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315" r:id="rId2"/>
    <p:sldId id="317" r:id="rId3"/>
    <p:sldId id="764" r:id="rId4"/>
    <p:sldId id="318" r:id="rId5"/>
    <p:sldId id="765" r:id="rId6"/>
    <p:sldId id="319" r:id="rId7"/>
    <p:sldId id="323" r:id="rId8"/>
    <p:sldId id="766" r:id="rId9"/>
    <p:sldId id="772" r:id="rId10"/>
    <p:sldId id="767" r:id="rId11"/>
    <p:sldId id="773" r:id="rId12"/>
    <p:sldId id="768" r:id="rId13"/>
    <p:sldId id="325" r:id="rId14"/>
    <p:sldId id="731" r:id="rId15"/>
    <p:sldId id="769" r:id="rId16"/>
    <p:sldId id="324" r:id="rId17"/>
    <p:sldId id="321" r:id="rId18"/>
    <p:sldId id="774" r:id="rId19"/>
    <p:sldId id="322" r:id="rId20"/>
    <p:sldId id="770" r:id="rId21"/>
    <p:sldId id="771" r:id="rId22"/>
    <p:sldId id="776" r:id="rId23"/>
    <p:sldId id="775" r:id="rId24"/>
    <p:sldId id="277" r:id="rId25"/>
  </p:sldIdLst>
  <p:sldSz cx="9144000" cy="5143500" type="screen16x9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3B996"/>
    <a:srgbClr val="0E15FE"/>
    <a:srgbClr val="D99694"/>
    <a:srgbClr val="F79646"/>
    <a:srgbClr val="00B0F0"/>
    <a:srgbClr val="F5B90F"/>
    <a:srgbClr val="0000FF"/>
    <a:srgbClr val="BFBFBF"/>
    <a:srgbClr val="A6A6A6"/>
    <a:srgbClr val="B7DE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129" autoAdjust="0"/>
    <p:restoredTop sz="94185" autoAdjust="0"/>
  </p:normalViewPr>
  <p:slideViewPr>
    <p:cSldViewPr>
      <p:cViewPr>
        <p:scale>
          <a:sx n="100" d="100"/>
          <a:sy n="100" d="100"/>
        </p:scale>
        <p:origin x="874" y="307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25" d="100"/>
        <a:sy n="125" d="100"/>
      </p:scale>
      <p:origin x="0" y="-3821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2025-01-27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9853512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2748871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A6F9EE-5C32-490A-9B89-240D2A522DF4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102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3"/>
            <a:ext cx="77724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2025-01-27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2699792" y="4899195"/>
            <a:ext cx="4032448" cy="276987"/>
          </a:xfrm>
          <a:prstGeom prst="rect">
            <a:avLst/>
          </a:prstGeom>
          <a:noFill/>
        </p:spPr>
        <p:txBody>
          <a:bodyPr wrap="square" lIns="91429" tIns="45714" rIns="91429" bIns="45714" rtlCol="0">
            <a:spAutoFit/>
          </a:bodyPr>
          <a:lstStyle/>
          <a:p>
            <a:pPr algn="ctr"/>
            <a:r>
              <a:rPr lang="en-US" altLang="zh-CN" sz="1200" dirty="0">
                <a:hlinkClick r:id="rId6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8812" y="4872425"/>
            <a:ext cx="616775" cy="226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914288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8" indent="-342858" algn="l" defTabSz="91428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8" indent="-285715" algn="l" defTabSz="914288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03" indent="-228572" algn="l" defTabSz="91428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48" indent="-228572" algn="l" defTabSz="91428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91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35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7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23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4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8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32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75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19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63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7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5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hemeOverride" Target="../theme/themeOverride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yourfreetemplates.com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yourfreetemplates.com/terms-of-use/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New York City of New York State</a:t>
            </a:r>
            <a:endParaRPr lang="zh-CN" altLang="en-US" dirty="0"/>
          </a:p>
        </p:txBody>
      </p:sp>
      <p:sp>
        <p:nvSpPr>
          <p:cNvPr id="2" name="Freeform 459">
            <a:extLst>
              <a:ext uri="{FF2B5EF4-FFF2-40B4-BE49-F238E27FC236}">
                <a16:creationId xmlns:a16="http://schemas.microsoft.com/office/drawing/2014/main" id="{E1730443-B071-3596-49DA-294B29068B65}"/>
              </a:ext>
            </a:extLst>
          </p:cNvPr>
          <p:cNvSpPr>
            <a:spLocks noEditPoints="1"/>
          </p:cNvSpPr>
          <p:nvPr/>
        </p:nvSpPr>
        <p:spPr bwMode="auto">
          <a:xfrm>
            <a:off x="857768" y="1203598"/>
            <a:ext cx="3714232" cy="3675956"/>
          </a:xfrm>
          <a:custGeom>
            <a:avLst/>
            <a:gdLst>
              <a:gd name="T0" fmla="*/ 1832 w 2523"/>
              <a:gd name="T1" fmla="*/ 1876 h 2497"/>
              <a:gd name="T2" fmla="*/ 2066 w 2523"/>
              <a:gd name="T3" fmla="*/ 1838 h 2497"/>
              <a:gd name="T4" fmla="*/ 1755 w 2523"/>
              <a:gd name="T5" fmla="*/ 1840 h 2497"/>
              <a:gd name="T6" fmla="*/ 1878 w 2523"/>
              <a:gd name="T7" fmla="*/ 1851 h 2497"/>
              <a:gd name="T8" fmla="*/ 2350 w 2523"/>
              <a:gd name="T9" fmla="*/ 1896 h 2497"/>
              <a:gd name="T10" fmla="*/ 2037 w 2523"/>
              <a:gd name="T11" fmla="*/ 1974 h 2497"/>
              <a:gd name="T12" fmla="*/ 1617 w 2523"/>
              <a:gd name="T13" fmla="*/ 2139 h 2497"/>
              <a:gd name="T14" fmla="*/ 1888 w 2523"/>
              <a:gd name="T15" fmla="*/ 1988 h 2497"/>
              <a:gd name="T16" fmla="*/ 2117 w 2523"/>
              <a:gd name="T17" fmla="*/ 1869 h 2497"/>
              <a:gd name="T18" fmla="*/ 2155 w 2523"/>
              <a:gd name="T19" fmla="*/ 1882 h 2497"/>
              <a:gd name="T20" fmla="*/ 1812 w 2523"/>
              <a:gd name="T21" fmla="*/ 1755 h 2497"/>
              <a:gd name="T22" fmla="*/ 2065 w 2523"/>
              <a:gd name="T23" fmla="*/ 1767 h 2497"/>
              <a:gd name="T24" fmla="*/ 1846 w 2523"/>
              <a:gd name="T25" fmla="*/ 1688 h 2497"/>
              <a:gd name="T26" fmla="*/ 1969 w 2523"/>
              <a:gd name="T27" fmla="*/ 1846 h 2497"/>
              <a:gd name="T28" fmla="*/ 1924 w 2523"/>
              <a:gd name="T29" fmla="*/ 1711 h 2497"/>
              <a:gd name="T30" fmla="*/ 842 w 2523"/>
              <a:gd name="T31" fmla="*/ 1989 h 2497"/>
              <a:gd name="T32" fmla="*/ 583 w 2523"/>
              <a:gd name="T33" fmla="*/ 2216 h 2497"/>
              <a:gd name="T34" fmla="*/ 459 w 2523"/>
              <a:gd name="T35" fmla="*/ 2295 h 2497"/>
              <a:gd name="T36" fmla="*/ 31 w 2523"/>
              <a:gd name="T37" fmla="*/ 2495 h 2497"/>
              <a:gd name="T38" fmla="*/ 85 w 2523"/>
              <a:gd name="T39" fmla="*/ 2175 h 2497"/>
              <a:gd name="T40" fmla="*/ 252 w 2523"/>
              <a:gd name="T41" fmla="*/ 1922 h 2497"/>
              <a:gd name="T42" fmla="*/ 383 w 2523"/>
              <a:gd name="T43" fmla="*/ 1622 h 2497"/>
              <a:gd name="T44" fmla="*/ 678 w 2523"/>
              <a:gd name="T45" fmla="*/ 1608 h 2497"/>
              <a:gd name="T46" fmla="*/ 2309 w 2523"/>
              <a:gd name="T47" fmla="*/ 810 h 2497"/>
              <a:gd name="T48" fmla="*/ 2054 w 2523"/>
              <a:gd name="T49" fmla="*/ 706 h 2497"/>
              <a:gd name="T50" fmla="*/ 2320 w 2523"/>
              <a:gd name="T51" fmla="*/ 943 h 2497"/>
              <a:gd name="T52" fmla="*/ 2401 w 2523"/>
              <a:gd name="T53" fmla="*/ 1218 h 2497"/>
              <a:gd name="T54" fmla="*/ 2293 w 2523"/>
              <a:gd name="T55" fmla="*/ 1673 h 2497"/>
              <a:gd name="T56" fmla="*/ 2104 w 2523"/>
              <a:gd name="T57" fmla="*/ 1827 h 2497"/>
              <a:gd name="T58" fmla="*/ 1974 w 2523"/>
              <a:gd name="T59" fmla="*/ 1515 h 2497"/>
              <a:gd name="T60" fmla="*/ 1821 w 2523"/>
              <a:gd name="T61" fmla="*/ 1575 h 2497"/>
              <a:gd name="T62" fmla="*/ 1665 w 2523"/>
              <a:gd name="T63" fmla="*/ 1589 h 2497"/>
              <a:gd name="T64" fmla="*/ 1653 w 2523"/>
              <a:gd name="T65" fmla="*/ 1798 h 2497"/>
              <a:gd name="T66" fmla="*/ 1543 w 2523"/>
              <a:gd name="T67" fmla="*/ 1820 h 2497"/>
              <a:gd name="T68" fmla="*/ 1713 w 2523"/>
              <a:gd name="T69" fmla="*/ 1939 h 2497"/>
              <a:gd name="T70" fmla="*/ 1488 w 2523"/>
              <a:gd name="T71" fmla="*/ 1866 h 2497"/>
              <a:gd name="T72" fmla="*/ 1479 w 2523"/>
              <a:gd name="T73" fmla="*/ 1939 h 2497"/>
              <a:gd name="T74" fmla="*/ 1547 w 2523"/>
              <a:gd name="T75" fmla="*/ 1985 h 2497"/>
              <a:gd name="T76" fmla="*/ 1333 w 2523"/>
              <a:gd name="T77" fmla="*/ 2036 h 2497"/>
              <a:gd name="T78" fmla="*/ 1176 w 2523"/>
              <a:gd name="T79" fmla="*/ 1930 h 2497"/>
              <a:gd name="T80" fmla="*/ 1134 w 2523"/>
              <a:gd name="T81" fmla="*/ 1497 h 2497"/>
              <a:gd name="T82" fmla="*/ 1259 w 2523"/>
              <a:gd name="T83" fmla="*/ 1248 h 2497"/>
              <a:gd name="T84" fmla="*/ 1456 w 2523"/>
              <a:gd name="T85" fmla="*/ 1113 h 2497"/>
              <a:gd name="T86" fmla="*/ 1422 w 2523"/>
              <a:gd name="T87" fmla="*/ 1052 h 2497"/>
              <a:gd name="T88" fmla="*/ 1639 w 2523"/>
              <a:gd name="T89" fmla="*/ 785 h 2497"/>
              <a:gd name="T90" fmla="*/ 1805 w 2523"/>
              <a:gd name="T91" fmla="*/ 912 h 2497"/>
              <a:gd name="T92" fmla="*/ 1823 w 2523"/>
              <a:gd name="T93" fmla="*/ 758 h 2497"/>
              <a:gd name="T94" fmla="*/ 1972 w 2523"/>
              <a:gd name="T95" fmla="*/ 686 h 2497"/>
              <a:gd name="T96" fmla="*/ 2147 w 2523"/>
              <a:gd name="T97" fmla="*/ 414 h 2497"/>
              <a:gd name="T98" fmla="*/ 2107 w 2523"/>
              <a:gd name="T99" fmla="*/ 376 h 2497"/>
              <a:gd name="T100" fmla="*/ 1504 w 2523"/>
              <a:gd name="T101" fmla="*/ 227 h 2497"/>
              <a:gd name="T102" fmla="*/ 1460 w 2523"/>
              <a:gd name="T103" fmla="*/ 472 h 2497"/>
              <a:gd name="T104" fmla="*/ 1279 w 2523"/>
              <a:gd name="T105" fmla="*/ 1071 h 2497"/>
              <a:gd name="T106" fmla="*/ 1082 w 2523"/>
              <a:gd name="T107" fmla="*/ 1212 h 2497"/>
              <a:gd name="T108" fmla="*/ 1192 w 2523"/>
              <a:gd name="T109" fmla="*/ 846 h 2497"/>
              <a:gd name="T110" fmla="*/ 1461 w 2523"/>
              <a:gd name="T111" fmla="*/ 302 h 2497"/>
              <a:gd name="T112" fmla="*/ 2028 w 2523"/>
              <a:gd name="T113" fmla="*/ 264 h 2497"/>
              <a:gd name="T114" fmla="*/ 2047 w 2523"/>
              <a:gd name="T115" fmla="*/ 360 h 2497"/>
              <a:gd name="T116" fmla="*/ 1997 w 2523"/>
              <a:gd name="T117" fmla="*/ 457 h 2497"/>
              <a:gd name="T118" fmla="*/ 2045 w 2523"/>
              <a:gd name="T119" fmla="*/ 595 h 2497"/>
              <a:gd name="T120" fmla="*/ 1886 w 2523"/>
              <a:gd name="T121" fmla="*/ 615 h 2497"/>
              <a:gd name="T122" fmla="*/ 1854 w 2523"/>
              <a:gd name="T123" fmla="*/ 652 h 2497"/>
              <a:gd name="T124" fmla="*/ 1592 w 2523"/>
              <a:gd name="T125" fmla="*/ 675 h 2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23" h="2497">
                <a:moveTo>
                  <a:pt x="934" y="2080"/>
                </a:moveTo>
                <a:lnTo>
                  <a:pt x="935" y="2080"/>
                </a:lnTo>
                <a:lnTo>
                  <a:pt x="936" y="2080"/>
                </a:lnTo>
                <a:lnTo>
                  <a:pt x="938" y="2083"/>
                </a:lnTo>
                <a:lnTo>
                  <a:pt x="940" y="2086"/>
                </a:lnTo>
                <a:lnTo>
                  <a:pt x="936" y="2086"/>
                </a:lnTo>
                <a:lnTo>
                  <a:pt x="933" y="2083"/>
                </a:lnTo>
                <a:lnTo>
                  <a:pt x="933" y="2082"/>
                </a:lnTo>
                <a:lnTo>
                  <a:pt x="932" y="2082"/>
                </a:lnTo>
                <a:lnTo>
                  <a:pt x="932" y="2081"/>
                </a:lnTo>
                <a:lnTo>
                  <a:pt x="933" y="2081"/>
                </a:lnTo>
                <a:lnTo>
                  <a:pt x="933" y="2080"/>
                </a:lnTo>
                <a:lnTo>
                  <a:pt x="932" y="2080"/>
                </a:lnTo>
                <a:lnTo>
                  <a:pt x="932" y="2078"/>
                </a:lnTo>
                <a:lnTo>
                  <a:pt x="931" y="2078"/>
                </a:lnTo>
                <a:lnTo>
                  <a:pt x="932" y="2078"/>
                </a:lnTo>
                <a:lnTo>
                  <a:pt x="933" y="2078"/>
                </a:lnTo>
                <a:lnTo>
                  <a:pt x="933" y="2080"/>
                </a:lnTo>
                <a:lnTo>
                  <a:pt x="934" y="2080"/>
                </a:lnTo>
                <a:close/>
                <a:moveTo>
                  <a:pt x="921" y="2013"/>
                </a:moveTo>
                <a:lnTo>
                  <a:pt x="917" y="2016"/>
                </a:lnTo>
                <a:lnTo>
                  <a:pt x="913" y="2013"/>
                </a:lnTo>
                <a:lnTo>
                  <a:pt x="915" y="2001"/>
                </a:lnTo>
                <a:lnTo>
                  <a:pt x="913" y="2001"/>
                </a:lnTo>
                <a:lnTo>
                  <a:pt x="913" y="1999"/>
                </a:lnTo>
                <a:lnTo>
                  <a:pt x="919" y="1996"/>
                </a:lnTo>
                <a:lnTo>
                  <a:pt x="923" y="2000"/>
                </a:lnTo>
                <a:lnTo>
                  <a:pt x="921" y="2013"/>
                </a:lnTo>
                <a:close/>
                <a:moveTo>
                  <a:pt x="1785" y="1975"/>
                </a:moveTo>
                <a:lnTo>
                  <a:pt x="1781" y="1977"/>
                </a:lnTo>
                <a:lnTo>
                  <a:pt x="1779" y="1977"/>
                </a:lnTo>
                <a:lnTo>
                  <a:pt x="1777" y="1979"/>
                </a:lnTo>
                <a:lnTo>
                  <a:pt x="1773" y="1981"/>
                </a:lnTo>
                <a:lnTo>
                  <a:pt x="1770" y="1983"/>
                </a:lnTo>
                <a:lnTo>
                  <a:pt x="1768" y="1986"/>
                </a:lnTo>
                <a:lnTo>
                  <a:pt x="1764" y="1989"/>
                </a:lnTo>
                <a:lnTo>
                  <a:pt x="1758" y="1989"/>
                </a:lnTo>
                <a:lnTo>
                  <a:pt x="1757" y="1988"/>
                </a:lnTo>
                <a:lnTo>
                  <a:pt x="1755" y="1985"/>
                </a:lnTo>
                <a:lnTo>
                  <a:pt x="1754" y="1983"/>
                </a:lnTo>
                <a:lnTo>
                  <a:pt x="1752" y="1981"/>
                </a:lnTo>
                <a:lnTo>
                  <a:pt x="1752" y="1979"/>
                </a:lnTo>
                <a:lnTo>
                  <a:pt x="1752" y="1974"/>
                </a:lnTo>
                <a:lnTo>
                  <a:pt x="1751" y="1969"/>
                </a:lnTo>
                <a:lnTo>
                  <a:pt x="1749" y="1966"/>
                </a:lnTo>
                <a:lnTo>
                  <a:pt x="1749" y="1963"/>
                </a:lnTo>
                <a:lnTo>
                  <a:pt x="1748" y="1958"/>
                </a:lnTo>
                <a:lnTo>
                  <a:pt x="1754" y="1942"/>
                </a:lnTo>
                <a:lnTo>
                  <a:pt x="1761" y="1939"/>
                </a:lnTo>
                <a:lnTo>
                  <a:pt x="1764" y="1933"/>
                </a:lnTo>
                <a:lnTo>
                  <a:pt x="1768" y="1930"/>
                </a:lnTo>
                <a:lnTo>
                  <a:pt x="1770" y="1927"/>
                </a:lnTo>
                <a:lnTo>
                  <a:pt x="1778" y="1930"/>
                </a:lnTo>
                <a:lnTo>
                  <a:pt x="1779" y="1931"/>
                </a:lnTo>
                <a:lnTo>
                  <a:pt x="1782" y="1932"/>
                </a:lnTo>
                <a:lnTo>
                  <a:pt x="1785" y="1933"/>
                </a:lnTo>
                <a:lnTo>
                  <a:pt x="1787" y="1936"/>
                </a:lnTo>
                <a:lnTo>
                  <a:pt x="1787" y="1939"/>
                </a:lnTo>
                <a:lnTo>
                  <a:pt x="1788" y="1942"/>
                </a:lnTo>
                <a:lnTo>
                  <a:pt x="1790" y="1946"/>
                </a:lnTo>
                <a:lnTo>
                  <a:pt x="1793" y="1948"/>
                </a:lnTo>
                <a:lnTo>
                  <a:pt x="1794" y="1951"/>
                </a:lnTo>
                <a:lnTo>
                  <a:pt x="1793" y="1955"/>
                </a:lnTo>
                <a:lnTo>
                  <a:pt x="1793" y="1957"/>
                </a:lnTo>
                <a:lnTo>
                  <a:pt x="1791" y="1959"/>
                </a:lnTo>
                <a:lnTo>
                  <a:pt x="1791" y="1961"/>
                </a:lnTo>
                <a:lnTo>
                  <a:pt x="1790" y="1965"/>
                </a:lnTo>
                <a:lnTo>
                  <a:pt x="1789" y="1967"/>
                </a:lnTo>
                <a:lnTo>
                  <a:pt x="1788" y="1969"/>
                </a:lnTo>
                <a:lnTo>
                  <a:pt x="1786" y="1972"/>
                </a:lnTo>
                <a:lnTo>
                  <a:pt x="1785" y="1974"/>
                </a:lnTo>
                <a:lnTo>
                  <a:pt x="1785" y="1975"/>
                </a:lnTo>
                <a:close/>
                <a:moveTo>
                  <a:pt x="1952" y="1935"/>
                </a:moveTo>
                <a:lnTo>
                  <a:pt x="1952" y="1936"/>
                </a:lnTo>
                <a:lnTo>
                  <a:pt x="1952" y="1938"/>
                </a:lnTo>
                <a:lnTo>
                  <a:pt x="1950" y="1939"/>
                </a:lnTo>
                <a:lnTo>
                  <a:pt x="1949" y="1939"/>
                </a:lnTo>
                <a:lnTo>
                  <a:pt x="1949" y="1940"/>
                </a:lnTo>
                <a:lnTo>
                  <a:pt x="1948" y="1940"/>
                </a:lnTo>
                <a:lnTo>
                  <a:pt x="1947" y="1940"/>
                </a:lnTo>
                <a:lnTo>
                  <a:pt x="1947" y="1939"/>
                </a:lnTo>
                <a:lnTo>
                  <a:pt x="1946" y="1939"/>
                </a:lnTo>
                <a:lnTo>
                  <a:pt x="1946" y="1938"/>
                </a:lnTo>
                <a:lnTo>
                  <a:pt x="1946" y="1936"/>
                </a:lnTo>
                <a:lnTo>
                  <a:pt x="1946" y="1935"/>
                </a:lnTo>
                <a:lnTo>
                  <a:pt x="1947" y="1935"/>
                </a:lnTo>
                <a:lnTo>
                  <a:pt x="1947" y="1934"/>
                </a:lnTo>
                <a:lnTo>
                  <a:pt x="1948" y="1934"/>
                </a:lnTo>
                <a:lnTo>
                  <a:pt x="1948" y="1933"/>
                </a:lnTo>
                <a:lnTo>
                  <a:pt x="1948" y="1932"/>
                </a:lnTo>
                <a:lnTo>
                  <a:pt x="1948" y="1931"/>
                </a:lnTo>
                <a:lnTo>
                  <a:pt x="1947" y="1931"/>
                </a:lnTo>
                <a:lnTo>
                  <a:pt x="1947" y="1930"/>
                </a:lnTo>
                <a:lnTo>
                  <a:pt x="1948" y="1930"/>
                </a:lnTo>
                <a:lnTo>
                  <a:pt x="1949" y="1929"/>
                </a:lnTo>
                <a:lnTo>
                  <a:pt x="1950" y="1929"/>
                </a:lnTo>
                <a:lnTo>
                  <a:pt x="1952" y="1929"/>
                </a:lnTo>
                <a:lnTo>
                  <a:pt x="1952" y="1927"/>
                </a:lnTo>
                <a:lnTo>
                  <a:pt x="1953" y="1927"/>
                </a:lnTo>
                <a:lnTo>
                  <a:pt x="1954" y="1927"/>
                </a:lnTo>
                <a:lnTo>
                  <a:pt x="1954" y="1926"/>
                </a:lnTo>
                <a:lnTo>
                  <a:pt x="1955" y="1926"/>
                </a:lnTo>
                <a:lnTo>
                  <a:pt x="1956" y="1927"/>
                </a:lnTo>
                <a:lnTo>
                  <a:pt x="1955" y="1929"/>
                </a:lnTo>
                <a:lnTo>
                  <a:pt x="1954" y="1929"/>
                </a:lnTo>
                <a:lnTo>
                  <a:pt x="1953" y="1930"/>
                </a:lnTo>
                <a:lnTo>
                  <a:pt x="1952" y="1930"/>
                </a:lnTo>
                <a:lnTo>
                  <a:pt x="1952" y="1931"/>
                </a:lnTo>
                <a:lnTo>
                  <a:pt x="1952" y="1932"/>
                </a:lnTo>
                <a:lnTo>
                  <a:pt x="1952" y="1933"/>
                </a:lnTo>
                <a:lnTo>
                  <a:pt x="1952" y="1934"/>
                </a:lnTo>
                <a:lnTo>
                  <a:pt x="1952" y="1935"/>
                </a:lnTo>
                <a:close/>
                <a:moveTo>
                  <a:pt x="1927" y="1918"/>
                </a:moveTo>
                <a:lnTo>
                  <a:pt x="1930" y="1930"/>
                </a:lnTo>
                <a:lnTo>
                  <a:pt x="1919" y="1944"/>
                </a:lnTo>
                <a:lnTo>
                  <a:pt x="1918" y="1944"/>
                </a:lnTo>
                <a:lnTo>
                  <a:pt x="1916" y="1943"/>
                </a:lnTo>
                <a:lnTo>
                  <a:pt x="1916" y="1944"/>
                </a:lnTo>
                <a:lnTo>
                  <a:pt x="1915" y="1943"/>
                </a:lnTo>
                <a:lnTo>
                  <a:pt x="1914" y="1944"/>
                </a:lnTo>
                <a:lnTo>
                  <a:pt x="1914" y="1943"/>
                </a:lnTo>
                <a:lnTo>
                  <a:pt x="1913" y="1943"/>
                </a:lnTo>
                <a:lnTo>
                  <a:pt x="1912" y="1943"/>
                </a:lnTo>
                <a:lnTo>
                  <a:pt x="1912" y="1942"/>
                </a:lnTo>
                <a:lnTo>
                  <a:pt x="1911" y="1942"/>
                </a:lnTo>
                <a:lnTo>
                  <a:pt x="1910" y="1942"/>
                </a:lnTo>
                <a:lnTo>
                  <a:pt x="1908" y="1942"/>
                </a:lnTo>
                <a:lnTo>
                  <a:pt x="1907" y="1942"/>
                </a:lnTo>
                <a:lnTo>
                  <a:pt x="1906" y="1942"/>
                </a:lnTo>
                <a:lnTo>
                  <a:pt x="1905" y="1942"/>
                </a:lnTo>
                <a:lnTo>
                  <a:pt x="1905" y="1941"/>
                </a:lnTo>
                <a:lnTo>
                  <a:pt x="1904" y="1941"/>
                </a:lnTo>
                <a:lnTo>
                  <a:pt x="1904" y="1942"/>
                </a:lnTo>
                <a:lnTo>
                  <a:pt x="1904" y="1941"/>
                </a:lnTo>
                <a:lnTo>
                  <a:pt x="1904" y="1940"/>
                </a:lnTo>
                <a:lnTo>
                  <a:pt x="1903" y="1940"/>
                </a:lnTo>
                <a:lnTo>
                  <a:pt x="1902" y="1939"/>
                </a:lnTo>
                <a:lnTo>
                  <a:pt x="1900" y="1939"/>
                </a:lnTo>
                <a:lnTo>
                  <a:pt x="1900" y="1938"/>
                </a:lnTo>
                <a:lnTo>
                  <a:pt x="1899" y="1938"/>
                </a:lnTo>
                <a:lnTo>
                  <a:pt x="1898" y="1936"/>
                </a:lnTo>
                <a:lnTo>
                  <a:pt x="1898" y="1935"/>
                </a:lnTo>
                <a:lnTo>
                  <a:pt x="1898" y="1934"/>
                </a:lnTo>
                <a:lnTo>
                  <a:pt x="1895" y="1932"/>
                </a:lnTo>
                <a:lnTo>
                  <a:pt x="1896" y="1933"/>
                </a:lnTo>
                <a:lnTo>
                  <a:pt x="1896" y="1934"/>
                </a:lnTo>
                <a:lnTo>
                  <a:pt x="1897" y="1936"/>
                </a:lnTo>
                <a:lnTo>
                  <a:pt x="1896" y="1935"/>
                </a:lnTo>
                <a:lnTo>
                  <a:pt x="1895" y="1935"/>
                </a:lnTo>
                <a:lnTo>
                  <a:pt x="1894" y="1934"/>
                </a:lnTo>
                <a:lnTo>
                  <a:pt x="1893" y="1933"/>
                </a:lnTo>
                <a:lnTo>
                  <a:pt x="1891" y="1933"/>
                </a:lnTo>
                <a:lnTo>
                  <a:pt x="1891" y="1932"/>
                </a:lnTo>
                <a:lnTo>
                  <a:pt x="1890" y="1931"/>
                </a:lnTo>
                <a:lnTo>
                  <a:pt x="1889" y="1931"/>
                </a:lnTo>
                <a:lnTo>
                  <a:pt x="1887" y="1930"/>
                </a:lnTo>
                <a:lnTo>
                  <a:pt x="1888" y="1932"/>
                </a:lnTo>
                <a:lnTo>
                  <a:pt x="1886" y="1930"/>
                </a:lnTo>
                <a:lnTo>
                  <a:pt x="1883" y="1927"/>
                </a:lnTo>
                <a:lnTo>
                  <a:pt x="1881" y="1927"/>
                </a:lnTo>
                <a:lnTo>
                  <a:pt x="1882" y="1926"/>
                </a:lnTo>
                <a:lnTo>
                  <a:pt x="1880" y="1925"/>
                </a:lnTo>
                <a:lnTo>
                  <a:pt x="1879" y="1924"/>
                </a:lnTo>
                <a:lnTo>
                  <a:pt x="1879" y="1923"/>
                </a:lnTo>
                <a:lnTo>
                  <a:pt x="1879" y="1922"/>
                </a:lnTo>
                <a:lnTo>
                  <a:pt x="1878" y="1922"/>
                </a:lnTo>
                <a:lnTo>
                  <a:pt x="1878" y="1921"/>
                </a:lnTo>
                <a:lnTo>
                  <a:pt x="1878" y="1919"/>
                </a:lnTo>
                <a:lnTo>
                  <a:pt x="1877" y="1919"/>
                </a:lnTo>
                <a:lnTo>
                  <a:pt x="1875" y="1918"/>
                </a:lnTo>
                <a:lnTo>
                  <a:pt x="1874" y="1918"/>
                </a:lnTo>
                <a:lnTo>
                  <a:pt x="1874" y="1908"/>
                </a:lnTo>
                <a:lnTo>
                  <a:pt x="1887" y="1896"/>
                </a:lnTo>
                <a:lnTo>
                  <a:pt x="1902" y="1898"/>
                </a:lnTo>
                <a:lnTo>
                  <a:pt x="1905" y="1905"/>
                </a:lnTo>
                <a:lnTo>
                  <a:pt x="1906" y="1906"/>
                </a:lnTo>
                <a:lnTo>
                  <a:pt x="1908" y="1907"/>
                </a:lnTo>
                <a:lnTo>
                  <a:pt x="1910" y="1910"/>
                </a:lnTo>
                <a:lnTo>
                  <a:pt x="1911" y="1912"/>
                </a:lnTo>
                <a:lnTo>
                  <a:pt x="1913" y="1913"/>
                </a:lnTo>
                <a:lnTo>
                  <a:pt x="1914" y="1914"/>
                </a:lnTo>
                <a:lnTo>
                  <a:pt x="1914" y="1915"/>
                </a:lnTo>
                <a:lnTo>
                  <a:pt x="1915" y="1916"/>
                </a:lnTo>
                <a:lnTo>
                  <a:pt x="1918" y="1917"/>
                </a:lnTo>
                <a:lnTo>
                  <a:pt x="1927" y="1918"/>
                </a:lnTo>
                <a:close/>
                <a:moveTo>
                  <a:pt x="1755" y="1888"/>
                </a:moveTo>
                <a:lnTo>
                  <a:pt x="1755" y="1899"/>
                </a:lnTo>
                <a:lnTo>
                  <a:pt x="1753" y="1898"/>
                </a:lnTo>
                <a:lnTo>
                  <a:pt x="1755" y="1888"/>
                </a:lnTo>
                <a:close/>
                <a:moveTo>
                  <a:pt x="1527" y="1882"/>
                </a:moveTo>
                <a:lnTo>
                  <a:pt x="1527" y="1883"/>
                </a:lnTo>
                <a:lnTo>
                  <a:pt x="1527" y="1882"/>
                </a:lnTo>
                <a:lnTo>
                  <a:pt x="1528" y="1882"/>
                </a:lnTo>
                <a:lnTo>
                  <a:pt x="1528" y="1883"/>
                </a:lnTo>
                <a:lnTo>
                  <a:pt x="1528" y="1882"/>
                </a:lnTo>
                <a:lnTo>
                  <a:pt x="1529" y="1882"/>
                </a:lnTo>
                <a:lnTo>
                  <a:pt x="1530" y="1882"/>
                </a:lnTo>
                <a:lnTo>
                  <a:pt x="1531" y="1882"/>
                </a:lnTo>
                <a:lnTo>
                  <a:pt x="1531" y="1883"/>
                </a:lnTo>
                <a:lnTo>
                  <a:pt x="1532" y="1883"/>
                </a:lnTo>
                <a:lnTo>
                  <a:pt x="1534" y="1883"/>
                </a:lnTo>
                <a:lnTo>
                  <a:pt x="1534" y="1884"/>
                </a:lnTo>
                <a:lnTo>
                  <a:pt x="1535" y="1885"/>
                </a:lnTo>
                <a:lnTo>
                  <a:pt x="1536" y="1885"/>
                </a:lnTo>
                <a:lnTo>
                  <a:pt x="1536" y="1887"/>
                </a:lnTo>
                <a:lnTo>
                  <a:pt x="1537" y="1887"/>
                </a:lnTo>
                <a:lnTo>
                  <a:pt x="1537" y="1888"/>
                </a:lnTo>
                <a:lnTo>
                  <a:pt x="1538" y="1888"/>
                </a:lnTo>
                <a:lnTo>
                  <a:pt x="1539" y="1888"/>
                </a:lnTo>
                <a:lnTo>
                  <a:pt x="1539" y="1889"/>
                </a:lnTo>
                <a:lnTo>
                  <a:pt x="1540" y="1889"/>
                </a:lnTo>
                <a:lnTo>
                  <a:pt x="1542" y="1890"/>
                </a:lnTo>
                <a:lnTo>
                  <a:pt x="1543" y="1890"/>
                </a:lnTo>
                <a:lnTo>
                  <a:pt x="1543" y="1891"/>
                </a:lnTo>
                <a:lnTo>
                  <a:pt x="1544" y="1891"/>
                </a:lnTo>
                <a:lnTo>
                  <a:pt x="1544" y="1892"/>
                </a:lnTo>
                <a:lnTo>
                  <a:pt x="1544" y="1893"/>
                </a:lnTo>
                <a:lnTo>
                  <a:pt x="1544" y="1894"/>
                </a:lnTo>
                <a:lnTo>
                  <a:pt x="1545" y="1894"/>
                </a:lnTo>
                <a:lnTo>
                  <a:pt x="1545" y="1896"/>
                </a:lnTo>
                <a:lnTo>
                  <a:pt x="1546" y="1897"/>
                </a:lnTo>
                <a:lnTo>
                  <a:pt x="1547" y="1897"/>
                </a:lnTo>
                <a:lnTo>
                  <a:pt x="1547" y="1898"/>
                </a:lnTo>
                <a:lnTo>
                  <a:pt x="1547" y="1899"/>
                </a:lnTo>
                <a:lnTo>
                  <a:pt x="1548" y="1899"/>
                </a:lnTo>
                <a:lnTo>
                  <a:pt x="1548" y="1900"/>
                </a:lnTo>
                <a:lnTo>
                  <a:pt x="1550" y="1901"/>
                </a:lnTo>
                <a:lnTo>
                  <a:pt x="1551" y="1902"/>
                </a:lnTo>
                <a:lnTo>
                  <a:pt x="1552" y="1902"/>
                </a:lnTo>
                <a:lnTo>
                  <a:pt x="1552" y="1904"/>
                </a:lnTo>
                <a:lnTo>
                  <a:pt x="1552" y="1905"/>
                </a:lnTo>
                <a:lnTo>
                  <a:pt x="1553" y="1905"/>
                </a:lnTo>
                <a:lnTo>
                  <a:pt x="1553" y="1906"/>
                </a:lnTo>
                <a:lnTo>
                  <a:pt x="1553" y="1907"/>
                </a:lnTo>
                <a:lnTo>
                  <a:pt x="1554" y="1907"/>
                </a:lnTo>
                <a:lnTo>
                  <a:pt x="1554" y="1908"/>
                </a:lnTo>
                <a:lnTo>
                  <a:pt x="1554" y="1909"/>
                </a:lnTo>
                <a:lnTo>
                  <a:pt x="1555" y="1909"/>
                </a:lnTo>
                <a:lnTo>
                  <a:pt x="1555" y="1910"/>
                </a:lnTo>
                <a:lnTo>
                  <a:pt x="1556" y="1910"/>
                </a:lnTo>
                <a:lnTo>
                  <a:pt x="1556" y="1912"/>
                </a:lnTo>
                <a:lnTo>
                  <a:pt x="1556" y="1913"/>
                </a:lnTo>
                <a:lnTo>
                  <a:pt x="1557" y="1913"/>
                </a:lnTo>
                <a:lnTo>
                  <a:pt x="1557" y="1914"/>
                </a:lnTo>
                <a:lnTo>
                  <a:pt x="1557" y="1915"/>
                </a:lnTo>
                <a:lnTo>
                  <a:pt x="1557" y="1916"/>
                </a:lnTo>
                <a:lnTo>
                  <a:pt x="1557" y="1917"/>
                </a:lnTo>
                <a:lnTo>
                  <a:pt x="1557" y="1918"/>
                </a:lnTo>
                <a:lnTo>
                  <a:pt x="1557" y="1919"/>
                </a:lnTo>
                <a:lnTo>
                  <a:pt x="1557" y="1921"/>
                </a:lnTo>
                <a:lnTo>
                  <a:pt x="1557" y="1922"/>
                </a:lnTo>
                <a:lnTo>
                  <a:pt x="1557" y="1923"/>
                </a:lnTo>
                <a:lnTo>
                  <a:pt x="1557" y="1924"/>
                </a:lnTo>
                <a:lnTo>
                  <a:pt x="1557" y="1925"/>
                </a:lnTo>
                <a:lnTo>
                  <a:pt x="1557" y="1926"/>
                </a:lnTo>
                <a:lnTo>
                  <a:pt x="1559" y="1926"/>
                </a:lnTo>
                <a:lnTo>
                  <a:pt x="1559" y="1927"/>
                </a:lnTo>
                <a:lnTo>
                  <a:pt x="1557" y="1927"/>
                </a:lnTo>
                <a:lnTo>
                  <a:pt x="1556" y="1927"/>
                </a:lnTo>
                <a:lnTo>
                  <a:pt x="1556" y="1929"/>
                </a:lnTo>
                <a:lnTo>
                  <a:pt x="1555" y="1929"/>
                </a:lnTo>
                <a:lnTo>
                  <a:pt x="1554" y="1929"/>
                </a:lnTo>
                <a:lnTo>
                  <a:pt x="1554" y="1930"/>
                </a:lnTo>
                <a:lnTo>
                  <a:pt x="1553" y="1930"/>
                </a:lnTo>
                <a:lnTo>
                  <a:pt x="1552" y="1930"/>
                </a:lnTo>
                <a:lnTo>
                  <a:pt x="1552" y="1931"/>
                </a:lnTo>
                <a:lnTo>
                  <a:pt x="1551" y="1931"/>
                </a:lnTo>
                <a:lnTo>
                  <a:pt x="1550" y="1931"/>
                </a:lnTo>
                <a:lnTo>
                  <a:pt x="1550" y="1930"/>
                </a:lnTo>
                <a:lnTo>
                  <a:pt x="1548" y="1930"/>
                </a:lnTo>
                <a:lnTo>
                  <a:pt x="1547" y="1930"/>
                </a:lnTo>
                <a:lnTo>
                  <a:pt x="1547" y="1929"/>
                </a:lnTo>
                <a:lnTo>
                  <a:pt x="1546" y="1929"/>
                </a:lnTo>
                <a:lnTo>
                  <a:pt x="1546" y="1927"/>
                </a:lnTo>
                <a:lnTo>
                  <a:pt x="1545" y="1927"/>
                </a:lnTo>
                <a:lnTo>
                  <a:pt x="1545" y="1926"/>
                </a:lnTo>
                <a:lnTo>
                  <a:pt x="1544" y="1926"/>
                </a:lnTo>
                <a:lnTo>
                  <a:pt x="1544" y="1925"/>
                </a:lnTo>
                <a:lnTo>
                  <a:pt x="1545" y="1925"/>
                </a:lnTo>
                <a:lnTo>
                  <a:pt x="1544" y="1925"/>
                </a:lnTo>
                <a:lnTo>
                  <a:pt x="1544" y="1924"/>
                </a:lnTo>
                <a:lnTo>
                  <a:pt x="1544" y="1923"/>
                </a:lnTo>
                <a:lnTo>
                  <a:pt x="1543" y="1923"/>
                </a:lnTo>
                <a:lnTo>
                  <a:pt x="1543" y="1922"/>
                </a:lnTo>
                <a:lnTo>
                  <a:pt x="1543" y="1921"/>
                </a:lnTo>
                <a:lnTo>
                  <a:pt x="1543" y="1919"/>
                </a:lnTo>
                <a:lnTo>
                  <a:pt x="1542" y="1919"/>
                </a:lnTo>
                <a:lnTo>
                  <a:pt x="1542" y="1918"/>
                </a:lnTo>
                <a:lnTo>
                  <a:pt x="1540" y="1918"/>
                </a:lnTo>
                <a:lnTo>
                  <a:pt x="1540" y="1917"/>
                </a:lnTo>
                <a:lnTo>
                  <a:pt x="1540" y="1916"/>
                </a:lnTo>
                <a:lnTo>
                  <a:pt x="1539" y="1916"/>
                </a:lnTo>
                <a:lnTo>
                  <a:pt x="1539" y="1915"/>
                </a:lnTo>
                <a:lnTo>
                  <a:pt x="1538" y="1915"/>
                </a:lnTo>
                <a:lnTo>
                  <a:pt x="1538" y="1914"/>
                </a:lnTo>
                <a:lnTo>
                  <a:pt x="1537" y="1914"/>
                </a:lnTo>
                <a:lnTo>
                  <a:pt x="1537" y="1913"/>
                </a:lnTo>
                <a:lnTo>
                  <a:pt x="1537" y="1912"/>
                </a:lnTo>
                <a:lnTo>
                  <a:pt x="1536" y="1912"/>
                </a:lnTo>
                <a:lnTo>
                  <a:pt x="1536" y="1910"/>
                </a:lnTo>
                <a:lnTo>
                  <a:pt x="1535" y="1910"/>
                </a:lnTo>
                <a:lnTo>
                  <a:pt x="1534" y="1909"/>
                </a:lnTo>
                <a:lnTo>
                  <a:pt x="1534" y="1908"/>
                </a:lnTo>
                <a:lnTo>
                  <a:pt x="1532" y="1908"/>
                </a:lnTo>
                <a:lnTo>
                  <a:pt x="1531" y="1908"/>
                </a:lnTo>
                <a:lnTo>
                  <a:pt x="1532" y="1908"/>
                </a:lnTo>
                <a:lnTo>
                  <a:pt x="1531" y="1908"/>
                </a:lnTo>
                <a:lnTo>
                  <a:pt x="1531" y="1907"/>
                </a:lnTo>
                <a:lnTo>
                  <a:pt x="1530" y="1907"/>
                </a:lnTo>
                <a:lnTo>
                  <a:pt x="1530" y="1906"/>
                </a:lnTo>
                <a:lnTo>
                  <a:pt x="1529" y="1906"/>
                </a:lnTo>
                <a:lnTo>
                  <a:pt x="1529" y="1905"/>
                </a:lnTo>
                <a:lnTo>
                  <a:pt x="1528" y="1905"/>
                </a:lnTo>
                <a:lnTo>
                  <a:pt x="1528" y="1904"/>
                </a:lnTo>
                <a:lnTo>
                  <a:pt x="1527" y="1904"/>
                </a:lnTo>
                <a:lnTo>
                  <a:pt x="1526" y="1904"/>
                </a:lnTo>
                <a:lnTo>
                  <a:pt x="1526" y="1902"/>
                </a:lnTo>
                <a:lnTo>
                  <a:pt x="1525" y="1902"/>
                </a:lnTo>
                <a:lnTo>
                  <a:pt x="1525" y="1901"/>
                </a:lnTo>
                <a:lnTo>
                  <a:pt x="1523" y="1901"/>
                </a:lnTo>
                <a:lnTo>
                  <a:pt x="1522" y="1901"/>
                </a:lnTo>
                <a:lnTo>
                  <a:pt x="1522" y="1900"/>
                </a:lnTo>
                <a:lnTo>
                  <a:pt x="1522" y="1899"/>
                </a:lnTo>
                <a:lnTo>
                  <a:pt x="1521" y="1899"/>
                </a:lnTo>
                <a:lnTo>
                  <a:pt x="1521" y="1898"/>
                </a:lnTo>
                <a:lnTo>
                  <a:pt x="1520" y="1898"/>
                </a:lnTo>
                <a:lnTo>
                  <a:pt x="1520" y="1897"/>
                </a:lnTo>
                <a:lnTo>
                  <a:pt x="1519" y="1897"/>
                </a:lnTo>
                <a:lnTo>
                  <a:pt x="1519" y="1896"/>
                </a:lnTo>
                <a:lnTo>
                  <a:pt x="1518" y="1896"/>
                </a:lnTo>
                <a:lnTo>
                  <a:pt x="1519" y="1896"/>
                </a:lnTo>
                <a:lnTo>
                  <a:pt x="1519" y="1894"/>
                </a:lnTo>
                <a:lnTo>
                  <a:pt x="1518" y="1894"/>
                </a:lnTo>
                <a:lnTo>
                  <a:pt x="1518" y="1893"/>
                </a:lnTo>
                <a:lnTo>
                  <a:pt x="1518" y="1892"/>
                </a:lnTo>
                <a:lnTo>
                  <a:pt x="1518" y="1891"/>
                </a:lnTo>
                <a:lnTo>
                  <a:pt x="1517" y="1891"/>
                </a:lnTo>
                <a:lnTo>
                  <a:pt x="1517" y="1890"/>
                </a:lnTo>
                <a:lnTo>
                  <a:pt x="1517" y="1889"/>
                </a:lnTo>
                <a:lnTo>
                  <a:pt x="1517" y="1888"/>
                </a:lnTo>
                <a:lnTo>
                  <a:pt x="1518" y="1887"/>
                </a:lnTo>
                <a:lnTo>
                  <a:pt x="1519" y="1885"/>
                </a:lnTo>
                <a:lnTo>
                  <a:pt x="1520" y="1885"/>
                </a:lnTo>
                <a:lnTo>
                  <a:pt x="1520" y="1884"/>
                </a:lnTo>
                <a:lnTo>
                  <a:pt x="1521" y="1884"/>
                </a:lnTo>
                <a:lnTo>
                  <a:pt x="1521" y="1883"/>
                </a:lnTo>
                <a:lnTo>
                  <a:pt x="1522" y="1883"/>
                </a:lnTo>
                <a:lnTo>
                  <a:pt x="1522" y="1882"/>
                </a:lnTo>
                <a:lnTo>
                  <a:pt x="1523" y="1882"/>
                </a:lnTo>
                <a:lnTo>
                  <a:pt x="1523" y="1883"/>
                </a:lnTo>
                <a:lnTo>
                  <a:pt x="1525" y="1882"/>
                </a:lnTo>
                <a:lnTo>
                  <a:pt x="1525" y="1883"/>
                </a:lnTo>
                <a:lnTo>
                  <a:pt x="1525" y="1882"/>
                </a:lnTo>
                <a:lnTo>
                  <a:pt x="1526" y="1882"/>
                </a:lnTo>
                <a:lnTo>
                  <a:pt x="1527" y="1882"/>
                </a:lnTo>
                <a:close/>
                <a:moveTo>
                  <a:pt x="1753" y="1885"/>
                </a:moveTo>
                <a:lnTo>
                  <a:pt x="1748" y="1887"/>
                </a:lnTo>
                <a:lnTo>
                  <a:pt x="1752" y="1864"/>
                </a:lnTo>
                <a:lnTo>
                  <a:pt x="1753" y="1869"/>
                </a:lnTo>
                <a:lnTo>
                  <a:pt x="1753" y="1885"/>
                </a:lnTo>
                <a:close/>
                <a:moveTo>
                  <a:pt x="1833" y="1896"/>
                </a:moveTo>
                <a:lnTo>
                  <a:pt x="1832" y="1896"/>
                </a:lnTo>
                <a:lnTo>
                  <a:pt x="1831" y="1896"/>
                </a:lnTo>
                <a:lnTo>
                  <a:pt x="1828" y="1898"/>
                </a:lnTo>
                <a:lnTo>
                  <a:pt x="1827" y="1899"/>
                </a:lnTo>
                <a:lnTo>
                  <a:pt x="1824" y="1899"/>
                </a:lnTo>
                <a:lnTo>
                  <a:pt x="1823" y="1900"/>
                </a:lnTo>
                <a:lnTo>
                  <a:pt x="1822" y="1901"/>
                </a:lnTo>
                <a:lnTo>
                  <a:pt x="1818" y="1902"/>
                </a:lnTo>
                <a:lnTo>
                  <a:pt x="1814" y="1902"/>
                </a:lnTo>
                <a:lnTo>
                  <a:pt x="1812" y="1902"/>
                </a:lnTo>
                <a:lnTo>
                  <a:pt x="1808" y="1902"/>
                </a:lnTo>
                <a:lnTo>
                  <a:pt x="1797" y="1900"/>
                </a:lnTo>
                <a:lnTo>
                  <a:pt x="1796" y="1897"/>
                </a:lnTo>
                <a:lnTo>
                  <a:pt x="1793" y="1892"/>
                </a:lnTo>
                <a:lnTo>
                  <a:pt x="1790" y="1890"/>
                </a:lnTo>
                <a:lnTo>
                  <a:pt x="1787" y="1885"/>
                </a:lnTo>
                <a:lnTo>
                  <a:pt x="1783" y="1881"/>
                </a:lnTo>
                <a:lnTo>
                  <a:pt x="1783" y="1877"/>
                </a:lnTo>
                <a:lnTo>
                  <a:pt x="1786" y="1873"/>
                </a:lnTo>
                <a:lnTo>
                  <a:pt x="1790" y="1866"/>
                </a:lnTo>
                <a:lnTo>
                  <a:pt x="1791" y="1865"/>
                </a:lnTo>
                <a:lnTo>
                  <a:pt x="1794" y="1865"/>
                </a:lnTo>
                <a:lnTo>
                  <a:pt x="1794" y="1864"/>
                </a:lnTo>
                <a:lnTo>
                  <a:pt x="1795" y="1864"/>
                </a:lnTo>
                <a:lnTo>
                  <a:pt x="1797" y="1865"/>
                </a:lnTo>
                <a:lnTo>
                  <a:pt x="1803" y="1867"/>
                </a:lnTo>
                <a:lnTo>
                  <a:pt x="1822" y="1868"/>
                </a:lnTo>
                <a:lnTo>
                  <a:pt x="1823" y="1869"/>
                </a:lnTo>
                <a:lnTo>
                  <a:pt x="1824" y="1871"/>
                </a:lnTo>
                <a:lnTo>
                  <a:pt x="1828" y="1871"/>
                </a:lnTo>
                <a:lnTo>
                  <a:pt x="1831" y="1874"/>
                </a:lnTo>
                <a:lnTo>
                  <a:pt x="1832" y="1876"/>
                </a:lnTo>
                <a:lnTo>
                  <a:pt x="1835" y="1879"/>
                </a:lnTo>
                <a:lnTo>
                  <a:pt x="1837" y="1881"/>
                </a:lnTo>
                <a:lnTo>
                  <a:pt x="1840" y="1887"/>
                </a:lnTo>
                <a:lnTo>
                  <a:pt x="1837" y="1889"/>
                </a:lnTo>
                <a:lnTo>
                  <a:pt x="1836" y="1892"/>
                </a:lnTo>
                <a:lnTo>
                  <a:pt x="1833" y="1896"/>
                </a:lnTo>
                <a:close/>
                <a:moveTo>
                  <a:pt x="1766" y="1857"/>
                </a:moveTo>
                <a:lnTo>
                  <a:pt x="1764" y="1862"/>
                </a:lnTo>
                <a:lnTo>
                  <a:pt x="1761" y="1860"/>
                </a:lnTo>
                <a:lnTo>
                  <a:pt x="1763" y="1856"/>
                </a:lnTo>
                <a:lnTo>
                  <a:pt x="1766" y="1855"/>
                </a:lnTo>
                <a:lnTo>
                  <a:pt x="1766" y="1857"/>
                </a:lnTo>
                <a:close/>
                <a:moveTo>
                  <a:pt x="2027" y="1879"/>
                </a:moveTo>
                <a:lnTo>
                  <a:pt x="2025" y="1879"/>
                </a:lnTo>
                <a:lnTo>
                  <a:pt x="2025" y="1880"/>
                </a:lnTo>
                <a:lnTo>
                  <a:pt x="2027" y="1880"/>
                </a:lnTo>
                <a:lnTo>
                  <a:pt x="2025" y="1880"/>
                </a:lnTo>
                <a:lnTo>
                  <a:pt x="2025" y="1881"/>
                </a:lnTo>
                <a:lnTo>
                  <a:pt x="2024" y="1881"/>
                </a:lnTo>
                <a:lnTo>
                  <a:pt x="2024" y="1882"/>
                </a:lnTo>
                <a:lnTo>
                  <a:pt x="2024" y="1883"/>
                </a:lnTo>
                <a:lnTo>
                  <a:pt x="2024" y="1884"/>
                </a:lnTo>
                <a:lnTo>
                  <a:pt x="2024" y="1885"/>
                </a:lnTo>
                <a:lnTo>
                  <a:pt x="2024" y="1887"/>
                </a:lnTo>
                <a:lnTo>
                  <a:pt x="2023" y="1887"/>
                </a:lnTo>
                <a:lnTo>
                  <a:pt x="2022" y="1887"/>
                </a:lnTo>
                <a:lnTo>
                  <a:pt x="2022" y="1888"/>
                </a:lnTo>
                <a:lnTo>
                  <a:pt x="2021" y="1888"/>
                </a:lnTo>
                <a:lnTo>
                  <a:pt x="2020" y="1888"/>
                </a:lnTo>
                <a:lnTo>
                  <a:pt x="2020" y="1889"/>
                </a:lnTo>
                <a:lnTo>
                  <a:pt x="2019" y="1889"/>
                </a:lnTo>
                <a:lnTo>
                  <a:pt x="2019" y="1890"/>
                </a:lnTo>
                <a:lnTo>
                  <a:pt x="2019" y="1889"/>
                </a:lnTo>
                <a:lnTo>
                  <a:pt x="2017" y="1889"/>
                </a:lnTo>
                <a:lnTo>
                  <a:pt x="2016" y="1888"/>
                </a:lnTo>
                <a:lnTo>
                  <a:pt x="2016" y="1887"/>
                </a:lnTo>
                <a:lnTo>
                  <a:pt x="2015" y="1887"/>
                </a:lnTo>
                <a:lnTo>
                  <a:pt x="2015" y="1885"/>
                </a:lnTo>
                <a:lnTo>
                  <a:pt x="2014" y="1884"/>
                </a:lnTo>
                <a:lnTo>
                  <a:pt x="2014" y="1883"/>
                </a:lnTo>
                <a:lnTo>
                  <a:pt x="2013" y="1882"/>
                </a:lnTo>
                <a:lnTo>
                  <a:pt x="2012" y="1882"/>
                </a:lnTo>
                <a:lnTo>
                  <a:pt x="2012" y="1881"/>
                </a:lnTo>
                <a:lnTo>
                  <a:pt x="2012" y="1880"/>
                </a:lnTo>
                <a:lnTo>
                  <a:pt x="2011" y="1880"/>
                </a:lnTo>
                <a:lnTo>
                  <a:pt x="2011" y="1879"/>
                </a:lnTo>
                <a:lnTo>
                  <a:pt x="2010" y="1877"/>
                </a:lnTo>
                <a:lnTo>
                  <a:pt x="2010" y="1876"/>
                </a:lnTo>
                <a:lnTo>
                  <a:pt x="2008" y="1876"/>
                </a:lnTo>
                <a:lnTo>
                  <a:pt x="2008" y="1875"/>
                </a:lnTo>
                <a:lnTo>
                  <a:pt x="2007" y="1874"/>
                </a:lnTo>
                <a:lnTo>
                  <a:pt x="2007" y="1873"/>
                </a:lnTo>
                <a:lnTo>
                  <a:pt x="2006" y="1873"/>
                </a:lnTo>
                <a:lnTo>
                  <a:pt x="2005" y="1872"/>
                </a:lnTo>
                <a:lnTo>
                  <a:pt x="2005" y="1871"/>
                </a:lnTo>
                <a:lnTo>
                  <a:pt x="2004" y="1869"/>
                </a:lnTo>
                <a:lnTo>
                  <a:pt x="2004" y="1868"/>
                </a:lnTo>
                <a:lnTo>
                  <a:pt x="2004" y="1867"/>
                </a:lnTo>
                <a:lnTo>
                  <a:pt x="2003" y="1867"/>
                </a:lnTo>
                <a:lnTo>
                  <a:pt x="2004" y="1866"/>
                </a:lnTo>
                <a:lnTo>
                  <a:pt x="2004" y="1865"/>
                </a:lnTo>
                <a:lnTo>
                  <a:pt x="2003" y="1864"/>
                </a:lnTo>
                <a:lnTo>
                  <a:pt x="2003" y="1863"/>
                </a:lnTo>
                <a:lnTo>
                  <a:pt x="2004" y="1862"/>
                </a:lnTo>
                <a:lnTo>
                  <a:pt x="2004" y="1860"/>
                </a:lnTo>
                <a:lnTo>
                  <a:pt x="2004" y="1859"/>
                </a:lnTo>
                <a:lnTo>
                  <a:pt x="2004" y="1858"/>
                </a:lnTo>
                <a:lnTo>
                  <a:pt x="2004" y="1857"/>
                </a:lnTo>
                <a:lnTo>
                  <a:pt x="2004" y="1856"/>
                </a:lnTo>
                <a:lnTo>
                  <a:pt x="2004" y="1855"/>
                </a:lnTo>
                <a:lnTo>
                  <a:pt x="2005" y="1855"/>
                </a:lnTo>
                <a:lnTo>
                  <a:pt x="2006" y="1855"/>
                </a:lnTo>
                <a:lnTo>
                  <a:pt x="2006" y="1854"/>
                </a:lnTo>
                <a:lnTo>
                  <a:pt x="2006" y="1852"/>
                </a:lnTo>
                <a:lnTo>
                  <a:pt x="2011" y="1852"/>
                </a:lnTo>
                <a:lnTo>
                  <a:pt x="2012" y="1852"/>
                </a:lnTo>
                <a:lnTo>
                  <a:pt x="2012" y="1854"/>
                </a:lnTo>
                <a:lnTo>
                  <a:pt x="2013" y="1855"/>
                </a:lnTo>
                <a:lnTo>
                  <a:pt x="2014" y="1856"/>
                </a:lnTo>
                <a:lnTo>
                  <a:pt x="2015" y="1856"/>
                </a:lnTo>
                <a:lnTo>
                  <a:pt x="2016" y="1857"/>
                </a:lnTo>
                <a:lnTo>
                  <a:pt x="2019" y="1857"/>
                </a:lnTo>
                <a:lnTo>
                  <a:pt x="2020" y="1858"/>
                </a:lnTo>
                <a:lnTo>
                  <a:pt x="2021" y="1859"/>
                </a:lnTo>
                <a:lnTo>
                  <a:pt x="2022" y="1859"/>
                </a:lnTo>
                <a:lnTo>
                  <a:pt x="2023" y="1860"/>
                </a:lnTo>
                <a:lnTo>
                  <a:pt x="2024" y="1862"/>
                </a:lnTo>
                <a:lnTo>
                  <a:pt x="2025" y="1863"/>
                </a:lnTo>
                <a:lnTo>
                  <a:pt x="2025" y="1864"/>
                </a:lnTo>
                <a:lnTo>
                  <a:pt x="2025" y="1865"/>
                </a:lnTo>
                <a:lnTo>
                  <a:pt x="2025" y="1866"/>
                </a:lnTo>
                <a:lnTo>
                  <a:pt x="2027" y="1867"/>
                </a:lnTo>
                <a:lnTo>
                  <a:pt x="2027" y="1868"/>
                </a:lnTo>
                <a:lnTo>
                  <a:pt x="2025" y="1868"/>
                </a:lnTo>
                <a:lnTo>
                  <a:pt x="2025" y="1869"/>
                </a:lnTo>
                <a:lnTo>
                  <a:pt x="2025" y="1871"/>
                </a:lnTo>
                <a:lnTo>
                  <a:pt x="2027" y="1871"/>
                </a:lnTo>
                <a:lnTo>
                  <a:pt x="2027" y="1872"/>
                </a:lnTo>
                <a:lnTo>
                  <a:pt x="2025" y="1873"/>
                </a:lnTo>
                <a:lnTo>
                  <a:pt x="2025" y="1874"/>
                </a:lnTo>
                <a:lnTo>
                  <a:pt x="2027" y="1874"/>
                </a:lnTo>
                <a:lnTo>
                  <a:pt x="2027" y="1875"/>
                </a:lnTo>
                <a:lnTo>
                  <a:pt x="2027" y="1876"/>
                </a:lnTo>
                <a:lnTo>
                  <a:pt x="2027" y="1877"/>
                </a:lnTo>
                <a:lnTo>
                  <a:pt x="2025" y="1877"/>
                </a:lnTo>
                <a:lnTo>
                  <a:pt x="2025" y="1879"/>
                </a:lnTo>
                <a:lnTo>
                  <a:pt x="2027" y="1879"/>
                </a:lnTo>
                <a:close/>
                <a:moveTo>
                  <a:pt x="1860" y="1850"/>
                </a:moveTo>
                <a:lnTo>
                  <a:pt x="1860" y="1851"/>
                </a:lnTo>
                <a:lnTo>
                  <a:pt x="1861" y="1851"/>
                </a:lnTo>
                <a:lnTo>
                  <a:pt x="1860" y="1851"/>
                </a:lnTo>
                <a:lnTo>
                  <a:pt x="1860" y="1852"/>
                </a:lnTo>
                <a:lnTo>
                  <a:pt x="1861" y="1852"/>
                </a:lnTo>
                <a:lnTo>
                  <a:pt x="1862" y="1852"/>
                </a:lnTo>
                <a:lnTo>
                  <a:pt x="1862" y="1854"/>
                </a:lnTo>
                <a:lnTo>
                  <a:pt x="1861" y="1854"/>
                </a:lnTo>
                <a:lnTo>
                  <a:pt x="1861" y="1855"/>
                </a:lnTo>
                <a:lnTo>
                  <a:pt x="1861" y="1854"/>
                </a:lnTo>
                <a:lnTo>
                  <a:pt x="1862" y="1854"/>
                </a:lnTo>
                <a:lnTo>
                  <a:pt x="1862" y="1852"/>
                </a:lnTo>
                <a:lnTo>
                  <a:pt x="1863" y="1852"/>
                </a:lnTo>
                <a:lnTo>
                  <a:pt x="1863" y="1851"/>
                </a:lnTo>
                <a:lnTo>
                  <a:pt x="1863" y="1850"/>
                </a:lnTo>
                <a:lnTo>
                  <a:pt x="1864" y="1850"/>
                </a:lnTo>
                <a:lnTo>
                  <a:pt x="1864" y="1851"/>
                </a:lnTo>
                <a:lnTo>
                  <a:pt x="1865" y="1851"/>
                </a:lnTo>
                <a:lnTo>
                  <a:pt x="1865" y="1850"/>
                </a:lnTo>
                <a:lnTo>
                  <a:pt x="1866" y="1850"/>
                </a:lnTo>
                <a:lnTo>
                  <a:pt x="1866" y="1851"/>
                </a:lnTo>
                <a:lnTo>
                  <a:pt x="1868" y="1851"/>
                </a:lnTo>
                <a:lnTo>
                  <a:pt x="1866" y="1851"/>
                </a:lnTo>
                <a:lnTo>
                  <a:pt x="1865" y="1851"/>
                </a:lnTo>
                <a:lnTo>
                  <a:pt x="1865" y="1852"/>
                </a:lnTo>
                <a:lnTo>
                  <a:pt x="1864" y="1852"/>
                </a:lnTo>
                <a:lnTo>
                  <a:pt x="1865" y="1852"/>
                </a:lnTo>
                <a:lnTo>
                  <a:pt x="1866" y="1852"/>
                </a:lnTo>
                <a:lnTo>
                  <a:pt x="1866" y="1851"/>
                </a:lnTo>
                <a:lnTo>
                  <a:pt x="1868" y="1851"/>
                </a:lnTo>
                <a:lnTo>
                  <a:pt x="1868" y="1850"/>
                </a:lnTo>
                <a:lnTo>
                  <a:pt x="1869" y="1850"/>
                </a:lnTo>
                <a:lnTo>
                  <a:pt x="1869" y="1851"/>
                </a:lnTo>
                <a:lnTo>
                  <a:pt x="1870" y="1851"/>
                </a:lnTo>
                <a:lnTo>
                  <a:pt x="1869" y="1851"/>
                </a:lnTo>
                <a:lnTo>
                  <a:pt x="1868" y="1851"/>
                </a:lnTo>
                <a:lnTo>
                  <a:pt x="1868" y="1852"/>
                </a:lnTo>
                <a:lnTo>
                  <a:pt x="1868" y="1854"/>
                </a:lnTo>
                <a:lnTo>
                  <a:pt x="1868" y="1855"/>
                </a:lnTo>
                <a:lnTo>
                  <a:pt x="1866" y="1855"/>
                </a:lnTo>
                <a:lnTo>
                  <a:pt x="1868" y="1855"/>
                </a:lnTo>
                <a:lnTo>
                  <a:pt x="1868" y="1856"/>
                </a:lnTo>
                <a:lnTo>
                  <a:pt x="1868" y="1857"/>
                </a:lnTo>
                <a:lnTo>
                  <a:pt x="1866" y="1857"/>
                </a:lnTo>
                <a:lnTo>
                  <a:pt x="1866" y="1856"/>
                </a:lnTo>
                <a:lnTo>
                  <a:pt x="1865" y="1856"/>
                </a:lnTo>
                <a:lnTo>
                  <a:pt x="1864" y="1856"/>
                </a:lnTo>
                <a:lnTo>
                  <a:pt x="1864" y="1857"/>
                </a:lnTo>
                <a:lnTo>
                  <a:pt x="1865" y="1857"/>
                </a:lnTo>
                <a:lnTo>
                  <a:pt x="1866" y="1857"/>
                </a:lnTo>
                <a:lnTo>
                  <a:pt x="1865" y="1857"/>
                </a:lnTo>
                <a:lnTo>
                  <a:pt x="1865" y="1858"/>
                </a:lnTo>
                <a:lnTo>
                  <a:pt x="1864" y="1858"/>
                </a:lnTo>
                <a:lnTo>
                  <a:pt x="1864" y="1857"/>
                </a:lnTo>
                <a:lnTo>
                  <a:pt x="1863" y="1857"/>
                </a:lnTo>
                <a:lnTo>
                  <a:pt x="1862" y="1857"/>
                </a:lnTo>
                <a:lnTo>
                  <a:pt x="1862" y="1856"/>
                </a:lnTo>
                <a:lnTo>
                  <a:pt x="1863" y="1856"/>
                </a:lnTo>
                <a:lnTo>
                  <a:pt x="1862" y="1856"/>
                </a:lnTo>
                <a:lnTo>
                  <a:pt x="1862" y="1855"/>
                </a:lnTo>
                <a:lnTo>
                  <a:pt x="1861" y="1855"/>
                </a:lnTo>
                <a:lnTo>
                  <a:pt x="1860" y="1855"/>
                </a:lnTo>
                <a:lnTo>
                  <a:pt x="1860" y="1854"/>
                </a:lnTo>
                <a:lnTo>
                  <a:pt x="1861" y="1854"/>
                </a:lnTo>
                <a:lnTo>
                  <a:pt x="1861" y="1852"/>
                </a:lnTo>
                <a:lnTo>
                  <a:pt x="1860" y="1852"/>
                </a:lnTo>
                <a:lnTo>
                  <a:pt x="1858" y="1852"/>
                </a:lnTo>
                <a:lnTo>
                  <a:pt x="1857" y="1852"/>
                </a:lnTo>
                <a:lnTo>
                  <a:pt x="1857" y="1851"/>
                </a:lnTo>
                <a:lnTo>
                  <a:pt x="1857" y="1852"/>
                </a:lnTo>
                <a:lnTo>
                  <a:pt x="1857" y="1851"/>
                </a:lnTo>
                <a:lnTo>
                  <a:pt x="1856" y="1852"/>
                </a:lnTo>
                <a:lnTo>
                  <a:pt x="1855" y="1852"/>
                </a:lnTo>
                <a:lnTo>
                  <a:pt x="1855" y="1851"/>
                </a:lnTo>
                <a:lnTo>
                  <a:pt x="1854" y="1851"/>
                </a:lnTo>
                <a:lnTo>
                  <a:pt x="1854" y="1850"/>
                </a:lnTo>
                <a:lnTo>
                  <a:pt x="1855" y="1850"/>
                </a:lnTo>
                <a:lnTo>
                  <a:pt x="1856" y="1850"/>
                </a:lnTo>
                <a:lnTo>
                  <a:pt x="1857" y="1850"/>
                </a:lnTo>
                <a:lnTo>
                  <a:pt x="1858" y="1850"/>
                </a:lnTo>
                <a:lnTo>
                  <a:pt x="1860" y="1850"/>
                </a:lnTo>
                <a:close/>
                <a:moveTo>
                  <a:pt x="1852" y="1847"/>
                </a:moveTo>
                <a:lnTo>
                  <a:pt x="1853" y="1847"/>
                </a:lnTo>
                <a:lnTo>
                  <a:pt x="1854" y="1847"/>
                </a:lnTo>
                <a:lnTo>
                  <a:pt x="1854" y="1848"/>
                </a:lnTo>
                <a:lnTo>
                  <a:pt x="1854" y="1849"/>
                </a:lnTo>
                <a:lnTo>
                  <a:pt x="1853" y="1849"/>
                </a:lnTo>
                <a:lnTo>
                  <a:pt x="1852" y="1849"/>
                </a:lnTo>
                <a:lnTo>
                  <a:pt x="1852" y="1848"/>
                </a:lnTo>
                <a:lnTo>
                  <a:pt x="1853" y="1848"/>
                </a:lnTo>
                <a:lnTo>
                  <a:pt x="1852" y="1848"/>
                </a:lnTo>
                <a:lnTo>
                  <a:pt x="1852" y="1847"/>
                </a:lnTo>
                <a:close/>
                <a:moveTo>
                  <a:pt x="1852" y="1845"/>
                </a:moveTo>
                <a:lnTo>
                  <a:pt x="1850" y="1845"/>
                </a:lnTo>
                <a:lnTo>
                  <a:pt x="1850" y="1843"/>
                </a:lnTo>
                <a:lnTo>
                  <a:pt x="1852" y="1843"/>
                </a:lnTo>
                <a:lnTo>
                  <a:pt x="1852" y="1845"/>
                </a:lnTo>
                <a:close/>
                <a:moveTo>
                  <a:pt x="2070" y="1837"/>
                </a:moveTo>
                <a:lnTo>
                  <a:pt x="2071" y="1837"/>
                </a:lnTo>
                <a:lnTo>
                  <a:pt x="2071" y="1838"/>
                </a:lnTo>
                <a:lnTo>
                  <a:pt x="2072" y="1837"/>
                </a:lnTo>
                <a:lnTo>
                  <a:pt x="2072" y="1838"/>
                </a:lnTo>
                <a:lnTo>
                  <a:pt x="2073" y="1838"/>
                </a:lnTo>
                <a:lnTo>
                  <a:pt x="2074" y="1838"/>
                </a:lnTo>
                <a:lnTo>
                  <a:pt x="2075" y="1838"/>
                </a:lnTo>
                <a:lnTo>
                  <a:pt x="2077" y="1838"/>
                </a:lnTo>
                <a:lnTo>
                  <a:pt x="2078" y="1838"/>
                </a:lnTo>
                <a:lnTo>
                  <a:pt x="2079" y="1839"/>
                </a:lnTo>
                <a:lnTo>
                  <a:pt x="2080" y="1839"/>
                </a:lnTo>
                <a:lnTo>
                  <a:pt x="2081" y="1839"/>
                </a:lnTo>
                <a:lnTo>
                  <a:pt x="2081" y="1840"/>
                </a:lnTo>
                <a:lnTo>
                  <a:pt x="2080" y="1840"/>
                </a:lnTo>
                <a:lnTo>
                  <a:pt x="2080" y="1841"/>
                </a:lnTo>
                <a:lnTo>
                  <a:pt x="2080" y="1842"/>
                </a:lnTo>
                <a:lnTo>
                  <a:pt x="2079" y="1842"/>
                </a:lnTo>
                <a:lnTo>
                  <a:pt x="2079" y="1843"/>
                </a:lnTo>
                <a:lnTo>
                  <a:pt x="2079" y="1845"/>
                </a:lnTo>
                <a:lnTo>
                  <a:pt x="2079" y="1846"/>
                </a:lnTo>
                <a:lnTo>
                  <a:pt x="2078" y="1846"/>
                </a:lnTo>
                <a:lnTo>
                  <a:pt x="2078" y="1845"/>
                </a:lnTo>
                <a:lnTo>
                  <a:pt x="2077" y="1845"/>
                </a:lnTo>
                <a:lnTo>
                  <a:pt x="2077" y="1846"/>
                </a:lnTo>
                <a:lnTo>
                  <a:pt x="2075" y="1846"/>
                </a:lnTo>
                <a:lnTo>
                  <a:pt x="2075" y="1847"/>
                </a:lnTo>
                <a:lnTo>
                  <a:pt x="2074" y="1847"/>
                </a:lnTo>
                <a:lnTo>
                  <a:pt x="2073" y="1847"/>
                </a:lnTo>
                <a:lnTo>
                  <a:pt x="2072" y="1847"/>
                </a:lnTo>
                <a:lnTo>
                  <a:pt x="2071" y="1847"/>
                </a:lnTo>
                <a:lnTo>
                  <a:pt x="2072" y="1847"/>
                </a:lnTo>
                <a:lnTo>
                  <a:pt x="2072" y="1848"/>
                </a:lnTo>
                <a:lnTo>
                  <a:pt x="2073" y="1848"/>
                </a:lnTo>
                <a:lnTo>
                  <a:pt x="2073" y="1847"/>
                </a:lnTo>
                <a:lnTo>
                  <a:pt x="2074" y="1847"/>
                </a:lnTo>
                <a:lnTo>
                  <a:pt x="2075" y="1847"/>
                </a:lnTo>
                <a:lnTo>
                  <a:pt x="2075" y="1846"/>
                </a:lnTo>
                <a:lnTo>
                  <a:pt x="2077" y="1846"/>
                </a:lnTo>
                <a:lnTo>
                  <a:pt x="2078" y="1846"/>
                </a:lnTo>
                <a:lnTo>
                  <a:pt x="2079" y="1846"/>
                </a:lnTo>
                <a:lnTo>
                  <a:pt x="2079" y="1847"/>
                </a:lnTo>
                <a:lnTo>
                  <a:pt x="2080" y="1847"/>
                </a:lnTo>
                <a:lnTo>
                  <a:pt x="2081" y="1847"/>
                </a:lnTo>
                <a:lnTo>
                  <a:pt x="2081" y="1848"/>
                </a:lnTo>
                <a:lnTo>
                  <a:pt x="2081" y="1849"/>
                </a:lnTo>
                <a:lnTo>
                  <a:pt x="2081" y="1850"/>
                </a:lnTo>
                <a:lnTo>
                  <a:pt x="2080" y="1850"/>
                </a:lnTo>
                <a:lnTo>
                  <a:pt x="2079" y="1850"/>
                </a:lnTo>
                <a:lnTo>
                  <a:pt x="2078" y="1850"/>
                </a:lnTo>
                <a:lnTo>
                  <a:pt x="2078" y="1849"/>
                </a:lnTo>
                <a:lnTo>
                  <a:pt x="2077" y="1849"/>
                </a:lnTo>
                <a:lnTo>
                  <a:pt x="2077" y="1850"/>
                </a:lnTo>
                <a:lnTo>
                  <a:pt x="2075" y="1850"/>
                </a:lnTo>
                <a:lnTo>
                  <a:pt x="2074" y="1850"/>
                </a:lnTo>
                <a:lnTo>
                  <a:pt x="2073" y="1851"/>
                </a:lnTo>
                <a:lnTo>
                  <a:pt x="2072" y="1851"/>
                </a:lnTo>
                <a:lnTo>
                  <a:pt x="2071" y="1851"/>
                </a:lnTo>
                <a:lnTo>
                  <a:pt x="2071" y="1850"/>
                </a:lnTo>
                <a:lnTo>
                  <a:pt x="2070" y="1850"/>
                </a:lnTo>
                <a:lnTo>
                  <a:pt x="2069" y="1850"/>
                </a:lnTo>
                <a:lnTo>
                  <a:pt x="2070" y="1850"/>
                </a:lnTo>
                <a:lnTo>
                  <a:pt x="2071" y="1850"/>
                </a:lnTo>
                <a:lnTo>
                  <a:pt x="2071" y="1851"/>
                </a:lnTo>
                <a:lnTo>
                  <a:pt x="2072" y="1851"/>
                </a:lnTo>
                <a:lnTo>
                  <a:pt x="2073" y="1851"/>
                </a:lnTo>
                <a:lnTo>
                  <a:pt x="2074" y="1851"/>
                </a:lnTo>
                <a:lnTo>
                  <a:pt x="2075" y="1851"/>
                </a:lnTo>
                <a:lnTo>
                  <a:pt x="2075" y="1850"/>
                </a:lnTo>
                <a:lnTo>
                  <a:pt x="2077" y="1850"/>
                </a:lnTo>
                <a:lnTo>
                  <a:pt x="2078" y="1850"/>
                </a:lnTo>
                <a:lnTo>
                  <a:pt x="2078" y="1851"/>
                </a:lnTo>
                <a:lnTo>
                  <a:pt x="2079" y="1851"/>
                </a:lnTo>
                <a:lnTo>
                  <a:pt x="2079" y="1850"/>
                </a:lnTo>
                <a:lnTo>
                  <a:pt x="2080" y="1850"/>
                </a:lnTo>
                <a:lnTo>
                  <a:pt x="2080" y="1851"/>
                </a:lnTo>
                <a:lnTo>
                  <a:pt x="2081" y="1851"/>
                </a:lnTo>
                <a:lnTo>
                  <a:pt x="2081" y="1850"/>
                </a:lnTo>
                <a:lnTo>
                  <a:pt x="2082" y="1849"/>
                </a:lnTo>
                <a:lnTo>
                  <a:pt x="2082" y="1848"/>
                </a:lnTo>
                <a:lnTo>
                  <a:pt x="2082" y="1847"/>
                </a:lnTo>
                <a:lnTo>
                  <a:pt x="2081" y="1847"/>
                </a:lnTo>
                <a:lnTo>
                  <a:pt x="2081" y="1846"/>
                </a:lnTo>
                <a:lnTo>
                  <a:pt x="2080" y="1846"/>
                </a:lnTo>
                <a:lnTo>
                  <a:pt x="2080" y="1845"/>
                </a:lnTo>
                <a:lnTo>
                  <a:pt x="2080" y="1843"/>
                </a:lnTo>
                <a:lnTo>
                  <a:pt x="2080" y="1842"/>
                </a:lnTo>
                <a:lnTo>
                  <a:pt x="2081" y="1842"/>
                </a:lnTo>
                <a:lnTo>
                  <a:pt x="2081" y="1841"/>
                </a:lnTo>
                <a:lnTo>
                  <a:pt x="2082" y="1841"/>
                </a:lnTo>
                <a:lnTo>
                  <a:pt x="2083" y="1841"/>
                </a:lnTo>
                <a:lnTo>
                  <a:pt x="2083" y="1842"/>
                </a:lnTo>
                <a:lnTo>
                  <a:pt x="2084" y="1842"/>
                </a:lnTo>
                <a:lnTo>
                  <a:pt x="2084" y="1843"/>
                </a:lnTo>
                <a:lnTo>
                  <a:pt x="2086" y="1843"/>
                </a:lnTo>
                <a:lnTo>
                  <a:pt x="2087" y="1843"/>
                </a:lnTo>
                <a:lnTo>
                  <a:pt x="2088" y="1845"/>
                </a:lnTo>
                <a:lnTo>
                  <a:pt x="2088" y="1846"/>
                </a:lnTo>
                <a:lnTo>
                  <a:pt x="2088" y="1847"/>
                </a:lnTo>
                <a:lnTo>
                  <a:pt x="2088" y="1848"/>
                </a:lnTo>
                <a:lnTo>
                  <a:pt x="2087" y="1848"/>
                </a:lnTo>
                <a:lnTo>
                  <a:pt x="2087" y="1849"/>
                </a:lnTo>
                <a:lnTo>
                  <a:pt x="2088" y="1850"/>
                </a:lnTo>
                <a:lnTo>
                  <a:pt x="2089" y="1850"/>
                </a:lnTo>
                <a:lnTo>
                  <a:pt x="2089" y="1851"/>
                </a:lnTo>
                <a:lnTo>
                  <a:pt x="2088" y="1851"/>
                </a:lnTo>
                <a:lnTo>
                  <a:pt x="2088" y="1850"/>
                </a:lnTo>
                <a:lnTo>
                  <a:pt x="2088" y="1851"/>
                </a:lnTo>
                <a:lnTo>
                  <a:pt x="2087" y="1851"/>
                </a:lnTo>
                <a:lnTo>
                  <a:pt x="2087" y="1852"/>
                </a:lnTo>
                <a:lnTo>
                  <a:pt x="2086" y="1852"/>
                </a:lnTo>
                <a:lnTo>
                  <a:pt x="2086" y="1854"/>
                </a:lnTo>
                <a:lnTo>
                  <a:pt x="2084" y="1854"/>
                </a:lnTo>
                <a:lnTo>
                  <a:pt x="2083" y="1854"/>
                </a:lnTo>
                <a:lnTo>
                  <a:pt x="2083" y="1855"/>
                </a:lnTo>
                <a:lnTo>
                  <a:pt x="2082" y="1855"/>
                </a:lnTo>
                <a:lnTo>
                  <a:pt x="2082" y="1854"/>
                </a:lnTo>
                <a:lnTo>
                  <a:pt x="2082" y="1855"/>
                </a:lnTo>
                <a:lnTo>
                  <a:pt x="2082" y="1854"/>
                </a:lnTo>
                <a:lnTo>
                  <a:pt x="2081" y="1854"/>
                </a:lnTo>
                <a:lnTo>
                  <a:pt x="2080" y="1854"/>
                </a:lnTo>
                <a:lnTo>
                  <a:pt x="2079" y="1854"/>
                </a:lnTo>
                <a:lnTo>
                  <a:pt x="2078" y="1854"/>
                </a:lnTo>
                <a:lnTo>
                  <a:pt x="2077" y="1854"/>
                </a:lnTo>
                <a:lnTo>
                  <a:pt x="2077" y="1855"/>
                </a:lnTo>
                <a:lnTo>
                  <a:pt x="2075" y="1855"/>
                </a:lnTo>
                <a:lnTo>
                  <a:pt x="2075" y="1854"/>
                </a:lnTo>
                <a:lnTo>
                  <a:pt x="2074" y="1854"/>
                </a:lnTo>
                <a:lnTo>
                  <a:pt x="2073" y="1854"/>
                </a:lnTo>
                <a:lnTo>
                  <a:pt x="2073" y="1852"/>
                </a:lnTo>
                <a:lnTo>
                  <a:pt x="2072" y="1854"/>
                </a:lnTo>
                <a:lnTo>
                  <a:pt x="2071" y="1854"/>
                </a:lnTo>
                <a:lnTo>
                  <a:pt x="2070" y="1854"/>
                </a:lnTo>
                <a:lnTo>
                  <a:pt x="2070" y="1852"/>
                </a:lnTo>
                <a:lnTo>
                  <a:pt x="2069" y="1852"/>
                </a:lnTo>
                <a:lnTo>
                  <a:pt x="2069" y="1854"/>
                </a:lnTo>
                <a:lnTo>
                  <a:pt x="2069" y="1852"/>
                </a:lnTo>
                <a:lnTo>
                  <a:pt x="2067" y="1852"/>
                </a:lnTo>
                <a:lnTo>
                  <a:pt x="2067" y="1854"/>
                </a:lnTo>
                <a:lnTo>
                  <a:pt x="2067" y="1852"/>
                </a:lnTo>
                <a:lnTo>
                  <a:pt x="2066" y="1852"/>
                </a:lnTo>
                <a:lnTo>
                  <a:pt x="2066" y="1854"/>
                </a:lnTo>
                <a:lnTo>
                  <a:pt x="2065" y="1854"/>
                </a:lnTo>
                <a:lnTo>
                  <a:pt x="2064" y="1854"/>
                </a:lnTo>
                <a:lnTo>
                  <a:pt x="2064" y="1855"/>
                </a:lnTo>
                <a:lnTo>
                  <a:pt x="2064" y="1854"/>
                </a:lnTo>
                <a:lnTo>
                  <a:pt x="2063" y="1854"/>
                </a:lnTo>
                <a:lnTo>
                  <a:pt x="2062" y="1854"/>
                </a:lnTo>
                <a:lnTo>
                  <a:pt x="2061" y="1854"/>
                </a:lnTo>
                <a:lnTo>
                  <a:pt x="2061" y="1852"/>
                </a:lnTo>
                <a:lnTo>
                  <a:pt x="2061" y="1854"/>
                </a:lnTo>
                <a:lnTo>
                  <a:pt x="2059" y="1854"/>
                </a:lnTo>
                <a:lnTo>
                  <a:pt x="2059" y="1852"/>
                </a:lnTo>
                <a:lnTo>
                  <a:pt x="2058" y="1852"/>
                </a:lnTo>
                <a:lnTo>
                  <a:pt x="2057" y="1852"/>
                </a:lnTo>
                <a:lnTo>
                  <a:pt x="2057" y="1851"/>
                </a:lnTo>
                <a:lnTo>
                  <a:pt x="2056" y="1852"/>
                </a:lnTo>
                <a:lnTo>
                  <a:pt x="2056" y="1854"/>
                </a:lnTo>
                <a:lnTo>
                  <a:pt x="2055" y="1854"/>
                </a:lnTo>
                <a:lnTo>
                  <a:pt x="2054" y="1854"/>
                </a:lnTo>
                <a:lnTo>
                  <a:pt x="2054" y="1852"/>
                </a:lnTo>
                <a:lnTo>
                  <a:pt x="2055" y="1852"/>
                </a:lnTo>
                <a:lnTo>
                  <a:pt x="2055" y="1851"/>
                </a:lnTo>
                <a:lnTo>
                  <a:pt x="2056" y="1851"/>
                </a:lnTo>
                <a:lnTo>
                  <a:pt x="2056" y="1850"/>
                </a:lnTo>
                <a:lnTo>
                  <a:pt x="2055" y="1850"/>
                </a:lnTo>
                <a:lnTo>
                  <a:pt x="2055" y="1849"/>
                </a:lnTo>
                <a:lnTo>
                  <a:pt x="2054" y="1848"/>
                </a:lnTo>
                <a:lnTo>
                  <a:pt x="2055" y="1848"/>
                </a:lnTo>
                <a:lnTo>
                  <a:pt x="2055" y="1847"/>
                </a:lnTo>
                <a:lnTo>
                  <a:pt x="2054" y="1846"/>
                </a:lnTo>
                <a:lnTo>
                  <a:pt x="2054" y="1845"/>
                </a:lnTo>
                <a:lnTo>
                  <a:pt x="2055" y="1845"/>
                </a:lnTo>
                <a:lnTo>
                  <a:pt x="2056" y="1845"/>
                </a:lnTo>
                <a:lnTo>
                  <a:pt x="2056" y="1843"/>
                </a:lnTo>
                <a:lnTo>
                  <a:pt x="2056" y="1842"/>
                </a:lnTo>
                <a:lnTo>
                  <a:pt x="2056" y="1841"/>
                </a:lnTo>
                <a:lnTo>
                  <a:pt x="2057" y="1841"/>
                </a:lnTo>
                <a:lnTo>
                  <a:pt x="2058" y="1841"/>
                </a:lnTo>
                <a:lnTo>
                  <a:pt x="2059" y="1840"/>
                </a:lnTo>
                <a:lnTo>
                  <a:pt x="2061" y="1840"/>
                </a:lnTo>
                <a:lnTo>
                  <a:pt x="2062" y="1840"/>
                </a:lnTo>
                <a:lnTo>
                  <a:pt x="2063" y="1841"/>
                </a:lnTo>
                <a:lnTo>
                  <a:pt x="2064" y="1840"/>
                </a:lnTo>
                <a:lnTo>
                  <a:pt x="2064" y="1839"/>
                </a:lnTo>
                <a:lnTo>
                  <a:pt x="2065" y="1839"/>
                </a:lnTo>
                <a:lnTo>
                  <a:pt x="2065" y="1838"/>
                </a:lnTo>
                <a:lnTo>
                  <a:pt x="2066" y="1838"/>
                </a:lnTo>
                <a:lnTo>
                  <a:pt x="2067" y="1837"/>
                </a:lnTo>
                <a:lnTo>
                  <a:pt x="2069" y="1837"/>
                </a:lnTo>
                <a:lnTo>
                  <a:pt x="2069" y="1838"/>
                </a:lnTo>
                <a:lnTo>
                  <a:pt x="2069" y="1839"/>
                </a:lnTo>
                <a:lnTo>
                  <a:pt x="2067" y="1839"/>
                </a:lnTo>
                <a:lnTo>
                  <a:pt x="2066" y="1840"/>
                </a:lnTo>
                <a:lnTo>
                  <a:pt x="2067" y="1840"/>
                </a:lnTo>
                <a:lnTo>
                  <a:pt x="2069" y="1840"/>
                </a:lnTo>
                <a:lnTo>
                  <a:pt x="2069" y="1841"/>
                </a:lnTo>
                <a:lnTo>
                  <a:pt x="2067" y="1841"/>
                </a:lnTo>
                <a:lnTo>
                  <a:pt x="2067" y="1840"/>
                </a:lnTo>
                <a:lnTo>
                  <a:pt x="2066" y="1840"/>
                </a:lnTo>
                <a:lnTo>
                  <a:pt x="2066" y="1841"/>
                </a:lnTo>
                <a:lnTo>
                  <a:pt x="2067" y="1841"/>
                </a:lnTo>
                <a:lnTo>
                  <a:pt x="2069" y="1842"/>
                </a:lnTo>
                <a:lnTo>
                  <a:pt x="2069" y="1841"/>
                </a:lnTo>
                <a:lnTo>
                  <a:pt x="2070" y="1841"/>
                </a:lnTo>
                <a:lnTo>
                  <a:pt x="2069" y="1841"/>
                </a:lnTo>
                <a:lnTo>
                  <a:pt x="2069" y="1840"/>
                </a:lnTo>
                <a:lnTo>
                  <a:pt x="2067" y="1840"/>
                </a:lnTo>
                <a:lnTo>
                  <a:pt x="2067" y="1839"/>
                </a:lnTo>
                <a:lnTo>
                  <a:pt x="2069" y="1839"/>
                </a:lnTo>
                <a:lnTo>
                  <a:pt x="2070" y="1838"/>
                </a:lnTo>
                <a:lnTo>
                  <a:pt x="2069" y="1838"/>
                </a:lnTo>
                <a:lnTo>
                  <a:pt x="2069" y="1837"/>
                </a:lnTo>
                <a:lnTo>
                  <a:pt x="2070" y="1837"/>
                </a:lnTo>
                <a:close/>
                <a:moveTo>
                  <a:pt x="1937" y="1835"/>
                </a:moveTo>
                <a:lnTo>
                  <a:pt x="1937" y="1837"/>
                </a:lnTo>
                <a:lnTo>
                  <a:pt x="1937" y="1835"/>
                </a:lnTo>
                <a:close/>
                <a:moveTo>
                  <a:pt x="1766" y="1831"/>
                </a:moveTo>
                <a:lnTo>
                  <a:pt x="1760" y="1838"/>
                </a:lnTo>
                <a:lnTo>
                  <a:pt x="1760" y="1831"/>
                </a:lnTo>
                <a:lnTo>
                  <a:pt x="1763" y="1829"/>
                </a:lnTo>
                <a:lnTo>
                  <a:pt x="1766" y="1831"/>
                </a:lnTo>
                <a:close/>
                <a:moveTo>
                  <a:pt x="2087" y="1825"/>
                </a:moveTo>
                <a:lnTo>
                  <a:pt x="2087" y="1826"/>
                </a:lnTo>
                <a:lnTo>
                  <a:pt x="2088" y="1826"/>
                </a:lnTo>
                <a:lnTo>
                  <a:pt x="2089" y="1827"/>
                </a:lnTo>
                <a:lnTo>
                  <a:pt x="2089" y="1829"/>
                </a:lnTo>
                <a:lnTo>
                  <a:pt x="2089" y="1830"/>
                </a:lnTo>
                <a:lnTo>
                  <a:pt x="2089" y="1831"/>
                </a:lnTo>
                <a:lnTo>
                  <a:pt x="2088" y="1831"/>
                </a:lnTo>
                <a:lnTo>
                  <a:pt x="2087" y="1831"/>
                </a:lnTo>
                <a:lnTo>
                  <a:pt x="2087" y="1832"/>
                </a:lnTo>
                <a:lnTo>
                  <a:pt x="2088" y="1832"/>
                </a:lnTo>
                <a:lnTo>
                  <a:pt x="2088" y="1833"/>
                </a:lnTo>
                <a:lnTo>
                  <a:pt x="2088" y="1834"/>
                </a:lnTo>
                <a:lnTo>
                  <a:pt x="2087" y="1834"/>
                </a:lnTo>
                <a:lnTo>
                  <a:pt x="2087" y="1835"/>
                </a:lnTo>
                <a:lnTo>
                  <a:pt x="2088" y="1835"/>
                </a:lnTo>
                <a:lnTo>
                  <a:pt x="2089" y="1835"/>
                </a:lnTo>
                <a:lnTo>
                  <a:pt x="2089" y="1834"/>
                </a:lnTo>
                <a:lnTo>
                  <a:pt x="2089" y="1833"/>
                </a:lnTo>
                <a:lnTo>
                  <a:pt x="2089" y="1832"/>
                </a:lnTo>
                <a:lnTo>
                  <a:pt x="2090" y="1831"/>
                </a:lnTo>
                <a:lnTo>
                  <a:pt x="2091" y="1832"/>
                </a:lnTo>
                <a:lnTo>
                  <a:pt x="2091" y="1833"/>
                </a:lnTo>
                <a:lnTo>
                  <a:pt x="2091" y="1834"/>
                </a:lnTo>
                <a:lnTo>
                  <a:pt x="2091" y="1835"/>
                </a:lnTo>
                <a:lnTo>
                  <a:pt x="2091" y="1837"/>
                </a:lnTo>
                <a:lnTo>
                  <a:pt x="2092" y="1838"/>
                </a:lnTo>
                <a:lnTo>
                  <a:pt x="2091" y="1838"/>
                </a:lnTo>
                <a:lnTo>
                  <a:pt x="2092" y="1838"/>
                </a:lnTo>
                <a:lnTo>
                  <a:pt x="2092" y="1839"/>
                </a:lnTo>
                <a:lnTo>
                  <a:pt x="2092" y="1840"/>
                </a:lnTo>
                <a:lnTo>
                  <a:pt x="2092" y="1841"/>
                </a:lnTo>
                <a:lnTo>
                  <a:pt x="2092" y="1842"/>
                </a:lnTo>
                <a:lnTo>
                  <a:pt x="2092" y="1843"/>
                </a:lnTo>
                <a:lnTo>
                  <a:pt x="2092" y="1845"/>
                </a:lnTo>
                <a:lnTo>
                  <a:pt x="2092" y="1846"/>
                </a:lnTo>
                <a:lnTo>
                  <a:pt x="2092" y="1847"/>
                </a:lnTo>
                <a:lnTo>
                  <a:pt x="2091" y="1847"/>
                </a:lnTo>
                <a:lnTo>
                  <a:pt x="2091" y="1848"/>
                </a:lnTo>
                <a:lnTo>
                  <a:pt x="2090" y="1848"/>
                </a:lnTo>
                <a:lnTo>
                  <a:pt x="2089" y="1847"/>
                </a:lnTo>
                <a:lnTo>
                  <a:pt x="2090" y="1846"/>
                </a:lnTo>
                <a:lnTo>
                  <a:pt x="2091" y="1845"/>
                </a:lnTo>
                <a:lnTo>
                  <a:pt x="2091" y="1843"/>
                </a:lnTo>
                <a:lnTo>
                  <a:pt x="2091" y="1842"/>
                </a:lnTo>
                <a:lnTo>
                  <a:pt x="2091" y="1841"/>
                </a:lnTo>
                <a:lnTo>
                  <a:pt x="2091" y="1840"/>
                </a:lnTo>
                <a:lnTo>
                  <a:pt x="2090" y="1840"/>
                </a:lnTo>
                <a:lnTo>
                  <a:pt x="2089" y="1841"/>
                </a:lnTo>
                <a:lnTo>
                  <a:pt x="2088" y="1842"/>
                </a:lnTo>
                <a:lnTo>
                  <a:pt x="2087" y="1842"/>
                </a:lnTo>
                <a:lnTo>
                  <a:pt x="2086" y="1842"/>
                </a:lnTo>
                <a:lnTo>
                  <a:pt x="2086" y="1841"/>
                </a:lnTo>
                <a:lnTo>
                  <a:pt x="2084" y="1841"/>
                </a:lnTo>
                <a:lnTo>
                  <a:pt x="2084" y="1840"/>
                </a:lnTo>
                <a:lnTo>
                  <a:pt x="2083" y="1840"/>
                </a:lnTo>
                <a:lnTo>
                  <a:pt x="2083" y="1839"/>
                </a:lnTo>
                <a:lnTo>
                  <a:pt x="2082" y="1839"/>
                </a:lnTo>
                <a:lnTo>
                  <a:pt x="2081" y="1839"/>
                </a:lnTo>
                <a:lnTo>
                  <a:pt x="2081" y="1838"/>
                </a:lnTo>
                <a:lnTo>
                  <a:pt x="2080" y="1838"/>
                </a:lnTo>
                <a:lnTo>
                  <a:pt x="2079" y="1838"/>
                </a:lnTo>
                <a:lnTo>
                  <a:pt x="2078" y="1838"/>
                </a:lnTo>
                <a:lnTo>
                  <a:pt x="2077" y="1838"/>
                </a:lnTo>
                <a:lnTo>
                  <a:pt x="2075" y="1838"/>
                </a:lnTo>
                <a:lnTo>
                  <a:pt x="2074" y="1838"/>
                </a:lnTo>
                <a:lnTo>
                  <a:pt x="2073" y="1838"/>
                </a:lnTo>
                <a:lnTo>
                  <a:pt x="2073" y="1837"/>
                </a:lnTo>
                <a:lnTo>
                  <a:pt x="2072" y="1837"/>
                </a:lnTo>
                <a:lnTo>
                  <a:pt x="2071" y="1837"/>
                </a:lnTo>
                <a:lnTo>
                  <a:pt x="2070" y="1837"/>
                </a:lnTo>
                <a:lnTo>
                  <a:pt x="2070" y="1835"/>
                </a:lnTo>
                <a:lnTo>
                  <a:pt x="2069" y="1835"/>
                </a:lnTo>
                <a:lnTo>
                  <a:pt x="2067" y="1835"/>
                </a:lnTo>
                <a:lnTo>
                  <a:pt x="2066" y="1835"/>
                </a:lnTo>
                <a:lnTo>
                  <a:pt x="2066" y="1837"/>
                </a:lnTo>
                <a:lnTo>
                  <a:pt x="2065" y="1837"/>
                </a:lnTo>
                <a:lnTo>
                  <a:pt x="2065" y="1838"/>
                </a:lnTo>
                <a:lnTo>
                  <a:pt x="2064" y="1838"/>
                </a:lnTo>
                <a:lnTo>
                  <a:pt x="2064" y="1839"/>
                </a:lnTo>
                <a:lnTo>
                  <a:pt x="2064" y="1838"/>
                </a:lnTo>
                <a:lnTo>
                  <a:pt x="2063" y="1838"/>
                </a:lnTo>
                <a:lnTo>
                  <a:pt x="2063" y="1839"/>
                </a:lnTo>
                <a:lnTo>
                  <a:pt x="2062" y="1839"/>
                </a:lnTo>
                <a:lnTo>
                  <a:pt x="2061" y="1839"/>
                </a:lnTo>
                <a:lnTo>
                  <a:pt x="2059" y="1839"/>
                </a:lnTo>
                <a:lnTo>
                  <a:pt x="2058" y="1839"/>
                </a:lnTo>
                <a:lnTo>
                  <a:pt x="2058" y="1840"/>
                </a:lnTo>
                <a:lnTo>
                  <a:pt x="2057" y="1840"/>
                </a:lnTo>
                <a:lnTo>
                  <a:pt x="2056" y="1840"/>
                </a:lnTo>
                <a:lnTo>
                  <a:pt x="2056" y="1841"/>
                </a:lnTo>
                <a:lnTo>
                  <a:pt x="2055" y="1841"/>
                </a:lnTo>
                <a:lnTo>
                  <a:pt x="2055" y="1842"/>
                </a:lnTo>
                <a:lnTo>
                  <a:pt x="2054" y="1842"/>
                </a:lnTo>
                <a:lnTo>
                  <a:pt x="2053" y="1842"/>
                </a:lnTo>
                <a:lnTo>
                  <a:pt x="2054" y="1842"/>
                </a:lnTo>
                <a:lnTo>
                  <a:pt x="2054" y="1841"/>
                </a:lnTo>
                <a:lnTo>
                  <a:pt x="2054" y="1840"/>
                </a:lnTo>
                <a:lnTo>
                  <a:pt x="2055" y="1839"/>
                </a:lnTo>
                <a:lnTo>
                  <a:pt x="2055" y="1838"/>
                </a:lnTo>
                <a:lnTo>
                  <a:pt x="2056" y="1837"/>
                </a:lnTo>
                <a:lnTo>
                  <a:pt x="2056" y="1835"/>
                </a:lnTo>
                <a:lnTo>
                  <a:pt x="2057" y="1835"/>
                </a:lnTo>
                <a:lnTo>
                  <a:pt x="2057" y="1834"/>
                </a:lnTo>
                <a:lnTo>
                  <a:pt x="2058" y="1833"/>
                </a:lnTo>
                <a:lnTo>
                  <a:pt x="2059" y="1833"/>
                </a:lnTo>
                <a:lnTo>
                  <a:pt x="2059" y="1832"/>
                </a:lnTo>
                <a:lnTo>
                  <a:pt x="2062" y="1832"/>
                </a:lnTo>
                <a:lnTo>
                  <a:pt x="2063" y="1831"/>
                </a:lnTo>
                <a:lnTo>
                  <a:pt x="2064" y="1831"/>
                </a:lnTo>
                <a:lnTo>
                  <a:pt x="2064" y="1830"/>
                </a:lnTo>
                <a:lnTo>
                  <a:pt x="2065" y="1830"/>
                </a:lnTo>
                <a:lnTo>
                  <a:pt x="2064" y="1830"/>
                </a:lnTo>
                <a:lnTo>
                  <a:pt x="2064" y="1829"/>
                </a:lnTo>
                <a:lnTo>
                  <a:pt x="2065" y="1827"/>
                </a:lnTo>
                <a:lnTo>
                  <a:pt x="2066" y="1827"/>
                </a:lnTo>
                <a:lnTo>
                  <a:pt x="2069" y="1827"/>
                </a:lnTo>
                <a:lnTo>
                  <a:pt x="2071" y="1826"/>
                </a:lnTo>
                <a:lnTo>
                  <a:pt x="2072" y="1826"/>
                </a:lnTo>
                <a:lnTo>
                  <a:pt x="2074" y="1826"/>
                </a:lnTo>
                <a:lnTo>
                  <a:pt x="2075" y="1825"/>
                </a:lnTo>
                <a:lnTo>
                  <a:pt x="2075" y="1826"/>
                </a:lnTo>
                <a:lnTo>
                  <a:pt x="2078" y="1825"/>
                </a:lnTo>
                <a:lnTo>
                  <a:pt x="2080" y="1825"/>
                </a:lnTo>
                <a:lnTo>
                  <a:pt x="2081" y="1825"/>
                </a:lnTo>
                <a:lnTo>
                  <a:pt x="2082" y="1825"/>
                </a:lnTo>
                <a:lnTo>
                  <a:pt x="2084" y="1825"/>
                </a:lnTo>
                <a:lnTo>
                  <a:pt x="2087" y="1825"/>
                </a:lnTo>
                <a:close/>
                <a:moveTo>
                  <a:pt x="1947" y="1823"/>
                </a:moveTo>
                <a:lnTo>
                  <a:pt x="1948" y="1823"/>
                </a:lnTo>
                <a:lnTo>
                  <a:pt x="1949" y="1823"/>
                </a:lnTo>
                <a:lnTo>
                  <a:pt x="1950" y="1823"/>
                </a:lnTo>
                <a:lnTo>
                  <a:pt x="1950" y="1824"/>
                </a:lnTo>
                <a:lnTo>
                  <a:pt x="1952" y="1824"/>
                </a:lnTo>
                <a:lnTo>
                  <a:pt x="1953" y="1824"/>
                </a:lnTo>
                <a:lnTo>
                  <a:pt x="1953" y="1825"/>
                </a:lnTo>
                <a:lnTo>
                  <a:pt x="1954" y="1825"/>
                </a:lnTo>
                <a:lnTo>
                  <a:pt x="1954" y="1826"/>
                </a:lnTo>
                <a:lnTo>
                  <a:pt x="1954" y="1827"/>
                </a:lnTo>
                <a:lnTo>
                  <a:pt x="1954" y="1829"/>
                </a:lnTo>
                <a:lnTo>
                  <a:pt x="1953" y="1829"/>
                </a:lnTo>
                <a:lnTo>
                  <a:pt x="1954" y="1829"/>
                </a:lnTo>
                <a:lnTo>
                  <a:pt x="1953" y="1829"/>
                </a:lnTo>
                <a:lnTo>
                  <a:pt x="1953" y="1830"/>
                </a:lnTo>
                <a:lnTo>
                  <a:pt x="1954" y="1830"/>
                </a:lnTo>
                <a:lnTo>
                  <a:pt x="1954" y="1831"/>
                </a:lnTo>
                <a:lnTo>
                  <a:pt x="1954" y="1832"/>
                </a:lnTo>
                <a:lnTo>
                  <a:pt x="1953" y="1832"/>
                </a:lnTo>
                <a:lnTo>
                  <a:pt x="1953" y="1833"/>
                </a:lnTo>
                <a:lnTo>
                  <a:pt x="1953" y="1832"/>
                </a:lnTo>
                <a:lnTo>
                  <a:pt x="1952" y="1832"/>
                </a:lnTo>
                <a:lnTo>
                  <a:pt x="1952" y="1831"/>
                </a:lnTo>
                <a:lnTo>
                  <a:pt x="1952" y="1832"/>
                </a:lnTo>
                <a:lnTo>
                  <a:pt x="1952" y="1831"/>
                </a:lnTo>
                <a:lnTo>
                  <a:pt x="1952" y="1832"/>
                </a:lnTo>
                <a:lnTo>
                  <a:pt x="1952" y="1831"/>
                </a:lnTo>
                <a:lnTo>
                  <a:pt x="1952" y="1832"/>
                </a:lnTo>
                <a:lnTo>
                  <a:pt x="1950" y="1832"/>
                </a:lnTo>
                <a:lnTo>
                  <a:pt x="1950" y="1831"/>
                </a:lnTo>
                <a:lnTo>
                  <a:pt x="1950" y="1832"/>
                </a:lnTo>
                <a:lnTo>
                  <a:pt x="1949" y="1832"/>
                </a:lnTo>
                <a:lnTo>
                  <a:pt x="1950" y="1832"/>
                </a:lnTo>
                <a:lnTo>
                  <a:pt x="1952" y="1832"/>
                </a:lnTo>
                <a:lnTo>
                  <a:pt x="1953" y="1832"/>
                </a:lnTo>
                <a:lnTo>
                  <a:pt x="1953" y="1833"/>
                </a:lnTo>
                <a:lnTo>
                  <a:pt x="1954" y="1833"/>
                </a:lnTo>
                <a:lnTo>
                  <a:pt x="1955" y="1833"/>
                </a:lnTo>
                <a:lnTo>
                  <a:pt x="1955" y="1834"/>
                </a:lnTo>
                <a:lnTo>
                  <a:pt x="1955" y="1835"/>
                </a:lnTo>
                <a:lnTo>
                  <a:pt x="1955" y="1837"/>
                </a:lnTo>
                <a:lnTo>
                  <a:pt x="1955" y="1838"/>
                </a:lnTo>
                <a:lnTo>
                  <a:pt x="1956" y="1838"/>
                </a:lnTo>
                <a:lnTo>
                  <a:pt x="1956" y="1839"/>
                </a:lnTo>
                <a:lnTo>
                  <a:pt x="1956" y="1840"/>
                </a:lnTo>
                <a:lnTo>
                  <a:pt x="1956" y="1841"/>
                </a:lnTo>
                <a:lnTo>
                  <a:pt x="1957" y="1841"/>
                </a:lnTo>
                <a:lnTo>
                  <a:pt x="1957" y="1842"/>
                </a:lnTo>
                <a:lnTo>
                  <a:pt x="1957" y="1843"/>
                </a:lnTo>
                <a:lnTo>
                  <a:pt x="1957" y="1845"/>
                </a:lnTo>
                <a:lnTo>
                  <a:pt x="1958" y="1845"/>
                </a:lnTo>
                <a:lnTo>
                  <a:pt x="1958" y="1846"/>
                </a:lnTo>
                <a:lnTo>
                  <a:pt x="1958" y="1847"/>
                </a:lnTo>
                <a:lnTo>
                  <a:pt x="1960" y="1847"/>
                </a:lnTo>
                <a:lnTo>
                  <a:pt x="1960" y="1848"/>
                </a:lnTo>
                <a:lnTo>
                  <a:pt x="1960" y="1849"/>
                </a:lnTo>
                <a:lnTo>
                  <a:pt x="1960" y="1850"/>
                </a:lnTo>
                <a:lnTo>
                  <a:pt x="1960" y="1851"/>
                </a:lnTo>
                <a:lnTo>
                  <a:pt x="1960" y="1850"/>
                </a:lnTo>
                <a:lnTo>
                  <a:pt x="1958" y="1850"/>
                </a:lnTo>
                <a:lnTo>
                  <a:pt x="1957" y="1850"/>
                </a:lnTo>
                <a:lnTo>
                  <a:pt x="1956" y="1850"/>
                </a:lnTo>
                <a:lnTo>
                  <a:pt x="1955" y="1850"/>
                </a:lnTo>
                <a:lnTo>
                  <a:pt x="1956" y="1850"/>
                </a:lnTo>
                <a:lnTo>
                  <a:pt x="1955" y="1850"/>
                </a:lnTo>
                <a:lnTo>
                  <a:pt x="1955" y="1849"/>
                </a:lnTo>
                <a:lnTo>
                  <a:pt x="1955" y="1850"/>
                </a:lnTo>
                <a:lnTo>
                  <a:pt x="1955" y="1849"/>
                </a:lnTo>
                <a:lnTo>
                  <a:pt x="1955" y="1850"/>
                </a:lnTo>
                <a:lnTo>
                  <a:pt x="1955" y="1849"/>
                </a:lnTo>
                <a:lnTo>
                  <a:pt x="1954" y="1849"/>
                </a:lnTo>
                <a:lnTo>
                  <a:pt x="1955" y="1849"/>
                </a:lnTo>
                <a:lnTo>
                  <a:pt x="1954" y="1849"/>
                </a:lnTo>
                <a:lnTo>
                  <a:pt x="1953" y="1849"/>
                </a:lnTo>
                <a:lnTo>
                  <a:pt x="1952" y="1849"/>
                </a:lnTo>
                <a:lnTo>
                  <a:pt x="1950" y="1849"/>
                </a:lnTo>
                <a:lnTo>
                  <a:pt x="1949" y="1849"/>
                </a:lnTo>
                <a:lnTo>
                  <a:pt x="1948" y="1849"/>
                </a:lnTo>
                <a:lnTo>
                  <a:pt x="1948" y="1848"/>
                </a:lnTo>
                <a:lnTo>
                  <a:pt x="1948" y="1849"/>
                </a:lnTo>
                <a:lnTo>
                  <a:pt x="1948" y="1848"/>
                </a:lnTo>
                <a:lnTo>
                  <a:pt x="1947" y="1848"/>
                </a:lnTo>
                <a:lnTo>
                  <a:pt x="1946" y="1848"/>
                </a:lnTo>
                <a:lnTo>
                  <a:pt x="1945" y="1848"/>
                </a:lnTo>
                <a:lnTo>
                  <a:pt x="1945" y="1847"/>
                </a:lnTo>
                <a:lnTo>
                  <a:pt x="1944" y="1847"/>
                </a:lnTo>
                <a:lnTo>
                  <a:pt x="1942" y="1847"/>
                </a:lnTo>
                <a:lnTo>
                  <a:pt x="1942" y="1846"/>
                </a:lnTo>
                <a:lnTo>
                  <a:pt x="1941" y="1846"/>
                </a:lnTo>
                <a:lnTo>
                  <a:pt x="1940" y="1846"/>
                </a:lnTo>
                <a:lnTo>
                  <a:pt x="1940" y="1845"/>
                </a:lnTo>
                <a:lnTo>
                  <a:pt x="1939" y="1845"/>
                </a:lnTo>
                <a:lnTo>
                  <a:pt x="1939" y="1843"/>
                </a:lnTo>
                <a:lnTo>
                  <a:pt x="1939" y="1842"/>
                </a:lnTo>
                <a:lnTo>
                  <a:pt x="1938" y="1842"/>
                </a:lnTo>
                <a:lnTo>
                  <a:pt x="1938" y="1841"/>
                </a:lnTo>
                <a:lnTo>
                  <a:pt x="1938" y="1840"/>
                </a:lnTo>
                <a:lnTo>
                  <a:pt x="1938" y="1839"/>
                </a:lnTo>
                <a:lnTo>
                  <a:pt x="1938" y="1838"/>
                </a:lnTo>
                <a:lnTo>
                  <a:pt x="1938" y="1837"/>
                </a:lnTo>
                <a:lnTo>
                  <a:pt x="1939" y="1837"/>
                </a:lnTo>
                <a:lnTo>
                  <a:pt x="1939" y="1835"/>
                </a:lnTo>
                <a:lnTo>
                  <a:pt x="1940" y="1835"/>
                </a:lnTo>
                <a:lnTo>
                  <a:pt x="1941" y="1835"/>
                </a:lnTo>
                <a:lnTo>
                  <a:pt x="1941" y="1834"/>
                </a:lnTo>
                <a:lnTo>
                  <a:pt x="1942" y="1834"/>
                </a:lnTo>
                <a:lnTo>
                  <a:pt x="1944" y="1834"/>
                </a:lnTo>
                <a:lnTo>
                  <a:pt x="1944" y="1833"/>
                </a:lnTo>
                <a:lnTo>
                  <a:pt x="1945" y="1833"/>
                </a:lnTo>
                <a:lnTo>
                  <a:pt x="1946" y="1832"/>
                </a:lnTo>
                <a:lnTo>
                  <a:pt x="1946" y="1831"/>
                </a:lnTo>
                <a:lnTo>
                  <a:pt x="1947" y="1830"/>
                </a:lnTo>
                <a:lnTo>
                  <a:pt x="1948" y="1830"/>
                </a:lnTo>
                <a:lnTo>
                  <a:pt x="1948" y="1829"/>
                </a:lnTo>
                <a:lnTo>
                  <a:pt x="1947" y="1829"/>
                </a:lnTo>
                <a:lnTo>
                  <a:pt x="1947" y="1827"/>
                </a:lnTo>
                <a:lnTo>
                  <a:pt x="1947" y="1825"/>
                </a:lnTo>
                <a:lnTo>
                  <a:pt x="1947" y="1824"/>
                </a:lnTo>
                <a:lnTo>
                  <a:pt x="1946" y="1824"/>
                </a:lnTo>
                <a:lnTo>
                  <a:pt x="1946" y="1823"/>
                </a:lnTo>
                <a:lnTo>
                  <a:pt x="1947" y="1823"/>
                </a:lnTo>
                <a:close/>
                <a:moveTo>
                  <a:pt x="1925" y="1823"/>
                </a:moveTo>
                <a:lnTo>
                  <a:pt x="1927" y="1823"/>
                </a:lnTo>
                <a:lnTo>
                  <a:pt x="1927" y="1824"/>
                </a:lnTo>
                <a:lnTo>
                  <a:pt x="1928" y="1824"/>
                </a:lnTo>
                <a:lnTo>
                  <a:pt x="1928" y="1825"/>
                </a:lnTo>
                <a:lnTo>
                  <a:pt x="1929" y="1825"/>
                </a:lnTo>
                <a:lnTo>
                  <a:pt x="1929" y="1826"/>
                </a:lnTo>
                <a:lnTo>
                  <a:pt x="1930" y="1826"/>
                </a:lnTo>
                <a:lnTo>
                  <a:pt x="1930" y="1827"/>
                </a:lnTo>
                <a:lnTo>
                  <a:pt x="1929" y="1827"/>
                </a:lnTo>
                <a:lnTo>
                  <a:pt x="1930" y="1827"/>
                </a:lnTo>
                <a:lnTo>
                  <a:pt x="1929" y="1827"/>
                </a:lnTo>
                <a:lnTo>
                  <a:pt x="1930" y="1827"/>
                </a:lnTo>
                <a:lnTo>
                  <a:pt x="1930" y="1829"/>
                </a:lnTo>
                <a:lnTo>
                  <a:pt x="1929" y="1829"/>
                </a:lnTo>
                <a:lnTo>
                  <a:pt x="1930" y="1829"/>
                </a:lnTo>
                <a:lnTo>
                  <a:pt x="1929" y="1829"/>
                </a:lnTo>
                <a:lnTo>
                  <a:pt x="1930" y="1829"/>
                </a:lnTo>
                <a:lnTo>
                  <a:pt x="1931" y="1829"/>
                </a:lnTo>
                <a:lnTo>
                  <a:pt x="1932" y="1829"/>
                </a:lnTo>
                <a:lnTo>
                  <a:pt x="1931" y="1829"/>
                </a:lnTo>
                <a:lnTo>
                  <a:pt x="1932" y="1829"/>
                </a:lnTo>
                <a:lnTo>
                  <a:pt x="1932" y="1830"/>
                </a:lnTo>
                <a:lnTo>
                  <a:pt x="1933" y="1830"/>
                </a:lnTo>
                <a:lnTo>
                  <a:pt x="1933" y="1831"/>
                </a:lnTo>
                <a:lnTo>
                  <a:pt x="1935" y="1831"/>
                </a:lnTo>
                <a:lnTo>
                  <a:pt x="1935" y="1832"/>
                </a:lnTo>
                <a:lnTo>
                  <a:pt x="1935" y="1833"/>
                </a:lnTo>
                <a:lnTo>
                  <a:pt x="1936" y="1833"/>
                </a:lnTo>
                <a:lnTo>
                  <a:pt x="1935" y="1833"/>
                </a:lnTo>
                <a:lnTo>
                  <a:pt x="1936" y="1833"/>
                </a:lnTo>
                <a:lnTo>
                  <a:pt x="1936" y="1834"/>
                </a:lnTo>
                <a:lnTo>
                  <a:pt x="1936" y="1835"/>
                </a:lnTo>
                <a:lnTo>
                  <a:pt x="1936" y="1837"/>
                </a:lnTo>
                <a:lnTo>
                  <a:pt x="1936" y="1838"/>
                </a:lnTo>
                <a:lnTo>
                  <a:pt x="1936" y="1839"/>
                </a:lnTo>
                <a:lnTo>
                  <a:pt x="1936" y="1840"/>
                </a:lnTo>
                <a:lnTo>
                  <a:pt x="1936" y="1841"/>
                </a:lnTo>
                <a:lnTo>
                  <a:pt x="1936" y="1842"/>
                </a:lnTo>
                <a:lnTo>
                  <a:pt x="1935" y="1842"/>
                </a:lnTo>
                <a:lnTo>
                  <a:pt x="1935" y="1843"/>
                </a:lnTo>
                <a:lnTo>
                  <a:pt x="1933" y="1843"/>
                </a:lnTo>
                <a:lnTo>
                  <a:pt x="1933" y="1845"/>
                </a:lnTo>
                <a:lnTo>
                  <a:pt x="1932" y="1845"/>
                </a:lnTo>
                <a:lnTo>
                  <a:pt x="1932" y="1846"/>
                </a:lnTo>
                <a:lnTo>
                  <a:pt x="1931" y="1847"/>
                </a:lnTo>
                <a:lnTo>
                  <a:pt x="1931" y="1848"/>
                </a:lnTo>
                <a:lnTo>
                  <a:pt x="1930" y="1848"/>
                </a:lnTo>
                <a:lnTo>
                  <a:pt x="1929" y="1848"/>
                </a:lnTo>
                <a:lnTo>
                  <a:pt x="1928" y="1848"/>
                </a:lnTo>
                <a:lnTo>
                  <a:pt x="1928" y="1849"/>
                </a:lnTo>
                <a:lnTo>
                  <a:pt x="1927" y="1849"/>
                </a:lnTo>
                <a:lnTo>
                  <a:pt x="1927" y="1848"/>
                </a:lnTo>
                <a:lnTo>
                  <a:pt x="1925" y="1848"/>
                </a:lnTo>
                <a:lnTo>
                  <a:pt x="1924" y="1848"/>
                </a:lnTo>
                <a:lnTo>
                  <a:pt x="1924" y="1849"/>
                </a:lnTo>
                <a:lnTo>
                  <a:pt x="1924" y="1848"/>
                </a:lnTo>
                <a:lnTo>
                  <a:pt x="1924" y="1849"/>
                </a:lnTo>
                <a:lnTo>
                  <a:pt x="1924" y="1848"/>
                </a:lnTo>
                <a:lnTo>
                  <a:pt x="1924" y="1849"/>
                </a:lnTo>
                <a:lnTo>
                  <a:pt x="1924" y="1848"/>
                </a:lnTo>
                <a:lnTo>
                  <a:pt x="1923" y="1848"/>
                </a:lnTo>
                <a:lnTo>
                  <a:pt x="1924" y="1848"/>
                </a:lnTo>
                <a:lnTo>
                  <a:pt x="1923" y="1848"/>
                </a:lnTo>
                <a:lnTo>
                  <a:pt x="1922" y="1848"/>
                </a:lnTo>
                <a:lnTo>
                  <a:pt x="1921" y="1848"/>
                </a:lnTo>
                <a:lnTo>
                  <a:pt x="1920" y="1848"/>
                </a:lnTo>
                <a:lnTo>
                  <a:pt x="1919" y="1848"/>
                </a:lnTo>
                <a:lnTo>
                  <a:pt x="1918" y="1848"/>
                </a:lnTo>
                <a:lnTo>
                  <a:pt x="1916" y="1848"/>
                </a:lnTo>
                <a:lnTo>
                  <a:pt x="1915" y="1848"/>
                </a:lnTo>
                <a:lnTo>
                  <a:pt x="1914" y="1848"/>
                </a:lnTo>
                <a:lnTo>
                  <a:pt x="1913" y="1848"/>
                </a:lnTo>
                <a:lnTo>
                  <a:pt x="1912" y="1848"/>
                </a:lnTo>
                <a:lnTo>
                  <a:pt x="1911" y="1848"/>
                </a:lnTo>
                <a:lnTo>
                  <a:pt x="1911" y="1847"/>
                </a:lnTo>
                <a:lnTo>
                  <a:pt x="1910" y="1847"/>
                </a:lnTo>
                <a:lnTo>
                  <a:pt x="1910" y="1846"/>
                </a:lnTo>
                <a:lnTo>
                  <a:pt x="1910" y="1845"/>
                </a:lnTo>
                <a:lnTo>
                  <a:pt x="1911" y="1839"/>
                </a:lnTo>
                <a:lnTo>
                  <a:pt x="1911" y="1838"/>
                </a:lnTo>
                <a:lnTo>
                  <a:pt x="1912" y="1838"/>
                </a:lnTo>
                <a:lnTo>
                  <a:pt x="1912" y="1837"/>
                </a:lnTo>
                <a:lnTo>
                  <a:pt x="1913" y="1837"/>
                </a:lnTo>
                <a:lnTo>
                  <a:pt x="1913" y="1835"/>
                </a:lnTo>
                <a:lnTo>
                  <a:pt x="1914" y="1835"/>
                </a:lnTo>
                <a:lnTo>
                  <a:pt x="1914" y="1834"/>
                </a:lnTo>
                <a:lnTo>
                  <a:pt x="1914" y="1833"/>
                </a:lnTo>
                <a:lnTo>
                  <a:pt x="1915" y="1833"/>
                </a:lnTo>
                <a:lnTo>
                  <a:pt x="1915" y="1832"/>
                </a:lnTo>
                <a:lnTo>
                  <a:pt x="1916" y="1831"/>
                </a:lnTo>
                <a:lnTo>
                  <a:pt x="1916" y="1830"/>
                </a:lnTo>
                <a:lnTo>
                  <a:pt x="1918" y="1830"/>
                </a:lnTo>
                <a:lnTo>
                  <a:pt x="1918" y="1829"/>
                </a:lnTo>
                <a:lnTo>
                  <a:pt x="1919" y="1829"/>
                </a:lnTo>
                <a:lnTo>
                  <a:pt x="1919" y="1827"/>
                </a:lnTo>
                <a:lnTo>
                  <a:pt x="1920" y="1827"/>
                </a:lnTo>
                <a:lnTo>
                  <a:pt x="1920" y="1826"/>
                </a:lnTo>
                <a:lnTo>
                  <a:pt x="1921" y="1826"/>
                </a:lnTo>
                <a:lnTo>
                  <a:pt x="1921" y="1825"/>
                </a:lnTo>
                <a:lnTo>
                  <a:pt x="1922" y="1825"/>
                </a:lnTo>
                <a:lnTo>
                  <a:pt x="1922" y="1824"/>
                </a:lnTo>
                <a:lnTo>
                  <a:pt x="1923" y="1824"/>
                </a:lnTo>
                <a:lnTo>
                  <a:pt x="1922" y="1824"/>
                </a:lnTo>
                <a:lnTo>
                  <a:pt x="1923" y="1824"/>
                </a:lnTo>
                <a:lnTo>
                  <a:pt x="1923" y="1823"/>
                </a:lnTo>
                <a:lnTo>
                  <a:pt x="1924" y="1823"/>
                </a:lnTo>
                <a:lnTo>
                  <a:pt x="1925" y="1823"/>
                </a:lnTo>
                <a:close/>
                <a:moveTo>
                  <a:pt x="1755" y="1840"/>
                </a:moveTo>
                <a:lnTo>
                  <a:pt x="1748" y="1851"/>
                </a:lnTo>
                <a:lnTo>
                  <a:pt x="1748" y="1842"/>
                </a:lnTo>
                <a:lnTo>
                  <a:pt x="1743" y="1831"/>
                </a:lnTo>
                <a:lnTo>
                  <a:pt x="1741" y="1825"/>
                </a:lnTo>
                <a:lnTo>
                  <a:pt x="1739" y="1816"/>
                </a:lnTo>
                <a:lnTo>
                  <a:pt x="1745" y="1818"/>
                </a:lnTo>
                <a:lnTo>
                  <a:pt x="1748" y="1822"/>
                </a:lnTo>
                <a:lnTo>
                  <a:pt x="1749" y="1827"/>
                </a:lnTo>
                <a:lnTo>
                  <a:pt x="1755" y="1840"/>
                </a:lnTo>
                <a:close/>
                <a:moveTo>
                  <a:pt x="1843" y="1806"/>
                </a:moveTo>
                <a:lnTo>
                  <a:pt x="1843" y="1807"/>
                </a:lnTo>
                <a:lnTo>
                  <a:pt x="1844" y="1807"/>
                </a:lnTo>
                <a:lnTo>
                  <a:pt x="1845" y="1807"/>
                </a:lnTo>
                <a:lnTo>
                  <a:pt x="1846" y="1807"/>
                </a:lnTo>
                <a:lnTo>
                  <a:pt x="1845" y="1807"/>
                </a:lnTo>
                <a:lnTo>
                  <a:pt x="1845" y="1808"/>
                </a:lnTo>
                <a:lnTo>
                  <a:pt x="1846" y="1809"/>
                </a:lnTo>
                <a:lnTo>
                  <a:pt x="1846" y="1810"/>
                </a:lnTo>
                <a:lnTo>
                  <a:pt x="1845" y="1810"/>
                </a:lnTo>
                <a:lnTo>
                  <a:pt x="1846" y="1810"/>
                </a:lnTo>
                <a:lnTo>
                  <a:pt x="1846" y="1812"/>
                </a:lnTo>
                <a:lnTo>
                  <a:pt x="1846" y="1813"/>
                </a:lnTo>
                <a:lnTo>
                  <a:pt x="1846" y="1814"/>
                </a:lnTo>
                <a:lnTo>
                  <a:pt x="1845" y="1814"/>
                </a:lnTo>
                <a:lnTo>
                  <a:pt x="1846" y="1815"/>
                </a:lnTo>
                <a:lnTo>
                  <a:pt x="1846" y="1814"/>
                </a:lnTo>
                <a:lnTo>
                  <a:pt x="1846" y="1815"/>
                </a:lnTo>
                <a:lnTo>
                  <a:pt x="1846" y="1816"/>
                </a:lnTo>
                <a:lnTo>
                  <a:pt x="1846" y="1817"/>
                </a:lnTo>
                <a:lnTo>
                  <a:pt x="1846" y="1818"/>
                </a:lnTo>
                <a:lnTo>
                  <a:pt x="1846" y="1817"/>
                </a:lnTo>
                <a:lnTo>
                  <a:pt x="1846" y="1818"/>
                </a:lnTo>
                <a:lnTo>
                  <a:pt x="1845" y="1818"/>
                </a:lnTo>
                <a:lnTo>
                  <a:pt x="1844" y="1818"/>
                </a:lnTo>
                <a:lnTo>
                  <a:pt x="1844" y="1820"/>
                </a:lnTo>
                <a:lnTo>
                  <a:pt x="1845" y="1820"/>
                </a:lnTo>
                <a:lnTo>
                  <a:pt x="1845" y="1818"/>
                </a:lnTo>
                <a:lnTo>
                  <a:pt x="1845" y="1820"/>
                </a:lnTo>
                <a:lnTo>
                  <a:pt x="1846" y="1820"/>
                </a:lnTo>
                <a:lnTo>
                  <a:pt x="1846" y="1821"/>
                </a:lnTo>
                <a:lnTo>
                  <a:pt x="1847" y="1821"/>
                </a:lnTo>
                <a:lnTo>
                  <a:pt x="1846" y="1821"/>
                </a:lnTo>
                <a:lnTo>
                  <a:pt x="1845" y="1821"/>
                </a:lnTo>
                <a:lnTo>
                  <a:pt x="1845" y="1822"/>
                </a:lnTo>
                <a:lnTo>
                  <a:pt x="1845" y="1823"/>
                </a:lnTo>
                <a:lnTo>
                  <a:pt x="1844" y="1823"/>
                </a:lnTo>
                <a:lnTo>
                  <a:pt x="1843" y="1823"/>
                </a:lnTo>
                <a:lnTo>
                  <a:pt x="1843" y="1822"/>
                </a:lnTo>
                <a:lnTo>
                  <a:pt x="1841" y="1822"/>
                </a:lnTo>
                <a:lnTo>
                  <a:pt x="1841" y="1823"/>
                </a:lnTo>
                <a:lnTo>
                  <a:pt x="1840" y="1823"/>
                </a:lnTo>
                <a:lnTo>
                  <a:pt x="1840" y="1824"/>
                </a:lnTo>
                <a:lnTo>
                  <a:pt x="1840" y="1823"/>
                </a:lnTo>
                <a:lnTo>
                  <a:pt x="1840" y="1824"/>
                </a:lnTo>
                <a:lnTo>
                  <a:pt x="1839" y="1824"/>
                </a:lnTo>
                <a:lnTo>
                  <a:pt x="1838" y="1824"/>
                </a:lnTo>
                <a:lnTo>
                  <a:pt x="1838" y="1825"/>
                </a:lnTo>
                <a:lnTo>
                  <a:pt x="1837" y="1825"/>
                </a:lnTo>
                <a:lnTo>
                  <a:pt x="1837" y="1826"/>
                </a:lnTo>
                <a:lnTo>
                  <a:pt x="1837" y="1827"/>
                </a:lnTo>
                <a:lnTo>
                  <a:pt x="1836" y="1827"/>
                </a:lnTo>
                <a:lnTo>
                  <a:pt x="1835" y="1827"/>
                </a:lnTo>
                <a:lnTo>
                  <a:pt x="1835" y="1829"/>
                </a:lnTo>
                <a:lnTo>
                  <a:pt x="1833" y="1829"/>
                </a:lnTo>
                <a:lnTo>
                  <a:pt x="1833" y="1830"/>
                </a:lnTo>
                <a:lnTo>
                  <a:pt x="1832" y="1830"/>
                </a:lnTo>
                <a:lnTo>
                  <a:pt x="1832" y="1831"/>
                </a:lnTo>
                <a:lnTo>
                  <a:pt x="1832" y="1830"/>
                </a:lnTo>
                <a:lnTo>
                  <a:pt x="1831" y="1830"/>
                </a:lnTo>
                <a:lnTo>
                  <a:pt x="1831" y="1831"/>
                </a:lnTo>
                <a:lnTo>
                  <a:pt x="1831" y="1832"/>
                </a:lnTo>
                <a:lnTo>
                  <a:pt x="1830" y="1832"/>
                </a:lnTo>
                <a:lnTo>
                  <a:pt x="1829" y="1832"/>
                </a:lnTo>
                <a:lnTo>
                  <a:pt x="1829" y="1831"/>
                </a:lnTo>
                <a:lnTo>
                  <a:pt x="1829" y="1832"/>
                </a:lnTo>
                <a:lnTo>
                  <a:pt x="1830" y="1833"/>
                </a:lnTo>
                <a:lnTo>
                  <a:pt x="1829" y="1833"/>
                </a:lnTo>
                <a:lnTo>
                  <a:pt x="1829" y="1832"/>
                </a:lnTo>
                <a:lnTo>
                  <a:pt x="1828" y="1832"/>
                </a:lnTo>
                <a:lnTo>
                  <a:pt x="1828" y="1833"/>
                </a:lnTo>
                <a:lnTo>
                  <a:pt x="1827" y="1832"/>
                </a:lnTo>
                <a:lnTo>
                  <a:pt x="1827" y="1833"/>
                </a:lnTo>
                <a:lnTo>
                  <a:pt x="1826" y="1833"/>
                </a:lnTo>
                <a:lnTo>
                  <a:pt x="1826" y="1832"/>
                </a:lnTo>
                <a:lnTo>
                  <a:pt x="1826" y="1833"/>
                </a:lnTo>
                <a:lnTo>
                  <a:pt x="1824" y="1833"/>
                </a:lnTo>
                <a:lnTo>
                  <a:pt x="1824" y="1832"/>
                </a:lnTo>
                <a:lnTo>
                  <a:pt x="1824" y="1833"/>
                </a:lnTo>
                <a:lnTo>
                  <a:pt x="1824" y="1834"/>
                </a:lnTo>
                <a:lnTo>
                  <a:pt x="1826" y="1834"/>
                </a:lnTo>
                <a:lnTo>
                  <a:pt x="1827" y="1834"/>
                </a:lnTo>
                <a:lnTo>
                  <a:pt x="1828" y="1834"/>
                </a:lnTo>
                <a:lnTo>
                  <a:pt x="1828" y="1835"/>
                </a:lnTo>
                <a:lnTo>
                  <a:pt x="1828" y="1837"/>
                </a:lnTo>
                <a:lnTo>
                  <a:pt x="1828" y="1835"/>
                </a:lnTo>
                <a:lnTo>
                  <a:pt x="1827" y="1837"/>
                </a:lnTo>
                <a:lnTo>
                  <a:pt x="1826" y="1837"/>
                </a:lnTo>
                <a:lnTo>
                  <a:pt x="1824" y="1837"/>
                </a:lnTo>
                <a:lnTo>
                  <a:pt x="1823" y="1837"/>
                </a:lnTo>
                <a:lnTo>
                  <a:pt x="1823" y="1835"/>
                </a:lnTo>
                <a:lnTo>
                  <a:pt x="1822" y="1835"/>
                </a:lnTo>
                <a:lnTo>
                  <a:pt x="1823" y="1835"/>
                </a:lnTo>
                <a:lnTo>
                  <a:pt x="1822" y="1834"/>
                </a:lnTo>
                <a:lnTo>
                  <a:pt x="1822" y="1835"/>
                </a:lnTo>
                <a:lnTo>
                  <a:pt x="1821" y="1835"/>
                </a:lnTo>
                <a:lnTo>
                  <a:pt x="1821" y="1834"/>
                </a:lnTo>
                <a:lnTo>
                  <a:pt x="1822" y="1834"/>
                </a:lnTo>
                <a:lnTo>
                  <a:pt x="1823" y="1834"/>
                </a:lnTo>
                <a:lnTo>
                  <a:pt x="1823" y="1833"/>
                </a:lnTo>
                <a:lnTo>
                  <a:pt x="1822" y="1833"/>
                </a:lnTo>
                <a:lnTo>
                  <a:pt x="1822" y="1832"/>
                </a:lnTo>
                <a:lnTo>
                  <a:pt x="1823" y="1832"/>
                </a:lnTo>
                <a:lnTo>
                  <a:pt x="1823" y="1831"/>
                </a:lnTo>
                <a:lnTo>
                  <a:pt x="1823" y="1830"/>
                </a:lnTo>
                <a:lnTo>
                  <a:pt x="1822" y="1830"/>
                </a:lnTo>
                <a:lnTo>
                  <a:pt x="1822" y="1829"/>
                </a:lnTo>
                <a:lnTo>
                  <a:pt x="1822" y="1827"/>
                </a:lnTo>
                <a:lnTo>
                  <a:pt x="1822" y="1826"/>
                </a:lnTo>
                <a:lnTo>
                  <a:pt x="1821" y="1826"/>
                </a:lnTo>
                <a:lnTo>
                  <a:pt x="1820" y="1826"/>
                </a:lnTo>
                <a:lnTo>
                  <a:pt x="1819" y="1826"/>
                </a:lnTo>
                <a:lnTo>
                  <a:pt x="1819" y="1825"/>
                </a:lnTo>
                <a:lnTo>
                  <a:pt x="1820" y="1825"/>
                </a:lnTo>
                <a:lnTo>
                  <a:pt x="1820" y="1824"/>
                </a:lnTo>
                <a:lnTo>
                  <a:pt x="1821" y="1824"/>
                </a:lnTo>
                <a:lnTo>
                  <a:pt x="1821" y="1823"/>
                </a:lnTo>
                <a:lnTo>
                  <a:pt x="1820" y="1823"/>
                </a:lnTo>
                <a:lnTo>
                  <a:pt x="1820" y="1822"/>
                </a:lnTo>
                <a:lnTo>
                  <a:pt x="1819" y="1823"/>
                </a:lnTo>
                <a:lnTo>
                  <a:pt x="1818" y="1823"/>
                </a:lnTo>
                <a:lnTo>
                  <a:pt x="1818" y="1822"/>
                </a:lnTo>
                <a:lnTo>
                  <a:pt x="1818" y="1821"/>
                </a:lnTo>
                <a:lnTo>
                  <a:pt x="1816" y="1821"/>
                </a:lnTo>
                <a:lnTo>
                  <a:pt x="1816" y="1820"/>
                </a:lnTo>
                <a:lnTo>
                  <a:pt x="1816" y="1818"/>
                </a:lnTo>
                <a:lnTo>
                  <a:pt x="1815" y="1818"/>
                </a:lnTo>
                <a:lnTo>
                  <a:pt x="1815" y="1817"/>
                </a:lnTo>
                <a:lnTo>
                  <a:pt x="1815" y="1816"/>
                </a:lnTo>
                <a:lnTo>
                  <a:pt x="1815" y="1815"/>
                </a:lnTo>
                <a:lnTo>
                  <a:pt x="1814" y="1815"/>
                </a:lnTo>
                <a:lnTo>
                  <a:pt x="1815" y="1814"/>
                </a:lnTo>
                <a:lnTo>
                  <a:pt x="1816" y="1814"/>
                </a:lnTo>
                <a:lnTo>
                  <a:pt x="1816" y="1815"/>
                </a:lnTo>
                <a:lnTo>
                  <a:pt x="1818" y="1815"/>
                </a:lnTo>
                <a:lnTo>
                  <a:pt x="1819" y="1815"/>
                </a:lnTo>
                <a:lnTo>
                  <a:pt x="1819" y="1816"/>
                </a:lnTo>
                <a:lnTo>
                  <a:pt x="1819" y="1817"/>
                </a:lnTo>
                <a:lnTo>
                  <a:pt x="1820" y="1817"/>
                </a:lnTo>
                <a:lnTo>
                  <a:pt x="1820" y="1818"/>
                </a:lnTo>
                <a:lnTo>
                  <a:pt x="1819" y="1818"/>
                </a:lnTo>
                <a:lnTo>
                  <a:pt x="1820" y="1818"/>
                </a:lnTo>
                <a:lnTo>
                  <a:pt x="1819" y="1818"/>
                </a:lnTo>
                <a:lnTo>
                  <a:pt x="1820" y="1820"/>
                </a:lnTo>
                <a:lnTo>
                  <a:pt x="1821" y="1820"/>
                </a:lnTo>
                <a:lnTo>
                  <a:pt x="1821" y="1818"/>
                </a:lnTo>
                <a:lnTo>
                  <a:pt x="1821" y="1820"/>
                </a:lnTo>
                <a:lnTo>
                  <a:pt x="1821" y="1818"/>
                </a:lnTo>
                <a:lnTo>
                  <a:pt x="1822" y="1818"/>
                </a:lnTo>
                <a:lnTo>
                  <a:pt x="1823" y="1818"/>
                </a:lnTo>
                <a:lnTo>
                  <a:pt x="1824" y="1820"/>
                </a:lnTo>
                <a:lnTo>
                  <a:pt x="1824" y="1818"/>
                </a:lnTo>
                <a:lnTo>
                  <a:pt x="1826" y="1818"/>
                </a:lnTo>
                <a:lnTo>
                  <a:pt x="1826" y="1820"/>
                </a:lnTo>
                <a:lnTo>
                  <a:pt x="1826" y="1818"/>
                </a:lnTo>
                <a:lnTo>
                  <a:pt x="1827" y="1818"/>
                </a:lnTo>
                <a:lnTo>
                  <a:pt x="1828" y="1818"/>
                </a:lnTo>
                <a:lnTo>
                  <a:pt x="1829" y="1818"/>
                </a:lnTo>
                <a:lnTo>
                  <a:pt x="1830" y="1818"/>
                </a:lnTo>
                <a:lnTo>
                  <a:pt x="1831" y="1818"/>
                </a:lnTo>
                <a:lnTo>
                  <a:pt x="1831" y="1817"/>
                </a:lnTo>
                <a:lnTo>
                  <a:pt x="1832" y="1817"/>
                </a:lnTo>
                <a:lnTo>
                  <a:pt x="1833" y="1817"/>
                </a:lnTo>
                <a:lnTo>
                  <a:pt x="1835" y="1818"/>
                </a:lnTo>
                <a:lnTo>
                  <a:pt x="1836" y="1818"/>
                </a:lnTo>
                <a:lnTo>
                  <a:pt x="1836" y="1817"/>
                </a:lnTo>
                <a:lnTo>
                  <a:pt x="1836" y="1816"/>
                </a:lnTo>
                <a:lnTo>
                  <a:pt x="1835" y="1816"/>
                </a:lnTo>
                <a:lnTo>
                  <a:pt x="1835" y="1815"/>
                </a:lnTo>
                <a:lnTo>
                  <a:pt x="1833" y="1815"/>
                </a:lnTo>
                <a:lnTo>
                  <a:pt x="1833" y="1814"/>
                </a:lnTo>
                <a:lnTo>
                  <a:pt x="1832" y="1814"/>
                </a:lnTo>
                <a:lnTo>
                  <a:pt x="1832" y="1813"/>
                </a:lnTo>
                <a:lnTo>
                  <a:pt x="1832" y="1814"/>
                </a:lnTo>
                <a:lnTo>
                  <a:pt x="1833" y="1814"/>
                </a:lnTo>
                <a:lnTo>
                  <a:pt x="1835" y="1814"/>
                </a:lnTo>
                <a:lnTo>
                  <a:pt x="1836" y="1814"/>
                </a:lnTo>
                <a:lnTo>
                  <a:pt x="1837" y="1814"/>
                </a:lnTo>
                <a:lnTo>
                  <a:pt x="1836" y="1813"/>
                </a:lnTo>
                <a:lnTo>
                  <a:pt x="1836" y="1812"/>
                </a:lnTo>
                <a:lnTo>
                  <a:pt x="1837" y="1812"/>
                </a:lnTo>
                <a:lnTo>
                  <a:pt x="1837" y="1810"/>
                </a:lnTo>
                <a:lnTo>
                  <a:pt x="1836" y="1810"/>
                </a:lnTo>
                <a:lnTo>
                  <a:pt x="1837" y="1810"/>
                </a:lnTo>
                <a:lnTo>
                  <a:pt x="1838" y="1810"/>
                </a:lnTo>
                <a:lnTo>
                  <a:pt x="1838" y="1809"/>
                </a:lnTo>
                <a:lnTo>
                  <a:pt x="1839" y="1809"/>
                </a:lnTo>
                <a:lnTo>
                  <a:pt x="1839" y="1810"/>
                </a:lnTo>
                <a:lnTo>
                  <a:pt x="1840" y="1810"/>
                </a:lnTo>
                <a:lnTo>
                  <a:pt x="1840" y="1809"/>
                </a:lnTo>
                <a:lnTo>
                  <a:pt x="1840" y="1808"/>
                </a:lnTo>
                <a:lnTo>
                  <a:pt x="1840" y="1809"/>
                </a:lnTo>
                <a:lnTo>
                  <a:pt x="1840" y="1808"/>
                </a:lnTo>
                <a:lnTo>
                  <a:pt x="1841" y="1808"/>
                </a:lnTo>
                <a:lnTo>
                  <a:pt x="1841" y="1807"/>
                </a:lnTo>
                <a:lnTo>
                  <a:pt x="1841" y="1806"/>
                </a:lnTo>
                <a:lnTo>
                  <a:pt x="1843" y="1806"/>
                </a:lnTo>
                <a:close/>
                <a:moveTo>
                  <a:pt x="1868" y="1796"/>
                </a:moveTo>
                <a:lnTo>
                  <a:pt x="1869" y="1796"/>
                </a:lnTo>
                <a:lnTo>
                  <a:pt x="1869" y="1797"/>
                </a:lnTo>
                <a:lnTo>
                  <a:pt x="1870" y="1797"/>
                </a:lnTo>
                <a:lnTo>
                  <a:pt x="1871" y="1797"/>
                </a:lnTo>
                <a:lnTo>
                  <a:pt x="1871" y="1798"/>
                </a:lnTo>
                <a:lnTo>
                  <a:pt x="1871" y="1797"/>
                </a:lnTo>
                <a:lnTo>
                  <a:pt x="1872" y="1797"/>
                </a:lnTo>
                <a:lnTo>
                  <a:pt x="1872" y="1798"/>
                </a:lnTo>
                <a:lnTo>
                  <a:pt x="1872" y="1797"/>
                </a:lnTo>
                <a:lnTo>
                  <a:pt x="1872" y="1798"/>
                </a:lnTo>
                <a:lnTo>
                  <a:pt x="1873" y="1798"/>
                </a:lnTo>
                <a:lnTo>
                  <a:pt x="1874" y="1798"/>
                </a:lnTo>
                <a:lnTo>
                  <a:pt x="1873" y="1799"/>
                </a:lnTo>
                <a:lnTo>
                  <a:pt x="1873" y="1800"/>
                </a:lnTo>
                <a:lnTo>
                  <a:pt x="1873" y="1801"/>
                </a:lnTo>
                <a:lnTo>
                  <a:pt x="1874" y="1802"/>
                </a:lnTo>
                <a:lnTo>
                  <a:pt x="1878" y="1800"/>
                </a:lnTo>
                <a:lnTo>
                  <a:pt x="1880" y="1804"/>
                </a:lnTo>
                <a:lnTo>
                  <a:pt x="1881" y="1804"/>
                </a:lnTo>
                <a:lnTo>
                  <a:pt x="1882" y="1805"/>
                </a:lnTo>
                <a:lnTo>
                  <a:pt x="1882" y="1806"/>
                </a:lnTo>
                <a:lnTo>
                  <a:pt x="1882" y="1807"/>
                </a:lnTo>
                <a:lnTo>
                  <a:pt x="1882" y="1808"/>
                </a:lnTo>
                <a:lnTo>
                  <a:pt x="1882" y="1809"/>
                </a:lnTo>
                <a:lnTo>
                  <a:pt x="1883" y="1808"/>
                </a:lnTo>
                <a:lnTo>
                  <a:pt x="1883" y="1809"/>
                </a:lnTo>
                <a:lnTo>
                  <a:pt x="1885" y="1809"/>
                </a:lnTo>
                <a:lnTo>
                  <a:pt x="1885" y="1810"/>
                </a:lnTo>
                <a:lnTo>
                  <a:pt x="1886" y="1810"/>
                </a:lnTo>
                <a:lnTo>
                  <a:pt x="1886" y="1809"/>
                </a:lnTo>
                <a:lnTo>
                  <a:pt x="1887" y="1810"/>
                </a:lnTo>
                <a:lnTo>
                  <a:pt x="1887" y="1812"/>
                </a:lnTo>
                <a:lnTo>
                  <a:pt x="1887" y="1810"/>
                </a:lnTo>
                <a:lnTo>
                  <a:pt x="1887" y="1809"/>
                </a:lnTo>
                <a:lnTo>
                  <a:pt x="1888" y="1808"/>
                </a:lnTo>
                <a:lnTo>
                  <a:pt x="1888" y="1807"/>
                </a:lnTo>
                <a:lnTo>
                  <a:pt x="1889" y="1807"/>
                </a:lnTo>
                <a:lnTo>
                  <a:pt x="1890" y="1806"/>
                </a:lnTo>
                <a:lnTo>
                  <a:pt x="1891" y="1805"/>
                </a:lnTo>
                <a:lnTo>
                  <a:pt x="1893" y="1805"/>
                </a:lnTo>
                <a:lnTo>
                  <a:pt x="1894" y="1805"/>
                </a:lnTo>
                <a:lnTo>
                  <a:pt x="1895" y="1806"/>
                </a:lnTo>
                <a:lnTo>
                  <a:pt x="1895" y="1807"/>
                </a:lnTo>
                <a:lnTo>
                  <a:pt x="1895" y="1808"/>
                </a:lnTo>
                <a:lnTo>
                  <a:pt x="1896" y="1808"/>
                </a:lnTo>
                <a:lnTo>
                  <a:pt x="1896" y="1807"/>
                </a:lnTo>
                <a:lnTo>
                  <a:pt x="1895" y="1807"/>
                </a:lnTo>
                <a:lnTo>
                  <a:pt x="1895" y="1806"/>
                </a:lnTo>
                <a:lnTo>
                  <a:pt x="1895" y="1805"/>
                </a:lnTo>
                <a:lnTo>
                  <a:pt x="1895" y="1804"/>
                </a:lnTo>
                <a:lnTo>
                  <a:pt x="1895" y="1802"/>
                </a:lnTo>
                <a:lnTo>
                  <a:pt x="1896" y="1802"/>
                </a:lnTo>
                <a:lnTo>
                  <a:pt x="1897" y="1801"/>
                </a:lnTo>
                <a:lnTo>
                  <a:pt x="1898" y="1801"/>
                </a:lnTo>
                <a:lnTo>
                  <a:pt x="1899" y="1801"/>
                </a:lnTo>
                <a:lnTo>
                  <a:pt x="1900" y="1801"/>
                </a:lnTo>
                <a:lnTo>
                  <a:pt x="1902" y="1801"/>
                </a:lnTo>
                <a:lnTo>
                  <a:pt x="1903" y="1802"/>
                </a:lnTo>
                <a:lnTo>
                  <a:pt x="1904" y="1804"/>
                </a:lnTo>
                <a:lnTo>
                  <a:pt x="1905" y="1805"/>
                </a:lnTo>
                <a:lnTo>
                  <a:pt x="1906" y="1805"/>
                </a:lnTo>
                <a:lnTo>
                  <a:pt x="1906" y="1806"/>
                </a:lnTo>
                <a:lnTo>
                  <a:pt x="1907" y="1807"/>
                </a:lnTo>
                <a:lnTo>
                  <a:pt x="1906" y="1808"/>
                </a:lnTo>
                <a:lnTo>
                  <a:pt x="1905" y="1809"/>
                </a:lnTo>
                <a:lnTo>
                  <a:pt x="1905" y="1810"/>
                </a:lnTo>
                <a:lnTo>
                  <a:pt x="1904" y="1812"/>
                </a:lnTo>
                <a:lnTo>
                  <a:pt x="1904" y="1813"/>
                </a:lnTo>
                <a:lnTo>
                  <a:pt x="1903" y="1813"/>
                </a:lnTo>
                <a:lnTo>
                  <a:pt x="1902" y="1814"/>
                </a:lnTo>
                <a:lnTo>
                  <a:pt x="1900" y="1815"/>
                </a:lnTo>
                <a:lnTo>
                  <a:pt x="1900" y="1816"/>
                </a:lnTo>
                <a:lnTo>
                  <a:pt x="1902" y="1817"/>
                </a:lnTo>
                <a:lnTo>
                  <a:pt x="1902" y="1818"/>
                </a:lnTo>
                <a:lnTo>
                  <a:pt x="1900" y="1820"/>
                </a:lnTo>
                <a:lnTo>
                  <a:pt x="1899" y="1820"/>
                </a:lnTo>
                <a:lnTo>
                  <a:pt x="1899" y="1821"/>
                </a:lnTo>
                <a:lnTo>
                  <a:pt x="1898" y="1822"/>
                </a:lnTo>
                <a:lnTo>
                  <a:pt x="1898" y="1823"/>
                </a:lnTo>
                <a:lnTo>
                  <a:pt x="1897" y="1823"/>
                </a:lnTo>
                <a:lnTo>
                  <a:pt x="1896" y="1824"/>
                </a:lnTo>
                <a:lnTo>
                  <a:pt x="1896" y="1825"/>
                </a:lnTo>
                <a:lnTo>
                  <a:pt x="1896" y="1826"/>
                </a:lnTo>
                <a:lnTo>
                  <a:pt x="1896" y="1827"/>
                </a:lnTo>
                <a:lnTo>
                  <a:pt x="1896" y="1829"/>
                </a:lnTo>
                <a:lnTo>
                  <a:pt x="1896" y="1830"/>
                </a:lnTo>
                <a:lnTo>
                  <a:pt x="1895" y="1831"/>
                </a:lnTo>
                <a:lnTo>
                  <a:pt x="1895" y="1832"/>
                </a:lnTo>
                <a:lnTo>
                  <a:pt x="1894" y="1832"/>
                </a:lnTo>
                <a:lnTo>
                  <a:pt x="1895" y="1831"/>
                </a:lnTo>
                <a:lnTo>
                  <a:pt x="1895" y="1830"/>
                </a:lnTo>
                <a:lnTo>
                  <a:pt x="1894" y="1830"/>
                </a:lnTo>
                <a:lnTo>
                  <a:pt x="1893" y="1830"/>
                </a:lnTo>
                <a:lnTo>
                  <a:pt x="1893" y="1831"/>
                </a:lnTo>
                <a:lnTo>
                  <a:pt x="1891" y="1831"/>
                </a:lnTo>
                <a:lnTo>
                  <a:pt x="1891" y="1830"/>
                </a:lnTo>
                <a:lnTo>
                  <a:pt x="1890" y="1830"/>
                </a:lnTo>
                <a:lnTo>
                  <a:pt x="1889" y="1831"/>
                </a:lnTo>
                <a:lnTo>
                  <a:pt x="1889" y="1830"/>
                </a:lnTo>
                <a:lnTo>
                  <a:pt x="1889" y="1829"/>
                </a:lnTo>
                <a:lnTo>
                  <a:pt x="1889" y="1827"/>
                </a:lnTo>
                <a:lnTo>
                  <a:pt x="1889" y="1826"/>
                </a:lnTo>
                <a:lnTo>
                  <a:pt x="1888" y="1827"/>
                </a:lnTo>
                <a:lnTo>
                  <a:pt x="1888" y="1829"/>
                </a:lnTo>
                <a:lnTo>
                  <a:pt x="1887" y="1829"/>
                </a:lnTo>
                <a:lnTo>
                  <a:pt x="1887" y="1830"/>
                </a:lnTo>
                <a:lnTo>
                  <a:pt x="1888" y="1830"/>
                </a:lnTo>
                <a:lnTo>
                  <a:pt x="1889" y="1830"/>
                </a:lnTo>
                <a:lnTo>
                  <a:pt x="1889" y="1831"/>
                </a:lnTo>
                <a:lnTo>
                  <a:pt x="1890" y="1831"/>
                </a:lnTo>
                <a:lnTo>
                  <a:pt x="1890" y="1832"/>
                </a:lnTo>
                <a:lnTo>
                  <a:pt x="1891" y="1832"/>
                </a:lnTo>
                <a:lnTo>
                  <a:pt x="1891" y="1833"/>
                </a:lnTo>
                <a:lnTo>
                  <a:pt x="1893" y="1833"/>
                </a:lnTo>
                <a:lnTo>
                  <a:pt x="1893" y="1834"/>
                </a:lnTo>
                <a:lnTo>
                  <a:pt x="1891" y="1834"/>
                </a:lnTo>
                <a:lnTo>
                  <a:pt x="1890" y="1834"/>
                </a:lnTo>
                <a:lnTo>
                  <a:pt x="1889" y="1834"/>
                </a:lnTo>
                <a:lnTo>
                  <a:pt x="1890" y="1835"/>
                </a:lnTo>
                <a:lnTo>
                  <a:pt x="1889" y="1835"/>
                </a:lnTo>
                <a:lnTo>
                  <a:pt x="1889" y="1837"/>
                </a:lnTo>
                <a:lnTo>
                  <a:pt x="1888" y="1837"/>
                </a:lnTo>
                <a:lnTo>
                  <a:pt x="1888" y="1838"/>
                </a:lnTo>
                <a:lnTo>
                  <a:pt x="1887" y="1838"/>
                </a:lnTo>
                <a:lnTo>
                  <a:pt x="1886" y="1838"/>
                </a:lnTo>
                <a:lnTo>
                  <a:pt x="1885" y="1838"/>
                </a:lnTo>
                <a:lnTo>
                  <a:pt x="1883" y="1839"/>
                </a:lnTo>
                <a:lnTo>
                  <a:pt x="1883" y="1840"/>
                </a:lnTo>
                <a:lnTo>
                  <a:pt x="1883" y="1841"/>
                </a:lnTo>
                <a:lnTo>
                  <a:pt x="1883" y="1842"/>
                </a:lnTo>
                <a:lnTo>
                  <a:pt x="1885" y="1842"/>
                </a:lnTo>
                <a:lnTo>
                  <a:pt x="1885" y="1843"/>
                </a:lnTo>
                <a:lnTo>
                  <a:pt x="1886" y="1843"/>
                </a:lnTo>
                <a:lnTo>
                  <a:pt x="1886" y="1842"/>
                </a:lnTo>
                <a:lnTo>
                  <a:pt x="1887" y="1842"/>
                </a:lnTo>
                <a:lnTo>
                  <a:pt x="1887" y="1843"/>
                </a:lnTo>
                <a:lnTo>
                  <a:pt x="1887" y="1842"/>
                </a:lnTo>
                <a:lnTo>
                  <a:pt x="1888" y="1842"/>
                </a:lnTo>
                <a:lnTo>
                  <a:pt x="1888" y="1843"/>
                </a:lnTo>
                <a:lnTo>
                  <a:pt x="1887" y="1843"/>
                </a:lnTo>
                <a:lnTo>
                  <a:pt x="1887" y="1845"/>
                </a:lnTo>
                <a:lnTo>
                  <a:pt x="1888" y="1845"/>
                </a:lnTo>
                <a:lnTo>
                  <a:pt x="1888" y="1846"/>
                </a:lnTo>
                <a:lnTo>
                  <a:pt x="1887" y="1847"/>
                </a:lnTo>
                <a:lnTo>
                  <a:pt x="1887" y="1846"/>
                </a:lnTo>
                <a:lnTo>
                  <a:pt x="1886" y="1846"/>
                </a:lnTo>
                <a:lnTo>
                  <a:pt x="1885" y="1847"/>
                </a:lnTo>
                <a:lnTo>
                  <a:pt x="1883" y="1847"/>
                </a:lnTo>
                <a:lnTo>
                  <a:pt x="1883" y="1848"/>
                </a:lnTo>
                <a:lnTo>
                  <a:pt x="1885" y="1848"/>
                </a:lnTo>
                <a:lnTo>
                  <a:pt x="1885" y="1849"/>
                </a:lnTo>
                <a:lnTo>
                  <a:pt x="1883" y="1849"/>
                </a:lnTo>
                <a:lnTo>
                  <a:pt x="1885" y="1850"/>
                </a:lnTo>
                <a:lnTo>
                  <a:pt x="1885" y="1851"/>
                </a:lnTo>
                <a:lnTo>
                  <a:pt x="1883" y="1851"/>
                </a:lnTo>
                <a:lnTo>
                  <a:pt x="1883" y="1852"/>
                </a:lnTo>
                <a:lnTo>
                  <a:pt x="1882" y="1852"/>
                </a:lnTo>
                <a:lnTo>
                  <a:pt x="1882" y="1851"/>
                </a:lnTo>
                <a:lnTo>
                  <a:pt x="1881" y="1850"/>
                </a:lnTo>
                <a:lnTo>
                  <a:pt x="1881" y="1851"/>
                </a:lnTo>
                <a:lnTo>
                  <a:pt x="1880" y="1851"/>
                </a:lnTo>
                <a:lnTo>
                  <a:pt x="1880" y="1852"/>
                </a:lnTo>
                <a:lnTo>
                  <a:pt x="1879" y="1852"/>
                </a:lnTo>
                <a:lnTo>
                  <a:pt x="1878" y="1852"/>
                </a:lnTo>
                <a:lnTo>
                  <a:pt x="1877" y="1852"/>
                </a:lnTo>
                <a:lnTo>
                  <a:pt x="1877" y="1854"/>
                </a:lnTo>
                <a:lnTo>
                  <a:pt x="1875" y="1854"/>
                </a:lnTo>
                <a:lnTo>
                  <a:pt x="1874" y="1852"/>
                </a:lnTo>
                <a:lnTo>
                  <a:pt x="1874" y="1854"/>
                </a:lnTo>
                <a:lnTo>
                  <a:pt x="1873" y="1854"/>
                </a:lnTo>
                <a:lnTo>
                  <a:pt x="1873" y="1855"/>
                </a:lnTo>
                <a:lnTo>
                  <a:pt x="1872" y="1855"/>
                </a:lnTo>
                <a:lnTo>
                  <a:pt x="1871" y="1855"/>
                </a:lnTo>
                <a:lnTo>
                  <a:pt x="1870" y="1855"/>
                </a:lnTo>
                <a:lnTo>
                  <a:pt x="1869" y="1854"/>
                </a:lnTo>
                <a:lnTo>
                  <a:pt x="1870" y="1854"/>
                </a:lnTo>
                <a:lnTo>
                  <a:pt x="1870" y="1852"/>
                </a:lnTo>
                <a:lnTo>
                  <a:pt x="1871" y="1854"/>
                </a:lnTo>
                <a:lnTo>
                  <a:pt x="1872" y="1854"/>
                </a:lnTo>
                <a:lnTo>
                  <a:pt x="1873" y="1854"/>
                </a:lnTo>
                <a:lnTo>
                  <a:pt x="1873" y="1852"/>
                </a:lnTo>
                <a:lnTo>
                  <a:pt x="1874" y="1852"/>
                </a:lnTo>
                <a:lnTo>
                  <a:pt x="1874" y="1851"/>
                </a:lnTo>
                <a:lnTo>
                  <a:pt x="1875" y="1851"/>
                </a:lnTo>
                <a:lnTo>
                  <a:pt x="1877" y="1851"/>
                </a:lnTo>
                <a:lnTo>
                  <a:pt x="1878" y="1851"/>
                </a:lnTo>
                <a:lnTo>
                  <a:pt x="1878" y="1850"/>
                </a:lnTo>
                <a:lnTo>
                  <a:pt x="1878" y="1849"/>
                </a:lnTo>
                <a:lnTo>
                  <a:pt x="1878" y="1850"/>
                </a:lnTo>
                <a:lnTo>
                  <a:pt x="1879" y="1850"/>
                </a:lnTo>
                <a:lnTo>
                  <a:pt x="1880" y="1850"/>
                </a:lnTo>
                <a:lnTo>
                  <a:pt x="1881" y="1850"/>
                </a:lnTo>
                <a:lnTo>
                  <a:pt x="1881" y="1849"/>
                </a:lnTo>
                <a:lnTo>
                  <a:pt x="1880" y="1849"/>
                </a:lnTo>
                <a:lnTo>
                  <a:pt x="1880" y="1848"/>
                </a:lnTo>
                <a:lnTo>
                  <a:pt x="1879" y="1848"/>
                </a:lnTo>
                <a:lnTo>
                  <a:pt x="1878" y="1848"/>
                </a:lnTo>
                <a:lnTo>
                  <a:pt x="1877" y="1848"/>
                </a:lnTo>
                <a:lnTo>
                  <a:pt x="1877" y="1849"/>
                </a:lnTo>
                <a:lnTo>
                  <a:pt x="1877" y="1850"/>
                </a:lnTo>
                <a:lnTo>
                  <a:pt x="1877" y="1851"/>
                </a:lnTo>
                <a:lnTo>
                  <a:pt x="1875" y="1850"/>
                </a:lnTo>
                <a:lnTo>
                  <a:pt x="1875" y="1849"/>
                </a:lnTo>
                <a:lnTo>
                  <a:pt x="1874" y="1849"/>
                </a:lnTo>
                <a:lnTo>
                  <a:pt x="1874" y="1848"/>
                </a:lnTo>
                <a:lnTo>
                  <a:pt x="1874" y="1849"/>
                </a:lnTo>
                <a:lnTo>
                  <a:pt x="1874" y="1848"/>
                </a:lnTo>
                <a:lnTo>
                  <a:pt x="1873" y="1848"/>
                </a:lnTo>
                <a:lnTo>
                  <a:pt x="1873" y="1847"/>
                </a:lnTo>
                <a:lnTo>
                  <a:pt x="1872" y="1847"/>
                </a:lnTo>
                <a:lnTo>
                  <a:pt x="1873" y="1847"/>
                </a:lnTo>
                <a:lnTo>
                  <a:pt x="1873" y="1846"/>
                </a:lnTo>
                <a:lnTo>
                  <a:pt x="1873" y="1845"/>
                </a:lnTo>
                <a:lnTo>
                  <a:pt x="1873" y="1843"/>
                </a:lnTo>
                <a:lnTo>
                  <a:pt x="1872" y="1843"/>
                </a:lnTo>
                <a:lnTo>
                  <a:pt x="1873" y="1843"/>
                </a:lnTo>
                <a:lnTo>
                  <a:pt x="1873" y="1842"/>
                </a:lnTo>
                <a:lnTo>
                  <a:pt x="1872" y="1842"/>
                </a:lnTo>
                <a:lnTo>
                  <a:pt x="1872" y="1841"/>
                </a:lnTo>
                <a:lnTo>
                  <a:pt x="1872" y="1842"/>
                </a:lnTo>
                <a:lnTo>
                  <a:pt x="1872" y="1843"/>
                </a:lnTo>
                <a:lnTo>
                  <a:pt x="1872" y="1845"/>
                </a:lnTo>
                <a:lnTo>
                  <a:pt x="1873" y="1845"/>
                </a:lnTo>
                <a:lnTo>
                  <a:pt x="1872" y="1846"/>
                </a:lnTo>
                <a:lnTo>
                  <a:pt x="1871" y="1846"/>
                </a:lnTo>
                <a:lnTo>
                  <a:pt x="1871" y="1847"/>
                </a:lnTo>
                <a:lnTo>
                  <a:pt x="1872" y="1847"/>
                </a:lnTo>
                <a:lnTo>
                  <a:pt x="1872" y="1848"/>
                </a:lnTo>
                <a:lnTo>
                  <a:pt x="1873" y="1849"/>
                </a:lnTo>
                <a:lnTo>
                  <a:pt x="1873" y="1850"/>
                </a:lnTo>
                <a:lnTo>
                  <a:pt x="1873" y="1851"/>
                </a:lnTo>
                <a:lnTo>
                  <a:pt x="1873" y="1852"/>
                </a:lnTo>
                <a:lnTo>
                  <a:pt x="1872" y="1852"/>
                </a:lnTo>
                <a:lnTo>
                  <a:pt x="1871" y="1852"/>
                </a:lnTo>
                <a:lnTo>
                  <a:pt x="1871" y="1851"/>
                </a:lnTo>
                <a:lnTo>
                  <a:pt x="1870" y="1850"/>
                </a:lnTo>
                <a:lnTo>
                  <a:pt x="1869" y="1850"/>
                </a:lnTo>
                <a:lnTo>
                  <a:pt x="1869" y="1849"/>
                </a:lnTo>
                <a:lnTo>
                  <a:pt x="1869" y="1848"/>
                </a:lnTo>
                <a:lnTo>
                  <a:pt x="1869" y="1847"/>
                </a:lnTo>
                <a:lnTo>
                  <a:pt x="1869" y="1846"/>
                </a:lnTo>
                <a:lnTo>
                  <a:pt x="1869" y="1845"/>
                </a:lnTo>
                <a:lnTo>
                  <a:pt x="1869" y="1843"/>
                </a:lnTo>
                <a:lnTo>
                  <a:pt x="1869" y="1842"/>
                </a:lnTo>
                <a:lnTo>
                  <a:pt x="1870" y="1843"/>
                </a:lnTo>
                <a:lnTo>
                  <a:pt x="1870" y="1845"/>
                </a:lnTo>
                <a:lnTo>
                  <a:pt x="1871" y="1845"/>
                </a:lnTo>
                <a:lnTo>
                  <a:pt x="1871" y="1843"/>
                </a:lnTo>
                <a:lnTo>
                  <a:pt x="1870" y="1843"/>
                </a:lnTo>
                <a:lnTo>
                  <a:pt x="1870" y="1842"/>
                </a:lnTo>
                <a:lnTo>
                  <a:pt x="1870" y="1841"/>
                </a:lnTo>
                <a:lnTo>
                  <a:pt x="1869" y="1840"/>
                </a:lnTo>
                <a:lnTo>
                  <a:pt x="1869" y="1841"/>
                </a:lnTo>
                <a:lnTo>
                  <a:pt x="1868" y="1841"/>
                </a:lnTo>
                <a:lnTo>
                  <a:pt x="1868" y="1842"/>
                </a:lnTo>
                <a:lnTo>
                  <a:pt x="1866" y="1842"/>
                </a:lnTo>
                <a:lnTo>
                  <a:pt x="1865" y="1842"/>
                </a:lnTo>
                <a:lnTo>
                  <a:pt x="1865" y="1843"/>
                </a:lnTo>
                <a:lnTo>
                  <a:pt x="1865" y="1845"/>
                </a:lnTo>
                <a:lnTo>
                  <a:pt x="1866" y="1845"/>
                </a:lnTo>
                <a:lnTo>
                  <a:pt x="1866" y="1846"/>
                </a:lnTo>
                <a:lnTo>
                  <a:pt x="1866" y="1845"/>
                </a:lnTo>
                <a:lnTo>
                  <a:pt x="1865" y="1845"/>
                </a:lnTo>
                <a:lnTo>
                  <a:pt x="1865" y="1846"/>
                </a:lnTo>
                <a:lnTo>
                  <a:pt x="1866" y="1846"/>
                </a:lnTo>
                <a:lnTo>
                  <a:pt x="1866" y="1847"/>
                </a:lnTo>
                <a:lnTo>
                  <a:pt x="1865" y="1847"/>
                </a:lnTo>
                <a:lnTo>
                  <a:pt x="1865" y="1848"/>
                </a:lnTo>
                <a:lnTo>
                  <a:pt x="1866" y="1848"/>
                </a:lnTo>
                <a:lnTo>
                  <a:pt x="1868" y="1848"/>
                </a:lnTo>
                <a:lnTo>
                  <a:pt x="1868" y="1849"/>
                </a:lnTo>
                <a:lnTo>
                  <a:pt x="1866" y="1849"/>
                </a:lnTo>
                <a:lnTo>
                  <a:pt x="1865" y="1849"/>
                </a:lnTo>
                <a:lnTo>
                  <a:pt x="1864" y="1849"/>
                </a:lnTo>
                <a:lnTo>
                  <a:pt x="1863" y="1849"/>
                </a:lnTo>
                <a:lnTo>
                  <a:pt x="1862" y="1849"/>
                </a:lnTo>
                <a:lnTo>
                  <a:pt x="1862" y="1850"/>
                </a:lnTo>
                <a:lnTo>
                  <a:pt x="1862" y="1851"/>
                </a:lnTo>
                <a:lnTo>
                  <a:pt x="1862" y="1850"/>
                </a:lnTo>
                <a:lnTo>
                  <a:pt x="1861" y="1851"/>
                </a:lnTo>
                <a:lnTo>
                  <a:pt x="1861" y="1850"/>
                </a:lnTo>
                <a:lnTo>
                  <a:pt x="1860" y="1850"/>
                </a:lnTo>
                <a:lnTo>
                  <a:pt x="1860" y="1849"/>
                </a:lnTo>
                <a:lnTo>
                  <a:pt x="1858" y="1849"/>
                </a:lnTo>
                <a:lnTo>
                  <a:pt x="1857" y="1849"/>
                </a:lnTo>
                <a:lnTo>
                  <a:pt x="1856" y="1849"/>
                </a:lnTo>
                <a:lnTo>
                  <a:pt x="1856" y="1848"/>
                </a:lnTo>
                <a:lnTo>
                  <a:pt x="1856" y="1847"/>
                </a:lnTo>
                <a:lnTo>
                  <a:pt x="1856" y="1846"/>
                </a:lnTo>
                <a:lnTo>
                  <a:pt x="1857" y="1846"/>
                </a:lnTo>
                <a:lnTo>
                  <a:pt x="1857" y="1845"/>
                </a:lnTo>
                <a:lnTo>
                  <a:pt x="1856" y="1845"/>
                </a:lnTo>
                <a:lnTo>
                  <a:pt x="1857" y="1845"/>
                </a:lnTo>
                <a:lnTo>
                  <a:pt x="1858" y="1845"/>
                </a:lnTo>
                <a:lnTo>
                  <a:pt x="1858" y="1843"/>
                </a:lnTo>
                <a:lnTo>
                  <a:pt x="1860" y="1843"/>
                </a:lnTo>
                <a:lnTo>
                  <a:pt x="1858" y="1845"/>
                </a:lnTo>
                <a:lnTo>
                  <a:pt x="1860" y="1845"/>
                </a:lnTo>
                <a:lnTo>
                  <a:pt x="1860" y="1843"/>
                </a:lnTo>
                <a:lnTo>
                  <a:pt x="1861" y="1843"/>
                </a:lnTo>
                <a:lnTo>
                  <a:pt x="1861" y="1842"/>
                </a:lnTo>
                <a:lnTo>
                  <a:pt x="1862" y="1842"/>
                </a:lnTo>
                <a:lnTo>
                  <a:pt x="1862" y="1841"/>
                </a:lnTo>
                <a:lnTo>
                  <a:pt x="1862" y="1842"/>
                </a:lnTo>
                <a:lnTo>
                  <a:pt x="1863" y="1842"/>
                </a:lnTo>
                <a:lnTo>
                  <a:pt x="1863" y="1841"/>
                </a:lnTo>
                <a:lnTo>
                  <a:pt x="1862" y="1841"/>
                </a:lnTo>
                <a:lnTo>
                  <a:pt x="1861" y="1841"/>
                </a:lnTo>
                <a:lnTo>
                  <a:pt x="1862" y="1841"/>
                </a:lnTo>
                <a:lnTo>
                  <a:pt x="1862" y="1840"/>
                </a:lnTo>
                <a:lnTo>
                  <a:pt x="1862" y="1839"/>
                </a:lnTo>
                <a:lnTo>
                  <a:pt x="1861" y="1839"/>
                </a:lnTo>
                <a:lnTo>
                  <a:pt x="1860" y="1839"/>
                </a:lnTo>
                <a:lnTo>
                  <a:pt x="1860" y="1838"/>
                </a:lnTo>
                <a:lnTo>
                  <a:pt x="1861" y="1838"/>
                </a:lnTo>
                <a:lnTo>
                  <a:pt x="1861" y="1837"/>
                </a:lnTo>
                <a:lnTo>
                  <a:pt x="1860" y="1837"/>
                </a:lnTo>
                <a:lnTo>
                  <a:pt x="1861" y="1837"/>
                </a:lnTo>
                <a:lnTo>
                  <a:pt x="1861" y="1835"/>
                </a:lnTo>
                <a:lnTo>
                  <a:pt x="1861" y="1837"/>
                </a:lnTo>
                <a:lnTo>
                  <a:pt x="1860" y="1837"/>
                </a:lnTo>
                <a:lnTo>
                  <a:pt x="1861" y="1837"/>
                </a:lnTo>
                <a:lnTo>
                  <a:pt x="1861" y="1838"/>
                </a:lnTo>
                <a:lnTo>
                  <a:pt x="1860" y="1838"/>
                </a:lnTo>
                <a:lnTo>
                  <a:pt x="1860" y="1839"/>
                </a:lnTo>
                <a:lnTo>
                  <a:pt x="1860" y="1840"/>
                </a:lnTo>
                <a:lnTo>
                  <a:pt x="1860" y="1839"/>
                </a:lnTo>
                <a:lnTo>
                  <a:pt x="1858" y="1839"/>
                </a:lnTo>
                <a:lnTo>
                  <a:pt x="1858" y="1840"/>
                </a:lnTo>
                <a:lnTo>
                  <a:pt x="1858" y="1839"/>
                </a:lnTo>
                <a:lnTo>
                  <a:pt x="1858" y="1840"/>
                </a:lnTo>
                <a:lnTo>
                  <a:pt x="1860" y="1840"/>
                </a:lnTo>
                <a:lnTo>
                  <a:pt x="1860" y="1839"/>
                </a:lnTo>
                <a:lnTo>
                  <a:pt x="1861" y="1839"/>
                </a:lnTo>
                <a:lnTo>
                  <a:pt x="1862" y="1839"/>
                </a:lnTo>
                <a:lnTo>
                  <a:pt x="1862" y="1840"/>
                </a:lnTo>
                <a:lnTo>
                  <a:pt x="1861" y="1840"/>
                </a:lnTo>
                <a:lnTo>
                  <a:pt x="1861" y="1841"/>
                </a:lnTo>
                <a:lnTo>
                  <a:pt x="1861" y="1842"/>
                </a:lnTo>
                <a:lnTo>
                  <a:pt x="1860" y="1842"/>
                </a:lnTo>
                <a:lnTo>
                  <a:pt x="1858" y="1842"/>
                </a:lnTo>
                <a:lnTo>
                  <a:pt x="1858" y="1843"/>
                </a:lnTo>
                <a:lnTo>
                  <a:pt x="1857" y="1843"/>
                </a:lnTo>
                <a:lnTo>
                  <a:pt x="1856" y="1843"/>
                </a:lnTo>
                <a:lnTo>
                  <a:pt x="1855" y="1843"/>
                </a:lnTo>
                <a:lnTo>
                  <a:pt x="1855" y="1845"/>
                </a:lnTo>
                <a:lnTo>
                  <a:pt x="1855" y="1843"/>
                </a:lnTo>
                <a:lnTo>
                  <a:pt x="1854" y="1843"/>
                </a:lnTo>
                <a:lnTo>
                  <a:pt x="1853" y="1843"/>
                </a:lnTo>
                <a:lnTo>
                  <a:pt x="1853" y="1842"/>
                </a:lnTo>
                <a:lnTo>
                  <a:pt x="1852" y="1842"/>
                </a:lnTo>
                <a:lnTo>
                  <a:pt x="1850" y="1842"/>
                </a:lnTo>
                <a:lnTo>
                  <a:pt x="1849" y="1842"/>
                </a:lnTo>
                <a:lnTo>
                  <a:pt x="1849" y="1841"/>
                </a:lnTo>
                <a:lnTo>
                  <a:pt x="1849" y="1842"/>
                </a:lnTo>
                <a:lnTo>
                  <a:pt x="1848" y="1842"/>
                </a:lnTo>
                <a:lnTo>
                  <a:pt x="1848" y="1841"/>
                </a:lnTo>
                <a:lnTo>
                  <a:pt x="1848" y="1842"/>
                </a:lnTo>
                <a:lnTo>
                  <a:pt x="1848" y="1843"/>
                </a:lnTo>
                <a:lnTo>
                  <a:pt x="1847" y="1843"/>
                </a:lnTo>
                <a:lnTo>
                  <a:pt x="1847" y="1842"/>
                </a:lnTo>
                <a:lnTo>
                  <a:pt x="1846" y="1843"/>
                </a:lnTo>
                <a:lnTo>
                  <a:pt x="1846" y="1842"/>
                </a:lnTo>
                <a:lnTo>
                  <a:pt x="1846" y="1841"/>
                </a:lnTo>
                <a:lnTo>
                  <a:pt x="1846" y="1840"/>
                </a:lnTo>
                <a:lnTo>
                  <a:pt x="1846" y="1839"/>
                </a:lnTo>
                <a:lnTo>
                  <a:pt x="1847" y="1839"/>
                </a:lnTo>
                <a:lnTo>
                  <a:pt x="1847" y="1840"/>
                </a:lnTo>
                <a:lnTo>
                  <a:pt x="1848" y="1840"/>
                </a:lnTo>
                <a:lnTo>
                  <a:pt x="1849" y="1840"/>
                </a:lnTo>
                <a:lnTo>
                  <a:pt x="1850" y="1840"/>
                </a:lnTo>
                <a:lnTo>
                  <a:pt x="1850" y="1839"/>
                </a:lnTo>
                <a:lnTo>
                  <a:pt x="1852" y="1839"/>
                </a:lnTo>
                <a:lnTo>
                  <a:pt x="1852" y="1838"/>
                </a:lnTo>
                <a:lnTo>
                  <a:pt x="1853" y="1839"/>
                </a:lnTo>
                <a:lnTo>
                  <a:pt x="1852" y="1839"/>
                </a:lnTo>
                <a:lnTo>
                  <a:pt x="1853" y="1839"/>
                </a:lnTo>
                <a:lnTo>
                  <a:pt x="1853" y="1838"/>
                </a:lnTo>
                <a:lnTo>
                  <a:pt x="1853" y="1837"/>
                </a:lnTo>
                <a:lnTo>
                  <a:pt x="1853" y="1838"/>
                </a:lnTo>
                <a:lnTo>
                  <a:pt x="1854" y="1838"/>
                </a:lnTo>
                <a:lnTo>
                  <a:pt x="1855" y="1838"/>
                </a:lnTo>
                <a:lnTo>
                  <a:pt x="1856" y="1838"/>
                </a:lnTo>
                <a:lnTo>
                  <a:pt x="1856" y="1837"/>
                </a:lnTo>
                <a:lnTo>
                  <a:pt x="1856" y="1835"/>
                </a:lnTo>
                <a:lnTo>
                  <a:pt x="1857" y="1835"/>
                </a:lnTo>
                <a:lnTo>
                  <a:pt x="1857" y="1834"/>
                </a:lnTo>
                <a:lnTo>
                  <a:pt x="1858" y="1834"/>
                </a:lnTo>
                <a:lnTo>
                  <a:pt x="1857" y="1834"/>
                </a:lnTo>
                <a:lnTo>
                  <a:pt x="1858" y="1834"/>
                </a:lnTo>
                <a:lnTo>
                  <a:pt x="1858" y="1833"/>
                </a:lnTo>
                <a:lnTo>
                  <a:pt x="1858" y="1832"/>
                </a:lnTo>
                <a:lnTo>
                  <a:pt x="1858" y="1831"/>
                </a:lnTo>
                <a:lnTo>
                  <a:pt x="1860" y="1831"/>
                </a:lnTo>
                <a:lnTo>
                  <a:pt x="1860" y="1832"/>
                </a:lnTo>
                <a:lnTo>
                  <a:pt x="1861" y="1832"/>
                </a:lnTo>
                <a:lnTo>
                  <a:pt x="1862" y="1832"/>
                </a:lnTo>
                <a:lnTo>
                  <a:pt x="1863" y="1831"/>
                </a:lnTo>
                <a:lnTo>
                  <a:pt x="1863" y="1830"/>
                </a:lnTo>
                <a:lnTo>
                  <a:pt x="1864" y="1830"/>
                </a:lnTo>
                <a:lnTo>
                  <a:pt x="1865" y="1830"/>
                </a:lnTo>
                <a:lnTo>
                  <a:pt x="1865" y="1831"/>
                </a:lnTo>
                <a:lnTo>
                  <a:pt x="1866" y="1831"/>
                </a:lnTo>
                <a:lnTo>
                  <a:pt x="1868" y="1831"/>
                </a:lnTo>
                <a:lnTo>
                  <a:pt x="1866" y="1830"/>
                </a:lnTo>
                <a:lnTo>
                  <a:pt x="1865" y="1830"/>
                </a:lnTo>
                <a:lnTo>
                  <a:pt x="1865" y="1829"/>
                </a:lnTo>
                <a:lnTo>
                  <a:pt x="1864" y="1829"/>
                </a:lnTo>
                <a:lnTo>
                  <a:pt x="1863" y="1830"/>
                </a:lnTo>
                <a:lnTo>
                  <a:pt x="1862" y="1830"/>
                </a:lnTo>
                <a:lnTo>
                  <a:pt x="1861" y="1830"/>
                </a:lnTo>
                <a:lnTo>
                  <a:pt x="1862" y="1830"/>
                </a:lnTo>
                <a:lnTo>
                  <a:pt x="1862" y="1829"/>
                </a:lnTo>
                <a:lnTo>
                  <a:pt x="1863" y="1829"/>
                </a:lnTo>
                <a:lnTo>
                  <a:pt x="1863" y="1827"/>
                </a:lnTo>
                <a:lnTo>
                  <a:pt x="1863" y="1826"/>
                </a:lnTo>
                <a:lnTo>
                  <a:pt x="1863" y="1825"/>
                </a:lnTo>
                <a:lnTo>
                  <a:pt x="1863" y="1824"/>
                </a:lnTo>
                <a:lnTo>
                  <a:pt x="1864" y="1824"/>
                </a:lnTo>
                <a:lnTo>
                  <a:pt x="1864" y="1823"/>
                </a:lnTo>
                <a:lnTo>
                  <a:pt x="1863" y="1823"/>
                </a:lnTo>
                <a:lnTo>
                  <a:pt x="1863" y="1822"/>
                </a:lnTo>
                <a:lnTo>
                  <a:pt x="1864" y="1821"/>
                </a:lnTo>
                <a:lnTo>
                  <a:pt x="1865" y="1821"/>
                </a:lnTo>
                <a:lnTo>
                  <a:pt x="1864" y="1821"/>
                </a:lnTo>
                <a:lnTo>
                  <a:pt x="1864" y="1820"/>
                </a:lnTo>
                <a:lnTo>
                  <a:pt x="1865" y="1820"/>
                </a:lnTo>
                <a:lnTo>
                  <a:pt x="1865" y="1818"/>
                </a:lnTo>
                <a:lnTo>
                  <a:pt x="1864" y="1818"/>
                </a:lnTo>
                <a:lnTo>
                  <a:pt x="1864" y="1817"/>
                </a:lnTo>
                <a:lnTo>
                  <a:pt x="1864" y="1816"/>
                </a:lnTo>
                <a:lnTo>
                  <a:pt x="1863" y="1815"/>
                </a:lnTo>
                <a:lnTo>
                  <a:pt x="1864" y="1815"/>
                </a:lnTo>
                <a:lnTo>
                  <a:pt x="1864" y="1814"/>
                </a:lnTo>
                <a:lnTo>
                  <a:pt x="1864" y="1813"/>
                </a:lnTo>
                <a:lnTo>
                  <a:pt x="1863" y="1812"/>
                </a:lnTo>
                <a:lnTo>
                  <a:pt x="1864" y="1812"/>
                </a:lnTo>
                <a:lnTo>
                  <a:pt x="1865" y="1812"/>
                </a:lnTo>
                <a:lnTo>
                  <a:pt x="1865" y="1813"/>
                </a:lnTo>
                <a:lnTo>
                  <a:pt x="1866" y="1813"/>
                </a:lnTo>
                <a:lnTo>
                  <a:pt x="1866" y="1814"/>
                </a:lnTo>
                <a:lnTo>
                  <a:pt x="1868" y="1814"/>
                </a:lnTo>
                <a:lnTo>
                  <a:pt x="1868" y="1813"/>
                </a:lnTo>
                <a:lnTo>
                  <a:pt x="1866" y="1812"/>
                </a:lnTo>
                <a:lnTo>
                  <a:pt x="1865" y="1810"/>
                </a:lnTo>
                <a:lnTo>
                  <a:pt x="1865" y="1809"/>
                </a:lnTo>
                <a:lnTo>
                  <a:pt x="1865" y="1808"/>
                </a:lnTo>
                <a:lnTo>
                  <a:pt x="1866" y="1807"/>
                </a:lnTo>
                <a:lnTo>
                  <a:pt x="1866" y="1806"/>
                </a:lnTo>
                <a:lnTo>
                  <a:pt x="1866" y="1805"/>
                </a:lnTo>
                <a:lnTo>
                  <a:pt x="1865" y="1804"/>
                </a:lnTo>
                <a:lnTo>
                  <a:pt x="1864" y="1802"/>
                </a:lnTo>
                <a:lnTo>
                  <a:pt x="1864" y="1801"/>
                </a:lnTo>
                <a:lnTo>
                  <a:pt x="1865" y="1801"/>
                </a:lnTo>
                <a:lnTo>
                  <a:pt x="1865" y="1800"/>
                </a:lnTo>
                <a:lnTo>
                  <a:pt x="1865" y="1799"/>
                </a:lnTo>
                <a:lnTo>
                  <a:pt x="1865" y="1798"/>
                </a:lnTo>
                <a:lnTo>
                  <a:pt x="1864" y="1798"/>
                </a:lnTo>
                <a:lnTo>
                  <a:pt x="1865" y="1797"/>
                </a:lnTo>
                <a:lnTo>
                  <a:pt x="1866" y="1797"/>
                </a:lnTo>
                <a:lnTo>
                  <a:pt x="1868" y="1797"/>
                </a:lnTo>
                <a:lnTo>
                  <a:pt x="1868" y="1796"/>
                </a:lnTo>
                <a:close/>
                <a:moveTo>
                  <a:pt x="2222" y="1793"/>
                </a:moveTo>
                <a:lnTo>
                  <a:pt x="2223" y="1793"/>
                </a:lnTo>
                <a:lnTo>
                  <a:pt x="2224" y="1793"/>
                </a:lnTo>
                <a:lnTo>
                  <a:pt x="2224" y="1795"/>
                </a:lnTo>
                <a:lnTo>
                  <a:pt x="2225" y="1795"/>
                </a:lnTo>
                <a:lnTo>
                  <a:pt x="2225" y="1796"/>
                </a:lnTo>
                <a:lnTo>
                  <a:pt x="2226" y="1796"/>
                </a:lnTo>
                <a:lnTo>
                  <a:pt x="2228" y="1796"/>
                </a:lnTo>
                <a:lnTo>
                  <a:pt x="2229" y="1796"/>
                </a:lnTo>
                <a:lnTo>
                  <a:pt x="2229" y="1797"/>
                </a:lnTo>
                <a:lnTo>
                  <a:pt x="2229" y="1796"/>
                </a:lnTo>
                <a:lnTo>
                  <a:pt x="2229" y="1797"/>
                </a:lnTo>
                <a:lnTo>
                  <a:pt x="2230" y="1797"/>
                </a:lnTo>
                <a:lnTo>
                  <a:pt x="2230" y="1798"/>
                </a:lnTo>
                <a:lnTo>
                  <a:pt x="2230" y="1799"/>
                </a:lnTo>
                <a:lnTo>
                  <a:pt x="2230" y="1800"/>
                </a:lnTo>
                <a:lnTo>
                  <a:pt x="2230" y="1801"/>
                </a:lnTo>
                <a:lnTo>
                  <a:pt x="2230" y="1802"/>
                </a:lnTo>
                <a:lnTo>
                  <a:pt x="2230" y="1804"/>
                </a:lnTo>
                <a:lnTo>
                  <a:pt x="2230" y="1805"/>
                </a:lnTo>
                <a:lnTo>
                  <a:pt x="2230" y="1806"/>
                </a:lnTo>
                <a:lnTo>
                  <a:pt x="2230" y="1807"/>
                </a:lnTo>
                <a:lnTo>
                  <a:pt x="2231" y="1807"/>
                </a:lnTo>
                <a:lnTo>
                  <a:pt x="2232" y="1808"/>
                </a:lnTo>
                <a:lnTo>
                  <a:pt x="2233" y="1808"/>
                </a:lnTo>
                <a:lnTo>
                  <a:pt x="2234" y="1808"/>
                </a:lnTo>
                <a:lnTo>
                  <a:pt x="2236" y="1808"/>
                </a:lnTo>
                <a:lnTo>
                  <a:pt x="2237" y="1808"/>
                </a:lnTo>
                <a:lnTo>
                  <a:pt x="2238" y="1808"/>
                </a:lnTo>
                <a:lnTo>
                  <a:pt x="2238" y="1809"/>
                </a:lnTo>
                <a:lnTo>
                  <a:pt x="2239" y="1809"/>
                </a:lnTo>
                <a:lnTo>
                  <a:pt x="2240" y="1809"/>
                </a:lnTo>
                <a:lnTo>
                  <a:pt x="2240" y="1810"/>
                </a:lnTo>
                <a:lnTo>
                  <a:pt x="2241" y="1810"/>
                </a:lnTo>
                <a:lnTo>
                  <a:pt x="2242" y="1810"/>
                </a:lnTo>
                <a:lnTo>
                  <a:pt x="2245" y="1808"/>
                </a:lnTo>
                <a:lnTo>
                  <a:pt x="2248" y="1810"/>
                </a:lnTo>
                <a:lnTo>
                  <a:pt x="2251" y="1814"/>
                </a:lnTo>
                <a:lnTo>
                  <a:pt x="2249" y="1817"/>
                </a:lnTo>
                <a:lnTo>
                  <a:pt x="2248" y="1818"/>
                </a:lnTo>
                <a:lnTo>
                  <a:pt x="2248" y="1820"/>
                </a:lnTo>
                <a:lnTo>
                  <a:pt x="2245" y="1824"/>
                </a:lnTo>
                <a:lnTo>
                  <a:pt x="2246" y="1824"/>
                </a:lnTo>
                <a:lnTo>
                  <a:pt x="2247" y="1823"/>
                </a:lnTo>
                <a:lnTo>
                  <a:pt x="2248" y="1822"/>
                </a:lnTo>
                <a:lnTo>
                  <a:pt x="2249" y="1820"/>
                </a:lnTo>
                <a:lnTo>
                  <a:pt x="2250" y="1818"/>
                </a:lnTo>
                <a:lnTo>
                  <a:pt x="2250" y="1817"/>
                </a:lnTo>
                <a:lnTo>
                  <a:pt x="2251" y="1816"/>
                </a:lnTo>
                <a:lnTo>
                  <a:pt x="2253" y="1814"/>
                </a:lnTo>
                <a:lnTo>
                  <a:pt x="2255" y="1814"/>
                </a:lnTo>
                <a:lnTo>
                  <a:pt x="2254" y="1818"/>
                </a:lnTo>
                <a:lnTo>
                  <a:pt x="2255" y="1818"/>
                </a:lnTo>
                <a:lnTo>
                  <a:pt x="2255" y="1817"/>
                </a:lnTo>
                <a:lnTo>
                  <a:pt x="2256" y="1817"/>
                </a:lnTo>
                <a:lnTo>
                  <a:pt x="2256" y="1816"/>
                </a:lnTo>
                <a:lnTo>
                  <a:pt x="2257" y="1816"/>
                </a:lnTo>
                <a:lnTo>
                  <a:pt x="2257" y="1817"/>
                </a:lnTo>
                <a:lnTo>
                  <a:pt x="2258" y="1817"/>
                </a:lnTo>
                <a:lnTo>
                  <a:pt x="2259" y="1817"/>
                </a:lnTo>
                <a:lnTo>
                  <a:pt x="2261" y="1817"/>
                </a:lnTo>
                <a:lnTo>
                  <a:pt x="2262" y="1817"/>
                </a:lnTo>
                <a:lnTo>
                  <a:pt x="2263" y="1817"/>
                </a:lnTo>
                <a:lnTo>
                  <a:pt x="2264" y="1817"/>
                </a:lnTo>
                <a:lnTo>
                  <a:pt x="2265" y="1817"/>
                </a:lnTo>
                <a:lnTo>
                  <a:pt x="2266" y="1817"/>
                </a:lnTo>
                <a:lnTo>
                  <a:pt x="2267" y="1817"/>
                </a:lnTo>
                <a:lnTo>
                  <a:pt x="2268" y="1817"/>
                </a:lnTo>
                <a:lnTo>
                  <a:pt x="2268" y="1818"/>
                </a:lnTo>
                <a:lnTo>
                  <a:pt x="2268" y="1817"/>
                </a:lnTo>
                <a:lnTo>
                  <a:pt x="2270" y="1817"/>
                </a:lnTo>
                <a:lnTo>
                  <a:pt x="2271" y="1817"/>
                </a:lnTo>
                <a:lnTo>
                  <a:pt x="2272" y="1817"/>
                </a:lnTo>
                <a:lnTo>
                  <a:pt x="2273" y="1818"/>
                </a:lnTo>
                <a:lnTo>
                  <a:pt x="2272" y="1816"/>
                </a:lnTo>
                <a:lnTo>
                  <a:pt x="2272" y="1817"/>
                </a:lnTo>
                <a:lnTo>
                  <a:pt x="2273" y="1818"/>
                </a:lnTo>
                <a:lnTo>
                  <a:pt x="2274" y="1818"/>
                </a:lnTo>
                <a:lnTo>
                  <a:pt x="2274" y="1817"/>
                </a:lnTo>
                <a:lnTo>
                  <a:pt x="2275" y="1817"/>
                </a:lnTo>
                <a:lnTo>
                  <a:pt x="2275" y="1818"/>
                </a:lnTo>
                <a:lnTo>
                  <a:pt x="2276" y="1817"/>
                </a:lnTo>
                <a:lnTo>
                  <a:pt x="2276" y="1816"/>
                </a:lnTo>
                <a:lnTo>
                  <a:pt x="2282" y="1816"/>
                </a:lnTo>
                <a:lnTo>
                  <a:pt x="2298" y="1809"/>
                </a:lnTo>
                <a:lnTo>
                  <a:pt x="2303" y="1808"/>
                </a:lnTo>
                <a:lnTo>
                  <a:pt x="2306" y="1807"/>
                </a:lnTo>
                <a:lnTo>
                  <a:pt x="2307" y="1805"/>
                </a:lnTo>
                <a:lnTo>
                  <a:pt x="2309" y="1807"/>
                </a:lnTo>
                <a:lnTo>
                  <a:pt x="2310" y="1806"/>
                </a:lnTo>
                <a:lnTo>
                  <a:pt x="2313" y="1808"/>
                </a:lnTo>
                <a:lnTo>
                  <a:pt x="2313" y="1809"/>
                </a:lnTo>
                <a:lnTo>
                  <a:pt x="2317" y="1807"/>
                </a:lnTo>
                <a:lnTo>
                  <a:pt x="2318" y="1808"/>
                </a:lnTo>
                <a:lnTo>
                  <a:pt x="2320" y="1812"/>
                </a:lnTo>
                <a:lnTo>
                  <a:pt x="2323" y="1818"/>
                </a:lnTo>
                <a:lnTo>
                  <a:pt x="2326" y="1825"/>
                </a:lnTo>
                <a:lnTo>
                  <a:pt x="2329" y="1830"/>
                </a:lnTo>
                <a:lnTo>
                  <a:pt x="2330" y="1832"/>
                </a:lnTo>
                <a:lnTo>
                  <a:pt x="2329" y="1833"/>
                </a:lnTo>
                <a:lnTo>
                  <a:pt x="2330" y="1835"/>
                </a:lnTo>
                <a:lnTo>
                  <a:pt x="2338" y="1846"/>
                </a:lnTo>
                <a:lnTo>
                  <a:pt x="2342" y="1850"/>
                </a:lnTo>
                <a:lnTo>
                  <a:pt x="2348" y="1854"/>
                </a:lnTo>
                <a:lnTo>
                  <a:pt x="2351" y="1859"/>
                </a:lnTo>
                <a:lnTo>
                  <a:pt x="2351" y="1862"/>
                </a:lnTo>
                <a:lnTo>
                  <a:pt x="2351" y="1863"/>
                </a:lnTo>
                <a:lnTo>
                  <a:pt x="2351" y="1868"/>
                </a:lnTo>
                <a:lnTo>
                  <a:pt x="2351" y="1888"/>
                </a:lnTo>
                <a:lnTo>
                  <a:pt x="2351" y="1889"/>
                </a:lnTo>
                <a:lnTo>
                  <a:pt x="2351" y="1890"/>
                </a:lnTo>
                <a:lnTo>
                  <a:pt x="2351" y="1892"/>
                </a:lnTo>
                <a:lnTo>
                  <a:pt x="2350" y="1894"/>
                </a:lnTo>
                <a:lnTo>
                  <a:pt x="2350" y="1893"/>
                </a:lnTo>
                <a:lnTo>
                  <a:pt x="2351" y="1893"/>
                </a:lnTo>
                <a:lnTo>
                  <a:pt x="2350" y="1894"/>
                </a:lnTo>
                <a:lnTo>
                  <a:pt x="2350" y="1896"/>
                </a:lnTo>
                <a:lnTo>
                  <a:pt x="2350" y="1897"/>
                </a:lnTo>
                <a:lnTo>
                  <a:pt x="2350" y="1894"/>
                </a:lnTo>
                <a:lnTo>
                  <a:pt x="2349" y="1896"/>
                </a:lnTo>
                <a:lnTo>
                  <a:pt x="2348" y="1896"/>
                </a:lnTo>
                <a:lnTo>
                  <a:pt x="2348" y="1894"/>
                </a:lnTo>
                <a:lnTo>
                  <a:pt x="2347" y="1894"/>
                </a:lnTo>
                <a:lnTo>
                  <a:pt x="2346" y="1894"/>
                </a:lnTo>
                <a:lnTo>
                  <a:pt x="2345" y="1896"/>
                </a:lnTo>
                <a:lnTo>
                  <a:pt x="2343" y="1897"/>
                </a:lnTo>
                <a:lnTo>
                  <a:pt x="2343" y="1898"/>
                </a:lnTo>
                <a:lnTo>
                  <a:pt x="2343" y="1899"/>
                </a:lnTo>
                <a:lnTo>
                  <a:pt x="2345" y="1899"/>
                </a:lnTo>
                <a:lnTo>
                  <a:pt x="2345" y="1900"/>
                </a:lnTo>
                <a:lnTo>
                  <a:pt x="2343" y="1900"/>
                </a:lnTo>
                <a:lnTo>
                  <a:pt x="2343" y="1901"/>
                </a:lnTo>
                <a:lnTo>
                  <a:pt x="2342" y="1900"/>
                </a:lnTo>
                <a:lnTo>
                  <a:pt x="2342" y="1901"/>
                </a:lnTo>
                <a:lnTo>
                  <a:pt x="2342" y="1900"/>
                </a:lnTo>
                <a:lnTo>
                  <a:pt x="2342" y="1899"/>
                </a:lnTo>
                <a:lnTo>
                  <a:pt x="2342" y="1898"/>
                </a:lnTo>
                <a:lnTo>
                  <a:pt x="2342" y="1897"/>
                </a:lnTo>
                <a:lnTo>
                  <a:pt x="2341" y="1897"/>
                </a:lnTo>
                <a:lnTo>
                  <a:pt x="2341" y="1896"/>
                </a:lnTo>
                <a:lnTo>
                  <a:pt x="2340" y="1896"/>
                </a:lnTo>
                <a:lnTo>
                  <a:pt x="2340" y="1897"/>
                </a:lnTo>
                <a:lnTo>
                  <a:pt x="2339" y="1897"/>
                </a:lnTo>
                <a:lnTo>
                  <a:pt x="2340" y="1897"/>
                </a:lnTo>
                <a:lnTo>
                  <a:pt x="2339" y="1897"/>
                </a:lnTo>
                <a:lnTo>
                  <a:pt x="2338" y="1897"/>
                </a:lnTo>
                <a:lnTo>
                  <a:pt x="2337" y="1897"/>
                </a:lnTo>
                <a:lnTo>
                  <a:pt x="2335" y="1897"/>
                </a:lnTo>
                <a:lnTo>
                  <a:pt x="2335" y="1898"/>
                </a:lnTo>
                <a:lnTo>
                  <a:pt x="2335" y="1899"/>
                </a:lnTo>
                <a:lnTo>
                  <a:pt x="2337" y="1899"/>
                </a:lnTo>
                <a:lnTo>
                  <a:pt x="2339" y="1899"/>
                </a:lnTo>
                <a:lnTo>
                  <a:pt x="2340" y="1899"/>
                </a:lnTo>
                <a:lnTo>
                  <a:pt x="2341" y="1899"/>
                </a:lnTo>
                <a:lnTo>
                  <a:pt x="2341" y="1900"/>
                </a:lnTo>
                <a:lnTo>
                  <a:pt x="2341" y="1901"/>
                </a:lnTo>
                <a:lnTo>
                  <a:pt x="2342" y="1901"/>
                </a:lnTo>
                <a:lnTo>
                  <a:pt x="2343" y="1901"/>
                </a:lnTo>
                <a:lnTo>
                  <a:pt x="2345" y="1901"/>
                </a:lnTo>
                <a:lnTo>
                  <a:pt x="2345" y="1900"/>
                </a:lnTo>
                <a:lnTo>
                  <a:pt x="2346" y="1900"/>
                </a:lnTo>
                <a:lnTo>
                  <a:pt x="2346" y="1899"/>
                </a:lnTo>
                <a:lnTo>
                  <a:pt x="2346" y="1898"/>
                </a:lnTo>
                <a:lnTo>
                  <a:pt x="2347" y="1897"/>
                </a:lnTo>
                <a:lnTo>
                  <a:pt x="2347" y="1896"/>
                </a:lnTo>
                <a:lnTo>
                  <a:pt x="2346" y="1896"/>
                </a:lnTo>
                <a:lnTo>
                  <a:pt x="2346" y="1897"/>
                </a:lnTo>
                <a:lnTo>
                  <a:pt x="2345" y="1897"/>
                </a:lnTo>
                <a:lnTo>
                  <a:pt x="2345" y="1898"/>
                </a:lnTo>
                <a:lnTo>
                  <a:pt x="2346" y="1899"/>
                </a:lnTo>
                <a:lnTo>
                  <a:pt x="2345" y="1899"/>
                </a:lnTo>
                <a:lnTo>
                  <a:pt x="2345" y="1898"/>
                </a:lnTo>
                <a:lnTo>
                  <a:pt x="2345" y="1897"/>
                </a:lnTo>
                <a:lnTo>
                  <a:pt x="2346" y="1897"/>
                </a:lnTo>
                <a:lnTo>
                  <a:pt x="2346" y="1896"/>
                </a:lnTo>
                <a:lnTo>
                  <a:pt x="2347" y="1896"/>
                </a:lnTo>
                <a:lnTo>
                  <a:pt x="2348" y="1896"/>
                </a:lnTo>
                <a:lnTo>
                  <a:pt x="2348" y="1897"/>
                </a:lnTo>
                <a:lnTo>
                  <a:pt x="2349" y="1897"/>
                </a:lnTo>
                <a:lnTo>
                  <a:pt x="2348" y="1897"/>
                </a:lnTo>
                <a:lnTo>
                  <a:pt x="2348" y="1896"/>
                </a:lnTo>
                <a:lnTo>
                  <a:pt x="2347" y="1896"/>
                </a:lnTo>
                <a:lnTo>
                  <a:pt x="2347" y="1897"/>
                </a:lnTo>
                <a:lnTo>
                  <a:pt x="2348" y="1897"/>
                </a:lnTo>
                <a:lnTo>
                  <a:pt x="2349" y="1898"/>
                </a:lnTo>
                <a:lnTo>
                  <a:pt x="2349" y="1897"/>
                </a:lnTo>
                <a:lnTo>
                  <a:pt x="2351" y="1896"/>
                </a:lnTo>
                <a:lnTo>
                  <a:pt x="2351" y="1897"/>
                </a:lnTo>
                <a:lnTo>
                  <a:pt x="2351" y="1902"/>
                </a:lnTo>
                <a:lnTo>
                  <a:pt x="2353" y="1909"/>
                </a:lnTo>
                <a:lnTo>
                  <a:pt x="2354" y="1910"/>
                </a:lnTo>
                <a:lnTo>
                  <a:pt x="2353" y="1910"/>
                </a:lnTo>
                <a:lnTo>
                  <a:pt x="2351" y="1910"/>
                </a:lnTo>
                <a:lnTo>
                  <a:pt x="2351" y="1912"/>
                </a:lnTo>
                <a:lnTo>
                  <a:pt x="2350" y="1912"/>
                </a:lnTo>
                <a:lnTo>
                  <a:pt x="2350" y="1910"/>
                </a:lnTo>
                <a:lnTo>
                  <a:pt x="2349" y="1910"/>
                </a:lnTo>
                <a:lnTo>
                  <a:pt x="2349" y="1912"/>
                </a:lnTo>
                <a:lnTo>
                  <a:pt x="2349" y="1910"/>
                </a:lnTo>
                <a:lnTo>
                  <a:pt x="2348" y="1910"/>
                </a:lnTo>
                <a:lnTo>
                  <a:pt x="2347" y="1910"/>
                </a:lnTo>
                <a:lnTo>
                  <a:pt x="2347" y="1912"/>
                </a:lnTo>
                <a:lnTo>
                  <a:pt x="2347" y="1910"/>
                </a:lnTo>
                <a:lnTo>
                  <a:pt x="2346" y="1910"/>
                </a:lnTo>
                <a:lnTo>
                  <a:pt x="2346" y="1912"/>
                </a:lnTo>
                <a:lnTo>
                  <a:pt x="2346" y="1910"/>
                </a:lnTo>
                <a:lnTo>
                  <a:pt x="2345" y="1910"/>
                </a:lnTo>
                <a:lnTo>
                  <a:pt x="2343" y="1910"/>
                </a:lnTo>
                <a:lnTo>
                  <a:pt x="2342" y="1910"/>
                </a:lnTo>
                <a:lnTo>
                  <a:pt x="2341" y="1909"/>
                </a:lnTo>
                <a:lnTo>
                  <a:pt x="2341" y="1910"/>
                </a:lnTo>
                <a:lnTo>
                  <a:pt x="2340" y="1910"/>
                </a:lnTo>
                <a:lnTo>
                  <a:pt x="2340" y="1912"/>
                </a:lnTo>
                <a:lnTo>
                  <a:pt x="2340" y="1910"/>
                </a:lnTo>
                <a:lnTo>
                  <a:pt x="2339" y="1910"/>
                </a:lnTo>
                <a:lnTo>
                  <a:pt x="2339" y="1909"/>
                </a:lnTo>
                <a:lnTo>
                  <a:pt x="2338" y="1909"/>
                </a:lnTo>
                <a:lnTo>
                  <a:pt x="2337" y="1909"/>
                </a:lnTo>
                <a:lnTo>
                  <a:pt x="2337" y="1910"/>
                </a:lnTo>
                <a:lnTo>
                  <a:pt x="2337" y="1909"/>
                </a:lnTo>
                <a:lnTo>
                  <a:pt x="2335" y="1909"/>
                </a:lnTo>
                <a:lnTo>
                  <a:pt x="2334" y="1909"/>
                </a:lnTo>
                <a:lnTo>
                  <a:pt x="2334" y="1908"/>
                </a:lnTo>
                <a:lnTo>
                  <a:pt x="2333" y="1908"/>
                </a:lnTo>
                <a:lnTo>
                  <a:pt x="2333" y="1909"/>
                </a:lnTo>
                <a:lnTo>
                  <a:pt x="2332" y="1909"/>
                </a:lnTo>
                <a:lnTo>
                  <a:pt x="2331" y="1909"/>
                </a:lnTo>
                <a:lnTo>
                  <a:pt x="2330" y="1909"/>
                </a:lnTo>
                <a:lnTo>
                  <a:pt x="2329" y="1909"/>
                </a:lnTo>
                <a:lnTo>
                  <a:pt x="2329" y="1910"/>
                </a:lnTo>
                <a:lnTo>
                  <a:pt x="2328" y="1910"/>
                </a:lnTo>
                <a:lnTo>
                  <a:pt x="2326" y="1910"/>
                </a:lnTo>
                <a:lnTo>
                  <a:pt x="2325" y="1910"/>
                </a:lnTo>
                <a:lnTo>
                  <a:pt x="2323" y="1910"/>
                </a:lnTo>
                <a:lnTo>
                  <a:pt x="2321" y="1910"/>
                </a:lnTo>
                <a:lnTo>
                  <a:pt x="2320" y="1912"/>
                </a:lnTo>
                <a:lnTo>
                  <a:pt x="2317" y="1912"/>
                </a:lnTo>
                <a:lnTo>
                  <a:pt x="2316" y="1912"/>
                </a:lnTo>
                <a:lnTo>
                  <a:pt x="2315" y="1912"/>
                </a:lnTo>
                <a:lnTo>
                  <a:pt x="2314" y="1913"/>
                </a:lnTo>
                <a:lnTo>
                  <a:pt x="2313" y="1913"/>
                </a:lnTo>
                <a:lnTo>
                  <a:pt x="2313" y="1914"/>
                </a:lnTo>
                <a:lnTo>
                  <a:pt x="2312" y="1914"/>
                </a:lnTo>
                <a:lnTo>
                  <a:pt x="2310" y="1914"/>
                </a:lnTo>
                <a:lnTo>
                  <a:pt x="2309" y="1915"/>
                </a:lnTo>
                <a:lnTo>
                  <a:pt x="2308" y="1915"/>
                </a:lnTo>
                <a:lnTo>
                  <a:pt x="2308" y="1916"/>
                </a:lnTo>
                <a:lnTo>
                  <a:pt x="2307" y="1917"/>
                </a:lnTo>
                <a:lnTo>
                  <a:pt x="2306" y="1917"/>
                </a:lnTo>
                <a:lnTo>
                  <a:pt x="2305" y="1917"/>
                </a:lnTo>
                <a:lnTo>
                  <a:pt x="2303" y="1918"/>
                </a:lnTo>
                <a:lnTo>
                  <a:pt x="2301" y="1919"/>
                </a:lnTo>
                <a:lnTo>
                  <a:pt x="2300" y="1921"/>
                </a:lnTo>
                <a:lnTo>
                  <a:pt x="2299" y="1922"/>
                </a:lnTo>
                <a:lnTo>
                  <a:pt x="2298" y="1922"/>
                </a:lnTo>
                <a:lnTo>
                  <a:pt x="2298" y="1923"/>
                </a:lnTo>
                <a:lnTo>
                  <a:pt x="2297" y="1924"/>
                </a:lnTo>
                <a:lnTo>
                  <a:pt x="2296" y="1924"/>
                </a:lnTo>
                <a:lnTo>
                  <a:pt x="2295" y="1926"/>
                </a:lnTo>
                <a:lnTo>
                  <a:pt x="2293" y="1926"/>
                </a:lnTo>
                <a:lnTo>
                  <a:pt x="2293" y="1927"/>
                </a:lnTo>
                <a:lnTo>
                  <a:pt x="2292" y="1929"/>
                </a:lnTo>
                <a:lnTo>
                  <a:pt x="2291" y="1930"/>
                </a:lnTo>
                <a:lnTo>
                  <a:pt x="2290" y="1931"/>
                </a:lnTo>
                <a:lnTo>
                  <a:pt x="2289" y="1931"/>
                </a:lnTo>
                <a:lnTo>
                  <a:pt x="2288" y="1931"/>
                </a:lnTo>
                <a:lnTo>
                  <a:pt x="2287" y="1931"/>
                </a:lnTo>
                <a:lnTo>
                  <a:pt x="2285" y="1931"/>
                </a:lnTo>
                <a:lnTo>
                  <a:pt x="2284" y="1931"/>
                </a:lnTo>
                <a:lnTo>
                  <a:pt x="2284" y="1932"/>
                </a:lnTo>
                <a:lnTo>
                  <a:pt x="2283" y="1932"/>
                </a:lnTo>
                <a:lnTo>
                  <a:pt x="2282" y="1932"/>
                </a:lnTo>
                <a:lnTo>
                  <a:pt x="2281" y="1932"/>
                </a:lnTo>
                <a:lnTo>
                  <a:pt x="2280" y="1932"/>
                </a:lnTo>
                <a:lnTo>
                  <a:pt x="2279" y="1932"/>
                </a:lnTo>
                <a:lnTo>
                  <a:pt x="2278" y="1932"/>
                </a:lnTo>
                <a:lnTo>
                  <a:pt x="2278" y="1933"/>
                </a:lnTo>
                <a:lnTo>
                  <a:pt x="2276" y="1933"/>
                </a:lnTo>
                <a:lnTo>
                  <a:pt x="2275" y="1933"/>
                </a:lnTo>
                <a:lnTo>
                  <a:pt x="2274" y="1933"/>
                </a:lnTo>
                <a:lnTo>
                  <a:pt x="2273" y="1933"/>
                </a:lnTo>
                <a:lnTo>
                  <a:pt x="2272" y="1933"/>
                </a:lnTo>
                <a:lnTo>
                  <a:pt x="2271" y="1933"/>
                </a:lnTo>
                <a:lnTo>
                  <a:pt x="2271" y="1932"/>
                </a:lnTo>
                <a:lnTo>
                  <a:pt x="2270" y="1932"/>
                </a:lnTo>
                <a:lnTo>
                  <a:pt x="2268" y="1932"/>
                </a:lnTo>
                <a:lnTo>
                  <a:pt x="2267" y="1932"/>
                </a:lnTo>
                <a:lnTo>
                  <a:pt x="2267" y="1931"/>
                </a:lnTo>
                <a:lnTo>
                  <a:pt x="2266" y="1931"/>
                </a:lnTo>
                <a:lnTo>
                  <a:pt x="2265" y="1931"/>
                </a:lnTo>
                <a:lnTo>
                  <a:pt x="2264" y="1931"/>
                </a:lnTo>
                <a:lnTo>
                  <a:pt x="2264" y="1930"/>
                </a:lnTo>
                <a:lnTo>
                  <a:pt x="2263" y="1930"/>
                </a:lnTo>
                <a:lnTo>
                  <a:pt x="2262" y="1930"/>
                </a:lnTo>
                <a:lnTo>
                  <a:pt x="2261" y="1930"/>
                </a:lnTo>
                <a:lnTo>
                  <a:pt x="2259" y="1930"/>
                </a:lnTo>
                <a:lnTo>
                  <a:pt x="2258" y="1930"/>
                </a:lnTo>
                <a:lnTo>
                  <a:pt x="2257" y="1929"/>
                </a:lnTo>
                <a:lnTo>
                  <a:pt x="2256" y="1929"/>
                </a:lnTo>
                <a:lnTo>
                  <a:pt x="2255" y="1929"/>
                </a:lnTo>
                <a:lnTo>
                  <a:pt x="2254" y="1929"/>
                </a:lnTo>
                <a:lnTo>
                  <a:pt x="2253" y="1929"/>
                </a:lnTo>
                <a:lnTo>
                  <a:pt x="2251" y="1929"/>
                </a:lnTo>
                <a:lnTo>
                  <a:pt x="2250" y="1929"/>
                </a:lnTo>
                <a:lnTo>
                  <a:pt x="2249" y="1929"/>
                </a:lnTo>
                <a:lnTo>
                  <a:pt x="2249" y="1927"/>
                </a:lnTo>
                <a:lnTo>
                  <a:pt x="2248" y="1927"/>
                </a:lnTo>
                <a:lnTo>
                  <a:pt x="2247" y="1927"/>
                </a:lnTo>
                <a:lnTo>
                  <a:pt x="2246" y="1927"/>
                </a:lnTo>
                <a:lnTo>
                  <a:pt x="2242" y="1929"/>
                </a:lnTo>
                <a:lnTo>
                  <a:pt x="2241" y="1929"/>
                </a:lnTo>
                <a:lnTo>
                  <a:pt x="2240" y="1929"/>
                </a:lnTo>
                <a:lnTo>
                  <a:pt x="2239" y="1929"/>
                </a:lnTo>
                <a:lnTo>
                  <a:pt x="2238" y="1930"/>
                </a:lnTo>
                <a:lnTo>
                  <a:pt x="2237" y="1930"/>
                </a:lnTo>
                <a:lnTo>
                  <a:pt x="2234" y="1930"/>
                </a:lnTo>
                <a:lnTo>
                  <a:pt x="2233" y="1930"/>
                </a:lnTo>
                <a:lnTo>
                  <a:pt x="2232" y="1931"/>
                </a:lnTo>
                <a:lnTo>
                  <a:pt x="2231" y="1931"/>
                </a:lnTo>
                <a:lnTo>
                  <a:pt x="2230" y="1931"/>
                </a:lnTo>
                <a:lnTo>
                  <a:pt x="2229" y="1931"/>
                </a:lnTo>
                <a:lnTo>
                  <a:pt x="2228" y="1931"/>
                </a:lnTo>
                <a:lnTo>
                  <a:pt x="2225" y="1932"/>
                </a:lnTo>
                <a:lnTo>
                  <a:pt x="2224" y="1932"/>
                </a:lnTo>
                <a:lnTo>
                  <a:pt x="2223" y="1932"/>
                </a:lnTo>
                <a:lnTo>
                  <a:pt x="2223" y="1933"/>
                </a:lnTo>
                <a:lnTo>
                  <a:pt x="2221" y="1933"/>
                </a:lnTo>
                <a:lnTo>
                  <a:pt x="2220" y="1933"/>
                </a:lnTo>
                <a:lnTo>
                  <a:pt x="2218" y="1933"/>
                </a:lnTo>
                <a:lnTo>
                  <a:pt x="2217" y="1934"/>
                </a:lnTo>
                <a:lnTo>
                  <a:pt x="2216" y="1934"/>
                </a:lnTo>
                <a:lnTo>
                  <a:pt x="2216" y="1933"/>
                </a:lnTo>
                <a:lnTo>
                  <a:pt x="2215" y="1933"/>
                </a:lnTo>
                <a:lnTo>
                  <a:pt x="2214" y="1933"/>
                </a:lnTo>
                <a:lnTo>
                  <a:pt x="2213" y="1933"/>
                </a:lnTo>
                <a:lnTo>
                  <a:pt x="2212" y="1933"/>
                </a:lnTo>
                <a:lnTo>
                  <a:pt x="2211" y="1933"/>
                </a:lnTo>
                <a:lnTo>
                  <a:pt x="2209" y="1933"/>
                </a:lnTo>
                <a:lnTo>
                  <a:pt x="2208" y="1933"/>
                </a:lnTo>
                <a:lnTo>
                  <a:pt x="2208" y="1934"/>
                </a:lnTo>
                <a:lnTo>
                  <a:pt x="2207" y="1934"/>
                </a:lnTo>
                <a:lnTo>
                  <a:pt x="2206" y="1934"/>
                </a:lnTo>
                <a:lnTo>
                  <a:pt x="2205" y="1934"/>
                </a:lnTo>
                <a:lnTo>
                  <a:pt x="2204" y="1934"/>
                </a:lnTo>
                <a:lnTo>
                  <a:pt x="2204" y="1935"/>
                </a:lnTo>
                <a:lnTo>
                  <a:pt x="2204" y="1934"/>
                </a:lnTo>
                <a:lnTo>
                  <a:pt x="2203" y="1934"/>
                </a:lnTo>
                <a:lnTo>
                  <a:pt x="2201" y="1934"/>
                </a:lnTo>
                <a:lnTo>
                  <a:pt x="2200" y="1934"/>
                </a:lnTo>
                <a:lnTo>
                  <a:pt x="2199" y="1935"/>
                </a:lnTo>
                <a:lnTo>
                  <a:pt x="2198" y="1935"/>
                </a:lnTo>
                <a:lnTo>
                  <a:pt x="2197" y="1935"/>
                </a:lnTo>
                <a:lnTo>
                  <a:pt x="2196" y="1935"/>
                </a:lnTo>
                <a:lnTo>
                  <a:pt x="2195" y="1935"/>
                </a:lnTo>
                <a:lnTo>
                  <a:pt x="2193" y="1935"/>
                </a:lnTo>
                <a:lnTo>
                  <a:pt x="2192" y="1935"/>
                </a:lnTo>
                <a:lnTo>
                  <a:pt x="2191" y="1935"/>
                </a:lnTo>
                <a:lnTo>
                  <a:pt x="2191" y="1936"/>
                </a:lnTo>
                <a:lnTo>
                  <a:pt x="2190" y="1936"/>
                </a:lnTo>
                <a:lnTo>
                  <a:pt x="2190" y="1935"/>
                </a:lnTo>
                <a:lnTo>
                  <a:pt x="2189" y="1935"/>
                </a:lnTo>
                <a:lnTo>
                  <a:pt x="2189" y="1936"/>
                </a:lnTo>
                <a:lnTo>
                  <a:pt x="2188" y="1936"/>
                </a:lnTo>
                <a:lnTo>
                  <a:pt x="2187" y="1936"/>
                </a:lnTo>
                <a:lnTo>
                  <a:pt x="2186" y="1936"/>
                </a:lnTo>
                <a:lnTo>
                  <a:pt x="2184" y="1936"/>
                </a:lnTo>
                <a:lnTo>
                  <a:pt x="2183" y="1936"/>
                </a:lnTo>
                <a:lnTo>
                  <a:pt x="2182" y="1936"/>
                </a:lnTo>
                <a:lnTo>
                  <a:pt x="2181" y="1936"/>
                </a:lnTo>
                <a:lnTo>
                  <a:pt x="2181" y="1938"/>
                </a:lnTo>
                <a:lnTo>
                  <a:pt x="2181" y="1936"/>
                </a:lnTo>
                <a:lnTo>
                  <a:pt x="2180" y="1936"/>
                </a:lnTo>
                <a:lnTo>
                  <a:pt x="2179" y="1936"/>
                </a:lnTo>
                <a:lnTo>
                  <a:pt x="2179" y="1938"/>
                </a:lnTo>
                <a:lnTo>
                  <a:pt x="2178" y="1938"/>
                </a:lnTo>
                <a:lnTo>
                  <a:pt x="2176" y="1938"/>
                </a:lnTo>
                <a:lnTo>
                  <a:pt x="2175" y="1938"/>
                </a:lnTo>
                <a:lnTo>
                  <a:pt x="2174" y="1938"/>
                </a:lnTo>
                <a:lnTo>
                  <a:pt x="2173" y="1938"/>
                </a:lnTo>
                <a:lnTo>
                  <a:pt x="2172" y="1938"/>
                </a:lnTo>
                <a:lnTo>
                  <a:pt x="2172" y="1939"/>
                </a:lnTo>
                <a:lnTo>
                  <a:pt x="2171" y="1939"/>
                </a:lnTo>
                <a:lnTo>
                  <a:pt x="2170" y="1939"/>
                </a:lnTo>
                <a:lnTo>
                  <a:pt x="2169" y="1940"/>
                </a:lnTo>
                <a:lnTo>
                  <a:pt x="2167" y="1940"/>
                </a:lnTo>
                <a:lnTo>
                  <a:pt x="2166" y="1941"/>
                </a:lnTo>
                <a:lnTo>
                  <a:pt x="2165" y="1941"/>
                </a:lnTo>
                <a:lnTo>
                  <a:pt x="2163" y="1940"/>
                </a:lnTo>
                <a:lnTo>
                  <a:pt x="2162" y="1940"/>
                </a:lnTo>
                <a:lnTo>
                  <a:pt x="2162" y="1941"/>
                </a:lnTo>
                <a:lnTo>
                  <a:pt x="2161" y="1941"/>
                </a:lnTo>
                <a:lnTo>
                  <a:pt x="2159" y="1941"/>
                </a:lnTo>
                <a:lnTo>
                  <a:pt x="2158" y="1941"/>
                </a:lnTo>
                <a:lnTo>
                  <a:pt x="2158" y="1942"/>
                </a:lnTo>
                <a:lnTo>
                  <a:pt x="2157" y="1942"/>
                </a:lnTo>
                <a:lnTo>
                  <a:pt x="2156" y="1942"/>
                </a:lnTo>
                <a:lnTo>
                  <a:pt x="2155" y="1942"/>
                </a:lnTo>
                <a:lnTo>
                  <a:pt x="2154" y="1942"/>
                </a:lnTo>
                <a:lnTo>
                  <a:pt x="2154" y="1943"/>
                </a:lnTo>
                <a:lnTo>
                  <a:pt x="2153" y="1943"/>
                </a:lnTo>
                <a:lnTo>
                  <a:pt x="2151" y="1943"/>
                </a:lnTo>
                <a:lnTo>
                  <a:pt x="2150" y="1943"/>
                </a:lnTo>
                <a:lnTo>
                  <a:pt x="2150" y="1944"/>
                </a:lnTo>
                <a:lnTo>
                  <a:pt x="2149" y="1944"/>
                </a:lnTo>
                <a:lnTo>
                  <a:pt x="2148" y="1944"/>
                </a:lnTo>
                <a:lnTo>
                  <a:pt x="2147" y="1946"/>
                </a:lnTo>
                <a:lnTo>
                  <a:pt x="2146" y="1946"/>
                </a:lnTo>
                <a:lnTo>
                  <a:pt x="2145" y="1946"/>
                </a:lnTo>
                <a:lnTo>
                  <a:pt x="2145" y="1947"/>
                </a:lnTo>
                <a:lnTo>
                  <a:pt x="2144" y="1947"/>
                </a:lnTo>
                <a:lnTo>
                  <a:pt x="2142" y="1947"/>
                </a:lnTo>
                <a:lnTo>
                  <a:pt x="2141" y="1948"/>
                </a:lnTo>
                <a:lnTo>
                  <a:pt x="2140" y="1948"/>
                </a:lnTo>
                <a:lnTo>
                  <a:pt x="2139" y="1948"/>
                </a:lnTo>
                <a:lnTo>
                  <a:pt x="2138" y="1948"/>
                </a:lnTo>
                <a:lnTo>
                  <a:pt x="2137" y="1948"/>
                </a:lnTo>
                <a:lnTo>
                  <a:pt x="2137" y="1949"/>
                </a:lnTo>
                <a:lnTo>
                  <a:pt x="2136" y="1949"/>
                </a:lnTo>
                <a:lnTo>
                  <a:pt x="2134" y="1949"/>
                </a:lnTo>
                <a:lnTo>
                  <a:pt x="2133" y="1949"/>
                </a:lnTo>
                <a:lnTo>
                  <a:pt x="2132" y="1949"/>
                </a:lnTo>
                <a:lnTo>
                  <a:pt x="2132" y="1950"/>
                </a:lnTo>
                <a:lnTo>
                  <a:pt x="2131" y="1950"/>
                </a:lnTo>
                <a:lnTo>
                  <a:pt x="2130" y="1950"/>
                </a:lnTo>
                <a:lnTo>
                  <a:pt x="2129" y="1950"/>
                </a:lnTo>
                <a:lnTo>
                  <a:pt x="2128" y="1950"/>
                </a:lnTo>
                <a:lnTo>
                  <a:pt x="2125" y="1951"/>
                </a:lnTo>
                <a:lnTo>
                  <a:pt x="2124" y="1952"/>
                </a:lnTo>
                <a:lnTo>
                  <a:pt x="2123" y="1952"/>
                </a:lnTo>
                <a:lnTo>
                  <a:pt x="2123" y="1954"/>
                </a:lnTo>
                <a:lnTo>
                  <a:pt x="2122" y="1954"/>
                </a:lnTo>
                <a:lnTo>
                  <a:pt x="2121" y="1952"/>
                </a:lnTo>
                <a:lnTo>
                  <a:pt x="2120" y="1952"/>
                </a:lnTo>
                <a:lnTo>
                  <a:pt x="2119" y="1952"/>
                </a:lnTo>
                <a:lnTo>
                  <a:pt x="2117" y="1952"/>
                </a:lnTo>
                <a:lnTo>
                  <a:pt x="2117" y="1954"/>
                </a:lnTo>
                <a:lnTo>
                  <a:pt x="2116" y="1954"/>
                </a:lnTo>
                <a:lnTo>
                  <a:pt x="2115" y="1954"/>
                </a:lnTo>
                <a:lnTo>
                  <a:pt x="2114" y="1954"/>
                </a:lnTo>
                <a:lnTo>
                  <a:pt x="2113" y="1954"/>
                </a:lnTo>
                <a:lnTo>
                  <a:pt x="2113" y="1955"/>
                </a:lnTo>
                <a:lnTo>
                  <a:pt x="2112" y="1955"/>
                </a:lnTo>
                <a:lnTo>
                  <a:pt x="2111" y="1955"/>
                </a:lnTo>
                <a:lnTo>
                  <a:pt x="2109" y="1955"/>
                </a:lnTo>
                <a:lnTo>
                  <a:pt x="2108" y="1955"/>
                </a:lnTo>
                <a:lnTo>
                  <a:pt x="2107" y="1955"/>
                </a:lnTo>
                <a:lnTo>
                  <a:pt x="2107" y="1956"/>
                </a:lnTo>
                <a:lnTo>
                  <a:pt x="2106" y="1956"/>
                </a:lnTo>
                <a:lnTo>
                  <a:pt x="2105" y="1956"/>
                </a:lnTo>
                <a:lnTo>
                  <a:pt x="2104" y="1956"/>
                </a:lnTo>
                <a:lnTo>
                  <a:pt x="2103" y="1957"/>
                </a:lnTo>
                <a:lnTo>
                  <a:pt x="2102" y="1957"/>
                </a:lnTo>
                <a:lnTo>
                  <a:pt x="2100" y="1957"/>
                </a:lnTo>
                <a:lnTo>
                  <a:pt x="2099" y="1957"/>
                </a:lnTo>
                <a:lnTo>
                  <a:pt x="2099" y="1958"/>
                </a:lnTo>
                <a:lnTo>
                  <a:pt x="2099" y="1957"/>
                </a:lnTo>
                <a:lnTo>
                  <a:pt x="2098" y="1957"/>
                </a:lnTo>
                <a:lnTo>
                  <a:pt x="2098" y="1958"/>
                </a:lnTo>
                <a:lnTo>
                  <a:pt x="2097" y="1958"/>
                </a:lnTo>
                <a:lnTo>
                  <a:pt x="2096" y="1958"/>
                </a:lnTo>
                <a:lnTo>
                  <a:pt x="2095" y="1958"/>
                </a:lnTo>
                <a:lnTo>
                  <a:pt x="2095" y="1959"/>
                </a:lnTo>
                <a:lnTo>
                  <a:pt x="2094" y="1959"/>
                </a:lnTo>
                <a:lnTo>
                  <a:pt x="2092" y="1959"/>
                </a:lnTo>
                <a:lnTo>
                  <a:pt x="2091" y="1959"/>
                </a:lnTo>
                <a:lnTo>
                  <a:pt x="2090" y="1959"/>
                </a:lnTo>
                <a:lnTo>
                  <a:pt x="2090" y="1960"/>
                </a:lnTo>
                <a:lnTo>
                  <a:pt x="2089" y="1960"/>
                </a:lnTo>
                <a:lnTo>
                  <a:pt x="2088" y="1960"/>
                </a:lnTo>
                <a:lnTo>
                  <a:pt x="2087" y="1960"/>
                </a:lnTo>
                <a:lnTo>
                  <a:pt x="2086" y="1960"/>
                </a:lnTo>
                <a:lnTo>
                  <a:pt x="2077" y="1963"/>
                </a:lnTo>
                <a:lnTo>
                  <a:pt x="2075" y="1963"/>
                </a:lnTo>
                <a:lnTo>
                  <a:pt x="2074" y="1964"/>
                </a:lnTo>
                <a:lnTo>
                  <a:pt x="2073" y="1964"/>
                </a:lnTo>
                <a:lnTo>
                  <a:pt x="2071" y="1964"/>
                </a:lnTo>
                <a:lnTo>
                  <a:pt x="2071" y="1965"/>
                </a:lnTo>
                <a:lnTo>
                  <a:pt x="2070" y="1965"/>
                </a:lnTo>
                <a:lnTo>
                  <a:pt x="2069" y="1965"/>
                </a:lnTo>
                <a:lnTo>
                  <a:pt x="2067" y="1966"/>
                </a:lnTo>
                <a:lnTo>
                  <a:pt x="2066" y="1966"/>
                </a:lnTo>
                <a:lnTo>
                  <a:pt x="2065" y="1966"/>
                </a:lnTo>
                <a:lnTo>
                  <a:pt x="2064" y="1966"/>
                </a:lnTo>
                <a:lnTo>
                  <a:pt x="2063" y="1966"/>
                </a:lnTo>
                <a:lnTo>
                  <a:pt x="2062" y="1967"/>
                </a:lnTo>
                <a:lnTo>
                  <a:pt x="2061" y="1967"/>
                </a:lnTo>
                <a:lnTo>
                  <a:pt x="2059" y="1967"/>
                </a:lnTo>
                <a:lnTo>
                  <a:pt x="2058" y="1968"/>
                </a:lnTo>
                <a:lnTo>
                  <a:pt x="2057" y="1968"/>
                </a:lnTo>
                <a:lnTo>
                  <a:pt x="2057" y="1969"/>
                </a:lnTo>
                <a:lnTo>
                  <a:pt x="2056" y="1969"/>
                </a:lnTo>
                <a:lnTo>
                  <a:pt x="2056" y="1968"/>
                </a:lnTo>
                <a:lnTo>
                  <a:pt x="2055" y="1968"/>
                </a:lnTo>
                <a:lnTo>
                  <a:pt x="2053" y="1968"/>
                </a:lnTo>
                <a:lnTo>
                  <a:pt x="2052" y="1968"/>
                </a:lnTo>
                <a:lnTo>
                  <a:pt x="2052" y="1969"/>
                </a:lnTo>
                <a:lnTo>
                  <a:pt x="2050" y="1969"/>
                </a:lnTo>
                <a:lnTo>
                  <a:pt x="2049" y="1969"/>
                </a:lnTo>
                <a:lnTo>
                  <a:pt x="2049" y="1971"/>
                </a:lnTo>
                <a:lnTo>
                  <a:pt x="2048" y="1971"/>
                </a:lnTo>
                <a:lnTo>
                  <a:pt x="2047" y="1971"/>
                </a:lnTo>
                <a:lnTo>
                  <a:pt x="2046" y="1972"/>
                </a:lnTo>
                <a:lnTo>
                  <a:pt x="2045" y="1972"/>
                </a:lnTo>
                <a:lnTo>
                  <a:pt x="2044" y="1972"/>
                </a:lnTo>
                <a:lnTo>
                  <a:pt x="2042" y="1972"/>
                </a:lnTo>
                <a:lnTo>
                  <a:pt x="2041" y="1972"/>
                </a:lnTo>
                <a:lnTo>
                  <a:pt x="2040" y="1972"/>
                </a:lnTo>
                <a:lnTo>
                  <a:pt x="2039" y="1973"/>
                </a:lnTo>
                <a:lnTo>
                  <a:pt x="2038" y="1973"/>
                </a:lnTo>
                <a:lnTo>
                  <a:pt x="2037" y="1974"/>
                </a:lnTo>
                <a:lnTo>
                  <a:pt x="2036" y="1974"/>
                </a:lnTo>
                <a:lnTo>
                  <a:pt x="2034" y="1974"/>
                </a:lnTo>
                <a:lnTo>
                  <a:pt x="2033" y="1974"/>
                </a:lnTo>
                <a:lnTo>
                  <a:pt x="2032" y="1974"/>
                </a:lnTo>
                <a:lnTo>
                  <a:pt x="2031" y="1974"/>
                </a:lnTo>
                <a:lnTo>
                  <a:pt x="2030" y="1974"/>
                </a:lnTo>
                <a:lnTo>
                  <a:pt x="2030" y="1975"/>
                </a:lnTo>
                <a:lnTo>
                  <a:pt x="2029" y="1975"/>
                </a:lnTo>
                <a:lnTo>
                  <a:pt x="2028" y="1975"/>
                </a:lnTo>
                <a:lnTo>
                  <a:pt x="2020" y="1976"/>
                </a:lnTo>
                <a:lnTo>
                  <a:pt x="2016" y="1976"/>
                </a:lnTo>
                <a:lnTo>
                  <a:pt x="2014" y="1977"/>
                </a:lnTo>
                <a:lnTo>
                  <a:pt x="2012" y="1977"/>
                </a:lnTo>
                <a:lnTo>
                  <a:pt x="2011" y="1977"/>
                </a:lnTo>
                <a:lnTo>
                  <a:pt x="2010" y="1977"/>
                </a:lnTo>
                <a:lnTo>
                  <a:pt x="2008" y="1979"/>
                </a:lnTo>
                <a:lnTo>
                  <a:pt x="2007" y="1979"/>
                </a:lnTo>
                <a:lnTo>
                  <a:pt x="2005" y="1980"/>
                </a:lnTo>
                <a:lnTo>
                  <a:pt x="2003" y="1981"/>
                </a:lnTo>
                <a:lnTo>
                  <a:pt x="2002" y="1981"/>
                </a:lnTo>
                <a:lnTo>
                  <a:pt x="2000" y="1982"/>
                </a:lnTo>
                <a:lnTo>
                  <a:pt x="1999" y="1982"/>
                </a:lnTo>
                <a:lnTo>
                  <a:pt x="1998" y="1982"/>
                </a:lnTo>
                <a:lnTo>
                  <a:pt x="1997" y="1983"/>
                </a:lnTo>
                <a:lnTo>
                  <a:pt x="1996" y="1983"/>
                </a:lnTo>
                <a:lnTo>
                  <a:pt x="1995" y="1983"/>
                </a:lnTo>
                <a:lnTo>
                  <a:pt x="1995" y="1984"/>
                </a:lnTo>
                <a:lnTo>
                  <a:pt x="1992" y="1984"/>
                </a:lnTo>
                <a:lnTo>
                  <a:pt x="1991" y="1984"/>
                </a:lnTo>
                <a:lnTo>
                  <a:pt x="1989" y="1985"/>
                </a:lnTo>
                <a:lnTo>
                  <a:pt x="1988" y="1985"/>
                </a:lnTo>
                <a:lnTo>
                  <a:pt x="1986" y="1986"/>
                </a:lnTo>
                <a:lnTo>
                  <a:pt x="1985" y="1988"/>
                </a:lnTo>
                <a:lnTo>
                  <a:pt x="1983" y="1988"/>
                </a:lnTo>
                <a:lnTo>
                  <a:pt x="1982" y="1988"/>
                </a:lnTo>
                <a:lnTo>
                  <a:pt x="1979" y="1989"/>
                </a:lnTo>
                <a:lnTo>
                  <a:pt x="1979" y="1990"/>
                </a:lnTo>
                <a:lnTo>
                  <a:pt x="1974" y="1991"/>
                </a:lnTo>
                <a:lnTo>
                  <a:pt x="1972" y="1991"/>
                </a:lnTo>
                <a:lnTo>
                  <a:pt x="1971" y="1991"/>
                </a:lnTo>
                <a:lnTo>
                  <a:pt x="1971" y="1992"/>
                </a:lnTo>
                <a:lnTo>
                  <a:pt x="1970" y="1992"/>
                </a:lnTo>
                <a:lnTo>
                  <a:pt x="1969" y="1992"/>
                </a:lnTo>
                <a:lnTo>
                  <a:pt x="1966" y="1993"/>
                </a:lnTo>
                <a:lnTo>
                  <a:pt x="1964" y="1994"/>
                </a:lnTo>
                <a:lnTo>
                  <a:pt x="1963" y="1996"/>
                </a:lnTo>
                <a:lnTo>
                  <a:pt x="1962" y="1996"/>
                </a:lnTo>
                <a:lnTo>
                  <a:pt x="1961" y="1996"/>
                </a:lnTo>
                <a:lnTo>
                  <a:pt x="1960" y="1997"/>
                </a:lnTo>
                <a:lnTo>
                  <a:pt x="1958" y="1998"/>
                </a:lnTo>
                <a:lnTo>
                  <a:pt x="1957" y="1998"/>
                </a:lnTo>
                <a:lnTo>
                  <a:pt x="1955" y="1999"/>
                </a:lnTo>
                <a:lnTo>
                  <a:pt x="1953" y="1999"/>
                </a:lnTo>
                <a:lnTo>
                  <a:pt x="1950" y="2000"/>
                </a:lnTo>
                <a:lnTo>
                  <a:pt x="1949" y="2000"/>
                </a:lnTo>
                <a:lnTo>
                  <a:pt x="1948" y="2001"/>
                </a:lnTo>
                <a:lnTo>
                  <a:pt x="1947" y="2002"/>
                </a:lnTo>
                <a:lnTo>
                  <a:pt x="1945" y="2002"/>
                </a:lnTo>
                <a:lnTo>
                  <a:pt x="1942" y="2003"/>
                </a:lnTo>
                <a:lnTo>
                  <a:pt x="1941" y="2003"/>
                </a:lnTo>
                <a:lnTo>
                  <a:pt x="1939" y="2005"/>
                </a:lnTo>
                <a:lnTo>
                  <a:pt x="1937" y="2006"/>
                </a:lnTo>
                <a:lnTo>
                  <a:pt x="1936" y="2006"/>
                </a:lnTo>
                <a:lnTo>
                  <a:pt x="1935" y="2006"/>
                </a:lnTo>
                <a:lnTo>
                  <a:pt x="1933" y="2006"/>
                </a:lnTo>
                <a:lnTo>
                  <a:pt x="1932" y="2007"/>
                </a:lnTo>
                <a:lnTo>
                  <a:pt x="1931" y="2007"/>
                </a:lnTo>
                <a:lnTo>
                  <a:pt x="1930" y="2007"/>
                </a:lnTo>
                <a:lnTo>
                  <a:pt x="1929" y="2008"/>
                </a:lnTo>
                <a:lnTo>
                  <a:pt x="1928" y="2008"/>
                </a:lnTo>
                <a:lnTo>
                  <a:pt x="1927" y="2009"/>
                </a:lnTo>
                <a:lnTo>
                  <a:pt x="1925" y="2009"/>
                </a:lnTo>
                <a:lnTo>
                  <a:pt x="1923" y="2010"/>
                </a:lnTo>
                <a:lnTo>
                  <a:pt x="1922" y="2010"/>
                </a:lnTo>
                <a:lnTo>
                  <a:pt x="1920" y="2011"/>
                </a:lnTo>
                <a:lnTo>
                  <a:pt x="1919" y="2011"/>
                </a:lnTo>
                <a:lnTo>
                  <a:pt x="1918" y="2013"/>
                </a:lnTo>
                <a:lnTo>
                  <a:pt x="1916" y="2013"/>
                </a:lnTo>
                <a:lnTo>
                  <a:pt x="1915" y="2014"/>
                </a:lnTo>
                <a:lnTo>
                  <a:pt x="1914" y="2015"/>
                </a:lnTo>
                <a:lnTo>
                  <a:pt x="1912" y="2016"/>
                </a:lnTo>
                <a:lnTo>
                  <a:pt x="1910" y="2017"/>
                </a:lnTo>
                <a:lnTo>
                  <a:pt x="1908" y="2017"/>
                </a:lnTo>
                <a:lnTo>
                  <a:pt x="1908" y="2018"/>
                </a:lnTo>
                <a:lnTo>
                  <a:pt x="1907" y="2018"/>
                </a:lnTo>
                <a:lnTo>
                  <a:pt x="1906" y="2018"/>
                </a:lnTo>
                <a:lnTo>
                  <a:pt x="1904" y="2021"/>
                </a:lnTo>
                <a:lnTo>
                  <a:pt x="1903" y="2021"/>
                </a:lnTo>
                <a:lnTo>
                  <a:pt x="1900" y="2022"/>
                </a:lnTo>
                <a:lnTo>
                  <a:pt x="1900" y="2023"/>
                </a:lnTo>
                <a:lnTo>
                  <a:pt x="1899" y="2023"/>
                </a:lnTo>
                <a:lnTo>
                  <a:pt x="1898" y="2024"/>
                </a:lnTo>
                <a:lnTo>
                  <a:pt x="1897" y="2024"/>
                </a:lnTo>
                <a:lnTo>
                  <a:pt x="1896" y="2024"/>
                </a:lnTo>
                <a:lnTo>
                  <a:pt x="1895" y="2025"/>
                </a:lnTo>
                <a:lnTo>
                  <a:pt x="1891" y="2026"/>
                </a:lnTo>
                <a:lnTo>
                  <a:pt x="1888" y="2028"/>
                </a:lnTo>
                <a:lnTo>
                  <a:pt x="1883" y="2030"/>
                </a:lnTo>
                <a:lnTo>
                  <a:pt x="1881" y="2031"/>
                </a:lnTo>
                <a:lnTo>
                  <a:pt x="1877" y="2033"/>
                </a:lnTo>
                <a:lnTo>
                  <a:pt x="1873" y="2035"/>
                </a:lnTo>
                <a:lnTo>
                  <a:pt x="1870" y="2036"/>
                </a:lnTo>
                <a:lnTo>
                  <a:pt x="1866" y="2039"/>
                </a:lnTo>
                <a:lnTo>
                  <a:pt x="1862" y="2040"/>
                </a:lnTo>
                <a:lnTo>
                  <a:pt x="1858" y="2042"/>
                </a:lnTo>
                <a:lnTo>
                  <a:pt x="1855" y="2043"/>
                </a:lnTo>
                <a:lnTo>
                  <a:pt x="1850" y="2046"/>
                </a:lnTo>
                <a:lnTo>
                  <a:pt x="1849" y="2046"/>
                </a:lnTo>
                <a:lnTo>
                  <a:pt x="1849" y="2047"/>
                </a:lnTo>
                <a:lnTo>
                  <a:pt x="1848" y="2047"/>
                </a:lnTo>
                <a:lnTo>
                  <a:pt x="1847" y="2047"/>
                </a:lnTo>
                <a:lnTo>
                  <a:pt x="1847" y="2048"/>
                </a:lnTo>
                <a:lnTo>
                  <a:pt x="1846" y="2048"/>
                </a:lnTo>
                <a:lnTo>
                  <a:pt x="1845" y="2049"/>
                </a:lnTo>
                <a:lnTo>
                  <a:pt x="1844" y="2049"/>
                </a:lnTo>
                <a:lnTo>
                  <a:pt x="1843" y="2049"/>
                </a:lnTo>
                <a:lnTo>
                  <a:pt x="1843" y="2050"/>
                </a:lnTo>
                <a:lnTo>
                  <a:pt x="1841" y="2050"/>
                </a:lnTo>
                <a:lnTo>
                  <a:pt x="1840" y="2050"/>
                </a:lnTo>
                <a:lnTo>
                  <a:pt x="1839" y="2051"/>
                </a:lnTo>
                <a:lnTo>
                  <a:pt x="1838" y="2051"/>
                </a:lnTo>
                <a:lnTo>
                  <a:pt x="1837" y="2052"/>
                </a:lnTo>
                <a:lnTo>
                  <a:pt x="1836" y="2052"/>
                </a:lnTo>
                <a:lnTo>
                  <a:pt x="1835" y="2053"/>
                </a:lnTo>
                <a:lnTo>
                  <a:pt x="1832" y="2055"/>
                </a:lnTo>
                <a:lnTo>
                  <a:pt x="1830" y="2055"/>
                </a:lnTo>
                <a:lnTo>
                  <a:pt x="1830" y="2056"/>
                </a:lnTo>
                <a:lnTo>
                  <a:pt x="1829" y="2056"/>
                </a:lnTo>
                <a:lnTo>
                  <a:pt x="1828" y="2056"/>
                </a:lnTo>
                <a:lnTo>
                  <a:pt x="1827" y="2056"/>
                </a:lnTo>
                <a:lnTo>
                  <a:pt x="1826" y="2057"/>
                </a:lnTo>
                <a:lnTo>
                  <a:pt x="1824" y="2058"/>
                </a:lnTo>
                <a:lnTo>
                  <a:pt x="1823" y="2058"/>
                </a:lnTo>
                <a:lnTo>
                  <a:pt x="1822" y="2059"/>
                </a:lnTo>
                <a:lnTo>
                  <a:pt x="1821" y="2059"/>
                </a:lnTo>
                <a:lnTo>
                  <a:pt x="1820" y="2060"/>
                </a:lnTo>
                <a:lnTo>
                  <a:pt x="1819" y="2060"/>
                </a:lnTo>
                <a:lnTo>
                  <a:pt x="1818" y="2060"/>
                </a:lnTo>
                <a:lnTo>
                  <a:pt x="1818" y="2061"/>
                </a:lnTo>
                <a:lnTo>
                  <a:pt x="1816" y="2061"/>
                </a:lnTo>
                <a:lnTo>
                  <a:pt x="1815" y="2063"/>
                </a:lnTo>
                <a:lnTo>
                  <a:pt x="1814" y="2063"/>
                </a:lnTo>
                <a:lnTo>
                  <a:pt x="1813" y="2063"/>
                </a:lnTo>
                <a:lnTo>
                  <a:pt x="1812" y="2064"/>
                </a:lnTo>
                <a:lnTo>
                  <a:pt x="1811" y="2064"/>
                </a:lnTo>
                <a:lnTo>
                  <a:pt x="1810" y="2065"/>
                </a:lnTo>
                <a:lnTo>
                  <a:pt x="1808" y="2065"/>
                </a:lnTo>
                <a:lnTo>
                  <a:pt x="1807" y="2066"/>
                </a:lnTo>
                <a:lnTo>
                  <a:pt x="1806" y="2067"/>
                </a:lnTo>
                <a:lnTo>
                  <a:pt x="1803" y="2068"/>
                </a:lnTo>
                <a:lnTo>
                  <a:pt x="1802" y="2068"/>
                </a:lnTo>
                <a:lnTo>
                  <a:pt x="1802" y="2069"/>
                </a:lnTo>
                <a:lnTo>
                  <a:pt x="1801" y="2069"/>
                </a:lnTo>
                <a:lnTo>
                  <a:pt x="1799" y="2069"/>
                </a:lnTo>
                <a:lnTo>
                  <a:pt x="1799" y="2070"/>
                </a:lnTo>
                <a:lnTo>
                  <a:pt x="1798" y="2070"/>
                </a:lnTo>
                <a:lnTo>
                  <a:pt x="1794" y="2073"/>
                </a:lnTo>
                <a:lnTo>
                  <a:pt x="1790" y="2075"/>
                </a:lnTo>
                <a:lnTo>
                  <a:pt x="1789" y="2076"/>
                </a:lnTo>
                <a:lnTo>
                  <a:pt x="1788" y="2076"/>
                </a:lnTo>
                <a:lnTo>
                  <a:pt x="1788" y="2077"/>
                </a:lnTo>
                <a:lnTo>
                  <a:pt x="1787" y="2077"/>
                </a:lnTo>
                <a:lnTo>
                  <a:pt x="1786" y="2077"/>
                </a:lnTo>
                <a:lnTo>
                  <a:pt x="1787" y="2078"/>
                </a:lnTo>
                <a:lnTo>
                  <a:pt x="1786" y="2077"/>
                </a:lnTo>
                <a:lnTo>
                  <a:pt x="1786" y="2076"/>
                </a:lnTo>
                <a:lnTo>
                  <a:pt x="1785" y="2076"/>
                </a:lnTo>
                <a:lnTo>
                  <a:pt x="1783" y="2076"/>
                </a:lnTo>
                <a:lnTo>
                  <a:pt x="1782" y="2076"/>
                </a:lnTo>
                <a:lnTo>
                  <a:pt x="1781" y="2076"/>
                </a:lnTo>
                <a:lnTo>
                  <a:pt x="1779" y="2077"/>
                </a:lnTo>
                <a:lnTo>
                  <a:pt x="1778" y="2077"/>
                </a:lnTo>
                <a:lnTo>
                  <a:pt x="1778" y="2078"/>
                </a:lnTo>
                <a:lnTo>
                  <a:pt x="1777" y="2078"/>
                </a:lnTo>
                <a:lnTo>
                  <a:pt x="1776" y="2078"/>
                </a:lnTo>
                <a:lnTo>
                  <a:pt x="1774" y="2078"/>
                </a:lnTo>
                <a:lnTo>
                  <a:pt x="1773" y="2078"/>
                </a:lnTo>
                <a:lnTo>
                  <a:pt x="1773" y="2080"/>
                </a:lnTo>
                <a:lnTo>
                  <a:pt x="1772" y="2080"/>
                </a:lnTo>
                <a:lnTo>
                  <a:pt x="1770" y="2081"/>
                </a:lnTo>
                <a:lnTo>
                  <a:pt x="1770" y="2082"/>
                </a:lnTo>
                <a:lnTo>
                  <a:pt x="1769" y="2082"/>
                </a:lnTo>
                <a:lnTo>
                  <a:pt x="1770" y="2082"/>
                </a:lnTo>
                <a:lnTo>
                  <a:pt x="1771" y="2084"/>
                </a:lnTo>
                <a:lnTo>
                  <a:pt x="1770" y="2082"/>
                </a:lnTo>
                <a:lnTo>
                  <a:pt x="1769" y="2082"/>
                </a:lnTo>
                <a:lnTo>
                  <a:pt x="1768" y="2082"/>
                </a:lnTo>
                <a:lnTo>
                  <a:pt x="1766" y="2082"/>
                </a:lnTo>
                <a:lnTo>
                  <a:pt x="1765" y="2082"/>
                </a:lnTo>
                <a:lnTo>
                  <a:pt x="1765" y="2083"/>
                </a:lnTo>
                <a:lnTo>
                  <a:pt x="1764" y="2083"/>
                </a:lnTo>
                <a:lnTo>
                  <a:pt x="1763" y="2083"/>
                </a:lnTo>
                <a:lnTo>
                  <a:pt x="1763" y="2084"/>
                </a:lnTo>
                <a:lnTo>
                  <a:pt x="1762" y="2084"/>
                </a:lnTo>
                <a:lnTo>
                  <a:pt x="1762" y="2085"/>
                </a:lnTo>
                <a:lnTo>
                  <a:pt x="1761" y="2085"/>
                </a:lnTo>
                <a:lnTo>
                  <a:pt x="1761" y="2086"/>
                </a:lnTo>
                <a:lnTo>
                  <a:pt x="1762" y="2088"/>
                </a:lnTo>
                <a:lnTo>
                  <a:pt x="1761" y="2086"/>
                </a:lnTo>
                <a:lnTo>
                  <a:pt x="1761" y="2085"/>
                </a:lnTo>
                <a:lnTo>
                  <a:pt x="1760" y="2085"/>
                </a:lnTo>
                <a:lnTo>
                  <a:pt x="1758" y="2085"/>
                </a:lnTo>
                <a:lnTo>
                  <a:pt x="1757" y="2085"/>
                </a:lnTo>
                <a:lnTo>
                  <a:pt x="1756" y="2086"/>
                </a:lnTo>
                <a:lnTo>
                  <a:pt x="1755" y="2086"/>
                </a:lnTo>
                <a:lnTo>
                  <a:pt x="1754" y="2088"/>
                </a:lnTo>
                <a:lnTo>
                  <a:pt x="1753" y="2089"/>
                </a:lnTo>
                <a:lnTo>
                  <a:pt x="1752" y="2089"/>
                </a:lnTo>
                <a:lnTo>
                  <a:pt x="1751" y="2089"/>
                </a:lnTo>
                <a:lnTo>
                  <a:pt x="1752" y="2090"/>
                </a:lnTo>
                <a:lnTo>
                  <a:pt x="1753" y="2093"/>
                </a:lnTo>
                <a:lnTo>
                  <a:pt x="1752" y="2090"/>
                </a:lnTo>
                <a:lnTo>
                  <a:pt x="1751" y="2089"/>
                </a:lnTo>
                <a:lnTo>
                  <a:pt x="1749" y="2090"/>
                </a:lnTo>
                <a:lnTo>
                  <a:pt x="1748" y="2090"/>
                </a:lnTo>
                <a:lnTo>
                  <a:pt x="1747" y="2091"/>
                </a:lnTo>
                <a:lnTo>
                  <a:pt x="1746" y="2091"/>
                </a:lnTo>
                <a:lnTo>
                  <a:pt x="1745" y="2092"/>
                </a:lnTo>
                <a:lnTo>
                  <a:pt x="1744" y="2093"/>
                </a:lnTo>
                <a:lnTo>
                  <a:pt x="1743" y="2093"/>
                </a:lnTo>
                <a:lnTo>
                  <a:pt x="1741" y="2093"/>
                </a:lnTo>
                <a:lnTo>
                  <a:pt x="1743" y="2094"/>
                </a:lnTo>
                <a:lnTo>
                  <a:pt x="1743" y="2097"/>
                </a:lnTo>
                <a:lnTo>
                  <a:pt x="1743" y="2094"/>
                </a:lnTo>
                <a:lnTo>
                  <a:pt x="1741" y="2094"/>
                </a:lnTo>
                <a:lnTo>
                  <a:pt x="1741" y="2093"/>
                </a:lnTo>
                <a:lnTo>
                  <a:pt x="1740" y="2093"/>
                </a:lnTo>
                <a:lnTo>
                  <a:pt x="1739" y="2093"/>
                </a:lnTo>
                <a:lnTo>
                  <a:pt x="1739" y="2094"/>
                </a:lnTo>
                <a:lnTo>
                  <a:pt x="1738" y="2094"/>
                </a:lnTo>
                <a:lnTo>
                  <a:pt x="1737" y="2094"/>
                </a:lnTo>
                <a:lnTo>
                  <a:pt x="1736" y="2095"/>
                </a:lnTo>
                <a:lnTo>
                  <a:pt x="1735" y="2095"/>
                </a:lnTo>
                <a:lnTo>
                  <a:pt x="1734" y="2095"/>
                </a:lnTo>
                <a:lnTo>
                  <a:pt x="1734" y="2097"/>
                </a:lnTo>
                <a:lnTo>
                  <a:pt x="1732" y="2097"/>
                </a:lnTo>
                <a:lnTo>
                  <a:pt x="1731" y="2097"/>
                </a:lnTo>
                <a:lnTo>
                  <a:pt x="1730" y="2097"/>
                </a:lnTo>
                <a:lnTo>
                  <a:pt x="1730" y="2098"/>
                </a:lnTo>
                <a:lnTo>
                  <a:pt x="1729" y="2098"/>
                </a:lnTo>
                <a:lnTo>
                  <a:pt x="1728" y="2098"/>
                </a:lnTo>
                <a:lnTo>
                  <a:pt x="1728" y="2099"/>
                </a:lnTo>
                <a:lnTo>
                  <a:pt x="1727" y="2099"/>
                </a:lnTo>
                <a:lnTo>
                  <a:pt x="1726" y="2099"/>
                </a:lnTo>
                <a:lnTo>
                  <a:pt x="1726" y="2100"/>
                </a:lnTo>
                <a:lnTo>
                  <a:pt x="1724" y="2100"/>
                </a:lnTo>
                <a:lnTo>
                  <a:pt x="1723" y="2100"/>
                </a:lnTo>
                <a:lnTo>
                  <a:pt x="1723" y="2101"/>
                </a:lnTo>
                <a:lnTo>
                  <a:pt x="1723" y="2100"/>
                </a:lnTo>
                <a:lnTo>
                  <a:pt x="1723" y="2101"/>
                </a:lnTo>
                <a:lnTo>
                  <a:pt x="1722" y="2101"/>
                </a:lnTo>
                <a:lnTo>
                  <a:pt x="1721" y="2101"/>
                </a:lnTo>
                <a:lnTo>
                  <a:pt x="1721" y="2102"/>
                </a:lnTo>
                <a:lnTo>
                  <a:pt x="1720" y="2102"/>
                </a:lnTo>
                <a:lnTo>
                  <a:pt x="1719" y="2102"/>
                </a:lnTo>
                <a:lnTo>
                  <a:pt x="1719" y="2103"/>
                </a:lnTo>
                <a:lnTo>
                  <a:pt x="1718" y="2103"/>
                </a:lnTo>
                <a:lnTo>
                  <a:pt x="1716" y="2103"/>
                </a:lnTo>
                <a:lnTo>
                  <a:pt x="1716" y="2105"/>
                </a:lnTo>
                <a:lnTo>
                  <a:pt x="1715" y="2105"/>
                </a:lnTo>
                <a:lnTo>
                  <a:pt x="1714" y="2105"/>
                </a:lnTo>
                <a:lnTo>
                  <a:pt x="1714" y="2106"/>
                </a:lnTo>
                <a:lnTo>
                  <a:pt x="1713" y="2106"/>
                </a:lnTo>
                <a:lnTo>
                  <a:pt x="1712" y="2107"/>
                </a:lnTo>
                <a:lnTo>
                  <a:pt x="1711" y="2107"/>
                </a:lnTo>
                <a:lnTo>
                  <a:pt x="1710" y="2107"/>
                </a:lnTo>
                <a:lnTo>
                  <a:pt x="1710" y="2108"/>
                </a:lnTo>
                <a:lnTo>
                  <a:pt x="1709" y="2108"/>
                </a:lnTo>
                <a:lnTo>
                  <a:pt x="1707" y="2108"/>
                </a:lnTo>
                <a:lnTo>
                  <a:pt x="1707" y="2109"/>
                </a:lnTo>
                <a:lnTo>
                  <a:pt x="1706" y="2109"/>
                </a:lnTo>
                <a:lnTo>
                  <a:pt x="1705" y="2109"/>
                </a:lnTo>
                <a:lnTo>
                  <a:pt x="1704" y="2109"/>
                </a:lnTo>
                <a:lnTo>
                  <a:pt x="1703" y="2109"/>
                </a:lnTo>
                <a:lnTo>
                  <a:pt x="1703" y="2110"/>
                </a:lnTo>
                <a:lnTo>
                  <a:pt x="1702" y="2110"/>
                </a:lnTo>
                <a:lnTo>
                  <a:pt x="1701" y="2110"/>
                </a:lnTo>
                <a:lnTo>
                  <a:pt x="1701" y="2111"/>
                </a:lnTo>
                <a:lnTo>
                  <a:pt x="1699" y="2111"/>
                </a:lnTo>
                <a:lnTo>
                  <a:pt x="1698" y="2111"/>
                </a:lnTo>
                <a:lnTo>
                  <a:pt x="1698" y="2113"/>
                </a:lnTo>
                <a:lnTo>
                  <a:pt x="1697" y="2113"/>
                </a:lnTo>
                <a:lnTo>
                  <a:pt x="1697" y="2114"/>
                </a:lnTo>
                <a:lnTo>
                  <a:pt x="1697" y="2113"/>
                </a:lnTo>
                <a:lnTo>
                  <a:pt x="1696" y="2113"/>
                </a:lnTo>
                <a:lnTo>
                  <a:pt x="1695" y="2113"/>
                </a:lnTo>
                <a:lnTo>
                  <a:pt x="1694" y="2113"/>
                </a:lnTo>
                <a:lnTo>
                  <a:pt x="1693" y="2113"/>
                </a:lnTo>
                <a:lnTo>
                  <a:pt x="1693" y="2114"/>
                </a:lnTo>
                <a:lnTo>
                  <a:pt x="1691" y="2114"/>
                </a:lnTo>
                <a:lnTo>
                  <a:pt x="1691" y="2115"/>
                </a:lnTo>
                <a:lnTo>
                  <a:pt x="1690" y="2115"/>
                </a:lnTo>
                <a:lnTo>
                  <a:pt x="1689" y="2115"/>
                </a:lnTo>
                <a:lnTo>
                  <a:pt x="1689" y="2116"/>
                </a:lnTo>
                <a:lnTo>
                  <a:pt x="1688" y="2116"/>
                </a:lnTo>
                <a:lnTo>
                  <a:pt x="1687" y="2116"/>
                </a:lnTo>
                <a:lnTo>
                  <a:pt x="1687" y="2117"/>
                </a:lnTo>
                <a:lnTo>
                  <a:pt x="1686" y="2117"/>
                </a:lnTo>
                <a:lnTo>
                  <a:pt x="1687" y="2117"/>
                </a:lnTo>
                <a:lnTo>
                  <a:pt x="1686" y="2117"/>
                </a:lnTo>
                <a:lnTo>
                  <a:pt x="1685" y="2117"/>
                </a:lnTo>
                <a:lnTo>
                  <a:pt x="1684" y="2117"/>
                </a:lnTo>
                <a:lnTo>
                  <a:pt x="1682" y="2117"/>
                </a:lnTo>
                <a:lnTo>
                  <a:pt x="1682" y="2118"/>
                </a:lnTo>
                <a:lnTo>
                  <a:pt x="1681" y="2118"/>
                </a:lnTo>
                <a:lnTo>
                  <a:pt x="1680" y="2118"/>
                </a:lnTo>
                <a:lnTo>
                  <a:pt x="1680" y="2119"/>
                </a:lnTo>
                <a:lnTo>
                  <a:pt x="1679" y="2119"/>
                </a:lnTo>
                <a:lnTo>
                  <a:pt x="1678" y="2119"/>
                </a:lnTo>
                <a:lnTo>
                  <a:pt x="1678" y="2120"/>
                </a:lnTo>
                <a:lnTo>
                  <a:pt x="1677" y="2120"/>
                </a:lnTo>
                <a:lnTo>
                  <a:pt x="1677" y="2122"/>
                </a:lnTo>
                <a:lnTo>
                  <a:pt x="1677" y="2120"/>
                </a:lnTo>
                <a:lnTo>
                  <a:pt x="1676" y="2120"/>
                </a:lnTo>
                <a:lnTo>
                  <a:pt x="1674" y="2120"/>
                </a:lnTo>
                <a:lnTo>
                  <a:pt x="1673" y="2120"/>
                </a:lnTo>
                <a:lnTo>
                  <a:pt x="1672" y="2120"/>
                </a:lnTo>
                <a:lnTo>
                  <a:pt x="1672" y="2122"/>
                </a:lnTo>
                <a:lnTo>
                  <a:pt x="1671" y="2122"/>
                </a:lnTo>
                <a:lnTo>
                  <a:pt x="1670" y="2122"/>
                </a:lnTo>
                <a:lnTo>
                  <a:pt x="1670" y="2123"/>
                </a:lnTo>
                <a:lnTo>
                  <a:pt x="1669" y="2123"/>
                </a:lnTo>
                <a:lnTo>
                  <a:pt x="1668" y="2123"/>
                </a:lnTo>
                <a:lnTo>
                  <a:pt x="1668" y="2124"/>
                </a:lnTo>
                <a:lnTo>
                  <a:pt x="1666" y="2124"/>
                </a:lnTo>
                <a:lnTo>
                  <a:pt x="1665" y="2124"/>
                </a:lnTo>
                <a:lnTo>
                  <a:pt x="1665" y="2125"/>
                </a:lnTo>
                <a:lnTo>
                  <a:pt x="1664" y="2125"/>
                </a:lnTo>
                <a:lnTo>
                  <a:pt x="1664" y="2126"/>
                </a:lnTo>
                <a:lnTo>
                  <a:pt x="1664" y="2125"/>
                </a:lnTo>
                <a:lnTo>
                  <a:pt x="1663" y="2125"/>
                </a:lnTo>
                <a:lnTo>
                  <a:pt x="1662" y="2125"/>
                </a:lnTo>
                <a:lnTo>
                  <a:pt x="1661" y="2125"/>
                </a:lnTo>
                <a:lnTo>
                  <a:pt x="1661" y="2126"/>
                </a:lnTo>
                <a:lnTo>
                  <a:pt x="1660" y="2126"/>
                </a:lnTo>
                <a:lnTo>
                  <a:pt x="1659" y="2126"/>
                </a:lnTo>
                <a:lnTo>
                  <a:pt x="1659" y="2127"/>
                </a:lnTo>
                <a:lnTo>
                  <a:pt x="1657" y="2127"/>
                </a:lnTo>
                <a:lnTo>
                  <a:pt x="1656" y="2127"/>
                </a:lnTo>
                <a:lnTo>
                  <a:pt x="1656" y="2128"/>
                </a:lnTo>
                <a:lnTo>
                  <a:pt x="1655" y="2128"/>
                </a:lnTo>
                <a:lnTo>
                  <a:pt x="1654" y="2128"/>
                </a:lnTo>
                <a:lnTo>
                  <a:pt x="1654" y="2130"/>
                </a:lnTo>
                <a:lnTo>
                  <a:pt x="1653" y="2131"/>
                </a:lnTo>
                <a:lnTo>
                  <a:pt x="1653" y="2130"/>
                </a:lnTo>
                <a:lnTo>
                  <a:pt x="1652" y="2130"/>
                </a:lnTo>
                <a:lnTo>
                  <a:pt x="1651" y="2130"/>
                </a:lnTo>
                <a:lnTo>
                  <a:pt x="1649" y="2130"/>
                </a:lnTo>
                <a:lnTo>
                  <a:pt x="1648" y="2130"/>
                </a:lnTo>
                <a:lnTo>
                  <a:pt x="1647" y="2130"/>
                </a:lnTo>
                <a:lnTo>
                  <a:pt x="1647" y="2131"/>
                </a:lnTo>
                <a:lnTo>
                  <a:pt x="1646" y="2131"/>
                </a:lnTo>
                <a:lnTo>
                  <a:pt x="1645" y="2131"/>
                </a:lnTo>
                <a:lnTo>
                  <a:pt x="1645" y="2132"/>
                </a:lnTo>
                <a:lnTo>
                  <a:pt x="1644" y="2132"/>
                </a:lnTo>
                <a:lnTo>
                  <a:pt x="1644" y="2133"/>
                </a:lnTo>
                <a:lnTo>
                  <a:pt x="1643" y="2133"/>
                </a:lnTo>
                <a:lnTo>
                  <a:pt x="1642" y="2133"/>
                </a:lnTo>
                <a:lnTo>
                  <a:pt x="1642" y="2134"/>
                </a:lnTo>
                <a:lnTo>
                  <a:pt x="1640" y="2134"/>
                </a:lnTo>
                <a:lnTo>
                  <a:pt x="1640" y="2135"/>
                </a:lnTo>
                <a:lnTo>
                  <a:pt x="1640" y="2134"/>
                </a:lnTo>
                <a:lnTo>
                  <a:pt x="1639" y="2134"/>
                </a:lnTo>
                <a:lnTo>
                  <a:pt x="1639" y="2133"/>
                </a:lnTo>
                <a:lnTo>
                  <a:pt x="1638" y="2133"/>
                </a:lnTo>
                <a:lnTo>
                  <a:pt x="1637" y="2133"/>
                </a:lnTo>
                <a:lnTo>
                  <a:pt x="1637" y="2134"/>
                </a:lnTo>
                <a:lnTo>
                  <a:pt x="1636" y="2134"/>
                </a:lnTo>
                <a:lnTo>
                  <a:pt x="1635" y="2134"/>
                </a:lnTo>
                <a:lnTo>
                  <a:pt x="1635" y="2135"/>
                </a:lnTo>
                <a:lnTo>
                  <a:pt x="1634" y="2135"/>
                </a:lnTo>
                <a:lnTo>
                  <a:pt x="1632" y="2135"/>
                </a:lnTo>
                <a:lnTo>
                  <a:pt x="1632" y="2136"/>
                </a:lnTo>
                <a:lnTo>
                  <a:pt x="1631" y="2136"/>
                </a:lnTo>
                <a:lnTo>
                  <a:pt x="1631" y="2137"/>
                </a:lnTo>
                <a:lnTo>
                  <a:pt x="1630" y="2137"/>
                </a:lnTo>
                <a:lnTo>
                  <a:pt x="1630" y="2136"/>
                </a:lnTo>
                <a:lnTo>
                  <a:pt x="1629" y="2136"/>
                </a:lnTo>
                <a:lnTo>
                  <a:pt x="1629" y="2135"/>
                </a:lnTo>
                <a:lnTo>
                  <a:pt x="1628" y="2135"/>
                </a:lnTo>
                <a:lnTo>
                  <a:pt x="1627" y="2135"/>
                </a:lnTo>
                <a:lnTo>
                  <a:pt x="1626" y="2135"/>
                </a:lnTo>
                <a:lnTo>
                  <a:pt x="1624" y="2135"/>
                </a:lnTo>
                <a:lnTo>
                  <a:pt x="1624" y="2136"/>
                </a:lnTo>
                <a:lnTo>
                  <a:pt x="1623" y="2136"/>
                </a:lnTo>
                <a:lnTo>
                  <a:pt x="1622" y="2136"/>
                </a:lnTo>
                <a:lnTo>
                  <a:pt x="1621" y="2137"/>
                </a:lnTo>
                <a:lnTo>
                  <a:pt x="1620" y="2137"/>
                </a:lnTo>
                <a:lnTo>
                  <a:pt x="1619" y="2137"/>
                </a:lnTo>
                <a:lnTo>
                  <a:pt x="1619" y="2139"/>
                </a:lnTo>
                <a:lnTo>
                  <a:pt x="1618" y="2139"/>
                </a:lnTo>
                <a:lnTo>
                  <a:pt x="1618" y="2137"/>
                </a:lnTo>
                <a:lnTo>
                  <a:pt x="1617" y="2139"/>
                </a:lnTo>
                <a:lnTo>
                  <a:pt x="1615" y="2139"/>
                </a:lnTo>
                <a:lnTo>
                  <a:pt x="1615" y="2140"/>
                </a:lnTo>
                <a:lnTo>
                  <a:pt x="1614" y="2140"/>
                </a:lnTo>
                <a:lnTo>
                  <a:pt x="1614" y="2139"/>
                </a:lnTo>
                <a:lnTo>
                  <a:pt x="1614" y="2137"/>
                </a:lnTo>
                <a:lnTo>
                  <a:pt x="1613" y="2137"/>
                </a:lnTo>
                <a:lnTo>
                  <a:pt x="1612" y="2137"/>
                </a:lnTo>
                <a:lnTo>
                  <a:pt x="1611" y="2137"/>
                </a:lnTo>
                <a:lnTo>
                  <a:pt x="1610" y="2137"/>
                </a:lnTo>
                <a:lnTo>
                  <a:pt x="1609" y="2137"/>
                </a:lnTo>
                <a:lnTo>
                  <a:pt x="1607" y="2137"/>
                </a:lnTo>
                <a:lnTo>
                  <a:pt x="1606" y="2137"/>
                </a:lnTo>
                <a:lnTo>
                  <a:pt x="1605" y="2137"/>
                </a:lnTo>
                <a:lnTo>
                  <a:pt x="1604" y="2137"/>
                </a:lnTo>
                <a:lnTo>
                  <a:pt x="1603" y="2137"/>
                </a:lnTo>
                <a:lnTo>
                  <a:pt x="1602" y="2139"/>
                </a:lnTo>
                <a:lnTo>
                  <a:pt x="1601" y="2139"/>
                </a:lnTo>
                <a:lnTo>
                  <a:pt x="1599" y="2139"/>
                </a:lnTo>
                <a:lnTo>
                  <a:pt x="1597" y="2140"/>
                </a:lnTo>
                <a:lnTo>
                  <a:pt x="1596" y="2140"/>
                </a:lnTo>
                <a:lnTo>
                  <a:pt x="1594" y="2141"/>
                </a:lnTo>
                <a:lnTo>
                  <a:pt x="1593" y="2142"/>
                </a:lnTo>
                <a:lnTo>
                  <a:pt x="1590" y="2142"/>
                </a:lnTo>
                <a:lnTo>
                  <a:pt x="1589" y="2143"/>
                </a:lnTo>
                <a:lnTo>
                  <a:pt x="1588" y="2143"/>
                </a:lnTo>
                <a:lnTo>
                  <a:pt x="1586" y="2144"/>
                </a:lnTo>
                <a:lnTo>
                  <a:pt x="1585" y="2144"/>
                </a:lnTo>
                <a:lnTo>
                  <a:pt x="1584" y="2145"/>
                </a:lnTo>
                <a:lnTo>
                  <a:pt x="1581" y="2147"/>
                </a:lnTo>
                <a:lnTo>
                  <a:pt x="1580" y="2147"/>
                </a:lnTo>
                <a:lnTo>
                  <a:pt x="1579" y="2148"/>
                </a:lnTo>
                <a:lnTo>
                  <a:pt x="1578" y="2149"/>
                </a:lnTo>
                <a:lnTo>
                  <a:pt x="1564" y="2156"/>
                </a:lnTo>
                <a:lnTo>
                  <a:pt x="1544" y="2166"/>
                </a:lnTo>
                <a:lnTo>
                  <a:pt x="1540" y="2168"/>
                </a:lnTo>
                <a:lnTo>
                  <a:pt x="1537" y="2170"/>
                </a:lnTo>
                <a:lnTo>
                  <a:pt x="1532" y="2172"/>
                </a:lnTo>
                <a:lnTo>
                  <a:pt x="1529" y="2174"/>
                </a:lnTo>
                <a:lnTo>
                  <a:pt x="1497" y="2189"/>
                </a:lnTo>
                <a:lnTo>
                  <a:pt x="1492" y="2192"/>
                </a:lnTo>
                <a:lnTo>
                  <a:pt x="1486" y="2195"/>
                </a:lnTo>
                <a:lnTo>
                  <a:pt x="1479" y="2199"/>
                </a:lnTo>
                <a:lnTo>
                  <a:pt x="1470" y="2203"/>
                </a:lnTo>
                <a:lnTo>
                  <a:pt x="1463" y="2207"/>
                </a:lnTo>
                <a:lnTo>
                  <a:pt x="1461" y="2207"/>
                </a:lnTo>
                <a:lnTo>
                  <a:pt x="1460" y="2208"/>
                </a:lnTo>
                <a:lnTo>
                  <a:pt x="1458" y="2208"/>
                </a:lnTo>
                <a:lnTo>
                  <a:pt x="1456" y="2209"/>
                </a:lnTo>
                <a:lnTo>
                  <a:pt x="1455" y="2209"/>
                </a:lnTo>
                <a:lnTo>
                  <a:pt x="1453" y="2210"/>
                </a:lnTo>
                <a:lnTo>
                  <a:pt x="1452" y="2211"/>
                </a:lnTo>
                <a:lnTo>
                  <a:pt x="1451" y="2212"/>
                </a:lnTo>
                <a:lnTo>
                  <a:pt x="1450" y="2212"/>
                </a:lnTo>
                <a:lnTo>
                  <a:pt x="1447" y="2214"/>
                </a:lnTo>
                <a:lnTo>
                  <a:pt x="1446" y="2215"/>
                </a:lnTo>
                <a:lnTo>
                  <a:pt x="1445" y="2216"/>
                </a:lnTo>
                <a:lnTo>
                  <a:pt x="1444" y="2216"/>
                </a:lnTo>
                <a:lnTo>
                  <a:pt x="1443" y="2217"/>
                </a:lnTo>
                <a:lnTo>
                  <a:pt x="1442" y="2217"/>
                </a:lnTo>
                <a:lnTo>
                  <a:pt x="1440" y="2218"/>
                </a:lnTo>
                <a:lnTo>
                  <a:pt x="1439" y="2219"/>
                </a:lnTo>
                <a:lnTo>
                  <a:pt x="1438" y="2219"/>
                </a:lnTo>
                <a:lnTo>
                  <a:pt x="1437" y="2219"/>
                </a:lnTo>
                <a:lnTo>
                  <a:pt x="1436" y="2219"/>
                </a:lnTo>
                <a:lnTo>
                  <a:pt x="1436" y="2220"/>
                </a:lnTo>
                <a:lnTo>
                  <a:pt x="1435" y="2220"/>
                </a:lnTo>
                <a:lnTo>
                  <a:pt x="1434" y="2220"/>
                </a:lnTo>
                <a:lnTo>
                  <a:pt x="1434" y="2226"/>
                </a:lnTo>
                <a:lnTo>
                  <a:pt x="1433" y="2226"/>
                </a:lnTo>
                <a:lnTo>
                  <a:pt x="1435" y="2190"/>
                </a:lnTo>
                <a:lnTo>
                  <a:pt x="1435" y="2181"/>
                </a:lnTo>
                <a:lnTo>
                  <a:pt x="1435" y="2175"/>
                </a:lnTo>
                <a:lnTo>
                  <a:pt x="1435" y="2173"/>
                </a:lnTo>
                <a:lnTo>
                  <a:pt x="1435" y="2172"/>
                </a:lnTo>
                <a:lnTo>
                  <a:pt x="1435" y="2170"/>
                </a:lnTo>
                <a:lnTo>
                  <a:pt x="1435" y="2169"/>
                </a:lnTo>
                <a:lnTo>
                  <a:pt x="1435" y="2168"/>
                </a:lnTo>
                <a:lnTo>
                  <a:pt x="1435" y="2167"/>
                </a:lnTo>
                <a:lnTo>
                  <a:pt x="1435" y="2166"/>
                </a:lnTo>
                <a:lnTo>
                  <a:pt x="1435" y="2165"/>
                </a:lnTo>
                <a:lnTo>
                  <a:pt x="1435" y="2164"/>
                </a:lnTo>
                <a:lnTo>
                  <a:pt x="1435" y="2162"/>
                </a:lnTo>
                <a:lnTo>
                  <a:pt x="1435" y="2161"/>
                </a:lnTo>
                <a:lnTo>
                  <a:pt x="1435" y="2159"/>
                </a:lnTo>
                <a:lnTo>
                  <a:pt x="1435" y="2158"/>
                </a:lnTo>
                <a:lnTo>
                  <a:pt x="1436" y="2157"/>
                </a:lnTo>
                <a:lnTo>
                  <a:pt x="1436" y="2156"/>
                </a:lnTo>
                <a:lnTo>
                  <a:pt x="1436" y="2155"/>
                </a:lnTo>
                <a:lnTo>
                  <a:pt x="1437" y="2153"/>
                </a:lnTo>
                <a:lnTo>
                  <a:pt x="1437" y="2152"/>
                </a:lnTo>
                <a:lnTo>
                  <a:pt x="1437" y="2151"/>
                </a:lnTo>
                <a:lnTo>
                  <a:pt x="1438" y="2150"/>
                </a:lnTo>
                <a:lnTo>
                  <a:pt x="1438" y="2149"/>
                </a:lnTo>
                <a:lnTo>
                  <a:pt x="1439" y="2148"/>
                </a:lnTo>
                <a:lnTo>
                  <a:pt x="1439" y="2147"/>
                </a:lnTo>
                <a:lnTo>
                  <a:pt x="1440" y="2145"/>
                </a:lnTo>
                <a:lnTo>
                  <a:pt x="1442" y="2144"/>
                </a:lnTo>
                <a:lnTo>
                  <a:pt x="1450" y="2137"/>
                </a:lnTo>
                <a:lnTo>
                  <a:pt x="1451" y="2136"/>
                </a:lnTo>
                <a:lnTo>
                  <a:pt x="1452" y="2136"/>
                </a:lnTo>
                <a:lnTo>
                  <a:pt x="1453" y="2136"/>
                </a:lnTo>
                <a:lnTo>
                  <a:pt x="1453" y="2135"/>
                </a:lnTo>
                <a:lnTo>
                  <a:pt x="1454" y="2135"/>
                </a:lnTo>
                <a:lnTo>
                  <a:pt x="1455" y="2135"/>
                </a:lnTo>
                <a:lnTo>
                  <a:pt x="1456" y="2135"/>
                </a:lnTo>
                <a:lnTo>
                  <a:pt x="1458" y="2134"/>
                </a:lnTo>
                <a:lnTo>
                  <a:pt x="1459" y="2134"/>
                </a:lnTo>
                <a:lnTo>
                  <a:pt x="1460" y="2134"/>
                </a:lnTo>
                <a:lnTo>
                  <a:pt x="1461" y="2134"/>
                </a:lnTo>
                <a:lnTo>
                  <a:pt x="1462" y="2134"/>
                </a:lnTo>
                <a:lnTo>
                  <a:pt x="1463" y="2134"/>
                </a:lnTo>
                <a:lnTo>
                  <a:pt x="1464" y="2134"/>
                </a:lnTo>
                <a:lnTo>
                  <a:pt x="1465" y="2134"/>
                </a:lnTo>
                <a:lnTo>
                  <a:pt x="1467" y="2134"/>
                </a:lnTo>
                <a:lnTo>
                  <a:pt x="1468" y="2134"/>
                </a:lnTo>
                <a:lnTo>
                  <a:pt x="1469" y="2133"/>
                </a:lnTo>
                <a:lnTo>
                  <a:pt x="1470" y="2133"/>
                </a:lnTo>
                <a:lnTo>
                  <a:pt x="1470" y="2132"/>
                </a:lnTo>
                <a:lnTo>
                  <a:pt x="1471" y="2132"/>
                </a:lnTo>
                <a:lnTo>
                  <a:pt x="1473" y="2131"/>
                </a:lnTo>
                <a:lnTo>
                  <a:pt x="1475" y="2128"/>
                </a:lnTo>
                <a:lnTo>
                  <a:pt x="1487" y="2118"/>
                </a:lnTo>
                <a:lnTo>
                  <a:pt x="1489" y="2117"/>
                </a:lnTo>
                <a:lnTo>
                  <a:pt x="1490" y="2116"/>
                </a:lnTo>
                <a:lnTo>
                  <a:pt x="1492" y="2116"/>
                </a:lnTo>
                <a:lnTo>
                  <a:pt x="1492" y="2115"/>
                </a:lnTo>
                <a:lnTo>
                  <a:pt x="1493" y="2114"/>
                </a:lnTo>
                <a:lnTo>
                  <a:pt x="1494" y="2114"/>
                </a:lnTo>
                <a:lnTo>
                  <a:pt x="1495" y="2113"/>
                </a:lnTo>
                <a:lnTo>
                  <a:pt x="1495" y="2111"/>
                </a:lnTo>
                <a:lnTo>
                  <a:pt x="1498" y="2109"/>
                </a:lnTo>
                <a:lnTo>
                  <a:pt x="1500" y="2108"/>
                </a:lnTo>
                <a:lnTo>
                  <a:pt x="1501" y="2108"/>
                </a:lnTo>
                <a:lnTo>
                  <a:pt x="1502" y="2108"/>
                </a:lnTo>
                <a:lnTo>
                  <a:pt x="1503" y="2107"/>
                </a:lnTo>
                <a:lnTo>
                  <a:pt x="1505" y="2107"/>
                </a:lnTo>
                <a:lnTo>
                  <a:pt x="1507" y="2106"/>
                </a:lnTo>
                <a:lnTo>
                  <a:pt x="1512" y="2106"/>
                </a:lnTo>
                <a:lnTo>
                  <a:pt x="1514" y="2106"/>
                </a:lnTo>
                <a:lnTo>
                  <a:pt x="1517" y="2106"/>
                </a:lnTo>
                <a:lnTo>
                  <a:pt x="1521" y="2106"/>
                </a:lnTo>
                <a:lnTo>
                  <a:pt x="1525" y="2105"/>
                </a:lnTo>
                <a:lnTo>
                  <a:pt x="1526" y="2103"/>
                </a:lnTo>
                <a:lnTo>
                  <a:pt x="1526" y="2102"/>
                </a:lnTo>
                <a:lnTo>
                  <a:pt x="1526" y="2103"/>
                </a:lnTo>
                <a:lnTo>
                  <a:pt x="1526" y="2102"/>
                </a:lnTo>
                <a:lnTo>
                  <a:pt x="1526" y="2103"/>
                </a:lnTo>
                <a:lnTo>
                  <a:pt x="1525" y="2105"/>
                </a:lnTo>
                <a:lnTo>
                  <a:pt x="1526" y="2105"/>
                </a:lnTo>
                <a:lnTo>
                  <a:pt x="1528" y="2103"/>
                </a:lnTo>
                <a:lnTo>
                  <a:pt x="1530" y="2103"/>
                </a:lnTo>
                <a:lnTo>
                  <a:pt x="1537" y="2101"/>
                </a:lnTo>
                <a:lnTo>
                  <a:pt x="1539" y="2100"/>
                </a:lnTo>
                <a:lnTo>
                  <a:pt x="1542" y="2099"/>
                </a:lnTo>
                <a:lnTo>
                  <a:pt x="1543" y="2098"/>
                </a:lnTo>
                <a:lnTo>
                  <a:pt x="1544" y="2097"/>
                </a:lnTo>
                <a:lnTo>
                  <a:pt x="1546" y="2095"/>
                </a:lnTo>
                <a:lnTo>
                  <a:pt x="1547" y="2094"/>
                </a:lnTo>
                <a:lnTo>
                  <a:pt x="1548" y="2093"/>
                </a:lnTo>
                <a:lnTo>
                  <a:pt x="1550" y="2093"/>
                </a:lnTo>
                <a:lnTo>
                  <a:pt x="1552" y="2092"/>
                </a:lnTo>
                <a:lnTo>
                  <a:pt x="1554" y="2091"/>
                </a:lnTo>
                <a:lnTo>
                  <a:pt x="1557" y="2090"/>
                </a:lnTo>
                <a:lnTo>
                  <a:pt x="1562" y="2088"/>
                </a:lnTo>
                <a:lnTo>
                  <a:pt x="1562" y="2089"/>
                </a:lnTo>
                <a:lnTo>
                  <a:pt x="1563" y="2089"/>
                </a:lnTo>
                <a:lnTo>
                  <a:pt x="1563" y="2088"/>
                </a:lnTo>
                <a:lnTo>
                  <a:pt x="1563" y="2085"/>
                </a:lnTo>
                <a:lnTo>
                  <a:pt x="1563" y="2084"/>
                </a:lnTo>
                <a:lnTo>
                  <a:pt x="1563" y="2083"/>
                </a:lnTo>
                <a:lnTo>
                  <a:pt x="1562" y="2083"/>
                </a:lnTo>
                <a:lnTo>
                  <a:pt x="1563" y="2083"/>
                </a:lnTo>
                <a:lnTo>
                  <a:pt x="1564" y="2083"/>
                </a:lnTo>
                <a:lnTo>
                  <a:pt x="1563" y="2083"/>
                </a:lnTo>
                <a:lnTo>
                  <a:pt x="1563" y="2084"/>
                </a:lnTo>
                <a:lnTo>
                  <a:pt x="1563" y="2085"/>
                </a:lnTo>
                <a:lnTo>
                  <a:pt x="1563" y="2088"/>
                </a:lnTo>
                <a:lnTo>
                  <a:pt x="1563" y="2089"/>
                </a:lnTo>
                <a:lnTo>
                  <a:pt x="1565" y="2088"/>
                </a:lnTo>
                <a:lnTo>
                  <a:pt x="1567" y="2088"/>
                </a:lnTo>
                <a:lnTo>
                  <a:pt x="1568" y="2088"/>
                </a:lnTo>
                <a:lnTo>
                  <a:pt x="1569" y="2088"/>
                </a:lnTo>
                <a:lnTo>
                  <a:pt x="1570" y="2089"/>
                </a:lnTo>
                <a:lnTo>
                  <a:pt x="1570" y="2088"/>
                </a:lnTo>
                <a:lnTo>
                  <a:pt x="1571" y="2089"/>
                </a:lnTo>
                <a:lnTo>
                  <a:pt x="1571" y="2090"/>
                </a:lnTo>
                <a:lnTo>
                  <a:pt x="1572" y="2090"/>
                </a:lnTo>
                <a:lnTo>
                  <a:pt x="1572" y="2089"/>
                </a:lnTo>
                <a:lnTo>
                  <a:pt x="1573" y="2086"/>
                </a:lnTo>
                <a:lnTo>
                  <a:pt x="1572" y="2089"/>
                </a:lnTo>
                <a:lnTo>
                  <a:pt x="1572" y="2090"/>
                </a:lnTo>
                <a:lnTo>
                  <a:pt x="1572" y="2091"/>
                </a:lnTo>
                <a:lnTo>
                  <a:pt x="1572" y="2092"/>
                </a:lnTo>
                <a:lnTo>
                  <a:pt x="1573" y="2092"/>
                </a:lnTo>
                <a:lnTo>
                  <a:pt x="1573" y="2093"/>
                </a:lnTo>
                <a:lnTo>
                  <a:pt x="1574" y="2093"/>
                </a:lnTo>
                <a:lnTo>
                  <a:pt x="1574" y="2094"/>
                </a:lnTo>
                <a:lnTo>
                  <a:pt x="1576" y="2094"/>
                </a:lnTo>
                <a:lnTo>
                  <a:pt x="1577" y="2094"/>
                </a:lnTo>
                <a:lnTo>
                  <a:pt x="1578" y="2094"/>
                </a:lnTo>
                <a:lnTo>
                  <a:pt x="1579" y="2094"/>
                </a:lnTo>
                <a:lnTo>
                  <a:pt x="1580" y="2094"/>
                </a:lnTo>
                <a:lnTo>
                  <a:pt x="1581" y="2093"/>
                </a:lnTo>
                <a:lnTo>
                  <a:pt x="1581" y="2094"/>
                </a:lnTo>
                <a:lnTo>
                  <a:pt x="1581" y="2095"/>
                </a:lnTo>
                <a:lnTo>
                  <a:pt x="1580" y="2095"/>
                </a:lnTo>
                <a:lnTo>
                  <a:pt x="1580" y="2097"/>
                </a:lnTo>
                <a:lnTo>
                  <a:pt x="1581" y="2097"/>
                </a:lnTo>
                <a:lnTo>
                  <a:pt x="1581" y="2098"/>
                </a:lnTo>
                <a:lnTo>
                  <a:pt x="1582" y="2098"/>
                </a:lnTo>
                <a:lnTo>
                  <a:pt x="1582" y="2099"/>
                </a:lnTo>
                <a:lnTo>
                  <a:pt x="1584" y="2099"/>
                </a:lnTo>
                <a:lnTo>
                  <a:pt x="1585" y="2099"/>
                </a:lnTo>
                <a:lnTo>
                  <a:pt x="1585" y="2100"/>
                </a:lnTo>
                <a:lnTo>
                  <a:pt x="1586" y="2100"/>
                </a:lnTo>
                <a:lnTo>
                  <a:pt x="1586" y="2101"/>
                </a:lnTo>
                <a:lnTo>
                  <a:pt x="1587" y="2101"/>
                </a:lnTo>
                <a:lnTo>
                  <a:pt x="1588" y="2101"/>
                </a:lnTo>
                <a:lnTo>
                  <a:pt x="1588" y="2102"/>
                </a:lnTo>
                <a:lnTo>
                  <a:pt x="1589" y="2102"/>
                </a:lnTo>
                <a:lnTo>
                  <a:pt x="1590" y="2102"/>
                </a:lnTo>
                <a:lnTo>
                  <a:pt x="1592" y="2102"/>
                </a:lnTo>
                <a:lnTo>
                  <a:pt x="1593" y="2102"/>
                </a:lnTo>
                <a:lnTo>
                  <a:pt x="1594" y="2101"/>
                </a:lnTo>
                <a:lnTo>
                  <a:pt x="1595" y="2101"/>
                </a:lnTo>
                <a:lnTo>
                  <a:pt x="1596" y="2101"/>
                </a:lnTo>
                <a:lnTo>
                  <a:pt x="1597" y="2101"/>
                </a:lnTo>
                <a:lnTo>
                  <a:pt x="1598" y="2100"/>
                </a:lnTo>
                <a:lnTo>
                  <a:pt x="1599" y="2100"/>
                </a:lnTo>
                <a:lnTo>
                  <a:pt x="1601" y="2099"/>
                </a:lnTo>
                <a:lnTo>
                  <a:pt x="1602" y="2099"/>
                </a:lnTo>
                <a:lnTo>
                  <a:pt x="1603" y="2098"/>
                </a:lnTo>
                <a:lnTo>
                  <a:pt x="1604" y="2098"/>
                </a:lnTo>
                <a:lnTo>
                  <a:pt x="1604" y="2097"/>
                </a:lnTo>
                <a:lnTo>
                  <a:pt x="1605" y="2099"/>
                </a:lnTo>
                <a:lnTo>
                  <a:pt x="1605" y="2100"/>
                </a:lnTo>
                <a:lnTo>
                  <a:pt x="1606" y="2100"/>
                </a:lnTo>
                <a:lnTo>
                  <a:pt x="1606" y="2101"/>
                </a:lnTo>
                <a:lnTo>
                  <a:pt x="1607" y="2101"/>
                </a:lnTo>
                <a:lnTo>
                  <a:pt x="1609" y="2101"/>
                </a:lnTo>
                <a:lnTo>
                  <a:pt x="1610" y="2101"/>
                </a:lnTo>
                <a:lnTo>
                  <a:pt x="1611" y="2101"/>
                </a:lnTo>
                <a:lnTo>
                  <a:pt x="1612" y="2101"/>
                </a:lnTo>
                <a:lnTo>
                  <a:pt x="1613" y="2101"/>
                </a:lnTo>
                <a:lnTo>
                  <a:pt x="1614" y="2100"/>
                </a:lnTo>
                <a:lnTo>
                  <a:pt x="1615" y="2100"/>
                </a:lnTo>
                <a:lnTo>
                  <a:pt x="1617" y="2099"/>
                </a:lnTo>
                <a:lnTo>
                  <a:pt x="1618" y="2099"/>
                </a:lnTo>
                <a:lnTo>
                  <a:pt x="1618" y="2098"/>
                </a:lnTo>
                <a:lnTo>
                  <a:pt x="1619" y="2098"/>
                </a:lnTo>
                <a:lnTo>
                  <a:pt x="1635" y="2086"/>
                </a:lnTo>
                <a:lnTo>
                  <a:pt x="1637" y="2084"/>
                </a:lnTo>
                <a:lnTo>
                  <a:pt x="1637" y="2083"/>
                </a:lnTo>
                <a:lnTo>
                  <a:pt x="1638" y="2081"/>
                </a:lnTo>
                <a:lnTo>
                  <a:pt x="1638" y="2078"/>
                </a:lnTo>
                <a:lnTo>
                  <a:pt x="1637" y="2076"/>
                </a:lnTo>
                <a:lnTo>
                  <a:pt x="1638" y="2077"/>
                </a:lnTo>
                <a:lnTo>
                  <a:pt x="1639" y="2076"/>
                </a:lnTo>
                <a:lnTo>
                  <a:pt x="1640" y="2075"/>
                </a:lnTo>
                <a:lnTo>
                  <a:pt x="1640" y="2074"/>
                </a:lnTo>
                <a:lnTo>
                  <a:pt x="1642" y="2074"/>
                </a:lnTo>
                <a:lnTo>
                  <a:pt x="1642" y="2073"/>
                </a:lnTo>
                <a:lnTo>
                  <a:pt x="1643" y="2073"/>
                </a:lnTo>
                <a:lnTo>
                  <a:pt x="1644" y="2072"/>
                </a:lnTo>
                <a:lnTo>
                  <a:pt x="1645" y="2070"/>
                </a:lnTo>
                <a:lnTo>
                  <a:pt x="1646" y="2069"/>
                </a:lnTo>
                <a:lnTo>
                  <a:pt x="1647" y="2069"/>
                </a:lnTo>
                <a:lnTo>
                  <a:pt x="1648" y="2068"/>
                </a:lnTo>
                <a:lnTo>
                  <a:pt x="1651" y="2067"/>
                </a:lnTo>
                <a:lnTo>
                  <a:pt x="1652" y="2067"/>
                </a:lnTo>
                <a:lnTo>
                  <a:pt x="1653" y="2067"/>
                </a:lnTo>
                <a:lnTo>
                  <a:pt x="1654" y="2067"/>
                </a:lnTo>
                <a:lnTo>
                  <a:pt x="1655" y="2067"/>
                </a:lnTo>
                <a:lnTo>
                  <a:pt x="1656" y="2068"/>
                </a:lnTo>
                <a:lnTo>
                  <a:pt x="1657" y="2068"/>
                </a:lnTo>
                <a:lnTo>
                  <a:pt x="1659" y="2068"/>
                </a:lnTo>
                <a:lnTo>
                  <a:pt x="1660" y="2069"/>
                </a:lnTo>
                <a:lnTo>
                  <a:pt x="1661" y="2069"/>
                </a:lnTo>
                <a:lnTo>
                  <a:pt x="1662" y="2069"/>
                </a:lnTo>
                <a:lnTo>
                  <a:pt x="1663" y="2069"/>
                </a:lnTo>
                <a:lnTo>
                  <a:pt x="1664" y="2070"/>
                </a:lnTo>
                <a:lnTo>
                  <a:pt x="1665" y="2070"/>
                </a:lnTo>
                <a:lnTo>
                  <a:pt x="1666" y="2070"/>
                </a:lnTo>
                <a:lnTo>
                  <a:pt x="1668" y="2070"/>
                </a:lnTo>
                <a:lnTo>
                  <a:pt x="1669" y="2070"/>
                </a:lnTo>
                <a:lnTo>
                  <a:pt x="1670" y="2069"/>
                </a:lnTo>
                <a:lnTo>
                  <a:pt x="1671" y="2070"/>
                </a:lnTo>
                <a:lnTo>
                  <a:pt x="1672" y="2070"/>
                </a:lnTo>
                <a:lnTo>
                  <a:pt x="1674" y="2069"/>
                </a:lnTo>
                <a:lnTo>
                  <a:pt x="1677" y="2068"/>
                </a:lnTo>
                <a:lnTo>
                  <a:pt x="1679" y="2067"/>
                </a:lnTo>
                <a:lnTo>
                  <a:pt x="1680" y="2067"/>
                </a:lnTo>
                <a:lnTo>
                  <a:pt x="1681" y="2067"/>
                </a:lnTo>
                <a:lnTo>
                  <a:pt x="1682" y="2067"/>
                </a:lnTo>
                <a:lnTo>
                  <a:pt x="1684" y="2067"/>
                </a:lnTo>
                <a:lnTo>
                  <a:pt x="1685" y="2067"/>
                </a:lnTo>
                <a:lnTo>
                  <a:pt x="1686" y="2067"/>
                </a:lnTo>
                <a:lnTo>
                  <a:pt x="1689" y="2066"/>
                </a:lnTo>
                <a:lnTo>
                  <a:pt x="1686" y="2067"/>
                </a:lnTo>
                <a:lnTo>
                  <a:pt x="1687" y="2068"/>
                </a:lnTo>
                <a:lnTo>
                  <a:pt x="1687" y="2067"/>
                </a:lnTo>
                <a:lnTo>
                  <a:pt x="1687" y="2068"/>
                </a:lnTo>
                <a:lnTo>
                  <a:pt x="1688" y="2067"/>
                </a:lnTo>
                <a:lnTo>
                  <a:pt x="1689" y="2067"/>
                </a:lnTo>
                <a:lnTo>
                  <a:pt x="1687" y="2068"/>
                </a:lnTo>
                <a:lnTo>
                  <a:pt x="1688" y="2070"/>
                </a:lnTo>
                <a:lnTo>
                  <a:pt x="1689" y="2070"/>
                </a:lnTo>
                <a:lnTo>
                  <a:pt x="1689" y="2069"/>
                </a:lnTo>
                <a:lnTo>
                  <a:pt x="1689" y="2070"/>
                </a:lnTo>
                <a:lnTo>
                  <a:pt x="1690" y="2069"/>
                </a:lnTo>
                <a:lnTo>
                  <a:pt x="1691" y="2069"/>
                </a:lnTo>
                <a:lnTo>
                  <a:pt x="1690" y="2067"/>
                </a:lnTo>
                <a:lnTo>
                  <a:pt x="1691" y="2069"/>
                </a:lnTo>
                <a:lnTo>
                  <a:pt x="1693" y="2069"/>
                </a:lnTo>
                <a:lnTo>
                  <a:pt x="1691" y="2068"/>
                </a:lnTo>
                <a:lnTo>
                  <a:pt x="1693" y="2067"/>
                </a:lnTo>
                <a:lnTo>
                  <a:pt x="1691" y="2065"/>
                </a:lnTo>
                <a:lnTo>
                  <a:pt x="1690" y="2065"/>
                </a:lnTo>
                <a:lnTo>
                  <a:pt x="1691" y="2065"/>
                </a:lnTo>
                <a:lnTo>
                  <a:pt x="1693" y="2067"/>
                </a:lnTo>
                <a:lnTo>
                  <a:pt x="1693" y="2068"/>
                </a:lnTo>
                <a:lnTo>
                  <a:pt x="1694" y="2068"/>
                </a:lnTo>
                <a:lnTo>
                  <a:pt x="1695" y="2068"/>
                </a:lnTo>
                <a:lnTo>
                  <a:pt x="1696" y="2068"/>
                </a:lnTo>
                <a:lnTo>
                  <a:pt x="1697" y="2068"/>
                </a:lnTo>
                <a:lnTo>
                  <a:pt x="1697" y="2067"/>
                </a:lnTo>
                <a:lnTo>
                  <a:pt x="1698" y="2067"/>
                </a:lnTo>
                <a:lnTo>
                  <a:pt x="1699" y="2066"/>
                </a:lnTo>
                <a:lnTo>
                  <a:pt x="1701" y="2066"/>
                </a:lnTo>
                <a:lnTo>
                  <a:pt x="1702" y="2066"/>
                </a:lnTo>
                <a:lnTo>
                  <a:pt x="1703" y="2066"/>
                </a:lnTo>
                <a:lnTo>
                  <a:pt x="1704" y="2066"/>
                </a:lnTo>
                <a:lnTo>
                  <a:pt x="1705" y="2066"/>
                </a:lnTo>
                <a:lnTo>
                  <a:pt x="1706" y="2066"/>
                </a:lnTo>
                <a:lnTo>
                  <a:pt x="1707" y="2066"/>
                </a:lnTo>
                <a:lnTo>
                  <a:pt x="1709" y="2066"/>
                </a:lnTo>
                <a:lnTo>
                  <a:pt x="1710" y="2066"/>
                </a:lnTo>
                <a:lnTo>
                  <a:pt x="1711" y="2066"/>
                </a:lnTo>
                <a:lnTo>
                  <a:pt x="1712" y="2066"/>
                </a:lnTo>
                <a:lnTo>
                  <a:pt x="1713" y="2066"/>
                </a:lnTo>
                <a:lnTo>
                  <a:pt x="1714" y="2066"/>
                </a:lnTo>
                <a:lnTo>
                  <a:pt x="1715" y="2066"/>
                </a:lnTo>
                <a:lnTo>
                  <a:pt x="1716" y="2066"/>
                </a:lnTo>
                <a:lnTo>
                  <a:pt x="1718" y="2066"/>
                </a:lnTo>
                <a:lnTo>
                  <a:pt x="1719" y="2065"/>
                </a:lnTo>
                <a:lnTo>
                  <a:pt x="1720" y="2065"/>
                </a:lnTo>
                <a:lnTo>
                  <a:pt x="1721" y="2065"/>
                </a:lnTo>
                <a:lnTo>
                  <a:pt x="1722" y="2064"/>
                </a:lnTo>
                <a:lnTo>
                  <a:pt x="1723" y="2063"/>
                </a:lnTo>
                <a:lnTo>
                  <a:pt x="1724" y="2063"/>
                </a:lnTo>
                <a:lnTo>
                  <a:pt x="1726" y="2061"/>
                </a:lnTo>
                <a:lnTo>
                  <a:pt x="1727" y="2061"/>
                </a:lnTo>
                <a:lnTo>
                  <a:pt x="1727" y="2060"/>
                </a:lnTo>
                <a:lnTo>
                  <a:pt x="1729" y="2059"/>
                </a:lnTo>
                <a:lnTo>
                  <a:pt x="1730" y="2059"/>
                </a:lnTo>
                <a:lnTo>
                  <a:pt x="1730" y="2058"/>
                </a:lnTo>
                <a:lnTo>
                  <a:pt x="1731" y="2058"/>
                </a:lnTo>
                <a:lnTo>
                  <a:pt x="1734" y="2057"/>
                </a:lnTo>
                <a:lnTo>
                  <a:pt x="1736" y="2055"/>
                </a:lnTo>
                <a:lnTo>
                  <a:pt x="1739" y="2052"/>
                </a:lnTo>
                <a:lnTo>
                  <a:pt x="1741" y="2051"/>
                </a:lnTo>
                <a:lnTo>
                  <a:pt x="1766" y="2035"/>
                </a:lnTo>
                <a:lnTo>
                  <a:pt x="1769" y="2034"/>
                </a:lnTo>
                <a:lnTo>
                  <a:pt x="1774" y="2031"/>
                </a:lnTo>
                <a:lnTo>
                  <a:pt x="1778" y="2027"/>
                </a:lnTo>
                <a:lnTo>
                  <a:pt x="1783" y="2024"/>
                </a:lnTo>
                <a:lnTo>
                  <a:pt x="1786" y="2022"/>
                </a:lnTo>
                <a:lnTo>
                  <a:pt x="1796" y="2015"/>
                </a:lnTo>
                <a:lnTo>
                  <a:pt x="1799" y="2013"/>
                </a:lnTo>
                <a:lnTo>
                  <a:pt x="1803" y="2010"/>
                </a:lnTo>
                <a:lnTo>
                  <a:pt x="1806" y="2008"/>
                </a:lnTo>
                <a:lnTo>
                  <a:pt x="1810" y="2006"/>
                </a:lnTo>
                <a:lnTo>
                  <a:pt x="1813" y="2003"/>
                </a:lnTo>
                <a:lnTo>
                  <a:pt x="1816" y="2000"/>
                </a:lnTo>
                <a:lnTo>
                  <a:pt x="1820" y="1998"/>
                </a:lnTo>
                <a:lnTo>
                  <a:pt x="1823" y="1996"/>
                </a:lnTo>
                <a:lnTo>
                  <a:pt x="1827" y="1993"/>
                </a:lnTo>
                <a:lnTo>
                  <a:pt x="1830" y="1991"/>
                </a:lnTo>
                <a:lnTo>
                  <a:pt x="1835" y="1989"/>
                </a:lnTo>
                <a:lnTo>
                  <a:pt x="1838" y="1988"/>
                </a:lnTo>
                <a:lnTo>
                  <a:pt x="1843" y="1985"/>
                </a:lnTo>
                <a:lnTo>
                  <a:pt x="1847" y="1985"/>
                </a:lnTo>
                <a:lnTo>
                  <a:pt x="1850" y="1985"/>
                </a:lnTo>
                <a:lnTo>
                  <a:pt x="1853" y="1985"/>
                </a:lnTo>
                <a:lnTo>
                  <a:pt x="1857" y="1986"/>
                </a:lnTo>
                <a:lnTo>
                  <a:pt x="1862" y="1988"/>
                </a:lnTo>
                <a:lnTo>
                  <a:pt x="1866" y="1989"/>
                </a:lnTo>
                <a:lnTo>
                  <a:pt x="1871" y="1989"/>
                </a:lnTo>
                <a:lnTo>
                  <a:pt x="1875" y="1989"/>
                </a:lnTo>
                <a:lnTo>
                  <a:pt x="1879" y="1989"/>
                </a:lnTo>
                <a:lnTo>
                  <a:pt x="1880" y="1989"/>
                </a:lnTo>
                <a:lnTo>
                  <a:pt x="1885" y="1988"/>
                </a:lnTo>
                <a:lnTo>
                  <a:pt x="1888" y="1988"/>
                </a:lnTo>
                <a:lnTo>
                  <a:pt x="1893" y="1988"/>
                </a:lnTo>
                <a:lnTo>
                  <a:pt x="1894" y="1988"/>
                </a:lnTo>
                <a:lnTo>
                  <a:pt x="1894" y="1986"/>
                </a:lnTo>
                <a:lnTo>
                  <a:pt x="1894" y="1985"/>
                </a:lnTo>
                <a:lnTo>
                  <a:pt x="1894" y="1984"/>
                </a:lnTo>
                <a:lnTo>
                  <a:pt x="1895" y="1984"/>
                </a:lnTo>
                <a:lnTo>
                  <a:pt x="1895" y="1983"/>
                </a:lnTo>
                <a:lnTo>
                  <a:pt x="1896" y="1983"/>
                </a:lnTo>
                <a:lnTo>
                  <a:pt x="1896" y="1982"/>
                </a:lnTo>
                <a:lnTo>
                  <a:pt x="1897" y="1982"/>
                </a:lnTo>
                <a:lnTo>
                  <a:pt x="1896" y="1982"/>
                </a:lnTo>
                <a:lnTo>
                  <a:pt x="1897" y="1982"/>
                </a:lnTo>
                <a:lnTo>
                  <a:pt x="1898" y="1982"/>
                </a:lnTo>
                <a:lnTo>
                  <a:pt x="1902" y="1982"/>
                </a:lnTo>
                <a:lnTo>
                  <a:pt x="1906" y="1982"/>
                </a:lnTo>
                <a:lnTo>
                  <a:pt x="1908" y="1981"/>
                </a:lnTo>
                <a:lnTo>
                  <a:pt x="1930" y="1974"/>
                </a:lnTo>
                <a:lnTo>
                  <a:pt x="1930" y="1973"/>
                </a:lnTo>
                <a:lnTo>
                  <a:pt x="1933" y="1972"/>
                </a:lnTo>
                <a:lnTo>
                  <a:pt x="1936" y="1972"/>
                </a:lnTo>
                <a:lnTo>
                  <a:pt x="1937" y="1971"/>
                </a:lnTo>
                <a:lnTo>
                  <a:pt x="1939" y="1971"/>
                </a:lnTo>
                <a:lnTo>
                  <a:pt x="1942" y="1969"/>
                </a:lnTo>
                <a:lnTo>
                  <a:pt x="1942" y="1968"/>
                </a:lnTo>
                <a:lnTo>
                  <a:pt x="1942" y="1966"/>
                </a:lnTo>
                <a:lnTo>
                  <a:pt x="1944" y="1964"/>
                </a:lnTo>
                <a:lnTo>
                  <a:pt x="1944" y="1963"/>
                </a:lnTo>
                <a:lnTo>
                  <a:pt x="1945" y="1963"/>
                </a:lnTo>
                <a:lnTo>
                  <a:pt x="1945" y="1961"/>
                </a:lnTo>
                <a:lnTo>
                  <a:pt x="1950" y="1959"/>
                </a:lnTo>
                <a:lnTo>
                  <a:pt x="1957" y="1957"/>
                </a:lnTo>
                <a:lnTo>
                  <a:pt x="1958" y="1957"/>
                </a:lnTo>
                <a:lnTo>
                  <a:pt x="1960" y="1956"/>
                </a:lnTo>
                <a:lnTo>
                  <a:pt x="1958" y="1956"/>
                </a:lnTo>
                <a:lnTo>
                  <a:pt x="1960" y="1956"/>
                </a:lnTo>
                <a:lnTo>
                  <a:pt x="1966" y="1954"/>
                </a:lnTo>
                <a:lnTo>
                  <a:pt x="1967" y="1954"/>
                </a:lnTo>
                <a:lnTo>
                  <a:pt x="1969" y="1954"/>
                </a:lnTo>
                <a:lnTo>
                  <a:pt x="1969" y="1955"/>
                </a:lnTo>
                <a:lnTo>
                  <a:pt x="1970" y="1955"/>
                </a:lnTo>
                <a:lnTo>
                  <a:pt x="1972" y="1956"/>
                </a:lnTo>
                <a:lnTo>
                  <a:pt x="1974" y="1958"/>
                </a:lnTo>
                <a:lnTo>
                  <a:pt x="1975" y="1957"/>
                </a:lnTo>
                <a:lnTo>
                  <a:pt x="1979" y="1955"/>
                </a:lnTo>
                <a:lnTo>
                  <a:pt x="1981" y="1954"/>
                </a:lnTo>
                <a:lnTo>
                  <a:pt x="1982" y="1952"/>
                </a:lnTo>
                <a:lnTo>
                  <a:pt x="1983" y="1951"/>
                </a:lnTo>
                <a:lnTo>
                  <a:pt x="1985" y="1951"/>
                </a:lnTo>
                <a:lnTo>
                  <a:pt x="1985" y="1950"/>
                </a:lnTo>
                <a:lnTo>
                  <a:pt x="1986" y="1949"/>
                </a:lnTo>
                <a:lnTo>
                  <a:pt x="1987" y="1949"/>
                </a:lnTo>
                <a:lnTo>
                  <a:pt x="1987" y="1948"/>
                </a:lnTo>
                <a:lnTo>
                  <a:pt x="1988" y="1948"/>
                </a:lnTo>
                <a:lnTo>
                  <a:pt x="1989" y="1948"/>
                </a:lnTo>
                <a:lnTo>
                  <a:pt x="1989" y="1947"/>
                </a:lnTo>
                <a:lnTo>
                  <a:pt x="1990" y="1947"/>
                </a:lnTo>
                <a:lnTo>
                  <a:pt x="1992" y="1946"/>
                </a:lnTo>
                <a:lnTo>
                  <a:pt x="1992" y="1944"/>
                </a:lnTo>
                <a:lnTo>
                  <a:pt x="1991" y="1943"/>
                </a:lnTo>
                <a:lnTo>
                  <a:pt x="1992" y="1942"/>
                </a:lnTo>
                <a:lnTo>
                  <a:pt x="1992" y="1943"/>
                </a:lnTo>
                <a:lnTo>
                  <a:pt x="1994" y="1942"/>
                </a:lnTo>
                <a:lnTo>
                  <a:pt x="1995" y="1942"/>
                </a:lnTo>
                <a:lnTo>
                  <a:pt x="1996" y="1942"/>
                </a:lnTo>
                <a:lnTo>
                  <a:pt x="1997" y="1942"/>
                </a:lnTo>
                <a:lnTo>
                  <a:pt x="1997" y="1941"/>
                </a:lnTo>
                <a:lnTo>
                  <a:pt x="1998" y="1941"/>
                </a:lnTo>
                <a:lnTo>
                  <a:pt x="1999" y="1941"/>
                </a:lnTo>
                <a:lnTo>
                  <a:pt x="1999" y="1940"/>
                </a:lnTo>
                <a:lnTo>
                  <a:pt x="2003" y="1939"/>
                </a:lnTo>
                <a:lnTo>
                  <a:pt x="2003" y="1938"/>
                </a:lnTo>
                <a:lnTo>
                  <a:pt x="2003" y="1936"/>
                </a:lnTo>
                <a:lnTo>
                  <a:pt x="2004" y="1936"/>
                </a:lnTo>
                <a:lnTo>
                  <a:pt x="2004" y="1935"/>
                </a:lnTo>
                <a:lnTo>
                  <a:pt x="2005" y="1935"/>
                </a:lnTo>
                <a:lnTo>
                  <a:pt x="2005" y="1934"/>
                </a:lnTo>
                <a:lnTo>
                  <a:pt x="2006" y="1934"/>
                </a:lnTo>
                <a:lnTo>
                  <a:pt x="2007" y="1935"/>
                </a:lnTo>
                <a:lnTo>
                  <a:pt x="2008" y="1934"/>
                </a:lnTo>
                <a:lnTo>
                  <a:pt x="2010" y="1934"/>
                </a:lnTo>
                <a:lnTo>
                  <a:pt x="2012" y="1932"/>
                </a:lnTo>
                <a:lnTo>
                  <a:pt x="2010" y="1929"/>
                </a:lnTo>
                <a:lnTo>
                  <a:pt x="2012" y="1932"/>
                </a:lnTo>
                <a:lnTo>
                  <a:pt x="2012" y="1931"/>
                </a:lnTo>
                <a:lnTo>
                  <a:pt x="2013" y="1931"/>
                </a:lnTo>
                <a:lnTo>
                  <a:pt x="2014" y="1931"/>
                </a:lnTo>
                <a:lnTo>
                  <a:pt x="2015" y="1931"/>
                </a:lnTo>
                <a:lnTo>
                  <a:pt x="2016" y="1931"/>
                </a:lnTo>
                <a:lnTo>
                  <a:pt x="2016" y="1930"/>
                </a:lnTo>
                <a:lnTo>
                  <a:pt x="2017" y="1930"/>
                </a:lnTo>
                <a:lnTo>
                  <a:pt x="2019" y="1929"/>
                </a:lnTo>
                <a:lnTo>
                  <a:pt x="2020" y="1927"/>
                </a:lnTo>
                <a:lnTo>
                  <a:pt x="2019" y="1926"/>
                </a:lnTo>
                <a:lnTo>
                  <a:pt x="2020" y="1925"/>
                </a:lnTo>
                <a:lnTo>
                  <a:pt x="2019" y="1925"/>
                </a:lnTo>
                <a:lnTo>
                  <a:pt x="2020" y="1925"/>
                </a:lnTo>
                <a:lnTo>
                  <a:pt x="2019" y="1924"/>
                </a:lnTo>
                <a:lnTo>
                  <a:pt x="2019" y="1922"/>
                </a:lnTo>
                <a:lnTo>
                  <a:pt x="2020" y="1922"/>
                </a:lnTo>
                <a:lnTo>
                  <a:pt x="2020" y="1923"/>
                </a:lnTo>
                <a:lnTo>
                  <a:pt x="2020" y="1924"/>
                </a:lnTo>
                <a:lnTo>
                  <a:pt x="2020" y="1925"/>
                </a:lnTo>
                <a:lnTo>
                  <a:pt x="2020" y="1926"/>
                </a:lnTo>
                <a:lnTo>
                  <a:pt x="2020" y="1929"/>
                </a:lnTo>
                <a:lnTo>
                  <a:pt x="2021" y="1929"/>
                </a:lnTo>
                <a:lnTo>
                  <a:pt x="2022" y="1929"/>
                </a:lnTo>
                <a:lnTo>
                  <a:pt x="2022" y="1927"/>
                </a:lnTo>
                <a:lnTo>
                  <a:pt x="2022" y="1926"/>
                </a:lnTo>
                <a:lnTo>
                  <a:pt x="2022" y="1925"/>
                </a:lnTo>
                <a:lnTo>
                  <a:pt x="2022" y="1924"/>
                </a:lnTo>
                <a:lnTo>
                  <a:pt x="2021" y="1924"/>
                </a:lnTo>
                <a:lnTo>
                  <a:pt x="2020" y="1924"/>
                </a:lnTo>
                <a:lnTo>
                  <a:pt x="2020" y="1923"/>
                </a:lnTo>
                <a:lnTo>
                  <a:pt x="2020" y="1922"/>
                </a:lnTo>
                <a:lnTo>
                  <a:pt x="2021" y="1921"/>
                </a:lnTo>
                <a:lnTo>
                  <a:pt x="2020" y="1922"/>
                </a:lnTo>
                <a:lnTo>
                  <a:pt x="2020" y="1923"/>
                </a:lnTo>
                <a:lnTo>
                  <a:pt x="2021" y="1922"/>
                </a:lnTo>
                <a:lnTo>
                  <a:pt x="2022" y="1922"/>
                </a:lnTo>
                <a:lnTo>
                  <a:pt x="2023" y="1922"/>
                </a:lnTo>
                <a:lnTo>
                  <a:pt x="2022" y="1922"/>
                </a:lnTo>
                <a:lnTo>
                  <a:pt x="2020" y="1923"/>
                </a:lnTo>
                <a:lnTo>
                  <a:pt x="2020" y="1924"/>
                </a:lnTo>
                <a:lnTo>
                  <a:pt x="2021" y="1924"/>
                </a:lnTo>
                <a:lnTo>
                  <a:pt x="2022" y="1924"/>
                </a:lnTo>
                <a:lnTo>
                  <a:pt x="2022" y="1923"/>
                </a:lnTo>
                <a:lnTo>
                  <a:pt x="2022" y="1924"/>
                </a:lnTo>
                <a:lnTo>
                  <a:pt x="2022" y="1925"/>
                </a:lnTo>
                <a:lnTo>
                  <a:pt x="2022" y="1926"/>
                </a:lnTo>
                <a:lnTo>
                  <a:pt x="2025" y="1925"/>
                </a:lnTo>
                <a:lnTo>
                  <a:pt x="2027" y="1925"/>
                </a:lnTo>
                <a:lnTo>
                  <a:pt x="2025" y="1921"/>
                </a:lnTo>
                <a:lnTo>
                  <a:pt x="2027" y="1921"/>
                </a:lnTo>
                <a:lnTo>
                  <a:pt x="2027" y="1924"/>
                </a:lnTo>
                <a:lnTo>
                  <a:pt x="2028" y="1924"/>
                </a:lnTo>
                <a:lnTo>
                  <a:pt x="2028" y="1923"/>
                </a:lnTo>
                <a:lnTo>
                  <a:pt x="2027" y="1923"/>
                </a:lnTo>
                <a:lnTo>
                  <a:pt x="2028" y="1923"/>
                </a:lnTo>
                <a:lnTo>
                  <a:pt x="2028" y="1924"/>
                </a:lnTo>
                <a:lnTo>
                  <a:pt x="2029" y="1922"/>
                </a:lnTo>
                <a:lnTo>
                  <a:pt x="2029" y="1921"/>
                </a:lnTo>
                <a:lnTo>
                  <a:pt x="2028" y="1917"/>
                </a:lnTo>
                <a:lnTo>
                  <a:pt x="2029" y="1917"/>
                </a:lnTo>
                <a:lnTo>
                  <a:pt x="2029" y="1918"/>
                </a:lnTo>
                <a:lnTo>
                  <a:pt x="2030" y="1918"/>
                </a:lnTo>
                <a:lnTo>
                  <a:pt x="2031" y="1918"/>
                </a:lnTo>
                <a:lnTo>
                  <a:pt x="2032" y="1919"/>
                </a:lnTo>
                <a:lnTo>
                  <a:pt x="2033" y="1921"/>
                </a:lnTo>
                <a:lnTo>
                  <a:pt x="2034" y="1921"/>
                </a:lnTo>
                <a:lnTo>
                  <a:pt x="2034" y="1922"/>
                </a:lnTo>
                <a:lnTo>
                  <a:pt x="2036" y="1922"/>
                </a:lnTo>
                <a:lnTo>
                  <a:pt x="2037" y="1923"/>
                </a:lnTo>
                <a:lnTo>
                  <a:pt x="2038" y="1923"/>
                </a:lnTo>
                <a:lnTo>
                  <a:pt x="2038" y="1924"/>
                </a:lnTo>
                <a:lnTo>
                  <a:pt x="2039" y="1924"/>
                </a:lnTo>
                <a:lnTo>
                  <a:pt x="2040" y="1925"/>
                </a:lnTo>
                <a:lnTo>
                  <a:pt x="2041" y="1925"/>
                </a:lnTo>
                <a:lnTo>
                  <a:pt x="2042" y="1925"/>
                </a:lnTo>
                <a:lnTo>
                  <a:pt x="2042" y="1926"/>
                </a:lnTo>
                <a:lnTo>
                  <a:pt x="2044" y="1926"/>
                </a:lnTo>
                <a:lnTo>
                  <a:pt x="2045" y="1926"/>
                </a:lnTo>
                <a:lnTo>
                  <a:pt x="2045" y="1927"/>
                </a:lnTo>
                <a:lnTo>
                  <a:pt x="2045" y="1929"/>
                </a:lnTo>
                <a:lnTo>
                  <a:pt x="2045" y="1930"/>
                </a:lnTo>
                <a:lnTo>
                  <a:pt x="2045" y="1931"/>
                </a:lnTo>
                <a:lnTo>
                  <a:pt x="2045" y="1932"/>
                </a:lnTo>
                <a:lnTo>
                  <a:pt x="2045" y="1933"/>
                </a:lnTo>
                <a:lnTo>
                  <a:pt x="2045" y="1934"/>
                </a:lnTo>
                <a:lnTo>
                  <a:pt x="2046" y="1934"/>
                </a:lnTo>
                <a:lnTo>
                  <a:pt x="2046" y="1933"/>
                </a:lnTo>
                <a:lnTo>
                  <a:pt x="2046" y="1932"/>
                </a:lnTo>
                <a:lnTo>
                  <a:pt x="2045" y="1930"/>
                </a:lnTo>
                <a:lnTo>
                  <a:pt x="2045" y="1927"/>
                </a:lnTo>
                <a:lnTo>
                  <a:pt x="2046" y="1927"/>
                </a:lnTo>
                <a:lnTo>
                  <a:pt x="2048" y="1929"/>
                </a:lnTo>
                <a:lnTo>
                  <a:pt x="2049" y="1930"/>
                </a:lnTo>
                <a:lnTo>
                  <a:pt x="2050" y="1930"/>
                </a:lnTo>
                <a:lnTo>
                  <a:pt x="2052" y="1931"/>
                </a:lnTo>
                <a:lnTo>
                  <a:pt x="2053" y="1931"/>
                </a:lnTo>
                <a:lnTo>
                  <a:pt x="2053" y="1930"/>
                </a:lnTo>
                <a:lnTo>
                  <a:pt x="2053" y="1929"/>
                </a:lnTo>
                <a:lnTo>
                  <a:pt x="2053" y="1927"/>
                </a:lnTo>
                <a:lnTo>
                  <a:pt x="2052" y="1927"/>
                </a:lnTo>
                <a:lnTo>
                  <a:pt x="2052" y="1926"/>
                </a:lnTo>
                <a:lnTo>
                  <a:pt x="2050" y="1926"/>
                </a:lnTo>
                <a:lnTo>
                  <a:pt x="2049" y="1926"/>
                </a:lnTo>
                <a:lnTo>
                  <a:pt x="2049" y="1925"/>
                </a:lnTo>
                <a:lnTo>
                  <a:pt x="2048" y="1925"/>
                </a:lnTo>
                <a:lnTo>
                  <a:pt x="2047" y="1925"/>
                </a:lnTo>
                <a:lnTo>
                  <a:pt x="2047" y="1924"/>
                </a:lnTo>
                <a:lnTo>
                  <a:pt x="2046" y="1924"/>
                </a:lnTo>
                <a:lnTo>
                  <a:pt x="2045" y="1923"/>
                </a:lnTo>
                <a:lnTo>
                  <a:pt x="2044" y="1923"/>
                </a:lnTo>
                <a:lnTo>
                  <a:pt x="2044" y="1922"/>
                </a:lnTo>
                <a:lnTo>
                  <a:pt x="2042" y="1922"/>
                </a:lnTo>
                <a:lnTo>
                  <a:pt x="2041" y="1921"/>
                </a:lnTo>
                <a:lnTo>
                  <a:pt x="2040" y="1921"/>
                </a:lnTo>
                <a:lnTo>
                  <a:pt x="2039" y="1921"/>
                </a:lnTo>
                <a:lnTo>
                  <a:pt x="2038" y="1921"/>
                </a:lnTo>
                <a:lnTo>
                  <a:pt x="2038" y="1919"/>
                </a:lnTo>
                <a:lnTo>
                  <a:pt x="2037" y="1919"/>
                </a:lnTo>
                <a:lnTo>
                  <a:pt x="2037" y="1918"/>
                </a:lnTo>
                <a:lnTo>
                  <a:pt x="2036" y="1918"/>
                </a:lnTo>
                <a:lnTo>
                  <a:pt x="2036" y="1917"/>
                </a:lnTo>
                <a:lnTo>
                  <a:pt x="2034" y="1917"/>
                </a:lnTo>
                <a:lnTo>
                  <a:pt x="2036" y="1916"/>
                </a:lnTo>
                <a:lnTo>
                  <a:pt x="2036" y="1915"/>
                </a:lnTo>
                <a:lnTo>
                  <a:pt x="2036" y="1914"/>
                </a:lnTo>
                <a:lnTo>
                  <a:pt x="2036" y="1913"/>
                </a:lnTo>
                <a:lnTo>
                  <a:pt x="2037" y="1913"/>
                </a:lnTo>
                <a:lnTo>
                  <a:pt x="2037" y="1912"/>
                </a:lnTo>
                <a:lnTo>
                  <a:pt x="2037" y="1910"/>
                </a:lnTo>
                <a:lnTo>
                  <a:pt x="2038" y="1910"/>
                </a:lnTo>
                <a:lnTo>
                  <a:pt x="2038" y="1909"/>
                </a:lnTo>
                <a:lnTo>
                  <a:pt x="2038" y="1908"/>
                </a:lnTo>
                <a:lnTo>
                  <a:pt x="2039" y="1908"/>
                </a:lnTo>
                <a:lnTo>
                  <a:pt x="2039" y="1907"/>
                </a:lnTo>
                <a:lnTo>
                  <a:pt x="2040" y="1907"/>
                </a:lnTo>
                <a:lnTo>
                  <a:pt x="2040" y="1906"/>
                </a:lnTo>
                <a:lnTo>
                  <a:pt x="2041" y="1906"/>
                </a:lnTo>
                <a:lnTo>
                  <a:pt x="2042" y="1906"/>
                </a:lnTo>
                <a:lnTo>
                  <a:pt x="2044" y="1906"/>
                </a:lnTo>
                <a:lnTo>
                  <a:pt x="2045" y="1906"/>
                </a:lnTo>
                <a:lnTo>
                  <a:pt x="2046" y="1906"/>
                </a:lnTo>
                <a:lnTo>
                  <a:pt x="2046" y="1907"/>
                </a:lnTo>
                <a:lnTo>
                  <a:pt x="2047" y="1907"/>
                </a:lnTo>
                <a:lnTo>
                  <a:pt x="2048" y="1907"/>
                </a:lnTo>
                <a:lnTo>
                  <a:pt x="2048" y="1908"/>
                </a:lnTo>
                <a:lnTo>
                  <a:pt x="2049" y="1908"/>
                </a:lnTo>
                <a:lnTo>
                  <a:pt x="2050" y="1909"/>
                </a:lnTo>
                <a:lnTo>
                  <a:pt x="2050" y="1910"/>
                </a:lnTo>
                <a:lnTo>
                  <a:pt x="2052" y="1910"/>
                </a:lnTo>
                <a:lnTo>
                  <a:pt x="2052" y="1912"/>
                </a:lnTo>
                <a:lnTo>
                  <a:pt x="2053" y="1912"/>
                </a:lnTo>
                <a:lnTo>
                  <a:pt x="2053" y="1913"/>
                </a:lnTo>
                <a:lnTo>
                  <a:pt x="2053" y="1914"/>
                </a:lnTo>
                <a:lnTo>
                  <a:pt x="2054" y="1915"/>
                </a:lnTo>
                <a:lnTo>
                  <a:pt x="2054" y="1916"/>
                </a:lnTo>
                <a:lnTo>
                  <a:pt x="2053" y="1916"/>
                </a:lnTo>
                <a:lnTo>
                  <a:pt x="2053" y="1917"/>
                </a:lnTo>
                <a:lnTo>
                  <a:pt x="2053" y="1918"/>
                </a:lnTo>
                <a:lnTo>
                  <a:pt x="2053" y="1919"/>
                </a:lnTo>
                <a:lnTo>
                  <a:pt x="2054" y="1919"/>
                </a:lnTo>
                <a:lnTo>
                  <a:pt x="2054" y="1921"/>
                </a:lnTo>
                <a:lnTo>
                  <a:pt x="2055" y="1921"/>
                </a:lnTo>
                <a:lnTo>
                  <a:pt x="2054" y="1921"/>
                </a:lnTo>
                <a:lnTo>
                  <a:pt x="2054" y="1922"/>
                </a:lnTo>
                <a:lnTo>
                  <a:pt x="2055" y="1922"/>
                </a:lnTo>
                <a:lnTo>
                  <a:pt x="2055" y="1921"/>
                </a:lnTo>
                <a:lnTo>
                  <a:pt x="2056" y="1922"/>
                </a:lnTo>
                <a:lnTo>
                  <a:pt x="2057" y="1923"/>
                </a:lnTo>
                <a:lnTo>
                  <a:pt x="2058" y="1923"/>
                </a:lnTo>
                <a:lnTo>
                  <a:pt x="2059" y="1923"/>
                </a:lnTo>
                <a:lnTo>
                  <a:pt x="2061" y="1923"/>
                </a:lnTo>
                <a:lnTo>
                  <a:pt x="2061" y="1919"/>
                </a:lnTo>
                <a:lnTo>
                  <a:pt x="2061" y="1918"/>
                </a:lnTo>
                <a:lnTo>
                  <a:pt x="2061" y="1915"/>
                </a:lnTo>
                <a:lnTo>
                  <a:pt x="2059" y="1915"/>
                </a:lnTo>
                <a:lnTo>
                  <a:pt x="2058" y="1915"/>
                </a:lnTo>
                <a:lnTo>
                  <a:pt x="2057" y="1915"/>
                </a:lnTo>
                <a:lnTo>
                  <a:pt x="2057" y="1916"/>
                </a:lnTo>
                <a:lnTo>
                  <a:pt x="2057" y="1915"/>
                </a:lnTo>
                <a:lnTo>
                  <a:pt x="2058" y="1915"/>
                </a:lnTo>
                <a:lnTo>
                  <a:pt x="2059" y="1915"/>
                </a:lnTo>
                <a:lnTo>
                  <a:pt x="2061" y="1915"/>
                </a:lnTo>
                <a:lnTo>
                  <a:pt x="2059" y="1913"/>
                </a:lnTo>
                <a:lnTo>
                  <a:pt x="2058" y="1913"/>
                </a:lnTo>
                <a:lnTo>
                  <a:pt x="2058" y="1914"/>
                </a:lnTo>
                <a:lnTo>
                  <a:pt x="2057" y="1914"/>
                </a:lnTo>
                <a:lnTo>
                  <a:pt x="2056" y="1913"/>
                </a:lnTo>
                <a:lnTo>
                  <a:pt x="2057" y="1913"/>
                </a:lnTo>
                <a:lnTo>
                  <a:pt x="2057" y="1914"/>
                </a:lnTo>
                <a:lnTo>
                  <a:pt x="2058" y="1913"/>
                </a:lnTo>
                <a:lnTo>
                  <a:pt x="2059" y="1913"/>
                </a:lnTo>
                <a:lnTo>
                  <a:pt x="2061" y="1913"/>
                </a:lnTo>
                <a:lnTo>
                  <a:pt x="2061" y="1912"/>
                </a:lnTo>
                <a:lnTo>
                  <a:pt x="2058" y="1912"/>
                </a:lnTo>
                <a:lnTo>
                  <a:pt x="2057" y="1912"/>
                </a:lnTo>
                <a:lnTo>
                  <a:pt x="2057" y="1910"/>
                </a:lnTo>
                <a:lnTo>
                  <a:pt x="2056" y="1912"/>
                </a:lnTo>
                <a:lnTo>
                  <a:pt x="2057" y="1910"/>
                </a:lnTo>
                <a:lnTo>
                  <a:pt x="2056" y="1909"/>
                </a:lnTo>
                <a:lnTo>
                  <a:pt x="2055" y="1910"/>
                </a:lnTo>
                <a:lnTo>
                  <a:pt x="2055" y="1909"/>
                </a:lnTo>
                <a:lnTo>
                  <a:pt x="2055" y="1910"/>
                </a:lnTo>
                <a:lnTo>
                  <a:pt x="2055" y="1909"/>
                </a:lnTo>
                <a:lnTo>
                  <a:pt x="2056" y="1909"/>
                </a:lnTo>
                <a:lnTo>
                  <a:pt x="2057" y="1909"/>
                </a:lnTo>
                <a:lnTo>
                  <a:pt x="2056" y="1909"/>
                </a:lnTo>
                <a:lnTo>
                  <a:pt x="2057" y="1909"/>
                </a:lnTo>
                <a:lnTo>
                  <a:pt x="2057" y="1908"/>
                </a:lnTo>
                <a:lnTo>
                  <a:pt x="2056" y="1908"/>
                </a:lnTo>
                <a:lnTo>
                  <a:pt x="2057" y="1908"/>
                </a:lnTo>
                <a:lnTo>
                  <a:pt x="2056" y="1908"/>
                </a:lnTo>
                <a:lnTo>
                  <a:pt x="2055" y="1908"/>
                </a:lnTo>
                <a:lnTo>
                  <a:pt x="2054" y="1908"/>
                </a:lnTo>
                <a:lnTo>
                  <a:pt x="2054" y="1909"/>
                </a:lnTo>
                <a:lnTo>
                  <a:pt x="2054" y="1908"/>
                </a:lnTo>
                <a:lnTo>
                  <a:pt x="2055" y="1908"/>
                </a:lnTo>
                <a:lnTo>
                  <a:pt x="2056" y="1908"/>
                </a:lnTo>
                <a:lnTo>
                  <a:pt x="2056" y="1907"/>
                </a:lnTo>
                <a:lnTo>
                  <a:pt x="2056" y="1908"/>
                </a:lnTo>
                <a:lnTo>
                  <a:pt x="2055" y="1908"/>
                </a:lnTo>
                <a:lnTo>
                  <a:pt x="2055" y="1907"/>
                </a:lnTo>
                <a:lnTo>
                  <a:pt x="2052" y="1904"/>
                </a:lnTo>
                <a:lnTo>
                  <a:pt x="2052" y="1902"/>
                </a:lnTo>
                <a:lnTo>
                  <a:pt x="2052" y="1901"/>
                </a:lnTo>
                <a:lnTo>
                  <a:pt x="2050" y="1901"/>
                </a:lnTo>
                <a:lnTo>
                  <a:pt x="2050" y="1900"/>
                </a:lnTo>
                <a:lnTo>
                  <a:pt x="2050" y="1899"/>
                </a:lnTo>
                <a:lnTo>
                  <a:pt x="2049" y="1899"/>
                </a:lnTo>
                <a:lnTo>
                  <a:pt x="2049" y="1898"/>
                </a:lnTo>
                <a:lnTo>
                  <a:pt x="2048" y="1896"/>
                </a:lnTo>
                <a:lnTo>
                  <a:pt x="2049" y="1896"/>
                </a:lnTo>
                <a:lnTo>
                  <a:pt x="2049" y="1894"/>
                </a:lnTo>
                <a:lnTo>
                  <a:pt x="2049" y="1893"/>
                </a:lnTo>
                <a:lnTo>
                  <a:pt x="2050" y="1893"/>
                </a:lnTo>
                <a:lnTo>
                  <a:pt x="2050" y="1892"/>
                </a:lnTo>
                <a:lnTo>
                  <a:pt x="2052" y="1892"/>
                </a:lnTo>
                <a:lnTo>
                  <a:pt x="2053" y="1892"/>
                </a:lnTo>
                <a:lnTo>
                  <a:pt x="2053" y="1891"/>
                </a:lnTo>
                <a:lnTo>
                  <a:pt x="2054" y="1891"/>
                </a:lnTo>
                <a:lnTo>
                  <a:pt x="2054" y="1890"/>
                </a:lnTo>
                <a:lnTo>
                  <a:pt x="2055" y="1890"/>
                </a:lnTo>
                <a:lnTo>
                  <a:pt x="2055" y="1889"/>
                </a:lnTo>
                <a:lnTo>
                  <a:pt x="2056" y="1889"/>
                </a:lnTo>
                <a:lnTo>
                  <a:pt x="2056" y="1888"/>
                </a:lnTo>
                <a:lnTo>
                  <a:pt x="2057" y="1888"/>
                </a:lnTo>
                <a:lnTo>
                  <a:pt x="2057" y="1887"/>
                </a:lnTo>
                <a:lnTo>
                  <a:pt x="2058" y="1885"/>
                </a:lnTo>
                <a:lnTo>
                  <a:pt x="2059" y="1885"/>
                </a:lnTo>
                <a:lnTo>
                  <a:pt x="2061" y="1885"/>
                </a:lnTo>
                <a:lnTo>
                  <a:pt x="2062" y="1885"/>
                </a:lnTo>
                <a:lnTo>
                  <a:pt x="2063" y="1885"/>
                </a:lnTo>
                <a:lnTo>
                  <a:pt x="2064" y="1885"/>
                </a:lnTo>
                <a:lnTo>
                  <a:pt x="2065" y="1885"/>
                </a:lnTo>
                <a:lnTo>
                  <a:pt x="2065" y="1884"/>
                </a:lnTo>
                <a:lnTo>
                  <a:pt x="2066" y="1884"/>
                </a:lnTo>
                <a:lnTo>
                  <a:pt x="2067" y="1884"/>
                </a:lnTo>
                <a:lnTo>
                  <a:pt x="2067" y="1883"/>
                </a:lnTo>
                <a:lnTo>
                  <a:pt x="2067" y="1882"/>
                </a:lnTo>
                <a:lnTo>
                  <a:pt x="2067" y="1883"/>
                </a:lnTo>
                <a:lnTo>
                  <a:pt x="2067" y="1884"/>
                </a:lnTo>
                <a:lnTo>
                  <a:pt x="2069" y="1884"/>
                </a:lnTo>
                <a:lnTo>
                  <a:pt x="2069" y="1883"/>
                </a:lnTo>
                <a:lnTo>
                  <a:pt x="2070" y="1883"/>
                </a:lnTo>
                <a:lnTo>
                  <a:pt x="2069" y="1883"/>
                </a:lnTo>
                <a:lnTo>
                  <a:pt x="2070" y="1883"/>
                </a:lnTo>
                <a:lnTo>
                  <a:pt x="2070" y="1884"/>
                </a:lnTo>
                <a:lnTo>
                  <a:pt x="2072" y="1883"/>
                </a:lnTo>
                <a:lnTo>
                  <a:pt x="2075" y="1883"/>
                </a:lnTo>
                <a:lnTo>
                  <a:pt x="2077" y="1883"/>
                </a:lnTo>
                <a:lnTo>
                  <a:pt x="2078" y="1883"/>
                </a:lnTo>
                <a:lnTo>
                  <a:pt x="2078" y="1884"/>
                </a:lnTo>
                <a:lnTo>
                  <a:pt x="2079" y="1884"/>
                </a:lnTo>
                <a:lnTo>
                  <a:pt x="2079" y="1883"/>
                </a:lnTo>
                <a:lnTo>
                  <a:pt x="2080" y="1883"/>
                </a:lnTo>
                <a:lnTo>
                  <a:pt x="2081" y="1883"/>
                </a:lnTo>
                <a:lnTo>
                  <a:pt x="2082" y="1883"/>
                </a:lnTo>
                <a:lnTo>
                  <a:pt x="2086" y="1882"/>
                </a:lnTo>
                <a:lnTo>
                  <a:pt x="2087" y="1882"/>
                </a:lnTo>
                <a:lnTo>
                  <a:pt x="2091" y="1882"/>
                </a:lnTo>
                <a:lnTo>
                  <a:pt x="2092" y="1882"/>
                </a:lnTo>
                <a:lnTo>
                  <a:pt x="2094" y="1882"/>
                </a:lnTo>
                <a:lnTo>
                  <a:pt x="2095" y="1882"/>
                </a:lnTo>
                <a:lnTo>
                  <a:pt x="2096" y="1882"/>
                </a:lnTo>
                <a:lnTo>
                  <a:pt x="2097" y="1882"/>
                </a:lnTo>
                <a:lnTo>
                  <a:pt x="2098" y="1882"/>
                </a:lnTo>
                <a:lnTo>
                  <a:pt x="2099" y="1881"/>
                </a:lnTo>
                <a:lnTo>
                  <a:pt x="2100" y="1881"/>
                </a:lnTo>
                <a:lnTo>
                  <a:pt x="2100" y="1880"/>
                </a:lnTo>
                <a:lnTo>
                  <a:pt x="2102" y="1880"/>
                </a:lnTo>
                <a:lnTo>
                  <a:pt x="2102" y="1879"/>
                </a:lnTo>
                <a:lnTo>
                  <a:pt x="2103" y="1879"/>
                </a:lnTo>
                <a:lnTo>
                  <a:pt x="2104" y="1879"/>
                </a:lnTo>
                <a:lnTo>
                  <a:pt x="2105" y="1879"/>
                </a:lnTo>
                <a:lnTo>
                  <a:pt x="2106" y="1879"/>
                </a:lnTo>
                <a:lnTo>
                  <a:pt x="2107" y="1879"/>
                </a:lnTo>
                <a:lnTo>
                  <a:pt x="2107" y="1877"/>
                </a:lnTo>
                <a:lnTo>
                  <a:pt x="2108" y="1877"/>
                </a:lnTo>
                <a:lnTo>
                  <a:pt x="2108" y="1876"/>
                </a:lnTo>
                <a:lnTo>
                  <a:pt x="2109" y="1876"/>
                </a:lnTo>
                <a:lnTo>
                  <a:pt x="2111" y="1876"/>
                </a:lnTo>
                <a:lnTo>
                  <a:pt x="2111" y="1875"/>
                </a:lnTo>
                <a:lnTo>
                  <a:pt x="2112" y="1875"/>
                </a:lnTo>
                <a:lnTo>
                  <a:pt x="2112" y="1874"/>
                </a:lnTo>
                <a:lnTo>
                  <a:pt x="2113" y="1874"/>
                </a:lnTo>
                <a:lnTo>
                  <a:pt x="2113" y="1873"/>
                </a:lnTo>
                <a:lnTo>
                  <a:pt x="2114" y="1873"/>
                </a:lnTo>
                <a:lnTo>
                  <a:pt x="2114" y="1872"/>
                </a:lnTo>
                <a:lnTo>
                  <a:pt x="2115" y="1872"/>
                </a:lnTo>
                <a:lnTo>
                  <a:pt x="2116" y="1871"/>
                </a:lnTo>
                <a:lnTo>
                  <a:pt x="2117" y="1869"/>
                </a:lnTo>
                <a:lnTo>
                  <a:pt x="2117" y="1868"/>
                </a:lnTo>
                <a:lnTo>
                  <a:pt x="2119" y="1868"/>
                </a:lnTo>
                <a:lnTo>
                  <a:pt x="2120" y="1867"/>
                </a:lnTo>
                <a:lnTo>
                  <a:pt x="2120" y="1866"/>
                </a:lnTo>
                <a:lnTo>
                  <a:pt x="2121" y="1866"/>
                </a:lnTo>
                <a:lnTo>
                  <a:pt x="2121" y="1865"/>
                </a:lnTo>
                <a:lnTo>
                  <a:pt x="2122" y="1865"/>
                </a:lnTo>
                <a:lnTo>
                  <a:pt x="2122" y="1864"/>
                </a:lnTo>
                <a:lnTo>
                  <a:pt x="2123" y="1864"/>
                </a:lnTo>
                <a:lnTo>
                  <a:pt x="2123" y="1863"/>
                </a:lnTo>
                <a:lnTo>
                  <a:pt x="2124" y="1863"/>
                </a:lnTo>
                <a:lnTo>
                  <a:pt x="2124" y="1862"/>
                </a:lnTo>
                <a:lnTo>
                  <a:pt x="2125" y="1862"/>
                </a:lnTo>
                <a:lnTo>
                  <a:pt x="2125" y="1860"/>
                </a:lnTo>
                <a:lnTo>
                  <a:pt x="2126" y="1860"/>
                </a:lnTo>
                <a:lnTo>
                  <a:pt x="2128" y="1860"/>
                </a:lnTo>
                <a:lnTo>
                  <a:pt x="2129" y="1859"/>
                </a:lnTo>
                <a:lnTo>
                  <a:pt x="2132" y="1859"/>
                </a:lnTo>
                <a:lnTo>
                  <a:pt x="2133" y="1859"/>
                </a:lnTo>
                <a:lnTo>
                  <a:pt x="2133" y="1860"/>
                </a:lnTo>
                <a:lnTo>
                  <a:pt x="2134" y="1860"/>
                </a:lnTo>
                <a:lnTo>
                  <a:pt x="2133" y="1860"/>
                </a:lnTo>
                <a:lnTo>
                  <a:pt x="2133" y="1862"/>
                </a:lnTo>
                <a:lnTo>
                  <a:pt x="2132" y="1863"/>
                </a:lnTo>
                <a:lnTo>
                  <a:pt x="2133" y="1863"/>
                </a:lnTo>
                <a:lnTo>
                  <a:pt x="2132" y="1863"/>
                </a:lnTo>
                <a:lnTo>
                  <a:pt x="2131" y="1863"/>
                </a:lnTo>
                <a:lnTo>
                  <a:pt x="2131" y="1864"/>
                </a:lnTo>
                <a:lnTo>
                  <a:pt x="2130" y="1864"/>
                </a:lnTo>
                <a:lnTo>
                  <a:pt x="2130" y="1865"/>
                </a:lnTo>
                <a:lnTo>
                  <a:pt x="2129" y="1866"/>
                </a:lnTo>
                <a:lnTo>
                  <a:pt x="2129" y="1867"/>
                </a:lnTo>
                <a:lnTo>
                  <a:pt x="2129" y="1868"/>
                </a:lnTo>
                <a:lnTo>
                  <a:pt x="2128" y="1868"/>
                </a:lnTo>
                <a:lnTo>
                  <a:pt x="2128" y="1869"/>
                </a:lnTo>
                <a:lnTo>
                  <a:pt x="2128" y="1871"/>
                </a:lnTo>
                <a:lnTo>
                  <a:pt x="2126" y="1873"/>
                </a:lnTo>
                <a:lnTo>
                  <a:pt x="2125" y="1873"/>
                </a:lnTo>
                <a:lnTo>
                  <a:pt x="2125" y="1874"/>
                </a:lnTo>
                <a:lnTo>
                  <a:pt x="2124" y="1875"/>
                </a:lnTo>
                <a:lnTo>
                  <a:pt x="2123" y="1875"/>
                </a:lnTo>
                <a:lnTo>
                  <a:pt x="2123" y="1876"/>
                </a:lnTo>
                <a:lnTo>
                  <a:pt x="2122" y="1876"/>
                </a:lnTo>
                <a:lnTo>
                  <a:pt x="2122" y="1877"/>
                </a:lnTo>
                <a:lnTo>
                  <a:pt x="2121" y="1877"/>
                </a:lnTo>
                <a:lnTo>
                  <a:pt x="2121" y="1879"/>
                </a:lnTo>
                <a:lnTo>
                  <a:pt x="2120" y="1879"/>
                </a:lnTo>
                <a:lnTo>
                  <a:pt x="2119" y="1879"/>
                </a:lnTo>
                <a:lnTo>
                  <a:pt x="2119" y="1880"/>
                </a:lnTo>
                <a:lnTo>
                  <a:pt x="2117" y="1880"/>
                </a:lnTo>
                <a:lnTo>
                  <a:pt x="2117" y="1881"/>
                </a:lnTo>
                <a:lnTo>
                  <a:pt x="2117" y="1882"/>
                </a:lnTo>
                <a:lnTo>
                  <a:pt x="2116" y="1882"/>
                </a:lnTo>
                <a:lnTo>
                  <a:pt x="2116" y="1883"/>
                </a:lnTo>
                <a:lnTo>
                  <a:pt x="2115" y="1883"/>
                </a:lnTo>
                <a:lnTo>
                  <a:pt x="2115" y="1884"/>
                </a:lnTo>
                <a:lnTo>
                  <a:pt x="2115" y="1885"/>
                </a:lnTo>
                <a:lnTo>
                  <a:pt x="2115" y="1887"/>
                </a:lnTo>
                <a:lnTo>
                  <a:pt x="2114" y="1890"/>
                </a:lnTo>
                <a:lnTo>
                  <a:pt x="2114" y="1891"/>
                </a:lnTo>
                <a:lnTo>
                  <a:pt x="2113" y="1891"/>
                </a:lnTo>
                <a:lnTo>
                  <a:pt x="2113" y="1892"/>
                </a:lnTo>
                <a:lnTo>
                  <a:pt x="2113" y="1893"/>
                </a:lnTo>
                <a:lnTo>
                  <a:pt x="2113" y="1894"/>
                </a:lnTo>
                <a:lnTo>
                  <a:pt x="2112" y="1894"/>
                </a:lnTo>
                <a:lnTo>
                  <a:pt x="2112" y="1896"/>
                </a:lnTo>
                <a:lnTo>
                  <a:pt x="2112" y="1897"/>
                </a:lnTo>
                <a:lnTo>
                  <a:pt x="2112" y="1898"/>
                </a:lnTo>
                <a:lnTo>
                  <a:pt x="2112" y="1899"/>
                </a:lnTo>
                <a:lnTo>
                  <a:pt x="2112" y="1900"/>
                </a:lnTo>
                <a:lnTo>
                  <a:pt x="2112" y="1901"/>
                </a:lnTo>
                <a:lnTo>
                  <a:pt x="2113" y="1901"/>
                </a:lnTo>
                <a:lnTo>
                  <a:pt x="2113" y="1902"/>
                </a:lnTo>
                <a:lnTo>
                  <a:pt x="2113" y="1904"/>
                </a:lnTo>
                <a:lnTo>
                  <a:pt x="2113" y="1905"/>
                </a:lnTo>
                <a:lnTo>
                  <a:pt x="2112" y="1905"/>
                </a:lnTo>
                <a:lnTo>
                  <a:pt x="2112" y="1906"/>
                </a:lnTo>
                <a:lnTo>
                  <a:pt x="2113" y="1906"/>
                </a:lnTo>
                <a:lnTo>
                  <a:pt x="2113" y="1907"/>
                </a:lnTo>
                <a:lnTo>
                  <a:pt x="2113" y="1908"/>
                </a:lnTo>
                <a:lnTo>
                  <a:pt x="2113" y="1909"/>
                </a:lnTo>
                <a:lnTo>
                  <a:pt x="2114" y="1909"/>
                </a:lnTo>
                <a:lnTo>
                  <a:pt x="2114" y="1910"/>
                </a:lnTo>
                <a:lnTo>
                  <a:pt x="2115" y="1910"/>
                </a:lnTo>
                <a:lnTo>
                  <a:pt x="2115" y="1909"/>
                </a:lnTo>
                <a:lnTo>
                  <a:pt x="2114" y="1909"/>
                </a:lnTo>
                <a:lnTo>
                  <a:pt x="2114" y="1908"/>
                </a:lnTo>
                <a:lnTo>
                  <a:pt x="2114" y="1907"/>
                </a:lnTo>
                <a:lnTo>
                  <a:pt x="2114" y="1905"/>
                </a:lnTo>
                <a:lnTo>
                  <a:pt x="2114" y="1904"/>
                </a:lnTo>
                <a:lnTo>
                  <a:pt x="2114" y="1902"/>
                </a:lnTo>
                <a:lnTo>
                  <a:pt x="2113" y="1902"/>
                </a:lnTo>
                <a:lnTo>
                  <a:pt x="2114" y="1902"/>
                </a:lnTo>
                <a:lnTo>
                  <a:pt x="2114" y="1904"/>
                </a:lnTo>
                <a:lnTo>
                  <a:pt x="2114" y="1905"/>
                </a:lnTo>
                <a:lnTo>
                  <a:pt x="2114" y="1906"/>
                </a:lnTo>
                <a:lnTo>
                  <a:pt x="2114" y="1907"/>
                </a:lnTo>
                <a:lnTo>
                  <a:pt x="2114" y="1908"/>
                </a:lnTo>
                <a:lnTo>
                  <a:pt x="2115" y="1908"/>
                </a:lnTo>
                <a:lnTo>
                  <a:pt x="2115" y="1909"/>
                </a:lnTo>
                <a:lnTo>
                  <a:pt x="2115" y="1910"/>
                </a:lnTo>
                <a:lnTo>
                  <a:pt x="2116" y="1910"/>
                </a:lnTo>
                <a:lnTo>
                  <a:pt x="2116" y="1909"/>
                </a:lnTo>
                <a:lnTo>
                  <a:pt x="2116" y="1908"/>
                </a:lnTo>
                <a:lnTo>
                  <a:pt x="2116" y="1907"/>
                </a:lnTo>
                <a:lnTo>
                  <a:pt x="2116" y="1906"/>
                </a:lnTo>
                <a:lnTo>
                  <a:pt x="2116" y="1905"/>
                </a:lnTo>
                <a:lnTo>
                  <a:pt x="2115" y="1905"/>
                </a:lnTo>
                <a:lnTo>
                  <a:pt x="2115" y="1904"/>
                </a:lnTo>
                <a:lnTo>
                  <a:pt x="2115" y="1902"/>
                </a:lnTo>
                <a:lnTo>
                  <a:pt x="2116" y="1902"/>
                </a:lnTo>
                <a:lnTo>
                  <a:pt x="2115" y="1902"/>
                </a:lnTo>
                <a:lnTo>
                  <a:pt x="2116" y="1907"/>
                </a:lnTo>
                <a:lnTo>
                  <a:pt x="2116" y="1908"/>
                </a:lnTo>
                <a:lnTo>
                  <a:pt x="2116" y="1909"/>
                </a:lnTo>
                <a:lnTo>
                  <a:pt x="2116" y="1910"/>
                </a:lnTo>
                <a:lnTo>
                  <a:pt x="2117" y="1909"/>
                </a:lnTo>
                <a:lnTo>
                  <a:pt x="2117" y="1910"/>
                </a:lnTo>
                <a:lnTo>
                  <a:pt x="2117" y="1909"/>
                </a:lnTo>
                <a:lnTo>
                  <a:pt x="2117" y="1910"/>
                </a:lnTo>
                <a:lnTo>
                  <a:pt x="2117" y="1909"/>
                </a:lnTo>
                <a:lnTo>
                  <a:pt x="2117" y="1910"/>
                </a:lnTo>
                <a:lnTo>
                  <a:pt x="2119" y="1910"/>
                </a:lnTo>
                <a:lnTo>
                  <a:pt x="2119" y="1909"/>
                </a:lnTo>
                <a:lnTo>
                  <a:pt x="2119" y="1908"/>
                </a:lnTo>
                <a:lnTo>
                  <a:pt x="2119" y="1907"/>
                </a:lnTo>
                <a:lnTo>
                  <a:pt x="2117" y="1907"/>
                </a:lnTo>
                <a:lnTo>
                  <a:pt x="2117" y="1906"/>
                </a:lnTo>
                <a:lnTo>
                  <a:pt x="2117" y="1905"/>
                </a:lnTo>
                <a:lnTo>
                  <a:pt x="2117" y="1904"/>
                </a:lnTo>
                <a:lnTo>
                  <a:pt x="2117" y="1901"/>
                </a:lnTo>
                <a:lnTo>
                  <a:pt x="2119" y="1901"/>
                </a:lnTo>
                <a:lnTo>
                  <a:pt x="2117" y="1901"/>
                </a:lnTo>
                <a:lnTo>
                  <a:pt x="2117" y="1902"/>
                </a:lnTo>
                <a:lnTo>
                  <a:pt x="2117" y="1904"/>
                </a:lnTo>
                <a:lnTo>
                  <a:pt x="2117" y="1905"/>
                </a:lnTo>
                <a:lnTo>
                  <a:pt x="2117" y="1906"/>
                </a:lnTo>
                <a:lnTo>
                  <a:pt x="2119" y="1906"/>
                </a:lnTo>
                <a:lnTo>
                  <a:pt x="2119" y="1907"/>
                </a:lnTo>
                <a:lnTo>
                  <a:pt x="2119" y="1908"/>
                </a:lnTo>
                <a:lnTo>
                  <a:pt x="2119" y="1909"/>
                </a:lnTo>
                <a:lnTo>
                  <a:pt x="2120" y="1908"/>
                </a:lnTo>
                <a:lnTo>
                  <a:pt x="2120" y="1909"/>
                </a:lnTo>
                <a:lnTo>
                  <a:pt x="2120" y="1908"/>
                </a:lnTo>
                <a:lnTo>
                  <a:pt x="2120" y="1907"/>
                </a:lnTo>
                <a:lnTo>
                  <a:pt x="2121" y="1907"/>
                </a:lnTo>
                <a:lnTo>
                  <a:pt x="2121" y="1906"/>
                </a:lnTo>
                <a:lnTo>
                  <a:pt x="2121" y="1905"/>
                </a:lnTo>
                <a:lnTo>
                  <a:pt x="2121" y="1904"/>
                </a:lnTo>
                <a:lnTo>
                  <a:pt x="2121" y="1902"/>
                </a:lnTo>
                <a:lnTo>
                  <a:pt x="2121" y="1901"/>
                </a:lnTo>
                <a:lnTo>
                  <a:pt x="2121" y="1900"/>
                </a:lnTo>
                <a:lnTo>
                  <a:pt x="2120" y="1900"/>
                </a:lnTo>
                <a:lnTo>
                  <a:pt x="2120" y="1899"/>
                </a:lnTo>
                <a:lnTo>
                  <a:pt x="2121" y="1899"/>
                </a:lnTo>
                <a:lnTo>
                  <a:pt x="2121" y="1898"/>
                </a:lnTo>
                <a:lnTo>
                  <a:pt x="2120" y="1897"/>
                </a:lnTo>
                <a:lnTo>
                  <a:pt x="2121" y="1897"/>
                </a:lnTo>
                <a:lnTo>
                  <a:pt x="2121" y="1896"/>
                </a:lnTo>
                <a:lnTo>
                  <a:pt x="2121" y="1894"/>
                </a:lnTo>
                <a:lnTo>
                  <a:pt x="2121" y="1893"/>
                </a:lnTo>
                <a:lnTo>
                  <a:pt x="2121" y="1892"/>
                </a:lnTo>
                <a:lnTo>
                  <a:pt x="2121" y="1891"/>
                </a:lnTo>
                <a:lnTo>
                  <a:pt x="2122" y="1890"/>
                </a:lnTo>
                <a:lnTo>
                  <a:pt x="2122" y="1889"/>
                </a:lnTo>
                <a:lnTo>
                  <a:pt x="2123" y="1889"/>
                </a:lnTo>
                <a:lnTo>
                  <a:pt x="2123" y="1888"/>
                </a:lnTo>
                <a:lnTo>
                  <a:pt x="2124" y="1888"/>
                </a:lnTo>
                <a:lnTo>
                  <a:pt x="2125" y="1888"/>
                </a:lnTo>
                <a:lnTo>
                  <a:pt x="2125" y="1887"/>
                </a:lnTo>
                <a:lnTo>
                  <a:pt x="2126" y="1885"/>
                </a:lnTo>
                <a:lnTo>
                  <a:pt x="2128" y="1884"/>
                </a:lnTo>
                <a:lnTo>
                  <a:pt x="2128" y="1883"/>
                </a:lnTo>
                <a:lnTo>
                  <a:pt x="2129" y="1883"/>
                </a:lnTo>
                <a:lnTo>
                  <a:pt x="2130" y="1882"/>
                </a:lnTo>
                <a:lnTo>
                  <a:pt x="2131" y="1881"/>
                </a:lnTo>
                <a:lnTo>
                  <a:pt x="2130" y="1881"/>
                </a:lnTo>
                <a:lnTo>
                  <a:pt x="2131" y="1881"/>
                </a:lnTo>
                <a:lnTo>
                  <a:pt x="2131" y="1880"/>
                </a:lnTo>
                <a:lnTo>
                  <a:pt x="2132" y="1879"/>
                </a:lnTo>
                <a:lnTo>
                  <a:pt x="2133" y="1879"/>
                </a:lnTo>
                <a:lnTo>
                  <a:pt x="2133" y="1877"/>
                </a:lnTo>
                <a:lnTo>
                  <a:pt x="2134" y="1877"/>
                </a:lnTo>
                <a:lnTo>
                  <a:pt x="2136" y="1876"/>
                </a:lnTo>
                <a:lnTo>
                  <a:pt x="2136" y="1875"/>
                </a:lnTo>
                <a:lnTo>
                  <a:pt x="2134" y="1875"/>
                </a:lnTo>
                <a:lnTo>
                  <a:pt x="2134" y="1874"/>
                </a:lnTo>
                <a:lnTo>
                  <a:pt x="2136" y="1875"/>
                </a:lnTo>
                <a:lnTo>
                  <a:pt x="2137" y="1875"/>
                </a:lnTo>
                <a:lnTo>
                  <a:pt x="2137" y="1874"/>
                </a:lnTo>
                <a:lnTo>
                  <a:pt x="2136" y="1873"/>
                </a:lnTo>
                <a:lnTo>
                  <a:pt x="2137" y="1874"/>
                </a:lnTo>
                <a:lnTo>
                  <a:pt x="2137" y="1873"/>
                </a:lnTo>
                <a:lnTo>
                  <a:pt x="2137" y="1872"/>
                </a:lnTo>
                <a:lnTo>
                  <a:pt x="2137" y="1871"/>
                </a:lnTo>
                <a:lnTo>
                  <a:pt x="2138" y="1871"/>
                </a:lnTo>
                <a:lnTo>
                  <a:pt x="2138" y="1869"/>
                </a:lnTo>
                <a:lnTo>
                  <a:pt x="2139" y="1869"/>
                </a:lnTo>
                <a:lnTo>
                  <a:pt x="2139" y="1868"/>
                </a:lnTo>
                <a:lnTo>
                  <a:pt x="2139" y="1869"/>
                </a:lnTo>
                <a:lnTo>
                  <a:pt x="2139" y="1868"/>
                </a:lnTo>
                <a:lnTo>
                  <a:pt x="2140" y="1868"/>
                </a:lnTo>
                <a:lnTo>
                  <a:pt x="2141" y="1868"/>
                </a:lnTo>
                <a:lnTo>
                  <a:pt x="2142" y="1868"/>
                </a:lnTo>
                <a:lnTo>
                  <a:pt x="2142" y="1867"/>
                </a:lnTo>
                <a:lnTo>
                  <a:pt x="2144" y="1867"/>
                </a:lnTo>
                <a:lnTo>
                  <a:pt x="2144" y="1866"/>
                </a:lnTo>
                <a:lnTo>
                  <a:pt x="2145" y="1866"/>
                </a:lnTo>
                <a:lnTo>
                  <a:pt x="2145" y="1865"/>
                </a:lnTo>
                <a:lnTo>
                  <a:pt x="2146" y="1865"/>
                </a:lnTo>
                <a:lnTo>
                  <a:pt x="2146" y="1864"/>
                </a:lnTo>
                <a:lnTo>
                  <a:pt x="2147" y="1863"/>
                </a:lnTo>
                <a:lnTo>
                  <a:pt x="2147" y="1862"/>
                </a:lnTo>
                <a:lnTo>
                  <a:pt x="2147" y="1860"/>
                </a:lnTo>
                <a:lnTo>
                  <a:pt x="2147" y="1859"/>
                </a:lnTo>
                <a:lnTo>
                  <a:pt x="2148" y="1859"/>
                </a:lnTo>
                <a:lnTo>
                  <a:pt x="2148" y="1858"/>
                </a:lnTo>
                <a:lnTo>
                  <a:pt x="2148" y="1857"/>
                </a:lnTo>
                <a:lnTo>
                  <a:pt x="2148" y="1856"/>
                </a:lnTo>
                <a:lnTo>
                  <a:pt x="2147" y="1855"/>
                </a:lnTo>
                <a:lnTo>
                  <a:pt x="2146" y="1855"/>
                </a:lnTo>
                <a:lnTo>
                  <a:pt x="2146" y="1854"/>
                </a:lnTo>
                <a:lnTo>
                  <a:pt x="2146" y="1852"/>
                </a:lnTo>
                <a:lnTo>
                  <a:pt x="2145" y="1851"/>
                </a:lnTo>
                <a:lnTo>
                  <a:pt x="2145" y="1850"/>
                </a:lnTo>
                <a:lnTo>
                  <a:pt x="2145" y="1849"/>
                </a:lnTo>
                <a:lnTo>
                  <a:pt x="2145" y="1848"/>
                </a:lnTo>
                <a:lnTo>
                  <a:pt x="2146" y="1848"/>
                </a:lnTo>
                <a:lnTo>
                  <a:pt x="2146" y="1847"/>
                </a:lnTo>
                <a:lnTo>
                  <a:pt x="2146" y="1846"/>
                </a:lnTo>
                <a:lnTo>
                  <a:pt x="2147" y="1846"/>
                </a:lnTo>
                <a:lnTo>
                  <a:pt x="2147" y="1845"/>
                </a:lnTo>
                <a:lnTo>
                  <a:pt x="2148" y="1845"/>
                </a:lnTo>
                <a:lnTo>
                  <a:pt x="2148" y="1843"/>
                </a:lnTo>
                <a:lnTo>
                  <a:pt x="2149" y="1842"/>
                </a:lnTo>
                <a:lnTo>
                  <a:pt x="2149" y="1841"/>
                </a:lnTo>
                <a:lnTo>
                  <a:pt x="2150" y="1841"/>
                </a:lnTo>
                <a:lnTo>
                  <a:pt x="2151" y="1840"/>
                </a:lnTo>
                <a:lnTo>
                  <a:pt x="2153" y="1839"/>
                </a:lnTo>
                <a:lnTo>
                  <a:pt x="2153" y="1838"/>
                </a:lnTo>
                <a:lnTo>
                  <a:pt x="2154" y="1838"/>
                </a:lnTo>
                <a:lnTo>
                  <a:pt x="2154" y="1837"/>
                </a:lnTo>
                <a:lnTo>
                  <a:pt x="2154" y="1835"/>
                </a:lnTo>
                <a:lnTo>
                  <a:pt x="2155" y="1835"/>
                </a:lnTo>
                <a:lnTo>
                  <a:pt x="2155" y="1834"/>
                </a:lnTo>
                <a:lnTo>
                  <a:pt x="2156" y="1834"/>
                </a:lnTo>
                <a:lnTo>
                  <a:pt x="2156" y="1833"/>
                </a:lnTo>
                <a:lnTo>
                  <a:pt x="2157" y="1832"/>
                </a:lnTo>
                <a:lnTo>
                  <a:pt x="2161" y="1829"/>
                </a:lnTo>
                <a:lnTo>
                  <a:pt x="2161" y="1827"/>
                </a:lnTo>
                <a:lnTo>
                  <a:pt x="2165" y="1824"/>
                </a:lnTo>
                <a:lnTo>
                  <a:pt x="2165" y="1823"/>
                </a:lnTo>
                <a:lnTo>
                  <a:pt x="2167" y="1822"/>
                </a:lnTo>
                <a:lnTo>
                  <a:pt x="2169" y="1822"/>
                </a:lnTo>
                <a:lnTo>
                  <a:pt x="2169" y="1821"/>
                </a:lnTo>
                <a:lnTo>
                  <a:pt x="2170" y="1821"/>
                </a:lnTo>
                <a:lnTo>
                  <a:pt x="2171" y="1821"/>
                </a:lnTo>
                <a:lnTo>
                  <a:pt x="2173" y="1821"/>
                </a:lnTo>
                <a:lnTo>
                  <a:pt x="2174" y="1820"/>
                </a:lnTo>
                <a:lnTo>
                  <a:pt x="2175" y="1820"/>
                </a:lnTo>
                <a:lnTo>
                  <a:pt x="2176" y="1820"/>
                </a:lnTo>
                <a:lnTo>
                  <a:pt x="2176" y="1821"/>
                </a:lnTo>
                <a:lnTo>
                  <a:pt x="2178" y="1821"/>
                </a:lnTo>
                <a:lnTo>
                  <a:pt x="2179" y="1821"/>
                </a:lnTo>
                <a:lnTo>
                  <a:pt x="2180" y="1821"/>
                </a:lnTo>
                <a:lnTo>
                  <a:pt x="2181" y="1821"/>
                </a:lnTo>
                <a:lnTo>
                  <a:pt x="2182" y="1821"/>
                </a:lnTo>
                <a:lnTo>
                  <a:pt x="2183" y="1821"/>
                </a:lnTo>
                <a:lnTo>
                  <a:pt x="2184" y="1821"/>
                </a:lnTo>
                <a:lnTo>
                  <a:pt x="2184" y="1822"/>
                </a:lnTo>
                <a:lnTo>
                  <a:pt x="2186" y="1822"/>
                </a:lnTo>
                <a:lnTo>
                  <a:pt x="2186" y="1823"/>
                </a:lnTo>
                <a:lnTo>
                  <a:pt x="2187" y="1823"/>
                </a:lnTo>
                <a:lnTo>
                  <a:pt x="2187" y="1824"/>
                </a:lnTo>
                <a:lnTo>
                  <a:pt x="2188" y="1824"/>
                </a:lnTo>
                <a:lnTo>
                  <a:pt x="2188" y="1825"/>
                </a:lnTo>
                <a:lnTo>
                  <a:pt x="2189" y="1826"/>
                </a:lnTo>
                <a:lnTo>
                  <a:pt x="2189" y="1827"/>
                </a:lnTo>
                <a:lnTo>
                  <a:pt x="2188" y="1827"/>
                </a:lnTo>
                <a:lnTo>
                  <a:pt x="2188" y="1829"/>
                </a:lnTo>
                <a:lnTo>
                  <a:pt x="2187" y="1829"/>
                </a:lnTo>
                <a:lnTo>
                  <a:pt x="2186" y="1829"/>
                </a:lnTo>
                <a:lnTo>
                  <a:pt x="2186" y="1830"/>
                </a:lnTo>
                <a:lnTo>
                  <a:pt x="2187" y="1830"/>
                </a:lnTo>
                <a:lnTo>
                  <a:pt x="2188" y="1831"/>
                </a:lnTo>
                <a:lnTo>
                  <a:pt x="2188" y="1832"/>
                </a:lnTo>
                <a:lnTo>
                  <a:pt x="2188" y="1833"/>
                </a:lnTo>
                <a:lnTo>
                  <a:pt x="2188" y="1834"/>
                </a:lnTo>
                <a:lnTo>
                  <a:pt x="2187" y="1834"/>
                </a:lnTo>
                <a:lnTo>
                  <a:pt x="2187" y="1833"/>
                </a:lnTo>
                <a:lnTo>
                  <a:pt x="2186" y="1832"/>
                </a:lnTo>
                <a:lnTo>
                  <a:pt x="2186" y="1831"/>
                </a:lnTo>
                <a:lnTo>
                  <a:pt x="2186" y="1830"/>
                </a:lnTo>
                <a:lnTo>
                  <a:pt x="2184" y="1830"/>
                </a:lnTo>
                <a:lnTo>
                  <a:pt x="2184" y="1829"/>
                </a:lnTo>
                <a:lnTo>
                  <a:pt x="2183" y="1827"/>
                </a:lnTo>
                <a:lnTo>
                  <a:pt x="2183" y="1826"/>
                </a:lnTo>
                <a:lnTo>
                  <a:pt x="2182" y="1826"/>
                </a:lnTo>
                <a:lnTo>
                  <a:pt x="2182" y="1825"/>
                </a:lnTo>
                <a:lnTo>
                  <a:pt x="2181" y="1824"/>
                </a:lnTo>
                <a:lnTo>
                  <a:pt x="2180" y="1824"/>
                </a:lnTo>
                <a:lnTo>
                  <a:pt x="2181" y="1824"/>
                </a:lnTo>
                <a:lnTo>
                  <a:pt x="2181" y="1825"/>
                </a:lnTo>
                <a:lnTo>
                  <a:pt x="2182" y="1825"/>
                </a:lnTo>
                <a:lnTo>
                  <a:pt x="2182" y="1826"/>
                </a:lnTo>
                <a:lnTo>
                  <a:pt x="2182" y="1827"/>
                </a:lnTo>
                <a:lnTo>
                  <a:pt x="2183" y="1827"/>
                </a:lnTo>
                <a:lnTo>
                  <a:pt x="2184" y="1830"/>
                </a:lnTo>
                <a:lnTo>
                  <a:pt x="2184" y="1831"/>
                </a:lnTo>
                <a:lnTo>
                  <a:pt x="2186" y="1831"/>
                </a:lnTo>
                <a:lnTo>
                  <a:pt x="2186" y="1832"/>
                </a:lnTo>
                <a:lnTo>
                  <a:pt x="2186" y="1833"/>
                </a:lnTo>
                <a:lnTo>
                  <a:pt x="2186" y="1834"/>
                </a:lnTo>
                <a:lnTo>
                  <a:pt x="2187" y="1834"/>
                </a:lnTo>
                <a:lnTo>
                  <a:pt x="2187" y="1835"/>
                </a:lnTo>
                <a:lnTo>
                  <a:pt x="2187" y="1837"/>
                </a:lnTo>
                <a:lnTo>
                  <a:pt x="2187" y="1838"/>
                </a:lnTo>
                <a:lnTo>
                  <a:pt x="2187" y="1839"/>
                </a:lnTo>
                <a:lnTo>
                  <a:pt x="2187" y="1840"/>
                </a:lnTo>
                <a:lnTo>
                  <a:pt x="2187" y="1841"/>
                </a:lnTo>
                <a:lnTo>
                  <a:pt x="2186" y="1841"/>
                </a:lnTo>
                <a:lnTo>
                  <a:pt x="2186" y="1842"/>
                </a:lnTo>
                <a:lnTo>
                  <a:pt x="2186" y="1843"/>
                </a:lnTo>
                <a:lnTo>
                  <a:pt x="2186" y="1845"/>
                </a:lnTo>
                <a:lnTo>
                  <a:pt x="2186" y="1846"/>
                </a:lnTo>
                <a:lnTo>
                  <a:pt x="2186" y="1847"/>
                </a:lnTo>
                <a:lnTo>
                  <a:pt x="2186" y="1848"/>
                </a:lnTo>
                <a:lnTo>
                  <a:pt x="2184" y="1851"/>
                </a:lnTo>
                <a:lnTo>
                  <a:pt x="2184" y="1852"/>
                </a:lnTo>
                <a:lnTo>
                  <a:pt x="2186" y="1852"/>
                </a:lnTo>
                <a:lnTo>
                  <a:pt x="2187" y="1852"/>
                </a:lnTo>
                <a:lnTo>
                  <a:pt x="2187" y="1854"/>
                </a:lnTo>
                <a:lnTo>
                  <a:pt x="2186" y="1854"/>
                </a:lnTo>
                <a:lnTo>
                  <a:pt x="2184" y="1854"/>
                </a:lnTo>
                <a:lnTo>
                  <a:pt x="2183" y="1854"/>
                </a:lnTo>
                <a:lnTo>
                  <a:pt x="2183" y="1855"/>
                </a:lnTo>
                <a:lnTo>
                  <a:pt x="2182" y="1855"/>
                </a:lnTo>
                <a:lnTo>
                  <a:pt x="2182" y="1856"/>
                </a:lnTo>
                <a:lnTo>
                  <a:pt x="2182" y="1857"/>
                </a:lnTo>
                <a:lnTo>
                  <a:pt x="2181" y="1857"/>
                </a:lnTo>
                <a:lnTo>
                  <a:pt x="2181" y="1858"/>
                </a:lnTo>
                <a:lnTo>
                  <a:pt x="2181" y="1859"/>
                </a:lnTo>
                <a:lnTo>
                  <a:pt x="2180" y="1859"/>
                </a:lnTo>
                <a:lnTo>
                  <a:pt x="2180" y="1860"/>
                </a:lnTo>
                <a:lnTo>
                  <a:pt x="2180" y="1862"/>
                </a:lnTo>
                <a:lnTo>
                  <a:pt x="2180" y="1863"/>
                </a:lnTo>
                <a:lnTo>
                  <a:pt x="2181" y="1863"/>
                </a:lnTo>
                <a:lnTo>
                  <a:pt x="2181" y="1862"/>
                </a:lnTo>
                <a:lnTo>
                  <a:pt x="2181" y="1860"/>
                </a:lnTo>
                <a:lnTo>
                  <a:pt x="2182" y="1860"/>
                </a:lnTo>
                <a:lnTo>
                  <a:pt x="2182" y="1862"/>
                </a:lnTo>
                <a:lnTo>
                  <a:pt x="2181" y="1863"/>
                </a:lnTo>
                <a:lnTo>
                  <a:pt x="2181" y="1864"/>
                </a:lnTo>
                <a:lnTo>
                  <a:pt x="2180" y="1864"/>
                </a:lnTo>
                <a:lnTo>
                  <a:pt x="2179" y="1864"/>
                </a:lnTo>
                <a:lnTo>
                  <a:pt x="2178" y="1864"/>
                </a:lnTo>
                <a:lnTo>
                  <a:pt x="2178" y="1865"/>
                </a:lnTo>
                <a:lnTo>
                  <a:pt x="2178" y="1866"/>
                </a:lnTo>
                <a:lnTo>
                  <a:pt x="2178" y="1865"/>
                </a:lnTo>
                <a:lnTo>
                  <a:pt x="2178" y="1866"/>
                </a:lnTo>
                <a:lnTo>
                  <a:pt x="2178" y="1867"/>
                </a:lnTo>
                <a:lnTo>
                  <a:pt x="2176" y="1867"/>
                </a:lnTo>
                <a:lnTo>
                  <a:pt x="2176" y="1868"/>
                </a:lnTo>
                <a:lnTo>
                  <a:pt x="2175" y="1868"/>
                </a:lnTo>
                <a:lnTo>
                  <a:pt x="2174" y="1869"/>
                </a:lnTo>
                <a:lnTo>
                  <a:pt x="2174" y="1871"/>
                </a:lnTo>
                <a:lnTo>
                  <a:pt x="2173" y="1871"/>
                </a:lnTo>
                <a:lnTo>
                  <a:pt x="2173" y="1872"/>
                </a:lnTo>
                <a:lnTo>
                  <a:pt x="2173" y="1873"/>
                </a:lnTo>
                <a:lnTo>
                  <a:pt x="2172" y="1873"/>
                </a:lnTo>
                <a:lnTo>
                  <a:pt x="2171" y="1874"/>
                </a:lnTo>
                <a:lnTo>
                  <a:pt x="2170" y="1874"/>
                </a:lnTo>
                <a:lnTo>
                  <a:pt x="2171" y="1874"/>
                </a:lnTo>
                <a:lnTo>
                  <a:pt x="2171" y="1875"/>
                </a:lnTo>
                <a:lnTo>
                  <a:pt x="2171" y="1876"/>
                </a:lnTo>
                <a:lnTo>
                  <a:pt x="2170" y="1876"/>
                </a:lnTo>
                <a:lnTo>
                  <a:pt x="2169" y="1876"/>
                </a:lnTo>
                <a:lnTo>
                  <a:pt x="2167" y="1875"/>
                </a:lnTo>
                <a:lnTo>
                  <a:pt x="2166" y="1875"/>
                </a:lnTo>
                <a:lnTo>
                  <a:pt x="2165" y="1875"/>
                </a:lnTo>
                <a:lnTo>
                  <a:pt x="2164" y="1875"/>
                </a:lnTo>
                <a:lnTo>
                  <a:pt x="2164" y="1874"/>
                </a:lnTo>
                <a:lnTo>
                  <a:pt x="2163" y="1874"/>
                </a:lnTo>
                <a:lnTo>
                  <a:pt x="2162" y="1874"/>
                </a:lnTo>
                <a:lnTo>
                  <a:pt x="2161" y="1875"/>
                </a:lnTo>
                <a:lnTo>
                  <a:pt x="2159" y="1877"/>
                </a:lnTo>
                <a:lnTo>
                  <a:pt x="2159" y="1879"/>
                </a:lnTo>
                <a:lnTo>
                  <a:pt x="2158" y="1879"/>
                </a:lnTo>
                <a:lnTo>
                  <a:pt x="2157" y="1880"/>
                </a:lnTo>
                <a:lnTo>
                  <a:pt x="2157" y="1881"/>
                </a:lnTo>
                <a:lnTo>
                  <a:pt x="2156" y="1881"/>
                </a:lnTo>
                <a:lnTo>
                  <a:pt x="2156" y="1882"/>
                </a:lnTo>
                <a:lnTo>
                  <a:pt x="2155" y="1882"/>
                </a:lnTo>
                <a:lnTo>
                  <a:pt x="2155" y="1883"/>
                </a:lnTo>
                <a:lnTo>
                  <a:pt x="2154" y="1883"/>
                </a:lnTo>
                <a:lnTo>
                  <a:pt x="2154" y="1884"/>
                </a:lnTo>
                <a:lnTo>
                  <a:pt x="2153" y="1885"/>
                </a:lnTo>
                <a:lnTo>
                  <a:pt x="2154" y="1887"/>
                </a:lnTo>
                <a:lnTo>
                  <a:pt x="2154" y="1888"/>
                </a:lnTo>
                <a:lnTo>
                  <a:pt x="2154" y="1889"/>
                </a:lnTo>
                <a:lnTo>
                  <a:pt x="2155" y="1890"/>
                </a:lnTo>
                <a:lnTo>
                  <a:pt x="2156" y="1890"/>
                </a:lnTo>
                <a:lnTo>
                  <a:pt x="2156" y="1891"/>
                </a:lnTo>
                <a:lnTo>
                  <a:pt x="2156" y="1892"/>
                </a:lnTo>
                <a:lnTo>
                  <a:pt x="2157" y="1893"/>
                </a:lnTo>
                <a:lnTo>
                  <a:pt x="2158" y="1893"/>
                </a:lnTo>
                <a:lnTo>
                  <a:pt x="2159" y="1894"/>
                </a:lnTo>
                <a:lnTo>
                  <a:pt x="2161" y="1894"/>
                </a:lnTo>
                <a:lnTo>
                  <a:pt x="2162" y="1896"/>
                </a:lnTo>
                <a:lnTo>
                  <a:pt x="2162" y="1897"/>
                </a:lnTo>
                <a:lnTo>
                  <a:pt x="2163" y="1894"/>
                </a:lnTo>
                <a:lnTo>
                  <a:pt x="2164" y="1894"/>
                </a:lnTo>
                <a:lnTo>
                  <a:pt x="2165" y="1893"/>
                </a:lnTo>
                <a:lnTo>
                  <a:pt x="2166" y="1893"/>
                </a:lnTo>
                <a:lnTo>
                  <a:pt x="2166" y="1892"/>
                </a:lnTo>
                <a:lnTo>
                  <a:pt x="2167" y="1892"/>
                </a:lnTo>
                <a:lnTo>
                  <a:pt x="2166" y="1892"/>
                </a:lnTo>
                <a:lnTo>
                  <a:pt x="2167" y="1892"/>
                </a:lnTo>
                <a:lnTo>
                  <a:pt x="2167" y="1891"/>
                </a:lnTo>
                <a:lnTo>
                  <a:pt x="2169" y="1891"/>
                </a:lnTo>
                <a:lnTo>
                  <a:pt x="2169" y="1890"/>
                </a:lnTo>
                <a:lnTo>
                  <a:pt x="2170" y="1890"/>
                </a:lnTo>
                <a:lnTo>
                  <a:pt x="2171" y="1890"/>
                </a:lnTo>
                <a:lnTo>
                  <a:pt x="2171" y="1889"/>
                </a:lnTo>
                <a:lnTo>
                  <a:pt x="2171" y="1888"/>
                </a:lnTo>
                <a:lnTo>
                  <a:pt x="2172" y="1888"/>
                </a:lnTo>
                <a:lnTo>
                  <a:pt x="2173" y="1888"/>
                </a:lnTo>
                <a:lnTo>
                  <a:pt x="2173" y="1887"/>
                </a:lnTo>
                <a:lnTo>
                  <a:pt x="2174" y="1887"/>
                </a:lnTo>
                <a:lnTo>
                  <a:pt x="2174" y="1885"/>
                </a:lnTo>
                <a:lnTo>
                  <a:pt x="2174" y="1883"/>
                </a:lnTo>
                <a:lnTo>
                  <a:pt x="2174" y="1882"/>
                </a:lnTo>
                <a:lnTo>
                  <a:pt x="2175" y="1881"/>
                </a:lnTo>
                <a:lnTo>
                  <a:pt x="2175" y="1880"/>
                </a:lnTo>
                <a:lnTo>
                  <a:pt x="2176" y="1880"/>
                </a:lnTo>
                <a:lnTo>
                  <a:pt x="2176" y="1877"/>
                </a:lnTo>
                <a:lnTo>
                  <a:pt x="2178" y="1875"/>
                </a:lnTo>
                <a:lnTo>
                  <a:pt x="2179" y="1873"/>
                </a:lnTo>
                <a:lnTo>
                  <a:pt x="2179" y="1872"/>
                </a:lnTo>
                <a:lnTo>
                  <a:pt x="2180" y="1872"/>
                </a:lnTo>
                <a:lnTo>
                  <a:pt x="2180" y="1871"/>
                </a:lnTo>
                <a:lnTo>
                  <a:pt x="2181" y="1871"/>
                </a:lnTo>
                <a:lnTo>
                  <a:pt x="2181" y="1869"/>
                </a:lnTo>
                <a:lnTo>
                  <a:pt x="2182" y="1869"/>
                </a:lnTo>
                <a:lnTo>
                  <a:pt x="2182" y="1868"/>
                </a:lnTo>
                <a:lnTo>
                  <a:pt x="2183" y="1868"/>
                </a:lnTo>
                <a:lnTo>
                  <a:pt x="2184" y="1868"/>
                </a:lnTo>
                <a:lnTo>
                  <a:pt x="2186" y="1868"/>
                </a:lnTo>
                <a:lnTo>
                  <a:pt x="2186" y="1869"/>
                </a:lnTo>
                <a:lnTo>
                  <a:pt x="2186" y="1871"/>
                </a:lnTo>
                <a:lnTo>
                  <a:pt x="2186" y="1872"/>
                </a:lnTo>
                <a:lnTo>
                  <a:pt x="2187" y="1872"/>
                </a:lnTo>
                <a:lnTo>
                  <a:pt x="2187" y="1873"/>
                </a:lnTo>
                <a:lnTo>
                  <a:pt x="2186" y="1873"/>
                </a:lnTo>
                <a:lnTo>
                  <a:pt x="2187" y="1873"/>
                </a:lnTo>
                <a:lnTo>
                  <a:pt x="2188" y="1873"/>
                </a:lnTo>
                <a:lnTo>
                  <a:pt x="2187" y="1873"/>
                </a:lnTo>
                <a:lnTo>
                  <a:pt x="2186" y="1873"/>
                </a:lnTo>
                <a:lnTo>
                  <a:pt x="2186" y="1874"/>
                </a:lnTo>
                <a:lnTo>
                  <a:pt x="2187" y="1874"/>
                </a:lnTo>
                <a:lnTo>
                  <a:pt x="2186" y="1874"/>
                </a:lnTo>
                <a:lnTo>
                  <a:pt x="2187" y="1874"/>
                </a:lnTo>
                <a:lnTo>
                  <a:pt x="2187" y="1875"/>
                </a:lnTo>
                <a:lnTo>
                  <a:pt x="2187" y="1876"/>
                </a:lnTo>
                <a:lnTo>
                  <a:pt x="2188" y="1876"/>
                </a:lnTo>
                <a:lnTo>
                  <a:pt x="2188" y="1877"/>
                </a:lnTo>
                <a:lnTo>
                  <a:pt x="2189" y="1877"/>
                </a:lnTo>
                <a:lnTo>
                  <a:pt x="2189" y="1879"/>
                </a:lnTo>
                <a:lnTo>
                  <a:pt x="2188" y="1879"/>
                </a:lnTo>
                <a:lnTo>
                  <a:pt x="2189" y="1879"/>
                </a:lnTo>
                <a:lnTo>
                  <a:pt x="2189" y="1880"/>
                </a:lnTo>
                <a:lnTo>
                  <a:pt x="2189" y="1881"/>
                </a:lnTo>
                <a:lnTo>
                  <a:pt x="2189" y="1882"/>
                </a:lnTo>
                <a:lnTo>
                  <a:pt x="2189" y="1883"/>
                </a:lnTo>
                <a:lnTo>
                  <a:pt x="2189" y="1884"/>
                </a:lnTo>
                <a:lnTo>
                  <a:pt x="2189" y="1885"/>
                </a:lnTo>
                <a:lnTo>
                  <a:pt x="2190" y="1885"/>
                </a:lnTo>
                <a:lnTo>
                  <a:pt x="2190" y="1887"/>
                </a:lnTo>
                <a:lnTo>
                  <a:pt x="2191" y="1887"/>
                </a:lnTo>
                <a:lnTo>
                  <a:pt x="2191" y="1888"/>
                </a:lnTo>
                <a:lnTo>
                  <a:pt x="2191" y="1889"/>
                </a:lnTo>
                <a:lnTo>
                  <a:pt x="2191" y="1890"/>
                </a:lnTo>
                <a:lnTo>
                  <a:pt x="2192" y="1890"/>
                </a:lnTo>
                <a:lnTo>
                  <a:pt x="2193" y="1890"/>
                </a:lnTo>
                <a:lnTo>
                  <a:pt x="2193" y="1891"/>
                </a:lnTo>
                <a:lnTo>
                  <a:pt x="2195" y="1891"/>
                </a:lnTo>
                <a:lnTo>
                  <a:pt x="2196" y="1891"/>
                </a:lnTo>
                <a:lnTo>
                  <a:pt x="2197" y="1891"/>
                </a:lnTo>
                <a:lnTo>
                  <a:pt x="2198" y="1891"/>
                </a:lnTo>
                <a:lnTo>
                  <a:pt x="2199" y="1891"/>
                </a:lnTo>
                <a:lnTo>
                  <a:pt x="2200" y="1891"/>
                </a:lnTo>
                <a:lnTo>
                  <a:pt x="2200" y="1890"/>
                </a:lnTo>
                <a:lnTo>
                  <a:pt x="2201" y="1890"/>
                </a:lnTo>
                <a:lnTo>
                  <a:pt x="2201" y="1889"/>
                </a:lnTo>
                <a:lnTo>
                  <a:pt x="2203" y="1889"/>
                </a:lnTo>
                <a:lnTo>
                  <a:pt x="2204" y="1889"/>
                </a:lnTo>
                <a:lnTo>
                  <a:pt x="2205" y="1889"/>
                </a:lnTo>
                <a:lnTo>
                  <a:pt x="2205" y="1890"/>
                </a:lnTo>
                <a:lnTo>
                  <a:pt x="2206" y="1890"/>
                </a:lnTo>
                <a:lnTo>
                  <a:pt x="2207" y="1890"/>
                </a:lnTo>
                <a:lnTo>
                  <a:pt x="2208" y="1890"/>
                </a:lnTo>
                <a:lnTo>
                  <a:pt x="2209" y="1890"/>
                </a:lnTo>
                <a:lnTo>
                  <a:pt x="2209" y="1889"/>
                </a:lnTo>
                <a:lnTo>
                  <a:pt x="2211" y="1889"/>
                </a:lnTo>
                <a:lnTo>
                  <a:pt x="2212" y="1890"/>
                </a:lnTo>
                <a:lnTo>
                  <a:pt x="2213" y="1890"/>
                </a:lnTo>
                <a:lnTo>
                  <a:pt x="2214" y="1890"/>
                </a:lnTo>
                <a:lnTo>
                  <a:pt x="2214" y="1891"/>
                </a:lnTo>
                <a:lnTo>
                  <a:pt x="2215" y="1891"/>
                </a:lnTo>
                <a:lnTo>
                  <a:pt x="2216" y="1891"/>
                </a:lnTo>
                <a:lnTo>
                  <a:pt x="2216" y="1890"/>
                </a:lnTo>
                <a:lnTo>
                  <a:pt x="2217" y="1890"/>
                </a:lnTo>
                <a:lnTo>
                  <a:pt x="2216" y="1889"/>
                </a:lnTo>
                <a:lnTo>
                  <a:pt x="2215" y="1889"/>
                </a:lnTo>
                <a:lnTo>
                  <a:pt x="2214" y="1889"/>
                </a:lnTo>
                <a:lnTo>
                  <a:pt x="2214" y="1888"/>
                </a:lnTo>
                <a:lnTo>
                  <a:pt x="2213" y="1888"/>
                </a:lnTo>
                <a:lnTo>
                  <a:pt x="2212" y="1888"/>
                </a:lnTo>
                <a:lnTo>
                  <a:pt x="2211" y="1888"/>
                </a:lnTo>
                <a:lnTo>
                  <a:pt x="2211" y="1887"/>
                </a:lnTo>
                <a:lnTo>
                  <a:pt x="2209" y="1887"/>
                </a:lnTo>
                <a:lnTo>
                  <a:pt x="2208" y="1887"/>
                </a:lnTo>
                <a:lnTo>
                  <a:pt x="2208" y="1885"/>
                </a:lnTo>
                <a:lnTo>
                  <a:pt x="2207" y="1885"/>
                </a:lnTo>
                <a:lnTo>
                  <a:pt x="2206" y="1884"/>
                </a:lnTo>
                <a:lnTo>
                  <a:pt x="2205" y="1885"/>
                </a:lnTo>
                <a:lnTo>
                  <a:pt x="2204" y="1885"/>
                </a:lnTo>
                <a:lnTo>
                  <a:pt x="2203" y="1885"/>
                </a:lnTo>
                <a:lnTo>
                  <a:pt x="2203" y="1884"/>
                </a:lnTo>
                <a:lnTo>
                  <a:pt x="2203" y="1883"/>
                </a:lnTo>
                <a:lnTo>
                  <a:pt x="2203" y="1882"/>
                </a:lnTo>
                <a:lnTo>
                  <a:pt x="2203" y="1881"/>
                </a:lnTo>
                <a:lnTo>
                  <a:pt x="2203" y="1880"/>
                </a:lnTo>
                <a:lnTo>
                  <a:pt x="2203" y="1879"/>
                </a:lnTo>
                <a:lnTo>
                  <a:pt x="2203" y="1877"/>
                </a:lnTo>
                <a:lnTo>
                  <a:pt x="2203" y="1876"/>
                </a:lnTo>
                <a:lnTo>
                  <a:pt x="2203" y="1875"/>
                </a:lnTo>
                <a:lnTo>
                  <a:pt x="2203" y="1874"/>
                </a:lnTo>
                <a:lnTo>
                  <a:pt x="2204" y="1872"/>
                </a:lnTo>
                <a:lnTo>
                  <a:pt x="2204" y="1871"/>
                </a:lnTo>
                <a:lnTo>
                  <a:pt x="2204" y="1869"/>
                </a:lnTo>
                <a:lnTo>
                  <a:pt x="2204" y="1868"/>
                </a:lnTo>
                <a:lnTo>
                  <a:pt x="2204" y="1867"/>
                </a:lnTo>
                <a:lnTo>
                  <a:pt x="2205" y="1867"/>
                </a:lnTo>
                <a:lnTo>
                  <a:pt x="2205" y="1866"/>
                </a:lnTo>
                <a:lnTo>
                  <a:pt x="2206" y="1866"/>
                </a:lnTo>
                <a:lnTo>
                  <a:pt x="2206" y="1865"/>
                </a:lnTo>
                <a:lnTo>
                  <a:pt x="2206" y="1864"/>
                </a:lnTo>
                <a:lnTo>
                  <a:pt x="2206" y="1863"/>
                </a:lnTo>
                <a:lnTo>
                  <a:pt x="2207" y="1863"/>
                </a:lnTo>
                <a:lnTo>
                  <a:pt x="2206" y="1862"/>
                </a:lnTo>
                <a:lnTo>
                  <a:pt x="2206" y="1860"/>
                </a:lnTo>
                <a:lnTo>
                  <a:pt x="2207" y="1860"/>
                </a:lnTo>
                <a:lnTo>
                  <a:pt x="2207" y="1859"/>
                </a:lnTo>
                <a:lnTo>
                  <a:pt x="2206" y="1859"/>
                </a:lnTo>
                <a:lnTo>
                  <a:pt x="2206" y="1858"/>
                </a:lnTo>
                <a:lnTo>
                  <a:pt x="2206" y="1857"/>
                </a:lnTo>
                <a:lnTo>
                  <a:pt x="2206" y="1856"/>
                </a:lnTo>
                <a:lnTo>
                  <a:pt x="2205" y="1852"/>
                </a:lnTo>
                <a:lnTo>
                  <a:pt x="2206" y="1852"/>
                </a:lnTo>
                <a:lnTo>
                  <a:pt x="2206" y="1851"/>
                </a:lnTo>
                <a:lnTo>
                  <a:pt x="2205" y="1851"/>
                </a:lnTo>
                <a:lnTo>
                  <a:pt x="2205" y="1850"/>
                </a:lnTo>
                <a:lnTo>
                  <a:pt x="2205" y="1849"/>
                </a:lnTo>
                <a:lnTo>
                  <a:pt x="2206" y="1849"/>
                </a:lnTo>
                <a:lnTo>
                  <a:pt x="2206" y="1848"/>
                </a:lnTo>
                <a:lnTo>
                  <a:pt x="2207" y="1848"/>
                </a:lnTo>
                <a:lnTo>
                  <a:pt x="2207" y="1847"/>
                </a:lnTo>
                <a:lnTo>
                  <a:pt x="2207" y="1846"/>
                </a:lnTo>
                <a:lnTo>
                  <a:pt x="2207" y="1845"/>
                </a:lnTo>
                <a:lnTo>
                  <a:pt x="2207" y="1843"/>
                </a:lnTo>
                <a:lnTo>
                  <a:pt x="2208" y="1843"/>
                </a:lnTo>
                <a:lnTo>
                  <a:pt x="2208" y="1842"/>
                </a:lnTo>
                <a:lnTo>
                  <a:pt x="2208" y="1841"/>
                </a:lnTo>
                <a:lnTo>
                  <a:pt x="2208" y="1840"/>
                </a:lnTo>
                <a:lnTo>
                  <a:pt x="2208" y="1839"/>
                </a:lnTo>
                <a:lnTo>
                  <a:pt x="2207" y="1838"/>
                </a:lnTo>
                <a:lnTo>
                  <a:pt x="2207" y="1837"/>
                </a:lnTo>
                <a:lnTo>
                  <a:pt x="2207" y="1835"/>
                </a:lnTo>
                <a:lnTo>
                  <a:pt x="2208" y="1834"/>
                </a:lnTo>
                <a:lnTo>
                  <a:pt x="2208" y="1833"/>
                </a:lnTo>
                <a:lnTo>
                  <a:pt x="2208" y="1832"/>
                </a:lnTo>
                <a:lnTo>
                  <a:pt x="2208" y="1831"/>
                </a:lnTo>
                <a:lnTo>
                  <a:pt x="2209" y="1831"/>
                </a:lnTo>
                <a:lnTo>
                  <a:pt x="2209" y="1830"/>
                </a:lnTo>
                <a:lnTo>
                  <a:pt x="2209" y="1829"/>
                </a:lnTo>
                <a:lnTo>
                  <a:pt x="2211" y="1829"/>
                </a:lnTo>
                <a:lnTo>
                  <a:pt x="2211" y="1827"/>
                </a:lnTo>
                <a:lnTo>
                  <a:pt x="2212" y="1827"/>
                </a:lnTo>
                <a:lnTo>
                  <a:pt x="2212" y="1826"/>
                </a:lnTo>
                <a:lnTo>
                  <a:pt x="2212" y="1825"/>
                </a:lnTo>
                <a:lnTo>
                  <a:pt x="2212" y="1824"/>
                </a:lnTo>
                <a:lnTo>
                  <a:pt x="2213" y="1824"/>
                </a:lnTo>
                <a:lnTo>
                  <a:pt x="2213" y="1823"/>
                </a:lnTo>
                <a:lnTo>
                  <a:pt x="2212" y="1823"/>
                </a:lnTo>
                <a:lnTo>
                  <a:pt x="2212" y="1822"/>
                </a:lnTo>
                <a:lnTo>
                  <a:pt x="2212" y="1821"/>
                </a:lnTo>
                <a:lnTo>
                  <a:pt x="2211" y="1821"/>
                </a:lnTo>
                <a:lnTo>
                  <a:pt x="2211" y="1820"/>
                </a:lnTo>
                <a:lnTo>
                  <a:pt x="2209" y="1820"/>
                </a:lnTo>
                <a:lnTo>
                  <a:pt x="2209" y="1818"/>
                </a:lnTo>
                <a:lnTo>
                  <a:pt x="2208" y="1818"/>
                </a:lnTo>
                <a:lnTo>
                  <a:pt x="2207" y="1818"/>
                </a:lnTo>
                <a:lnTo>
                  <a:pt x="2207" y="1817"/>
                </a:lnTo>
                <a:lnTo>
                  <a:pt x="2206" y="1817"/>
                </a:lnTo>
                <a:lnTo>
                  <a:pt x="2206" y="1818"/>
                </a:lnTo>
                <a:lnTo>
                  <a:pt x="2205" y="1818"/>
                </a:lnTo>
                <a:lnTo>
                  <a:pt x="2205" y="1817"/>
                </a:lnTo>
                <a:lnTo>
                  <a:pt x="2204" y="1817"/>
                </a:lnTo>
                <a:lnTo>
                  <a:pt x="2203" y="1816"/>
                </a:lnTo>
                <a:lnTo>
                  <a:pt x="2203" y="1817"/>
                </a:lnTo>
                <a:lnTo>
                  <a:pt x="2201" y="1816"/>
                </a:lnTo>
                <a:lnTo>
                  <a:pt x="2200" y="1816"/>
                </a:lnTo>
                <a:lnTo>
                  <a:pt x="2200" y="1815"/>
                </a:lnTo>
                <a:lnTo>
                  <a:pt x="2199" y="1815"/>
                </a:lnTo>
                <a:lnTo>
                  <a:pt x="2199" y="1814"/>
                </a:lnTo>
                <a:lnTo>
                  <a:pt x="2199" y="1813"/>
                </a:lnTo>
                <a:lnTo>
                  <a:pt x="2198" y="1813"/>
                </a:lnTo>
                <a:lnTo>
                  <a:pt x="2198" y="1812"/>
                </a:lnTo>
                <a:lnTo>
                  <a:pt x="2198" y="1810"/>
                </a:lnTo>
                <a:lnTo>
                  <a:pt x="2197" y="1810"/>
                </a:lnTo>
                <a:lnTo>
                  <a:pt x="2196" y="1810"/>
                </a:lnTo>
                <a:lnTo>
                  <a:pt x="2195" y="1810"/>
                </a:lnTo>
                <a:lnTo>
                  <a:pt x="2193" y="1812"/>
                </a:lnTo>
                <a:lnTo>
                  <a:pt x="2192" y="1812"/>
                </a:lnTo>
                <a:lnTo>
                  <a:pt x="2192" y="1813"/>
                </a:lnTo>
                <a:lnTo>
                  <a:pt x="2192" y="1814"/>
                </a:lnTo>
                <a:lnTo>
                  <a:pt x="2193" y="1815"/>
                </a:lnTo>
                <a:lnTo>
                  <a:pt x="2193" y="1816"/>
                </a:lnTo>
                <a:lnTo>
                  <a:pt x="2193" y="1817"/>
                </a:lnTo>
                <a:lnTo>
                  <a:pt x="2195" y="1817"/>
                </a:lnTo>
                <a:lnTo>
                  <a:pt x="2195" y="1818"/>
                </a:lnTo>
                <a:lnTo>
                  <a:pt x="2193" y="1818"/>
                </a:lnTo>
                <a:lnTo>
                  <a:pt x="2193" y="1817"/>
                </a:lnTo>
                <a:lnTo>
                  <a:pt x="2192" y="1815"/>
                </a:lnTo>
                <a:lnTo>
                  <a:pt x="2192" y="1814"/>
                </a:lnTo>
                <a:lnTo>
                  <a:pt x="2191" y="1814"/>
                </a:lnTo>
                <a:lnTo>
                  <a:pt x="2191" y="1813"/>
                </a:lnTo>
                <a:lnTo>
                  <a:pt x="2190" y="1812"/>
                </a:lnTo>
                <a:lnTo>
                  <a:pt x="2190" y="1810"/>
                </a:lnTo>
                <a:lnTo>
                  <a:pt x="2190" y="1809"/>
                </a:lnTo>
                <a:lnTo>
                  <a:pt x="2190" y="1808"/>
                </a:lnTo>
                <a:lnTo>
                  <a:pt x="2190" y="1807"/>
                </a:lnTo>
                <a:lnTo>
                  <a:pt x="2190" y="1806"/>
                </a:lnTo>
                <a:lnTo>
                  <a:pt x="2189" y="1806"/>
                </a:lnTo>
                <a:lnTo>
                  <a:pt x="2189" y="1807"/>
                </a:lnTo>
                <a:lnTo>
                  <a:pt x="2189" y="1808"/>
                </a:lnTo>
                <a:lnTo>
                  <a:pt x="2189" y="1807"/>
                </a:lnTo>
                <a:lnTo>
                  <a:pt x="2189" y="1806"/>
                </a:lnTo>
                <a:lnTo>
                  <a:pt x="2189" y="1805"/>
                </a:lnTo>
                <a:lnTo>
                  <a:pt x="2189" y="1804"/>
                </a:lnTo>
                <a:lnTo>
                  <a:pt x="2190" y="1804"/>
                </a:lnTo>
                <a:lnTo>
                  <a:pt x="2190" y="1802"/>
                </a:lnTo>
                <a:lnTo>
                  <a:pt x="2190" y="1801"/>
                </a:lnTo>
                <a:lnTo>
                  <a:pt x="2190" y="1800"/>
                </a:lnTo>
                <a:lnTo>
                  <a:pt x="2191" y="1799"/>
                </a:lnTo>
                <a:lnTo>
                  <a:pt x="2191" y="1798"/>
                </a:lnTo>
                <a:lnTo>
                  <a:pt x="2191" y="1797"/>
                </a:lnTo>
                <a:lnTo>
                  <a:pt x="2192" y="1797"/>
                </a:lnTo>
                <a:lnTo>
                  <a:pt x="2193" y="1797"/>
                </a:lnTo>
                <a:lnTo>
                  <a:pt x="2193" y="1798"/>
                </a:lnTo>
                <a:lnTo>
                  <a:pt x="2195" y="1798"/>
                </a:lnTo>
                <a:lnTo>
                  <a:pt x="2196" y="1797"/>
                </a:lnTo>
                <a:lnTo>
                  <a:pt x="2197" y="1797"/>
                </a:lnTo>
                <a:lnTo>
                  <a:pt x="2198" y="1796"/>
                </a:lnTo>
                <a:lnTo>
                  <a:pt x="2199" y="1796"/>
                </a:lnTo>
                <a:lnTo>
                  <a:pt x="2200" y="1796"/>
                </a:lnTo>
                <a:lnTo>
                  <a:pt x="2201" y="1796"/>
                </a:lnTo>
                <a:lnTo>
                  <a:pt x="2203" y="1796"/>
                </a:lnTo>
                <a:lnTo>
                  <a:pt x="2204" y="1796"/>
                </a:lnTo>
                <a:lnTo>
                  <a:pt x="2204" y="1795"/>
                </a:lnTo>
                <a:lnTo>
                  <a:pt x="2205" y="1795"/>
                </a:lnTo>
                <a:lnTo>
                  <a:pt x="2206" y="1795"/>
                </a:lnTo>
                <a:lnTo>
                  <a:pt x="2207" y="1795"/>
                </a:lnTo>
                <a:lnTo>
                  <a:pt x="2208" y="1795"/>
                </a:lnTo>
                <a:lnTo>
                  <a:pt x="2209" y="1795"/>
                </a:lnTo>
                <a:lnTo>
                  <a:pt x="2209" y="1796"/>
                </a:lnTo>
                <a:lnTo>
                  <a:pt x="2211" y="1796"/>
                </a:lnTo>
                <a:lnTo>
                  <a:pt x="2212" y="1795"/>
                </a:lnTo>
                <a:lnTo>
                  <a:pt x="2213" y="1795"/>
                </a:lnTo>
                <a:lnTo>
                  <a:pt x="2214" y="1795"/>
                </a:lnTo>
                <a:lnTo>
                  <a:pt x="2214" y="1793"/>
                </a:lnTo>
                <a:lnTo>
                  <a:pt x="2215" y="1793"/>
                </a:lnTo>
                <a:lnTo>
                  <a:pt x="2216" y="1793"/>
                </a:lnTo>
                <a:lnTo>
                  <a:pt x="2217" y="1793"/>
                </a:lnTo>
                <a:lnTo>
                  <a:pt x="2218" y="1793"/>
                </a:lnTo>
                <a:lnTo>
                  <a:pt x="2220" y="1793"/>
                </a:lnTo>
                <a:lnTo>
                  <a:pt x="2221" y="1793"/>
                </a:lnTo>
                <a:lnTo>
                  <a:pt x="2222" y="1793"/>
                </a:lnTo>
                <a:close/>
                <a:moveTo>
                  <a:pt x="2222" y="1789"/>
                </a:moveTo>
                <a:lnTo>
                  <a:pt x="2222" y="1790"/>
                </a:lnTo>
                <a:lnTo>
                  <a:pt x="2215" y="1787"/>
                </a:lnTo>
                <a:lnTo>
                  <a:pt x="2204" y="1784"/>
                </a:lnTo>
                <a:lnTo>
                  <a:pt x="2214" y="1756"/>
                </a:lnTo>
                <a:lnTo>
                  <a:pt x="2218" y="1756"/>
                </a:lnTo>
                <a:lnTo>
                  <a:pt x="2222" y="1789"/>
                </a:lnTo>
                <a:close/>
                <a:moveTo>
                  <a:pt x="2014" y="1758"/>
                </a:moveTo>
                <a:lnTo>
                  <a:pt x="2014" y="1759"/>
                </a:lnTo>
                <a:lnTo>
                  <a:pt x="2014" y="1758"/>
                </a:lnTo>
                <a:lnTo>
                  <a:pt x="2014" y="1757"/>
                </a:lnTo>
                <a:lnTo>
                  <a:pt x="2014" y="1756"/>
                </a:lnTo>
                <a:lnTo>
                  <a:pt x="2014" y="1757"/>
                </a:lnTo>
                <a:lnTo>
                  <a:pt x="2014" y="1758"/>
                </a:lnTo>
                <a:close/>
                <a:moveTo>
                  <a:pt x="1843" y="1740"/>
                </a:moveTo>
                <a:lnTo>
                  <a:pt x="1843" y="1741"/>
                </a:lnTo>
                <a:lnTo>
                  <a:pt x="1844" y="1741"/>
                </a:lnTo>
                <a:lnTo>
                  <a:pt x="1845" y="1741"/>
                </a:lnTo>
                <a:lnTo>
                  <a:pt x="1845" y="1742"/>
                </a:lnTo>
                <a:lnTo>
                  <a:pt x="1845" y="1743"/>
                </a:lnTo>
                <a:lnTo>
                  <a:pt x="1846" y="1743"/>
                </a:lnTo>
                <a:lnTo>
                  <a:pt x="1846" y="1745"/>
                </a:lnTo>
                <a:lnTo>
                  <a:pt x="1847" y="1746"/>
                </a:lnTo>
                <a:lnTo>
                  <a:pt x="1848" y="1746"/>
                </a:lnTo>
                <a:lnTo>
                  <a:pt x="1849" y="1746"/>
                </a:lnTo>
                <a:lnTo>
                  <a:pt x="1850" y="1746"/>
                </a:lnTo>
                <a:lnTo>
                  <a:pt x="1850" y="1747"/>
                </a:lnTo>
                <a:lnTo>
                  <a:pt x="1850" y="1748"/>
                </a:lnTo>
                <a:lnTo>
                  <a:pt x="1849" y="1748"/>
                </a:lnTo>
                <a:lnTo>
                  <a:pt x="1849" y="1749"/>
                </a:lnTo>
                <a:lnTo>
                  <a:pt x="1848" y="1750"/>
                </a:lnTo>
                <a:lnTo>
                  <a:pt x="1849" y="1750"/>
                </a:lnTo>
                <a:lnTo>
                  <a:pt x="1848" y="1751"/>
                </a:lnTo>
                <a:lnTo>
                  <a:pt x="1847" y="1751"/>
                </a:lnTo>
                <a:lnTo>
                  <a:pt x="1847" y="1753"/>
                </a:lnTo>
                <a:lnTo>
                  <a:pt x="1847" y="1751"/>
                </a:lnTo>
                <a:lnTo>
                  <a:pt x="1847" y="1753"/>
                </a:lnTo>
                <a:lnTo>
                  <a:pt x="1846" y="1753"/>
                </a:lnTo>
                <a:lnTo>
                  <a:pt x="1845" y="1753"/>
                </a:lnTo>
                <a:lnTo>
                  <a:pt x="1844" y="1754"/>
                </a:lnTo>
                <a:lnTo>
                  <a:pt x="1843" y="1754"/>
                </a:lnTo>
                <a:lnTo>
                  <a:pt x="1843" y="1755"/>
                </a:lnTo>
                <a:lnTo>
                  <a:pt x="1844" y="1755"/>
                </a:lnTo>
                <a:lnTo>
                  <a:pt x="1843" y="1755"/>
                </a:lnTo>
                <a:lnTo>
                  <a:pt x="1841" y="1755"/>
                </a:lnTo>
                <a:lnTo>
                  <a:pt x="1841" y="1756"/>
                </a:lnTo>
                <a:lnTo>
                  <a:pt x="1841" y="1757"/>
                </a:lnTo>
                <a:lnTo>
                  <a:pt x="1840" y="1757"/>
                </a:lnTo>
                <a:lnTo>
                  <a:pt x="1840" y="1758"/>
                </a:lnTo>
                <a:lnTo>
                  <a:pt x="1839" y="1758"/>
                </a:lnTo>
                <a:lnTo>
                  <a:pt x="1838" y="1758"/>
                </a:lnTo>
                <a:lnTo>
                  <a:pt x="1838" y="1759"/>
                </a:lnTo>
                <a:lnTo>
                  <a:pt x="1837" y="1759"/>
                </a:lnTo>
                <a:lnTo>
                  <a:pt x="1837" y="1758"/>
                </a:lnTo>
                <a:lnTo>
                  <a:pt x="1836" y="1758"/>
                </a:lnTo>
                <a:lnTo>
                  <a:pt x="1836" y="1759"/>
                </a:lnTo>
                <a:lnTo>
                  <a:pt x="1836" y="1758"/>
                </a:lnTo>
                <a:lnTo>
                  <a:pt x="1835" y="1758"/>
                </a:lnTo>
                <a:lnTo>
                  <a:pt x="1833" y="1758"/>
                </a:lnTo>
                <a:lnTo>
                  <a:pt x="1832" y="1758"/>
                </a:lnTo>
                <a:lnTo>
                  <a:pt x="1832" y="1759"/>
                </a:lnTo>
                <a:lnTo>
                  <a:pt x="1831" y="1759"/>
                </a:lnTo>
                <a:lnTo>
                  <a:pt x="1830" y="1759"/>
                </a:lnTo>
                <a:lnTo>
                  <a:pt x="1829" y="1759"/>
                </a:lnTo>
                <a:lnTo>
                  <a:pt x="1828" y="1759"/>
                </a:lnTo>
                <a:lnTo>
                  <a:pt x="1827" y="1760"/>
                </a:lnTo>
                <a:lnTo>
                  <a:pt x="1826" y="1760"/>
                </a:lnTo>
                <a:lnTo>
                  <a:pt x="1824" y="1760"/>
                </a:lnTo>
                <a:lnTo>
                  <a:pt x="1823" y="1760"/>
                </a:lnTo>
                <a:lnTo>
                  <a:pt x="1822" y="1760"/>
                </a:lnTo>
                <a:lnTo>
                  <a:pt x="1821" y="1760"/>
                </a:lnTo>
                <a:lnTo>
                  <a:pt x="1820" y="1760"/>
                </a:lnTo>
                <a:lnTo>
                  <a:pt x="1820" y="1762"/>
                </a:lnTo>
                <a:lnTo>
                  <a:pt x="1820" y="1760"/>
                </a:lnTo>
                <a:lnTo>
                  <a:pt x="1820" y="1762"/>
                </a:lnTo>
                <a:lnTo>
                  <a:pt x="1819" y="1762"/>
                </a:lnTo>
                <a:lnTo>
                  <a:pt x="1818" y="1762"/>
                </a:lnTo>
                <a:lnTo>
                  <a:pt x="1816" y="1762"/>
                </a:lnTo>
                <a:lnTo>
                  <a:pt x="1815" y="1762"/>
                </a:lnTo>
                <a:lnTo>
                  <a:pt x="1815" y="1763"/>
                </a:lnTo>
                <a:lnTo>
                  <a:pt x="1814" y="1763"/>
                </a:lnTo>
                <a:lnTo>
                  <a:pt x="1814" y="1762"/>
                </a:lnTo>
                <a:lnTo>
                  <a:pt x="1814" y="1760"/>
                </a:lnTo>
                <a:lnTo>
                  <a:pt x="1814" y="1759"/>
                </a:lnTo>
                <a:lnTo>
                  <a:pt x="1813" y="1759"/>
                </a:lnTo>
                <a:lnTo>
                  <a:pt x="1813" y="1758"/>
                </a:lnTo>
                <a:lnTo>
                  <a:pt x="1813" y="1757"/>
                </a:lnTo>
                <a:lnTo>
                  <a:pt x="1812" y="1758"/>
                </a:lnTo>
                <a:lnTo>
                  <a:pt x="1812" y="1757"/>
                </a:lnTo>
                <a:lnTo>
                  <a:pt x="1812" y="1758"/>
                </a:lnTo>
                <a:lnTo>
                  <a:pt x="1811" y="1758"/>
                </a:lnTo>
                <a:lnTo>
                  <a:pt x="1811" y="1757"/>
                </a:lnTo>
                <a:lnTo>
                  <a:pt x="1811" y="1756"/>
                </a:lnTo>
                <a:lnTo>
                  <a:pt x="1811" y="1757"/>
                </a:lnTo>
                <a:lnTo>
                  <a:pt x="1812" y="1757"/>
                </a:lnTo>
                <a:lnTo>
                  <a:pt x="1812" y="1756"/>
                </a:lnTo>
                <a:lnTo>
                  <a:pt x="1812" y="1755"/>
                </a:lnTo>
                <a:lnTo>
                  <a:pt x="1812" y="1754"/>
                </a:lnTo>
                <a:lnTo>
                  <a:pt x="1813" y="1754"/>
                </a:lnTo>
                <a:lnTo>
                  <a:pt x="1814" y="1754"/>
                </a:lnTo>
                <a:lnTo>
                  <a:pt x="1814" y="1753"/>
                </a:lnTo>
                <a:lnTo>
                  <a:pt x="1813" y="1753"/>
                </a:lnTo>
                <a:lnTo>
                  <a:pt x="1814" y="1753"/>
                </a:lnTo>
                <a:lnTo>
                  <a:pt x="1814" y="1751"/>
                </a:lnTo>
                <a:lnTo>
                  <a:pt x="1815" y="1751"/>
                </a:lnTo>
                <a:lnTo>
                  <a:pt x="1815" y="1750"/>
                </a:lnTo>
                <a:lnTo>
                  <a:pt x="1816" y="1750"/>
                </a:lnTo>
                <a:lnTo>
                  <a:pt x="1816" y="1751"/>
                </a:lnTo>
                <a:lnTo>
                  <a:pt x="1816" y="1750"/>
                </a:lnTo>
                <a:lnTo>
                  <a:pt x="1818" y="1749"/>
                </a:lnTo>
                <a:lnTo>
                  <a:pt x="1819" y="1749"/>
                </a:lnTo>
                <a:lnTo>
                  <a:pt x="1819" y="1750"/>
                </a:lnTo>
                <a:lnTo>
                  <a:pt x="1820" y="1750"/>
                </a:lnTo>
                <a:lnTo>
                  <a:pt x="1820" y="1749"/>
                </a:lnTo>
                <a:lnTo>
                  <a:pt x="1821" y="1748"/>
                </a:lnTo>
                <a:lnTo>
                  <a:pt x="1821" y="1749"/>
                </a:lnTo>
                <a:lnTo>
                  <a:pt x="1821" y="1750"/>
                </a:lnTo>
                <a:lnTo>
                  <a:pt x="1822" y="1750"/>
                </a:lnTo>
                <a:lnTo>
                  <a:pt x="1823" y="1750"/>
                </a:lnTo>
                <a:lnTo>
                  <a:pt x="1823" y="1751"/>
                </a:lnTo>
                <a:lnTo>
                  <a:pt x="1823" y="1753"/>
                </a:lnTo>
                <a:lnTo>
                  <a:pt x="1823" y="1754"/>
                </a:lnTo>
                <a:lnTo>
                  <a:pt x="1823" y="1755"/>
                </a:lnTo>
                <a:lnTo>
                  <a:pt x="1823" y="1756"/>
                </a:lnTo>
                <a:lnTo>
                  <a:pt x="1824" y="1756"/>
                </a:lnTo>
                <a:lnTo>
                  <a:pt x="1826" y="1756"/>
                </a:lnTo>
                <a:lnTo>
                  <a:pt x="1827" y="1756"/>
                </a:lnTo>
                <a:lnTo>
                  <a:pt x="1827" y="1757"/>
                </a:lnTo>
                <a:lnTo>
                  <a:pt x="1828" y="1757"/>
                </a:lnTo>
                <a:lnTo>
                  <a:pt x="1829" y="1757"/>
                </a:lnTo>
                <a:lnTo>
                  <a:pt x="1830" y="1757"/>
                </a:lnTo>
                <a:lnTo>
                  <a:pt x="1831" y="1757"/>
                </a:lnTo>
                <a:lnTo>
                  <a:pt x="1831" y="1756"/>
                </a:lnTo>
                <a:lnTo>
                  <a:pt x="1832" y="1757"/>
                </a:lnTo>
                <a:lnTo>
                  <a:pt x="1833" y="1757"/>
                </a:lnTo>
                <a:lnTo>
                  <a:pt x="1835" y="1757"/>
                </a:lnTo>
                <a:lnTo>
                  <a:pt x="1836" y="1757"/>
                </a:lnTo>
                <a:lnTo>
                  <a:pt x="1836" y="1756"/>
                </a:lnTo>
                <a:lnTo>
                  <a:pt x="1837" y="1755"/>
                </a:lnTo>
                <a:lnTo>
                  <a:pt x="1837" y="1756"/>
                </a:lnTo>
                <a:lnTo>
                  <a:pt x="1838" y="1756"/>
                </a:lnTo>
                <a:lnTo>
                  <a:pt x="1838" y="1755"/>
                </a:lnTo>
                <a:lnTo>
                  <a:pt x="1838" y="1754"/>
                </a:lnTo>
                <a:lnTo>
                  <a:pt x="1838" y="1753"/>
                </a:lnTo>
                <a:lnTo>
                  <a:pt x="1838" y="1751"/>
                </a:lnTo>
                <a:lnTo>
                  <a:pt x="1838" y="1750"/>
                </a:lnTo>
                <a:lnTo>
                  <a:pt x="1838" y="1749"/>
                </a:lnTo>
                <a:lnTo>
                  <a:pt x="1838" y="1748"/>
                </a:lnTo>
                <a:lnTo>
                  <a:pt x="1837" y="1748"/>
                </a:lnTo>
                <a:lnTo>
                  <a:pt x="1837" y="1747"/>
                </a:lnTo>
                <a:lnTo>
                  <a:pt x="1836" y="1747"/>
                </a:lnTo>
                <a:lnTo>
                  <a:pt x="1836" y="1746"/>
                </a:lnTo>
                <a:lnTo>
                  <a:pt x="1835" y="1745"/>
                </a:lnTo>
                <a:lnTo>
                  <a:pt x="1835" y="1743"/>
                </a:lnTo>
                <a:lnTo>
                  <a:pt x="1833" y="1743"/>
                </a:lnTo>
                <a:lnTo>
                  <a:pt x="1833" y="1742"/>
                </a:lnTo>
                <a:lnTo>
                  <a:pt x="1835" y="1742"/>
                </a:lnTo>
                <a:lnTo>
                  <a:pt x="1835" y="1743"/>
                </a:lnTo>
                <a:lnTo>
                  <a:pt x="1836" y="1743"/>
                </a:lnTo>
                <a:lnTo>
                  <a:pt x="1836" y="1742"/>
                </a:lnTo>
                <a:lnTo>
                  <a:pt x="1835" y="1742"/>
                </a:lnTo>
                <a:lnTo>
                  <a:pt x="1836" y="1742"/>
                </a:lnTo>
                <a:lnTo>
                  <a:pt x="1836" y="1741"/>
                </a:lnTo>
                <a:lnTo>
                  <a:pt x="1836" y="1740"/>
                </a:lnTo>
                <a:lnTo>
                  <a:pt x="1837" y="1740"/>
                </a:lnTo>
                <a:lnTo>
                  <a:pt x="1838" y="1740"/>
                </a:lnTo>
                <a:lnTo>
                  <a:pt x="1839" y="1740"/>
                </a:lnTo>
                <a:lnTo>
                  <a:pt x="1839" y="1741"/>
                </a:lnTo>
                <a:lnTo>
                  <a:pt x="1840" y="1741"/>
                </a:lnTo>
                <a:lnTo>
                  <a:pt x="1840" y="1740"/>
                </a:lnTo>
                <a:lnTo>
                  <a:pt x="1841" y="1740"/>
                </a:lnTo>
                <a:lnTo>
                  <a:pt x="1843" y="1739"/>
                </a:lnTo>
                <a:lnTo>
                  <a:pt x="1844" y="1740"/>
                </a:lnTo>
                <a:lnTo>
                  <a:pt x="1843" y="1740"/>
                </a:lnTo>
                <a:close/>
                <a:moveTo>
                  <a:pt x="1789" y="1737"/>
                </a:moveTo>
                <a:lnTo>
                  <a:pt x="1789" y="1738"/>
                </a:lnTo>
                <a:lnTo>
                  <a:pt x="1788" y="1738"/>
                </a:lnTo>
                <a:lnTo>
                  <a:pt x="1788" y="1737"/>
                </a:lnTo>
                <a:lnTo>
                  <a:pt x="1787" y="1737"/>
                </a:lnTo>
                <a:lnTo>
                  <a:pt x="1787" y="1738"/>
                </a:lnTo>
                <a:lnTo>
                  <a:pt x="1787" y="1739"/>
                </a:lnTo>
                <a:lnTo>
                  <a:pt x="1786" y="1739"/>
                </a:lnTo>
                <a:lnTo>
                  <a:pt x="1786" y="1740"/>
                </a:lnTo>
                <a:lnTo>
                  <a:pt x="1787" y="1740"/>
                </a:lnTo>
                <a:lnTo>
                  <a:pt x="1786" y="1740"/>
                </a:lnTo>
                <a:lnTo>
                  <a:pt x="1785" y="1740"/>
                </a:lnTo>
                <a:lnTo>
                  <a:pt x="1783" y="1740"/>
                </a:lnTo>
                <a:lnTo>
                  <a:pt x="1782" y="1740"/>
                </a:lnTo>
                <a:lnTo>
                  <a:pt x="1782" y="1739"/>
                </a:lnTo>
                <a:lnTo>
                  <a:pt x="1782" y="1738"/>
                </a:lnTo>
                <a:lnTo>
                  <a:pt x="1782" y="1737"/>
                </a:lnTo>
                <a:lnTo>
                  <a:pt x="1781" y="1737"/>
                </a:lnTo>
                <a:lnTo>
                  <a:pt x="1782" y="1737"/>
                </a:lnTo>
                <a:lnTo>
                  <a:pt x="1783" y="1737"/>
                </a:lnTo>
                <a:lnTo>
                  <a:pt x="1783" y="1735"/>
                </a:lnTo>
                <a:lnTo>
                  <a:pt x="1782" y="1735"/>
                </a:lnTo>
                <a:lnTo>
                  <a:pt x="1783" y="1735"/>
                </a:lnTo>
                <a:lnTo>
                  <a:pt x="1783" y="1737"/>
                </a:lnTo>
                <a:lnTo>
                  <a:pt x="1785" y="1737"/>
                </a:lnTo>
                <a:lnTo>
                  <a:pt x="1786" y="1737"/>
                </a:lnTo>
                <a:lnTo>
                  <a:pt x="1787" y="1737"/>
                </a:lnTo>
                <a:lnTo>
                  <a:pt x="1787" y="1735"/>
                </a:lnTo>
                <a:lnTo>
                  <a:pt x="1788" y="1735"/>
                </a:lnTo>
                <a:lnTo>
                  <a:pt x="1788" y="1734"/>
                </a:lnTo>
                <a:lnTo>
                  <a:pt x="1789" y="1734"/>
                </a:lnTo>
                <a:lnTo>
                  <a:pt x="1789" y="1735"/>
                </a:lnTo>
                <a:lnTo>
                  <a:pt x="1789" y="1737"/>
                </a:lnTo>
                <a:close/>
                <a:moveTo>
                  <a:pt x="1927" y="1735"/>
                </a:moveTo>
                <a:lnTo>
                  <a:pt x="1925" y="1735"/>
                </a:lnTo>
                <a:lnTo>
                  <a:pt x="1925" y="1737"/>
                </a:lnTo>
                <a:lnTo>
                  <a:pt x="1924" y="1738"/>
                </a:lnTo>
                <a:lnTo>
                  <a:pt x="1924" y="1739"/>
                </a:lnTo>
                <a:lnTo>
                  <a:pt x="1923" y="1742"/>
                </a:lnTo>
                <a:lnTo>
                  <a:pt x="1924" y="1742"/>
                </a:lnTo>
                <a:lnTo>
                  <a:pt x="1923" y="1742"/>
                </a:lnTo>
                <a:lnTo>
                  <a:pt x="1923" y="1743"/>
                </a:lnTo>
                <a:lnTo>
                  <a:pt x="1922" y="1743"/>
                </a:lnTo>
                <a:lnTo>
                  <a:pt x="1922" y="1745"/>
                </a:lnTo>
                <a:lnTo>
                  <a:pt x="1921" y="1745"/>
                </a:lnTo>
                <a:lnTo>
                  <a:pt x="1921" y="1746"/>
                </a:lnTo>
                <a:lnTo>
                  <a:pt x="1921" y="1747"/>
                </a:lnTo>
                <a:lnTo>
                  <a:pt x="1921" y="1748"/>
                </a:lnTo>
                <a:lnTo>
                  <a:pt x="1920" y="1748"/>
                </a:lnTo>
                <a:lnTo>
                  <a:pt x="1921" y="1748"/>
                </a:lnTo>
                <a:lnTo>
                  <a:pt x="1921" y="1749"/>
                </a:lnTo>
                <a:lnTo>
                  <a:pt x="1921" y="1748"/>
                </a:lnTo>
                <a:lnTo>
                  <a:pt x="1921" y="1749"/>
                </a:lnTo>
                <a:lnTo>
                  <a:pt x="1921" y="1750"/>
                </a:lnTo>
                <a:lnTo>
                  <a:pt x="1920" y="1750"/>
                </a:lnTo>
                <a:lnTo>
                  <a:pt x="1920" y="1751"/>
                </a:lnTo>
                <a:lnTo>
                  <a:pt x="1919" y="1751"/>
                </a:lnTo>
                <a:lnTo>
                  <a:pt x="1918" y="1751"/>
                </a:lnTo>
                <a:lnTo>
                  <a:pt x="1918" y="1753"/>
                </a:lnTo>
                <a:lnTo>
                  <a:pt x="1918" y="1754"/>
                </a:lnTo>
                <a:lnTo>
                  <a:pt x="1916" y="1754"/>
                </a:lnTo>
                <a:lnTo>
                  <a:pt x="1915" y="1754"/>
                </a:lnTo>
                <a:lnTo>
                  <a:pt x="1914" y="1754"/>
                </a:lnTo>
                <a:lnTo>
                  <a:pt x="1913" y="1754"/>
                </a:lnTo>
                <a:lnTo>
                  <a:pt x="1912" y="1754"/>
                </a:lnTo>
                <a:lnTo>
                  <a:pt x="1913" y="1754"/>
                </a:lnTo>
                <a:lnTo>
                  <a:pt x="1913" y="1753"/>
                </a:lnTo>
                <a:lnTo>
                  <a:pt x="1913" y="1751"/>
                </a:lnTo>
                <a:lnTo>
                  <a:pt x="1913" y="1750"/>
                </a:lnTo>
                <a:lnTo>
                  <a:pt x="1913" y="1749"/>
                </a:lnTo>
                <a:lnTo>
                  <a:pt x="1914" y="1749"/>
                </a:lnTo>
                <a:lnTo>
                  <a:pt x="1914" y="1748"/>
                </a:lnTo>
                <a:lnTo>
                  <a:pt x="1913" y="1748"/>
                </a:lnTo>
                <a:lnTo>
                  <a:pt x="1913" y="1747"/>
                </a:lnTo>
                <a:lnTo>
                  <a:pt x="1913" y="1746"/>
                </a:lnTo>
                <a:lnTo>
                  <a:pt x="1912" y="1745"/>
                </a:lnTo>
                <a:lnTo>
                  <a:pt x="1912" y="1743"/>
                </a:lnTo>
                <a:lnTo>
                  <a:pt x="1913" y="1745"/>
                </a:lnTo>
                <a:lnTo>
                  <a:pt x="1914" y="1745"/>
                </a:lnTo>
                <a:lnTo>
                  <a:pt x="1914" y="1746"/>
                </a:lnTo>
                <a:lnTo>
                  <a:pt x="1915" y="1745"/>
                </a:lnTo>
                <a:lnTo>
                  <a:pt x="1915" y="1746"/>
                </a:lnTo>
                <a:lnTo>
                  <a:pt x="1916" y="1746"/>
                </a:lnTo>
                <a:lnTo>
                  <a:pt x="1918" y="1746"/>
                </a:lnTo>
                <a:lnTo>
                  <a:pt x="1918" y="1745"/>
                </a:lnTo>
                <a:lnTo>
                  <a:pt x="1919" y="1745"/>
                </a:lnTo>
                <a:lnTo>
                  <a:pt x="1920" y="1745"/>
                </a:lnTo>
                <a:lnTo>
                  <a:pt x="1921" y="1743"/>
                </a:lnTo>
                <a:lnTo>
                  <a:pt x="1921" y="1742"/>
                </a:lnTo>
                <a:lnTo>
                  <a:pt x="1921" y="1741"/>
                </a:lnTo>
                <a:lnTo>
                  <a:pt x="1921" y="1740"/>
                </a:lnTo>
                <a:lnTo>
                  <a:pt x="1920" y="1740"/>
                </a:lnTo>
                <a:lnTo>
                  <a:pt x="1921" y="1740"/>
                </a:lnTo>
                <a:lnTo>
                  <a:pt x="1921" y="1739"/>
                </a:lnTo>
                <a:lnTo>
                  <a:pt x="1921" y="1738"/>
                </a:lnTo>
                <a:lnTo>
                  <a:pt x="1922" y="1738"/>
                </a:lnTo>
                <a:lnTo>
                  <a:pt x="1922" y="1737"/>
                </a:lnTo>
                <a:lnTo>
                  <a:pt x="1923" y="1737"/>
                </a:lnTo>
                <a:lnTo>
                  <a:pt x="1922" y="1737"/>
                </a:lnTo>
                <a:lnTo>
                  <a:pt x="1922" y="1735"/>
                </a:lnTo>
                <a:lnTo>
                  <a:pt x="1922" y="1737"/>
                </a:lnTo>
                <a:lnTo>
                  <a:pt x="1922" y="1738"/>
                </a:lnTo>
                <a:lnTo>
                  <a:pt x="1921" y="1738"/>
                </a:lnTo>
                <a:lnTo>
                  <a:pt x="1920" y="1738"/>
                </a:lnTo>
                <a:lnTo>
                  <a:pt x="1920" y="1737"/>
                </a:lnTo>
                <a:lnTo>
                  <a:pt x="1920" y="1738"/>
                </a:lnTo>
                <a:lnTo>
                  <a:pt x="1920" y="1739"/>
                </a:lnTo>
                <a:lnTo>
                  <a:pt x="1919" y="1739"/>
                </a:lnTo>
                <a:lnTo>
                  <a:pt x="1919" y="1738"/>
                </a:lnTo>
                <a:lnTo>
                  <a:pt x="1918" y="1738"/>
                </a:lnTo>
                <a:lnTo>
                  <a:pt x="1919" y="1738"/>
                </a:lnTo>
                <a:lnTo>
                  <a:pt x="1919" y="1737"/>
                </a:lnTo>
                <a:lnTo>
                  <a:pt x="1920" y="1737"/>
                </a:lnTo>
                <a:lnTo>
                  <a:pt x="1920" y="1735"/>
                </a:lnTo>
                <a:lnTo>
                  <a:pt x="1921" y="1735"/>
                </a:lnTo>
                <a:lnTo>
                  <a:pt x="1922" y="1735"/>
                </a:lnTo>
                <a:lnTo>
                  <a:pt x="1922" y="1734"/>
                </a:lnTo>
                <a:lnTo>
                  <a:pt x="1923" y="1734"/>
                </a:lnTo>
                <a:lnTo>
                  <a:pt x="1924" y="1733"/>
                </a:lnTo>
                <a:lnTo>
                  <a:pt x="1924" y="1732"/>
                </a:lnTo>
                <a:lnTo>
                  <a:pt x="1925" y="1732"/>
                </a:lnTo>
                <a:lnTo>
                  <a:pt x="1927" y="1733"/>
                </a:lnTo>
                <a:lnTo>
                  <a:pt x="1927" y="1734"/>
                </a:lnTo>
                <a:lnTo>
                  <a:pt x="1927" y="1735"/>
                </a:lnTo>
                <a:close/>
                <a:moveTo>
                  <a:pt x="1863" y="1731"/>
                </a:moveTo>
                <a:lnTo>
                  <a:pt x="1864" y="1731"/>
                </a:lnTo>
                <a:lnTo>
                  <a:pt x="1865" y="1731"/>
                </a:lnTo>
                <a:lnTo>
                  <a:pt x="1866" y="1731"/>
                </a:lnTo>
                <a:lnTo>
                  <a:pt x="1868" y="1731"/>
                </a:lnTo>
                <a:lnTo>
                  <a:pt x="1868" y="1732"/>
                </a:lnTo>
                <a:lnTo>
                  <a:pt x="1868" y="1733"/>
                </a:lnTo>
                <a:lnTo>
                  <a:pt x="1868" y="1734"/>
                </a:lnTo>
                <a:lnTo>
                  <a:pt x="1869" y="1735"/>
                </a:lnTo>
                <a:lnTo>
                  <a:pt x="1870" y="1735"/>
                </a:lnTo>
                <a:lnTo>
                  <a:pt x="1871" y="1735"/>
                </a:lnTo>
                <a:lnTo>
                  <a:pt x="1871" y="1734"/>
                </a:lnTo>
                <a:lnTo>
                  <a:pt x="1872" y="1734"/>
                </a:lnTo>
                <a:lnTo>
                  <a:pt x="1872" y="1735"/>
                </a:lnTo>
                <a:lnTo>
                  <a:pt x="1872" y="1737"/>
                </a:lnTo>
                <a:lnTo>
                  <a:pt x="1872" y="1738"/>
                </a:lnTo>
                <a:lnTo>
                  <a:pt x="1873" y="1738"/>
                </a:lnTo>
                <a:lnTo>
                  <a:pt x="1874" y="1738"/>
                </a:lnTo>
                <a:lnTo>
                  <a:pt x="1875" y="1739"/>
                </a:lnTo>
                <a:lnTo>
                  <a:pt x="1875" y="1740"/>
                </a:lnTo>
                <a:lnTo>
                  <a:pt x="1877" y="1740"/>
                </a:lnTo>
                <a:lnTo>
                  <a:pt x="1875" y="1740"/>
                </a:lnTo>
                <a:lnTo>
                  <a:pt x="1874" y="1740"/>
                </a:lnTo>
                <a:lnTo>
                  <a:pt x="1873" y="1741"/>
                </a:lnTo>
                <a:lnTo>
                  <a:pt x="1872" y="1741"/>
                </a:lnTo>
                <a:lnTo>
                  <a:pt x="1871" y="1742"/>
                </a:lnTo>
                <a:lnTo>
                  <a:pt x="1870" y="1742"/>
                </a:lnTo>
                <a:lnTo>
                  <a:pt x="1869" y="1742"/>
                </a:lnTo>
                <a:lnTo>
                  <a:pt x="1868" y="1742"/>
                </a:lnTo>
                <a:lnTo>
                  <a:pt x="1866" y="1742"/>
                </a:lnTo>
                <a:lnTo>
                  <a:pt x="1865" y="1742"/>
                </a:lnTo>
                <a:lnTo>
                  <a:pt x="1865" y="1741"/>
                </a:lnTo>
                <a:lnTo>
                  <a:pt x="1866" y="1741"/>
                </a:lnTo>
                <a:lnTo>
                  <a:pt x="1866" y="1740"/>
                </a:lnTo>
                <a:lnTo>
                  <a:pt x="1866" y="1739"/>
                </a:lnTo>
                <a:lnTo>
                  <a:pt x="1865" y="1739"/>
                </a:lnTo>
                <a:lnTo>
                  <a:pt x="1864" y="1738"/>
                </a:lnTo>
                <a:lnTo>
                  <a:pt x="1864" y="1737"/>
                </a:lnTo>
                <a:lnTo>
                  <a:pt x="1864" y="1735"/>
                </a:lnTo>
                <a:lnTo>
                  <a:pt x="1865" y="1735"/>
                </a:lnTo>
                <a:lnTo>
                  <a:pt x="1866" y="1735"/>
                </a:lnTo>
                <a:lnTo>
                  <a:pt x="1865" y="1734"/>
                </a:lnTo>
                <a:lnTo>
                  <a:pt x="1864" y="1733"/>
                </a:lnTo>
                <a:lnTo>
                  <a:pt x="1863" y="1733"/>
                </a:lnTo>
                <a:lnTo>
                  <a:pt x="1863" y="1732"/>
                </a:lnTo>
                <a:lnTo>
                  <a:pt x="1862" y="1731"/>
                </a:lnTo>
                <a:lnTo>
                  <a:pt x="1862" y="1730"/>
                </a:lnTo>
                <a:lnTo>
                  <a:pt x="1863" y="1730"/>
                </a:lnTo>
                <a:lnTo>
                  <a:pt x="1863" y="1731"/>
                </a:lnTo>
                <a:close/>
                <a:moveTo>
                  <a:pt x="1808" y="1731"/>
                </a:moveTo>
                <a:lnTo>
                  <a:pt x="1808" y="1730"/>
                </a:lnTo>
                <a:lnTo>
                  <a:pt x="1810" y="1729"/>
                </a:lnTo>
                <a:lnTo>
                  <a:pt x="1811" y="1730"/>
                </a:lnTo>
                <a:lnTo>
                  <a:pt x="1811" y="1731"/>
                </a:lnTo>
                <a:lnTo>
                  <a:pt x="1810" y="1731"/>
                </a:lnTo>
                <a:lnTo>
                  <a:pt x="1808" y="1731"/>
                </a:lnTo>
                <a:close/>
                <a:moveTo>
                  <a:pt x="2015" y="1729"/>
                </a:moveTo>
                <a:lnTo>
                  <a:pt x="2015" y="1730"/>
                </a:lnTo>
                <a:lnTo>
                  <a:pt x="2015" y="1731"/>
                </a:lnTo>
                <a:lnTo>
                  <a:pt x="2015" y="1732"/>
                </a:lnTo>
                <a:lnTo>
                  <a:pt x="2015" y="1733"/>
                </a:lnTo>
                <a:lnTo>
                  <a:pt x="2014" y="1733"/>
                </a:lnTo>
                <a:lnTo>
                  <a:pt x="2015" y="1734"/>
                </a:lnTo>
                <a:lnTo>
                  <a:pt x="2015" y="1735"/>
                </a:lnTo>
                <a:lnTo>
                  <a:pt x="2016" y="1735"/>
                </a:lnTo>
                <a:lnTo>
                  <a:pt x="2016" y="1737"/>
                </a:lnTo>
                <a:lnTo>
                  <a:pt x="2017" y="1737"/>
                </a:lnTo>
                <a:lnTo>
                  <a:pt x="2017" y="1738"/>
                </a:lnTo>
                <a:lnTo>
                  <a:pt x="2019" y="1738"/>
                </a:lnTo>
                <a:lnTo>
                  <a:pt x="2017" y="1738"/>
                </a:lnTo>
                <a:lnTo>
                  <a:pt x="2017" y="1739"/>
                </a:lnTo>
                <a:lnTo>
                  <a:pt x="2016" y="1739"/>
                </a:lnTo>
                <a:lnTo>
                  <a:pt x="2016" y="1740"/>
                </a:lnTo>
                <a:lnTo>
                  <a:pt x="2015" y="1740"/>
                </a:lnTo>
                <a:lnTo>
                  <a:pt x="2014" y="1739"/>
                </a:lnTo>
                <a:lnTo>
                  <a:pt x="2014" y="1741"/>
                </a:lnTo>
                <a:lnTo>
                  <a:pt x="2013" y="1745"/>
                </a:lnTo>
                <a:lnTo>
                  <a:pt x="2012" y="1746"/>
                </a:lnTo>
                <a:lnTo>
                  <a:pt x="2012" y="1747"/>
                </a:lnTo>
                <a:lnTo>
                  <a:pt x="2012" y="1746"/>
                </a:lnTo>
                <a:lnTo>
                  <a:pt x="2011" y="1745"/>
                </a:lnTo>
                <a:lnTo>
                  <a:pt x="2012" y="1739"/>
                </a:lnTo>
                <a:lnTo>
                  <a:pt x="2012" y="1738"/>
                </a:lnTo>
                <a:lnTo>
                  <a:pt x="2012" y="1737"/>
                </a:lnTo>
                <a:lnTo>
                  <a:pt x="2011" y="1734"/>
                </a:lnTo>
                <a:lnTo>
                  <a:pt x="2008" y="1732"/>
                </a:lnTo>
                <a:lnTo>
                  <a:pt x="2007" y="1730"/>
                </a:lnTo>
                <a:lnTo>
                  <a:pt x="2008" y="1730"/>
                </a:lnTo>
                <a:lnTo>
                  <a:pt x="2007" y="1729"/>
                </a:lnTo>
                <a:lnTo>
                  <a:pt x="2006" y="1729"/>
                </a:lnTo>
                <a:lnTo>
                  <a:pt x="2005" y="1729"/>
                </a:lnTo>
                <a:lnTo>
                  <a:pt x="2005" y="1728"/>
                </a:lnTo>
                <a:lnTo>
                  <a:pt x="2005" y="1726"/>
                </a:lnTo>
                <a:lnTo>
                  <a:pt x="2006" y="1726"/>
                </a:lnTo>
                <a:lnTo>
                  <a:pt x="2006" y="1725"/>
                </a:lnTo>
                <a:lnTo>
                  <a:pt x="2007" y="1725"/>
                </a:lnTo>
                <a:lnTo>
                  <a:pt x="2008" y="1725"/>
                </a:lnTo>
                <a:lnTo>
                  <a:pt x="2008" y="1724"/>
                </a:lnTo>
                <a:lnTo>
                  <a:pt x="2010" y="1724"/>
                </a:lnTo>
                <a:lnTo>
                  <a:pt x="2011" y="1724"/>
                </a:lnTo>
                <a:lnTo>
                  <a:pt x="2011" y="1723"/>
                </a:lnTo>
                <a:lnTo>
                  <a:pt x="2012" y="1723"/>
                </a:lnTo>
                <a:lnTo>
                  <a:pt x="2013" y="1723"/>
                </a:lnTo>
                <a:lnTo>
                  <a:pt x="2013" y="1722"/>
                </a:lnTo>
                <a:lnTo>
                  <a:pt x="2014" y="1722"/>
                </a:lnTo>
                <a:lnTo>
                  <a:pt x="2014" y="1721"/>
                </a:lnTo>
                <a:lnTo>
                  <a:pt x="2015" y="1721"/>
                </a:lnTo>
                <a:lnTo>
                  <a:pt x="2015" y="1722"/>
                </a:lnTo>
                <a:lnTo>
                  <a:pt x="2016" y="1723"/>
                </a:lnTo>
                <a:lnTo>
                  <a:pt x="2016" y="1724"/>
                </a:lnTo>
                <a:lnTo>
                  <a:pt x="2016" y="1725"/>
                </a:lnTo>
                <a:lnTo>
                  <a:pt x="2016" y="1726"/>
                </a:lnTo>
                <a:lnTo>
                  <a:pt x="2016" y="1728"/>
                </a:lnTo>
                <a:lnTo>
                  <a:pt x="2015" y="1728"/>
                </a:lnTo>
                <a:lnTo>
                  <a:pt x="2015" y="1729"/>
                </a:lnTo>
                <a:close/>
                <a:moveTo>
                  <a:pt x="2077" y="1728"/>
                </a:moveTo>
                <a:lnTo>
                  <a:pt x="2078" y="1728"/>
                </a:lnTo>
                <a:lnTo>
                  <a:pt x="2078" y="1729"/>
                </a:lnTo>
                <a:lnTo>
                  <a:pt x="2078" y="1730"/>
                </a:lnTo>
                <a:lnTo>
                  <a:pt x="2079" y="1730"/>
                </a:lnTo>
                <a:lnTo>
                  <a:pt x="2079" y="1731"/>
                </a:lnTo>
                <a:lnTo>
                  <a:pt x="2080" y="1731"/>
                </a:lnTo>
                <a:lnTo>
                  <a:pt x="2080" y="1732"/>
                </a:lnTo>
                <a:lnTo>
                  <a:pt x="2081" y="1732"/>
                </a:lnTo>
                <a:lnTo>
                  <a:pt x="2081" y="1733"/>
                </a:lnTo>
                <a:lnTo>
                  <a:pt x="2080" y="1733"/>
                </a:lnTo>
                <a:lnTo>
                  <a:pt x="2079" y="1733"/>
                </a:lnTo>
                <a:lnTo>
                  <a:pt x="2078" y="1732"/>
                </a:lnTo>
                <a:lnTo>
                  <a:pt x="2078" y="1731"/>
                </a:lnTo>
                <a:lnTo>
                  <a:pt x="2078" y="1730"/>
                </a:lnTo>
                <a:lnTo>
                  <a:pt x="2077" y="1730"/>
                </a:lnTo>
                <a:lnTo>
                  <a:pt x="2075" y="1730"/>
                </a:lnTo>
                <a:lnTo>
                  <a:pt x="2074" y="1731"/>
                </a:lnTo>
                <a:lnTo>
                  <a:pt x="2073" y="1731"/>
                </a:lnTo>
                <a:lnTo>
                  <a:pt x="2072" y="1732"/>
                </a:lnTo>
                <a:lnTo>
                  <a:pt x="2071" y="1733"/>
                </a:lnTo>
                <a:lnTo>
                  <a:pt x="2071" y="1734"/>
                </a:lnTo>
                <a:lnTo>
                  <a:pt x="2070" y="1734"/>
                </a:lnTo>
                <a:lnTo>
                  <a:pt x="2070" y="1735"/>
                </a:lnTo>
                <a:lnTo>
                  <a:pt x="2070" y="1737"/>
                </a:lnTo>
                <a:lnTo>
                  <a:pt x="2070" y="1735"/>
                </a:lnTo>
                <a:lnTo>
                  <a:pt x="2071" y="1735"/>
                </a:lnTo>
                <a:lnTo>
                  <a:pt x="2072" y="1735"/>
                </a:lnTo>
                <a:lnTo>
                  <a:pt x="2073" y="1734"/>
                </a:lnTo>
                <a:lnTo>
                  <a:pt x="2074" y="1734"/>
                </a:lnTo>
                <a:lnTo>
                  <a:pt x="2074" y="1735"/>
                </a:lnTo>
                <a:lnTo>
                  <a:pt x="2075" y="1735"/>
                </a:lnTo>
                <a:lnTo>
                  <a:pt x="2075" y="1737"/>
                </a:lnTo>
                <a:lnTo>
                  <a:pt x="2077" y="1737"/>
                </a:lnTo>
                <a:lnTo>
                  <a:pt x="2077" y="1738"/>
                </a:lnTo>
                <a:lnTo>
                  <a:pt x="2078" y="1738"/>
                </a:lnTo>
                <a:lnTo>
                  <a:pt x="2078" y="1739"/>
                </a:lnTo>
                <a:lnTo>
                  <a:pt x="2077" y="1739"/>
                </a:lnTo>
                <a:lnTo>
                  <a:pt x="2077" y="1740"/>
                </a:lnTo>
                <a:lnTo>
                  <a:pt x="2077" y="1741"/>
                </a:lnTo>
                <a:lnTo>
                  <a:pt x="2075" y="1742"/>
                </a:lnTo>
                <a:lnTo>
                  <a:pt x="2072" y="1754"/>
                </a:lnTo>
                <a:lnTo>
                  <a:pt x="2072" y="1755"/>
                </a:lnTo>
                <a:lnTo>
                  <a:pt x="2072" y="1756"/>
                </a:lnTo>
                <a:lnTo>
                  <a:pt x="2072" y="1757"/>
                </a:lnTo>
                <a:lnTo>
                  <a:pt x="2072" y="1758"/>
                </a:lnTo>
                <a:lnTo>
                  <a:pt x="2072" y="1759"/>
                </a:lnTo>
                <a:lnTo>
                  <a:pt x="2072" y="1760"/>
                </a:lnTo>
                <a:lnTo>
                  <a:pt x="2071" y="1760"/>
                </a:lnTo>
                <a:lnTo>
                  <a:pt x="2071" y="1762"/>
                </a:lnTo>
                <a:lnTo>
                  <a:pt x="2070" y="1762"/>
                </a:lnTo>
                <a:lnTo>
                  <a:pt x="2070" y="1763"/>
                </a:lnTo>
                <a:lnTo>
                  <a:pt x="2069" y="1763"/>
                </a:lnTo>
                <a:lnTo>
                  <a:pt x="2067" y="1763"/>
                </a:lnTo>
                <a:lnTo>
                  <a:pt x="2066" y="1762"/>
                </a:lnTo>
                <a:lnTo>
                  <a:pt x="2065" y="1760"/>
                </a:lnTo>
                <a:lnTo>
                  <a:pt x="2065" y="1759"/>
                </a:lnTo>
                <a:lnTo>
                  <a:pt x="2065" y="1758"/>
                </a:lnTo>
                <a:lnTo>
                  <a:pt x="2064" y="1758"/>
                </a:lnTo>
                <a:lnTo>
                  <a:pt x="2064" y="1757"/>
                </a:lnTo>
                <a:lnTo>
                  <a:pt x="2064" y="1756"/>
                </a:lnTo>
                <a:lnTo>
                  <a:pt x="2063" y="1756"/>
                </a:lnTo>
                <a:lnTo>
                  <a:pt x="2063" y="1755"/>
                </a:lnTo>
                <a:lnTo>
                  <a:pt x="2062" y="1755"/>
                </a:lnTo>
                <a:lnTo>
                  <a:pt x="2062" y="1756"/>
                </a:lnTo>
                <a:lnTo>
                  <a:pt x="2062" y="1757"/>
                </a:lnTo>
                <a:lnTo>
                  <a:pt x="2063" y="1758"/>
                </a:lnTo>
                <a:lnTo>
                  <a:pt x="2063" y="1759"/>
                </a:lnTo>
                <a:lnTo>
                  <a:pt x="2063" y="1760"/>
                </a:lnTo>
                <a:lnTo>
                  <a:pt x="2064" y="1760"/>
                </a:lnTo>
                <a:lnTo>
                  <a:pt x="2064" y="1762"/>
                </a:lnTo>
                <a:lnTo>
                  <a:pt x="2064" y="1763"/>
                </a:lnTo>
                <a:lnTo>
                  <a:pt x="2064" y="1764"/>
                </a:lnTo>
                <a:lnTo>
                  <a:pt x="2064" y="1765"/>
                </a:lnTo>
                <a:lnTo>
                  <a:pt x="2064" y="1766"/>
                </a:lnTo>
                <a:lnTo>
                  <a:pt x="2065" y="1766"/>
                </a:lnTo>
                <a:lnTo>
                  <a:pt x="2065" y="1767"/>
                </a:lnTo>
                <a:lnTo>
                  <a:pt x="2065" y="1768"/>
                </a:lnTo>
                <a:lnTo>
                  <a:pt x="2064" y="1768"/>
                </a:lnTo>
                <a:lnTo>
                  <a:pt x="2064" y="1770"/>
                </a:lnTo>
                <a:lnTo>
                  <a:pt x="2064" y="1771"/>
                </a:lnTo>
                <a:lnTo>
                  <a:pt x="2064" y="1772"/>
                </a:lnTo>
                <a:lnTo>
                  <a:pt x="2064" y="1773"/>
                </a:lnTo>
                <a:lnTo>
                  <a:pt x="2064" y="1774"/>
                </a:lnTo>
                <a:lnTo>
                  <a:pt x="2064" y="1775"/>
                </a:lnTo>
                <a:lnTo>
                  <a:pt x="2063" y="1776"/>
                </a:lnTo>
                <a:lnTo>
                  <a:pt x="2063" y="1779"/>
                </a:lnTo>
                <a:lnTo>
                  <a:pt x="2063" y="1780"/>
                </a:lnTo>
                <a:lnTo>
                  <a:pt x="2062" y="1780"/>
                </a:lnTo>
                <a:lnTo>
                  <a:pt x="2062" y="1781"/>
                </a:lnTo>
                <a:lnTo>
                  <a:pt x="2062" y="1782"/>
                </a:lnTo>
                <a:lnTo>
                  <a:pt x="2061" y="1782"/>
                </a:lnTo>
                <a:lnTo>
                  <a:pt x="2061" y="1783"/>
                </a:lnTo>
                <a:lnTo>
                  <a:pt x="2061" y="1784"/>
                </a:lnTo>
                <a:lnTo>
                  <a:pt x="2059" y="1785"/>
                </a:lnTo>
                <a:lnTo>
                  <a:pt x="2055" y="1793"/>
                </a:lnTo>
                <a:lnTo>
                  <a:pt x="2055" y="1783"/>
                </a:lnTo>
                <a:lnTo>
                  <a:pt x="2054" y="1782"/>
                </a:lnTo>
                <a:lnTo>
                  <a:pt x="2053" y="1780"/>
                </a:lnTo>
                <a:lnTo>
                  <a:pt x="2050" y="1778"/>
                </a:lnTo>
                <a:lnTo>
                  <a:pt x="2050" y="1774"/>
                </a:lnTo>
                <a:lnTo>
                  <a:pt x="2050" y="1773"/>
                </a:lnTo>
                <a:lnTo>
                  <a:pt x="2050" y="1772"/>
                </a:lnTo>
                <a:lnTo>
                  <a:pt x="2049" y="1771"/>
                </a:lnTo>
                <a:lnTo>
                  <a:pt x="2049" y="1770"/>
                </a:lnTo>
                <a:lnTo>
                  <a:pt x="2049" y="1768"/>
                </a:lnTo>
                <a:lnTo>
                  <a:pt x="2048" y="1768"/>
                </a:lnTo>
                <a:lnTo>
                  <a:pt x="2048" y="1767"/>
                </a:lnTo>
                <a:lnTo>
                  <a:pt x="2047" y="1767"/>
                </a:lnTo>
                <a:lnTo>
                  <a:pt x="2047" y="1766"/>
                </a:lnTo>
                <a:lnTo>
                  <a:pt x="2047" y="1765"/>
                </a:lnTo>
                <a:lnTo>
                  <a:pt x="2046" y="1765"/>
                </a:lnTo>
                <a:lnTo>
                  <a:pt x="2046" y="1764"/>
                </a:lnTo>
                <a:lnTo>
                  <a:pt x="2045" y="1764"/>
                </a:lnTo>
                <a:lnTo>
                  <a:pt x="2045" y="1763"/>
                </a:lnTo>
                <a:lnTo>
                  <a:pt x="2045" y="1762"/>
                </a:lnTo>
                <a:lnTo>
                  <a:pt x="2045" y="1760"/>
                </a:lnTo>
                <a:lnTo>
                  <a:pt x="2046" y="1760"/>
                </a:lnTo>
                <a:lnTo>
                  <a:pt x="2042" y="1754"/>
                </a:lnTo>
                <a:lnTo>
                  <a:pt x="2044" y="1751"/>
                </a:lnTo>
                <a:lnTo>
                  <a:pt x="2042" y="1751"/>
                </a:lnTo>
                <a:lnTo>
                  <a:pt x="2042" y="1750"/>
                </a:lnTo>
                <a:lnTo>
                  <a:pt x="2042" y="1749"/>
                </a:lnTo>
                <a:lnTo>
                  <a:pt x="2044" y="1749"/>
                </a:lnTo>
                <a:lnTo>
                  <a:pt x="2042" y="1746"/>
                </a:lnTo>
                <a:lnTo>
                  <a:pt x="2044" y="1741"/>
                </a:lnTo>
                <a:lnTo>
                  <a:pt x="2044" y="1740"/>
                </a:lnTo>
                <a:lnTo>
                  <a:pt x="2047" y="1737"/>
                </a:lnTo>
                <a:lnTo>
                  <a:pt x="2048" y="1738"/>
                </a:lnTo>
                <a:lnTo>
                  <a:pt x="2049" y="1737"/>
                </a:lnTo>
                <a:lnTo>
                  <a:pt x="2050" y="1737"/>
                </a:lnTo>
                <a:lnTo>
                  <a:pt x="2049" y="1737"/>
                </a:lnTo>
                <a:lnTo>
                  <a:pt x="2049" y="1735"/>
                </a:lnTo>
                <a:lnTo>
                  <a:pt x="2050" y="1735"/>
                </a:lnTo>
                <a:lnTo>
                  <a:pt x="2052" y="1735"/>
                </a:lnTo>
                <a:lnTo>
                  <a:pt x="2052" y="1734"/>
                </a:lnTo>
                <a:lnTo>
                  <a:pt x="2053" y="1733"/>
                </a:lnTo>
                <a:lnTo>
                  <a:pt x="2054" y="1733"/>
                </a:lnTo>
                <a:lnTo>
                  <a:pt x="2054" y="1732"/>
                </a:lnTo>
                <a:lnTo>
                  <a:pt x="2055" y="1732"/>
                </a:lnTo>
                <a:lnTo>
                  <a:pt x="2056" y="1732"/>
                </a:lnTo>
                <a:lnTo>
                  <a:pt x="2057" y="1732"/>
                </a:lnTo>
                <a:lnTo>
                  <a:pt x="2062" y="1729"/>
                </a:lnTo>
                <a:lnTo>
                  <a:pt x="2064" y="1726"/>
                </a:lnTo>
                <a:lnTo>
                  <a:pt x="2073" y="1723"/>
                </a:lnTo>
                <a:lnTo>
                  <a:pt x="2074" y="1722"/>
                </a:lnTo>
                <a:lnTo>
                  <a:pt x="2075" y="1721"/>
                </a:lnTo>
                <a:lnTo>
                  <a:pt x="2077" y="1721"/>
                </a:lnTo>
                <a:lnTo>
                  <a:pt x="2079" y="1723"/>
                </a:lnTo>
                <a:lnTo>
                  <a:pt x="2082" y="1723"/>
                </a:lnTo>
                <a:lnTo>
                  <a:pt x="2075" y="1728"/>
                </a:lnTo>
                <a:lnTo>
                  <a:pt x="2077" y="1728"/>
                </a:lnTo>
                <a:close/>
                <a:moveTo>
                  <a:pt x="1887" y="1715"/>
                </a:moveTo>
                <a:lnTo>
                  <a:pt x="1888" y="1715"/>
                </a:lnTo>
                <a:lnTo>
                  <a:pt x="1888" y="1716"/>
                </a:lnTo>
                <a:lnTo>
                  <a:pt x="1889" y="1716"/>
                </a:lnTo>
                <a:lnTo>
                  <a:pt x="1890" y="1716"/>
                </a:lnTo>
                <a:lnTo>
                  <a:pt x="1890" y="1715"/>
                </a:lnTo>
                <a:lnTo>
                  <a:pt x="1891" y="1716"/>
                </a:lnTo>
                <a:lnTo>
                  <a:pt x="1891" y="1717"/>
                </a:lnTo>
                <a:lnTo>
                  <a:pt x="1891" y="1718"/>
                </a:lnTo>
                <a:lnTo>
                  <a:pt x="1890" y="1718"/>
                </a:lnTo>
                <a:lnTo>
                  <a:pt x="1889" y="1720"/>
                </a:lnTo>
                <a:lnTo>
                  <a:pt x="1889" y="1721"/>
                </a:lnTo>
                <a:lnTo>
                  <a:pt x="1888" y="1721"/>
                </a:lnTo>
                <a:lnTo>
                  <a:pt x="1888" y="1722"/>
                </a:lnTo>
                <a:lnTo>
                  <a:pt x="1887" y="1723"/>
                </a:lnTo>
                <a:lnTo>
                  <a:pt x="1887" y="1724"/>
                </a:lnTo>
                <a:lnTo>
                  <a:pt x="1887" y="1725"/>
                </a:lnTo>
                <a:lnTo>
                  <a:pt x="1886" y="1725"/>
                </a:lnTo>
                <a:lnTo>
                  <a:pt x="1886" y="1724"/>
                </a:lnTo>
                <a:lnTo>
                  <a:pt x="1886" y="1723"/>
                </a:lnTo>
                <a:lnTo>
                  <a:pt x="1885" y="1723"/>
                </a:lnTo>
                <a:lnTo>
                  <a:pt x="1883" y="1723"/>
                </a:lnTo>
                <a:lnTo>
                  <a:pt x="1882" y="1723"/>
                </a:lnTo>
                <a:lnTo>
                  <a:pt x="1882" y="1722"/>
                </a:lnTo>
                <a:lnTo>
                  <a:pt x="1881" y="1722"/>
                </a:lnTo>
                <a:lnTo>
                  <a:pt x="1882" y="1721"/>
                </a:lnTo>
                <a:lnTo>
                  <a:pt x="1881" y="1721"/>
                </a:lnTo>
                <a:lnTo>
                  <a:pt x="1882" y="1721"/>
                </a:lnTo>
                <a:lnTo>
                  <a:pt x="1882" y="1720"/>
                </a:lnTo>
                <a:lnTo>
                  <a:pt x="1881" y="1720"/>
                </a:lnTo>
                <a:lnTo>
                  <a:pt x="1881" y="1718"/>
                </a:lnTo>
                <a:lnTo>
                  <a:pt x="1880" y="1717"/>
                </a:lnTo>
                <a:lnTo>
                  <a:pt x="1879" y="1716"/>
                </a:lnTo>
                <a:lnTo>
                  <a:pt x="1879" y="1715"/>
                </a:lnTo>
                <a:lnTo>
                  <a:pt x="1879" y="1716"/>
                </a:lnTo>
                <a:lnTo>
                  <a:pt x="1880" y="1716"/>
                </a:lnTo>
                <a:lnTo>
                  <a:pt x="1881" y="1716"/>
                </a:lnTo>
                <a:lnTo>
                  <a:pt x="1882" y="1717"/>
                </a:lnTo>
                <a:lnTo>
                  <a:pt x="1883" y="1718"/>
                </a:lnTo>
                <a:lnTo>
                  <a:pt x="1885" y="1718"/>
                </a:lnTo>
                <a:lnTo>
                  <a:pt x="1885" y="1720"/>
                </a:lnTo>
                <a:lnTo>
                  <a:pt x="1886" y="1720"/>
                </a:lnTo>
                <a:lnTo>
                  <a:pt x="1886" y="1721"/>
                </a:lnTo>
                <a:lnTo>
                  <a:pt x="1887" y="1721"/>
                </a:lnTo>
                <a:lnTo>
                  <a:pt x="1888" y="1721"/>
                </a:lnTo>
                <a:lnTo>
                  <a:pt x="1888" y="1720"/>
                </a:lnTo>
                <a:lnTo>
                  <a:pt x="1888" y="1718"/>
                </a:lnTo>
                <a:lnTo>
                  <a:pt x="1889" y="1718"/>
                </a:lnTo>
                <a:lnTo>
                  <a:pt x="1888" y="1717"/>
                </a:lnTo>
                <a:lnTo>
                  <a:pt x="1887" y="1717"/>
                </a:lnTo>
                <a:lnTo>
                  <a:pt x="1887" y="1716"/>
                </a:lnTo>
                <a:lnTo>
                  <a:pt x="1887" y="1715"/>
                </a:lnTo>
                <a:close/>
                <a:moveTo>
                  <a:pt x="1760" y="1776"/>
                </a:moveTo>
                <a:lnTo>
                  <a:pt x="1757" y="1778"/>
                </a:lnTo>
                <a:lnTo>
                  <a:pt x="1755" y="1776"/>
                </a:lnTo>
                <a:lnTo>
                  <a:pt x="1753" y="1778"/>
                </a:lnTo>
                <a:lnTo>
                  <a:pt x="1749" y="1780"/>
                </a:lnTo>
                <a:lnTo>
                  <a:pt x="1748" y="1780"/>
                </a:lnTo>
                <a:lnTo>
                  <a:pt x="1747" y="1780"/>
                </a:lnTo>
                <a:lnTo>
                  <a:pt x="1746" y="1780"/>
                </a:lnTo>
                <a:lnTo>
                  <a:pt x="1745" y="1781"/>
                </a:lnTo>
                <a:lnTo>
                  <a:pt x="1744" y="1782"/>
                </a:lnTo>
                <a:lnTo>
                  <a:pt x="1743" y="1782"/>
                </a:lnTo>
                <a:lnTo>
                  <a:pt x="1741" y="1782"/>
                </a:lnTo>
                <a:lnTo>
                  <a:pt x="1740" y="1783"/>
                </a:lnTo>
                <a:lnTo>
                  <a:pt x="1739" y="1783"/>
                </a:lnTo>
                <a:lnTo>
                  <a:pt x="1738" y="1784"/>
                </a:lnTo>
                <a:lnTo>
                  <a:pt x="1737" y="1784"/>
                </a:lnTo>
                <a:lnTo>
                  <a:pt x="1736" y="1785"/>
                </a:lnTo>
                <a:lnTo>
                  <a:pt x="1734" y="1785"/>
                </a:lnTo>
                <a:lnTo>
                  <a:pt x="1731" y="1785"/>
                </a:lnTo>
                <a:lnTo>
                  <a:pt x="1729" y="1785"/>
                </a:lnTo>
                <a:lnTo>
                  <a:pt x="1728" y="1785"/>
                </a:lnTo>
                <a:lnTo>
                  <a:pt x="1726" y="1785"/>
                </a:lnTo>
                <a:lnTo>
                  <a:pt x="1723" y="1785"/>
                </a:lnTo>
                <a:lnTo>
                  <a:pt x="1720" y="1785"/>
                </a:lnTo>
                <a:lnTo>
                  <a:pt x="1719" y="1785"/>
                </a:lnTo>
                <a:lnTo>
                  <a:pt x="1718" y="1785"/>
                </a:lnTo>
                <a:lnTo>
                  <a:pt x="1715" y="1785"/>
                </a:lnTo>
                <a:lnTo>
                  <a:pt x="1714" y="1784"/>
                </a:lnTo>
                <a:lnTo>
                  <a:pt x="1713" y="1783"/>
                </a:lnTo>
                <a:lnTo>
                  <a:pt x="1711" y="1782"/>
                </a:lnTo>
                <a:lnTo>
                  <a:pt x="1710" y="1781"/>
                </a:lnTo>
                <a:lnTo>
                  <a:pt x="1710" y="1779"/>
                </a:lnTo>
                <a:lnTo>
                  <a:pt x="1709" y="1776"/>
                </a:lnTo>
                <a:lnTo>
                  <a:pt x="1709" y="1775"/>
                </a:lnTo>
                <a:lnTo>
                  <a:pt x="1709" y="1773"/>
                </a:lnTo>
                <a:lnTo>
                  <a:pt x="1709" y="1772"/>
                </a:lnTo>
                <a:lnTo>
                  <a:pt x="1709" y="1771"/>
                </a:lnTo>
                <a:lnTo>
                  <a:pt x="1709" y="1768"/>
                </a:lnTo>
                <a:lnTo>
                  <a:pt x="1710" y="1767"/>
                </a:lnTo>
                <a:lnTo>
                  <a:pt x="1710" y="1765"/>
                </a:lnTo>
                <a:lnTo>
                  <a:pt x="1711" y="1763"/>
                </a:lnTo>
                <a:lnTo>
                  <a:pt x="1711" y="1762"/>
                </a:lnTo>
                <a:lnTo>
                  <a:pt x="1711" y="1760"/>
                </a:lnTo>
                <a:lnTo>
                  <a:pt x="1712" y="1758"/>
                </a:lnTo>
                <a:lnTo>
                  <a:pt x="1713" y="1757"/>
                </a:lnTo>
                <a:lnTo>
                  <a:pt x="1714" y="1756"/>
                </a:lnTo>
                <a:lnTo>
                  <a:pt x="1714" y="1755"/>
                </a:lnTo>
                <a:lnTo>
                  <a:pt x="1715" y="1753"/>
                </a:lnTo>
                <a:lnTo>
                  <a:pt x="1716" y="1751"/>
                </a:lnTo>
                <a:lnTo>
                  <a:pt x="1718" y="1750"/>
                </a:lnTo>
                <a:lnTo>
                  <a:pt x="1720" y="1750"/>
                </a:lnTo>
                <a:lnTo>
                  <a:pt x="1721" y="1749"/>
                </a:lnTo>
                <a:lnTo>
                  <a:pt x="1722" y="1748"/>
                </a:lnTo>
                <a:lnTo>
                  <a:pt x="1723" y="1747"/>
                </a:lnTo>
                <a:lnTo>
                  <a:pt x="1724" y="1746"/>
                </a:lnTo>
                <a:lnTo>
                  <a:pt x="1726" y="1745"/>
                </a:lnTo>
                <a:lnTo>
                  <a:pt x="1727" y="1743"/>
                </a:lnTo>
                <a:lnTo>
                  <a:pt x="1728" y="1742"/>
                </a:lnTo>
                <a:lnTo>
                  <a:pt x="1729" y="1741"/>
                </a:lnTo>
                <a:lnTo>
                  <a:pt x="1731" y="1739"/>
                </a:lnTo>
                <a:lnTo>
                  <a:pt x="1770" y="1712"/>
                </a:lnTo>
                <a:lnTo>
                  <a:pt x="1772" y="1713"/>
                </a:lnTo>
                <a:lnTo>
                  <a:pt x="1773" y="1713"/>
                </a:lnTo>
                <a:lnTo>
                  <a:pt x="1776" y="1715"/>
                </a:lnTo>
                <a:lnTo>
                  <a:pt x="1776" y="1717"/>
                </a:lnTo>
                <a:lnTo>
                  <a:pt x="1777" y="1718"/>
                </a:lnTo>
                <a:lnTo>
                  <a:pt x="1777" y="1722"/>
                </a:lnTo>
                <a:lnTo>
                  <a:pt x="1777" y="1723"/>
                </a:lnTo>
                <a:lnTo>
                  <a:pt x="1776" y="1726"/>
                </a:lnTo>
                <a:lnTo>
                  <a:pt x="1774" y="1728"/>
                </a:lnTo>
                <a:lnTo>
                  <a:pt x="1773" y="1729"/>
                </a:lnTo>
                <a:lnTo>
                  <a:pt x="1773" y="1731"/>
                </a:lnTo>
                <a:lnTo>
                  <a:pt x="1773" y="1732"/>
                </a:lnTo>
                <a:lnTo>
                  <a:pt x="1772" y="1734"/>
                </a:lnTo>
                <a:lnTo>
                  <a:pt x="1770" y="1735"/>
                </a:lnTo>
                <a:lnTo>
                  <a:pt x="1769" y="1738"/>
                </a:lnTo>
                <a:lnTo>
                  <a:pt x="1769" y="1740"/>
                </a:lnTo>
                <a:lnTo>
                  <a:pt x="1770" y="1742"/>
                </a:lnTo>
                <a:lnTo>
                  <a:pt x="1771" y="1743"/>
                </a:lnTo>
                <a:lnTo>
                  <a:pt x="1772" y="1746"/>
                </a:lnTo>
                <a:lnTo>
                  <a:pt x="1773" y="1747"/>
                </a:lnTo>
                <a:lnTo>
                  <a:pt x="1774" y="1749"/>
                </a:lnTo>
                <a:lnTo>
                  <a:pt x="1776" y="1750"/>
                </a:lnTo>
                <a:lnTo>
                  <a:pt x="1776" y="1751"/>
                </a:lnTo>
                <a:lnTo>
                  <a:pt x="1777" y="1754"/>
                </a:lnTo>
                <a:lnTo>
                  <a:pt x="1776" y="1756"/>
                </a:lnTo>
                <a:lnTo>
                  <a:pt x="1776" y="1757"/>
                </a:lnTo>
                <a:lnTo>
                  <a:pt x="1776" y="1758"/>
                </a:lnTo>
                <a:lnTo>
                  <a:pt x="1776" y="1760"/>
                </a:lnTo>
                <a:lnTo>
                  <a:pt x="1774" y="1762"/>
                </a:lnTo>
                <a:lnTo>
                  <a:pt x="1774" y="1764"/>
                </a:lnTo>
                <a:lnTo>
                  <a:pt x="1773" y="1767"/>
                </a:lnTo>
                <a:lnTo>
                  <a:pt x="1773" y="1768"/>
                </a:lnTo>
                <a:lnTo>
                  <a:pt x="1772" y="1770"/>
                </a:lnTo>
                <a:lnTo>
                  <a:pt x="1771" y="1771"/>
                </a:lnTo>
                <a:lnTo>
                  <a:pt x="1771" y="1772"/>
                </a:lnTo>
                <a:lnTo>
                  <a:pt x="1769" y="1772"/>
                </a:lnTo>
                <a:lnTo>
                  <a:pt x="1768" y="1773"/>
                </a:lnTo>
                <a:lnTo>
                  <a:pt x="1766" y="1774"/>
                </a:lnTo>
                <a:lnTo>
                  <a:pt x="1764" y="1774"/>
                </a:lnTo>
                <a:lnTo>
                  <a:pt x="1762" y="1775"/>
                </a:lnTo>
                <a:lnTo>
                  <a:pt x="1760" y="1776"/>
                </a:lnTo>
                <a:close/>
                <a:moveTo>
                  <a:pt x="1853" y="1709"/>
                </a:moveTo>
                <a:lnTo>
                  <a:pt x="1852" y="1709"/>
                </a:lnTo>
                <a:lnTo>
                  <a:pt x="1850" y="1708"/>
                </a:lnTo>
                <a:lnTo>
                  <a:pt x="1852" y="1707"/>
                </a:lnTo>
                <a:lnTo>
                  <a:pt x="1853" y="1707"/>
                </a:lnTo>
                <a:lnTo>
                  <a:pt x="1853" y="1708"/>
                </a:lnTo>
                <a:lnTo>
                  <a:pt x="1853" y="1709"/>
                </a:lnTo>
                <a:close/>
                <a:moveTo>
                  <a:pt x="2006" y="1705"/>
                </a:moveTo>
                <a:lnTo>
                  <a:pt x="2005" y="1715"/>
                </a:lnTo>
                <a:lnTo>
                  <a:pt x="2002" y="1714"/>
                </a:lnTo>
                <a:lnTo>
                  <a:pt x="1997" y="1707"/>
                </a:lnTo>
                <a:lnTo>
                  <a:pt x="1996" y="1701"/>
                </a:lnTo>
                <a:lnTo>
                  <a:pt x="1998" y="1698"/>
                </a:lnTo>
                <a:lnTo>
                  <a:pt x="2002" y="1699"/>
                </a:lnTo>
                <a:lnTo>
                  <a:pt x="2004" y="1700"/>
                </a:lnTo>
                <a:lnTo>
                  <a:pt x="2006" y="1705"/>
                </a:lnTo>
                <a:close/>
                <a:moveTo>
                  <a:pt x="1850" y="1697"/>
                </a:moveTo>
                <a:lnTo>
                  <a:pt x="1852" y="1697"/>
                </a:lnTo>
                <a:lnTo>
                  <a:pt x="1852" y="1698"/>
                </a:lnTo>
                <a:lnTo>
                  <a:pt x="1850" y="1698"/>
                </a:lnTo>
                <a:lnTo>
                  <a:pt x="1849" y="1697"/>
                </a:lnTo>
                <a:lnTo>
                  <a:pt x="1850" y="1697"/>
                </a:lnTo>
                <a:close/>
                <a:moveTo>
                  <a:pt x="1907" y="1688"/>
                </a:moveTo>
                <a:lnTo>
                  <a:pt x="1908" y="1688"/>
                </a:lnTo>
                <a:lnTo>
                  <a:pt x="1910" y="1688"/>
                </a:lnTo>
                <a:lnTo>
                  <a:pt x="1910" y="1689"/>
                </a:lnTo>
                <a:lnTo>
                  <a:pt x="1911" y="1689"/>
                </a:lnTo>
                <a:lnTo>
                  <a:pt x="1912" y="1689"/>
                </a:lnTo>
                <a:lnTo>
                  <a:pt x="1912" y="1690"/>
                </a:lnTo>
                <a:lnTo>
                  <a:pt x="1911" y="1691"/>
                </a:lnTo>
                <a:lnTo>
                  <a:pt x="1910" y="1691"/>
                </a:lnTo>
                <a:lnTo>
                  <a:pt x="1910" y="1692"/>
                </a:lnTo>
                <a:lnTo>
                  <a:pt x="1908" y="1692"/>
                </a:lnTo>
                <a:lnTo>
                  <a:pt x="1907" y="1692"/>
                </a:lnTo>
                <a:lnTo>
                  <a:pt x="1907" y="1691"/>
                </a:lnTo>
                <a:lnTo>
                  <a:pt x="1906" y="1691"/>
                </a:lnTo>
                <a:lnTo>
                  <a:pt x="1906" y="1690"/>
                </a:lnTo>
                <a:lnTo>
                  <a:pt x="1907" y="1690"/>
                </a:lnTo>
                <a:lnTo>
                  <a:pt x="1906" y="1689"/>
                </a:lnTo>
                <a:lnTo>
                  <a:pt x="1906" y="1688"/>
                </a:lnTo>
                <a:lnTo>
                  <a:pt x="1907" y="1688"/>
                </a:lnTo>
                <a:lnTo>
                  <a:pt x="1907" y="1687"/>
                </a:lnTo>
                <a:lnTo>
                  <a:pt x="1907" y="1688"/>
                </a:lnTo>
                <a:close/>
                <a:moveTo>
                  <a:pt x="1832" y="1683"/>
                </a:moveTo>
                <a:lnTo>
                  <a:pt x="1832" y="1684"/>
                </a:lnTo>
                <a:lnTo>
                  <a:pt x="1832" y="1686"/>
                </a:lnTo>
                <a:lnTo>
                  <a:pt x="1831" y="1687"/>
                </a:lnTo>
                <a:lnTo>
                  <a:pt x="1831" y="1688"/>
                </a:lnTo>
                <a:lnTo>
                  <a:pt x="1830" y="1689"/>
                </a:lnTo>
                <a:lnTo>
                  <a:pt x="1830" y="1690"/>
                </a:lnTo>
                <a:lnTo>
                  <a:pt x="1831" y="1690"/>
                </a:lnTo>
                <a:lnTo>
                  <a:pt x="1831" y="1691"/>
                </a:lnTo>
                <a:lnTo>
                  <a:pt x="1831" y="1692"/>
                </a:lnTo>
                <a:lnTo>
                  <a:pt x="1832" y="1692"/>
                </a:lnTo>
                <a:lnTo>
                  <a:pt x="1832" y="1693"/>
                </a:lnTo>
                <a:lnTo>
                  <a:pt x="1833" y="1693"/>
                </a:lnTo>
                <a:lnTo>
                  <a:pt x="1833" y="1695"/>
                </a:lnTo>
                <a:lnTo>
                  <a:pt x="1835" y="1695"/>
                </a:lnTo>
                <a:lnTo>
                  <a:pt x="1836" y="1695"/>
                </a:lnTo>
                <a:lnTo>
                  <a:pt x="1837" y="1696"/>
                </a:lnTo>
                <a:lnTo>
                  <a:pt x="1836" y="1697"/>
                </a:lnTo>
                <a:lnTo>
                  <a:pt x="1836" y="1698"/>
                </a:lnTo>
                <a:lnTo>
                  <a:pt x="1835" y="1698"/>
                </a:lnTo>
                <a:lnTo>
                  <a:pt x="1833" y="1698"/>
                </a:lnTo>
                <a:lnTo>
                  <a:pt x="1833" y="1699"/>
                </a:lnTo>
                <a:lnTo>
                  <a:pt x="1832" y="1698"/>
                </a:lnTo>
                <a:lnTo>
                  <a:pt x="1831" y="1697"/>
                </a:lnTo>
                <a:lnTo>
                  <a:pt x="1830" y="1697"/>
                </a:lnTo>
                <a:lnTo>
                  <a:pt x="1829" y="1696"/>
                </a:lnTo>
                <a:lnTo>
                  <a:pt x="1828" y="1696"/>
                </a:lnTo>
                <a:lnTo>
                  <a:pt x="1827" y="1696"/>
                </a:lnTo>
                <a:lnTo>
                  <a:pt x="1826" y="1697"/>
                </a:lnTo>
                <a:lnTo>
                  <a:pt x="1824" y="1698"/>
                </a:lnTo>
                <a:lnTo>
                  <a:pt x="1823" y="1699"/>
                </a:lnTo>
                <a:lnTo>
                  <a:pt x="1822" y="1699"/>
                </a:lnTo>
                <a:lnTo>
                  <a:pt x="1821" y="1700"/>
                </a:lnTo>
                <a:lnTo>
                  <a:pt x="1820" y="1700"/>
                </a:lnTo>
                <a:lnTo>
                  <a:pt x="1819" y="1700"/>
                </a:lnTo>
                <a:lnTo>
                  <a:pt x="1819" y="1701"/>
                </a:lnTo>
                <a:lnTo>
                  <a:pt x="1818" y="1701"/>
                </a:lnTo>
                <a:lnTo>
                  <a:pt x="1816" y="1701"/>
                </a:lnTo>
                <a:lnTo>
                  <a:pt x="1815" y="1701"/>
                </a:lnTo>
                <a:lnTo>
                  <a:pt x="1814" y="1701"/>
                </a:lnTo>
                <a:lnTo>
                  <a:pt x="1813" y="1701"/>
                </a:lnTo>
                <a:lnTo>
                  <a:pt x="1812" y="1701"/>
                </a:lnTo>
                <a:lnTo>
                  <a:pt x="1811" y="1701"/>
                </a:lnTo>
                <a:lnTo>
                  <a:pt x="1810" y="1701"/>
                </a:lnTo>
                <a:lnTo>
                  <a:pt x="1808" y="1701"/>
                </a:lnTo>
                <a:lnTo>
                  <a:pt x="1808" y="1700"/>
                </a:lnTo>
                <a:lnTo>
                  <a:pt x="1807" y="1700"/>
                </a:lnTo>
                <a:lnTo>
                  <a:pt x="1806" y="1699"/>
                </a:lnTo>
                <a:lnTo>
                  <a:pt x="1805" y="1698"/>
                </a:lnTo>
                <a:lnTo>
                  <a:pt x="1805" y="1697"/>
                </a:lnTo>
                <a:lnTo>
                  <a:pt x="1805" y="1696"/>
                </a:lnTo>
                <a:lnTo>
                  <a:pt x="1806" y="1696"/>
                </a:lnTo>
                <a:lnTo>
                  <a:pt x="1806" y="1695"/>
                </a:lnTo>
                <a:lnTo>
                  <a:pt x="1807" y="1695"/>
                </a:lnTo>
                <a:lnTo>
                  <a:pt x="1807" y="1693"/>
                </a:lnTo>
                <a:lnTo>
                  <a:pt x="1807" y="1692"/>
                </a:lnTo>
                <a:lnTo>
                  <a:pt x="1807" y="1691"/>
                </a:lnTo>
                <a:lnTo>
                  <a:pt x="1806" y="1691"/>
                </a:lnTo>
                <a:lnTo>
                  <a:pt x="1806" y="1690"/>
                </a:lnTo>
                <a:lnTo>
                  <a:pt x="1807" y="1689"/>
                </a:lnTo>
                <a:lnTo>
                  <a:pt x="1807" y="1688"/>
                </a:lnTo>
                <a:lnTo>
                  <a:pt x="1807" y="1687"/>
                </a:lnTo>
                <a:lnTo>
                  <a:pt x="1808" y="1687"/>
                </a:lnTo>
                <a:lnTo>
                  <a:pt x="1808" y="1686"/>
                </a:lnTo>
                <a:lnTo>
                  <a:pt x="1810" y="1684"/>
                </a:lnTo>
                <a:lnTo>
                  <a:pt x="1811" y="1684"/>
                </a:lnTo>
                <a:lnTo>
                  <a:pt x="1819" y="1683"/>
                </a:lnTo>
                <a:lnTo>
                  <a:pt x="1819" y="1684"/>
                </a:lnTo>
                <a:lnTo>
                  <a:pt x="1820" y="1684"/>
                </a:lnTo>
                <a:lnTo>
                  <a:pt x="1820" y="1683"/>
                </a:lnTo>
                <a:lnTo>
                  <a:pt x="1820" y="1682"/>
                </a:lnTo>
                <a:lnTo>
                  <a:pt x="1821" y="1682"/>
                </a:lnTo>
                <a:lnTo>
                  <a:pt x="1821" y="1681"/>
                </a:lnTo>
                <a:lnTo>
                  <a:pt x="1821" y="1680"/>
                </a:lnTo>
                <a:lnTo>
                  <a:pt x="1822" y="1680"/>
                </a:lnTo>
                <a:lnTo>
                  <a:pt x="1823" y="1679"/>
                </a:lnTo>
                <a:lnTo>
                  <a:pt x="1824" y="1679"/>
                </a:lnTo>
                <a:lnTo>
                  <a:pt x="1826" y="1678"/>
                </a:lnTo>
                <a:lnTo>
                  <a:pt x="1827" y="1678"/>
                </a:lnTo>
                <a:lnTo>
                  <a:pt x="1828" y="1678"/>
                </a:lnTo>
                <a:lnTo>
                  <a:pt x="1829" y="1678"/>
                </a:lnTo>
                <a:lnTo>
                  <a:pt x="1830" y="1678"/>
                </a:lnTo>
                <a:lnTo>
                  <a:pt x="1831" y="1678"/>
                </a:lnTo>
                <a:lnTo>
                  <a:pt x="1832" y="1678"/>
                </a:lnTo>
                <a:lnTo>
                  <a:pt x="1832" y="1679"/>
                </a:lnTo>
                <a:lnTo>
                  <a:pt x="1833" y="1679"/>
                </a:lnTo>
                <a:lnTo>
                  <a:pt x="1833" y="1680"/>
                </a:lnTo>
                <a:lnTo>
                  <a:pt x="1833" y="1681"/>
                </a:lnTo>
                <a:lnTo>
                  <a:pt x="1833" y="1682"/>
                </a:lnTo>
                <a:lnTo>
                  <a:pt x="1833" y="1683"/>
                </a:lnTo>
                <a:lnTo>
                  <a:pt x="1832" y="1683"/>
                </a:lnTo>
                <a:close/>
                <a:moveTo>
                  <a:pt x="1861" y="1668"/>
                </a:moveTo>
                <a:lnTo>
                  <a:pt x="1860" y="1668"/>
                </a:lnTo>
                <a:lnTo>
                  <a:pt x="1860" y="1670"/>
                </a:lnTo>
                <a:lnTo>
                  <a:pt x="1860" y="1671"/>
                </a:lnTo>
                <a:lnTo>
                  <a:pt x="1860" y="1672"/>
                </a:lnTo>
                <a:lnTo>
                  <a:pt x="1860" y="1673"/>
                </a:lnTo>
                <a:lnTo>
                  <a:pt x="1858" y="1673"/>
                </a:lnTo>
                <a:lnTo>
                  <a:pt x="1858" y="1674"/>
                </a:lnTo>
                <a:lnTo>
                  <a:pt x="1858" y="1675"/>
                </a:lnTo>
                <a:lnTo>
                  <a:pt x="1858" y="1676"/>
                </a:lnTo>
                <a:lnTo>
                  <a:pt x="1857" y="1676"/>
                </a:lnTo>
                <a:lnTo>
                  <a:pt x="1857" y="1678"/>
                </a:lnTo>
                <a:lnTo>
                  <a:pt x="1856" y="1678"/>
                </a:lnTo>
                <a:lnTo>
                  <a:pt x="1856" y="1679"/>
                </a:lnTo>
                <a:lnTo>
                  <a:pt x="1855" y="1679"/>
                </a:lnTo>
                <a:lnTo>
                  <a:pt x="1855" y="1680"/>
                </a:lnTo>
                <a:lnTo>
                  <a:pt x="1855" y="1681"/>
                </a:lnTo>
                <a:lnTo>
                  <a:pt x="1855" y="1682"/>
                </a:lnTo>
                <a:lnTo>
                  <a:pt x="1855" y="1683"/>
                </a:lnTo>
                <a:lnTo>
                  <a:pt x="1854" y="1683"/>
                </a:lnTo>
                <a:lnTo>
                  <a:pt x="1854" y="1684"/>
                </a:lnTo>
                <a:lnTo>
                  <a:pt x="1853" y="1684"/>
                </a:lnTo>
                <a:lnTo>
                  <a:pt x="1853" y="1686"/>
                </a:lnTo>
                <a:lnTo>
                  <a:pt x="1852" y="1686"/>
                </a:lnTo>
                <a:lnTo>
                  <a:pt x="1850" y="1686"/>
                </a:lnTo>
                <a:lnTo>
                  <a:pt x="1849" y="1687"/>
                </a:lnTo>
                <a:lnTo>
                  <a:pt x="1849" y="1688"/>
                </a:lnTo>
                <a:lnTo>
                  <a:pt x="1848" y="1688"/>
                </a:lnTo>
                <a:lnTo>
                  <a:pt x="1847" y="1688"/>
                </a:lnTo>
                <a:lnTo>
                  <a:pt x="1846" y="1688"/>
                </a:lnTo>
                <a:lnTo>
                  <a:pt x="1845" y="1688"/>
                </a:lnTo>
                <a:lnTo>
                  <a:pt x="1844" y="1688"/>
                </a:lnTo>
                <a:lnTo>
                  <a:pt x="1844" y="1687"/>
                </a:lnTo>
                <a:lnTo>
                  <a:pt x="1844" y="1686"/>
                </a:lnTo>
                <a:lnTo>
                  <a:pt x="1844" y="1684"/>
                </a:lnTo>
                <a:lnTo>
                  <a:pt x="1844" y="1682"/>
                </a:lnTo>
                <a:lnTo>
                  <a:pt x="1844" y="1681"/>
                </a:lnTo>
                <a:lnTo>
                  <a:pt x="1844" y="1680"/>
                </a:lnTo>
                <a:lnTo>
                  <a:pt x="1844" y="1679"/>
                </a:lnTo>
                <a:lnTo>
                  <a:pt x="1844" y="1678"/>
                </a:lnTo>
                <a:lnTo>
                  <a:pt x="1845" y="1678"/>
                </a:lnTo>
                <a:lnTo>
                  <a:pt x="1845" y="1676"/>
                </a:lnTo>
                <a:lnTo>
                  <a:pt x="1845" y="1675"/>
                </a:lnTo>
                <a:lnTo>
                  <a:pt x="1845" y="1674"/>
                </a:lnTo>
                <a:lnTo>
                  <a:pt x="1846" y="1674"/>
                </a:lnTo>
                <a:lnTo>
                  <a:pt x="1846" y="1673"/>
                </a:lnTo>
                <a:lnTo>
                  <a:pt x="1846" y="1672"/>
                </a:lnTo>
                <a:lnTo>
                  <a:pt x="1847" y="1672"/>
                </a:lnTo>
                <a:lnTo>
                  <a:pt x="1847" y="1671"/>
                </a:lnTo>
                <a:lnTo>
                  <a:pt x="1848" y="1671"/>
                </a:lnTo>
                <a:lnTo>
                  <a:pt x="1848" y="1670"/>
                </a:lnTo>
                <a:lnTo>
                  <a:pt x="1849" y="1668"/>
                </a:lnTo>
                <a:lnTo>
                  <a:pt x="1849" y="1667"/>
                </a:lnTo>
                <a:lnTo>
                  <a:pt x="1849" y="1666"/>
                </a:lnTo>
                <a:lnTo>
                  <a:pt x="1849" y="1665"/>
                </a:lnTo>
                <a:lnTo>
                  <a:pt x="1849" y="1664"/>
                </a:lnTo>
                <a:lnTo>
                  <a:pt x="1850" y="1663"/>
                </a:lnTo>
                <a:lnTo>
                  <a:pt x="1850" y="1662"/>
                </a:lnTo>
                <a:lnTo>
                  <a:pt x="1850" y="1661"/>
                </a:lnTo>
                <a:lnTo>
                  <a:pt x="1850" y="1659"/>
                </a:lnTo>
                <a:lnTo>
                  <a:pt x="1850" y="1658"/>
                </a:lnTo>
                <a:lnTo>
                  <a:pt x="1852" y="1657"/>
                </a:lnTo>
                <a:lnTo>
                  <a:pt x="1852" y="1656"/>
                </a:lnTo>
                <a:lnTo>
                  <a:pt x="1852" y="1655"/>
                </a:lnTo>
                <a:lnTo>
                  <a:pt x="1853" y="1655"/>
                </a:lnTo>
                <a:lnTo>
                  <a:pt x="1853" y="1654"/>
                </a:lnTo>
                <a:lnTo>
                  <a:pt x="1854" y="1653"/>
                </a:lnTo>
                <a:lnTo>
                  <a:pt x="1854" y="1651"/>
                </a:lnTo>
                <a:lnTo>
                  <a:pt x="1855" y="1651"/>
                </a:lnTo>
                <a:lnTo>
                  <a:pt x="1855" y="1650"/>
                </a:lnTo>
                <a:lnTo>
                  <a:pt x="1856" y="1650"/>
                </a:lnTo>
                <a:lnTo>
                  <a:pt x="1856" y="1649"/>
                </a:lnTo>
                <a:lnTo>
                  <a:pt x="1857" y="1649"/>
                </a:lnTo>
                <a:lnTo>
                  <a:pt x="1858" y="1649"/>
                </a:lnTo>
                <a:lnTo>
                  <a:pt x="1858" y="1648"/>
                </a:lnTo>
                <a:lnTo>
                  <a:pt x="1860" y="1648"/>
                </a:lnTo>
                <a:lnTo>
                  <a:pt x="1860" y="1649"/>
                </a:lnTo>
                <a:lnTo>
                  <a:pt x="1861" y="1649"/>
                </a:lnTo>
                <a:lnTo>
                  <a:pt x="1862" y="1649"/>
                </a:lnTo>
                <a:lnTo>
                  <a:pt x="1862" y="1650"/>
                </a:lnTo>
                <a:lnTo>
                  <a:pt x="1862" y="1651"/>
                </a:lnTo>
                <a:lnTo>
                  <a:pt x="1863" y="1651"/>
                </a:lnTo>
                <a:lnTo>
                  <a:pt x="1863" y="1653"/>
                </a:lnTo>
                <a:lnTo>
                  <a:pt x="1863" y="1654"/>
                </a:lnTo>
                <a:lnTo>
                  <a:pt x="1863" y="1655"/>
                </a:lnTo>
                <a:lnTo>
                  <a:pt x="1864" y="1655"/>
                </a:lnTo>
                <a:lnTo>
                  <a:pt x="1864" y="1656"/>
                </a:lnTo>
                <a:lnTo>
                  <a:pt x="1864" y="1657"/>
                </a:lnTo>
                <a:lnTo>
                  <a:pt x="1865" y="1657"/>
                </a:lnTo>
                <a:lnTo>
                  <a:pt x="1866" y="1658"/>
                </a:lnTo>
                <a:lnTo>
                  <a:pt x="1868" y="1658"/>
                </a:lnTo>
                <a:lnTo>
                  <a:pt x="1868" y="1659"/>
                </a:lnTo>
                <a:lnTo>
                  <a:pt x="1869" y="1659"/>
                </a:lnTo>
                <a:lnTo>
                  <a:pt x="1870" y="1661"/>
                </a:lnTo>
                <a:lnTo>
                  <a:pt x="1868" y="1666"/>
                </a:lnTo>
                <a:lnTo>
                  <a:pt x="1866" y="1666"/>
                </a:lnTo>
                <a:lnTo>
                  <a:pt x="1866" y="1667"/>
                </a:lnTo>
                <a:lnTo>
                  <a:pt x="1865" y="1667"/>
                </a:lnTo>
                <a:lnTo>
                  <a:pt x="1864" y="1668"/>
                </a:lnTo>
                <a:lnTo>
                  <a:pt x="1863" y="1668"/>
                </a:lnTo>
                <a:lnTo>
                  <a:pt x="1862" y="1668"/>
                </a:lnTo>
                <a:lnTo>
                  <a:pt x="1861" y="1668"/>
                </a:lnTo>
                <a:close/>
                <a:moveTo>
                  <a:pt x="1965" y="1647"/>
                </a:moveTo>
                <a:lnTo>
                  <a:pt x="1967" y="1667"/>
                </a:lnTo>
                <a:lnTo>
                  <a:pt x="1969" y="1668"/>
                </a:lnTo>
                <a:lnTo>
                  <a:pt x="1969" y="1670"/>
                </a:lnTo>
                <a:lnTo>
                  <a:pt x="1969" y="1671"/>
                </a:lnTo>
                <a:lnTo>
                  <a:pt x="1970" y="1672"/>
                </a:lnTo>
                <a:lnTo>
                  <a:pt x="1970" y="1673"/>
                </a:lnTo>
                <a:lnTo>
                  <a:pt x="1970" y="1675"/>
                </a:lnTo>
                <a:lnTo>
                  <a:pt x="1971" y="1676"/>
                </a:lnTo>
                <a:lnTo>
                  <a:pt x="1971" y="1678"/>
                </a:lnTo>
                <a:lnTo>
                  <a:pt x="1971" y="1679"/>
                </a:lnTo>
                <a:lnTo>
                  <a:pt x="1971" y="1680"/>
                </a:lnTo>
                <a:lnTo>
                  <a:pt x="1972" y="1681"/>
                </a:lnTo>
                <a:lnTo>
                  <a:pt x="1972" y="1683"/>
                </a:lnTo>
                <a:lnTo>
                  <a:pt x="1972" y="1684"/>
                </a:lnTo>
                <a:lnTo>
                  <a:pt x="1972" y="1686"/>
                </a:lnTo>
                <a:lnTo>
                  <a:pt x="1972" y="1687"/>
                </a:lnTo>
                <a:lnTo>
                  <a:pt x="1972" y="1688"/>
                </a:lnTo>
                <a:lnTo>
                  <a:pt x="1975" y="1701"/>
                </a:lnTo>
                <a:lnTo>
                  <a:pt x="1977" y="1704"/>
                </a:lnTo>
                <a:lnTo>
                  <a:pt x="1978" y="1707"/>
                </a:lnTo>
                <a:lnTo>
                  <a:pt x="1979" y="1709"/>
                </a:lnTo>
                <a:lnTo>
                  <a:pt x="1979" y="1711"/>
                </a:lnTo>
                <a:lnTo>
                  <a:pt x="1980" y="1712"/>
                </a:lnTo>
                <a:lnTo>
                  <a:pt x="1980" y="1713"/>
                </a:lnTo>
                <a:lnTo>
                  <a:pt x="1980" y="1714"/>
                </a:lnTo>
                <a:lnTo>
                  <a:pt x="1981" y="1715"/>
                </a:lnTo>
                <a:lnTo>
                  <a:pt x="1988" y="1718"/>
                </a:lnTo>
                <a:lnTo>
                  <a:pt x="1988" y="1722"/>
                </a:lnTo>
                <a:lnTo>
                  <a:pt x="1990" y="1724"/>
                </a:lnTo>
                <a:lnTo>
                  <a:pt x="1992" y="1728"/>
                </a:lnTo>
                <a:lnTo>
                  <a:pt x="1997" y="1732"/>
                </a:lnTo>
                <a:lnTo>
                  <a:pt x="1998" y="1733"/>
                </a:lnTo>
                <a:lnTo>
                  <a:pt x="1996" y="1735"/>
                </a:lnTo>
                <a:lnTo>
                  <a:pt x="1995" y="1737"/>
                </a:lnTo>
                <a:lnTo>
                  <a:pt x="1989" y="1735"/>
                </a:lnTo>
                <a:lnTo>
                  <a:pt x="1987" y="1740"/>
                </a:lnTo>
                <a:lnTo>
                  <a:pt x="1987" y="1742"/>
                </a:lnTo>
                <a:lnTo>
                  <a:pt x="1991" y="1748"/>
                </a:lnTo>
                <a:lnTo>
                  <a:pt x="1991" y="1749"/>
                </a:lnTo>
                <a:lnTo>
                  <a:pt x="1995" y="1750"/>
                </a:lnTo>
                <a:lnTo>
                  <a:pt x="1996" y="1748"/>
                </a:lnTo>
                <a:lnTo>
                  <a:pt x="1997" y="1747"/>
                </a:lnTo>
                <a:lnTo>
                  <a:pt x="2002" y="1751"/>
                </a:lnTo>
                <a:lnTo>
                  <a:pt x="2002" y="1756"/>
                </a:lnTo>
                <a:lnTo>
                  <a:pt x="2002" y="1759"/>
                </a:lnTo>
                <a:lnTo>
                  <a:pt x="1997" y="1762"/>
                </a:lnTo>
                <a:lnTo>
                  <a:pt x="1995" y="1763"/>
                </a:lnTo>
                <a:lnTo>
                  <a:pt x="1994" y="1764"/>
                </a:lnTo>
                <a:lnTo>
                  <a:pt x="1992" y="1766"/>
                </a:lnTo>
                <a:lnTo>
                  <a:pt x="1992" y="1771"/>
                </a:lnTo>
                <a:lnTo>
                  <a:pt x="1991" y="1774"/>
                </a:lnTo>
                <a:lnTo>
                  <a:pt x="1990" y="1775"/>
                </a:lnTo>
                <a:lnTo>
                  <a:pt x="1990" y="1776"/>
                </a:lnTo>
                <a:lnTo>
                  <a:pt x="1991" y="1778"/>
                </a:lnTo>
                <a:lnTo>
                  <a:pt x="1991" y="1781"/>
                </a:lnTo>
                <a:lnTo>
                  <a:pt x="1994" y="1784"/>
                </a:lnTo>
                <a:lnTo>
                  <a:pt x="1994" y="1788"/>
                </a:lnTo>
                <a:lnTo>
                  <a:pt x="1996" y="1790"/>
                </a:lnTo>
                <a:lnTo>
                  <a:pt x="1996" y="1791"/>
                </a:lnTo>
                <a:lnTo>
                  <a:pt x="1996" y="1792"/>
                </a:lnTo>
                <a:lnTo>
                  <a:pt x="1996" y="1793"/>
                </a:lnTo>
                <a:lnTo>
                  <a:pt x="1997" y="1793"/>
                </a:lnTo>
                <a:lnTo>
                  <a:pt x="1997" y="1795"/>
                </a:lnTo>
                <a:lnTo>
                  <a:pt x="1998" y="1795"/>
                </a:lnTo>
                <a:lnTo>
                  <a:pt x="1998" y="1793"/>
                </a:lnTo>
                <a:lnTo>
                  <a:pt x="1999" y="1793"/>
                </a:lnTo>
                <a:lnTo>
                  <a:pt x="2000" y="1793"/>
                </a:lnTo>
                <a:lnTo>
                  <a:pt x="2002" y="1793"/>
                </a:lnTo>
                <a:lnTo>
                  <a:pt x="2003" y="1792"/>
                </a:lnTo>
                <a:lnTo>
                  <a:pt x="2004" y="1792"/>
                </a:lnTo>
                <a:lnTo>
                  <a:pt x="2005" y="1792"/>
                </a:lnTo>
                <a:lnTo>
                  <a:pt x="2006" y="1791"/>
                </a:lnTo>
                <a:lnTo>
                  <a:pt x="2007" y="1791"/>
                </a:lnTo>
                <a:lnTo>
                  <a:pt x="2007" y="1792"/>
                </a:lnTo>
                <a:lnTo>
                  <a:pt x="2007" y="1793"/>
                </a:lnTo>
                <a:lnTo>
                  <a:pt x="2006" y="1795"/>
                </a:lnTo>
                <a:lnTo>
                  <a:pt x="2005" y="1796"/>
                </a:lnTo>
                <a:lnTo>
                  <a:pt x="2004" y="1796"/>
                </a:lnTo>
                <a:lnTo>
                  <a:pt x="2004" y="1795"/>
                </a:lnTo>
                <a:lnTo>
                  <a:pt x="2004" y="1793"/>
                </a:lnTo>
                <a:lnTo>
                  <a:pt x="2003" y="1793"/>
                </a:lnTo>
                <a:lnTo>
                  <a:pt x="2002" y="1795"/>
                </a:lnTo>
                <a:lnTo>
                  <a:pt x="2000" y="1796"/>
                </a:lnTo>
                <a:lnTo>
                  <a:pt x="2002" y="1796"/>
                </a:lnTo>
                <a:lnTo>
                  <a:pt x="2002" y="1797"/>
                </a:lnTo>
                <a:lnTo>
                  <a:pt x="2003" y="1798"/>
                </a:lnTo>
                <a:lnTo>
                  <a:pt x="2004" y="1799"/>
                </a:lnTo>
                <a:lnTo>
                  <a:pt x="2004" y="1800"/>
                </a:lnTo>
                <a:lnTo>
                  <a:pt x="2004" y="1801"/>
                </a:lnTo>
                <a:lnTo>
                  <a:pt x="2003" y="1801"/>
                </a:lnTo>
                <a:lnTo>
                  <a:pt x="2002" y="1801"/>
                </a:lnTo>
                <a:lnTo>
                  <a:pt x="2002" y="1800"/>
                </a:lnTo>
                <a:lnTo>
                  <a:pt x="2000" y="1799"/>
                </a:lnTo>
                <a:lnTo>
                  <a:pt x="1999" y="1800"/>
                </a:lnTo>
                <a:lnTo>
                  <a:pt x="1999" y="1801"/>
                </a:lnTo>
                <a:lnTo>
                  <a:pt x="1998" y="1801"/>
                </a:lnTo>
                <a:lnTo>
                  <a:pt x="1998" y="1802"/>
                </a:lnTo>
                <a:lnTo>
                  <a:pt x="1998" y="1805"/>
                </a:lnTo>
                <a:lnTo>
                  <a:pt x="1999" y="1807"/>
                </a:lnTo>
                <a:lnTo>
                  <a:pt x="1999" y="1808"/>
                </a:lnTo>
                <a:lnTo>
                  <a:pt x="1999" y="1809"/>
                </a:lnTo>
                <a:lnTo>
                  <a:pt x="1999" y="1810"/>
                </a:lnTo>
                <a:lnTo>
                  <a:pt x="2000" y="1813"/>
                </a:lnTo>
                <a:lnTo>
                  <a:pt x="2000" y="1814"/>
                </a:lnTo>
                <a:lnTo>
                  <a:pt x="2000" y="1815"/>
                </a:lnTo>
                <a:lnTo>
                  <a:pt x="2002" y="1817"/>
                </a:lnTo>
                <a:lnTo>
                  <a:pt x="2002" y="1816"/>
                </a:lnTo>
                <a:lnTo>
                  <a:pt x="2003" y="1815"/>
                </a:lnTo>
                <a:lnTo>
                  <a:pt x="2004" y="1815"/>
                </a:lnTo>
                <a:lnTo>
                  <a:pt x="2005" y="1814"/>
                </a:lnTo>
                <a:lnTo>
                  <a:pt x="2005" y="1813"/>
                </a:lnTo>
                <a:lnTo>
                  <a:pt x="2005" y="1815"/>
                </a:lnTo>
                <a:lnTo>
                  <a:pt x="2003" y="1821"/>
                </a:lnTo>
                <a:lnTo>
                  <a:pt x="2003" y="1823"/>
                </a:lnTo>
                <a:lnTo>
                  <a:pt x="2004" y="1825"/>
                </a:lnTo>
                <a:lnTo>
                  <a:pt x="2004" y="1826"/>
                </a:lnTo>
                <a:lnTo>
                  <a:pt x="2004" y="1827"/>
                </a:lnTo>
                <a:lnTo>
                  <a:pt x="2004" y="1829"/>
                </a:lnTo>
                <a:lnTo>
                  <a:pt x="2004" y="1830"/>
                </a:lnTo>
                <a:lnTo>
                  <a:pt x="2004" y="1831"/>
                </a:lnTo>
                <a:lnTo>
                  <a:pt x="2003" y="1832"/>
                </a:lnTo>
                <a:lnTo>
                  <a:pt x="2004" y="1833"/>
                </a:lnTo>
                <a:lnTo>
                  <a:pt x="2003" y="1835"/>
                </a:lnTo>
                <a:lnTo>
                  <a:pt x="2003" y="1837"/>
                </a:lnTo>
                <a:lnTo>
                  <a:pt x="2002" y="1838"/>
                </a:lnTo>
                <a:lnTo>
                  <a:pt x="2000" y="1839"/>
                </a:lnTo>
                <a:lnTo>
                  <a:pt x="1999" y="1840"/>
                </a:lnTo>
                <a:lnTo>
                  <a:pt x="2000" y="1840"/>
                </a:lnTo>
                <a:lnTo>
                  <a:pt x="2000" y="1841"/>
                </a:lnTo>
                <a:lnTo>
                  <a:pt x="2002" y="1841"/>
                </a:lnTo>
                <a:lnTo>
                  <a:pt x="2000" y="1842"/>
                </a:lnTo>
                <a:lnTo>
                  <a:pt x="2000" y="1841"/>
                </a:lnTo>
                <a:lnTo>
                  <a:pt x="1999" y="1841"/>
                </a:lnTo>
                <a:lnTo>
                  <a:pt x="1999" y="1842"/>
                </a:lnTo>
                <a:lnTo>
                  <a:pt x="1998" y="1842"/>
                </a:lnTo>
                <a:lnTo>
                  <a:pt x="1999" y="1842"/>
                </a:lnTo>
                <a:lnTo>
                  <a:pt x="1999" y="1843"/>
                </a:lnTo>
                <a:lnTo>
                  <a:pt x="1999" y="1845"/>
                </a:lnTo>
                <a:lnTo>
                  <a:pt x="1998" y="1845"/>
                </a:lnTo>
                <a:lnTo>
                  <a:pt x="1997" y="1848"/>
                </a:lnTo>
                <a:lnTo>
                  <a:pt x="1992" y="1848"/>
                </a:lnTo>
                <a:lnTo>
                  <a:pt x="1992" y="1854"/>
                </a:lnTo>
                <a:lnTo>
                  <a:pt x="1992" y="1856"/>
                </a:lnTo>
                <a:lnTo>
                  <a:pt x="1991" y="1863"/>
                </a:lnTo>
                <a:lnTo>
                  <a:pt x="1991" y="1866"/>
                </a:lnTo>
                <a:lnTo>
                  <a:pt x="1988" y="1871"/>
                </a:lnTo>
                <a:lnTo>
                  <a:pt x="1988" y="1879"/>
                </a:lnTo>
                <a:lnTo>
                  <a:pt x="1988" y="1883"/>
                </a:lnTo>
                <a:lnTo>
                  <a:pt x="1986" y="1890"/>
                </a:lnTo>
                <a:lnTo>
                  <a:pt x="1983" y="1893"/>
                </a:lnTo>
                <a:lnTo>
                  <a:pt x="1982" y="1896"/>
                </a:lnTo>
                <a:lnTo>
                  <a:pt x="1980" y="1898"/>
                </a:lnTo>
                <a:lnTo>
                  <a:pt x="1979" y="1899"/>
                </a:lnTo>
                <a:lnTo>
                  <a:pt x="1979" y="1900"/>
                </a:lnTo>
                <a:lnTo>
                  <a:pt x="1979" y="1901"/>
                </a:lnTo>
                <a:lnTo>
                  <a:pt x="1978" y="1901"/>
                </a:lnTo>
                <a:lnTo>
                  <a:pt x="1978" y="1902"/>
                </a:lnTo>
                <a:lnTo>
                  <a:pt x="1979" y="1904"/>
                </a:lnTo>
                <a:lnTo>
                  <a:pt x="1979" y="1905"/>
                </a:lnTo>
                <a:lnTo>
                  <a:pt x="1978" y="1905"/>
                </a:lnTo>
                <a:lnTo>
                  <a:pt x="1978" y="1906"/>
                </a:lnTo>
                <a:lnTo>
                  <a:pt x="1978" y="1907"/>
                </a:lnTo>
                <a:lnTo>
                  <a:pt x="1978" y="1908"/>
                </a:lnTo>
                <a:lnTo>
                  <a:pt x="1977" y="1908"/>
                </a:lnTo>
                <a:lnTo>
                  <a:pt x="1975" y="1909"/>
                </a:lnTo>
                <a:lnTo>
                  <a:pt x="1975" y="1910"/>
                </a:lnTo>
                <a:lnTo>
                  <a:pt x="1974" y="1910"/>
                </a:lnTo>
                <a:lnTo>
                  <a:pt x="1972" y="1910"/>
                </a:lnTo>
                <a:lnTo>
                  <a:pt x="1970" y="1910"/>
                </a:lnTo>
                <a:lnTo>
                  <a:pt x="1969" y="1910"/>
                </a:lnTo>
                <a:lnTo>
                  <a:pt x="1966" y="1912"/>
                </a:lnTo>
                <a:lnTo>
                  <a:pt x="1965" y="1912"/>
                </a:lnTo>
                <a:lnTo>
                  <a:pt x="1962" y="1912"/>
                </a:lnTo>
                <a:lnTo>
                  <a:pt x="1956" y="1908"/>
                </a:lnTo>
                <a:lnTo>
                  <a:pt x="1955" y="1909"/>
                </a:lnTo>
                <a:lnTo>
                  <a:pt x="1953" y="1909"/>
                </a:lnTo>
                <a:lnTo>
                  <a:pt x="1949" y="1909"/>
                </a:lnTo>
                <a:lnTo>
                  <a:pt x="1948" y="1910"/>
                </a:lnTo>
                <a:lnTo>
                  <a:pt x="1946" y="1910"/>
                </a:lnTo>
                <a:lnTo>
                  <a:pt x="1942" y="1910"/>
                </a:lnTo>
                <a:lnTo>
                  <a:pt x="1940" y="1910"/>
                </a:lnTo>
                <a:lnTo>
                  <a:pt x="1939" y="1910"/>
                </a:lnTo>
                <a:lnTo>
                  <a:pt x="1933" y="1912"/>
                </a:lnTo>
                <a:lnTo>
                  <a:pt x="1929" y="1912"/>
                </a:lnTo>
                <a:lnTo>
                  <a:pt x="1927" y="1913"/>
                </a:lnTo>
                <a:lnTo>
                  <a:pt x="1923" y="1913"/>
                </a:lnTo>
                <a:lnTo>
                  <a:pt x="1921" y="1914"/>
                </a:lnTo>
                <a:lnTo>
                  <a:pt x="1919" y="1913"/>
                </a:lnTo>
                <a:lnTo>
                  <a:pt x="1916" y="1912"/>
                </a:lnTo>
                <a:lnTo>
                  <a:pt x="1914" y="1908"/>
                </a:lnTo>
                <a:lnTo>
                  <a:pt x="1913" y="1906"/>
                </a:lnTo>
                <a:lnTo>
                  <a:pt x="1915" y="1901"/>
                </a:lnTo>
                <a:lnTo>
                  <a:pt x="1915" y="1900"/>
                </a:lnTo>
                <a:lnTo>
                  <a:pt x="1916" y="1899"/>
                </a:lnTo>
                <a:lnTo>
                  <a:pt x="1920" y="1898"/>
                </a:lnTo>
                <a:lnTo>
                  <a:pt x="1920" y="1896"/>
                </a:lnTo>
                <a:lnTo>
                  <a:pt x="1924" y="1893"/>
                </a:lnTo>
                <a:lnTo>
                  <a:pt x="1924" y="1892"/>
                </a:lnTo>
                <a:lnTo>
                  <a:pt x="1928" y="1891"/>
                </a:lnTo>
                <a:lnTo>
                  <a:pt x="1930" y="1892"/>
                </a:lnTo>
                <a:lnTo>
                  <a:pt x="1931" y="1893"/>
                </a:lnTo>
                <a:lnTo>
                  <a:pt x="1932" y="1894"/>
                </a:lnTo>
                <a:lnTo>
                  <a:pt x="1933" y="1894"/>
                </a:lnTo>
                <a:lnTo>
                  <a:pt x="1933" y="1893"/>
                </a:lnTo>
                <a:lnTo>
                  <a:pt x="1933" y="1892"/>
                </a:lnTo>
                <a:lnTo>
                  <a:pt x="1935" y="1892"/>
                </a:lnTo>
                <a:lnTo>
                  <a:pt x="1936" y="1892"/>
                </a:lnTo>
                <a:lnTo>
                  <a:pt x="1937" y="1891"/>
                </a:lnTo>
                <a:lnTo>
                  <a:pt x="1938" y="1890"/>
                </a:lnTo>
                <a:lnTo>
                  <a:pt x="1938" y="1891"/>
                </a:lnTo>
                <a:lnTo>
                  <a:pt x="1939" y="1892"/>
                </a:lnTo>
                <a:lnTo>
                  <a:pt x="1940" y="1892"/>
                </a:lnTo>
                <a:lnTo>
                  <a:pt x="1941" y="1892"/>
                </a:lnTo>
                <a:lnTo>
                  <a:pt x="1941" y="1893"/>
                </a:lnTo>
                <a:lnTo>
                  <a:pt x="1942" y="1893"/>
                </a:lnTo>
                <a:lnTo>
                  <a:pt x="1944" y="1893"/>
                </a:lnTo>
                <a:lnTo>
                  <a:pt x="1945" y="1892"/>
                </a:lnTo>
                <a:lnTo>
                  <a:pt x="1945" y="1891"/>
                </a:lnTo>
                <a:lnTo>
                  <a:pt x="1946" y="1890"/>
                </a:lnTo>
                <a:lnTo>
                  <a:pt x="1947" y="1890"/>
                </a:lnTo>
                <a:lnTo>
                  <a:pt x="1948" y="1889"/>
                </a:lnTo>
                <a:lnTo>
                  <a:pt x="1948" y="1888"/>
                </a:lnTo>
                <a:lnTo>
                  <a:pt x="1948" y="1887"/>
                </a:lnTo>
                <a:lnTo>
                  <a:pt x="1949" y="1887"/>
                </a:lnTo>
                <a:lnTo>
                  <a:pt x="1949" y="1885"/>
                </a:lnTo>
                <a:lnTo>
                  <a:pt x="1950" y="1885"/>
                </a:lnTo>
                <a:lnTo>
                  <a:pt x="1952" y="1884"/>
                </a:lnTo>
                <a:lnTo>
                  <a:pt x="1952" y="1883"/>
                </a:lnTo>
                <a:lnTo>
                  <a:pt x="1953" y="1883"/>
                </a:lnTo>
                <a:lnTo>
                  <a:pt x="1953" y="1882"/>
                </a:lnTo>
                <a:lnTo>
                  <a:pt x="1954" y="1882"/>
                </a:lnTo>
                <a:lnTo>
                  <a:pt x="1954" y="1883"/>
                </a:lnTo>
                <a:lnTo>
                  <a:pt x="1954" y="1884"/>
                </a:lnTo>
                <a:lnTo>
                  <a:pt x="1954" y="1885"/>
                </a:lnTo>
                <a:lnTo>
                  <a:pt x="1954" y="1887"/>
                </a:lnTo>
                <a:lnTo>
                  <a:pt x="1955" y="1887"/>
                </a:lnTo>
                <a:lnTo>
                  <a:pt x="1955" y="1888"/>
                </a:lnTo>
                <a:lnTo>
                  <a:pt x="1956" y="1888"/>
                </a:lnTo>
                <a:lnTo>
                  <a:pt x="1956" y="1889"/>
                </a:lnTo>
                <a:lnTo>
                  <a:pt x="1957" y="1889"/>
                </a:lnTo>
                <a:lnTo>
                  <a:pt x="1957" y="1890"/>
                </a:lnTo>
                <a:lnTo>
                  <a:pt x="1958" y="1890"/>
                </a:lnTo>
                <a:lnTo>
                  <a:pt x="1960" y="1890"/>
                </a:lnTo>
                <a:lnTo>
                  <a:pt x="1961" y="1890"/>
                </a:lnTo>
                <a:lnTo>
                  <a:pt x="1961" y="1889"/>
                </a:lnTo>
                <a:lnTo>
                  <a:pt x="1962" y="1889"/>
                </a:lnTo>
                <a:lnTo>
                  <a:pt x="1962" y="1888"/>
                </a:lnTo>
                <a:lnTo>
                  <a:pt x="1962" y="1887"/>
                </a:lnTo>
                <a:lnTo>
                  <a:pt x="1963" y="1885"/>
                </a:lnTo>
                <a:lnTo>
                  <a:pt x="1962" y="1885"/>
                </a:lnTo>
                <a:lnTo>
                  <a:pt x="1961" y="1885"/>
                </a:lnTo>
                <a:lnTo>
                  <a:pt x="1960" y="1885"/>
                </a:lnTo>
                <a:lnTo>
                  <a:pt x="1960" y="1887"/>
                </a:lnTo>
                <a:lnTo>
                  <a:pt x="1960" y="1888"/>
                </a:lnTo>
                <a:lnTo>
                  <a:pt x="1960" y="1889"/>
                </a:lnTo>
                <a:lnTo>
                  <a:pt x="1958" y="1889"/>
                </a:lnTo>
                <a:lnTo>
                  <a:pt x="1960" y="1889"/>
                </a:lnTo>
                <a:lnTo>
                  <a:pt x="1960" y="1888"/>
                </a:lnTo>
                <a:lnTo>
                  <a:pt x="1960" y="1887"/>
                </a:lnTo>
                <a:lnTo>
                  <a:pt x="1960" y="1885"/>
                </a:lnTo>
                <a:lnTo>
                  <a:pt x="1961" y="1884"/>
                </a:lnTo>
                <a:lnTo>
                  <a:pt x="1960" y="1884"/>
                </a:lnTo>
                <a:lnTo>
                  <a:pt x="1961" y="1884"/>
                </a:lnTo>
                <a:lnTo>
                  <a:pt x="1961" y="1885"/>
                </a:lnTo>
                <a:lnTo>
                  <a:pt x="1960" y="1885"/>
                </a:lnTo>
                <a:lnTo>
                  <a:pt x="1961" y="1885"/>
                </a:lnTo>
                <a:lnTo>
                  <a:pt x="1962" y="1885"/>
                </a:lnTo>
                <a:lnTo>
                  <a:pt x="1962" y="1884"/>
                </a:lnTo>
                <a:lnTo>
                  <a:pt x="1962" y="1883"/>
                </a:lnTo>
                <a:lnTo>
                  <a:pt x="1962" y="1882"/>
                </a:lnTo>
                <a:lnTo>
                  <a:pt x="1963" y="1880"/>
                </a:lnTo>
                <a:lnTo>
                  <a:pt x="1963" y="1879"/>
                </a:lnTo>
                <a:lnTo>
                  <a:pt x="1964" y="1879"/>
                </a:lnTo>
                <a:lnTo>
                  <a:pt x="1966" y="1880"/>
                </a:lnTo>
                <a:lnTo>
                  <a:pt x="1966" y="1879"/>
                </a:lnTo>
                <a:lnTo>
                  <a:pt x="1966" y="1880"/>
                </a:lnTo>
                <a:lnTo>
                  <a:pt x="1967" y="1879"/>
                </a:lnTo>
                <a:lnTo>
                  <a:pt x="1966" y="1879"/>
                </a:lnTo>
                <a:lnTo>
                  <a:pt x="1967" y="1879"/>
                </a:lnTo>
                <a:lnTo>
                  <a:pt x="1967" y="1880"/>
                </a:lnTo>
                <a:lnTo>
                  <a:pt x="1969" y="1880"/>
                </a:lnTo>
                <a:lnTo>
                  <a:pt x="1970" y="1880"/>
                </a:lnTo>
                <a:lnTo>
                  <a:pt x="1971" y="1880"/>
                </a:lnTo>
                <a:lnTo>
                  <a:pt x="1972" y="1880"/>
                </a:lnTo>
                <a:lnTo>
                  <a:pt x="1973" y="1880"/>
                </a:lnTo>
                <a:lnTo>
                  <a:pt x="1974" y="1879"/>
                </a:lnTo>
                <a:lnTo>
                  <a:pt x="1973" y="1879"/>
                </a:lnTo>
                <a:lnTo>
                  <a:pt x="1970" y="1877"/>
                </a:lnTo>
                <a:lnTo>
                  <a:pt x="1969" y="1877"/>
                </a:lnTo>
                <a:lnTo>
                  <a:pt x="1966" y="1877"/>
                </a:lnTo>
                <a:lnTo>
                  <a:pt x="1965" y="1877"/>
                </a:lnTo>
                <a:lnTo>
                  <a:pt x="1961" y="1877"/>
                </a:lnTo>
                <a:lnTo>
                  <a:pt x="1961" y="1875"/>
                </a:lnTo>
                <a:lnTo>
                  <a:pt x="1961" y="1874"/>
                </a:lnTo>
                <a:lnTo>
                  <a:pt x="1962" y="1874"/>
                </a:lnTo>
                <a:lnTo>
                  <a:pt x="1963" y="1873"/>
                </a:lnTo>
                <a:lnTo>
                  <a:pt x="1963" y="1872"/>
                </a:lnTo>
                <a:lnTo>
                  <a:pt x="1963" y="1871"/>
                </a:lnTo>
                <a:lnTo>
                  <a:pt x="1964" y="1871"/>
                </a:lnTo>
                <a:lnTo>
                  <a:pt x="1964" y="1869"/>
                </a:lnTo>
                <a:lnTo>
                  <a:pt x="1964" y="1868"/>
                </a:lnTo>
                <a:lnTo>
                  <a:pt x="1964" y="1867"/>
                </a:lnTo>
                <a:lnTo>
                  <a:pt x="1964" y="1865"/>
                </a:lnTo>
                <a:lnTo>
                  <a:pt x="1965" y="1865"/>
                </a:lnTo>
                <a:lnTo>
                  <a:pt x="1966" y="1865"/>
                </a:lnTo>
                <a:lnTo>
                  <a:pt x="1967" y="1864"/>
                </a:lnTo>
                <a:lnTo>
                  <a:pt x="1967" y="1863"/>
                </a:lnTo>
                <a:lnTo>
                  <a:pt x="1967" y="1862"/>
                </a:lnTo>
                <a:lnTo>
                  <a:pt x="1967" y="1859"/>
                </a:lnTo>
                <a:lnTo>
                  <a:pt x="1967" y="1856"/>
                </a:lnTo>
                <a:lnTo>
                  <a:pt x="1967" y="1854"/>
                </a:lnTo>
                <a:lnTo>
                  <a:pt x="1967" y="1852"/>
                </a:lnTo>
                <a:lnTo>
                  <a:pt x="1967" y="1851"/>
                </a:lnTo>
                <a:lnTo>
                  <a:pt x="1967" y="1850"/>
                </a:lnTo>
                <a:lnTo>
                  <a:pt x="1967" y="1849"/>
                </a:lnTo>
                <a:lnTo>
                  <a:pt x="1969" y="1849"/>
                </a:lnTo>
                <a:lnTo>
                  <a:pt x="1969" y="1848"/>
                </a:lnTo>
                <a:lnTo>
                  <a:pt x="1969" y="1847"/>
                </a:lnTo>
                <a:lnTo>
                  <a:pt x="1970" y="1846"/>
                </a:lnTo>
                <a:lnTo>
                  <a:pt x="1969" y="1846"/>
                </a:lnTo>
                <a:lnTo>
                  <a:pt x="1969" y="1845"/>
                </a:lnTo>
                <a:lnTo>
                  <a:pt x="1967" y="1845"/>
                </a:lnTo>
                <a:lnTo>
                  <a:pt x="1969" y="1842"/>
                </a:lnTo>
                <a:lnTo>
                  <a:pt x="1970" y="1840"/>
                </a:lnTo>
                <a:lnTo>
                  <a:pt x="1970" y="1841"/>
                </a:lnTo>
                <a:lnTo>
                  <a:pt x="1971" y="1840"/>
                </a:lnTo>
                <a:lnTo>
                  <a:pt x="1972" y="1839"/>
                </a:lnTo>
                <a:lnTo>
                  <a:pt x="1973" y="1839"/>
                </a:lnTo>
                <a:lnTo>
                  <a:pt x="1973" y="1838"/>
                </a:lnTo>
                <a:lnTo>
                  <a:pt x="1974" y="1838"/>
                </a:lnTo>
                <a:lnTo>
                  <a:pt x="1975" y="1837"/>
                </a:lnTo>
                <a:lnTo>
                  <a:pt x="1974" y="1837"/>
                </a:lnTo>
                <a:lnTo>
                  <a:pt x="1975" y="1835"/>
                </a:lnTo>
                <a:lnTo>
                  <a:pt x="1977" y="1833"/>
                </a:lnTo>
                <a:lnTo>
                  <a:pt x="1977" y="1832"/>
                </a:lnTo>
                <a:lnTo>
                  <a:pt x="1979" y="1827"/>
                </a:lnTo>
                <a:lnTo>
                  <a:pt x="1980" y="1826"/>
                </a:lnTo>
                <a:lnTo>
                  <a:pt x="1980" y="1825"/>
                </a:lnTo>
                <a:lnTo>
                  <a:pt x="1980" y="1824"/>
                </a:lnTo>
                <a:lnTo>
                  <a:pt x="1981" y="1823"/>
                </a:lnTo>
                <a:lnTo>
                  <a:pt x="1980" y="1822"/>
                </a:lnTo>
                <a:lnTo>
                  <a:pt x="1981" y="1821"/>
                </a:lnTo>
                <a:lnTo>
                  <a:pt x="1982" y="1816"/>
                </a:lnTo>
                <a:lnTo>
                  <a:pt x="1981" y="1814"/>
                </a:lnTo>
                <a:lnTo>
                  <a:pt x="1979" y="1808"/>
                </a:lnTo>
                <a:lnTo>
                  <a:pt x="1978" y="1808"/>
                </a:lnTo>
                <a:lnTo>
                  <a:pt x="1979" y="1808"/>
                </a:lnTo>
                <a:lnTo>
                  <a:pt x="1979" y="1807"/>
                </a:lnTo>
                <a:lnTo>
                  <a:pt x="1978" y="1807"/>
                </a:lnTo>
                <a:lnTo>
                  <a:pt x="1978" y="1806"/>
                </a:lnTo>
                <a:lnTo>
                  <a:pt x="1977" y="1806"/>
                </a:lnTo>
                <a:lnTo>
                  <a:pt x="1977" y="1807"/>
                </a:lnTo>
                <a:lnTo>
                  <a:pt x="1975" y="1807"/>
                </a:lnTo>
                <a:lnTo>
                  <a:pt x="1975" y="1808"/>
                </a:lnTo>
                <a:lnTo>
                  <a:pt x="1975" y="1809"/>
                </a:lnTo>
                <a:lnTo>
                  <a:pt x="1975" y="1810"/>
                </a:lnTo>
                <a:lnTo>
                  <a:pt x="1975" y="1812"/>
                </a:lnTo>
                <a:lnTo>
                  <a:pt x="1974" y="1812"/>
                </a:lnTo>
                <a:lnTo>
                  <a:pt x="1974" y="1813"/>
                </a:lnTo>
                <a:lnTo>
                  <a:pt x="1975" y="1814"/>
                </a:lnTo>
                <a:lnTo>
                  <a:pt x="1975" y="1815"/>
                </a:lnTo>
                <a:lnTo>
                  <a:pt x="1977" y="1816"/>
                </a:lnTo>
                <a:lnTo>
                  <a:pt x="1978" y="1816"/>
                </a:lnTo>
                <a:lnTo>
                  <a:pt x="1978" y="1817"/>
                </a:lnTo>
                <a:lnTo>
                  <a:pt x="1978" y="1818"/>
                </a:lnTo>
                <a:lnTo>
                  <a:pt x="1978" y="1820"/>
                </a:lnTo>
                <a:lnTo>
                  <a:pt x="1978" y="1821"/>
                </a:lnTo>
                <a:lnTo>
                  <a:pt x="1977" y="1822"/>
                </a:lnTo>
                <a:lnTo>
                  <a:pt x="1977" y="1823"/>
                </a:lnTo>
                <a:lnTo>
                  <a:pt x="1977" y="1824"/>
                </a:lnTo>
                <a:lnTo>
                  <a:pt x="1975" y="1825"/>
                </a:lnTo>
                <a:lnTo>
                  <a:pt x="1975" y="1826"/>
                </a:lnTo>
                <a:lnTo>
                  <a:pt x="1974" y="1827"/>
                </a:lnTo>
                <a:lnTo>
                  <a:pt x="1974" y="1829"/>
                </a:lnTo>
                <a:lnTo>
                  <a:pt x="1973" y="1829"/>
                </a:lnTo>
                <a:lnTo>
                  <a:pt x="1972" y="1827"/>
                </a:lnTo>
                <a:lnTo>
                  <a:pt x="1973" y="1827"/>
                </a:lnTo>
                <a:lnTo>
                  <a:pt x="1972" y="1826"/>
                </a:lnTo>
                <a:lnTo>
                  <a:pt x="1972" y="1825"/>
                </a:lnTo>
                <a:lnTo>
                  <a:pt x="1973" y="1825"/>
                </a:lnTo>
                <a:lnTo>
                  <a:pt x="1973" y="1824"/>
                </a:lnTo>
                <a:lnTo>
                  <a:pt x="1972" y="1823"/>
                </a:lnTo>
                <a:lnTo>
                  <a:pt x="1972" y="1822"/>
                </a:lnTo>
                <a:lnTo>
                  <a:pt x="1972" y="1821"/>
                </a:lnTo>
                <a:lnTo>
                  <a:pt x="1971" y="1818"/>
                </a:lnTo>
                <a:lnTo>
                  <a:pt x="1970" y="1817"/>
                </a:lnTo>
                <a:lnTo>
                  <a:pt x="1969" y="1818"/>
                </a:lnTo>
                <a:lnTo>
                  <a:pt x="1967" y="1817"/>
                </a:lnTo>
                <a:lnTo>
                  <a:pt x="1966" y="1814"/>
                </a:lnTo>
                <a:lnTo>
                  <a:pt x="1965" y="1813"/>
                </a:lnTo>
                <a:lnTo>
                  <a:pt x="1964" y="1812"/>
                </a:lnTo>
                <a:lnTo>
                  <a:pt x="1963" y="1810"/>
                </a:lnTo>
                <a:lnTo>
                  <a:pt x="1962" y="1809"/>
                </a:lnTo>
                <a:lnTo>
                  <a:pt x="1963" y="1808"/>
                </a:lnTo>
                <a:lnTo>
                  <a:pt x="1962" y="1806"/>
                </a:lnTo>
                <a:lnTo>
                  <a:pt x="1961" y="1806"/>
                </a:lnTo>
                <a:lnTo>
                  <a:pt x="1960" y="1805"/>
                </a:lnTo>
                <a:lnTo>
                  <a:pt x="1958" y="1805"/>
                </a:lnTo>
                <a:lnTo>
                  <a:pt x="1960" y="1802"/>
                </a:lnTo>
                <a:lnTo>
                  <a:pt x="1960" y="1801"/>
                </a:lnTo>
                <a:lnTo>
                  <a:pt x="1958" y="1800"/>
                </a:lnTo>
                <a:lnTo>
                  <a:pt x="1957" y="1799"/>
                </a:lnTo>
                <a:lnTo>
                  <a:pt x="1956" y="1797"/>
                </a:lnTo>
                <a:lnTo>
                  <a:pt x="1955" y="1795"/>
                </a:lnTo>
                <a:lnTo>
                  <a:pt x="1954" y="1795"/>
                </a:lnTo>
                <a:lnTo>
                  <a:pt x="1953" y="1796"/>
                </a:lnTo>
                <a:lnTo>
                  <a:pt x="1953" y="1797"/>
                </a:lnTo>
                <a:lnTo>
                  <a:pt x="1952" y="1797"/>
                </a:lnTo>
                <a:lnTo>
                  <a:pt x="1950" y="1797"/>
                </a:lnTo>
                <a:lnTo>
                  <a:pt x="1949" y="1798"/>
                </a:lnTo>
                <a:lnTo>
                  <a:pt x="1948" y="1799"/>
                </a:lnTo>
                <a:lnTo>
                  <a:pt x="1947" y="1799"/>
                </a:lnTo>
                <a:lnTo>
                  <a:pt x="1946" y="1798"/>
                </a:lnTo>
                <a:lnTo>
                  <a:pt x="1945" y="1798"/>
                </a:lnTo>
                <a:lnTo>
                  <a:pt x="1946" y="1797"/>
                </a:lnTo>
                <a:lnTo>
                  <a:pt x="1946" y="1796"/>
                </a:lnTo>
                <a:lnTo>
                  <a:pt x="1947" y="1796"/>
                </a:lnTo>
                <a:lnTo>
                  <a:pt x="1946" y="1795"/>
                </a:lnTo>
                <a:lnTo>
                  <a:pt x="1945" y="1795"/>
                </a:lnTo>
                <a:lnTo>
                  <a:pt x="1944" y="1795"/>
                </a:lnTo>
                <a:lnTo>
                  <a:pt x="1942" y="1795"/>
                </a:lnTo>
                <a:lnTo>
                  <a:pt x="1939" y="1793"/>
                </a:lnTo>
                <a:lnTo>
                  <a:pt x="1938" y="1792"/>
                </a:lnTo>
                <a:lnTo>
                  <a:pt x="1937" y="1792"/>
                </a:lnTo>
                <a:lnTo>
                  <a:pt x="1935" y="1791"/>
                </a:lnTo>
                <a:lnTo>
                  <a:pt x="1932" y="1790"/>
                </a:lnTo>
                <a:lnTo>
                  <a:pt x="1931" y="1790"/>
                </a:lnTo>
                <a:lnTo>
                  <a:pt x="1928" y="1790"/>
                </a:lnTo>
                <a:lnTo>
                  <a:pt x="1925" y="1790"/>
                </a:lnTo>
                <a:lnTo>
                  <a:pt x="1924" y="1791"/>
                </a:lnTo>
                <a:lnTo>
                  <a:pt x="1920" y="1792"/>
                </a:lnTo>
                <a:lnTo>
                  <a:pt x="1916" y="1793"/>
                </a:lnTo>
                <a:lnTo>
                  <a:pt x="1915" y="1793"/>
                </a:lnTo>
                <a:lnTo>
                  <a:pt x="1914" y="1793"/>
                </a:lnTo>
                <a:lnTo>
                  <a:pt x="1913" y="1793"/>
                </a:lnTo>
                <a:lnTo>
                  <a:pt x="1912" y="1792"/>
                </a:lnTo>
                <a:lnTo>
                  <a:pt x="1911" y="1792"/>
                </a:lnTo>
                <a:lnTo>
                  <a:pt x="1910" y="1791"/>
                </a:lnTo>
                <a:lnTo>
                  <a:pt x="1911" y="1791"/>
                </a:lnTo>
                <a:lnTo>
                  <a:pt x="1911" y="1790"/>
                </a:lnTo>
                <a:lnTo>
                  <a:pt x="1910" y="1790"/>
                </a:lnTo>
                <a:lnTo>
                  <a:pt x="1910" y="1789"/>
                </a:lnTo>
                <a:lnTo>
                  <a:pt x="1908" y="1789"/>
                </a:lnTo>
                <a:lnTo>
                  <a:pt x="1907" y="1789"/>
                </a:lnTo>
                <a:lnTo>
                  <a:pt x="1906" y="1789"/>
                </a:lnTo>
                <a:lnTo>
                  <a:pt x="1907" y="1789"/>
                </a:lnTo>
                <a:lnTo>
                  <a:pt x="1906" y="1789"/>
                </a:lnTo>
                <a:lnTo>
                  <a:pt x="1906" y="1788"/>
                </a:lnTo>
                <a:lnTo>
                  <a:pt x="1905" y="1788"/>
                </a:lnTo>
                <a:lnTo>
                  <a:pt x="1905" y="1789"/>
                </a:lnTo>
                <a:lnTo>
                  <a:pt x="1904" y="1789"/>
                </a:lnTo>
                <a:lnTo>
                  <a:pt x="1904" y="1788"/>
                </a:lnTo>
                <a:lnTo>
                  <a:pt x="1903" y="1788"/>
                </a:lnTo>
                <a:lnTo>
                  <a:pt x="1902" y="1788"/>
                </a:lnTo>
                <a:lnTo>
                  <a:pt x="1900" y="1788"/>
                </a:lnTo>
                <a:lnTo>
                  <a:pt x="1900" y="1787"/>
                </a:lnTo>
                <a:lnTo>
                  <a:pt x="1899" y="1787"/>
                </a:lnTo>
                <a:lnTo>
                  <a:pt x="1899" y="1785"/>
                </a:lnTo>
                <a:lnTo>
                  <a:pt x="1900" y="1785"/>
                </a:lnTo>
                <a:lnTo>
                  <a:pt x="1902" y="1785"/>
                </a:lnTo>
                <a:lnTo>
                  <a:pt x="1903" y="1785"/>
                </a:lnTo>
                <a:lnTo>
                  <a:pt x="1903" y="1784"/>
                </a:lnTo>
                <a:lnTo>
                  <a:pt x="1903" y="1783"/>
                </a:lnTo>
                <a:lnTo>
                  <a:pt x="1904" y="1783"/>
                </a:lnTo>
                <a:lnTo>
                  <a:pt x="1905" y="1783"/>
                </a:lnTo>
                <a:lnTo>
                  <a:pt x="1906" y="1783"/>
                </a:lnTo>
                <a:lnTo>
                  <a:pt x="1906" y="1782"/>
                </a:lnTo>
                <a:lnTo>
                  <a:pt x="1907" y="1782"/>
                </a:lnTo>
                <a:lnTo>
                  <a:pt x="1908" y="1781"/>
                </a:lnTo>
                <a:lnTo>
                  <a:pt x="1908" y="1780"/>
                </a:lnTo>
                <a:lnTo>
                  <a:pt x="1910" y="1779"/>
                </a:lnTo>
                <a:lnTo>
                  <a:pt x="1911" y="1778"/>
                </a:lnTo>
                <a:lnTo>
                  <a:pt x="1911" y="1776"/>
                </a:lnTo>
                <a:lnTo>
                  <a:pt x="1912" y="1775"/>
                </a:lnTo>
                <a:lnTo>
                  <a:pt x="1912" y="1774"/>
                </a:lnTo>
                <a:lnTo>
                  <a:pt x="1912" y="1773"/>
                </a:lnTo>
                <a:lnTo>
                  <a:pt x="1913" y="1773"/>
                </a:lnTo>
                <a:lnTo>
                  <a:pt x="1913" y="1772"/>
                </a:lnTo>
                <a:lnTo>
                  <a:pt x="1912" y="1772"/>
                </a:lnTo>
                <a:lnTo>
                  <a:pt x="1912" y="1771"/>
                </a:lnTo>
                <a:lnTo>
                  <a:pt x="1912" y="1770"/>
                </a:lnTo>
                <a:lnTo>
                  <a:pt x="1913" y="1770"/>
                </a:lnTo>
                <a:lnTo>
                  <a:pt x="1913" y="1768"/>
                </a:lnTo>
                <a:lnTo>
                  <a:pt x="1912" y="1768"/>
                </a:lnTo>
                <a:lnTo>
                  <a:pt x="1912" y="1767"/>
                </a:lnTo>
                <a:lnTo>
                  <a:pt x="1911" y="1767"/>
                </a:lnTo>
                <a:lnTo>
                  <a:pt x="1911" y="1766"/>
                </a:lnTo>
                <a:lnTo>
                  <a:pt x="1910" y="1766"/>
                </a:lnTo>
                <a:lnTo>
                  <a:pt x="1910" y="1765"/>
                </a:lnTo>
                <a:lnTo>
                  <a:pt x="1910" y="1764"/>
                </a:lnTo>
                <a:lnTo>
                  <a:pt x="1910" y="1763"/>
                </a:lnTo>
                <a:lnTo>
                  <a:pt x="1908" y="1763"/>
                </a:lnTo>
                <a:lnTo>
                  <a:pt x="1908" y="1762"/>
                </a:lnTo>
                <a:lnTo>
                  <a:pt x="1910" y="1762"/>
                </a:lnTo>
                <a:lnTo>
                  <a:pt x="1910" y="1760"/>
                </a:lnTo>
                <a:lnTo>
                  <a:pt x="1911" y="1760"/>
                </a:lnTo>
                <a:lnTo>
                  <a:pt x="1912" y="1760"/>
                </a:lnTo>
                <a:lnTo>
                  <a:pt x="1913" y="1760"/>
                </a:lnTo>
                <a:lnTo>
                  <a:pt x="1913" y="1762"/>
                </a:lnTo>
                <a:lnTo>
                  <a:pt x="1912" y="1762"/>
                </a:lnTo>
                <a:lnTo>
                  <a:pt x="1912" y="1763"/>
                </a:lnTo>
                <a:lnTo>
                  <a:pt x="1913" y="1763"/>
                </a:lnTo>
                <a:lnTo>
                  <a:pt x="1913" y="1762"/>
                </a:lnTo>
                <a:lnTo>
                  <a:pt x="1913" y="1760"/>
                </a:lnTo>
                <a:lnTo>
                  <a:pt x="1912" y="1760"/>
                </a:lnTo>
                <a:lnTo>
                  <a:pt x="1912" y="1759"/>
                </a:lnTo>
                <a:lnTo>
                  <a:pt x="1911" y="1759"/>
                </a:lnTo>
                <a:lnTo>
                  <a:pt x="1912" y="1758"/>
                </a:lnTo>
                <a:lnTo>
                  <a:pt x="1913" y="1757"/>
                </a:lnTo>
                <a:lnTo>
                  <a:pt x="1914" y="1757"/>
                </a:lnTo>
                <a:lnTo>
                  <a:pt x="1914" y="1758"/>
                </a:lnTo>
                <a:lnTo>
                  <a:pt x="1913" y="1758"/>
                </a:lnTo>
                <a:lnTo>
                  <a:pt x="1914" y="1759"/>
                </a:lnTo>
                <a:lnTo>
                  <a:pt x="1914" y="1760"/>
                </a:lnTo>
                <a:lnTo>
                  <a:pt x="1915" y="1760"/>
                </a:lnTo>
                <a:lnTo>
                  <a:pt x="1916" y="1762"/>
                </a:lnTo>
                <a:lnTo>
                  <a:pt x="1918" y="1762"/>
                </a:lnTo>
                <a:lnTo>
                  <a:pt x="1916" y="1762"/>
                </a:lnTo>
                <a:lnTo>
                  <a:pt x="1916" y="1760"/>
                </a:lnTo>
                <a:lnTo>
                  <a:pt x="1916" y="1759"/>
                </a:lnTo>
                <a:lnTo>
                  <a:pt x="1916" y="1760"/>
                </a:lnTo>
                <a:lnTo>
                  <a:pt x="1915" y="1760"/>
                </a:lnTo>
                <a:lnTo>
                  <a:pt x="1915" y="1759"/>
                </a:lnTo>
                <a:lnTo>
                  <a:pt x="1914" y="1759"/>
                </a:lnTo>
                <a:lnTo>
                  <a:pt x="1915" y="1759"/>
                </a:lnTo>
                <a:lnTo>
                  <a:pt x="1915" y="1758"/>
                </a:lnTo>
                <a:lnTo>
                  <a:pt x="1916" y="1758"/>
                </a:lnTo>
                <a:lnTo>
                  <a:pt x="1916" y="1757"/>
                </a:lnTo>
                <a:lnTo>
                  <a:pt x="1915" y="1757"/>
                </a:lnTo>
                <a:lnTo>
                  <a:pt x="1915" y="1756"/>
                </a:lnTo>
                <a:lnTo>
                  <a:pt x="1916" y="1756"/>
                </a:lnTo>
                <a:lnTo>
                  <a:pt x="1918" y="1755"/>
                </a:lnTo>
                <a:lnTo>
                  <a:pt x="1919" y="1754"/>
                </a:lnTo>
                <a:lnTo>
                  <a:pt x="1920" y="1754"/>
                </a:lnTo>
                <a:lnTo>
                  <a:pt x="1920" y="1753"/>
                </a:lnTo>
                <a:lnTo>
                  <a:pt x="1921" y="1753"/>
                </a:lnTo>
                <a:lnTo>
                  <a:pt x="1921" y="1751"/>
                </a:lnTo>
                <a:lnTo>
                  <a:pt x="1922" y="1751"/>
                </a:lnTo>
                <a:lnTo>
                  <a:pt x="1922" y="1750"/>
                </a:lnTo>
                <a:lnTo>
                  <a:pt x="1923" y="1750"/>
                </a:lnTo>
                <a:lnTo>
                  <a:pt x="1923" y="1749"/>
                </a:lnTo>
                <a:lnTo>
                  <a:pt x="1924" y="1749"/>
                </a:lnTo>
                <a:lnTo>
                  <a:pt x="1925" y="1749"/>
                </a:lnTo>
                <a:lnTo>
                  <a:pt x="1927" y="1749"/>
                </a:lnTo>
                <a:lnTo>
                  <a:pt x="1927" y="1748"/>
                </a:lnTo>
                <a:lnTo>
                  <a:pt x="1928" y="1748"/>
                </a:lnTo>
                <a:lnTo>
                  <a:pt x="1927" y="1748"/>
                </a:lnTo>
                <a:lnTo>
                  <a:pt x="1925" y="1748"/>
                </a:lnTo>
                <a:lnTo>
                  <a:pt x="1925" y="1749"/>
                </a:lnTo>
                <a:lnTo>
                  <a:pt x="1924" y="1749"/>
                </a:lnTo>
                <a:lnTo>
                  <a:pt x="1924" y="1748"/>
                </a:lnTo>
                <a:lnTo>
                  <a:pt x="1923" y="1749"/>
                </a:lnTo>
                <a:lnTo>
                  <a:pt x="1922" y="1749"/>
                </a:lnTo>
                <a:lnTo>
                  <a:pt x="1922" y="1748"/>
                </a:lnTo>
                <a:lnTo>
                  <a:pt x="1922" y="1747"/>
                </a:lnTo>
                <a:lnTo>
                  <a:pt x="1922" y="1746"/>
                </a:lnTo>
                <a:lnTo>
                  <a:pt x="1922" y="1745"/>
                </a:lnTo>
                <a:lnTo>
                  <a:pt x="1923" y="1745"/>
                </a:lnTo>
                <a:lnTo>
                  <a:pt x="1923" y="1743"/>
                </a:lnTo>
                <a:lnTo>
                  <a:pt x="1923" y="1745"/>
                </a:lnTo>
                <a:lnTo>
                  <a:pt x="1923" y="1743"/>
                </a:lnTo>
                <a:lnTo>
                  <a:pt x="1924" y="1743"/>
                </a:lnTo>
                <a:lnTo>
                  <a:pt x="1925" y="1743"/>
                </a:lnTo>
                <a:lnTo>
                  <a:pt x="1925" y="1745"/>
                </a:lnTo>
                <a:lnTo>
                  <a:pt x="1927" y="1745"/>
                </a:lnTo>
                <a:lnTo>
                  <a:pt x="1928" y="1745"/>
                </a:lnTo>
                <a:lnTo>
                  <a:pt x="1928" y="1746"/>
                </a:lnTo>
                <a:lnTo>
                  <a:pt x="1929" y="1746"/>
                </a:lnTo>
                <a:lnTo>
                  <a:pt x="1929" y="1745"/>
                </a:lnTo>
                <a:lnTo>
                  <a:pt x="1930" y="1745"/>
                </a:lnTo>
                <a:lnTo>
                  <a:pt x="1930" y="1743"/>
                </a:lnTo>
                <a:lnTo>
                  <a:pt x="1931" y="1743"/>
                </a:lnTo>
                <a:lnTo>
                  <a:pt x="1932" y="1745"/>
                </a:lnTo>
                <a:lnTo>
                  <a:pt x="1932" y="1746"/>
                </a:lnTo>
                <a:lnTo>
                  <a:pt x="1933" y="1746"/>
                </a:lnTo>
                <a:lnTo>
                  <a:pt x="1933" y="1745"/>
                </a:lnTo>
                <a:lnTo>
                  <a:pt x="1933" y="1743"/>
                </a:lnTo>
                <a:lnTo>
                  <a:pt x="1933" y="1742"/>
                </a:lnTo>
                <a:lnTo>
                  <a:pt x="1935" y="1742"/>
                </a:lnTo>
                <a:lnTo>
                  <a:pt x="1935" y="1741"/>
                </a:lnTo>
                <a:lnTo>
                  <a:pt x="1935" y="1740"/>
                </a:lnTo>
                <a:lnTo>
                  <a:pt x="1933" y="1740"/>
                </a:lnTo>
                <a:lnTo>
                  <a:pt x="1935" y="1740"/>
                </a:lnTo>
                <a:lnTo>
                  <a:pt x="1935" y="1739"/>
                </a:lnTo>
                <a:lnTo>
                  <a:pt x="1935" y="1738"/>
                </a:lnTo>
                <a:lnTo>
                  <a:pt x="1936" y="1738"/>
                </a:lnTo>
                <a:lnTo>
                  <a:pt x="1936" y="1739"/>
                </a:lnTo>
                <a:lnTo>
                  <a:pt x="1936" y="1740"/>
                </a:lnTo>
                <a:lnTo>
                  <a:pt x="1936" y="1739"/>
                </a:lnTo>
                <a:lnTo>
                  <a:pt x="1936" y="1738"/>
                </a:lnTo>
                <a:lnTo>
                  <a:pt x="1937" y="1738"/>
                </a:lnTo>
                <a:lnTo>
                  <a:pt x="1936" y="1738"/>
                </a:lnTo>
                <a:lnTo>
                  <a:pt x="1937" y="1738"/>
                </a:lnTo>
                <a:lnTo>
                  <a:pt x="1938" y="1738"/>
                </a:lnTo>
                <a:lnTo>
                  <a:pt x="1938" y="1737"/>
                </a:lnTo>
                <a:lnTo>
                  <a:pt x="1938" y="1735"/>
                </a:lnTo>
                <a:lnTo>
                  <a:pt x="1939" y="1735"/>
                </a:lnTo>
                <a:lnTo>
                  <a:pt x="1939" y="1734"/>
                </a:lnTo>
                <a:lnTo>
                  <a:pt x="1938" y="1734"/>
                </a:lnTo>
                <a:lnTo>
                  <a:pt x="1938" y="1735"/>
                </a:lnTo>
                <a:lnTo>
                  <a:pt x="1937" y="1734"/>
                </a:lnTo>
                <a:lnTo>
                  <a:pt x="1937" y="1735"/>
                </a:lnTo>
                <a:lnTo>
                  <a:pt x="1936" y="1735"/>
                </a:lnTo>
                <a:lnTo>
                  <a:pt x="1936" y="1737"/>
                </a:lnTo>
                <a:lnTo>
                  <a:pt x="1935" y="1737"/>
                </a:lnTo>
                <a:lnTo>
                  <a:pt x="1935" y="1738"/>
                </a:lnTo>
                <a:lnTo>
                  <a:pt x="1935" y="1737"/>
                </a:lnTo>
                <a:lnTo>
                  <a:pt x="1935" y="1738"/>
                </a:lnTo>
                <a:lnTo>
                  <a:pt x="1935" y="1739"/>
                </a:lnTo>
                <a:lnTo>
                  <a:pt x="1933" y="1739"/>
                </a:lnTo>
                <a:lnTo>
                  <a:pt x="1933" y="1740"/>
                </a:lnTo>
                <a:lnTo>
                  <a:pt x="1933" y="1741"/>
                </a:lnTo>
                <a:lnTo>
                  <a:pt x="1933" y="1742"/>
                </a:lnTo>
                <a:lnTo>
                  <a:pt x="1932" y="1742"/>
                </a:lnTo>
                <a:lnTo>
                  <a:pt x="1932" y="1743"/>
                </a:lnTo>
                <a:lnTo>
                  <a:pt x="1933" y="1743"/>
                </a:lnTo>
                <a:lnTo>
                  <a:pt x="1933" y="1745"/>
                </a:lnTo>
                <a:lnTo>
                  <a:pt x="1932" y="1745"/>
                </a:lnTo>
                <a:lnTo>
                  <a:pt x="1932" y="1743"/>
                </a:lnTo>
                <a:lnTo>
                  <a:pt x="1931" y="1743"/>
                </a:lnTo>
                <a:lnTo>
                  <a:pt x="1931" y="1742"/>
                </a:lnTo>
                <a:lnTo>
                  <a:pt x="1931" y="1741"/>
                </a:lnTo>
                <a:lnTo>
                  <a:pt x="1932" y="1741"/>
                </a:lnTo>
                <a:lnTo>
                  <a:pt x="1932" y="1740"/>
                </a:lnTo>
                <a:lnTo>
                  <a:pt x="1932" y="1739"/>
                </a:lnTo>
                <a:lnTo>
                  <a:pt x="1931" y="1739"/>
                </a:lnTo>
                <a:lnTo>
                  <a:pt x="1932" y="1739"/>
                </a:lnTo>
                <a:lnTo>
                  <a:pt x="1932" y="1738"/>
                </a:lnTo>
                <a:lnTo>
                  <a:pt x="1931" y="1738"/>
                </a:lnTo>
                <a:lnTo>
                  <a:pt x="1932" y="1738"/>
                </a:lnTo>
                <a:lnTo>
                  <a:pt x="1932" y="1737"/>
                </a:lnTo>
                <a:lnTo>
                  <a:pt x="1932" y="1735"/>
                </a:lnTo>
                <a:lnTo>
                  <a:pt x="1932" y="1737"/>
                </a:lnTo>
                <a:lnTo>
                  <a:pt x="1931" y="1738"/>
                </a:lnTo>
                <a:lnTo>
                  <a:pt x="1931" y="1739"/>
                </a:lnTo>
                <a:lnTo>
                  <a:pt x="1932" y="1739"/>
                </a:lnTo>
                <a:lnTo>
                  <a:pt x="1931" y="1739"/>
                </a:lnTo>
                <a:lnTo>
                  <a:pt x="1931" y="1740"/>
                </a:lnTo>
                <a:lnTo>
                  <a:pt x="1932" y="1740"/>
                </a:lnTo>
                <a:lnTo>
                  <a:pt x="1932" y="1741"/>
                </a:lnTo>
                <a:lnTo>
                  <a:pt x="1931" y="1741"/>
                </a:lnTo>
                <a:lnTo>
                  <a:pt x="1930" y="1741"/>
                </a:lnTo>
                <a:lnTo>
                  <a:pt x="1930" y="1742"/>
                </a:lnTo>
                <a:lnTo>
                  <a:pt x="1929" y="1742"/>
                </a:lnTo>
                <a:lnTo>
                  <a:pt x="1928" y="1742"/>
                </a:lnTo>
                <a:lnTo>
                  <a:pt x="1927" y="1742"/>
                </a:lnTo>
                <a:lnTo>
                  <a:pt x="1927" y="1741"/>
                </a:lnTo>
                <a:lnTo>
                  <a:pt x="1925" y="1741"/>
                </a:lnTo>
                <a:lnTo>
                  <a:pt x="1927" y="1741"/>
                </a:lnTo>
                <a:lnTo>
                  <a:pt x="1927" y="1742"/>
                </a:lnTo>
                <a:lnTo>
                  <a:pt x="1928" y="1742"/>
                </a:lnTo>
                <a:lnTo>
                  <a:pt x="1927" y="1742"/>
                </a:lnTo>
                <a:lnTo>
                  <a:pt x="1925" y="1742"/>
                </a:lnTo>
                <a:lnTo>
                  <a:pt x="1925" y="1741"/>
                </a:lnTo>
                <a:lnTo>
                  <a:pt x="1925" y="1740"/>
                </a:lnTo>
                <a:lnTo>
                  <a:pt x="1925" y="1739"/>
                </a:lnTo>
                <a:lnTo>
                  <a:pt x="1927" y="1739"/>
                </a:lnTo>
                <a:lnTo>
                  <a:pt x="1927" y="1738"/>
                </a:lnTo>
                <a:lnTo>
                  <a:pt x="1928" y="1737"/>
                </a:lnTo>
                <a:lnTo>
                  <a:pt x="1928" y="1735"/>
                </a:lnTo>
                <a:lnTo>
                  <a:pt x="1929" y="1735"/>
                </a:lnTo>
                <a:lnTo>
                  <a:pt x="1929" y="1734"/>
                </a:lnTo>
                <a:lnTo>
                  <a:pt x="1930" y="1734"/>
                </a:lnTo>
                <a:lnTo>
                  <a:pt x="1930" y="1733"/>
                </a:lnTo>
                <a:lnTo>
                  <a:pt x="1930" y="1732"/>
                </a:lnTo>
                <a:lnTo>
                  <a:pt x="1931" y="1732"/>
                </a:lnTo>
                <a:lnTo>
                  <a:pt x="1931" y="1731"/>
                </a:lnTo>
                <a:lnTo>
                  <a:pt x="1930" y="1731"/>
                </a:lnTo>
                <a:lnTo>
                  <a:pt x="1929" y="1731"/>
                </a:lnTo>
                <a:lnTo>
                  <a:pt x="1929" y="1730"/>
                </a:lnTo>
                <a:lnTo>
                  <a:pt x="1930" y="1729"/>
                </a:lnTo>
                <a:lnTo>
                  <a:pt x="1931" y="1729"/>
                </a:lnTo>
                <a:lnTo>
                  <a:pt x="1931" y="1728"/>
                </a:lnTo>
                <a:lnTo>
                  <a:pt x="1930" y="1728"/>
                </a:lnTo>
                <a:lnTo>
                  <a:pt x="1931" y="1726"/>
                </a:lnTo>
                <a:lnTo>
                  <a:pt x="1931" y="1725"/>
                </a:lnTo>
                <a:lnTo>
                  <a:pt x="1932" y="1725"/>
                </a:lnTo>
                <a:lnTo>
                  <a:pt x="1932" y="1724"/>
                </a:lnTo>
                <a:lnTo>
                  <a:pt x="1932" y="1723"/>
                </a:lnTo>
                <a:lnTo>
                  <a:pt x="1932" y="1722"/>
                </a:lnTo>
                <a:lnTo>
                  <a:pt x="1931" y="1721"/>
                </a:lnTo>
                <a:lnTo>
                  <a:pt x="1931" y="1720"/>
                </a:lnTo>
                <a:lnTo>
                  <a:pt x="1930" y="1718"/>
                </a:lnTo>
                <a:lnTo>
                  <a:pt x="1929" y="1718"/>
                </a:lnTo>
                <a:lnTo>
                  <a:pt x="1928" y="1717"/>
                </a:lnTo>
                <a:lnTo>
                  <a:pt x="1927" y="1717"/>
                </a:lnTo>
                <a:lnTo>
                  <a:pt x="1927" y="1718"/>
                </a:lnTo>
                <a:lnTo>
                  <a:pt x="1925" y="1718"/>
                </a:lnTo>
                <a:lnTo>
                  <a:pt x="1924" y="1718"/>
                </a:lnTo>
                <a:lnTo>
                  <a:pt x="1924" y="1717"/>
                </a:lnTo>
                <a:lnTo>
                  <a:pt x="1924" y="1716"/>
                </a:lnTo>
                <a:lnTo>
                  <a:pt x="1924" y="1715"/>
                </a:lnTo>
                <a:lnTo>
                  <a:pt x="1923" y="1715"/>
                </a:lnTo>
                <a:lnTo>
                  <a:pt x="1923" y="1714"/>
                </a:lnTo>
                <a:lnTo>
                  <a:pt x="1924" y="1714"/>
                </a:lnTo>
                <a:lnTo>
                  <a:pt x="1924" y="1713"/>
                </a:lnTo>
                <a:lnTo>
                  <a:pt x="1924" y="1712"/>
                </a:lnTo>
                <a:lnTo>
                  <a:pt x="1925" y="1712"/>
                </a:lnTo>
                <a:lnTo>
                  <a:pt x="1927" y="1712"/>
                </a:lnTo>
                <a:lnTo>
                  <a:pt x="1927" y="1711"/>
                </a:lnTo>
                <a:lnTo>
                  <a:pt x="1928" y="1711"/>
                </a:lnTo>
                <a:lnTo>
                  <a:pt x="1928" y="1709"/>
                </a:lnTo>
                <a:lnTo>
                  <a:pt x="1928" y="1708"/>
                </a:lnTo>
                <a:lnTo>
                  <a:pt x="1928" y="1707"/>
                </a:lnTo>
                <a:lnTo>
                  <a:pt x="1927" y="1707"/>
                </a:lnTo>
                <a:lnTo>
                  <a:pt x="1927" y="1708"/>
                </a:lnTo>
                <a:lnTo>
                  <a:pt x="1928" y="1709"/>
                </a:lnTo>
                <a:lnTo>
                  <a:pt x="1928" y="1711"/>
                </a:lnTo>
                <a:lnTo>
                  <a:pt x="1927" y="1711"/>
                </a:lnTo>
                <a:lnTo>
                  <a:pt x="1927" y="1712"/>
                </a:lnTo>
                <a:lnTo>
                  <a:pt x="1925" y="1712"/>
                </a:lnTo>
                <a:lnTo>
                  <a:pt x="1925" y="1711"/>
                </a:lnTo>
                <a:lnTo>
                  <a:pt x="1924" y="1711"/>
                </a:lnTo>
                <a:lnTo>
                  <a:pt x="1923" y="1711"/>
                </a:lnTo>
                <a:lnTo>
                  <a:pt x="1923" y="1712"/>
                </a:lnTo>
                <a:lnTo>
                  <a:pt x="1922" y="1712"/>
                </a:lnTo>
                <a:lnTo>
                  <a:pt x="1922" y="1713"/>
                </a:lnTo>
                <a:lnTo>
                  <a:pt x="1921" y="1713"/>
                </a:lnTo>
                <a:lnTo>
                  <a:pt x="1921" y="1712"/>
                </a:lnTo>
                <a:lnTo>
                  <a:pt x="1921" y="1711"/>
                </a:lnTo>
                <a:lnTo>
                  <a:pt x="1922" y="1709"/>
                </a:lnTo>
                <a:lnTo>
                  <a:pt x="1922" y="1708"/>
                </a:lnTo>
                <a:lnTo>
                  <a:pt x="1922" y="1707"/>
                </a:lnTo>
                <a:lnTo>
                  <a:pt x="1922" y="1706"/>
                </a:lnTo>
                <a:lnTo>
                  <a:pt x="1923" y="1706"/>
                </a:lnTo>
                <a:lnTo>
                  <a:pt x="1924" y="1706"/>
                </a:lnTo>
                <a:lnTo>
                  <a:pt x="1924" y="1704"/>
                </a:lnTo>
                <a:lnTo>
                  <a:pt x="1925" y="1703"/>
                </a:lnTo>
                <a:lnTo>
                  <a:pt x="1927" y="1700"/>
                </a:lnTo>
                <a:lnTo>
                  <a:pt x="1927" y="1698"/>
                </a:lnTo>
                <a:lnTo>
                  <a:pt x="1927" y="1697"/>
                </a:lnTo>
                <a:lnTo>
                  <a:pt x="1927" y="1692"/>
                </a:lnTo>
                <a:lnTo>
                  <a:pt x="1928" y="1692"/>
                </a:lnTo>
                <a:lnTo>
                  <a:pt x="1928" y="1691"/>
                </a:lnTo>
                <a:lnTo>
                  <a:pt x="1928" y="1690"/>
                </a:lnTo>
                <a:lnTo>
                  <a:pt x="1928" y="1689"/>
                </a:lnTo>
                <a:lnTo>
                  <a:pt x="1929" y="1688"/>
                </a:lnTo>
                <a:lnTo>
                  <a:pt x="1929" y="1687"/>
                </a:lnTo>
                <a:lnTo>
                  <a:pt x="1930" y="1686"/>
                </a:lnTo>
                <a:lnTo>
                  <a:pt x="1930" y="1684"/>
                </a:lnTo>
                <a:lnTo>
                  <a:pt x="1930" y="1683"/>
                </a:lnTo>
                <a:lnTo>
                  <a:pt x="1929" y="1682"/>
                </a:lnTo>
                <a:lnTo>
                  <a:pt x="1929" y="1681"/>
                </a:lnTo>
                <a:lnTo>
                  <a:pt x="1929" y="1680"/>
                </a:lnTo>
                <a:lnTo>
                  <a:pt x="1929" y="1679"/>
                </a:lnTo>
                <a:lnTo>
                  <a:pt x="1928" y="1678"/>
                </a:lnTo>
                <a:lnTo>
                  <a:pt x="1927" y="1676"/>
                </a:lnTo>
                <a:lnTo>
                  <a:pt x="1925" y="1675"/>
                </a:lnTo>
                <a:lnTo>
                  <a:pt x="1927" y="1673"/>
                </a:lnTo>
                <a:lnTo>
                  <a:pt x="1925" y="1671"/>
                </a:lnTo>
                <a:lnTo>
                  <a:pt x="1925" y="1670"/>
                </a:lnTo>
                <a:lnTo>
                  <a:pt x="1924" y="1668"/>
                </a:lnTo>
                <a:lnTo>
                  <a:pt x="1923" y="1667"/>
                </a:lnTo>
                <a:lnTo>
                  <a:pt x="1923" y="1666"/>
                </a:lnTo>
                <a:lnTo>
                  <a:pt x="1923" y="1663"/>
                </a:lnTo>
                <a:lnTo>
                  <a:pt x="1922" y="1659"/>
                </a:lnTo>
                <a:lnTo>
                  <a:pt x="1921" y="1656"/>
                </a:lnTo>
                <a:lnTo>
                  <a:pt x="1920" y="1650"/>
                </a:lnTo>
                <a:lnTo>
                  <a:pt x="1921" y="1648"/>
                </a:lnTo>
                <a:lnTo>
                  <a:pt x="1922" y="1648"/>
                </a:lnTo>
                <a:lnTo>
                  <a:pt x="1924" y="1647"/>
                </a:lnTo>
                <a:lnTo>
                  <a:pt x="1938" y="1658"/>
                </a:lnTo>
                <a:lnTo>
                  <a:pt x="1940" y="1661"/>
                </a:lnTo>
                <a:lnTo>
                  <a:pt x="1944" y="1665"/>
                </a:lnTo>
                <a:lnTo>
                  <a:pt x="1948" y="1666"/>
                </a:lnTo>
                <a:lnTo>
                  <a:pt x="1950" y="1666"/>
                </a:lnTo>
                <a:lnTo>
                  <a:pt x="1952" y="1666"/>
                </a:lnTo>
                <a:lnTo>
                  <a:pt x="1953" y="1666"/>
                </a:lnTo>
                <a:lnTo>
                  <a:pt x="1954" y="1666"/>
                </a:lnTo>
                <a:lnTo>
                  <a:pt x="1955" y="1666"/>
                </a:lnTo>
                <a:lnTo>
                  <a:pt x="1956" y="1665"/>
                </a:lnTo>
                <a:lnTo>
                  <a:pt x="1957" y="1665"/>
                </a:lnTo>
                <a:lnTo>
                  <a:pt x="1958" y="1665"/>
                </a:lnTo>
                <a:lnTo>
                  <a:pt x="1958" y="1664"/>
                </a:lnTo>
                <a:lnTo>
                  <a:pt x="1960" y="1664"/>
                </a:lnTo>
                <a:lnTo>
                  <a:pt x="1960" y="1663"/>
                </a:lnTo>
                <a:lnTo>
                  <a:pt x="1962" y="1648"/>
                </a:lnTo>
                <a:lnTo>
                  <a:pt x="1960" y="1645"/>
                </a:lnTo>
                <a:lnTo>
                  <a:pt x="1961" y="1641"/>
                </a:lnTo>
                <a:lnTo>
                  <a:pt x="1965" y="1647"/>
                </a:lnTo>
                <a:close/>
                <a:moveTo>
                  <a:pt x="439" y="1632"/>
                </a:moveTo>
                <a:lnTo>
                  <a:pt x="438" y="1632"/>
                </a:lnTo>
                <a:lnTo>
                  <a:pt x="436" y="1632"/>
                </a:lnTo>
                <a:lnTo>
                  <a:pt x="435" y="1631"/>
                </a:lnTo>
                <a:lnTo>
                  <a:pt x="434" y="1631"/>
                </a:lnTo>
                <a:lnTo>
                  <a:pt x="433" y="1631"/>
                </a:lnTo>
                <a:lnTo>
                  <a:pt x="433" y="1630"/>
                </a:lnTo>
                <a:lnTo>
                  <a:pt x="432" y="1630"/>
                </a:lnTo>
                <a:lnTo>
                  <a:pt x="432" y="1629"/>
                </a:lnTo>
                <a:lnTo>
                  <a:pt x="432" y="1628"/>
                </a:lnTo>
                <a:lnTo>
                  <a:pt x="431" y="1626"/>
                </a:lnTo>
                <a:lnTo>
                  <a:pt x="431" y="1625"/>
                </a:lnTo>
                <a:lnTo>
                  <a:pt x="431" y="1624"/>
                </a:lnTo>
                <a:lnTo>
                  <a:pt x="431" y="1621"/>
                </a:lnTo>
                <a:lnTo>
                  <a:pt x="431" y="1620"/>
                </a:lnTo>
                <a:lnTo>
                  <a:pt x="430" y="1619"/>
                </a:lnTo>
                <a:lnTo>
                  <a:pt x="430" y="1617"/>
                </a:lnTo>
                <a:lnTo>
                  <a:pt x="430" y="1616"/>
                </a:lnTo>
                <a:lnTo>
                  <a:pt x="446" y="1619"/>
                </a:lnTo>
                <a:lnTo>
                  <a:pt x="446" y="1620"/>
                </a:lnTo>
                <a:lnTo>
                  <a:pt x="447" y="1620"/>
                </a:lnTo>
                <a:lnTo>
                  <a:pt x="447" y="1621"/>
                </a:lnTo>
                <a:lnTo>
                  <a:pt x="448" y="1621"/>
                </a:lnTo>
                <a:lnTo>
                  <a:pt x="448" y="1622"/>
                </a:lnTo>
                <a:lnTo>
                  <a:pt x="447" y="1622"/>
                </a:lnTo>
                <a:lnTo>
                  <a:pt x="447" y="1623"/>
                </a:lnTo>
                <a:lnTo>
                  <a:pt x="446" y="1623"/>
                </a:lnTo>
                <a:lnTo>
                  <a:pt x="446" y="1624"/>
                </a:lnTo>
                <a:lnTo>
                  <a:pt x="446" y="1625"/>
                </a:lnTo>
                <a:lnTo>
                  <a:pt x="444" y="1625"/>
                </a:lnTo>
                <a:lnTo>
                  <a:pt x="444" y="1626"/>
                </a:lnTo>
                <a:lnTo>
                  <a:pt x="443" y="1626"/>
                </a:lnTo>
                <a:lnTo>
                  <a:pt x="443" y="1628"/>
                </a:lnTo>
                <a:lnTo>
                  <a:pt x="442" y="1628"/>
                </a:lnTo>
                <a:lnTo>
                  <a:pt x="442" y="1629"/>
                </a:lnTo>
                <a:lnTo>
                  <a:pt x="442" y="1630"/>
                </a:lnTo>
                <a:lnTo>
                  <a:pt x="441" y="1631"/>
                </a:lnTo>
                <a:lnTo>
                  <a:pt x="440" y="1632"/>
                </a:lnTo>
                <a:lnTo>
                  <a:pt x="439" y="1632"/>
                </a:lnTo>
                <a:close/>
                <a:moveTo>
                  <a:pt x="790" y="1592"/>
                </a:moveTo>
                <a:lnTo>
                  <a:pt x="791" y="1592"/>
                </a:lnTo>
                <a:lnTo>
                  <a:pt x="792" y="1591"/>
                </a:lnTo>
                <a:lnTo>
                  <a:pt x="793" y="1591"/>
                </a:lnTo>
                <a:lnTo>
                  <a:pt x="794" y="1591"/>
                </a:lnTo>
                <a:lnTo>
                  <a:pt x="795" y="1591"/>
                </a:lnTo>
                <a:lnTo>
                  <a:pt x="796" y="1592"/>
                </a:lnTo>
                <a:lnTo>
                  <a:pt x="798" y="1592"/>
                </a:lnTo>
                <a:lnTo>
                  <a:pt x="801" y="1591"/>
                </a:lnTo>
                <a:lnTo>
                  <a:pt x="803" y="1592"/>
                </a:lnTo>
                <a:lnTo>
                  <a:pt x="804" y="1592"/>
                </a:lnTo>
                <a:lnTo>
                  <a:pt x="814" y="1598"/>
                </a:lnTo>
                <a:lnTo>
                  <a:pt x="815" y="1599"/>
                </a:lnTo>
                <a:lnTo>
                  <a:pt x="816" y="1600"/>
                </a:lnTo>
                <a:lnTo>
                  <a:pt x="817" y="1601"/>
                </a:lnTo>
                <a:lnTo>
                  <a:pt x="818" y="1603"/>
                </a:lnTo>
                <a:lnTo>
                  <a:pt x="821" y="1606"/>
                </a:lnTo>
                <a:lnTo>
                  <a:pt x="825" y="1612"/>
                </a:lnTo>
                <a:lnTo>
                  <a:pt x="827" y="1611"/>
                </a:lnTo>
                <a:lnTo>
                  <a:pt x="828" y="1611"/>
                </a:lnTo>
                <a:lnTo>
                  <a:pt x="829" y="1612"/>
                </a:lnTo>
                <a:lnTo>
                  <a:pt x="829" y="1611"/>
                </a:lnTo>
                <a:lnTo>
                  <a:pt x="828" y="1609"/>
                </a:lnTo>
                <a:lnTo>
                  <a:pt x="831" y="1607"/>
                </a:lnTo>
                <a:lnTo>
                  <a:pt x="829" y="1608"/>
                </a:lnTo>
                <a:lnTo>
                  <a:pt x="828" y="1609"/>
                </a:lnTo>
                <a:lnTo>
                  <a:pt x="829" y="1611"/>
                </a:lnTo>
                <a:lnTo>
                  <a:pt x="831" y="1612"/>
                </a:lnTo>
                <a:lnTo>
                  <a:pt x="832" y="1611"/>
                </a:lnTo>
                <a:lnTo>
                  <a:pt x="831" y="1612"/>
                </a:lnTo>
                <a:lnTo>
                  <a:pt x="832" y="1613"/>
                </a:lnTo>
                <a:lnTo>
                  <a:pt x="829" y="1612"/>
                </a:lnTo>
                <a:lnTo>
                  <a:pt x="831" y="1612"/>
                </a:lnTo>
                <a:lnTo>
                  <a:pt x="831" y="1613"/>
                </a:lnTo>
                <a:lnTo>
                  <a:pt x="832" y="1613"/>
                </a:lnTo>
                <a:lnTo>
                  <a:pt x="833" y="1612"/>
                </a:lnTo>
                <a:lnTo>
                  <a:pt x="834" y="1613"/>
                </a:lnTo>
                <a:lnTo>
                  <a:pt x="833" y="1614"/>
                </a:lnTo>
                <a:lnTo>
                  <a:pt x="834" y="1613"/>
                </a:lnTo>
                <a:lnTo>
                  <a:pt x="834" y="1614"/>
                </a:lnTo>
                <a:lnTo>
                  <a:pt x="833" y="1614"/>
                </a:lnTo>
                <a:lnTo>
                  <a:pt x="834" y="1614"/>
                </a:lnTo>
                <a:lnTo>
                  <a:pt x="833" y="1614"/>
                </a:lnTo>
                <a:lnTo>
                  <a:pt x="834" y="1614"/>
                </a:lnTo>
                <a:lnTo>
                  <a:pt x="833" y="1614"/>
                </a:lnTo>
                <a:lnTo>
                  <a:pt x="833" y="1615"/>
                </a:lnTo>
                <a:lnTo>
                  <a:pt x="835" y="1614"/>
                </a:lnTo>
                <a:lnTo>
                  <a:pt x="837" y="1612"/>
                </a:lnTo>
                <a:lnTo>
                  <a:pt x="835" y="1614"/>
                </a:lnTo>
                <a:lnTo>
                  <a:pt x="836" y="1615"/>
                </a:lnTo>
                <a:lnTo>
                  <a:pt x="835" y="1616"/>
                </a:lnTo>
                <a:lnTo>
                  <a:pt x="835" y="1617"/>
                </a:lnTo>
                <a:lnTo>
                  <a:pt x="836" y="1616"/>
                </a:lnTo>
                <a:lnTo>
                  <a:pt x="837" y="1616"/>
                </a:lnTo>
                <a:lnTo>
                  <a:pt x="837" y="1617"/>
                </a:lnTo>
                <a:lnTo>
                  <a:pt x="836" y="1619"/>
                </a:lnTo>
                <a:lnTo>
                  <a:pt x="837" y="1619"/>
                </a:lnTo>
                <a:lnTo>
                  <a:pt x="839" y="1620"/>
                </a:lnTo>
                <a:lnTo>
                  <a:pt x="837" y="1620"/>
                </a:lnTo>
                <a:lnTo>
                  <a:pt x="839" y="1621"/>
                </a:lnTo>
                <a:lnTo>
                  <a:pt x="840" y="1621"/>
                </a:lnTo>
                <a:lnTo>
                  <a:pt x="839" y="1621"/>
                </a:lnTo>
                <a:lnTo>
                  <a:pt x="839" y="1622"/>
                </a:lnTo>
                <a:lnTo>
                  <a:pt x="840" y="1622"/>
                </a:lnTo>
                <a:lnTo>
                  <a:pt x="839" y="1623"/>
                </a:lnTo>
                <a:lnTo>
                  <a:pt x="839" y="1624"/>
                </a:lnTo>
                <a:lnTo>
                  <a:pt x="837" y="1624"/>
                </a:lnTo>
                <a:lnTo>
                  <a:pt x="837" y="1625"/>
                </a:lnTo>
                <a:lnTo>
                  <a:pt x="835" y="1625"/>
                </a:lnTo>
                <a:lnTo>
                  <a:pt x="836" y="1626"/>
                </a:lnTo>
                <a:lnTo>
                  <a:pt x="843" y="1625"/>
                </a:lnTo>
                <a:lnTo>
                  <a:pt x="844" y="1626"/>
                </a:lnTo>
                <a:lnTo>
                  <a:pt x="831" y="1629"/>
                </a:lnTo>
                <a:lnTo>
                  <a:pt x="831" y="1630"/>
                </a:lnTo>
                <a:lnTo>
                  <a:pt x="844" y="1629"/>
                </a:lnTo>
                <a:lnTo>
                  <a:pt x="844" y="1630"/>
                </a:lnTo>
                <a:lnTo>
                  <a:pt x="832" y="1632"/>
                </a:lnTo>
                <a:lnTo>
                  <a:pt x="832" y="1636"/>
                </a:lnTo>
                <a:lnTo>
                  <a:pt x="836" y="1636"/>
                </a:lnTo>
                <a:lnTo>
                  <a:pt x="837" y="1636"/>
                </a:lnTo>
                <a:lnTo>
                  <a:pt x="837" y="1634"/>
                </a:lnTo>
                <a:lnTo>
                  <a:pt x="845" y="1633"/>
                </a:lnTo>
                <a:lnTo>
                  <a:pt x="845" y="1636"/>
                </a:lnTo>
                <a:lnTo>
                  <a:pt x="837" y="1636"/>
                </a:lnTo>
                <a:lnTo>
                  <a:pt x="837" y="1637"/>
                </a:lnTo>
                <a:lnTo>
                  <a:pt x="837" y="1636"/>
                </a:lnTo>
                <a:lnTo>
                  <a:pt x="833" y="1637"/>
                </a:lnTo>
                <a:lnTo>
                  <a:pt x="833" y="1638"/>
                </a:lnTo>
                <a:lnTo>
                  <a:pt x="832" y="1638"/>
                </a:lnTo>
                <a:lnTo>
                  <a:pt x="832" y="1649"/>
                </a:lnTo>
                <a:lnTo>
                  <a:pt x="832" y="1650"/>
                </a:lnTo>
                <a:lnTo>
                  <a:pt x="832" y="1651"/>
                </a:lnTo>
                <a:lnTo>
                  <a:pt x="832" y="1650"/>
                </a:lnTo>
                <a:lnTo>
                  <a:pt x="832" y="1651"/>
                </a:lnTo>
                <a:lnTo>
                  <a:pt x="833" y="1651"/>
                </a:lnTo>
                <a:lnTo>
                  <a:pt x="834" y="1651"/>
                </a:lnTo>
                <a:lnTo>
                  <a:pt x="834" y="1653"/>
                </a:lnTo>
                <a:lnTo>
                  <a:pt x="834" y="1654"/>
                </a:lnTo>
                <a:lnTo>
                  <a:pt x="829" y="1655"/>
                </a:lnTo>
                <a:lnTo>
                  <a:pt x="829" y="1656"/>
                </a:lnTo>
                <a:lnTo>
                  <a:pt x="829" y="1658"/>
                </a:lnTo>
                <a:lnTo>
                  <a:pt x="829" y="1659"/>
                </a:lnTo>
                <a:lnTo>
                  <a:pt x="829" y="1662"/>
                </a:lnTo>
                <a:lnTo>
                  <a:pt x="831" y="1662"/>
                </a:lnTo>
                <a:lnTo>
                  <a:pt x="834" y="1662"/>
                </a:lnTo>
                <a:lnTo>
                  <a:pt x="834" y="1661"/>
                </a:lnTo>
                <a:lnTo>
                  <a:pt x="836" y="1661"/>
                </a:lnTo>
                <a:lnTo>
                  <a:pt x="836" y="1662"/>
                </a:lnTo>
                <a:lnTo>
                  <a:pt x="834" y="1662"/>
                </a:lnTo>
                <a:lnTo>
                  <a:pt x="833" y="1662"/>
                </a:lnTo>
                <a:lnTo>
                  <a:pt x="832" y="1662"/>
                </a:lnTo>
                <a:lnTo>
                  <a:pt x="831" y="1662"/>
                </a:lnTo>
                <a:lnTo>
                  <a:pt x="832" y="1672"/>
                </a:lnTo>
                <a:lnTo>
                  <a:pt x="832" y="1680"/>
                </a:lnTo>
                <a:lnTo>
                  <a:pt x="831" y="1689"/>
                </a:lnTo>
                <a:lnTo>
                  <a:pt x="832" y="1697"/>
                </a:lnTo>
                <a:lnTo>
                  <a:pt x="832" y="1699"/>
                </a:lnTo>
                <a:lnTo>
                  <a:pt x="833" y="1699"/>
                </a:lnTo>
                <a:lnTo>
                  <a:pt x="854" y="1708"/>
                </a:lnTo>
                <a:lnTo>
                  <a:pt x="853" y="1709"/>
                </a:lnTo>
                <a:lnTo>
                  <a:pt x="832" y="1701"/>
                </a:lnTo>
                <a:lnTo>
                  <a:pt x="834" y="1714"/>
                </a:lnTo>
                <a:lnTo>
                  <a:pt x="834" y="1715"/>
                </a:lnTo>
                <a:lnTo>
                  <a:pt x="834" y="1716"/>
                </a:lnTo>
                <a:lnTo>
                  <a:pt x="835" y="1718"/>
                </a:lnTo>
                <a:lnTo>
                  <a:pt x="832" y="1718"/>
                </a:lnTo>
                <a:lnTo>
                  <a:pt x="831" y="1718"/>
                </a:lnTo>
                <a:lnTo>
                  <a:pt x="829" y="1718"/>
                </a:lnTo>
                <a:lnTo>
                  <a:pt x="829" y="1720"/>
                </a:lnTo>
                <a:lnTo>
                  <a:pt x="831" y="1720"/>
                </a:lnTo>
                <a:lnTo>
                  <a:pt x="832" y="1720"/>
                </a:lnTo>
                <a:lnTo>
                  <a:pt x="833" y="1720"/>
                </a:lnTo>
                <a:lnTo>
                  <a:pt x="834" y="1723"/>
                </a:lnTo>
                <a:lnTo>
                  <a:pt x="835" y="1733"/>
                </a:lnTo>
                <a:lnTo>
                  <a:pt x="840" y="1742"/>
                </a:lnTo>
                <a:lnTo>
                  <a:pt x="840" y="1743"/>
                </a:lnTo>
                <a:lnTo>
                  <a:pt x="841" y="1743"/>
                </a:lnTo>
                <a:lnTo>
                  <a:pt x="841" y="1745"/>
                </a:lnTo>
                <a:lnTo>
                  <a:pt x="842" y="1745"/>
                </a:lnTo>
                <a:lnTo>
                  <a:pt x="842" y="1746"/>
                </a:lnTo>
                <a:lnTo>
                  <a:pt x="843" y="1747"/>
                </a:lnTo>
                <a:lnTo>
                  <a:pt x="843" y="1748"/>
                </a:lnTo>
                <a:lnTo>
                  <a:pt x="844" y="1749"/>
                </a:lnTo>
                <a:lnTo>
                  <a:pt x="844" y="1750"/>
                </a:lnTo>
                <a:lnTo>
                  <a:pt x="845" y="1751"/>
                </a:lnTo>
                <a:lnTo>
                  <a:pt x="845" y="1753"/>
                </a:lnTo>
                <a:lnTo>
                  <a:pt x="846" y="1753"/>
                </a:lnTo>
                <a:lnTo>
                  <a:pt x="846" y="1754"/>
                </a:lnTo>
                <a:lnTo>
                  <a:pt x="848" y="1754"/>
                </a:lnTo>
                <a:lnTo>
                  <a:pt x="849" y="1755"/>
                </a:lnTo>
                <a:lnTo>
                  <a:pt x="851" y="1757"/>
                </a:lnTo>
                <a:lnTo>
                  <a:pt x="852" y="1759"/>
                </a:lnTo>
                <a:lnTo>
                  <a:pt x="858" y="1764"/>
                </a:lnTo>
                <a:lnTo>
                  <a:pt x="860" y="1766"/>
                </a:lnTo>
                <a:lnTo>
                  <a:pt x="861" y="1767"/>
                </a:lnTo>
                <a:lnTo>
                  <a:pt x="864" y="1764"/>
                </a:lnTo>
                <a:lnTo>
                  <a:pt x="864" y="1765"/>
                </a:lnTo>
                <a:lnTo>
                  <a:pt x="861" y="1767"/>
                </a:lnTo>
                <a:lnTo>
                  <a:pt x="862" y="1768"/>
                </a:lnTo>
                <a:lnTo>
                  <a:pt x="866" y="1765"/>
                </a:lnTo>
                <a:lnTo>
                  <a:pt x="864" y="1768"/>
                </a:lnTo>
                <a:lnTo>
                  <a:pt x="860" y="1772"/>
                </a:lnTo>
                <a:lnTo>
                  <a:pt x="861" y="1773"/>
                </a:lnTo>
                <a:lnTo>
                  <a:pt x="864" y="1772"/>
                </a:lnTo>
                <a:lnTo>
                  <a:pt x="865" y="1773"/>
                </a:lnTo>
                <a:lnTo>
                  <a:pt x="866" y="1772"/>
                </a:lnTo>
                <a:lnTo>
                  <a:pt x="867" y="1773"/>
                </a:lnTo>
                <a:lnTo>
                  <a:pt x="868" y="1774"/>
                </a:lnTo>
                <a:lnTo>
                  <a:pt x="870" y="1771"/>
                </a:lnTo>
                <a:lnTo>
                  <a:pt x="871" y="1772"/>
                </a:lnTo>
                <a:lnTo>
                  <a:pt x="867" y="1775"/>
                </a:lnTo>
                <a:lnTo>
                  <a:pt x="870" y="1779"/>
                </a:lnTo>
                <a:lnTo>
                  <a:pt x="873" y="1776"/>
                </a:lnTo>
                <a:lnTo>
                  <a:pt x="871" y="1779"/>
                </a:lnTo>
                <a:lnTo>
                  <a:pt x="873" y="1780"/>
                </a:lnTo>
                <a:lnTo>
                  <a:pt x="874" y="1780"/>
                </a:lnTo>
                <a:lnTo>
                  <a:pt x="874" y="1781"/>
                </a:lnTo>
                <a:lnTo>
                  <a:pt x="875" y="1782"/>
                </a:lnTo>
                <a:lnTo>
                  <a:pt x="877" y="1785"/>
                </a:lnTo>
                <a:lnTo>
                  <a:pt x="883" y="1791"/>
                </a:lnTo>
                <a:lnTo>
                  <a:pt x="884" y="1795"/>
                </a:lnTo>
                <a:lnTo>
                  <a:pt x="885" y="1797"/>
                </a:lnTo>
                <a:lnTo>
                  <a:pt x="886" y="1799"/>
                </a:lnTo>
                <a:lnTo>
                  <a:pt x="887" y="1802"/>
                </a:lnTo>
                <a:lnTo>
                  <a:pt x="887" y="1804"/>
                </a:lnTo>
                <a:lnTo>
                  <a:pt x="887" y="1805"/>
                </a:lnTo>
                <a:lnTo>
                  <a:pt x="887" y="1807"/>
                </a:lnTo>
                <a:lnTo>
                  <a:pt x="888" y="1808"/>
                </a:lnTo>
                <a:lnTo>
                  <a:pt x="888" y="1809"/>
                </a:lnTo>
                <a:lnTo>
                  <a:pt x="890" y="1808"/>
                </a:lnTo>
                <a:lnTo>
                  <a:pt x="891" y="1808"/>
                </a:lnTo>
                <a:lnTo>
                  <a:pt x="891" y="1807"/>
                </a:lnTo>
                <a:lnTo>
                  <a:pt x="891" y="1806"/>
                </a:lnTo>
                <a:lnTo>
                  <a:pt x="891" y="1805"/>
                </a:lnTo>
                <a:lnTo>
                  <a:pt x="891" y="1804"/>
                </a:lnTo>
                <a:lnTo>
                  <a:pt x="890" y="1804"/>
                </a:lnTo>
                <a:lnTo>
                  <a:pt x="891" y="1804"/>
                </a:lnTo>
                <a:lnTo>
                  <a:pt x="892" y="1808"/>
                </a:lnTo>
                <a:lnTo>
                  <a:pt x="891" y="1808"/>
                </a:lnTo>
                <a:lnTo>
                  <a:pt x="890" y="1809"/>
                </a:lnTo>
                <a:lnTo>
                  <a:pt x="891" y="1809"/>
                </a:lnTo>
                <a:lnTo>
                  <a:pt x="893" y="1810"/>
                </a:lnTo>
                <a:lnTo>
                  <a:pt x="894" y="1813"/>
                </a:lnTo>
                <a:lnTo>
                  <a:pt x="895" y="1814"/>
                </a:lnTo>
                <a:lnTo>
                  <a:pt x="895" y="1815"/>
                </a:lnTo>
                <a:lnTo>
                  <a:pt x="894" y="1815"/>
                </a:lnTo>
                <a:lnTo>
                  <a:pt x="894" y="1816"/>
                </a:lnTo>
                <a:lnTo>
                  <a:pt x="898" y="1820"/>
                </a:lnTo>
                <a:lnTo>
                  <a:pt x="898" y="1821"/>
                </a:lnTo>
                <a:lnTo>
                  <a:pt x="899" y="1822"/>
                </a:lnTo>
                <a:lnTo>
                  <a:pt x="901" y="1824"/>
                </a:lnTo>
                <a:lnTo>
                  <a:pt x="902" y="1826"/>
                </a:lnTo>
                <a:lnTo>
                  <a:pt x="903" y="1827"/>
                </a:lnTo>
                <a:lnTo>
                  <a:pt x="903" y="1829"/>
                </a:lnTo>
                <a:lnTo>
                  <a:pt x="904" y="1830"/>
                </a:lnTo>
                <a:lnTo>
                  <a:pt x="904" y="1831"/>
                </a:lnTo>
                <a:lnTo>
                  <a:pt x="906" y="1832"/>
                </a:lnTo>
                <a:lnTo>
                  <a:pt x="906" y="1833"/>
                </a:lnTo>
                <a:lnTo>
                  <a:pt x="906" y="1834"/>
                </a:lnTo>
                <a:lnTo>
                  <a:pt x="907" y="1837"/>
                </a:lnTo>
                <a:lnTo>
                  <a:pt x="909" y="1839"/>
                </a:lnTo>
                <a:lnTo>
                  <a:pt x="911" y="1841"/>
                </a:lnTo>
                <a:lnTo>
                  <a:pt x="912" y="1841"/>
                </a:lnTo>
                <a:lnTo>
                  <a:pt x="912" y="1840"/>
                </a:lnTo>
                <a:lnTo>
                  <a:pt x="913" y="1840"/>
                </a:lnTo>
                <a:lnTo>
                  <a:pt x="913" y="1841"/>
                </a:lnTo>
                <a:lnTo>
                  <a:pt x="912" y="1841"/>
                </a:lnTo>
                <a:lnTo>
                  <a:pt x="912" y="1842"/>
                </a:lnTo>
                <a:lnTo>
                  <a:pt x="913" y="1842"/>
                </a:lnTo>
                <a:lnTo>
                  <a:pt x="919" y="1845"/>
                </a:lnTo>
                <a:lnTo>
                  <a:pt x="919" y="1847"/>
                </a:lnTo>
                <a:lnTo>
                  <a:pt x="919" y="1849"/>
                </a:lnTo>
                <a:lnTo>
                  <a:pt x="918" y="1850"/>
                </a:lnTo>
                <a:lnTo>
                  <a:pt x="918" y="1852"/>
                </a:lnTo>
                <a:lnTo>
                  <a:pt x="919" y="1854"/>
                </a:lnTo>
                <a:lnTo>
                  <a:pt x="919" y="1855"/>
                </a:lnTo>
                <a:lnTo>
                  <a:pt x="919" y="1856"/>
                </a:lnTo>
                <a:lnTo>
                  <a:pt x="919" y="1857"/>
                </a:lnTo>
                <a:lnTo>
                  <a:pt x="920" y="1858"/>
                </a:lnTo>
                <a:lnTo>
                  <a:pt x="921" y="1867"/>
                </a:lnTo>
                <a:lnTo>
                  <a:pt x="921" y="1868"/>
                </a:lnTo>
                <a:lnTo>
                  <a:pt x="921" y="1869"/>
                </a:lnTo>
                <a:lnTo>
                  <a:pt x="923" y="1869"/>
                </a:lnTo>
                <a:lnTo>
                  <a:pt x="923" y="1871"/>
                </a:lnTo>
                <a:lnTo>
                  <a:pt x="923" y="1872"/>
                </a:lnTo>
                <a:lnTo>
                  <a:pt x="921" y="1873"/>
                </a:lnTo>
                <a:lnTo>
                  <a:pt x="921" y="1874"/>
                </a:lnTo>
                <a:lnTo>
                  <a:pt x="920" y="1875"/>
                </a:lnTo>
                <a:lnTo>
                  <a:pt x="920" y="1876"/>
                </a:lnTo>
                <a:lnTo>
                  <a:pt x="921" y="1879"/>
                </a:lnTo>
                <a:lnTo>
                  <a:pt x="924" y="1880"/>
                </a:lnTo>
                <a:lnTo>
                  <a:pt x="925" y="1881"/>
                </a:lnTo>
                <a:lnTo>
                  <a:pt x="926" y="1881"/>
                </a:lnTo>
                <a:lnTo>
                  <a:pt x="926" y="1882"/>
                </a:lnTo>
                <a:lnTo>
                  <a:pt x="925" y="1882"/>
                </a:lnTo>
                <a:lnTo>
                  <a:pt x="925" y="1881"/>
                </a:lnTo>
                <a:lnTo>
                  <a:pt x="924" y="1881"/>
                </a:lnTo>
                <a:lnTo>
                  <a:pt x="923" y="1881"/>
                </a:lnTo>
                <a:lnTo>
                  <a:pt x="921" y="1881"/>
                </a:lnTo>
                <a:lnTo>
                  <a:pt x="916" y="1887"/>
                </a:lnTo>
                <a:lnTo>
                  <a:pt x="917" y="1887"/>
                </a:lnTo>
                <a:lnTo>
                  <a:pt x="916" y="1888"/>
                </a:lnTo>
                <a:lnTo>
                  <a:pt x="906" y="1899"/>
                </a:lnTo>
                <a:lnTo>
                  <a:pt x="903" y="1901"/>
                </a:lnTo>
                <a:lnTo>
                  <a:pt x="892" y="1916"/>
                </a:lnTo>
                <a:lnTo>
                  <a:pt x="892" y="1917"/>
                </a:lnTo>
                <a:lnTo>
                  <a:pt x="892" y="1916"/>
                </a:lnTo>
                <a:lnTo>
                  <a:pt x="891" y="1917"/>
                </a:lnTo>
                <a:lnTo>
                  <a:pt x="888" y="1919"/>
                </a:lnTo>
                <a:lnTo>
                  <a:pt x="884" y="1923"/>
                </a:lnTo>
                <a:lnTo>
                  <a:pt x="881" y="1927"/>
                </a:lnTo>
                <a:lnTo>
                  <a:pt x="873" y="1938"/>
                </a:lnTo>
                <a:lnTo>
                  <a:pt x="868" y="1946"/>
                </a:lnTo>
                <a:lnTo>
                  <a:pt x="870" y="1949"/>
                </a:lnTo>
                <a:lnTo>
                  <a:pt x="870" y="1950"/>
                </a:lnTo>
                <a:lnTo>
                  <a:pt x="869" y="1949"/>
                </a:lnTo>
                <a:lnTo>
                  <a:pt x="869" y="1948"/>
                </a:lnTo>
                <a:lnTo>
                  <a:pt x="864" y="1954"/>
                </a:lnTo>
                <a:lnTo>
                  <a:pt x="858" y="1959"/>
                </a:lnTo>
                <a:lnTo>
                  <a:pt x="848" y="1971"/>
                </a:lnTo>
                <a:lnTo>
                  <a:pt x="848" y="1972"/>
                </a:lnTo>
                <a:lnTo>
                  <a:pt x="846" y="1973"/>
                </a:lnTo>
                <a:lnTo>
                  <a:pt x="844" y="1975"/>
                </a:lnTo>
                <a:lnTo>
                  <a:pt x="841" y="1980"/>
                </a:lnTo>
                <a:lnTo>
                  <a:pt x="839" y="1984"/>
                </a:lnTo>
                <a:lnTo>
                  <a:pt x="839" y="1986"/>
                </a:lnTo>
                <a:lnTo>
                  <a:pt x="842" y="1989"/>
                </a:lnTo>
                <a:lnTo>
                  <a:pt x="839" y="1986"/>
                </a:lnTo>
                <a:lnTo>
                  <a:pt x="837" y="1988"/>
                </a:lnTo>
                <a:lnTo>
                  <a:pt x="829" y="1994"/>
                </a:lnTo>
                <a:lnTo>
                  <a:pt x="827" y="1997"/>
                </a:lnTo>
                <a:lnTo>
                  <a:pt x="823" y="2003"/>
                </a:lnTo>
                <a:lnTo>
                  <a:pt x="823" y="2005"/>
                </a:lnTo>
                <a:lnTo>
                  <a:pt x="824" y="2005"/>
                </a:lnTo>
                <a:lnTo>
                  <a:pt x="825" y="2005"/>
                </a:lnTo>
                <a:lnTo>
                  <a:pt x="825" y="2006"/>
                </a:lnTo>
                <a:lnTo>
                  <a:pt x="826" y="2006"/>
                </a:lnTo>
                <a:lnTo>
                  <a:pt x="826" y="2007"/>
                </a:lnTo>
                <a:lnTo>
                  <a:pt x="827" y="2007"/>
                </a:lnTo>
                <a:lnTo>
                  <a:pt x="828" y="2007"/>
                </a:lnTo>
                <a:lnTo>
                  <a:pt x="828" y="2008"/>
                </a:lnTo>
                <a:lnTo>
                  <a:pt x="829" y="2008"/>
                </a:lnTo>
                <a:lnTo>
                  <a:pt x="831" y="2008"/>
                </a:lnTo>
                <a:lnTo>
                  <a:pt x="829" y="2008"/>
                </a:lnTo>
                <a:lnTo>
                  <a:pt x="829" y="2009"/>
                </a:lnTo>
                <a:lnTo>
                  <a:pt x="828" y="2009"/>
                </a:lnTo>
                <a:lnTo>
                  <a:pt x="829" y="2009"/>
                </a:lnTo>
                <a:lnTo>
                  <a:pt x="828" y="2009"/>
                </a:lnTo>
                <a:lnTo>
                  <a:pt x="828" y="2008"/>
                </a:lnTo>
                <a:lnTo>
                  <a:pt x="827" y="2008"/>
                </a:lnTo>
                <a:lnTo>
                  <a:pt x="827" y="2007"/>
                </a:lnTo>
                <a:lnTo>
                  <a:pt x="826" y="2007"/>
                </a:lnTo>
                <a:lnTo>
                  <a:pt x="826" y="2006"/>
                </a:lnTo>
                <a:lnTo>
                  <a:pt x="825" y="2006"/>
                </a:lnTo>
                <a:lnTo>
                  <a:pt x="824" y="2006"/>
                </a:lnTo>
                <a:lnTo>
                  <a:pt x="824" y="2005"/>
                </a:lnTo>
                <a:lnTo>
                  <a:pt x="823" y="2005"/>
                </a:lnTo>
                <a:lnTo>
                  <a:pt x="821" y="2003"/>
                </a:lnTo>
                <a:lnTo>
                  <a:pt x="820" y="2006"/>
                </a:lnTo>
                <a:lnTo>
                  <a:pt x="819" y="2009"/>
                </a:lnTo>
                <a:lnTo>
                  <a:pt x="821" y="2010"/>
                </a:lnTo>
                <a:lnTo>
                  <a:pt x="820" y="2011"/>
                </a:lnTo>
                <a:lnTo>
                  <a:pt x="818" y="2009"/>
                </a:lnTo>
                <a:lnTo>
                  <a:pt x="817" y="2010"/>
                </a:lnTo>
                <a:lnTo>
                  <a:pt x="816" y="2010"/>
                </a:lnTo>
                <a:lnTo>
                  <a:pt x="816" y="2011"/>
                </a:lnTo>
                <a:lnTo>
                  <a:pt x="817" y="2011"/>
                </a:lnTo>
                <a:lnTo>
                  <a:pt x="816" y="2011"/>
                </a:lnTo>
                <a:lnTo>
                  <a:pt x="815" y="2011"/>
                </a:lnTo>
                <a:lnTo>
                  <a:pt x="815" y="2013"/>
                </a:lnTo>
                <a:lnTo>
                  <a:pt x="814" y="2013"/>
                </a:lnTo>
                <a:lnTo>
                  <a:pt x="814" y="2014"/>
                </a:lnTo>
                <a:lnTo>
                  <a:pt x="815" y="2015"/>
                </a:lnTo>
                <a:lnTo>
                  <a:pt x="814" y="2014"/>
                </a:lnTo>
                <a:lnTo>
                  <a:pt x="811" y="2015"/>
                </a:lnTo>
                <a:lnTo>
                  <a:pt x="807" y="2019"/>
                </a:lnTo>
                <a:lnTo>
                  <a:pt x="806" y="2023"/>
                </a:lnTo>
                <a:lnTo>
                  <a:pt x="803" y="2025"/>
                </a:lnTo>
                <a:lnTo>
                  <a:pt x="806" y="2028"/>
                </a:lnTo>
                <a:lnTo>
                  <a:pt x="802" y="2025"/>
                </a:lnTo>
                <a:lnTo>
                  <a:pt x="799" y="2027"/>
                </a:lnTo>
                <a:lnTo>
                  <a:pt x="798" y="2028"/>
                </a:lnTo>
                <a:lnTo>
                  <a:pt x="795" y="2031"/>
                </a:lnTo>
                <a:lnTo>
                  <a:pt x="793" y="2033"/>
                </a:lnTo>
                <a:lnTo>
                  <a:pt x="792" y="2035"/>
                </a:lnTo>
                <a:lnTo>
                  <a:pt x="789" y="2038"/>
                </a:lnTo>
                <a:lnTo>
                  <a:pt x="787" y="2040"/>
                </a:lnTo>
                <a:lnTo>
                  <a:pt x="786" y="2042"/>
                </a:lnTo>
                <a:lnTo>
                  <a:pt x="783" y="2044"/>
                </a:lnTo>
                <a:lnTo>
                  <a:pt x="778" y="2050"/>
                </a:lnTo>
                <a:lnTo>
                  <a:pt x="773" y="2057"/>
                </a:lnTo>
                <a:lnTo>
                  <a:pt x="769" y="2060"/>
                </a:lnTo>
                <a:lnTo>
                  <a:pt x="768" y="2065"/>
                </a:lnTo>
                <a:lnTo>
                  <a:pt x="772" y="2067"/>
                </a:lnTo>
                <a:lnTo>
                  <a:pt x="767" y="2064"/>
                </a:lnTo>
                <a:lnTo>
                  <a:pt x="766" y="2064"/>
                </a:lnTo>
                <a:lnTo>
                  <a:pt x="765" y="2065"/>
                </a:lnTo>
                <a:lnTo>
                  <a:pt x="764" y="2067"/>
                </a:lnTo>
                <a:lnTo>
                  <a:pt x="761" y="2068"/>
                </a:lnTo>
                <a:lnTo>
                  <a:pt x="761" y="2069"/>
                </a:lnTo>
                <a:lnTo>
                  <a:pt x="758" y="2075"/>
                </a:lnTo>
                <a:lnTo>
                  <a:pt x="758" y="2076"/>
                </a:lnTo>
                <a:lnTo>
                  <a:pt x="754" y="2074"/>
                </a:lnTo>
                <a:lnTo>
                  <a:pt x="751" y="2076"/>
                </a:lnTo>
                <a:lnTo>
                  <a:pt x="750" y="2077"/>
                </a:lnTo>
                <a:lnTo>
                  <a:pt x="749" y="2080"/>
                </a:lnTo>
                <a:lnTo>
                  <a:pt x="735" y="2100"/>
                </a:lnTo>
                <a:lnTo>
                  <a:pt x="736" y="2101"/>
                </a:lnTo>
                <a:lnTo>
                  <a:pt x="735" y="2101"/>
                </a:lnTo>
                <a:lnTo>
                  <a:pt x="731" y="2099"/>
                </a:lnTo>
                <a:lnTo>
                  <a:pt x="729" y="2099"/>
                </a:lnTo>
                <a:lnTo>
                  <a:pt x="728" y="2100"/>
                </a:lnTo>
                <a:lnTo>
                  <a:pt x="728" y="2101"/>
                </a:lnTo>
                <a:lnTo>
                  <a:pt x="727" y="2102"/>
                </a:lnTo>
                <a:lnTo>
                  <a:pt x="727" y="2101"/>
                </a:lnTo>
                <a:lnTo>
                  <a:pt x="726" y="2102"/>
                </a:lnTo>
                <a:lnTo>
                  <a:pt x="725" y="2103"/>
                </a:lnTo>
                <a:lnTo>
                  <a:pt x="724" y="2106"/>
                </a:lnTo>
                <a:lnTo>
                  <a:pt x="723" y="2108"/>
                </a:lnTo>
                <a:lnTo>
                  <a:pt x="723" y="2109"/>
                </a:lnTo>
                <a:lnTo>
                  <a:pt x="723" y="2110"/>
                </a:lnTo>
                <a:lnTo>
                  <a:pt x="722" y="2110"/>
                </a:lnTo>
                <a:lnTo>
                  <a:pt x="722" y="2111"/>
                </a:lnTo>
                <a:lnTo>
                  <a:pt x="720" y="2111"/>
                </a:lnTo>
                <a:lnTo>
                  <a:pt x="720" y="2113"/>
                </a:lnTo>
                <a:lnTo>
                  <a:pt x="719" y="2115"/>
                </a:lnTo>
                <a:lnTo>
                  <a:pt x="718" y="2117"/>
                </a:lnTo>
                <a:lnTo>
                  <a:pt x="718" y="2118"/>
                </a:lnTo>
                <a:lnTo>
                  <a:pt x="717" y="2118"/>
                </a:lnTo>
                <a:lnTo>
                  <a:pt x="717" y="2119"/>
                </a:lnTo>
                <a:lnTo>
                  <a:pt x="717" y="2120"/>
                </a:lnTo>
                <a:lnTo>
                  <a:pt x="716" y="2122"/>
                </a:lnTo>
                <a:lnTo>
                  <a:pt x="717" y="2123"/>
                </a:lnTo>
                <a:lnTo>
                  <a:pt x="718" y="2123"/>
                </a:lnTo>
                <a:lnTo>
                  <a:pt x="718" y="2124"/>
                </a:lnTo>
                <a:lnTo>
                  <a:pt x="715" y="2122"/>
                </a:lnTo>
                <a:lnTo>
                  <a:pt x="714" y="2122"/>
                </a:lnTo>
                <a:lnTo>
                  <a:pt x="712" y="2123"/>
                </a:lnTo>
                <a:lnTo>
                  <a:pt x="711" y="2124"/>
                </a:lnTo>
                <a:lnTo>
                  <a:pt x="709" y="2124"/>
                </a:lnTo>
                <a:lnTo>
                  <a:pt x="708" y="2124"/>
                </a:lnTo>
                <a:lnTo>
                  <a:pt x="708" y="2125"/>
                </a:lnTo>
                <a:lnTo>
                  <a:pt x="704" y="2128"/>
                </a:lnTo>
                <a:lnTo>
                  <a:pt x="703" y="2132"/>
                </a:lnTo>
                <a:lnTo>
                  <a:pt x="701" y="2137"/>
                </a:lnTo>
                <a:lnTo>
                  <a:pt x="700" y="2141"/>
                </a:lnTo>
                <a:lnTo>
                  <a:pt x="700" y="2142"/>
                </a:lnTo>
                <a:lnTo>
                  <a:pt x="702" y="2143"/>
                </a:lnTo>
                <a:lnTo>
                  <a:pt x="702" y="2144"/>
                </a:lnTo>
                <a:lnTo>
                  <a:pt x="697" y="2141"/>
                </a:lnTo>
                <a:lnTo>
                  <a:pt x="694" y="2142"/>
                </a:lnTo>
                <a:lnTo>
                  <a:pt x="691" y="2147"/>
                </a:lnTo>
                <a:lnTo>
                  <a:pt x="687" y="2153"/>
                </a:lnTo>
                <a:lnTo>
                  <a:pt x="685" y="2158"/>
                </a:lnTo>
                <a:lnTo>
                  <a:pt x="686" y="2159"/>
                </a:lnTo>
                <a:lnTo>
                  <a:pt x="685" y="2159"/>
                </a:lnTo>
                <a:lnTo>
                  <a:pt x="681" y="2156"/>
                </a:lnTo>
                <a:lnTo>
                  <a:pt x="680" y="2155"/>
                </a:lnTo>
                <a:lnTo>
                  <a:pt x="680" y="2153"/>
                </a:lnTo>
                <a:lnTo>
                  <a:pt x="680" y="2152"/>
                </a:lnTo>
                <a:lnTo>
                  <a:pt x="678" y="2152"/>
                </a:lnTo>
                <a:lnTo>
                  <a:pt x="676" y="2152"/>
                </a:lnTo>
                <a:lnTo>
                  <a:pt x="675" y="2152"/>
                </a:lnTo>
                <a:lnTo>
                  <a:pt x="674" y="2153"/>
                </a:lnTo>
                <a:lnTo>
                  <a:pt x="669" y="2158"/>
                </a:lnTo>
                <a:lnTo>
                  <a:pt x="669" y="2159"/>
                </a:lnTo>
                <a:lnTo>
                  <a:pt x="668" y="2160"/>
                </a:lnTo>
                <a:lnTo>
                  <a:pt x="667" y="2162"/>
                </a:lnTo>
                <a:lnTo>
                  <a:pt x="664" y="2166"/>
                </a:lnTo>
                <a:lnTo>
                  <a:pt x="661" y="2168"/>
                </a:lnTo>
                <a:lnTo>
                  <a:pt x="659" y="2174"/>
                </a:lnTo>
                <a:lnTo>
                  <a:pt x="658" y="2176"/>
                </a:lnTo>
                <a:lnTo>
                  <a:pt x="656" y="2181"/>
                </a:lnTo>
                <a:lnTo>
                  <a:pt x="650" y="2190"/>
                </a:lnTo>
                <a:lnTo>
                  <a:pt x="650" y="2191"/>
                </a:lnTo>
                <a:lnTo>
                  <a:pt x="649" y="2191"/>
                </a:lnTo>
                <a:lnTo>
                  <a:pt x="648" y="2189"/>
                </a:lnTo>
                <a:lnTo>
                  <a:pt x="647" y="2189"/>
                </a:lnTo>
                <a:lnTo>
                  <a:pt x="647" y="2190"/>
                </a:lnTo>
                <a:lnTo>
                  <a:pt x="645" y="2189"/>
                </a:lnTo>
                <a:lnTo>
                  <a:pt x="642" y="2190"/>
                </a:lnTo>
                <a:lnTo>
                  <a:pt x="641" y="2190"/>
                </a:lnTo>
                <a:lnTo>
                  <a:pt x="640" y="2192"/>
                </a:lnTo>
                <a:lnTo>
                  <a:pt x="639" y="2192"/>
                </a:lnTo>
                <a:lnTo>
                  <a:pt x="637" y="2192"/>
                </a:lnTo>
                <a:lnTo>
                  <a:pt x="637" y="2191"/>
                </a:lnTo>
                <a:lnTo>
                  <a:pt x="636" y="2191"/>
                </a:lnTo>
                <a:lnTo>
                  <a:pt x="635" y="2190"/>
                </a:lnTo>
                <a:lnTo>
                  <a:pt x="634" y="2190"/>
                </a:lnTo>
                <a:lnTo>
                  <a:pt x="633" y="2190"/>
                </a:lnTo>
                <a:lnTo>
                  <a:pt x="632" y="2191"/>
                </a:lnTo>
                <a:lnTo>
                  <a:pt x="632" y="2192"/>
                </a:lnTo>
                <a:lnTo>
                  <a:pt x="631" y="2192"/>
                </a:lnTo>
                <a:lnTo>
                  <a:pt x="630" y="2192"/>
                </a:lnTo>
                <a:lnTo>
                  <a:pt x="630" y="2193"/>
                </a:lnTo>
                <a:lnTo>
                  <a:pt x="628" y="2193"/>
                </a:lnTo>
                <a:lnTo>
                  <a:pt x="627" y="2193"/>
                </a:lnTo>
                <a:lnTo>
                  <a:pt x="626" y="2193"/>
                </a:lnTo>
                <a:lnTo>
                  <a:pt x="626" y="2194"/>
                </a:lnTo>
                <a:lnTo>
                  <a:pt x="625" y="2194"/>
                </a:lnTo>
                <a:lnTo>
                  <a:pt x="625" y="2195"/>
                </a:lnTo>
                <a:lnTo>
                  <a:pt x="624" y="2195"/>
                </a:lnTo>
                <a:lnTo>
                  <a:pt x="624" y="2197"/>
                </a:lnTo>
                <a:lnTo>
                  <a:pt x="624" y="2198"/>
                </a:lnTo>
                <a:lnTo>
                  <a:pt x="623" y="2198"/>
                </a:lnTo>
                <a:lnTo>
                  <a:pt x="623" y="2199"/>
                </a:lnTo>
                <a:lnTo>
                  <a:pt x="623" y="2200"/>
                </a:lnTo>
                <a:lnTo>
                  <a:pt x="622" y="2200"/>
                </a:lnTo>
                <a:lnTo>
                  <a:pt x="622" y="2201"/>
                </a:lnTo>
                <a:lnTo>
                  <a:pt x="620" y="2201"/>
                </a:lnTo>
                <a:lnTo>
                  <a:pt x="620" y="2202"/>
                </a:lnTo>
                <a:lnTo>
                  <a:pt x="620" y="2203"/>
                </a:lnTo>
                <a:lnTo>
                  <a:pt x="619" y="2203"/>
                </a:lnTo>
                <a:lnTo>
                  <a:pt x="619" y="2204"/>
                </a:lnTo>
                <a:lnTo>
                  <a:pt x="618" y="2204"/>
                </a:lnTo>
                <a:lnTo>
                  <a:pt x="617" y="2204"/>
                </a:lnTo>
                <a:lnTo>
                  <a:pt x="617" y="2206"/>
                </a:lnTo>
                <a:lnTo>
                  <a:pt x="616" y="2206"/>
                </a:lnTo>
                <a:lnTo>
                  <a:pt x="615" y="2206"/>
                </a:lnTo>
                <a:lnTo>
                  <a:pt x="614" y="2206"/>
                </a:lnTo>
                <a:lnTo>
                  <a:pt x="612" y="2206"/>
                </a:lnTo>
                <a:lnTo>
                  <a:pt x="611" y="2206"/>
                </a:lnTo>
                <a:lnTo>
                  <a:pt x="610" y="2206"/>
                </a:lnTo>
                <a:lnTo>
                  <a:pt x="609" y="2206"/>
                </a:lnTo>
                <a:lnTo>
                  <a:pt x="608" y="2207"/>
                </a:lnTo>
                <a:lnTo>
                  <a:pt x="606" y="2208"/>
                </a:lnTo>
                <a:lnTo>
                  <a:pt x="598" y="2218"/>
                </a:lnTo>
                <a:lnTo>
                  <a:pt x="591" y="2229"/>
                </a:lnTo>
                <a:lnTo>
                  <a:pt x="589" y="2234"/>
                </a:lnTo>
                <a:lnTo>
                  <a:pt x="583" y="2244"/>
                </a:lnTo>
                <a:lnTo>
                  <a:pt x="569" y="2269"/>
                </a:lnTo>
                <a:lnTo>
                  <a:pt x="556" y="2287"/>
                </a:lnTo>
                <a:lnTo>
                  <a:pt x="548" y="2294"/>
                </a:lnTo>
                <a:lnTo>
                  <a:pt x="544" y="2299"/>
                </a:lnTo>
                <a:lnTo>
                  <a:pt x="541" y="2301"/>
                </a:lnTo>
                <a:lnTo>
                  <a:pt x="539" y="2298"/>
                </a:lnTo>
                <a:lnTo>
                  <a:pt x="539" y="2299"/>
                </a:lnTo>
                <a:lnTo>
                  <a:pt x="536" y="2299"/>
                </a:lnTo>
                <a:lnTo>
                  <a:pt x="535" y="2299"/>
                </a:lnTo>
                <a:lnTo>
                  <a:pt x="534" y="2299"/>
                </a:lnTo>
                <a:lnTo>
                  <a:pt x="534" y="2298"/>
                </a:lnTo>
                <a:lnTo>
                  <a:pt x="533" y="2298"/>
                </a:lnTo>
                <a:lnTo>
                  <a:pt x="532" y="2298"/>
                </a:lnTo>
                <a:lnTo>
                  <a:pt x="532" y="2296"/>
                </a:lnTo>
                <a:lnTo>
                  <a:pt x="531" y="2295"/>
                </a:lnTo>
                <a:lnTo>
                  <a:pt x="531" y="2294"/>
                </a:lnTo>
                <a:lnTo>
                  <a:pt x="531" y="2293"/>
                </a:lnTo>
                <a:lnTo>
                  <a:pt x="531" y="2292"/>
                </a:lnTo>
                <a:lnTo>
                  <a:pt x="531" y="2291"/>
                </a:lnTo>
                <a:lnTo>
                  <a:pt x="531" y="2290"/>
                </a:lnTo>
                <a:lnTo>
                  <a:pt x="531" y="2289"/>
                </a:lnTo>
                <a:lnTo>
                  <a:pt x="531" y="2287"/>
                </a:lnTo>
                <a:lnTo>
                  <a:pt x="531" y="2286"/>
                </a:lnTo>
                <a:lnTo>
                  <a:pt x="525" y="2277"/>
                </a:lnTo>
                <a:lnTo>
                  <a:pt x="524" y="2271"/>
                </a:lnTo>
                <a:lnTo>
                  <a:pt x="524" y="2270"/>
                </a:lnTo>
                <a:lnTo>
                  <a:pt x="524" y="2269"/>
                </a:lnTo>
                <a:lnTo>
                  <a:pt x="524" y="2268"/>
                </a:lnTo>
                <a:lnTo>
                  <a:pt x="524" y="2267"/>
                </a:lnTo>
                <a:lnTo>
                  <a:pt x="524" y="2266"/>
                </a:lnTo>
                <a:lnTo>
                  <a:pt x="525" y="2266"/>
                </a:lnTo>
                <a:lnTo>
                  <a:pt x="525" y="2265"/>
                </a:lnTo>
                <a:lnTo>
                  <a:pt x="525" y="2264"/>
                </a:lnTo>
                <a:lnTo>
                  <a:pt x="526" y="2264"/>
                </a:lnTo>
                <a:lnTo>
                  <a:pt x="528" y="2265"/>
                </a:lnTo>
                <a:lnTo>
                  <a:pt x="530" y="2265"/>
                </a:lnTo>
                <a:lnTo>
                  <a:pt x="531" y="2265"/>
                </a:lnTo>
                <a:lnTo>
                  <a:pt x="532" y="2265"/>
                </a:lnTo>
                <a:lnTo>
                  <a:pt x="533" y="2265"/>
                </a:lnTo>
                <a:lnTo>
                  <a:pt x="534" y="2266"/>
                </a:lnTo>
                <a:lnTo>
                  <a:pt x="535" y="2266"/>
                </a:lnTo>
                <a:lnTo>
                  <a:pt x="545" y="2266"/>
                </a:lnTo>
                <a:lnTo>
                  <a:pt x="548" y="2265"/>
                </a:lnTo>
                <a:lnTo>
                  <a:pt x="550" y="2265"/>
                </a:lnTo>
                <a:lnTo>
                  <a:pt x="552" y="2265"/>
                </a:lnTo>
                <a:lnTo>
                  <a:pt x="553" y="2264"/>
                </a:lnTo>
                <a:lnTo>
                  <a:pt x="555" y="2264"/>
                </a:lnTo>
                <a:lnTo>
                  <a:pt x="555" y="2262"/>
                </a:lnTo>
                <a:lnTo>
                  <a:pt x="556" y="2262"/>
                </a:lnTo>
                <a:lnTo>
                  <a:pt x="556" y="2261"/>
                </a:lnTo>
                <a:lnTo>
                  <a:pt x="557" y="2261"/>
                </a:lnTo>
                <a:lnTo>
                  <a:pt x="557" y="2260"/>
                </a:lnTo>
                <a:lnTo>
                  <a:pt x="558" y="2260"/>
                </a:lnTo>
                <a:lnTo>
                  <a:pt x="558" y="2259"/>
                </a:lnTo>
                <a:lnTo>
                  <a:pt x="557" y="2259"/>
                </a:lnTo>
                <a:lnTo>
                  <a:pt x="558" y="2259"/>
                </a:lnTo>
                <a:lnTo>
                  <a:pt x="558" y="2258"/>
                </a:lnTo>
                <a:lnTo>
                  <a:pt x="559" y="2259"/>
                </a:lnTo>
                <a:lnTo>
                  <a:pt x="567" y="2250"/>
                </a:lnTo>
                <a:lnTo>
                  <a:pt x="566" y="2249"/>
                </a:lnTo>
                <a:lnTo>
                  <a:pt x="566" y="2250"/>
                </a:lnTo>
                <a:lnTo>
                  <a:pt x="565" y="2251"/>
                </a:lnTo>
                <a:lnTo>
                  <a:pt x="565" y="2250"/>
                </a:lnTo>
                <a:lnTo>
                  <a:pt x="566" y="2250"/>
                </a:lnTo>
                <a:lnTo>
                  <a:pt x="566" y="2249"/>
                </a:lnTo>
                <a:lnTo>
                  <a:pt x="564" y="2248"/>
                </a:lnTo>
                <a:lnTo>
                  <a:pt x="564" y="2247"/>
                </a:lnTo>
                <a:lnTo>
                  <a:pt x="563" y="2249"/>
                </a:lnTo>
                <a:lnTo>
                  <a:pt x="564" y="2249"/>
                </a:lnTo>
                <a:lnTo>
                  <a:pt x="564" y="2250"/>
                </a:lnTo>
                <a:lnTo>
                  <a:pt x="565" y="2250"/>
                </a:lnTo>
                <a:lnTo>
                  <a:pt x="564" y="2250"/>
                </a:lnTo>
                <a:lnTo>
                  <a:pt x="563" y="2249"/>
                </a:lnTo>
                <a:lnTo>
                  <a:pt x="561" y="2250"/>
                </a:lnTo>
                <a:lnTo>
                  <a:pt x="563" y="2252"/>
                </a:lnTo>
                <a:lnTo>
                  <a:pt x="564" y="2251"/>
                </a:lnTo>
                <a:lnTo>
                  <a:pt x="564" y="2252"/>
                </a:lnTo>
                <a:lnTo>
                  <a:pt x="563" y="2252"/>
                </a:lnTo>
                <a:lnTo>
                  <a:pt x="563" y="2251"/>
                </a:lnTo>
                <a:lnTo>
                  <a:pt x="561" y="2251"/>
                </a:lnTo>
                <a:lnTo>
                  <a:pt x="561" y="2250"/>
                </a:lnTo>
                <a:lnTo>
                  <a:pt x="559" y="2252"/>
                </a:lnTo>
                <a:lnTo>
                  <a:pt x="560" y="2252"/>
                </a:lnTo>
                <a:lnTo>
                  <a:pt x="560" y="2253"/>
                </a:lnTo>
                <a:lnTo>
                  <a:pt x="561" y="2253"/>
                </a:lnTo>
                <a:lnTo>
                  <a:pt x="561" y="2254"/>
                </a:lnTo>
                <a:lnTo>
                  <a:pt x="561" y="2253"/>
                </a:lnTo>
                <a:lnTo>
                  <a:pt x="560" y="2252"/>
                </a:lnTo>
                <a:lnTo>
                  <a:pt x="559" y="2252"/>
                </a:lnTo>
                <a:lnTo>
                  <a:pt x="558" y="2253"/>
                </a:lnTo>
                <a:lnTo>
                  <a:pt x="559" y="2254"/>
                </a:lnTo>
                <a:lnTo>
                  <a:pt x="560" y="2254"/>
                </a:lnTo>
                <a:lnTo>
                  <a:pt x="560" y="2256"/>
                </a:lnTo>
                <a:lnTo>
                  <a:pt x="560" y="2254"/>
                </a:lnTo>
                <a:lnTo>
                  <a:pt x="560" y="2256"/>
                </a:lnTo>
                <a:lnTo>
                  <a:pt x="559" y="2256"/>
                </a:lnTo>
                <a:lnTo>
                  <a:pt x="560" y="2256"/>
                </a:lnTo>
                <a:lnTo>
                  <a:pt x="559" y="2254"/>
                </a:lnTo>
                <a:lnTo>
                  <a:pt x="558" y="2253"/>
                </a:lnTo>
                <a:lnTo>
                  <a:pt x="557" y="2254"/>
                </a:lnTo>
                <a:lnTo>
                  <a:pt x="557" y="2256"/>
                </a:lnTo>
                <a:lnTo>
                  <a:pt x="558" y="2256"/>
                </a:lnTo>
                <a:lnTo>
                  <a:pt x="558" y="2257"/>
                </a:lnTo>
                <a:lnTo>
                  <a:pt x="559" y="2257"/>
                </a:lnTo>
                <a:lnTo>
                  <a:pt x="558" y="2257"/>
                </a:lnTo>
                <a:lnTo>
                  <a:pt x="557" y="2256"/>
                </a:lnTo>
                <a:lnTo>
                  <a:pt x="556" y="2257"/>
                </a:lnTo>
                <a:lnTo>
                  <a:pt x="555" y="2258"/>
                </a:lnTo>
                <a:lnTo>
                  <a:pt x="555" y="2257"/>
                </a:lnTo>
                <a:lnTo>
                  <a:pt x="556" y="2256"/>
                </a:lnTo>
                <a:lnTo>
                  <a:pt x="558" y="2253"/>
                </a:lnTo>
                <a:lnTo>
                  <a:pt x="559" y="2252"/>
                </a:lnTo>
                <a:lnTo>
                  <a:pt x="561" y="2250"/>
                </a:lnTo>
                <a:lnTo>
                  <a:pt x="563" y="2249"/>
                </a:lnTo>
                <a:lnTo>
                  <a:pt x="564" y="2248"/>
                </a:lnTo>
                <a:lnTo>
                  <a:pt x="567" y="2243"/>
                </a:lnTo>
                <a:lnTo>
                  <a:pt x="569" y="2241"/>
                </a:lnTo>
                <a:lnTo>
                  <a:pt x="572" y="2237"/>
                </a:lnTo>
                <a:lnTo>
                  <a:pt x="573" y="2237"/>
                </a:lnTo>
                <a:lnTo>
                  <a:pt x="572" y="2237"/>
                </a:lnTo>
                <a:lnTo>
                  <a:pt x="572" y="2239"/>
                </a:lnTo>
                <a:lnTo>
                  <a:pt x="573" y="2240"/>
                </a:lnTo>
                <a:lnTo>
                  <a:pt x="573" y="2241"/>
                </a:lnTo>
                <a:lnTo>
                  <a:pt x="574" y="2240"/>
                </a:lnTo>
                <a:lnTo>
                  <a:pt x="573" y="2241"/>
                </a:lnTo>
                <a:lnTo>
                  <a:pt x="572" y="2240"/>
                </a:lnTo>
                <a:lnTo>
                  <a:pt x="572" y="2239"/>
                </a:lnTo>
                <a:lnTo>
                  <a:pt x="570" y="2239"/>
                </a:lnTo>
                <a:lnTo>
                  <a:pt x="569" y="2241"/>
                </a:lnTo>
                <a:lnTo>
                  <a:pt x="570" y="2241"/>
                </a:lnTo>
                <a:lnTo>
                  <a:pt x="572" y="2242"/>
                </a:lnTo>
                <a:lnTo>
                  <a:pt x="572" y="2243"/>
                </a:lnTo>
                <a:lnTo>
                  <a:pt x="572" y="2242"/>
                </a:lnTo>
                <a:lnTo>
                  <a:pt x="570" y="2241"/>
                </a:lnTo>
                <a:lnTo>
                  <a:pt x="569" y="2241"/>
                </a:lnTo>
                <a:lnTo>
                  <a:pt x="568" y="2242"/>
                </a:lnTo>
                <a:lnTo>
                  <a:pt x="569" y="2243"/>
                </a:lnTo>
                <a:lnTo>
                  <a:pt x="570" y="2244"/>
                </a:lnTo>
                <a:lnTo>
                  <a:pt x="570" y="2243"/>
                </a:lnTo>
                <a:lnTo>
                  <a:pt x="570" y="2244"/>
                </a:lnTo>
                <a:lnTo>
                  <a:pt x="569" y="2244"/>
                </a:lnTo>
                <a:lnTo>
                  <a:pt x="570" y="2244"/>
                </a:lnTo>
                <a:lnTo>
                  <a:pt x="569" y="2243"/>
                </a:lnTo>
                <a:lnTo>
                  <a:pt x="568" y="2242"/>
                </a:lnTo>
                <a:lnTo>
                  <a:pt x="567" y="2243"/>
                </a:lnTo>
                <a:lnTo>
                  <a:pt x="567" y="2244"/>
                </a:lnTo>
                <a:lnTo>
                  <a:pt x="568" y="2244"/>
                </a:lnTo>
                <a:lnTo>
                  <a:pt x="568" y="2245"/>
                </a:lnTo>
                <a:lnTo>
                  <a:pt x="569" y="2245"/>
                </a:lnTo>
                <a:lnTo>
                  <a:pt x="568" y="2245"/>
                </a:lnTo>
                <a:lnTo>
                  <a:pt x="567" y="2244"/>
                </a:lnTo>
                <a:lnTo>
                  <a:pt x="565" y="2245"/>
                </a:lnTo>
                <a:lnTo>
                  <a:pt x="566" y="2245"/>
                </a:lnTo>
                <a:lnTo>
                  <a:pt x="566" y="2247"/>
                </a:lnTo>
                <a:lnTo>
                  <a:pt x="567" y="2247"/>
                </a:lnTo>
                <a:lnTo>
                  <a:pt x="568" y="2247"/>
                </a:lnTo>
                <a:lnTo>
                  <a:pt x="567" y="2247"/>
                </a:lnTo>
                <a:lnTo>
                  <a:pt x="567" y="2248"/>
                </a:lnTo>
                <a:lnTo>
                  <a:pt x="567" y="2247"/>
                </a:lnTo>
                <a:lnTo>
                  <a:pt x="566" y="2247"/>
                </a:lnTo>
                <a:lnTo>
                  <a:pt x="566" y="2245"/>
                </a:lnTo>
                <a:lnTo>
                  <a:pt x="565" y="2245"/>
                </a:lnTo>
                <a:lnTo>
                  <a:pt x="564" y="2247"/>
                </a:lnTo>
                <a:lnTo>
                  <a:pt x="565" y="2248"/>
                </a:lnTo>
                <a:lnTo>
                  <a:pt x="566" y="2249"/>
                </a:lnTo>
                <a:lnTo>
                  <a:pt x="567" y="2250"/>
                </a:lnTo>
                <a:lnTo>
                  <a:pt x="568" y="2248"/>
                </a:lnTo>
                <a:lnTo>
                  <a:pt x="577" y="2237"/>
                </a:lnTo>
                <a:lnTo>
                  <a:pt x="578" y="2236"/>
                </a:lnTo>
                <a:lnTo>
                  <a:pt x="580" y="2235"/>
                </a:lnTo>
                <a:lnTo>
                  <a:pt x="580" y="2234"/>
                </a:lnTo>
                <a:lnTo>
                  <a:pt x="581" y="2234"/>
                </a:lnTo>
                <a:lnTo>
                  <a:pt x="581" y="2233"/>
                </a:lnTo>
                <a:lnTo>
                  <a:pt x="582" y="2232"/>
                </a:lnTo>
                <a:lnTo>
                  <a:pt x="582" y="2231"/>
                </a:lnTo>
                <a:lnTo>
                  <a:pt x="583" y="2231"/>
                </a:lnTo>
                <a:lnTo>
                  <a:pt x="583" y="2229"/>
                </a:lnTo>
                <a:lnTo>
                  <a:pt x="583" y="2228"/>
                </a:lnTo>
                <a:lnTo>
                  <a:pt x="583" y="2227"/>
                </a:lnTo>
                <a:lnTo>
                  <a:pt x="584" y="2226"/>
                </a:lnTo>
                <a:lnTo>
                  <a:pt x="584" y="2225"/>
                </a:lnTo>
                <a:lnTo>
                  <a:pt x="584" y="2224"/>
                </a:lnTo>
                <a:lnTo>
                  <a:pt x="584" y="2223"/>
                </a:lnTo>
                <a:lnTo>
                  <a:pt x="584" y="2222"/>
                </a:lnTo>
                <a:lnTo>
                  <a:pt x="584" y="2220"/>
                </a:lnTo>
                <a:lnTo>
                  <a:pt x="583" y="2219"/>
                </a:lnTo>
                <a:lnTo>
                  <a:pt x="583" y="2218"/>
                </a:lnTo>
                <a:lnTo>
                  <a:pt x="583" y="2217"/>
                </a:lnTo>
                <a:lnTo>
                  <a:pt x="582" y="2217"/>
                </a:lnTo>
                <a:lnTo>
                  <a:pt x="583" y="2216"/>
                </a:lnTo>
                <a:lnTo>
                  <a:pt x="582" y="2216"/>
                </a:lnTo>
                <a:lnTo>
                  <a:pt x="581" y="2216"/>
                </a:lnTo>
                <a:lnTo>
                  <a:pt x="582" y="2216"/>
                </a:lnTo>
                <a:lnTo>
                  <a:pt x="582" y="2215"/>
                </a:lnTo>
                <a:lnTo>
                  <a:pt x="581" y="2214"/>
                </a:lnTo>
                <a:lnTo>
                  <a:pt x="581" y="2212"/>
                </a:lnTo>
                <a:lnTo>
                  <a:pt x="580" y="2211"/>
                </a:lnTo>
                <a:lnTo>
                  <a:pt x="578" y="2210"/>
                </a:lnTo>
                <a:lnTo>
                  <a:pt x="578" y="2209"/>
                </a:lnTo>
                <a:lnTo>
                  <a:pt x="577" y="2208"/>
                </a:lnTo>
                <a:lnTo>
                  <a:pt x="576" y="2207"/>
                </a:lnTo>
                <a:lnTo>
                  <a:pt x="576" y="2206"/>
                </a:lnTo>
                <a:lnTo>
                  <a:pt x="575" y="2204"/>
                </a:lnTo>
                <a:lnTo>
                  <a:pt x="574" y="2203"/>
                </a:lnTo>
                <a:lnTo>
                  <a:pt x="573" y="2202"/>
                </a:lnTo>
                <a:lnTo>
                  <a:pt x="572" y="2202"/>
                </a:lnTo>
                <a:lnTo>
                  <a:pt x="572" y="2201"/>
                </a:lnTo>
                <a:lnTo>
                  <a:pt x="570" y="2201"/>
                </a:lnTo>
                <a:lnTo>
                  <a:pt x="570" y="2200"/>
                </a:lnTo>
                <a:lnTo>
                  <a:pt x="569" y="2200"/>
                </a:lnTo>
                <a:lnTo>
                  <a:pt x="568" y="2199"/>
                </a:lnTo>
                <a:lnTo>
                  <a:pt x="567" y="2199"/>
                </a:lnTo>
                <a:lnTo>
                  <a:pt x="566" y="2199"/>
                </a:lnTo>
                <a:lnTo>
                  <a:pt x="565" y="2198"/>
                </a:lnTo>
                <a:lnTo>
                  <a:pt x="564" y="2198"/>
                </a:lnTo>
                <a:lnTo>
                  <a:pt x="563" y="2198"/>
                </a:lnTo>
                <a:lnTo>
                  <a:pt x="560" y="2197"/>
                </a:lnTo>
                <a:lnTo>
                  <a:pt x="559" y="2197"/>
                </a:lnTo>
                <a:lnTo>
                  <a:pt x="558" y="2197"/>
                </a:lnTo>
                <a:lnTo>
                  <a:pt x="557" y="2197"/>
                </a:lnTo>
                <a:lnTo>
                  <a:pt x="556" y="2197"/>
                </a:lnTo>
                <a:lnTo>
                  <a:pt x="555" y="2197"/>
                </a:lnTo>
                <a:lnTo>
                  <a:pt x="553" y="2197"/>
                </a:lnTo>
                <a:lnTo>
                  <a:pt x="552" y="2197"/>
                </a:lnTo>
                <a:lnTo>
                  <a:pt x="551" y="2197"/>
                </a:lnTo>
                <a:lnTo>
                  <a:pt x="550" y="2197"/>
                </a:lnTo>
                <a:lnTo>
                  <a:pt x="549" y="2198"/>
                </a:lnTo>
                <a:lnTo>
                  <a:pt x="548" y="2198"/>
                </a:lnTo>
                <a:lnTo>
                  <a:pt x="547" y="2198"/>
                </a:lnTo>
                <a:lnTo>
                  <a:pt x="545" y="2199"/>
                </a:lnTo>
                <a:lnTo>
                  <a:pt x="543" y="2200"/>
                </a:lnTo>
                <a:lnTo>
                  <a:pt x="542" y="2201"/>
                </a:lnTo>
                <a:lnTo>
                  <a:pt x="543" y="2201"/>
                </a:lnTo>
                <a:lnTo>
                  <a:pt x="542" y="2201"/>
                </a:lnTo>
                <a:lnTo>
                  <a:pt x="541" y="2201"/>
                </a:lnTo>
                <a:lnTo>
                  <a:pt x="540" y="2201"/>
                </a:lnTo>
                <a:lnTo>
                  <a:pt x="540" y="2202"/>
                </a:lnTo>
                <a:lnTo>
                  <a:pt x="540" y="2201"/>
                </a:lnTo>
                <a:lnTo>
                  <a:pt x="540" y="2202"/>
                </a:lnTo>
                <a:lnTo>
                  <a:pt x="540" y="2203"/>
                </a:lnTo>
                <a:lnTo>
                  <a:pt x="541" y="2203"/>
                </a:lnTo>
                <a:lnTo>
                  <a:pt x="541" y="2204"/>
                </a:lnTo>
                <a:lnTo>
                  <a:pt x="542" y="2204"/>
                </a:lnTo>
                <a:lnTo>
                  <a:pt x="542" y="2206"/>
                </a:lnTo>
                <a:lnTo>
                  <a:pt x="543" y="2207"/>
                </a:lnTo>
                <a:lnTo>
                  <a:pt x="544" y="2207"/>
                </a:lnTo>
                <a:lnTo>
                  <a:pt x="543" y="2208"/>
                </a:lnTo>
                <a:lnTo>
                  <a:pt x="543" y="2207"/>
                </a:lnTo>
                <a:lnTo>
                  <a:pt x="542" y="2206"/>
                </a:lnTo>
                <a:lnTo>
                  <a:pt x="540" y="2202"/>
                </a:lnTo>
                <a:lnTo>
                  <a:pt x="538" y="2203"/>
                </a:lnTo>
                <a:lnTo>
                  <a:pt x="539" y="2203"/>
                </a:lnTo>
                <a:lnTo>
                  <a:pt x="539" y="2204"/>
                </a:lnTo>
                <a:lnTo>
                  <a:pt x="539" y="2206"/>
                </a:lnTo>
                <a:lnTo>
                  <a:pt x="541" y="2208"/>
                </a:lnTo>
                <a:lnTo>
                  <a:pt x="542" y="2208"/>
                </a:lnTo>
                <a:lnTo>
                  <a:pt x="541" y="2209"/>
                </a:lnTo>
                <a:lnTo>
                  <a:pt x="541" y="2208"/>
                </a:lnTo>
                <a:lnTo>
                  <a:pt x="539" y="2204"/>
                </a:lnTo>
                <a:lnTo>
                  <a:pt x="538" y="2204"/>
                </a:lnTo>
                <a:lnTo>
                  <a:pt x="539" y="2204"/>
                </a:lnTo>
                <a:lnTo>
                  <a:pt x="538" y="2203"/>
                </a:lnTo>
                <a:lnTo>
                  <a:pt x="536" y="2202"/>
                </a:lnTo>
                <a:lnTo>
                  <a:pt x="536" y="2201"/>
                </a:lnTo>
                <a:lnTo>
                  <a:pt x="535" y="2201"/>
                </a:lnTo>
                <a:lnTo>
                  <a:pt x="535" y="2202"/>
                </a:lnTo>
                <a:lnTo>
                  <a:pt x="534" y="2203"/>
                </a:lnTo>
                <a:lnTo>
                  <a:pt x="533" y="2203"/>
                </a:lnTo>
                <a:lnTo>
                  <a:pt x="533" y="2204"/>
                </a:lnTo>
                <a:lnTo>
                  <a:pt x="532" y="2204"/>
                </a:lnTo>
                <a:lnTo>
                  <a:pt x="532" y="2206"/>
                </a:lnTo>
                <a:lnTo>
                  <a:pt x="532" y="2207"/>
                </a:lnTo>
                <a:lnTo>
                  <a:pt x="533" y="2207"/>
                </a:lnTo>
                <a:lnTo>
                  <a:pt x="532" y="2208"/>
                </a:lnTo>
                <a:lnTo>
                  <a:pt x="533" y="2208"/>
                </a:lnTo>
                <a:lnTo>
                  <a:pt x="534" y="2209"/>
                </a:lnTo>
                <a:lnTo>
                  <a:pt x="535" y="2210"/>
                </a:lnTo>
                <a:lnTo>
                  <a:pt x="538" y="2211"/>
                </a:lnTo>
                <a:lnTo>
                  <a:pt x="536" y="2212"/>
                </a:lnTo>
                <a:lnTo>
                  <a:pt x="538" y="2211"/>
                </a:lnTo>
                <a:lnTo>
                  <a:pt x="536" y="2211"/>
                </a:lnTo>
                <a:lnTo>
                  <a:pt x="536" y="2210"/>
                </a:lnTo>
                <a:lnTo>
                  <a:pt x="535" y="2210"/>
                </a:lnTo>
                <a:lnTo>
                  <a:pt x="534" y="2210"/>
                </a:lnTo>
                <a:lnTo>
                  <a:pt x="534" y="2209"/>
                </a:lnTo>
                <a:lnTo>
                  <a:pt x="533" y="2209"/>
                </a:lnTo>
                <a:lnTo>
                  <a:pt x="533" y="2208"/>
                </a:lnTo>
                <a:lnTo>
                  <a:pt x="532" y="2208"/>
                </a:lnTo>
                <a:lnTo>
                  <a:pt x="531" y="2209"/>
                </a:lnTo>
                <a:lnTo>
                  <a:pt x="532" y="2209"/>
                </a:lnTo>
                <a:lnTo>
                  <a:pt x="532" y="2210"/>
                </a:lnTo>
                <a:lnTo>
                  <a:pt x="533" y="2210"/>
                </a:lnTo>
                <a:lnTo>
                  <a:pt x="533" y="2211"/>
                </a:lnTo>
                <a:lnTo>
                  <a:pt x="534" y="2211"/>
                </a:lnTo>
                <a:lnTo>
                  <a:pt x="534" y="2212"/>
                </a:lnTo>
                <a:lnTo>
                  <a:pt x="535" y="2212"/>
                </a:lnTo>
                <a:lnTo>
                  <a:pt x="535" y="2214"/>
                </a:lnTo>
                <a:lnTo>
                  <a:pt x="536" y="2214"/>
                </a:lnTo>
                <a:lnTo>
                  <a:pt x="536" y="2212"/>
                </a:lnTo>
                <a:lnTo>
                  <a:pt x="536" y="2214"/>
                </a:lnTo>
                <a:lnTo>
                  <a:pt x="535" y="2214"/>
                </a:lnTo>
                <a:lnTo>
                  <a:pt x="535" y="2212"/>
                </a:lnTo>
                <a:lnTo>
                  <a:pt x="531" y="2209"/>
                </a:lnTo>
                <a:lnTo>
                  <a:pt x="528" y="2211"/>
                </a:lnTo>
                <a:lnTo>
                  <a:pt x="530" y="2211"/>
                </a:lnTo>
                <a:lnTo>
                  <a:pt x="531" y="2210"/>
                </a:lnTo>
                <a:lnTo>
                  <a:pt x="531" y="2211"/>
                </a:lnTo>
                <a:lnTo>
                  <a:pt x="530" y="2211"/>
                </a:lnTo>
                <a:lnTo>
                  <a:pt x="530" y="2212"/>
                </a:lnTo>
                <a:lnTo>
                  <a:pt x="532" y="2211"/>
                </a:lnTo>
                <a:lnTo>
                  <a:pt x="531" y="2211"/>
                </a:lnTo>
                <a:lnTo>
                  <a:pt x="531" y="2212"/>
                </a:lnTo>
                <a:lnTo>
                  <a:pt x="530" y="2212"/>
                </a:lnTo>
                <a:lnTo>
                  <a:pt x="531" y="2212"/>
                </a:lnTo>
                <a:lnTo>
                  <a:pt x="531" y="2214"/>
                </a:lnTo>
                <a:lnTo>
                  <a:pt x="531" y="2212"/>
                </a:lnTo>
                <a:lnTo>
                  <a:pt x="532" y="2212"/>
                </a:lnTo>
                <a:lnTo>
                  <a:pt x="532" y="2211"/>
                </a:lnTo>
                <a:lnTo>
                  <a:pt x="532" y="2212"/>
                </a:lnTo>
                <a:lnTo>
                  <a:pt x="533" y="2212"/>
                </a:lnTo>
                <a:lnTo>
                  <a:pt x="532" y="2212"/>
                </a:lnTo>
                <a:lnTo>
                  <a:pt x="531" y="2214"/>
                </a:lnTo>
                <a:lnTo>
                  <a:pt x="532" y="2214"/>
                </a:lnTo>
                <a:lnTo>
                  <a:pt x="532" y="2215"/>
                </a:lnTo>
                <a:lnTo>
                  <a:pt x="532" y="2214"/>
                </a:lnTo>
                <a:lnTo>
                  <a:pt x="533" y="2214"/>
                </a:lnTo>
                <a:lnTo>
                  <a:pt x="533" y="2212"/>
                </a:lnTo>
                <a:lnTo>
                  <a:pt x="534" y="2214"/>
                </a:lnTo>
                <a:lnTo>
                  <a:pt x="533" y="2212"/>
                </a:lnTo>
                <a:lnTo>
                  <a:pt x="533" y="2214"/>
                </a:lnTo>
                <a:lnTo>
                  <a:pt x="532" y="2214"/>
                </a:lnTo>
                <a:lnTo>
                  <a:pt x="532" y="2215"/>
                </a:lnTo>
                <a:lnTo>
                  <a:pt x="533" y="2216"/>
                </a:lnTo>
                <a:lnTo>
                  <a:pt x="534" y="2215"/>
                </a:lnTo>
                <a:lnTo>
                  <a:pt x="535" y="2215"/>
                </a:lnTo>
                <a:lnTo>
                  <a:pt x="534" y="2214"/>
                </a:lnTo>
                <a:lnTo>
                  <a:pt x="535" y="2215"/>
                </a:lnTo>
                <a:lnTo>
                  <a:pt x="534" y="2216"/>
                </a:lnTo>
                <a:lnTo>
                  <a:pt x="534" y="2215"/>
                </a:lnTo>
                <a:lnTo>
                  <a:pt x="533" y="2216"/>
                </a:lnTo>
                <a:lnTo>
                  <a:pt x="534" y="2216"/>
                </a:lnTo>
                <a:lnTo>
                  <a:pt x="534" y="2215"/>
                </a:lnTo>
                <a:lnTo>
                  <a:pt x="534" y="2216"/>
                </a:lnTo>
                <a:lnTo>
                  <a:pt x="533" y="2216"/>
                </a:lnTo>
                <a:lnTo>
                  <a:pt x="534" y="2216"/>
                </a:lnTo>
                <a:lnTo>
                  <a:pt x="533" y="2217"/>
                </a:lnTo>
                <a:lnTo>
                  <a:pt x="534" y="2216"/>
                </a:lnTo>
                <a:lnTo>
                  <a:pt x="533" y="2216"/>
                </a:lnTo>
                <a:lnTo>
                  <a:pt x="533" y="2215"/>
                </a:lnTo>
                <a:lnTo>
                  <a:pt x="532" y="2215"/>
                </a:lnTo>
                <a:lnTo>
                  <a:pt x="531" y="2214"/>
                </a:lnTo>
                <a:lnTo>
                  <a:pt x="531" y="2212"/>
                </a:lnTo>
                <a:lnTo>
                  <a:pt x="530" y="2212"/>
                </a:lnTo>
                <a:lnTo>
                  <a:pt x="530" y="2211"/>
                </a:lnTo>
                <a:lnTo>
                  <a:pt x="528" y="2211"/>
                </a:lnTo>
                <a:lnTo>
                  <a:pt x="527" y="2212"/>
                </a:lnTo>
                <a:lnTo>
                  <a:pt x="532" y="2217"/>
                </a:lnTo>
                <a:lnTo>
                  <a:pt x="532" y="2216"/>
                </a:lnTo>
                <a:lnTo>
                  <a:pt x="533" y="2217"/>
                </a:lnTo>
                <a:lnTo>
                  <a:pt x="532" y="2218"/>
                </a:lnTo>
                <a:lnTo>
                  <a:pt x="532" y="2217"/>
                </a:lnTo>
                <a:lnTo>
                  <a:pt x="531" y="2218"/>
                </a:lnTo>
                <a:lnTo>
                  <a:pt x="531" y="2217"/>
                </a:lnTo>
                <a:lnTo>
                  <a:pt x="532" y="2217"/>
                </a:lnTo>
                <a:lnTo>
                  <a:pt x="531" y="2217"/>
                </a:lnTo>
                <a:lnTo>
                  <a:pt x="528" y="2214"/>
                </a:lnTo>
                <a:lnTo>
                  <a:pt x="527" y="2215"/>
                </a:lnTo>
                <a:lnTo>
                  <a:pt x="528" y="2214"/>
                </a:lnTo>
                <a:lnTo>
                  <a:pt x="527" y="2212"/>
                </a:lnTo>
                <a:lnTo>
                  <a:pt x="526" y="2214"/>
                </a:lnTo>
                <a:lnTo>
                  <a:pt x="525" y="2212"/>
                </a:lnTo>
                <a:lnTo>
                  <a:pt x="525" y="2214"/>
                </a:lnTo>
                <a:lnTo>
                  <a:pt x="525" y="2215"/>
                </a:lnTo>
                <a:lnTo>
                  <a:pt x="525" y="2214"/>
                </a:lnTo>
                <a:lnTo>
                  <a:pt x="525" y="2215"/>
                </a:lnTo>
                <a:lnTo>
                  <a:pt x="526" y="2215"/>
                </a:lnTo>
                <a:lnTo>
                  <a:pt x="526" y="2216"/>
                </a:lnTo>
                <a:lnTo>
                  <a:pt x="527" y="2216"/>
                </a:lnTo>
                <a:lnTo>
                  <a:pt x="527" y="2217"/>
                </a:lnTo>
                <a:lnTo>
                  <a:pt x="528" y="2217"/>
                </a:lnTo>
                <a:lnTo>
                  <a:pt x="530" y="2218"/>
                </a:lnTo>
                <a:lnTo>
                  <a:pt x="531" y="2218"/>
                </a:lnTo>
                <a:lnTo>
                  <a:pt x="530" y="2218"/>
                </a:lnTo>
                <a:lnTo>
                  <a:pt x="530" y="2219"/>
                </a:lnTo>
                <a:lnTo>
                  <a:pt x="530" y="2218"/>
                </a:lnTo>
                <a:lnTo>
                  <a:pt x="528" y="2218"/>
                </a:lnTo>
                <a:lnTo>
                  <a:pt x="528" y="2217"/>
                </a:lnTo>
                <a:lnTo>
                  <a:pt x="527" y="2217"/>
                </a:lnTo>
                <a:lnTo>
                  <a:pt x="527" y="2216"/>
                </a:lnTo>
                <a:lnTo>
                  <a:pt x="526" y="2216"/>
                </a:lnTo>
                <a:lnTo>
                  <a:pt x="526" y="2215"/>
                </a:lnTo>
                <a:lnTo>
                  <a:pt x="525" y="2215"/>
                </a:lnTo>
                <a:lnTo>
                  <a:pt x="526" y="2216"/>
                </a:lnTo>
                <a:lnTo>
                  <a:pt x="525" y="2217"/>
                </a:lnTo>
                <a:lnTo>
                  <a:pt x="526" y="2217"/>
                </a:lnTo>
                <a:lnTo>
                  <a:pt x="526" y="2218"/>
                </a:lnTo>
                <a:lnTo>
                  <a:pt x="527" y="2218"/>
                </a:lnTo>
                <a:lnTo>
                  <a:pt x="527" y="2219"/>
                </a:lnTo>
                <a:lnTo>
                  <a:pt x="528" y="2219"/>
                </a:lnTo>
                <a:lnTo>
                  <a:pt x="528" y="2220"/>
                </a:lnTo>
                <a:lnTo>
                  <a:pt x="530" y="2220"/>
                </a:lnTo>
                <a:lnTo>
                  <a:pt x="528" y="2220"/>
                </a:lnTo>
                <a:lnTo>
                  <a:pt x="528" y="2219"/>
                </a:lnTo>
                <a:lnTo>
                  <a:pt x="527" y="2218"/>
                </a:lnTo>
                <a:lnTo>
                  <a:pt x="526" y="2218"/>
                </a:lnTo>
                <a:lnTo>
                  <a:pt x="526" y="2217"/>
                </a:lnTo>
                <a:lnTo>
                  <a:pt x="525" y="2217"/>
                </a:lnTo>
                <a:lnTo>
                  <a:pt x="524" y="2218"/>
                </a:lnTo>
                <a:lnTo>
                  <a:pt x="524" y="2219"/>
                </a:lnTo>
                <a:lnTo>
                  <a:pt x="525" y="2219"/>
                </a:lnTo>
                <a:lnTo>
                  <a:pt x="525" y="2220"/>
                </a:lnTo>
                <a:lnTo>
                  <a:pt x="526" y="2220"/>
                </a:lnTo>
                <a:lnTo>
                  <a:pt x="526" y="2222"/>
                </a:lnTo>
                <a:lnTo>
                  <a:pt x="527" y="2222"/>
                </a:lnTo>
                <a:lnTo>
                  <a:pt x="528" y="2222"/>
                </a:lnTo>
                <a:lnTo>
                  <a:pt x="527" y="2223"/>
                </a:lnTo>
                <a:lnTo>
                  <a:pt x="524" y="2218"/>
                </a:lnTo>
                <a:lnTo>
                  <a:pt x="523" y="2219"/>
                </a:lnTo>
                <a:lnTo>
                  <a:pt x="522" y="2218"/>
                </a:lnTo>
                <a:lnTo>
                  <a:pt x="523" y="2219"/>
                </a:lnTo>
                <a:lnTo>
                  <a:pt x="522" y="2219"/>
                </a:lnTo>
                <a:lnTo>
                  <a:pt x="520" y="2218"/>
                </a:lnTo>
                <a:lnTo>
                  <a:pt x="525" y="2223"/>
                </a:lnTo>
                <a:lnTo>
                  <a:pt x="526" y="2223"/>
                </a:lnTo>
                <a:lnTo>
                  <a:pt x="525" y="2224"/>
                </a:lnTo>
                <a:lnTo>
                  <a:pt x="526" y="2223"/>
                </a:lnTo>
                <a:lnTo>
                  <a:pt x="525" y="2223"/>
                </a:lnTo>
                <a:lnTo>
                  <a:pt x="524" y="2223"/>
                </a:lnTo>
                <a:lnTo>
                  <a:pt x="525" y="2223"/>
                </a:lnTo>
                <a:lnTo>
                  <a:pt x="522" y="2219"/>
                </a:lnTo>
                <a:lnTo>
                  <a:pt x="520" y="2218"/>
                </a:lnTo>
                <a:lnTo>
                  <a:pt x="520" y="2219"/>
                </a:lnTo>
                <a:lnTo>
                  <a:pt x="522" y="2220"/>
                </a:lnTo>
                <a:lnTo>
                  <a:pt x="522" y="2222"/>
                </a:lnTo>
                <a:lnTo>
                  <a:pt x="522" y="2220"/>
                </a:lnTo>
                <a:lnTo>
                  <a:pt x="520" y="2220"/>
                </a:lnTo>
                <a:lnTo>
                  <a:pt x="522" y="2222"/>
                </a:lnTo>
                <a:lnTo>
                  <a:pt x="520" y="2222"/>
                </a:lnTo>
                <a:lnTo>
                  <a:pt x="522" y="2222"/>
                </a:lnTo>
                <a:lnTo>
                  <a:pt x="520" y="2222"/>
                </a:lnTo>
                <a:lnTo>
                  <a:pt x="522" y="2222"/>
                </a:lnTo>
                <a:lnTo>
                  <a:pt x="522" y="2223"/>
                </a:lnTo>
                <a:lnTo>
                  <a:pt x="523" y="2223"/>
                </a:lnTo>
                <a:lnTo>
                  <a:pt x="523" y="2224"/>
                </a:lnTo>
                <a:lnTo>
                  <a:pt x="524" y="2224"/>
                </a:lnTo>
                <a:lnTo>
                  <a:pt x="524" y="2225"/>
                </a:lnTo>
                <a:lnTo>
                  <a:pt x="525" y="2224"/>
                </a:lnTo>
                <a:lnTo>
                  <a:pt x="525" y="2225"/>
                </a:lnTo>
                <a:lnTo>
                  <a:pt x="524" y="2225"/>
                </a:lnTo>
                <a:lnTo>
                  <a:pt x="523" y="2224"/>
                </a:lnTo>
                <a:lnTo>
                  <a:pt x="522" y="2223"/>
                </a:lnTo>
                <a:lnTo>
                  <a:pt x="522" y="2222"/>
                </a:lnTo>
                <a:lnTo>
                  <a:pt x="520" y="2222"/>
                </a:lnTo>
                <a:lnTo>
                  <a:pt x="520" y="2223"/>
                </a:lnTo>
                <a:lnTo>
                  <a:pt x="519" y="2223"/>
                </a:lnTo>
                <a:lnTo>
                  <a:pt x="520" y="2223"/>
                </a:lnTo>
                <a:lnTo>
                  <a:pt x="520" y="2224"/>
                </a:lnTo>
                <a:lnTo>
                  <a:pt x="519" y="2223"/>
                </a:lnTo>
                <a:lnTo>
                  <a:pt x="518" y="2224"/>
                </a:lnTo>
                <a:lnTo>
                  <a:pt x="523" y="2227"/>
                </a:lnTo>
                <a:lnTo>
                  <a:pt x="524" y="2226"/>
                </a:lnTo>
                <a:lnTo>
                  <a:pt x="524" y="2227"/>
                </a:lnTo>
                <a:lnTo>
                  <a:pt x="523" y="2228"/>
                </a:lnTo>
                <a:lnTo>
                  <a:pt x="522" y="2228"/>
                </a:lnTo>
                <a:lnTo>
                  <a:pt x="523" y="2228"/>
                </a:lnTo>
                <a:lnTo>
                  <a:pt x="523" y="2227"/>
                </a:lnTo>
                <a:lnTo>
                  <a:pt x="518" y="2224"/>
                </a:lnTo>
                <a:lnTo>
                  <a:pt x="519" y="2223"/>
                </a:lnTo>
                <a:lnTo>
                  <a:pt x="518" y="2223"/>
                </a:lnTo>
                <a:lnTo>
                  <a:pt x="517" y="2223"/>
                </a:lnTo>
                <a:lnTo>
                  <a:pt x="517" y="2224"/>
                </a:lnTo>
                <a:lnTo>
                  <a:pt x="517" y="2223"/>
                </a:lnTo>
                <a:lnTo>
                  <a:pt x="516" y="2223"/>
                </a:lnTo>
                <a:lnTo>
                  <a:pt x="516" y="2224"/>
                </a:lnTo>
                <a:lnTo>
                  <a:pt x="517" y="2225"/>
                </a:lnTo>
                <a:lnTo>
                  <a:pt x="516" y="2226"/>
                </a:lnTo>
                <a:lnTo>
                  <a:pt x="516" y="2227"/>
                </a:lnTo>
                <a:lnTo>
                  <a:pt x="516" y="2228"/>
                </a:lnTo>
                <a:lnTo>
                  <a:pt x="515" y="2228"/>
                </a:lnTo>
                <a:lnTo>
                  <a:pt x="515" y="2229"/>
                </a:lnTo>
                <a:lnTo>
                  <a:pt x="516" y="2229"/>
                </a:lnTo>
                <a:lnTo>
                  <a:pt x="516" y="2231"/>
                </a:lnTo>
                <a:lnTo>
                  <a:pt x="517" y="2231"/>
                </a:lnTo>
                <a:lnTo>
                  <a:pt x="517" y="2232"/>
                </a:lnTo>
                <a:lnTo>
                  <a:pt x="516" y="2232"/>
                </a:lnTo>
                <a:lnTo>
                  <a:pt x="517" y="2232"/>
                </a:lnTo>
                <a:lnTo>
                  <a:pt x="517" y="2233"/>
                </a:lnTo>
                <a:lnTo>
                  <a:pt x="517" y="2234"/>
                </a:lnTo>
                <a:lnTo>
                  <a:pt x="518" y="2234"/>
                </a:lnTo>
                <a:lnTo>
                  <a:pt x="518" y="2235"/>
                </a:lnTo>
                <a:lnTo>
                  <a:pt x="518" y="2236"/>
                </a:lnTo>
                <a:lnTo>
                  <a:pt x="518" y="2237"/>
                </a:lnTo>
                <a:lnTo>
                  <a:pt x="518" y="2239"/>
                </a:lnTo>
                <a:lnTo>
                  <a:pt x="517" y="2239"/>
                </a:lnTo>
                <a:lnTo>
                  <a:pt x="517" y="2240"/>
                </a:lnTo>
                <a:lnTo>
                  <a:pt x="518" y="2240"/>
                </a:lnTo>
                <a:lnTo>
                  <a:pt x="518" y="2241"/>
                </a:lnTo>
                <a:lnTo>
                  <a:pt x="518" y="2242"/>
                </a:lnTo>
                <a:lnTo>
                  <a:pt x="517" y="2242"/>
                </a:lnTo>
                <a:lnTo>
                  <a:pt x="516" y="2242"/>
                </a:lnTo>
                <a:lnTo>
                  <a:pt x="516" y="2243"/>
                </a:lnTo>
                <a:lnTo>
                  <a:pt x="517" y="2244"/>
                </a:lnTo>
                <a:lnTo>
                  <a:pt x="518" y="2245"/>
                </a:lnTo>
                <a:lnTo>
                  <a:pt x="516" y="2248"/>
                </a:lnTo>
                <a:lnTo>
                  <a:pt x="517" y="2248"/>
                </a:lnTo>
                <a:lnTo>
                  <a:pt x="518" y="2247"/>
                </a:lnTo>
                <a:lnTo>
                  <a:pt x="517" y="2248"/>
                </a:lnTo>
                <a:lnTo>
                  <a:pt x="516" y="2248"/>
                </a:lnTo>
                <a:lnTo>
                  <a:pt x="517" y="2248"/>
                </a:lnTo>
                <a:lnTo>
                  <a:pt x="517" y="2249"/>
                </a:lnTo>
                <a:lnTo>
                  <a:pt x="520" y="2253"/>
                </a:lnTo>
                <a:lnTo>
                  <a:pt x="522" y="2253"/>
                </a:lnTo>
                <a:lnTo>
                  <a:pt x="522" y="2252"/>
                </a:lnTo>
                <a:lnTo>
                  <a:pt x="522" y="2253"/>
                </a:lnTo>
                <a:lnTo>
                  <a:pt x="520" y="2253"/>
                </a:lnTo>
                <a:lnTo>
                  <a:pt x="517" y="2250"/>
                </a:lnTo>
                <a:lnTo>
                  <a:pt x="517" y="2249"/>
                </a:lnTo>
                <a:lnTo>
                  <a:pt x="516" y="2250"/>
                </a:lnTo>
                <a:lnTo>
                  <a:pt x="519" y="2254"/>
                </a:lnTo>
                <a:lnTo>
                  <a:pt x="518" y="2254"/>
                </a:lnTo>
                <a:lnTo>
                  <a:pt x="513" y="2253"/>
                </a:lnTo>
                <a:lnTo>
                  <a:pt x="509" y="2253"/>
                </a:lnTo>
                <a:lnTo>
                  <a:pt x="509" y="2254"/>
                </a:lnTo>
                <a:lnTo>
                  <a:pt x="508" y="2254"/>
                </a:lnTo>
                <a:lnTo>
                  <a:pt x="508" y="2256"/>
                </a:lnTo>
                <a:lnTo>
                  <a:pt x="507" y="2257"/>
                </a:lnTo>
                <a:lnTo>
                  <a:pt x="507" y="2258"/>
                </a:lnTo>
                <a:lnTo>
                  <a:pt x="507" y="2259"/>
                </a:lnTo>
                <a:lnTo>
                  <a:pt x="506" y="2261"/>
                </a:lnTo>
                <a:lnTo>
                  <a:pt x="505" y="2261"/>
                </a:lnTo>
                <a:lnTo>
                  <a:pt x="505" y="2262"/>
                </a:lnTo>
                <a:lnTo>
                  <a:pt x="505" y="2261"/>
                </a:lnTo>
                <a:lnTo>
                  <a:pt x="503" y="2261"/>
                </a:lnTo>
                <a:lnTo>
                  <a:pt x="502" y="2261"/>
                </a:lnTo>
                <a:lnTo>
                  <a:pt x="501" y="2262"/>
                </a:lnTo>
                <a:lnTo>
                  <a:pt x="500" y="2262"/>
                </a:lnTo>
                <a:lnTo>
                  <a:pt x="499" y="2264"/>
                </a:lnTo>
                <a:lnTo>
                  <a:pt x="500" y="2264"/>
                </a:lnTo>
                <a:lnTo>
                  <a:pt x="499" y="2265"/>
                </a:lnTo>
                <a:lnTo>
                  <a:pt x="497" y="2264"/>
                </a:lnTo>
                <a:lnTo>
                  <a:pt x="494" y="2265"/>
                </a:lnTo>
                <a:lnTo>
                  <a:pt x="491" y="2267"/>
                </a:lnTo>
                <a:lnTo>
                  <a:pt x="488" y="2269"/>
                </a:lnTo>
                <a:lnTo>
                  <a:pt x="484" y="2271"/>
                </a:lnTo>
                <a:lnTo>
                  <a:pt x="482" y="2273"/>
                </a:lnTo>
                <a:lnTo>
                  <a:pt x="482" y="2274"/>
                </a:lnTo>
                <a:lnTo>
                  <a:pt x="482" y="2276"/>
                </a:lnTo>
                <a:lnTo>
                  <a:pt x="482" y="2277"/>
                </a:lnTo>
                <a:lnTo>
                  <a:pt x="481" y="2277"/>
                </a:lnTo>
                <a:lnTo>
                  <a:pt x="481" y="2278"/>
                </a:lnTo>
                <a:lnTo>
                  <a:pt x="480" y="2279"/>
                </a:lnTo>
                <a:lnTo>
                  <a:pt x="478" y="2281"/>
                </a:lnTo>
                <a:lnTo>
                  <a:pt x="478" y="2282"/>
                </a:lnTo>
                <a:lnTo>
                  <a:pt x="476" y="2281"/>
                </a:lnTo>
                <a:lnTo>
                  <a:pt x="476" y="2279"/>
                </a:lnTo>
                <a:lnTo>
                  <a:pt x="475" y="2281"/>
                </a:lnTo>
                <a:lnTo>
                  <a:pt x="474" y="2281"/>
                </a:lnTo>
                <a:lnTo>
                  <a:pt x="473" y="2282"/>
                </a:lnTo>
                <a:lnTo>
                  <a:pt x="473" y="2283"/>
                </a:lnTo>
                <a:lnTo>
                  <a:pt x="474" y="2283"/>
                </a:lnTo>
                <a:lnTo>
                  <a:pt x="473" y="2283"/>
                </a:lnTo>
                <a:lnTo>
                  <a:pt x="473" y="2284"/>
                </a:lnTo>
                <a:lnTo>
                  <a:pt x="472" y="2284"/>
                </a:lnTo>
                <a:lnTo>
                  <a:pt x="472" y="2283"/>
                </a:lnTo>
                <a:lnTo>
                  <a:pt x="472" y="2284"/>
                </a:lnTo>
                <a:lnTo>
                  <a:pt x="471" y="2284"/>
                </a:lnTo>
                <a:lnTo>
                  <a:pt x="469" y="2284"/>
                </a:lnTo>
                <a:lnTo>
                  <a:pt x="468" y="2285"/>
                </a:lnTo>
                <a:lnTo>
                  <a:pt x="466" y="2289"/>
                </a:lnTo>
                <a:lnTo>
                  <a:pt x="465" y="2289"/>
                </a:lnTo>
                <a:lnTo>
                  <a:pt x="465" y="2290"/>
                </a:lnTo>
                <a:lnTo>
                  <a:pt x="464" y="2291"/>
                </a:lnTo>
                <a:lnTo>
                  <a:pt x="463" y="2291"/>
                </a:lnTo>
                <a:lnTo>
                  <a:pt x="463" y="2292"/>
                </a:lnTo>
                <a:lnTo>
                  <a:pt x="464" y="2292"/>
                </a:lnTo>
                <a:lnTo>
                  <a:pt x="463" y="2292"/>
                </a:lnTo>
                <a:lnTo>
                  <a:pt x="461" y="2292"/>
                </a:lnTo>
                <a:lnTo>
                  <a:pt x="461" y="2293"/>
                </a:lnTo>
                <a:lnTo>
                  <a:pt x="460" y="2294"/>
                </a:lnTo>
                <a:lnTo>
                  <a:pt x="459" y="2295"/>
                </a:lnTo>
                <a:lnTo>
                  <a:pt x="460" y="2295"/>
                </a:lnTo>
                <a:lnTo>
                  <a:pt x="460" y="2296"/>
                </a:lnTo>
                <a:lnTo>
                  <a:pt x="459" y="2295"/>
                </a:lnTo>
                <a:lnTo>
                  <a:pt x="458" y="2295"/>
                </a:lnTo>
                <a:lnTo>
                  <a:pt x="457" y="2296"/>
                </a:lnTo>
                <a:lnTo>
                  <a:pt x="456" y="2298"/>
                </a:lnTo>
                <a:lnTo>
                  <a:pt x="456" y="2299"/>
                </a:lnTo>
                <a:lnTo>
                  <a:pt x="456" y="2300"/>
                </a:lnTo>
                <a:lnTo>
                  <a:pt x="455" y="2299"/>
                </a:lnTo>
                <a:lnTo>
                  <a:pt x="453" y="2300"/>
                </a:lnTo>
                <a:lnTo>
                  <a:pt x="452" y="2301"/>
                </a:lnTo>
                <a:lnTo>
                  <a:pt x="452" y="2302"/>
                </a:lnTo>
                <a:lnTo>
                  <a:pt x="451" y="2302"/>
                </a:lnTo>
                <a:lnTo>
                  <a:pt x="453" y="2304"/>
                </a:lnTo>
                <a:lnTo>
                  <a:pt x="452" y="2304"/>
                </a:lnTo>
                <a:lnTo>
                  <a:pt x="451" y="2302"/>
                </a:lnTo>
                <a:lnTo>
                  <a:pt x="450" y="2302"/>
                </a:lnTo>
                <a:lnTo>
                  <a:pt x="449" y="2302"/>
                </a:lnTo>
                <a:lnTo>
                  <a:pt x="448" y="2303"/>
                </a:lnTo>
                <a:lnTo>
                  <a:pt x="447" y="2304"/>
                </a:lnTo>
                <a:lnTo>
                  <a:pt x="446" y="2306"/>
                </a:lnTo>
                <a:lnTo>
                  <a:pt x="443" y="2307"/>
                </a:lnTo>
                <a:lnTo>
                  <a:pt x="444" y="2308"/>
                </a:lnTo>
                <a:lnTo>
                  <a:pt x="443" y="2307"/>
                </a:lnTo>
                <a:lnTo>
                  <a:pt x="442" y="2307"/>
                </a:lnTo>
                <a:lnTo>
                  <a:pt x="442" y="2308"/>
                </a:lnTo>
                <a:lnTo>
                  <a:pt x="441" y="2309"/>
                </a:lnTo>
                <a:lnTo>
                  <a:pt x="440" y="2310"/>
                </a:lnTo>
                <a:lnTo>
                  <a:pt x="439" y="2311"/>
                </a:lnTo>
                <a:lnTo>
                  <a:pt x="436" y="2312"/>
                </a:lnTo>
                <a:lnTo>
                  <a:pt x="435" y="2312"/>
                </a:lnTo>
                <a:lnTo>
                  <a:pt x="435" y="2311"/>
                </a:lnTo>
                <a:lnTo>
                  <a:pt x="434" y="2311"/>
                </a:lnTo>
                <a:lnTo>
                  <a:pt x="428" y="2314"/>
                </a:lnTo>
                <a:lnTo>
                  <a:pt x="427" y="2314"/>
                </a:lnTo>
                <a:lnTo>
                  <a:pt x="426" y="2314"/>
                </a:lnTo>
                <a:lnTo>
                  <a:pt x="425" y="2312"/>
                </a:lnTo>
                <a:lnTo>
                  <a:pt x="425" y="2314"/>
                </a:lnTo>
                <a:lnTo>
                  <a:pt x="424" y="2314"/>
                </a:lnTo>
                <a:lnTo>
                  <a:pt x="423" y="2315"/>
                </a:lnTo>
                <a:lnTo>
                  <a:pt x="422" y="2315"/>
                </a:lnTo>
                <a:lnTo>
                  <a:pt x="422" y="2316"/>
                </a:lnTo>
                <a:lnTo>
                  <a:pt x="421" y="2316"/>
                </a:lnTo>
                <a:lnTo>
                  <a:pt x="421" y="2317"/>
                </a:lnTo>
                <a:lnTo>
                  <a:pt x="419" y="2317"/>
                </a:lnTo>
                <a:lnTo>
                  <a:pt x="419" y="2318"/>
                </a:lnTo>
                <a:lnTo>
                  <a:pt x="418" y="2318"/>
                </a:lnTo>
                <a:lnTo>
                  <a:pt x="417" y="2318"/>
                </a:lnTo>
                <a:lnTo>
                  <a:pt x="417" y="2319"/>
                </a:lnTo>
                <a:lnTo>
                  <a:pt x="416" y="2319"/>
                </a:lnTo>
                <a:lnTo>
                  <a:pt x="415" y="2320"/>
                </a:lnTo>
                <a:lnTo>
                  <a:pt x="413" y="2321"/>
                </a:lnTo>
                <a:lnTo>
                  <a:pt x="411" y="2323"/>
                </a:lnTo>
                <a:lnTo>
                  <a:pt x="410" y="2324"/>
                </a:lnTo>
                <a:lnTo>
                  <a:pt x="408" y="2325"/>
                </a:lnTo>
                <a:lnTo>
                  <a:pt x="407" y="2325"/>
                </a:lnTo>
                <a:lnTo>
                  <a:pt x="406" y="2326"/>
                </a:lnTo>
                <a:lnTo>
                  <a:pt x="405" y="2327"/>
                </a:lnTo>
                <a:lnTo>
                  <a:pt x="401" y="2329"/>
                </a:lnTo>
                <a:lnTo>
                  <a:pt x="398" y="2332"/>
                </a:lnTo>
                <a:lnTo>
                  <a:pt x="398" y="2333"/>
                </a:lnTo>
                <a:lnTo>
                  <a:pt x="396" y="2334"/>
                </a:lnTo>
                <a:lnTo>
                  <a:pt x="394" y="2335"/>
                </a:lnTo>
                <a:lnTo>
                  <a:pt x="393" y="2335"/>
                </a:lnTo>
                <a:lnTo>
                  <a:pt x="393" y="2336"/>
                </a:lnTo>
                <a:lnTo>
                  <a:pt x="392" y="2336"/>
                </a:lnTo>
                <a:lnTo>
                  <a:pt x="391" y="2336"/>
                </a:lnTo>
                <a:lnTo>
                  <a:pt x="391" y="2337"/>
                </a:lnTo>
                <a:lnTo>
                  <a:pt x="390" y="2337"/>
                </a:lnTo>
                <a:lnTo>
                  <a:pt x="389" y="2337"/>
                </a:lnTo>
                <a:lnTo>
                  <a:pt x="388" y="2337"/>
                </a:lnTo>
                <a:lnTo>
                  <a:pt x="386" y="2337"/>
                </a:lnTo>
                <a:lnTo>
                  <a:pt x="386" y="2336"/>
                </a:lnTo>
                <a:lnTo>
                  <a:pt x="385" y="2335"/>
                </a:lnTo>
                <a:lnTo>
                  <a:pt x="384" y="2335"/>
                </a:lnTo>
                <a:lnTo>
                  <a:pt x="381" y="2336"/>
                </a:lnTo>
                <a:lnTo>
                  <a:pt x="377" y="2338"/>
                </a:lnTo>
                <a:lnTo>
                  <a:pt x="374" y="2341"/>
                </a:lnTo>
                <a:lnTo>
                  <a:pt x="367" y="2346"/>
                </a:lnTo>
                <a:lnTo>
                  <a:pt x="363" y="2351"/>
                </a:lnTo>
                <a:lnTo>
                  <a:pt x="356" y="2360"/>
                </a:lnTo>
                <a:lnTo>
                  <a:pt x="355" y="2360"/>
                </a:lnTo>
                <a:lnTo>
                  <a:pt x="355" y="2359"/>
                </a:lnTo>
                <a:lnTo>
                  <a:pt x="352" y="2357"/>
                </a:lnTo>
                <a:lnTo>
                  <a:pt x="352" y="2356"/>
                </a:lnTo>
                <a:lnTo>
                  <a:pt x="351" y="2356"/>
                </a:lnTo>
                <a:lnTo>
                  <a:pt x="350" y="2356"/>
                </a:lnTo>
                <a:lnTo>
                  <a:pt x="349" y="2356"/>
                </a:lnTo>
                <a:lnTo>
                  <a:pt x="348" y="2356"/>
                </a:lnTo>
                <a:lnTo>
                  <a:pt x="348" y="2354"/>
                </a:lnTo>
                <a:lnTo>
                  <a:pt x="347" y="2353"/>
                </a:lnTo>
                <a:lnTo>
                  <a:pt x="346" y="2353"/>
                </a:lnTo>
                <a:lnTo>
                  <a:pt x="346" y="2352"/>
                </a:lnTo>
                <a:lnTo>
                  <a:pt x="344" y="2352"/>
                </a:lnTo>
                <a:lnTo>
                  <a:pt x="343" y="2352"/>
                </a:lnTo>
                <a:lnTo>
                  <a:pt x="342" y="2352"/>
                </a:lnTo>
                <a:lnTo>
                  <a:pt x="341" y="2352"/>
                </a:lnTo>
                <a:lnTo>
                  <a:pt x="340" y="2352"/>
                </a:lnTo>
                <a:lnTo>
                  <a:pt x="339" y="2352"/>
                </a:lnTo>
                <a:lnTo>
                  <a:pt x="338" y="2352"/>
                </a:lnTo>
                <a:lnTo>
                  <a:pt x="336" y="2353"/>
                </a:lnTo>
                <a:lnTo>
                  <a:pt x="335" y="2353"/>
                </a:lnTo>
                <a:lnTo>
                  <a:pt x="333" y="2353"/>
                </a:lnTo>
                <a:lnTo>
                  <a:pt x="332" y="2354"/>
                </a:lnTo>
                <a:lnTo>
                  <a:pt x="330" y="2357"/>
                </a:lnTo>
                <a:lnTo>
                  <a:pt x="329" y="2357"/>
                </a:lnTo>
                <a:lnTo>
                  <a:pt x="327" y="2357"/>
                </a:lnTo>
                <a:lnTo>
                  <a:pt x="326" y="2358"/>
                </a:lnTo>
                <a:lnTo>
                  <a:pt x="325" y="2358"/>
                </a:lnTo>
                <a:lnTo>
                  <a:pt x="323" y="2360"/>
                </a:lnTo>
                <a:lnTo>
                  <a:pt x="321" y="2361"/>
                </a:lnTo>
                <a:lnTo>
                  <a:pt x="319" y="2362"/>
                </a:lnTo>
                <a:lnTo>
                  <a:pt x="317" y="2363"/>
                </a:lnTo>
                <a:lnTo>
                  <a:pt x="315" y="2367"/>
                </a:lnTo>
                <a:lnTo>
                  <a:pt x="310" y="2373"/>
                </a:lnTo>
                <a:lnTo>
                  <a:pt x="309" y="2374"/>
                </a:lnTo>
                <a:lnTo>
                  <a:pt x="308" y="2375"/>
                </a:lnTo>
                <a:lnTo>
                  <a:pt x="307" y="2376"/>
                </a:lnTo>
                <a:lnTo>
                  <a:pt x="307" y="2377"/>
                </a:lnTo>
                <a:lnTo>
                  <a:pt x="306" y="2377"/>
                </a:lnTo>
                <a:lnTo>
                  <a:pt x="305" y="2378"/>
                </a:lnTo>
                <a:lnTo>
                  <a:pt x="305" y="2379"/>
                </a:lnTo>
                <a:lnTo>
                  <a:pt x="304" y="2381"/>
                </a:lnTo>
                <a:lnTo>
                  <a:pt x="304" y="2382"/>
                </a:lnTo>
                <a:lnTo>
                  <a:pt x="302" y="2383"/>
                </a:lnTo>
                <a:lnTo>
                  <a:pt x="305" y="2385"/>
                </a:lnTo>
                <a:lnTo>
                  <a:pt x="301" y="2384"/>
                </a:lnTo>
                <a:lnTo>
                  <a:pt x="301" y="2383"/>
                </a:lnTo>
                <a:lnTo>
                  <a:pt x="300" y="2383"/>
                </a:lnTo>
                <a:lnTo>
                  <a:pt x="300" y="2384"/>
                </a:lnTo>
                <a:lnTo>
                  <a:pt x="292" y="2395"/>
                </a:lnTo>
                <a:lnTo>
                  <a:pt x="291" y="2395"/>
                </a:lnTo>
                <a:lnTo>
                  <a:pt x="291" y="2396"/>
                </a:lnTo>
                <a:lnTo>
                  <a:pt x="291" y="2398"/>
                </a:lnTo>
                <a:lnTo>
                  <a:pt x="290" y="2398"/>
                </a:lnTo>
                <a:lnTo>
                  <a:pt x="289" y="2399"/>
                </a:lnTo>
                <a:lnTo>
                  <a:pt x="287" y="2402"/>
                </a:lnTo>
                <a:lnTo>
                  <a:pt x="284" y="2404"/>
                </a:lnTo>
                <a:lnTo>
                  <a:pt x="283" y="2405"/>
                </a:lnTo>
                <a:lnTo>
                  <a:pt x="283" y="2407"/>
                </a:lnTo>
                <a:lnTo>
                  <a:pt x="282" y="2408"/>
                </a:lnTo>
                <a:lnTo>
                  <a:pt x="282" y="2409"/>
                </a:lnTo>
                <a:lnTo>
                  <a:pt x="281" y="2409"/>
                </a:lnTo>
                <a:lnTo>
                  <a:pt x="281" y="2410"/>
                </a:lnTo>
                <a:lnTo>
                  <a:pt x="281" y="2411"/>
                </a:lnTo>
                <a:lnTo>
                  <a:pt x="275" y="2416"/>
                </a:lnTo>
                <a:lnTo>
                  <a:pt x="272" y="2416"/>
                </a:lnTo>
                <a:lnTo>
                  <a:pt x="271" y="2416"/>
                </a:lnTo>
                <a:lnTo>
                  <a:pt x="269" y="2416"/>
                </a:lnTo>
                <a:lnTo>
                  <a:pt x="268" y="2415"/>
                </a:lnTo>
                <a:lnTo>
                  <a:pt x="267" y="2415"/>
                </a:lnTo>
                <a:lnTo>
                  <a:pt x="267" y="2413"/>
                </a:lnTo>
                <a:lnTo>
                  <a:pt x="266" y="2413"/>
                </a:lnTo>
                <a:lnTo>
                  <a:pt x="265" y="2412"/>
                </a:lnTo>
                <a:lnTo>
                  <a:pt x="264" y="2411"/>
                </a:lnTo>
                <a:lnTo>
                  <a:pt x="263" y="2410"/>
                </a:lnTo>
                <a:lnTo>
                  <a:pt x="262" y="2409"/>
                </a:lnTo>
                <a:lnTo>
                  <a:pt x="260" y="2409"/>
                </a:lnTo>
                <a:lnTo>
                  <a:pt x="260" y="2408"/>
                </a:lnTo>
                <a:lnTo>
                  <a:pt x="259" y="2408"/>
                </a:lnTo>
                <a:lnTo>
                  <a:pt x="258" y="2407"/>
                </a:lnTo>
                <a:lnTo>
                  <a:pt x="257" y="2407"/>
                </a:lnTo>
                <a:lnTo>
                  <a:pt x="256" y="2407"/>
                </a:lnTo>
                <a:lnTo>
                  <a:pt x="255" y="2407"/>
                </a:lnTo>
                <a:lnTo>
                  <a:pt x="255" y="2405"/>
                </a:lnTo>
                <a:lnTo>
                  <a:pt x="254" y="2405"/>
                </a:lnTo>
                <a:lnTo>
                  <a:pt x="254" y="2404"/>
                </a:lnTo>
                <a:lnTo>
                  <a:pt x="254" y="2403"/>
                </a:lnTo>
                <a:lnTo>
                  <a:pt x="254" y="2402"/>
                </a:lnTo>
                <a:lnTo>
                  <a:pt x="254" y="2401"/>
                </a:lnTo>
                <a:lnTo>
                  <a:pt x="254" y="2400"/>
                </a:lnTo>
                <a:lnTo>
                  <a:pt x="254" y="2399"/>
                </a:lnTo>
                <a:lnTo>
                  <a:pt x="258" y="2399"/>
                </a:lnTo>
                <a:lnTo>
                  <a:pt x="258" y="2398"/>
                </a:lnTo>
                <a:lnTo>
                  <a:pt x="258" y="2396"/>
                </a:lnTo>
                <a:lnTo>
                  <a:pt x="257" y="2396"/>
                </a:lnTo>
                <a:lnTo>
                  <a:pt x="257" y="2398"/>
                </a:lnTo>
                <a:lnTo>
                  <a:pt x="256" y="2398"/>
                </a:lnTo>
                <a:lnTo>
                  <a:pt x="255" y="2398"/>
                </a:lnTo>
                <a:lnTo>
                  <a:pt x="254" y="2398"/>
                </a:lnTo>
                <a:lnTo>
                  <a:pt x="252" y="2398"/>
                </a:lnTo>
                <a:lnTo>
                  <a:pt x="251" y="2398"/>
                </a:lnTo>
                <a:lnTo>
                  <a:pt x="251" y="2396"/>
                </a:lnTo>
                <a:lnTo>
                  <a:pt x="250" y="2396"/>
                </a:lnTo>
                <a:lnTo>
                  <a:pt x="249" y="2398"/>
                </a:lnTo>
                <a:lnTo>
                  <a:pt x="248" y="2398"/>
                </a:lnTo>
                <a:lnTo>
                  <a:pt x="241" y="2399"/>
                </a:lnTo>
                <a:lnTo>
                  <a:pt x="239" y="2400"/>
                </a:lnTo>
                <a:lnTo>
                  <a:pt x="235" y="2400"/>
                </a:lnTo>
                <a:lnTo>
                  <a:pt x="234" y="2401"/>
                </a:lnTo>
                <a:lnTo>
                  <a:pt x="233" y="2401"/>
                </a:lnTo>
                <a:lnTo>
                  <a:pt x="232" y="2401"/>
                </a:lnTo>
                <a:lnTo>
                  <a:pt x="231" y="2401"/>
                </a:lnTo>
                <a:lnTo>
                  <a:pt x="230" y="2401"/>
                </a:lnTo>
                <a:lnTo>
                  <a:pt x="229" y="2401"/>
                </a:lnTo>
                <a:lnTo>
                  <a:pt x="220" y="2404"/>
                </a:lnTo>
                <a:lnTo>
                  <a:pt x="218" y="2404"/>
                </a:lnTo>
                <a:lnTo>
                  <a:pt x="217" y="2404"/>
                </a:lnTo>
                <a:lnTo>
                  <a:pt x="216" y="2405"/>
                </a:lnTo>
                <a:lnTo>
                  <a:pt x="215" y="2405"/>
                </a:lnTo>
                <a:lnTo>
                  <a:pt x="214" y="2407"/>
                </a:lnTo>
                <a:lnTo>
                  <a:pt x="213" y="2408"/>
                </a:lnTo>
                <a:lnTo>
                  <a:pt x="212" y="2408"/>
                </a:lnTo>
                <a:lnTo>
                  <a:pt x="210" y="2409"/>
                </a:lnTo>
                <a:lnTo>
                  <a:pt x="209" y="2410"/>
                </a:lnTo>
                <a:lnTo>
                  <a:pt x="212" y="2412"/>
                </a:lnTo>
                <a:lnTo>
                  <a:pt x="210" y="2412"/>
                </a:lnTo>
                <a:lnTo>
                  <a:pt x="212" y="2412"/>
                </a:lnTo>
                <a:lnTo>
                  <a:pt x="209" y="2410"/>
                </a:lnTo>
                <a:lnTo>
                  <a:pt x="208" y="2411"/>
                </a:lnTo>
                <a:lnTo>
                  <a:pt x="207" y="2412"/>
                </a:lnTo>
                <a:lnTo>
                  <a:pt x="207" y="2413"/>
                </a:lnTo>
                <a:lnTo>
                  <a:pt x="206" y="2415"/>
                </a:lnTo>
                <a:lnTo>
                  <a:pt x="205" y="2416"/>
                </a:lnTo>
                <a:lnTo>
                  <a:pt x="205" y="2417"/>
                </a:lnTo>
                <a:lnTo>
                  <a:pt x="204" y="2418"/>
                </a:lnTo>
                <a:lnTo>
                  <a:pt x="204" y="2419"/>
                </a:lnTo>
                <a:lnTo>
                  <a:pt x="202" y="2420"/>
                </a:lnTo>
                <a:lnTo>
                  <a:pt x="202" y="2421"/>
                </a:lnTo>
                <a:lnTo>
                  <a:pt x="201" y="2421"/>
                </a:lnTo>
                <a:lnTo>
                  <a:pt x="201" y="2423"/>
                </a:lnTo>
                <a:lnTo>
                  <a:pt x="200" y="2424"/>
                </a:lnTo>
                <a:lnTo>
                  <a:pt x="200" y="2425"/>
                </a:lnTo>
                <a:lnTo>
                  <a:pt x="200" y="2426"/>
                </a:lnTo>
                <a:lnTo>
                  <a:pt x="199" y="2426"/>
                </a:lnTo>
                <a:lnTo>
                  <a:pt x="199" y="2427"/>
                </a:lnTo>
                <a:lnTo>
                  <a:pt x="198" y="2427"/>
                </a:lnTo>
                <a:lnTo>
                  <a:pt x="198" y="2428"/>
                </a:lnTo>
                <a:lnTo>
                  <a:pt x="198" y="2429"/>
                </a:lnTo>
                <a:lnTo>
                  <a:pt x="197" y="2429"/>
                </a:lnTo>
                <a:lnTo>
                  <a:pt x="197" y="2430"/>
                </a:lnTo>
                <a:lnTo>
                  <a:pt x="196" y="2430"/>
                </a:lnTo>
                <a:lnTo>
                  <a:pt x="196" y="2432"/>
                </a:lnTo>
                <a:lnTo>
                  <a:pt x="195" y="2432"/>
                </a:lnTo>
                <a:lnTo>
                  <a:pt x="195" y="2433"/>
                </a:lnTo>
                <a:lnTo>
                  <a:pt x="193" y="2433"/>
                </a:lnTo>
                <a:lnTo>
                  <a:pt x="193" y="2434"/>
                </a:lnTo>
                <a:lnTo>
                  <a:pt x="192" y="2434"/>
                </a:lnTo>
                <a:lnTo>
                  <a:pt x="192" y="2435"/>
                </a:lnTo>
                <a:lnTo>
                  <a:pt x="192" y="2436"/>
                </a:lnTo>
                <a:lnTo>
                  <a:pt x="191" y="2436"/>
                </a:lnTo>
                <a:lnTo>
                  <a:pt x="191" y="2435"/>
                </a:lnTo>
                <a:lnTo>
                  <a:pt x="190" y="2435"/>
                </a:lnTo>
                <a:lnTo>
                  <a:pt x="188" y="2436"/>
                </a:lnTo>
                <a:lnTo>
                  <a:pt x="187" y="2436"/>
                </a:lnTo>
                <a:lnTo>
                  <a:pt x="187" y="2437"/>
                </a:lnTo>
                <a:lnTo>
                  <a:pt x="185" y="2437"/>
                </a:lnTo>
                <a:lnTo>
                  <a:pt x="184" y="2438"/>
                </a:lnTo>
                <a:lnTo>
                  <a:pt x="183" y="2440"/>
                </a:lnTo>
                <a:lnTo>
                  <a:pt x="183" y="2441"/>
                </a:lnTo>
                <a:lnTo>
                  <a:pt x="182" y="2441"/>
                </a:lnTo>
                <a:lnTo>
                  <a:pt x="182" y="2442"/>
                </a:lnTo>
                <a:lnTo>
                  <a:pt x="181" y="2443"/>
                </a:lnTo>
                <a:lnTo>
                  <a:pt x="180" y="2444"/>
                </a:lnTo>
                <a:lnTo>
                  <a:pt x="180" y="2445"/>
                </a:lnTo>
                <a:lnTo>
                  <a:pt x="179" y="2445"/>
                </a:lnTo>
                <a:lnTo>
                  <a:pt x="179" y="2446"/>
                </a:lnTo>
                <a:lnTo>
                  <a:pt x="174" y="2453"/>
                </a:lnTo>
                <a:lnTo>
                  <a:pt x="174" y="2454"/>
                </a:lnTo>
                <a:lnTo>
                  <a:pt x="173" y="2454"/>
                </a:lnTo>
                <a:lnTo>
                  <a:pt x="172" y="2454"/>
                </a:lnTo>
                <a:lnTo>
                  <a:pt x="171" y="2454"/>
                </a:lnTo>
                <a:lnTo>
                  <a:pt x="171" y="2455"/>
                </a:lnTo>
                <a:lnTo>
                  <a:pt x="170" y="2455"/>
                </a:lnTo>
                <a:lnTo>
                  <a:pt x="168" y="2455"/>
                </a:lnTo>
                <a:lnTo>
                  <a:pt x="167" y="2457"/>
                </a:lnTo>
                <a:lnTo>
                  <a:pt x="166" y="2457"/>
                </a:lnTo>
                <a:lnTo>
                  <a:pt x="165" y="2458"/>
                </a:lnTo>
                <a:lnTo>
                  <a:pt x="164" y="2458"/>
                </a:lnTo>
                <a:lnTo>
                  <a:pt x="163" y="2458"/>
                </a:lnTo>
                <a:lnTo>
                  <a:pt x="162" y="2458"/>
                </a:lnTo>
                <a:lnTo>
                  <a:pt x="160" y="2458"/>
                </a:lnTo>
                <a:lnTo>
                  <a:pt x="159" y="2458"/>
                </a:lnTo>
                <a:lnTo>
                  <a:pt x="158" y="2458"/>
                </a:lnTo>
                <a:lnTo>
                  <a:pt x="158" y="2459"/>
                </a:lnTo>
                <a:lnTo>
                  <a:pt x="157" y="2459"/>
                </a:lnTo>
                <a:lnTo>
                  <a:pt x="156" y="2459"/>
                </a:lnTo>
                <a:lnTo>
                  <a:pt x="155" y="2459"/>
                </a:lnTo>
                <a:lnTo>
                  <a:pt x="154" y="2459"/>
                </a:lnTo>
                <a:lnTo>
                  <a:pt x="153" y="2459"/>
                </a:lnTo>
                <a:lnTo>
                  <a:pt x="151" y="2459"/>
                </a:lnTo>
                <a:lnTo>
                  <a:pt x="151" y="2460"/>
                </a:lnTo>
                <a:lnTo>
                  <a:pt x="150" y="2460"/>
                </a:lnTo>
                <a:lnTo>
                  <a:pt x="150" y="2459"/>
                </a:lnTo>
                <a:lnTo>
                  <a:pt x="149" y="2459"/>
                </a:lnTo>
                <a:lnTo>
                  <a:pt x="149" y="2460"/>
                </a:lnTo>
                <a:lnTo>
                  <a:pt x="148" y="2460"/>
                </a:lnTo>
                <a:lnTo>
                  <a:pt x="147" y="2460"/>
                </a:lnTo>
                <a:lnTo>
                  <a:pt x="147" y="2461"/>
                </a:lnTo>
                <a:lnTo>
                  <a:pt x="146" y="2461"/>
                </a:lnTo>
                <a:lnTo>
                  <a:pt x="145" y="2461"/>
                </a:lnTo>
                <a:lnTo>
                  <a:pt x="143" y="2461"/>
                </a:lnTo>
                <a:lnTo>
                  <a:pt x="143" y="2462"/>
                </a:lnTo>
                <a:lnTo>
                  <a:pt x="142" y="2462"/>
                </a:lnTo>
                <a:lnTo>
                  <a:pt x="141" y="2463"/>
                </a:lnTo>
                <a:lnTo>
                  <a:pt x="140" y="2463"/>
                </a:lnTo>
                <a:lnTo>
                  <a:pt x="139" y="2463"/>
                </a:lnTo>
                <a:lnTo>
                  <a:pt x="138" y="2463"/>
                </a:lnTo>
                <a:lnTo>
                  <a:pt x="137" y="2463"/>
                </a:lnTo>
                <a:lnTo>
                  <a:pt x="135" y="2462"/>
                </a:lnTo>
                <a:lnTo>
                  <a:pt x="134" y="2462"/>
                </a:lnTo>
                <a:lnTo>
                  <a:pt x="133" y="2461"/>
                </a:lnTo>
                <a:lnTo>
                  <a:pt x="132" y="2461"/>
                </a:lnTo>
                <a:lnTo>
                  <a:pt x="131" y="2461"/>
                </a:lnTo>
                <a:lnTo>
                  <a:pt x="130" y="2461"/>
                </a:lnTo>
                <a:lnTo>
                  <a:pt x="129" y="2461"/>
                </a:lnTo>
                <a:lnTo>
                  <a:pt x="128" y="2461"/>
                </a:lnTo>
                <a:lnTo>
                  <a:pt x="126" y="2461"/>
                </a:lnTo>
                <a:lnTo>
                  <a:pt x="125" y="2461"/>
                </a:lnTo>
                <a:lnTo>
                  <a:pt x="124" y="2461"/>
                </a:lnTo>
                <a:lnTo>
                  <a:pt x="123" y="2461"/>
                </a:lnTo>
                <a:lnTo>
                  <a:pt x="122" y="2461"/>
                </a:lnTo>
                <a:lnTo>
                  <a:pt x="121" y="2461"/>
                </a:lnTo>
                <a:lnTo>
                  <a:pt x="120" y="2461"/>
                </a:lnTo>
                <a:lnTo>
                  <a:pt x="120" y="2462"/>
                </a:lnTo>
                <a:lnTo>
                  <a:pt x="118" y="2462"/>
                </a:lnTo>
                <a:lnTo>
                  <a:pt x="117" y="2462"/>
                </a:lnTo>
                <a:lnTo>
                  <a:pt x="116" y="2462"/>
                </a:lnTo>
                <a:lnTo>
                  <a:pt x="116" y="2463"/>
                </a:lnTo>
                <a:lnTo>
                  <a:pt x="115" y="2463"/>
                </a:lnTo>
                <a:lnTo>
                  <a:pt x="115" y="2462"/>
                </a:lnTo>
                <a:lnTo>
                  <a:pt x="114" y="2462"/>
                </a:lnTo>
                <a:lnTo>
                  <a:pt x="113" y="2462"/>
                </a:lnTo>
                <a:lnTo>
                  <a:pt x="113" y="2463"/>
                </a:lnTo>
                <a:lnTo>
                  <a:pt x="112" y="2463"/>
                </a:lnTo>
                <a:lnTo>
                  <a:pt x="109" y="2463"/>
                </a:lnTo>
                <a:lnTo>
                  <a:pt x="108" y="2465"/>
                </a:lnTo>
                <a:lnTo>
                  <a:pt x="107" y="2466"/>
                </a:lnTo>
                <a:lnTo>
                  <a:pt x="106" y="2466"/>
                </a:lnTo>
                <a:lnTo>
                  <a:pt x="105" y="2467"/>
                </a:lnTo>
                <a:lnTo>
                  <a:pt x="104" y="2468"/>
                </a:lnTo>
                <a:lnTo>
                  <a:pt x="103" y="2468"/>
                </a:lnTo>
                <a:lnTo>
                  <a:pt x="100" y="2469"/>
                </a:lnTo>
                <a:lnTo>
                  <a:pt x="97" y="2469"/>
                </a:lnTo>
                <a:lnTo>
                  <a:pt x="95" y="2470"/>
                </a:lnTo>
                <a:lnTo>
                  <a:pt x="93" y="2470"/>
                </a:lnTo>
                <a:lnTo>
                  <a:pt x="92" y="2470"/>
                </a:lnTo>
                <a:lnTo>
                  <a:pt x="92" y="2471"/>
                </a:lnTo>
                <a:lnTo>
                  <a:pt x="91" y="2471"/>
                </a:lnTo>
                <a:lnTo>
                  <a:pt x="90" y="2472"/>
                </a:lnTo>
                <a:lnTo>
                  <a:pt x="89" y="2472"/>
                </a:lnTo>
                <a:lnTo>
                  <a:pt x="89" y="2474"/>
                </a:lnTo>
                <a:lnTo>
                  <a:pt x="88" y="2474"/>
                </a:lnTo>
                <a:lnTo>
                  <a:pt x="87" y="2474"/>
                </a:lnTo>
                <a:lnTo>
                  <a:pt x="85" y="2474"/>
                </a:lnTo>
                <a:lnTo>
                  <a:pt x="85" y="2475"/>
                </a:lnTo>
                <a:lnTo>
                  <a:pt x="84" y="2476"/>
                </a:lnTo>
                <a:lnTo>
                  <a:pt x="83" y="2477"/>
                </a:lnTo>
                <a:lnTo>
                  <a:pt x="83" y="2478"/>
                </a:lnTo>
                <a:lnTo>
                  <a:pt x="82" y="2478"/>
                </a:lnTo>
                <a:lnTo>
                  <a:pt x="82" y="2479"/>
                </a:lnTo>
                <a:lnTo>
                  <a:pt x="81" y="2479"/>
                </a:lnTo>
                <a:lnTo>
                  <a:pt x="80" y="2479"/>
                </a:lnTo>
                <a:lnTo>
                  <a:pt x="79" y="2480"/>
                </a:lnTo>
                <a:lnTo>
                  <a:pt x="76" y="2484"/>
                </a:lnTo>
                <a:lnTo>
                  <a:pt x="74" y="2486"/>
                </a:lnTo>
                <a:lnTo>
                  <a:pt x="73" y="2488"/>
                </a:lnTo>
                <a:lnTo>
                  <a:pt x="72" y="2488"/>
                </a:lnTo>
                <a:lnTo>
                  <a:pt x="71" y="2488"/>
                </a:lnTo>
                <a:lnTo>
                  <a:pt x="70" y="2488"/>
                </a:lnTo>
                <a:lnTo>
                  <a:pt x="68" y="2488"/>
                </a:lnTo>
                <a:lnTo>
                  <a:pt x="67" y="2488"/>
                </a:lnTo>
                <a:lnTo>
                  <a:pt x="66" y="2488"/>
                </a:lnTo>
                <a:lnTo>
                  <a:pt x="65" y="2488"/>
                </a:lnTo>
                <a:lnTo>
                  <a:pt x="64" y="2488"/>
                </a:lnTo>
                <a:lnTo>
                  <a:pt x="63" y="2488"/>
                </a:lnTo>
                <a:lnTo>
                  <a:pt x="62" y="2488"/>
                </a:lnTo>
                <a:lnTo>
                  <a:pt x="61" y="2488"/>
                </a:lnTo>
                <a:lnTo>
                  <a:pt x="59" y="2488"/>
                </a:lnTo>
                <a:lnTo>
                  <a:pt x="58" y="2488"/>
                </a:lnTo>
                <a:lnTo>
                  <a:pt x="57" y="2488"/>
                </a:lnTo>
                <a:lnTo>
                  <a:pt x="56" y="2488"/>
                </a:lnTo>
                <a:lnTo>
                  <a:pt x="55" y="2488"/>
                </a:lnTo>
                <a:lnTo>
                  <a:pt x="54" y="2488"/>
                </a:lnTo>
                <a:lnTo>
                  <a:pt x="53" y="2488"/>
                </a:lnTo>
                <a:lnTo>
                  <a:pt x="51" y="2488"/>
                </a:lnTo>
                <a:lnTo>
                  <a:pt x="50" y="2490"/>
                </a:lnTo>
                <a:lnTo>
                  <a:pt x="49" y="2490"/>
                </a:lnTo>
                <a:lnTo>
                  <a:pt x="48" y="2491"/>
                </a:lnTo>
                <a:lnTo>
                  <a:pt x="47" y="2491"/>
                </a:lnTo>
                <a:lnTo>
                  <a:pt x="47" y="2492"/>
                </a:lnTo>
                <a:lnTo>
                  <a:pt x="46" y="2492"/>
                </a:lnTo>
                <a:lnTo>
                  <a:pt x="45" y="2493"/>
                </a:lnTo>
                <a:lnTo>
                  <a:pt x="43" y="2494"/>
                </a:lnTo>
                <a:lnTo>
                  <a:pt x="42" y="2495"/>
                </a:lnTo>
                <a:lnTo>
                  <a:pt x="42" y="2496"/>
                </a:lnTo>
                <a:lnTo>
                  <a:pt x="41" y="2496"/>
                </a:lnTo>
                <a:lnTo>
                  <a:pt x="40" y="2497"/>
                </a:lnTo>
                <a:lnTo>
                  <a:pt x="39" y="2497"/>
                </a:lnTo>
                <a:lnTo>
                  <a:pt x="38" y="2497"/>
                </a:lnTo>
                <a:lnTo>
                  <a:pt x="37" y="2496"/>
                </a:lnTo>
                <a:lnTo>
                  <a:pt x="36" y="2496"/>
                </a:lnTo>
                <a:lnTo>
                  <a:pt x="34" y="2496"/>
                </a:lnTo>
                <a:lnTo>
                  <a:pt x="33" y="2496"/>
                </a:lnTo>
                <a:lnTo>
                  <a:pt x="32" y="2495"/>
                </a:lnTo>
                <a:lnTo>
                  <a:pt x="31" y="2495"/>
                </a:lnTo>
                <a:lnTo>
                  <a:pt x="30" y="2494"/>
                </a:lnTo>
                <a:lnTo>
                  <a:pt x="29" y="2494"/>
                </a:lnTo>
                <a:lnTo>
                  <a:pt x="29" y="2493"/>
                </a:lnTo>
                <a:lnTo>
                  <a:pt x="28" y="2493"/>
                </a:lnTo>
                <a:lnTo>
                  <a:pt x="26" y="2492"/>
                </a:lnTo>
                <a:lnTo>
                  <a:pt x="26" y="2491"/>
                </a:lnTo>
                <a:lnTo>
                  <a:pt x="25" y="2490"/>
                </a:lnTo>
                <a:lnTo>
                  <a:pt x="24" y="2488"/>
                </a:lnTo>
                <a:lnTo>
                  <a:pt x="23" y="2487"/>
                </a:lnTo>
                <a:lnTo>
                  <a:pt x="22" y="2486"/>
                </a:lnTo>
                <a:lnTo>
                  <a:pt x="22" y="2485"/>
                </a:lnTo>
                <a:lnTo>
                  <a:pt x="22" y="2484"/>
                </a:lnTo>
                <a:lnTo>
                  <a:pt x="22" y="2483"/>
                </a:lnTo>
                <a:lnTo>
                  <a:pt x="21" y="2483"/>
                </a:lnTo>
                <a:lnTo>
                  <a:pt x="21" y="2482"/>
                </a:lnTo>
                <a:lnTo>
                  <a:pt x="21" y="2480"/>
                </a:lnTo>
                <a:lnTo>
                  <a:pt x="21" y="2479"/>
                </a:lnTo>
                <a:lnTo>
                  <a:pt x="20" y="2479"/>
                </a:lnTo>
                <a:lnTo>
                  <a:pt x="18" y="2478"/>
                </a:lnTo>
                <a:lnTo>
                  <a:pt x="17" y="2478"/>
                </a:lnTo>
                <a:lnTo>
                  <a:pt x="17" y="2477"/>
                </a:lnTo>
                <a:lnTo>
                  <a:pt x="16" y="2477"/>
                </a:lnTo>
                <a:lnTo>
                  <a:pt x="15" y="2477"/>
                </a:lnTo>
                <a:lnTo>
                  <a:pt x="14" y="2476"/>
                </a:lnTo>
                <a:lnTo>
                  <a:pt x="13" y="2475"/>
                </a:lnTo>
                <a:lnTo>
                  <a:pt x="12" y="2474"/>
                </a:lnTo>
                <a:lnTo>
                  <a:pt x="12" y="2472"/>
                </a:lnTo>
                <a:lnTo>
                  <a:pt x="11" y="2472"/>
                </a:lnTo>
                <a:lnTo>
                  <a:pt x="11" y="2471"/>
                </a:lnTo>
                <a:lnTo>
                  <a:pt x="11" y="2470"/>
                </a:lnTo>
                <a:lnTo>
                  <a:pt x="9" y="2468"/>
                </a:lnTo>
                <a:lnTo>
                  <a:pt x="9" y="2466"/>
                </a:lnTo>
                <a:lnTo>
                  <a:pt x="8" y="2465"/>
                </a:lnTo>
                <a:lnTo>
                  <a:pt x="8" y="2463"/>
                </a:lnTo>
                <a:lnTo>
                  <a:pt x="7" y="2462"/>
                </a:lnTo>
                <a:lnTo>
                  <a:pt x="7" y="2461"/>
                </a:lnTo>
                <a:lnTo>
                  <a:pt x="6" y="2461"/>
                </a:lnTo>
                <a:lnTo>
                  <a:pt x="5" y="2457"/>
                </a:lnTo>
                <a:lnTo>
                  <a:pt x="3" y="2451"/>
                </a:lnTo>
                <a:lnTo>
                  <a:pt x="1" y="2450"/>
                </a:lnTo>
                <a:lnTo>
                  <a:pt x="1" y="2449"/>
                </a:lnTo>
                <a:lnTo>
                  <a:pt x="1" y="2448"/>
                </a:lnTo>
                <a:lnTo>
                  <a:pt x="1" y="2446"/>
                </a:lnTo>
                <a:lnTo>
                  <a:pt x="1" y="2443"/>
                </a:lnTo>
                <a:lnTo>
                  <a:pt x="1" y="2438"/>
                </a:lnTo>
                <a:lnTo>
                  <a:pt x="1" y="2435"/>
                </a:lnTo>
                <a:lnTo>
                  <a:pt x="1" y="2434"/>
                </a:lnTo>
                <a:lnTo>
                  <a:pt x="1" y="2433"/>
                </a:lnTo>
                <a:lnTo>
                  <a:pt x="1" y="2430"/>
                </a:lnTo>
                <a:lnTo>
                  <a:pt x="0" y="2429"/>
                </a:lnTo>
                <a:lnTo>
                  <a:pt x="0" y="2428"/>
                </a:lnTo>
                <a:lnTo>
                  <a:pt x="0" y="2427"/>
                </a:lnTo>
                <a:lnTo>
                  <a:pt x="1" y="2426"/>
                </a:lnTo>
                <a:lnTo>
                  <a:pt x="3" y="2425"/>
                </a:lnTo>
                <a:lnTo>
                  <a:pt x="3" y="2424"/>
                </a:lnTo>
                <a:lnTo>
                  <a:pt x="4" y="2424"/>
                </a:lnTo>
                <a:lnTo>
                  <a:pt x="5" y="2423"/>
                </a:lnTo>
                <a:lnTo>
                  <a:pt x="4" y="2421"/>
                </a:lnTo>
                <a:lnTo>
                  <a:pt x="5" y="2421"/>
                </a:lnTo>
                <a:lnTo>
                  <a:pt x="5" y="2423"/>
                </a:lnTo>
                <a:lnTo>
                  <a:pt x="6" y="2421"/>
                </a:lnTo>
                <a:lnTo>
                  <a:pt x="7" y="2420"/>
                </a:lnTo>
                <a:lnTo>
                  <a:pt x="8" y="2420"/>
                </a:lnTo>
                <a:lnTo>
                  <a:pt x="7" y="2419"/>
                </a:lnTo>
                <a:lnTo>
                  <a:pt x="6" y="2418"/>
                </a:lnTo>
                <a:lnTo>
                  <a:pt x="7" y="2418"/>
                </a:lnTo>
                <a:lnTo>
                  <a:pt x="6" y="2418"/>
                </a:lnTo>
                <a:lnTo>
                  <a:pt x="8" y="2419"/>
                </a:lnTo>
                <a:lnTo>
                  <a:pt x="8" y="2418"/>
                </a:lnTo>
                <a:lnTo>
                  <a:pt x="9" y="2418"/>
                </a:lnTo>
                <a:lnTo>
                  <a:pt x="7" y="2416"/>
                </a:lnTo>
                <a:lnTo>
                  <a:pt x="6" y="2416"/>
                </a:lnTo>
                <a:lnTo>
                  <a:pt x="5" y="2415"/>
                </a:lnTo>
                <a:lnTo>
                  <a:pt x="5" y="2416"/>
                </a:lnTo>
                <a:lnTo>
                  <a:pt x="6" y="2415"/>
                </a:lnTo>
                <a:lnTo>
                  <a:pt x="5" y="2415"/>
                </a:lnTo>
                <a:lnTo>
                  <a:pt x="7" y="2416"/>
                </a:lnTo>
                <a:lnTo>
                  <a:pt x="9" y="2418"/>
                </a:lnTo>
                <a:lnTo>
                  <a:pt x="11" y="2417"/>
                </a:lnTo>
                <a:lnTo>
                  <a:pt x="11" y="2416"/>
                </a:lnTo>
                <a:lnTo>
                  <a:pt x="12" y="2415"/>
                </a:lnTo>
                <a:lnTo>
                  <a:pt x="12" y="2413"/>
                </a:lnTo>
                <a:lnTo>
                  <a:pt x="12" y="2412"/>
                </a:lnTo>
                <a:lnTo>
                  <a:pt x="12" y="2410"/>
                </a:lnTo>
                <a:lnTo>
                  <a:pt x="12" y="2408"/>
                </a:lnTo>
                <a:lnTo>
                  <a:pt x="13" y="2408"/>
                </a:lnTo>
                <a:lnTo>
                  <a:pt x="13" y="2407"/>
                </a:lnTo>
                <a:lnTo>
                  <a:pt x="12" y="2407"/>
                </a:lnTo>
                <a:lnTo>
                  <a:pt x="12" y="2405"/>
                </a:lnTo>
                <a:lnTo>
                  <a:pt x="11" y="2404"/>
                </a:lnTo>
                <a:lnTo>
                  <a:pt x="12" y="2405"/>
                </a:lnTo>
                <a:lnTo>
                  <a:pt x="13" y="2405"/>
                </a:lnTo>
                <a:lnTo>
                  <a:pt x="13" y="2403"/>
                </a:lnTo>
                <a:lnTo>
                  <a:pt x="12" y="2402"/>
                </a:lnTo>
                <a:lnTo>
                  <a:pt x="15" y="2399"/>
                </a:lnTo>
                <a:lnTo>
                  <a:pt x="16" y="2398"/>
                </a:lnTo>
                <a:lnTo>
                  <a:pt x="17" y="2396"/>
                </a:lnTo>
                <a:lnTo>
                  <a:pt x="17" y="2395"/>
                </a:lnTo>
                <a:lnTo>
                  <a:pt x="17" y="2394"/>
                </a:lnTo>
                <a:lnTo>
                  <a:pt x="16" y="2394"/>
                </a:lnTo>
                <a:lnTo>
                  <a:pt x="16" y="2393"/>
                </a:lnTo>
                <a:lnTo>
                  <a:pt x="16" y="2392"/>
                </a:lnTo>
                <a:lnTo>
                  <a:pt x="18" y="2391"/>
                </a:lnTo>
                <a:lnTo>
                  <a:pt x="18" y="2390"/>
                </a:lnTo>
                <a:lnTo>
                  <a:pt x="20" y="2390"/>
                </a:lnTo>
                <a:lnTo>
                  <a:pt x="20" y="2388"/>
                </a:lnTo>
                <a:lnTo>
                  <a:pt x="21" y="2388"/>
                </a:lnTo>
                <a:lnTo>
                  <a:pt x="21" y="2387"/>
                </a:lnTo>
                <a:lnTo>
                  <a:pt x="22" y="2387"/>
                </a:lnTo>
                <a:lnTo>
                  <a:pt x="23" y="2387"/>
                </a:lnTo>
                <a:lnTo>
                  <a:pt x="23" y="2386"/>
                </a:lnTo>
                <a:lnTo>
                  <a:pt x="24" y="2386"/>
                </a:lnTo>
                <a:lnTo>
                  <a:pt x="24" y="2385"/>
                </a:lnTo>
                <a:lnTo>
                  <a:pt x="25" y="2385"/>
                </a:lnTo>
                <a:lnTo>
                  <a:pt x="25" y="2384"/>
                </a:lnTo>
                <a:lnTo>
                  <a:pt x="26" y="2384"/>
                </a:lnTo>
                <a:lnTo>
                  <a:pt x="25" y="2383"/>
                </a:lnTo>
                <a:lnTo>
                  <a:pt x="25" y="2382"/>
                </a:lnTo>
                <a:lnTo>
                  <a:pt x="24" y="2381"/>
                </a:lnTo>
                <a:lnTo>
                  <a:pt x="25" y="2382"/>
                </a:lnTo>
                <a:lnTo>
                  <a:pt x="25" y="2383"/>
                </a:lnTo>
                <a:lnTo>
                  <a:pt x="26" y="2382"/>
                </a:lnTo>
                <a:lnTo>
                  <a:pt x="24" y="2378"/>
                </a:lnTo>
                <a:lnTo>
                  <a:pt x="24" y="2377"/>
                </a:lnTo>
                <a:lnTo>
                  <a:pt x="24" y="2378"/>
                </a:lnTo>
                <a:lnTo>
                  <a:pt x="26" y="2382"/>
                </a:lnTo>
                <a:lnTo>
                  <a:pt x="29" y="2385"/>
                </a:lnTo>
                <a:lnTo>
                  <a:pt x="30" y="2384"/>
                </a:lnTo>
                <a:lnTo>
                  <a:pt x="29" y="2384"/>
                </a:lnTo>
                <a:lnTo>
                  <a:pt x="30" y="2384"/>
                </a:lnTo>
                <a:lnTo>
                  <a:pt x="29" y="2383"/>
                </a:lnTo>
                <a:lnTo>
                  <a:pt x="28" y="2382"/>
                </a:lnTo>
                <a:lnTo>
                  <a:pt x="29" y="2381"/>
                </a:lnTo>
                <a:lnTo>
                  <a:pt x="26" y="2378"/>
                </a:lnTo>
                <a:lnTo>
                  <a:pt x="29" y="2381"/>
                </a:lnTo>
                <a:lnTo>
                  <a:pt x="31" y="2379"/>
                </a:lnTo>
                <a:lnTo>
                  <a:pt x="32" y="2378"/>
                </a:lnTo>
                <a:lnTo>
                  <a:pt x="32" y="2377"/>
                </a:lnTo>
                <a:lnTo>
                  <a:pt x="31" y="2377"/>
                </a:lnTo>
                <a:lnTo>
                  <a:pt x="32" y="2377"/>
                </a:lnTo>
                <a:lnTo>
                  <a:pt x="33" y="2378"/>
                </a:lnTo>
                <a:lnTo>
                  <a:pt x="33" y="2377"/>
                </a:lnTo>
                <a:lnTo>
                  <a:pt x="32" y="2377"/>
                </a:lnTo>
                <a:lnTo>
                  <a:pt x="34" y="2376"/>
                </a:lnTo>
                <a:lnTo>
                  <a:pt x="31" y="2371"/>
                </a:lnTo>
                <a:lnTo>
                  <a:pt x="29" y="2373"/>
                </a:lnTo>
                <a:lnTo>
                  <a:pt x="33" y="2370"/>
                </a:lnTo>
                <a:lnTo>
                  <a:pt x="31" y="2371"/>
                </a:lnTo>
                <a:lnTo>
                  <a:pt x="34" y="2376"/>
                </a:lnTo>
                <a:lnTo>
                  <a:pt x="38" y="2381"/>
                </a:lnTo>
                <a:lnTo>
                  <a:pt x="40" y="2378"/>
                </a:lnTo>
                <a:lnTo>
                  <a:pt x="41" y="2378"/>
                </a:lnTo>
                <a:lnTo>
                  <a:pt x="42" y="2379"/>
                </a:lnTo>
                <a:lnTo>
                  <a:pt x="43" y="2378"/>
                </a:lnTo>
                <a:lnTo>
                  <a:pt x="42" y="2376"/>
                </a:lnTo>
                <a:lnTo>
                  <a:pt x="41" y="2377"/>
                </a:lnTo>
                <a:lnTo>
                  <a:pt x="41" y="2376"/>
                </a:lnTo>
                <a:lnTo>
                  <a:pt x="41" y="2375"/>
                </a:lnTo>
                <a:lnTo>
                  <a:pt x="42" y="2375"/>
                </a:lnTo>
                <a:lnTo>
                  <a:pt x="41" y="2374"/>
                </a:lnTo>
                <a:lnTo>
                  <a:pt x="40" y="2371"/>
                </a:lnTo>
                <a:lnTo>
                  <a:pt x="41" y="2374"/>
                </a:lnTo>
                <a:lnTo>
                  <a:pt x="42" y="2375"/>
                </a:lnTo>
                <a:lnTo>
                  <a:pt x="42" y="2373"/>
                </a:lnTo>
                <a:lnTo>
                  <a:pt x="42" y="2374"/>
                </a:lnTo>
                <a:lnTo>
                  <a:pt x="45" y="2373"/>
                </a:lnTo>
                <a:lnTo>
                  <a:pt x="45" y="2374"/>
                </a:lnTo>
                <a:lnTo>
                  <a:pt x="48" y="2371"/>
                </a:lnTo>
                <a:lnTo>
                  <a:pt x="46" y="2368"/>
                </a:lnTo>
                <a:lnTo>
                  <a:pt x="46" y="2367"/>
                </a:lnTo>
                <a:lnTo>
                  <a:pt x="47" y="2366"/>
                </a:lnTo>
                <a:lnTo>
                  <a:pt x="47" y="2367"/>
                </a:lnTo>
                <a:lnTo>
                  <a:pt x="48" y="2367"/>
                </a:lnTo>
                <a:lnTo>
                  <a:pt x="49" y="2366"/>
                </a:lnTo>
                <a:lnTo>
                  <a:pt x="50" y="2366"/>
                </a:lnTo>
                <a:lnTo>
                  <a:pt x="50" y="2365"/>
                </a:lnTo>
                <a:lnTo>
                  <a:pt x="51" y="2365"/>
                </a:lnTo>
                <a:lnTo>
                  <a:pt x="51" y="2363"/>
                </a:lnTo>
                <a:lnTo>
                  <a:pt x="53" y="2363"/>
                </a:lnTo>
                <a:lnTo>
                  <a:pt x="54" y="2365"/>
                </a:lnTo>
                <a:lnTo>
                  <a:pt x="55" y="2365"/>
                </a:lnTo>
                <a:lnTo>
                  <a:pt x="58" y="2365"/>
                </a:lnTo>
                <a:lnTo>
                  <a:pt x="59" y="2365"/>
                </a:lnTo>
                <a:lnTo>
                  <a:pt x="59" y="2366"/>
                </a:lnTo>
                <a:lnTo>
                  <a:pt x="62" y="2365"/>
                </a:lnTo>
                <a:lnTo>
                  <a:pt x="62" y="2363"/>
                </a:lnTo>
                <a:lnTo>
                  <a:pt x="63" y="2362"/>
                </a:lnTo>
                <a:lnTo>
                  <a:pt x="66" y="2360"/>
                </a:lnTo>
                <a:lnTo>
                  <a:pt x="66" y="2359"/>
                </a:lnTo>
                <a:lnTo>
                  <a:pt x="67" y="2358"/>
                </a:lnTo>
                <a:lnTo>
                  <a:pt x="68" y="2359"/>
                </a:lnTo>
                <a:lnTo>
                  <a:pt x="68" y="2360"/>
                </a:lnTo>
                <a:lnTo>
                  <a:pt x="70" y="2360"/>
                </a:lnTo>
                <a:lnTo>
                  <a:pt x="70" y="2359"/>
                </a:lnTo>
                <a:lnTo>
                  <a:pt x="71" y="2358"/>
                </a:lnTo>
                <a:lnTo>
                  <a:pt x="71" y="2357"/>
                </a:lnTo>
                <a:lnTo>
                  <a:pt x="71" y="2356"/>
                </a:lnTo>
                <a:lnTo>
                  <a:pt x="72" y="2354"/>
                </a:lnTo>
                <a:lnTo>
                  <a:pt x="72" y="2356"/>
                </a:lnTo>
                <a:lnTo>
                  <a:pt x="73" y="2354"/>
                </a:lnTo>
                <a:lnTo>
                  <a:pt x="72" y="2354"/>
                </a:lnTo>
                <a:lnTo>
                  <a:pt x="72" y="2353"/>
                </a:lnTo>
                <a:lnTo>
                  <a:pt x="71" y="2352"/>
                </a:lnTo>
                <a:lnTo>
                  <a:pt x="70" y="2352"/>
                </a:lnTo>
                <a:lnTo>
                  <a:pt x="68" y="2352"/>
                </a:lnTo>
                <a:lnTo>
                  <a:pt x="67" y="2351"/>
                </a:lnTo>
                <a:lnTo>
                  <a:pt x="67" y="2350"/>
                </a:lnTo>
                <a:lnTo>
                  <a:pt x="66" y="2349"/>
                </a:lnTo>
                <a:lnTo>
                  <a:pt x="66" y="2350"/>
                </a:lnTo>
                <a:lnTo>
                  <a:pt x="65" y="2350"/>
                </a:lnTo>
                <a:lnTo>
                  <a:pt x="63" y="2349"/>
                </a:lnTo>
                <a:lnTo>
                  <a:pt x="58" y="2348"/>
                </a:lnTo>
                <a:lnTo>
                  <a:pt x="58" y="2346"/>
                </a:lnTo>
                <a:lnTo>
                  <a:pt x="59" y="2345"/>
                </a:lnTo>
                <a:lnTo>
                  <a:pt x="59" y="2343"/>
                </a:lnTo>
                <a:lnTo>
                  <a:pt x="61" y="2342"/>
                </a:lnTo>
                <a:lnTo>
                  <a:pt x="59" y="2341"/>
                </a:lnTo>
                <a:lnTo>
                  <a:pt x="59" y="2340"/>
                </a:lnTo>
                <a:lnTo>
                  <a:pt x="59" y="2338"/>
                </a:lnTo>
                <a:lnTo>
                  <a:pt x="59" y="2337"/>
                </a:lnTo>
                <a:lnTo>
                  <a:pt x="59" y="2336"/>
                </a:lnTo>
                <a:lnTo>
                  <a:pt x="59" y="2335"/>
                </a:lnTo>
                <a:lnTo>
                  <a:pt x="59" y="2334"/>
                </a:lnTo>
                <a:lnTo>
                  <a:pt x="59" y="2333"/>
                </a:lnTo>
                <a:lnTo>
                  <a:pt x="59" y="2332"/>
                </a:lnTo>
                <a:lnTo>
                  <a:pt x="59" y="2331"/>
                </a:lnTo>
                <a:lnTo>
                  <a:pt x="58" y="2331"/>
                </a:lnTo>
                <a:lnTo>
                  <a:pt x="58" y="2329"/>
                </a:lnTo>
                <a:lnTo>
                  <a:pt x="58" y="2328"/>
                </a:lnTo>
                <a:lnTo>
                  <a:pt x="57" y="2328"/>
                </a:lnTo>
                <a:lnTo>
                  <a:pt x="57" y="2327"/>
                </a:lnTo>
                <a:lnTo>
                  <a:pt x="57" y="2326"/>
                </a:lnTo>
                <a:lnTo>
                  <a:pt x="56" y="2326"/>
                </a:lnTo>
                <a:lnTo>
                  <a:pt x="55" y="2326"/>
                </a:lnTo>
                <a:lnTo>
                  <a:pt x="54" y="2326"/>
                </a:lnTo>
                <a:lnTo>
                  <a:pt x="54" y="2325"/>
                </a:lnTo>
                <a:lnTo>
                  <a:pt x="57" y="2320"/>
                </a:lnTo>
                <a:lnTo>
                  <a:pt x="58" y="2315"/>
                </a:lnTo>
                <a:lnTo>
                  <a:pt x="58" y="2314"/>
                </a:lnTo>
                <a:lnTo>
                  <a:pt x="58" y="2312"/>
                </a:lnTo>
                <a:lnTo>
                  <a:pt x="58" y="2311"/>
                </a:lnTo>
                <a:lnTo>
                  <a:pt x="58" y="2310"/>
                </a:lnTo>
                <a:lnTo>
                  <a:pt x="58" y="2309"/>
                </a:lnTo>
                <a:lnTo>
                  <a:pt x="58" y="2308"/>
                </a:lnTo>
                <a:lnTo>
                  <a:pt x="59" y="2308"/>
                </a:lnTo>
                <a:lnTo>
                  <a:pt x="59" y="2307"/>
                </a:lnTo>
                <a:lnTo>
                  <a:pt x="58" y="2307"/>
                </a:lnTo>
                <a:lnTo>
                  <a:pt x="58" y="2306"/>
                </a:lnTo>
                <a:lnTo>
                  <a:pt x="59" y="2306"/>
                </a:lnTo>
                <a:lnTo>
                  <a:pt x="59" y="2304"/>
                </a:lnTo>
                <a:lnTo>
                  <a:pt x="61" y="2304"/>
                </a:lnTo>
                <a:lnTo>
                  <a:pt x="61" y="2303"/>
                </a:lnTo>
                <a:lnTo>
                  <a:pt x="61" y="2302"/>
                </a:lnTo>
                <a:lnTo>
                  <a:pt x="61" y="2301"/>
                </a:lnTo>
                <a:lnTo>
                  <a:pt x="62" y="2301"/>
                </a:lnTo>
                <a:lnTo>
                  <a:pt x="62" y="2300"/>
                </a:lnTo>
                <a:lnTo>
                  <a:pt x="62" y="2299"/>
                </a:lnTo>
                <a:lnTo>
                  <a:pt x="62" y="2298"/>
                </a:lnTo>
                <a:lnTo>
                  <a:pt x="62" y="2296"/>
                </a:lnTo>
                <a:lnTo>
                  <a:pt x="63" y="2295"/>
                </a:lnTo>
                <a:lnTo>
                  <a:pt x="63" y="2294"/>
                </a:lnTo>
                <a:lnTo>
                  <a:pt x="64" y="2293"/>
                </a:lnTo>
                <a:lnTo>
                  <a:pt x="64" y="2292"/>
                </a:lnTo>
                <a:lnTo>
                  <a:pt x="64" y="2291"/>
                </a:lnTo>
                <a:lnTo>
                  <a:pt x="65" y="2291"/>
                </a:lnTo>
                <a:lnTo>
                  <a:pt x="65" y="2290"/>
                </a:lnTo>
                <a:lnTo>
                  <a:pt x="65" y="2289"/>
                </a:lnTo>
                <a:lnTo>
                  <a:pt x="65" y="2287"/>
                </a:lnTo>
                <a:lnTo>
                  <a:pt x="65" y="2286"/>
                </a:lnTo>
                <a:lnTo>
                  <a:pt x="64" y="2286"/>
                </a:lnTo>
                <a:lnTo>
                  <a:pt x="64" y="2284"/>
                </a:lnTo>
                <a:lnTo>
                  <a:pt x="64" y="2281"/>
                </a:lnTo>
                <a:lnTo>
                  <a:pt x="62" y="2281"/>
                </a:lnTo>
                <a:lnTo>
                  <a:pt x="62" y="2275"/>
                </a:lnTo>
                <a:lnTo>
                  <a:pt x="63" y="2275"/>
                </a:lnTo>
                <a:lnTo>
                  <a:pt x="63" y="2274"/>
                </a:lnTo>
                <a:lnTo>
                  <a:pt x="63" y="2273"/>
                </a:lnTo>
                <a:lnTo>
                  <a:pt x="63" y="2271"/>
                </a:lnTo>
                <a:lnTo>
                  <a:pt x="63" y="2270"/>
                </a:lnTo>
                <a:lnTo>
                  <a:pt x="63" y="2269"/>
                </a:lnTo>
                <a:lnTo>
                  <a:pt x="62" y="2269"/>
                </a:lnTo>
                <a:lnTo>
                  <a:pt x="62" y="2268"/>
                </a:lnTo>
                <a:lnTo>
                  <a:pt x="62" y="2267"/>
                </a:lnTo>
                <a:lnTo>
                  <a:pt x="61" y="2267"/>
                </a:lnTo>
                <a:lnTo>
                  <a:pt x="59" y="2267"/>
                </a:lnTo>
                <a:lnTo>
                  <a:pt x="61" y="2267"/>
                </a:lnTo>
                <a:lnTo>
                  <a:pt x="61" y="2266"/>
                </a:lnTo>
                <a:lnTo>
                  <a:pt x="59" y="2266"/>
                </a:lnTo>
                <a:lnTo>
                  <a:pt x="59" y="2265"/>
                </a:lnTo>
                <a:lnTo>
                  <a:pt x="58" y="2265"/>
                </a:lnTo>
                <a:lnTo>
                  <a:pt x="58" y="2264"/>
                </a:lnTo>
                <a:lnTo>
                  <a:pt x="58" y="2262"/>
                </a:lnTo>
                <a:lnTo>
                  <a:pt x="57" y="2262"/>
                </a:lnTo>
                <a:lnTo>
                  <a:pt x="57" y="2261"/>
                </a:lnTo>
                <a:lnTo>
                  <a:pt x="56" y="2261"/>
                </a:lnTo>
                <a:lnTo>
                  <a:pt x="56" y="2260"/>
                </a:lnTo>
                <a:lnTo>
                  <a:pt x="55" y="2259"/>
                </a:lnTo>
                <a:lnTo>
                  <a:pt x="54" y="2259"/>
                </a:lnTo>
                <a:lnTo>
                  <a:pt x="54" y="2258"/>
                </a:lnTo>
                <a:lnTo>
                  <a:pt x="54" y="2257"/>
                </a:lnTo>
                <a:lnTo>
                  <a:pt x="54" y="2256"/>
                </a:lnTo>
                <a:lnTo>
                  <a:pt x="54" y="2254"/>
                </a:lnTo>
                <a:lnTo>
                  <a:pt x="53" y="2254"/>
                </a:lnTo>
                <a:lnTo>
                  <a:pt x="51" y="2254"/>
                </a:lnTo>
                <a:lnTo>
                  <a:pt x="50" y="2254"/>
                </a:lnTo>
                <a:lnTo>
                  <a:pt x="50" y="2256"/>
                </a:lnTo>
                <a:lnTo>
                  <a:pt x="49" y="2256"/>
                </a:lnTo>
                <a:lnTo>
                  <a:pt x="48" y="2256"/>
                </a:lnTo>
                <a:lnTo>
                  <a:pt x="48" y="2254"/>
                </a:lnTo>
                <a:lnTo>
                  <a:pt x="48" y="2253"/>
                </a:lnTo>
                <a:lnTo>
                  <a:pt x="48" y="2252"/>
                </a:lnTo>
                <a:lnTo>
                  <a:pt x="49" y="2252"/>
                </a:lnTo>
                <a:lnTo>
                  <a:pt x="50" y="2252"/>
                </a:lnTo>
                <a:lnTo>
                  <a:pt x="50" y="2251"/>
                </a:lnTo>
                <a:lnTo>
                  <a:pt x="50" y="2250"/>
                </a:lnTo>
                <a:lnTo>
                  <a:pt x="51" y="2250"/>
                </a:lnTo>
                <a:lnTo>
                  <a:pt x="51" y="2249"/>
                </a:lnTo>
                <a:lnTo>
                  <a:pt x="51" y="2248"/>
                </a:lnTo>
                <a:lnTo>
                  <a:pt x="51" y="2247"/>
                </a:lnTo>
                <a:lnTo>
                  <a:pt x="51" y="2245"/>
                </a:lnTo>
                <a:lnTo>
                  <a:pt x="50" y="2245"/>
                </a:lnTo>
                <a:lnTo>
                  <a:pt x="50" y="2244"/>
                </a:lnTo>
                <a:lnTo>
                  <a:pt x="49" y="2243"/>
                </a:lnTo>
                <a:lnTo>
                  <a:pt x="49" y="2242"/>
                </a:lnTo>
                <a:lnTo>
                  <a:pt x="48" y="2242"/>
                </a:lnTo>
                <a:lnTo>
                  <a:pt x="48" y="2241"/>
                </a:lnTo>
                <a:lnTo>
                  <a:pt x="48" y="2240"/>
                </a:lnTo>
                <a:lnTo>
                  <a:pt x="48" y="2239"/>
                </a:lnTo>
                <a:lnTo>
                  <a:pt x="48" y="2237"/>
                </a:lnTo>
                <a:lnTo>
                  <a:pt x="47" y="2237"/>
                </a:lnTo>
                <a:lnTo>
                  <a:pt x="47" y="2236"/>
                </a:lnTo>
                <a:lnTo>
                  <a:pt x="47" y="2234"/>
                </a:lnTo>
                <a:lnTo>
                  <a:pt x="47" y="2233"/>
                </a:lnTo>
                <a:lnTo>
                  <a:pt x="47" y="2232"/>
                </a:lnTo>
                <a:lnTo>
                  <a:pt x="47" y="2231"/>
                </a:lnTo>
                <a:lnTo>
                  <a:pt x="47" y="2229"/>
                </a:lnTo>
                <a:lnTo>
                  <a:pt x="46" y="2229"/>
                </a:lnTo>
                <a:lnTo>
                  <a:pt x="45" y="2228"/>
                </a:lnTo>
                <a:lnTo>
                  <a:pt x="45" y="2227"/>
                </a:lnTo>
                <a:lnTo>
                  <a:pt x="45" y="2226"/>
                </a:lnTo>
                <a:lnTo>
                  <a:pt x="43" y="2225"/>
                </a:lnTo>
                <a:lnTo>
                  <a:pt x="43" y="2224"/>
                </a:lnTo>
                <a:lnTo>
                  <a:pt x="43" y="2223"/>
                </a:lnTo>
                <a:lnTo>
                  <a:pt x="42" y="2223"/>
                </a:lnTo>
                <a:lnTo>
                  <a:pt x="42" y="2222"/>
                </a:lnTo>
                <a:lnTo>
                  <a:pt x="41" y="2222"/>
                </a:lnTo>
                <a:lnTo>
                  <a:pt x="41" y="2220"/>
                </a:lnTo>
                <a:lnTo>
                  <a:pt x="37" y="2217"/>
                </a:lnTo>
                <a:lnTo>
                  <a:pt x="36" y="2218"/>
                </a:lnTo>
                <a:lnTo>
                  <a:pt x="36" y="2217"/>
                </a:lnTo>
                <a:lnTo>
                  <a:pt x="37" y="2215"/>
                </a:lnTo>
                <a:lnTo>
                  <a:pt x="38" y="2215"/>
                </a:lnTo>
                <a:lnTo>
                  <a:pt x="41" y="2207"/>
                </a:lnTo>
                <a:lnTo>
                  <a:pt x="45" y="2202"/>
                </a:lnTo>
                <a:lnTo>
                  <a:pt x="56" y="2190"/>
                </a:lnTo>
                <a:lnTo>
                  <a:pt x="57" y="2190"/>
                </a:lnTo>
                <a:lnTo>
                  <a:pt x="57" y="2189"/>
                </a:lnTo>
                <a:lnTo>
                  <a:pt x="57" y="2190"/>
                </a:lnTo>
                <a:lnTo>
                  <a:pt x="56" y="2191"/>
                </a:lnTo>
                <a:lnTo>
                  <a:pt x="58" y="2193"/>
                </a:lnTo>
                <a:lnTo>
                  <a:pt x="61" y="2194"/>
                </a:lnTo>
                <a:lnTo>
                  <a:pt x="62" y="2194"/>
                </a:lnTo>
                <a:lnTo>
                  <a:pt x="63" y="2194"/>
                </a:lnTo>
                <a:lnTo>
                  <a:pt x="64" y="2194"/>
                </a:lnTo>
                <a:lnTo>
                  <a:pt x="65" y="2193"/>
                </a:lnTo>
                <a:lnTo>
                  <a:pt x="66" y="2193"/>
                </a:lnTo>
                <a:lnTo>
                  <a:pt x="67" y="2192"/>
                </a:lnTo>
                <a:lnTo>
                  <a:pt x="68" y="2192"/>
                </a:lnTo>
                <a:lnTo>
                  <a:pt x="68" y="2191"/>
                </a:lnTo>
                <a:lnTo>
                  <a:pt x="70" y="2191"/>
                </a:lnTo>
                <a:lnTo>
                  <a:pt x="71" y="2190"/>
                </a:lnTo>
                <a:lnTo>
                  <a:pt x="72" y="2189"/>
                </a:lnTo>
                <a:lnTo>
                  <a:pt x="73" y="2189"/>
                </a:lnTo>
                <a:lnTo>
                  <a:pt x="73" y="2187"/>
                </a:lnTo>
                <a:lnTo>
                  <a:pt x="74" y="2187"/>
                </a:lnTo>
                <a:lnTo>
                  <a:pt x="74" y="2186"/>
                </a:lnTo>
                <a:lnTo>
                  <a:pt x="75" y="2186"/>
                </a:lnTo>
                <a:lnTo>
                  <a:pt x="75" y="2185"/>
                </a:lnTo>
                <a:lnTo>
                  <a:pt x="76" y="2185"/>
                </a:lnTo>
                <a:lnTo>
                  <a:pt x="76" y="2184"/>
                </a:lnTo>
                <a:lnTo>
                  <a:pt x="78" y="2183"/>
                </a:lnTo>
                <a:lnTo>
                  <a:pt x="79" y="2182"/>
                </a:lnTo>
                <a:lnTo>
                  <a:pt x="80" y="2182"/>
                </a:lnTo>
                <a:lnTo>
                  <a:pt x="80" y="2181"/>
                </a:lnTo>
                <a:lnTo>
                  <a:pt x="81" y="2180"/>
                </a:lnTo>
                <a:lnTo>
                  <a:pt x="81" y="2178"/>
                </a:lnTo>
                <a:lnTo>
                  <a:pt x="82" y="2178"/>
                </a:lnTo>
                <a:lnTo>
                  <a:pt x="82" y="2177"/>
                </a:lnTo>
                <a:lnTo>
                  <a:pt x="82" y="2176"/>
                </a:lnTo>
                <a:lnTo>
                  <a:pt x="83" y="2176"/>
                </a:lnTo>
                <a:lnTo>
                  <a:pt x="83" y="2175"/>
                </a:lnTo>
                <a:lnTo>
                  <a:pt x="84" y="2175"/>
                </a:lnTo>
                <a:lnTo>
                  <a:pt x="85" y="2175"/>
                </a:lnTo>
                <a:lnTo>
                  <a:pt x="87" y="2175"/>
                </a:lnTo>
                <a:lnTo>
                  <a:pt x="87" y="2174"/>
                </a:lnTo>
                <a:lnTo>
                  <a:pt x="88" y="2174"/>
                </a:lnTo>
                <a:lnTo>
                  <a:pt x="89" y="2174"/>
                </a:lnTo>
                <a:lnTo>
                  <a:pt x="89" y="2173"/>
                </a:lnTo>
                <a:lnTo>
                  <a:pt x="89" y="2172"/>
                </a:lnTo>
                <a:lnTo>
                  <a:pt x="89" y="2170"/>
                </a:lnTo>
                <a:lnTo>
                  <a:pt x="89" y="2169"/>
                </a:lnTo>
                <a:lnTo>
                  <a:pt x="90" y="2169"/>
                </a:lnTo>
                <a:lnTo>
                  <a:pt x="90" y="2168"/>
                </a:lnTo>
                <a:lnTo>
                  <a:pt x="90" y="2167"/>
                </a:lnTo>
                <a:lnTo>
                  <a:pt x="89" y="2167"/>
                </a:lnTo>
                <a:lnTo>
                  <a:pt x="89" y="2166"/>
                </a:lnTo>
                <a:lnTo>
                  <a:pt x="89" y="2165"/>
                </a:lnTo>
                <a:lnTo>
                  <a:pt x="88" y="2165"/>
                </a:lnTo>
                <a:lnTo>
                  <a:pt x="88" y="2164"/>
                </a:lnTo>
                <a:lnTo>
                  <a:pt x="88" y="2162"/>
                </a:lnTo>
                <a:lnTo>
                  <a:pt x="89" y="2162"/>
                </a:lnTo>
                <a:lnTo>
                  <a:pt x="96" y="2158"/>
                </a:lnTo>
                <a:lnTo>
                  <a:pt x="96" y="2159"/>
                </a:lnTo>
                <a:lnTo>
                  <a:pt x="97" y="2159"/>
                </a:lnTo>
                <a:lnTo>
                  <a:pt x="98" y="2159"/>
                </a:lnTo>
                <a:lnTo>
                  <a:pt x="99" y="2160"/>
                </a:lnTo>
                <a:lnTo>
                  <a:pt x="100" y="2161"/>
                </a:lnTo>
                <a:lnTo>
                  <a:pt x="101" y="2161"/>
                </a:lnTo>
                <a:lnTo>
                  <a:pt x="103" y="2161"/>
                </a:lnTo>
                <a:lnTo>
                  <a:pt x="104" y="2160"/>
                </a:lnTo>
                <a:lnTo>
                  <a:pt x="105" y="2160"/>
                </a:lnTo>
                <a:lnTo>
                  <a:pt x="105" y="2159"/>
                </a:lnTo>
                <a:lnTo>
                  <a:pt x="106" y="2159"/>
                </a:lnTo>
                <a:lnTo>
                  <a:pt x="106" y="2158"/>
                </a:lnTo>
                <a:lnTo>
                  <a:pt x="107" y="2157"/>
                </a:lnTo>
                <a:lnTo>
                  <a:pt x="107" y="2156"/>
                </a:lnTo>
                <a:lnTo>
                  <a:pt x="108" y="2156"/>
                </a:lnTo>
                <a:lnTo>
                  <a:pt x="108" y="2155"/>
                </a:lnTo>
                <a:lnTo>
                  <a:pt x="108" y="2153"/>
                </a:lnTo>
                <a:lnTo>
                  <a:pt x="108" y="2152"/>
                </a:lnTo>
                <a:lnTo>
                  <a:pt x="109" y="2152"/>
                </a:lnTo>
                <a:lnTo>
                  <a:pt x="109" y="2151"/>
                </a:lnTo>
                <a:lnTo>
                  <a:pt x="110" y="2150"/>
                </a:lnTo>
                <a:lnTo>
                  <a:pt x="110" y="2149"/>
                </a:lnTo>
                <a:lnTo>
                  <a:pt x="112" y="2148"/>
                </a:lnTo>
                <a:lnTo>
                  <a:pt x="113" y="2147"/>
                </a:lnTo>
                <a:lnTo>
                  <a:pt x="113" y="2145"/>
                </a:lnTo>
                <a:lnTo>
                  <a:pt x="114" y="2144"/>
                </a:lnTo>
                <a:lnTo>
                  <a:pt x="114" y="2143"/>
                </a:lnTo>
                <a:lnTo>
                  <a:pt x="115" y="2143"/>
                </a:lnTo>
                <a:lnTo>
                  <a:pt x="116" y="2143"/>
                </a:lnTo>
                <a:lnTo>
                  <a:pt x="116" y="2144"/>
                </a:lnTo>
                <a:lnTo>
                  <a:pt x="117" y="2144"/>
                </a:lnTo>
                <a:lnTo>
                  <a:pt x="118" y="2143"/>
                </a:lnTo>
                <a:lnTo>
                  <a:pt x="120" y="2143"/>
                </a:lnTo>
                <a:lnTo>
                  <a:pt x="121" y="2143"/>
                </a:lnTo>
                <a:lnTo>
                  <a:pt x="121" y="2142"/>
                </a:lnTo>
                <a:lnTo>
                  <a:pt x="121" y="2141"/>
                </a:lnTo>
                <a:lnTo>
                  <a:pt x="122" y="2141"/>
                </a:lnTo>
                <a:lnTo>
                  <a:pt x="122" y="2140"/>
                </a:lnTo>
                <a:lnTo>
                  <a:pt x="123" y="2140"/>
                </a:lnTo>
                <a:lnTo>
                  <a:pt x="123" y="2139"/>
                </a:lnTo>
                <a:lnTo>
                  <a:pt x="124" y="2139"/>
                </a:lnTo>
                <a:lnTo>
                  <a:pt x="125" y="2139"/>
                </a:lnTo>
                <a:lnTo>
                  <a:pt x="126" y="2139"/>
                </a:lnTo>
                <a:lnTo>
                  <a:pt x="128" y="2139"/>
                </a:lnTo>
                <a:lnTo>
                  <a:pt x="128" y="2140"/>
                </a:lnTo>
                <a:lnTo>
                  <a:pt x="129" y="2140"/>
                </a:lnTo>
                <a:lnTo>
                  <a:pt x="130" y="2141"/>
                </a:lnTo>
                <a:lnTo>
                  <a:pt x="131" y="2140"/>
                </a:lnTo>
                <a:lnTo>
                  <a:pt x="132" y="2140"/>
                </a:lnTo>
                <a:lnTo>
                  <a:pt x="133" y="2140"/>
                </a:lnTo>
                <a:lnTo>
                  <a:pt x="133" y="2139"/>
                </a:lnTo>
                <a:lnTo>
                  <a:pt x="134" y="2139"/>
                </a:lnTo>
                <a:lnTo>
                  <a:pt x="134" y="2140"/>
                </a:lnTo>
                <a:lnTo>
                  <a:pt x="135" y="2140"/>
                </a:lnTo>
                <a:lnTo>
                  <a:pt x="135" y="2139"/>
                </a:lnTo>
                <a:lnTo>
                  <a:pt x="135" y="2140"/>
                </a:lnTo>
                <a:lnTo>
                  <a:pt x="146" y="2141"/>
                </a:lnTo>
                <a:lnTo>
                  <a:pt x="146" y="2140"/>
                </a:lnTo>
                <a:lnTo>
                  <a:pt x="148" y="2141"/>
                </a:lnTo>
                <a:lnTo>
                  <a:pt x="147" y="2141"/>
                </a:lnTo>
                <a:lnTo>
                  <a:pt x="146" y="2141"/>
                </a:lnTo>
                <a:lnTo>
                  <a:pt x="149" y="2142"/>
                </a:lnTo>
                <a:lnTo>
                  <a:pt x="149" y="2143"/>
                </a:lnTo>
                <a:lnTo>
                  <a:pt x="150" y="2143"/>
                </a:lnTo>
                <a:lnTo>
                  <a:pt x="150" y="2144"/>
                </a:lnTo>
                <a:lnTo>
                  <a:pt x="151" y="2144"/>
                </a:lnTo>
                <a:lnTo>
                  <a:pt x="153" y="2144"/>
                </a:lnTo>
                <a:lnTo>
                  <a:pt x="154" y="2144"/>
                </a:lnTo>
                <a:lnTo>
                  <a:pt x="155" y="2144"/>
                </a:lnTo>
                <a:lnTo>
                  <a:pt x="156" y="2143"/>
                </a:lnTo>
                <a:lnTo>
                  <a:pt x="157" y="2143"/>
                </a:lnTo>
                <a:lnTo>
                  <a:pt x="157" y="2144"/>
                </a:lnTo>
                <a:lnTo>
                  <a:pt x="158" y="2144"/>
                </a:lnTo>
                <a:lnTo>
                  <a:pt x="158" y="2143"/>
                </a:lnTo>
                <a:lnTo>
                  <a:pt x="158" y="2142"/>
                </a:lnTo>
                <a:lnTo>
                  <a:pt x="158" y="2141"/>
                </a:lnTo>
                <a:lnTo>
                  <a:pt x="159" y="2141"/>
                </a:lnTo>
                <a:lnTo>
                  <a:pt x="160" y="2141"/>
                </a:lnTo>
                <a:lnTo>
                  <a:pt x="160" y="2142"/>
                </a:lnTo>
                <a:lnTo>
                  <a:pt x="162" y="2142"/>
                </a:lnTo>
                <a:lnTo>
                  <a:pt x="162" y="2143"/>
                </a:lnTo>
                <a:lnTo>
                  <a:pt x="162" y="2144"/>
                </a:lnTo>
                <a:lnTo>
                  <a:pt x="163" y="2144"/>
                </a:lnTo>
                <a:lnTo>
                  <a:pt x="163" y="2145"/>
                </a:lnTo>
                <a:lnTo>
                  <a:pt x="163" y="2147"/>
                </a:lnTo>
                <a:lnTo>
                  <a:pt x="163" y="2148"/>
                </a:lnTo>
                <a:lnTo>
                  <a:pt x="164" y="2149"/>
                </a:lnTo>
                <a:lnTo>
                  <a:pt x="165" y="2149"/>
                </a:lnTo>
                <a:lnTo>
                  <a:pt x="166" y="2149"/>
                </a:lnTo>
                <a:lnTo>
                  <a:pt x="166" y="2148"/>
                </a:lnTo>
                <a:lnTo>
                  <a:pt x="167" y="2148"/>
                </a:lnTo>
                <a:lnTo>
                  <a:pt x="167" y="2147"/>
                </a:lnTo>
                <a:lnTo>
                  <a:pt x="166" y="2147"/>
                </a:lnTo>
                <a:lnTo>
                  <a:pt x="166" y="2145"/>
                </a:lnTo>
                <a:lnTo>
                  <a:pt x="167" y="2144"/>
                </a:lnTo>
                <a:lnTo>
                  <a:pt x="166" y="2144"/>
                </a:lnTo>
                <a:lnTo>
                  <a:pt x="166" y="2143"/>
                </a:lnTo>
                <a:lnTo>
                  <a:pt x="166" y="2142"/>
                </a:lnTo>
                <a:lnTo>
                  <a:pt x="167" y="2142"/>
                </a:lnTo>
                <a:lnTo>
                  <a:pt x="167" y="2143"/>
                </a:lnTo>
                <a:lnTo>
                  <a:pt x="167" y="2144"/>
                </a:lnTo>
                <a:lnTo>
                  <a:pt x="167" y="2145"/>
                </a:lnTo>
                <a:lnTo>
                  <a:pt x="167" y="2147"/>
                </a:lnTo>
                <a:lnTo>
                  <a:pt x="168" y="2148"/>
                </a:lnTo>
                <a:lnTo>
                  <a:pt x="168" y="2149"/>
                </a:lnTo>
                <a:lnTo>
                  <a:pt x="170" y="2149"/>
                </a:lnTo>
                <a:lnTo>
                  <a:pt x="170" y="2148"/>
                </a:lnTo>
                <a:lnTo>
                  <a:pt x="170" y="2147"/>
                </a:lnTo>
                <a:lnTo>
                  <a:pt x="170" y="2145"/>
                </a:lnTo>
                <a:lnTo>
                  <a:pt x="170" y="2144"/>
                </a:lnTo>
                <a:lnTo>
                  <a:pt x="168" y="2143"/>
                </a:lnTo>
                <a:lnTo>
                  <a:pt x="168" y="2142"/>
                </a:lnTo>
                <a:lnTo>
                  <a:pt x="168" y="2141"/>
                </a:lnTo>
                <a:lnTo>
                  <a:pt x="170" y="2141"/>
                </a:lnTo>
                <a:lnTo>
                  <a:pt x="171" y="2142"/>
                </a:lnTo>
                <a:lnTo>
                  <a:pt x="171" y="2143"/>
                </a:lnTo>
                <a:lnTo>
                  <a:pt x="172" y="2143"/>
                </a:lnTo>
                <a:lnTo>
                  <a:pt x="172" y="2144"/>
                </a:lnTo>
                <a:lnTo>
                  <a:pt x="172" y="2145"/>
                </a:lnTo>
                <a:lnTo>
                  <a:pt x="173" y="2147"/>
                </a:lnTo>
                <a:lnTo>
                  <a:pt x="175" y="2147"/>
                </a:lnTo>
                <a:lnTo>
                  <a:pt x="176" y="2145"/>
                </a:lnTo>
                <a:lnTo>
                  <a:pt x="177" y="2145"/>
                </a:lnTo>
                <a:lnTo>
                  <a:pt x="179" y="2144"/>
                </a:lnTo>
                <a:lnTo>
                  <a:pt x="180" y="2144"/>
                </a:lnTo>
                <a:lnTo>
                  <a:pt x="181" y="2143"/>
                </a:lnTo>
                <a:lnTo>
                  <a:pt x="182" y="2143"/>
                </a:lnTo>
                <a:lnTo>
                  <a:pt x="183" y="2142"/>
                </a:lnTo>
                <a:lnTo>
                  <a:pt x="187" y="2140"/>
                </a:lnTo>
                <a:lnTo>
                  <a:pt x="187" y="2137"/>
                </a:lnTo>
                <a:lnTo>
                  <a:pt x="185" y="2136"/>
                </a:lnTo>
                <a:lnTo>
                  <a:pt x="188" y="2135"/>
                </a:lnTo>
                <a:lnTo>
                  <a:pt x="188" y="2136"/>
                </a:lnTo>
                <a:lnTo>
                  <a:pt x="189" y="2136"/>
                </a:lnTo>
                <a:lnTo>
                  <a:pt x="189" y="2137"/>
                </a:lnTo>
                <a:lnTo>
                  <a:pt x="190" y="2137"/>
                </a:lnTo>
                <a:lnTo>
                  <a:pt x="191" y="2136"/>
                </a:lnTo>
                <a:lnTo>
                  <a:pt x="191" y="2137"/>
                </a:lnTo>
                <a:lnTo>
                  <a:pt x="191" y="2139"/>
                </a:lnTo>
                <a:lnTo>
                  <a:pt x="192" y="2139"/>
                </a:lnTo>
                <a:lnTo>
                  <a:pt x="192" y="2137"/>
                </a:lnTo>
                <a:lnTo>
                  <a:pt x="193" y="2137"/>
                </a:lnTo>
                <a:lnTo>
                  <a:pt x="193" y="2136"/>
                </a:lnTo>
                <a:lnTo>
                  <a:pt x="195" y="2136"/>
                </a:lnTo>
                <a:lnTo>
                  <a:pt x="195" y="2135"/>
                </a:lnTo>
                <a:lnTo>
                  <a:pt x="195" y="2134"/>
                </a:lnTo>
                <a:lnTo>
                  <a:pt x="196" y="2134"/>
                </a:lnTo>
                <a:lnTo>
                  <a:pt x="196" y="2133"/>
                </a:lnTo>
                <a:lnTo>
                  <a:pt x="196" y="2134"/>
                </a:lnTo>
                <a:lnTo>
                  <a:pt x="196" y="2133"/>
                </a:lnTo>
                <a:lnTo>
                  <a:pt x="197" y="2133"/>
                </a:lnTo>
                <a:lnTo>
                  <a:pt x="197" y="2132"/>
                </a:lnTo>
                <a:lnTo>
                  <a:pt x="197" y="2131"/>
                </a:lnTo>
                <a:lnTo>
                  <a:pt x="197" y="2130"/>
                </a:lnTo>
                <a:lnTo>
                  <a:pt x="198" y="2130"/>
                </a:lnTo>
                <a:lnTo>
                  <a:pt x="198" y="2128"/>
                </a:lnTo>
                <a:lnTo>
                  <a:pt x="199" y="2128"/>
                </a:lnTo>
                <a:lnTo>
                  <a:pt x="199" y="2127"/>
                </a:lnTo>
                <a:lnTo>
                  <a:pt x="199" y="2126"/>
                </a:lnTo>
                <a:lnTo>
                  <a:pt x="200" y="2126"/>
                </a:lnTo>
                <a:lnTo>
                  <a:pt x="200" y="2125"/>
                </a:lnTo>
                <a:lnTo>
                  <a:pt x="200" y="2124"/>
                </a:lnTo>
                <a:lnTo>
                  <a:pt x="200" y="2123"/>
                </a:lnTo>
                <a:lnTo>
                  <a:pt x="200" y="2122"/>
                </a:lnTo>
                <a:lnTo>
                  <a:pt x="200" y="2120"/>
                </a:lnTo>
                <a:lnTo>
                  <a:pt x="200" y="2119"/>
                </a:lnTo>
                <a:lnTo>
                  <a:pt x="200" y="2118"/>
                </a:lnTo>
                <a:lnTo>
                  <a:pt x="201" y="2118"/>
                </a:lnTo>
                <a:lnTo>
                  <a:pt x="201" y="2117"/>
                </a:lnTo>
                <a:lnTo>
                  <a:pt x="202" y="2117"/>
                </a:lnTo>
                <a:lnTo>
                  <a:pt x="202" y="2116"/>
                </a:lnTo>
                <a:lnTo>
                  <a:pt x="202" y="2115"/>
                </a:lnTo>
                <a:lnTo>
                  <a:pt x="204" y="2115"/>
                </a:lnTo>
                <a:lnTo>
                  <a:pt x="204" y="2114"/>
                </a:lnTo>
                <a:lnTo>
                  <a:pt x="204" y="2113"/>
                </a:lnTo>
                <a:lnTo>
                  <a:pt x="202" y="2113"/>
                </a:lnTo>
                <a:lnTo>
                  <a:pt x="202" y="2111"/>
                </a:lnTo>
                <a:lnTo>
                  <a:pt x="202" y="2110"/>
                </a:lnTo>
                <a:lnTo>
                  <a:pt x="202" y="2109"/>
                </a:lnTo>
                <a:lnTo>
                  <a:pt x="202" y="2108"/>
                </a:lnTo>
                <a:lnTo>
                  <a:pt x="204" y="2108"/>
                </a:lnTo>
                <a:lnTo>
                  <a:pt x="204" y="2107"/>
                </a:lnTo>
                <a:lnTo>
                  <a:pt x="204" y="2106"/>
                </a:lnTo>
                <a:lnTo>
                  <a:pt x="204" y="2105"/>
                </a:lnTo>
                <a:lnTo>
                  <a:pt x="204" y="2103"/>
                </a:lnTo>
                <a:lnTo>
                  <a:pt x="204" y="2102"/>
                </a:lnTo>
                <a:lnTo>
                  <a:pt x="202" y="2101"/>
                </a:lnTo>
                <a:lnTo>
                  <a:pt x="202" y="2100"/>
                </a:lnTo>
                <a:lnTo>
                  <a:pt x="202" y="2099"/>
                </a:lnTo>
                <a:lnTo>
                  <a:pt x="202" y="2098"/>
                </a:lnTo>
                <a:lnTo>
                  <a:pt x="202" y="2097"/>
                </a:lnTo>
                <a:lnTo>
                  <a:pt x="202" y="2095"/>
                </a:lnTo>
                <a:lnTo>
                  <a:pt x="204" y="2094"/>
                </a:lnTo>
                <a:lnTo>
                  <a:pt x="204" y="2093"/>
                </a:lnTo>
                <a:lnTo>
                  <a:pt x="204" y="2092"/>
                </a:lnTo>
                <a:lnTo>
                  <a:pt x="205" y="2092"/>
                </a:lnTo>
                <a:lnTo>
                  <a:pt x="205" y="2091"/>
                </a:lnTo>
                <a:lnTo>
                  <a:pt x="205" y="2090"/>
                </a:lnTo>
                <a:lnTo>
                  <a:pt x="205" y="2089"/>
                </a:lnTo>
                <a:lnTo>
                  <a:pt x="205" y="2088"/>
                </a:lnTo>
                <a:lnTo>
                  <a:pt x="205" y="2086"/>
                </a:lnTo>
                <a:lnTo>
                  <a:pt x="206" y="2086"/>
                </a:lnTo>
                <a:lnTo>
                  <a:pt x="206" y="2085"/>
                </a:lnTo>
                <a:lnTo>
                  <a:pt x="206" y="2084"/>
                </a:lnTo>
                <a:lnTo>
                  <a:pt x="207" y="2083"/>
                </a:lnTo>
                <a:lnTo>
                  <a:pt x="207" y="2082"/>
                </a:lnTo>
                <a:lnTo>
                  <a:pt x="207" y="2081"/>
                </a:lnTo>
                <a:lnTo>
                  <a:pt x="208" y="2080"/>
                </a:lnTo>
                <a:lnTo>
                  <a:pt x="208" y="2078"/>
                </a:lnTo>
                <a:lnTo>
                  <a:pt x="209" y="2077"/>
                </a:lnTo>
                <a:lnTo>
                  <a:pt x="209" y="2076"/>
                </a:lnTo>
                <a:lnTo>
                  <a:pt x="209" y="2075"/>
                </a:lnTo>
                <a:lnTo>
                  <a:pt x="210" y="2075"/>
                </a:lnTo>
                <a:lnTo>
                  <a:pt x="210" y="2074"/>
                </a:lnTo>
                <a:lnTo>
                  <a:pt x="210" y="2073"/>
                </a:lnTo>
                <a:lnTo>
                  <a:pt x="210" y="2072"/>
                </a:lnTo>
                <a:lnTo>
                  <a:pt x="210" y="2070"/>
                </a:lnTo>
                <a:lnTo>
                  <a:pt x="210" y="2069"/>
                </a:lnTo>
                <a:lnTo>
                  <a:pt x="212" y="2069"/>
                </a:lnTo>
                <a:lnTo>
                  <a:pt x="212" y="2068"/>
                </a:lnTo>
                <a:lnTo>
                  <a:pt x="213" y="2068"/>
                </a:lnTo>
                <a:lnTo>
                  <a:pt x="212" y="2067"/>
                </a:lnTo>
                <a:lnTo>
                  <a:pt x="213" y="2067"/>
                </a:lnTo>
                <a:lnTo>
                  <a:pt x="213" y="2066"/>
                </a:lnTo>
                <a:lnTo>
                  <a:pt x="214" y="2065"/>
                </a:lnTo>
                <a:lnTo>
                  <a:pt x="214" y="2064"/>
                </a:lnTo>
                <a:lnTo>
                  <a:pt x="214" y="2063"/>
                </a:lnTo>
                <a:lnTo>
                  <a:pt x="214" y="2061"/>
                </a:lnTo>
                <a:lnTo>
                  <a:pt x="214" y="2060"/>
                </a:lnTo>
                <a:lnTo>
                  <a:pt x="214" y="2059"/>
                </a:lnTo>
                <a:lnTo>
                  <a:pt x="215" y="2059"/>
                </a:lnTo>
                <a:lnTo>
                  <a:pt x="215" y="2058"/>
                </a:lnTo>
                <a:lnTo>
                  <a:pt x="216" y="2057"/>
                </a:lnTo>
                <a:lnTo>
                  <a:pt x="216" y="2056"/>
                </a:lnTo>
                <a:lnTo>
                  <a:pt x="217" y="2056"/>
                </a:lnTo>
                <a:lnTo>
                  <a:pt x="217" y="2055"/>
                </a:lnTo>
                <a:lnTo>
                  <a:pt x="218" y="2055"/>
                </a:lnTo>
                <a:lnTo>
                  <a:pt x="218" y="2053"/>
                </a:lnTo>
                <a:lnTo>
                  <a:pt x="217" y="2053"/>
                </a:lnTo>
                <a:lnTo>
                  <a:pt x="218" y="2042"/>
                </a:lnTo>
                <a:lnTo>
                  <a:pt x="222" y="2033"/>
                </a:lnTo>
                <a:lnTo>
                  <a:pt x="222" y="2032"/>
                </a:lnTo>
                <a:lnTo>
                  <a:pt x="222" y="2031"/>
                </a:lnTo>
                <a:lnTo>
                  <a:pt x="222" y="2030"/>
                </a:lnTo>
                <a:lnTo>
                  <a:pt x="222" y="2028"/>
                </a:lnTo>
                <a:lnTo>
                  <a:pt x="222" y="2027"/>
                </a:lnTo>
                <a:lnTo>
                  <a:pt x="222" y="2026"/>
                </a:lnTo>
                <a:lnTo>
                  <a:pt x="222" y="2025"/>
                </a:lnTo>
                <a:lnTo>
                  <a:pt x="223" y="2025"/>
                </a:lnTo>
                <a:lnTo>
                  <a:pt x="223" y="2024"/>
                </a:lnTo>
                <a:lnTo>
                  <a:pt x="223" y="2023"/>
                </a:lnTo>
                <a:lnTo>
                  <a:pt x="223" y="2022"/>
                </a:lnTo>
                <a:lnTo>
                  <a:pt x="223" y="2021"/>
                </a:lnTo>
                <a:lnTo>
                  <a:pt x="222" y="2021"/>
                </a:lnTo>
                <a:lnTo>
                  <a:pt x="222" y="2019"/>
                </a:lnTo>
                <a:lnTo>
                  <a:pt x="223" y="2019"/>
                </a:lnTo>
                <a:lnTo>
                  <a:pt x="223" y="2018"/>
                </a:lnTo>
                <a:lnTo>
                  <a:pt x="224" y="2018"/>
                </a:lnTo>
                <a:lnTo>
                  <a:pt x="224" y="2017"/>
                </a:lnTo>
                <a:lnTo>
                  <a:pt x="225" y="2017"/>
                </a:lnTo>
                <a:lnTo>
                  <a:pt x="225" y="2016"/>
                </a:lnTo>
                <a:lnTo>
                  <a:pt x="224" y="2016"/>
                </a:lnTo>
                <a:lnTo>
                  <a:pt x="224" y="2015"/>
                </a:lnTo>
                <a:lnTo>
                  <a:pt x="223" y="2015"/>
                </a:lnTo>
                <a:lnTo>
                  <a:pt x="224" y="2015"/>
                </a:lnTo>
                <a:lnTo>
                  <a:pt x="224" y="2014"/>
                </a:lnTo>
                <a:lnTo>
                  <a:pt x="225" y="2014"/>
                </a:lnTo>
                <a:lnTo>
                  <a:pt x="225" y="2013"/>
                </a:lnTo>
                <a:lnTo>
                  <a:pt x="226" y="2013"/>
                </a:lnTo>
                <a:lnTo>
                  <a:pt x="226" y="2011"/>
                </a:lnTo>
                <a:lnTo>
                  <a:pt x="226" y="2010"/>
                </a:lnTo>
                <a:lnTo>
                  <a:pt x="226" y="2009"/>
                </a:lnTo>
                <a:lnTo>
                  <a:pt x="226" y="2008"/>
                </a:lnTo>
                <a:lnTo>
                  <a:pt x="227" y="2008"/>
                </a:lnTo>
                <a:lnTo>
                  <a:pt x="227" y="2007"/>
                </a:lnTo>
                <a:lnTo>
                  <a:pt x="227" y="2006"/>
                </a:lnTo>
                <a:lnTo>
                  <a:pt x="226" y="2000"/>
                </a:lnTo>
                <a:lnTo>
                  <a:pt x="227" y="1999"/>
                </a:lnTo>
                <a:lnTo>
                  <a:pt x="227" y="1998"/>
                </a:lnTo>
                <a:lnTo>
                  <a:pt x="227" y="1997"/>
                </a:lnTo>
                <a:lnTo>
                  <a:pt x="227" y="1996"/>
                </a:lnTo>
                <a:lnTo>
                  <a:pt x="227" y="1994"/>
                </a:lnTo>
                <a:lnTo>
                  <a:pt x="229" y="1994"/>
                </a:lnTo>
                <a:lnTo>
                  <a:pt x="229" y="1993"/>
                </a:lnTo>
                <a:lnTo>
                  <a:pt x="229" y="1992"/>
                </a:lnTo>
                <a:lnTo>
                  <a:pt x="230" y="1992"/>
                </a:lnTo>
                <a:lnTo>
                  <a:pt x="230" y="1991"/>
                </a:lnTo>
                <a:lnTo>
                  <a:pt x="231" y="1991"/>
                </a:lnTo>
                <a:lnTo>
                  <a:pt x="231" y="1990"/>
                </a:lnTo>
                <a:lnTo>
                  <a:pt x="231" y="1989"/>
                </a:lnTo>
                <a:lnTo>
                  <a:pt x="231" y="1988"/>
                </a:lnTo>
                <a:lnTo>
                  <a:pt x="231" y="1986"/>
                </a:lnTo>
                <a:lnTo>
                  <a:pt x="231" y="1985"/>
                </a:lnTo>
                <a:lnTo>
                  <a:pt x="231" y="1984"/>
                </a:lnTo>
                <a:lnTo>
                  <a:pt x="232" y="1984"/>
                </a:lnTo>
                <a:lnTo>
                  <a:pt x="232" y="1983"/>
                </a:lnTo>
                <a:lnTo>
                  <a:pt x="232" y="1982"/>
                </a:lnTo>
                <a:lnTo>
                  <a:pt x="233" y="1982"/>
                </a:lnTo>
                <a:lnTo>
                  <a:pt x="233" y="1981"/>
                </a:lnTo>
                <a:lnTo>
                  <a:pt x="233" y="1980"/>
                </a:lnTo>
                <a:lnTo>
                  <a:pt x="233" y="1979"/>
                </a:lnTo>
                <a:lnTo>
                  <a:pt x="234" y="1977"/>
                </a:lnTo>
                <a:lnTo>
                  <a:pt x="234" y="1976"/>
                </a:lnTo>
                <a:lnTo>
                  <a:pt x="234" y="1975"/>
                </a:lnTo>
                <a:lnTo>
                  <a:pt x="234" y="1974"/>
                </a:lnTo>
                <a:lnTo>
                  <a:pt x="234" y="1973"/>
                </a:lnTo>
                <a:lnTo>
                  <a:pt x="233" y="1973"/>
                </a:lnTo>
                <a:lnTo>
                  <a:pt x="233" y="1972"/>
                </a:lnTo>
                <a:lnTo>
                  <a:pt x="234" y="1971"/>
                </a:lnTo>
                <a:lnTo>
                  <a:pt x="234" y="1969"/>
                </a:lnTo>
                <a:lnTo>
                  <a:pt x="234" y="1968"/>
                </a:lnTo>
                <a:lnTo>
                  <a:pt x="234" y="1967"/>
                </a:lnTo>
                <a:lnTo>
                  <a:pt x="234" y="1965"/>
                </a:lnTo>
                <a:lnTo>
                  <a:pt x="235" y="1965"/>
                </a:lnTo>
                <a:lnTo>
                  <a:pt x="234" y="1965"/>
                </a:lnTo>
                <a:lnTo>
                  <a:pt x="234" y="1964"/>
                </a:lnTo>
                <a:lnTo>
                  <a:pt x="235" y="1964"/>
                </a:lnTo>
                <a:lnTo>
                  <a:pt x="235" y="1963"/>
                </a:lnTo>
                <a:lnTo>
                  <a:pt x="235" y="1961"/>
                </a:lnTo>
                <a:lnTo>
                  <a:pt x="235" y="1960"/>
                </a:lnTo>
                <a:lnTo>
                  <a:pt x="235" y="1959"/>
                </a:lnTo>
                <a:lnTo>
                  <a:pt x="235" y="1958"/>
                </a:lnTo>
                <a:lnTo>
                  <a:pt x="235" y="1957"/>
                </a:lnTo>
                <a:lnTo>
                  <a:pt x="235" y="1956"/>
                </a:lnTo>
                <a:lnTo>
                  <a:pt x="235" y="1955"/>
                </a:lnTo>
                <a:lnTo>
                  <a:pt x="235" y="1954"/>
                </a:lnTo>
                <a:lnTo>
                  <a:pt x="234" y="1954"/>
                </a:lnTo>
                <a:lnTo>
                  <a:pt x="234" y="1952"/>
                </a:lnTo>
                <a:lnTo>
                  <a:pt x="234" y="1951"/>
                </a:lnTo>
                <a:lnTo>
                  <a:pt x="234" y="1950"/>
                </a:lnTo>
                <a:lnTo>
                  <a:pt x="233" y="1949"/>
                </a:lnTo>
                <a:lnTo>
                  <a:pt x="234" y="1949"/>
                </a:lnTo>
                <a:lnTo>
                  <a:pt x="234" y="1948"/>
                </a:lnTo>
                <a:lnTo>
                  <a:pt x="235" y="1948"/>
                </a:lnTo>
                <a:lnTo>
                  <a:pt x="235" y="1947"/>
                </a:lnTo>
                <a:lnTo>
                  <a:pt x="235" y="1946"/>
                </a:lnTo>
                <a:lnTo>
                  <a:pt x="235" y="1944"/>
                </a:lnTo>
                <a:lnTo>
                  <a:pt x="235" y="1943"/>
                </a:lnTo>
                <a:lnTo>
                  <a:pt x="234" y="1946"/>
                </a:lnTo>
                <a:lnTo>
                  <a:pt x="233" y="1946"/>
                </a:lnTo>
                <a:lnTo>
                  <a:pt x="234" y="1943"/>
                </a:lnTo>
                <a:lnTo>
                  <a:pt x="233" y="1942"/>
                </a:lnTo>
                <a:lnTo>
                  <a:pt x="234" y="1940"/>
                </a:lnTo>
                <a:lnTo>
                  <a:pt x="235" y="1941"/>
                </a:lnTo>
                <a:lnTo>
                  <a:pt x="235" y="1939"/>
                </a:lnTo>
                <a:lnTo>
                  <a:pt x="237" y="1936"/>
                </a:lnTo>
                <a:lnTo>
                  <a:pt x="238" y="1938"/>
                </a:lnTo>
                <a:lnTo>
                  <a:pt x="237" y="1940"/>
                </a:lnTo>
                <a:lnTo>
                  <a:pt x="242" y="1934"/>
                </a:lnTo>
                <a:lnTo>
                  <a:pt x="243" y="1934"/>
                </a:lnTo>
                <a:lnTo>
                  <a:pt x="245" y="1934"/>
                </a:lnTo>
                <a:lnTo>
                  <a:pt x="245" y="1933"/>
                </a:lnTo>
                <a:lnTo>
                  <a:pt x="246" y="1933"/>
                </a:lnTo>
                <a:lnTo>
                  <a:pt x="243" y="1933"/>
                </a:lnTo>
                <a:lnTo>
                  <a:pt x="241" y="1932"/>
                </a:lnTo>
                <a:lnTo>
                  <a:pt x="241" y="1931"/>
                </a:lnTo>
                <a:lnTo>
                  <a:pt x="243" y="1933"/>
                </a:lnTo>
                <a:lnTo>
                  <a:pt x="246" y="1932"/>
                </a:lnTo>
                <a:lnTo>
                  <a:pt x="246" y="1931"/>
                </a:lnTo>
                <a:lnTo>
                  <a:pt x="245" y="1931"/>
                </a:lnTo>
                <a:lnTo>
                  <a:pt x="246" y="1931"/>
                </a:lnTo>
                <a:lnTo>
                  <a:pt x="246" y="1930"/>
                </a:lnTo>
                <a:lnTo>
                  <a:pt x="247" y="1930"/>
                </a:lnTo>
                <a:lnTo>
                  <a:pt x="247" y="1929"/>
                </a:lnTo>
                <a:lnTo>
                  <a:pt x="246" y="1929"/>
                </a:lnTo>
                <a:lnTo>
                  <a:pt x="246" y="1927"/>
                </a:lnTo>
                <a:lnTo>
                  <a:pt x="245" y="1930"/>
                </a:lnTo>
                <a:lnTo>
                  <a:pt x="245" y="1929"/>
                </a:lnTo>
                <a:lnTo>
                  <a:pt x="246" y="1927"/>
                </a:lnTo>
                <a:lnTo>
                  <a:pt x="247" y="1926"/>
                </a:lnTo>
                <a:lnTo>
                  <a:pt x="249" y="1923"/>
                </a:lnTo>
                <a:lnTo>
                  <a:pt x="250" y="1922"/>
                </a:lnTo>
                <a:lnTo>
                  <a:pt x="251" y="1922"/>
                </a:lnTo>
                <a:lnTo>
                  <a:pt x="252" y="1922"/>
                </a:lnTo>
                <a:lnTo>
                  <a:pt x="252" y="1921"/>
                </a:lnTo>
                <a:lnTo>
                  <a:pt x="254" y="1919"/>
                </a:lnTo>
                <a:lnTo>
                  <a:pt x="255" y="1918"/>
                </a:lnTo>
                <a:lnTo>
                  <a:pt x="256" y="1918"/>
                </a:lnTo>
                <a:lnTo>
                  <a:pt x="256" y="1917"/>
                </a:lnTo>
                <a:lnTo>
                  <a:pt x="256" y="1916"/>
                </a:lnTo>
                <a:lnTo>
                  <a:pt x="257" y="1916"/>
                </a:lnTo>
                <a:lnTo>
                  <a:pt x="257" y="1915"/>
                </a:lnTo>
                <a:lnTo>
                  <a:pt x="257" y="1914"/>
                </a:lnTo>
                <a:lnTo>
                  <a:pt x="257" y="1913"/>
                </a:lnTo>
                <a:lnTo>
                  <a:pt x="257" y="1912"/>
                </a:lnTo>
                <a:lnTo>
                  <a:pt x="258" y="1912"/>
                </a:lnTo>
                <a:lnTo>
                  <a:pt x="259" y="1910"/>
                </a:lnTo>
                <a:lnTo>
                  <a:pt x="259" y="1909"/>
                </a:lnTo>
                <a:lnTo>
                  <a:pt x="260" y="1909"/>
                </a:lnTo>
                <a:lnTo>
                  <a:pt x="260" y="1908"/>
                </a:lnTo>
                <a:lnTo>
                  <a:pt x="260" y="1907"/>
                </a:lnTo>
                <a:lnTo>
                  <a:pt x="260" y="1906"/>
                </a:lnTo>
                <a:lnTo>
                  <a:pt x="262" y="1906"/>
                </a:lnTo>
                <a:lnTo>
                  <a:pt x="262" y="1905"/>
                </a:lnTo>
                <a:lnTo>
                  <a:pt x="262" y="1904"/>
                </a:lnTo>
                <a:lnTo>
                  <a:pt x="263" y="1904"/>
                </a:lnTo>
                <a:lnTo>
                  <a:pt x="263" y="1902"/>
                </a:lnTo>
                <a:lnTo>
                  <a:pt x="264" y="1901"/>
                </a:lnTo>
                <a:lnTo>
                  <a:pt x="264" y="1900"/>
                </a:lnTo>
                <a:lnTo>
                  <a:pt x="264" y="1899"/>
                </a:lnTo>
                <a:lnTo>
                  <a:pt x="265" y="1899"/>
                </a:lnTo>
                <a:lnTo>
                  <a:pt x="265" y="1898"/>
                </a:lnTo>
                <a:lnTo>
                  <a:pt x="266" y="1898"/>
                </a:lnTo>
                <a:lnTo>
                  <a:pt x="266" y="1894"/>
                </a:lnTo>
                <a:lnTo>
                  <a:pt x="266" y="1893"/>
                </a:lnTo>
                <a:lnTo>
                  <a:pt x="266" y="1892"/>
                </a:lnTo>
                <a:lnTo>
                  <a:pt x="266" y="1891"/>
                </a:lnTo>
                <a:lnTo>
                  <a:pt x="267" y="1891"/>
                </a:lnTo>
                <a:lnTo>
                  <a:pt x="267" y="1890"/>
                </a:lnTo>
                <a:lnTo>
                  <a:pt x="266" y="1890"/>
                </a:lnTo>
                <a:lnTo>
                  <a:pt x="266" y="1888"/>
                </a:lnTo>
                <a:lnTo>
                  <a:pt x="262" y="1874"/>
                </a:lnTo>
                <a:lnTo>
                  <a:pt x="260" y="1868"/>
                </a:lnTo>
                <a:lnTo>
                  <a:pt x="258" y="1865"/>
                </a:lnTo>
                <a:lnTo>
                  <a:pt x="254" y="1857"/>
                </a:lnTo>
                <a:lnTo>
                  <a:pt x="248" y="1851"/>
                </a:lnTo>
                <a:lnTo>
                  <a:pt x="245" y="1843"/>
                </a:lnTo>
                <a:lnTo>
                  <a:pt x="242" y="1830"/>
                </a:lnTo>
                <a:lnTo>
                  <a:pt x="242" y="1826"/>
                </a:lnTo>
                <a:lnTo>
                  <a:pt x="242" y="1821"/>
                </a:lnTo>
                <a:lnTo>
                  <a:pt x="245" y="1808"/>
                </a:lnTo>
                <a:lnTo>
                  <a:pt x="243" y="1800"/>
                </a:lnTo>
                <a:lnTo>
                  <a:pt x="252" y="1783"/>
                </a:lnTo>
                <a:lnTo>
                  <a:pt x="252" y="1782"/>
                </a:lnTo>
                <a:lnTo>
                  <a:pt x="252" y="1778"/>
                </a:lnTo>
                <a:lnTo>
                  <a:pt x="251" y="1778"/>
                </a:lnTo>
                <a:lnTo>
                  <a:pt x="251" y="1776"/>
                </a:lnTo>
                <a:lnTo>
                  <a:pt x="251" y="1775"/>
                </a:lnTo>
                <a:lnTo>
                  <a:pt x="251" y="1774"/>
                </a:lnTo>
                <a:lnTo>
                  <a:pt x="251" y="1773"/>
                </a:lnTo>
                <a:lnTo>
                  <a:pt x="251" y="1772"/>
                </a:lnTo>
                <a:lnTo>
                  <a:pt x="251" y="1771"/>
                </a:lnTo>
                <a:lnTo>
                  <a:pt x="251" y="1772"/>
                </a:lnTo>
                <a:lnTo>
                  <a:pt x="252" y="1772"/>
                </a:lnTo>
                <a:lnTo>
                  <a:pt x="252" y="1771"/>
                </a:lnTo>
                <a:lnTo>
                  <a:pt x="254" y="1771"/>
                </a:lnTo>
                <a:lnTo>
                  <a:pt x="254" y="1770"/>
                </a:lnTo>
                <a:lnTo>
                  <a:pt x="254" y="1768"/>
                </a:lnTo>
                <a:lnTo>
                  <a:pt x="252" y="1768"/>
                </a:lnTo>
                <a:lnTo>
                  <a:pt x="252" y="1767"/>
                </a:lnTo>
                <a:lnTo>
                  <a:pt x="251" y="1767"/>
                </a:lnTo>
                <a:lnTo>
                  <a:pt x="251" y="1766"/>
                </a:lnTo>
                <a:lnTo>
                  <a:pt x="251" y="1765"/>
                </a:lnTo>
                <a:lnTo>
                  <a:pt x="251" y="1764"/>
                </a:lnTo>
                <a:lnTo>
                  <a:pt x="251" y="1763"/>
                </a:lnTo>
                <a:lnTo>
                  <a:pt x="251" y="1762"/>
                </a:lnTo>
                <a:lnTo>
                  <a:pt x="250" y="1762"/>
                </a:lnTo>
                <a:lnTo>
                  <a:pt x="250" y="1760"/>
                </a:lnTo>
                <a:lnTo>
                  <a:pt x="250" y="1759"/>
                </a:lnTo>
                <a:lnTo>
                  <a:pt x="250" y="1758"/>
                </a:lnTo>
                <a:lnTo>
                  <a:pt x="250" y="1757"/>
                </a:lnTo>
                <a:lnTo>
                  <a:pt x="251" y="1757"/>
                </a:lnTo>
                <a:lnTo>
                  <a:pt x="252" y="1758"/>
                </a:lnTo>
                <a:lnTo>
                  <a:pt x="252" y="1757"/>
                </a:lnTo>
                <a:lnTo>
                  <a:pt x="252" y="1756"/>
                </a:lnTo>
                <a:lnTo>
                  <a:pt x="251" y="1756"/>
                </a:lnTo>
                <a:lnTo>
                  <a:pt x="250" y="1756"/>
                </a:lnTo>
                <a:lnTo>
                  <a:pt x="251" y="1755"/>
                </a:lnTo>
                <a:lnTo>
                  <a:pt x="250" y="1755"/>
                </a:lnTo>
                <a:lnTo>
                  <a:pt x="250" y="1754"/>
                </a:lnTo>
                <a:lnTo>
                  <a:pt x="250" y="1753"/>
                </a:lnTo>
                <a:lnTo>
                  <a:pt x="249" y="1751"/>
                </a:lnTo>
                <a:lnTo>
                  <a:pt x="249" y="1750"/>
                </a:lnTo>
                <a:lnTo>
                  <a:pt x="248" y="1750"/>
                </a:lnTo>
                <a:lnTo>
                  <a:pt x="249" y="1750"/>
                </a:lnTo>
                <a:lnTo>
                  <a:pt x="249" y="1749"/>
                </a:lnTo>
                <a:lnTo>
                  <a:pt x="249" y="1748"/>
                </a:lnTo>
                <a:lnTo>
                  <a:pt x="249" y="1747"/>
                </a:lnTo>
                <a:lnTo>
                  <a:pt x="249" y="1746"/>
                </a:lnTo>
                <a:lnTo>
                  <a:pt x="249" y="1745"/>
                </a:lnTo>
                <a:lnTo>
                  <a:pt x="249" y="1743"/>
                </a:lnTo>
                <a:lnTo>
                  <a:pt x="248" y="1743"/>
                </a:lnTo>
                <a:lnTo>
                  <a:pt x="248" y="1742"/>
                </a:lnTo>
                <a:lnTo>
                  <a:pt x="248" y="1741"/>
                </a:lnTo>
                <a:lnTo>
                  <a:pt x="248" y="1740"/>
                </a:lnTo>
                <a:lnTo>
                  <a:pt x="248" y="1739"/>
                </a:lnTo>
                <a:lnTo>
                  <a:pt x="249" y="1739"/>
                </a:lnTo>
                <a:lnTo>
                  <a:pt x="249" y="1738"/>
                </a:lnTo>
                <a:lnTo>
                  <a:pt x="249" y="1737"/>
                </a:lnTo>
                <a:lnTo>
                  <a:pt x="250" y="1737"/>
                </a:lnTo>
                <a:lnTo>
                  <a:pt x="250" y="1735"/>
                </a:lnTo>
                <a:lnTo>
                  <a:pt x="250" y="1734"/>
                </a:lnTo>
                <a:lnTo>
                  <a:pt x="250" y="1733"/>
                </a:lnTo>
                <a:lnTo>
                  <a:pt x="250" y="1732"/>
                </a:lnTo>
                <a:lnTo>
                  <a:pt x="250" y="1731"/>
                </a:lnTo>
                <a:lnTo>
                  <a:pt x="250" y="1730"/>
                </a:lnTo>
                <a:lnTo>
                  <a:pt x="250" y="1729"/>
                </a:lnTo>
                <a:lnTo>
                  <a:pt x="250" y="1728"/>
                </a:lnTo>
                <a:lnTo>
                  <a:pt x="250" y="1726"/>
                </a:lnTo>
                <a:lnTo>
                  <a:pt x="250" y="1725"/>
                </a:lnTo>
                <a:lnTo>
                  <a:pt x="250" y="1724"/>
                </a:lnTo>
                <a:lnTo>
                  <a:pt x="250" y="1723"/>
                </a:lnTo>
                <a:lnTo>
                  <a:pt x="249" y="1723"/>
                </a:lnTo>
                <a:lnTo>
                  <a:pt x="249" y="1724"/>
                </a:lnTo>
                <a:lnTo>
                  <a:pt x="249" y="1723"/>
                </a:lnTo>
                <a:lnTo>
                  <a:pt x="250" y="1704"/>
                </a:lnTo>
                <a:lnTo>
                  <a:pt x="251" y="1704"/>
                </a:lnTo>
                <a:lnTo>
                  <a:pt x="251" y="1703"/>
                </a:lnTo>
                <a:lnTo>
                  <a:pt x="252" y="1703"/>
                </a:lnTo>
                <a:lnTo>
                  <a:pt x="254" y="1701"/>
                </a:lnTo>
                <a:lnTo>
                  <a:pt x="254" y="1700"/>
                </a:lnTo>
                <a:lnTo>
                  <a:pt x="254" y="1699"/>
                </a:lnTo>
                <a:lnTo>
                  <a:pt x="251" y="1698"/>
                </a:lnTo>
                <a:lnTo>
                  <a:pt x="251" y="1699"/>
                </a:lnTo>
                <a:lnTo>
                  <a:pt x="251" y="1698"/>
                </a:lnTo>
                <a:lnTo>
                  <a:pt x="254" y="1698"/>
                </a:lnTo>
                <a:lnTo>
                  <a:pt x="254" y="1697"/>
                </a:lnTo>
                <a:lnTo>
                  <a:pt x="254" y="1696"/>
                </a:lnTo>
                <a:lnTo>
                  <a:pt x="254" y="1695"/>
                </a:lnTo>
                <a:lnTo>
                  <a:pt x="254" y="1693"/>
                </a:lnTo>
                <a:lnTo>
                  <a:pt x="254" y="1692"/>
                </a:lnTo>
                <a:lnTo>
                  <a:pt x="255" y="1692"/>
                </a:lnTo>
                <a:lnTo>
                  <a:pt x="254" y="1692"/>
                </a:lnTo>
                <a:lnTo>
                  <a:pt x="254" y="1691"/>
                </a:lnTo>
                <a:lnTo>
                  <a:pt x="255" y="1692"/>
                </a:lnTo>
                <a:lnTo>
                  <a:pt x="255" y="1691"/>
                </a:lnTo>
                <a:lnTo>
                  <a:pt x="255" y="1690"/>
                </a:lnTo>
                <a:lnTo>
                  <a:pt x="256" y="1690"/>
                </a:lnTo>
                <a:lnTo>
                  <a:pt x="256" y="1689"/>
                </a:lnTo>
                <a:lnTo>
                  <a:pt x="257" y="1689"/>
                </a:lnTo>
                <a:lnTo>
                  <a:pt x="258" y="1687"/>
                </a:lnTo>
                <a:lnTo>
                  <a:pt x="260" y="1686"/>
                </a:lnTo>
                <a:lnTo>
                  <a:pt x="260" y="1684"/>
                </a:lnTo>
                <a:lnTo>
                  <a:pt x="262" y="1684"/>
                </a:lnTo>
                <a:lnTo>
                  <a:pt x="262" y="1683"/>
                </a:lnTo>
                <a:lnTo>
                  <a:pt x="263" y="1683"/>
                </a:lnTo>
                <a:lnTo>
                  <a:pt x="263" y="1684"/>
                </a:lnTo>
                <a:lnTo>
                  <a:pt x="264" y="1684"/>
                </a:lnTo>
                <a:lnTo>
                  <a:pt x="264" y="1683"/>
                </a:lnTo>
                <a:lnTo>
                  <a:pt x="264" y="1682"/>
                </a:lnTo>
                <a:lnTo>
                  <a:pt x="265" y="1682"/>
                </a:lnTo>
                <a:lnTo>
                  <a:pt x="266" y="1682"/>
                </a:lnTo>
                <a:lnTo>
                  <a:pt x="267" y="1682"/>
                </a:lnTo>
                <a:lnTo>
                  <a:pt x="268" y="1682"/>
                </a:lnTo>
                <a:lnTo>
                  <a:pt x="268" y="1681"/>
                </a:lnTo>
                <a:lnTo>
                  <a:pt x="269" y="1681"/>
                </a:lnTo>
                <a:lnTo>
                  <a:pt x="269" y="1680"/>
                </a:lnTo>
                <a:lnTo>
                  <a:pt x="269" y="1679"/>
                </a:lnTo>
                <a:lnTo>
                  <a:pt x="269" y="1678"/>
                </a:lnTo>
                <a:lnTo>
                  <a:pt x="271" y="1678"/>
                </a:lnTo>
                <a:lnTo>
                  <a:pt x="271" y="1676"/>
                </a:lnTo>
                <a:lnTo>
                  <a:pt x="272" y="1676"/>
                </a:lnTo>
                <a:lnTo>
                  <a:pt x="272" y="1675"/>
                </a:lnTo>
                <a:lnTo>
                  <a:pt x="273" y="1675"/>
                </a:lnTo>
                <a:lnTo>
                  <a:pt x="273" y="1674"/>
                </a:lnTo>
                <a:lnTo>
                  <a:pt x="273" y="1673"/>
                </a:lnTo>
                <a:lnTo>
                  <a:pt x="273" y="1672"/>
                </a:lnTo>
                <a:lnTo>
                  <a:pt x="273" y="1671"/>
                </a:lnTo>
                <a:lnTo>
                  <a:pt x="274" y="1670"/>
                </a:lnTo>
                <a:lnTo>
                  <a:pt x="275" y="1671"/>
                </a:lnTo>
                <a:lnTo>
                  <a:pt x="275" y="1670"/>
                </a:lnTo>
                <a:lnTo>
                  <a:pt x="276" y="1670"/>
                </a:lnTo>
                <a:lnTo>
                  <a:pt x="276" y="1668"/>
                </a:lnTo>
                <a:lnTo>
                  <a:pt x="277" y="1668"/>
                </a:lnTo>
                <a:lnTo>
                  <a:pt x="277" y="1667"/>
                </a:lnTo>
                <a:lnTo>
                  <a:pt x="276" y="1667"/>
                </a:lnTo>
                <a:lnTo>
                  <a:pt x="277" y="1667"/>
                </a:lnTo>
                <a:lnTo>
                  <a:pt x="276" y="1666"/>
                </a:lnTo>
                <a:lnTo>
                  <a:pt x="277" y="1666"/>
                </a:lnTo>
                <a:lnTo>
                  <a:pt x="280" y="1662"/>
                </a:lnTo>
                <a:lnTo>
                  <a:pt x="281" y="1661"/>
                </a:lnTo>
                <a:lnTo>
                  <a:pt x="281" y="1659"/>
                </a:lnTo>
                <a:lnTo>
                  <a:pt x="280" y="1659"/>
                </a:lnTo>
                <a:lnTo>
                  <a:pt x="280" y="1658"/>
                </a:lnTo>
                <a:lnTo>
                  <a:pt x="279" y="1658"/>
                </a:lnTo>
                <a:lnTo>
                  <a:pt x="279" y="1657"/>
                </a:lnTo>
                <a:lnTo>
                  <a:pt x="280" y="1656"/>
                </a:lnTo>
                <a:lnTo>
                  <a:pt x="281" y="1656"/>
                </a:lnTo>
                <a:lnTo>
                  <a:pt x="281" y="1657"/>
                </a:lnTo>
                <a:lnTo>
                  <a:pt x="281" y="1656"/>
                </a:lnTo>
                <a:lnTo>
                  <a:pt x="282" y="1656"/>
                </a:lnTo>
                <a:lnTo>
                  <a:pt x="282" y="1657"/>
                </a:lnTo>
                <a:lnTo>
                  <a:pt x="283" y="1656"/>
                </a:lnTo>
                <a:lnTo>
                  <a:pt x="284" y="1656"/>
                </a:lnTo>
                <a:lnTo>
                  <a:pt x="284" y="1655"/>
                </a:lnTo>
                <a:lnTo>
                  <a:pt x="285" y="1653"/>
                </a:lnTo>
                <a:lnTo>
                  <a:pt x="306" y="1631"/>
                </a:lnTo>
                <a:lnTo>
                  <a:pt x="314" y="1623"/>
                </a:lnTo>
                <a:lnTo>
                  <a:pt x="316" y="1621"/>
                </a:lnTo>
                <a:lnTo>
                  <a:pt x="317" y="1622"/>
                </a:lnTo>
                <a:lnTo>
                  <a:pt x="318" y="1621"/>
                </a:lnTo>
                <a:lnTo>
                  <a:pt x="318" y="1620"/>
                </a:lnTo>
                <a:lnTo>
                  <a:pt x="319" y="1620"/>
                </a:lnTo>
                <a:lnTo>
                  <a:pt x="319" y="1619"/>
                </a:lnTo>
                <a:lnTo>
                  <a:pt x="321" y="1619"/>
                </a:lnTo>
                <a:lnTo>
                  <a:pt x="321" y="1617"/>
                </a:lnTo>
                <a:lnTo>
                  <a:pt x="322" y="1619"/>
                </a:lnTo>
                <a:lnTo>
                  <a:pt x="323" y="1619"/>
                </a:lnTo>
                <a:lnTo>
                  <a:pt x="323" y="1617"/>
                </a:lnTo>
                <a:lnTo>
                  <a:pt x="322" y="1617"/>
                </a:lnTo>
                <a:lnTo>
                  <a:pt x="323" y="1617"/>
                </a:lnTo>
                <a:lnTo>
                  <a:pt x="324" y="1616"/>
                </a:lnTo>
                <a:lnTo>
                  <a:pt x="324" y="1617"/>
                </a:lnTo>
                <a:lnTo>
                  <a:pt x="325" y="1617"/>
                </a:lnTo>
                <a:lnTo>
                  <a:pt x="325" y="1619"/>
                </a:lnTo>
                <a:lnTo>
                  <a:pt x="326" y="1619"/>
                </a:lnTo>
                <a:lnTo>
                  <a:pt x="326" y="1620"/>
                </a:lnTo>
                <a:lnTo>
                  <a:pt x="327" y="1620"/>
                </a:lnTo>
                <a:lnTo>
                  <a:pt x="327" y="1621"/>
                </a:lnTo>
                <a:lnTo>
                  <a:pt x="327" y="1622"/>
                </a:lnTo>
                <a:lnTo>
                  <a:pt x="326" y="1622"/>
                </a:lnTo>
                <a:lnTo>
                  <a:pt x="327" y="1622"/>
                </a:lnTo>
                <a:lnTo>
                  <a:pt x="327" y="1623"/>
                </a:lnTo>
                <a:lnTo>
                  <a:pt x="327" y="1624"/>
                </a:lnTo>
                <a:lnTo>
                  <a:pt x="327" y="1625"/>
                </a:lnTo>
                <a:lnTo>
                  <a:pt x="329" y="1625"/>
                </a:lnTo>
                <a:lnTo>
                  <a:pt x="329" y="1626"/>
                </a:lnTo>
                <a:lnTo>
                  <a:pt x="330" y="1626"/>
                </a:lnTo>
                <a:lnTo>
                  <a:pt x="330" y="1628"/>
                </a:lnTo>
                <a:lnTo>
                  <a:pt x="329" y="1628"/>
                </a:lnTo>
                <a:lnTo>
                  <a:pt x="330" y="1628"/>
                </a:lnTo>
                <a:lnTo>
                  <a:pt x="330" y="1626"/>
                </a:lnTo>
                <a:lnTo>
                  <a:pt x="330" y="1625"/>
                </a:lnTo>
                <a:lnTo>
                  <a:pt x="329" y="1625"/>
                </a:lnTo>
                <a:lnTo>
                  <a:pt x="329" y="1624"/>
                </a:lnTo>
                <a:lnTo>
                  <a:pt x="329" y="1623"/>
                </a:lnTo>
                <a:lnTo>
                  <a:pt x="327" y="1623"/>
                </a:lnTo>
                <a:lnTo>
                  <a:pt x="327" y="1622"/>
                </a:lnTo>
                <a:lnTo>
                  <a:pt x="329" y="1622"/>
                </a:lnTo>
                <a:lnTo>
                  <a:pt x="329" y="1621"/>
                </a:lnTo>
                <a:lnTo>
                  <a:pt x="329" y="1622"/>
                </a:lnTo>
                <a:lnTo>
                  <a:pt x="330" y="1622"/>
                </a:lnTo>
                <a:lnTo>
                  <a:pt x="330" y="1623"/>
                </a:lnTo>
                <a:lnTo>
                  <a:pt x="331" y="1623"/>
                </a:lnTo>
                <a:lnTo>
                  <a:pt x="331" y="1622"/>
                </a:lnTo>
                <a:lnTo>
                  <a:pt x="331" y="1621"/>
                </a:lnTo>
                <a:lnTo>
                  <a:pt x="331" y="1620"/>
                </a:lnTo>
                <a:lnTo>
                  <a:pt x="331" y="1619"/>
                </a:lnTo>
                <a:lnTo>
                  <a:pt x="330" y="1619"/>
                </a:lnTo>
                <a:lnTo>
                  <a:pt x="330" y="1617"/>
                </a:lnTo>
                <a:lnTo>
                  <a:pt x="330" y="1616"/>
                </a:lnTo>
                <a:lnTo>
                  <a:pt x="330" y="1615"/>
                </a:lnTo>
                <a:lnTo>
                  <a:pt x="329" y="1615"/>
                </a:lnTo>
                <a:lnTo>
                  <a:pt x="329" y="1614"/>
                </a:lnTo>
                <a:lnTo>
                  <a:pt x="330" y="1614"/>
                </a:lnTo>
                <a:lnTo>
                  <a:pt x="330" y="1613"/>
                </a:lnTo>
                <a:lnTo>
                  <a:pt x="331" y="1613"/>
                </a:lnTo>
                <a:lnTo>
                  <a:pt x="332" y="1613"/>
                </a:lnTo>
                <a:lnTo>
                  <a:pt x="333" y="1612"/>
                </a:lnTo>
                <a:lnTo>
                  <a:pt x="334" y="1612"/>
                </a:lnTo>
                <a:lnTo>
                  <a:pt x="334" y="1613"/>
                </a:lnTo>
                <a:lnTo>
                  <a:pt x="335" y="1613"/>
                </a:lnTo>
                <a:lnTo>
                  <a:pt x="336" y="1613"/>
                </a:lnTo>
                <a:lnTo>
                  <a:pt x="338" y="1613"/>
                </a:lnTo>
                <a:lnTo>
                  <a:pt x="339" y="1613"/>
                </a:lnTo>
                <a:lnTo>
                  <a:pt x="340" y="1613"/>
                </a:lnTo>
                <a:lnTo>
                  <a:pt x="341" y="1613"/>
                </a:lnTo>
                <a:lnTo>
                  <a:pt x="342" y="1612"/>
                </a:lnTo>
                <a:lnTo>
                  <a:pt x="342" y="1613"/>
                </a:lnTo>
                <a:lnTo>
                  <a:pt x="342" y="1614"/>
                </a:lnTo>
                <a:lnTo>
                  <a:pt x="343" y="1614"/>
                </a:lnTo>
                <a:lnTo>
                  <a:pt x="343" y="1615"/>
                </a:lnTo>
                <a:lnTo>
                  <a:pt x="346" y="1615"/>
                </a:lnTo>
                <a:lnTo>
                  <a:pt x="347" y="1615"/>
                </a:lnTo>
                <a:lnTo>
                  <a:pt x="347" y="1613"/>
                </a:lnTo>
                <a:lnTo>
                  <a:pt x="347" y="1609"/>
                </a:lnTo>
                <a:lnTo>
                  <a:pt x="347" y="1611"/>
                </a:lnTo>
                <a:lnTo>
                  <a:pt x="347" y="1609"/>
                </a:lnTo>
                <a:lnTo>
                  <a:pt x="347" y="1615"/>
                </a:lnTo>
                <a:lnTo>
                  <a:pt x="349" y="1614"/>
                </a:lnTo>
                <a:lnTo>
                  <a:pt x="349" y="1613"/>
                </a:lnTo>
                <a:lnTo>
                  <a:pt x="349" y="1612"/>
                </a:lnTo>
                <a:lnTo>
                  <a:pt x="349" y="1611"/>
                </a:lnTo>
                <a:lnTo>
                  <a:pt x="350" y="1611"/>
                </a:lnTo>
                <a:lnTo>
                  <a:pt x="350" y="1612"/>
                </a:lnTo>
                <a:lnTo>
                  <a:pt x="350" y="1613"/>
                </a:lnTo>
                <a:lnTo>
                  <a:pt x="350" y="1614"/>
                </a:lnTo>
                <a:lnTo>
                  <a:pt x="350" y="1615"/>
                </a:lnTo>
                <a:lnTo>
                  <a:pt x="350" y="1616"/>
                </a:lnTo>
                <a:lnTo>
                  <a:pt x="350" y="1617"/>
                </a:lnTo>
                <a:lnTo>
                  <a:pt x="350" y="1619"/>
                </a:lnTo>
                <a:lnTo>
                  <a:pt x="350" y="1620"/>
                </a:lnTo>
                <a:lnTo>
                  <a:pt x="350" y="1621"/>
                </a:lnTo>
                <a:lnTo>
                  <a:pt x="349" y="1621"/>
                </a:lnTo>
                <a:lnTo>
                  <a:pt x="349" y="1622"/>
                </a:lnTo>
                <a:lnTo>
                  <a:pt x="349" y="1623"/>
                </a:lnTo>
                <a:lnTo>
                  <a:pt x="349" y="1624"/>
                </a:lnTo>
                <a:lnTo>
                  <a:pt x="349" y="1625"/>
                </a:lnTo>
                <a:lnTo>
                  <a:pt x="348" y="1625"/>
                </a:lnTo>
                <a:lnTo>
                  <a:pt x="348" y="1626"/>
                </a:lnTo>
                <a:lnTo>
                  <a:pt x="348" y="1628"/>
                </a:lnTo>
                <a:lnTo>
                  <a:pt x="348" y="1629"/>
                </a:lnTo>
                <a:lnTo>
                  <a:pt x="348" y="1628"/>
                </a:lnTo>
                <a:lnTo>
                  <a:pt x="349" y="1626"/>
                </a:lnTo>
                <a:lnTo>
                  <a:pt x="349" y="1625"/>
                </a:lnTo>
                <a:lnTo>
                  <a:pt x="349" y="1624"/>
                </a:lnTo>
                <a:lnTo>
                  <a:pt x="349" y="1623"/>
                </a:lnTo>
                <a:lnTo>
                  <a:pt x="350" y="1623"/>
                </a:lnTo>
                <a:lnTo>
                  <a:pt x="350" y="1624"/>
                </a:lnTo>
                <a:lnTo>
                  <a:pt x="351" y="1624"/>
                </a:lnTo>
                <a:lnTo>
                  <a:pt x="351" y="1625"/>
                </a:lnTo>
                <a:lnTo>
                  <a:pt x="352" y="1625"/>
                </a:lnTo>
                <a:lnTo>
                  <a:pt x="354" y="1625"/>
                </a:lnTo>
                <a:lnTo>
                  <a:pt x="354" y="1626"/>
                </a:lnTo>
                <a:lnTo>
                  <a:pt x="354" y="1628"/>
                </a:lnTo>
                <a:lnTo>
                  <a:pt x="354" y="1626"/>
                </a:lnTo>
                <a:lnTo>
                  <a:pt x="354" y="1625"/>
                </a:lnTo>
                <a:lnTo>
                  <a:pt x="355" y="1625"/>
                </a:lnTo>
                <a:lnTo>
                  <a:pt x="356" y="1625"/>
                </a:lnTo>
                <a:lnTo>
                  <a:pt x="356" y="1624"/>
                </a:lnTo>
                <a:lnTo>
                  <a:pt x="356" y="1623"/>
                </a:lnTo>
                <a:lnTo>
                  <a:pt x="357" y="1623"/>
                </a:lnTo>
                <a:lnTo>
                  <a:pt x="358" y="1623"/>
                </a:lnTo>
                <a:lnTo>
                  <a:pt x="358" y="1622"/>
                </a:lnTo>
                <a:lnTo>
                  <a:pt x="359" y="1622"/>
                </a:lnTo>
                <a:lnTo>
                  <a:pt x="359" y="1623"/>
                </a:lnTo>
                <a:lnTo>
                  <a:pt x="360" y="1623"/>
                </a:lnTo>
                <a:lnTo>
                  <a:pt x="360" y="1624"/>
                </a:lnTo>
                <a:lnTo>
                  <a:pt x="360" y="1625"/>
                </a:lnTo>
                <a:lnTo>
                  <a:pt x="360" y="1626"/>
                </a:lnTo>
                <a:lnTo>
                  <a:pt x="361" y="1626"/>
                </a:lnTo>
                <a:lnTo>
                  <a:pt x="363" y="1626"/>
                </a:lnTo>
                <a:lnTo>
                  <a:pt x="361" y="1626"/>
                </a:lnTo>
                <a:lnTo>
                  <a:pt x="361" y="1625"/>
                </a:lnTo>
                <a:lnTo>
                  <a:pt x="361" y="1624"/>
                </a:lnTo>
                <a:lnTo>
                  <a:pt x="360" y="1623"/>
                </a:lnTo>
                <a:lnTo>
                  <a:pt x="361" y="1622"/>
                </a:lnTo>
                <a:lnTo>
                  <a:pt x="361" y="1621"/>
                </a:lnTo>
                <a:lnTo>
                  <a:pt x="363" y="1621"/>
                </a:lnTo>
                <a:lnTo>
                  <a:pt x="363" y="1620"/>
                </a:lnTo>
                <a:lnTo>
                  <a:pt x="364" y="1620"/>
                </a:lnTo>
                <a:lnTo>
                  <a:pt x="365" y="1620"/>
                </a:lnTo>
                <a:lnTo>
                  <a:pt x="365" y="1621"/>
                </a:lnTo>
                <a:lnTo>
                  <a:pt x="366" y="1621"/>
                </a:lnTo>
                <a:lnTo>
                  <a:pt x="366" y="1620"/>
                </a:lnTo>
                <a:lnTo>
                  <a:pt x="366" y="1619"/>
                </a:lnTo>
                <a:lnTo>
                  <a:pt x="366" y="1617"/>
                </a:lnTo>
                <a:lnTo>
                  <a:pt x="366" y="1616"/>
                </a:lnTo>
                <a:lnTo>
                  <a:pt x="367" y="1616"/>
                </a:lnTo>
                <a:lnTo>
                  <a:pt x="366" y="1616"/>
                </a:lnTo>
                <a:lnTo>
                  <a:pt x="366" y="1615"/>
                </a:lnTo>
                <a:lnTo>
                  <a:pt x="366" y="1614"/>
                </a:lnTo>
                <a:lnTo>
                  <a:pt x="366" y="1613"/>
                </a:lnTo>
                <a:lnTo>
                  <a:pt x="367" y="1613"/>
                </a:lnTo>
                <a:lnTo>
                  <a:pt x="367" y="1612"/>
                </a:lnTo>
                <a:lnTo>
                  <a:pt x="367" y="1611"/>
                </a:lnTo>
                <a:lnTo>
                  <a:pt x="368" y="1611"/>
                </a:lnTo>
                <a:lnTo>
                  <a:pt x="369" y="1611"/>
                </a:lnTo>
                <a:lnTo>
                  <a:pt x="371" y="1611"/>
                </a:lnTo>
                <a:lnTo>
                  <a:pt x="372" y="1611"/>
                </a:lnTo>
                <a:lnTo>
                  <a:pt x="373" y="1611"/>
                </a:lnTo>
                <a:lnTo>
                  <a:pt x="373" y="1612"/>
                </a:lnTo>
                <a:lnTo>
                  <a:pt x="374" y="1612"/>
                </a:lnTo>
                <a:lnTo>
                  <a:pt x="375" y="1613"/>
                </a:lnTo>
                <a:lnTo>
                  <a:pt x="376" y="1614"/>
                </a:lnTo>
                <a:lnTo>
                  <a:pt x="377" y="1615"/>
                </a:lnTo>
                <a:lnTo>
                  <a:pt x="379" y="1615"/>
                </a:lnTo>
                <a:lnTo>
                  <a:pt x="379" y="1616"/>
                </a:lnTo>
                <a:lnTo>
                  <a:pt x="379" y="1617"/>
                </a:lnTo>
                <a:lnTo>
                  <a:pt x="377" y="1617"/>
                </a:lnTo>
                <a:lnTo>
                  <a:pt x="377" y="1619"/>
                </a:lnTo>
                <a:lnTo>
                  <a:pt x="377" y="1620"/>
                </a:lnTo>
                <a:lnTo>
                  <a:pt x="379" y="1620"/>
                </a:lnTo>
                <a:lnTo>
                  <a:pt x="380" y="1620"/>
                </a:lnTo>
                <a:lnTo>
                  <a:pt x="380" y="1621"/>
                </a:lnTo>
                <a:lnTo>
                  <a:pt x="381" y="1621"/>
                </a:lnTo>
                <a:lnTo>
                  <a:pt x="381" y="1622"/>
                </a:lnTo>
                <a:lnTo>
                  <a:pt x="380" y="1622"/>
                </a:lnTo>
                <a:lnTo>
                  <a:pt x="380" y="1623"/>
                </a:lnTo>
                <a:lnTo>
                  <a:pt x="379" y="1623"/>
                </a:lnTo>
                <a:lnTo>
                  <a:pt x="380" y="1623"/>
                </a:lnTo>
                <a:lnTo>
                  <a:pt x="380" y="1624"/>
                </a:lnTo>
                <a:lnTo>
                  <a:pt x="381" y="1624"/>
                </a:lnTo>
                <a:lnTo>
                  <a:pt x="382" y="1624"/>
                </a:lnTo>
                <a:lnTo>
                  <a:pt x="383" y="1624"/>
                </a:lnTo>
                <a:lnTo>
                  <a:pt x="383" y="1623"/>
                </a:lnTo>
                <a:lnTo>
                  <a:pt x="383" y="1622"/>
                </a:lnTo>
                <a:lnTo>
                  <a:pt x="384" y="1622"/>
                </a:lnTo>
                <a:lnTo>
                  <a:pt x="385" y="1622"/>
                </a:lnTo>
                <a:lnTo>
                  <a:pt x="385" y="1623"/>
                </a:lnTo>
                <a:lnTo>
                  <a:pt x="384" y="1623"/>
                </a:lnTo>
                <a:lnTo>
                  <a:pt x="385" y="1623"/>
                </a:lnTo>
                <a:lnTo>
                  <a:pt x="385" y="1624"/>
                </a:lnTo>
                <a:lnTo>
                  <a:pt x="384" y="1624"/>
                </a:lnTo>
                <a:lnTo>
                  <a:pt x="384" y="1625"/>
                </a:lnTo>
                <a:lnTo>
                  <a:pt x="383" y="1625"/>
                </a:lnTo>
                <a:lnTo>
                  <a:pt x="383" y="1626"/>
                </a:lnTo>
                <a:lnTo>
                  <a:pt x="383" y="1628"/>
                </a:lnTo>
                <a:lnTo>
                  <a:pt x="384" y="1628"/>
                </a:lnTo>
                <a:lnTo>
                  <a:pt x="384" y="1629"/>
                </a:lnTo>
                <a:lnTo>
                  <a:pt x="383" y="1629"/>
                </a:lnTo>
                <a:lnTo>
                  <a:pt x="384" y="1630"/>
                </a:lnTo>
                <a:lnTo>
                  <a:pt x="384" y="1631"/>
                </a:lnTo>
                <a:lnTo>
                  <a:pt x="384" y="1632"/>
                </a:lnTo>
                <a:lnTo>
                  <a:pt x="385" y="1632"/>
                </a:lnTo>
                <a:lnTo>
                  <a:pt x="384" y="1632"/>
                </a:lnTo>
                <a:lnTo>
                  <a:pt x="384" y="1633"/>
                </a:lnTo>
                <a:lnTo>
                  <a:pt x="384" y="1634"/>
                </a:lnTo>
                <a:lnTo>
                  <a:pt x="383" y="1634"/>
                </a:lnTo>
                <a:lnTo>
                  <a:pt x="382" y="1634"/>
                </a:lnTo>
                <a:lnTo>
                  <a:pt x="382" y="1636"/>
                </a:lnTo>
                <a:lnTo>
                  <a:pt x="381" y="1636"/>
                </a:lnTo>
                <a:lnTo>
                  <a:pt x="381" y="1637"/>
                </a:lnTo>
                <a:lnTo>
                  <a:pt x="380" y="1637"/>
                </a:lnTo>
                <a:lnTo>
                  <a:pt x="379" y="1637"/>
                </a:lnTo>
                <a:lnTo>
                  <a:pt x="379" y="1638"/>
                </a:lnTo>
                <a:lnTo>
                  <a:pt x="377" y="1638"/>
                </a:lnTo>
                <a:lnTo>
                  <a:pt x="379" y="1638"/>
                </a:lnTo>
                <a:lnTo>
                  <a:pt x="379" y="1637"/>
                </a:lnTo>
                <a:lnTo>
                  <a:pt x="380" y="1637"/>
                </a:lnTo>
                <a:lnTo>
                  <a:pt x="381" y="1637"/>
                </a:lnTo>
                <a:lnTo>
                  <a:pt x="381" y="1636"/>
                </a:lnTo>
                <a:lnTo>
                  <a:pt x="382" y="1636"/>
                </a:lnTo>
                <a:lnTo>
                  <a:pt x="383" y="1636"/>
                </a:lnTo>
                <a:lnTo>
                  <a:pt x="383" y="1634"/>
                </a:lnTo>
                <a:lnTo>
                  <a:pt x="384" y="1634"/>
                </a:lnTo>
                <a:lnTo>
                  <a:pt x="384" y="1633"/>
                </a:lnTo>
                <a:lnTo>
                  <a:pt x="385" y="1633"/>
                </a:lnTo>
                <a:lnTo>
                  <a:pt x="385" y="1632"/>
                </a:lnTo>
                <a:lnTo>
                  <a:pt x="385" y="1630"/>
                </a:lnTo>
                <a:lnTo>
                  <a:pt x="385" y="1629"/>
                </a:lnTo>
                <a:lnTo>
                  <a:pt x="386" y="1626"/>
                </a:lnTo>
                <a:lnTo>
                  <a:pt x="386" y="1625"/>
                </a:lnTo>
                <a:lnTo>
                  <a:pt x="385" y="1629"/>
                </a:lnTo>
                <a:lnTo>
                  <a:pt x="386" y="1629"/>
                </a:lnTo>
                <a:lnTo>
                  <a:pt x="386" y="1630"/>
                </a:lnTo>
                <a:lnTo>
                  <a:pt x="390" y="1630"/>
                </a:lnTo>
                <a:lnTo>
                  <a:pt x="391" y="1629"/>
                </a:lnTo>
                <a:lnTo>
                  <a:pt x="396" y="1630"/>
                </a:lnTo>
                <a:lnTo>
                  <a:pt x="396" y="1628"/>
                </a:lnTo>
                <a:lnTo>
                  <a:pt x="399" y="1629"/>
                </a:lnTo>
                <a:lnTo>
                  <a:pt x="399" y="1630"/>
                </a:lnTo>
                <a:lnTo>
                  <a:pt x="400" y="1630"/>
                </a:lnTo>
                <a:lnTo>
                  <a:pt x="401" y="1631"/>
                </a:lnTo>
                <a:lnTo>
                  <a:pt x="402" y="1630"/>
                </a:lnTo>
                <a:lnTo>
                  <a:pt x="406" y="1631"/>
                </a:lnTo>
                <a:lnTo>
                  <a:pt x="406" y="1632"/>
                </a:lnTo>
                <a:lnTo>
                  <a:pt x="407" y="1632"/>
                </a:lnTo>
                <a:lnTo>
                  <a:pt x="408" y="1626"/>
                </a:lnTo>
                <a:lnTo>
                  <a:pt x="409" y="1626"/>
                </a:lnTo>
                <a:lnTo>
                  <a:pt x="408" y="1632"/>
                </a:lnTo>
                <a:lnTo>
                  <a:pt x="409" y="1632"/>
                </a:lnTo>
                <a:lnTo>
                  <a:pt x="409" y="1633"/>
                </a:lnTo>
                <a:lnTo>
                  <a:pt x="410" y="1633"/>
                </a:lnTo>
                <a:lnTo>
                  <a:pt x="411" y="1633"/>
                </a:lnTo>
                <a:lnTo>
                  <a:pt x="413" y="1628"/>
                </a:lnTo>
                <a:lnTo>
                  <a:pt x="415" y="1628"/>
                </a:lnTo>
                <a:lnTo>
                  <a:pt x="414" y="1637"/>
                </a:lnTo>
                <a:lnTo>
                  <a:pt x="415" y="1638"/>
                </a:lnTo>
                <a:lnTo>
                  <a:pt x="415" y="1639"/>
                </a:lnTo>
                <a:lnTo>
                  <a:pt x="416" y="1632"/>
                </a:lnTo>
                <a:lnTo>
                  <a:pt x="417" y="1632"/>
                </a:lnTo>
                <a:lnTo>
                  <a:pt x="416" y="1639"/>
                </a:lnTo>
                <a:lnTo>
                  <a:pt x="417" y="1640"/>
                </a:lnTo>
                <a:lnTo>
                  <a:pt x="418" y="1641"/>
                </a:lnTo>
                <a:lnTo>
                  <a:pt x="418" y="1634"/>
                </a:lnTo>
                <a:lnTo>
                  <a:pt x="419" y="1634"/>
                </a:lnTo>
                <a:lnTo>
                  <a:pt x="418" y="1641"/>
                </a:lnTo>
                <a:lnTo>
                  <a:pt x="419" y="1641"/>
                </a:lnTo>
                <a:lnTo>
                  <a:pt x="421" y="1641"/>
                </a:lnTo>
                <a:lnTo>
                  <a:pt x="422" y="1636"/>
                </a:lnTo>
                <a:lnTo>
                  <a:pt x="424" y="1636"/>
                </a:lnTo>
                <a:lnTo>
                  <a:pt x="424" y="1634"/>
                </a:lnTo>
                <a:lnTo>
                  <a:pt x="425" y="1636"/>
                </a:lnTo>
                <a:lnTo>
                  <a:pt x="426" y="1636"/>
                </a:lnTo>
                <a:lnTo>
                  <a:pt x="427" y="1637"/>
                </a:lnTo>
                <a:lnTo>
                  <a:pt x="430" y="1637"/>
                </a:lnTo>
                <a:lnTo>
                  <a:pt x="426" y="1648"/>
                </a:lnTo>
                <a:lnTo>
                  <a:pt x="427" y="1649"/>
                </a:lnTo>
                <a:lnTo>
                  <a:pt x="428" y="1649"/>
                </a:lnTo>
                <a:lnTo>
                  <a:pt x="430" y="1645"/>
                </a:lnTo>
                <a:lnTo>
                  <a:pt x="431" y="1645"/>
                </a:lnTo>
                <a:lnTo>
                  <a:pt x="430" y="1649"/>
                </a:lnTo>
                <a:lnTo>
                  <a:pt x="431" y="1649"/>
                </a:lnTo>
                <a:lnTo>
                  <a:pt x="432" y="1649"/>
                </a:lnTo>
                <a:lnTo>
                  <a:pt x="433" y="1645"/>
                </a:lnTo>
                <a:lnTo>
                  <a:pt x="432" y="1649"/>
                </a:lnTo>
                <a:lnTo>
                  <a:pt x="433" y="1649"/>
                </a:lnTo>
                <a:lnTo>
                  <a:pt x="435" y="1650"/>
                </a:lnTo>
                <a:lnTo>
                  <a:pt x="436" y="1641"/>
                </a:lnTo>
                <a:lnTo>
                  <a:pt x="438" y="1641"/>
                </a:lnTo>
                <a:lnTo>
                  <a:pt x="435" y="1649"/>
                </a:lnTo>
                <a:lnTo>
                  <a:pt x="435" y="1650"/>
                </a:lnTo>
                <a:lnTo>
                  <a:pt x="436" y="1649"/>
                </a:lnTo>
                <a:lnTo>
                  <a:pt x="436" y="1648"/>
                </a:lnTo>
                <a:lnTo>
                  <a:pt x="438" y="1648"/>
                </a:lnTo>
                <a:lnTo>
                  <a:pt x="438" y="1649"/>
                </a:lnTo>
                <a:lnTo>
                  <a:pt x="438" y="1650"/>
                </a:lnTo>
                <a:lnTo>
                  <a:pt x="439" y="1650"/>
                </a:lnTo>
                <a:lnTo>
                  <a:pt x="439" y="1651"/>
                </a:lnTo>
                <a:lnTo>
                  <a:pt x="439" y="1653"/>
                </a:lnTo>
                <a:lnTo>
                  <a:pt x="439" y="1654"/>
                </a:lnTo>
                <a:lnTo>
                  <a:pt x="440" y="1654"/>
                </a:lnTo>
                <a:lnTo>
                  <a:pt x="441" y="1654"/>
                </a:lnTo>
                <a:lnTo>
                  <a:pt x="441" y="1653"/>
                </a:lnTo>
                <a:lnTo>
                  <a:pt x="441" y="1651"/>
                </a:lnTo>
                <a:lnTo>
                  <a:pt x="441" y="1649"/>
                </a:lnTo>
                <a:lnTo>
                  <a:pt x="441" y="1648"/>
                </a:lnTo>
                <a:lnTo>
                  <a:pt x="442" y="1648"/>
                </a:lnTo>
                <a:lnTo>
                  <a:pt x="442" y="1651"/>
                </a:lnTo>
                <a:lnTo>
                  <a:pt x="443" y="1651"/>
                </a:lnTo>
                <a:lnTo>
                  <a:pt x="443" y="1653"/>
                </a:lnTo>
                <a:lnTo>
                  <a:pt x="446" y="1653"/>
                </a:lnTo>
                <a:lnTo>
                  <a:pt x="447" y="1653"/>
                </a:lnTo>
                <a:lnTo>
                  <a:pt x="447" y="1648"/>
                </a:lnTo>
                <a:lnTo>
                  <a:pt x="447" y="1653"/>
                </a:lnTo>
                <a:lnTo>
                  <a:pt x="450" y="1653"/>
                </a:lnTo>
                <a:lnTo>
                  <a:pt x="453" y="1654"/>
                </a:lnTo>
                <a:lnTo>
                  <a:pt x="453" y="1653"/>
                </a:lnTo>
                <a:lnTo>
                  <a:pt x="455" y="1654"/>
                </a:lnTo>
                <a:lnTo>
                  <a:pt x="455" y="1656"/>
                </a:lnTo>
                <a:lnTo>
                  <a:pt x="456" y="1656"/>
                </a:lnTo>
                <a:lnTo>
                  <a:pt x="457" y="1654"/>
                </a:lnTo>
                <a:lnTo>
                  <a:pt x="457" y="1655"/>
                </a:lnTo>
                <a:lnTo>
                  <a:pt x="460" y="1655"/>
                </a:lnTo>
                <a:lnTo>
                  <a:pt x="460" y="1646"/>
                </a:lnTo>
                <a:lnTo>
                  <a:pt x="460" y="1655"/>
                </a:lnTo>
                <a:lnTo>
                  <a:pt x="461" y="1656"/>
                </a:lnTo>
                <a:lnTo>
                  <a:pt x="461" y="1657"/>
                </a:lnTo>
                <a:lnTo>
                  <a:pt x="463" y="1657"/>
                </a:lnTo>
                <a:lnTo>
                  <a:pt x="463" y="1658"/>
                </a:lnTo>
                <a:lnTo>
                  <a:pt x="464" y="1658"/>
                </a:lnTo>
                <a:lnTo>
                  <a:pt x="465" y="1657"/>
                </a:lnTo>
                <a:lnTo>
                  <a:pt x="466" y="1657"/>
                </a:lnTo>
                <a:lnTo>
                  <a:pt x="467" y="1657"/>
                </a:lnTo>
                <a:lnTo>
                  <a:pt x="468" y="1657"/>
                </a:lnTo>
                <a:lnTo>
                  <a:pt x="468" y="1658"/>
                </a:lnTo>
                <a:lnTo>
                  <a:pt x="469" y="1658"/>
                </a:lnTo>
                <a:lnTo>
                  <a:pt x="469" y="1657"/>
                </a:lnTo>
                <a:lnTo>
                  <a:pt x="469" y="1656"/>
                </a:lnTo>
                <a:lnTo>
                  <a:pt x="469" y="1655"/>
                </a:lnTo>
                <a:lnTo>
                  <a:pt x="472" y="1655"/>
                </a:lnTo>
                <a:lnTo>
                  <a:pt x="472" y="1651"/>
                </a:lnTo>
                <a:lnTo>
                  <a:pt x="473" y="1651"/>
                </a:lnTo>
                <a:lnTo>
                  <a:pt x="473" y="1655"/>
                </a:lnTo>
                <a:lnTo>
                  <a:pt x="476" y="1655"/>
                </a:lnTo>
                <a:lnTo>
                  <a:pt x="476" y="1650"/>
                </a:lnTo>
                <a:lnTo>
                  <a:pt x="476" y="1645"/>
                </a:lnTo>
                <a:lnTo>
                  <a:pt x="477" y="1650"/>
                </a:lnTo>
                <a:lnTo>
                  <a:pt x="480" y="1649"/>
                </a:lnTo>
                <a:lnTo>
                  <a:pt x="480" y="1650"/>
                </a:lnTo>
                <a:lnTo>
                  <a:pt x="481" y="1650"/>
                </a:lnTo>
                <a:lnTo>
                  <a:pt x="481" y="1651"/>
                </a:lnTo>
                <a:lnTo>
                  <a:pt x="482" y="1651"/>
                </a:lnTo>
                <a:lnTo>
                  <a:pt x="483" y="1654"/>
                </a:lnTo>
                <a:lnTo>
                  <a:pt x="484" y="1656"/>
                </a:lnTo>
                <a:lnTo>
                  <a:pt x="485" y="1656"/>
                </a:lnTo>
                <a:lnTo>
                  <a:pt x="484" y="1654"/>
                </a:lnTo>
                <a:lnTo>
                  <a:pt x="485" y="1651"/>
                </a:lnTo>
                <a:lnTo>
                  <a:pt x="485" y="1650"/>
                </a:lnTo>
                <a:lnTo>
                  <a:pt x="485" y="1649"/>
                </a:lnTo>
                <a:lnTo>
                  <a:pt x="488" y="1649"/>
                </a:lnTo>
                <a:lnTo>
                  <a:pt x="489" y="1656"/>
                </a:lnTo>
                <a:lnTo>
                  <a:pt x="488" y="1648"/>
                </a:lnTo>
                <a:lnTo>
                  <a:pt x="493" y="1647"/>
                </a:lnTo>
                <a:lnTo>
                  <a:pt x="493" y="1648"/>
                </a:lnTo>
                <a:lnTo>
                  <a:pt x="500" y="1647"/>
                </a:lnTo>
                <a:lnTo>
                  <a:pt x="500" y="1646"/>
                </a:lnTo>
                <a:lnTo>
                  <a:pt x="503" y="1645"/>
                </a:lnTo>
                <a:lnTo>
                  <a:pt x="506" y="1645"/>
                </a:lnTo>
                <a:lnTo>
                  <a:pt x="507" y="1645"/>
                </a:lnTo>
                <a:lnTo>
                  <a:pt x="507" y="1646"/>
                </a:lnTo>
                <a:lnTo>
                  <a:pt x="508" y="1647"/>
                </a:lnTo>
                <a:lnTo>
                  <a:pt x="509" y="1647"/>
                </a:lnTo>
                <a:lnTo>
                  <a:pt x="509" y="1648"/>
                </a:lnTo>
                <a:lnTo>
                  <a:pt x="510" y="1648"/>
                </a:lnTo>
                <a:lnTo>
                  <a:pt x="510" y="1647"/>
                </a:lnTo>
                <a:lnTo>
                  <a:pt x="510" y="1646"/>
                </a:lnTo>
                <a:lnTo>
                  <a:pt x="511" y="1646"/>
                </a:lnTo>
                <a:lnTo>
                  <a:pt x="511" y="1645"/>
                </a:lnTo>
                <a:lnTo>
                  <a:pt x="513" y="1645"/>
                </a:lnTo>
                <a:lnTo>
                  <a:pt x="511" y="1645"/>
                </a:lnTo>
                <a:lnTo>
                  <a:pt x="513" y="1642"/>
                </a:lnTo>
                <a:lnTo>
                  <a:pt x="514" y="1642"/>
                </a:lnTo>
                <a:lnTo>
                  <a:pt x="514" y="1644"/>
                </a:lnTo>
                <a:lnTo>
                  <a:pt x="515" y="1644"/>
                </a:lnTo>
                <a:lnTo>
                  <a:pt x="516" y="1644"/>
                </a:lnTo>
                <a:lnTo>
                  <a:pt x="517" y="1644"/>
                </a:lnTo>
                <a:lnTo>
                  <a:pt x="517" y="1642"/>
                </a:lnTo>
                <a:lnTo>
                  <a:pt x="517" y="1641"/>
                </a:lnTo>
                <a:lnTo>
                  <a:pt x="517" y="1640"/>
                </a:lnTo>
                <a:lnTo>
                  <a:pt x="517" y="1639"/>
                </a:lnTo>
                <a:lnTo>
                  <a:pt x="518" y="1639"/>
                </a:lnTo>
                <a:lnTo>
                  <a:pt x="520" y="1639"/>
                </a:lnTo>
                <a:lnTo>
                  <a:pt x="520" y="1640"/>
                </a:lnTo>
                <a:lnTo>
                  <a:pt x="522" y="1640"/>
                </a:lnTo>
                <a:lnTo>
                  <a:pt x="522" y="1639"/>
                </a:lnTo>
                <a:lnTo>
                  <a:pt x="523" y="1638"/>
                </a:lnTo>
                <a:lnTo>
                  <a:pt x="524" y="1638"/>
                </a:lnTo>
                <a:lnTo>
                  <a:pt x="526" y="1637"/>
                </a:lnTo>
                <a:lnTo>
                  <a:pt x="527" y="1637"/>
                </a:lnTo>
                <a:lnTo>
                  <a:pt x="531" y="1637"/>
                </a:lnTo>
                <a:lnTo>
                  <a:pt x="531" y="1636"/>
                </a:lnTo>
                <a:lnTo>
                  <a:pt x="533" y="1636"/>
                </a:lnTo>
                <a:lnTo>
                  <a:pt x="539" y="1636"/>
                </a:lnTo>
                <a:lnTo>
                  <a:pt x="539" y="1634"/>
                </a:lnTo>
                <a:lnTo>
                  <a:pt x="540" y="1634"/>
                </a:lnTo>
                <a:lnTo>
                  <a:pt x="540" y="1633"/>
                </a:lnTo>
                <a:lnTo>
                  <a:pt x="543" y="1632"/>
                </a:lnTo>
                <a:lnTo>
                  <a:pt x="547" y="1631"/>
                </a:lnTo>
                <a:lnTo>
                  <a:pt x="550" y="1631"/>
                </a:lnTo>
                <a:lnTo>
                  <a:pt x="553" y="1630"/>
                </a:lnTo>
                <a:lnTo>
                  <a:pt x="553" y="1631"/>
                </a:lnTo>
                <a:lnTo>
                  <a:pt x="557" y="1631"/>
                </a:lnTo>
                <a:lnTo>
                  <a:pt x="557" y="1632"/>
                </a:lnTo>
                <a:lnTo>
                  <a:pt x="558" y="1632"/>
                </a:lnTo>
                <a:lnTo>
                  <a:pt x="559" y="1632"/>
                </a:lnTo>
                <a:lnTo>
                  <a:pt x="560" y="1632"/>
                </a:lnTo>
                <a:lnTo>
                  <a:pt x="561" y="1632"/>
                </a:lnTo>
                <a:lnTo>
                  <a:pt x="563" y="1631"/>
                </a:lnTo>
                <a:lnTo>
                  <a:pt x="565" y="1631"/>
                </a:lnTo>
                <a:lnTo>
                  <a:pt x="567" y="1631"/>
                </a:lnTo>
                <a:lnTo>
                  <a:pt x="567" y="1632"/>
                </a:lnTo>
                <a:lnTo>
                  <a:pt x="566" y="1633"/>
                </a:lnTo>
                <a:lnTo>
                  <a:pt x="568" y="1636"/>
                </a:lnTo>
                <a:lnTo>
                  <a:pt x="569" y="1636"/>
                </a:lnTo>
                <a:lnTo>
                  <a:pt x="572" y="1637"/>
                </a:lnTo>
                <a:lnTo>
                  <a:pt x="572" y="1634"/>
                </a:lnTo>
                <a:lnTo>
                  <a:pt x="573" y="1636"/>
                </a:lnTo>
                <a:lnTo>
                  <a:pt x="572" y="1637"/>
                </a:lnTo>
                <a:lnTo>
                  <a:pt x="573" y="1637"/>
                </a:lnTo>
                <a:lnTo>
                  <a:pt x="574" y="1633"/>
                </a:lnTo>
                <a:lnTo>
                  <a:pt x="575" y="1633"/>
                </a:lnTo>
                <a:lnTo>
                  <a:pt x="573" y="1637"/>
                </a:lnTo>
                <a:lnTo>
                  <a:pt x="574" y="1637"/>
                </a:lnTo>
                <a:lnTo>
                  <a:pt x="574" y="1638"/>
                </a:lnTo>
                <a:lnTo>
                  <a:pt x="576" y="1639"/>
                </a:lnTo>
                <a:lnTo>
                  <a:pt x="576" y="1638"/>
                </a:lnTo>
                <a:lnTo>
                  <a:pt x="577" y="1639"/>
                </a:lnTo>
                <a:lnTo>
                  <a:pt x="578" y="1638"/>
                </a:lnTo>
                <a:lnTo>
                  <a:pt x="577" y="1634"/>
                </a:lnTo>
                <a:lnTo>
                  <a:pt x="578" y="1634"/>
                </a:lnTo>
                <a:lnTo>
                  <a:pt x="578" y="1639"/>
                </a:lnTo>
                <a:lnTo>
                  <a:pt x="578" y="1640"/>
                </a:lnTo>
                <a:lnTo>
                  <a:pt x="582" y="1640"/>
                </a:lnTo>
                <a:lnTo>
                  <a:pt x="583" y="1640"/>
                </a:lnTo>
                <a:lnTo>
                  <a:pt x="584" y="1640"/>
                </a:lnTo>
                <a:lnTo>
                  <a:pt x="585" y="1641"/>
                </a:lnTo>
                <a:lnTo>
                  <a:pt x="585" y="1642"/>
                </a:lnTo>
                <a:lnTo>
                  <a:pt x="586" y="1646"/>
                </a:lnTo>
                <a:lnTo>
                  <a:pt x="586" y="1645"/>
                </a:lnTo>
                <a:lnTo>
                  <a:pt x="586" y="1644"/>
                </a:lnTo>
                <a:lnTo>
                  <a:pt x="586" y="1642"/>
                </a:lnTo>
                <a:lnTo>
                  <a:pt x="586" y="1641"/>
                </a:lnTo>
                <a:lnTo>
                  <a:pt x="586" y="1640"/>
                </a:lnTo>
                <a:lnTo>
                  <a:pt x="589" y="1639"/>
                </a:lnTo>
                <a:lnTo>
                  <a:pt x="590" y="1639"/>
                </a:lnTo>
                <a:lnTo>
                  <a:pt x="591" y="1639"/>
                </a:lnTo>
                <a:lnTo>
                  <a:pt x="591" y="1640"/>
                </a:lnTo>
                <a:lnTo>
                  <a:pt x="590" y="1633"/>
                </a:lnTo>
                <a:lnTo>
                  <a:pt x="593" y="1632"/>
                </a:lnTo>
                <a:lnTo>
                  <a:pt x="593" y="1633"/>
                </a:lnTo>
                <a:lnTo>
                  <a:pt x="591" y="1633"/>
                </a:lnTo>
                <a:lnTo>
                  <a:pt x="591" y="1640"/>
                </a:lnTo>
                <a:lnTo>
                  <a:pt x="592" y="1640"/>
                </a:lnTo>
                <a:lnTo>
                  <a:pt x="593" y="1640"/>
                </a:lnTo>
                <a:lnTo>
                  <a:pt x="594" y="1640"/>
                </a:lnTo>
                <a:lnTo>
                  <a:pt x="597" y="1640"/>
                </a:lnTo>
                <a:lnTo>
                  <a:pt x="598" y="1640"/>
                </a:lnTo>
                <a:lnTo>
                  <a:pt x="599" y="1640"/>
                </a:lnTo>
                <a:lnTo>
                  <a:pt x="600" y="1640"/>
                </a:lnTo>
                <a:lnTo>
                  <a:pt x="601" y="1640"/>
                </a:lnTo>
                <a:lnTo>
                  <a:pt x="601" y="1639"/>
                </a:lnTo>
                <a:lnTo>
                  <a:pt x="602" y="1639"/>
                </a:lnTo>
                <a:lnTo>
                  <a:pt x="602" y="1638"/>
                </a:lnTo>
                <a:lnTo>
                  <a:pt x="603" y="1638"/>
                </a:lnTo>
                <a:lnTo>
                  <a:pt x="603" y="1637"/>
                </a:lnTo>
                <a:lnTo>
                  <a:pt x="606" y="1637"/>
                </a:lnTo>
                <a:lnTo>
                  <a:pt x="607" y="1638"/>
                </a:lnTo>
                <a:lnTo>
                  <a:pt x="606" y="1637"/>
                </a:lnTo>
                <a:lnTo>
                  <a:pt x="606" y="1636"/>
                </a:lnTo>
                <a:lnTo>
                  <a:pt x="606" y="1634"/>
                </a:lnTo>
                <a:lnTo>
                  <a:pt x="606" y="1633"/>
                </a:lnTo>
                <a:lnTo>
                  <a:pt x="609" y="1632"/>
                </a:lnTo>
                <a:lnTo>
                  <a:pt x="610" y="1633"/>
                </a:lnTo>
                <a:lnTo>
                  <a:pt x="610" y="1632"/>
                </a:lnTo>
                <a:lnTo>
                  <a:pt x="609" y="1632"/>
                </a:lnTo>
                <a:lnTo>
                  <a:pt x="610" y="1632"/>
                </a:lnTo>
                <a:lnTo>
                  <a:pt x="610" y="1633"/>
                </a:lnTo>
                <a:lnTo>
                  <a:pt x="610" y="1632"/>
                </a:lnTo>
                <a:lnTo>
                  <a:pt x="611" y="1631"/>
                </a:lnTo>
                <a:lnTo>
                  <a:pt x="610" y="1632"/>
                </a:lnTo>
                <a:lnTo>
                  <a:pt x="611" y="1632"/>
                </a:lnTo>
                <a:lnTo>
                  <a:pt x="612" y="1632"/>
                </a:lnTo>
                <a:lnTo>
                  <a:pt x="612" y="1631"/>
                </a:lnTo>
                <a:lnTo>
                  <a:pt x="612" y="1632"/>
                </a:lnTo>
                <a:lnTo>
                  <a:pt x="612" y="1633"/>
                </a:lnTo>
                <a:lnTo>
                  <a:pt x="614" y="1631"/>
                </a:lnTo>
                <a:lnTo>
                  <a:pt x="614" y="1632"/>
                </a:lnTo>
                <a:lnTo>
                  <a:pt x="612" y="1633"/>
                </a:lnTo>
                <a:lnTo>
                  <a:pt x="615" y="1634"/>
                </a:lnTo>
                <a:lnTo>
                  <a:pt x="616" y="1634"/>
                </a:lnTo>
                <a:lnTo>
                  <a:pt x="617" y="1634"/>
                </a:lnTo>
                <a:lnTo>
                  <a:pt x="618" y="1634"/>
                </a:lnTo>
                <a:lnTo>
                  <a:pt x="618" y="1633"/>
                </a:lnTo>
                <a:lnTo>
                  <a:pt x="620" y="1633"/>
                </a:lnTo>
                <a:lnTo>
                  <a:pt x="620" y="1632"/>
                </a:lnTo>
                <a:lnTo>
                  <a:pt x="618" y="1628"/>
                </a:lnTo>
                <a:lnTo>
                  <a:pt x="619" y="1628"/>
                </a:lnTo>
                <a:lnTo>
                  <a:pt x="620" y="1632"/>
                </a:lnTo>
                <a:lnTo>
                  <a:pt x="622" y="1632"/>
                </a:lnTo>
                <a:lnTo>
                  <a:pt x="623" y="1632"/>
                </a:lnTo>
                <a:lnTo>
                  <a:pt x="620" y="1628"/>
                </a:lnTo>
                <a:lnTo>
                  <a:pt x="622" y="1626"/>
                </a:lnTo>
                <a:lnTo>
                  <a:pt x="623" y="1632"/>
                </a:lnTo>
                <a:lnTo>
                  <a:pt x="625" y="1632"/>
                </a:lnTo>
                <a:lnTo>
                  <a:pt x="624" y="1631"/>
                </a:lnTo>
                <a:lnTo>
                  <a:pt x="625" y="1630"/>
                </a:lnTo>
                <a:lnTo>
                  <a:pt x="624" y="1626"/>
                </a:lnTo>
                <a:lnTo>
                  <a:pt x="623" y="1626"/>
                </a:lnTo>
                <a:lnTo>
                  <a:pt x="624" y="1626"/>
                </a:lnTo>
                <a:lnTo>
                  <a:pt x="625" y="1629"/>
                </a:lnTo>
                <a:lnTo>
                  <a:pt x="625" y="1632"/>
                </a:lnTo>
                <a:lnTo>
                  <a:pt x="626" y="1632"/>
                </a:lnTo>
                <a:lnTo>
                  <a:pt x="627" y="1632"/>
                </a:lnTo>
                <a:lnTo>
                  <a:pt x="626" y="1631"/>
                </a:lnTo>
                <a:lnTo>
                  <a:pt x="627" y="1631"/>
                </a:lnTo>
                <a:lnTo>
                  <a:pt x="627" y="1630"/>
                </a:lnTo>
                <a:lnTo>
                  <a:pt x="628" y="1631"/>
                </a:lnTo>
                <a:lnTo>
                  <a:pt x="628" y="1632"/>
                </a:lnTo>
                <a:lnTo>
                  <a:pt x="630" y="1632"/>
                </a:lnTo>
                <a:lnTo>
                  <a:pt x="632" y="1631"/>
                </a:lnTo>
                <a:lnTo>
                  <a:pt x="631" y="1630"/>
                </a:lnTo>
                <a:lnTo>
                  <a:pt x="632" y="1630"/>
                </a:lnTo>
                <a:lnTo>
                  <a:pt x="633" y="1629"/>
                </a:lnTo>
                <a:lnTo>
                  <a:pt x="633" y="1628"/>
                </a:lnTo>
                <a:lnTo>
                  <a:pt x="632" y="1625"/>
                </a:lnTo>
                <a:lnTo>
                  <a:pt x="631" y="1623"/>
                </a:lnTo>
                <a:lnTo>
                  <a:pt x="632" y="1623"/>
                </a:lnTo>
                <a:lnTo>
                  <a:pt x="632" y="1624"/>
                </a:lnTo>
                <a:lnTo>
                  <a:pt x="632" y="1625"/>
                </a:lnTo>
                <a:lnTo>
                  <a:pt x="633" y="1626"/>
                </a:lnTo>
                <a:lnTo>
                  <a:pt x="633" y="1628"/>
                </a:lnTo>
                <a:lnTo>
                  <a:pt x="633" y="1629"/>
                </a:lnTo>
                <a:lnTo>
                  <a:pt x="634" y="1629"/>
                </a:lnTo>
                <a:lnTo>
                  <a:pt x="635" y="1628"/>
                </a:lnTo>
                <a:lnTo>
                  <a:pt x="633" y="1622"/>
                </a:lnTo>
                <a:lnTo>
                  <a:pt x="635" y="1628"/>
                </a:lnTo>
                <a:lnTo>
                  <a:pt x="636" y="1628"/>
                </a:lnTo>
                <a:lnTo>
                  <a:pt x="637" y="1628"/>
                </a:lnTo>
                <a:lnTo>
                  <a:pt x="639" y="1628"/>
                </a:lnTo>
                <a:lnTo>
                  <a:pt x="640" y="1626"/>
                </a:lnTo>
                <a:lnTo>
                  <a:pt x="641" y="1624"/>
                </a:lnTo>
                <a:lnTo>
                  <a:pt x="642" y="1623"/>
                </a:lnTo>
                <a:lnTo>
                  <a:pt x="644" y="1622"/>
                </a:lnTo>
                <a:lnTo>
                  <a:pt x="647" y="1620"/>
                </a:lnTo>
                <a:lnTo>
                  <a:pt x="645" y="1617"/>
                </a:lnTo>
                <a:lnTo>
                  <a:pt x="645" y="1616"/>
                </a:lnTo>
                <a:lnTo>
                  <a:pt x="651" y="1614"/>
                </a:lnTo>
                <a:lnTo>
                  <a:pt x="651" y="1615"/>
                </a:lnTo>
                <a:lnTo>
                  <a:pt x="647" y="1617"/>
                </a:lnTo>
                <a:lnTo>
                  <a:pt x="648" y="1620"/>
                </a:lnTo>
                <a:lnTo>
                  <a:pt x="648" y="1619"/>
                </a:lnTo>
                <a:lnTo>
                  <a:pt x="649" y="1619"/>
                </a:lnTo>
                <a:lnTo>
                  <a:pt x="653" y="1615"/>
                </a:lnTo>
                <a:lnTo>
                  <a:pt x="656" y="1614"/>
                </a:lnTo>
                <a:lnTo>
                  <a:pt x="656" y="1613"/>
                </a:lnTo>
                <a:lnTo>
                  <a:pt x="659" y="1611"/>
                </a:lnTo>
                <a:lnTo>
                  <a:pt x="659" y="1612"/>
                </a:lnTo>
                <a:lnTo>
                  <a:pt x="656" y="1613"/>
                </a:lnTo>
                <a:lnTo>
                  <a:pt x="656" y="1614"/>
                </a:lnTo>
                <a:lnTo>
                  <a:pt x="656" y="1613"/>
                </a:lnTo>
                <a:lnTo>
                  <a:pt x="657" y="1613"/>
                </a:lnTo>
                <a:lnTo>
                  <a:pt x="659" y="1611"/>
                </a:lnTo>
                <a:lnTo>
                  <a:pt x="665" y="1608"/>
                </a:lnTo>
                <a:lnTo>
                  <a:pt x="666" y="1608"/>
                </a:lnTo>
                <a:lnTo>
                  <a:pt x="669" y="1608"/>
                </a:lnTo>
                <a:lnTo>
                  <a:pt x="672" y="1608"/>
                </a:lnTo>
                <a:lnTo>
                  <a:pt x="674" y="1608"/>
                </a:lnTo>
                <a:lnTo>
                  <a:pt x="678" y="1608"/>
                </a:lnTo>
                <a:lnTo>
                  <a:pt x="687" y="1608"/>
                </a:lnTo>
                <a:lnTo>
                  <a:pt x="689" y="1608"/>
                </a:lnTo>
                <a:lnTo>
                  <a:pt x="690" y="1607"/>
                </a:lnTo>
                <a:lnTo>
                  <a:pt x="691" y="1607"/>
                </a:lnTo>
                <a:lnTo>
                  <a:pt x="691" y="1608"/>
                </a:lnTo>
                <a:lnTo>
                  <a:pt x="692" y="1608"/>
                </a:lnTo>
                <a:lnTo>
                  <a:pt x="692" y="1607"/>
                </a:lnTo>
                <a:lnTo>
                  <a:pt x="693" y="1607"/>
                </a:lnTo>
                <a:lnTo>
                  <a:pt x="695" y="1607"/>
                </a:lnTo>
                <a:lnTo>
                  <a:pt x="699" y="1608"/>
                </a:lnTo>
                <a:lnTo>
                  <a:pt x="701" y="1609"/>
                </a:lnTo>
                <a:lnTo>
                  <a:pt x="702" y="1609"/>
                </a:lnTo>
                <a:lnTo>
                  <a:pt x="707" y="1611"/>
                </a:lnTo>
                <a:lnTo>
                  <a:pt x="709" y="1611"/>
                </a:lnTo>
                <a:lnTo>
                  <a:pt x="710" y="1612"/>
                </a:lnTo>
                <a:lnTo>
                  <a:pt x="715" y="1612"/>
                </a:lnTo>
                <a:lnTo>
                  <a:pt x="716" y="1609"/>
                </a:lnTo>
                <a:lnTo>
                  <a:pt x="727" y="1609"/>
                </a:lnTo>
                <a:lnTo>
                  <a:pt x="733" y="1608"/>
                </a:lnTo>
                <a:lnTo>
                  <a:pt x="739" y="1606"/>
                </a:lnTo>
                <a:lnTo>
                  <a:pt x="741" y="1606"/>
                </a:lnTo>
                <a:lnTo>
                  <a:pt x="741" y="1605"/>
                </a:lnTo>
                <a:lnTo>
                  <a:pt x="749" y="1601"/>
                </a:lnTo>
                <a:lnTo>
                  <a:pt x="750" y="1600"/>
                </a:lnTo>
                <a:lnTo>
                  <a:pt x="754" y="1598"/>
                </a:lnTo>
                <a:lnTo>
                  <a:pt x="757" y="1598"/>
                </a:lnTo>
                <a:lnTo>
                  <a:pt x="761" y="1595"/>
                </a:lnTo>
                <a:lnTo>
                  <a:pt x="762" y="1595"/>
                </a:lnTo>
                <a:lnTo>
                  <a:pt x="764" y="1594"/>
                </a:lnTo>
                <a:lnTo>
                  <a:pt x="765" y="1592"/>
                </a:lnTo>
                <a:lnTo>
                  <a:pt x="772" y="1589"/>
                </a:lnTo>
                <a:lnTo>
                  <a:pt x="774" y="1589"/>
                </a:lnTo>
                <a:lnTo>
                  <a:pt x="776" y="1588"/>
                </a:lnTo>
                <a:lnTo>
                  <a:pt x="778" y="1588"/>
                </a:lnTo>
                <a:lnTo>
                  <a:pt x="778" y="1589"/>
                </a:lnTo>
                <a:lnTo>
                  <a:pt x="779" y="1589"/>
                </a:lnTo>
                <a:lnTo>
                  <a:pt x="782" y="1590"/>
                </a:lnTo>
                <a:lnTo>
                  <a:pt x="789" y="1592"/>
                </a:lnTo>
                <a:lnTo>
                  <a:pt x="790" y="1592"/>
                </a:lnTo>
                <a:close/>
                <a:moveTo>
                  <a:pt x="1933" y="1550"/>
                </a:moveTo>
                <a:lnTo>
                  <a:pt x="1932" y="1550"/>
                </a:lnTo>
                <a:lnTo>
                  <a:pt x="1933" y="1549"/>
                </a:lnTo>
                <a:lnTo>
                  <a:pt x="1933" y="1548"/>
                </a:lnTo>
                <a:lnTo>
                  <a:pt x="1935" y="1548"/>
                </a:lnTo>
                <a:lnTo>
                  <a:pt x="1935" y="1549"/>
                </a:lnTo>
                <a:lnTo>
                  <a:pt x="1933" y="1550"/>
                </a:lnTo>
                <a:close/>
                <a:moveTo>
                  <a:pt x="965" y="1343"/>
                </a:moveTo>
                <a:lnTo>
                  <a:pt x="966" y="1346"/>
                </a:lnTo>
                <a:lnTo>
                  <a:pt x="969" y="1344"/>
                </a:lnTo>
                <a:lnTo>
                  <a:pt x="969" y="1343"/>
                </a:lnTo>
                <a:lnTo>
                  <a:pt x="970" y="1344"/>
                </a:lnTo>
                <a:lnTo>
                  <a:pt x="969" y="1344"/>
                </a:lnTo>
                <a:lnTo>
                  <a:pt x="966" y="1346"/>
                </a:lnTo>
                <a:lnTo>
                  <a:pt x="966" y="1348"/>
                </a:lnTo>
                <a:lnTo>
                  <a:pt x="965" y="1351"/>
                </a:lnTo>
                <a:lnTo>
                  <a:pt x="963" y="1352"/>
                </a:lnTo>
                <a:lnTo>
                  <a:pt x="961" y="1353"/>
                </a:lnTo>
                <a:lnTo>
                  <a:pt x="960" y="1352"/>
                </a:lnTo>
                <a:lnTo>
                  <a:pt x="953" y="1347"/>
                </a:lnTo>
                <a:lnTo>
                  <a:pt x="951" y="1344"/>
                </a:lnTo>
                <a:lnTo>
                  <a:pt x="948" y="1346"/>
                </a:lnTo>
                <a:lnTo>
                  <a:pt x="946" y="1344"/>
                </a:lnTo>
                <a:lnTo>
                  <a:pt x="948" y="1344"/>
                </a:lnTo>
                <a:lnTo>
                  <a:pt x="948" y="1345"/>
                </a:lnTo>
                <a:lnTo>
                  <a:pt x="950" y="1344"/>
                </a:lnTo>
                <a:lnTo>
                  <a:pt x="949" y="1341"/>
                </a:lnTo>
                <a:lnTo>
                  <a:pt x="950" y="1340"/>
                </a:lnTo>
                <a:lnTo>
                  <a:pt x="950" y="1339"/>
                </a:lnTo>
                <a:lnTo>
                  <a:pt x="949" y="1339"/>
                </a:lnTo>
                <a:lnTo>
                  <a:pt x="949" y="1338"/>
                </a:lnTo>
                <a:lnTo>
                  <a:pt x="950" y="1338"/>
                </a:lnTo>
                <a:lnTo>
                  <a:pt x="950" y="1337"/>
                </a:lnTo>
                <a:lnTo>
                  <a:pt x="953" y="1337"/>
                </a:lnTo>
                <a:lnTo>
                  <a:pt x="954" y="1337"/>
                </a:lnTo>
                <a:lnTo>
                  <a:pt x="955" y="1337"/>
                </a:lnTo>
                <a:lnTo>
                  <a:pt x="961" y="1340"/>
                </a:lnTo>
                <a:lnTo>
                  <a:pt x="965" y="1343"/>
                </a:lnTo>
                <a:close/>
                <a:moveTo>
                  <a:pt x="1087" y="1323"/>
                </a:moveTo>
                <a:lnTo>
                  <a:pt x="1093" y="1326"/>
                </a:lnTo>
                <a:lnTo>
                  <a:pt x="1093" y="1324"/>
                </a:lnTo>
                <a:lnTo>
                  <a:pt x="1094" y="1324"/>
                </a:lnTo>
                <a:lnTo>
                  <a:pt x="1094" y="1326"/>
                </a:lnTo>
                <a:lnTo>
                  <a:pt x="1094" y="1324"/>
                </a:lnTo>
                <a:lnTo>
                  <a:pt x="1095" y="1324"/>
                </a:lnTo>
                <a:lnTo>
                  <a:pt x="1095" y="1326"/>
                </a:lnTo>
                <a:lnTo>
                  <a:pt x="1094" y="1326"/>
                </a:lnTo>
                <a:lnTo>
                  <a:pt x="1099" y="1327"/>
                </a:lnTo>
                <a:lnTo>
                  <a:pt x="1102" y="1331"/>
                </a:lnTo>
                <a:lnTo>
                  <a:pt x="1107" y="1330"/>
                </a:lnTo>
                <a:lnTo>
                  <a:pt x="1107" y="1329"/>
                </a:lnTo>
                <a:lnTo>
                  <a:pt x="1108" y="1329"/>
                </a:lnTo>
                <a:lnTo>
                  <a:pt x="1108" y="1328"/>
                </a:lnTo>
                <a:lnTo>
                  <a:pt x="1109" y="1328"/>
                </a:lnTo>
                <a:lnTo>
                  <a:pt x="1109" y="1329"/>
                </a:lnTo>
                <a:lnTo>
                  <a:pt x="1110" y="1329"/>
                </a:lnTo>
                <a:lnTo>
                  <a:pt x="1110" y="1330"/>
                </a:lnTo>
                <a:lnTo>
                  <a:pt x="1109" y="1331"/>
                </a:lnTo>
                <a:lnTo>
                  <a:pt x="1108" y="1331"/>
                </a:lnTo>
                <a:lnTo>
                  <a:pt x="1107" y="1331"/>
                </a:lnTo>
                <a:lnTo>
                  <a:pt x="1107" y="1330"/>
                </a:lnTo>
                <a:lnTo>
                  <a:pt x="1104" y="1331"/>
                </a:lnTo>
                <a:lnTo>
                  <a:pt x="1103" y="1331"/>
                </a:lnTo>
                <a:lnTo>
                  <a:pt x="1102" y="1331"/>
                </a:lnTo>
                <a:lnTo>
                  <a:pt x="1103" y="1332"/>
                </a:lnTo>
                <a:lnTo>
                  <a:pt x="1104" y="1333"/>
                </a:lnTo>
                <a:lnTo>
                  <a:pt x="1104" y="1335"/>
                </a:lnTo>
                <a:lnTo>
                  <a:pt x="1105" y="1335"/>
                </a:lnTo>
                <a:lnTo>
                  <a:pt x="1105" y="1336"/>
                </a:lnTo>
                <a:lnTo>
                  <a:pt x="1107" y="1336"/>
                </a:lnTo>
                <a:lnTo>
                  <a:pt x="1107" y="1335"/>
                </a:lnTo>
                <a:lnTo>
                  <a:pt x="1107" y="1336"/>
                </a:lnTo>
                <a:lnTo>
                  <a:pt x="1109" y="1335"/>
                </a:lnTo>
                <a:lnTo>
                  <a:pt x="1105" y="1336"/>
                </a:lnTo>
                <a:lnTo>
                  <a:pt x="1107" y="1337"/>
                </a:lnTo>
                <a:lnTo>
                  <a:pt x="1108" y="1337"/>
                </a:lnTo>
                <a:lnTo>
                  <a:pt x="1110" y="1337"/>
                </a:lnTo>
                <a:lnTo>
                  <a:pt x="1109" y="1338"/>
                </a:lnTo>
                <a:lnTo>
                  <a:pt x="1108" y="1338"/>
                </a:lnTo>
                <a:lnTo>
                  <a:pt x="1108" y="1339"/>
                </a:lnTo>
                <a:lnTo>
                  <a:pt x="1109" y="1339"/>
                </a:lnTo>
                <a:lnTo>
                  <a:pt x="1109" y="1340"/>
                </a:lnTo>
                <a:lnTo>
                  <a:pt x="1108" y="1340"/>
                </a:lnTo>
                <a:lnTo>
                  <a:pt x="1108" y="1341"/>
                </a:lnTo>
                <a:lnTo>
                  <a:pt x="1108" y="1348"/>
                </a:lnTo>
                <a:lnTo>
                  <a:pt x="1105" y="1351"/>
                </a:lnTo>
                <a:lnTo>
                  <a:pt x="1105" y="1352"/>
                </a:lnTo>
                <a:lnTo>
                  <a:pt x="1103" y="1355"/>
                </a:lnTo>
                <a:lnTo>
                  <a:pt x="1102" y="1355"/>
                </a:lnTo>
                <a:lnTo>
                  <a:pt x="1095" y="1360"/>
                </a:lnTo>
                <a:lnTo>
                  <a:pt x="1091" y="1360"/>
                </a:lnTo>
                <a:lnTo>
                  <a:pt x="1090" y="1360"/>
                </a:lnTo>
                <a:lnTo>
                  <a:pt x="1088" y="1361"/>
                </a:lnTo>
                <a:lnTo>
                  <a:pt x="1086" y="1362"/>
                </a:lnTo>
                <a:lnTo>
                  <a:pt x="1087" y="1365"/>
                </a:lnTo>
                <a:lnTo>
                  <a:pt x="1094" y="1364"/>
                </a:lnTo>
                <a:lnTo>
                  <a:pt x="1094" y="1365"/>
                </a:lnTo>
                <a:lnTo>
                  <a:pt x="1087" y="1365"/>
                </a:lnTo>
                <a:lnTo>
                  <a:pt x="1085" y="1363"/>
                </a:lnTo>
                <a:lnTo>
                  <a:pt x="1071" y="1371"/>
                </a:lnTo>
                <a:lnTo>
                  <a:pt x="1070" y="1372"/>
                </a:lnTo>
                <a:lnTo>
                  <a:pt x="1071" y="1374"/>
                </a:lnTo>
                <a:lnTo>
                  <a:pt x="1075" y="1372"/>
                </a:lnTo>
                <a:lnTo>
                  <a:pt x="1075" y="1373"/>
                </a:lnTo>
                <a:lnTo>
                  <a:pt x="1068" y="1377"/>
                </a:lnTo>
                <a:lnTo>
                  <a:pt x="1071" y="1374"/>
                </a:lnTo>
                <a:lnTo>
                  <a:pt x="1069" y="1372"/>
                </a:lnTo>
                <a:lnTo>
                  <a:pt x="1068" y="1373"/>
                </a:lnTo>
                <a:lnTo>
                  <a:pt x="1065" y="1376"/>
                </a:lnTo>
                <a:lnTo>
                  <a:pt x="1062" y="1377"/>
                </a:lnTo>
                <a:lnTo>
                  <a:pt x="1062" y="1378"/>
                </a:lnTo>
                <a:lnTo>
                  <a:pt x="1062" y="1377"/>
                </a:lnTo>
                <a:lnTo>
                  <a:pt x="1062" y="1378"/>
                </a:lnTo>
                <a:lnTo>
                  <a:pt x="1062" y="1377"/>
                </a:lnTo>
                <a:lnTo>
                  <a:pt x="1061" y="1377"/>
                </a:lnTo>
                <a:lnTo>
                  <a:pt x="1060" y="1378"/>
                </a:lnTo>
                <a:lnTo>
                  <a:pt x="1062" y="1381"/>
                </a:lnTo>
                <a:lnTo>
                  <a:pt x="1059" y="1386"/>
                </a:lnTo>
                <a:lnTo>
                  <a:pt x="1058" y="1386"/>
                </a:lnTo>
                <a:lnTo>
                  <a:pt x="1061" y="1381"/>
                </a:lnTo>
                <a:lnTo>
                  <a:pt x="1060" y="1378"/>
                </a:lnTo>
                <a:lnTo>
                  <a:pt x="1059" y="1379"/>
                </a:lnTo>
                <a:lnTo>
                  <a:pt x="1058" y="1379"/>
                </a:lnTo>
                <a:lnTo>
                  <a:pt x="1057" y="1379"/>
                </a:lnTo>
                <a:lnTo>
                  <a:pt x="1055" y="1380"/>
                </a:lnTo>
                <a:lnTo>
                  <a:pt x="1054" y="1380"/>
                </a:lnTo>
                <a:lnTo>
                  <a:pt x="1053" y="1380"/>
                </a:lnTo>
                <a:lnTo>
                  <a:pt x="1052" y="1380"/>
                </a:lnTo>
                <a:lnTo>
                  <a:pt x="1051" y="1380"/>
                </a:lnTo>
                <a:lnTo>
                  <a:pt x="1051" y="1379"/>
                </a:lnTo>
                <a:lnTo>
                  <a:pt x="1050" y="1379"/>
                </a:lnTo>
                <a:lnTo>
                  <a:pt x="1049" y="1379"/>
                </a:lnTo>
                <a:lnTo>
                  <a:pt x="1047" y="1379"/>
                </a:lnTo>
                <a:lnTo>
                  <a:pt x="1046" y="1378"/>
                </a:lnTo>
                <a:lnTo>
                  <a:pt x="1045" y="1377"/>
                </a:lnTo>
                <a:lnTo>
                  <a:pt x="1044" y="1376"/>
                </a:lnTo>
                <a:lnTo>
                  <a:pt x="1044" y="1374"/>
                </a:lnTo>
                <a:lnTo>
                  <a:pt x="1043" y="1373"/>
                </a:lnTo>
                <a:lnTo>
                  <a:pt x="1043" y="1372"/>
                </a:lnTo>
                <a:lnTo>
                  <a:pt x="1042" y="1371"/>
                </a:lnTo>
                <a:lnTo>
                  <a:pt x="1042" y="1370"/>
                </a:lnTo>
                <a:lnTo>
                  <a:pt x="1042" y="1369"/>
                </a:lnTo>
                <a:lnTo>
                  <a:pt x="1043" y="1368"/>
                </a:lnTo>
                <a:lnTo>
                  <a:pt x="1043" y="1366"/>
                </a:lnTo>
                <a:lnTo>
                  <a:pt x="1044" y="1365"/>
                </a:lnTo>
                <a:lnTo>
                  <a:pt x="1045" y="1364"/>
                </a:lnTo>
                <a:lnTo>
                  <a:pt x="1046" y="1363"/>
                </a:lnTo>
                <a:lnTo>
                  <a:pt x="1047" y="1362"/>
                </a:lnTo>
                <a:lnTo>
                  <a:pt x="1047" y="1361"/>
                </a:lnTo>
                <a:lnTo>
                  <a:pt x="1049" y="1360"/>
                </a:lnTo>
                <a:lnTo>
                  <a:pt x="1050" y="1358"/>
                </a:lnTo>
                <a:lnTo>
                  <a:pt x="1051" y="1357"/>
                </a:lnTo>
                <a:lnTo>
                  <a:pt x="1052" y="1356"/>
                </a:lnTo>
                <a:lnTo>
                  <a:pt x="1052" y="1355"/>
                </a:lnTo>
                <a:lnTo>
                  <a:pt x="1053" y="1355"/>
                </a:lnTo>
                <a:lnTo>
                  <a:pt x="1053" y="1354"/>
                </a:lnTo>
                <a:lnTo>
                  <a:pt x="1054" y="1353"/>
                </a:lnTo>
                <a:lnTo>
                  <a:pt x="1055" y="1352"/>
                </a:lnTo>
                <a:lnTo>
                  <a:pt x="1055" y="1351"/>
                </a:lnTo>
                <a:lnTo>
                  <a:pt x="1057" y="1351"/>
                </a:lnTo>
                <a:lnTo>
                  <a:pt x="1057" y="1349"/>
                </a:lnTo>
                <a:lnTo>
                  <a:pt x="1058" y="1348"/>
                </a:lnTo>
                <a:lnTo>
                  <a:pt x="1060" y="1345"/>
                </a:lnTo>
                <a:lnTo>
                  <a:pt x="1061" y="1345"/>
                </a:lnTo>
                <a:lnTo>
                  <a:pt x="1061" y="1344"/>
                </a:lnTo>
                <a:lnTo>
                  <a:pt x="1062" y="1343"/>
                </a:lnTo>
                <a:lnTo>
                  <a:pt x="1063" y="1341"/>
                </a:lnTo>
                <a:lnTo>
                  <a:pt x="1066" y="1339"/>
                </a:lnTo>
                <a:lnTo>
                  <a:pt x="1067" y="1337"/>
                </a:lnTo>
                <a:lnTo>
                  <a:pt x="1068" y="1336"/>
                </a:lnTo>
                <a:lnTo>
                  <a:pt x="1069" y="1335"/>
                </a:lnTo>
                <a:lnTo>
                  <a:pt x="1070" y="1332"/>
                </a:lnTo>
                <a:lnTo>
                  <a:pt x="1071" y="1331"/>
                </a:lnTo>
                <a:lnTo>
                  <a:pt x="1072" y="1327"/>
                </a:lnTo>
                <a:lnTo>
                  <a:pt x="1074" y="1326"/>
                </a:lnTo>
                <a:lnTo>
                  <a:pt x="1074" y="1324"/>
                </a:lnTo>
                <a:lnTo>
                  <a:pt x="1075" y="1324"/>
                </a:lnTo>
                <a:lnTo>
                  <a:pt x="1076" y="1324"/>
                </a:lnTo>
                <a:lnTo>
                  <a:pt x="1077" y="1324"/>
                </a:lnTo>
                <a:lnTo>
                  <a:pt x="1078" y="1324"/>
                </a:lnTo>
                <a:lnTo>
                  <a:pt x="1080" y="1324"/>
                </a:lnTo>
                <a:lnTo>
                  <a:pt x="1082" y="1324"/>
                </a:lnTo>
                <a:lnTo>
                  <a:pt x="1084" y="1324"/>
                </a:lnTo>
                <a:lnTo>
                  <a:pt x="1087" y="1323"/>
                </a:lnTo>
                <a:close/>
                <a:moveTo>
                  <a:pt x="982" y="1279"/>
                </a:moveTo>
                <a:lnTo>
                  <a:pt x="984" y="1281"/>
                </a:lnTo>
                <a:lnTo>
                  <a:pt x="984" y="1280"/>
                </a:lnTo>
                <a:lnTo>
                  <a:pt x="992" y="1288"/>
                </a:lnTo>
                <a:lnTo>
                  <a:pt x="991" y="1290"/>
                </a:lnTo>
                <a:lnTo>
                  <a:pt x="990" y="1294"/>
                </a:lnTo>
                <a:lnTo>
                  <a:pt x="986" y="1294"/>
                </a:lnTo>
                <a:lnTo>
                  <a:pt x="985" y="1295"/>
                </a:lnTo>
                <a:lnTo>
                  <a:pt x="982" y="1293"/>
                </a:lnTo>
                <a:lnTo>
                  <a:pt x="980" y="1291"/>
                </a:lnTo>
                <a:lnTo>
                  <a:pt x="976" y="1287"/>
                </a:lnTo>
                <a:lnTo>
                  <a:pt x="974" y="1289"/>
                </a:lnTo>
                <a:lnTo>
                  <a:pt x="982" y="1298"/>
                </a:lnTo>
                <a:lnTo>
                  <a:pt x="974" y="1305"/>
                </a:lnTo>
                <a:lnTo>
                  <a:pt x="965" y="1296"/>
                </a:lnTo>
                <a:lnTo>
                  <a:pt x="969" y="1291"/>
                </a:lnTo>
                <a:lnTo>
                  <a:pt x="968" y="1290"/>
                </a:lnTo>
                <a:lnTo>
                  <a:pt x="977" y="1281"/>
                </a:lnTo>
                <a:lnTo>
                  <a:pt x="978" y="1282"/>
                </a:lnTo>
                <a:lnTo>
                  <a:pt x="980" y="1280"/>
                </a:lnTo>
                <a:lnTo>
                  <a:pt x="982" y="1279"/>
                </a:lnTo>
                <a:close/>
                <a:moveTo>
                  <a:pt x="1326" y="1006"/>
                </a:moveTo>
                <a:lnTo>
                  <a:pt x="1325" y="1006"/>
                </a:lnTo>
                <a:lnTo>
                  <a:pt x="1325" y="1008"/>
                </a:lnTo>
                <a:lnTo>
                  <a:pt x="1323" y="1008"/>
                </a:lnTo>
                <a:lnTo>
                  <a:pt x="1323" y="1006"/>
                </a:lnTo>
                <a:lnTo>
                  <a:pt x="1325" y="1005"/>
                </a:lnTo>
                <a:lnTo>
                  <a:pt x="1326" y="1005"/>
                </a:lnTo>
                <a:lnTo>
                  <a:pt x="1326" y="1006"/>
                </a:lnTo>
                <a:close/>
                <a:moveTo>
                  <a:pt x="1427" y="872"/>
                </a:moveTo>
                <a:lnTo>
                  <a:pt x="1423" y="876"/>
                </a:lnTo>
                <a:lnTo>
                  <a:pt x="1422" y="877"/>
                </a:lnTo>
                <a:lnTo>
                  <a:pt x="1420" y="879"/>
                </a:lnTo>
                <a:lnTo>
                  <a:pt x="1418" y="884"/>
                </a:lnTo>
                <a:lnTo>
                  <a:pt x="1415" y="887"/>
                </a:lnTo>
                <a:lnTo>
                  <a:pt x="1413" y="892"/>
                </a:lnTo>
                <a:lnTo>
                  <a:pt x="1406" y="901"/>
                </a:lnTo>
                <a:lnTo>
                  <a:pt x="1405" y="903"/>
                </a:lnTo>
                <a:lnTo>
                  <a:pt x="1404" y="905"/>
                </a:lnTo>
                <a:lnTo>
                  <a:pt x="1403" y="907"/>
                </a:lnTo>
                <a:lnTo>
                  <a:pt x="1400" y="912"/>
                </a:lnTo>
                <a:lnTo>
                  <a:pt x="1398" y="913"/>
                </a:lnTo>
                <a:lnTo>
                  <a:pt x="1397" y="916"/>
                </a:lnTo>
                <a:lnTo>
                  <a:pt x="1395" y="919"/>
                </a:lnTo>
                <a:lnTo>
                  <a:pt x="1394" y="921"/>
                </a:lnTo>
                <a:lnTo>
                  <a:pt x="1392" y="924"/>
                </a:lnTo>
                <a:lnTo>
                  <a:pt x="1391" y="925"/>
                </a:lnTo>
                <a:lnTo>
                  <a:pt x="1389" y="926"/>
                </a:lnTo>
                <a:lnTo>
                  <a:pt x="1388" y="927"/>
                </a:lnTo>
                <a:lnTo>
                  <a:pt x="1384" y="934"/>
                </a:lnTo>
                <a:lnTo>
                  <a:pt x="1383" y="935"/>
                </a:lnTo>
                <a:lnTo>
                  <a:pt x="1381" y="936"/>
                </a:lnTo>
                <a:lnTo>
                  <a:pt x="1380" y="938"/>
                </a:lnTo>
                <a:lnTo>
                  <a:pt x="1380" y="939"/>
                </a:lnTo>
                <a:lnTo>
                  <a:pt x="1379" y="941"/>
                </a:lnTo>
                <a:lnTo>
                  <a:pt x="1378" y="944"/>
                </a:lnTo>
                <a:lnTo>
                  <a:pt x="1376" y="947"/>
                </a:lnTo>
                <a:lnTo>
                  <a:pt x="1375" y="947"/>
                </a:lnTo>
                <a:lnTo>
                  <a:pt x="1375" y="949"/>
                </a:lnTo>
                <a:lnTo>
                  <a:pt x="1371" y="952"/>
                </a:lnTo>
                <a:lnTo>
                  <a:pt x="1367" y="958"/>
                </a:lnTo>
                <a:lnTo>
                  <a:pt x="1366" y="958"/>
                </a:lnTo>
                <a:lnTo>
                  <a:pt x="1363" y="961"/>
                </a:lnTo>
                <a:lnTo>
                  <a:pt x="1359" y="969"/>
                </a:lnTo>
                <a:lnTo>
                  <a:pt x="1356" y="970"/>
                </a:lnTo>
                <a:lnTo>
                  <a:pt x="1354" y="974"/>
                </a:lnTo>
                <a:lnTo>
                  <a:pt x="1351" y="977"/>
                </a:lnTo>
                <a:lnTo>
                  <a:pt x="1348" y="978"/>
                </a:lnTo>
                <a:lnTo>
                  <a:pt x="1346" y="981"/>
                </a:lnTo>
                <a:lnTo>
                  <a:pt x="1345" y="983"/>
                </a:lnTo>
                <a:lnTo>
                  <a:pt x="1343" y="985"/>
                </a:lnTo>
                <a:lnTo>
                  <a:pt x="1341" y="987"/>
                </a:lnTo>
                <a:lnTo>
                  <a:pt x="1339" y="987"/>
                </a:lnTo>
                <a:lnTo>
                  <a:pt x="1339" y="988"/>
                </a:lnTo>
                <a:lnTo>
                  <a:pt x="1339" y="987"/>
                </a:lnTo>
                <a:lnTo>
                  <a:pt x="1338" y="988"/>
                </a:lnTo>
                <a:lnTo>
                  <a:pt x="1337" y="988"/>
                </a:lnTo>
                <a:lnTo>
                  <a:pt x="1338" y="987"/>
                </a:lnTo>
                <a:lnTo>
                  <a:pt x="1338" y="986"/>
                </a:lnTo>
                <a:lnTo>
                  <a:pt x="1339" y="983"/>
                </a:lnTo>
                <a:lnTo>
                  <a:pt x="1342" y="979"/>
                </a:lnTo>
                <a:lnTo>
                  <a:pt x="1344" y="976"/>
                </a:lnTo>
                <a:lnTo>
                  <a:pt x="1345" y="974"/>
                </a:lnTo>
                <a:lnTo>
                  <a:pt x="1346" y="969"/>
                </a:lnTo>
                <a:lnTo>
                  <a:pt x="1348" y="964"/>
                </a:lnTo>
                <a:lnTo>
                  <a:pt x="1350" y="964"/>
                </a:lnTo>
                <a:lnTo>
                  <a:pt x="1351" y="962"/>
                </a:lnTo>
                <a:lnTo>
                  <a:pt x="1355" y="958"/>
                </a:lnTo>
                <a:lnTo>
                  <a:pt x="1359" y="952"/>
                </a:lnTo>
                <a:lnTo>
                  <a:pt x="1360" y="950"/>
                </a:lnTo>
                <a:lnTo>
                  <a:pt x="1362" y="946"/>
                </a:lnTo>
                <a:lnTo>
                  <a:pt x="1364" y="944"/>
                </a:lnTo>
                <a:lnTo>
                  <a:pt x="1364" y="943"/>
                </a:lnTo>
                <a:lnTo>
                  <a:pt x="1364" y="942"/>
                </a:lnTo>
                <a:lnTo>
                  <a:pt x="1366" y="942"/>
                </a:lnTo>
                <a:lnTo>
                  <a:pt x="1367" y="939"/>
                </a:lnTo>
                <a:lnTo>
                  <a:pt x="1372" y="932"/>
                </a:lnTo>
                <a:lnTo>
                  <a:pt x="1372" y="930"/>
                </a:lnTo>
                <a:lnTo>
                  <a:pt x="1373" y="929"/>
                </a:lnTo>
                <a:lnTo>
                  <a:pt x="1375" y="928"/>
                </a:lnTo>
                <a:lnTo>
                  <a:pt x="1376" y="926"/>
                </a:lnTo>
                <a:lnTo>
                  <a:pt x="1376" y="927"/>
                </a:lnTo>
                <a:lnTo>
                  <a:pt x="1378" y="924"/>
                </a:lnTo>
                <a:lnTo>
                  <a:pt x="1380" y="921"/>
                </a:lnTo>
                <a:lnTo>
                  <a:pt x="1381" y="919"/>
                </a:lnTo>
                <a:lnTo>
                  <a:pt x="1383" y="917"/>
                </a:lnTo>
                <a:lnTo>
                  <a:pt x="1385" y="912"/>
                </a:lnTo>
                <a:lnTo>
                  <a:pt x="1385" y="911"/>
                </a:lnTo>
                <a:lnTo>
                  <a:pt x="1386" y="910"/>
                </a:lnTo>
                <a:lnTo>
                  <a:pt x="1388" y="908"/>
                </a:lnTo>
                <a:lnTo>
                  <a:pt x="1389" y="905"/>
                </a:lnTo>
                <a:lnTo>
                  <a:pt x="1393" y="901"/>
                </a:lnTo>
                <a:lnTo>
                  <a:pt x="1394" y="901"/>
                </a:lnTo>
                <a:lnTo>
                  <a:pt x="1395" y="899"/>
                </a:lnTo>
                <a:lnTo>
                  <a:pt x="1400" y="891"/>
                </a:lnTo>
                <a:lnTo>
                  <a:pt x="1405" y="883"/>
                </a:lnTo>
                <a:lnTo>
                  <a:pt x="1408" y="878"/>
                </a:lnTo>
                <a:lnTo>
                  <a:pt x="1409" y="877"/>
                </a:lnTo>
                <a:lnTo>
                  <a:pt x="1410" y="876"/>
                </a:lnTo>
                <a:lnTo>
                  <a:pt x="1410" y="875"/>
                </a:lnTo>
                <a:lnTo>
                  <a:pt x="1410" y="874"/>
                </a:lnTo>
                <a:lnTo>
                  <a:pt x="1410" y="875"/>
                </a:lnTo>
                <a:lnTo>
                  <a:pt x="1411" y="875"/>
                </a:lnTo>
                <a:lnTo>
                  <a:pt x="1411" y="872"/>
                </a:lnTo>
                <a:lnTo>
                  <a:pt x="1412" y="871"/>
                </a:lnTo>
                <a:lnTo>
                  <a:pt x="1413" y="869"/>
                </a:lnTo>
                <a:lnTo>
                  <a:pt x="1413" y="868"/>
                </a:lnTo>
                <a:lnTo>
                  <a:pt x="1414" y="868"/>
                </a:lnTo>
                <a:lnTo>
                  <a:pt x="1415" y="866"/>
                </a:lnTo>
                <a:lnTo>
                  <a:pt x="1417" y="866"/>
                </a:lnTo>
                <a:lnTo>
                  <a:pt x="1420" y="861"/>
                </a:lnTo>
                <a:lnTo>
                  <a:pt x="1422" y="859"/>
                </a:lnTo>
                <a:lnTo>
                  <a:pt x="1423" y="857"/>
                </a:lnTo>
                <a:lnTo>
                  <a:pt x="1426" y="855"/>
                </a:lnTo>
                <a:lnTo>
                  <a:pt x="1429" y="853"/>
                </a:lnTo>
                <a:lnTo>
                  <a:pt x="1430" y="853"/>
                </a:lnTo>
                <a:lnTo>
                  <a:pt x="1433" y="851"/>
                </a:lnTo>
                <a:lnTo>
                  <a:pt x="1434" y="850"/>
                </a:lnTo>
                <a:lnTo>
                  <a:pt x="1435" y="850"/>
                </a:lnTo>
                <a:lnTo>
                  <a:pt x="1434" y="852"/>
                </a:lnTo>
                <a:lnTo>
                  <a:pt x="1434" y="853"/>
                </a:lnTo>
                <a:lnTo>
                  <a:pt x="1434" y="857"/>
                </a:lnTo>
                <a:lnTo>
                  <a:pt x="1434" y="860"/>
                </a:lnTo>
                <a:lnTo>
                  <a:pt x="1434" y="862"/>
                </a:lnTo>
                <a:lnTo>
                  <a:pt x="1434" y="863"/>
                </a:lnTo>
                <a:lnTo>
                  <a:pt x="1434" y="865"/>
                </a:lnTo>
                <a:lnTo>
                  <a:pt x="1431" y="868"/>
                </a:lnTo>
                <a:lnTo>
                  <a:pt x="1430" y="870"/>
                </a:lnTo>
                <a:lnTo>
                  <a:pt x="1429" y="871"/>
                </a:lnTo>
                <a:lnTo>
                  <a:pt x="1427" y="872"/>
                </a:lnTo>
                <a:close/>
                <a:moveTo>
                  <a:pt x="2320" y="812"/>
                </a:moveTo>
                <a:lnTo>
                  <a:pt x="2322" y="813"/>
                </a:lnTo>
                <a:lnTo>
                  <a:pt x="2321" y="813"/>
                </a:lnTo>
                <a:lnTo>
                  <a:pt x="2321" y="812"/>
                </a:lnTo>
                <a:lnTo>
                  <a:pt x="2320" y="813"/>
                </a:lnTo>
                <a:lnTo>
                  <a:pt x="2318" y="815"/>
                </a:lnTo>
                <a:lnTo>
                  <a:pt x="2318" y="813"/>
                </a:lnTo>
                <a:lnTo>
                  <a:pt x="2318" y="812"/>
                </a:lnTo>
                <a:lnTo>
                  <a:pt x="2317" y="811"/>
                </a:lnTo>
                <a:lnTo>
                  <a:pt x="2318" y="811"/>
                </a:lnTo>
                <a:lnTo>
                  <a:pt x="2320" y="812"/>
                </a:lnTo>
                <a:close/>
                <a:moveTo>
                  <a:pt x="2310" y="804"/>
                </a:moveTo>
                <a:lnTo>
                  <a:pt x="2315" y="809"/>
                </a:lnTo>
                <a:lnTo>
                  <a:pt x="2315" y="808"/>
                </a:lnTo>
                <a:lnTo>
                  <a:pt x="2314" y="808"/>
                </a:lnTo>
                <a:lnTo>
                  <a:pt x="2313" y="808"/>
                </a:lnTo>
                <a:lnTo>
                  <a:pt x="2313" y="809"/>
                </a:lnTo>
                <a:lnTo>
                  <a:pt x="2312" y="809"/>
                </a:lnTo>
                <a:lnTo>
                  <a:pt x="2310" y="810"/>
                </a:lnTo>
                <a:lnTo>
                  <a:pt x="2309" y="810"/>
                </a:lnTo>
                <a:lnTo>
                  <a:pt x="2309" y="809"/>
                </a:lnTo>
                <a:lnTo>
                  <a:pt x="2309" y="808"/>
                </a:lnTo>
                <a:lnTo>
                  <a:pt x="2308" y="807"/>
                </a:lnTo>
                <a:lnTo>
                  <a:pt x="2308" y="805"/>
                </a:lnTo>
                <a:lnTo>
                  <a:pt x="2308" y="804"/>
                </a:lnTo>
                <a:lnTo>
                  <a:pt x="2309" y="804"/>
                </a:lnTo>
                <a:lnTo>
                  <a:pt x="2310" y="804"/>
                </a:lnTo>
                <a:close/>
                <a:moveTo>
                  <a:pt x="1444" y="802"/>
                </a:moveTo>
                <a:lnTo>
                  <a:pt x="1444" y="803"/>
                </a:lnTo>
                <a:lnTo>
                  <a:pt x="1445" y="803"/>
                </a:lnTo>
                <a:lnTo>
                  <a:pt x="1445" y="801"/>
                </a:lnTo>
                <a:lnTo>
                  <a:pt x="1445" y="803"/>
                </a:lnTo>
                <a:lnTo>
                  <a:pt x="1446" y="804"/>
                </a:lnTo>
                <a:lnTo>
                  <a:pt x="1445" y="805"/>
                </a:lnTo>
                <a:lnTo>
                  <a:pt x="1443" y="805"/>
                </a:lnTo>
                <a:lnTo>
                  <a:pt x="1442" y="805"/>
                </a:lnTo>
                <a:lnTo>
                  <a:pt x="1438" y="809"/>
                </a:lnTo>
                <a:lnTo>
                  <a:pt x="1437" y="810"/>
                </a:lnTo>
                <a:lnTo>
                  <a:pt x="1437" y="809"/>
                </a:lnTo>
                <a:lnTo>
                  <a:pt x="1437" y="808"/>
                </a:lnTo>
                <a:lnTo>
                  <a:pt x="1438" y="808"/>
                </a:lnTo>
                <a:lnTo>
                  <a:pt x="1440" y="804"/>
                </a:lnTo>
                <a:lnTo>
                  <a:pt x="1440" y="803"/>
                </a:lnTo>
                <a:lnTo>
                  <a:pt x="1440" y="801"/>
                </a:lnTo>
                <a:lnTo>
                  <a:pt x="1443" y="800"/>
                </a:lnTo>
                <a:lnTo>
                  <a:pt x="1444" y="799"/>
                </a:lnTo>
                <a:lnTo>
                  <a:pt x="1444" y="800"/>
                </a:lnTo>
                <a:lnTo>
                  <a:pt x="1444" y="801"/>
                </a:lnTo>
                <a:lnTo>
                  <a:pt x="1444" y="802"/>
                </a:lnTo>
                <a:close/>
                <a:moveTo>
                  <a:pt x="1630" y="713"/>
                </a:moveTo>
                <a:lnTo>
                  <a:pt x="1630" y="715"/>
                </a:lnTo>
                <a:lnTo>
                  <a:pt x="1628" y="713"/>
                </a:lnTo>
                <a:lnTo>
                  <a:pt x="1626" y="713"/>
                </a:lnTo>
                <a:lnTo>
                  <a:pt x="1622" y="711"/>
                </a:lnTo>
                <a:lnTo>
                  <a:pt x="1621" y="710"/>
                </a:lnTo>
                <a:lnTo>
                  <a:pt x="1620" y="709"/>
                </a:lnTo>
                <a:lnTo>
                  <a:pt x="1622" y="707"/>
                </a:lnTo>
                <a:lnTo>
                  <a:pt x="1626" y="706"/>
                </a:lnTo>
                <a:lnTo>
                  <a:pt x="1629" y="707"/>
                </a:lnTo>
                <a:lnTo>
                  <a:pt x="1630" y="710"/>
                </a:lnTo>
                <a:lnTo>
                  <a:pt x="1630" y="713"/>
                </a:lnTo>
                <a:close/>
                <a:moveTo>
                  <a:pt x="1666" y="695"/>
                </a:moveTo>
                <a:lnTo>
                  <a:pt x="1668" y="696"/>
                </a:lnTo>
                <a:lnTo>
                  <a:pt x="1668" y="695"/>
                </a:lnTo>
                <a:lnTo>
                  <a:pt x="1669" y="696"/>
                </a:lnTo>
                <a:lnTo>
                  <a:pt x="1669" y="699"/>
                </a:lnTo>
                <a:lnTo>
                  <a:pt x="1670" y="698"/>
                </a:lnTo>
                <a:lnTo>
                  <a:pt x="1672" y="698"/>
                </a:lnTo>
                <a:lnTo>
                  <a:pt x="1673" y="698"/>
                </a:lnTo>
                <a:lnTo>
                  <a:pt x="1674" y="699"/>
                </a:lnTo>
                <a:lnTo>
                  <a:pt x="1676" y="699"/>
                </a:lnTo>
                <a:lnTo>
                  <a:pt x="1676" y="700"/>
                </a:lnTo>
                <a:lnTo>
                  <a:pt x="1677" y="700"/>
                </a:lnTo>
                <a:lnTo>
                  <a:pt x="1677" y="701"/>
                </a:lnTo>
                <a:lnTo>
                  <a:pt x="1678" y="701"/>
                </a:lnTo>
                <a:lnTo>
                  <a:pt x="1679" y="702"/>
                </a:lnTo>
                <a:lnTo>
                  <a:pt x="1680" y="703"/>
                </a:lnTo>
                <a:lnTo>
                  <a:pt x="1680" y="704"/>
                </a:lnTo>
                <a:lnTo>
                  <a:pt x="1681" y="704"/>
                </a:lnTo>
                <a:lnTo>
                  <a:pt x="1682" y="706"/>
                </a:lnTo>
                <a:lnTo>
                  <a:pt x="1684" y="707"/>
                </a:lnTo>
                <a:lnTo>
                  <a:pt x="1685" y="708"/>
                </a:lnTo>
                <a:lnTo>
                  <a:pt x="1685" y="709"/>
                </a:lnTo>
                <a:lnTo>
                  <a:pt x="1686" y="709"/>
                </a:lnTo>
                <a:lnTo>
                  <a:pt x="1686" y="710"/>
                </a:lnTo>
                <a:lnTo>
                  <a:pt x="1687" y="710"/>
                </a:lnTo>
                <a:lnTo>
                  <a:pt x="1687" y="711"/>
                </a:lnTo>
                <a:lnTo>
                  <a:pt x="1688" y="711"/>
                </a:lnTo>
                <a:lnTo>
                  <a:pt x="1688" y="712"/>
                </a:lnTo>
                <a:lnTo>
                  <a:pt x="1689" y="713"/>
                </a:lnTo>
                <a:lnTo>
                  <a:pt x="1690" y="713"/>
                </a:lnTo>
                <a:lnTo>
                  <a:pt x="1689" y="713"/>
                </a:lnTo>
                <a:lnTo>
                  <a:pt x="1689" y="712"/>
                </a:lnTo>
                <a:lnTo>
                  <a:pt x="1690" y="712"/>
                </a:lnTo>
                <a:lnTo>
                  <a:pt x="1690" y="713"/>
                </a:lnTo>
                <a:lnTo>
                  <a:pt x="1691" y="713"/>
                </a:lnTo>
                <a:lnTo>
                  <a:pt x="1691" y="715"/>
                </a:lnTo>
                <a:lnTo>
                  <a:pt x="1693" y="715"/>
                </a:lnTo>
                <a:lnTo>
                  <a:pt x="1694" y="715"/>
                </a:lnTo>
                <a:lnTo>
                  <a:pt x="1694" y="716"/>
                </a:lnTo>
                <a:lnTo>
                  <a:pt x="1695" y="716"/>
                </a:lnTo>
                <a:lnTo>
                  <a:pt x="1696" y="716"/>
                </a:lnTo>
                <a:lnTo>
                  <a:pt x="1696" y="717"/>
                </a:lnTo>
                <a:lnTo>
                  <a:pt x="1697" y="717"/>
                </a:lnTo>
                <a:lnTo>
                  <a:pt x="1698" y="717"/>
                </a:lnTo>
                <a:lnTo>
                  <a:pt x="1699" y="717"/>
                </a:lnTo>
                <a:lnTo>
                  <a:pt x="1701" y="717"/>
                </a:lnTo>
                <a:lnTo>
                  <a:pt x="1701" y="718"/>
                </a:lnTo>
                <a:lnTo>
                  <a:pt x="1702" y="718"/>
                </a:lnTo>
                <a:lnTo>
                  <a:pt x="1703" y="718"/>
                </a:lnTo>
                <a:lnTo>
                  <a:pt x="1704" y="718"/>
                </a:lnTo>
                <a:lnTo>
                  <a:pt x="1705" y="718"/>
                </a:lnTo>
                <a:lnTo>
                  <a:pt x="1706" y="718"/>
                </a:lnTo>
                <a:lnTo>
                  <a:pt x="1707" y="718"/>
                </a:lnTo>
                <a:lnTo>
                  <a:pt x="1709" y="719"/>
                </a:lnTo>
                <a:lnTo>
                  <a:pt x="1710" y="719"/>
                </a:lnTo>
                <a:lnTo>
                  <a:pt x="1711" y="719"/>
                </a:lnTo>
                <a:lnTo>
                  <a:pt x="1712" y="719"/>
                </a:lnTo>
                <a:lnTo>
                  <a:pt x="1712" y="720"/>
                </a:lnTo>
                <a:lnTo>
                  <a:pt x="1713" y="720"/>
                </a:lnTo>
                <a:lnTo>
                  <a:pt x="1714" y="720"/>
                </a:lnTo>
                <a:lnTo>
                  <a:pt x="1714" y="721"/>
                </a:lnTo>
                <a:lnTo>
                  <a:pt x="1715" y="721"/>
                </a:lnTo>
                <a:lnTo>
                  <a:pt x="1716" y="721"/>
                </a:lnTo>
                <a:lnTo>
                  <a:pt x="1716" y="723"/>
                </a:lnTo>
                <a:lnTo>
                  <a:pt x="1718" y="723"/>
                </a:lnTo>
                <a:lnTo>
                  <a:pt x="1718" y="724"/>
                </a:lnTo>
                <a:lnTo>
                  <a:pt x="1719" y="724"/>
                </a:lnTo>
                <a:lnTo>
                  <a:pt x="1720" y="724"/>
                </a:lnTo>
                <a:lnTo>
                  <a:pt x="1720" y="725"/>
                </a:lnTo>
                <a:lnTo>
                  <a:pt x="1721" y="725"/>
                </a:lnTo>
                <a:lnTo>
                  <a:pt x="1721" y="726"/>
                </a:lnTo>
                <a:lnTo>
                  <a:pt x="1722" y="726"/>
                </a:lnTo>
                <a:lnTo>
                  <a:pt x="1722" y="727"/>
                </a:lnTo>
                <a:lnTo>
                  <a:pt x="1723" y="727"/>
                </a:lnTo>
                <a:lnTo>
                  <a:pt x="1724" y="728"/>
                </a:lnTo>
                <a:lnTo>
                  <a:pt x="1726" y="728"/>
                </a:lnTo>
                <a:lnTo>
                  <a:pt x="1726" y="729"/>
                </a:lnTo>
                <a:lnTo>
                  <a:pt x="1727" y="729"/>
                </a:lnTo>
                <a:lnTo>
                  <a:pt x="1727" y="731"/>
                </a:lnTo>
                <a:lnTo>
                  <a:pt x="1727" y="732"/>
                </a:lnTo>
                <a:lnTo>
                  <a:pt x="1728" y="732"/>
                </a:lnTo>
                <a:lnTo>
                  <a:pt x="1728" y="733"/>
                </a:lnTo>
                <a:lnTo>
                  <a:pt x="1729" y="733"/>
                </a:lnTo>
                <a:lnTo>
                  <a:pt x="1729" y="734"/>
                </a:lnTo>
                <a:lnTo>
                  <a:pt x="1730" y="734"/>
                </a:lnTo>
                <a:lnTo>
                  <a:pt x="1730" y="735"/>
                </a:lnTo>
                <a:lnTo>
                  <a:pt x="1731" y="735"/>
                </a:lnTo>
                <a:lnTo>
                  <a:pt x="1732" y="736"/>
                </a:lnTo>
                <a:lnTo>
                  <a:pt x="1734" y="736"/>
                </a:lnTo>
                <a:lnTo>
                  <a:pt x="1735" y="736"/>
                </a:lnTo>
                <a:lnTo>
                  <a:pt x="1736" y="737"/>
                </a:lnTo>
                <a:lnTo>
                  <a:pt x="1737" y="737"/>
                </a:lnTo>
                <a:lnTo>
                  <a:pt x="1737" y="738"/>
                </a:lnTo>
                <a:lnTo>
                  <a:pt x="1738" y="738"/>
                </a:lnTo>
                <a:lnTo>
                  <a:pt x="1739" y="738"/>
                </a:lnTo>
                <a:lnTo>
                  <a:pt x="1739" y="740"/>
                </a:lnTo>
                <a:lnTo>
                  <a:pt x="1740" y="740"/>
                </a:lnTo>
                <a:lnTo>
                  <a:pt x="1740" y="741"/>
                </a:lnTo>
                <a:lnTo>
                  <a:pt x="1741" y="741"/>
                </a:lnTo>
                <a:lnTo>
                  <a:pt x="1741" y="742"/>
                </a:lnTo>
                <a:lnTo>
                  <a:pt x="1743" y="742"/>
                </a:lnTo>
                <a:lnTo>
                  <a:pt x="1743" y="743"/>
                </a:lnTo>
                <a:lnTo>
                  <a:pt x="1744" y="743"/>
                </a:lnTo>
                <a:lnTo>
                  <a:pt x="1744" y="744"/>
                </a:lnTo>
                <a:lnTo>
                  <a:pt x="1745" y="744"/>
                </a:lnTo>
                <a:lnTo>
                  <a:pt x="1745" y="745"/>
                </a:lnTo>
                <a:lnTo>
                  <a:pt x="1746" y="746"/>
                </a:lnTo>
                <a:lnTo>
                  <a:pt x="1746" y="748"/>
                </a:lnTo>
                <a:lnTo>
                  <a:pt x="1746" y="749"/>
                </a:lnTo>
                <a:lnTo>
                  <a:pt x="1747" y="749"/>
                </a:lnTo>
                <a:lnTo>
                  <a:pt x="1747" y="750"/>
                </a:lnTo>
                <a:lnTo>
                  <a:pt x="1747" y="751"/>
                </a:lnTo>
                <a:lnTo>
                  <a:pt x="1747" y="752"/>
                </a:lnTo>
                <a:lnTo>
                  <a:pt x="1747" y="753"/>
                </a:lnTo>
                <a:lnTo>
                  <a:pt x="1747" y="754"/>
                </a:lnTo>
                <a:lnTo>
                  <a:pt x="1747" y="755"/>
                </a:lnTo>
                <a:lnTo>
                  <a:pt x="1747" y="757"/>
                </a:lnTo>
                <a:lnTo>
                  <a:pt x="1748" y="758"/>
                </a:lnTo>
                <a:lnTo>
                  <a:pt x="1748" y="759"/>
                </a:lnTo>
                <a:lnTo>
                  <a:pt x="1748" y="760"/>
                </a:lnTo>
                <a:lnTo>
                  <a:pt x="1747" y="762"/>
                </a:lnTo>
                <a:lnTo>
                  <a:pt x="1746" y="762"/>
                </a:lnTo>
                <a:lnTo>
                  <a:pt x="1746" y="763"/>
                </a:lnTo>
                <a:lnTo>
                  <a:pt x="1745" y="765"/>
                </a:lnTo>
                <a:lnTo>
                  <a:pt x="1745" y="767"/>
                </a:lnTo>
                <a:lnTo>
                  <a:pt x="1744" y="768"/>
                </a:lnTo>
                <a:lnTo>
                  <a:pt x="1743" y="768"/>
                </a:lnTo>
                <a:lnTo>
                  <a:pt x="1741" y="769"/>
                </a:lnTo>
                <a:lnTo>
                  <a:pt x="1740" y="769"/>
                </a:lnTo>
                <a:lnTo>
                  <a:pt x="1739" y="770"/>
                </a:lnTo>
                <a:lnTo>
                  <a:pt x="1739" y="771"/>
                </a:lnTo>
                <a:lnTo>
                  <a:pt x="1738" y="773"/>
                </a:lnTo>
                <a:lnTo>
                  <a:pt x="1737" y="773"/>
                </a:lnTo>
                <a:lnTo>
                  <a:pt x="1736" y="773"/>
                </a:lnTo>
                <a:lnTo>
                  <a:pt x="1735" y="773"/>
                </a:lnTo>
                <a:lnTo>
                  <a:pt x="1734" y="773"/>
                </a:lnTo>
                <a:lnTo>
                  <a:pt x="1732" y="773"/>
                </a:lnTo>
                <a:lnTo>
                  <a:pt x="1731" y="773"/>
                </a:lnTo>
                <a:lnTo>
                  <a:pt x="1730" y="773"/>
                </a:lnTo>
                <a:lnTo>
                  <a:pt x="1729" y="773"/>
                </a:lnTo>
                <a:lnTo>
                  <a:pt x="1728" y="773"/>
                </a:lnTo>
                <a:lnTo>
                  <a:pt x="1727" y="773"/>
                </a:lnTo>
                <a:lnTo>
                  <a:pt x="1726" y="773"/>
                </a:lnTo>
                <a:lnTo>
                  <a:pt x="1724" y="773"/>
                </a:lnTo>
                <a:lnTo>
                  <a:pt x="1723" y="773"/>
                </a:lnTo>
                <a:lnTo>
                  <a:pt x="1722" y="773"/>
                </a:lnTo>
                <a:lnTo>
                  <a:pt x="1721" y="773"/>
                </a:lnTo>
                <a:lnTo>
                  <a:pt x="1714" y="775"/>
                </a:lnTo>
                <a:lnTo>
                  <a:pt x="1682" y="768"/>
                </a:lnTo>
                <a:lnTo>
                  <a:pt x="1680" y="767"/>
                </a:lnTo>
                <a:lnTo>
                  <a:pt x="1679" y="767"/>
                </a:lnTo>
                <a:lnTo>
                  <a:pt x="1678" y="767"/>
                </a:lnTo>
                <a:lnTo>
                  <a:pt x="1677" y="767"/>
                </a:lnTo>
                <a:lnTo>
                  <a:pt x="1676" y="767"/>
                </a:lnTo>
                <a:lnTo>
                  <a:pt x="1674" y="767"/>
                </a:lnTo>
                <a:lnTo>
                  <a:pt x="1673" y="767"/>
                </a:lnTo>
                <a:lnTo>
                  <a:pt x="1672" y="766"/>
                </a:lnTo>
                <a:lnTo>
                  <a:pt x="1669" y="766"/>
                </a:lnTo>
                <a:lnTo>
                  <a:pt x="1668" y="765"/>
                </a:lnTo>
                <a:lnTo>
                  <a:pt x="1665" y="763"/>
                </a:lnTo>
                <a:lnTo>
                  <a:pt x="1664" y="761"/>
                </a:lnTo>
                <a:lnTo>
                  <a:pt x="1663" y="759"/>
                </a:lnTo>
                <a:lnTo>
                  <a:pt x="1662" y="755"/>
                </a:lnTo>
                <a:lnTo>
                  <a:pt x="1662" y="754"/>
                </a:lnTo>
                <a:lnTo>
                  <a:pt x="1662" y="753"/>
                </a:lnTo>
                <a:lnTo>
                  <a:pt x="1661" y="750"/>
                </a:lnTo>
                <a:lnTo>
                  <a:pt x="1660" y="749"/>
                </a:lnTo>
                <a:lnTo>
                  <a:pt x="1659" y="746"/>
                </a:lnTo>
                <a:lnTo>
                  <a:pt x="1657" y="746"/>
                </a:lnTo>
                <a:lnTo>
                  <a:pt x="1656" y="746"/>
                </a:lnTo>
                <a:lnTo>
                  <a:pt x="1655" y="746"/>
                </a:lnTo>
                <a:lnTo>
                  <a:pt x="1654" y="746"/>
                </a:lnTo>
                <a:lnTo>
                  <a:pt x="1653" y="746"/>
                </a:lnTo>
                <a:lnTo>
                  <a:pt x="1652" y="746"/>
                </a:lnTo>
                <a:lnTo>
                  <a:pt x="1652" y="745"/>
                </a:lnTo>
                <a:lnTo>
                  <a:pt x="1648" y="731"/>
                </a:lnTo>
                <a:lnTo>
                  <a:pt x="1649" y="725"/>
                </a:lnTo>
                <a:lnTo>
                  <a:pt x="1653" y="708"/>
                </a:lnTo>
                <a:lnTo>
                  <a:pt x="1654" y="706"/>
                </a:lnTo>
                <a:lnTo>
                  <a:pt x="1655" y="706"/>
                </a:lnTo>
                <a:lnTo>
                  <a:pt x="1655" y="704"/>
                </a:lnTo>
                <a:lnTo>
                  <a:pt x="1657" y="702"/>
                </a:lnTo>
                <a:lnTo>
                  <a:pt x="1657" y="701"/>
                </a:lnTo>
                <a:lnTo>
                  <a:pt x="1657" y="702"/>
                </a:lnTo>
                <a:lnTo>
                  <a:pt x="1659" y="702"/>
                </a:lnTo>
                <a:lnTo>
                  <a:pt x="1659" y="701"/>
                </a:lnTo>
                <a:lnTo>
                  <a:pt x="1657" y="700"/>
                </a:lnTo>
                <a:lnTo>
                  <a:pt x="1659" y="701"/>
                </a:lnTo>
                <a:lnTo>
                  <a:pt x="1661" y="700"/>
                </a:lnTo>
                <a:lnTo>
                  <a:pt x="1661" y="701"/>
                </a:lnTo>
                <a:lnTo>
                  <a:pt x="1662" y="701"/>
                </a:lnTo>
                <a:lnTo>
                  <a:pt x="1663" y="701"/>
                </a:lnTo>
                <a:lnTo>
                  <a:pt x="1664" y="701"/>
                </a:lnTo>
                <a:lnTo>
                  <a:pt x="1665" y="701"/>
                </a:lnTo>
                <a:lnTo>
                  <a:pt x="1666" y="701"/>
                </a:lnTo>
                <a:lnTo>
                  <a:pt x="1666" y="700"/>
                </a:lnTo>
                <a:lnTo>
                  <a:pt x="1668" y="700"/>
                </a:lnTo>
                <a:lnTo>
                  <a:pt x="1669" y="699"/>
                </a:lnTo>
                <a:lnTo>
                  <a:pt x="1668" y="699"/>
                </a:lnTo>
                <a:lnTo>
                  <a:pt x="1668" y="698"/>
                </a:lnTo>
                <a:lnTo>
                  <a:pt x="1669" y="698"/>
                </a:lnTo>
                <a:lnTo>
                  <a:pt x="1668" y="696"/>
                </a:lnTo>
                <a:lnTo>
                  <a:pt x="1665" y="696"/>
                </a:lnTo>
                <a:lnTo>
                  <a:pt x="1665" y="695"/>
                </a:lnTo>
                <a:lnTo>
                  <a:pt x="1666" y="695"/>
                </a:lnTo>
                <a:close/>
                <a:moveTo>
                  <a:pt x="1975" y="682"/>
                </a:moveTo>
                <a:lnTo>
                  <a:pt x="1977" y="684"/>
                </a:lnTo>
                <a:lnTo>
                  <a:pt x="1977" y="683"/>
                </a:lnTo>
                <a:lnTo>
                  <a:pt x="1978" y="683"/>
                </a:lnTo>
                <a:lnTo>
                  <a:pt x="1979" y="683"/>
                </a:lnTo>
                <a:lnTo>
                  <a:pt x="1980" y="683"/>
                </a:lnTo>
                <a:lnTo>
                  <a:pt x="1981" y="684"/>
                </a:lnTo>
                <a:lnTo>
                  <a:pt x="1982" y="684"/>
                </a:lnTo>
                <a:lnTo>
                  <a:pt x="1982" y="685"/>
                </a:lnTo>
                <a:lnTo>
                  <a:pt x="1983" y="685"/>
                </a:lnTo>
                <a:lnTo>
                  <a:pt x="1983" y="686"/>
                </a:lnTo>
                <a:lnTo>
                  <a:pt x="1985" y="686"/>
                </a:lnTo>
                <a:lnTo>
                  <a:pt x="1985" y="687"/>
                </a:lnTo>
                <a:lnTo>
                  <a:pt x="1986" y="687"/>
                </a:lnTo>
                <a:lnTo>
                  <a:pt x="1986" y="688"/>
                </a:lnTo>
                <a:lnTo>
                  <a:pt x="1987" y="688"/>
                </a:lnTo>
                <a:lnTo>
                  <a:pt x="1987" y="690"/>
                </a:lnTo>
                <a:lnTo>
                  <a:pt x="1988" y="690"/>
                </a:lnTo>
                <a:lnTo>
                  <a:pt x="1988" y="691"/>
                </a:lnTo>
                <a:lnTo>
                  <a:pt x="1989" y="691"/>
                </a:lnTo>
                <a:lnTo>
                  <a:pt x="1989" y="692"/>
                </a:lnTo>
                <a:lnTo>
                  <a:pt x="1990" y="692"/>
                </a:lnTo>
                <a:lnTo>
                  <a:pt x="1992" y="693"/>
                </a:lnTo>
                <a:lnTo>
                  <a:pt x="1994" y="691"/>
                </a:lnTo>
                <a:lnTo>
                  <a:pt x="1992" y="693"/>
                </a:lnTo>
                <a:lnTo>
                  <a:pt x="1994" y="693"/>
                </a:lnTo>
                <a:lnTo>
                  <a:pt x="1994" y="691"/>
                </a:lnTo>
                <a:lnTo>
                  <a:pt x="1994" y="692"/>
                </a:lnTo>
                <a:lnTo>
                  <a:pt x="1994" y="693"/>
                </a:lnTo>
                <a:lnTo>
                  <a:pt x="1995" y="694"/>
                </a:lnTo>
                <a:lnTo>
                  <a:pt x="1996" y="695"/>
                </a:lnTo>
                <a:lnTo>
                  <a:pt x="1997" y="693"/>
                </a:lnTo>
                <a:lnTo>
                  <a:pt x="1996" y="695"/>
                </a:lnTo>
                <a:lnTo>
                  <a:pt x="1996" y="696"/>
                </a:lnTo>
                <a:lnTo>
                  <a:pt x="1997" y="696"/>
                </a:lnTo>
                <a:lnTo>
                  <a:pt x="1998" y="696"/>
                </a:lnTo>
                <a:lnTo>
                  <a:pt x="1998" y="698"/>
                </a:lnTo>
                <a:lnTo>
                  <a:pt x="1999" y="698"/>
                </a:lnTo>
                <a:lnTo>
                  <a:pt x="1999" y="699"/>
                </a:lnTo>
                <a:lnTo>
                  <a:pt x="2000" y="699"/>
                </a:lnTo>
                <a:lnTo>
                  <a:pt x="2002" y="699"/>
                </a:lnTo>
                <a:lnTo>
                  <a:pt x="2002" y="700"/>
                </a:lnTo>
                <a:lnTo>
                  <a:pt x="2003" y="700"/>
                </a:lnTo>
                <a:lnTo>
                  <a:pt x="2004" y="700"/>
                </a:lnTo>
                <a:lnTo>
                  <a:pt x="2004" y="701"/>
                </a:lnTo>
                <a:lnTo>
                  <a:pt x="2005" y="701"/>
                </a:lnTo>
                <a:lnTo>
                  <a:pt x="2006" y="701"/>
                </a:lnTo>
                <a:lnTo>
                  <a:pt x="2006" y="702"/>
                </a:lnTo>
                <a:lnTo>
                  <a:pt x="2007" y="702"/>
                </a:lnTo>
                <a:lnTo>
                  <a:pt x="2007" y="703"/>
                </a:lnTo>
                <a:lnTo>
                  <a:pt x="2006" y="704"/>
                </a:lnTo>
                <a:lnTo>
                  <a:pt x="2007" y="704"/>
                </a:lnTo>
                <a:lnTo>
                  <a:pt x="2008" y="701"/>
                </a:lnTo>
                <a:lnTo>
                  <a:pt x="2007" y="703"/>
                </a:lnTo>
                <a:lnTo>
                  <a:pt x="2007" y="706"/>
                </a:lnTo>
                <a:lnTo>
                  <a:pt x="2008" y="704"/>
                </a:lnTo>
                <a:lnTo>
                  <a:pt x="2010" y="704"/>
                </a:lnTo>
                <a:lnTo>
                  <a:pt x="2010" y="703"/>
                </a:lnTo>
                <a:lnTo>
                  <a:pt x="2011" y="703"/>
                </a:lnTo>
                <a:lnTo>
                  <a:pt x="2010" y="704"/>
                </a:lnTo>
                <a:lnTo>
                  <a:pt x="2011" y="704"/>
                </a:lnTo>
                <a:lnTo>
                  <a:pt x="2011" y="703"/>
                </a:lnTo>
                <a:lnTo>
                  <a:pt x="2011" y="702"/>
                </a:lnTo>
                <a:lnTo>
                  <a:pt x="2011" y="701"/>
                </a:lnTo>
                <a:lnTo>
                  <a:pt x="2012" y="701"/>
                </a:lnTo>
                <a:lnTo>
                  <a:pt x="2012" y="700"/>
                </a:lnTo>
                <a:lnTo>
                  <a:pt x="2012" y="699"/>
                </a:lnTo>
                <a:lnTo>
                  <a:pt x="2013" y="699"/>
                </a:lnTo>
                <a:lnTo>
                  <a:pt x="2014" y="699"/>
                </a:lnTo>
                <a:lnTo>
                  <a:pt x="2015" y="699"/>
                </a:lnTo>
                <a:lnTo>
                  <a:pt x="2015" y="700"/>
                </a:lnTo>
                <a:lnTo>
                  <a:pt x="2015" y="701"/>
                </a:lnTo>
                <a:lnTo>
                  <a:pt x="2015" y="702"/>
                </a:lnTo>
                <a:lnTo>
                  <a:pt x="2016" y="703"/>
                </a:lnTo>
                <a:lnTo>
                  <a:pt x="2017" y="703"/>
                </a:lnTo>
                <a:lnTo>
                  <a:pt x="2019" y="703"/>
                </a:lnTo>
                <a:lnTo>
                  <a:pt x="2020" y="703"/>
                </a:lnTo>
                <a:lnTo>
                  <a:pt x="2020" y="704"/>
                </a:lnTo>
                <a:lnTo>
                  <a:pt x="2021" y="704"/>
                </a:lnTo>
                <a:lnTo>
                  <a:pt x="2022" y="704"/>
                </a:lnTo>
                <a:lnTo>
                  <a:pt x="2023" y="704"/>
                </a:lnTo>
                <a:lnTo>
                  <a:pt x="2024" y="704"/>
                </a:lnTo>
                <a:lnTo>
                  <a:pt x="2024" y="706"/>
                </a:lnTo>
                <a:lnTo>
                  <a:pt x="2025" y="706"/>
                </a:lnTo>
                <a:lnTo>
                  <a:pt x="2027" y="706"/>
                </a:lnTo>
                <a:lnTo>
                  <a:pt x="2028" y="706"/>
                </a:lnTo>
                <a:lnTo>
                  <a:pt x="2028" y="707"/>
                </a:lnTo>
                <a:lnTo>
                  <a:pt x="2029" y="707"/>
                </a:lnTo>
                <a:lnTo>
                  <a:pt x="2030" y="707"/>
                </a:lnTo>
                <a:lnTo>
                  <a:pt x="2031" y="707"/>
                </a:lnTo>
                <a:lnTo>
                  <a:pt x="2032" y="707"/>
                </a:lnTo>
                <a:lnTo>
                  <a:pt x="2033" y="707"/>
                </a:lnTo>
                <a:lnTo>
                  <a:pt x="2034" y="707"/>
                </a:lnTo>
                <a:lnTo>
                  <a:pt x="2034" y="708"/>
                </a:lnTo>
                <a:lnTo>
                  <a:pt x="2036" y="708"/>
                </a:lnTo>
                <a:lnTo>
                  <a:pt x="2037" y="708"/>
                </a:lnTo>
                <a:lnTo>
                  <a:pt x="2040" y="709"/>
                </a:lnTo>
                <a:lnTo>
                  <a:pt x="2040" y="708"/>
                </a:lnTo>
                <a:lnTo>
                  <a:pt x="2040" y="707"/>
                </a:lnTo>
                <a:lnTo>
                  <a:pt x="2040" y="708"/>
                </a:lnTo>
                <a:lnTo>
                  <a:pt x="2040" y="709"/>
                </a:lnTo>
                <a:lnTo>
                  <a:pt x="2040" y="708"/>
                </a:lnTo>
                <a:lnTo>
                  <a:pt x="2041" y="708"/>
                </a:lnTo>
                <a:lnTo>
                  <a:pt x="2042" y="709"/>
                </a:lnTo>
                <a:lnTo>
                  <a:pt x="2044" y="709"/>
                </a:lnTo>
                <a:lnTo>
                  <a:pt x="2044" y="710"/>
                </a:lnTo>
                <a:lnTo>
                  <a:pt x="2045" y="710"/>
                </a:lnTo>
                <a:lnTo>
                  <a:pt x="2045" y="709"/>
                </a:lnTo>
                <a:lnTo>
                  <a:pt x="2045" y="708"/>
                </a:lnTo>
                <a:lnTo>
                  <a:pt x="2045" y="709"/>
                </a:lnTo>
                <a:lnTo>
                  <a:pt x="2045" y="710"/>
                </a:lnTo>
                <a:lnTo>
                  <a:pt x="2046" y="710"/>
                </a:lnTo>
                <a:lnTo>
                  <a:pt x="2047" y="710"/>
                </a:lnTo>
                <a:lnTo>
                  <a:pt x="2048" y="710"/>
                </a:lnTo>
                <a:lnTo>
                  <a:pt x="2048" y="709"/>
                </a:lnTo>
                <a:lnTo>
                  <a:pt x="2048" y="710"/>
                </a:lnTo>
                <a:lnTo>
                  <a:pt x="2049" y="710"/>
                </a:lnTo>
                <a:lnTo>
                  <a:pt x="2049" y="709"/>
                </a:lnTo>
                <a:lnTo>
                  <a:pt x="2049" y="708"/>
                </a:lnTo>
                <a:lnTo>
                  <a:pt x="2049" y="709"/>
                </a:lnTo>
                <a:lnTo>
                  <a:pt x="2049" y="710"/>
                </a:lnTo>
                <a:lnTo>
                  <a:pt x="2050" y="710"/>
                </a:lnTo>
                <a:lnTo>
                  <a:pt x="2050" y="708"/>
                </a:lnTo>
                <a:lnTo>
                  <a:pt x="2050" y="707"/>
                </a:lnTo>
                <a:lnTo>
                  <a:pt x="2050" y="708"/>
                </a:lnTo>
                <a:lnTo>
                  <a:pt x="2050" y="710"/>
                </a:lnTo>
                <a:lnTo>
                  <a:pt x="2050" y="708"/>
                </a:lnTo>
                <a:lnTo>
                  <a:pt x="2052" y="708"/>
                </a:lnTo>
                <a:lnTo>
                  <a:pt x="2050" y="708"/>
                </a:lnTo>
                <a:lnTo>
                  <a:pt x="2050" y="710"/>
                </a:lnTo>
                <a:lnTo>
                  <a:pt x="2050" y="709"/>
                </a:lnTo>
                <a:lnTo>
                  <a:pt x="2052" y="709"/>
                </a:lnTo>
                <a:lnTo>
                  <a:pt x="2052" y="708"/>
                </a:lnTo>
                <a:lnTo>
                  <a:pt x="2052" y="709"/>
                </a:lnTo>
                <a:lnTo>
                  <a:pt x="2053" y="709"/>
                </a:lnTo>
                <a:lnTo>
                  <a:pt x="2053" y="708"/>
                </a:lnTo>
                <a:lnTo>
                  <a:pt x="2053" y="709"/>
                </a:lnTo>
                <a:lnTo>
                  <a:pt x="2053" y="707"/>
                </a:lnTo>
                <a:lnTo>
                  <a:pt x="2053" y="706"/>
                </a:lnTo>
                <a:lnTo>
                  <a:pt x="2054" y="706"/>
                </a:lnTo>
                <a:lnTo>
                  <a:pt x="2054" y="707"/>
                </a:lnTo>
                <a:lnTo>
                  <a:pt x="2053" y="707"/>
                </a:lnTo>
                <a:lnTo>
                  <a:pt x="2053" y="708"/>
                </a:lnTo>
                <a:lnTo>
                  <a:pt x="2054" y="707"/>
                </a:lnTo>
                <a:lnTo>
                  <a:pt x="2054" y="706"/>
                </a:lnTo>
                <a:lnTo>
                  <a:pt x="2054" y="704"/>
                </a:lnTo>
                <a:lnTo>
                  <a:pt x="2054" y="706"/>
                </a:lnTo>
                <a:lnTo>
                  <a:pt x="2054" y="707"/>
                </a:lnTo>
                <a:lnTo>
                  <a:pt x="2055" y="707"/>
                </a:lnTo>
                <a:lnTo>
                  <a:pt x="2055" y="708"/>
                </a:lnTo>
                <a:lnTo>
                  <a:pt x="2055" y="709"/>
                </a:lnTo>
                <a:lnTo>
                  <a:pt x="2056" y="709"/>
                </a:lnTo>
                <a:lnTo>
                  <a:pt x="2057" y="709"/>
                </a:lnTo>
                <a:lnTo>
                  <a:pt x="2057" y="710"/>
                </a:lnTo>
                <a:lnTo>
                  <a:pt x="2058" y="710"/>
                </a:lnTo>
                <a:lnTo>
                  <a:pt x="2059" y="710"/>
                </a:lnTo>
                <a:lnTo>
                  <a:pt x="2059" y="709"/>
                </a:lnTo>
                <a:lnTo>
                  <a:pt x="2061" y="709"/>
                </a:lnTo>
                <a:lnTo>
                  <a:pt x="2061" y="708"/>
                </a:lnTo>
                <a:lnTo>
                  <a:pt x="2061" y="709"/>
                </a:lnTo>
                <a:lnTo>
                  <a:pt x="2062" y="709"/>
                </a:lnTo>
                <a:lnTo>
                  <a:pt x="2063" y="709"/>
                </a:lnTo>
                <a:lnTo>
                  <a:pt x="2063" y="708"/>
                </a:lnTo>
                <a:lnTo>
                  <a:pt x="2064" y="708"/>
                </a:lnTo>
                <a:lnTo>
                  <a:pt x="2064" y="709"/>
                </a:lnTo>
                <a:lnTo>
                  <a:pt x="2065" y="709"/>
                </a:lnTo>
                <a:lnTo>
                  <a:pt x="2066" y="709"/>
                </a:lnTo>
                <a:lnTo>
                  <a:pt x="2066" y="710"/>
                </a:lnTo>
                <a:lnTo>
                  <a:pt x="2067" y="710"/>
                </a:lnTo>
                <a:lnTo>
                  <a:pt x="2067" y="709"/>
                </a:lnTo>
                <a:lnTo>
                  <a:pt x="2067" y="710"/>
                </a:lnTo>
                <a:lnTo>
                  <a:pt x="2067" y="709"/>
                </a:lnTo>
                <a:lnTo>
                  <a:pt x="2069" y="709"/>
                </a:lnTo>
                <a:lnTo>
                  <a:pt x="2067" y="710"/>
                </a:lnTo>
                <a:lnTo>
                  <a:pt x="2069" y="710"/>
                </a:lnTo>
                <a:lnTo>
                  <a:pt x="2070" y="710"/>
                </a:lnTo>
                <a:lnTo>
                  <a:pt x="2071" y="710"/>
                </a:lnTo>
                <a:lnTo>
                  <a:pt x="2070" y="710"/>
                </a:lnTo>
                <a:lnTo>
                  <a:pt x="2070" y="709"/>
                </a:lnTo>
                <a:lnTo>
                  <a:pt x="2071" y="709"/>
                </a:lnTo>
                <a:lnTo>
                  <a:pt x="2071" y="710"/>
                </a:lnTo>
                <a:lnTo>
                  <a:pt x="2072" y="710"/>
                </a:lnTo>
                <a:lnTo>
                  <a:pt x="2072" y="711"/>
                </a:lnTo>
                <a:lnTo>
                  <a:pt x="2073" y="711"/>
                </a:lnTo>
                <a:lnTo>
                  <a:pt x="2074" y="711"/>
                </a:lnTo>
                <a:lnTo>
                  <a:pt x="2075" y="711"/>
                </a:lnTo>
                <a:lnTo>
                  <a:pt x="2075" y="712"/>
                </a:lnTo>
                <a:lnTo>
                  <a:pt x="2077" y="712"/>
                </a:lnTo>
                <a:lnTo>
                  <a:pt x="2077" y="713"/>
                </a:lnTo>
                <a:lnTo>
                  <a:pt x="2078" y="713"/>
                </a:lnTo>
                <a:lnTo>
                  <a:pt x="2079" y="713"/>
                </a:lnTo>
                <a:lnTo>
                  <a:pt x="2079" y="711"/>
                </a:lnTo>
                <a:lnTo>
                  <a:pt x="2080" y="711"/>
                </a:lnTo>
                <a:lnTo>
                  <a:pt x="2079" y="713"/>
                </a:lnTo>
                <a:lnTo>
                  <a:pt x="2079" y="715"/>
                </a:lnTo>
                <a:lnTo>
                  <a:pt x="2080" y="715"/>
                </a:lnTo>
                <a:lnTo>
                  <a:pt x="2081" y="715"/>
                </a:lnTo>
                <a:lnTo>
                  <a:pt x="2081" y="716"/>
                </a:lnTo>
                <a:lnTo>
                  <a:pt x="2082" y="716"/>
                </a:lnTo>
                <a:lnTo>
                  <a:pt x="2083" y="716"/>
                </a:lnTo>
                <a:lnTo>
                  <a:pt x="2084" y="713"/>
                </a:lnTo>
                <a:lnTo>
                  <a:pt x="2083" y="716"/>
                </a:lnTo>
                <a:lnTo>
                  <a:pt x="2084" y="716"/>
                </a:lnTo>
                <a:lnTo>
                  <a:pt x="2084" y="717"/>
                </a:lnTo>
                <a:lnTo>
                  <a:pt x="2086" y="717"/>
                </a:lnTo>
                <a:lnTo>
                  <a:pt x="2087" y="717"/>
                </a:lnTo>
                <a:lnTo>
                  <a:pt x="2088" y="717"/>
                </a:lnTo>
                <a:lnTo>
                  <a:pt x="2089" y="717"/>
                </a:lnTo>
                <a:lnTo>
                  <a:pt x="2090" y="717"/>
                </a:lnTo>
                <a:lnTo>
                  <a:pt x="2091" y="717"/>
                </a:lnTo>
                <a:lnTo>
                  <a:pt x="2091" y="718"/>
                </a:lnTo>
                <a:lnTo>
                  <a:pt x="2092" y="718"/>
                </a:lnTo>
                <a:lnTo>
                  <a:pt x="2094" y="718"/>
                </a:lnTo>
                <a:lnTo>
                  <a:pt x="2094" y="717"/>
                </a:lnTo>
                <a:lnTo>
                  <a:pt x="2094" y="718"/>
                </a:lnTo>
                <a:lnTo>
                  <a:pt x="2095" y="718"/>
                </a:lnTo>
                <a:lnTo>
                  <a:pt x="2094" y="718"/>
                </a:lnTo>
                <a:lnTo>
                  <a:pt x="2094" y="719"/>
                </a:lnTo>
                <a:lnTo>
                  <a:pt x="2094" y="720"/>
                </a:lnTo>
                <a:lnTo>
                  <a:pt x="2095" y="720"/>
                </a:lnTo>
                <a:lnTo>
                  <a:pt x="2095" y="721"/>
                </a:lnTo>
                <a:lnTo>
                  <a:pt x="2095" y="723"/>
                </a:lnTo>
                <a:lnTo>
                  <a:pt x="2095" y="724"/>
                </a:lnTo>
                <a:lnTo>
                  <a:pt x="2095" y="725"/>
                </a:lnTo>
                <a:lnTo>
                  <a:pt x="2095" y="726"/>
                </a:lnTo>
                <a:lnTo>
                  <a:pt x="2094" y="726"/>
                </a:lnTo>
                <a:lnTo>
                  <a:pt x="2094" y="727"/>
                </a:lnTo>
                <a:lnTo>
                  <a:pt x="2094" y="728"/>
                </a:lnTo>
                <a:lnTo>
                  <a:pt x="2094" y="729"/>
                </a:lnTo>
                <a:lnTo>
                  <a:pt x="2092" y="729"/>
                </a:lnTo>
                <a:lnTo>
                  <a:pt x="2094" y="729"/>
                </a:lnTo>
                <a:lnTo>
                  <a:pt x="2094" y="731"/>
                </a:lnTo>
                <a:lnTo>
                  <a:pt x="2092" y="731"/>
                </a:lnTo>
                <a:lnTo>
                  <a:pt x="2092" y="732"/>
                </a:lnTo>
                <a:lnTo>
                  <a:pt x="2092" y="733"/>
                </a:lnTo>
                <a:lnTo>
                  <a:pt x="2092" y="734"/>
                </a:lnTo>
                <a:lnTo>
                  <a:pt x="2091" y="734"/>
                </a:lnTo>
                <a:lnTo>
                  <a:pt x="2091" y="735"/>
                </a:lnTo>
                <a:lnTo>
                  <a:pt x="2091" y="736"/>
                </a:lnTo>
                <a:lnTo>
                  <a:pt x="2092" y="737"/>
                </a:lnTo>
                <a:lnTo>
                  <a:pt x="2092" y="738"/>
                </a:lnTo>
                <a:lnTo>
                  <a:pt x="2092" y="740"/>
                </a:lnTo>
                <a:lnTo>
                  <a:pt x="2092" y="741"/>
                </a:lnTo>
                <a:lnTo>
                  <a:pt x="2094" y="741"/>
                </a:lnTo>
                <a:lnTo>
                  <a:pt x="2094" y="743"/>
                </a:lnTo>
                <a:lnTo>
                  <a:pt x="2095" y="744"/>
                </a:lnTo>
                <a:lnTo>
                  <a:pt x="2095" y="746"/>
                </a:lnTo>
                <a:lnTo>
                  <a:pt x="2096" y="748"/>
                </a:lnTo>
                <a:lnTo>
                  <a:pt x="2096" y="749"/>
                </a:lnTo>
                <a:lnTo>
                  <a:pt x="2096" y="750"/>
                </a:lnTo>
                <a:lnTo>
                  <a:pt x="2097" y="750"/>
                </a:lnTo>
                <a:lnTo>
                  <a:pt x="2097" y="751"/>
                </a:lnTo>
                <a:lnTo>
                  <a:pt x="2097" y="752"/>
                </a:lnTo>
                <a:lnTo>
                  <a:pt x="2098" y="752"/>
                </a:lnTo>
                <a:lnTo>
                  <a:pt x="2099" y="750"/>
                </a:lnTo>
                <a:lnTo>
                  <a:pt x="2098" y="753"/>
                </a:lnTo>
                <a:lnTo>
                  <a:pt x="2099" y="753"/>
                </a:lnTo>
                <a:lnTo>
                  <a:pt x="2100" y="753"/>
                </a:lnTo>
                <a:lnTo>
                  <a:pt x="2100" y="754"/>
                </a:lnTo>
                <a:lnTo>
                  <a:pt x="2102" y="754"/>
                </a:lnTo>
                <a:lnTo>
                  <a:pt x="2103" y="754"/>
                </a:lnTo>
                <a:lnTo>
                  <a:pt x="2103" y="753"/>
                </a:lnTo>
                <a:lnTo>
                  <a:pt x="2104" y="753"/>
                </a:lnTo>
                <a:lnTo>
                  <a:pt x="2105" y="752"/>
                </a:lnTo>
                <a:lnTo>
                  <a:pt x="2105" y="751"/>
                </a:lnTo>
                <a:lnTo>
                  <a:pt x="2106" y="751"/>
                </a:lnTo>
                <a:lnTo>
                  <a:pt x="2107" y="750"/>
                </a:lnTo>
                <a:lnTo>
                  <a:pt x="2113" y="745"/>
                </a:lnTo>
                <a:lnTo>
                  <a:pt x="2115" y="744"/>
                </a:lnTo>
                <a:lnTo>
                  <a:pt x="2117" y="744"/>
                </a:lnTo>
                <a:lnTo>
                  <a:pt x="2120" y="744"/>
                </a:lnTo>
                <a:lnTo>
                  <a:pt x="2122" y="745"/>
                </a:lnTo>
                <a:lnTo>
                  <a:pt x="2123" y="744"/>
                </a:lnTo>
                <a:lnTo>
                  <a:pt x="2125" y="745"/>
                </a:lnTo>
                <a:lnTo>
                  <a:pt x="2133" y="745"/>
                </a:lnTo>
                <a:lnTo>
                  <a:pt x="2142" y="743"/>
                </a:lnTo>
                <a:lnTo>
                  <a:pt x="2145" y="742"/>
                </a:lnTo>
                <a:lnTo>
                  <a:pt x="2148" y="740"/>
                </a:lnTo>
                <a:lnTo>
                  <a:pt x="2148" y="738"/>
                </a:lnTo>
                <a:lnTo>
                  <a:pt x="2139" y="736"/>
                </a:lnTo>
                <a:lnTo>
                  <a:pt x="2140" y="736"/>
                </a:lnTo>
                <a:lnTo>
                  <a:pt x="2149" y="738"/>
                </a:lnTo>
                <a:lnTo>
                  <a:pt x="2151" y="740"/>
                </a:lnTo>
                <a:lnTo>
                  <a:pt x="2153" y="740"/>
                </a:lnTo>
                <a:lnTo>
                  <a:pt x="2153" y="738"/>
                </a:lnTo>
                <a:lnTo>
                  <a:pt x="2154" y="737"/>
                </a:lnTo>
                <a:lnTo>
                  <a:pt x="2155" y="736"/>
                </a:lnTo>
                <a:lnTo>
                  <a:pt x="2155" y="734"/>
                </a:lnTo>
                <a:lnTo>
                  <a:pt x="2156" y="729"/>
                </a:lnTo>
                <a:lnTo>
                  <a:pt x="2156" y="728"/>
                </a:lnTo>
                <a:lnTo>
                  <a:pt x="2156" y="727"/>
                </a:lnTo>
                <a:lnTo>
                  <a:pt x="2153" y="726"/>
                </a:lnTo>
                <a:lnTo>
                  <a:pt x="2151" y="727"/>
                </a:lnTo>
                <a:lnTo>
                  <a:pt x="2151" y="726"/>
                </a:lnTo>
                <a:lnTo>
                  <a:pt x="2153" y="726"/>
                </a:lnTo>
                <a:lnTo>
                  <a:pt x="2151" y="726"/>
                </a:lnTo>
                <a:lnTo>
                  <a:pt x="2156" y="727"/>
                </a:lnTo>
                <a:lnTo>
                  <a:pt x="2156" y="725"/>
                </a:lnTo>
                <a:lnTo>
                  <a:pt x="2156" y="723"/>
                </a:lnTo>
                <a:lnTo>
                  <a:pt x="2155" y="720"/>
                </a:lnTo>
                <a:lnTo>
                  <a:pt x="2154" y="719"/>
                </a:lnTo>
                <a:lnTo>
                  <a:pt x="2153" y="718"/>
                </a:lnTo>
                <a:lnTo>
                  <a:pt x="2151" y="718"/>
                </a:lnTo>
                <a:lnTo>
                  <a:pt x="2150" y="718"/>
                </a:lnTo>
                <a:lnTo>
                  <a:pt x="2148" y="718"/>
                </a:lnTo>
                <a:lnTo>
                  <a:pt x="2147" y="718"/>
                </a:lnTo>
                <a:lnTo>
                  <a:pt x="2146" y="717"/>
                </a:lnTo>
                <a:lnTo>
                  <a:pt x="2145" y="718"/>
                </a:lnTo>
                <a:lnTo>
                  <a:pt x="2145" y="717"/>
                </a:lnTo>
                <a:lnTo>
                  <a:pt x="2146" y="717"/>
                </a:lnTo>
                <a:lnTo>
                  <a:pt x="2148" y="717"/>
                </a:lnTo>
                <a:lnTo>
                  <a:pt x="2150" y="717"/>
                </a:lnTo>
                <a:lnTo>
                  <a:pt x="2151" y="717"/>
                </a:lnTo>
                <a:lnTo>
                  <a:pt x="2151" y="715"/>
                </a:lnTo>
                <a:lnTo>
                  <a:pt x="2151" y="713"/>
                </a:lnTo>
                <a:lnTo>
                  <a:pt x="2153" y="713"/>
                </a:lnTo>
                <a:lnTo>
                  <a:pt x="2159" y="710"/>
                </a:lnTo>
                <a:lnTo>
                  <a:pt x="2161" y="710"/>
                </a:lnTo>
                <a:lnTo>
                  <a:pt x="2162" y="708"/>
                </a:lnTo>
                <a:lnTo>
                  <a:pt x="2162" y="707"/>
                </a:lnTo>
                <a:lnTo>
                  <a:pt x="2163" y="707"/>
                </a:lnTo>
                <a:lnTo>
                  <a:pt x="2165" y="708"/>
                </a:lnTo>
                <a:lnTo>
                  <a:pt x="2165" y="707"/>
                </a:lnTo>
                <a:lnTo>
                  <a:pt x="2166" y="707"/>
                </a:lnTo>
                <a:lnTo>
                  <a:pt x="2167" y="707"/>
                </a:lnTo>
                <a:lnTo>
                  <a:pt x="2171" y="707"/>
                </a:lnTo>
                <a:lnTo>
                  <a:pt x="2173" y="708"/>
                </a:lnTo>
                <a:lnTo>
                  <a:pt x="2176" y="710"/>
                </a:lnTo>
                <a:lnTo>
                  <a:pt x="2178" y="712"/>
                </a:lnTo>
                <a:lnTo>
                  <a:pt x="2182" y="717"/>
                </a:lnTo>
                <a:lnTo>
                  <a:pt x="2183" y="717"/>
                </a:lnTo>
                <a:lnTo>
                  <a:pt x="2183" y="718"/>
                </a:lnTo>
                <a:lnTo>
                  <a:pt x="2184" y="719"/>
                </a:lnTo>
                <a:lnTo>
                  <a:pt x="2184" y="720"/>
                </a:lnTo>
                <a:lnTo>
                  <a:pt x="2186" y="720"/>
                </a:lnTo>
                <a:lnTo>
                  <a:pt x="2186" y="721"/>
                </a:lnTo>
                <a:lnTo>
                  <a:pt x="2186" y="723"/>
                </a:lnTo>
                <a:lnTo>
                  <a:pt x="2187" y="723"/>
                </a:lnTo>
                <a:lnTo>
                  <a:pt x="2187" y="724"/>
                </a:lnTo>
                <a:lnTo>
                  <a:pt x="2187" y="725"/>
                </a:lnTo>
                <a:lnTo>
                  <a:pt x="2187" y="726"/>
                </a:lnTo>
                <a:lnTo>
                  <a:pt x="2188" y="727"/>
                </a:lnTo>
                <a:lnTo>
                  <a:pt x="2188" y="728"/>
                </a:lnTo>
                <a:lnTo>
                  <a:pt x="2188" y="729"/>
                </a:lnTo>
                <a:lnTo>
                  <a:pt x="2188" y="731"/>
                </a:lnTo>
                <a:lnTo>
                  <a:pt x="2189" y="731"/>
                </a:lnTo>
                <a:lnTo>
                  <a:pt x="2189" y="732"/>
                </a:lnTo>
                <a:lnTo>
                  <a:pt x="2190" y="733"/>
                </a:lnTo>
                <a:lnTo>
                  <a:pt x="2191" y="734"/>
                </a:lnTo>
                <a:lnTo>
                  <a:pt x="2191" y="735"/>
                </a:lnTo>
                <a:lnTo>
                  <a:pt x="2192" y="735"/>
                </a:lnTo>
                <a:lnTo>
                  <a:pt x="2192" y="736"/>
                </a:lnTo>
                <a:lnTo>
                  <a:pt x="2193" y="736"/>
                </a:lnTo>
                <a:lnTo>
                  <a:pt x="2193" y="737"/>
                </a:lnTo>
                <a:lnTo>
                  <a:pt x="2195" y="741"/>
                </a:lnTo>
                <a:lnTo>
                  <a:pt x="2195" y="742"/>
                </a:lnTo>
                <a:lnTo>
                  <a:pt x="2195" y="743"/>
                </a:lnTo>
                <a:lnTo>
                  <a:pt x="2195" y="744"/>
                </a:lnTo>
                <a:lnTo>
                  <a:pt x="2195" y="745"/>
                </a:lnTo>
                <a:lnTo>
                  <a:pt x="2196" y="746"/>
                </a:lnTo>
                <a:lnTo>
                  <a:pt x="2197" y="746"/>
                </a:lnTo>
                <a:lnTo>
                  <a:pt x="2197" y="748"/>
                </a:lnTo>
                <a:lnTo>
                  <a:pt x="2197" y="749"/>
                </a:lnTo>
                <a:lnTo>
                  <a:pt x="2198" y="751"/>
                </a:lnTo>
                <a:lnTo>
                  <a:pt x="2199" y="752"/>
                </a:lnTo>
                <a:lnTo>
                  <a:pt x="2200" y="754"/>
                </a:lnTo>
                <a:lnTo>
                  <a:pt x="2201" y="755"/>
                </a:lnTo>
                <a:lnTo>
                  <a:pt x="2201" y="759"/>
                </a:lnTo>
                <a:lnTo>
                  <a:pt x="2199" y="760"/>
                </a:lnTo>
                <a:lnTo>
                  <a:pt x="2198" y="760"/>
                </a:lnTo>
                <a:lnTo>
                  <a:pt x="2198" y="761"/>
                </a:lnTo>
                <a:lnTo>
                  <a:pt x="2197" y="761"/>
                </a:lnTo>
                <a:lnTo>
                  <a:pt x="2196" y="762"/>
                </a:lnTo>
                <a:lnTo>
                  <a:pt x="2195" y="762"/>
                </a:lnTo>
                <a:lnTo>
                  <a:pt x="2188" y="766"/>
                </a:lnTo>
                <a:lnTo>
                  <a:pt x="2187" y="766"/>
                </a:lnTo>
                <a:lnTo>
                  <a:pt x="2186" y="766"/>
                </a:lnTo>
                <a:lnTo>
                  <a:pt x="2184" y="766"/>
                </a:lnTo>
                <a:lnTo>
                  <a:pt x="2186" y="765"/>
                </a:lnTo>
                <a:lnTo>
                  <a:pt x="2186" y="763"/>
                </a:lnTo>
                <a:lnTo>
                  <a:pt x="2184" y="763"/>
                </a:lnTo>
                <a:lnTo>
                  <a:pt x="2182" y="762"/>
                </a:lnTo>
                <a:lnTo>
                  <a:pt x="2176" y="755"/>
                </a:lnTo>
                <a:lnTo>
                  <a:pt x="2178" y="759"/>
                </a:lnTo>
                <a:lnTo>
                  <a:pt x="2182" y="763"/>
                </a:lnTo>
                <a:lnTo>
                  <a:pt x="2182" y="765"/>
                </a:lnTo>
                <a:lnTo>
                  <a:pt x="2183" y="765"/>
                </a:lnTo>
                <a:lnTo>
                  <a:pt x="2184" y="766"/>
                </a:lnTo>
                <a:lnTo>
                  <a:pt x="2184" y="767"/>
                </a:lnTo>
                <a:lnTo>
                  <a:pt x="2186" y="767"/>
                </a:lnTo>
                <a:lnTo>
                  <a:pt x="2187" y="769"/>
                </a:lnTo>
                <a:lnTo>
                  <a:pt x="2187" y="771"/>
                </a:lnTo>
                <a:lnTo>
                  <a:pt x="2192" y="782"/>
                </a:lnTo>
                <a:lnTo>
                  <a:pt x="2196" y="785"/>
                </a:lnTo>
                <a:lnTo>
                  <a:pt x="2198" y="788"/>
                </a:lnTo>
                <a:lnTo>
                  <a:pt x="2203" y="794"/>
                </a:lnTo>
                <a:lnTo>
                  <a:pt x="2206" y="799"/>
                </a:lnTo>
                <a:lnTo>
                  <a:pt x="2208" y="801"/>
                </a:lnTo>
                <a:lnTo>
                  <a:pt x="2209" y="803"/>
                </a:lnTo>
                <a:lnTo>
                  <a:pt x="2212" y="807"/>
                </a:lnTo>
                <a:lnTo>
                  <a:pt x="2213" y="808"/>
                </a:lnTo>
                <a:lnTo>
                  <a:pt x="2213" y="809"/>
                </a:lnTo>
                <a:lnTo>
                  <a:pt x="2213" y="808"/>
                </a:lnTo>
                <a:lnTo>
                  <a:pt x="2213" y="809"/>
                </a:lnTo>
                <a:lnTo>
                  <a:pt x="2217" y="808"/>
                </a:lnTo>
                <a:lnTo>
                  <a:pt x="2217" y="807"/>
                </a:lnTo>
                <a:lnTo>
                  <a:pt x="2218" y="807"/>
                </a:lnTo>
                <a:lnTo>
                  <a:pt x="2218" y="805"/>
                </a:lnTo>
                <a:lnTo>
                  <a:pt x="2218" y="807"/>
                </a:lnTo>
                <a:lnTo>
                  <a:pt x="2218" y="808"/>
                </a:lnTo>
                <a:lnTo>
                  <a:pt x="2220" y="808"/>
                </a:lnTo>
                <a:lnTo>
                  <a:pt x="2218" y="808"/>
                </a:lnTo>
                <a:lnTo>
                  <a:pt x="2217" y="808"/>
                </a:lnTo>
                <a:lnTo>
                  <a:pt x="2213" y="810"/>
                </a:lnTo>
                <a:lnTo>
                  <a:pt x="2214" y="811"/>
                </a:lnTo>
                <a:lnTo>
                  <a:pt x="2215" y="813"/>
                </a:lnTo>
                <a:lnTo>
                  <a:pt x="2216" y="816"/>
                </a:lnTo>
                <a:lnTo>
                  <a:pt x="2215" y="818"/>
                </a:lnTo>
                <a:lnTo>
                  <a:pt x="2216" y="820"/>
                </a:lnTo>
                <a:lnTo>
                  <a:pt x="2217" y="825"/>
                </a:lnTo>
                <a:lnTo>
                  <a:pt x="2218" y="825"/>
                </a:lnTo>
                <a:lnTo>
                  <a:pt x="2218" y="826"/>
                </a:lnTo>
                <a:lnTo>
                  <a:pt x="2221" y="829"/>
                </a:lnTo>
                <a:lnTo>
                  <a:pt x="2222" y="830"/>
                </a:lnTo>
                <a:lnTo>
                  <a:pt x="2222" y="832"/>
                </a:lnTo>
                <a:lnTo>
                  <a:pt x="2222" y="833"/>
                </a:lnTo>
                <a:lnTo>
                  <a:pt x="2223" y="835"/>
                </a:lnTo>
                <a:lnTo>
                  <a:pt x="2224" y="838"/>
                </a:lnTo>
                <a:lnTo>
                  <a:pt x="2228" y="843"/>
                </a:lnTo>
                <a:lnTo>
                  <a:pt x="2229" y="845"/>
                </a:lnTo>
                <a:lnTo>
                  <a:pt x="2231" y="847"/>
                </a:lnTo>
                <a:lnTo>
                  <a:pt x="2231" y="849"/>
                </a:lnTo>
                <a:lnTo>
                  <a:pt x="2233" y="851"/>
                </a:lnTo>
                <a:lnTo>
                  <a:pt x="2240" y="859"/>
                </a:lnTo>
                <a:lnTo>
                  <a:pt x="2245" y="863"/>
                </a:lnTo>
                <a:lnTo>
                  <a:pt x="2247" y="866"/>
                </a:lnTo>
                <a:lnTo>
                  <a:pt x="2248" y="867"/>
                </a:lnTo>
                <a:lnTo>
                  <a:pt x="2248" y="868"/>
                </a:lnTo>
                <a:lnTo>
                  <a:pt x="2248" y="869"/>
                </a:lnTo>
                <a:lnTo>
                  <a:pt x="2250" y="871"/>
                </a:lnTo>
                <a:lnTo>
                  <a:pt x="2253" y="874"/>
                </a:lnTo>
                <a:lnTo>
                  <a:pt x="2254" y="874"/>
                </a:lnTo>
                <a:lnTo>
                  <a:pt x="2255" y="875"/>
                </a:lnTo>
                <a:lnTo>
                  <a:pt x="2255" y="876"/>
                </a:lnTo>
                <a:lnTo>
                  <a:pt x="2256" y="876"/>
                </a:lnTo>
                <a:lnTo>
                  <a:pt x="2256" y="877"/>
                </a:lnTo>
                <a:lnTo>
                  <a:pt x="2256" y="878"/>
                </a:lnTo>
                <a:lnTo>
                  <a:pt x="2256" y="879"/>
                </a:lnTo>
                <a:lnTo>
                  <a:pt x="2256" y="880"/>
                </a:lnTo>
                <a:lnTo>
                  <a:pt x="2256" y="882"/>
                </a:lnTo>
                <a:lnTo>
                  <a:pt x="2257" y="883"/>
                </a:lnTo>
                <a:lnTo>
                  <a:pt x="2259" y="883"/>
                </a:lnTo>
                <a:lnTo>
                  <a:pt x="2261" y="884"/>
                </a:lnTo>
                <a:lnTo>
                  <a:pt x="2262" y="884"/>
                </a:lnTo>
                <a:lnTo>
                  <a:pt x="2262" y="883"/>
                </a:lnTo>
                <a:lnTo>
                  <a:pt x="2263" y="883"/>
                </a:lnTo>
                <a:lnTo>
                  <a:pt x="2263" y="884"/>
                </a:lnTo>
                <a:lnTo>
                  <a:pt x="2264" y="885"/>
                </a:lnTo>
                <a:lnTo>
                  <a:pt x="2265" y="885"/>
                </a:lnTo>
                <a:lnTo>
                  <a:pt x="2266" y="886"/>
                </a:lnTo>
                <a:lnTo>
                  <a:pt x="2266" y="887"/>
                </a:lnTo>
                <a:lnTo>
                  <a:pt x="2267" y="887"/>
                </a:lnTo>
                <a:lnTo>
                  <a:pt x="2268" y="886"/>
                </a:lnTo>
                <a:lnTo>
                  <a:pt x="2268" y="887"/>
                </a:lnTo>
                <a:lnTo>
                  <a:pt x="2271" y="887"/>
                </a:lnTo>
                <a:lnTo>
                  <a:pt x="2273" y="888"/>
                </a:lnTo>
                <a:lnTo>
                  <a:pt x="2276" y="892"/>
                </a:lnTo>
                <a:lnTo>
                  <a:pt x="2278" y="893"/>
                </a:lnTo>
                <a:lnTo>
                  <a:pt x="2278" y="894"/>
                </a:lnTo>
                <a:lnTo>
                  <a:pt x="2278" y="893"/>
                </a:lnTo>
                <a:lnTo>
                  <a:pt x="2279" y="893"/>
                </a:lnTo>
                <a:lnTo>
                  <a:pt x="2279" y="894"/>
                </a:lnTo>
                <a:lnTo>
                  <a:pt x="2279" y="895"/>
                </a:lnTo>
                <a:lnTo>
                  <a:pt x="2280" y="896"/>
                </a:lnTo>
                <a:lnTo>
                  <a:pt x="2280" y="897"/>
                </a:lnTo>
                <a:lnTo>
                  <a:pt x="2281" y="897"/>
                </a:lnTo>
                <a:lnTo>
                  <a:pt x="2282" y="899"/>
                </a:lnTo>
                <a:lnTo>
                  <a:pt x="2282" y="900"/>
                </a:lnTo>
                <a:lnTo>
                  <a:pt x="2283" y="900"/>
                </a:lnTo>
                <a:lnTo>
                  <a:pt x="2283" y="901"/>
                </a:lnTo>
                <a:lnTo>
                  <a:pt x="2284" y="901"/>
                </a:lnTo>
                <a:lnTo>
                  <a:pt x="2285" y="902"/>
                </a:lnTo>
                <a:lnTo>
                  <a:pt x="2287" y="903"/>
                </a:lnTo>
                <a:lnTo>
                  <a:pt x="2287" y="904"/>
                </a:lnTo>
                <a:lnTo>
                  <a:pt x="2287" y="905"/>
                </a:lnTo>
                <a:lnTo>
                  <a:pt x="2287" y="907"/>
                </a:lnTo>
                <a:lnTo>
                  <a:pt x="2288" y="908"/>
                </a:lnTo>
                <a:lnTo>
                  <a:pt x="2289" y="910"/>
                </a:lnTo>
                <a:lnTo>
                  <a:pt x="2289" y="911"/>
                </a:lnTo>
                <a:lnTo>
                  <a:pt x="2289" y="912"/>
                </a:lnTo>
                <a:lnTo>
                  <a:pt x="2290" y="912"/>
                </a:lnTo>
                <a:lnTo>
                  <a:pt x="2290" y="913"/>
                </a:lnTo>
                <a:lnTo>
                  <a:pt x="2291" y="913"/>
                </a:lnTo>
                <a:lnTo>
                  <a:pt x="2291" y="914"/>
                </a:lnTo>
                <a:lnTo>
                  <a:pt x="2291" y="916"/>
                </a:lnTo>
                <a:lnTo>
                  <a:pt x="2292" y="914"/>
                </a:lnTo>
                <a:lnTo>
                  <a:pt x="2293" y="916"/>
                </a:lnTo>
                <a:lnTo>
                  <a:pt x="2295" y="917"/>
                </a:lnTo>
                <a:lnTo>
                  <a:pt x="2296" y="917"/>
                </a:lnTo>
                <a:lnTo>
                  <a:pt x="2298" y="918"/>
                </a:lnTo>
                <a:lnTo>
                  <a:pt x="2299" y="918"/>
                </a:lnTo>
                <a:lnTo>
                  <a:pt x="2301" y="919"/>
                </a:lnTo>
                <a:lnTo>
                  <a:pt x="2303" y="919"/>
                </a:lnTo>
                <a:lnTo>
                  <a:pt x="2303" y="920"/>
                </a:lnTo>
                <a:lnTo>
                  <a:pt x="2304" y="922"/>
                </a:lnTo>
                <a:lnTo>
                  <a:pt x="2305" y="924"/>
                </a:lnTo>
                <a:lnTo>
                  <a:pt x="2306" y="925"/>
                </a:lnTo>
                <a:lnTo>
                  <a:pt x="2306" y="926"/>
                </a:lnTo>
                <a:lnTo>
                  <a:pt x="2307" y="926"/>
                </a:lnTo>
                <a:lnTo>
                  <a:pt x="2308" y="927"/>
                </a:lnTo>
                <a:lnTo>
                  <a:pt x="2309" y="928"/>
                </a:lnTo>
                <a:lnTo>
                  <a:pt x="2310" y="928"/>
                </a:lnTo>
                <a:lnTo>
                  <a:pt x="2312" y="929"/>
                </a:lnTo>
                <a:lnTo>
                  <a:pt x="2313" y="930"/>
                </a:lnTo>
                <a:lnTo>
                  <a:pt x="2313" y="932"/>
                </a:lnTo>
                <a:lnTo>
                  <a:pt x="2313" y="933"/>
                </a:lnTo>
                <a:lnTo>
                  <a:pt x="2313" y="934"/>
                </a:lnTo>
                <a:lnTo>
                  <a:pt x="2312" y="934"/>
                </a:lnTo>
                <a:lnTo>
                  <a:pt x="2312" y="935"/>
                </a:lnTo>
                <a:lnTo>
                  <a:pt x="2312" y="936"/>
                </a:lnTo>
                <a:lnTo>
                  <a:pt x="2313" y="937"/>
                </a:lnTo>
                <a:lnTo>
                  <a:pt x="2313" y="938"/>
                </a:lnTo>
                <a:lnTo>
                  <a:pt x="2314" y="938"/>
                </a:lnTo>
                <a:lnTo>
                  <a:pt x="2315" y="938"/>
                </a:lnTo>
                <a:lnTo>
                  <a:pt x="2316" y="938"/>
                </a:lnTo>
                <a:lnTo>
                  <a:pt x="2316" y="939"/>
                </a:lnTo>
                <a:lnTo>
                  <a:pt x="2317" y="939"/>
                </a:lnTo>
                <a:lnTo>
                  <a:pt x="2317" y="941"/>
                </a:lnTo>
                <a:lnTo>
                  <a:pt x="2318" y="941"/>
                </a:lnTo>
                <a:lnTo>
                  <a:pt x="2318" y="942"/>
                </a:lnTo>
                <a:lnTo>
                  <a:pt x="2318" y="943"/>
                </a:lnTo>
                <a:lnTo>
                  <a:pt x="2320" y="943"/>
                </a:lnTo>
                <a:lnTo>
                  <a:pt x="2320" y="944"/>
                </a:lnTo>
                <a:lnTo>
                  <a:pt x="2321" y="944"/>
                </a:lnTo>
                <a:lnTo>
                  <a:pt x="2320" y="944"/>
                </a:lnTo>
                <a:lnTo>
                  <a:pt x="2320" y="945"/>
                </a:lnTo>
                <a:lnTo>
                  <a:pt x="2321" y="945"/>
                </a:lnTo>
                <a:lnTo>
                  <a:pt x="2321" y="944"/>
                </a:lnTo>
                <a:lnTo>
                  <a:pt x="2321" y="943"/>
                </a:lnTo>
                <a:lnTo>
                  <a:pt x="2320" y="943"/>
                </a:lnTo>
                <a:lnTo>
                  <a:pt x="2320" y="942"/>
                </a:lnTo>
                <a:lnTo>
                  <a:pt x="2318" y="942"/>
                </a:lnTo>
                <a:lnTo>
                  <a:pt x="2318" y="941"/>
                </a:lnTo>
                <a:lnTo>
                  <a:pt x="2317" y="941"/>
                </a:lnTo>
                <a:lnTo>
                  <a:pt x="2317" y="939"/>
                </a:lnTo>
                <a:lnTo>
                  <a:pt x="2316" y="939"/>
                </a:lnTo>
                <a:lnTo>
                  <a:pt x="2316" y="938"/>
                </a:lnTo>
                <a:lnTo>
                  <a:pt x="2315" y="938"/>
                </a:lnTo>
                <a:lnTo>
                  <a:pt x="2315" y="937"/>
                </a:lnTo>
                <a:lnTo>
                  <a:pt x="2314" y="937"/>
                </a:lnTo>
                <a:lnTo>
                  <a:pt x="2314" y="938"/>
                </a:lnTo>
                <a:lnTo>
                  <a:pt x="2314" y="937"/>
                </a:lnTo>
                <a:lnTo>
                  <a:pt x="2313" y="937"/>
                </a:lnTo>
                <a:lnTo>
                  <a:pt x="2313" y="936"/>
                </a:lnTo>
                <a:lnTo>
                  <a:pt x="2313" y="935"/>
                </a:lnTo>
                <a:lnTo>
                  <a:pt x="2313" y="934"/>
                </a:lnTo>
                <a:lnTo>
                  <a:pt x="2314" y="933"/>
                </a:lnTo>
                <a:lnTo>
                  <a:pt x="2314" y="932"/>
                </a:lnTo>
                <a:lnTo>
                  <a:pt x="2313" y="930"/>
                </a:lnTo>
                <a:lnTo>
                  <a:pt x="2313" y="929"/>
                </a:lnTo>
                <a:lnTo>
                  <a:pt x="2312" y="928"/>
                </a:lnTo>
                <a:lnTo>
                  <a:pt x="2310" y="928"/>
                </a:lnTo>
                <a:lnTo>
                  <a:pt x="2309" y="927"/>
                </a:lnTo>
                <a:lnTo>
                  <a:pt x="2308" y="926"/>
                </a:lnTo>
                <a:lnTo>
                  <a:pt x="2307" y="925"/>
                </a:lnTo>
                <a:lnTo>
                  <a:pt x="2307" y="924"/>
                </a:lnTo>
                <a:lnTo>
                  <a:pt x="2306" y="924"/>
                </a:lnTo>
                <a:lnTo>
                  <a:pt x="2305" y="922"/>
                </a:lnTo>
                <a:lnTo>
                  <a:pt x="2305" y="921"/>
                </a:lnTo>
                <a:lnTo>
                  <a:pt x="2304" y="920"/>
                </a:lnTo>
                <a:lnTo>
                  <a:pt x="2304" y="919"/>
                </a:lnTo>
                <a:lnTo>
                  <a:pt x="2304" y="918"/>
                </a:lnTo>
                <a:lnTo>
                  <a:pt x="2303" y="918"/>
                </a:lnTo>
                <a:lnTo>
                  <a:pt x="2303" y="917"/>
                </a:lnTo>
                <a:lnTo>
                  <a:pt x="2301" y="917"/>
                </a:lnTo>
                <a:lnTo>
                  <a:pt x="2301" y="916"/>
                </a:lnTo>
                <a:lnTo>
                  <a:pt x="2300" y="916"/>
                </a:lnTo>
                <a:lnTo>
                  <a:pt x="2301" y="916"/>
                </a:lnTo>
                <a:lnTo>
                  <a:pt x="2300" y="916"/>
                </a:lnTo>
                <a:lnTo>
                  <a:pt x="2299" y="916"/>
                </a:lnTo>
                <a:lnTo>
                  <a:pt x="2299" y="917"/>
                </a:lnTo>
                <a:lnTo>
                  <a:pt x="2298" y="917"/>
                </a:lnTo>
                <a:lnTo>
                  <a:pt x="2297" y="916"/>
                </a:lnTo>
                <a:lnTo>
                  <a:pt x="2296" y="916"/>
                </a:lnTo>
                <a:lnTo>
                  <a:pt x="2295" y="916"/>
                </a:lnTo>
                <a:lnTo>
                  <a:pt x="2295" y="914"/>
                </a:lnTo>
                <a:lnTo>
                  <a:pt x="2293" y="914"/>
                </a:lnTo>
                <a:lnTo>
                  <a:pt x="2293" y="913"/>
                </a:lnTo>
                <a:lnTo>
                  <a:pt x="2292" y="913"/>
                </a:lnTo>
                <a:lnTo>
                  <a:pt x="2292" y="912"/>
                </a:lnTo>
                <a:lnTo>
                  <a:pt x="2291" y="911"/>
                </a:lnTo>
                <a:lnTo>
                  <a:pt x="2290" y="910"/>
                </a:lnTo>
                <a:lnTo>
                  <a:pt x="2289" y="909"/>
                </a:lnTo>
                <a:lnTo>
                  <a:pt x="2289" y="908"/>
                </a:lnTo>
                <a:lnTo>
                  <a:pt x="2289" y="907"/>
                </a:lnTo>
                <a:lnTo>
                  <a:pt x="2289" y="905"/>
                </a:lnTo>
                <a:lnTo>
                  <a:pt x="2289" y="904"/>
                </a:lnTo>
                <a:lnTo>
                  <a:pt x="2288" y="904"/>
                </a:lnTo>
                <a:lnTo>
                  <a:pt x="2288" y="903"/>
                </a:lnTo>
                <a:lnTo>
                  <a:pt x="2288" y="902"/>
                </a:lnTo>
                <a:lnTo>
                  <a:pt x="2287" y="902"/>
                </a:lnTo>
                <a:lnTo>
                  <a:pt x="2287" y="901"/>
                </a:lnTo>
                <a:lnTo>
                  <a:pt x="2285" y="901"/>
                </a:lnTo>
                <a:lnTo>
                  <a:pt x="2285" y="900"/>
                </a:lnTo>
                <a:lnTo>
                  <a:pt x="2284" y="899"/>
                </a:lnTo>
                <a:lnTo>
                  <a:pt x="2283" y="897"/>
                </a:lnTo>
                <a:lnTo>
                  <a:pt x="2282" y="897"/>
                </a:lnTo>
                <a:lnTo>
                  <a:pt x="2282" y="896"/>
                </a:lnTo>
                <a:lnTo>
                  <a:pt x="2282" y="895"/>
                </a:lnTo>
                <a:lnTo>
                  <a:pt x="2281" y="895"/>
                </a:lnTo>
                <a:lnTo>
                  <a:pt x="2281" y="894"/>
                </a:lnTo>
                <a:lnTo>
                  <a:pt x="2280" y="893"/>
                </a:lnTo>
                <a:lnTo>
                  <a:pt x="2280" y="892"/>
                </a:lnTo>
                <a:lnTo>
                  <a:pt x="2279" y="892"/>
                </a:lnTo>
                <a:lnTo>
                  <a:pt x="2279" y="891"/>
                </a:lnTo>
                <a:lnTo>
                  <a:pt x="2279" y="889"/>
                </a:lnTo>
                <a:lnTo>
                  <a:pt x="2278" y="889"/>
                </a:lnTo>
                <a:lnTo>
                  <a:pt x="2278" y="888"/>
                </a:lnTo>
                <a:lnTo>
                  <a:pt x="2276" y="887"/>
                </a:lnTo>
                <a:lnTo>
                  <a:pt x="2276" y="886"/>
                </a:lnTo>
                <a:lnTo>
                  <a:pt x="2275" y="886"/>
                </a:lnTo>
                <a:lnTo>
                  <a:pt x="2275" y="885"/>
                </a:lnTo>
                <a:lnTo>
                  <a:pt x="2275" y="884"/>
                </a:lnTo>
                <a:lnTo>
                  <a:pt x="2274" y="884"/>
                </a:lnTo>
                <a:lnTo>
                  <a:pt x="2274" y="883"/>
                </a:lnTo>
                <a:lnTo>
                  <a:pt x="2273" y="883"/>
                </a:lnTo>
                <a:lnTo>
                  <a:pt x="2273" y="882"/>
                </a:lnTo>
                <a:lnTo>
                  <a:pt x="2273" y="880"/>
                </a:lnTo>
                <a:lnTo>
                  <a:pt x="2273" y="879"/>
                </a:lnTo>
                <a:lnTo>
                  <a:pt x="2273" y="878"/>
                </a:lnTo>
                <a:lnTo>
                  <a:pt x="2273" y="877"/>
                </a:lnTo>
                <a:lnTo>
                  <a:pt x="2274" y="877"/>
                </a:lnTo>
                <a:lnTo>
                  <a:pt x="2274" y="876"/>
                </a:lnTo>
                <a:lnTo>
                  <a:pt x="2274" y="875"/>
                </a:lnTo>
                <a:lnTo>
                  <a:pt x="2274" y="874"/>
                </a:lnTo>
                <a:lnTo>
                  <a:pt x="2275" y="874"/>
                </a:lnTo>
                <a:lnTo>
                  <a:pt x="2275" y="872"/>
                </a:lnTo>
                <a:lnTo>
                  <a:pt x="2274" y="872"/>
                </a:lnTo>
                <a:lnTo>
                  <a:pt x="2274" y="871"/>
                </a:lnTo>
                <a:lnTo>
                  <a:pt x="2274" y="870"/>
                </a:lnTo>
                <a:lnTo>
                  <a:pt x="2274" y="869"/>
                </a:lnTo>
                <a:lnTo>
                  <a:pt x="2274" y="868"/>
                </a:lnTo>
                <a:lnTo>
                  <a:pt x="2274" y="867"/>
                </a:lnTo>
                <a:lnTo>
                  <a:pt x="2274" y="866"/>
                </a:lnTo>
                <a:lnTo>
                  <a:pt x="2273" y="866"/>
                </a:lnTo>
                <a:lnTo>
                  <a:pt x="2273" y="865"/>
                </a:lnTo>
                <a:lnTo>
                  <a:pt x="2272" y="861"/>
                </a:lnTo>
                <a:lnTo>
                  <a:pt x="2272" y="860"/>
                </a:lnTo>
                <a:lnTo>
                  <a:pt x="2271" y="860"/>
                </a:lnTo>
                <a:lnTo>
                  <a:pt x="2272" y="860"/>
                </a:lnTo>
                <a:lnTo>
                  <a:pt x="2271" y="859"/>
                </a:lnTo>
                <a:lnTo>
                  <a:pt x="2271" y="858"/>
                </a:lnTo>
                <a:lnTo>
                  <a:pt x="2271" y="857"/>
                </a:lnTo>
                <a:lnTo>
                  <a:pt x="2271" y="855"/>
                </a:lnTo>
                <a:lnTo>
                  <a:pt x="2272" y="855"/>
                </a:lnTo>
                <a:lnTo>
                  <a:pt x="2273" y="855"/>
                </a:lnTo>
                <a:lnTo>
                  <a:pt x="2272" y="854"/>
                </a:lnTo>
                <a:lnTo>
                  <a:pt x="2273" y="854"/>
                </a:lnTo>
                <a:lnTo>
                  <a:pt x="2273" y="855"/>
                </a:lnTo>
                <a:lnTo>
                  <a:pt x="2273" y="854"/>
                </a:lnTo>
                <a:lnTo>
                  <a:pt x="2274" y="854"/>
                </a:lnTo>
                <a:lnTo>
                  <a:pt x="2275" y="853"/>
                </a:lnTo>
                <a:lnTo>
                  <a:pt x="2276" y="853"/>
                </a:lnTo>
                <a:lnTo>
                  <a:pt x="2276" y="852"/>
                </a:lnTo>
                <a:lnTo>
                  <a:pt x="2278" y="852"/>
                </a:lnTo>
                <a:lnTo>
                  <a:pt x="2278" y="851"/>
                </a:lnTo>
                <a:lnTo>
                  <a:pt x="2279" y="851"/>
                </a:lnTo>
                <a:lnTo>
                  <a:pt x="2279" y="850"/>
                </a:lnTo>
                <a:lnTo>
                  <a:pt x="2280" y="850"/>
                </a:lnTo>
                <a:lnTo>
                  <a:pt x="2280" y="849"/>
                </a:lnTo>
                <a:lnTo>
                  <a:pt x="2280" y="847"/>
                </a:lnTo>
                <a:lnTo>
                  <a:pt x="2280" y="846"/>
                </a:lnTo>
                <a:lnTo>
                  <a:pt x="2280" y="845"/>
                </a:lnTo>
                <a:lnTo>
                  <a:pt x="2280" y="844"/>
                </a:lnTo>
                <a:lnTo>
                  <a:pt x="2279" y="843"/>
                </a:lnTo>
                <a:lnTo>
                  <a:pt x="2279" y="842"/>
                </a:lnTo>
                <a:lnTo>
                  <a:pt x="2279" y="841"/>
                </a:lnTo>
                <a:lnTo>
                  <a:pt x="2278" y="840"/>
                </a:lnTo>
                <a:lnTo>
                  <a:pt x="2278" y="838"/>
                </a:lnTo>
                <a:lnTo>
                  <a:pt x="2276" y="837"/>
                </a:lnTo>
                <a:lnTo>
                  <a:pt x="2276" y="836"/>
                </a:lnTo>
                <a:lnTo>
                  <a:pt x="2276" y="835"/>
                </a:lnTo>
                <a:lnTo>
                  <a:pt x="2276" y="834"/>
                </a:lnTo>
                <a:lnTo>
                  <a:pt x="2276" y="833"/>
                </a:lnTo>
                <a:lnTo>
                  <a:pt x="2275" y="833"/>
                </a:lnTo>
                <a:lnTo>
                  <a:pt x="2275" y="832"/>
                </a:lnTo>
                <a:lnTo>
                  <a:pt x="2274" y="830"/>
                </a:lnTo>
                <a:lnTo>
                  <a:pt x="2274" y="829"/>
                </a:lnTo>
                <a:lnTo>
                  <a:pt x="2273" y="829"/>
                </a:lnTo>
                <a:lnTo>
                  <a:pt x="2273" y="828"/>
                </a:lnTo>
                <a:lnTo>
                  <a:pt x="2272" y="827"/>
                </a:lnTo>
                <a:lnTo>
                  <a:pt x="2272" y="826"/>
                </a:lnTo>
                <a:lnTo>
                  <a:pt x="2273" y="826"/>
                </a:lnTo>
                <a:lnTo>
                  <a:pt x="2273" y="825"/>
                </a:lnTo>
                <a:lnTo>
                  <a:pt x="2273" y="824"/>
                </a:lnTo>
                <a:lnTo>
                  <a:pt x="2273" y="822"/>
                </a:lnTo>
                <a:lnTo>
                  <a:pt x="2273" y="821"/>
                </a:lnTo>
                <a:lnTo>
                  <a:pt x="2274" y="820"/>
                </a:lnTo>
                <a:lnTo>
                  <a:pt x="2271" y="820"/>
                </a:lnTo>
                <a:lnTo>
                  <a:pt x="2271" y="819"/>
                </a:lnTo>
                <a:lnTo>
                  <a:pt x="2271" y="820"/>
                </a:lnTo>
                <a:lnTo>
                  <a:pt x="2274" y="820"/>
                </a:lnTo>
                <a:lnTo>
                  <a:pt x="2274" y="819"/>
                </a:lnTo>
                <a:lnTo>
                  <a:pt x="2275" y="818"/>
                </a:lnTo>
                <a:lnTo>
                  <a:pt x="2274" y="818"/>
                </a:lnTo>
                <a:lnTo>
                  <a:pt x="2275" y="817"/>
                </a:lnTo>
                <a:lnTo>
                  <a:pt x="2276" y="816"/>
                </a:lnTo>
                <a:lnTo>
                  <a:pt x="2276" y="815"/>
                </a:lnTo>
                <a:lnTo>
                  <a:pt x="2276" y="813"/>
                </a:lnTo>
                <a:lnTo>
                  <a:pt x="2276" y="812"/>
                </a:lnTo>
                <a:lnTo>
                  <a:pt x="2276" y="811"/>
                </a:lnTo>
                <a:lnTo>
                  <a:pt x="2276" y="810"/>
                </a:lnTo>
                <a:lnTo>
                  <a:pt x="2278" y="809"/>
                </a:lnTo>
                <a:lnTo>
                  <a:pt x="2278" y="808"/>
                </a:lnTo>
                <a:lnTo>
                  <a:pt x="2280" y="804"/>
                </a:lnTo>
                <a:lnTo>
                  <a:pt x="2282" y="801"/>
                </a:lnTo>
                <a:lnTo>
                  <a:pt x="2282" y="799"/>
                </a:lnTo>
                <a:lnTo>
                  <a:pt x="2283" y="796"/>
                </a:lnTo>
                <a:lnTo>
                  <a:pt x="2284" y="795"/>
                </a:lnTo>
                <a:lnTo>
                  <a:pt x="2284" y="794"/>
                </a:lnTo>
                <a:lnTo>
                  <a:pt x="2285" y="793"/>
                </a:lnTo>
                <a:lnTo>
                  <a:pt x="2287" y="793"/>
                </a:lnTo>
                <a:lnTo>
                  <a:pt x="2287" y="792"/>
                </a:lnTo>
                <a:lnTo>
                  <a:pt x="2288" y="792"/>
                </a:lnTo>
                <a:lnTo>
                  <a:pt x="2289" y="791"/>
                </a:lnTo>
                <a:lnTo>
                  <a:pt x="2290" y="791"/>
                </a:lnTo>
                <a:lnTo>
                  <a:pt x="2291" y="791"/>
                </a:lnTo>
                <a:lnTo>
                  <a:pt x="2292" y="791"/>
                </a:lnTo>
                <a:lnTo>
                  <a:pt x="2293" y="791"/>
                </a:lnTo>
                <a:lnTo>
                  <a:pt x="2295" y="792"/>
                </a:lnTo>
                <a:lnTo>
                  <a:pt x="2295" y="793"/>
                </a:lnTo>
                <a:lnTo>
                  <a:pt x="2296" y="793"/>
                </a:lnTo>
                <a:lnTo>
                  <a:pt x="2296" y="794"/>
                </a:lnTo>
                <a:lnTo>
                  <a:pt x="2297" y="794"/>
                </a:lnTo>
                <a:lnTo>
                  <a:pt x="2298" y="795"/>
                </a:lnTo>
                <a:lnTo>
                  <a:pt x="2299" y="796"/>
                </a:lnTo>
                <a:lnTo>
                  <a:pt x="2299" y="798"/>
                </a:lnTo>
                <a:lnTo>
                  <a:pt x="2299" y="799"/>
                </a:lnTo>
                <a:lnTo>
                  <a:pt x="2300" y="799"/>
                </a:lnTo>
                <a:lnTo>
                  <a:pt x="2300" y="800"/>
                </a:lnTo>
                <a:lnTo>
                  <a:pt x="2301" y="800"/>
                </a:lnTo>
                <a:lnTo>
                  <a:pt x="2303" y="801"/>
                </a:lnTo>
                <a:lnTo>
                  <a:pt x="2304" y="801"/>
                </a:lnTo>
                <a:lnTo>
                  <a:pt x="2304" y="802"/>
                </a:lnTo>
                <a:lnTo>
                  <a:pt x="2305" y="803"/>
                </a:lnTo>
                <a:lnTo>
                  <a:pt x="2304" y="804"/>
                </a:lnTo>
                <a:lnTo>
                  <a:pt x="2305" y="804"/>
                </a:lnTo>
                <a:lnTo>
                  <a:pt x="2305" y="805"/>
                </a:lnTo>
                <a:lnTo>
                  <a:pt x="2306" y="807"/>
                </a:lnTo>
                <a:lnTo>
                  <a:pt x="2306" y="808"/>
                </a:lnTo>
                <a:lnTo>
                  <a:pt x="2307" y="809"/>
                </a:lnTo>
                <a:lnTo>
                  <a:pt x="2307" y="810"/>
                </a:lnTo>
                <a:lnTo>
                  <a:pt x="2307" y="811"/>
                </a:lnTo>
                <a:lnTo>
                  <a:pt x="2306" y="811"/>
                </a:lnTo>
                <a:lnTo>
                  <a:pt x="2307" y="811"/>
                </a:lnTo>
                <a:lnTo>
                  <a:pt x="2307" y="812"/>
                </a:lnTo>
                <a:lnTo>
                  <a:pt x="2308" y="812"/>
                </a:lnTo>
                <a:lnTo>
                  <a:pt x="2309" y="812"/>
                </a:lnTo>
                <a:lnTo>
                  <a:pt x="2309" y="811"/>
                </a:lnTo>
                <a:lnTo>
                  <a:pt x="2310" y="811"/>
                </a:lnTo>
                <a:lnTo>
                  <a:pt x="2309" y="812"/>
                </a:lnTo>
                <a:lnTo>
                  <a:pt x="2310" y="813"/>
                </a:lnTo>
                <a:lnTo>
                  <a:pt x="2312" y="815"/>
                </a:lnTo>
                <a:lnTo>
                  <a:pt x="2313" y="816"/>
                </a:lnTo>
                <a:lnTo>
                  <a:pt x="2314" y="816"/>
                </a:lnTo>
                <a:lnTo>
                  <a:pt x="2314" y="817"/>
                </a:lnTo>
                <a:lnTo>
                  <a:pt x="2314" y="818"/>
                </a:lnTo>
                <a:lnTo>
                  <a:pt x="2315" y="818"/>
                </a:lnTo>
                <a:lnTo>
                  <a:pt x="2315" y="819"/>
                </a:lnTo>
                <a:lnTo>
                  <a:pt x="2315" y="820"/>
                </a:lnTo>
                <a:lnTo>
                  <a:pt x="2316" y="820"/>
                </a:lnTo>
                <a:lnTo>
                  <a:pt x="2316" y="821"/>
                </a:lnTo>
                <a:lnTo>
                  <a:pt x="2316" y="822"/>
                </a:lnTo>
                <a:lnTo>
                  <a:pt x="2317" y="822"/>
                </a:lnTo>
                <a:lnTo>
                  <a:pt x="2316" y="821"/>
                </a:lnTo>
                <a:lnTo>
                  <a:pt x="2316" y="820"/>
                </a:lnTo>
                <a:lnTo>
                  <a:pt x="2316" y="819"/>
                </a:lnTo>
                <a:lnTo>
                  <a:pt x="2315" y="819"/>
                </a:lnTo>
                <a:lnTo>
                  <a:pt x="2315" y="818"/>
                </a:lnTo>
                <a:lnTo>
                  <a:pt x="2315" y="817"/>
                </a:lnTo>
                <a:lnTo>
                  <a:pt x="2315" y="816"/>
                </a:lnTo>
                <a:lnTo>
                  <a:pt x="2314" y="816"/>
                </a:lnTo>
                <a:lnTo>
                  <a:pt x="2313" y="815"/>
                </a:lnTo>
                <a:lnTo>
                  <a:pt x="2314" y="815"/>
                </a:lnTo>
                <a:lnTo>
                  <a:pt x="2314" y="813"/>
                </a:lnTo>
                <a:lnTo>
                  <a:pt x="2314" y="812"/>
                </a:lnTo>
                <a:lnTo>
                  <a:pt x="2315" y="812"/>
                </a:lnTo>
                <a:lnTo>
                  <a:pt x="2316" y="812"/>
                </a:lnTo>
                <a:lnTo>
                  <a:pt x="2317" y="812"/>
                </a:lnTo>
                <a:lnTo>
                  <a:pt x="2317" y="813"/>
                </a:lnTo>
                <a:lnTo>
                  <a:pt x="2317" y="815"/>
                </a:lnTo>
                <a:lnTo>
                  <a:pt x="2317" y="816"/>
                </a:lnTo>
                <a:lnTo>
                  <a:pt x="2317" y="817"/>
                </a:lnTo>
                <a:lnTo>
                  <a:pt x="2318" y="817"/>
                </a:lnTo>
                <a:lnTo>
                  <a:pt x="2320" y="818"/>
                </a:lnTo>
                <a:lnTo>
                  <a:pt x="2320" y="819"/>
                </a:lnTo>
                <a:lnTo>
                  <a:pt x="2318" y="820"/>
                </a:lnTo>
                <a:lnTo>
                  <a:pt x="2317" y="820"/>
                </a:lnTo>
                <a:lnTo>
                  <a:pt x="2317" y="821"/>
                </a:lnTo>
                <a:lnTo>
                  <a:pt x="2317" y="822"/>
                </a:lnTo>
                <a:lnTo>
                  <a:pt x="2317" y="824"/>
                </a:lnTo>
                <a:lnTo>
                  <a:pt x="2317" y="825"/>
                </a:lnTo>
                <a:lnTo>
                  <a:pt x="2318" y="826"/>
                </a:lnTo>
                <a:lnTo>
                  <a:pt x="2317" y="825"/>
                </a:lnTo>
                <a:lnTo>
                  <a:pt x="2317" y="824"/>
                </a:lnTo>
                <a:lnTo>
                  <a:pt x="2317" y="822"/>
                </a:lnTo>
                <a:lnTo>
                  <a:pt x="2317" y="821"/>
                </a:lnTo>
                <a:lnTo>
                  <a:pt x="2318" y="820"/>
                </a:lnTo>
                <a:lnTo>
                  <a:pt x="2320" y="820"/>
                </a:lnTo>
                <a:lnTo>
                  <a:pt x="2320" y="819"/>
                </a:lnTo>
                <a:lnTo>
                  <a:pt x="2320" y="820"/>
                </a:lnTo>
                <a:lnTo>
                  <a:pt x="2320" y="821"/>
                </a:lnTo>
                <a:lnTo>
                  <a:pt x="2321" y="821"/>
                </a:lnTo>
                <a:lnTo>
                  <a:pt x="2321" y="820"/>
                </a:lnTo>
                <a:lnTo>
                  <a:pt x="2321" y="819"/>
                </a:lnTo>
                <a:lnTo>
                  <a:pt x="2321" y="818"/>
                </a:lnTo>
                <a:lnTo>
                  <a:pt x="2321" y="817"/>
                </a:lnTo>
                <a:lnTo>
                  <a:pt x="2322" y="817"/>
                </a:lnTo>
                <a:lnTo>
                  <a:pt x="2322" y="816"/>
                </a:lnTo>
                <a:lnTo>
                  <a:pt x="2321" y="816"/>
                </a:lnTo>
                <a:lnTo>
                  <a:pt x="2322" y="815"/>
                </a:lnTo>
                <a:lnTo>
                  <a:pt x="2323" y="815"/>
                </a:lnTo>
                <a:lnTo>
                  <a:pt x="2325" y="817"/>
                </a:lnTo>
                <a:lnTo>
                  <a:pt x="2334" y="822"/>
                </a:lnTo>
                <a:lnTo>
                  <a:pt x="2338" y="826"/>
                </a:lnTo>
                <a:lnTo>
                  <a:pt x="2339" y="827"/>
                </a:lnTo>
                <a:lnTo>
                  <a:pt x="2340" y="828"/>
                </a:lnTo>
                <a:lnTo>
                  <a:pt x="2343" y="829"/>
                </a:lnTo>
                <a:lnTo>
                  <a:pt x="2345" y="832"/>
                </a:lnTo>
                <a:lnTo>
                  <a:pt x="2346" y="832"/>
                </a:lnTo>
                <a:lnTo>
                  <a:pt x="2351" y="837"/>
                </a:lnTo>
                <a:lnTo>
                  <a:pt x="2355" y="840"/>
                </a:lnTo>
                <a:lnTo>
                  <a:pt x="2368" y="850"/>
                </a:lnTo>
                <a:lnTo>
                  <a:pt x="2372" y="853"/>
                </a:lnTo>
                <a:lnTo>
                  <a:pt x="2376" y="858"/>
                </a:lnTo>
                <a:lnTo>
                  <a:pt x="2381" y="860"/>
                </a:lnTo>
                <a:lnTo>
                  <a:pt x="2384" y="863"/>
                </a:lnTo>
                <a:lnTo>
                  <a:pt x="2388" y="867"/>
                </a:lnTo>
                <a:lnTo>
                  <a:pt x="2391" y="869"/>
                </a:lnTo>
                <a:lnTo>
                  <a:pt x="2396" y="872"/>
                </a:lnTo>
                <a:lnTo>
                  <a:pt x="2400" y="877"/>
                </a:lnTo>
                <a:lnTo>
                  <a:pt x="2405" y="880"/>
                </a:lnTo>
                <a:lnTo>
                  <a:pt x="2414" y="887"/>
                </a:lnTo>
                <a:lnTo>
                  <a:pt x="2418" y="891"/>
                </a:lnTo>
                <a:lnTo>
                  <a:pt x="2421" y="893"/>
                </a:lnTo>
                <a:lnTo>
                  <a:pt x="2425" y="896"/>
                </a:lnTo>
                <a:lnTo>
                  <a:pt x="2427" y="896"/>
                </a:lnTo>
                <a:lnTo>
                  <a:pt x="2427" y="897"/>
                </a:lnTo>
                <a:lnTo>
                  <a:pt x="2429" y="897"/>
                </a:lnTo>
                <a:lnTo>
                  <a:pt x="2431" y="900"/>
                </a:lnTo>
                <a:lnTo>
                  <a:pt x="2447" y="914"/>
                </a:lnTo>
                <a:lnTo>
                  <a:pt x="2458" y="924"/>
                </a:lnTo>
                <a:lnTo>
                  <a:pt x="2459" y="925"/>
                </a:lnTo>
                <a:lnTo>
                  <a:pt x="2460" y="925"/>
                </a:lnTo>
                <a:lnTo>
                  <a:pt x="2462" y="926"/>
                </a:lnTo>
                <a:lnTo>
                  <a:pt x="2466" y="929"/>
                </a:lnTo>
                <a:lnTo>
                  <a:pt x="2473" y="935"/>
                </a:lnTo>
                <a:lnTo>
                  <a:pt x="2474" y="936"/>
                </a:lnTo>
                <a:lnTo>
                  <a:pt x="2487" y="947"/>
                </a:lnTo>
                <a:lnTo>
                  <a:pt x="2499" y="955"/>
                </a:lnTo>
                <a:lnTo>
                  <a:pt x="2507" y="962"/>
                </a:lnTo>
                <a:lnTo>
                  <a:pt x="2510" y="964"/>
                </a:lnTo>
                <a:lnTo>
                  <a:pt x="2513" y="967"/>
                </a:lnTo>
                <a:lnTo>
                  <a:pt x="2515" y="969"/>
                </a:lnTo>
                <a:lnTo>
                  <a:pt x="2516" y="979"/>
                </a:lnTo>
                <a:lnTo>
                  <a:pt x="2517" y="991"/>
                </a:lnTo>
                <a:lnTo>
                  <a:pt x="2518" y="1001"/>
                </a:lnTo>
                <a:lnTo>
                  <a:pt x="2518" y="1002"/>
                </a:lnTo>
                <a:lnTo>
                  <a:pt x="2519" y="1013"/>
                </a:lnTo>
                <a:lnTo>
                  <a:pt x="2519" y="1025"/>
                </a:lnTo>
                <a:lnTo>
                  <a:pt x="2522" y="1037"/>
                </a:lnTo>
                <a:lnTo>
                  <a:pt x="2523" y="1047"/>
                </a:lnTo>
                <a:lnTo>
                  <a:pt x="2523" y="1048"/>
                </a:lnTo>
                <a:lnTo>
                  <a:pt x="2522" y="1050"/>
                </a:lnTo>
                <a:lnTo>
                  <a:pt x="2519" y="1053"/>
                </a:lnTo>
                <a:lnTo>
                  <a:pt x="2516" y="1059"/>
                </a:lnTo>
                <a:lnTo>
                  <a:pt x="2514" y="1064"/>
                </a:lnTo>
                <a:lnTo>
                  <a:pt x="2513" y="1067"/>
                </a:lnTo>
                <a:lnTo>
                  <a:pt x="2510" y="1070"/>
                </a:lnTo>
                <a:lnTo>
                  <a:pt x="2508" y="1076"/>
                </a:lnTo>
                <a:lnTo>
                  <a:pt x="2507" y="1078"/>
                </a:lnTo>
                <a:lnTo>
                  <a:pt x="2505" y="1083"/>
                </a:lnTo>
                <a:lnTo>
                  <a:pt x="2502" y="1088"/>
                </a:lnTo>
                <a:lnTo>
                  <a:pt x="2500" y="1092"/>
                </a:lnTo>
                <a:lnTo>
                  <a:pt x="2499" y="1094"/>
                </a:lnTo>
                <a:lnTo>
                  <a:pt x="2497" y="1100"/>
                </a:lnTo>
                <a:lnTo>
                  <a:pt x="2493" y="1105"/>
                </a:lnTo>
                <a:lnTo>
                  <a:pt x="2491" y="1111"/>
                </a:lnTo>
                <a:lnTo>
                  <a:pt x="2488" y="1117"/>
                </a:lnTo>
                <a:lnTo>
                  <a:pt x="2484" y="1118"/>
                </a:lnTo>
                <a:lnTo>
                  <a:pt x="2475" y="1120"/>
                </a:lnTo>
                <a:lnTo>
                  <a:pt x="2459" y="1122"/>
                </a:lnTo>
                <a:lnTo>
                  <a:pt x="2455" y="1123"/>
                </a:lnTo>
                <a:lnTo>
                  <a:pt x="2451" y="1123"/>
                </a:lnTo>
                <a:lnTo>
                  <a:pt x="2447" y="1125"/>
                </a:lnTo>
                <a:lnTo>
                  <a:pt x="2440" y="1127"/>
                </a:lnTo>
                <a:lnTo>
                  <a:pt x="2431" y="1130"/>
                </a:lnTo>
                <a:lnTo>
                  <a:pt x="2427" y="1131"/>
                </a:lnTo>
                <a:lnTo>
                  <a:pt x="2424" y="1133"/>
                </a:lnTo>
                <a:lnTo>
                  <a:pt x="2423" y="1133"/>
                </a:lnTo>
                <a:lnTo>
                  <a:pt x="2421" y="1134"/>
                </a:lnTo>
                <a:lnTo>
                  <a:pt x="2420" y="1135"/>
                </a:lnTo>
                <a:lnTo>
                  <a:pt x="2418" y="1135"/>
                </a:lnTo>
                <a:lnTo>
                  <a:pt x="2417" y="1135"/>
                </a:lnTo>
                <a:lnTo>
                  <a:pt x="2414" y="1136"/>
                </a:lnTo>
                <a:lnTo>
                  <a:pt x="2412" y="1137"/>
                </a:lnTo>
                <a:lnTo>
                  <a:pt x="2410" y="1137"/>
                </a:lnTo>
                <a:lnTo>
                  <a:pt x="2410" y="1138"/>
                </a:lnTo>
                <a:lnTo>
                  <a:pt x="2409" y="1138"/>
                </a:lnTo>
                <a:lnTo>
                  <a:pt x="2407" y="1139"/>
                </a:lnTo>
                <a:lnTo>
                  <a:pt x="2402" y="1140"/>
                </a:lnTo>
                <a:lnTo>
                  <a:pt x="2399" y="1143"/>
                </a:lnTo>
                <a:lnTo>
                  <a:pt x="2397" y="1144"/>
                </a:lnTo>
                <a:lnTo>
                  <a:pt x="2396" y="1145"/>
                </a:lnTo>
                <a:lnTo>
                  <a:pt x="2395" y="1145"/>
                </a:lnTo>
                <a:lnTo>
                  <a:pt x="2393" y="1145"/>
                </a:lnTo>
                <a:lnTo>
                  <a:pt x="2392" y="1146"/>
                </a:lnTo>
                <a:lnTo>
                  <a:pt x="2391" y="1146"/>
                </a:lnTo>
                <a:lnTo>
                  <a:pt x="2390" y="1147"/>
                </a:lnTo>
                <a:lnTo>
                  <a:pt x="2389" y="1148"/>
                </a:lnTo>
                <a:lnTo>
                  <a:pt x="2388" y="1148"/>
                </a:lnTo>
                <a:lnTo>
                  <a:pt x="2387" y="1150"/>
                </a:lnTo>
                <a:lnTo>
                  <a:pt x="2385" y="1151"/>
                </a:lnTo>
                <a:lnTo>
                  <a:pt x="2389" y="1160"/>
                </a:lnTo>
                <a:lnTo>
                  <a:pt x="2391" y="1167"/>
                </a:lnTo>
                <a:lnTo>
                  <a:pt x="2391" y="1168"/>
                </a:lnTo>
                <a:lnTo>
                  <a:pt x="2392" y="1176"/>
                </a:lnTo>
                <a:lnTo>
                  <a:pt x="2393" y="1181"/>
                </a:lnTo>
                <a:lnTo>
                  <a:pt x="2393" y="1182"/>
                </a:lnTo>
                <a:lnTo>
                  <a:pt x="2395" y="1182"/>
                </a:lnTo>
                <a:lnTo>
                  <a:pt x="2399" y="1209"/>
                </a:lnTo>
                <a:lnTo>
                  <a:pt x="2400" y="1212"/>
                </a:lnTo>
                <a:lnTo>
                  <a:pt x="2401" y="1218"/>
                </a:lnTo>
                <a:lnTo>
                  <a:pt x="2401" y="1219"/>
                </a:lnTo>
                <a:lnTo>
                  <a:pt x="2401" y="1222"/>
                </a:lnTo>
                <a:lnTo>
                  <a:pt x="2400" y="1226"/>
                </a:lnTo>
                <a:lnTo>
                  <a:pt x="2401" y="1237"/>
                </a:lnTo>
                <a:lnTo>
                  <a:pt x="2401" y="1247"/>
                </a:lnTo>
                <a:lnTo>
                  <a:pt x="2401" y="1256"/>
                </a:lnTo>
                <a:lnTo>
                  <a:pt x="2402" y="1264"/>
                </a:lnTo>
                <a:lnTo>
                  <a:pt x="2402" y="1270"/>
                </a:lnTo>
                <a:lnTo>
                  <a:pt x="2402" y="1271"/>
                </a:lnTo>
                <a:lnTo>
                  <a:pt x="2402" y="1273"/>
                </a:lnTo>
                <a:lnTo>
                  <a:pt x="2402" y="1276"/>
                </a:lnTo>
                <a:lnTo>
                  <a:pt x="2404" y="1288"/>
                </a:lnTo>
                <a:lnTo>
                  <a:pt x="2404" y="1293"/>
                </a:lnTo>
                <a:lnTo>
                  <a:pt x="2404" y="1295"/>
                </a:lnTo>
                <a:lnTo>
                  <a:pt x="2404" y="1301"/>
                </a:lnTo>
                <a:lnTo>
                  <a:pt x="2405" y="1337"/>
                </a:lnTo>
                <a:lnTo>
                  <a:pt x="2405" y="1338"/>
                </a:lnTo>
                <a:lnTo>
                  <a:pt x="2405" y="1340"/>
                </a:lnTo>
                <a:lnTo>
                  <a:pt x="2405" y="1348"/>
                </a:lnTo>
                <a:lnTo>
                  <a:pt x="2405" y="1349"/>
                </a:lnTo>
                <a:lnTo>
                  <a:pt x="2405" y="1351"/>
                </a:lnTo>
                <a:lnTo>
                  <a:pt x="2406" y="1360"/>
                </a:lnTo>
                <a:lnTo>
                  <a:pt x="2406" y="1363"/>
                </a:lnTo>
                <a:lnTo>
                  <a:pt x="2406" y="1364"/>
                </a:lnTo>
                <a:lnTo>
                  <a:pt x="2407" y="1371"/>
                </a:lnTo>
                <a:lnTo>
                  <a:pt x="2407" y="1376"/>
                </a:lnTo>
                <a:lnTo>
                  <a:pt x="2407" y="1382"/>
                </a:lnTo>
                <a:lnTo>
                  <a:pt x="2406" y="1386"/>
                </a:lnTo>
                <a:lnTo>
                  <a:pt x="2407" y="1391"/>
                </a:lnTo>
                <a:lnTo>
                  <a:pt x="2407" y="1393"/>
                </a:lnTo>
                <a:lnTo>
                  <a:pt x="2407" y="1396"/>
                </a:lnTo>
                <a:lnTo>
                  <a:pt x="2407" y="1399"/>
                </a:lnTo>
                <a:lnTo>
                  <a:pt x="2408" y="1404"/>
                </a:lnTo>
                <a:lnTo>
                  <a:pt x="2407" y="1408"/>
                </a:lnTo>
                <a:lnTo>
                  <a:pt x="2406" y="1413"/>
                </a:lnTo>
                <a:lnTo>
                  <a:pt x="2405" y="1416"/>
                </a:lnTo>
                <a:lnTo>
                  <a:pt x="2405" y="1418"/>
                </a:lnTo>
                <a:lnTo>
                  <a:pt x="2405" y="1419"/>
                </a:lnTo>
                <a:lnTo>
                  <a:pt x="2405" y="1420"/>
                </a:lnTo>
                <a:lnTo>
                  <a:pt x="2404" y="1421"/>
                </a:lnTo>
                <a:lnTo>
                  <a:pt x="2404" y="1422"/>
                </a:lnTo>
                <a:lnTo>
                  <a:pt x="2402" y="1424"/>
                </a:lnTo>
                <a:lnTo>
                  <a:pt x="2401" y="1429"/>
                </a:lnTo>
                <a:lnTo>
                  <a:pt x="2401" y="1430"/>
                </a:lnTo>
                <a:lnTo>
                  <a:pt x="2399" y="1435"/>
                </a:lnTo>
                <a:lnTo>
                  <a:pt x="2399" y="1436"/>
                </a:lnTo>
                <a:lnTo>
                  <a:pt x="2399" y="1438"/>
                </a:lnTo>
                <a:lnTo>
                  <a:pt x="2398" y="1452"/>
                </a:lnTo>
                <a:lnTo>
                  <a:pt x="2398" y="1456"/>
                </a:lnTo>
                <a:lnTo>
                  <a:pt x="2398" y="1461"/>
                </a:lnTo>
                <a:lnTo>
                  <a:pt x="2397" y="1464"/>
                </a:lnTo>
                <a:lnTo>
                  <a:pt x="2397" y="1469"/>
                </a:lnTo>
                <a:lnTo>
                  <a:pt x="2396" y="1473"/>
                </a:lnTo>
                <a:lnTo>
                  <a:pt x="2396" y="1477"/>
                </a:lnTo>
                <a:lnTo>
                  <a:pt x="2396" y="1481"/>
                </a:lnTo>
                <a:lnTo>
                  <a:pt x="2396" y="1482"/>
                </a:lnTo>
                <a:lnTo>
                  <a:pt x="2396" y="1486"/>
                </a:lnTo>
                <a:lnTo>
                  <a:pt x="2397" y="1488"/>
                </a:lnTo>
                <a:lnTo>
                  <a:pt x="2397" y="1489"/>
                </a:lnTo>
                <a:lnTo>
                  <a:pt x="2398" y="1490"/>
                </a:lnTo>
                <a:lnTo>
                  <a:pt x="2398" y="1492"/>
                </a:lnTo>
                <a:lnTo>
                  <a:pt x="2398" y="1496"/>
                </a:lnTo>
                <a:lnTo>
                  <a:pt x="2398" y="1497"/>
                </a:lnTo>
                <a:lnTo>
                  <a:pt x="2398" y="1502"/>
                </a:lnTo>
                <a:lnTo>
                  <a:pt x="2396" y="1503"/>
                </a:lnTo>
                <a:lnTo>
                  <a:pt x="2397" y="1506"/>
                </a:lnTo>
                <a:lnTo>
                  <a:pt x="2398" y="1511"/>
                </a:lnTo>
                <a:lnTo>
                  <a:pt x="2399" y="1514"/>
                </a:lnTo>
                <a:lnTo>
                  <a:pt x="2401" y="1517"/>
                </a:lnTo>
                <a:lnTo>
                  <a:pt x="2402" y="1522"/>
                </a:lnTo>
                <a:lnTo>
                  <a:pt x="2405" y="1525"/>
                </a:lnTo>
                <a:lnTo>
                  <a:pt x="2406" y="1530"/>
                </a:lnTo>
                <a:lnTo>
                  <a:pt x="2406" y="1532"/>
                </a:lnTo>
                <a:lnTo>
                  <a:pt x="2407" y="1534"/>
                </a:lnTo>
                <a:lnTo>
                  <a:pt x="2408" y="1538"/>
                </a:lnTo>
                <a:lnTo>
                  <a:pt x="2408" y="1540"/>
                </a:lnTo>
                <a:lnTo>
                  <a:pt x="2408" y="1542"/>
                </a:lnTo>
                <a:lnTo>
                  <a:pt x="2408" y="1547"/>
                </a:lnTo>
                <a:lnTo>
                  <a:pt x="2412" y="1555"/>
                </a:lnTo>
                <a:lnTo>
                  <a:pt x="2410" y="1559"/>
                </a:lnTo>
                <a:lnTo>
                  <a:pt x="2410" y="1566"/>
                </a:lnTo>
                <a:lnTo>
                  <a:pt x="2410" y="1569"/>
                </a:lnTo>
                <a:lnTo>
                  <a:pt x="2405" y="1570"/>
                </a:lnTo>
                <a:lnTo>
                  <a:pt x="2387" y="1578"/>
                </a:lnTo>
                <a:lnTo>
                  <a:pt x="2387" y="1579"/>
                </a:lnTo>
                <a:lnTo>
                  <a:pt x="2379" y="1580"/>
                </a:lnTo>
                <a:lnTo>
                  <a:pt x="2371" y="1581"/>
                </a:lnTo>
                <a:lnTo>
                  <a:pt x="2365" y="1582"/>
                </a:lnTo>
                <a:lnTo>
                  <a:pt x="2358" y="1586"/>
                </a:lnTo>
                <a:lnTo>
                  <a:pt x="2347" y="1591"/>
                </a:lnTo>
                <a:lnTo>
                  <a:pt x="2337" y="1599"/>
                </a:lnTo>
                <a:lnTo>
                  <a:pt x="2337" y="1601"/>
                </a:lnTo>
                <a:lnTo>
                  <a:pt x="2337" y="1604"/>
                </a:lnTo>
                <a:lnTo>
                  <a:pt x="2337" y="1605"/>
                </a:lnTo>
                <a:lnTo>
                  <a:pt x="2337" y="1607"/>
                </a:lnTo>
                <a:lnTo>
                  <a:pt x="2337" y="1608"/>
                </a:lnTo>
                <a:lnTo>
                  <a:pt x="2335" y="1624"/>
                </a:lnTo>
                <a:lnTo>
                  <a:pt x="2335" y="1626"/>
                </a:lnTo>
                <a:lnTo>
                  <a:pt x="2334" y="1631"/>
                </a:lnTo>
                <a:lnTo>
                  <a:pt x="2337" y="1637"/>
                </a:lnTo>
                <a:lnTo>
                  <a:pt x="2333" y="1639"/>
                </a:lnTo>
                <a:lnTo>
                  <a:pt x="2338" y="1647"/>
                </a:lnTo>
                <a:lnTo>
                  <a:pt x="2342" y="1656"/>
                </a:lnTo>
                <a:lnTo>
                  <a:pt x="2346" y="1664"/>
                </a:lnTo>
                <a:lnTo>
                  <a:pt x="2346" y="1665"/>
                </a:lnTo>
                <a:lnTo>
                  <a:pt x="2343" y="1668"/>
                </a:lnTo>
                <a:lnTo>
                  <a:pt x="2343" y="1667"/>
                </a:lnTo>
                <a:lnTo>
                  <a:pt x="2342" y="1668"/>
                </a:lnTo>
                <a:lnTo>
                  <a:pt x="2340" y="1668"/>
                </a:lnTo>
                <a:lnTo>
                  <a:pt x="2339" y="1670"/>
                </a:lnTo>
                <a:lnTo>
                  <a:pt x="2339" y="1668"/>
                </a:lnTo>
                <a:lnTo>
                  <a:pt x="2339" y="1670"/>
                </a:lnTo>
                <a:lnTo>
                  <a:pt x="2339" y="1668"/>
                </a:lnTo>
                <a:lnTo>
                  <a:pt x="2340" y="1668"/>
                </a:lnTo>
                <a:lnTo>
                  <a:pt x="2337" y="1670"/>
                </a:lnTo>
                <a:lnTo>
                  <a:pt x="2335" y="1670"/>
                </a:lnTo>
                <a:lnTo>
                  <a:pt x="2337" y="1670"/>
                </a:lnTo>
                <a:lnTo>
                  <a:pt x="2335" y="1670"/>
                </a:lnTo>
                <a:lnTo>
                  <a:pt x="2335" y="1671"/>
                </a:lnTo>
                <a:lnTo>
                  <a:pt x="2335" y="1670"/>
                </a:lnTo>
                <a:lnTo>
                  <a:pt x="2335" y="1671"/>
                </a:lnTo>
                <a:lnTo>
                  <a:pt x="2335" y="1670"/>
                </a:lnTo>
                <a:lnTo>
                  <a:pt x="2335" y="1671"/>
                </a:lnTo>
                <a:lnTo>
                  <a:pt x="2335" y="1670"/>
                </a:lnTo>
                <a:lnTo>
                  <a:pt x="2334" y="1670"/>
                </a:lnTo>
                <a:lnTo>
                  <a:pt x="2334" y="1671"/>
                </a:lnTo>
                <a:lnTo>
                  <a:pt x="2334" y="1670"/>
                </a:lnTo>
                <a:lnTo>
                  <a:pt x="2333" y="1670"/>
                </a:lnTo>
                <a:lnTo>
                  <a:pt x="2332" y="1670"/>
                </a:lnTo>
                <a:lnTo>
                  <a:pt x="2332" y="1668"/>
                </a:lnTo>
                <a:lnTo>
                  <a:pt x="2332" y="1667"/>
                </a:lnTo>
                <a:lnTo>
                  <a:pt x="2332" y="1666"/>
                </a:lnTo>
                <a:lnTo>
                  <a:pt x="2332" y="1667"/>
                </a:lnTo>
                <a:lnTo>
                  <a:pt x="2332" y="1665"/>
                </a:lnTo>
                <a:lnTo>
                  <a:pt x="2332" y="1666"/>
                </a:lnTo>
                <a:lnTo>
                  <a:pt x="2332" y="1665"/>
                </a:lnTo>
                <a:lnTo>
                  <a:pt x="2333" y="1665"/>
                </a:lnTo>
                <a:lnTo>
                  <a:pt x="2332" y="1665"/>
                </a:lnTo>
                <a:lnTo>
                  <a:pt x="2333" y="1665"/>
                </a:lnTo>
                <a:lnTo>
                  <a:pt x="2333" y="1664"/>
                </a:lnTo>
                <a:lnTo>
                  <a:pt x="2333" y="1663"/>
                </a:lnTo>
                <a:lnTo>
                  <a:pt x="2334" y="1663"/>
                </a:lnTo>
                <a:lnTo>
                  <a:pt x="2334" y="1662"/>
                </a:lnTo>
                <a:lnTo>
                  <a:pt x="2335" y="1662"/>
                </a:lnTo>
                <a:lnTo>
                  <a:pt x="2337" y="1661"/>
                </a:lnTo>
                <a:lnTo>
                  <a:pt x="2335" y="1661"/>
                </a:lnTo>
                <a:lnTo>
                  <a:pt x="2337" y="1661"/>
                </a:lnTo>
                <a:lnTo>
                  <a:pt x="2337" y="1659"/>
                </a:lnTo>
                <a:lnTo>
                  <a:pt x="2338" y="1658"/>
                </a:lnTo>
                <a:lnTo>
                  <a:pt x="2338" y="1657"/>
                </a:lnTo>
                <a:lnTo>
                  <a:pt x="2338" y="1658"/>
                </a:lnTo>
                <a:lnTo>
                  <a:pt x="2338" y="1657"/>
                </a:lnTo>
                <a:lnTo>
                  <a:pt x="2338" y="1656"/>
                </a:lnTo>
                <a:lnTo>
                  <a:pt x="2338" y="1657"/>
                </a:lnTo>
                <a:lnTo>
                  <a:pt x="2339" y="1656"/>
                </a:lnTo>
                <a:lnTo>
                  <a:pt x="2338" y="1655"/>
                </a:lnTo>
                <a:lnTo>
                  <a:pt x="2339" y="1656"/>
                </a:lnTo>
                <a:lnTo>
                  <a:pt x="2338" y="1654"/>
                </a:lnTo>
                <a:lnTo>
                  <a:pt x="2338" y="1653"/>
                </a:lnTo>
                <a:lnTo>
                  <a:pt x="2337" y="1653"/>
                </a:lnTo>
                <a:lnTo>
                  <a:pt x="2337" y="1651"/>
                </a:lnTo>
                <a:lnTo>
                  <a:pt x="2335" y="1651"/>
                </a:lnTo>
                <a:lnTo>
                  <a:pt x="2334" y="1651"/>
                </a:lnTo>
                <a:lnTo>
                  <a:pt x="2333" y="1650"/>
                </a:lnTo>
                <a:lnTo>
                  <a:pt x="2332" y="1650"/>
                </a:lnTo>
                <a:lnTo>
                  <a:pt x="2331" y="1650"/>
                </a:lnTo>
                <a:lnTo>
                  <a:pt x="2330" y="1650"/>
                </a:lnTo>
                <a:lnTo>
                  <a:pt x="2329" y="1650"/>
                </a:lnTo>
                <a:lnTo>
                  <a:pt x="2328" y="1650"/>
                </a:lnTo>
                <a:lnTo>
                  <a:pt x="2328" y="1651"/>
                </a:lnTo>
                <a:lnTo>
                  <a:pt x="2326" y="1651"/>
                </a:lnTo>
                <a:lnTo>
                  <a:pt x="2325" y="1653"/>
                </a:lnTo>
                <a:lnTo>
                  <a:pt x="2325" y="1651"/>
                </a:lnTo>
                <a:lnTo>
                  <a:pt x="2326" y="1649"/>
                </a:lnTo>
                <a:lnTo>
                  <a:pt x="2326" y="1648"/>
                </a:lnTo>
                <a:lnTo>
                  <a:pt x="2328" y="1647"/>
                </a:lnTo>
                <a:lnTo>
                  <a:pt x="2328" y="1646"/>
                </a:lnTo>
                <a:lnTo>
                  <a:pt x="2326" y="1646"/>
                </a:lnTo>
                <a:lnTo>
                  <a:pt x="2325" y="1646"/>
                </a:lnTo>
                <a:lnTo>
                  <a:pt x="2325" y="1648"/>
                </a:lnTo>
                <a:lnTo>
                  <a:pt x="2325" y="1649"/>
                </a:lnTo>
                <a:lnTo>
                  <a:pt x="2324" y="1649"/>
                </a:lnTo>
                <a:lnTo>
                  <a:pt x="2324" y="1650"/>
                </a:lnTo>
                <a:lnTo>
                  <a:pt x="2324" y="1651"/>
                </a:lnTo>
                <a:lnTo>
                  <a:pt x="2324" y="1653"/>
                </a:lnTo>
                <a:lnTo>
                  <a:pt x="2323" y="1654"/>
                </a:lnTo>
                <a:lnTo>
                  <a:pt x="2323" y="1655"/>
                </a:lnTo>
                <a:lnTo>
                  <a:pt x="2322" y="1655"/>
                </a:lnTo>
                <a:lnTo>
                  <a:pt x="2322" y="1656"/>
                </a:lnTo>
                <a:lnTo>
                  <a:pt x="2322" y="1657"/>
                </a:lnTo>
                <a:lnTo>
                  <a:pt x="2322" y="1656"/>
                </a:lnTo>
                <a:lnTo>
                  <a:pt x="2322" y="1657"/>
                </a:lnTo>
                <a:lnTo>
                  <a:pt x="2321" y="1657"/>
                </a:lnTo>
                <a:lnTo>
                  <a:pt x="2320" y="1657"/>
                </a:lnTo>
                <a:lnTo>
                  <a:pt x="2320" y="1656"/>
                </a:lnTo>
                <a:lnTo>
                  <a:pt x="2320" y="1657"/>
                </a:lnTo>
                <a:lnTo>
                  <a:pt x="2318" y="1657"/>
                </a:lnTo>
                <a:lnTo>
                  <a:pt x="2318" y="1658"/>
                </a:lnTo>
                <a:lnTo>
                  <a:pt x="2317" y="1658"/>
                </a:lnTo>
                <a:lnTo>
                  <a:pt x="2316" y="1659"/>
                </a:lnTo>
                <a:lnTo>
                  <a:pt x="2316" y="1661"/>
                </a:lnTo>
                <a:lnTo>
                  <a:pt x="2315" y="1661"/>
                </a:lnTo>
                <a:lnTo>
                  <a:pt x="2315" y="1662"/>
                </a:lnTo>
                <a:lnTo>
                  <a:pt x="2314" y="1661"/>
                </a:lnTo>
                <a:lnTo>
                  <a:pt x="2313" y="1661"/>
                </a:lnTo>
                <a:lnTo>
                  <a:pt x="2313" y="1659"/>
                </a:lnTo>
                <a:lnTo>
                  <a:pt x="2313" y="1658"/>
                </a:lnTo>
                <a:lnTo>
                  <a:pt x="2313" y="1657"/>
                </a:lnTo>
                <a:lnTo>
                  <a:pt x="2314" y="1657"/>
                </a:lnTo>
                <a:lnTo>
                  <a:pt x="2314" y="1656"/>
                </a:lnTo>
                <a:lnTo>
                  <a:pt x="2315" y="1655"/>
                </a:lnTo>
                <a:lnTo>
                  <a:pt x="2316" y="1655"/>
                </a:lnTo>
                <a:lnTo>
                  <a:pt x="2317" y="1654"/>
                </a:lnTo>
                <a:lnTo>
                  <a:pt x="2318" y="1654"/>
                </a:lnTo>
                <a:lnTo>
                  <a:pt x="2318" y="1653"/>
                </a:lnTo>
                <a:lnTo>
                  <a:pt x="2320" y="1653"/>
                </a:lnTo>
                <a:lnTo>
                  <a:pt x="2320" y="1651"/>
                </a:lnTo>
                <a:lnTo>
                  <a:pt x="2320" y="1650"/>
                </a:lnTo>
                <a:lnTo>
                  <a:pt x="2318" y="1650"/>
                </a:lnTo>
                <a:lnTo>
                  <a:pt x="2317" y="1651"/>
                </a:lnTo>
                <a:lnTo>
                  <a:pt x="2318" y="1653"/>
                </a:lnTo>
                <a:lnTo>
                  <a:pt x="2317" y="1653"/>
                </a:lnTo>
                <a:lnTo>
                  <a:pt x="2316" y="1654"/>
                </a:lnTo>
                <a:lnTo>
                  <a:pt x="2315" y="1655"/>
                </a:lnTo>
                <a:lnTo>
                  <a:pt x="2314" y="1655"/>
                </a:lnTo>
                <a:lnTo>
                  <a:pt x="2314" y="1656"/>
                </a:lnTo>
                <a:lnTo>
                  <a:pt x="2313" y="1656"/>
                </a:lnTo>
                <a:lnTo>
                  <a:pt x="2313" y="1657"/>
                </a:lnTo>
                <a:lnTo>
                  <a:pt x="2313" y="1658"/>
                </a:lnTo>
                <a:lnTo>
                  <a:pt x="2312" y="1658"/>
                </a:lnTo>
                <a:lnTo>
                  <a:pt x="2312" y="1657"/>
                </a:lnTo>
                <a:lnTo>
                  <a:pt x="2310" y="1657"/>
                </a:lnTo>
                <a:lnTo>
                  <a:pt x="2310" y="1656"/>
                </a:lnTo>
                <a:lnTo>
                  <a:pt x="2310" y="1657"/>
                </a:lnTo>
                <a:lnTo>
                  <a:pt x="2312" y="1657"/>
                </a:lnTo>
                <a:lnTo>
                  <a:pt x="2312" y="1656"/>
                </a:lnTo>
                <a:lnTo>
                  <a:pt x="2312" y="1655"/>
                </a:lnTo>
                <a:lnTo>
                  <a:pt x="2312" y="1654"/>
                </a:lnTo>
                <a:lnTo>
                  <a:pt x="2313" y="1653"/>
                </a:lnTo>
                <a:lnTo>
                  <a:pt x="2312" y="1653"/>
                </a:lnTo>
                <a:lnTo>
                  <a:pt x="2312" y="1651"/>
                </a:lnTo>
                <a:lnTo>
                  <a:pt x="2313" y="1650"/>
                </a:lnTo>
                <a:lnTo>
                  <a:pt x="2313" y="1649"/>
                </a:lnTo>
                <a:lnTo>
                  <a:pt x="2314" y="1647"/>
                </a:lnTo>
                <a:lnTo>
                  <a:pt x="2314" y="1646"/>
                </a:lnTo>
                <a:lnTo>
                  <a:pt x="2314" y="1645"/>
                </a:lnTo>
                <a:lnTo>
                  <a:pt x="2314" y="1644"/>
                </a:lnTo>
                <a:lnTo>
                  <a:pt x="2315" y="1644"/>
                </a:lnTo>
                <a:lnTo>
                  <a:pt x="2314" y="1644"/>
                </a:lnTo>
                <a:lnTo>
                  <a:pt x="2314" y="1642"/>
                </a:lnTo>
                <a:lnTo>
                  <a:pt x="2314" y="1641"/>
                </a:lnTo>
                <a:lnTo>
                  <a:pt x="2314" y="1640"/>
                </a:lnTo>
                <a:lnTo>
                  <a:pt x="2315" y="1640"/>
                </a:lnTo>
                <a:lnTo>
                  <a:pt x="2315" y="1639"/>
                </a:lnTo>
                <a:lnTo>
                  <a:pt x="2315" y="1638"/>
                </a:lnTo>
                <a:lnTo>
                  <a:pt x="2315" y="1637"/>
                </a:lnTo>
                <a:lnTo>
                  <a:pt x="2314" y="1637"/>
                </a:lnTo>
                <a:lnTo>
                  <a:pt x="2314" y="1636"/>
                </a:lnTo>
                <a:lnTo>
                  <a:pt x="2315" y="1634"/>
                </a:lnTo>
                <a:lnTo>
                  <a:pt x="2315" y="1633"/>
                </a:lnTo>
                <a:lnTo>
                  <a:pt x="2314" y="1633"/>
                </a:lnTo>
                <a:lnTo>
                  <a:pt x="2314" y="1632"/>
                </a:lnTo>
                <a:lnTo>
                  <a:pt x="2315" y="1632"/>
                </a:lnTo>
                <a:lnTo>
                  <a:pt x="2314" y="1631"/>
                </a:lnTo>
                <a:lnTo>
                  <a:pt x="2314" y="1630"/>
                </a:lnTo>
                <a:lnTo>
                  <a:pt x="2313" y="1629"/>
                </a:lnTo>
                <a:lnTo>
                  <a:pt x="2313" y="1628"/>
                </a:lnTo>
                <a:lnTo>
                  <a:pt x="2313" y="1626"/>
                </a:lnTo>
                <a:lnTo>
                  <a:pt x="2313" y="1625"/>
                </a:lnTo>
                <a:lnTo>
                  <a:pt x="2312" y="1625"/>
                </a:lnTo>
                <a:lnTo>
                  <a:pt x="2312" y="1624"/>
                </a:lnTo>
                <a:lnTo>
                  <a:pt x="2310" y="1623"/>
                </a:lnTo>
                <a:lnTo>
                  <a:pt x="2310" y="1622"/>
                </a:lnTo>
                <a:lnTo>
                  <a:pt x="2310" y="1621"/>
                </a:lnTo>
                <a:lnTo>
                  <a:pt x="2309" y="1621"/>
                </a:lnTo>
                <a:lnTo>
                  <a:pt x="2309" y="1620"/>
                </a:lnTo>
                <a:lnTo>
                  <a:pt x="2308" y="1620"/>
                </a:lnTo>
                <a:lnTo>
                  <a:pt x="2308" y="1619"/>
                </a:lnTo>
                <a:lnTo>
                  <a:pt x="2308" y="1617"/>
                </a:lnTo>
                <a:lnTo>
                  <a:pt x="2307" y="1617"/>
                </a:lnTo>
                <a:lnTo>
                  <a:pt x="2307" y="1616"/>
                </a:lnTo>
                <a:lnTo>
                  <a:pt x="2306" y="1616"/>
                </a:lnTo>
                <a:lnTo>
                  <a:pt x="2306" y="1615"/>
                </a:lnTo>
                <a:lnTo>
                  <a:pt x="2305" y="1615"/>
                </a:lnTo>
                <a:lnTo>
                  <a:pt x="2305" y="1614"/>
                </a:lnTo>
                <a:lnTo>
                  <a:pt x="2304" y="1613"/>
                </a:lnTo>
                <a:lnTo>
                  <a:pt x="2304" y="1612"/>
                </a:lnTo>
                <a:lnTo>
                  <a:pt x="2304" y="1611"/>
                </a:lnTo>
                <a:lnTo>
                  <a:pt x="2304" y="1609"/>
                </a:lnTo>
                <a:lnTo>
                  <a:pt x="2303" y="1609"/>
                </a:lnTo>
                <a:lnTo>
                  <a:pt x="2301" y="1609"/>
                </a:lnTo>
                <a:lnTo>
                  <a:pt x="2301" y="1611"/>
                </a:lnTo>
                <a:lnTo>
                  <a:pt x="2300" y="1611"/>
                </a:lnTo>
                <a:lnTo>
                  <a:pt x="2300" y="1609"/>
                </a:lnTo>
                <a:lnTo>
                  <a:pt x="2299" y="1609"/>
                </a:lnTo>
                <a:lnTo>
                  <a:pt x="2298" y="1608"/>
                </a:lnTo>
                <a:lnTo>
                  <a:pt x="2297" y="1607"/>
                </a:lnTo>
                <a:lnTo>
                  <a:pt x="2296" y="1606"/>
                </a:lnTo>
                <a:lnTo>
                  <a:pt x="2295" y="1606"/>
                </a:lnTo>
                <a:lnTo>
                  <a:pt x="2292" y="1604"/>
                </a:lnTo>
                <a:lnTo>
                  <a:pt x="2291" y="1603"/>
                </a:lnTo>
                <a:lnTo>
                  <a:pt x="2291" y="1601"/>
                </a:lnTo>
                <a:lnTo>
                  <a:pt x="2290" y="1601"/>
                </a:lnTo>
                <a:lnTo>
                  <a:pt x="2289" y="1600"/>
                </a:lnTo>
                <a:lnTo>
                  <a:pt x="2288" y="1599"/>
                </a:lnTo>
                <a:lnTo>
                  <a:pt x="2287" y="1599"/>
                </a:lnTo>
                <a:lnTo>
                  <a:pt x="2285" y="1598"/>
                </a:lnTo>
                <a:lnTo>
                  <a:pt x="2284" y="1597"/>
                </a:lnTo>
                <a:lnTo>
                  <a:pt x="2283" y="1597"/>
                </a:lnTo>
                <a:lnTo>
                  <a:pt x="2283" y="1596"/>
                </a:lnTo>
                <a:lnTo>
                  <a:pt x="2282" y="1597"/>
                </a:lnTo>
                <a:lnTo>
                  <a:pt x="2283" y="1598"/>
                </a:lnTo>
                <a:lnTo>
                  <a:pt x="2282" y="1597"/>
                </a:lnTo>
                <a:lnTo>
                  <a:pt x="2283" y="1596"/>
                </a:lnTo>
                <a:lnTo>
                  <a:pt x="2282" y="1596"/>
                </a:lnTo>
                <a:lnTo>
                  <a:pt x="2281" y="1596"/>
                </a:lnTo>
                <a:lnTo>
                  <a:pt x="2281" y="1595"/>
                </a:lnTo>
                <a:lnTo>
                  <a:pt x="2280" y="1595"/>
                </a:lnTo>
                <a:lnTo>
                  <a:pt x="2279" y="1594"/>
                </a:lnTo>
                <a:lnTo>
                  <a:pt x="2278" y="1594"/>
                </a:lnTo>
                <a:lnTo>
                  <a:pt x="2278" y="1592"/>
                </a:lnTo>
                <a:lnTo>
                  <a:pt x="2276" y="1594"/>
                </a:lnTo>
                <a:lnTo>
                  <a:pt x="2275" y="1595"/>
                </a:lnTo>
                <a:lnTo>
                  <a:pt x="2276" y="1597"/>
                </a:lnTo>
                <a:lnTo>
                  <a:pt x="2281" y="1600"/>
                </a:lnTo>
                <a:lnTo>
                  <a:pt x="2281" y="1599"/>
                </a:lnTo>
                <a:lnTo>
                  <a:pt x="2281" y="1598"/>
                </a:lnTo>
                <a:lnTo>
                  <a:pt x="2282" y="1599"/>
                </a:lnTo>
                <a:lnTo>
                  <a:pt x="2281" y="1599"/>
                </a:lnTo>
                <a:lnTo>
                  <a:pt x="2281" y="1600"/>
                </a:lnTo>
                <a:lnTo>
                  <a:pt x="2295" y="1612"/>
                </a:lnTo>
                <a:lnTo>
                  <a:pt x="2296" y="1613"/>
                </a:lnTo>
                <a:lnTo>
                  <a:pt x="2297" y="1614"/>
                </a:lnTo>
                <a:lnTo>
                  <a:pt x="2301" y="1619"/>
                </a:lnTo>
                <a:lnTo>
                  <a:pt x="2303" y="1619"/>
                </a:lnTo>
                <a:lnTo>
                  <a:pt x="2303" y="1620"/>
                </a:lnTo>
                <a:lnTo>
                  <a:pt x="2304" y="1620"/>
                </a:lnTo>
                <a:lnTo>
                  <a:pt x="2304" y="1621"/>
                </a:lnTo>
                <a:lnTo>
                  <a:pt x="2305" y="1622"/>
                </a:lnTo>
                <a:lnTo>
                  <a:pt x="2305" y="1623"/>
                </a:lnTo>
                <a:lnTo>
                  <a:pt x="2306" y="1624"/>
                </a:lnTo>
                <a:lnTo>
                  <a:pt x="2306" y="1625"/>
                </a:lnTo>
                <a:lnTo>
                  <a:pt x="2307" y="1626"/>
                </a:lnTo>
                <a:lnTo>
                  <a:pt x="2308" y="1628"/>
                </a:lnTo>
                <a:lnTo>
                  <a:pt x="2308" y="1629"/>
                </a:lnTo>
                <a:lnTo>
                  <a:pt x="2309" y="1630"/>
                </a:lnTo>
                <a:lnTo>
                  <a:pt x="2309" y="1631"/>
                </a:lnTo>
                <a:lnTo>
                  <a:pt x="2309" y="1632"/>
                </a:lnTo>
                <a:lnTo>
                  <a:pt x="2309" y="1633"/>
                </a:lnTo>
                <a:lnTo>
                  <a:pt x="2309" y="1638"/>
                </a:lnTo>
                <a:lnTo>
                  <a:pt x="2309" y="1639"/>
                </a:lnTo>
                <a:lnTo>
                  <a:pt x="2309" y="1640"/>
                </a:lnTo>
                <a:lnTo>
                  <a:pt x="2309" y="1641"/>
                </a:lnTo>
                <a:lnTo>
                  <a:pt x="2309" y="1642"/>
                </a:lnTo>
                <a:lnTo>
                  <a:pt x="2309" y="1644"/>
                </a:lnTo>
                <a:lnTo>
                  <a:pt x="2309" y="1645"/>
                </a:lnTo>
                <a:lnTo>
                  <a:pt x="2308" y="1646"/>
                </a:lnTo>
                <a:lnTo>
                  <a:pt x="2308" y="1647"/>
                </a:lnTo>
                <a:lnTo>
                  <a:pt x="2308" y="1648"/>
                </a:lnTo>
                <a:lnTo>
                  <a:pt x="2308" y="1649"/>
                </a:lnTo>
                <a:lnTo>
                  <a:pt x="2308" y="1650"/>
                </a:lnTo>
                <a:lnTo>
                  <a:pt x="2308" y="1651"/>
                </a:lnTo>
                <a:lnTo>
                  <a:pt x="2307" y="1651"/>
                </a:lnTo>
                <a:lnTo>
                  <a:pt x="2307" y="1653"/>
                </a:lnTo>
                <a:lnTo>
                  <a:pt x="2307" y="1654"/>
                </a:lnTo>
                <a:lnTo>
                  <a:pt x="2307" y="1655"/>
                </a:lnTo>
                <a:lnTo>
                  <a:pt x="2307" y="1656"/>
                </a:lnTo>
                <a:lnTo>
                  <a:pt x="2307" y="1657"/>
                </a:lnTo>
                <a:lnTo>
                  <a:pt x="2306" y="1657"/>
                </a:lnTo>
                <a:lnTo>
                  <a:pt x="2306" y="1658"/>
                </a:lnTo>
                <a:lnTo>
                  <a:pt x="2306" y="1659"/>
                </a:lnTo>
                <a:lnTo>
                  <a:pt x="2305" y="1659"/>
                </a:lnTo>
                <a:lnTo>
                  <a:pt x="2305" y="1661"/>
                </a:lnTo>
                <a:lnTo>
                  <a:pt x="2305" y="1662"/>
                </a:lnTo>
                <a:lnTo>
                  <a:pt x="2305" y="1663"/>
                </a:lnTo>
                <a:lnTo>
                  <a:pt x="2305" y="1664"/>
                </a:lnTo>
                <a:lnTo>
                  <a:pt x="2305" y="1665"/>
                </a:lnTo>
                <a:lnTo>
                  <a:pt x="2305" y="1666"/>
                </a:lnTo>
                <a:lnTo>
                  <a:pt x="2305" y="1667"/>
                </a:lnTo>
                <a:lnTo>
                  <a:pt x="2304" y="1667"/>
                </a:lnTo>
                <a:lnTo>
                  <a:pt x="2304" y="1668"/>
                </a:lnTo>
                <a:lnTo>
                  <a:pt x="2303" y="1668"/>
                </a:lnTo>
                <a:lnTo>
                  <a:pt x="2303" y="1670"/>
                </a:lnTo>
                <a:lnTo>
                  <a:pt x="2301" y="1670"/>
                </a:lnTo>
                <a:lnTo>
                  <a:pt x="2300" y="1670"/>
                </a:lnTo>
                <a:lnTo>
                  <a:pt x="2300" y="1671"/>
                </a:lnTo>
                <a:lnTo>
                  <a:pt x="2299" y="1671"/>
                </a:lnTo>
                <a:lnTo>
                  <a:pt x="2298" y="1671"/>
                </a:lnTo>
                <a:lnTo>
                  <a:pt x="2297" y="1671"/>
                </a:lnTo>
                <a:lnTo>
                  <a:pt x="2296" y="1672"/>
                </a:lnTo>
                <a:lnTo>
                  <a:pt x="2295" y="1672"/>
                </a:lnTo>
                <a:lnTo>
                  <a:pt x="2295" y="1673"/>
                </a:lnTo>
                <a:lnTo>
                  <a:pt x="2293" y="1673"/>
                </a:lnTo>
                <a:lnTo>
                  <a:pt x="2292" y="1674"/>
                </a:lnTo>
                <a:lnTo>
                  <a:pt x="2291" y="1674"/>
                </a:lnTo>
                <a:lnTo>
                  <a:pt x="2291" y="1675"/>
                </a:lnTo>
                <a:lnTo>
                  <a:pt x="2290" y="1675"/>
                </a:lnTo>
                <a:lnTo>
                  <a:pt x="2290" y="1676"/>
                </a:lnTo>
                <a:lnTo>
                  <a:pt x="2289" y="1676"/>
                </a:lnTo>
                <a:lnTo>
                  <a:pt x="2288" y="1676"/>
                </a:lnTo>
                <a:lnTo>
                  <a:pt x="2288" y="1678"/>
                </a:lnTo>
                <a:lnTo>
                  <a:pt x="2287" y="1678"/>
                </a:lnTo>
                <a:lnTo>
                  <a:pt x="2285" y="1678"/>
                </a:lnTo>
                <a:lnTo>
                  <a:pt x="2284" y="1678"/>
                </a:lnTo>
                <a:lnTo>
                  <a:pt x="2283" y="1679"/>
                </a:lnTo>
                <a:lnTo>
                  <a:pt x="2282" y="1679"/>
                </a:lnTo>
                <a:lnTo>
                  <a:pt x="2281" y="1679"/>
                </a:lnTo>
                <a:lnTo>
                  <a:pt x="2281" y="1680"/>
                </a:lnTo>
                <a:lnTo>
                  <a:pt x="2280" y="1680"/>
                </a:lnTo>
                <a:lnTo>
                  <a:pt x="2280" y="1681"/>
                </a:lnTo>
                <a:lnTo>
                  <a:pt x="2279" y="1681"/>
                </a:lnTo>
                <a:lnTo>
                  <a:pt x="2278" y="1681"/>
                </a:lnTo>
                <a:lnTo>
                  <a:pt x="2276" y="1682"/>
                </a:lnTo>
                <a:lnTo>
                  <a:pt x="2275" y="1682"/>
                </a:lnTo>
                <a:lnTo>
                  <a:pt x="2275" y="1683"/>
                </a:lnTo>
                <a:lnTo>
                  <a:pt x="2274" y="1683"/>
                </a:lnTo>
                <a:lnTo>
                  <a:pt x="2273" y="1683"/>
                </a:lnTo>
                <a:lnTo>
                  <a:pt x="2272" y="1684"/>
                </a:lnTo>
                <a:lnTo>
                  <a:pt x="2271" y="1684"/>
                </a:lnTo>
                <a:lnTo>
                  <a:pt x="2270" y="1684"/>
                </a:lnTo>
                <a:lnTo>
                  <a:pt x="2270" y="1686"/>
                </a:lnTo>
                <a:lnTo>
                  <a:pt x="2268" y="1686"/>
                </a:lnTo>
                <a:lnTo>
                  <a:pt x="2267" y="1686"/>
                </a:lnTo>
                <a:lnTo>
                  <a:pt x="2267" y="1687"/>
                </a:lnTo>
                <a:lnTo>
                  <a:pt x="2266" y="1687"/>
                </a:lnTo>
                <a:lnTo>
                  <a:pt x="2265" y="1687"/>
                </a:lnTo>
                <a:lnTo>
                  <a:pt x="2264" y="1687"/>
                </a:lnTo>
                <a:lnTo>
                  <a:pt x="2264" y="1688"/>
                </a:lnTo>
                <a:lnTo>
                  <a:pt x="2263" y="1689"/>
                </a:lnTo>
                <a:lnTo>
                  <a:pt x="2262" y="1689"/>
                </a:lnTo>
                <a:lnTo>
                  <a:pt x="2261" y="1689"/>
                </a:lnTo>
                <a:lnTo>
                  <a:pt x="2259" y="1689"/>
                </a:lnTo>
                <a:lnTo>
                  <a:pt x="2259" y="1690"/>
                </a:lnTo>
                <a:lnTo>
                  <a:pt x="2258" y="1690"/>
                </a:lnTo>
                <a:lnTo>
                  <a:pt x="2257" y="1691"/>
                </a:lnTo>
                <a:lnTo>
                  <a:pt x="2256" y="1691"/>
                </a:lnTo>
                <a:lnTo>
                  <a:pt x="2256" y="1692"/>
                </a:lnTo>
                <a:lnTo>
                  <a:pt x="2255" y="1692"/>
                </a:lnTo>
                <a:lnTo>
                  <a:pt x="2255" y="1693"/>
                </a:lnTo>
                <a:lnTo>
                  <a:pt x="2254" y="1693"/>
                </a:lnTo>
                <a:lnTo>
                  <a:pt x="2253" y="1693"/>
                </a:lnTo>
                <a:lnTo>
                  <a:pt x="2253" y="1695"/>
                </a:lnTo>
                <a:lnTo>
                  <a:pt x="2251" y="1695"/>
                </a:lnTo>
                <a:lnTo>
                  <a:pt x="2250" y="1696"/>
                </a:lnTo>
                <a:lnTo>
                  <a:pt x="2249" y="1696"/>
                </a:lnTo>
                <a:lnTo>
                  <a:pt x="2248" y="1696"/>
                </a:lnTo>
                <a:lnTo>
                  <a:pt x="2248" y="1697"/>
                </a:lnTo>
                <a:lnTo>
                  <a:pt x="2247" y="1697"/>
                </a:lnTo>
                <a:lnTo>
                  <a:pt x="2246" y="1697"/>
                </a:lnTo>
                <a:lnTo>
                  <a:pt x="2245" y="1697"/>
                </a:lnTo>
                <a:lnTo>
                  <a:pt x="2245" y="1698"/>
                </a:lnTo>
                <a:lnTo>
                  <a:pt x="2243" y="1698"/>
                </a:lnTo>
                <a:lnTo>
                  <a:pt x="2242" y="1698"/>
                </a:lnTo>
                <a:lnTo>
                  <a:pt x="2242" y="1699"/>
                </a:lnTo>
                <a:lnTo>
                  <a:pt x="2241" y="1699"/>
                </a:lnTo>
                <a:lnTo>
                  <a:pt x="2240" y="1700"/>
                </a:lnTo>
                <a:lnTo>
                  <a:pt x="2239" y="1701"/>
                </a:lnTo>
                <a:lnTo>
                  <a:pt x="2238" y="1701"/>
                </a:lnTo>
                <a:lnTo>
                  <a:pt x="2238" y="1703"/>
                </a:lnTo>
                <a:lnTo>
                  <a:pt x="2237" y="1703"/>
                </a:lnTo>
                <a:lnTo>
                  <a:pt x="2236" y="1703"/>
                </a:lnTo>
                <a:lnTo>
                  <a:pt x="2237" y="1703"/>
                </a:lnTo>
                <a:lnTo>
                  <a:pt x="2236" y="1703"/>
                </a:lnTo>
                <a:lnTo>
                  <a:pt x="2234" y="1704"/>
                </a:lnTo>
                <a:lnTo>
                  <a:pt x="2233" y="1704"/>
                </a:lnTo>
                <a:lnTo>
                  <a:pt x="2232" y="1704"/>
                </a:lnTo>
                <a:lnTo>
                  <a:pt x="2232" y="1705"/>
                </a:lnTo>
                <a:lnTo>
                  <a:pt x="2232" y="1704"/>
                </a:lnTo>
                <a:lnTo>
                  <a:pt x="2231" y="1704"/>
                </a:lnTo>
                <a:lnTo>
                  <a:pt x="2230" y="1704"/>
                </a:lnTo>
                <a:lnTo>
                  <a:pt x="2231" y="1704"/>
                </a:lnTo>
                <a:lnTo>
                  <a:pt x="2231" y="1705"/>
                </a:lnTo>
                <a:lnTo>
                  <a:pt x="2230" y="1705"/>
                </a:lnTo>
                <a:lnTo>
                  <a:pt x="2230" y="1706"/>
                </a:lnTo>
                <a:lnTo>
                  <a:pt x="2229" y="1706"/>
                </a:lnTo>
                <a:lnTo>
                  <a:pt x="2228" y="1707"/>
                </a:lnTo>
                <a:lnTo>
                  <a:pt x="2226" y="1707"/>
                </a:lnTo>
                <a:lnTo>
                  <a:pt x="2226" y="1708"/>
                </a:lnTo>
                <a:lnTo>
                  <a:pt x="2225" y="1708"/>
                </a:lnTo>
                <a:lnTo>
                  <a:pt x="2224" y="1708"/>
                </a:lnTo>
                <a:lnTo>
                  <a:pt x="2223" y="1709"/>
                </a:lnTo>
                <a:lnTo>
                  <a:pt x="2223" y="1711"/>
                </a:lnTo>
                <a:lnTo>
                  <a:pt x="2222" y="1712"/>
                </a:lnTo>
                <a:lnTo>
                  <a:pt x="2222" y="1713"/>
                </a:lnTo>
                <a:lnTo>
                  <a:pt x="2222" y="1714"/>
                </a:lnTo>
                <a:lnTo>
                  <a:pt x="2221" y="1714"/>
                </a:lnTo>
                <a:lnTo>
                  <a:pt x="2221" y="1715"/>
                </a:lnTo>
                <a:lnTo>
                  <a:pt x="2221" y="1716"/>
                </a:lnTo>
                <a:lnTo>
                  <a:pt x="2221" y="1717"/>
                </a:lnTo>
                <a:lnTo>
                  <a:pt x="2220" y="1717"/>
                </a:lnTo>
                <a:lnTo>
                  <a:pt x="2220" y="1718"/>
                </a:lnTo>
                <a:lnTo>
                  <a:pt x="2220" y="1720"/>
                </a:lnTo>
                <a:lnTo>
                  <a:pt x="2218" y="1720"/>
                </a:lnTo>
                <a:lnTo>
                  <a:pt x="2218" y="1721"/>
                </a:lnTo>
                <a:lnTo>
                  <a:pt x="2217" y="1723"/>
                </a:lnTo>
                <a:lnTo>
                  <a:pt x="2217" y="1724"/>
                </a:lnTo>
                <a:lnTo>
                  <a:pt x="2216" y="1725"/>
                </a:lnTo>
                <a:lnTo>
                  <a:pt x="2216" y="1726"/>
                </a:lnTo>
                <a:lnTo>
                  <a:pt x="2215" y="1726"/>
                </a:lnTo>
                <a:lnTo>
                  <a:pt x="2215" y="1728"/>
                </a:lnTo>
                <a:lnTo>
                  <a:pt x="2215" y="1729"/>
                </a:lnTo>
                <a:lnTo>
                  <a:pt x="2215" y="1730"/>
                </a:lnTo>
                <a:lnTo>
                  <a:pt x="2214" y="1730"/>
                </a:lnTo>
                <a:lnTo>
                  <a:pt x="2214" y="1731"/>
                </a:lnTo>
                <a:lnTo>
                  <a:pt x="2214" y="1732"/>
                </a:lnTo>
                <a:lnTo>
                  <a:pt x="2213" y="1733"/>
                </a:lnTo>
                <a:lnTo>
                  <a:pt x="2213" y="1734"/>
                </a:lnTo>
                <a:lnTo>
                  <a:pt x="2213" y="1735"/>
                </a:lnTo>
                <a:lnTo>
                  <a:pt x="2213" y="1737"/>
                </a:lnTo>
                <a:lnTo>
                  <a:pt x="2213" y="1738"/>
                </a:lnTo>
                <a:lnTo>
                  <a:pt x="2214" y="1739"/>
                </a:lnTo>
                <a:lnTo>
                  <a:pt x="2214" y="1740"/>
                </a:lnTo>
                <a:lnTo>
                  <a:pt x="2214" y="1741"/>
                </a:lnTo>
                <a:lnTo>
                  <a:pt x="2214" y="1742"/>
                </a:lnTo>
                <a:lnTo>
                  <a:pt x="2213" y="1743"/>
                </a:lnTo>
                <a:lnTo>
                  <a:pt x="2213" y="1745"/>
                </a:lnTo>
                <a:lnTo>
                  <a:pt x="2212" y="1746"/>
                </a:lnTo>
                <a:lnTo>
                  <a:pt x="2211" y="1746"/>
                </a:lnTo>
                <a:lnTo>
                  <a:pt x="2211" y="1747"/>
                </a:lnTo>
                <a:lnTo>
                  <a:pt x="2209" y="1747"/>
                </a:lnTo>
                <a:lnTo>
                  <a:pt x="2209" y="1748"/>
                </a:lnTo>
                <a:lnTo>
                  <a:pt x="2208" y="1749"/>
                </a:lnTo>
                <a:lnTo>
                  <a:pt x="2208" y="1750"/>
                </a:lnTo>
                <a:lnTo>
                  <a:pt x="2208" y="1751"/>
                </a:lnTo>
                <a:lnTo>
                  <a:pt x="2209" y="1753"/>
                </a:lnTo>
                <a:lnTo>
                  <a:pt x="2209" y="1754"/>
                </a:lnTo>
                <a:lnTo>
                  <a:pt x="2208" y="1754"/>
                </a:lnTo>
                <a:lnTo>
                  <a:pt x="2208" y="1755"/>
                </a:lnTo>
                <a:lnTo>
                  <a:pt x="2208" y="1756"/>
                </a:lnTo>
                <a:lnTo>
                  <a:pt x="2207" y="1756"/>
                </a:lnTo>
                <a:lnTo>
                  <a:pt x="2207" y="1758"/>
                </a:lnTo>
                <a:lnTo>
                  <a:pt x="2206" y="1759"/>
                </a:lnTo>
                <a:lnTo>
                  <a:pt x="2207" y="1759"/>
                </a:lnTo>
                <a:lnTo>
                  <a:pt x="2207" y="1760"/>
                </a:lnTo>
                <a:lnTo>
                  <a:pt x="2206" y="1760"/>
                </a:lnTo>
                <a:lnTo>
                  <a:pt x="2205" y="1760"/>
                </a:lnTo>
                <a:lnTo>
                  <a:pt x="2204" y="1760"/>
                </a:lnTo>
                <a:lnTo>
                  <a:pt x="2203" y="1759"/>
                </a:lnTo>
                <a:lnTo>
                  <a:pt x="2201" y="1759"/>
                </a:lnTo>
                <a:lnTo>
                  <a:pt x="2201" y="1758"/>
                </a:lnTo>
                <a:lnTo>
                  <a:pt x="2200" y="1758"/>
                </a:lnTo>
                <a:lnTo>
                  <a:pt x="2200" y="1757"/>
                </a:lnTo>
                <a:lnTo>
                  <a:pt x="2199" y="1756"/>
                </a:lnTo>
                <a:lnTo>
                  <a:pt x="2199" y="1754"/>
                </a:lnTo>
                <a:lnTo>
                  <a:pt x="2200" y="1751"/>
                </a:lnTo>
                <a:lnTo>
                  <a:pt x="2200" y="1750"/>
                </a:lnTo>
                <a:lnTo>
                  <a:pt x="2201" y="1749"/>
                </a:lnTo>
                <a:lnTo>
                  <a:pt x="2201" y="1748"/>
                </a:lnTo>
                <a:lnTo>
                  <a:pt x="2203" y="1747"/>
                </a:lnTo>
                <a:lnTo>
                  <a:pt x="2203" y="1746"/>
                </a:lnTo>
                <a:lnTo>
                  <a:pt x="2203" y="1745"/>
                </a:lnTo>
                <a:lnTo>
                  <a:pt x="2204" y="1745"/>
                </a:lnTo>
                <a:lnTo>
                  <a:pt x="2203" y="1745"/>
                </a:lnTo>
                <a:lnTo>
                  <a:pt x="2204" y="1745"/>
                </a:lnTo>
                <a:lnTo>
                  <a:pt x="2203" y="1743"/>
                </a:lnTo>
                <a:lnTo>
                  <a:pt x="2204" y="1743"/>
                </a:lnTo>
                <a:lnTo>
                  <a:pt x="2204" y="1742"/>
                </a:lnTo>
                <a:lnTo>
                  <a:pt x="2204" y="1741"/>
                </a:lnTo>
                <a:lnTo>
                  <a:pt x="2203" y="1741"/>
                </a:lnTo>
                <a:lnTo>
                  <a:pt x="2204" y="1740"/>
                </a:lnTo>
                <a:lnTo>
                  <a:pt x="2203" y="1739"/>
                </a:lnTo>
                <a:lnTo>
                  <a:pt x="2203" y="1740"/>
                </a:lnTo>
                <a:lnTo>
                  <a:pt x="2201" y="1740"/>
                </a:lnTo>
                <a:lnTo>
                  <a:pt x="2200" y="1740"/>
                </a:lnTo>
                <a:lnTo>
                  <a:pt x="2200" y="1739"/>
                </a:lnTo>
                <a:lnTo>
                  <a:pt x="2199" y="1738"/>
                </a:lnTo>
                <a:lnTo>
                  <a:pt x="2199" y="1739"/>
                </a:lnTo>
                <a:lnTo>
                  <a:pt x="2198" y="1740"/>
                </a:lnTo>
                <a:lnTo>
                  <a:pt x="2199" y="1740"/>
                </a:lnTo>
                <a:lnTo>
                  <a:pt x="2198" y="1740"/>
                </a:lnTo>
                <a:lnTo>
                  <a:pt x="2198" y="1741"/>
                </a:lnTo>
                <a:lnTo>
                  <a:pt x="2198" y="1742"/>
                </a:lnTo>
                <a:lnTo>
                  <a:pt x="2198" y="1741"/>
                </a:lnTo>
                <a:lnTo>
                  <a:pt x="2197" y="1741"/>
                </a:lnTo>
                <a:lnTo>
                  <a:pt x="2195" y="1746"/>
                </a:lnTo>
                <a:lnTo>
                  <a:pt x="2193" y="1748"/>
                </a:lnTo>
                <a:lnTo>
                  <a:pt x="2191" y="1751"/>
                </a:lnTo>
                <a:lnTo>
                  <a:pt x="2191" y="1753"/>
                </a:lnTo>
                <a:lnTo>
                  <a:pt x="2189" y="1756"/>
                </a:lnTo>
                <a:lnTo>
                  <a:pt x="2187" y="1759"/>
                </a:lnTo>
                <a:lnTo>
                  <a:pt x="2184" y="1764"/>
                </a:lnTo>
                <a:lnTo>
                  <a:pt x="2183" y="1764"/>
                </a:lnTo>
                <a:lnTo>
                  <a:pt x="2184" y="1764"/>
                </a:lnTo>
                <a:lnTo>
                  <a:pt x="2184" y="1763"/>
                </a:lnTo>
                <a:lnTo>
                  <a:pt x="2186" y="1762"/>
                </a:lnTo>
                <a:lnTo>
                  <a:pt x="2186" y="1760"/>
                </a:lnTo>
                <a:lnTo>
                  <a:pt x="2187" y="1759"/>
                </a:lnTo>
                <a:lnTo>
                  <a:pt x="2188" y="1758"/>
                </a:lnTo>
                <a:lnTo>
                  <a:pt x="2187" y="1758"/>
                </a:lnTo>
                <a:lnTo>
                  <a:pt x="2188" y="1758"/>
                </a:lnTo>
                <a:lnTo>
                  <a:pt x="2188" y="1757"/>
                </a:lnTo>
                <a:lnTo>
                  <a:pt x="2189" y="1756"/>
                </a:lnTo>
                <a:lnTo>
                  <a:pt x="2189" y="1755"/>
                </a:lnTo>
                <a:lnTo>
                  <a:pt x="2190" y="1754"/>
                </a:lnTo>
                <a:lnTo>
                  <a:pt x="2191" y="1753"/>
                </a:lnTo>
                <a:lnTo>
                  <a:pt x="2190" y="1753"/>
                </a:lnTo>
                <a:lnTo>
                  <a:pt x="2191" y="1753"/>
                </a:lnTo>
                <a:lnTo>
                  <a:pt x="2191" y="1751"/>
                </a:lnTo>
                <a:lnTo>
                  <a:pt x="2192" y="1750"/>
                </a:lnTo>
                <a:lnTo>
                  <a:pt x="2192" y="1749"/>
                </a:lnTo>
                <a:lnTo>
                  <a:pt x="2192" y="1750"/>
                </a:lnTo>
                <a:lnTo>
                  <a:pt x="2193" y="1748"/>
                </a:lnTo>
                <a:lnTo>
                  <a:pt x="2193" y="1747"/>
                </a:lnTo>
                <a:lnTo>
                  <a:pt x="2195" y="1747"/>
                </a:lnTo>
                <a:lnTo>
                  <a:pt x="2195" y="1746"/>
                </a:lnTo>
                <a:lnTo>
                  <a:pt x="2196" y="1745"/>
                </a:lnTo>
                <a:lnTo>
                  <a:pt x="2196" y="1743"/>
                </a:lnTo>
                <a:lnTo>
                  <a:pt x="2196" y="1745"/>
                </a:lnTo>
                <a:lnTo>
                  <a:pt x="2197" y="1742"/>
                </a:lnTo>
                <a:lnTo>
                  <a:pt x="2196" y="1742"/>
                </a:lnTo>
                <a:lnTo>
                  <a:pt x="2197" y="1742"/>
                </a:lnTo>
                <a:lnTo>
                  <a:pt x="2197" y="1741"/>
                </a:lnTo>
                <a:lnTo>
                  <a:pt x="2198" y="1741"/>
                </a:lnTo>
                <a:lnTo>
                  <a:pt x="2198" y="1740"/>
                </a:lnTo>
                <a:lnTo>
                  <a:pt x="2197" y="1740"/>
                </a:lnTo>
                <a:lnTo>
                  <a:pt x="2197" y="1739"/>
                </a:lnTo>
                <a:lnTo>
                  <a:pt x="2198" y="1739"/>
                </a:lnTo>
                <a:lnTo>
                  <a:pt x="2198" y="1740"/>
                </a:lnTo>
                <a:lnTo>
                  <a:pt x="2199" y="1739"/>
                </a:lnTo>
                <a:lnTo>
                  <a:pt x="2198" y="1738"/>
                </a:lnTo>
                <a:lnTo>
                  <a:pt x="2199" y="1738"/>
                </a:lnTo>
                <a:lnTo>
                  <a:pt x="2199" y="1739"/>
                </a:lnTo>
                <a:lnTo>
                  <a:pt x="2199" y="1738"/>
                </a:lnTo>
                <a:lnTo>
                  <a:pt x="2199" y="1737"/>
                </a:lnTo>
                <a:lnTo>
                  <a:pt x="2196" y="1733"/>
                </a:lnTo>
                <a:lnTo>
                  <a:pt x="2195" y="1732"/>
                </a:lnTo>
                <a:lnTo>
                  <a:pt x="2193" y="1731"/>
                </a:lnTo>
                <a:lnTo>
                  <a:pt x="2192" y="1730"/>
                </a:lnTo>
                <a:lnTo>
                  <a:pt x="2192" y="1729"/>
                </a:lnTo>
                <a:lnTo>
                  <a:pt x="2191" y="1730"/>
                </a:lnTo>
                <a:lnTo>
                  <a:pt x="2191" y="1729"/>
                </a:lnTo>
                <a:lnTo>
                  <a:pt x="2190" y="1730"/>
                </a:lnTo>
                <a:lnTo>
                  <a:pt x="2191" y="1729"/>
                </a:lnTo>
                <a:lnTo>
                  <a:pt x="2190" y="1728"/>
                </a:lnTo>
                <a:lnTo>
                  <a:pt x="2189" y="1725"/>
                </a:lnTo>
                <a:lnTo>
                  <a:pt x="2178" y="1714"/>
                </a:lnTo>
                <a:lnTo>
                  <a:pt x="2164" y="1716"/>
                </a:lnTo>
                <a:lnTo>
                  <a:pt x="2156" y="1731"/>
                </a:lnTo>
                <a:lnTo>
                  <a:pt x="2142" y="1754"/>
                </a:lnTo>
                <a:lnTo>
                  <a:pt x="2142" y="1755"/>
                </a:lnTo>
                <a:lnTo>
                  <a:pt x="2141" y="1756"/>
                </a:lnTo>
                <a:lnTo>
                  <a:pt x="2140" y="1756"/>
                </a:lnTo>
                <a:lnTo>
                  <a:pt x="2140" y="1757"/>
                </a:lnTo>
                <a:lnTo>
                  <a:pt x="2138" y="1759"/>
                </a:lnTo>
                <a:lnTo>
                  <a:pt x="2139" y="1759"/>
                </a:lnTo>
                <a:lnTo>
                  <a:pt x="2139" y="1760"/>
                </a:lnTo>
                <a:lnTo>
                  <a:pt x="2139" y="1762"/>
                </a:lnTo>
                <a:lnTo>
                  <a:pt x="2139" y="1763"/>
                </a:lnTo>
                <a:lnTo>
                  <a:pt x="2139" y="1764"/>
                </a:lnTo>
                <a:lnTo>
                  <a:pt x="2138" y="1764"/>
                </a:lnTo>
                <a:lnTo>
                  <a:pt x="2138" y="1765"/>
                </a:lnTo>
                <a:lnTo>
                  <a:pt x="2139" y="1765"/>
                </a:lnTo>
                <a:lnTo>
                  <a:pt x="2139" y="1766"/>
                </a:lnTo>
                <a:lnTo>
                  <a:pt x="2139" y="1767"/>
                </a:lnTo>
                <a:lnTo>
                  <a:pt x="2139" y="1768"/>
                </a:lnTo>
                <a:lnTo>
                  <a:pt x="2140" y="1770"/>
                </a:lnTo>
                <a:lnTo>
                  <a:pt x="2140" y="1771"/>
                </a:lnTo>
                <a:lnTo>
                  <a:pt x="2140" y="1772"/>
                </a:lnTo>
                <a:lnTo>
                  <a:pt x="2141" y="1772"/>
                </a:lnTo>
                <a:lnTo>
                  <a:pt x="2141" y="1773"/>
                </a:lnTo>
                <a:lnTo>
                  <a:pt x="2142" y="1773"/>
                </a:lnTo>
                <a:lnTo>
                  <a:pt x="2141" y="1774"/>
                </a:lnTo>
                <a:lnTo>
                  <a:pt x="2142" y="1774"/>
                </a:lnTo>
                <a:lnTo>
                  <a:pt x="2142" y="1775"/>
                </a:lnTo>
                <a:lnTo>
                  <a:pt x="2142" y="1776"/>
                </a:lnTo>
                <a:lnTo>
                  <a:pt x="2141" y="1776"/>
                </a:lnTo>
                <a:lnTo>
                  <a:pt x="2141" y="1778"/>
                </a:lnTo>
                <a:lnTo>
                  <a:pt x="2142" y="1778"/>
                </a:lnTo>
                <a:lnTo>
                  <a:pt x="2142" y="1779"/>
                </a:lnTo>
                <a:lnTo>
                  <a:pt x="2144" y="1779"/>
                </a:lnTo>
                <a:lnTo>
                  <a:pt x="2144" y="1780"/>
                </a:lnTo>
                <a:lnTo>
                  <a:pt x="2144" y="1781"/>
                </a:lnTo>
                <a:lnTo>
                  <a:pt x="2145" y="1781"/>
                </a:lnTo>
                <a:lnTo>
                  <a:pt x="2145" y="1782"/>
                </a:lnTo>
                <a:lnTo>
                  <a:pt x="2146" y="1783"/>
                </a:lnTo>
                <a:lnTo>
                  <a:pt x="2147" y="1784"/>
                </a:lnTo>
                <a:lnTo>
                  <a:pt x="2147" y="1785"/>
                </a:lnTo>
                <a:lnTo>
                  <a:pt x="2148" y="1785"/>
                </a:lnTo>
                <a:lnTo>
                  <a:pt x="2149" y="1785"/>
                </a:lnTo>
                <a:lnTo>
                  <a:pt x="2150" y="1785"/>
                </a:lnTo>
                <a:lnTo>
                  <a:pt x="2151" y="1787"/>
                </a:lnTo>
                <a:lnTo>
                  <a:pt x="2151" y="1788"/>
                </a:lnTo>
                <a:lnTo>
                  <a:pt x="2153" y="1788"/>
                </a:lnTo>
                <a:lnTo>
                  <a:pt x="2153" y="1789"/>
                </a:lnTo>
                <a:lnTo>
                  <a:pt x="2154" y="1789"/>
                </a:lnTo>
                <a:lnTo>
                  <a:pt x="2154" y="1788"/>
                </a:lnTo>
                <a:lnTo>
                  <a:pt x="2155" y="1789"/>
                </a:lnTo>
                <a:lnTo>
                  <a:pt x="2156" y="1790"/>
                </a:lnTo>
                <a:lnTo>
                  <a:pt x="2157" y="1790"/>
                </a:lnTo>
                <a:lnTo>
                  <a:pt x="2157" y="1791"/>
                </a:lnTo>
                <a:lnTo>
                  <a:pt x="2158" y="1791"/>
                </a:lnTo>
                <a:lnTo>
                  <a:pt x="2158" y="1792"/>
                </a:lnTo>
                <a:lnTo>
                  <a:pt x="2158" y="1793"/>
                </a:lnTo>
                <a:lnTo>
                  <a:pt x="2158" y="1795"/>
                </a:lnTo>
                <a:lnTo>
                  <a:pt x="2158" y="1796"/>
                </a:lnTo>
                <a:lnTo>
                  <a:pt x="2157" y="1796"/>
                </a:lnTo>
                <a:lnTo>
                  <a:pt x="2157" y="1797"/>
                </a:lnTo>
                <a:lnTo>
                  <a:pt x="2158" y="1797"/>
                </a:lnTo>
                <a:lnTo>
                  <a:pt x="2158" y="1798"/>
                </a:lnTo>
                <a:lnTo>
                  <a:pt x="2157" y="1798"/>
                </a:lnTo>
                <a:lnTo>
                  <a:pt x="2156" y="1799"/>
                </a:lnTo>
                <a:lnTo>
                  <a:pt x="2156" y="1800"/>
                </a:lnTo>
                <a:lnTo>
                  <a:pt x="2155" y="1800"/>
                </a:lnTo>
                <a:lnTo>
                  <a:pt x="2154" y="1800"/>
                </a:lnTo>
                <a:lnTo>
                  <a:pt x="2153" y="1801"/>
                </a:lnTo>
                <a:lnTo>
                  <a:pt x="2151" y="1804"/>
                </a:lnTo>
                <a:lnTo>
                  <a:pt x="2150" y="1804"/>
                </a:lnTo>
                <a:lnTo>
                  <a:pt x="2149" y="1804"/>
                </a:lnTo>
                <a:lnTo>
                  <a:pt x="2149" y="1805"/>
                </a:lnTo>
                <a:lnTo>
                  <a:pt x="2148" y="1806"/>
                </a:lnTo>
                <a:lnTo>
                  <a:pt x="2147" y="1806"/>
                </a:lnTo>
                <a:lnTo>
                  <a:pt x="2147" y="1807"/>
                </a:lnTo>
                <a:lnTo>
                  <a:pt x="2146" y="1807"/>
                </a:lnTo>
                <a:lnTo>
                  <a:pt x="2146" y="1808"/>
                </a:lnTo>
                <a:lnTo>
                  <a:pt x="2145" y="1808"/>
                </a:lnTo>
                <a:lnTo>
                  <a:pt x="2145" y="1807"/>
                </a:lnTo>
                <a:lnTo>
                  <a:pt x="2142" y="1807"/>
                </a:lnTo>
                <a:lnTo>
                  <a:pt x="2142" y="1808"/>
                </a:lnTo>
                <a:lnTo>
                  <a:pt x="2141" y="1808"/>
                </a:lnTo>
                <a:lnTo>
                  <a:pt x="2141" y="1807"/>
                </a:lnTo>
                <a:lnTo>
                  <a:pt x="2140" y="1807"/>
                </a:lnTo>
                <a:lnTo>
                  <a:pt x="2140" y="1808"/>
                </a:lnTo>
                <a:lnTo>
                  <a:pt x="2139" y="1808"/>
                </a:lnTo>
                <a:lnTo>
                  <a:pt x="2139" y="1809"/>
                </a:lnTo>
                <a:lnTo>
                  <a:pt x="2139" y="1810"/>
                </a:lnTo>
                <a:lnTo>
                  <a:pt x="2138" y="1810"/>
                </a:lnTo>
                <a:lnTo>
                  <a:pt x="2138" y="1812"/>
                </a:lnTo>
                <a:lnTo>
                  <a:pt x="2137" y="1812"/>
                </a:lnTo>
                <a:lnTo>
                  <a:pt x="2137" y="1813"/>
                </a:lnTo>
                <a:lnTo>
                  <a:pt x="2136" y="1813"/>
                </a:lnTo>
                <a:lnTo>
                  <a:pt x="2133" y="1814"/>
                </a:lnTo>
                <a:lnTo>
                  <a:pt x="2132" y="1815"/>
                </a:lnTo>
                <a:lnTo>
                  <a:pt x="2131" y="1815"/>
                </a:lnTo>
                <a:lnTo>
                  <a:pt x="2131" y="1814"/>
                </a:lnTo>
                <a:lnTo>
                  <a:pt x="2130" y="1815"/>
                </a:lnTo>
                <a:lnTo>
                  <a:pt x="2129" y="1815"/>
                </a:lnTo>
                <a:lnTo>
                  <a:pt x="2130" y="1816"/>
                </a:lnTo>
                <a:lnTo>
                  <a:pt x="2129" y="1816"/>
                </a:lnTo>
                <a:lnTo>
                  <a:pt x="2130" y="1817"/>
                </a:lnTo>
                <a:lnTo>
                  <a:pt x="2129" y="1817"/>
                </a:lnTo>
                <a:lnTo>
                  <a:pt x="2128" y="1817"/>
                </a:lnTo>
                <a:lnTo>
                  <a:pt x="2126" y="1817"/>
                </a:lnTo>
                <a:lnTo>
                  <a:pt x="2126" y="1818"/>
                </a:lnTo>
                <a:lnTo>
                  <a:pt x="2124" y="1818"/>
                </a:lnTo>
                <a:lnTo>
                  <a:pt x="2123" y="1820"/>
                </a:lnTo>
                <a:lnTo>
                  <a:pt x="2123" y="1818"/>
                </a:lnTo>
                <a:lnTo>
                  <a:pt x="2122" y="1820"/>
                </a:lnTo>
                <a:lnTo>
                  <a:pt x="2123" y="1820"/>
                </a:lnTo>
                <a:lnTo>
                  <a:pt x="2122" y="1821"/>
                </a:lnTo>
                <a:lnTo>
                  <a:pt x="2122" y="1822"/>
                </a:lnTo>
                <a:lnTo>
                  <a:pt x="2121" y="1822"/>
                </a:lnTo>
                <a:lnTo>
                  <a:pt x="2121" y="1823"/>
                </a:lnTo>
                <a:lnTo>
                  <a:pt x="2121" y="1824"/>
                </a:lnTo>
                <a:lnTo>
                  <a:pt x="2120" y="1824"/>
                </a:lnTo>
                <a:lnTo>
                  <a:pt x="2119" y="1824"/>
                </a:lnTo>
                <a:lnTo>
                  <a:pt x="2119" y="1825"/>
                </a:lnTo>
                <a:lnTo>
                  <a:pt x="2117" y="1825"/>
                </a:lnTo>
                <a:lnTo>
                  <a:pt x="2116" y="1825"/>
                </a:lnTo>
                <a:lnTo>
                  <a:pt x="2116" y="1826"/>
                </a:lnTo>
                <a:lnTo>
                  <a:pt x="2116" y="1827"/>
                </a:lnTo>
                <a:lnTo>
                  <a:pt x="2115" y="1827"/>
                </a:lnTo>
                <a:lnTo>
                  <a:pt x="2115" y="1829"/>
                </a:lnTo>
                <a:lnTo>
                  <a:pt x="2114" y="1829"/>
                </a:lnTo>
                <a:lnTo>
                  <a:pt x="2114" y="1830"/>
                </a:lnTo>
                <a:lnTo>
                  <a:pt x="2115" y="1830"/>
                </a:lnTo>
                <a:lnTo>
                  <a:pt x="2114" y="1831"/>
                </a:lnTo>
                <a:lnTo>
                  <a:pt x="2114" y="1830"/>
                </a:lnTo>
                <a:lnTo>
                  <a:pt x="2113" y="1830"/>
                </a:lnTo>
                <a:lnTo>
                  <a:pt x="2113" y="1831"/>
                </a:lnTo>
                <a:lnTo>
                  <a:pt x="2113" y="1832"/>
                </a:lnTo>
                <a:lnTo>
                  <a:pt x="2113" y="1833"/>
                </a:lnTo>
                <a:lnTo>
                  <a:pt x="2112" y="1833"/>
                </a:lnTo>
                <a:lnTo>
                  <a:pt x="2112" y="1832"/>
                </a:lnTo>
                <a:lnTo>
                  <a:pt x="2111" y="1833"/>
                </a:lnTo>
                <a:lnTo>
                  <a:pt x="2109" y="1833"/>
                </a:lnTo>
                <a:lnTo>
                  <a:pt x="2109" y="1832"/>
                </a:lnTo>
                <a:lnTo>
                  <a:pt x="2109" y="1830"/>
                </a:lnTo>
                <a:lnTo>
                  <a:pt x="2111" y="1830"/>
                </a:lnTo>
                <a:lnTo>
                  <a:pt x="2112" y="1830"/>
                </a:lnTo>
                <a:lnTo>
                  <a:pt x="2112" y="1829"/>
                </a:lnTo>
                <a:lnTo>
                  <a:pt x="2111" y="1827"/>
                </a:lnTo>
                <a:lnTo>
                  <a:pt x="2109" y="1826"/>
                </a:lnTo>
                <a:lnTo>
                  <a:pt x="2108" y="1826"/>
                </a:lnTo>
                <a:lnTo>
                  <a:pt x="2107" y="1826"/>
                </a:lnTo>
                <a:lnTo>
                  <a:pt x="2106" y="1827"/>
                </a:lnTo>
                <a:lnTo>
                  <a:pt x="2104" y="1827"/>
                </a:lnTo>
                <a:lnTo>
                  <a:pt x="2103" y="1826"/>
                </a:lnTo>
                <a:lnTo>
                  <a:pt x="2102" y="1826"/>
                </a:lnTo>
                <a:lnTo>
                  <a:pt x="2102" y="1825"/>
                </a:lnTo>
                <a:lnTo>
                  <a:pt x="2100" y="1825"/>
                </a:lnTo>
                <a:lnTo>
                  <a:pt x="2099" y="1825"/>
                </a:lnTo>
                <a:lnTo>
                  <a:pt x="2099" y="1824"/>
                </a:lnTo>
                <a:lnTo>
                  <a:pt x="2099" y="1823"/>
                </a:lnTo>
                <a:lnTo>
                  <a:pt x="2099" y="1822"/>
                </a:lnTo>
                <a:lnTo>
                  <a:pt x="2098" y="1822"/>
                </a:lnTo>
                <a:lnTo>
                  <a:pt x="2097" y="1822"/>
                </a:lnTo>
                <a:lnTo>
                  <a:pt x="2097" y="1821"/>
                </a:lnTo>
                <a:lnTo>
                  <a:pt x="2096" y="1821"/>
                </a:lnTo>
                <a:lnTo>
                  <a:pt x="2097" y="1821"/>
                </a:lnTo>
                <a:lnTo>
                  <a:pt x="2096" y="1820"/>
                </a:lnTo>
                <a:lnTo>
                  <a:pt x="2096" y="1818"/>
                </a:lnTo>
                <a:lnTo>
                  <a:pt x="2095" y="1818"/>
                </a:lnTo>
                <a:lnTo>
                  <a:pt x="2095" y="1817"/>
                </a:lnTo>
                <a:lnTo>
                  <a:pt x="2095" y="1816"/>
                </a:lnTo>
                <a:lnTo>
                  <a:pt x="2094" y="1816"/>
                </a:lnTo>
                <a:lnTo>
                  <a:pt x="2092" y="1816"/>
                </a:lnTo>
                <a:lnTo>
                  <a:pt x="2091" y="1816"/>
                </a:lnTo>
                <a:lnTo>
                  <a:pt x="2090" y="1816"/>
                </a:lnTo>
                <a:lnTo>
                  <a:pt x="2089" y="1815"/>
                </a:lnTo>
                <a:lnTo>
                  <a:pt x="2088" y="1815"/>
                </a:lnTo>
                <a:lnTo>
                  <a:pt x="2088" y="1814"/>
                </a:lnTo>
                <a:lnTo>
                  <a:pt x="2087" y="1814"/>
                </a:lnTo>
                <a:lnTo>
                  <a:pt x="2086" y="1813"/>
                </a:lnTo>
                <a:lnTo>
                  <a:pt x="2084" y="1813"/>
                </a:lnTo>
                <a:lnTo>
                  <a:pt x="2083" y="1813"/>
                </a:lnTo>
                <a:lnTo>
                  <a:pt x="2083" y="1812"/>
                </a:lnTo>
                <a:lnTo>
                  <a:pt x="2082" y="1812"/>
                </a:lnTo>
                <a:lnTo>
                  <a:pt x="2081" y="1812"/>
                </a:lnTo>
                <a:lnTo>
                  <a:pt x="2080" y="1812"/>
                </a:lnTo>
                <a:lnTo>
                  <a:pt x="2079" y="1812"/>
                </a:lnTo>
                <a:lnTo>
                  <a:pt x="2078" y="1812"/>
                </a:lnTo>
                <a:lnTo>
                  <a:pt x="2078" y="1810"/>
                </a:lnTo>
                <a:lnTo>
                  <a:pt x="2077" y="1810"/>
                </a:lnTo>
                <a:lnTo>
                  <a:pt x="2075" y="1810"/>
                </a:lnTo>
                <a:lnTo>
                  <a:pt x="2075" y="1809"/>
                </a:lnTo>
                <a:lnTo>
                  <a:pt x="2075" y="1808"/>
                </a:lnTo>
                <a:lnTo>
                  <a:pt x="2075" y="1807"/>
                </a:lnTo>
                <a:lnTo>
                  <a:pt x="2074" y="1807"/>
                </a:lnTo>
                <a:lnTo>
                  <a:pt x="2074" y="1808"/>
                </a:lnTo>
                <a:lnTo>
                  <a:pt x="2073" y="1808"/>
                </a:lnTo>
                <a:lnTo>
                  <a:pt x="2072" y="1808"/>
                </a:lnTo>
                <a:lnTo>
                  <a:pt x="2072" y="1809"/>
                </a:lnTo>
                <a:lnTo>
                  <a:pt x="2071" y="1809"/>
                </a:lnTo>
                <a:lnTo>
                  <a:pt x="2070" y="1809"/>
                </a:lnTo>
                <a:lnTo>
                  <a:pt x="2069" y="1809"/>
                </a:lnTo>
                <a:lnTo>
                  <a:pt x="2069" y="1808"/>
                </a:lnTo>
                <a:lnTo>
                  <a:pt x="2067" y="1808"/>
                </a:lnTo>
                <a:lnTo>
                  <a:pt x="2067" y="1807"/>
                </a:lnTo>
                <a:lnTo>
                  <a:pt x="2069" y="1807"/>
                </a:lnTo>
                <a:lnTo>
                  <a:pt x="2070" y="1807"/>
                </a:lnTo>
                <a:lnTo>
                  <a:pt x="2071" y="1807"/>
                </a:lnTo>
                <a:lnTo>
                  <a:pt x="2070" y="1806"/>
                </a:lnTo>
                <a:lnTo>
                  <a:pt x="2071" y="1806"/>
                </a:lnTo>
                <a:lnTo>
                  <a:pt x="2071" y="1805"/>
                </a:lnTo>
                <a:lnTo>
                  <a:pt x="2071" y="1804"/>
                </a:lnTo>
                <a:lnTo>
                  <a:pt x="2071" y="1802"/>
                </a:lnTo>
                <a:lnTo>
                  <a:pt x="2071" y="1801"/>
                </a:lnTo>
                <a:lnTo>
                  <a:pt x="2072" y="1800"/>
                </a:lnTo>
                <a:lnTo>
                  <a:pt x="2073" y="1800"/>
                </a:lnTo>
                <a:lnTo>
                  <a:pt x="2073" y="1799"/>
                </a:lnTo>
                <a:lnTo>
                  <a:pt x="2074" y="1799"/>
                </a:lnTo>
                <a:lnTo>
                  <a:pt x="2074" y="1798"/>
                </a:lnTo>
                <a:lnTo>
                  <a:pt x="2073" y="1798"/>
                </a:lnTo>
                <a:lnTo>
                  <a:pt x="2073" y="1797"/>
                </a:lnTo>
                <a:lnTo>
                  <a:pt x="2073" y="1796"/>
                </a:lnTo>
                <a:lnTo>
                  <a:pt x="2073" y="1795"/>
                </a:lnTo>
                <a:lnTo>
                  <a:pt x="2073" y="1793"/>
                </a:lnTo>
                <a:lnTo>
                  <a:pt x="2074" y="1793"/>
                </a:lnTo>
                <a:lnTo>
                  <a:pt x="2073" y="1793"/>
                </a:lnTo>
                <a:lnTo>
                  <a:pt x="2073" y="1792"/>
                </a:lnTo>
                <a:lnTo>
                  <a:pt x="2073" y="1791"/>
                </a:lnTo>
                <a:lnTo>
                  <a:pt x="2074" y="1791"/>
                </a:lnTo>
                <a:lnTo>
                  <a:pt x="2074" y="1790"/>
                </a:lnTo>
                <a:lnTo>
                  <a:pt x="2074" y="1789"/>
                </a:lnTo>
                <a:lnTo>
                  <a:pt x="2075" y="1789"/>
                </a:lnTo>
                <a:lnTo>
                  <a:pt x="2075" y="1788"/>
                </a:lnTo>
                <a:lnTo>
                  <a:pt x="2075" y="1787"/>
                </a:lnTo>
                <a:lnTo>
                  <a:pt x="2075" y="1785"/>
                </a:lnTo>
                <a:lnTo>
                  <a:pt x="2075" y="1787"/>
                </a:lnTo>
                <a:lnTo>
                  <a:pt x="2077" y="1787"/>
                </a:lnTo>
                <a:lnTo>
                  <a:pt x="2077" y="1785"/>
                </a:lnTo>
                <a:lnTo>
                  <a:pt x="2078" y="1785"/>
                </a:lnTo>
                <a:lnTo>
                  <a:pt x="2078" y="1784"/>
                </a:lnTo>
                <a:lnTo>
                  <a:pt x="2079" y="1784"/>
                </a:lnTo>
                <a:lnTo>
                  <a:pt x="2079" y="1785"/>
                </a:lnTo>
                <a:lnTo>
                  <a:pt x="2080" y="1785"/>
                </a:lnTo>
                <a:lnTo>
                  <a:pt x="2080" y="1784"/>
                </a:lnTo>
                <a:lnTo>
                  <a:pt x="2080" y="1783"/>
                </a:lnTo>
                <a:lnTo>
                  <a:pt x="2079" y="1783"/>
                </a:lnTo>
                <a:lnTo>
                  <a:pt x="2080" y="1782"/>
                </a:lnTo>
                <a:lnTo>
                  <a:pt x="2080" y="1781"/>
                </a:lnTo>
                <a:lnTo>
                  <a:pt x="2081" y="1781"/>
                </a:lnTo>
                <a:lnTo>
                  <a:pt x="2082" y="1781"/>
                </a:lnTo>
                <a:lnTo>
                  <a:pt x="2082" y="1780"/>
                </a:lnTo>
                <a:lnTo>
                  <a:pt x="2083" y="1780"/>
                </a:lnTo>
                <a:lnTo>
                  <a:pt x="2083" y="1779"/>
                </a:lnTo>
                <a:lnTo>
                  <a:pt x="2083" y="1778"/>
                </a:lnTo>
                <a:lnTo>
                  <a:pt x="2083" y="1776"/>
                </a:lnTo>
                <a:lnTo>
                  <a:pt x="2084" y="1775"/>
                </a:lnTo>
                <a:lnTo>
                  <a:pt x="2083" y="1774"/>
                </a:lnTo>
                <a:lnTo>
                  <a:pt x="2084" y="1774"/>
                </a:lnTo>
                <a:lnTo>
                  <a:pt x="2084" y="1773"/>
                </a:lnTo>
                <a:lnTo>
                  <a:pt x="2086" y="1773"/>
                </a:lnTo>
                <a:lnTo>
                  <a:pt x="2086" y="1774"/>
                </a:lnTo>
                <a:lnTo>
                  <a:pt x="2086" y="1773"/>
                </a:lnTo>
                <a:lnTo>
                  <a:pt x="2086" y="1772"/>
                </a:lnTo>
                <a:lnTo>
                  <a:pt x="2086" y="1771"/>
                </a:lnTo>
                <a:lnTo>
                  <a:pt x="2084" y="1771"/>
                </a:lnTo>
                <a:lnTo>
                  <a:pt x="2084" y="1770"/>
                </a:lnTo>
                <a:lnTo>
                  <a:pt x="2086" y="1770"/>
                </a:lnTo>
                <a:lnTo>
                  <a:pt x="2087" y="1770"/>
                </a:lnTo>
                <a:lnTo>
                  <a:pt x="2087" y="1768"/>
                </a:lnTo>
                <a:lnTo>
                  <a:pt x="2088" y="1768"/>
                </a:lnTo>
                <a:lnTo>
                  <a:pt x="2088" y="1767"/>
                </a:lnTo>
                <a:lnTo>
                  <a:pt x="2088" y="1766"/>
                </a:lnTo>
                <a:lnTo>
                  <a:pt x="2088" y="1765"/>
                </a:lnTo>
                <a:lnTo>
                  <a:pt x="2089" y="1765"/>
                </a:lnTo>
                <a:lnTo>
                  <a:pt x="2088" y="1765"/>
                </a:lnTo>
                <a:lnTo>
                  <a:pt x="2088" y="1764"/>
                </a:lnTo>
                <a:lnTo>
                  <a:pt x="2088" y="1763"/>
                </a:lnTo>
                <a:lnTo>
                  <a:pt x="2089" y="1763"/>
                </a:lnTo>
                <a:lnTo>
                  <a:pt x="2088" y="1762"/>
                </a:lnTo>
                <a:lnTo>
                  <a:pt x="2089" y="1762"/>
                </a:lnTo>
                <a:lnTo>
                  <a:pt x="2089" y="1760"/>
                </a:lnTo>
                <a:lnTo>
                  <a:pt x="2090" y="1760"/>
                </a:lnTo>
                <a:lnTo>
                  <a:pt x="2091" y="1758"/>
                </a:lnTo>
                <a:lnTo>
                  <a:pt x="2091" y="1757"/>
                </a:lnTo>
                <a:lnTo>
                  <a:pt x="2091" y="1756"/>
                </a:lnTo>
                <a:lnTo>
                  <a:pt x="2091" y="1755"/>
                </a:lnTo>
                <a:lnTo>
                  <a:pt x="2091" y="1754"/>
                </a:lnTo>
                <a:lnTo>
                  <a:pt x="2092" y="1754"/>
                </a:lnTo>
                <a:lnTo>
                  <a:pt x="2092" y="1753"/>
                </a:lnTo>
                <a:lnTo>
                  <a:pt x="2094" y="1753"/>
                </a:lnTo>
                <a:lnTo>
                  <a:pt x="2094" y="1751"/>
                </a:lnTo>
                <a:lnTo>
                  <a:pt x="2094" y="1750"/>
                </a:lnTo>
                <a:lnTo>
                  <a:pt x="2092" y="1750"/>
                </a:lnTo>
                <a:lnTo>
                  <a:pt x="2094" y="1750"/>
                </a:lnTo>
                <a:lnTo>
                  <a:pt x="2094" y="1749"/>
                </a:lnTo>
                <a:lnTo>
                  <a:pt x="2095" y="1749"/>
                </a:lnTo>
                <a:lnTo>
                  <a:pt x="2096" y="1749"/>
                </a:lnTo>
                <a:lnTo>
                  <a:pt x="2096" y="1748"/>
                </a:lnTo>
                <a:lnTo>
                  <a:pt x="2096" y="1747"/>
                </a:lnTo>
                <a:lnTo>
                  <a:pt x="2095" y="1747"/>
                </a:lnTo>
                <a:lnTo>
                  <a:pt x="2095" y="1746"/>
                </a:lnTo>
                <a:lnTo>
                  <a:pt x="2096" y="1746"/>
                </a:lnTo>
                <a:lnTo>
                  <a:pt x="2096" y="1745"/>
                </a:lnTo>
                <a:lnTo>
                  <a:pt x="2097" y="1745"/>
                </a:lnTo>
                <a:lnTo>
                  <a:pt x="2097" y="1743"/>
                </a:lnTo>
                <a:lnTo>
                  <a:pt x="2098" y="1743"/>
                </a:lnTo>
                <a:lnTo>
                  <a:pt x="2099" y="1743"/>
                </a:lnTo>
                <a:lnTo>
                  <a:pt x="2100" y="1743"/>
                </a:lnTo>
                <a:lnTo>
                  <a:pt x="2102" y="1743"/>
                </a:lnTo>
                <a:lnTo>
                  <a:pt x="2104" y="1745"/>
                </a:lnTo>
                <a:lnTo>
                  <a:pt x="2105" y="1746"/>
                </a:lnTo>
                <a:lnTo>
                  <a:pt x="2106" y="1746"/>
                </a:lnTo>
                <a:lnTo>
                  <a:pt x="2108" y="1746"/>
                </a:lnTo>
                <a:lnTo>
                  <a:pt x="2109" y="1746"/>
                </a:lnTo>
                <a:lnTo>
                  <a:pt x="2113" y="1746"/>
                </a:lnTo>
                <a:lnTo>
                  <a:pt x="2114" y="1745"/>
                </a:lnTo>
                <a:lnTo>
                  <a:pt x="2115" y="1745"/>
                </a:lnTo>
                <a:lnTo>
                  <a:pt x="2116" y="1745"/>
                </a:lnTo>
                <a:lnTo>
                  <a:pt x="2117" y="1745"/>
                </a:lnTo>
                <a:lnTo>
                  <a:pt x="2117" y="1743"/>
                </a:lnTo>
                <a:lnTo>
                  <a:pt x="2119" y="1743"/>
                </a:lnTo>
                <a:lnTo>
                  <a:pt x="2120" y="1742"/>
                </a:lnTo>
                <a:lnTo>
                  <a:pt x="2121" y="1741"/>
                </a:lnTo>
                <a:lnTo>
                  <a:pt x="2121" y="1740"/>
                </a:lnTo>
                <a:lnTo>
                  <a:pt x="2122" y="1739"/>
                </a:lnTo>
                <a:lnTo>
                  <a:pt x="2123" y="1738"/>
                </a:lnTo>
                <a:lnTo>
                  <a:pt x="2124" y="1737"/>
                </a:lnTo>
                <a:lnTo>
                  <a:pt x="2134" y="1724"/>
                </a:lnTo>
                <a:lnTo>
                  <a:pt x="2138" y="1720"/>
                </a:lnTo>
                <a:lnTo>
                  <a:pt x="2139" y="1721"/>
                </a:lnTo>
                <a:lnTo>
                  <a:pt x="2140" y="1720"/>
                </a:lnTo>
                <a:lnTo>
                  <a:pt x="2146" y="1711"/>
                </a:lnTo>
                <a:lnTo>
                  <a:pt x="2147" y="1706"/>
                </a:lnTo>
                <a:lnTo>
                  <a:pt x="2147" y="1704"/>
                </a:lnTo>
                <a:lnTo>
                  <a:pt x="2146" y="1699"/>
                </a:lnTo>
                <a:lnTo>
                  <a:pt x="2145" y="1696"/>
                </a:lnTo>
                <a:lnTo>
                  <a:pt x="2142" y="1691"/>
                </a:lnTo>
                <a:lnTo>
                  <a:pt x="2139" y="1690"/>
                </a:lnTo>
                <a:lnTo>
                  <a:pt x="2136" y="1688"/>
                </a:lnTo>
                <a:lnTo>
                  <a:pt x="2134" y="1688"/>
                </a:lnTo>
                <a:lnTo>
                  <a:pt x="2132" y="1687"/>
                </a:lnTo>
                <a:lnTo>
                  <a:pt x="2130" y="1687"/>
                </a:lnTo>
                <a:lnTo>
                  <a:pt x="2128" y="1684"/>
                </a:lnTo>
                <a:lnTo>
                  <a:pt x="2126" y="1682"/>
                </a:lnTo>
                <a:lnTo>
                  <a:pt x="2124" y="1680"/>
                </a:lnTo>
                <a:lnTo>
                  <a:pt x="2120" y="1676"/>
                </a:lnTo>
                <a:lnTo>
                  <a:pt x="2119" y="1675"/>
                </a:lnTo>
                <a:lnTo>
                  <a:pt x="2119" y="1674"/>
                </a:lnTo>
                <a:lnTo>
                  <a:pt x="2119" y="1675"/>
                </a:lnTo>
                <a:lnTo>
                  <a:pt x="2117" y="1675"/>
                </a:lnTo>
                <a:lnTo>
                  <a:pt x="2116" y="1676"/>
                </a:lnTo>
                <a:lnTo>
                  <a:pt x="2115" y="1676"/>
                </a:lnTo>
                <a:lnTo>
                  <a:pt x="2114" y="1676"/>
                </a:lnTo>
                <a:lnTo>
                  <a:pt x="2113" y="1676"/>
                </a:lnTo>
                <a:lnTo>
                  <a:pt x="2113" y="1678"/>
                </a:lnTo>
                <a:lnTo>
                  <a:pt x="2113" y="1676"/>
                </a:lnTo>
                <a:lnTo>
                  <a:pt x="2113" y="1675"/>
                </a:lnTo>
                <a:lnTo>
                  <a:pt x="2113" y="1674"/>
                </a:lnTo>
                <a:lnTo>
                  <a:pt x="2100" y="1682"/>
                </a:lnTo>
                <a:lnTo>
                  <a:pt x="2090" y="1687"/>
                </a:lnTo>
                <a:lnTo>
                  <a:pt x="2080" y="1693"/>
                </a:lnTo>
                <a:lnTo>
                  <a:pt x="2079" y="1692"/>
                </a:lnTo>
                <a:lnTo>
                  <a:pt x="2080" y="1692"/>
                </a:lnTo>
                <a:lnTo>
                  <a:pt x="2090" y="1687"/>
                </a:lnTo>
                <a:lnTo>
                  <a:pt x="2099" y="1682"/>
                </a:lnTo>
                <a:lnTo>
                  <a:pt x="2111" y="1675"/>
                </a:lnTo>
                <a:lnTo>
                  <a:pt x="2113" y="1674"/>
                </a:lnTo>
                <a:lnTo>
                  <a:pt x="2112" y="1675"/>
                </a:lnTo>
                <a:lnTo>
                  <a:pt x="2111" y="1674"/>
                </a:lnTo>
                <a:lnTo>
                  <a:pt x="2111" y="1673"/>
                </a:lnTo>
                <a:lnTo>
                  <a:pt x="2111" y="1672"/>
                </a:lnTo>
                <a:lnTo>
                  <a:pt x="2111" y="1671"/>
                </a:lnTo>
                <a:lnTo>
                  <a:pt x="2108" y="1667"/>
                </a:lnTo>
                <a:lnTo>
                  <a:pt x="2108" y="1666"/>
                </a:lnTo>
                <a:lnTo>
                  <a:pt x="2107" y="1666"/>
                </a:lnTo>
                <a:lnTo>
                  <a:pt x="2106" y="1665"/>
                </a:lnTo>
                <a:lnTo>
                  <a:pt x="2104" y="1664"/>
                </a:lnTo>
                <a:lnTo>
                  <a:pt x="2103" y="1664"/>
                </a:lnTo>
                <a:lnTo>
                  <a:pt x="2102" y="1664"/>
                </a:lnTo>
                <a:lnTo>
                  <a:pt x="2100" y="1664"/>
                </a:lnTo>
                <a:lnTo>
                  <a:pt x="2100" y="1663"/>
                </a:lnTo>
                <a:lnTo>
                  <a:pt x="2099" y="1663"/>
                </a:lnTo>
                <a:lnTo>
                  <a:pt x="2098" y="1662"/>
                </a:lnTo>
                <a:lnTo>
                  <a:pt x="2097" y="1661"/>
                </a:lnTo>
                <a:lnTo>
                  <a:pt x="2096" y="1661"/>
                </a:lnTo>
                <a:lnTo>
                  <a:pt x="2095" y="1661"/>
                </a:lnTo>
                <a:lnTo>
                  <a:pt x="2095" y="1659"/>
                </a:lnTo>
                <a:lnTo>
                  <a:pt x="2094" y="1659"/>
                </a:lnTo>
                <a:lnTo>
                  <a:pt x="2092" y="1658"/>
                </a:lnTo>
                <a:lnTo>
                  <a:pt x="2091" y="1658"/>
                </a:lnTo>
                <a:lnTo>
                  <a:pt x="2090" y="1657"/>
                </a:lnTo>
                <a:lnTo>
                  <a:pt x="2089" y="1656"/>
                </a:lnTo>
                <a:lnTo>
                  <a:pt x="2088" y="1655"/>
                </a:lnTo>
                <a:lnTo>
                  <a:pt x="2087" y="1655"/>
                </a:lnTo>
                <a:lnTo>
                  <a:pt x="2086" y="1654"/>
                </a:lnTo>
                <a:lnTo>
                  <a:pt x="2084" y="1654"/>
                </a:lnTo>
                <a:lnTo>
                  <a:pt x="2084" y="1653"/>
                </a:lnTo>
                <a:lnTo>
                  <a:pt x="2083" y="1653"/>
                </a:lnTo>
                <a:lnTo>
                  <a:pt x="2082" y="1653"/>
                </a:lnTo>
                <a:lnTo>
                  <a:pt x="2081" y="1653"/>
                </a:lnTo>
                <a:lnTo>
                  <a:pt x="2081" y="1651"/>
                </a:lnTo>
                <a:lnTo>
                  <a:pt x="2080" y="1651"/>
                </a:lnTo>
                <a:lnTo>
                  <a:pt x="2079" y="1650"/>
                </a:lnTo>
                <a:lnTo>
                  <a:pt x="2078" y="1650"/>
                </a:lnTo>
                <a:lnTo>
                  <a:pt x="2077" y="1650"/>
                </a:lnTo>
                <a:lnTo>
                  <a:pt x="2075" y="1650"/>
                </a:lnTo>
                <a:lnTo>
                  <a:pt x="2074" y="1650"/>
                </a:lnTo>
                <a:lnTo>
                  <a:pt x="2072" y="1648"/>
                </a:lnTo>
                <a:lnTo>
                  <a:pt x="2070" y="1647"/>
                </a:lnTo>
                <a:lnTo>
                  <a:pt x="2069" y="1646"/>
                </a:lnTo>
                <a:lnTo>
                  <a:pt x="2063" y="1642"/>
                </a:lnTo>
                <a:lnTo>
                  <a:pt x="2057" y="1639"/>
                </a:lnTo>
                <a:lnTo>
                  <a:pt x="2049" y="1636"/>
                </a:lnTo>
                <a:lnTo>
                  <a:pt x="2045" y="1631"/>
                </a:lnTo>
                <a:lnTo>
                  <a:pt x="2044" y="1631"/>
                </a:lnTo>
                <a:lnTo>
                  <a:pt x="2042" y="1631"/>
                </a:lnTo>
                <a:lnTo>
                  <a:pt x="2041" y="1630"/>
                </a:lnTo>
                <a:lnTo>
                  <a:pt x="2040" y="1630"/>
                </a:lnTo>
                <a:lnTo>
                  <a:pt x="2037" y="1628"/>
                </a:lnTo>
                <a:lnTo>
                  <a:pt x="2031" y="1624"/>
                </a:lnTo>
                <a:lnTo>
                  <a:pt x="2029" y="1623"/>
                </a:lnTo>
                <a:lnTo>
                  <a:pt x="2025" y="1621"/>
                </a:lnTo>
                <a:lnTo>
                  <a:pt x="2022" y="1620"/>
                </a:lnTo>
                <a:lnTo>
                  <a:pt x="2020" y="1619"/>
                </a:lnTo>
                <a:lnTo>
                  <a:pt x="2019" y="1617"/>
                </a:lnTo>
                <a:lnTo>
                  <a:pt x="2016" y="1615"/>
                </a:lnTo>
                <a:lnTo>
                  <a:pt x="2013" y="1614"/>
                </a:lnTo>
                <a:lnTo>
                  <a:pt x="2011" y="1614"/>
                </a:lnTo>
                <a:lnTo>
                  <a:pt x="2008" y="1613"/>
                </a:lnTo>
                <a:lnTo>
                  <a:pt x="2007" y="1612"/>
                </a:lnTo>
                <a:lnTo>
                  <a:pt x="2005" y="1611"/>
                </a:lnTo>
                <a:lnTo>
                  <a:pt x="2003" y="1609"/>
                </a:lnTo>
                <a:lnTo>
                  <a:pt x="2002" y="1608"/>
                </a:lnTo>
                <a:lnTo>
                  <a:pt x="1999" y="1607"/>
                </a:lnTo>
                <a:lnTo>
                  <a:pt x="1998" y="1607"/>
                </a:lnTo>
                <a:lnTo>
                  <a:pt x="1997" y="1606"/>
                </a:lnTo>
                <a:lnTo>
                  <a:pt x="1995" y="1606"/>
                </a:lnTo>
                <a:lnTo>
                  <a:pt x="1992" y="1605"/>
                </a:lnTo>
                <a:lnTo>
                  <a:pt x="1988" y="1604"/>
                </a:lnTo>
                <a:lnTo>
                  <a:pt x="1986" y="1601"/>
                </a:lnTo>
                <a:lnTo>
                  <a:pt x="1985" y="1599"/>
                </a:lnTo>
                <a:lnTo>
                  <a:pt x="1983" y="1598"/>
                </a:lnTo>
                <a:lnTo>
                  <a:pt x="1982" y="1597"/>
                </a:lnTo>
                <a:lnTo>
                  <a:pt x="1982" y="1596"/>
                </a:lnTo>
                <a:lnTo>
                  <a:pt x="1981" y="1595"/>
                </a:lnTo>
                <a:lnTo>
                  <a:pt x="1980" y="1594"/>
                </a:lnTo>
                <a:lnTo>
                  <a:pt x="1980" y="1592"/>
                </a:lnTo>
                <a:lnTo>
                  <a:pt x="1979" y="1591"/>
                </a:lnTo>
                <a:lnTo>
                  <a:pt x="1978" y="1591"/>
                </a:lnTo>
                <a:lnTo>
                  <a:pt x="1978" y="1590"/>
                </a:lnTo>
                <a:lnTo>
                  <a:pt x="1977" y="1590"/>
                </a:lnTo>
                <a:lnTo>
                  <a:pt x="1977" y="1589"/>
                </a:lnTo>
                <a:lnTo>
                  <a:pt x="1975" y="1589"/>
                </a:lnTo>
                <a:lnTo>
                  <a:pt x="1975" y="1588"/>
                </a:lnTo>
                <a:lnTo>
                  <a:pt x="1974" y="1587"/>
                </a:lnTo>
                <a:lnTo>
                  <a:pt x="1973" y="1586"/>
                </a:lnTo>
                <a:lnTo>
                  <a:pt x="1971" y="1582"/>
                </a:lnTo>
                <a:lnTo>
                  <a:pt x="1970" y="1580"/>
                </a:lnTo>
                <a:lnTo>
                  <a:pt x="1970" y="1578"/>
                </a:lnTo>
                <a:lnTo>
                  <a:pt x="1970" y="1575"/>
                </a:lnTo>
                <a:lnTo>
                  <a:pt x="1970" y="1573"/>
                </a:lnTo>
                <a:lnTo>
                  <a:pt x="1969" y="1570"/>
                </a:lnTo>
                <a:lnTo>
                  <a:pt x="1969" y="1567"/>
                </a:lnTo>
                <a:lnTo>
                  <a:pt x="1969" y="1564"/>
                </a:lnTo>
                <a:lnTo>
                  <a:pt x="1966" y="1561"/>
                </a:lnTo>
                <a:lnTo>
                  <a:pt x="1965" y="1557"/>
                </a:lnTo>
                <a:lnTo>
                  <a:pt x="1964" y="1553"/>
                </a:lnTo>
                <a:lnTo>
                  <a:pt x="1964" y="1549"/>
                </a:lnTo>
                <a:lnTo>
                  <a:pt x="1964" y="1546"/>
                </a:lnTo>
                <a:lnTo>
                  <a:pt x="1966" y="1536"/>
                </a:lnTo>
                <a:lnTo>
                  <a:pt x="1969" y="1527"/>
                </a:lnTo>
                <a:lnTo>
                  <a:pt x="1969" y="1525"/>
                </a:lnTo>
                <a:lnTo>
                  <a:pt x="1970" y="1525"/>
                </a:lnTo>
                <a:lnTo>
                  <a:pt x="1970" y="1524"/>
                </a:lnTo>
                <a:lnTo>
                  <a:pt x="1972" y="1522"/>
                </a:lnTo>
                <a:lnTo>
                  <a:pt x="1972" y="1521"/>
                </a:lnTo>
                <a:lnTo>
                  <a:pt x="1973" y="1522"/>
                </a:lnTo>
                <a:lnTo>
                  <a:pt x="1972" y="1521"/>
                </a:lnTo>
                <a:lnTo>
                  <a:pt x="1973" y="1522"/>
                </a:lnTo>
                <a:lnTo>
                  <a:pt x="1981" y="1517"/>
                </a:lnTo>
                <a:lnTo>
                  <a:pt x="1981" y="1516"/>
                </a:lnTo>
                <a:lnTo>
                  <a:pt x="1981" y="1517"/>
                </a:lnTo>
                <a:lnTo>
                  <a:pt x="1981" y="1516"/>
                </a:lnTo>
                <a:lnTo>
                  <a:pt x="1981" y="1517"/>
                </a:lnTo>
                <a:lnTo>
                  <a:pt x="1985" y="1515"/>
                </a:lnTo>
                <a:lnTo>
                  <a:pt x="1986" y="1515"/>
                </a:lnTo>
                <a:lnTo>
                  <a:pt x="1987" y="1515"/>
                </a:lnTo>
                <a:lnTo>
                  <a:pt x="1990" y="1516"/>
                </a:lnTo>
                <a:lnTo>
                  <a:pt x="1990" y="1515"/>
                </a:lnTo>
                <a:lnTo>
                  <a:pt x="1991" y="1515"/>
                </a:lnTo>
                <a:lnTo>
                  <a:pt x="1991" y="1516"/>
                </a:lnTo>
                <a:lnTo>
                  <a:pt x="1992" y="1516"/>
                </a:lnTo>
                <a:lnTo>
                  <a:pt x="1994" y="1516"/>
                </a:lnTo>
                <a:lnTo>
                  <a:pt x="1995" y="1517"/>
                </a:lnTo>
                <a:lnTo>
                  <a:pt x="1996" y="1517"/>
                </a:lnTo>
                <a:lnTo>
                  <a:pt x="1997" y="1517"/>
                </a:lnTo>
                <a:lnTo>
                  <a:pt x="1997" y="1516"/>
                </a:lnTo>
                <a:lnTo>
                  <a:pt x="1998" y="1516"/>
                </a:lnTo>
                <a:lnTo>
                  <a:pt x="1998" y="1517"/>
                </a:lnTo>
                <a:lnTo>
                  <a:pt x="2000" y="1517"/>
                </a:lnTo>
                <a:lnTo>
                  <a:pt x="2002" y="1517"/>
                </a:lnTo>
                <a:lnTo>
                  <a:pt x="2004" y="1519"/>
                </a:lnTo>
                <a:lnTo>
                  <a:pt x="2004" y="1517"/>
                </a:lnTo>
                <a:lnTo>
                  <a:pt x="2005" y="1517"/>
                </a:lnTo>
                <a:lnTo>
                  <a:pt x="2004" y="1519"/>
                </a:lnTo>
                <a:lnTo>
                  <a:pt x="2006" y="1519"/>
                </a:lnTo>
                <a:lnTo>
                  <a:pt x="2007" y="1520"/>
                </a:lnTo>
                <a:lnTo>
                  <a:pt x="2008" y="1520"/>
                </a:lnTo>
                <a:lnTo>
                  <a:pt x="2010" y="1520"/>
                </a:lnTo>
                <a:lnTo>
                  <a:pt x="2011" y="1520"/>
                </a:lnTo>
                <a:lnTo>
                  <a:pt x="2011" y="1521"/>
                </a:lnTo>
                <a:lnTo>
                  <a:pt x="2013" y="1521"/>
                </a:lnTo>
                <a:lnTo>
                  <a:pt x="2015" y="1520"/>
                </a:lnTo>
                <a:lnTo>
                  <a:pt x="2016" y="1520"/>
                </a:lnTo>
                <a:lnTo>
                  <a:pt x="2016" y="1521"/>
                </a:lnTo>
                <a:lnTo>
                  <a:pt x="2019" y="1520"/>
                </a:lnTo>
                <a:lnTo>
                  <a:pt x="2020" y="1520"/>
                </a:lnTo>
                <a:lnTo>
                  <a:pt x="2020" y="1519"/>
                </a:lnTo>
                <a:lnTo>
                  <a:pt x="2020" y="1517"/>
                </a:lnTo>
                <a:lnTo>
                  <a:pt x="2019" y="1517"/>
                </a:lnTo>
                <a:lnTo>
                  <a:pt x="2017" y="1516"/>
                </a:lnTo>
                <a:lnTo>
                  <a:pt x="2016" y="1516"/>
                </a:lnTo>
                <a:lnTo>
                  <a:pt x="2015" y="1516"/>
                </a:lnTo>
                <a:lnTo>
                  <a:pt x="2013" y="1515"/>
                </a:lnTo>
                <a:lnTo>
                  <a:pt x="2012" y="1515"/>
                </a:lnTo>
                <a:lnTo>
                  <a:pt x="2006" y="1514"/>
                </a:lnTo>
                <a:lnTo>
                  <a:pt x="2003" y="1513"/>
                </a:lnTo>
                <a:lnTo>
                  <a:pt x="2002" y="1513"/>
                </a:lnTo>
                <a:lnTo>
                  <a:pt x="1999" y="1512"/>
                </a:lnTo>
                <a:lnTo>
                  <a:pt x="1997" y="1512"/>
                </a:lnTo>
                <a:lnTo>
                  <a:pt x="1996" y="1512"/>
                </a:lnTo>
                <a:lnTo>
                  <a:pt x="1994" y="1511"/>
                </a:lnTo>
                <a:lnTo>
                  <a:pt x="1992" y="1511"/>
                </a:lnTo>
                <a:lnTo>
                  <a:pt x="1991" y="1511"/>
                </a:lnTo>
                <a:lnTo>
                  <a:pt x="1990" y="1511"/>
                </a:lnTo>
                <a:lnTo>
                  <a:pt x="1989" y="1510"/>
                </a:lnTo>
                <a:lnTo>
                  <a:pt x="1988" y="1510"/>
                </a:lnTo>
                <a:lnTo>
                  <a:pt x="1987" y="1510"/>
                </a:lnTo>
                <a:lnTo>
                  <a:pt x="1986" y="1508"/>
                </a:lnTo>
                <a:lnTo>
                  <a:pt x="1986" y="1510"/>
                </a:lnTo>
                <a:lnTo>
                  <a:pt x="1985" y="1510"/>
                </a:lnTo>
                <a:lnTo>
                  <a:pt x="1985" y="1511"/>
                </a:lnTo>
                <a:lnTo>
                  <a:pt x="1981" y="1512"/>
                </a:lnTo>
                <a:lnTo>
                  <a:pt x="1980" y="1512"/>
                </a:lnTo>
                <a:lnTo>
                  <a:pt x="1979" y="1513"/>
                </a:lnTo>
                <a:lnTo>
                  <a:pt x="1974" y="1515"/>
                </a:lnTo>
                <a:lnTo>
                  <a:pt x="1973" y="1515"/>
                </a:lnTo>
                <a:lnTo>
                  <a:pt x="1973" y="1516"/>
                </a:lnTo>
                <a:lnTo>
                  <a:pt x="1972" y="1516"/>
                </a:lnTo>
                <a:lnTo>
                  <a:pt x="1971" y="1516"/>
                </a:lnTo>
                <a:lnTo>
                  <a:pt x="1971" y="1517"/>
                </a:lnTo>
                <a:lnTo>
                  <a:pt x="1970" y="1517"/>
                </a:lnTo>
                <a:lnTo>
                  <a:pt x="1967" y="1519"/>
                </a:lnTo>
                <a:lnTo>
                  <a:pt x="1966" y="1519"/>
                </a:lnTo>
                <a:lnTo>
                  <a:pt x="1966" y="1520"/>
                </a:lnTo>
                <a:lnTo>
                  <a:pt x="1965" y="1520"/>
                </a:lnTo>
                <a:lnTo>
                  <a:pt x="1965" y="1521"/>
                </a:lnTo>
                <a:lnTo>
                  <a:pt x="1964" y="1521"/>
                </a:lnTo>
                <a:lnTo>
                  <a:pt x="1962" y="1530"/>
                </a:lnTo>
                <a:lnTo>
                  <a:pt x="1962" y="1531"/>
                </a:lnTo>
                <a:lnTo>
                  <a:pt x="1962" y="1532"/>
                </a:lnTo>
                <a:lnTo>
                  <a:pt x="1962" y="1533"/>
                </a:lnTo>
                <a:lnTo>
                  <a:pt x="1961" y="1533"/>
                </a:lnTo>
                <a:lnTo>
                  <a:pt x="1961" y="1534"/>
                </a:lnTo>
                <a:lnTo>
                  <a:pt x="1962" y="1534"/>
                </a:lnTo>
                <a:lnTo>
                  <a:pt x="1962" y="1536"/>
                </a:lnTo>
                <a:lnTo>
                  <a:pt x="1961" y="1536"/>
                </a:lnTo>
                <a:lnTo>
                  <a:pt x="1961" y="1534"/>
                </a:lnTo>
                <a:lnTo>
                  <a:pt x="1961" y="1536"/>
                </a:lnTo>
                <a:lnTo>
                  <a:pt x="1961" y="1537"/>
                </a:lnTo>
                <a:lnTo>
                  <a:pt x="1960" y="1538"/>
                </a:lnTo>
                <a:lnTo>
                  <a:pt x="1958" y="1546"/>
                </a:lnTo>
                <a:lnTo>
                  <a:pt x="1957" y="1547"/>
                </a:lnTo>
                <a:lnTo>
                  <a:pt x="1957" y="1549"/>
                </a:lnTo>
                <a:lnTo>
                  <a:pt x="1958" y="1550"/>
                </a:lnTo>
                <a:lnTo>
                  <a:pt x="1960" y="1557"/>
                </a:lnTo>
                <a:lnTo>
                  <a:pt x="1960" y="1558"/>
                </a:lnTo>
                <a:lnTo>
                  <a:pt x="1961" y="1561"/>
                </a:lnTo>
                <a:lnTo>
                  <a:pt x="1961" y="1562"/>
                </a:lnTo>
                <a:lnTo>
                  <a:pt x="1961" y="1564"/>
                </a:lnTo>
                <a:lnTo>
                  <a:pt x="1961" y="1565"/>
                </a:lnTo>
                <a:lnTo>
                  <a:pt x="1962" y="1569"/>
                </a:lnTo>
                <a:lnTo>
                  <a:pt x="1963" y="1570"/>
                </a:lnTo>
                <a:lnTo>
                  <a:pt x="1963" y="1572"/>
                </a:lnTo>
                <a:lnTo>
                  <a:pt x="1963" y="1574"/>
                </a:lnTo>
                <a:lnTo>
                  <a:pt x="1964" y="1579"/>
                </a:lnTo>
                <a:lnTo>
                  <a:pt x="1964" y="1580"/>
                </a:lnTo>
                <a:lnTo>
                  <a:pt x="1964" y="1581"/>
                </a:lnTo>
                <a:lnTo>
                  <a:pt x="1964" y="1582"/>
                </a:lnTo>
                <a:lnTo>
                  <a:pt x="1964" y="1584"/>
                </a:lnTo>
                <a:lnTo>
                  <a:pt x="1965" y="1586"/>
                </a:lnTo>
                <a:lnTo>
                  <a:pt x="1965" y="1587"/>
                </a:lnTo>
                <a:lnTo>
                  <a:pt x="1966" y="1592"/>
                </a:lnTo>
                <a:lnTo>
                  <a:pt x="1966" y="1594"/>
                </a:lnTo>
                <a:lnTo>
                  <a:pt x="1965" y="1594"/>
                </a:lnTo>
                <a:lnTo>
                  <a:pt x="1964" y="1591"/>
                </a:lnTo>
                <a:lnTo>
                  <a:pt x="1964" y="1590"/>
                </a:lnTo>
                <a:lnTo>
                  <a:pt x="1963" y="1590"/>
                </a:lnTo>
                <a:lnTo>
                  <a:pt x="1963" y="1589"/>
                </a:lnTo>
                <a:lnTo>
                  <a:pt x="1963" y="1588"/>
                </a:lnTo>
                <a:lnTo>
                  <a:pt x="1962" y="1588"/>
                </a:lnTo>
                <a:lnTo>
                  <a:pt x="1962" y="1587"/>
                </a:lnTo>
                <a:lnTo>
                  <a:pt x="1962" y="1586"/>
                </a:lnTo>
                <a:lnTo>
                  <a:pt x="1961" y="1586"/>
                </a:lnTo>
                <a:lnTo>
                  <a:pt x="1960" y="1586"/>
                </a:lnTo>
                <a:lnTo>
                  <a:pt x="1960" y="1584"/>
                </a:lnTo>
                <a:lnTo>
                  <a:pt x="1958" y="1584"/>
                </a:lnTo>
                <a:lnTo>
                  <a:pt x="1957" y="1584"/>
                </a:lnTo>
                <a:lnTo>
                  <a:pt x="1956" y="1584"/>
                </a:lnTo>
                <a:lnTo>
                  <a:pt x="1956" y="1583"/>
                </a:lnTo>
                <a:lnTo>
                  <a:pt x="1955" y="1583"/>
                </a:lnTo>
                <a:lnTo>
                  <a:pt x="1955" y="1584"/>
                </a:lnTo>
                <a:lnTo>
                  <a:pt x="1954" y="1584"/>
                </a:lnTo>
                <a:lnTo>
                  <a:pt x="1953" y="1584"/>
                </a:lnTo>
                <a:lnTo>
                  <a:pt x="1953" y="1583"/>
                </a:lnTo>
                <a:lnTo>
                  <a:pt x="1953" y="1582"/>
                </a:lnTo>
                <a:lnTo>
                  <a:pt x="1953" y="1581"/>
                </a:lnTo>
                <a:lnTo>
                  <a:pt x="1952" y="1581"/>
                </a:lnTo>
                <a:lnTo>
                  <a:pt x="1952" y="1582"/>
                </a:lnTo>
                <a:lnTo>
                  <a:pt x="1953" y="1583"/>
                </a:lnTo>
                <a:lnTo>
                  <a:pt x="1952" y="1583"/>
                </a:lnTo>
                <a:lnTo>
                  <a:pt x="1952" y="1584"/>
                </a:lnTo>
                <a:lnTo>
                  <a:pt x="1950" y="1584"/>
                </a:lnTo>
                <a:lnTo>
                  <a:pt x="1950" y="1586"/>
                </a:lnTo>
                <a:lnTo>
                  <a:pt x="1952" y="1587"/>
                </a:lnTo>
                <a:lnTo>
                  <a:pt x="1952" y="1588"/>
                </a:lnTo>
                <a:lnTo>
                  <a:pt x="1952" y="1589"/>
                </a:lnTo>
                <a:lnTo>
                  <a:pt x="1952" y="1591"/>
                </a:lnTo>
                <a:lnTo>
                  <a:pt x="1950" y="1591"/>
                </a:lnTo>
                <a:lnTo>
                  <a:pt x="1949" y="1590"/>
                </a:lnTo>
                <a:lnTo>
                  <a:pt x="1949" y="1589"/>
                </a:lnTo>
                <a:lnTo>
                  <a:pt x="1948" y="1589"/>
                </a:lnTo>
                <a:lnTo>
                  <a:pt x="1946" y="1588"/>
                </a:lnTo>
                <a:lnTo>
                  <a:pt x="1945" y="1588"/>
                </a:lnTo>
                <a:lnTo>
                  <a:pt x="1944" y="1587"/>
                </a:lnTo>
                <a:lnTo>
                  <a:pt x="1942" y="1587"/>
                </a:lnTo>
                <a:lnTo>
                  <a:pt x="1941" y="1587"/>
                </a:lnTo>
                <a:lnTo>
                  <a:pt x="1939" y="1584"/>
                </a:lnTo>
                <a:lnTo>
                  <a:pt x="1938" y="1583"/>
                </a:lnTo>
                <a:lnTo>
                  <a:pt x="1937" y="1583"/>
                </a:lnTo>
                <a:lnTo>
                  <a:pt x="1937" y="1582"/>
                </a:lnTo>
                <a:lnTo>
                  <a:pt x="1936" y="1581"/>
                </a:lnTo>
                <a:lnTo>
                  <a:pt x="1935" y="1579"/>
                </a:lnTo>
                <a:lnTo>
                  <a:pt x="1936" y="1579"/>
                </a:lnTo>
                <a:lnTo>
                  <a:pt x="1935" y="1575"/>
                </a:lnTo>
                <a:lnTo>
                  <a:pt x="1932" y="1574"/>
                </a:lnTo>
                <a:lnTo>
                  <a:pt x="1932" y="1573"/>
                </a:lnTo>
                <a:lnTo>
                  <a:pt x="1931" y="1573"/>
                </a:lnTo>
                <a:lnTo>
                  <a:pt x="1931" y="1572"/>
                </a:lnTo>
                <a:lnTo>
                  <a:pt x="1930" y="1572"/>
                </a:lnTo>
                <a:lnTo>
                  <a:pt x="1930" y="1571"/>
                </a:lnTo>
                <a:lnTo>
                  <a:pt x="1930" y="1567"/>
                </a:lnTo>
                <a:lnTo>
                  <a:pt x="1929" y="1565"/>
                </a:lnTo>
                <a:lnTo>
                  <a:pt x="1929" y="1562"/>
                </a:lnTo>
                <a:lnTo>
                  <a:pt x="1929" y="1561"/>
                </a:lnTo>
                <a:lnTo>
                  <a:pt x="1928" y="1561"/>
                </a:lnTo>
                <a:lnTo>
                  <a:pt x="1928" y="1559"/>
                </a:lnTo>
                <a:lnTo>
                  <a:pt x="1928" y="1558"/>
                </a:lnTo>
                <a:lnTo>
                  <a:pt x="1929" y="1556"/>
                </a:lnTo>
                <a:lnTo>
                  <a:pt x="1932" y="1553"/>
                </a:lnTo>
                <a:lnTo>
                  <a:pt x="1933" y="1552"/>
                </a:lnTo>
                <a:lnTo>
                  <a:pt x="1935" y="1550"/>
                </a:lnTo>
                <a:lnTo>
                  <a:pt x="1935" y="1549"/>
                </a:lnTo>
                <a:lnTo>
                  <a:pt x="1938" y="1547"/>
                </a:lnTo>
                <a:lnTo>
                  <a:pt x="1938" y="1546"/>
                </a:lnTo>
                <a:lnTo>
                  <a:pt x="1939" y="1546"/>
                </a:lnTo>
                <a:lnTo>
                  <a:pt x="1939" y="1545"/>
                </a:lnTo>
                <a:lnTo>
                  <a:pt x="1938" y="1545"/>
                </a:lnTo>
                <a:lnTo>
                  <a:pt x="1938" y="1546"/>
                </a:lnTo>
                <a:lnTo>
                  <a:pt x="1937" y="1546"/>
                </a:lnTo>
                <a:lnTo>
                  <a:pt x="1937" y="1547"/>
                </a:lnTo>
                <a:lnTo>
                  <a:pt x="1936" y="1548"/>
                </a:lnTo>
                <a:lnTo>
                  <a:pt x="1935" y="1548"/>
                </a:lnTo>
                <a:lnTo>
                  <a:pt x="1935" y="1547"/>
                </a:lnTo>
                <a:lnTo>
                  <a:pt x="1933" y="1547"/>
                </a:lnTo>
                <a:lnTo>
                  <a:pt x="1933" y="1548"/>
                </a:lnTo>
                <a:lnTo>
                  <a:pt x="1932" y="1548"/>
                </a:lnTo>
                <a:lnTo>
                  <a:pt x="1932" y="1549"/>
                </a:lnTo>
                <a:lnTo>
                  <a:pt x="1932" y="1550"/>
                </a:lnTo>
                <a:lnTo>
                  <a:pt x="1932" y="1549"/>
                </a:lnTo>
                <a:lnTo>
                  <a:pt x="1932" y="1552"/>
                </a:lnTo>
                <a:lnTo>
                  <a:pt x="1932" y="1550"/>
                </a:lnTo>
                <a:lnTo>
                  <a:pt x="1932" y="1552"/>
                </a:lnTo>
                <a:lnTo>
                  <a:pt x="1932" y="1553"/>
                </a:lnTo>
                <a:lnTo>
                  <a:pt x="1930" y="1555"/>
                </a:lnTo>
                <a:lnTo>
                  <a:pt x="1929" y="1556"/>
                </a:lnTo>
                <a:lnTo>
                  <a:pt x="1928" y="1557"/>
                </a:lnTo>
                <a:lnTo>
                  <a:pt x="1927" y="1558"/>
                </a:lnTo>
                <a:lnTo>
                  <a:pt x="1925" y="1557"/>
                </a:lnTo>
                <a:lnTo>
                  <a:pt x="1924" y="1556"/>
                </a:lnTo>
                <a:lnTo>
                  <a:pt x="1925" y="1555"/>
                </a:lnTo>
                <a:lnTo>
                  <a:pt x="1924" y="1555"/>
                </a:lnTo>
                <a:lnTo>
                  <a:pt x="1924" y="1554"/>
                </a:lnTo>
                <a:lnTo>
                  <a:pt x="1925" y="1555"/>
                </a:lnTo>
                <a:lnTo>
                  <a:pt x="1925" y="1554"/>
                </a:lnTo>
                <a:lnTo>
                  <a:pt x="1927" y="1554"/>
                </a:lnTo>
                <a:lnTo>
                  <a:pt x="1928" y="1553"/>
                </a:lnTo>
                <a:lnTo>
                  <a:pt x="1928" y="1552"/>
                </a:lnTo>
                <a:lnTo>
                  <a:pt x="1928" y="1550"/>
                </a:lnTo>
                <a:lnTo>
                  <a:pt x="1928" y="1549"/>
                </a:lnTo>
                <a:lnTo>
                  <a:pt x="1929" y="1548"/>
                </a:lnTo>
                <a:lnTo>
                  <a:pt x="1929" y="1546"/>
                </a:lnTo>
                <a:lnTo>
                  <a:pt x="1930" y="1546"/>
                </a:lnTo>
                <a:lnTo>
                  <a:pt x="1931" y="1545"/>
                </a:lnTo>
                <a:lnTo>
                  <a:pt x="1932" y="1545"/>
                </a:lnTo>
                <a:lnTo>
                  <a:pt x="1932" y="1544"/>
                </a:lnTo>
                <a:lnTo>
                  <a:pt x="1933" y="1544"/>
                </a:lnTo>
                <a:lnTo>
                  <a:pt x="1935" y="1542"/>
                </a:lnTo>
                <a:lnTo>
                  <a:pt x="1936" y="1542"/>
                </a:lnTo>
                <a:lnTo>
                  <a:pt x="1937" y="1542"/>
                </a:lnTo>
                <a:lnTo>
                  <a:pt x="1938" y="1542"/>
                </a:lnTo>
                <a:lnTo>
                  <a:pt x="1938" y="1541"/>
                </a:lnTo>
                <a:lnTo>
                  <a:pt x="1938" y="1540"/>
                </a:lnTo>
                <a:lnTo>
                  <a:pt x="1938" y="1539"/>
                </a:lnTo>
                <a:lnTo>
                  <a:pt x="1939" y="1539"/>
                </a:lnTo>
                <a:lnTo>
                  <a:pt x="1939" y="1538"/>
                </a:lnTo>
                <a:lnTo>
                  <a:pt x="1939" y="1537"/>
                </a:lnTo>
                <a:lnTo>
                  <a:pt x="1939" y="1536"/>
                </a:lnTo>
                <a:lnTo>
                  <a:pt x="1938" y="1536"/>
                </a:lnTo>
                <a:lnTo>
                  <a:pt x="1938" y="1534"/>
                </a:lnTo>
                <a:lnTo>
                  <a:pt x="1937" y="1534"/>
                </a:lnTo>
                <a:lnTo>
                  <a:pt x="1937" y="1533"/>
                </a:lnTo>
                <a:lnTo>
                  <a:pt x="1936" y="1533"/>
                </a:lnTo>
                <a:lnTo>
                  <a:pt x="1936" y="1532"/>
                </a:lnTo>
                <a:lnTo>
                  <a:pt x="1935" y="1532"/>
                </a:lnTo>
                <a:lnTo>
                  <a:pt x="1935" y="1531"/>
                </a:lnTo>
                <a:lnTo>
                  <a:pt x="1933" y="1531"/>
                </a:lnTo>
                <a:lnTo>
                  <a:pt x="1935" y="1531"/>
                </a:lnTo>
                <a:lnTo>
                  <a:pt x="1936" y="1531"/>
                </a:lnTo>
                <a:lnTo>
                  <a:pt x="1936" y="1530"/>
                </a:lnTo>
                <a:lnTo>
                  <a:pt x="1937" y="1530"/>
                </a:lnTo>
                <a:lnTo>
                  <a:pt x="1936" y="1529"/>
                </a:lnTo>
                <a:lnTo>
                  <a:pt x="1936" y="1528"/>
                </a:lnTo>
                <a:lnTo>
                  <a:pt x="1935" y="1527"/>
                </a:lnTo>
                <a:lnTo>
                  <a:pt x="1935" y="1525"/>
                </a:lnTo>
                <a:lnTo>
                  <a:pt x="1935" y="1524"/>
                </a:lnTo>
                <a:lnTo>
                  <a:pt x="1935" y="1523"/>
                </a:lnTo>
                <a:lnTo>
                  <a:pt x="1933" y="1523"/>
                </a:lnTo>
                <a:lnTo>
                  <a:pt x="1933" y="1524"/>
                </a:lnTo>
                <a:lnTo>
                  <a:pt x="1935" y="1524"/>
                </a:lnTo>
                <a:lnTo>
                  <a:pt x="1935" y="1525"/>
                </a:lnTo>
                <a:lnTo>
                  <a:pt x="1935" y="1527"/>
                </a:lnTo>
                <a:lnTo>
                  <a:pt x="1935" y="1528"/>
                </a:lnTo>
                <a:lnTo>
                  <a:pt x="1936" y="1528"/>
                </a:lnTo>
                <a:lnTo>
                  <a:pt x="1936" y="1529"/>
                </a:lnTo>
                <a:lnTo>
                  <a:pt x="1936" y="1530"/>
                </a:lnTo>
                <a:lnTo>
                  <a:pt x="1935" y="1530"/>
                </a:lnTo>
                <a:lnTo>
                  <a:pt x="1933" y="1530"/>
                </a:lnTo>
                <a:lnTo>
                  <a:pt x="1933" y="1531"/>
                </a:lnTo>
                <a:lnTo>
                  <a:pt x="1933" y="1532"/>
                </a:lnTo>
                <a:lnTo>
                  <a:pt x="1935" y="1532"/>
                </a:lnTo>
                <a:lnTo>
                  <a:pt x="1936" y="1533"/>
                </a:lnTo>
                <a:lnTo>
                  <a:pt x="1936" y="1534"/>
                </a:lnTo>
                <a:lnTo>
                  <a:pt x="1937" y="1534"/>
                </a:lnTo>
                <a:lnTo>
                  <a:pt x="1938" y="1536"/>
                </a:lnTo>
                <a:lnTo>
                  <a:pt x="1939" y="1537"/>
                </a:lnTo>
                <a:lnTo>
                  <a:pt x="1939" y="1538"/>
                </a:lnTo>
                <a:lnTo>
                  <a:pt x="1938" y="1538"/>
                </a:lnTo>
                <a:lnTo>
                  <a:pt x="1938" y="1539"/>
                </a:lnTo>
                <a:lnTo>
                  <a:pt x="1937" y="1539"/>
                </a:lnTo>
                <a:lnTo>
                  <a:pt x="1937" y="1540"/>
                </a:lnTo>
                <a:lnTo>
                  <a:pt x="1937" y="1541"/>
                </a:lnTo>
                <a:lnTo>
                  <a:pt x="1936" y="1541"/>
                </a:lnTo>
                <a:lnTo>
                  <a:pt x="1935" y="1541"/>
                </a:lnTo>
                <a:lnTo>
                  <a:pt x="1933" y="1541"/>
                </a:lnTo>
                <a:lnTo>
                  <a:pt x="1933" y="1542"/>
                </a:lnTo>
                <a:lnTo>
                  <a:pt x="1932" y="1542"/>
                </a:lnTo>
                <a:lnTo>
                  <a:pt x="1932" y="1544"/>
                </a:lnTo>
                <a:lnTo>
                  <a:pt x="1930" y="1545"/>
                </a:lnTo>
                <a:lnTo>
                  <a:pt x="1929" y="1545"/>
                </a:lnTo>
                <a:lnTo>
                  <a:pt x="1929" y="1546"/>
                </a:lnTo>
                <a:lnTo>
                  <a:pt x="1928" y="1546"/>
                </a:lnTo>
                <a:lnTo>
                  <a:pt x="1928" y="1547"/>
                </a:lnTo>
                <a:lnTo>
                  <a:pt x="1928" y="1548"/>
                </a:lnTo>
                <a:lnTo>
                  <a:pt x="1928" y="1549"/>
                </a:lnTo>
                <a:lnTo>
                  <a:pt x="1928" y="1550"/>
                </a:lnTo>
                <a:lnTo>
                  <a:pt x="1927" y="1550"/>
                </a:lnTo>
                <a:lnTo>
                  <a:pt x="1927" y="1552"/>
                </a:lnTo>
                <a:lnTo>
                  <a:pt x="1927" y="1553"/>
                </a:lnTo>
                <a:lnTo>
                  <a:pt x="1925" y="1553"/>
                </a:lnTo>
                <a:lnTo>
                  <a:pt x="1925" y="1552"/>
                </a:lnTo>
                <a:lnTo>
                  <a:pt x="1925" y="1553"/>
                </a:lnTo>
                <a:lnTo>
                  <a:pt x="1924" y="1553"/>
                </a:lnTo>
                <a:lnTo>
                  <a:pt x="1924" y="1552"/>
                </a:lnTo>
                <a:lnTo>
                  <a:pt x="1923" y="1546"/>
                </a:lnTo>
                <a:lnTo>
                  <a:pt x="1922" y="1541"/>
                </a:lnTo>
                <a:lnTo>
                  <a:pt x="1921" y="1537"/>
                </a:lnTo>
                <a:lnTo>
                  <a:pt x="1922" y="1537"/>
                </a:lnTo>
                <a:lnTo>
                  <a:pt x="1925" y="1545"/>
                </a:lnTo>
                <a:lnTo>
                  <a:pt x="1923" y="1534"/>
                </a:lnTo>
                <a:lnTo>
                  <a:pt x="1925" y="1533"/>
                </a:lnTo>
                <a:lnTo>
                  <a:pt x="1930" y="1532"/>
                </a:lnTo>
                <a:lnTo>
                  <a:pt x="1929" y="1532"/>
                </a:lnTo>
                <a:lnTo>
                  <a:pt x="1929" y="1531"/>
                </a:lnTo>
                <a:lnTo>
                  <a:pt x="1925" y="1532"/>
                </a:lnTo>
                <a:lnTo>
                  <a:pt x="1922" y="1532"/>
                </a:lnTo>
                <a:lnTo>
                  <a:pt x="1919" y="1533"/>
                </a:lnTo>
                <a:lnTo>
                  <a:pt x="1921" y="1541"/>
                </a:lnTo>
                <a:lnTo>
                  <a:pt x="1922" y="1547"/>
                </a:lnTo>
                <a:lnTo>
                  <a:pt x="1923" y="1552"/>
                </a:lnTo>
                <a:lnTo>
                  <a:pt x="1923" y="1556"/>
                </a:lnTo>
                <a:lnTo>
                  <a:pt x="1924" y="1562"/>
                </a:lnTo>
                <a:lnTo>
                  <a:pt x="1925" y="1565"/>
                </a:lnTo>
                <a:lnTo>
                  <a:pt x="1927" y="1569"/>
                </a:lnTo>
                <a:lnTo>
                  <a:pt x="1927" y="1571"/>
                </a:lnTo>
                <a:lnTo>
                  <a:pt x="1928" y="1574"/>
                </a:lnTo>
                <a:lnTo>
                  <a:pt x="1929" y="1577"/>
                </a:lnTo>
                <a:lnTo>
                  <a:pt x="1930" y="1581"/>
                </a:lnTo>
                <a:lnTo>
                  <a:pt x="1931" y="1588"/>
                </a:lnTo>
                <a:lnTo>
                  <a:pt x="1928" y="1594"/>
                </a:lnTo>
                <a:lnTo>
                  <a:pt x="1914" y="1594"/>
                </a:lnTo>
                <a:lnTo>
                  <a:pt x="1913" y="1592"/>
                </a:lnTo>
                <a:lnTo>
                  <a:pt x="1912" y="1592"/>
                </a:lnTo>
                <a:lnTo>
                  <a:pt x="1911" y="1592"/>
                </a:lnTo>
                <a:lnTo>
                  <a:pt x="1911" y="1591"/>
                </a:lnTo>
                <a:lnTo>
                  <a:pt x="1910" y="1591"/>
                </a:lnTo>
                <a:lnTo>
                  <a:pt x="1910" y="1590"/>
                </a:lnTo>
                <a:lnTo>
                  <a:pt x="1908" y="1590"/>
                </a:lnTo>
                <a:lnTo>
                  <a:pt x="1908" y="1589"/>
                </a:lnTo>
                <a:lnTo>
                  <a:pt x="1908" y="1588"/>
                </a:lnTo>
                <a:lnTo>
                  <a:pt x="1908" y="1587"/>
                </a:lnTo>
                <a:lnTo>
                  <a:pt x="1907" y="1586"/>
                </a:lnTo>
                <a:lnTo>
                  <a:pt x="1905" y="1575"/>
                </a:lnTo>
                <a:lnTo>
                  <a:pt x="1904" y="1565"/>
                </a:lnTo>
                <a:lnTo>
                  <a:pt x="1902" y="1555"/>
                </a:lnTo>
                <a:lnTo>
                  <a:pt x="1899" y="1546"/>
                </a:lnTo>
                <a:lnTo>
                  <a:pt x="1898" y="1536"/>
                </a:lnTo>
                <a:lnTo>
                  <a:pt x="1896" y="1525"/>
                </a:lnTo>
                <a:lnTo>
                  <a:pt x="1895" y="1516"/>
                </a:lnTo>
                <a:lnTo>
                  <a:pt x="1895" y="1515"/>
                </a:lnTo>
                <a:lnTo>
                  <a:pt x="1894" y="1515"/>
                </a:lnTo>
                <a:lnTo>
                  <a:pt x="1894" y="1514"/>
                </a:lnTo>
                <a:lnTo>
                  <a:pt x="1895" y="1514"/>
                </a:lnTo>
                <a:lnTo>
                  <a:pt x="1894" y="1513"/>
                </a:lnTo>
                <a:lnTo>
                  <a:pt x="1896" y="1513"/>
                </a:lnTo>
                <a:lnTo>
                  <a:pt x="1898" y="1512"/>
                </a:lnTo>
                <a:lnTo>
                  <a:pt x="1898" y="1511"/>
                </a:lnTo>
                <a:lnTo>
                  <a:pt x="1897" y="1510"/>
                </a:lnTo>
                <a:lnTo>
                  <a:pt x="1897" y="1508"/>
                </a:lnTo>
                <a:lnTo>
                  <a:pt x="1896" y="1507"/>
                </a:lnTo>
                <a:lnTo>
                  <a:pt x="1895" y="1507"/>
                </a:lnTo>
                <a:lnTo>
                  <a:pt x="1890" y="1508"/>
                </a:lnTo>
                <a:lnTo>
                  <a:pt x="1890" y="1510"/>
                </a:lnTo>
                <a:lnTo>
                  <a:pt x="1889" y="1511"/>
                </a:lnTo>
                <a:lnTo>
                  <a:pt x="1890" y="1516"/>
                </a:lnTo>
                <a:lnTo>
                  <a:pt x="1890" y="1519"/>
                </a:lnTo>
                <a:lnTo>
                  <a:pt x="1893" y="1527"/>
                </a:lnTo>
                <a:lnTo>
                  <a:pt x="1894" y="1537"/>
                </a:lnTo>
                <a:lnTo>
                  <a:pt x="1896" y="1546"/>
                </a:lnTo>
                <a:lnTo>
                  <a:pt x="1896" y="1547"/>
                </a:lnTo>
                <a:lnTo>
                  <a:pt x="1898" y="1556"/>
                </a:lnTo>
                <a:lnTo>
                  <a:pt x="1899" y="1566"/>
                </a:lnTo>
                <a:lnTo>
                  <a:pt x="1902" y="1577"/>
                </a:lnTo>
                <a:lnTo>
                  <a:pt x="1904" y="1586"/>
                </a:lnTo>
                <a:lnTo>
                  <a:pt x="1907" y="1608"/>
                </a:lnTo>
                <a:lnTo>
                  <a:pt x="1906" y="1609"/>
                </a:lnTo>
                <a:lnTo>
                  <a:pt x="1905" y="1609"/>
                </a:lnTo>
                <a:lnTo>
                  <a:pt x="1900" y="1609"/>
                </a:lnTo>
                <a:lnTo>
                  <a:pt x="1898" y="1609"/>
                </a:lnTo>
                <a:lnTo>
                  <a:pt x="1896" y="1609"/>
                </a:lnTo>
                <a:lnTo>
                  <a:pt x="1894" y="1609"/>
                </a:lnTo>
                <a:lnTo>
                  <a:pt x="1893" y="1609"/>
                </a:lnTo>
                <a:lnTo>
                  <a:pt x="1890" y="1611"/>
                </a:lnTo>
                <a:lnTo>
                  <a:pt x="1889" y="1611"/>
                </a:lnTo>
                <a:lnTo>
                  <a:pt x="1888" y="1611"/>
                </a:lnTo>
                <a:lnTo>
                  <a:pt x="1888" y="1612"/>
                </a:lnTo>
                <a:lnTo>
                  <a:pt x="1883" y="1612"/>
                </a:lnTo>
                <a:lnTo>
                  <a:pt x="1863" y="1616"/>
                </a:lnTo>
                <a:lnTo>
                  <a:pt x="1846" y="1616"/>
                </a:lnTo>
                <a:lnTo>
                  <a:pt x="1835" y="1604"/>
                </a:lnTo>
                <a:lnTo>
                  <a:pt x="1833" y="1603"/>
                </a:lnTo>
                <a:lnTo>
                  <a:pt x="1833" y="1601"/>
                </a:lnTo>
                <a:lnTo>
                  <a:pt x="1833" y="1600"/>
                </a:lnTo>
                <a:lnTo>
                  <a:pt x="1832" y="1599"/>
                </a:lnTo>
                <a:lnTo>
                  <a:pt x="1832" y="1598"/>
                </a:lnTo>
                <a:lnTo>
                  <a:pt x="1832" y="1597"/>
                </a:lnTo>
                <a:lnTo>
                  <a:pt x="1833" y="1597"/>
                </a:lnTo>
                <a:lnTo>
                  <a:pt x="1833" y="1596"/>
                </a:lnTo>
                <a:lnTo>
                  <a:pt x="1833" y="1595"/>
                </a:lnTo>
                <a:lnTo>
                  <a:pt x="1833" y="1594"/>
                </a:lnTo>
                <a:lnTo>
                  <a:pt x="1835" y="1594"/>
                </a:lnTo>
                <a:lnTo>
                  <a:pt x="1835" y="1592"/>
                </a:lnTo>
                <a:lnTo>
                  <a:pt x="1835" y="1591"/>
                </a:lnTo>
                <a:lnTo>
                  <a:pt x="1835" y="1590"/>
                </a:lnTo>
                <a:lnTo>
                  <a:pt x="1836" y="1589"/>
                </a:lnTo>
                <a:lnTo>
                  <a:pt x="1836" y="1588"/>
                </a:lnTo>
                <a:lnTo>
                  <a:pt x="1837" y="1587"/>
                </a:lnTo>
                <a:lnTo>
                  <a:pt x="1838" y="1587"/>
                </a:lnTo>
                <a:lnTo>
                  <a:pt x="1839" y="1587"/>
                </a:lnTo>
                <a:lnTo>
                  <a:pt x="1840" y="1587"/>
                </a:lnTo>
                <a:lnTo>
                  <a:pt x="1840" y="1586"/>
                </a:lnTo>
                <a:lnTo>
                  <a:pt x="1839" y="1586"/>
                </a:lnTo>
                <a:lnTo>
                  <a:pt x="1839" y="1584"/>
                </a:lnTo>
                <a:lnTo>
                  <a:pt x="1840" y="1584"/>
                </a:lnTo>
                <a:lnTo>
                  <a:pt x="1840" y="1583"/>
                </a:lnTo>
                <a:lnTo>
                  <a:pt x="1840" y="1582"/>
                </a:lnTo>
                <a:lnTo>
                  <a:pt x="1841" y="1582"/>
                </a:lnTo>
                <a:lnTo>
                  <a:pt x="1841" y="1581"/>
                </a:lnTo>
                <a:lnTo>
                  <a:pt x="1841" y="1580"/>
                </a:lnTo>
                <a:lnTo>
                  <a:pt x="1841" y="1579"/>
                </a:lnTo>
                <a:lnTo>
                  <a:pt x="1841" y="1580"/>
                </a:lnTo>
                <a:lnTo>
                  <a:pt x="1843" y="1580"/>
                </a:lnTo>
                <a:lnTo>
                  <a:pt x="1841" y="1580"/>
                </a:lnTo>
                <a:lnTo>
                  <a:pt x="1841" y="1579"/>
                </a:lnTo>
                <a:lnTo>
                  <a:pt x="1843" y="1579"/>
                </a:lnTo>
                <a:lnTo>
                  <a:pt x="1843" y="1578"/>
                </a:lnTo>
                <a:lnTo>
                  <a:pt x="1844" y="1578"/>
                </a:lnTo>
                <a:lnTo>
                  <a:pt x="1844" y="1577"/>
                </a:lnTo>
                <a:lnTo>
                  <a:pt x="1845" y="1577"/>
                </a:lnTo>
                <a:lnTo>
                  <a:pt x="1845" y="1575"/>
                </a:lnTo>
                <a:lnTo>
                  <a:pt x="1846" y="1575"/>
                </a:lnTo>
                <a:lnTo>
                  <a:pt x="1847" y="1575"/>
                </a:lnTo>
                <a:lnTo>
                  <a:pt x="1847" y="1574"/>
                </a:lnTo>
                <a:lnTo>
                  <a:pt x="1847" y="1573"/>
                </a:lnTo>
                <a:lnTo>
                  <a:pt x="1846" y="1573"/>
                </a:lnTo>
                <a:lnTo>
                  <a:pt x="1846" y="1572"/>
                </a:lnTo>
                <a:lnTo>
                  <a:pt x="1844" y="1572"/>
                </a:lnTo>
                <a:lnTo>
                  <a:pt x="1843" y="1572"/>
                </a:lnTo>
                <a:lnTo>
                  <a:pt x="1841" y="1572"/>
                </a:lnTo>
                <a:lnTo>
                  <a:pt x="1840" y="1572"/>
                </a:lnTo>
                <a:lnTo>
                  <a:pt x="1839" y="1573"/>
                </a:lnTo>
                <a:lnTo>
                  <a:pt x="1838" y="1573"/>
                </a:lnTo>
                <a:lnTo>
                  <a:pt x="1837" y="1574"/>
                </a:lnTo>
                <a:lnTo>
                  <a:pt x="1836" y="1577"/>
                </a:lnTo>
                <a:lnTo>
                  <a:pt x="1835" y="1577"/>
                </a:lnTo>
                <a:lnTo>
                  <a:pt x="1833" y="1577"/>
                </a:lnTo>
                <a:lnTo>
                  <a:pt x="1833" y="1578"/>
                </a:lnTo>
                <a:lnTo>
                  <a:pt x="1832" y="1578"/>
                </a:lnTo>
                <a:lnTo>
                  <a:pt x="1831" y="1578"/>
                </a:lnTo>
                <a:lnTo>
                  <a:pt x="1830" y="1578"/>
                </a:lnTo>
                <a:lnTo>
                  <a:pt x="1829" y="1578"/>
                </a:lnTo>
                <a:lnTo>
                  <a:pt x="1828" y="1578"/>
                </a:lnTo>
                <a:lnTo>
                  <a:pt x="1827" y="1578"/>
                </a:lnTo>
                <a:lnTo>
                  <a:pt x="1826" y="1578"/>
                </a:lnTo>
                <a:lnTo>
                  <a:pt x="1824" y="1578"/>
                </a:lnTo>
                <a:lnTo>
                  <a:pt x="1824" y="1577"/>
                </a:lnTo>
                <a:lnTo>
                  <a:pt x="1823" y="1577"/>
                </a:lnTo>
                <a:lnTo>
                  <a:pt x="1822" y="1577"/>
                </a:lnTo>
                <a:lnTo>
                  <a:pt x="1821" y="1575"/>
                </a:lnTo>
                <a:lnTo>
                  <a:pt x="1821" y="1574"/>
                </a:lnTo>
                <a:lnTo>
                  <a:pt x="1820" y="1574"/>
                </a:lnTo>
                <a:lnTo>
                  <a:pt x="1819" y="1574"/>
                </a:lnTo>
                <a:lnTo>
                  <a:pt x="1818" y="1574"/>
                </a:lnTo>
                <a:lnTo>
                  <a:pt x="1816" y="1573"/>
                </a:lnTo>
                <a:lnTo>
                  <a:pt x="1815" y="1573"/>
                </a:lnTo>
                <a:lnTo>
                  <a:pt x="1815" y="1572"/>
                </a:lnTo>
                <a:lnTo>
                  <a:pt x="1815" y="1571"/>
                </a:lnTo>
                <a:lnTo>
                  <a:pt x="1815" y="1570"/>
                </a:lnTo>
                <a:lnTo>
                  <a:pt x="1815" y="1569"/>
                </a:lnTo>
                <a:lnTo>
                  <a:pt x="1814" y="1567"/>
                </a:lnTo>
                <a:lnTo>
                  <a:pt x="1814" y="1566"/>
                </a:lnTo>
                <a:lnTo>
                  <a:pt x="1814" y="1565"/>
                </a:lnTo>
                <a:lnTo>
                  <a:pt x="1813" y="1565"/>
                </a:lnTo>
                <a:lnTo>
                  <a:pt x="1813" y="1564"/>
                </a:lnTo>
                <a:lnTo>
                  <a:pt x="1812" y="1564"/>
                </a:lnTo>
                <a:lnTo>
                  <a:pt x="1811" y="1564"/>
                </a:lnTo>
                <a:lnTo>
                  <a:pt x="1811" y="1565"/>
                </a:lnTo>
                <a:lnTo>
                  <a:pt x="1811" y="1564"/>
                </a:lnTo>
                <a:lnTo>
                  <a:pt x="1810" y="1565"/>
                </a:lnTo>
                <a:lnTo>
                  <a:pt x="1808" y="1565"/>
                </a:lnTo>
                <a:lnTo>
                  <a:pt x="1807" y="1564"/>
                </a:lnTo>
                <a:lnTo>
                  <a:pt x="1806" y="1564"/>
                </a:lnTo>
                <a:lnTo>
                  <a:pt x="1806" y="1563"/>
                </a:lnTo>
                <a:lnTo>
                  <a:pt x="1805" y="1562"/>
                </a:lnTo>
                <a:lnTo>
                  <a:pt x="1805" y="1561"/>
                </a:lnTo>
                <a:lnTo>
                  <a:pt x="1805" y="1559"/>
                </a:lnTo>
                <a:lnTo>
                  <a:pt x="1804" y="1558"/>
                </a:lnTo>
                <a:lnTo>
                  <a:pt x="1804" y="1557"/>
                </a:lnTo>
                <a:lnTo>
                  <a:pt x="1804" y="1556"/>
                </a:lnTo>
                <a:lnTo>
                  <a:pt x="1803" y="1556"/>
                </a:lnTo>
                <a:lnTo>
                  <a:pt x="1802" y="1555"/>
                </a:lnTo>
                <a:lnTo>
                  <a:pt x="1802" y="1554"/>
                </a:lnTo>
                <a:lnTo>
                  <a:pt x="1802" y="1553"/>
                </a:lnTo>
                <a:lnTo>
                  <a:pt x="1802" y="1552"/>
                </a:lnTo>
                <a:lnTo>
                  <a:pt x="1801" y="1552"/>
                </a:lnTo>
                <a:lnTo>
                  <a:pt x="1801" y="1550"/>
                </a:lnTo>
                <a:lnTo>
                  <a:pt x="1799" y="1550"/>
                </a:lnTo>
                <a:lnTo>
                  <a:pt x="1798" y="1549"/>
                </a:lnTo>
                <a:lnTo>
                  <a:pt x="1795" y="1546"/>
                </a:lnTo>
                <a:lnTo>
                  <a:pt x="1795" y="1545"/>
                </a:lnTo>
                <a:lnTo>
                  <a:pt x="1794" y="1545"/>
                </a:lnTo>
                <a:lnTo>
                  <a:pt x="1793" y="1544"/>
                </a:lnTo>
                <a:lnTo>
                  <a:pt x="1793" y="1542"/>
                </a:lnTo>
                <a:lnTo>
                  <a:pt x="1791" y="1542"/>
                </a:lnTo>
                <a:lnTo>
                  <a:pt x="1793" y="1542"/>
                </a:lnTo>
                <a:lnTo>
                  <a:pt x="1794" y="1542"/>
                </a:lnTo>
                <a:lnTo>
                  <a:pt x="1795" y="1542"/>
                </a:lnTo>
                <a:lnTo>
                  <a:pt x="1796" y="1542"/>
                </a:lnTo>
                <a:lnTo>
                  <a:pt x="1796" y="1541"/>
                </a:lnTo>
                <a:lnTo>
                  <a:pt x="1797" y="1540"/>
                </a:lnTo>
                <a:lnTo>
                  <a:pt x="1798" y="1540"/>
                </a:lnTo>
                <a:lnTo>
                  <a:pt x="1798" y="1541"/>
                </a:lnTo>
                <a:lnTo>
                  <a:pt x="1798" y="1540"/>
                </a:lnTo>
                <a:lnTo>
                  <a:pt x="1799" y="1540"/>
                </a:lnTo>
                <a:lnTo>
                  <a:pt x="1798" y="1539"/>
                </a:lnTo>
                <a:lnTo>
                  <a:pt x="1798" y="1538"/>
                </a:lnTo>
                <a:lnTo>
                  <a:pt x="1798" y="1539"/>
                </a:lnTo>
                <a:lnTo>
                  <a:pt x="1799" y="1538"/>
                </a:lnTo>
                <a:lnTo>
                  <a:pt x="1799" y="1537"/>
                </a:lnTo>
                <a:lnTo>
                  <a:pt x="1798" y="1536"/>
                </a:lnTo>
                <a:lnTo>
                  <a:pt x="1799" y="1536"/>
                </a:lnTo>
                <a:lnTo>
                  <a:pt x="1799" y="1534"/>
                </a:lnTo>
                <a:lnTo>
                  <a:pt x="1801" y="1534"/>
                </a:lnTo>
                <a:lnTo>
                  <a:pt x="1801" y="1533"/>
                </a:lnTo>
                <a:lnTo>
                  <a:pt x="1801" y="1532"/>
                </a:lnTo>
                <a:lnTo>
                  <a:pt x="1801" y="1531"/>
                </a:lnTo>
                <a:lnTo>
                  <a:pt x="1799" y="1531"/>
                </a:lnTo>
                <a:lnTo>
                  <a:pt x="1799" y="1530"/>
                </a:lnTo>
                <a:lnTo>
                  <a:pt x="1798" y="1530"/>
                </a:lnTo>
                <a:lnTo>
                  <a:pt x="1797" y="1530"/>
                </a:lnTo>
                <a:lnTo>
                  <a:pt x="1797" y="1529"/>
                </a:lnTo>
                <a:lnTo>
                  <a:pt x="1796" y="1529"/>
                </a:lnTo>
                <a:lnTo>
                  <a:pt x="1796" y="1530"/>
                </a:lnTo>
                <a:lnTo>
                  <a:pt x="1797" y="1530"/>
                </a:lnTo>
                <a:lnTo>
                  <a:pt x="1796" y="1530"/>
                </a:lnTo>
                <a:lnTo>
                  <a:pt x="1796" y="1531"/>
                </a:lnTo>
                <a:lnTo>
                  <a:pt x="1795" y="1531"/>
                </a:lnTo>
                <a:lnTo>
                  <a:pt x="1794" y="1532"/>
                </a:lnTo>
                <a:lnTo>
                  <a:pt x="1794" y="1531"/>
                </a:lnTo>
                <a:lnTo>
                  <a:pt x="1794" y="1530"/>
                </a:lnTo>
                <a:lnTo>
                  <a:pt x="1795" y="1530"/>
                </a:lnTo>
                <a:lnTo>
                  <a:pt x="1795" y="1529"/>
                </a:lnTo>
                <a:lnTo>
                  <a:pt x="1796" y="1529"/>
                </a:lnTo>
                <a:lnTo>
                  <a:pt x="1796" y="1528"/>
                </a:lnTo>
                <a:lnTo>
                  <a:pt x="1796" y="1527"/>
                </a:lnTo>
                <a:lnTo>
                  <a:pt x="1796" y="1525"/>
                </a:lnTo>
                <a:lnTo>
                  <a:pt x="1795" y="1525"/>
                </a:lnTo>
                <a:lnTo>
                  <a:pt x="1795" y="1527"/>
                </a:lnTo>
                <a:lnTo>
                  <a:pt x="1795" y="1528"/>
                </a:lnTo>
                <a:lnTo>
                  <a:pt x="1794" y="1528"/>
                </a:lnTo>
                <a:lnTo>
                  <a:pt x="1794" y="1529"/>
                </a:lnTo>
                <a:lnTo>
                  <a:pt x="1793" y="1529"/>
                </a:lnTo>
                <a:lnTo>
                  <a:pt x="1793" y="1530"/>
                </a:lnTo>
                <a:lnTo>
                  <a:pt x="1793" y="1531"/>
                </a:lnTo>
                <a:lnTo>
                  <a:pt x="1793" y="1532"/>
                </a:lnTo>
                <a:lnTo>
                  <a:pt x="1794" y="1533"/>
                </a:lnTo>
                <a:lnTo>
                  <a:pt x="1795" y="1533"/>
                </a:lnTo>
                <a:lnTo>
                  <a:pt x="1796" y="1533"/>
                </a:lnTo>
                <a:lnTo>
                  <a:pt x="1796" y="1532"/>
                </a:lnTo>
                <a:lnTo>
                  <a:pt x="1797" y="1532"/>
                </a:lnTo>
                <a:lnTo>
                  <a:pt x="1798" y="1532"/>
                </a:lnTo>
                <a:lnTo>
                  <a:pt x="1799" y="1532"/>
                </a:lnTo>
                <a:lnTo>
                  <a:pt x="1798" y="1533"/>
                </a:lnTo>
                <a:lnTo>
                  <a:pt x="1797" y="1533"/>
                </a:lnTo>
                <a:lnTo>
                  <a:pt x="1797" y="1534"/>
                </a:lnTo>
                <a:lnTo>
                  <a:pt x="1796" y="1534"/>
                </a:lnTo>
                <a:lnTo>
                  <a:pt x="1796" y="1536"/>
                </a:lnTo>
                <a:lnTo>
                  <a:pt x="1797" y="1537"/>
                </a:lnTo>
                <a:lnTo>
                  <a:pt x="1797" y="1538"/>
                </a:lnTo>
                <a:lnTo>
                  <a:pt x="1797" y="1539"/>
                </a:lnTo>
                <a:lnTo>
                  <a:pt x="1796" y="1539"/>
                </a:lnTo>
                <a:lnTo>
                  <a:pt x="1795" y="1539"/>
                </a:lnTo>
                <a:lnTo>
                  <a:pt x="1795" y="1540"/>
                </a:lnTo>
                <a:lnTo>
                  <a:pt x="1793" y="1540"/>
                </a:lnTo>
                <a:lnTo>
                  <a:pt x="1791" y="1540"/>
                </a:lnTo>
                <a:lnTo>
                  <a:pt x="1791" y="1539"/>
                </a:lnTo>
                <a:lnTo>
                  <a:pt x="1791" y="1538"/>
                </a:lnTo>
                <a:lnTo>
                  <a:pt x="1791" y="1537"/>
                </a:lnTo>
                <a:lnTo>
                  <a:pt x="1791" y="1536"/>
                </a:lnTo>
                <a:lnTo>
                  <a:pt x="1791" y="1534"/>
                </a:lnTo>
                <a:lnTo>
                  <a:pt x="1790" y="1534"/>
                </a:lnTo>
                <a:lnTo>
                  <a:pt x="1790" y="1533"/>
                </a:lnTo>
                <a:lnTo>
                  <a:pt x="1786" y="1536"/>
                </a:lnTo>
                <a:lnTo>
                  <a:pt x="1785" y="1537"/>
                </a:lnTo>
                <a:lnTo>
                  <a:pt x="1785" y="1538"/>
                </a:lnTo>
                <a:lnTo>
                  <a:pt x="1785" y="1539"/>
                </a:lnTo>
                <a:lnTo>
                  <a:pt x="1783" y="1539"/>
                </a:lnTo>
                <a:lnTo>
                  <a:pt x="1783" y="1540"/>
                </a:lnTo>
                <a:lnTo>
                  <a:pt x="1783" y="1541"/>
                </a:lnTo>
                <a:lnTo>
                  <a:pt x="1785" y="1541"/>
                </a:lnTo>
                <a:lnTo>
                  <a:pt x="1785" y="1542"/>
                </a:lnTo>
                <a:lnTo>
                  <a:pt x="1785" y="1544"/>
                </a:lnTo>
                <a:lnTo>
                  <a:pt x="1783" y="1544"/>
                </a:lnTo>
                <a:lnTo>
                  <a:pt x="1785" y="1545"/>
                </a:lnTo>
                <a:lnTo>
                  <a:pt x="1785" y="1546"/>
                </a:lnTo>
                <a:lnTo>
                  <a:pt x="1786" y="1546"/>
                </a:lnTo>
                <a:lnTo>
                  <a:pt x="1786" y="1547"/>
                </a:lnTo>
                <a:lnTo>
                  <a:pt x="1787" y="1548"/>
                </a:lnTo>
                <a:lnTo>
                  <a:pt x="1790" y="1550"/>
                </a:lnTo>
                <a:lnTo>
                  <a:pt x="1791" y="1550"/>
                </a:lnTo>
                <a:lnTo>
                  <a:pt x="1793" y="1550"/>
                </a:lnTo>
                <a:lnTo>
                  <a:pt x="1794" y="1550"/>
                </a:lnTo>
                <a:lnTo>
                  <a:pt x="1795" y="1550"/>
                </a:lnTo>
                <a:lnTo>
                  <a:pt x="1796" y="1552"/>
                </a:lnTo>
                <a:lnTo>
                  <a:pt x="1797" y="1553"/>
                </a:lnTo>
                <a:lnTo>
                  <a:pt x="1799" y="1555"/>
                </a:lnTo>
                <a:lnTo>
                  <a:pt x="1799" y="1557"/>
                </a:lnTo>
                <a:lnTo>
                  <a:pt x="1801" y="1558"/>
                </a:lnTo>
                <a:lnTo>
                  <a:pt x="1801" y="1559"/>
                </a:lnTo>
                <a:lnTo>
                  <a:pt x="1802" y="1561"/>
                </a:lnTo>
                <a:lnTo>
                  <a:pt x="1802" y="1562"/>
                </a:lnTo>
                <a:lnTo>
                  <a:pt x="1803" y="1563"/>
                </a:lnTo>
                <a:lnTo>
                  <a:pt x="1803" y="1564"/>
                </a:lnTo>
                <a:lnTo>
                  <a:pt x="1803" y="1565"/>
                </a:lnTo>
                <a:lnTo>
                  <a:pt x="1804" y="1566"/>
                </a:lnTo>
                <a:lnTo>
                  <a:pt x="1805" y="1567"/>
                </a:lnTo>
                <a:lnTo>
                  <a:pt x="1806" y="1569"/>
                </a:lnTo>
                <a:lnTo>
                  <a:pt x="1807" y="1571"/>
                </a:lnTo>
                <a:lnTo>
                  <a:pt x="1807" y="1572"/>
                </a:lnTo>
                <a:lnTo>
                  <a:pt x="1808" y="1572"/>
                </a:lnTo>
                <a:lnTo>
                  <a:pt x="1808" y="1573"/>
                </a:lnTo>
                <a:lnTo>
                  <a:pt x="1810" y="1573"/>
                </a:lnTo>
                <a:lnTo>
                  <a:pt x="1811" y="1574"/>
                </a:lnTo>
                <a:lnTo>
                  <a:pt x="1811" y="1575"/>
                </a:lnTo>
                <a:lnTo>
                  <a:pt x="1811" y="1577"/>
                </a:lnTo>
                <a:lnTo>
                  <a:pt x="1812" y="1578"/>
                </a:lnTo>
                <a:lnTo>
                  <a:pt x="1812" y="1579"/>
                </a:lnTo>
                <a:lnTo>
                  <a:pt x="1811" y="1579"/>
                </a:lnTo>
                <a:lnTo>
                  <a:pt x="1811" y="1580"/>
                </a:lnTo>
                <a:lnTo>
                  <a:pt x="1810" y="1581"/>
                </a:lnTo>
                <a:lnTo>
                  <a:pt x="1810" y="1582"/>
                </a:lnTo>
                <a:lnTo>
                  <a:pt x="1810" y="1586"/>
                </a:lnTo>
                <a:lnTo>
                  <a:pt x="1808" y="1589"/>
                </a:lnTo>
                <a:lnTo>
                  <a:pt x="1808" y="1591"/>
                </a:lnTo>
                <a:lnTo>
                  <a:pt x="1806" y="1598"/>
                </a:lnTo>
                <a:lnTo>
                  <a:pt x="1812" y="1620"/>
                </a:lnTo>
                <a:lnTo>
                  <a:pt x="1811" y="1620"/>
                </a:lnTo>
                <a:lnTo>
                  <a:pt x="1810" y="1620"/>
                </a:lnTo>
                <a:lnTo>
                  <a:pt x="1808" y="1621"/>
                </a:lnTo>
                <a:lnTo>
                  <a:pt x="1807" y="1621"/>
                </a:lnTo>
                <a:lnTo>
                  <a:pt x="1806" y="1621"/>
                </a:lnTo>
                <a:lnTo>
                  <a:pt x="1804" y="1622"/>
                </a:lnTo>
                <a:lnTo>
                  <a:pt x="1803" y="1622"/>
                </a:lnTo>
                <a:lnTo>
                  <a:pt x="1802" y="1622"/>
                </a:lnTo>
                <a:lnTo>
                  <a:pt x="1801" y="1622"/>
                </a:lnTo>
                <a:lnTo>
                  <a:pt x="1799" y="1622"/>
                </a:lnTo>
                <a:lnTo>
                  <a:pt x="1798" y="1623"/>
                </a:lnTo>
                <a:lnTo>
                  <a:pt x="1797" y="1623"/>
                </a:lnTo>
                <a:lnTo>
                  <a:pt x="1796" y="1623"/>
                </a:lnTo>
                <a:lnTo>
                  <a:pt x="1795" y="1623"/>
                </a:lnTo>
                <a:lnTo>
                  <a:pt x="1794" y="1623"/>
                </a:lnTo>
                <a:lnTo>
                  <a:pt x="1793" y="1623"/>
                </a:lnTo>
                <a:lnTo>
                  <a:pt x="1791" y="1623"/>
                </a:lnTo>
                <a:lnTo>
                  <a:pt x="1790" y="1624"/>
                </a:lnTo>
                <a:lnTo>
                  <a:pt x="1789" y="1624"/>
                </a:lnTo>
                <a:lnTo>
                  <a:pt x="1786" y="1625"/>
                </a:lnTo>
                <a:lnTo>
                  <a:pt x="1783" y="1628"/>
                </a:lnTo>
                <a:lnTo>
                  <a:pt x="1781" y="1630"/>
                </a:lnTo>
                <a:lnTo>
                  <a:pt x="1779" y="1632"/>
                </a:lnTo>
                <a:lnTo>
                  <a:pt x="1776" y="1636"/>
                </a:lnTo>
                <a:lnTo>
                  <a:pt x="1774" y="1637"/>
                </a:lnTo>
                <a:lnTo>
                  <a:pt x="1768" y="1641"/>
                </a:lnTo>
                <a:lnTo>
                  <a:pt x="1770" y="1644"/>
                </a:lnTo>
                <a:lnTo>
                  <a:pt x="1770" y="1645"/>
                </a:lnTo>
                <a:lnTo>
                  <a:pt x="1768" y="1641"/>
                </a:lnTo>
                <a:lnTo>
                  <a:pt x="1766" y="1642"/>
                </a:lnTo>
                <a:lnTo>
                  <a:pt x="1765" y="1642"/>
                </a:lnTo>
                <a:lnTo>
                  <a:pt x="1760" y="1636"/>
                </a:lnTo>
                <a:lnTo>
                  <a:pt x="1754" y="1622"/>
                </a:lnTo>
                <a:lnTo>
                  <a:pt x="1753" y="1617"/>
                </a:lnTo>
                <a:lnTo>
                  <a:pt x="1751" y="1612"/>
                </a:lnTo>
                <a:lnTo>
                  <a:pt x="1748" y="1609"/>
                </a:lnTo>
                <a:lnTo>
                  <a:pt x="1747" y="1609"/>
                </a:lnTo>
                <a:lnTo>
                  <a:pt x="1746" y="1609"/>
                </a:lnTo>
                <a:lnTo>
                  <a:pt x="1744" y="1608"/>
                </a:lnTo>
                <a:lnTo>
                  <a:pt x="1741" y="1608"/>
                </a:lnTo>
                <a:lnTo>
                  <a:pt x="1738" y="1601"/>
                </a:lnTo>
                <a:lnTo>
                  <a:pt x="1738" y="1600"/>
                </a:lnTo>
                <a:lnTo>
                  <a:pt x="1737" y="1600"/>
                </a:lnTo>
                <a:lnTo>
                  <a:pt x="1724" y="1579"/>
                </a:lnTo>
                <a:lnTo>
                  <a:pt x="1724" y="1578"/>
                </a:lnTo>
                <a:lnTo>
                  <a:pt x="1711" y="1554"/>
                </a:lnTo>
                <a:lnTo>
                  <a:pt x="1711" y="1555"/>
                </a:lnTo>
                <a:lnTo>
                  <a:pt x="1711" y="1554"/>
                </a:lnTo>
                <a:lnTo>
                  <a:pt x="1710" y="1555"/>
                </a:lnTo>
                <a:lnTo>
                  <a:pt x="1709" y="1556"/>
                </a:lnTo>
                <a:lnTo>
                  <a:pt x="1711" y="1559"/>
                </a:lnTo>
                <a:lnTo>
                  <a:pt x="1712" y="1559"/>
                </a:lnTo>
                <a:lnTo>
                  <a:pt x="1722" y="1579"/>
                </a:lnTo>
                <a:lnTo>
                  <a:pt x="1722" y="1580"/>
                </a:lnTo>
                <a:lnTo>
                  <a:pt x="1723" y="1581"/>
                </a:lnTo>
                <a:lnTo>
                  <a:pt x="1735" y="1603"/>
                </a:lnTo>
                <a:lnTo>
                  <a:pt x="1736" y="1604"/>
                </a:lnTo>
                <a:lnTo>
                  <a:pt x="1736" y="1605"/>
                </a:lnTo>
                <a:lnTo>
                  <a:pt x="1737" y="1605"/>
                </a:lnTo>
                <a:lnTo>
                  <a:pt x="1737" y="1606"/>
                </a:lnTo>
                <a:lnTo>
                  <a:pt x="1737" y="1607"/>
                </a:lnTo>
                <a:lnTo>
                  <a:pt x="1738" y="1607"/>
                </a:lnTo>
                <a:lnTo>
                  <a:pt x="1738" y="1608"/>
                </a:lnTo>
                <a:lnTo>
                  <a:pt x="1738" y="1611"/>
                </a:lnTo>
                <a:lnTo>
                  <a:pt x="1738" y="1612"/>
                </a:lnTo>
                <a:lnTo>
                  <a:pt x="1738" y="1613"/>
                </a:lnTo>
                <a:lnTo>
                  <a:pt x="1737" y="1613"/>
                </a:lnTo>
                <a:lnTo>
                  <a:pt x="1737" y="1614"/>
                </a:lnTo>
                <a:lnTo>
                  <a:pt x="1737" y="1615"/>
                </a:lnTo>
                <a:lnTo>
                  <a:pt x="1738" y="1615"/>
                </a:lnTo>
                <a:lnTo>
                  <a:pt x="1738" y="1616"/>
                </a:lnTo>
                <a:lnTo>
                  <a:pt x="1738" y="1617"/>
                </a:lnTo>
                <a:lnTo>
                  <a:pt x="1739" y="1617"/>
                </a:lnTo>
                <a:lnTo>
                  <a:pt x="1739" y="1619"/>
                </a:lnTo>
                <a:lnTo>
                  <a:pt x="1740" y="1622"/>
                </a:lnTo>
                <a:lnTo>
                  <a:pt x="1744" y="1626"/>
                </a:lnTo>
                <a:lnTo>
                  <a:pt x="1745" y="1628"/>
                </a:lnTo>
                <a:lnTo>
                  <a:pt x="1748" y="1634"/>
                </a:lnTo>
                <a:lnTo>
                  <a:pt x="1749" y="1637"/>
                </a:lnTo>
                <a:lnTo>
                  <a:pt x="1749" y="1638"/>
                </a:lnTo>
                <a:lnTo>
                  <a:pt x="1751" y="1639"/>
                </a:lnTo>
                <a:lnTo>
                  <a:pt x="1752" y="1639"/>
                </a:lnTo>
                <a:lnTo>
                  <a:pt x="1753" y="1642"/>
                </a:lnTo>
                <a:lnTo>
                  <a:pt x="1753" y="1646"/>
                </a:lnTo>
                <a:lnTo>
                  <a:pt x="1754" y="1647"/>
                </a:lnTo>
                <a:lnTo>
                  <a:pt x="1754" y="1648"/>
                </a:lnTo>
                <a:lnTo>
                  <a:pt x="1755" y="1649"/>
                </a:lnTo>
                <a:lnTo>
                  <a:pt x="1760" y="1651"/>
                </a:lnTo>
                <a:lnTo>
                  <a:pt x="1762" y="1651"/>
                </a:lnTo>
                <a:lnTo>
                  <a:pt x="1762" y="1653"/>
                </a:lnTo>
                <a:lnTo>
                  <a:pt x="1760" y="1655"/>
                </a:lnTo>
                <a:lnTo>
                  <a:pt x="1756" y="1657"/>
                </a:lnTo>
                <a:lnTo>
                  <a:pt x="1755" y="1658"/>
                </a:lnTo>
                <a:lnTo>
                  <a:pt x="1756" y="1656"/>
                </a:lnTo>
                <a:lnTo>
                  <a:pt x="1755" y="1654"/>
                </a:lnTo>
                <a:lnTo>
                  <a:pt x="1754" y="1654"/>
                </a:lnTo>
                <a:lnTo>
                  <a:pt x="1753" y="1655"/>
                </a:lnTo>
                <a:lnTo>
                  <a:pt x="1752" y="1655"/>
                </a:lnTo>
                <a:lnTo>
                  <a:pt x="1751" y="1656"/>
                </a:lnTo>
                <a:lnTo>
                  <a:pt x="1748" y="1657"/>
                </a:lnTo>
                <a:lnTo>
                  <a:pt x="1746" y="1658"/>
                </a:lnTo>
                <a:lnTo>
                  <a:pt x="1743" y="1662"/>
                </a:lnTo>
                <a:lnTo>
                  <a:pt x="1741" y="1662"/>
                </a:lnTo>
                <a:lnTo>
                  <a:pt x="1741" y="1663"/>
                </a:lnTo>
                <a:lnTo>
                  <a:pt x="1740" y="1663"/>
                </a:lnTo>
                <a:lnTo>
                  <a:pt x="1739" y="1663"/>
                </a:lnTo>
                <a:lnTo>
                  <a:pt x="1738" y="1663"/>
                </a:lnTo>
                <a:lnTo>
                  <a:pt x="1737" y="1663"/>
                </a:lnTo>
                <a:lnTo>
                  <a:pt x="1736" y="1663"/>
                </a:lnTo>
                <a:lnTo>
                  <a:pt x="1735" y="1662"/>
                </a:lnTo>
                <a:lnTo>
                  <a:pt x="1734" y="1662"/>
                </a:lnTo>
                <a:lnTo>
                  <a:pt x="1734" y="1661"/>
                </a:lnTo>
                <a:lnTo>
                  <a:pt x="1732" y="1661"/>
                </a:lnTo>
                <a:lnTo>
                  <a:pt x="1731" y="1659"/>
                </a:lnTo>
                <a:lnTo>
                  <a:pt x="1730" y="1659"/>
                </a:lnTo>
                <a:lnTo>
                  <a:pt x="1730" y="1658"/>
                </a:lnTo>
                <a:lnTo>
                  <a:pt x="1729" y="1658"/>
                </a:lnTo>
                <a:lnTo>
                  <a:pt x="1728" y="1657"/>
                </a:lnTo>
                <a:lnTo>
                  <a:pt x="1728" y="1656"/>
                </a:lnTo>
                <a:lnTo>
                  <a:pt x="1727" y="1656"/>
                </a:lnTo>
                <a:lnTo>
                  <a:pt x="1727" y="1655"/>
                </a:lnTo>
                <a:lnTo>
                  <a:pt x="1726" y="1654"/>
                </a:lnTo>
                <a:lnTo>
                  <a:pt x="1724" y="1653"/>
                </a:lnTo>
                <a:lnTo>
                  <a:pt x="1722" y="1650"/>
                </a:lnTo>
                <a:lnTo>
                  <a:pt x="1721" y="1650"/>
                </a:lnTo>
                <a:lnTo>
                  <a:pt x="1721" y="1649"/>
                </a:lnTo>
                <a:lnTo>
                  <a:pt x="1720" y="1649"/>
                </a:lnTo>
                <a:lnTo>
                  <a:pt x="1720" y="1648"/>
                </a:lnTo>
                <a:lnTo>
                  <a:pt x="1719" y="1648"/>
                </a:lnTo>
                <a:lnTo>
                  <a:pt x="1718" y="1648"/>
                </a:lnTo>
                <a:lnTo>
                  <a:pt x="1716" y="1648"/>
                </a:lnTo>
                <a:lnTo>
                  <a:pt x="1715" y="1648"/>
                </a:lnTo>
                <a:lnTo>
                  <a:pt x="1714" y="1647"/>
                </a:lnTo>
                <a:lnTo>
                  <a:pt x="1714" y="1646"/>
                </a:lnTo>
                <a:lnTo>
                  <a:pt x="1714" y="1645"/>
                </a:lnTo>
                <a:lnTo>
                  <a:pt x="1713" y="1645"/>
                </a:lnTo>
                <a:lnTo>
                  <a:pt x="1712" y="1642"/>
                </a:lnTo>
                <a:lnTo>
                  <a:pt x="1711" y="1641"/>
                </a:lnTo>
                <a:lnTo>
                  <a:pt x="1711" y="1640"/>
                </a:lnTo>
                <a:lnTo>
                  <a:pt x="1710" y="1640"/>
                </a:lnTo>
                <a:lnTo>
                  <a:pt x="1709" y="1639"/>
                </a:lnTo>
                <a:lnTo>
                  <a:pt x="1709" y="1638"/>
                </a:lnTo>
                <a:lnTo>
                  <a:pt x="1707" y="1638"/>
                </a:lnTo>
                <a:lnTo>
                  <a:pt x="1707" y="1637"/>
                </a:lnTo>
                <a:lnTo>
                  <a:pt x="1707" y="1636"/>
                </a:lnTo>
                <a:lnTo>
                  <a:pt x="1706" y="1636"/>
                </a:lnTo>
                <a:lnTo>
                  <a:pt x="1705" y="1636"/>
                </a:lnTo>
                <a:lnTo>
                  <a:pt x="1705" y="1634"/>
                </a:lnTo>
                <a:lnTo>
                  <a:pt x="1705" y="1633"/>
                </a:lnTo>
                <a:lnTo>
                  <a:pt x="1705" y="1632"/>
                </a:lnTo>
                <a:lnTo>
                  <a:pt x="1704" y="1632"/>
                </a:lnTo>
                <a:lnTo>
                  <a:pt x="1705" y="1632"/>
                </a:lnTo>
                <a:lnTo>
                  <a:pt x="1706" y="1633"/>
                </a:lnTo>
                <a:lnTo>
                  <a:pt x="1706" y="1632"/>
                </a:lnTo>
                <a:lnTo>
                  <a:pt x="1707" y="1632"/>
                </a:lnTo>
                <a:lnTo>
                  <a:pt x="1707" y="1631"/>
                </a:lnTo>
                <a:lnTo>
                  <a:pt x="1707" y="1630"/>
                </a:lnTo>
                <a:lnTo>
                  <a:pt x="1707" y="1629"/>
                </a:lnTo>
                <a:lnTo>
                  <a:pt x="1706" y="1629"/>
                </a:lnTo>
                <a:lnTo>
                  <a:pt x="1705" y="1629"/>
                </a:lnTo>
                <a:lnTo>
                  <a:pt x="1704" y="1629"/>
                </a:lnTo>
                <a:lnTo>
                  <a:pt x="1704" y="1628"/>
                </a:lnTo>
                <a:lnTo>
                  <a:pt x="1703" y="1628"/>
                </a:lnTo>
                <a:lnTo>
                  <a:pt x="1702" y="1628"/>
                </a:lnTo>
                <a:lnTo>
                  <a:pt x="1702" y="1626"/>
                </a:lnTo>
                <a:lnTo>
                  <a:pt x="1701" y="1626"/>
                </a:lnTo>
                <a:lnTo>
                  <a:pt x="1701" y="1625"/>
                </a:lnTo>
                <a:lnTo>
                  <a:pt x="1701" y="1624"/>
                </a:lnTo>
                <a:lnTo>
                  <a:pt x="1699" y="1624"/>
                </a:lnTo>
                <a:lnTo>
                  <a:pt x="1699" y="1623"/>
                </a:lnTo>
                <a:lnTo>
                  <a:pt x="1698" y="1623"/>
                </a:lnTo>
                <a:lnTo>
                  <a:pt x="1698" y="1622"/>
                </a:lnTo>
                <a:lnTo>
                  <a:pt x="1698" y="1621"/>
                </a:lnTo>
                <a:lnTo>
                  <a:pt x="1697" y="1621"/>
                </a:lnTo>
                <a:lnTo>
                  <a:pt x="1697" y="1620"/>
                </a:lnTo>
                <a:lnTo>
                  <a:pt x="1698" y="1620"/>
                </a:lnTo>
                <a:lnTo>
                  <a:pt x="1698" y="1619"/>
                </a:lnTo>
                <a:lnTo>
                  <a:pt x="1695" y="1617"/>
                </a:lnTo>
                <a:lnTo>
                  <a:pt x="1694" y="1616"/>
                </a:lnTo>
                <a:lnTo>
                  <a:pt x="1694" y="1615"/>
                </a:lnTo>
                <a:lnTo>
                  <a:pt x="1693" y="1615"/>
                </a:lnTo>
                <a:lnTo>
                  <a:pt x="1693" y="1614"/>
                </a:lnTo>
                <a:lnTo>
                  <a:pt x="1691" y="1615"/>
                </a:lnTo>
                <a:lnTo>
                  <a:pt x="1690" y="1615"/>
                </a:lnTo>
                <a:lnTo>
                  <a:pt x="1689" y="1615"/>
                </a:lnTo>
                <a:lnTo>
                  <a:pt x="1688" y="1616"/>
                </a:lnTo>
                <a:lnTo>
                  <a:pt x="1687" y="1617"/>
                </a:lnTo>
                <a:lnTo>
                  <a:pt x="1686" y="1617"/>
                </a:lnTo>
                <a:lnTo>
                  <a:pt x="1682" y="1617"/>
                </a:lnTo>
                <a:lnTo>
                  <a:pt x="1681" y="1616"/>
                </a:lnTo>
                <a:lnTo>
                  <a:pt x="1680" y="1614"/>
                </a:lnTo>
                <a:lnTo>
                  <a:pt x="1679" y="1613"/>
                </a:lnTo>
                <a:lnTo>
                  <a:pt x="1677" y="1611"/>
                </a:lnTo>
                <a:lnTo>
                  <a:pt x="1674" y="1608"/>
                </a:lnTo>
                <a:lnTo>
                  <a:pt x="1674" y="1607"/>
                </a:lnTo>
                <a:lnTo>
                  <a:pt x="1674" y="1606"/>
                </a:lnTo>
                <a:lnTo>
                  <a:pt x="1674" y="1605"/>
                </a:lnTo>
                <a:lnTo>
                  <a:pt x="1673" y="1605"/>
                </a:lnTo>
                <a:lnTo>
                  <a:pt x="1673" y="1604"/>
                </a:lnTo>
                <a:lnTo>
                  <a:pt x="1673" y="1603"/>
                </a:lnTo>
                <a:lnTo>
                  <a:pt x="1673" y="1601"/>
                </a:lnTo>
                <a:lnTo>
                  <a:pt x="1672" y="1599"/>
                </a:lnTo>
                <a:lnTo>
                  <a:pt x="1673" y="1598"/>
                </a:lnTo>
                <a:lnTo>
                  <a:pt x="1673" y="1597"/>
                </a:lnTo>
                <a:lnTo>
                  <a:pt x="1673" y="1596"/>
                </a:lnTo>
                <a:lnTo>
                  <a:pt x="1673" y="1595"/>
                </a:lnTo>
                <a:lnTo>
                  <a:pt x="1672" y="1595"/>
                </a:lnTo>
                <a:lnTo>
                  <a:pt x="1671" y="1595"/>
                </a:lnTo>
                <a:lnTo>
                  <a:pt x="1670" y="1595"/>
                </a:lnTo>
                <a:lnTo>
                  <a:pt x="1670" y="1594"/>
                </a:lnTo>
                <a:lnTo>
                  <a:pt x="1669" y="1594"/>
                </a:lnTo>
                <a:lnTo>
                  <a:pt x="1668" y="1592"/>
                </a:lnTo>
                <a:lnTo>
                  <a:pt x="1668" y="1591"/>
                </a:lnTo>
                <a:lnTo>
                  <a:pt x="1666" y="1591"/>
                </a:lnTo>
                <a:lnTo>
                  <a:pt x="1666" y="1590"/>
                </a:lnTo>
                <a:lnTo>
                  <a:pt x="1665" y="1589"/>
                </a:lnTo>
                <a:lnTo>
                  <a:pt x="1664" y="1589"/>
                </a:lnTo>
                <a:lnTo>
                  <a:pt x="1664" y="1588"/>
                </a:lnTo>
                <a:lnTo>
                  <a:pt x="1663" y="1588"/>
                </a:lnTo>
                <a:lnTo>
                  <a:pt x="1663" y="1587"/>
                </a:lnTo>
                <a:lnTo>
                  <a:pt x="1663" y="1586"/>
                </a:lnTo>
                <a:lnTo>
                  <a:pt x="1662" y="1586"/>
                </a:lnTo>
                <a:lnTo>
                  <a:pt x="1661" y="1586"/>
                </a:lnTo>
                <a:lnTo>
                  <a:pt x="1662" y="1587"/>
                </a:lnTo>
                <a:lnTo>
                  <a:pt x="1661" y="1588"/>
                </a:lnTo>
                <a:lnTo>
                  <a:pt x="1660" y="1587"/>
                </a:lnTo>
                <a:lnTo>
                  <a:pt x="1660" y="1586"/>
                </a:lnTo>
                <a:lnTo>
                  <a:pt x="1659" y="1586"/>
                </a:lnTo>
                <a:lnTo>
                  <a:pt x="1657" y="1586"/>
                </a:lnTo>
                <a:lnTo>
                  <a:pt x="1657" y="1587"/>
                </a:lnTo>
                <a:lnTo>
                  <a:pt x="1656" y="1587"/>
                </a:lnTo>
                <a:lnTo>
                  <a:pt x="1657" y="1587"/>
                </a:lnTo>
                <a:lnTo>
                  <a:pt x="1657" y="1588"/>
                </a:lnTo>
                <a:lnTo>
                  <a:pt x="1657" y="1589"/>
                </a:lnTo>
                <a:lnTo>
                  <a:pt x="1657" y="1590"/>
                </a:lnTo>
                <a:lnTo>
                  <a:pt x="1659" y="1590"/>
                </a:lnTo>
                <a:lnTo>
                  <a:pt x="1659" y="1591"/>
                </a:lnTo>
                <a:lnTo>
                  <a:pt x="1660" y="1591"/>
                </a:lnTo>
                <a:lnTo>
                  <a:pt x="1660" y="1592"/>
                </a:lnTo>
                <a:lnTo>
                  <a:pt x="1661" y="1592"/>
                </a:lnTo>
                <a:lnTo>
                  <a:pt x="1661" y="1594"/>
                </a:lnTo>
                <a:lnTo>
                  <a:pt x="1661" y="1595"/>
                </a:lnTo>
                <a:lnTo>
                  <a:pt x="1662" y="1595"/>
                </a:lnTo>
                <a:lnTo>
                  <a:pt x="1662" y="1596"/>
                </a:lnTo>
                <a:lnTo>
                  <a:pt x="1663" y="1596"/>
                </a:lnTo>
                <a:lnTo>
                  <a:pt x="1663" y="1597"/>
                </a:lnTo>
                <a:lnTo>
                  <a:pt x="1664" y="1597"/>
                </a:lnTo>
                <a:lnTo>
                  <a:pt x="1664" y="1598"/>
                </a:lnTo>
                <a:lnTo>
                  <a:pt x="1665" y="1598"/>
                </a:lnTo>
                <a:lnTo>
                  <a:pt x="1665" y="1599"/>
                </a:lnTo>
                <a:lnTo>
                  <a:pt x="1664" y="1600"/>
                </a:lnTo>
                <a:lnTo>
                  <a:pt x="1665" y="1600"/>
                </a:lnTo>
                <a:lnTo>
                  <a:pt x="1666" y="1603"/>
                </a:lnTo>
                <a:lnTo>
                  <a:pt x="1668" y="1605"/>
                </a:lnTo>
                <a:lnTo>
                  <a:pt x="1666" y="1604"/>
                </a:lnTo>
                <a:lnTo>
                  <a:pt x="1665" y="1601"/>
                </a:lnTo>
                <a:lnTo>
                  <a:pt x="1665" y="1600"/>
                </a:lnTo>
                <a:lnTo>
                  <a:pt x="1665" y="1599"/>
                </a:lnTo>
                <a:lnTo>
                  <a:pt x="1666" y="1599"/>
                </a:lnTo>
                <a:lnTo>
                  <a:pt x="1666" y="1598"/>
                </a:lnTo>
                <a:lnTo>
                  <a:pt x="1668" y="1598"/>
                </a:lnTo>
                <a:lnTo>
                  <a:pt x="1668" y="1599"/>
                </a:lnTo>
                <a:lnTo>
                  <a:pt x="1669" y="1599"/>
                </a:lnTo>
                <a:lnTo>
                  <a:pt x="1669" y="1598"/>
                </a:lnTo>
                <a:lnTo>
                  <a:pt x="1669" y="1597"/>
                </a:lnTo>
                <a:lnTo>
                  <a:pt x="1670" y="1597"/>
                </a:lnTo>
                <a:lnTo>
                  <a:pt x="1670" y="1598"/>
                </a:lnTo>
                <a:lnTo>
                  <a:pt x="1670" y="1599"/>
                </a:lnTo>
                <a:lnTo>
                  <a:pt x="1671" y="1599"/>
                </a:lnTo>
                <a:lnTo>
                  <a:pt x="1670" y="1600"/>
                </a:lnTo>
                <a:lnTo>
                  <a:pt x="1671" y="1600"/>
                </a:lnTo>
                <a:lnTo>
                  <a:pt x="1670" y="1601"/>
                </a:lnTo>
                <a:lnTo>
                  <a:pt x="1669" y="1601"/>
                </a:lnTo>
                <a:lnTo>
                  <a:pt x="1669" y="1600"/>
                </a:lnTo>
                <a:lnTo>
                  <a:pt x="1670" y="1600"/>
                </a:lnTo>
                <a:lnTo>
                  <a:pt x="1669" y="1600"/>
                </a:lnTo>
                <a:lnTo>
                  <a:pt x="1669" y="1599"/>
                </a:lnTo>
                <a:lnTo>
                  <a:pt x="1669" y="1600"/>
                </a:lnTo>
                <a:lnTo>
                  <a:pt x="1669" y="1601"/>
                </a:lnTo>
                <a:lnTo>
                  <a:pt x="1670" y="1601"/>
                </a:lnTo>
                <a:lnTo>
                  <a:pt x="1671" y="1601"/>
                </a:lnTo>
                <a:lnTo>
                  <a:pt x="1671" y="1603"/>
                </a:lnTo>
                <a:lnTo>
                  <a:pt x="1671" y="1604"/>
                </a:lnTo>
                <a:lnTo>
                  <a:pt x="1671" y="1605"/>
                </a:lnTo>
                <a:lnTo>
                  <a:pt x="1670" y="1605"/>
                </a:lnTo>
                <a:lnTo>
                  <a:pt x="1670" y="1606"/>
                </a:lnTo>
                <a:lnTo>
                  <a:pt x="1671" y="1605"/>
                </a:lnTo>
                <a:lnTo>
                  <a:pt x="1671" y="1606"/>
                </a:lnTo>
                <a:lnTo>
                  <a:pt x="1672" y="1606"/>
                </a:lnTo>
                <a:lnTo>
                  <a:pt x="1672" y="1607"/>
                </a:lnTo>
                <a:lnTo>
                  <a:pt x="1673" y="1607"/>
                </a:lnTo>
                <a:lnTo>
                  <a:pt x="1673" y="1608"/>
                </a:lnTo>
                <a:lnTo>
                  <a:pt x="1673" y="1609"/>
                </a:lnTo>
                <a:lnTo>
                  <a:pt x="1674" y="1609"/>
                </a:lnTo>
                <a:lnTo>
                  <a:pt x="1673" y="1609"/>
                </a:lnTo>
                <a:lnTo>
                  <a:pt x="1673" y="1611"/>
                </a:lnTo>
                <a:lnTo>
                  <a:pt x="1672" y="1611"/>
                </a:lnTo>
                <a:lnTo>
                  <a:pt x="1671" y="1611"/>
                </a:lnTo>
                <a:lnTo>
                  <a:pt x="1671" y="1612"/>
                </a:lnTo>
                <a:lnTo>
                  <a:pt x="1672" y="1612"/>
                </a:lnTo>
                <a:lnTo>
                  <a:pt x="1673" y="1611"/>
                </a:lnTo>
                <a:lnTo>
                  <a:pt x="1674" y="1611"/>
                </a:lnTo>
                <a:lnTo>
                  <a:pt x="1676" y="1611"/>
                </a:lnTo>
                <a:lnTo>
                  <a:pt x="1676" y="1612"/>
                </a:lnTo>
                <a:lnTo>
                  <a:pt x="1676" y="1613"/>
                </a:lnTo>
                <a:lnTo>
                  <a:pt x="1676" y="1614"/>
                </a:lnTo>
                <a:lnTo>
                  <a:pt x="1677" y="1614"/>
                </a:lnTo>
                <a:lnTo>
                  <a:pt x="1677" y="1615"/>
                </a:lnTo>
                <a:lnTo>
                  <a:pt x="1677" y="1614"/>
                </a:lnTo>
                <a:lnTo>
                  <a:pt x="1677" y="1615"/>
                </a:lnTo>
                <a:lnTo>
                  <a:pt x="1678" y="1615"/>
                </a:lnTo>
                <a:lnTo>
                  <a:pt x="1678" y="1616"/>
                </a:lnTo>
                <a:lnTo>
                  <a:pt x="1679" y="1616"/>
                </a:lnTo>
                <a:lnTo>
                  <a:pt x="1679" y="1617"/>
                </a:lnTo>
                <a:lnTo>
                  <a:pt x="1679" y="1619"/>
                </a:lnTo>
                <a:lnTo>
                  <a:pt x="1680" y="1619"/>
                </a:lnTo>
                <a:lnTo>
                  <a:pt x="1680" y="1620"/>
                </a:lnTo>
                <a:lnTo>
                  <a:pt x="1681" y="1620"/>
                </a:lnTo>
                <a:lnTo>
                  <a:pt x="1682" y="1620"/>
                </a:lnTo>
                <a:lnTo>
                  <a:pt x="1682" y="1621"/>
                </a:lnTo>
                <a:lnTo>
                  <a:pt x="1684" y="1621"/>
                </a:lnTo>
                <a:lnTo>
                  <a:pt x="1685" y="1621"/>
                </a:lnTo>
                <a:lnTo>
                  <a:pt x="1685" y="1622"/>
                </a:lnTo>
                <a:lnTo>
                  <a:pt x="1686" y="1622"/>
                </a:lnTo>
                <a:lnTo>
                  <a:pt x="1687" y="1623"/>
                </a:lnTo>
                <a:lnTo>
                  <a:pt x="1688" y="1624"/>
                </a:lnTo>
                <a:lnTo>
                  <a:pt x="1690" y="1626"/>
                </a:lnTo>
                <a:lnTo>
                  <a:pt x="1694" y="1630"/>
                </a:lnTo>
                <a:lnTo>
                  <a:pt x="1696" y="1633"/>
                </a:lnTo>
                <a:lnTo>
                  <a:pt x="1699" y="1637"/>
                </a:lnTo>
                <a:lnTo>
                  <a:pt x="1702" y="1640"/>
                </a:lnTo>
                <a:lnTo>
                  <a:pt x="1704" y="1642"/>
                </a:lnTo>
                <a:lnTo>
                  <a:pt x="1704" y="1644"/>
                </a:lnTo>
                <a:lnTo>
                  <a:pt x="1705" y="1646"/>
                </a:lnTo>
                <a:lnTo>
                  <a:pt x="1709" y="1650"/>
                </a:lnTo>
                <a:lnTo>
                  <a:pt x="1710" y="1651"/>
                </a:lnTo>
                <a:lnTo>
                  <a:pt x="1711" y="1653"/>
                </a:lnTo>
                <a:lnTo>
                  <a:pt x="1712" y="1651"/>
                </a:lnTo>
                <a:lnTo>
                  <a:pt x="1712" y="1650"/>
                </a:lnTo>
                <a:lnTo>
                  <a:pt x="1713" y="1650"/>
                </a:lnTo>
                <a:lnTo>
                  <a:pt x="1713" y="1651"/>
                </a:lnTo>
                <a:lnTo>
                  <a:pt x="1714" y="1651"/>
                </a:lnTo>
                <a:lnTo>
                  <a:pt x="1714" y="1653"/>
                </a:lnTo>
                <a:lnTo>
                  <a:pt x="1715" y="1654"/>
                </a:lnTo>
                <a:lnTo>
                  <a:pt x="1714" y="1655"/>
                </a:lnTo>
                <a:lnTo>
                  <a:pt x="1714" y="1656"/>
                </a:lnTo>
                <a:lnTo>
                  <a:pt x="1715" y="1656"/>
                </a:lnTo>
                <a:lnTo>
                  <a:pt x="1718" y="1659"/>
                </a:lnTo>
                <a:lnTo>
                  <a:pt x="1721" y="1665"/>
                </a:lnTo>
                <a:lnTo>
                  <a:pt x="1719" y="1668"/>
                </a:lnTo>
                <a:lnTo>
                  <a:pt x="1718" y="1671"/>
                </a:lnTo>
                <a:lnTo>
                  <a:pt x="1716" y="1673"/>
                </a:lnTo>
                <a:lnTo>
                  <a:pt x="1715" y="1674"/>
                </a:lnTo>
                <a:lnTo>
                  <a:pt x="1714" y="1675"/>
                </a:lnTo>
                <a:lnTo>
                  <a:pt x="1713" y="1675"/>
                </a:lnTo>
                <a:lnTo>
                  <a:pt x="1713" y="1676"/>
                </a:lnTo>
                <a:lnTo>
                  <a:pt x="1712" y="1676"/>
                </a:lnTo>
                <a:lnTo>
                  <a:pt x="1711" y="1678"/>
                </a:lnTo>
                <a:lnTo>
                  <a:pt x="1709" y="1679"/>
                </a:lnTo>
                <a:lnTo>
                  <a:pt x="1707" y="1680"/>
                </a:lnTo>
                <a:lnTo>
                  <a:pt x="1707" y="1681"/>
                </a:lnTo>
                <a:lnTo>
                  <a:pt x="1706" y="1681"/>
                </a:lnTo>
                <a:lnTo>
                  <a:pt x="1706" y="1683"/>
                </a:lnTo>
                <a:lnTo>
                  <a:pt x="1704" y="1686"/>
                </a:lnTo>
                <a:lnTo>
                  <a:pt x="1702" y="1687"/>
                </a:lnTo>
                <a:lnTo>
                  <a:pt x="1701" y="1687"/>
                </a:lnTo>
                <a:lnTo>
                  <a:pt x="1699" y="1688"/>
                </a:lnTo>
                <a:lnTo>
                  <a:pt x="1698" y="1688"/>
                </a:lnTo>
                <a:lnTo>
                  <a:pt x="1698" y="1689"/>
                </a:lnTo>
                <a:lnTo>
                  <a:pt x="1696" y="1690"/>
                </a:lnTo>
                <a:lnTo>
                  <a:pt x="1695" y="1690"/>
                </a:lnTo>
                <a:lnTo>
                  <a:pt x="1694" y="1691"/>
                </a:lnTo>
                <a:lnTo>
                  <a:pt x="1693" y="1692"/>
                </a:lnTo>
                <a:lnTo>
                  <a:pt x="1693" y="1693"/>
                </a:lnTo>
                <a:lnTo>
                  <a:pt x="1691" y="1695"/>
                </a:lnTo>
                <a:lnTo>
                  <a:pt x="1690" y="1698"/>
                </a:lnTo>
                <a:lnTo>
                  <a:pt x="1690" y="1699"/>
                </a:lnTo>
                <a:lnTo>
                  <a:pt x="1693" y="1701"/>
                </a:lnTo>
                <a:lnTo>
                  <a:pt x="1689" y="1704"/>
                </a:lnTo>
                <a:lnTo>
                  <a:pt x="1696" y="1711"/>
                </a:lnTo>
                <a:lnTo>
                  <a:pt x="1694" y="1713"/>
                </a:lnTo>
                <a:lnTo>
                  <a:pt x="1691" y="1715"/>
                </a:lnTo>
                <a:lnTo>
                  <a:pt x="1685" y="1708"/>
                </a:lnTo>
                <a:lnTo>
                  <a:pt x="1682" y="1711"/>
                </a:lnTo>
                <a:lnTo>
                  <a:pt x="1680" y="1709"/>
                </a:lnTo>
                <a:lnTo>
                  <a:pt x="1680" y="1708"/>
                </a:lnTo>
                <a:lnTo>
                  <a:pt x="1679" y="1708"/>
                </a:lnTo>
                <a:lnTo>
                  <a:pt x="1678" y="1709"/>
                </a:lnTo>
                <a:lnTo>
                  <a:pt x="1673" y="1711"/>
                </a:lnTo>
                <a:lnTo>
                  <a:pt x="1670" y="1714"/>
                </a:lnTo>
                <a:lnTo>
                  <a:pt x="1661" y="1723"/>
                </a:lnTo>
                <a:lnTo>
                  <a:pt x="1655" y="1733"/>
                </a:lnTo>
                <a:lnTo>
                  <a:pt x="1648" y="1740"/>
                </a:lnTo>
                <a:lnTo>
                  <a:pt x="1647" y="1740"/>
                </a:lnTo>
                <a:lnTo>
                  <a:pt x="1646" y="1740"/>
                </a:lnTo>
                <a:lnTo>
                  <a:pt x="1645" y="1741"/>
                </a:lnTo>
                <a:lnTo>
                  <a:pt x="1642" y="1743"/>
                </a:lnTo>
                <a:lnTo>
                  <a:pt x="1640" y="1743"/>
                </a:lnTo>
                <a:lnTo>
                  <a:pt x="1640" y="1745"/>
                </a:lnTo>
                <a:lnTo>
                  <a:pt x="1639" y="1746"/>
                </a:lnTo>
                <a:lnTo>
                  <a:pt x="1638" y="1746"/>
                </a:lnTo>
                <a:lnTo>
                  <a:pt x="1637" y="1746"/>
                </a:lnTo>
                <a:lnTo>
                  <a:pt x="1637" y="1745"/>
                </a:lnTo>
                <a:lnTo>
                  <a:pt x="1636" y="1745"/>
                </a:lnTo>
                <a:lnTo>
                  <a:pt x="1634" y="1743"/>
                </a:lnTo>
                <a:lnTo>
                  <a:pt x="1634" y="1742"/>
                </a:lnTo>
                <a:lnTo>
                  <a:pt x="1628" y="1740"/>
                </a:lnTo>
                <a:lnTo>
                  <a:pt x="1611" y="1730"/>
                </a:lnTo>
                <a:lnTo>
                  <a:pt x="1607" y="1728"/>
                </a:lnTo>
                <a:lnTo>
                  <a:pt x="1604" y="1725"/>
                </a:lnTo>
                <a:lnTo>
                  <a:pt x="1601" y="1723"/>
                </a:lnTo>
                <a:lnTo>
                  <a:pt x="1598" y="1723"/>
                </a:lnTo>
                <a:lnTo>
                  <a:pt x="1597" y="1722"/>
                </a:lnTo>
                <a:lnTo>
                  <a:pt x="1596" y="1722"/>
                </a:lnTo>
                <a:lnTo>
                  <a:pt x="1595" y="1721"/>
                </a:lnTo>
                <a:lnTo>
                  <a:pt x="1594" y="1721"/>
                </a:lnTo>
                <a:lnTo>
                  <a:pt x="1593" y="1720"/>
                </a:lnTo>
                <a:lnTo>
                  <a:pt x="1590" y="1718"/>
                </a:lnTo>
                <a:lnTo>
                  <a:pt x="1590" y="1717"/>
                </a:lnTo>
                <a:lnTo>
                  <a:pt x="1587" y="1716"/>
                </a:lnTo>
                <a:lnTo>
                  <a:pt x="1584" y="1714"/>
                </a:lnTo>
                <a:lnTo>
                  <a:pt x="1579" y="1712"/>
                </a:lnTo>
                <a:lnTo>
                  <a:pt x="1576" y="1709"/>
                </a:lnTo>
                <a:lnTo>
                  <a:pt x="1572" y="1707"/>
                </a:lnTo>
                <a:lnTo>
                  <a:pt x="1569" y="1705"/>
                </a:lnTo>
                <a:lnTo>
                  <a:pt x="1565" y="1704"/>
                </a:lnTo>
                <a:lnTo>
                  <a:pt x="1564" y="1703"/>
                </a:lnTo>
                <a:lnTo>
                  <a:pt x="1561" y="1700"/>
                </a:lnTo>
                <a:lnTo>
                  <a:pt x="1557" y="1698"/>
                </a:lnTo>
                <a:lnTo>
                  <a:pt x="1553" y="1696"/>
                </a:lnTo>
                <a:lnTo>
                  <a:pt x="1552" y="1696"/>
                </a:lnTo>
                <a:lnTo>
                  <a:pt x="1552" y="1695"/>
                </a:lnTo>
                <a:lnTo>
                  <a:pt x="1551" y="1695"/>
                </a:lnTo>
                <a:lnTo>
                  <a:pt x="1550" y="1695"/>
                </a:lnTo>
                <a:lnTo>
                  <a:pt x="1550" y="1693"/>
                </a:lnTo>
                <a:lnTo>
                  <a:pt x="1548" y="1693"/>
                </a:lnTo>
                <a:lnTo>
                  <a:pt x="1548" y="1692"/>
                </a:lnTo>
                <a:lnTo>
                  <a:pt x="1545" y="1689"/>
                </a:lnTo>
                <a:lnTo>
                  <a:pt x="1544" y="1689"/>
                </a:lnTo>
                <a:lnTo>
                  <a:pt x="1543" y="1689"/>
                </a:lnTo>
                <a:lnTo>
                  <a:pt x="1542" y="1689"/>
                </a:lnTo>
                <a:lnTo>
                  <a:pt x="1540" y="1689"/>
                </a:lnTo>
                <a:lnTo>
                  <a:pt x="1540" y="1690"/>
                </a:lnTo>
                <a:lnTo>
                  <a:pt x="1539" y="1690"/>
                </a:lnTo>
                <a:lnTo>
                  <a:pt x="1538" y="1691"/>
                </a:lnTo>
                <a:lnTo>
                  <a:pt x="1538" y="1692"/>
                </a:lnTo>
                <a:lnTo>
                  <a:pt x="1537" y="1692"/>
                </a:lnTo>
                <a:lnTo>
                  <a:pt x="1537" y="1693"/>
                </a:lnTo>
                <a:lnTo>
                  <a:pt x="1538" y="1693"/>
                </a:lnTo>
                <a:lnTo>
                  <a:pt x="1538" y="1695"/>
                </a:lnTo>
                <a:lnTo>
                  <a:pt x="1542" y="1697"/>
                </a:lnTo>
                <a:lnTo>
                  <a:pt x="1542" y="1698"/>
                </a:lnTo>
                <a:lnTo>
                  <a:pt x="1546" y="1701"/>
                </a:lnTo>
                <a:lnTo>
                  <a:pt x="1548" y="1703"/>
                </a:lnTo>
                <a:lnTo>
                  <a:pt x="1550" y="1703"/>
                </a:lnTo>
                <a:lnTo>
                  <a:pt x="1576" y="1717"/>
                </a:lnTo>
                <a:lnTo>
                  <a:pt x="1579" y="1720"/>
                </a:lnTo>
                <a:lnTo>
                  <a:pt x="1596" y="1730"/>
                </a:lnTo>
                <a:lnTo>
                  <a:pt x="1599" y="1732"/>
                </a:lnTo>
                <a:lnTo>
                  <a:pt x="1599" y="1731"/>
                </a:lnTo>
                <a:lnTo>
                  <a:pt x="1597" y="1730"/>
                </a:lnTo>
                <a:lnTo>
                  <a:pt x="1594" y="1728"/>
                </a:lnTo>
                <a:lnTo>
                  <a:pt x="1593" y="1726"/>
                </a:lnTo>
                <a:lnTo>
                  <a:pt x="1593" y="1725"/>
                </a:lnTo>
                <a:lnTo>
                  <a:pt x="1593" y="1726"/>
                </a:lnTo>
                <a:lnTo>
                  <a:pt x="1594" y="1726"/>
                </a:lnTo>
                <a:lnTo>
                  <a:pt x="1594" y="1728"/>
                </a:lnTo>
                <a:lnTo>
                  <a:pt x="1595" y="1728"/>
                </a:lnTo>
                <a:lnTo>
                  <a:pt x="1596" y="1728"/>
                </a:lnTo>
                <a:lnTo>
                  <a:pt x="1596" y="1729"/>
                </a:lnTo>
                <a:lnTo>
                  <a:pt x="1597" y="1729"/>
                </a:lnTo>
                <a:lnTo>
                  <a:pt x="1597" y="1730"/>
                </a:lnTo>
                <a:lnTo>
                  <a:pt x="1598" y="1730"/>
                </a:lnTo>
                <a:lnTo>
                  <a:pt x="1599" y="1731"/>
                </a:lnTo>
                <a:lnTo>
                  <a:pt x="1601" y="1731"/>
                </a:lnTo>
                <a:lnTo>
                  <a:pt x="1601" y="1732"/>
                </a:lnTo>
                <a:lnTo>
                  <a:pt x="1602" y="1732"/>
                </a:lnTo>
                <a:lnTo>
                  <a:pt x="1603" y="1733"/>
                </a:lnTo>
                <a:lnTo>
                  <a:pt x="1603" y="1732"/>
                </a:lnTo>
                <a:lnTo>
                  <a:pt x="1603" y="1733"/>
                </a:lnTo>
                <a:lnTo>
                  <a:pt x="1603" y="1732"/>
                </a:lnTo>
                <a:lnTo>
                  <a:pt x="1603" y="1733"/>
                </a:lnTo>
                <a:lnTo>
                  <a:pt x="1604" y="1733"/>
                </a:lnTo>
                <a:lnTo>
                  <a:pt x="1604" y="1734"/>
                </a:lnTo>
                <a:lnTo>
                  <a:pt x="1605" y="1734"/>
                </a:lnTo>
                <a:lnTo>
                  <a:pt x="1603" y="1733"/>
                </a:lnTo>
                <a:lnTo>
                  <a:pt x="1602" y="1733"/>
                </a:lnTo>
                <a:lnTo>
                  <a:pt x="1603" y="1734"/>
                </a:lnTo>
                <a:lnTo>
                  <a:pt x="1604" y="1734"/>
                </a:lnTo>
                <a:lnTo>
                  <a:pt x="1605" y="1735"/>
                </a:lnTo>
                <a:lnTo>
                  <a:pt x="1604" y="1737"/>
                </a:lnTo>
                <a:lnTo>
                  <a:pt x="1605" y="1737"/>
                </a:lnTo>
                <a:lnTo>
                  <a:pt x="1606" y="1734"/>
                </a:lnTo>
                <a:lnTo>
                  <a:pt x="1605" y="1737"/>
                </a:lnTo>
                <a:lnTo>
                  <a:pt x="1604" y="1737"/>
                </a:lnTo>
                <a:lnTo>
                  <a:pt x="1605" y="1737"/>
                </a:lnTo>
                <a:lnTo>
                  <a:pt x="1604" y="1737"/>
                </a:lnTo>
                <a:lnTo>
                  <a:pt x="1605" y="1738"/>
                </a:lnTo>
                <a:lnTo>
                  <a:pt x="1604" y="1738"/>
                </a:lnTo>
                <a:lnTo>
                  <a:pt x="1604" y="1737"/>
                </a:lnTo>
                <a:lnTo>
                  <a:pt x="1604" y="1738"/>
                </a:lnTo>
                <a:lnTo>
                  <a:pt x="1604" y="1739"/>
                </a:lnTo>
                <a:lnTo>
                  <a:pt x="1605" y="1740"/>
                </a:lnTo>
                <a:lnTo>
                  <a:pt x="1606" y="1740"/>
                </a:lnTo>
                <a:lnTo>
                  <a:pt x="1606" y="1739"/>
                </a:lnTo>
                <a:lnTo>
                  <a:pt x="1607" y="1739"/>
                </a:lnTo>
                <a:lnTo>
                  <a:pt x="1607" y="1740"/>
                </a:lnTo>
                <a:lnTo>
                  <a:pt x="1607" y="1741"/>
                </a:lnTo>
                <a:lnTo>
                  <a:pt x="1607" y="1742"/>
                </a:lnTo>
                <a:lnTo>
                  <a:pt x="1609" y="1742"/>
                </a:lnTo>
                <a:lnTo>
                  <a:pt x="1609" y="1743"/>
                </a:lnTo>
                <a:lnTo>
                  <a:pt x="1610" y="1743"/>
                </a:lnTo>
                <a:lnTo>
                  <a:pt x="1611" y="1743"/>
                </a:lnTo>
                <a:lnTo>
                  <a:pt x="1612" y="1743"/>
                </a:lnTo>
                <a:lnTo>
                  <a:pt x="1612" y="1745"/>
                </a:lnTo>
                <a:lnTo>
                  <a:pt x="1613" y="1745"/>
                </a:lnTo>
                <a:lnTo>
                  <a:pt x="1613" y="1746"/>
                </a:lnTo>
                <a:lnTo>
                  <a:pt x="1614" y="1750"/>
                </a:lnTo>
                <a:lnTo>
                  <a:pt x="1615" y="1750"/>
                </a:lnTo>
                <a:lnTo>
                  <a:pt x="1617" y="1750"/>
                </a:lnTo>
                <a:lnTo>
                  <a:pt x="1618" y="1750"/>
                </a:lnTo>
                <a:lnTo>
                  <a:pt x="1619" y="1750"/>
                </a:lnTo>
                <a:lnTo>
                  <a:pt x="1620" y="1750"/>
                </a:lnTo>
                <a:lnTo>
                  <a:pt x="1621" y="1750"/>
                </a:lnTo>
                <a:lnTo>
                  <a:pt x="1622" y="1749"/>
                </a:lnTo>
                <a:lnTo>
                  <a:pt x="1623" y="1749"/>
                </a:lnTo>
                <a:lnTo>
                  <a:pt x="1623" y="1750"/>
                </a:lnTo>
                <a:lnTo>
                  <a:pt x="1624" y="1749"/>
                </a:lnTo>
                <a:lnTo>
                  <a:pt x="1626" y="1749"/>
                </a:lnTo>
                <a:lnTo>
                  <a:pt x="1627" y="1749"/>
                </a:lnTo>
                <a:lnTo>
                  <a:pt x="1628" y="1750"/>
                </a:lnTo>
                <a:lnTo>
                  <a:pt x="1629" y="1750"/>
                </a:lnTo>
                <a:lnTo>
                  <a:pt x="1630" y="1750"/>
                </a:lnTo>
                <a:lnTo>
                  <a:pt x="1631" y="1750"/>
                </a:lnTo>
                <a:lnTo>
                  <a:pt x="1631" y="1751"/>
                </a:lnTo>
                <a:lnTo>
                  <a:pt x="1632" y="1751"/>
                </a:lnTo>
                <a:lnTo>
                  <a:pt x="1634" y="1751"/>
                </a:lnTo>
                <a:lnTo>
                  <a:pt x="1634" y="1753"/>
                </a:lnTo>
                <a:lnTo>
                  <a:pt x="1634" y="1754"/>
                </a:lnTo>
                <a:lnTo>
                  <a:pt x="1634" y="1755"/>
                </a:lnTo>
                <a:lnTo>
                  <a:pt x="1634" y="1756"/>
                </a:lnTo>
                <a:lnTo>
                  <a:pt x="1635" y="1756"/>
                </a:lnTo>
                <a:lnTo>
                  <a:pt x="1635" y="1757"/>
                </a:lnTo>
                <a:lnTo>
                  <a:pt x="1636" y="1758"/>
                </a:lnTo>
                <a:lnTo>
                  <a:pt x="1637" y="1759"/>
                </a:lnTo>
                <a:lnTo>
                  <a:pt x="1636" y="1759"/>
                </a:lnTo>
                <a:lnTo>
                  <a:pt x="1637" y="1759"/>
                </a:lnTo>
                <a:lnTo>
                  <a:pt x="1636" y="1760"/>
                </a:lnTo>
                <a:lnTo>
                  <a:pt x="1637" y="1760"/>
                </a:lnTo>
                <a:lnTo>
                  <a:pt x="1637" y="1762"/>
                </a:lnTo>
                <a:lnTo>
                  <a:pt x="1637" y="1763"/>
                </a:lnTo>
                <a:lnTo>
                  <a:pt x="1637" y="1764"/>
                </a:lnTo>
                <a:lnTo>
                  <a:pt x="1637" y="1765"/>
                </a:lnTo>
                <a:lnTo>
                  <a:pt x="1636" y="1765"/>
                </a:lnTo>
                <a:lnTo>
                  <a:pt x="1636" y="1766"/>
                </a:lnTo>
                <a:lnTo>
                  <a:pt x="1636" y="1767"/>
                </a:lnTo>
                <a:lnTo>
                  <a:pt x="1635" y="1767"/>
                </a:lnTo>
                <a:lnTo>
                  <a:pt x="1635" y="1768"/>
                </a:lnTo>
                <a:lnTo>
                  <a:pt x="1635" y="1770"/>
                </a:lnTo>
                <a:lnTo>
                  <a:pt x="1635" y="1771"/>
                </a:lnTo>
                <a:lnTo>
                  <a:pt x="1634" y="1771"/>
                </a:lnTo>
                <a:lnTo>
                  <a:pt x="1634" y="1772"/>
                </a:lnTo>
                <a:lnTo>
                  <a:pt x="1634" y="1773"/>
                </a:lnTo>
                <a:lnTo>
                  <a:pt x="1634" y="1774"/>
                </a:lnTo>
                <a:lnTo>
                  <a:pt x="1632" y="1774"/>
                </a:lnTo>
                <a:lnTo>
                  <a:pt x="1632" y="1775"/>
                </a:lnTo>
                <a:lnTo>
                  <a:pt x="1632" y="1776"/>
                </a:lnTo>
                <a:lnTo>
                  <a:pt x="1632" y="1778"/>
                </a:lnTo>
                <a:lnTo>
                  <a:pt x="1632" y="1779"/>
                </a:lnTo>
                <a:lnTo>
                  <a:pt x="1634" y="1780"/>
                </a:lnTo>
                <a:lnTo>
                  <a:pt x="1634" y="1781"/>
                </a:lnTo>
                <a:lnTo>
                  <a:pt x="1634" y="1782"/>
                </a:lnTo>
                <a:lnTo>
                  <a:pt x="1632" y="1782"/>
                </a:lnTo>
                <a:lnTo>
                  <a:pt x="1634" y="1782"/>
                </a:lnTo>
                <a:lnTo>
                  <a:pt x="1634" y="1783"/>
                </a:lnTo>
                <a:lnTo>
                  <a:pt x="1634" y="1784"/>
                </a:lnTo>
                <a:lnTo>
                  <a:pt x="1634" y="1783"/>
                </a:lnTo>
                <a:lnTo>
                  <a:pt x="1635" y="1784"/>
                </a:lnTo>
                <a:lnTo>
                  <a:pt x="1635" y="1785"/>
                </a:lnTo>
                <a:lnTo>
                  <a:pt x="1635" y="1787"/>
                </a:lnTo>
                <a:lnTo>
                  <a:pt x="1635" y="1788"/>
                </a:lnTo>
                <a:lnTo>
                  <a:pt x="1636" y="1788"/>
                </a:lnTo>
                <a:lnTo>
                  <a:pt x="1636" y="1789"/>
                </a:lnTo>
                <a:lnTo>
                  <a:pt x="1636" y="1790"/>
                </a:lnTo>
                <a:lnTo>
                  <a:pt x="1636" y="1791"/>
                </a:lnTo>
                <a:lnTo>
                  <a:pt x="1637" y="1791"/>
                </a:lnTo>
                <a:lnTo>
                  <a:pt x="1636" y="1791"/>
                </a:lnTo>
                <a:lnTo>
                  <a:pt x="1635" y="1791"/>
                </a:lnTo>
                <a:lnTo>
                  <a:pt x="1636" y="1792"/>
                </a:lnTo>
                <a:lnTo>
                  <a:pt x="1636" y="1793"/>
                </a:lnTo>
                <a:lnTo>
                  <a:pt x="1637" y="1793"/>
                </a:lnTo>
                <a:lnTo>
                  <a:pt x="1637" y="1795"/>
                </a:lnTo>
                <a:lnTo>
                  <a:pt x="1637" y="1793"/>
                </a:lnTo>
                <a:lnTo>
                  <a:pt x="1638" y="1793"/>
                </a:lnTo>
                <a:lnTo>
                  <a:pt x="1638" y="1795"/>
                </a:lnTo>
                <a:lnTo>
                  <a:pt x="1639" y="1795"/>
                </a:lnTo>
                <a:lnTo>
                  <a:pt x="1640" y="1796"/>
                </a:lnTo>
                <a:lnTo>
                  <a:pt x="1642" y="1796"/>
                </a:lnTo>
                <a:lnTo>
                  <a:pt x="1642" y="1797"/>
                </a:lnTo>
                <a:lnTo>
                  <a:pt x="1643" y="1797"/>
                </a:lnTo>
                <a:lnTo>
                  <a:pt x="1644" y="1797"/>
                </a:lnTo>
                <a:lnTo>
                  <a:pt x="1645" y="1797"/>
                </a:lnTo>
                <a:lnTo>
                  <a:pt x="1646" y="1797"/>
                </a:lnTo>
                <a:lnTo>
                  <a:pt x="1647" y="1797"/>
                </a:lnTo>
                <a:lnTo>
                  <a:pt x="1648" y="1797"/>
                </a:lnTo>
                <a:lnTo>
                  <a:pt x="1649" y="1797"/>
                </a:lnTo>
                <a:lnTo>
                  <a:pt x="1651" y="1797"/>
                </a:lnTo>
                <a:lnTo>
                  <a:pt x="1652" y="1798"/>
                </a:lnTo>
                <a:lnTo>
                  <a:pt x="1653" y="1798"/>
                </a:lnTo>
                <a:lnTo>
                  <a:pt x="1654" y="1799"/>
                </a:lnTo>
                <a:lnTo>
                  <a:pt x="1655" y="1799"/>
                </a:lnTo>
                <a:lnTo>
                  <a:pt x="1655" y="1800"/>
                </a:lnTo>
                <a:lnTo>
                  <a:pt x="1656" y="1800"/>
                </a:lnTo>
                <a:lnTo>
                  <a:pt x="1656" y="1801"/>
                </a:lnTo>
                <a:lnTo>
                  <a:pt x="1657" y="1801"/>
                </a:lnTo>
                <a:lnTo>
                  <a:pt x="1657" y="1802"/>
                </a:lnTo>
                <a:lnTo>
                  <a:pt x="1659" y="1802"/>
                </a:lnTo>
                <a:lnTo>
                  <a:pt x="1659" y="1804"/>
                </a:lnTo>
                <a:lnTo>
                  <a:pt x="1657" y="1805"/>
                </a:lnTo>
                <a:lnTo>
                  <a:pt x="1657" y="1806"/>
                </a:lnTo>
                <a:lnTo>
                  <a:pt x="1656" y="1806"/>
                </a:lnTo>
                <a:lnTo>
                  <a:pt x="1656" y="1807"/>
                </a:lnTo>
                <a:lnTo>
                  <a:pt x="1655" y="1807"/>
                </a:lnTo>
                <a:lnTo>
                  <a:pt x="1655" y="1808"/>
                </a:lnTo>
                <a:lnTo>
                  <a:pt x="1655" y="1807"/>
                </a:lnTo>
                <a:lnTo>
                  <a:pt x="1654" y="1807"/>
                </a:lnTo>
                <a:lnTo>
                  <a:pt x="1654" y="1808"/>
                </a:lnTo>
                <a:lnTo>
                  <a:pt x="1653" y="1808"/>
                </a:lnTo>
                <a:lnTo>
                  <a:pt x="1652" y="1808"/>
                </a:lnTo>
                <a:lnTo>
                  <a:pt x="1652" y="1809"/>
                </a:lnTo>
                <a:lnTo>
                  <a:pt x="1651" y="1809"/>
                </a:lnTo>
                <a:lnTo>
                  <a:pt x="1649" y="1809"/>
                </a:lnTo>
                <a:lnTo>
                  <a:pt x="1648" y="1809"/>
                </a:lnTo>
                <a:lnTo>
                  <a:pt x="1647" y="1809"/>
                </a:lnTo>
                <a:lnTo>
                  <a:pt x="1647" y="1810"/>
                </a:lnTo>
                <a:lnTo>
                  <a:pt x="1646" y="1810"/>
                </a:lnTo>
                <a:lnTo>
                  <a:pt x="1645" y="1810"/>
                </a:lnTo>
                <a:lnTo>
                  <a:pt x="1645" y="1812"/>
                </a:lnTo>
                <a:lnTo>
                  <a:pt x="1644" y="1812"/>
                </a:lnTo>
                <a:lnTo>
                  <a:pt x="1645" y="1813"/>
                </a:lnTo>
                <a:lnTo>
                  <a:pt x="1646" y="1813"/>
                </a:lnTo>
                <a:lnTo>
                  <a:pt x="1646" y="1814"/>
                </a:lnTo>
                <a:lnTo>
                  <a:pt x="1647" y="1814"/>
                </a:lnTo>
                <a:lnTo>
                  <a:pt x="1648" y="1813"/>
                </a:lnTo>
                <a:lnTo>
                  <a:pt x="1649" y="1813"/>
                </a:lnTo>
                <a:lnTo>
                  <a:pt x="1651" y="1812"/>
                </a:lnTo>
                <a:lnTo>
                  <a:pt x="1652" y="1812"/>
                </a:lnTo>
                <a:lnTo>
                  <a:pt x="1653" y="1810"/>
                </a:lnTo>
                <a:lnTo>
                  <a:pt x="1654" y="1810"/>
                </a:lnTo>
                <a:lnTo>
                  <a:pt x="1655" y="1810"/>
                </a:lnTo>
                <a:lnTo>
                  <a:pt x="1654" y="1810"/>
                </a:lnTo>
                <a:lnTo>
                  <a:pt x="1655" y="1809"/>
                </a:lnTo>
                <a:lnTo>
                  <a:pt x="1656" y="1809"/>
                </a:lnTo>
                <a:lnTo>
                  <a:pt x="1656" y="1808"/>
                </a:lnTo>
                <a:lnTo>
                  <a:pt x="1657" y="1808"/>
                </a:lnTo>
                <a:lnTo>
                  <a:pt x="1659" y="1808"/>
                </a:lnTo>
                <a:lnTo>
                  <a:pt x="1659" y="1807"/>
                </a:lnTo>
                <a:lnTo>
                  <a:pt x="1657" y="1807"/>
                </a:lnTo>
                <a:lnTo>
                  <a:pt x="1657" y="1806"/>
                </a:lnTo>
                <a:lnTo>
                  <a:pt x="1657" y="1807"/>
                </a:lnTo>
                <a:lnTo>
                  <a:pt x="1659" y="1807"/>
                </a:lnTo>
                <a:lnTo>
                  <a:pt x="1660" y="1807"/>
                </a:lnTo>
                <a:lnTo>
                  <a:pt x="1661" y="1807"/>
                </a:lnTo>
                <a:lnTo>
                  <a:pt x="1661" y="1808"/>
                </a:lnTo>
                <a:lnTo>
                  <a:pt x="1662" y="1809"/>
                </a:lnTo>
                <a:lnTo>
                  <a:pt x="1663" y="1809"/>
                </a:lnTo>
                <a:lnTo>
                  <a:pt x="1663" y="1810"/>
                </a:lnTo>
                <a:lnTo>
                  <a:pt x="1664" y="1810"/>
                </a:lnTo>
                <a:lnTo>
                  <a:pt x="1664" y="1812"/>
                </a:lnTo>
                <a:lnTo>
                  <a:pt x="1664" y="1813"/>
                </a:lnTo>
                <a:lnTo>
                  <a:pt x="1663" y="1813"/>
                </a:lnTo>
                <a:lnTo>
                  <a:pt x="1664" y="1813"/>
                </a:lnTo>
                <a:lnTo>
                  <a:pt x="1664" y="1814"/>
                </a:lnTo>
                <a:lnTo>
                  <a:pt x="1663" y="1814"/>
                </a:lnTo>
                <a:lnTo>
                  <a:pt x="1663" y="1815"/>
                </a:lnTo>
                <a:lnTo>
                  <a:pt x="1663" y="1816"/>
                </a:lnTo>
                <a:lnTo>
                  <a:pt x="1662" y="1816"/>
                </a:lnTo>
                <a:lnTo>
                  <a:pt x="1662" y="1817"/>
                </a:lnTo>
                <a:lnTo>
                  <a:pt x="1661" y="1818"/>
                </a:lnTo>
                <a:lnTo>
                  <a:pt x="1660" y="1820"/>
                </a:lnTo>
                <a:lnTo>
                  <a:pt x="1659" y="1821"/>
                </a:lnTo>
                <a:lnTo>
                  <a:pt x="1657" y="1821"/>
                </a:lnTo>
                <a:lnTo>
                  <a:pt x="1657" y="1822"/>
                </a:lnTo>
                <a:lnTo>
                  <a:pt x="1656" y="1822"/>
                </a:lnTo>
                <a:lnTo>
                  <a:pt x="1656" y="1823"/>
                </a:lnTo>
                <a:lnTo>
                  <a:pt x="1655" y="1823"/>
                </a:lnTo>
                <a:lnTo>
                  <a:pt x="1655" y="1824"/>
                </a:lnTo>
                <a:lnTo>
                  <a:pt x="1654" y="1825"/>
                </a:lnTo>
                <a:lnTo>
                  <a:pt x="1654" y="1824"/>
                </a:lnTo>
                <a:lnTo>
                  <a:pt x="1654" y="1823"/>
                </a:lnTo>
                <a:lnTo>
                  <a:pt x="1655" y="1823"/>
                </a:lnTo>
                <a:lnTo>
                  <a:pt x="1654" y="1823"/>
                </a:lnTo>
                <a:lnTo>
                  <a:pt x="1654" y="1824"/>
                </a:lnTo>
                <a:lnTo>
                  <a:pt x="1653" y="1824"/>
                </a:lnTo>
                <a:lnTo>
                  <a:pt x="1653" y="1825"/>
                </a:lnTo>
                <a:lnTo>
                  <a:pt x="1652" y="1825"/>
                </a:lnTo>
                <a:lnTo>
                  <a:pt x="1653" y="1825"/>
                </a:lnTo>
                <a:lnTo>
                  <a:pt x="1652" y="1826"/>
                </a:lnTo>
                <a:lnTo>
                  <a:pt x="1652" y="1827"/>
                </a:lnTo>
                <a:lnTo>
                  <a:pt x="1653" y="1829"/>
                </a:lnTo>
                <a:lnTo>
                  <a:pt x="1652" y="1829"/>
                </a:lnTo>
                <a:lnTo>
                  <a:pt x="1653" y="1829"/>
                </a:lnTo>
                <a:lnTo>
                  <a:pt x="1653" y="1830"/>
                </a:lnTo>
                <a:lnTo>
                  <a:pt x="1652" y="1830"/>
                </a:lnTo>
                <a:lnTo>
                  <a:pt x="1652" y="1831"/>
                </a:lnTo>
                <a:lnTo>
                  <a:pt x="1652" y="1832"/>
                </a:lnTo>
                <a:lnTo>
                  <a:pt x="1651" y="1832"/>
                </a:lnTo>
                <a:lnTo>
                  <a:pt x="1651" y="1833"/>
                </a:lnTo>
                <a:lnTo>
                  <a:pt x="1651" y="1834"/>
                </a:lnTo>
                <a:lnTo>
                  <a:pt x="1651" y="1835"/>
                </a:lnTo>
                <a:lnTo>
                  <a:pt x="1651" y="1837"/>
                </a:lnTo>
                <a:lnTo>
                  <a:pt x="1649" y="1837"/>
                </a:lnTo>
                <a:lnTo>
                  <a:pt x="1649" y="1838"/>
                </a:lnTo>
                <a:lnTo>
                  <a:pt x="1648" y="1838"/>
                </a:lnTo>
                <a:lnTo>
                  <a:pt x="1648" y="1839"/>
                </a:lnTo>
                <a:lnTo>
                  <a:pt x="1647" y="1839"/>
                </a:lnTo>
                <a:lnTo>
                  <a:pt x="1647" y="1840"/>
                </a:lnTo>
                <a:lnTo>
                  <a:pt x="1647" y="1839"/>
                </a:lnTo>
                <a:lnTo>
                  <a:pt x="1647" y="1840"/>
                </a:lnTo>
                <a:lnTo>
                  <a:pt x="1646" y="1840"/>
                </a:lnTo>
                <a:lnTo>
                  <a:pt x="1645" y="1840"/>
                </a:lnTo>
                <a:lnTo>
                  <a:pt x="1645" y="1841"/>
                </a:lnTo>
                <a:lnTo>
                  <a:pt x="1644" y="1841"/>
                </a:lnTo>
                <a:lnTo>
                  <a:pt x="1643" y="1841"/>
                </a:lnTo>
                <a:lnTo>
                  <a:pt x="1642" y="1841"/>
                </a:lnTo>
                <a:lnTo>
                  <a:pt x="1640" y="1841"/>
                </a:lnTo>
                <a:lnTo>
                  <a:pt x="1640" y="1842"/>
                </a:lnTo>
                <a:lnTo>
                  <a:pt x="1639" y="1842"/>
                </a:lnTo>
                <a:lnTo>
                  <a:pt x="1638" y="1842"/>
                </a:lnTo>
                <a:lnTo>
                  <a:pt x="1638" y="1843"/>
                </a:lnTo>
                <a:lnTo>
                  <a:pt x="1637" y="1845"/>
                </a:lnTo>
                <a:lnTo>
                  <a:pt x="1636" y="1845"/>
                </a:lnTo>
                <a:lnTo>
                  <a:pt x="1635" y="1845"/>
                </a:lnTo>
                <a:lnTo>
                  <a:pt x="1635" y="1846"/>
                </a:lnTo>
                <a:lnTo>
                  <a:pt x="1634" y="1846"/>
                </a:lnTo>
                <a:lnTo>
                  <a:pt x="1632" y="1846"/>
                </a:lnTo>
                <a:lnTo>
                  <a:pt x="1631" y="1846"/>
                </a:lnTo>
                <a:lnTo>
                  <a:pt x="1630" y="1846"/>
                </a:lnTo>
                <a:lnTo>
                  <a:pt x="1630" y="1847"/>
                </a:lnTo>
                <a:lnTo>
                  <a:pt x="1629" y="1847"/>
                </a:lnTo>
                <a:lnTo>
                  <a:pt x="1628" y="1847"/>
                </a:lnTo>
                <a:lnTo>
                  <a:pt x="1627" y="1847"/>
                </a:lnTo>
                <a:lnTo>
                  <a:pt x="1626" y="1847"/>
                </a:lnTo>
                <a:lnTo>
                  <a:pt x="1626" y="1848"/>
                </a:lnTo>
                <a:lnTo>
                  <a:pt x="1624" y="1848"/>
                </a:lnTo>
                <a:lnTo>
                  <a:pt x="1623" y="1848"/>
                </a:lnTo>
                <a:lnTo>
                  <a:pt x="1622" y="1848"/>
                </a:lnTo>
                <a:lnTo>
                  <a:pt x="1622" y="1847"/>
                </a:lnTo>
                <a:lnTo>
                  <a:pt x="1621" y="1847"/>
                </a:lnTo>
                <a:lnTo>
                  <a:pt x="1620" y="1847"/>
                </a:lnTo>
                <a:lnTo>
                  <a:pt x="1620" y="1846"/>
                </a:lnTo>
                <a:lnTo>
                  <a:pt x="1619" y="1846"/>
                </a:lnTo>
                <a:lnTo>
                  <a:pt x="1619" y="1847"/>
                </a:lnTo>
                <a:lnTo>
                  <a:pt x="1618" y="1847"/>
                </a:lnTo>
                <a:lnTo>
                  <a:pt x="1618" y="1846"/>
                </a:lnTo>
                <a:lnTo>
                  <a:pt x="1617" y="1846"/>
                </a:lnTo>
                <a:lnTo>
                  <a:pt x="1617" y="1847"/>
                </a:lnTo>
                <a:lnTo>
                  <a:pt x="1617" y="1846"/>
                </a:lnTo>
                <a:lnTo>
                  <a:pt x="1615" y="1846"/>
                </a:lnTo>
                <a:lnTo>
                  <a:pt x="1615" y="1845"/>
                </a:lnTo>
                <a:lnTo>
                  <a:pt x="1615" y="1843"/>
                </a:lnTo>
                <a:lnTo>
                  <a:pt x="1614" y="1843"/>
                </a:lnTo>
                <a:lnTo>
                  <a:pt x="1614" y="1842"/>
                </a:lnTo>
                <a:lnTo>
                  <a:pt x="1613" y="1841"/>
                </a:lnTo>
                <a:lnTo>
                  <a:pt x="1613" y="1840"/>
                </a:lnTo>
                <a:lnTo>
                  <a:pt x="1613" y="1839"/>
                </a:lnTo>
                <a:lnTo>
                  <a:pt x="1612" y="1839"/>
                </a:lnTo>
                <a:lnTo>
                  <a:pt x="1612" y="1838"/>
                </a:lnTo>
                <a:lnTo>
                  <a:pt x="1612" y="1837"/>
                </a:lnTo>
                <a:lnTo>
                  <a:pt x="1613" y="1837"/>
                </a:lnTo>
                <a:lnTo>
                  <a:pt x="1613" y="1835"/>
                </a:lnTo>
                <a:lnTo>
                  <a:pt x="1613" y="1834"/>
                </a:lnTo>
                <a:lnTo>
                  <a:pt x="1614" y="1833"/>
                </a:lnTo>
                <a:lnTo>
                  <a:pt x="1614" y="1832"/>
                </a:lnTo>
                <a:lnTo>
                  <a:pt x="1614" y="1831"/>
                </a:lnTo>
                <a:lnTo>
                  <a:pt x="1614" y="1830"/>
                </a:lnTo>
                <a:lnTo>
                  <a:pt x="1614" y="1829"/>
                </a:lnTo>
                <a:lnTo>
                  <a:pt x="1614" y="1827"/>
                </a:lnTo>
                <a:lnTo>
                  <a:pt x="1614" y="1826"/>
                </a:lnTo>
                <a:lnTo>
                  <a:pt x="1614" y="1825"/>
                </a:lnTo>
                <a:lnTo>
                  <a:pt x="1614" y="1824"/>
                </a:lnTo>
                <a:lnTo>
                  <a:pt x="1615" y="1823"/>
                </a:lnTo>
                <a:lnTo>
                  <a:pt x="1615" y="1822"/>
                </a:lnTo>
                <a:lnTo>
                  <a:pt x="1615" y="1821"/>
                </a:lnTo>
                <a:lnTo>
                  <a:pt x="1615" y="1820"/>
                </a:lnTo>
                <a:lnTo>
                  <a:pt x="1614" y="1818"/>
                </a:lnTo>
                <a:lnTo>
                  <a:pt x="1614" y="1817"/>
                </a:lnTo>
                <a:lnTo>
                  <a:pt x="1613" y="1817"/>
                </a:lnTo>
                <a:lnTo>
                  <a:pt x="1613" y="1816"/>
                </a:lnTo>
                <a:lnTo>
                  <a:pt x="1613" y="1815"/>
                </a:lnTo>
                <a:lnTo>
                  <a:pt x="1612" y="1815"/>
                </a:lnTo>
                <a:lnTo>
                  <a:pt x="1612" y="1814"/>
                </a:lnTo>
                <a:lnTo>
                  <a:pt x="1611" y="1814"/>
                </a:lnTo>
                <a:lnTo>
                  <a:pt x="1611" y="1813"/>
                </a:lnTo>
                <a:lnTo>
                  <a:pt x="1611" y="1812"/>
                </a:lnTo>
                <a:lnTo>
                  <a:pt x="1611" y="1810"/>
                </a:lnTo>
                <a:lnTo>
                  <a:pt x="1611" y="1809"/>
                </a:lnTo>
                <a:lnTo>
                  <a:pt x="1610" y="1809"/>
                </a:lnTo>
                <a:lnTo>
                  <a:pt x="1609" y="1809"/>
                </a:lnTo>
                <a:lnTo>
                  <a:pt x="1607" y="1809"/>
                </a:lnTo>
                <a:lnTo>
                  <a:pt x="1606" y="1808"/>
                </a:lnTo>
                <a:lnTo>
                  <a:pt x="1606" y="1809"/>
                </a:lnTo>
                <a:lnTo>
                  <a:pt x="1612" y="1816"/>
                </a:lnTo>
                <a:lnTo>
                  <a:pt x="1612" y="1817"/>
                </a:lnTo>
                <a:lnTo>
                  <a:pt x="1611" y="1817"/>
                </a:lnTo>
                <a:lnTo>
                  <a:pt x="1612" y="1816"/>
                </a:lnTo>
                <a:lnTo>
                  <a:pt x="1611" y="1816"/>
                </a:lnTo>
                <a:lnTo>
                  <a:pt x="1605" y="1809"/>
                </a:lnTo>
                <a:lnTo>
                  <a:pt x="1606" y="1809"/>
                </a:lnTo>
                <a:lnTo>
                  <a:pt x="1606" y="1808"/>
                </a:lnTo>
                <a:lnTo>
                  <a:pt x="1605" y="1808"/>
                </a:lnTo>
                <a:lnTo>
                  <a:pt x="1605" y="1809"/>
                </a:lnTo>
                <a:lnTo>
                  <a:pt x="1605" y="1808"/>
                </a:lnTo>
                <a:lnTo>
                  <a:pt x="1604" y="1808"/>
                </a:lnTo>
                <a:lnTo>
                  <a:pt x="1604" y="1807"/>
                </a:lnTo>
                <a:lnTo>
                  <a:pt x="1603" y="1808"/>
                </a:lnTo>
                <a:lnTo>
                  <a:pt x="1603" y="1807"/>
                </a:lnTo>
                <a:lnTo>
                  <a:pt x="1604" y="1807"/>
                </a:lnTo>
                <a:lnTo>
                  <a:pt x="1604" y="1808"/>
                </a:lnTo>
                <a:lnTo>
                  <a:pt x="1605" y="1808"/>
                </a:lnTo>
                <a:lnTo>
                  <a:pt x="1606" y="1808"/>
                </a:lnTo>
                <a:lnTo>
                  <a:pt x="1605" y="1807"/>
                </a:lnTo>
                <a:lnTo>
                  <a:pt x="1598" y="1799"/>
                </a:lnTo>
                <a:lnTo>
                  <a:pt x="1590" y="1790"/>
                </a:lnTo>
                <a:lnTo>
                  <a:pt x="1592" y="1791"/>
                </a:lnTo>
                <a:lnTo>
                  <a:pt x="1590" y="1791"/>
                </a:lnTo>
                <a:lnTo>
                  <a:pt x="1590" y="1790"/>
                </a:lnTo>
                <a:lnTo>
                  <a:pt x="1590" y="1791"/>
                </a:lnTo>
                <a:lnTo>
                  <a:pt x="1589" y="1791"/>
                </a:lnTo>
                <a:lnTo>
                  <a:pt x="1589" y="1790"/>
                </a:lnTo>
                <a:lnTo>
                  <a:pt x="1590" y="1790"/>
                </a:lnTo>
                <a:lnTo>
                  <a:pt x="1590" y="1789"/>
                </a:lnTo>
                <a:lnTo>
                  <a:pt x="1586" y="1784"/>
                </a:lnTo>
                <a:lnTo>
                  <a:pt x="1586" y="1783"/>
                </a:lnTo>
                <a:lnTo>
                  <a:pt x="1585" y="1784"/>
                </a:lnTo>
                <a:lnTo>
                  <a:pt x="1586" y="1783"/>
                </a:lnTo>
                <a:lnTo>
                  <a:pt x="1587" y="1782"/>
                </a:lnTo>
                <a:lnTo>
                  <a:pt x="1586" y="1782"/>
                </a:lnTo>
                <a:lnTo>
                  <a:pt x="1585" y="1783"/>
                </a:lnTo>
                <a:lnTo>
                  <a:pt x="1585" y="1784"/>
                </a:lnTo>
                <a:lnTo>
                  <a:pt x="1584" y="1783"/>
                </a:lnTo>
                <a:lnTo>
                  <a:pt x="1585" y="1783"/>
                </a:lnTo>
                <a:lnTo>
                  <a:pt x="1585" y="1782"/>
                </a:lnTo>
                <a:lnTo>
                  <a:pt x="1584" y="1783"/>
                </a:lnTo>
                <a:lnTo>
                  <a:pt x="1585" y="1782"/>
                </a:lnTo>
                <a:lnTo>
                  <a:pt x="1585" y="1781"/>
                </a:lnTo>
                <a:lnTo>
                  <a:pt x="1584" y="1782"/>
                </a:lnTo>
                <a:lnTo>
                  <a:pt x="1582" y="1782"/>
                </a:lnTo>
                <a:lnTo>
                  <a:pt x="1584" y="1782"/>
                </a:lnTo>
                <a:lnTo>
                  <a:pt x="1585" y="1781"/>
                </a:lnTo>
                <a:lnTo>
                  <a:pt x="1584" y="1781"/>
                </a:lnTo>
                <a:lnTo>
                  <a:pt x="1584" y="1780"/>
                </a:lnTo>
                <a:lnTo>
                  <a:pt x="1582" y="1781"/>
                </a:lnTo>
                <a:lnTo>
                  <a:pt x="1582" y="1780"/>
                </a:lnTo>
                <a:lnTo>
                  <a:pt x="1582" y="1779"/>
                </a:lnTo>
                <a:lnTo>
                  <a:pt x="1581" y="1779"/>
                </a:lnTo>
                <a:lnTo>
                  <a:pt x="1581" y="1778"/>
                </a:lnTo>
                <a:lnTo>
                  <a:pt x="1580" y="1778"/>
                </a:lnTo>
                <a:lnTo>
                  <a:pt x="1579" y="1776"/>
                </a:lnTo>
                <a:lnTo>
                  <a:pt x="1578" y="1776"/>
                </a:lnTo>
                <a:lnTo>
                  <a:pt x="1577" y="1775"/>
                </a:lnTo>
                <a:lnTo>
                  <a:pt x="1577" y="1776"/>
                </a:lnTo>
                <a:lnTo>
                  <a:pt x="1578" y="1778"/>
                </a:lnTo>
                <a:lnTo>
                  <a:pt x="1577" y="1776"/>
                </a:lnTo>
                <a:lnTo>
                  <a:pt x="1576" y="1778"/>
                </a:lnTo>
                <a:lnTo>
                  <a:pt x="1579" y="1781"/>
                </a:lnTo>
                <a:lnTo>
                  <a:pt x="1577" y="1779"/>
                </a:lnTo>
                <a:lnTo>
                  <a:pt x="1576" y="1781"/>
                </a:lnTo>
                <a:lnTo>
                  <a:pt x="1578" y="1784"/>
                </a:lnTo>
                <a:lnTo>
                  <a:pt x="1579" y="1784"/>
                </a:lnTo>
                <a:lnTo>
                  <a:pt x="1580" y="1787"/>
                </a:lnTo>
                <a:lnTo>
                  <a:pt x="1581" y="1785"/>
                </a:lnTo>
                <a:lnTo>
                  <a:pt x="1580" y="1787"/>
                </a:lnTo>
                <a:lnTo>
                  <a:pt x="1579" y="1784"/>
                </a:lnTo>
                <a:lnTo>
                  <a:pt x="1578" y="1784"/>
                </a:lnTo>
                <a:lnTo>
                  <a:pt x="1576" y="1781"/>
                </a:lnTo>
                <a:lnTo>
                  <a:pt x="1577" y="1779"/>
                </a:lnTo>
                <a:lnTo>
                  <a:pt x="1576" y="1779"/>
                </a:lnTo>
                <a:lnTo>
                  <a:pt x="1574" y="1780"/>
                </a:lnTo>
                <a:lnTo>
                  <a:pt x="1573" y="1781"/>
                </a:lnTo>
                <a:lnTo>
                  <a:pt x="1573" y="1782"/>
                </a:lnTo>
                <a:lnTo>
                  <a:pt x="1576" y="1785"/>
                </a:lnTo>
                <a:lnTo>
                  <a:pt x="1577" y="1785"/>
                </a:lnTo>
                <a:lnTo>
                  <a:pt x="1578" y="1788"/>
                </a:lnTo>
                <a:lnTo>
                  <a:pt x="1579" y="1788"/>
                </a:lnTo>
                <a:lnTo>
                  <a:pt x="1581" y="1789"/>
                </a:lnTo>
                <a:lnTo>
                  <a:pt x="1584" y="1791"/>
                </a:lnTo>
                <a:lnTo>
                  <a:pt x="1585" y="1793"/>
                </a:lnTo>
                <a:lnTo>
                  <a:pt x="1586" y="1793"/>
                </a:lnTo>
                <a:lnTo>
                  <a:pt x="1587" y="1795"/>
                </a:lnTo>
                <a:lnTo>
                  <a:pt x="1593" y="1802"/>
                </a:lnTo>
                <a:lnTo>
                  <a:pt x="1594" y="1802"/>
                </a:lnTo>
                <a:lnTo>
                  <a:pt x="1595" y="1804"/>
                </a:lnTo>
                <a:lnTo>
                  <a:pt x="1598" y="1806"/>
                </a:lnTo>
                <a:lnTo>
                  <a:pt x="1597" y="1807"/>
                </a:lnTo>
                <a:lnTo>
                  <a:pt x="1598" y="1807"/>
                </a:lnTo>
                <a:lnTo>
                  <a:pt x="1597" y="1808"/>
                </a:lnTo>
                <a:lnTo>
                  <a:pt x="1598" y="1808"/>
                </a:lnTo>
                <a:lnTo>
                  <a:pt x="1598" y="1809"/>
                </a:lnTo>
                <a:lnTo>
                  <a:pt x="1599" y="1810"/>
                </a:lnTo>
                <a:lnTo>
                  <a:pt x="1602" y="1812"/>
                </a:lnTo>
                <a:lnTo>
                  <a:pt x="1602" y="1810"/>
                </a:lnTo>
                <a:lnTo>
                  <a:pt x="1602" y="1812"/>
                </a:lnTo>
                <a:lnTo>
                  <a:pt x="1602" y="1813"/>
                </a:lnTo>
                <a:lnTo>
                  <a:pt x="1603" y="1814"/>
                </a:lnTo>
                <a:lnTo>
                  <a:pt x="1604" y="1815"/>
                </a:lnTo>
                <a:lnTo>
                  <a:pt x="1605" y="1815"/>
                </a:lnTo>
                <a:lnTo>
                  <a:pt x="1605" y="1816"/>
                </a:lnTo>
                <a:lnTo>
                  <a:pt x="1606" y="1817"/>
                </a:lnTo>
                <a:lnTo>
                  <a:pt x="1607" y="1817"/>
                </a:lnTo>
                <a:lnTo>
                  <a:pt x="1607" y="1818"/>
                </a:lnTo>
                <a:lnTo>
                  <a:pt x="1607" y="1820"/>
                </a:lnTo>
                <a:lnTo>
                  <a:pt x="1607" y="1823"/>
                </a:lnTo>
                <a:lnTo>
                  <a:pt x="1607" y="1825"/>
                </a:lnTo>
                <a:lnTo>
                  <a:pt x="1607" y="1826"/>
                </a:lnTo>
                <a:lnTo>
                  <a:pt x="1609" y="1829"/>
                </a:lnTo>
                <a:lnTo>
                  <a:pt x="1609" y="1830"/>
                </a:lnTo>
                <a:lnTo>
                  <a:pt x="1609" y="1832"/>
                </a:lnTo>
                <a:lnTo>
                  <a:pt x="1609" y="1833"/>
                </a:lnTo>
                <a:lnTo>
                  <a:pt x="1609" y="1835"/>
                </a:lnTo>
                <a:lnTo>
                  <a:pt x="1609" y="1837"/>
                </a:lnTo>
                <a:lnTo>
                  <a:pt x="1610" y="1842"/>
                </a:lnTo>
                <a:lnTo>
                  <a:pt x="1610" y="1843"/>
                </a:lnTo>
                <a:lnTo>
                  <a:pt x="1610" y="1845"/>
                </a:lnTo>
                <a:lnTo>
                  <a:pt x="1610" y="1846"/>
                </a:lnTo>
                <a:lnTo>
                  <a:pt x="1609" y="1846"/>
                </a:lnTo>
                <a:lnTo>
                  <a:pt x="1604" y="1847"/>
                </a:lnTo>
                <a:lnTo>
                  <a:pt x="1599" y="1848"/>
                </a:lnTo>
                <a:lnTo>
                  <a:pt x="1596" y="1850"/>
                </a:lnTo>
                <a:lnTo>
                  <a:pt x="1594" y="1850"/>
                </a:lnTo>
                <a:lnTo>
                  <a:pt x="1593" y="1850"/>
                </a:lnTo>
                <a:lnTo>
                  <a:pt x="1593" y="1849"/>
                </a:lnTo>
                <a:lnTo>
                  <a:pt x="1593" y="1848"/>
                </a:lnTo>
                <a:lnTo>
                  <a:pt x="1593" y="1847"/>
                </a:lnTo>
                <a:lnTo>
                  <a:pt x="1592" y="1845"/>
                </a:lnTo>
                <a:lnTo>
                  <a:pt x="1592" y="1843"/>
                </a:lnTo>
                <a:lnTo>
                  <a:pt x="1590" y="1842"/>
                </a:lnTo>
                <a:lnTo>
                  <a:pt x="1590" y="1841"/>
                </a:lnTo>
                <a:lnTo>
                  <a:pt x="1589" y="1842"/>
                </a:lnTo>
                <a:lnTo>
                  <a:pt x="1586" y="1842"/>
                </a:lnTo>
                <a:lnTo>
                  <a:pt x="1585" y="1842"/>
                </a:lnTo>
                <a:lnTo>
                  <a:pt x="1585" y="1841"/>
                </a:lnTo>
                <a:lnTo>
                  <a:pt x="1584" y="1841"/>
                </a:lnTo>
                <a:lnTo>
                  <a:pt x="1582" y="1842"/>
                </a:lnTo>
                <a:lnTo>
                  <a:pt x="1581" y="1842"/>
                </a:lnTo>
                <a:lnTo>
                  <a:pt x="1580" y="1842"/>
                </a:lnTo>
                <a:lnTo>
                  <a:pt x="1580" y="1841"/>
                </a:lnTo>
                <a:lnTo>
                  <a:pt x="1579" y="1841"/>
                </a:lnTo>
                <a:lnTo>
                  <a:pt x="1579" y="1840"/>
                </a:lnTo>
                <a:lnTo>
                  <a:pt x="1578" y="1840"/>
                </a:lnTo>
                <a:lnTo>
                  <a:pt x="1577" y="1841"/>
                </a:lnTo>
                <a:lnTo>
                  <a:pt x="1576" y="1841"/>
                </a:lnTo>
                <a:lnTo>
                  <a:pt x="1574" y="1841"/>
                </a:lnTo>
                <a:lnTo>
                  <a:pt x="1572" y="1843"/>
                </a:lnTo>
                <a:lnTo>
                  <a:pt x="1572" y="1845"/>
                </a:lnTo>
                <a:lnTo>
                  <a:pt x="1573" y="1846"/>
                </a:lnTo>
                <a:lnTo>
                  <a:pt x="1576" y="1848"/>
                </a:lnTo>
                <a:lnTo>
                  <a:pt x="1577" y="1849"/>
                </a:lnTo>
                <a:lnTo>
                  <a:pt x="1578" y="1851"/>
                </a:lnTo>
                <a:lnTo>
                  <a:pt x="1578" y="1852"/>
                </a:lnTo>
                <a:lnTo>
                  <a:pt x="1578" y="1854"/>
                </a:lnTo>
                <a:lnTo>
                  <a:pt x="1579" y="1854"/>
                </a:lnTo>
                <a:lnTo>
                  <a:pt x="1579" y="1855"/>
                </a:lnTo>
                <a:lnTo>
                  <a:pt x="1579" y="1856"/>
                </a:lnTo>
                <a:lnTo>
                  <a:pt x="1577" y="1856"/>
                </a:lnTo>
                <a:lnTo>
                  <a:pt x="1576" y="1856"/>
                </a:lnTo>
                <a:lnTo>
                  <a:pt x="1568" y="1859"/>
                </a:lnTo>
                <a:lnTo>
                  <a:pt x="1561" y="1857"/>
                </a:lnTo>
                <a:lnTo>
                  <a:pt x="1557" y="1857"/>
                </a:lnTo>
                <a:lnTo>
                  <a:pt x="1556" y="1857"/>
                </a:lnTo>
                <a:lnTo>
                  <a:pt x="1556" y="1856"/>
                </a:lnTo>
                <a:lnTo>
                  <a:pt x="1555" y="1856"/>
                </a:lnTo>
                <a:lnTo>
                  <a:pt x="1554" y="1855"/>
                </a:lnTo>
                <a:lnTo>
                  <a:pt x="1550" y="1849"/>
                </a:lnTo>
                <a:lnTo>
                  <a:pt x="1550" y="1848"/>
                </a:lnTo>
                <a:lnTo>
                  <a:pt x="1548" y="1848"/>
                </a:lnTo>
                <a:lnTo>
                  <a:pt x="1546" y="1845"/>
                </a:lnTo>
                <a:lnTo>
                  <a:pt x="1545" y="1843"/>
                </a:lnTo>
                <a:lnTo>
                  <a:pt x="1544" y="1841"/>
                </a:lnTo>
                <a:lnTo>
                  <a:pt x="1543" y="1841"/>
                </a:lnTo>
                <a:lnTo>
                  <a:pt x="1542" y="1839"/>
                </a:lnTo>
                <a:lnTo>
                  <a:pt x="1542" y="1838"/>
                </a:lnTo>
                <a:lnTo>
                  <a:pt x="1542" y="1837"/>
                </a:lnTo>
                <a:lnTo>
                  <a:pt x="1542" y="1834"/>
                </a:lnTo>
                <a:lnTo>
                  <a:pt x="1542" y="1833"/>
                </a:lnTo>
                <a:lnTo>
                  <a:pt x="1543" y="1827"/>
                </a:lnTo>
                <a:lnTo>
                  <a:pt x="1542" y="1827"/>
                </a:lnTo>
                <a:lnTo>
                  <a:pt x="1540" y="1827"/>
                </a:lnTo>
                <a:lnTo>
                  <a:pt x="1542" y="1824"/>
                </a:lnTo>
                <a:lnTo>
                  <a:pt x="1542" y="1823"/>
                </a:lnTo>
                <a:lnTo>
                  <a:pt x="1540" y="1827"/>
                </a:lnTo>
                <a:lnTo>
                  <a:pt x="1543" y="1827"/>
                </a:lnTo>
                <a:lnTo>
                  <a:pt x="1543" y="1829"/>
                </a:lnTo>
                <a:lnTo>
                  <a:pt x="1540" y="1827"/>
                </a:lnTo>
                <a:lnTo>
                  <a:pt x="1540" y="1826"/>
                </a:lnTo>
                <a:lnTo>
                  <a:pt x="1539" y="1827"/>
                </a:lnTo>
                <a:lnTo>
                  <a:pt x="1539" y="1826"/>
                </a:lnTo>
                <a:lnTo>
                  <a:pt x="1540" y="1826"/>
                </a:lnTo>
                <a:lnTo>
                  <a:pt x="1542" y="1823"/>
                </a:lnTo>
                <a:lnTo>
                  <a:pt x="1540" y="1823"/>
                </a:lnTo>
                <a:lnTo>
                  <a:pt x="1542" y="1823"/>
                </a:lnTo>
                <a:lnTo>
                  <a:pt x="1543" y="1820"/>
                </a:lnTo>
                <a:lnTo>
                  <a:pt x="1544" y="1817"/>
                </a:lnTo>
                <a:lnTo>
                  <a:pt x="1546" y="1815"/>
                </a:lnTo>
                <a:lnTo>
                  <a:pt x="1550" y="1813"/>
                </a:lnTo>
                <a:lnTo>
                  <a:pt x="1550" y="1812"/>
                </a:lnTo>
                <a:lnTo>
                  <a:pt x="1551" y="1812"/>
                </a:lnTo>
                <a:lnTo>
                  <a:pt x="1551" y="1810"/>
                </a:lnTo>
                <a:lnTo>
                  <a:pt x="1552" y="1810"/>
                </a:lnTo>
                <a:lnTo>
                  <a:pt x="1551" y="1809"/>
                </a:lnTo>
                <a:lnTo>
                  <a:pt x="1551" y="1804"/>
                </a:lnTo>
                <a:lnTo>
                  <a:pt x="1550" y="1800"/>
                </a:lnTo>
                <a:lnTo>
                  <a:pt x="1551" y="1800"/>
                </a:lnTo>
                <a:lnTo>
                  <a:pt x="1550" y="1799"/>
                </a:lnTo>
                <a:lnTo>
                  <a:pt x="1550" y="1797"/>
                </a:lnTo>
                <a:lnTo>
                  <a:pt x="1553" y="1793"/>
                </a:lnTo>
                <a:lnTo>
                  <a:pt x="1554" y="1792"/>
                </a:lnTo>
                <a:lnTo>
                  <a:pt x="1553" y="1791"/>
                </a:lnTo>
                <a:lnTo>
                  <a:pt x="1552" y="1791"/>
                </a:lnTo>
                <a:lnTo>
                  <a:pt x="1551" y="1791"/>
                </a:lnTo>
                <a:lnTo>
                  <a:pt x="1551" y="1792"/>
                </a:lnTo>
                <a:lnTo>
                  <a:pt x="1550" y="1792"/>
                </a:lnTo>
                <a:lnTo>
                  <a:pt x="1548" y="1793"/>
                </a:lnTo>
                <a:lnTo>
                  <a:pt x="1547" y="1795"/>
                </a:lnTo>
                <a:lnTo>
                  <a:pt x="1545" y="1797"/>
                </a:lnTo>
                <a:lnTo>
                  <a:pt x="1543" y="1799"/>
                </a:lnTo>
                <a:lnTo>
                  <a:pt x="1544" y="1798"/>
                </a:lnTo>
                <a:lnTo>
                  <a:pt x="1545" y="1797"/>
                </a:lnTo>
                <a:lnTo>
                  <a:pt x="1546" y="1799"/>
                </a:lnTo>
                <a:lnTo>
                  <a:pt x="1545" y="1799"/>
                </a:lnTo>
                <a:lnTo>
                  <a:pt x="1546" y="1799"/>
                </a:lnTo>
                <a:lnTo>
                  <a:pt x="1545" y="1798"/>
                </a:lnTo>
                <a:lnTo>
                  <a:pt x="1544" y="1798"/>
                </a:lnTo>
                <a:lnTo>
                  <a:pt x="1545" y="1800"/>
                </a:lnTo>
                <a:lnTo>
                  <a:pt x="1546" y="1800"/>
                </a:lnTo>
                <a:lnTo>
                  <a:pt x="1545" y="1801"/>
                </a:lnTo>
                <a:lnTo>
                  <a:pt x="1545" y="1800"/>
                </a:lnTo>
                <a:lnTo>
                  <a:pt x="1544" y="1799"/>
                </a:lnTo>
                <a:lnTo>
                  <a:pt x="1543" y="1799"/>
                </a:lnTo>
                <a:lnTo>
                  <a:pt x="1545" y="1802"/>
                </a:lnTo>
                <a:lnTo>
                  <a:pt x="1545" y="1804"/>
                </a:lnTo>
                <a:lnTo>
                  <a:pt x="1543" y="1799"/>
                </a:lnTo>
                <a:lnTo>
                  <a:pt x="1543" y="1800"/>
                </a:lnTo>
                <a:lnTo>
                  <a:pt x="1543" y="1799"/>
                </a:lnTo>
                <a:lnTo>
                  <a:pt x="1542" y="1799"/>
                </a:lnTo>
                <a:lnTo>
                  <a:pt x="1546" y="1809"/>
                </a:lnTo>
                <a:lnTo>
                  <a:pt x="1542" y="1813"/>
                </a:lnTo>
                <a:lnTo>
                  <a:pt x="1542" y="1814"/>
                </a:lnTo>
                <a:lnTo>
                  <a:pt x="1540" y="1814"/>
                </a:lnTo>
                <a:lnTo>
                  <a:pt x="1535" y="1818"/>
                </a:lnTo>
                <a:lnTo>
                  <a:pt x="1535" y="1820"/>
                </a:lnTo>
                <a:lnTo>
                  <a:pt x="1537" y="1822"/>
                </a:lnTo>
                <a:lnTo>
                  <a:pt x="1536" y="1824"/>
                </a:lnTo>
                <a:lnTo>
                  <a:pt x="1537" y="1822"/>
                </a:lnTo>
                <a:lnTo>
                  <a:pt x="1536" y="1827"/>
                </a:lnTo>
                <a:lnTo>
                  <a:pt x="1536" y="1824"/>
                </a:lnTo>
                <a:lnTo>
                  <a:pt x="1536" y="1826"/>
                </a:lnTo>
                <a:lnTo>
                  <a:pt x="1535" y="1827"/>
                </a:lnTo>
                <a:lnTo>
                  <a:pt x="1532" y="1829"/>
                </a:lnTo>
                <a:lnTo>
                  <a:pt x="1535" y="1832"/>
                </a:lnTo>
                <a:lnTo>
                  <a:pt x="1536" y="1831"/>
                </a:lnTo>
                <a:lnTo>
                  <a:pt x="1535" y="1832"/>
                </a:lnTo>
                <a:lnTo>
                  <a:pt x="1532" y="1829"/>
                </a:lnTo>
                <a:lnTo>
                  <a:pt x="1531" y="1830"/>
                </a:lnTo>
                <a:lnTo>
                  <a:pt x="1531" y="1831"/>
                </a:lnTo>
                <a:lnTo>
                  <a:pt x="1535" y="1834"/>
                </a:lnTo>
                <a:lnTo>
                  <a:pt x="1534" y="1835"/>
                </a:lnTo>
                <a:lnTo>
                  <a:pt x="1534" y="1834"/>
                </a:lnTo>
                <a:lnTo>
                  <a:pt x="1530" y="1831"/>
                </a:lnTo>
                <a:lnTo>
                  <a:pt x="1529" y="1832"/>
                </a:lnTo>
                <a:lnTo>
                  <a:pt x="1534" y="1837"/>
                </a:lnTo>
                <a:lnTo>
                  <a:pt x="1535" y="1837"/>
                </a:lnTo>
                <a:lnTo>
                  <a:pt x="1534" y="1838"/>
                </a:lnTo>
                <a:lnTo>
                  <a:pt x="1534" y="1837"/>
                </a:lnTo>
                <a:lnTo>
                  <a:pt x="1529" y="1832"/>
                </a:lnTo>
                <a:lnTo>
                  <a:pt x="1529" y="1833"/>
                </a:lnTo>
                <a:lnTo>
                  <a:pt x="1530" y="1835"/>
                </a:lnTo>
                <a:lnTo>
                  <a:pt x="1530" y="1837"/>
                </a:lnTo>
                <a:lnTo>
                  <a:pt x="1531" y="1838"/>
                </a:lnTo>
                <a:lnTo>
                  <a:pt x="1532" y="1838"/>
                </a:lnTo>
                <a:lnTo>
                  <a:pt x="1532" y="1839"/>
                </a:lnTo>
                <a:lnTo>
                  <a:pt x="1536" y="1842"/>
                </a:lnTo>
                <a:lnTo>
                  <a:pt x="1540" y="1848"/>
                </a:lnTo>
                <a:lnTo>
                  <a:pt x="1539" y="1848"/>
                </a:lnTo>
                <a:lnTo>
                  <a:pt x="1546" y="1856"/>
                </a:lnTo>
                <a:lnTo>
                  <a:pt x="1547" y="1856"/>
                </a:lnTo>
                <a:lnTo>
                  <a:pt x="1551" y="1859"/>
                </a:lnTo>
                <a:lnTo>
                  <a:pt x="1550" y="1860"/>
                </a:lnTo>
                <a:lnTo>
                  <a:pt x="1552" y="1863"/>
                </a:lnTo>
                <a:lnTo>
                  <a:pt x="1554" y="1863"/>
                </a:lnTo>
                <a:lnTo>
                  <a:pt x="1554" y="1864"/>
                </a:lnTo>
                <a:lnTo>
                  <a:pt x="1554" y="1863"/>
                </a:lnTo>
                <a:lnTo>
                  <a:pt x="1554" y="1864"/>
                </a:lnTo>
                <a:lnTo>
                  <a:pt x="1554" y="1863"/>
                </a:lnTo>
                <a:lnTo>
                  <a:pt x="1555" y="1863"/>
                </a:lnTo>
                <a:lnTo>
                  <a:pt x="1554" y="1863"/>
                </a:lnTo>
                <a:lnTo>
                  <a:pt x="1554" y="1864"/>
                </a:lnTo>
                <a:lnTo>
                  <a:pt x="1555" y="1864"/>
                </a:lnTo>
                <a:lnTo>
                  <a:pt x="1555" y="1865"/>
                </a:lnTo>
                <a:lnTo>
                  <a:pt x="1556" y="1863"/>
                </a:lnTo>
                <a:lnTo>
                  <a:pt x="1555" y="1865"/>
                </a:lnTo>
                <a:lnTo>
                  <a:pt x="1556" y="1866"/>
                </a:lnTo>
                <a:lnTo>
                  <a:pt x="1556" y="1865"/>
                </a:lnTo>
                <a:lnTo>
                  <a:pt x="1557" y="1865"/>
                </a:lnTo>
                <a:lnTo>
                  <a:pt x="1556" y="1864"/>
                </a:lnTo>
                <a:lnTo>
                  <a:pt x="1557" y="1863"/>
                </a:lnTo>
                <a:lnTo>
                  <a:pt x="1556" y="1864"/>
                </a:lnTo>
                <a:lnTo>
                  <a:pt x="1557" y="1865"/>
                </a:lnTo>
                <a:lnTo>
                  <a:pt x="1559" y="1864"/>
                </a:lnTo>
                <a:lnTo>
                  <a:pt x="1556" y="1865"/>
                </a:lnTo>
                <a:lnTo>
                  <a:pt x="1556" y="1866"/>
                </a:lnTo>
                <a:lnTo>
                  <a:pt x="1557" y="1866"/>
                </a:lnTo>
                <a:lnTo>
                  <a:pt x="1559" y="1865"/>
                </a:lnTo>
                <a:lnTo>
                  <a:pt x="1560" y="1864"/>
                </a:lnTo>
                <a:lnTo>
                  <a:pt x="1559" y="1865"/>
                </a:lnTo>
                <a:lnTo>
                  <a:pt x="1560" y="1865"/>
                </a:lnTo>
                <a:lnTo>
                  <a:pt x="1559" y="1865"/>
                </a:lnTo>
                <a:lnTo>
                  <a:pt x="1557" y="1866"/>
                </a:lnTo>
                <a:lnTo>
                  <a:pt x="1559" y="1866"/>
                </a:lnTo>
                <a:lnTo>
                  <a:pt x="1560" y="1867"/>
                </a:lnTo>
                <a:lnTo>
                  <a:pt x="1561" y="1867"/>
                </a:lnTo>
                <a:lnTo>
                  <a:pt x="1562" y="1867"/>
                </a:lnTo>
                <a:lnTo>
                  <a:pt x="1563" y="1867"/>
                </a:lnTo>
                <a:lnTo>
                  <a:pt x="1564" y="1867"/>
                </a:lnTo>
                <a:lnTo>
                  <a:pt x="1564" y="1866"/>
                </a:lnTo>
                <a:lnTo>
                  <a:pt x="1563" y="1866"/>
                </a:lnTo>
                <a:lnTo>
                  <a:pt x="1562" y="1866"/>
                </a:lnTo>
                <a:lnTo>
                  <a:pt x="1561" y="1866"/>
                </a:lnTo>
                <a:lnTo>
                  <a:pt x="1560" y="1866"/>
                </a:lnTo>
                <a:lnTo>
                  <a:pt x="1560" y="1865"/>
                </a:lnTo>
                <a:lnTo>
                  <a:pt x="1561" y="1865"/>
                </a:lnTo>
                <a:lnTo>
                  <a:pt x="1561" y="1866"/>
                </a:lnTo>
                <a:lnTo>
                  <a:pt x="1562" y="1866"/>
                </a:lnTo>
                <a:lnTo>
                  <a:pt x="1563" y="1866"/>
                </a:lnTo>
                <a:lnTo>
                  <a:pt x="1564" y="1866"/>
                </a:lnTo>
                <a:lnTo>
                  <a:pt x="1564" y="1865"/>
                </a:lnTo>
                <a:lnTo>
                  <a:pt x="1562" y="1865"/>
                </a:lnTo>
                <a:lnTo>
                  <a:pt x="1561" y="1865"/>
                </a:lnTo>
                <a:lnTo>
                  <a:pt x="1560" y="1865"/>
                </a:lnTo>
                <a:lnTo>
                  <a:pt x="1560" y="1864"/>
                </a:lnTo>
                <a:lnTo>
                  <a:pt x="1560" y="1865"/>
                </a:lnTo>
                <a:lnTo>
                  <a:pt x="1561" y="1865"/>
                </a:lnTo>
                <a:lnTo>
                  <a:pt x="1561" y="1864"/>
                </a:lnTo>
                <a:lnTo>
                  <a:pt x="1561" y="1865"/>
                </a:lnTo>
                <a:lnTo>
                  <a:pt x="1562" y="1865"/>
                </a:lnTo>
                <a:lnTo>
                  <a:pt x="1563" y="1865"/>
                </a:lnTo>
                <a:lnTo>
                  <a:pt x="1564" y="1865"/>
                </a:lnTo>
                <a:lnTo>
                  <a:pt x="1565" y="1865"/>
                </a:lnTo>
                <a:lnTo>
                  <a:pt x="1567" y="1865"/>
                </a:lnTo>
                <a:lnTo>
                  <a:pt x="1568" y="1865"/>
                </a:lnTo>
                <a:lnTo>
                  <a:pt x="1568" y="1866"/>
                </a:lnTo>
                <a:lnTo>
                  <a:pt x="1568" y="1865"/>
                </a:lnTo>
                <a:lnTo>
                  <a:pt x="1568" y="1866"/>
                </a:lnTo>
                <a:lnTo>
                  <a:pt x="1568" y="1865"/>
                </a:lnTo>
                <a:lnTo>
                  <a:pt x="1567" y="1865"/>
                </a:lnTo>
                <a:lnTo>
                  <a:pt x="1565" y="1865"/>
                </a:lnTo>
                <a:lnTo>
                  <a:pt x="1564" y="1866"/>
                </a:lnTo>
                <a:lnTo>
                  <a:pt x="1565" y="1866"/>
                </a:lnTo>
                <a:lnTo>
                  <a:pt x="1567" y="1867"/>
                </a:lnTo>
                <a:lnTo>
                  <a:pt x="1568" y="1867"/>
                </a:lnTo>
                <a:lnTo>
                  <a:pt x="1568" y="1866"/>
                </a:lnTo>
                <a:lnTo>
                  <a:pt x="1568" y="1867"/>
                </a:lnTo>
                <a:lnTo>
                  <a:pt x="1567" y="1867"/>
                </a:lnTo>
                <a:lnTo>
                  <a:pt x="1565" y="1866"/>
                </a:lnTo>
                <a:lnTo>
                  <a:pt x="1564" y="1866"/>
                </a:lnTo>
                <a:lnTo>
                  <a:pt x="1564" y="1867"/>
                </a:lnTo>
                <a:lnTo>
                  <a:pt x="1565" y="1867"/>
                </a:lnTo>
                <a:lnTo>
                  <a:pt x="1568" y="1867"/>
                </a:lnTo>
                <a:lnTo>
                  <a:pt x="1569" y="1867"/>
                </a:lnTo>
                <a:lnTo>
                  <a:pt x="1569" y="1865"/>
                </a:lnTo>
                <a:lnTo>
                  <a:pt x="1570" y="1865"/>
                </a:lnTo>
                <a:lnTo>
                  <a:pt x="1571" y="1865"/>
                </a:lnTo>
                <a:lnTo>
                  <a:pt x="1572" y="1865"/>
                </a:lnTo>
                <a:lnTo>
                  <a:pt x="1573" y="1865"/>
                </a:lnTo>
                <a:lnTo>
                  <a:pt x="1574" y="1865"/>
                </a:lnTo>
                <a:lnTo>
                  <a:pt x="1574" y="1864"/>
                </a:lnTo>
                <a:lnTo>
                  <a:pt x="1576" y="1864"/>
                </a:lnTo>
                <a:lnTo>
                  <a:pt x="1577" y="1865"/>
                </a:lnTo>
                <a:lnTo>
                  <a:pt x="1576" y="1865"/>
                </a:lnTo>
                <a:lnTo>
                  <a:pt x="1576" y="1864"/>
                </a:lnTo>
                <a:lnTo>
                  <a:pt x="1573" y="1865"/>
                </a:lnTo>
                <a:lnTo>
                  <a:pt x="1572" y="1865"/>
                </a:lnTo>
                <a:lnTo>
                  <a:pt x="1571" y="1865"/>
                </a:lnTo>
                <a:lnTo>
                  <a:pt x="1570" y="1865"/>
                </a:lnTo>
                <a:lnTo>
                  <a:pt x="1569" y="1865"/>
                </a:lnTo>
                <a:lnTo>
                  <a:pt x="1569" y="1867"/>
                </a:lnTo>
                <a:lnTo>
                  <a:pt x="1570" y="1867"/>
                </a:lnTo>
                <a:lnTo>
                  <a:pt x="1571" y="1867"/>
                </a:lnTo>
                <a:lnTo>
                  <a:pt x="1572" y="1867"/>
                </a:lnTo>
                <a:lnTo>
                  <a:pt x="1572" y="1866"/>
                </a:lnTo>
                <a:lnTo>
                  <a:pt x="1573" y="1866"/>
                </a:lnTo>
                <a:lnTo>
                  <a:pt x="1574" y="1866"/>
                </a:lnTo>
                <a:lnTo>
                  <a:pt x="1571" y="1867"/>
                </a:lnTo>
                <a:lnTo>
                  <a:pt x="1570" y="1867"/>
                </a:lnTo>
                <a:lnTo>
                  <a:pt x="1569" y="1867"/>
                </a:lnTo>
                <a:lnTo>
                  <a:pt x="1569" y="1868"/>
                </a:lnTo>
                <a:lnTo>
                  <a:pt x="1570" y="1868"/>
                </a:lnTo>
                <a:lnTo>
                  <a:pt x="1571" y="1868"/>
                </a:lnTo>
                <a:lnTo>
                  <a:pt x="1571" y="1867"/>
                </a:lnTo>
                <a:lnTo>
                  <a:pt x="1572" y="1867"/>
                </a:lnTo>
                <a:lnTo>
                  <a:pt x="1573" y="1867"/>
                </a:lnTo>
                <a:lnTo>
                  <a:pt x="1573" y="1868"/>
                </a:lnTo>
                <a:lnTo>
                  <a:pt x="1574" y="1868"/>
                </a:lnTo>
                <a:lnTo>
                  <a:pt x="1576" y="1869"/>
                </a:lnTo>
                <a:lnTo>
                  <a:pt x="1577" y="1869"/>
                </a:lnTo>
                <a:lnTo>
                  <a:pt x="1578" y="1869"/>
                </a:lnTo>
                <a:lnTo>
                  <a:pt x="1578" y="1868"/>
                </a:lnTo>
                <a:lnTo>
                  <a:pt x="1579" y="1868"/>
                </a:lnTo>
                <a:lnTo>
                  <a:pt x="1579" y="1867"/>
                </a:lnTo>
                <a:lnTo>
                  <a:pt x="1580" y="1867"/>
                </a:lnTo>
                <a:lnTo>
                  <a:pt x="1581" y="1867"/>
                </a:lnTo>
                <a:lnTo>
                  <a:pt x="1581" y="1866"/>
                </a:lnTo>
                <a:lnTo>
                  <a:pt x="1582" y="1866"/>
                </a:lnTo>
                <a:lnTo>
                  <a:pt x="1584" y="1866"/>
                </a:lnTo>
                <a:lnTo>
                  <a:pt x="1585" y="1865"/>
                </a:lnTo>
                <a:lnTo>
                  <a:pt x="1585" y="1866"/>
                </a:lnTo>
                <a:lnTo>
                  <a:pt x="1586" y="1866"/>
                </a:lnTo>
                <a:lnTo>
                  <a:pt x="1587" y="1866"/>
                </a:lnTo>
                <a:lnTo>
                  <a:pt x="1587" y="1865"/>
                </a:lnTo>
                <a:lnTo>
                  <a:pt x="1588" y="1865"/>
                </a:lnTo>
                <a:lnTo>
                  <a:pt x="1589" y="1865"/>
                </a:lnTo>
                <a:lnTo>
                  <a:pt x="1590" y="1865"/>
                </a:lnTo>
                <a:lnTo>
                  <a:pt x="1590" y="1864"/>
                </a:lnTo>
                <a:lnTo>
                  <a:pt x="1592" y="1864"/>
                </a:lnTo>
                <a:lnTo>
                  <a:pt x="1593" y="1865"/>
                </a:lnTo>
                <a:lnTo>
                  <a:pt x="1594" y="1865"/>
                </a:lnTo>
                <a:lnTo>
                  <a:pt x="1595" y="1865"/>
                </a:lnTo>
                <a:lnTo>
                  <a:pt x="1596" y="1865"/>
                </a:lnTo>
                <a:lnTo>
                  <a:pt x="1597" y="1864"/>
                </a:lnTo>
                <a:lnTo>
                  <a:pt x="1598" y="1864"/>
                </a:lnTo>
                <a:lnTo>
                  <a:pt x="1598" y="1865"/>
                </a:lnTo>
                <a:lnTo>
                  <a:pt x="1599" y="1865"/>
                </a:lnTo>
                <a:lnTo>
                  <a:pt x="1601" y="1865"/>
                </a:lnTo>
                <a:lnTo>
                  <a:pt x="1601" y="1864"/>
                </a:lnTo>
                <a:lnTo>
                  <a:pt x="1602" y="1864"/>
                </a:lnTo>
                <a:lnTo>
                  <a:pt x="1602" y="1865"/>
                </a:lnTo>
                <a:lnTo>
                  <a:pt x="1602" y="1864"/>
                </a:lnTo>
                <a:lnTo>
                  <a:pt x="1603" y="1864"/>
                </a:lnTo>
                <a:lnTo>
                  <a:pt x="1604" y="1864"/>
                </a:lnTo>
                <a:lnTo>
                  <a:pt x="1604" y="1863"/>
                </a:lnTo>
                <a:lnTo>
                  <a:pt x="1605" y="1863"/>
                </a:lnTo>
                <a:lnTo>
                  <a:pt x="1605" y="1862"/>
                </a:lnTo>
                <a:lnTo>
                  <a:pt x="1606" y="1862"/>
                </a:lnTo>
                <a:lnTo>
                  <a:pt x="1607" y="1862"/>
                </a:lnTo>
                <a:lnTo>
                  <a:pt x="1609" y="1860"/>
                </a:lnTo>
                <a:lnTo>
                  <a:pt x="1610" y="1860"/>
                </a:lnTo>
                <a:lnTo>
                  <a:pt x="1611" y="1860"/>
                </a:lnTo>
                <a:lnTo>
                  <a:pt x="1612" y="1860"/>
                </a:lnTo>
                <a:lnTo>
                  <a:pt x="1613" y="1860"/>
                </a:lnTo>
                <a:lnTo>
                  <a:pt x="1614" y="1860"/>
                </a:lnTo>
                <a:lnTo>
                  <a:pt x="1615" y="1860"/>
                </a:lnTo>
                <a:lnTo>
                  <a:pt x="1617" y="1859"/>
                </a:lnTo>
                <a:lnTo>
                  <a:pt x="1618" y="1859"/>
                </a:lnTo>
                <a:lnTo>
                  <a:pt x="1619" y="1859"/>
                </a:lnTo>
                <a:lnTo>
                  <a:pt x="1620" y="1858"/>
                </a:lnTo>
                <a:lnTo>
                  <a:pt x="1621" y="1858"/>
                </a:lnTo>
                <a:lnTo>
                  <a:pt x="1622" y="1858"/>
                </a:lnTo>
                <a:lnTo>
                  <a:pt x="1622" y="1859"/>
                </a:lnTo>
                <a:lnTo>
                  <a:pt x="1623" y="1859"/>
                </a:lnTo>
                <a:lnTo>
                  <a:pt x="1624" y="1860"/>
                </a:lnTo>
                <a:lnTo>
                  <a:pt x="1626" y="1860"/>
                </a:lnTo>
                <a:lnTo>
                  <a:pt x="1627" y="1860"/>
                </a:lnTo>
                <a:lnTo>
                  <a:pt x="1628" y="1860"/>
                </a:lnTo>
                <a:lnTo>
                  <a:pt x="1629" y="1860"/>
                </a:lnTo>
                <a:lnTo>
                  <a:pt x="1630" y="1860"/>
                </a:lnTo>
                <a:lnTo>
                  <a:pt x="1631" y="1860"/>
                </a:lnTo>
                <a:lnTo>
                  <a:pt x="1632" y="1860"/>
                </a:lnTo>
                <a:lnTo>
                  <a:pt x="1634" y="1860"/>
                </a:lnTo>
                <a:lnTo>
                  <a:pt x="1635" y="1860"/>
                </a:lnTo>
                <a:lnTo>
                  <a:pt x="1635" y="1862"/>
                </a:lnTo>
                <a:lnTo>
                  <a:pt x="1636" y="1862"/>
                </a:lnTo>
                <a:lnTo>
                  <a:pt x="1637" y="1862"/>
                </a:lnTo>
                <a:lnTo>
                  <a:pt x="1638" y="1862"/>
                </a:lnTo>
                <a:lnTo>
                  <a:pt x="1638" y="1860"/>
                </a:lnTo>
                <a:lnTo>
                  <a:pt x="1639" y="1860"/>
                </a:lnTo>
                <a:lnTo>
                  <a:pt x="1640" y="1860"/>
                </a:lnTo>
                <a:lnTo>
                  <a:pt x="1642" y="1860"/>
                </a:lnTo>
                <a:lnTo>
                  <a:pt x="1643" y="1860"/>
                </a:lnTo>
                <a:lnTo>
                  <a:pt x="1643" y="1862"/>
                </a:lnTo>
                <a:lnTo>
                  <a:pt x="1644" y="1862"/>
                </a:lnTo>
                <a:lnTo>
                  <a:pt x="1644" y="1860"/>
                </a:lnTo>
                <a:lnTo>
                  <a:pt x="1645" y="1860"/>
                </a:lnTo>
                <a:lnTo>
                  <a:pt x="1645" y="1862"/>
                </a:lnTo>
                <a:lnTo>
                  <a:pt x="1645" y="1860"/>
                </a:lnTo>
                <a:lnTo>
                  <a:pt x="1646" y="1859"/>
                </a:lnTo>
                <a:lnTo>
                  <a:pt x="1647" y="1859"/>
                </a:lnTo>
                <a:lnTo>
                  <a:pt x="1648" y="1859"/>
                </a:lnTo>
                <a:lnTo>
                  <a:pt x="1649" y="1860"/>
                </a:lnTo>
                <a:lnTo>
                  <a:pt x="1651" y="1860"/>
                </a:lnTo>
                <a:lnTo>
                  <a:pt x="1652" y="1860"/>
                </a:lnTo>
                <a:lnTo>
                  <a:pt x="1652" y="1859"/>
                </a:lnTo>
                <a:lnTo>
                  <a:pt x="1653" y="1859"/>
                </a:lnTo>
                <a:lnTo>
                  <a:pt x="1654" y="1859"/>
                </a:lnTo>
                <a:lnTo>
                  <a:pt x="1655" y="1859"/>
                </a:lnTo>
                <a:lnTo>
                  <a:pt x="1656" y="1858"/>
                </a:lnTo>
                <a:lnTo>
                  <a:pt x="1656" y="1857"/>
                </a:lnTo>
                <a:lnTo>
                  <a:pt x="1657" y="1857"/>
                </a:lnTo>
                <a:lnTo>
                  <a:pt x="1659" y="1856"/>
                </a:lnTo>
                <a:lnTo>
                  <a:pt x="1660" y="1856"/>
                </a:lnTo>
                <a:lnTo>
                  <a:pt x="1660" y="1855"/>
                </a:lnTo>
                <a:lnTo>
                  <a:pt x="1661" y="1855"/>
                </a:lnTo>
                <a:lnTo>
                  <a:pt x="1662" y="1855"/>
                </a:lnTo>
                <a:lnTo>
                  <a:pt x="1663" y="1855"/>
                </a:lnTo>
                <a:lnTo>
                  <a:pt x="1663" y="1854"/>
                </a:lnTo>
                <a:lnTo>
                  <a:pt x="1664" y="1854"/>
                </a:lnTo>
                <a:lnTo>
                  <a:pt x="1665" y="1854"/>
                </a:lnTo>
                <a:lnTo>
                  <a:pt x="1665" y="1852"/>
                </a:lnTo>
                <a:lnTo>
                  <a:pt x="1666" y="1852"/>
                </a:lnTo>
                <a:lnTo>
                  <a:pt x="1666" y="1851"/>
                </a:lnTo>
                <a:lnTo>
                  <a:pt x="1668" y="1851"/>
                </a:lnTo>
                <a:lnTo>
                  <a:pt x="1669" y="1850"/>
                </a:lnTo>
                <a:lnTo>
                  <a:pt x="1670" y="1850"/>
                </a:lnTo>
                <a:lnTo>
                  <a:pt x="1671" y="1849"/>
                </a:lnTo>
                <a:lnTo>
                  <a:pt x="1672" y="1849"/>
                </a:lnTo>
                <a:lnTo>
                  <a:pt x="1672" y="1848"/>
                </a:lnTo>
                <a:lnTo>
                  <a:pt x="1673" y="1848"/>
                </a:lnTo>
                <a:lnTo>
                  <a:pt x="1674" y="1848"/>
                </a:lnTo>
                <a:lnTo>
                  <a:pt x="1676" y="1848"/>
                </a:lnTo>
                <a:lnTo>
                  <a:pt x="1677" y="1848"/>
                </a:lnTo>
                <a:lnTo>
                  <a:pt x="1678" y="1848"/>
                </a:lnTo>
                <a:lnTo>
                  <a:pt x="1679" y="1848"/>
                </a:lnTo>
                <a:lnTo>
                  <a:pt x="1679" y="1849"/>
                </a:lnTo>
                <a:lnTo>
                  <a:pt x="1680" y="1849"/>
                </a:lnTo>
                <a:lnTo>
                  <a:pt x="1681" y="1849"/>
                </a:lnTo>
                <a:lnTo>
                  <a:pt x="1682" y="1849"/>
                </a:lnTo>
                <a:lnTo>
                  <a:pt x="1684" y="1849"/>
                </a:lnTo>
                <a:lnTo>
                  <a:pt x="1685" y="1849"/>
                </a:lnTo>
                <a:lnTo>
                  <a:pt x="1686" y="1849"/>
                </a:lnTo>
                <a:lnTo>
                  <a:pt x="1687" y="1849"/>
                </a:lnTo>
                <a:lnTo>
                  <a:pt x="1687" y="1848"/>
                </a:lnTo>
                <a:lnTo>
                  <a:pt x="1688" y="1848"/>
                </a:lnTo>
                <a:lnTo>
                  <a:pt x="1690" y="1847"/>
                </a:lnTo>
                <a:lnTo>
                  <a:pt x="1695" y="1852"/>
                </a:lnTo>
                <a:lnTo>
                  <a:pt x="1696" y="1855"/>
                </a:lnTo>
                <a:lnTo>
                  <a:pt x="1695" y="1857"/>
                </a:lnTo>
                <a:lnTo>
                  <a:pt x="1695" y="1859"/>
                </a:lnTo>
                <a:lnTo>
                  <a:pt x="1693" y="1862"/>
                </a:lnTo>
                <a:lnTo>
                  <a:pt x="1693" y="1863"/>
                </a:lnTo>
                <a:lnTo>
                  <a:pt x="1693" y="1864"/>
                </a:lnTo>
                <a:lnTo>
                  <a:pt x="1694" y="1865"/>
                </a:lnTo>
                <a:lnTo>
                  <a:pt x="1694" y="1866"/>
                </a:lnTo>
                <a:lnTo>
                  <a:pt x="1694" y="1867"/>
                </a:lnTo>
                <a:lnTo>
                  <a:pt x="1695" y="1868"/>
                </a:lnTo>
                <a:lnTo>
                  <a:pt x="1696" y="1869"/>
                </a:lnTo>
                <a:lnTo>
                  <a:pt x="1696" y="1871"/>
                </a:lnTo>
                <a:lnTo>
                  <a:pt x="1696" y="1872"/>
                </a:lnTo>
                <a:lnTo>
                  <a:pt x="1696" y="1873"/>
                </a:lnTo>
                <a:lnTo>
                  <a:pt x="1696" y="1874"/>
                </a:lnTo>
                <a:lnTo>
                  <a:pt x="1697" y="1874"/>
                </a:lnTo>
                <a:lnTo>
                  <a:pt x="1697" y="1875"/>
                </a:lnTo>
                <a:lnTo>
                  <a:pt x="1697" y="1876"/>
                </a:lnTo>
                <a:lnTo>
                  <a:pt x="1697" y="1877"/>
                </a:lnTo>
                <a:lnTo>
                  <a:pt x="1697" y="1879"/>
                </a:lnTo>
                <a:lnTo>
                  <a:pt x="1698" y="1880"/>
                </a:lnTo>
                <a:lnTo>
                  <a:pt x="1698" y="1881"/>
                </a:lnTo>
                <a:lnTo>
                  <a:pt x="1699" y="1882"/>
                </a:lnTo>
                <a:lnTo>
                  <a:pt x="1699" y="1883"/>
                </a:lnTo>
                <a:lnTo>
                  <a:pt x="1699" y="1884"/>
                </a:lnTo>
                <a:lnTo>
                  <a:pt x="1699" y="1885"/>
                </a:lnTo>
                <a:lnTo>
                  <a:pt x="1701" y="1885"/>
                </a:lnTo>
                <a:lnTo>
                  <a:pt x="1701" y="1887"/>
                </a:lnTo>
                <a:lnTo>
                  <a:pt x="1701" y="1888"/>
                </a:lnTo>
                <a:lnTo>
                  <a:pt x="1701" y="1889"/>
                </a:lnTo>
                <a:lnTo>
                  <a:pt x="1701" y="1890"/>
                </a:lnTo>
                <a:lnTo>
                  <a:pt x="1701" y="1891"/>
                </a:lnTo>
                <a:lnTo>
                  <a:pt x="1701" y="1892"/>
                </a:lnTo>
                <a:lnTo>
                  <a:pt x="1701" y="1893"/>
                </a:lnTo>
                <a:lnTo>
                  <a:pt x="1701" y="1894"/>
                </a:lnTo>
                <a:lnTo>
                  <a:pt x="1702" y="1896"/>
                </a:lnTo>
                <a:lnTo>
                  <a:pt x="1702" y="1897"/>
                </a:lnTo>
                <a:lnTo>
                  <a:pt x="1703" y="1898"/>
                </a:lnTo>
                <a:lnTo>
                  <a:pt x="1703" y="1899"/>
                </a:lnTo>
                <a:lnTo>
                  <a:pt x="1704" y="1899"/>
                </a:lnTo>
                <a:lnTo>
                  <a:pt x="1704" y="1900"/>
                </a:lnTo>
                <a:lnTo>
                  <a:pt x="1704" y="1901"/>
                </a:lnTo>
                <a:lnTo>
                  <a:pt x="1704" y="1902"/>
                </a:lnTo>
                <a:lnTo>
                  <a:pt x="1704" y="1904"/>
                </a:lnTo>
                <a:lnTo>
                  <a:pt x="1704" y="1905"/>
                </a:lnTo>
                <a:lnTo>
                  <a:pt x="1704" y="1906"/>
                </a:lnTo>
                <a:lnTo>
                  <a:pt x="1704" y="1907"/>
                </a:lnTo>
                <a:lnTo>
                  <a:pt x="1704" y="1908"/>
                </a:lnTo>
                <a:lnTo>
                  <a:pt x="1704" y="1909"/>
                </a:lnTo>
                <a:lnTo>
                  <a:pt x="1704" y="1910"/>
                </a:lnTo>
                <a:lnTo>
                  <a:pt x="1705" y="1912"/>
                </a:lnTo>
                <a:lnTo>
                  <a:pt x="1709" y="1927"/>
                </a:lnTo>
                <a:lnTo>
                  <a:pt x="1711" y="1926"/>
                </a:lnTo>
                <a:lnTo>
                  <a:pt x="1709" y="1927"/>
                </a:lnTo>
                <a:lnTo>
                  <a:pt x="1710" y="1931"/>
                </a:lnTo>
                <a:lnTo>
                  <a:pt x="1711" y="1934"/>
                </a:lnTo>
                <a:lnTo>
                  <a:pt x="1713" y="1934"/>
                </a:lnTo>
                <a:lnTo>
                  <a:pt x="1713" y="1935"/>
                </a:lnTo>
                <a:lnTo>
                  <a:pt x="1711" y="1935"/>
                </a:lnTo>
                <a:lnTo>
                  <a:pt x="1712" y="1936"/>
                </a:lnTo>
                <a:lnTo>
                  <a:pt x="1712" y="1938"/>
                </a:lnTo>
                <a:lnTo>
                  <a:pt x="1713" y="1939"/>
                </a:lnTo>
                <a:lnTo>
                  <a:pt x="1713" y="1940"/>
                </a:lnTo>
                <a:lnTo>
                  <a:pt x="1713" y="1941"/>
                </a:lnTo>
                <a:lnTo>
                  <a:pt x="1712" y="1941"/>
                </a:lnTo>
                <a:lnTo>
                  <a:pt x="1712" y="1943"/>
                </a:lnTo>
                <a:lnTo>
                  <a:pt x="1712" y="1944"/>
                </a:lnTo>
                <a:lnTo>
                  <a:pt x="1713" y="1946"/>
                </a:lnTo>
                <a:lnTo>
                  <a:pt x="1713" y="1947"/>
                </a:lnTo>
                <a:lnTo>
                  <a:pt x="1713" y="1948"/>
                </a:lnTo>
                <a:lnTo>
                  <a:pt x="1713" y="1950"/>
                </a:lnTo>
                <a:lnTo>
                  <a:pt x="1714" y="1951"/>
                </a:lnTo>
                <a:lnTo>
                  <a:pt x="1714" y="1952"/>
                </a:lnTo>
                <a:lnTo>
                  <a:pt x="1714" y="1954"/>
                </a:lnTo>
                <a:lnTo>
                  <a:pt x="1715" y="1955"/>
                </a:lnTo>
                <a:lnTo>
                  <a:pt x="1715" y="1956"/>
                </a:lnTo>
                <a:lnTo>
                  <a:pt x="1715" y="1957"/>
                </a:lnTo>
                <a:lnTo>
                  <a:pt x="1716" y="1958"/>
                </a:lnTo>
                <a:lnTo>
                  <a:pt x="1716" y="1959"/>
                </a:lnTo>
                <a:lnTo>
                  <a:pt x="1718" y="1959"/>
                </a:lnTo>
                <a:lnTo>
                  <a:pt x="1718" y="1960"/>
                </a:lnTo>
                <a:lnTo>
                  <a:pt x="1723" y="1969"/>
                </a:lnTo>
                <a:lnTo>
                  <a:pt x="1710" y="1998"/>
                </a:lnTo>
                <a:lnTo>
                  <a:pt x="1701" y="2001"/>
                </a:lnTo>
                <a:lnTo>
                  <a:pt x="1699" y="2002"/>
                </a:lnTo>
                <a:lnTo>
                  <a:pt x="1701" y="2003"/>
                </a:lnTo>
                <a:lnTo>
                  <a:pt x="1698" y="2005"/>
                </a:lnTo>
                <a:lnTo>
                  <a:pt x="1697" y="2003"/>
                </a:lnTo>
                <a:lnTo>
                  <a:pt x="1696" y="2003"/>
                </a:lnTo>
                <a:lnTo>
                  <a:pt x="1695" y="2005"/>
                </a:lnTo>
                <a:lnTo>
                  <a:pt x="1694" y="2005"/>
                </a:lnTo>
                <a:lnTo>
                  <a:pt x="1693" y="2005"/>
                </a:lnTo>
                <a:lnTo>
                  <a:pt x="1693" y="2006"/>
                </a:lnTo>
                <a:lnTo>
                  <a:pt x="1691" y="2006"/>
                </a:lnTo>
                <a:lnTo>
                  <a:pt x="1690" y="2007"/>
                </a:lnTo>
                <a:lnTo>
                  <a:pt x="1680" y="2010"/>
                </a:lnTo>
                <a:lnTo>
                  <a:pt x="1673" y="2010"/>
                </a:lnTo>
                <a:lnTo>
                  <a:pt x="1672" y="2010"/>
                </a:lnTo>
                <a:lnTo>
                  <a:pt x="1671" y="2010"/>
                </a:lnTo>
                <a:lnTo>
                  <a:pt x="1670" y="2010"/>
                </a:lnTo>
                <a:lnTo>
                  <a:pt x="1669" y="2010"/>
                </a:lnTo>
                <a:lnTo>
                  <a:pt x="1668" y="2010"/>
                </a:lnTo>
                <a:lnTo>
                  <a:pt x="1666" y="2010"/>
                </a:lnTo>
                <a:lnTo>
                  <a:pt x="1666" y="2011"/>
                </a:lnTo>
                <a:lnTo>
                  <a:pt x="1665" y="2011"/>
                </a:lnTo>
                <a:lnTo>
                  <a:pt x="1664" y="2011"/>
                </a:lnTo>
                <a:lnTo>
                  <a:pt x="1663" y="2011"/>
                </a:lnTo>
                <a:lnTo>
                  <a:pt x="1662" y="2011"/>
                </a:lnTo>
                <a:lnTo>
                  <a:pt x="1661" y="2011"/>
                </a:lnTo>
                <a:lnTo>
                  <a:pt x="1659" y="2011"/>
                </a:lnTo>
                <a:lnTo>
                  <a:pt x="1657" y="2011"/>
                </a:lnTo>
                <a:lnTo>
                  <a:pt x="1656" y="2011"/>
                </a:lnTo>
                <a:lnTo>
                  <a:pt x="1656" y="2013"/>
                </a:lnTo>
                <a:lnTo>
                  <a:pt x="1655" y="2013"/>
                </a:lnTo>
                <a:lnTo>
                  <a:pt x="1654" y="2014"/>
                </a:lnTo>
                <a:lnTo>
                  <a:pt x="1653" y="2014"/>
                </a:lnTo>
                <a:lnTo>
                  <a:pt x="1652" y="2015"/>
                </a:lnTo>
                <a:lnTo>
                  <a:pt x="1651" y="2015"/>
                </a:lnTo>
                <a:lnTo>
                  <a:pt x="1649" y="2015"/>
                </a:lnTo>
                <a:lnTo>
                  <a:pt x="1648" y="2015"/>
                </a:lnTo>
                <a:lnTo>
                  <a:pt x="1647" y="2015"/>
                </a:lnTo>
                <a:lnTo>
                  <a:pt x="1647" y="2016"/>
                </a:lnTo>
                <a:lnTo>
                  <a:pt x="1646" y="2016"/>
                </a:lnTo>
                <a:lnTo>
                  <a:pt x="1645" y="2016"/>
                </a:lnTo>
                <a:lnTo>
                  <a:pt x="1644" y="2017"/>
                </a:lnTo>
                <a:lnTo>
                  <a:pt x="1643" y="2017"/>
                </a:lnTo>
                <a:lnTo>
                  <a:pt x="1642" y="2018"/>
                </a:lnTo>
                <a:lnTo>
                  <a:pt x="1640" y="2018"/>
                </a:lnTo>
                <a:lnTo>
                  <a:pt x="1639" y="2018"/>
                </a:lnTo>
                <a:lnTo>
                  <a:pt x="1638" y="2018"/>
                </a:lnTo>
                <a:lnTo>
                  <a:pt x="1637" y="2017"/>
                </a:lnTo>
                <a:lnTo>
                  <a:pt x="1637" y="2016"/>
                </a:lnTo>
                <a:lnTo>
                  <a:pt x="1637" y="2014"/>
                </a:lnTo>
                <a:lnTo>
                  <a:pt x="1637" y="2013"/>
                </a:lnTo>
                <a:lnTo>
                  <a:pt x="1636" y="2011"/>
                </a:lnTo>
                <a:lnTo>
                  <a:pt x="1636" y="2010"/>
                </a:lnTo>
                <a:lnTo>
                  <a:pt x="1636" y="2009"/>
                </a:lnTo>
                <a:lnTo>
                  <a:pt x="1635" y="2008"/>
                </a:lnTo>
                <a:lnTo>
                  <a:pt x="1635" y="2007"/>
                </a:lnTo>
                <a:lnTo>
                  <a:pt x="1634" y="2006"/>
                </a:lnTo>
                <a:lnTo>
                  <a:pt x="1634" y="2005"/>
                </a:lnTo>
                <a:lnTo>
                  <a:pt x="1632" y="1991"/>
                </a:lnTo>
                <a:lnTo>
                  <a:pt x="1632" y="1989"/>
                </a:lnTo>
                <a:lnTo>
                  <a:pt x="1632" y="1986"/>
                </a:lnTo>
                <a:lnTo>
                  <a:pt x="1632" y="1985"/>
                </a:lnTo>
                <a:lnTo>
                  <a:pt x="1632" y="1984"/>
                </a:lnTo>
                <a:lnTo>
                  <a:pt x="1632" y="1983"/>
                </a:lnTo>
                <a:lnTo>
                  <a:pt x="1632" y="1982"/>
                </a:lnTo>
                <a:lnTo>
                  <a:pt x="1632" y="1981"/>
                </a:lnTo>
                <a:lnTo>
                  <a:pt x="1632" y="1980"/>
                </a:lnTo>
                <a:lnTo>
                  <a:pt x="1631" y="1979"/>
                </a:lnTo>
                <a:lnTo>
                  <a:pt x="1631" y="1977"/>
                </a:lnTo>
                <a:lnTo>
                  <a:pt x="1630" y="1975"/>
                </a:lnTo>
                <a:lnTo>
                  <a:pt x="1630" y="1974"/>
                </a:lnTo>
                <a:lnTo>
                  <a:pt x="1630" y="1973"/>
                </a:lnTo>
                <a:lnTo>
                  <a:pt x="1629" y="1972"/>
                </a:lnTo>
                <a:lnTo>
                  <a:pt x="1628" y="1971"/>
                </a:lnTo>
                <a:lnTo>
                  <a:pt x="1628" y="1969"/>
                </a:lnTo>
                <a:lnTo>
                  <a:pt x="1627" y="1968"/>
                </a:lnTo>
                <a:lnTo>
                  <a:pt x="1626" y="1967"/>
                </a:lnTo>
                <a:lnTo>
                  <a:pt x="1626" y="1966"/>
                </a:lnTo>
                <a:lnTo>
                  <a:pt x="1627" y="1965"/>
                </a:lnTo>
                <a:lnTo>
                  <a:pt x="1627" y="1964"/>
                </a:lnTo>
                <a:lnTo>
                  <a:pt x="1627" y="1963"/>
                </a:lnTo>
                <a:lnTo>
                  <a:pt x="1626" y="1961"/>
                </a:lnTo>
                <a:lnTo>
                  <a:pt x="1626" y="1960"/>
                </a:lnTo>
                <a:lnTo>
                  <a:pt x="1626" y="1959"/>
                </a:lnTo>
                <a:lnTo>
                  <a:pt x="1626" y="1958"/>
                </a:lnTo>
                <a:lnTo>
                  <a:pt x="1624" y="1958"/>
                </a:lnTo>
                <a:lnTo>
                  <a:pt x="1624" y="1957"/>
                </a:lnTo>
                <a:lnTo>
                  <a:pt x="1624" y="1956"/>
                </a:lnTo>
                <a:lnTo>
                  <a:pt x="1623" y="1956"/>
                </a:lnTo>
                <a:lnTo>
                  <a:pt x="1623" y="1955"/>
                </a:lnTo>
                <a:lnTo>
                  <a:pt x="1622" y="1955"/>
                </a:lnTo>
                <a:lnTo>
                  <a:pt x="1622" y="1954"/>
                </a:lnTo>
                <a:lnTo>
                  <a:pt x="1621" y="1955"/>
                </a:lnTo>
                <a:lnTo>
                  <a:pt x="1620" y="1956"/>
                </a:lnTo>
                <a:lnTo>
                  <a:pt x="1619" y="1957"/>
                </a:lnTo>
                <a:lnTo>
                  <a:pt x="1619" y="1956"/>
                </a:lnTo>
                <a:lnTo>
                  <a:pt x="1620" y="1955"/>
                </a:lnTo>
                <a:lnTo>
                  <a:pt x="1621" y="1955"/>
                </a:lnTo>
                <a:lnTo>
                  <a:pt x="1621" y="1954"/>
                </a:lnTo>
                <a:lnTo>
                  <a:pt x="1622" y="1954"/>
                </a:lnTo>
                <a:lnTo>
                  <a:pt x="1621" y="1954"/>
                </a:lnTo>
                <a:lnTo>
                  <a:pt x="1621" y="1952"/>
                </a:lnTo>
                <a:lnTo>
                  <a:pt x="1620" y="1952"/>
                </a:lnTo>
                <a:lnTo>
                  <a:pt x="1620" y="1951"/>
                </a:lnTo>
                <a:lnTo>
                  <a:pt x="1619" y="1951"/>
                </a:lnTo>
                <a:lnTo>
                  <a:pt x="1618" y="1951"/>
                </a:lnTo>
                <a:lnTo>
                  <a:pt x="1618" y="1952"/>
                </a:lnTo>
                <a:lnTo>
                  <a:pt x="1618" y="1951"/>
                </a:lnTo>
                <a:lnTo>
                  <a:pt x="1618" y="1952"/>
                </a:lnTo>
                <a:lnTo>
                  <a:pt x="1617" y="1952"/>
                </a:lnTo>
                <a:lnTo>
                  <a:pt x="1615" y="1952"/>
                </a:lnTo>
                <a:lnTo>
                  <a:pt x="1614" y="1952"/>
                </a:lnTo>
                <a:lnTo>
                  <a:pt x="1612" y="1955"/>
                </a:lnTo>
                <a:lnTo>
                  <a:pt x="1613" y="1954"/>
                </a:lnTo>
                <a:lnTo>
                  <a:pt x="1615" y="1952"/>
                </a:lnTo>
                <a:lnTo>
                  <a:pt x="1617" y="1952"/>
                </a:lnTo>
                <a:lnTo>
                  <a:pt x="1618" y="1952"/>
                </a:lnTo>
                <a:lnTo>
                  <a:pt x="1618" y="1951"/>
                </a:lnTo>
                <a:lnTo>
                  <a:pt x="1617" y="1951"/>
                </a:lnTo>
                <a:lnTo>
                  <a:pt x="1617" y="1950"/>
                </a:lnTo>
                <a:lnTo>
                  <a:pt x="1615" y="1950"/>
                </a:lnTo>
                <a:lnTo>
                  <a:pt x="1614" y="1950"/>
                </a:lnTo>
                <a:lnTo>
                  <a:pt x="1613" y="1951"/>
                </a:lnTo>
                <a:lnTo>
                  <a:pt x="1612" y="1951"/>
                </a:lnTo>
                <a:lnTo>
                  <a:pt x="1611" y="1951"/>
                </a:lnTo>
                <a:lnTo>
                  <a:pt x="1611" y="1952"/>
                </a:lnTo>
                <a:lnTo>
                  <a:pt x="1610" y="1954"/>
                </a:lnTo>
                <a:lnTo>
                  <a:pt x="1609" y="1954"/>
                </a:lnTo>
                <a:lnTo>
                  <a:pt x="1609" y="1955"/>
                </a:lnTo>
                <a:lnTo>
                  <a:pt x="1607" y="1955"/>
                </a:lnTo>
                <a:lnTo>
                  <a:pt x="1606" y="1955"/>
                </a:lnTo>
                <a:lnTo>
                  <a:pt x="1605" y="1955"/>
                </a:lnTo>
                <a:lnTo>
                  <a:pt x="1604" y="1955"/>
                </a:lnTo>
                <a:lnTo>
                  <a:pt x="1604" y="1956"/>
                </a:lnTo>
                <a:lnTo>
                  <a:pt x="1603" y="1956"/>
                </a:lnTo>
                <a:lnTo>
                  <a:pt x="1602" y="1956"/>
                </a:lnTo>
                <a:lnTo>
                  <a:pt x="1601" y="1956"/>
                </a:lnTo>
                <a:lnTo>
                  <a:pt x="1601" y="1957"/>
                </a:lnTo>
                <a:lnTo>
                  <a:pt x="1599" y="1957"/>
                </a:lnTo>
                <a:lnTo>
                  <a:pt x="1598" y="1957"/>
                </a:lnTo>
                <a:lnTo>
                  <a:pt x="1598" y="1958"/>
                </a:lnTo>
                <a:lnTo>
                  <a:pt x="1597" y="1958"/>
                </a:lnTo>
                <a:lnTo>
                  <a:pt x="1597" y="1957"/>
                </a:lnTo>
                <a:lnTo>
                  <a:pt x="1595" y="1957"/>
                </a:lnTo>
                <a:lnTo>
                  <a:pt x="1594" y="1956"/>
                </a:lnTo>
                <a:lnTo>
                  <a:pt x="1590" y="1955"/>
                </a:lnTo>
                <a:lnTo>
                  <a:pt x="1590" y="1954"/>
                </a:lnTo>
                <a:lnTo>
                  <a:pt x="1590" y="1952"/>
                </a:lnTo>
                <a:lnTo>
                  <a:pt x="1590" y="1951"/>
                </a:lnTo>
                <a:lnTo>
                  <a:pt x="1589" y="1951"/>
                </a:lnTo>
                <a:lnTo>
                  <a:pt x="1588" y="1951"/>
                </a:lnTo>
                <a:lnTo>
                  <a:pt x="1587" y="1951"/>
                </a:lnTo>
                <a:lnTo>
                  <a:pt x="1586" y="1952"/>
                </a:lnTo>
                <a:lnTo>
                  <a:pt x="1585" y="1954"/>
                </a:lnTo>
                <a:lnTo>
                  <a:pt x="1585" y="1955"/>
                </a:lnTo>
                <a:lnTo>
                  <a:pt x="1586" y="1955"/>
                </a:lnTo>
                <a:lnTo>
                  <a:pt x="1587" y="1955"/>
                </a:lnTo>
                <a:lnTo>
                  <a:pt x="1588" y="1955"/>
                </a:lnTo>
                <a:lnTo>
                  <a:pt x="1588" y="1956"/>
                </a:lnTo>
                <a:lnTo>
                  <a:pt x="1588" y="1957"/>
                </a:lnTo>
                <a:lnTo>
                  <a:pt x="1587" y="1957"/>
                </a:lnTo>
                <a:lnTo>
                  <a:pt x="1586" y="1957"/>
                </a:lnTo>
                <a:lnTo>
                  <a:pt x="1585" y="1957"/>
                </a:lnTo>
                <a:lnTo>
                  <a:pt x="1584" y="1958"/>
                </a:lnTo>
                <a:lnTo>
                  <a:pt x="1582" y="1958"/>
                </a:lnTo>
                <a:lnTo>
                  <a:pt x="1581" y="1958"/>
                </a:lnTo>
                <a:lnTo>
                  <a:pt x="1580" y="1958"/>
                </a:lnTo>
                <a:lnTo>
                  <a:pt x="1579" y="1958"/>
                </a:lnTo>
                <a:lnTo>
                  <a:pt x="1579" y="1959"/>
                </a:lnTo>
                <a:lnTo>
                  <a:pt x="1578" y="1959"/>
                </a:lnTo>
                <a:lnTo>
                  <a:pt x="1577" y="1960"/>
                </a:lnTo>
                <a:lnTo>
                  <a:pt x="1576" y="1960"/>
                </a:lnTo>
                <a:lnTo>
                  <a:pt x="1574" y="1960"/>
                </a:lnTo>
                <a:lnTo>
                  <a:pt x="1574" y="1961"/>
                </a:lnTo>
                <a:lnTo>
                  <a:pt x="1573" y="1961"/>
                </a:lnTo>
                <a:lnTo>
                  <a:pt x="1572" y="1961"/>
                </a:lnTo>
                <a:lnTo>
                  <a:pt x="1571" y="1963"/>
                </a:lnTo>
                <a:lnTo>
                  <a:pt x="1570" y="1963"/>
                </a:lnTo>
                <a:lnTo>
                  <a:pt x="1569" y="1963"/>
                </a:lnTo>
                <a:lnTo>
                  <a:pt x="1569" y="1964"/>
                </a:lnTo>
                <a:lnTo>
                  <a:pt x="1568" y="1964"/>
                </a:lnTo>
                <a:lnTo>
                  <a:pt x="1567" y="1964"/>
                </a:lnTo>
                <a:lnTo>
                  <a:pt x="1567" y="1963"/>
                </a:lnTo>
                <a:lnTo>
                  <a:pt x="1565" y="1963"/>
                </a:lnTo>
                <a:lnTo>
                  <a:pt x="1564" y="1963"/>
                </a:lnTo>
                <a:lnTo>
                  <a:pt x="1564" y="1961"/>
                </a:lnTo>
                <a:lnTo>
                  <a:pt x="1563" y="1961"/>
                </a:lnTo>
                <a:lnTo>
                  <a:pt x="1563" y="1960"/>
                </a:lnTo>
                <a:lnTo>
                  <a:pt x="1563" y="1959"/>
                </a:lnTo>
                <a:lnTo>
                  <a:pt x="1563" y="1958"/>
                </a:lnTo>
                <a:lnTo>
                  <a:pt x="1563" y="1957"/>
                </a:lnTo>
                <a:lnTo>
                  <a:pt x="1564" y="1957"/>
                </a:lnTo>
                <a:lnTo>
                  <a:pt x="1564" y="1956"/>
                </a:lnTo>
                <a:lnTo>
                  <a:pt x="1564" y="1955"/>
                </a:lnTo>
                <a:lnTo>
                  <a:pt x="1564" y="1954"/>
                </a:lnTo>
                <a:lnTo>
                  <a:pt x="1564" y="1952"/>
                </a:lnTo>
                <a:lnTo>
                  <a:pt x="1563" y="1951"/>
                </a:lnTo>
                <a:lnTo>
                  <a:pt x="1563" y="1950"/>
                </a:lnTo>
                <a:lnTo>
                  <a:pt x="1563" y="1949"/>
                </a:lnTo>
                <a:lnTo>
                  <a:pt x="1563" y="1948"/>
                </a:lnTo>
                <a:lnTo>
                  <a:pt x="1563" y="1947"/>
                </a:lnTo>
                <a:lnTo>
                  <a:pt x="1563" y="1946"/>
                </a:lnTo>
                <a:lnTo>
                  <a:pt x="1564" y="1944"/>
                </a:lnTo>
                <a:lnTo>
                  <a:pt x="1564" y="1943"/>
                </a:lnTo>
                <a:lnTo>
                  <a:pt x="1564" y="1942"/>
                </a:lnTo>
                <a:lnTo>
                  <a:pt x="1564" y="1941"/>
                </a:lnTo>
                <a:lnTo>
                  <a:pt x="1564" y="1940"/>
                </a:lnTo>
                <a:lnTo>
                  <a:pt x="1564" y="1939"/>
                </a:lnTo>
                <a:lnTo>
                  <a:pt x="1564" y="1938"/>
                </a:lnTo>
                <a:lnTo>
                  <a:pt x="1564" y="1936"/>
                </a:lnTo>
                <a:lnTo>
                  <a:pt x="1564" y="1935"/>
                </a:lnTo>
                <a:lnTo>
                  <a:pt x="1564" y="1934"/>
                </a:lnTo>
                <a:lnTo>
                  <a:pt x="1565" y="1934"/>
                </a:lnTo>
                <a:lnTo>
                  <a:pt x="1565" y="1933"/>
                </a:lnTo>
                <a:lnTo>
                  <a:pt x="1565" y="1932"/>
                </a:lnTo>
                <a:lnTo>
                  <a:pt x="1564" y="1931"/>
                </a:lnTo>
                <a:lnTo>
                  <a:pt x="1564" y="1930"/>
                </a:lnTo>
                <a:lnTo>
                  <a:pt x="1564" y="1929"/>
                </a:lnTo>
                <a:lnTo>
                  <a:pt x="1564" y="1927"/>
                </a:lnTo>
                <a:lnTo>
                  <a:pt x="1564" y="1926"/>
                </a:lnTo>
                <a:lnTo>
                  <a:pt x="1564" y="1925"/>
                </a:lnTo>
                <a:lnTo>
                  <a:pt x="1563" y="1925"/>
                </a:lnTo>
                <a:lnTo>
                  <a:pt x="1563" y="1924"/>
                </a:lnTo>
                <a:lnTo>
                  <a:pt x="1563" y="1923"/>
                </a:lnTo>
                <a:lnTo>
                  <a:pt x="1563" y="1922"/>
                </a:lnTo>
                <a:lnTo>
                  <a:pt x="1563" y="1921"/>
                </a:lnTo>
                <a:lnTo>
                  <a:pt x="1563" y="1919"/>
                </a:lnTo>
                <a:lnTo>
                  <a:pt x="1562" y="1919"/>
                </a:lnTo>
                <a:lnTo>
                  <a:pt x="1563" y="1919"/>
                </a:lnTo>
                <a:lnTo>
                  <a:pt x="1563" y="1918"/>
                </a:lnTo>
                <a:lnTo>
                  <a:pt x="1563" y="1917"/>
                </a:lnTo>
                <a:lnTo>
                  <a:pt x="1562" y="1917"/>
                </a:lnTo>
                <a:lnTo>
                  <a:pt x="1562" y="1916"/>
                </a:lnTo>
                <a:lnTo>
                  <a:pt x="1562" y="1915"/>
                </a:lnTo>
                <a:lnTo>
                  <a:pt x="1563" y="1915"/>
                </a:lnTo>
                <a:lnTo>
                  <a:pt x="1563" y="1914"/>
                </a:lnTo>
                <a:lnTo>
                  <a:pt x="1563" y="1913"/>
                </a:lnTo>
                <a:lnTo>
                  <a:pt x="1562" y="1913"/>
                </a:lnTo>
                <a:lnTo>
                  <a:pt x="1562" y="1912"/>
                </a:lnTo>
                <a:lnTo>
                  <a:pt x="1562" y="1910"/>
                </a:lnTo>
                <a:lnTo>
                  <a:pt x="1562" y="1909"/>
                </a:lnTo>
                <a:lnTo>
                  <a:pt x="1561" y="1909"/>
                </a:lnTo>
                <a:lnTo>
                  <a:pt x="1561" y="1908"/>
                </a:lnTo>
                <a:lnTo>
                  <a:pt x="1561" y="1907"/>
                </a:lnTo>
                <a:lnTo>
                  <a:pt x="1560" y="1907"/>
                </a:lnTo>
                <a:lnTo>
                  <a:pt x="1560" y="1906"/>
                </a:lnTo>
                <a:lnTo>
                  <a:pt x="1560" y="1905"/>
                </a:lnTo>
                <a:lnTo>
                  <a:pt x="1559" y="1905"/>
                </a:lnTo>
                <a:lnTo>
                  <a:pt x="1559" y="1904"/>
                </a:lnTo>
                <a:lnTo>
                  <a:pt x="1557" y="1904"/>
                </a:lnTo>
                <a:lnTo>
                  <a:pt x="1557" y="1902"/>
                </a:lnTo>
                <a:lnTo>
                  <a:pt x="1557" y="1901"/>
                </a:lnTo>
                <a:lnTo>
                  <a:pt x="1556" y="1901"/>
                </a:lnTo>
                <a:lnTo>
                  <a:pt x="1556" y="1900"/>
                </a:lnTo>
                <a:lnTo>
                  <a:pt x="1556" y="1899"/>
                </a:lnTo>
                <a:lnTo>
                  <a:pt x="1555" y="1898"/>
                </a:lnTo>
                <a:lnTo>
                  <a:pt x="1555" y="1897"/>
                </a:lnTo>
                <a:lnTo>
                  <a:pt x="1554" y="1897"/>
                </a:lnTo>
                <a:lnTo>
                  <a:pt x="1553" y="1896"/>
                </a:lnTo>
                <a:lnTo>
                  <a:pt x="1553" y="1894"/>
                </a:lnTo>
                <a:lnTo>
                  <a:pt x="1552" y="1894"/>
                </a:lnTo>
                <a:lnTo>
                  <a:pt x="1552" y="1893"/>
                </a:lnTo>
                <a:lnTo>
                  <a:pt x="1552" y="1892"/>
                </a:lnTo>
                <a:lnTo>
                  <a:pt x="1551" y="1892"/>
                </a:lnTo>
                <a:lnTo>
                  <a:pt x="1551" y="1891"/>
                </a:lnTo>
                <a:lnTo>
                  <a:pt x="1551" y="1890"/>
                </a:lnTo>
                <a:lnTo>
                  <a:pt x="1550" y="1890"/>
                </a:lnTo>
                <a:lnTo>
                  <a:pt x="1550" y="1889"/>
                </a:lnTo>
                <a:lnTo>
                  <a:pt x="1548" y="1888"/>
                </a:lnTo>
                <a:lnTo>
                  <a:pt x="1548" y="1887"/>
                </a:lnTo>
                <a:lnTo>
                  <a:pt x="1547" y="1887"/>
                </a:lnTo>
                <a:lnTo>
                  <a:pt x="1547" y="1885"/>
                </a:lnTo>
                <a:lnTo>
                  <a:pt x="1546" y="1885"/>
                </a:lnTo>
                <a:lnTo>
                  <a:pt x="1546" y="1884"/>
                </a:lnTo>
                <a:lnTo>
                  <a:pt x="1545" y="1884"/>
                </a:lnTo>
                <a:lnTo>
                  <a:pt x="1544" y="1883"/>
                </a:lnTo>
                <a:lnTo>
                  <a:pt x="1543" y="1883"/>
                </a:lnTo>
                <a:lnTo>
                  <a:pt x="1543" y="1882"/>
                </a:lnTo>
                <a:lnTo>
                  <a:pt x="1542" y="1882"/>
                </a:lnTo>
                <a:lnTo>
                  <a:pt x="1540" y="1882"/>
                </a:lnTo>
                <a:lnTo>
                  <a:pt x="1540" y="1881"/>
                </a:lnTo>
                <a:lnTo>
                  <a:pt x="1539" y="1881"/>
                </a:lnTo>
                <a:lnTo>
                  <a:pt x="1539" y="1880"/>
                </a:lnTo>
                <a:lnTo>
                  <a:pt x="1539" y="1881"/>
                </a:lnTo>
                <a:lnTo>
                  <a:pt x="1538" y="1881"/>
                </a:lnTo>
                <a:lnTo>
                  <a:pt x="1538" y="1880"/>
                </a:lnTo>
                <a:lnTo>
                  <a:pt x="1537" y="1880"/>
                </a:lnTo>
                <a:lnTo>
                  <a:pt x="1537" y="1879"/>
                </a:lnTo>
                <a:lnTo>
                  <a:pt x="1537" y="1877"/>
                </a:lnTo>
                <a:lnTo>
                  <a:pt x="1536" y="1877"/>
                </a:lnTo>
                <a:lnTo>
                  <a:pt x="1535" y="1877"/>
                </a:lnTo>
                <a:lnTo>
                  <a:pt x="1535" y="1876"/>
                </a:lnTo>
                <a:lnTo>
                  <a:pt x="1534" y="1876"/>
                </a:lnTo>
                <a:lnTo>
                  <a:pt x="1534" y="1875"/>
                </a:lnTo>
                <a:lnTo>
                  <a:pt x="1532" y="1875"/>
                </a:lnTo>
                <a:lnTo>
                  <a:pt x="1531" y="1875"/>
                </a:lnTo>
                <a:lnTo>
                  <a:pt x="1531" y="1874"/>
                </a:lnTo>
                <a:lnTo>
                  <a:pt x="1530" y="1874"/>
                </a:lnTo>
                <a:lnTo>
                  <a:pt x="1529" y="1874"/>
                </a:lnTo>
                <a:lnTo>
                  <a:pt x="1528" y="1874"/>
                </a:lnTo>
                <a:lnTo>
                  <a:pt x="1527" y="1874"/>
                </a:lnTo>
                <a:lnTo>
                  <a:pt x="1528" y="1874"/>
                </a:lnTo>
                <a:lnTo>
                  <a:pt x="1528" y="1873"/>
                </a:lnTo>
                <a:lnTo>
                  <a:pt x="1527" y="1873"/>
                </a:lnTo>
                <a:lnTo>
                  <a:pt x="1527" y="1874"/>
                </a:lnTo>
                <a:lnTo>
                  <a:pt x="1527" y="1873"/>
                </a:lnTo>
                <a:lnTo>
                  <a:pt x="1526" y="1873"/>
                </a:lnTo>
                <a:lnTo>
                  <a:pt x="1526" y="1872"/>
                </a:lnTo>
                <a:lnTo>
                  <a:pt x="1525" y="1872"/>
                </a:lnTo>
                <a:lnTo>
                  <a:pt x="1523" y="1872"/>
                </a:lnTo>
                <a:lnTo>
                  <a:pt x="1523" y="1871"/>
                </a:lnTo>
                <a:lnTo>
                  <a:pt x="1522" y="1871"/>
                </a:lnTo>
                <a:lnTo>
                  <a:pt x="1521" y="1871"/>
                </a:lnTo>
                <a:lnTo>
                  <a:pt x="1521" y="1869"/>
                </a:lnTo>
                <a:lnTo>
                  <a:pt x="1520" y="1869"/>
                </a:lnTo>
                <a:lnTo>
                  <a:pt x="1520" y="1868"/>
                </a:lnTo>
                <a:lnTo>
                  <a:pt x="1519" y="1868"/>
                </a:lnTo>
                <a:lnTo>
                  <a:pt x="1519" y="1869"/>
                </a:lnTo>
                <a:lnTo>
                  <a:pt x="1519" y="1868"/>
                </a:lnTo>
                <a:lnTo>
                  <a:pt x="1518" y="1868"/>
                </a:lnTo>
                <a:lnTo>
                  <a:pt x="1518" y="1869"/>
                </a:lnTo>
                <a:lnTo>
                  <a:pt x="1517" y="1869"/>
                </a:lnTo>
                <a:lnTo>
                  <a:pt x="1515" y="1869"/>
                </a:lnTo>
                <a:lnTo>
                  <a:pt x="1515" y="1871"/>
                </a:lnTo>
                <a:lnTo>
                  <a:pt x="1514" y="1871"/>
                </a:lnTo>
                <a:lnTo>
                  <a:pt x="1513" y="1871"/>
                </a:lnTo>
                <a:lnTo>
                  <a:pt x="1513" y="1872"/>
                </a:lnTo>
                <a:lnTo>
                  <a:pt x="1513" y="1873"/>
                </a:lnTo>
                <a:lnTo>
                  <a:pt x="1512" y="1873"/>
                </a:lnTo>
                <a:lnTo>
                  <a:pt x="1512" y="1874"/>
                </a:lnTo>
                <a:lnTo>
                  <a:pt x="1511" y="1874"/>
                </a:lnTo>
                <a:lnTo>
                  <a:pt x="1511" y="1875"/>
                </a:lnTo>
                <a:lnTo>
                  <a:pt x="1511" y="1876"/>
                </a:lnTo>
                <a:lnTo>
                  <a:pt x="1510" y="1876"/>
                </a:lnTo>
                <a:lnTo>
                  <a:pt x="1510" y="1877"/>
                </a:lnTo>
                <a:lnTo>
                  <a:pt x="1510" y="1879"/>
                </a:lnTo>
                <a:lnTo>
                  <a:pt x="1509" y="1880"/>
                </a:lnTo>
                <a:lnTo>
                  <a:pt x="1509" y="1881"/>
                </a:lnTo>
                <a:lnTo>
                  <a:pt x="1509" y="1882"/>
                </a:lnTo>
                <a:lnTo>
                  <a:pt x="1507" y="1882"/>
                </a:lnTo>
                <a:lnTo>
                  <a:pt x="1506" y="1882"/>
                </a:lnTo>
                <a:lnTo>
                  <a:pt x="1506" y="1881"/>
                </a:lnTo>
                <a:lnTo>
                  <a:pt x="1506" y="1882"/>
                </a:lnTo>
                <a:lnTo>
                  <a:pt x="1505" y="1881"/>
                </a:lnTo>
                <a:lnTo>
                  <a:pt x="1504" y="1881"/>
                </a:lnTo>
                <a:lnTo>
                  <a:pt x="1503" y="1881"/>
                </a:lnTo>
                <a:lnTo>
                  <a:pt x="1503" y="1880"/>
                </a:lnTo>
                <a:lnTo>
                  <a:pt x="1502" y="1880"/>
                </a:lnTo>
                <a:lnTo>
                  <a:pt x="1502" y="1879"/>
                </a:lnTo>
                <a:lnTo>
                  <a:pt x="1501" y="1879"/>
                </a:lnTo>
                <a:lnTo>
                  <a:pt x="1501" y="1877"/>
                </a:lnTo>
                <a:lnTo>
                  <a:pt x="1500" y="1877"/>
                </a:lnTo>
                <a:lnTo>
                  <a:pt x="1500" y="1876"/>
                </a:lnTo>
                <a:lnTo>
                  <a:pt x="1498" y="1876"/>
                </a:lnTo>
                <a:lnTo>
                  <a:pt x="1497" y="1876"/>
                </a:lnTo>
                <a:lnTo>
                  <a:pt x="1497" y="1875"/>
                </a:lnTo>
                <a:lnTo>
                  <a:pt x="1496" y="1875"/>
                </a:lnTo>
                <a:lnTo>
                  <a:pt x="1496" y="1874"/>
                </a:lnTo>
                <a:lnTo>
                  <a:pt x="1495" y="1874"/>
                </a:lnTo>
                <a:lnTo>
                  <a:pt x="1495" y="1873"/>
                </a:lnTo>
                <a:lnTo>
                  <a:pt x="1494" y="1873"/>
                </a:lnTo>
                <a:lnTo>
                  <a:pt x="1494" y="1872"/>
                </a:lnTo>
                <a:lnTo>
                  <a:pt x="1493" y="1872"/>
                </a:lnTo>
                <a:lnTo>
                  <a:pt x="1493" y="1871"/>
                </a:lnTo>
                <a:lnTo>
                  <a:pt x="1492" y="1871"/>
                </a:lnTo>
                <a:lnTo>
                  <a:pt x="1492" y="1869"/>
                </a:lnTo>
                <a:lnTo>
                  <a:pt x="1490" y="1869"/>
                </a:lnTo>
                <a:lnTo>
                  <a:pt x="1490" y="1868"/>
                </a:lnTo>
                <a:lnTo>
                  <a:pt x="1489" y="1868"/>
                </a:lnTo>
                <a:lnTo>
                  <a:pt x="1489" y="1867"/>
                </a:lnTo>
                <a:lnTo>
                  <a:pt x="1488" y="1867"/>
                </a:lnTo>
                <a:lnTo>
                  <a:pt x="1488" y="1866"/>
                </a:lnTo>
                <a:lnTo>
                  <a:pt x="1487" y="1866"/>
                </a:lnTo>
                <a:lnTo>
                  <a:pt x="1486" y="1866"/>
                </a:lnTo>
                <a:lnTo>
                  <a:pt x="1486" y="1865"/>
                </a:lnTo>
                <a:lnTo>
                  <a:pt x="1485" y="1865"/>
                </a:lnTo>
                <a:lnTo>
                  <a:pt x="1484" y="1864"/>
                </a:lnTo>
                <a:lnTo>
                  <a:pt x="1483" y="1864"/>
                </a:lnTo>
                <a:lnTo>
                  <a:pt x="1483" y="1863"/>
                </a:lnTo>
                <a:lnTo>
                  <a:pt x="1483" y="1862"/>
                </a:lnTo>
                <a:lnTo>
                  <a:pt x="1483" y="1860"/>
                </a:lnTo>
                <a:lnTo>
                  <a:pt x="1484" y="1860"/>
                </a:lnTo>
                <a:lnTo>
                  <a:pt x="1484" y="1859"/>
                </a:lnTo>
                <a:lnTo>
                  <a:pt x="1485" y="1859"/>
                </a:lnTo>
                <a:lnTo>
                  <a:pt x="1485" y="1858"/>
                </a:lnTo>
                <a:lnTo>
                  <a:pt x="1486" y="1858"/>
                </a:lnTo>
                <a:lnTo>
                  <a:pt x="1486" y="1857"/>
                </a:lnTo>
                <a:lnTo>
                  <a:pt x="1485" y="1857"/>
                </a:lnTo>
                <a:lnTo>
                  <a:pt x="1485" y="1856"/>
                </a:lnTo>
                <a:lnTo>
                  <a:pt x="1484" y="1856"/>
                </a:lnTo>
                <a:lnTo>
                  <a:pt x="1483" y="1857"/>
                </a:lnTo>
                <a:lnTo>
                  <a:pt x="1481" y="1857"/>
                </a:lnTo>
                <a:lnTo>
                  <a:pt x="1480" y="1857"/>
                </a:lnTo>
                <a:lnTo>
                  <a:pt x="1480" y="1856"/>
                </a:lnTo>
                <a:lnTo>
                  <a:pt x="1480" y="1857"/>
                </a:lnTo>
                <a:lnTo>
                  <a:pt x="1479" y="1857"/>
                </a:lnTo>
                <a:lnTo>
                  <a:pt x="1478" y="1857"/>
                </a:lnTo>
                <a:lnTo>
                  <a:pt x="1477" y="1857"/>
                </a:lnTo>
                <a:lnTo>
                  <a:pt x="1477" y="1856"/>
                </a:lnTo>
                <a:lnTo>
                  <a:pt x="1476" y="1857"/>
                </a:lnTo>
                <a:lnTo>
                  <a:pt x="1475" y="1858"/>
                </a:lnTo>
                <a:lnTo>
                  <a:pt x="1475" y="1859"/>
                </a:lnTo>
                <a:lnTo>
                  <a:pt x="1473" y="1859"/>
                </a:lnTo>
                <a:lnTo>
                  <a:pt x="1473" y="1860"/>
                </a:lnTo>
                <a:lnTo>
                  <a:pt x="1472" y="1860"/>
                </a:lnTo>
                <a:lnTo>
                  <a:pt x="1472" y="1862"/>
                </a:lnTo>
                <a:lnTo>
                  <a:pt x="1471" y="1863"/>
                </a:lnTo>
                <a:lnTo>
                  <a:pt x="1471" y="1864"/>
                </a:lnTo>
                <a:lnTo>
                  <a:pt x="1472" y="1864"/>
                </a:lnTo>
                <a:lnTo>
                  <a:pt x="1473" y="1864"/>
                </a:lnTo>
                <a:lnTo>
                  <a:pt x="1473" y="1865"/>
                </a:lnTo>
                <a:lnTo>
                  <a:pt x="1473" y="1866"/>
                </a:lnTo>
                <a:lnTo>
                  <a:pt x="1475" y="1867"/>
                </a:lnTo>
                <a:lnTo>
                  <a:pt x="1475" y="1868"/>
                </a:lnTo>
                <a:lnTo>
                  <a:pt x="1476" y="1868"/>
                </a:lnTo>
                <a:lnTo>
                  <a:pt x="1476" y="1869"/>
                </a:lnTo>
                <a:lnTo>
                  <a:pt x="1477" y="1869"/>
                </a:lnTo>
                <a:lnTo>
                  <a:pt x="1477" y="1871"/>
                </a:lnTo>
                <a:lnTo>
                  <a:pt x="1477" y="1869"/>
                </a:lnTo>
                <a:lnTo>
                  <a:pt x="1478" y="1871"/>
                </a:lnTo>
                <a:lnTo>
                  <a:pt x="1479" y="1871"/>
                </a:lnTo>
                <a:lnTo>
                  <a:pt x="1479" y="1872"/>
                </a:lnTo>
                <a:lnTo>
                  <a:pt x="1479" y="1873"/>
                </a:lnTo>
                <a:lnTo>
                  <a:pt x="1480" y="1873"/>
                </a:lnTo>
                <a:lnTo>
                  <a:pt x="1480" y="1872"/>
                </a:lnTo>
                <a:lnTo>
                  <a:pt x="1481" y="1872"/>
                </a:lnTo>
                <a:lnTo>
                  <a:pt x="1481" y="1873"/>
                </a:lnTo>
                <a:lnTo>
                  <a:pt x="1483" y="1873"/>
                </a:lnTo>
                <a:lnTo>
                  <a:pt x="1484" y="1873"/>
                </a:lnTo>
                <a:lnTo>
                  <a:pt x="1484" y="1874"/>
                </a:lnTo>
                <a:lnTo>
                  <a:pt x="1484" y="1875"/>
                </a:lnTo>
                <a:lnTo>
                  <a:pt x="1485" y="1875"/>
                </a:lnTo>
                <a:lnTo>
                  <a:pt x="1484" y="1875"/>
                </a:lnTo>
                <a:lnTo>
                  <a:pt x="1484" y="1876"/>
                </a:lnTo>
                <a:lnTo>
                  <a:pt x="1485" y="1876"/>
                </a:lnTo>
                <a:lnTo>
                  <a:pt x="1485" y="1877"/>
                </a:lnTo>
                <a:lnTo>
                  <a:pt x="1485" y="1876"/>
                </a:lnTo>
                <a:lnTo>
                  <a:pt x="1486" y="1876"/>
                </a:lnTo>
                <a:lnTo>
                  <a:pt x="1486" y="1877"/>
                </a:lnTo>
                <a:lnTo>
                  <a:pt x="1487" y="1877"/>
                </a:lnTo>
                <a:lnTo>
                  <a:pt x="1487" y="1876"/>
                </a:lnTo>
                <a:lnTo>
                  <a:pt x="1488" y="1876"/>
                </a:lnTo>
                <a:lnTo>
                  <a:pt x="1488" y="1877"/>
                </a:lnTo>
                <a:lnTo>
                  <a:pt x="1489" y="1877"/>
                </a:lnTo>
                <a:lnTo>
                  <a:pt x="1490" y="1877"/>
                </a:lnTo>
                <a:lnTo>
                  <a:pt x="1490" y="1879"/>
                </a:lnTo>
                <a:lnTo>
                  <a:pt x="1492" y="1879"/>
                </a:lnTo>
                <a:lnTo>
                  <a:pt x="1493" y="1879"/>
                </a:lnTo>
                <a:lnTo>
                  <a:pt x="1493" y="1880"/>
                </a:lnTo>
                <a:lnTo>
                  <a:pt x="1494" y="1880"/>
                </a:lnTo>
                <a:lnTo>
                  <a:pt x="1494" y="1881"/>
                </a:lnTo>
                <a:lnTo>
                  <a:pt x="1495" y="1882"/>
                </a:lnTo>
                <a:lnTo>
                  <a:pt x="1495" y="1883"/>
                </a:lnTo>
                <a:lnTo>
                  <a:pt x="1496" y="1883"/>
                </a:lnTo>
                <a:lnTo>
                  <a:pt x="1497" y="1883"/>
                </a:lnTo>
                <a:lnTo>
                  <a:pt x="1497" y="1884"/>
                </a:lnTo>
                <a:lnTo>
                  <a:pt x="1497" y="1885"/>
                </a:lnTo>
                <a:lnTo>
                  <a:pt x="1498" y="1885"/>
                </a:lnTo>
                <a:lnTo>
                  <a:pt x="1500" y="1887"/>
                </a:lnTo>
                <a:lnTo>
                  <a:pt x="1500" y="1888"/>
                </a:lnTo>
                <a:lnTo>
                  <a:pt x="1501" y="1888"/>
                </a:lnTo>
                <a:lnTo>
                  <a:pt x="1502" y="1889"/>
                </a:lnTo>
                <a:lnTo>
                  <a:pt x="1503" y="1889"/>
                </a:lnTo>
                <a:lnTo>
                  <a:pt x="1503" y="1890"/>
                </a:lnTo>
                <a:lnTo>
                  <a:pt x="1504" y="1890"/>
                </a:lnTo>
                <a:lnTo>
                  <a:pt x="1504" y="1891"/>
                </a:lnTo>
                <a:lnTo>
                  <a:pt x="1504" y="1892"/>
                </a:lnTo>
                <a:lnTo>
                  <a:pt x="1505" y="1892"/>
                </a:lnTo>
                <a:lnTo>
                  <a:pt x="1506" y="1893"/>
                </a:lnTo>
                <a:lnTo>
                  <a:pt x="1506" y="1894"/>
                </a:lnTo>
                <a:lnTo>
                  <a:pt x="1507" y="1894"/>
                </a:lnTo>
                <a:lnTo>
                  <a:pt x="1507" y="1896"/>
                </a:lnTo>
                <a:lnTo>
                  <a:pt x="1509" y="1896"/>
                </a:lnTo>
                <a:lnTo>
                  <a:pt x="1509" y="1897"/>
                </a:lnTo>
                <a:lnTo>
                  <a:pt x="1510" y="1897"/>
                </a:lnTo>
                <a:lnTo>
                  <a:pt x="1510" y="1898"/>
                </a:lnTo>
                <a:lnTo>
                  <a:pt x="1511" y="1898"/>
                </a:lnTo>
                <a:lnTo>
                  <a:pt x="1511" y="1899"/>
                </a:lnTo>
                <a:lnTo>
                  <a:pt x="1512" y="1899"/>
                </a:lnTo>
                <a:lnTo>
                  <a:pt x="1512" y="1900"/>
                </a:lnTo>
                <a:lnTo>
                  <a:pt x="1513" y="1900"/>
                </a:lnTo>
                <a:lnTo>
                  <a:pt x="1513" y="1901"/>
                </a:lnTo>
                <a:lnTo>
                  <a:pt x="1514" y="1901"/>
                </a:lnTo>
                <a:lnTo>
                  <a:pt x="1514" y="1902"/>
                </a:lnTo>
                <a:lnTo>
                  <a:pt x="1514" y="1904"/>
                </a:lnTo>
                <a:lnTo>
                  <a:pt x="1515" y="1904"/>
                </a:lnTo>
                <a:lnTo>
                  <a:pt x="1515" y="1905"/>
                </a:lnTo>
                <a:lnTo>
                  <a:pt x="1515" y="1906"/>
                </a:lnTo>
                <a:lnTo>
                  <a:pt x="1517" y="1906"/>
                </a:lnTo>
                <a:lnTo>
                  <a:pt x="1517" y="1907"/>
                </a:lnTo>
                <a:lnTo>
                  <a:pt x="1517" y="1908"/>
                </a:lnTo>
                <a:lnTo>
                  <a:pt x="1518" y="1908"/>
                </a:lnTo>
                <a:lnTo>
                  <a:pt x="1518" y="1909"/>
                </a:lnTo>
                <a:lnTo>
                  <a:pt x="1519" y="1909"/>
                </a:lnTo>
                <a:lnTo>
                  <a:pt x="1520" y="1909"/>
                </a:lnTo>
                <a:lnTo>
                  <a:pt x="1520" y="1910"/>
                </a:lnTo>
                <a:lnTo>
                  <a:pt x="1521" y="1910"/>
                </a:lnTo>
                <a:lnTo>
                  <a:pt x="1522" y="1910"/>
                </a:lnTo>
                <a:lnTo>
                  <a:pt x="1523" y="1910"/>
                </a:lnTo>
                <a:lnTo>
                  <a:pt x="1525" y="1910"/>
                </a:lnTo>
                <a:lnTo>
                  <a:pt x="1525" y="1912"/>
                </a:lnTo>
                <a:lnTo>
                  <a:pt x="1526" y="1912"/>
                </a:lnTo>
                <a:lnTo>
                  <a:pt x="1526" y="1913"/>
                </a:lnTo>
                <a:lnTo>
                  <a:pt x="1527" y="1913"/>
                </a:lnTo>
                <a:lnTo>
                  <a:pt x="1527" y="1914"/>
                </a:lnTo>
                <a:lnTo>
                  <a:pt x="1528" y="1914"/>
                </a:lnTo>
                <a:lnTo>
                  <a:pt x="1528" y="1915"/>
                </a:lnTo>
                <a:lnTo>
                  <a:pt x="1529" y="1915"/>
                </a:lnTo>
                <a:lnTo>
                  <a:pt x="1529" y="1916"/>
                </a:lnTo>
                <a:lnTo>
                  <a:pt x="1530" y="1916"/>
                </a:lnTo>
                <a:lnTo>
                  <a:pt x="1530" y="1917"/>
                </a:lnTo>
                <a:lnTo>
                  <a:pt x="1531" y="1917"/>
                </a:lnTo>
                <a:lnTo>
                  <a:pt x="1531" y="1918"/>
                </a:lnTo>
                <a:lnTo>
                  <a:pt x="1532" y="1918"/>
                </a:lnTo>
                <a:lnTo>
                  <a:pt x="1532" y="1919"/>
                </a:lnTo>
                <a:lnTo>
                  <a:pt x="1534" y="1919"/>
                </a:lnTo>
                <a:lnTo>
                  <a:pt x="1534" y="1921"/>
                </a:lnTo>
                <a:lnTo>
                  <a:pt x="1535" y="1921"/>
                </a:lnTo>
                <a:lnTo>
                  <a:pt x="1535" y="1922"/>
                </a:lnTo>
                <a:lnTo>
                  <a:pt x="1536" y="1922"/>
                </a:lnTo>
                <a:lnTo>
                  <a:pt x="1536" y="1923"/>
                </a:lnTo>
                <a:lnTo>
                  <a:pt x="1537" y="1923"/>
                </a:lnTo>
                <a:lnTo>
                  <a:pt x="1537" y="1924"/>
                </a:lnTo>
                <a:lnTo>
                  <a:pt x="1537" y="1925"/>
                </a:lnTo>
                <a:lnTo>
                  <a:pt x="1538" y="1925"/>
                </a:lnTo>
                <a:lnTo>
                  <a:pt x="1538" y="1926"/>
                </a:lnTo>
                <a:lnTo>
                  <a:pt x="1538" y="1927"/>
                </a:lnTo>
                <a:lnTo>
                  <a:pt x="1539" y="1927"/>
                </a:lnTo>
                <a:lnTo>
                  <a:pt x="1540" y="1929"/>
                </a:lnTo>
                <a:lnTo>
                  <a:pt x="1540" y="1930"/>
                </a:lnTo>
                <a:lnTo>
                  <a:pt x="1540" y="1931"/>
                </a:lnTo>
                <a:lnTo>
                  <a:pt x="1542" y="1931"/>
                </a:lnTo>
                <a:lnTo>
                  <a:pt x="1542" y="1932"/>
                </a:lnTo>
                <a:lnTo>
                  <a:pt x="1542" y="1933"/>
                </a:lnTo>
                <a:lnTo>
                  <a:pt x="1543" y="1933"/>
                </a:lnTo>
                <a:lnTo>
                  <a:pt x="1544" y="1933"/>
                </a:lnTo>
                <a:lnTo>
                  <a:pt x="1544" y="1934"/>
                </a:lnTo>
                <a:lnTo>
                  <a:pt x="1545" y="1934"/>
                </a:lnTo>
                <a:lnTo>
                  <a:pt x="1545" y="1935"/>
                </a:lnTo>
                <a:lnTo>
                  <a:pt x="1546" y="1935"/>
                </a:lnTo>
                <a:lnTo>
                  <a:pt x="1547" y="1935"/>
                </a:lnTo>
                <a:lnTo>
                  <a:pt x="1547" y="1936"/>
                </a:lnTo>
                <a:lnTo>
                  <a:pt x="1548" y="1936"/>
                </a:lnTo>
                <a:lnTo>
                  <a:pt x="1550" y="1938"/>
                </a:lnTo>
                <a:lnTo>
                  <a:pt x="1550" y="1939"/>
                </a:lnTo>
                <a:lnTo>
                  <a:pt x="1551" y="1939"/>
                </a:lnTo>
                <a:lnTo>
                  <a:pt x="1551" y="1940"/>
                </a:lnTo>
                <a:lnTo>
                  <a:pt x="1552" y="1940"/>
                </a:lnTo>
                <a:lnTo>
                  <a:pt x="1551" y="1940"/>
                </a:lnTo>
                <a:lnTo>
                  <a:pt x="1552" y="1941"/>
                </a:lnTo>
                <a:lnTo>
                  <a:pt x="1551" y="1941"/>
                </a:lnTo>
                <a:lnTo>
                  <a:pt x="1551" y="1942"/>
                </a:lnTo>
                <a:lnTo>
                  <a:pt x="1551" y="1943"/>
                </a:lnTo>
                <a:lnTo>
                  <a:pt x="1552" y="1943"/>
                </a:lnTo>
                <a:lnTo>
                  <a:pt x="1553" y="1943"/>
                </a:lnTo>
                <a:lnTo>
                  <a:pt x="1553" y="1944"/>
                </a:lnTo>
                <a:lnTo>
                  <a:pt x="1553" y="1946"/>
                </a:lnTo>
                <a:lnTo>
                  <a:pt x="1552" y="1946"/>
                </a:lnTo>
                <a:lnTo>
                  <a:pt x="1552" y="1947"/>
                </a:lnTo>
                <a:lnTo>
                  <a:pt x="1551" y="1947"/>
                </a:lnTo>
                <a:lnTo>
                  <a:pt x="1550" y="1948"/>
                </a:lnTo>
                <a:lnTo>
                  <a:pt x="1548" y="1949"/>
                </a:lnTo>
                <a:lnTo>
                  <a:pt x="1547" y="1949"/>
                </a:lnTo>
                <a:lnTo>
                  <a:pt x="1546" y="1950"/>
                </a:lnTo>
                <a:lnTo>
                  <a:pt x="1545" y="1950"/>
                </a:lnTo>
                <a:lnTo>
                  <a:pt x="1544" y="1951"/>
                </a:lnTo>
                <a:lnTo>
                  <a:pt x="1543" y="1951"/>
                </a:lnTo>
                <a:lnTo>
                  <a:pt x="1543" y="1952"/>
                </a:lnTo>
                <a:lnTo>
                  <a:pt x="1542" y="1952"/>
                </a:lnTo>
                <a:lnTo>
                  <a:pt x="1540" y="1954"/>
                </a:lnTo>
                <a:lnTo>
                  <a:pt x="1539" y="1954"/>
                </a:lnTo>
                <a:lnTo>
                  <a:pt x="1539" y="1955"/>
                </a:lnTo>
                <a:lnTo>
                  <a:pt x="1538" y="1955"/>
                </a:lnTo>
                <a:lnTo>
                  <a:pt x="1537" y="1956"/>
                </a:lnTo>
                <a:lnTo>
                  <a:pt x="1537" y="1957"/>
                </a:lnTo>
                <a:lnTo>
                  <a:pt x="1536" y="1957"/>
                </a:lnTo>
                <a:lnTo>
                  <a:pt x="1536" y="1958"/>
                </a:lnTo>
                <a:lnTo>
                  <a:pt x="1536" y="1959"/>
                </a:lnTo>
                <a:lnTo>
                  <a:pt x="1535" y="1959"/>
                </a:lnTo>
                <a:lnTo>
                  <a:pt x="1535" y="1960"/>
                </a:lnTo>
                <a:lnTo>
                  <a:pt x="1534" y="1960"/>
                </a:lnTo>
                <a:lnTo>
                  <a:pt x="1534" y="1961"/>
                </a:lnTo>
                <a:lnTo>
                  <a:pt x="1532" y="1961"/>
                </a:lnTo>
                <a:lnTo>
                  <a:pt x="1532" y="1963"/>
                </a:lnTo>
                <a:lnTo>
                  <a:pt x="1531" y="1963"/>
                </a:lnTo>
                <a:lnTo>
                  <a:pt x="1530" y="1964"/>
                </a:lnTo>
                <a:lnTo>
                  <a:pt x="1530" y="1963"/>
                </a:lnTo>
                <a:lnTo>
                  <a:pt x="1529" y="1963"/>
                </a:lnTo>
                <a:lnTo>
                  <a:pt x="1528" y="1963"/>
                </a:lnTo>
                <a:lnTo>
                  <a:pt x="1527" y="1963"/>
                </a:lnTo>
                <a:lnTo>
                  <a:pt x="1526" y="1963"/>
                </a:lnTo>
                <a:lnTo>
                  <a:pt x="1527" y="1963"/>
                </a:lnTo>
                <a:lnTo>
                  <a:pt x="1527" y="1964"/>
                </a:lnTo>
                <a:lnTo>
                  <a:pt x="1526" y="1964"/>
                </a:lnTo>
                <a:lnTo>
                  <a:pt x="1526" y="1963"/>
                </a:lnTo>
                <a:lnTo>
                  <a:pt x="1525" y="1963"/>
                </a:lnTo>
                <a:lnTo>
                  <a:pt x="1523" y="1963"/>
                </a:lnTo>
                <a:lnTo>
                  <a:pt x="1523" y="1964"/>
                </a:lnTo>
                <a:lnTo>
                  <a:pt x="1522" y="1964"/>
                </a:lnTo>
                <a:lnTo>
                  <a:pt x="1523" y="1964"/>
                </a:lnTo>
                <a:lnTo>
                  <a:pt x="1523" y="1965"/>
                </a:lnTo>
                <a:lnTo>
                  <a:pt x="1523" y="1964"/>
                </a:lnTo>
                <a:lnTo>
                  <a:pt x="1522" y="1964"/>
                </a:lnTo>
                <a:lnTo>
                  <a:pt x="1522" y="1965"/>
                </a:lnTo>
                <a:lnTo>
                  <a:pt x="1522" y="1966"/>
                </a:lnTo>
                <a:lnTo>
                  <a:pt x="1522" y="1965"/>
                </a:lnTo>
                <a:lnTo>
                  <a:pt x="1521" y="1965"/>
                </a:lnTo>
                <a:lnTo>
                  <a:pt x="1520" y="1965"/>
                </a:lnTo>
                <a:lnTo>
                  <a:pt x="1519" y="1965"/>
                </a:lnTo>
                <a:lnTo>
                  <a:pt x="1518" y="1965"/>
                </a:lnTo>
                <a:lnTo>
                  <a:pt x="1518" y="1964"/>
                </a:lnTo>
                <a:lnTo>
                  <a:pt x="1517" y="1964"/>
                </a:lnTo>
                <a:lnTo>
                  <a:pt x="1515" y="1963"/>
                </a:lnTo>
                <a:lnTo>
                  <a:pt x="1514" y="1963"/>
                </a:lnTo>
                <a:lnTo>
                  <a:pt x="1513" y="1964"/>
                </a:lnTo>
                <a:lnTo>
                  <a:pt x="1512" y="1964"/>
                </a:lnTo>
                <a:lnTo>
                  <a:pt x="1511" y="1963"/>
                </a:lnTo>
                <a:lnTo>
                  <a:pt x="1511" y="1964"/>
                </a:lnTo>
                <a:lnTo>
                  <a:pt x="1510" y="1964"/>
                </a:lnTo>
                <a:lnTo>
                  <a:pt x="1509" y="1964"/>
                </a:lnTo>
                <a:lnTo>
                  <a:pt x="1509" y="1965"/>
                </a:lnTo>
                <a:lnTo>
                  <a:pt x="1509" y="1964"/>
                </a:lnTo>
                <a:lnTo>
                  <a:pt x="1507" y="1964"/>
                </a:lnTo>
                <a:lnTo>
                  <a:pt x="1509" y="1964"/>
                </a:lnTo>
                <a:lnTo>
                  <a:pt x="1509" y="1965"/>
                </a:lnTo>
                <a:lnTo>
                  <a:pt x="1507" y="1965"/>
                </a:lnTo>
                <a:lnTo>
                  <a:pt x="1505" y="1965"/>
                </a:lnTo>
                <a:lnTo>
                  <a:pt x="1504" y="1965"/>
                </a:lnTo>
                <a:lnTo>
                  <a:pt x="1503" y="1965"/>
                </a:lnTo>
                <a:lnTo>
                  <a:pt x="1503" y="1964"/>
                </a:lnTo>
                <a:lnTo>
                  <a:pt x="1502" y="1964"/>
                </a:lnTo>
                <a:lnTo>
                  <a:pt x="1502" y="1963"/>
                </a:lnTo>
                <a:lnTo>
                  <a:pt x="1501" y="1963"/>
                </a:lnTo>
                <a:lnTo>
                  <a:pt x="1501" y="1961"/>
                </a:lnTo>
                <a:lnTo>
                  <a:pt x="1501" y="1960"/>
                </a:lnTo>
                <a:lnTo>
                  <a:pt x="1500" y="1960"/>
                </a:lnTo>
                <a:lnTo>
                  <a:pt x="1500" y="1959"/>
                </a:lnTo>
                <a:lnTo>
                  <a:pt x="1498" y="1959"/>
                </a:lnTo>
                <a:lnTo>
                  <a:pt x="1498" y="1958"/>
                </a:lnTo>
                <a:lnTo>
                  <a:pt x="1497" y="1958"/>
                </a:lnTo>
                <a:lnTo>
                  <a:pt x="1497" y="1957"/>
                </a:lnTo>
                <a:lnTo>
                  <a:pt x="1496" y="1957"/>
                </a:lnTo>
                <a:lnTo>
                  <a:pt x="1497" y="1957"/>
                </a:lnTo>
                <a:lnTo>
                  <a:pt x="1496" y="1957"/>
                </a:lnTo>
                <a:lnTo>
                  <a:pt x="1496" y="1956"/>
                </a:lnTo>
                <a:lnTo>
                  <a:pt x="1495" y="1956"/>
                </a:lnTo>
                <a:lnTo>
                  <a:pt x="1496" y="1955"/>
                </a:lnTo>
                <a:lnTo>
                  <a:pt x="1495" y="1955"/>
                </a:lnTo>
                <a:lnTo>
                  <a:pt x="1494" y="1954"/>
                </a:lnTo>
                <a:lnTo>
                  <a:pt x="1495" y="1955"/>
                </a:lnTo>
                <a:lnTo>
                  <a:pt x="1494" y="1954"/>
                </a:lnTo>
                <a:lnTo>
                  <a:pt x="1494" y="1952"/>
                </a:lnTo>
                <a:lnTo>
                  <a:pt x="1494" y="1954"/>
                </a:lnTo>
                <a:lnTo>
                  <a:pt x="1493" y="1954"/>
                </a:lnTo>
                <a:lnTo>
                  <a:pt x="1492" y="1955"/>
                </a:lnTo>
                <a:lnTo>
                  <a:pt x="1493" y="1954"/>
                </a:lnTo>
                <a:lnTo>
                  <a:pt x="1494" y="1952"/>
                </a:lnTo>
                <a:lnTo>
                  <a:pt x="1493" y="1952"/>
                </a:lnTo>
                <a:lnTo>
                  <a:pt x="1494" y="1952"/>
                </a:lnTo>
                <a:lnTo>
                  <a:pt x="1494" y="1951"/>
                </a:lnTo>
                <a:lnTo>
                  <a:pt x="1493" y="1951"/>
                </a:lnTo>
                <a:lnTo>
                  <a:pt x="1492" y="1952"/>
                </a:lnTo>
                <a:lnTo>
                  <a:pt x="1490" y="1954"/>
                </a:lnTo>
                <a:lnTo>
                  <a:pt x="1489" y="1954"/>
                </a:lnTo>
                <a:lnTo>
                  <a:pt x="1490" y="1952"/>
                </a:lnTo>
                <a:lnTo>
                  <a:pt x="1490" y="1954"/>
                </a:lnTo>
                <a:lnTo>
                  <a:pt x="1490" y="1952"/>
                </a:lnTo>
                <a:lnTo>
                  <a:pt x="1492" y="1952"/>
                </a:lnTo>
                <a:lnTo>
                  <a:pt x="1493" y="1951"/>
                </a:lnTo>
                <a:lnTo>
                  <a:pt x="1493" y="1950"/>
                </a:lnTo>
                <a:lnTo>
                  <a:pt x="1492" y="1950"/>
                </a:lnTo>
                <a:lnTo>
                  <a:pt x="1492" y="1951"/>
                </a:lnTo>
                <a:lnTo>
                  <a:pt x="1490" y="1951"/>
                </a:lnTo>
                <a:lnTo>
                  <a:pt x="1492" y="1951"/>
                </a:lnTo>
                <a:lnTo>
                  <a:pt x="1492" y="1950"/>
                </a:lnTo>
                <a:lnTo>
                  <a:pt x="1493" y="1950"/>
                </a:lnTo>
                <a:lnTo>
                  <a:pt x="1493" y="1949"/>
                </a:lnTo>
                <a:lnTo>
                  <a:pt x="1492" y="1949"/>
                </a:lnTo>
                <a:lnTo>
                  <a:pt x="1492" y="1948"/>
                </a:lnTo>
                <a:lnTo>
                  <a:pt x="1494" y="1944"/>
                </a:lnTo>
                <a:lnTo>
                  <a:pt x="1495" y="1944"/>
                </a:lnTo>
                <a:lnTo>
                  <a:pt x="1496" y="1943"/>
                </a:lnTo>
                <a:lnTo>
                  <a:pt x="1497" y="1942"/>
                </a:lnTo>
                <a:lnTo>
                  <a:pt x="1498" y="1941"/>
                </a:lnTo>
                <a:lnTo>
                  <a:pt x="1501" y="1940"/>
                </a:lnTo>
                <a:lnTo>
                  <a:pt x="1502" y="1939"/>
                </a:lnTo>
                <a:lnTo>
                  <a:pt x="1503" y="1938"/>
                </a:lnTo>
                <a:lnTo>
                  <a:pt x="1504" y="1936"/>
                </a:lnTo>
                <a:lnTo>
                  <a:pt x="1505" y="1935"/>
                </a:lnTo>
                <a:lnTo>
                  <a:pt x="1507" y="1934"/>
                </a:lnTo>
                <a:lnTo>
                  <a:pt x="1509" y="1933"/>
                </a:lnTo>
                <a:lnTo>
                  <a:pt x="1509" y="1932"/>
                </a:lnTo>
                <a:lnTo>
                  <a:pt x="1507" y="1932"/>
                </a:lnTo>
                <a:lnTo>
                  <a:pt x="1507" y="1931"/>
                </a:lnTo>
                <a:lnTo>
                  <a:pt x="1507" y="1932"/>
                </a:lnTo>
                <a:lnTo>
                  <a:pt x="1507" y="1931"/>
                </a:lnTo>
                <a:lnTo>
                  <a:pt x="1506" y="1932"/>
                </a:lnTo>
                <a:lnTo>
                  <a:pt x="1505" y="1932"/>
                </a:lnTo>
                <a:lnTo>
                  <a:pt x="1505" y="1933"/>
                </a:lnTo>
                <a:lnTo>
                  <a:pt x="1504" y="1933"/>
                </a:lnTo>
                <a:lnTo>
                  <a:pt x="1504" y="1934"/>
                </a:lnTo>
                <a:lnTo>
                  <a:pt x="1503" y="1934"/>
                </a:lnTo>
                <a:lnTo>
                  <a:pt x="1502" y="1935"/>
                </a:lnTo>
                <a:lnTo>
                  <a:pt x="1500" y="1938"/>
                </a:lnTo>
                <a:lnTo>
                  <a:pt x="1498" y="1939"/>
                </a:lnTo>
                <a:lnTo>
                  <a:pt x="1497" y="1939"/>
                </a:lnTo>
                <a:lnTo>
                  <a:pt x="1496" y="1940"/>
                </a:lnTo>
                <a:lnTo>
                  <a:pt x="1495" y="1941"/>
                </a:lnTo>
                <a:lnTo>
                  <a:pt x="1494" y="1942"/>
                </a:lnTo>
                <a:lnTo>
                  <a:pt x="1492" y="1944"/>
                </a:lnTo>
                <a:lnTo>
                  <a:pt x="1489" y="1947"/>
                </a:lnTo>
                <a:lnTo>
                  <a:pt x="1488" y="1946"/>
                </a:lnTo>
                <a:lnTo>
                  <a:pt x="1489" y="1947"/>
                </a:lnTo>
                <a:lnTo>
                  <a:pt x="1488" y="1946"/>
                </a:lnTo>
                <a:lnTo>
                  <a:pt x="1488" y="1947"/>
                </a:lnTo>
                <a:lnTo>
                  <a:pt x="1487" y="1947"/>
                </a:lnTo>
                <a:lnTo>
                  <a:pt x="1487" y="1948"/>
                </a:lnTo>
                <a:lnTo>
                  <a:pt x="1487" y="1947"/>
                </a:lnTo>
                <a:lnTo>
                  <a:pt x="1487" y="1948"/>
                </a:lnTo>
                <a:lnTo>
                  <a:pt x="1487" y="1947"/>
                </a:lnTo>
                <a:lnTo>
                  <a:pt x="1488" y="1947"/>
                </a:lnTo>
                <a:lnTo>
                  <a:pt x="1488" y="1946"/>
                </a:lnTo>
                <a:lnTo>
                  <a:pt x="1487" y="1944"/>
                </a:lnTo>
                <a:lnTo>
                  <a:pt x="1487" y="1946"/>
                </a:lnTo>
                <a:lnTo>
                  <a:pt x="1486" y="1946"/>
                </a:lnTo>
                <a:lnTo>
                  <a:pt x="1486" y="1947"/>
                </a:lnTo>
                <a:lnTo>
                  <a:pt x="1486" y="1946"/>
                </a:lnTo>
                <a:lnTo>
                  <a:pt x="1487" y="1946"/>
                </a:lnTo>
                <a:lnTo>
                  <a:pt x="1487" y="1944"/>
                </a:lnTo>
                <a:lnTo>
                  <a:pt x="1486" y="1944"/>
                </a:lnTo>
                <a:lnTo>
                  <a:pt x="1485" y="1947"/>
                </a:lnTo>
                <a:lnTo>
                  <a:pt x="1485" y="1946"/>
                </a:lnTo>
                <a:lnTo>
                  <a:pt x="1486" y="1946"/>
                </a:lnTo>
                <a:lnTo>
                  <a:pt x="1485" y="1946"/>
                </a:lnTo>
                <a:lnTo>
                  <a:pt x="1485" y="1944"/>
                </a:lnTo>
                <a:lnTo>
                  <a:pt x="1486" y="1946"/>
                </a:lnTo>
                <a:lnTo>
                  <a:pt x="1486" y="1944"/>
                </a:lnTo>
                <a:lnTo>
                  <a:pt x="1486" y="1946"/>
                </a:lnTo>
                <a:lnTo>
                  <a:pt x="1486" y="1944"/>
                </a:lnTo>
                <a:lnTo>
                  <a:pt x="1487" y="1944"/>
                </a:lnTo>
                <a:lnTo>
                  <a:pt x="1486" y="1944"/>
                </a:lnTo>
                <a:lnTo>
                  <a:pt x="1485" y="1943"/>
                </a:lnTo>
                <a:lnTo>
                  <a:pt x="1484" y="1943"/>
                </a:lnTo>
                <a:lnTo>
                  <a:pt x="1483" y="1943"/>
                </a:lnTo>
                <a:lnTo>
                  <a:pt x="1481" y="1942"/>
                </a:lnTo>
                <a:lnTo>
                  <a:pt x="1481" y="1943"/>
                </a:lnTo>
                <a:lnTo>
                  <a:pt x="1483" y="1943"/>
                </a:lnTo>
                <a:lnTo>
                  <a:pt x="1484" y="1943"/>
                </a:lnTo>
                <a:lnTo>
                  <a:pt x="1484" y="1944"/>
                </a:lnTo>
                <a:lnTo>
                  <a:pt x="1483" y="1943"/>
                </a:lnTo>
                <a:lnTo>
                  <a:pt x="1481" y="1943"/>
                </a:lnTo>
                <a:lnTo>
                  <a:pt x="1480" y="1942"/>
                </a:lnTo>
                <a:lnTo>
                  <a:pt x="1479" y="1941"/>
                </a:lnTo>
                <a:lnTo>
                  <a:pt x="1478" y="1940"/>
                </a:lnTo>
                <a:lnTo>
                  <a:pt x="1479" y="1941"/>
                </a:lnTo>
                <a:lnTo>
                  <a:pt x="1480" y="1941"/>
                </a:lnTo>
                <a:lnTo>
                  <a:pt x="1480" y="1942"/>
                </a:lnTo>
                <a:lnTo>
                  <a:pt x="1480" y="1941"/>
                </a:lnTo>
                <a:lnTo>
                  <a:pt x="1479" y="1940"/>
                </a:lnTo>
                <a:lnTo>
                  <a:pt x="1479" y="1939"/>
                </a:lnTo>
                <a:lnTo>
                  <a:pt x="1478" y="1939"/>
                </a:lnTo>
                <a:lnTo>
                  <a:pt x="1478" y="1940"/>
                </a:lnTo>
                <a:lnTo>
                  <a:pt x="1478" y="1938"/>
                </a:lnTo>
                <a:lnTo>
                  <a:pt x="1478" y="1939"/>
                </a:lnTo>
                <a:lnTo>
                  <a:pt x="1479" y="1939"/>
                </a:lnTo>
                <a:lnTo>
                  <a:pt x="1479" y="1938"/>
                </a:lnTo>
                <a:lnTo>
                  <a:pt x="1478" y="1938"/>
                </a:lnTo>
                <a:lnTo>
                  <a:pt x="1478" y="1935"/>
                </a:lnTo>
                <a:lnTo>
                  <a:pt x="1478" y="1938"/>
                </a:lnTo>
                <a:lnTo>
                  <a:pt x="1479" y="1938"/>
                </a:lnTo>
                <a:lnTo>
                  <a:pt x="1479" y="1935"/>
                </a:lnTo>
                <a:lnTo>
                  <a:pt x="1479" y="1934"/>
                </a:lnTo>
                <a:lnTo>
                  <a:pt x="1478" y="1934"/>
                </a:lnTo>
                <a:lnTo>
                  <a:pt x="1478" y="1935"/>
                </a:lnTo>
                <a:lnTo>
                  <a:pt x="1478" y="1934"/>
                </a:lnTo>
                <a:lnTo>
                  <a:pt x="1479" y="1933"/>
                </a:lnTo>
                <a:lnTo>
                  <a:pt x="1479" y="1934"/>
                </a:lnTo>
                <a:lnTo>
                  <a:pt x="1479" y="1933"/>
                </a:lnTo>
                <a:lnTo>
                  <a:pt x="1478" y="1933"/>
                </a:lnTo>
                <a:lnTo>
                  <a:pt x="1479" y="1933"/>
                </a:lnTo>
                <a:lnTo>
                  <a:pt x="1478" y="1933"/>
                </a:lnTo>
                <a:lnTo>
                  <a:pt x="1479" y="1933"/>
                </a:lnTo>
                <a:lnTo>
                  <a:pt x="1479" y="1932"/>
                </a:lnTo>
                <a:lnTo>
                  <a:pt x="1478" y="1932"/>
                </a:lnTo>
                <a:lnTo>
                  <a:pt x="1478" y="1931"/>
                </a:lnTo>
                <a:lnTo>
                  <a:pt x="1478" y="1932"/>
                </a:lnTo>
                <a:lnTo>
                  <a:pt x="1479" y="1932"/>
                </a:lnTo>
                <a:lnTo>
                  <a:pt x="1479" y="1931"/>
                </a:lnTo>
                <a:lnTo>
                  <a:pt x="1479" y="1929"/>
                </a:lnTo>
                <a:lnTo>
                  <a:pt x="1478" y="1930"/>
                </a:lnTo>
                <a:lnTo>
                  <a:pt x="1479" y="1929"/>
                </a:lnTo>
                <a:lnTo>
                  <a:pt x="1479" y="1927"/>
                </a:lnTo>
                <a:lnTo>
                  <a:pt x="1479" y="1926"/>
                </a:lnTo>
                <a:lnTo>
                  <a:pt x="1479" y="1927"/>
                </a:lnTo>
                <a:lnTo>
                  <a:pt x="1479" y="1929"/>
                </a:lnTo>
                <a:lnTo>
                  <a:pt x="1479" y="1927"/>
                </a:lnTo>
                <a:lnTo>
                  <a:pt x="1479" y="1926"/>
                </a:lnTo>
                <a:lnTo>
                  <a:pt x="1479" y="1925"/>
                </a:lnTo>
                <a:lnTo>
                  <a:pt x="1479" y="1926"/>
                </a:lnTo>
                <a:lnTo>
                  <a:pt x="1479" y="1925"/>
                </a:lnTo>
                <a:lnTo>
                  <a:pt x="1479" y="1924"/>
                </a:lnTo>
                <a:lnTo>
                  <a:pt x="1479" y="1925"/>
                </a:lnTo>
                <a:lnTo>
                  <a:pt x="1480" y="1925"/>
                </a:lnTo>
                <a:lnTo>
                  <a:pt x="1480" y="1924"/>
                </a:lnTo>
                <a:lnTo>
                  <a:pt x="1479" y="1924"/>
                </a:lnTo>
                <a:lnTo>
                  <a:pt x="1480" y="1924"/>
                </a:lnTo>
                <a:lnTo>
                  <a:pt x="1479" y="1924"/>
                </a:lnTo>
                <a:lnTo>
                  <a:pt x="1480" y="1924"/>
                </a:lnTo>
                <a:lnTo>
                  <a:pt x="1480" y="1925"/>
                </a:lnTo>
                <a:lnTo>
                  <a:pt x="1480" y="1924"/>
                </a:lnTo>
                <a:lnTo>
                  <a:pt x="1481" y="1923"/>
                </a:lnTo>
                <a:lnTo>
                  <a:pt x="1480" y="1923"/>
                </a:lnTo>
                <a:lnTo>
                  <a:pt x="1480" y="1924"/>
                </a:lnTo>
                <a:lnTo>
                  <a:pt x="1480" y="1923"/>
                </a:lnTo>
                <a:lnTo>
                  <a:pt x="1481" y="1923"/>
                </a:lnTo>
                <a:lnTo>
                  <a:pt x="1481" y="1922"/>
                </a:lnTo>
                <a:lnTo>
                  <a:pt x="1480" y="1922"/>
                </a:lnTo>
                <a:lnTo>
                  <a:pt x="1481" y="1922"/>
                </a:lnTo>
                <a:lnTo>
                  <a:pt x="1480" y="1922"/>
                </a:lnTo>
                <a:lnTo>
                  <a:pt x="1481" y="1922"/>
                </a:lnTo>
                <a:lnTo>
                  <a:pt x="1483" y="1921"/>
                </a:lnTo>
                <a:lnTo>
                  <a:pt x="1481" y="1921"/>
                </a:lnTo>
                <a:lnTo>
                  <a:pt x="1481" y="1919"/>
                </a:lnTo>
                <a:lnTo>
                  <a:pt x="1481" y="1921"/>
                </a:lnTo>
                <a:lnTo>
                  <a:pt x="1483" y="1921"/>
                </a:lnTo>
                <a:lnTo>
                  <a:pt x="1483" y="1919"/>
                </a:lnTo>
                <a:lnTo>
                  <a:pt x="1481" y="1919"/>
                </a:lnTo>
                <a:lnTo>
                  <a:pt x="1483" y="1918"/>
                </a:lnTo>
                <a:lnTo>
                  <a:pt x="1481" y="1918"/>
                </a:lnTo>
                <a:lnTo>
                  <a:pt x="1481" y="1917"/>
                </a:lnTo>
                <a:lnTo>
                  <a:pt x="1481" y="1916"/>
                </a:lnTo>
                <a:lnTo>
                  <a:pt x="1481" y="1915"/>
                </a:lnTo>
                <a:lnTo>
                  <a:pt x="1480" y="1916"/>
                </a:lnTo>
                <a:lnTo>
                  <a:pt x="1480" y="1917"/>
                </a:lnTo>
                <a:lnTo>
                  <a:pt x="1480" y="1918"/>
                </a:lnTo>
                <a:lnTo>
                  <a:pt x="1480" y="1917"/>
                </a:lnTo>
                <a:lnTo>
                  <a:pt x="1480" y="1916"/>
                </a:lnTo>
                <a:lnTo>
                  <a:pt x="1479" y="1916"/>
                </a:lnTo>
                <a:lnTo>
                  <a:pt x="1479" y="1915"/>
                </a:lnTo>
                <a:lnTo>
                  <a:pt x="1478" y="1915"/>
                </a:lnTo>
                <a:lnTo>
                  <a:pt x="1478" y="1914"/>
                </a:lnTo>
                <a:lnTo>
                  <a:pt x="1479" y="1915"/>
                </a:lnTo>
                <a:lnTo>
                  <a:pt x="1479" y="1916"/>
                </a:lnTo>
                <a:lnTo>
                  <a:pt x="1481" y="1915"/>
                </a:lnTo>
                <a:lnTo>
                  <a:pt x="1480" y="1915"/>
                </a:lnTo>
                <a:lnTo>
                  <a:pt x="1480" y="1914"/>
                </a:lnTo>
                <a:lnTo>
                  <a:pt x="1479" y="1913"/>
                </a:lnTo>
                <a:lnTo>
                  <a:pt x="1478" y="1913"/>
                </a:lnTo>
                <a:lnTo>
                  <a:pt x="1478" y="1914"/>
                </a:lnTo>
                <a:lnTo>
                  <a:pt x="1477" y="1914"/>
                </a:lnTo>
                <a:lnTo>
                  <a:pt x="1477" y="1913"/>
                </a:lnTo>
                <a:lnTo>
                  <a:pt x="1478" y="1913"/>
                </a:lnTo>
                <a:lnTo>
                  <a:pt x="1477" y="1913"/>
                </a:lnTo>
                <a:lnTo>
                  <a:pt x="1476" y="1914"/>
                </a:lnTo>
                <a:lnTo>
                  <a:pt x="1476" y="1915"/>
                </a:lnTo>
                <a:lnTo>
                  <a:pt x="1476" y="1914"/>
                </a:lnTo>
                <a:lnTo>
                  <a:pt x="1475" y="1914"/>
                </a:lnTo>
                <a:lnTo>
                  <a:pt x="1476" y="1914"/>
                </a:lnTo>
                <a:lnTo>
                  <a:pt x="1476" y="1913"/>
                </a:lnTo>
                <a:lnTo>
                  <a:pt x="1477" y="1913"/>
                </a:lnTo>
                <a:lnTo>
                  <a:pt x="1476" y="1913"/>
                </a:lnTo>
                <a:lnTo>
                  <a:pt x="1475" y="1913"/>
                </a:lnTo>
                <a:lnTo>
                  <a:pt x="1473" y="1913"/>
                </a:lnTo>
                <a:lnTo>
                  <a:pt x="1473" y="1914"/>
                </a:lnTo>
                <a:lnTo>
                  <a:pt x="1473" y="1913"/>
                </a:lnTo>
                <a:lnTo>
                  <a:pt x="1473" y="1914"/>
                </a:lnTo>
                <a:lnTo>
                  <a:pt x="1473" y="1913"/>
                </a:lnTo>
                <a:lnTo>
                  <a:pt x="1475" y="1913"/>
                </a:lnTo>
                <a:lnTo>
                  <a:pt x="1476" y="1913"/>
                </a:lnTo>
                <a:lnTo>
                  <a:pt x="1477" y="1913"/>
                </a:lnTo>
                <a:lnTo>
                  <a:pt x="1478" y="1913"/>
                </a:lnTo>
                <a:lnTo>
                  <a:pt x="1477" y="1913"/>
                </a:lnTo>
                <a:lnTo>
                  <a:pt x="1477" y="1912"/>
                </a:lnTo>
                <a:lnTo>
                  <a:pt x="1476" y="1912"/>
                </a:lnTo>
                <a:lnTo>
                  <a:pt x="1475" y="1912"/>
                </a:lnTo>
                <a:lnTo>
                  <a:pt x="1473" y="1912"/>
                </a:lnTo>
                <a:lnTo>
                  <a:pt x="1472" y="1912"/>
                </a:lnTo>
                <a:lnTo>
                  <a:pt x="1471" y="1910"/>
                </a:lnTo>
                <a:lnTo>
                  <a:pt x="1470" y="1910"/>
                </a:lnTo>
                <a:lnTo>
                  <a:pt x="1469" y="1912"/>
                </a:lnTo>
                <a:lnTo>
                  <a:pt x="1469" y="1910"/>
                </a:lnTo>
                <a:lnTo>
                  <a:pt x="1470" y="1910"/>
                </a:lnTo>
                <a:lnTo>
                  <a:pt x="1469" y="1910"/>
                </a:lnTo>
                <a:lnTo>
                  <a:pt x="1468" y="1910"/>
                </a:lnTo>
                <a:lnTo>
                  <a:pt x="1468" y="1912"/>
                </a:lnTo>
                <a:lnTo>
                  <a:pt x="1469" y="1913"/>
                </a:lnTo>
                <a:lnTo>
                  <a:pt x="1469" y="1914"/>
                </a:lnTo>
                <a:lnTo>
                  <a:pt x="1469" y="1915"/>
                </a:lnTo>
                <a:lnTo>
                  <a:pt x="1470" y="1915"/>
                </a:lnTo>
                <a:lnTo>
                  <a:pt x="1470" y="1916"/>
                </a:lnTo>
                <a:lnTo>
                  <a:pt x="1471" y="1918"/>
                </a:lnTo>
                <a:lnTo>
                  <a:pt x="1472" y="1919"/>
                </a:lnTo>
                <a:lnTo>
                  <a:pt x="1472" y="1921"/>
                </a:lnTo>
                <a:lnTo>
                  <a:pt x="1472" y="1922"/>
                </a:lnTo>
                <a:lnTo>
                  <a:pt x="1473" y="1923"/>
                </a:lnTo>
                <a:lnTo>
                  <a:pt x="1473" y="1922"/>
                </a:lnTo>
                <a:lnTo>
                  <a:pt x="1473" y="1921"/>
                </a:lnTo>
                <a:lnTo>
                  <a:pt x="1473" y="1922"/>
                </a:lnTo>
                <a:lnTo>
                  <a:pt x="1475" y="1923"/>
                </a:lnTo>
                <a:lnTo>
                  <a:pt x="1473" y="1923"/>
                </a:lnTo>
                <a:lnTo>
                  <a:pt x="1473" y="1924"/>
                </a:lnTo>
                <a:lnTo>
                  <a:pt x="1475" y="1924"/>
                </a:lnTo>
                <a:lnTo>
                  <a:pt x="1475" y="1925"/>
                </a:lnTo>
                <a:lnTo>
                  <a:pt x="1475" y="1926"/>
                </a:lnTo>
                <a:lnTo>
                  <a:pt x="1476" y="1926"/>
                </a:lnTo>
                <a:lnTo>
                  <a:pt x="1476" y="1927"/>
                </a:lnTo>
                <a:lnTo>
                  <a:pt x="1475" y="1927"/>
                </a:lnTo>
                <a:lnTo>
                  <a:pt x="1475" y="1929"/>
                </a:lnTo>
                <a:lnTo>
                  <a:pt x="1477" y="1927"/>
                </a:lnTo>
                <a:lnTo>
                  <a:pt x="1477" y="1929"/>
                </a:lnTo>
                <a:lnTo>
                  <a:pt x="1476" y="1929"/>
                </a:lnTo>
                <a:lnTo>
                  <a:pt x="1475" y="1929"/>
                </a:lnTo>
                <a:lnTo>
                  <a:pt x="1475" y="1930"/>
                </a:lnTo>
                <a:lnTo>
                  <a:pt x="1476" y="1930"/>
                </a:lnTo>
                <a:lnTo>
                  <a:pt x="1476" y="1929"/>
                </a:lnTo>
                <a:lnTo>
                  <a:pt x="1476" y="1930"/>
                </a:lnTo>
                <a:lnTo>
                  <a:pt x="1476" y="1931"/>
                </a:lnTo>
                <a:lnTo>
                  <a:pt x="1475" y="1931"/>
                </a:lnTo>
                <a:lnTo>
                  <a:pt x="1476" y="1930"/>
                </a:lnTo>
                <a:lnTo>
                  <a:pt x="1475" y="1930"/>
                </a:lnTo>
                <a:lnTo>
                  <a:pt x="1475" y="1931"/>
                </a:lnTo>
                <a:lnTo>
                  <a:pt x="1475" y="1932"/>
                </a:lnTo>
                <a:lnTo>
                  <a:pt x="1475" y="1931"/>
                </a:lnTo>
                <a:lnTo>
                  <a:pt x="1473" y="1931"/>
                </a:lnTo>
                <a:lnTo>
                  <a:pt x="1473" y="1932"/>
                </a:lnTo>
                <a:lnTo>
                  <a:pt x="1475" y="1932"/>
                </a:lnTo>
                <a:lnTo>
                  <a:pt x="1475" y="1933"/>
                </a:lnTo>
                <a:lnTo>
                  <a:pt x="1475" y="1934"/>
                </a:lnTo>
                <a:lnTo>
                  <a:pt x="1475" y="1935"/>
                </a:lnTo>
                <a:lnTo>
                  <a:pt x="1475" y="1936"/>
                </a:lnTo>
                <a:lnTo>
                  <a:pt x="1476" y="1942"/>
                </a:lnTo>
                <a:lnTo>
                  <a:pt x="1476" y="1943"/>
                </a:lnTo>
                <a:lnTo>
                  <a:pt x="1477" y="1943"/>
                </a:lnTo>
                <a:lnTo>
                  <a:pt x="1477" y="1944"/>
                </a:lnTo>
                <a:lnTo>
                  <a:pt x="1478" y="1944"/>
                </a:lnTo>
                <a:lnTo>
                  <a:pt x="1478" y="1946"/>
                </a:lnTo>
                <a:lnTo>
                  <a:pt x="1478" y="1947"/>
                </a:lnTo>
                <a:lnTo>
                  <a:pt x="1480" y="1946"/>
                </a:lnTo>
                <a:lnTo>
                  <a:pt x="1479" y="1947"/>
                </a:lnTo>
                <a:lnTo>
                  <a:pt x="1478" y="1947"/>
                </a:lnTo>
                <a:lnTo>
                  <a:pt x="1479" y="1947"/>
                </a:lnTo>
                <a:lnTo>
                  <a:pt x="1478" y="1947"/>
                </a:lnTo>
                <a:lnTo>
                  <a:pt x="1478" y="1948"/>
                </a:lnTo>
                <a:lnTo>
                  <a:pt x="1479" y="1948"/>
                </a:lnTo>
                <a:lnTo>
                  <a:pt x="1479" y="1949"/>
                </a:lnTo>
                <a:lnTo>
                  <a:pt x="1479" y="1948"/>
                </a:lnTo>
                <a:lnTo>
                  <a:pt x="1483" y="1948"/>
                </a:lnTo>
                <a:lnTo>
                  <a:pt x="1479" y="1949"/>
                </a:lnTo>
                <a:lnTo>
                  <a:pt x="1483" y="1954"/>
                </a:lnTo>
                <a:lnTo>
                  <a:pt x="1481" y="1954"/>
                </a:lnTo>
                <a:lnTo>
                  <a:pt x="1480" y="1955"/>
                </a:lnTo>
                <a:lnTo>
                  <a:pt x="1478" y="1955"/>
                </a:lnTo>
                <a:lnTo>
                  <a:pt x="1475" y="1956"/>
                </a:lnTo>
                <a:lnTo>
                  <a:pt x="1475" y="1957"/>
                </a:lnTo>
                <a:lnTo>
                  <a:pt x="1476" y="1958"/>
                </a:lnTo>
                <a:lnTo>
                  <a:pt x="1477" y="1958"/>
                </a:lnTo>
                <a:lnTo>
                  <a:pt x="1476" y="1958"/>
                </a:lnTo>
                <a:lnTo>
                  <a:pt x="1477" y="1958"/>
                </a:lnTo>
                <a:lnTo>
                  <a:pt x="1478" y="1958"/>
                </a:lnTo>
                <a:lnTo>
                  <a:pt x="1483" y="1957"/>
                </a:lnTo>
                <a:lnTo>
                  <a:pt x="1478" y="1958"/>
                </a:lnTo>
                <a:lnTo>
                  <a:pt x="1477" y="1958"/>
                </a:lnTo>
                <a:lnTo>
                  <a:pt x="1479" y="1958"/>
                </a:lnTo>
                <a:lnTo>
                  <a:pt x="1483" y="1957"/>
                </a:lnTo>
                <a:lnTo>
                  <a:pt x="1485" y="1957"/>
                </a:lnTo>
                <a:lnTo>
                  <a:pt x="1486" y="1957"/>
                </a:lnTo>
                <a:lnTo>
                  <a:pt x="1487" y="1957"/>
                </a:lnTo>
                <a:lnTo>
                  <a:pt x="1488" y="1957"/>
                </a:lnTo>
                <a:lnTo>
                  <a:pt x="1489" y="1958"/>
                </a:lnTo>
                <a:lnTo>
                  <a:pt x="1489" y="1959"/>
                </a:lnTo>
                <a:lnTo>
                  <a:pt x="1489" y="1960"/>
                </a:lnTo>
                <a:lnTo>
                  <a:pt x="1489" y="1961"/>
                </a:lnTo>
                <a:lnTo>
                  <a:pt x="1490" y="1961"/>
                </a:lnTo>
                <a:lnTo>
                  <a:pt x="1489" y="1961"/>
                </a:lnTo>
                <a:lnTo>
                  <a:pt x="1489" y="1963"/>
                </a:lnTo>
                <a:lnTo>
                  <a:pt x="1490" y="1963"/>
                </a:lnTo>
                <a:lnTo>
                  <a:pt x="1489" y="1963"/>
                </a:lnTo>
                <a:lnTo>
                  <a:pt x="1489" y="1964"/>
                </a:lnTo>
                <a:lnTo>
                  <a:pt x="1490" y="1964"/>
                </a:lnTo>
                <a:lnTo>
                  <a:pt x="1492" y="1963"/>
                </a:lnTo>
                <a:lnTo>
                  <a:pt x="1493" y="1963"/>
                </a:lnTo>
                <a:lnTo>
                  <a:pt x="1493" y="1964"/>
                </a:lnTo>
                <a:lnTo>
                  <a:pt x="1493" y="1963"/>
                </a:lnTo>
                <a:lnTo>
                  <a:pt x="1493" y="1961"/>
                </a:lnTo>
                <a:lnTo>
                  <a:pt x="1492" y="1961"/>
                </a:lnTo>
                <a:lnTo>
                  <a:pt x="1492" y="1960"/>
                </a:lnTo>
                <a:lnTo>
                  <a:pt x="1493" y="1960"/>
                </a:lnTo>
                <a:lnTo>
                  <a:pt x="1493" y="1961"/>
                </a:lnTo>
                <a:lnTo>
                  <a:pt x="1493" y="1963"/>
                </a:lnTo>
                <a:lnTo>
                  <a:pt x="1494" y="1963"/>
                </a:lnTo>
                <a:lnTo>
                  <a:pt x="1493" y="1963"/>
                </a:lnTo>
                <a:lnTo>
                  <a:pt x="1493" y="1964"/>
                </a:lnTo>
                <a:lnTo>
                  <a:pt x="1494" y="1964"/>
                </a:lnTo>
                <a:lnTo>
                  <a:pt x="1494" y="1965"/>
                </a:lnTo>
                <a:lnTo>
                  <a:pt x="1495" y="1965"/>
                </a:lnTo>
                <a:lnTo>
                  <a:pt x="1496" y="1966"/>
                </a:lnTo>
                <a:lnTo>
                  <a:pt x="1496" y="1967"/>
                </a:lnTo>
                <a:lnTo>
                  <a:pt x="1497" y="1967"/>
                </a:lnTo>
                <a:lnTo>
                  <a:pt x="1496" y="1966"/>
                </a:lnTo>
                <a:lnTo>
                  <a:pt x="1497" y="1966"/>
                </a:lnTo>
                <a:lnTo>
                  <a:pt x="1498" y="1967"/>
                </a:lnTo>
                <a:lnTo>
                  <a:pt x="1501" y="1968"/>
                </a:lnTo>
                <a:lnTo>
                  <a:pt x="1502" y="1969"/>
                </a:lnTo>
                <a:lnTo>
                  <a:pt x="1501" y="1968"/>
                </a:lnTo>
                <a:lnTo>
                  <a:pt x="1498" y="1967"/>
                </a:lnTo>
                <a:lnTo>
                  <a:pt x="1497" y="1967"/>
                </a:lnTo>
                <a:lnTo>
                  <a:pt x="1498" y="1967"/>
                </a:lnTo>
                <a:lnTo>
                  <a:pt x="1498" y="1968"/>
                </a:lnTo>
                <a:lnTo>
                  <a:pt x="1500" y="1968"/>
                </a:lnTo>
                <a:lnTo>
                  <a:pt x="1500" y="1969"/>
                </a:lnTo>
                <a:lnTo>
                  <a:pt x="1501" y="1969"/>
                </a:lnTo>
                <a:lnTo>
                  <a:pt x="1502" y="1971"/>
                </a:lnTo>
                <a:lnTo>
                  <a:pt x="1502" y="1972"/>
                </a:lnTo>
                <a:lnTo>
                  <a:pt x="1503" y="1972"/>
                </a:lnTo>
                <a:lnTo>
                  <a:pt x="1503" y="1971"/>
                </a:lnTo>
                <a:lnTo>
                  <a:pt x="1504" y="1971"/>
                </a:lnTo>
                <a:lnTo>
                  <a:pt x="1505" y="1971"/>
                </a:lnTo>
                <a:lnTo>
                  <a:pt x="1505" y="1972"/>
                </a:lnTo>
                <a:lnTo>
                  <a:pt x="1506" y="1972"/>
                </a:lnTo>
                <a:lnTo>
                  <a:pt x="1506" y="1971"/>
                </a:lnTo>
                <a:lnTo>
                  <a:pt x="1506" y="1972"/>
                </a:lnTo>
                <a:lnTo>
                  <a:pt x="1506" y="1971"/>
                </a:lnTo>
                <a:lnTo>
                  <a:pt x="1507" y="1971"/>
                </a:lnTo>
                <a:lnTo>
                  <a:pt x="1509" y="1971"/>
                </a:lnTo>
                <a:lnTo>
                  <a:pt x="1510" y="1971"/>
                </a:lnTo>
                <a:lnTo>
                  <a:pt x="1511" y="1971"/>
                </a:lnTo>
                <a:lnTo>
                  <a:pt x="1512" y="1971"/>
                </a:lnTo>
                <a:lnTo>
                  <a:pt x="1513" y="1971"/>
                </a:lnTo>
                <a:lnTo>
                  <a:pt x="1514" y="1971"/>
                </a:lnTo>
                <a:lnTo>
                  <a:pt x="1515" y="1971"/>
                </a:lnTo>
                <a:lnTo>
                  <a:pt x="1517" y="1971"/>
                </a:lnTo>
                <a:lnTo>
                  <a:pt x="1518" y="1971"/>
                </a:lnTo>
                <a:lnTo>
                  <a:pt x="1519" y="1971"/>
                </a:lnTo>
                <a:lnTo>
                  <a:pt x="1519" y="1972"/>
                </a:lnTo>
                <a:lnTo>
                  <a:pt x="1520" y="1971"/>
                </a:lnTo>
                <a:lnTo>
                  <a:pt x="1520" y="1972"/>
                </a:lnTo>
                <a:lnTo>
                  <a:pt x="1521" y="1972"/>
                </a:lnTo>
                <a:lnTo>
                  <a:pt x="1522" y="1972"/>
                </a:lnTo>
                <a:lnTo>
                  <a:pt x="1523" y="1971"/>
                </a:lnTo>
                <a:lnTo>
                  <a:pt x="1523" y="1972"/>
                </a:lnTo>
                <a:lnTo>
                  <a:pt x="1525" y="1971"/>
                </a:lnTo>
                <a:lnTo>
                  <a:pt x="1525" y="1972"/>
                </a:lnTo>
                <a:lnTo>
                  <a:pt x="1525" y="1971"/>
                </a:lnTo>
                <a:lnTo>
                  <a:pt x="1526" y="1971"/>
                </a:lnTo>
                <a:lnTo>
                  <a:pt x="1526" y="1972"/>
                </a:lnTo>
                <a:lnTo>
                  <a:pt x="1526" y="1971"/>
                </a:lnTo>
                <a:lnTo>
                  <a:pt x="1527" y="1971"/>
                </a:lnTo>
                <a:lnTo>
                  <a:pt x="1528" y="1971"/>
                </a:lnTo>
                <a:lnTo>
                  <a:pt x="1528" y="1969"/>
                </a:lnTo>
                <a:lnTo>
                  <a:pt x="1529" y="1969"/>
                </a:lnTo>
                <a:lnTo>
                  <a:pt x="1530" y="1969"/>
                </a:lnTo>
                <a:lnTo>
                  <a:pt x="1530" y="1968"/>
                </a:lnTo>
                <a:lnTo>
                  <a:pt x="1531" y="1968"/>
                </a:lnTo>
                <a:lnTo>
                  <a:pt x="1531" y="1969"/>
                </a:lnTo>
                <a:lnTo>
                  <a:pt x="1531" y="1968"/>
                </a:lnTo>
                <a:lnTo>
                  <a:pt x="1532" y="1968"/>
                </a:lnTo>
                <a:lnTo>
                  <a:pt x="1532" y="1967"/>
                </a:lnTo>
                <a:lnTo>
                  <a:pt x="1534" y="1967"/>
                </a:lnTo>
                <a:lnTo>
                  <a:pt x="1535" y="1967"/>
                </a:lnTo>
                <a:lnTo>
                  <a:pt x="1535" y="1966"/>
                </a:lnTo>
                <a:lnTo>
                  <a:pt x="1535" y="1967"/>
                </a:lnTo>
                <a:lnTo>
                  <a:pt x="1535" y="1966"/>
                </a:lnTo>
                <a:lnTo>
                  <a:pt x="1536" y="1966"/>
                </a:lnTo>
                <a:lnTo>
                  <a:pt x="1537" y="1966"/>
                </a:lnTo>
                <a:lnTo>
                  <a:pt x="1537" y="1965"/>
                </a:lnTo>
                <a:lnTo>
                  <a:pt x="1538" y="1965"/>
                </a:lnTo>
                <a:lnTo>
                  <a:pt x="1539" y="1965"/>
                </a:lnTo>
                <a:lnTo>
                  <a:pt x="1540" y="1965"/>
                </a:lnTo>
                <a:lnTo>
                  <a:pt x="1540" y="1964"/>
                </a:lnTo>
                <a:lnTo>
                  <a:pt x="1542" y="1964"/>
                </a:lnTo>
                <a:lnTo>
                  <a:pt x="1543" y="1964"/>
                </a:lnTo>
                <a:lnTo>
                  <a:pt x="1543" y="1963"/>
                </a:lnTo>
                <a:lnTo>
                  <a:pt x="1544" y="1963"/>
                </a:lnTo>
                <a:lnTo>
                  <a:pt x="1545" y="1963"/>
                </a:lnTo>
                <a:lnTo>
                  <a:pt x="1546" y="1963"/>
                </a:lnTo>
                <a:lnTo>
                  <a:pt x="1546" y="1961"/>
                </a:lnTo>
                <a:lnTo>
                  <a:pt x="1547" y="1961"/>
                </a:lnTo>
                <a:lnTo>
                  <a:pt x="1548" y="1961"/>
                </a:lnTo>
                <a:lnTo>
                  <a:pt x="1550" y="1961"/>
                </a:lnTo>
                <a:lnTo>
                  <a:pt x="1551" y="1961"/>
                </a:lnTo>
                <a:lnTo>
                  <a:pt x="1552" y="1961"/>
                </a:lnTo>
                <a:lnTo>
                  <a:pt x="1553" y="1963"/>
                </a:lnTo>
                <a:lnTo>
                  <a:pt x="1554" y="1963"/>
                </a:lnTo>
                <a:lnTo>
                  <a:pt x="1555" y="1963"/>
                </a:lnTo>
                <a:lnTo>
                  <a:pt x="1556" y="1963"/>
                </a:lnTo>
                <a:lnTo>
                  <a:pt x="1557" y="1963"/>
                </a:lnTo>
                <a:lnTo>
                  <a:pt x="1557" y="1964"/>
                </a:lnTo>
                <a:lnTo>
                  <a:pt x="1559" y="1964"/>
                </a:lnTo>
                <a:lnTo>
                  <a:pt x="1559" y="1965"/>
                </a:lnTo>
                <a:lnTo>
                  <a:pt x="1560" y="1965"/>
                </a:lnTo>
                <a:lnTo>
                  <a:pt x="1560" y="1966"/>
                </a:lnTo>
                <a:lnTo>
                  <a:pt x="1560" y="1967"/>
                </a:lnTo>
                <a:lnTo>
                  <a:pt x="1560" y="1968"/>
                </a:lnTo>
                <a:lnTo>
                  <a:pt x="1561" y="1968"/>
                </a:lnTo>
                <a:lnTo>
                  <a:pt x="1561" y="1969"/>
                </a:lnTo>
                <a:lnTo>
                  <a:pt x="1561" y="1971"/>
                </a:lnTo>
                <a:lnTo>
                  <a:pt x="1561" y="1972"/>
                </a:lnTo>
                <a:lnTo>
                  <a:pt x="1560" y="1973"/>
                </a:lnTo>
                <a:lnTo>
                  <a:pt x="1560" y="1974"/>
                </a:lnTo>
                <a:lnTo>
                  <a:pt x="1560" y="1975"/>
                </a:lnTo>
                <a:lnTo>
                  <a:pt x="1561" y="1975"/>
                </a:lnTo>
                <a:lnTo>
                  <a:pt x="1561" y="1976"/>
                </a:lnTo>
                <a:lnTo>
                  <a:pt x="1560" y="1976"/>
                </a:lnTo>
                <a:lnTo>
                  <a:pt x="1560" y="1975"/>
                </a:lnTo>
                <a:lnTo>
                  <a:pt x="1560" y="1976"/>
                </a:lnTo>
                <a:lnTo>
                  <a:pt x="1560" y="1977"/>
                </a:lnTo>
                <a:lnTo>
                  <a:pt x="1561" y="1977"/>
                </a:lnTo>
                <a:lnTo>
                  <a:pt x="1561" y="1979"/>
                </a:lnTo>
                <a:lnTo>
                  <a:pt x="1560" y="1980"/>
                </a:lnTo>
                <a:lnTo>
                  <a:pt x="1559" y="1981"/>
                </a:lnTo>
                <a:lnTo>
                  <a:pt x="1557" y="1981"/>
                </a:lnTo>
                <a:lnTo>
                  <a:pt x="1559" y="1981"/>
                </a:lnTo>
                <a:lnTo>
                  <a:pt x="1559" y="1980"/>
                </a:lnTo>
                <a:lnTo>
                  <a:pt x="1557" y="1980"/>
                </a:lnTo>
                <a:lnTo>
                  <a:pt x="1557" y="1981"/>
                </a:lnTo>
                <a:lnTo>
                  <a:pt x="1556" y="1981"/>
                </a:lnTo>
                <a:lnTo>
                  <a:pt x="1555" y="1981"/>
                </a:lnTo>
                <a:lnTo>
                  <a:pt x="1554" y="1981"/>
                </a:lnTo>
                <a:lnTo>
                  <a:pt x="1553" y="1981"/>
                </a:lnTo>
                <a:lnTo>
                  <a:pt x="1553" y="1982"/>
                </a:lnTo>
                <a:lnTo>
                  <a:pt x="1552" y="1982"/>
                </a:lnTo>
                <a:lnTo>
                  <a:pt x="1551" y="1982"/>
                </a:lnTo>
                <a:lnTo>
                  <a:pt x="1550" y="1982"/>
                </a:lnTo>
                <a:lnTo>
                  <a:pt x="1550" y="1981"/>
                </a:lnTo>
                <a:lnTo>
                  <a:pt x="1550" y="1980"/>
                </a:lnTo>
                <a:lnTo>
                  <a:pt x="1550" y="1981"/>
                </a:lnTo>
                <a:lnTo>
                  <a:pt x="1548" y="1981"/>
                </a:lnTo>
                <a:lnTo>
                  <a:pt x="1547" y="1981"/>
                </a:lnTo>
                <a:lnTo>
                  <a:pt x="1546" y="1981"/>
                </a:lnTo>
                <a:lnTo>
                  <a:pt x="1546" y="1982"/>
                </a:lnTo>
                <a:lnTo>
                  <a:pt x="1545" y="1982"/>
                </a:lnTo>
                <a:lnTo>
                  <a:pt x="1544" y="1982"/>
                </a:lnTo>
                <a:lnTo>
                  <a:pt x="1544" y="1981"/>
                </a:lnTo>
                <a:lnTo>
                  <a:pt x="1543" y="1981"/>
                </a:lnTo>
                <a:lnTo>
                  <a:pt x="1543" y="1980"/>
                </a:lnTo>
                <a:lnTo>
                  <a:pt x="1542" y="1980"/>
                </a:lnTo>
                <a:lnTo>
                  <a:pt x="1540" y="1980"/>
                </a:lnTo>
                <a:lnTo>
                  <a:pt x="1540" y="1981"/>
                </a:lnTo>
                <a:lnTo>
                  <a:pt x="1540" y="1980"/>
                </a:lnTo>
                <a:lnTo>
                  <a:pt x="1539" y="1980"/>
                </a:lnTo>
                <a:lnTo>
                  <a:pt x="1538" y="1980"/>
                </a:lnTo>
                <a:lnTo>
                  <a:pt x="1539" y="1980"/>
                </a:lnTo>
                <a:lnTo>
                  <a:pt x="1539" y="1981"/>
                </a:lnTo>
                <a:lnTo>
                  <a:pt x="1540" y="1982"/>
                </a:lnTo>
                <a:lnTo>
                  <a:pt x="1542" y="1982"/>
                </a:lnTo>
                <a:lnTo>
                  <a:pt x="1540" y="1982"/>
                </a:lnTo>
                <a:lnTo>
                  <a:pt x="1542" y="1982"/>
                </a:lnTo>
                <a:lnTo>
                  <a:pt x="1542" y="1983"/>
                </a:lnTo>
                <a:lnTo>
                  <a:pt x="1543" y="1982"/>
                </a:lnTo>
                <a:lnTo>
                  <a:pt x="1544" y="1982"/>
                </a:lnTo>
                <a:lnTo>
                  <a:pt x="1544" y="1983"/>
                </a:lnTo>
                <a:lnTo>
                  <a:pt x="1545" y="1983"/>
                </a:lnTo>
                <a:lnTo>
                  <a:pt x="1544" y="1983"/>
                </a:lnTo>
                <a:lnTo>
                  <a:pt x="1544" y="1984"/>
                </a:lnTo>
                <a:lnTo>
                  <a:pt x="1545" y="1984"/>
                </a:lnTo>
                <a:lnTo>
                  <a:pt x="1546" y="1984"/>
                </a:lnTo>
                <a:lnTo>
                  <a:pt x="1547" y="1984"/>
                </a:lnTo>
                <a:lnTo>
                  <a:pt x="1547" y="1985"/>
                </a:lnTo>
                <a:lnTo>
                  <a:pt x="1547" y="1984"/>
                </a:lnTo>
                <a:lnTo>
                  <a:pt x="1548" y="1984"/>
                </a:lnTo>
                <a:lnTo>
                  <a:pt x="1548" y="1985"/>
                </a:lnTo>
                <a:lnTo>
                  <a:pt x="1548" y="1984"/>
                </a:lnTo>
                <a:lnTo>
                  <a:pt x="1550" y="1984"/>
                </a:lnTo>
                <a:lnTo>
                  <a:pt x="1551" y="1984"/>
                </a:lnTo>
                <a:lnTo>
                  <a:pt x="1552" y="1984"/>
                </a:lnTo>
                <a:lnTo>
                  <a:pt x="1552" y="1983"/>
                </a:lnTo>
                <a:lnTo>
                  <a:pt x="1553" y="1983"/>
                </a:lnTo>
                <a:lnTo>
                  <a:pt x="1553" y="1982"/>
                </a:lnTo>
                <a:lnTo>
                  <a:pt x="1553" y="1983"/>
                </a:lnTo>
                <a:lnTo>
                  <a:pt x="1554" y="1983"/>
                </a:lnTo>
                <a:lnTo>
                  <a:pt x="1555" y="1983"/>
                </a:lnTo>
                <a:lnTo>
                  <a:pt x="1555" y="1982"/>
                </a:lnTo>
                <a:lnTo>
                  <a:pt x="1556" y="1982"/>
                </a:lnTo>
                <a:lnTo>
                  <a:pt x="1556" y="1981"/>
                </a:lnTo>
                <a:lnTo>
                  <a:pt x="1557" y="1981"/>
                </a:lnTo>
                <a:lnTo>
                  <a:pt x="1559" y="1981"/>
                </a:lnTo>
                <a:lnTo>
                  <a:pt x="1559" y="1982"/>
                </a:lnTo>
                <a:lnTo>
                  <a:pt x="1557" y="1983"/>
                </a:lnTo>
                <a:lnTo>
                  <a:pt x="1559" y="1983"/>
                </a:lnTo>
                <a:lnTo>
                  <a:pt x="1559" y="1982"/>
                </a:lnTo>
                <a:lnTo>
                  <a:pt x="1559" y="1981"/>
                </a:lnTo>
                <a:lnTo>
                  <a:pt x="1560" y="1981"/>
                </a:lnTo>
                <a:lnTo>
                  <a:pt x="1561" y="1981"/>
                </a:lnTo>
                <a:lnTo>
                  <a:pt x="1562" y="1981"/>
                </a:lnTo>
                <a:lnTo>
                  <a:pt x="1561" y="1981"/>
                </a:lnTo>
                <a:lnTo>
                  <a:pt x="1561" y="1982"/>
                </a:lnTo>
                <a:lnTo>
                  <a:pt x="1562" y="1982"/>
                </a:lnTo>
                <a:lnTo>
                  <a:pt x="1563" y="1982"/>
                </a:lnTo>
                <a:lnTo>
                  <a:pt x="1563" y="1981"/>
                </a:lnTo>
                <a:lnTo>
                  <a:pt x="1563" y="1982"/>
                </a:lnTo>
                <a:lnTo>
                  <a:pt x="1564" y="1982"/>
                </a:lnTo>
                <a:lnTo>
                  <a:pt x="1565" y="1982"/>
                </a:lnTo>
                <a:lnTo>
                  <a:pt x="1565" y="1983"/>
                </a:lnTo>
                <a:lnTo>
                  <a:pt x="1565" y="1984"/>
                </a:lnTo>
                <a:lnTo>
                  <a:pt x="1567" y="1985"/>
                </a:lnTo>
                <a:lnTo>
                  <a:pt x="1565" y="1986"/>
                </a:lnTo>
                <a:lnTo>
                  <a:pt x="1565" y="1988"/>
                </a:lnTo>
                <a:lnTo>
                  <a:pt x="1564" y="1989"/>
                </a:lnTo>
                <a:lnTo>
                  <a:pt x="1563" y="1989"/>
                </a:lnTo>
                <a:lnTo>
                  <a:pt x="1562" y="1989"/>
                </a:lnTo>
                <a:lnTo>
                  <a:pt x="1561" y="1989"/>
                </a:lnTo>
                <a:lnTo>
                  <a:pt x="1560" y="1989"/>
                </a:lnTo>
                <a:lnTo>
                  <a:pt x="1559" y="1989"/>
                </a:lnTo>
                <a:lnTo>
                  <a:pt x="1557" y="1989"/>
                </a:lnTo>
                <a:lnTo>
                  <a:pt x="1556" y="1989"/>
                </a:lnTo>
                <a:lnTo>
                  <a:pt x="1555" y="1989"/>
                </a:lnTo>
                <a:lnTo>
                  <a:pt x="1554" y="1989"/>
                </a:lnTo>
                <a:lnTo>
                  <a:pt x="1553" y="1989"/>
                </a:lnTo>
                <a:lnTo>
                  <a:pt x="1552" y="1989"/>
                </a:lnTo>
                <a:lnTo>
                  <a:pt x="1551" y="1989"/>
                </a:lnTo>
                <a:lnTo>
                  <a:pt x="1550" y="1990"/>
                </a:lnTo>
                <a:lnTo>
                  <a:pt x="1548" y="1990"/>
                </a:lnTo>
                <a:lnTo>
                  <a:pt x="1547" y="1989"/>
                </a:lnTo>
                <a:lnTo>
                  <a:pt x="1546" y="1989"/>
                </a:lnTo>
                <a:lnTo>
                  <a:pt x="1545" y="1989"/>
                </a:lnTo>
                <a:lnTo>
                  <a:pt x="1544" y="1989"/>
                </a:lnTo>
                <a:lnTo>
                  <a:pt x="1543" y="1989"/>
                </a:lnTo>
                <a:lnTo>
                  <a:pt x="1542" y="1989"/>
                </a:lnTo>
                <a:lnTo>
                  <a:pt x="1542" y="1988"/>
                </a:lnTo>
                <a:lnTo>
                  <a:pt x="1540" y="1988"/>
                </a:lnTo>
                <a:lnTo>
                  <a:pt x="1539" y="1988"/>
                </a:lnTo>
                <a:lnTo>
                  <a:pt x="1539" y="1986"/>
                </a:lnTo>
                <a:lnTo>
                  <a:pt x="1538" y="1986"/>
                </a:lnTo>
                <a:lnTo>
                  <a:pt x="1537" y="1986"/>
                </a:lnTo>
                <a:lnTo>
                  <a:pt x="1536" y="1986"/>
                </a:lnTo>
                <a:lnTo>
                  <a:pt x="1535" y="1986"/>
                </a:lnTo>
                <a:lnTo>
                  <a:pt x="1534" y="1985"/>
                </a:lnTo>
                <a:lnTo>
                  <a:pt x="1532" y="1985"/>
                </a:lnTo>
                <a:lnTo>
                  <a:pt x="1531" y="1984"/>
                </a:lnTo>
                <a:lnTo>
                  <a:pt x="1530" y="1984"/>
                </a:lnTo>
                <a:lnTo>
                  <a:pt x="1529" y="1984"/>
                </a:lnTo>
                <a:lnTo>
                  <a:pt x="1528" y="1983"/>
                </a:lnTo>
                <a:lnTo>
                  <a:pt x="1527" y="1983"/>
                </a:lnTo>
                <a:lnTo>
                  <a:pt x="1526" y="1983"/>
                </a:lnTo>
                <a:lnTo>
                  <a:pt x="1525" y="1982"/>
                </a:lnTo>
                <a:lnTo>
                  <a:pt x="1523" y="1982"/>
                </a:lnTo>
                <a:lnTo>
                  <a:pt x="1522" y="1982"/>
                </a:lnTo>
                <a:lnTo>
                  <a:pt x="1521" y="1981"/>
                </a:lnTo>
                <a:lnTo>
                  <a:pt x="1520" y="1981"/>
                </a:lnTo>
                <a:lnTo>
                  <a:pt x="1519" y="1981"/>
                </a:lnTo>
                <a:lnTo>
                  <a:pt x="1518" y="1980"/>
                </a:lnTo>
                <a:lnTo>
                  <a:pt x="1517" y="1980"/>
                </a:lnTo>
                <a:lnTo>
                  <a:pt x="1515" y="1980"/>
                </a:lnTo>
                <a:lnTo>
                  <a:pt x="1514" y="1979"/>
                </a:lnTo>
                <a:lnTo>
                  <a:pt x="1513" y="1979"/>
                </a:lnTo>
                <a:lnTo>
                  <a:pt x="1512" y="1979"/>
                </a:lnTo>
                <a:lnTo>
                  <a:pt x="1511" y="1979"/>
                </a:lnTo>
                <a:lnTo>
                  <a:pt x="1510" y="1979"/>
                </a:lnTo>
                <a:lnTo>
                  <a:pt x="1509" y="1977"/>
                </a:lnTo>
                <a:lnTo>
                  <a:pt x="1507" y="1977"/>
                </a:lnTo>
                <a:lnTo>
                  <a:pt x="1506" y="1977"/>
                </a:lnTo>
                <a:lnTo>
                  <a:pt x="1505" y="1977"/>
                </a:lnTo>
                <a:lnTo>
                  <a:pt x="1504" y="1977"/>
                </a:lnTo>
                <a:lnTo>
                  <a:pt x="1503" y="1977"/>
                </a:lnTo>
                <a:lnTo>
                  <a:pt x="1503" y="1979"/>
                </a:lnTo>
                <a:lnTo>
                  <a:pt x="1501" y="1979"/>
                </a:lnTo>
                <a:lnTo>
                  <a:pt x="1500" y="1977"/>
                </a:lnTo>
                <a:lnTo>
                  <a:pt x="1498" y="1977"/>
                </a:lnTo>
                <a:lnTo>
                  <a:pt x="1497" y="1977"/>
                </a:lnTo>
                <a:lnTo>
                  <a:pt x="1494" y="1977"/>
                </a:lnTo>
                <a:lnTo>
                  <a:pt x="1489" y="1977"/>
                </a:lnTo>
                <a:lnTo>
                  <a:pt x="1484" y="1979"/>
                </a:lnTo>
                <a:lnTo>
                  <a:pt x="1483" y="1979"/>
                </a:lnTo>
                <a:lnTo>
                  <a:pt x="1479" y="1980"/>
                </a:lnTo>
                <a:lnTo>
                  <a:pt x="1478" y="1980"/>
                </a:lnTo>
                <a:lnTo>
                  <a:pt x="1478" y="1981"/>
                </a:lnTo>
                <a:lnTo>
                  <a:pt x="1477" y="1981"/>
                </a:lnTo>
                <a:lnTo>
                  <a:pt x="1477" y="1982"/>
                </a:lnTo>
                <a:lnTo>
                  <a:pt x="1478" y="1982"/>
                </a:lnTo>
                <a:lnTo>
                  <a:pt x="1478" y="1983"/>
                </a:lnTo>
                <a:lnTo>
                  <a:pt x="1477" y="1983"/>
                </a:lnTo>
                <a:lnTo>
                  <a:pt x="1477" y="1982"/>
                </a:lnTo>
                <a:lnTo>
                  <a:pt x="1477" y="1983"/>
                </a:lnTo>
                <a:lnTo>
                  <a:pt x="1476" y="1983"/>
                </a:lnTo>
                <a:lnTo>
                  <a:pt x="1473" y="1982"/>
                </a:lnTo>
                <a:lnTo>
                  <a:pt x="1472" y="1982"/>
                </a:lnTo>
                <a:lnTo>
                  <a:pt x="1472" y="1981"/>
                </a:lnTo>
                <a:lnTo>
                  <a:pt x="1473" y="1981"/>
                </a:lnTo>
                <a:lnTo>
                  <a:pt x="1472" y="1981"/>
                </a:lnTo>
                <a:lnTo>
                  <a:pt x="1472" y="1982"/>
                </a:lnTo>
                <a:lnTo>
                  <a:pt x="1470" y="1982"/>
                </a:lnTo>
                <a:lnTo>
                  <a:pt x="1470" y="1981"/>
                </a:lnTo>
                <a:lnTo>
                  <a:pt x="1472" y="1982"/>
                </a:lnTo>
                <a:lnTo>
                  <a:pt x="1472" y="1981"/>
                </a:lnTo>
                <a:lnTo>
                  <a:pt x="1470" y="1981"/>
                </a:lnTo>
                <a:lnTo>
                  <a:pt x="1470" y="1982"/>
                </a:lnTo>
                <a:lnTo>
                  <a:pt x="1469" y="1982"/>
                </a:lnTo>
                <a:lnTo>
                  <a:pt x="1468" y="1981"/>
                </a:lnTo>
                <a:lnTo>
                  <a:pt x="1468" y="1982"/>
                </a:lnTo>
                <a:lnTo>
                  <a:pt x="1467" y="1981"/>
                </a:lnTo>
                <a:lnTo>
                  <a:pt x="1465" y="1981"/>
                </a:lnTo>
                <a:lnTo>
                  <a:pt x="1464" y="1981"/>
                </a:lnTo>
                <a:lnTo>
                  <a:pt x="1462" y="1981"/>
                </a:lnTo>
                <a:lnTo>
                  <a:pt x="1461" y="1981"/>
                </a:lnTo>
                <a:lnTo>
                  <a:pt x="1461" y="1980"/>
                </a:lnTo>
                <a:lnTo>
                  <a:pt x="1460" y="1980"/>
                </a:lnTo>
                <a:lnTo>
                  <a:pt x="1460" y="1981"/>
                </a:lnTo>
                <a:lnTo>
                  <a:pt x="1458" y="1981"/>
                </a:lnTo>
                <a:lnTo>
                  <a:pt x="1458" y="1980"/>
                </a:lnTo>
                <a:lnTo>
                  <a:pt x="1456" y="1980"/>
                </a:lnTo>
                <a:lnTo>
                  <a:pt x="1455" y="1980"/>
                </a:lnTo>
                <a:lnTo>
                  <a:pt x="1455" y="1981"/>
                </a:lnTo>
                <a:lnTo>
                  <a:pt x="1454" y="1981"/>
                </a:lnTo>
                <a:lnTo>
                  <a:pt x="1454" y="1980"/>
                </a:lnTo>
                <a:lnTo>
                  <a:pt x="1455" y="1980"/>
                </a:lnTo>
                <a:lnTo>
                  <a:pt x="1453" y="1980"/>
                </a:lnTo>
                <a:lnTo>
                  <a:pt x="1453" y="1981"/>
                </a:lnTo>
                <a:lnTo>
                  <a:pt x="1453" y="1982"/>
                </a:lnTo>
                <a:lnTo>
                  <a:pt x="1453" y="1981"/>
                </a:lnTo>
                <a:lnTo>
                  <a:pt x="1452" y="1981"/>
                </a:lnTo>
                <a:lnTo>
                  <a:pt x="1451" y="1981"/>
                </a:lnTo>
                <a:lnTo>
                  <a:pt x="1452" y="1981"/>
                </a:lnTo>
                <a:lnTo>
                  <a:pt x="1453" y="1981"/>
                </a:lnTo>
                <a:lnTo>
                  <a:pt x="1452" y="1981"/>
                </a:lnTo>
                <a:lnTo>
                  <a:pt x="1452" y="1980"/>
                </a:lnTo>
                <a:lnTo>
                  <a:pt x="1451" y="1980"/>
                </a:lnTo>
                <a:lnTo>
                  <a:pt x="1450" y="1980"/>
                </a:lnTo>
                <a:lnTo>
                  <a:pt x="1450" y="1981"/>
                </a:lnTo>
                <a:lnTo>
                  <a:pt x="1451" y="1981"/>
                </a:lnTo>
                <a:lnTo>
                  <a:pt x="1448" y="1981"/>
                </a:lnTo>
                <a:lnTo>
                  <a:pt x="1450" y="1981"/>
                </a:lnTo>
                <a:lnTo>
                  <a:pt x="1446" y="1981"/>
                </a:lnTo>
                <a:lnTo>
                  <a:pt x="1450" y="1981"/>
                </a:lnTo>
                <a:lnTo>
                  <a:pt x="1450" y="1980"/>
                </a:lnTo>
                <a:lnTo>
                  <a:pt x="1448" y="1980"/>
                </a:lnTo>
                <a:lnTo>
                  <a:pt x="1448" y="1979"/>
                </a:lnTo>
                <a:lnTo>
                  <a:pt x="1447" y="1979"/>
                </a:lnTo>
                <a:lnTo>
                  <a:pt x="1447" y="1980"/>
                </a:lnTo>
                <a:lnTo>
                  <a:pt x="1445" y="1980"/>
                </a:lnTo>
                <a:lnTo>
                  <a:pt x="1445" y="1979"/>
                </a:lnTo>
                <a:lnTo>
                  <a:pt x="1444" y="1979"/>
                </a:lnTo>
                <a:lnTo>
                  <a:pt x="1444" y="1981"/>
                </a:lnTo>
                <a:lnTo>
                  <a:pt x="1444" y="1980"/>
                </a:lnTo>
                <a:lnTo>
                  <a:pt x="1443" y="1979"/>
                </a:lnTo>
                <a:lnTo>
                  <a:pt x="1443" y="1980"/>
                </a:lnTo>
                <a:lnTo>
                  <a:pt x="1442" y="1980"/>
                </a:lnTo>
                <a:lnTo>
                  <a:pt x="1442" y="1981"/>
                </a:lnTo>
                <a:lnTo>
                  <a:pt x="1442" y="1980"/>
                </a:lnTo>
                <a:lnTo>
                  <a:pt x="1439" y="1980"/>
                </a:lnTo>
                <a:lnTo>
                  <a:pt x="1439" y="1979"/>
                </a:lnTo>
                <a:lnTo>
                  <a:pt x="1436" y="1980"/>
                </a:lnTo>
                <a:lnTo>
                  <a:pt x="1435" y="1980"/>
                </a:lnTo>
                <a:lnTo>
                  <a:pt x="1433" y="1980"/>
                </a:lnTo>
                <a:lnTo>
                  <a:pt x="1433" y="1981"/>
                </a:lnTo>
                <a:lnTo>
                  <a:pt x="1434" y="1981"/>
                </a:lnTo>
                <a:lnTo>
                  <a:pt x="1435" y="1981"/>
                </a:lnTo>
                <a:lnTo>
                  <a:pt x="1434" y="1981"/>
                </a:lnTo>
                <a:lnTo>
                  <a:pt x="1433" y="1981"/>
                </a:lnTo>
                <a:lnTo>
                  <a:pt x="1433" y="1980"/>
                </a:lnTo>
                <a:lnTo>
                  <a:pt x="1431" y="1980"/>
                </a:lnTo>
                <a:lnTo>
                  <a:pt x="1431" y="1981"/>
                </a:lnTo>
                <a:lnTo>
                  <a:pt x="1433" y="1981"/>
                </a:lnTo>
                <a:lnTo>
                  <a:pt x="1431" y="1981"/>
                </a:lnTo>
                <a:lnTo>
                  <a:pt x="1431" y="1980"/>
                </a:lnTo>
                <a:lnTo>
                  <a:pt x="1430" y="1980"/>
                </a:lnTo>
                <a:lnTo>
                  <a:pt x="1430" y="1981"/>
                </a:lnTo>
                <a:lnTo>
                  <a:pt x="1430" y="1980"/>
                </a:lnTo>
                <a:lnTo>
                  <a:pt x="1430" y="1979"/>
                </a:lnTo>
                <a:lnTo>
                  <a:pt x="1429" y="1979"/>
                </a:lnTo>
                <a:lnTo>
                  <a:pt x="1429" y="1977"/>
                </a:lnTo>
                <a:lnTo>
                  <a:pt x="1429" y="1979"/>
                </a:lnTo>
                <a:lnTo>
                  <a:pt x="1428" y="1977"/>
                </a:lnTo>
                <a:lnTo>
                  <a:pt x="1425" y="1979"/>
                </a:lnTo>
                <a:lnTo>
                  <a:pt x="1427" y="1981"/>
                </a:lnTo>
                <a:lnTo>
                  <a:pt x="1426" y="1981"/>
                </a:lnTo>
                <a:lnTo>
                  <a:pt x="1423" y="1979"/>
                </a:lnTo>
                <a:lnTo>
                  <a:pt x="1422" y="1979"/>
                </a:lnTo>
                <a:lnTo>
                  <a:pt x="1423" y="1981"/>
                </a:lnTo>
                <a:lnTo>
                  <a:pt x="1421" y="1979"/>
                </a:lnTo>
                <a:lnTo>
                  <a:pt x="1420" y="1979"/>
                </a:lnTo>
                <a:lnTo>
                  <a:pt x="1421" y="1981"/>
                </a:lnTo>
                <a:lnTo>
                  <a:pt x="1420" y="1979"/>
                </a:lnTo>
                <a:lnTo>
                  <a:pt x="1419" y="1979"/>
                </a:lnTo>
                <a:lnTo>
                  <a:pt x="1417" y="1979"/>
                </a:lnTo>
                <a:lnTo>
                  <a:pt x="1419" y="1980"/>
                </a:lnTo>
                <a:lnTo>
                  <a:pt x="1417" y="1979"/>
                </a:lnTo>
                <a:lnTo>
                  <a:pt x="1414" y="1979"/>
                </a:lnTo>
                <a:lnTo>
                  <a:pt x="1417" y="1980"/>
                </a:lnTo>
                <a:lnTo>
                  <a:pt x="1415" y="1980"/>
                </a:lnTo>
                <a:lnTo>
                  <a:pt x="1414" y="1979"/>
                </a:lnTo>
                <a:lnTo>
                  <a:pt x="1412" y="1979"/>
                </a:lnTo>
                <a:lnTo>
                  <a:pt x="1414" y="1980"/>
                </a:lnTo>
                <a:lnTo>
                  <a:pt x="1413" y="1980"/>
                </a:lnTo>
                <a:lnTo>
                  <a:pt x="1411" y="1977"/>
                </a:lnTo>
                <a:lnTo>
                  <a:pt x="1410" y="1977"/>
                </a:lnTo>
                <a:lnTo>
                  <a:pt x="1412" y="1980"/>
                </a:lnTo>
                <a:lnTo>
                  <a:pt x="1411" y="1980"/>
                </a:lnTo>
                <a:lnTo>
                  <a:pt x="1409" y="1977"/>
                </a:lnTo>
                <a:lnTo>
                  <a:pt x="1408" y="1977"/>
                </a:lnTo>
                <a:lnTo>
                  <a:pt x="1410" y="1980"/>
                </a:lnTo>
                <a:lnTo>
                  <a:pt x="1409" y="1980"/>
                </a:lnTo>
                <a:lnTo>
                  <a:pt x="1406" y="1977"/>
                </a:lnTo>
                <a:lnTo>
                  <a:pt x="1405" y="1977"/>
                </a:lnTo>
                <a:lnTo>
                  <a:pt x="1406" y="1980"/>
                </a:lnTo>
                <a:lnTo>
                  <a:pt x="1404" y="1977"/>
                </a:lnTo>
                <a:lnTo>
                  <a:pt x="1403" y="1977"/>
                </a:lnTo>
                <a:lnTo>
                  <a:pt x="1404" y="1980"/>
                </a:lnTo>
                <a:lnTo>
                  <a:pt x="1402" y="1977"/>
                </a:lnTo>
                <a:lnTo>
                  <a:pt x="1397" y="1979"/>
                </a:lnTo>
                <a:lnTo>
                  <a:pt x="1392" y="1979"/>
                </a:lnTo>
                <a:lnTo>
                  <a:pt x="1389" y="1980"/>
                </a:lnTo>
                <a:lnTo>
                  <a:pt x="1385" y="1980"/>
                </a:lnTo>
                <a:lnTo>
                  <a:pt x="1379" y="1981"/>
                </a:lnTo>
                <a:lnTo>
                  <a:pt x="1375" y="1981"/>
                </a:lnTo>
                <a:lnTo>
                  <a:pt x="1375" y="1983"/>
                </a:lnTo>
                <a:lnTo>
                  <a:pt x="1376" y="1988"/>
                </a:lnTo>
                <a:lnTo>
                  <a:pt x="1377" y="1986"/>
                </a:lnTo>
                <a:lnTo>
                  <a:pt x="1379" y="1986"/>
                </a:lnTo>
                <a:lnTo>
                  <a:pt x="1381" y="1986"/>
                </a:lnTo>
                <a:lnTo>
                  <a:pt x="1386" y="1985"/>
                </a:lnTo>
                <a:lnTo>
                  <a:pt x="1389" y="1985"/>
                </a:lnTo>
                <a:lnTo>
                  <a:pt x="1392" y="1985"/>
                </a:lnTo>
                <a:lnTo>
                  <a:pt x="1393" y="1985"/>
                </a:lnTo>
                <a:lnTo>
                  <a:pt x="1400" y="1988"/>
                </a:lnTo>
                <a:lnTo>
                  <a:pt x="1404" y="1989"/>
                </a:lnTo>
                <a:lnTo>
                  <a:pt x="1409" y="1990"/>
                </a:lnTo>
                <a:lnTo>
                  <a:pt x="1413" y="1991"/>
                </a:lnTo>
                <a:lnTo>
                  <a:pt x="1417" y="1991"/>
                </a:lnTo>
                <a:lnTo>
                  <a:pt x="1421" y="1992"/>
                </a:lnTo>
                <a:lnTo>
                  <a:pt x="1423" y="1993"/>
                </a:lnTo>
                <a:lnTo>
                  <a:pt x="1426" y="1993"/>
                </a:lnTo>
                <a:lnTo>
                  <a:pt x="1430" y="1993"/>
                </a:lnTo>
                <a:lnTo>
                  <a:pt x="1434" y="1993"/>
                </a:lnTo>
                <a:lnTo>
                  <a:pt x="1440" y="1992"/>
                </a:lnTo>
                <a:lnTo>
                  <a:pt x="1444" y="1992"/>
                </a:lnTo>
                <a:lnTo>
                  <a:pt x="1448" y="1992"/>
                </a:lnTo>
                <a:lnTo>
                  <a:pt x="1453" y="1992"/>
                </a:lnTo>
                <a:lnTo>
                  <a:pt x="1460" y="1992"/>
                </a:lnTo>
                <a:lnTo>
                  <a:pt x="1463" y="1992"/>
                </a:lnTo>
                <a:lnTo>
                  <a:pt x="1462" y="1992"/>
                </a:lnTo>
                <a:lnTo>
                  <a:pt x="1458" y="1992"/>
                </a:lnTo>
                <a:lnTo>
                  <a:pt x="1458" y="1991"/>
                </a:lnTo>
                <a:lnTo>
                  <a:pt x="1458" y="1992"/>
                </a:lnTo>
                <a:lnTo>
                  <a:pt x="1463" y="1992"/>
                </a:lnTo>
                <a:lnTo>
                  <a:pt x="1464" y="1991"/>
                </a:lnTo>
                <a:lnTo>
                  <a:pt x="1464" y="1992"/>
                </a:lnTo>
                <a:lnTo>
                  <a:pt x="1465" y="1992"/>
                </a:lnTo>
                <a:lnTo>
                  <a:pt x="1464" y="1992"/>
                </a:lnTo>
                <a:lnTo>
                  <a:pt x="1468" y="1992"/>
                </a:lnTo>
                <a:lnTo>
                  <a:pt x="1468" y="1991"/>
                </a:lnTo>
                <a:lnTo>
                  <a:pt x="1468" y="1992"/>
                </a:lnTo>
                <a:lnTo>
                  <a:pt x="1468" y="1991"/>
                </a:lnTo>
                <a:lnTo>
                  <a:pt x="1468" y="1992"/>
                </a:lnTo>
                <a:lnTo>
                  <a:pt x="1469" y="1992"/>
                </a:lnTo>
                <a:lnTo>
                  <a:pt x="1469" y="1991"/>
                </a:lnTo>
                <a:lnTo>
                  <a:pt x="1470" y="1991"/>
                </a:lnTo>
                <a:lnTo>
                  <a:pt x="1470" y="1992"/>
                </a:lnTo>
                <a:lnTo>
                  <a:pt x="1470" y="1993"/>
                </a:lnTo>
                <a:lnTo>
                  <a:pt x="1472" y="2001"/>
                </a:lnTo>
                <a:lnTo>
                  <a:pt x="1472" y="2005"/>
                </a:lnTo>
                <a:lnTo>
                  <a:pt x="1472" y="2007"/>
                </a:lnTo>
                <a:lnTo>
                  <a:pt x="1473" y="2010"/>
                </a:lnTo>
                <a:lnTo>
                  <a:pt x="1477" y="2022"/>
                </a:lnTo>
                <a:lnTo>
                  <a:pt x="1476" y="2022"/>
                </a:lnTo>
                <a:lnTo>
                  <a:pt x="1475" y="2025"/>
                </a:lnTo>
                <a:lnTo>
                  <a:pt x="1467" y="2025"/>
                </a:lnTo>
                <a:lnTo>
                  <a:pt x="1465" y="2025"/>
                </a:lnTo>
                <a:lnTo>
                  <a:pt x="1460" y="2025"/>
                </a:lnTo>
                <a:lnTo>
                  <a:pt x="1459" y="2025"/>
                </a:lnTo>
                <a:lnTo>
                  <a:pt x="1459" y="2026"/>
                </a:lnTo>
                <a:lnTo>
                  <a:pt x="1459" y="2027"/>
                </a:lnTo>
                <a:lnTo>
                  <a:pt x="1459" y="2026"/>
                </a:lnTo>
                <a:lnTo>
                  <a:pt x="1458" y="2026"/>
                </a:lnTo>
                <a:lnTo>
                  <a:pt x="1456" y="2025"/>
                </a:lnTo>
                <a:lnTo>
                  <a:pt x="1455" y="2024"/>
                </a:lnTo>
                <a:lnTo>
                  <a:pt x="1453" y="2024"/>
                </a:lnTo>
                <a:lnTo>
                  <a:pt x="1452" y="2024"/>
                </a:lnTo>
                <a:lnTo>
                  <a:pt x="1451" y="2024"/>
                </a:lnTo>
                <a:lnTo>
                  <a:pt x="1451" y="2025"/>
                </a:lnTo>
                <a:lnTo>
                  <a:pt x="1451" y="2026"/>
                </a:lnTo>
                <a:lnTo>
                  <a:pt x="1451" y="2025"/>
                </a:lnTo>
                <a:lnTo>
                  <a:pt x="1450" y="2025"/>
                </a:lnTo>
                <a:lnTo>
                  <a:pt x="1446" y="2025"/>
                </a:lnTo>
                <a:lnTo>
                  <a:pt x="1440" y="2026"/>
                </a:lnTo>
                <a:lnTo>
                  <a:pt x="1425" y="2026"/>
                </a:lnTo>
                <a:lnTo>
                  <a:pt x="1425" y="2025"/>
                </a:lnTo>
                <a:lnTo>
                  <a:pt x="1423" y="2025"/>
                </a:lnTo>
                <a:lnTo>
                  <a:pt x="1422" y="2025"/>
                </a:lnTo>
                <a:lnTo>
                  <a:pt x="1421" y="2025"/>
                </a:lnTo>
                <a:lnTo>
                  <a:pt x="1421" y="2024"/>
                </a:lnTo>
                <a:lnTo>
                  <a:pt x="1420" y="2024"/>
                </a:lnTo>
                <a:lnTo>
                  <a:pt x="1419" y="2024"/>
                </a:lnTo>
                <a:lnTo>
                  <a:pt x="1418" y="2024"/>
                </a:lnTo>
                <a:lnTo>
                  <a:pt x="1417" y="2024"/>
                </a:lnTo>
                <a:lnTo>
                  <a:pt x="1415" y="2024"/>
                </a:lnTo>
                <a:lnTo>
                  <a:pt x="1414" y="2024"/>
                </a:lnTo>
                <a:lnTo>
                  <a:pt x="1414" y="2025"/>
                </a:lnTo>
                <a:lnTo>
                  <a:pt x="1415" y="2027"/>
                </a:lnTo>
                <a:lnTo>
                  <a:pt x="1414" y="2027"/>
                </a:lnTo>
                <a:lnTo>
                  <a:pt x="1414" y="2026"/>
                </a:lnTo>
                <a:lnTo>
                  <a:pt x="1413" y="2025"/>
                </a:lnTo>
                <a:lnTo>
                  <a:pt x="1412" y="2025"/>
                </a:lnTo>
                <a:lnTo>
                  <a:pt x="1411" y="2025"/>
                </a:lnTo>
                <a:lnTo>
                  <a:pt x="1410" y="2025"/>
                </a:lnTo>
                <a:lnTo>
                  <a:pt x="1409" y="2025"/>
                </a:lnTo>
                <a:lnTo>
                  <a:pt x="1409" y="2026"/>
                </a:lnTo>
                <a:lnTo>
                  <a:pt x="1408" y="2026"/>
                </a:lnTo>
                <a:lnTo>
                  <a:pt x="1408" y="2027"/>
                </a:lnTo>
                <a:lnTo>
                  <a:pt x="1409" y="2027"/>
                </a:lnTo>
                <a:lnTo>
                  <a:pt x="1409" y="2028"/>
                </a:lnTo>
                <a:lnTo>
                  <a:pt x="1405" y="2028"/>
                </a:lnTo>
                <a:lnTo>
                  <a:pt x="1404" y="2028"/>
                </a:lnTo>
                <a:lnTo>
                  <a:pt x="1403" y="2028"/>
                </a:lnTo>
                <a:lnTo>
                  <a:pt x="1401" y="2030"/>
                </a:lnTo>
                <a:lnTo>
                  <a:pt x="1396" y="2030"/>
                </a:lnTo>
                <a:lnTo>
                  <a:pt x="1395" y="2030"/>
                </a:lnTo>
                <a:lnTo>
                  <a:pt x="1393" y="2031"/>
                </a:lnTo>
                <a:lnTo>
                  <a:pt x="1391" y="2032"/>
                </a:lnTo>
                <a:lnTo>
                  <a:pt x="1389" y="2032"/>
                </a:lnTo>
                <a:lnTo>
                  <a:pt x="1388" y="2032"/>
                </a:lnTo>
                <a:lnTo>
                  <a:pt x="1386" y="2032"/>
                </a:lnTo>
                <a:lnTo>
                  <a:pt x="1384" y="2032"/>
                </a:lnTo>
                <a:lnTo>
                  <a:pt x="1383" y="2032"/>
                </a:lnTo>
                <a:lnTo>
                  <a:pt x="1380" y="2032"/>
                </a:lnTo>
                <a:lnTo>
                  <a:pt x="1380" y="2033"/>
                </a:lnTo>
                <a:lnTo>
                  <a:pt x="1379" y="2033"/>
                </a:lnTo>
                <a:lnTo>
                  <a:pt x="1378" y="2033"/>
                </a:lnTo>
                <a:lnTo>
                  <a:pt x="1377" y="2033"/>
                </a:lnTo>
                <a:lnTo>
                  <a:pt x="1376" y="2033"/>
                </a:lnTo>
                <a:lnTo>
                  <a:pt x="1375" y="2033"/>
                </a:lnTo>
                <a:lnTo>
                  <a:pt x="1373" y="2033"/>
                </a:lnTo>
                <a:lnTo>
                  <a:pt x="1372" y="2033"/>
                </a:lnTo>
                <a:lnTo>
                  <a:pt x="1372" y="2034"/>
                </a:lnTo>
                <a:lnTo>
                  <a:pt x="1371" y="2034"/>
                </a:lnTo>
                <a:lnTo>
                  <a:pt x="1371" y="2033"/>
                </a:lnTo>
                <a:lnTo>
                  <a:pt x="1370" y="2033"/>
                </a:lnTo>
                <a:lnTo>
                  <a:pt x="1367" y="2033"/>
                </a:lnTo>
                <a:lnTo>
                  <a:pt x="1364" y="2033"/>
                </a:lnTo>
                <a:lnTo>
                  <a:pt x="1362" y="2033"/>
                </a:lnTo>
                <a:lnTo>
                  <a:pt x="1361" y="2033"/>
                </a:lnTo>
                <a:lnTo>
                  <a:pt x="1361" y="2034"/>
                </a:lnTo>
                <a:lnTo>
                  <a:pt x="1362" y="2035"/>
                </a:lnTo>
                <a:lnTo>
                  <a:pt x="1361" y="2036"/>
                </a:lnTo>
                <a:lnTo>
                  <a:pt x="1361" y="2035"/>
                </a:lnTo>
                <a:lnTo>
                  <a:pt x="1361" y="2034"/>
                </a:lnTo>
                <a:lnTo>
                  <a:pt x="1360" y="2034"/>
                </a:lnTo>
                <a:lnTo>
                  <a:pt x="1358" y="2034"/>
                </a:lnTo>
                <a:lnTo>
                  <a:pt x="1354" y="2034"/>
                </a:lnTo>
                <a:lnTo>
                  <a:pt x="1352" y="2034"/>
                </a:lnTo>
                <a:lnTo>
                  <a:pt x="1351" y="2034"/>
                </a:lnTo>
                <a:lnTo>
                  <a:pt x="1350" y="2035"/>
                </a:lnTo>
                <a:lnTo>
                  <a:pt x="1350" y="2038"/>
                </a:lnTo>
                <a:lnTo>
                  <a:pt x="1348" y="2035"/>
                </a:lnTo>
                <a:lnTo>
                  <a:pt x="1347" y="2035"/>
                </a:lnTo>
                <a:lnTo>
                  <a:pt x="1345" y="2035"/>
                </a:lnTo>
                <a:lnTo>
                  <a:pt x="1344" y="2035"/>
                </a:lnTo>
                <a:lnTo>
                  <a:pt x="1343" y="2035"/>
                </a:lnTo>
                <a:lnTo>
                  <a:pt x="1342" y="2035"/>
                </a:lnTo>
                <a:lnTo>
                  <a:pt x="1341" y="2035"/>
                </a:lnTo>
                <a:lnTo>
                  <a:pt x="1335" y="2036"/>
                </a:lnTo>
                <a:lnTo>
                  <a:pt x="1333" y="2036"/>
                </a:lnTo>
                <a:lnTo>
                  <a:pt x="1331" y="2036"/>
                </a:lnTo>
                <a:lnTo>
                  <a:pt x="1327" y="2038"/>
                </a:lnTo>
                <a:lnTo>
                  <a:pt x="1325" y="2038"/>
                </a:lnTo>
                <a:lnTo>
                  <a:pt x="1321" y="2038"/>
                </a:lnTo>
                <a:lnTo>
                  <a:pt x="1318" y="2039"/>
                </a:lnTo>
                <a:lnTo>
                  <a:pt x="1312" y="2039"/>
                </a:lnTo>
                <a:lnTo>
                  <a:pt x="1311" y="2039"/>
                </a:lnTo>
                <a:lnTo>
                  <a:pt x="1311" y="2040"/>
                </a:lnTo>
                <a:lnTo>
                  <a:pt x="1311" y="2041"/>
                </a:lnTo>
                <a:lnTo>
                  <a:pt x="1311" y="2040"/>
                </a:lnTo>
                <a:lnTo>
                  <a:pt x="1310" y="2040"/>
                </a:lnTo>
                <a:lnTo>
                  <a:pt x="1308" y="2040"/>
                </a:lnTo>
                <a:lnTo>
                  <a:pt x="1306" y="2040"/>
                </a:lnTo>
                <a:lnTo>
                  <a:pt x="1305" y="2040"/>
                </a:lnTo>
                <a:lnTo>
                  <a:pt x="1304" y="2040"/>
                </a:lnTo>
                <a:lnTo>
                  <a:pt x="1304" y="2041"/>
                </a:lnTo>
                <a:lnTo>
                  <a:pt x="1303" y="2041"/>
                </a:lnTo>
                <a:lnTo>
                  <a:pt x="1302" y="2042"/>
                </a:lnTo>
                <a:lnTo>
                  <a:pt x="1303" y="2044"/>
                </a:lnTo>
                <a:lnTo>
                  <a:pt x="1302" y="2042"/>
                </a:lnTo>
                <a:lnTo>
                  <a:pt x="1301" y="2042"/>
                </a:lnTo>
                <a:lnTo>
                  <a:pt x="1300" y="2042"/>
                </a:lnTo>
                <a:lnTo>
                  <a:pt x="1299" y="2042"/>
                </a:lnTo>
                <a:lnTo>
                  <a:pt x="1295" y="2042"/>
                </a:lnTo>
                <a:lnTo>
                  <a:pt x="1294" y="2042"/>
                </a:lnTo>
                <a:lnTo>
                  <a:pt x="1293" y="2043"/>
                </a:lnTo>
                <a:lnTo>
                  <a:pt x="1294" y="2047"/>
                </a:lnTo>
                <a:lnTo>
                  <a:pt x="1293" y="2044"/>
                </a:lnTo>
                <a:lnTo>
                  <a:pt x="1293" y="2043"/>
                </a:lnTo>
                <a:lnTo>
                  <a:pt x="1292" y="2043"/>
                </a:lnTo>
                <a:lnTo>
                  <a:pt x="1291" y="2043"/>
                </a:lnTo>
                <a:lnTo>
                  <a:pt x="1288" y="2043"/>
                </a:lnTo>
                <a:lnTo>
                  <a:pt x="1286" y="2044"/>
                </a:lnTo>
                <a:lnTo>
                  <a:pt x="1285" y="2044"/>
                </a:lnTo>
                <a:lnTo>
                  <a:pt x="1284" y="2044"/>
                </a:lnTo>
                <a:lnTo>
                  <a:pt x="1284" y="2046"/>
                </a:lnTo>
                <a:lnTo>
                  <a:pt x="1285" y="2048"/>
                </a:lnTo>
                <a:lnTo>
                  <a:pt x="1285" y="2049"/>
                </a:lnTo>
                <a:lnTo>
                  <a:pt x="1284" y="2049"/>
                </a:lnTo>
                <a:lnTo>
                  <a:pt x="1284" y="2048"/>
                </a:lnTo>
                <a:lnTo>
                  <a:pt x="1284" y="2047"/>
                </a:lnTo>
                <a:lnTo>
                  <a:pt x="1284" y="2046"/>
                </a:lnTo>
                <a:lnTo>
                  <a:pt x="1283" y="2046"/>
                </a:lnTo>
                <a:lnTo>
                  <a:pt x="1281" y="2046"/>
                </a:lnTo>
                <a:lnTo>
                  <a:pt x="1279" y="2046"/>
                </a:lnTo>
                <a:lnTo>
                  <a:pt x="1277" y="2046"/>
                </a:lnTo>
                <a:lnTo>
                  <a:pt x="1276" y="2047"/>
                </a:lnTo>
                <a:lnTo>
                  <a:pt x="1275" y="2047"/>
                </a:lnTo>
                <a:lnTo>
                  <a:pt x="1275" y="2050"/>
                </a:lnTo>
                <a:lnTo>
                  <a:pt x="1275" y="2049"/>
                </a:lnTo>
                <a:lnTo>
                  <a:pt x="1274" y="2048"/>
                </a:lnTo>
                <a:lnTo>
                  <a:pt x="1274" y="2047"/>
                </a:lnTo>
                <a:lnTo>
                  <a:pt x="1272" y="2047"/>
                </a:lnTo>
                <a:lnTo>
                  <a:pt x="1271" y="2047"/>
                </a:lnTo>
                <a:lnTo>
                  <a:pt x="1268" y="2047"/>
                </a:lnTo>
                <a:lnTo>
                  <a:pt x="1267" y="2048"/>
                </a:lnTo>
                <a:lnTo>
                  <a:pt x="1266" y="2048"/>
                </a:lnTo>
                <a:lnTo>
                  <a:pt x="1264" y="2048"/>
                </a:lnTo>
                <a:lnTo>
                  <a:pt x="1264" y="2051"/>
                </a:lnTo>
                <a:lnTo>
                  <a:pt x="1263" y="2051"/>
                </a:lnTo>
                <a:lnTo>
                  <a:pt x="1262" y="2051"/>
                </a:lnTo>
                <a:lnTo>
                  <a:pt x="1264" y="2051"/>
                </a:lnTo>
                <a:lnTo>
                  <a:pt x="1264" y="2050"/>
                </a:lnTo>
                <a:lnTo>
                  <a:pt x="1264" y="2049"/>
                </a:lnTo>
                <a:lnTo>
                  <a:pt x="1264" y="2048"/>
                </a:lnTo>
                <a:lnTo>
                  <a:pt x="1263" y="2048"/>
                </a:lnTo>
                <a:lnTo>
                  <a:pt x="1262" y="2048"/>
                </a:lnTo>
                <a:lnTo>
                  <a:pt x="1261" y="2048"/>
                </a:lnTo>
                <a:lnTo>
                  <a:pt x="1260" y="2048"/>
                </a:lnTo>
                <a:lnTo>
                  <a:pt x="1259" y="2048"/>
                </a:lnTo>
                <a:lnTo>
                  <a:pt x="1258" y="2048"/>
                </a:lnTo>
                <a:lnTo>
                  <a:pt x="1256" y="2048"/>
                </a:lnTo>
                <a:lnTo>
                  <a:pt x="1256" y="2049"/>
                </a:lnTo>
                <a:lnTo>
                  <a:pt x="1255" y="2049"/>
                </a:lnTo>
                <a:lnTo>
                  <a:pt x="1254" y="2049"/>
                </a:lnTo>
                <a:lnTo>
                  <a:pt x="1254" y="2050"/>
                </a:lnTo>
                <a:lnTo>
                  <a:pt x="1255" y="2050"/>
                </a:lnTo>
                <a:lnTo>
                  <a:pt x="1255" y="2051"/>
                </a:lnTo>
                <a:lnTo>
                  <a:pt x="1256" y="2051"/>
                </a:lnTo>
                <a:lnTo>
                  <a:pt x="1255" y="2051"/>
                </a:lnTo>
                <a:lnTo>
                  <a:pt x="1254" y="2050"/>
                </a:lnTo>
                <a:lnTo>
                  <a:pt x="1254" y="2049"/>
                </a:lnTo>
                <a:lnTo>
                  <a:pt x="1253" y="2048"/>
                </a:lnTo>
                <a:lnTo>
                  <a:pt x="1252" y="2048"/>
                </a:lnTo>
                <a:lnTo>
                  <a:pt x="1250" y="2049"/>
                </a:lnTo>
                <a:lnTo>
                  <a:pt x="1249" y="2049"/>
                </a:lnTo>
                <a:lnTo>
                  <a:pt x="1246" y="2050"/>
                </a:lnTo>
                <a:lnTo>
                  <a:pt x="1245" y="2050"/>
                </a:lnTo>
                <a:lnTo>
                  <a:pt x="1245" y="2051"/>
                </a:lnTo>
                <a:lnTo>
                  <a:pt x="1246" y="2051"/>
                </a:lnTo>
                <a:lnTo>
                  <a:pt x="1247" y="2051"/>
                </a:lnTo>
                <a:lnTo>
                  <a:pt x="1246" y="2051"/>
                </a:lnTo>
                <a:lnTo>
                  <a:pt x="1245" y="2051"/>
                </a:lnTo>
                <a:lnTo>
                  <a:pt x="1244" y="2050"/>
                </a:lnTo>
                <a:lnTo>
                  <a:pt x="1244" y="2049"/>
                </a:lnTo>
                <a:lnTo>
                  <a:pt x="1243" y="2049"/>
                </a:lnTo>
                <a:lnTo>
                  <a:pt x="1241" y="2049"/>
                </a:lnTo>
                <a:lnTo>
                  <a:pt x="1239" y="2050"/>
                </a:lnTo>
                <a:lnTo>
                  <a:pt x="1237" y="2050"/>
                </a:lnTo>
                <a:lnTo>
                  <a:pt x="1238" y="2058"/>
                </a:lnTo>
                <a:lnTo>
                  <a:pt x="1241" y="2057"/>
                </a:lnTo>
                <a:lnTo>
                  <a:pt x="1241" y="2058"/>
                </a:lnTo>
                <a:lnTo>
                  <a:pt x="1238" y="2058"/>
                </a:lnTo>
                <a:lnTo>
                  <a:pt x="1239" y="2061"/>
                </a:lnTo>
                <a:lnTo>
                  <a:pt x="1238" y="2061"/>
                </a:lnTo>
                <a:lnTo>
                  <a:pt x="1238" y="2058"/>
                </a:lnTo>
                <a:lnTo>
                  <a:pt x="1236" y="2058"/>
                </a:lnTo>
                <a:lnTo>
                  <a:pt x="1238" y="2058"/>
                </a:lnTo>
                <a:lnTo>
                  <a:pt x="1237" y="2050"/>
                </a:lnTo>
                <a:lnTo>
                  <a:pt x="1228" y="2051"/>
                </a:lnTo>
                <a:lnTo>
                  <a:pt x="1227" y="2051"/>
                </a:lnTo>
                <a:lnTo>
                  <a:pt x="1225" y="2051"/>
                </a:lnTo>
                <a:lnTo>
                  <a:pt x="1225" y="2052"/>
                </a:lnTo>
                <a:lnTo>
                  <a:pt x="1222" y="2052"/>
                </a:lnTo>
                <a:lnTo>
                  <a:pt x="1221" y="2052"/>
                </a:lnTo>
                <a:lnTo>
                  <a:pt x="1220" y="2052"/>
                </a:lnTo>
                <a:lnTo>
                  <a:pt x="1219" y="2052"/>
                </a:lnTo>
                <a:lnTo>
                  <a:pt x="1218" y="2052"/>
                </a:lnTo>
                <a:lnTo>
                  <a:pt x="1214" y="2053"/>
                </a:lnTo>
                <a:lnTo>
                  <a:pt x="1214" y="2055"/>
                </a:lnTo>
                <a:lnTo>
                  <a:pt x="1214" y="2053"/>
                </a:lnTo>
                <a:lnTo>
                  <a:pt x="1213" y="2053"/>
                </a:lnTo>
                <a:lnTo>
                  <a:pt x="1212" y="2053"/>
                </a:lnTo>
                <a:lnTo>
                  <a:pt x="1211" y="2053"/>
                </a:lnTo>
                <a:lnTo>
                  <a:pt x="1210" y="2053"/>
                </a:lnTo>
                <a:lnTo>
                  <a:pt x="1209" y="2055"/>
                </a:lnTo>
                <a:lnTo>
                  <a:pt x="1208" y="2055"/>
                </a:lnTo>
                <a:lnTo>
                  <a:pt x="1207" y="2055"/>
                </a:lnTo>
                <a:lnTo>
                  <a:pt x="1205" y="2055"/>
                </a:lnTo>
                <a:lnTo>
                  <a:pt x="1205" y="2056"/>
                </a:lnTo>
                <a:lnTo>
                  <a:pt x="1205" y="2057"/>
                </a:lnTo>
                <a:lnTo>
                  <a:pt x="1204" y="2056"/>
                </a:lnTo>
                <a:lnTo>
                  <a:pt x="1204" y="2055"/>
                </a:lnTo>
                <a:lnTo>
                  <a:pt x="1203" y="2055"/>
                </a:lnTo>
                <a:lnTo>
                  <a:pt x="1201" y="2055"/>
                </a:lnTo>
                <a:lnTo>
                  <a:pt x="1200" y="2056"/>
                </a:lnTo>
                <a:lnTo>
                  <a:pt x="1199" y="2056"/>
                </a:lnTo>
                <a:lnTo>
                  <a:pt x="1197" y="2056"/>
                </a:lnTo>
                <a:lnTo>
                  <a:pt x="1196" y="2056"/>
                </a:lnTo>
                <a:lnTo>
                  <a:pt x="1195" y="2057"/>
                </a:lnTo>
                <a:lnTo>
                  <a:pt x="1194" y="2057"/>
                </a:lnTo>
                <a:lnTo>
                  <a:pt x="1192" y="2056"/>
                </a:lnTo>
                <a:lnTo>
                  <a:pt x="1191" y="2056"/>
                </a:lnTo>
                <a:lnTo>
                  <a:pt x="1188" y="2056"/>
                </a:lnTo>
                <a:lnTo>
                  <a:pt x="1187" y="2057"/>
                </a:lnTo>
                <a:lnTo>
                  <a:pt x="1186" y="2057"/>
                </a:lnTo>
                <a:lnTo>
                  <a:pt x="1185" y="2057"/>
                </a:lnTo>
                <a:lnTo>
                  <a:pt x="1185" y="2058"/>
                </a:lnTo>
                <a:lnTo>
                  <a:pt x="1185" y="2057"/>
                </a:lnTo>
                <a:lnTo>
                  <a:pt x="1177" y="2057"/>
                </a:lnTo>
                <a:lnTo>
                  <a:pt x="1176" y="2057"/>
                </a:lnTo>
                <a:lnTo>
                  <a:pt x="1175" y="2057"/>
                </a:lnTo>
                <a:lnTo>
                  <a:pt x="1175" y="2058"/>
                </a:lnTo>
                <a:lnTo>
                  <a:pt x="1175" y="2057"/>
                </a:lnTo>
                <a:lnTo>
                  <a:pt x="1174" y="2057"/>
                </a:lnTo>
                <a:lnTo>
                  <a:pt x="1172" y="2056"/>
                </a:lnTo>
                <a:lnTo>
                  <a:pt x="1171" y="2056"/>
                </a:lnTo>
                <a:lnTo>
                  <a:pt x="1170" y="2056"/>
                </a:lnTo>
                <a:lnTo>
                  <a:pt x="1169" y="2056"/>
                </a:lnTo>
                <a:lnTo>
                  <a:pt x="1168" y="2056"/>
                </a:lnTo>
                <a:lnTo>
                  <a:pt x="1167" y="2056"/>
                </a:lnTo>
                <a:lnTo>
                  <a:pt x="1164" y="2056"/>
                </a:lnTo>
                <a:lnTo>
                  <a:pt x="1164" y="2057"/>
                </a:lnTo>
                <a:lnTo>
                  <a:pt x="1164" y="2056"/>
                </a:lnTo>
                <a:lnTo>
                  <a:pt x="1163" y="2056"/>
                </a:lnTo>
                <a:lnTo>
                  <a:pt x="1162" y="2056"/>
                </a:lnTo>
                <a:lnTo>
                  <a:pt x="1161" y="2056"/>
                </a:lnTo>
                <a:lnTo>
                  <a:pt x="1160" y="2056"/>
                </a:lnTo>
                <a:lnTo>
                  <a:pt x="1159" y="2056"/>
                </a:lnTo>
                <a:lnTo>
                  <a:pt x="1158" y="2056"/>
                </a:lnTo>
                <a:lnTo>
                  <a:pt x="1157" y="2057"/>
                </a:lnTo>
                <a:lnTo>
                  <a:pt x="1154" y="2057"/>
                </a:lnTo>
                <a:lnTo>
                  <a:pt x="1153" y="2058"/>
                </a:lnTo>
                <a:lnTo>
                  <a:pt x="1154" y="2061"/>
                </a:lnTo>
                <a:lnTo>
                  <a:pt x="1153" y="2061"/>
                </a:lnTo>
                <a:lnTo>
                  <a:pt x="1153" y="2057"/>
                </a:lnTo>
                <a:lnTo>
                  <a:pt x="1153" y="2055"/>
                </a:lnTo>
                <a:lnTo>
                  <a:pt x="1152" y="2052"/>
                </a:lnTo>
                <a:lnTo>
                  <a:pt x="1152" y="2048"/>
                </a:lnTo>
                <a:lnTo>
                  <a:pt x="1142" y="2041"/>
                </a:lnTo>
                <a:lnTo>
                  <a:pt x="1133" y="2039"/>
                </a:lnTo>
                <a:lnTo>
                  <a:pt x="1124" y="2036"/>
                </a:lnTo>
                <a:lnTo>
                  <a:pt x="1120" y="2036"/>
                </a:lnTo>
                <a:lnTo>
                  <a:pt x="1117" y="2035"/>
                </a:lnTo>
                <a:lnTo>
                  <a:pt x="1115" y="2034"/>
                </a:lnTo>
                <a:lnTo>
                  <a:pt x="1112" y="2034"/>
                </a:lnTo>
                <a:lnTo>
                  <a:pt x="1109" y="2030"/>
                </a:lnTo>
                <a:lnTo>
                  <a:pt x="1107" y="2025"/>
                </a:lnTo>
                <a:lnTo>
                  <a:pt x="1107" y="2019"/>
                </a:lnTo>
                <a:lnTo>
                  <a:pt x="1105" y="2014"/>
                </a:lnTo>
                <a:lnTo>
                  <a:pt x="1104" y="2013"/>
                </a:lnTo>
                <a:lnTo>
                  <a:pt x="1104" y="2011"/>
                </a:lnTo>
                <a:lnTo>
                  <a:pt x="1104" y="2010"/>
                </a:lnTo>
                <a:lnTo>
                  <a:pt x="1104" y="2009"/>
                </a:lnTo>
                <a:lnTo>
                  <a:pt x="1104" y="2008"/>
                </a:lnTo>
                <a:lnTo>
                  <a:pt x="1107" y="2003"/>
                </a:lnTo>
                <a:lnTo>
                  <a:pt x="1108" y="2002"/>
                </a:lnTo>
                <a:lnTo>
                  <a:pt x="1109" y="2001"/>
                </a:lnTo>
                <a:lnTo>
                  <a:pt x="1109" y="2000"/>
                </a:lnTo>
                <a:lnTo>
                  <a:pt x="1110" y="2000"/>
                </a:lnTo>
                <a:lnTo>
                  <a:pt x="1110" y="1999"/>
                </a:lnTo>
                <a:lnTo>
                  <a:pt x="1111" y="1999"/>
                </a:lnTo>
                <a:lnTo>
                  <a:pt x="1111" y="1998"/>
                </a:lnTo>
                <a:lnTo>
                  <a:pt x="1112" y="1998"/>
                </a:lnTo>
                <a:lnTo>
                  <a:pt x="1113" y="1997"/>
                </a:lnTo>
                <a:lnTo>
                  <a:pt x="1115" y="1996"/>
                </a:lnTo>
                <a:lnTo>
                  <a:pt x="1116" y="1996"/>
                </a:lnTo>
                <a:lnTo>
                  <a:pt x="1117" y="1996"/>
                </a:lnTo>
                <a:lnTo>
                  <a:pt x="1118" y="1994"/>
                </a:lnTo>
                <a:lnTo>
                  <a:pt x="1119" y="1994"/>
                </a:lnTo>
                <a:lnTo>
                  <a:pt x="1120" y="1993"/>
                </a:lnTo>
                <a:lnTo>
                  <a:pt x="1121" y="1993"/>
                </a:lnTo>
                <a:lnTo>
                  <a:pt x="1121" y="1992"/>
                </a:lnTo>
                <a:lnTo>
                  <a:pt x="1122" y="1992"/>
                </a:lnTo>
                <a:lnTo>
                  <a:pt x="1122" y="1991"/>
                </a:lnTo>
                <a:lnTo>
                  <a:pt x="1124" y="1991"/>
                </a:lnTo>
                <a:lnTo>
                  <a:pt x="1125" y="1990"/>
                </a:lnTo>
                <a:lnTo>
                  <a:pt x="1126" y="1990"/>
                </a:lnTo>
                <a:lnTo>
                  <a:pt x="1127" y="1989"/>
                </a:lnTo>
                <a:lnTo>
                  <a:pt x="1128" y="1989"/>
                </a:lnTo>
                <a:lnTo>
                  <a:pt x="1129" y="1989"/>
                </a:lnTo>
                <a:lnTo>
                  <a:pt x="1134" y="1988"/>
                </a:lnTo>
                <a:lnTo>
                  <a:pt x="1136" y="1988"/>
                </a:lnTo>
                <a:lnTo>
                  <a:pt x="1141" y="1988"/>
                </a:lnTo>
                <a:lnTo>
                  <a:pt x="1145" y="1989"/>
                </a:lnTo>
                <a:lnTo>
                  <a:pt x="1150" y="1991"/>
                </a:lnTo>
                <a:lnTo>
                  <a:pt x="1153" y="1991"/>
                </a:lnTo>
                <a:lnTo>
                  <a:pt x="1154" y="1991"/>
                </a:lnTo>
                <a:lnTo>
                  <a:pt x="1158" y="1991"/>
                </a:lnTo>
                <a:lnTo>
                  <a:pt x="1160" y="1991"/>
                </a:lnTo>
                <a:lnTo>
                  <a:pt x="1164" y="1991"/>
                </a:lnTo>
                <a:lnTo>
                  <a:pt x="1166" y="1991"/>
                </a:lnTo>
                <a:lnTo>
                  <a:pt x="1167" y="1990"/>
                </a:lnTo>
                <a:lnTo>
                  <a:pt x="1168" y="1990"/>
                </a:lnTo>
                <a:lnTo>
                  <a:pt x="1169" y="1990"/>
                </a:lnTo>
                <a:lnTo>
                  <a:pt x="1170" y="1990"/>
                </a:lnTo>
                <a:lnTo>
                  <a:pt x="1171" y="1990"/>
                </a:lnTo>
                <a:lnTo>
                  <a:pt x="1172" y="1990"/>
                </a:lnTo>
                <a:lnTo>
                  <a:pt x="1172" y="1991"/>
                </a:lnTo>
                <a:lnTo>
                  <a:pt x="1172" y="1992"/>
                </a:lnTo>
                <a:lnTo>
                  <a:pt x="1172" y="1994"/>
                </a:lnTo>
                <a:lnTo>
                  <a:pt x="1172" y="1996"/>
                </a:lnTo>
                <a:lnTo>
                  <a:pt x="1199" y="2003"/>
                </a:lnTo>
                <a:lnTo>
                  <a:pt x="1200" y="2003"/>
                </a:lnTo>
                <a:lnTo>
                  <a:pt x="1201" y="2003"/>
                </a:lnTo>
                <a:lnTo>
                  <a:pt x="1202" y="2003"/>
                </a:lnTo>
                <a:lnTo>
                  <a:pt x="1203" y="2003"/>
                </a:lnTo>
                <a:lnTo>
                  <a:pt x="1205" y="2002"/>
                </a:lnTo>
                <a:lnTo>
                  <a:pt x="1207" y="2002"/>
                </a:lnTo>
                <a:lnTo>
                  <a:pt x="1210" y="2003"/>
                </a:lnTo>
                <a:lnTo>
                  <a:pt x="1211" y="2005"/>
                </a:lnTo>
                <a:lnTo>
                  <a:pt x="1213" y="2006"/>
                </a:lnTo>
                <a:lnTo>
                  <a:pt x="1216" y="2006"/>
                </a:lnTo>
                <a:lnTo>
                  <a:pt x="1217" y="2006"/>
                </a:lnTo>
                <a:lnTo>
                  <a:pt x="1218" y="2006"/>
                </a:lnTo>
                <a:lnTo>
                  <a:pt x="1219" y="2005"/>
                </a:lnTo>
                <a:lnTo>
                  <a:pt x="1218" y="2005"/>
                </a:lnTo>
                <a:lnTo>
                  <a:pt x="1220" y="2005"/>
                </a:lnTo>
                <a:lnTo>
                  <a:pt x="1219" y="2005"/>
                </a:lnTo>
                <a:lnTo>
                  <a:pt x="1220" y="2005"/>
                </a:lnTo>
                <a:lnTo>
                  <a:pt x="1224" y="2000"/>
                </a:lnTo>
                <a:lnTo>
                  <a:pt x="1222" y="2000"/>
                </a:lnTo>
                <a:lnTo>
                  <a:pt x="1222" y="1999"/>
                </a:lnTo>
                <a:lnTo>
                  <a:pt x="1224" y="1998"/>
                </a:lnTo>
                <a:lnTo>
                  <a:pt x="1226" y="1993"/>
                </a:lnTo>
                <a:lnTo>
                  <a:pt x="1227" y="1992"/>
                </a:lnTo>
                <a:lnTo>
                  <a:pt x="1227" y="1991"/>
                </a:lnTo>
                <a:lnTo>
                  <a:pt x="1227" y="1989"/>
                </a:lnTo>
                <a:lnTo>
                  <a:pt x="1222" y="1992"/>
                </a:lnTo>
                <a:lnTo>
                  <a:pt x="1222" y="1993"/>
                </a:lnTo>
                <a:lnTo>
                  <a:pt x="1221" y="1993"/>
                </a:lnTo>
                <a:lnTo>
                  <a:pt x="1221" y="1994"/>
                </a:lnTo>
                <a:lnTo>
                  <a:pt x="1220" y="1996"/>
                </a:lnTo>
                <a:lnTo>
                  <a:pt x="1220" y="1997"/>
                </a:lnTo>
                <a:lnTo>
                  <a:pt x="1219" y="1999"/>
                </a:lnTo>
                <a:lnTo>
                  <a:pt x="1219" y="2000"/>
                </a:lnTo>
                <a:lnTo>
                  <a:pt x="1218" y="2000"/>
                </a:lnTo>
                <a:lnTo>
                  <a:pt x="1218" y="2001"/>
                </a:lnTo>
                <a:lnTo>
                  <a:pt x="1217" y="2001"/>
                </a:lnTo>
                <a:lnTo>
                  <a:pt x="1217" y="2000"/>
                </a:lnTo>
                <a:lnTo>
                  <a:pt x="1216" y="2000"/>
                </a:lnTo>
                <a:lnTo>
                  <a:pt x="1214" y="2000"/>
                </a:lnTo>
                <a:lnTo>
                  <a:pt x="1213" y="1999"/>
                </a:lnTo>
                <a:lnTo>
                  <a:pt x="1212" y="1998"/>
                </a:lnTo>
                <a:lnTo>
                  <a:pt x="1211" y="1997"/>
                </a:lnTo>
                <a:lnTo>
                  <a:pt x="1210" y="1997"/>
                </a:lnTo>
                <a:lnTo>
                  <a:pt x="1209" y="1996"/>
                </a:lnTo>
                <a:lnTo>
                  <a:pt x="1203" y="1993"/>
                </a:lnTo>
                <a:lnTo>
                  <a:pt x="1201" y="1992"/>
                </a:lnTo>
                <a:lnTo>
                  <a:pt x="1201" y="1991"/>
                </a:lnTo>
                <a:lnTo>
                  <a:pt x="1201" y="1990"/>
                </a:lnTo>
                <a:lnTo>
                  <a:pt x="1200" y="1990"/>
                </a:lnTo>
                <a:lnTo>
                  <a:pt x="1200" y="1989"/>
                </a:lnTo>
                <a:lnTo>
                  <a:pt x="1201" y="1988"/>
                </a:lnTo>
                <a:lnTo>
                  <a:pt x="1207" y="1974"/>
                </a:lnTo>
                <a:lnTo>
                  <a:pt x="1207" y="1973"/>
                </a:lnTo>
                <a:lnTo>
                  <a:pt x="1207" y="1972"/>
                </a:lnTo>
                <a:lnTo>
                  <a:pt x="1208" y="1972"/>
                </a:lnTo>
                <a:lnTo>
                  <a:pt x="1204" y="1973"/>
                </a:lnTo>
                <a:lnTo>
                  <a:pt x="1196" y="1977"/>
                </a:lnTo>
                <a:lnTo>
                  <a:pt x="1196" y="1979"/>
                </a:lnTo>
                <a:lnTo>
                  <a:pt x="1195" y="1979"/>
                </a:lnTo>
                <a:lnTo>
                  <a:pt x="1194" y="1979"/>
                </a:lnTo>
                <a:lnTo>
                  <a:pt x="1194" y="1980"/>
                </a:lnTo>
                <a:lnTo>
                  <a:pt x="1193" y="1981"/>
                </a:lnTo>
                <a:lnTo>
                  <a:pt x="1192" y="1981"/>
                </a:lnTo>
                <a:lnTo>
                  <a:pt x="1191" y="1982"/>
                </a:lnTo>
                <a:lnTo>
                  <a:pt x="1189" y="1983"/>
                </a:lnTo>
                <a:lnTo>
                  <a:pt x="1188" y="1983"/>
                </a:lnTo>
                <a:lnTo>
                  <a:pt x="1187" y="1983"/>
                </a:lnTo>
                <a:lnTo>
                  <a:pt x="1187" y="1984"/>
                </a:lnTo>
                <a:lnTo>
                  <a:pt x="1186" y="1984"/>
                </a:lnTo>
                <a:lnTo>
                  <a:pt x="1185" y="1984"/>
                </a:lnTo>
                <a:lnTo>
                  <a:pt x="1185" y="1985"/>
                </a:lnTo>
                <a:lnTo>
                  <a:pt x="1184" y="1985"/>
                </a:lnTo>
                <a:lnTo>
                  <a:pt x="1183" y="1985"/>
                </a:lnTo>
                <a:lnTo>
                  <a:pt x="1182" y="1986"/>
                </a:lnTo>
                <a:lnTo>
                  <a:pt x="1180" y="1986"/>
                </a:lnTo>
                <a:lnTo>
                  <a:pt x="1178" y="1985"/>
                </a:lnTo>
                <a:lnTo>
                  <a:pt x="1175" y="1984"/>
                </a:lnTo>
                <a:lnTo>
                  <a:pt x="1172" y="1983"/>
                </a:lnTo>
                <a:lnTo>
                  <a:pt x="1162" y="1981"/>
                </a:lnTo>
                <a:lnTo>
                  <a:pt x="1161" y="1980"/>
                </a:lnTo>
                <a:lnTo>
                  <a:pt x="1161" y="1977"/>
                </a:lnTo>
                <a:lnTo>
                  <a:pt x="1161" y="1975"/>
                </a:lnTo>
                <a:lnTo>
                  <a:pt x="1161" y="1974"/>
                </a:lnTo>
                <a:lnTo>
                  <a:pt x="1162" y="1974"/>
                </a:lnTo>
                <a:lnTo>
                  <a:pt x="1162" y="1973"/>
                </a:lnTo>
                <a:lnTo>
                  <a:pt x="1163" y="1973"/>
                </a:lnTo>
                <a:lnTo>
                  <a:pt x="1163" y="1972"/>
                </a:lnTo>
                <a:lnTo>
                  <a:pt x="1164" y="1972"/>
                </a:lnTo>
                <a:lnTo>
                  <a:pt x="1166" y="1971"/>
                </a:lnTo>
                <a:lnTo>
                  <a:pt x="1167" y="1969"/>
                </a:lnTo>
                <a:lnTo>
                  <a:pt x="1168" y="1969"/>
                </a:lnTo>
                <a:lnTo>
                  <a:pt x="1169" y="1968"/>
                </a:lnTo>
                <a:lnTo>
                  <a:pt x="1170" y="1967"/>
                </a:lnTo>
                <a:lnTo>
                  <a:pt x="1171" y="1967"/>
                </a:lnTo>
                <a:lnTo>
                  <a:pt x="1171" y="1966"/>
                </a:lnTo>
                <a:lnTo>
                  <a:pt x="1169" y="1966"/>
                </a:lnTo>
                <a:lnTo>
                  <a:pt x="1167" y="1966"/>
                </a:lnTo>
                <a:lnTo>
                  <a:pt x="1166" y="1965"/>
                </a:lnTo>
                <a:lnTo>
                  <a:pt x="1164" y="1965"/>
                </a:lnTo>
                <a:lnTo>
                  <a:pt x="1166" y="1965"/>
                </a:lnTo>
                <a:lnTo>
                  <a:pt x="1164" y="1963"/>
                </a:lnTo>
                <a:lnTo>
                  <a:pt x="1164" y="1961"/>
                </a:lnTo>
                <a:lnTo>
                  <a:pt x="1166" y="1961"/>
                </a:lnTo>
                <a:lnTo>
                  <a:pt x="1168" y="1960"/>
                </a:lnTo>
                <a:lnTo>
                  <a:pt x="1169" y="1960"/>
                </a:lnTo>
                <a:lnTo>
                  <a:pt x="1171" y="1960"/>
                </a:lnTo>
                <a:lnTo>
                  <a:pt x="1180" y="1955"/>
                </a:lnTo>
                <a:lnTo>
                  <a:pt x="1189" y="1949"/>
                </a:lnTo>
                <a:lnTo>
                  <a:pt x="1183" y="1952"/>
                </a:lnTo>
                <a:lnTo>
                  <a:pt x="1183" y="1951"/>
                </a:lnTo>
                <a:lnTo>
                  <a:pt x="1189" y="1947"/>
                </a:lnTo>
                <a:lnTo>
                  <a:pt x="1186" y="1948"/>
                </a:lnTo>
                <a:lnTo>
                  <a:pt x="1184" y="1949"/>
                </a:lnTo>
                <a:lnTo>
                  <a:pt x="1184" y="1950"/>
                </a:lnTo>
                <a:lnTo>
                  <a:pt x="1183" y="1950"/>
                </a:lnTo>
                <a:lnTo>
                  <a:pt x="1185" y="1949"/>
                </a:lnTo>
                <a:lnTo>
                  <a:pt x="1185" y="1948"/>
                </a:lnTo>
                <a:lnTo>
                  <a:pt x="1184" y="1949"/>
                </a:lnTo>
                <a:lnTo>
                  <a:pt x="1174" y="1955"/>
                </a:lnTo>
                <a:lnTo>
                  <a:pt x="1172" y="1956"/>
                </a:lnTo>
                <a:lnTo>
                  <a:pt x="1184" y="1949"/>
                </a:lnTo>
                <a:lnTo>
                  <a:pt x="1185" y="1948"/>
                </a:lnTo>
                <a:lnTo>
                  <a:pt x="1186" y="1947"/>
                </a:lnTo>
                <a:lnTo>
                  <a:pt x="1184" y="1943"/>
                </a:lnTo>
                <a:lnTo>
                  <a:pt x="1162" y="1958"/>
                </a:lnTo>
                <a:lnTo>
                  <a:pt x="1162" y="1959"/>
                </a:lnTo>
                <a:lnTo>
                  <a:pt x="1162" y="1960"/>
                </a:lnTo>
                <a:lnTo>
                  <a:pt x="1161" y="1960"/>
                </a:lnTo>
                <a:lnTo>
                  <a:pt x="1161" y="1959"/>
                </a:lnTo>
                <a:lnTo>
                  <a:pt x="1161" y="1958"/>
                </a:lnTo>
                <a:lnTo>
                  <a:pt x="1161" y="1957"/>
                </a:lnTo>
                <a:lnTo>
                  <a:pt x="1172" y="1949"/>
                </a:lnTo>
                <a:lnTo>
                  <a:pt x="1169" y="1944"/>
                </a:lnTo>
                <a:lnTo>
                  <a:pt x="1167" y="1946"/>
                </a:lnTo>
                <a:lnTo>
                  <a:pt x="1166" y="1944"/>
                </a:lnTo>
                <a:lnTo>
                  <a:pt x="1170" y="1941"/>
                </a:lnTo>
                <a:lnTo>
                  <a:pt x="1168" y="1942"/>
                </a:lnTo>
                <a:lnTo>
                  <a:pt x="1168" y="1941"/>
                </a:lnTo>
                <a:lnTo>
                  <a:pt x="1170" y="1940"/>
                </a:lnTo>
                <a:lnTo>
                  <a:pt x="1169" y="1939"/>
                </a:lnTo>
                <a:lnTo>
                  <a:pt x="1169" y="1938"/>
                </a:lnTo>
                <a:lnTo>
                  <a:pt x="1170" y="1939"/>
                </a:lnTo>
                <a:lnTo>
                  <a:pt x="1170" y="1938"/>
                </a:lnTo>
                <a:lnTo>
                  <a:pt x="1174" y="1934"/>
                </a:lnTo>
                <a:lnTo>
                  <a:pt x="1176" y="1932"/>
                </a:lnTo>
                <a:lnTo>
                  <a:pt x="1176" y="1931"/>
                </a:lnTo>
                <a:lnTo>
                  <a:pt x="1176" y="1930"/>
                </a:lnTo>
                <a:lnTo>
                  <a:pt x="1171" y="1932"/>
                </a:lnTo>
                <a:lnTo>
                  <a:pt x="1175" y="1930"/>
                </a:lnTo>
                <a:lnTo>
                  <a:pt x="1176" y="1930"/>
                </a:lnTo>
                <a:lnTo>
                  <a:pt x="1175" y="1929"/>
                </a:lnTo>
                <a:lnTo>
                  <a:pt x="1169" y="1931"/>
                </a:lnTo>
                <a:lnTo>
                  <a:pt x="1167" y="1933"/>
                </a:lnTo>
                <a:lnTo>
                  <a:pt x="1166" y="1933"/>
                </a:lnTo>
                <a:lnTo>
                  <a:pt x="1164" y="1933"/>
                </a:lnTo>
                <a:lnTo>
                  <a:pt x="1163" y="1933"/>
                </a:lnTo>
                <a:lnTo>
                  <a:pt x="1163" y="1932"/>
                </a:lnTo>
                <a:lnTo>
                  <a:pt x="1162" y="1932"/>
                </a:lnTo>
                <a:lnTo>
                  <a:pt x="1162" y="1931"/>
                </a:lnTo>
                <a:lnTo>
                  <a:pt x="1162" y="1930"/>
                </a:lnTo>
                <a:lnTo>
                  <a:pt x="1164" y="1927"/>
                </a:lnTo>
                <a:lnTo>
                  <a:pt x="1167" y="1926"/>
                </a:lnTo>
                <a:lnTo>
                  <a:pt x="1168" y="1925"/>
                </a:lnTo>
                <a:lnTo>
                  <a:pt x="1167" y="1924"/>
                </a:lnTo>
                <a:lnTo>
                  <a:pt x="1166" y="1924"/>
                </a:lnTo>
                <a:lnTo>
                  <a:pt x="1166" y="1923"/>
                </a:lnTo>
                <a:lnTo>
                  <a:pt x="1166" y="1922"/>
                </a:lnTo>
                <a:lnTo>
                  <a:pt x="1167" y="1921"/>
                </a:lnTo>
                <a:lnTo>
                  <a:pt x="1168" y="1919"/>
                </a:lnTo>
                <a:lnTo>
                  <a:pt x="1170" y="1918"/>
                </a:lnTo>
                <a:lnTo>
                  <a:pt x="1162" y="1923"/>
                </a:lnTo>
                <a:lnTo>
                  <a:pt x="1159" y="1924"/>
                </a:lnTo>
                <a:lnTo>
                  <a:pt x="1158" y="1924"/>
                </a:lnTo>
                <a:lnTo>
                  <a:pt x="1155" y="1919"/>
                </a:lnTo>
                <a:lnTo>
                  <a:pt x="1154" y="1916"/>
                </a:lnTo>
                <a:lnTo>
                  <a:pt x="1154" y="1915"/>
                </a:lnTo>
                <a:lnTo>
                  <a:pt x="1153" y="1914"/>
                </a:lnTo>
                <a:lnTo>
                  <a:pt x="1152" y="1913"/>
                </a:lnTo>
                <a:lnTo>
                  <a:pt x="1152" y="1912"/>
                </a:lnTo>
                <a:lnTo>
                  <a:pt x="1151" y="1910"/>
                </a:lnTo>
                <a:lnTo>
                  <a:pt x="1150" y="1909"/>
                </a:lnTo>
                <a:lnTo>
                  <a:pt x="1150" y="1908"/>
                </a:lnTo>
                <a:lnTo>
                  <a:pt x="1149" y="1907"/>
                </a:lnTo>
                <a:lnTo>
                  <a:pt x="1147" y="1906"/>
                </a:lnTo>
                <a:lnTo>
                  <a:pt x="1147" y="1905"/>
                </a:lnTo>
                <a:lnTo>
                  <a:pt x="1146" y="1904"/>
                </a:lnTo>
                <a:lnTo>
                  <a:pt x="1145" y="1902"/>
                </a:lnTo>
                <a:lnTo>
                  <a:pt x="1144" y="1901"/>
                </a:lnTo>
                <a:lnTo>
                  <a:pt x="1143" y="1900"/>
                </a:lnTo>
                <a:lnTo>
                  <a:pt x="1139" y="1897"/>
                </a:lnTo>
                <a:lnTo>
                  <a:pt x="1137" y="1894"/>
                </a:lnTo>
                <a:lnTo>
                  <a:pt x="1128" y="1887"/>
                </a:lnTo>
                <a:lnTo>
                  <a:pt x="1125" y="1883"/>
                </a:lnTo>
                <a:lnTo>
                  <a:pt x="1121" y="1881"/>
                </a:lnTo>
                <a:lnTo>
                  <a:pt x="1119" y="1880"/>
                </a:lnTo>
                <a:lnTo>
                  <a:pt x="1119" y="1879"/>
                </a:lnTo>
                <a:lnTo>
                  <a:pt x="1118" y="1879"/>
                </a:lnTo>
                <a:lnTo>
                  <a:pt x="1117" y="1877"/>
                </a:lnTo>
                <a:lnTo>
                  <a:pt x="1116" y="1877"/>
                </a:lnTo>
                <a:lnTo>
                  <a:pt x="1115" y="1876"/>
                </a:lnTo>
                <a:lnTo>
                  <a:pt x="1113" y="1875"/>
                </a:lnTo>
                <a:lnTo>
                  <a:pt x="1112" y="1875"/>
                </a:lnTo>
                <a:lnTo>
                  <a:pt x="1111" y="1874"/>
                </a:lnTo>
                <a:lnTo>
                  <a:pt x="1110" y="1874"/>
                </a:lnTo>
                <a:lnTo>
                  <a:pt x="1109" y="1873"/>
                </a:lnTo>
                <a:lnTo>
                  <a:pt x="1108" y="1873"/>
                </a:lnTo>
                <a:lnTo>
                  <a:pt x="1107" y="1872"/>
                </a:lnTo>
                <a:lnTo>
                  <a:pt x="1104" y="1871"/>
                </a:lnTo>
                <a:lnTo>
                  <a:pt x="1100" y="1869"/>
                </a:lnTo>
                <a:lnTo>
                  <a:pt x="1096" y="1867"/>
                </a:lnTo>
                <a:lnTo>
                  <a:pt x="1094" y="1867"/>
                </a:lnTo>
                <a:lnTo>
                  <a:pt x="1092" y="1866"/>
                </a:lnTo>
                <a:lnTo>
                  <a:pt x="1090" y="1866"/>
                </a:lnTo>
                <a:lnTo>
                  <a:pt x="1088" y="1866"/>
                </a:lnTo>
                <a:lnTo>
                  <a:pt x="1087" y="1865"/>
                </a:lnTo>
                <a:lnTo>
                  <a:pt x="1086" y="1865"/>
                </a:lnTo>
                <a:lnTo>
                  <a:pt x="1085" y="1865"/>
                </a:lnTo>
                <a:lnTo>
                  <a:pt x="1083" y="1865"/>
                </a:lnTo>
                <a:lnTo>
                  <a:pt x="1082" y="1865"/>
                </a:lnTo>
                <a:lnTo>
                  <a:pt x="1080" y="1865"/>
                </a:lnTo>
                <a:lnTo>
                  <a:pt x="1079" y="1865"/>
                </a:lnTo>
                <a:lnTo>
                  <a:pt x="1076" y="1864"/>
                </a:lnTo>
                <a:lnTo>
                  <a:pt x="1075" y="1863"/>
                </a:lnTo>
                <a:lnTo>
                  <a:pt x="1074" y="1862"/>
                </a:lnTo>
                <a:lnTo>
                  <a:pt x="1071" y="1860"/>
                </a:lnTo>
                <a:lnTo>
                  <a:pt x="1070" y="1859"/>
                </a:lnTo>
                <a:lnTo>
                  <a:pt x="1069" y="1859"/>
                </a:lnTo>
                <a:lnTo>
                  <a:pt x="1068" y="1859"/>
                </a:lnTo>
                <a:lnTo>
                  <a:pt x="1068" y="1858"/>
                </a:lnTo>
                <a:lnTo>
                  <a:pt x="1067" y="1858"/>
                </a:lnTo>
                <a:lnTo>
                  <a:pt x="1066" y="1858"/>
                </a:lnTo>
                <a:lnTo>
                  <a:pt x="1049" y="1856"/>
                </a:lnTo>
                <a:lnTo>
                  <a:pt x="1030" y="1852"/>
                </a:lnTo>
                <a:lnTo>
                  <a:pt x="1027" y="1851"/>
                </a:lnTo>
                <a:lnTo>
                  <a:pt x="1023" y="1849"/>
                </a:lnTo>
                <a:lnTo>
                  <a:pt x="1020" y="1847"/>
                </a:lnTo>
                <a:lnTo>
                  <a:pt x="1019" y="1846"/>
                </a:lnTo>
                <a:lnTo>
                  <a:pt x="1018" y="1846"/>
                </a:lnTo>
                <a:lnTo>
                  <a:pt x="1017" y="1845"/>
                </a:lnTo>
                <a:lnTo>
                  <a:pt x="1015" y="1842"/>
                </a:lnTo>
                <a:lnTo>
                  <a:pt x="1010" y="1838"/>
                </a:lnTo>
                <a:lnTo>
                  <a:pt x="1010" y="1837"/>
                </a:lnTo>
                <a:lnTo>
                  <a:pt x="1008" y="1834"/>
                </a:lnTo>
                <a:lnTo>
                  <a:pt x="1007" y="1833"/>
                </a:lnTo>
                <a:lnTo>
                  <a:pt x="1007" y="1832"/>
                </a:lnTo>
                <a:lnTo>
                  <a:pt x="1007" y="1831"/>
                </a:lnTo>
                <a:lnTo>
                  <a:pt x="1005" y="1831"/>
                </a:lnTo>
                <a:lnTo>
                  <a:pt x="1005" y="1830"/>
                </a:lnTo>
                <a:lnTo>
                  <a:pt x="1004" y="1829"/>
                </a:lnTo>
                <a:lnTo>
                  <a:pt x="1004" y="1827"/>
                </a:lnTo>
                <a:lnTo>
                  <a:pt x="1003" y="1827"/>
                </a:lnTo>
                <a:lnTo>
                  <a:pt x="1003" y="1826"/>
                </a:lnTo>
                <a:lnTo>
                  <a:pt x="1002" y="1826"/>
                </a:lnTo>
                <a:lnTo>
                  <a:pt x="1001" y="1826"/>
                </a:lnTo>
                <a:lnTo>
                  <a:pt x="1001" y="1825"/>
                </a:lnTo>
                <a:lnTo>
                  <a:pt x="1000" y="1824"/>
                </a:lnTo>
                <a:lnTo>
                  <a:pt x="999" y="1824"/>
                </a:lnTo>
                <a:lnTo>
                  <a:pt x="999" y="1823"/>
                </a:lnTo>
                <a:lnTo>
                  <a:pt x="999" y="1822"/>
                </a:lnTo>
                <a:lnTo>
                  <a:pt x="998" y="1821"/>
                </a:lnTo>
                <a:lnTo>
                  <a:pt x="998" y="1818"/>
                </a:lnTo>
                <a:lnTo>
                  <a:pt x="998" y="1817"/>
                </a:lnTo>
                <a:lnTo>
                  <a:pt x="996" y="1816"/>
                </a:lnTo>
                <a:lnTo>
                  <a:pt x="996" y="1815"/>
                </a:lnTo>
                <a:lnTo>
                  <a:pt x="996" y="1814"/>
                </a:lnTo>
                <a:lnTo>
                  <a:pt x="995" y="1814"/>
                </a:lnTo>
                <a:lnTo>
                  <a:pt x="995" y="1813"/>
                </a:lnTo>
                <a:lnTo>
                  <a:pt x="995" y="1812"/>
                </a:lnTo>
                <a:lnTo>
                  <a:pt x="994" y="1812"/>
                </a:lnTo>
                <a:lnTo>
                  <a:pt x="994" y="1810"/>
                </a:lnTo>
                <a:lnTo>
                  <a:pt x="993" y="1810"/>
                </a:lnTo>
                <a:lnTo>
                  <a:pt x="993" y="1809"/>
                </a:lnTo>
                <a:lnTo>
                  <a:pt x="987" y="1802"/>
                </a:lnTo>
                <a:lnTo>
                  <a:pt x="986" y="1801"/>
                </a:lnTo>
                <a:lnTo>
                  <a:pt x="985" y="1800"/>
                </a:lnTo>
                <a:lnTo>
                  <a:pt x="984" y="1798"/>
                </a:lnTo>
                <a:lnTo>
                  <a:pt x="982" y="1795"/>
                </a:lnTo>
                <a:lnTo>
                  <a:pt x="980" y="1790"/>
                </a:lnTo>
                <a:lnTo>
                  <a:pt x="979" y="1789"/>
                </a:lnTo>
                <a:lnTo>
                  <a:pt x="979" y="1787"/>
                </a:lnTo>
                <a:lnTo>
                  <a:pt x="978" y="1779"/>
                </a:lnTo>
                <a:lnTo>
                  <a:pt x="977" y="1775"/>
                </a:lnTo>
                <a:lnTo>
                  <a:pt x="977" y="1771"/>
                </a:lnTo>
                <a:lnTo>
                  <a:pt x="976" y="1768"/>
                </a:lnTo>
                <a:lnTo>
                  <a:pt x="975" y="1760"/>
                </a:lnTo>
                <a:lnTo>
                  <a:pt x="975" y="1759"/>
                </a:lnTo>
                <a:lnTo>
                  <a:pt x="975" y="1758"/>
                </a:lnTo>
                <a:lnTo>
                  <a:pt x="974" y="1758"/>
                </a:lnTo>
                <a:lnTo>
                  <a:pt x="974" y="1757"/>
                </a:lnTo>
                <a:lnTo>
                  <a:pt x="974" y="1756"/>
                </a:lnTo>
                <a:lnTo>
                  <a:pt x="974" y="1755"/>
                </a:lnTo>
                <a:lnTo>
                  <a:pt x="974" y="1754"/>
                </a:lnTo>
                <a:lnTo>
                  <a:pt x="975" y="1753"/>
                </a:lnTo>
                <a:lnTo>
                  <a:pt x="974" y="1751"/>
                </a:lnTo>
                <a:lnTo>
                  <a:pt x="974" y="1748"/>
                </a:lnTo>
                <a:lnTo>
                  <a:pt x="974" y="1746"/>
                </a:lnTo>
                <a:lnTo>
                  <a:pt x="974" y="1743"/>
                </a:lnTo>
                <a:lnTo>
                  <a:pt x="974" y="1741"/>
                </a:lnTo>
                <a:lnTo>
                  <a:pt x="974" y="1740"/>
                </a:lnTo>
                <a:lnTo>
                  <a:pt x="974" y="1739"/>
                </a:lnTo>
                <a:lnTo>
                  <a:pt x="973" y="1738"/>
                </a:lnTo>
                <a:lnTo>
                  <a:pt x="973" y="1737"/>
                </a:lnTo>
                <a:lnTo>
                  <a:pt x="973" y="1735"/>
                </a:lnTo>
                <a:lnTo>
                  <a:pt x="973" y="1734"/>
                </a:lnTo>
                <a:lnTo>
                  <a:pt x="973" y="1733"/>
                </a:lnTo>
                <a:lnTo>
                  <a:pt x="974" y="1731"/>
                </a:lnTo>
                <a:lnTo>
                  <a:pt x="974" y="1729"/>
                </a:lnTo>
                <a:lnTo>
                  <a:pt x="974" y="1725"/>
                </a:lnTo>
                <a:lnTo>
                  <a:pt x="975" y="1721"/>
                </a:lnTo>
                <a:lnTo>
                  <a:pt x="975" y="1713"/>
                </a:lnTo>
                <a:lnTo>
                  <a:pt x="975" y="1712"/>
                </a:lnTo>
                <a:lnTo>
                  <a:pt x="976" y="1707"/>
                </a:lnTo>
                <a:lnTo>
                  <a:pt x="976" y="1706"/>
                </a:lnTo>
                <a:lnTo>
                  <a:pt x="976" y="1703"/>
                </a:lnTo>
                <a:lnTo>
                  <a:pt x="976" y="1701"/>
                </a:lnTo>
                <a:lnTo>
                  <a:pt x="976" y="1700"/>
                </a:lnTo>
                <a:lnTo>
                  <a:pt x="977" y="1700"/>
                </a:lnTo>
                <a:lnTo>
                  <a:pt x="977" y="1699"/>
                </a:lnTo>
                <a:lnTo>
                  <a:pt x="977" y="1698"/>
                </a:lnTo>
                <a:lnTo>
                  <a:pt x="978" y="1697"/>
                </a:lnTo>
                <a:lnTo>
                  <a:pt x="978" y="1696"/>
                </a:lnTo>
                <a:lnTo>
                  <a:pt x="980" y="1691"/>
                </a:lnTo>
                <a:lnTo>
                  <a:pt x="980" y="1689"/>
                </a:lnTo>
                <a:lnTo>
                  <a:pt x="982" y="1686"/>
                </a:lnTo>
                <a:lnTo>
                  <a:pt x="985" y="1678"/>
                </a:lnTo>
                <a:lnTo>
                  <a:pt x="988" y="1667"/>
                </a:lnTo>
                <a:lnTo>
                  <a:pt x="990" y="1664"/>
                </a:lnTo>
                <a:lnTo>
                  <a:pt x="992" y="1659"/>
                </a:lnTo>
                <a:lnTo>
                  <a:pt x="993" y="1655"/>
                </a:lnTo>
                <a:lnTo>
                  <a:pt x="994" y="1651"/>
                </a:lnTo>
                <a:lnTo>
                  <a:pt x="996" y="1648"/>
                </a:lnTo>
                <a:lnTo>
                  <a:pt x="987" y="1644"/>
                </a:lnTo>
                <a:lnTo>
                  <a:pt x="996" y="1647"/>
                </a:lnTo>
                <a:lnTo>
                  <a:pt x="996" y="1646"/>
                </a:lnTo>
                <a:lnTo>
                  <a:pt x="998" y="1644"/>
                </a:lnTo>
                <a:lnTo>
                  <a:pt x="998" y="1642"/>
                </a:lnTo>
                <a:lnTo>
                  <a:pt x="999" y="1641"/>
                </a:lnTo>
                <a:lnTo>
                  <a:pt x="1000" y="1640"/>
                </a:lnTo>
                <a:lnTo>
                  <a:pt x="1000" y="1639"/>
                </a:lnTo>
                <a:lnTo>
                  <a:pt x="1001" y="1638"/>
                </a:lnTo>
                <a:lnTo>
                  <a:pt x="1000" y="1636"/>
                </a:lnTo>
                <a:lnTo>
                  <a:pt x="998" y="1634"/>
                </a:lnTo>
                <a:lnTo>
                  <a:pt x="996" y="1633"/>
                </a:lnTo>
                <a:lnTo>
                  <a:pt x="996" y="1631"/>
                </a:lnTo>
                <a:lnTo>
                  <a:pt x="1007" y="1619"/>
                </a:lnTo>
                <a:lnTo>
                  <a:pt x="1009" y="1616"/>
                </a:lnTo>
                <a:lnTo>
                  <a:pt x="1013" y="1620"/>
                </a:lnTo>
                <a:lnTo>
                  <a:pt x="1015" y="1619"/>
                </a:lnTo>
                <a:lnTo>
                  <a:pt x="1017" y="1620"/>
                </a:lnTo>
                <a:lnTo>
                  <a:pt x="1016" y="1619"/>
                </a:lnTo>
                <a:lnTo>
                  <a:pt x="1017" y="1617"/>
                </a:lnTo>
                <a:lnTo>
                  <a:pt x="1018" y="1619"/>
                </a:lnTo>
                <a:lnTo>
                  <a:pt x="1019" y="1616"/>
                </a:lnTo>
                <a:lnTo>
                  <a:pt x="1025" y="1611"/>
                </a:lnTo>
                <a:lnTo>
                  <a:pt x="1032" y="1615"/>
                </a:lnTo>
                <a:lnTo>
                  <a:pt x="1030" y="1614"/>
                </a:lnTo>
                <a:lnTo>
                  <a:pt x="1032" y="1613"/>
                </a:lnTo>
                <a:lnTo>
                  <a:pt x="1033" y="1613"/>
                </a:lnTo>
                <a:lnTo>
                  <a:pt x="1030" y="1614"/>
                </a:lnTo>
                <a:lnTo>
                  <a:pt x="1032" y="1615"/>
                </a:lnTo>
                <a:lnTo>
                  <a:pt x="1034" y="1616"/>
                </a:lnTo>
                <a:lnTo>
                  <a:pt x="1035" y="1615"/>
                </a:lnTo>
                <a:lnTo>
                  <a:pt x="1034" y="1616"/>
                </a:lnTo>
                <a:lnTo>
                  <a:pt x="1035" y="1617"/>
                </a:lnTo>
                <a:lnTo>
                  <a:pt x="1037" y="1615"/>
                </a:lnTo>
                <a:lnTo>
                  <a:pt x="1041" y="1611"/>
                </a:lnTo>
                <a:lnTo>
                  <a:pt x="1045" y="1604"/>
                </a:lnTo>
                <a:lnTo>
                  <a:pt x="1029" y="1591"/>
                </a:lnTo>
                <a:lnTo>
                  <a:pt x="1028" y="1591"/>
                </a:lnTo>
                <a:lnTo>
                  <a:pt x="1029" y="1589"/>
                </a:lnTo>
                <a:lnTo>
                  <a:pt x="1030" y="1590"/>
                </a:lnTo>
                <a:lnTo>
                  <a:pt x="1046" y="1603"/>
                </a:lnTo>
                <a:lnTo>
                  <a:pt x="1047" y="1600"/>
                </a:lnTo>
                <a:lnTo>
                  <a:pt x="1050" y="1601"/>
                </a:lnTo>
                <a:lnTo>
                  <a:pt x="1050" y="1600"/>
                </a:lnTo>
                <a:lnTo>
                  <a:pt x="1051" y="1599"/>
                </a:lnTo>
                <a:lnTo>
                  <a:pt x="1052" y="1597"/>
                </a:lnTo>
                <a:lnTo>
                  <a:pt x="1053" y="1596"/>
                </a:lnTo>
                <a:lnTo>
                  <a:pt x="1049" y="1592"/>
                </a:lnTo>
                <a:lnTo>
                  <a:pt x="1050" y="1590"/>
                </a:lnTo>
                <a:lnTo>
                  <a:pt x="1047" y="1583"/>
                </a:lnTo>
                <a:lnTo>
                  <a:pt x="1050" y="1579"/>
                </a:lnTo>
                <a:lnTo>
                  <a:pt x="1049" y="1578"/>
                </a:lnTo>
                <a:lnTo>
                  <a:pt x="1047" y="1579"/>
                </a:lnTo>
                <a:lnTo>
                  <a:pt x="1045" y="1577"/>
                </a:lnTo>
                <a:lnTo>
                  <a:pt x="1045" y="1575"/>
                </a:lnTo>
                <a:lnTo>
                  <a:pt x="1046" y="1574"/>
                </a:lnTo>
                <a:lnTo>
                  <a:pt x="1047" y="1573"/>
                </a:lnTo>
                <a:lnTo>
                  <a:pt x="1050" y="1575"/>
                </a:lnTo>
                <a:lnTo>
                  <a:pt x="1049" y="1577"/>
                </a:lnTo>
                <a:lnTo>
                  <a:pt x="1050" y="1577"/>
                </a:lnTo>
                <a:lnTo>
                  <a:pt x="1049" y="1577"/>
                </a:lnTo>
                <a:lnTo>
                  <a:pt x="1051" y="1578"/>
                </a:lnTo>
                <a:lnTo>
                  <a:pt x="1052" y="1577"/>
                </a:lnTo>
                <a:lnTo>
                  <a:pt x="1053" y="1575"/>
                </a:lnTo>
                <a:lnTo>
                  <a:pt x="1047" y="1571"/>
                </a:lnTo>
                <a:lnTo>
                  <a:pt x="1053" y="1575"/>
                </a:lnTo>
                <a:lnTo>
                  <a:pt x="1055" y="1574"/>
                </a:lnTo>
                <a:lnTo>
                  <a:pt x="1059" y="1577"/>
                </a:lnTo>
                <a:lnTo>
                  <a:pt x="1059" y="1575"/>
                </a:lnTo>
                <a:lnTo>
                  <a:pt x="1047" y="1566"/>
                </a:lnTo>
                <a:lnTo>
                  <a:pt x="1049" y="1565"/>
                </a:lnTo>
                <a:lnTo>
                  <a:pt x="1060" y="1574"/>
                </a:lnTo>
                <a:lnTo>
                  <a:pt x="1066" y="1578"/>
                </a:lnTo>
                <a:lnTo>
                  <a:pt x="1066" y="1577"/>
                </a:lnTo>
                <a:lnTo>
                  <a:pt x="1067" y="1578"/>
                </a:lnTo>
                <a:lnTo>
                  <a:pt x="1067" y="1577"/>
                </a:lnTo>
                <a:lnTo>
                  <a:pt x="1066" y="1577"/>
                </a:lnTo>
                <a:lnTo>
                  <a:pt x="1067" y="1577"/>
                </a:lnTo>
                <a:lnTo>
                  <a:pt x="1068" y="1575"/>
                </a:lnTo>
                <a:lnTo>
                  <a:pt x="1066" y="1574"/>
                </a:lnTo>
                <a:lnTo>
                  <a:pt x="1061" y="1571"/>
                </a:lnTo>
                <a:lnTo>
                  <a:pt x="1062" y="1570"/>
                </a:lnTo>
                <a:lnTo>
                  <a:pt x="1067" y="1574"/>
                </a:lnTo>
                <a:lnTo>
                  <a:pt x="1068" y="1575"/>
                </a:lnTo>
                <a:lnTo>
                  <a:pt x="1068" y="1574"/>
                </a:lnTo>
                <a:lnTo>
                  <a:pt x="1055" y="1564"/>
                </a:lnTo>
                <a:lnTo>
                  <a:pt x="1055" y="1563"/>
                </a:lnTo>
                <a:lnTo>
                  <a:pt x="1057" y="1564"/>
                </a:lnTo>
                <a:lnTo>
                  <a:pt x="1058" y="1564"/>
                </a:lnTo>
                <a:lnTo>
                  <a:pt x="1059" y="1565"/>
                </a:lnTo>
                <a:lnTo>
                  <a:pt x="1063" y="1569"/>
                </a:lnTo>
                <a:lnTo>
                  <a:pt x="1065" y="1569"/>
                </a:lnTo>
                <a:lnTo>
                  <a:pt x="1067" y="1566"/>
                </a:lnTo>
                <a:lnTo>
                  <a:pt x="1067" y="1565"/>
                </a:lnTo>
                <a:lnTo>
                  <a:pt x="1058" y="1557"/>
                </a:lnTo>
                <a:lnTo>
                  <a:pt x="1059" y="1557"/>
                </a:lnTo>
                <a:lnTo>
                  <a:pt x="1062" y="1561"/>
                </a:lnTo>
                <a:lnTo>
                  <a:pt x="1063" y="1561"/>
                </a:lnTo>
                <a:lnTo>
                  <a:pt x="1065" y="1561"/>
                </a:lnTo>
                <a:lnTo>
                  <a:pt x="1067" y="1558"/>
                </a:lnTo>
                <a:lnTo>
                  <a:pt x="1067" y="1557"/>
                </a:lnTo>
                <a:lnTo>
                  <a:pt x="1065" y="1554"/>
                </a:lnTo>
                <a:lnTo>
                  <a:pt x="1065" y="1553"/>
                </a:lnTo>
                <a:lnTo>
                  <a:pt x="1068" y="1556"/>
                </a:lnTo>
                <a:lnTo>
                  <a:pt x="1069" y="1556"/>
                </a:lnTo>
                <a:lnTo>
                  <a:pt x="1070" y="1557"/>
                </a:lnTo>
                <a:lnTo>
                  <a:pt x="1071" y="1557"/>
                </a:lnTo>
                <a:lnTo>
                  <a:pt x="1072" y="1557"/>
                </a:lnTo>
                <a:lnTo>
                  <a:pt x="1074" y="1557"/>
                </a:lnTo>
                <a:lnTo>
                  <a:pt x="1075" y="1558"/>
                </a:lnTo>
                <a:lnTo>
                  <a:pt x="1076" y="1558"/>
                </a:lnTo>
                <a:lnTo>
                  <a:pt x="1077" y="1559"/>
                </a:lnTo>
                <a:lnTo>
                  <a:pt x="1077" y="1561"/>
                </a:lnTo>
                <a:lnTo>
                  <a:pt x="1078" y="1561"/>
                </a:lnTo>
                <a:lnTo>
                  <a:pt x="1078" y="1562"/>
                </a:lnTo>
                <a:lnTo>
                  <a:pt x="1080" y="1558"/>
                </a:lnTo>
                <a:lnTo>
                  <a:pt x="1071" y="1552"/>
                </a:lnTo>
                <a:lnTo>
                  <a:pt x="1072" y="1550"/>
                </a:lnTo>
                <a:lnTo>
                  <a:pt x="1082" y="1558"/>
                </a:lnTo>
                <a:lnTo>
                  <a:pt x="1085" y="1554"/>
                </a:lnTo>
                <a:lnTo>
                  <a:pt x="1084" y="1553"/>
                </a:lnTo>
                <a:lnTo>
                  <a:pt x="1074" y="1544"/>
                </a:lnTo>
                <a:lnTo>
                  <a:pt x="1074" y="1542"/>
                </a:lnTo>
                <a:lnTo>
                  <a:pt x="1085" y="1552"/>
                </a:lnTo>
                <a:lnTo>
                  <a:pt x="1086" y="1549"/>
                </a:lnTo>
                <a:lnTo>
                  <a:pt x="1087" y="1550"/>
                </a:lnTo>
                <a:lnTo>
                  <a:pt x="1088" y="1548"/>
                </a:lnTo>
                <a:lnTo>
                  <a:pt x="1076" y="1538"/>
                </a:lnTo>
                <a:lnTo>
                  <a:pt x="1077" y="1537"/>
                </a:lnTo>
                <a:lnTo>
                  <a:pt x="1078" y="1536"/>
                </a:lnTo>
                <a:lnTo>
                  <a:pt x="1091" y="1545"/>
                </a:lnTo>
                <a:lnTo>
                  <a:pt x="1093" y="1542"/>
                </a:lnTo>
                <a:lnTo>
                  <a:pt x="1083" y="1533"/>
                </a:lnTo>
                <a:lnTo>
                  <a:pt x="1082" y="1532"/>
                </a:lnTo>
                <a:lnTo>
                  <a:pt x="1083" y="1531"/>
                </a:lnTo>
                <a:lnTo>
                  <a:pt x="1084" y="1532"/>
                </a:lnTo>
                <a:lnTo>
                  <a:pt x="1095" y="1540"/>
                </a:lnTo>
                <a:lnTo>
                  <a:pt x="1097" y="1537"/>
                </a:lnTo>
                <a:lnTo>
                  <a:pt x="1084" y="1525"/>
                </a:lnTo>
                <a:lnTo>
                  <a:pt x="1087" y="1522"/>
                </a:lnTo>
                <a:lnTo>
                  <a:pt x="1093" y="1517"/>
                </a:lnTo>
                <a:lnTo>
                  <a:pt x="1100" y="1523"/>
                </a:lnTo>
                <a:lnTo>
                  <a:pt x="1101" y="1522"/>
                </a:lnTo>
                <a:lnTo>
                  <a:pt x="1107" y="1527"/>
                </a:lnTo>
                <a:lnTo>
                  <a:pt x="1109" y="1529"/>
                </a:lnTo>
                <a:lnTo>
                  <a:pt x="1111" y="1527"/>
                </a:lnTo>
                <a:lnTo>
                  <a:pt x="1112" y="1524"/>
                </a:lnTo>
                <a:lnTo>
                  <a:pt x="1100" y="1513"/>
                </a:lnTo>
                <a:lnTo>
                  <a:pt x="1103" y="1511"/>
                </a:lnTo>
                <a:lnTo>
                  <a:pt x="1105" y="1511"/>
                </a:lnTo>
                <a:lnTo>
                  <a:pt x="1117" y="1520"/>
                </a:lnTo>
                <a:lnTo>
                  <a:pt x="1124" y="1525"/>
                </a:lnTo>
                <a:lnTo>
                  <a:pt x="1128" y="1521"/>
                </a:lnTo>
                <a:lnTo>
                  <a:pt x="1129" y="1519"/>
                </a:lnTo>
                <a:lnTo>
                  <a:pt x="1116" y="1508"/>
                </a:lnTo>
                <a:lnTo>
                  <a:pt x="1116" y="1507"/>
                </a:lnTo>
                <a:lnTo>
                  <a:pt x="1120" y="1503"/>
                </a:lnTo>
                <a:lnTo>
                  <a:pt x="1124" y="1503"/>
                </a:lnTo>
                <a:lnTo>
                  <a:pt x="1135" y="1512"/>
                </a:lnTo>
                <a:lnTo>
                  <a:pt x="1137" y="1508"/>
                </a:lnTo>
                <a:lnTo>
                  <a:pt x="1138" y="1510"/>
                </a:lnTo>
                <a:lnTo>
                  <a:pt x="1144" y="1514"/>
                </a:lnTo>
                <a:lnTo>
                  <a:pt x="1144" y="1513"/>
                </a:lnTo>
                <a:lnTo>
                  <a:pt x="1143" y="1512"/>
                </a:lnTo>
                <a:lnTo>
                  <a:pt x="1142" y="1511"/>
                </a:lnTo>
                <a:lnTo>
                  <a:pt x="1141" y="1511"/>
                </a:lnTo>
                <a:lnTo>
                  <a:pt x="1139" y="1510"/>
                </a:lnTo>
                <a:lnTo>
                  <a:pt x="1139" y="1508"/>
                </a:lnTo>
                <a:lnTo>
                  <a:pt x="1137" y="1507"/>
                </a:lnTo>
                <a:lnTo>
                  <a:pt x="1136" y="1507"/>
                </a:lnTo>
                <a:lnTo>
                  <a:pt x="1136" y="1506"/>
                </a:lnTo>
                <a:lnTo>
                  <a:pt x="1135" y="1506"/>
                </a:lnTo>
                <a:lnTo>
                  <a:pt x="1135" y="1505"/>
                </a:lnTo>
                <a:lnTo>
                  <a:pt x="1136" y="1504"/>
                </a:lnTo>
                <a:lnTo>
                  <a:pt x="1138" y="1505"/>
                </a:lnTo>
                <a:lnTo>
                  <a:pt x="1142" y="1508"/>
                </a:lnTo>
                <a:lnTo>
                  <a:pt x="1144" y="1510"/>
                </a:lnTo>
                <a:lnTo>
                  <a:pt x="1145" y="1511"/>
                </a:lnTo>
                <a:lnTo>
                  <a:pt x="1146" y="1511"/>
                </a:lnTo>
                <a:lnTo>
                  <a:pt x="1147" y="1510"/>
                </a:lnTo>
                <a:lnTo>
                  <a:pt x="1145" y="1507"/>
                </a:lnTo>
                <a:lnTo>
                  <a:pt x="1144" y="1506"/>
                </a:lnTo>
                <a:lnTo>
                  <a:pt x="1143" y="1506"/>
                </a:lnTo>
                <a:lnTo>
                  <a:pt x="1142" y="1506"/>
                </a:lnTo>
                <a:lnTo>
                  <a:pt x="1143" y="1506"/>
                </a:lnTo>
                <a:lnTo>
                  <a:pt x="1142" y="1507"/>
                </a:lnTo>
                <a:lnTo>
                  <a:pt x="1139" y="1506"/>
                </a:lnTo>
                <a:lnTo>
                  <a:pt x="1138" y="1505"/>
                </a:lnTo>
                <a:lnTo>
                  <a:pt x="1139" y="1504"/>
                </a:lnTo>
                <a:lnTo>
                  <a:pt x="1141" y="1505"/>
                </a:lnTo>
                <a:lnTo>
                  <a:pt x="1141" y="1504"/>
                </a:lnTo>
                <a:lnTo>
                  <a:pt x="1139" y="1504"/>
                </a:lnTo>
                <a:lnTo>
                  <a:pt x="1138" y="1505"/>
                </a:lnTo>
                <a:lnTo>
                  <a:pt x="1137" y="1504"/>
                </a:lnTo>
                <a:lnTo>
                  <a:pt x="1136" y="1503"/>
                </a:lnTo>
                <a:lnTo>
                  <a:pt x="1137" y="1502"/>
                </a:lnTo>
                <a:lnTo>
                  <a:pt x="1137" y="1503"/>
                </a:lnTo>
                <a:lnTo>
                  <a:pt x="1137" y="1502"/>
                </a:lnTo>
                <a:lnTo>
                  <a:pt x="1136" y="1500"/>
                </a:lnTo>
                <a:lnTo>
                  <a:pt x="1135" y="1499"/>
                </a:lnTo>
                <a:lnTo>
                  <a:pt x="1133" y="1498"/>
                </a:lnTo>
                <a:lnTo>
                  <a:pt x="1129" y="1496"/>
                </a:lnTo>
                <a:lnTo>
                  <a:pt x="1128" y="1495"/>
                </a:lnTo>
                <a:lnTo>
                  <a:pt x="1128" y="1494"/>
                </a:lnTo>
                <a:lnTo>
                  <a:pt x="1130" y="1495"/>
                </a:lnTo>
                <a:lnTo>
                  <a:pt x="1129" y="1495"/>
                </a:lnTo>
                <a:lnTo>
                  <a:pt x="1130" y="1494"/>
                </a:lnTo>
                <a:lnTo>
                  <a:pt x="1134" y="1496"/>
                </a:lnTo>
                <a:lnTo>
                  <a:pt x="1133" y="1496"/>
                </a:lnTo>
                <a:lnTo>
                  <a:pt x="1132" y="1497"/>
                </a:lnTo>
                <a:lnTo>
                  <a:pt x="1133" y="1497"/>
                </a:lnTo>
                <a:lnTo>
                  <a:pt x="1134" y="1497"/>
                </a:lnTo>
                <a:lnTo>
                  <a:pt x="1133" y="1497"/>
                </a:lnTo>
                <a:lnTo>
                  <a:pt x="1134" y="1496"/>
                </a:lnTo>
                <a:lnTo>
                  <a:pt x="1136" y="1498"/>
                </a:lnTo>
                <a:lnTo>
                  <a:pt x="1136" y="1499"/>
                </a:lnTo>
                <a:lnTo>
                  <a:pt x="1135" y="1498"/>
                </a:lnTo>
                <a:lnTo>
                  <a:pt x="1135" y="1499"/>
                </a:lnTo>
                <a:lnTo>
                  <a:pt x="1136" y="1499"/>
                </a:lnTo>
                <a:lnTo>
                  <a:pt x="1137" y="1499"/>
                </a:lnTo>
                <a:lnTo>
                  <a:pt x="1137" y="1498"/>
                </a:lnTo>
                <a:lnTo>
                  <a:pt x="1136" y="1498"/>
                </a:lnTo>
                <a:lnTo>
                  <a:pt x="1137" y="1498"/>
                </a:lnTo>
                <a:lnTo>
                  <a:pt x="1136" y="1497"/>
                </a:lnTo>
                <a:lnTo>
                  <a:pt x="1137" y="1497"/>
                </a:lnTo>
                <a:lnTo>
                  <a:pt x="1137" y="1496"/>
                </a:lnTo>
                <a:lnTo>
                  <a:pt x="1136" y="1496"/>
                </a:lnTo>
                <a:lnTo>
                  <a:pt x="1137" y="1496"/>
                </a:lnTo>
                <a:lnTo>
                  <a:pt x="1136" y="1496"/>
                </a:lnTo>
                <a:lnTo>
                  <a:pt x="1137" y="1496"/>
                </a:lnTo>
                <a:lnTo>
                  <a:pt x="1137" y="1499"/>
                </a:lnTo>
                <a:lnTo>
                  <a:pt x="1138" y="1499"/>
                </a:lnTo>
                <a:lnTo>
                  <a:pt x="1144" y="1504"/>
                </a:lnTo>
                <a:lnTo>
                  <a:pt x="1146" y="1506"/>
                </a:lnTo>
                <a:lnTo>
                  <a:pt x="1147" y="1505"/>
                </a:lnTo>
                <a:lnTo>
                  <a:pt x="1142" y="1500"/>
                </a:lnTo>
                <a:lnTo>
                  <a:pt x="1143" y="1498"/>
                </a:lnTo>
                <a:lnTo>
                  <a:pt x="1139" y="1495"/>
                </a:lnTo>
                <a:lnTo>
                  <a:pt x="1141" y="1492"/>
                </a:lnTo>
                <a:lnTo>
                  <a:pt x="1158" y="1505"/>
                </a:lnTo>
                <a:lnTo>
                  <a:pt x="1159" y="1504"/>
                </a:lnTo>
                <a:lnTo>
                  <a:pt x="1159" y="1505"/>
                </a:lnTo>
                <a:lnTo>
                  <a:pt x="1160" y="1504"/>
                </a:lnTo>
                <a:lnTo>
                  <a:pt x="1161" y="1503"/>
                </a:lnTo>
                <a:lnTo>
                  <a:pt x="1162" y="1500"/>
                </a:lnTo>
                <a:lnTo>
                  <a:pt x="1163" y="1499"/>
                </a:lnTo>
                <a:lnTo>
                  <a:pt x="1162" y="1499"/>
                </a:lnTo>
                <a:lnTo>
                  <a:pt x="1163" y="1498"/>
                </a:lnTo>
                <a:lnTo>
                  <a:pt x="1164" y="1497"/>
                </a:lnTo>
                <a:lnTo>
                  <a:pt x="1166" y="1496"/>
                </a:lnTo>
                <a:lnTo>
                  <a:pt x="1150" y="1483"/>
                </a:lnTo>
                <a:lnTo>
                  <a:pt x="1153" y="1482"/>
                </a:lnTo>
                <a:lnTo>
                  <a:pt x="1154" y="1482"/>
                </a:lnTo>
                <a:lnTo>
                  <a:pt x="1155" y="1482"/>
                </a:lnTo>
                <a:lnTo>
                  <a:pt x="1158" y="1481"/>
                </a:lnTo>
                <a:lnTo>
                  <a:pt x="1157" y="1480"/>
                </a:lnTo>
                <a:lnTo>
                  <a:pt x="1160" y="1478"/>
                </a:lnTo>
                <a:lnTo>
                  <a:pt x="1163" y="1478"/>
                </a:lnTo>
                <a:lnTo>
                  <a:pt x="1166" y="1475"/>
                </a:lnTo>
                <a:lnTo>
                  <a:pt x="1168" y="1472"/>
                </a:lnTo>
                <a:lnTo>
                  <a:pt x="1168" y="1470"/>
                </a:lnTo>
                <a:lnTo>
                  <a:pt x="1168" y="1469"/>
                </a:lnTo>
                <a:lnTo>
                  <a:pt x="1168" y="1470"/>
                </a:lnTo>
                <a:lnTo>
                  <a:pt x="1167" y="1470"/>
                </a:lnTo>
                <a:lnTo>
                  <a:pt x="1167" y="1471"/>
                </a:lnTo>
                <a:lnTo>
                  <a:pt x="1167" y="1473"/>
                </a:lnTo>
                <a:lnTo>
                  <a:pt x="1167" y="1471"/>
                </a:lnTo>
                <a:lnTo>
                  <a:pt x="1167" y="1469"/>
                </a:lnTo>
                <a:lnTo>
                  <a:pt x="1168" y="1467"/>
                </a:lnTo>
                <a:lnTo>
                  <a:pt x="1169" y="1465"/>
                </a:lnTo>
                <a:lnTo>
                  <a:pt x="1168" y="1465"/>
                </a:lnTo>
                <a:lnTo>
                  <a:pt x="1168" y="1464"/>
                </a:lnTo>
                <a:lnTo>
                  <a:pt x="1168" y="1463"/>
                </a:lnTo>
                <a:lnTo>
                  <a:pt x="1169" y="1460"/>
                </a:lnTo>
                <a:lnTo>
                  <a:pt x="1169" y="1458"/>
                </a:lnTo>
                <a:lnTo>
                  <a:pt x="1169" y="1455"/>
                </a:lnTo>
                <a:lnTo>
                  <a:pt x="1169" y="1454"/>
                </a:lnTo>
                <a:lnTo>
                  <a:pt x="1169" y="1453"/>
                </a:lnTo>
                <a:lnTo>
                  <a:pt x="1168" y="1454"/>
                </a:lnTo>
                <a:lnTo>
                  <a:pt x="1166" y="1458"/>
                </a:lnTo>
                <a:lnTo>
                  <a:pt x="1164" y="1462"/>
                </a:lnTo>
                <a:lnTo>
                  <a:pt x="1163" y="1466"/>
                </a:lnTo>
                <a:lnTo>
                  <a:pt x="1162" y="1471"/>
                </a:lnTo>
                <a:lnTo>
                  <a:pt x="1159" y="1469"/>
                </a:lnTo>
                <a:lnTo>
                  <a:pt x="1157" y="1473"/>
                </a:lnTo>
                <a:lnTo>
                  <a:pt x="1153" y="1471"/>
                </a:lnTo>
                <a:lnTo>
                  <a:pt x="1150" y="1479"/>
                </a:lnTo>
                <a:lnTo>
                  <a:pt x="1149" y="1479"/>
                </a:lnTo>
                <a:lnTo>
                  <a:pt x="1146" y="1478"/>
                </a:lnTo>
                <a:lnTo>
                  <a:pt x="1145" y="1477"/>
                </a:lnTo>
                <a:lnTo>
                  <a:pt x="1143" y="1477"/>
                </a:lnTo>
                <a:lnTo>
                  <a:pt x="1139" y="1475"/>
                </a:lnTo>
                <a:lnTo>
                  <a:pt x="1138" y="1475"/>
                </a:lnTo>
                <a:lnTo>
                  <a:pt x="1136" y="1474"/>
                </a:lnTo>
                <a:lnTo>
                  <a:pt x="1136" y="1475"/>
                </a:lnTo>
                <a:lnTo>
                  <a:pt x="1135" y="1479"/>
                </a:lnTo>
                <a:lnTo>
                  <a:pt x="1133" y="1486"/>
                </a:lnTo>
                <a:lnTo>
                  <a:pt x="1132" y="1486"/>
                </a:lnTo>
                <a:lnTo>
                  <a:pt x="1132" y="1487"/>
                </a:lnTo>
                <a:lnTo>
                  <a:pt x="1132" y="1486"/>
                </a:lnTo>
                <a:lnTo>
                  <a:pt x="1133" y="1483"/>
                </a:lnTo>
                <a:lnTo>
                  <a:pt x="1135" y="1478"/>
                </a:lnTo>
                <a:lnTo>
                  <a:pt x="1136" y="1474"/>
                </a:lnTo>
                <a:lnTo>
                  <a:pt x="1138" y="1465"/>
                </a:lnTo>
                <a:lnTo>
                  <a:pt x="1142" y="1458"/>
                </a:lnTo>
                <a:lnTo>
                  <a:pt x="1138" y="1457"/>
                </a:lnTo>
                <a:lnTo>
                  <a:pt x="1136" y="1464"/>
                </a:lnTo>
                <a:lnTo>
                  <a:pt x="1133" y="1471"/>
                </a:lnTo>
                <a:lnTo>
                  <a:pt x="1129" y="1480"/>
                </a:lnTo>
                <a:lnTo>
                  <a:pt x="1128" y="1480"/>
                </a:lnTo>
                <a:lnTo>
                  <a:pt x="1130" y="1471"/>
                </a:lnTo>
                <a:lnTo>
                  <a:pt x="1118" y="1472"/>
                </a:lnTo>
                <a:lnTo>
                  <a:pt x="1111" y="1492"/>
                </a:lnTo>
                <a:lnTo>
                  <a:pt x="1092" y="1495"/>
                </a:lnTo>
                <a:lnTo>
                  <a:pt x="1086" y="1494"/>
                </a:lnTo>
                <a:lnTo>
                  <a:pt x="1084" y="1491"/>
                </a:lnTo>
                <a:lnTo>
                  <a:pt x="1082" y="1488"/>
                </a:lnTo>
                <a:lnTo>
                  <a:pt x="1079" y="1461"/>
                </a:lnTo>
                <a:lnTo>
                  <a:pt x="1078" y="1456"/>
                </a:lnTo>
                <a:lnTo>
                  <a:pt x="1075" y="1453"/>
                </a:lnTo>
                <a:lnTo>
                  <a:pt x="1077" y="1453"/>
                </a:lnTo>
                <a:lnTo>
                  <a:pt x="1084" y="1456"/>
                </a:lnTo>
                <a:lnTo>
                  <a:pt x="1087" y="1490"/>
                </a:lnTo>
                <a:lnTo>
                  <a:pt x="1088" y="1492"/>
                </a:lnTo>
                <a:lnTo>
                  <a:pt x="1091" y="1494"/>
                </a:lnTo>
                <a:lnTo>
                  <a:pt x="1091" y="1490"/>
                </a:lnTo>
                <a:lnTo>
                  <a:pt x="1108" y="1488"/>
                </a:lnTo>
                <a:lnTo>
                  <a:pt x="1113" y="1471"/>
                </a:lnTo>
                <a:lnTo>
                  <a:pt x="1116" y="1471"/>
                </a:lnTo>
                <a:lnTo>
                  <a:pt x="1116" y="1469"/>
                </a:lnTo>
                <a:lnTo>
                  <a:pt x="1116" y="1467"/>
                </a:lnTo>
                <a:lnTo>
                  <a:pt x="1113" y="1467"/>
                </a:lnTo>
                <a:lnTo>
                  <a:pt x="1113" y="1464"/>
                </a:lnTo>
                <a:lnTo>
                  <a:pt x="1111" y="1464"/>
                </a:lnTo>
                <a:lnTo>
                  <a:pt x="1110" y="1462"/>
                </a:lnTo>
                <a:lnTo>
                  <a:pt x="1111" y="1461"/>
                </a:lnTo>
                <a:lnTo>
                  <a:pt x="1110" y="1460"/>
                </a:lnTo>
                <a:lnTo>
                  <a:pt x="1100" y="1464"/>
                </a:lnTo>
                <a:lnTo>
                  <a:pt x="1099" y="1464"/>
                </a:lnTo>
                <a:lnTo>
                  <a:pt x="1110" y="1458"/>
                </a:lnTo>
                <a:lnTo>
                  <a:pt x="1109" y="1458"/>
                </a:lnTo>
                <a:lnTo>
                  <a:pt x="1109" y="1457"/>
                </a:lnTo>
                <a:lnTo>
                  <a:pt x="1108" y="1457"/>
                </a:lnTo>
                <a:lnTo>
                  <a:pt x="1107" y="1457"/>
                </a:lnTo>
                <a:lnTo>
                  <a:pt x="1105" y="1457"/>
                </a:lnTo>
                <a:lnTo>
                  <a:pt x="1103" y="1456"/>
                </a:lnTo>
                <a:lnTo>
                  <a:pt x="1102" y="1455"/>
                </a:lnTo>
                <a:lnTo>
                  <a:pt x="1101" y="1455"/>
                </a:lnTo>
                <a:lnTo>
                  <a:pt x="1101" y="1456"/>
                </a:lnTo>
                <a:lnTo>
                  <a:pt x="1100" y="1456"/>
                </a:lnTo>
                <a:lnTo>
                  <a:pt x="1099" y="1455"/>
                </a:lnTo>
                <a:lnTo>
                  <a:pt x="1094" y="1458"/>
                </a:lnTo>
                <a:lnTo>
                  <a:pt x="1097" y="1454"/>
                </a:lnTo>
                <a:lnTo>
                  <a:pt x="1099" y="1453"/>
                </a:lnTo>
                <a:lnTo>
                  <a:pt x="1100" y="1452"/>
                </a:lnTo>
                <a:lnTo>
                  <a:pt x="1099" y="1450"/>
                </a:lnTo>
                <a:lnTo>
                  <a:pt x="1092" y="1457"/>
                </a:lnTo>
                <a:lnTo>
                  <a:pt x="1092" y="1456"/>
                </a:lnTo>
                <a:lnTo>
                  <a:pt x="1099" y="1449"/>
                </a:lnTo>
                <a:lnTo>
                  <a:pt x="1104" y="1443"/>
                </a:lnTo>
                <a:lnTo>
                  <a:pt x="1102" y="1441"/>
                </a:lnTo>
                <a:lnTo>
                  <a:pt x="1100" y="1445"/>
                </a:lnTo>
                <a:lnTo>
                  <a:pt x="1094" y="1450"/>
                </a:lnTo>
                <a:lnTo>
                  <a:pt x="1090" y="1446"/>
                </a:lnTo>
                <a:lnTo>
                  <a:pt x="1096" y="1437"/>
                </a:lnTo>
                <a:lnTo>
                  <a:pt x="1095" y="1435"/>
                </a:lnTo>
                <a:lnTo>
                  <a:pt x="1093" y="1437"/>
                </a:lnTo>
                <a:lnTo>
                  <a:pt x="1087" y="1444"/>
                </a:lnTo>
                <a:lnTo>
                  <a:pt x="1080" y="1452"/>
                </a:lnTo>
                <a:lnTo>
                  <a:pt x="1078" y="1449"/>
                </a:lnTo>
                <a:lnTo>
                  <a:pt x="1085" y="1441"/>
                </a:lnTo>
                <a:lnTo>
                  <a:pt x="1083" y="1439"/>
                </a:lnTo>
                <a:lnTo>
                  <a:pt x="1082" y="1439"/>
                </a:lnTo>
                <a:lnTo>
                  <a:pt x="1082" y="1440"/>
                </a:lnTo>
                <a:lnTo>
                  <a:pt x="1082" y="1439"/>
                </a:lnTo>
                <a:lnTo>
                  <a:pt x="1083" y="1438"/>
                </a:lnTo>
                <a:lnTo>
                  <a:pt x="1080" y="1437"/>
                </a:lnTo>
                <a:lnTo>
                  <a:pt x="1080" y="1436"/>
                </a:lnTo>
                <a:lnTo>
                  <a:pt x="1082" y="1435"/>
                </a:lnTo>
                <a:lnTo>
                  <a:pt x="1082" y="1433"/>
                </a:lnTo>
                <a:lnTo>
                  <a:pt x="1082" y="1432"/>
                </a:lnTo>
                <a:lnTo>
                  <a:pt x="1082" y="1431"/>
                </a:lnTo>
                <a:lnTo>
                  <a:pt x="1080" y="1430"/>
                </a:lnTo>
                <a:lnTo>
                  <a:pt x="1079" y="1431"/>
                </a:lnTo>
                <a:lnTo>
                  <a:pt x="1080" y="1431"/>
                </a:lnTo>
                <a:lnTo>
                  <a:pt x="1079" y="1432"/>
                </a:lnTo>
                <a:lnTo>
                  <a:pt x="1079" y="1431"/>
                </a:lnTo>
                <a:lnTo>
                  <a:pt x="1078" y="1432"/>
                </a:lnTo>
                <a:lnTo>
                  <a:pt x="1077" y="1432"/>
                </a:lnTo>
                <a:lnTo>
                  <a:pt x="1079" y="1430"/>
                </a:lnTo>
                <a:lnTo>
                  <a:pt x="1079" y="1429"/>
                </a:lnTo>
                <a:lnTo>
                  <a:pt x="1079" y="1428"/>
                </a:lnTo>
                <a:lnTo>
                  <a:pt x="1082" y="1428"/>
                </a:lnTo>
                <a:lnTo>
                  <a:pt x="1082" y="1427"/>
                </a:lnTo>
                <a:lnTo>
                  <a:pt x="1082" y="1425"/>
                </a:lnTo>
                <a:lnTo>
                  <a:pt x="1082" y="1424"/>
                </a:lnTo>
                <a:lnTo>
                  <a:pt x="1082" y="1423"/>
                </a:lnTo>
                <a:lnTo>
                  <a:pt x="1076" y="1424"/>
                </a:lnTo>
                <a:lnTo>
                  <a:pt x="1076" y="1423"/>
                </a:lnTo>
                <a:lnTo>
                  <a:pt x="1074" y="1423"/>
                </a:lnTo>
                <a:lnTo>
                  <a:pt x="1072" y="1421"/>
                </a:lnTo>
                <a:lnTo>
                  <a:pt x="1077" y="1420"/>
                </a:lnTo>
                <a:lnTo>
                  <a:pt x="1076" y="1416"/>
                </a:lnTo>
                <a:lnTo>
                  <a:pt x="1077" y="1416"/>
                </a:lnTo>
                <a:lnTo>
                  <a:pt x="1079" y="1415"/>
                </a:lnTo>
                <a:lnTo>
                  <a:pt x="1079" y="1413"/>
                </a:lnTo>
                <a:lnTo>
                  <a:pt x="1078" y="1413"/>
                </a:lnTo>
                <a:lnTo>
                  <a:pt x="1077" y="1413"/>
                </a:lnTo>
                <a:lnTo>
                  <a:pt x="1075" y="1413"/>
                </a:lnTo>
                <a:lnTo>
                  <a:pt x="1074" y="1413"/>
                </a:lnTo>
                <a:lnTo>
                  <a:pt x="1075" y="1412"/>
                </a:lnTo>
                <a:lnTo>
                  <a:pt x="1075" y="1413"/>
                </a:lnTo>
                <a:lnTo>
                  <a:pt x="1076" y="1413"/>
                </a:lnTo>
                <a:lnTo>
                  <a:pt x="1077" y="1413"/>
                </a:lnTo>
                <a:lnTo>
                  <a:pt x="1078" y="1413"/>
                </a:lnTo>
                <a:lnTo>
                  <a:pt x="1079" y="1413"/>
                </a:lnTo>
                <a:lnTo>
                  <a:pt x="1079" y="1412"/>
                </a:lnTo>
                <a:lnTo>
                  <a:pt x="1080" y="1412"/>
                </a:lnTo>
                <a:lnTo>
                  <a:pt x="1080" y="1411"/>
                </a:lnTo>
                <a:lnTo>
                  <a:pt x="1079" y="1411"/>
                </a:lnTo>
                <a:lnTo>
                  <a:pt x="1079" y="1410"/>
                </a:lnTo>
                <a:lnTo>
                  <a:pt x="1075" y="1410"/>
                </a:lnTo>
                <a:lnTo>
                  <a:pt x="1076" y="1405"/>
                </a:lnTo>
                <a:lnTo>
                  <a:pt x="1077" y="1405"/>
                </a:lnTo>
                <a:lnTo>
                  <a:pt x="1077" y="1404"/>
                </a:lnTo>
                <a:lnTo>
                  <a:pt x="1083" y="1399"/>
                </a:lnTo>
                <a:lnTo>
                  <a:pt x="1084" y="1399"/>
                </a:lnTo>
                <a:lnTo>
                  <a:pt x="1086" y="1397"/>
                </a:lnTo>
                <a:lnTo>
                  <a:pt x="1087" y="1397"/>
                </a:lnTo>
                <a:lnTo>
                  <a:pt x="1094" y="1391"/>
                </a:lnTo>
                <a:lnTo>
                  <a:pt x="1094" y="1390"/>
                </a:lnTo>
                <a:lnTo>
                  <a:pt x="1095" y="1389"/>
                </a:lnTo>
                <a:lnTo>
                  <a:pt x="1105" y="1381"/>
                </a:lnTo>
                <a:lnTo>
                  <a:pt x="1105" y="1382"/>
                </a:lnTo>
                <a:lnTo>
                  <a:pt x="1108" y="1386"/>
                </a:lnTo>
                <a:lnTo>
                  <a:pt x="1099" y="1393"/>
                </a:lnTo>
                <a:lnTo>
                  <a:pt x="1101" y="1396"/>
                </a:lnTo>
                <a:lnTo>
                  <a:pt x="1100" y="1397"/>
                </a:lnTo>
                <a:lnTo>
                  <a:pt x="1101" y="1398"/>
                </a:lnTo>
                <a:lnTo>
                  <a:pt x="1104" y="1400"/>
                </a:lnTo>
                <a:lnTo>
                  <a:pt x="1109" y="1395"/>
                </a:lnTo>
                <a:lnTo>
                  <a:pt x="1115" y="1388"/>
                </a:lnTo>
                <a:lnTo>
                  <a:pt x="1119" y="1383"/>
                </a:lnTo>
                <a:lnTo>
                  <a:pt x="1117" y="1381"/>
                </a:lnTo>
                <a:lnTo>
                  <a:pt x="1115" y="1378"/>
                </a:lnTo>
                <a:lnTo>
                  <a:pt x="1110" y="1381"/>
                </a:lnTo>
                <a:lnTo>
                  <a:pt x="1109" y="1380"/>
                </a:lnTo>
                <a:lnTo>
                  <a:pt x="1108" y="1379"/>
                </a:lnTo>
                <a:lnTo>
                  <a:pt x="1117" y="1371"/>
                </a:lnTo>
                <a:lnTo>
                  <a:pt x="1124" y="1366"/>
                </a:lnTo>
                <a:lnTo>
                  <a:pt x="1125" y="1365"/>
                </a:lnTo>
                <a:lnTo>
                  <a:pt x="1126" y="1366"/>
                </a:lnTo>
                <a:lnTo>
                  <a:pt x="1127" y="1366"/>
                </a:lnTo>
                <a:lnTo>
                  <a:pt x="1127" y="1365"/>
                </a:lnTo>
                <a:lnTo>
                  <a:pt x="1127" y="1366"/>
                </a:lnTo>
                <a:lnTo>
                  <a:pt x="1128" y="1366"/>
                </a:lnTo>
                <a:lnTo>
                  <a:pt x="1129" y="1365"/>
                </a:lnTo>
                <a:lnTo>
                  <a:pt x="1132" y="1364"/>
                </a:lnTo>
                <a:lnTo>
                  <a:pt x="1134" y="1365"/>
                </a:lnTo>
                <a:lnTo>
                  <a:pt x="1136" y="1366"/>
                </a:lnTo>
                <a:lnTo>
                  <a:pt x="1137" y="1363"/>
                </a:lnTo>
                <a:lnTo>
                  <a:pt x="1127" y="1360"/>
                </a:lnTo>
                <a:lnTo>
                  <a:pt x="1129" y="1354"/>
                </a:lnTo>
                <a:lnTo>
                  <a:pt x="1141" y="1358"/>
                </a:lnTo>
                <a:lnTo>
                  <a:pt x="1142" y="1354"/>
                </a:lnTo>
                <a:lnTo>
                  <a:pt x="1133" y="1351"/>
                </a:lnTo>
                <a:lnTo>
                  <a:pt x="1134" y="1346"/>
                </a:lnTo>
                <a:lnTo>
                  <a:pt x="1145" y="1351"/>
                </a:lnTo>
                <a:lnTo>
                  <a:pt x="1147" y="1346"/>
                </a:lnTo>
                <a:lnTo>
                  <a:pt x="1137" y="1343"/>
                </a:lnTo>
                <a:lnTo>
                  <a:pt x="1138" y="1337"/>
                </a:lnTo>
                <a:lnTo>
                  <a:pt x="1150" y="1341"/>
                </a:lnTo>
                <a:lnTo>
                  <a:pt x="1154" y="1343"/>
                </a:lnTo>
                <a:lnTo>
                  <a:pt x="1154" y="1341"/>
                </a:lnTo>
                <a:lnTo>
                  <a:pt x="1159" y="1343"/>
                </a:lnTo>
                <a:lnTo>
                  <a:pt x="1160" y="1340"/>
                </a:lnTo>
                <a:lnTo>
                  <a:pt x="1142" y="1333"/>
                </a:lnTo>
                <a:lnTo>
                  <a:pt x="1143" y="1329"/>
                </a:lnTo>
                <a:lnTo>
                  <a:pt x="1154" y="1332"/>
                </a:lnTo>
                <a:lnTo>
                  <a:pt x="1154" y="1330"/>
                </a:lnTo>
                <a:lnTo>
                  <a:pt x="1155" y="1329"/>
                </a:lnTo>
                <a:lnTo>
                  <a:pt x="1145" y="1324"/>
                </a:lnTo>
                <a:lnTo>
                  <a:pt x="1146" y="1322"/>
                </a:lnTo>
                <a:lnTo>
                  <a:pt x="1147" y="1320"/>
                </a:lnTo>
                <a:lnTo>
                  <a:pt x="1158" y="1324"/>
                </a:lnTo>
                <a:lnTo>
                  <a:pt x="1159" y="1320"/>
                </a:lnTo>
                <a:lnTo>
                  <a:pt x="1150" y="1315"/>
                </a:lnTo>
                <a:lnTo>
                  <a:pt x="1151" y="1312"/>
                </a:lnTo>
                <a:lnTo>
                  <a:pt x="1152" y="1310"/>
                </a:lnTo>
                <a:lnTo>
                  <a:pt x="1162" y="1314"/>
                </a:lnTo>
                <a:lnTo>
                  <a:pt x="1163" y="1311"/>
                </a:lnTo>
                <a:lnTo>
                  <a:pt x="1164" y="1307"/>
                </a:lnTo>
                <a:lnTo>
                  <a:pt x="1166" y="1306"/>
                </a:lnTo>
                <a:lnTo>
                  <a:pt x="1166" y="1304"/>
                </a:lnTo>
                <a:lnTo>
                  <a:pt x="1161" y="1303"/>
                </a:lnTo>
                <a:lnTo>
                  <a:pt x="1161" y="1302"/>
                </a:lnTo>
                <a:lnTo>
                  <a:pt x="1164" y="1303"/>
                </a:lnTo>
                <a:lnTo>
                  <a:pt x="1166" y="1303"/>
                </a:lnTo>
                <a:lnTo>
                  <a:pt x="1164" y="1303"/>
                </a:lnTo>
                <a:lnTo>
                  <a:pt x="1166" y="1303"/>
                </a:lnTo>
                <a:lnTo>
                  <a:pt x="1166" y="1304"/>
                </a:lnTo>
                <a:lnTo>
                  <a:pt x="1167" y="1303"/>
                </a:lnTo>
                <a:lnTo>
                  <a:pt x="1168" y="1303"/>
                </a:lnTo>
                <a:lnTo>
                  <a:pt x="1169" y="1302"/>
                </a:lnTo>
                <a:lnTo>
                  <a:pt x="1168" y="1301"/>
                </a:lnTo>
                <a:lnTo>
                  <a:pt x="1159" y="1296"/>
                </a:lnTo>
                <a:lnTo>
                  <a:pt x="1161" y="1291"/>
                </a:lnTo>
                <a:lnTo>
                  <a:pt x="1170" y="1296"/>
                </a:lnTo>
                <a:lnTo>
                  <a:pt x="1172" y="1291"/>
                </a:lnTo>
                <a:lnTo>
                  <a:pt x="1163" y="1287"/>
                </a:lnTo>
                <a:lnTo>
                  <a:pt x="1166" y="1282"/>
                </a:lnTo>
                <a:lnTo>
                  <a:pt x="1175" y="1286"/>
                </a:lnTo>
                <a:lnTo>
                  <a:pt x="1176" y="1286"/>
                </a:lnTo>
                <a:lnTo>
                  <a:pt x="1176" y="1285"/>
                </a:lnTo>
                <a:lnTo>
                  <a:pt x="1176" y="1284"/>
                </a:lnTo>
                <a:lnTo>
                  <a:pt x="1178" y="1279"/>
                </a:lnTo>
                <a:lnTo>
                  <a:pt x="1177" y="1278"/>
                </a:lnTo>
                <a:lnTo>
                  <a:pt x="1175" y="1277"/>
                </a:lnTo>
                <a:lnTo>
                  <a:pt x="1174" y="1276"/>
                </a:lnTo>
                <a:lnTo>
                  <a:pt x="1174" y="1277"/>
                </a:lnTo>
                <a:lnTo>
                  <a:pt x="1171" y="1276"/>
                </a:lnTo>
                <a:lnTo>
                  <a:pt x="1180" y="1264"/>
                </a:lnTo>
                <a:lnTo>
                  <a:pt x="1182" y="1264"/>
                </a:lnTo>
                <a:lnTo>
                  <a:pt x="1185" y="1267"/>
                </a:lnTo>
                <a:lnTo>
                  <a:pt x="1185" y="1265"/>
                </a:lnTo>
                <a:lnTo>
                  <a:pt x="1186" y="1265"/>
                </a:lnTo>
                <a:lnTo>
                  <a:pt x="1184" y="1264"/>
                </a:lnTo>
                <a:lnTo>
                  <a:pt x="1185" y="1263"/>
                </a:lnTo>
                <a:lnTo>
                  <a:pt x="1186" y="1264"/>
                </a:lnTo>
                <a:lnTo>
                  <a:pt x="1187" y="1264"/>
                </a:lnTo>
                <a:lnTo>
                  <a:pt x="1186" y="1263"/>
                </a:lnTo>
                <a:lnTo>
                  <a:pt x="1186" y="1262"/>
                </a:lnTo>
                <a:lnTo>
                  <a:pt x="1186" y="1260"/>
                </a:lnTo>
                <a:lnTo>
                  <a:pt x="1186" y="1261"/>
                </a:lnTo>
                <a:lnTo>
                  <a:pt x="1187" y="1261"/>
                </a:lnTo>
                <a:lnTo>
                  <a:pt x="1187" y="1260"/>
                </a:lnTo>
                <a:lnTo>
                  <a:pt x="1187" y="1259"/>
                </a:lnTo>
                <a:lnTo>
                  <a:pt x="1191" y="1257"/>
                </a:lnTo>
                <a:lnTo>
                  <a:pt x="1192" y="1257"/>
                </a:lnTo>
                <a:lnTo>
                  <a:pt x="1192" y="1256"/>
                </a:lnTo>
                <a:lnTo>
                  <a:pt x="1193" y="1256"/>
                </a:lnTo>
                <a:lnTo>
                  <a:pt x="1195" y="1256"/>
                </a:lnTo>
                <a:lnTo>
                  <a:pt x="1196" y="1256"/>
                </a:lnTo>
                <a:lnTo>
                  <a:pt x="1197" y="1256"/>
                </a:lnTo>
                <a:lnTo>
                  <a:pt x="1199" y="1256"/>
                </a:lnTo>
                <a:lnTo>
                  <a:pt x="1199" y="1257"/>
                </a:lnTo>
                <a:lnTo>
                  <a:pt x="1200" y="1259"/>
                </a:lnTo>
                <a:lnTo>
                  <a:pt x="1200" y="1260"/>
                </a:lnTo>
                <a:lnTo>
                  <a:pt x="1202" y="1261"/>
                </a:lnTo>
                <a:lnTo>
                  <a:pt x="1204" y="1260"/>
                </a:lnTo>
                <a:lnTo>
                  <a:pt x="1205" y="1259"/>
                </a:lnTo>
                <a:lnTo>
                  <a:pt x="1205" y="1257"/>
                </a:lnTo>
                <a:lnTo>
                  <a:pt x="1207" y="1255"/>
                </a:lnTo>
                <a:lnTo>
                  <a:pt x="1208" y="1255"/>
                </a:lnTo>
                <a:lnTo>
                  <a:pt x="1211" y="1255"/>
                </a:lnTo>
                <a:lnTo>
                  <a:pt x="1211" y="1256"/>
                </a:lnTo>
                <a:lnTo>
                  <a:pt x="1212" y="1256"/>
                </a:lnTo>
                <a:lnTo>
                  <a:pt x="1213" y="1256"/>
                </a:lnTo>
                <a:lnTo>
                  <a:pt x="1214" y="1257"/>
                </a:lnTo>
                <a:lnTo>
                  <a:pt x="1216" y="1257"/>
                </a:lnTo>
                <a:lnTo>
                  <a:pt x="1216" y="1254"/>
                </a:lnTo>
                <a:lnTo>
                  <a:pt x="1218" y="1254"/>
                </a:lnTo>
                <a:lnTo>
                  <a:pt x="1221" y="1253"/>
                </a:lnTo>
                <a:lnTo>
                  <a:pt x="1222" y="1253"/>
                </a:lnTo>
                <a:lnTo>
                  <a:pt x="1222" y="1254"/>
                </a:lnTo>
                <a:lnTo>
                  <a:pt x="1224" y="1254"/>
                </a:lnTo>
                <a:lnTo>
                  <a:pt x="1225" y="1254"/>
                </a:lnTo>
                <a:lnTo>
                  <a:pt x="1225" y="1252"/>
                </a:lnTo>
                <a:lnTo>
                  <a:pt x="1233" y="1251"/>
                </a:lnTo>
                <a:lnTo>
                  <a:pt x="1236" y="1251"/>
                </a:lnTo>
                <a:lnTo>
                  <a:pt x="1238" y="1251"/>
                </a:lnTo>
                <a:lnTo>
                  <a:pt x="1238" y="1252"/>
                </a:lnTo>
                <a:lnTo>
                  <a:pt x="1239" y="1252"/>
                </a:lnTo>
                <a:lnTo>
                  <a:pt x="1241" y="1251"/>
                </a:lnTo>
                <a:lnTo>
                  <a:pt x="1242" y="1251"/>
                </a:lnTo>
                <a:lnTo>
                  <a:pt x="1243" y="1252"/>
                </a:lnTo>
                <a:lnTo>
                  <a:pt x="1243" y="1251"/>
                </a:lnTo>
                <a:lnTo>
                  <a:pt x="1243" y="1249"/>
                </a:lnTo>
                <a:lnTo>
                  <a:pt x="1249" y="1249"/>
                </a:lnTo>
                <a:lnTo>
                  <a:pt x="1250" y="1249"/>
                </a:lnTo>
                <a:lnTo>
                  <a:pt x="1243" y="1249"/>
                </a:lnTo>
                <a:lnTo>
                  <a:pt x="1243" y="1251"/>
                </a:lnTo>
                <a:lnTo>
                  <a:pt x="1250" y="1252"/>
                </a:lnTo>
                <a:lnTo>
                  <a:pt x="1250" y="1249"/>
                </a:lnTo>
                <a:lnTo>
                  <a:pt x="1251" y="1249"/>
                </a:lnTo>
                <a:lnTo>
                  <a:pt x="1253" y="1249"/>
                </a:lnTo>
                <a:lnTo>
                  <a:pt x="1255" y="1249"/>
                </a:lnTo>
                <a:lnTo>
                  <a:pt x="1256" y="1249"/>
                </a:lnTo>
                <a:lnTo>
                  <a:pt x="1256" y="1248"/>
                </a:lnTo>
                <a:lnTo>
                  <a:pt x="1258" y="1249"/>
                </a:lnTo>
                <a:lnTo>
                  <a:pt x="1258" y="1248"/>
                </a:lnTo>
                <a:lnTo>
                  <a:pt x="1259" y="1248"/>
                </a:lnTo>
                <a:lnTo>
                  <a:pt x="1258" y="1248"/>
                </a:lnTo>
                <a:lnTo>
                  <a:pt x="1258" y="1251"/>
                </a:lnTo>
                <a:lnTo>
                  <a:pt x="1259" y="1252"/>
                </a:lnTo>
                <a:lnTo>
                  <a:pt x="1259" y="1249"/>
                </a:lnTo>
                <a:lnTo>
                  <a:pt x="1259" y="1252"/>
                </a:lnTo>
                <a:lnTo>
                  <a:pt x="1260" y="1252"/>
                </a:lnTo>
                <a:lnTo>
                  <a:pt x="1260" y="1249"/>
                </a:lnTo>
                <a:lnTo>
                  <a:pt x="1260" y="1252"/>
                </a:lnTo>
                <a:lnTo>
                  <a:pt x="1260" y="1251"/>
                </a:lnTo>
                <a:lnTo>
                  <a:pt x="1261" y="1251"/>
                </a:lnTo>
                <a:lnTo>
                  <a:pt x="1261" y="1249"/>
                </a:lnTo>
                <a:lnTo>
                  <a:pt x="1261" y="1248"/>
                </a:lnTo>
                <a:lnTo>
                  <a:pt x="1259" y="1248"/>
                </a:lnTo>
                <a:lnTo>
                  <a:pt x="1261" y="1248"/>
                </a:lnTo>
                <a:lnTo>
                  <a:pt x="1261" y="1249"/>
                </a:lnTo>
                <a:lnTo>
                  <a:pt x="1261" y="1251"/>
                </a:lnTo>
                <a:lnTo>
                  <a:pt x="1260" y="1254"/>
                </a:lnTo>
                <a:lnTo>
                  <a:pt x="1260" y="1255"/>
                </a:lnTo>
                <a:lnTo>
                  <a:pt x="1261" y="1255"/>
                </a:lnTo>
                <a:lnTo>
                  <a:pt x="1261" y="1256"/>
                </a:lnTo>
                <a:lnTo>
                  <a:pt x="1262" y="1257"/>
                </a:lnTo>
                <a:lnTo>
                  <a:pt x="1262" y="1259"/>
                </a:lnTo>
                <a:lnTo>
                  <a:pt x="1266" y="1260"/>
                </a:lnTo>
                <a:lnTo>
                  <a:pt x="1266" y="1259"/>
                </a:lnTo>
                <a:lnTo>
                  <a:pt x="1267" y="1259"/>
                </a:lnTo>
                <a:lnTo>
                  <a:pt x="1266" y="1265"/>
                </a:lnTo>
                <a:lnTo>
                  <a:pt x="1267" y="1267"/>
                </a:lnTo>
                <a:lnTo>
                  <a:pt x="1267" y="1265"/>
                </a:lnTo>
                <a:lnTo>
                  <a:pt x="1268" y="1263"/>
                </a:lnTo>
                <a:lnTo>
                  <a:pt x="1271" y="1255"/>
                </a:lnTo>
                <a:lnTo>
                  <a:pt x="1272" y="1256"/>
                </a:lnTo>
                <a:lnTo>
                  <a:pt x="1268" y="1268"/>
                </a:lnTo>
                <a:lnTo>
                  <a:pt x="1269" y="1269"/>
                </a:lnTo>
                <a:lnTo>
                  <a:pt x="1270" y="1270"/>
                </a:lnTo>
                <a:lnTo>
                  <a:pt x="1271" y="1271"/>
                </a:lnTo>
                <a:lnTo>
                  <a:pt x="1274" y="1267"/>
                </a:lnTo>
                <a:lnTo>
                  <a:pt x="1275" y="1267"/>
                </a:lnTo>
                <a:lnTo>
                  <a:pt x="1272" y="1272"/>
                </a:lnTo>
                <a:lnTo>
                  <a:pt x="1272" y="1273"/>
                </a:lnTo>
                <a:lnTo>
                  <a:pt x="1274" y="1273"/>
                </a:lnTo>
                <a:lnTo>
                  <a:pt x="1275" y="1273"/>
                </a:lnTo>
                <a:lnTo>
                  <a:pt x="1275" y="1272"/>
                </a:lnTo>
                <a:lnTo>
                  <a:pt x="1278" y="1274"/>
                </a:lnTo>
                <a:lnTo>
                  <a:pt x="1274" y="1284"/>
                </a:lnTo>
                <a:lnTo>
                  <a:pt x="1272" y="1286"/>
                </a:lnTo>
                <a:lnTo>
                  <a:pt x="1274" y="1287"/>
                </a:lnTo>
                <a:lnTo>
                  <a:pt x="1275" y="1287"/>
                </a:lnTo>
                <a:lnTo>
                  <a:pt x="1276" y="1285"/>
                </a:lnTo>
                <a:lnTo>
                  <a:pt x="1279" y="1277"/>
                </a:lnTo>
                <a:lnTo>
                  <a:pt x="1280" y="1277"/>
                </a:lnTo>
                <a:lnTo>
                  <a:pt x="1281" y="1278"/>
                </a:lnTo>
                <a:lnTo>
                  <a:pt x="1283" y="1279"/>
                </a:lnTo>
                <a:lnTo>
                  <a:pt x="1284" y="1280"/>
                </a:lnTo>
                <a:lnTo>
                  <a:pt x="1286" y="1282"/>
                </a:lnTo>
                <a:lnTo>
                  <a:pt x="1287" y="1284"/>
                </a:lnTo>
                <a:lnTo>
                  <a:pt x="1288" y="1284"/>
                </a:lnTo>
                <a:lnTo>
                  <a:pt x="1287" y="1281"/>
                </a:lnTo>
                <a:lnTo>
                  <a:pt x="1286" y="1279"/>
                </a:lnTo>
                <a:lnTo>
                  <a:pt x="1284" y="1278"/>
                </a:lnTo>
                <a:lnTo>
                  <a:pt x="1283" y="1277"/>
                </a:lnTo>
                <a:lnTo>
                  <a:pt x="1283" y="1274"/>
                </a:lnTo>
                <a:lnTo>
                  <a:pt x="1285" y="1274"/>
                </a:lnTo>
                <a:lnTo>
                  <a:pt x="1286" y="1276"/>
                </a:lnTo>
                <a:lnTo>
                  <a:pt x="1292" y="1282"/>
                </a:lnTo>
                <a:lnTo>
                  <a:pt x="1294" y="1285"/>
                </a:lnTo>
                <a:lnTo>
                  <a:pt x="1295" y="1285"/>
                </a:lnTo>
                <a:lnTo>
                  <a:pt x="1295" y="1284"/>
                </a:lnTo>
                <a:lnTo>
                  <a:pt x="1287" y="1274"/>
                </a:lnTo>
                <a:lnTo>
                  <a:pt x="1284" y="1270"/>
                </a:lnTo>
                <a:lnTo>
                  <a:pt x="1286" y="1268"/>
                </a:lnTo>
                <a:lnTo>
                  <a:pt x="1287" y="1270"/>
                </a:lnTo>
                <a:lnTo>
                  <a:pt x="1300" y="1282"/>
                </a:lnTo>
                <a:lnTo>
                  <a:pt x="1302" y="1281"/>
                </a:lnTo>
                <a:lnTo>
                  <a:pt x="1289" y="1268"/>
                </a:lnTo>
                <a:lnTo>
                  <a:pt x="1286" y="1264"/>
                </a:lnTo>
                <a:lnTo>
                  <a:pt x="1287" y="1263"/>
                </a:lnTo>
                <a:lnTo>
                  <a:pt x="1291" y="1267"/>
                </a:lnTo>
                <a:lnTo>
                  <a:pt x="1303" y="1276"/>
                </a:lnTo>
                <a:lnTo>
                  <a:pt x="1304" y="1274"/>
                </a:lnTo>
                <a:lnTo>
                  <a:pt x="1304" y="1273"/>
                </a:lnTo>
                <a:lnTo>
                  <a:pt x="1293" y="1264"/>
                </a:lnTo>
                <a:lnTo>
                  <a:pt x="1288" y="1261"/>
                </a:lnTo>
                <a:lnTo>
                  <a:pt x="1289" y="1261"/>
                </a:lnTo>
                <a:lnTo>
                  <a:pt x="1293" y="1263"/>
                </a:lnTo>
                <a:lnTo>
                  <a:pt x="1294" y="1263"/>
                </a:lnTo>
                <a:lnTo>
                  <a:pt x="1295" y="1262"/>
                </a:lnTo>
                <a:lnTo>
                  <a:pt x="1294" y="1261"/>
                </a:lnTo>
                <a:lnTo>
                  <a:pt x="1284" y="1253"/>
                </a:lnTo>
                <a:lnTo>
                  <a:pt x="1278" y="1248"/>
                </a:lnTo>
                <a:lnTo>
                  <a:pt x="1279" y="1246"/>
                </a:lnTo>
                <a:lnTo>
                  <a:pt x="1284" y="1249"/>
                </a:lnTo>
                <a:lnTo>
                  <a:pt x="1287" y="1247"/>
                </a:lnTo>
                <a:lnTo>
                  <a:pt x="1284" y="1244"/>
                </a:lnTo>
                <a:lnTo>
                  <a:pt x="1278" y="1238"/>
                </a:lnTo>
                <a:lnTo>
                  <a:pt x="1280" y="1236"/>
                </a:lnTo>
                <a:lnTo>
                  <a:pt x="1285" y="1242"/>
                </a:lnTo>
                <a:lnTo>
                  <a:pt x="1289" y="1245"/>
                </a:lnTo>
                <a:lnTo>
                  <a:pt x="1292" y="1247"/>
                </a:lnTo>
                <a:lnTo>
                  <a:pt x="1294" y="1249"/>
                </a:lnTo>
                <a:lnTo>
                  <a:pt x="1294" y="1244"/>
                </a:lnTo>
                <a:lnTo>
                  <a:pt x="1294" y="1243"/>
                </a:lnTo>
                <a:lnTo>
                  <a:pt x="1286" y="1231"/>
                </a:lnTo>
                <a:lnTo>
                  <a:pt x="1288" y="1230"/>
                </a:lnTo>
                <a:lnTo>
                  <a:pt x="1296" y="1240"/>
                </a:lnTo>
                <a:lnTo>
                  <a:pt x="1297" y="1243"/>
                </a:lnTo>
                <a:lnTo>
                  <a:pt x="1297" y="1252"/>
                </a:lnTo>
                <a:lnTo>
                  <a:pt x="1299" y="1252"/>
                </a:lnTo>
                <a:lnTo>
                  <a:pt x="1299" y="1255"/>
                </a:lnTo>
                <a:lnTo>
                  <a:pt x="1310" y="1264"/>
                </a:lnTo>
                <a:lnTo>
                  <a:pt x="1310" y="1263"/>
                </a:lnTo>
                <a:lnTo>
                  <a:pt x="1311" y="1261"/>
                </a:lnTo>
                <a:lnTo>
                  <a:pt x="1306" y="1257"/>
                </a:lnTo>
                <a:lnTo>
                  <a:pt x="1302" y="1254"/>
                </a:lnTo>
                <a:lnTo>
                  <a:pt x="1303" y="1248"/>
                </a:lnTo>
                <a:lnTo>
                  <a:pt x="1302" y="1242"/>
                </a:lnTo>
                <a:lnTo>
                  <a:pt x="1301" y="1238"/>
                </a:lnTo>
                <a:lnTo>
                  <a:pt x="1300" y="1237"/>
                </a:lnTo>
                <a:lnTo>
                  <a:pt x="1300" y="1234"/>
                </a:lnTo>
                <a:lnTo>
                  <a:pt x="1300" y="1229"/>
                </a:lnTo>
                <a:lnTo>
                  <a:pt x="1301" y="1223"/>
                </a:lnTo>
                <a:lnTo>
                  <a:pt x="1301" y="1222"/>
                </a:lnTo>
                <a:lnTo>
                  <a:pt x="1300" y="1222"/>
                </a:lnTo>
                <a:lnTo>
                  <a:pt x="1299" y="1222"/>
                </a:lnTo>
                <a:lnTo>
                  <a:pt x="1299" y="1221"/>
                </a:lnTo>
                <a:lnTo>
                  <a:pt x="1300" y="1221"/>
                </a:lnTo>
                <a:lnTo>
                  <a:pt x="1301" y="1221"/>
                </a:lnTo>
                <a:lnTo>
                  <a:pt x="1301" y="1220"/>
                </a:lnTo>
                <a:lnTo>
                  <a:pt x="1300" y="1220"/>
                </a:lnTo>
                <a:lnTo>
                  <a:pt x="1301" y="1220"/>
                </a:lnTo>
                <a:lnTo>
                  <a:pt x="1302" y="1219"/>
                </a:lnTo>
                <a:lnTo>
                  <a:pt x="1300" y="1218"/>
                </a:lnTo>
                <a:lnTo>
                  <a:pt x="1301" y="1218"/>
                </a:lnTo>
                <a:lnTo>
                  <a:pt x="1302" y="1218"/>
                </a:lnTo>
                <a:lnTo>
                  <a:pt x="1303" y="1218"/>
                </a:lnTo>
                <a:lnTo>
                  <a:pt x="1302" y="1217"/>
                </a:lnTo>
                <a:lnTo>
                  <a:pt x="1303" y="1217"/>
                </a:lnTo>
                <a:lnTo>
                  <a:pt x="1303" y="1215"/>
                </a:lnTo>
                <a:lnTo>
                  <a:pt x="1304" y="1212"/>
                </a:lnTo>
                <a:lnTo>
                  <a:pt x="1304" y="1211"/>
                </a:lnTo>
                <a:lnTo>
                  <a:pt x="1304" y="1210"/>
                </a:lnTo>
                <a:lnTo>
                  <a:pt x="1304" y="1209"/>
                </a:lnTo>
                <a:lnTo>
                  <a:pt x="1305" y="1209"/>
                </a:lnTo>
                <a:lnTo>
                  <a:pt x="1305" y="1207"/>
                </a:lnTo>
                <a:lnTo>
                  <a:pt x="1306" y="1207"/>
                </a:lnTo>
                <a:lnTo>
                  <a:pt x="1305" y="1207"/>
                </a:lnTo>
                <a:lnTo>
                  <a:pt x="1305" y="1206"/>
                </a:lnTo>
                <a:lnTo>
                  <a:pt x="1304" y="1205"/>
                </a:lnTo>
                <a:lnTo>
                  <a:pt x="1306" y="1200"/>
                </a:lnTo>
                <a:lnTo>
                  <a:pt x="1308" y="1194"/>
                </a:lnTo>
                <a:lnTo>
                  <a:pt x="1310" y="1189"/>
                </a:lnTo>
                <a:lnTo>
                  <a:pt x="1311" y="1186"/>
                </a:lnTo>
                <a:lnTo>
                  <a:pt x="1311" y="1185"/>
                </a:lnTo>
                <a:lnTo>
                  <a:pt x="1312" y="1184"/>
                </a:lnTo>
                <a:lnTo>
                  <a:pt x="1311" y="1182"/>
                </a:lnTo>
                <a:lnTo>
                  <a:pt x="1313" y="1178"/>
                </a:lnTo>
                <a:lnTo>
                  <a:pt x="1314" y="1177"/>
                </a:lnTo>
                <a:lnTo>
                  <a:pt x="1312" y="1176"/>
                </a:lnTo>
                <a:lnTo>
                  <a:pt x="1311" y="1175"/>
                </a:lnTo>
                <a:lnTo>
                  <a:pt x="1312" y="1175"/>
                </a:lnTo>
                <a:lnTo>
                  <a:pt x="1314" y="1177"/>
                </a:lnTo>
                <a:lnTo>
                  <a:pt x="1316" y="1175"/>
                </a:lnTo>
                <a:lnTo>
                  <a:pt x="1317" y="1176"/>
                </a:lnTo>
                <a:lnTo>
                  <a:pt x="1317" y="1175"/>
                </a:lnTo>
                <a:lnTo>
                  <a:pt x="1318" y="1172"/>
                </a:lnTo>
                <a:lnTo>
                  <a:pt x="1316" y="1171"/>
                </a:lnTo>
                <a:lnTo>
                  <a:pt x="1314" y="1170"/>
                </a:lnTo>
                <a:lnTo>
                  <a:pt x="1316" y="1170"/>
                </a:lnTo>
                <a:lnTo>
                  <a:pt x="1316" y="1169"/>
                </a:lnTo>
                <a:lnTo>
                  <a:pt x="1314" y="1169"/>
                </a:lnTo>
                <a:lnTo>
                  <a:pt x="1316" y="1169"/>
                </a:lnTo>
                <a:lnTo>
                  <a:pt x="1316" y="1170"/>
                </a:lnTo>
                <a:lnTo>
                  <a:pt x="1314" y="1170"/>
                </a:lnTo>
                <a:lnTo>
                  <a:pt x="1316" y="1170"/>
                </a:lnTo>
                <a:lnTo>
                  <a:pt x="1316" y="1171"/>
                </a:lnTo>
                <a:lnTo>
                  <a:pt x="1318" y="1172"/>
                </a:lnTo>
                <a:lnTo>
                  <a:pt x="1319" y="1171"/>
                </a:lnTo>
                <a:lnTo>
                  <a:pt x="1321" y="1170"/>
                </a:lnTo>
                <a:lnTo>
                  <a:pt x="1321" y="1169"/>
                </a:lnTo>
                <a:lnTo>
                  <a:pt x="1320" y="1169"/>
                </a:lnTo>
                <a:lnTo>
                  <a:pt x="1320" y="1168"/>
                </a:lnTo>
                <a:lnTo>
                  <a:pt x="1320" y="1167"/>
                </a:lnTo>
                <a:lnTo>
                  <a:pt x="1320" y="1165"/>
                </a:lnTo>
                <a:lnTo>
                  <a:pt x="1320" y="1164"/>
                </a:lnTo>
                <a:lnTo>
                  <a:pt x="1321" y="1163"/>
                </a:lnTo>
                <a:lnTo>
                  <a:pt x="1319" y="1161"/>
                </a:lnTo>
                <a:lnTo>
                  <a:pt x="1321" y="1163"/>
                </a:lnTo>
                <a:lnTo>
                  <a:pt x="1325" y="1164"/>
                </a:lnTo>
                <a:lnTo>
                  <a:pt x="1325" y="1163"/>
                </a:lnTo>
                <a:lnTo>
                  <a:pt x="1325" y="1162"/>
                </a:lnTo>
                <a:lnTo>
                  <a:pt x="1322" y="1160"/>
                </a:lnTo>
                <a:lnTo>
                  <a:pt x="1322" y="1161"/>
                </a:lnTo>
                <a:lnTo>
                  <a:pt x="1321" y="1160"/>
                </a:lnTo>
                <a:lnTo>
                  <a:pt x="1322" y="1160"/>
                </a:lnTo>
                <a:lnTo>
                  <a:pt x="1325" y="1162"/>
                </a:lnTo>
                <a:lnTo>
                  <a:pt x="1322" y="1156"/>
                </a:lnTo>
                <a:lnTo>
                  <a:pt x="1326" y="1161"/>
                </a:lnTo>
                <a:lnTo>
                  <a:pt x="1326" y="1160"/>
                </a:lnTo>
                <a:lnTo>
                  <a:pt x="1325" y="1159"/>
                </a:lnTo>
                <a:lnTo>
                  <a:pt x="1326" y="1160"/>
                </a:lnTo>
                <a:lnTo>
                  <a:pt x="1328" y="1155"/>
                </a:lnTo>
                <a:lnTo>
                  <a:pt x="1329" y="1155"/>
                </a:lnTo>
                <a:lnTo>
                  <a:pt x="1331" y="1153"/>
                </a:lnTo>
                <a:lnTo>
                  <a:pt x="1331" y="1151"/>
                </a:lnTo>
                <a:lnTo>
                  <a:pt x="1334" y="1144"/>
                </a:lnTo>
                <a:lnTo>
                  <a:pt x="1335" y="1142"/>
                </a:lnTo>
                <a:lnTo>
                  <a:pt x="1334" y="1140"/>
                </a:lnTo>
                <a:lnTo>
                  <a:pt x="1334" y="1139"/>
                </a:lnTo>
                <a:lnTo>
                  <a:pt x="1335" y="1142"/>
                </a:lnTo>
                <a:lnTo>
                  <a:pt x="1336" y="1140"/>
                </a:lnTo>
                <a:lnTo>
                  <a:pt x="1337" y="1136"/>
                </a:lnTo>
                <a:lnTo>
                  <a:pt x="1335" y="1135"/>
                </a:lnTo>
                <a:lnTo>
                  <a:pt x="1336" y="1134"/>
                </a:lnTo>
                <a:lnTo>
                  <a:pt x="1337" y="1135"/>
                </a:lnTo>
                <a:lnTo>
                  <a:pt x="1338" y="1134"/>
                </a:lnTo>
                <a:lnTo>
                  <a:pt x="1339" y="1134"/>
                </a:lnTo>
                <a:lnTo>
                  <a:pt x="1343" y="1135"/>
                </a:lnTo>
                <a:lnTo>
                  <a:pt x="1350" y="1138"/>
                </a:lnTo>
                <a:lnTo>
                  <a:pt x="1352" y="1138"/>
                </a:lnTo>
                <a:lnTo>
                  <a:pt x="1353" y="1138"/>
                </a:lnTo>
                <a:lnTo>
                  <a:pt x="1354" y="1137"/>
                </a:lnTo>
                <a:lnTo>
                  <a:pt x="1354" y="1135"/>
                </a:lnTo>
                <a:lnTo>
                  <a:pt x="1352" y="1134"/>
                </a:lnTo>
                <a:lnTo>
                  <a:pt x="1352" y="1133"/>
                </a:lnTo>
                <a:lnTo>
                  <a:pt x="1344" y="1134"/>
                </a:lnTo>
                <a:lnTo>
                  <a:pt x="1343" y="1129"/>
                </a:lnTo>
                <a:lnTo>
                  <a:pt x="1339" y="1130"/>
                </a:lnTo>
                <a:lnTo>
                  <a:pt x="1337" y="1130"/>
                </a:lnTo>
                <a:lnTo>
                  <a:pt x="1337" y="1128"/>
                </a:lnTo>
                <a:lnTo>
                  <a:pt x="1337" y="1126"/>
                </a:lnTo>
                <a:lnTo>
                  <a:pt x="1337" y="1125"/>
                </a:lnTo>
                <a:lnTo>
                  <a:pt x="1338" y="1121"/>
                </a:lnTo>
                <a:lnTo>
                  <a:pt x="1339" y="1117"/>
                </a:lnTo>
                <a:lnTo>
                  <a:pt x="1339" y="1113"/>
                </a:lnTo>
                <a:lnTo>
                  <a:pt x="1339" y="1109"/>
                </a:lnTo>
                <a:lnTo>
                  <a:pt x="1338" y="1105"/>
                </a:lnTo>
                <a:lnTo>
                  <a:pt x="1337" y="1105"/>
                </a:lnTo>
                <a:lnTo>
                  <a:pt x="1336" y="1105"/>
                </a:lnTo>
                <a:lnTo>
                  <a:pt x="1336" y="1106"/>
                </a:lnTo>
                <a:lnTo>
                  <a:pt x="1335" y="1106"/>
                </a:lnTo>
                <a:lnTo>
                  <a:pt x="1335" y="1105"/>
                </a:lnTo>
                <a:lnTo>
                  <a:pt x="1335" y="1106"/>
                </a:lnTo>
                <a:lnTo>
                  <a:pt x="1334" y="1106"/>
                </a:lnTo>
                <a:lnTo>
                  <a:pt x="1333" y="1108"/>
                </a:lnTo>
                <a:lnTo>
                  <a:pt x="1333" y="1106"/>
                </a:lnTo>
                <a:lnTo>
                  <a:pt x="1334" y="1106"/>
                </a:lnTo>
                <a:lnTo>
                  <a:pt x="1334" y="1105"/>
                </a:lnTo>
                <a:lnTo>
                  <a:pt x="1335" y="1105"/>
                </a:lnTo>
                <a:lnTo>
                  <a:pt x="1336" y="1105"/>
                </a:lnTo>
                <a:lnTo>
                  <a:pt x="1337" y="1104"/>
                </a:lnTo>
                <a:lnTo>
                  <a:pt x="1338" y="1104"/>
                </a:lnTo>
                <a:lnTo>
                  <a:pt x="1338" y="1100"/>
                </a:lnTo>
                <a:lnTo>
                  <a:pt x="1337" y="1096"/>
                </a:lnTo>
                <a:lnTo>
                  <a:pt x="1335" y="1096"/>
                </a:lnTo>
                <a:lnTo>
                  <a:pt x="1331" y="1096"/>
                </a:lnTo>
                <a:lnTo>
                  <a:pt x="1331" y="1097"/>
                </a:lnTo>
                <a:lnTo>
                  <a:pt x="1330" y="1097"/>
                </a:lnTo>
                <a:lnTo>
                  <a:pt x="1329" y="1097"/>
                </a:lnTo>
                <a:lnTo>
                  <a:pt x="1328" y="1097"/>
                </a:lnTo>
                <a:lnTo>
                  <a:pt x="1328" y="1098"/>
                </a:lnTo>
                <a:lnTo>
                  <a:pt x="1328" y="1097"/>
                </a:lnTo>
                <a:lnTo>
                  <a:pt x="1328" y="1096"/>
                </a:lnTo>
                <a:lnTo>
                  <a:pt x="1328" y="1097"/>
                </a:lnTo>
                <a:lnTo>
                  <a:pt x="1329" y="1097"/>
                </a:lnTo>
                <a:lnTo>
                  <a:pt x="1329" y="1096"/>
                </a:lnTo>
                <a:lnTo>
                  <a:pt x="1331" y="1096"/>
                </a:lnTo>
                <a:lnTo>
                  <a:pt x="1335" y="1096"/>
                </a:lnTo>
                <a:lnTo>
                  <a:pt x="1337" y="1096"/>
                </a:lnTo>
                <a:lnTo>
                  <a:pt x="1336" y="1095"/>
                </a:lnTo>
                <a:lnTo>
                  <a:pt x="1335" y="1092"/>
                </a:lnTo>
                <a:lnTo>
                  <a:pt x="1334" y="1088"/>
                </a:lnTo>
                <a:lnTo>
                  <a:pt x="1334" y="1087"/>
                </a:lnTo>
                <a:lnTo>
                  <a:pt x="1334" y="1085"/>
                </a:lnTo>
                <a:lnTo>
                  <a:pt x="1334" y="1084"/>
                </a:lnTo>
                <a:lnTo>
                  <a:pt x="1334" y="1083"/>
                </a:lnTo>
                <a:lnTo>
                  <a:pt x="1334" y="1081"/>
                </a:lnTo>
                <a:lnTo>
                  <a:pt x="1335" y="1080"/>
                </a:lnTo>
                <a:lnTo>
                  <a:pt x="1335" y="1078"/>
                </a:lnTo>
                <a:lnTo>
                  <a:pt x="1336" y="1077"/>
                </a:lnTo>
                <a:lnTo>
                  <a:pt x="1336" y="1076"/>
                </a:lnTo>
                <a:lnTo>
                  <a:pt x="1337" y="1075"/>
                </a:lnTo>
                <a:lnTo>
                  <a:pt x="1339" y="1072"/>
                </a:lnTo>
                <a:lnTo>
                  <a:pt x="1342" y="1068"/>
                </a:lnTo>
                <a:lnTo>
                  <a:pt x="1343" y="1067"/>
                </a:lnTo>
                <a:lnTo>
                  <a:pt x="1343" y="1066"/>
                </a:lnTo>
                <a:lnTo>
                  <a:pt x="1344" y="1066"/>
                </a:lnTo>
                <a:lnTo>
                  <a:pt x="1344" y="1064"/>
                </a:lnTo>
                <a:lnTo>
                  <a:pt x="1345" y="1064"/>
                </a:lnTo>
                <a:lnTo>
                  <a:pt x="1345" y="1063"/>
                </a:lnTo>
                <a:lnTo>
                  <a:pt x="1346" y="1063"/>
                </a:lnTo>
                <a:lnTo>
                  <a:pt x="1346" y="1062"/>
                </a:lnTo>
                <a:lnTo>
                  <a:pt x="1347" y="1061"/>
                </a:lnTo>
                <a:lnTo>
                  <a:pt x="1348" y="1061"/>
                </a:lnTo>
                <a:lnTo>
                  <a:pt x="1348" y="1060"/>
                </a:lnTo>
                <a:lnTo>
                  <a:pt x="1350" y="1059"/>
                </a:lnTo>
                <a:lnTo>
                  <a:pt x="1351" y="1059"/>
                </a:lnTo>
                <a:lnTo>
                  <a:pt x="1351" y="1058"/>
                </a:lnTo>
                <a:lnTo>
                  <a:pt x="1352" y="1058"/>
                </a:lnTo>
                <a:lnTo>
                  <a:pt x="1352" y="1056"/>
                </a:lnTo>
                <a:lnTo>
                  <a:pt x="1353" y="1056"/>
                </a:lnTo>
                <a:lnTo>
                  <a:pt x="1353" y="1055"/>
                </a:lnTo>
                <a:lnTo>
                  <a:pt x="1354" y="1055"/>
                </a:lnTo>
                <a:lnTo>
                  <a:pt x="1355" y="1054"/>
                </a:lnTo>
                <a:lnTo>
                  <a:pt x="1356" y="1054"/>
                </a:lnTo>
                <a:lnTo>
                  <a:pt x="1358" y="1053"/>
                </a:lnTo>
                <a:lnTo>
                  <a:pt x="1359" y="1052"/>
                </a:lnTo>
                <a:lnTo>
                  <a:pt x="1364" y="1052"/>
                </a:lnTo>
                <a:lnTo>
                  <a:pt x="1367" y="1051"/>
                </a:lnTo>
                <a:lnTo>
                  <a:pt x="1368" y="1051"/>
                </a:lnTo>
                <a:lnTo>
                  <a:pt x="1369" y="1051"/>
                </a:lnTo>
                <a:lnTo>
                  <a:pt x="1370" y="1051"/>
                </a:lnTo>
                <a:lnTo>
                  <a:pt x="1371" y="1051"/>
                </a:lnTo>
                <a:lnTo>
                  <a:pt x="1372" y="1052"/>
                </a:lnTo>
                <a:lnTo>
                  <a:pt x="1373" y="1052"/>
                </a:lnTo>
                <a:lnTo>
                  <a:pt x="1375" y="1052"/>
                </a:lnTo>
                <a:lnTo>
                  <a:pt x="1377" y="1052"/>
                </a:lnTo>
                <a:lnTo>
                  <a:pt x="1378" y="1052"/>
                </a:lnTo>
                <a:lnTo>
                  <a:pt x="1378" y="1053"/>
                </a:lnTo>
                <a:lnTo>
                  <a:pt x="1379" y="1053"/>
                </a:lnTo>
                <a:lnTo>
                  <a:pt x="1380" y="1053"/>
                </a:lnTo>
                <a:lnTo>
                  <a:pt x="1381" y="1053"/>
                </a:lnTo>
                <a:lnTo>
                  <a:pt x="1381" y="1054"/>
                </a:lnTo>
                <a:lnTo>
                  <a:pt x="1383" y="1054"/>
                </a:lnTo>
                <a:lnTo>
                  <a:pt x="1387" y="1055"/>
                </a:lnTo>
                <a:lnTo>
                  <a:pt x="1388" y="1056"/>
                </a:lnTo>
                <a:lnTo>
                  <a:pt x="1389" y="1056"/>
                </a:lnTo>
                <a:lnTo>
                  <a:pt x="1392" y="1058"/>
                </a:lnTo>
                <a:lnTo>
                  <a:pt x="1393" y="1059"/>
                </a:lnTo>
                <a:lnTo>
                  <a:pt x="1395" y="1060"/>
                </a:lnTo>
                <a:lnTo>
                  <a:pt x="1396" y="1060"/>
                </a:lnTo>
                <a:lnTo>
                  <a:pt x="1397" y="1061"/>
                </a:lnTo>
                <a:lnTo>
                  <a:pt x="1398" y="1061"/>
                </a:lnTo>
                <a:lnTo>
                  <a:pt x="1401" y="1062"/>
                </a:lnTo>
                <a:lnTo>
                  <a:pt x="1402" y="1062"/>
                </a:lnTo>
                <a:lnTo>
                  <a:pt x="1403" y="1062"/>
                </a:lnTo>
                <a:lnTo>
                  <a:pt x="1403" y="1063"/>
                </a:lnTo>
                <a:lnTo>
                  <a:pt x="1404" y="1063"/>
                </a:lnTo>
                <a:lnTo>
                  <a:pt x="1404" y="1064"/>
                </a:lnTo>
                <a:lnTo>
                  <a:pt x="1405" y="1064"/>
                </a:lnTo>
                <a:lnTo>
                  <a:pt x="1405" y="1068"/>
                </a:lnTo>
                <a:lnTo>
                  <a:pt x="1404" y="1070"/>
                </a:lnTo>
                <a:lnTo>
                  <a:pt x="1403" y="1071"/>
                </a:lnTo>
                <a:lnTo>
                  <a:pt x="1402" y="1073"/>
                </a:lnTo>
                <a:lnTo>
                  <a:pt x="1402" y="1075"/>
                </a:lnTo>
                <a:lnTo>
                  <a:pt x="1403" y="1076"/>
                </a:lnTo>
                <a:lnTo>
                  <a:pt x="1403" y="1078"/>
                </a:lnTo>
                <a:lnTo>
                  <a:pt x="1403" y="1079"/>
                </a:lnTo>
                <a:lnTo>
                  <a:pt x="1405" y="1079"/>
                </a:lnTo>
                <a:lnTo>
                  <a:pt x="1405" y="1078"/>
                </a:lnTo>
                <a:lnTo>
                  <a:pt x="1404" y="1073"/>
                </a:lnTo>
                <a:lnTo>
                  <a:pt x="1405" y="1072"/>
                </a:lnTo>
                <a:lnTo>
                  <a:pt x="1405" y="1071"/>
                </a:lnTo>
                <a:lnTo>
                  <a:pt x="1406" y="1070"/>
                </a:lnTo>
                <a:lnTo>
                  <a:pt x="1406" y="1069"/>
                </a:lnTo>
                <a:lnTo>
                  <a:pt x="1408" y="1069"/>
                </a:lnTo>
                <a:lnTo>
                  <a:pt x="1409" y="1069"/>
                </a:lnTo>
                <a:lnTo>
                  <a:pt x="1410" y="1066"/>
                </a:lnTo>
                <a:lnTo>
                  <a:pt x="1410" y="1067"/>
                </a:lnTo>
                <a:lnTo>
                  <a:pt x="1411" y="1067"/>
                </a:lnTo>
                <a:lnTo>
                  <a:pt x="1412" y="1068"/>
                </a:lnTo>
                <a:lnTo>
                  <a:pt x="1412" y="1067"/>
                </a:lnTo>
                <a:lnTo>
                  <a:pt x="1411" y="1070"/>
                </a:lnTo>
                <a:lnTo>
                  <a:pt x="1411" y="1072"/>
                </a:lnTo>
                <a:lnTo>
                  <a:pt x="1412" y="1073"/>
                </a:lnTo>
                <a:lnTo>
                  <a:pt x="1412" y="1072"/>
                </a:lnTo>
                <a:lnTo>
                  <a:pt x="1412" y="1071"/>
                </a:lnTo>
                <a:lnTo>
                  <a:pt x="1413" y="1071"/>
                </a:lnTo>
                <a:lnTo>
                  <a:pt x="1413" y="1070"/>
                </a:lnTo>
                <a:lnTo>
                  <a:pt x="1413" y="1069"/>
                </a:lnTo>
                <a:lnTo>
                  <a:pt x="1414" y="1069"/>
                </a:lnTo>
                <a:lnTo>
                  <a:pt x="1414" y="1068"/>
                </a:lnTo>
                <a:lnTo>
                  <a:pt x="1415" y="1068"/>
                </a:lnTo>
                <a:lnTo>
                  <a:pt x="1415" y="1069"/>
                </a:lnTo>
                <a:lnTo>
                  <a:pt x="1420" y="1070"/>
                </a:lnTo>
                <a:lnTo>
                  <a:pt x="1420" y="1071"/>
                </a:lnTo>
                <a:lnTo>
                  <a:pt x="1421" y="1071"/>
                </a:lnTo>
                <a:lnTo>
                  <a:pt x="1422" y="1071"/>
                </a:lnTo>
                <a:lnTo>
                  <a:pt x="1422" y="1072"/>
                </a:lnTo>
                <a:lnTo>
                  <a:pt x="1425" y="1073"/>
                </a:lnTo>
                <a:lnTo>
                  <a:pt x="1426" y="1075"/>
                </a:lnTo>
                <a:lnTo>
                  <a:pt x="1427" y="1076"/>
                </a:lnTo>
                <a:lnTo>
                  <a:pt x="1427" y="1077"/>
                </a:lnTo>
                <a:lnTo>
                  <a:pt x="1428" y="1077"/>
                </a:lnTo>
                <a:lnTo>
                  <a:pt x="1429" y="1079"/>
                </a:lnTo>
                <a:lnTo>
                  <a:pt x="1430" y="1080"/>
                </a:lnTo>
                <a:lnTo>
                  <a:pt x="1430" y="1083"/>
                </a:lnTo>
                <a:lnTo>
                  <a:pt x="1430" y="1084"/>
                </a:lnTo>
                <a:lnTo>
                  <a:pt x="1430" y="1085"/>
                </a:lnTo>
                <a:lnTo>
                  <a:pt x="1431" y="1085"/>
                </a:lnTo>
                <a:lnTo>
                  <a:pt x="1431" y="1086"/>
                </a:lnTo>
                <a:lnTo>
                  <a:pt x="1433" y="1086"/>
                </a:lnTo>
                <a:lnTo>
                  <a:pt x="1433" y="1087"/>
                </a:lnTo>
                <a:lnTo>
                  <a:pt x="1431" y="1087"/>
                </a:lnTo>
                <a:lnTo>
                  <a:pt x="1434" y="1092"/>
                </a:lnTo>
                <a:lnTo>
                  <a:pt x="1436" y="1097"/>
                </a:lnTo>
                <a:lnTo>
                  <a:pt x="1436" y="1098"/>
                </a:lnTo>
                <a:lnTo>
                  <a:pt x="1440" y="1103"/>
                </a:lnTo>
                <a:lnTo>
                  <a:pt x="1442" y="1104"/>
                </a:lnTo>
                <a:lnTo>
                  <a:pt x="1444" y="1106"/>
                </a:lnTo>
                <a:lnTo>
                  <a:pt x="1447" y="1110"/>
                </a:lnTo>
                <a:lnTo>
                  <a:pt x="1448" y="1110"/>
                </a:lnTo>
                <a:lnTo>
                  <a:pt x="1448" y="1111"/>
                </a:lnTo>
                <a:lnTo>
                  <a:pt x="1450" y="1111"/>
                </a:lnTo>
                <a:lnTo>
                  <a:pt x="1451" y="1111"/>
                </a:lnTo>
                <a:lnTo>
                  <a:pt x="1453" y="1112"/>
                </a:lnTo>
                <a:lnTo>
                  <a:pt x="1455" y="1113"/>
                </a:lnTo>
                <a:lnTo>
                  <a:pt x="1456" y="1113"/>
                </a:lnTo>
                <a:lnTo>
                  <a:pt x="1458" y="1114"/>
                </a:lnTo>
                <a:lnTo>
                  <a:pt x="1459" y="1114"/>
                </a:lnTo>
                <a:lnTo>
                  <a:pt x="1461" y="1114"/>
                </a:lnTo>
                <a:lnTo>
                  <a:pt x="1462" y="1115"/>
                </a:lnTo>
                <a:lnTo>
                  <a:pt x="1463" y="1115"/>
                </a:lnTo>
                <a:lnTo>
                  <a:pt x="1464" y="1115"/>
                </a:lnTo>
                <a:lnTo>
                  <a:pt x="1465" y="1115"/>
                </a:lnTo>
                <a:lnTo>
                  <a:pt x="1467" y="1115"/>
                </a:lnTo>
                <a:lnTo>
                  <a:pt x="1469" y="1117"/>
                </a:lnTo>
                <a:lnTo>
                  <a:pt x="1470" y="1117"/>
                </a:lnTo>
                <a:lnTo>
                  <a:pt x="1471" y="1117"/>
                </a:lnTo>
                <a:lnTo>
                  <a:pt x="1472" y="1117"/>
                </a:lnTo>
                <a:lnTo>
                  <a:pt x="1473" y="1117"/>
                </a:lnTo>
                <a:lnTo>
                  <a:pt x="1475" y="1118"/>
                </a:lnTo>
                <a:lnTo>
                  <a:pt x="1477" y="1118"/>
                </a:lnTo>
                <a:lnTo>
                  <a:pt x="1479" y="1119"/>
                </a:lnTo>
                <a:lnTo>
                  <a:pt x="1480" y="1119"/>
                </a:lnTo>
                <a:lnTo>
                  <a:pt x="1481" y="1120"/>
                </a:lnTo>
                <a:lnTo>
                  <a:pt x="1483" y="1120"/>
                </a:lnTo>
                <a:lnTo>
                  <a:pt x="1484" y="1120"/>
                </a:lnTo>
                <a:lnTo>
                  <a:pt x="1484" y="1121"/>
                </a:lnTo>
                <a:lnTo>
                  <a:pt x="1485" y="1122"/>
                </a:lnTo>
                <a:lnTo>
                  <a:pt x="1486" y="1123"/>
                </a:lnTo>
                <a:lnTo>
                  <a:pt x="1487" y="1126"/>
                </a:lnTo>
                <a:lnTo>
                  <a:pt x="1488" y="1127"/>
                </a:lnTo>
                <a:lnTo>
                  <a:pt x="1488" y="1128"/>
                </a:lnTo>
                <a:lnTo>
                  <a:pt x="1489" y="1128"/>
                </a:lnTo>
                <a:lnTo>
                  <a:pt x="1489" y="1129"/>
                </a:lnTo>
                <a:lnTo>
                  <a:pt x="1489" y="1130"/>
                </a:lnTo>
                <a:lnTo>
                  <a:pt x="1490" y="1130"/>
                </a:lnTo>
                <a:lnTo>
                  <a:pt x="1490" y="1135"/>
                </a:lnTo>
                <a:lnTo>
                  <a:pt x="1490" y="1136"/>
                </a:lnTo>
                <a:lnTo>
                  <a:pt x="1493" y="1143"/>
                </a:lnTo>
                <a:lnTo>
                  <a:pt x="1501" y="1164"/>
                </a:lnTo>
                <a:lnTo>
                  <a:pt x="1504" y="1163"/>
                </a:lnTo>
                <a:lnTo>
                  <a:pt x="1504" y="1164"/>
                </a:lnTo>
                <a:lnTo>
                  <a:pt x="1504" y="1165"/>
                </a:lnTo>
                <a:lnTo>
                  <a:pt x="1505" y="1167"/>
                </a:lnTo>
                <a:lnTo>
                  <a:pt x="1505" y="1168"/>
                </a:lnTo>
                <a:lnTo>
                  <a:pt x="1505" y="1169"/>
                </a:lnTo>
                <a:lnTo>
                  <a:pt x="1505" y="1170"/>
                </a:lnTo>
                <a:lnTo>
                  <a:pt x="1505" y="1171"/>
                </a:lnTo>
                <a:lnTo>
                  <a:pt x="1504" y="1172"/>
                </a:lnTo>
                <a:lnTo>
                  <a:pt x="1504" y="1173"/>
                </a:lnTo>
                <a:lnTo>
                  <a:pt x="1504" y="1175"/>
                </a:lnTo>
                <a:lnTo>
                  <a:pt x="1503" y="1175"/>
                </a:lnTo>
                <a:lnTo>
                  <a:pt x="1497" y="1176"/>
                </a:lnTo>
                <a:lnTo>
                  <a:pt x="1497" y="1177"/>
                </a:lnTo>
                <a:lnTo>
                  <a:pt x="1488" y="1179"/>
                </a:lnTo>
                <a:lnTo>
                  <a:pt x="1487" y="1179"/>
                </a:lnTo>
                <a:lnTo>
                  <a:pt x="1486" y="1179"/>
                </a:lnTo>
                <a:lnTo>
                  <a:pt x="1486" y="1178"/>
                </a:lnTo>
                <a:lnTo>
                  <a:pt x="1485" y="1179"/>
                </a:lnTo>
                <a:lnTo>
                  <a:pt x="1485" y="1180"/>
                </a:lnTo>
                <a:lnTo>
                  <a:pt x="1484" y="1180"/>
                </a:lnTo>
                <a:lnTo>
                  <a:pt x="1483" y="1181"/>
                </a:lnTo>
                <a:lnTo>
                  <a:pt x="1481" y="1182"/>
                </a:lnTo>
                <a:lnTo>
                  <a:pt x="1483" y="1185"/>
                </a:lnTo>
                <a:lnTo>
                  <a:pt x="1483" y="1186"/>
                </a:lnTo>
                <a:lnTo>
                  <a:pt x="1484" y="1188"/>
                </a:lnTo>
                <a:lnTo>
                  <a:pt x="1484" y="1189"/>
                </a:lnTo>
                <a:lnTo>
                  <a:pt x="1483" y="1190"/>
                </a:lnTo>
                <a:lnTo>
                  <a:pt x="1479" y="1192"/>
                </a:lnTo>
                <a:lnTo>
                  <a:pt x="1473" y="1194"/>
                </a:lnTo>
                <a:lnTo>
                  <a:pt x="1472" y="1194"/>
                </a:lnTo>
                <a:lnTo>
                  <a:pt x="1471" y="1194"/>
                </a:lnTo>
                <a:lnTo>
                  <a:pt x="1471" y="1195"/>
                </a:lnTo>
                <a:lnTo>
                  <a:pt x="1470" y="1195"/>
                </a:lnTo>
                <a:lnTo>
                  <a:pt x="1470" y="1196"/>
                </a:lnTo>
                <a:lnTo>
                  <a:pt x="1471" y="1196"/>
                </a:lnTo>
                <a:lnTo>
                  <a:pt x="1472" y="1196"/>
                </a:lnTo>
                <a:lnTo>
                  <a:pt x="1473" y="1198"/>
                </a:lnTo>
                <a:lnTo>
                  <a:pt x="1475" y="1200"/>
                </a:lnTo>
                <a:lnTo>
                  <a:pt x="1473" y="1200"/>
                </a:lnTo>
                <a:lnTo>
                  <a:pt x="1475" y="1202"/>
                </a:lnTo>
                <a:lnTo>
                  <a:pt x="1473" y="1204"/>
                </a:lnTo>
                <a:lnTo>
                  <a:pt x="1471" y="1205"/>
                </a:lnTo>
                <a:lnTo>
                  <a:pt x="1469" y="1206"/>
                </a:lnTo>
                <a:lnTo>
                  <a:pt x="1471" y="1215"/>
                </a:lnTo>
                <a:lnTo>
                  <a:pt x="1465" y="1217"/>
                </a:lnTo>
                <a:lnTo>
                  <a:pt x="1465" y="1219"/>
                </a:lnTo>
                <a:lnTo>
                  <a:pt x="1472" y="1217"/>
                </a:lnTo>
                <a:lnTo>
                  <a:pt x="1473" y="1220"/>
                </a:lnTo>
                <a:lnTo>
                  <a:pt x="1473" y="1221"/>
                </a:lnTo>
                <a:lnTo>
                  <a:pt x="1475" y="1224"/>
                </a:lnTo>
                <a:lnTo>
                  <a:pt x="1476" y="1228"/>
                </a:lnTo>
                <a:lnTo>
                  <a:pt x="1476" y="1229"/>
                </a:lnTo>
                <a:lnTo>
                  <a:pt x="1477" y="1230"/>
                </a:lnTo>
                <a:lnTo>
                  <a:pt x="1477" y="1231"/>
                </a:lnTo>
                <a:lnTo>
                  <a:pt x="1478" y="1231"/>
                </a:lnTo>
                <a:lnTo>
                  <a:pt x="1478" y="1232"/>
                </a:lnTo>
                <a:lnTo>
                  <a:pt x="1479" y="1232"/>
                </a:lnTo>
                <a:lnTo>
                  <a:pt x="1479" y="1231"/>
                </a:lnTo>
                <a:lnTo>
                  <a:pt x="1479" y="1229"/>
                </a:lnTo>
                <a:lnTo>
                  <a:pt x="1477" y="1224"/>
                </a:lnTo>
                <a:lnTo>
                  <a:pt x="1476" y="1221"/>
                </a:lnTo>
                <a:lnTo>
                  <a:pt x="1476" y="1219"/>
                </a:lnTo>
                <a:lnTo>
                  <a:pt x="1473" y="1213"/>
                </a:lnTo>
                <a:lnTo>
                  <a:pt x="1477" y="1212"/>
                </a:lnTo>
                <a:lnTo>
                  <a:pt x="1477" y="1211"/>
                </a:lnTo>
                <a:lnTo>
                  <a:pt x="1473" y="1212"/>
                </a:lnTo>
                <a:lnTo>
                  <a:pt x="1472" y="1210"/>
                </a:lnTo>
                <a:lnTo>
                  <a:pt x="1472" y="1209"/>
                </a:lnTo>
                <a:lnTo>
                  <a:pt x="1478" y="1206"/>
                </a:lnTo>
                <a:lnTo>
                  <a:pt x="1478" y="1205"/>
                </a:lnTo>
                <a:lnTo>
                  <a:pt x="1477" y="1201"/>
                </a:lnTo>
                <a:lnTo>
                  <a:pt x="1476" y="1198"/>
                </a:lnTo>
                <a:lnTo>
                  <a:pt x="1476" y="1197"/>
                </a:lnTo>
                <a:lnTo>
                  <a:pt x="1477" y="1195"/>
                </a:lnTo>
                <a:lnTo>
                  <a:pt x="1480" y="1194"/>
                </a:lnTo>
                <a:lnTo>
                  <a:pt x="1481" y="1194"/>
                </a:lnTo>
                <a:lnTo>
                  <a:pt x="1484" y="1193"/>
                </a:lnTo>
                <a:lnTo>
                  <a:pt x="1487" y="1192"/>
                </a:lnTo>
                <a:lnTo>
                  <a:pt x="1486" y="1185"/>
                </a:lnTo>
                <a:lnTo>
                  <a:pt x="1486" y="1184"/>
                </a:lnTo>
                <a:lnTo>
                  <a:pt x="1487" y="1184"/>
                </a:lnTo>
                <a:lnTo>
                  <a:pt x="1487" y="1182"/>
                </a:lnTo>
                <a:lnTo>
                  <a:pt x="1488" y="1182"/>
                </a:lnTo>
                <a:lnTo>
                  <a:pt x="1489" y="1182"/>
                </a:lnTo>
                <a:lnTo>
                  <a:pt x="1498" y="1179"/>
                </a:lnTo>
                <a:lnTo>
                  <a:pt x="1503" y="1178"/>
                </a:lnTo>
                <a:lnTo>
                  <a:pt x="1503" y="1177"/>
                </a:lnTo>
                <a:lnTo>
                  <a:pt x="1504" y="1177"/>
                </a:lnTo>
                <a:lnTo>
                  <a:pt x="1505" y="1177"/>
                </a:lnTo>
                <a:lnTo>
                  <a:pt x="1505" y="1178"/>
                </a:lnTo>
                <a:lnTo>
                  <a:pt x="1506" y="1178"/>
                </a:lnTo>
                <a:lnTo>
                  <a:pt x="1506" y="1179"/>
                </a:lnTo>
                <a:lnTo>
                  <a:pt x="1507" y="1179"/>
                </a:lnTo>
                <a:lnTo>
                  <a:pt x="1507" y="1180"/>
                </a:lnTo>
                <a:lnTo>
                  <a:pt x="1509" y="1180"/>
                </a:lnTo>
                <a:lnTo>
                  <a:pt x="1510" y="1181"/>
                </a:lnTo>
                <a:lnTo>
                  <a:pt x="1510" y="1182"/>
                </a:lnTo>
                <a:lnTo>
                  <a:pt x="1511" y="1182"/>
                </a:lnTo>
                <a:lnTo>
                  <a:pt x="1511" y="1185"/>
                </a:lnTo>
                <a:lnTo>
                  <a:pt x="1511" y="1186"/>
                </a:lnTo>
                <a:lnTo>
                  <a:pt x="1512" y="1186"/>
                </a:lnTo>
                <a:lnTo>
                  <a:pt x="1512" y="1187"/>
                </a:lnTo>
                <a:lnTo>
                  <a:pt x="1511" y="1187"/>
                </a:lnTo>
                <a:lnTo>
                  <a:pt x="1510" y="1187"/>
                </a:lnTo>
                <a:lnTo>
                  <a:pt x="1510" y="1188"/>
                </a:lnTo>
                <a:lnTo>
                  <a:pt x="1506" y="1189"/>
                </a:lnTo>
                <a:lnTo>
                  <a:pt x="1505" y="1192"/>
                </a:lnTo>
                <a:lnTo>
                  <a:pt x="1504" y="1193"/>
                </a:lnTo>
                <a:lnTo>
                  <a:pt x="1504" y="1194"/>
                </a:lnTo>
                <a:lnTo>
                  <a:pt x="1504" y="1195"/>
                </a:lnTo>
                <a:lnTo>
                  <a:pt x="1505" y="1196"/>
                </a:lnTo>
                <a:lnTo>
                  <a:pt x="1505" y="1197"/>
                </a:lnTo>
                <a:lnTo>
                  <a:pt x="1505" y="1198"/>
                </a:lnTo>
                <a:lnTo>
                  <a:pt x="1506" y="1198"/>
                </a:lnTo>
                <a:lnTo>
                  <a:pt x="1506" y="1200"/>
                </a:lnTo>
                <a:lnTo>
                  <a:pt x="1507" y="1200"/>
                </a:lnTo>
                <a:lnTo>
                  <a:pt x="1509" y="1200"/>
                </a:lnTo>
                <a:lnTo>
                  <a:pt x="1507" y="1195"/>
                </a:lnTo>
                <a:lnTo>
                  <a:pt x="1507" y="1194"/>
                </a:lnTo>
                <a:lnTo>
                  <a:pt x="1507" y="1193"/>
                </a:lnTo>
                <a:lnTo>
                  <a:pt x="1509" y="1193"/>
                </a:lnTo>
                <a:lnTo>
                  <a:pt x="1509" y="1192"/>
                </a:lnTo>
                <a:lnTo>
                  <a:pt x="1510" y="1192"/>
                </a:lnTo>
                <a:lnTo>
                  <a:pt x="1510" y="1190"/>
                </a:lnTo>
                <a:lnTo>
                  <a:pt x="1513" y="1189"/>
                </a:lnTo>
                <a:lnTo>
                  <a:pt x="1515" y="1188"/>
                </a:lnTo>
                <a:lnTo>
                  <a:pt x="1523" y="1190"/>
                </a:lnTo>
                <a:lnTo>
                  <a:pt x="1523" y="1189"/>
                </a:lnTo>
                <a:lnTo>
                  <a:pt x="1523" y="1188"/>
                </a:lnTo>
                <a:lnTo>
                  <a:pt x="1521" y="1188"/>
                </a:lnTo>
                <a:lnTo>
                  <a:pt x="1520" y="1187"/>
                </a:lnTo>
                <a:lnTo>
                  <a:pt x="1519" y="1187"/>
                </a:lnTo>
                <a:lnTo>
                  <a:pt x="1518" y="1187"/>
                </a:lnTo>
                <a:lnTo>
                  <a:pt x="1515" y="1186"/>
                </a:lnTo>
                <a:lnTo>
                  <a:pt x="1515" y="1185"/>
                </a:lnTo>
                <a:lnTo>
                  <a:pt x="1514" y="1184"/>
                </a:lnTo>
                <a:lnTo>
                  <a:pt x="1514" y="1182"/>
                </a:lnTo>
                <a:lnTo>
                  <a:pt x="1514" y="1181"/>
                </a:lnTo>
                <a:lnTo>
                  <a:pt x="1513" y="1181"/>
                </a:lnTo>
                <a:lnTo>
                  <a:pt x="1513" y="1179"/>
                </a:lnTo>
                <a:lnTo>
                  <a:pt x="1512" y="1178"/>
                </a:lnTo>
                <a:lnTo>
                  <a:pt x="1511" y="1177"/>
                </a:lnTo>
                <a:lnTo>
                  <a:pt x="1510" y="1176"/>
                </a:lnTo>
                <a:lnTo>
                  <a:pt x="1510" y="1175"/>
                </a:lnTo>
                <a:lnTo>
                  <a:pt x="1510" y="1173"/>
                </a:lnTo>
                <a:lnTo>
                  <a:pt x="1509" y="1173"/>
                </a:lnTo>
                <a:lnTo>
                  <a:pt x="1509" y="1172"/>
                </a:lnTo>
                <a:lnTo>
                  <a:pt x="1509" y="1171"/>
                </a:lnTo>
                <a:lnTo>
                  <a:pt x="1507" y="1171"/>
                </a:lnTo>
                <a:lnTo>
                  <a:pt x="1507" y="1170"/>
                </a:lnTo>
                <a:lnTo>
                  <a:pt x="1507" y="1169"/>
                </a:lnTo>
                <a:lnTo>
                  <a:pt x="1507" y="1168"/>
                </a:lnTo>
                <a:lnTo>
                  <a:pt x="1507" y="1167"/>
                </a:lnTo>
                <a:lnTo>
                  <a:pt x="1507" y="1165"/>
                </a:lnTo>
                <a:lnTo>
                  <a:pt x="1509" y="1165"/>
                </a:lnTo>
                <a:lnTo>
                  <a:pt x="1509" y="1164"/>
                </a:lnTo>
                <a:lnTo>
                  <a:pt x="1509" y="1163"/>
                </a:lnTo>
                <a:lnTo>
                  <a:pt x="1507" y="1163"/>
                </a:lnTo>
                <a:lnTo>
                  <a:pt x="1507" y="1162"/>
                </a:lnTo>
                <a:lnTo>
                  <a:pt x="1507" y="1161"/>
                </a:lnTo>
                <a:lnTo>
                  <a:pt x="1507" y="1160"/>
                </a:lnTo>
                <a:lnTo>
                  <a:pt x="1506" y="1160"/>
                </a:lnTo>
                <a:lnTo>
                  <a:pt x="1506" y="1159"/>
                </a:lnTo>
                <a:lnTo>
                  <a:pt x="1506" y="1157"/>
                </a:lnTo>
                <a:lnTo>
                  <a:pt x="1506" y="1156"/>
                </a:lnTo>
                <a:lnTo>
                  <a:pt x="1506" y="1155"/>
                </a:lnTo>
                <a:lnTo>
                  <a:pt x="1505" y="1155"/>
                </a:lnTo>
                <a:lnTo>
                  <a:pt x="1505" y="1154"/>
                </a:lnTo>
                <a:lnTo>
                  <a:pt x="1504" y="1154"/>
                </a:lnTo>
                <a:lnTo>
                  <a:pt x="1504" y="1153"/>
                </a:lnTo>
                <a:lnTo>
                  <a:pt x="1503" y="1153"/>
                </a:lnTo>
                <a:lnTo>
                  <a:pt x="1503" y="1152"/>
                </a:lnTo>
                <a:lnTo>
                  <a:pt x="1503" y="1151"/>
                </a:lnTo>
                <a:lnTo>
                  <a:pt x="1502" y="1151"/>
                </a:lnTo>
                <a:lnTo>
                  <a:pt x="1503" y="1151"/>
                </a:lnTo>
                <a:lnTo>
                  <a:pt x="1503" y="1150"/>
                </a:lnTo>
                <a:lnTo>
                  <a:pt x="1503" y="1148"/>
                </a:lnTo>
                <a:lnTo>
                  <a:pt x="1504" y="1148"/>
                </a:lnTo>
                <a:lnTo>
                  <a:pt x="1504" y="1147"/>
                </a:lnTo>
                <a:lnTo>
                  <a:pt x="1504" y="1146"/>
                </a:lnTo>
                <a:lnTo>
                  <a:pt x="1504" y="1145"/>
                </a:lnTo>
                <a:lnTo>
                  <a:pt x="1505" y="1145"/>
                </a:lnTo>
                <a:lnTo>
                  <a:pt x="1505" y="1144"/>
                </a:lnTo>
                <a:lnTo>
                  <a:pt x="1506" y="1144"/>
                </a:lnTo>
                <a:lnTo>
                  <a:pt x="1507" y="1144"/>
                </a:lnTo>
                <a:lnTo>
                  <a:pt x="1507" y="1143"/>
                </a:lnTo>
                <a:lnTo>
                  <a:pt x="1509" y="1143"/>
                </a:lnTo>
                <a:lnTo>
                  <a:pt x="1510" y="1143"/>
                </a:lnTo>
                <a:lnTo>
                  <a:pt x="1511" y="1143"/>
                </a:lnTo>
                <a:lnTo>
                  <a:pt x="1512" y="1143"/>
                </a:lnTo>
                <a:lnTo>
                  <a:pt x="1513" y="1143"/>
                </a:lnTo>
                <a:lnTo>
                  <a:pt x="1514" y="1143"/>
                </a:lnTo>
                <a:lnTo>
                  <a:pt x="1514" y="1144"/>
                </a:lnTo>
                <a:lnTo>
                  <a:pt x="1514" y="1143"/>
                </a:lnTo>
                <a:lnTo>
                  <a:pt x="1515" y="1143"/>
                </a:lnTo>
                <a:lnTo>
                  <a:pt x="1517" y="1143"/>
                </a:lnTo>
                <a:lnTo>
                  <a:pt x="1518" y="1143"/>
                </a:lnTo>
                <a:lnTo>
                  <a:pt x="1518" y="1144"/>
                </a:lnTo>
                <a:lnTo>
                  <a:pt x="1519" y="1144"/>
                </a:lnTo>
                <a:lnTo>
                  <a:pt x="1520" y="1144"/>
                </a:lnTo>
                <a:lnTo>
                  <a:pt x="1520" y="1145"/>
                </a:lnTo>
                <a:lnTo>
                  <a:pt x="1521" y="1145"/>
                </a:lnTo>
                <a:lnTo>
                  <a:pt x="1522" y="1145"/>
                </a:lnTo>
                <a:lnTo>
                  <a:pt x="1522" y="1144"/>
                </a:lnTo>
                <a:lnTo>
                  <a:pt x="1523" y="1144"/>
                </a:lnTo>
                <a:lnTo>
                  <a:pt x="1525" y="1143"/>
                </a:lnTo>
                <a:lnTo>
                  <a:pt x="1523" y="1143"/>
                </a:lnTo>
                <a:lnTo>
                  <a:pt x="1522" y="1143"/>
                </a:lnTo>
                <a:lnTo>
                  <a:pt x="1521" y="1143"/>
                </a:lnTo>
                <a:lnTo>
                  <a:pt x="1521" y="1142"/>
                </a:lnTo>
                <a:lnTo>
                  <a:pt x="1520" y="1142"/>
                </a:lnTo>
                <a:lnTo>
                  <a:pt x="1519" y="1142"/>
                </a:lnTo>
                <a:lnTo>
                  <a:pt x="1519" y="1140"/>
                </a:lnTo>
                <a:lnTo>
                  <a:pt x="1518" y="1140"/>
                </a:lnTo>
                <a:lnTo>
                  <a:pt x="1517" y="1140"/>
                </a:lnTo>
                <a:lnTo>
                  <a:pt x="1515" y="1140"/>
                </a:lnTo>
                <a:lnTo>
                  <a:pt x="1514" y="1140"/>
                </a:lnTo>
                <a:lnTo>
                  <a:pt x="1514" y="1139"/>
                </a:lnTo>
                <a:lnTo>
                  <a:pt x="1513" y="1139"/>
                </a:lnTo>
                <a:lnTo>
                  <a:pt x="1512" y="1139"/>
                </a:lnTo>
                <a:lnTo>
                  <a:pt x="1511" y="1139"/>
                </a:lnTo>
                <a:lnTo>
                  <a:pt x="1510" y="1139"/>
                </a:lnTo>
                <a:lnTo>
                  <a:pt x="1509" y="1139"/>
                </a:lnTo>
                <a:lnTo>
                  <a:pt x="1507" y="1139"/>
                </a:lnTo>
                <a:lnTo>
                  <a:pt x="1506" y="1139"/>
                </a:lnTo>
                <a:lnTo>
                  <a:pt x="1505" y="1139"/>
                </a:lnTo>
                <a:lnTo>
                  <a:pt x="1504" y="1138"/>
                </a:lnTo>
                <a:lnTo>
                  <a:pt x="1503" y="1138"/>
                </a:lnTo>
                <a:lnTo>
                  <a:pt x="1503" y="1137"/>
                </a:lnTo>
                <a:lnTo>
                  <a:pt x="1502" y="1137"/>
                </a:lnTo>
                <a:lnTo>
                  <a:pt x="1502" y="1136"/>
                </a:lnTo>
                <a:lnTo>
                  <a:pt x="1501" y="1136"/>
                </a:lnTo>
                <a:lnTo>
                  <a:pt x="1500" y="1135"/>
                </a:lnTo>
                <a:lnTo>
                  <a:pt x="1497" y="1133"/>
                </a:lnTo>
                <a:lnTo>
                  <a:pt x="1496" y="1131"/>
                </a:lnTo>
                <a:lnTo>
                  <a:pt x="1496" y="1130"/>
                </a:lnTo>
                <a:lnTo>
                  <a:pt x="1494" y="1129"/>
                </a:lnTo>
                <a:lnTo>
                  <a:pt x="1494" y="1128"/>
                </a:lnTo>
                <a:lnTo>
                  <a:pt x="1494" y="1127"/>
                </a:lnTo>
                <a:lnTo>
                  <a:pt x="1493" y="1127"/>
                </a:lnTo>
                <a:lnTo>
                  <a:pt x="1490" y="1123"/>
                </a:lnTo>
                <a:lnTo>
                  <a:pt x="1489" y="1121"/>
                </a:lnTo>
                <a:lnTo>
                  <a:pt x="1488" y="1120"/>
                </a:lnTo>
                <a:lnTo>
                  <a:pt x="1487" y="1119"/>
                </a:lnTo>
                <a:lnTo>
                  <a:pt x="1487" y="1118"/>
                </a:lnTo>
                <a:lnTo>
                  <a:pt x="1486" y="1118"/>
                </a:lnTo>
                <a:lnTo>
                  <a:pt x="1486" y="1117"/>
                </a:lnTo>
                <a:lnTo>
                  <a:pt x="1485" y="1117"/>
                </a:lnTo>
                <a:lnTo>
                  <a:pt x="1485" y="1115"/>
                </a:lnTo>
                <a:lnTo>
                  <a:pt x="1484" y="1115"/>
                </a:lnTo>
                <a:lnTo>
                  <a:pt x="1480" y="1114"/>
                </a:lnTo>
                <a:lnTo>
                  <a:pt x="1478" y="1114"/>
                </a:lnTo>
                <a:lnTo>
                  <a:pt x="1477" y="1113"/>
                </a:lnTo>
                <a:lnTo>
                  <a:pt x="1476" y="1113"/>
                </a:lnTo>
                <a:lnTo>
                  <a:pt x="1475" y="1113"/>
                </a:lnTo>
                <a:lnTo>
                  <a:pt x="1473" y="1113"/>
                </a:lnTo>
                <a:lnTo>
                  <a:pt x="1471" y="1112"/>
                </a:lnTo>
                <a:lnTo>
                  <a:pt x="1462" y="1111"/>
                </a:lnTo>
                <a:lnTo>
                  <a:pt x="1460" y="1111"/>
                </a:lnTo>
                <a:lnTo>
                  <a:pt x="1454" y="1109"/>
                </a:lnTo>
                <a:lnTo>
                  <a:pt x="1453" y="1109"/>
                </a:lnTo>
                <a:lnTo>
                  <a:pt x="1453" y="1108"/>
                </a:lnTo>
                <a:lnTo>
                  <a:pt x="1452" y="1108"/>
                </a:lnTo>
                <a:lnTo>
                  <a:pt x="1451" y="1108"/>
                </a:lnTo>
                <a:lnTo>
                  <a:pt x="1447" y="1104"/>
                </a:lnTo>
                <a:lnTo>
                  <a:pt x="1445" y="1103"/>
                </a:lnTo>
                <a:lnTo>
                  <a:pt x="1444" y="1102"/>
                </a:lnTo>
                <a:lnTo>
                  <a:pt x="1440" y="1098"/>
                </a:lnTo>
                <a:lnTo>
                  <a:pt x="1439" y="1097"/>
                </a:lnTo>
                <a:lnTo>
                  <a:pt x="1438" y="1096"/>
                </a:lnTo>
                <a:lnTo>
                  <a:pt x="1438" y="1094"/>
                </a:lnTo>
                <a:lnTo>
                  <a:pt x="1437" y="1094"/>
                </a:lnTo>
                <a:lnTo>
                  <a:pt x="1437" y="1093"/>
                </a:lnTo>
                <a:lnTo>
                  <a:pt x="1437" y="1092"/>
                </a:lnTo>
                <a:lnTo>
                  <a:pt x="1438" y="1092"/>
                </a:lnTo>
                <a:lnTo>
                  <a:pt x="1437" y="1092"/>
                </a:lnTo>
                <a:lnTo>
                  <a:pt x="1437" y="1090"/>
                </a:lnTo>
                <a:lnTo>
                  <a:pt x="1437" y="1089"/>
                </a:lnTo>
                <a:lnTo>
                  <a:pt x="1436" y="1088"/>
                </a:lnTo>
                <a:lnTo>
                  <a:pt x="1436" y="1087"/>
                </a:lnTo>
                <a:lnTo>
                  <a:pt x="1436" y="1086"/>
                </a:lnTo>
                <a:lnTo>
                  <a:pt x="1435" y="1086"/>
                </a:lnTo>
                <a:lnTo>
                  <a:pt x="1435" y="1085"/>
                </a:lnTo>
                <a:lnTo>
                  <a:pt x="1435" y="1084"/>
                </a:lnTo>
                <a:lnTo>
                  <a:pt x="1435" y="1083"/>
                </a:lnTo>
                <a:lnTo>
                  <a:pt x="1434" y="1080"/>
                </a:lnTo>
                <a:lnTo>
                  <a:pt x="1433" y="1079"/>
                </a:lnTo>
                <a:lnTo>
                  <a:pt x="1433" y="1077"/>
                </a:lnTo>
                <a:lnTo>
                  <a:pt x="1431" y="1075"/>
                </a:lnTo>
                <a:lnTo>
                  <a:pt x="1429" y="1072"/>
                </a:lnTo>
                <a:lnTo>
                  <a:pt x="1428" y="1071"/>
                </a:lnTo>
                <a:lnTo>
                  <a:pt x="1428" y="1070"/>
                </a:lnTo>
                <a:lnTo>
                  <a:pt x="1427" y="1070"/>
                </a:lnTo>
                <a:lnTo>
                  <a:pt x="1427" y="1069"/>
                </a:lnTo>
                <a:lnTo>
                  <a:pt x="1426" y="1069"/>
                </a:lnTo>
                <a:lnTo>
                  <a:pt x="1425" y="1069"/>
                </a:lnTo>
                <a:lnTo>
                  <a:pt x="1425" y="1068"/>
                </a:lnTo>
                <a:lnTo>
                  <a:pt x="1423" y="1068"/>
                </a:lnTo>
                <a:lnTo>
                  <a:pt x="1422" y="1068"/>
                </a:lnTo>
                <a:lnTo>
                  <a:pt x="1422" y="1067"/>
                </a:lnTo>
                <a:lnTo>
                  <a:pt x="1421" y="1067"/>
                </a:lnTo>
                <a:lnTo>
                  <a:pt x="1420" y="1067"/>
                </a:lnTo>
                <a:lnTo>
                  <a:pt x="1420" y="1066"/>
                </a:lnTo>
                <a:lnTo>
                  <a:pt x="1419" y="1066"/>
                </a:lnTo>
                <a:lnTo>
                  <a:pt x="1418" y="1066"/>
                </a:lnTo>
                <a:lnTo>
                  <a:pt x="1417" y="1064"/>
                </a:lnTo>
                <a:lnTo>
                  <a:pt x="1414" y="1063"/>
                </a:lnTo>
                <a:lnTo>
                  <a:pt x="1413" y="1063"/>
                </a:lnTo>
                <a:lnTo>
                  <a:pt x="1411" y="1062"/>
                </a:lnTo>
                <a:lnTo>
                  <a:pt x="1410" y="1061"/>
                </a:lnTo>
                <a:lnTo>
                  <a:pt x="1409" y="1061"/>
                </a:lnTo>
                <a:lnTo>
                  <a:pt x="1408" y="1061"/>
                </a:lnTo>
                <a:lnTo>
                  <a:pt x="1408" y="1060"/>
                </a:lnTo>
                <a:lnTo>
                  <a:pt x="1409" y="1060"/>
                </a:lnTo>
                <a:lnTo>
                  <a:pt x="1410" y="1060"/>
                </a:lnTo>
                <a:lnTo>
                  <a:pt x="1410" y="1059"/>
                </a:lnTo>
                <a:lnTo>
                  <a:pt x="1411" y="1059"/>
                </a:lnTo>
                <a:lnTo>
                  <a:pt x="1412" y="1059"/>
                </a:lnTo>
                <a:lnTo>
                  <a:pt x="1413" y="1058"/>
                </a:lnTo>
                <a:lnTo>
                  <a:pt x="1414" y="1056"/>
                </a:lnTo>
                <a:lnTo>
                  <a:pt x="1414" y="1058"/>
                </a:lnTo>
                <a:lnTo>
                  <a:pt x="1414" y="1056"/>
                </a:lnTo>
                <a:lnTo>
                  <a:pt x="1417" y="1056"/>
                </a:lnTo>
                <a:lnTo>
                  <a:pt x="1423" y="1053"/>
                </a:lnTo>
                <a:lnTo>
                  <a:pt x="1422" y="1053"/>
                </a:lnTo>
                <a:lnTo>
                  <a:pt x="1422" y="1052"/>
                </a:lnTo>
                <a:lnTo>
                  <a:pt x="1423" y="1052"/>
                </a:lnTo>
                <a:lnTo>
                  <a:pt x="1426" y="1051"/>
                </a:lnTo>
                <a:lnTo>
                  <a:pt x="1428" y="1051"/>
                </a:lnTo>
                <a:lnTo>
                  <a:pt x="1429" y="1050"/>
                </a:lnTo>
                <a:lnTo>
                  <a:pt x="1430" y="1047"/>
                </a:lnTo>
                <a:lnTo>
                  <a:pt x="1431" y="1046"/>
                </a:lnTo>
                <a:lnTo>
                  <a:pt x="1433" y="1045"/>
                </a:lnTo>
                <a:lnTo>
                  <a:pt x="1434" y="1044"/>
                </a:lnTo>
                <a:lnTo>
                  <a:pt x="1433" y="1043"/>
                </a:lnTo>
                <a:lnTo>
                  <a:pt x="1434" y="1041"/>
                </a:lnTo>
                <a:lnTo>
                  <a:pt x="1435" y="1037"/>
                </a:lnTo>
                <a:lnTo>
                  <a:pt x="1437" y="1035"/>
                </a:lnTo>
                <a:lnTo>
                  <a:pt x="1439" y="1030"/>
                </a:lnTo>
                <a:lnTo>
                  <a:pt x="1440" y="1030"/>
                </a:lnTo>
                <a:lnTo>
                  <a:pt x="1442" y="1028"/>
                </a:lnTo>
                <a:lnTo>
                  <a:pt x="1438" y="1027"/>
                </a:lnTo>
                <a:lnTo>
                  <a:pt x="1436" y="1027"/>
                </a:lnTo>
                <a:lnTo>
                  <a:pt x="1435" y="1027"/>
                </a:lnTo>
                <a:lnTo>
                  <a:pt x="1435" y="1029"/>
                </a:lnTo>
                <a:lnTo>
                  <a:pt x="1437" y="1029"/>
                </a:lnTo>
                <a:lnTo>
                  <a:pt x="1435" y="1034"/>
                </a:lnTo>
                <a:lnTo>
                  <a:pt x="1431" y="1041"/>
                </a:lnTo>
                <a:lnTo>
                  <a:pt x="1429" y="1044"/>
                </a:lnTo>
                <a:lnTo>
                  <a:pt x="1428" y="1046"/>
                </a:lnTo>
                <a:lnTo>
                  <a:pt x="1427" y="1047"/>
                </a:lnTo>
                <a:lnTo>
                  <a:pt x="1426" y="1047"/>
                </a:lnTo>
                <a:lnTo>
                  <a:pt x="1426" y="1048"/>
                </a:lnTo>
                <a:lnTo>
                  <a:pt x="1425" y="1050"/>
                </a:lnTo>
                <a:lnTo>
                  <a:pt x="1423" y="1050"/>
                </a:lnTo>
                <a:lnTo>
                  <a:pt x="1422" y="1050"/>
                </a:lnTo>
                <a:lnTo>
                  <a:pt x="1422" y="1051"/>
                </a:lnTo>
                <a:lnTo>
                  <a:pt x="1422" y="1052"/>
                </a:lnTo>
                <a:lnTo>
                  <a:pt x="1420" y="1052"/>
                </a:lnTo>
                <a:lnTo>
                  <a:pt x="1419" y="1052"/>
                </a:lnTo>
                <a:lnTo>
                  <a:pt x="1418" y="1052"/>
                </a:lnTo>
                <a:lnTo>
                  <a:pt x="1418" y="1053"/>
                </a:lnTo>
                <a:lnTo>
                  <a:pt x="1417" y="1053"/>
                </a:lnTo>
                <a:lnTo>
                  <a:pt x="1415" y="1054"/>
                </a:lnTo>
                <a:lnTo>
                  <a:pt x="1414" y="1054"/>
                </a:lnTo>
                <a:lnTo>
                  <a:pt x="1413" y="1054"/>
                </a:lnTo>
                <a:lnTo>
                  <a:pt x="1411" y="1055"/>
                </a:lnTo>
                <a:lnTo>
                  <a:pt x="1411" y="1056"/>
                </a:lnTo>
                <a:lnTo>
                  <a:pt x="1410" y="1056"/>
                </a:lnTo>
                <a:lnTo>
                  <a:pt x="1408" y="1056"/>
                </a:lnTo>
                <a:lnTo>
                  <a:pt x="1403" y="1059"/>
                </a:lnTo>
                <a:lnTo>
                  <a:pt x="1388" y="1052"/>
                </a:lnTo>
                <a:lnTo>
                  <a:pt x="1386" y="1051"/>
                </a:lnTo>
                <a:lnTo>
                  <a:pt x="1384" y="1050"/>
                </a:lnTo>
                <a:lnTo>
                  <a:pt x="1381" y="1048"/>
                </a:lnTo>
                <a:lnTo>
                  <a:pt x="1379" y="1048"/>
                </a:lnTo>
                <a:lnTo>
                  <a:pt x="1378" y="1048"/>
                </a:lnTo>
                <a:lnTo>
                  <a:pt x="1377" y="1048"/>
                </a:lnTo>
                <a:lnTo>
                  <a:pt x="1377" y="1047"/>
                </a:lnTo>
                <a:lnTo>
                  <a:pt x="1376" y="1047"/>
                </a:lnTo>
                <a:lnTo>
                  <a:pt x="1375" y="1047"/>
                </a:lnTo>
                <a:lnTo>
                  <a:pt x="1373" y="1047"/>
                </a:lnTo>
                <a:lnTo>
                  <a:pt x="1372" y="1047"/>
                </a:lnTo>
                <a:lnTo>
                  <a:pt x="1371" y="1047"/>
                </a:lnTo>
                <a:lnTo>
                  <a:pt x="1370" y="1047"/>
                </a:lnTo>
                <a:lnTo>
                  <a:pt x="1369" y="1047"/>
                </a:lnTo>
                <a:lnTo>
                  <a:pt x="1368" y="1047"/>
                </a:lnTo>
                <a:lnTo>
                  <a:pt x="1367" y="1047"/>
                </a:lnTo>
                <a:lnTo>
                  <a:pt x="1366" y="1047"/>
                </a:lnTo>
                <a:lnTo>
                  <a:pt x="1364" y="1047"/>
                </a:lnTo>
                <a:lnTo>
                  <a:pt x="1363" y="1047"/>
                </a:lnTo>
                <a:lnTo>
                  <a:pt x="1362" y="1047"/>
                </a:lnTo>
                <a:lnTo>
                  <a:pt x="1361" y="1047"/>
                </a:lnTo>
                <a:lnTo>
                  <a:pt x="1360" y="1047"/>
                </a:lnTo>
                <a:lnTo>
                  <a:pt x="1359" y="1048"/>
                </a:lnTo>
                <a:lnTo>
                  <a:pt x="1358" y="1048"/>
                </a:lnTo>
                <a:lnTo>
                  <a:pt x="1356" y="1048"/>
                </a:lnTo>
                <a:lnTo>
                  <a:pt x="1355" y="1048"/>
                </a:lnTo>
                <a:lnTo>
                  <a:pt x="1355" y="1050"/>
                </a:lnTo>
                <a:lnTo>
                  <a:pt x="1354" y="1050"/>
                </a:lnTo>
                <a:lnTo>
                  <a:pt x="1353" y="1050"/>
                </a:lnTo>
                <a:lnTo>
                  <a:pt x="1353" y="1051"/>
                </a:lnTo>
                <a:lnTo>
                  <a:pt x="1352" y="1051"/>
                </a:lnTo>
                <a:lnTo>
                  <a:pt x="1351" y="1051"/>
                </a:lnTo>
                <a:lnTo>
                  <a:pt x="1351" y="1052"/>
                </a:lnTo>
                <a:lnTo>
                  <a:pt x="1350" y="1052"/>
                </a:lnTo>
                <a:lnTo>
                  <a:pt x="1348" y="1053"/>
                </a:lnTo>
                <a:lnTo>
                  <a:pt x="1347" y="1053"/>
                </a:lnTo>
                <a:lnTo>
                  <a:pt x="1347" y="1054"/>
                </a:lnTo>
                <a:lnTo>
                  <a:pt x="1346" y="1054"/>
                </a:lnTo>
                <a:lnTo>
                  <a:pt x="1345" y="1054"/>
                </a:lnTo>
                <a:lnTo>
                  <a:pt x="1345" y="1055"/>
                </a:lnTo>
                <a:lnTo>
                  <a:pt x="1344" y="1055"/>
                </a:lnTo>
                <a:lnTo>
                  <a:pt x="1343" y="1055"/>
                </a:lnTo>
                <a:lnTo>
                  <a:pt x="1343" y="1056"/>
                </a:lnTo>
                <a:lnTo>
                  <a:pt x="1341" y="1058"/>
                </a:lnTo>
                <a:lnTo>
                  <a:pt x="1337" y="1056"/>
                </a:lnTo>
                <a:lnTo>
                  <a:pt x="1336" y="1056"/>
                </a:lnTo>
                <a:lnTo>
                  <a:pt x="1335" y="1056"/>
                </a:lnTo>
                <a:lnTo>
                  <a:pt x="1335" y="1055"/>
                </a:lnTo>
                <a:lnTo>
                  <a:pt x="1334" y="1054"/>
                </a:lnTo>
                <a:lnTo>
                  <a:pt x="1333" y="1054"/>
                </a:lnTo>
                <a:lnTo>
                  <a:pt x="1333" y="1053"/>
                </a:lnTo>
                <a:lnTo>
                  <a:pt x="1333" y="1052"/>
                </a:lnTo>
                <a:lnTo>
                  <a:pt x="1334" y="1047"/>
                </a:lnTo>
                <a:lnTo>
                  <a:pt x="1335" y="1046"/>
                </a:lnTo>
                <a:lnTo>
                  <a:pt x="1336" y="1046"/>
                </a:lnTo>
                <a:lnTo>
                  <a:pt x="1337" y="1045"/>
                </a:lnTo>
                <a:lnTo>
                  <a:pt x="1338" y="1044"/>
                </a:lnTo>
                <a:lnTo>
                  <a:pt x="1338" y="1043"/>
                </a:lnTo>
                <a:lnTo>
                  <a:pt x="1337" y="1043"/>
                </a:lnTo>
                <a:lnTo>
                  <a:pt x="1336" y="1042"/>
                </a:lnTo>
                <a:lnTo>
                  <a:pt x="1336" y="1041"/>
                </a:lnTo>
                <a:lnTo>
                  <a:pt x="1336" y="1039"/>
                </a:lnTo>
                <a:lnTo>
                  <a:pt x="1337" y="1039"/>
                </a:lnTo>
                <a:lnTo>
                  <a:pt x="1338" y="1039"/>
                </a:lnTo>
                <a:lnTo>
                  <a:pt x="1339" y="1037"/>
                </a:lnTo>
                <a:lnTo>
                  <a:pt x="1339" y="1036"/>
                </a:lnTo>
                <a:lnTo>
                  <a:pt x="1339" y="1035"/>
                </a:lnTo>
                <a:lnTo>
                  <a:pt x="1338" y="1035"/>
                </a:lnTo>
                <a:lnTo>
                  <a:pt x="1339" y="1035"/>
                </a:lnTo>
                <a:lnTo>
                  <a:pt x="1337" y="1034"/>
                </a:lnTo>
                <a:lnTo>
                  <a:pt x="1339" y="1030"/>
                </a:lnTo>
                <a:lnTo>
                  <a:pt x="1339" y="1029"/>
                </a:lnTo>
                <a:lnTo>
                  <a:pt x="1341" y="1029"/>
                </a:lnTo>
                <a:lnTo>
                  <a:pt x="1342" y="1026"/>
                </a:lnTo>
                <a:lnTo>
                  <a:pt x="1342" y="1025"/>
                </a:lnTo>
                <a:lnTo>
                  <a:pt x="1343" y="1025"/>
                </a:lnTo>
                <a:lnTo>
                  <a:pt x="1344" y="1025"/>
                </a:lnTo>
                <a:lnTo>
                  <a:pt x="1345" y="1025"/>
                </a:lnTo>
                <a:lnTo>
                  <a:pt x="1345" y="1023"/>
                </a:lnTo>
                <a:lnTo>
                  <a:pt x="1346" y="1022"/>
                </a:lnTo>
                <a:lnTo>
                  <a:pt x="1345" y="1022"/>
                </a:lnTo>
                <a:lnTo>
                  <a:pt x="1344" y="1022"/>
                </a:lnTo>
                <a:lnTo>
                  <a:pt x="1345" y="1023"/>
                </a:lnTo>
                <a:lnTo>
                  <a:pt x="1344" y="1022"/>
                </a:lnTo>
                <a:lnTo>
                  <a:pt x="1344" y="1023"/>
                </a:lnTo>
                <a:lnTo>
                  <a:pt x="1344" y="1022"/>
                </a:lnTo>
                <a:lnTo>
                  <a:pt x="1343" y="1022"/>
                </a:lnTo>
                <a:lnTo>
                  <a:pt x="1342" y="1021"/>
                </a:lnTo>
                <a:lnTo>
                  <a:pt x="1342" y="1022"/>
                </a:lnTo>
                <a:lnTo>
                  <a:pt x="1342" y="1021"/>
                </a:lnTo>
                <a:lnTo>
                  <a:pt x="1344" y="1021"/>
                </a:lnTo>
                <a:lnTo>
                  <a:pt x="1345" y="1021"/>
                </a:lnTo>
                <a:lnTo>
                  <a:pt x="1345" y="1022"/>
                </a:lnTo>
                <a:lnTo>
                  <a:pt x="1346" y="1022"/>
                </a:lnTo>
                <a:lnTo>
                  <a:pt x="1347" y="1021"/>
                </a:lnTo>
                <a:lnTo>
                  <a:pt x="1347" y="1020"/>
                </a:lnTo>
                <a:lnTo>
                  <a:pt x="1346" y="1020"/>
                </a:lnTo>
                <a:lnTo>
                  <a:pt x="1345" y="1020"/>
                </a:lnTo>
                <a:lnTo>
                  <a:pt x="1344" y="1020"/>
                </a:lnTo>
                <a:lnTo>
                  <a:pt x="1344" y="1019"/>
                </a:lnTo>
                <a:lnTo>
                  <a:pt x="1344" y="1020"/>
                </a:lnTo>
                <a:lnTo>
                  <a:pt x="1345" y="1020"/>
                </a:lnTo>
                <a:lnTo>
                  <a:pt x="1346" y="1020"/>
                </a:lnTo>
                <a:lnTo>
                  <a:pt x="1347" y="1020"/>
                </a:lnTo>
                <a:lnTo>
                  <a:pt x="1348" y="1020"/>
                </a:lnTo>
                <a:lnTo>
                  <a:pt x="1348" y="1019"/>
                </a:lnTo>
                <a:lnTo>
                  <a:pt x="1350" y="1019"/>
                </a:lnTo>
                <a:lnTo>
                  <a:pt x="1348" y="1018"/>
                </a:lnTo>
                <a:lnTo>
                  <a:pt x="1347" y="1019"/>
                </a:lnTo>
                <a:lnTo>
                  <a:pt x="1347" y="1018"/>
                </a:lnTo>
                <a:lnTo>
                  <a:pt x="1346" y="1018"/>
                </a:lnTo>
                <a:lnTo>
                  <a:pt x="1347" y="1018"/>
                </a:lnTo>
                <a:lnTo>
                  <a:pt x="1350" y="1018"/>
                </a:lnTo>
                <a:lnTo>
                  <a:pt x="1350" y="1017"/>
                </a:lnTo>
                <a:lnTo>
                  <a:pt x="1346" y="1016"/>
                </a:lnTo>
                <a:lnTo>
                  <a:pt x="1346" y="1014"/>
                </a:lnTo>
                <a:lnTo>
                  <a:pt x="1348" y="1016"/>
                </a:lnTo>
                <a:lnTo>
                  <a:pt x="1351" y="1016"/>
                </a:lnTo>
                <a:lnTo>
                  <a:pt x="1352" y="1016"/>
                </a:lnTo>
                <a:lnTo>
                  <a:pt x="1351" y="1016"/>
                </a:lnTo>
                <a:lnTo>
                  <a:pt x="1350" y="1014"/>
                </a:lnTo>
                <a:lnTo>
                  <a:pt x="1348" y="1014"/>
                </a:lnTo>
                <a:lnTo>
                  <a:pt x="1347" y="1014"/>
                </a:lnTo>
                <a:lnTo>
                  <a:pt x="1347" y="1013"/>
                </a:lnTo>
                <a:lnTo>
                  <a:pt x="1347" y="1012"/>
                </a:lnTo>
                <a:lnTo>
                  <a:pt x="1348" y="1012"/>
                </a:lnTo>
                <a:lnTo>
                  <a:pt x="1348" y="1011"/>
                </a:lnTo>
                <a:lnTo>
                  <a:pt x="1350" y="1011"/>
                </a:lnTo>
                <a:lnTo>
                  <a:pt x="1351" y="1012"/>
                </a:lnTo>
                <a:lnTo>
                  <a:pt x="1351" y="1011"/>
                </a:lnTo>
                <a:lnTo>
                  <a:pt x="1348" y="1010"/>
                </a:lnTo>
                <a:lnTo>
                  <a:pt x="1350" y="1006"/>
                </a:lnTo>
                <a:lnTo>
                  <a:pt x="1351" y="1006"/>
                </a:lnTo>
                <a:lnTo>
                  <a:pt x="1351" y="1005"/>
                </a:lnTo>
                <a:lnTo>
                  <a:pt x="1352" y="1004"/>
                </a:lnTo>
                <a:lnTo>
                  <a:pt x="1351" y="1003"/>
                </a:lnTo>
                <a:lnTo>
                  <a:pt x="1355" y="996"/>
                </a:lnTo>
                <a:lnTo>
                  <a:pt x="1354" y="996"/>
                </a:lnTo>
                <a:lnTo>
                  <a:pt x="1355" y="995"/>
                </a:lnTo>
                <a:lnTo>
                  <a:pt x="1355" y="996"/>
                </a:lnTo>
                <a:lnTo>
                  <a:pt x="1358" y="993"/>
                </a:lnTo>
                <a:lnTo>
                  <a:pt x="1368" y="997"/>
                </a:lnTo>
                <a:lnTo>
                  <a:pt x="1368" y="999"/>
                </a:lnTo>
                <a:lnTo>
                  <a:pt x="1370" y="999"/>
                </a:lnTo>
                <a:lnTo>
                  <a:pt x="1370" y="997"/>
                </a:lnTo>
                <a:lnTo>
                  <a:pt x="1371" y="999"/>
                </a:lnTo>
                <a:lnTo>
                  <a:pt x="1370" y="999"/>
                </a:lnTo>
                <a:lnTo>
                  <a:pt x="1376" y="1000"/>
                </a:lnTo>
                <a:lnTo>
                  <a:pt x="1376" y="997"/>
                </a:lnTo>
                <a:lnTo>
                  <a:pt x="1368" y="995"/>
                </a:lnTo>
                <a:lnTo>
                  <a:pt x="1361" y="992"/>
                </a:lnTo>
                <a:lnTo>
                  <a:pt x="1362" y="991"/>
                </a:lnTo>
                <a:lnTo>
                  <a:pt x="1362" y="989"/>
                </a:lnTo>
                <a:lnTo>
                  <a:pt x="1361" y="989"/>
                </a:lnTo>
                <a:lnTo>
                  <a:pt x="1362" y="989"/>
                </a:lnTo>
                <a:lnTo>
                  <a:pt x="1363" y="988"/>
                </a:lnTo>
                <a:lnTo>
                  <a:pt x="1362" y="988"/>
                </a:lnTo>
                <a:lnTo>
                  <a:pt x="1361" y="988"/>
                </a:lnTo>
                <a:lnTo>
                  <a:pt x="1362" y="987"/>
                </a:lnTo>
                <a:lnTo>
                  <a:pt x="1364" y="988"/>
                </a:lnTo>
                <a:lnTo>
                  <a:pt x="1366" y="986"/>
                </a:lnTo>
                <a:lnTo>
                  <a:pt x="1367" y="987"/>
                </a:lnTo>
                <a:lnTo>
                  <a:pt x="1366" y="988"/>
                </a:lnTo>
                <a:lnTo>
                  <a:pt x="1367" y="988"/>
                </a:lnTo>
                <a:lnTo>
                  <a:pt x="1369" y="983"/>
                </a:lnTo>
                <a:lnTo>
                  <a:pt x="1369" y="981"/>
                </a:lnTo>
                <a:lnTo>
                  <a:pt x="1369" y="979"/>
                </a:lnTo>
                <a:lnTo>
                  <a:pt x="1372" y="976"/>
                </a:lnTo>
                <a:lnTo>
                  <a:pt x="1371" y="976"/>
                </a:lnTo>
                <a:lnTo>
                  <a:pt x="1372" y="975"/>
                </a:lnTo>
                <a:lnTo>
                  <a:pt x="1373" y="974"/>
                </a:lnTo>
                <a:lnTo>
                  <a:pt x="1377" y="970"/>
                </a:lnTo>
                <a:lnTo>
                  <a:pt x="1377" y="969"/>
                </a:lnTo>
                <a:lnTo>
                  <a:pt x="1378" y="968"/>
                </a:lnTo>
                <a:lnTo>
                  <a:pt x="1380" y="963"/>
                </a:lnTo>
                <a:lnTo>
                  <a:pt x="1381" y="963"/>
                </a:lnTo>
                <a:lnTo>
                  <a:pt x="1383" y="961"/>
                </a:lnTo>
                <a:lnTo>
                  <a:pt x="1383" y="960"/>
                </a:lnTo>
                <a:lnTo>
                  <a:pt x="1384" y="959"/>
                </a:lnTo>
                <a:lnTo>
                  <a:pt x="1385" y="955"/>
                </a:lnTo>
                <a:lnTo>
                  <a:pt x="1386" y="955"/>
                </a:lnTo>
                <a:lnTo>
                  <a:pt x="1386" y="954"/>
                </a:lnTo>
                <a:lnTo>
                  <a:pt x="1387" y="954"/>
                </a:lnTo>
                <a:lnTo>
                  <a:pt x="1394" y="943"/>
                </a:lnTo>
                <a:lnTo>
                  <a:pt x="1400" y="933"/>
                </a:lnTo>
                <a:lnTo>
                  <a:pt x="1408" y="919"/>
                </a:lnTo>
                <a:lnTo>
                  <a:pt x="1409" y="918"/>
                </a:lnTo>
                <a:lnTo>
                  <a:pt x="1413" y="910"/>
                </a:lnTo>
                <a:lnTo>
                  <a:pt x="1413" y="909"/>
                </a:lnTo>
                <a:lnTo>
                  <a:pt x="1419" y="900"/>
                </a:lnTo>
                <a:lnTo>
                  <a:pt x="1428" y="887"/>
                </a:lnTo>
                <a:lnTo>
                  <a:pt x="1429" y="885"/>
                </a:lnTo>
                <a:lnTo>
                  <a:pt x="1433" y="882"/>
                </a:lnTo>
                <a:lnTo>
                  <a:pt x="1434" y="880"/>
                </a:lnTo>
                <a:lnTo>
                  <a:pt x="1436" y="879"/>
                </a:lnTo>
                <a:lnTo>
                  <a:pt x="1437" y="878"/>
                </a:lnTo>
                <a:lnTo>
                  <a:pt x="1438" y="878"/>
                </a:lnTo>
                <a:lnTo>
                  <a:pt x="1439" y="879"/>
                </a:lnTo>
                <a:lnTo>
                  <a:pt x="1443" y="875"/>
                </a:lnTo>
                <a:lnTo>
                  <a:pt x="1444" y="875"/>
                </a:lnTo>
                <a:lnTo>
                  <a:pt x="1444" y="876"/>
                </a:lnTo>
                <a:lnTo>
                  <a:pt x="1445" y="875"/>
                </a:lnTo>
                <a:lnTo>
                  <a:pt x="1444" y="875"/>
                </a:lnTo>
                <a:lnTo>
                  <a:pt x="1446" y="874"/>
                </a:lnTo>
                <a:lnTo>
                  <a:pt x="1450" y="874"/>
                </a:lnTo>
                <a:lnTo>
                  <a:pt x="1450" y="872"/>
                </a:lnTo>
                <a:lnTo>
                  <a:pt x="1450" y="871"/>
                </a:lnTo>
                <a:lnTo>
                  <a:pt x="1451" y="870"/>
                </a:lnTo>
                <a:lnTo>
                  <a:pt x="1452" y="870"/>
                </a:lnTo>
                <a:lnTo>
                  <a:pt x="1454" y="870"/>
                </a:lnTo>
                <a:lnTo>
                  <a:pt x="1456" y="869"/>
                </a:lnTo>
                <a:lnTo>
                  <a:pt x="1458" y="867"/>
                </a:lnTo>
                <a:lnTo>
                  <a:pt x="1459" y="865"/>
                </a:lnTo>
                <a:lnTo>
                  <a:pt x="1456" y="863"/>
                </a:lnTo>
                <a:lnTo>
                  <a:pt x="1458" y="860"/>
                </a:lnTo>
                <a:lnTo>
                  <a:pt x="1460" y="860"/>
                </a:lnTo>
                <a:lnTo>
                  <a:pt x="1460" y="859"/>
                </a:lnTo>
                <a:lnTo>
                  <a:pt x="1459" y="859"/>
                </a:lnTo>
                <a:lnTo>
                  <a:pt x="1458" y="859"/>
                </a:lnTo>
                <a:lnTo>
                  <a:pt x="1459" y="859"/>
                </a:lnTo>
                <a:lnTo>
                  <a:pt x="1460" y="859"/>
                </a:lnTo>
                <a:lnTo>
                  <a:pt x="1460" y="858"/>
                </a:lnTo>
                <a:lnTo>
                  <a:pt x="1459" y="858"/>
                </a:lnTo>
                <a:lnTo>
                  <a:pt x="1459" y="857"/>
                </a:lnTo>
                <a:lnTo>
                  <a:pt x="1456" y="857"/>
                </a:lnTo>
                <a:lnTo>
                  <a:pt x="1455" y="855"/>
                </a:lnTo>
                <a:lnTo>
                  <a:pt x="1454" y="857"/>
                </a:lnTo>
                <a:lnTo>
                  <a:pt x="1455" y="857"/>
                </a:lnTo>
                <a:lnTo>
                  <a:pt x="1455" y="858"/>
                </a:lnTo>
                <a:lnTo>
                  <a:pt x="1454" y="857"/>
                </a:lnTo>
                <a:lnTo>
                  <a:pt x="1455" y="855"/>
                </a:lnTo>
                <a:lnTo>
                  <a:pt x="1453" y="854"/>
                </a:lnTo>
                <a:lnTo>
                  <a:pt x="1446" y="852"/>
                </a:lnTo>
                <a:lnTo>
                  <a:pt x="1445" y="845"/>
                </a:lnTo>
                <a:lnTo>
                  <a:pt x="1445" y="843"/>
                </a:lnTo>
                <a:lnTo>
                  <a:pt x="1445" y="836"/>
                </a:lnTo>
                <a:lnTo>
                  <a:pt x="1448" y="832"/>
                </a:lnTo>
                <a:lnTo>
                  <a:pt x="1451" y="826"/>
                </a:lnTo>
                <a:lnTo>
                  <a:pt x="1453" y="824"/>
                </a:lnTo>
                <a:lnTo>
                  <a:pt x="1454" y="824"/>
                </a:lnTo>
                <a:lnTo>
                  <a:pt x="1458" y="819"/>
                </a:lnTo>
                <a:lnTo>
                  <a:pt x="1459" y="819"/>
                </a:lnTo>
                <a:lnTo>
                  <a:pt x="1460" y="819"/>
                </a:lnTo>
                <a:lnTo>
                  <a:pt x="1463" y="819"/>
                </a:lnTo>
                <a:lnTo>
                  <a:pt x="1467" y="819"/>
                </a:lnTo>
                <a:lnTo>
                  <a:pt x="1468" y="820"/>
                </a:lnTo>
                <a:lnTo>
                  <a:pt x="1468" y="819"/>
                </a:lnTo>
                <a:lnTo>
                  <a:pt x="1472" y="820"/>
                </a:lnTo>
                <a:lnTo>
                  <a:pt x="1476" y="822"/>
                </a:lnTo>
                <a:lnTo>
                  <a:pt x="1476" y="824"/>
                </a:lnTo>
                <a:lnTo>
                  <a:pt x="1476" y="826"/>
                </a:lnTo>
                <a:lnTo>
                  <a:pt x="1477" y="828"/>
                </a:lnTo>
                <a:lnTo>
                  <a:pt x="1480" y="830"/>
                </a:lnTo>
                <a:lnTo>
                  <a:pt x="1485" y="828"/>
                </a:lnTo>
                <a:lnTo>
                  <a:pt x="1486" y="828"/>
                </a:lnTo>
                <a:lnTo>
                  <a:pt x="1487" y="827"/>
                </a:lnTo>
                <a:lnTo>
                  <a:pt x="1488" y="826"/>
                </a:lnTo>
                <a:lnTo>
                  <a:pt x="1497" y="818"/>
                </a:lnTo>
                <a:lnTo>
                  <a:pt x="1500" y="817"/>
                </a:lnTo>
                <a:lnTo>
                  <a:pt x="1501" y="817"/>
                </a:lnTo>
                <a:lnTo>
                  <a:pt x="1503" y="816"/>
                </a:lnTo>
                <a:lnTo>
                  <a:pt x="1506" y="812"/>
                </a:lnTo>
                <a:lnTo>
                  <a:pt x="1511" y="805"/>
                </a:lnTo>
                <a:lnTo>
                  <a:pt x="1512" y="804"/>
                </a:lnTo>
                <a:lnTo>
                  <a:pt x="1513" y="804"/>
                </a:lnTo>
                <a:lnTo>
                  <a:pt x="1515" y="802"/>
                </a:lnTo>
                <a:lnTo>
                  <a:pt x="1521" y="796"/>
                </a:lnTo>
                <a:lnTo>
                  <a:pt x="1526" y="792"/>
                </a:lnTo>
                <a:lnTo>
                  <a:pt x="1529" y="787"/>
                </a:lnTo>
                <a:lnTo>
                  <a:pt x="1532" y="785"/>
                </a:lnTo>
                <a:lnTo>
                  <a:pt x="1534" y="784"/>
                </a:lnTo>
                <a:lnTo>
                  <a:pt x="1536" y="783"/>
                </a:lnTo>
                <a:lnTo>
                  <a:pt x="1538" y="783"/>
                </a:lnTo>
                <a:lnTo>
                  <a:pt x="1538" y="780"/>
                </a:lnTo>
                <a:lnTo>
                  <a:pt x="1539" y="776"/>
                </a:lnTo>
                <a:lnTo>
                  <a:pt x="1545" y="771"/>
                </a:lnTo>
                <a:lnTo>
                  <a:pt x="1546" y="771"/>
                </a:lnTo>
                <a:lnTo>
                  <a:pt x="1547" y="770"/>
                </a:lnTo>
                <a:lnTo>
                  <a:pt x="1545" y="769"/>
                </a:lnTo>
                <a:lnTo>
                  <a:pt x="1552" y="760"/>
                </a:lnTo>
                <a:lnTo>
                  <a:pt x="1559" y="751"/>
                </a:lnTo>
                <a:lnTo>
                  <a:pt x="1560" y="752"/>
                </a:lnTo>
                <a:lnTo>
                  <a:pt x="1559" y="753"/>
                </a:lnTo>
                <a:lnTo>
                  <a:pt x="1561" y="752"/>
                </a:lnTo>
                <a:lnTo>
                  <a:pt x="1562" y="751"/>
                </a:lnTo>
                <a:lnTo>
                  <a:pt x="1561" y="751"/>
                </a:lnTo>
                <a:lnTo>
                  <a:pt x="1562" y="750"/>
                </a:lnTo>
                <a:lnTo>
                  <a:pt x="1563" y="750"/>
                </a:lnTo>
                <a:lnTo>
                  <a:pt x="1565" y="750"/>
                </a:lnTo>
                <a:lnTo>
                  <a:pt x="1567" y="749"/>
                </a:lnTo>
                <a:lnTo>
                  <a:pt x="1567" y="748"/>
                </a:lnTo>
                <a:lnTo>
                  <a:pt x="1570" y="745"/>
                </a:lnTo>
                <a:lnTo>
                  <a:pt x="1571" y="742"/>
                </a:lnTo>
                <a:lnTo>
                  <a:pt x="1585" y="745"/>
                </a:lnTo>
                <a:lnTo>
                  <a:pt x="1587" y="746"/>
                </a:lnTo>
                <a:lnTo>
                  <a:pt x="1604" y="751"/>
                </a:lnTo>
                <a:lnTo>
                  <a:pt x="1605" y="750"/>
                </a:lnTo>
                <a:lnTo>
                  <a:pt x="1606" y="751"/>
                </a:lnTo>
                <a:lnTo>
                  <a:pt x="1609" y="752"/>
                </a:lnTo>
                <a:lnTo>
                  <a:pt x="1612" y="753"/>
                </a:lnTo>
                <a:lnTo>
                  <a:pt x="1614" y="753"/>
                </a:lnTo>
                <a:lnTo>
                  <a:pt x="1615" y="754"/>
                </a:lnTo>
                <a:lnTo>
                  <a:pt x="1618" y="757"/>
                </a:lnTo>
                <a:lnTo>
                  <a:pt x="1619" y="759"/>
                </a:lnTo>
                <a:lnTo>
                  <a:pt x="1626" y="765"/>
                </a:lnTo>
                <a:lnTo>
                  <a:pt x="1628" y="767"/>
                </a:lnTo>
                <a:lnTo>
                  <a:pt x="1629" y="768"/>
                </a:lnTo>
                <a:lnTo>
                  <a:pt x="1630" y="768"/>
                </a:lnTo>
                <a:lnTo>
                  <a:pt x="1631" y="771"/>
                </a:lnTo>
                <a:lnTo>
                  <a:pt x="1632" y="770"/>
                </a:lnTo>
                <a:lnTo>
                  <a:pt x="1632" y="771"/>
                </a:lnTo>
                <a:lnTo>
                  <a:pt x="1632" y="770"/>
                </a:lnTo>
                <a:lnTo>
                  <a:pt x="1631" y="771"/>
                </a:lnTo>
                <a:lnTo>
                  <a:pt x="1632" y="773"/>
                </a:lnTo>
                <a:lnTo>
                  <a:pt x="1632" y="771"/>
                </a:lnTo>
                <a:lnTo>
                  <a:pt x="1634" y="771"/>
                </a:lnTo>
                <a:lnTo>
                  <a:pt x="1634" y="773"/>
                </a:lnTo>
                <a:lnTo>
                  <a:pt x="1632" y="773"/>
                </a:lnTo>
                <a:lnTo>
                  <a:pt x="1634" y="774"/>
                </a:lnTo>
                <a:lnTo>
                  <a:pt x="1635" y="774"/>
                </a:lnTo>
                <a:lnTo>
                  <a:pt x="1634" y="774"/>
                </a:lnTo>
                <a:lnTo>
                  <a:pt x="1635" y="776"/>
                </a:lnTo>
                <a:lnTo>
                  <a:pt x="1630" y="780"/>
                </a:lnTo>
                <a:lnTo>
                  <a:pt x="1630" y="782"/>
                </a:lnTo>
                <a:lnTo>
                  <a:pt x="1630" y="780"/>
                </a:lnTo>
                <a:lnTo>
                  <a:pt x="1631" y="782"/>
                </a:lnTo>
                <a:lnTo>
                  <a:pt x="1630" y="782"/>
                </a:lnTo>
                <a:lnTo>
                  <a:pt x="1630" y="780"/>
                </a:lnTo>
                <a:lnTo>
                  <a:pt x="1629" y="783"/>
                </a:lnTo>
                <a:lnTo>
                  <a:pt x="1628" y="783"/>
                </a:lnTo>
                <a:lnTo>
                  <a:pt x="1628" y="784"/>
                </a:lnTo>
                <a:lnTo>
                  <a:pt x="1627" y="784"/>
                </a:lnTo>
                <a:lnTo>
                  <a:pt x="1627" y="785"/>
                </a:lnTo>
                <a:lnTo>
                  <a:pt x="1627" y="786"/>
                </a:lnTo>
                <a:lnTo>
                  <a:pt x="1627" y="785"/>
                </a:lnTo>
                <a:lnTo>
                  <a:pt x="1626" y="785"/>
                </a:lnTo>
                <a:lnTo>
                  <a:pt x="1627" y="786"/>
                </a:lnTo>
                <a:lnTo>
                  <a:pt x="1621" y="791"/>
                </a:lnTo>
                <a:lnTo>
                  <a:pt x="1611" y="791"/>
                </a:lnTo>
                <a:lnTo>
                  <a:pt x="1609" y="794"/>
                </a:lnTo>
                <a:lnTo>
                  <a:pt x="1607" y="795"/>
                </a:lnTo>
                <a:lnTo>
                  <a:pt x="1606" y="796"/>
                </a:lnTo>
                <a:lnTo>
                  <a:pt x="1605" y="799"/>
                </a:lnTo>
                <a:lnTo>
                  <a:pt x="1605" y="801"/>
                </a:lnTo>
                <a:lnTo>
                  <a:pt x="1604" y="802"/>
                </a:lnTo>
                <a:lnTo>
                  <a:pt x="1604" y="803"/>
                </a:lnTo>
                <a:lnTo>
                  <a:pt x="1604" y="805"/>
                </a:lnTo>
                <a:lnTo>
                  <a:pt x="1605" y="807"/>
                </a:lnTo>
                <a:lnTo>
                  <a:pt x="1606" y="805"/>
                </a:lnTo>
                <a:lnTo>
                  <a:pt x="1606" y="802"/>
                </a:lnTo>
                <a:lnTo>
                  <a:pt x="1606" y="800"/>
                </a:lnTo>
                <a:lnTo>
                  <a:pt x="1610" y="796"/>
                </a:lnTo>
                <a:lnTo>
                  <a:pt x="1611" y="796"/>
                </a:lnTo>
                <a:lnTo>
                  <a:pt x="1613" y="795"/>
                </a:lnTo>
                <a:lnTo>
                  <a:pt x="1614" y="795"/>
                </a:lnTo>
                <a:lnTo>
                  <a:pt x="1614" y="794"/>
                </a:lnTo>
                <a:lnTo>
                  <a:pt x="1619" y="794"/>
                </a:lnTo>
                <a:lnTo>
                  <a:pt x="1622" y="795"/>
                </a:lnTo>
                <a:lnTo>
                  <a:pt x="1629" y="791"/>
                </a:lnTo>
                <a:lnTo>
                  <a:pt x="1630" y="791"/>
                </a:lnTo>
                <a:lnTo>
                  <a:pt x="1630" y="790"/>
                </a:lnTo>
                <a:lnTo>
                  <a:pt x="1631" y="790"/>
                </a:lnTo>
                <a:lnTo>
                  <a:pt x="1632" y="788"/>
                </a:lnTo>
                <a:lnTo>
                  <a:pt x="1634" y="788"/>
                </a:lnTo>
                <a:lnTo>
                  <a:pt x="1634" y="787"/>
                </a:lnTo>
                <a:lnTo>
                  <a:pt x="1635" y="787"/>
                </a:lnTo>
                <a:lnTo>
                  <a:pt x="1635" y="786"/>
                </a:lnTo>
                <a:lnTo>
                  <a:pt x="1636" y="786"/>
                </a:lnTo>
                <a:lnTo>
                  <a:pt x="1637" y="786"/>
                </a:lnTo>
                <a:lnTo>
                  <a:pt x="1637" y="785"/>
                </a:lnTo>
                <a:lnTo>
                  <a:pt x="1639" y="784"/>
                </a:lnTo>
                <a:lnTo>
                  <a:pt x="1640" y="783"/>
                </a:lnTo>
                <a:lnTo>
                  <a:pt x="1642" y="783"/>
                </a:lnTo>
                <a:lnTo>
                  <a:pt x="1642" y="782"/>
                </a:lnTo>
                <a:lnTo>
                  <a:pt x="1642" y="783"/>
                </a:lnTo>
                <a:lnTo>
                  <a:pt x="1640" y="783"/>
                </a:lnTo>
                <a:lnTo>
                  <a:pt x="1640" y="784"/>
                </a:lnTo>
                <a:lnTo>
                  <a:pt x="1639" y="784"/>
                </a:lnTo>
                <a:lnTo>
                  <a:pt x="1639" y="785"/>
                </a:lnTo>
                <a:lnTo>
                  <a:pt x="1637" y="786"/>
                </a:lnTo>
                <a:lnTo>
                  <a:pt x="1636" y="787"/>
                </a:lnTo>
                <a:lnTo>
                  <a:pt x="1635" y="787"/>
                </a:lnTo>
                <a:lnTo>
                  <a:pt x="1635" y="788"/>
                </a:lnTo>
                <a:lnTo>
                  <a:pt x="1634" y="788"/>
                </a:lnTo>
                <a:lnTo>
                  <a:pt x="1635" y="788"/>
                </a:lnTo>
                <a:lnTo>
                  <a:pt x="1635" y="790"/>
                </a:lnTo>
                <a:lnTo>
                  <a:pt x="1636" y="790"/>
                </a:lnTo>
                <a:lnTo>
                  <a:pt x="1636" y="791"/>
                </a:lnTo>
                <a:lnTo>
                  <a:pt x="1637" y="791"/>
                </a:lnTo>
                <a:lnTo>
                  <a:pt x="1639" y="794"/>
                </a:lnTo>
                <a:lnTo>
                  <a:pt x="1637" y="798"/>
                </a:lnTo>
                <a:lnTo>
                  <a:pt x="1637" y="796"/>
                </a:lnTo>
                <a:lnTo>
                  <a:pt x="1640" y="794"/>
                </a:lnTo>
                <a:lnTo>
                  <a:pt x="1638" y="796"/>
                </a:lnTo>
                <a:lnTo>
                  <a:pt x="1638" y="798"/>
                </a:lnTo>
                <a:lnTo>
                  <a:pt x="1637" y="798"/>
                </a:lnTo>
                <a:lnTo>
                  <a:pt x="1638" y="798"/>
                </a:lnTo>
                <a:lnTo>
                  <a:pt x="1638" y="796"/>
                </a:lnTo>
                <a:lnTo>
                  <a:pt x="1639" y="796"/>
                </a:lnTo>
                <a:lnTo>
                  <a:pt x="1639" y="795"/>
                </a:lnTo>
                <a:lnTo>
                  <a:pt x="1640" y="795"/>
                </a:lnTo>
                <a:lnTo>
                  <a:pt x="1640" y="794"/>
                </a:lnTo>
                <a:lnTo>
                  <a:pt x="1642" y="794"/>
                </a:lnTo>
                <a:lnTo>
                  <a:pt x="1642" y="793"/>
                </a:lnTo>
                <a:lnTo>
                  <a:pt x="1643" y="793"/>
                </a:lnTo>
                <a:lnTo>
                  <a:pt x="1644" y="793"/>
                </a:lnTo>
                <a:lnTo>
                  <a:pt x="1645" y="793"/>
                </a:lnTo>
                <a:lnTo>
                  <a:pt x="1645" y="794"/>
                </a:lnTo>
                <a:lnTo>
                  <a:pt x="1646" y="794"/>
                </a:lnTo>
                <a:lnTo>
                  <a:pt x="1646" y="795"/>
                </a:lnTo>
                <a:lnTo>
                  <a:pt x="1647" y="795"/>
                </a:lnTo>
                <a:lnTo>
                  <a:pt x="1647" y="796"/>
                </a:lnTo>
                <a:lnTo>
                  <a:pt x="1651" y="793"/>
                </a:lnTo>
                <a:lnTo>
                  <a:pt x="1651" y="792"/>
                </a:lnTo>
                <a:lnTo>
                  <a:pt x="1648" y="790"/>
                </a:lnTo>
                <a:lnTo>
                  <a:pt x="1652" y="792"/>
                </a:lnTo>
                <a:lnTo>
                  <a:pt x="1654" y="794"/>
                </a:lnTo>
                <a:lnTo>
                  <a:pt x="1653" y="794"/>
                </a:lnTo>
                <a:lnTo>
                  <a:pt x="1652" y="793"/>
                </a:lnTo>
                <a:lnTo>
                  <a:pt x="1651" y="793"/>
                </a:lnTo>
                <a:lnTo>
                  <a:pt x="1647" y="796"/>
                </a:lnTo>
                <a:lnTo>
                  <a:pt x="1648" y="796"/>
                </a:lnTo>
                <a:lnTo>
                  <a:pt x="1648" y="798"/>
                </a:lnTo>
                <a:lnTo>
                  <a:pt x="1649" y="798"/>
                </a:lnTo>
                <a:lnTo>
                  <a:pt x="1649" y="799"/>
                </a:lnTo>
                <a:lnTo>
                  <a:pt x="1651" y="799"/>
                </a:lnTo>
                <a:lnTo>
                  <a:pt x="1651" y="800"/>
                </a:lnTo>
                <a:lnTo>
                  <a:pt x="1652" y="799"/>
                </a:lnTo>
                <a:lnTo>
                  <a:pt x="1651" y="800"/>
                </a:lnTo>
                <a:lnTo>
                  <a:pt x="1652" y="800"/>
                </a:lnTo>
                <a:lnTo>
                  <a:pt x="1652" y="801"/>
                </a:lnTo>
                <a:lnTo>
                  <a:pt x="1653" y="801"/>
                </a:lnTo>
                <a:lnTo>
                  <a:pt x="1653" y="802"/>
                </a:lnTo>
                <a:lnTo>
                  <a:pt x="1654" y="802"/>
                </a:lnTo>
                <a:lnTo>
                  <a:pt x="1654" y="803"/>
                </a:lnTo>
                <a:lnTo>
                  <a:pt x="1654" y="804"/>
                </a:lnTo>
                <a:lnTo>
                  <a:pt x="1653" y="804"/>
                </a:lnTo>
                <a:lnTo>
                  <a:pt x="1653" y="805"/>
                </a:lnTo>
                <a:lnTo>
                  <a:pt x="1652" y="805"/>
                </a:lnTo>
                <a:lnTo>
                  <a:pt x="1652" y="807"/>
                </a:lnTo>
                <a:lnTo>
                  <a:pt x="1651" y="807"/>
                </a:lnTo>
                <a:lnTo>
                  <a:pt x="1651" y="808"/>
                </a:lnTo>
                <a:lnTo>
                  <a:pt x="1651" y="809"/>
                </a:lnTo>
                <a:lnTo>
                  <a:pt x="1649" y="809"/>
                </a:lnTo>
                <a:lnTo>
                  <a:pt x="1649" y="810"/>
                </a:lnTo>
                <a:lnTo>
                  <a:pt x="1651" y="810"/>
                </a:lnTo>
                <a:lnTo>
                  <a:pt x="1652" y="810"/>
                </a:lnTo>
                <a:lnTo>
                  <a:pt x="1653" y="810"/>
                </a:lnTo>
                <a:lnTo>
                  <a:pt x="1654" y="810"/>
                </a:lnTo>
                <a:lnTo>
                  <a:pt x="1654" y="812"/>
                </a:lnTo>
                <a:lnTo>
                  <a:pt x="1655" y="813"/>
                </a:lnTo>
                <a:lnTo>
                  <a:pt x="1656" y="816"/>
                </a:lnTo>
                <a:lnTo>
                  <a:pt x="1652" y="820"/>
                </a:lnTo>
                <a:lnTo>
                  <a:pt x="1649" y="822"/>
                </a:lnTo>
                <a:lnTo>
                  <a:pt x="1651" y="824"/>
                </a:lnTo>
                <a:lnTo>
                  <a:pt x="1652" y="825"/>
                </a:lnTo>
                <a:lnTo>
                  <a:pt x="1653" y="827"/>
                </a:lnTo>
                <a:lnTo>
                  <a:pt x="1654" y="828"/>
                </a:lnTo>
                <a:lnTo>
                  <a:pt x="1655" y="829"/>
                </a:lnTo>
                <a:lnTo>
                  <a:pt x="1655" y="830"/>
                </a:lnTo>
                <a:lnTo>
                  <a:pt x="1655" y="832"/>
                </a:lnTo>
                <a:lnTo>
                  <a:pt x="1654" y="834"/>
                </a:lnTo>
                <a:lnTo>
                  <a:pt x="1653" y="835"/>
                </a:lnTo>
                <a:lnTo>
                  <a:pt x="1653" y="836"/>
                </a:lnTo>
                <a:lnTo>
                  <a:pt x="1653" y="837"/>
                </a:lnTo>
                <a:lnTo>
                  <a:pt x="1654" y="836"/>
                </a:lnTo>
                <a:lnTo>
                  <a:pt x="1654" y="835"/>
                </a:lnTo>
                <a:lnTo>
                  <a:pt x="1654" y="834"/>
                </a:lnTo>
                <a:lnTo>
                  <a:pt x="1655" y="833"/>
                </a:lnTo>
                <a:lnTo>
                  <a:pt x="1655" y="830"/>
                </a:lnTo>
                <a:lnTo>
                  <a:pt x="1655" y="829"/>
                </a:lnTo>
                <a:lnTo>
                  <a:pt x="1655" y="828"/>
                </a:lnTo>
                <a:lnTo>
                  <a:pt x="1655" y="826"/>
                </a:lnTo>
                <a:lnTo>
                  <a:pt x="1656" y="825"/>
                </a:lnTo>
                <a:lnTo>
                  <a:pt x="1656" y="824"/>
                </a:lnTo>
                <a:lnTo>
                  <a:pt x="1657" y="824"/>
                </a:lnTo>
                <a:lnTo>
                  <a:pt x="1659" y="824"/>
                </a:lnTo>
                <a:lnTo>
                  <a:pt x="1659" y="822"/>
                </a:lnTo>
                <a:lnTo>
                  <a:pt x="1660" y="821"/>
                </a:lnTo>
                <a:lnTo>
                  <a:pt x="1660" y="820"/>
                </a:lnTo>
                <a:lnTo>
                  <a:pt x="1661" y="820"/>
                </a:lnTo>
                <a:lnTo>
                  <a:pt x="1661" y="824"/>
                </a:lnTo>
                <a:lnTo>
                  <a:pt x="1663" y="832"/>
                </a:lnTo>
                <a:lnTo>
                  <a:pt x="1664" y="833"/>
                </a:lnTo>
                <a:lnTo>
                  <a:pt x="1664" y="834"/>
                </a:lnTo>
                <a:lnTo>
                  <a:pt x="1663" y="835"/>
                </a:lnTo>
                <a:lnTo>
                  <a:pt x="1663" y="836"/>
                </a:lnTo>
                <a:lnTo>
                  <a:pt x="1663" y="837"/>
                </a:lnTo>
                <a:lnTo>
                  <a:pt x="1663" y="838"/>
                </a:lnTo>
                <a:lnTo>
                  <a:pt x="1662" y="842"/>
                </a:lnTo>
                <a:lnTo>
                  <a:pt x="1662" y="843"/>
                </a:lnTo>
                <a:lnTo>
                  <a:pt x="1661" y="843"/>
                </a:lnTo>
                <a:lnTo>
                  <a:pt x="1661" y="845"/>
                </a:lnTo>
                <a:lnTo>
                  <a:pt x="1662" y="844"/>
                </a:lnTo>
                <a:lnTo>
                  <a:pt x="1663" y="845"/>
                </a:lnTo>
                <a:lnTo>
                  <a:pt x="1664" y="845"/>
                </a:lnTo>
                <a:lnTo>
                  <a:pt x="1671" y="845"/>
                </a:lnTo>
                <a:lnTo>
                  <a:pt x="1672" y="844"/>
                </a:lnTo>
                <a:lnTo>
                  <a:pt x="1680" y="843"/>
                </a:lnTo>
                <a:lnTo>
                  <a:pt x="1680" y="842"/>
                </a:lnTo>
                <a:lnTo>
                  <a:pt x="1681" y="842"/>
                </a:lnTo>
                <a:lnTo>
                  <a:pt x="1681" y="841"/>
                </a:lnTo>
                <a:lnTo>
                  <a:pt x="1681" y="842"/>
                </a:lnTo>
                <a:lnTo>
                  <a:pt x="1680" y="843"/>
                </a:lnTo>
                <a:lnTo>
                  <a:pt x="1687" y="842"/>
                </a:lnTo>
                <a:lnTo>
                  <a:pt x="1688" y="842"/>
                </a:lnTo>
                <a:lnTo>
                  <a:pt x="1689" y="842"/>
                </a:lnTo>
                <a:lnTo>
                  <a:pt x="1688" y="842"/>
                </a:lnTo>
                <a:lnTo>
                  <a:pt x="1686" y="841"/>
                </a:lnTo>
                <a:lnTo>
                  <a:pt x="1686" y="840"/>
                </a:lnTo>
                <a:lnTo>
                  <a:pt x="1685" y="838"/>
                </a:lnTo>
                <a:lnTo>
                  <a:pt x="1685" y="837"/>
                </a:lnTo>
                <a:lnTo>
                  <a:pt x="1685" y="836"/>
                </a:lnTo>
                <a:lnTo>
                  <a:pt x="1685" y="835"/>
                </a:lnTo>
                <a:lnTo>
                  <a:pt x="1686" y="835"/>
                </a:lnTo>
                <a:lnTo>
                  <a:pt x="1686" y="834"/>
                </a:lnTo>
                <a:lnTo>
                  <a:pt x="1687" y="834"/>
                </a:lnTo>
                <a:lnTo>
                  <a:pt x="1687" y="833"/>
                </a:lnTo>
                <a:lnTo>
                  <a:pt x="1685" y="825"/>
                </a:lnTo>
                <a:lnTo>
                  <a:pt x="1685" y="824"/>
                </a:lnTo>
                <a:lnTo>
                  <a:pt x="1685" y="822"/>
                </a:lnTo>
                <a:lnTo>
                  <a:pt x="1685" y="819"/>
                </a:lnTo>
                <a:lnTo>
                  <a:pt x="1684" y="818"/>
                </a:lnTo>
                <a:lnTo>
                  <a:pt x="1684" y="817"/>
                </a:lnTo>
                <a:lnTo>
                  <a:pt x="1684" y="816"/>
                </a:lnTo>
                <a:lnTo>
                  <a:pt x="1682" y="816"/>
                </a:lnTo>
                <a:lnTo>
                  <a:pt x="1684" y="815"/>
                </a:lnTo>
                <a:lnTo>
                  <a:pt x="1684" y="812"/>
                </a:lnTo>
                <a:lnTo>
                  <a:pt x="1684" y="811"/>
                </a:lnTo>
                <a:lnTo>
                  <a:pt x="1684" y="810"/>
                </a:lnTo>
                <a:lnTo>
                  <a:pt x="1682" y="809"/>
                </a:lnTo>
                <a:lnTo>
                  <a:pt x="1684" y="810"/>
                </a:lnTo>
                <a:lnTo>
                  <a:pt x="1684" y="809"/>
                </a:lnTo>
                <a:lnTo>
                  <a:pt x="1684" y="810"/>
                </a:lnTo>
                <a:lnTo>
                  <a:pt x="1684" y="809"/>
                </a:lnTo>
                <a:lnTo>
                  <a:pt x="1685" y="808"/>
                </a:lnTo>
                <a:lnTo>
                  <a:pt x="1685" y="807"/>
                </a:lnTo>
                <a:lnTo>
                  <a:pt x="1687" y="807"/>
                </a:lnTo>
                <a:lnTo>
                  <a:pt x="1689" y="805"/>
                </a:lnTo>
                <a:lnTo>
                  <a:pt x="1691" y="805"/>
                </a:lnTo>
                <a:lnTo>
                  <a:pt x="1694" y="805"/>
                </a:lnTo>
                <a:lnTo>
                  <a:pt x="1695" y="805"/>
                </a:lnTo>
                <a:lnTo>
                  <a:pt x="1696" y="805"/>
                </a:lnTo>
                <a:lnTo>
                  <a:pt x="1697" y="805"/>
                </a:lnTo>
                <a:lnTo>
                  <a:pt x="1697" y="804"/>
                </a:lnTo>
                <a:lnTo>
                  <a:pt x="1698" y="804"/>
                </a:lnTo>
                <a:lnTo>
                  <a:pt x="1699" y="804"/>
                </a:lnTo>
                <a:lnTo>
                  <a:pt x="1701" y="803"/>
                </a:lnTo>
                <a:lnTo>
                  <a:pt x="1702" y="803"/>
                </a:lnTo>
                <a:lnTo>
                  <a:pt x="1703" y="803"/>
                </a:lnTo>
                <a:lnTo>
                  <a:pt x="1705" y="803"/>
                </a:lnTo>
                <a:lnTo>
                  <a:pt x="1706" y="803"/>
                </a:lnTo>
                <a:lnTo>
                  <a:pt x="1707" y="803"/>
                </a:lnTo>
                <a:lnTo>
                  <a:pt x="1709" y="803"/>
                </a:lnTo>
                <a:lnTo>
                  <a:pt x="1709" y="802"/>
                </a:lnTo>
                <a:lnTo>
                  <a:pt x="1709" y="803"/>
                </a:lnTo>
                <a:lnTo>
                  <a:pt x="1710" y="803"/>
                </a:lnTo>
                <a:lnTo>
                  <a:pt x="1710" y="802"/>
                </a:lnTo>
                <a:lnTo>
                  <a:pt x="1711" y="803"/>
                </a:lnTo>
                <a:lnTo>
                  <a:pt x="1712" y="803"/>
                </a:lnTo>
                <a:lnTo>
                  <a:pt x="1711" y="796"/>
                </a:lnTo>
                <a:lnTo>
                  <a:pt x="1710" y="796"/>
                </a:lnTo>
                <a:lnTo>
                  <a:pt x="1712" y="793"/>
                </a:lnTo>
                <a:lnTo>
                  <a:pt x="1711" y="792"/>
                </a:lnTo>
                <a:lnTo>
                  <a:pt x="1707" y="791"/>
                </a:lnTo>
                <a:lnTo>
                  <a:pt x="1707" y="790"/>
                </a:lnTo>
                <a:lnTo>
                  <a:pt x="1709" y="790"/>
                </a:lnTo>
                <a:lnTo>
                  <a:pt x="1707" y="791"/>
                </a:lnTo>
                <a:lnTo>
                  <a:pt x="1709" y="791"/>
                </a:lnTo>
                <a:lnTo>
                  <a:pt x="1710" y="791"/>
                </a:lnTo>
                <a:lnTo>
                  <a:pt x="1711" y="792"/>
                </a:lnTo>
                <a:lnTo>
                  <a:pt x="1712" y="793"/>
                </a:lnTo>
                <a:lnTo>
                  <a:pt x="1714" y="790"/>
                </a:lnTo>
                <a:lnTo>
                  <a:pt x="1729" y="799"/>
                </a:lnTo>
                <a:lnTo>
                  <a:pt x="1730" y="798"/>
                </a:lnTo>
                <a:lnTo>
                  <a:pt x="1746" y="771"/>
                </a:lnTo>
                <a:lnTo>
                  <a:pt x="1748" y="773"/>
                </a:lnTo>
                <a:lnTo>
                  <a:pt x="1753" y="775"/>
                </a:lnTo>
                <a:lnTo>
                  <a:pt x="1755" y="771"/>
                </a:lnTo>
                <a:lnTo>
                  <a:pt x="1760" y="763"/>
                </a:lnTo>
                <a:lnTo>
                  <a:pt x="1761" y="762"/>
                </a:lnTo>
                <a:lnTo>
                  <a:pt x="1762" y="763"/>
                </a:lnTo>
                <a:lnTo>
                  <a:pt x="1761" y="765"/>
                </a:lnTo>
                <a:lnTo>
                  <a:pt x="1761" y="763"/>
                </a:lnTo>
                <a:lnTo>
                  <a:pt x="1755" y="771"/>
                </a:lnTo>
                <a:lnTo>
                  <a:pt x="1753" y="776"/>
                </a:lnTo>
                <a:lnTo>
                  <a:pt x="1753" y="777"/>
                </a:lnTo>
                <a:lnTo>
                  <a:pt x="1754" y="785"/>
                </a:lnTo>
                <a:lnTo>
                  <a:pt x="1757" y="785"/>
                </a:lnTo>
                <a:lnTo>
                  <a:pt x="1757" y="784"/>
                </a:lnTo>
                <a:lnTo>
                  <a:pt x="1758" y="784"/>
                </a:lnTo>
                <a:lnTo>
                  <a:pt x="1758" y="785"/>
                </a:lnTo>
                <a:lnTo>
                  <a:pt x="1757" y="785"/>
                </a:lnTo>
                <a:lnTo>
                  <a:pt x="1754" y="786"/>
                </a:lnTo>
                <a:lnTo>
                  <a:pt x="1749" y="793"/>
                </a:lnTo>
                <a:lnTo>
                  <a:pt x="1748" y="794"/>
                </a:lnTo>
                <a:lnTo>
                  <a:pt x="1745" y="794"/>
                </a:lnTo>
                <a:lnTo>
                  <a:pt x="1741" y="801"/>
                </a:lnTo>
                <a:lnTo>
                  <a:pt x="1743" y="801"/>
                </a:lnTo>
                <a:lnTo>
                  <a:pt x="1748" y="800"/>
                </a:lnTo>
                <a:lnTo>
                  <a:pt x="1751" y="800"/>
                </a:lnTo>
                <a:lnTo>
                  <a:pt x="1748" y="801"/>
                </a:lnTo>
                <a:lnTo>
                  <a:pt x="1743" y="802"/>
                </a:lnTo>
                <a:lnTo>
                  <a:pt x="1741" y="801"/>
                </a:lnTo>
                <a:lnTo>
                  <a:pt x="1740" y="802"/>
                </a:lnTo>
                <a:lnTo>
                  <a:pt x="1741" y="803"/>
                </a:lnTo>
                <a:lnTo>
                  <a:pt x="1741" y="804"/>
                </a:lnTo>
                <a:lnTo>
                  <a:pt x="1746" y="807"/>
                </a:lnTo>
                <a:lnTo>
                  <a:pt x="1748" y="808"/>
                </a:lnTo>
                <a:lnTo>
                  <a:pt x="1751" y="810"/>
                </a:lnTo>
                <a:lnTo>
                  <a:pt x="1752" y="810"/>
                </a:lnTo>
                <a:lnTo>
                  <a:pt x="1760" y="816"/>
                </a:lnTo>
                <a:lnTo>
                  <a:pt x="1761" y="817"/>
                </a:lnTo>
                <a:lnTo>
                  <a:pt x="1769" y="821"/>
                </a:lnTo>
                <a:lnTo>
                  <a:pt x="1770" y="821"/>
                </a:lnTo>
                <a:lnTo>
                  <a:pt x="1771" y="822"/>
                </a:lnTo>
                <a:lnTo>
                  <a:pt x="1774" y="825"/>
                </a:lnTo>
                <a:lnTo>
                  <a:pt x="1776" y="827"/>
                </a:lnTo>
                <a:lnTo>
                  <a:pt x="1793" y="837"/>
                </a:lnTo>
                <a:lnTo>
                  <a:pt x="1801" y="842"/>
                </a:lnTo>
                <a:lnTo>
                  <a:pt x="1802" y="842"/>
                </a:lnTo>
                <a:lnTo>
                  <a:pt x="1802" y="843"/>
                </a:lnTo>
                <a:lnTo>
                  <a:pt x="1803" y="843"/>
                </a:lnTo>
                <a:lnTo>
                  <a:pt x="1804" y="844"/>
                </a:lnTo>
                <a:lnTo>
                  <a:pt x="1806" y="846"/>
                </a:lnTo>
                <a:lnTo>
                  <a:pt x="1807" y="846"/>
                </a:lnTo>
                <a:lnTo>
                  <a:pt x="1810" y="847"/>
                </a:lnTo>
                <a:lnTo>
                  <a:pt x="1811" y="849"/>
                </a:lnTo>
                <a:lnTo>
                  <a:pt x="1812" y="849"/>
                </a:lnTo>
                <a:lnTo>
                  <a:pt x="1813" y="850"/>
                </a:lnTo>
                <a:lnTo>
                  <a:pt x="1815" y="851"/>
                </a:lnTo>
                <a:lnTo>
                  <a:pt x="1818" y="852"/>
                </a:lnTo>
                <a:lnTo>
                  <a:pt x="1820" y="853"/>
                </a:lnTo>
                <a:lnTo>
                  <a:pt x="1820" y="854"/>
                </a:lnTo>
                <a:lnTo>
                  <a:pt x="1820" y="855"/>
                </a:lnTo>
                <a:lnTo>
                  <a:pt x="1819" y="855"/>
                </a:lnTo>
                <a:lnTo>
                  <a:pt x="1816" y="860"/>
                </a:lnTo>
                <a:lnTo>
                  <a:pt x="1813" y="865"/>
                </a:lnTo>
                <a:lnTo>
                  <a:pt x="1813" y="866"/>
                </a:lnTo>
                <a:lnTo>
                  <a:pt x="1812" y="866"/>
                </a:lnTo>
                <a:lnTo>
                  <a:pt x="1812" y="865"/>
                </a:lnTo>
                <a:lnTo>
                  <a:pt x="1810" y="863"/>
                </a:lnTo>
                <a:lnTo>
                  <a:pt x="1808" y="863"/>
                </a:lnTo>
                <a:lnTo>
                  <a:pt x="1807" y="863"/>
                </a:lnTo>
                <a:lnTo>
                  <a:pt x="1807" y="862"/>
                </a:lnTo>
                <a:lnTo>
                  <a:pt x="1807" y="863"/>
                </a:lnTo>
                <a:lnTo>
                  <a:pt x="1807" y="865"/>
                </a:lnTo>
                <a:lnTo>
                  <a:pt x="1806" y="866"/>
                </a:lnTo>
                <a:lnTo>
                  <a:pt x="1807" y="865"/>
                </a:lnTo>
                <a:lnTo>
                  <a:pt x="1810" y="866"/>
                </a:lnTo>
                <a:lnTo>
                  <a:pt x="1812" y="869"/>
                </a:lnTo>
                <a:lnTo>
                  <a:pt x="1813" y="870"/>
                </a:lnTo>
                <a:lnTo>
                  <a:pt x="1814" y="871"/>
                </a:lnTo>
                <a:lnTo>
                  <a:pt x="1815" y="872"/>
                </a:lnTo>
                <a:lnTo>
                  <a:pt x="1814" y="874"/>
                </a:lnTo>
                <a:lnTo>
                  <a:pt x="1813" y="874"/>
                </a:lnTo>
                <a:lnTo>
                  <a:pt x="1813" y="872"/>
                </a:lnTo>
                <a:lnTo>
                  <a:pt x="1812" y="872"/>
                </a:lnTo>
                <a:lnTo>
                  <a:pt x="1811" y="871"/>
                </a:lnTo>
                <a:lnTo>
                  <a:pt x="1811" y="872"/>
                </a:lnTo>
                <a:lnTo>
                  <a:pt x="1810" y="872"/>
                </a:lnTo>
                <a:lnTo>
                  <a:pt x="1810" y="874"/>
                </a:lnTo>
                <a:lnTo>
                  <a:pt x="1807" y="877"/>
                </a:lnTo>
                <a:lnTo>
                  <a:pt x="1806" y="878"/>
                </a:lnTo>
                <a:lnTo>
                  <a:pt x="1805" y="879"/>
                </a:lnTo>
                <a:lnTo>
                  <a:pt x="1804" y="880"/>
                </a:lnTo>
                <a:lnTo>
                  <a:pt x="1804" y="882"/>
                </a:lnTo>
                <a:lnTo>
                  <a:pt x="1803" y="883"/>
                </a:lnTo>
                <a:lnTo>
                  <a:pt x="1802" y="883"/>
                </a:lnTo>
                <a:lnTo>
                  <a:pt x="1801" y="884"/>
                </a:lnTo>
                <a:lnTo>
                  <a:pt x="1799" y="884"/>
                </a:lnTo>
                <a:lnTo>
                  <a:pt x="1798" y="884"/>
                </a:lnTo>
                <a:lnTo>
                  <a:pt x="1797" y="885"/>
                </a:lnTo>
                <a:lnTo>
                  <a:pt x="1796" y="885"/>
                </a:lnTo>
                <a:lnTo>
                  <a:pt x="1795" y="885"/>
                </a:lnTo>
                <a:lnTo>
                  <a:pt x="1794" y="885"/>
                </a:lnTo>
                <a:lnTo>
                  <a:pt x="1793" y="885"/>
                </a:lnTo>
                <a:lnTo>
                  <a:pt x="1793" y="884"/>
                </a:lnTo>
                <a:lnTo>
                  <a:pt x="1793" y="883"/>
                </a:lnTo>
                <a:lnTo>
                  <a:pt x="1791" y="883"/>
                </a:lnTo>
                <a:lnTo>
                  <a:pt x="1791" y="884"/>
                </a:lnTo>
                <a:lnTo>
                  <a:pt x="1791" y="885"/>
                </a:lnTo>
                <a:lnTo>
                  <a:pt x="1790" y="885"/>
                </a:lnTo>
                <a:lnTo>
                  <a:pt x="1789" y="885"/>
                </a:lnTo>
                <a:lnTo>
                  <a:pt x="1788" y="885"/>
                </a:lnTo>
                <a:lnTo>
                  <a:pt x="1787" y="885"/>
                </a:lnTo>
                <a:lnTo>
                  <a:pt x="1787" y="886"/>
                </a:lnTo>
                <a:lnTo>
                  <a:pt x="1786" y="885"/>
                </a:lnTo>
                <a:lnTo>
                  <a:pt x="1785" y="885"/>
                </a:lnTo>
                <a:lnTo>
                  <a:pt x="1785" y="886"/>
                </a:lnTo>
                <a:lnTo>
                  <a:pt x="1787" y="888"/>
                </a:lnTo>
                <a:lnTo>
                  <a:pt x="1788" y="889"/>
                </a:lnTo>
                <a:lnTo>
                  <a:pt x="1788" y="891"/>
                </a:lnTo>
                <a:lnTo>
                  <a:pt x="1789" y="893"/>
                </a:lnTo>
                <a:lnTo>
                  <a:pt x="1790" y="894"/>
                </a:lnTo>
                <a:lnTo>
                  <a:pt x="1791" y="896"/>
                </a:lnTo>
                <a:lnTo>
                  <a:pt x="1795" y="903"/>
                </a:lnTo>
                <a:lnTo>
                  <a:pt x="1797" y="907"/>
                </a:lnTo>
                <a:lnTo>
                  <a:pt x="1798" y="909"/>
                </a:lnTo>
                <a:lnTo>
                  <a:pt x="1799" y="911"/>
                </a:lnTo>
                <a:lnTo>
                  <a:pt x="1801" y="911"/>
                </a:lnTo>
                <a:lnTo>
                  <a:pt x="1802" y="911"/>
                </a:lnTo>
                <a:lnTo>
                  <a:pt x="1803" y="912"/>
                </a:lnTo>
                <a:lnTo>
                  <a:pt x="1802" y="912"/>
                </a:lnTo>
                <a:lnTo>
                  <a:pt x="1802" y="913"/>
                </a:lnTo>
                <a:lnTo>
                  <a:pt x="1803" y="912"/>
                </a:lnTo>
                <a:lnTo>
                  <a:pt x="1803" y="911"/>
                </a:lnTo>
                <a:lnTo>
                  <a:pt x="1804" y="911"/>
                </a:lnTo>
                <a:lnTo>
                  <a:pt x="1803" y="912"/>
                </a:lnTo>
                <a:lnTo>
                  <a:pt x="1803" y="913"/>
                </a:lnTo>
                <a:lnTo>
                  <a:pt x="1804" y="914"/>
                </a:lnTo>
                <a:lnTo>
                  <a:pt x="1804" y="913"/>
                </a:lnTo>
                <a:lnTo>
                  <a:pt x="1805" y="913"/>
                </a:lnTo>
                <a:lnTo>
                  <a:pt x="1805" y="912"/>
                </a:lnTo>
                <a:lnTo>
                  <a:pt x="1806" y="911"/>
                </a:lnTo>
                <a:lnTo>
                  <a:pt x="1806" y="910"/>
                </a:lnTo>
                <a:lnTo>
                  <a:pt x="1807" y="910"/>
                </a:lnTo>
                <a:lnTo>
                  <a:pt x="1807" y="909"/>
                </a:lnTo>
                <a:lnTo>
                  <a:pt x="1807" y="908"/>
                </a:lnTo>
                <a:lnTo>
                  <a:pt x="1808" y="908"/>
                </a:lnTo>
                <a:lnTo>
                  <a:pt x="1807" y="908"/>
                </a:lnTo>
                <a:lnTo>
                  <a:pt x="1806" y="907"/>
                </a:lnTo>
                <a:lnTo>
                  <a:pt x="1805" y="907"/>
                </a:lnTo>
                <a:lnTo>
                  <a:pt x="1805" y="905"/>
                </a:lnTo>
                <a:lnTo>
                  <a:pt x="1804" y="907"/>
                </a:lnTo>
                <a:lnTo>
                  <a:pt x="1805" y="905"/>
                </a:lnTo>
                <a:lnTo>
                  <a:pt x="1806" y="907"/>
                </a:lnTo>
                <a:lnTo>
                  <a:pt x="1807" y="907"/>
                </a:lnTo>
                <a:lnTo>
                  <a:pt x="1807" y="908"/>
                </a:lnTo>
                <a:lnTo>
                  <a:pt x="1808" y="908"/>
                </a:lnTo>
                <a:lnTo>
                  <a:pt x="1812" y="902"/>
                </a:lnTo>
                <a:lnTo>
                  <a:pt x="1811" y="902"/>
                </a:lnTo>
                <a:lnTo>
                  <a:pt x="1812" y="903"/>
                </a:lnTo>
                <a:lnTo>
                  <a:pt x="1812" y="902"/>
                </a:lnTo>
                <a:lnTo>
                  <a:pt x="1812" y="903"/>
                </a:lnTo>
                <a:lnTo>
                  <a:pt x="1811" y="903"/>
                </a:lnTo>
                <a:lnTo>
                  <a:pt x="1811" y="904"/>
                </a:lnTo>
                <a:lnTo>
                  <a:pt x="1810" y="905"/>
                </a:lnTo>
                <a:lnTo>
                  <a:pt x="1810" y="907"/>
                </a:lnTo>
                <a:lnTo>
                  <a:pt x="1808" y="907"/>
                </a:lnTo>
                <a:lnTo>
                  <a:pt x="1808" y="908"/>
                </a:lnTo>
                <a:lnTo>
                  <a:pt x="1810" y="909"/>
                </a:lnTo>
                <a:lnTo>
                  <a:pt x="1811" y="909"/>
                </a:lnTo>
                <a:lnTo>
                  <a:pt x="1811" y="910"/>
                </a:lnTo>
                <a:lnTo>
                  <a:pt x="1812" y="910"/>
                </a:lnTo>
                <a:lnTo>
                  <a:pt x="1813" y="910"/>
                </a:lnTo>
                <a:lnTo>
                  <a:pt x="1812" y="911"/>
                </a:lnTo>
                <a:lnTo>
                  <a:pt x="1812" y="910"/>
                </a:lnTo>
                <a:lnTo>
                  <a:pt x="1811" y="910"/>
                </a:lnTo>
                <a:lnTo>
                  <a:pt x="1810" y="909"/>
                </a:lnTo>
                <a:lnTo>
                  <a:pt x="1808" y="909"/>
                </a:lnTo>
                <a:lnTo>
                  <a:pt x="1808" y="908"/>
                </a:lnTo>
                <a:lnTo>
                  <a:pt x="1807" y="909"/>
                </a:lnTo>
                <a:lnTo>
                  <a:pt x="1807" y="910"/>
                </a:lnTo>
                <a:lnTo>
                  <a:pt x="1806" y="910"/>
                </a:lnTo>
                <a:lnTo>
                  <a:pt x="1806" y="911"/>
                </a:lnTo>
                <a:lnTo>
                  <a:pt x="1805" y="912"/>
                </a:lnTo>
                <a:lnTo>
                  <a:pt x="1807" y="913"/>
                </a:lnTo>
                <a:lnTo>
                  <a:pt x="1808" y="913"/>
                </a:lnTo>
                <a:lnTo>
                  <a:pt x="1810" y="914"/>
                </a:lnTo>
                <a:lnTo>
                  <a:pt x="1811" y="914"/>
                </a:lnTo>
                <a:lnTo>
                  <a:pt x="1811" y="916"/>
                </a:lnTo>
                <a:lnTo>
                  <a:pt x="1812" y="916"/>
                </a:lnTo>
                <a:lnTo>
                  <a:pt x="1813" y="916"/>
                </a:lnTo>
                <a:lnTo>
                  <a:pt x="1813" y="917"/>
                </a:lnTo>
                <a:lnTo>
                  <a:pt x="1812" y="916"/>
                </a:lnTo>
                <a:lnTo>
                  <a:pt x="1811" y="916"/>
                </a:lnTo>
                <a:lnTo>
                  <a:pt x="1810" y="914"/>
                </a:lnTo>
                <a:lnTo>
                  <a:pt x="1808" y="914"/>
                </a:lnTo>
                <a:lnTo>
                  <a:pt x="1808" y="913"/>
                </a:lnTo>
                <a:lnTo>
                  <a:pt x="1807" y="913"/>
                </a:lnTo>
                <a:lnTo>
                  <a:pt x="1805" y="912"/>
                </a:lnTo>
                <a:lnTo>
                  <a:pt x="1805" y="913"/>
                </a:lnTo>
                <a:lnTo>
                  <a:pt x="1804" y="913"/>
                </a:lnTo>
                <a:lnTo>
                  <a:pt x="1804" y="914"/>
                </a:lnTo>
                <a:lnTo>
                  <a:pt x="1811" y="919"/>
                </a:lnTo>
                <a:lnTo>
                  <a:pt x="1814" y="921"/>
                </a:lnTo>
                <a:lnTo>
                  <a:pt x="1819" y="922"/>
                </a:lnTo>
                <a:lnTo>
                  <a:pt x="1820" y="924"/>
                </a:lnTo>
                <a:lnTo>
                  <a:pt x="1822" y="925"/>
                </a:lnTo>
                <a:lnTo>
                  <a:pt x="1823" y="925"/>
                </a:lnTo>
                <a:lnTo>
                  <a:pt x="1824" y="925"/>
                </a:lnTo>
                <a:lnTo>
                  <a:pt x="1826" y="925"/>
                </a:lnTo>
                <a:lnTo>
                  <a:pt x="1828" y="926"/>
                </a:lnTo>
                <a:lnTo>
                  <a:pt x="1829" y="926"/>
                </a:lnTo>
                <a:lnTo>
                  <a:pt x="1830" y="926"/>
                </a:lnTo>
                <a:lnTo>
                  <a:pt x="1829" y="925"/>
                </a:lnTo>
                <a:lnTo>
                  <a:pt x="1830" y="926"/>
                </a:lnTo>
                <a:lnTo>
                  <a:pt x="1830" y="927"/>
                </a:lnTo>
                <a:lnTo>
                  <a:pt x="1831" y="926"/>
                </a:lnTo>
                <a:lnTo>
                  <a:pt x="1832" y="927"/>
                </a:lnTo>
                <a:lnTo>
                  <a:pt x="1831" y="926"/>
                </a:lnTo>
                <a:lnTo>
                  <a:pt x="1830" y="927"/>
                </a:lnTo>
                <a:lnTo>
                  <a:pt x="1833" y="928"/>
                </a:lnTo>
                <a:lnTo>
                  <a:pt x="1835" y="929"/>
                </a:lnTo>
                <a:lnTo>
                  <a:pt x="1836" y="930"/>
                </a:lnTo>
                <a:lnTo>
                  <a:pt x="1836" y="929"/>
                </a:lnTo>
                <a:lnTo>
                  <a:pt x="1837" y="929"/>
                </a:lnTo>
                <a:lnTo>
                  <a:pt x="1838" y="929"/>
                </a:lnTo>
                <a:lnTo>
                  <a:pt x="1839" y="929"/>
                </a:lnTo>
                <a:lnTo>
                  <a:pt x="1840" y="929"/>
                </a:lnTo>
                <a:lnTo>
                  <a:pt x="1841" y="929"/>
                </a:lnTo>
                <a:lnTo>
                  <a:pt x="1841" y="928"/>
                </a:lnTo>
                <a:lnTo>
                  <a:pt x="1843" y="928"/>
                </a:lnTo>
                <a:lnTo>
                  <a:pt x="1844" y="927"/>
                </a:lnTo>
                <a:lnTo>
                  <a:pt x="1845" y="926"/>
                </a:lnTo>
                <a:lnTo>
                  <a:pt x="1846" y="925"/>
                </a:lnTo>
                <a:lnTo>
                  <a:pt x="1844" y="919"/>
                </a:lnTo>
                <a:lnTo>
                  <a:pt x="1835" y="924"/>
                </a:lnTo>
                <a:lnTo>
                  <a:pt x="1835" y="925"/>
                </a:lnTo>
                <a:lnTo>
                  <a:pt x="1833" y="925"/>
                </a:lnTo>
                <a:lnTo>
                  <a:pt x="1833" y="924"/>
                </a:lnTo>
                <a:lnTo>
                  <a:pt x="1844" y="919"/>
                </a:lnTo>
                <a:lnTo>
                  <a:pt x="1846" y="925"/>
                </a:lnTo>
                <a:lnTo>
                  <a:pt x="1847" y="925"/>
                </a:lnTo>
                <a:lnTo>
                  <a:pt x="1848" y="925"/>
                </a:lnTo>
                <a:lnTo>
                  <a:pt x="1849" y="925"/>
                </a:lnTo>
                <a:lnTo>
                  <a:pt x="1850" y="924"/>
                </a:lnTo>
                <a:lnTo>
                  <a:pt x="1852" y="922"/>
                </a:lnTo>
                <a:lnTo>
                  <a:pt x="1857" y="918"/>
                </a:lnTo>
                <a:lnTo>
                  <a:pt x="1863" y="913"/>
                </a:lnTo>
                <a:lnTo>
                  <a:pt x="1864" y="911"/>
                </a:lnTo>
                <a:lnTo>
                  <a:pt x="1866" y="910"/>
                </a:lnTo>
                <a:lnTo>
                  <a:pt x="1869" y="908"/>
                </a:lnTo>
                <a:lnTo>
                  <a:pt x="1870" y="908"/>
                </a:lnTo>
                <a:lnTo>
                  <a:pt x="1871" y="907"/>
                </a:lnTo>
                <a:lnTo>
                  <a:pt x="1872" y="905"/>
                </a:lnTo>
                <a:lnTo>
                  <a:pt x="1871" y="905"/>
                </a:lnTo>
                <a:lnTo>
                  <a:pt x="1872" y="905"/>
                </a:lnTo>
                <a:lnTo>
                  <a:pt x="1871" y="904"/>
                </a:lnTo>
                <a:lnTo>
                  <a:pt x="1872" y="905"/>
                </a:lnTo>
                <a:lnTo>
                  <a:pt x="1873" y="905"/>
                </a:lnTo>
                <a:lnTo>
                  <a:pt x="1874" y="904"/>
                </a:lnTo>
                <a:lnTo>
                  <a:pt x="1874" y="903"/>
                </a:lnTo>
                <a:lnTo>
                  <a:pt x="1874" y="902"/>
                </a:lnTo>
                <a:lnTo>
                  <a:pt x="1874" y="900"/>
                </a:lnTo>
                <a:lnTo>
                  <a:pt x="1875" y="899"/>
                </a:lnTo>
                <a:lnTo>
                  <a:pt x="1877" y="899"/>
                </a:lnTo>
                <a:lnTo>
                  <a:pt x="1878" y="897"/>
                </a:lnTo>
                <a:lnTo>
                  <a:pt x="1879" y="896"/>
                </a:lnTo>
                <a:lnTo>
                  <a:pt x="1880" y="896"/>
                </a:lnTo>
                <a:lnTo>
                  <a:pt x="1883" y="895"/>
                </a:lnTo>
                <a:lnTo>
                  <a:pt x="1886" y="894"/>
                </a:lnTo>
                <a:lnTo>
                  <a:pt x="1887" y="894"/>
                </a:lnTo>
                <a:lnTo>
                  <a:pt x="1888" y="894"/>
                </a:lnTo>
                <a:lnTo>
                  <a:pt x="1889" y="894"/>
                </a:lnTo>
                <a:lnTo>
                  <a:pt x="1890" y="895"/>
                </a:lnTo>
                <a:lnTo>
                  <a:pt x="1890" y="894"/>
                </a:lnTo>
                <a:lnTo>
                  <a:pt x="1891" y="891"/>
                </a:lnTo>
                <a:lnTo>
                  <a:pt x="1891" y="889"/>
                </a:lnTo>
                <a:lnTo>
                  <a:pt x="1890" y="889"/>
                </a:lnTo>
                <a:lnTo>
                  <a:pt x="1889" y="888"/>
                </a:lnTo>
                <a:lnTo>
                  <a:pt x="1889" y="886"/>
                </a:lnTo>
                <a:lnTo>
                  <a:pt x="1889" y="885"/>
                </a:lnTo>
                <a:lnTo>
                  <a:pt x="1890" y="885"/>
                </a:lnTo>
                <a:lnTo>
                  <a:pt x="1890" y="884"/>
                </a:lnTo>
                <a:lnTo>
                  <a:pt x="1889" y="884"/>
                </a:lnTo>
                <a:lnTo>
                  <a:pt x="1888" y="884"/>
                </a:lnTo>
                <a:lnTo>
                  <a:pt x="1888" y="885"/>
                </a:lnTo>
                <a:lnTo>
                  <a:pt x="1888" y="886"/>
                </a:lnTo>
                <a:lnTo>
                  <a:pt x="1887" y="887"/>
                </a:lnTo>
                <a:lnTo>
                  <a:pt x="1887" y="888"/>
                </a:lnTo>
                <a:lnTo>
                  <a:pt x="1886" y="888"/>
                </a:lnTo>
                <a:lnTo>
                  <a:pt x="1883" y="889"/>
                </a:lnTo>
                <a:lnTo>
                  <a:pt x="1885" y="889"/>
                </a:lnTo>
                <a:lnTo>
                  <a:pt x="1883" y="889"/>
                </a:lnTo>
                <a:lnTo>
                  <a:pt x="1882" y="889"/>
                </a:lnTo>
                <a:lnTo>
                  <a:pt x="1881" y="889"/>
                </a:lnTo>
                <a:lnTo>
                  <a:pt x="1880" y="889"/>
                </a:lnTo>
                <a:lnTo>
                  <a:pt x="1880" y="891"/>
                </a:lnTo>
                <a:lnTo>
                  <a:pt x="1880" y="889"/>
                </a:lnTo>
                <a:lnTo>
                  <a:pt x="1879" y="891"/>
                </a:lnTo>
                <a:lnTo>
                  <a:pt x="1880" y="891"/>
                </a:lnTo>
                <a:lnTo>
                  <a:pt x="1879" y="891"/>
                </a:lnTo>
                <a:lnTo>
                  <a:pt x="1878" y="892"/>
                </a:lnTo>
                <a:lnTo>
                  <a:pt x="1878" y="891"/>
                </a:lnTo>
                <a:lnTo>
                  <a:pt x="1878" y="892"/>
                </a:lnTo>
                <a:lnTo>
                  <a:pt x="1878" y="891"/>
                </a:lnTo>
                <a:lnTo>
                  <a:pt x="1877" y="891"/>
                </a:lnTo>
                <a:lnTo>
                  <a:pt x="1877" y="892"/>
                </a:lnTo>
                <a:lnTo>
                  <a:pt x="1877" y="891"/>
                </a:lnTo>
                <a:lnTo>
                  <a:pt x="1875" y="892"/>
                </a:lnTo>
                <a:lnTo>
                  <a:pt x="1874" y="891"/>
                </a:lnTo>
                <a:lnTo>
                  <a:pt x="1873" y="892"/>
                </a:lnTo>
                <a:lnTo>
                  <a:pt x="1872" y="893"/>
                </a:lnTo>
                <a:lnTo>
                  <a:pt x="1871" y="892"/>
                </a:lnTo>
                <a:lnTo>
                  <a:pt x="1870" y="893"/>
                </a:lnTo>
                <a:lnTo>
                  <a:pt x="1869" y="893"/>
                </a:lnTo>
                <a:lnTo>
                  <a:pt x="1868" y="894"/>
                </a:lnTo>
                <a:lnTo>
                  <a:pt x="1865" y="893"/>
                </a:lnTo>
                <a:lnTo>
                  <a:pt x="1864" y="892"/>
                </a:lnTo>
                <a:lnTo>
                  <a:pt x="1861" y="891"/>
                </a:lnTo>
                <a:lnTo>
                  <a:pt x="1861" y="889"/>
                </a:lnTo>
                <a:lnTo>
                  <a:pt x="1860" y="889"/>
                </a:lnTo>
                <a:lnTo>
                  <a:pt x="1858" y="888"/>
                </a:lnTo>
                <a:lnTo>
                  <a:pt x="1857" y="888"/>
                </a:lnTo>
                <a:lnTo>
                  <a:pt x="1856" y="888"/>
                </a:lnTo>
                <a:lnTo>
                  <a:pt x="1855" y="888"/>
                </a:lnTo>
                <a:lnTo>
                  <a:pt x="1854" y="888"/>
                </a:lnTo>
                <a:lnTo>
                  <a:pt x="1853" y="886"/>
                </a:lnTo>
                <a:lnTo>
                  <a:pt x="1853" y="885"/>
                </a:lnTo>
                <a:lnTo>
                  <a:pt x="1852" y="884"/>
                </a:lnTo>
                <a:lnTo>
                  <a:pt x="1852" y="883"/>
                </a:lnTo>
                <a:lnTo>
                  <a:pt x="1852" y="882"/>
                </a:lnTo>
                <a:lnTo>
                  <a:pt x="1850" y="880"/>
                </a:lnTo>
                <a:lnTo>
                  <a:pt x="1850" y="879"/>
                </a:lnTo>
                <a:lnTo>
                  <a:pt x="1849" y="879"/>
                </a:lnTo>
                <a:lnTo>
                  <a:pt x="1849" y="878"/>
                </a:lnTo>
                <a:lnTo>
                  <a:pt x="1849" y="877"/>
                </a:lnTo>
                <a:lnTo>
                  <a:pt x="1849" y="878"/>
                </a:lnTo>
                <a:lnTo>
                  <a:pt x="1850" y="877"/>
                </a:lnTo>
                <a:lnTo>
                  <a:pt x="1850" y="876"/>
                </a:lnTo>
                <a:lnTo>
                  <a:pt x="1850" y="875"/>
                </a:lnTo>
                <a:lnTo>
                  <a:pt x="1849" y="875"/>
                </a:lnTo>
                <a:lnTo>
                  <a:pt x="1848" y="875"/>
                </a:lnTo>
                <a:lnTo>
                  <a:pt x="1847" y="871"/>
                </a:lnTo>
                <a:lnTo>
                  <a:pt x="1848" y="869"/>
                </a:lnTo>
                <a:lnTo>
                  <a:pt x="1849" y="869"/>
                </a:lnTo>
                <a:lnTo>
                  <a:pt x="1849" y="868"/>
                </a:lnTo>
                <a:lnTo>
                  <a:pt x="1849" y="862"/>
                </a:lnTo>
                <a:lnTo>
                  <a:pt x="1848" y="862"/>
                </a:lnTo>
                <a:lnTo>
                  <a:pt x="1848" y="861"/>
                </a:lnTo>
                <a:lnTo>
                  <a:pt x="1847" y="861"/>
                </a:lnTo>
                <a:lnTo>
                  <a:pt x="1846" y="860"/>
                </a:lnTo>
                <a:lnTo>
                  <a:pt x="1845" y="859"/>
                </a:lnTo>
                <a:lnTo>
                  <a:pt x="1845" y="858"/>
                </a:lnTo>
                <a:lnTo>
                  <a:pt x="1844" y="857"/>
                </a:lnTo>
                <a:lnTo>
                  <a:pt x="1844" y="855"/>
                </a:lnTo>
                <a:lnTo>
                  <a:pt x="1843" y="855"/>
                </a:lnTo>
                <a:lnTo>
                  <a:pt x="1841" y="855"/>
                </a:lnTo>
                <a:lnTo>
                  <a:pt x="1841" y="857"/>
                </a:lnTo>
                <a:lnTo>
                  <a:pt x="1840" y="857"/>
                </a:lnTo>
                <a:lnTo>
                  <a:pt x="1841" y="855"/>
                </a:lnTo>
                <a:lnTo>
                  <a:pt x="1837" y="855"/>
                </a:lnTo>
                <a:lnTo>
                  <a:pt x="1837" y="854"/>
                </a:lnTo>
                <a:lnTo>
                  <a:pt x="1837" y="855"/>
                </a:lnTo>
                <a:lnTo>
                  <a:pt x="1841" y="855"/>
                </a:lnTo>
                <a:lnTo>
                  <a:pt x="1841" y="854"/>
                </a:lnTo>
                <a:lnTo>
                  <a:pt x="1843" y="854"/>
                </a:lnTo>
                <a:lnTo>
                  <a:pt x="1844" y="853"/>
                </a:lnTo>
                <a:lnTo>
                  <a:pt x="1843" y="853"/>
                </a:lnTo>
                <a:lnTo>
                  <a:pt x="1844" y="853"/>
                </a:lnTo>
                <a:lnTo>
                  <a:pt x="1844" y="852"/>
                </a:lnTo>
                <a:lnTo>
                  <a:pt x="1845" y="851"/>
                </a:lnTo>
                <a:lnTo>
                  <a:pt x="1846" y="847"/>
                </a:lnTo>
                <a:lnTo>
                  <a:pt x="1847" y="845"/>
                </a:lnTo>
                <a:lnTo>
                  <a:pt x="1847" y="844"/>
                </a:lnTo>
                <a:lnTo>
                  <a:pt x="1846" y="840"/>
                </a:lnTo>
                <a:lnTo>
                  <a:pt x="1846" y="838"/>
                </a:lnTo>
                <a:lnTo>
                  <a:pt x="1846" y="837"/>
                </a:lnTo>
                <a:lnTo>
                  <a:pt x="1846" y="836"/>
                </a:lnTo>
                <a:lnTo>
                  <a:pt x="1847" y="836"/>
                </a:lnTo>
                <a:lnTo>
                  <a:pt x="1847" y="835"/>
                </a:lnTo>
                <a:lnTo>
                  <a:pt x="1847" y="834"/>
                </a:lnTo>
                <a:lnTo>
                  <a:pt x="1847" y="833"/>
                </a:lnTo>
                <a:lnTo>
                  <a:pt x="1847" y="832"/>
                </a:lnTo>
                <a:lnTo>
                  <a:pt x="1846" y="832"/>
                </a:lnTo>
                <a:lnTo>
                  <a:pt x="1847" y="832"/>
                </a:lnTo>
                <a:lnTo>
                  <a:pt x="1847" y="826"/>
                </a:lnTo>
                <a:lnTo>
                  <a:pt x="1846" y="826"/>
                </a:lnTo>
                <a:lnTo>
                  <a:pt x="1846" y="825"/>
                </a:lnTo>
                <a:lnTo>
                  <a:pt x="1847" y="825"/>
                </a:lnTo>
                <a:lnTo>
                  <a:pt x="1847" y="824"/>
                </a:lnTo>
                <a:lnTo>
                  <a:pt x="1847" y="822"/>
                </a:lnTo>
                <a:lnTo>
                  <a:pt x="1847" y="821"/>
                </a:lnTo>
                <a:lnTo>
                  <a:pt x="1847" y="820"/>
                </a:lnTo>
                <a:lnTo>
                  <a:pt x="1847" y="819"/>
                </a:lnTo>
                <a:lnTo>
                  <a:pt x="1847" y="818"/>
                </a:lnTo>
                <a:lnTo>
                  <a:pt x="1846" y="818"/>
                </a:lnTo>
                <a:lnTo>
                  <a:pt x="1845" y="818"/>
                </a:lnTo>
                <a:lnTo>
                  <a:pt x="1845" y="817"/>
                </a:lnTo>
                <a:lnTo>
                  <a:pt x="1844" y="817"/>
                </a:lnTo>
                <a:lnTo>
                  <a:pt x="1844" y="816"/>
                </a:lnTo>
                <a:lnTo>
                  <a:pt x="1845" y="816"/>
                </a:lnTo>
                <a:lnTo>
                  <a:pt x="1845" y="815"/>
                </a:lnTo>
                <a:lnTo>
                  <a:pt x="1844" y="815"/>
                </a:lnTo>
                <a:lnTo>
                  <a:pt x="1843" y="815"/>
                </a:lnTo>
                <a:lnTo>
                  <a:pt x="1844" y="815"/>
                </a:lnTo>
                <a:lnTo>
                  <a:pt x="1844" y="812"/>
                </a:lnTo>
                <a:lnTo>
                  <a:pt x="1845" y="812"/>
                </a:lnTo>
                <a:lnTo>
                  <a:pt x="1845" y="810"/>
                </a:lnTo>
                <a:lnTo>
                  <a:pt x="1844" y="810"/>
                </a:lnTo>
                <a:lnTo>
                  <a:pt x="1843" y="811"/>
                </a:lnTo>
                <a:lnTo>
                  <a:pt x="1841" y="811"/>
                </a:lnTo>
                <a:lnTo>
                  <a:pt x="1839" y="812"/>
                </a:lnTo>
                <a:lnTo>
                  <a:pt x="1838" y="812"/>
                </a:lnTo>
                <a:lnTo>
                  <a:pt x="1837" y="812"/>
                </a:lnTo>
                <a:lnTo>
                  <a:pt x="1836" y="813"/>
                </a:lnTo>
                <a:lnTo>
                  <a:pt x="1837" y="812"/>
                </a:lnTo>
                <a:lnTo>
                  <a:pt x="1838" y="812"/>
                </a:lnTo>
                <a:lnTo>
                  <a:pt x="1838" y="811"/>
                </a:lnTo>
                <a:lnTo>
                  <a:pt x="1838" y="812"/>
                </a:lnTo>
                <a:lnTo>
                  <a:pt x="1838" y="811"/>
                </a:lnTo>
                <a:lnTo>
                  <a:pt x="1839" y="811"/>
                </a:lnTo>
                <a:lnTo>
                  <a:pt x="1841" y="810"/>
                </a:lnTo>
                <a:lnTo>
                  <a:pt x="1843" y="810"/>
                </a:lnTo>
                <a:lnTo>
                  <a:pt x="1844" y="810"/>
                </a:lnTo>
                <a:lnTo>
                  <a:pt x="1844" y="809"/>
                </a:lnTo>
                <a:lnTo>
                  <a:pt x="1843" y="809"/>
                </a:lnTo>
                <a:lnTo>
                  <a:pt x="1832" y="810"/>
                </a:lnTo>
                <a:lnTo>
                  <a:pt x="1832" y="812"/>
                </a:lnTo>
                <a:lnTo>
                  <a:pt x="1831" y="810"/>
                </a:lnTo>
                <a:lnTo>
                  <a:pt x="1832" y="810"/>
                </a:lnTo>
                <a:lnTo>
                  <a:pt x="1843" y="809"/>
                </a:lnTo>
                <a:lnTo>
                  <a:pt x="1844" y="809"/>
                </a:lnTo>
                <a:lnTo>
                  <a:pt x="1844" y="808"/>
                </a:lnTo>
                <a:lnTo>
                  <a:pt x="1845" y="808"/>
                </a:lnTo>
                <a:lnTo>
                  <a:pt x="1844" y="808"/>
                </a:lnTo>
                <a:lnTo>
                  <a:pt x="1844" y="807"/>
                </a:lnTo>
                <a:lnTo>
                  <a:pt x="1843" y="807"/>
                </a:lnTo>
                <a:lnTo>
                  <a:pt x="1841" y="807"/>
                </a:lnTo>
                <a:lnTo>
                  <a:pt x="1840" y="807"/>
                </a:lnTo>
                <a:lnTo>
                  <a:pt x="1840" y="808"/>
                </a:lnTo>
                <a:lnTo>
                  <a:pt x="1840" y="807"/>
                </a:lnTo>
                <a:lnTo>
                  <a:pt x="1835" y="808"/>
                </a:lnTo>
                <a:lnTo>
                  <a:pt x="1835" y="807"/>
                </a:lnTo>
                <a:lnTo>
                  <a:pt x="1835" y="808"/>
                </a:lnTo>
                <a:lnTo>
                  <a:pt x="1840" y="807"/>
                </a:lnTo>
                <a:lnTo>
                  <a:pt x="1843" y="807"/>
                </a:lnTo>
                <a:lnTo>
                  <a:pt x="1844" y="807"/>
                </a:lnTo>
                <a:lnTo>
                  <a:pt x="1845" y="807"/>
                </a:lnTo>
                <a:lnTo>
                  <a:pt x="1845" y="805"/>
                </a:lnTo>
                <a:lnTo>
                  <a:pt x="1845" y="804"/>
                </a:lnTo>
                <a:lnTo>
                  <a:pt x="1844" y="804"/>
                </a:lnTo>
                <a:lnTo>
                  <a:pt x="1844" y="803"/>
                </a:lnTo>
                <a:lnTo>
                  <a:pt x="1844" y="802"/>
                </a:lnTo>
                <a:lnTo>
                  <a:pt x="1844" y="801"/>
                </a:lnTo>
                <a:lnTo>
                  <a:pt x="1843" y="801"/>
                </a:lnTo>
                <a:lnTo>
                  <a:pt x="1838" y="801"/>
                </a:lnTo>
                <a:lnTo>
                  <a:pt x="1838" y="800"/>
                </a:lnTo>
                <a:lnTo>
                  <a:pt x="1843" y="800"/>
                </a:lnTo>
                <a:lnTo>
                  <a:pt x="1844" y="798"/>
                </a:lnTo>
                <a:lnTo>
                  <a:pt x="1845" y="798"/>
                </a:lnTo>
                <a:lnTo>
                  <a:pt x="1846" y="798"/>
                </a:lnTo>
                <a:lnTo>
                  <a:pt x="1846" y="796"/>
                </a:lnTo>
                <a:lnTo>
                  <a:pt x="1845" y="796"/>
                </a:lnTo>
                <a:lnTo>
                  <a:pt x="1845" y="795"/>
                </a:lnTo>
                <a:lnTo>
                  <a:pt x="1846" y="794"/>
                </a:lnTo>
                <a:lnTo>
                  <a:pt x="1846" y="793"/>
                </a:lnTo>
                <a:lnTo>
                  <a:pt x="1845" y="793"/>
                </a:lnTo>
                <a:lnTo>
                  <a:pt x="1844" y="793"/>
                </a:lnTo>
                <a:lnTo>
                  <a:pt x="1843" y="793"/>
                </a:lnTo>
                <a:lnTo>
                  <a:pt x="1841" y="793"/>
                </a:lnTo>
                <a:lnTo>
                  <a:pt x="1841" y="792"/>
                </a:lnTo>
                <a:lnTo>
                  <a:pt x="1841" y="793"/>
                </a:lnTo>
                <a:lnTo>
                  <a:pt x="1840" y="793"/>
                </a:lnTo>
                <a:lnTo>
                  <a:pt x="1839" y="793"/>
                </a:lnTo>
                <a:lnTo>
                  <a:pt x="1838" y="793"/>
                </a:lnTo>
                <a:lnTo>
                  <a:pt x="1837" y="793"/>
                </a:lnTo>
                <a:lnTo>
                  <a:pt x="1835" y="793"/>
                </a:lnTo>
                <a:lnTo>
                  <a:pt x="1833" y="793"/>
                </a:lnTo>
                <a:lnTo>
                  <a:pt x="1832" y="793"/>
                </a:lnTo>
                <a:lnTo>
                  <a:pt x="1831" y="793"/>
                </a:lnTo>
                <a:lnTo>
                  <a:pt x="1830" y="793"/>
                </a:lnTo>
                <a:lnTo>
                  <a:pt x="1829" y="793"/>
                </a:lnTo>
                <a:lnTo>
                  <a:pt x="1828" y="793"/>
                </a:lnTo>
                <a:lnTo>
                  <a:pt x="1828" y="795"/>
                </a:lnTo>
                <a:lnTo>
                  <a:pt x="1827" y="795"/>
                </a:lnTo>
                <a:lnTo>
                  <a:pt x="1826" y="795"/>
                </a:lnTo>
                <a:lnTo>
                  <a:pt x="1824" y="795"/>
                </a:lnTo>
                <a:lnTo>
                  <a:pt x="1823" y="795"/>
                </a:lnTo>
                <a:lnTo>
                  <a:pt x="1822" y="795"/>
                </a:lnTo>
                <a:lnTo>
                  <a:pt x="1821" y="795"/>
                </a:lnTo>
                <a:lnTo>
                  <a:pt x="1820" y="795"/>
                </a:lnTo>
                <a:lnTo>
                  <a:pt x="1819" y="795"/>
                </a:lnTo>
                <a:lnTo>
                  <a:pt x="1818" y="795"/>
                </a:lnTo>
                <a:lnTo>
                  <a:pt x="1818" y="794"/>
                </a:lnTo>
                <a:lnTo>
                  <a:pt x="1818" y="788"/>
                </a:lnTo>
                <a:lnTo>
                  <a:pt x="1816" y="788"/>
                </a:lnTo>
                <a:lnTo>
                  <a:pt x="1815" y="787"/>
                </a:lnTo>
                <a:lnTo>
                  <a:pt x="1815" y="788"/>
                </a:lnTo>
                <a:lnTo>
                  <a:pt x="1815" y="787"/>
                </a:lnTo>
                <a:lnTo>
                  <a:pt x="1814" y="787"/>
                </a:lnTo>
                <a:lnTo>
                  <a:pt x="1813" y="787"/>
                </a:lnTo>
                <a:lnTo>
                  <a:pt x="1813" y="788"/>
                </a:lnTo>
                <a:lnTo>
                  <a:pt x="1812" y="788"/>
                </a:lnTo>
                <a:lnTo>
                  <a:pt x="1812" y="790"/>
                </a:lnTo>
                <a:lnTo>
                  <a:pt x="1813" y="790"/>
                </a:lnTo>
                <a:lnTo>
                  <a:pt x="1812" y="790"/>
                </a:lnTo>
                <a:lnTo>
                  <a:pt x="1812" y="788"/>
                </a:lnTo>
                <a:lnTo>
                  <a:pt x="1812" y="787"/>
                </a:lnTo>
                <a:lnTo>
                  <a:pt x="1811" y="787"/>
                </a:lnTo>
                <a:lnTo>
                  <a:pt x="1810" y="787"/>
                </a:lnTo>
                <a:lnTo>
                  <a:pt x="1808" y="787"/>
                </a:lnTo>
                <a:lnTo>
                  <a:pt x="1808" y="786"/>
                </a:lnTo>
                <a:lnTo>
                  <a:pt x="1808" y="785"/>
                </a:lnTo>
                <a:lnTo>
                  <a:pt x="1807" y="785"/>
                </a:lnTo>
                <a:lnTo>
                  <a:pt x="1806" y="785"/>
                </a:lnTo>
                <a:lnTo>
                  <a:pt x="1806" y="784"/>
                </a:lnTo>
                <a:lnTo>
                  <a:pt x="1805" y="784"/>
                </a:lnTo>
                <a:lnTo>
                  <a:pt x="1805" y="783"/>
                </a:lnTo>
                <a:lnTo>
                  <a:pt x="1805" y="782"/>
                </a:lnTo>
                <a:lnTo>
                  <a:pt x="1806" y="782"/>
                </a:lnTo>
                <a:lnTo>
                  <a:pt x="1806" y="780"/>
                </a:lnTo>
                <a:lnTo>
                  <a:pt x="1806" y="779"/>
                </a:lnTo>
                <a:lnTo>
                  <a:pt x="1805" y="778"/>
                </a:lnTo>
                <a:lnTo>
                  <a:pt x="1805" y="777"/>
                </a:lnTo>
                <a:lnTo>
                  <a:pt x="1804" y="777"/>
                </a:lnTo>
                <a:lnTo>
                  <a:pt x="1804" y="776"/>
                </a:lnTo>
                <a:lnTo>
                  <a:pt x="1802" y="776"/>
                </a:lnTo>
                <a:lnTo>
                  <a:pt x="1802" y="775"/>
                </a:lnTo>
                <a:lnTo>
                  <a:pt x="1802" y="776"/>
                </a:lnTo>
                <a:lnTo>
                  <a:pt x="1802" y="775"/>
                </a:lnTo>
                <a:lnTo>
                  <a:pt x="1801" y="775"/>
                </a:lnTo>
                <a:lnTo>
                  <a:pt x="1801" y="776"/>
                </a:lnTo>
                <a:lnTo>
                  <a:pt x="1801" y="775"/>
                </a:lnTo>
                <a:lnTo>
                  <a:pt x="1799" y="775"/>
                </a:lnTo>
                <a:lnTo>
                  <a:pt x="1801" y="777"/>
                </a:lnTo>
                <a:lnTo>
                  <a:pt x="1799" y="774"/>
                </a:lnTo>
                <a:lnTo>
                  <a:pt x="1802" y="775"/>
                </a:lnTo>
                <a:lnTo>
                  <a:pt x="1802" y="774"/>
                </a:lnTo>
                <a:lnTo>
                  <a:pt x="1802" y="775"/>
                </a:lnTo>
                <a:lnTo>
                  <a:pt x="1802" y="774"/>
                </a:lnTo>
                <a:lnTo>
                  <a:pt x="1801" y="774"/>
                </a:lnTo>
                <a:lnTo>
                  <a:pt x="1801" y="773"/>
                </a:lnTo>
                <a:lnTo>
                  <a:pt x="1802" y="773"/>
                </a:lnTo>
                <a:lnTo>
                  <a:pt x="1801" y="773"/>
                </a:lnTo>
                <a:lnTo>
                  <a:pt x="1802" y="773"/>
                </a:lnTo>
                <a:lnTo>
                  <a:pt x="1802" y="771"/>
                </a:lnTo>
                <a:lnTo>
                  <a:pt x="1803" y="771"/>
                </a:lnTo>
                <a:lnTo>
                  <a:pt x="1803" y="770"/>
                </a:lnTo>
                <a:lnTo>
                  <a:pt x="1804" y="770"/>
                </a:lnTo>
                <a:lnTo>
                  <a:pt x="1804" y="769"/>
                </a:lnTo>
                <a:lnTo>
                  <a:pt x="1803" y="769"/>
                </a:lnTo>
                <a:lnTo>
                  <a:pt x="1803" y="768"/>
                </a:lnTo>
                <a:lnTo>
                  <a:pt x="1804" y="768"/>
                </a:lnTo>
                <a:lnTo>
                  <a:pt x="1804" y="767"/>
                </a:lnTo>
                <a:lnTo>
                  <a:pt x="1805" y="766"/>
                </a:lnTo>
                <a:lnTo>
                  <a:pt x="1805" y="765"/>
                </a:lnTo>
                <a:lnTo>
                  <a:pt x="1806" y="765"/>
                </a:lnTo>
                <a:lnTo>
                  <a:pt x="1807" y="766"/>
                </a:lnTo>
                <a:lnTo>
                  <a:pt x="1808" y="766"/>
                </a:lnTo>
                <a:lnTo>
                  <a:pt x="1810" y="766"/>
                </a:lnTo>
                <a:lnTo>
                  <a:pt x="1810" y="767"/>
                </a:lnTo>
                <a:lnTo>
                  <a:pt x="1811" y="767"/>
                </a:lnTo>
                <a:lnTo>
                  <a:pt x="1812" y="767"/>
                </a:lnTo>
                <a:lnTo>
                  <a:pt x="1813" y="767"/>
                </a:lnTo>
                <a:lnTo>
                  <a:pt x="1813" y="766"/>
                </a:lnTo>
                <a:lnTo>
                  <a:pt x="1814" y="766"/>
                </a:lnTo>
                <a:lnTo>
                  <a:pt x="1814" y="765"/>
                </a:lnTo>
                <a:lnTo>
                  <a:pt x="1814" y="763"/>
                </a:lnTo>
                <a:lnTo>
                  <a:pt x="1814" y="762"/>
                </a:lnTo>
                <a:lnTo>
                  <a:pt x="1815" y="762"/>
                </a:lnTo>
                <a:lnTo>
                  <a:pt x="1815" y="761"/>
                </a:lnTo>
                <a:lnTo>
                  <a:pt x="1818" y="761"/>
                </a:lnTo>
                <a:lnTo>
                  <a:pt x="1819" y="761"/>
                </a:lnTo>
                <a:lnTo>
                  <a:pt x="1820" y="761"/>
                </a:lnTo>
                <a:lnTo>
                  <a:pt x="1821" y="761"/>
                </a:lnTo>
                <a:lnTo>
                  <a:pt x="1822" y="761"/>
                </a:lnTo>
                <a:lnTo>
                  <a:pt x="1823" y="761"/>
                </a:lnTo>
                <a:lnTo>
                  <a:pt x="1824" y="761"/>
                </a:lnTo>
                <a:lnTo>
                  <a:pt x="1826" y="760"/>
                </a:lnTo>
                <a:lnTo>
                  <a:pt x="1827" y="760"/>
                </a:lnTo>
                <a:lnTo>
                  <a:pt x="1828" y="760"/>
                </a:lnTo>
                <a:lnTo>
                  <a:pt x="1829" y="759"/>
                </a:lnTo>
                <a:lnTo>
                  <a:pt x="1829" y="758"/>
                </a:lnTo>
                <a:lnTo>
                  <a:pt x="1830" y="758"/>
                </a:lnTo>
                <a:lnTo>
                  <a:pt x="1829" y="758"/>
                </a:lnTo>
                <a:lnTo>
                  <a:pt x="1829" y="757"/>
                </a:lnTo>
                <a:lnTo>
                  <a:pt x="1828" y="757"/>
                </a:lnTo>
                <a:lnTo>
                  <a:pt x="1827" y="757"/>
                </a:lnTo>
                <a:lnTo>
                  <a:pt x="1826" y="757"/>
                </a:lnTo>
                <a:lnTo>
                  <a:pt x="1826" y="758"/>
                </a:lnTo>
                <a:lnTo>
                  <a:pt x="1824" y="758"/>
                </a:lnTo>
                <a:lnTo>
                  <a:pt x="1823" y="758"/>
                </a:lnTo>
                <a:lnTo>
                  <a:pt x="1822" y="758"/>
                </a:lnTo>
                <a:lnTo>
                  <a:pt x="1822" y="757"/>
                </a:lnTo>
                <a:lnTo>
                  <a:pt x="1821" y="757"/>
                </a:lnTo>
                <a:lnTo>
                  <a:pt x="1821" y="755"/>
                </a:lnTo>
                <a:lnTo>
                  <a:pt x="1821" y="754"/>
                </a:lnTo>
                <a:lnTo>
                  <a:pt x="1821" y="753"/>
                </a:lnTo>
                <a:lnTo>
                  <a:pt x="1821" y="752"/>
                </a:lnTo>
                <a:lnTo>
                  <a:pt x="1821" y="751"/>
                </a:lnTo>
                <a:lnTo>
                  <a:pt x="1821" y="750"/>
                </a:lnTo>
                <a:lnTo>
                  <a:pt x="1822" y="750"/>
                </a:lnTo>
                <a:lnTo>
                  <a:pt x="1822" y="749"/>
                </a:lnTo>
                <a:lnTo>
                  <a:pt x="1822" y="748"/>
                </a:lnTo>
                <a:lnTo>
                  <a:pt x="1822" y="746"/>
                </a:lnTo>
                <a:lnTo>
                  <a:pt x="1822" y="745"/>
                </a:lnTo>
                <a:lnTo>
                  <a:pt x="1823" y="745"/>
                </a:lnTo>
                <a:lnTo>
                  <a:pt x="1824" y="744"/>
                </a:lnTo>
                <a:lnTo>
                  <a:pt x="1826" y="744"/>
                </a:lnTo>
                <a:lnTo>
                  <a:pt x="1826" y="743"/>
                </a:lnTo>
                <a:lnTo>
                  <a:pt x="1827" y="743"/>
                </a:lnTo>
                <a:lnTo>
                  <a:pt x="1828" y="743"/>
                </a:lnTo>
                <a:lnTo>
                  <a:pt x="1828" y="742"/>
                </a:lnTo>
                <a:lnTo>
                  <a:pt x="1829" y="742"/>
                </a:lnTo>
                <a:lnTo>
                  <a:pt x="1830" y="742"/>
                </a:lnTo>
                <a:lnTo>
                  <a:pt x="1830" y="741"/>
                </a:lnTo>
                <a:lnTo>
                  <a:pt x="1830" y="740"/>
                </a:lnTo>
                <a:lnTo>
                  <a:pt x="1830" y="738"/>
                </a:lnTo>
                <a:lnTo>
                  <a:pt x="1829" y="738"/>
                </a:lnTo>
                <a:lnTo>
                  <a:pt x="1829" y="737"/>
                </a:lnTo>
                <a:lnTo>
                  <a:pt x="1828" y="736"/>
                </a:lnTo>
                <a:lnTo>
                  <a:pt x="1827" y="736"/>
                </a:lnTo>
                <a:lnTo>
                  <a:pt x="1827" y="735"/>
                </a:lnTo>
                <a:lnTo>
                  <a:pt x="1826" y="734"/>
                </a:lnTo>
                <a:lnTo>
                  <a:pt x="1826" y="733"/>
                </a:lnTo>
                <a:lnTo>
                  <a:pt x="1826" y="732"/>
                </a:lnTo>
                <a:lnTo>
                  <a:pt x="1826" y="731"/>
                </a:lnTo>
                <a:lnTo>
                  <a:pt x="1826" y="729"/>
                </a:lnTo>
                <a:lnTo>
                  <a:pt x="1826" y="728"/>
                </a:lnTo>
                <a:lnTo>
                  <a:pt x="1826" y="727"/>
                </a:lnTo>
                <a:lnTo>
                  <a:pt x="1826" y="726"/>
                </a:lnTo>
                <a:lnTo>
                  <a:pt x="1826" y="725"/>
                </a:lnTo>
                <a:lnTo>
                  <a:pt x="1826" y="724"/>
                </a:lnTo>
                <a:lnTo>
                  <a:pt x="1827" y="723"/>
                </a:lnTo>
                <a:lnTo>
                  <a:pt x="1828" y="723"/>
                </a:lnTo>
                <a:lnTo>
                  <a:pt x="1829" y="721"/>
                </a:lnTo>
                <a:lnTo>
                  <a:pt x="1830" y="721"/>
                </a:lnTo>
                <a:lnTo>
                  <a:pt x="1830" y="720"/>
                </a:lnTo>
                <a:lnTo>
                  <a:pt x="1830" y="719"/>
                </a:lnTo>
                <a:lnTo>
                  <a:pt x="1830" y="718"/>
                </a:lnTo>
                <a:lnTo>
                  <a:pt x="1831" y="718"/>
                </a:lnTo>
                <a:lnTo>
                  <a:pt x="1831" y="719"/>
                </a:lnTo>
                <a:lnTo>
                  <a:pt x="1831" y="720"/>
                </a:lnTo>
                <a:lnTo>
                  <a:pt x="1832" y="720"/>
                </a:lnTo>
                <a:lnTo>
                  <a:pt x="1832" y="721"/>
                </a:lnTo>
                <a:lnTo>
                  <a:pt x="1833" y="721"/>
                </a:lnTo>
                <a:lnTo>
                  <a:pt x="1835" y="723"/>
                </a:lnTo>
                <a:lnTo>
                  <a:pt x="1836" y="724"/>
                </a:lnTo>
                <a:lnTo>
                  <a:pt x="1837" y="724"/>
                </a:lnTo>
                <a:lnTo>
                  <a:pt x="1838" y="725"/>
                </a:lnTo>
                <a:lnTo>
                  <a:pt x="1839" y="725"/>
                </a:lnTo>
                <a:lnTo>
                  <a:pt x="1840" y="725"/>
                </a:lnTo>
                <a:lnTo>
                  <a:pt x="1841" y="726"/>
                </a:lnTo>
                <a:lnTo>
                  <a:pt x="1843" y="726"/>
                </a:lnTo>
                <a:lnTo>
                  <a:pt x="1844" y="726"/>
                </a:lnTo>
                <a:lnTo>
                  <a:pt x="1844" y="727"/>
                </a:lnTo>
                <a:lnTo>
                  <a:pt x="1845" y="727"/>
                </a:lnTo>
                <a:lnTo>
                  <a:pt x="1846" y="727"/>
                </a:lnTo>
                <a:lnTo>
                  <a:pt x="1847" y="727"/>
                </a:lnTo>
                <a:lnTo>
                  <a:pt x="1847" y="726"/>
                </a:lnTo>
                <a:lnTo>
                  <a:pt x="1847" y="725"/>
                </a:lnTo>
                <a:lnTo>
                  <a:pt x="1847" y="724"/>
                </a:lnTo>
                <a:lnTo>
                  <a:pt x="1846" y="723"/>
                </a:lnTo>
                <a:lnTo>
                  <a:pt x="1847" y="721"/>
                </a:lnTo>
                <a:lnTo>
                  <a:pt x="1848" y="720"/>
                </a:lnTo>
                <a:lnTo>
                  <a:pt x="1848" y="719"/>
                </a:lnTo>
                <a:lnTo>
                  <a:pt x="1847" y="718"/>
                </a:lnTo>
                <a:lnTo>
                  <a:pt x="1847" y="717"/>
                </a:lnTo>
                <a:lnTo>
                  <a:pt x="1847" y="716"/>
                </a:lnTo>
                <a:lnTo>
                  <a:pt x="1848" y="716"/>
                </a:lnTo>
                <a:lnTo>
                  <a:pt x="1848" y="715"/>
                </a:lnTo>
                <a:lnTo>
                  <a:pt x="1849" y="715"/>
                </a:lnTo>
                <a:lnTo>
                  <a:pt x="1850" y="713"/>
                </a:lnTo>
                <a:lnTo>
                  <a:pt x="1852" y="713"/>
                </a:lnTo>
                <a:lnTo>
                  <a:pt x="1852" y="712"/>
                </a:lnTo>
                <a:lnTo>
                  <a:pt x="1853" y="712"/>
                </a:lnTo>
                <a:lnTo>
                  <a:pt x="1854" y="712"/>
                </a:lnTo>
                <a:lnTo>
                  <a:pt x="1855" y="712"/>
                </a:lnTo>
                <a:lnTo>
                  <a:pt x="1856" y="711"/>
                </a:lnTo>
                <a:lnTo>
                  <a:pt x="1857" y="711"/>
                </a:lnTo>
                <a:lnTo>
                  <a:pt x="1858" y="711"/>
                </a:lnTo>
                <a:lnTo>
                  <a:pt x="1858" y="710"/>
                </a:lnTo>
                <a:lnTo>
                  <a:pt x="1860" y="710"/>
                </a:lnTo>
                <a:lnTo>
                  <a:pt x="1860" y="711"/>
                </a:lnTo>
                <a:lnTo>
                  <a:pt x="1861" y="711"/>
                </a:lnTo>
                <a:lnTo>
                  <a:pt x="1862" y="711"/>
                </a:lnTo>
                <a:lnTo>
                  <a:pt x="1862" y="712"/>
                </a:lnTo>
                <a:lnTo>
                  <a:pt x="1863" y="713"/>
                </a:lnTo>
                <a:lnTo>
                  <a:pt x="1863" y="715"/>
                </a:lnTo>
                <a:lnTo>
                  <a:pt x="1864" y="715"/>
                </a:lnTo>
                <a:lnTo>
                  <a:pt x="1864" y="716"/>
                </a:lnTo>
                <a:lnTo>
                  <a:pt x="1865" y="716"/>
                </a:lnTo>
                <a:lnTo>
                  <a:pt x="1865" y="717"/>
                </a:lnTo>
                <a:lnTo>
                  <a:pt x="1866" y="717"/>
                </a:lnTo>
                <a:lnTo>
                  <a:pt x="1866" y="718"/>
                </a:lnTo>
                <a:lnTo>
                  <a:pt x="1868" y="718"/>
                </a:lnTo>
                <a:lnTo>
                  <a:pt x="1869" y="718"/>
                </a:lnTo>
                <a:lnTo>
                  <a:pt x="1870" y="718"/>
                </a:lnTo>
                <a:lnTo>
                  <a:pt x="1871" y="718"/>
                </a:lnTo>
                <a:lnTo>
                  <a:pt x="1872" y="718"/>
                </a:lnTo>
                <a:lnTo>
                  <a:pt x="1872" y="717"/>
                </a:lnTo>
                <a:lnTo>
                  <a:pt x="1872" y="716"/>
                </a:lnTo>
                <a:lnTo>
                  <a:pt x="1872" y="715"/>
                </a:lnTo>
                <a:lnTo>
                  <a:pt x="1873" y="715"/>
                </a:lnTo>
                <a:lnTo>
                  <a:pt x="1873" y="716"/>
                </a:lnTo>
                <a:lnTo>
                  <a:pt x="1874" y="716"/>
                </a:lnTo>
                <a:lnTo>
                  <a:pt x="1874" y="717"/>
                </a:lnTo>
                <a:lnTo>
                  <a:pt x="1874" y="716"/>
                </a:lnTo>
                <a:lnTo>
                  <a:pt x="1874" y="715"/>
                </a:lnTo>
                <a:lnTo>
                  <a:pt x="1873" y="710"/>
                </a:lnTo>
                <a:lnTo>
                  <a:pt x="1874" y="715"/>
                </a:lnTo>
                <a:lnTo>
                  <a:pt x="1878" y="713"/>
                </a:lnTo>
                <a:lnTo>
                  <a:pt x="1874" y="707"/>
                </a:lnTo>
                <a:lnTo>
                  <a:pt x="1874" y="706"/>
                </a:lnTo>
                <a:lnTo>
                  <a:pt x="1878" y="713"/>
                </a:lnTo>
                <a:lnTo>
                  <a:pt x="1879" y="713"/>
                </a:lnTo>
                <a:lnTo>
                  <a:pt x="1879" y="715"/>
                </a:lnTo>
                <a:lnTo>
                  <a:pt x="1880" y="715"/>
                </a:lnTo>
                <a:lnTo>
                  <a:pt x="1880" y="716"/>
                </a:lnTo>
                <a:lnTo>
                  <a:pt x="1880" y="717"/>
                </a:lnTo>
                <a:lnTo>
                  <a:pt x="1881" y="717"/>
                </a:lnTo>
                <a:lnTo>
                  <a:pt x="1881" y="716"/>
                </a:lnTo>
                <a:lnTo>
                  <a:pt x="1882" y="715"/>
                </a:lnTo>
                <a:lnTo>
                  <a:pt x="1881" y="713"/>
                </a:lnTo>
                <a:lnTo>
                  <a:pt x="1881" y="712"/>
                </a:lnTo>
                <a:lnTo>
                  <a:pt x="1881" y="711"/>
                </a:lnTo>
                <a:lnTo>
                  <a:pt x="1882" y="711"/>
                </a:lnTo>
                <a:lnTo>
                  <a:pt x="1882" y="710"/>
                </a:lnTo>
                <a:lnTo>
                  <a:pt x="1881" y="710"/>
                </a:lnTo>
                <a:lnTo>
                  <a:pt x="1885" y="707"/>
                </a:lnTo>
                <a:lnTo>
                  <a:pt x="1887" y="707"/>
                </a:lnTo>
                <a:lnTo>
                  <a:pt x="1886" y="702"/>
                </a:lnTo>
                <a:lnTo>
                  <a:pt x="1886" y="701"/>
                </a:lnTo>
                <a:lnTo>
                  <a:pt x="1891" y="700"/>
                </a:lnTo>
                <a:lnTo>
                  <a:pt x="1891" y="701"/>
                </a:lnTo>
                <a:lnTo>
                  <a:pt x="1895" y="698"/>
                </a:lnTo>
                <a:lnTo>
                  <a:pt x="1897" y="696"/>
                </a:lnTo>
                <a:lnTo>
                  <a:pt x="1895" y="698"/>
                </a:lnTo>
                <a:lnTo>
                  <a:pt x="1891" y="701"/>
                </a:lnTo>
                <a:lnTo>
                  <a:pt x="1887" y="702"/>
                </a:lnTo>
                <a:lnTo>
                  <a:pt x="1888" y="707"/>
                </a:lnTo>
                <a:lnTo>
                  <a:pt x="1891" y="706"/>
                </a:lnTo>
                <a:lnTo>
                  <a:pt x="1895" y="707"/>
                </a:lnTo>
                <a:lnTo>
                  <a:pt x="1899" y="721"/>
                </a:lnTo>
                <a:lnTo>
                  <a:pt x="1899" y="723"/>
                </a:lnTo>
                <a:lnTo>
                  <a:pt x="1900" y="723"/>
                </a:lnTo>
                <a:lnTo>
                  <a:pt x="1900" y="724"/>
                </a:lnTo>
                <a:lnTo>
                  <a:pt x="1900" y="725"/>
                </a:lnTo>
                <a:lnTo>
                  <a:pt x="1902" y="729"/>
                </a:lnTo>
                <a:lnTo>
                  <a:pt x="1903" y="733"/>
                </a:lnTo>
                <a:lnTo>
                  <a:pt x="1903" y="734"/>
                </a:lnTo>
                <a:lnTo>
                  <a:pt x="1903" y="735"/>
                </a:lnTo>
                <a:lnTo>
                  <a:pt x="1903" y="736"/>
                </a:lnTo>
                <a:lnTo>
                  <a:pt x="1903" y="737"/>
                </a:lnTo>
                <a:lnTo>
                  <a:pt x="1902" y="737"/>
                </a:lnTo>
                <a:lnTo>
                  <a:pt x="1902" y="738"/>
                </a:lnTo>
                <a:lnTo>
                  <a:pt x="1900" y="738"/>
                </a:lnTo>
                <a:lnTo>
                  <a:pt x="1899" y="738"/>
                </a:lnTo>
                <a:lnTo>
                  <a:pt x="1899" y="741"/>
                </a:lnTo>
                <a:lnTo>
                  <a:pt x="1899" y="742"/>
                </a:lnTo>
                <a:lnTo>
                  <a:pt x="1899" y="743"/>
                </a:lnTo>
                <a:lnTo>
                  <a:pt x="1899" y="744"/>
                </a:lnTo>
                <a:lnTo>
                  <a:pt x="1902" y="744"/>
                </a:lnTo>
                <a:lnTo>
                  <a:pt x="1902" y="745"/>
                </a:lnTo>
                <a:lnTo>
                  <a:pt x="1899" y="745"/>
                </a:lnTo>
                <a:lnTo>
                  <a:pt x="1899" y="744"/>
                </a:lnTo>
                <a:lnTo>
                  <a:pt x="1899" y="745"/>
                </a:lnTo>
                <a:lnTo>
                  <a:pt x="1899" y="746"/>
                </a:lnTo>
                <a:lnTo>
                  <a:pt x="1899" y="748"/>
                </a:lnTo>
                <a:lnTo>
                  <a:pt x="1899" y="749"/>
                </a:lnTo>
                <a:lnTo>
                  <a:pt x="1900" y="749"/>
                </a:lnTo>
                <a:lnTo>
                  <a:pt x="1900" y="750"/>
                </a:lnTo>
                <a:lnTo>
                  <a:pt x="1900" y="751"/>
                </a:lnTo>
                <a:lnTo>
                  <a:pt x="1900" y="752"/>
                </a:lnTo>
                <a:lnTo>
                  <a:pt x="1900" y="753"/>
                </a:lnTo>
                <a:lnTo>
                  <a:pt x="1900" y="752"/>
                </a:lnTo>
                <a:lnTo>
                  <a:pt x="1900" y="751"/>
                </a:lnTo>
                <a:lnTo>
                  <a:pt x="1900" y="750"/>
                </a:lnTo>
                <a:lnTo>
                  <a:pt x="1902" y="750"/>
                </a:lnTo>
                <a:lnTo>
                  <a:pt x="1903" y="750"/>
                </a:lnTo>
                <a:lnTo>
                  <a:pt x="1904" y="750"/>
                </a:lnTo>
                <a:lnTo>
                  <a:pt x="1904" y="751"/>
                </a:lnTo>
                <a:lnTo>
                  <a:pt x="1905" y="750"/>
                </a:lnTo>
                <a:lnTo>
                  <a:pt x="1906" y="750"/>
                </a:lnTo>
                <a:lnTo>
                  <a:pt x="1907" y="750"/>
                </a:lnTo>
                <a:lnTo>
                  <a:pt x="1908" y="750"/>
                </a:lnTo>
                <a:lnTo>
                  <a:pt x="1908" y="751"/>
                </a:lnTo>
                <a:lnTo>
                  <a:pt x="1908" y="752"/>
                </a:lnTo>
                <a:lnTo>
                  <a:pt x="1910" y="752"/>
                </a:lnTo>
                <a:lnTo>
                  <a:pt x="1911" y="752"/>
                </a:lnTo>
                <a:lnTo>
                  <a:pt x="1912" y="752"/>
                </a:lnTo>
                <a:lnTo>
                  <a:pt x="1913" y="752"/>
                </a:lnTo>
                <a:lnTo>
                  <a:pt x="1914" y="752"/>
                </a:lnTo>
                <a:lnTo>
                  <a:pt x="1914" y="753"/>
                </a:lnTo>
                <a:lnTo>
                  <a:pt x="1915" y="753"/>
                </a:lnTo>
                <a:lnTo>
                  <a:pt x="1915" y="754"/>
                </a:lnTo>
                <a:lnTo>
                  <a:pt x="1915" y="755"/>
                </a:lnTo>
                <a:lnTo>
                  <a:pt x="1916" y="757"/>
                </a:lnTo>
                <a:lnTo>
                  <a:pt x="1918" y="757"/>
                </a:lnTo>
                <a:lnTo>
                  <a:pt x="1919" y="755"/>
                </a:lnTo>
                <a:lnTo>
                  <a:pt x="1920" y="755"/>
                </a:lnTo>
                <a:lnTo>
                  <a:pt x="1921" y="755"/>
                </a:lnTo>
                <a:lnTo>
                  <a:pt x="1922" y="755"/>
                </a:lnTo>
                <a:lnTo>
                  <a:pt x="1922" y="754"/>
                </a:lnTo>
                <a:lnTo>
                  <a:pt x="1923" y="754"/>
                </a:lnTo>
                <a:lnTo>
                  <a:pt x="1924" y="753"/>
                </a:lnTo>
                <a:lnTo>
                  <a:pt x="1924" y="752"/>
                </a:lnTo>
                <a:lnTo>
                  <a:pt x="1925" y="752"/>
                </a:lnTo>
                <a:lnTo>
                  <a:pt x="1927" y="752"/>
                </a:lnTo>
                <a:lnTo>
                  <a:pt x="1925" y="752"/>
                </a:lnTo>
                <a:lnTo>
                  <a:pt x="1925" y="751"/>
                </a:lnTo>
                <a:lnTo>
                  <a:pt x="1924" y="751"/>
                </a:lnTo>
                <a:lnTo>
                  <a:pt x="1924" y="750"/>
                </a:lnTo>
                <a:lnTo>
                  <a:pt x="1923" y="749"/>
                </a:lnTo>
                <a:lnTo>
                  <a:pt x="1923" y="748"/>
                </a:lnTo>
                <a:lnTo>
                  <a:pt x="1923" y="746"/>
                </a:lnTo>
                <a:lnTo>
                  <a:pt x="1923" y="745"/>
                </a:lnTo>
                <a:lnTo>
                  <a:pt x="1924" y="745"/>
                </a:lnTo>
                <a:lnTo>
                  <a:pt x="1924" y="744"/>
                </a:lnTo>
                <a:lnTo>
                  <a:pt x="1924" y="743"/>
                </a:lnTo>
                <a:lnTo>
                  <a:pt x="1924" y="742"/>
                </a:lnTo>
                <a:lnTo>
                  <a:pt x="1925" y="742"/>
                </a:lnTo>
                <a:lnTo>
                  <a:pt x="1925" y="741"/>
                </a:lnTo>
                <a:lnTo>
                  <a:pt x="1925" y="740"/>
                </a:lnTo>
                <a:lnTo>
                  <a:pt x="1927" y="740"/>
                </a:lnTo>
                <a:lnTo>
                  <a:pt x="1927" y="738"/>
                </a:lnTo>
                <a:lnTo>
                  <a:pt x="1928" y="738"/>
                </a:lnTo>
                <a:lnTo>
                  <a:pt x="1929" y="737"/>
                </a:lnTo>
                <a:lnTo>
                  <a:pt x="1930" y="737"/>
                </a:lnTo>
                <a:lnTo>
                  <a:pt x="1931" y="737"/>
                </a:lnTo>
                <a:lnTo>
                  <a:pt x="1932" y="737"/>
                </a:lnTo>
                <a:lnTo>
                  <a:pt x="1932" y="738"/>
                </a:lnTo>
                <a:lnTo>
                  <a:pt x="1933" y="738"/>
                </a:lnTo>
                <a:lnTo>
                  <a:pt x="1933" y="737"/>
                </a:lnTo>
                <a:lnTo>
                  <a:pt x="1935" y="737"/>
                </a:lnTo>
                <a:lnTo>
                  <a:pt x="1936" y="736"/>
                </a:lnTo>
                <a:lnTo>
                  <a:pt x="1937" y="736"/>
                </a:lnTo>
                <a:lnTo>
                  <a:pt x="1937" y="735"/>
                </a:lnTo>
                <a:lnTo>
                  <a:pt x="1938" y="735"/>
                </a:lnTo>
                <a:lnTo>
                  <a:pt x="1939" y="734"/>
                </a:lnTo>
                <a:lnTo>
                  <a:pt x="1939" y="733"/>
                </a:lnTo>
                <a:lnTo>
                  <a:pt x="1939" y="732"/>
                </a:lnTo>
                <a:lnTo>
                  <a:pt x="1936" y="729"/>
                </a:lnTo>
                <a:lnTo>
                  <a:pt x="1937" y="729"/>
                </a:lnTo>
                <a:lnTo>
                  <a:pt x="1940" y="732"/>
                </a:lnTo>
                <a:lnTo>
                  <a:pt x="1941" y="731"/>
                </a:lnTo>
                <a:lnTo>
                  <a:pt x="1942" y="731"/>
                </a:lnTo>
                <a:lnTo>
                  <a:pt x="1942" y="729"/>
                </a:lnTo>
                <a:lnTo>
                  <a:pt x="1942" y="727"/>
                </a:lnTo>
                <a:lnTo>
                  <a:pt x="1942" y="726"/>
                </a:lnTo>
                <a:lnTo>
                  <a:pt x="1942" y="725"/>
                </a:lnTo>
                <a:lnTo>
                  <a:pt x="1942" y="724"/>
                </a:lnTo>
                <a:lnTo>
                  <a:pt x="1942" y="723"/>
                </a:lnTo>
                <a:lnTo>
                  <a:pt x="1942" y="721"/>
                </a:lnTo>
                <a:lnTo>
                  <a:pt x="1942" y="720"/>
                </a:lnTo>
                <a:lnTo>
                  <a:pt x="1942" y="719"/>
                </a:lnTo>
                <a:lnTo>
                  <a:pt x="1942" y="718"/>
                </a:lnTo>
                <a:lnTo>
                  <a:pt x="1941" y="718"/>
                </a:lnTo>
                <a:lnTo>
                  <a:pt x="1941" y="717"/>
                </a:lnTo>
                <a:lnTo>
                  <a:pt x="1941" y="716"/>
                </a:lnTo>
                <a:lnTo>
                  <a:pt x="1940" y="716"/>
                </a:lnTo>
                <a:lnTo>
                  <a:pt x="1940" y="715"/>
                </a:lnTo>
                <a:lnTo>
                  <a:pt x="1940" y="713"/>
                </a:lnTo>
                <a:lnTo>
                  <a:pt x="1939" y="713"/>
                </a:lnTo>
                <a:lnTo>
                  <a:pt x="1939" y="712"/>
                </a:lnTo>
                <a:lnTo>
                  <a:pt x="1938" y="712"/>
                </a:lnTo>
                <a:lnTo>
                  <a:pt x="1938" y="711"/>
                </a:lnTo>
                <a:lnTo>
                  <a:pt x="1939" y="711"/>
                </a:lnTo>
                <a:lnTo>
                  <a:pt x="1938" y="711"/>
                </a:lnTo>
                <a:lnTo>
                  <a:pt x="1938" y="710"/>
                </a:lnTo>
                <a:lnTo>
                  <a:pt x="1937" y="710"/>
                </a:lnTo>
                <a:lnTo>
                  <a:pt x="1937" y="709"/>
                </a:lnTo>
                <a:lnTo>
                  <a:pt x="1936" y="708"/>
                </a:lnTo>
                <a:lnTo>
                  <a:pt x="1935" y="708"/>
                </a:lnTo>
                <a:lnTo>
                  <a:pt x="1933" y="710"/>
                </a:lnTo>
                <a:lnTo>
                  <a:pt x="1933" y="711"/>
                </a:lnTo>
                <a:lnTo>
                  <a:pt x="1932" y="710"/>
                </a:lnTo>
                <a:lnTo>
                  <a:pt x="1933" y="710"/>
                </a:lnTo>
                <a:lnTo>
                  <a:pt x="1933" y="709"/>
                </a:lnTo>
                <a:lnTo>
                  <a:pt x="1935" y="709"/>
                </a:lnTo>
                <a:lnTo>
                  <a:pt x="1935" y="708"/>
                </a:lnTo>
                <a:lnTo>
                  <a:pt x="1935" y="709"/>
                </a:lnTo>
                <a:lnTo>
                  <a:pt x="1935" y="708"/>
                </a:lnTo>
                <a:lnTo>
                  <a:pt x="1936" y="708"/>
                </a:lnTo>
                <a:lnTo>
                  <a:pt x="1933" y="707"/>
                </a:lnTo>
                <a:lnTo>
                  <a:pt x="1935" y="707"/>
                </a:lnTo>
                <a:lnTo>
                  <a:pt x="1933" y="707"/>
                </a:lnTo>
                <a:lnTo>
                  <a:pt x="1933" y="708"/>
                </a:lnTo>
                <a:lnTo>
                  <a:pt x="1932" y="708"/>
                </a:lnTo>
                <a:lnTo>
                  <a:pt x="1933" y="708"/>
                </a:lnTo>
                <a:lnTo>
                  <a:pt x="1933" y="709"/>
                </a:lnTo>
                <a:lnTo>
                  <a:pt x="1932" y="708"/>
                </a:lnTo>
                <a:lnTo>
                  <a:pt x="1932" y="709"/>
                </a:lnTo>
                <a:lnTo>
                  <a:pt x="1931" y="709"/>
                </a:lnTo>
                <a:lnTo>
                  <a:pt x="1932" y="710"/>
                </a:lnTo>
                <a:lnTo>
                  <a:pt x="1931" y="709"/>
                </a:lnTo>
                <a:lnTo>
                  <a:pt x="1931" y="710"/>
                </a:lnTo>
                <a:lnTo>
                  <a:pt x="1930" y="709"/>
                </a:lnTo>
                <a:lnTo>
                  <a:pt x="1931" y="709"/>
                </a:lnTo>
                <a:lnTo>
                  <a:pt x="1932" y="709"/>
                </a:lnTo>
                <a:lnTo>
                  <a:pt x="1932" y="708"/>
                </a:lnTo>
                <a:lnTo>
                  <a:pt x="1931" y="708"/>
                </a:lnTo>
                <a:lnTo>
                  <a:pt x="1932" y="708"/>
                </a:lnTo>
                <a:lnTo>
                  <a:pt x="1932" y="707"/>
                </a:lnTo>
                <a:lnTo>
                  <a:pt x="1932" y="708"/>
                </a:lnTo>
                <a:lnTo>
                  <a:pt x="1933" y="707"/>
                </a:lnTo>
                <a:lnTo>
                  <a:pt x="1932" y="707"/>
                </a:lnTo>
                <a:lnTo>
                  <a:pt x="1933" y="707"/>
                </a:lnTo>
                <a:lnTo>
                  <a:pt x="1933" y="706"/>
                </a:lnTo>
                <a:lnTo>
                  <a:pt x="1933" y="707"/>
                </a:lnTo>
                <a:lnTo>
                  <a:pt x="1935" y="707"/>
                </a:lnTo>
                <a:lnTo>
                  <a:pt x="1937" y="709"/>
                </a:lnTo>
                <a:lnTo>
                  <a:pt x="1938" y="708"/>
                </a:lnTo>
                <a:lnTo>
                  <a:pt x="1938" y="709"/>
                </a:lnTo>
                <a:lnTo>
                  <a:pt x="1939" y="709"/>
                </a:lnTo>
                <a:lnTo>
                  <a:pt x="1939" y="708"/>
                </a:lnTo>
                <a:lnTo>
                  <a:pt x="1940" y="708"/>
                </a:lnTo>
                <a:lnTo>
                  <a:pt x="1941" y="708"/>
                </a:lnTo>
                <a:lnTo>
                  <a:pt x="1941" y="707"/>
                </a:lnTo>
                <a:lnTo>
                  <a:pt x="1942" y="707"/>
                </a:lnTo>
                <a:lnTo>
                  <a:pt x="1944" y="707"/>
                </a:lnTo>
                <a:lnTo>
                  <a:pt x="1945" y="707"/>
                </a:lnTo>
                <a:lnTo>
                  <a:pt x="1945" y="706"/>
                </a:lnTo>
                <a:lnTo>
                  <a:pt x="1946" y="706"/>
                </a:lnTo>
                <a:lnTo>
                  <a:pt x="1947" y="706"/>
                </a:lnTo>
                <a:lnTo>
                  <a:pt x="1947" y="704"/>
                </a:lnTo>
                <a:lnTo>
                  <a:pt x="1946" y="704"/>
                </a:lnTo>
                <a:lnTo>
                  <a:pt x="1946" y="703"/>
                </a:lnTo>
                <a:lnTo>
                  <a:pt x="1946" y="702"/>
                </a:lnTo>
                <a:lnTo>
                  <a:pt x="1946" y="701"/>
                </a:lnTo>
                <a:lnTo>
                  <a:pt x="1947" y="701"/>
                </a:lnTo>
                <a:lnTo>
                  <a:pt x="1948" y="701"/>
                </a:lnTo>
                <a:lnTo>
                  <a:pt x="1949" y="702"/>
                </a:lnTo>
                <a:lnTo>
                  <a:pt x="1949" y="703"/>
                </a:lnTo>
                <a:lnTo>
                  <a:pt x="1950" y="703"/>
                </a:lnTo>
                <a:lnTo>
                  <a:pt x="1950" y="704"/>
                </a:lnTo>
                <a:lnTo>
                  <a:pt x="1952" y="704"/>
                </a:lnTo>
                <a:lnTo>
                  <a:pt x="1953" y="703"/>
                </a:lnTo>
                <a:lnTo>
                  <a:pt x="1954" y="703"/>
                </a:lnTo>
                <a:lnTo>
                  <a:pt x="1955" y="703"/>
                </a:lnTo>
                <a:lnTo>
                  <a:pt x="1956" y="703"/>
                </a:lnTo>
                <a:lnTo>
                  <a:pt x="1956" y="702"/>
                </a:lnTo>
                <a:lnTo>
                  <a:pt x="1957" y="702"/>
                </a:lnTo>
                <a:lnTo>
                  <a:pt x="1957" y="701"/>
                </a:lnTo>
                <a:lnTo>
                  <a:pt x="1958" y="701"/>
                </a:lnTo>
                <a:lnTo>
                  <a:pt x="1958" y="700"/>
                </a:lnTo>
                <a:lnTo>
                  <a:pt x="1960" y="700"/>
                </a:lnTo>
                <a:lnTo>
                  <a:pt x="1960" y="699"/>
                </a:lnTo>
                <a:lnTo>
                  <a:pt x="1961" y="699"/>
                </a:lnTo>
                <a:lnTo>
                  <a:pt x="1960" y="699"/>
                </a:lnTo>
                <a:lnTo>
                  <a:pt x="1960" y="698"/>
                </a:lnTo>
                <a:lnTo>
                  <a:pt x="1961" y="698"/>
                </a:lnTo>
                <a:lnTo>
                  <a:pt x="1958" y="695"/>
                </a:lnTo>
                <a:lnTo>
                  <a:pt x="1960" y="695"/>
                </a:lnTo>
                <a:lnTo>
                  <a:pt x="1961" y="698"/>
                </a:lnTo>
                <a:lnTo>
                  <a:pt x="1961" y="699"/>
                </a:lnTo>
                <a:lnTo>
                  <a:pt x="1962" y="699"/>
                </a:lnTo>
                <a:lnTo>
                  <a:pt x="1962" y="698"/>
                </a:lnTo>
                <a:lnTo>
                  <a:pt x="1962" y="696"/>
                </a:lnTo>
                <a:lnTo>
                  <a:pt x="1963" y="696"/>
                </a:lnTo>
                <a:lnTo>
                  <a:pt x="1963" y="698"/>
                </a:lnTo>
                <a:lnTo>
                  <a:pt x="1961" y="694"/>
                </a:lnTo>
                <a:lnTo>
                  <a:pt x="1962" y="694"/>
                </a:lnTo>
                <a:lnTo>
                  <a:pt x="1963" y="696"/>
                </a:lnTo>
                <a:lnTo>
                  <a:pt x="1964" y="696"/>
                </a:lnTo>
                <a:lnTo>
                  <a:pt x="1964" y="695"/>
                </a:lnTo>
                <a:lnTo>
                  <a:pt x="1963" y="694"/>
                </a:lnTo>
                <a:lnTo>
                  <a:pt x="1964" y="695"/>
                </a:lnTo>
                <a:lnTo>
                  <a:pt x="1965" y="695"/>
                </a:lnTo>
                <a:lnTo>
                  <a:pt x="1965" y="694"/>
                </a:lnTo>
                <a:lnTo>
                  <a:pt x="1966" y="694"/>
                </a:lnTo>
                <a:lnTo>
                  <a:pt x="1965" y="692"/>
                </a:lnTo>
                <a:lnTo>
                  <a:pt x="1966" y="693"/>
                </a:lnTo>
                <a:lnTo>
                  <a:pt x="1967" y="693"/>
                </a:lnTo>
                <a:lnTo>
                  <a:pt x="1966" y="691"/>
                </a:lnTo>
                <a:lnTo>
                  <a:pt x="1967" y="693"/>
                </a:lnTo>
                <a:lnTo>
                  <a:pt x="1967" y="692"/>
                </a:lnTo>
                <a:lnTo>
                  <a:pt x="1969" y="692"/>
                </a:lnTo>
                <a:lnTo>
                  <a:pt x="1969" y="691"/>
                </a:lnTo>
                <a:lnTo>
                  <a:pt x="1969" y="690"/>
                </a:lnTo>
                <a:lnTo>
                  <a:pt x="1970" y="690"/>
                </a:lnTo>
                <a:lnTo>
                  <a:pt x="1970" y="688"/>
                </a:lnTo>
                <a:lnTo>
                  <a:pt x="1971" y="688"/>
                </a:lnTo>
                <a:lnTo>
                  <a:pt x="1971" y="687"/>
                </a:lnTo>
                <a:lnTo>
                  <a:pt x="1972" y="686"/>
                </a:lnTo>
                <a:lnTo>
                  <a:pt x="1973" y="686"/>
                </a:lnTo>
                <a:lnTo>
                  <a:pt x="1973" y="685"/>
                </a:lnTo>
                <a:lnTo>
                  <a:pt x="1974" y="684"/>
                </a:lnTo>
                <a:lnTo>
                  <a:pt x="1975" y="684"/>
                </a:lnTo>
                <a:lnTo>
                  <a:pt x="1977" y="684"/>
                </a:lnTo>
                <a:lnTo>
                  <a:pt x="1975" y="682"/>
                </a:lnTo>
                <a:close/>
                <a:moveTo>
                  <a:pt x="1519" y="683"/>
                </a:moveTo>
                <a:lnTo>
                  <a:pt x="1520" y="685"/>
                </a:lnTo>
                <a:lnTo>
                  <a:pt x="1521" y="686"/>
                </a:lnTo>
                <a:lnTo>
                  <a:pt x="1521" y="688"/>
                </a:lnTo>
                <a:lnTo>
                  <a:pt x="1522" y="690"/>
                </a:lnTo>
                <a:lnTo>
                  <a:pt x="1523" y="692"/>
                </a:lnTo>
                <a:lnTo>
                  <a:pt x="1529" y="695"/>
                </a:lnTo>
                <a:lnTo>
                  <a:pt x="1530" y="695"/>
                </a:lnTo>
                <a:lnTo>
                  <a:pt x="1535" y="698"/>
                </a:lnTo>
                <a:lnTo>
                  <a:pt x="1540" y="701"/>
                </a:lnTo>
                <a:lnTo>
                  <a:pt x="1542" y="702"/>
                </a:lnTo>
                <a:lnTo>
                  <a:pt x="1546" y="706"/>
                </a:lnTo>
                <a:lnTo>
                  <a:pt x="1551" y="713"/>
                </a:lnTo>
                <a:lnTo>
                  <a:pt x="1553" y="720"/>
                </a:lnTo>
                <a:lnTo>
                  <a:pt x="1553" y="725"/>
                </a:lnTo>
                <a:lnTo>
                  <a:pt x="1550" y="732"/>
                </a:lnTo>
                <a:lnTo>
                  <a:pt x="1547" y="736"/>
                </a:lnTo>
                <a:lnTo>
                  <a:pt x="1546" y="737"/>
                </a:lnTo>
                <a:lnTo>
                  <a:pt x="1542" y="741"/>
                </a:lnTo>
                <a:lnTo>
                  <a:pt x="1543" y="742"/>
                </a:lnTo>
                <a:lnTo>
                  <a:pt x="1539" y="745"/>
                </a:lnTo>
                <a:lnTo>
                  <a:pt x="1538" y="745"/>
                </a:lnTo>
                <a:lnTo>
                  <a:pt x="1535" y="746"/>
                </a:lnTo>
                <a:lnTo>
                  <a:pt x="1534" y="748"/>
                </a:lnTo>
                <a:lnTo>
                  <a:pt x="1532" y="749"/>
                </a:lnTo>
                <a:lnTo>
                  <a:pt x="1531" y="750"/>
                </a:lnTo>
                <a:lnTo>
                  <a:pt x="1531" y="751"/>
                </a:lnTo>
                <a:lnTo>
                  <a:pt x="1532" y="751"/>
                </a:lnTo>
                <a:lnTo>
                  <a:pt x="1517" y="774"/>
                </a:lnTo>
                <a:lnTo>
                  <a:pt x="1517" y="773"/>
                </a:lnTo>
                <a:lnTo>
                  <a:pt x="1515" y="775"/>
                </a:lnTo>
                <a:lnTo>
                  <a:pt x="1514" y="779"/>
                </a:lnTo>
                <a:lnTo>
                  <a:pt x="1512" y="786"/>
                </a:lnTo>
                <a:lnTo>
                  <a:pt x="1512" y="787"/>
                </a:lnTo>
                <a:lnTo>
                  <a:pt x="1507" y="792"/>
                </a:lnTo>
                <a:lnTo>
                  <a:pt x="1506" y="792"/>
                </a:lnTo>
                <a:lnTo>
                  <a:pt x="1506" y="793"/>
                </a:lnTo>
                <a:lnTo>
                  <a:pt x="1505" y="793"/>
                </a:lnTo>
                <a:lnTo>
                  <a:pt x="1504" y="794"/>
                </a:lnTo>
                <a:lnTo>
                  <a:pt x="1503" y="794"/>
                </a:lnTo>
                <a:lnTo>
                  <a:pt x="1502" y="794"/>
                </a:lnTo>
                <a:lnTo>
                  <a:pt x="1501" y="794"/>
                </a:lnTo>
                <a:lnTo>
                  <a:pt x="1500" y="794"/>
                </a:lnTo>
                <a:lnTo>
                  <a:pt x="1493" y="800"/>
                </a:lnTo>
                <a:lnTo>
                  <a:pt x="1493" y="801"/>
                </a:lnTo>
                <a:lnTo>
                  <a:pt x="1492" y="801"/>
                </a:lnTo>
                <a:lnTo>
                  <a:pt x="1490" y="801"/>
                </a:lnTo>
                <a:lnTo>
                  <a:pt x="1488" y="802"/>
                </a:lnTo>
                <a:lnTo>
                  <a:pt x="1487" y="801"/>
                </a:lnTo>
                <a:lnTo>
                  <a:pt x="1484" y="799"/>
                </a:lnTo>
                <a:lnTo>
                  <a:pt x="1479" y="795"/>
                </a:lnTo>
                <a:lnTo>
                  <a:pt x="1477" y="794"/>
                </a:lnTo>
                <a:lnTo>
                  <a:pt x="1476" y="793"/>
                </a:lnTo>
                <a:lnTo>
                  <a:pt x="1468" y="792"/>
                </a:lnTo>
                <a:lnTo>
                  <a:pt x="1458" y="790"/>
                </a:lnTo>
                <a:lnTo>
                  <a:pt x="1455" y="787"/>
                </a:lnTo>
                <a:lnTo>
                  <a:pt x="1454" y="785"/>
                </a:lnTo>
                <a:lnTo>
                  <a:pt x="1453" y="784"/>
                </a:lnTo>
                <a:lnTo>
                  <a:pt x="1453" y="783"/>
                </a:lnTo>
                <a:lnTo>
                  <a:pt x="1453" y="780"/>
                </a:lnTo>
                <a:lnTo>
                  <a:pt x="1453" y="779"/>
                </a:lnTo>
                <a:lnTo>
                  <a:pt x="1453" y="778"/>
                </a:lnTo>
                <a:lnTo>
                  <a:pt x="1454" y="776"/>
                </a:lnTo>
                <a:lnTo>
                  <a:pt x="1454" y="775"/>
                </a:lnTo>
                <a:lnTo>
                  <a:pt x="1454" y="774"/>
                </a:lnTo>
                <a:lnTo>
                  <a:pt x="1465" y="755"/>
                </a:lnTo>
                <a:lnTo>
                  <a:pt x="1468" y="753"/>
                </a:lnTo>
                <a:lnTo>
                  <a:pt x="1469" y="750"/>
                </a:lnTo>
                <a:lnTo>
                  <a:pt x="1470" y="750"/>
                </a:lnTo>
                <a:lnTo>
                  <a:pt x="1470" y="749"/>
                </a:lnTo>
                <a:lnTo>
                  <a:pt x="1473" y="745"/>
                </a:lnTo>
                <a:lnTo>
                  <a:pt x="1476" y="742"/>
                </a:lnTo>
                <a:lnTo>
                  <a:pt x="1477" y="742"/>
                </a:lnTo>
                <a:lnTo>
                  <a:pt x="1481" y="740"/>
                </a:lnTo>
                <a:lnTo>
                  <a:pt x="1486" y="742"/>
                </a:lnTo>
                <a:lnTo>
                  <a:pt x="1489" y="743"/>
                </a:lnTo>
                <a:lnTo>
                  <a:pt x="1492" y="743"/>
                </a:lnTo>
                <a:lnTo>
                  <a:pt x="1494" y="743"/>
                </a:lnTo>
                <a:lnTo>
                  <a:pt x="1495" y="743"/>
                </a:lnTo>
                <a:lnTo>
                  <a:pt x="1496" y="744"/>
                </a:lnTo>
                <a:lnTo>
                  <a:pt x="1497" y="744"/>
                </a:lnTo>
                <a:lnTo>
                  <a:pt x="1497" y="743"/>
                </a:lnTo>
                <a:lnTo>
                  <a:pt x="1498" y="743"/>
                </a:lnTo>
                <a:lnTo>
                  <a:pt x="1498" y="742"/>
                </a:lnTo>
                <a:lnTo>
                  <a:pt x="1497" y="742"/>
                </a:lnTo>
                <a:lnTo>
                  <a:pt x="1497" y="741"/>
                </a:lnTo>
                <a:lnTo>
                  <a:pt x="1498" y="741"/>
                </a:lnTo>
                <a:lnTo>
                  <a:pt x="1497" y="740"/>
                </a:lnTo>
                <a:lnTo>
                  <a:pt x="1497" y="738"/>
                </a:lnTo>
                <a:lnTo>
                  <a:pt x="1497" y="737"/>
                </a:lnTo>
                <a:lnTo>
                  <a:pt x="1496" y="737"/>
                </a:lnTo>
                <a:lnTo>
                  <a:pt x="1496" y="736"/>
                </a:lnTo>
                <a:lnTo>
                  <a:pt x="1497" y="736"/>
                </a:lnTo>
                <a:lnTo>
                  <a:pt x="1497" y="737"/>
                </a:lnTo>
                <a:lnTo>
                  <a:pt x="1498" y="736"/>
                </a:lnTo>
                <a:lnTo>
                  <a:pt x="1500" y="736"/>
                </a:lnTo>
                <a:lnTo>
                  <a:pt x="1500" y="737"/>
                </a:lnTo>
                <a:lnTo>
                  <a:pt x="1500" y="736"/>
                </a:lnTo>
                <a:lnTo>
                  <a:pt x="1497" y="736"/>
                </a:lnTo>
                <a:lnTo>
                  <a:pt x="1496" y="736"/>
                </a:lnTo>
                <a:lnTo>
                  <a:pt x="1495" y="736"/>
                </a:lnTo>
                <a:lnTo>
                  <a:pt x="1495" y="737"/>
                </a:lnTo>
                <a:lnTo>
                  <a:pt x="1496" y="737"/>
                </a:lnTo>
                <a:lnTo>
                  <a:pt x="1496" y="738"/>
                </a:lnTo>
                <a:lnTo>
                  <a:pt x="1496" y="741"/>
                </a:lnTo>
                <a:lnTo>
                  <a:pt x="1496" y="742"/>
                </a:lnTo>
                <a:lnTo>
                  <a:pt x="1495" y="742"/>
                </a:lnTo>
                <a:lnTo>
                  <a:pt x="1494" y="742"/>
                </a:lnTo>
                <a:lnTo>
                  <a:pt x="1493" y="742"/>
                </a:lnTo>
                <a:lnTo>
                  <a:pt x="1492" y="742"/>
                </a:lnTo>
                <a:lnTo>
                  <a:pt x="1490" y="742"/>
                </a:lnTo>
                <a:lnTo>
                  <a:pt x="1489" y="742"/>
                </a:lnTo>
                <a:lnTo>
                  <a:pt x="1489" y="741"/>
                </a:lnTo>
                <a:lnTo>
                  <a:pt x="1490" y="740"/>
                </a:lnTo>
                <a:lnTo>
                  <a:pt x="1493" y="737"/>
                </a:lnTo>
                <a:lnTo>
                  <a:pt x="1493" y="736"/>
                </a:lnTo>
                <a:lnTo>
                  <a:pt x="1490" y="736"/>
                </a:lnTo>
                <a:lnTo>
                  <a:pt x="1489" y="735"/>
                </a:lnTo>
                <a:lnTo>
                  <a:pt x="1488" y="734"/>
                </a:lnTo>
                <a:lnTo>
                  <a:pt x="1487" y="731"/>
                </a:lnTo>
                <a:lnTo>
                  <a:pt x="1487" y="729"/>
                </a:lnTo>
                <a:lnTo>
                  <a:pt x="1488" y="729"/>
                </a:lnTo>
                <a:lnTo>
                  <a:pt x="1488" y="728"/>
                </a:lnTo>
                <a:lnTo>
                  <a:pt x="1492" y="721"/>
                </a:lnTo>
                <a:lnTo>
                  <a:pt x="1493" y="719"/>
                </a:lnTo>
                <a:lnTo>
                  <a:pt x="1493" y="717"/>
                </a:lnTo>
                <a:lnTo>
                  <a:pt x="1494" y="717"/>
                </a:lnTo>
                <a:lnTo>
                  <a:pt x="1494" y="716"/>
                </a:lnTo>
                <a:lnTo>
                  <a:pt x="1494" y="715"/>
                </a:lnTo>
                <a:lnTo>
                  <a:pt x="1494" y="712"/>
                </a:lnTo>
                <a:lnTo>
                  <a:pt x="1494" y="711"/>
                </a:lnTo>
                <a:lnTo>
                  <a:pt x="1494" y="710"/>
                </a:lnTo>
                <a:lnTo>
                  <a:pt x="1494" y="708"/>
                </a:lnTo>
                <a:lnTo>
                  <a:pt x="1494" y="707"/>
                </a:lnTo>
                <a:lnTo>
                  <a:pt x="1493" y="704"/>
                </a:lnTo>
                <a:lnTo>
                  <a:pt x="1492" y="704"/>
                </a:lnTo>
                <a:lnTo>
                  <a:pt x="1490" y="704"/>
                </a:lnTo>
                <a:lnTo>
                  <a:pt x="1492" y="704"/>
                </a:lnTo>
                <a:lnTo>
                  <a:pt x="1493" y="703"/>
                </a:lnTo>
                <a:lnTo>
                  <a:pt x="1492" y="702"/>
                </a:lnTo>
                <a:lnTo>
                  <a:pt x="1492" y="700"/>
                </a:lnTo>
                <a:lnTo>
                  <a:pt x="1493" y="694"/>
                </a:lnTo>
                <a:lnTo>
                  <a:pt x="1494" y="690"/>
                </a:lnTo>
                <a:lnTo>
                  <a:pt x="1494" y="688"/>
                </a:lnTo>
                <a:lnTo>
                  <a:pt x="1495" y="688"/>
                </a:lnTo>
                <a:lnTo>
                  <a:pt x="1495" y="687"/>
                </a:lnTo>
                <a:lnTo>
                  <a:pt x="1493" y="686"/>
                </a:lnTo>
                <a:lnTo>
                  <a:pt x="1493" y="685"/>
                </a:lnTo>
                <a:lnTo>
                  <a:pt x="1493" y="686"/>
                </a:lnTo>
                <a:lnTo>
                  <a:pt x="1495" y="687"/>
                </a:lnTo>
                <a:lnTo>
                  <a:pt x="1496" y="686"/>
                </a:lnTo>
                <a:lnTo>
                  <a:pt x="1495" y="686"/>
                </a:lnTo>
                <a:lnTo>
                  <a:pt x="1496" y="686"/>
                </a:lnTo>
                <a:lnTo>
                  <a:pt x="1495" y="685"/>
                </a:lnTo>
                <a:lnTo>
                  <a:pt x="1496" y="685"/>
                </a:lnTo>
                <a:lnTo>
                  <a:pt x="1494" y="684"/>
                </a:lnTo>
                <a:lnTo>
                  <a:pt x="1494" y="683"/>
                </a:lnTo>
                <a:lnTo>
                  <a:pt x="1496" y="684"/>
                </a:lnTo>
                <a:lnTo>
                  <a:pt x="1498" y="679"/>
                </a:lnTo>
                <a:lnTo>
                  <a:pt x="1498" y="678"/>
                </a:lnTo>
                <a:lnTo>
                  <a:pt x="1500" y="678"/>
                </a:lnTo>
                <a:lnTo>
                  <a:pt x="1500" y="677"/>
                </a:lnTo>
                <a:lnTo>
                  <a:pt x="1501" y="676"/>
                </a:lnTo>
                <a:lnTo>
                  <a:pt x="1502" y="676"/>
                </a:lnTo>
                <a:lnTo>
                  <a:pt x="1505" y="676"/>
                </a:lnTo>
                <a:lnTo>
                  <a:pt x="1513" y="677"/>
                </a:lnTo>
                <a:lnTo>
                  <a:pt x="1515" y="678"/>
                </a:lnTo>
                <a:lnTo>
                  <a:pt x="1517" y="679"/>
                </a:lnTo>
                <a:lnTo>
                  <a:pt x="1519" y="683"/>
                </a:lnTo>
                <a:close/>
                <a:moveTo>
                  <a:pt x="1623" y="674"/>
                </a:moveTo>
                <a:lnTo>
                  <a:pt x="1631" y="683"/>
                </a:lnTo>
                <a:lnTo>
                  <a:pt x="1624" y="691"/>
                </a:lnTo>
                <a:lnTo>
                  <a:pt x="1622" y="693"/>
                </a:lnTo>
                <a:lnTo>
                  <a:pt x="1620" y="693"/>
                </a:lnTo>
                <a:lnTo>
                  <a:pt x="1615" y="693"/>
                </a:lnTo>
                <a:lnTo>
                  <a:pt x="1617" y="691"/>
                </a:lnTo>
                <a:lnTo>
                  <a:pt x="1618" y="683"/>
                </a:lnTo>
                <a:lnTo>
                  <a:pt x="1615" y="683"/>
                </a:lnTo>
                <a:lnTo>
                  <a:pt x="1618" y="683"/>
                </a:lnTo>
                <a:lnTo>
                  <a:pt x="1619" y="676"/>
                </a:lnTo>
                <a:lnTo>
                  <a:pt x="1623" y="674"/>
                </a:lnTo>
                <a:close/>
                <a:moveTo>
                  <a:pt x="2121" y="481"/>
                </a:moveTo>
                <a:lnTo>
                  <a:pt x="2116" y="482"/>
                </a:lnTo>
                <a:lnTo>
                  <a:pt x="2115" y="476"/>
                </a:lnTo>
                <a:lnTo>
                  <a:pt x="2121" y="477"/>
                </a:lnTo>
                <a:lnTo>
                  <a:pt x="2121" y="481"/>
                </a:lnTo>
                <a:close/>
                <a:moveTo>
                  <a:pt x="2058" y="440"/>
                </a:moveTo>
                <a:lnTo>
                  <a:pt x="2056" y="442"/>
                </a:lnTo>
                <a:lnTo>
                  <a:pt x="2045" y="442"/>
                </a:lnTo>
                <a:lnTo>
                  <a:pt x="2037" y="440"/>
                </a:lnTo>
                <a:lnTo>
                  <a:pt x="2037" y="434"/>
                </a:lnTo>
                <a:lnTo>
                  <a:pt x="2050" y="434"/>
                </a:lnTo>
                <a:lnTo>
                  <a:pt x="2052" y="435"/>
                </a:lnTo>
                <a:lnTo>
                  <a:pt x="2058" y="440"/>
                </a:lnTo>
                <a:close/>
                <a:moveTo>
                  <a:pt x="2155" y="360"/>
                </a:moveTo>
                <a:lnTo>
                  <a:pt x="2154" y="360"/>
                </a:lnTo>
                <a:lnTo>
                  <a:pt x="2154" y="359"/>
                </a:lnTo>
                <a:lnTo>
                  <a:pt x="2153" y="359"/>
                </a:lnTo>
                <a:lnTo>
                  <a:pt x="2153" y="358"/>
                </a:lnTo>
                <a:lnTo>
                  <a:pt x="2153" y="357"/>
                </a:lnTo>
                <a:lnTo>
                  <a:pt x="2154" y="357"/>
                </a:lnTo>
                <a:lnTo>
                  <a:pt x="2154" y="356"/>
                </a:lnTo>
                <a:lnTo>
                  <a:pt x="2155" y="356"/>
                </a:lnTo>
                <a:lnTo>
                  <a:pt x="2155" y="357"/>
                </a:lnTo>
                <a:lnTo>
                  <a:pt x="2156" y="358"/>
                </a:lnTo>
                <a:lnTo>
                  <a:pt x="2156" y="359"/>
                </a:lnTo>
                <a:lnTo>
                  <a:pt x="2155" y="360"/>
                </a:lnTo>
                <a:close/>
                <a:moveTo>
                  <a:pt x="2146" y="357"/>
                </a:moveTo>
                <a:lnTo>
                  <a:pt x="2147" y="360"/>
                </a:lnTo>
                <a:lnTo>
                  <a:pt x="2146" y="360"/>
                </a:lnTo>
                <a:lnTo>
                  <a:pt x="2145" y="360"/>
                </a:lnTo>
                <a:lnTo>
                  <a:pt x="2144" y="360"/>
                </a:lnTo>
                <a:lnTo>
                  <a:pt x="2142" y="360"/>
                </a:lnTo>
                <a:lnTo>
                  <a:pt x="2141" y="360"/>
                </a:lnTo>
                <a:lnTo>
                  <a:pt x="2141" y="359"/>
                </a:lnTo>
                <a:lnTo>
                  <a:pt x="2142" y="359"/>
                </a:lnTo>
                <a:lnTo>
                  <a:pt x="2142" y="358"/>
                </a:lnTo>
                <a:lnTo>
                  <a:pt x="2142" y="357"/>
                </a:lnTo>
                <a:lnTo>
                  <a:pt x="2144" y="355"/>
                </a:lnTo>
                <a:lnTo>
                  <a:pt x="2145" y="356"/>
                </a:lnTo>
                <a:lnTo>
                  <a:pt x="2146" y="357"/>
                </a:lnTo>
                <a:close/>
                <a:moveTo>
                  <a:pt x="2116" y="338"/>
                </a:moveTo>
                <a:lnTo>
                  <a:pt x="2117" y="338"/>
                </a:lnTo>
                <a:lnTo>
                  <a:pt x="2117" y="339"/>
                </a:lnTo>
                <a:lnTo>
                  <a:pt x="2119" y="339"/>
                </a:lnTo>
                <a:lnTo>
                  <a:pt x="2119" y="340"/>
                </a:lnTo>
                <a:lnTo>
                  <a:pt x="2119" y="341"/>
                </a:lnTo>
                <a:lnTo>
                  <a:pt x="2119" y="342"/>
                </a:lnTo>
                <a:lnTo>
                  <a:pt x="2119" y="343"/>
                </a:lnTo>
                <a:lnTo>
                  <a:pt x="2119" y="344"/>
                </a:lnTo>
                <a:lnTo>
                  <a:pt x="2119" y="346"/>
                </a:lnTo>
                <a:lnTo>
                  <a:pt x="2121" y="344"/>
                </a:lnTo>
                <a:lnTo>
                  <a:pt x="2122" y="344"/>
                </a:lnTo>
                <a:lnTo>
                  <a:pt x="2121" y="344"/>
                </a:lnTo>
                <a:lnTo>
                  <a:pt x="2122" y="344"/>
                </a:lnTo>
                <a:lnTo>
                  <a:pt x="2121" y="344"/>
                </a:lnTo>
                <a:lnTo>
                  <a:pt x="2119" y="346"/>
                </a:lnTo>
                <a:lnTo>
                  <a:pt x="2119" y="347"/>
                </a:lnTo>
                <a:lnTo>
                  <a:pt x="2119" y="348"/>
                </a:lnTo>
                <a:lnTo>
                  <a:pt x="2119" y="349"/>
                </a:lnTo>
                <a:lnTo>
                  <a:pt x="2119" y="350"/>
                </a:lnTo>
                <a:lnTo>
                  <a:pt x="2119" y="351"/>
                </a:lnTo>
                <a:lnTo>
                  <a:pt x="2120" y="351"/>
                </a:lnTo>
                <a:lnTo>
                  <a:pt x="2120" y="352"/>
                </a:lnTo>
                <a:lnTo>
                  <a:pt x="2120" y="353"/>
                </a:lnTo>
                <a:lnTo>
                  <a:pt x="2120" y="355"/>
                </a:lnTo>
                <a:lnTo>
                  <a:pt x="2121" y="355"/>
                </a:lnTo>
                <a:lnTo>
                  <a:pt x="2121" y="356"/>
                </a:lnTo>
                <a:lnTo>
                  <a:pt x="2121" y="358"/>
                </a:lnTo>
                <a:lnTo>
                  <a:pt x="2120" y="358"/>
                </a:lnTo>
                <a:lnTo>
                  <a:pt x="2120" y="359"/>
                </a:lnTo>
                <a:lnTo>
                  <a:pt x="2121" y="359"/>
                </a:lnTo>
                <a:lnTo>
                  <a:pt x="2121" y="360"/>
                </a:lnTo>
                <a:lnTo>
                  <a:pt x="2121" y="361"/>
                </a:lnTo>
                <a:lnTo>
                  <a:pt x="2121" y="363"/>
                </a:lnTo>
                <a:lnTo>
                  <a:pt x="2120" y="363"/>
                </a:lnTo>
                <a:lnTo>
                  <a:pt x="2121" y="364"/>
                </a:lnTo>
                <a:lnTo>
                  <a:pt x="2121" y="365"/>
                </a:lnTo>
                <a:lnTo>
                  <a:pt x="2123" y="364"/>
                </a:lnTo>
                <a:lnTo>
                  <a:pt x="2124" y="364"/>
                </a:lnTo>
                <a:lnTo>
                  <a:pt x="2125" y="363"/>
                </a:lnTo>
                <a:lnTo>
                  <a:pt x="2125" y="364"/>
                </a:lnTo>
                <a:lnTo>
                  <a:pt x="2124" y="364"/>
                </a:lnTo>
                <a:lnTo>
                  <a:pt x="2121" y="365"/>
                </a:lnTo>
                <a:lnTo>
                  <a:pt x="2122" y="365"/>
                </a:lnTo>
                <a:lnTo>
                  <a:pt x="2123" y="365"/>
                </a:lnTo>
                <a:lnTo>
                  <a:pt x="2124" y="365"/>
                </a:lnTo>
                <a:lnTo>
                  <a:pt x="2125" y="364"/>
                </a:lnTo>
                <a:lnTo>
                  <a:pt x="2125" y="365"/>
                </a:lnTo>
                <a:lnTo>
                  <a:pt x="2126" y="365"/>
                </a:lnTo>
                <a:lnTo>
                  <a:pt x="2128" y="365"/>
                </a:lnTo>
                <a:lnTo>
                  <a:pt x="2126" y="365"/>
                </a:lnTo>
                <a:lnTo>
                  <a:pt x="2126" y="366"/>
                </a:lnTo>
                <a:lnTo>
                  <a:pt x="2125" y="366"/>
                </a:lnTo>
                <a:lnTo>
                  <a:pt x="2124" y="366"/>
                </a:lnTo>
                <a:lnTo>
                  <a:pt x="2123" y="367"/>
                </a:lnTo>
                <a:lnTo>
                  <a:pt x="2122" y="367"/>
                </a:lnTo>
                <a:lnTo>
                  <a:pt x="2122" y="368"/>
                </a:lnTo>
                <a:lnTo>
                  <a:pt x="2124" y="371"/>
                </a:lnTo>
                <a:lnTo>
                  <a:pt x="2126" y="373"/>
                </a:lnTo>
                <a:lnTo>
                  <a:pt x="2128" y="374"/>
                </a:lnTo>
                <a:lnTo>
                  <a:pt x="2128" y="375"/>
                </a:lnTo>
                <a:lnTo>
                  <a:pt x="2129" y="375"/>
                </a:lnTo>
                <a:lnTo>
                  <a:pt x="2130" y="376"/>
                </a:lnTo>
                <a:lnTo>
                  <a:pt x="2130" y="377"/>
                </a:lnTo>
                <a:lnTo>
                  <a:pt x="2132" y="378"/>
                </a:lnTo>
                <a:lnTo>
                  <a:pt x="2133" y="378"/>
                </a:lnTo>
                <a:lnTo>
                  <a:pt x="2133" y="380"/>
                </a:lnTo>
                <a:lnTo>
                  <a:pt x="2134" y="380"/>
                </a:lnTo>
                <a:lnTo>
                  <a:pt x="2136" y="380"/>
                </a:lnTo>
                <a:lnTo>
                  <a:pt x="2136" y="378"/>
                </a:lnTo>
                <a:lnTo>
                  <a:pt x="2137" y="378"/>
                </a:lnTo>
                <a:lnTo>
                  <a:pt x="2139" y="378"/>
                </a:lnTo>
                <a:lnTo>
                  <a:pt x="2140" y="378"/>
                </a:lnTo>
                <a:lnTo>
                  <a:pt x="2139" y="378"/>
                </a:lnTo>
                <a:lnTo>
                  <a:pt x="2140" y="380"/>
                </a:lnTo>
                <a:lnTo>
                  <a:pt x="2141" y="380"/>
                </a:lnTo>
                <a:lnTo>
                  <a:pt x="2140" y="381"/>
                </a:lnTo>
                <a:lnTo>
                  <a:pt x="2141" y="381"/>
                </a:lnTo>
                <a:lnTo>
                  <a:pt x="2142" y="380"/>
                </a:lnTo>
                <a:lnTo>
                  <a:pt x="2144" y="380"/>
                </a:lnTo>
                <a:lnTo>
                  <a:pt x="2142" y="381"/>
                </a:lnTo>
                <a:lnTo>
                  <a:pt x="2142" y="382"/>
                </a:lnTo>
                <a:lnTo>
                  <a:pt x="2141" y="382"/>
                </a:lnTo>
                <a:lnTo>
                  <a:pt x="2140" y="382"/>
                </a:lnTo>
                <a:lnTo>
                  <a:pt x="2139" y="383"/>
                </a:lnTo>
                <a:lnTo>
                  <a:pt x="2138" y="383"/>
                </a:lnTo>
                <a:lnTo>
                  <a:pt x="2138" y="384"/>
                </a:lnTo>
                <a:lnTo>
                  <a:pt x="2139" y="384"/>
                </a:lnTo>
                <a:lnTo>
                  <a:pt x="2139" y="385"/>
                </a:lnTo>
                <a:lnTo>
                  <a:pt x="2140" y="385"/>
                </a:lnTo>
                <a:lnTo>
                  <a:pt x="2141" y="385"/>
                </a:lnTo>
                <a:lnTo>
                  <a:pt x="2140" y="385"/>
                </a:lnTo>
                <a:lnTo>
                  <a:pt x="2140" y="386"/>
                </a:lnTo>
                <a:lnTo>
                  <a:pt x="2139" y="388"/>
                </a:lnTo>
                <a:lnTo>
                  <a:pt x="2139" y="389"/>
                </a:lnTo>
                <a:lnTo>
                  <a:pt x="2140" y="389"/>
                </a:lnTo>
                <a:lnTo>
                  <a:pt x="2140" y="390"/>
                </a:lnTo>
                <a:lnTo>
                  <a:pt x="2142" y="393"/>
                </a:lnTo>
                <a:lnTo>
                  <a:pt x="2142" y="394"/>
                </a:lnTo>
                <a:lnTo>
                  <a:pt x="2144" y="394"/>
                </a:lnTo>
                <a:lnTo>
                  <a:pt x="2145" y="394"/>
                </a:lnTo>
                <a:lnTo>
                  <a:pt x="2147" y="393"/>
                </a:lnTo>
                <a:lnTo>
                  <a:pt x="2148" y="394"/>
                </a:lnTo>
                <a:lnTo>
                  <a:pt x="2149" y="393"/>
                </a:lnTo>
                <a:lnTo>
                  <a:pt x="2149" y="394"/>
                </a:lnTo>
                <a:lnTo>
                  <a:pt x="2148" y="394"/>
                </a:lnTo>
                <a:lnTo>
                  <a:pt x="2149" y="394"/>
                </a:lnTo>
                <a:lnTo>
                  <a:pt x="2150" y="393"/>
                </a:lnTo>
                <a:lnTo>
                  <a:pt x="2151" y="392"/>
                </a:lnTo>
                <a:lnTo>
                  <a:pt x="2151" y="393"/>
                </a:lnTo>
                <a:lnTo>
                  <a:pt x="2150" y="393"/>
                </a:lnTo>
                <a:lnTo>
                  <a:pt x="2149" y="394"/>
                </a:lnTo>
                <a:lnTo>
                  <a:pt x="2149" y="396"/>
                </a:lnTo>
                <a:lnTo>
                  <a:pt x="2150" y="396"/>
                </a:lnTo>
                <a:lnTo>
                  <a:pt x="2150" y="397"/>
                </a:lnTo>
                <a:lnTo>
                  <a:pt x="2151" y="396"/>
                </a:lnTo>
                <a:lnTo>
                  <a:pt x="2150" y="397"/>
                </a:lnTo>
                <a:lnTo>
                  <a:pt x="2151" y="397"/>
                </a:lnTo>
                <a:lnTo>
                  <a:pt x="2151" y="396"/>
                </a:lnTo>
                <a:lnTo>
                  <a:pt x="2151" y="397"/>
                </a:lnTo>
                <a:lnTo>
                  <a:pt x="2151" y="398"/>
                </a:lnTo>
                <a:lnTo>
                  <a:pt x="2150" y="398"/>
                </a:lnTo>
                <a:lnTo>
                  <a:pt x="2149" y="399"/>
                </a:lnTo>
                <a:lnTo>
                  <a:pt x="2150" y="398"/>
                </a:lnTo>
                <a:lnTo>
                  <a:pt x="2149" y="399"/>
                </a:lnTo>
                <a:lnTo>
                  <a:pt x="2148" y="399"/>
                </a:lnTo>
                <a:lnTo>
                  <a:pt x="2147" y="399"/>
                </a:lnTo>
                <a:lnTo>
                  <a:pt x="2147" y="400"/>
                </a:lnTo>
                <a:lnTo>
                  <a:pt x="2150" y="399"/>
                </a:lnTo>
                <a:lnTo>
                  <a:pt x="2151" y="399"/>
                </a:lnTo>
                <a:lnTo>
                  <a:pt x="2153" y="399"/>
                </a:lnTo>
                <a:lnTo>
                  <a:pt x="2154" y="398"/>
                </a:lnTo>
                <a:lnTo>
                  <a:pt x="2153" y="399"/>
                </a:lnTo>
                <a:lnTo>
                  <a:pt x="2154" y="399"/>
                </a:lnTo>
                <a:lnTo>
                  <a:pt x="2153" y="399"/>
                </a:lnTo>
                <a:lnTo>
                  <a:pt x="2154" y="399"/>
                </a:lnTo>
                <a:lnTo>
                  <a:pt x="2153" y="399"/>
                </a:lnTo>
                <a:lnTo>
                  <a:pt x="2150" y="400"/>
                </a:lnTo>
                <a:lnTo>
                  <a:pt x="2147" y="401"/>
                </a:lnTo>
                <a:lnTo>
                  <a:pt x="2151" y="401"/>
                </a:lnTo>
                <a:lnTo>
                  <a:pt x="2151" y="402"/>
                </a:lnTo>
                <a:lnTo>
                  <a:pt x="2151" y="403"/>
                </a:lnTo>
                <a:lnTo>
                  <a:pt x="2153" y="405"/>
                </a:lnTo>
                <a:lnTo>
                  <a:pt x="2151" y="405"/>
                </a:lnTo>
                <a:lnTo>
                  <a:pt x="2150" y="406"/>
                </a:lnTo>
                <a:lnTo>
                  <a:pt x="2149" y="407"/>
                </a:lnTo>
                <a:lnTo>
                  <a:pt x="2149" y="408"/>
                </a:lnTo>
                <a:lnTo>
                  <a:pt x="2148" y="408"/>
                </a:lnTo>
                <a:lnTo>
                  <a:pt x="2149" y="409"/>
                </a:lnTo>
                <a:lnTo>
                  <a:pt x="2154" y="408"/>
                </a:lnTo>
                <a:lnTo>
                  <a:pt x="2156" y="408"/>
                </a:lnTo>
                <a:lnTo>
                  <a:pt x="2156" y="407"/>
                </a:lnTo>
                <a:lnTo>
                  <a:pt x="2157" y="408"/>
                </a:lnTo>
                <a:lnTo>
                  <a:pt x="2154" y="408"/>
                </a:lnTo>
                <a:lnTo>
                  <a:pt x="2154" y="411"/>
                </a:lnTo>
                <a:lnTo>
                  <a:pt x="2153" y="411"/>
                </a:lnTo>
                <a:lnTo>
                  <a:pt x="2154" y="409"/>
                </a:lnTo>
                <a:lnTo>
                  <a:pt x="2150" y="409"/>
                </a:lnTo>
                <a:lnTo>
                  <a:pt x="2150" y="410"/>
                </a:lnTo>
                <a:lnTo>
                  <a:pt x="2150" y="409"/>
                </a:lnTo>
                <a:lnTo>
                  <a:pt x="2154" y="408"/>
                </a:lnTo>
                <a:lnTo>
                  <a:pt x="2149" y="409"/>
                </a:lnTo>
                <a:lnTo>
                  <a:pt x="2148" y="410"/>
                </a:lnTo>
                <a:lnTo>
                  <a:pt x="2147" y="410"/>
                </a:lnTo>
                <a:lnTo>
                  <a:pt x="2148" y="414"/>
                </a:lnTo>
                <a:lnTo>
                  <a:pt x="2147" y="414"/>
                </a:lnTo>
                <a:lnTo>
                  <a:pt x="2147" y="415"/>
                </a:lnTo>
                <a:lnTo>
                  <a:pt x="2145" y="416"/>
                </a:lnTo>
                <a:lnTo>
                  <a:pt x="2145" y="417"/>
                </a:lnTo>
                <a:lnTo>
                  <a:pt x="2145" y="416"/>
                </a:lnTo>
                <a:lnTo>
                  <a:pt x="2147" y="416"/>
                </a:lnTo>
                <a:lnTo>
                  <a:pt x="2147" y="415"/>
                </a:lnTo>
                <a:lnTo>
                  <a:pt x="2148" y="415"/>
                </a:lnTo>
                <a:lnTo>
                  <a:pt x="2150" y="415"/>
                </a:lnTo>
                <a:lnTo>
                  <a:pt x="2148" y="415"/>
                </a:lnTo>
                <a:lnTo>
                  <a:pt x="2147" y="415"/>
                </a:lnTo>
                <a:lnTo>
                  <a:pt x="2147" y="416"/>
                </a:lnTo>
                <a:lnTo>
                  <a:pt x="2145" y="416"/>
                </a:lnTo>
                <a:lnTo>
                  <a:pt x="2145" y="417"/>
                </a:lnTo>
                <a:lnTo>
                  <a:pt x="2145" y="418"/>
                </a:lnTo>
                <a:lnTo>
                  <a:pt x="2150" y="417"/>
                </a:lnTo>
                <a:lnTo>
                  <a:pt x="2150" y="416"/>
                </a:lnTo>
                <a:lnTo>
                  <a:pt x="2150" y="417"/>
                </a:lnTo>
                <a:lnTo>
                  <a:pt x="2145" y="418"/>
                </a:lnTo>
                <a:lnTo>
                  <a:pt x="2145" y="417"/>
                </a:lnTo>
                <a:lnTo>
                  <a:pt x="2144" y="418"/>
                </a:lnTo>
                <a:lnTo>
                  <a:pt x="2145" y="419"/>
                </a:lnTo>
                <a:lnTo>
                  <a:pt x="2145" y="420"/>
                </a:lnTo>
                <a:lnTo>
                  <a:pt x="2144" y="423"/>
                </a:lnTo>
                <a:lnTo>
                  <a:pt x="2145" y="423"/>
                </a:lnTo>
                <a:lnTo>
                  <a:pt x="2145" y="424"/>
                </a:lnTo>
                <a:lnTo>
                  <a:pt x="2144" y="425"/>
                </a:lnTo>
                <a:lnTo>
                  <a:pt x="2145" y="426"/>
                </a:lnTo>
                <a:lnTo>
                  <a:pt x="2142" y="426"/>
                </a:lnTo>
                <a:lnTo>
                  <a:pt x="2142" y="427"/>
                </a:lnTo>
                <a:lnTo>
                  <a:pt x="2145" y="426"/>
                </a:lnTo>
                <a:lnTo>
                  <a:pt x="2146" y="426"/>
                </a:lnTo>
                <a:lnTo>
                  <a:pt x="2146" y="425"/>
                </a:lnTo>
                <a:lnTo>
                  <a:pt x="2156" y="422"/>
                </a:lnTo>
                <a:lnTo>
                  <a:pt x="2159" y="426"/>
                </a:lnTo>
                <a:lnTo>
                  <a:pt x="2158" y="426"/>
                </a:lnTo>
                <a:lnTo>
                  <a:pt x="2156" y="423"/>
                </a:lnTo>
                <a:lnTo>
                  <a:pt x="2157" y="425"/>
                </a:lnTo>
                <a:lnTo>
                  <a:pt x="2156" y="423"/>
                </a:lnTo>
                <a:lnTo>
                  <a:pt x="2154" y="423"/>
                </a:lnTo>
                <a:lnTo>
                  <a:pt x="2155" y="426"/>
                </a:lnTo>
                <a:lnTo>
                  <a:pt x="2154" y="423"/>
                </a:lnTo>
                <a:lnTo>
                  <a:pt x="2151" y="424"/>
                </a:lnTo>
                <a:lnTo>
                  <a:pt x="2153" y="426"/>
                </a:lnTo>
                <a:lnTo>
                  <a:pt x="2151" y="424"/>
                </a:lnTo>
                <a:lnTo>
                  <a:pt x="2149" y="424"/>
                </a:lnTo>
                <a:lnTo>
                  <a:pt x="2150" y="427"/>
                </a:lnTo>
                <a:lnTo>
                  <a:pt x="2149" y="424"/>
                </a:lnTo>
                <a:lnTo>
                  <a:pt x="2148" y="425"/>
                </a:lnTo>
                <a:lnTo>
                  <a:pt x="2148" y="428"/>
                </a:lnTo>
                <a:lnTo>
                  <a:pt x="2147" y="425"/>
                </a:lnTo>
                <a:lnTo>
                  <a:pt x="2146" y="425"/>
                </a:lnTo>
                <a:lnTo>
                  <a:pt x="2147" y="430"/>
                </a:lnTo>
                <a:lnTo>
                  <a:pt x="2146" y="426"/>
                </a:lnTo>
                <a:lnTo>
                  <a:pt x="2145" y="427"/>
                </a:lnTo>
                <a:lnTo>
                  <a:pt x="2146" y="431"/>
                </a:lnTo>
                <a:lnTo>
                  <a:pt x="2145" y="427"/>
                </a:lnTo>
                <a:lnTo>
                  <a:pt x="2146" y="426"/>
                </a:lnTo>
                <a:lnTo>
                  <a:pt x="2145" y="426"/>
                </a:lnTo>
                <a:lnTo>
                  <a:pt x="2142" y="427"/>
                </a:lnTo>
                <a:lnTo>
                  <a:pt x="2145" y="432"/>
                </a:lnTo>
                <a:lnTo>
                  <a:pt x="2144" y="428"/>
                </a:lnTo>
                <a:lnTo>
                  <a:pt x="2145" y="432"/>
                </a:lnTo>
                <a:lnTo>
                  <a:pt x="2146" y="432"/>
                </a:lnTo>
                <a:lnTo>
                  <a:pt x="2145" y="432"/>
                </a:lnTo>
                <a:lnTo>
                  <a:pt x="2146" y="432"/>
                </a:lnTo>
                <a:lnTo>
                  <a:pt x="2145" y="433"/>
                </a:lnTo>
                <a:lnTo>
                  <a:pt x="2146" y="434"/>
                </a:lnTo>
                <a:lnTo>
                  <a:pt x="2146" y="432"/>
                </a:lnTo>
                <a:lnTo>
                  <a:pt x="2146" y="434"/>
                </a:lnTo>
                <a:lnTo>
                  <a:pt x="2148" y="433"/>
                </a:lnTo>
                <a:lnTo>
                  <a:pt x="2148" y="431"/>
                </a:lnTo>
                <a:lnTo>
                  <a:pt x="2148" y="433"/>
                </a:lnTo>
                <a:lnTo>
                  <a:pt x="2150" y="433"/>
                </a:lnTo>
                <a:lnTo>
                  <a:pt x="2149" y="430"/>
                </a:lnTo>
                <a:lnTo>
                  <a:pt x="2150" y="430"/>
                </a:lnTo>
                <a:lnTo>
                  <a:pt x="2150" y="433"/>
                </a:lnTo>
                <a:lnTo>
                  <a:pt x="2153" y="432"/>
                </a:lnTo>
                <a:lnTo>
                  <a:pt x="2153" y="428"/>
                </a:lnTo>
                <a:lnTo>
                  <a:pt x="2153" y="432"/>
                </a:lnTo>
                <a:lnTo>
                  <a:pt x="2156" y="432"/>
                </a:lnTo>
                <a:lnTo>
                  <a:pt x="2155" y="428"/>
                </a:lnTo>
                <a:lnTo>
                  <a:pt x="2156" y="432"/>
                </a:lnTo>
                <a:lnTo>
                  <a:pt x="2157" y="431"/>
                </a:lnTo>
                <a:lnTo>
                  <a:pt x="2157" y="426"/>
                </a:lnTo>
                <a:lnTo>
                  <a:pt x="2157" y="432"/>
                </a:lnTo>
                <a:lnTo>
                  <a:pt x="2157" y="431"/>
                </a:lnTo>
                <a:lnTo>
                  <a:pt x="2146" y="434"/>
                </a:lnTo>
                <a:lnTo>
                  <a:pt x="2148" y="434"/>
                </a:lnTo>
                <a:lnTo>
                  <a:pt x="2156" y="432"/>
                </a:lnTo>
                <a:lnTo>
                  <a:pt x="2148" y="434"/>
                </a:lnTo>
                <a:lnTo>
                  <a:pt x="2148" y="435"/>
                </a:lnTo>
                <a:lnTo>
                  <a:pt x="2149" y="434"/>
                </a:lnTo>
                <a:lnTo>
                  <a:pt x="2149" y="435"/>
                </a:lnTo>
                <a:lnTo>
                  <a:pt x="2148" y="435"/>
                </a:lnTo>
                <a:lnTo>
                  <a:pt x="2149" y="435"/>
                </a:lnTo>
                <a:lnTo>
                  <a:pt x="2151" y="435"/>
                </a:lnTo>
                <a:lnTo>
                  <a:pt x="2148" y="435"/>
                </a:lnTo>
                <a:lnTo>
                  <a:pt x="2148" y="436"/>
                </a:lnTo>
                <a:lnTo>
                  <a:pt x="2148" y="438"/>
                </a:lnTo>
                <a:lnTo>
                  <a:pt x="2151" y="436"/>
                </a:lnTo>
                <a:lnTo>
                  <a:pt x="2153" y="436"/>
                </a:lnTo>
                <a:lnTo>
                  <a:pt x="2148" y="438"/>
                </a:lnTo>
                <a:lnTo>
                  <a:pt x="2148" y="439"/>
                </a:lnTo>
                <a:lnTo>
                  <a:pt x="2149" y="438"/>
                </a:lnTo>
                <a:lnTo>
                  <a:pt x="2148" y="439"/>
                </a:lnTo>
                <a:lnTo>
                  <a:pt x="2149" y="439"/>
                </a:lnTo>
                <a:lnTo>
                  <a:pt x="2148" y="439"/>
                </a:lnTo>
                <a:lnTo>
                  <a:pt x="2149" y="439"/>
                </a:lnTo>
                <a:lnTo>
                  <a:pt x="2150" y="439"/>
                </a:lnTo>
                <a:lnTo>
                  <a:pt x="2153" y="439"/>
                </a:lnTo>
                <a:lnTo>
                  <a:pt x="2153" y="438"/>
                </a:lnTo>
                <a:lnTo>
                  <a:pt x="2153" y="439"/>
                </a:lnTo>
                <a:lnTo>
                  <a:pt x="2153" y="438"/>
                </a:lnTo>
                <a:lnTo>
                  <a:pt x="2153" y="436"/>
                </a:lnTo>
                <a:lnTo>
                  <a:pt x="2153" y="438"/>
                </a:lnTo>
                <a:lnTo>
                  <a:pt x="2154" y="438"/>
                </a:lnTo>
                <a:lnTo>
                  <a:pt x="2154" y="436"/>
                </a:lnTo>
                <a:lnTo>
                  <a:pt x="2154" y="438"/>
                </a:lnTo>
                <a:lnTo>
                  <a:pt x="2154" y="436"/>
                </a:lnTo>
                <a:lnTo>
                  <a:pt x="2154" y="438"/>
                </a:lnTo>
                <a:lnTo>
                  <a:pt x="2155" y="436"/>
                </a:lnTo>
                <a:lnTo>
                  <a:pt x="2156" y="436"/>
                </a:lnTo>
                <a:lnTo>
                  <a:pt x="2155" y="435"/>
                </a:lnTo>
                <a:lnTo>
                  <a:pt x="2156" y="436"/>
                </a:lnTo>
                <a:lnTo>
                  <a:pt x="2156" y="435"/>
                </a:lnTo>
                <a:lnTo>
                  <a:pt x="2156" y="436"/>
                </a:lnTo>
                <a:lnTo>
                  <a:pt x="2157" y="436"/>
                </a:lnTo>
                <a:lnTo>
                  <a:pt x="2156" y="436"/>
                </a:lnTo>
                <a:lnTo>
                  <a:pt x="2157" y="436"/>
                </a:lnTo>
                <a:lnTo>
                  <a:pt x="2157" y="434"/>
                </a:lnTo>
                <a:lnTo>
                  <a:pt x="2157" y="436"/>
                </a:lnTo>
                <a:lnTo>
                  <a:pt x="2153" y="438"/>
                </a:lnTo>
                <a:lnTo>
                  <a:pt x="2153" y="439"/>
                </a:lnTo>
                <a:lnTo>
                  <a:pt x="2150" y="439"/>
                </a:lnTo>
                <a:lnTo>
                  <a:pt x="2150" y="440"/>
                </a:lnTo>
                <a:lnTo>
                  <a:pt x="2150" y="441"/>
                </a:lnTo>
                <a:lnTo>
                  <a:pt x="2150" y="442"/>
                </a:lnTo>
                <a:lnTo>
                  <a:pt x="2151" y="442"/>
                </a:lnTo>
                <a:lnTo>
                  <a:pt x="2155" y="441"/>
                </a:lnTo>
                <a:lnTo>
                  <a:pt x="2155" y="440"/>
                </a:lnTo>
                <a:lnTo>
                  <a:pt x="2155" y="441"/>
                </a:lnTo>
                <a:lnTo>
                  <a:pt x="2151" y="442"/>
                </a:lnTo>
                <a:lnTo>
                  <a:pt x="2151" y="443"/>
                </a:lnTo>
                <a:lnTo>
                  <a:pt x="2153" y="442"/>
                </a:lnTo>
                <a:lnTo>
                  <a:pt x="2151" y="443"/>
                </a:lnTo>
                <a:lnTo>
                  <a:pt x="2153" y="443"/>
                </a:lnTo>
                <a:lnTo>
                  <a:pt x="2151" y="443"/>
                </a:lnTo>
                <a:lnTo>
                  <a:pt x="2151" y="444"/>
                </a:lnTo>
                <a:lnTo>
                  <a:pt x="2153" y="444"/>
                </a:lnTo>
                <a:lnTo>
                  <a:pt x="2151" y="444"/>
                </a:lnTo>
                <a:lnTo>
                  <a:pt x="2151" y="445"/>
                </a:lnTo>
                <a:lnTo>
                  <a:pt x="2153" y="445"/>
                </a:lnTo>
                <a:lnTo>
                  <a:pt x="2151" y="445"/>
                </a:lnTo>
                <a:lnTo>
                  <a:pt x="2151" y="447"/>
                </a:lnTo>
                <a:lnTo>
                  <a:pt x="2151" y="448"/>
                </a:lnTo>
                <a:lnTo>
                  <a:pt x="2153" y="448"/>
                </a:lnTo>
                <a:lnTo>
                  <a:pt x="2151" y="448"/>
                </a:lnTo>
                <a:lnTo>
                  <a:pt x="2153" y="448"/>
                </a:lnTo>
                <a:lnTo>
                  <a:pt x="2153" y="450"/>
                </a:lnTo>
                <a:lnTo>
                  <a:pt x="2154" y="450"/>
                </a:lnTo>
                <a:lnTo>
                  <a:pt x="2153" y="450"/>
                </a:lnTo>
                <a:lnTo>
                  <a:pt x="2153" y="452"/>
                </a:lnTo>
                <a:lnTo>
                  <a:pt x="2154" y="452"/>
                </a:lnTo>
                <a:lnTo>
                  <a:pt x="2153" y="452"/>
                </a:lnTo>
                <a:lnTo>
                  <a:pt x="2153" y="453"/>
                </a:lnTo>
                <a:lnTo>
                  <a:pt x="2151" y="458"/>
                </a:lnTo>
                <a:lnTo>
                  <a:pt x="2150" y="459"/>
                </a:lnTo>
                <a:lnTo>
                  <a:pt x="2149" y="460"/>
                </a:lnTo>
                <a:lnTo>
                  <a:pt x="2150" y="463"/>
                </a:lnTo>
                <a:lnTo>
                  <a:pt x="2148" y="465"/>
                </a:lnTo>
                <a:lnTo>
                  <a:pt x="2146" y="464"/>
                </a:lnTo>
                <a:lnTo>
                  <a:pt x="2146" y="465"/>
                </a:lnTo>
                <a:lnTo>
                  <a:pt x="2146" y="466"/>
                </a:lnTo>
                <a:lnTo>
                  <a:pt x="2146" y="467"/>
                </a:lnTo>
                <a:lnTo>
                  <a:pt x="2147" y="468"/>
                </a:lnTo>
                <a:lnTo>
                  <a:pt x="2147" y="469"/>
                </a:lnTo>
                <a:lnTo>
                  <a:pt x="2146" y="470"/>
                </a:lnTo>
                <a:lnTo>
                  <a:pt x="2145" y="470"/>
                </a:lnTo>
                <a:lnTo>
                  <a:pt x="2144" y="467"/>
                </a:lnTo>
                <a:lnTo>
                  <a:pt x="2142" y="468"/>
                </a:lnTo>
                <a:lnTo>
                  <a:pt x="2140" y="468"/>
                </a:lnTo>
                <a:lnTo>
                  <a:pt x="2139" y="468"/>
                </a:lnTo>
                <a:lnTo>
                  <a:pt x="2138" y="467"/>
                </a:lnTo>
                <a:lnTo>
                  <a:pt x="2137" y="468"/>
                </a:lnTo>
                <a:lnTo>
                  <a:pt x="2136" y="467"/>
                </a:lnTo>
                <a:lnTo>
                  <a:pt x="2137" y="467"/>
                </a:lnTo>
                <a:lnTo>
                  <a:pt x="2138" y="466"/>
                </a:lnTo>
                <a:lnTo>
                  <a:pt x="2137" y="464"/>
                </a:lnTo>
                <a:lnTo>
                  <a:pt x="2136" y="464"/>
                </a:lnTo>
                <a:lnTo>
                  <a:pt x="2133" y="466"/>
                </a:lnTo>
                <a:lnTo>
                  <a:pt x="2132" y="466"/>
                </a:lnTo>
                <a:lnTo>
                  <a:pt x="2132" y="465"/>
                </a:lnTo>
                <a:lnTo>
                  <a:pt x="2133" y="466"/>
                </a:lnTo>
                <a:lnTo>
                  <a:pt x="2136" y="464"/>
                </a:lnTo>
                <a:lnTo>
                  <a:pt x="2134" y="463"/>
                </a:lnTo>
                <a:lnTo>
                  <a:pt x="2133" y="461"/>
                </a:lnTo>
                <a:lnTo>
                  <a:pt x="2133" y="458"/>
                </a:lnTo>
                <a:lnTo>
                  <a:pt x="2133" y="457"/>
                </a:lnTo>
                <a:lnTo>
                  <a:pt x="2133" y="456"/>
                </a:lnTo>
                <a:lnTo>
                  <a:pt x="2133" y="455"/>
                </a:lnTo>
                <a:lnTo>
                  <a:pt x="2132" y="453"/>
                </a:lnTo>
                <a:lnTo>
                  <a:pt x="2132" y="452"/>
                </a:lnTo>
                <a:lnTo>
                  <a:pt x="2131" y="451"/>
                </a:lnTo>
                <a:lnTo>
                  <a:pt x="2130" y="451"/>
                </a:lnTo>
                <a:lnTo>
                  <a:pt x="2129" y="450"/>
                </a:lnTo>
                <a:lnTo>
                  <a:pt x="2128" y="450"/>
                </a:lnTo>
                <a:lnTo>
                  <a:pt x="2125" y="451"/>
                </a:lnTo>
                <a:lnTo>
                  <a:pt x="2125" y="450"/>
                </a:lnTo>
                <a:lnTo>
                  <a:pt x="2125" y="449"/>
                </a:lnTo>
                <a:lnTo>
                  <a:pt x="2124" y="449"/>
                </a:lnTo>
                <a:lnTo>
                  <a:pt x="2125" y="449"/>
                </a:lnTo>
                <a:lnTo>
                  <a:pt x="2125" y="448"/>
                </a:lnTo>
                <a:lnTo>
                  <a:pt x="2124" y="445"/>
                </a:lnTo>
                <a:lnTo>
                  <a:pt x="2125" y="445"/>
                </a:lnTo>
                <a:lnTo>
                  <a:pt x="2124" y="444"/>
                </a:lnTo>
                <a:lnTo>
                  <a:pt x="2123" y="444"/>
                </a:lnTo>
                <a:lnTo>
                  <a:pt x="2122" y="444"/>
                </a:lnTo>
                <a:lnTo>
                  <a:pt x="2122" y="445"/>
                </a:lnTo>
                <a:lnTo>
                  <a:pt x="2122" y="444"/>
                </a:lnTo>
                <a:lnTo>
                  <a:pt x="2121" y="444"/>
                </a:lnTo>
                <a:lnTo>
                  <a:pt x="2123" y="444"/>
                </a:lnTo>
                <a:lnTo>
                  <a:pt x="2124" y="443"/>
                </a:lnTo>
                <a:lnTo>
                  <a:pt x="2123" y="443"/>
                </a:lnTo>
                <a:lnTo>
                  <a:pt x="2123" y="442"/>
                </a:lnTo>
                <a:lnTo>
                  <a:pt x="2124" y="442"/>
                </a:lnTo>
                <a:lnTo>
                  <a:pt x="2123" y="440"/>
                </a:lnTo>
                <a:lnTo>
                  <a:pt x="2122" y="440"/>
                </a:lnTo>
                <a:lnTo>
                  <a:pt x="2121" y="440"/>
                </a:lnTo>
                <a:lnTo>
                  <a:pt x="2121" y="439"/>
                </a:lnTo>
                <a:lnTo>
                  <a:pt x="2122" y="439"/>
                </a:lnTo>
                <a:lnTo>
                  <a:pt x="2122" y="438"/>
                </a:lnTo>
                <a:lnTo>
                  <a:pt x="2121" y="439"/>
                </a:lnTo>
                <a:lnTo>
                  <a:pt x="2122" y="438"/>
                </a:lnTo>
                <a:lnTo>
                  <a:pt x="2121" y="435"/>
                </a:lnTo>
                <a:lnTo>
                  <a:pt x="2121" y="434"/>
                </a:lnTo>
                <a:lnTo>
                  <a:pt x="2120" y="434"/>
                </a:lnTo>
                <a:lnTo>
                  <a:pt x="2119" y="435"/>
                </a:lnTo>
                <a:lnTo>
                  <a:pt x="2120" y="434"/>
                </a:lnTo>
                <a:lnTo>
                  <a:pt x="2120" y="433"/>
                </a:lnTo>
                <a:lnTo>
                  <a:pt x="2119" y="433"/>
                </a:lnTo>
                <a:lnTo>
                  <a:pt x="2119" y="431"/>
                </a:lnTo>
                <a:lnTo>
                  <a:pt x="2117" y="430"/>
                </a:lnTo>
                <a:lnTo>
                  <a:pt x="2115" y="431"/>
                </a:lnTo>
                <a:lnTo>
                  <a:pt x="2115" y="430"/>
                </a:lnTo>
                <a:lnTo>
                  <a:pt x="2114" y="430"/>
                </a:lnTo>
                <a:lnTo>
                  <a:pt x="2114" y="431"/>
                </a:lnTo>
                <a:lnTo>
                  <a:pt x="2114" y="430"/>
                </a:lnTo>
                <a:lnTo>
                  <a:pt x="2113" y="430"/>
                </a:lnTo>
                <a:lnTo>
                  <a:pt x="2114" y="430"/>
                </a:lnTo>
                <a:lnTo>
                  <a:pt x="2114" y="428"/>
                </a:lnTo>
                <a:lnTo>
                  <a:pt x="2114" y="427"/>
                </a:lnTo>
                <a:lnTo>
                  <a:pt x="2116" y="427"/>
                </a:lnTo>
                <a:lnTo>
                  <a:pt x="2116" y="426"/>
                </a:lnTo>
                <a:lnTo>
                  <a:pt x="2116" y="425"/>
                </a:lnTo>
                <a:lnTo>
                  <a:pt x="2116" y="424"/>
                </a:lnTo>
                <a:lnTo>
                  <a:pt x="2116" y="423"/>
                </a:lnTo>
                <a:lnTo>
                  <a:pt x="2115" y="422"/>
                </a:lnTo>
                <a:lnTo>
                  <a:pt x="2114" y="419"/>
                </a:lnTo>
                <a:lnTo>
                  <a:pt x="2113" y="419"/>
                </a:lnTo>
                <a:lnTo>
                  <a:pt x="2113" y="418"/>
                </a:lnTo>
                <a:lnTo>
                  <a:pt x="2111" y="416"/>
                </a:lnTo>
                <a:lnTo>
                  <a:pt x="2111" y="415"/>
                </a:lnTo>
                <a:lnTo>
                  <a:pt x="2109" y="415"/>
                </a:lnTo>
                <a:lnTo>
                  <a:pt x="2108" y="415"/>
                </a:lnTo>
                <a:lnTo>
                  <a:pt x="2111" y="415"/>
                </a:lnTo>
                <a:lnTo>
                  <a:pt x="2109" y="411"/>
                </a:lnTo>
                <a:lnTo>
                  <a:pt x="2108" y="411"/>
                </a:lnTo>
                <a:lnTo>
                  <a:pt x="2106" y="411"/>
                </a:lnTo>
                <a:lnTo>
                  <a:pt x="2108" y="411"/>
                </a:lnTo>
                <a:lnTo>
                  <a:pt x="2108" y="410"/>
                </a:lnTo>
                <a:lnTo>
                  <a:pt x="2107" y="410"/>
                </a:lnTo>
                <a:lnTo>
                  <a:pt x="2107" y="409"/>
                </a:lnTo>
                <a:lnTo>
                  <a:pt x="2106" y="408"/>
                </a:lnTo>
                <a:lnTo>
                  <a:pt x="2105" y="409"/>
                </a:lnTo>
                <a:lnTo>
                  <a:pt x="2107" y="408"/>
                </a:lnTo>
                <a:lnTo>
                  <a:pt x="2106" y="408"/>
                </a:lnTo>
                <a:lnTo>
                  <a:pt x="2107" y="406"/>
                </a:lnTo>
                <a:lnTo>
                  <a:pt x="2106" y="406"/>
                </a:lnTo>
                <a:lnTo>
                  <a:pt x="2105" y="406"/>
                </a:lnTo>
                <a:lnTo>
                  <a:pt x="2106" y="406"/>
                </a:lnTo>
                <a:lnTo>
                  <a:pt x="2107" y="405"/>
                </a:lnTo>
                <a:lnTo>
                  <a:pt x="2106" y="405"/>
                </a:lnTo>
                <a:lnTo>
                  <a:pt x="2106" y="403"/>
                </a:lnTo>
                <a:lnTo>
                  <a:pt x="2107" y="403"/>
                </a:lnTo>
                <a:lnTo>
                  <a:pt x="2107" y="401"/>
                </a:lnTo>
                <a:lnTo>
                  <a:pt x="2106" y="401"/>
                </a:lnTo>
                <a:lnTo>
                  <a:pt x="2107" y="401"/>
                </a:lnTo>
                <a:lnTo>
                  <a:pt x="2107" y="400"/>
                </a:lnTo>
                <a:lnTo>
                  <a:pt x="2107" y="399"/>
                </a:lnTo>
                <a:lnTo>
                  <a:pt x="2107" y="398"/>
                </a:lnTo>
                <a:lnTo>
                  <a:pt x="2108" y="397"/>
                </a:lnTo>
                <a:lnTo>
                  <a:pt x="2109" y="397"/>
                </a:lnTo>
                <a:lnTo>
                  <a:pt x="2108" y="396"/>
                </a:lnTo>
                <a:lnTo>
                  <a:pt x="2109" y="396"/>
                </a:lnTo>
                <a:lnTo>
                  <a:pt x="2112" y="394"/>
                </a:lnTo>
                <a:lnTo>
                  <a:pt x="2114" y="392"/>
                </a:lnTo>
                <a:lnTo>
                  <a:pt x="2114" y="390"/>
                </a:lnTo>
                <a:lnTo>
                  <a:pt x="2113" y="390"/>
                </a:lnTo>
                <a:lnTo>
                  <a:pt x="2112" y="390"/>
                </a:lnTo>
                <a:lnTo>
                  <a:pt x="2111" y="390"/>
                </a:lnTo>
                <a:lnTo>
                  <a:pt x="2109" y="391"/>
                </a:lnTo>
                <a:lnTo>
                  <a:pt x="2108" y="390"/>
                </a:lnTo>
                <a:lnTo>
                  <a:pt x="2111" y="390"/>
                </a:lnTo>
                <a:lnTo>
                  <a:pt x="2112" y="390"/>
                </a:lnTo>
                <a:lnTo>
                  <a:pt x="2113" y="390"/>
                </a:lnTo>
                <a:lnTo>
                  <a:pt x="2114" y="390"/>
                </a:lnTo>
                <a:lnTo>
                  <a:pt x="2113" y="388"/>
                </a:lnTo>
                <a:lnTo>
                  <a:pt x="2112" y="388"/>
                </a:lnTo>
                <a:lnTo>
                  <a:pt x="2112" y="389"/>
                </a:lnTo>
                <a:lnTo>
                  <a:pt x="2112" y="388"/>
                </a:lnTo>
                <a:lnTo>
                  <a:pt x="2113" y="388"/>
                </a:lnTo>
                <a:lnTo>
                  <a:pt x="2112" y="388"/>
                </a:lnTo>
                <a:lnTo>
                  <a:pt x="2113" y="386"/>
                </a:lnTo>
                <a:lnTo>
                  <a:pt x="2113" y="388"/>
                </a:lnTo>
                <a:lnTo>
                  <a:pt x="2113" y="386"/>
                </a:lnTo>
                <a:lnTo>
                  <a:pt x="2114" y="386"/>
                </a:lnTo>
                <a:lnTo>
                  <a:pt x="2114" y="385"/>
                </a:lnTo>
                <a:lnTo>
                  <a:pt x="2113" y="385"/>
                </a:lnTo>
                <a:lnTo>
                  <a:pt x="2114" y="385"/>
                </a:lnTo>
                <a:lnTo>
                  <a:pt x="2113" y="385"/>
                </a:lnTo>
                <a:lnTo>
                  <a:pt x="2113" y="384"/>
                </a:lnTo>
                <a:lnTo>
                  <a:pt x="2112" y="384"/>
                </a:lnTo>
                <a:lnTo>
                  <a:pt x="2113" y="384"/>
                </a:lnTo>
                <a:lnTo>
                  <a:pt x="2113" y="383"/>
                </a:lnTo>
                <a:lnTo>
                  <a:pt x="2112" y="384"/>
                </a:lnTo>
                <a:lnTo>
                  <a:pt x="2113" y="383"/>
                </a:lnTo>
                <a:lnTo>
                  <a:pt x="2113" y="382"/>
                </a:lnTo>
                <a:lnTo>
                  <a:pt x="2115" y="382"/>
                </a:lnTo>
                <a:lnTo>
                  <a:pt x="2115" y="381"/>
                </a:lnTo>
                <a:lnTo>
                  <a:pt x="2114" y="381"/>
                </a:lnTo>
                <a:lnTo>
                  <a:pt x="2115" y="381"/>
                </a:lnTo>
                <a:lnTo>
                  <a:pt x="2115" y="382"/>
                </a:lnTo>
                <a:lnTo>
                  <a:pt x="2114" y="382"/>
                </a:lnTo>
                <a:lnTo>
                  <a:pt x="2114" y="381"/>
                </a:lnTo>
                <a:lnTo>
                  <a:pt x="2113" y="381"/>
                </a:lnTo>
                <a:lnTo>
                  <a:pt x="2113" y="382"/>
                </a:lnTo>
                <a:lnTo>
                  <a:pt x="2113" y="381"/>
                </a:lnTo>
                <a:lnTo>
                  <a:pt x="2112" y="381"/>
                </a:lnTo>
                <a:lnTo>
                  <a:pt x="2112" y="382"/>
                </a:lnTo>
                <a:lnTo>
                  <a:pt x="2112" y="381"/>
                </a:lnTo>
                <a:lnTo>
                  <a:pt x="2109" y="382"/>
                </a:lnTo>
                <a:lnTo>
                  <a:pt x="2109" y="383"/>
                </a:lnTo>
                <a:lnTo>
                  <a:pt x="2109" y="382"/>
                </a:lnTo>
                <a:lnTo>
                  <a:pt x="2108" y="382"/>
                </a:lnTo>
                <a:lnTo>
                  <a:pt x="2109" y="382"/>
                </a:lnTo>
                <a:lnTo>
                  <a:pt x="2109" y="381"/>
                </a:lnTo>
                <a:lnTo>
                  <a:pt x="2109" y="382"/>
                </a:lnTo>
                <a:lnTo>
                  <a:pt x="2112" y="381"/>
                </a:lnTo>
                <a:lnTo>
                  <a:pt x="2113" y="381"/>
                </a:lnTo>
                <a:lnTo>
                  <a:pt x="2115" y="381"/>
                </a:lnTo>
                <a:lnTo>
                  <a:pt x="2114" y="380"/>
                </a:lnTo>
                <a:lnTo>
                  <a:pt x="2113" y="380"/>
                </a:lnTo>
                <a:lnTo>
                  <a:pt x="2109" y="380"/>
                </a:lnTo>
                <a:lnTo>
                  <a:pt x="2113" y="378"/>
                </a:lnTo>
                <a:lnTo>
                  <a:pt x="2112" y="378"/>
                </a:lnTo>
                <a:lnTo>
                  <a:pt x="2111" y="380"/>
                </a:lnTo>
                <a:lnTo>
                  <a:pt x="2111" y="378"/>
                </a:lnTo>
                <a:lnTo>
                  <a:pt x="2112" y="378"/>
                </a:lnTo>
                <a:lnTo>
                  <a:pt x="2112" y="377"/>
                </a:lnTo>
                <a:lnTo>
                  <a:pt x="2113" y="377"/>
                </a:lnTo>
                <a:lnTo>
                  <a:pt x="2113" y="376"/>
                </a:lnTo>
                <a:lnTo>
                  <a:pt x="2112" y="376"/>
                </a:lnTo>
                <a:lnTo>
                  <a:pt x="2113" y="377"/>
                </a:lnTo>
                <a:lnTo>
                  <a:pt x="2112" y="376"/>
                </a:lnTo>
                <a:lnTo>
                  <a:pt x="2111" y="376"/>
                </a:lnTo>
                <a:lnTo>
                  <a:pt x="2112" y="377"/>
                </a:lnTo>
                <a:lnTo>
                  <a:pt x="2111" y="377"/>
                </a:lnTo>
                <a:lnTo>
                  <a:pt x="2111" y="376"/>
                </a:lnTo>
                <a:lnTo>
                  <a:pt x="2109" y="377"/>
                </a:lnTo>
                <a:lnTo>
                  <a:pt x="2111" y="377"/>
                </a:lnTo>
                <a:lnTo>
                  <a:pt x="2109" y="378"/>
                </a:lnTo>
                <a:lnTo>
                  <a:pt x="2109" y="377"/>
                </a:lnTo>
                <a:lnTo>
                  <a:pt x="2109" y="378"/>
                </a:lnTo>
                <a:lnTo>
                  <a:pt x="2109" y="377"/>
                </a:lnTo>
                <a:lnTo>
                  <a:pt x="2108" y="377"/>
                </a:lnTo>
                <a:lnTo>
                  <a:pt x="2108" y="378"/>
                </a:lnTo>
                <a:lnTo>
                  <a:pt x="2108" y="377"/>
                </a:lnTo>
                <a:lnTo>
                  <a:pt x="2106" y="377"/>
                </a:lnTo>
                <a:lnTo>
                  <a:pt x="2107" y="378"/>
                </a:lnTo>
                <a:lnTo>
                  <a:pt x="2106" y="378"/>
                </a:lnTo>
                <a:lnTo>
                  <a:pt x="2107" y="378"/>
                </a:lnTo>
                <a:lnTo>
                  <a:pt x="2106" y="377"/>
                </a:lnTo>
                <a:lnTo>
                  <a:pt x="2105" y="378"/>
                </a:lnTo>
                <a:lnTo>
                  <a:pt x="2103" y="380"/>
                </a:lnTo>
                <a:lnTo>
                  <a:pt x="2102" y="381"/>
                </a:lnTo>
                <a:lnTo>
                  <a:pt x="2102" y="380"/>
                </a:lnTo>
                <a:lnTo>
                  <a:pt x="2103" y="380"/>
                </a:lnTo>
                <a:lnTo>
                  <a:pt x="2105" y="378"/>
                </a:lnTo>
                <a:lnTo>
                  <a:pt x="2104" y="378"/>
                </a:lnTo>
                <a:lnTo>
                  <a:pt x="2113" y="376"/>
                </a:lnTo>
                <a:lnTo>
                  <a:pt x="2108" y="377"/>
                </a:lnTo>
                <a:lnTo>
                  <a:pt x="2108" y="376"/>
                </a:lnTo>
                <a:lnTo>
                  <a:pt x="2107" y="376"/>
                </a:lnTo>
                <a:lnTo>
                  <a:pt x="2099" y="378"/>
                </a:lnTo>
                <a:lnTo>
                  <a:pt x="2099" y="380"/>
                </a:lnTo>
                <a:lnTo>
                  <a:pt x="2098" y="378"/>
                </a:lnTo>
                <a:lnTo>
                  <a:pt x="2099" y="378"/>
                </a:lnTo>
                <a:lnTo>
                  <a:pt x="2098" y="378"/>
                </a:lnTo>
                <a:lnTo>
                  <a:pt x="2098" y="377"/>
                </a:lnTo>
                <a:lnTo>
                  <a:pt x="2099" y="378"/>
                </a:lnTo>
                <a:lnTo>
                  <a:pt x="2107" y="375"/>
                </a:lnTo>
                <a:lnTo>
                  <a:pt x="2107" y="374"/>
                </a:lnTo>
                <a:lnTo>
                  <a:pt x="2098" y="377"/>
                </a:lnTo>
                <a:lnTo>
                  <a:pt x="2097" y="376"/>
                </a:lnTo>
                <a:lnTo>
                  <a:pt x="2098" y="376"/>
                </a:lnTo>
                <a:lnTo>
                  <a:pt x="2107" y="374"/>
                </a:lnTo>
                <a:lnTo>
                  <a:pt x="2107" y="373"/>
                </a:lnTo>
                <a:lnTo>
                  <a:pt x="2112" y="372"/>
                </a:lnTo>
                <a:lnTo>
                  <a:pt x="2111" y="371"/>
                </a:lnTo>
                <a:lnTo>
                  <a:pt x="2109" y="371"/>
                </a:lnTo>
                <a:lnTo>
                  <a:pt x="2108" y="371"/>
                </a:lnTo>
                <a:lnTo>
                  <a:pt x="2108" y="372"/>
                </a:lnTo>
                <a:lnTo>
                  <a:pt x="2108" y="371"/>
                </a:lnTo>
                <a:lnTo>
                  <a:pt x="2107" y="372"/>
                </a:lnTo>
                <a:lnTo>
                  <a:pt x="2107" y="373"/>
                </a:lnTo>
                <a:lnTo>
                  <a:pt x="2106" y="372"/>
                </a:lnTo>
                <a:lnTo>
                  <a:pt x="2106" y="373"/>
                </a:lnTo>
                <a:lnTo>
                  <a:pt x="2105" y="372"/>
                </a:lnTo>
                <a:lnTo>
                  <a:pt x="2104" y="372"/>
                </a:lnTo>
                <a:lnTo>
                  <a:pt x="2105" y="373"/>
                </a:lnTo>
                <a:lnTo>
                  <a:pt x="2104" y="372"/>
                </a:lnTo>
                <a:lnTo>
                  <a:pt x="2103" y="373"/>
                </a:lnTo>
                <a:lnTo>
                  <a:pt x="2104" y="374"/>
                </a:lnTo>
                <a:lnTo>
                  <a:pt x="2103" y="373"/>
                </a:lnTo>
                <a:lnTo>
                  <a:pt x="2102" y="373"/>
                </a:lnTo>
                <a:lnTo>
                  <a:pt x="2103" y="374"/>
                </a:lnTo>
                <a:lnTo>
                  <a:pt x="2102" y="373"/>
                </a:lnTo>
                <a:lnTo>
                  <a:pt x="2100" y="374"/>
                </a:lnTo>
                <a:lnTo>
                  <a:pt x="2100" y="373"/>
                </a:lnTo>
                <a:lnTo>
                  <a:pt x="2109" y="371"/>
                </a:lnTo>
                <a:lnTo>
                  <a:pt x="2109" y="369"/>
                </a:lnTo>
                <a:lnTo>
                  <a:pt x="2108" y="369"/>
                </a:lnTo>
                <a:lnTo>
                  <a:pt x="2107" y="367"/>
                </a:lnTo>
                <a:lnTo>
                  <a:pt x="2102" y="369"/>
                </a:lnTo>
                <a:lnTo>
                  <a:pt x="2103" y="372"/>
                </a:lnTo>
                <a:lnTo>
                  <a:pt x="2102" y="369"/>
                </a:lnTo>
                <a:lnTo>
                  <a:pt x="2099" y="369"/>
                </a:lnTo>
                <a:lnTo>
                  <a:pt x="2100" y="372"/>
                </a:lnTo>
                <a:lnTo>
                  <a:pt x="2099" y="369"/>
                </a:lnTo>
                <a:lnTo>
                  <a:pt x="2107" y="367"/>
                </a:lnTo>
                <a:lnTo>
                  <a:pt x="2107" y="366"/>
                </a:lnTo>
                <a:lnTo>
                  <a:pt x="2108" y="366"/>
                </a:lnTo>
                <a:lnTo>
                  <a:pt x="2107" y="366"/>
                </a:lnTo>
                <a:lnTo>
                  <a:pt x="2102" y="368"/>
                </a:lnTo>
                <a:lnTo>
                  <a:pt x="2102" y="367"/>
                </a:lnTo>
                <a:lnTo>
                  <a:pt x="2103" y="368"/>
                </a:lnTo>
                <a:lnTo>
                  <a:pt x="2108" y="366"/>
                </a:lnTo>
                <a:lnTo>
                  <a:pt x="2107" y="366"/>
                </a:lnTo>
                <a:lnTo>
                  <a:pt x="2106" y="366"/>
                </a:lnTo>
                <a:lnTo>
                  <a:pt x="2105" y="366"/>
                </a:lnTo>
                <a:lnTo>
                  <a:pt x="2102" y="366"/>
                </a:lnTo>
                <a:lnTo>
                  <a:pt x="2102" y="365"/>
                </a:lnTo>
                <a:lnTo>
                  <a:pt x="2102" y="366"/>
                </a:lnTo>
                <a:lnTo>
                  <a:pt x="2105" y="366"/>
                </a:lnTo>
                <a:lnTo>
                  <a:pt x="2105" y="364"/>
                </a:lnTo>
                <a:lnTo>
                  <a:pt x="2107" y="363"/>
                </a:lnTo>
                <a:lnTo>
                  <a:pt x="2105" y="357"/>
                </a:lnTo>
                <a:lnTo>
                  <a:pt x="2104" y="356"/>
                </a:lnTo>
                <a:lnTo>
                  <a:pt x="2102" y="355"/>
                </a:lnTo>
                <a:lnTo>
                  <a:pt x="2102" y="353"/>
                </a:lnTo>
                <a:lnTo>
                  <a:pt x="2103" y="353"/>
                </a:lnTo>
                <a:lnTo>
                  <a:pt x="2104" y="353"/>
                </a:lnTo>
                <a:lnTo>
                  <a:pt x="2104" y="352"/>
                </a:lnTo>
                <a:lnTo>
                  <a:pt x="2102" y="352"/>
                </a:lnTo>
                <a:lnTo>
                  <a:pt x="2104" y="352"/>
                </a:lnTo>
                <a:lnTo>
                  <a:pt x="2104" y="351"/>
                </a:lnTo>
                <a:lnTo>
                  <a:pt x="2105" y="351"/>
                </a:lnTo>
                <a:lnTo>
                  <a:pt x="2104" y="351"/>
                </a:lnTo>
                <a:lnTo>
                  <a:pt x="2104" y="350"/>
                </a:lnTo>
                <a:lnTo>
                  <a:pt x="2105" y="350"/>
                </a:lnTo>
                <a:lnTo>
                  <a:pt x="2099" y="349"/>
                </a:lnTo>
                <a:lnTo>
                  <a:pt x="2099" y="350"/>
                </a:lnTo>
                <a:lnTo>
                  <a:pt x="2099" y="349"/>
                </a:lnTo>
                <a:lnTo>
                  <a:pt x="2105" y="350"/>
                </a:lnTo>
                <a:lnTo>
                  <a:pt x="2104" y="349"/>
                </a:lnTo>
                <a:lnTo>
                  <a:pt x="2105" y="350"/>
                </a:lnTo>
                <a:lnTo>
                  <a:pt x="2105" y="349"/>
                </a:lnTo>
                <a:lnTo>
                  <a:pt x="2105" y="348"/>
                </a:lnTo>
                <a:lnTo>
                  <a:pt x="2103" y="347"/>
                </a:lnTo>
                <a:lnTo>
                  <a:pt x="2103" y="348"/>
                </a:lnTo>
                <a:lnTo>
                  <a:pt x="2103" y="347"/>
                </a:lnTo>
                <a:lnTo>
                  <a:pt x="2100" y="346"/>
                </a:lnTo>
                <a:lnTo>
                  <a:pt x="2100" y="347"/>
                </a:lnTo>
                <a:lnTo>
                  <a:pt x="2099" y="348"/>
                </a:lnTo>
                <a:lnTo>
                  <a:pt x="2100" y="344"/>
                </a:lnTo>
                <a:lnTo>
                  <a:pt x="2100" y="346"/>
                </a:lnTo>
                <a:lnTo>
                  <a:pt x="2105" y="348"/>
                </a:lnTo>
                <a:lnTo>
                  <a:pt x="2102" y="346"/>
                </a:lnTo>
                <a:lnTo>
                  <a:pt x="2102" y="344"/>
                </a:lnTo>
                <a:lnTo>
                  <a:pt x="2102" y="346"/>
                </a:lnTo>
                <a:lnTo>
                  <a:pt x="2104" y="347"/>
                </a:lnTo>
                <a:lnTo>
                  <a:pt x="2105" y="346"/>
                </a:lnTo>
                <a:lnTo>
                  <a:pt x="2102" y="343"/>
                </a:lnTo>
                <a:lnTo>
                  <a:pt x="2102" y="344"/>
                </a:lnTo>
                <a:lnTo>
                  <a:pt x="2102" y="343"/>
                </a:lnTo>
                <a:lnTo>
                  <a:pt x="2103" y="342"/>
                </a:lnTo>
                <a:lnTo>
                  <a:pt x="2103" y="343"/>
                </a:lnTo>
                <a:lnTo>
                  <a:pt x="2105" y="346"/>
                </a:lnTo>
                <a:lnTo>
                  <a:pt x="2104" y="347"/>
                </a:lnTo>
                <a:lnTo>
                  <a:pt x="2105" y="348"/>
                </a:lnTo>
                <a:lnTo>
                  <a:pt x="2105" y="347"/>
                </a:lnTo>
                <a:lnTo>
                  <a:pt x="2106" y="346"/>
                </a:lnTo>
                <a:lnTo>
                  <a:pt x="2107" y="346"/>
                </a:lnTo>
                <a:lnTo>
                  <a:pt x="2108" y="344"/>
                </a:lnTo>
                <a:lnTo>
                  <a:pt x="2107" y="343"/>
                </a:lnTo>
                <a:lnTo>
                  <a:pt x="2106" y="342"/>
                </a:lnTo>
                <a:lnTo>
                  <a:pt x="2105" y="343"/>
                </a:lnTo>
                <a:lnTo>
                  <a:pt x="2106" y="342"/>
                </a:lnTo>
                <a:lnTo>
                  <a:pt x="2107" y="341"/>
                </a:lnTo>
                <a:lnTo>
                  <a:pt x="2106" y="342"/>
                </a:lnTo>
                <a:lnTo>
                  <a:pt x="2107" y="343"/>
                </a:lnTo>
                <a:lnTo>
                  <a:pt x="2109" y="344"/>
                </a:lnTo>
                <a:lnTo>
                  <a:pt x="2109" y="343"/>
                </a:lnTo>
                <a:lnTo>
                  <a:pt x="2111" y="343"/>
                </a:lnTo>
                <a:lnTo>
                  <a:pt x="2111" y="342"/>
                </a:lnTo>
                <a:lnTo>
                  <a:pt x="2112" y="341"/>
                </a:lnTo>
                <a:lnTo>
                  <a:pt x="2113" y="339"/>
                </a:lnTo>
                <a:lnTo>
                  <a:pt x="2112" y="338"/>
                </a:lnTo>
                <a:lnTo>
                  <a:pt x="2113" y="339"/>
                </a:lnTo>
                <a:lnTo>
                  <a:pt x="2114" y="339"/>
                </a:lnTo>
                <a:lnTo>
                  <a:pt x="2114" y="338"/>
                </a:lnTo>
                <a:lnTo>
                  <a:pt x="2115" y="338"/>
                </a:lnTo>
                <a:lnTo>
                  <a:pt x="2116" y="338"/>
                </a:lnTo>
                <a:close/>
                <a:moveTo>
                  <a:pt x="2214" y="363"/>
                </a:moveTo>
                <a:lnTo>
                  <a:pt x="2212" y="366"/>
                </a:lnTo>
                <a:lnTo>
                  <a:pt x="2211" y="369"/>
                </a:lnTo>
                <a:lnTo>
                  <a:pt x="2208" y="369"/>
                </a:lnTo>
                <a:lnTo>
                  <a:pt x="2206" y="374"/>
                </a:lnTo>
                <a:lnTo>
                  <a:pt x="2211" y="384"/>
                </a:lnTo>
                <a:lnTo>
                  <a:pt x="2206" y="403"/>
                </a:lnTo>
                <a:lnTo>
                  <a:pt x="2206" y="406"/>
                </a:lnTo>
                <a:lnTo>
                  <a:pt x="2213" y="415"/>
                </a:lnTo>
                <a:lnTo>
                  <a:pt x="2213" y="417"/>
                </a:lnTo>
                <a:lnTo>
                  <a:pt x="2208" y="418"/>
                </a:lnTo>
                <a:lnTo>
                  <a:pt x="2204" y="414"/>
                </a:lnTo>
                <a:lnTo>
                  <a:pt x="2198" y="407"/>
                </a:lnTo>
                <a:lnTo>
                  <a:pt x="2197" y="403"/>
                </a:lnTo>
                <a:lnTo>
                  <a:pt x="2198" y="401"/>
                </a:lnTo>
                <a:lnTo>
                  <a:pt x="2199" y="391"/>
                </a:lnTo>
                <a:lnTo>
                  <a:pt x="2195" y="380"/>
                </a:lnTo>
                <a:lnTo>
                  <a:pt x="2192" y="378"/>
                </a:lnTo>
                <a:lnTo>
                  <a:pt x="2191" y="378"/>
                </a:lnTo>
                <a:lnTo>
                  <a:pt x="2192" y="378"/>
                </a:lnTo>
                <a:lnTo>
                  <a:pt x="2192" y="377"/>
                </a:lnTo>
                <a:lnTo>
                  <a:pt x="2191" y="376"/>
                </a:lnTo>
                <a:lnTo>
                  <a:pt x="2190" y="376"/>
                </a:lnTo>
                <a:lnTo>
                  <a:pt x="2191" y="376"/>
                </a:lnTo>
                <a:lnTo>
                  <a:pt x="2190" y="375"/>
                </a:lnTo>
                <a:lnTo>
                  <a:pt x="2191" y="376"/>
                </a:lnTo>
                <a:lnTo>
                  <a:pt x="2192" y="376"/>
                </a:lnTo>
                <a:lnTo>
                  <a:pt x="2192" y="375"/>
                </a:lnTo>
                <a:lnTo>
                  <a:pt x="2196" y="374"/>
                </a:lnTo>
                <a:lnTo>
                  <a:pt x="2196" y="372"/>
                </a:lnTo>
                <a:lnTo>
                  <a:pt x="2193" y="371"/>
                </a:lnTo>
                <a:lnTo>
                  <a:pt x="2193" y="369"/>
                </a:lnTo>
                <a:lnTo>
                  <a:pt x="2193" y="368"/>
                </a:lnTo>
                <a:lnTo>
                  <a:pt x="2193" y="367"/>
                </a:lnTo>
                <a:lnTo>
                  <a:pt x="2193" y="366"/>
                </a:lnTo>
                <a:lnTo>
                  <a:pt x="2191" y="366"/>
                </a:lnTo>
                <a:lnTo>
                  <a:pt x="2190" y="366"/>
                </a:lnTo>
                <a:lnTo>
                  <a:pt x="2190" y="365"/>
                </a:lnTo>
                <a:lnTo>
                  <a:pt x="2191" y="365"/>
                </a:lnTo>
                <a:lnTo>
                  <a:pt x="2191" y="366"/>
                </a:lnTo>
                <a:lnTo>
                  <a:pt x="2193" y="366"/>
                </a:lnTo>
                <a:lnTo>
                  <a:pt x="2193" y="365"/>
                </a:lnTo>
                <a:lnTo>
                  <a:pt x="2193" y="364"/>
                </a:lnTo>
                <a:lnTo>
                  <a:pt x="2193" y="363"/>
                </a:lnTo>
                <a:lnTo>
                  <a:pt x="2193" y="361"/>
                </a:lnTo>
                <a:lnTo>
                  <a:pt x="2193" y="360"/>
                </a:lnTo>
                <a:lnTo>
                  <a:pt x="2193" y="359"/>
                </a:lnTo>
                <a:lnTo>
                  <a:pt x="2193" y="358"/>
                </a:lnTo>
                <a:lnTo>
                  <a:pt x="2193" y="357"/>
                </a:lnTo>
                <a:lnTo>
                  <a:pt x="2193" y="356"/>
                </a:lnTo>
                <a:lnTo>
                  <a:pt x="2193" y="353"/>
                </a:lnTo>
                <a:lnTo>
                  <a:pt x="2193" y="352"/>
                </a:lnTo>
                <a:lnTo>
                  <a:pt x="2193" y="351"/>
                </a:lnTo>
                <a:lnTo>
                  <a:pt x="2193" y="348"/>
                </a:lnTo>
                <a:lnTo>
                  <a:pt x="2193" y="346"/>
                </a:lnTo>
                <a:lnTo>
                  <a:pt x="2193" y="342"/>
                </a:lnTo>
                <a:lnTo>
                  <a:pt x="2193" y="341"/>
                </a:lnTo>
                <a:lnTo>
                  <a:pt x="2193" y="340"/>
                </a:lnTo>
                <a:lnTo>
                  <a:pt x="2193" y="339"/>
                </a:lnTo>
                <a:lnTo>
                  <a:pt x="2193" y="338"/>
                </a:lnTo>
                <a:lnTo>
                  <a:pt x="2193" y="336"/>
                </a:lnTo>
                <a:lnTo>
                  <a:pt x="2193" y="335"/>
                </a:lnTo>
                <a:lnTo>
                  <a:pt x="2193" y="334"/>
                </a:lnTo>
                <a:lnTo>
                  <a:pt x="2193" y="332"/>
                </a:lnTo>
                <a:lnTo>
                  <a:pt x="2193" y="330"/>
                </a:lnTo>
                <a:lnTo>
                  <a:pt x="2200" y="329"/>
                </a:lnTo>
                <a:lnTo>
                  <a:pt x="2206" y="333"/>
                </a:lnTo>
                <a:lnTo>
                  <a:pt x="2211" y="339"/>
                </a:lnTo>
                <a:lnTo>
                  <a:pt x="2211" y="343"/>
                </a:lnTo>
                <a:lnTo>
                  <a:pt x="2225" y="359"/>
                </a:lnTo>
                <a:lnTo>
                  <a:pt x="2214" y="363"/>
                </a:lnTo>
                <a:close/>
                <a:moveTo>
                  <a:pt x="2137" y="326"/>
                </a:moveTo>
                <a:lnTo>
                  <a:pt x="2138" y="326"/>
                </a:lnTo>
                <a:lnTo>
                  <a:pt x="2138" y="327"/>
                </a:lnTo>
                <a:lnTo>
                  <a:pt x="2138" y="329"/>
                </a:lnTo>
                <a:lnTo>
                  <a:pt x="2139" y="330"/>
                </a:lnTo>
                <a:lnTo>
                  <a:pt x="2139" y="331"/>
                </a:lnTo>
                <a:lnTo>
                  <a:pt x="2138" y="331"/>
                </a:lnTo>
                <a:lnTo>
                  <a:pt x="2138" y="332"/>
                </a:lnTo>
                <a:lnTo>
                  <a:pt x="2138" y="333"/>
                </a:lnTo>
                <a:lnTo>
                  <a:pt x="2138" y="334"/>
                </a:lnTo>
                <a:lnTo>
                  <a:pt x="2137" y="335"/>
                </a:lnTo>
                <a:lnTo>
                  <a:pt x="2136" y="336"/>
                </a:lnTo>
                <a:lnTo>
                  <a:pt x="2134" y="338"/>
                </a:lnTo>
                <a:lnTo>
                  <a:pt x="2134" y="336"/>
                </a:lnTo>
                <a:lnTo>
                  <a:pt x="2133" y="335"/>
                </a:lnTo>
                <a:lnTo>
                  <a:pt x="2132" y="335"/>
                </a:lnTo>
                <a:lnTo>
                  <a:pt x="2132" y="334"/>
                </a:lnTo>
                <a:lnTo>
                  <a:pt x="2131" y="334"/>
                </a:lnTo>
                <a:lnTo>
                  <a:pt x="2130" y="334"/>
                </a:lnTo>
                <a:lnTo>
                  <a:pt x="2129" y="335"/>
                </a:lnTo>
                <a:lnTo>
                  <a:pt x="2129" y="336"/>
                </a:lnTo>
                <a:lnTo>
                  <a:pt x="2129" y="338"/>
                </a:lnTo>
                <a:lnTo>
                  <a:pt x="2128" y="338"/>
                </a:lnTo>
                <a:lnTo>
                  <a:pt x="2126" y="336"/>
                </a:lnTo>
                <a:lnTo>
                  <a:pt x="2125" y="336"/>
                </a:lnTo>
                <a:lnTo>
                  <a:pt x="2124" y="336"/>
                </a:lnTo>
                <a:lnTo>
                  <a:pt x="2123" y="338"/>
                </a:lnTo>
                <a:lnTo>
                  <a:pt x="2124" y="336"/>
                </a:lnTo>
                <a:lnTo>
                  <a:pt x="2124" y="335"/>
                </a:lnTo>
                <a:lnTo>
                  <a:pt x="2124" y="334"/>
                </a:lnTo>
                <a:lnTo>
                  <a:pt x="2125" y="334"/>
                </a:lnTo>
                <a:lnTo>
                  <a:pt x="2126" y="332"/>
                </a:lnTo>
                <a:lnTo>
                  <a:pt x="2126" y="331"/>
                </a:lnTo>
                <a:lnTo>
                  <a:pt x="2126" y="330"/>
                </a:lnTo>
                <a:lnTo>
                  <a:pt x="2126" y="329"/>
                </a:lnTo>
                <a:lnTo>
                  <a:pt x="2128" y="329"/>
                </a:lnTo>
                <a:lnTo>
                  <a:pt x="2129" y="329"/>
                </a:lnTo>
                <a:lnTo>
                  <a:pt x="2129" y="327"/>
                </a:lnTo>
                <a:lnTo>
                  <a:pt x="2130" y="327"/>
                </a:lnTo>
                <a:lnTo>
                  <a:pt x="2131" y="327"/>
                </a:lnTo>
                <a:lnTo>
                  <a:pt x="2132" y="327"/>
                </a:lnTo>
                <a:lnTo>
                  <a:pt x="2133" y="327"/>
                </a:lnTo>
                <a:lnTo>
                  <a:pt x="2134" y="327"/>
                </a:lnTo>
                <a:lnTo>
                  <a:pt x="2136" y="327"/>
                </a:lnTo>
                <a:lnTo>
                  <a:pt x="2136" y="326"/>
                </a:lnTo>
                <a:lnTo>
                  <a:pt x="2137" y="327"/>
                </a:lnTo>
                <a:lnTo>
                  <a:pt x="2137" y="326"/>
                </a:lnTo>
                <a:close/>
                <a:moveTo>
                  <a:pt x="2189" y="325"/>
                </a:moveTo>
                <a:lnTo>
                  <a:pt x="2189" y="326"/>
                </a:lnTo>
                <a:lnTo>
                  <a:pt x="2188" y="325"/>
                </a:lnTo>
                <a:lnTo>
                  <a:pt x="2189" y="324"/>
                </a:lnTo>
                <a:lnTo>
                  <a:pt x="2189" y="325"/>
                </a:lnTo>
                <a:close/>
                <a:moveTo>
                  <a:pt x="2180" y="323"/>
                </a:moveTo>
                <a:lnTo>
                  <a:pt x="2180" y="322"/>
                </a:lnTo>
                <a:lnTo>
                  <a:pt x="2180" y="321"/>
                </a:lnTo>
                <a:lnTo>
                  <a:pt x="2181" y="321"/>
                </a:lnTo>
                <a:lnTo>
                  <a:pt x="2181" y="322"/>
                </a:lnTo>
                <a:lnTo>
                  <a:pt x="2181" y="323"/>
                </a:lnTo>
                <a:lnTo>
                  <a:pt x="2180" y="323"/>
                </a:lnTo>
                <a:close/>
                <a:moveTo>
                  <a:pt x="2183" y="317"/>
                </a:moveTo>
                <a:lnTo>
                  <a:pt x="2183" y="318"/>
                </a:lnTo>
                <a:lnTo>
                  <a:pt x="2182" y="318"/>
                </a:lnTo>
                <a:lnTo>
                  <a:pt x="2182" y="319"/>
                </a:lnTo>
                <a:lnTo>
                  <a:pt x="2182" y="318"/>
                </a:lnTo>
                <a:lnTo>
                  <a:pt x="2181" y="318"/>
                </a:lnTo>
                <a:lnTo>
                  <a:pt x="2182" y="318"/>
                </a:lnTo>
                <a:lnTo>
                  <a:pt x="2182" y="317"/>
                </a:lnTo>
                <a:lnTo>
                  <a:pt x="2183" y="317"/>
                </a:lnTo>
                <a:close/>
                <a:moveTo>
                  <a:pt x="2145" y="313"/>
                </a:moveTo>
                <a:lnTo>
                  <a:pt x="2145" y="314"/>
                </a:lnTo>
                <a:lnTo>
                  <a:pt x="2145" y="315"/>
                </a:lnTo>
                <a:lnTo>
                  <a:pt x="2146" y="315"/>
                </a:lnTo>
                <a:lnTo>
                  <a:pt x="2145" y="315"/>
                </a:lnTo>
                <a:lnTo>
                  <a:pt x="2145" y="316"/>
                </a:lnTo>
                <a:lnTo>
                  <a:pt x="2145" y="317"/>
                </a:lnTo>
                <a:lnTo>
                  <a:pt x="2144" y="317"/>
                </a:lnTo>
                <a:lnTo>
                  <a:pt x="2144" y="316"/>
                </a:lnTo>
                <a:lnTo>
                  <a:pt x="2144" y="315"/>
                </a:lnTo>
                <a:lnTo>
                  <a:pt x="2144" y="314"/>
                </a:lnTo>
                <a:lnTo>
                  <a:pt x="2145" y="314"/>
                </a:lnTo>
                <a:lnTo>
                  <a:pt x="2144" y="314"/>
                </a:lnTo>
                <a:lnTo>
                  <a:pt x="2144" y="313"/>
                </a:lnTo>
                <a:lnTo>
                  <a:pt x="2145" y="313"/>
                </a:lnTo>
                <a:close/>
                <a:moveTo>
                  <a:pt x="2140" y="311"/>
                </a:moveTo>
                <a:lnTo>
                  <a:pt x="2141" y="311"/>
                </a:lnTo>
                <a:lnTo>
                  <a:pt x="2141" y="310"/>
                </a:lnTo>
                <a:lnTo>
                  <a:pt x="2141" y="311"/>
                </a:lnTo>
                <a:lnTo>
                  <a:pt x="2142" y="311"/>
                </a:lnTo>
                <a:lnTo>
                  <a:pt x="2141" y="311"/>
                </a:lnTo>
                <a:lnTo>
                  <a:pt x="2141" y="313"/>
                </a:lnTo>
                <a:lnTo>
                  <a:pt x="2141" y="314"/>
                </a:lnTo>
                <a:lnTo>
                  <a:pt x="2141" y="315"/>
                </a:lnTo>
                <a:lnTo>
                  <a:pt x="2140" y="315"/>
                </a:lnTo>
                <a:lnTo>
                  <a:pt x="2139" y="315"/>
                </a:lnTo>
                <a:lnTo>
                  <a:pt x="2138" y="315"/>
                </a:lnTo>
                <a:lnTo>
                  <a:pt x="2137" y="315"/>
                </a:lnTo>
                <a:lnTo>
                  <a:pt x="2137" y="314"/>
                </a:lnTo>
                <a:lnTo>
                  <a:pt x="2138" y="314"/>
                </a:lnTo>
                <a:lnTo>
                  <a:pt x="2138" y="313"/>
                </a:lnTo>
                <a:lnTo>
                  <a:pt x="2138" y="311"/>
                </a:lnTo>
                <a:lnTo>
                  <a:pt x="2139" y="311"/>
                </a:lnTo>
                <a:lnTo>
                  <a:pt x="2139" y="310"/>
                </a:lnTo>
                <a:lnTo>
                  <a:pt x="2140" y="310"/>
                </a:lnTo>
                <a:lnTo>
                  <a:pt x="2140" y="311"/>
                </a:lnTo>
                <a:close/>
                <a:moveTo>
                  <a:pt x="2205" y="297"/>
                </a:moveTo>
                <a:lnTo>
                  <a:pt x="2204" y="297"/>
                </a:lnTo>
                <a:lnTo>
                  <a:pt x="2205" y="296"/>
                </a:lnTo>
                <a:lnTo>
                  <a:pt x="2206" y="296"/>
                </a:lnTo>
                <a:lnTo>
                  <a:pt x="2205" y="297"/>
                </a:lnTo>
                <a:close/>
                <a:moveTo>
                  <a:pt x="2217" y="288"/>
                </a:moveTo>
                <a:lnTo>
                  <a:pt x="2216" y="289"/>
                </a:lnTo>
                <a:lnTo>
                  <a:pt x="2216" y="286"/>
                </a:lnTo>
                <a:lnTo>
                  <a:pt x="2218" y="285"/>
                </a:lnTo>
                <a:lnTo>
                  <a:pt x="2217" y="288"/>
                </a:lnTo>
                <a:close/>
                <a:moveTo>
                  <a:pt x="2196" y="260"/>
                </a:moveTo>
                <a:lnTo>
                  <a:pt x="2193" y="260"/>
                </a:lnTo>
                <a:lnTo>
                  <a:pt x="2191" y="259"/>
                </a:lnTo>
                <a:lnTo>
                  <a:pt x="2196" y="259"/>
                </a:lnTo>
                <a:lnTo>
                  <a:pt x="2198" y="259"/>
                </a:lnTo>
                <a:lnTo>
                  <a:pt x="2199" y="260"/>
                </a:lnTo>
                <a:lnTo>
                  <a:pt x="2196" y="260"/>
                </a:lnTo>
                <a:close/>
                <a:moveTo>
                  <a:pt x="2181" y="246"/>
                </a:moveTo>
                <a:lnTo>
                  <a:pt x="2181" y="247"/>
                </a:lnTo>
                <a:lnTo>
                  <a:pt x="2180" y="246"/>
                </a:lnTo>
                <a:lnTo>
                  <a:pt x="2181" y="244"/>
                </a:lnTo>
                <a:lnTo>
                  <a:pt x="2180" y="243"/>
                </a:lnTo>
                <a:lnTo>
                  <a:pt x="2182" y="241"/>
                </a:lnTo>
                <a:lnTo>
                  <a:pt x="2182" y="242"/>
                </a:lnTo>
                <a:lnTo>
                  <a:pt x="2183" y="243"/>
                </a:lnTo>
                <a:lnTo>
                  <a:pt x="2183" y="244"/>
                </a:lnTo>
                <a:lnTo>
                  <a:pt x="2182" y="246"/>
                </a:lnTo>
                <a:lnTo>
                  <a:pt x="2181" y="246"/>
                </a:lnTo>
                <a:close/>
                <a:moveTo>
                  <a:pt x="2149" y="239"/>
                </a:moveTo>
                <a:lnTo>
                  <a:pt x="2149" y="240"/>
                </a:lnTo>
                <a:lnTo>
                  <a:pt x="2148" y="240"/>
                </a:lnTo>
                <a:lnTo>
                  <a:pt x="2148" y="242"/>
                </a:lnTo>
                <a:lnTo>
                  <a:pt x="2149" y="242"/>
                </a:lnTo>
                <a:lnTo>
                  <a:pt x="2148" y="243"/>
                </a:lnTo>
                <a:lnTo>
                  <a:pt x="2148" y="242"/>
                </a:lnTo>
                <a:lnTo>
                  <a:pt x="2147" y="242"/>
                </a:lnTo>
                <a:lnTo>
                  <a:pt x="2146" y="242"/>
                </a:lnTo>
                <a:lnTo>
                  <a:pt x="2146" y="241"/>
                </a:lnTo>
                <a:lnTo>
                  <a:pt x="2147" y="240"/>
                </a:lnTo>
                <a:lnTo>
                  <a:pt x="2147" y="239"/>
                </a:lnTo>
                <a:lnTo>
                  <a:pt x="2148" y="239"/>
                </a:lnTo>
                <a:lnTo>
                  <a:pt x="2149" y="239"/>
                </a:lnTo>
                <a:lnTo>
                  <a:pt x="2149" y="238"/>
                </a:lnTo>
                <a:lnTo>
                  <a:pt x="2149" y="239"/>
                </a:lnTo>
                <a:close/>
                <a:moveTo>
                  <a:pt x="2149" y="232"/>
                </a:moveTo>
                <a:lnTo>
                  <a:pt x="2150" y="232"/>
                </a:lnTo>
                <a:lnTo>
                  <a:pt x="2150" y="233"/>
                </a:lnTo>
                <a:lnTo>
                  <a:pt x="2149" y="233"/>
                </a:lnTo>
                <a:lnTo>
                  <a:pt x="2148" y="233"/>
                </a:lnTo>
                <a:lnTo>
                  <a:pt x="2148" y="232"/>
                </a:lnTo>
                <a:lnTo>
                  <a:pt x="2148" y="231"/>
                </a:lnTo>
                <a:lnTo>
                  <a:pt x="2149" y="232"/>
                </a:lnTo>
                <a:close/>
                <a:moveTo>
                  <a:pt x="2153" y="234"/>
                </a:moveTo>
                <a:lnTo>
                  <a:pt x="2151" y="235"/>
                </a:lnTo>
                <a:lnTo>
                  <a:pt x="2151" y="234"/>
                </a:lnTo>
                <a:lnTo>
                  <a:pt x="2151" y="233"/>
                </a:lnTo>
                <a:lnTo>
                  <a:pt x="2151" y="232"/>
                </a:lnTo>
                <a:lnTo>
                  <a:pt x="2151" y="231"/>
                </a:lnTo>
                <a:lnTo>
                  <a:pt x="2153" y="231"/>
                </a:lnTo>
                <a:lnTo>
                  <a:pt x="2153" y="232"/>
                </a:lnTo>
                <a:lnTo>
                  <a:pt x="2153" y="233"/>
                </a:lnTo>
                <a:lnTo>
                  <a:pt x="2153" y="234"/>
                </a:lnTo>
                <a:close/>
                <a:moveTo>
                  <a:pt x="2142" y="227"/>
                </a:moveTo>
                <a:lnTo>
                  <a:pt x="2142" y="229"/>
                </a:lnTo>
                <a:lnTo>
                  <a:pt x="2142" y="230"/>
                </a:lnTo>
                <a:lnTo>
                  <a:pt x="2141" y="231"/>
                </a:lnTo>
                <a:lnTo>
                  <a:pt x="2140" y="231"/>
                </a:lnTo>
                <a:lnTo>
                  <a:pt x="2140" y="230"/>
                </a:lnTo>
                <a:lnTo>
                  <a:pt x="2140" y="229"/>
                </a:lnTo>
                <a:lnTo>
                  <a:pt x="2140" y="227"/>
                </a:lnTo>
                <a:lnTo>
                  <a:pt x="2141" y="227"/>
                </a:lnTo>
                <a:lnTo>
                  <a:pt x="2141" y="226"/>
                </a:lnTo>
                <a:lnTo>
                  <a:pt x="2141" y="225"/>
                </a:lnTo>
                <a:lnTo>
                  <a:pt x="2142" y="225"/>
                </a:lnTo>
                <a:lnTo>
                  <a:pt x="2142" y="226"/>
                </a:lnTo>
                <a:lnTo>
                  <a:pt x="2142" y="227"/>
                </a:lnTo>
                <a:close/>
                <a:moveTo>
                  <a:pt x="1496" y="226"/>
                </a:moveTo>
                <a:lnTo>
                  <a:pt x="1496" y="227"/>
                </a:lnTo>
                <a:lnTo>
                  <a:pt x="1496" y="229"/>
                </a:lnTo>
                <a:lnTo>
                  <a:pt x="1497" y="229"/>
                </a:lnTo>
                <a:lnTo>
                  <a:pt x="1498" y="229"/>
                </a:lnTo>
                <a:lnTo>
                  <a:pt x="1500" y="229"/>
                </a:lnTo>
                <a:lnTo>
                  <a:pt x="1501" y="229"/>
                </a:lnTo>
                <a:lnTo>
                  <a:pt x="1502" y="227"/>
                </a:lnTo>
                <a:lnTo>
                  <a:pt x="1503" y="227"/>
                </a:lnTo>
                <a:lnTo>
                  <a:pt x="1503" y="226"/>
                </a:lnTo>
                <a:lnTo>
                  <a:pt x="1504" y="226"/>
                </a:lnTo>
                <a:lnTo>
                  <a:pt x="1504" y="227"/>
                </a:lnTo>
                <a:lnTo>
                  <a:pt x="1505" y="227"/>
                </a:lnTo>
                <a:lnTo>
                  <a:pt x="1506" y="227"/>
                </a:lnTo>
                <a:lnTo>
                  <a:pt x="1507" y="227"/>
                </a:lnTo>
                <a:lnTo>
                  <a:pt x="1509" y="227"/>
                </a:lnTo>
                <a:lnTo>
                  <a:pt x="1510" y="227"/>
                </a:lnTo>
                <a:lnTo>
                  <a:pt x="1511" y="229"/>
                </a:lnTo>
                <a:lnTo>
                  <a:pt x="1512" y="230"/>
                </a:lnTo>
                <a:lnTo>
                  <a:pt x="1513" y="230"/>
                </a:lnTo>
                <a:lnTo>
                  <a:pt x="1513" y="231"/>
                </a:lnTo>
                <a:lnTo>
                  <a:pt x="1513" y="230"/>
                </a:lnTo>
                <a:lnTo>
                  <a:pt x="1513" y="231"/>
                </a:lnTo>
                <a:lnTo>
                  <a:pt x="1514" y="231"/>
                </a:lnTo>
                <a:lnTo>
                  <a:pt x="1514" y="232"/>
                </a:lnTo>
                <a:lnTo>
                  <a:pt x="1514" y="233"/>
                </a:lnTo>
                <a:lnTo>
                  <a:pt x="1514" y="234"/>
                </a:lnTo>
                <a:lnTo>
                  <a:pt x="1514" y="235"/>
                </a:lnTo>
                <a:lnTo>
                  <a:pt x="1514" y="237"/>
                </a:lnTo>
                <a:lnTo>
                  <a:pt x="1514" y="238"/>
                </a:lnTo>
                <a:lnTo>
                  <a:pt x="1513" y="238"/>
                </a:lnTo>
                <a:lnTo>
                  <a:pt x="1513" y="239"/>
                </a:lnTo>
                <a:lnTo>
                  <a:pt x="1513" y="240"/>
                </a:lnTo>
                <a:lnTo>
                  <a:pt x="1513" y="241"/>
                </a:lnTo>
                <a:lnTo>
                  <a:pt x="1513" y="242"/>
                </a:lnTo>
                <a:lnTo>
                  <a:pt x="1513" y="243"/>
                </a:lnTo>
                <a:lnTo>
                  <a:pt x="1513" y="244"/>
                </a:lnTo>
                <a:lnTo>
                  <a:pt x="1513" y="246"/>
                </a:lnTo>
                <a:lnTo>
                  <a:pt x="1513" y="247"/>
                </a:lnTo>
                <a:lnTo>
                  <a:pt x="1514" y="248"/>
                </a:lnTo>
                <a:lnTo>
                  <a:pt x="1514" y="249"/>
                </a:lnTo>
                <a:lnTo>
                  <a:pt x="1515" y="249"/>
                </a:lnTo>
                <a:lnTo>
                  <a:pt x="1515" y="250"/>
                </a:lnTo>
                <a:lnTo>
                  <a:pt x="1517" y="251"/>
                </a:lnTo>
                <a:lnTo>
                  <a:pt x="1518" y="251"/>
                </a:lnTo>
                <a:lnTo>
                  <a:pt x="1518" y="252"/>
                </a:lnTo>
                <a:lnTo>
                  <a:pt x="1519" y="252"/>
                </a:lnTo>
                <a:lnTo>
                  <a:pt x="1520" y="254"/>
                </a:lnTo>
                <a:lnTo>
                  <a:pt x="1521" y="254"/>
                </a:lnTo>
                <a:lnTo>
                  <a:pt x="1522" y="254"/>
                </a:lnTo>
                <a:lnTo>
                  <a:pt x="1523" y="254"/>
                </a:lnTo>
                <a:lnTo>
                  <a:pt x="1523" y="252"/>
                </a:lnTo>
                <a:lnTo>
                  <a:pt x="1525" y="252"/>
                </a:lnTo>
                <a:lnTo>
                  <a:pt x="1525" y="251"/>
                </a:lnTo>
                <a:lnTo>
                  <a:pt x="1525" y="250"/>
                </a:lnTo>
                <a:lnTo>
                  <a:pt x="1526" y="250"/>
                </a:lnTo>
                <a:lnTo>
                  <a:pt x="1526" y="249"/>
                </a:lnTo>
                <a:lnTo>
                  <a:pt x="1525" y="249"/>
                </a:lnTo>
                <a:lnTo>
                  <a:pt x="1526" y="249"/>
                </a:lnTo>
                <a:lnTo>
                  <a:pt x="1525" y="249"/>
                </a:lnTo>
                <a:lnTo>
                  <a:pt x="1525" y="248"/>
                </a:lnTo>
                <a:lnTo>
                  <a:pt x="1523" y="248"/>
                </a:lnTo>
                <a:lnTo>
                  <a:pt x="1523" y="247"/>
                </a:lnTo>
                <a:lnTo>
                  <a:pt x="1522" y="247"/>
                </a:lnTo>
                <a:lnTo>
                  <a:pt x="1522" y="246"/>
                </a:lnTo>
                <a:lnTo>
                  <a:pt x="1521" y="247"/>
                </a:lnTo>
                <a:lnTo>
                  <a:pt x="1521" y="246"/>
                </a:lnTo>
                <a:lnTo>
                  <a:pt x="1522" y="246"/>
                </a:lnTo>
                <a:lnTo>
                  <a:pt x="1521" y="244"/>
                </a:lnTo>
                <a:lnTo>
                  <a:pt x="1522" y="244"/>
                </a:lnTo>
                <a:lnTo>
                  <a:pt x="1521" y="244"/>
                </a:lnTo>
                <a:lnTo>
                  <a:pt x="1521" y="243"/>
                </a:lnTo>
                <a:lnTo>
                  <a:pt x="1521" y="242"/>
                </a:lnTo>
                <a:lnTo>
                  <a:pt x="1520" y="242"/>
                </a:lnTo>
                <a:lnTo>
                  <a:pt x="1520" y="241"/>
                </a:lnTo>
                <a:lnTo>
                  <a:pt x="1520" y="240"/>
                </a:lnTo>
                <a:lnTo>
                  <a:pt x="1520" y="239"/>
                </a:lnTo>
                <a:lnTo>
                  <a:pt x="1521" y="239"/>
                </a:lnTo>
                <a:lnTo>
                  <a:pt x="1522" y="239"/>
                </a:lnTo>
                <a:lnTo>
                  <a:pt x="1523" y="240"/>
                </a:lnTo>
                <a:lnTo>
                  <a:pt x="1525" y="240"/>
                </a:lnTo>
                <a:lnTo>
                  <a:pt x="1525" y="241"/>
                </a:lnTo>
                <a:lnTo>
                  <a:pt x="1526" y="241"/>
                </a:lnTo>
                <a:lnTo>
                  <a:pt x="1527" y="241"/>
                </a:lnTo>
                <a:lnTo>
                  <a:pt x="1528" y="242"/>
                </a:lnTo>
                <a:lnTo>
                  <a:pt x="1529" y="242"/>
                </a:lnTo>
                <a:lnTo>
                  <a:pt x="1529" y="243"/>
                </a:lnTo>
                <a:lnTo>
                  <a:pt x="1530" y="243"/>
                </a:lnTo>
                <a:lnTo>
                  <a:pt x="1530" y="244"/>
                </a:lnTo>
                <a:lnTo>
                  <a:pt x="1529" y="244"/>
                </a:lnTo>
                <a:lnTo>
                  <a:pt x="1529" y="246"/>
                </a:lnTo>
                <a:lnTo>
                  <a:pt x="1529" y="247"/>
                </a:lnTo>
                <a:lnTo>
                  <a:pt x="1528" y="248"/>
                </a:lnTo>
                <a:lnTo>
                  <a:pt x="1528" y="249"/>
                </a:lnTo>
                <a:lnTo>
                  <a:pt x="1528" y="250"/>
                </a:lnTo>
                <a:lnTo>
                  <a:pt x="1529" y="250"/>
                </a:lnTo>
                <a:lnTo>
                  <a:pt x="1529" y="251"/>
                </a:lnTo>
                <a:lnTo>
                  <a:pt x="1530" y="251"/>
                </a:lnTo>
                <a:lnTo>
                  <a:pt x="1531" y="251"/>
                </a:lnTo>
                <a:lnTo>
                  <a:pt x="1530" y="251"/>
                </a:lnTo>
                <a:lnTo>
                  <a:pt x="1531" y="251"/>
                </a:lnTo>
                <a:lnTo>
                  <a:pt x="1531" y="252"/>
                </a:lnTo>
                <a:lnTo>
                  <a:pt x="1532" y="252"/>
                </a:lnTo>
                <a:lnTo>
                  <a:pt x="1532" y="251"/>
                </a:lnTo>
                <a:lnTo>
                  <a:pt x="1531" y="251"/>
                </a:lnTo>
                <a:lnTo>
                  <a:pt x="1531" y="250"/>
                </a:lnTo>
                <a:lnTo>
                  <a:pt x="1532" y="250"/>
                </a:lnTo>
                <a:lnTo>
                  <a:pt x="1532" y="249"/>
                </a:lnTo>
                <a:lnTo>
                  <a:pt x="1534" y="249"/>
                </a:lnTo>
                <a:lnTo>
                  <a:pt x="1534" y="248"/>
                </a:lnTo>
                <a:lnTo>
                  <a:pt x="1535" y="248"/>
                </a:lnTo>
                <a:lnTo>
                  <a:pt x="1535" y="246"/>
                </a:lnTo>
                <a:lnTo>
                  <a:pt x="1536" y="244"/>
                </a:lnTo>
                <a:lnTo>
                  <a:pt x="1536" y="246"/>
                </a:lnTo>
                <a:lnTo>
                  <a:pt x="1535" y="246"/>
                </a:lnTo>
                <a:lnTo>
                  <a:pt x="1535" y="248"/>
                </a:lnTo>
                <a:lnTo>
                  <a:pt x="1535" y="247"/>
                </a:lnTo>
                <a:lnTo>
                  <a:pt x="1536" y="247"/>
                </a:lnTo>
                <a:lnTo>
                  <a:pt x="1537" y="246"/>
                </a:lnTo>
                <a:lnTo>
                  <a:pt x="1538" y="246"/>
                </a:lnTo>
                <a:lnTo>
                  <a:pt x="1539" y="246"/>
                </a:lnTo>
                <a:lnTo>
                  <a:pt x="1539" y="244"/>
                </a:lnTo>
                <a:lnTo>
                  <a:pt x="1540" y="244"/>
                </a:lnTo>
                <a:lnTo>
                  <a:pt x="1542" y="244"/>
                </a:lnTo>
                <a:lnTo>
                  <a:pt x="1543" y="244"/>
                </a:lnTo>
                <a:lnTo>
                  <a:pt x="1544" y="244"/>
                </a:lnTo>
                <a:lnTo>
                  <a:pt x="1545" y="244"/>
                </a:lnTo>
                <a:lnTo>
                  <a:pt x="1546" y="244"/>
                </a:lnTo>
                <a:lnTo>
                  <a:pt x="1547" y="244"/>
                </a:lnTo>
                <a:lnTo>
                  <a:pt x="1550" y="246"/>
                </a:lnTo>
                <a:lnTo>
                  <a:pt x="1551" y="246"/>
                </a:lnTo>
                <a:lnTo>
                  <a:pt x="1552" y="247"/>
                </a:lnTo>
                <a:lnTo>
                  <a:pt x="1553" y="247"/>
                </a:lnTo>
                <a:lnTo>
                  <a:pt x="1554" y="247"/>
                </a:lnTo>
                <a:lnTo>
                  <a:pt x="1554" y="248"/>
                </a:lnTo>
                <a:lnTo>
                  <a:pt x="1555" y="248"/>
                </a:lnTo>
                <a:lnTo>
                  <a:pt x="1556" y="248"/>
                </a:lnTo>
                <a:lnTo>
                  <a:pt x="1557" y="248"/>
                </a:lnTo>
                <a:lnTo>
                  <a:pt x="1557" y="249"/>
                </a:lnTo>
                <a:lnTo>
                  <a:pt x="1559" y="249"/>
                </a:lnTo>
                <a:lnTo>
                  <a:pt x="1560" y="249"/>
                </a:lnTo>
                <a:lnTo>
                  <a:pt x="1561" y="250"/>
                </a:lnTo>
                <a:lnTo>
                  <a:pt x="1563" y="251"/>
                </a:lnTo>
                <a:lnTo>
                  <a:pt x="1563" y="252"/>
                </a:lnTo>
                <a:lnTo>
                  <a:pt x="1564" y="252"/>
                </a:lnTo>
                <a:lnTo>
                  <a:pt x="1564" y="254"/>
                </a:lnTo>
                <a:lnTo>
                  <a:pt x="1565" y="254"/>
                </a:lnTo>
                <a:lnTo>
                  <a:pt x="1565" y="255"/>
                </a:lnTo>
                <a:lnTo>
                  <a:pt x="1565" y="256"/>
                </a:lnTo>
                <a:lnTo>
                  <a:pt x="1567" y="256"/>
                </a:lnTo>
                <a:lnTo>
                  <a:pt x="1567" y="257"/>
                </a:lnTo>
                <a:lnTo>
                  <a:pt x="1568" y="257"/>
                </a:lnTo>
                <a:lnTo>
                  <a:pt x="1568" y="258"/>
                </a:lnTo>
                <a:lnTo>
                  <a:pt x="1568" y="259"/>
                </a:lnTo>
                <a:lnTo>
                  <a:pt x="1568" y="260"/>
                </a:lnTo>
                <a:lnTo>
                  <a:pt x="1568" y="262"/>
                </a:lnTo>
                <a:lnTo>
                  <a:pt x="1568" y="263"/>
                </a:lnTo>
                <a:lnTo>
                  <a:pt x="1568" y="264"/>
                </a:lnTo>
                <a:lnTo>
                  <a:pt x="1568" y="265"/>
                </a:lnTo>
                <a:lnTo>
                  <a:pt x="1567" y="265"/>
                </a:lnTo>
                <a:lnTo>
                  <a:pt x="1567" y="266"/>
                </a:lnTo>
                <a:lnTo>
                  <a:pt x="1567" y="267"/>
                </a:lnTo>
                <a:lnTo>
                  <a:pt x="1567" y="268"/>
                </a:lnTo>
                <a:lnTo>
                  <a:pt x="1567" y="269"/>
                </a:lnTo>
                <a:lnTo>
                  <a:pt x="1567" y="271"/>
                </a:lnTo>
                <a:lnTo>
                  <a:pt x="1567" y="272"/>
                </a:lnTo>
                <a:lnTo>
                  <a:pt x="1567" y="273"/>
                </a:lnTo>
                <a:lnTo>
                  <a:pt x="1567" y="274"/>
                </a:lnTo>
                <a:lnTo>
                  <a:pt x="1565" y="274"/>
                </a:lnTo>
                <a:lnTo>
                  <a:pt x="1567" y="274"/>
                </a:lnTo>
                <a:lnTo>
                  <a:pt x="1565" y="274"/>
                </a:lnTo>
                <a:lnTo>
                  <a:pt x="1567" y="274"/>
                </a:lnTo>
                <a:lnTo>
                  <a:pt x="1565" y="274"/>
                </a:lnTo>
                <a:lnTo>
                  <a:pt x="1565" y="275"/>
                </a:lnTo>
                <a:lnTo>
                  <a:pt x="1565" y="274"/>
                </a:lnTo>
                <a:lnTo>
                  <a:pt x="1565" y="275"/>
                </a:lnTo>
                <a:lnTo>
                  <a:pt x="1565" y="274"/>
                </a:lnTo>
                <a:lnTo>
                  <a:pt x="1564" y="274"/>
                </a:lnTo>
                <a:lnTo>
                  <a:pt x="1563" y="274"/>
                </a:lnTo>
                <a:lnTo>
                  <a:pt x="1563" y="275"/>
                </a:lnTo>
                <a:lnTo>
                  <a:pt x="1564" y="275"/>
                </a:lnTo>
                <a:lnTo>
                  <a:pt x="1565" y="276"/>
                </a:lnTo>
                <a:lnTo>
                  <a:pt x="1565" y="277"/>
                </a:lnTo>
                <a:lnTo>
                  <a:pt x="1564" y="277"/>
                </a:lnTo>
                <a:lnTo>
                  <a:pt x="1564" y="279"/>
                </a:lnTo>
                <a:lnTo>
                  <a:pt x="1564" y="280"/>
                </a:lnTo>
                <a:lnTo>
                  <a:pt x="1563" y="280"/>
                </a:lnTo>
                <a:lnTo>
                  <a:pt x="1563" y="281"/>
                </a:lnTo>
                <a:lnTo>
                  <a:pt x="1563" y="282"/>
                </a:lnTo>
                <a:lnTo>
                  <a:pt x="1562" y="282"/>
                </a:lnTo>
                <a:lnTo>
                  <a:pt x="1562" y="283"/>
                </a:lnTo>
                <a:lnTo>
                  <a:pt x="1562" y="284"/>
                </a:lnTo>
                <a:lnTo>
                  <a:pt x="1562" y="285"/>
                </a:lnTo>
                <a:lnTo>
                  <a:pt x="1561" y="286"/>
                </a:lnTo>
                <a:lnTo>
                  <a:pt x="1560" y="288"/>
                </a:lnTo>
                <a:lnTo>
                  <a:pt x="1559" y="289"/>
                </a:lnTo>
                <a:lnTo>
                  <a:pt x="1559" y="291"/>
                </a:lnTo>
                <a:lnTo>
                  <a:pt x="1557" y="291"/>
                </a:lnTo>
                <a:lnTo>
                  <a:pt x="1559" y="292"/>
                </a:lnTo>
                <a:lnTo>
                  <a:pt x="1557" y="294"/>
                </a:lnTo>
                <a:lnTo>
                  <a:pt x="1556" y="297"/>
                </a:lnTo>
                <a:lnTo>
                  <a:pt x="1554" y="299"/>
                </a:lnTo>
                <a:lnTo>
                  <a:pt x="1553" y="301"/>
                </a:lnTo>
                <a:lnTo>
                  <a:pt x="1553" y="302"/>
                </a:lnTo>
                <a:lnTo>
                  <a:pt x="1552" y="302"/>
                </a:lnTo>
                <a:lnTo>
                  <a:pt x="1551" y="304"/>
                </a:lnTo>
                <a:lnTo>
                  <a:pt x="1548" y="304"/>
                </a:lnTo>
                <a:lnTo>
                  <a:pt x="1550" y="305"/>
                </a:lnTo>
                <a:lnTo>
                  <a:pt x="1551" y="306"/>
                </a:lnTo>
                <a:lnTo>
                  <a:pt x="1547" y="305"/>
                </a:lnTo>
                <a:lnTo>
                  <a:pt x="1546" y="305"/>
                </a:lnTo>
                <a:lnTo>
                  <a:pt x="1545" y="305"/>
                </a:lnTo>
                <a:lnTo>
                  <a:pt x="1544" y="305"/>
                </a:lnTo>
                <a:lnTo>
                  <a:pt x="1544" y="306"/>
                </a:lnTo>
                <a:lnTo>
                  <a:pt x="1545" y="306"/>
                </a:lnTo>
                <a:lnTo>
                  <a:pt x="1545" y="307"/>
                </a:lnTo>
                <a:lnTo>
                  <a:pt x="1546" y="307"/>
                </a:lnTo>
                <a:lnTo>
                  <a:pt x="1547" y="307"/>
                </a:lnTo>
                <a:lnTo>
                  <a:pt x="1547" y="308"/>
                </a:lnTo>
                <a:lnTo>
                  <a:pt x="1547" y="309"/>
                </a:lnTo>
                <a:lnTo>
                  <a:pt x="1546" y="309"/>
                </a:lnTo>
                <a:lnTo>
                  <a:pt x="1546" y="310"/>
                </a:lnTo>
                <a:lnTo>
                  <a:pt x="1545" y="310"/>
                </a:lnTo>
                <a:lnTo>
                  <a:pt x="1545" y="311"/>
                </a:lnTo>
                <a:lnTo>
                  <a:pt x="1546" y="311"/>
                </a:lnTo>
                <a:lnTo>
                  <a:pt x="1546" y="313"/>
                </a:lnTo>
                <a:lnTo>
                  <a:pt x="1545" y="313"/>
                </a:lnTo>
                <a:lnTo>
                  <a:pt x="1545" y="314"/>
                </a:lnTo>
                <a:lnTo>
                  <a:pt x="1544" y="314"/>
                </a:lnTo>
                <a:lnTo>
                  <a:pt x="1544" y="315"/>
                </a:lnTo>
                <a:lnTo>
                  <a:pt x="1543" y="315"/>
                </a:lnTo>
                <a:lnTo>
                  <a:pt x="1543" y="316"/>
                </a:lnTo>
                <a:lnTo>
                  <a:pt x="1542" y="316"/>
                </a:lnTo>
                <a:lnTo>
                  <a:pt x="1542" y="317"/>
                </a:lnTo>
                <a:lnTo>
                  <a:pt x="1540" y="317"/>
                </a:lnTo>
                <a:lnTo>
                  <a:pt x="1540" y="318"/>
                </a:lnTo>
                <a:lnTo>
                  <a:pt x="1539" y="318"/>
                </a:lnTo>
                <a:lnTo>
                  <a:pt x="1539" y="319"/>
                </a:lnTo>
                <a:lnTo>
                  <a:pt x="1538" y="319"/>
                </a:lnTo>
                <a:lnTo>
                  <a:pt x="1537" y="321"/>
                </a:lnTo>
                <a:lnTo>
                  <a:pt x="1537" y="322"/>
                </a:lnTo>
                <a:lnTo>
                  <a:pt x="1536" y="322"/>
                </a:lnTo>
                <a:lnTo>
                  <a:pt x="1536" y="323"/>
                </a:lnTo>
                <a:lnTo>
                  <a:pt x="1536" y="324"/>
                </a:lnTo>
                <a:lnTo>
                  <a:pt x="1535" y="324"/>
                </a:lnTo>
                <a:lnTo>
                  <a:pt x="1535" y="325"/>
                </a:lnTo>
                <a:lnTo>
                  <a:pt x="1535" y="326"/>
                </a:lnTo>
                <a:lnTo>
                  <a:pt x="1534" y="327"/>
                </a:lnTo>
                <a:lnTo>
                  <a:pt x="1532" y="329"/>
                </a:lnTo>
                <a:lnTo>
                  <a:pt x="1532" y="330"/>
                </a:lnTo>
                <a:lnTo>
                  <a:pt x="1532" y="331"/>
                </a:lnTo>
                <a:lnTo>
                  <a:pt x="1531" y="331"/>
                </a:lnTo>
                <a:lnTo>
                  <a:pt x="1531" y="332"/>
                </a:lnTo>
                <a:lnTo>
                  <a:pt x="1530" y="333"/>
                </a:lnTo>
                <a:lnTo>
                  <a:pt x="1530" y="334"/>
                </a:lnTo>
                <a:lnTo>
                  <a:pt x="1529" y="335"/>
                </a:lnTo>
                <a:lnTo>
                  <a:pt x="1528" y="336"/>
                </a:lnTo>
                <a:lnTo>
                  <a:pt x="1528" y="338"/>
                </a:lnTo>
                <a:lnTo>
                  <a:pt x="1527" y="338"/>
                </a:lnTo>
                <a:lnTo>
                  <a:pt x="1526" y="338"/>
                </a:lnTo>
                <a:lnTo>
                  <a:pt x="1525" y="336"/>
                </a:lnTo>
                <a:lnTo>
                  <a:pt x="1523" y="336"/>
                </a:lnTo>
                <a:lnTo>
                  <a:pt x="1523" y="335"/>
                </a:lnTo>
                <a:lnTo>
                  <a:pt x="1523" y="336"/>
                </a:lnTo>
                <a:lnTo>
                  <a:pt x="1525" y="336"/>
                </a:lnTo>
                <a:lnTo>
                  <a:pt x="1525" y="338"/>
                </a:lnTo>
                <a:lnTo>
                  <a:pt x="1526" y="338"/>
                </a:lnTo>
                <a:lnTo>
                  <a:pt x="1525" y="338"/>
                </a:lnTo>
                <a:lnTo>
                  <a:pt x="1522" y="336"/>
                </a:lnTo>
                <a:lnTo>
                  <a:pt x="1523" y="335"/>
                </a:lnTo>
                <a:lnTo>
                  <a:pt x="1522" y="335"/>
                </a:lnTo>
                <a:lnTo>
                  <a:pt x="1522" y="334"/>
                </a:lnTo>
                <a:lnTo>
                  <a:pt x="1521" y="334"/>
                </a:lnTo>
                <a:lnTo>
                  <a:pt x="1521" y="333"/>
                </a:lnTo>
                <a:lnTo>
                  <a:pt x="1521" y="332"/>
                </a:lnTo>
                <a:lnTo>
                  <a:pt x="1520" y="331"/>
                </a:lnTo>
                <a:lnTo>
                  <a:pt x="1520" y="330"/>
                </a:lnTo>
                <a:lnTo>
                  <a:pt x="1519" y="330"/>
                </a:lnTo>
                <a:lnTo>
                  <a:pt x="1518" y="330"/>
                </a:lnTo>
                <a:lnTo>
                  <a:pt x="1518" y="331"/>
                </a:lnTo>
                <a:lnTo>
                  <a:pt x="1518" y="332"/>
                </a:lnTo>
                <a:lnTo>
                  <a:pt x="1518" y="333"/>
                </a:lnTo>
                <a:lnTo>
                  <a:pt x="1517" y="333"/>
                </a:lnTo>
                <a:lnTo>
                  <a:pt x="1518" y="333"/>
                </a:lnTo>
                <a:lnTo>
                  <a:pt x="1517" y="333"/>
                </a:lnTo>
                <a:lnTo>
                  <a:pt x="1518" y="333"/>
                </a:lnTo>
                <a:lnTo>
                  <a:pt x="1517" y="333"/>
                </a:lnTo>
                <a:lnTo>
                  <a:pt x="1517" y="334"/>
                </a:lnTo>
                <a:lnTo>
                  <a:pt x="1518" y="334"/>
                </a:lnTo>
                <a:lnTo>
                  <a:pt x="1517" y="334"/>
                </a:lnTo>
                <a:lnTo>
                  <a:pt x="1517" y="335"/>
                </a:lnTo>
                <a:lnTo>
                  <a:pt x="1517" y="336"/>
                </a:lnTo>
                <a:lnTo>
                  <a:pt x="1518" y="336"/>
                </a:lnTo>
                <a:lnTo>
                  <a:pt x="1519" y="336"/>
                </a:lnTo>
                <a:lnTo>
                  <a:pt x="1519" y="338"/>
                </a:lnTo>
                <a:lnTo>
                  <a:pt x="1519" y="339"/>
                </a:lnTo>
                <a:lnTo>
                  <a:pt x="1520" y="339"/>
                </a:lnTo>
                <a:lnTo>
                  <a:pt x="1520" y="340"/>
                </a:lnTo>
                <a:lnTo>
                  <a:pt x="1520" y="341"/>
                </a:lnTo>
                <a:lnTo>
                  <a:pt x="1521" y="341"/>
                </a:lnTo>
                <a:lnTo>
                  <a:pt x="1521" y="342"/>
                </a:lnTo>
                <a:lnTo>
                  <a:pt x="1520" y="346"/>
                </a:lnTo>
                <a:lnTo>
                  <a:pt x="1519" y="346"/>
                </a:lnTo>
                <a:lnTo>
                  <a:pt x="1519" y="347"/>
                </a:lnTo>
                <a:lnTo>
                  <a:pt x="1518" y="347"/>
                </a:lnTo>
                <a:lnTo>
                  <a:pt x="1518" y="348"/>
                </a:lnTo>
                <a:lnTo>
                  <a:pt x="1518" y="349"/>
                </a:lnTo>
                <a:lnTo>
                  <a:pt x="1517" y="349"/>
                </a:lnTo>
                <a:lnTo>
                  <a:pt x="1515" y="349"/>
                </a:lnTo>
                <a:lnTo>
                  <a:pt x="1515" y="350"/>
                </a:lnTo>
                <a:lnTo>
                  <a:pt x="1515" y="351"/>
                </a:lnTo>
                <a:lnTo>
                  <a:pt x="1514" y="351"/>
                </a:lnTo>
                <a:lnTo>
                  <a:pt x="1514" y="352"/>
                </a:lnTo>
                <a:lnTo>
                  <a:pt x="1514" y="353"/>
                </a:lnTo>
                <a:lnTo>
                  <a:pt x="1514" y="355"/>
                </a:lnTo>
                <a:lnTo>
                  <a:pt x="1514" y="357"/>
                </a:lnTo>
                <a:lnTo>
                  <a:pt x="1514" y="356"/>
                </a:lnTo>
                <a:lnTo>
                  <a:pt x="1515" y="356"/>
                </a:lnTo>
                <a:lnTo>
                  <a:pt x="1515" y="355"/>
                </a:lnTo>
                <a:lnTo>
                  <a:pt x="1517" y="353"/>
                </a:lnTo>
                <a:lnTo>
                  <a:pt x="1517" y="352"/>
                </a:lnTo>
                <a:lnTo>
                  <a:pt x="1517" y="351"/>
                </a:lnTo>
                <a:lnTo>
                  <a:pt x="1518" y="350"/>
                </a:lnTo>
                <a:lnTo>
                  <a:pt x="1518" y="351"/>
                </a:lnTo>
                <a:lnTo>
                  <a:pt x="1518" y="352"/>
                </a:lnTo>
                <a:lnTo>
                  <a:pt x="1517" y="352"/>
                </a:lnTo>
                <a:lnTo>
                  <a:pt x="1515" y="355"/>
                </a:lnTo>
                <a:lnTo>
                  <a:pt x="1515" y="356"/>
                </a:lnTo>
                <a:lnTo>
                  <a:pt x="1514" y="356"/>
                </a:lnTo>
                <a:lnTo>
                  <a:pt x="1514" y="357"/>
                </a:lnTo>
                <a:lnTo>
                  <a:pt x="1514" y="358"/>
                </a:lnTo>
                <a:lnTo>
                  <a:pt x="1513" y="359"/>
                </a:lnTo>
                <a:lnTo>
                  <a:pt x="1512" y="360"/>
                </a:lnTo>
                <a:lnTo>
                  <a:pt x="1512" y="361"/>
                </a:lnTo>
                <a:lnTo>
                  <a:pt x="1511" y="363"/>
                </a:lnTo>
                <a:lnTo>
                  <a:pt x="1510" y="365"/>
                </a:lnTo>
                <a:lnTo>
                  <a:pt x="1509" y="367"/>
                </a:lnTo>
                <a:lnTo>
                  <a:pt x="1506" y="369"/>
                </a:lnTo>
                <a:lnTo>
                  <a:pt x="1505" y="374"/>
                </a:lnTo>
                <a:lnTo>
                  <a:pt x="1504" y="375"/>
                </a:lnTo>
                <a:lnTo>
                  <a:pt x="1503" y="378"/>
                </a:lnTo>
                <a:lnTo>
                  <a:pt x="1502" y="378"/>
                </a:lnTo>
                <a:lnTo>
                  <a:pt x="1502" y="380"/>
                </a:lnTo>
                <a:lnTo>
                  <a:pt x="1501" y="381"/>
                </a:lnTo>
                <a:lnTo>
                  <a:pt x="1501" y="382"/>
                </a:lnTo>
                <a:lnTo>
                  <a:pt x="1500" y="383"/>
                </a:lnTo>
                <a:lnTo>
                  <a:pt x="1500" y="384"/>
                </a:lnTo>
                <a:lnTo>
                  <a:pt x="1500" y="385"/>
                </a:lnTo>
                <a:lnTo>
                  <a:pt x="1498" y="385"/>
                </a:lnTo>
                <a:lnTo>
                  <a:pt x="1498" y="386"/>
                </a:lnTo>
                <a:lnTo>
                  <a:pt x="1497" y="388"/>
                </a:lnTo>
                <a:lnTo>
                  <a:pt x="1497" y="389"/>
                </a:lnTo>
                <a:lnTo>
                  <a:pt x="1496" y="391"/>
                </a:lnTo>
                <a:lnTo>
                  <a:pt x="1495" y="393"/>
                </a:lnTo>
                <a:lnTo>
                  <a:pt x="1494" y="394"/>
                </a:lnTo>
                <a:lnTo>
                  <a:pt x="1493" y="397"/>
                </a:lnTo>
                <a:lnTo>
                  <a:pt x="1493" y="398"/>
                </a:lnTo>
                <a:lnTo>
                  <a:pt x="1492" y="399"/>
                </a:lnTo>
                <a:lnTo>
                  <a:pt x="1490" y="400"/>
                </a:lnTo>
                <a:lnTo>
                  <a:pt x="1490" y="401"/>
                </a:lnTo>
                <a:lnTo>
                  <a:pt x="1489" y="403"/>
                </a:lnTo>
                <a:lnTo>
                  <a:pt x="1488" y="406"/>
                </a:lnTo>
                <a:lnTo>
                  <a:pt x="1487" y="407"/>
                </a:lnTo>
                <a:lnTo>
                  <a:pt x="1487" y="408"/>
                </a:lnTo>
                <a:lnTo>
                  <a:pt x="1483" y="415"/>
                </a:lnTo>
                <a:lnTo>
                  <a:pt x="1483" y="416"/>
                </a:lnTo>
                <a:lnTo>
                  <a:pt x="1481" y="418"/>
                </a:lnTo>
                <a:lnTo>
                  <a:pt x="1481" y="419"/>
                </a:lnTo>
                <a:lnTo>
                  <a:pt x="1480" y="419"/>
                </a:lnTo>
                <a:lnTo>
                  <a:pt x="1480" y="420"/>
                </a:lnTo>
                <a:lnTo>
                  <a:pt x="1480" y="422"/>
                </a:lnTo>
                <a:lnTo>
                  <a:pt x="1479" y="422"/>
                </a:lnTo>
                <a:lnTo>
                  <a:pt x="1479" y="423"/>
                </a:lnTo>
                <a:lnTo>
                  <a:pt x="1479" y="424"/>
                </a:lnTo>
                <a:lnTo>
                  <a:pt x="1479" y="425"/>
                </a:lnTo>
                <a:lnTo>
                  <a:pt x="1478" y="426"/>
                </a:lnTo>
                <a:lnTo>
                  <a:pt x="1478" y="427"/>
                </a:lnTo>
                <a:lnTo>
                  <a:pt x="1478" y="428"/>
                </a:lnTo>
                <a:lnTo>
                  <a:pt x="1477" y="430"/>
                </a:lnTo>
                <a:lnTo>
                  <a:pt x="1477" y="431"/>
                </a:lnTo>
                <a:lnTo>
                  <a:pt x="1477" y="432"/>
                </a:lnTo>
                <a:lnTo>
                  <a:pt x="1477" y="433"/>
                </a:lnTo>
                <a:lnTo>
                  <a:pt x="1476" y="433"/>
                </a:lnTo>
                <a:lnTo>
                  <a:pt x="1476" y="434"/>
                </a:lnTo>
                <a:lnTo>
                  <a:pt x="1476" y="435"/>
                </a:lnTo>
                <a:lnTo>
                  <a:pt x="1475" y="439"/>
                </a:lnTo>
                <a:lnTo>
                  <a:pt x="1473" y="440"/>
                </a:lnTo>
                <a:lnTo>
                  <a:pt x="1473" y="442"/>
                </a:lnTo>
                <a:lnTo>
                  <a:pt x="1471" y="445"/>
                </a:lnTo>
                <a:lnTo>
                  <a:pt x="1470" y="449"/>
                </a:lnTo>
                <a:lnTo>
                  <a:pt x="1468" y="456"/>
                </a:lnTo>
                <a:lnTo>
                  <a:pt x="1467" y="457"/>
                </a:lnTo>
                <a:lnTo>
                  <a:pt x="1465" y="459"/>
                </a:lnTo>
                <a:lnTo>
                  <a:pt x="1465" y="460"/>
                </a:lnTo>
                <a:lnTo>
                  <a:pt x="1464" y="461"/>
                </a:lnTo>
                <a:lnTo>
                  <a:pt x="1464" y="463"/>
                </a:lnTo>
                <a:lnTo>
                  <a:pt x="1464" y="464"/>
                </a:lnTo>
                <a:lnTo>
                  <a:pt x="1463" y="465"/>
                </a:lnTo>
                <a:lnTo>
                  <a:pt x="1463" y="466"/>
                </a:lnTo>
                <a:lnTo>
                  <a:pt x="1462" y="467"/>
                </a:lnTo>
                <a:lnTo>
                  <a:pt x="1462" y="468"/>
                </a:lnTo>
                <a:lnTo>
                  <a:pt x="1461" y="469"/>
                </a:lnTo>
                <a:lnTo>
                  <a:pt x="1461" y="470"/>
                </a:lnTo>
                <a:lnTo>
                  <a:pt x="1461" y="472"/>
                </a:lnTo>
                <a:lnTo>
                  <a:pt x="1460" y="472"/>
                </a:lnTo>
                <a:lnTo>
                  <a:pt x="1460" y="473"/>
                </a:lnTo>
                <a:lnTo>
                  <a:pt x="1460" y="474"/>
                </a:lnTo>
                <a:lnTo>
                  <a:pt x="1460" y="475"/>
                </a:lnTo>
                <a:lnTo>
                  <a:pt x="1459" y="475"/>
                </a:lnTo>
                <a:lnTo>
                  <a:pt x="1459" y="476"/>
                </a:lnTo>
                <a:lnTo>
                  <a:pt x="1459" y="477"/>
                </a:lnTo>
                <a:lnTo>
                  <a:pt x="1458" y="477"/>
                </a:lnTo>
                <a:lnTo>
                  <a:pt x="1458" y="478"/>
                </a:lnTo>
                <a:lnTo>
                  <a:pt x="1458" y="480"/>
                </a:lnTo>
                <a:lnTo>
                  <a:pt x="1458" y="481"/>
                </a:lnTo>
                <a:lnTo>
                  <a:pt x="1458" y="482"/>
                </a:lnTo>
                <a:lnTo>
                  <a:pt x="1458" y="483"/>
                </a:lnTo>
                <a:lnTo>
                  <a:pt x="1458" y="484"/>
                </a:lnTo>
                <a:lnTo>
                  <a:pt x="1456" y="486"/>
                </a:lnTo>
                <a:lnTo>
                  <a:pt x="1456" y="487"/>
                </a:lnTo>
                <a:lnTo>
                  <a:pt x="1456" y="489"/>
                </a:lnTo>
                <a:lnTo>
                  <a:pt x="1456" y="490"/>
                </a:lnTo>
                <a:lnTo>
                  <a:pt x="1456" y="491"/>
                </a:lnTo>
                <a:lnTo>
                  <a:pt x="1456" y="492"/>
                </a:lnTo>
                <a:lnTo>
                  <a:pt x="1456" y="493"/>
                </a:lnTo>
                <a:lnTo>
                  <a:pt x="1456" y="495"/>
                </a:lnTo>
                <a:lnTo>
                  <a:pt x="1456" y="498"/>
                </a:lnTo>
                <a:lnTo>
                  <a:pt x="1456" y="499"/>
                </a:lnTo>
                <a:lnTo>
                  <a:pt x="1458" y="501"/>
                </a:lnTo>
                <a:lnTo>
                  <a:pt x="1458" y="509"/>
                </a:lnTo>
                <a:lnTo>
                  <a:pt x="1458" y="510"/>
                </a:lnTo>
                <a:lnTo>
                  <a:pt x="1459" y="510"/>
                </a:lnTo>
                <a:lnTo>
                  <a:pt x="1459" y="511"/>
                </a:lnTo>
                <a:lnTo>
                  <a:pt x="1459" y="512"/>
                </a:lnTo>
                <a:lnTo>
                  <a:pt x="1459" y="514"/>
                </a:lnTo>
                <a:lnTo>
                  <a:pt x="1459" y="515"/>
                </a:lnTo>
                <a:lnTo>
                  <a:pt x="1459" y="516"/>
                </a:lnTo>
                <a:lnTo>
                  <a:pt x="1459" y="517"/>
                </a:lnTo>
                <a:lnTo>
                  <a:pt x="1459" y="518"/>
                </a:lnTo>
                <a:lnTo>
                  <a:pt x="1459" y="519"/>
                </a:lnTo>
                <a:lnTo>
                  <a:pt x="1459" y="520"/>
                </a:lnTo>
                <a:lnTo>
                  <a:pt x="1460" y="520"/>
                </a:lnTo>
                <a:lnTo>
                  <a:pt x="1460" y="522"/>
                </a:lnTo>
                <a:lnTo>
                  <a:pt x="1460" y="523"/>
                </a:lnTo>
                <a:lnTo>
                  <a:pt x="1460" y="527"/>
                </a:lnTo>
                <a:lnTo>
                  <a:pt x="1460" y="528"/>
                </a:lnTo>
                <a:lnTo>
                  <a:pt x="1460" y="531"/>
                </a:lnTo>
                <a:lnTo>
                  <a:pt x="1460" y="534"/>
                </a:lnTo>
                <a:lnTo>
                  <a:pt x="1460" y="537"/>
                </a:lnTo>
                <a:lnTo>
                  <a:pt x="1461" y="541"/>
                </a:lnTo>
                <a:lnTo>
                  <a:pt x="1461" y="542"/>
                </a:lnTo>
                <a:lnTo>
                  <a:pt x="1461" y="543"/>
                </a:lnTo>
                <a:lnTo>
                  <a:pt x="1461" y="544"/>
                </a:lnTo>
                <a:lnTo>
                  <a:pt x="1461" y="547"/>
                </a:lnTo>
                <a:lnTo>
                  <a:pt x="1461" y="551"/>
                </a:lnTo>
                <a:lnTo>
                  <a:pt x="1461" y="552"/>
                </a:lnTo>
                <a:lnTo>
                  <a:pt x="1461" y="553"/>
                </a:lnTo>
                <a:lnTo>
                  <a:pt x="1461" y="554"/>
                </a:lnTo>
                <a:lnTo>
                  <a:pt x="1461" y="556"/>
                </a:lnTo>
                <a:lnTo>
                  <a:pt x="1461" y="557"/>
                </a:lnTo>
                <a:lnTo>
                  <a:pt x="1461" y="558"/>
                </a:lnTo>
                <a:lnTo>
                  <a:pt x="1461" y="559"/>
                </a:lnTo>
                <a:lnTo>
                  <a:pt x="1461" y="560"/>
                </a:lnTo>
                <a:lnTo>
                  <a:pt x="1462" y="562"/>
                </a:lnTo>
                <a:lnTo>
                  <a:pt x="1462" y="564"/>
                </a:lnTo>
                <a:lnTo>
                  <a:pt x="1462" y="565"/>
                </a:lnTo>
                <a:lnTo>
                  <a:pt x="1462" y="567"/>
                </a:lnTo>
                <a:lnTo>
                  <a:pt x="1462" y="569"/>
                </a:lnTo>
                <a:lnTo>
                  <a:pt x="1462" y="570"/>
                </a:lnTo>
                <a:lnTo>
                  <a:pt x="1462" y="572"/>
                </a:lnTo>
                <a:lnTo>
                  <a:pt x="1462" y="573"/>
                </a:lnTo>
                <a:lnTo>
                  <a:pt x="1463" y="579"/>
                </a:lnTo>
                <a:lnTo>
                  <a:pt x="1463" y="583"/>
                </a:lnTo>
                <a:lnTo>
                  <a:pt x="1463" y="586"/>
                </a:lnTo>
                <a:lnTo>
                  <a:pt x="1463" y="590"/>
                </a:lnTo>
                <a:lnTo>
                  <a:pt x="1462" y="595"/>
                </a:lnTo>
                <a:lnTo>
                  <a:pt x="1462" y="597"/>
                </a:lnTo>
                <a:lnTo>
                  <a:pt x="1462" y="598"/>
                </a:lnTo>
                <a:lnTo>
                  <a:pt x="1462" y="599"/>
                </a:lnTo>
                <a:lnTo>
                  <a:pt x="1462" y="600"/>
                </a:lnTo>
                <a:lnTo>
                  <a:pt x="1462" y="601"/>
                </a:lnTo>
                <a:lnTo>
                  <a:pt x="1462" y="602"/>
                </a:lnTo>
                <a:lnTo>
                  <a:pt x="1462" y="603"/>
                </a:lnTo>
                <a:lnTo>
                  <a:pt x="1462" y="604"/>
                </a:lnTo>
                <a:lnTo>
                  <a:pt x="1462" y="609"/>
                </a:lnTo>
                <a:lnTo>
                  <a:pt x="1462" y="612"/>
                </a:lnTo>
                <a:lnTo>
                  <a:pt x="1462" y="614"/>
                </a:lnTo>
                <a:lnTo>
                  <a:pt x="1462" y="615"/>
                </a:lnTo>
                <a:lnTo>
                  <a:pt x="1461" y="617"/>
                </a:lnTo>
                <a:lnTo>
                  <a:pt x="1461" y="618"/>
                </a:lnTo>
                <a:lnTo>
                  <a:pt x="1461" y="620"/>
                </a:lnTo>
                <a:lnTo>
                  <a:pt x="1461" y="624"/>
                </a:lnTo>
                <a:lnTo>
                  <a:pt x="1461" y="626"/>
                </a:lnTo>
                <a:lnTo>
                  <a:pt x="1461" y="627"/>
                </a:lnTo>
                <a:lnTo>
                  <a:pt x="1460" y="629"/>
                </a:lnTo>
                <a:lnTo>
                  <a:pt x="1460" y="632"/>
                </a:lnTo>
                <a:lnTo>
                  <a:pt x="1461" y="634"/>
                </a:lnTo>
                <a:lnTo>
                  <a:pt x="1461" y="636"/>
                </a:lnTo>
                <a:lnTo>
                  <a:pt x="1464" y="643"/>
                </a:lnTo>
                <a:lnTo>
                  <a:pt x="1465" y="644"/>
                </a:lnTo>
                <a:lnTo>
                  <a:pt x="1465" y="645"/>
                </a:lnTo>
                <a:lnTo>
                  <a:pt x="1465" y="646"/>
                </a:lnTo>
                <a:lnTo>
                  <a:pt x="1467" y="648"/>
                </a:lnTo>
                <a:lnTo>
                  <a:pt x="1468" y="649"/>
                </a:lnTo>
                <a:lnTo>
                  <a:pt x="1469" y="651"/>
                </a:lnTo>
                <a:lnTo>
                  <a:pt x="1473" y="656"/>
                </a:lnTo>
                <a:lnTo>
                  <a:pt x="1473" y="657"/>
                </a:lnTo>
                <a:lnTo>
                  <a:pt x="1475" y="658"/>
                </a:lnTo>
                <a:lnTo>
                  <a:pt x="1475" y="659"/>
                </a:lnTo>
                <a:lnTo>
                  <a:pt x="1476" y="659"/>
                </a:lnTo>
                <a:lnTo>
                  <a:pt x="1476" y="660"/>
                </a:lnTo>
                <a:lnTo>
                  <a:pt x="1476" y="661"/>
                </a:lnTo>
                <a:lnTo>
                  <a:pt x="1477" y="661"/>
                </a:lnTo>
                <a:lnTo>
                  <a:pt x="1477" y="662"/>
                </a:lnTo>
                <a:lnTo>
                  <a:pt x="1477" y="664"/>
                </a:lnTo>
                <a:lnTo>
                  <a:pt x="1478" y="664"/>
                </a:lnTo>
                <a:lnTo>
                  <a:pt x="1478" y="665"/>
                </a:lnTo>
                <a:lnTo>
                  <a:pt x="1478" y="666"/>
                </a:lnTo>
                <a:lnTo>
                  <a:pt x="1479" y="666"/>
                </a:lnTo>
                <a:lnTo>
                  <a:pt x="1479" y="667"/>
                </a:lnTo>
                <a:lnTo>
                  <a:pt x="1480" y="668"/>
                </a:lnTo>
                <a:lnTo>
                  <a:pt x="1480" y="669"/>
                </a:lnTo>
                <a:lnTo>
                  <a:pt x="1480" y="670"/>
                </a:lnTo>
                <a:lnTo>
                  <a:pt x="1480" y="671"/>
                </a:lnTo>
                <a:lnTo>
                  <a:pt x="1481" y="673"/>
                </a:lnTo>
                <a:lnTo>
                  <a:pt x="1481" y="674"/>
                </a:lnTo>
                <a:lnTo>
                  <a:pt x="1481" y="675"/>
                </a:lnTo>
                <a:lnTo>
                  <a:pt x="1483" y="676"/>
                </a:lnTo>
                <a:lnTo>
                  <a:pt x="1483" y="677"/>
                </a:lnTo>
                <a:lnTo>
                  <a:pt x="1483" y="678"/>
                </a:lnTo>
                <a:lnTo>
                  <a:pt x="1484" y="679"/>
                </a:lnTo>
                <a:lnTo>
                  <a:pt x="1484" y="681"/>
                </a:lnTo>
                <a:lnTo>
                  <a:pt x="1484" y="682"/>
                </a:lnTo>
                <a:lnTo>
                  <a:pt x="1485" y="682"/>
                </a:lnTo>
                <a:lnTo>
                  <a:pt x="1485" y="683"/>
                </a:lnTo>
                <a:lnTo>
                  <a:pt x="1485" y="684"/>
                </a:lnTo>
                <a:lnTo>
                  <a:pt x="1485" y="685"/>
                </a:lnTo>
                <a:lnTo>
                  <a:pt x="1485" y="686"/>
                </a:lnTo>
                <a:lnTo>
                  <a:pt x="1485" y="687"/>
                </a:lnTo>
                <a:lnTo>
                  <a:pt x="1485" y="690"/>
                </a:lnTo>
                <a:lnTo>
                  <a:pt x="1485" y="692"/>
                </a:lnTo>
                <a:lnTo>
                  <a:pt x="1485" y="694"/>
                </a:lnTo>
                <a:lnTo>
                  <a:pt x="1485" y="699"/>
                </a:lnTo>
                <a:lnTo>
                  <a:pt x="1485" y="708"/>
                </a:lnTo>
                <a:lnTo>
                  <a:pt x="1484" y="713"/>
                </a:lnTo>
                <a:lnTo>
                  <a:pt x="1483" y="715"/>
                </a:lnTo>
                <a:lnTo>
                  <a:pt x="1481" y="716"/>
                </a:lnTo>
                <a:lnTo>
                  <a:pt x="1481" y="717"/>
                </a:lnTo>
                <a:lnTo>
                  <a:pt x="1480" y="718"/>
                </a:lnTo>
                <a:lnTo>
                  <a:pt x="1481" y="718"/>
                </a:lnTo>
                <a:lnTo>
                  <a:pt x="1480" y="718"/>
                </a:lnTo>
                <a:lnTo>
                  <a:pt x="1480" y="720"/>
                </a:lnTo>
                <a:lnTo>
                  <a:pt x="1479" y="719"/>
                </a:lnTo>
                <a:lnTo>
                  <a:pt x="1479" y="720"/>
                </a:lnTo>
                <a:lnTo>
                  <a:pt x="1478" y="721"/>
                </a:lnTo>
                <a:lnTo>
                  <a:pt x="1475" y="724"/>
                </a:lnTo>
                <a:lnTo>
                  <a:pt x="1473" y="725"/>
                </a:lnTo>
                <a:lnTo>
                  <a:pt x="1472" y="725"/>
                </a:lnTo>
                <a:lnTo>
                  <a:pt x="1472" y="726"/>
                </a:lnTo>
                <a:lnTo>
                  <a:pt x="1471" y="726"/>
                </a:lnTo>
                <a:lnTo>
                  <a:pt x="1471" y="727"/>
                </a:lnTo>
                <a:lnTo>
                  <a:pt x="1469" y="727"/>
                </a:lnTo>
                <a:lnTo>
                  <a:pt x="1469" y="728"/>
                </a:lnTo>
                <a:lnTo>
                  <a:pt x="1468" y="728"/>
                </a:lnTo>
                <a:lnTo>
                  <a:pt x="1467" y="729"/>
                </a:lnTo>
                <a:lnTo>
                  <a:pt x="1465" y="731"/>
                </a:lnTo>
                <a:lnTo>
                  <a:pt x="1464" y="732"/>
                </a:lnTo>
                <a:lnTo>
                  <a:pt x="1463" y="733"/>
                </a:lnTo>
                <a:lnTo>
                  <a:pt x="1462" y="733"/>
                </a:lnTo>
                <a:lnTo>
                  <a:pt x="1462" y="734"/>
                </a:lnTo>
                <a:lnTo>
                  <a:pt x="1461" y="735"/>
                </a:lnTo>
                <a:lnTo>
                  <a:pt x="1460" y="735"/>
                </a:lnTo>
                <a:lnTo>
                  <a:pt x="1459" y="736"/>
                </a:lnTo>
                <a:lnTo>
                  <a:pt x="1458" y="737"/>
                </a:lnTo>
                <a:lnTo>
                  <a:pt x="1456" y="738"/>
                </a:lnTo>
                <a:lnTo>
                  <a:pt x="1456" y="740"/>
                </a:lnTo>
                <a:lnTo>
                  <a:pt x="1455" y="741"/>
                </a:lnTo>
                <a:lnTo>
                  <a:pt x="1455" y="740"/>
                </a:lnTo>
                <a:lnTo>
                  <a:pt x="1454" y="742"/>
                </a:lnTo>
                <a:lnTo>
                  <a:pt x="1453" y="743"/>
                </a:lnTo>
                <a:lnTo>
                  <a:pt x="1452" y="745"/>
                </a:lnTo>
                <a:lnTo>
                  <a:pt x="1450" y="749"/>
                </a:lnTo>
                <a:lnTo>
                  <a:pt x="1448" y="751"/>
                </a:lnTo>
                <a:lnTo>
                  <a:pt x="1448" y="752"/>
                </a:lnTo>
                <a:lnTo>
                  <a:pt x="1452" y="754"/>
                </a:lnTo>
                <a:lnTo>
                  <a:pt x="1452" y="755"/>
                </a:lnTo>
                <a:lnTo>
                  <a:pt x="1447" y="753"/>
                </a:lnTo>
                <a:lnTo>
                  <a:pt x="1447" y="754"/>
                </a:lnTo>
                <a:lnTo>
                  <a:pt x="1446" y="755"/>
                </a:lnTo>
                <a:lnTo>
                  <a:pt x="1446" y="757"/>
                </a:lnTo>
                <a:lnTo>
                  <a:pt x="1446" y="758"/>
                </a:lnTo>
                <a:lnTo>
                  <a:pt x="1445" y="759"/>
                </a:lnTo>
                <a:lnTo>
                  <a:pt x="1445" y="760"/>
                </a:lnTo>
                <a:lnTo>
                  <a:pt x="1445" y="761"/>
                </a:lnTo>
                <a:lnTo>
                  <a:pt x="1444" y="762"/>
                </a:lnTo>
                <a:lnTo>
                  <a:pt x="1444" y="763"/>
                </a:lnTo>
                <a:lnTo>
                  <a:pt x="1443" y="765"/>
                </a:lnTo>
                <a:lnTo>
                  <a:pt x="1443" y="766"/>
                </a:lnTo>
                <a:lnTo>
                  <a:pt x="1442" y="768"/>
                </a:lnTo>
                <a:lnTo>
                  <a:pt x="1438" y="773"/>
                </a:lnTo>
                <a:lnTo>
                  <a:pt x="1436" y="776"/>
                </a:lnTo>
                <a:lnTo>
                  <a:pt x="1435" y="776"/>
                </a:lnTo>
                <a:lnTo>
                  <a:pt x="1435" y="777"/>
                </a:lnTo>
                <a:lnTo>
                  <a:pt x="1434" y="777"/>
                </a:lnTo>
                <a:lnTo>
                  <a:pt x="1434" y="778"/>
                </a:lnTo>
                <a:lnTo>
                  <a:pt x="1433" y="778"/>
                </a:lnTo>
                <a:lnTo>
                  <a:pt x="1431" y="779"/>
                </a:lnTo>
                <a:lnTo>
                  <a:pt x="1430" y="779"/>
                </a:lnTo>
                <a:lnTo>
                  <a:pt x="1430" y="780"/>
                </a:lnTo>
                <a:lnTo>
                  <a:pt x="1429" y="780"/>
                </a:lnTo>
                <a:lnTo>
                  <a:pt x="1428" y="780"/>
                </a:lnTo>
                <a:lnTo>
                  <a:pt x="1428" y="782"/>
                </a:lnTo>
                <a:lnTo>
                  <a:pt x="1427" y="782"/>
                </a:lnTo>
                <a:lnTo>
                  <a:pt x="1427" y="783"/>
                </a:lnTo>
                <a:lnTo>
                  <a:pt x="1426" y="783"/>
                </a:lnTo>
                <a:lnTo>
                  <a:pt x="1425" y="783"/>
                </a:lnTo>
                <a:lnTo>
                  <a:pt x="1425" y="784"/>
                </a:lnTo>
                <a:lnTo>
                  <a:pt x="1423" y="784"/>
                </a:lnTo>
                <a:lnTo>
                  <a:pt x="1423" y="785"/>
                </a:lnTo>
                <a:lnTo>
                  <a:pt x="1422" y="785"/>
                </a:lnTo>
                <a:lnTo>
                  <a:pt x="1422" y="786"/>
                </a:lnTo>
                <a:lnTo>
                  <a:pt x="1421" y="786"/>
                </a:lnTo>
                <a:lnTo>
                  <a:pt x="1421" y="787"/>
                </a:lnTo>
                <a:lnTo>
                  <a:pt x="1420" y="787"/>
                </a:lnTo>
                <a:lnTo>
                  <a:pt x="1420" y="788"/>
                </a:lnTo>
                <a:lnTo>
                  <a:pt x="1419" y="788"/>
                </a:lnTo>
                <a:lnTo>
                  <a:pt x="1419" y="790"/>
                </a:lnTo>
                <a:lnTo>
                  <a:pt x="1419" y="791"/>
                </a:lnTo>
                <a:lnTo>
                  <a:pt x="1418" y="792"/>
                </a:lnTo>
                <a:lnTo>
                  <a:pt x="1418" y="799"/>
                </a:lnTo>
                <a:lnTo>
                  <a:pt x="1418" y="800"/>
                </a:lnTo>
                <a:lnTo>
                  <a:pt x="1418" y="803"/>
                </a:lnTo>
                <a:lnTo>
                  <a:pt x="1419" y="807"/>
                </a:lnTo>
                <a:lnTo>
                  <a:pt x="1419" y="809"/>
                </a:lnTo>
                <a:lnTo>
                  <a:pt x="1423" y="808"/>
                </a:lnTo>
                <a:lnTo>
                  <a:pt x="1425" y="808"/>
                </a:lnTo>
                <a:lnTo>
                  <a:pt x="1426" y="810"/>
                </a:lnTo>
                <a:lnTo>
                  <a:pt x="1426" y="811"/>
                </a:lnTo>
                <a:lnTo>
                  <a:pt x="1425" y="811"/>
                </a:lnTo>
                <a:lnTo>
                  <a:pt x="1422" y="812"/>
                </a:lnTo>
                <a:lnTo>
                  <a:pt x="1422" y="813"/>
                </a:lnTo>
                <a:lnTo>
                  <a:pt x="1421" y="813"/>
                </a:lnTo>
                <a:lnTo>
                  <a:pt x="1421" y="815"/>
                </a:lnTo>
                <a:lnTo>
                  <a:pt x="1422" y="819"/>
                </a:lnTo>
                <a:lnTo>
                  <a:pt x="1423" y="822"/>
                </a:lnTo>
                <a:lnTo>
                  <a:pt x="1425" y="824"/>
                </a:lnTo>
                <a:lnTo>
                  <a:pt x="1425" y="822"/>
                </a:lnTo>
                <a:lnTo>
                  <a:pt x="1423" y="821"/>
                </a:lnTo>
                <a:lnTo>
                  <a:pt x="1425" y="821"/>
                </a:lnTo>
                <a:lnTo>
                  <a:pt x="1425" y="820"/>
                </a:lnTo>
                <a:lnTo>
                  <a:pt x="1425" y="822"/>
                </a:lnTo>
                <a:lnTo>
                  <a:pt x="1425" y="824"/>
                </a:lnTo>
                <a:lnTo>
                  <a:pt x="1426" y="824"/>
                </a:lnTo>
                <a:lnTo>
                  <a:pt x="1425" y="825"/>
                </a:lnTo>
                <a:lnTo>
                  <a:pt x="1425" y="824"/>
                </a:lnTo>
                <a:lnTo>
                  <a:pt x="1423" y="824"/>
                </a:lnTo>
                <a:lnTo>
                  <a:pt x="1425" y="824"/>
                </a:lnTo>
                <a:lnTo>
                  <a:pt x="1425" y="825"/>
                </a:lnTo>
                <a:lnTo>
                  <a:pt x="1426" y="825"/>
                </a:lnTo>
                <a:lnTo>
                  <a:pt x="1426" y="826"/>
                </a:lnTo>
                <a:lnTo>
                  <a:pt x="1426" y="830"/>
                </a:lnTo>
                <a:lnTo>
                  <a:pt x="1426" y="832"/>
                </a:lnTo>
                <a:lnTo>
                  <a:pt x="1423" y="833"/>
                </a:lnTo>
                <a:lnTo>
                  <a:pt x="1423" y="836"/>
                </a:lnTo>
                <a:lnTo>
                  <a:pt x="1421" y="840"/>
                </a:lnTo>
                <a:lnTo>
                  <a:pt x="1420" y="842"/>
                </a:lnTo>
                <a:lnTo>
                  <a:pt x="1418" y="844"/>
                </a:lnTo>
                <a:lnTo>
                  <a:pt x="1417" y="846"/>
                </a:lnTo>
                <a:lnTo>
                  <a:pt x="1415" y="849"/>
                </a:lnTo>
                <a:lnTo>
                  <a:pt x="1413" y="852"/>
                </a:lnTo>
                <a:lnTo>
                  <a:pt x="1410" y="855"/>
                </a:lnTo>
                <a:lnTo>
                  <a:pt x="1405" y="860"/>
                </a:lnTo>
                <a:lnTo>
                  <a:pt x="1403" y="862"/>
                </a:lnTo>
                <a:lnTo>
                  <a:pt x="1401" y="867"/>
                </a:lnTo>
                <a:lnTo>
                  <a:pt x="1398" y="870"/>
                </a:lnTo>
                <a:lnTo>
                  <a:pt x="1395" y="874"/>
                </a:lnTo>
                <a:lnTo>
                  <a:pt x="1394" y="877"/>
                </a:lnTo>
                <a:lnTo>
                  <a:pt x="1393" y="879"/>
                </a:lnTo>
                <a:lnTo>
                  <a:pt x="1392" y="882"/>
                </a:lnTo>
                <a:lnTo>
                  <a:pt x="1389" y="885"/>
                </a:lnTo>
                <a:lnTo>
                  <a:pt x="1387" y="888"/>
                </a:lnTo>
                <a:lnTo>
                  <a:pt x="1384" y="892"/>
                </a:lnTo>
                <a:lnTo>
                  <a:pt x="1381" y="896"/>
                </a:lnTo>
                <a:lnTo>
                  <a:pt x="1379" y="900"/>
                </a:lnTo>
                <a:lnTo>
                  <a:pt x="1375" y="907"/>
                </a:lnTo>
                <a:lnTo>
                  <a:pt x="1370" y="913"/>
                </a:lnTo>
                <a:lnTo>
                  <a:pt x="1363" y="920"/>
                </a:lnTo>
                <a:lnTo>
                  <a:pt x="1363" y="921"/>
                </a:lnTo>
                <a:lnTo>
                  <a:pt x="1361" y="924"/>
                </a:lnTo>
                <a:lnTo>
                  <a:pt x="1358" y="927"/>
                </a:lnTo>
                <a:lnTo>
                  <a:pt x="1356" y="929"/>
                </a:lnTo>
                <a:lnTo>
                  <a:pt x="1355" y="930"/>
                </a:lnTo>
                <a:lnTo>
                  <a:pt x="1353" y="933"/>
                </a:lnTo>
                <a:lnTo>
                  <a:pt x="1352" y="934"/>
                </a:lnTo>
                <a:lnTo>
                  <a:pt x="1352" y="935"/>
                </a:lnTo>
                <a:lnTo>
                  <a:pt x="1351" y="935"/>
                </a:lnTo>
                <a:lnTo>
                  <a:pt x="1351" y="936"/>
                </a:lnTo>
                <a:lnTo>
                  <a:pt x="1350" y="937"/>
                </a:lnTo>
                <a:lnTo>
                  <a:pt x="1348" y="939"/>
                </a:lnTo>
                <a:lnTo>
                  <a:pt x="1346" y="943"/>
                </a:lnTo>
                <a:lnTo>
                  <a:pt x="1344" y="946"/>
                </a:lnTo>
                <a:lnTo>
                  <a:pt x="1343" y="949"/>
                </a:lnTo>
                <a:lnTo>
                  <a:pt x="1342" y="951"/>
                </a:lnTo>
                <a:lnTo>
                  <a:pt x="1341" y="952"/>
                </a:lnTo>
                <a:lnTo>
                  <a:pt x="1339" y="953"/>
                </a:lnTo>
                <a:lnTo>
                  <a:pt x="1337" y="955"/>
                </a:lnTo>
                <a:lnTo>
                  <a:pt x="1335" y="959"/>
                </a:lnTo>
                <a:lnTo>
                  <a:pt x="1335" y="960"/>
                </a:lnTo>
                <a:lnTo>
                  <a:pt x="1334" y="959"/>
                </a:lnTo>
                <a:lnTo>
                  <a:pt x="1333" y="962"/>
                </a:lnTo>
                <a:lnTo>
                  <a:pt x="1331" y="963"/>
                </a:lnTo>
                <a:lnTo>
                  <a:pt x="1331" y="964"/>
                </a:lnTo>
                <a:lnTo>
                  <a:pt x="1330" y="966"/>
                </a:lnTo>
                <a:lnTo>
                  <a:pt x="1327" y="970"/>
                </a:lnTo>
                <a:lnTo>
                  <a:pt x="1323" y="976"/>
                </a:lnTo>
                <a:lnTo>
                  <a:pt x="1322" y="977"/>
                </a:lnTo>
                <a:lnTo>
                  <a:pt x="1320" y="980"/>
                </a:lnTo>
                <a:lnTo>
                  <a:pt x="1309" y="999"/>
                </a:lnTo>
                <a:lnTo>
                  <a:pt x="1308" y="1000"/>
                </a:lnTo>
                <a:lnTo>
                  <a:pt x="1306" y="1001"/>
                </a:lnTo>
                <a:lnTo>
                  <a:pt x="1306" y="1002"/>
                </a:lnTo>
                <a:lnTo>
                  <a:pt x="1306" y="1003"/>
                </a:lnTo>
                <a:lnTo>
                  <a:pt x="1306" y="1004"/>
                </a:lnTo>
                <a:lnTo>
                  <a:pt x="1305" y="1004"/>
                </a:lnTo>
                <a:lnTo>
                  <a:pt x="1305" y="1005"/>
                </a:lnTo>
                <a:lnTo>
                  <a:pt x="1304" y="1005"/>
                </a:lnTo>
                <a:lnTo>
                  <a:pt x="1304" y="1006"/>
                </a:lnTo>
                <a:lnTo>
                  <a:pt x="1303" y="1008"/>
                </a:lnTo>
                <a:lnTo>
                  <a:pt x="1303" y="1009"/>
                </a:lnTo>
                <a:lnTo>
                  <a:pt x="1302" y="1009"/>
                </a:lnTo>
                <a:lnTo>
                  <a:pt x="1302" y="1010"/>
                </a:lnTo>
                <a:lnTo>
                  <a:pt x="1301" y="1011"/>
                </a:lnTo>
                <a:lnTo>
                  <a:pt x="1301" y="1012"/>
                </a:lnTo>
                <a:lnTo>
                  <a:pt x="1300" y="1013"/>
                </a:lnTo>
                <a:lnTo>
                  <a:pt x="1299" y="1013"/>
                </a:lnTo>
                <a:lnTo>
                  <a:pt x="1299" y="1014"/>
                </a:lnTo>
                <a:lnTo>
                  <a:pt x="1297" y="1016"/>
                </a:lnTo>
                <a:lnTo>
                  <a:pt x="1297" y="1017"/>
                </a:lnTo>
                <a:lnTo>
                  <a:pt x="1296" y="1017"/>
                </a:lnTo>
                <a:lnTo>
                  <a:pt x="1296" y="1018"/>
                </a:lnTo>
                <a:lnTo>
                  <a:pt x="1295" y="1020"/>
                </a:lnTo>
                <a:lnTo>
                  <a:pt x="1295" y="1019"/>
                </a:lnTo>
                <a:lnTo>
                  <a:pt x="1295" y="1020"/>
                </a:lnTo>
                <a:lnTo>
                  <a:pt x="1294" y="1020"/>
                </a:lnTo>
                <a:lnTo>
                  <a:pt x="1294" y="1021"/>
                </a:lnTo>
                <a:lnTo>
                  <a:pt x="1295" y="1021"/>
                </a:lnTo>
                <a:lnTo>
                  <a:pt x="1296" y="1022"/>
                </a:lnTo>
                <a:lnTo>
                  <a:pt x="1295" y="1022"/>
                </a:lnTo>
                <a:lnTo>
                  <a:pt x="1294" y="1021"/>
                </a:lnTo>
                <a:lnTo>
                  <a:pt x="1293" y="1022"/>
                </a:lnTo>
                <a:lnTo>
                  <a:pt x="1293" y="1023"/>
                </a:lnTo>
                <a:lnTo>
                  <a:pt x="1294" y="1023"/>
                </a:lnTo>
                <a:lnTo>
                  <a:pt x="1293" y="1023"/>
                </a:lnTo>
                <a:lnTo>
                  <a:pt x="1293" y="1025"/>
                </a:lnTo>
                <a:lnTo>
                  <a:pt x="1292" y="1026"/>
                </a:lnTo>
                <a:lnTo>
                  <a:pt x="1292" y="1027"/>
                </a:lnTo>
                <a:lnTo>
                  <a:pt x="1292" y="1028"/>
                </a:lnTo>
                <a:lnTo>
                  <a:pt x="1291" y="1029"/>
                </a:lnTo>
                <a:lnTo>
                  <a:pt x="1291" y="1030"/>
                </a:lnTo>
                <a:lnTo>
                  <a:pt x="1291" y="1031"/>
                </a:lnTo>
                <a:lnTo>
                  <a:pt x="1289" y="1035"/>
                </a:lnTo>
                <a:lnTo>
                  <a:pt x="1289" y="1036"/>
                </a:lnTo>
                <a:lnTo>
                  <a:pt x="1289" y="1037"/>
                </a:lnTo>
                <a:lnTo>
                  <a:pt x="1289" y="1039"/>
                </a:lnTo>
                <a:lnTo>
                  <a:pt x="1288" y="1042"/>
                </a:lnTo>
                <a:lnTo>
                  <a:pt x="1289" y="1042"/>
                </a:lnTo>
                <a:lnTo>
                  <a:pt x="1289" y="1043"/>
                </a:lnTo>
                <a:lnTo>
                  <a:pt x="1289" y="1044"/>
                </a:lnTo>
                <a:lnTo>
                  <a:pt x="1288" y="1044"/>
                </a:lnTo>
                <a:lnTo>
                  <a:pt x="1288" y="1045"/>
                </a:lnTo>
                <a:lnTo>
                  <a:pt x="1288" y="1046"/>
                </a:lnTo>
                <a:lnTo>
                  <a:pt x="1287" y="1051"/>
                </a:lnTo>
                <a:lnTo>
                  <a:pt x="1287" y="1052"/>
                </a:lnTo>
                <a:lnTo>
                  <a:pt x="1287" y="1053"/>
                </a:lnTo>
                <a:lnTo>
                  <a:pt x="1287" y="1054"/>
                </a:lnTo>
                <a:lnTo>
                  <a:pt x="1287" y="1055"/>
                </a:lnTo>
                <a:lnTo>
                  <a:pt x="1287" y="1056"/>
                </a:lnTo>
                <a:lnTo>
                  <a:pt x="1287" y="1058"/>
                </a:lnTo>
                <a:lnTo>
                  <a:pt x="1287" y="1059"/>
                </a:lnTo>
                <a:lnTo>
                  <a:pt x="1287" y="1060"/>
                </a:lnTo>
                <a:lnTo>
                  <a:pt x="1287" y="1066"/>
                </a:lnTo>
                <a:lnTo>
                  <a:pt x="1287" y="1067"/>
                </a:lnTo>
                <a:lnTo>
                  <a:pt x="1288" y="1071"/>
                </a:lnTo>
                <a:lnTo>
                  <a:pt x="1287" y="1071"/>
                </a:lnTo>
                <a:lnTo>
                  <a:pt x="1286" y="1071"/>
                </a:lnTo>
                <a:lnTo>
                  <a:pt x="1279" y="1067"/>
                </a:lnTo>
                <a:lnTo>
                  <a:pt x="1279" y="1068"/>
                </a:lnTo>
                <a:lnTo>
                  <a:pt x="1280" y="1069"/>
                </a:lnTo>
                <a:lnTo>
                  <a:pt x="1279" y="1068"/>
                </a:lnTo>
                <a:lnTo>
                  <a:pt x="1278" y="1069"/>
                </a:lnTo>
                <a:lnTo>
                  <a:pt x="1279" y="1069"/>
                </a:lnTo>
                <a:lnTo>
                  <a:pt x="1280" y="1070"/>
                </a:lnTo>
                <a:lnTo>
                  <a:pt x="1279" y="1069"/>
                </a:lnTo>
                <a:lnTo>
                  <a:pt x="1278" y="1069"/>
                </a:lnTo>
                <a:lnTo>
                  <a:pt x="1278" y="1070"/>
                </a:lnTo>
                <a:lnTo>
                  <a:pt x="1278" y="1071"/>
                </a:lnTo>
                <a:lnTo>
                  <a:pt x="1279" y="1070"/>
                </a:lnTo>
                <a:lnTo>
                  <a:pt x="1279" y="1071"/>
                </a:lnTo>
                <a:lnTo>
                  <a:pt x="1280" y="1071"/>
                </a:lnTo>
                <a:lnTo>
                  <a:pt x="1279" y="1071"/>
                </a:lnTo>
                <a:lnTo>
                  <a:pt x="1280" y="1071"/>
                </a:lnTo>
                <a:lnTo>
                  <a:pt x="1280" y="1072"/>
                </a:lnTo>
                <a:lnTo>
                  <a:pt x="1280" y="1071"/>
                </a:lnTo>
                <a:lnTo>
                  <a:pt x="1284" y="1073"/>
                </a:lnTo>
                <a:lnTo>
                  <a:pt x="1285" y="1075"/>
                </a:lnTo>
                <a:lnTo>
                  <a:pt x="1286" y="1072"/>
                </a:lnTo>
                <a:lnTo>
                  <a:pt x="1285" y="1075"/>
                </a:lnTo>
                <a:lnTo>
                  <a:pt x="1286" y="1075"/>
                </a:lnTo>
                <a:lnTo>
                  <a:pt x="1286" y="1076"/>
                </a:lnTo>
                <a:lnTo>
                  <a:pt x="1286" y="1075"/>
                </a:lnTo>
                <a:lnTo>
                  <a:pt x="1285" y="1075"/>
                </a:lnTo>
                <a:lnTo>
                  <a:pt x="1286" y="1075"/>
                </a:lnTo>
                <a:lnTo>
                  <a:pt x="1285" y="1075"/>
                </a:lnTo>
                <a:lnTo>
                  <a:pt x="1284" y="1075"/>
                </a:lnTo>
                <a:lnTo>
                  <a:pt x="1284" y="1076"/>
                </a:lnTo>
                <a:lnTo>
                  <a:pt x="1283" y="1076"/>
                </a:lnTo>
                <a:lnTo>
                  <a:pt x="1279" y="1073"/>
                </a:lnTo>
                <a:lnTo>
                  <a:pt x="1279" y="1075"/>
                </a:lnTo>
                <a:lnTo>
                  <a:pt x="1279" y="1076"/>
                </a:lnTo>
                <a:lnTo>
                  <a:pt x="1279" y="1077"/>
                </a:lnTo>
                <a:lnTo>
                  <a:pt x="1279" y="1078"/>
                </a:lnTo>
                <a:lnTo>
                  <a:pt x="1280" y="1079"/>
                </a:lnTo>
                <a:lnTo>
                  <a:pt x="1280" y="1080"/>
                </a:lnTo>
                <a:lnTo>
                  <a:pt x="1280" y="1081"/>
                </a:lnTo>
                <a:lnTo>
                  <a:pt x="1280" y="1083"/>
                </a:lnTo>
                <a:lnTo>
                  <a:pt x="1280" y="1084"/>
                </a:lnTo>
                <a:lnTo>
                  <a:pt x="1281" y="1084"/>
                </a:lnTo>
                <a:lnTo>
                  <a:pt x="1281" y="1085"/>
                </a:lnTo>
                <a:lnTo>
                  <a:pt x="1281" y="1086"/>
                </a:lnTo>
                <a:lnTo>
                  <a:pt x="1283" y="1086"/>
                </a:lnTo>
                <a:lnTo>
                  <a:pt x="1283" y="1087"/>
                </a:lnTo>
                <a:lnTo>
                  <a:pt x="1281" y="1087"/>
                </a:lnTo>
                <a:lnTo>
                  <a:pt x="1281" y="1089"/>
                </a:lnTo>
                <a:lnTo>
                  <a:pt x="1283" y="1092"/>
                </a:lnTo>
                <a:lnTo>
                  <a:pt x="1283" y="1093"/>
                </a:lnTo>
                <a:lnTo>
                  <a:pt x="1283" y="1095"/>
                </a:lnTo>
                <a:lnTo>
                  <a:pt x="1284" y="1097"/>
                </a:lnTo>
                <a:lnTo>
                  <a:pt x="1284" y="1098"/>
                </a:lnTo>
                <a:lnTo>
                  <a:pt x="1285" y="1100"/>
                </a:lnTo>
                <a:lnTo>
                  <a:pt x="1285" y="1101"/>
                </a:lnTo>
                <a:lnTo>
                  <a:pt x="1286" y="1101"/>
                </a:lnTo>
                <a:lnTo>
                  <a:pt x="1286" y="1102"/>
                </a:lnTo>
                <a:lnTo>
                  <a:pt x="1287" y="1102"/>
                </a:lnTo>
                <a:lnTo>
                  <a:pt x="1287" y="1103"/>
                </a:lnTo>
                <a:lnTo>
                  <a:pt x="1288" y="1103"/>
                </a:lnTo>
                <a:lnTo>
                  <a:pt x="1288" y="1104"/>
                </a:lnTo>
                <a:lnTo>
                  <a:pt x="1289" y="1104"/>
                </a:lnTo>
                <a:lnTo>
                  <a:pt x="1289" y="1105"/>
                </a:lnTo>
                <a:lnTo>
                  <a:pt x="1291" y="1105"/>
                </a:lnTo>
                <a:lnTo>
                  <a:pt x="1291" y="1106"/>
                </a:lnTo>
                <a:lnTo>
                  <a:pt x="1292" y="1108"/>
                </a:lnTo>
                <a:lnTo>
                  <a:pt x="1292" y="1109"/>
                </a:lnTo>
                <a:lnTo>
                  <a:pt x="1292" y="1110"/>
                </a:lnTo>
                <a:lnTo>
                  <a:pt x="1293" y="1110"/>
                </a:lnTo>
                <a:lnTo>
                  <a:pt x="1293" y="1111"/>
                </a:lnTo>
                <a:lnTo>
                  <a:pt x="1293" y="1112"/>
                </a:lnTo>
                <a:lnTo>
                  <a:pt x="1293" y="1113"/>
                </a:lnTo>
                <a:lnTo>
                  <a:pt x="1293" y="1114"/>
                </a:lnTo>
                <a:lnTo>
                  <a:pt x="1293" y="1115"/>
                </a:lnTo>
                <a:lnTo>
                  <a:pt x="1292" y="1118"/>
                </a:lnTo>
                <a:lnTo>
                  <a:pt x="1292" y="1119"/>
                </a:lnTo>
                <a:lnTo>
                  <a:pt x="1292" y="1121"/>
                </a:lnTo>
                <a:lnTo>
                  <a:pt x="1293" y="1121"/>
                </a:lnTo>
                <a:lnTo>
                  <a:pt x="1292" y="1126"/>
                </a:lnTo>
                <a:lnTo>
                  <a:pt x="1292" y="1127"/>
                </a:lnTo>
                <a:lnTo>
                  <a:pt x="1292" y="1128"/>
                </a:lnTo>
                <a:lnTo>
                  <a:pt x="1292" y="1129"/>
                </a:lnTo>
                <a:lnTo>
                  <a:pt x="1291" y="1130"/>
                </a:lnTo>
                <a:lnTo>
                  <a:pt x="1291" y="1131"/>
                </a:lnTo>
                <a:lnTo>
                  <a:pt x="1291" y="1133"/>
                </a:lnTo>
                <a:lnTo>
                  <a:pt x="1291" y="1134"/>
                </a:lnTo>
                <a:lnTo>
                  <a:pt x="1291" y="1135"/>
                </a:lnTo>
                <a:lnTo>
                  <a:pt x="1289" y="1136"/>
                </a:lnTo>
                <a:lnTo>
                  <a:pt x="1289" y="1137"/>
                </a:lnTo>
                <a:lnTo>
                  <a:pt x="1289" y="1138"/>
                </a:lnTo>
                <a:lnTo>
                  <a:pt x="1289" y="1140"/>
                </a:lnTo>
                <a:lnTo>
                  <a:pt x="1289" y="1142"/>
                </a:lnTo>
                <a:lnTo>
                  <a:pt x="1288" y="1143"/>
                </a:lnTo>
                <a:lnTo>
                  <a:pt x="1288" y="1144"/>
                </a:lnTo>
                <a:lnTo>
                  <a:pt x="1288" y="1145"/>
                </a:lnTo>
                <a:lnTo>
                  <a:pt x="1288" y="1146"/>
                </a:lnTo>
                <a:lnTo>
                  <a:pt x="1287" y="1148"/>
                </a:lnTo>
                <a:lnTo>
                  <a:pt x="1286" y="1159"/>
                </a:lnTo>
                <a:lnTo>
                  <a:pt x="1286" y="1161"/>
                </a:lnTo>
                <a:lnTo>
                  <a:pt x="1285" y="1163"/>
                </a:lnTo>
                <a:lnTo>
                  <a:pt x="1285" y="1165"/>
                </a:lnTo>
                <a:lnTo>
                  <a:pt x="1284" y="1169"/>
                </a:lnTo>
                <a:lnTo>
                  <a:pt x="1284" y="1171"/>
                </a:lnTo>
                <a:lnTo>
                  <a:pt x="1283" y="1173"/>
                </a:lnTo>
                <a:lnTo>
                  <a:pt x="1283" y="1177"/>
                </a:lnTo>
                <a:lnTo>
                  <a:pt x="1281" y="1179"/>
                </a:lnTo>
                <a:lnTo>
                  <a:pt x="1280" y="1182"/>
                </a:lnTo>
                <a:lnTo>
                  <a:pt x="1279" y="1185"/>
                </a:lnTo>
                <a:lnTo>
                  <a:pt x="1279" y="1188"/>
                </a:lnTo>
                <a:lnTo>
                  <a:pt x="1278" y="1192"/>
                </a:lnTo>
                <a:lnTo>
                  <a:pt x="1277" y="1194"/>
                </a:lnTo>
                <a:lnTo>
                  <a:pt x="1276" y="1197"/>
                </a:lnTo>
                <a:lnTo>
                  <a:pt x="1276" y="1198"/>
                </a:lnTo>
                <a:lnTo>
                  <a:pt x="1272" y="1205"/>
                </a:lnTo>
                <a:lnTo>
                  <a:pt x="1272" y="1207"/>
                </a:lnTo>
                <a:lnTo>
                  <a:pt x="1271" y="1209"/>
                </a:lnTo>
                <a:lnTo>
                  <a:pt x="1271" y="1210"/>
                </a:lnTo>
                <a:lnTo>
                  <a:pt x="1270" y="1212"/>
                </a:lnTo>
                <a:lnTo>
                  <a:pt x="1270" y="1213"/>
                </a:lnTo>
                <a:lnTo>
                  <a:pt x="1270" y="1214"/>
                </a:lnTo>
                <a:lnTo>
                  <a:pt x="1269" y="1214"/>
                </a:lnTo>
                <a:lnTo>
                  <a:pt x="1269" y="1215"/>
                </a:lnTo>
                <a:lnTo>
                  <a:pt x="1268" y="1217"/>
                </a:lnTo>
                <a:lnTo>
                  <a:pt x="1267" y="1218"/>
                </a:lnTo>
                <a:lnTo>
                  <a:pt x="1264" y="1220"/>
                </a:lnTo>
                <a:lnTo>
                  <a:pt x="1263" y="1221"/>
                </a:lnTo>
                <a:lnTo>
                  <a:pt x="1262" y="1221"/>
                </a:lnTo>
                <a:lnTo>
                  <a:pt x="1261" y="1221"/>
                </a:lnTo>
                <a:lnTo>
                  <a:pt x="1260" y="1222"/>
                </a:lnTo>
                <a:lnTo>
                  <a:pt x="1259" y="1222"/>
                </a:lnTo>
                <a:lnTo>
                  <a:pt x="1258" y="1222"/>
                </a:lnTo>
                <a:lnTo>
                  <a:pt x="1256" y="1222"/>
                </a:lnTo>
                <a:lnTo>
                  <a:pt x="1253" y="1222"/>
                </a:lnTo>
                <a:lnTo>
                  <a:pt x="1252" y="1222"/>
                </a:lnTo>
                <a:lnTo>
                  <a:pt x="1252" y="1223"/>
                </a:lnTo>
                <a:lnTo>
                  <a:pt x="1247" y="1223"/>
                </a:lnTo>
                <a:lnTo>
                  <a:pt x="1249" y="1226"/>
                </a:lnTo>
                <a:lnTo>
                  <a:pt x="1239" y="1227"/>
                </a:lnTo>
                <a:lnTo>
                  <a:pt x="1237" y="1227"/>
                </a:lnTo>
                <a:lnTo>
                  <a:pt x="1234" y="1228"/>
                </a:lnTo>
                <a:lnTo>
                  <a:pt x="1224" y="1229"/>
                </a:lnTo>
                <a:lnTo>
                  <a:pt x="1217" y="1229"/>
                </a:lnTo>
                <a:lnTo>
                  <a:pt x="1217" y="1230"/>
                </a:lnTo>
                <a:lnTo>
                  <a:pt x="1216" y="1230"/>
                </a:lnTo>
                <a:lnTo>
                  <a:pt x="1216" y="1229"/>
                </a:lnTo>
                <a:lnTo>
                  <a:pt x="1214" y="1226"/>
                </a:lnTo>
                <a:lnTo>
                  <a:pt x="1214" y="1224"/>
                </a:lnTo>
                <a:lnTo>
                  <a:pt x="1213" y="1224"/>
                </a:lnTo>
                <a:lnTo>
                  <a:pt x="1211" y="1226"/>
                </a:lnTo>
                <a:lnTo>
                  <a:pt x="1210" y="1226"/>
                </a:lnTo>
                <a:lnTo>
                  <a:pt x="1208" y="1226"/>
                </a:lnTo>
                <a:lnTo>
                  <a:pt x="1207" y="1226"/>
                </a:lnTo>
                <a:lnTo>
                  <a:pt x="1204" y="1227"/>
                </a:lnTo>
                <a:lnTo>
                  <a:pt x="1203" y="1227"/>
                </a:lnTo>
                <a:lnTo>
                  <a:pt x="1202" y="1227"/>
                </a:lnTo>
                <a:lnTo>
                  <a:pt x="1201" y="1227"/>
                </a:lnTo>
                <a:lnTo>
                  <a:pt x="1200" y="1228"/>
                </a:lnTo>
                <a:lnTo>
                  <a:pt x="1199" y="1228"/>
                </a:lnTo>
                <a:lnTo>
                  <a:pt x="1197" y="1228"/>
                </a:lnTo>
                <a:lnTo>
                  <a:pt x="1195" y="1228"/>
                </a:lnTo>
                <a:lnTo>
                  <a:pt x="1192" y="1229"/>
                </a:lnTo>
                <a:lnTo>
                  <a:pt x="1191" y="1229"/>
                </a:lnTo>
                <a:lnTo>
                  <a:pt x="1189" y="1229"/>
                </a:lnTo>
                <a:lnTo>
                  <a:pt x="1188" y="1229"/>
                </a:lnTo>
                <a:lnTo>
                  <a:pt x="1187" y="1230"/>
                </a:lnTo>
                <a:lnTo>
                  <a:pt x="1185" y="1230"/>
                </a:lnTo>
                <a:lnTo>
                  <a:pt x="1182" y="1231"/>
                </a:lnTo>
                <a:lnTo>
                  <a:pt x="1178" y="1231"/>
                </a:lnTo>
                <a:lnTo>
                  <a:pt x="1176" y="1232"/>
                </a:lnTo>
                <a:lnTo>
                  <a:pt x="1171" y="1234"/>
                </a:lnTo>
                <a:lnTo>
                  <a:pt x="1170" y="1235"/>
                </a:lnTo>
                <a:lnTo>
                  <a:pt x="1169" y="1235"/>
                </a:lnTo>
                <a:lnTo>
                  <a:pt x="1168" y="1235"/>
                </a:lnTo>
                <a:lnTo>
                  <a:pt x="1168" y="1236"/>
                </a:lnTo>
                <a:lnTo>
                  <a:pt x="1167" y="1237"/>
                </a:lnTo>
                <a:lnTo>
                  <a:pt x="1166" y="1237"/>
                </a:lnTo>
                <a:lnTo>
                  <a:pt x="1166" y="1238"/>
                </a:lnTo>
                <a:lnTo>
                  <a:pt x="1164" y="1238"/>
                </a:lnTo>
                <a:lnTo>
                  <a:pt x="1163" y="1239"/>
                </a:lnTo>
                <a:lnTo>
                  <a:pt x="1162" y="1240"/>
                </a:lnTo>
                <a:lnTo>
                  <a:pt x="1161" y="1240"/>
                </a:lnTo>
                <a:lnTo>
                  <a:pt x="1161" y="1242"/>
                </a:lnTo>
                <a:lnTo>
                  <a:pt x="1160" y="1242"/>
                </a:lnTo>
                <a:lnTo>
                  <a:pt x="1159" y="1243"/>
                </a:lnTo>
                <a:lnTo>
                  <a:pt x="1158" y="1244"/>
                </a:lnTo>
                <a:lnTo>
                  <a:pt x="1158" y="1245"/>
                </a:lnTo>
                <a:lnTo>
                  <a:pt x="1159" y="1246"/>
                </a:lnTo>
                <a:lnTo>
                  <a:pt x="1157" y="1247"/>
                </a:lnTo>
                <a:lnTo>
                  <a:pt x="1160" y="1252"/>
                </a:lnTo>
                <a:lnTo>
                  <a:pt x="1159" y="1253"/>
                </a:lnTo>
                <a:lnTo>
                  <a:pt x="1157" y="1255"/>
                </a:lnTo>
                <a:lnTo>
                  <a:pt x="1154" y="1252"/>
                </a:lnTo>
                <a:lnTo>
                  <a:pt x="1153" y="1252"/>
                </a:lnTo>
                <a:lnTo>
                  <a:pt x="1151" y="1252"/>
                </a:lnTo>
                <a:lnTo>
                  <a:pt x="1152" y="1253"/>
                </a:lnTo>
                <a:lnTo>
                  <a:pt x="1152" y="1254"/>
                </a:lnTo>
                <a:lnTo>
                  <a:pt x="1154" y="1256"/>
                </a:lnTo>
                <a:lnTo>
                  <a:pt x="1153" y="1256"/>
                </a:lnTo>
                <a:lnTo>
                  <a:pt x="1152" y="1256"/>
                </a:lnTo>
                <a:lnTo>
                  <a:pt x="1152" y="1255"/>
                </a:lnTo>
                <a:lnTo>
                  <a:pt x="1147" y="1251"/>
                </a:lnTo>
                <a:lnTo>
                  <a:pt x="1146" y="1252"/>
                </a:lnTo>
                <a:lnTo>
                  <a:pt x="1145" y="1253"/>
                </a:lnTo>
                <a:lnTo>
                  <a:pt x="1146" y="1253"/>
                </a:lnTo>
                <a:lnTo>
                  <a:pt x="1147" y="1253"/>
                </a:lnTo>
                <a:lnTo>
                  <a:pt x="1146" y="1254"/>
                </a:lnTo>
                <a:lnTo>
                  <a:pt x="1151" y="1259"/>
                </a:lnTo>
                <a:lnTo>
                  <a:pt x="1150" y="1260"/>
                </a:lnTo>
                <a:lnTo>
                  <a:pt x="1145" y="1254"/>
                </a:lnTo>
                <a:lnTo>
                  <a:pt x="1143" y="1254"/>
                </a:lnTo>
                <a:lnTo>
                  <a:pt x="1142" y="1255"/>
                </a:lnTo>
                <a:lnTo>
                  <a:pt x="1141" y="1256"/>
                </a:lnTo>
                <a:lnTo>
                  <a:pt x="1139" y="1257"/>
                </a:lnTo>
                <a:lnTo>
                  <a:pt x="1139" y="1259"/>
                </a:lnTo>
                <a:lnTo>
                  <a:pt x="1138" y="1259"/>
                </a:lnTo>
                <a:lnTo>
                  <a:pt x="1137" y="1260"/>
                </a:lnTo>
                <a:lnTo>
                  <a:pt x="1136" y="1261"/>
                </a:lnTo>
                <a:lnTo>
                  <a:pt x="1135" y="1261"/>
                </a:lnTo>
                <a:lnTo>
                  <a:pt x="1134" y="1261"/>
                </a:lnTo>
                <a:lnTo>
                  <a:pt x="1134" y="1262"/>
                </a:lnTo>
                <a:lnTo>
                  <a:pt x="1133" y="1262"/>
                </a:lnTo>
                <a:lnTo>
                  <a:pt x="1134" y="1263"/>
                </a:lnTo>
                <a:lnTo>
                  <a:pt x="1135" y="1263"/>
                </a:lnTo>
                <a:lnTo>
                  <a:pt x="1136" y="1265"/>
                </a:lnTo>
                <a:lnTo>
                  <a:pt x="1138" y="1268"/>
                </a:lnTo>
                <a:lnTo>
                  <a:pt x="1138" y="1269"/>
                </a:lnTo>
                <a:lnTo>
                  <a:pt x="1138" y="1268"/>
                </a:lnTo>
                <a:lnTo>
                  <a:pt x="1138" y="1269"/>
                </a:lnTo>
                <a:lnTo>
                  <a:pt x="1139" y="1269"/>
                </a:lnTo>
                <a:lnTo>
                  <a:pt x="1138" y="1270"/>
                </a:lnTo>
                <a:lnTo>
                  <a:pt x="1137" y="1269"/>
                </a:lnTo>
                <a:lnTo>
                  <a:pt x="1138" y="1269"/>
                </a:lnTo>
                <a:lnTo>
                  <a:pt x="1137" y="1269"/>
                </a:lnTo>
                <a:lnTo>
                  <a:pt x="1136" y="1268"/>
                </a:lnTo>
                <a:lnTo>
                  <a:pt x="1135" y="1267"/>
                </a:lnTo>
                <a:lnTo>
                  <a:pt x="1135" y="1265"/>
                </a:lnTo>
                <a:lnTo>
                  <a:pt x="1134" y="1265"/>
                </a:lnTo>
                <a:lnTo>
                  <a:pt x="1134" y="1264"/>
                </a:lnTo>
                <a:lnTo>
                  <a:pt x="1133" y="1263"/>
                </a:lnTo>
                <a:lnTo>
                  <a:pt x="1132" y="1263"/>
                </a:lnTo>
                <a:lnTo>
                  <a:pt x="1130" y="1264"/>
                </a:lnTo>
                <a:lnTo>
                  <a:pt x="1129" y="1265"/>
                </a:lnTo>
                <a:lnTo>
                  <a:pt x="1128" y="1267"/>
                </a:lnTo>
                <a:lnTo>
                  <a:pt x="1128" y="1268"/>
                </a:lnTo>
                <a:lnTo>
                  <a:pt x="1127" y="1268"/>
                </a:lnTo>
                <a:lnTo>
                  <a:pt x="1125" y="1270"/>
                </a:lnTo>
                <a:lnTo>
                  <a:pt x="1121" y="1272"/>
                </a:lnTo>
                <a:lnTo>
                  <a:pt x="1124" y="1278"/>
                </a:lnTo>
                <a:lnTo>
                  <a:pt x="1128" y="1274"/>
                </a:lnTo>
                <a:lnTo>
                  <a:pt x="1128" y="1277"/>
                </a:lnTo>
                <a:lnTo>
                  <a:pt x="1125" y="1279"/>
                </a:lnTo>
                <a:lnTo>
                  <a:pt x="1125" y="1280"/>
                </a:lnTo>
                <a:lnTo>
                  <a:pt x="1124" y="1281"/>
                </a:lnTo>
                <a:lnTo>
                  <a:pt x="1119" y="1273"/>
                </a:lnTo>
                <a:lnTo>
                  <a:pt x="1113" y="1276"/>
                </a:lnTo>
                <a:lnTo>
                  <a:pt x="1112" y="1276"/>
                </a:lnTo>
                <a:lnTo>
                  <a:pt x="1112" y="1277"/>
                </a:lnTo>
                <a:lnTo>
                  <a:pt x="1112" y="1278"/>
                </a:lnTo>
                <a:lnTo>
                  <a:pt x="1113" y="1279"/>
                </a:lnTo>
                <a:lnTo>
                  <a:pt x="1112" y="1279"/>
                </a:lnTo>
                <a:lnTo>
                  <a:pt x="1113" y="1279"/>
                </a:lnTo>
                <a:lnTo>
                  <a:pt x="1113" y="1280"/>
                </a:lnTo>
                <a:lnTo>
                  <a:pt x="1113" y="1281"/>
                </a:lnTo>
                <a:lnTo>
                  <a:pt x="1115" y="1282"/>
                </a:lnTo>
                <a:lnTo>
                  <a:pt x="1113" y="1282"/>
                </a:lnTo>
                <a:lnTo>
                  <a:pt x="1113" y="1281"/>
                </a:lnTo>
                <a:lnTo>
                  <a:pt x="1113" y="1280"/>
                </a:lnTo>
                <a:lnTo>
                  <a:pt x="1112" y="1279"/>
                </a:lnTo>
                <a:lnTo>
                  <a:pt x="1111" y="1279"/>
                </a:lnTo>
                <a:lnTo>
                  <a:pt x="1112" y="1280"/>
                </a:lnTo>
                <a:lnTo>
                  <a:pt x="1111" y="1281"/>
                </a:lnTo>
                <a:lnTo>
                  <a:pt x="1111" y="1280"/>
                </a:lnTo>
                <a:lnTo>
                  <a:pt x="1111" y="1279"/>
                </a:lnTo>
                <a:lnTo>
                  <a:pt x="1110" y="1279"/>
                </a:lnTo>
                <a:lnTo>
                  <a:pt x="1110" y="1280"/>
                </a:lnTo>
                <a:lnTo>
                  <a:pt x="1110" y="1281"/>
                </a:lnTo>
                <a:lnTo>
                  <a:pt x="1110" y="1280"/>
                </a:lnTo>
                <a:lnTo>
                  <a:pt x="1109" y="1280"/>
                </a:lnTo>
                <a:lnTo>
                  <a:pt x="1108" y="1280"/>
                </a:lnTo>
                <a:lnTo>
                  <a:pt x="1109" y="1280"/>
                </a:lnTo>
                <a:lnTo>
                  <a:pt x="1109" y="1281"/>
                </a:lnTo>
                <a:lnTo>
                  <a:pt x="1109" y="1282"/>
                </a:lnTo>
                <a:lnTo>
                  <a:pt x="1109" y="1284"/>
                </a:lnTo>
                <a:lnTo>
                  <a:pt x="1108" y="1284"/>
                </a:lnTo>
                <a:lnTo>
                  <a:pt x="1108" y="1282"/>
                </a:lnTo>
                <a:lnTo>
                  <a:pt x="1108" y="1281"/>
                </a:lnTo>
                <a:lnTo>
                  <a:pt x="1107" y="1280"/>
                </a:lnTo>
                <a:lnTo>
                  <a:pt x="1105" y="1281"/>
                </a:lnTo>
                <a:lnTo>
                  <a:pt x="1107" y="1282"/>
                </a:lnTo>
                <a:lnTo>
                  <a:pt x="1107" y="1284"/>
                </a:lnTo>
                <a:lnTo>
                  <a:pt x="1105" y="1284"/>
                </a:lnTo>
                <a:lnTo>
                  <a:pt x="1105" y="1282"/>
                </a:lnTo>
                <a:lnTo>
                  <a:pt x="1104" y="1282"/>
                </a:lnTo>
                <a:lnTo>
                  <a:pt x="1104" y="1281"/>
                </a:lnTo>
                <a:lnTo>
                  <a:pt x="1103" y="1281"/>
                </a:lnTo>
                <a:lnTo>
                  <a:pt x="1103" y="1282"/>
                </a:lnTo>
                <a:lnTo>
                  <a:pt x="1104" y="1284"/>
                </a:lnTo>
                <a:lnTo>
                  <a:pt x="1104" y="1285"/>
                </a:lnTo>
                <a:lnTo>
                  <a:pt x="1104" y="1286"/>
                </a:lnTo>
                <a:lnTo>
                  <a:pt x="1103" y="1286"/>
                </a:lnTo>
                <a:lnTo>
                  <a:pt x="1103" y="1285"/>
                </a:lnTo>
                <a:lnTo>
                  <a:pt x="1103" y="1284"/>
                </a:lnTo>
                <a:lnTo>
                  <a:pt x="1103" y="1282"/>
                </a:lnTo>
                <a:lnTo>
                  <a:pt x="1103" y="1281"/>
                </a:lnTo>
                <a:lnTo>
                  <a:pt x="1102" y="1281"/>
                </a:lnTo>
                <a:lnTo>
                  <a:pt x="1102" y="1282"/>
                </a:lnTo>
                <a:lnTo>
                  <a:pt x="1102" y="1284"/>
                </a:lnTo>
                <a:lnTo>
                  <a:pt x="1101" y="1284"/>
                </a:lnTo>
                <a:lnTo>
                  <a:pt x="1101" y="1282"/>
                </a:lnTo>
                <a:lnTo>
                  <a:pt x="1102" y="1282"/>
                </a:lnTo>
                <a:lnTo>
                  <a:pt x="1102" y="1281"/>
                </a:lnTo>
                <a:lnTo>
                  <a:pt x="1101" y="1281"/>
                </a:lnTo>
                <a:lnTo>
                  <a:pt x="1102" y="1281"/>
                </a:lnTo>
                <a:lnTo>
                  <a:pt x="1102" y="1280"/>
                </a:lnTo>
                <a:lnTo>
                  <a:pt x="1102" y="1279"/>
                </a:lnTo>
                <a:lnTo>
                  <a:pt x="1100" y="1278"/>
                </a:lnTo>
                <a:lnTo>
                  <a:pt x="1099" y="1281"/>
                </a:lnTo>
                <a:lnTo>
                  <a:pt x="1099" y="1282"/>
                </a:lnTo>
                <a:lnTo>
                  <a:pt x="1099" y="1284"/>
                </a:lnTo>
                <a:lnTo>
                  <a:pt x="1099" y="1281"/>
                </a:lnTo>
                <a:lnTo>
                  <a:pt x="1099" y="1280"/>
                </a:lnTo>
                <a:lnTo>
                  <a:pt x="1097" y="1281"/>
                </a:lnTo>
                <a:lnTo>
                  <a:pt x="1097" y="1282"/>
                </a:lnTo>
                <a:lnTo>
                  <a:pt x="1096" y="1282"/>
                </a:lnTo>
                <a:lnTo>
                  <a:pt x="1097" y="1282"/>
                </a:lnTo>
                <a:lnTo>
                  <a:pt x="1096" y="1282"/>
                </a:lnTo>
                <a:lnTo>
                  <a:pt x="1097" y="1281"/>
                </a:lnTo>
                <a:lnTo>
                  <a:pt x="1099" y="1280"/>
                </a:lnTo>
                <a:lnTo>
                  <a:pt x="1096" y="1279"/>
                </a:lnTo>
                <a:lnTo>
                  <a:pt x="1096" y="1280"/>
                </a:lnTo>
                <a:lnTo>
                  <a:pt x="1095" y="1281"/>
                </a:lnTo>
                <a:lnTo>
                  <a:pt x="1095" y="1282"/>
                </a:lnTo>
                <a:lnTo>
                  <a:pt x="1094" y="1282"/>
                </a:lnTo>
                <a:lnTo>
                  <a:pt x="1095" y="1281"/>
                </a:lnTo>
                <a:lnTo>
                  <a:pt x="1095" y="1280"/>
                </a:lnTo>
                <a:lnTo>
                  <a:pt x="1096" y="1280"/>
                </a:lnTo>
                <a:lnTo>
                  <a:pt x="1096" y="1279"/>
                </a:lnTo>
                <a:lnTo>
                  <a:pt x="1095" y="1278"/>
                </a:lnTo>
                <a:lnTo>
                  <a:pt x="1094" y="1279"/>
                </a:lnTo>
                <a:lnTo>
                  <a:pt x="1092" y="1277"/>
                </a:lnTo>
                <a:lnTo>
                  <a:pt x="1092" y="1276"/>
                </a:lnTo>
                <a:lnTo>
                  <a:pt x="1091" y="1276"/>
                </a:lnTo>
                <a:lnTo>
                  <a:pt x="1090" y="1274"/>
                </a:lnTo>
                <a:lnTo>
                  <a:pt x="1090" y="1273"/>
                </a:lnTo>
                <a:lnTo>
                  <a:pt x="1088" y="1273"/>
                </a:lnTo>
                <a:lnTo>
                  <a:pt x="1088" y="1272"/>
                </a:lnTo>
                <a:lnTo>
                  <a:pt x="1087" y="1270"/>
                </a:lnTo>
                <a:lnTo>
                  <a:pt x="1086" y="1270"/>
                </a:lnTo>
                <a:lnTo>
                  <a:pt x="1086" y="1269"/>
                </a:lnTo>
                <a:lnTo>
                  <a:pt x="1085" y="1268"/>
                </a:lnTo>
                <a:lnTo>
                  <a:pt x="1085" y="1267"/>
                </a:lnTo>
                <a:lnTo>
                  <a:pt x="1084" y="1267"/>
                </a:lnTo>
                <a:lnTo>
                  <a:pt x="1084" y="1265"/>
                </a:lnTo>
                <a:lnTo>
                  <a:pt x="1084" y="1264"/>
                </a:lnTo>
                <a:lnTo>
                  <a:pt x="1083" y="1264"/>
                </a:lnTo>
                <a:lnTo>
                  <a:pt x="1083" y="1263"/>
                </a:lnTo>
                <a:lnTo>
                  <a:pt x="1082" y="1263"/>
                </a:lnTo>
                <a:lnTo>
                  <a:pt x="1082" y="1262"/>
                </a:lnTo>
                <a:lnTo>
                  <a:pt x="1083" y="1262"/>
                </a:lnTo>
                <a:lnTo>
                  <a:pt x="1083" y="1263"/>
                </a:lnTo>
                <a:lnTo>
                  <a:pt x="1083" y="1262"/>
                </a:lnTo>
                <a:lnTo>
                  <a:pt x="1083" y="1261"/>
                </a:lnTo>
                <a:lnTo>
                  <a:pt x="1083" y="1260"/>
                </a:lnTo>
                <a:lnTo>
                  <a:pt x="1084" y="1260"/>
                </a:lnTo>
                <a:lnTo>
                  <a:pt x="1083" y="1259"/>
                </a:lnTo>
                <a:lnTo>
                  <a:pt x="1082" y="1260"/>
                </a:lnTo>
                <a:lnTo>
                  <a:pt x="1083" y="1260"/>
                </a:lnTo>
                <a:lnTo>
                  <a:pt x="1083" y="1261"/>
                </a:lnTo>
                <a:lnTo>
                  <a:pt x="1083" y="1260"/>
                </a:lnTo>
                <a:lnTo>
                  <a:pt x="1082" y="1260"/>
                </a:lnTo>
                <a:lnTo>
                  <a:pt x="1082" y="1261"/>
                </a:lnTo>
                <a:lnTo>
                  <a:pt x="1082" y="1259"/>
                </a:lnTo>
                <a:lnTo>
                  <a:pt x="1079" y="1260"/>
                </a:lnTo>
                <a:lnTo>
                  <a:pt x="1078" y="1257"/>
                </a:lnTo>
                <a:lnTo>
                  <a:pt x="1084" y="1256"/>
                </a:lnTo>
                <a:lnTo>
                  <a:pt x="1083" y="1256"/>
                </a:lnTo>
                <a:lnTo>
                  <a:pt x="1082" y="1256"/>
                </a:lnTo>
                <a:lnTo>
                  <a:pt x="1080" y="1257"/>
                </a:lnTo>
                <a:lnTo>
                  <a:pt x="1077" y="1256"/>
                </a:lnTo>
                <a:lnTo>
                  <a:pt x="1077" y="1255"/>
                </a:lnTo>
                <a:lnTo>
                  <a:pt x="1076" y="1248"/>
                </a:lnTo>
                <a:lnTo>
                  <a:pt x="1076" y="1245"/>
                </a:lnTo>
                <a:lnTo>
                  <a:pt x="1076" y="1243"/>
                </a:lnTo>
                <a:lnTo>
                  <a:pt x="1077" y="1243"/>
                </a:lnTo>
                <a:lnTo>
                  <a:pt x="1077" y="1242"/>
                </a:lnTo>
                <a:lnTo>
                  <a:pt x="1078" y="1242"/>
                </a:lnTo>
                <a:lnTo>
                  <a:pt x="1079" y="1242"/>
                </a:lnTo>
                <a:lnTo>
                  <a:pt x="1078" y="1242"/>
                </a:lnTo>
                <a:lnTo>
                  <a:pt x="1078" y="1243"/>
                </a:lnTo>
                <a:lnTo>
                  <a:pt x="1077" y="1243"/>
                </a:lnTo>
                <a:lnTo>
                  <a:pt x="1078" y="1243"/>
                </a:lnTo>
                <a:lnTo>
                  <a:pt x="1079" y="1243"/>
                </a:lnTo>
                <a:lnTo>
                  <a:pt x="1079" y="1240"/>
                </a:lnTo>
                <a:lnTo>
                  <a:pt x="1080" y="1238"/>
                </a:lnTo>
                <a:lnTo>
                  <a:pt x="1080" y="1237"/>
                </a:lnTo>
                <a:lnTo>
                  <a:pt x="1078" y="1237"/>
                </a:lnTo>
                <a:lnTo>
                  <a:pt x="1077" y="1236"/>
                </a:lnTo>
                <a:lnTo>
                  <a:pt x="1078" y="1234"/>
                </a:lnTo>
                <a:lnTo>
                  <a:pt x="1078" y="1231"/>
                </a:lnTo>
                <a:lnTo>
                  <a:pt x="1079" y="1227"/>
                </a:lnTo>
                <a:lnTo>
                  <a:pt x="1080" y="1223"/>
                </a:lnTo>
                <a:lnTo>
                  <a:pt x="1080" y="1222"/>
                </a:lnTo>
                <a:lnTo>
                  <a:pt x="1080" y="1219"/>
                </a:lnTo>
                <a:lnTo>
                  <a:pt x="1082" y="1217"/>
                </a:lnTo>
                <a:lnTo>
                  <a:pt x="1082" y="1214"/>
                </a:lnTo>
                <a:lnTo>
                  <a:pt x="1082" y="1212"/>
                </a:lnTo>
                <a:lnTo>
                  <a:pt x="1082" y="1211"/>
                </a:lnTo>
                <a:lnTo>
                  <a:pt x="1083" y="1207"/>
                </a:lnTo>
                <a:lnTo>
                  <a:pt x="1083" y="1211"/>
                </a:lnTo>
                <a:lnTo>
                  <a:pt x="1087" y="1212"/>
                </a:lnTo>
                <a:lnTo>
                  <a:pt x="1088" y="1210"/>
                </a:lnTo>
                <a:lnTo>
                  <a:pt x="1087" y="1210"/>
                </a:lnTo>
                <a:lnTo>
                  <a:pt x="1087" y="1209"/>
                </a:lnTo>
                <a:lnTo>
                  <a:pt x="1087" y="1207"/>
                </a:lnTo>
                <a:lnTo>
                  <a:pt x="1088" y="1207"/>
                </a:lnTo>
                <a:lnTo>
                  <a:pt x="1088" y="1206"/>
                </a:lnTo>
                <a:lnTo>
                  <a:pt x="1090" y="1204"/>
                </a:lnTo>
                <a:lnTo>
                  <a:pt x="1088" y="1204"/>
                </a:lnTo>
                <a:lnTo>
                  <a:pt x="1086" y="1204"/>
                </a:lnTo>
                <a:lnTo>
                  <a:pt x="1084" y="1203"/>
                </a:lnTo>
                <a:lnTo>
                  <a:pt x="1083" y="1205"/>
                </a:lnTo>
                <a:lnTo>
                  <a:pt x="1083" y="1206"/>
                </a:lnTo>
                <a:lnTo>
                  <a:pt x="1083" y="1205"/>
                </a:lnTo>
                <a:lnTo>
                  <a:pt x="1083" y="1203"/>
                </a:lnTo>
                <a:lnTo>
                  <a:pt x="1084" y="1201"/>
                </a:lnTo>
                <a:lnTo>
                  <a:pt x="1084" y="1196"/>
                </a:lnTo>
                <a:lnTo>
                  <a:pt x="1084" y="1195"/>
                </a:lnTo>
                <a:lnTo>
                  <a:pt x="1085" y="1193"/>
                </a:lnTo>
                <a:lnTo>
                  <a:pt x="1085" y="1192"/>
                </a:lnTo>
                <a:lnTo>
                  <a:pt x="1085" y="1187"/>
                </a:lnTo>
                <a:lnTo>
                  <a:pt x="1086" y="1182"/>
                </a:lnTo>
                <a:lnTo>
                  <a:pt x="1086" y="1178"/>
                </a:lnTo>
                <a:lnTo>
                  <a:pt x="1087" y="1173"/>
                </a:lnTo>
                <a:lnTo>
                  <a:pt x="1091" y="1173"/>
                </a:lnTo>
                <a:lnTo>
                  <a:pt x="1092" y="1173"/>
                </a:lnTo>
                <a:lnTo>
                  <a:pt x="1093" y="1173"/>
                </a:lnTo>
                <a:lnTo>
                  <a:pt x="1095" y="1175"/>
                </a:lnTo>
                <a:lnTo>
                  <a:pt x="1095" y="1173"/>
                </a:lnTo>
                <a:lnTo>
                  <a:pt x="1096" y="1173"/>
                </a:lnTo>
                <a:lnTo>
                  <a:pt x="1103" y="1175"/>
                </a:lnTo>
                <a:lnTo>
                  <a:pt x="1104" y="1171"/>
                </a:lnTo>
                <a:lnTo>
                  <a:pt x="1104" y="1170"/>
                </a:lnTo>
                <a:lnTo>
                  <a:pt x="1104" y="1168"/>
                </a:lnTo>
                <a:lnTo>
                  <a:pt x="1104" y="1167"/>
                </a:lnTo>
                <a:lnTo>
                  <a:pt x="1102" y="1167"/>
                </a:lnTo>
                <a:lnTo>
                  <a:pt x="1102" y="1164"/>
                </a:lnTo>
                <a:lnTo>
                  <a:pt x="1100" y="1164"/>
                </a:lnTo>
                <a:lnTo>
                  <a:pt x="1099" y="1164"/>
                </a:lnTo>
                <a:lnTo>
                  <a:pt x="1093" y="1163"/>
                </a:lnTo>
                <a:lnTo>
                  <a:pt x="1092" y="1163"/>
                </a:lnTo>
                <a:lnTo>
                  <a:pt x="1088" y="1163"/>
                </a:lnTo>
                <a:lnTo>
                  <a:pt x="1090" y="1161"/>
                </a:lnTo>
                <a:lnTo>
                  <a:pt x="1097" y="1162"/>
                </a:lnTo>
                <a:lnTo>
                  <a:pt x="1102" y="1163"/>
                </a:lnTo>
                <a:lnTo>
                  <a:pt x="1104" y="1163"/>
                </a:lnTo>
                <a:lnTo>
                  <a:pt x="1104" y="1160"/>
                </a:lnTo>
                <a:lnTo>
                  <a:pt x="1092" y="1157"/>
                </a:lnTo>
                <a:lnTo>
                  <a:pt x="1092" y="1155"/>
                </a:lnTo>
                <a:lnTo>
                  <a:pt x="1103" y="1157"/>
                </a:lnTo>
                <a:lnTo>
                  <a:pt x="1103" y="1156"/>
                </a:lnTo>
                <a:lnTo>
                  <a:pt x="1101" y="1156"/>
                </a:lnTo>
                <a:lnTo>
                  <a:pt x="1101" y="1155"/>
                </a:lnTo>
                <a:lnTo>
                  <a:pt x="1102" y="1155"/>
                </a:lnTo>
                <a:lnTo>
                  <a:pt x="1103" y="1155"/>
                </a:lnTo>
                <a:lnTo>
                  <a:pt x="1103" y="1156"/>
                </a:lnTo>
                <a:lnTo>
                  <a:pt x="1103" y="1155"/>
                </a:lnTo>
                <a:lnTo>
                  <a:pt x="1107" y="1156"/>
                </a:lnTo>
                <a:lnTo>
                  <a:pt x="1107" y="1154"/>
                </a:lnTo>
                <a:lnTo>
                  <a:pt x="1107" y="1151"/>
                </a:lnTo>
                <a:lnTo>
                  <a:pt x="1108" y="1147"/>
                </a:lnTo>
                <a:lnTo>
                  <a:pt x="1108" y="1143"/>
                </a:lnTo>
                <a:lnTo>
                  <a:pt x="1109" y="1139"/>
                </a:lnTo>
                <a:lnTo>
                  <a:pt x="1110" y="1135"/>
                </a:lnTo>
                <a:lnTo>
                  <a:pt x="1110" y="1130"/>
                </a:lnTo>
                <a:lnTo>
                  <a:pt x="1109" y="1129"/>
                </a:lnTo>
                <a:lnTo>
                  <a:pt x="1108" y="1129"/>
                </a:lnTo>
                <a:lnTo>
                  <a:pt x="1099" y="1128"/>
                </a:lnTo>
                <a:lnTo>
                  <a:pt x="1096" y="1128"/>
                </a:lnTo>
                <a:lnTo>
                  <a:pt x="1094" y="1127"/>
                </a:lnTo>
                <a:lnTo>
                  <a:pt x="1094" y="1126"/>
                </a:lnTo>
                <a:lnTo>
                  <a:pt x="1094" y="1125"/>
                </a:lnTo>
                <a:lnTo>
                  <a:pt x="1099" y="1125"/>
                </a:lnTo>
                <a:lnTo>
                  <a:pt x="1102" y="1126"/>
                </a:lnTo>
                <a:lnTo>
                  <a:pt x="1107" y="1126"/>
                </a:lnTo>
                <a:lnTo>
                  <a:pt x="1111" y="1127"/>
                </a:lnTo>
                <a:lnTo>
                  <a:pt x="1111" y="1115"/>
                </a:lnTo>
                <a:lnTo>
                  <a:pt x="1097" y="1114"/>
                </a:lnTo>
                <a:lnTo>
                  <a:pt x="1097" y="1113"/>
                </a:lnTo>
                <a:lnTo>
                  <a:pt x="1099" y="1109"/>
                </a:lnTo>
                <a:lnTo>
                  <a:pt x="1100" y="1102"/>
                </a:lnTo>
                <a:lnTo>
                  <a:pt x="1100" y="1101"/>
                </a:lnTo>
                <a:lnTo>
                  <a:pt x="1100" y="1102"/>
                </a:lnTo>
                <a:lnTo>
                  <a:pt x="1112" y="1103"/>
                </a:lnTo>
                <a:lnTo>
                  <a:pt x="1112" y="1098"/>
                </a:lnTo>
                <a:lnTo>
                  <a:pt x="1113" y="1096"/>
                </a:lnTo>
                <a:lnTo>
                  <a:pt x="1113" y="1092"/>
                </a:lnTo>
                <a:lnTo>
                  <a:pt x="1113" y="1087"/>
                </a:lnTo>
                <a:lnTo>
                  <a:pt x="1111" y="1087"/>
                </a:lnTo>
                <a:lnTo>
                  <a:pt x="1100" y="1087"/>
                </a:lnTo>
                <a:lnTo>
                  <a:pt x="1100" y="1086"/>
                </a:lnTo>
                <a:lnTo>
                  <a:pt x="1113" y="1086"/>
                </a:lnTo>
                <a:lnTo>
                  <a:pt x="1115" y="1085"/>
                </a:lnTo>
                <a:lnTo>
                  <a:pt x="1115" y="1084"/>
                </a:lnTo>
                <a:lnTo>
                  <a:pt x="1113" y="1084"/>
                </a:lnTo>
                <a:lnTo>
                  <a:pt x="1113" y="1081"/>
                </a:lnTo>
                <a:lnTo>
                  <a:pt x="1109" y="1081"/>
                </a:lnTo>
                <a:lnTo>
                  <a:pt x="1109" y="1079"/>
                </a:lnTo>
                <a:lnTo>
                  <a:pt x="1115" y="1080"/>
                </a:lnTo>
                <a:lnTo>
                  <a:pt x="1115" y="1078"/>
                </a:lnTo>
                <a:lnTo>
                  <a:pt x="1115" y="1073"/>
                </a:lnTo>
                <a:lnTo>
                  <a:pt x="1115" y="1069"/>
                </a:lnTo>
                <a:lnTo>
                  <a:pt x="1115" y="1068"/>
                </a:lnTo>
                <a:lnTo>
                  <a:pt x="1116" y="1064"/>
                </a:lnTo>
                <a:lnTo>
                  <a:pt x="1116" y="1060"/>
                </a:lnTo>
                <a:lnTo>
                  <a:pt x="1116" y="1058"/>
                </a:lnTo>
                <a:lnTo>
                  <a:pt x="1112" y="1058"/>
                </a:lnTo>
                <a:lnTo>
                  <a:pt x="1113" y="1056"/>
                </a:lnTo>
                <a:lnTo>
                  <a:pt x="1112" y="1055"/>
                </a:lnTo>
                <a:lnTo>
                  <a:pt x="1113" y="1055"/>
                </a:lnTo>
                <a:lnTo>
                  <a:pt x="1116" y="1055"/>
                </a:lnTo>
                <a:lnTo>
                  <a:pt x="1116" y="1053"/>
                </a:lnTo>
                <a:lnTo>
                  <a:pt x="1116" y="1051"/>
                </a:lnTo>
                <a:lnTo>
                  <a:pt x="1115" y="1051"/>
                </a:lnTo>
                <a:lnTo>
                  <a:pt x="1111" y="1051"/>
                </a:lnTo>
                <a:lnTo>
                  <a:pt x="1110" y="1050"/>
                </a:lnTo>
                <a:lnTo>
                  <a:pt x="1110" y="1048"/>
                </a:lnTo>
                <a:lnTo>
                  <a:pt x="1111" y="1048"/>
                </a:lnTo>
                <a:lnTo>
                  <a:pt x="1111" y="1046"/>
                </a:lnTo>
                <a:lnTo>
                  <a:pt x="1111" y="1043"/>
                </a:lnTo>
                <a:lnTo>
                  <a:pt x="1108" y="1042"/>
                </a:lnTo>
                <a:lnTo>
                  <a:pt x="1105" y="1042"/>
                </a:lnTo>
                <a:lnTo>
                  <a:pt x="1107" y="1042"/>
                </a:lnTo>
                <a:lnTo>
                  <a:pt x="1111" y="1042"/>
                </a:lnTo>
                <a:lnTo>
                  <a:pt x="1115" y="1042"/>
                </a:lnTo>
                <a:lnTo>
                  <a:pt x="1119" y="1042"/>
                </a:lnTo>
                <a:lnTo>
                  <a:pt x="1120" y="1042"/>
                </a:lnTo>
                <a:lnTo>
                  <a:pt x="1120" y="1041"/>
                </a:lnTo>
                <a:lnTo>
                  <a:pt x="1120" y="1039"/>
                </a:lnTo>
                <a:lnTo>
                  <a:pt x="1120" y="1038"/>
                </a:lnTo>
                <a:lnTo>
                  <a:pt x="1119" y="1038"/>
                </a:lnTo>
                <a:lnTo>
                  <a:pt x="1117" y="1036"/>
                </a:lnTo>
                <a:lnTo>
                  <a:pt x="1116" y="1037"/>
                </a:lnTo>
                <a:lnTo>
                  <a:pt x="1111" y="1035"/>
                </a:lnTo>
                <a:lnTo>
                  <a:pt x="1113" y="1030"/>
                </a:lnTo>
                <a:lnTo>
                  <a:pt x="1117" y="1031"/>
                </a:lnTo>
                <a:lnTo>
                  <a:pt x="1117" y="1030"/>
                </a:lnTo>
                <a:lnTo>
                  <a:pt x="1121" y="1033"/>
                </a:lnTo>
                <a:lnTo>
                  <a:pt x="1121" y="1031"/>
                </a:lnTo>
                <a:lnTo>
                  <a:pt x="1121" y="1029"/>
                </a:lnTo>
                <a:lnTo>
                  <a:pt x="1121" y="1028"/>
                </a:lnTo>
                <a:lnTo>
                  <a:pt x="1119" y="1028"/>
                </a:lnTo>
                <a:lnTo>
                  <a:pt x="1120" y="1027"/>
                </a:lnTo>
                <a:lnTo>
                  <a:pt x="1119" y="1027"/>
                </a:lnTo>
                <a:lnTo>
                  <a:pt x="1108" y="1025"/>
                </a:lnTo>
                <a:lnTo>
                  <a:pt x="1108" y="1022"/>
                </a:lnTo>
                <a:lnTo>
                  <a:pt x="1109" y="1022"/>
                </a:lnTo>
                <a:lnTo>
                  <a:pt x="1120" y="1023"/>
                </a:lnTo>
                <a:lnTo>
                  <a:pt x="1120" y="1022"/>
                </a:lnTo>
                <a:lnTo>
                  <a:pt x="1122" y="1022"/>
                </a:lnTo>
                <a:lnTo>
                  <a:pt x="1124" y="1019"/>
                </a:lnTo>
                <a:lnTo>
                  <a:pt x="1124" y="1017"/>
                </a:lnTo>
                <a:lnTo>
                  <a:pt x="1122" y="1017"/>
                </a:lnTo>
                <a:lnTo>
                  <a:pt x="1120" y="1016"/>
                </a:lnTo>
                <a:lnTo>
                  <a:pt x="1119" y="1016"/>
                </a:lnTo>
                <a:lnTo>
                  <a:pt x="1120" y="1014"/>
                </a:lnTo>
                <a:lnTo>
                  <a:pt x="1118" y="1014"/>
                </a:lnTo>
                <a:lnTo>
                  <a:pt x="1118" y="1016"/>
                </a:lnTo>
                <a:lnTo>
                  <a:pt x="1118" y="1017"/>
                </a:lnTo>
                <a:lnTo>
                  <a:pt x="1117" y="1017"/>
                </a:lnTo>
                <a:lnTo>
                  <a:pt x="1118" y="1017"/>
                </a:lnTo>
                <a:lnTo>
                  <a:pt x="1118" y="1016"/>
                </a:lnTo>
                <a:lnTo>
                  <a:pt x="1118" y="1014"/>
                </a:lnTo>
                <a:lnTo>
                  <a:pt x="1116" y="1013"/>
                </a:lnTo>
                <a:lnTo>
                  <a:pt x="1116" y="1014"/>
                </a:lnTo>
                <a:lnTo>
                  <a:pt x="1116" y="1016"/>
                </a:lnTo>
                <a:lnTo>
                  <a:pt x="1116" y="1017"/>
                </a:lnTo>
                <a:lnTo>
                  <a:pt x="1115" y="1016"/>
                </a:lnTo>
                <a:lnTo>
                  <a:pt x="1116" y="1016"/>
                </a:lnTo>
                <a:lnTo>
                  <a:pt x="1116" y="1014"/>
                </a:lnTo>
                <a:lnTo>
                  <a:pt x="1116" y="1013"/>
                </a:lnTo>
                <a:lnTo>
                  <a:pt x="1112" y="1013"/>
                </a:lnTo>
                <a:lnTo>
                  <a:pt x="1112" y="1014"/>
                </a:lnTo>
                <a:lnTo>
                  <a:pt x="1112" y="1016"/>
                </a:lnTo>
                <a:lnTo>
                  <a:pt x="1113" y="1016"/>
                </a:lnTo>
                <a:lnTo>
                  <a:pt x="1111" y="1016"/>
                </a:lnTo>
                <a:lnTo>
                  <a:pt x="1112" y="1016"/>
                </a:lnTo>
                <a:lnTo>
                  <a:pt x="1112" y="1014"/>
                </a:lnTo>
                <a:lnTo>
                  <a:pt x="1112" y="1013"/>
                </a:lnTo>
                <a:lnTo>
                  <a:pt x="1110" y="1013"/>
                </a:lnTo>
                <a:lnTo>
                  <a:pt x="1110" y="1016"/>
                </a:lnTo>
                <a:lnTo>
                  <a:pt x="1109" y="1016"/>
                </a:lnTo>
                <a:lnTo>
                  <a:pt x="1110" y="1013"/>
                </a:lnTo>
                <a:lnTo>
                  <a:pt x="1110" y="1012"/>
                </a:lnTo>
                <a:lnTo>
                  <a:pt x="1110" y="1010"/>
                </a:lnTo>
                <a:lnTo>
                  <a:pt x="1116" y="1011"/>
                </a:lnTo>
                <a:lnTo>
                  <a:pt x="1117" y="1011"/>
                </a:lnTo>
                <a:lnTo>
                  <a:pt x="1118" y="1011"/>
                </a:lnTo>
                <a:lnTo>
                  <a:pt x="1120" y="1011"/>
                </a:lnTo>
                <a:lnTo>
                  <a:pt x="1120" y="1010"/>
                </a:lnTo>
                <a:lnTo>
                  <a:pt x="1120" y="1009"/>
                </a:lnTo>
                <a:lnTo>
                  <a:pt x="1120" y="1008"/>
                </a:lnTo>
                <a:lnTo>
                  <a:pt x="1111" y="1006"/>
                </a:lnTo>
                <a:lnTo>
                  <a:pt x="1110" y="1006"/>
                </a:lnTo>
                <a:lnTo>
                  <a:pt x="1111" y="1004"/>
                </a:lnTo>
                <a:lnTo>
                  <a:pt x="1121" y="1005"/>
                </a:lnTo>
                <a:lnTo>
                  <a:pt x="1121" y="1002"/>
                </a:lnTo>
                <a:lnTo>
                  <a:pt x="1120" y="1002"/>
                </a:lnTo>
                <a:lnTo>
                  <a:pt x="1118" y="1002"/>
                </a:lnTo>
                <a:lnTo>
                  <a:pt x="1111" y="1001"/>
                </a:lnTo>
                <a:lnTo>
                  <a:pt x="1111" y="999"/>
                </a:lnTo>
                <a:lnTo>
                  <a:pt x="1112" y="999"/>
                </a:lnTo>
                <a:lnTo>
                  <a:pt x="1122" y="1000"/>
                </a:lnTo>
                <a:lnTo>
                  <a:pt x="1122" y="996"/>
                </a:lnTo>
                <a:lnTo>
                  <a:pt x="1120" y="995"/>
                </a:lnTo>
                <a:lnTo>
                  <a:pt x="1112" y="994"/>
                </a:lnTo>
                <a:lnTo>
                  <a:pt x="1112" y="992"/>
                </a:lnTo>
                <a:lnTo>
                  <a:pt x="1113" y="992"/>
                </a:lnTo>
                <a:lnTo>
                  <a:pt x="1118" y="993"/>
                </a:lnTo>
                <a:lnTo>
                  <a:pt x="1120" y="986"/>
                </a:lnTo>
                <a:lnTo>
                  <a:pt x="1121" y="986"/>
                </a:lnTo>
                <a:lnTo>
                  <a:pt x="1121" y="984"/>
                </a:lnTo>
                <a:lnTo>
                  <a:pt x="1115" y="980"/>
                </a:lnTo>
                <a:lnTo>
                  <a:pt x="1116" y="978"/>
                </a:lnTo>
                <a:lnTo>
                  <a:pt x="1122" y="983"/>
                </a:lnTo>
                <a:lnTo>
                  <a:pt x="1124" y="978"/>
                </a:lnTo>
                <a:lnTo>
                  <a:pt x="1124" y="977"/>
                </a:lnTo>
                <a:lnTo>
                  <a:pt x="1125" y="975"/>
                </a:lnTo>
                <a:lnTo>
                  <a:pt x="1124" y="975"/>
                </a:lnTo>
                <a:lnTo>
                  <a:pt x="1121" y="974"/>
                </a:lnTo>
                <a:lnTo>
                  <a:pt x="1124" y="975"/>
                </a:lnTo>
                <a:lnTo>
                  <a:pt x="1122" y="974"/>
                </a:lnTo>
                <a:lnTo>
                  <a:pt x="1121" y="974"/>
                </a:lnTo>
                <a:lnTo>
                  <a:pt x="1122" y="974"/>
                </a:lnTo>
                <a:lnTo>
                  <a:pt x="1124" y="974"/>
                </a:lnTo>
                <a:lnTo>
                  <a:pt x="1124" y="975"/>
                </a:lnTo>
                <a:lnTo>
                  <a:pt x="1124" y="974"/>
                </a:lnTo>
                <a:lnTo>
                  <a:pt x="1120" y="972"/>
                </a:lnTo>
                <a:lnTo>
                  <a:pt x="1121" y="972"/>
                </a:lnTo>
                <a:lnTo>
                  <a:pt x="1125" y="975"/>
                </a:lnTo>
                <a:lnTo>
                  <a:pt x="1125" y="974"/>
                </a:lnTo>
                <a:lnTo>
                  <a:pt x="1124" y="972"/>
                </a:lnTo>
                <a:lnTo>
                  <a:pt x="1122" y="972"/>
                </a:lnTo>
                <a:lnTo>
                  <a:pt x="1118" y="970"/>
                </a:lnTo>
                <a:lnTo>
                  <a:pt x="1118" y="969"/>
                </a:lnTo>
                <a:lnTo>
                  <a:pt x="1118" y="970"/>
                </a:lnTo>
                <a:lnTo>
                  <a:pt x="1118" y="969"/>
                </a:lnTo>
                <a:lnTo>
                  <a:pt x="1118" y="968"/>
                </a:lnTo>
                <a:lnTo>
                  <a:pt x="1119" y="969"/>
                </a:lnTo>
                <a:lnTo>
                  <a:pt x="1118" y="969"/>
                </a:lnTo>
                <a:lnTo>
                  <a:pt x="1118" y="970"/>
                </a:lnTo>
                <a:lnTo>
                  <a:pt x="1119" y="969"/>
                </a:lnTo>
                <a:lnTo>
                  <a:pt x="1122" y="972"/>
                </a:lnTo>
                <a:lnTo>
                  <a:pt x="1124" y="972"/>
                </a:lnTo>
                <a:lnTo>
                  <a:pt x="1124" y="971"/>
                </a:lnTo>
                <a:lnTo>
                  <a:pt x="1125" y="972"/>
                </a:lnTo>
                <a:lnTo>
                  <a:pt x="1127" y="967"/>
                </a:lnTo>
                <a:lnTo>
                  <a:pt x="1127" y="966"/>
                </a:lnTo>
                <a:lnTo>
                  <a:pt x="1128" y="962"/>
                </a:lnTo>
                <a:lnTo>
                  <a:pt x="1128" y="961"/>
                </a:lnTo>
                <a:lnTo>
                  <a:pt x="1128" y="960"/>
                </a:lnTo>
                <a:lnTo>
                  <a:pt x="1128" y="959"/>
                </a:lnTo>
                <a:lnTo>
                  <a:pt x="1129" y="960"/>
                </a:lnTo>
                <a:lnTo>
                  <a:pt x="1130" y="958"/>
                </a:lnTo>
                <a:lnTo>
                  <a:pt x="1129" y="958"/>
                </a:lnTo>
                <a:lnTo>
                  <a:pt x="1130" y="956"/>
                </a:lnTo>
                <a:lnTo>
                  <a:pt x="1132" y="955"/>
                </a:lnTo>
                <a:lnTo>
                  <a:pt x="1133" y="954"/>
                </a:lnTo>
                <a:lnTo>
                  <a:pt x="1133" y="953"/>
                </a:lnTo>
                <a:lnTo>
                  <a:pt x="1133" y="952"/>
                </a:lnTo>
                <a:lnTo>
                  <a:pt x="1134" y="952"/>
                </a:lnTo>
                <a:lnTo>
                  <a:pt x="1135" y="950"/>
                </a:lnTo>
                <a:lnTo>
                  <a:pt x="1135" y="949"/>
                </a:lnTo>
                <a:lnTo>
                  <a:pt x="1136" y="947"/>
                </a:lnTo>
                <a:lnTo>
                  <a:pt x="1136" y="946"/>
                </a:lnTo>
                <a:lnTo>
                  <a:pt x="1137" y="946"/>
                </a:lnTo>
                <a:lnTo>
                  <a:pt x="1138" y="943"/>
                </a:lnTo>
                <a:lnTo>
                  <a:pt x="1139" y="943"/>
                </a:lnTo>
                <a:lnTo>
                  <a:pt x="1142" y="939"/>
                </a:lnTo>
                <a:lnTo>
                  <a:pt x="1141" y="939"/>
                </a:lnTo>
                <a:lnTo>
                  <a:pt x="1139" y="938"/>
                </a:lnTo>
                <a:lnTo>
                  <a:pt x="1141" y="936"/>
                </a:lnTo>
                <a:lnTo>
                  <a:pt x="1132" y="932"/>
                </a:lnTo>
                <a:lnTo>
                  <a:pt x="1134" y="927"/>
                </a:lnTo>
                <a:lnTo>
                  <a:pt x="1135" y="928"/>
                </a:lnTo>
                <a:lnTo>
                  <a:pt x="1143" y="933"/>
                </a:lnTo>
                <a:lnTo>
                  <a:pt x="1144" y="929"/>
                </a:lnTo>
                <a:lnTo>
                  <a:pt x="1145" y="930"/>
                </a:lnTo>
                <a:lnTo>
                  <a:pt x="1146" y="929"/>
                </a:lnTo>
                <a:lnTo>
                  <a:pt x="1144" y="929"/>
                </a:lnTo>
                <a:lnTo>
                  <a:pt x="1144" y="928"/>
                </a:lnTo>
                <a:lnTo>
                  <a:pt x="1144" y="927"/>
                </a:lnTo>
                <a:lnTo>
                  <a:pt x="1143" y="927"/>
                </a:lnTo>
                <a:lnTo>
                  <a:pt x="1144" y="927"/>
                </a:lnTo>
                <a:lnTo>
                  <a:pt x="1146" y="928"/>
                </a:lnTo>
                <a:lnTo>
                  <a:pt x="1145" y="927"/>
                </a:lnTo>
                <a:lnTo>
                  <a:pt x="1145" y="926"/>
                </a:lnTo>
                <a:lnTo>
                  <a:pt x="1146" y="924"/>
                </a:lnTo>
                <a:lnTo>
                  <a:pt x="1147" y="922"/>
                </a:lnTo>
                <a:lnTo>
                  <a:pt x="1149" y="920"/>
                </a:lnTo>
                <a:lnTo>
                  <a:pt x="1151" y="921"/>
                </a:lnTo>
                <a:lnTo>
                  <a:pt x="1152" y="918"/>
                </a:lnTo>
                <a:lnTo>
                  <a:pt x="1143" y="912"/>
                </a:lnTo>
                <a:lnTo>
                  <a:pt x="1143" y="911"/>
                </a:lnTo>
                <a:lnTo>
                  <a:pt x="1153" y="917"/>
                </a:lnTo>
                <a:lnTo>
                  <a:pt x="1155" y="913"/>
                </a:lnTo>
                <a:lnTo>
                  <a:pt x="1157" y="911"/>
                </a:lnTo>
                <a:lnTo>
                  <a:pt x="1146" y="905"/>
                </a:lnTo>
                <a:lnTo>
                  <a:pt x="1146" y="904"/>
                </a:lnTo>
                <a:lnTo>
                  <a:pt x="1157" y="910"/>
                </a:lnTo>
                <a:lnTo>
                  <a:pt x="1159" y="907"/>
                </a:lnTo>
                <a:lnTo>
                  <a:pt x="1149" y="901"/>
                </a:lnTo>
                <a:lnTo>
                  <a:pt x="1150" y="900"/>
                </a:lnTo>
                <a:lnTo>
                  <a:pt x="1150" y="899"/>
                </a:lnTo>
                <a:lnTo>
                  <a:pt x="1149" y="899"/>
                </a:lnTo>
                <a:lnTo>
                  <a:pt x="1149" y="900"/>
                </a:lnTo>
                <a:lnTo>
                  <a:pt x="1149" y="899"/>
                </a:lnTo>
                <a:lnTo>
                  <a:pt x="1158" y="903"/>
                </a:lnTo>
                <a:lnTo>
                  <a:pt x="1160" y="904"/>
                </a:lnTo>
                <a:lnTo>
                  <a:pt x="1163" y="907"/>
                </a:lnTo>
                <a:lnTo>
                  <a:pt x="1164" y="905"/>
                </a:lnTo>
                <a:lnTo>
                  <a:pt x="1166" y="904"/>
                </a:lnTo>
                <a:lnTo>
                  <a:pt x="1167" y="902"/>
                </a:lnTo>
                <a:lnTo>
                  <a:pt x="1153" y="894"/>
                </a:lnTo>
                <a:lnTo>
                  <a:pt x="1154" y="892"/>
                </a:lnTo>
                <a:lnTo>
                  <a:pt x="1167" y="899"/>
                </a:lnTo>
                <a:lnTo>
                  <a:pt x="1168" y="900"/>
                </a:lnTo>
                <a:lnTo>
                  <a:pt x="1169" y="897"/>
                </a:lnTo>
                <a:lnTo>
                  <a:pt x="1169" y="896"/>
                </a:lnTo>
                <a:lnTo>
                  <a:pt x="1169" y="895"/>
                </a:lnTo>
                <a:lnTo>
                  <a:pt x="1170" y="895"/>
                </a:lnTo>
                <a:lnTo>
                  <a:pt x="1170" y="894"/>
                </a:lnTo>
                <a:lnTo>
                  <a:pt x="1171" y="894"/>
                </a:lnTo>
                <a:lnTo>
                  <a:pt x="1157" y="885"/>
                </a:lnTo>
                <a:lnTo>
                  <a:pt x="1155" y="885"/>
                </a:lnTo>
                <a:lnTo>
                  <a:pt x="1157" y="884"/>
                </a:lnTo>
                <a:lnTo>
                  <a:pt x="1158" y="884"/>
                </a:lnTo>
                <a:lnTo>
                  <a:pt x="1171" y="892"/>
                </a:lnTo>
                <a:lnTo>
                  <a:pt x="1174" y="888"/>
                </a:lnTo>
                <a:lnTo>
                  <a:pt x="1175" y="886"/>
                </a:lnTo>
                <a:lnTo>
                  <a:pt x="1160" y="878"/>
                </a:lnTo>
                <a:lnTo>
                  <a:pt x="1160" y="877"/>
                </a:lnTo>
                <a:lnTo>
                  <a:pt x="1161" y="876"/>
                </a:lnTo>
                <a:lnTo>
                  <a:pt x="1176" y="884"/>
                </a:lnTo>
                <a:lnTo>
                  <a:pt x="1177" y="882"/>
                </a:lnTo>
                <a:lnTo>
                  <a:pt x="1179" y="878"/>
                </a:lnTo>
                <a:lnTo>
                  <a:pt x="1164" y="870"/>
                </a:lnTo>
                <a:lnTo>
                  <a:pt x="1164" y="869"/>
                </a:lnTo>
                <a:lnTo>
                  <a:pt x="1166" y="868"/>
                </a:lnTo>
                <a:lnTo>
                  <a:pt x="1166" y="869"/>
                </a:lnTo>
                <a:lnTo>
                  <a:pt x="1176" y="875"/>
                </a:lnTo>
                <a:lnTo>
                  <a:pt x="1177" y="875"/>
                </a:lnTo>
                <a:lnTo>
                  <a:pt x="1176" y="874"/>
                </a:lnTo>
                <a:lnTo>
                  <a:pt x="1177" y="872"/>
                </a:lnTo>
                <a:lnTo>
                  <a:pt x="1177" y="874"/>
                </a:lnTo>
                <a:lnTo>
                  <a:pt x="1178" y="870"/>
                </a:lnTo>
                <a:lnTo>
                  <a:pt x="1168" y="865"/>
                </a:lnTo>
                <a:lnTo>
                  <a:pt x="1169" y="862"/>
                </a:lnTo>
                <a:lnTo>
                  <a:pt x="1179" y="868"/>
                </a:lnTo>
                <a:lnTo>
                  <a:pt x="1182" y="865"/>
                </a:lnTo>
                <a:lnTo>
                  <a:pt x="1182" y="863"/>
                </a:lnTo>
                <a:lnTo>
                  <a:pt x="1183" y="863"/>
                </a:lnTo>
                <a:lnTo>
                  <a:pt x="1184" y="861"/>
                </a:lnTo>
                <a:lnTo>
                  <a:pt x="1183" y="860"/>
                </a:lnTo>
                <a:lnTo>
                  <a:pt x="1182" y="860"/>
                </a:lnTo>
                <a:lnTo>
                  <a:pt x="1182" y="859"/>
                </a:lnTo>
                <a:lnTo>
                  <a:pt x="1182" y="860"/>
                </a:lnTo>
                <a:lnTo>
                  <a:pt x="1182" y="859"/>
                </a:lnTo>
                <a:lnTo>
                  <a:pt x="1182" y="858"/>
                </a:lnTo>
                <a:lnTo>
                  <a:pt x="1183" y="859"/>
                </a:lnTo>
                <a:lnTo>
                  <a:pt x="1182" y="859"/>
                </a:lnTo>
                <a:lnTo>
                  <a:pt x="1183" y="859"/>
                </a:lnTo>
                <a:lnTo>
                  <a:pt x="1184" y="860"/>
                </a:lnTo>
                <a:lnTo>
                  <a:pt x="1185" y="859"/>
                </a:lnTo>
                <a:lnTo>
                  <a:pt x="1186" y="859"/>
                </a:lnTo>
                <a:lnTo>
                  <a:pt x="1186" y="858"/>
                </a:lnTo>
                <a:lnTo>
                  <a:pt x="1176" y="852"/>
                </a:lnTo>
                <a:lnTo>
                  <a:pt x="1177" y="850"/>
                </a:lnTo>
                <a:lnTo>
                  <a:pt x="1187" y="855"/>
                </a:lnTo>
                <a:lnTo>
                  <a:pt x="1188" y="853"/>
                </a:lnTo>
                <a:lnTo>
                  <a:pt x="1184" y="851"/>
                </a:lnTo>
                <a:lnTo>
                  <a:pt x="1180" y="849"/>
                </a:lnTo>
                <a:lnTo>
                  <a:pt x="1180" y="847"/>
                </a:lnTo>
                <a:lnTo>
                  <a:pt x="1188" y="852"/>
                </a:lnTo>
                <a:lnTo>
                  <a:pt x="1189" y="852"/>
                </a:lnTo>
                <a:lnTo>
                  <a:pt x="1191" y="850"/>
                </a:lnTo>
                <a:lnTo>
                  <a:pt x="1189" y="850"/>
                </a:lnTo>
                <a:lnTo>
                  <a:pt x="1188" y="850"/>
                </a:lnTo>
                <a:lnTo>
                  <a:pt x="1189" y="850"/>
                </a:lnTo>
                <a:lnTo>
                  <a:pt x="1188" y="849"/>
                </a:lnTo>
                <a:lnTo>
                  <a:pt x="1186" y="846"/>
                </a:lnTo>
                <a:lnTo>
                  <a:pt x="1185" y="846"/>
                </a:lnTo>
                <a:lnTo>
                  <a:pt x="1186" y="847"/>
                </a:lnTo>
                <a:lnTo>
                  <a:pt x="1185" y="847"/>
                </a:lnTo>
                <a:lnTo>
                  <a:pt x="1180" y="844"/>
                </a:lnTo>
                <a:lnTo>
                  <a:pt x="1180" y="843"/>
                </a:lnTo>
                <a:lnTo>
                  <a:pt x="1183" y="844"/>
                </a:lnTo>
                <a:lnTo>
                  <a:pt x="1191" y="849"/>
                </a:lnTo>
                <a:lnTo>
                  <a:pt x="1191" y="847"/>
                </a:lnTo>
                <a:lnTo>
                  <a:pt x="1192" y="846"/>
                </a:lnTo>
                <a:lnTo>
                  <a:pt x="1192" y="845"/>
                </a:lnTo>
                <a:lnTo>
                  <a:pt x="1193" y="845"/>
                </a:lnTo>
                <a:lnTo>
                  <a:pt x="1193" y="844"/>
                </a:lnTo>
                <a:lnTo>
                  <a:pt x="1196" y="837"/>
                </a:lnTo>
                <a:lnTo>
                  <a:pt x="1197" y="837"/>
                </a:lnTo>
                <a:lnTo>
                  <a:pt x="1199" y="836"/>
                </a:lnTo>
                <a:lnTo>
                  <a:pt x="1199" y="834"/>
                </a:lnTo>
                <a:lnTo>
                  <a:pt x="1199" y="835"/>
                </a:lnTo>
                <a:lnTo>
                  <a:pt x="1197" y="835"/>
                </a:lnTo>
                <a:lnTo>
                  <a:pt x="1197" y="834"/>
                </a:lnTo>
                <a:lnTo>
                  <a:pt x="1199" y="832"/>
                </a:lnTo>
                <a:lnTo>
                  <a:pt x="1200" y="830"/>
                </a:lnTo>
                <a:lnTo>
                  <a:pt x="1202" y="826"/>
                </a:lnTo>
                <a:lnTo>
                  <a:pt x="1204" y="822"/>
                </a:lnTo>
                <a:lnTo>
                  <a:pt x="1205" y="822"/>
                </a:lnTo>
                <a:lnTo>
                  <a:pt x="1207" y="821"/>
                </a:lnTo>
                <a:lnTo>
                  <a:pt x="1208" y="819"/>
                </a:lnTo>
                <a:lnTo>
                  <a:pt x="1210" y="816"/>
                </a:lnTo>
                <a:lnTo>
                  <a:pt x="1212" y="812"/>
                </a:lnTo>
                <a:lnTo>
                  <a:pt x="1212" y="811"/>
                </a:lnTo>
                <a:lnTo>
                  <a:pt x="1213" y="809"/>
                </a:lnTo>
                <a:lnTo>
                  <a:pt x="1212" y="809"/>
                </a:lnTo>
                <a:lnTo>
                  <a:pt x="1211" y="809"/>
                </a:lnTo>
                <a:lnTo>
                  <a:pt x="1210" y="809"/>
                </a:lnTo>
                <a:lnTo>
                  <a:pt x="1210" y="810"/>
                </a:lnTo>
                <a:lnTo>
                  <a:pt x="1209" y="809"/>
                </a:lnTo>
                <a:lnTo>
                  <a:pt x="1208" y="809"/>
                </a:lnTo>
                <a:lnTo>
                  <a:pt x="1207" y="810"/>
                </a:lnTo>
                <a:lnTo>
                  <a:pt x="1205" y="809"/>
                </a:lnTo>
                <a:lnTo>
                  <a:pt x="1205" y="810"/>
                </a:lnTo>
                <a:lnTo>
                  <a:pt x="1204" y="810"/>
                </a:lnTo>
                <a:lnTo>
                  <a:pt x="1203" y="810"/>
                </a:lnTo>
                <a:lnTo>
                  <a:pt x="1202" y="810"/>
                </a:lnTo>
                <a:lnTo>
                  <a:pt x="1201" y="810"/>
                </a:lnTo>
                <a:lnTo>
                  <a:pt x="1202" y="809"/>
                </a:lnTo>
                <a:lnTo>
                  <a:pt x="1213" y="808"/>
                </a:lnTo>
                <a:lnTo>
                  <a:pt x="1213" y="807"/>
                </a:lnTo>
                <a:lnTo>
                  <a:pt x="1216" y="802"/>
                </a:lnTo>
                <a:lnTo>
                  <a:pt x="1217" y="800"/>
                </a:lnTo>
                <a:lnTo>
                  <a:pt x="1217" y="799"/>
                </a:lnTo>
                <a:lnTo>
                  <a:pt x="1217" y="798"/>
                </a:lnTo>
                <a:lnTo>
                  <a:pt x="1218" y="798"/>
                </a:lnTo>
                <a:lnTo>
                  <a:pt x="1218" y="796"/>
                </a:lnTo>
                <a:lnTo>
                  <a:pt x="1225" y="784"/>
                </a:lnTo>
                <a:lnTo>
                  <a:pt x="1226" y="783"/>
                </a:lnTo>
                <a:lnTo>
                  <a:pt x="1226" y="782"/>
                </a:lnTo>
                <a:lnTo>
                  <a:pt x="1228" y="777"/>
                </a:lnTo>
                <a:lnTo>
                  <a:pt x="1229" y="776"/>
                </a:lnTo>
                <a:lnTo>
                  <a:pt x="1226" y="771"/>
                </a:lnTo>
                <a:lnTo>
                  <a:pt x="1225" y="773"/>
                </a:lnTo>
                <a:lnTo>
                  <a:pt x="1221" y="777"/>
                </a:lnTo>
                <a:lnTo>
                  <a:pt x="1221" y="776"/>
                </a:lnTo>
                <a:lnTo>
                  <a:pt x="1225" y="773"/>
                </a:lnTo>
                <a:lnTo>
                  <a:pt x="1226" y="771"/>
                </a:lnTo>
                <a:lnTo>
                  <a:pt x="1226" y="770"/>
                </a:lnTo>
                <a:lnTo>
                  <a:pt x="1226" y="771"/>
                </a:lnTo>
                <a:lnTo>
                  <a:pt x="1229" y="775"/>
                </a:lnTo>
                <a:lnTo>
                  <a:pt x="1230" y="773"/>
                </a:lnTo>
                <a:lnTo>
                  <a:pt x="1230" y="771"/>
                </a:lnTo>
                <a:lnTo>
                  <a:pt x="1230" y="773"/>
                </a:lnTo>
                <a:lnTo>
                  <a:pt x="1229" y="771"/>
                </a:lnTo>
                <a:lnTo>
                  <a:pt x="1230" y="771"/>
                </a:lnTo>
                <a:lnTo>
                  <a:pt x="1228" y="770"/>
                </a:lnTo>
                <a:lnTo>
                  <a:pt x="1227" y="770"/>
                </a:lnTo>
                <a:lnTo>
                  <a:pt x="1228" y="770"/>
                </a:lnTo>
                <a:lnTo>
                  <a:pt x="1230" y="771"/>
                </a:lnTo>
                <a:lnTo>
                  <a:pt x="1231" y="771"/>
                </a:lnTo>
                <a:lnTo>
                  <a:pt x="1233" y="769"/>
                </a:lnTo>
                <a:lnTo>
                  <a:pt x="1228" y="768"/>
                </a:lnTo>
                <a:lnTo>
                  <a:pt x="1227" y="769"/>
                </a:lnTo>
                <a:lnTo>
                  <a:pt x="1227" y="768"/>
                </a:lnTo>
                <a:lnTo>
                  <a:pt x="1230" y="768"/>
                </a:lnTo>
                <a:lnTo>
                  <a:pt x="1233" y="768"/>
                </a:lnTo>
                <a:lnTo>
                  <a:pt x="1237" y="760"/>
                </a:lnTo>
                <a:lnTo>
                  <a:pt x="1243" y="749"/>
                </a:lnTo>
                <a:lnTo>
                  <a:pt x="1245" y="745"/>
                </a:lnTo>
                <a:lnTo>
                  <a:pt x="1247" y="741"/>
                </a:lnTo>
                <a:lnTo>
                  <a:pt x="1247" y="740"/>
                </a:lnTo>
                <a:lnTo>
                  <a:pt x="1250" y="737"/>
                </a:lnTo>
                <a:lnTo>
                  <a:pt x="1251" y="733"/>
                </a:lnTo>
                <a:lnTo>
                  <a:pt x="1252" y="733"/>
                </a:lnTo>
                <a:lnTo>
                  <a:pt x="1253" y="731"/>
                </a:lnTo>
                <a:lnTo>
                  <a:pt x="1253" y="729"/>
                </a:lnTo>
                <a:lnTo>
                  <a:pt x="1256" y="723"/>
                </a:lnTo>
                <a:lnTo>
                  <a:pt x="1261" y="715"/>
                </a:lnTo>
                <a:lnTo>
                  <a:pt x="1263" y="710"/>
                </a:lnTo>
                <a:lnTo>
                  <a:pt x="1268" y="702"/>
                </a:lnTo>
                <a:lnTo>
                  <a:pt x="1270" y="699"/>
                </a:lnTo>
                <a:lnTo>
                  <a:pt x="1270" y="698"/>
                </a:lnTo>
                <a:lnTo>
                  <a:pt x="1272" y="694"/>
                </a:lnTo>
                <a:lnTo>
                  <a:pt x="1272" y="693"/>
                </a:lnTo>
                <a:lnTo>
                  <a:pt x="1274" y="691"/>
                </a:lnTo>
                <a:lnTo>
                  <a:pt x="1275" y="688"/>
                </a:lnTo>
                <a:lnTo>
                  <a:pt x="1276" y="687"/>
                </a:lnTo>
                <a:lnTo>
                  <a:pt x="1277" y="686"/>
                </a:lnTo>
                <a:lnTo>
                  <a:pt x="1277" y="685"/>
                </a:lnTo>
                <a:lnTo>
                  <a:pt x="1278" y="684"/>
                </a:lnTo>
                <a:lnTo>
                  <a:pt x="1278" y="682"/>
                </a:lnTo>
                <a:lnTo>
                  <a:pt x="1280" y="679"/>
                </a:lnTo>
                <a:lnTo>
                  <a:pt x="1281" y="677"/>
                </a:lnTo>
                <a:lnTo>
                  <a:pt x="1281" y="676"/>
                </a:lnTo>
                <a:lnTo>
                  <a:pt x="1281" y="675"/>
                </a:lnTo>
                <a:lnTo>
                  <a:pt x="1283" y="675"/>
                </a:lnTo>
                <a:lnTo>
                  <a:pt x="1283" y="674"/>
                </a:lnTo>
                <a:lnTo>
                  <a:pt x="1284" y="673"/>
                </a:lnTo>
                <a:lnTo>
                  <a:pt x="1285" y="671"/>
                </a:lnTo>
                <a:lnTo>
                  <a:pt x="1285" y="670"/>
                </a:lnTo>
                <a:lnTo>
                  <a:pt x="1286" y="669"/>
                </a:lnTo>
                <a:lnTo>
                  <a:pt x="1286" y="668"/>
                </a:lnTo>
                <a:lnTo>
                  <a:pt x="1287" y="666"/>
                </a:lnTo>
                <a:lnTo>
                  <a:pt x="1289" y="662"/>
                </a:lnTo>
                <a:lnTo>
                  <a:pt x="1289" y="661"/>
                </a:lnTo>
                <a:lnTo>
                  <a:pt x="1291" y="661"/>
                </a:lnTo>
                <a:lnTo>
                  <a:pt x="1291" y="660"/>
                </a:lnTo>
                <a:lnTo>
                  <a:pt x="1291" y="659"/>
                </a:lnTo>
                <a:lnTo>
                  <a:pt x="1292" y="658"/>
                </a:lnTo>
                <a:lnTo>
                  <a:pt x="1293" y="657"/>
                </a:lnTo>
                <a:lnTo>
                  <a:pt x="1293" y="656"/>
                </a:lnTo>
                <a:lnTo>
                  <a:pt x="1294" y="653"/>
                </a:lnTo>
                <a:lnTo>
                  <a:pt x="1296" y="649"/>
                </a:lnTo>
                <a:lnTo>
                  <a:pt x="1297" y="646"/>
                </a:lnTo>
                <a:lnTo>
                  <a:pt x="1300" y="644"/>
                </a:lnTo>
                <a:lnTo>
                  <a:pt x="1300" y="643"/>
                </a:lnTo>
                <a:lnTo>
                  <a:pt x="1301" y="642"/>
                </a:lnTo>
                <a:lnTo>
                  <a:pt x="1303" y="639"/>
                </a:lnTo>
                <a:lnTo>
                  <a:pt x="1304" y="637"/>
                </a:lnTo>
                <a:lnTo>
                  <a:pt x="1304" y="636"/>
                </a:lnTo>
                <a:lnTo>
                  <a:pt x="1305" y="635"/>
                </a:lnTo>
                <a:lnTo>
                  <a:pt x="1305" y="634"/>
                </a:lnTo>
                <a:lnTo>
                  <a:pt x="1305" y="633"/>
                </a:lnTo>
                <a:lnTo>
                  <a:pt x="1306" y="633"/>
                </a:lnTo>
                <a:lnTo>
                  <a:pt x="1306" y="631"/>
                </a:lnTo>
                <a:lnTo>
                  <a:pt x="1308" y="631"/>
                </a:lnTo>
                <a:lnTo>
                  <a:pt x="1308" y="629"/>
                </a:lnTo>
                <a:lnTo>
                  <a:pt x="1308" y="628"/>
                </a:lnTo>
                <a:lnTo>
                  <a:pt x="1309" y="627"/>
                </a:lnTo>
                <a:lnTo>
                  <a:pt x="1309" y="626"/>
                </a:lnTo>
                <a:lnTo>
                  <a:pt x="1310" y="625"/>
                </a:lnTo>
                <a:lnTo>
                  <a:pt x="1310" y="624"/>
                </a:lnTo>
                <a:lnTo>
                  <a:pt x="1311" y="623"/>
                </a:lnTo>
                <a:lnTo>
                  <a:pt x="1312" y="620"/>
                </a:lnTo>
                <a:lnTo>
                  <a:pt x="1312" y="619"/>
                </a:lnTo>
                <a:lnTo>
                  <a:pt x="1313" y="619"/>
                </a:lnTo>
                <a:lnTo>
                  <a:pt x="1313" y="618"/>
                </a:lnTo>
                <a:lnTo>
                  <a:pt x="1313" y="617"/>
                </a:lnTo>
                <a:lnTo>
                  <a:pt x="1314" y="616"/>
                </a:lnTo>
                <a:lnTo>
                  <a:pt x="1314" y="615"/>
                </a:lnTo>
                <a:lnTo>
                  <a:pt x="1316" y="614"/>
                </a:lnTo>
                <a:lnTo>
                  <a:pt x="1317" y="612"/>
                </a:lnTo>
                <a:lnTo>
                  <a:pt x="1317" y="611"/>
                </a:lnTo>
                <a:lnTo>
                  <a:pt x="1318" y="610"/>
                </a:lnTo>
                <a:lnTo>
                  <a:pt x="1318" y="609"/>
                </a:lnTo>
                <a:lnTo>
                  <a:pt x="1319" y="608"/>
                </a:lnTo>
                <a:lnTo>
                  <a:pt x="1319" y="607"/>
                </a:lnTo>
                <a:lnTo>
                  <a:pt x="1320" y="606"/>
                </a:lnTo>
                <a:lnTo>
                  <a:pt x="1321" y="603"/>
                </a:lnTo>
                <a:lnTo>
                  <a:pt x="1325" y="595"/>
                </a:lnTo>
                <a:lnTo>
                  <a:pt x="1326" y="594"/>
                </a:lnTo>
                <a:lnTo>
                  <a:pt x="1329" y="589"/>
                </a:lnTo>
                <a:lnTo>
                  <a:pt x="1330" y="587"/>
                </a:lnTo>
                <a:lnTo>
                  <a:pt x="1331" y="585"/>
                </a:lnTo>
                <a:lnTo>
                  <a:pt x="1335" y="581"/>
                </a:lnTo>
                <a:lnTo>
                  <a:pt x="1336" y="579"/>
                </a:lnTo>
                <a:lnTo>
                  <a:pt x="1338" y="576"/>
                </a:lnTo>
                <a:lnTo>
                  <a:pt x="1339" y="574"/>
                </a:lnTo>
                <a:lnTo>
                  <a:pt x="1342" y="570"/>
                </a:lnTo>
                <a:lnTo>
                  <a:pt x="1344" y="567"/>
                </a:lnTo>
                <a:lnTo>
                  <a:pt x="1345" y="567"/>
                </a:lnTo>
                <a:lnTo>
                  <a:pt x="1347" y="564"/>
                </a:lnTo>
                <a:lnTo>
                  <a:pt x="1348" y="562"/>
                </a:lnTo>
                <a:lnTo>
                  <a:pt x="1347" y="562"/>
                </a:lnTo>
                <a:lnTo>
                  <a:pt x="1347" y="561"/>
                </a:lnTo>
                <a:lnTo>
                  <a:pt x="1347" y="562"/>
                </a:lnTo>
                <a:lnTo>
                  <a:pt x="1346" y="561"/>
                </a:lnTo>
                <a:lnTo>
                  <a:pt x="1348" y="560"/>
                </a:lnTo>
                <a:lnTo>
                  <a:pt x="1347" y="561"/>
                </a:lnTo>
                <a:lnTo>
                  <a:pt x="1348" y="562"/>
                </a:lnTo>
                <a:lnTo>
                  <a:pt x="1350" y="560"/>
                </a:lnTo>
                <a:lnTo>
                  <a:pt x="1348" y="560"/>
                </a:lnTo>
                <a:lnTo>
                  <a:pt x="1350" y="559"/>
                </a:lnTo>
                <a:lnTo>
                  <a:pt x="1350" y="558"/>
                </a:lnTo>
                <a:lnTo>
                  <a:pt x="1348" y="554"/>
                </a:lnTo>
                <a:lnTo>
                  <a:pt x="1347" y="556"/>
                </a:lnTo>
                <a:lnTo>
                  <a:pt x="1345" y="553"/>
                </a:lnTo>
                <a:lnTo>
                  <a:pt x="1346" y="551"/>
                </a:lnTo>
                <a:lnTo>
                  <a:pt x="1348" y="553"/>
                </a:lnTo>
                <a:lnTo>
                  <a:pt x="1348" y="554"/>
                </a:lnTo>
                <a:lnTo>
                  <a:pt x="1350" y="554"/>
                </a:lnTo>
                <a:lnTo>
                  <a:pt x="1351" y="558"/>
                </a:lnTo>
                <a:lnTo>
                  <a:pt x="1352" y="556"/>
                </a:lnTo>
                <a:lnTo>
                  <a:pt x="1352" y="554"/>
                </a:lnTo>
                <a:lnTo>
                  <a:pt x="1353" y="554"/>
                </a:lnTo>
                <a:lnTo>
                  <a:pt x="1353" y="553"/>
                </a:lnTo>
                <a:lnTo>
                  <a:pt x="1353" y="552"/>
                </a:lnTo>
                <a:lnTo>
                  <a:pt x="1352" y="552"/>
                </a:lnTo>
                <a:lnTo>
                  <a:pt x="1353" y="551"/>
                </a:lnTo>
                <a:lnTo>
                  <a:pt x="1347" y="549"/>
                </a:lnTo>
                <a:lnTo>
                  <a:pt x="1346" y="548"/>
                </a:lnTo>
                <a:lnTo>
                  <a:pt x="1348" y="543"/>
                </a:lnTo>
                <a:lnTo>
                  <a:pt x="1348" y="542"/>
                </a:lnTo>
                <a:lnTo>
                  <a:pt x="1355" y="528"/>
                </a:lnTo>
                <a:lnTo>
                  <a:pt x="1356" y="527"/>
                </a:lnTo>
                <a:lnTo>
                  <a:pt x="1358" y="527"/>
                </a:lnTo>
                <a:lnTo>
                  <a:pt x="1361" y="522"/>
                </a:lnTo>
                <a:lnTo>
                  <a:pt x="1361" y="523"/>
                </a:lnTo>
                <a:lnTo>
                  <a:pt x="1367" y="525"/>
                </a:lnTo>
                <a:lnTo>
                  <a:pt x="1368" y="522"/>
                </a:lnTo>
                <a:lnTo>
                  <a:pt x="1369" y="523"/>
                </a:lnTo>
                <a:lnTo>
                  <a:pt x="1369" y="522"/>
                </a:lnTo>
                <a:lnTo>
                  <a:pt x="1370" y="520"/>
                </a:lnTo>
                <a:lnTo>
                  <a:pt x="1370" y="519"/>
                </a:lnTo>
                <a:lnTo>
                  <a:pt x="1371" y="519"/>
                </a:lnTo>
                <a:lnTo>
                  <a:pt x="1371" y="518"/>
                </a:lnTo>
                <a:lnTo>
                  <a:pt x="1373" y="515"/>
                </a:lnTo>
                <a:lnTo>
                  <a:pt x="1376" y="509"/>
                </a:lnTo>
                <a:lnTo>
                  <a:pt x="1379" y="502"/>
                </a:lnTo>
                <a:lnTo>
                  <a:pt x="1380" y="500"/>
                </a:lnTo>
                <a:lnTo>
                  <a:pt x="1381" y="499"/>
                </a:lnTo>
                <a:lnTo>
                  <a:pt x="1381" y="498"/>
                </a:lnTo>
                <a:lnTo>
                  <a:pt x="1383" y="497"/>
                </a:lnTo>
                <a:lnTo>
                  <a:pt x="1384" y="494"/>
                </a:lnTo>
                <a:lnTo>
                  <a:pt x="1384" y="493"/>
                </a:lnTo>
                <a:lnTo>
                  <a:pt x="1385" y="492"/>
                </a:lnTo>
                <a:lnTo>
                  <a:pt x="1385" y="491"/>
                </a:lnTo>
                <a:lnTo>
                  <a:pt x="1385" y="490"/>
                </a:lnTo>
                <a:lnTo>
                  <a:pt x="1386" y="489"/>
                </a:lnTo>
                <a:lnTo>
                  <a:pt x="1386" y="487"/>
                </a:lnTo>
                <a:lnTo>
                  <a:pt x="1387" y="487"/>
                </a:lnTo>
                <a:lnTo>
                  <a:pt x="1387" y="486"/>
                </a:lnTo>
                <a:lnTo>
                  <a:pt x="1387" y="485"/>
                </a:lnTo>
                <a:lnTo>
                  <a:pt x="1388" y="485"/>
                </a:lnTo>
                <a:lnTo>
                  <a:pt x="1388" y="484"/>
                </a:lnTo>
                <a:lnTo>
                  <a:pt x="1389" y="478"/>
                </a:lnTo>
                <a:lnTo>
                  <a:pt x="1391" y="477"/>
                </a:lnTo>
                <a:lnTo>
                  <a:pt x="1391" y="476"/>
                </a:lnTo>
                <a:lnTo>
                  <a:pt x="1391" y="475"/>
                </a:lnTo>
                <a:lnTo>
                  <a:pt x="1391" y="474"/>
                </a:lnTo>
                <a:lnTo>
                  <a:pt x="1391" y="473"/>
                </a:lnTo>
                <a:lnTo>
                  <a:pt x="1392" y="472"/>
                </a:lnTo>
                <a:lnTo>
                  <a:pt x="1392" y="470"/>
                </a:lnTo>
                <a:lnTo>
                  <a:pt x="1392" y="469"/>
                </a:lnTo>
                <a:lnTo>
                  <a:pt x="1393" y="469"/>
                </a:lnTo>
                <a:lnTo>
                  <a:pt x="1392" y="469"/>
                </a:lnTo>
                <a:lnTo>
                  <a:pt x="1392" y="468"/>
                </a:lnTo>
                <a:lnTo>
                  <a:pt x="1393" y="463"/>
                </a:lnTo>
                <a:lnTo>
                  <a:pt x="1394" y="459"/>
                </a:lnTo>
                <a:lnTo>
                  <a:pt x="1394" y="458"/>
                </a:lnTo>
                <a:lnTo>
                  <a:pt x="1395" y="457"/>
                </a:lnTo>
                <a:lnTo>
                  <a:pt x="1395" y="456"/>
                </a:lnTo>
                <a:lnTo>
                  <a:pt x="1395" y="455"/>
                </a:lnTo>
                <a:lnTo>
                  <a:pt x="1396" y="452"/>
                </a:lnTo>
                <a:lnTo>
                  <a:pt x="1396" y="451"/>
                </a:lnTo>
                <a:lnTo>
                  <a:pt x="1397" y="450"/>
                </a:lnTo>
                <a:lnTo>
                  <a:pt x="1397" y="449"/>
                </a:lnTo>
                <a:lnTo>
                  <a:pt x="1398" y="448"/>
                </a:lnTo>
                <a:lnTo>
                  <a:pt x="1398" y="447"/>
                </a:lnTo>
                <a:lnTo>
                  <a:pt x="1398" y="444"/>
                </a:lnTo>
                <a:lnTo>
                  <a:pt x="1400" y="443"/>
                </a:lnTo>
                <a:lnTo>
                  <a:pt x="1400" y="442"/>
                </a:lnTo>
                <a:lnTo>
                  <a:pt x="1401" y="441"/>
                </a:lnTo>
                <a:lnTo>
                  <a:pt x="1401" y="440"/>
                </a:lnTo>
                <a:lnTo>
                  <a:pt x="1401" y="439"/>
                </a:lnTo>
                <a:lnTo>
                  <a:pt x="1402" y="438"/>
                </a:lnTo>
                <a:lnTo>
                  <a:pt x="1402" y="436"/>
                </a:lnTo>
                <a:lnTo>
                  <a:pt x="1403" y="435"/>
                </a:lnTo>
                <a:lnTo>
                  <a:pt x="1403" y="434"/>
                </a:lnTo>
                <a:lnTo>
                  <a:pt x="1404" y="433"/>
                </a:lnTo>
                <a:lnTo>
                  <a:pt x="1404" y="432"/>
                </a:lnTo>
                <a:lnTo>
                  <a:pt x="1405" y="432"/>
                </a:lnTo>
                <a:lnTo>
                  <a:pt x="1405" y="431"/>
                </a:lnTo>
                <a:lnTo>
                  <a:pt x="1405" y="430"/>
                </a:lnTo>
                <a:lnTo>
                  <a:pt x="1406" y="428"/>
                </a:lnTo>
                <a:lnTo>
                  <a:pt x="1406" y="427"/>
                </a:lnTo>
                <a:lnTo>
                  <a:pt x="1406" y="426"/>
                </a:lnTo>
                <a:lnTo>
                  <a:pt x="1406" y="425"/>
                </a:lnTo>
                <a:lnTo>
                  <a:pt x="1408" y="424"/>
                </a:lnTo>
                <a:lnTo>
                  <a:pt x="1406" y="424"/>
                </a:lnTo>
                <a:lnTo>
                  <a:pt x="1408" y="424"/>
                </a:lnTo>
                <a:lnTo>
                  <a:pt x="1408" y="423"/>
                </a:lnTo>
                <a:lnTo>
                  <a:pt x="1406" y="420"/>
                </a:lnTo>
                <a:lnTo>
                  <a:pt x="1406" y="419"/>
                </a:lnTo>
                <a:lnTo>
                  <a:pt x="1406" y="418"/>
                </a:lnTo>
                <a:lnTo>
                  <a:pt x="1406" y="417"/>
                </a:lnTo>
                <a:lnTo>
                  <a:pt x="1406" y="416"/>
                </a:lnTo>
                <a:lnTo>
                  <a:pt x="1405" y="415"/>
                </a:lnTo>
                <a:lnTo>
                  <a:pt x="1405" y="414"/>
                </a:lnTo>
                <a:lnTo>
                  <a:pt x="1405" y="413"/>
                </a:lnTo>
                <a:lnTo>
                  <a:pt x="1405" y="411"/>
                </a:lnTo>
                <a:lnTo>
                  <a:pt x="1405" y="410"/>
                </a:lnTo>
                <a:lnTo>
                  <a:pt x="1404" y="410"/>
                </a:lnTo>
                <a:lnTo>
                  <a:pt x="1404" y="409"/>
                </a:lnTo>
                <a:lnTo>
                  <a:pt x="1404" y="408"/>
                </a:lnTo>
                <a:lnTo>
                  <a:pt x="1404" y="407"/>
                </a:lnTo>
                <a:lnTo>
                  <a:pt x="1404" y="406"/>
                </a:lnTo>
                <a:lnTo>
                  <a:pt x="1404" y="403"/>
                </a:lnTo>
                <a:lnTo>
                  <a:pt x="1404" y="402"/>
                </a:lnTo>
                <a:lnTo>
                  <a:pt x="1404" y="401"/>
                </a:lnTo>
                <a:lnTo>
                  <a:pt x="1404" y="400"/>
                </a:lnTo>
                <a:lnTo>
                  <a:pt x="1404" y="398"/>
                </a:lnTo>
                <a:lnTo>
                  <a:pt x="1404" y="397"/>
                </a:lnTo>
                <a:lnTo>
                  <a:pt x="1404" y="396"/>
                </a:lnTo>
                <a:lnTo>
                  <a:pt x="1404" y="394"/>
                </a:lnTo>
                <a:lnTo>
                  <a:pt x="1403" y="393"/>
                </a:lnTo>
                <a:lnTo>
                  <a:pt x="1403" y="392"/>
                </a:lnTo>
                <a:lnTo>
                  <a:pt x="1403" y="391"/>
                </a:lnTo>
                <a:lnTo>
                  <a:pt x="1403" y="390"/>
                </a:lnTo>
                <a:lnTo>
                  <a:pt x="1403" y="389"/>
                </a:lnTo>
                <a:lnTo>
                  <a:pt x="1403" y="388"/>
                </a:lnTo>
                <a:lnTo>
                  <a:pt x="1403" y="386"/>
                </a:lnTo>
                <a:lnTo>
                  <a:pt x="1404" y="386"/>
                </a:lnTo>
                <a:lnTo>
                  <a:pt x="1405" y="384"/>
                </a:lnTo>
                <a:lnTo>
                  <a:pt x="1406" y="385"/>
                </a:lnTo>
                <a:lnTo>
                  <a:pt x="1405" y="385"/>
                </a:lnTo>
                <a:lnTo>
                  <a:pt x="1406" y="385"/>
                </a:lnTo>
                <a:lnTo>
                  <a:pt x="1406" y="384"/>
                </a:lnTo>
                <a:lnTo>
                  <a:pt x="1408" y="384"/>
                </a:lnTo>
                <a:lnTo>
                  <a:pt x="1406" y="384"/>
                </a:lnTo>
                <a:lnTo>
                  <a:pt x="1406" y="383"/>
                </a:lnTo>
                <a:lnTo>
                  <a:pt x="1408" y="383"/>
                </a:lnTo>
                <a:lnTo>
                  <a:pt x="1409" y="383"/>
                </a:lnTo>
                <a:lnTo>
                  <a:pt x="1410" y="383"/>
                </a:lnTo>
                <a:lnTo>
                  <a:pt x="1410" y="382"/>
                </a:lnTo>
                <a:lnTo>
                  <a:pt x="1411" y="382"/>
                </a:lnTo>
                <a:lnTo>
                  <a:pt x="1411" y="381"/>
                </a:lnTo>
                <a:lnTo>
                  <a:pt x="1412" y="381"/>
                </a:lnTo>
                <a:lnTo>
                  <a:pt x="1412" y="380"/>
                </a:lnTo>
                <a:lnTo>
                  <a:pt x="1413" y="380"/>
                </a:lnTo>
                <a:lnTo>
                  <a:pt x="1413" y="378"/>
                </a:lnTo>
                <a:lnTo>
                  <a:pt x="1414" y="378"/>
                </a:lnTo>
                <a:lnTo>
                  <a:pt x="1414" y="380"/>
                </a:lnTo>
                <a:lnTo>
                  <a:pt x="1414" y="378"/>
                </a:lnTo>
                <a:lnTo>
                  <a:pt x="1414" y="380"/>
                </a:lnTo>
                <a:lnTo>
                  <a:pt x="1415" y="380"/>
                </a:lnTo>
                <a:lnTo>
                  <a:pt x="1415" y="378"/>
                </a:lnTo>
                <a:lnTo>
                  <a:pt x="1417" y="378"/>
                </a:lnTo>
                <a:lnTo>
                  <a:pt x="1417" y="377"/>
                </a:lnTo>
                <a:lnTo>
                  <a:pt x="1418" y="377"/>
                </a:lnTo>
                <a:lnTo>
                  <a:pt x="1419" y="377"/>
                </a:lnTo>
                <a:lnTo>
                  <a:pt x="1421" y="375"/>
                </a:lnTo>
                <a:lnTo>
                  <a:pt x="1422" y="374"/>
                </a:lnTo>
                <a:lnTo>
                  <a:pt x="1422" y="372"/>
                </a:lnTo>
                <a:lnTo>
                  <a:pt x="1423" y="372"/>
                </a:lnTo>
                <a:lnTo>
                  <a:pt x="1426" y="368"/>
                </a:lnTo>
                <a:lnTo>
                  <a:pt x="1426" y="367"/>
                </a:lnTo>
                <a:lnTo>
                  <a:pt x="1427" y="366"/>
                </a:lnTo>
                <a:lnTo>
                  <a:pt x="1427" y="365"/>
                </a:lnTo>
                <a:lnTo>
                  <a:pt x="1428" y="364"/>
                </a:lnTo>
                <a:lnTo>
                  <a:pt x="1428" y="363"/>
                </a:lnTo>
                <a:lnTo>
                  <a:pt x="1429" y="361"/>
                </a:lnTo>
                <a:lnTo>
                  <a:pt x="1429" y="360"/>
                </a:lnTo>
                <a:lnTo>
                  <a:pt x="1430" y="359"/>
                </a:lnTo>
                <a:lnTo>
                  <a:pt x="1430" y="358"/>
                </a:lnTo>
                <a:lnTo>
                  <a:pt x="1430" y="357"/>
                </a:lnTo>
                <a:lnTo>
                  <a:pt x="1431" y="356"/>
                </a:lnTo>
                <a:lnTo>
                  <a:pt x="1431" y="355"/>
                </a:lnTo>
                <a:lnTo>
                  <a:pt x="1433" y="353"/>
                </a:lnTo>
                <a:lnTo>
                  <a:pt x="1433" y="352"/>
                </a:lnTo>
                <a:lnTo>
                  <a:pt x="1433" y="351"/>
                </a:lnTo>
                <a:lnTo>
                  <a:pt x="1434" y="351"/>
                </a:lnTo>
                <a:lnTo>
                  <a:pt x="1434" y="350"/>
                </a:lnTo>
                <a:lnTo>
                  <a:pt x="1434" y="349"/>
                </a:lnTo>
                <a:lnTo>
                  <a:pt x="1435" y="349"/>
                </a:lnTo>
                <a:lnTo>
                  <a:pt x="1435" y="348"/>
                </a:lnTo>
                <a:lnTo>
                  <a:pt x="1436" y="348"/>
                </a:lnTo>
                <a:lnTo>
                  <a:pt x="1436" y="347"/>
                </a:lnTo>
                <a:lnTo>
                  <a:pt x="1437" y="344"/>
                </a:lnTo>
                <a:lnTo>
                  <a:pt x="1438" y="343"/>
                </a:lnTo>
                <a:lnTo>
                  <a:pt x="1438" y="342"/>
                </a:lnTo>
                <a:lnTo>
                  <a:pt x="1439" y="341"/>
                </a:lnTo>
                <a:lnTo>
                  <a:pt x="1439" y="340"/>
                </a:lnTo>
                <a:lnTo>
                  <a:pt x="1440" y="339"/>
                </a:lnTo>
                <a:lnTo>
                  <a:pt x="1440" y="338"/>
                </a:lnTo>
                <a:lnTo>
                  <a:pt x="1442" y="336"/>
                </a:lnTo>
                <a:lnTo>
                  <a:pt x="1442" y="335"/>
                </a:lnTo>
                <a:lnTo>
                  <a:pt x="1442" y="334"/>
                </a:lnTo>
                <a:lnTo>
                  <a:pt x="1444" y="332"/>
                </a:lnTo>
                <a:lnTo>
                  <a:pt x="1445" y="331"/>
                </a:lnTo>
                <a:lnTo>
                  <a:pt x="1446" y="330"/>
                </a:lnTo>
                <a:lnTo>
                  <a:pt x="1445" y="330"/>
                </a:lnTo>
                <a:lnTo>
                  <a:pt x="1446" y="327"/>
                </a:lnTo>
                <a:lnTo>
                  <a:pt x="1447" y="326"/>
                </a:lnTo>
                <a:lnTo>
                  <a:pt x="1447" y="325"/>
                </a:lnTo>
                <a:lnTo>
                  <a:pt x="1447" y="324"/>
                </a:lnTo>
                <a:lnTo>
                  <a:pt x="1448" y="324"/>
                </a:lnTo>
                <a:lnTo>
                  <a:pt x="1448" y="323"/>
                </a:lnTo>
                <a:lnTo>
                  <a:pt x="1451" y="319"/>
                </a:lnTo>
                <a:lnTo>
                  <a:pt x="1453" y="316"/>
                </a:lnTo>
                <a:lnTo>
                  <a:pt x="1454" y="313"/>
                </a:lnTo>
                <a:lnTo>
                  <a:pt x="1458" y="307"/>
                </a:lnTo>
                <a:lnTo>
                  <a:pt x="1459" y="306"/>
                </a:lnTo>
                <a:lnTo>
                  <a:pt x="1460" y="304"/>
                </a:lnTo>
                <a:lnTo>
                  <a:pt x="1460" y="302"/>
                </a:lnTo>
                <a:lnTo>
                  <a:pt x="1461" y="302"/>
                </a:lnTo>
                <a:lnTo>
                  <a:pt x="1461" y="301"/>
                </a:lnTo>
                <a:lnTo>
                  <a:pt x="1462" y="301"/>
                </a:lnTo>
                <a:lnTo>
                  <a:pt x="1462" y="300"/>
                </a:lnTo>
                <a:lnTo>
                  <a:pt x="1462" y="299"/>
                </a:lnTo>
                <a:lnTo>
                  <a:pt x="1463" y="297"/>
                </a:lnTo>
                <a:lnTo>
                  <a:pt x="1463" y="296"/>
                </a:lnTo>
                <a:lnTo>
                  <a:pt x="1464" y="296"/>
                </a:lnTo>
                <a:lnTo>
                  <a:pt x="1464" y="294"/>
                </a:lnTo>
                <a:lnTo>
                  <a:pt x="1464" y="293"/>
                </a:lnTo>
                <a:lnTo>
                  <a:pt x="1465" y="293"/>
                </a:lnTo>
                <a:lnTo>
                  <a:pt x="1465" y="292"/>
                </a:lnTo>
                <a:lnTo>
                  <a:pt x="1467" y="289"/>
                </a:lnTo>
                <a:lnTo>
                  <a:pt x="1468" y="288"/>
                </a:lnTo>
                <a:lnTo>
                  <a:pt x="1467" y="288"/>
                </a:lnTo>
                <a:lnTo>
                  <a:pt x="1467" y="286"/>
                </a:lnTo>
                <a:lnTo>
                  <a:pt x="1468" y="286"/>
                </a:lnTo>
                <a:lnTo>
                  <a:pt x="1468" y="288"/>
                </a:lnTo>
                <a:lnTo>
                  <a:pt x="1468" y="286"/>
                </a:lnTo>
                <a:lnTo>
                  <a:pt x="1469" y="285"/>
                </a:lnTo>
                <a:lnTo>
                  <a:pt x="1469" y="284"/>
                </a:lnTo>
                <a:lnTo>
                  <a:pt x="1469" y="283"/>
                </a:lnTo>
                <a:lnTo>
                  <a:pt x="1469" y="281"/>
                </a:lnTo>
                <a:lnTo>
                  <a:pt x="1469" y="280"/>
                </a:lnTo>
                <a:lnTo>
                  <a:pt x="1469" y="279"/>
                </a:lnTo>
                <a:lnTo>
                  <a:pt x="1468" y="280"/>
                </a:lnTo>
                <a:lnTo>
                  <a:pt x="1468" y="281"/>
                </a:lnTo>
                <a:lnTo>
                  <a:pt x="1468" y="280"/>
                </a:lnTo>
                <a:lnTo>
                  <a:pt x="1468" y="279"/>
                </a:lnTo>
                <a:lnTo>
                  <a:pt x="1469" y="279"/>
                </a:lnTo>
                <a:lnTo>
                  <a:pt x="1469" y="280"/>
                </a:lnTo>
                <a:lnTo>
                  <a:pt x="1470" y="280"/>
                </a:lnTo>
                <a:lnTo>
                  <a:pt x="1470" y="279"/>
                </a:lnTo>
                <a:lnTo>
                  <a:pt x="1469" y="279"/>
                </a:lnTo>
                <a:lnTo>
                  <a:pt x="1469" y="277"/>
                </a:lnTo>
                <a:lnTo>
                  <a:pt x="1468" y="277"/>
                </a:lnTo>
                <a:lnTo>
                  <a:pt x="1469" y="276"/>
                </a:lnTo>
                <a:lnTo>
                  <a:pt x="1470" y="275"/>
                </a:lnTo>
                <a:lnTo>
                  <a:pt x="1469" y="274"/>
                </a:lnTo>
                <a:lnTo>
                  <a:pt x="1469" y="273"/>
                </a:lnTo>
                <a:lnTo>
                  <a:pt x="1469" y="274"/>
                </a:lnTo>
                <a:lnTo>
                  <a:pt x="1470" y="275"/>
                </a:lnTo>
                <a:lnTo>
                  <a:pt x="1470" y="274"/>
                </a:lnTo>
                <a:lnTo>
                  <a:pt x="1470" y="273"/>
                </a:lnTo>
                <a:lnTo>
                  <a:pt x="1470" y="272"/>
                </a:lnTo>
                <a:lnTo>
                  <a:pt x="1470" y="271"/>
                </a:lnTo>
                <a:lnTo>
                  <a:pt x="1470" y="269"/>
                </a:lnTo>
                <a:lnTo>
                  <a:pt x="1470" y="267"/>
                </a:lnTo>
                <a:lnTo>
                  <a:pt x="1471" y="265"/>
                </a:lnTo>
                <a:lnTo>
                  <a:pt x="1471" y="264"/>
                </a:lnTo>
                <a:lnTo>
                  <a:pt x="1472" y="262"/>
                </a:lnTo>
                <a:lnTo>
                  <a:pt x="1473" y="260"/>
                </a:lnTo>
                <a:lnTo>
                  <a:pt x="1473" y="258"/>
                </a:lnTo>
                <a:lnTo>
                  <a:pt x="1475" y="257"/>
                </a:lnTo>
                <a:lnTo>
                  <a:pt x="1475" y="256"/>
                </a:lnTo>
                <a:lnTo>
                  <a:pt x="1476" y="254"/>
                </a:lnTo>
                <a:lnTo>
                  <a:pt x="1477" y="252"/>
                </a:lnTo>
                <a:lnTo>
                  <a:pt x="1480" y="246"/>
                </a:lnTo>
                <a:lnTo>
                  <a:pt x="1480" y="244"/>
                </a:lnTo>
                <a:lnTo>
                  <a:pt x="1483" y="240"/>
                </a:lnTo>
                <a:lnTo>
                  <a:pt x="1484" y="238"/>
                </a:lnTo>
                <a:lnTo>
                  <a:pt x="1484" y="237"/>
                </a:lnTo>
                <a:lnTo>
                  <a:pt x="1486" y="235"/>
                </a:lnTo>
                <a:lnTo>
                  <a:pt x="1487" y="233"/>
                </a:lnTo>
                <a:lnTo>
                  <a:pt x="1488" y="232"/>
                </a:lnTo>
                <a:lnTo>
                  <a:pt x="1489" y="232"/>
                </a:lnTo>
                <a:lnTo>
                  <a:pt x="1490" y="231"/>
                </a:lnTo>
                <a:lnTo>
                  <a:pt x="1494" y="229"/>
                </a:lnTo>
                <a:lnTo>
                  <a:pt x="1495" y="226"/>
                </a:lnTo>
                <a:lnTo>
                  <a:pt x="1496" y="226"/>
                </a:lnTo>
                <a:close/>
                <a:moveTo>
                  <a:pt x="1120" y="1033"/>
                </a:moveTo>
                <a:lnTo>
                  <a:pt x="1117" y="1031"/>
                </a:lnTo>
                <a:lnTo>
                  <a:pt x="1119" y="1033"/>
                </a:lnTo>
                <a:lnTo>
                  <a:pt x="1117" y="1036"/>
                </a:lnTo>
                <a:lnTo>
                  <a:pt x="1120" y="1037"/>
                </a:lnTo>
                <a:lnTo>
                  <a:pt x="1121" y="1035"/>
                </a:lnTo>
                <a:lnTo>
                  <a:pt x="1121" y="1034"/>
                </a:lnTo>
                <a:lnTo>
                  <a:pt x="1120" y="1033"/>
                </a:lnTo>
                <a:close/>
                <a:moveTo>
                  <a:pt x="2134" y="212"/>
                </a:moveTo>
                <a:lnTo>
                  <a:pt x="2134" y="210"/>
                </a:lnTo>
                <a:lnTo>
                  <a:pt x="2134" y="212"/>
                </a:lnTo>
                <a:lnTo>
                  <a:pt x="2136" y="212"/>
                </a:lnTo>
                <a:lnTo>
                  <a:pt x="2134" y="212"/>
                </a:lnTo>
                <a:lnTo>
                  <a:pt x="2133" y="212"/>
                </a:lnTo>
                <a:lnTo>
                  <a:pt x="2132" y="212"/>
                </a:lnTo>
                <a:lnTo>
                  <a:pt x="2133" y="210"/>
                </a:lnTo>
                <a:lnTo>
                  <a:pt x="2134" y="210"/>
                </a:lnTo>
                <a:lnTo>
                  <a:pt x="2134" y="212"/>
                </a:lnTo>
                <a:close/>
                <a:moveTo>
                  <a:pt x="2137" y="207"/>
                </a:moveTo>
                <a:lnTo>
                  <a:pt x="2138" y="207"/>
                </a:lnTo>
                <a:lnTo>
                  <a:pt x="2138" y="208"/>
                </a:lnTo>
                <a:lnTo>
                  <a:pt x="2139" y="208"/>
                </a:lnTo>
                <a:lnTo>
                  <a:pt x="2140" y="208"/>
                </a:lnTo>
                <a:lnTo>
                  <a:pt x="2141" y="208"/>
                </a:lnTo>
                <a:lnTo>
                  <a:pt x="2141" y="209"/>
                </a:lnTo>
                <a:lnTo>
                  <a:pt x="2141" y="210"/>
                </a:lnTo>
                <a:lnTo>
                  <a:pt x="2140" y="212"/>
                </a:lnTo>
                <a:lnTo>
                  <a:pt x="2140" y="213"/>
                </a:lnTo>
                <a:lnTo>
                  <a:pt x="2139" y="212"/>
                </a:lnTo>
                <a:lnTo>
                  <a:pt x="2139" y="210"/>
                </a:lnTo>
                <a:lnTo>
                  <a:pt x="2139" y="209"/>
                </a:lnTo>
                <a:lnTo>
                  <a:pt x="2138" y="209"/>
                </a:lnTo>
                <a:lnTo>
                  <a:pt x="2137" y="209"/>
                </a:lnTo>
                <a:lnTo>
                  <a:pt x="2137" y="208"/>
                </a:lnTo>
                <a:lnTo>
                  <a:pt x="2136" y="208"/>
                </a:lnTo>
                <a:lnTo>
                  <a:pt x="2136" y="209"/>
                </a:lnTo>
                <a:lnTo>
                  <a:pt x="2134" y="208"/>
                </a:lnTo>
                <a:lnTo>
                  <a:pt x="2133" y="207"/>
                </a:lnTo>
                <a:lnTo>
                  <a:pt x="2134" y="206"/>
                </a:lnTo>
                <a:lnTo>
                  <a:pt x="2136" y="206"/>
                </a:lnTo>
                <a:lnTo>
                  <a:pt x="2137" y="207"/>
                </a:lnTo>
                <a:close/>
                <a:moveTo>
                  <a:pt x="1737" y="66"/>
                </a:moveTo>
                <a:lnTo>
                  <a:pt x="1746" y="70"/>
                </a:lnTo>
                <a:lnTo>
                  <a:pt x="1761" y="74"/>
                </a:lnTo>
                <a:lnTo>
                  <a:pt x="1766" y="78"/>
                </a:lnTo>
                <a:lnTo>
                  <a:pt x="1771" y="79"/>
                </a:lnTo>
                <a:lnTo>
                  <a:pt x="1774" y="80"/>
                </a:lnTo>
                <a:lnTo>
                  <a:pt x="1782" y="83"/>
                </a:lnTo>
                <a:lnTo>
                  <a:pt x="1783" y="83"/>
                </a:lnTo>
                <a:lnTo>
                  <a:pt x="1785" y="84"/>
                </a:lnTo>
                <a:lnTo>
                  <a:pt x="1786" y="84"/>
                </a:lnTo>
                <a:lnTo>
                  <a:pt x="1787" y="85"/>
                </a:lnTo>
                <a:lnTo>
                  <a:pt x="1788" y="85"/>
                </a:lnTo>
                <a:lnTo>
                  <a:pt x="1789" y="85"/>
                </a:lnTo>
                <a:lnTo>
                  <a:pt x="1790" y="85"/>
                </a:lnTo>
                <a:lnTo>
                  <a:pt x="1791" y="85"/>
                </a:lnTo>
                <a:lnTo>
                  <a:pt x="1793" y="87"/>
                </a:lnTo>
                <a:lnTo>
                  <a:pt x="1794" y="87"/>
                </a:lnTo>
                <a:lnTo>
                  <a:pt x="1795" y="88"/>
                </a:lnTo>
                <a:lnTo>
                  <a:pt x="1796" y="88"/>
                </a:lnTo>
                <a:lnTo>
                  <a:pt x="1798" y="89"/>
                </a:lnTo>
                <a:lnTo>
                  <a:pt x="1799" y="88"/>
                </a:lnTo>
                <a:lnTo>
                  <a:pt x="1801" y="85"/>
                </a:lnTo>
                <a:lnTo>
                  <a:pt x="1799" y="85"/>
                </a:lnTo>
                <a:lnTo>
                  <a:pt x="1798" y="83"/>
                </a:lnTo>
                <a:lnTo>
                  <a:pt x="1799" y="83"/>
                </a:lnTo>
                <a:lnTo>
                  <a:pt x="1801" y="83"/>
                </a:lnTo>
                <a:lnTo>
                  <a:pt x="1802" y="82"/>
                </a:lnTo>
                <a:lnTo>
                  <a:pt x="1799" y="81"/>
                </a:lnTo>
                <a:lnTo>
                  <a:pt x="1798" y="81"/>
                </a:lnTo>
                <a:lnTo>
                  <a:pt x="1798" y="80"/>
                </a:lnTo>
                <a:lnTo>
                  <a:pt x="1798" y="79"/>
                </a:lnTo>
                <a:lnTo>
                  <a:pt x="1798" y="78"/>
                </a:lnTo>
                <a:lnTo>
                  <a:pt x="1799" y="76"/>
                </a:lnTo>
                <a:lnTo>
                  <a:pt x="1801" y="76"/>
                </a:lnTo>
                <a:lnTo>
                  <a:pt x="1801" y="78"/>
                </a:lnTo>
                <a:lnTo>
                  <a:pt x="1802" y="79"/>
                </a:lnTo>
                <a:lnTo>
                  <a:pt x="1803" y="79"/>
                </a:lnTo>
                <a:lnTo>
                  <a:pt x="1804" y="79"/>
                </a:lnTo>
                <a:lnTo>
                  <a:pt x="1804" y="76"/>
                </a:lnTo>
                <a:lnTo>
                  <a:pt x="1805" y="75"/>
                </a:lnTo>
                <a:lnTo>
                  <a:pt x="1806" y="75"/>
                </a:lnTo>
                <a:lnTo>
                  <a:pt x="1807" y="74"/>
                </a:lnTo>
                <a:lnTo>
                  <a:pt x="1810" y="71"/>
                </a:lnTo>
                <a:lnTo>
                  <a:pt x="1808" y="67"/>
                </a:lnTo>
                <a:lnTo>
                  <a:pt x="1810" y="65"/>
                </a:lnTo>
                <a:lnTo>
                  <a:pt x="1810" y="64"/>
                </a:lnTo>
                <a:lnTo>
                  <a:pt x="1808" y="64"/>
                </a:lnTo>
                <a:lnTo>
                  <a:pt x="1807" y="63"/>
                </a:lnTo>
                <a:lnTo>
                  <a:pt x="1808" y="61"/>
                </a:lnTo>
                <a:lnTo>
                  <a:pt x="1810" y="61"/>
                </a:lnTo>
                <a:lnTo>
                  <a:pt x="1811" y="62"/>
                </a:lnTo>
                <a:lnTo>
                  <a:pt x="1812" y="62"/>
                </a:lnTo>
                <a:lnTo>
                  <a:pt x="1814" y="61"/>
                </a:lnTo>
                <a:lnTo>
                  <a:pt x="1814" y="59"/>
                </a:lnTo>
                <a:lnTo>
                  <a:pt x="1813" y="59"/>
                </a:lnTo>
                <a:lnTo>
                  <a:pt x="1812" y="59"/>
                </a:lnTo>
                <a:lnTo>
                  <a:pt x="1810" y="56"/>
                </a:lnTo>
                <a:lnTo>
                  <a:pt x="1811" y="55"/>
                </a:lnTo>
                <a:lnTo>
                  <a:pt x="1812" y="55"/>
                </a:lnTo>
                <a:lnTo>
                  <a:pt x="1814" y="55"/>
                </a:lnTo>
                <a:lnTo>
                  <a:pt x="1815" y="55"/>
                </a:lnTo>
                <a:lnTo>
                  <a:pt x="1816" y="54"/>
                </a:lnTo>
                <a:lnTo>
                  <a:pt x="1818" y="51"/>
                </a:lnTo>
                <a:lnTo>
                  <a:pt x="1822" y="50"/>
                </a:lnTo>
                <a:lnTo>
                  <a:pt x="1824" y="46"/>
                </a:lnTo>
                <a:lnTo>
                  <a:pt x="1824" y="45"/>
                </a:lnTo>
                <a:lnTo>
                  <a:pt x="1822" y="45"/>
                </a:lnTo>
                <a:lnTo>
                  <a:pt x="1820" y="45"/>
                </a:lnTo>
                <a:lnTo>
                  <a:pt x="1820" y="43"/>
                </a:lnTo>
                <a:lnTo>
                  <a:pt x="1819" y="42"/>
                </a:lnTo>
                <a:lnTo>
                  <a:pt x="1821" y="39"/>
                </a:lnTo>
                <a:lnTo>
                  <a:pt x="1823" y="36"/>
                </a:lnTo>
                <a:lnTo>
                  <a:pt x="1824" y="36"/>
                </a:lnTo>
                <a:lnTo>
                  <a:pt x="1824" y="34"/>
                </a:lnTo>
                <a:lnTo>
                  <a:pt x="1826" y="32"/>
                </a:lnTo>
                <a:lnTo>
                  <a:pt x="1828" y="30"/>
                </a:lnTo>
                <a:lnTo>
                  <a:pt x="1829" y="30"/>
                </a:lnTo>
                <a:lnTo>
                  <a:pt x="1829" y="31"/>
                </a:lnTo>
                <a:lnTo>
                  <a:pt x="1829" y="32"/>
                </a:lnTo>
                <a:lnTo>
                  <a:pt x="1830" y="33"/>
                </a:lnTo>
                <a:lnTo>
                  <a:pt x="1831" y="33"/>
                </a:lnTo>
                <a:lnTo>
                  <a:pt x="1833" y="31"/>
                </a:lnTo>
                <a:lnTo>
                  <a:pt x="1835" y="31"/>
                </a:lnTo>
                <a:lnTo>
                  <a:pt x="1835" y="30"/>
                </a:lnTo>
                <a:lnTo>
                  <a:pt x="1836" y="30"/>
                </a:lnTo>
                <a:lnTo>
                  <a:pt x="1833" y="34"/>
                </a:lnTo>
                <a:lnTo>
                  <a:pt x="1832" y="37"/>
                </a:lnTo>
                <a:lnTo>
                  <a:pt x="1830" y="39"/>
                </a:lnTo>
                <a:lnTo>
                  <a:pt x="1828" y="45"/>
                </a:lnTo>
                <a:lnTo>
                  <a:pt x="1826" y="47"/>
                </a:lnTo>
                <a:lnTo>
                  <a:pt x="1830" y="49"/>
                </a:lnTo>
                <a:lnTo>
                  <a:pt x="1831" y="50"/>
                </a:lnTo>
                <a:lnTo>
                  <a:pt x="1835" y="51"/>
                </a:lnTo>
                <a:lnTo>
                  <a:pt x="1837" y="53"/>
                </a:lnTo>
                <a:lnTo>
                  <a:pt x="1839" y="49"/>
                </a:lnTo>
                <a:lnTo>
                  <a:pt x="1840" y="47"/>
                </a:lnTo>
                <a:lnTo>
                  <a:pt x="1844" y="49"/>
                </a:lnTo>
                <a:lnTo>
                  <a:pt x="1847" y="51"/>
                </a:lnTo>
                <a:lnTo>
                  <a:pt x="1854" y="55"/>
                </a:lnTo>
                <a:lnTo>
                  <a:pt x="1858" y="57"/>
                </a:lnTo>
                <a:lnTo>
                  <a:pt x="1862" y="58"/>
                </a:lnTo>
                <a:lnTo>
                  <a:pt x="1864" y="59"/>
                </a:lnTo>
                <a:lnTo>
                  <a:pt x="1864" y="62"/>
                </a:lnTo>
                <a:lnTo>
                  <a:pt x="1864" y="64"/>
                </a:lnTo>
                <a:lnTo>
                  <a:pt x="1864" y="67"/>
                </a:lnTo>
                <a:lnTo>
                  <a:pt x="1866" y="67"/>
                </a:lnTo>
                <a:lnTo>
                  <a:pt x="1871" y="67"/>
                </a:lnTo>
                <a:lnTo>
                  <a:pt x="1875" y="67"/>
                </a:lnTo>
                <a:lnTo>
                  <a:pt x="1880" y="67"/>
                </a:lnTo>
                <a:lnTo>
                  <a:pt x="1881" y="71"/>
                </a:lnTo>
                <a:lnTo>
                  <a:pt x="1881" y="73"/>
                </a:lnTo>
                <a:lnTo>
                  <a:pt x="1882" y="75"/>
                </a:lnTo>
                <a:lnTo>
                  <a:pt x="1882" y="81"/>
                </a:lnTo>
                <a:lnTo>
                  <a:pt x="1882" y="82"/>
                </a:lnTo>
                <a:lnTo>
                  <a:pt x="1883" y="82"/>
                </a:lnTo>
                <a:lnTo>
                  <a:pt x="1883" y="83"/>
                </a:lnTo>
                <a:lnTo>
                  <a:pt x="1886" y="89"/>
                </a:lnTo>
                <a:lnTo>
                  <a:pt x="1890" y="95"/>
                </a:lnTo>
                <a:lnTo>
                  <a:pt x="1890" y="96"/>
                </a:lnTo>
                <a:lnTo>
                  <a:pt x="1890" y="97"/>
                </a:lnTo>
                <a:lnTo>
                  <a:pt x="1890" y="98"/>
                </a:lnTo>
                <a:lnTo>
                  <a:pt x="1890" y="99"/>
                </a:lnTo>
                <a:lnTo>
                  <a:pt x="1890" y="100"/>
                </a:lnTo>
                <a:lnTo>
                  <a:pt x="1888" y="105"/>
                </a:lnTo>
                <a:lnTo>
                  <a:pt x="1888" y="108"/>
                </a:lnTo>
                <a:lnTo>
                  <a:pt x="1891" y="118"/>
                </a:lnTo>
                <a:lnTo>
                  <a:pt x="1894" y="128"/>
                </a:lnTo>
                <a:lnTo>
                  <a:pt x="1896" y="126"/>
                </a:lnTo>
                <a:lnTo>
                  <a:pt x="1898" y="128"/>
                </a:lnTo>
                <a:lnTo>
                  <a:pt x="1903" y="130"/>
                </a:lnTo>
                <a:lnTo>
                  <a:pt x="1908" y="131"/>
                </a:lnTo>
                <a:lnTo>
                  <a:pt x="1915" y="134"/>
                </a:lnTo>
                <a:lnTo>
                  <a:pt x="1920" y="135"/>
                </a:lnTo>
                <a:lnTo>
                  <a:pt x="1923" y="138"/>
                </a:lnTo>
                <a:lnTo>
                  <a:pt x="1928" y="139"/>
                </a:lnTo>
                <a:lnTo>
                  <a:pt x="1931" y="141"/>
                </a:lnTo>
                <a:lnTo>
                  <a:pt x="1937" y="142"/>
                </a:lnTo>
                <a:lnTo>
                  <a:pt x="1938" y="143"/>
                </a:lnTo>
                <a:lnTo>
                  <a:pt x="1941" y="145"/>
                </a:lnTo>
                <a:lnTo>
                  <a:pt x="1945" y="146"/>
                </a:lnTo>
                <a:lnTo>
                  <a:pt x="1954" y="149"/>
                </a:lnTo>
                <a:lnTo>
                  <a:pt x="1960" y="151"/>
                </a:lnTo>
                <a:lnTo>
                  <a:pt x="1961" y="151"/>
                </a:lnTo>
                <a:lnTo>
                  <a:pt x="1965" y="155"/>
                </a:lnTo>
                <a:lnTo>
                  <a:pt x="1966" y="155"/>
                </a:lnTo>
                <a:lnTo>
                  <a:pt x="1966" y="154"/>
                </a:lnTo>
                <a:lnTo>
                  <a:pt x="1966" y="152"/>
                </a:lnTo>
                <a:lnTo>
                  <a:pt x="1965" y="152"/>
                </a:lnTo>
                <a:lnTo>
                  <a:pt x="1964" y="152"/>
                </a:lnTo>
                <a:lnTo>
                  <a:pt x="1963" y="152"/>
                </a:lnTo>
                <a:lnTo>
                  <a:pt x="1962" y="152"/>
                </a:lnTo>
                <a:lnTo>
                  <a:pt x="1962" y="151"/>
                </a:lnTo>
                <a:lnTo>
                  <a:pt x="1962" y="150"/>
                </a:lnTo>
                <a:lnTo>
                  <a:pt x="1962" y="149"/>
                </a:lnTo>
                <a:lnTo>
                  <a:pt x="1962" y="148"/>
                </a:lnTo>
                <a:lnTo>
                  <a:pt x="1962" y="146"/>
                </a:lnTo>
                <a:lnTo>
                  <a:pt x="1964" y="145"/>
                </a:lnTo>
                <a:lnTo>
                  <a:pt x="1974" y="148"/>
                </a:lnTo>
                <a:lnTo>
                  <a:pt x="1979" y="149"/>
                </a:lnTo>
                <a:lnTo>
                  <a:pt x="1980" y="150"/>
                </a:lnTo>
                <a:lnTo>
                  <a:pt x="1985" y="152"/>
                </a:lnTo>
                <a:lnTo>
                  <a:pt x="1988" y="154"/>
                </a:lnTo>
                <a:lnTo>
                  <a:pt x="1992" y="155"/>
                </a:lnTo>
                <a:lnTo>
                  <a:pt x="1995" y="155"/>
                </a:lnTo>
                <a:lnTo>
                  <a:pt x="1996" y="156"/>
                </a:lnTo>
                <a:lnTo>
                  <a:pt x="1998" y="157"/>
                </a:lnTo>
                <a:lnTo>
                  <a:pt x="1999" y="157"/>
                </a:lnTo>
                <a:lnTo>
                  <a:pt x="2006" y="159"/>
                </a:lnTo>
                <a:lnTo>
                  <a:pt x="2012" y="162"/>
                </a:lnTo>
                <a:lnTo>
                  <a:pt x="2016" y="163"/>
                </a:lnTo>
                <a:lnTo>
                  <a:pt x="2023" y="165"/>
                </a:lnTo>
                <a:lnTo>
                  <a:pt x="2024" y="165"/>
                </a:lnTo>
                <a:lnTo>
                  <a:pt x="2028" y="166"/>
                </a:lnTo>
                <a:lnTo>
                  <a:pt x="2033" y="168"/>
                </a:lnTo>
                <a:lnTo>
                  <a:pt x="2039" y="170"/>
                </a:lnTo>
                <a:lnTo>
                  <a:pt x="2046" y="172"/>
                </a:lnTo>
                <a:lnTo>
                  <a:pt x="2047" y="173"/>
                </a:lnTo>
                <a:lnTo>
                  <a:pt x="2048" y="173"/>
                </a:lnTo>
                <a:lnTo>
                  <a:pt x="2054" y="175"/>
                </a:lnTo>
                <a:lnTo>
                  <a:pt x="2058" y="176"/>
                </a:lnTo>
                <a:lnTo>
                  <a:pt x="2071" y="181"/>
                </a:lnTo>
                <a:lnTo>
                  <a:pt x="2078" y="183"/>
                </a:lnTo>
                <a:lnTo>
                  <a:pt x="2080" y="183"/>
                </a:lnTo>
                <a:lnTo>
                  <a:pt x="2084" y="185"/>
                </a:lnTo>
                <a:lnTo>
                  <a:pt x="2091" y="188"/>
                </a:lnTo>
                <a:lnTo>
                  <a:pt x="2095" y="189"/>
                </a:lnTo>
                <a:lnTo>
                  <a:pt x="2096" y="189"/>
                </a:lnTo>
                <a:lnTo>
                  <a:pt x="2099" y="191"/>
                </a:lnTo>
                <a:lnTo>
                  <a:pt x="2098" y="193"/>
                </a:lnTo>
                <a:lnTo>
                  <a:pt x="2097" y="196"/>
                </a:lnTo>
                <a:lnTo>
                  <a:pt x="2096" y="199"/>
                </a:lnTo>
                <a:lnTo>
                  <a:pt x="2090" y="207"/>
                </a:lnTo>
                <a:lnTo>
                  <a:pt x="2088" y="207"/>
                </a:lnTo>
                <a:lnTo>
                  <a:pt x="2090" y="213"/>
                </a:lnTo>
                <a:lnTo>
                  <a:pt x="2084" y="229"/>
                </a:lnTo>
                <a:lnTo>
                  <a:pt x="2081" y="233"/>
                </a:lnTo>
                <a:lnTo>
                  <a:pt x="2080" y="235"/>
                </a:lnTo>
                <a:lnTo>
                  <a:pt x="2079" y="240"/>
                </a:lnTo>
                <a:lnTo>
                  <a:pt x="2074" y="244"/>
                </a:lnTo>
                <a:lnTo>
                  <a:pt x="2073" y="242"/>
                </a:lnTo>
                <a:lnTo>
                  <a:pt x="2069" y="246"/>
                </a:lnTo>
                <a:lnTo>
                  <a:pt x="2069" y="249"/>
                </a:lnTo>
                <a:lnTo>
                  <a:pt x="2066" y="254"/>
                </a:lnTo>
                <a:lnTo>
                  <a:pt x="2066" y="255"/>
                </a:lnTo>
                <a:lnTo>
                  <a:pt x="2065" y="255"/>
                </a:lnTo>
                <a:lnTo>
                  <a:pt x="2065" y="256"/>
                </a:lnTo>
                <a:lnTo>
                  <a:pt x="2065" y="257"/>
                </a:lnTo>
                <a:lnTo>
                  <a:pt x="2065" y="258"/>
                </a:lnTo>
                <a:lnTo>
                  <a:pt x="2065" y="259"/>
                </a:lnTo>
                <a:lnTo>
                  <a:pt x="2064" y="260"/>
                </a:lnTo>
                <a:lnTo>
                  <a:pt x="2064" y="262"/>
                </a:lnTo>
                <a:lnTo>
                  <a:pt x="2063" y="262"/>
                </a:lnTo>
                <a:lnTo>
                  <a:pt x="2062" y="263"/>
                </a:lnTo>
                <a:lnTo>
                  <a:pt x="2061" y="263"/>
                </a:lnTo>
                <a:lnTo>
                  <a:pt x="2059" y="264"/>
                </a:lnTo>
                <a:lnTo>
                  <a:pt x="2058" y="265"/>
                </a:lnTo>
                <a:lnTo>
                  <a:pt x="2059" y="265"/>
                </a:lnTo>
                <a:lnTo>
                  <a:pt x="2058" y="266"/>
                </a:lnTo>
                <a:lnTo>
                  <a:pt x="2058" y="265"/>
                </a:lnTo>
                <a:lnTo>
                  <a:pt x="2058" y="266"/>
                </a:lnTo>
                <a:lnTo>
                  <a:pt x="2057" y="267"/>
                </a:lnTo>
                <a:lnTo>
                  <a:pt x="2058" y="267"/>
                </a:lnTo>
                <a:lnTo>
                  <a:pt x="2058" y="268"/>
                </a:lnTo>
                <a:lnTo>
                  <a:pt x="2057" y="268"/>
                </a:lnTo>
                <a:lnTo>
                  <a:pt x="2056" y="269"/>
                </a:lnTo>
                <a:lnTo>
                  <a:pt x="2055" y="272"/>
                </a:lnTo>
                <a:lnTo>
                  <a:pt x="2055" y="273"/>
                </a:lnTo>
                <a:lnTo>
                  <a:pt x="2056" y="273"/>
                </a:lnTo>
                <a:lnTo>
                  <a:pt x="2056" y="274"/>
                </a:lnTo>
                <a:lnTo>
                  <a:pt x="2056" y="275"/>
                </a:lnTo>
                <a:lnTo>
                  <a:pt x="2055" y="275"/>
                </a:lnTo>
                <a:lnTo>
                  <a:pt x="2055" y="276"/>
                </a:lnTo>
                <a:lnTo>
                  <a:pt x="2054" y="277"/>
                </a:lnTo>
                <a:lnTo>
                  <a:pt x="2053" y="276"/>
                </a:lnTo>
                <a:lnTo>
                  <a:pt x="2053" y="277"/>
                </a:lnTo>
                <a:lnTo>
                  <a:pt x="2052" y="277"/>
                </a:lnTo>
                <a:lnTo>
                  <a:pt x="2050" y="276"/>
                </a:lnTo>
                <a:lnTo>
                  <a:pt x="2049" y="276"/>
                </a:lnTo>
                <a:lnTo>
                  <a:pt x="2049" y="277"/>
                </a:lnTo>
                <a:lnTo>
                  <a:pt x="2048" y="279"/>
                </a:lnTo>
                <a:lnTo>
                  <a:pt x="2048" y="277"/>
                </a:lnTo>
                <a:lnTo>
                  <a:pt x="2047" y="279"/>
                </a:lnTo>
                <a:lnTo>
                  <a:pt x="2047" y="277"/>
                </a:lnTo>
                <a:lnTo>
                  <a:pt x="2047" y="276"/>
                </a:lnTo>
                <a:lnTo>
                  <a:pt x="2046" y="276"/>
                </a:lnTo>
                <a:lnTo>
                  <a:pt x="2046" y="275"/>
                </a:lnTo>
                <a:lnTo>
                  <a:pt x="2045" y="275"/>
                </a:lnTo>
                <a:lnTo>
                  <a:pt x="2044" y="275"/>
                </a:lnTo>
                <a:lnTo>
                  <a:pt x="2044" y="276"/>
                </a:lnTo>
                <a:lnTo>
                  <a:pt x="2042" y="276"/>
                </a:lnTo>
                <a:lnTo>
                  <a:pt x="2042" y="277"/>
                </a:lnTo>
                <a:lnTo>
                  <a:pt x="2041" y="276"/>
                </a:lnTo>
                <a:lnTo>
                  <a:pt x="2040" y="275"/>
                </a:lnTo>
                <a:lnTo>
                  <a:pt x="2041" y="275"/>
                </a:lnTo>
                <a:lnTo>
                  <a:pt x="2042" y="275"/>
                </a:lnTo>
                <a:lnTo>
                  <a:pt x="2042" y="274"/>
                </a:lnTo>
                <a:lnTo>
                  <a:pt x="2042" y="273"/>
                </a:lnTo>
                <a:lnTo>
                  <a:pt x="2041" y="273"/>
                </a:lnTo>
                <a:lnTo>
                  <a:pt x="2040" y="272"/>
                </a:lnTo>
                <a:lnTo>
                  <a:pt x="2040" y="271"/>
                </a:lnTo>
                <a:lnTo>
                  <a:pt x="2039" y="271"/>
                </a:lnTo>
                <a:lnTo>
                  <a:pt x="2039" y="269"/>
                </a:lnTo>
                <a:lnTo>
                  <a:pt x="2038" y="268"/>
                </a:lnTo>
                <a:lnTo>
                  <a:pt x="2037" y="268"/>
                </a:lnTo>
                <a:lnTo>
                  <a:pt x="2037" y="267"/>
                </a:lnTo>
                <a:lnTo>
                  <a:pt x="2036" y="267"/>
                </a:lnTo>
                <a:lnTo>
                  <a:pt x="2036" y="266"/>
                </a:lnTo>
                <a:lnTo>
                  <a:pt x="2034" y="266"/>
                </a:lnTo>
                <a:lnTo>
                  <a:pt x="2033" y="266"/>
                </a:lnTo>
                <a:lnTo>
                  <a:pt x="2032" y="265"/>
                </a:lnTo>
                <a:lnTo>
                  <a:pt x="2032" y="264"/>
                </a:lnTo>
                <a:lnTo>
                  <a:pt x="2032" y="265"/>
                </a:lnTo>
                <a:lnTo>
                  <a:pt x="2031" y="264"/>
                </a:lnTo>
                <a:lnTo>
                  <a:pt x="2030" y="264"/>
                </a:lnTo>
                <a:lnTo>
                  <a:pt x="2030" y="263"/>
                </a:lnTo>
                <a:lnTo>
                  <a:pt x="2030" y="264"/>
                </a:lnTo>
                <a:lnTo>
                  <a:pt x="2029" y="264"/>
                </a:lnTo>
                <a:lnTo>
                  <a:pt x="2029" y="263"/>
                </a:lnTo>
                <a:lnTo>
                  <a:pt x="2028" y="263"/>
                </a:lnTo>
                <a:lnTo>
                  <a:pt x="2027" y="263"/>
                </a:lnTo>
                <a:lnTo>
                  <a:pt x="2025" y="263"/>
                </a:lnTo>
                <a:lnTo>
                  <a:pt x="2027" y="264"/>
                </a:lnTo>
                <a:lnTo>
                  <a:pt x="2028" y="264"/>
                </a:lnTo>
                <a:lnTo>
                  <a:pt x="2029" y="265"/>
                </a:lnTo>
                <a:lnTo>
                  <a:pt x="2030" y="265"/>
                </a:lnTo>
                <a:lnTo>
                  <a:pt x="2029" y="266"/>
                </a:lnTo>
                <a:lnTo>
                  <a:pt x="2030" y="266"/>
                </a:lnTo>
                <a:lnTo>
                  <a:pt x="2029" y="266"/>
                </a:lnTo>
                <a:lnTo>
                  <a:pt x="2029" y="267"/>
                </a:lnTo>
                <a:lnTo>
                  <a:pt x="2029" y="268"/>
                </a:lnTo>
                <a:lnTo>
                  <a:pt x="2030" y="267"/>
                </a:lnTo>
                <a:lnTo>
                  <a:pt x="2031" y="267"/>
                </a:lnTo>
                <a:lnTo>
                  <a:pt x="2031" y="268"/>
                </a:lnTo>
                <a:lnTo>
                  <a:pt x="2032" y="267"/>
                </a:lnTo>
                <a:lnTo>
                  <a:pt x="2033" y="267"/>
                </a:lnTo>
                <a:lnTo>
                  <a:pt x="2033" y="268"/>
                </a:lnTo>
                <a:lnTo>
                  <a:pt x="2033" y="269"/>
                </a:lnTo>
                <a:lnTo>
                  <a:pt x="2032" y="271"/>
                </a:lnTo>
                <a:lnTo>
                  <a:pt x="2031" y="272"/>
                </a:lnTo>
                <a:lnTo>
                  <a:pt x="2031" y="273"/>
                </a:lnTo>
                <a:lnTo>
                  <a:pt x="2030" y="273"/>
                </a:lnTo>
                <a:lnTo>
                  <a:pt x="2030" y="274"/>
                </a:lnTo>
                <a:lnTo>
                  <a:pt x="2029" y="274"/>
                </a:lnTo>
                <a:lnTo>
                  <a:pt x="2030" y="274"/>
                </a:lnTo>
                <a:lnTo>
                  <a:pt x="2030" y="275"/>
                </a:lnTo>
                <a:lnTo>
                  <a:pt x="2029" y="275"/>
                </a:lnTo>
                <a:lnTo>
                  <a:pt x="2028" y="275"/>
                </a:lnTo>
                <a:lnTo>
                  <a:pt x="2029" y="276"/>
                </a:lnTo>
                <a:lnTo>
                  <a:pt x="2029" y="275"/>
                </a:lnTo>
                <a:lnTo>
                  <a:pt x="2030" y="275"/>
                </a:lnTo>
                <a:lnTo>
                  <a:pt x="2030" y="274"/>
                </a:lnTo>
                <a:lnTo>
                  <a:pt x="2031" y="274"/>
                </a:lnTo>
                <a:lnTo>
                  <a:pt x="2031" y="273"/>
                </a:lnTo>
                <a:lnTo>
                  <a:pt x="2032" y="273"/>
                </a:lnTo>
                <a:lnTo>
                  <a:pt x="2032" y="272"/>
                </a:lnTo>
                <a:lnTo>
                  <a:pt x="2033" y="272"/>
                </a:lnTo>
                <a:lnTo>
                  <a:pt x="2034" y="272"/>
                </a:lnTo>
                <a:lnTo>
                  <a:pt x="2036" y="272"/>
                </a:lnTo>
                <a:lnTo>
                  <a:pt x="2036" y="273"/>
                </a:lnTo>
                <a:lnTo>
                  <a:pt x="2037" y="273"/>
                </a:lnTo>
                <a:lnTo>
                  <a:pt x="2038" y="274"/>
                </a:lnTo>
                <a:lnTo>
                  <a:pt x="2037" y="274"/>
                </a:lnTo>
                <a:lnTo>
                  <a:pt x="2037" y="275"/>
                </a:lnTo>
                <a:lnTo>
                  <a:pt x="2037" y="276"/>
                </a:lnTo>
                <a:lnTo>
                  <a:pt x="2037" y="277"/>
                </a:lnTo>
                <a:lnTo>
                  <a:pt x="2038" y="276"/>
                </a:lnTo>
                <a:lnTo>
                  <a:pt x="2038" y="277"/>
                </a:lnTo>
                <a:lnTo>
                  <a:pt x="2037" y="277"/>
                </a:lnTo>
                <a:lnTo>
                  <a:pt x="2038" y="277"/>
                </a:lnTo>
                <a:lnTo>
                  <a:pt x="2038" y="279"/>
                </a:lnTo>
                <a:lnTo>
                  <a:pt x="2039" y="279"/>
                </a:lnTo>
                <a:lnTo>
                  <a:pt x="2039" y="280"/>
                </a:lnTo>
                <a:lnTo>
                  <a:pt x="2040" y="280"/>
                </a:lnTo>
                <a:lnTo>
                  <a:pt x="2041" y="280"/>
                </a:lnTo>
                <a:lnTo>
                  <a:pt x="2041" y="281"/>
                </a:lnTo>
                <a:lnTo>
                  <a:pt x="2041" y="280"/>
                </a:lnTo>
                <a:lnTo>
                  <a:pt x="2042" y="281"/>
                </a:lnTo>
                <a:lnTo>
                  <a:pt x="2042" y="280"/>
                </a:lnTo>
                <a:lnTo>
                  <a:pt x="2042" y="281"/>
                </a:lnTo>
                <a:lnTo>
                  <a:pt x="2044" y="281"/>
                </a:lnTo>
                <a:lnTo>
                  <a:pt x="2045" y="281"/>
                </a:lnTo>
                <a:lnTo>
                  <a:pt x="2046" y="281"/>
                </a:lnTo>
                <a:lnTo>
                  <a:pt x="2046" y="282"/>
                </a:lnTo>
                <a:lnTo>
                  <a:pt x="2046" y="283"/>
                </a:lnTo>
                <a:lnTo>
                  <a:pt x="2047" y="284"/>
                </a:lnTo>
                <a:lnTo>
                  <a:pt x="2046" y="285"/>
                </a:lnTo>
                <a:lnTo>
                  <a:pt x="2047" y="288"/>
                </a:lnTo>
                <a:lnTo>
                  <a:pt x="2046" y="289"/>
                </a:lnTo>
                <a:lnTo>
                  <a:pt x="2046" y="290"/>
                </a:lnTo>
                <a:lnTo>
                  <a:pt x="2047" y="290"/>
                </a:lnTo>
                <a:lnTo>
                  <a:pt x="2048" y="290"/>
                </a:lnTo>
                <a:lnTo>
                  <a:pt x="2048" y="289"/>
                </a:lnTo>
                <a:lnTo>
                  <a:pt x="2049" y="289"/>
                </a:lnTo>
                <a:lnTo>
                  <a:pt x="2049" y="288"/>
                </a:lnTo>
                <a:lnTo>
                  <a:pt x="2050" y="288"/>
                </a:lnTo>
                <a:lnTo>
                  <a:pt x="2052" y="288"/>
                </a:lnTo>
                <a:lnTo>
                  <a:pt x="2053" y="288"/>
                </a:lnTo>
                <a:lnTo>
                  <a:pt x="2054" y="288"/>
                </a:lnTo>
                <a:lnTo>
                  <a:pt x="2055" y="289"/>
                </a:lnTo>
                <a:lnTo>
                  <a:pt x="2054" y="289"/>
                </a:lnTo>
                <a:lnTo>
                  <a:pt x="2054" y="290"/>
                </a:lnTo>
                <a:lnTo>
                  <a:pt x="2054" y="291"/>
                </a:lnTo>
                <a:lnTo>
                  <a:pt x="2054" y="292"/>
                </a:lnTo>
                <a:lnTo>
                  <a:pt x="2054" y="293"/>
                </a:lnTo>
                <a:lnTo>
                  <a:pt x="2054" y="294"/>
                </a:lnTo>
                <a:lnTo>
                  <a:pt x="2054" y="296"/>
                </a:lnTo>
                <a:lnTo>
                  <a:pt x="2055" y="296"/>
                </a:lnTo>
                <a:lnTo>
                  <a:pt x="2055" y="297"/>
                </a:lnTo>
                <a:lnTo>
                  <a:pt x="2056" y="297"/>
                </a:lnTo>
                <a:lnTo>
                  <a:pt x="2057" y="297"/>
                </a:lnTo>
                <a:lnTo>
                  <a:pt x="2057" y="296"/>
                </a:lnTo>
                <a:lnTo>
                  <a:pt x="2058" y="296"/>
                </a:lnTo>
                <a:lnTo>
                  <a:pt x="2059" y="294"/>
                </a:lnTo>
                <a:lnTo>
                  <a:pt x="2059" y="292"/>
                </a:lnTo>
                <a:lnTo>
                  <a:pt x="2061" y="290"/>
                </a:lnTo>
                <a:lnTo>
                  <a:pt x="2062" y="289"/>
                </a:lnTo>
                <a:lnTo>
                  <a:pt x="2062" y="288"/>
                </a:lnTo>
                <a:lnTo>
                  <a:pt x="2064" y="284"/>
                </a:lnTo>
                <a:lnTo>
                  <a:pt x="2064" y="283"/>
                </a:lnTo>
                <a:lnTo>
                  <a:pt x="2064" y="281"/>
                </a:lnTo>
                <a:lnTo>
                  <a:pt x="2065" y="280"/>
                </a:lnTo>
                <a:lnTo>
                  <a:pt x="2066" y="280"/>
                </a:lnTo>
                <a:lnTo>
                  <a:pt x="2067" y="277"/>
                </a:lnTo>
                <a:lnTo>
                  <a:pt x="2067" y="276"/>
                </a:lnTo>
                <a:lnTo>
                  <a:pt x="2069" y="275"/>
                </a:lnTo>
                <a:lnTo>
                  <a:pt x="2069" y="274"/>
                </a:lnTo>
                <a:lnTo>
                  <a:pt x="2070" y="274"/>
                </a:lnTo>
                <a:lnTo>
                  <a:pt x="2070" y="273"/>
                </a:lnTo>
                <a:lnTo>
                  <a:pt x="2070" y="272"/>
                </a:lnTo>
                <a:lnTo>
                  <a:pt x="2071" y="272"/>
                </a:lnTo>
                <a:lnTo>
                  <a:pt x="2071" y="271"/>
                </a:lnTo>
                <a:lnTo>
                  <a:pt x="2072" y="269"/>
                </a:lnTo>
                <a:lnTo>
                  <a:pt x="2072" y="268"/>
                </a:lnTo>
                <a:lnTo>
                  <a:pt x="2072" y="267"/>
                </a:lnTo>
                <a:lnTo>
                  <a:pt x="2073" y="266"/>
                </a:lnTo>
                <a:lnTo>
                  <a:pt x="2073" y="264"/>
                </a:lnTo>
                <a:lnTo>
                  <a:pt x="2074" y="262"/>
                </a:lnTo>
                <a:lnTo>
                  <a:pt x="2075" y="262"/>
                </a:lnTo>
                <a:lnTo>
                  <a:pt x="2075" y="260"/>
                </a:lnTo>
                <a:lnTo>
                  <a:pt x="2075" y="259"/>
                </a:lnTo>
                <a:lnTo>
                  <a:pt x="2077" y="259"/>
                </a:lnTo>
                <a:lnTo>
                  <a:pt x="2078" y="257"/>
                </a:lnTo>
                <a:lnTo>
                  <a:pt x="2078" y="256"/>
                </a:lnTo>
                <a:lnTo>
                  <a:pt x="2079" y="256"/>
                </a:lnTo>
                <a:lnTo>
                  <a:pt x="2080" y="256"/>
                </a:lnTo>
                <a:lnTo>
                  <a:pt x="2081" y="255"/>
                </a:lnTo>
                <a:lnTo>
                  <a:pt x="2091" y="251"/>
                </a:lnTo>
                <a:lnTo>
                  <a:pt x="2095" y="243"/>
                </a:lnTo>
                <a:lnTo>
                  <a:pt x="2097" y="234"/>
                </a:lnTo>
                <a:lnTo>
                  <a:pt x="2097" y="230"/>
                </a:lnTo>
                <a:lnTo>
                  <a:pt x="2098" y="229"/>
                </a:lnTo>
                <a:lnTo>
                  <a:pt x="2094" y="226"/>
                </a:lnTo>
                <a:lnTo>
                  <a:pt x="2092" y="225"/>
                </a:lnTo>
                <a:lnTo>
                  <a:pt x="2096" y="219"/>
                </a:lnTo>
                <a:lnTo>
                  <a:pt x="2099" y="216"/>
                </a:lnTo>
                <a:lnTo>
                  <a:pt x="2099" y="214"/>
                </a:lnTo>
                <a:lnTo>
                  <a:pt x="2099" y="213"/>
                </a:lnTo>
                <a:lnTo>
                  <a:pt x="2102" y="213"/>
                </a:lnTo>
                <a:lnTo>
                  <a:pt x="2103" y="213"/>
                </a:lnTo>
                <a:lnTo>
                  <a:pt x="2104" y="213"/>
                </a:lnTo>
                <a:lnTo>
                  <a:pt x="2104" y="212"/>
                </a:lnTo>
                <a:lnTo>
                  <a:pt x="2105" y="210"/>
                </a:lnTo>
                <a:lnTo>
                  <a:pt x="2106" y="210"/>
                </a:lnTo>
                <a:lnTo>
                  <a:pt x="2108" y="210"/>
                </a:lnTo>
                <a:lnTo>
                  <a:pt x="2109" y="208"/>
                </a:lnTo>
                <a:lnTo>
                  <a:pt x="2109" y="207"/>
                </a:lnTo>
                <a:lnTo>
                  <a:pt x="2109" y="206"/>
                </a:lnTo>
                <a:lnTo>
                  <a:pt x="2111" y="205"/>
                </a:lnTo>
                <a:lnTo>
                  <a:pt x="2115" y="204"/>
                </a:lnTo>
                <a:lnTo>
                  <a:pt x="2116" y="204"/>
                </a:lnTo>
                <a:lnTo>
                  <a:pt x="2117" y="204"/>
                </a:lnTo>
                <a:lnTo>
                  <a:pt x="2116" y="205"/>
                </a:lnTo>
                <a:lnTo>
                  <a:pt x="2117" y="206"/>
                </a:lnTo>
                <a:lnTo>
                  <a:pt x="2116" y="207"/>
                </a:lnTo>
                <a:lnTo>
                  <a:pt x="2116" y="210"/>
                </a:lnTo>
                <a:lnTo>
                  <a:pt x="2116" y="212"/>
                </a:lnTo>
                <a:lnTo>
                  <a:pt x="2115" y="212"/>
                </a:lnTo>
                <a:lnTo>
                  <a:pt x="2114" y="212"/>
                </a:lnTo>
                <a:lnTo>
                  <a:pt x="2113" y="213"/>
                </a:lnTo>
                <a:lnTo>
                  <a:pt x="2115" y="216"/>
                </a:lnTo>
                <a:lnTo>
                  <a:pt x="2121" y="217"/>
                </a:lnTo>
                <a:lnTo>
                  <a:pt x="2123" y="217"/>
                </a:lnTo>
                <a:lnTo>
                  <a:pt x="2124" y="216"/>
                </a:lnTo>
                <a:lnTo>
                  <a:pt x="2125" y="216"/>
                </a:lnTo>
                <a:lnTo>
                  <a:pt x="2126" y="216"/>
                </a:lnTo>
                <a:lnTo>
                  <a:pt x="2128" y="216"/>
                </a:lnTo>
                <a:lnTo>
                  <a:pt x="2130" y="216"/>
                </a:lnTo>
                <a:lnTo>
                  <a:pt x="2131" y="217"/>
                </a:lnTo>
                <a:lnTo>
                  <a:pt x="2134" y="218"/>
                </a:lnTo>
                <a:lnTo>
                  <a:pt x="2136" y="219"/>
                </a:lnTo>
                <a:lnTo>
                  <a:pt x="2138" y="219"/>
                </a:lnTo>
                <a:lnTo>
                  <a:pt x="2139" y="221"/>
                </a:lnTo>
                <a:lnTo>
                  <a:pt x="2139" y="222"/>
                </a:lnTo>
                <a:lnTo>
                  <a:pt x="2139" y="223"/>
                </a:lnTo>
                <a:lnTo>
                  <a:pt x="2139" y="224"/>
                </a:lnTo>
                <a:lnTo>
                  <a:pt x="2138" y="229"/>
                </a:lnTo>
                <a:lnTo>
                  <a:pt x="2137" y="230"/>
                </a:lnTo>
                <a:lnTo>
                  <a:pt x="2137" y="232"/>
                </a:lnTo>
                <a:lnTo>
                  <a:pt x="2137" y="234"/>
                </a:lnTo>
                <a:lnTo>
                  <a:pt x="2136" y="234"/>
                </a:lnTo>
                <a:lnTo>
                  <a:pt x="2136" y="235"/>
                </a:lnTo>
                <a:lnTo>
                  <a:pt x="2134" y="237"/>
                </a:lnTo>
                <a:lnTo>
                  <a:pt x="2133" y="238"/>
                </a:lnTo>
                <a:lnTo>
                  <a:pt x="2133" y="239"/>
                </a:lnTo>
                <a:lnTo>
                  <a:pt x="2133" y="238"/>
                </a:lnTo>
                <a:lnTo>
                  <a:pt x="2132" y="238"/>
                </a:lnTo>
                <a:lnTo>
                  <a:pt x="2131" y="240"/>
                </a:lnTo>
                <a:lnTo>
                  <a:pt x="2130" y="241"/>
                </a:lnTo>
                <a:lnTo>
                  <a:pt x="2130" y="243"/>
                </a:lnTo>
                <a:lnTo>
                  <a:pt x="2131" y="244"/>
                </a:lnTo>
                <a:lnTo>
                  <a:pt x="2130" y="244"/>
                </a:lnTo>
                <a:lnTo>
                  <a:pt x="2129" y="244"/>
                </a:lnTo>
                <a:lnTo>
                  <a:pt x="2129" y="246"/>
                </a:lnTo>
                <a:lnTo>
                  <a:pt x="2128" y="246"/>
                </a:lnTo>
                <a:lnTo>
                  <a:pt x="2126" y="247"/>
                </a:lnTo>
                <a:lnTo>
                  <a:pt x="2126" y="248"/>
                </a:lnTo>
                <a:lnTo>
                  <a:pt x="2126" y="249"/>
                </a:lnTo>
                <a:lnTo>
                  <a:pt x="2126" y="251"/>
                </a:lnTo>
                <a:lnTo>
                  <a:pt x="2125" y="254"/>
                </a:lnTo>
                <a:lnTo>
                  <a:pt x="2128" y="255"/>
                </a:lnTo>
                <a:lnTo>
                  <a:pt x="2130" y="256"/>
                </a:lnTo>
                <a:lnTo>
                  <a:pt x="2131" y="255"/>
                </a:lnTo>
                <a:lnTo>
                  <a:pt x="2132" y="254"/>
                </a:lnTo>
                <a:lnTo>
                  <a:pt x="2133" y="251"/>
                </a:lnTo>
                <a:lnTo>
                  <a:pt x="2134" y="249"/>
                </a:lnTo>
                <a:lnTo>
                  <a:pt x="2136" y="249"/>
                </a:lnTo>
                <a:lnTo>
                  <a:pt x="2136" y="250"/>
                </a:lnTo>
                <a:lnTo>
                  <a:pt x="2134" y="251"/>
                </a:lnTo>
                <a:lnTo>
                  <a:pt x="2133" y="252"/>
                </a:lnTo>
                <a:lnTo>
                  <a:pt x="2133" y="254"/>
                </a:lnTo>
                <a:lnTo>
                  <a:pt x="2133" y="255"/>
                </a:lnTo>
                <a:lnTo>
                  <a:pt x="2133" y="256"/>
                </a:lnTo>
                <a:lnTo>
                  <a:pt x="2133" y="258"/>
                </a:lnTo>
                <a:lnTo>
                  <a:pt x="2134" y="260"/>
                </a:lnTo>
                <a:lnTo>
                  <a:pt x="2136" y="258"/>
                </a:lnTo>
                <a:lnTo>
                  <a:pt x="2136" y="256"/>
                </a:lnTo>
                <a:lnTo>
                  <a:pt x="2137" y="256"/>
                </a:lnTo>
                <a:lnTo>
                  <a:pt x="2139" y="250"/>
                </a:lnTo>
                <a:lnTo>
                  <a:pt x="2140" y="248"/>
                </a:lnTo>
                <a:lnTo>
                  <a:pt x="2141" y="248"/>
                </a:lnTo>
                <a:lnTo>
                  <a:pt x="2142" y="248"/>
                </a:lnTo>
                <a:lnTo>
                  <a:pt x="2144" y="249"/>
                </a:lnTo>
                <a:lnTo>
                  <a:pt x="2144" y="250"/>
                </a:lnTo>
                <a:lnTo>
                  <a:pt x="2142" y="251"/>
                </a:lnTo>
                <a:lnTo>
                  <a:pt x="2141" y="251"/>
                </a:lnTo>
                <a:lnTo>
                  <a:pt x="2141" y="252"/>
                </a:lnTo>
                <a:lnTo>
                  <a:pt x="2140" y="252"/>
                </a:lnTo>
                <a:lnTo>
                  <a:pt x="2140" y="254"/>
                </a:lnTo>
                <a:lnTo>
                  <a:pt x="2141" y="255"/>
                </a:lnTo>
                <a:lnTo>
                  <a:pt x="2144" y="256"/>
                </a:lnTo>
                <a:lnTo>
                  <a:pt x="2144" y="257"/>
                </a:lnTo>
                <a:lnTo>
                  <a:pt x="2145" y="257"/>
                </a:lnTo>
                <a:lnTo>
                  <a:pt x="2145" y="260"/>
                </a:lnTo>
                <a:lnTo>
                  <a:pt x="2144" y="262"/>
                </a:lnTo>
                <a:lnTo>
                  <a:pt x="2144" y="263"/>
                </a:lnTo>
                <a:lnTo>
                  <a:pt x="2144" y="264"/>
                </a:lnTo>
                <a:lnTo>
                  <a:pt x="2144" y="265"/>
                </a:lnTo>
                <a:lnTo>
                  <a:pt x="2144" y="266"/>
                </a:lnTo>
                <a:lnTo>
                  <a:pt x="2142" y="266"/>
                </a:lnTo>
                <a:lnTo>
                  <a:pt x="2142" y="267"/>
                </a:lnTo>
                <a:lnTo>
                  <a:pt x="2142" y="268"/>
                </a:lnTo>
                <a:lnTo>
                  <a:pt x="2141" y="268"/>
                </a:lnTo>
                <a:lnTo>
                  <a:pt x="2140" y="268"/>
                </a:lnTo>
                <a:lnTo>
                  <a:pt x="2140" y="269"/>
                </a:lnTo>
                <a:lnTo>
                  <a:pt x="2139" y="271"/>
                </a:lnTo>
                <a:lnTo>
                  <a:pt x="2139" y="272"/>
                </a:lnTo>
                <a:lnTo>
                  <a:pt x="2138" y="272"/>
                </a:lnTo>
                <a:lnTo>
                  <a:pt x="2137" y="273"/>
                </a:lnTo>
                <a:lnTo>
                  <a:pt x="2136" y="273"/>
                </a:lnTo>
                <a:lnTo>
                  <a:pt x="2136" y="274"/>
                </a:lnTo>
                <a:lnTo>
                  <a:pt x="2134" y="276"/>
                </a:lnTo>
                <a:lnTo>
                  <a:pt x="2133" y="280"/>
                </a:lnTo>
                <a:lnTo>
                  <a:pt x="2132" y="280"/>
                </a:lnTo>
                <a:lnTo>
                  <a:pt x="2133" y="277"/>
                </a:lnTo>
                <a:lnTo>
                  <a:pt x="2133" y="276"/>
                </a:lnTo>
                <a:lnTo>
                  <a:pt x="2132" y="275"/>
                </a:lnTo>
                <a:lnTo>
                  <a:pt x="2131" y="274"/>
                </a:lnTo>
                <a:lnTo>
                  <a:pt x="2130" y="274"/>
                </a:lnTo>
                <a:lnTo>
                  <a:pt x="2129" y="274"/>
                </a:lnTo>
                <a:lnTo>
                  <a:pt x="2124" y="274"/>
                </a:lnTo>
                <a:lnTo>
                  <a:pt x="2123" y="274"/>
                </a:lnTo>
                <a:lnTo>
                  <a:pt x="2122" y="275"/>
                </a:lnTo>
                <a:lnTo>
                  <a:pt x="2121" y="274"/>
                </a:lnTo>
                <a:lnTo>
                  <a:pt x="2116" y="276"/>
                </a:lnTo>
                <a:lnTo>
                  <a:pt x="2115" y="276"/>
                </a:lnTo>
                <a:lnTo>
                  <a:pt x="2114" y="277"/>
                </a:lnTo>
                <a:lnTo>
                  <a:pt x="2113" y="277"/>
                </a:lnTo>
                <a:lnTo>
                  <a:pt x="2111" y="280"/>
                </a:lnTo>
                <a:lnTo>
                  <a:pt x="2109" y="281"/>
                </a:lnTo>
                <a:lnTo>
                  <a:pt x="2108" y="282"/>
                </a:lnTo>
                <a:lnTo>
                  <a:pt x="2107" y="284"/>
                </a:lnTo>
                <a:lnTo>
                  <a:pt x="2106" y="286"/>
                </a:lnTo>
                <a:lnTo>
                  <a:pt x="2105" y="289"/>
                </a:lnTo>
                <a:lnTo>
                  <a:pt x="2104" y="290"/>
                </a:lnTo>
                <a:lnTo>
                  <a:pt x="2104" y="291"/>
                </a:lnTo>
                <a:lnTo>
                  <a:pt x="2104" y="292"/>
                </a:lnTo>
                <a:lnTo>
                  <a:pt x="2104" y="293"/>
                </a:lnTo>
                <a:lnTo>
                  <a:pt x="2103" y="294"/>
                </a:lnTo>
                <a:lnTo>
                  <a:pt x="2103" y="296"/>
                </a:lnTo>
                <a:lnTo>
                  <a:pt x="2103" y="297"/>
                </a:lnTo>
                <a:lnTo>
                  <a:pt x="2103" y="298"/>
                </a:lnTo>
                <a:lnTo>
                  <a:pt x="2103" y="299"/>
                </a:lnTo>
                <a:lnTo>
                  <a:pt x="2103" y="300"/>
                </a:lnTo>
                <a:lnTo>
                  <a:pt x="2103" y="301"/>
                </a:lnTo>
                <a:lnTo>
                  <a:pt x="2103" y="302"/>
                </a:lnTo>
                <a:lnTo>
                  <a:pt x="2103" y="304"/>
                </a:lnTo>
                <a:lnTo>
                  <a:pt x="2103" y="305"/>
                </a:lnTo>
                <a:lnTo>
                  <a:pt x="2103" y="306"/>
                </a:lnTo>
                <a:lnTo>
                  <a:pt x="2104" y="307"/>
                </a:lnTo>
                <a:lnTo>
                  <a:pt x="2104" y="308"/>
                </a:lnTo>
                <a:lnTo>
                  <a:pt x="2104" y="309"/>
                </a:lnTo>
                <a:lnTo>
                  <a:pt x="2104" y="310"/>
                </a:lnTo>
                <a:lnTo>
                  <a:pt x="2105" y="311"/>
                </a:lnTo>
                <a:lnTo>
                  <a:pt x="2105" y="313"/>
                </a:lnTo>
                <a:lnTo>
                  <a:pt x="2105" y="314"/>
                </a:lnTo>
                <a:lnTo>
                  <a:pt x="2106" y="315"/>
                </a:lnTo>
                <a:lnTo>
                  <a:pt x="2106" y="316"/>
                </a:lnTo>
                <a:lnTo>
                  <a:pt x="2105" y="323"/>
                </a:lnTo>
                <a:lnTo>
                  <a:pt x="2104" y="324"/>
                </a:lnTo>
                <a:lnTo>
                  <a:pt x="2103" y="324"/>
                </a:lnTo>
                <a:lnTo>
                  <a:pt x="2102" y="324"/>
                </a:lnTo>
                <a:lnTo>
                  <a:pt x="2099" y="325"/>
                </a:lnTo>
                <a:lnTo>
                  <a:pt x="2098" y="326"/>
                </a:lnTo>
                <a:lnTo>
                  <a:pt x="2097" y="326"/>
                </a:lnTo>
                <a:lnTo>
                  <a:pt x="2096" y="327"/>
                </a:lnTo>
                <a:lnTo>
                  <a:pt x="2096" y="329"/>
                </a:lnTo>
                <a:lnTo>
                  <a:pt x="2096" y="330"/>
                </a:lnTo>
                <a:lnTo>
                  <a:pt x="2096" y="331"/>
                </a:lnTo>
                <a:lnTo>
                  <a:pt x="2095" y="331"/>
                </a:lnTo>
                <a:lnTo>
                  <a:pt x="2095" y="332"/>
                </a:lnTo>
                <a:lnTo>
                  <a:pt x="2095" y="333"/>
                </a:lnTo>
                <a:lnTo>
                  <a:pt x="2095" y="334"/>
                </a:lnTo>
                <a:lnTo>
                  <a:pt x="2094" y="334"/>
                </a:lnTo>
                <a:lnTo>
                  <a:pt x="2094" y="335"/>
                </a:lnTo>
                <a:lnTo>
                  <a:pt x="2092" y="336"/>
                </a:lnTo>
                <a:lnTo>
                  <a:pt x="2091" y="339"/>
                </a:lnTo>
                <a:lnTo>
                  <a:pt x="2091" y="341"/>
                </a:lnTo>
                <a:lnTo>
                  <a:pt x="2091" y="342"/>
                </a:lnTo>
                <a:lnTo>
                  <a:pt x="2091" y="343"/>
                </a:lnTo>
                <a:lnTo>
                  <a:pt x="2092" y="344"/>
                </a:lnTo>
                <a:lnTo>
                  <a:pt x="2092" y="346"/>
                </a:lnTo>
                <a:lnTo>
                  <a:pt x="2092" y="347"/>
                </a:lnTo>
                <a:lnTo>
                  <a:pt x="2092" y="348"/>
                </a:lnTo>
                <a:lnTo>
                  <a:pt x="2094" y="348"/>
                </a:lnTo>
                <a:lnTo>
                  <a:pt x="2094" y="349"/>
                </a:lnTo>
                <a:lnTo>
                  <a:pt x="2094" y="350"/>
                </a:lnTo>
                <a:lnTo>
                  <a:pt x="2092" y="351"/>
                </a:lnTo>
                <a:lnTo>
                  <a:pt x="2091" y="351"/>
                </a:lnTo>
                <a:lnTo>
                  <a:pt x="2091" y="350"/>
                </a:lnTo>
                <a:lnTo>
                  <a:pt x="2088" y="350"/>
                </a:lnTo>
                <a:lnTo>
                  <a:pt x="2082" y="352"/>
                </a:lnTo>
                <a:lnTo>
                  <a:pt x="2081" y="352"/>
                </a:lnTo>
                <a:lnTo>
                  <a:pt x="2081" y="353"/>
                </a:lnTo>
                <a:lnTo>
                  <a:pt x="2080" y="355"/>
                </a:lnTo>
                <a:lnTo>
                  <a:pt x="2079" y="356"/>
                </a:lnTo>
                <a:lnTo>
                  <a:pt x="2079" y="357"/>
                </a:lnTo>
                <a:lnTo>
                  <a:pt x="2078" y="358"/>
                </a:lnTo>
                <a:lnTo>
                  <a:pt x="2078" y="359"/>
                </a:lnTo>
                <a:lnTo>
                  <a:pt x="2077" y="360"/>
                </a:lnTo>
                <a:lnTo>
                  <a:pt x="2075" y="360"/>
                </a:lnTo>
                <a:lnTo>
                  <a:pt x="2074" y="359"/>
                </a:lnTo>
                <a:lnTo>
                  <a:pt x="2074" y="360"/>
                </a:lnTo>
                <a:lnTo>
                  <a:pt x="2072" y="365"/>
                </a:lnTo>
                <a:lnTo>
                  <a:pt x="2072" y="366"/>
                </a:lnTo>
                <a:lnTo>
                  <a:pt x="2073" y="367"/>
                </a:lnTo>
                <a:lnTo>
                  <a:pt x="2073" y="368"/>
                </a:lnTo>
                <a:lnTo>
                  <a:pt x="2074" y="369"/>
                </a:lnTo>
                <a:lnTo>
                  <a:pt x="2075" y="371"/>
                </a:lnTo>
                <a:lnTo>
                  <a:pt x="2077" y="371"/>
                </a:lnTo>
                <a:lnTo>
                  <a:pt x="2077" y="372"/>
                </a:lnTo>
                <a:lnTo>
                  <a:pt x="2078" y="372"/>
                </a:lnTo>
                <a:lnTo>
                  <a:pt x="2078" y="377"/>
                </a:lnTo>
                <a:lnTo>
                  <a:pt x="2077" y="386"/>
                </a:lnTo>
                <a:lnTo>
                  <a:pt x="2071" y="390"/>
                </a:lnTo>
                <a:lnTo>
                  <a:pt x="2071" y="391"/>
                </a:lnTo>
                <a:lnTo>
                  <a:pt x="2070" y="391"/>
                </a:lnTo>
                <a:lnTo>
                  <a:pt x="2070" y="392"/>
                </a:lnTo>
                <a:lnTo>
                  <a:pt x="2070" y="393"/>
                </a:lnTo>
                <a:lnTo>
                  <a:pt x="2069" y="393"/>
                </a:lnTo>
                <a:lnTo>
                  <a:pt x="2069" y="394"/>
                </a:lnTo>
                <a:lnTo>
                  <a:pt x="2069" y="396"/>
                </a:lnTo>
                <a:lnTo>
                  <a:pt x="2069" y="397"/>
                </a:lnTo>
                <a:lnTo>
                  <a:pt x="2069" y="398"/>
                </a:lnTo>
                <a:lnTo>
                  <a:pt x="2067" y="398"/>
                </a:lnTo>
                <a:lnTo>
                  <a:pt x="2067" y="400"/>
                </a:lnTo>
                <a:lnTo>
                  <a:pt x="2066" y="400"/>
                </a:lnTo>
                <a:lnTo>
                  <a:pt x="2066" y="401"/>
                </a:lnTo>
                <a:lnTo>
                  <a:pt x="2065" y="400"/>
                </a:lnTo>
                <a:lnTo>
                  <a:pt x="2064" y="400"/>
                </a:lnTo>
                <a:lnTo>
                  <a:pt x="2063" y="399"/>
                </a:lnTo>
                <a:lnTo>
                  <a:pt x="2063" y="398"/>
                </a:lnTo>
                <a:lnTo>
                  <a:pt x="2062" y="398"/>
                </a:lnTo>
                <a:lnTo>
                  <a:pt x="2062" y="397"/>
                </a:lnTo>
                <a:lnTo>
                  <a:pt x="2061" y="397"/>
                </a:lnTo>
                <a:lnTo>
                  <a:pt x="2061" y="396"/>
                </a:lnTo>
                <a:lnTo>
                  <a:pt x="2061" y="394"/>
                </a:lnTo>
                <a:lnTo>
                  <a:pt x="2061" y="393"/>
                </a:lnTo>
                <a:lnTo>
                  <a:pt x="2061" y="392"/>
                </a:lnTo>
                <a:lnTo>
                  <a:pt x="2061" y="391"/>
                </a:lnTo>
                <a:lnTo>
                  <a:pt x="2061" y="390"/>
                </a:lnTo>
                <a:lnTo>
                  <a:pt x="2059" y="390"/>
                </a:lnTo>
                <a:lnTo>
                  <a:pt x="2059" y="389"/>
                </a:lnTo>
                <a:lnTo>
                  <a:pt x="2059" y="388"/>
                </a:lnTo>
                <a:lnTo>
                  <a:pt x="2058" y="385"/>
                </a:lnTo>
                <a:lnTo>
                  <a:pt x="2057" y="384"/>
                </a:lnTo>
                <a:lnTo>
                  <a:pt x="2057" y="383"/>
                </a:lnTo>
                <a:lnTo>
                  <a:pt x="2056" y="382"/>
                </a:lnTo>
                <a:lnTo>
                  <a:pt x="2055" y="380"/>
                </a:lnTo>
                <a:lnTo>
                  <a:pt x="2055" y="378"/>
                </a:lnTo>
                <a:lnTo>
                  <a:pt x="2054" y="377"/>
                </a:lnTo>
                <a:lnTo>
                  <a:pt x="2053" y="376"/>
                </a:lnTo>
                <a:lnTo>
                  <a:pt x="2052" y="374"/>
                </a:lnTo>
                <a:lnTo>
                  <a:pt x="2050" y="373"/>
                </a:lnTo>
                <a:lnTo>
                  <a:pt x="2049" y="369"/>
                </a:lnTo>
                <a:lnTo>
                  <a:pt x="2047" y="361"/>
                </a:lnTo>
                <a:lnTo>
                  <a:pt x="2047" y="360"/>
                </a:lnTo>
                <a:lnTo>
                  <a:pt x="2048" y="360"/>
                </a:lnTo>
                <a:lnTo>
                  <a:pt x="2048" y="359"/>
                </a:lnTo>
                <a:lnTo>
                  <a:pt x="2049" y="359"/>
                </a:lnTo>
                <a:lnTo>
                  <a:pt x="2049" y="358"/>
                </a:lnTo>
                <a:lnTo>
                  <a:pt x="2050" y="358"/>
                </a:lnTo>
                <a:lnTo>
                  <a:pt x="2052" y="358"/>
                </a:lnTo>
                <a:lnTo>
                  <a:pt x="2052" y="357"/>
                </a:lnTo>
                <a:lnTo>
                  <a:pt x="2052" y="356"/>
                </a:lnTo>
                <a:lnTo>
                  <a:pt x="2052" y="352"/>
                </a:lnTo>
                <a:lnTo>
                  <a:pt x="2050" y="352"/>
                </a:lnTo>
                <a:lnTo>
                  <a:pt x="2050" y="351"/>
                </a:lnTo>
                <a:lnTo>
                  <a:pt x="2050" y="350"/>
                </a:lnTo>
                <a:lnTo>
                  <a:pt x="2050" y="348"/>
                </a:lnTo>
                <a:lnTo>
                  <a:pt x="2050" y="347"/>
                </a:lnTo>
                <a:lnTo>
                  <a:pt x="2049" y="344"/>
                </a:lnTo>
                <a:lnTo>
                  <a:pt x="2049" y="343"/>
                </a:lnTo>
                <a:lnTo>
                  <a:pt x="2049" y="341"/>
                </a:lnTo>
                <a:lnTo>
                  <a:pt x="2049" y="339"/>
                </a:lnTo>
                <a:lnTo>
                  <a:pt x="2049" y="338"/>
                </a:lnTo>
                <a:lnTo>
                  <a:pt x="2049" y="336"/>
                </a:lnTo>
                <a:lnTo>
                  <a:pt x="2048" y="335"/>
                </a:lnTo>
                <a:lnTo>
                  <a:pt x="2048" y="334"/>
                </a:lnTo>
                <a:lnTo>
                  <a:pt x="2047" y="333"/>
                </a:lnTo>
                <a:lnTo>
                  <a:pt x="2047" y="332"/>
                </a:lnTo>
                <a:lnTo>
                  <a:pt x="2047" y="330"/>
                </a:lnTo>
                <a:lnTo>
                  <a:pt x="2047" y="327"/>
                </a:lnTo>
                <a:lnTo>
                  <a:pt x="2047" y="326"/>
                </a:lnTo>
                <a:lnTo>
                  <a:pt x="2047" y="325"/>
                </a:lnTo>
                <a:lnTo>
                  <a:pt x="2047" y="324"/>
                </a:lnTo>
                <a:lnTo>
                  <a:pt x="2047" y="323"/>
                </a:lnTo>
                <a:lnTo>
                  <a:pt x="2047" y="322"/>
                </a:lnTo>
                <a:lnTo>
                  <a:pt x="2047" y="321"/>
                </a:lnTo>
                <a:lnTo>
                  <a:pt x="2046" y="321"/>
                </a:lnTo>
                <a:lnTo>
                  <a:pt x="2045" y="319"/>
                </a:lnTo>
                <a:lnTo>
                  <a:pt x="2044" y="319"/>
                </a:lnTo>
                <a:lnTo>
                  <a:pt x="2042" y="319"/>
                </a:lnTo>
                <a:lnTo>
                  <a:pt x="2042" y="318"/>
                </a:lnTo>
                <a:lnTo>
                  <a:pt x="2042" y="319"/>
                </a:lnTo>
                <a:lnTo>
                  <a:pt x="2041" y="319"/>
                </a:lnTo>
                <a:lnTo>
                  <a:pt x="2040" y="319"/>
                </a:lnTo>
                <a:lnTo>
                  <a:pt x="2040" y="321"/>
                </a:lnTo>
                <a:lnTo>
                  <a:pt x="2039" y="322"/>
                </a:lnTo>
                <a:lnTo>
                  <a:pt x="2041" y="330"/>
                </a:lnTo>
                <a:lnTo>
                  <a:pt x="2040" y="331"/>
                </a:lnTo>
                <a:lnTo>
                  <a:pt x="2038" y="331"/>
                </a:lnTo>
                <a:lnTo>
                  <a:pt x="2037" y="330"/>
                </a:lnTo>
                <a:lnTo>
                  <a:pt x="2036" y="330"/>
                </a:lnTo>
                <a:lnTo>
                  <a:pt x="2034" y="330"/>
                </a:lnTo>
                <a:lnTo>
                  <a:pt x="2033" y="330"/>
                </a:lnTo>
                <a:lnTo>
                  <a:pt x="2032" y="332"/>
                </a:lnTo>
                <a:lnTo>
                  <a:pt x="2031" y="332"/>
                </a:lnTo>
                <a:lnTo>
                  <a:pt x="2031" y="333"/>
                </a:lnTo>
                <a:lnTo>
                  <a:pt x="2030" y="332"/>
                </a:lnTo>
                <a:lnTo>
                  <a:pt x="2029" y="330"/>
                </a:lnTo>
                <a:lnTo>
                  <a:pt x="2028" y="329"/>
                </a:lnTo>
                <a:lnTo>
                  <a:pt x="2027" y="327"/>
                </a:lnTo>
                <a:lnTo>
                  <a:pt x="2025" y="326"/>
                </a:lnTo>
                <a:lnTo>
                  <a:pt x="2023" y="323"/>
                </a:lnTo>
                <a:lnTo>
                  <a:pt x="2022" y="322"/>
                </a:lnTo>
                <a:lnTo>
                  <a:pt x="2021" y="319"/>
                </a:lnTo>
                <a:lnTo>
                  <a:pt x="2021" y="318"/>
                </a:lnTo>
                <a:lnTo>
                  <a:pt x="2020" y="318"/>
                </a:lnTo>
                <a:lnTo>
                  <a:pt x="2019" y="317"/>
                </a:lnTo>
                <a:lnTo>
                  <a:pt x="2019" y="316"/>
                </a:lnTo>
                <a:lnTo>
                  <a:pt x="2017" y="315"/>
                </a:lnTo>
                <a:lnTo>
                  <a:pt x="2016" y="315"/>
                </a:lnTo>
                <a:lnTo>
                  <a:pt x="2015" y="314"/>
                </a:lnTo>
                <a:lnTo>
                  <a:pt x="2014" y="314"/>
                </a:lnTo>
                <a:lnTo>
                  <a:pt x="2013" y="314"/>
                </a:lnTo>
                <a:lnTo>
                  <a:pt x="2012" y="314"/>
                </a:lnTo>
                <a:lnTo>
                  <a:pt x="2012" y="313"/>
                </a:lnTo>
                <a:lnTo>
                  <a:pt x="2011" y="311"/>
                </a:lnTo>
                <a:lnTo>
                  <a:pt x="2010" y="311"/>
                </a:lnTo>
                <a:lnTo>
                  <a:pt x="2010" y="310"/>
                </a:lnTo>
                <a:lnTo>
                  <a:pt x="2008" y="310"/>
                </a:lnTo>
                <a:lnTo>
                  <a:pt x="2007" y="310"/>
                </a:lnTo>
                <a:lnTo>
                  <a:pt x="2007" y="309"/>
                </a:lnTo>
                <a:lnTo>
                  <a:pt x="2006" y="308"/>
                </a:lnTo>
                <a:lnTo>
                  <a:pt x="2006" y="307"/>
                </a:lnTo>
                <a:lnTo>
                  <a:pt x="2005" y="307"/>
                </a:lnTo>
                <a:lnTo>
                  <a:pt x="2004" y="307"/>
                </a:lnTo>
                <a:lnTo>
                  <a:pt x="2005" y="306"/>
                </a:lnTo>
                <a:lnTo>
                  <a:pt x="2004" y="306"/>
                </a:lnTo>
                <a:lnTo>
                  <a:pt x="2004" y="307"/>
                </a:lnTo>
                <a:lnTo>
                  <a:pt x="2004" y="308"/>
                </a:lnTo>
                <a:lnTo>
                  <a:pt x="2003" y="310"/>
                </a:lnTo>
                <a:lnTo>
                  <a:pt x="2003" y="311"/>
                </a:lnTo>
                <a:lnTo>
                  <a:pt x="2002" y="311"/>
                </a:lnTo>
                <a:lnTo>
                  <a:pt x="2000" y="311"/>
                </a:lnTo>
                <a:lnTo>
                  <a:pt x="1999" y="311"/>
                </a:lnTo>
                <a:lnTo>
                  <a:pt x="1998" y="315"/>
                </a:lnTo>
                <a:lnTo>
                  <a:pt x="1994" y="323"/>
                </a:lnTo>
                <a:lnTo>
                  <a:pt x="1996" y="324"/>
                </a:lnTo>
                <a:lnTo>
                  <a:pt x="1998" y="324"/>
                </a:lnTo>
                <a:lnTo>
                  <a:pt x="1999" y="323"/>
                </a:lnTo>
                <a:lnTo>
                  <a:pt x="2000" y="323"/>
                </a:lnTo>
                <a:lnTo>
                  <a:pt x="2000" y="325"/>
                </a:lnTo>
                <a:lnTo>
                  <a:pt x="2005" y="326"/>
                </a:lnTo>
                <a:lnTo>
                  <a:pt x="2011" y="336"/>
                </a:lnTo>
                <a:lnTo>
                  <a:pt x="2012" y="365"/>
                </a:lnTo>
                <a:lnTo>
                  <a:pt x="1994" y="365"/>
                </a:lnTo>
                <a:lnTo>
                  <a:pt x="1992" y="367"/>
                </a:lnTo>
                <a:lnTo>
                  <a:pt x="1991" y="371"/>
                </a:lnTo>
                <a:lnTo>
                  <a:pt x="1991" y="373"/>
                </a:lnTo>
                <a:lnTo>
                  <a:pt x="1991" y="374"/>
                </a:lnTo>
                <a:lnTo>
                  <a:pt x="1991" y="375"/>
                </a:lnTo>
                <a:lnTo>
                  <a:pt x="1990" y="375"/>
                </a:lnTo>
                <a:lnTo>
                  <a:pt x="1990" y="376"/>
                </a:lnTo>
                <a:lnTo>
                  <a:pt x="1990" y="377"/>
                </a:lnTo>
                <a:lnTo>
                  <a:pt x="1990" y="378"/>
                </a:lnTo>
                <a:lnTo>
                  <a:pt x="1990" y="380"/>
                </a:lnTo>
                <a:lnTo>
                  <a:pt x="1991" y="380"/>
                </a:lnTo>
                <a:lnTo>
                  <a:pt x="1990" y="380"/>
                </a:lnTo>
                <a:lnTo>
                  <a:pt x="1990" y="381"/>
                </a:lnTo>
                <a:lnTo>
                  <a:pt x="1990" y="382"/>
                </a:lnTo>
                <a:lnTo>
                  <a:pt x="1991" y="383"/>
                </a:lnTo>
                <a:lnTo>
                  <a:pt x="1991" y="384"/>
                </a:lnTo>
                <a:lnTo>
                  <a:pt x="1992" y="384"/>
                </a:lnTo>
                <a:lnTo>
                  <a:pt x="1994" y="384"/>
                </a:lnTo>
                <a:lnTo>
                  <a:pt x="1995" y="384"/>
                </a:lnTo>
                <a:lnTo>
                  <a:pt x="1995" y="385"/>
                </a:lnTo>
                <a:lnTo>
                  <a:pt x="1996" y="385"/>
                </a:lnTo>
                <a:lnTo>
                  <a:pt x="1997" y="384"/>
                </a:lnTo>
                <a:lnTo>
                  <a:pt x="1997" y="385"/>
                </a:lnTo>
                <a:lnTo>
                  <a:pt x="1996" y="385"/>
                </a:lnTo>
                <a:lnTo>
                  <a:pt x="1996" y="386"/>
                </a:lnTo>
                <a:lnTo>
                  <a:pt x="1996" y="388"/>
                </a:lnTo>
                <a:lnTo>
                  <a:pt x="1995" y="388"/>
                </a:lnTo>
                <a:lnTo>
                  <a:pt x="1995" y="389"/>
                </a:lnTo>
                <a:lnTo>
                  <a:pt x="1996" y="391"/>
                </a:lnTo>
                <a:lnTo>
                  <a:pt x="1997" y="392"/>
                </a:lnTo>
                <a:lnTo>
                  <a:pt x="1997" y="393"/>
                </a:lnTo>
                <a:lnTo>
                  <a:pt x="1998" y="394"/>
                </a:lnTo>
                <a:lnTo>
                  <a:pt x="1999" y="394"/>
                </a:lnTo>
                <a:lnTo>
                  <a:pt x="1999" y="396"/>
                </a:lnTo>
                <a:lnTo>
                  <a:pt x="1998" y="397"/>
                </a:lnTo>
                <a:lnTo>
                  <a:pt x="1998" y="398"/>
                </a:lnTo>
                <a:lnTo>
                  <a:pt x="1998" y="399"/>
                </a:lnTo>
                <a:lnTo>
                  <a:pt x="1998" y="400"/>
                </a:lnTo>
                <a:lnTo>
                  <a:pt x="1997" y="400"/>
                </a:lnTo>
                <a:lnTo>
                  <a:pt x="1996" y="401"/>
                </a:lnTo>
                <a:lnTo>
                  <a:pt x="1996" y="402"/>
                </a:lnTo>
                <a:lnTo>
                  <a:pt x="1997" y="403"/>
                </a:lnTo>
                <a:lnTo>
                  <a:pt x="1996" y="403"/>
                </a:lnTo>
                <a:lnTo>
                  <a:pt x="1995" y="405"/>
                </a:lnTo>
                <a:lnTo>
                  <a:pt x="1995" y="406"/>
                </a:lnTo>
                <a:lnTo>
                  <a:pt x="1995" y="407"/>
                </a:lnTo>
                <a:lnTo>
                  <a:pt x="1995" y="408"/>
                </a:lnTo>
                <a:lnTo>
                  <a:pt x="1995" y="409"/>
                </a:lnTo>
                <a:lnTo>
                  <a:pt x="1995" y="410"/>
                </a:lnTo>
                <a:lnTo>
                  <a:pt x="1996" y="411"/>
                </a:lnTo>
                <a:lnTo>
                  <a:pt x="1997" y="411"/>
                </a:lnTo>
                <a:lnTo>
                  <a:pt x="1998" y="410"/>
                </a:lnTo>
                <a:lnTo>
                  <a:pt x="1998" y="409"/>
                </a:lnTo>
                <a:lnTo>
                  <a:pt x="2000" y="408"/>
                </a:lnTo>
                <a:lnTo>
                  <a:pt x="2002" y="407"/>
                </a:lnTo>
                <a:lnTo>
                  <a:pt x="2002" y="406"/>
                </a:lnTo>
                <a:lnTo>
                  <a:pt x="2003" y="407"/>
                </a:lnTo>
                <a:lnTo>
                  <a:pt x="2002" y="407"/>
                </a:lnTo>
                <a:lnTo>
                  <a:pt x="2000" y="408"/>
                </a:lnTo>
                <a:lnTo>
                  <a:pt x="1999" y="409"/>
                </a:lnTo>
                <a:lnTo>
                  <a:pt x="1998" y="409"/>
                </a:lnTo>
                <a:lnTo>
                  <a:pt x="1998" y="410"/>
                </a:lnTo>
                <a:lnTo>
                  <a:pt x="1998" y="411"/>
                </a:lnTo>
                <a:lnTo>
                  <a:pt x="1997" y="411"/>
                </a:lnTo>
                <a:lnTo>
                  <a:pt x="1998" y="411"/>
                </a:lnTo>
                <a:lnTo>
                  <a:pt x="1999" y="410"/>
                </a:lnTo>
                <a:lnTo>
                  <a:pt x="2000" y="410"/>
                </a:lnTo>
                <a:lnTo>
                  <a:pt x="2002" y="410"/>
                </a:lnTo>
                <a:lnTo>
                  <a:pt x="2002" y="409"/>
                </a:lnTo>
                <a:lnTo>
                  <a:pt x="2003" y="409"/>
                </a:lnTo>
                <a:lnTo>
                  <a:pt x="2003" y="408"/>
                </a:lnTo>
                <a:lnTo>
                  <a:pt x="2004" y="408"/>
                </a:lnTo>
                <a:lnTo>
                  <a:pt x="2005" y="408"/>
                </a:lnTo>
                <a:lnTo>
                  <a:pt x="2005" y="407"/>
                </a:lnTo>
                <a:lnTo>
                  <a:pt x="2006" y="407"/>
                </a:lnTo>
                <a:lnTo>
                  <a:pt x="2006" y="406"/>
                </a:lnTo>
                <a:lnTo>
                  <a:pt x="2006" y="407"/>
                </a:lnTo>
                <a:lnTo>
                  <a:pt x="2005" y="407"/>
                </a:lnTo>
                <a:lnTo>
                  <a:pt x="2005" y="408"/>
                </a:lnTo>
                <a:lnTo>
                  <a:pt x="2004" y="408"/>
                </a:lnTo>
                <a:lnTo>
                  <a:pt x="2003" y="409"/>
                </a:lnTo>
                <a:lnTo>
                  <a:pt x="2002" y="409"/>
                </a:lnTo>
                <a:lnTo>
                  <a:pt x="2000" y="410"/>
                </a:lnTo>
                <a:lnTo>
                  <a:pt x="2002" y="413"/>
                </a:lnTo>
                <a:lnTo>
                  <a:pt x="2003" y="413"/>
                </a:lnTo>
                <a:lnTo>
                  <a:pt x="2002" y="414"/>
                </a:lnTo>
                <a:lnTo>
                  <a:pt x="2002" y="415"/>
                </a:lnTo>
                <a:lnTo>
                  <a:pt x="2000" y="415"/>
                </a:lnTo>
                <a:lnTo>
                  <a:pt x="1999" y="416"/>
                </a:lnTo>
                <a:lnTo>
                  <a:pt x="2000" y="416"/>
                </a:lnTo>
                <a:lnTo>
                  <a:pt x="2004" y="414"/>
                </a:lnTo>
                <a:lnTo>
                  <a:pt x="2005" y="415"/>
                </a:lnTo>
                <a:lnTo>
                  <a:pt x="2005" y="414"/>
                </a:lnTo>
                <a:lnTo>
                  <a:pt x="2008" y="413"/>
                </a:lnTo>
                <a:lnTo>
                  <a:pt x="2005" y="415"/>
                </a:lnTo>
                <a:lnTo>
                  <a:pt x="2005" y="416"/>
                </a:lnTo>
                <a:lnTo>
                  <a:pt x="2007" y="414"/>
                </a:lnTo>
                <a:lnTo>
                  <a:pt x="2005" y="416"/>
                </a:lnTo>
                <a:lnTo>
                  <a:pt x="2006" y="416"/>
                </a:lnTo>
                <a:lnTo>
                  <a:pt x="2005" y="416"/>
                </a:lnTo>
                <a:lnTo>
                  <a:pt x="2005" y="417"/>
                </a:lnTo>
                <a:lnTo>
                  <a:pt x="2006" y="416"/>
                </a:lnTo>
                <a:lnTo>
                  <a:pt x="2006" y="417"/>
                </a:lnTo>
                <a:lnTo>
                  <a:pt x="2005" y="417"/>
                </a:lnTo>
                <a:lnTo>
                  <a:pt x="2006" y="417"/>
                </a:lnTo>
                <a:lnTo>
                  <a:pt x="2006" y="418"/>
                </a:lnTo>
                <a:lnTo>
                  <a:pt x="2006" y="417"/>
                </a:lnTo>
                <a:lnTo>
                  <a:pt x="2007" y="416"/>
                </a:lnTo>
                <a:lnTo>
                  <a:pt x="2007" y="415"/>
                </a:lnTo>
                <a:lnTo>
                  <a:pt x="2007" y="414"/>
                </a:lnTo>
                <a:lnTo>
                  <a:pt x="2008" y="414"/>
                </a:lnTo>
                <a:lnTo>
                  <a:pt x="2007" y="415"/>
                </a:lnTo>
                <a:lnTo>
                  <a:pt x="2007" y="416"/>
                </a:lnTo>
                <a:lnTo>
                  <a:pt x="2007" y="417"/>
                </a:lnTo>
                <a:lnTo>
                  <a:pt x="2006" y="417"/>
                </a:lnTo>
                <a:lnTo>
                  <a:pt x="2006" y="418"/>
                </a:lnTo>
                <a:lnTo>
                  <a:pt x="2007" y="418"/>
                </a:lnTo>
                <a:lnTo>
                  <a:pt x="2008" y="418"/>
                </a:lnTo>
                <a:lnTo>
                  <a:pt x="2008" y="417"/>
                </a:lnTo>
                <a:lnTo>
                  <a:pt x="2008" y="416"/>
                </a:lnTo>
                <a:lnTo>
                  <a:pt x="2008" y="415"/>
                </a:lnTo>
                <a:lnTo>
                  <a:pt x="2010" y="415"/>
                </a:lnTo>
                <a:lnTo>
                  <a:pt x="2010" y="414"/>
                </a:lnTo>
                <a:lnTo>
                  <a:pt x="2010" y="413"/>
                </a:lnTo>
                <a:lnTo>
                  <a:pt x="2011" y="411"/>
                </a:lnTo>
                <a:lnTo>
                  <a:pt x="2010" y="411"/>
                </a:lnTo>
                <a:lnTo>
                  <a:pt x="2011" y="411"/>
                </a:lnTo>
                <a:lnTo>
                  <a:pt x="2010" y="413"/>
                </a:lnTo>
                <a:lnTo>
                  <a:pt x="2010" y="414"/>
                </a:lnTo>
                <a:lnTo>
                  <a:pt x="2010" y="415"/>
                </a:lnTo>
                <a:lnTo>
                  <a:pt x="2008" y="416"/>
                </a:lnTo>
                <a:lnTo>
                  <a:pt x="2008" y="417"/>
                </a:lnTo>
                <a:lnTo>
                  <a:pt x="2008" y="418"/>
                </a:lnTo>
                <a:lnTo>
                  <a:pt x="2010" y="418"/>
                </a:lnTo>
                <a:lnTo>
                  <a:pt x="2008" y="418"/>
                </a:lnTo>
                <a:lnTo>
                  <a:pt x="2010" y="418"/>
                </a:lnTo>
                <a:lnTo>
                  <a:pt x="2011" y="417"/>
                </a:lnTo>
                <a:lnTo>
                  <a:pt x="2011" y="416"/>
                </a:lnTo>
                <a:lnTo>
                  <a:pt x="2011" y="415"/>
                </a:lnTo>
                <a:lnTo>
                  <a:pt x="2011" y="414"/>
                </a:lnTo>
                <a:lnTo>
                  <a:pt x="2012" y="413"/>
                </a:lnTo>
                <a:lnTo>
                  <a:pt x="2012" y="411"/>
                </a:lnTo>
                <a:lnTo>
                  <a:pt x="2012" y="410"/>
                </a:lnTo>
                <a:lnTo>
                  <a:pt x="2013" y="410"/>
                </a:lnTo>
                <a:lnTo>
                  <a:pt x="2012" y="410"/>
                </a:lnTo>
                <a:lnTo>
                  <a:pt x="2012" y="411"/>
                </a:lnTo>
                <a:lnTo>
                  <a:pt x="2012" y="413"/>
                </a:lnTo>
                <a:lnTo>
                  <a:pt x="2012" y="414"/>
                </a:lnTo>
                <a:lnTo>
                  <a:pt x="2011" y="414"/>
                </a:lnTo>
                <a:lnTo>
                  <a:pt x="2011" y="415"/>
                </a:lnTo>
                <a:lnTo>
                  <a:pt x="2011" y="416"/>
                </a:lnTo>
                <a:lnTo>
                  <a:pt x="2011" y="417"/>
                </a:lnTo>
                <a:lnTo>
                  <a:pt x="2010" y="418"/>
                </a:lnTo>
                <a:lnTo>
                  <a:pt x="2011" y="418"/>
                </a:lnTo>
                <a:lnTo>
                  <a:pt x="2010" y="418"/>
                </a:lnTo>
                <a:lnTo>
                  <a:pt x="2011" y="418"/>
                </a:lnTo>
                <a:lnTo>
                  <a:pt x="2011" y="419"/>
                </a:lnTo>
                <a:lnTo>
                  <a:pt x="2012" y="419"/>
                </a:lnTo>
                <a:lnTo>
                  <a:pt x="2012" y="418"/>
                </a:lnTo>
                <a:lnTo>
                  <a:pt x="2012" y="417"/>
                </a:lnTo>
                <a:lnTo>
                  <a:pt x="2012" y="418"/>
                </a:lnTo>
                <a:lnTo>
                  <a:pt x="2013" y="414"/>
                </a:lnTo>
                <a:lnTo>
                  <a:pt x="2014" y="410"/>
                </a:lnTo>
                <a:lnTo>
                  <a:pt x="2013" y="409"/>
                </a:lnTo>
                <a:lnTo>
                  <a:pt x="2012" y="409"/>
                </a:lnTo>
                <a:lnTo>
                  <a:pt x="2013" y="409"/>
                </a:lnTo>
                <a:lnTo>
                  <a:pt x="2014" y="409"/>
                </a:lnTo>
                <a:lnTo>
                  <a:pt x="2015" y="409"/>
                </a:lnTo>
                <a:lnTo>
                  <a:pt x="2013" y="417"/>
                </a:lnTo>
                <a:lnTo>
                  <a:pt x="2012" y="418"/>
                </a:lnTo>
                <a:lnTo>
                  <a:pt x="2012" y="420"/>
                </a:lnTo>
                <a:lnTo>
                  <a:pt x="2012" y="422"/>
                </a:lnTo>
                <a:lnTo>
                  <a:pt x="2011" y="423"/>
                </a:lnTo>
                <a:lnTo>
                  <a:pt x="2011" y="424"/>
                </a:lnTo>
                <a:lnTo>
                  <a:pt x="2011" y="423"/>
                </a:lnTo>
                <a:lnTo>
                  <a:pt x="2011" y="424"/>
                </a:lnTo>
                <a:lnTo>
                  <a:pt x="2010" y="424"/>
                </a:lnTo>
                <a:lnTo>
                  <a:pt x="2011" y="423"/>
                </a:lnTo>
                <a:lnTo>
                  <a:pt x="2010" y="422"/>
                </a:lnTo>
                <a:lnTo>
                  <a:pt x="2011" y="423"/>
                </a:lnTo>
                <a:lnTo>
                  <a:pt x="2011" y="422"/>
                </a:lnTo>
                <a:lnTo>
                  <a:pt x="2010" y="420"/>
                </a:lnTo>
                <a:lnTo>
                  <a:pt x="2010" y="422"/>
                </a:lnTo>
                <a:lnTo>
                  <a:pt x="2008" y="422"/>
                </a:lnTo>
                <a:lnTo>
                  <a:pt x="2008" y="420"/>
                </a:lnTo>
                <a:lnTo>
                  <a:pt x="2010" y="420"/>
                </a:lnTo>
                <a:lnTo>
                  <a:pt x="2008" y="420"/>
                </a:lnTo>
                <a:lnTo>
                  <a:pt x="2010" y="420"/>
                </a:lnTo>
                <a:lnTo>
                  <a:pt x="2008" y="420"/>
                </a:lnTo>
                <a:lnTo>
                  <a:pt x="2011" y="420"/>
                </a:lnTo>
                <a:lnTo>
                  <a:pt x="2011" y="422"/>
                </a:lnTo>
                <a:lnTo>
                  <a:pt x="2012" y="419"/>
                </a:lnTo>
                <a:lnTo>
                  <a:pt x="2011" y="419"/>
                </a:lnTo>
                <a:lnTo>
                  <a:pt x="2010" y="419"/>
                </a:lnTo>
                <a:lnTo>
                  <a:pt x="2008" y="419"/>
                </a:lnTo>
                <a:lnTo>
                  <a:pt x="2007" y="419"/>
                </a:lnTo>
                <a:lnTo>
                  <a:pt x="2006" y="419"/>
                </a:lnTo>
                <a:lnTo>
                  <a:pt x="2005" y="419"/>
                </a:lnTo>
                <a:lnTo>
                  <a:pt x="2004" y="420"/>
                </a:lnTo>
                <a:lnTo>
                  <a:pt x="2005" y="420"/>
                </a:lnTo>
                <a:lnTo>
                  <a:pt x="2006" y="420"/>
                </a:lnTo>
                <a:lnTo>
                  <a:pt x="2005" y="420"/>
                </a:lnTo>
                <a:lnTo>
                  <a:pt x="2004" y="420"/>
                </a:lnTo>
                <a:lnTo>
                  <a:pt x="2004" y="422"/>
                </a:lnTo>
                <a:lnTo>
                  <a:pt x="2005" y="423"/>
                </a:lnTo>
                <a:lnTo>
                  <a:pt x="2006" y="423"/>
                </a:lnTo>
                <a:lnTo>
                  <a:pt x="2007" y="423"/>
                </a:lnTo>
                <a:lnTo>
                  <a:pt x="2007" y="424"/>
                </a:lnTo>
                <a:lnTo>
                  <a:pt x="2007" y="425"/>
                </a:lnTo>
                <a:lnTo>
                  <a:pt x="2007" y="426"/>
                </a:lnTo>
                <a:lnTo>
                  <a:pt x="2007" y="427"/>
                </a:lnTo>
                <a:lnTo>
                  <a:pt x="2006" y="427"/>
                </a:lnTo>
                <a:lnTo>
                  <a:pt x="2005" y="427"/>
                </a:lnTo>
                <a:lnTo>
                  <a:pt x="2004" y="427"/>
                </a:lnTo>
                <a:lnTo>
                  <a:pt x="2004" y="428"/>
                </a:lnTo>
                <a:lnTo>
                  <a:pt x="2003" y="428"/>
                </a:lnTo>
                <a:lnTo>
                  <a:pt x="2002" y="428"/>
                </a:lnTo>
                <a:lnTo>
                  <a:pt x="2000" y="428"/>
                </a:lnTo>
                <a:lnTo>
                  <a:pt x="1999" y="427"/>
                </a:lnTo>
                <a:lnTo>
                  <a:pt x="1999" y="425"/>
                </a:lnTo>
                <a:lnTo>
                  <a:pt x="1998" y="424"/>
                </a:lnTo>
                <a:lnTo>
                  <a:pt x="1998" y="423"/>
                </a:lnTo>
                <a:lnTo>
                  <a:pt x="1997" y="423"/>
                </a:lnTo>
                <a:lnTo>
                  <a:pt x="1995" y="423"/>
                </a:lnTo>
                <a:lnTo>
                  <a:pt x="1995" y="424"/>
                </a:lnTo>
                <a:lnTo>
                  <a:pt x="1995" y="425"/>
                </a:lnTo>
                <a:lnTo>
                  <a:pt x="1994" y="425"/>
                </a:lnTo>
                <a:lnTo>
                  <a:pt x="1992" y="425"/>
                </a:lnTo>
                <a:lnTo>
                  <a:pt x="1991" y="425"/>
                </a:lnTo>
                <a:lnTo>
                  <a:pt x="1990" y="424"/>
                </a:lnTo>
                <a:lnTo>
                  <a:pt x="1991" y="424"/>
                </a:lnTo>
                <a:lnTo>
                  <a:pt x="1990" y="424"/>
                </a:lnTo>
                <a:lnTo>
                  <a:pt x="1989" y="424"/>
                </a:lnTo>
                <a:lnTo>
                  <a:pt x="1989" y="423"/>
                </a:lnTo>
                <a:lnTo>
                  <a:pt x="1988" y="423"/>
                </a:lnTo>
                <a:lnTo>
                  <a:pt x="1986" y="423"/>
                </a:lnTo>
                <a:lnTo>
                  <a:pt x="1986" y="424"/>
                </a:lnTo>
                <a:lnTo>
                  <a:pt x="1986" y="425"/>
                </a:lnTo>
                <a:lnTo>
                  <a:pt x="1987" y="425"/>
                </a:lnTo>
                <a:lnTo>
                  <a:pt x="1987" y="424"/>
                </a:lnTo>
                <a:lnTo>
                  <a:pt x="1988" y="424"/>
                </a:lnTo>
                <a:lnTo>
                  <a:pt x="1989" y="424"/>
                </a:lnTo>
                <a:lnTo>
                  <a:pt x="1989" y="425"/>
                </a:lnTo>
                <a:lnTo>
                  <a:pt x="1990" y="425"/>
                </a:lnTo>
                <a:lnTo>
                  <a:pt x="1990" y="426"/>
                </a:lnTo>
                <a:lnTo>
                  <a:pt x="1992" y="425"/>
                </a:lnTo>
                <a:lnTo>
                  <a:pt x="1992" y="426"/>
                </a:lnTo>
                <a:lnTo>
                  <a:pt x="1994" y="426"/>
                </a:lnTo>
                <a:lnTo>
                  <a:pt x="1994" y="427"/>
                </a:lnTo>
                <a:lnTo>
                  <a:pt x="1994" y="428"/>
                </a:lnTo>
                <a:lnTo>
                  <a:pt x="1994" y="430"/>
                </a:lnTo>
                <a:lnTo>
                  <a:pt x="1995" y="430"/>
                </a:lnTo>
                <a:lnTo>
                  <a:pt x="1995" y="431"/>
                </a:lnTo>
                <a:lnTo>
                  <a:pt x="1995" y="432"/>
                </a:lnTo>
                <a:lnTo>
                  <a:pt x="1996" y="432"/>
                </a:lnTo>
                <a:lnTo>
                  <a:pt x="1996" y="433"/>
                </a:lnTo>
                <a:lnTo>
                  <a:pt x="1997" y="434"/>
                </a:lnTo>
                <a:lnTo>
                  <a:pt x="1999" y="434"/>
                </a:lnTo>
                <a:lnTo>
                  <a:pt x="1997" y="434"/>
                </a:lnTo>
                <a:lnTo>
                  <a:pt x="1998" y="435"/>
                </a:lnTo>
                <a:lnTo>
                  <a:pt x="1998" y="436"/>
                </a:lnTo>
                <a:lnTo>
                  <a:pt x="1998" y="438"/>
                </a:lnTo>
                <a:lnTo>
                  <a:pt x="1997" y="438"/>
                </a:lnTo>
                <a:lnTo>
                  <a:pt x="1997" y="439"/>
                </a:lnTo>
                <a:lnTo>
                  <a:pt x="1998" y="439"/>
                </a:lnTo>
                <a:lnTo>
                  <a:pt x="1998" y="440"/>
                </a:lnTo>
                <a:lnTo>
                  <a:pt x="1999" y="440"/>
                </a:lnTo>
                <a:lnTo>
                  <a:pt x="1999" y="441"/>
                </a:lnTo>
                <a:lnTo>
                  <a:pt x="1999" y="442"/>
                </a:lnTo>
                <a:lnTo>
                  <a:pt x="2002" y="441"/>
                </a:lnTo>
                <a:lnTo>
                  <a:pt x="1999" y="442"/>
                </a:lnTo>
                <a:lnTo>
                  <a:pt x="1999" y="443"/>
                </a:lnTo>
                <a:lnTo>
                  <a:pt x="1999" y="444"/>
                </a:lnTo>
                <a:lnTo>
                  <a:pt x="1999" y="445"/>
                </a:lnTo>
                <a:lnTo>
                  <a:pt x="2000" y="445"/>
                </a:lnTo>
                <a:lnTo>
                  <a:pt x="2000" y="447"/>
                </a:lnTo>
                <a:lnTo>
                  <a:pt x="2000" y="448"/>
                </a:lnTo>
                <a:lnTo>
                  <a:pt x="2000" y="449"/>
                </a:lnTo>
                <a:lnTo>
                  <a:pt x="2002" y="450"/>
                </a:lnTo>
                <a:lnTo>
                  <a:pt x="2003" y="450"/>
                </a:lnTo>
                <a:lnTo>
                  <a:pt x="2002" y="450"/>
                </a:lnTo>
                <a:lnTo>
                  <a:pt x="2002" y="451"/>
                </a:lnTo>
                <a:lnTo>
                  <a:pt x="2002" y="450"/>
                </a:lnTo>
                <a:lnTo>
                  <a:pt x="2002" y="451"/>
                </a:lnTo>
                <a:lnTo>
                  <a:pt x="2003" y="451"/>
                </a:lnTo>
                <a:lnTo>
                  <a:pt x="2004" y="451"/>
                </a:lnTo>
                <a:lnTo>
                  <a:pt x="2003" y="451"/>
                </a:lnTo>
                <a:lnTo>
                  <a:pt x="2002" y="451"/>
                </a:lnTo>
                <a:lnTo>
                  <a:pt x="2002" y="452"/>
                </a:lnTo>
                <a:lnTo>
                  <a:pt x="2002" y="455"/>
                </a:lnTo>
                <a:lnTo>
                  <a:pt x="1998" y="457"/>
                </a:lnTo>
                <a:lnTo>
                  <a:pt x="1997" y="457"/>
                </a:lnTo>
                <a:lnTo>
                  <a:pt x="1996" y="457"/>
                </a:lnTo>
                <a:lnTo>
                  <a:pt x="1996" y="458"/>
                </a:lnTo>
                <a:lnTo>
                  <a:pt x="1995" y="458"/>
                </a:lnTo>
                <a:lnTo>
                  <a:pt x="1995" y="459"/>
                </a:lnTo>
                <a:lnTo>
                  <a:pt x="1995" y="460"/>
                </a:lnTo>
                <a:lnTo>
                  <a:pt x="1995" y="461"/>
                </a:lnTo>
                <a:lnTo>
                  <a:pt x="1994" y="461"/>
                </a:lnTo>
                <a:lnTo>
                  <a:pt x="1994" y="463"/>
                </a:lnTo>
                <a:lnTo>
                  <a:pt x="1994" y="464"/>
                </a:lnTo>
                <a:lnTo>
                  <a:pt x="1994" y="465"/>
                </a:lnTo>
                <a:lnTo>
                  <a:pt x="1994" y="466"/>
                </a:lnTo>
                <a:lnTo>
                  <a:pt x="1994" y="467"/>
                </a:lnTo>
                <a:lnTo>
                  <a:pt x="1994" y="468"/>
                </a:lnTo>
                <a:lnTo>
                  <a:pt x="1995" y="468"/>
                </a:lnTo>
                <a:lnTo>
                  <a:pt x="1995" y="469"/>
                </a:lnTo>
                <a:lnTo>
                  <a:pt x="1995" y="470"/>
                </a:lnTo>
                <a:lnTo>
                  <a:pt x="1995" y="472"/>
                </a:lnTo>
                <a:lnTo>
                  <a:pt x="1996" y="473"/>
                </a:lnTo>
                <a:lnTo>
                  <a:pt x="1996" y="474"/>
                </a:lnTo>
                <a:lnTo>
                  <a:pt x="1997" y="474"/>
                </a:lnTo>
                <a:lnTo>
                  <a:pt x="1997" y="473"/>
                </a:lnTo>
                <a:lnTo>
                  <a:pt x="1998" y="473"/>
                </a:lnTo>
                <a:lnTo>
                  <a:pt x="1998" y="474"/>
                </a:lnTo>
                <a:lnTo>
                  <a:pt x="1997" y="474"/>
                </a:lnTo>
                <a:lnTo>
                  <a:pt x="1996" y="474"/>
                </a:lnTo>
                <a:lnTo>
                  <a:pt x="1996" y="475"/>
                </a:lnTo>
                <a:lnTo>
                  <a:pt x="1996" y="476"/>
                </a:lnTo>
                <a:lnTo>
                  <a:pt x="1997" y="476"/>
                </a:lnTo>
                <a:lnTo>
                  <a:pt x="1998" y="476"/>
                </a:lnTo>
                <a:lnTo>
                  <a:pt x="1997" y="476"/>
                </a:lnTo>
                <a:lnTo>
                  <a:pt x="1996" y="476"/>
                </a:lnTo>
                <a:lnTo>
                  <a:pt x="1996" y="477"/>
                </a:lnTo>
                <a:lnTo>
                  <a:pt x="1995" y="477"/>
                </a:lnTo>
                <a:lnTo>
                  <a:pt x="1996" y="478"/>
                </a:lnTo>
                <a:lnTo>
                  <a:pt x="1996" y="480"/>
                </a:lnTo>
                <a:lnTo>
                  <a:pt x="1996" y="481"/>
                </a:lnTo>
                <a:lnTo>
                  <a:pt x="1996" y="482"/>
                </a:lnTo>
                <a:lnTo>
                  <a:pt x="1997" y="482"/>
                </a:lnTo>
                <a:lnTo>
                  <a:pt x="1996" y="483"/>
                </a:lnTo>
                <a:lnTo>
                  <a:pt x="1996" y="484"/>
                </a:lnTo>
                <a:lnTo>
                  <a:pt x="1996" y="485"/>
                </a:lnTo>
                <a:lnTo>
                  <a:pt x="1996" y="486"/>
                </a:lnTo>
                <a:lnTo>
                  <a:pt x="1996" y="487"/>
                </a:lnTo>
                <a:lnTo>
                  <a:pt x="1997" y="487"/>
                </a:lnTo>
                <a:lnTo>
                  <a:pt x="1997" y="489"/>
                </a:lnTo>
                <a:lnTo>
                  <a:pt x="1997" y="490"/>
                </a:lnTo>
                <a:lnTo>
                  <a:pt x="1997" y="491"/>
                </a:lnTo>
                <a:lnTo>
                  <a:pt x="1997" y="492"/>
                </a:lnTo>
                <a:lnTo>
                  <a:pt x="1997" y="493"/>
                </a:lnTo>
                <a:lnTo>
                  <a:pt x="1998" y="493"/>
                </a:lnTo>
                <a:lnTo>
                  <a:pt x="1998" y="494"/>
                </a:lnTo>
                <a:lnTo>
                  <a:pt x="1998" y="495"/>
                </a:lnTo>
                <a:lnTo>
                  <a:pt x="1999" y="495"/>
                </a:lnTo>
                <a:lnTo>
                  <a:pt x="1999" y="497"/>
                </a:lnTo>
                <a:lnTo>
                  <a:pt x="1999" y="498"/>
                </a:lnTo>
                <a:lnTo>
                  <a:pt x="1999" y="499"/>
                </a:lnTo>
                <a:lnTo>
                  <a:pt x="2000" y="499"/>
                </a:lnTo>
                <a:lnTo>
                  <a:pt x="1999" y="499"/>
                </a:lnTo>
                <a:lnTo>
                  <a:pt x="2000" y="499"/>
                </a:lnTo>
                <a:lnTo>
                  <a:pt x="2000" y="500"/>
                </a:lnTo>
                <a:lnTo>
                  <a:pt x="2000" y="501"/>
                </a:lnTo>
                <a:lnTo>
                  <a:pt x="2000" y="502"/>
                </a:lnTo>
                <a:lnTo>
                  <a:pt x="2002" y="502"/>
                </a:lnTo>
                <a:lnTo>
                  <a:pt x="2003" y="502"/>
                </a:lnTo>
                <a:lnTo>
                  <a:pt x="2002" y="503"/>
                </a:lnTo>
                <a:lnTo>
                  <a:pt x="2002" y="505"/>
                </a:lnTo>
                <a:lnTo>
                  <a:pt x="2003" y="505"/>
                </a:lnTo>
                <a:lnTo>
                  <a:pt x="2005" y="503"/>
                </a:lnTo>
                <a:lnTo>
                  <a:pt x="2004" y="503"/>
                </a:lnTo>
                <a:lnTo>
                  <a:pt x="2005" y="503"/>
                </a:lnTo>
                <a:lnTo>
                  <a:pt x="2003" y="505"/>
                </a:lnTo>
                <a:lnTo>
                  <a:pt x="2003" y="506"/>
                </a:lnTo>
                <a:lnTo>
                  <a:pt x="2004" y="506"/>
                </a:lnTo>
                <a:lnTo>
                  <a:pt x="2004" y="507"/>
                </a:lnTo>
                <a:lnTo>
                  <a:pt x="2005" y="506"/>
                </a:lnTo>
                <a:lnTo>
                  <a:pt x="2006" y="506"/>
                </a:lnTo>
                <a:lnTo>
                  <a:pt x="2004" y="507"/>
                </a:lnTo>
                <a:lnTo>
                  <a:pt x="2004" y="508"/>
                </a:lnTo>
                <a:lnTo>
                  <a:pt x="2005" y="508"/>
                </a:lnTo>
                <a:lnTo>
                  <a:pt x="2005" y="509"/>
                </a:lnTo>
                <a:lnTo>
                  <a:pt x="2006" y="509"/>
                </a:lnTo>
                <a:lnTo>
                  <a:pt x="2005" y="509"/>
                </a:lnTo>
                <a:lnTo>
                  <a:pt x="2006" y="509"/>
                </a:lnTo>
                <a:lnTo>
                  <a:pt x="2005" y="510"/>
                </a:lnTo>
                <a:lnTo>
                  <a:pt x="2006" y="510"/>
                </a:lnTo>
                <a:lnTo>
                  <a:pt x="2006" y="511"/>
                </a:lnTo>
                <a:lnTo>
                  <a:pt x="2007" y="511"/>
                </a:lnTo>
                <a:lnTo>
                  <a:pt x="2006" y="511"/>
                </a:lnTo>
                <a:lnTo>
                  <a:pt x="2006" y="512"/>
                </a:lnTo>
                <a:lnTo>
                  <a:pt x="2007" y="512"/>
                </a:lnTo>
                <a:lnTo>
                  <a:pt x="2007" y="514"/>
                </a:lnTo>
                <a:lnTo>
                  <a:pt x="2007" y="515"/>
                </a:lnTo>
                <a:lnTo>
                  <a:pt x="2008" y="515"/>
                </a:lnTo>
                <a:lnTo>
                  <a:pt x="2010" y="515"/>
                </a:lnTo>
                <a:lnTo>
                  <a:pt x="2010" y="516"/>
                </a:lnTo>
                <a:lnTo>
                  <a:pt x="2008" y="516"/>
                </a:lnTo>
                <a:lnTo>
                  <a:pt x="2010" y="516"/>
                </a:lnTo>
                <a:lnTo>
                  <a:pt x="2008" y="516"/>
                </a:lnTo>
                <a:lnTo>
                  <a:pt x="2008" y="517"/>
                </a:lnTo>
                <a:lnTo>
                  <a:pt x="2010" y="517"/>
                </a:lnTo>
                <a:lnTo>
                  <a:pt x="2010" y="516"/>
                </a:lnTo>
                <a:lnTo>
                  <a:pt x="2010" y="517"/>
                </a:lnTo>
                <a:lnTo>
                  <a:pt x="2011" y="517"/>
                </a:lnTo>
                <a:lnTo>
                  <a:pt x="2011" y="518"/>
                </a:lnTo>
                <a:lnTo>
                  <a:pt x="2010" y="518"/>
                </a:lnTo>
                <a:lnTo>
                  <a:pt x="2011" y="518"/>
                </a:lnTo>
                <a:lnTo>
                  <a:pt x="2011" y="519"/>
                </a:lnTo>
                <a:lnTo>
                  <a:pt x="2012" y="519"/>
                </a:lnTo>
                <a:lnTo>
                  <a:pt x="2014" y="519"/>
                </a:lnTo>
                <a:lnTo>
                  <a:pt x="2015" y="519"/>
                </a:lnTo>
                <a:lnTo>
                  <a:pt x="2016" y="519"/>
                </a:lnTo>
                <a:lnTo>
                  <a:pt x="2019" y="519"/>
                </a:lnTo>
                <a:lnTo>
                  <a:pt x="2020" y="519"/>
                </a:lnTo>
                <a:lnTo>
                  <a:pt x="2021" y="519"/>
                </a:lnTo>
                <a:lnTo>
                  <a:pt x="2023" y="519"/>
                </a:lnTo>
                <a:lnTo>
                  <a:pt x="2023" y="520"/>
                </a:lnTo>
                <a:lnTo>
                  <a:pt x="2023" y="522"/>
                </a:lnTo>
                <a:lnTo>
                  <a:pt x="2022" y="522"/>
                </a:lnTo>
                <a:lnTo>
                  <a:pt x="2022" y="520"/>
                </a:lnTo>
                <a:lnTo>
                  <a:pt x="2019" y="520"/>
                </a:lnTo>
                <a:lnTo>
                  <a:pt x="2019" y="522"/>
                </a:lnTo>
                <a:lnTo>
                  <a:pt x="2022" y="522"/>
                </a:lnTo>
                <a:lnTo>
                  <a:pt x="2023" y="522"/>
                </a:lnTo>
                <a:lnTo>
                  <a:pt x="2022" y="522"/>
                </a:lnTo>
                <a:lnTo>
                  <a:pt x="2015" y="522"/>
                </a:lnTo>
                <a:lnTo>
                  <a:pt x="2019" y="522"/>
                </a:lnTo>
                <a:lnTo>
                  <a:pt x="2019" y="520"/>
                </a:lnTo>
                <a:lnTo>
                  <a:pt x="2017" y="520"/>
                </a:lnTo>
                <a:lnTo>
                  <a:pt x="2016" y="520"/>
                </a:lnTo>
                <a:lnTo>
                  <a:pt x="2015" y="520"/>
                </a:lnTo>
                <a:lnTo>
                  <a:pt x="2014" y="520"/>
                </a:lnTo>
                <a:lnTo>
                  <a:pt x="2013" y="522"/>
                </a:lnTo>
                <a:lnTo>
                  <a:pt x="2012" y="522"/>
                </a:lnTo>
                <a:lnTo>
                  <a:pt x="2011" y="522"/>
                </a:lnTo>
                <a:lnTo>
                  <a:pt x="2011" y="523"/>
                </a:lnTo>
                <a:lnTo>
                  <a:pt x="2011" y="524"/>
                </a:lnTo>
                <a:lnTo>
                  <a:pt x="2010" y="524"/>
                </a:lnTo>
                <a:lnTo>
                  <a:pt x="2010" y="525"/>
                </a:lnTo>
                <a:lnTo>
                  <a:pt x="2008" y="525"/>
                </a:lnTo>
                <a:lnTo>
                  <a:pt x="2007" y="526"/>
                </a:lnTo>
                <a:lnTo>
                  <a:pt x="2007" y="527"/>
                </a:lnTo>
                <a:lnTo>
                  <a:pt x="2006" y="527"/>
                </a:lnTo>
                <a:lnTo>
                  <a:pt x="2006" y="528"/>
                </a:lnTo>
                <a:lnTo>
                  <a:pt x="2005" y="528"/>
                </a:lnTo>
                <a:lnTo>
                  <a:pt x="2006" y="528"/>
                </a:lnTo>
                <a:lnTo>
                  <a:pt x="2006" y="530"/>
                </a:lnTo>
                <a:lnTo>
                  <a:pt x="2006" y="531"/>
                </a:lnTo>
                <a:lnTo>
                  <a:pt x="2008" y="531"/>
                </a:lnTo>
                <a:lnTo>
                  <a:pt x="2010" y="531"/>
                </a:lnTo>
                <a:lnTo>
                  <a:pt x="2008" y="531"/>
                </a:lnTo>
                <a:lnTo>
                  <a:pt x="2006" y="531"/>
                </a:lnTo>
                <a:lnTo>
                  <a:pt x="2006" y="532"/>
                </a:lnTo>
                <a:lnTo>
                  <a:pt x="2005" y="532"/>
                </a:lnTo>
                <a:lnTo>
                  <a:pt x="2005" y="533"/>
                </a:lnTo>
                <a:lnTo>
                  <a:pt x="2005" y="534"/>
                </a:lnTo>
                <a:lnTo>
                  <a:pt x="2007" y="533"/>
                </a:lnTo>
                <a:lnTo>
                  <a:pt x="2005" y="534"/>
                </a:lnTo>
                <a:lnTo>
                  <a:pt x="2006" y="535"/>
                </a:lnTo>
                <a:lnTo>
                  <a:pt x="2006" y="536"/>
                </a:lnTo>
                <a:lnTo>
                  <a:pt x="2006" y="537"/>
                </a:lnTo>
                <a:lnTo>
                  <a:pt x="2007" y="537"/>
                </a:lnTo>
                <a:lnTo>
                  <a:pt x="2008" y="537"/>
                </a:lnTo>
                <a:lnTo>
                  <a:pt x="2010" y="537"/>
                </a:lnTo>
                <a:lnTo>
                  <a:pt x="2010" y="536"/>
                </a:lnTo>
                <a:lnTo>
                  <a:pt x="2013" y="535"/>
                </a:lnTo>
                <a:lnTo>
                  <a:pt x="2014" y="535"/>
                </a:lnTo>
                <a:lnTo>
                  <a:pt x="2010" y="537"/>
                </a:lnTo>
                <a:lnTo>
                  <a:pt x="2010" y="536"/>
                </a:lnTo>
                <a:lnTo>
                  <a:pt x="2010" y="537"/>
                </a:lnTo>
                <a:lnTo>
                  <a:pt x="2008" y="537"/>
                </a:lnTo>
                <a:lnTo>
                  <a:pt x="2008" y="539"/>
                </a:lnTo>
                <a:lnTo>
                  <a:pt x="2010" y="539"/>
                </a:lnTo>
                <a:lnTo>
                  <a:pt x="2008" y="540"/>
                </a:lnTo>
                <a:lnTo>
                  <a:pt x="2007" y="541"/>
                </a:lnTo>
                <a:lnTo>
                  <a:pt x="2006" y="541"/>
                </a:lnTo>
                <a:lnTo>
                  <a:pt x="2005" y="542"/>
                </a:lnTo>
                <a:lnTo>
                  <a:pt x="2005" y="543"/>
                </a:lnTo>
                <a:lnTo>
                  <a:pt x="2005" y="544"/>
                </a:lnTo>
                <a:lnTo>
                  <a:pt x="2006" y="544"/>
                </a:lnTo>
                <a:lnTo>
                  <a:pt x="2008" y="544"/>
                </a:lnTo>
                <a:lnTo>
                  <a:pt x="2008" y="543"/>
                </a:lnTo>
                <a:lnTo>
                  <a:pt x="2010" y="543"/>
                </a:lnTo>
                <a:lnTo>
                  <a:pt x="2011" y="543"/>
                </a:lnTo>
                <a:lnTo>
                  <a:pt x="2011" y="542"/>
                </a:lnTo>
                <a:lnTo>
                  <a:pt x="2011" y="541"/>
                </a:lnTo>
                <a:lnTo>
                  <a:pt x="2011" y="540"/>
                </a:lnTo>
                <a:lnTo>
                  <a:pt x="2012" y="541"/>
                </a:lnTo>
                <a:lnTo>
                  <a:pt x="2012" y="542"/>
                </a:lnTo>
                <a:lnTo>
                  <a:pt x="2013" y="542"/>
                </a:lnTo>
                <a:lnTo>
                  <a:pt x="2014" y="542"/>
                </a:lnTo>
                <a:lnTo>
                  <a:pt x="2015" y="542"/>
                </a:lnTo>
                <a:lnTo>
                  <a:pt x="2016" y="542"/>
                </a:lnTo>
                <a:lnTo>
                  <a:pt x="2015" y="541"/>
                </a:lnTo>
                <a:lnTo>
                  <a:pt x="2016" y="541"/>
                </a:lnTo>
                <a:lnTo>
                  <a:pt x="2017" y="541"/>
                </a:lnTo>
                <a:lnTo>
                  <a:pt x="2017" y="540"/>
                </a:lnTo>
                <a:lnTo>
                  <a:pt x="2019" y="540"/>
                </a:lnTo>
                <a:lnTo>
                  <a:pt x="2020" y="540"/>
                </a:lnTo>
                <a:lnTo>
                  <a:pt x="2019" y="537"/>
                </a:lnTo>
                <a:lnTo>
                  <a:pt x="2020" y="537"/>
                </a:lnTo>
                <a:lnTo>
                  <a:pt x="2020" y="539"/>
                </a:lnTo>
                <a:lnTo>
                  <a:pt x="2021" y="539"/>
                </a:lnTo>
                <a:lnTo>
                  <a:pt x="2022" y="537"/>
                </a:lnTo>
                <a:lnTo>
                  <a:pt x="2023" y="537"/>
                </a:lnTo>
                <a:lnTo>
                  <a:pt x="2024" y="537"/>
                </a:lnTo>
                <a:lnTo>
                  <a:pt x="2024" y="536"/>
                </a:lnTo>
                <a:lnTo>
                  <a:pt x="2025" y="536"/>
                </a:lnTo>
                <a:lnTo>
                  <a:pt x="2025" y="535"/>
                </a:lnTo>
                <a:lnTo>
                  <a:pt x="2027" y="535"/>
                </a:lnTo>
                <a:lnTo>
                  <a:pt x="2027" y="534"/>
                </a:lnTo>
                <a:lnTo>
                  <a:pt x="2027" y="533"/>
                </a:lnTo>
                <a:lnTo>
                  <a:pt x="2028" y="533"/>
                </a:lnTo>
                <a:lnTo>
                  <a:pt x="2028" y="534"/>
                </a:lnTo>
                <a:lnTo>
                  <a:pt x="2029" y="534"/>
                </a:lnTo>
                <a:lnTo>
                  <a:pt x="2030" y="533"/>
                </a:lnTo>
                <a:lnTo>
                  <a:pt x="2030" y="534"/>
                </a:lnTo>
                <a:lnTo>
                  <a:pt x="2031" y="534"/>
                </a:lnTo>
                <a:lnTo>
                  <a:pt x="2032" y="534"/>
                </a:lnTo>
                <a:lnTo>
                  <a:pt x="2033" y="534"/>
                </a:lnTo>
                <a:lnTo>
                  <a:pt x="2033" y="533"/>
                </a:lnTo>
                <a:lnTo>
                  <a:pt x="2034" y="534"/>
                </a:lnTo>
                <a:lnTo>
                  <a:pt x="2036" y="535"/>
                </a:lnTo>
                <a:lnTo>
                  <a:pt x="2036" y="536"/>
                </a:lnTo>
                <a:lnTo>
                  <a:pt x="2037" y="536"/>
                </a:lnTo>
                <a:lnTo>
                  <a:pt x="2037" y="537"/>
                </a:lnTo>
                <a:lnTo>
                  <a:pt x="2038" y="539"/>
                </a:lnTo>
                <a:lnTo>
                  <a:pt x="2038" y="540"/>
                </a:lnTo>
                <a:lnTo>
                  <a:pt x="2038" y="541"/>
                </a:lnTo>
                <a:lnTo>
                  <a:pt x="2039" y="541"/>
                </a:lnTo>
                <a:lnTo>
                  <a:pt x="2038" y="541"/>
                </a:lnTo>
                <a:lnTo>
                  <a:pt x="2038" y="542"/>
                </a:lnTo>
                <a:lnTo>
                  <a:pt x="2038" y="543"/>
                </a:lnTo>
                <a:lnTo>
                  <a:pt x="2039" y="543"/>
                </a:lnTo>
                <a:lnTo>
                  <a:pt x="2038" y="543"/>
                </a:lnTo>
                <a:lnTo>
                  <a:pt x="2038" y="544"/>
                </a:lnTo>
                <a:lnTo>
                  <a:pt x="2038" y="545"/>
                </a:lnTo>
                <a:lnTo>
                  <a:pt x="2039" y="545"/>
                </a:lnTo>
                <a:lnTo>
                  <a:pt x="2038" y="545"/>
                </a:lnTo>
                <a:lnTo>
                  <a:pt x="2038" y="547"/>
                </a:lnTo>
                <a:lnTo>
                  <a:pt x="2038" y="548"/>
                </a:lnTo>
                <a:lnTo>
                  <a:pt x="2039" y="549"/>
                </a:lnTo>
                <a:lnTo>
                  <a:pt x="2040" y="549"/>
                </a:lnTo>
                <a:lnTo>
                  <a:pt x="2039" y="549"/>
                </a:lnTo>
                <a:lnTo>
                  <a:pt x="2039" y="550"/>
                </a:lnTo>
                <a:lnTo>
                  <a:pt x="2039" y="551"/>
                </a:lnTo>
                <a:lnTo>
                  <a:pt x="2040" y="551"/>
                </a:lnTo>
                <a:lnTo>
                  <a:pt x="2041" y="551"/>
                </a:lnTo>
                <a:lnTo>
                  <a:pt x="2040" y="551"/>
                </a:lnTo>
                <a:lnTo>
                  <a:pt x="2040" y="552"/>
                </a:lnTo>
                <a:lnTo>
                  <a:pt x="2040" y="553"/>
                </a:lnTo>
                <a:lnTo>
                  <a:pt x="2041" y="554"/>
                </a:lnTo>
                <a:lnTo>
                  <a:pt x="2041" y="557"/>
                </a:lnTo>
                <a:lnTo>
                  <a:pt x="2042" y="558"/>
                </a:lnTo>
                <a:lnTo>
                  <a:pt x="2042" y="559"/>
                </a:lnTo>
                <a:lnTo>
                  <a:pt x="2041" y="559"/>
                </a:lnTo>
                <a:lnTo>
                  <a:pt x="2041" y="560"/>
                </a:lnTo>
                <a:lnTo>
                  <a:pt x="2041" y="564"/>
                </a:lnTo>
                <a:lnTo>
                  <a:pt x="2042" y="567"/>
                </a:lnTo>
                <a:lnTo>
                  <a:pt x="2044" y="569"/>
                </a:lnTo>
                <a:lnTo>
                  <a:pt x="2045" y="570"/>
                </a:lnTo>
                <a:lnTo>
                  <a:pt x="2046" y="572"/>
                </a:lnTo>
                <a:lnTo>
                  <a:pt x="2047" y="574"/>
                </a:lnTo>
                <a:lnTo>
                  <a:pt x="2048" y="575"/>
                </a:lnTo>
                <a:lnTo>
                  <a:pt x="2049" y="576"/>
                </a:lnTo>
                <a:lnTo>
                  <a:pt x="2050" y="577"/>
                </a:lnTo>
                <a:lnTo>
                  <a:pt x="2052" y="577"/>
                </a:lnTo>
                <a:lnTo>
                  <a:pt x="2052" y="578"/>
                </a:lnTo>
                <a:lnTo>
                  <a:pt x="2053" y="578"/>
                </a:lnTo>
                <a:lnTo>
                  <a:pt x="2054" y="578"/>
                </a:lnTo>
                <a:lnTo>
                  <a:pt x="2055" y="578"/>
                </a:lnTo>
                <a:lnTo>
                  <a:pt x="2056" y="578"/>
                </a:lnTo>
                <a:lnTo>
                  <a:pt x="2057" y="578"/>
                </a:lnTo>
                <a:lnTo>
                  <a:pt x="2057" y="577"/>
                </a:lnTo>
                <a:lnTo>
                  <a:pt x="2058" y="577"/>
                </a:lnTo>
                <a:lnTo>
                  <a:pt x="2059" y="577"/>
                </a:lnTo>
                <a:lnTo>
                  <a:pt x="2059" y="578"/>
                </a:lnTo>
                <a:lnTo>
                  <a:pt x="2061" y="578"/>
                </a:lnTo>
                <a:lnTo>
                  <a:pt x="2062" y="578"/>
                </a:lnTo>
                <a:lnTo>
                  <a:pt x="2063" y="579"/>
                </a:lnTo>
                <a:lnTo>
                  <a:pt x="2064" y="579"/>
                </a:lnTo>
                <a:lnTo>
                  <a:pt x="2065" y="579"/>
                </a:lnTo>
                <a:lnTo>
                  <a:pt x="2065" y="581"/>
                </a:lnTo>
                <a:lnTo>
                  <a:pt x="2066" y="581"/>
                </a:lnTo>
                <a:lnTo>
                  <a:pt x="2066" y="582"/>
                </a:lnTo>
                <a:lnTo>
                  <a:pt x="2066" y="583"/>
                </a:lnTo>
                <a:lnTo>
                  <a:pt x="2067" y="583"/>
                </a:lnTo>
                <a:lnTo>
                  <a:pt x="2069" y="583"/>
                </a:lnTo>
                <a:lnTo>
                  <a:pt x="2069" y="584"/>
                </a:lnTo>
                <a:lnTo>
                  <a:pt x="2070" y="584"/>
                </a:lnTo>
                <a:lnTo>
                  <a:pt x="2071" y="584"/>
                </a:lnTo>
                <a:lnTo>
                  <a:pt x="2071" y="585"/>
                </a:lnTo>
                <a:lnTo>
                  <a:pt x="2075" y="586"/>
                </a:lnTo>
                <a:lnTo>
                  <a:pt x="2077" y="587"/>
                </a:lnTo>
                <a:lnTo>
                  <a:pt x="2078" y="587"/>
                </a:lnTo>
                <a:lnTo>
                  <a:pt x="2078" y="589"/>
                </a:lnTo>
                <a:lnTo>
                  <a:pt x="2079" y="589"/>
                </a:lnTo>
                <a:lnTo>
                  <a:pt x="2080" y="589"/>
                </a:lnTo>
                <a:lnTo>
                  <a:pt x="2080" y="593"/>
                </a:lnTo>
                <a:lnTo>
                  <a:pt x="2079" y="595"/>
                </a:lnTo>
                <a:lnTo>
                  <a:pt x="2077" y="594"/>
                </a:lnTo>
                <a:lnTo>
                  <a:pt x="2074" y="595"/>
                </a:lnTo>
                <a:lnTo>
                  <a:pt x="2073" y="594"/>
                </a:lnTo>
                <a:lnTo>
                  <a:pt x="2069" y="601"/>
                </a:lnTo>
                <a:lnTo>
                  <a:pt x="2067" y="603"/>
                </a:lnTo>
                <a:lnTo>
                  <a:pt x="2066" y="604"/>
                </a:lnTo>
                <a:lnTo>
                  <a:pt x="2064" y="606"/>
                </a:lnTo>
                <a:lnTo>
                  <a:pt x="2064" y="607"/>
                </a:lnTo>
                <a:lnTo>
                  <a:pt x="2063" y="608"/>
                </a:lnTo>
                <a:lnTo>
                  <a:pt x="2062" y="610"/>
                </a:lnTo>
                <a:lnTo>
                  <a:pt x="2061" y="610"/>
                </a:lnTo>
                <a:lnTo>
                  <a:pt x="2062" y="612"/>
                </a:lnTo>
                <a:lnTo>
                  <a:pt x="2062" y="614"/>
                </a:lnTo>
                <a:lnTo>
                  <a:pt x="2063" y="614"/>
                </a:lnTo>
                <a:lnTo>
                  <a:pt x="2062" y="614"/>
                </a:lnTo>
                <a:lnTo>
                  <a:pt x="2062" y="612"/>
                </a:lnTo>
                <a:lnTo>
                  <a:pt x="2061" y="611"/>
                </a:lnTo>
                <a:lnTo>
                  <a:pt x="2059" y="611"/>
                </a:lnTo>
                <a:lnTo>
                  <a:pt x="2058" y="611"/>
                </a:lnTo>
                <a:lnTo>
                  <a:pt x="2057" y="612"/>
                </a:lnTo>
                <a:lnTo>
                  <a:pt x="2056" y="612"/>
                </a:lnTo>
                <a:lnTo>
                  <a:pt x="2056" y="614"/>
                </a:lnTo>
                <a:lnTo>
                  <a:pt x="2055" y="614"/>
                </a:lnTo>
                <a:lnTo>
                  <a:pt x="2054" y="614"/>
                </a:lnTo>
                <a:lnTo>
                  <a:pt x="2054" y="612"/>
                </a:lnTo>
                <a:lnTo>
                  <a:pt x="2053" y="612"/>
                </a:lnTo>
                <a:lnTo>
                  <a:pt x="2052" y="612"/>
                </a:lnTo>
                <a:lnTo>
                  <a:pt x="2053" y="611"/>
                </a:lnTo>
                <a:lnTo>
                  <a:pt x="2053" y="610"/>
                </a:lnTo>
                <a:lnTo>
                  <a:pt x="2052" y="611"/>
                </a:lnTo>
                <a:lnTo>
                  <a:pt x="2053" y="610"/>
                </a:lnTo>
                <a:lnTo>
                  <a:pt x="2052" y="609"/>
                </a:lnTo>
                <a:lnTo>
                  <a:pt x="2052" y="608"/>
                </a:lnTo>
                <a:lnTo>
                  <a:pt x="2050" y="608"/>
                </a:lnTo>
                <a:lnTo>
                  <a:pt x="2049" y="607"/>
                </a:lnTo>
                <a:lnTo>
                  <a:pt x="2049" y="606"/>
                </a:lnTo>
                <a:lnTo>
                  <a:pt x="2049" y="607"/>
                </a:lnTo>
                <a:lnTo>
                  <a:pt x="2049" y="606"/>
                </a:lnTo>
                <a:lnTo>
                  <a:pt x="2049" y="607"/>
                </a:lnTo>
                <a:lnTo>
                  <a:pt x="2050" y="608"/>
                </a:lnTo>
                <a:lnTo>
                  <a:pt x="2052" y="608"/>
                </a:lnTo>
                <a:lnTo>
                  <a:pt x="2052" y="609"/>
                </a:lnTo>
                <a:lnTo>
                  <a:pt x="2053" y="609"/>
                </a:lnTo>
                <a:lnTo>
                  <a:pt x="2053" y="610"/>
                </a:lnTo>
                <a:lnTo>
                  <a:pt x="2053" y="609"/>
                </a:lnTo>
                <a:lnTo>
                  <a:pt x="2054" y="609"/>
                </a:lnTo>
                <a:lnTo>
                  <a:pt x="2054" y="608"/>
                </a:lnTo>
                <a:lnTo>
                  <a:pt x="2053" y="608"/>
                </a:lnTo>
                <a:lnTo>
                  <a:pt x="2054" y="608"/>
                </a:lnTo>
                <a:lnTo>
                  <a:pt x="2053" y="608"/>
                </a:lnTo>
                <a:lnTo>
                  <a:pt x="2053" y="607"/>
                </a:lnTo>
                <a:lnTo>
                  <a:pt x="2052" y="607"/>
                </a:lnTo>
                <a:lnTo>
                  <a:pt x="2052" y="606"/>
                </a:lnTo>
                <a:lnTo>
                  <a:pt x="2050" y="604"/>
                </a:lnTo>
                <a:lnTo>
                  <a:pt x="2049" y="603"/>
                </a:lnTo>
                <a:lnTo>
                  <a:pt x="2048" y="602"/>
                </a:lnTo>
                <a:lnTo>
                  <a:pt x="2049" y="603"/>
                </a:lnTo>
                <a:lnTo>
                  <a:pt x="2050" y="603"/>
                </a:lnTo>
                <a:lnTo>
                  <a:pt x="2050" y="604"/>
                </a:lnTo>
                <a:lnTo>
                  <a:pt x="2052" y="604"/>
                </a:lnTo>
                <a:lnTo>
                  <a:pt x="2052" y="606"/>
                </a:lnTo>
                <a:lnTo>
                  <a:pt x="2053" y="607"/>
                </a:lnTo>
                <a:lnTo>
                  <a:pt x="2053" y="608"/>
                </a:lnTo>
                <a:lnTo>
                  <a:pt x="2054" y="608"/>
                </a:lnTo>
                <a:lnTo>
                  <a:pt x="2054" y="607"/>
                </a:lnTo>
                <a:lnTo>
                  <a:pt x="2053" y="604"/>
                </a:lnTo>
                <a:lnTo>
                  <a:pt x="2050" y="602"/>
                </a:lnTo>
                <a:lnTo>
                  <a:pt x="2049" y="600"/>
                </a:lnTo>
                <a:lnTo>
                  <a:pt x="2049" y="601"/>
                </a:lnTo>
                <a:lnTo>
                  <a:pt x="2048" y="601"/>
                </a:lnTo>
                <a:lnTo>
                  <a:pt x="2048" y="600"/>
                </a:lnTo>
                <a:lnTo>
                  <a:pt x="2049" y="600"/>
                </a:lnTo>
                <a:lnTo>
                  <a:pt x="2048" y="600"/>
                </a:lnTo>
                <a:lnTo>
                  <a:pt x="2048" y="599"/>
                </a:lnTo>
                <a:lnTo>
                  <a:pt x="2048" y="598"/>
                </a:lnTo>
                <a:lnTo>
                  <a:pt x="2047" y="598"/>
                </a:lnTo>
                <a:lnTo>
                  <a:pt x="2047" y="597"/>
                </a:lnTo>
                <a:lnTo>
                  <a:pt x="2046" y="595"/>
                </a:lnTo>
                <a:lnTo>
                  <a:pt x="2046" y="594"/>
                </a:lnTo>
                <a:lnTo>
                  <a:pt x="2045" y="594"/>
                </a:lnTo>
                <a:lnTo>
                  <a:pt x="2045" y="593"/>
                </a:lnTo>
                <a:lnTo>
                  <a:pt x="2042" y="592"/>
                </a:lnTo>
                <a:lnTo>
                  <a:pt x="2041" y="592"/>
                </a:lnTo>
                <a:lnTo>
                  <a:pt x="2040" y="591"/>
                </a:lnTo>
                <a:lnTo>
                  <a:pt x="2039" y="589"/>
                </a:lnTo>
                <a:lnTo>
                  <a:pt x="2040" y="591"/>
                </a:lnTo>
                <a:lnTo>
                  <a:pt x="2040" y="592"/>
                </a:lnTo>
                <a:lnTo>
                  <a:pt x="2041" y="592"/>
                </a:lnTo>
                <a:lnTo>
                  <a:pt x="2041" y="593"/>
                </a:lnTo>
                <a:lnTo>
                  <a:pt x="2042" y="593"/>
                </a:lnTo>
                <a:lnTo>
                  <a:pt x="2042" y="594"/>
                </a:lnTo>
                <a:lnTo>
                  <a:pt x="2044" y="594"/>
                </a:lnTo>
                <a:lnTo>
                  <a:pt x="2044" y="595"/>
                </a:lnTo>
                <a:lnTo>
                  <a:pt x="2045" y="595"/>
                </a:lnTo>
                <a:lnTo>
                  <a:pt x="2046" y="597"/>
                </a:lnTo>
                <a:lnTo>
                  <a:pt x="2046" y="598"/>
                </a:lnTo>
                <a:lnTo>
                  <a:pt x="2047" y="599"/>
                </a:lnTo>
                <a:lnTo>
                  <a:pt x="2047" y="600"/>
                </a:lnTo>
                <a:lnTo>
                  <a:pt x="2048" y="600"/>
                </a:lnTo>
                <a:lnTo>
                  <a:pt x="2047" y="601"/>
                </a:lnTo>
                <a:lnTo>
                  <a:pt x="2048" y="600"/>
                </a:lnTo>
                <a:lnTo>
                  <a:pt x="2047" y="600"/>
                </a:lnTo>
                <a:lnTo>
                  <a:pt x="2047" y="599"/>
                </a:lnTo>
                <a:lnTo>
                  <a:pt x="2046" y="598"/>
                </a:lnTo>
                <a:lnTo>
                  <a:pt x="2046" y="597"/>
                </a:lnTo>
                <a:lnTo>
                  <a:pt x="2045" y="597"/>
                </a:lnTo>
                <a:lnTo>
                  <a:pt x="2045" y="595"/>
                </a:lnTo>
                <a:lnTo>
                  <a:pt x="2044" y="595"/>
                </a:lnTo>
                <a:lnTo>
                  <a:pt x="2044" y="594"/>
                </a:lnTo>
                <a:lnTo>
                  <a:pt x="2042" y="594"/>
                </a:lnTo>
                <a:lnTo>
                  <a:pt x="2041" y="593"/>
                </a:lnTo>
                <a:lnTo>
                  <a:pt x="2041" y="592"/>
                </a:lnTo>
                <a:lnTo>
                  <a:pt x="2040" y="592"/>
                </a:lnTo>
                <a:lnTo>
                  <a:pt x="2040" y="591"/>
                </a:lnTo>
                <a:lnTo>
                  <a:pt x="2039" y="591"/>
                </a:lnTo>
                <a:lnTo>
                  <a:pt x="2039" y="590"/>
                </a:lnTo>
                <a:lnTo>
                  <a:pt x="2039" y="589"/>
                </a:lnTo>
                <a:lnTo>
                  <a:pt x="2038" y="589"/>
                </a:lnTo>
                <a:lnTo>
                  <a:pt x="2039" y="589"/>
                </a:lnTo>
                <a:lnTo>
                  <a:pt x="2037" y="589"/>
                </a:lnTo>
                <a:lnTo>
                  <a:pt x="2037" y="590"/>
                </a:lnTo>
                <a:lnTo>
                  <a:pt x="2038" y="590"/>
                </a:lnTo>
                <a:lnTo>
                  <a:pt x="2038" y="591"/>
                </a:lnTo>
                <a:lnTo>
                  <a:pt x="2039" y="592"/>
                </a:lnTo>
                <a:lnTo>
                  <a:pt x="2039" y="593"/>
                </a:lnTo>
                <a:lnTo>
                  <a:pt x="2038" y="591"/>
                </a:lnTo>
                <a:lnTo>
                  <a:pt x="2037" y="590"/>
                </a:lnTo>
                <a:lnTo>
                  <a:pt x="2037" y="589"/>
                </a:lnTo>
                <a:lnTo>
                  <a:pt x="2037" y="591"/>
                </a:lnTo>
                <a:lnTo>
                  <a:pt x="2038" y="592"/>
                </a:lnTo>
                <a:lnTo>
                  <a:pt x="2038" y="594"/>
                </a:lnTo>
                <a:lnTo>
                  <a:pt x="2039" y="594"/>
                </a:lnTo>
                <a:lnTo>
                  <a:pt x="2039" y="593"/>
                </a:lnTo>
                <a:lnTo>
                  <a:pt x="2039" y="594"/>
                </a:lnTo>
                <a:lnTo>
                  <a:pt x="2038" y="594"/>
                </a:lnTo>
                <a:lnTo>
                  <a:pt x="2039" y="595"/>
                </a:lnTo>
                <a:lnTo>
                  <a:pt x="2042" y="598"/>
                </a:lnTo>
                <a:lnTo>
                  <a:pt x="2042" y="599"/>
                </a:lnTo>
                <a:lnTo>
                  <a:pt x="2042" y="600"/>
                </a:lnTo>
                <a:lnTo>
                  <a:pt x="2044" y="600"/>
                </a:lnTo>
                <a:lnTo>
                  <a:pt x="2044" y="601"/>
                </a:lnTo>
                <a:lnTo>
                  <a:pt x="2044" y="602"/>
                </a:lnTo>
                <a:lnTo>
                  <a:pt x="2044" y="603"/>
                </a:lnTo>
                <a:lnTo>
                  <a:pt x="2044" y="606"/>
                </a:lnTo>
                <a:lnTo>
                  <a:pt x="2044" y="607"/>
                </a:lnTo>
                <a:lnTo>
                  <a:pt x="2044" y="608"/>
                </a:lnTo>
                <a:lnTo>
                  <a:pt x="2045" y="609"/>
                </a:lnTo>
                <a:lnTo>
                  <a:pt x="2045" y="611"/>
                </a:lnTo>
                <a:lnTo>
                  <a:pt x="2046" y="612"/>
                </a:lnTo>
                <a:lnTo>
                  <a:pt x="2046" y="614"/>
                </a:lnTo>
                <a:lnTo>
                  <a:pt x="2046" y="615"/>
                </a:lnTo>
                <a:lnTo>
                  <a:pt x="2047" y="616"/>
                </a:lnTo>
                <a:lnTo>
                  <a:pt x="2048" y="615"/>
                </a:lnTo>
                <a:lnTo>
                  <a:pt x="2048" y="616"/>
                </a:lnTo>
                <a:lnTo>
                  <a:pt x="2050" y="615"/>
                </a:lnTo>
                <a:lnTo>
                  <a:pt x="2050" y="616"/>
                </a:lnTo>
                <a:lnTo>
                  <a:pt x="2050" y="615"/>
                </a:lnTo>
                <a:lnTo>
                  <a:pt x="2052" y="617"/>
                </a:lnTo>
                <a:lnTo>
                  <a:pt x="2053" y="618"/>
                </a:lnTo>
                <a:lnTo>
                  <a:pt x="2054" y="618"/>
                </a:lnTo>
                <a:lnTo>
                  <a:pt x="2054" y="620"/>
                </a:lnTo>
                <a:lnTo>
                  <a:pt x="2054" y="623"/>
                </a:lnTo>
                <a:lnTo>
                  <a:pt x="2055" y="625"/>
                </a:lnTo>
                <a:lnTo>
                  <a:pt x="2057" y="626"/>
                </a:lnTo>
                <a:lnTo>
                  <a:pt x="2058" y="627"/>
                </a:lnTo>
                <a:lnTo>
                  <a:pt x="2059" y="627"/>
                </a:lnTo>
                <a:lnTo>
                  <a:pt x="2062" y="624"/>
                </a:lnTo>
                <a:lnTo>
                  <a:pt x="2063" y="624"/>
                </a:lnTo>
                <a:lnTo>
                  <a:pt x="2064" y="624"/>
                </a:lnTo>
                <a:lnTo>
                  <a:pt x="2063" y="624"/>
                </a:lnTo>
                <a:lnTo>
                  <a:pt x="2063" y="625"/>
                </a:lnTo>
                <a:lnTo>
                  <a:pt x="2062" y="627"/>
                </a:lnTo>
                <a:lnTo>
                  <a:pt x="2069" y="629"/>
                </a:lnTo>
                <a:lnTo>
                  <a:pt x="2075" y="631"/>
                </a:lnTo>
                <a:lnTo>
                  <a:pt x="2088" y="637"/>
                </a:lnTo>
                <a:lnTo>
                  <a:pt x="2097" y="643"/>
                </a:lnTo>
                <a:lnTo>
                  <a:pt x="2104" y="646"/>
                </a:lnTo>
                <a:lnTo>
                  <a:pt x="2106" y="646"/>
                </a:lnTo>
                <a:lnTo>
                  <a:pt x="2107" y="646"/>
                </a:lnTo>
                <a:lnTo>
                  <a:pt x="2107" y="645"/>
                </a:lnTo>
                <a:lnTo>
                  <a:pt x="2108" y="645"/>
                </a:lnTo>
                <a:lnTo>
                  <a:pt x="2108" y="644"/>
                </a:lnTo>
                <a:lnTo>
                  <a:pt x="2107" y="644"/>
                </a:lnTo>
                <a:lnTo>
                  <a:pt x="2107" y="643"/>
                </a:lnTo>
                <a:lnTo>
                  <a:pt x="2108" y="643"/>
                </a:lnTo>
                <a:lnTo>
                  <a:pt x="2109" y="643"/>
                </a:lnTo>
                <a:lnTo>
                  <a:pt x="2111" y="644"/>
                </a:lnTo>
                <a:lnTo>
                  <a:pt x="2111" y="645"/>
                </a:lnTo>
                <a:lnTo>
                  <a:pt x="2111" y="646"/>
                </a:lnTo>
                <a:lnTo>
                  <a:pt x="2111" y="648"/>
                </a:lnTo>
                <a:lnTo>
                  <a:pt x="2112" y="650"/>
                </a:lnTo>
                <a:lnTo>
                  <a:pt x="2113" y="651"/>
                </a:lnTo>
                <a:lnTo>
                  <a:pt x="2113" y="653"/>
                </a:lnTo>
                <a:lnTo>
                  <a:pt x="2114" y="654"/>
                </a:lnTo>
                <a:lnTo>
                  <a:pt x="2113" y="657"/>
                </a:lnTo>
                <a:lnTo>
                  <a:pt x="2113" y="659"/>
                </a:lnTo>
                <a:lnTo>
                  <a:pt x="2112" y="660"/>
                </a:lnTo>
                <a:lnTo>
                  <a:pt x="2111" y="660"/>
                </a:lnTo>
                <a:lnTo>
                  <a:pt x="2109" y="662"/>
                </a:lnTo>
                <a:lnTo>
                  <a:pt x="2107" y="662"/>
                </a:lnTo>
                <a:lnTo>
                  <a:pt x="2106" y="662"/>
                </a:lnTo>
                <a:lnTo>
                  <a:pt x="2105" y="662"/>
                </a:lnTo>
                <a:lnTo>
                  <a:pt x="2104" y="664"/>
                </a:lnTo>
                <a:lnTo>
                  <a:pt x="2103" y="662"/>
                </a:lnTo>
                <a:lnTo>
                  <a:pt x="2102" y="662"/>
                </a:lnTo>
                <a:lnTo>
                  <a:pt x="2100" y="662"/>
                </a:lnTo>
                <a:lnTo>
                  <a:pt x="2099" y="662"/>
                </a:lnTo>
                <a:lnTo>
                  <a:pt x="2098" y="662"/>
                </a:lnTo>
                <a:lnTo>
                  <a:pt x="2098" y="661"/>
                </a:lnTo>
                <a:lnTo>
                  <a:pt x="2097" y="661"/>
                </a:lnTo>
                <a:lnTo>
                  <a:pt x="2096" y="660"/>
                </a:lnTo>
                <a:lnTo>
                  <a:pt x="2096" y="659"/>
                </a:lnTo>
                <a:lnTo>
                  <a:pt x="2094" y="658"/>
                </a:lnTo>
                <a:lnTo>
                  <a:pt x="2092" y="656"/>
                </a:lnTo>
                <a:lnTo>
                  <a:pt x="2091" y="654"/>
                </a:lnTo>
                <a:lnTo>
                  <a:pt x="2091" y="653"/>
                </a:lnTo>
                <a:lnTo>
                  <a:pt x="2090" y="653"/>
                </a:lnTo>
                <a:lnTo>
                  <a:pt x="2090" y="652"/>
                </a:lnTo>
                <a:lnTo>
                  <a:pt x="2089" y="652"/>
                </a:lnTo>
                <a:lnTo>
                  <a:pt x="2088" y="651"/>
                </a:lnTo>
                <a:lnTo>
                  <a:pt x="2087" y="652"/>
                </a:lnTo>
                <a:lnTo>
                  <a:pt x="2086" y="651"/>
                </a:lnTo>
                <a:lnTo>
                  <a:pt x="2086" y="652"/>
                </a:lnTo>
                <a:lnTo>
                  <a:pt x="2084" y="651"/>
                </a:lnTo>
                <a:lnTo>
                  <a:pt x="2084" y="650"/>
                </a:lnTo>
                <a:lnTo>
                  <a:pt x="2082" y="650"/>
                </a:lnTo>
                <a:lnTo>
                  <a:pt x="2081" y="649"/>
                </a:lnTo>
                <a:lnTo>
                  <a:pt x="2078" y="648"/>
                </a:lnTo>
                <a:lnTo>
                  <a:pt x="2074" y="644"/>
                </a:lnTo>
                <a:lnTo>
                  <a:pt x="2066" y="637"/>
                </a:lnTo>
                <a:lnTo>
                  <a:pt x="2063" y="635"/>
                </a:lnTo>
                <a:lnTo>
                  <a:pt x="2062" y="634"/>
                </a:lnTo>
                <a:lnTo>
                  <a:pt x="2061" y="634"/>
                </a:lnTo>
                <a:lnTo>
                  <a:pt x="2061" y="633"/>
                </a:lnTo>
                <a:lnTo>
                  <a:pt x="2059" y="633"/>
                </a:lnTo>
                <a:lnTo>
                  <a:pt x="2058" y="633"/>
                </a:lnTo>
                <a:lnTo>
                  <a:pt x="2057" y="633"/>
                </a:lnTo>
                <a:lnTo>
                  <a:pt x="2056" y="633"/>
                </a:lnTo>
                <a:lnTo>
                  <a:pt x="2055" y="633"/>
                </a:lnTo>
                <a:lnTo>
                  <a:pt x="2055" y="634"/>
                </a:lnTo>
                <a:lnTo>
                  <a:pt x="2054" y="634"/>
                </a:lnTo>
                <a:lnTo>
                  <a:pt x="2053" y="635"/>
                </a:lnTo>
                <a:lnTo>
                  <a:pt x="2052" y="636"/>
                </a:lnTo>
                <a:lnTo>
                  <a:pt x="2050" y="636"/>
                </a:lnTo>
                <a:lnTo>
                  <a:pt x="2050" y="635"/>
                </a:lnTo>
                <a:lnTo>
                  <a:pt x="2049" y="635"/>
                </a:lnTo>
                <a:lnTo>
                  <a:pt x="2049" y="634"/>
                </a:lnTo>
                <a:lnTo>
                  <a:pt x="2048" y="633"/>
                </a:lnTo>
                <a:lnTo>
                  <a:pt x="2047" y="633"/>
                </a:lnTo>
                <a:lnTo>
                  <a:pt x="2047" y="632"/>
                </a:lnTo>
                <a:lnTo>
                  <a:pt x="2046" y="631"/>
                </a:lnTo>
                <a:lnTo>
                  <a:pt x="2046" y="632"/>
                </a:lnTo>
                <a:lnTo>
                  <a:pt x="2046" y="631"/>
                </a:lnTo>
                <a:lnTo>
                  <a:pt x="2046" y="632"/>
                </a:lnTo>
                <a:lnTo>
                  <a:pt x="2046" y="631"/>
                </a:lnTo>
                <a:lnTo>
                  <a:pt x="2045" y="631"/>
                </a:lnTo>
                <a:lnTo>
                  <a:pt x="2045" y="629"/>
                </a:lnTo>
                <a:lnTo>
                  <a:pt x="2044" y="629"/>
                </a:lnTo>
                <a:lnTo>
                  <a:pt x="2042" y="629"/>
                </a:lnTo>
                <a:lnTo>
                  <a:pt x="2042" y="628"/>
                </a:lnTo>
                <a:lnTo>
                  <a:pt x="2041" y="628"/>
                </a:lnTo>
                <a:lnTo>
                  <a:pt x="2040" y="627"/>
                </a:lnTo>
                <a:lnTo>
                  <a:pt x="2039" y="626"/>
                </a:lnTo>
                <a:lnTo>
                  <a:pt x="2037" y="624"/>
                </a:lnTo>
                <a:lnTo>
                  <a:pt x="2036" y="623"/>
                </a:lnTo>
                <a:lnTo>
                  <a:pt x="2036" y="621"/>
                </a:lnTo>
                <a:lnTo>
                  <a:pt x="2034" y="621"/>
                </a:lnTo>
                <a:lnTo>
                  <a:pt x="2034" y="620"/>
                </a:lnTo>
                <a:lnTo>
                  <a:pt x="2033" y="619"/>
                </a:lnTo>
                <a:lnTo>
                  <a:pt x="2033" y="618"/>
                </a:lnTo>
                <a:lnTo>
                  <a:pt x="2032" y="618"/>
                </a:lnTo>
                <a:lnTo>
                  <a:pt x="2032" y="617"/>
                </a:lnTo>
                <a:lnTo>
                  <a:pt x="2031" y="617"/>
                </a:lnTo>
                <a:lnTo>
                  <a:pt x="2030" y="616"/>
                </a:lnTo>
                <a:lnTo>
                  <a:pt x="2030" y="615"/>
                </a:lnTo>
                <a:lnTo>
                  <a:pt x="2029" y="615"/>
                </a:lnTo>
                <a:lnTo>
                  <a:pt x="2028" y="614"/>
                </a:lnTo>
                <a:lnTo>
                  <a:pt x="2028" y="612"/>
                </a:lnTo>
                <a:lnTo>
                  <a:pt x="2027" y="612"/>
                </a:lnTo>
                <a:lnTo>
                  <a:pt x="2025" y="611"/>
                </a:lnTo>
                <a:lnTo>
                  <a:pt x="2024" y="611"/>
                </a:lnTo>
                <a:lnTo>
                  <a:pt x="2023" y="610"/>
                </a:lnTo>
                <a:lnTo>
                  <a:pt x="2022" y="610"/>
                </a:lnTo>
                <a:lnTo>
                  <a:pt x="2021" y="610"/>
                </a:lnTo>
                <a:lnTo>
                  <a:pt x="2020" y="611"/>
                </a:lnTo>
                <a:lnTo>
                  <a:pt x="2020" y="610"/>
                </a:lnTo>
                <a:lnTo>
                  <a:pt x="2019" y="610"/>
                </a:lnTo>
                <a:lnTo>
                  <a:pt x="2017" y="610"/>
                </a:lnTo>
                <a:lnTo>
                  <a:pt x="2016" y="610"/>
                </a:lnTo>
                <a:lnTo>
                  <a:pt x="2015" y="610"/>
                </a:lnTo>
                <a:lnTo>
                  <a:pt x="2014" y="610"/>
                </a:lnTo>
                <a:lnTo>
                  <a:pt x="2013" y="610"/>
                </a:lnTo>
                <a:lnTo>
                  <a:pt x="2013" y="609"/>
                </a:lnTo>
                <a:lnTo>
                  <a:pt x="2012" y="609"/>
                </a:lnTo>
                <a:lnTo>
                  <a:pt x="2011" y="609"/>
                </a:lnTo>
                <a:lnTo>
                  <a:pt x="2010" y="608"/>
                </a:lnTo>
                <a:lnTo>
                  <a:pt x="2008" y="608"/>
                </a:lnTo>
                <a:lnTo>
                  <a:pt x="2007" y="608"/>
                </a:lnTo>
                <a:lnTo>
                  <a:pt x="2005" y="607"/>
                </a:lnTo>
                <a:lnTo>
                  <a:pt x="2004" y="607"/>
                </a:lnTo>
                <a:lnTo>
                  <a:pt x="2003" y="607"/>
                </a:lnTo>
                <a:lnTo>
                  <a:pt x="2003" y="610"/>
                </a:lnTo>
                <a:lnTo>
                  <a:pt x="2004" y="610"/>
                </a:lnTo>
                <a:lnTo>
                  <a:pt x="2003" y="610"/>
                </a:lnTo>
                <a:lnTo>
                  <a:pt x="2003" y="607"/>
                </a:lnTo>
                <a:lnTo>
                  <a:pt x="2002" y="607"/>
                </a:lnTo>
                <a:lnTo>
                  <a:pt x="2000" y="607"/>
                </a:lnTo>
                <a:lnTo>
                  <a:pt x="1999" y="607"/>
                </a:lnTo>
                <a:lnTo>
                  <a:pt x="1998" y="607"/>
                </a:lnTo>
                <a:lnTo>
                  <a:pt x="1997" y="607"/>
                </a:lnTo>
                <a:lnTo>
                  <a:pt x="1997" y="606"/>
                </a:lnTo>
                <a:lnTo>
                  <a:pt x="1995" y="604"/>
                </a:lnTo>
                <a:lnTo>
                  <a:pt x="1994" y="604"/>
                </a:lnTo>
                <a:lnTo>
                  <a:pt x="1992" y="606"/>
                </a:lnTo>
                <a:lnTo>
                  <a:pt x="1990" y="607"/>
                </a:lnTo>
                <a:lnTo>
                  <a:pt x="1990" y="608"/>
                </a:lnTo>
                <a:lnTo>
                  <a:pt x="1990" y="607"/>
                </a:lnTo>
                <a:lnTo>
                  <a:pt x="1989" y="607"/>
                </a:lnTo>
                <a:lnTo>
                  <a:pt x="1988" y="607"/>
                </a:lnTo>
                <a:lnTo>
                  <a:pt x="1987" y="608"/>
                </a:lnTo>
                <a:lnTo>
                  <a:pt x="1987" y="607"/>
                </a:lnTo>
                <a:lnTo>
                  <a:pt x="1986" y="607"/>
                </a:lnTo>
                <a:lnTo>
                  <a:pt x="1985" y="608"/>
                </a:lnTo>
                <a:lnTo>
                  <a:pt x="1983" y="608"/>
                </a:lnTo>
                <a:lnTo>
                  <a:pt x="1982" y="608"/>
                </a:lnTo>
                <a:lnTo>
                  <a:pt x="1981" y="608"/>
                </a:lnTo>
                <a:lnTo>
                  <a:pt x="1980" y="609"/>
                </a:lnTo>
                <a:lnTo>
                  <a:pt x="1979" y="609"/>
                </a:lnTo>
                <a:lnTo>
                  <a:pt x="1978" y="609"/>
                </a:lnTo>
                <a:lnTo>
                  <a:pt x="1978" y="610"/>
                </a:lnTo>
                <a:lnTo>
                  <a:pt x="1978" y="611"/>
                </a:lnTo>
                <a:lnTo>
                  <a:pt x="1977" y="611"/>
                </a:lnTo>
                <a:lnTo>
                  <a:pt x="1977" y="610"/>
                </a:lnTo>
                <a:lnTo>
                  <a:pt x="1975" y="610"/>
                </a:lnTo>
                <a:lnTo>
                  <a:pt x="1975" y="611"/>
                </a:lnTo>
                <a:lnTo>
                  <a:pt x="1977" y="611"/>
                </a:lnTo>
                <a:lnTo>
                  <a:pt x="1975" y="611"/>
                </a:lnTo>
                <a:lnTo>
                  <a:pt x="1977" y="611"/>
                </a:lnTo>
                <a:lnTo>
                  <a:pt x="1977" y="614"/>
                </a:lnTo>
                <a:lnTo>
                  <a:pt x="1973" y="615"/>
                </a:lnTo>
                <a:lnTo>
                  <a:pt x="1977" y="614"/>
                </a:lnTo>
                <a:lnTo>
                  <a:pt x="1977" y="612"/>
                </a:lnTo>
                <a:lnTo>
                  <a:pt x="1973" y="614"/>
                </a:lnTo>
                <a:lnTo>
                  <a:pt x="1975" y="612"/>
                </a:lnTo>
                <a:lnTo>
                  <a:pt x="1975" y="611"/>
                </a:lnTo>
                <a:lnTo>
                  <a:pt x="1975" y="610"/>
                </a:lnTo>
                <a:lnTo>
                  <a:pt x="1974" y="610"/>
                </a:lnTo>
                <a:lnTo>
                  <a:pt x="1973" y="610"/>
                </a:lnTo>
                <a:lnTo>
                  <a:pt x="1972" y="610"/>
                </a:lnTo>
                <a:lnTo>
                  <a:pt x="1972" y="611"/>
                </a:lnTo>
                <a:lnTo>
                  <a:pt x="1971" y="611"/>
                </a:lnTo>
                <a:lnTo>
                  <a:pt x="1972" y="611"/>
                </a:lnTo>
                <a:lnTo>
                  <a:pt x="1972" y="612"/>
                </a:lnTo>
                <a:lnTo>
                  <a:pt x="1971" y="611"/>
                </a:lnTo>
                <a:lnTo>
                  <a:pt x="1970" y="611"/>
                </a:lnTo>
                <a:lnTo>
                  <a:pt x="1971" y="612"/>
                </a:lnTo>
                <a:lnTo>
                  <a:pt x="1970" y="612"/>
                </a:lnTo>
                <a:lnTo>
                  <a:pt x="1970" y="611"/>
                </a:lnTo>
                <a:lnTo>
                  <a:pt x="1969" y="611"/>
                </a:lnTo>
                <a:lnTo>
                  <a:pt x="1969" y="612"/>
                </a:lnTo>
                <a:lnTo>
                  <a:pt x="1967" y="612"/>
                </a:lnTo>
                <a:lnTo>
                  <a:pt x="1969" y="614"/>
                </a:lnTo>
                <a:lnTo>
                  <a:pt x="1967" y="612"/>
                </a:lnTo>
                <a:lnTo>
                  <a:pt x="1966" y="612"/>
                </a:lnTo>
                <a:lnTo>
                  <a:pt x="1965" y="614"/>
                </a:lnTo>
                <a:lnTo>
                  <a:pt x="1964" y="614"/>
                </a:lnTo>
                <a:lnTo>
                  <a:pt x="1963" y="614"/>
                </a:lnTo>
                <a:lnTo>
                  <a:pt x="1962" y="615"/>
                </a:lnTo>
                <a:lnTo>
                  <a:pt x="1961" y="615"/>
                </a:lnTo>
                <a:lnTo>
                  <a:pt x="1960" y="615"/>
                </a:lnTo>
                <a:lnTo>
                  <a:pt x="1958" y="616"/>
                </a:lnTo>
                <a:lnTo>
                  <a:pt x="1957" y="616"/>
                </a:lnTo>
                <a:lnTo>
                  <a:pt x="1955" y="617"/>
                </a:lnTo>
                <a:lnTo>
                  <a:pt x="1956" y="619"/>
                </a:lnTo>
                <a:lnTo>
                  <a:pt x="1956" y="618"/>
                </a:lnTo>
                <a:lnTo>
                  <a:pt x="1955" y="617"/>
                </a:lnTo>
                <a:lnTo>
                  <a:pt x="1954" y="617"/>
                </a:lnTo>
                <a:lnTo>
                  <a:pt x="1956" y="620"/>
                </a:lnTo>
                <a:lnTo>
                  <a:pt x="1955" y="620"/>
                </a:lnTo>
                <a:lnTo>
                  <a:pt x="1956" y="620"/>
                </a:lnTo>
                <a:lnTo>
                  <a:pt x="1954" y="618"/>
                </a:lnTo>
                <a:lnTo>
                  <a:pt x="1953" y="618"/>
                </a:lnTo>
                <a:lnTo>
                  <a:pt x="1954" y="620"/>
                </a:lnTo>
                <a:lnTo>
                  <a:pt x="1953" y="618"/>
                </a:lnTo>
                <a:lnTo>
                  <a:pt x="1954" y="621"/>
                </a:lnTo>
                <a:lnTo>
                  <a:pt x="1953" y="618"/>
                </a:lnTo>
                <a:lnTo>
                  <a:pt x="1952" y="619"/>
                </a:lnTo>
                <a:lnTo>
                  <a:pt x="1953" y="620"/>
                </a:lnTo>
                <a:lnTo>
                  <a:pt x="1953" y="621"/>
                </a:lnTo>
                <a:lnTo>
                  <a:pt x="1953" y="620"/>
                </a:lnTo>
                <a:lnTo>
                  <a:pt x="1952" y="620"/>
                </a:lnTo>
                <a:lnTo>
                  <a:pt x="1953" y="620"/>
                </a:lnTo>
                <a:lnTo>
                  <a:pt x="1952" y="619"/>
                </a:lnTo>
                <a:lnTo>
                  <a:pt x="1952" y="620"/>
                </a:lnTo>
                <a:lnTo>
                  <a:pt x="1950" y="619"/>
                </a:lnTo>
                <a:lnTo>
                  <a:pt x="1950" y="620"/>
                </a:lnTo>
                <a:lnTo>
                  <a:pt x="1949" y="620"/>
                </a:lnTo>
                <a:lnTo>
                  <a:pt x="1948" y="620"/>
                </a:lnTo>
                <a:lnTo>
                  <a:pt x="1947" y="619"/>
                </a:lnTo>
                <a:lnTo>
                  <a:pt x="1946" y="619"/>
                </a:lnTo>
                <a:lnTo>
                  <a:pt x="1945" y="619"/>
                </a:lnTo>
                <a:lnTo>
                  <a:pt x="1944" y="619"/>
                </a:lnTo>
                <a:lnTo>
                  <a:pt x="1942" y="619"/>
                </a:lnTo>
                <a:lnTo>
                  <a:pt x="1941" y="619"/>
                </a:lnTo>
                <a:lnTo>
                  <a:pt x="1940" y="619"/>
                </a:lnTo>
                <a:lnTo>
                  <a:pt x="1939" y="619"/>
                </a:lnTo>
                <a:lnTo>
                  <a:pt x="1938" y="620"/>
                </a:lnTo>
                <a:lnTo>
                  <a:pt x="1937" y="620"/>
                </a:lnTo>
                <a:lnTo>
                  <a:pt x="1936" y="620"/>
                </a:lnTo>
                <a:lnTo>
                  <a:pt x="1935" y="621"/>
                </a:lnTo>
                <a:lnTo>
                  <a:pt x="1933" y="621"/>
                </a:lnTo>
                <a:lnTo>
                  <a:pt x="1932" y="623"/>
                </a:lnTo>
                <a:lnTo>
                  <a:pt x="1931" y="624"/>
                </a:lnTo>
                <a:lnTo>
                  <a:pt x="1930" y="624"/>
                </a:lnTo>
                <a:lnTo>
                  <a:pt x="1930" y="625"/>
                </a:lnTo>
                <a:lnTo>
                  <a:pt x="1929" y="626"/>
                </a:lnTo>
                <a:lnTo>
                  <a:pt x="1928" y="627"/>
                </a:lnTo>
                <a:lnTo>
                  <a:pt x="1927" y="628"/>
                </a:lnTo>
                <a:lnTo>
                  <a:pt x="1925" y="629"/>
                </a:lnTo>
                <a:lnTo>
                  <a:pt x="1925" y="631"/>
                </a:lnTo>
                <a:lnTo>
                  <a:pt x="1924" y="632"/>
                </a:lnTo>
                <a:lnTo>
                  <a:pt x="1924" y="633"/>
                </a:lnTo>
                <a:lnTo>
                  <a:pt x="1923" y="639"/>
                </a:lnTo>
                <a:lnTo>
                  <a:pt x="1923" y="640"/>
                </a:lnTo>
                <a:lnTo>
                  <a:pt x="1923" y="641"/>
                </a:lnTo>
                <a:lnTo>
                  <a:pt x="1923" y="642"/>
                </a:lnTo>
                <a:lnTo>
                  <a:pt x="1923" y="643"/>
                </a:lnTo>
                <a:lnTo>
                  <a:pt x="1923" y="644"/>
                </a:lnTo>
                <a:lnTo>
                  <a:pt x="1923" y="645"/>
                </a:lnTo>
                <a:lnTo>
                  <a:pt x="1924" y="645"/>
                </a:lnTo>
                <a:lnTo>
                  <a:pt x="1924" y="646"/>
                </a:lnTo>
                <a:lnTo>
                  <a:pt x="1925" y="648"/>
                </a:lnTo>
                <a:lnTo>
                  <a:pt x="1925" y="651"/>
                </a:lnTo>
                <a:lnTo>
                  <a:pt x="1927" y="657"/>
                </a:lnTo>
                <a:lnTo>
                  <a:pt x="1925" y="658"/>
                </a:lnTo>
                <a:lnTo>
                  <a:pt x="1924" y="658"/>
                </a:lnTo>
                <a:lnTo>
                  <a:pt x="1923" y="658"/>
                </a:lnTo>
                <a:lnTo>
                  <a:pt x="1922" y="658"/>
                </a:lnTo>
                <a:lnTo>
                  <a:pt x="1920" y="658"/>
                </a:lnTo>
                <a:lnTo>
                  <a:pt x="1919" y="658"/>
                </a:lnTo>
                <a:lnTo>
                  <a:pt x="1918" y="658"/>
                </a:lnTo>
                <a:lnTo>
                  <a:pt x="1916" y="658"/>
                </a:lnTo>
                <a:lnTo>
                  <a:pt x="1915" y="658"/>
                </a:lnTo>
                <a:lnTo>
                  <a:pt x="1914" y="657"/>
                </a:lnTo>
                <a:lnTo>
                  <a:pt x="1913" y="657"/>
                </a:lnTo>
                <a:lnTo>
                  <a:pt x="1912" y="657"/>
                </a:lnTo>
                <a:lnTo>
                  <a:pt x="1911" y="657"/>
                </a:lnTo>
                <a:lnTo>
                  <a:pt x="1910" y="656"/>
                </a:lnTo>
                <a:lnTo>
                  <a:pt x="1908" y="656"/>
                </a:lnTo>
                <a:lnTo>
                  <a:pt x="1906" y="654"/>
                </a:lnTo>
                <a:lnTo>
                  <a:pt x="1904" y="653"/>
                </a:lnTo>
                <a:lnTo>
                  <a:pt x="1903" y="652"/>
                </a:lnTo>
                <a:lnTo>
                  <a:pt x="1902" y="652"/>
                </a:lnTo>
                <a:lnTo>
                  <a:pt x="1900" y="652"/>
                </a:lnTo>
                <a:lnTo>
                  <a:pt x="1899" y="651"/>
                </a:lnTo>
                <a:lnTo>
                  <a:pt x="1897" y="646"/>
                </a:lnTo>
                <a:lnTo>
                  <a:pt x="1896" y="646"/>
                </a:lnTo>
                <a:lnTo>
                  <a:pt x="1896" y="645"/>
                </a:lnTo>
                <a:lnTo>
                  <a:pt x="1896" y="644"/>
                </a:lnTo>
                <a:lnTo>
                  <a:pt x="1896" y="643"/>
                </a:lnTo>
                <a:lnTo>
                  <a:pt x="1896" y="642"/>
                </a:lnTo>
                <a:lnTo>
                  <a:pt x="1896" y="641"/>
                </a:lnTo>
                <a:lnTo>
                  <a:pt x="1896" y="640"/>
                </a:lnTo>
                <a:lnTo>
                  <a:pt x="1896" y="639"/>
                </a:lnTo>
                <a:lnTo>
                  <a:pt x="1895" y="639"/>
                </a:lnTo>
                <a:lnTo>
                  <a:pt x="1895" y="637"/>
                </a:lnTo>
                <a:lnTo>
                  <a:pt x="1894" y="636"/>
                </a:lnTo>
                <a:lnTo>
                  <a:pt x="1894" y="635"/>
                </a:lnTo>
                <a:lnTo>
                  <a:pt x="1894" y="634"/>
                </a:lnTo>
                <a:lnTo>
                  <a:pt x="1893" y="633"/>
                </a:lnTo>
                <a:lnTo>
                  <a:pt x="1893" y="632"/>
                </a:lnTo>
                <a:lnTo>
                  <a:pt x="1893" y="631"/>
                </a:lnTo>
                <a:lnTo>
                  <a:pt x="1891" y="631"/>
                </a:lnTo>
                <a:lnTo>
                  <a:pt x="1891" y="629"/>
                </a:lnTo>
                <a:lnTo>
                  <a:pt x="1890" y="628"/>
                </a:lnTo>
                <a:lnTo>
                  <a:pt x="1890" y="627"/>
                </a:lnTo>
                <a:lnTo>
                  <a:pt x="1889" y="626"/>
                </a:lnTo>
                <a:lnTo>
                  <a:pt x="1889" y="625"/>
                </a:lnTo>
                <a:lnTo>
                  <a:pt x="1888" y="624"/>
                </a:lnTo>
                <a:lnTo>
                  <a:pt x="1888" y="623"/>
                </a:lnTo>
                <a:lnTo>
                  <a:pt x="1888" y="621"/>
                </a:lnTo>
                <a:lnTo>
                  <a:pt x="1887" y="620"/>
                </a:lnTo>
                <a:lnTo>
                  <a:pt x="1886" y="619"/>
                </a:lnTo>
                <a:lnTo>
                  <a:pt x="1886" y="618"/>
                </a:lnTo>
                <a:lnTo>
                  <a:pt x="1886" y="617"/>
                </a:lnTo>
                <a:lnTo>
                  <a:pt x="1886" y="616"/>
                </a:lnTo>
                <a:lnTo>
                  <a:pt x="1886" y="615"/>
                </a:lnTo>
                <a:lnTo>
                  <a:pt x="1886" y="614"/>
                </a:lnTo>
                <a:lnTo>
                  <a:pt x="1886" y="612"/>
                </a:lnTo>
                <a:lnTo>
                  <a:pt x="1886" y="611"/>
                </a:lnTo>
                <a:lnTo>
                  <a:pt x="1886" y="610"/>
                </a:lnTo>
                <a:lnTo>
                  <a:pt x="1886" y="609"/>
                </a:lnTo>
                <a:lnTo>
                  <a:pt x="1887" y="608"/>
                </a:lnTo>
                <a:lnTo>
                  <a:pt x="1887" y="607"/>
                </a:lnTo>
                <a:lnTo>
                  <a:pt x="1888" y="606"/>
                </a:lnTo>
                <a:lnTo>
                  <a:pt x="1889" y="606"/>
                </a:lnTo>
                <a:lnTo>
                  <a:pt x="1889" y="604"/>
                </a:lnTo>
                <a:lnTo>
                  <a:pt x="1889" y="603"/>
                </a:lnTo>
                <a:lnTo>
                  <a:pt x="1889" y="602"/>
                </a:lnTo>
                <a:lnTo>
                  <a:pt x="1889" y="601"/>
                </a:lnTo>
                <a:lnTo>
                  <a:pt x="1889" y="598"/>
                </a:lnTo>
                <a:lnTo>
                  <a:pt x="1889" y="597"/>
                </a:lnTo>
                <a:lnTo>
                  <a:pt x="1889" y="594"/>
                </a:lnTo>
                <a:lnTo>
                  <a:pt x="1889" y="593"/>
                </a:lnTo>
                <a:lnTo>
                  <a:pt x="1889" y="592"/>
                </a:lnTo>
                <a:lnTo>
                  <a:pt x="1889" y="591"/>
                </a:lnTo>
                <a:lnTo>
                  <a:pt x="1888" y="591"/>
                </a:lnTo>
                <a:lnTo>
                  <a:pt x="1888" y="590"/>
                </a:lnTo>
                <a:lnTo>
                  <a:pt x="1888" y="589"/>
                </a:lnTo>
                <a:lnTo>
                  <a:pt x="1887" y="587"/>
                </a:lnTo>
                <a:lnTo>
                  <a:pt x="1887" y="586"/>
                </a:lnTo>
                <a:lnTo>
                  <a:pt x="1887" y="585"/>
                </a:lnTo>
                <a:lnTo>
                  <a:pt x="1887" y="583"/>
                </a:lnTo>
                <a:lnTo>
                  <a:pt x="1887" y="582"/>
                </a:lnTo>
                <a:lnTo>
                  <a:pt x="1887" y="581"/>
                </a:lnTo>
                <a:lnTo>
                  <a:pt x="1888" y="581"/>
                </a:lnTo>
                <a:lnTo>
                  <a:pt x="1888" y="579"/>
                </a:lnTo>
                <a:lnTo>
                  <a:pt x="1891" y="575"/>
                </a:lnTo>
                <a:lnTo>
                  <a:pt x="1893" y="575"/>
                </a:lnTo>
                <a:lnTo>
                  <a:pt x="1893" y="572"/>
                </a:lnTo>
                <a:lnTo>
                  <a:pt x="1894" y="570"/>
                </a:lnTo>
                <a:lnTo>
                  <a:pt x="1893" y="570"/>
                </a:lnTo>
                <a:lnTo>
                  <a:pt x="1891" y="569"/>
                </a:lnTo>
                <a:lnTo>
                  <a:pt x="1891" y="568"/>
                </a:lnTo>
                <a:lnTo>
                  <a:pt x="1891" y="567"/>
                </a:lnTo>
                <a:lnTo>
                  <a:pt x="1891" y="566"/>
                </a:lnTo>
                <a:lnTo>
                  <a:pt x="1891" y="565"/>
                </a:lnTo>
                <a:lnTo>
                  <a:pt x="1893" y="561"/>
                </a:lnTo>
                <a:lnTo>
                  <a:pt x="1893" y="560"/>
                </a:lnTo>
                <a:lnTo>
                  <a:pt x="1893" y="559"/>
                </a:lnTo>
                <a:lnTo>
                  <a:pt x="1891" y="557"/>
                </a:lnTo>
                <a:lnTo>
                  <a:pt x="1893" y="557"/>
                </a:lnTo>
                <a:lnTo>
                  <a:pt x="1893" y="556"/>
                </a:lnTo>
                <a:lnTo>
                  <a:pt x="1891" y="556"/>
                </a:lnTo>
                <a:lnTo>
                  <a:pt x="1891" y="554"/>
                </a:lnTo>
                <a:lnTo>
                  <a:pt x="1891" y="553"/>
                </a:lnTo>
                <a:lnTo>
                  <a:pt x="1891" y="552"/>
                </a:lnTo>
                <a:lnTo>
                  <a:pt x="1891" y="551"/>
                </a:lnTo>
                <a:lnTo>
                  <a:pt x="1890" y="551"/>
                </a:lnTo>
                <a:lnTo>
                  <a:pt x="1889" y="551"/>
                </a:lnTo>
                <a:lnTo>
                  <a:pt x="1889" y="550"/>
                </a:lnTo>
                <a:lnTo>
                  <a:pt x="1890" y="550"/>
                </a:lnTo>
                <a:lnTo>
                  <a:pt x="1889" y="549"/>
                </a:lnTo>
                <a:lnTo>
                  <a:pt x="1890" y="549"/>
                </a:lnTo>
                <a:lnTo>
                  <a:pt x="1889" y="548"/>
                </a:lnTo>
                <a:lnTo>
                  <a:pt x="1889" y="547"/>
                </a:lnTo>
                <a:lnTo>
                  <a:pt x="1889" y="545"/>
                </a:lnTo>
                <a:lnTo>
                  <a:pt x="1888" y="544"/>
                </a:lnTo>
                <a:lnTo>
                  <a:pt x="1888" y="543"/>
                </a:lnTo>
                <a:lnTo>
                  <a:pt x="1887" y="543"/>
                </a:lnTo>
                <a:lnTo>
                  <a:pt x="1887" y="542"/>
                </a:lnTo>
                <a:lnTo>
                  <a:pt x="1886" y="540"/>
                </a:lnTo>
                <a:lnTo>
                  <a:pt x="1885" y="536"/>
                </a:lnTo>
                <a:lnTo>
                  <a:pt x="1883" y="534"/>
                </a:lnTo>
                <a:lnTo>
                  <a:pt x="1882" y="532"/>
                </a:lnTo>
                <a:lnTo>
                  <a:pt x="1882" y="531"/>
                </a:lnTo>
                <a:lnTo>
                  <a:pt x="1881" y="528"/>
                </a:lnTo>
                <a:lnTo>
                  <a:pt x="1881" y="527"/>
                </a:lnTo>
                <a:lnTo>
                  <a:pt x="1880" y="525"/>
                </a:lnTo>
                <a:lnTo>
                  <a:pt x="1879" y="522"/>
                </a:lnTo>
                <a:lnTo>
                  <a:pt x="1878" y="522"/>
                </a:lnTo>
                <a:lnTo>
                  <a:pt x="1878" y="520"/>
                </a:lnTo>
                <a:lnTo>
                  <a:pt x="1878" y="519"/>
                </a:lnTo>
                <a:lnTo>
                  <a:pt x="1877" y="518"/>
                </a:lnTo>
                <a:lnTo>
                  <a:pt x="1877" y="517"/>
                </a:lnTo>
                <a:lnTo>
                  <a:pt x="1877" y="516"/>
                </a:lnTo>
                <a:lnTo>
                  <a:pt x="1877" y="515"/>
                </a:lnTo>
                <a:lnTo>
                  <a:pt x="1877" y="510"/>
                </a:lnTo>
                <a:lnTo>
                  <a:pt x="1879" y="506"/>
                </a:lnTo>
                <a:lnTo>
                  <a:pt x="1879" y="505"/>
                </a:lnTo>
                <a:lnTo>
                  <a:pt x="1883" y="499"/>
                </a:lnTo>
                <a:lnTo>
                  <a:pt x="1886" y="495"/>
                </a:lnTo>
                <a:lnTo>
                  <a:pt x="1890" y="491"/>
                </a:lnTo>
                <a:lnTo>
                  <a:pt x="1891" y="490"/>
                </a:lnTo>
                <a:lnTo>
                  <a:pt x="1891" y="489"/>
                </a:lnTo>
                <a:lnTo>
                  <a:pt x="1893" y="487"/>
                </a:lnTo>
                <a:lnTo>
                  <a:pt x="1893" y="486"/>
                </a:lnTo>
                <a:lnTo>
                  <a:pt x="1893" y="485"/>
                </a:lnTo>
                <a:lnTo>
                  <a:pt x="1893" y="484"/>
                </a:lnTo>
                <a:lnTo>
                  <a:pt x="1893" y="483"/>
                </a:lnTo>
                <a:lnTo>
                  <a:pt x="1893" y="482"/>
                </a:lnTo>
                <a:lnTo>
                  <a:pt x="1893" y="481"/>
                </a:lnTo>
                <a:lnTo>
                  <a:pt x="1891" y="480"/>
                </a:lnTo>
                <a:lnTo>
                  <a:pt x="1891" y="478"/>
                </a:lnTo>
                <a:lnTo>
                  <a:pt x="1891" y="477"/>
                </a:lnTo>
                <a:lnTo>
                  <a:pt x="1891" y="476"/>
                </a:lnTo>
                <a:lnTo>
                  <a:pt x="1891" y="475"/>
                </a:lnTo>
                <a:lnTo>
                  <a:pt x="1891" y="474"/>
                </a:lnTo>
                <a:lnTo>
                  <a:pt x="1890" y="469"/>
                </a:lnTo>
                <a:lnTo>
                  <a:pt x="1891" y="467"/>
                </a:lnTo>
                <a:lnTo>
                  <a:pt x="1890" y="466"/>
                </a:lnTo>
                <a:lnTo>
                  <a:pt x="1890" y="465"/>
                </a:lnTo>
                <a:lnTo>
                  <a:pt x="1890" y="464"/>
                </a:lnTo>
                <a:lnTo>
                  <a:pt x="1890" y="463"/>
                </a:lnTo>
                <a:lnTo>
                  <a:pt x="1890" y="461"/>
                </a:lnTo>
                <a:lnTo>
                  <a:pt x="1890" y="460"/>
                </a:lnTo>
                <a:lnTo>
                  <a:pt x="1890" y="459"/>
                </a:lnTo>
                <a:lnTo>
                  <a:pt x="1891" y="459"/>
                </a:lnTo>
                <a:lnTo>
                  <a:pt x="1890" y="457"/>
                </a:lnTo>
                <a:lnTo>
                  <a:pt x="1889" y="457"/>
                </a:lnTo>
                <a:lnTo>
                  <a:pt x="1888" y="452"/>
                </a:lnTo>
                <a:lnTo>
                  <a:pt x="1886" y="452"/>
                </a:lnTo>
                <a:lnTo>
                  <a:pt x="1886" y="455"/>
                </a:lnTo>
                <a:lnTo>
                  <a:pt x="1887" y="455"/>
                </a:lnTo>
                <a:lnTo>
                  <a:pt x="1887" y="456"/>
                </a:lnTo>
                <a:lnTo>
                  <a:pt x="1887" y="457"/>
                </a:lnTo>
                <a:lnTo>
                  <a:pt x="1887" y="458"/>
                </a:lnTo>
                <a:lnTo>
                  <a:pt x="1887" y="459"/>
                </a:lnTo>
                <a:lnTo>
                  <a:pt x="1887" y="460"/>
                </a:lnTo>
                <a:lnTo>
                  <a:pt x="1888" y="461"/>
                </a:lnTo>
                <a:lnTo>
                  <a:pt x="1888" y="463"/>
                </a:lnTo>
                <a:lnTo>
                  <a:pt x="1888" y="461"/>
                </a:lnTo>
                <a:lnTo>
                  <a:pt x="1888" y="464"/>
                </a:lnTo>
                <a:lnTo>
                  <a:pt x="1888" y="463"/>
                </a:lnTo>
                <a:lnTo>
                  <a:pt x="1887" y="464"/>
                </a:lnTo>
                <a:lnTo>
                  <a:pt x="1888" y="466"/>
                </a:lnTo>
                <a:lnTo>
                  <a:pt x="1888" y="467"/>
                </a:lnTo>
                <a:lnTo>
                  <a:pt x="1888" y="468"/>
                </a:lnTo>
                <a:lnTo>
                  <a:pt x="1888" y="469"/>
                </a:lnTo>
                <a:lnTo>
                  <a:pt x="1888" y="470"/>
                </a:lnTo>
                <a:lnTo>
                  <a:pt x="1888" y="473"/>
                </a:lnTo>
                <a:lnTo>
                  <a:pt x="1888" y="472"/>
                </a:lnTo>
                <a:lnTo>
                  <a:pt x="1888" y="473"/>
                </a:lnTo>
                <a:lnTo>
                  <a:pt x="1889" y="473"/>
                </a:lnTo>
                <a:lnTo>
                  <a:pt x="1888" y="473"/>
                </a:lnTo>
                <a:lnTo>
                  <a:pt x="1888" y="474"/>
                </a:lnTo>
                <a:lnTo>
                  <a:pt x="1889" y="474"/>
                </a:lnTo>
                <a:lnTo>
                  <a:pt x="1888" y="473"/>
                </a:lnTo>
                <a:lnTo>
                  <a:pt x="1889" y="473"/>
                </a:lnTo>
                <a:lnTo>
                  <a:pt x="1889" y="475"/>
                </a:lnTo>
                <a:lnTo>
                  <a:pt x="1889" y="474"/>
                </a:lnTo>
                <a:lnTo>
                  <a:pt x="1888" y="475"/>
                </a:lnTo>
                <a:lnTo>
                  <a:pt x="1889" y="475"/>
                </a:lnTo>
                <a:lnTo>
                  <a:pt x="1888" y="475"/>
                </a:lnTo>
                <a:lnTo>
                  <a:pt x="1889" y="475"/>
                </a:lnTo>
                <a:lnTo>
                  <a:pt x="1888" y="475"/>
                </a:lnTo>
                <a:lnTo>
                  <a:pt x="1889" y="476"/>
                </a:lnTo>
                <a:lnTo>
                  <a:pt x="1889" y="475"/>
                </a:lnTo>
                <a:lnTo>
                  <a:pt x="1889" y="476"/>
                </a:lnTo>
                <a:lnTo>
                  <a:pt x="1888" y="476"/>
                </a:lnTo>
                <a:lnTo>
                  <a:pt x="1889" y="476"/>
                </a:lnTo>
                <a:lnTo>
                  <a:pt x="1889" y="477"/>
                </a:lnTo>
                <a:lnTo>
                  <a:pt x="1889" y="478"/>
                </a:lnTo>
                <a:lnTo>
                  <a:pt x="1889" y="480"/>
                </a:lnTo>
                <a:lnTo>
                  <a:pt x="1889" y="478"/>
                </a:lnTo>
                <a:lnTo>
                  <a:pt x="1889" y="480"/>
                </a:lnTo>
                <a:lnTo>
                  <a:pt x="1889" y="481"/>
                </a:lnTo>
                <a:lnTo>
                  <a:pt x="1890" y="482"/>
                </a:lnTo>
                <a:lnTo>
                  <a:pt x="1890" y="481"/>
                </a:lnTo>
                <a:lnTo>
                  <a:pt x="1890" y="482"/>
                </a:lnTo>
                <a:lnTo>
                  <a:pt x="1889" y="482"/>
                </a:lnTo>
                <a:lnTo>
                  <a:pt x="1889" y="483"/>
                </a:lnTo>
                <a:lnTo>
                  <a:pt x="1889" y="484"/>
                </a:lnTo>
                <a:lnTo>
                  <a:pt x="1889" y="485"/>
                </a:lnTo>
                <a:lnTo>
                  <a:pt x="1888" y="486"/>
                </a:lnTo>
                <a:lnTo>
                  <a:pt x="1888" y="487"/>
                </a:lnTo>
                <a:lnTo>
                  <a:pt x="1888" y="489"/>
                </a:lnTo>
                <a:lnTo>
                  <a:pt x="1887" y="491"/>
                </a:lnTo>
                <a:lnTo>
                  <a:pt x="1883" y="493"/>
                </a:lnTo>
                <a:lnTo>
                  <a:pt x="1882" y="495"/>
                </a:lnTo>
                <a:lnTo>
                  <a:pt x="1879" y="499"/>
                </a:lnTo>
                <a:lnTo>
                  <a:pt x="1877" y="500"/>
                </a:lnTo>
                <a:lnTo>
                  <a:pt x="1877" y="501"/>
                </a:lnTo>
                <a:lnTo>
                  <a:pt x="1875" y="502"/>
                </a:lnTo>
                <a:lnTo>
                  <a:pt x="1875" y="503"/>
                </a:lnTo>
                <a:lnTo>
                  <a:pt x="1874" y="505"/>
                </a:lnTo>
                <a:lnTo>
                  <a:pt x="1875" y="505"/>
                </a:lnTo>
                <a:lnTo>
                  <a:pt x="1874" y="508"/>
                </a:lnTo>
                <a:lnTo>
                  <a:pt x="1873" y="508"/>
                </a:lnTo>
                <a:lnTo>
                  <a:pt x="1873" y="509"/>
                </a:lnTo>
                <a:lnTo>
                  <a:pt x="1873" y="510"/>
                </a:lnTo>
                <a:lnTo>
                  <a:pt x="1873" y="514"/>
                </a:lnTo>
                <a:lnTo>
                  <a:pt x="1873" y="516"/>
                </a:lnTo>
                <a:lnTo>
                  <a:pt x="1874" y="517"/>
                </a:lnTo>
                <a:lnTo>
                  <a:pt x="1874" y="518"/>
                </a:lnTo>
                <a:lnTo>
                  <a:pt x="1874" y="519"/>
                </a:lnTo>
                <a:lnTo>
                  <a:pt x="1875" y="519"/>
                </a:lnTo>
                <a:lnTo>
                  <a:pt x="1875" y="520"/>
                </a:lnTo>
                <a:lnTo>
                  <a:pt x="1875" y="522"/>
                </a:lnTo>
                <a:lnTo>
                  <a:pt x="1875" y="523"/>
                </a:lnTo>
                <a:lnTo>
                  <a:pt x="1875" y="524"/>
                </a:lnTo>
                <a:lnTo>
                  <a:pt x="1877" y="525"/>
                </a:lnTo>
                <a:lnTo>
                  <a:pt x="1877" y="526"/>
                </a:lnTo>
                <a:lnTo>
                  <a:pt x="1878" y="530"/>
                </a:lnTo>
                <a:lnTo>
                  <a:pt x="1880" y="534"/>
                </a:lnTo>
                <a:lnTo>
                  <a:pt x="1879" y="534"/>
                </a:lnTo>
                <a:lnTo>
                  <a:pt x="1881" y="537"/>
                </a:lnTo>
                <a:lnTo>
                  <a:pt x="1881" y="539"/>
                </a:lnTo>
                <a:lnTo>
                  <a:pt x="1881" y="540"/>
                </a:lnTo>
                <a:lnTo>
                  <a:pt x="1882" y="540"/>
                </a:lnTo>
                <a:lnTo>
                  <a:pt x="1882" y="542"/>
                </a:lnTo>
                <a:lnTo>
                  <a:pt x="1882" y="543"/>
                </a:lnTo>
                <a:lnTo>
                  <a:pt x="1883" y="544"/>
                </a:lnTo>
                <a:lnTo>
                  <a:pt x="1885" y="548"/>
                </a:lnTo>
                <a:lnTo>
                  <a:pt x="1886" y="549"/>
                </a:lnTo>
                <a:lnTo>
                  <a:pt x="1886" y="550"/>
                </a:lnTo>
                <a:lnTo>
                  <a:pt x="1886" y="551"/>
                </a:lnTo>
                <a:lnTo>
                  <a:pt x="1887" y="554"/>
                </a:lnTo>
                <a:lnTo>
                  <a:pt x="1887" y="556"/>
                </a:lnTo>
                <a:lnTo>
                  <a:pt x="1887" y="557"/>
                </a:lnTo>
                <a:lnTo>
                  <a:pt x="1888" y="557"/>
                </a:lnTo>
                <a:lnTo>
                  <a:pt x="1887" y="557"/>
                </a:lnTo>
                <a:lnTo>
                  <a:pt x="1888" y="558"/>
                </a:lnTo>
                <a:lnTo>
                  <a:pt x="1888" y="559"/>
                </a:lnTo>
                <a:lnTo>
                  <a:pt x="1888" y="560"/>
                </a:lnTo>
                <a:lnTo>
                  <a:pt x="1888" y="561"/>
                </a:lnTo>
                <a:lnTo>
                  <a:pt x="1888" y="562"/>
                </a:lnTo>
                <a:lnTo>
                  <a:pt x="1888" y="564"/>
                </a:lnTo>
                <a:lnTo>
                  <a:pt x="1887" y="564"/>
                </a:lnTo>
                <a:lnTo>
                  <a:pt x="1887" y="565"/>
                </a:lnTo>
                <a:lnTo>
                  <a:pt x="1887" y="566"/>
                </a:lnTo>
                <a:lnTo>
                  <a:pt x="1887" y="567"/>
                </a:lnTo>
                <a:lnTo>
                  <a:pt x="1888" y="567"/>
                </a:lnTo>
                <a:lnTo>
                  <a:pt x="1887" y="569"/>
                </a:lnTo>
                <a:lnTo>
                  <a:pt x="1886" y="569"/>
                </a:lnTo>
                <a:lnTo>
                  <a:pt x="1887" y="570"/>
                </a:lnTo>
                <a:lnTo>
                  <a:pt x="1886" y="570"/>
                </a:lnTo>
                <a:lnTo>
                  <a:pt x="1886" y="572"/>
                </a:lnTo>
                <a:lnTo>
                  <a:pt x="1885" y="572"/>
                </a:lnTo>
                <a:lnTo>
                  <a:pt x="1883" y="572"/>
                </a:lnTo>
                <a:lnTo>
                  <a:pt x="1883" y="573"/>
                </a:lnTo>
                <a:lnTo>
                  <a:pt x="1882" y="573"/>
                </a:lnTo>
                <a:lnTo>
                  <a:pt x="1882" y="574"/>
                </a:lnTo>
                <a:lnTo>
                  <a:pt x="1881" y="574"/>
                </a:lnTo>
                <a:lnTo>
                  <a:pt x="1880" y="575"/>
                </a:lnTo>
                <a:lnTo>
                  <a:pt x="1879" y="575"/>
                </a:lnTo>
                <a:lnTo>
                  <a:pt x="1879" y="576"/>
                </a:lnTo>
                <a:lnTo>
                  <a:pt x="1878" y="577"/>
                </a:lnTo>
                <a:lnTo>
                  <a:pt x="1878" y="579"/>
                </a:lnTo>
                <a:lnTo>
                  <a:pt x="1878" y="581"/>
                </a:lnTo>
                <a:lnTo>
                  <a:pt x="1877" y="584"/>
                </a:lnTo>
                <a:lnTo>
                  <a:pt x="1874" y="586"/>
                </a:lnTo>
                <a:lnTo>
                  <a:pt x="1874" y="589"/>
                </a:lnTo>
                <a:lnTo>
                  <a:pt x="1873" y="589"/>
                </a:lnTo>
                <a:lnTo>
                  <a:pt x="1873" y="590"/>
                </a:lnTo>
                <a:lnTo>
                  <a:pt x="1873" y="591"/>
                </a:lnTo>
                <a:lnTo>
                  <a:pt x="1873" y="592"/>
                </a:lnTo>
                <a:lnTo>
                  <a:pt x="1872" y="594"/>
                </a:lnTo>
                <a:lnTo>
                  <a:pt x="1871" y="595"/>
                </a:lnTo>
                <a:lnTo>
                  <a:pt x="1871" y="597"/>
                </a:lnTo>
                <a:lnTo>
                  <a:pt x="1870" y="598"/>
                </a:lnTo>
                <a:lnTo>
                  <a:pt x="1870" y="600"/>
                </a:lnTo>
                <a:lnTo>
                  <a:pt x="1869" y="601"/>
                </a:lnTo>
                <a:lnTo>
                  <a:pt x="1869" y="602"/>
                </a:lnTo>
                <a:lnTo>
                  <a:pt x="1869" y="603"/>
                </a:lnTo>
                <a:lnTo>
                  <a:pt x="1868" y="607"/>
                </a:lnTo>
                <a:lnTo>
                  <a:pt x="1866" y="608"/>
                </a:lnTo>
                <a:lnTo>
                  <a:pt x="1866" y="609"/>
                </a:lnTo>
                <a:lnTo>
                  <a:pt x="1866" y="610"/>
                </a:lnTo>
                <a:lnTo>
                  <a:pt x="1865" y="611"/>
                </a:lnTo>
                <a:lnTo>
                  <a:pt x="1865" y="614"/>
                </a:lnTo>
                <a:lnTo>
                  <a:pt x="1864" y="615"/>
                </a:lnTo>
                <a:lnTo>
                  <a:pt x="1864" y="616"/>
                </a:lnTo>
                <a:lnTo>
                  <a:pt x="1864" y="617"/>
                </a:lnTo>
                <a:lnTo>
                  <a:pt x="1863" y="618"/>
                </a:lnTo>
                <a:lnTo>
                  <a:pt x="1862" y="619"/>
                </a:lnTo>
                <a:lnTo>
                  <a:pt x="1861" y="619"/>
                </a:lnTo>
                <a:lnTo>
                  <a:pt x="1861" y="620"/>
                </a:lnTo>
                <a:lnTo>
                  <a:pt x="1860" y="621"/>
                </a:lnTo>
                <a:lnTo>
                  <a:pt x="1860" y="624"/>
                </a:lnTo>
                <a:lnTo>
                  <a:pt x="1856" y="625"/>
                </a:lnTo>
                <a:lnTo>
                  <a:pt x="1855" y="625"/>
                </a:lnTo>
                <a:lnTo>
                  <a:pt x="1854" y="623"/>
                </a:lnTo>
                <a:lnTo>
                  <a:pt x="1853" y="620"/>
                </a:lnTo>
                <a:lnTo>
                  <a:pt x="1853" y="619"/>
                </a:lnTo>
                <a:lnTo>
                  <a:pt x="1850" y="614"/>
                </a:lnTo>
                <a:lnTo>
                  <a:pt x="1848" y="611"/>
                </a:lnTo>
                <a:lnTo>
                  <a:pt x="1845" y="609"/>
                </a:lnTo>
                <a:lnTo>
                  <a:pt x="1841" y="608"/>
                </a:lnTo>
                <a:lnTo>
                  <a:pt x="1841" y="607"/>
                </a:lnTo>
                <a:lnTo>
                  <a:pt x="1840" y="607"/>
                </a:lnTo>
                <a:lnTo>
                  <a:pt x="1840" y="606"/>
                </a:lnTo>
                <a:lnTo>
                  <a:pt x="1839" y="604"/>
                </a:lnTo>
                <a:lnTo>
                  <a:pt x="1835" y="602"/>
                </a:lnTo>
                <a:lnTo>
                  <a:pt x="1833" y="602"/>
                </a:lnTo>
                <a:lnTo>
                  <a:pt x="1832" y="602"/>
                </a:lnTo>
                <a:lnTo>
                  <a:pt x="1831" y="602"/>
                </a:lnTo>
                <a:lnTo>
                  <a:pt x="1832" y="601"/>
                </a:lnTo>
                <a:lnTo>
                  <a:pt x="1831" y="602"/>
                </a:lnTo>
                <a:lnTo>
                  <a:pt x="1831" y="601"/>
                </a:lnTo>
                <a:lnTo>
                  <a:pt x="1830" y="601"/>
                </a:lnTo>
                <a:lnTo>
                  <a:pt x="1829" y="602"/>
                </a:lnTo>
                <a:lnTo>
                  <a:pt x="1829" y="601"/>
                </a:lnTo>
                <a:lnTo>
                  <a:pt x="1829" y="602"/>
                </a:lnTo>
                <a:lnTo>
                  <a:pt x="1830" y="602"/>
                </a:lnTo>
                <a:lnTo>
                  <a:pt x="1830" y="603"/>
                </a:lnTo>
                <a:lnTo>
                  <a:pt x="1830" y="604"/>
                </a:lnTo>
                <a:lnTo>
                  <a:pt x="1829" y="606"/>
                </a:lnTo>
                <a:lnTo>
                  <a:pt x="1829" y="607"/>
                </a:lnTo>
                <a:lnTo>
                  <a:pt x="1827" y="607"/>
                </a:lnTo>
                <a:lnTo>
                  <a:pt x="1826" y="607"/>
                </a:lnTo>
                <a:lnTo>
                  <a:pt x="1822" y="606"/>
                </a:lnTo>
                <a:lnTo>
                  <a:pt x="1820" y="603"/>
                </a:lnTo>
                <a:lnTo>
                  <a:pt x="1819" y="602"/>
                </a:lnTo>
                <a:lnTo>
                  <a:pt x="1818" y="602"/>
                </a:lnTo>
                <a:lnTo>
                  <a:pt x="1818" y="603"/>
                </a:lnTo>
                <a:lnTo>
                  <a:pt x="1820" y="604"/>
                </a:lnTo>
                <a:lnTo>
                  <a:pt x="1821" y="606"/>
                </a:lnTo>
                <a:lnTo>
                  <a:pt x="1822" y="606"/>
                </a:lnTo>
                <a:lnTo>
                  <a:pt x="1823" y="607"/>
                </a:lnTo>
                <a:lnTo>
                  <a:pt x="1824" y="607"/>
                </a:lnTo>
                <a:lnTo>
                  <a:pt x="1827" y="608"/>
                </a:lnTo>
                <a:lnTo>
                  <a:pt x="1828" y="608"/>
                </a:lnTo>
                <a:lnTo>
                  <a:pt x="1828" y="607"/>
                </a:lnTo>
                <a:lnTo>
                  <a:pt x="1829" y="607"/>
                </a:lnTo>
                <a:lnTo>
                  <a:pt x="1830" y="607"/>
                </a:lnTo>
                <a:lnTo>
                  <a:pt x="1830" y="606"/>
                </a:lnTo>
                <a:lnTo>
                  <a:pt x="1831" y="606"/>
                </a:lnTo>
                <a:lnTo>
                  <a:pt x="1832" y="606"/>
                </a:lnTo>
                <a:lnTo>
                  <a:pt x="1833" y="607"/>
                </a:lnTo>
                <a:lnTo>
                  <a:pt x="1835" y="607"/>
                </a:lnTo>
                <a:lnTo>
                  <a:pt x="1836" y="607"/>
                </a:lnTo>
                <a:lnTo>
                  <a:pt x="1837" y="607"/>
                </a:lnTo>
                <a:lnTo>
                  <a:pt x="1837" y="608"/>
                </a:lnTo>
                <a:lnTo>
                  <a:pt x="1838" y="608"/>
                </a:lnTo>
                <a:lnTo>
                  <a:pt x="1839" y="608"/>
                </a:lnTo>
                <a:lnTo>
                  <a:pt x="1839" y="609"/>
                </a:lnTo>
                <a:lnTo>
                  <a:pt x="1840" y="610"/>
                </a:lnTo>
                <a:lnTo>
                  <a:pt x="1841" y="610"/>
                </a:lnTo>
                <a:lnTo>
                  <a:pt x="1843" y="611"/>
                </a:lnTo>
                <a:lnTo>
                  <a:pt x="1844" y="611"/>
                </a:lnTo>
                <a:lnTo>
                  <a:pt x="1844" y="612"/>
                </a:lnTo>
                <a:lnTo>
                  <a:pt x="1845" y="612"/>
                </a:lnTo>
                <a:lnTo>
                  <a:pt x="1845" y="614"/>
                </a:lnTo>
                <a:lnTo>
                  <a:pt x="1846" y="614"/>
                </a:lnTo>
                <a:lnTo>
                  <a:pt x="1846" y="615"/>
                </a:lnTo>
                <a:lnTo>
                  <a:pt x="1846" y="616"/>
                </a:lnTo>
                <a:lnTo>
                  <a:pt x="1846" y="617"/>
                </a:lnTo>
                <a:lnTo>
                  <a:pt x="1846" y="618"/>
                </a:lnTo>
                <a:lnTo>
                  <a:pt x="1846" y="619"/>
                </a:lnTo>
                <a:lnTo>
                  <a:pt x="1845" y="620"/>
                </a:lnTo>
                <a:lnTo>
                  <a:pt x="1845" y="621"/>
                </a:lnTo>
                <a:lnTo>
                  <a:pt x="1846" y="621"/>
                </a:lnTo>
                <a:lnTo>
                  <a:pt x="1846" y="623"/>
                </a:lnTo>
                <a:lnTo>
                  <a:pt x="1846" y="624"/>
                </a:lnTo>
                <a:lnTo>
                  <a:pt x="1845" y="624"/>
                </a:lnTo>
                <a:lnTo>
                  <a:pt x="1845" y="625"/>
                </a:lnTo>
                <a:lnTo>
                  <a:pt x="1845" y="626"/>
                </a:lnTo>
                <a:lnTo>
                  <a:pt x="1844" y="627"/>
                </a:lnTo>
                <a:lnTo>
                  <a:pt x="1843" y="628"/>
                </a:lnTo>
                <a:lnTo>
                  <a:pt x="1843" y="629"/>
                </a:lnTo>
                <a:lnTo>
                  <a:pt x="1843" y="631"/>
                </a:lnTo>
                <a:lnTo>
                  <a:pt x="1844" y="631"/>
                </a:lnTo>
                <a:lnTo>
                  <a:pt x="1843" y="631"/>
                </a:lnTo>
                <a:lnTo>
                  <a:pt x="1843" y="633"/>
                </a:lnTo>
                <a:lnTo>
                  <a:pt x="1841" y="633"/>
                </a:lnTo>
                <a:lnTo>
                  <a:pt x="1843" y="633"/>
                </a:lnTo>
                <a:lnTo>
                  <a:pt x="1843" y="634"/>
                </a:lnTo>
                <a:lnTo>
                  <a:pt x="1843" y="635"/>
                </a:lnTo>
                <a:lnTo>
                  <a:pt x="1844" y="635"/>
                </a:lnTo>
                <a:lnTo>
                  <a:pt x="1843" y="635"/>
                </a:lnTo>
                <a:lnTo>
                  <a:pt x="1843" y="636"/>
                </a:lnTo>
                <a:lnTo>
                  <a:pt x="1844" y="635"/>
                </a:lnTo>
                <a:lnTo>
                  <a:pt x="1844" y="636"/>
                </a:lnTo>
                <a:lnTo>
                  <a:pt x="1843" y="636"/>
                </a:lnTo>
                <a:lnTo>
                  <a:pt x="1843" y="637"/>
                </a:lnTo>
                <a:lnTo>
                  <a:pt x="1843" y="639"/>
                </a:lnTo>
                <a:lnTo>
                  <a:pt x="1844" y="639"/>
                </a:lnTo>
                <a:lnTo>
                  <a:pt x="1844" y="640"/>
                </a:lnTo>
                <a:lnTo>
                  <a:pt x="1846" y="639"/>
                </a:lnTo>
                <a:lnTo>
                  <a:pt x="1848" y="639"/>
                </a:lnTo>
                <a:lnTo>
                  <a:pt x="1846" y="640"/>
                </a:lnTo>
                <a:lnTo>
                  <a:pt x="1845" y="640"/>
                </a:lnTo>
                <a:lnTo>
                  <a:pt x="1845" y="641"/>
                </a:lnTo>
                <a:lnTo>
                  <a:pt x="1846" y="641"/>
                </a:lnTo>
                <a:lnTo>
                  <a:pt x="1846" y="642"/>
                </a:lnTo>
                <a:lnTo>
                  <a:pt x="1847" y="642"/>
                </a:lnTo>
                <a:lnTo>
                  <a:pt x="1848" y="642"/>
                </a:lnTo>
                <a:lnTo>
                  <a:pt x="1848" y="643"/>
                </a:lnTo>
                <a:lnTo>
                  <a:pt x="1849" y="643"/>
                </a:lnTo>
                <a:lnTo>
                  <a:pt x="1849" y="644"/>
                </a:lnTo>
                <a:lnTo>
                  <a:pt x="1849" y="645"/>
                </a:lnTo>
                <a:lnTo>
                  <a:pt x="1850" y="646"/>
                </a:lnTo>
                <a:lnTo>
                  <a:pt x="1849" y="648"/>
                </a:lnTo>
                <a:lnTo>
                  <a:pt x="1849" y="649"/>
                </a:lnTo>
                <a:lnTo>
                  <a:pt x="1849" y="650"/>
                </a:lnTo>
                <a:lnTo>
                  <a:pt x="1850" y="651"/>
                </a:lnTo>
                <a:lnTo>
                  <a:pt x="1852" y="651"/>
                </a:lnTo>
                <a:lnTo>
                  <a:pt x="1853" y="652"/>
                </a:lnTo>
                <a:lnTo>
                  <a:pt x="1854" y="652"/>
                </a:lnTo>
                <a:lnTo>
                  <a:pt x="1854" y="653"/>
                </a:lnTo>
                <a:lnTo>
                  <a:pt x="1854" y="656"/>
                </a:lnTo>
                <a:lnTo>
                  <a:pt x="1853" y="657"/>
                </a:lnTo>
                <a:lnTo>
                  <a:pt x="1852" y="658"/>
                </a:lnTo>
                <a:lnTo>
                  <a:pt x="1850" y="659"/>
                </a:lnTo>
                <a:lnTo>
                  <a:pt x="1849" y="659"/>
                </a:lnTo>
                <a:lnTo>
                  <a:pt x="1848" y="659"/>
                </a:lnTo>
                <a:lnTo>
                  <a:pt x="1848" y="660"/>
                </a:lnTo>
                <a:lnTo>
                  <a:pt x="1848" y="659"/>
                </a:lnTo>
                <a:lnTo>
                  <a:pt x="1847" y="659"/>
                </a:lnTo>
                <a:lnTo>
                  <a:pt x="1846" y="659"/>
                </a:lnTo>
                <a:lnTo>
                  <a:pt x="1846" y="658"/>
                </a:lnTo>
                <a:lnTo>
                  <a:pt x="1845" y="658"/>
                </a:lnTo>
                <a:lnTo>
                  <a:pt x="1845" y="660"/>
                </a:lnTo>
                <a:lnTo>
                  <a:pt x="1845" y="658"/>
                </a:lnTo>
                <a:lnTo>
                  <a:pt x="1844" y="658"/>
                </a:lnTo>
                <a:lnTo>
                  <a:pt x="1843" y="658"/>
                </a:lnTo>
                <a:lnTo>
                  <a:pt x="1841" y="659"/>
                </a:lnTo>
                <a:lnTo>
                  <a:pt x="1841" y="660"/>
                </a:lnTo>
                <a:lnTo>
                  <a:pt x="1841" y="661"/>
                </a:lnTo>
                <a:lnTo>
                  <a:pt x="1840" y="661"/>
                </a:lnTo>
                <a:lnTo>
                  <a:pt x="1839" y="661"/>
                </a:lnTo>
                <a:lnTo>
                  <a:pt x="1838" y="661"/>
                </a:lnTo>
                <a:lnTo>
                  <a:pt x="1837" y="661"/>
                </a:lnTo>
                <a:lnTo>
                  <a:pt x="1836" y="660"/>
                </a:lnTo>
                <a:lnTo>
                  <a:pt x="1835" y="660"/>
                </a:lnTo>
                <a:lnTo>
                  <a:pt x="1833" y="660"/>
                </a:lnTo>
                <a:lnTo>
                  <a:pt x="1831" y="660"/>
                </a:lnTo>
                <a:lnTo>
                  <a:pt x="1830" y="661"/>
                </a:lnTo>
                <a:lnTo>
                  <a:pt x="1824" y="661"/>
                </a:lnTo>
                <a:lnTo>
                  <a:pt x="1823" y="661"/>
                </a:lnTo>
                <a:lnTo>
                  <a:pt x="1822" y="661"/>
                </a:lnTo>
                <a:lnTo>
                  <a:pt x="1821" y="661"/>
                </a:lnTo>
                <a:lnTo>
                  <a:pt x="1820" y="661"/>
                </a:lnTo>
                <a:lnTo>
                  <a:pt x="1819" y="661"/>
                </a:lnTo>
                <a:lnTo>
                  <a:pt x="1818" y="661"/>
                </a:lnTo>
                <a:lnTo>
                  <a:pt x="1816" y="661"/>
                </a:lnTo>
                <a:lnTo>
                  <a:pt x="1815" y="661"/>
                </a:lnTo>
                <a:lnTo>
                  <a:pt x="1815" y="660"/>
                </a:lnTo>
                <a:lnTo>
                  <a:pt x="1814" y="660"/>
                </a:lnTo>
                <a:lnTo>
                  <a:pt x="1813" y="660"/>
                </a:lnTo>
                <a:lnTo>
                  <a:pt x="1812" y="659"/>
                </a:lnTo>
                <a:lnTo>
                  <a:pt x="1813" y="658"/>
                </a:lnTo>
                <a:lnTo>
                  <a:pt x="1814" y="659"/>
                </a:lnTo>
                <a:lnTo>
                  <a:pt x="1815" y="659"/>
                </a:lnTo>
                <a:lnTo>
                  <a:pt x="1815" y="660"/>
                </a:lnTo>
                <a:lnTo>
                  <a:pt x="1816" y="660"/>
                </a:lnTo>
                <a:lnTo>
                  <a:pt x="1818" y="659"/>
                </a:lnTo>
                <a:lnTo>
                  <a:pt x="1816" y="659"/>
                </a:lnTo>
                <a:lnTo>
                  <a:pt x="1816" y="658"/>
                </a:lnTo>
                <a:lnTo>
                  <a:pt x="1815" y="657"/>
                </a:lnTo>
                <a:lnTo>
                  <a:pt x="1814" y="657"/>
                </a:lnTo>
                <a:lnTo>
                  <a:pt x="1813" y="657"/>
                </a:lnTo>
                <a:lnTo>
                  <a:pt x="1812" y="657"/>
                </a:lnTo>
                <a:lnTo>
                  <a:pt x="1811" y="657"/>
                </a:lnTo>
                <a:lnTo>
                  <a:pt x="1810" y="656"/>
                </a:lnTo>
                <a:lnTo>
                  <a:pt x="1810" y="657"/>
                </a:lnTo>
                <a:lnTo>
                  <a:pt x="1811" y="657"/>
                </a:lnTo>
                <a:lnTo>
                  <a:pt x="1811" y="658"/>
                </a:lnTo>
                <a:lnTo>
                  <a:pt x="1812" y="658"/>
                </a:lnTo>
                <a:lnTo>
                  <a:pt x="1811" y="659"/>
                </a:lnTo>
                <a:lnTo>
                  <a:pt x="1806" y="656"/>
                </a:lnTo>
                <a:lnTo>
                  <a:pt x="1805" y="656"/>
                </a:lnTo>
                <a:lnTo>
                  <a:pt x="1805" y="654"/>
                </a:lnTo>
                <a:lnTo>
                  <a:pt x="1804" y="654"/>
                </a:lnTo>
                <a:lnTo>
                  <a:pt x="1804" y="653"/>
                </a:lnTo>
                <a:lnTo>
                  <a:pt x="1803" y="653"/>
                </a:lnTo>
                <a:lnTo>
                  <a:pt x="1802" y="653"/>
                </a:lnTo>
                <a:lnTo>
                  <a:pt x="1802" y="652"/>
                </a:lnTo>
                <a:lnTo>
                  <a:pt x="1803" y="652"/>
                </a:lnTo>
                <a:lnTo>
                  <a:pt x="1803" y="653"/>
                </a:lnTo>
                <a:lnTo>
                  <a:pt x="1804" y="653"/>
                </a:lnTo>
                <a:lnTo>
                  <a:pt x="1804" y="652"/>
                </a:lnTo>
                <a:lnTo>
                  <a:pt x="1805" y="652"/>
                </a:lnTo>
                <a:lnTo>
                  <a:pt x="1804" y="651"/>
                </a:lnTo>
                <a:lnTo>
                  <a:pt x="1804" y="650"/>
                </a:lnTo>
                <a:lnTo>
                  <a:pt x="1804" y="649"/>
                </a:lnTo>
                <a:lnTo>
                  <a:pt x="1804" y="648"/>
                </a:lnTo>
                <a:lnTo>
                  <a:pt x="1803" y="648"/>
                </a:lnTo>
                <a:lnTo>
                  <a:pt x="1802" y="648"/>
                </a:lnTo>
                <a:lnTo>
                  <a:pt x="1802" y="649"/>
                </a:lnTo>
                <a:lnTo>
                  <a:pt x="1801" y="649"/>
                </a:lnTo>
                <a:lnTo>
                  <a:pt x="1801" y="650"/>
                </a:lnTo>
                <a:lnTo>
                  <a:pt x="1802" y="650"/>
                </a:lnTo>
                <a:lnTo>
                  <a:pt x="1802" y="651"/>
                </a:lnTo>
                <a:lnTo>
                  <a:pt x="1802" y="652"/>
                </a:lnTo>
                <a:lnTo>
                  <a:pt x="1801" y="651"/>
                </a:lnTo>
                <a:lnTo>
                  <a:pt x="1801" y="650"/>
                </a:lnTo>
                <a:lnTo>
                  <a:pt x="1801" y="649"/>
                </a:lnTo>
                <a:lnTo>
                  <a:pt x="1799" y="648"/>
                </a:lnTo>
                <a:lnTo>
                  <a:pt x="1799" y="646"/>
                </a:lnTo>
                <a:lnTo>
                  <a:pt x="1799" y="645"/>
                </a:lnTo>
                <a:lnTo>
                  <a:pt x="1799" y="644"/>
                </a:lnTo>
                <a:lnTo>
                  <a:pt x="1799" y="643"/>
                </a:lnTo>
                <a:lnTo>
                  <a:pt x="1801" y="643"/>
                </a:lnTo>
                <a:lnTo>
                  <a:pt x="1801" y="644"/>
                </a:lnTo>
                <a:lnTo>
                  <a:pt x="1801" y="645"/>
                </a:lnTo>
                <a:lnTo>
                  <a:pt x="1801" y="646"/>
                </a:lnTo>
                <a:lnTo>
                  <a:pt x="1801" y="648"/>
                </a:lnTo>
                <a:lnTo>
                  <a:pt x="1802" y="648"/>
                </a:lnTo>
                <a:lnTo>
                  <a:pt x="1803" y="648"/>
                </a:lnTo>
                <a:lnTo>
                  <a:pt x="1804" y="644"/>
                </a:lnTo>
                <a:lnTo>
                  <a:pt x="1804" y="640"/>
                </a:lnTo>
                <a:lnTo>
                  <a:pt x="1804" y="639"/>
                </a:lnTo>
                <a:lnTo>
                  <a:pt x="1803" y="635"/>
                </a:lnTo>
                <a:lnTo>
                  <a:pt x="1803" y="633"/>
                </a:lnTo>
                <a:lnTo>
                  <a:pt x="1802" y="627"/>
                </a:lnTo>
                <a:lnTo>
                  <a:pt x="1802" y="628"/>
                </a:lnTo>
                <a:lnTo>
                  <a:pt x="1801" y="628"/>
                </a:lnTo>
                <a:lnTo>
                  <a:pt x="1799" y="628"/>
                </a:lnTo>
                <a:lnTo>
                  <a:pt x="1799" y="629"/>
                </a:lnTo>
                <a:lnTo>
                  <a:pt x="1798" y="629"/>
                </a:lnTo>
                <a:lnTo>
                  <a:pt x="1797" y="629"/>
                </a:lnTo>
                <a:lnTo>
                  <a:pt x="1796" y="631"/>
                </a:lnTo>
                <a:lnTo>
                  <a:pt x="1797" y="632"/>
                </a:lnTo>
                <a:lnTo>
                  <a:pt x="1798" y="633"/>
                </a:lnTo>
                <a:lnTo>
                  <a:pt x="1799" y="634"/>
                </a:lnTo>
                <a:lnTo>
                  <a:pt x="1799" y="635"/>
                </a:lnTo>
                <a:lnTo>
                  <a:pt x="1799" y="636"/>
                </a:lnTo>
                <a:lnTo>
                  <a:pt x="1799" y="637"/>
                </a:lnTo>
                <a:lnTo>
                  <a:pt x="1801" y="639"/>
                </a:lnTo>
                <a:lnTo>
                  <a:pt x="1799" y="639"/>
                </a:lnTo>
                <a:lnTo>
                  <a:pt x="1799" y="640"/>
                </a:lnTo>
                <a:lnTo>
                  <a:pt x="1799" y="639"/>
                </a:lnTo>
                <a:lnTo>
                  <a:pt x="1799" y="637"/>
                </a:lnTo>
                <a:lnTo>
                  <a:pt x="1799" y="636"/>
                </a:lnTo>
                <a:lnTo>
                  <a:pt x="1798" y="635"/>
                </a:lnTo>
                <a:lnTo>
                  <a:pt x="1798" y="634"/>
                </a:lnTo>
                <a:lnTo>
                  <a:pt x="1797" y="633"/>
                </a:lnTo>
                <a:lnTo>
                  <a:pt x="1797" y="632"/>
                </a:lnTo>
                <a:lnTo>
                  <a:pt x="1796" y="632"/>
                </a:lnTo>
                <a:lnTo>
                  <a:pt x="1795" y="632"/>
                </a:lnTo>
                <a:lnTo>
                  <a:pt x="1795" y="631"/>
                </a:lnTo>
                <a:lnTo>
                  <a:pt x="1794" y="631"/>
                </a:lnTo>
                <a:lnTo>
                  <a:pt x="1793" y="631"/>
                </a:lnTo>
                <a:lnTo>
                  <a:pt x="1787" y="628"/>
                </a:lnTo>
                <a:lnTo>
                  <a:pt x="1785" y="628"/>
                </a:lnTo>
                <a:lnTo>
                  <a:pt x="1777" y="627"/>
                </a:lnTo>
                <a:lnTo>
                  <a:pt x="1762" y="625"/>
                </a:lnTo>
                <a:lnTo>
                  <a:pt x="1757" y="617"/>
                </a:lnTo>
                <a:lnTo>
                  <a:pt x="1753" y="608"/>
                </a:lnTo>
                <a:lnTo>
                  <a:pt x="1748" y="601"/>
                </a:lnTo>
                <a:lnTo>
                  <a:pt x="1746" y="600"/>
                </a:lnTo>
                <a:lnTo>
                  <a:pt x="1744" y="599"/>
                </a:lnTo>
                <a:lnTo>
                  <a:pt x="1722" y="592"/>
                </a:lnTo>
                <a:lnTo>
                  <a:pt x="1721" y="594"/>
                </a:lnTo>
                <a:lnTo>
                  <a:pt x="1721" y="597"/>
                </a:lnTo>
                <a:lnTo>
                  <a:pt x="1728" y="599"/>
                </a:lnTo>
                <a:lnTo>
                  <a:pt x="1731" y="601"/>
                </a:lnTo>
                <a:lnTo>
                  <a:pt x="1740" y="606"/>
                </a:lnTo>
                <a:lnTo>
                  <a:pt x="1740" y="604"/>
                </a:lnTo>
                <a:lnTo>
                  <a:pt x="1741" y="604"/>
                </a:lnTo>
                <a:lnTo>
                  <a:pt x="1740" y="606"/>
                </a:lnTo>
                <a:lnTo>
                  <a:pt x="1741" y="607"/>
                </a:lnTo>
                <a:lnTo>
                  <a:pt x="1743" y="606"/>
                </a:lnTo>
                <a:lnTo>
                  <a:pt x="1743" y="607"/>
                </a:lnTo>
                <a:lnTo>
                  <a:pt x="1741" y="607"/>
                </a:lnTo>
                <a:lnTo>
                  <a:pt x="1743" y="607"/>
                </a:lnTo>
                <a:lnTo>
                  <a:pt x="1744" y="609"/>
                </a:lnTo>
                <a:lnTo>
                  <a:pt x="1747" y="616"/>
                </a:lnTo>
                <a:lnTo>
                  <a:pt x="1749" y="616"/>
                </a:lnTo>
                <a:lnTo>
                  <a:pt x="1749" y="619"/>
                </a:lnTo>
                <a:lnTo>
                  <a:pt x="1749" y="621"/>
                </a:lnTo>
                <a:lnTo>
                  <a:pt x="1760" y="648"/>
                </a:lnTo>
                <a:lnTo>
                  <a:pt x="1758" y="652"/>
                </a:lnTo>
                <a:lnTo>
                  <a:pt x="1753" y="664"/>
                </a:lnTo>
                <a:lnTo>
                  <a:pt x="1745" y="677"/>
                </a:lnTo>
                <a:lnTo>
                  <a:pt x="1745" y="676"/>
                </a:lnTo>
                <a:lnTo>
                  <a:pt x="1744" y="677"/>
                </a:lnTo>
                <a:lnTo>
                  <a:pt x="1745" y="677"/>
                </a:lnTo>
                <a:lnTo>
                  <a:pt x="1744" y="678"/>
                </a:lnTo>
                <a:lnTo>
                  <a:pt x="1741" y="681"/>
                </a:lnTo>
                <a:lnTo>
                  <a:pt x="1740" y="681"/>
                </a:lnTo>
                <a:lnTo>
                  <a:pt x="1739" y="681"/>
                </a:lnTo>
                <a:lnTo>
                  <a:pt x="1737" y="682"/>
                </a:lnTo>
                <a:lnTo>
                  <a:pt x="1736" y="683"/>
                </a:lnTo>
                <a:lnTo>
                  <a:pt x="1730" y="682"/>
                </a:lnTo>
                <a:lnTo>
                  <a:pt x="1730" y="681"/>
                </a:lnTo>
                <a:lnTo>
                  <a:pt x="1728" y="679"/>
                </a:lnTo>
                <a:lnTo>
                  <a:pt x="1726" y="679"/>
                </a:lnTo>
                <a:lnTo>
                  <a:pt x="1724" y="682"/>
                </a:lnTo>
                <a:lnTo>
                  <a:pt x="1715" y="681"/>
                </a:lnTo>
                <a:lnTo>
                  <a:pt x="1715" y="678"/>
                </a:lnTo>
                <a:lnTo>
                  <a:pt x="1715" y="676"/>
                </a:lnTo>
                <a:lnTo>
                  <a:pt x="1715" y="675"/>
                </a:lnTo>
                <a:lnTo>
                  <a:pt x="1715" y="674"/>
                </a:lnTo>
                <a:lnTo>
                  <a:pt x="1714" y="673"/>
                </a:lnTo>
                <a:lnTo>
                  <a:pt x="1713" y="671"/>
                </a:lnTo>
                <a:lnTo>
                  <a:pt x="1712" y="671"/>
                </a:lnTo>
                <a:lnTo>
                  <a:pt x="1711" y="671"/>
                </a:lnTo>
                <a:lnTo>
                  <a:pt x="1710" y="671"/>
                </a:lnTo>
                <a:lnTo>
                  <a:pt x="1709" y="671"/>
                </a:lnTo>
                <a:lnTo>
                  <a:pt x="1707" y="671"/>
                </a:lnTo>
                <a:lnTo>
                  <a:pt x="1706" y="671"/>
                </a:lnTo>
                <a:lnTo>
                  <a:pt x="1705" y="671"/>
                </a:lnTo>
                <a:lnTo>
                  <a:pt x="1704" y="673"/>
                </a:lnTo>
                <a:lnTo>
                  <a:pt x="1703" y="673"/>
                </a:lnTo>
                <a:lnTo>
                  <a:pt x="1702" y="673"/>
                </a:lnTo>
                <a:lnTo>
                  <a:pt x="1701" y="673"/>
                </a:lnTo>
                <a:lnTo>
                  <a:pt x="1699" y="673"/>
                </a:lnTo>
                <a:lnTo>
                  <a:pt x="1699" y="674"/>
                </a:lnTo>
                <a:lnTo>
                  <a:pt x="1698" y="674"/>
                </a:lnTo>
                <a:lnTo>
                  <a:pt x="1697" y="674"/>
                </a:lnTo>
                <a:lnTo>
                  <a:pt x="1696" y="674"/>
                </a:lnTo>
                <a:lnTo>
                  <a:pt x="1695" y="674"/>
                </a:lnTo>
                <a:lnTo>
                  <a:pt x="1695" y="675"/>
                </a:lnTo>
                <a:lnTo>
                  <a:pt x="1695" y="674"/>
                </a:lnTo>
                <a:lnTo>
                  <a:pt x="1694" y="674"/>
                </a:lnTo>
                <a:lnTo>
                  <a:pt x="1694" y="675"/>
                </a:lnTo>
                <a:lnTo>
                  <a:pt x="1693" y="675"/>
                </a:lnTo>
                <a:lnTo>
                  <a:pt x="1691" y="675"/>
                </a:lnTo>
                <a:lnTo>
                  <a:pt x="1690" y="675"/>
                </a:lnTo>
                <a:lnTo>
                  <a:pt x="1689" y="675"/>
                </a:lnTo>
                <a:lnTo>
                  <a:pt x="1689" y="676"/>
                </a:lnTo>
                <a:lnTo>
                  <a:pt x="1688" y="676"/>
                </a:lnTo>
                <a:lnTo>
                  <a:pt x="1689" y="676"/>
                </a:lnTo>
                <a:lnTo>
                  <a:pt x="1690" y="677"/>
                </a:lnTo>
                <a:lnTo>
                  <a:pt x="1689" y="677"/>
                </a:lnTo>
                <a:lnTo>
                  <a:pt x="1689" y="676"/>
                </a:lnTo>
                <a:lnTo>
                  <a:pt x="1688" y="676"/>
                </a:lnTo>
                <a:lnTo>
                  <a:pt x="1688" y="677"/>
                </a:lnTo>
                <a:lnTo>
                  <a:pt x="1684" y="675"/>
                </a:lnTo>
                <a:lnTo>
                  <a:pt x="1682" y="675"/>
                </a:lnTo>
                <a:lnTo>
                  <a:pt x="1682" y="674"/>
                </a:lnTo>
                <a:lnTo>
                  <a:pt x="1682" y="675"/>
                </a:lnTo>
                <a:lnTo>
                  <a:pt x="1684" y="675"/>
                </a:lnTo>
                <a:lnTo>
                  <a:pt x="1682" y="674"/>
                </a:lnTo>
                <a:lnTo>
                  <a:pt x="1681" y="673"/>
                </a:lnTo>
                <a:lnTo>
                  <a:pt x="1680" y="673"/>
                </a:lnTo>
                <a:lnTo>
                  <a:pt x="1680" y="671"/>
                </a:lnTo>
                <a:lnTo>
                  <a:pt x="1679" y="670"/>
                </a:lnTo>
                <a:lnTo>
                  <a:pt x="1679" y="669"/>
                </a:lnTo>
                <a:lnTo>
                  <a:pt x="1678" y="668"/>
                </a:lnTo>
                <a:lnTo>
                  <a:pt x="1677" y="668"/>
                </a:lnTo>
                <a:lnTo>
                  <a:pt x="1676" y="667"/>
                </a:lnTo>
                <a:lnTo>
                  <a:pt x="1674" y="666"/>
                </a:lnTo>
                <a:lnTo>
                  <a:pt x="1673" y="665"/>
                </a:lnTo>
                <a:lnTo>
                  <a:pt x="1673" y="664"/>
                </a:lnTo>
                <a:lnTo>
                  <a:pt x="1673" y="662"/>
                </a:lnTo>
                <a:lnTo>
                  <a:pt x="1672" y="661"/>
                </a:lnTo>
                <a:lnTo>
                  <a:pt x="1671" y="660"/>
                </a:lnTo>
                <a:lnTo>
                  <a:pt x="1672" y="660"/>
                </a:lnTo>
                <a:lnTo>
                  <a:pt x="1670" y="658"/>
                </a:lnTo>
                <a:lnTo>
                  <a:pt x="1668" y="659"/>
                </a:lnTo>
                <a:lnTo>
                  <a:pt x="1666" y="659"/>
                </a:lnTo>
                <a:lnTo>
                  <a:pt x="1665" y="658"/>
                </a:lnTo>
                <a:lnTo>
                  <a:pt x="1664" y="657"/>
                </a:lnTo>
                <a:lnTo>
                  <a:pt x="1664" y="656"/>
                </a:lnTo>
                <a:lnTo>
                  <a:pt x="1664" y="654"/>
                </a:lnTo>
                <a:lnTo>
                  <a:pt x="1664" y="653"/>
                </a:lnTo>
                <a:lnTo>
                  <a:pt x="1663" y="656"/>
                </a:lnTo>
                <a:lnTo>
                  <a:pt x="1661" y="659"/>
                </a:lnTo>
                <a:lnTo>
                  <a:pt x="1664" y="653"/>
                </a:lnTo>
                <a:lnTo>
                  <a:pt x="1663" y="653"/>
                </a:lnTo>
                <a:lnTo>
                  <a:pt x="1662" y="653"/>
                </a:lnTo>
                <a:lnTo>
                  <a:pt x="1661" y="654"/>
                </a:lnTo>
                <a:lnTo>
                  <a:pt x="1660" y="654"/>
                </a:lnTo>
                <a:lnTo>
                  <a:pt x="1660" y="653"/>
                </a:lnTo>
                <a:lnTo>
                  <a:pt x="1659" y="653"/>
                </a:lnTo>
                <a:lnTo>
                  <a:pt x="1657" y="653"/>
                </a:lnTo>
                <a:lnTo>
                  <a:pt x="1656" y="653"/>
                </a:lnTo>
                <a:lnTo>
                  <a:pt x="1655" y="653"/>
                </a:lnTo>
                <a:lnTo>
                  <a:pt x="1654" y="653"/>
                </a:lnTo>
                <a:lnTo>
                  <a:pt x="1654" y="652"/>
                </a:lnTo>
                <a:lnTo>
                  <a:pt x="1654" y="654"/>
                </a:lnTo>
                <a:lnTo>
                  <a:pt x="1653" y="654"/>
                </a:lnTo>
                <a:lnTo>
                  <a:pt x="1652" y="650"/>
                </a:lnTo>
                <a:lnTo>
                  <a:pt x="1649" y="650"/>
                </a:lnTo>
                <a:lnTo>
                  <a:pt x="1648" y="650"/>
                </a:lnTo>
                <a:lnTo>
                  <a:pt x="1649" y="654"/>
                </a:lnTo>
                <a:lnTo>
                  <a:pt x="1651" y="654"/>
                </a:lnTo>
                <a:lnTo>
                  <a:pt x="1652" y="657"/>
                </a:lnTo>
                <a:lnTo>
                  <a:pt x="1653" y="657"/>
                </a:lnTo>
                <a:lnTo>
                  <a:pt x="1654" y="658"/>
                </a:lnTo>
                <a:lnTo>
                  <a:pt x="1655" y="658"/>
                </a:lnTo>
                <a:lnTo>
                  <a:pt x="1654" y="658"/>
                </a:lnTo>
                <a:lnTo>
                  <a:pt x="1653" y="658"/>
                </a:lnTo>
                <a:lnTo>
                  <a:pt x="1651" y="657"/>
                </a:lnTo>
                <a:lnTo>
                  <a:pt x="1651" y="654"/>
                </a:lnTo>
                <a:lnTo>
                  <a:pt x="1649" y="654"/>
                </a:lnTo>
                <a:lnTo>
                  <a:pt x="1648" y="650"/>
                </a:lnTo>
                <a:lnTo>
                  <a:pt x="1647" y="650"/>
                </a:lnTo>
                <a:lnTo>
                  <a:pt x="1646" y="650"/>
                </a:lnTo>
                <a:lnTo>
                  <a:pt x="1646" y="651"/>
                </a:lnTo>
                <a:lnTo>
                  <a:pt x="1645" y="651"/>
                </a:lnTo>
                <a:lnTo>
                  <a:pt x="1644" y="651"/>
                </a:lnTo>
                <a:lnTo>
                  <a:pt x="1643" y="651"/>
                </a:lnTo>
                <a:lnTo>
                  <a:pt x="1642" y="651"/>
                </a:lnTo>
                <a:lnTo>
                  <a:pt x="1640" y="651"/>
                </a:lnTo>
                <a:lnTo>
                  <a:pt x="1640" y="652"/>
                </a:lnTo>
                <a:lnTo>
                  <a:pt x="1639" y="652"/>
                </a:lnTo>
                <a:lnTo>
                  <a:pt x="1639" y="651"/>
                </a:lnTo>
                <a:lnTo>
                  <a:pt x="1639" y="654"/>
                </a:lnTo>
                <a:lnTo>
                  <a:pt x="1638" y="651"/>
                </a:lnTo>
                <a:lnTo>
                  <a:pt x="1638" y="648"/>
                </a:lnTo>
                <a:lnTo>
                  <a:pt x="1637" y="648"/>
                </a:lnTo>
                <a:lnTo>
                  <a:pt x="1636" y="649"/>
                </a:lnTo>
                <a:lnTo>
                  <a:pt x="1637" y="651"/>
                </a:lnTo>
                <a:lnTo>
                  <a:pt x="1637" y="653"/>
                </a:lnTo>
                <a:lnTo>
                  <a:pt x="1637" y="652"/>
                </a:lnTo>
                <a:lnTo>
                  <a:pt x="1636" y="651"/>
                </a:lnTo>
                <a:lnTo>
                  <a:pt x="1636" y="650"/>
                </a:lnTo>
                <a:lnTo>
                  <a:pt x="1636" y="649"/>
                </a:lnTo>
                <a:lnTo>
                  <a:pt x="1635" y="649"/>
                </a:lnTo>
                <a:lnTo>
                  <a:pt x="1636" y="650"/>
                </a:lnTo>
                <a:lnTo>
                  <a:pt x="1636" y="651"/>
                </a:lnTo>
                <a:lnTo>
                  <a:pt x="1635" y="651"/>
                </a:lnTo>
                <a:lnTo>
                  <a:pt x="1635" y="650"/>
                </a:lnTo>
                <a:lnTo>
                  <a:pt x="1635" y="649"/>
                </a:lnTo>
                <a:lnTo>
                  <a:pt x="1634" y="649"/>
                </a:lnTo>
                <a:lnTo>
                  <a:pt x="1635" y="650"/>
                </a:lnTo>
                <a:lnTo>
                  <a:pt x="1635" y="651"/>
                </a:lnTo>
                <a:lnTo>
                  <a:pt x="1635" y="652"/>
                </a:lnTo>
                <a:lnTo>
                  <a:pt x="1635" y="653"/>
                </a:lnTo>
                <a:lnTo>
                  <a:pt x="1635" y="652"/>
                </a:lnTo>
                <a:lnTo>
                  <a:pt x="1634" y="651"/>
                </a:lnTo>
                <a:lnTo>
                  <a:pt x="1634" y="650"/>
                </a:lnTo>
                <a:lnTo>
                  <a:pt x="1632" y="650"/>
                </a:lnTo>
                <a:lnTo>
                  <a:pt x="1634" y="650"/>
                </a:lnTo>
                <a:lnTo>
                  <a:pt x="1634" y="651"/>
                </a:lnTo>
                <a:lnTo>
                  <a:pt x="1632" y="651"/>
                </a:lnTo>
                <a:lnTo>
                  <a:pt x="1630" y="651"/>
                </a:lnTo>
                <a:lnTo>
                  <a:pt x="1629" y="652"/>
                </a:lnTo>
                <a:lnTo>
                  <a:pt x="1628" y="652"/>
                </a:lnTo>
                <a:lnTo>
                  <a:pt x="1628" y="651"/>
                </a:lnTo>
                <a:lnTo>
                  <a:pt x="1627" y="651"/>
                </a:lnTo>
                <a:lnTo>
                  <a:pt x="1627" y="652"/>
                </a:lnTo>
                <a:lnTo>
                  <a:pt x="1628" y="653"/>
                </a:lnTo>
                <a:lnTo>
                  <a:pt x="1627" y="653"/>
                </a:lnTo>
                <a:lnTo>
                  <a:pt x="1627" y="652"/>
                </a:lnTo>
                <a:lnTo>
                  <a:pt x="1627" y="651"/>
                </a:lnTo>
                <a:lnTo>
                  <a:pt x="1626" y="651"/>
                </a:lnTo>
                <a:lnTo>
                  <a:pt x="1626" y="652"/>
                </a:lnTo>
                <a:lnTo>
                  <a:pt x="1626" y="651"/>
                </a:lnTo>
                <a:lnTo>
                  <a:pt x="1624" y="651"/>
                </a:lnTo>
                <a:lnTo>
                  <a:pt x="1624" y="652"/>
                </a:lnTo>
                <a:lnTo>
                  <a:pt x="1624" y="653"/>
                </a:lnTo>
                <a:lnTo>
                  <a:pt x="1626" y="656"/>
                </a:lnTo>
                <a:lnTo>
                  <a:pt x="1624" y="653"/>
                </a:lnTo>
                <a:lnTo>
                  <a:pt x="1624" y="651"/>
                </a:lnTo>
                <a:lnTo>
                  <a:pt x="1623" y="652"/>
                </a:lnTo>
                <a:lnTo>
                  <a:pt x="1623" y="653"/>
                </a:lnTo>
                <a:lnTo>
                  <a:pt x="1624" y="653"/>
                </a:lnTo>
                <a:lnTo>
                  <a:pt x="1624" y="654"/>
                </a:lnTo>
                <a:lnTo>
                  <a:pt x="1623" y="654"/>
                </a:lnTo>
                <a:lnTo>
                  <a:pt x="1624" y="656"/>
                </a:lnTo>
                <a:lnTo>
                  <a:pt x="1623" y="656"/>
                </a:lnTo>
                <a:lnTo>
                  <a:pt x="1622" y="656"/>
                </a:lnTo>
                <a:lnTo>
                  <a:pt x="1618" y="657"/>
                </a:lnTo>
                <a:lnTo>
                  <a:pt x="1617" y="657"/>
                </a:lnTo>
                <a:lnTo>
                  <a:pt x="1617" y="658"/>
                </a:lnTo>
                <a:lnTo>
                  <a:pt x="1615" y="658"/>
                </a:lnTo>
                <a:lnTo>
                  <a:pt x="1614" y="658"/>
                </a:lnTo>
                <a:lnTo>
                  <a:pt x="1613" y="658"/>
                </a:lnTo>
                <a:lnTo>
                  <a:pt x="1612" y="659"/>
                </a:lnTo>
                <a:lnTo>
                  <a:pt x="1610" y="659"/>
                </a:lnTo>
                <a:lnTo>
                  <a:pt x="1609" y="659"/>
                </a:lnTo>
                <a:lnTo>
                  <a:pt x="1607" y="660"/>
                </a:lnTo>
                <a:lnTo>
                  <a:pt x="1606" y="660"/>
                </a:lnTo>
                <a:lnTo>
                  <a:pt x="1606" y="659"/>
                </a:lnTo>
                <a:lnTo>
                  <a:pt x="1605" y="659"/>
                </a:lnTo>
                <a:lnTo>
                  <a:pt x="1606" y="659"/>
                </a:lnTo>
                <a:lnTo>
                  <a:pt x="1606" y="660"/>
                </a:lnTo>
                <a:lnTo>
                  <a:pt x="1605" y="660"/>
                </a:lnTo>
                <a:lnTo>
                  <a:pt x="1605" y="661"/>
                </a:lnTo>
                <a:lnTo>
                  <a:pt x="1604" y="661"/>
                </a:lnTo>
                <a:lnTo>
                  <a:pt x="1603" y="662"/>
                </a:lnTo>
                <a:lnTo>
                  <a:pt x="1603" y="664"/>
                </a:lnTo>
                <a:lnTo>
                  <a:pt x="1604" y="664"/>
                </a:lnTo>
                <a:lnTo>
                  <a:pt x="1603" y="664"/>
                </a:lnTo>
                <a:lnTo>
                  <a:pt x="1602" y="665"/>
                </a:lnTo>
                <a:lnTo>
                  <a:pt x="1603" y="665"/>
                </a:lnTo>
                <a:lnTo>
                  <a:pt x="1602" y="665"/>
                </a:lnTo>
                <a:lnTo>
                  <a:pt x="1601" y="665"/>
                </a:lnTo>
                <a:lnTo>
                  <a:pt x="1601" y="666"/>
                </a:lnTo>
                <a:lnTo>
                  <a:pt x="1601" y="665"/>
                </a:lnTo>
                <a:lnTo>
                  <a:pt x="1599" y="666"/>
                </a:lnTo>
                <a:lnTo>
                  <a:pt x="1598" y="666"/>
                </a:lnTo>
                <a:lnTo>
                  <a:pt x="1599" y="666"/>
                </a:lnTo>
                <a:lnTo>
                  <a:pt x="1598" y="666"/>
                </a:lnTo>
                <a:lnTo>
                  <a:pt x="1598" y="667"/>
                </a:lnTo>
                <a:lnTo>
                  <a:pt x="1597" y="667"/>
                </a:lnTo>
                <a:lnTo>
                  <a:pt x="1597" y="668"/>
                </a:lnTo>
                <a:lnTo>
                  <a:pt x="1596" y="668"/>
                </a:lnTo>
                <a:lnTo>
                  <a:pt x="1596" y="669"/>
                </a:lnTo>
                <a:lnTo>
                  <a:pt x="1595" y="669"/>
                </a:lnTo>
                <a:lnTo>
                  <a:pt x="1595" y="670"/>
                </a:lnTo>
                <a:lnTo>
                  <a:pt x="1594" y="670"/>
                </a:lnTo>
                <a:lnTo>
                  <a:pt x="1594" y="671"/>
                </a:lnTo>
                <a:lnTo>
                  <a:pt x="1593" y="673"/>
                </a:lnTo>
                <a:lnTo>
                  <a:pt x="1593" y="674"/>
                </a:lnTo>
                <a:lnTo>
                  <a:pt x="1592" y="674"/>
                </a:lnTo>
                <a:lnTo>
                  <a:pt x="1592" y="675"/>
                </a:lnTo>
                <a:lnTo>
                  <a:pt x="1592" y="676"/>
                </a:lnTo>
                <a:lnTo>
                  <a:pt x="1590" y="676"/>
                </a:lnTo>
                <a:lnTo>
                  <a:pt x="1589" y="677"/>
                </a:lnTo>
                <a:lnTo>
                  <a:pt x="1588" y="679"/>
                </a:lnTo>
                <a:lnTo>
                  <a:pt x="1588" y="678"/>
                </a:lnTo>
                <a:lnTo>
                  <a:pt x="1588" y="679"/>
                </a:lnTo>
                <a:lnTo>
                  <a:pt x="1586" y="682"/>
                </a:lnTo>
                <a:lnTo>
                  <a:pt x="1587" y="682"/>
                </a:lnTo>
                <a:lnTo>
                  <a:pt x="1586" y="682"/>
                </a:lnTo>
                <a:lnTo>
                  <a:pt x="1586" y="683"/>
                </a:lnTo>
                <a:lnTo>
                  <a:pt x="1585" y="683"/>
                </a:lnTo>
                <a:lnTo>
                  <a:pt x="1586" y="683"/>
                </a:lnTo>
                <a:lnTo>
                  <a:pt x="1585" y="684"/>
                </a:lnTo>
                <a:lnTo>
                  <a:pt x="1584" y="686"/>
                </a:lnTo>
                <a:lnTo>
                  <a:pt x="1582" y="686"/>
                </a:lnTo>
                <a:lnTo>
                  <a:pt x="1582" y="687"/>
                </a:lnTo>
                <a:lnTo>
                  <a:pt x="1582" y="688"/>
                </a:lnTo>
                <a:lnTo>
                  <a:pt x="1581" y="688"/>
                </a:lnTo>
                <a:lnTo>
                  <a:pt x="1580" y="690"/>
                </a:lnTo>
                <a:lnTo>
                  <a:pt x="1580" y="691"/>
                </a:lnTo>
                <a:lnTo>
                  <a:pt x="1579" y="691"/>
                </a:lnTo>
                <a:lnTo>
                  <a:pt x="1580" y="691"/>
                </a:lnTo>
                <a:lnTo>
                  <a:pt x="1581" y="691"/>
                </a:lnTo>
                <a:lnTo>
                  <a:pt x="1581" y="692"/>
                </a:lnTo>
                <a:lnTo>
                  <a:pt x="1580" y="692"/>
                </a:lnTo>
                <a:lnTo>
                  <a:pt x="1580" y="691"/>
                </a:lnTo>
                <a:lnTo>
                  <a:pt x="1579" y="691"/>
                </a:lnTo>
                <a:lnTo>
                  <a:pt x="1579" y="692"/>
                </a:lnTo>
                <a:lnTo>
                  <a:pt x="1580" y="692"/>
                </a:lnTo>
                <a:lnTo>
                  <a:pt x="1579" y="693"/>
                </a:lnTo>
                <a:lnTo>
                  <a:pt x="1579" y="692"/>
                </a:lnTo>
                <a:lnTo>
                  <a:pt x="1578" y="692"/>
                </a:lnTo>
                <a:lnTo>
                  <a:pt x="1577" y="692"/>
                </a:lnTo>
                <a:lnTo>
                  <a:pt x="1578" y="693"/>
                </a:lnTo>
                <a:lnTo>
                  <a:pt x="1579" y="693"/>
                </a:lnTo>
                <a:lnTo>
                  <a:pt x="1579" y="694"/>
                </a:lnTo>
                <a:lnTo>
                  <a:pt x="1578" y="694"/>
                </a:lnTo>
                <a:lnTo>
                  <a:pt x="1574" y="699"/>
                </a:lnTo>
                <a:lnTo>
                  <a:pt x="1572" y="700"/>
                </a:lnTo>
                <a:lnTo>
                  <a:pt x="1572" y="701"/>
                </a:lnTo>
                <a:lnTo>
                  <a:pt x="1571" y="701"/>
                </a:lnTo>
                <a:lnTo>
                  <a:pt x="1570" y="702"/>
                </a:lnTo>
                <a:lnTo>
                  <a:pt x="1569" y="703"/>
                </a:lnTo>
                <a:lnTo>
                  <a:pt x="1569" y="704"/>
                </a:lnTo>
                <a:lnTo>
                  <a:pt x="1568" y="704"/>
                </a:lnTo>
                <a:lnTo>
                  <a:pt x="1567" y="706"/>
                </a:lnTo>
                <a:lnTo>
                  <a:pt x="1567" y="707"/>
                </a:lnTo>
                <a:lnTo>
                  <a:pt x="1565" y="707"/>
                </a:lnTo>
                <a:lnTo>
                  <a:pt x="1564" y="708"/>
                </a:lnTo>
                <a:lnTo>
                  <a:pt x="1563" y="708"/>
                </a:lnTo>
                <a:lnTo>
                  <a:pt x="1562" y="708"/>
                </a:lnTo>
                <a:lnTo>
                  <a:pt x="1561" y="708"/>
                </a:lnTo>
                <a:lnTo>
                  <a:pt x="1560" y="708"/>
                </a:lnTo>
                <a:lnTo>
                  <a:pt x="1559" y="708"/>
                </a:lnTo>
                <a:lnTo>
                  <a:pt x="1557" y="708"/>
                </a:lnTo>
                <a:lnTo>
                  <a:pt x="1556" y="708"/>
                </a:lnTo>
                <a:lnTo>
                  <a:pt x="1555" y="708"/>
                </a:lnTo>
                <a:lnTo>
                  <a:pt x="1554" y="708"/>
                </a:lnTo>
                <a:lnTo>
                  <a:pt x="1547" y="704"/>
                </a:lnTo>
                <a:lnTo>
                  <a:pt x="1543" y="701"/>
                </a:lnTo>
                <a:lnTo>
                  <a:pt x="1530" y="695"/>
                </a:lnTo>
                <a:lnTo>
                  <a:pt x="1530" y="694"/>
                </a:lnTo>
                <a:lnTo>
                  <a:pt x="1529" y="694"/>
                </a:lnTo>
                <a:lnTo>
                  <a:pt x="1525" y="691"/>
                </a:lnTo>
                <a:lnTo>
                  <a:pt x="1523" y="690"/>
                </a:lnTo>
                <a:lnTo>
                  <a:pt x="1522" y="686"/>
                </a:lnTo>
                <a:lnTo>
                  <a:pt x="1521" y="685"/>
                </a:lnTo>
                <a:lnTo>
                  <a:pt x="1519" y="681"/>
                </a:lnTo>
                <a:lnTo>
                  <a:pt x="1518" y="678"/>
                </a:lnTo>
                <a:lnTo>
                  <a:pt x="1517" y="677"/>
                </a:lnTo>
                <a:lnTo>
                  <a:pt x="1513" y="675"/>
                </a:lnTo>
                <a:lnTo>
                  <a:pt x="1512" y="674"/>
                </a:lnTo>
                <a:lnTo>
                  <a:pt x="1509" y="674"/>
                </a:lnTo>
                <a:lnTo>
                  <a:pt x="1506" y="673"/>
                </a:lnTo>
                <a:lnTo>
                  <a:pt x="1495" y="674"/>
                </a:lnTo>
                <a:lnTo>
                  <a:pt x="1494" y="674"/>
                </a:lnTo>
                <a:lnTo>
                  <a:pt x="1490" y="673"/>
                </a:lnTo>
                <a:lnTo>
                  <a:pt x="1492" y="670"/>
                </a:lnTo>
                <a:lnTo>
                  <a:pt x="1493" y="669"/>
                </a:lnTo>
                <a:lnTo>
                  <a:pt x="1492" y="669"/>
                </a:lnTo>
                <a:lnTo>
                  <a:pt x="1493" y="667"/>
                </a:lnTo>
                <a:lnTo>
                  <a:pt x="1490" y="665"/>
                </a:lnTo>
                <a:lnTo>
                  <a:pt x="1489" y="665"/>
                </a:lnTo>
                <a:lnTo>
                  <a:pt x="1488" y="665"/>
                </a:lnTo>
                <a:lnTo>
                  <a:pt x="1487" y="664"/>
                </a:lnTo>
                <a:lnTo>
                  <a:pt x="1486" y="664"/>
                </a:lnTo>
                <a:lnTo>
                  <a:pt x="1480" y="653"/>
                </a:lnTo>
                <a:lnTo>
                  <a:pt x="1479" y="651"/>
                </a:lnTo>
                <a:lnTo>
                  <a:pt x="1478" y="650"/>
                </a:lnTo>
                <a:lnTo>
                  <a:pt x="1478" y="649"/>
                </a:lnTo>
                <a:lnTo>
                  <a:pt x="1475" y="645"/>
                </a:lnTo>
                <a:lnTo>
                  <a:pt x="1472" y="642"/>
                </a:lnTo>
                <a:lnTo>
                  <a:pt x="1471" y="642"/>
                </a:lnTo>
                <a:lnTo>
                  <a:pt x="1471" y="641"/>
                </a:lnTo>
                <a:lnTo>
                  <a:pt x="1470" y="639"/>
                </a:lnTo>
                <a:lnTo>
                  <a:pt x="1469" y="635"/>
                </a:lnTo>
                <a:lnTo>
                  <a:pt x="1468" y="633"/>
                </a:lnTo>
                <a:lnTo>
                  <a:pt x="1468" y="631"/>
                </a:lnTo>
                <a:lnTo>
                  <a:pt x="1468" y="628"/>
                </a:lnTo>
                <a:lnTo>
                  <a:pt x="1467" y="628"/>
                </a:lnTo>
                <a:lnTo>
                  <a:pt x="1467" y="626"/>
                </a:lnTo>
                <a:lnTo>
                  <a:pt x="1468" y="626"/>
                </a:lnTo>
                <a:lnTo>
                  <a:pt x="1468" y="625"/>
                </a:lnTo>
                <a:lnTo>
                  <a:pt x="1468" y="624"/>
                </a:lnTo>
                <a:lnTo>
                  <a:pt x="1469" y="624"/>
                </a:lnTo>
                <a:lnTo>
                  <a:pt x="1468" y="620"/>
                </a:lnTo>
                <a:lnTo>
                  <a:pt x="1468" y="617"/>
                </a:lnTo>
                <a:lnTo>
                  <a:pt x="1469" y="608"/>
                </a:lnTo>
                <a:lnTo>
                  <a:pt x="1469" y="604"/>
                </a:lnTo>
                <a:lnTo>
                  <a:pt x="1469" y="603"/>
                </a:lnTo>
                <a:lnTo>
                  <a:pt x="1469" y="601"/>
                </a:lnTo>
                <a:lnTo>
                  <a:pt x="1469" y="599"/>
                </a:lnTo>
                <a:lnTo>
                  <a:pt x="1469" y="597"/>
                </a:lnTo>
                <a:lnTo>
                  <a:pt x="1469" y="585"/>
                </a:lnTo>
                <a:lnTo>
                  <a:pt x="1469" y="583"/>
                </a:lnTo>
                <a:lnTo>
                  <a:pt x="1469" y="573"/>
                </a:lnTo>
                <a:lnTo>
                  <a:pt x="1469" y="572"/>
                </a:lnTo>
                <a:lnTo>
                  <a:pt x="1469" y="566"/>
                </a:lnTo>
                <a:lnTo>
                  <a:pt x="1469" y="562"/>
                </a:lnTo>
                <a:lnTo>
                  <a:pt x="1469" y="560"/>
                </a:lnTo>
                <a:lnTo>
                  <a:pt x="1469" y="557"/>
                </a:lnTo>
                <a:lnTo>
                  <a:pt x="1469" y="553"/>
                </a:lnTo>
                <a:lnTo>
                  <a:pt x="1468" y="551"/>
                </a:lnTo>
                <a:lnTo>
                  <a:pt x="1469" y="551"/>
                </a:lnTo>
                <a:lnTo>
                  <a:pt x="1468" y="549"/>
                </a:lnTo>
                <a:lnTo>
                  <a:pt x="1468" y="544"/>
                </a:lnTo>
                <a:lnTo>
                  <a:pt x="1468" y="542"/>
                </a:lnTo>
                <a:lnTo>
                  <a:pt x="1468" y="540"/>
                </a:lnTo>
                <a:lnTo>
                  <a:pt x="1468" y="539"/>
                </a:lnTo>
                <a:lnTo>
                  <a:pt x="1468" y="537"/>
                </a:lnTo>
                <a:lnTo>
                  <a:pt x="1468" y="536"/>
                </a:lnTo>
                <a:lnTo>
                  <a:pt x="1468" y="535"/>
                </a:lnTo>
                <a:lnTo>
                  <a:pt x="1467" y="528"/>
                </a:lnTo>
                <a:lnTo>
                  <a:pt x="1467" y="526"/>
                </a:lnTo>
                <a:lnTo>
                  <a:pt x="1467" y="524"/>
                </a:lnTo>
                <a:lnTo>
                  <a:pt x="1465" y="520"/>
                </a:lnTo>
                <a:lnTo>
                  <a:pt x="1464" y="509"/>
                </a:lnTo>
                <a:lnTo>
                  <a:pt x="1464" y="505"/>
                </a:lnTo>
                <a:lnTo>
                  <a:pt x="1464" y="502"/>
                </a:lnTo>
                <a:lnTo>
                  <a:pt x="1464" y="500"/>
                </a:lnTo>
                <a:lnTo>
                  <a:pt x="1463" y="493"/>
                </a:lnTo>
                <a:lnTo>
                  <a:pt x="1463" y="492"/>
                </a:lnTo>
                <a:lnTo>
                  <a:pt x="1464" y="491"/>
                </a:lnTo>
                <a:lnTo>
                  <a:pt x="1464" y="490"/>
                </a:lnTo>
                <a:lnTo>
                  <a:pt x="1464" y="489"/>
                </a:lnTo>
                <a:lnTo>
                  <a:pt x="1464" y="487"/>
                </a:lnTo>
                <a:lnTo>
                  <a:pt x="1465" y="481"/>
                </a:lnTo>
                <a:lnTo>
                  <a:pt x="1465" y="480"/>
                </a:lnTo>
                <a:lnTo>
                  <a:pt x="1465" y="478"/>
                </a:lnTo>
                <a:lnTo>
                  <a:pt x="1467" y="476"/>
                </a:lnTo>
                <a:lnTo>
                  <a:pt x="1468" y="470"/>
                </a:lnTo>
                <a:lnTo>
                  <a:pt x="1469" y="468"/>
                </a:lnTo>
                <a:lnTo>
                  <a:pt x="1471" y="464"/>
                </a:lnTo>
                <a:lnTo>
                  <a:pt x="1473" y="460"/>
                </a:lnTo>
                <a:lnTo>
                  <a:pt x="1476" y="455"/>
                </a:lnTo>
                <a:lnTo>
                  <a:pt x="1476" y="453"/>
                </a:lnTo>
                <a:lnTo>
                  <a:pt x="1477" y="452"/>
                </a:lnTo>
                <a:lnTo>
                  <a:pt x="1477" y="451"/>
                </a:lnTo>
                <a:lnTo>
                  <a:pt x="1477" y="450"/>
                </a:lnTo>
                <a:lnTo>
                  <a:pt x="1478" y="450"/>
                </a:lnTo>
                <a:lnTo>
                  <a:pt x="1478" y="449"/>
                </a:lnTo>
                <a:lnTo>
                  <a:pt x="1478" y="447"/>
                </a:lnTo>
                <a:lnTo>
                  <a:pt x="1480" y="441"/>
                </a:lnTo>
                <a:lnTo>
                  <a:pt x="1481" y="438"/>
                </a:lnTo>
                <a:lnTo>
                  <a:pt x="1481" y="436"/>
                </a:lnTo>
                <a:lnTo>
                  <a:pt x="1483" y="435"/>
                </a:lnTo>
                <a:lnTo>
                  <a:pt x="1484" y="433"/>
                </a:lnTo>
                <a:lnTo>
                  <a:pt x="1484" y="431"/>
                </a:lnTo>
                <a:lnTo>
                  <a:pt x="1486" y="422"/>
                </a:lnTo>
                <a:lnTo>
                  <a:pt x="1487" y="420"/>
                </a:lnTo>
                <a:lnTo>
                  <a:pt x="1488" y="418"/>
                </a:lnTo>
                <a:lnTo>
                  <a:pt x="1488" y="417"/>
                </a:lnTo>
                <a:lnTo>
                  <a:pt x="1489" y="417"/>
                </a:lnTo>
                <a:lnTo>
                  <a:pt x="1490" y="414"/>
                </a:lnTo>
                <a:lnTo>
                  <a:pt x="1492" y="413"/>
                </a:lnTo>
                <a:lnTo>
                  <a:pt x="1492" y="411"/>
                </a:lnTo>
                <a:lnTo>
                  <a:pt x="1493" y="410"/>
                </a:lnTo>
                <a:lnTo>
                  <a:pt x="1493" y="409"/>
                </a:lnTo>
                <a:lnTo>
                  <a:pt x="1494" y="409"/>
                </a:lnTo>
                <a:lnTo>
                  <a:pt x="1494" y="408"/>
                </a:lnTo>
                <a:lnTo>
                  <a:pt x="1494" y="407"/>
                </a:lnTo>
                <a:lnTo>
                  <a:pt x="1494" y="406"/>
                </a:lnTo>
                <a:lnTo>
                  <a:pt x="1495" y="406"/>
                </a:lnTo>
                <a:lnTo>
                  <a:pt x="1495" y="405"/>
                </a:lnTo>
                <a:lnTo>
                  <a:pt x="1496" y="405"/>
                </a:lnTo>
                <a:lnTo>
                  <a:pt x="1496" y="403"/>
                </a:lnTo>
                <a:lnTo>
                  <a:pt x="1497" y="402"/>
                </a:lnTo>
                <a:lnTo>
                  <a:pt x="1498" y="401"/>
                </a:lnTo>
                <a:lnTo>
                  <a:pt x="1498" y="400"/>
                </a:lnTo>
                <a:lnTo>
                  <a:pt x="1502" y="396"/>
                </a:lnTo>
                <a:lnTo>
                  <a:pt x="1504" y="392"/>
                </a:lnTo>
                <a:lnTo>
                  <a:pt x="1505" y="390"/>
                </a:lnTo>
                <a:lnTo>
                  <a:pt x="1506" y="386"/>
                </a:lnTo>
                <a:lnTo>
                  <a:pt x="1507" y="383"/>
                </a:lnTo>
                <a:lnTo>
                  <a:pt x="1509" y="380"/>
                </a:lnTo>
                <a:lnTo>
                  <a:pt x="1510" y="377"/>
                </a:lnTo>
                <a:lnTo>
                  <a:pt x="1513" y="372"/>
                </a:lnTo>
                <a:lnTo>
                  <a:pt x="1517" y="365"/>
                </a:lnTo>
                <a:lnTo>
                  <a:pt x="1518" y="366"/>
                </a:lnTo>
                <a:lnTo>
                  <a:pt x="1519" y="365"/>
                </a:lnTo>
                <a:lnTo>
                  <a:pt x="1518" y="364"/>
                </a:lnTo>
                <a:lnTo>
                  <a:pt x="1521" y="358"/>
                </a:lnTo>
                <a:lnTo>
                  <a:pt x="1523" y="359"/>
                </a:lnTo>
                <a:lnTo>
                  <a:pt x="1522" y="357"/>
                </a:lnTo>
                <a:lnTo>
                  <a:pt x="1523" y="356"/>
                </a:lnTo>
                <a:lnTo>
                  <a:pt x="1523" y="355"/>
                </a:lnTo>
                <a:lnTo>
                  <a:pt x="1525" y="353"/>
                </a:lnTo>
                <a:lnTo>
                  <a:pt x="1527" y="350"/>
                </a:lnTo>
                <a:lnTo>
                  <a:pt x="1529" y="347"/>
                </a:lnTo>
                <a:lnTo>
                  <a:pt x="1532" y="342"/>
                </a:lnTo>
                <a:lnTo>
                  <a:pt x="1534" y="341"/>
                </a:lnTo>
                <a:lnTo>
                  <a:pt x="1535" y="339"/>
                </a:lnTo>
                <a:lnTo>
                  <a:pt x="1538" y="338"/>
                </a:lnTo>
                <a:lnTo>
                  <a:pt x="1539" y="335"/>
                </a:lnTo>
                <a:lnTo>
                  <a:pt x="1544" y="327"/>
                </a:lnTo>
                <a:lnTo>
                  <a:pt x="1548" y="321"/>
                </a:lnTo>
                <a:lnTo>
                  <a:pt x="1548" y="319"/>
                </a:lnTo>
                <a:lnTo>
                  <a:pt x="1550" y="319"/>
                </a:lnTo>
                <a:lnTo>
                  <a:pt x="1550" y="318"/>
                </a:lnTo>
                <a:lnTo>
                  <a:pt x="1551" y="316"/>
                </a:lnTo>
                <a:lnTo>
                  <a:pt x="1555" y="310"/>
                </a:lnTo>
                <a:lnTo>
                  <a:pt x="1557" y="313"/>
                </a:lnTo>
                <a:lnTo>
                  <a:pt x="1560" y="309"/>
                </a:lnTo>
                <a:lnTo>
                  <a:pt x="1557" y="307"/>
                </a:lnTo>
                <a:lnTo>
                  <a:pt x="1557" y="308"/>
                </a:lnTo>
                <a:lnTo>
                  <a:pt x="1557" y="307"/>
                </a:lnTo>
                <a:lnTo>
                  <a:pt x="1559" y="308"/>
                </a:lnTo>
                <a:lnTo>
                  <a:pt x="1559" y="307"/>
                </a:lnTo>
                <a:lnTo>
                  <a:pt x="1567" y="296"/>
                </a:lnTo>
                <a:lnTo>
                  <a:pt x="1568" y="292"/>
                </a:lnTo>
                <a:lnTo>
                  <a:pt x="1569" y="291"/>
                </a:lnTo>
                <a:lnTo>
                  <a:pt x="1569" y="290"/>
                </a:lnTo>
                <a:lnTo>
                  <a:pt x="1569" y="288"/>
                </a:lnTo>
                <a:lnTo>
                  <a:pt x="1571" y="283"/>
                </a:lnTo>
                <a:lnTo>
                  <a:pt x="1571" y="281"/>
                </a:lnTo>
                <a:lnTo>
                  <a:pt x="1572" y="279"/>
                </a:lnTo>
                <a:lnTo>
                  <a:pt x="1573" y="274"/>
                </a:lnTo>
                <a:lnTo>
                  <a:pt x="1574" y="265"/>
                </a:lnTo>
                <a:lnTo>
                  <a:pt x="1577" y="263"/>
                </a:lnTo>
                <a:lnTo>
                  <a:pt x="1574" y="258"/>
                </a:lnTo>
                <a:lnTo>
                  <a:pt x="1574" y="257"/>
                </a:lnTo>
                <a:lnTo>
                  <a:pt x="1573" y="256"/>
                </a:lnTo>
                <a:lnTo>
                  <a:pt x="1573" y="255"/>
                </a:lnTo>
                <a:lnTo>
                  <a:pt x="1572" y="254"/>
                </a:lnTo>
                <a:lnTo>
                  <a:pt x="1572" y="252"/>
                </a:lnTo>
                <a:lnTo>
                  <a:pt x="1571" y="252"/>
                </a:lnTo>
                <a:lnTo>
                  <a:pt x="1571" y="251"/>
                </a:lnTo>
                <a:lnTo>
                  <a:pt x="1570" y="250"/>
                </a:lnTo>
                <a:lnTo>
                  <a:pt x="1569" y="249"/>
                </a:lnTo>
                <a:lnTo>
                  <a:pt x="1568" y="248"/>
                </a:lnTo>
                <a:lnTo>
                  <a:pt x="1567" y="247"/>
                </a:lnTo>
                <a:lnTo>
                  <a:pt x="1565" y="247"/>
                </a:lnTo>
                <a:lnTo>
                  <a:pt x="1565" y="246"/>
                </a:lnTo>
                <a:lnTo>
                  <a:pt x="1564" y="246"/>
                </a:lnTo>
                <a:lnTo>
                  <a:pt x="1563" y="244"/>
                </a:lnTo>
                <a:lnTo>
                  <a:pt x="1562" y="244"/>
                </a:lnTo>
                <a:lnTo>
                  <a:pt x="1561" y="244"/>
                </a:lnTo>
                <a:lnTo>
                  <a:pt x="1561" y="243"/>
                </a:lnTo>
                <a:lnTo>
                  <a:pt x="1561" y="244"/>
                </a:lnTo>
                <a:lnTo>
                  <a:pt x="1561" y="243"/>
                </a:lnTo>
                <a:lnTo>
                  <a:pt x="1560" y="243"/>
                </a:lnTo>
                <a:lnTo>
                  <a:pt x="1559" y="243"/>
                </a:lnTo>
                <a:lnTo>
                  <a:pt x="1559" y="242"/>
                </a:lnTo>
                <a:lnTo>
                  <a:pt x="1557" y="242"/>
                </a:lnTo>
                <a:lnTo>
                  <a:pt x="1556" y="242"/>
                </a:lnTo>
                <a:lnTo>
                  <a:pt x="1554" y="241"/>
                </a:lnTo>
                <a:lnTo>
                  <a:pt x="1553" y="241"/>
                </a:lnTo>
                <a:lnTo>
                  <a:pt x="1552" y="240"/>
                </a:lnTo>
                <a:lnTo>
                  <a:pt x="1546" y="238"/>
                </a:lnTo>
                <a:lnTo>
                  <a:pt x="1545" y="238"/>
                </a:lnTo>
                <a:lnTo>
                  <a:pt x="1544" y="238"/>
                </a:lnTo>
                <a:lnTo>
                  <a:pt x="1544" y="237"/>
                </a:lnTo>
                <a:lnTo>
                  <a:pt x="1537" y="237"/>
                </a:lnTo>
                <a:lnTo>
                  <a:pt x="1536" y="237"/>
                </a:lnTo>
                <a:lnTo>
                  <a:pt x="1536" y="238"/>
                </a:lnTo>
                <a:lnTo>
                  <a:pt x="1535" y="238"/>
                </a:lnTo>
                <a:lnTo>
                  <a:pt x="1535" y="237"/>
                </a:lnTo>
                <a:lnTo>
                  <a:pt x="1534" y="237"/>
                </a:lnTo>
                <a:lnTo>
                  <a:pt x="1532" y="237"/>
                </a:lnTo>
                <a:lnTo>
                  <a:pt x="1529" y="235"/>
                </a:lnTo>
                <a:lnTo>
                  <a:pt x="1526" y="233"/>
                </a:lnTo>
                <a:lnTo>
                  <a:pt x="1526" y="232"/>
                </a:lnTo>
                <a:lnTo>
                  <a:pt x="1525" y="232"/>
                </a:lnTo>
                <a:lnTo>
                  <a:pt x="1525" y="231"/>
                </a:lnTo>
                <a:lnTo>
                  <a:pt x="1523" y="230"/>
                </a:lnTo>
                <a:lnTo>
                  <a:pt x="1518" y="223"/>
                </a:lnTo>
                <a:lnTo>
                  <a:pt x="1518" y="222"/>
                </a:lnTo>
                <a:lnTo>
                  <a:pt x="1517" y="222"/>
                </a:lnTo>
                <a:lnTo>
                  <a:pt x="1515" y="221"/>
                </a:lnTo>
                <a:lnTo>
                  <a:pt x="1515" y="219"/>
                </a:lnTo>
                <a:lnTo>
                  <a:pt x="1514" y="219"/>
                </a:lnTo>
                <a:lnTo>
                  <a:pt x="1513" y="219"/>
                </a:lnTo>
                <a:lnTo>
                  <a:pt x="1513" y="218"/>
                </a:lnTo>
                <a:lnTo>
                  <a:pt x="1512" y="218"/>
                </a:lnTo>
                <a:lnTo>
                  <a:pt x="1511" y="218"/>
                </a:lnTo>
                <a:lnTo>
                  <a:pt x="1510" y="218"/>
                </a:lnTo>
                <a:lnTo>
                  <a:pt x="1509" y="218"/>
                </a:lnTo>
                <a:lnTo>
                  <a:pt x="1509" y="217"/>
                </a:lnTo>
                <a:lnTo>
                  <a:pt x="1507" y="217"/>
                </a:lnTo>
                <a:lnTo>
                  <a:pt x="1506" y="217"/>
                </a:lnTo>
                <a:lnTo>
                  <a:pt x="1505" y="217"/>
                </a:lnTo>
                <a:lnTo>
                  <a:pt x="1504" y="217"/>
                </a:lnTo>
                <a:lnTo>
                  <a:pt x="1503" y="218"/>
                </a:lnTo>
                <a:lnTo>
                  <a:pt x="1507" y="209"/>
                </a:lnTo>
                <a:lnTo>
                  <a:pt x="1517" y="184"/>
                </a:lnTo>
                <a:lnTo>
                  <a:pt x="1519" y="179"/>
                </a:lnTo>
                <a:lnTo>
                  <a:pt x="1520" y="175"/>
                </a:lnTo>
                <a:lnTo>
                  <a:pt x="1522" y="168"/>
                </a:lnTo>
                <a:lnTo>
                  <a:pt x="1523" y="166"/>
                </a:lnTo>
                <a:lnTo>
                  <a:pt x="1526" y="156"/>
                </a:lnTo>
                <a:lnTo>
                  <a:pt x="1529" y="147"/>
                </a:lnTo>
                <a:lnTo>
                  <a:pt x="1530" y="142"/>
                </a:lnTo>
                <a:lnTo>
                  <a:pt x="1531" y="137"/>
                </a:lnTo>
                <a:lnTo>
                  <a:pt x="1534" y="131"/>
                </a:lnTo>
                <a:lnTo>
                  <a:pt x="1534" y="129"/>
                </a:lnTo>
                <a:lnTo>
                  <a:pt x="1535" y="125"/>
                </a:lnTo>
                <a:lnTo>
                  <a:pt x="1535" y="124"/>
                </a:lnTo>
                <a:lnTo>
                  <a:pt x="1536" y="123"/>
                </a:lnTo>
                <a:lnTo>
                  <a:pt x="1538" y="113"/>
                </a:lnTo>
                <a:lnTo>
                  <a:pt x="1539" y="110"/>
                </a:lnTo>
                <a:lnTo>
                  <a:pt x="1539" y="108"/>
                </a:lnTo>
                <a:lnTo>
                  <a:pt x="1539" y="107"/>
                </a:lnTo>
                <a:lnTo>
                  <a:pt x="1546" y="83"/>
                </a:lnTo>
                <a:lnTo>
                  <a:pt x="1546" y="82"/>
                </a:lnTo>
                <a:lnTo>
                  <a:pt x="1545" y="82"/>
                </a:lnTo>
                <a:lnTo>
                  <a:pt x="1547" y="74"/>
                </a:lnTo>
                <a:lnTo>
                  <a:pt x="1550" y="67"/>
                </a:lnTo>
                <a:lnTo>
                  <a:pt x="1551" y="68"/>
                </a:lnTo>
                <a:lnTo>
                  <a:pt x="1551" y="67"/>
                </a:lnTo>
                <a:lnTo>
                  <a:pt x="1553" y="63"/>
                </a:lnTo>
                <a:lnTo>
                  <a:pt x="1557" y="48"/>
                </a:lnTo>
                <a:lnTo>
                  <a:pt x="1557" y="47"/>
                </a:lnTo>
                <a:lnTo>
                  <a:pt x="1556" y="47"/>
                </a:lnTo>
                <a:lnTo>
                  <a:pt x="1556" y="46"/>
                </a:lnTo>
                <a:lnTo>
                  <a:pt x="1556" y="45"/>
                </a:lnTo>
                <a:lnTo>
                  <a:pt x="1557" y="45"/>
                </a:lnTo>
                <a:lnTo>
                  <a:pt x="1560" y="39"/>
                </a:lnTo>
                <a:lnTo>
                  <a:pt x="1560" y="38"/>
                </a:lnTo>
                <a:lnTo>
                  <a:pt x="1560" y="37"/>
                </a:lnTo>
                <a:lnTo>
                  <a:pt x="1562" y="26"/>
                </a:lnTo>
                <a:lnTo>
                  <a:pt x="1562" y="25"/>
                </a:lnTo>
                <a:lnTo>
                  <a:pt x="1563" y="20"/>
                </a:lnTo>
                <a:lnTo>
                  <a:pt x="1563" y="16"/>
                </a:lnTo>
                <a:lnTo>
                  <a:pt x="1563" y="15"/>
                </a:lnTo>
                <a:lnTo>
                  <a:pt x="1563" y="14"/>
                </a:lnTo>
                <a:lnTo>
                  <a:pt x="1562" y="13"/>
                </a:lnTo>
                <a:lnTo>
                  <a:pt x="1563" y="11"/>
                </a:lnTo>
                <a:lnTo>
                  <a:pt x="1563" y="9"/>
                </a:lnTo>
                <a:lnTo>
                  <a:pt x="1564" y="9"/>
                </a:lnTo>
                <a:lnTo>
                  <a:pt x="1564" y="8"/>
                </a:lnTo>
                <a:lnTo>
                  <a:pt x="1564" y="7"/>
                </a:lnTo>
                <a:lnTo>
                  <a:pt x="1565" y="7"/>
                </a:lnTo>
                <a:lnTo>
                  <a:pt x="1565" y="6"/>
                </a:lnTo>
                <a:lnTo>
                  <a:pt x="1567" y="6"/>
                </a:lnTo>
                <a:lnTo>
                  <a:pt x="1567" y="5"/>
                </a:lnTo>
                <a:lnTo>
                  <a:pt x="1567" y="4"/>
                </a:lnTo>
                <a:lnTo>
                  <a:pt x="1569" y="0"/>
                </a:lnTo>
                <a:lnTo>
                  <a:pt x="1577" y="3"/>
                </a:lnTo>
                <a:lnTo>
                  <a:pt x="1604" y="15"/>
                </a:lnTo>
                <a:lnTo>
                  <a:pt x="1612" y="17"/>
                </a:lnTo>
                <a:lnTo>
                  <a:pt x="1615" y="19"/>
                </a:lnTo>
                <a:lnTo>
                  <a:pt x="1623" y="22"/>
                </a:lnTo>
                <a:lnTo>
                  <a:pt x="1628" y="23"/>
                </a:lnTo>
                <a:lnTo>
                  <a:pt x="1630" y="24"/>
                </a:lnTo>
                <a:lnTo>
                  <a:pt x="1649" y="32"/>
                </a:lnTo>
                <a:lnTo>
                  <a:pt x="1678" y="42"/>
                </a:lnTo>
                <a:lnTo>
                  <a:pt x="1680" y="43"/>
                </a:lnTo>
                <a:lnTo>
                  <a:pt x="1684" y="45"/>
                </a:lnTo>
                <a:lnTo>
                  <a:pt x="1685" y="45"/>
                </a:lnTo>
                <a:lnTo>
                  <a:pt x="1687" y="47"/>
                </a:lnTo>
                <a:lnTo>
                  <a:pt x="1691" y="48"/>
                </a:lnTo>
                <a:lnTo>
                  <a:pt x="1698" y="51"/>
                </a:lnTo>
                <a:lnTo>
                  <a:pt x="1713" y="56"/>
                </a:lnTo>
                <a:lnTo>
                  <a:pt x="1714" y="57"/>
                </a:lnTo>
                <a:lnTo>
                  <a:pt x="1715" y="57"/>
                </a:lnTo>
                <a:lnTo>
                  <a:pt x="1718" y="58"/>
                </a:lnTo>
                <a:lnTo>
                  <a:pt x="1721" y="59"/>
                </a:lnTo>
                <a:lnTo>
                  <a:pt x="1726" y="62"/>
                </a:lnTo>
                <a:lnTo>
                  <a:pt x="1729" y="63"/>
                </a:lnTo>
                <a:lnTo>
                  <a:pt x="1732" y="64"/>
                </a:lnTo>
                <a:lnTo>
                  <a:pt x="1737" y="66"/>
                </a:lnTo>
                <a:close/>
              </a:path>
            </a:pathLst>
          </a:custGeom>
          <a:solidFill>
            <a:srgbClr val="F5B90F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" name="Freeform 459">
            <a:extLst>
              <a:ext uri="{FF2B5EF4-FFF2-40B4-BE49-F238E27FC236}">
                <a16:creationId xmlns:a16="http://schemas.microsoft.com/office/drawing/2014/main" id="{BFA4B89B-B2FC-004F-4235-DD74B133D728}"/>
              </a:ext>
            </a:extLst>
          </p:cNvPr>
          <p:cNvSpPr>
            <a:spLocks noEditPoints="1"/>
          </p:cNvSpPr>
          <p:nvPr/>
        </p:nvSpPr>
        <p:spPr bwMode="auto">
          <a:xfrm>
            <a:off x="4932040" y="1203598"/>
            <a:ext cx="3714232" cy="3675956"/>
          </a:xfrm>
          <a:custGeom>
            <a:avLst/>
            <a:gdLst>
              <a:gd name="T0" fmla="*/ 1832 w 2523"/>
              <a:gd name="T1" fmla="*/ 1876 h 2497"/>
              <a:gd name="T2" fmla="*/ 2066 w 2523"/>
              <a:gd name="T3" fmla="*/ 1838 h 2497"/>
              <a:gd name="T4" fmla="*/ 1755 w 2523"/>
              <a:gd name="T5" fmla="*/ 1840 h 2497"/>
              <a:gd name="T6" fmla="*/ 1878 w 2523"/>
              <a:gd name="T7" fmla="*/ 1851 h 2497"/>
              <a:gd name="T8" fmla="*/ 2350 w 2523"/>
              <a:gd name="T9" fmla="*/ 1896 h 2497"/>
              <a:gd name="T10" fmla="*/ 2037 w 2523"/>
              <a:gd name="T11" fmla="*/ 1974 h 2497"/>
              <a:gd name="T12" fmla="*/ 1617 w 2523"/>
              <a:gd name="T13" fmla="*/ 2139 h 2497"/>
              <a:gd name="T14" fmla="*/ 1888 w 2523"/>
              <a:gd name="T15" fmla="*/ 1988 h 2497"/>
              <a:gd name="T16" fmla="*/ 2117 w 2523"/>
              <a:gd name="T17" fmla="*/ 1869 h 2497"/>
              <a:gd name="T18" fmla="*/ 2155 w 2523"/>
              <a:gd name="T19" fmla="*/ 1882 h 2497"/>
              <a:gd name="T20" fmla="*/ 1812 w 2523"/>
              <a:gd name="T21" fmla="*/ 1755 h 2497"/>
              <a:gd name="T22" fmla="*/ 2065 w 2523"/>
              <a:gd name="T23" fmla="*/ 1767 h 2497"/>
              <a:gd name="T24" fmla="*/ 1846 w 2523"/>
              <a:gd name="T25" fmla="*/ 1688 h 2497"/>
              <a:gd name="T26" fmla="*/ 1969 w 2523"/>
              <a:gd name="T27" fmla="*/ 1846 h 2497"/>
              <a:gd name="T28" fmla="*/ 1924 w 2523"/>
              <a:gd name="T29" fmla="*/ 1711 h 2497"/>
              <a:gd name="T30" fmla="*/ 842 w 2523"/>
              <a:gd name="T31" fmla="*/ 1989 h 2497"/>
              <a:gd name="T32" fmla="*/ 583 w 2523"/>
              <a:gd name="T33" fmla="*/ 2216 h 2497"/>
              <a:gd name="T34" fmla="*/ 459 w 2523"/>
              <a:gd name="T35" fmla="*/ 2295 h 2497"/>
              <a:gd name="T36" fmla="*/ 31 w 2523"/>
              <a:gd name="T37" fmla="*/ 2495 h 2497"/>
              <a:gd name="T38" fmla="*/ 85 w 2523"/>
              <a:gd name="T39" fmla="*/ 2175 h 2497"/>
              <a:gd name="T40" fmla="*/ 252 w 2523"/>
              <a:gd name="T41" fmla="*/ 1922 h 2497"/>
              <a:gd name="T42" fmla="*/ 383 w 2523"/>
              <a:gd name="T43" fmla="*/ 1622 h 2497"/>
              <a:gd name="T44" fmla="*/ 678 w 2523"/>
              <a:gd name="T45" fmla="*/ 1608 h 2497"/>
              <a:gd name="T46" fmla="*/ 2309 w 2523"/>
              <a:gd name="T47" fmla="*/ 810 h 2497"/>
              <a:gd name="T48" fmla="*/ 2054 w 2523"/>
              <a:gd name="T49" fmla="*/ 706 h 2497"/>
              <a:gd name="T50" fmla="*/ 2320 w 2523"/>
              <a:gd name="T51" fmla="*/ 943 h 2497"/>
              <a:gd name="T52" fmla="*/ 2401 w 2523"/>
              <a:gd name="T53" fmla="*/ 1218 h 2497"/>
              <a:gd name="T54" fmla="*/ 2293 w 2523"/>
              <a:gd name="T55" fmla="*/ 1673 h 2497"/>
              <a:gd name="T56" fmla="*/ 2104 w 2523"/>
              <a:gd name="T57" fmla="*/ 1827 h 2497"/>
              <a:gd name="T58" fmla="*/ 1974 w 2523"/>
              <a:gd name="T59" fmla="*/ 1515 h 2497"/>
              <a:gd name="T60" fmla="*/ 1821 w 2523"/>
              <a:gd name="T61" fmla="*/ 1575 h 2497"/>
              <a:gd name="T62" fmla="*/ 1665 w 2523"/>
              <a:gd name="T63" fmla="*/ 1589 h 2497"/>
              <a:gd name="T64" fmla="*/ 1653 w 2523"/>
              <a:gd name="T65" fmla="*/ 1798 h 2497"/>
              <a:gd name="T66" fmla="*/ 1543 w 2523"/>
              <a:gd name="T67" fmla="*/ 1820 h 2497"/>
              <a:gd name="T68" fmla="*/ 1713 w 2523"/>
              <a:gd name="T69" fmla="*/ 1939 h 2497"/>
              <a:gd name="T70" fmla="*/ 1488 w 2523"/>
              <a:gd name="T71" fmla="*/ 1866 h 2497"/>
              <a:gd name="T72" fmla="*/ 1479 w 2523"/>
              <a:gd name="T73" fmla="*/ 1939 h 2497"/>
              <a:gd name="T74" fmla="*/ 1547 w 2523"/>
              <a:gd name="T75" fmla="*/ 1985 h 2497"/>
              <a:gd name="T76" fmla="*/ 1333 w 2523"/>
              <a:gd name="T77" fmla="*/ 2036 h 2497"/>
              <a:gd name="T78" fmla="*/ 1176 w 2523"/>
              <a:gd name="T79" fmla="*/ 1930 h 2497"/>
              <a:gd name="T80" fmla="*/ 1134 w 2523"/>
              <a:gd name="T81" fmla="*/ 1497 h 2497"/>
              <a:gd name="T82" fmla="*/ 1259 w 2523"/>
              <a:gd name="T83" fmla="*/ 1248 h 2497"/>
              <a:gd name="T84" fmla="*/ 1456 w 2523"/>
              <a:gd name="T85" fmla="*/ 1113 h 2497"/>
              <a:gd name="T86" fmla="*/ 1422 w 2523"/>
              <a:gd name="T87" fmla="*/ 1052 h 2497"/>
              <a:gd name="T88" fmla="*/ 1639 w 2523"/>
              <a:gd name="T89" fmla="*/ 785 h 2497"/>
              <a:gd name="T90" fmla="*/ 1805 w 2523"/>
              <a:gd name="T91" fmla="*/ 912 h 2497"/>
              <a:gd name="T92" fmla="*/ 1823 w 2523"/>
              <a:gd name="T93" fmla="*/ 758 h 2497"/>
              <a:gd name="T94" fmla="*/ 1972 w 2523"/>
              <a:gd name="T95" fmla="*/ 686 h 2497"/>
              <a:gd name="T96" fmla="*/ 2147 w 2523"/>
              <a:gd name="T97" fmla="*/ 414 h 2497"/>
              <a:gd name="T98" fmla="*/ 2107 w 2523"/>
              <a:gd name="T99" fmla="*/ 376 h 2497"/>
              <a:gd name="T100" fmla="*/ 1504 w 2523"/>
              <a:gd name="T101" fmla="*/ 227 h 2497"/>
              <a:gd name="T102" fmla="*/ 1460 w 2523"/>
              <a:gd name="T103" fmla="*/ 472 h 2497"/>
              <a:gd name="T104" fmla="*/ 1279 w 2523"/>
              <a:gd name="T105" fmla="*/ 1071 h 2497"/>
              <a:gd name="T106" fmla="*/ 1082 w 2523"/>
              <a:gd name="T107" fmla="*/ 1212 h 2497"/>
              <a:gd name="T108" fmla="*/ 1192 w 2523"/>
              <a:gd name="T109" fmla="*/ 846 h 2497"/>
              <a:gd name="T110" fmla="*/ 1461 w 2523"/>
              <a:gd name="T111" fmla="*/ 302 h 2497"/>
              <a:gd name="T112" fmla="*/ 2028 w 2523"/>
              <a:gd name="T113" fmla="*/ 264 h 2497"/>
              <a:gd name="T114" fmla="*/ 2047 w 2523"/>
              <a:gd name="T115" fmla="*/ 360 h 2497"/>
              <a:gd name="T116" fmla="*/ 1997 w 2523"/>
              <a:gd name="T117" fmla="*/ 457 h 2497"/>
              <a:gd name="T118" fmla="*/ 2045 w 2523"/>
              <a:gd name="T119" fmla="*/ 595 h 2497"/>
              <a:gd name="T120" fmla="*/ 1886 w 2523"/>
              <a:gd name="T121" fmla="*/ 615 h 2497"/>
              <a:gd name="T122" fmla="*/ 1854 w 2523"/>
              <a:gd name="T123" fmla="*/ 652 h 2497"/>
              <a:gd name="T124" fmla="*/ 1592 w 2523"/>
              <a:gd name="T125" fmla="*/ 675 h 2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23" h="2497">
                <a:moveTo>
                  <a:pt x="934" y="2080"/>
                </a:moveTo>
                <a:lnTo>
                  <a:pt x="935" y="2080"/>
                </a:lnTo>
                <a:lnTo>
                  <a:pt x="936" y="2080"/>
                </a:lnTo>
                <a:lnTo>
                  <a:pt x="938" y="2083"/>
                </a:lnTo>
                <a:lnTo>
                  <a:pt x="940" y="2086"/>
                </a:lnTo>
                <a:lnTo>
                  <a:pt x="936" y="2086"/>
                </a:lnTo>
                <a:lnTo>
                  <a:pt x="933" y="2083"/>
                </a:lnTo>
                <a:lnTo>
                  <a:pt x="933" y="2082"/>
                </a:lnTo>
                <a:lnTo>
                  <a:pt x="932" y="2082"/>
                </a:lnTo>
                <a:lnTo>
                  <a:pt x="932" y="2081"/>
                </a:lnTo>
                <a:lnTo>
                  <a:pt x="933" y="2081"/>
                </a:lnTo>
                <a:lnTo>
                  <a:pt x="933" y="2080"/>
                </a:lnTo>
                <a:lnTo>
                  <a:pt x="932" y="2080"/>
                </a:lnTo>
                <a:lnTo>
                  <a:pt x="932" y="2078"/>
                </a:lnTo>
                <a:lnTo>
                  <a:pt x="931" y="2078"/>
                </a:lnTo>
                <a:lnTo>
                  <a:pt x="932" y="2078"/>
                </a:lnTo>
                <a:lnTo>
                  <a:pt x="933" y="2078"/>
                </a:lnTo>
                <a:lnTo>
                  <a:pt x="933" y="2080"/>
                </a:lnTo>
                <a:lnTo>
                  <a:pt x="934" y="2080"/>
                </a:lnTo>
                <a:close/>
                <a:moveTo>
                  <a:pt x="921" y="2013"/>
                </a:moveTo>
                <a:lnTo>
                  <a:pt x="917" y="2016"/>
                </a:lnTo>
                <a:lnTo>
                  <a:pt x="913" y="2013"/>
                </a:lnTo>
                <a:lnTo>
                  <a:pt x="915" y="2001"/>
                </a:lnTo>
                <a:lnTo>
                  <a:pt x="913" y="2001"/>
                </a:lnTo>
                <a:lnTo>
                  <a:pt x="913" y="1999"/>
                </a:lnTo>
                <a:lnTo>
                  <a:pt x="919" y="1996"/>
                </a:lnTo>
                <a:lnTo>
                  <a:pt x="923" y="2000"/>
                </a:lnTo>
                <a:lnTo>
                  <a:pt x="921" y="2013"/>
                </a:lnTo>
                <a:close/>
                <a:moveTo>
                  <a:pt x="1785" y="1975"/>
                </a:moveTo>
                <a:lnTo>
                  <a:pt x="1781" y="1977"/>
                </a:lnTo>
                <a:lnTo>
                  <a:pt x="1779" y="1977"/>
                </a:lnTo>
                <a:lnTo>
                  <a:pt x="1777" y="1979"/>
                </a:lnTo>
                <a:lnTo>
                  <a:pt x="1773" y="1981"/>
                </a:lnTo>
                <a:lnTo>
                  <a:pt x="1770" y="1983"/>
                </a:lnTo>
                <a:lnTo>
                  <a:pt x="1768" y="1986"/>
                </a:lnTo>
                <a:lnTo>
                  <a:pt x="1764" y="1989"/>
                </a:lnTo>
                <a:lnTo>
                  <a:pt x="1758" y="1989"/>
                </a:lnTo>
                <a:lnTo>
                  <a:pt x="1757" y="1988"/>
                </a:lnTo>
                <a:lnTo>
                  <a:pt x="1755" y="1985"/>
                </a:lnTo>
                <a:lnTo>
                  <a:pt x="1754" y="1983"/>
                </a:lnTo>
                <a:lnTo>
                  <a:pt x="1752" y="1981"/>
                </a:lnTo>
                <a:lnTo>
                  <a:pt x="1752" y="1979"/>
                </a:lnTo>
                <a:lnTo>
                  <a:pt x="1752" y="1974"/>
                </a:lnTo>
                <a:lnTo>
                  <a:pt x="1751" y="1969"/>
                </a:lnTo>
                <a:lnTo>
                  <a:pt x="1749" y="1966"/>
                </a:lnTo>
                <a:lnTo>
                  <a:pt x="1749" y="1963"/>
                </a:lnTo>
                <a:lnTo>
                  <a:pt x="1748" y="1958"/>
                </a:lnTo>
                <a:lnTo>
                  <a:pt x="1754" y="1942"/>
                </a:lnTo>
                <a:lnTo>
                  <a:pt x="1761" y="1939"/>
                </a:lnTo>
                <a:lnTo>
                  <a:pt x="1764" y="1933"/>
                </a:lnTo>
                <a:lnTo>
                  <a:pt x="1768" y="1930"/>
                </a:lnTo>
                <a:lnTo>
                  <a:pt x="1770" y="1927"/>
                </a:lnTo>
                <a:lnTo>
                  <a:pt x="1778" y="1930"/>
                </a:lnTo>
                <a:lnTo>
                  <a:pt x="1779" y="1931"/>
                </a:lnTo>
                <a:lnTo>
                  <a:pt x="1782" y="1932"/>
                </a:lnTo>
                <a:lnTo>
                  <a:pt x="1785" y="1933"/>
                </a:lnTo>
                <a:lnTo>
                  <a:pt x="1787" y="1936"/>
                </a:lnTo>
                <a:lnTo>
                  <a:pt x="1787" y="1939"/>
                </a:lnTo>
                <a:lnTo>
                  <a:pt x="1788" y="1942"/>
                </a:lnTo>
                <a:lnTo>
                  <a:pt x="1790" y="1946"/>
                </a:lnTo>
                <a:lnTo>
                  <a:pt x="1793" y="1948"/>
                </a:lnTo>
                <a:lnTo>
                  <a:pt x="1794" y="1951"/>
                </a:lnTo>
                <a:lnTo>
                  <a:pt x="1793" y="1955"/>
                </a:lnTo>
                <a:lnTo>
                  <a:pt x="1793" y="1957"/>
                </a:lnTo>
                <a:lnTo>
                  <a:pt x="1791" y="1959"/>
                </a:lnTo>
                <a:lnTo>
                  <a:pt x="1791" y="1961"/>
                </a:lnTo>
                <a:lnTo>
                  <a:pt x="1790" y="1965"/>
                </a:lnTo>
                <a:lnTo>
                  <a:pt x="1789" y="1967"/>
                </a:lnTo>
                <a:lnTo>
                  <a:pt x="1788" y="1969"/>
                </a:lnTo>
                <a:lnTo>
                  <a:pt x="1786" y="1972"/>
                </a:lnTo>
                <a:lnTo>
                  <a:pt x="1785" y="1974"/>
                </a:lnTo>
                <a:lnTo>
                  <a:pt x="1785" y="1975"/>
                </a:lnTo>
                <a:close/>
                <a:moveTo>
                  <a:pt x="1952" y="1935"/>
                </a:moveTo>
                <a:lnTo>
                  <a:pt x="1952" y="1936"/>
                </a:lnTo>
                <a:lnTo>
                  <a:pt x="1952" y="1938"/>
                </a:lnTo>
                <a:lnTo>
                  <a:pt x="1950" y="1939"/>
                </a:lnTo>
                <a:lnTo>
                  <a:pt x="1949" y="1939"/>
                </a:lnTo>
                <a:lnTo>
                  <a:pt x="1949" y="1940"/>
                </a:lnTo>
                <a:lnTo>
                  <a:pt x="1948" y="1940"/>
                </a:lnTo>
                <a:lnTo>
                  <a:pt x="1947" y="1940"/>
                </a:lnTo>
                <a:lnTo>
                  <a:pt x="1947" y="1939"/>
                </a:lnTo>
                <a:lnTo>
                  <a:pt x="1946" y="1939"/>
                </a:lnTo>
                <a:lnTo>
                  <a:pt x="1946" y="1938"/>
                </a:lnTo>
                <a:lnTo>
                  <a:pt x="1946" y="1936"/>
                </a:lnTo>
                <a:lnTo>
                  <a:pt x="1946" y="1935"/>
                </a:lnTo>
                <a:lnTo>
                  <a:pt x="1947" y="1935"/>
                </a:lnTo>
                <a:lnTo>
                  <a:pt x="1947" y="1934"/>
                </a:lnTo>
                <a:lnTo>
                  <a:pt x="1948" y="1934"/>
                </a:lnTo>
                <a:lnTo>
                  <a:pt x="1948" y="1933"/>
                </a:lnTo>
                <a:lnTo>
                  <a:pt x="1948" y="1932"/>
                </a:lnTo>
                <a:lnTo>
                  <a:pt x="1948" y="1931"/>
                </a:lnTo>
                <a:lnTo>
                  <a:pt x="1947" y="1931"/>
                </a:lnTo>
                <a:lnTo>
                  <a:pt x="1947" y="1930"/>
                </a:lnTo>
                <a:lnTo>
                  <a:pt x="1948" y="1930"/>
                </a:lnTo>
                <a:lnTo>
                  <a:pt x="1949" y="1929"/>
                </a:lnTo>
                <a:lnTo>
                  <a:pt x="1950" y="1929"/>
                </a:lnTo>
                <a:lnTo>
                  <a:pt x="1952" y="1929"/>
                </a:lnTo>
                <a:lnTo>
                  <a:pt x="1952" y="1927"/>
                </a:lnTo>
                <a:lnTo>
                  <a:pt x="1953" y="1927"/>
                </a:lnTo>
                <a:lnTo>
                  <a:pt x="1954" y="1927"/>
                </a:lnTo>
                <a:lnTo>
                  <a:pt x="1954" y="1926"/>
                </a:lnTo>
                <a:lnTo>
                  <a:pt x="1955" y="1926"/>
                </a:lnTo>
                <a:lnTo>
                  <a:pt x="1956" y="1927"/>
                </a:lnTo>
                <a:lnTo>
                  <a:pt x="1955" y="1929"/>
                </a:lnTo>
                <a:lnTo>
                  <a:pt x="1954" y="1929"/>
                </a:lnTo>
                <a:lnTo>
                  <a:pt x="1953" y="1930"/>
                </a:lnTo>
                <a:lnTo>
                  <a:pt x="1952" y="1930"/>
                </a:lnTo>
                <a:lnTo>
                  <a:pt x="1952" y="1931"/>
                </a:lnTo>
                <a:lnTo>
                  <a:pt x="1952" y="1932"/>
                </a:lnTo>
                <a:lnTo>
                  <a:pt x="1952" y="1933"/>
                </a:lnTo>
                <a:lnTo>
                  <a:pt x="1952" y="1934"/>
                </a:lnTo>
                <a:lnTo>
                  <a:pt x="1952" y="1935"/>
                </a:lnTo>
                <a:close/>
                <a:moveTo>
                  <a:pt x="1927" y="1918"/>
                </a:moveTo>
                <a:lnTo>
                  <a:pt x="1930" y="1930"/>
                </a:lnTo>
                <a:lnTo>
                  <a:pt x="1919" y="1944"/>
                </a:lnTo>
                <a:lnTo>
                  <a:pt x="1918" y="1944"/>
                </a:lnTo>
                <a:lnTo>
                  <a:pt x="1916" y="1943"/>
                </a:lnTo>
                <a:lnTo>
                  <a:pt x="1916" y="1944"/>
                </a:lnTo>
                <a:lnTo>
                  <a:pt x="1915" y="1943"/>
                </a:lnTo>
                <a:lnTo>
                  <a:pt x="1914" y="1944"/>
                </a:lnTo>
                <a:lnTo>
                  <a:pt x="1914" y="1943"/>
                </a:lnTo>
                <a:lnTo>
                  <a:pt x="1913" y="1943"/>
                </a:lnTo>
                <a:lnTo>
                  <a:pt x="1912" y="1943"/>
                </a:lnTo>
                <a:lnTo>
                  <a:pt x="1912" y="1942"/>
                </a:lnTo>
                <a:lnTo>
                  <a:pt x="1911" y="1942"/>
                </a:lnTo>
                <a:lnTo>
                  <a:pt x="1910" y="1942"/>
                </a:lnTo>
                <a:lnTo>
                  <a:pt x="1908" y="1942"/>
                </a:lnTo>
                <a:lnTo>
                  <a:pt x="1907" y="1942"/>
                </a:lnTo>
                <a:lnTo>
                  <a:pt x="1906" y="1942"/>
                </a:lnTo>
                <a:lnTo>
                  <a:pt x="1905" y="1942"/>
                </a:lnTo>
                <a:lnTo>
                  <a:pt x="1905" y="1941"/>
                </a:lnTo>
                <a:lnTo>
                  <a:pt x="1904" y="1941"/>
                </a:lnTo>
                <a:lnTo>
                  <a:pt x="1904" y="1942"/>
                </a:lnTo>
                <a:lnTo>
                  <a:pt x="1904" y="1941"/>
                </a:lnTo>
                <a:lnTo>
                  <a:pt x="1904" y="1940"/>
                </a:lnTo>
                <a:lnTo>
                  <a:pt x="1903" y="1940"/>
                </a:lnTo>
                <a:lnTo>
                  <a:pt x="1902" y="1939"/>
                </a:lnTo>
                <a:lnTo>
                  <a:pt x="1900" y="1939"/>
                </a:lnTo>
                <a:lnTo>
                  <a:pt x="1900" y="1938"/>
                </a:lnTo>
                <a:lnTo>
                  <a:pt x="1899" y="1938"/>
                </a:lnTo>
                <a:lnTo>
                  <a:pt x="1898" y="1936"/>
                </a:lnTo>
                <a:lnTo>
                  <a:pt x="1898" y="1935"/>
                </a:lnTo>
                <a:lnTo>
                  <a:pt x="1898" y="1934"/>
                </a:lnTo>
                <a:lnTo>
                  <a:pt x="1895" y="1932"/>
                </a:lnTo>
                <a:lnTo>
                  <a:pt x="1896" y="1933"/>
                </a:lnTo>
                <a:lnTo>
                  <a:pt x="1896" y="1934"/>
                </a:lnTo>
                <a:lnTo>
                  <a:pt x="1897" y="1936"/>
                </a:lnTo>
                <a:lnTo>
                  <a:pt x="1896" y="1935"/>
                </a:lnTo>
                <a:lnTo>
                  <a:pt x="1895" y="1935"/>
                </a:lnTo>
                <a:lnTo>
                  <a:pt x="1894" y="1934"/>
                </a:lnTo>
                <a:lnTo>
                  <a:pt x="1893" y="1933"/>
                </a:lnTo>
                <a:lnTo>
                  <a:pt x="1891" y="1933"/>
                </a:lnTo>
                <a:lnTo>
                  <a:pt x="1891" y="1932"/>
                </a:lnTo>
                <a:lnTo>
                  <a:pt x="1890" y="1931"/>
                </a:lnTo>
                <a:lnTo>
                  <a:pt x="1889" y="1931"/>
                </a:lnTo>
                <a:lnTo>
                  <a:pt x="1887" y="1930"/>
                </a:lnTo>
                <a:lnTo>
                  <a:pt x="1888" y="1932"/>
                </a:lnTo>
                <a:lnTo>
                  <a:pt x="1886" y="1930"/>
                </a:lnTo>
                <a:lnTo>
                  <a:pt x="1883" y="1927"/>
                </a:lnTo>
                <a:lnTo>
                  <a:pt x="1881" y="1927"/>
                </a:lnTo>
                <a:lnTo>
                  <a:pt x="1882" y="1926"/>
                </a:lnTo>
                <a:lnTo>
                  <a:pt x="1880" y="1925"/>
                </a:lnTo>
                <a:lnTo>
                  <a:pt x="1879" y="1924"/>
                </a:lnTo>
                <a:lnTo>
                  <a:pt x="1879" y="1923"/>
                </a:lnTo>
                <a:lnTo>
                  <a:pt x="1879" y="1922"/>
                </a:lnTo>
                <a:lnTo>
                  <a:pt x="1878" y="1922"/>
                </a:lnTo>
                <a:lnTo>
                  <a:pt x="1878" y="1921"/>
                </a:lnTo>
                <a:lnTo>
                  <a:pt x="1878" y="1919"/>
                </a:lnTo>
                <a:lnTo>
                  <a:pt x="1877" y="1919"/>
                </a:lnTo>
                <a:lnTo>
                  <a:pt x="1875" y="1918"/>
                </a:lnTo>
                <a:lnTo>
                  <a:pt x="1874" y="1918"/>
                </a:lnTo>
                <a:lnTo>
                  <a:pt x="1874" y="1908"/>
                </a:lnTo>
                <a:lnTo>
                  <a:pt x="1887" y="1896"/>
                </a:lnTo>
                <a:lnTo>
                  <a:pt x="1902" y="1898"/>
                </a:lnTo>
                <a:lnTo>
                  <a:pt x="1905" y="1905"/>
                </a:lnTo>
                <a:lnTo>
                  <a:pt x="1906" y="1906"/>
                </a:lnTo>
                <a:lnTo>
                  <a:pt x="1908" y="1907"/>
                </a:lnTo>
                <a:lnTo>
                  <a:pt x="1910" y="1910"/>
                </a:lnTo>
                <a:lnTo>
                  <a:pt x="1911" y="1912"/>
                </a:lnTo>
                <a:lnTo>
                  <a:pt x="1913" y="1913"/>
                </a:lnTo>
                <a:lnTo>
                  <a:pt x="1914" y="1914"/>
                </a:lnTo>
                <a:lnTo>
                  <a:pt x="1914" y="1915"/>
                </a:lnTo>
                <a:lnTo>
                  <a:pt x="1915" y="1916"/>
                </a:lnTo>
                <a:lnTo>
                  <a:pt x="1918" y="1917"/>
                </a:lnTo>
                <a:lnTo>
                  <a:pt x="1927" y="1918"/>
                </a:lnTo>
                <a:close/>
                <a:moveTo>
                  <a:pt x="1755" y="1888"/>
                </a:moveTo>
                <a:lnTo>
                  <a:pt x="1755" y="1899"/>
                </a:lnTo>
                <a:lnTo>
                  <a:pt x="1753" y="1898"/>
                </a:lnTo>
                <a:lnTo>
                  <a:pt x="1755" y="1888"/>
                </a:lnTo>
                <a:close/>
                <a:moveTo>
                  <a:pt x="1527" y="1882"/>
                </a:moveTo>
                <a:lnTo>
                  <a:pt x="1527" y="1883"/>
                </a:lnTo>
                <a:lnTo>
                  <a:pt x="1527" y="1882"/>
                </a:lnTo>
                <a:lnTo>
                  <a:pt x="1528" y="1882"/>
                </a:lnTo>
                <a:lnTo>
                  <a:pt x="1528" y="1883"/>
                </a:lnTo>
                <a:lnTo>
                  <a:pt x="1528" y="1882"/>
                </a:lnTo>
                <a:lnTo>
                  <a:pt x="1529" y="1882"/>
                </a:lnTo>
                <a:lnTo>
                  <a:pt x="1530" y="1882"/>
                </a:lnTo>
                <a:lnTo>
                  <a:pt x="1531" y="1882"/>
                </a:lnTo>
                <a:lnTo>
                  <a:pt x="1531" y="1883"/>
                </a:lnTo>
                <a:lnTo>
                  <a:pt x="1532" y="1883"/>
                </a:lnTo>
                <a:lnTo>
                  <a:pt x="1534" y="1883"/>
                </a:lnTo>
                <a:lnTo>
                  <a:pt x="1534" y="1884"/>
                </a:lnTo>
                <a:lnTo>
                  <a:pt x="1535" y="1885"/>
                </a:lnTo>
                <a:lnTo>
                  <a:pt x="1536" y="1885"/>
                </a:lnTo>
                <a:lnTo>
                  <a:pt x="1536" y="1887"/>
                </a:lnTo>
                <a:lnTo>
                  <a:pt x="1537" y="1887"/>
                </a:lnTo>
                <a:lnTo>
                  <a:pt x="1537" y="1888"/>
                </a:lnTo>
                <a:lnTo>
                  <a:pt x="1538" y="1888"/>
                </a:lnTo>
                <a:lnTo>
                  <a:pt x="1539" y="1888"/>
                </a:lnTo>
                <a:lnTo>
                  <a:pt x="1539" y="1889"/>
                </a:lnTo>
                <a:lnTo>
                  <a:pt x="1540" y="1889"/>
                </a:lnTo>
                <a:lnTo>
                  <a:pt x="1542" y="1890"/>
                </a:lnTo>
                <a:lnTo>
                  <a:pt x="1543" y="1890"/>
                </a:lnTo>
                <a:lnTo>
                  <a:pt x="1543" y="1891"/>
                </a:lnTo>
                <a:lnTo>
                  <a:pt x="1544" y="1891"/>
                </a:lnTo>
                <a:lnTo>
                  <a:pt x="1544" y="1892"/>
                </a:lnTo>
                <a:lnTo>
                  <a:pt x="1544" y="1893"/>
                </a:lnTo>
                <a:lnTo>
                  <a:pt x="1544" y="1894"/>
                </a:lnTo>
                <a:lnTo>
                  <a:pt x="1545" y="1894"/>
                </a:lnTo>
                <a:lnTo>
                  <a:pt x="1545" y="1896"/>
                </a:lnTo>
                <a:lnTo>
                  <a:pt x="1546" y="1897"/>
                </a:lnTo>
                <a:lnTo>
                  <a:pt x="1547" y="1897"/>
                </a:lnTo>
                <a:lnTo>
                  <a:pt x="1547" y="1898"/>
                </a:lnTo>
                <a:lnTo>
                  <a:pt x="1547" y="1899"/>
                </a:lnTo>
                <a:lnTo>
                  <a:pt x="1548" y="1899"/>
                </a:lnTo>
                <a:lnTo>
                  <a:pt x="1548" y="1900"/>
                </a:lnTo>
                <a:lnTo>
                  <a:pt x="1550" y="1901"/>
                </a:lnTo>
                <a:lnTo>
                  <a:pt x="1551" y="1902"/>
                </a:lnTo>
                <a:lnTo>
                  <a:pt x="1552" y="1902"/>
                </a:lnTo>
                <a:lnTo>
                  <a:pt x="1552" y="1904"/>
                </a:lnTo>
                <a:lnTo>
                  <a:pt x="1552" y="1905"/>
                </a:lnTo>
                <a:lnTo>
                  <a:pt x="1553" y="1905"/>
                </a:lnTo>
                <a:lnTo>
                  <a:pt x="1553" y="1906"/>
                </a:lnTo>
                <a:lnTo>
                  <a:pt x="1553" y="1907"/>
                </a:lnTo>
                <a:lnTo>
                  <a:pt x="1554" y="1907"/>
                </a:lnTo>
                <a:lnTo>
                  <a:pt x="1554" y="1908"/>
                </a:lnTo>
                <a:lnTo>
                  <a:pt x="1554" y="1909"/>
                </a:lnTo>
                <a:lnTo>
                  <a:pt x="1555" y="1909"/>
                </a:lnTo>
                <a:lnTo>
                  <a:pt x="1555" y="1910"/>
                </a:lnTo>
                <a:lnTo>
                  <a:pt x="1556" y="1910"/>
                </a:lnTo>
                <a:lnTo>
                  <a:pt x="1556" y="1912"/>
                </a:lnTo>
                <a:lnTo>
                  <a:pt x="1556" y="1913"/>
                </a:lnTo>
                <a:lnTo>
                  <a:pt x="1557" y="1913"/>
                </a:lnTo>
                <a:lnTo>
                  <a:pt x="1557" y="1914"/>
                </a:lnTo>
                <a:lnTo>
                  <a:pt x="1557" y="1915"/>
                </a:lnTo>
                <a:lnTo>
                  <a:pt x="1557" y="1916"/>
                </a:lnTo>
                <a:lnTo>
                  <a:pt x="1557" y="1917"/>
                </a:lnTo>
                <a:lnTo>
                  <a:pt x="1557" y="1918"/>
                </a:lnTo>
                <a:lnTo>
                  <a:pt x="1557" y="1919"/>
                </a:lnTo>
                <a:lnTo>
                  <a:pt x="1557" y="1921"/>
                </a:lnTo>
                <a:lnTo>
                  <a:pt x="1557" y="1922"/>
                </a:lnTo>
                <a:lnTo>
                  <a:pt x="1557" y="1923"/>
                </a:lnTo>
                <a:lnTo>
                  <a:pt x="1557" y="1924"/>
                </a:lnTo>
                <a:lnTo>
                  <a:pt x="1557" y="1925"/>
                </a:lnTo>
                <a:lnTo>
                  <a:pt x="1557" y="1926"/>
                </a:lnTo>
                <a:lnTo>
                  <a:pt x="1559" y="1926"/>
                </a:lnTo>
                <a:lnTo>
                  <a:pt x="1559" y="1927"/>
                </a:lnTo>
                <a:lnTo>
                  <a:pt x="1557" y="1927"/>
                </a:lnTo>
                <a:lnTo>
                  <a:pt x="1556" y="1927"/>
                </a:lnTo>
                <a:lnTo>
                  <a:pt x="1556" y="1929"/>
                </a:lnTo>
                <a:lnTo>
                  <a:pt x="1555" y="1929"/>
                </a:lnTo>
                <a:lnTo>
                  <a:pt x="1554" y="1929"/>
                </a:lnTo>
                <a:lnTo>
                  <a:pt x="1554" y="1930"/>
                </a:lnTo>
                <a:lnTo>
                  <a:pt x="1553" y="1930"/>
                </a:lnTo>
                <a:lnTo>
                  <a:pt x="1552" y="1930"/>
                </a:lnTo>
                <a:lnTo>
                  <a:pt x="1552" y="1931"/>
                </a:lnTo>
                <a:lnTo>
                  <a:pt x="1551" y="1931"/>
                </a:lnTo>
                <a:lnTo>
                  <a:pt x="1550" y="1931"/>
                </a:lnTo>
                <a:lnTo>
                  <a:pt x="1550" y="1930"/>
                </a:lnTo>
                <a:lnTo>
                  <a:pt x="1548" y="1930"/>
                </a:lnTo>
                <a:lnTo>
                  <a:pt x="1547" y="1930"/>
                </a:lnTo>
                <a:lnTo>
                  <a:pt x="1547" y="1929"/>
                </a:lnTo>
                <a:lnTo>
                  <a:pt x="1546" y="1929"/>
                </a:lnTo>
                <a:lnTo>
                  <a:pt x="1546" y="1927"/>
                </a:lnTo>
                <a:lnTo>
                  <a:pt x="1545" y="1927"/>
                </a:lnTo>
                <a:lnTo>
                  <a:pt x="1545" y="1926"/>
                </a:lnTo>
                <a:lnTo>
                  <a:pt x="1544" y="1926"/>
                </a:lnTo>
                <a:lnTo>
                  <a:pt x="1544" y="1925"/>
                </a:lnTo>
                <a:lnTo>
                  <a:pt x="1545" y="1925"/>
                </a:lnTo>
                <a:lnTo>
                  <a:pt x="1544" y="1925"/>
                </a:lnTo>
                <a:lnTo>
                  <a:pt x="1544" y="1924"/>
                </a:lnTo>
                <a:lnTo>
                  <a:pt x="1544" y="1923"/>
                </a:lnTo>
                <a:lnTo>
                  <a:pt x="1543" y="1923"/>
                </a:lnTo>
                <a:lnTo>
                  <a:pt x="1543" y="1922"/>
                </a:lnTo>
                <a:lnTo>
                  <a:pt x="1543" y="1921"/>
                </a:lnTo>
                <a:lnTo>
                  <a:pt x="1543" y="1919"/>
                </a:lnTo>
                <a:lnTo>
                  <a:pt x="1542" y="1919"/>
                </a:lnTo>
                <a:lnTo>
                  <a:pt x="1542" y="1918"/>
                </a:lnTo>
                <a:lnTo>
                  <a:pt x="1540" y="1918"/>
                </a:lnTo>
                <a:lnTo>
                  <a:pt x="1540" y="1917"/>
                </a:lnTo>
                <a:lnTo>
                  <a:pt x="1540" y="1916"/>
                </a:lnTo>
                <a:lnTo>
                  <a:pt x="1539" y="1916"/>
                </a:lnTo>
                <a:lnTo>
                  <a:pt x="1539" y="1915"/>
                </a:lnTo>
                <a:lnTo>
                  <a:pt x="1538" y="1915"/>
                </a:lnTo>
                <a:lnTo>
                  <a:pt x="1538" y="1914"/>
                </a:lnTo>
                <a:lnTo>
                  <a:pt x="1537" y="1914"/>
                </a:lnTo>
                <a:lnTo>
                  <a:pt x="1537" y="1913"/>
                </a:lnTo>
                <a:lnTo>
                  <a:pt x="1537" y="1912"/>
                </a:lnTo>
                <a:lnTo>
                  <a:pt x="1536" y="1912"/>
                </a:lnTo>
                <a:lnTo>
                  <a:pt x="1536" y="1910"/>
                </a:lnTo>
                <a:lnTo>
                  <a:pt x="1535" y="1910"/>
                </a:lnTo>
                <a:lnTo>
                  <a:pt x="1534" y="1909"/>
                </a:lnTo>
                <a:lnTo>
                  <a:pt x="1534" y="1908"/>
                </a:lnTo>
                <a:lnTo>
                  <a:pt x="1532" y="1908"/>
                </a:lnTo>
                <a:lnTo>
                  <a:pt x="1531" y="1908"/>
                </a:lnTo>
                <a:lnTo>
                  <a:pt x="1532" y="1908"/>
                </a:lnTo>
                <a:lnTo>
                  <a:pt x="1531" y="1908"/>
                </a:lnTo>
                <a:lnTo>
                  <a:pt x="1531" y="1907"/>
                </a:lnTo>
                <a:lnTo>
                  <a:pt x="1530" y="1907"/>
                </a:lnTo>
                <a:lnTo>
                  <a:pt x="1530" y="1906"/>
                </a:lnTo>
                <a:lnTo>
                  <a:pt x="1529" y="1906"/>
                </a:lnTo>
                <a:lnTo>
                  <a:pt x="1529" y="1905"/>
                </a:lnTo>
                <a:lnTo>
                  <a:pt x="1528" y="1905"/>
                </a:lnTo>
                <a:lnTo>
                  <a:pt x="1528" y="1904"/>
                </a:lnTo>
                <a:lnTo>
                  <a:pt x="1527" y="1904"/>
                </a:lnTo>
                <a:lnTo>
                  <a:pt x="1526" y="1904"/>
                </a:lnTo>
                <a:lnTo>
                  <a:pt x="1526" y="1902"/>
                </a:lnTo>
                <a:lnTo>
                  <a:pt x="1525" y="1902"/>
                </a:lnTo>
                <a:lnTo>
                  <a:pt x="1525" y="1901"/>
                </a:lnTo>
                <a:lnTo>
                  <a:pt x="1523" y="1901"/>
                </a:lnTo>
                <a:lnTo>
                  <a:pt x="1522" y="1901"/>
                </a:lnTo>
                <a:lnTo>
                  <a:pt x="1522" y="1900"/>
                </a:lnTo>
                <a:lnTo>
                  <a:pt x="1522" y="1899"/>
                </a:lnTo>
                <a:lnTo>
                  <a:pt x="1521" y="1899"/>
                </a:lnTo>
                <a:lnTo>
                  <a:pt x="1521" y="1898"/>
                </a:lnTo>
                <a:lnTo>
                  <a:pt x="1520" y="1898"/>
                </a:lnTo>
                <a:lnTo>
                  <a:pt x="1520" y="1897"/>
                </a:lnTo>
                <a:lnTo>
                  <a:pt x="1519" y="1897"/>
                </a:lnTo>
                <a:lnTo>
                  <a:pt x="1519" y="1896"/>
                </a:lnTo>
                <a:lnTo>
                  <a:pt x="1518" y="1896"/>
                </a:lnTo>
                <a:lnTo>
                  <a:pt x="1519" y="1896"/>
                </a:lnTo>
                <a:lnTo>
                  <a:pt x="1519" y="1894"/>
                </a:lnTo>
                <a:lnTo>
                  <a:pt x="1518" y="1894"/>
                </a:lnTo>
                <a:lnTo>
                  <a:pt x="1518" y="1893"/>
                </a:lnTo>
                <a:lnTo>
                  <a:pt x="1518" y="1892"/>
                </a:lnTo>
                <a:lnTo>
                  <a:pt x="1518" y="1891"/>
                </a:lnTo>
                <a:lnTo>
                  <a:pt x="1517" y="1891"/>
                </a:lnTo>
                <a:lnTo>
                  <a:pt x="1517" y="1890"/>
                </a:lnTo>
                <a:lnTo>
                  <a:pt x="1517" y="1889"/>
                </a:lnTo>
                <a:lnTo>
                  <a:pt x="1517" y="1888"/>
                </a:lnTo>
                <a:lnTo>
                  <a:pt x="1518" y="1887"/>
                </a:lnTo>
                <a:lnTo>
                  <a:pt x="1519" y="1885"/>
                </a:lnTo>
                <a:lnTo>
                  <a:pt x="1520" y="1885"/>
                </a:lnTo>
                <a:lnTo>
                  <a:pt x="1520" y="1884"/>
                </a:lnTo>
                <a:lnTo>
                  <a:pt x="1521" y="1884"/>
                </a:lnTo>
                <a:lnTo>
                  <a:pt x="1521" y="1883"/>
                </a:lnTo>
                <a:lnTo>
                  <a:pt x="1522" y="1883"/>
                </a:lnTo>
                <a:lnTo>
                  <a:pt x="1522" y="1882"/>
                </a:lnTo>
                <a:lnTo>
                  <a:pt x="1523" y="1882"/>
                </a:lnTo>
                <a:lnTo>
                  <a:pt x="1523" y="1883"/>
                </a:lnTo>
                <a:lnTo>
                  <a:pt x="1525" y="1882"/>
                </a:lnTo>
                <a:lnTo>
                  <a:pt x="1525" y="1883"/>
                </a:lnTo>
                <a:lnTo>
                  <a:pt x="1525" y="1882"/>
                </a:lnTo>
                <a:lnTo>
                  <a:pt x="1526" y="1882"/>
                </a:lnTo>
                <a:lnTo>
                  <a:pt x="1527" y="1882"/>
                </a:lnTo>
                <a:close/>
                <a:moveTo>
                  <a:pt x="1753" y="1885"/>
                </a:moveTo>
                <a:lnTo>
                  <a:pt x="1748" y="1887"/>
                </a:lnTo>
                <a:lnTo>
                  <a:pt x="1752" y="1864"/>
                </a:lnTo>
                <a:lnTo>
                  <a:pt x="1753" y="1869"/>
                </a:lnTo>
                <a:lnTo>
                  <a:pt x="1753" y="1885"/>
                </a:lnTo>
                <a:close/>
                <a:moveTo>
                  <a:pt x="1833" y="1896"/>
                </a:moveTo>
                <a:lnTo>
                  <a:pt x="1832" y="1896"/>
                </a:lnTo>
                <a:lnTo>
                  <a:pt x="1831" y="1896"/>
                </a:lnTo>
                <a:lnTo>
                  <a:pt x="1828" y="1898"/>
                </a:lnTo>
                <a:lnTo>
                  <a:pt x="1827" y="1899"/>
                </a:lnTo>
                <a:lnTo>
                  <a:pt x="1824" y="1899"/>
                </a:lnTo>
                <a:lnTo>
                  <a:pt x="1823" y="1900"/>
                </a:lnTo>
                <a:lnTo>
                  <a:pt x="1822" y="1901"/>
                </a:lnTo>
                <a:lnTo>
                  <a:pt x="1818" y="1902"/>
                </a:lnTo>
                <a:lnTo>
                  <a:pt x="1814" y="1902"/>
                </a:lnTo>
                <a:lnTo>
                  <a:pt x="1812" y="1902"/>
                </a:lnTo>
                <a:lnTo>
                  <a:pt x="1808" y="1902"/>
                </a:lnTo>
                <a:lnTo>
                  <a:pt x="1797" y="1900"/>
                </a:lnTo>
                <a:lnTo>
                  <a:pt x="1796" y="1897"/>
                </a:lnTo>
                <a:lnTo>
                  <a:pt x="1793" y="1892"/>
                </a:lnTo>
                <a:lnTo>
                  <a:pt x="1790" y="1890"/>
                </a:lnTo>
                <a:lnTo>
                  <a:pt x="1787" y="1885"/>
                </a:lnTo>
                <a:lnTo>
                  <a:pt x="1783" y="1881"/>
                </a:lnTo>
                <a:lnTo>
                  <a:pt x="1783" y="1877"/>
                </a:lnTo>
                <a:lnTo>
                  <a:pt x="1786" y="1873"/>
                </a:lnTo>
                <a:lnTo>
                  <a:pt x="1790" y="1866"/>
                </a:lnTo>
                <a:lnTo>
                  <a:pt x="1791" y="1865"/>
                </a:lnTo>
                <a:lnTo>
                  <a:pt x="1794" y="1865"/>
                </a:lnTo>
                <a:lnTo>
                  <a:pt x="1794" y="1864"/>
                </a:lnTo>
                <a:lnTo>
                  <a:pt x="1795" y="1864"/>
                </a:lnTo>
                <a:lnTo>
                  <a:pt x="1797" y="1865"/>
                </a:lnTo>
                <a:lnTo>
                  <a:pt x="1803" y="1867"/>
                </a:lnTo>
                <a:lnTo>
                  <a:pt x="1822" y="1868"/>
                </a:lnTo>
                <a:lnTo>
                  <a:pt x="1823" y="1869"/>
                </a:lnTo>
                <a:lnTo>
                  <a:pt x="1824" y="1871"/>
                </a:lnTo>
                <a:lnTo>
                  <a:pt x="1828" y="1871"/>
                </a:lnTo>
                <a:lnTo>
                  <a:pt x="1831" y="1874"/>
                </a:lnTo>
                <a:lnTo>
                  <a:pt x="1832" y="1876"/>
                </a:lnTo>
                <a:lnTo>
                  <a:pt x="1835" y="1879"/>
                </a:lnTo>
                <a:lnTo>
                  <a:pt x="1837" y="1881"/>
                </a:lnTo>
                <a:lnTo>
                  <a:pt x="1840" y="1887"/>
                </a:lnTo>
                <a:lnTo>
                  <a:pt x="1837" y="1889"/>
                </a:lnTo>
                <a:lnTo>
                  <a:pt x="1836" y="1892"/>
                </a:lnTo>
                <a:lnTo>
                  <a:pt x="1833" y="1896"/>
                </a:lnTo>
                <a:close/>
                <a:moveTo>
                  <a:pt x="1766" y="1857"/>
                </a:moveTo>
                <a:lnTo>
                  <a:pt x="1764" y="1862"/>
                </a:lnTo>
                <a:lnTo>
                  <a:pt x="1761" y="1860"/>
                </a:lnTo>
                <a:lnTo>
                  <a:pt x="1763" y="1856"/>
                </a:lnTo>
                <a:lnTo>
                  <a:pt x="1766" y="1855"/>
                </a:lnTo>
                <a:lnTo>
                  <a:pt x="1766" y="1857"/>
                </a:lnTo>
                <a:close/>
                <a:moveTo>
                  <a:pt x="2027" y="1879"/>
                </a:moveTo>
                <a:lnTo>
                  <a:pt x="2025" y="1879"/>
                </a:lnTo>
                <a:lnTo>
                  <a:pt x="2025" y="1880"/>
                </a:lnTo>
                <a:lnTo>
                  <a:pt x="2027" y="1880"/>
                </a:lnTo>
                <a:lnTo>
                  <a:pt x="2025" y="1880"/>
                </a:lnTo>
                <a:lnTo>
                  <a:pt x="2025" y="1881"/>
                </a:lnTo>
                <a:lnTo>
                  <a:pt x="2024" y="1881"/>
                </a:lnTo>
                <a:lnTo>
                  <a:pt x="2024" y="1882"/>
                </a:lnTo>
                <a:lnTo>
                  <a:pt x="2024" y="1883"/>
                </a:lnTo>
                <a:lnTo>
                  <a:pt x="2024" y="1884"/>
                </a:lnTo>
                <a:lnTo>
                  <a:pt x="2024" y="1885"/>
                </a:lnTo>
                <a:lnTo>
                  <a:pt x="2024" y="1887"/>
                </a:lnTo>
                <a:lnTo>
                  <a:pt x="2023" y="1887"/>
                </a:lnTo>
                <a:lnTo>
                  <a:pt x="2022" y="1887"/>
                </a:lnTo>
                <a:lnTo>
                  <a:pt x="2022" y="1888"/>
                </a:lnTo>
                <a:lnTo>
                  <a:pt x="2021" y="1888"/>
                </a:lnTo>
                <a:lnTo>
                  <a:pt x="2020" y="1888"/>
                </a:lnTo>
                <a:lnTo>
                  <a:pt x="2020" y="1889"/>
                </a:lnTo>
                <a:lnTo>
                  <a:pt x="2019" y="1889"/>
                </a:lnTo>
                <a:lnTo>
                  <a:pt x="2019" y="1890"/>
                </a:lnTo>
                <a:lnTo>
                  <a:pt x="2019" y="1889"/>
                </a:lnTo>
                <a:lnTo>
                  <a:pt x="2017" y="1889"/>
                </a:lnTo>
                <a:lnTo>
                  <a:pt x="2016" y="1888"/>
                </a:lnTo>
                <a:lnTo>
                  <a:pt x="2016" y="1887"/>
                </a:lnTo>
                <a:lnTo>
                  <a:pt x="2015" y="1887"/>
                </a:lnTo>
                <a:lnTo>
                  <a:pt x="2015" y="1885"/>
                </a:lnTo>
                <a:lnTo>
                  <a:pt x="2014" y="1884"/>
                </a:lnTo>
                <a:lnTo>
                  <a:pt x="2014" y="1883"/>
                </a:lnTo>
                <a:lnTo>
                  <a:pt x="2013" y="1882"/>
                </a:lnTo>
                <a:lnTo>
                  <a:pt x="2012" y="1882"/>
                </a:lnTo>
                <a:lnTo>
                  <a:pt x="2012" y="1881"/>
                </a:lnTo>
                <a:lnTo>
                  <a:pt x="2012" y="1880"/>
                </a:lnTo>
                <a:lnTo>
                  <a:pt x="2011" y="1880"/>
                </a:lnTo>
                <a:lnTo>
                  <a:pt x="2011" y="1879"/>
                </a:lnTo>
                <a:lnTo>
                  <a:pt x="2010" y="1877"/>
                </a:lnTo>
                <a:lnTo>
                  <a:pt x="2010" y="1876"/>
                </a:lnTo>
                <a:lnTo>
                  <a:pt x="2008" y="1876"/>
                </a:lnTo>
                <a:lnTo>
                  <a:pt x="2008" y="1875"/>
                </a:lnTo>
                <a:lnTo>
                  <a:pt x="2007" y="1874"/>
                </a:lnTo>
                <a:lnTo>
                  <a:pt x="2007" y="1873"/>
                </a:lnTo>
                <a:lnTo>
                  <a:pt x="2006" y="1873"/>
                </a:lnTo>
                <a:lnTo>
                  <a:pt x="2005" y="1872"/>
                </a:lnTo>
                <a:lnTo>
                  <a:pt x="2005" y="1871"/>
                </a:lnTo>
                <a:lnTo>
                  <a:pt x="2004" y="1869"/>
                </a:lnTo>
                <a:lnTo>
                  <a:pt x="2004" y="1868"/>
                </a:lnTo>
                <a:lnTo>
                  <a:pt x="2004" y="1867"/>
                </a:lnTo>
                <a:lnTo>
                  <a:pt x="2003" y="1867"/>
                </a:lnTo>
                <a:lnTo>
                  <a:pt x="2004" y="1866"/>
                </a:lnTo>
                <a:lnTo>
                  <a:pt x="2004" y="1865"/>
                </a:lnTo>
                <a:lnTo>
                  <a:pt x="2003" y="1864"/>
                </a:lnTo>
                <a:lnTo>
                  <a:pt x="2003" y="1863"/>
                </a:lnTo>
                <a:lnTo>
                  <a:pt x="2004" y="1862"/>
                </a:lnTo>
                <a:lnTo>
                  <a:pt x="2004" y="1860"/>
                </a:lnTo>
                <a:lnTo>
                  <a:pt x="2004" y="1859"/>
                </a:lnTo>
                <a:lnTo>
                  <a:pt x="2004" y="1858"/>
                </a:lnTo>
                <a:lnTo>
                  <a:pt x="2004" y="1857"/>
                </a:lnTo>
                <a:lnTo>
                  <a:pt x="2004" y="1856"/>
                </a:lnTo>
                <a:lnTo>
                  <a:pt x="2004" y="1855"/>
                </a:lnTo>
                <a:lnTo>
                  <a:pt x="2005" y="1855"/>
                </a:lnTo>
                <a:lnTo>
                  <a:pt x="2006" y="1855"/>
                </a:lnTo>
                <a:lnTo>
                  <a:pt x="2006" y="1854"/>
                </a:lnTo>
                <a:lnTo>
                  <a:pt x="2006" y="1852"/>
                </a:lnTo>
                <a:lnTo>
                  <a:pt x="2011" y="1852"/>
                </a:lnTo>
                <a:lnTo>
                  <a:pt x="2012" y="1852"/>
                </a:lnTo>
                <a:lnTo>
                  <a:pt x="2012" y="1854"/>
                </a:lnTo>
                <a:lnTo>
                  <a:pt x="2013" y="1855"/>
                </a:lnTo>
                <a:lnTo>
                  <a:pt x="2014" y="1856"/>
                </a:lnTo>
                <a:lnTo>
                  <a:pt x="2015" y="1856"/>
                </a:lnTo>
                <a:lnTo>
                  <a:pt x="2016" y="1857"/>
                </a:lnTo>
                <a:lnTo>
                  <a:pt x="2019" y="1857"/>
                </a:lnTo>
                <a:lnTo>
                  <a:pt x="2020" y="1858"/>
                </a:lnTo>
                <a:lnTo>
                  <a:pt x="2021" y="1859"/>
                </a:lnTo>
                <a:lnTo>
                  <a:pt x="2022" y="1859"/>
                </a:lnTo>
                <a:lnTo>
                  <a:pt x="2023" y="1860"/>
                </a:lnTo>
                <a:lnTo>
                  <a:pt x="2024" y="1862"/>
                </a:lnTo>
                <a:lnTo>
                  <a:pt x="2025" y="1863"/>
                </a:lnTo>
                <a:lnTo>
                  <a:pt x="2025" y="1864"/>
                </a:lnTo>
                <a:lnTo>
                  <a:pt x="2025" y="1865"/>
                </a:lnTo>
                <a:lnTo>
                  <a:pt x="2025" y="1866"/>
                </a:lnTo>
                <a:lnTo>
                  <a:pt x="2027" y="1867"/>
                </a:lnTo>
                <a:lnTo>
                  <a:pt x="2027" y="1868"/>
                </a:lnTo>
                <a:lnTo>
                  <a:pt x="2025" y="1868"/>
                </a:lnTo>
                <a:lnTo>
                  <a:pt x="2025" y="1869"/>
                </a:lnTo>
                <a:lnTo>
                  <a:pt x="2025" y="1871"/>
                </a:lnTo>
                <a:lnTo>
                  <a:pt x="2027" y="1871"/>
                </a:lnTo>
                <a:lnTo>
                  <a:pt x="2027" y="1872"/>
                </a:lnTo>
                <a:lnTo>
                  <a:pt x="2025" y="1873"/>
                </a:lnTo>
                <a:lnTo>
                  <a:pt x="2025" y="1874"/>
                </a:lnTo>
                <a:lnTo>
                  <a:pt x="2027" y="1874"/>
                </a:lnTo>
                <a:lnTo>
                  <a:pt x="2027" y="1875"/>
                </a:lnTo>
                <a:lnTo>
                  <a:pt x="2027" y="1876"/>
                </a:lnTo>
                <a:lnTo>
                  <a:pt x="2027" y="1877"/>
                </a:lnTo>
                <a:lnTo>
                  <a:pt x="2025" y="1877"/>
                </a:lnTo>
                <a:lnTo>
                  <a:pt x="2025" y="1879"/>
                </a:lnTo>
                <a:lnTo>
                  <a:pt x="2027" y="1879"/>
                </a:lnTo>
                <a:close/>
                <a:moveTo>
                  <a:pt x="1860" y="1850"/>
                </a:moveTo>
                <a:lnTo>
                  <a:pt x="1860" y="1851"/>
                </a:lnTo>
                <a:lnTo>
                  <a:pt x="1861" y="1851"/>
                </a:lnTo>
                <a:lnTo>
                  <a:pt x="1860" y="1851"/>
                </a:lnTo>
                <a:lnTo>
                  <a:pt x="1860" y="1852"/>
                </a:lnTo>
                <a:lnTo>
                  <a:pt x="1861" y="1852"/>
                </a:lnTo>
                <a:lnTo>
                  <a:pt x="1862" y="1852"/>
                </a:lnTo>
                <a:lnTo>
                  <a:pt x="1862" y="1854"/>
                </a:lnTo>
                <a:lnTo>
                  <a:pt x="1861" y="1854"/>
                </a:lnTo>
                <a:lnTo>
                  <a:pt x="1861" y="1855"/>
                </a:lnTo>
                <a:lnTo>
                  <a:pt x="1861" y="1854"/>
                </a:lnTo>
                <a:lnTo>
                  <a:pt x="1862" y="1854"/>
                </a:lnTo>
                <a:lnTo>
                  <a:pt x="1862" y="1852"/>
                </a:lnTo>
                <a:lnTo>
                  <a:pt x="1863" y="1852"/>
                </a:lnTo>
                <a:lnTo>
                  <a:pt x="1863" y="1851"/>
                </a:lnTo>
                <a:lnTo>
                  <a:pt x="1863" y="1850"/>
                </a:lnTo>
                <a:lnTo>
                  <a:pt x="1864" y="1850"/>
                </a:lnTo>
                <a:lnTo>
                  <a:pt x="1864" y="1851"/>
                </a:lnTo>
                <a:lnTo>
                  <a:pt x="1865" y="1851"/>
                </a:lnTo>
                <a:lnTo>
                  <a:pt x="1865" y="1850"/>
                </a:lnTo>
                <a:lnTo>
                  <a:pt x="1866" y="1850"/>
                </a:lnTo>
                <a:lnTo>
                  <a:pt x="1866" y="1851"/>
                </a:lnTo>
                <a:lnTo>
                  <a:pt x="1868" y="1851"/>
                </a:lnTo>
                <a:lnTo>
                  <a:pt x="1866" y="1851"/>
                </a:lnTo>
                <a:lnTo>
                  <a:pt x="1865" y="1851"/>
                </a:lnTo>
                <a:lnTo>
                  <a:pt x="1865" y="1852"/>
                </a:lnTo>
                <a:lnTo>
                  <a:pt x="1864" y="1852"/>
                </a:lnTo>
                <a:lnTo>
                  <a:pt x="1865" y="1852"/>
                </a:lnTo>
                <a:lnTo>
                  <a:pt x="1866" y="1852"/>
                </a:lnTo>
                <a:lnTo>
                  <a:pt x="1866" y="1851"/>
                </a:lnTo>
                <a:lnTo>
                  <a:pt x="1868" y="1851"/>
                </a:lnTo>
                <a:lnTo>
                  <a:pt x="1868" y="1850"/>
                </a:lnTo>
                <a:lnTo>
                  <a:pt x="1869" y="1850"/>
                </a:lnTo>
                <a:lnTo>
                  <a:pt x="1869" y="1851"/>
                </a:lnTo>
                <a:lnTo>
                  <a:pt x="1870" y="1851"/>
                </a:lnTo>
                <a:lnTo>
                  <a:pt x="1869" y="1851"/>
                </a:lnTo>
                <a:lnTo>
                  <a:pt x="1868" y="1851"/>
                </a:lnTo>
                <a:lnTo>
                  <a:pt x="1868" y="1852"/>
                </a:lnTo>
                <a:lnTo>
                  <a:pt x="1868" y="1854"/>
                </a:lnTo>
                <a:lnTo>
                  <a:pt x="1868" y="1855"/>
                </a:lnTo>
                <a:lnTo>
                  <a:pt x="1866" y="1855"/>
                </a:lnTo>
                <a:lnTo>
                  <a:pt x="1868" y="1855"/>
                </a:lnTo>
                <a:lnTo>
                  <a:pt x="1868" y="1856"/>
                </a:lnTo>
                <a:lnTo>
                  <a:pt x="1868" y="1857"/>
                </a:lnTo>
                <a:lnTo>
                  <a:pt x="1866" y="1857"/>
                </a:lnTo>
                <a:lnTo>
                  <a:pt x="1866" y="1856"/>
                </a:lnTo>
                <a:lnTo>
                  <a:pt x="1865" y="1856"/>
                </a:lnTo>
                <a:lnTo>
                  <a:pt x="1864" y="1856"/>
                </a:lnTo>
                <a:lnTo>
                  <a:pt x="1864" y="1857"/>
                </a:lnTo>
                <a:lnTo>
                  <a:pt x="1865" y="1857"/>
                </a:lnTo>
                <a:lnTo>
                  <a:pt x="1866" y="1857"/>
                </a:lnTo>
                <a:lnTo>
                  <a:pt x="1865" y="1857"/>
                </a:lnTo>
                <a:lnTo>
                  <a:pt x="1865" y="1858"/>
                </a:lnTo>
                <a:lnTo>
                  <a:pt x="1864" y="1858"/>
                </a:lnTo>
                <a:lnTo>
                  <a:pt x="1864" y="1857"/>
                </a:lnTo>
                <a:lnTo>
                  <a:pt x="1863" y="1857"/>
                </a:lnTo>
                <a:lnTo>
                  <a:pt x="1862" y="1857"/>
                </a:lnTo>
                <a:lnTo>
                  <a:pt x="1862" y="1856"/>
                </a:lnTo>
                <a:lnTo>
                  <a:pt x="1863" y="1856"/>
                </a:lnTo>
                <a:lnTo>
                  <a:pt x="1862" y="1856"/>
                </a:lnTo>
                <a:lnTo>
                  <a:pt x="1862" y="1855"/>
                </a:lnTo>
                <a:lnTo>
                  <a:pt x="1861" y="1855"/>
                </a:lnTo>
                <a:lnTo>
                  <a:pt x="1860" y="1855"/>
                </a:lnTo>
                <a:lnTo>
                  <a:pt x="1860" y="1854"/>
                </a:lnTo>
                <a:lnTo>
                  <a:pt x="1861" y="1854"/>
                </a:lnTo>
                <a:lnTo>
                  <a:pt x="1861" y="1852"/>
                </a:lnTo>
                <a:lnTo>
                  <a:pt x="1860" y="1852"/>
                </a:lnTo>
                <a:lnTo>
                  <a:pt x="1858" y="1852"/>
                </a:lnTo>
                <a:lnTo>
                  <a:pt x="1857" y="1852"/>
                </a:lnTo>
                <a:lnTo>
                  <a:pt x="1857" y="1851"/>
                </a:lnTo>
                <a:lnTo>
                  <a:pt x="1857" y="1852"/>
                </a:lnTo>
                <a:lnTo>
                  <a:pt x="1857" y="1851"/>
                </a:lnTo>
                <a:lnTo>
                  <a:pt x="1856" y="1852"/>
                </a:lnTo>
                <a:lnTo>
                  <a:pt x="1855" y="1852"/>
                </a:lnTo>
                <a:lnTo>
                  <a:pt x="1855" y="1851"/>
                </a:lnTo>
                <a:lnTo>
                  <a:pt x="1854" y="1851"/>
                </a:lnTo>
                <a:lnTo>
                  <a:pt x="1854" y="1850"/>
                </a:lnTo>
                <a:lnTo>
                  <a:pt x="1855" y="1850"/>
                </a:lnTo>
                <a:lnTo>
                  <a:pt x="1856" y="1850"/>
                </a:lnTo>
                <a:lnTo>
                  <a:pt x="1857" y="1850"/>
                </a:lnTo>
                <a:lnTo>
                  <a:pt x="1858" y="1850"/>
                </a:lnTo>
                <a:lnTo>
                  <a:pt x="1860" y="1850"/>
                </a:lnTo>
                <a:close/>
                <a:moveTo>
                  <a:pt x="1852" y="1847"/>
                </a:moveTo>
                <a:lnTo>
                  <a:pt x="1853" y="1847"/>
                </a:lnTo>
                <a:lnTo>
                  <a:pt x="1854" y="1847"/>
                </a:lnTo>
                <a:lnTo>
                  <a:pt x="1854" y="1848"/>
                </a:lnTo>
                <a:lnTo>
                  <a:pt x="1854" y="1849"/>
                </a:lnTo>
                <a:lnTo>
                  <a:pt x="1853" y="1849"/>
                </a:lnTo>
                <a:lnTo>
                  <a:pt x="1852" y="1849"/>
                </a:lnTo>
                <a:lnTo>
                  <a:pt x="1852" y="1848"/>
                </a:lnTo>
                <a:lnTo>
                  <a:pt x="1853" y="1848"/>
                </a:lnTo>
                <a:lnTo>
                  <a:pt x="1852" y="1848"/>
                </a:lnTo>
                <a:lnTo>
                  <a:pt x="1852" y="1847"/>
                </a:lnTo>
                <a:close/>
                <a:moveTo>
                  <a:pt x="1852" y="1845"/>
                </a:moveTo>
                <a:lnTo>
                  <a:pt x="1850" y="1845"/>
                </a:lnTo>
                <a:lnTo>
                  <a:pt x="1850" y="1843"/>
                </a:lnTo>
                <a:lnTo>
                  <a:pt x="1852" y="1843"/>
                </a:lnTo>
                <a:lnTo>
                  <a:pt x="1852" y="1845"/>
                </a:lnTo>
                <a:close/>
                <a:moveTo>
                  <a:pt x="2070" y="1837"/>
                </a:moveTo>
                <a:lnTo>
                  <a:pt x="2071" y="1837"/>
                </a:lnTo>
                <a:lnTo>
                  <a:pt x="2071" y="1838"/>
                </a:lnTo>
                <a:lnTo>
                  <a:pt x="2072" y="1837"/>
                </a:lnTo>
                <a:lnTo>
                  <a:pt x="2072" y="1838"/>
                </a:lnTo>
                <a:lnTo>
                  <a:pt x="2073" y="1838"/>
                </a:lnTo>
                <a:lnTo>
                  <a:pt x="2074" y="1838"/>
                </a:lnTo>
                <a:lnTo>
                  <a:pt x="2075" y="1838"/>
                </a:lnTo>
                <a:lnTo>
                  <a:pt x="2077" y="1838"/>
                </a:lnTo>
                <a:lnTo>
                  <a:pt x="2078" y="1838"/>
                </a:lnTo>
                <a:lnTo>
                  <a:pt x="2079" y="1839"/>
                </a:lnTo>
                <a:lnTo>
                  <a:pt x="2080" y="1839"/>
                </a:lnTo>
                <a:lnTo>
                  <a:pt x="2081" y="1839"/>
                </a:lnTo>
                <a:lnTo>
                  <a:pt x="2081" y="1840"/>
                </a:lnTo>
                <a:lnTo>
                  <a:pt x="2080" y="1840"/>
                </a:lnTo>
                <a:lnTo>
                  <a:pt x="2080" y="1841"/>
                </a:lnTo>
                <a:lnTo>
                  <a:pt x="2080" y="1842"/>
                </a:lnTo>
                <a:lnTo>
                  <a:pt x="2079" y="1842"/>
                </a:lnTo>
                <a:lnTo>
                  <a:pt x="2079" y="1843"/>
                </a:lnTo>
                <a:lnTo>
                  <a:pt x="2079" y="1845"/>
                </a:lnTo>
                <a:lnTo>
                  <a:pt x="2079" y="1846"/>
                </a:lnTo>
                <a:lnTo>
                  <a:pt x="2078" y="1846"/>
                </a:lnTo>
                <a:lnTo>
                  <a:pt x="2078" y="1845"/>
                </a:lnTo>
                <a:lnTo>
                  <a:pt x="2077" y="1845"/>
                </a:lnTo>
                <a:lnTo>
                  <a:pt x="2077" y="1846"/>
                </a:lnTo>
                <a:lnTo>
                  <a:pt x="2075" y="1846"/>
                </a:lnTo>
                <a:lnTo>
                  <a:pt x="2075" y="1847"/>
                </a:lnTo>
                <a:lnTo>
                  <a:pt x="2074" y="1847"/>
                </a:lnTo>
                <a:lnTo>
                  <a:pt x="2073" y="1847"/>
                </a:lnTo>
                <a:lnTo>
                  <a:pt x="2072" y="1847"/>
                </a:lnTo>
                <a:lnTo>
                  <a:pt x="2071" y="1847"/>
                </a:lnTo>
                <a:lnTo>
                  <a:pt x="2072" y="1847"/>
                </a:lnTo>
                <a:lnTo>
                  <a:pt x="2072" y="1848"/>
                </a:lnTo>
                <a:lnTo>
                  <a:pt x="2073" y="1848"/>
                </a:lnTo>
                <a:lnTo>
                  <a:pt x="2073" y="1847"/>
                </a:lnTo>
                <a:lnTo>
                  <a:pt x="2074" y="1847"/>
                </a:lnTo>
                <a:lnTo>
                  <a:pt x="2075" y="1847"/>
                </a:lnTo>
                <a:lnTo>
                  <a:pt x="2075" y="1846"/>
                </a:lnTo>
                <a:lnTo>
                  <a:pt x="2077" y="1846"/>
                </a:lnTo>
                <a:lnTo>
                  <a:pt x="2078" y="1846"/>
                </a:lnTo>
                <a:lnTo>
                  <a:pt x="2079" y="1846"/>
                </a:lnTo>
                <a:lnTo>
                  <a:pt x="2079" y="1847"/>
                </a:lnTo>
                <a:lnTo>
                  <a:pt x="2080" y="1847"/>
                </a:lnTo>
                <a:lnTo>
                  <a:pt x="2081" y="1847"/>
                </a:lnTo>
                <a:lnTo>
                  <a:pt x="2081" y="1848"/>
                </a:lnTo>
                <a:lnTo>
                  <a:pt x="2081" y="1849"/>
                </a:lnTo>
                <a:lnTo>
                  <a:pt x="2081" y="1850"/>
                </a:lnTo>
                <a:lnTo>
                  <a:pt x="2080" y="1850"/>
                </a:lnTo>
                <a:lnTo>
                  <a:pt x="2079" y="1850"/>
                </a:lnTo>
                <a:lnTo>
                  <a:pt x="2078" y="1850"/>
                </a:lnTo>
                <a:lnTo>
                  <a:pt x="2078" y="1849"/>
                </a:lnTo>
                <a:lnTo>
                  <a:pt x="2077" y="1849"/>
                </a:lnTo>
                <a:lnTo>
                  <a:pt x="2077" y="1850"/>
                </a:lnTo>
                <a:lnTo>
                  <a:pt x="2075" y="1850"/>
                </a:lnTo>
                <a:lnTo>
                  <a:pt x="2074" y="1850"/>
                </a:lnTo>
                <a:lnTo>
                  <a:pt x="2073" y="1851"/>
                </a:lnTo>
                <a:lnTo>
                  <a:pt x="2072" y="1851"/>
                </a:lnTo>
                <a:lnTo>
                  <a:pt x="2071" y="1851"/>
                </a:lnTo>
                <a:lnTo>
                  <a:pt x="2071" y="1850"/>
                </a:lnTo>
                <a:lnTo>
                  <a:pt x="2070" y="1850"/>
                </a:lnTo>
                <a:lnTo>
                  <a:pt x="2069" y="1850"/>
                </a:lnTo>
                <a:lnTo>
                  <a:pt x="2070" y="1850"/>
                </a:lnTo>
                <a:lnTo>
                  <a:pt x="2071" y="1850"/>
                </a:lnTo>
                <a:lnTo>
                  <a:pt x="2071" y="1851"/>
                </a:lnTo>
                <a:lnTo>
                  <a:pt x="2072" y="1851"/>
                </a:lnTo>
                <a:lnTo>
                  <a:pt x="2073" y="1851"/>
                </a:lnTo>
                <a:lnTo>
                  <a:pt x="2074" y="1851"/>
                </a:lnTo>
                <a:lnTo>
                  <a:pt x="2075" y="1851"/>
                </a:lnTo>
                <a:lnTo>
                  <a:pt x="2075" y="1850"/>
                </a:lnTo>
                <a:lnTo>
                  <a:pt x="2077" y="1850"/>
                </a:lnTo>
                <a:lnTo>
                  <a:pt x="2078" y="1850"/>
                </a:lnTo>
                <a:lnTo>
                  <a:pt x="2078" y="1851"/>
                </a:lnTo>
                <a:lnTo>
                  <a:pt x="2079" y="1851"/>
                </a:lnTo>
                <a:lnTo>
                  <a:pt x="2079" y="1850"/>
                </a:lnTo>
                <a:lnTo>
                  <a:pt x="2080" y="1850"/>
                </a:lnTo>
                <a:lnTo>
                  <a:pt x="2080" y="1851"/>
                </a:lnTo>
                <a:lnTo>
                  <a:pt x="2081" y="1851"/>
                </a:lnTo>
                <a:lnTo>
                  <a:pt x="2081" y="1850"/>
                </a:lnTo>
                <a:lnTo>
                  <a:pt x="2082" y="1849"/>
                </a:lnTo>
                <a:lnTo>
                  <a:pt x="2082" y="1848"/>
                </a:lnTo>
                <a:lnTo>
                  <a:pt x="2082" y="1847"/>
                </a:lnTo>
                <a:lnTo>
                  <a:pt x="2081" y="1847"/>
                </a:lnTo>
                <a:lnTo>
                  <a:pt x="2081" y="1846"/>
                </a:lnTo>
                <a:lnTo>
                  <a:pt x="2080" y="1846"/>
                </a:lnTo>
                <a:lnTo>
                  <a:pt x="2080" y="1845"/>
                </a:lnTo>
                <a:lnTo>
                  <a:pt x="2080" y="1843"/>
                </a:lnTo>
                <a:lnTo>
                  <a:pt x="2080" y="1842"/>
                </a:lnTo>
                <a:lnTo>
                  <a:pt x="2081" y="1842"/>
                </a:lnTo>
                <a:lnTo>
                  <a:pt x="2081" y="1841"/>
                </a:lnTo>
                <a:lnTo>
                  <a:pt x="2082" y="1841"/>
                </a:lnTo>
                <a:lnTo>
                  <a:pt x="2083" y="1841"/>
                </a:lnTo>
                <a:lnTo>
                  <a:pt x="2083" y="1842"/>
                </a:lnTo>
                <a:lnTo>
                  <a:pt x="2084" y="1842"/>
                </a:lnTo>
                <a:lnTo>
                  <a:pt x="2084" y="1843"/>
                </a:lnTo>
                <a:lnTo>
                  <a:pt x="2086" y="1843"/>
                </a:lnTo>
                <a:lnTo>
                  <a:pt x="2087" y="1843"/>
                </a:lnTo>
                <a:lnTo>
                  <a:pt x="2088" y="1845"/>
                </a:lnTo>
                <a:lnTo>
                  <a:pt x="2088" y="1846"/>
                </a:lnTo>
                <a:lnTo>
                  <a:pt x="2088" y="1847"/>
                </a:lnTo>
                <a:lnTo>
                  <a:pt x="2088" y="1848"/>
                </a:lnTo>
                <a:lnTo>
                  <a:pt x="2087" y="1848"/>
                </a:lnTo>
                <a:lnTo>
                  <a:pt x="2087" y="1849"/>
                </a:lnTo>
                <a:lnTo>
                  <a:pt x="2088" y="1850"/>
                </a:lnTo>
                <a:lnTo>
                  <a:pt x="2089" y="1850"/>
                </a:lnTo>
                <a:lnTo>
                  <a:pt x="2089" y="1851"/>
                </a:lnTo>
                <a:lnTo>
                  <a:pt x="2088" y="1851"/>
                </a:lnTo>
                <a:lnTo>
                  <a:pt x="2088" y="1850"/>
                </a:lnTo>
                <a:lnTo>
                  <a:pt x="2088" y="1851"/>
                </a:lnTo>
                <a:lnTo>
                  <a:pt x="2087" y="1851"/>
                </a:lnTo>
                <a:lnTo>
                  <a:pt x="2087" y="1852"/>
                </a:lnTo>
                <a:lnTo>
                  <a:pt x="2086" y="1852"/>
                </a:lnTo>
                <a:lnTo>
                  <a:pt x="2086" y="1854"/>
                </a:lnTo>
                <a:lnTo>
                  <a:pt x="2084" y="1854"/>
                </a:lnTo>
                <a:lnTo>
                  <a:pt x="2083" y="1854"/>
                </a:lnTo>
                <a:lnTo>
                  <a:pt x="2083" y="1855"/>
                </a:lnTo>
                <a:lnTo>
                  <a:pt x="2082" y="1855"/>
                </a:lnTo>
                <a:lnTo>
                  <a:pt x="2082" y="1854"/>
                </a:lnTo>
                <a:lnTo>
                  <a:pt x="2082" y="1855"/>
                </a:lnTo>
                <a:lnTo>
                  <a:pt x="2082" y="1854"/>
                </a:lnTo>
                <a:lnTo>
                  <a:pt x="2081" y="1854"/>
                </a:lnTo>
                <a:lnTo>
                  <a:pt x="2080" y="1854"/>
                </a:lnTo>
                <a:lnTo>
                  <a:pt x="2079" y="1854"/>
                </a:lnTo>
                <a:lnTo>
                  <a:pt x="2078" y="1854"/>
                </a:lnTo>
                <a:lnTo>
                  <a:pt x="2077" y="1854"/>
                </a:lnTo>
                <a:lnTo>
                  <a:pt x="2077" y="1855"/>
                </a:lnTo>
                <a:lnTo>
                  <a:pt x="2075" y="1855"/>
                </a:lnTo>
                <a:lnTo>
                  <a:pt x="2075" y="1854"/>
                </a:lnTo>
                <a:lnTo>
                  <a:pt x="2074" y="1854"/>
                </a:lnTo>
                <a:lnTo>
                  <a:pt x="2073" y="1854"/>
                </a:lnTo>
                <a:lnTo>
                  <a:pt x="2073" y="1852"/>
                </a:lnTo>
                <a:lnTo>
                  <a:pt x="2072" y="1854"/>
                </a:lnTo>
                <a:lnTo>
                  <a:pt x="2071" y="1854"/>
                </a:lnTo>
                <a:lnTo>
                  <a:pt x="2070" y="1854"/>
                </a:lnTo>
                <a:lnTo>
                  <a:pt x="2070" y="1852"/>
                </a:lnTo>
                <a:lnTo>
                  <a:pt x="2069" y="1852"/>
                </a:lnTo>
                <a:lnTo>
                  <a:pt x="2069" y="1854"/>
                </a:lnTo>
                <a:lnTo>
                  <a:pt x="2069" y="1852"/>
                </a:lnTo>
                <a:lnTo>
                  <a:pt x="2067" y="1852"/>
                </a:lnTo>
                <a:lnTo>
                  <a:pt x="2067" y="1854"/>
                </a:lnTo>
                <a:lnTo>
                  <a:pt x="2067" y="1852"/>
                </a:lnTo>
                <a:lnTo>
                  <a:pt x="2066" y="1852"/>
                </a:lnTo>
                <a:lnTo>
                  <a:pt x="2066" y="1854"/>
                </a:lnTo>
                <a:lnTo>
                  <a:pt x="2065" y="1854"/>
                </a:lnTo>
                <a:lnTo>
                  <a:pt x="2064" y="1854"/>
                </a:lnTo>
                <a:lnTo>
                  <a:pt x="2064" y="1855"/>
                </a:lnTo>
                <a:lnTo>
                  <a:pt x="2064" y="1854"/>
                </a:lnTo>
                <a:lnTo>
                  <a:pt x="2063" y="1854"/>
                </a:lnTo>
                <a:lnTo>
                  <a:pt x="2062" y="1854"/>
                </a:lnTo>
                <a:lnTo>
                  <a:pt x="2061" y="1854"/>
                </a:lnTo>
                <a:lnTo>
                  <a:pt x="2061" y="1852"/>
                </a:lnTo>
                <a:lnTo>
                  <a:pt x="2061" y="1854"/>
                </a:lnTo>
                <a:lnTo>
                  <a:pt x="2059" y="1854"/>
                </a:lnTo>
                <a:lnTo>
                  <a:pt x="2059" y="1852"/>
                </a:lnTo>
                <a:lnTo>
                  <a:pt x="2058" y="1852"/>
                </a:lnTo>
                <a:lnTo>
                  <a:pt x="2057" y="1852"/>
                </a:lnTo>
                <a:lnTo>
                  <a:pt x="2057" y="1851"/>
                </a:lnTo>
                <a:lnTo>
                  <a:pt x="2056" y="1852"/>
                </a:lnTo>
                <a:lnTo>
                  <a:pt x="2056" y="1854"/>
                </a:lnTo>
                <a:lnTo>
                  <a:pt x="2055" y="1854"/>
                </a:lnTo>
                <a:lnTo>
                  <a:pt x="2054" y="1854"/>
                </a:lnTo>
                <a:lnTo>
                  <a:pt x="2054" y="1852"/>
                </a:lnTo>
                <a:lnTo>
                  <a:pt x="2055" y="1852"/>
                </a:lnTo>
                <a:lnTo>
                  <a:pt x="2055" y="1851"/>
                </a:lnTo>
                <a:lnTo>
                  <a:pt x="2056" y="1851"/>
                </a:lnTo>
                <a:lnTo>
                  <a:pt x="2056" y="1850"/>
                </a:lnTo>
                <a:lnTo>
                  <a:pt x="2055" y="1850"/>
                </a:lnTo>
                <a:lnTo>
                  <a:pt x="2055" y="1849"/>
                </a:lnTo>
                <a:lnTo>
                  <a:pt x="2054" y="1848"/>
                </a:lnTo>
                <a:lnTo>
                  <a:pt x="2055" y="1848"/>
                </a:lnTo>
                <a:lnTo>
                  <a:pt x="2055" y="1847"/>
                </a:lnTo>
                <a:lnTo>
                  <a:pt x="2054" y="1846"/>
                </a:lnTo>
                <a:lnTo>
                  <a:pt x="2054" y="1845"/>
                </a:lnTo>
                <a:lnTo>
                  <a:pt x="2055" y="1845"/>
                </a:lnTo>
                <a:lnTo>
                  <a:pt x="2056" y="1845"/>
                </a:lnTo>
                <a:lnTo>
                  <a:pt x="2056" y="1843"/>
                </a:lnTo>
                <a:lnTo>
                  <a:pt x="2056" y="1842"/>
                </a:lnTo>
                <a:lnTo>
                  <a:pt x="2056" y="1841"/>
                </a:lnTo>
                <a:lnTo>
                  <a:pt x="2057" y="1841"/>
                </a:lnTo>
                <a:lnTo>
                  <a:pt x="2058" y="1841"/>
                </a:lnTo>
                <a:lnTo>
                  <a:pt x="2059" y="1840"/>
                </a:lnTo>
                <a:lnTo>
                  <a:pt x="2061" y="1840"/>
                </a:lnTo>
                <a:lnTo>
                  <a:pt x="2062" y="1840"/>
                </a:lnTo>
                <a:lnTo>
                  <a:pt x="2063" y="1841"/>
                </a:lnTo>
                <a:lnTo>
                  <a:pt x="2064" y="1840"/>
                </a:lnTo>
                <a:lnTo>
                  <a:pt x="2064" y="1839"/>
                </a:lnTo>
                <a:lnTo>
                  <a:pt x="2065" y="1839"/>
                </a:lnTo>
                <a:lnTo>
                  <a:pt x="2065" y="1838"/>
                </a:lnTo>
                <a:lnTo>
                  <a:pt x="2066" y="1838"/>
                </a:lnTo>
                <a:lnTo>
                  <a:pt x="2067" y="1837"/>
                </a:lnTo>
                <a:lnTo>
                  <a:pt x="2069" y="1837"/>
                </a:lnTo>
                <a:lnTo>
                  <a:pt x="2069" y="1838"/>
                </a:lnTo>
                <a:lnTo>
                  <a:pt x="2069" y="1839"/>
                </a:lnTo>
                <a:lnTo>
                  <a:pt x="2067" y="1839"/>
                </a:lnTo>
                <a:lnTo>
                  <a:pt x="2066" y="1840"/>
                </a:lnTo>
                <a:lnTo>
                  <a:pt x="2067" y="1840"/>
                </a:lnTo>
                <a:lnTo>
                  <a:pt x="2069" y="1840"/>
                </a:lnTo>
                <a:lnTo>
                  <a:pt x="2069" y="1841"/>
                </a:lnTo>
                <a:lnTo>
                  <a:pt x="2067" y="1841"/>
                </a:lnTo>
                <a:lnTo>
                  <a:pt x="2067" y="1840"/>
                </a:lnTo>
                <a:lnTo>
                  <a:pt x="2066" y="1840"/>
                </a:lnTo>
                <a:lnTo>
                  <a:pt x="2066" y="1841"/>
                </a:lnTo>
                <a:lnTo>
                  <a:pt x="2067" y="1841"/>
                </a:lnTo>
                <a:lnTo>
                  <a:pt x="2069" y="1842"/>
                </a:lnTo>
                <a:lnTo>
                  <a:pt x="2069" y="1841"/>
                </a:lnTo>
                <a:lnTo>
                  <a:pt x="2070" y="1841"/>
                </a:lnTo>
                <a:lnTo>
                  <a:pt x="2069" y="1841"/>
                </a:lnTo>
                <a:lnTo>
                  <a:pt x="2069" y="1840"/>
                </a:lnTo>
                <a:lnTo>
                  <a:pt x="2067" y="1840"/>
                </a:lnTo>
                <a:lnTo>
                  <a:pt x="2067" y="1839"/>
                </a:lnTo>
                <a:lnTo>
                  <a:pt x="2069" y="1839"/>
                </a:lnTo>
                <a:lnTo>
                  <a:pt x="2070" y="1838"/>
                </a:lnTo>
                <a:lnTo>
                  <a:pt x="2069" y="1838"/>
                </a:lnTo>
                <a:lnTo>
                  <a:pt x="2069" y="1837"/>
                </a:lnTo>
                <a:lnTo>
                  <a:pt x="2070" y="1837"/>
                </a:lnTo>
                <a:close/>
                <a:moveTo>
                  <a:pt x="1937" y="1835"/>
                </a:moveTo>
                <a:lnTo>
                  <a:pt x="1937" y="1837"/>
                </a:lnTo>
                <a:lnTo>
                  <a:pt x="1937" y="1835"/>
                </a:lnTo>
                <a:close/>
                <a:moveTo>
                  <a:pt x="1766" y="1831"/>
                </a:moveTo>
                <a:lnTo>
                  <a:pt x="1760" y="1838"/>
                </a:lnTo>
                <a:lnTo>
                  <a:pt x="1760" y="1831"/>
                </a:lnTo>
                <a:lnTo>
                  <a:pt x="1763" y="1829"/>
                </a:lnTo>
                <a:lnTo>
                  <a:pt x="1766" y="1831"/>
                </a:lnTo>
                <a:close/>
                <a:moveTo>
                  <a:pt x="2087" y="1825"/>
                </a:moveTo>
                <a:lnTo>
                  <a:pt x="2087" y="1826"/>
                </a:lnTo>
                <a:lnTo>
                  <a:pt x="2088" y="1826"/>
                </a:lnTo>
                <a:lnTo>
                  <a:pt x="2089" y="1827"/>
                </a:lnTo>
                <a:lnTo>
                  <a:pt x="2089" y="1829"/>
                </a:lnTo>
                <a:lnTo>
                  <a:pt x="2089" y="1830"/>
                </a:lnTo>
                <a:lnTo>
                  <a:pt x="2089" y="1831"/>
                </a:lnTo>
                <a:lnTo>
                  <a:pt x="2088" y="1831"/>
                </a:lnTo>
                <a:lnTo>
                  <a:pt x="2087" y="1831"/>
                </a:lnTo>
                <a:lnTo>
                  <a:pt x="2087" y="1832"/>
                </a:lnTo>
                <a:lnTo>
                  <a:pt x="2088" y="1832"/>
                </a:lnTo>
                <a:lnTo>
                  <a:pt x="2088" y="1833"/>
                </a:lnTo>
                <a:lnTo>
                  <a:pt x="2088" y="1834"/>
                </a:lnTo>
                <a:lnTo>
                  <a:pt x="2087" y="1834"/>
                </a:lnTo>
                <a:lnTo>
                  <a:pt x="2087" y="1835"/>
                </a:lnTo>
                <a:lnTo>
                  <a:pt x="2088" y="1835"/>
                </a:lnTo>
                <a:lnTo>
                  <a:pt x="2089" y="1835"/>
                </a:lnTo>
                <a:lnTo>
                  <a:pt x="2089" y="1834"/>
                </a:lnTo>
                <a:lnTo>
                  <a:pt x="2089" y="1833"/>
                </a:lnTo>
                <a:lnTo>
                  <a:pt x="2089" y="1832"/>
                </a:lnTo>
                <a:lnTo>
                  <a:pt x="2090" y="1831"/>
                </a:lnTo>
                <a:lnTo>
                  <a:pt x="2091" y="1832"/>
                </a:lnTo>
                <a:lnTo>
                  <a:pt x="2091" y="1833"/>
                </a:lnTo>
                <a:lnTo>
                  <a:pt x="2091" y="1834"/>
                </a:lnTo>
                <a:lnTo>
                  <a:pt x="2091" y="1835"/>
                </a:lnTo>
                <a:lnTo>
                  <a:pt x="2091" y="1837"/>
                </a:lnTo>
                <a:lnTo>
                  <a:pt x="2092" y="1838"/>
                </a:lnTo>
                <a:lnTo>
                  <a:pt x="2091" y="1838"/>
                </a:lnTo>
                <a:lnTo>
                  <a:pt x="2092" y="1838"/>
                </a:lnTo>
                <a:lnTo>
                  <a:pt x="2092" y="1839"/>
                </a:lnTo>
                <a:lnTo>
                  <a:pt x="2092" y="1840"/>
                </a:lnTo>
                <a:lnTo>
                  <a:pt x="2092" y="1841"/>
                </a:lnTo>
                <a:lnTo>
                  <a:pt x="2092" y="1842"/>
                </a:lnTo>
                <a:lnTo>
                  <a:pt x="2092" y="1843"/>
                </a:lnTo>
                <a:lnTo>
                  <a:pt x="2092" y="1845"/>
                </a:lnTo>
                <a:lnTo>
                  <a:pt x="2092" y="1846"/>
                </a:lnTo>
                <a:lnTo>
                  <a:pt x="2092" y="1847"/>
                </a:lnTo>
                <a:lnTo>
                  <a:pt x="2091" y="1847"/>
                </a:lnTo>
                <a:lnTo>
                  <a:pt x="2091" y="1848"/>
                </a:lnTo>
                <a:lnTo>
                  <a:pt x="2090" y="1848"/>
                </a:lnTo>
                <a:lnTo>
                  <a:pt x="2089" y="1847"/>
                </a:lnTo>
                <a:lnTo>
                  <a:pt x="2090" y="1846"/>
                </a:lnTo>
                <a:lnTo>
                  <a:pt x="2091" y="1845"/>
                </a:lnTo>
                <a:lnTo>
                  <a:pt x="2091" y="1843"/>
                </a:lnTo>
                <a:lnTo>
                  <a:pt x="2091" y="1842"/>
                </a:lnTo>
                <a:lnTo>
                  <a:pt x="2091" y="1841"/>
                </a:lnTo>
                <a:lnTo>
                  <a:pt x="2091" y="1840"/>
                </a:lnTo>
                <a:lnTo>
                  <a:pt x="2090" y="1840"/>
                </a:lnTo>
                <a:lnTo>
                  <a:pt x="2089" y="1841"/>
                </a:lnTo>
                <a:lnTo>
                  <a:pt x="2088" y="1842"/>
                </a:lnTo>
                <a:lnTo>
                  <a:pt x="2087" y="1842"/>
                </a:lnTo>
                <a:lnTo>
                  <a:pt x="2086" y="1842"/>
                </a:lnTo>
                <a:lnTo>
                  <a:pt x="2086" y="1841"/>
                </a:lnTo>
                <a:lnTo>
                  <a:pt x="2084" y="1841"/>
                </a:lnTo>
                <a:lnTo>
                  <a:pt x="2084" y="1840"/>
                </a:lnTo>
                <a:lnTo>
                  <a:pt x="2083" y="1840"/>
                </a:lnTo>
                <a:lnTo>
                  <a:pt x="2083" y="1839"/>
                </a:lnTo>
                <a:lnTo>
                  <a:pt x="2082" y="1839"/>
                </a:lnTo>
                <a:lnTo>
                  <a:pt x="2081" y="1839"/>
                </a:lnTo>
                <a:lnTo>
                  <a:pt x="2081" y="1838"/>
                </a:lnTo>
                <a:lnTo>
                  <a:pt x="2080" y="1838"/>
                </a:lnTo>
                <a:lnTo>
                  <a:pt x="2079" y="1838"/>
                </a:lnTo>
                <a:lnTo>
                  <a:pt x="2078" y="1838"/>
                </a:lnTo>
                <a:lnTo>
                  <a:pt x="2077" y="1838"/>
                </a:lnTo>
                <a:lnTo>
                  <a:pt x="2075" y="1838"/>
                </a:lnTo>
                <a:lnTo>
                  <a:pt x="2074" y="1838"/>
                </a:lnTo>
                <a:lnTo>
                  <a:pt x="2073" y="1838"/>
                </a:lnTo>
                <a:lnTo>
                  <a:pt x="2073" y="1837"/>
                </a:lnTo>
                <a:lnTo>
                  <a:pt x="2072" y="1837"/>
                </a:lnTo>
                <a:lnTo>
                  <a:pt x="2071" y="1837"/>
                </a:lnTo>
                <a:lnTo>
                  <a:pt x="2070" y="1837"/>
                </a:lnTo>
                <a:lnTo>
                  <a:pt x="2070" y="1835"/>
                </a:lnTo>
                <a:lnTo>
                  <a:pt x="2069" y="1835"/>
                </a:lnTo>
                <a:lnTo>
                  <a:pt x="2067" y="1835"/>
                </a:lnTo>
                <a:lnTo>
                  <a:pt x="2066" y="1835"/>
                </a:lnTo>
                <a:lnTo>
                  <a:pt x="2066" y="1837"/>
                </a:lnTo>
                <a:lnTo>
                  <a:pt x="2065" y="1837"/>
                </a:lnTo>
                <a:lnTo>
                  <a:pt x="2065" y="1838"/>
                </a:lnTo>
                <a:lnTo>
                  <a:pt x="2064" y="1838"/>
                </a:lnTo>
                <a:lnTo>
                  <a:pt x="2064" y="1839"/>
                </a:lnTo>
                <a:lnTo>
                  <a:pt x="2064" y="1838"/>
                </a:lnTo>
                <a:lnTo>
                  <a:pt x="2063" y="1838"/>
                </a:lnTo>
                <a:lnTo>
                  <a:pt x="2063" y="1839"/>
                </a:lnTo>
                <a:lnTo>
                  <a:pt x="2062" y="1839"/>
                </a:lnTo>
                <a:lnTo>
                  <a:pt x="2061" y="1839"/>
                </a:lnTo>
                <a:lnTo>
                  <a:pt x="2059" y="1839"/>
                </a:lnTo>
                <a:lnTo>
                  <a:pt x="2058" y="1839"/>
                </a:lnTo>
                <a:lnTo>
                  <a:pt x="2058" y="1840"/>
                </a:lnTo>
                <a:lnTo>
                  <a:pt x="2057" y="1840"/>
                </a:lnTo>
                <a:lnTo>
                  <a:pt x="2056" y="1840"/>
                </a:lnTo>
                <a:lnTo>
                  <a:pt x="2056" y="1841"/>
                </a:lnTo>
                <a:lnTo>
                  <a:pt x="2055" y="1841"/>
                </a:lnTo>
                <a:lnTo>
                  <a:pt x="2055" y="1842"/>
                </a:lnTo>
                <a:lnTo>
                  <a:pt x="2054" y="1842"/>
                </a:lnTo>
                <a:lnTo>
                  <a:pt x="2053" y="1842"/>
                </a:lnTo>
                <a:lnTo>
                  <a:pt x="2054" y="1842"/>
                </a:lnTo>
                <a:lnTo>
                  <a:pt x="2054" y="1841"/>
                </a:lnTo>
                <a:lnTo>
                  <a:pt x="2054" y="1840"/>
                </a:lnTo>
                <a:lnTo>
                  <a:pt x="2055" y="1839"/>
                </a:lnTo>
                <a:lnTo>
                  <a:pt x="2055" y="1838"/>
                </a:lnTo>
                <a:lnTo>
                  <a:pt x="2056" y="1837"/>
                </a:lnTo>
                <a:lnTo>
                  <a:pt x="2056" y="1835"/>
                </a:lnTo>
                <a:lnTo>
                  <a:pt x="2057" y="1835"/>
                </a:lnTo>
                <a:lnTo>
                  <a:pt x="2057" y="1834"/>
                </a:lnTo>
                <a:lnTo>
                  <a:pt x="2058" y="1833"/>
                </a:lnTo>
                <a:lnTo>
                  <a:pt x="2059" y="1833"/>
                </a:lnTo>
                <a:lnTo>
                  <a:pt x="2059" y="1832"/>
                </a:lnTo>
                <a:lnTo>
                  <a:pt x="2062" y="1832"/>
                </a:lnTo>
                <a:lnTo>
                  <a:pt x="2063" y="1831"/>
                </a:lnTo>
                <a:lnTo>
                  <a:pt x="2064" y="1831"/>
                </a:lnTo>
                <a:lnTo>
                  <a:pt x="2064" y="1830"/>
                </a:lnTo>
                <a:lnTo>
                  <a:pt x="2065" y="1830"/>
                </a:lnTo>
                <a:lnTo>
                  <a:pt x="2064" y="1830"/>
                </a:lnTo>
                <a:lnTo>
                  <a:pt x="2064" y="1829"/>
                </a:lnTo>
                <a:lnTo>
                  <a:pt x="2065" y="1827"/>
                </a:lnTo>
                <a:lnTo>
                  <a:pt x="2066" y="1827"/>
                </a:lnTo>
                <a:lnTo>
                  <a:pt x="2069" y="1827"/>
                </a:lnTo>
                <a:lnTo>
                  <a:pt x="2071" y="1826"/>
                </a:lnTo>
                <a:lnTo>
                  <a:pt x="2072" y="1826"/>
                </a:lnTo>
                <a:lnTo>
                  <a:pt x="2074" y="1826"/>
                </a:lnTo>
                <a:lnTo>
                  <a:pt x="2075" y="1825"/>
                </a:lnTo>
                <a:lnTo>
                  <a:pt x="2075" y="1826"/>
                </a:lnTo>
                <a:lnTo>
                  <a:pt x="2078" y="1825"/>
                </a:lnTo>
                <a:lnTo>
                  <a:pt x="2080" y="1825"/>
                </a:lnTo>
                <a:lnTo>
                  <a:pt x="2081" y="1825"/>
                </a:lnTo>
                <a:lnTo>
                  <a:pt x="2082" y="1825"/>
                </a:lnTo>
                <a:lnTo>
                  <a:pt x="2084" y="1825"/>
                </a:lnTo>
                <a:lnTo>
                  <a:pt x="2087" y="1825"/>
                </a:lnTo>
                <a:close/>
                <a:moveTo>
                  <a:pt x="1947" y="1823"/>
                </a:moveTo>
                <a:lnTo>
                  <a:pt x="1948" y="1823"/>
                </a:lnTo>
                <a:lnTo>
                  <a:pt x="1949" y="1823"/>
                </a:lnTo>
                <a:lnTo>
                  <a:pt x="1950" y="1823"/>
                </a:lnTo>
                <a:lnTo>
                  <a:pt x="1950" y="1824"/>
                </a:lnTo>
                <a:lnTo>
                  <a:pt x="1952" y="1824"/>
                </a:lnTo>
                <a:lnTo>
                  <a:pt x="1953" y="1824"/>
                </a:lnTo>
                <a:lnTo>
                  <a:pt x="1953" y="1825"/>
                </a:lnTo>
                <a:lnTo>
                  <a:pt x="1954" y="1825"/>
                </a:lnTo>
                <a:lnTo>
                  <a:pt x="1954" y="1826"/>
                </a:lnTo>
                <a:lnTo>
                  <a:pt x="1954" y="1827"/>
                </a:lnTo>
                <a:lnTo>
                  <a:pt x="1954" y="1829"/>
                </a:lnTo>
                <a:lnTo>
                  <a:pt x="1953" y="1829"/>
                </a:lnTo>
                <a:lnTo>
                  <a:pt x="1954" y="1829"/>
                </a:lnTo>
                <a:lnTo>
                  <a:pt x="1953" y="1829"/>
                </a:lnTo>
                <a:lnTo>
                  <a:pt x="1953" y="1830"/>
                </a:lnTo>
                <a:lnTo>
                  <a:pt x="1954" y="1830"/>
                </a:lnTo>
                <a:lnTo>
                  <a:pt x="1954" y="1831"/>
                </a:lnTo>
                <a:lnTo>
                  <a:pt x="1954" y="1832"/>
                </a:lnTo>
                <a:lnTo>
                  <a:pt x="1953" y="1832"/>
                </a:lnTo>
                <a:lnTo>
                  <a:pt x="1953" y="1833"/>
                </a:lnTo>
                <a:lnTo>
                  <a:pt x="1953" y="1832"/>
                </a:lnTo>
                <a:lnTo>
                  <a:pt x="1952" y="1832"/>
                </a:lnTo>
                <a:lnTo>
                  <a:pt x="1952" y="1831"/>
                </a:lnTo>
                <a:lnTo>
                  <a:pt x="1952" y="1832"/>
                </a:lnTo>
                <a:lnTo>
                  <a:pt x="1952" y="1831"/>
                </a:lnTo>
                <a:lnTo>
                  <a:pt x="1952" y="1832"/>
                </a:lnTo>
                <a:lnTo>
                  <a:pt x="1952" y="1831"/>
                </a:lnTo>
                <a:lnTo>
                  <a:pt x="1952" y="1832"/>
                </a:lnTo>
                <a:lnTo>
                  <a:pt x="1950" y="1832"/>
                </a:lnTo>
                <a:lnTo>
                  <a:pt x="1950" y="1831"/>
                </a:lnTo>
                <a:lnTo>
                  <a:pt x="1950" y="1832"/>
                </a:lnTo>
                <a:lnTo>
                  <a:pt x="1949" y="1832"/>
                </a:lnTo>
                <a:lnTo>
                  <a:pt x="1950" y="1832"/>
                </a:lnTo>
                <a:lnTo>
                  <a:pt x="1952" y="1832"/>
                </a:lnTo>
                <a:lnTo>
                  <a:pt x="1953" y="1832"/>
                </a:lnTo>
                <a:lnTo>
                  <a:pt x="1953" y="1833"/>
                </a:lnTo>
                <a:lnTo>
                  <a:pt x="1954" y="1833"/>
                </a:lnTo>
                <a:lnTo>
                  <a:pt x="1955" y="1833"/>
                </a:lnTo>
                <a:lnTo>
                  <a:pt x="1955" y="1834"/>
                </a:lnTo>
                <a:lnTo>
                  <a:pt x="1955" y="1835"/>
                </a:lnTo>
                <a:lnTo>
                  <a:pt x="1955" y="1837"/>
                </a:lnTo>
                <a:lnTo>
                  <a:pt x="1955" y="1838"/>
                </a:lnTo>
                <a:lnTo>
                  <a:pt x="1956" y="1838"/>
                </a:lnTo>
                <a:lnTo>
                  <a:pt x="1956" y="1839"/>
                </a:lnTo>
                <a:lnTo>
                  <a:pt x="1956" y="1840"/>
                </a:lnTo>
                <a:lnTo>
                  <a:pt x="1956" y="1841"/>
                </a:lnTo>
                <a:lnTo>
                  <a:pt x="1957" y="1841"/>
                </a:lnTo>
                <a:lnTo>
                  <a:pt x="1957" y="1842"/>
                </a:lnTo>
                <a:lnTo>
                  <a:pt x="1957" y="1843"/>
                </a:lnTo>
                <a:lnTo>
                  <a:pt x="1957" y="1845"/>
                </a:lnTo>
                <a:lnTo>
                  <a:pt x="1958" y="1845"/>
                </a:lnTo>
                <a:lnTo>
                  <a:pt x="1958" y="1846"/>
                </a:lnTo>
                <a:lnTo>
                  <a:pt x="1958" y="1847"/>
                </a:lnTo>
                <a:lnTo>
                  <a:pt x="1960" y="1847"/>
                </a:lnTo>
                <a:lnTo>
                  <a:pt x="1960" y="1848"/>
                </a:lnTo>
                <a:lnTo>
                  <a:pt x="1960" y="1849"/>
                </a:lnTo>
                <a:lnTo>
                  <a:pt x="1960" y="1850"/>
                </a:lnTo>
                <a:lnTo>
                  <a:pt x="1960" y="1851"/>
                </a:lnTo>
                <a:lnTo>
                  <a:pt x="1960" y="1850"/>
                </a:lnTo>
                <a:lnTo>
                  <a:pt x="1958" y="1850"/>
                </a:lnTo>
                <a:lnTo>
                  <a:pt x="1957" y="1850"/>
                </a:lnTo>
                <a:lnTo>
                  <a:pt x="1956" y="1850"/>
                </a:lnTo>
                <a:lnTo>
                  <a:pt x="1955" y="1850"/>
                </a:lnTo>
                <a:lnTo>
                  <a:pt x="1956" y="1850"/>
                </a:lnTo>
                <a:lnTo>
                  <a:pt x="1955" y="1850"/>
                </a:lnTo>
                <a:lnTo>
                  <a:pt x="1955" y="1849"/>
                </a:lnTo>
                <a:lnTo>
                  <a:pt x="1955" y="1850"/>
                </a:lnTo>
                <a:lnTo>
                  <a:pt x="1955" y="1849"/>
                </a:lnTo>
                <a:lnTo>
                  <a:pt x="1955" y="1850"/>
                </a:lnTo>
                <a:lnTo>
                  <a:pt x="1955" y="1849"/>
                </a:lnTo>
                <a:lnTo>
                  <a:pt x="1954" y="1849"/>
                </a:lnTo>
                <a:lnTo>
                  <a:pt x="1955" y="1849"/>
                </a:lnTo>
                <a:lnTo>
                  <a:pt x="1954" y="1849"/>
                </a:lnTo>
                <a:lnTo>
                  <a:pt x="1953" y="1849"/>
                </a:lnTo>
                <a:lnTo>
                  <a:pt x="1952" y="1849"/>
                </a:lnTo>
                <a:lnTo>
                  <a:pt x="1950" y="1849"/>
                </a:lnTo>
                <a:lnTo>
                  <a:pt x="1949" y="1849"/>
                </a:lnTo>
                <a:lnTo>
                  <a:pt x="1948" y="1849"/>
                </a:lnTo>
                <a:lnTo>
                  <a:pt x="1948" y="1848"/>
                </a:lnTo>
                <a:lnTo>
                  <a:pt x="1948" y="1849"/>
                </a:lnTo>
                <a:lnTo>
                  <a:pt x="1948" y="1848"/>
                </a:lnTo>
                <a:lnTo>
                  <a:pt x="1947" y="1848"/>
                </a:lnTo>
                <a:lnTo>
                  <a:pt x="1946" y="1848"/>
                </a:lnTo>
                <a:lnTo>
                  <a:pt x="1945" y="1848"/>
                </a:lnTo>
                <a:lnTo>
                  <a:pt x="1945" y="1847"/>
                </a:lnTo>
                <a:lnTo>
                  <a:pt x="1944" y="1847"/>
                </a:lnTo>
                <a:lnTo>
                  <a:pt x="1942" y="1847"/>
                </a:lnTo>
                <a:lnTo>
                  <a:pt x="1942" y="1846"/>
                </a:lnTo>
                <a:lnTo>
                  <a:pt x="1941" y="1846"/>
                </a:lnTo>
                <a:lnTo>
                  <a:pt x="1940" y="1846"/>
                </a:lnTo>
                <a:lnTo>
                  <a:pt x="1940" y="1845"/>
                </a:lnTo>
                <a:lnTo>
                  <a:pt x="1939" y="1845"/>
                </a:lnTo>
                <a:lnTo>
                  <a:pt x="1939" y="1843"/>
                </a:lnTo>
                <a:lnTo>
                  <a:pt x="1939" y="1842"/>
                </a:lnTo>
                <a:lnTo>
                  <a:pt x="1938" y="1842"/>
                </a:lnTo>
                <a:lnTo>
                  <a:pt x="1938" y="1841"/>
                </a:lnTo>
                <a:lnTo>
                  <a:pt x="1938" y="1840"/>
                </a:lnTo>
                <a:lnTo>
                  <a:pt x="1938" y="1839"/>
                </a:lnTo>
                <a:lnTo>
                  <a:pt x="1938" y="1838"/>
                </a:lnTo>
                <a:lnTo>
                  <a:pt x="1938" y="1837"/>
                </a:lnTo>
                <a:lnTo>
                  <a:pt x="1939" y="1837"/>
                </a:lnTo>
                <a:lnTo>
                  <a:pt x="1939" y="1835"/>
                </a:lnTo>
                <a:lnTo>
                  <a:pt x="1940" y="1835"/>
                </a:lnTo>
                <a:lnTo>
                  <a:pt x="1941" y="1835"/>
                </a:lnTo>
                <a:lnTo>
                  <a:pt x="1941" y="1834"/>
                </a:lnTo>
                <a:lnTo>
                  <a:pt x="1942" y="1834"/>
                </a:lnTo>
                <a:lnTo>
                  <a:pt x="1944" y="1834"/>
                </a:lnTo>
                <a:lnTo>
                  <a:pt x="1944" y="1833"/>
                </a:lnTo>
                <a:lnTo>
                  <a:pt x="1945" y="1833"/>
                </a:lnTo>
                <a:lnTo>
                  <a:pt x="1946" y="1832"/>
                </a:lnTo>
                <a:lnTo>
                  <a:pt x="1946" y="1831"/>
                </a:lnTo>
                <a:lnTo>
                  <a:pt x="1947" y="1830"/>
                </a:lnTo>
                <a:lnTo>
                  <a:pt x="1948" y="1830"/>
                </a:lnTo>
                <a:lnTo>
                  <a:pt x="1948" y="1829"/>
                </a:lnTo>
                <a:lnTo>
                  <a:pt x="1947" y="1829"/>
                </a:lnTo>
                <a:lnTo>
                  <a:pt x="1947" y="1827"/>
                </a:lnTo>
                <a:lnTo>
                  <a:pt x="1947" y="1825"/>
                </a:lnTo>
                <a:lnTo>
                  <a:pt x="1947" y="1824"/>
                </a:lnTo>
                <a:lnTo>
                  <a:pt x="1946" y="1824"/>
                </a:lnTo>
                <a:lnTo>
                  <a:pt x="1946" y="1823"/>
                </a:lnTo>
                <a:lnTo>
                  <a:pt x="1947" y="1823"/>
                </a:lnTo>
                <a:close/>
                <a:moveTo>
                  <a:pt x="1925" y="1823"/>
                </a:moveTo>
                <a:lnTo>
                  <a:pt x="1927" y="1823"/>
                </a:lnTo>
                <a:lnTo>
                  <a:pt x="1927" y="1824"/>
                </a:lnTo>
                <a:lnTo>
                  <a:pt x="1928" y="1824"/>
                </a:lnTo>
                <a:lnTo>
                  <a:pt x="1928" y="1825"/>
                </a:lnTo>
                <a:lnTo>
                  <a:pt x="1929" y="1825"/>
                </a:lnTo>
                <a:lnTo>
                  <a:pt x="1929" y="1826"/>
                </a:lnTo>
                <a:lnTo>
                  <a:pt x="1930" y="1826"/>
                </a:lnTo>
                <a:lnTo>
                  <a:pt x="1930" y="1827"/>
                </a:lnTo>
                <a:lnTo>
                  <a:pt x="1929" y="1827"/>
                </a:lnTo>
                <a:lnTo>
                  <a:pt x="1930" y="1827"/>
                </a:lnTo>
                <a:lnTo>
                  <a:pt x="1929" y="1827"/>
                </a:lnTo>
                <a:lnTo>
                  <a:pt x="1930" y="1827"/>
                </a:lnTo>
                <a:lnTo>
                  <a:pt x="1930" y="1829"/>
                </a:lnTo>
                <a:lnTo>
                  <a:pt x="1929" y="1829"/>
                </a:lnTo>
                <a:lnTo>
                  <a:pt x="1930" y="1829"/>
                </a:lnTo>
                <a:lnTo>
                  <a:pt x="1929" y="1829"/>
                </a:lnTo>
                <a:lnTo>
                  <a:pt x="1930" y="1829"/>
                </a:lnTo>
                <a:lnTo>
                  <a:pt x="1931" y="1829"/>
                </a:lnTo>
                <a:lnTo>
                  <a:pt x="1932" y="1829"/>
                </a:lnTo>
                <a:lnTo>
                  <a:pt x="1931" y="1829"/>
                </a:lnTo>
                <a:lnTo>
                  <a:pt x="1932" y="1829"/>
                </a:lnTo>
                <a:lnTo>
                  <a:pt x="1932" y="1830"/>
                </a:lnTo>
                <a:lnTo>
                  <a:pt x="1933" y="1830"/>
                </a:lnTo>
                <a:lnTo>
                  <a:pt x="1933" y="1831"/>
                </a:lnTo>
                <a:lnTo>
                  <a:pt x="1935" y="1831"/>
                </a:lnTo>
                <a:lnTo>
                  <a:pt x="1935" y="1832"/>
                </a:lnTo>
                <a:lnTo>
                  <a:pt x="1935" y="1833"/>
                </a:lnTo>
                <a:lnTo>
                  <a:pt x="1936" y="1833"/>
                </a:lnTo>
                <a:lnTo>
                  <a:pt x="1935" y="1833"/>
                </a:lnTo>
                <a:lnTo>
                  <a:pt x="1936" y="1833"/>
                </a:lnTo>
                <a:lnTo>
                  <a:pt x="1936" y="1834"/>
                </a:lnTo>
                <a:lnTo>
                  <a:pt x="1936" y="1835"/>
                </a:lnTo>
                <a:lnTo>
                  <a:pt x="1936" y="1837"/>
                </a:lnTo>
                <a:lnTo>
                  <a:pt x="1936" y="1838"/>
                </a:lnTo>
                <a:lnTo>
                  <a:pt x="1936" y="1839"/>
                </a:lnTo>
                <a:lnTo>
                  <a:pt x="1936" y="1840"/>
                </a:lnTo>
                <a:lnTo>
                  <a:pt x="1936" y="1841"/>
                </a:lnTo>
                <a:lnTo>
                  <a:pt x="1936" y="1842"/>
                </a:lnTo>
                <a:lnTo>
                  <a:pt x="1935" y="1842"/>
                </a:lnTo>
                <a:lnTo>
                  <a:pt x="1935" y="1843"/>
                </a:lnTo>
                <a:lnTo>
                  <a:pt x="1933" y="1843"/>
                </a:lnTo>
                <a:lnTo>
                  <a:pt x="1933" y="1845"/>
                </a:lnTo>
                <a:lnTo>
                  <a:pt x="1932" y="1845"/>
                </a:lnTo>
                <a:lnTo>
                  <a:pt x="1932" y="1846"/>
                </a:lnTo>
                <a:lnTo>
                  <a:pt x="1931" y="1847"/>
                </a:lnTo>
                <a:lnTo>
                  <a:pt x="1931" y="1848"/>
                </a:lnTo>
                <a:lnTo>
                  <a:pt x="1930" y="1848"/>
                </a:lnTo>
                <a:lnTo>
                  <a:pt x="1929" y="1848"/>
                </a:lnTo>
                <a:lnTo>
                  <a:pt x="1928" y="1848"/>
                </a:lnTo>
                <a:lnTo>
                  <a:pt x="1928" y="1849"/>
                </a:lnTo>
                <a:lnTo>
                  <a:pt x="1927" y="1849"/>
                </a:lnTo>
                <a:lnTo>
                  <a:pt x="1927" y="1848"/>
                </a:lnTo>
                <a:lnTo>
                  <a:pt x="1925" y="1848"/>
                </a:lnTo>
                <a:lnTo>
                  <a:pt x="1924" y="1848"/>
                </a:lnTo>
                <a:lnTo>
                  <a:pt x="1924" y="1849"/>
                </a:lnTo>
                <a:lnTo>
                  <a:pt x="1924" y="1848"/>
                </a:lnTo>
                <a:lnTo>
                  <a:pt x="1924" y="1849"/>
                </a:lnTo>
                <a:lnTo>
                  <a:pt x="1924" y="1848"/>
                </a:lnTo>
                <a:lnTo>
                  <a:pt x="1924" y="1849"/>
                </a:lnTo>
                <a:lnTo>
                  <a:pt x="1924" y="1848"/>
                </a:lnTo>
                <a:lnTo>
                  <a:pt x="1923" y="1848"/>
                </a:lnTo>
                <a:lnTo>
                  <a:pt x="1924" y="1848"/>
                </a:lnTo>
                <a:lnTo>
                  <a:pt x="1923" y="1848"/>
                </a:lnTo>
                <a:lnTo>
                  <a:pt x="1922" y="1848"/>
                </a:lnTo>
                <a:lnTo>
                  <a:pt x="1921" y="1848"/>
                </a:lnTo>
                <a:lnTo>
                  <a:pt x="1920" y="1848"/>
                </a:lnTo>
                <a:lnTo>
                  <a:pt x="1919" y="1848"/>
                </a:lnTo>
                <a:lnTo>
                  <a:pt x="1918" y="1848"/>
                </a:lnTo>
                <a:lnTo>
                  <a:pt x="1916" y="1848"/>
                </a:lnTo>
                <a:lnTo>
                  <a:pt x="1915" y="1848"/>
                </a:lnTo>
                <a:lnTo>
                  <a:pt x="1914" y="1848"/>
                </a:lnTo>
                <a:lnTo>
                  <a:pt x="1913" y="1848"/>
                </a:lnTo>
                <a:lnTo>
                  <a:pt x="1912" y="1848"/>
                </a:lnTo>
                <a:lnTo>
                  <a:pt x="1911" y="1848"/>
                </a:lnTo>
                <a:lnTo>
                  <a:pt x="1911" y="1847"/>
                </a:lnTo>
                <a:lnTo>
                  <a:pt x="1910" y="1847"/>
                </a:lnTo>
                <a:lnTo>
                  <a:pt x="1910" y="1846"/>
                </a:lnTo>
                <a:lnTo>
                  <a:pt x="1910" y="1845"/>
                </a:lnTo>
                <a:lnTo>
                  <a:pt x="1911" y="1839"/>
                </a:lnTo>
                <a:lnTo>
                  <a:pt x="1911" y="1838"/>
                </a:lnTo>
                <a:lnTo>
                  <a:pt x="1912" y="1838"/>
                </a:lnTo>
                <a:lnTo>
                  <a:pt x="1912" y="1837"/>
                </a:lnTo>
                <a:lnTo>
                  <a:pt x="1913" y="1837"/>
                </a:lnTo>
                <a:lnTo>
                  <a:pt x="1913" y="1835"/>
                </a:lnTo>
                <a:lnTo>
                  <a:pt x="1914" y="1835"/>
                </a:lnTo>
                <a:lnTo>
                  <a:pt x="1914" y="1834"/>
                </a:lnTo>
                <a:lnTo>
                  <a:pt x="1914" y="1833"/>
                </a:lnTo>
                <a:lnTo>
                  <a:pt x="1915" y="1833"/>
                </a:lnTo>
                <a:lnTo>
                  <a:pt x="1915" y="1832"/>
                </a:lnTo>
                <a:lnTo>
                  <a:pt x="1916" y="1831"/>
                </a:lnTo>
                <a:lnTo>
                  <a:pt x="1916" y="1830"/>
                </a:lnTo>
                <a:lnTo>
                  <a:pt x="1918" y="1830"/>
                </a:lnTo>
                <a:lnTo>
                  <a:pt x="1918" y="1829"/>
                </a:lnTo>
                <a:lnTo>
                  <a:pt x="1919" y="1829"/>
                </a:lnTo>
                <a:lnTo>
                  <a:pt x="1919" y="1827"/>
                </a:lnTo>
                <a:lnTo>
                  <a:pt x="1920" y="1827"/>
                </a:lnTo>
                <a:lnTo>
                  <a:pt x="1920" y="1826"/>
                </a:lnTo>
                <a:lnTo>
                  <a:pt x="1921" y="1826"/>
                </a:lnTo>
                <a:lnTo>
                  <a:pt x="1921" y="1825"/>
                </a:lnTo>
                <a:lnTo>
                  <a:pt x="1922" y="1825"/>
                </a:lnTo>
                <a:lnTo>
                  <a:pt x="1922" y="1824"/>
                </a:lnTo>
                <a:lnTo>
                  <a:pt x="1923" y="1824"/>
                </a:lnTo>
                <a:lnTo>
                  <a:pt x="1922" y="1824"/>
                </a:lnTo>
                <a:lnTo>
                  <a:pt x="1923" y="1824"/>
                </a:lnTo>
                <a:lnTo>
                  <a:pt x="1923" y="1823"/>
                </a:lnTo>
                <a:lnTo>
                  <a:pt x="1924" y="1823"/>
                </a:lnTo>
                <a:lnTo>
                  <a:pt x="1925" y="1823"/>
                </a:lnTo>
                <a:close/>
                <a:moveTo>
                  <a:pt x="1755" y="1840"/>
                </a:moveTo>
                <a:lnTo>
                  <a:pt x="1748" y="1851"/>
                </a:lnTo>
                <a:lnTo>
                  <a:pt x="1748" y="1842"/>
                </a:lnTo>
                <a:lnTo>
                  <a:pt x="1743" y="1831"/>
                </a:lnTo>
                <a:lnTo>
                  <a:pt x="1741" y="1825"/>
                </a:lnTo>
                <a:lnTo>
                  <a:pt x="1739" y="1816"/>
                </a:lnTo>
                <a:lnTo>
                  <a:pt x="1745" y="1818"/>
                </a:lnTo>
                <a:lnTo>
                  <a:pt x="1748" y="1822"/>
                </a:lnTo>
                <a:lnTo>
                  <a:pt x="1749" y="1827"/>
                </a:lnTo>
                <a:lnTo>
                  <a:pt x="1755" y="1840"/>
                </a:lnTo>
                <a:close/>
                <a:moveTo>
                  <a:pt x="1843" y="1806"/>
                </a:moveTo>
                <a:lnTo>
                  <a:pt x="1843" y="1807"/>
                </a:lnTo>
                <a:lnTo>
                  <a:pt x="1844" y="1807"/>
                </a:lnTo>
                <a:lnTo>
                  <a:pt x="1845" y="1807"/>
                </a:lnTo>
                <a:lnTo>
                  <a:pt x="1846" y="1807"/>
                </a:lnTo>
                <a:lnTo>
                  <a:pt x="1845" y="1807"/>
                </a:lnTo>
                <a:lnTo>
                  <a:pt x="1845" y="1808"/>
                </a:lnTo>
                <a:lnTo>
                  <a:pt x="1846" y="1809"/>
                </a:lnTo>
                <a:lnTo>
                  <a:pt x="1846" y="1810"/>
                </a:lnTo>
                <a:lnTo>
                  <a:pt x="1845" y="1810"/>
                </a:lnTo>
                <a:lnTo>
                  <a:pt x="1846" y="1810"/>
                </a:lnTo>
                <a:lnTo>
                  <a:pt x="1846" y="1812"/>
                </a:lnTo>
                <a:lnTo>
                  <a:pt x="1846" y="1813"/>
                </a:lnTo>
                <a:lnTo>
                  <a:pt x="1846" y="1814"/>
                </a:lnTo>
                <a:lnTo>
                  <a:pt x="1845" y="1814"/>
                </a:lnTo>
                <a:lnTo>
                  <a:pt x="1846" y="1815"/>
                </a:lnTo>
                <a:lnTo>
                  <a:pt x="1846" y="1814"/>
                </a:lnTo>
                <a:lnTo>
                  <a:pt x="1846" y="1815"/>
                </a:lnTo>
                <a:lnTo>
                  <a:pt x="1846" y="1816"/>
                </a:lnTo>
                <a:lnTo>
                  <a:pt x="1846" y="1817"/>
                </a:lnTo>
                <a:lnTo>
                  <a:pt x="1846" y="1818"/>
                </a:lnTo>
                <a:lnTo>
                  <a:pt x="1846" y="1817"/>
                </a:lnTo>
                <a:lnTo>
                  <a:pt x="1846" y="1818"/>
                </a:lnTo>
                <a:lnTo>
                  <a:pt x="1845" y="1818"/>
                </a:lnTo>
                <a:lnTo>
                  <a:pt x="1844" y="1818"/>
                </a:lnTo>
                <a:lnTo>
                  <a:pt x="1844" y="1820"/>
                </a:lnTo>
                <a:lnTo>
                  <a:pt x="1845" y="1820"/>
                </a:lnTo>
                <a:lnTo>
                  <a:pt x="1845" y="1818"/>
                </a:lnTo>
                <a:lnTo>
                  <a:pt x="1845" y="1820"/>
                </a:lnTo>
                <a:lnTo>
                  <a:pt x="1846" y="1820"/>
                </a:lnTo>
                <a:lnTo>
                  <a:pt x="1846" y="1821"/>
                </a:lnTo>
                <a:lnTo>
                  <a:pt x="1847" y="1821"/>
                </a:lnTo>
                <a:lnTo>
                  <a:pt x="1846" y="1821"/>
                </a:lnTo>
                <a:lnTo>
                  <a:pt x="1845" y="1821"/>
                </a:lnTo>
                <a:lnTo>
                  <a:pt x="1845" y="1822"/>
                </a:lnTo>
                <a:lnTo>
                  <a:pt x="1845" y="1823"/>
                </a:lnTo>
                <a:lnTo>
                  <a:pt x="1844" y="1823"/>
                </a:lnTo>
                <a:lnTo>
                  <a:pt x="1843" y="1823"/>
                </a:lnTo>
                <a:lnTo>
                  <a:pt x="1843" y="1822"/>
                </a:lnTo>
                <a:lnTo>
                  <a:pt x="1841" y="1822"/>
                </a:lnTo>
                <a:lnTo>
                  <a:pt x="1841" y="1823"/>
                </a:lnTo>
                <a:lnTo>
                  <a:pt x="1840" y="1823"/>
                </a:lnTo>
                <a:lnTo>
                  <a:pt x="1840" y="1824"/>
                </a:lnTo>
                <a:lnTo>
                  <a:pt x="1840" y="1823"/>
                </a:lnTo>
                <a:lnTo>
                  <a:pt x="1840" y="1824"/>
                </a:lnTo>
                <a:lnTo>
                  <a:pt x="1839" y="1824"/>
                </a:lnTo>
                <a:lnTo>
                  <a:pt x="1838" y="1824"/>
                </a:lnTo>
                <a:lnTo>
                  <a:pt x="1838" y="1825"/>
                </a:lnTo>
                <a:lnTo>
                  <a:pt x="1837" y="1825"/>
                </a:lnTo>
                <a:lnTo>
                  <a:pt x="1837" y="1826"/>
                </a:lnTo>
                <a:lnTo>
                  <a:pt x="1837" y="1827"/>
                </a:lnTo>
                <a:lnTo>
                  <a:pt x="1836" y="1827"/>
                </a:lnTo>
                <a:lnTo>
                  <a:pt x="1835" y="1827"/>
                </a:lnTo>
                <a:lnTo>
                  <a:pt x="1835" y="1829"/>
                </a:lnTo>
                <a:lnTo>
                  <a:pt x="1833" y="1829"/>
                </a:lnTo>
                <a:lnTo>
                  <a:pt x="1833" y="1830"/>
                </a:lnTo>
                <a:lnTo>
                  <a:pt x="1832" y="1830"/>
                </a:lnTo>
                <a:lnTo>
                  <a:pt x="1832" y="1831"/>
                </a:lnTo>
                <a:lnTo>
                  <a:pt x="1832" y="1830"/>
                </a:lnTo>
                <a:lnTo>
                  <a:pt x="1831" y="1830"/>
                </a:lnTo>
                <a:lnTo>
                  <a:pt x="1831" y="1831"/>
                </a:lnTo>
                <a:lnTo>
                  <a:pt x="1831" y="1832"/>
                </a:lnTo>
                <a:lnTo>
                  <a:pt x="1830" y="1832"/>
                </a:lnTo>
                <a:lnTo>
                  <a:pt x="1829" y="1832"/>
                </a:lnTo>
                <a:lnTo>
                  <a:pt x="1829" y="1831"/>
                </a:lnTo>
                <a:lnTo>
                  <a:pt x="1829" y="1832"/>
                </a:lnTo>
                <a:lnTo>
                  <a:pt x="1830" y="1833"/>
                </a:lnTo>
                <a:lnTo>
                  <a:pt x="1829" y="1833"/>
                </a:lnTo>
                <a:lnTo>
                  <a:pt x="1829" y="1832"/>
                </a:lnTo>
                <a:lnTo>
                  <a:pt x="1828" y="1832"/>
                </a:lnTo>
                <a:lnTo>
                  <a:pt x="1828" y="1833"/>
                </a:lnTo>
                <a:lnTo>
                  <a:pt x="1827" y="1832"/>
                </a:lnTo>
                <a:lnTo>
                  <a:pt x="1827" y="1833"/>
                </a:lnTo>
                <a:lnTo>
                  <a:pt x="1826" y="1833"/>
                </a:lnTo>
                <a:lnTo>
                  <a:pt x="1826" y="1832"/>
                </a:lnTo>
                <a:lnTo>
                  <a:pt x="1826" y="1833"/>
                </a:lnTo>
                <a:lnTo>
                  <a:pt x="1824" y="1833"/>
                </a:lnTo>
                <a:lnTo>
                  <a:pt x="1824" y="1832"/>
                </a:lnTo>
                <a:lnTo>
                  <a:pt x="1824" y="1833"/>
                </a:lnTo>
                <a:lnTo>
                  <a:pt x="1824" y="1834"/>
                </a:lnTo>
                <a:lnTo>
                  <a:pt x="1826" y="1834"/>
                </a:lnTo>
                <a:lnTo>
                  <a:pt x="1827" y="1834"/>
                </a:lnTo>
                <a:lnTo>
                  <a:pt x="1828" y="1834"/>
                </a:lnTo>
                <a:lnTo>
                  <a:pt x="1828" y="1835"/>
                </a:lnTo>
                <a:lnTo>
                  <a:pt x="1828" y="1837"/>
                </a:lnTo>
                <a:lnTo>
                  <a:pt x="1828" y="1835"/>
                </a:lnTo>
                <a:lnTo>
                  <a:pt x="1827" y="1837"/>
                </a:lnTo>
                <a:lnTo>
                  <a:pt x="1826" y="1837"/>
                </a:lnTo>
                <a:lnTo>
                  <a:pt x="1824" y="1837"/>
                </a:lnTo>
                <a:lnTo>
                  <a:pt x="1823" y="1837"/>
                </a:lnTo>
                <a:lnTo>
                  <a:pt x="1823" y="1835"/>
                </a:lnTo>
                <a:lnTo>
                  <a:pt x="1822" y="1835"/>
                </a:lnTo>
                <a:lnTo>
                  <a:pt x="1823" y="1835"/>
                </a:lnTo>
                <a:lnTo>
                  <a:pt x="1822" y="1834"/>
                </a:lnTo>
                <a:lnTo>
                  <a:pt x="1822" y="1835"/>
                </a:lnTo>
                <a:lnTo>
                  <a:pt x="1821" y="1835"/>
                </a:lnTo>
                <a:lnTo>
                  <a:pt x="1821" y="1834"/>
                </a:lnTo>
                <a:lnTo>
                  <a:pt x="1822" y="1834"/>
                </a:lnTo>
                <a:lnTo>
                  <a:pt x="1823" y="1834"/>
                </a:lnTo>
                <a:lnTo>
                  <a:pt x="1823" y="1833"/>
                </a:lnTo>
                <a:lnTo>
                  <a:pt x="1822" y="1833"/>
                </a:lnTo>
                <a:lnTo>
                  <a:pt x="1822" y="1832"/>
                </a:lnTo>
                <a:lnTo>
                  <a:pt x="1823" y="1832"/>
                </a:lnTo>
                <a:lnTo>
                  <a:pt x="1823" y="1831"/>
                </a:lnTo>
                <a:lnTo>
                  <a:pt x="1823" y="1830"/>
                </a:lnTo>
                <a:lnTo>
                  <a:pt x="1822" y="1830"/>
                </a:lnTo>
                <a:lnTo>
                  <a:pt x="1822" y="1829"/>
                </a:lnTo>
                <a:lnTo>
                  <a:pt x="1822" y="1827"/>
                </a:lnTo>
                <a:lnTo>
                  <a:pt x="1822" y="1826"/>
                </a:lnTo>
                <a:lnTo>
                  <a:pt x="1821" y="1826"/>
                </a:lnTo>
                <a:lnTo>
                  <a:pt x="1820" y="1826"/>
                </a:lnTo>
                <a:lnTo>
                  <a:pt x="1819" y="1826"/>
                </a:lnTo>
                <a:lnTo>
                  <a:pt x="1819" y="1825"/>
                </a:lnTo>
                <a:lnTo>
                  <a:pt x="1820" y="1825"/>
                </a:lnTo>
                <a:lnTo>
                  <a:pt x="1820" y="1824"/>
                </a:lnTo>
                <a:lnTo>
                  <a:pt x="1821" y="1824"/>
                </a:lnTo>
                <a:lnTo>
                  <a:pt x="1821" y="1823"/>
                </a:lnTo>
                <a:lnTo>
                  <a:pt x="1820" y="1823"/>
                </a:lnTo>
                <a:lnTo>
                  <a:pt x="1820" y="1822"/>
                </a:lnTo>
                <a:lnTo>
                  <a:pt x="1819" y="1823"/>
                </a:lnTo>
                <a:lnTo>
                  <a:pt x="1818" y="1823"/>
                </a:lnTo>
                <a:lnTo>
                  <a:pt x="1818" y="1822"/>
                </a:lnTo>
                <a:lnTo>
                  <a:pt x="1818" y="1821"/>
                </a:lnTo>
                <a:lnTo>
                  <a:pt x="1816" y="1821"/>
                </a:lnTo>
                <a:lnTo>
                  <a:pt x="1816" y="1820"/>
                </a:lnTo>
                <a:lnTo>
                  <a:pt x="1816" y="1818"/>
                </a:lnTo>
                <a:lnTo>
                  <a:pt x="1815" y="1818"/>
                </a:lnTo>
                <a:lnTo>
                  <a:pt x="1815" y="1817"/>
                </a:lnTo>
                <a:lnTo>
                  <a:pt x="1815" y="1816"/>
                </a:lnTo>
                <a:lnTo>
                  <a:pt x="1815" y="1815"/>
                </a:lnTo>
                <a:lnTo>
                  <a:pt x="1814" y="1815"/>
                </a:lnTo>
                <a:lnTo>
                  <a:pt x="1815" y="1814"/>
                </a:lnTo>
                <a:lnTo>
                  <a:pt x="1816" y="1814"/>
                </a:lnTo>
                <a:lnTo>
                  <a:pt x="1816" y="1815"/>
                </a:lnTo>
                <a:lnTo>
                  <a:pt x="1818" y="1815"/>
                </a:lnTo>
                <a:lnTo>
                  <a:pt x="1819" y="1815"/>
                </a:lnTo>
                <a:lnTo>
                  <a:pt x="1819" y="1816"/>
                </a:lnTo>
                <a:lnTo>
                  <a:pt x="1819" y="1817"/>
                </a:lnTo>
                <a:lnTo>
                  <a:pt x="1820" y="1817"/>
                </a:lnTo>
                <a:lnTo>
                  <a:pt x="1820" y="1818"/>
                </a:lnTo>
                <a:lnTo>
                  <a:pt x="1819" y="1818"/>
                </a:lnTo>
                <a:lnTo>
                  <a:pt x="1820" y="1818"/>
                </a:lnTo>
                <a:lnTo>
                  <a:pt x="1819" y="1818"/>
                </a:lnTo>
                <a:lnTo>
                  <a:pt x="1820" y="1820"/>
                </a:lnTo>
                <a:lnTo>
                  <a:pt x="1821" y="1820"/>
                </a:lnTo>
                <a:lnTo>
                  <a:pt x="1821" y="1818"/>
                </a:lnTo>
                <a:lnTo>
                  <a:pt x="1821" y="1820"/>
                </a:lnTo>
                <a:lnTo>
                  <a:pt x="1821" y="1818"/>
                </a:lnTo>
                <a:lnTo>
                  <a:pt x="1822" y="1818"/>
                </a:lnTo>
                <a:lnTo>
                  <a:pt x="1823" y="1818"/>
                </a:lnTo>
                <a:lnTo>
                  <a:pt x="1824" y="1820"/>
                </a:lnTo>
                <a:lnTo>
                  <a:pt x="1824" y="1818"/>
                </a:lnTo>
                <a:lnTo>
                  <a:pt x="1826" y="1818"/>
                </a:lnTo>
                <a:lnTo>
                  <a:pt x="1826" y="1820"/>
                </a:lnTo>
                <a:lnTo>
                  <a:pt x="1826" y="1818"/>
                </a:lnTo>
                <a:lnTo>
                  <a:pt x="1827" y="1818"/>
                </a:lnTo>
                <a:lnTo>
                  <a:pt x="1828" y="1818"/>
                </a:lnTo>
                <a:lnTo>
                  <a:pt x="1829" y="1818"/>
                </a:lnTo>
                <a:lnTo>
                  <a:pt x="1830" y="1818"/>
                </a:lnTo>
                <a:lnTo>
                  <a:pt x="1831" y="1818"/>
                </a:lnTo>
                <a:lnTo>
                  <a:pt x="1831" y="1817"/>
                </a:lnTo>
                <a:lnTo>
                  <a:pt x="1832" y="1817"/>
                </a:lnTo>
                <a:lnTo>
                  <a:pt x="1833" y="1817"/>
                </a:lnTo>
                <a:lnTo>
                  <a:pt x="1835" y="1818"/>
                </a:lnTo>
                <a:lnTo>
                  <a:pt x="1836" y="1818"/>
                </a:lnTo>
                <a:lnTo>
                  <a:pt x="1836" y="1817"/>
                </a:lnTo>
                <a:lnTo>
                  <a:pt x="1836" y="1816"/>
                </a:lnTo>
                <a:lnTo>
                  <a:pt x="1835" y="1816"/>
                </a:lnTo>
                <a:lnTo>
                  <a:pt x="1835" y="1815"/>
                </a:lnTo>
                <a:lnTo>
                  <a:pt x="1833" y="1815"/>
                </a:lnTo>
                <a:lnTo>
                  <a:pt x="1833" y="1814"/>
                </a:lnTo>
                <a:lnTo>
                  <a:pt x="1832" y="1814"/>
                </a:lnTo>
                <a:lnTo>
                  <a:pt x="1832" y="1813"/>
                </a:lnTo>
                <a:lnTo>
                  <a:pt x="1832" y="1814"/>
                </a:lnTo>
                <a:lnTo>
                  <a:pt x="1833" y="1814"/>
                </a:lnTo>
                <a:lnTo>
                  <a:pt x="1835" y="1814"/>
                </a:lnTo>
                <a:lnTo>
                  <a:pt x="1836" y="1814"/>
                </a:lnTo>
                <a:lnTo>
                  <a:pt x="1837" y="1814"/>
                </a:lnTo>
                <a:lnTo>
                  <a:pt x="1836" y="1813"/>
                </a:lnTo>
                <a:lnTo>
                  <a:pt x="1836" y="1812"/>
                </a:lnTo>
                <a:lnTo>
                  <a:pt x="1837" y="1812"/>
                </a:lnTo>
                <a:lnTo>
                  <a:pt x="1837" y="1810"/>
                </a:lnTo>
                <a:lnTo>
                  <a:pt x="1836" y="1810"/>
                </a:lnTo>
                <a:lnTo>
                  <a:pt x="1837" y="1810"/>
                </a:lnTo>
                <a:lnTo>
                  <a:pt x="1838" y="1810"/>
                </a:lnTo>
                <a:lnTo>
                  <a:pt x="1838" y="1809"/>
                </a:lnTo>
                <a:lnTo>
                  <a:pt x="1839" y="1809"/>
                </a:lnTo>
                <a:lnTo>
                  <a:pt x="1839" y="1810"/>
                </a:lnTo>
                <a:lnTo>
                  <a:pt x="1840" y="1810"/>
                </a:lnTo>
                <a:lnTo>
                  <a:pt x="1840" y="1809"/>
                </a:lnTo>
                <a:lnTo>
                  <a:pt x="1840" y="1808"/>
                </a:lnTo>
                <a:lnTo>
                  <a:pt x="1840" y="1809"/>
                </a:lnTo>
                <a:lnTo>
                  <a:pt x="1840" y="1808"/>
                </a:lnTo>
                <a:lnTo>
                  <a:pt x="1841" y="1808"/>
                </a:lnTo>
                <a:lnTo>
                  <a:pt x="1841" y="1807"/>
                </a:lnTo>
                <a:lnTo>
                  <a:pt x="1841" y="1806"/>
                </a:lnTo>
                <a:lnTo>
                  <a:pt x="1843" y="1806"/>
                </a:lnTo>
                <a:close/>
                <a:moveTo>
                  <a:pt x="1868" y="1796"/>
                </a:moveTo>
                <a:lnTo>
                  <a:pt x="1869" y="1796"/>
                </a:lnTo>
                <a:lnTo>
                  <a:pt x="1869" y="1797"/>
                </a:lnTo>
                <a:lnTo>
                  <a:pt x="1870" y="1797"/>
                </a:lnTo>
                <a:lnTo>
                  <a:pt x="1871" y="1797"/>
                </a:lnTo>
                <a:lnTo>
                  <a:pt x="1871" y="1798"/>
                </a:lnTo>
                <a:lnTo>
                  <a:pt x="1871" y="1797"/>
                </a:lnTo>
                <a:lnTo>
                  <a:pt x="1872" y="1797"/>
                </a:lnTo>
                <a:lnTo>
                  <a:pt x="1872" y="1798"/>
                </a:lnTo>
                <a:lnTo>
                  <a:pt x="1872" y="1797"/>
                </a:lnTo>
                <a:lnTo>
                  <a:pt x="1872" y="1798"/>
                </a:lnTo>
                <a:lnTo>
                  <a:pt x="1873" y="1798"/>
                </a:lnTo>
                <a:lnTo>
                  <a:pt x="1874" y="1798"/>
                </a:lnTo>
                <a:lnTo>
                  <a:pt x="1873" y="1799"/>
                </a:lnTo>
                <a:lnTo>
                  <a:pt x="1873" y="1800"/>
                </a:lnTo>
                <a:lnTo>
                  <a:pt x="1873" y="1801"/>
                </a:lnTo>
                <a:lnTo>
                  <a:pt x="1874" y="1802"/>
                </a:lnTo>
                <a:lnTo>
                  <a:pt x="1878" y="1800"/>
                </a:lnTo>
                <a:lnTo>
                  <a:pt x="1880" y="1804"/>
                </a:lnTo>
                <a:lnTo>
                  <a:pt x="1881" y="1804"/>
                </a:lnTo>
                <a:lnTo>
                  <a:pt x="1882" y="1805"/>
                </a:lnTo>
                <a:lnTo>
                  <a:pt x="1882" y="1806"/>
                </a:lnTo>
                <a:lnTo>
                  <a:pt x="1882" y="1807"/>
                </a:lnTo>
                <a:lnTo>
                  <a:pt x="1882" y="1808"/>
                </a:lnTo>
                <a:lnTo>
                  <a:pt x="1882" y="1809"/>
                </a:lnTo>
                <a:lnTo>
                  <a:pt x="1883" y="1808"/>
                </a:lnTo>
                <a:lnTo>
                  <a:pt x="1883" y="1809"/>
                </a:lnTo>
                <a:lnTo>
                  <a:pt x="1885" y="1809"/>
                </a:lnTo>
                <a:lnTo>
                  <a:pt x="1885" y="1810"/>
                </a:lnTo>
                <a:lnTo>
                  <a:pt x="1886" y="1810"/>
                </a:lnTo>
                <a:lnTo>
                  <a:pt x="1886" y="1809"/>
                </a:lnTo>
                <a:lnTo>
                  <a:pt x="1887" y="1810"/>
                </a:lnTo>
                <a:lnTo>
                  <a:pt x="1887" y="1812"/>
                </a:lnTo>
                <a:lnTo>
                  <a:pt x="1887" y="1810"/>
                </a:lnTo>
                <a:lnTo>
                  <a:pt x="1887" y="1809"/>
                </a:lnTo>
                <a:lnTo>
                  <a:pt x="1888" y="1808"/>
                </a:lnTo>
                <a:lnTo>
                  <a:pt x="1888" y="1807"/>
                </a:lnTo>
                <a:lnTo>
                  <a:pt x="1889" y="1807"/>
                </a:lnTo>
                <a:lnTo>
                  <a:pt x="1890" y="1806"/>
                </a:lnTo>
                <a:lnTo>
                  <a:pt x="1891" y="1805"/>
                </a:lnTo>
                <a:lnTo>
                  <a:pt x="1893" y="1805"/>
                </a:lnTo>
                <a:lnTo>
                  <a:pt x="1894" y="1805"/>
                </a:lnTo>
                <a:lnTo>
                  <a:pt x="1895" y="1806"/>
                </a:lnTo>
                <a:lnTo>
                  <a:pt x="1895" y="1807"/>
                </a:lnTo>
                <a:lnTo>
                  <a:pt x="1895" y="1808"/>
                </a:lnTo>
                <a:lnTo>
                  <a:pt x="1896" y="1808"/>
                </a:lnTo>
                <a:lnTo>
                  <a:pt x="1896" y="1807"/>
                </a:lnTo>
                <a:lnTo>
                  <a:pt x="1895" y="1807"/>
                </a:lnTo>
                <a:lnTo>
                  <a:pt x="1895" y="1806"/>
                </a:lnTo>
                <a:lnTo>
                  <a:pt x="1895" y="1805"/>
                </a:lnTo>
                <a:lnTo>
                  <a:pt x="1895" y="1804"/>
                </a:lnTo>
                <a:lnTo>
                  <a:pt x="1895" y="1802"/>
                </a:lnTo>
                <a:lnTo>
                  <a:pt x="1896" y="1802"/>
                </a:lnTo>
                <a:lnTo>
                  <a:pt x="1897" y="1801"/>
                </a:lnTo>
                <a:lnTo>
                  <a:pt x="1898" y="1801"/>
                </a:lnTo>
                <a:lnTo>
                  <a:pt x="1899" y="1801"/>
                </a:lnTo>
                <a:lnTo>
                  <a:pt x="1900" y="1801"/>
                </a:lnTo>
                <a:lnTo>
                  <a:pt x="1902" y="1801"/>
                </a:lnTo>
                <a:lnTo>
                  <a:pt x="1903" y="1802"/>
                </a:lnTo>
                <a:lnTo>
                  <a:pt x="1904" y="1804"/>
                </a:lnTo>
                <a:lnTo>
                  <a:pt x="1905" y="1805"/>
                </a:lnTo>
                <a:lnTo>
                  <a:pt x="1906" y="1805"/>
                </a:lnTo>
                <a:lnTo>
                  <a:pt x="1906" y="1806"/>
                </a:lnTo>
                <a:lnTo>
                  <a:pt x="1907" y="1807"/>
                </a:lnTo>
                <a:lnTo>
                  <a:pt x="1906" y="1808"/>
                </a:lnTo>
                <a:lnTo>
                  <a:pt x="1905" y="1809"/>
                </a:lnTo>
                <a:lnTo>
                  <a:pt x="1905" y="1810"/>
                </a:lnTo>
                <a:lnTo>
                  <a:pt x="1904" y="1812"/>
                </a:lnTo>
                <a:lnTo>
                  <a:pt x="1904" y="1813"/>
                </a:lnTo>
                <a:lnTo>
                  <a:pt x="1903" y="1813"/>
                </a:lnTo>
                <a:lnTo>
                  <a:pt x="1902" y="1814"/>
                </a:lnTo>
                <a:lnTo>
                  <a:pt x="1900" y="1815"/>
                </a:lnTo>
                <a:lnTo>
                  <a:pt x="1900" y="1816"/>
                </a:lnTo>
                <a:lnTo>
                  <a:pt x="1902" y="1817"/>
                </a:lnTo>
                <a:lnTo>
                  <a:pt x="1902" y="1818"/>
                </a:lnTo>
                <a:lnTo>
                  <a:pt x="1900" y="1820"/>
                </a:lnTo>
                <a:lnTo>
                  <a:pt x="1899" y="1820"/>
                </a:lnTo>
                <a:lnTo>
                  <a:pt x="1899" y="1821"/>
                </a:lnTo>
                <a:lnTo>
                  <a:pt x="1898" y="1822"/>
                </a:lnTo>
                <a:lnTo>
                  <a:pt x="1898" y="1823"/>
                </a:lnTo>
                <a:lnTo>
                  <a:pt x="1897" y="1823"/>
                </a:lnTo>
                <a:lnTo>
                  <a:pt x="1896" y="1824"/>
                </a:lnTo>
                <a:lnTo>
                  <a:pt x="1896" y="1825"/>
                </a:lnTo>
                <a:lnTo>
                  <a:pt x="1896" y="1826"/>
                </a:lnTo>
                <a:lnTo>
                  <a:pt x="1896" y="1827"/>
                </a:lnTo>
                <a:lnTo>
                  <a:pt x="1896" y="1829"/>
                </a:lnTo>
                <a:lnTo>
                  <a:pt x="1896" y="1830"/>
                </a:lnTo>
                <a:lnTo>
                  <a:pt x="1895" y="1831"/>
                </a:lnTo>
                <a:lnTo>
                  <a:pt x="1895" y="1832"/>
                </a:lnTo>
                <a:lnTo>
                  <a:pt x="1894" y="1832"/>
                </a:lnTo>
                <a:lnTo>
                  <a:pt x="1895" y="1831"/>
                </a:lnTo>
                <a:lnTo>
                  <a:pt x="1895" y="1830"/>
                </a:lnTo>
                <a:lnTo>
                  <a:pt x="1894" y="1830"/>
                </a:lnTo>
                <a:lnTo>
                  <a:pt x="1893" y="1830"/>
                </a:lnTo>
                <a:lnTo>
                  <a:pt x="1893" y="1831"/>
                </a:lnTo>
                <a:lnTo>
                  <a:pt x="1891" y="1831"/>
                </a:lnTo>
                <a:lnTo>
                  <a:pt x="1891" y="1830"/>
                </a:lnTo>
                <a:lnTo>
                  <a:pt x="1890" y="1830"/>
                </a:lnTo>
                <a:lnTo>
                  <a:pt x="1889" y="1831"/>
                </a:lnTo>
                <a:lnTo>
                  <a:pt x="1889" y="1830"/>
                </a:lnTo>
                <a:lnTo>
                  <a:pt x="1889" y="1829"/>
                </a:lnTo>
                <a:lnTo>
                  <a:pt x="1889" y="1827"/>
                </a:lnTo>
                <a:lnTo>
                  <a:pt x="1889" y="1826"/>
                </a:lnTo>
                <a:lnTo>
                  <a:pt x="1888" y="1827"/>
                </a:lnTo>
                <a:lnTo>
                  <a:pt x="1888" y="1829"/>
                </a:lnTo>
                <a:lnTo>
                  <a:pt x="1887" y="1829"/>
                </a:lnTo>
                <a:lnTo>
                  <a:pt x="1887" y="1830"/>
                </a:lnTo>
                <a:lnTo>
                  <a:pt x="1888" y="1830"/>
                </a:lnTo>
                <a:lnTo>
                  <a:pt x="1889" y="1830"/>
                </a:lnTo>
                <a:lnTo>
                  <a:pt x="1889" y="1831"/>
                </a:lnTo>
                <a:lnTo>
                  <a:pt x="1890" y="1831"/>
                </a:lnTo>
                <a:lnTo>
                  <a:pt x="1890" y="1832"/>
                </a:lnTo>
                <a:lnTo>
                  <a:pt x="1891" y="1832"/>
                </a:lnTo>
                <a:lnTo>
                  <a:pt x="1891" y="1833"/>
                </a:lnTo>
                <a:lnTo>
                  <a:pt x="1893" y="1833"/>
                </a:lnTo>
                <a:lnTo>
                  <a:pt x="1893" y="1834"/>
                </a:lnTo>
                <a:lnTo>
                  <a:pt x="1891" y="1834"/>
                </a:lnTo>
                <a:lnTo>
                  <a:pt x="1890" y="1834"/>
                </a:lnTo>
                <a:lnTo>
                  <a:pt x="1889" y="1834"/>
                </a:lnTo>
                <a:lnTo>
                  <a:pt x="1890" y="1835"/>
                </a:lnTo>
                <a:lnTo>
                  <a:pt x="1889" y="1835"/>
                </a:lnTo>
                <a:lnTo>
                  <a:pt x="1889" y="1837"/>
                </a:lnTo>
                <a:lnTo>
                  <a:pt x="1888" y="1837"/>
                </a:lnTo>
                <a:lnTo>
                  <a:pt x="1888" y="1838"/>
                </a:lnTo>
                <a:lnTo>
                  <a:pt x="1887" y="1838"/>
                </a:lnTo>
                <a:lnTo>
                  <a:pt x="1886" y="1838"/>
                </a:lnTo>
                <a:lnTo>
                  <a:pt x="1885" y="1838"/>
                </a:lnTo>
                <a:lnTo>
                  <a:pt x="1883" y="1839"/>
                </a:lnTo>
                <a:lnTo>
                  <a:pt x="1883" y="1840"/>
                </a:lnTo>
                <a:lnTo>
                  <a:pt x="1883" y="1841"/>
                </a:lnTo>
                <a:lnTo>
                  <a:pt x="1883" y="1842"/>
                </a:lnTo>
                <a:lnTo>
                  <a:pt x="1885" y="1842"/>
                </a:lnTo>
                <a:lnTo>
                  <a:pt x="1885" y="1843"/>
                </a:lnTo>
                <a:lnTo>
                  <a:pt x="1886" y="1843"/>
                </a:lnTo>
                <a:lnTo>
                  <a:pt x="1886" y="1842"/>
                </a:lnTo>
                <a:lnTo>
                  <a:pt x="1887" y="1842"/>
                </a:lnTo>
                <a:lnTo>
                  <a:pt x="1887" y="1843"/>
                </a:lnTo>
                <a:lnTo>
                  <a:pt x="1887" y="1842"/>
                </a:lnTo>
                <a:lnTo>
                  <a:pt x="1888" y="1842"/>
                </a:lnTo>
                <a:lnTo>
                  <a:pt x="1888" y="1843"/>
                </a:lnTo>
                <a:lnTo>
                  <a:pt x="1887" y="1843"/>
                </a:lnTo>
                <a:lnTo>
                  <a:pt x="1887" y="1845"/>
                </a:lnTo>
                <a:lnTo>
                  <a:pt x="1888" y="1845"/>
                </a:lnTo>
                <a:lnTo>
                  <a:pt x="1888" y="1846"/>
                </a:lnTo>
                <a:lnTo>
                  <a:pt x="1887" y="1847"/>
                </a:lnTo>
                <a:lnTo>
                  <a:pt x="1887" y="1846"/>
                </a:lnTo>
                <a:lnTo>
                  <a:pt x="1886" y="1846"/>
                </a:lnTo>
                <a:lnTo>
                  <a:pt x="1885" y="1847"/>
                </a:lnTo>
                <a:lnTo>
                  <a:pt x="1883" y="1847"/>
                </a:lnTo>
                <a:lnTo>
                  <a:pt x="1883" y="1848"/>
                </a:lnTo>
                <a:lnTo>
                  <a:pt x="1885" y="1848"/>
                </a:lnTo>
                <a:lnTo>
                  <a:pt x="1885" y="1849"/>
                </a:lnTo>
                <a:lnTo>
                  <a:pt x="1883" y="1849"/>
                </a:lnTo>
                <a:lnTo>
                  <a:pt x="1885" y="1850"/>
                </a:lnTo>
                <a:lnTo>
                  <a:pt x="1885" y="1851"/>
                </a:lnTo>
                <a:lnTo>
                  <a:pt x="1883" y="1851"/>
                </a:lnTo>
                <a:lnTo>
                  <a:pt x="1883" y="1852"/>
                </a:lnTo>
                <a:lnTo>
                  <a:pt x="1882" y="1852"/>
                </a:lnTo>
                <a:lnTo>
                  <a:pt x="1882" y="1851"/>
                </a:lnTo>
                <a:lnTo>
                  <a:pt x="1881" y="1850"/>
                </a:lnTo>
                <a:lnTo>
                  <a:pt x="1881" y="1851"/>
                </a:lnTo>
                <a:lnTo>
                  <a:pt x="1880" y="1851"/>
                </a:lnTo>
                <a:lnTo>
                  <a:pt x="1880" y="1852"/>
                </a:lnTo>
                <a:lnTo>
                  <a:pt x="1879" y="1852"/>
                </a:lnTo>
                <a:lnTo>
                  <a:pt x="1878" y="1852"/>
                </a:lnTo>
                <a:lnTo>
                  <a:pt x="1877" y="1852"/>
                </a:lnTo>
                <a:lnTo>
                  <a:pt x="1877" y="1854"/>
                </a:lnTo>
                <a:lnTo>
                  <a:pt x="1875" y="1854"/>
                </a:lnTo>
                <a:lnTo>
                  <a:pt x="1874" y="1852"/>
                </a:lnTo>
                <a:lnTo>
                  <a:pt x="1874" y="1854"/>
                </a:lnTo>
                <a:lnTo>
                  <a:pt x="1873" y="1854"/>
                </a:lnTo>
                <a:lnTo>
                  <a:pt x="1873" y="1855"/>
                </a:lnTo>
                <a:lnTo>
                  <a:pt x="1872" y="1855"/>
                </a:lnTo>
                <a:lnTo>
                  <a:pt x="1871" y="1855"/>
                </a:lnTo>
                <a:lnTo>
                  <a:pt x="1870" y="1855"/>
                </a:lnTo>
                <a:lnTo>
                  <a:pt x="1869" y="1854"/>
                </a:lnTo>
                <a:lnTo>
                  <a:pt x="1870" y="1854"/>
                </a:lnTo>
                <a:lnTo>
                  <a:pt x="1870" y="1852"/>
                </a:lnTo>
                <a:lnTo>
                  <a:pt x="1871" y="1854"/>
                </a:lnTo>
                <a:lnTo>
                  <a:pt x="1872" y="1854"/>
                </a:lnTo>
                <a:lnTo>
                  <a:pt x="1873" y="1854"/>
                </a:lnTo>
                <a:lnTo>
                  <a:pt x="1873" y="1852"/>
                </a:lnTo>
                <a:lnTo>
                  <a:pt x="1874" y="1852"/>
                </a:lnTo>
                <a:lnTo>
                  <a:pt x="1874" y="1851"/>
                </a:lnTo>
                <a:lnTo>
                  <a:pt x="1875" y="1851"/>
                </a:lnTo>
                <a:lnTo>
                  <a:pt x="1877" y="1851"/>
                </a:lnTo>
                <a:lnTo>
                  <a:pt x="1878" y="1851"/>
                </a:lnTo>
                <a:lnTo>
                  <a:pt x="1878" y="1850"/>
                </a:lnTo>
                <a:lnTo>
                  <a:pt x="1878" y="1849"/>
                </a:lnTo>
                <a:lnTo>
                  <a:pt x="1878" y="1850"/>
                </a:lnTo>
                <a:lnTo>
                  <a:pt x="1879" y="1850"/>
                </a:lnTo>
                <a:lnTo>
                  <a:pt x="1880" y="1850"/>
                </a:lnTo>
                <a:lnTo>
                  <a:pt x="1881" y="1850"/>
                </a:lnTo>
                <a:lnTo>
                  <a:pt x="1881" y="1849"/>
                </a:lnTo>
                <a:lnTo>
                  <a:pt x="1880" y="1849"/>
                </a:lnTo>
                <a:lnTo>
                  <a:pt x="1880" y="1848"/>
                </a:lnTo>
                <a:lnTo>
                  <a:pt x="1879" y="1848"/>
                </a:lnTo>
                <a:lnTo>
                  <a:pt x="1878" y="1848"/>
                </a:lnTo>
                <a:lnTo>
                  <a:pt x="1877" y="1848"/>
                </a:lnTo>
                <a:lnTo>
                  <a:pt x="1877" y="1849"/>
                </a:lnTo>
                <a:lnTo>
                  <a:pt x="1877" y="1850"/>
                </a:lnTo>
                <a:lnTo>
                  <a:pt x="1877" y="1851"/>
                </a:lnTo>
                <a:lnTo>
                  <a:pt x="1875" y="1850"/>
                </a:lnTo>
                <a:lnTo>
                  <a:pt x="1875" y="1849"/>
                </a:lnTo>
                <a:lnTo>
                  <a:pt x="1874" y="1849"/>
                </a:lnTo>
                <a:lnTo>
                  <a:pt x="1874" y="1848"/>
                </a:lnTo>
                <a:lnTo>
                  <a:pt x="1874" y="1849"/>
                </a:lnTo>
                <a:lnTo>
                  <a:pt x="1874" y="1848"/>
                </a:lnTo>
                <a:lnTo>
                  <a:pt x="1873" y="1848"/>
                </a:lnTo>
                <a:lnTo>
                  <a:pt x="1873" y="1847"/>
                </a:lnTo>
                <a:lnTo>
                  <a:pt x="1872" y="1847"/>
                </a:lnTo>
                <a:lnTo>
                  <a:pt x="1873" y="1847"/>
                </a:lnTo>
                <a:lnTo>
                  <a:pt x="1873" y="1846"/>
                </a:lnTo>
                <a:lnTo>
                  <a:pt x="1873" y="1845"/>
                </a:lnTo>
                <a:lnTo>
                  <a:pt x="1873" y="1843"/>
                </a:lnTo>
                <a:lnTo>
                  <a:pt x="1872" y="1843"/>
                </a:lnTo>
                <a:lnTo>
                  <a:pt x="1873" y="1843"/>
                </a:lnTo>
                <a:lnTo>
                  <a:pt x="1873" y="1842"/>
                </a:lnTo>
                <a:lnTo>
                  <a:pt x="1872" y="1842"/>
                </a:lnTo>
                <a:lnTo>
                  <a:pt x="1872" y="1841"/>
                </a:lnTo>
                <a:lnTo>
                  <a:pt x="1872" y="1842"/>
                </a:lnTo>
                <a:lnTo>
                  <a:pt x="1872" y="1843"/>
                </a:lnTo>
                <a:lnTo>
                  <a:pt x="1872" y="1845"/>
                </a:lnTo>
                <a:lnTo>
                  <a:pt x="1873" y="1845"/>
                </a:lnTo>
                <a:lnTo>
                  <a:pt x="1872" y="1846"/>
                </a:lnTo>
                <a:lnTo>
                  <a:pt x="1871" y="1846"/>
                </a:lnTo>
                <a:lnTo>
                  <a:pt x="1871" y="1847"/>
                </a:lnTo>
                <a:lnTo>
                  <a:pt x="1872" y="1847"/>
                </a:lnTo>
                <a:lnTo>
                  <a:pt x="1872" y="1848"/>
                </a:lnTo>
                <a:lnTo>
                  <a:pt x="1873" y="1849"/>
                </a:lnTo>
                <a:lnTo>
                  <a:pt x="1873" y="1850"/>
                </a:lnTo>
                <a:lnTo>
                  <a:pt x="1873" y="1851"/>
                </a:lnTo>
                <a:lnTo>
                  <a:pt x="1873" y="1852"/>
                </a:lnTo>
                <a:lnTo>
                  <a:pt x="1872" y="1852"/>
                </a:lnTo>
                <a:lnTo>
                  <a:pt x="1871" y="1852"/>
                </a:lnTo>
                <a:lnTo>
                  <a:pt x="1871" y="1851"/>
                </a:lnTo>
                <a:lnTo>
                  <a:pt x="1870" y="1850"/>
                </a:lnTo>
                <a:lnTo>
                  <a:pt x="1869" y="1850"/>
                </a:lnTo>
                <a:lnTo>
                  <a:pt x="1869" y="1849"/>
                </a:lnTo>
                <a:lnTo>
                  <a:pt x="1869" y="1848"/>
                </a:lnTo>
                <a:lnTo>
                  <a:pt x="1869" y="1847"/>
                </a:lnTo>
                <a:lnTo>
                  <a:pt x="1869" y="1846"/>
                </a:lnTo>
                <a:lnTo>
                  <a:pt x="1869" y="1845"/>
                </a:lnTo>
                <a:lnTo>
                  <a:pt x="1869" y="1843"/>
                </a:lnTo>
                <a:lnTo>
                  <a:pt x="1869" y="1842"/>
                </a:lnTo>
                <a:lnTo>
                  <a:pt x="1870" y="1843"/>
                </a:lnTo>
                <a:lnTo>
                  <a:pt x="1870" y="1845"/>
                </a:lnTo>
                <a:lnTo>
                  <a:pt x="1871" y="1845"/>
                </a:lnTo>
                <a:lnTo>
                  <a:pt x="1871" y="1843"/>
                </a:lnTo>
                <a:lnTo>
                  <a:pt x="1870" y="1843"/>
                </a:lnTo>
                <a:lnTo>
                  <a:pt x="1870" y="1842"/>
                </a:lnTo>
                <a:lnTo>
                  <a:pt x="1870" y="1841"/>
                </a:lnTo>
                <a:lnTo>
                  <a:pt x="1869" y="1840"/>
                </a:lnTo>
                <a:lnTo>
                  <a:pt x="1869" y="1841"/>
                </a:lnTo>
                <a:lnTo>
                  <a:pt x="1868" y="1841"/>
                </a:lnTo>
                <a:lnTo>
                  <a:pt x="1868" y="1842"/>
                </a:lnTo>
                <a:lnTo>
                  <a:pt x="1866" y="1842"/>
                </a:lnTo>
                <a:lnTo>
                  <a:pt x="1865" y="1842"/>
                </a:lnTo>
                <a:lnTo>
                  <a:pt x="1865" y="1843"/>
                </a:lnTo>
                <a:lnTo>
                  <a:pt x="1865" y="1845"/>
                </a:lnTo>
                <a:lnTo>
                  <a:pt x="1866" y="1845"/>
                </a:lnTo>
                <a:lnTo>
                  <a:pt x="1866" y="1846"/>
                </a:lnTo>
                <a:lnTo>
                  <a:pt x="1866" y="1845"/>
                </a:lnTo>
                <a:lnTo>
                  <a:pt x="1865" y="1845"/>
                </a:lnTo>
                <a:lnTo>
                  <a:pt x="1865" y="1846"/>
                </a:lnTo>
                <a:lnTo>
                  <a:pt x="1866" y="1846"/>
                </a:lnTo>
                <a:lnTo>
                  <a:pt x="1866" y="1847"/>
                </a:lnTo>
                <a:lnTo>
                  <a:pt x="1865" y="1847"/>
                </a:lnTo>
                <a:lnTo>
                  <a:pt x="1865" y="1848"/>
                </a:lnTo>
                <a:lnTo>
                  <a:pt x="1866" y="1848"/>
                </a:lnTo>
                <a:lnTo>
                  <a:pt x="1868" y="1848"/>
                </a:lnTo>
                <a:lnTo>
                  <a:pt x="1868" y="1849"/>
                </a:lnTo>
                <a:lnTo>
                  <a:pt x="1866" y="1849"/>
                </a:lnTo>
                <a:lnTo>
                  <a:pt x="1865" y="1849"/>
                </a:lnTo>
                <a:lnTo>
                  <a:pt x="1864" y="1849"/>
                </a:lnTo>
                <a:lnTo>
                  <a:pt x="1863" y="1849"/>
                </a:lnTo>
                <a:lnTo>
                  <a:pt x="1862" y="1849"/>
                </a:lnTo>
                <a:lnTo>
                  <a:pt x="1862" y="1850"/>
                </a:lnTo>
                <a:lnTo>
                  <a:pt x="1862" y="1851"/>
                </a:lnTo>
                <a:lnTo>
                  <a:pt x="1862" y="1850"/>
                </a:lnTo>
                <a:lnTo>
                  <a:pt x="1861" y="1851"/>
                </a:lnTo>
                <a:lnTo>
                  <a:pt x="1861" y="1850"/>
                </a:lnTo>
                <a:lnTo>
                  <a:pt x="1860" y="1850"/>
                </a:lnTo>
                <a:lnTo>
                  <a:pt x="1860" y="1849"/>
                </a:lnTo>
                <a:lnTo>
                  <a:pt x="1858" y="1849"/>
                </a:lnTo>
                <a:lnTo>
                  <a:pt x="1857" y="1849"/>
                </a:lnTo>
                <a:lnTo>
                  <a:pt x="1856" y="1849"/>
                </a:lnTo>
                <a:lnTo>
                  <a:pt x="1856" y="1848"/>
                </a:lnTo>
                <a:lnTo>
                  <a:pt x="1856" y="1847"/>
                </a:lnTo>
                <a:lnTo>
                  <a:pt x="1856" y="1846"/>
                </a:lnTo>
                <a:lnTo>
                  <a:pt x="1857" y="1846"/>
                </a:lnTo>
                <a:lnTo>
                  <a:pt x="1857" y="1845"/>
                </a:lnTo>
                <a:lnTo>
                  <a:pt x="1856" y="1845"/>
                </a:lnTo>
                <a:lnTo>
                  <a:pt x="1857" y="1845"/>
                </a:lnTo>
                <a:lnTo>
                  <a:pt x="1858" y="1845"/>
                </a:lnTo>
                <a:lnTo>
                  <a:pt x="1858" y="1843"/>
                </a:lnTo>
                <a:lnTo>
                  <a:pt x="1860" y="1843"/>
                </a:lnTo>
                <a:lnTo>
                  <a:pt x="1858" y="1845"/>
                </a:lnTo>
                <a:lnTo>
                  <a:pt x="1860" y="1845"/>
                </a:lnTo>
                <a:lnTo>
                  <a:pt x="1860" y="1843"/>
                </a:lnTo>
                <a:lnTo>
                  <a:pt x="1861" y="1843"/>
                </a:lnTo>
                <a:lnTo>
                  <a:pt x="1861" y="1842"/>
                </a:lnTo>
                <a:lnTo>
                  <a:pt x="1862" y="1842"/>
                </a:lnTo>
                <a:lnTo>
                  <a:pt x="1862" y="1841"/>
                </a:lnTo>
                <a:lnTo>
                  <a:pt x="1862" y="1842"/>
                </a:lnTo>
                <a:lnTo>
                  <a:pt x="1863" y="1842"/>
                </a:lnTo>
                <a:lnTo>
                  <a:pt x="1863" y="1841"/>
                </a:lnTo>
                <a:lnTo>
                  <a:pt x="1862" y="1841"/>
                </a:lnTo>
                <a:lnTo>
                  <a:pt x="1861" y="1841"/>
                </a:lnTo>
                <a:lnTo>
                  <a:pt x="1862" y="1841"/>
                </a:lnTo>
                <a:lnTo>
                  <a:pt x="1862" y="1840"/>
                </a:lnTo>
                <a:lnTo>
                  <a:pt x="1862" y="1839"/>
                </a:lnTo>
                <a:lnTo>
                  <a:pt x="1861" y="1839"/>
                </a:lnTo>
                <a:lnTo>
                  <a:pt x="1860" y="1839"/>
                </a:lnTo>
                <a:lnTo>
                  <a:pt x="1860" y="1838"/>
                </a:lnTo>
                <a:lnTo>
                  <a:pt x="1861" y="1838"/>
                </a:lnTo>
                <a:lnTo>
                  <a:pt x="1861" y="1837"/>
                </a:lnTo>
                <a:lnTo>
                  <a:pt x="1860" y="1837"/>
                </a:lnTo>
                <a:lnTo>
                  <a:pt x="1861" y="1837"/>
                </a:lnTo>
                <a:lnTo>
                  <a:pt x="1861" y="1835"/>
                </a:lnTo>
                <a:lnTo>
                  <a:pt x="1861" y="1837"/>
                </a:lnTo>
                <a:lnTo>
                  <a:pt x="1860" y="1837"/>
                </a:lnTo>
                <a:lnTo>
                  <a:pt x="1861" y="1837"/>
                </a:lnTo>
                <a:lnTo>
                  <a:pt x="1861" y="1838"/>
                </a:lnTo>
                <a:lnTo>
                  <a:pt x="1860" y="1838"/>
                </a:lnTo>
                <a:lnTo>
                  <a:pt x="1860" y="1839"/>
                </a:lnTo>
                <a:lnTo>
                  <a:pt x="1860" y="1840"/>
                </a:lnTo>
                <a:lnTo>
                  <a:pt x="1860" y="1839"/>
                </a:lnTo>
                <a:lnTo>
                  <a:pt x="1858" y="1839"/>
                </a:lnTo>
                <a:lnTo>
                  <a:pt x="1858" y="1840"/>
                </a:lnTo>
                <a:lnTo>
                  <a:pt x="1858" y="1839"/>
                </a:lnTo>
                <a:lnTo>
                  <a:pt x="1858" y="1840"/>
                </a:lnTo>
                <a:lnTo>
                  <a:pt x="1860" y="1840"/>
                </a:lnTo>
                <a:lnTo>
                  <a:pt x="1860" y="1839"/>
                </a:lnTo>
                <a:lnTo>
                  <a:pt x="1861" y="1839"/>
                </a:lnTo>
                <a:lnTo>
                  <a:pt x="1862" y="1839"/>
                </a:lnTo>
                <a:lnTo>
                  <a:pt x="1862" y="1840"/>
                </a:lnTo>
                <a:lnTo>
                  <a:pt x="1861" y="1840"/>
                </a:lnTo>
                <a:lnTo>
                  <a:pt x="1861" y="1841"/>
                </a:lnTo>
                <a:lnTo>
                  <a:pt x="1861" y="1842"/>
                </a:lnTo>
                <a:lnTo>
                  <a:pt x="1860" y="1842"/>
                </a:lnTo>
                <a:lnTo>
                  <a:pt x="1858" y="1842"/>
                </a:lnTo>
                <a:lnTo>
                  <a:pt x="1858" y="1843"/>
                </a:lnTo>
                <a:lnTo>
                  <a:pt x="1857" y="1843"/>
                </a:lnTo>
                <a:lnTo>
                  <a:pt x="1856" y="1843"/>
                </a:lnTo>
                <a:lnTo>
                  <a:pt x="1855" y="1843"/>
                </a:lnTo>
                <a:lnTo>
                  <a:pt x="1855" y="1845"/>
                </a:lnTo>
                <a:lnTo>
                  <a:pt x="1855" y="1843"/>
                </a:lnTo>
                <a:lnTo>
                  <a:pt x="1854" y="1843"/>
                </a:lnTo>
                <a:lnTo>
                  <a:pt x="1853" y="1843"/>
                </a:lnTo>
                <a:lnTo>
                  <a:pt x="1853" y="1842"/>
                </a:lnTo>
                <a:lnTo>
                  <a:pt x="1852" y="1842"/>
                </a:lnTo>
                <a:lnTo>
                  <a:pt x="1850" y="1842"/>
                </a:lnTo>
                <a:lnTo>
                  <a:pt x="1849" y="1842"/>
                </a:lnTo>
                <a:lnTo>
                  <a:pt x="1849" y="1841"/>
                </a:lnTo>
                <a:lnTo>
                  <a:pt x="1849" y="1842"/>
                </a:lnTo>
                <a:lnTo>
                  <a:pt x="1848" y="1842"/>
                </a:lnTo>
                <a:lnTo>
                  <a:pt x="1848" y="1841"/>
                </a:lnTo>
                <a:lnTo>
                  <a:pt x="1848" y="1842"/>
                </a:lnTo>
                <a:lnTo>
                  <a:pt x="1848" y="1843"/>
                </a:lnTo>
                <a:lnTo>
                  <a:pt x="1847" y="1843"/>
                </a:lnTo>
                <a:lnTo>
                  <a:pt x="1847" y="1842"/>
                </a:lnTo>
                <a:lnTo>
                  <a:pt x="1846" y="1843"/>
                </a:lnTo>
                <a:lnTo>
                  <a:pt x="1846" y="1842"/>
                </a:lnTo>
                <a:lnTo>
                  <a:pt x="1846" y="1841"/>
                </a:lnTo>
                <a:lnTo>
                  <a:pt x="1846" y="1840"/>
                </a:lnTo>
                <a:lnTo>
                  <a:pt x="1846" y="1839"/>
                </a:lnTo>
                <a:lnTo>
                  <a:pt x="1847" y="1839"/>
                </a:lnTo>
                <a:lnTo>
                  <a:pt x="1847" y="1840"/>
                </a:lnTo>
                <a:lnTo>
                  <a:pt x="1848" y="1840"/>
                </a:lnTo>
                <a:lnTo>
                  <a:pt x="1849" y="1840"/>
                </a:lnTo>
                <a:lnTo>
                  <a:pt x="1850" y="1840"/>
                </a:lnTo>
                <a:lnTo>
                  <a:pt x="1850" y="1839"/>
                </a:lnTo>
                <a:lnTo>
                  <a:pt x="1852" y="1839"/>
                </a:lnTo>
                <a:lnTo>
                  <a:pt x="1852" y="1838"/>
                </a:lnTo>
                <a:lnTo>
                  <a:pt x="1853" y="1839"/>
                </a:lnTo>
                <a:lnTo>
                  <a:pt x="1852" y="1839"/>
                </a:lnTo>
                <a:lnTo>
                  <a:pt x="1853" y="1839"/>
                </a:lnTo>
                <a:lnTo>
                  <a:pt x="1853" y="1838"/>
                </a:lnTo>
                <a:lnTo>
                  <a:pt x="1853" y="1837"/>
                </a:lnTo>
                <a:lnTo>
                  <a:pt x="1853" y="1838"/>
                </a:lnTo>
                <a:lnTo>
                  <a:pt x="1854" y="1838"/>
                </a:lnTo>
                <a:lnTo>
                  <a:pt x="1855" y="1838"/>
                </a:lnTo>
                <a:lnTo>
                  <a:pt x="1856" y="1838"/>
                </a:lnTo>
                <a:lnTo>
                  <a:pt x="1856" y="1837"/>
                </a:lnTo>
                <a:lnTo>
                  <a:pt x="1856" y="1835"/>
                </a:lnTo>
                <a:lnTo>
                  <a:pt x="1857" y="1835"/>
                </a:lnTo>
                <a:lnTo>
                  <a:pt x="1857" y="1834"/>
                </a:lnTo>
                <a:lnTo>
                  <a:pt x="1858" y="1834"/>
                </a:lnTo>
                <a:lnTo>
                  <a:pt x="1857" y="1834"/>
                </a:lnTo>
                <a:lnTo>
                  <a:pt x="1858" y="1834"/>
                </a:lnTo>
                <a:lnTo>
                  <a:pt x="1858" y="1833"/>
                </a:lnTo>
                <a:lnTo>
                  <a:pt x="1858" y="1832"/>
                </a:lnTo>
                <a:lnTo>
                  <a:pt x="1858" y="1831"/>
                </a:lnTo>
                <a:lnTo>
                  <a:pt x="1860" y="1831"/>
                </a:lnTo>
                <a:lnTo>
                  <a:pt x="1860" y="1832"/>
                </a:lnTo>
                <a:lnTo>
                  <a:pt x="1861" y="1832"/>
                </a:lnTo>
                <a:lnTo>
                  <a:pt x="1862" y="1832"/>
                </a:lnTo>
                <a:lnTo>
                  <a:pt x="1863" y="1831"/>
                </a:lnTo>
                <a:lnTo>
                  <a:pt x="1863" y="1830"/>
                </a:lnTo>
                <a:lnTo>
                  <a:pt x="1864" y="1830"/>
                </a:lnTo>
                <a:lnTo>
                  <a:pt x="1865" y="1830"/>
                </a:lnTo>
                <a:lnTo>
                  <a:pt x="1865" y="1831"/>
                </a:lnTo>
                <a:lnTo>
                  <a:pt x="1866" y="1831"/>
                </a:lnTo>
                <a:lnTo>
                  <a:pt x="1868" y="1831"/>
                </a:lnTo>
                <a:lnTo>
                  <a:pt x="1866" y="1830"/>
                </a:lnTo>
                <a:lnTo>
                  <a:pt x="1865" y="1830"/>
                </a:lnTo>
                <a:lnTo>
                  <a:pt x="1865" y="1829"/>
                </a:lnTo>
                <a:lnTo>
                  <a:pt x="1864" y="1829"/>
                </a:lnTo>
                <a:lnTo>
                  <a:pt x="1863" y="1830"/>
                </a:lnTo>
                <a:lnTo>
                  <a:pt x="1862" y="1830"/>
                </a:lnTo>
                <a:lnTo>
                  <a:pt x="1861" y="1830"/>
                </a:lnTo>
                <a:lnTo>
                  <a:pt x="1862" y="1830"/>
                </a:lnTo>
                <a:lnTo>
                  <a:pt x="1862" y="1829"/>
                </a:lnTo>
                <a:lnTo>
                  <a:pt x="1863" y="1829"/>
                </a:lnTo>
                <a:lnTo>
                  <a:pt x="1863" y="1827"/>
                </a:lnTo>
                <a:lnTo>
                  <a:pt x="1863" y="1826"/>
                </a:lnTo>
                <a:lnTo>
                  <a:pt x="1863" y="1825"/>
                </a:lnTo>
                <a:lnTo>
                  <a:pt x="1863" y="1824"/>
                </a:lnTo>
                <a:lnTo>
                  <a:pt x="1864" y="1824"/>
                </a:lnTo>
                <a:lnTo>
                  <a:pt x="1864" y="1823"/>
                </a:lnTo>
                <a:lnTo>
                  <a:pt x="1863" y="1823"/>
                </a:lnTo>
                <a:lnTo>
                  <a:pt x="1863" y="1822"/>
                </a:lnTo>
                <a:lnTo>
                  <a:pt x="1864" y="1821"/>
                </a:lnTo>
                <a:lnTo>
                  <a:pt x="1865" y="1821"/>
                </a:lnTo>
                <a:lnTo>
                  <a:pt x="1864" y="1821"/>
                </a:lnTo>
                <a:lnTo>
                  <a:pt x="1864" y="1820"/>
                </a:lnTo>
                <a:lnTo>
                  <a:pt x="1865" y="1820"/>
                </a:lnTo>
                <a:lnTo>
                  <a:pt x="1865" y="1818"/>
                </a:lnTo>
                <a:lnTo>
                  <a:pt x="1864" y="1818"/>
                </a:lnTo>
                <a:lnTo>
                  <a:pt x="1864" y="1817"/>
                </a:lnTo>
                <a:lnTo>
                  <a:pt x="1864" y="1816"/>
                </a:lnTo>
                <a:lnTo>
                  <a:pt x="1863" y="1815"/>
                </a:lnTo>
                <a:lnTo>
                  <a:pt x="1864" y="1815"/>
                </a:lnTo>
                <a:lnTo>
                  <a:pt x="1864" y="1814"/>
                </a:lnTo>
                <a:lnTo>
                  <a:pt x="1864" y="1813"/>
                </a:lnTo>
                <a:lnTo>
                  <a:pt x="1863" y="1812"/>
                </a:lnTo>
                <a:lnTo>
                  <a:pt x="1864" y="1812"/>
                </a:lnTo>
                <a:lnTo>
                  <a:pt x="1865" y="1812"/>
                </a:lnTo>
                <a:lnTo>
                  <a:pt x="1865" y="1813"/>
                </a:lnTo>
                <a:lnTo>
                  <a:pt x="1866" y="1813"/>
                </a:lnTo>
                <a:lnTo>
                  <a:pt x="1866" y="1814"/>
                </a:lnTo>
                <a:lnTo>
                  <a:pt x="1868" y="1814"/>
                </a:lnTo>
                <a:lnTo>
                  <a:pt x="1868" y="1813"/>
                </a:lnTo>
                <a:lnTo>
                  <a:pt x="1866" y="1812"/>
                </a:lnTo>
                <a:lnTo>
                  <a:pt x="1865" y="1810"/>
                </a:lnTo>
                <a:lnTo>
                  <a:pt x="1865" y="1809"/>
                </a:lnTo>
                <a:lnTo>
                  <a:pt x="1865" y="1808"/>
                </a:lnTo>
                <a:lnTo>
                  <a:pt x="1866" y="1807"/>
                </a:lnTo>
                <a:lnTo>
                  <a:pt x="1866" y="1806"/>
                </a:lnTo>
                <a:lnTo>
                  <a:pt x="1866" y="1805"/>
                </a:lnTo>
                <a:lnTo>
                  <a:pt x="1865" y="1804"/>
                </a:lnTo>
                <a:lnTo>
                  <a:pt x="1864" y="1802"/>
                </a:lnTo>
                <a:lnTo>
                  <a:pt x="1864" y="1801"/>
                </a:lnTo>
                <a:lnTo>
                  <a:pt x="1865" y="1801"/>
                </a:lnTo>
                <a:lnTo>
                  <a:pt x="1865" y="1800"/>
                </a:lnTo>
                <a:lnTo>
                  <a:pt x="1865" y="1799"/>
                </a:lnTo>
                <a:lnTo>
                  <a:pt x="1865" y="1798"/>
                </a:lnTo>
                <a:lnTo>
                  <a:pt x="1864" y="1798"/>
                </a:lnTo>
                <a:lnTo>
                  <a:pt x="1865" y="1797"/>
                </a:lnTo>
                <a:lnTo>
                  <a:pt x="1866" y="1797"/>
                </a:lnTo>
                <a:lnTo>
                  <a:pt x="1868" y="1797"/>
                </a:lnTo>
                <a:lnTo>
                  <a:pt x="1868" y="1796"/>
                </a:lnTo>
                <a:close/>
                <a:moveTo>
                  <a:pt x="2222" y="1793"/>
                </a:moveTo>
                <a:lnTo>
                  <a:pt x="2223" y="1793"/>
                </a:lnTo>
                <a:lnTo>
                  <a:pt x="2224" y="1793"/>
                </a:lnTo>
                <a:lnTo>
                  <a:pt x="2224" y="1795"/>
                </a:lnTo>
                <a:lnTo>
                  <a:pt x="2225" y="1795"/>
                </a:lnTo>
                <a:lnTo>
                  <a:pt x="2225" y="1796"/>
                </a:lnTo>
                <a:lnTo>
                  <a:pt x="2226" y="1796"/>
                </a:lnTo>
                <a:lnTo>
                  <a:pt x="2228" y="1796"/>
                </a:lnTo>
                <a:lnTo>
                  <a:pt x="2229" y="1796"/>
                </a:lnTo>
                <a:lnTo>
                  <a:pt x="2229" y="1797"/>
                </a:lnTo>
                <a:lnTo>
                  <a:pt x="2229" y="1796"/>
                </a:lnTo>
                <a:lnTo>
                  <a:pt x="2229" y="1797"/>
                </a:lnTo>
                <a:lnTo>
                  <a:pt x="2230" y="1797"/>
                </a:lnTo>
                <a:lnTo>
                  <a:pt x="2230" y="1798"/>
                </a:lnTo>
                <a:lnTo>
                  <a:pt x="2230" y="1799"/>
                </a:lnTo>
                <a:lnTo>
                  <a:pt x="2230" y="1800"/>
                </a:lnTo>
                <a:lnTo>
                  <a:pt x="2230" y="1801"/>
                </a:lnTo>
                <a:lnTo>
                  <a:pt x="2230" y="1802"/>
                </a:lnTo>
                <a:lnTo>
                  <a:pt x="2230" y="1804"/>
                </a:lnTo>
                <a:lnTo>
                  <a:pt x="2230" y="1805"/>
                </a:lnTo>
                <a:lnTo>
                  <a:pt x="2230" y="1806"/>
                </a:lnTo>
                <a:lnTo>
                  <a:pt x="2230" y="1807"/>
                </a:lnTo>
                <a:lnTo>
                  <a:pt x="2231" y="1807"/>
                </a:lnTo>
                <a:lnTo>
                  <a:pt x="2232" y="1808"/>
                </a:lnTo>
                <a:lnTo>
                  <a:pt x="2233" y="1808"/>
                </a:lnTo>
                <a:lnTo>
                  <a:pt x="2234" y="1808"/>
                </a:lnTo>
                <a:lnTo>
                  <a:pt x="2236" y="1808"/>
                </a:lnTo>
                <a:lnTo>
                  <a:pt x="2237" y="1808"/>
                </a:lnTo>
                <a:lnTo>
                  <a:pt x="2238" y="1808"/>
                </a:lnTo>
                <a:lnTo>
                  <a:pt x="2238" y="1809"/>
                </a:lnTo>
                <a:lnTo>
                  <a:pt x="2239" y="1809"/>
                </a:lnTo>
                <a:lnTo>
                  <a:pt x="2240" y="1809"/>
                </a:lnTo>
                <a:lnTo>
                  <a:pt x="2240" y="1810"/>
                </a:lnTo>
                <a:lnTo>
                  <a:pt x="2241" y="1810"/>
                </a:lnTo>
                <a:lnTo>
                  <a:pt x="2242" y="1810"/>
                </a:lnTo>
                <a:lnTo>
                  <a:pt x="2245" y="1808"/>
                </a:lnTo>
                <a:lnTo>
                  <a:pt x="2248" y="1810"/>
                </a:lnTo>
                <a:lnTo>
                  <a:pt x="2251" y="1814"/>
                </a:lnTo>
                <a:lnTo>
                  <a:pt x="2249" y="1817"/>
                </a:lnTo>
                <a:lnTo>
                  <a:pt x="2248" y="1818"/>
                </a:lnTo>
                <a:lnTo>
                  <a:pt x="2248" y="1820"/>
                </a:lnTo>
                <a:lnTo>
                  <a:pt x="2245" y="1824"/>
                </a:lnTo>
                <a:lnTo>
                  <a:pt x="2246" y="1824"/>
                </a:lnTo>
                <a:lnTo>
                  <a:pt x="2247" y="1823"/>
                </a:lnTo>
                <a:lnTo>
                  <a:pt x="2248" y="1822"/>
                </a:lnTo>
                <a:lnTo>
                  <a:pt x="2249" y="1820"/>
                </a:lnTo>
                <a:lnTo>
                  <a:pt x="2250" y="1818"/>
                </a:lnTo>
                <a:lnTo>
                  <a:pt x="2250" y="1817"/>
                </a:lnTo>
                <a:lnTo>
                  <a:pt x="2251" y="1816"/>
                </a:lnTo>
                <a:lnTo>
                  <a:pt x="2253" y="1814"/>
                </a:lnTo>
                <a:lnTo>
                  <a:pt x="2255" y="1814"/>
                </a:lnTo>
                <a:lnTo>
                  <a:pt x="2254" y="1818"/>
                </a:lnTo>
                <a:lnTo>
                  <a:pt x="2255" y="1818"/>
                </a:lnTo>
                <a:lnTo>
                  <a:pt x="2255" y="1817"/>
                </a:lnTo>
                <a:lnTo>
                  <a:pt x="2256" y="1817"/>
                </a:lnTo>
                <a:lnTo>
                  <a:pt x="2256" y="1816"/>
                </a:lnTo>
                <a:lnTo>
                  <a:pt x="2257" y="1816"/>
                </a:lnTo>
                <a:lnTo>
                  <a:pt x="2257" y="1817"/>
                </a:lnTo>
                <a:lnTo>
                  <a:pt x="2258" y="1817"/>
                </a:lnTo>
                <a:lnTo>
                  <a:pt x="2259" y="1817"/>
                </a:lnTo>
                <a:lnTo>
                  <a:pt x="2261" y="1817"/>
                </a:lnTo>
                <a:lnTo>
                  <a:pt x="2262" y="1817"/>
                </a:lnTo>
                <a:lnTo>
                  <a:pt x="2263" y="1817"/>
                </a:lnTo>
                <a:lnTo>
                  <a:pt x="2264" y="1817"/>
                </a:lnTo>
                <a:lnTo>
                  <a:pt x="2265" y="1817"/>
                </a:lnTo>
                <a:lnTo>
                  <a:pt x="2266" y="1817"/>
                </a:lnTo>
                <a:lnTo>
                  <a:pt x="2267" y="1817"/>
                </a:lnTo>
                <a:lnTo>
                  <a:pt x="2268" y="1817"/>
                </a:lnTo>
                <a:lnTo>
                  <a:pt x="2268" y="1818"/>
                </a:lnTo>
                <a:lnTo>
                  <a:pt x="2268" y="1817"/>
                </a:lnTo>
                <a:lnTo>
                  <a:pt x="2270" y="1817"/>
                </a:lnTo>
                <a:lnTo>
                  <a:pt x="2271" y="1817"/>
                </a:lnTo>
                <a:lnTo>
                  <a:pt x="2272" y="1817"/>
                </a:lnTo>
                <a:lnTo>
                  <a:pt x="2273" y="1818"/>
                </a:lnTo>
                <a:lnTo>
                  <a:pt x="2272" y="1816"/>
                </a:lnTo>
                <a:lnTo>
                  <a:pt x="2272" y="1817"/>
                </a:lnTo>
                <a:lnTo>
                  <a:pt x="2273" y="1818"/>
                </a:lnTo>
                <a:lnTo>
                  <a:pt x="2274" y="1818"/>
                </a:lnTo>
                <a:lnTo>
                  <a:pt x="2274" y="1817"/>
                </a:lnTo>
                <a:lnTo>
                  <a:pt x="2275" y="1817"/>
                </a:lnTo>
                <a:lnTo>
                  <a:pt x="2275" y="1818"/>
                </a:lnTo>
                <a:lnTo>
                  <a:pt x="2276" y="1817"/>
                </a:lnTo>
                <a:lnTo>
                  <a:pt x="2276" y="1816"/>
                </a:lnTo>
                <a:lnTo>
                  <a:pt x="2282" y="1816"/>
                </a:lnTo>
                <a:lnTo>
                  <a:pt x="2298" y="1809"/>
                </a:lnTo>
                <a:lnTo>
                  <a:pt x="2303" y="1808"/>
                </a:lnTo>
                <a:lnTo>
                  <a:pt x="2306" y="1807"/>
                </a:lnTo>
                <a:lnTo>
                  <a:pt x="2307" y="1805"/>
                </a:lnTo>
                <a:lnTo>
                  <a:pt x="2309" y="1807"/>
                </a:lnTo>
                <a:lnTo>
                  <a:pt x="2310" y="1806"/>
                </a:lnTo>
                <a:lnTo>
                  <a:pt x="2313" y="1808"/>
                </a:lnTo>
                <a:lnTo>
                  <a:pt x="2313" y="1809"/>
                </a:lnTo>
                <a:lnTo>
                  <a:pt x="2317" y="1807"/>
                </a:lnTo>
                <a:lnTo>
                  <a:pt x="2318" y="1808"/>
                </a:lnTo>
                <a:lnTo>
                  <a:pt x="2320" y="1812"/>
                </a:lnTo>
                <a:lnTo>
                  <a:pt x="2323" y="1818"/>
                </a:lnTo>
                <a:lnTo>
                  <a:pt x="2326" y="1825"/>
                </a:lnTo>
                <a:lnTo>
                  <a:pt x="2329" y="1830"/>
                </a:lnTo>
                <a:lnTo>
                  <a:pt x="2330" y="1832"/>
                </a:lnTo>
                <a:lnTo>
                  <a:pt x="2329" y="1833"/>
                </a:lnTo>
                <a:lnTo>
                  <a:pt x="2330" y="1835"/>
                </a:lnTo>
                <a:lnTo>
                  <a:pt x="2338" y="1846"/>
                </a:lnTo>
                <a:lnTo>
                  <a:pt x="2342" y="1850"/>
                </a:lnTo>
                <a:lnTo>
                  <a:pt x="2348" y="1854"/>
                </a:lnTo>
                <a:lnTo>
                  <a:pt x="2351" y="1859"/>
                </a:lnTo>
                <a:lnTo>
                  <a:pt x="2351" y="1862"/>
                </a:lnTo>
                <a:lnTo>
                  <a:pt x="2351" y="1863"/>
                </a:lnTo>
                <a:lnTo>
                  <a:pt x="2351" y="1868"/>
                </a:lnTo>
                <a:lnTo>
                  <a:pt x="2351" y="1888"/>
                </a:lnTo>
                <a:lnTo>
                  <a:pt x="2351" y="1889"/>
                </a:lnTo>
                <a:lnTo>
                  <a:pt x="2351" y="1890"/>
                </a:lnTo>
                <a:lnTo>
                  <a:pt x="2351" y="1892"/>
                </a:lnTo>
                <a:lnTo>
                  <a:pt x="2350" y="1894"/>
                </a:lnTo>
                <a:lnTo>
                  <a:pt x="2350" y="1893"/>
                </a:lnTo>
                <a:lnTo>
                  <a:pt x="2351" y="1893"/>
                </a:lnTo>
                <a:lnTo>
                  <a:pt x="2350" y="1894"/>
                </a:lnTo>
                <a:lnTo>
                  <a:pt x="2350" y="1896"/>
                </a:lnTo>
                <a:lnTo>
                  <a:pt x="2350" y="1897"/>
                </a:lnTo>
                <a:lnTo>
                  <a:pt x="2350" y="1894"/>
                </a:lnTo>
                <a:lnTo>
                  <a:pt x="2349" y="1896"/>
                </a:lnTo>
                <a:lnTo>
                  <a:pt x="2348" y="1896"/>
                </a:lnTo>
                <a:lnTo>
                  <a:pt x="2348" y="1894"/>
                </a:lnTo>
                <a:lnTo>
                  <a:pt x="2347" y="1894"/>
                </a:lnTo>
                <a:lnTo>
                  <a:pt x="2346" y="1894"/>
                </a:lnTo>
                <a:lnTo>
                  <a:pt x="2345" y="1896"/>
                </a:lnTo>
                <a:lnTo>
                  <a:pt x="2343" y="1897"/>
                </a:lnTo>
                <a:lnTo>
                  <a:pt x="2343" y="1898"/>
                </a:lnTo>
                <a:lnTo>
                  <a:pt x="2343" y="1899"/>
                </a:lnTo>
                <a:lnTo>
                  <a:pt x="2345" y="1899"/>
                </a:lnTo>
                <a:lnTo>
                  <a:pt x="2345" y="1900"/>
                </a:lnTo>
                <a:lnTo>
                  <a:pt x="2343" y="1900"/>
                </a:lnTo>
                <a:lnTo>
                  <a:pt x="2343" y="1901"/>
                </a:lnTo>
                <a:lnTo>
                  <a:pt x="2342" y="1900"/>
                </a:lnTo>
                <a:lnTo>
                  <a:pt x="2342" y="1901"/>
                </a:lnTo>
                <a:lnTo>
                  <a:pt x="2342" y="1900"/>
                </a:lnTo>
                <a:lnTo>
                  <a:pt x="2342" y="1899"/>
                </a:lnTo>
                <a:lnTo>
                  <a:pt x="2342" y="1898"/>
                </a:lnTo>
                <a:lnTo>
                  <a:pt x="2342" y="1897"/>
                </a:lnTo>
                <a:lnTo>
                  <a:pt x="2341" y="1897"/>
                </a:lnTo>
                <a:lnTo>
                  <a:pt x="2341" y="1896"/>
                </a:lnTo>
                <a:lnTo>
                  <a:pt x="2340" y="1896"/>
                </a:lnTo>
                <a:lnTo>
                  <a:pt x="2340" y="1897"/>
                </a:lnTo>
                <a:lnTo>
                  <a:pt x="2339" y="1897"/>
                </a:lnTo>
                <a:lnTo>
                  <a:pt x="2340" y="1897"/>
                </a:lnTo>
                <a:lnTo>
                  <a:pt x="2339" y="1897"/>
                </a:lnTo>
                <a:lnTo>
                  <a:pt x="2338" y="1897"/>
                </a:lnTo>
                <a:lnTo>
                  <a:pt x="2337" y="1897"/>
                </a:lnTo>
                <a:lnTo>
                  <a:pt x="2335" y="1897"/>
                </a:lnTo>
                <a:lnTo>
                  <a:pt x="2335" y="1898"/>
                </a:lnTo>
                <a:lnTo>
                  <a:pt x="2335" y="1899"/>
                </a:lnTo>
                <a:lnTo>
                  <a:pt x="2337" y="1899"/>
                </a:lnTo>
                <a:lnTo>
                  <a:pt x="2339" y="1899"/>
                </a:lnTo>
                <a:lnTo>
                  <a:pt x="2340" y="1899"/>
                </a:lnTo>
                <a:lnTo>
                  <a:pt x="2341" y="1899"/>
                </a:lnTo>
                <a:lnTo>
                  <a:pt x="2341" y="1900"/>
                </a:lnTo>
                <a:lnTo>
                  <a:pt x="2341" y="1901"/>
                </a:lnTo>
                <a:lnTo>
                  <a:pt x="2342" y="1901"/>
                </a:lnTo>
                <a:lnTo>
                  <a:pt x="2343" y="1901"/>
                </a:lnTo>
                <a:lnTo>
                  <a:pt x="2345" y="1901"/>
                </a:lnTo>
                <a:lnTo>
                  <a:pt x="2345" y="1900"/>
                </a:lnTo>
                <a:lnTo>
                  <a:pt x="2346" y="1900"/>
                </a:lnTo>
                <a:lnTo>
                  <a:pt x="2346" y="1899"/>
                </a:lnTo>
                <a:lnTo>
                  <a:pt x="2346" y="1898"/>
                </a:lnTo>
                <a:lnTo>
                  <a:pt x="2347" y="1897"/>
                </a:lnTo>
                <a:lnTo>
                  <a:pt x="2347" y="1896"/>
                </a:lnTo>
                <a:lnTo>
                  <a:pt x="2346" y="1896"/>
                </a:lnTo>
                <a:lnTo>
                  <a:pt x="2346" y="1897"/>
                </a:lnTo>
                <a:lnTo>
                  <a:pt x="2345" y="1897"/>
                </a:lnTo>
                <a:lnTo>
                  <a:pt x="2345" y="1898"/>
                </a:lnTo>
                <a:lnTo>
                  <a:pt x="2346" y="1899"/>
                </a:lnTo>
                <a:lnTo>
                  <a:pt x="2345" y="1899"/>
                </a:lnTo>
                <a:lnTo>
                  <a:pt x="2345" y="1898"/>
                </a:lnTo>
                <a:lnTo>
                  <a:pt x="2345" y="1897"/>
                </a:lnTo>
                <a:lnTo>
                  <a:pt x="2346" y="1897"/>
                </a:lnTo>
                <a:lnTo>
                  <a:pt x="2346" y="1896"/>
                </a:lnTo>
                <a:lnTo>
                  <a:pt x="2347" y="1896"/>
                </a:lnTo>
                <a:lnTo>
                  <a:pt x="2348" y="1896"/>
                </a:lnTo>
                <a:lnTo>
                  <a:pt x="2348" y="1897"/>
                </a:lnTo>
                <a:lnTo>
                  <a:pt x="2349" y="1897"/>
                </a:lnTo>
                <a:lnTo>
                  <a:pt x="2348" y="1897"/>
                </a:lnTo>
                <a:lnTo>
                  <a:pt x="2348" y="1896"/>
                </a:lnTo>
                <a:lnTo>
                  <a:pt x="2347" y="1896"/>
                </a:lnTo>
                <a:lnTo>
                  <a:pt x="2347" y="1897"/>
                </a:lnTo>
                <a:lnTo>
                  <a:pt x="2348" y="1897"/>
                </a:lnTo>
                <a:lnTo>
                  <a:pt x="2349" y="1898"/>
                </a:lnTo>
                <a:lnTo>
                  <a:pt x="2349" y="1897"/>
                </a:lnTo>
                <a:lnTo>
                  <a:pt x="2351" y="1896"/>
                </a:lnTo>
                <a:lnTo>
                  <a:pt x="2351" y="1897"/>
                </a:lnTo>
                <a:lnTo>
                  <a:pt x="2351" y="1902"/>
                </a:lnTo>
                <a:lnTo>
                  <a:pt x="2353" y="1909"/>
                </a:lnTo>
                <a:lnTo>
                  <a:pt x="2354" y="1910"/>
                </a:lnTo>
                <a:lnTo>
                  <a:pt x="2353" y="1910"/>
                </a:lnTo>
                <a:lnTo>
                  <a:pt x="2351" y="1910"/>
                </a:lnTo>
                <a:lnTo>
                  <a:pt x="2351" y="1912"/>
                </a:lnTo>
                <a:lnTo>
                  <a:pt x="2350" y="1912"/>
                </a:lnTo>
                <a:lnTo>
                  <a:pt x="2350" y="1910"/>
                </a:lnTo>
                <a:lnTo>
                  <a:pt x="2349" y="1910"/>
                </a:lnTo>
                <a:lnTo>
                  <a:pt x="2349" y="1912"/>
                </a:lnTo>
                <a:lnTo>
                  <a:pt x="2349" y="1910"/>
                </a:lnTo>
                <a:lnTo>
                  <a:pt x="2348" y="1910"/>
                </a:lnTo>
                <a:lnTo>
                  <a:pt x="2347" y="1910"/>
                </a:lnTo>
                <a:lnTo>
                  <a:pt x="2347" y="1912"/>
                </a:lnTo>
                <a:lnTo>
                  <a:pt x="2347" y="1910"/>
                </a:lnTo>
                <a:lnTo>
                  <a:pt x="2346" y="1910"/>
                </a:lnTo>
                <a:lnTo>
                  <a:pt x="2346" y="1912"/>
                </a:lnTo>
                <a:lnTo>
                  <a:pt x="2346" y="1910"/>
                </a:lnTo>
                <a:lnTo>
                  <a:pt x="2345" y="1910"/>
                </a:lnTo>
                <a:lnTo>
                  <a:pt x="2343" y="1910"/>
                </a:lnTo>
                <a:lnTo>
                  <a:pt x="2342" y="1910"/>
                </a:lnTo>
                <a:lnTo>
                  <a:pt x="2341" y="1909"/>
                </a:lnTo>
                <a:lnTo>
                  <a:pt x="2341" y="1910"/>
                </a:lnTo>
                <a:lnTo>
                  <a:pt x="2340" y="1910"/>
                </a:lnTo>
                <a:lnTo>
                  <a:pt x="2340" y="1912"/>
                </a:lnTo>
                <a:lnTo>
                  <a:pt x="2340" y="1910"/>
                </a:lnTo>
                <a:lnTo>
                  <a:pt x="2339" y="1910"/>
                </a:lnTo>
                <a:lnTo>
                  <a:pt x="2339" y="1909"/>
                </a:lnTo>
                <a:lnTo>
                  <a:pt x="2338" y="1909"/>
                </a:lnTo>
                <a:lnTo>
                  <a:pt x="2337" y="1909"/>
                </a:lnTo>
                <a:lnTo>
                  <a:pt x="2337" y="1910"/>
                </a:lnTo>
                <a:lnTo>
                  <a:pt x="2337" y="1909"/>
                </a:lnTo>
                <a:lnTo>
                  <a:pt x="2335" y="1909"/>
                </a:lnTo>
                <a:lnTo>
                  <a:pt x="2334" y="1909"/>
                </a:lnTo>
                <a:lnTo>
                  <a:pt x="2334" y="1908"/>
                </a:lnTo>
                <a:lnTo>
                  <a:pt x="2333" y="1908"/>
                </a:lnTo>
                <a:lnTo>
                  <a:pt x="2333" y="1909"/>
                </a:lnTo>
                <a:lnTo>
                  <a:pt x="2332" y="1909"/>
                </a:lnTo>
                <a:lnTo>
                  <a:pt x="2331" y="1909"/>
                </a:lnTo>
                <a:lnTo>
                  <a:pt x="2330" y="1909"/>
                </a:lnTo>
                <a:lnTo>
                  <a:pt x="2329" y="1909"/>
                </a:lnTo>
                <a:lnTo>
                  <a:pt x="2329" y="1910"/>
                </a:lnTo>
                <a:lnTo>
                  <a:pt x="2328" y="1910"/>
                </a:lnTo>
                <a:lnTo>
                  <a:pt x="2326" y="1910"/>
                </a:lnTo>
                <a:lnTo>
                  <a:pt x="2325" y="1910"/>
                </a:lnTo>
                <a:lnTo>
                  <a:pt x="2323" y="1910"/>
                </a:lnTo>
                <a:lnTo>
                  <a:pt x="2321" y="1910"/>
                </a:lnTo>
                <a:lnTo>
                  <a:pt x="2320" y="1912"/>
                </a:lnTo>
                <a:lnTo>
                  <a:pt x="2317" y="1912"/>
                </a:lnTo>
                <a:lnTo>
                  <a:pt x="2316" y="1912"/>
                </a:lnTo>
                <a:lnTo>
                  <a:pt x="2315" y="1912"/>
                </a:lnTo>
                <a:lnTo>
                  <a:pt x="2314" y="1913"/>
                </a:lnTo>
                <a:lnTo>
                  <a:pt x="2313" y="1913"/>
                </a:lnTo>
                <a:lnTo>
                  <a:pt x="2313" y="1914"/>
                </a:lnTo>
                <a:lnTo>
                  <a:pt x="2312" y="1914"/>
                </a:lnTo>
                <a:lnTo>
                  <a:pt x="2310" y="1914"/>
                </a:lnTo>
                <a:lnTo>
                  <a:pt x="2309" y="1915"/>
                </a:lnTo>
                <a:lnTo>
                  <a:pt x="2308" y="1915"/>
                </a:lnTo>
                <a:lnTo>
                  <a:pt x="2308" y="1916"/>
                </a:lnTo>
                <a:lnTo>
                  <a:pt x="2307" y="1917"/>
                </a:lnTo>
                <a:lnTo>
                  <a:pt x="2306" y="1917"/>
                </a:lnTo>
                <a:lnTo>
                  <a:pt x="2305" y="1917"/>
                </a:lnTo>
                <a:lnTo>
                  <a:pt x="2303" y="1918"/>
                </a:lnTo>
                <a:lnTo>
                  <a:pt x="2301" y="1919"/>
                </a:lnTo>
                <a:lnTo>
                  <a:pt x="2300" y="1921"/>
                </a:lnTo>
                <a:lnTo>
                  <a:pt x="2299" y="1922"/>
                </a:lnTo>
                <a:lnTo>
                  <a:pt x="2298" y="1922"/>
                </a:lnTo>
                <a:lnTo>
                  <a:pt x="2298" y="1923"/>
                </a:lnTo>
                <a:lnTo>
                  <a:pt x="2297" y="1924"/>
                </a:lnTo>
                <a:lnTo>
                  <a:pt x="2296" y="1924"/>
                </a:lnTo>
                <a:lnTo>
                  <a:pt x="2295" y="1926"/>
                </a:lnTo>
                <a:lnTo>
                  <a:pt x="2293" y="1926"/>
                </a:lnTo>
                <a:lnTo>
                  <a:pt x="2293" y="1927"/>
                </a:lnTo>
                <a:lnTo>
                  <a:pt x="2292" y="1929"/>
                </a:lnTo>
                <a:lnTo>
                  <a:pt x="2291" y="1930"/>
                </a:lnTo>
                <a:lnTo>
                  <a:pt x="2290" y="1931"/>
                </a:lnTo>
                <a:lnTo>
                  <a:pt x="2289" y="1931"/>
                </a:lnTo>
                <a:lnTo>
                  <a:pt x="2288" y="1931"/>
                </a:lnTo>
                <a:lnTo>
                  <a:pt x="2287" y="1931"/>
                </a:lnTo>
                <a:lnTo>
                  <a:pt x="2285" y="1931"/>
                </a:lnTo>
                <a:lnTo>
                  <a:pt x="2284" y="1931"/>
                </a:lnTo>
                <a:lnTo>
                  <a:pt x="2284" y="1932"/>
                </a:lnTo>
                <a:lnTo>
                  <a:pt x="2283" y="1932"/>
                </a:lnTo>
                <a:lnTo>
                  <a:pt x="2282" y="1932"/>
                </a:lnTo>
                <a:lnTo>
                  <a:pt x="2281" y="1932"/>
                </a:lnTo>
                <a:lnTo>
                  <a:pt x="2280" y="1932"/>
                </a:lnTo>
                <a:lnTo>
                  <a:pt x="2279" y="1932"/>
                </a:lnTo>
                <a:lnTo>
                  <a:pt x="2278" y="1932"/>
                </a:lnTo>
                <a:lnTo>
                  <a:pt x="2278" y="1933"/>
                </a:lnTo>
                <a:lnTo>
                  <a:pt x="2276" y="1933"/>
                </a:lnTo>
                <a:lnTo>
                  <a:pt x="2275" y="1933"/>
                </a:lnTo>
                <a:lnTo>
                  <a:pt x="2274" y="1933"/>
                </a:lnTo>
                <a:lnTo>
                  <a:pt x="2273" y="1933"/>
                </a:lnTo>
                <a:lnTo>
                  <a:pt x="2272" y="1933"/>
                </a:lnTo>
                <a:lnTo>
                  <a:pt x="2271" y="1933"/>
                </a:lnTo>
                <a:lnTo>
                  <a:pt x="2271" y="1932"/>
                </a:lnTo>
                <a:lnTo>
                  <a:pt x="2270" y="1932"/>
                </a:lnTo>
                <a:lnTo>
                  <a:pt x="2268" y="1932"/>
                </a:lnTo>
                <a:lnTo>
                  <a:pt x="2267" y="1932"/>
                </a:lnTo>
                <a:lnTo>
                  <a:pt x="2267" y="1931"/>
                </a:lnTo>
                <a:lnTo>
                  <a:pt x="2266" y="1931"/>
                </a:lnTo>
                <a:lnTo>
                  <a:pt x="2265" y="1931"/>
                </a:lnTo>
                <a:lnTo>
                  <a:pt x="2264" y="1931"/>
                </a:lnTo>
                <a:lnTo>
                  <a:pt x="2264" y="1930"/>
                </a:lnTo>
                <a:lnTo>
                  <a:pt x="2263" y="1930"/>
                </a:lnTo>
                <a:lnTo>
                  <a:pt x="2262" y="1930"/>
                </a:lnTo>
                <a:lnTo>
                  <a:pt x="2261" y="1930"/>
                </a:lnTo>
                <a:lnTo>
                  <a:pt x="2259" y="1930"/>
                </a:lnTo>
                <a:lnTo>
                  <a:pt x="2258" y="1930"/>
                </a:lnTo>
                <a:lnTo>
                  <a:pt x="2257" y="1929"/>
                </a:lnTo>
                <a:lnTo>
                  <a:pt x="2256" y="1929"/>
                </a:lnTo>
                <a:lnTo>
                  <a:pt x="2255" y="1929"/>
                </a:lnTo>
                <a:lnTo>
                  <a:pt x="2254" y="1929"/>
                </a:lnTo>
                <a:lnTo>
                  <a:pt x="2253" y="1929"/>
                </a:lnTo>
                <a:lnTo>
                  <a:pt x="2251" y="1929"/>
                </a:lnTo>
                <a:lnTo>
                  <a:pt x="2250" y="1929"/>
                </a:lnTo>
                <a:lnTo>
                  <a:pt x="2249" y="1929"/>
                </a:lnTo>
                <a:lnTo>
                  <a:pt x="2249" y="1927"/>
                </a:lnTo>
                <a:lnTo>
                  <a:pt x="2248" y="1927"/>
                </a:lnTo>
                <a:lnTo>
                  <a:pt x="2247" y="1927"/>
                </a:lnTo>
                <a:lnTo>
                  <a:pt x="2246" y="1927"/>
                </a:lnTo>
                <a:lnTo>
                  <a:pt x="2242" y="1929"/>
                </a:lnTo>
                <a:lnTo>
                  <a:pt x="2241" y="1929"/>
                </a:lnTo>
                <a:lnTo>
                  <a:pt x="2240" y="1929"/>
                </a:lnTo>
                <a:lnTo>
                  <a:pt x="2239" y="1929"/>
                </a:lnTo>
                <a:lnTo>
                  <a:pt x="2238" y="1930"/>
                </a:lnTo>
                <a:lnTo>
                  <a:pt x="2237" y="1930"/>
                </a:lnTo>
                <a:lnTo>
                  <a:pt x="2234" y="1930"/>
                </a:lnTo>
                <a:lnTo>
                  <a:pt x="2233" y="1930"/>
                </a:lnTo>
                <a:lnTo>
                  <a:pt x="2232" y="1931"/>
                </a:lnTo>
                <a:lnTo>
                  <a:pt x="2231" y="1931"/>
                </a:lnTo>
                <a:lnTo>
                  <a:pt x="2230" y="1931"/>
                </a:lnTo>
                <a:lnTo>
                  <a:pt x="2229" y="1931"/>
                </a:lnTo>
                <a:lnTo>
                  <a:pt x="2228" y="1931"/>
                </a:lnTo>
                <a:lnTo>
                  <a:pt x="2225" y="1932"/>
                </a:lnTo>
                <a:lnTo>
                  <a:pt x="2224" y="1932"/>
                </a:lnTo>
                <a:lnTo>
                  <a:pt x="2223" y="1932"/>
                </a:lnTo>
                <a:lnTo>
                  <a:pt x="2223" y="1933"/>
                </a:lnTo>
                <a:lnTo>
                  <a:pt x="2221" y="1933"/>
                </a:lnTo>
                <a:lnTo>
                  <a:pt x="2220" y="1933"/>
                </a:lnTo>
                <a:lnTo>
                  <a:pt x="2218" y="1933"/>
                </a:lnTo>
                <a:lnTo>
                  <a:pt x="2217" y="1934"/>
                </a:lnTo>
                <a:lnTo>
                  <a:pt x="2216" y="1934"/>
                </a:lnTo>
                <a:lnTo>
                  <a:pt x="2216" y="1933"/>
                </a:lnTo>
                <a:lnTo>
                  <a:pt x="2215" y="1933"/>
                </a:lnTo>
                <a:lnTo>
                  <a:pt x="2214" y="1933"/>
                </a:lnTo>
                <a:lnTo>
                  <a:pt x="2213" y="1933"/>
                </a:lnTo>
                <a:lnTo>
                  <a:pt x="2212" y="1933"/>
                </a:lnTo>
                <a:lnTo>
                  <a:pt x="2211" y="1933"/>
                </a:lnTo>
                <a:lnTo>
                  <a:pt x="2209" y="1933"/>
                </a:lnTo>
                <a:lnTo>
                  <a:pt x="2208" y="1933"/>
                </a:lnTo>
                <a:lnTo>
                  <a:pt x="2208" y="1934"/>
                </a:lnTo>
                <a:lnTo>
                  <a:pt x="2207" y="1934"/>
                </a:lnTo>
                <a:lnTo>
                  <a:pt x="2206" y="1934"/>
                </a:lnTo>
                <a:lnTo>
                  <a:pt x="2205" y="1934"/>
                </a:lnTo>
                <a:lnTo>
                  <a:pt x="2204" y="1934"/>
                </a:lnTo>
                <a:lnTo>
                  <a:pt x="2204" y="1935"/>
                </a:lnTo>
                <a:lnTo>
                  <a:pt x="2204" y="1934"/>
                </a:lnTo>
                <a:lnTo>
                  <a:pt x="2203" y="1934"/>
                </a:lnTo>
                <a:lnTo>
                  <a:pt x="2201" y="1934"/>
                </a:lnTo>
                <a:lnTo>
                  <a:pt x="2200" y="1934"/>
                </a:lnTo>
                <a:lnTo>
                  <a:pt x="2199" y="1935"/>
                </a:lnTo>
                <a:lnTo>
                  <a:pt x="2198" y="1935"/>
                </a:lnTo>
                <a:lnTo>
                  <a:pt x="2197" y="1935"/>
                </a:lnTo>
                <a:lnTo>
                  <a:pt x="2196" y="1935"/>
                </a:lnTo>
                <a:lnTo>
                  <a:pt x="2195" y="1935"/>
                </a:lnTo>
                <a:lnTo>
                  <a:pt x="2193" y="1935"/>
                </a:lnTo>
                <a:lnTo>
                  <a:pt x="2192" y="1935"/>
                </a:lnTo>
                <a:lnTo>
                  <a:pt x="2191" y="1935"/>
                </a:lnTo>
                <a:lnTo>
                  <a:pt x="2191" y="1936"/>
                </a:lnTo>
                <a:lnTo>
                  <a:pt x="2190" y="1936"/>
                </a:lnTo>
                <a:lnTo>
                  <a:pt x="2190" y="1935"/>
                </a:lnTo>
                <a:lnTo>
                  <a:pt x="2189" y="1935"/>
                </a:lnTo>
                <a:lnTo>
                  <a:pt x="2189" y="1936"/>
                </a:lnTo>
                <a:lnTo>
                  <a:pt x="2188" y="1936"/>
                </a:lnTo>
                <a:lnTo>
                  <a:pt x="2187" y="1936"/>
                </a:lnTo>
                <a:lnTo>
                  <a:pt x="2186" y="1936"/>
                </a:lnTo>
                <a:lnTo>
                  <a:pt x="2184" y="1936"/>
                </a:lnTo>
                <a:lnTo>
                  <a:pt x="2183" y="1936"/>
                </a:lnTo>
                <a:lnTo>
                  <a:pt x="2182" y="1936"/>
                </a:lnTo>
                <a:lnTo>
                  <a:pt x="2181" y="1936"/>
                </a:lnTo>
                <a:lnTo>
                  <a:pt x="2181" y="1938"/>
                </a:lnTo>
                <a:lnTo>
                  <a:pt x="2181" y="1936"/>
                </a:lnTo>
                <a:lnTo>
                  <a:pt x="2180" y="1936"/>
                </a:lnTo>
                <a:lnTo>
                  <a:pt x="2179" y="1936"/>
                </a:lnTo>
                <a:lnTo>
                  <a:pt x="2179" y="1938"/>
                </a:lnTo>
                <a:lnTo>
                  <a:pt x="2178" y="1938"/>
                </a:lnTo>
                <a:lnTo>
                  <a:pt x="2176" y="1938"/>
                </a:lnTo>
                <a:lnTo>
                  <a:pt x="2175" y="1938"/>
                </a:lnTo>
                <a:lnTo>
                  <a:pt x="2174" y="1938"/>
                </a:lnTo>
                <a:lnTo>
                  <a:pt x="2173" y="1938"/>
                </a:lnTo>
                <a:lnTo>
                  <a:pt x="2172" y="1938"/>
                </a:lnTo>
                <a:lnTo>
                  <a:pt x="2172" y="1939"/>
                </a:lnTo>
                <a:lnTo>
                  <a:pt x="2171" y="1939"/>
                </a:lnTo>
                <a:lnTo>
                  <a:pt x="2170" y="1939"/>
                </a:lnTo>
                <a:lnTo>
                  <a:pt x="2169" y="1940"/>
                </a:lnTo>
                <a:lnTo>
                  <a:pt x="2167" y="1940"/>
                </a:lnTo>
                <a:lnTo>
                  <a:pt x="2166" y="1941"/>
                </a:lnTo>
                <a:lnTo>
                  <a:pt x="2165" y="1941"/>
                </a:lnTo>
                <a:lnTo>
                  <a:pt x="2163" y="1940"/>
                </a:lnTo>
                <a:lnTo>
                  <a:pt x="2162" y="1940"/>
                </a:lnTo>
                <a:lnTo>
                  <a:pt x="2162" y="1941"/>
                </a:lnTo>
                <a:lnTo>
                  <a:pt x="2161" y="1941"/>
                </a:lnTo>
                <a:lnTo>
                  <a:pt x="2159" y="1941"/>
                </a:lnTo>
                <a:lnTo>
                  <a:pt x="2158" y="1941"/>
                </a:lnTo>
                <a:lnTo>
                  <a:pt x="2158" y="1942"/>
                </a:lnTo>
                <a:lnTo>
                  <a:pt x="2157" y="1942"/>
                </a:lnTo>
                <a:lnTo>
                  <a:pt x="2156" y="1942"/>
                </a:lnTo>
                <a:lnTo>
                  <a:pt x="2155" y="1942"/>
                </a:lnTo>
                <a:lnTo>
                  <a:pt x="2154" y="1942"/>
                </a:lnTo>
                <a:lnTo>
                  <a:pt x="2154" y="1943"/>
                </a:lnTo>
                <a:lnTo>
                  <a:pt x="2153" y="1943"/>
                </a:lnTo>
                <a:lnTo>
                  <a:pt x="2151" y="1943"/>
                </a:lnTo>
                <a:lnTo>
                  <a:pt x="2150" y="1943"/>
                </a:lnTo>
                <a:lnTo>
                  <a:pt x="2150" y="1944"/>
                </a:lnTo>
                <a:lnTo>
                  <a:pt x="2149" y="1944"/>
                </a:lnTo>
                <a:lnTo>
                  <a:pt x="2148" y="1944"/>
                </a:lnTo>
                <a:lnTo>
                  <a:pt x="2147" y="1946"/>
                </a:lnTo>
                <a:lnTo>
                  <a:pt x="2146" y="1946"/>
                </a:lnTo>
                <a:lnTo>
                  <a:pt x="2145" y="1946"/>
                </a:lnTo>
                <a:lnTo>
                  <a:pt x="2145" y="1947"/>
                </a:lnTo>
                <a:lnTo>
                  <a:pt x="2144" y="1947"/>
                </a:lnTo>
                <a:lnTo>
                  <a:pt x="2142" y="1947"/>
                </a:lnTo>
                <a:lnTo>
                  <a:pt x="2141" y="1948"/>
                </a:lnTo>
                <a:lnTo>
                  <a:pt x="2140" y="1948"/>
                </a:lnTo>
                <a:lnTo>
                  <a:pt x="2139" y="1948"/>
                </a:lnTo>
                <a:lnTo>
                  <a:pt x="2138" y="1948"/>
                </a:lnTo>
                <a:lnTo>
                  <a:pt x="2137" y="1948"/>
                </a:lnTo>
                <a:lnTo>
                  <a:pt x="2137" y="1949"/>
                </a:lnTo>
                <a:lnTo>
                  <a:pt x="2136" y="1949"/>
                </a:lnTo>
                <a:lnTo>
                  <a:pt x="2134" y="1949"/>
                </a:lnTo>
                <a:lnTo>
                  <a:pt x="2133" y="1949"/>
                </a:lnTo>
                <a:lnTo>
                  <a:pt x="2132" y="1949"/>
                </a:lnTo>
                <a:lnTo>
                  <a:pt x="2132" y="1950"/>
                </a:lnTo>
                <a:lnTo>
                  <a:pt x="2131" y="1950"/>
                </a:lnTo>
                <a:lnTo>
                  <a:pt x="2130" y="1950"/>
                </a:lnTo>
                <a:lnTo>
                  <a:pt x="2129" y="1950"/>
                </a:lnTo>
                <a:lnTo>
                  <a:pt x="2128" y="1950"/>
                </a:lnTo>
                <a:lnTo>
                  <a:pt x="2125" y="1951"/>
                </a:lnTo>
                <a:lnTo>
                  <a:pt x="2124" y="1952"/>
                </a:lnTo>
                <a:lnTo>
                  <a:pt x="2123" y="1952"/>
                </a:lnTo>
                <a:lnTo>
                  <a:pt x="2123" y="1954"/>
                </a:lnTo>
                <a:lnTo>
                  <a:pt x="2122" y="1954"/>
                </a:lnTo>
                <a:lnTo>
                  <a:pt x="2121" y="1952"/>
                </a:lnTo>
                <a:lnTo>
                  <a:pt x="2120" y="1952"/>
                </a:lnTo>
                <a:lnTo>
                  <a:pt x="2119" y="1952"/>
                </a:lnTo>
                <a:lnTo>
                  <a:pt x="2117" y="1952"/>
                </a:lnTo>
                <a:lnTo>
                  <a:pt x="2117" y="1954"/>
                </a:lnTo>
                <a:lnTo>
                  <a:pt x="2116" y="1954"/>
                </a:lnTo>
                <a:lnTo>
                  <a:pt x="2115" y="1954"/>
                </a:lnTo>
                <a:lnTo>
                  <a:pt x="2114" y="1954"/>
                </a:lnTo>
                <a:lnTo>
                  <a:pt x="2113" y="1954"/>
                </a:lnTo>
                <a:lnTo>
                  <a:pt x="2113" y="1955"/>
                </a:lnTo>
                <a:lnTo>
                  <a:pt x="2112" y="1955"/>
                </a:lnTo>
                <a:lnTo>
                  <a:pt x="2111" y="1955"/>
                </a:lnTo>
                <a:lnTo>
                  <a:pt x="2109" y="1955"/>
                </a:lnTo>
                <a:lnTo>
                  <a:pt x="2108" y="1955"/>
                </a:lnTo>
                <a:lnTo>
                  <a:pt x="2107" y="1955"/>
                </a:lnTo>
                <a:lnTo>
                  <a:pt x="2107" y="1956"/>
                </a:lnTo>
                <a:lnTo>
                  <a:pt x="2106" y="1956"/>
                </a:lnTo>
                <a:lnTo>
                  <a:pt x="2105" y="1956"/>
                </a:lnTo>
                <a:lnTo>
                  <a:pt x="2104" y="1956"/>
                </a:lnTo>
                <a:lnTo>
                  <a:pt x="2103" y="1957"/>
                </a:lnTo>
                <a:lnTo>
                  <a:pt x="2102" y="1957"/>
                </a:lnTo>
                <a:lnTo>
                  <a:pt x="2100" y="1957"/>
                </a:lnTo>
                <a:lnTo>
                  <a:pt x="2099" y="1957"/>
                </a:lnTo>
                <a:lnTo>
                  <a:pt x="2099" y="1958"/>
                </a:lnTo>
                <a:lnTo>
                  <a:pt x="2099" y="1957"/>
                </a:lnTo>
                <a:lnTo>
                  <a:pt x="2098" y="1957"/>
                </a:lnTo>
                <a:lnTo>
                  <a:pt x="2098" y="1958"/>
                </a:lnTo>
                <a:lnTo>
                  <a:pt x="2097" y="1958"/>
                </a:lnTo>
                <a:lnTo>
                  <a:pt x="2096" y="1958"/>
                </a:lnTo>
                <a:lnTo>
                  <a:pt x="2095" y="1958"/>
                </a:lnTo>
                <a:lnTo>
                  <a:pt x="2095" y="1959"/>
                </a:lnTo>
                <a:lnTo>
                  <a:pt x="2094" y="1959"/>
                </a:lnTo>
                <a:lnTo>
                  <a:pt x="2092" y="1959"/>
                </a:lnTo>
                <a:lnTo>
                  <a:pt x="2091" y="1959"/>
                </a:lnTo>
                <a:lnTo>
                  <a:pt x="2090" y="1959"/>
                </a:lnTo>
                <a:lnTo>
                  <a:pt x="2090" y="1960"/>
                </a:lnTo>
                <a:lnTo>
                  <a:pt x="2089" y="1960"/>
                </a:lnTo>
                <a:lnTo>
                  <a:pt x="2088" y="1960"/>
                </a:lnTo>
                <a:lnTo>
                  <a:pt x="2087" y="1960"/>
                </a:lnTo>
                <a:lnTo>
                  <a:pt x="2086" y="1960"/>
                </a:lnTo>
                <a:lnTo>
                  <a:pt x="2077" y="1963"/>
                </a:lnTo>
                <a:lnTo>
                  <a:pt x="2075" y="1963"/>
                </a:lnTo>
                <a:lnTo>
                  <a:pt x="2074" y="1964"/>
                </a:lnTo>
                <a:lnTo>
                  <a:pt x="2073" y="1964"/>
                </a:lnTo>
                <a:lnTo>
                  <a:pt x="2071" y="1964"/>
                </a:lnTo>
                <a:lnTo>
                  <a:pt x="2071" y="1965"/>
                </a:lnTo>
                <a:lnTo>
                  <a:pt x="2070" y="1965"/>
                </a:lnTo>
                <a:lnTo>
                  <a:pt x="2069" y="1965"/>
                </a:lnTo>
                <a:lnTo>
                  <a:pt x="2067" y="1966"/>
                </a:lnTo>
                <a:lnTo>
                  <a:pt x="2066" y="1966"/>
                </a:lnTo>
                <a:lnTo>
                  <a:pt x="2065" y="1966"/>
                </a:lnTo>
                <a:lnTo>
                  <a:pt x="2064" y="1966"/>
                </a:lnTo>
                <a:lnTo>
                  <a:pt x="2063" y="1966"/>
                </a:lnTo>
                <a:lnTo>
                  <a:pt x="2062" y="1967"/>
                </a:lnTo>
                <a:lnTo>
                  <a:pt x="2061" y="1967"/>
                </a:lnTo>
                <a:lnTo>
                  <a:pt x="2059" y="1967"/>
                </a:lnTo>
                <a:lnTo>
                  <a:pt x="2058" y="1968"/>
                </a:lnTo>
                <a:lnTo>
                  <a:pt x="2057" y="1968"/>
                </a:lnTo>
                <a:lnTo>
                  <a:pt x="2057" y="1969"/>
                </a:lnTo>
                <a:lnTo>
                  <a:pt x="2056" y="1969"/>
                </a:lnTo>
                <a:lnTo>
                  <a:pt x="2056" y="1968"/>
                </a:lnTo>
                <a:lnTo>
                  <a:pt x="2055" y="1968"/>
                </a:lnTo>
                <a:lnTo>
                  <a:pt x="2053" y="1968"/>
                </a:lnTo>
                <a:lnTo>
                  <a:pt x="2052" y="1968"/>
                </a:lnTo>
                <a:lnTo>
                  <a:pt x="2052" y="1969"/>
                </a:lnTo>
                <a:lnTo>
                  <a:pt x="2050" y="1969"/>
                </a:lnTo>
                <a:lnTo>
                  <a:pt x="2049" y="1969"/>
                </a:lnTo>
                <a:lnTo>
                  <a:pt x="2049" y="1971"/>
                </a:lnTo>
                <a:lnTo>
                  <a:pt x="2048" y="1971"/>
                </a:lnTo>
                <a:lnTo>
                  <a:pt x="2047" y="1971"/>
                </a:lnTo>
                <a:lnTo>
                  <a:pt x="2046" y="1972"/>
                </a:lnTo>
                <a:lnTo>
                  <a:pt x="2045" y="1972"/>
                </a:lnTo>
                <a:lnTo>
                  <a:pt x="2044" y="1972"/>
                </a:lnTo>
                <a:lnTo>
                  <a:pt x="2042" y="1972"/>
                </a:lnTo>
                <a:lnTo>
                  <a:pt x="2041" y="1972"/>
                </a:lnTo>
                <a:lnTo>
                  <a:pt x="2040" y="1972"/>
                </a:lnTo>
                <a:lnTo>
                  <a:pt x="2039" y="1973"/>
                </a:lnTo>
                <a:lnTo>
                  <a:pt x="2038" y="1973"/>
                </a:lnTo>
                <a:lnTo>
                  <a:pt x="2037" y="1974"/>
                </a:lnTo>
                <a:lnTo>
                  <a:pt x="2036" y="1974"/>
                </a:lnTo>
                <a:lnTo>
                  <a:pt x="2034" y="1974"/>
                </a:lnTo>
                <a:lnTo>
                  <a:pt x="2033" y="1974"/>
                </a:lnTo>
                <a:lnTo>
                  <a:pt x="2032" y="1974"/>
                </a:lnTo>
                <a:lnTo>
                  <a:pt x="2031" y="1974"/>
                </a:lnTo>
                <a:lnTo>
                  <a:pt x="2030" y="1974"/>
                </a:lnTo>
                <a:lnTo>
                  <a:pt x="2030" y="1975"/>
                </a:lnTo>
                <a:lnTo>
                  <a:pt x="2029" y="1975"/>
                </a:lnTo>
                <a:lnTo>
                  <a:pt x="2028" y="1975"/>
                </a:lnTo>
                <a:lnTo>
                  <a:pt x="2020" y="1976"/>
                </a:lnTo>
                <a:lnTo>
                  <a:pt x="2016" y="1976"/>
                </a:lnTo>
                <a:lnTo>
                  <a:pt x="2014" y="1977"/>
                </a:lnTo>
                <a:lnTo>
                  <a:pt x="2012" y="1977"/>
                </a:lnTo>
                <a:lnTo>
                  <a:pt x="2011" y="1977"/>
                </a:lnTo>
                <a:lnTo>
                  <a:pt x="2010" y="1977"/>
                </a:lnTo>
                <a:lnTo>
                  <a:pt x="2008" y="1979"/>
                </a:lnTo>
                <a:lnTo>
                  <a:pt x="2007" y="1979"/>
                </a:lnTo>
                <a:lnTo>
                  <a:pt x="2005" y="1980"/>
                </a:lnTo>
                <a:lnTo>
                  <a:pt x="2003" y="1981"/>
                </a:lnTo>
                <a:lnTo>
                  <a:pt x="2002" y="1981"/>
                </a:lnTo>
                <a:lnTo>
                  <a:pt x="2000" y="1982"/>
                </a:lnTo>
                <a:lnTo>
                  <a:pt x="1999" y="1982"/>
                </a:lnTo>
                <a:lnTo>
                  <a:pt x="1998" y="1982"/>
                </a:lnTo>
                <a:lnTo>
                  <a:pt x="1997" y="1983"/>
                </a:lnTo>
                <a:lnTo>
                  <a:pt x="1996" y="1983"/>
                </a:lnTo>
                <a:lnTo>
                  <a:pt x="1995" y="1983"/>
                </a:lnTo>
                <a:lnTo>
                  <a:pt x="1995" y="1984"/>
                </a:lnTo>
                <a:lnTo>
                  <a:pt x="1992" y="1984"/>
                </a:lnTo>
                <a:lnTo>
                  <a:pt x="1991" y="1984"/>
                </a:lnTo>
                <a:lnTo>
                  <a:pt x="1989" y="1985"/>
                </a:lnTo>
                <a:lnTo>
                  <a:pt x="1988" y="1985"/>
                </a:lnTo>
                <a:lnTo>
                  <a:pt x="1986" y="1986"/>
                </a:lnTo>
                <a:lnTo>
                  <a:pt x="1985" y="1988"/>
                </a:lnTo>
                <a:lnTo>
                  <a:pt x="1983" y="1988"/>
                </a:lnTo>
                <a:lnTo>
                  <a:pt x="1982" y="1988"/>
                </a:lnTo>
                <a:lnTo>
                  <a:pt x="1979" y="1989"/>
                </a:lnTo>
                <a:lnTo>
                  <a:pt x="1979" y="1990"/>
                </a:lnTo>
                <a:lnTo>
                  <a:pt x="1974" y="1991"/>
                </a:lnTo>
                <a:lnTo>
                  <a:pt x="1972" y="1991"/>
                </a:lnTo>
                <a:lnTo>
                  <a:pt x="1971" y="1991"/>
                </a:lnTo>
                <a:lnTo>
                  <a:pt x="1971" y="1992"/>
                </a:lnTo>
                <a:lnTo>
                  <a:pt x="1970" y="1992"/>
                </a:lnTo>
                <a:lnTo>
                  <a:pt x="1969" y="1992"/>
                </a:lnTo>
                <a:lnTo>
                  <a:pt x="1966" y="1993"/>
                </a:lnTo>
                <a:lnTo>
                  <a:pt x="1964" y="1994"/>
                </a:lnTo>
                <a:lnTo>
                  <a:pt x="1963" y="1996"/>
                </a:lnTo>
                <a:lnTo>
                  <a:pt x="1962" y="1996"/>
                </a:lnTo>
                <a:lnTo>
                  <a:pt x="1961" y="1996"/>
                </a:lnTo>
                <a:lnTo>
                  <a:pt x="1960" y="1997"/>
                </a:lnTo>
                <a:lnTo>
                  <a:pt x="1958" y="1998"/>
                </a:lnTo>
                <a:lnTo>
                  <a:pt x="1957" y="1998"/>
                </a:lnTo>
                <a:lnTo>
                  <a:pt x="1955" y="1999"/>
                </a:lnTo>
                <a:lnTo>
                  <a:pt x="1953" y="1999"/>
                </a:lnTo>
                <a:lnTo>
                  <a:pt x="1950" y="2000"/>
                </a:lnTo>
                <a:lnTo>
                  <a:pt x="1949" y="2000"/>
                </a:lnTo>
                <a:lnTo>
                  <a:pt x="1948" y="2001"/>
                </a:lnTo>
                <a:lnTo>
                  <a:pt x="1947" y="2002"/>
                </a:lnTo>
                <a:lnTo>
                  <a:pt x="1945" y="2002"/>
                </a:lnTo>
                <a:lnTo>
                  <a:pt x="1942" y="2003"/>
                </a:lnTo>
                <a:lnTo>
                  <a:pt x="1941" y="2003"/>
                </a:lnTo>
                <a:lnTo>
                  <a:pt x="1939" y="2005"/>
                </a:lnTo>
                <a:lnTo>
                  <a:pt x="1937" y="2006"/>
                </a:lnTo>
                <a:lnTo>
                  <a:pt x="1936" y="2006"/>
                </a:lnTo>
                <a:lnTo>
                  <a:pt x="1935" y="2006"/>
                </a:lnTo>
                <a:lnTo>
                  <a:pt x="1933" y="2006"/>
                </a:lnTo>
                <a:lnTo>
                  <a:pt x="1932" y="2007"/>
                </a:lnTo>
                <a:lnTo>
                  <a:pt x="1931" y="2007"/>
                </a:lnTo>
                <a:lnTo>
                  <a:pt x="1930" y="2007"/>
                </a:lnTo>
                <a:lnTo>
                  <a:pt x="1929" y="2008"/>
                </a:lnTo>
                <a:lnTo>
                  <a:pt x="1928" y="2008"/>
                </a:lnTo>
                <a:lnTo>
                  <a:pt x="1927" y="2009"/>
                </a:lnTo>
                <a:lnTo>
                  <a:pt x="1925" y="2009"/>
                </a:lnTo>
                <a:lnTo>
                  <a:pt x="1923" y="2010"/>
                </a:lnTo>
                <a:lnTo>
                  <a:pt x="1922" y="2010"/>
                </a:lnTo>
                <a:lnTo>
                  <a:pt x="1920" y="2011"/>
                </a:lnTo>
                <a:lnTo>
                  <a:pt x="1919" y="2011"/>
                </a:lnTo>
                <a:lnTo>
                  <a:pt x="1918" y="2013"/>
                </a:lnTo>
                <a:lnTo>
                  <a:pt x="1916" y="2013"/>
                </a:lnTo>
                <a:lnTo>
                  <a:pt x="1915" y="2014"/>
                </a:lnTo>
                <a:lnTo>
                  <a:pt x="1914" y="2015"/>
                </a:lnTo>
                <a:lnTo>
                  <a:pt x="1912" y="2016"/>
                </a:lnTo>
                <a:lnTo>
                  <a:pt x="1910" y="2017"/>
                </a:lnTo>
                <a:lnTo>
                  <a:pt x="1908" y="2017"/>
                </a:lnTo>
                <a:lnTo>
                  <a:pt x="1908" y="2018"/>
                </a:lnTo>
                <a:lnTo>
                  <a:pt x="1907" y="2018"/>
                </a:lnTo>
                <a:lnTo>
                  <a:pt x="1906" y="2018"/>
                </a:lnTo>
                <a:lnTo>
                  <a:pt x="1904" y="2021"/>
                </a:lnTo>
                <a:lnTo>
                  <a:pt x="1903" y="2021"/>
                </a:lnTo>
                <a:lnTo>
                  <a:pt x="1900" y="2022"/>
                </a:lnTo>
                <a:lnTo>
                  <a:pt x="1900" y="2023"/>
                </a:lnTo>
                <a:lnTo>
                  <a:pt x="1899" y="2023"/>
                </a:lnTo>
                <a:lnTo>
                  <a:pt x="1898" y="2024"/>
                </a:lnTo>
                <a:lnTo>
                  <a:pt x="1897" y="2024"/>
                </a:lnTo>
                <a:lnTo>
                  <a:pt x="1896" y="2024"/>
                </a:lnTo>
                <a:lnTo>
                  <a:pt x="1895" y="2025"/>
                </a:lnTo>
                <a:lnTo>
                  <a:pt x="1891" y="2026"/>
                </a:lnTo>
                <a:lnTo>
                  <a:pt x="1888" y="2028"/>
                </a:lnTo>
                <a:lnTo>
                  <a:pt x="1883" y="2030"/>
                </a:lnTo>
                <a:lnTo>
                  <a:pt x="1881" y="2031"/>
                </a:lnTo>
                <a:lnTo>
                  <a:pt x="1877" y="2033"/>
                </a:lnTo>
                <a:lnTo>
                  <a:pt x="1873" y="2035"/>
                </a:lnTo>
                <a:lnTo>
                  <a:pt x="1870" y="2036"/>
                </a:lnTo>
                <a:lnTo>
                  <a:pt x="1866" y="2039"/>
                </a:lnTo>
                <a:lnTo>
                  <a:pt x="1862" y="2040"/>
                </a:lnTo>
                <a:lnTo>
                  <a:pt x="1858" y="2042"/>
                </a:lnTo>
                <a:lnTo>
                  <a:pt x="1855" y="2043"/>
                </a:lnTo>
                <a:lnTo>
                  <a:pt x="1850" y="2046"/>
                </a:lnTo>
                <a:lnTo>
                  <a:pt x="1849" y="2046"/>
                </a:lnTo>
                <a:lnTo>
                  <a:pt x="1849" y="2047"/>
                </a:lnTo>
                <a:lnTo>
                  <a:pt x="1848" y="2047"/>
                </a:lnTo>
                <a:lnTo>
                  <a:pt x="1847" y="2047"/>
                </a:lnTo>
                <a:lnTo>
                  <a:pt x="1847" y="2048"/>
                </a:lnTo>
                <a:lnTo>
                  <a:pt x="1846" y="2048"/>
                </a:lnTo>
                <a:lnTo>
                  <a:pt x="1845" y="2049"/>
                </a:lnTo>
                <a:lnTo>
                  <a:pt x="1844" y="2049"/>
                </a:lnTo>
                <a:lnTo>
                  <a:pt x="1843" y="2049"/>
                </a:lnTo>
                <a:lnTo>
                  <a:pt x="1843" y="2050"/>
                </a:lnTo>
                <a:lnTo>
                  <a:pt x="1841" y="2050"/>
                </a:lnTo>
                <a:lnTo>
                  <a:pt x="1840" y="2050"/>
                </a:lnTo>
                <a:lnTo>
                  <a:pt x="1839" y="2051"/>
                </a:lnTo>
                <a:lnTo>
                  <a:pt x="1838" y="2051"/>
                </a:lnTo>
                <a:lnTo>
                  <a:pt x="1837" y="2052"/>
                </a:lnTo>
                <a:lnTo>
                  <a:pt x="1836" y="2052"/>
                </a:lnTo>
                <a:lnTo>
                  <a:pt x="1835" y="2053"/>
                </a:lnTo>
                <a:lnTo>
                  <a:pt x="1832" y="2055"/>
                </a:lnTo>
                <a:lnTo>
                  <a:pt x="1830" y="2055"/>
                </a:lnTo>
                <a:lnTo>
                  <a:pt x="1830" y="2056"/>
                </a:lnTo>
                <a:lnTo>
                  <a:pt x="1829" y="2056"/>
                </a:lnTo>
                <a:lnTo>
                  <a:pt x="1828" y="2056"/>
                </a:lnTo>
                <a:lnTo>
                  <a:pt x="1827" y="2056"/>
                </a:lnTo>
                <a:lnTo>
                  <a:pt x="1826" y="2057"/>
                </a:lnTo>
                <a:lnTo>
                  <a:pt x="1824" y="2058"/>
                </a:lnTo>
                <a:lnTo>
                  <a:pt x="1823" y="2058"/>
                </a:lnTo>
                <a:lnTo>
                  <a:pt x="1822" y="2059"/>
                </a:lnTo>
                <a:lnTo>
                  <a:pt x="1821" y="2059"/>
                </a:lnTo>
                <a:lnTo>
                  <a:pt x="1820" y="2060"/>
                </a:lnTo>
                <a:lnTo>
                  <a:pt x="1819" y="2060"/>
                </a:lnTo>
                <a:lnTo>
                  <a:pt x="1818" y="2060"/>
                </a:lnTo>
                <a:lnTo>
                  <a:pt x="1818" y="2061"/>
                </a:lnTo>
                <a:lnTo>
                  <a:pt x="1816" y="2061"/>
                </a:lnTo>
                <a:lnTo>
                  <a:pt x="1815" y="2063"/>
                </a:lnTo>
                <a:lnTo>
                  <a:pt x="1814" y="2063"/>
                </a:lnTo>
                <a:lnTo>
                  <a:pt x="1813" y="2063"/>
                </a:lnTo>
                <a:lnTo>
                  <a:pt x="1812" y="2064"/>
                </a:lnTo>
                <a:lnTo>
                  <a:pt x="1811" y="2064"/>
                </a:lnTo>
                <a:lnTo>
                  <a:pt x="1810" y="2065"/>
                </a:lnTo>
                <a:lnTo>
                  <a:pt x="1808" y="2065"/>
                </a:lnTo>
                <a:lnTo>
                  <a:pt x="1807" y="2066"/>
                </a:lnTo>
                <a:lnTo>
                  <a:pt x="1806" y="2067"/>
                </a:lnTo>
                <a:lnTo>
                  <a:pt x="1803" y="2068"/>
                </a:lnTo>
                <a:lnTo>
                  <a:pt x="1802" y="2068"/>
                </a:lnTo>
                <a:lnTo>
                  <a:pt x="1802" y="2069"/>
                </a:lnTo>
                <a:lnTo>
                  <a:pt x="1801" y="2069"/>
                </a:lnTo>
                <a:lnTo>
                  <a:pt x="1799" y="2069"/>
                </a:lnTo>
                <a:lnTo>
                  <a:pt x="1799" y="2070"/>
                </a:lnTo>
                <a:lnTo>
                  <a:pt x="1798" y="2070"/>
                </a:lnTo>
                <a:lnTo>
                  <a:pt x="1794" y="2073"/>
                </a:lnTo>
                <a:lnTo>
                  <a:pt x="1790" y="2075"/>
                </a:lnTo>
                <a:lnTo>
                  <a:pt x="1789" y="2076"/>
                </a:lnTo>
                <a:lnTo>
                  <a:pt x="1788" y="2076"/>
                </a:lnTo>
                <a:lnTo>
                  <a:pt x="1788" y="2077"/>
                </a:lnTo>
                <a:lnTo>
                  <a:pt x="1787" y="2077"/>
                </a:lnTo>
                <a:lnTo>
                  <a:pt x="1786" y="2077"/>
                </a:lnTo>
                <a:lnTo>
                  <a:pt x="1787" y="2078"/>
                </a:lnTo>
                <a:lnTo>
                  <a:pt x="1786" y="2077"/>
                </a:lnTo>
                <a:lnTo>
                  <a:pt x="1786" y="2076"/>
                </a:lnTo>
                <a:lnTo>
                  <a:pt x="1785" y="2076"/>
                </a:lnTo>
                <a:lnTo>
                  <a:pt x="1783" y="2076"/>
                </a:lnTo>
                <a:lnTo>
                  <a:pt x="1782" y="2076"/>
                </a:lnTo>
                <a:lnTo>
                  <a:pt x="1781" y="2076"/>
                </a:lnTo>
                <a:lnTo>
                  <a:pt x="1779" y="2077"/>
                </a:lnTo>
                <a:lnTo>
                  <a:pt x="1778" y="2077"/>
                </a:lnTo>
                <a:lnTo>
                  <a:pt x="1778" y="2078"/>
                </a:lnTo>
                <a:lnTo>
                  <a:pt x="1777" y="2078"/>
                </a:lnTo>
                <a:lnTo>
                  <a:pt x="1776" y="2078"/>
                </a:lnTo>
                <a:lnTo>
                  <a:pt x="1774" y="2078"/>
                </a:lnTo>
                <a:lnTo>
                  <a:pt x="1773" y="2078"/>
                </a:lnTo>
                <a:lnTo>
                  <a:pt x="1773" y="2080"/>
                </a:lnTo>
                <a:lnTo>
                  <a:pt x="1772" y="2080"/>
                </a:lnTo>
                <a:lnTo>
                  <a:pt x="1770" y="2081"/>
                </a:lnTo>
                <a:lnTo>
                  <a:pt x="1770" y="2082"/>
                </a:lnTo>
                <a:lnTo>
                  <a:pt x="1769" y="2082"/>
                </a:lnTo>
                <a:lnTo>
                  <a:pt x="1770" y="2082"/>
                </a:lnTo>
                <a:lnTo>
                  <a:pt x="1771" y="2084"/>
                </a:lnTo>
                <a:lnTo>
                  <a:pt x="1770" y="2082"/>
                </a:lnTo>
                <a:lnTo>
                  <a:pt x="1769" y="2082"/>
                </a:lnTo>
                <a:lnTo>
                  <a:pt x="1768" y="2082"/>
                </a:lnTo>
                <a:lnTo>
                  <a:pt x="1766" y="2082"/>
                </a:lnTo>
                <a:lnTo>
                  <a:pt x="1765" y="2082"/>
                </a:lnTo>
                <a:lnTo>
                  <a:pt x="1765" y="2083"/>
                </a:lnTo>
                <a:lnTo>
                  <a:pt x="1764" y="2083"/>
                </a:lnTo>
                <a:lnTo>
                  <a:pt x="1763" y="2083"/>
                </a:lnTo>
                <a:lnTo>
                  <a:pt x="1763" y="2084"/>
                </a:lnTo>
                <a:lnTo>
                  <a:pt x="1762" y="2084"/>
                </a:lnTo>
                <a:lnTo>
                  <a:pt x="1762" y="2085"/>
                </a:lnTo>
                <a:lnTo>
                  <a:pt x="1761" y="2085"/>
                </a:lnTo>
                <a:lnTo>
                  <a:pt x="1761" y="2086"/>
                </a:lnTo>
                <a:lnTo>
                  <a:pt x="1762" y="2088"/>
                </a:lnTo>
                <a:lnTo>
                  <a:pt x="1761" y="2086"/>
                </a:lnTo>
                <a:lnTo>
                  <a:pt x="1761" y="2085"/>
                </a:lnTo>
                <a:lnTo>
                  <a:pt x="1760" y="2085"/>
                </a:lnTo>
                <a:lnTo>
                  <a:pt x="1758" y="2085"/>
                </a:lnTo>
                <a:lnTo>
                  <a:pt x="1757" y="2085"/>
                </a:lnTo>
                <a:lnTo>
                  <a:pt x="1756" y="2086"/>
                </a:lnTo>
                <a:lnTo>
                  <a:pt x="1755" y="2086"/>
                </a:lnTo>
                <a:lnTo>
                  <a:pt x="1754" y="2088"/>
                </a:lnTo>
                <a:lnTo>
                  <a:pt x="1753" y="2089"/>
                </a:lnTo>
                <a:lnTo>
                  <a:pt x="1752" y="2089"/>
                </a:lnTo>
                <a:lnTo>
                  <a:pt x="1751" y="2089"/>
                </a:lnTo>
                <a:lnTo>
                  <a:pt x="1752" y="2090"/>
                </a:lnTo>
                <a:lnTo>
                  <a:pt x="1753" y="2093"/>
                </a:lnTo>
                <a:lnTo>
                  <a:pt x="1752" y="2090"/>
                </a:lnTo>
                <a:lnTo>
                  <a:pt x="1751" y="2089"/>
                </a:lnTo>
                <a:lnTo>
                  <a:pt x="1749" y="2090"/>
                </a:lnTo>
                <a:lnTo>
                  <a:pt x="1748" y="2090"/>
                </a:lnTo>
                <a:lnTo>
                  <a:pt x="1747" y="2091"/>
                </a:lnTo>
                <a:lnTo>
                  <a:pt x="1746" y="2091"/>
                </a:lnTo>
                <a:lnTo>
                  <a:pt x="1745" y="2092"/>
                </a:lnTo>
                <a:lnTo>
                  <a:pt x="1744" y="2093"/>
                </a:lnTo>
                <a:lnTo>
                  <a:pt x="1743" y="2093"/>
                </a:lnTo>
                <a:lnTo>
                  <a:pt x="1741" y="2093"/>
                </a:lnTo>
                <a:lnTo>
                  <a:pt x="1743" y="2094"/>
                </a:lnTo>
                <a:lnTo>
                  <a:pt x="1743" y="2097"/>
                </a:lnTo>
                <a:lnTo>
                  <a:pt x="1743" y="2094"/>
                </a:lnTo>
                <a:lnTo>
                  <a:pt x="1741" y="2094"/>
                </a:lnTo>
                <a:lnTo>
                  <a:pt x="1741" y="2093"/>
                </a:lnTo>
                <a:lnTo>
                  <a:pt x="1740" y="2093"/>
                </a:lnTo>
                <a:lnTo>
                  <a:pt x="1739" y="2093"/>
                </a:lnTo>
                <a:lnTo>
                  <a:pt x="1739" y="2094"/>
                </a:lnTo>
                <a:lnTo>
                  <a:pt x="1738" y="2094"/>
                </a:lnTo>
                <a:lnTo>
                  <a:pt x="1737" y="2094"/>
                </a:lnTo>
                <a:lnTo>
                  <a:pt x="1736" y="2095"/>
                </a:lnTo>
                <a:lnTo>
                  <a:pt x="1735" y="2095"/>
                </a:lnTo>
                <a:lnTo>
                  <a:pt x="1734" y="2095"/>
                </a:lnTo>
                <a:lnTo>
                  <a:pt x="1734" y="2097"/>
                </a:lnTo>
                <a:lnTo>
                  <a:pt x="1732" y="2097"/>
                </a:lnTo>
                <a:lnTo>
                  <a:pt x="1731" y="2097"/>
                </a:lnTo>
                <a:lnTo>
                  <a:pt x="1730" y="2097"/>
                </a:lnTo>
                <a:lnTo>
                  <a:pt x="1730" y="2098"/>
                </a:lnTo>
                <a:lnTo>
                  <a:pt x="1729" y="2098"/>
                </a:lnTo>
                <a:lnTo>
                  <a:pt x="1728" y="2098"/>
                </a:lnTo>
                <a:lnTo>
                  <a:pt x="1728" y="2099"/>
                </a:lnTo>
                <a:lnTo>
                  <a:pt x="1727" y="2099"/>
                </a:lnTo>
                <a:lnTo>
                  <a:pt x="1726" y="2099"/>
                </a:lnTo>
                <a:lnTo>
                  <a:pt x="1726" y="2100"/>
                </a:lnTo>
                <a:lnTo>
                  <a:pt x="1724" y="2100"/>
                </a:lnTo>
                <a:lnTo>
                  <a:pt x="1723" y="2100"/>
                </a:lnTo>
                <a:lnTo>
                  <a:pt x="1723" y="2101"/>
                </a:lnTo>
                <a:lnTo>
                  <a:pt x="1723" y="2100"/>
                </a:lnTo>
                <a:lnTo>
                  <a:pt x="1723" y="2101"/>
                </a:lnTo>
                <a:lnTo>
                  <a:pt x="1722" y="2101"/>
                </a:lnTo>
                <a:lnTo>
                  <a:pt x="1721" y="2101"/>
                </a:lnTo>
                <a:lnTo>
                  <a:pt x="1721" y="2102"/>
                </a:lnTo>
                <a:lnTo>
                  <a:pt x="1720" y="2102"/>
                </a:lnTo>
                <a:lnTo>
                  <a:pt x="1719" y="2102"/>
                </a:lnTo>
                <a:lnTo>
                  <a:pt x="1719" y="2103"/>
                </a:lnTo>
                <a:lnTo>
                  <a:pt x="1718" y="2103"/>
                </a:lnTo>
                <a:lnTo>
                  <a:pt x="1716" y="2103"/>
                </a:lnTo>
                <a:lnTo>
                  <a:pt x="1716" y="2105"/>
                </a:lnTo>
                <a:lnTo>
                  <a:pt x="1715" y="2105"/>
                </a:lnTo>
                <a:lnTo>
                  <a:pt x="1714" y="2105"/>
                </a:lnTo>
                <a:lnTo>
                  <a:pt x="1714" y="2106"/>
                </a:lnTo>
                <a:lnTo>
                  <a:pt x="1713" y="2106"/>
                </a:lnTo>
                <a:lnTo>
                  <a:pt x="1712" y="2107"/>
                </a:lnTo>
                <a:lnTo>
                  <a:pt x="1711" y="2107"/>
                </a:lnTo>
                <a:lnTo>
                  <a:pt x="1710" y="2107"/>
                </a:lnTo>
                <a:lnTo>
                  <a:pt x="1710" y="2108"/>
                </a:lnTo>
                <a:lnTo>
                  <a:pt x="1709" y="2108"/>
                </a:lnTo>
                <a:lnTo>
                  <a:pt x="1707" y="2108"/>
                </a:lnTo>
                <a:lnTo>
                  <a:pt x="1707" y="2109"/>
                </a:lnTo>
                <a:lnTo>
                  <a:pt x="1706" y="2109"/>
                </a:lnTo>
                <a:lnTo>
                  <a:pt x="1705" y="2109"/>
                </a:lnTo>
                <a:lnTo>
                  <a:pt x="1704" y="2109"/>
                </a:lnTo>
                <a:lnTo>
                  <a:pt x="1703" y="2109"/>
                </a:lnTo>
                <a:lnTo>
                  <a:pt x="1703" y="2110"/>
                </a:lnTo>
                <a:lnTo>
                  <a:pt x="1702" y="2110"/>
                </a:lnTo>
                <a:lnTo>
                  <a:pt x="1701" y="2110"/>
                </a:lnTo>
                <a:lnTo>
                  <a:pt x="1701" y="2111"/>
                </a:lnTo>
                <a:lnTo>
                  <a:pt x="1699" y="2111"/>
                </a:lnTo>
                <a:lnTo>
                  <a:pt x="1698" y="2111"/>
                </a:lnTo>
                <a:lnTo>
                  <a:pt x="1698" y="2113"/>
                </a:lnTo>
                <a:lnTo>
                  <a:pt x="1697" y="2113"/>
                </a:lnTo>
                <a:lnTo>
                  <a:pt x="1697" y="2114"/>
                </a:lnTo>
                <a:lnTo>
                  <a:pt x="1697" y="2113"/>
                </a:lnTo>
                <a:lnTo>
                  <a:pt x="1696" y="2113"/>
                </a:lnTo>
                <a:lnTo>
                  <a:pt x="1695" y="2113"/>
                </a:lnTo>
                <a:lnTo>
                  <a:pt x="1694" y="2113"/>
                </a:lnTo>
                <a:lnTo>
                  <a:pt x="1693" y="2113"/>
                </a:lnTo>
                <a:lnTo>
                  <a:pt x="1693" y="2114"/>
                </a:lnTo>
                <a:lnTo>
                  <a:pt x="1691" y="2114"/>
                </a:lnTo>
                <a:lnTo>
                  <a:pt x="1691" y="2115"/>
                </a:lnTo>
                <a:lnTo>
                  <a:pt x="1690" y="2115"/>
                </a:lnTo>
                <a:lnTo>
                  <a:pt x="1689" y="2115"/>
                </a:lnTo>
                <a:lnTo>
                  <a:pt x="1689" y="2116"/>
                </a:lnTo>
                <a:lnTo>
                  <a:pt x="1688" y="2116"/>
                </a:lnTo>
                <a:lnTo>
                  <a:pt x="1687" y="2116"/>
                </a:lnTo>
                <a:lnTo>
                  <a:pt x="1687" y="2117"/>
                </a:lnTo>
                <a:lnTo>
                  <a:pt x="1686" y="2117"/>
                </a:lnTo>
                <a:lnTo>
                  <a:pt x="1687" y="2117"/>
                </a:lnTo>
                <a:lnTo>
                  <a:pt x="1686" y="2117"/>
                </a:lnTo>
                <a:lnTo>
                  <a:pt x="1685" y="2117"/>
                </a:lnTo>
                <a:lnTo>
                  <a:pt x="1684" y="2117"/>
                </a:lnTo>
                <a:lnTo>
                  <a:pt x="1682" y="2117"/>
                </a:lnTo>
                <a:lnTo>
                  <a:pt x="1682" y="2118"/>
                </a:lnTo>
                <a:lnTo>
                  <a:pt x="1681" y="2118"/>
                </a:lnTo>
                <a:lnTo>
                  <a:pt x="1680" y="2118"/>
                </a:lnTo>
                <a:lnTo>
                  <a:pt x="1680" y="2119"/>
                </a:lnTo>
                <a:lnTo>
                  <a:pt x="1679" y="2119"/>
                </a:lnTo>
                <a:lnTo>
                  <a:pt x="1678" y="2119"/>
                </a:lnTo>
                <a:lnTo>
                  <a:pt x="1678" y="2120"/>
                </a:lnTo>
                <a:lnTo>
                  <a:pt x="1677" y="2120"/>
                </a:lnTo>
                <a:lnTo>
                  <a:pt x="1677" y="2122"/>
                </a:lnTo>
                <a:lnTo>
                  <a:pt x="1677" y="2120"/>
                </a:lnTo>
                <a:lnTo>
                  <a:pt x="1676" y="2120"/>
                </a:lnTo>
                <a:lnTo>
                  <a:pt x="1674" y="2120"/>
                </a:lnTo>
                <a:lnTo>
                  <a:pt x="1673" y="2120"/>
                </a:lnTo>
                <a:lnTo>
                  <a:pt x="1672" y="2120"/>
                </a:lnTo>
                <a:lnTo>
                  <a:pt x="1672" y="2122"/>
                </a:lnTo>
                <a:lnTo>
                  <a:pt x="1671" y="2122"/>
                </a:lnTo>
                <a:lnTo>
                  <a:pt x="1670" y="2122"/>
                </a:lnTo>
                <a:lnTo>
                  <a:pt x="1670" y="2123"/>
                </a:lnTo>
                <a:lnTo>
                  <a:pt x="1669" y="2123"/>
                </a:lnTo>
                <a:lnTo>
                  <a:pt x="1668" y="2123"/>
                </a:lnTo>
                <a:lnTo>
                  <a:pt x="1668" y="2124"/>
                </a:lnTo>
                <a:lnTo>
                  <a:pt x="1666" y="2124"/>
                </a:lnTo>
                <a:lnTo>
                  <a:pt x="1665" y="2124"/>
                </a:lnTo>
                <a:lnTo>
                  <a:pt x="1665" y="2125"/>
                </a:lnTo>
                <a:lnTo>
                  <a:pt x="1664" y="2125"/>
                </a:lnTo>
                <a:lnTo>
                  <a:pt x="1664" y="2126"/>
                </a:lnTo>
                <a:lnTo>
                  <a:pt x="1664" y="2125"/>
                </a:lnTo>
                <a:lnTo>
                  <a:pt x="1663" y="2125"/>
                </a:lnTo>
                <a:lnTo>
                  <a:pt x="1662" y="2125"/>
                </a:lnTo>
                <a:lnTo>
                  <a:pt x="1661" y="2125"/>
                </a:lnTo>
                <a:lnTo>
                  <a:pt x="1661" y="2126"/>
                </a:lnTo>
                <a:lnTo>
                  <a:pt x="1660" y="2126"/>
                </a:lnTo>
                <a:lnTo>
                  <a:pt x="1659" y="2126"/>
                </a:lnTo>
                <a:lnTo>
                  <a:pt x="1659" y="2127"/>
                </a:lnTo>
                <a:lnTo>
                  <a:pt x="1657" y="2127"/>
                </a:lnTo>
                <a:lnTo>
                  <a:pt x="1656" y="2127"/>
                </a:lnTo>
                <a:lnTo>
                  <a:pt x="1656" y="2128"/>
                </a:lnTo>
                <a:lnTo>
                  <a:pt x="1655" y="2128"/>
                </a:lnTo>
                <a:lnTo>
                  <a:pt x="1654" y="2128"/>
                </a:lnTo>
                <a:lnTo>
                  <a:pt x="1654" y="2130"/>
                </a:lnTo>
                <a:lnTo>
                  <a:pt x="1653" y="2131"/>
                </a:lnTo>
                <a:lnTo>
                  <a:pt x="1653" y="2130"/>
                </a:lnTo>
                <a:lnTo>
                  <a:pt x="1652" y="2130"/>
                </a:lnTo>
                <a:lnTo>
                  <a:pt x="1651" y="2130"/>
                </a:lnTo>
                <a:lnTo>
                  <a:pt x="1649" y="2130"/>
                </a:lnTo>
                <a:lnTo>
                  <a:pt x="1648" y="2130"/>
                </a:lnTo>
                <a:lnTo>
                  <a:pt x="1647" y="2130"/>
                </a:lnTo>
                <a:lnTo>
                  <a:pt x="1647" y="2131"/>
                </a:lnTo>
                <a:lnTo>
                  <a:pt x="1646" y="2131"/>
                </a:lnTo>
                <a:lnTo>
                  <a:pt x="1645" y="2131"/>
                </a:lnTo>
                <a:lnTo>
                  <a:pt x="1645" y="2132"/>
                </a:lnTo>
                <a:lnTo>
                  <a:pt x="1644" y="2132"/>
                </a:lnTo>
                <a:lnTo>
                  <a:pt x="1644" y="2133"/>
                </a:lnTo>
                <a:lnTo>
                  <a:pt x="1643" y="2133"/>
                </a:lnTo>
                <a:lnTo>
                  <a:pt x="1642" y="2133"/>
                </a:lnTo>
                <a:lnTo>
                  <a:pt x="1642" y="2134"/>
                </a:lnTo>
                <a:lnTo>
                  <a:pt x="1640" y="2134"/>
                </a:lnTo>
                <a:lnTo>
                  <a:pt x="1640" y="2135"/>
                </a:lnTo>
                <a:lnTo>
                  <a:pt x="1640" y="2134"/>
                </a:lnTo>
                <a:lnTo>
                  <a:pt x="1639" y="2134"/>
                </a:lnTo>
                <a:lnTo>
                  <a:pt x="1639" y="2133"/>
                </a:lnTo>
                <a:lnTo>
                  <a:pt x="1638" y="2133"/>
                </a:lnTo>
                <a:lnTo>
                  <a:pt x="1637" y="2133"/>
                </a:lnTo>
                <a:lnTo>
                  <a:pt x="1637" y="2134"/>
                </a:lnTo>
                <a:lnTo>
                  <a:pt x="1636" y="2134"/>
                </a:lnTo>
                <a:lnTo>
                  <a:pt x="1635" y="2134"/>
                </a:lnTo>
                <a:lnTo>
                  <a:pt x="1635" y="2135"/>
                </a:lnTo>
                <a:lnTo>
                  <a:pt x="1634" y="2135"/>
                </a:lnTo>
                <a:lnTo>
                  <a:pt x="1632" y="2135"/>
                </a:lnTo>
                <a:lnTo>
                  <a:pt x="1632" y="2136"/>
                </a:lnTo>
                <a:lnTo>
                  <a:pt x="1631" y="2136"/>
                </a:lnTo>
                <a:lnTo>
                  <a:pt x="1631" y="2137"/>
                </a:lnTo>
                <a:lnTo>
                  <a:pt x="1630" y="2137"/>
                </a:lnTo>
                <a:lnTo>
                  <a:pt x="1630" y="2136"/>
                </a:lnTo>
                <a:lnTo>
                  <a:pt x="1629" y="2136"/>
                </a:lnTo>
                <a:lnTo>
                  <a:pt x="1629" y="2135"/>
                </a:lnTo>
                <a:lnTo>
                  <a:pt x="1628" y="2135"/>
                </a:lnTo>
                <a:lnTo>
                  <a:pt x="1627" y="2135"/>
                </a:lnTo>
                <a:lnTo>
                  <a:pt x="1626" y="2135"/>
                </a:lnTo>
                <a:lnTo>
                  <a:pt x="1624" y="2135"/>
                </a:lnTo>
                <a:lnTo>
                  <a:pt x="1624" y="2136"/>
                </a:lnTo>
                <a:lnTo>
                  <a:pt x="1623" y="2136"/>
                </a:lnTo>
                <a:lnTo>
                  <a:pt x="1622" y="2136"/>
                </a:lnTo>
                <a:lnTo>
                  <a:pt x="1621" y="2137"/>
                </a:lnTo>
                <a:lnTo>
                  <a:pt x="1620" y="2137"/>
                </a:lnTo>
                <a:lnTo>
                  <a:pt x="1619" y="2137"/>
                </a:lnTo>
                <a:lnTo>
                  <a:pt x="1619" y="2139"/>
                </a:lnTo>
                <a:lnTo>
                  <a:pt x="1618" y="2139"/>
                </a:lnTo>
                <a:lnTo>
                  <a:pt x="1618" y="2137"/>
                </a:lnTo>
                <a:lnTo>
                  <a:pt x="1617" y="2139"/>
                </a:lnTo>
                <a:lnTo>
                  <a:pt x="1615" y="2139"/>
                </a:lnTo>
                <a:lnTo>
                  <a:pt x="1615" y="2140"/>
                </a:lnTo>
                <a:lnTo>
                  <a:pt x="1614" y="2140"/>
                </a:lnTo>
                <a:lnTo>
                  <a:pt x="1614" y="2139"/>
                </a:lnTo>
                <a:lnTo>
                  <a:pt x="1614" y="2137"/>
                </a:lnTo>
                <a:lnTo>
                  <a:pt x="1613" y="2137"/>
                </a:lnTo>
                <a:lnTo>
                  <a:pt x="1612" y="2137"/>
                </a:lnTo>
                <a:lnTo>
                  <a:pt x="1611" y="2137"/>
                </a:lnTo>
                <a:lnTo>
                  <a:pt x="1610" y="2137"/>
                </a:lnTo>
                <a:lnTo>
                  <a:pt x="1609" y="2137"/>
                </a:lnTo>
                <a:lnTo>
                  <a:pt x="1607" y="2137"/>
                </a:lnTo>
                <a:lnTo>
                  <a:pt x="1606" y="2137"/>
                </a:lnTo>
                <a:lnTo>
                  <a:pt x="1605" y="2137"/>
                </a:lnTo>
                <a:lnTo>
                  <a:pt x="1604" y="2137"/>
                </a:lnTo>
                <a:lnTo>
                  <a:pt x="1603" y="2137"/>
                </a:lnTo>
                <a:lnTo>
                  <a:pt x="1602" y="2139"/>
                </a:lnTo>
                <a:lnTo>
                  <a:pt x="1601" y="2139"/>
                </a:lnTo>
                <a:lnTo>
                  <a:pt x="1599" y="2139"/>
                </a:lnTo>
                <a:lnTo>
                  <a:pt x="1597" y="2140"/>
                </a:lnTo>
                <a:lnTo>
                  <a:pt x="1596" y="2140"/>
                </a:lnTo>
                <a:lnTo>
                  <a:pt x="1594" y="2141"/>
                </a:lnTo>
                <a:lnTo>
                  <a:pt x="1593" y="2142"/>
                </a:lnTo>
                <a:lnTo>
                  <a:pt x="1590" y="2142"/>
                </a:lnTo>
                <a:lnTo>
                  <a:pt x="1589" y="2143"/>
                </a:lnTo>
                <a:lnTo>
                  <a:pt x="1588" y="2143"/>
                </a:lnTo>
                <a:lnTo>
                  <a:pt x="1586" y="2144"/>
                </a:lnTo>
                <a:lnTo>
                  <a:pt x="1585" y="2144"/>
                </a:lnTo>
                <a:lnTo>
                  <a:pt x="1584" y="2145"/>
                </a:lnTo>
                <a:lnTo>
                  <a:pt x="1581" y="2147"/>
                </a:lnTo>
                <a:lnTo>
                  <a:pt x="1580" y="2147"/>
                </a:lnTo>
                <a:lnTo>
                  <a:pt x="1579" y="2148"/>
                </a:lnTo>
                <a:lnTo>
                  <a:pt x="1578" y="2149"/>
                </a:lnTo>
                <a:lnTo>
                  <a:pt x="1564" y="2156"/>
                </a:lnTo>
                <a:lnTo>
                  <a:pt x="1544" y="2166"/>
                </a:lnTo>
                <a:lnTo>
                  <a:pt x="1540" y="2168"/>
                </a:lnTo>
                <a:lnTo>
                  <a:pt x="1537" y="2170"/>
                </a:lnTo>
                <a:lnTo>
                  <a:pt x="1532" y="2172"/>
                </a:lnTo>
                <a:lnTo>
                  <a:pt x="1529" y="2174"/>
                </a:lnTo>
                <a:lnTo>
                  <a:pt x="1497" y="2189"/>
                </a:lnTo>
                <a:lnTo>
                  <a:pt x="1492" y="2192"/>
                </a:lnTo>
                <a:lnTo>
                  <a:pt x="1486" y="2195"/>
                </a:lnTo>
                <a:lnTo>
                  <a:pt x="1479" y="2199"/>
                </a:lnTo>
                <a:lnTo>
                  <a:pt x="1470" y="2203"/>
                </a:lnTo>
                <a:lnTo>
                  <a:pt x="1463" y="2207"/>
                </a:lnTo>
                <a:lnTo>
                  <a:pt x="1461" y="2207"/>
                </a:lnTo>
                <a:lnTo>
                  <a:pt x="1460" y="2208"/>
                </a:lnTo>
                <a:lnTo>
                  <a:pt x="1458" y="2208"/>
                </a:lnTo>
                <a:lnTo>
                  <a:pt x="1456" y="2209"/>
                </a:lnTo>
                <a:lnTo>
                  <a:pt x="1455" y="2209"/>
                </a:lnTo>
                <a:lnTo>
                  <a:pt x="1453" y="2210"/>
                </a:lnTo>
                <a:lnTo>
                  <a:pt x="1452" y="2211"/>
                </a:lnTo>
                <a:lnTo>
                  <a:pt x="1451" y="2212"/>
                </a:lnTo>
                <a:lnTo>
                  <a:pt x="1450" y="2212"/>
                </a:lnTo>
                <a:lnTo>
                  <a:pt x="1447" y="2214"/>
                </a:lnTo>
                <a:lnTo>
                  <a:pt x="1446" y="2215"/>
                </a:lnTo>
                <a:lnTo>
                  <a:pt x="1445" y="2216"/>
                </a:lnTo>
                <a:lnTo>
                  <a:pt x="1444" y="2216"/>
                </a:lnTo>
                <a:lnTo>
                  <a:pt x="1443" y="2217"/>
                </a:lnTo>
                <a:lnTo>
                  <a:pt x="1442" y="2217"/>
                </a:lnTo>
                <a:lnTo>
                  <a:pt x="1440" y="2218"/>
                </a:lnTo>
                <a:lnTo>
                  <a:pt x="1439" y="2219"/>
                </a:lnTo>
                <a:lnTo>
                  <a:pt x="1438" y="2219"/>
                </a:lnTo>
                <a:lnTo>
                  <a:pt x="1437" y="2219"/>
                </a:lnTo>
                <a:lnTo>
                  <a:pt x="1436" y="2219"/>
                </a:lnTo>
                <a:lnTo>
                  <a:pt x="1436" y="2220"/>
                </a:lnTo>
                <a:lnTo>
                  <a:pt x="1435" y="2220"/>
                </a:lnTo>
                <a:lnTo>
                  <a:pt x="1434" y="2220"/>
                </a:lnTo>
                <a:lnTo>
                  <a:pt x="1434" y="2226"/>
                </a:lnTo>
                <a:lnTo>
                  <a:pt x="1433" y="2226"/>
                </a:lnTo>
                <a:lnTo>
                  <a:pt x="1435" y="2190"/>
                </a:lnTo>
                <a:lnTo>
                  <a:pt x="1435" y="2181"/>
                </a:lnTo>
                <a:lnTo>
                  <a:pt x="1435" y="2175"/>
                </a:lnTo>
                <a:lnTo>
                  <a:pt x="1435" y="2173"/>
                </a:lnTo>
                <a:lnTo>
                  <a:pt x="1435" y="2172"/>
                </a:lnTo>
                <a:lnTo>
                  <a:pt x="1435" y="2170"/>
                </a:lnTo>
                <a:lnTo>
                  <a:pt x="1435" y="2169"/>
                </a:lnTo>
                <a:lnTo>
                  <a:pt x="1435" y="2168"/>
                </a:lnTo>
                <a:lnTo>
                  <a:pt x="1435" y="2167"/>
                </a:lnTo>
                <a:lnTo>
                  <a:pt x="1435" y="2166"/>
                </a:lnTo>
                <a:lnTo>
                  <a:pt x="1435" y="2165"/>
                </a:lnTo>
                <a:lnTo>
                  <a:pt x="1435" y="2164"/>
                </a:lnTo>
                <a:lnTo>
                  <a:pt x="1435" y="2162"/>
                </a:lnTo>
                <a:lnTo>
                  <a:pt x="1435" y="2161"/>
                </a:lnTo>
                <a:lnTo>
                  <a:pt x="1435" y="2159"/>
                </a:lnTo>
                <a:lnTo>
                  <a:pt x="1435" y="2158"/>
                </a:lnTo>
                <a:lnTo>
                  <a:pt x="1436" y="2157"/>
                </a:lnTo>
                <a:lnTo>
                  <a:pt x="1436" y="2156"/>
                </a:lnTo>
                <a:lnTo>
                  <a:pt x="1436" y="2155"/>
                </a:lnTo>
                <a:lnTo>
                  <a:pt x="1437" y="2153"/>
                </a:lnTo>
                <a:lnTo>
                  <a:pt x="1437" y="2152"/>
                </a:lnTo>
                <a:lnTo>
                  <a:pt x="1437" y="2151"/>
                </a:lnTo>
                <a:lnTo>
                  <a:pt x="1438" y="2150"/>
                </a:lnTo>
                <a:lnTo>
                  <a:pt x="1438" y="2149"/>
                </a:lnTo>
                <a:lnTo>
                  <a:pt x="1439" y="2148"/>
                </a:lnTo>
                <a:lnTo>
                  <a:pt x="1439" y="2147"/>
                </a:lnTo>
                <a:lnTo>
                  <a:pt x="1440" y="2145"/>
                </a:lnTo>
                <a:lnTo>
                  <a:pt x="1442" y="2144"/>
                </a:lnTo>
                <a:lnTo>
                  <a:pt x="1450" y="2137"/>
                </a:lnTo>
                <a:lnTo>
                  <a:pt x="1451" y="2136"/>
                </a:lnTo>
                <a:lnTo>
                  <a:pt x="1452" y="2136"/>
                </a:lnTo>
                <a:lnTo>
                  <a:pt x="1453" y="2136"/>
                </a:lnTo>
                <a:lnTo>
                  <a:pt x="1453" y="2135"/>
                </a:lnTo>
                <a:lnTo>
                  <a:pt x="1454" y="2135"/>
                </a:lnTo>
                <a:lnTo>
                  <a:pt x="1455" y="2135"/>
                </a:lnTo>
                <a:lnTo>
                  <a:pt x="1456" y="2135"/>
                </a:lnTo>
                <a:lnTo>
                  <a:pt x="1458" y="2134"/>
                </a:lnTo>
                <a:lnTo>
                  <a:pt x="1459" y="2134"/>
                </a:lnTo>
                <a:lnTo>
                  <a:pt x="1460" y="2134"/>
                </a:lnTo>
                <a:lnTo>
                  <a:pt x="1461" y="2134"/>
                </a:lnTo>
                <a:lnTo>
                  <a:pt x="1462" y="2134"/>
                </a:lnTo>
                <a:lnTo>
                  <a:pt x="1463" y="2134"/>
                </a:lnTo>
                <a:lnTo>
                  <a:pt x="1464" y="2134"/>
                </a:lnTo>
                <a:lnTo>
                  <a:pt x="1465" y="2134"/>
                </a:lnTo>
                <a:lnTo>
                  <a:pt x="1467" y="2134"/>
                </a:lnTo>
                <a:lnTo>
                  <a:pt x="1468" y="2134"/>
                </a:lnTo>
                <a:lnTo>
                  <a:pt x="1469" y="2133"/>
                </a:lnTo>
                <a:lnTo>
                  <a:pt x="1470" y="2133"/>
                </a:lnTo>
                <a:lnTo>
                  <a:pt x="1470" y="2132"/>
                </a:lnTo>
                <a:lnTo>
                  <a:pt x="1471" y="2132"/>
                </a:lnTo>
                <a:lnTo>
                  <a:pt x="1473" y="2131"/>
                </a:lnTo>
                <a:lnTo>
                  <a:pt x="1475" y="2128"/>
                </a:lnTo>
                <a:lnTo>
                  <a:pt x="1487" y="2118"/>
                </a:lnTo>
                <a:lnTo>
                  <a:pt x="1489" y="2117"/>
                </a:lnTo>
                <a:lnTo>
                  <a:pt x="1490" y="2116"/>
                </a:lnTo>
                <a:lnTo>
                  <a:pt x="1492" y="2116"/>
                </a:lnTo>
                <a:lnTo>
                  <a:pt x="1492" y="2115"/>
                </a:lnTo>
                <a:lnTo>
                  <a:pt x="1493" y="2114"/>
                </a:lnTo>
                <a:lnTo>
                  <a:pt x="1494" y="2114"/>
                </a:lnTo>
                <a:lnTo>
                  <a:pt x="1495" y="2113"/>
                </a:lnTo>
                <a:lnTo>
                  <a:pt x="1495" y="2111"/>
                </a:lnTo>
                <a:lnTo>
                  <a:pt x="1498" y="2109"/>
                </a:lnTo>
                <a:lnTo>
                  <a:pt x="1500" y="2108"/>
                </a:lnTo>
                <a:lnTo>
                  <a:pt x="1501" y="2108"/>
                </a:lnTo>
                <a:lnTo>
                  <a:pt x="1502" y="2108"/>
                </a:lnTo>
                <a:lnTo>
                  <a:pt x="1503" y="2107"/>
                </a:lnTo>
                <a:lnTo>
                  <a:pt x="1505" y="2107"/>
                </a:lnTo>
                <a:lnTo>
                  <a:pt x="1507" y="2106"/>
                </a:lnTo>
                <a:lnTo>
                  <a:pt x="1512" y="2106"/>
                </a:lnTo>
                <a:lnTo>
                  <a:pt x="1514" y="2106"/>
                </a:lnTo>
                <a:lnTo>
                  <a:pt x="1517" y="2106"/>
                </a:lnTo>
                <a:lnTo>
                  <a:pt x="1521" y="2106"/>
                </a:lnTo>
                <a:lnTo>
                  <a:pt x="1525" y="2105"/>
                </a:lnTo>
                <a:lnTo>
                  <a:pt x="1526" y="2103"/>
                </a:lnTo>
                <a:lnTo>
                  <a:pt x="1526" y="2102"/>
                </a:lnTo>
                <a:lnTo>
                  <a:pt x="1526" y="2103"/>
                </a:lnTo>
                <a:lnTo>
                  <a:pt x="1526" y="2102"/>
                </a:lnTo>
                <a:lnTo>
                  <a:pt x="1526" y="2103"/>
                </a:lnTo>
                <a:lnTo>
                  <a:pt x="1525" y="2105"/>
                </a:lnTo>
                <a:lnTo>
                  <a:pt x="1526" y="2105"/>
                </a:lnTo>
                <a:lnTo>
                  <a:pt x="1528" y="2103"/>
                </a:lnTo>
                <a:lnTo>
                  <a:pt x="1530" y="2103"/>
                </a:lnTo>
                <a:lnTo>
                  <a:pt x="1537" y="2101"/>
                </a:lnTo>
                <a:lnTo>
                  <a:pt x="1539" y="2100"/>
                </a:lnTo>
                <a:lnTo>
                  <a:pt x="1542" y="2099"/>
                </a:lnTo>
                <a:lnTo>
                  <a:pt x="1543" y="2098"/>
                </a:lnTo>
                <a:lnTo>
                  <a:pt x="1544" y="2097"/>
                </a:lnTo>
                <a:lnTo>
                  <a:pt x="1546" y="2095"/>
                </a:lnTo>
                <a:lnTo>
                  <a:pt x="1547" y="2094"/>
                </a:lnTo>
                <a:lnTo>
                  <a:pt x="1548" y="2093"/>
                </a:lnTo>
                <a:lnTo>
                  <a:pt x="1550" y="2093"/>
                </a:lnTo>
                <a:lnTo>
                  <a:pt x="1552" y="2092"/>
                </a:lnTo>
                <a:lnTo>
                  <a:pt x="1554" y="2091"/>
                </a:lnTo>
                <a:lnTo>
                  <a:pt x="1557" y="2090"/>
                </a:lnTo>
                <a:lnTo>
                  <a:pt x="1562" y="2088"/>
                </a:lnTo>
                <a:lnTo>
                  <a:pt x="1562" y="2089"/>
                </a:lnTo>
                <a:lnTo>
                  <a:pt x="1563" y="2089"/>
                </a:lnTo>
                <a:lnTo>
                  <a:pt x="1563" y="2088"/>
                </a:lnTo>
                <a:lnTo>
                  <a:pt x="1563" y="2085"/>
                </a:lnTo>
                <a:lnTo>
                  <a:pt x="1563" y="2084"/>
                </a:lnTo>
                <a:lnTo>
                  <a:pt x="1563" y="2083"/>
                </a:lnTo>
                <a:lnTo>
                  <a:pt x="1562" y="2083"/>
                </a:lnTo>
                <a:lnTo>
                  <a:pt x="1563" y="2083"/>
                </a:lnTo>
                <a:lnTo>
                  <a:pt x="1564" y="2083"/>
                </a:lnTo>
                <a:lnTo>
                  <a:pt x="1563" y="2083"/>
                </a:lnTo>
                <a:lnTo>
                  <a:pt x="1563" y="2084"/>
                </a:lnTo>
                <a:lnTo>
                  <a:pt x="1563" y="2085"/>
                </a:lnTo>
                <a:lnTo>
                  <a:pt x="1563" y="2088"/>
                </a:lnTo>
                <a:lnTo>
                  <a:pt x="1563" y="2089"/>
                </a:lnTo>
                <a:lnTo>
                  <a:pt x="1565" y="2088"/>
                </a:lnTo>
                <a:lnTo>
                  <a:pt x="1567" y="2088"/>
                </a:lnTo>
                <a:lnTo>
                  <a:pt x="1568" y="2088"/>
                </a:lnTo>
                <a:lnTo>
                  <a:pt x="1569" y="2088"/>
                </a:lnTo>
                <a:lnTo>
                  <a:pt x="1570" y="2089"/>
                </a:lnTo>
                <a:lnTo>
                  <a:pt x="1570" y="2088"/>
                </a:lnTo>
                <a:lnTo>
                  <a:pt x="1571" y="2089"/>
                </a:lnTo>
                <a:lnTo>
                  <a:pt x="1571" y="2090"/>
                </a:lnTo>
                <a:lnTo>
                  <a:pt x="1572" y="2090"/>
                </a:lnTo>
                <a:lnTo>
                  <a:pt x="1572" y="2089"/>
                </a:lnTo>
                <a:lnTo>
                  <a:pt x="1573" y="2086"/>
                </a:lnTo>
                <a:lnTo>
                  <a:pt x="1572" y="2089"/>
                </a:lnTo>
                <a:lnTo>
                  <a:pt x="1572" y="2090"/>
                </a:lnTo>
                <a:lnTo>
                  <a:pt x="1572" y="2091"/>
                </a:lnTo>
                <a:lnTo>
                  <a:pt x="1572" y="2092"/>
                </a:lnTo>
                <a:lnTo>
                  <a:pt x="1573" y="2092"/>
                </a:lnTo>
                <a:lnTo>
                  <a:pt x="1573" y="2093"/>
                </a:lnTo>
                <a:lnTo>
                  <a:pt x="1574" y="2093"/>
                </a:lnTo>
                <a:lnTo>
                  <a:pt x="1574" y="2094"/>
                </a:lnTo>
                <a:lnTo>
                  <a:pt x="1576" y="2094"/>
                </a:lnTo>
                <a:lnTo>
                  <a:pt x="1577" y="2094"/>
                </a:lnTo>
                <a:lnTo>
                  <a:pt x="1578" y="2094"/>
                </a:lnTo>
                <a:lnTo>
                  <a:pt x="1579" y="2094"/>
                </a:lnTo>
                <a:lnTo>
                  <a:pt x="1580" y="2094"/>
                </a:lnTo>
                <a:lnTo>
                  <a:pt x="1581" y="2093"/>
                </a:lnTo>
                <a:lnTo>
                  <a:pt x="1581" y="2094"/>
                </a:lnTo>
                <a:lnTo>
                  <a:pt x="1581" y="2095"/>
                </a:lnTo>
                <a:lnTo>
                  <a:pt x="1580" y="2095"/>
                </a:lnTo>
                <a:lnTo>
                  <a:pt x="1580" y="2097"/>
                </a:lnTo>
                <a:lnTo>
                  <a:pt x="1581" y="2097"/>
                </a:lnTo>
                <a:lnTo>
                  <a:pt x="1581" y="2098"/>
                </a:lnTo>
                <a:lnTo>
                  <a:pt x="1582" y="2098"/>
                </a:lnTo>
                <a:lnTo>
                  <a:pt x="1582" y="2099"/>
                </a:lnTo>
                <a:lnTo>
                  <a:pt x="1584" y="2099"/>
                </a:lnTo>
                <a:lnTo>
                  <a:pt x="1585" y="2099"/>
                </a:lnTo>
                <a:lnTo>
                  <a:pt x="1585" y="2100"/>
                </a:lnTo>
                <a:lnTo>
                  <a:pt x="1586" y="2100"/>
                </a:lnTo>
                <a:lnTo>
                  <a:pt x="1586" y="2101"/>
                </a:lnTo>
                <a:lnTo>
                  <a:pt x="1587" y="2101"/>
                </a:lnTo>
                <a:lnTo>
                  <a:pt x="1588" y="2101"/>
                </a:lnTo>
                <a:lnTo>
                  <a:pt x="1588" y="2102"/>
                </a:lnTo>
                <a:lnTo>
                  <a:pt x="1589" y="2102"/>
                </a:lnTo>
                <a:lnTo>
                  <a:pt x="1590" y="2102"/>
                </a:lnTo>
                <a:lnTo>
                  <a:pt x="1592" y="2102"/>
                </a:lnTo>
                <a:lnTo>
                  <a:pt x="1593" y="2102"/>
                </a:lnTo>
                <a:lnTo>
                  <a:pt x="1594" y="2101"/>
                </a:lnTo>
                <a:lnTo>
                  <a:pt x="1595" y="2101"/>
                </a:lnTo>
                <a:lnTo>
                  <a:pt x="1596" y="2101"/>
                </a:lnTo>
                <a:lnTo>
                  <a:pt x="1597" y="2101"/>
                </a:lnTo>
                <a:lnTo>
                  <a:pt x="1598" y="2100"/>
                </a:lnTo>
                <a:lnTo>
                  <a:pt x="1599" y="2100"/>
                </a:lnTo>
                <a:lnTo>
                  <a:pt x="1601" y="2099"/>
                </a:lnTo>
                <a:lnTo>
                  <a:pt x="1602" y="2099"/>
                </a:lnTo>
                <a:lnTo>
                  <a:pt x="1603" y="2098"/>
                </a:lnTo>
                <a:lnTo>
                  <a:pt x="1604" y="2098"/>
                </a:lnTo>
                <a:lnTo>
                  <a:pt x="1604" y="2097"/>
                </a:lnTo>
                <a:lnTo>
                  <a:pt x="1605" y="2099"/>
                </a:lnTo>
                <a:lnTo>
                  <a:pt x="1605" y="2100"/>
                </a:lnTo>
                <a:lnTo>
                  <a:pt x="1606" y="2100"/>
                </a:lnTo>
                <a:lnTo>
                  <a:pt x="1606" y="2101"/>
                </a:lnTo>
                <a:lnTo>
                  <a:pt x="1607" y="2101"/>
                </a:lnTo>
                <a:lnTo>
                  <a:pt x="1609" y="2101"/>
                </a:lnTo>
                <a:lnTo>
                  <a:pt x="1610" y="2101"/>
                </a:lnTo>
                <a:lnTo>
                  <a:pt x="1611" y="2101"/>
                </a:lnTo>
                <a:lnTo>
                  <a:pt x="1612" y="2101"/>
                </a:lnTo>
                <a:lnTo>
                  <a:pt x="1613" y="2101"/>
                </a:lnTo>
                <a:lnTo>
                  <a:pt x="1614" y="2100"/>
                </a:lnTo>
                <a:lnTo>
                  <a:pt x="1615" y="2100"/>
                </a:lnTo>
                <a:lnTo>
                  <a:pt x="1617" y="2099"/>
                </a:lnTo>
                <a:lnTo>
                  <a:pt x="1618" y="2099"/>
                </a:lnTo>
                <a:lnTo>
                  <a:pt x="1618" y="2098"/>
                </a:lnTo>
                <a:lnTo>
                  <a:pt x="1619" y="2098"/>
                </a:lnTo>
                <a:lnTo>
                  <a:pt x="1635" y="2086"/>
                </a:lnTo>
                <a:lnTo>
                  <a:pt x="1637" y="2084"/>
                </a:lnTo>
                <a:lnTo>
                  <a:pt x="1637" y="2083"/>
                </a:lnTo>
                <a:lnTo>
                  <a:pt x="1638" y="2081"/>
                </a:lnTo>
                <a:lnTo>
                  <a:pt x="1638" y="2078"/>
                </a:lnTo>
                <a:lnTo>
                  <a:pt x="1637" y="2076"/>
                </a:lnTo>
                <a:lnTo>
                  <a:pt x="1638" y="2077"/>
                </a:lnTo>
                <a:lnTo>
                  <a:pt x="1639" y="2076"/>
                </a:lnTo>
                <a:lnTo>
                  <a:pt x="1640" y="2075"/>
                </a:lnTo>
                <a:lnTo>
                  <a:pt x="1640" y="2074"/>
                </a:lnTo>
                <a:lnTo>
                  <a:pt x="1642" y="2074"/>
                </a:lnTo>
                <a:lnTo>
                  <a:pt x="1642" y="2073"/>
                </a:lnTo>
                <a:lnTo>
                  <a:pt x="1643" y="2073"/>
                </a:lnTo>
                <a:lnTo>
                  <a:pt x="1644" y="2072"/>
                </a:lnTo>
                <a:lnTo>
                  <a:pt x="1645" y="2070"/>
                </a:lnTo>
                <a:lnTo>
                  <a:pt x="1646" y="2069"/>
                </a:lnTo>
                <a:lnTo>
                  <a:pt x="1647" y="2069"/>
                </a:lnTo>
                <a:lnTo>
                  <a:pt x="1648" y="2068"/>
                </a:lnTo>
                <a:lnTo>
                  <a:pt x="1651" y="2067"/>
                </a:lnTo>
                <a:lnTo>
                  <a:pt x="1652" y="2067"/>
                </a:lnTo>
                <a:lnTo>
                  <a:pt x="1653" y="2067"/>
                </a:lnTo>
                <a:lnTo>
                  <a:pt x="1654" y="2067"/>
                </a:lnTo>
                <a:lnTo>
                  <a:pt x="1655" y="2067"/>
                </a:lnTo>
                <a:lnTo>
                  <a:pt x="1656" y="2068"/>
                </a:lnTo>
                <a:lnTo>
                  <a:pt x="1657" y="2068"/>
                </a:lnTo>
                <a:lnTo>
                  <a:pt x="1659" y="2068"/>
                </a:lnTo>
                <a:lnTo>
                  <a:pt x="1660" y="2069"/>
                </a:lnTo>
                <a:lnTo>
                  <a:pt x="1661" y="2069"/>
                </a:lnTo>
                <a:lnTo>
                  <a:pt x="1662" y="2069"/>
                </a:lnTo>
                <a:lnTo>
                  <a:pt x="1663" y="2069"/>
                </a:lnTo>
                <a:lnTo>
                  <a:pt x="1664" y="2070"/>
                </a:lnTo>
                <a:lnTo>
                  <a:pt x="1665" y="2070"/>
                </a:lnTo>
                <a:lnTo>
                  <a:pt x="1666" y="2070"/>
                </a:lnTo>
                <a:lnTo>
                  <a:pt x="1668" y="2070"/>
                </a:lnTo>
                <a:lnTo>
                  <a:pt x="1669" y="2070"/>
                </a:lnTo>
                <a:lnTo>
                  <a:pt x="1670" y="2069"/>
                </a:lnTo>
                <a:lnTo>
                  <a:pt x="1671" y="2070"/>
                </a:lnTo>
                <a:lnTo>
                  <a:pt x="1672" y="2070"/>
                </a:lnTo>
                <a:lnTo>
                  <a:pt x="1674" y="2069"/>
                </a:lnTo>
                <a:lnTo>
                  <a:pt x="1677" y="2068"/>
                </a:lnTo>
                <a:lnTo>
                  <a:pt x="1679" y="2067"/>
                </a:lnTo>
                <a:lnTo>
                  <a:pt x="1680" y="2067"/>
                </a:lnTo>
                <a:lnTo>
                  <a:pt x="1681" y="2067"/>
                </a:lnTo>
                <a:lnTo>
                  <a:pt x="1682" y="2067"/>
                </a:lnTo>
                <a:lnTo>
                  <a:pt x="1684" y="2067"/>
                </a:lnTo>
                <a:lnTo>
                  <a:pt x="1685" y="2067"/>
                </a:lnTo>
                <a:lnTo>
                  <a:pt x="1686" y="2067"/>
                </a:lnTo>
                <a:lnTo>
                  <a:pt x="1689" y="2066"/>
                </a:lnTo>
                <a:lnTo>
                  <a:pt x="1686" y="2067"/>
                </a:lnTo>
                <a:lnTo>
                  <a:pt x="1687" y="2068"/>
                </a:lnTo>
                <a:lnTo>
                  <a:pt x="1687" y="2067"/>
                </a:lnTo>
                <a:lnTo>
                  <a:pt x="1687" y="2068"/>
                </a:lnTo>
                <a:lnTo>
                  <a:pt x="1688" y="2067"/>
                </a:lnTo>
                <a:lnTo>
                  <a:pt x="1689" y="2067"/>
                </a:lnTo>
                <a:lnTo>
                  <a:pt x="1687" y="2068"/>
                </a:lnTo>
                <a:lnTo>
                  <a:pt x="1688" y="2070"/>
                </a:lnTo>
                <a:lnTo>
                  <a:pt x="1689" y="2070"/>
                </a:lnTo>
                <a:lnTo>
                  <a:pt x="1689" y="2069"/>
                </a:lnTo>
                <a:lnTo>
                  <a:pt x="1689" y="2070"/>
                </a:lnTo>
                <a:lnTo>
                  <a:pt x="1690" y="2069"/>
                </a:lnTo>
                <a:lnTo>
                  <a:pt x="1691" y="2069"/>
                </a:lnTo>
                <a:lnTo>
                  <a:pt x="1690" y="2067"/>
                </a:lnTo>
                <a:lnTo>
                  <a:pt x="1691" y="2069"/>
                </a:lnTo>
                <a:lnTo>
                  <a:pt x="1693" y="2069"/>
                </a:lnTo>
                <a:lnTo>
                  <a:pt x="1691" y="2068"/>
                </a:lnTo>
                <a:lnTo>
                  <a:pt x="1693" y="2067"/>
                </a:lnTo>
                <a:lnTo>
                  <a:pt x="1691" y="2065"/>
                </a:lnTo>
                <a:lnTo>
                  <a:pt x="1690" y="2065"/>
                </a:lnTo>
                <a:lnTo>
                  <a:pt x="1691" y="2065"/>
                </a:lnTo>
                <a:lnTo>
                  <a:pt x="1693" y="2067"/>
                </a:lnTo>
                <a:lnTo>
                  <a:pt x="1693" y="2068"/>
                </a:lnTo>
                <a:lnTo>
                  <a:pt x="1694" y="2068"/>
                </a:lnTo>
                <a:lnTo>
                  <a:pt x="1695" y="2068"/>
                </a:lnTo>
                <a:lnTo>
                  <a:pt x="1696" y="2068"/>
                </a:lnTo>
                <a:lnTo>
                  <a:pt x="1697" y="2068"/>
                </a:lnTo>
                <a:lnTo>
                  <a:pt x="1697" y="2067"/>
                </a:lnTo>
                <a:lnTo>
                  <a:pt x="1698" y="2067"/>
                </a:lnTo>
                <a:lnTo>
                  <a:pt x="1699" y="2066"/>
                </a:lnTo>
                <a:lnTo>
                  <a:pt x="1701" y="2066"/>
                </a:lnTo>
                <a:lnTo>
                  <a:pt x="1702" y="2066"/>
                </a:lnTo>
                <a:lnTo>
                  <a:pt x="1703" y="2066"/>
                </a:lnTo>
                <a:lnTo>
                  <a:pt x="1704" y="2066"/>
                </a:lnTo>
                <a:lnTo>
                  <a:pt x="1705" y="2066"/>
                </a:lnTo>
                <a:lnTo>
                  <a:pt x="1706" y="2066"/>
                </a:lnTo>
                <a:lnTo>
                  <a:pt x="1707" y="2066"/>
                </a:lnTo>
                <a:lnTo>
                  <a:pt x="1709" y="2066"/>
                </a:lnTo>
                <a:lnTo>
                  <a:pt x="1710" y="2066"/>
                </a:lnTo>
                <a:lnTo>
                  <a:pt x="1711" y="2066"/>
                </a:lnTo>
                <a:lnTo>
                  <a:pt x="1712" y="2066"/>
                </a:lnTo>
                <a:lnTo>
                  <a:pt x="1713" y="2066"/>
                </a:lnTo>
                <a:lnTo>
                  <a:pt x="1714" y="2066"/>
                </a:lnTo>
                <a:lnTo>
                  <a:pt x="1715" y="2066"/>
                </a:lnTo>
                <a:lnTo>
                  <a:pt x="1716" y="2066"/>
                </a:lnTo>
                <a:lnTo>
                  <a:pt x="1718" y="2066"/>
                </a:lnTo>
                <a:lnTo>
                  <a:pt x="1719" y="2065"/>
                </a:lnTo>
                <a:lnTo>
                  <a:pt x="1720" y="2065"/>
                </a:lnTo>
                <a:lnTo>
                  <a:pt x="1721" y="2065"/>
                </a:lnTo>
                <a:lnTo>
                  <a:pt x="1722" y="2064"/>
                </a:lnTo>
                <a:lnTo>
                  <a:pt x="1723" y="2063"/>
                </a:lnTo>
                <a:lnTo>
                  <a:pt x="1724" y="2063"/>
                </a:lnTo>
                <a:lnTo>
                  <a:pt x="1726" y="2061"/>
                </a:lnTo>
                <a:lnTo>
                  <a:pt x="1727" y="2061"/>
                </a:lnTo>
                <a:lnTo>
                  <a:pt x="1727" y="2060"/>
                </a:lnTo>
                <a:lnTo>
                  <a:pt x="1729" y="2059"/>
                </a:lnTo>
                <a:lnTo>
                  <a:pt x="1730" y="2059"/>
                </a:lnTo>
                <a:lnTo>
                  <a:pt x="1730" y="2058"/>
                </a:lnTo>
                <a:lnTo>
                  <a:pt x="1731" y="2058"/>
                </a:lnTo>
                <a:lnTo>
                  <a:pt x="1734" y="2057"/>
                </a:lnTo>
                <a:lnTo>
                  <a:pt x="1736" y="2055"/>
                </a:lnTo>
                <a:lnTo>
                  <a:pt x="1739" y="2052"/>
                </a:lnTo>
                <a:lnTo>
                  <a:pt x="1741" y="2051"/>
                </a:lnTo>
                <a:lnTo>
                  <a:pt x="1766" y="2035"/>
                </a:lnTo>
                <a:lnTo>
                  <a:pt x="1769" y="2034"/>
                </a:lnTo>
                <a:lnTo>
                  <a:pt x="1774" y="2031"/>
                </a:lnTo>
                <a:lnTo>
                  <a:pt x="1778" y="2027"/>
                </a:lnTo>
                <a:lnTo>
                  <a:pt x="1783" y="2024"/>
                </a:lnTo>
                <a:lnTo>
                  <a:pt x="1786" y="2022"/>
                </a:lnTo>
                <a:lnTo>
                  <a:pt x="1796" y="2015"/>
                </a:lnTo>
                <a:lnTo>
                  <a:pt x="1799" y="2013"/>
                </a:lnTo>
                <a:lnTo>
                  <a:pt x="1803" y="2010"/>
                </a:lnTo>
                <a:lnTo>
                  <a:pt x="1806" y="2008"/>
                </a:lnTo>
                <a:lnTo>
                  <a:pt x="1810" y="2006"/>
                </a:lnTo>
                <a:lnTo>
                  <a:pt x="1813" y="2003"/>
                </a:lnTo>
                <a:lnTo>
                  <a:pt x="1816" y="2000"/>
                </a:lnTo>
                <a:lnTo>
                  <a:pt x="1820" y="1998"/>
                </a:lnTo>
                <a:lnTo>
                  <a:pt x="1823" y="1996"/>
                </a:lnTo>
                <a:lnTo>
                  <a:pt x="1827" y="1993"/>
                </a:lnTo>
                <a:lnTo>
                  <a:pt x="1830" y="1991"/>
                </a:lnTo>
                <a:lnTo>
                  <a:pt x="1835" y="1989"/>
                </a:lnTo>
                <a:lnTo>
                  <a:pt x="1838" y="1988"/>
                </a:lnTo>
                <a:lnTo>
                  <a:pt x="1843" y="1985"/>
                </a:lnTo>
                <a:lnTo>
                  <a:pt x="1847" y="1985"/>
                </a:lnTo>
                <a:lnTo>
                  <a:pt x="1850" y="1985"/>
                </a:lnTo>
                <a:lnTo>
                  <a:pt x="1853" y="1985"/>
                </a:lnTo>
                <a:lnTo>
                  <a:pt x="1857" y="1986"/>
                </a:lnTo>
                <a:lnTo>
                  <a:pt x="1862" y="1988"/>
                </a:lnTo>
                <a:lnTo>
                  <a:pt x="1866" y="1989"/>
                </a:lnTo>
                <a:lnTo>
                  <a:pt x="1871" y="1989"/>
                </a:lnTo>
                <a:lnTo>
                  <a:pt x="1875" y="1989"/>
                </a:lnTo>
                <a:lnTo>
                  <a:pt x="1879" y="1989"/>
                </a:lnTo>
                <a:lnTo>
                  <a:pt x="1880" y="1989"/>
                </a:lnTo>
                <a:lnTo>
                  <a:pt x="1885" y="1988"/>
                </a:lnTo>
                <a:lnTo>
                  <a:pt x="1888" y="1988"/>
                </a:lnTo>
                <a:lnTo>
                  <a:pt x="1893" y="1988"/>
                </a:lnTo>
                <a:lnTo>
                  <a:pt x="1894" y="1988"/>
                </a:lnTo>
                <a:lnTo>
                  <a:pt x="1894" y="1986"/>
                </a:lnTo>
                <a:lnTo>
                  <a:pt x="1894" y="1985"/>
                </a:lnTo>
                <a:lnTo>
                  <a:pt x="1894" y="1984"/>
                </a:lnTo>
                <a:lnTo>
                  <a:pt x="1895" y="1984"/>
                </a:lnTo>
                <a:lnTo>
                  <a:pt x="1895" y="1983"/>
                </a:lnTo>
                <a:lnTo>
                  <a:pt x="1896" y="1983"/>
                </a:lnTo>
                <a:lnTo>
                  <a:pt x="1896" y="1982"/>
                </a:lnTo>
                <a:lnTo>
                  <a:pt x="1897" y="1982"/>
                </a:lnTo>
                <a:lnTo>
                  <a:pt x="1896" y="1982"/>
                </a:lnTo>
                <a:lnTo>
                  <a:pt x="1897" y="1982"/>
                </a:lnTo>
                <a:lnTo>
                  <a:pt x="1898" y="1982"/>
                </a:lnTo>
                <a:lnTo>
                  <a:pt x="1902" y="1982"/>
                </a:lnTo>
                <a:lnTo>
                  <a:pt x="1906" y="1982"/>
                </a:lnTo>
                <a:lnTo>
                  <a:pt x="1908" y="1981"/>
                </a:lnTo>
                <a:lnTo>
                  <a:pt x="1930" y="1974"/>
                </a:lnTo>
                <a:lnTo>
                  <a:pt x="1930" y="1973"/>
                </a:lnTo>
                <a:lnTo>
                  <a:pt x="1933" y="1972"/>
                </a:lnTo>
                <a:lnTo>
                  <a:pt x="1936" y="1972"/>
                </a:lnTo>
                <a:lnTo>
                  <a:pt x="1937" y="1971"/>
                </a:lnTo>
                <a:lnTo>
                  <a:pt x="1939" y="1971"/>
                </a:lnTo>
                <a:lnTo>
                  <a:pt x="1942" y="1969"/>
                </a:lnTo>
                <a:lnTo>
                  <a:pt x="1942" y="1968"/>
                </a:lnTo>
                <a:lnTo>
                  <a:pt x="1942" y="1966"/>
                </a:lnTo>
                <a:lnTo>
                  <a:pt x="1944" y="1964"/>
                </a:lnTo>
                <a:lnTo>
                  <a:pt x="1944" y="1963"/>
                </a:lnTo>
                <a:lnTo>
                  <a:pt x="1945" y="1963"/>
                </a:lnTo>
                <a:lnTo>
                  <a:pt x="1945" y="1961"/>
                </a:lnTo>
                <a:lnTo>
                  <a:pt x="1950" y="1959"/>
                </a:lnTo>
                <a:lnTo>
                  <a:pt x="1957" y="1957"/>
                </a:lnTo>
                <a:lnTo>
                  <a:pt x="1958" y="1957"/>
                </a:lnTo>
                <a:lnTo>
                  <a:pt x="1960" y="1956"/>
                </a:lnTo>
                <a:lnTo>
                  <a:pt x="1958" y="1956"/>
                </a:lnTo>
                <a:lnTo>
                  <a:pt x="1960" y="1956"/>
                </a:lnTo>
                <a:lnTo>
                  <a:pt x="1966" y="1954"/>
                </a:lnTo>
                <a:lnTo>
                  <a:pt x="1967" y="1954"/>
                </a:lnTo>
                <a:lnTo>
                  <a:pt x="1969" y="1954"/>
                </a:lnTo>
                <a:lnTo>
                  <a:pt x="1969" y="1955"/>
                </a:lnTo>
                <a:lnTo>
                  <a:pt x="1970" y="1955"/>
                </a:lnTo>
                <a:lnTo>
                  <a:pt x="1972" y="1956"/>
                </a:lnTo>
                <a:lnTo>
                  <a:pt x="1974" y="1958"/>
                </a:lnTo>
                <a:lnTo>
                  <a:pt x="1975" y="1957"/>
                </a:lnTo>
                <a:lnTo>
                  <a:pt x="1979" y="1955"/>
                </a:lnTo>
                <a:lnTo>
                  <a:pt x="1981" y="1954"/>
                </a:lnTo>
                <a:lnTo>
                  <a:pt x="1982" y="1952"/>
                </a:lnTo>
                <a:lnTo>
                  <a:pt x="1983" y="1951"/>
                </a:lnTo>
                <a:lnTo>
                  <a:pt x="1985" y="1951"/>
                </a:lnTo>
                <a:lnTo>
                  <a:pt x="1985" y="1950"/>
                </a:lnTo>
                <a:lnTo>
                  <a:pt x="1986" y="1949"/>
                </a:lnTo>
                <a:lnTo>
                  <a:pt x="1987" y="1949"/>
                </a:lnTo>
                <a:lnTo>
                  <a:pt x="1987" y="1948"/>
                </a:lnTo>
                <a:lnTo>
                  <a:pt x="1988" y="1948"/>
                </a:lnTo>
                <a:lnTo>
                  <a:pt x="1989" y="1948"/>
                </a:lnTo>
                <a:lnTo>
                  <a:pt x="1989" y="1947"/>
                </a:lnTo>
                <a:lnTo>
                  <a:pt x="1990" y="1947"/>
                </a:lnTo>
                <a:lnTo>
                  <a:pt x="1992" y="1946"/>
                </a:lnTo>
                <a:lnTo>
                  <a:pt x="1992" y="1944"/>
                </a:lnTo>
                <a:lnTo>
                  <a:pt x="1991" y="1943"/>
                </a:lnTo>
                <a:lnTo>
                  <a:pt x="1992" y="1942"/>
                </a:lnTo>
                <a:lnTo>
                  <a:pt x="1992" y="1943"/>
                </a:lnTo>
                <a:lnTo>
                  <a:pt x="1994" y="1942"/>
                </a:lnTo>
                <a:lnTo>
                  <a:pt x="1995" y="1942"/>
                </a:lnTo>
                <a:lnTo>
                  <a:pt x="1996" y="1942"/>
                </a:lnTo>
                <a:lnTo>
                  <a:pt x="1997" y="1942"/>
                </a:lnTo>
                <a:lnTo>
                  <a:pt x="1997" y="1941"/>
                </a:lnTo>
                <a:lnTo>
                  <a:pt x="1998" y="1941"/>
                </a:lnTo>
                <a:lnTo>
                  <a:pt x="1999" y="1941"/>
                </a:lnTo>
                <a:lnTo>
                  <a:pt x="1999" y="1940"/>
                </a:lnTo>
                <a:lnTo>
                  <a:pt x="2003" y="1939"/>
                </a:lnTo>
                <a:lnTo>
                  <a:pt x="2003" y="1938"/>
                </a:lnTo>
                <a:lnTo>
                  <a:pt x="2003" y="1936"/>
                </a:lnTo>
                <a:lnTo>
                  <a:pt x="2004" y="1936"/>
                </a:lnTo>
                <a:lnTo>
                  <a:pt x="2004" y="1935"/>
                </a:lnTo>
                <a:lnTo>
                  <a:pt x="2005" y="1935"/>
                </a:lnTo>
                <a:lnTo>
                  <a:pt x="2005" y="1934"/>
                </a:lnTo>
                <a:lnTo>
                  <a:pt x="2006" y="1934"/>
                </a:lnTo>
                <a:lnTo>
                  <a:pt x="2007" y="1935"/>
                </a:lnTo>
                <a:lnTo>
                  <a:pt x="2008" y="1934"/>
                </a:lnTo>
                <a:lnTo>
                  <a:pt x="2010" y="1934"/>
                </a:lnTo>
                <a:lnTo>
                  <a:pt x="2012" y="1932"/>
                </a:lnTo>
                <a:lnTo>
                  <a:pt x="2010" y="1929"/>
                </a:lnTo>
                <a:lnTo>
                  <a:pt x="2012" y="1932"/>
                </a:lnTo>
                <a:lnTo>
                  <a:pt x="2012" y="1931"/>
                </a:lnTo>
                <a:lnTo>
                  <a:pt x="2013" y="1931"/>
                </a:lnTo>
                <a:lnTo>
                  <a:pt x="2014" y="1931"/>
                </a:lnTo>
                <a:lnTo>
                  <a:pt x="2015" y="1931"/>
                </a:lnTo>
                <a:lnTo>
                  <a:pt x="2016" y="1931"/>
                </a:lnTo>
                <a:lnTo>
                  <a:pt x="2016" y="1930"/>
                </a:lnTo>
                <a:lnTo>
                  <a:pt x="2017" y="1930"/>
                </a:lnTo>
                <a:lnTo>
                  <a:pt x="2019" y="1929"/>
                </a:lnTo>
                <a:lnTo>
                  <a:pt x="2020" y="1927"/>
                </a:lnTo>
                <a:lnTo>
                  <a:pt x="2019" y="1926"/>
                </a:lnTo>
                <a:lnTo>
                  <a:pt x="2020" y="1925"/>
                </a:lnTo>
                <a:lnTo>
                  <a:pt x="2019" y="1925"/>
                </a:lnTo>
                <a:lnTo>
                  <a:pt x="2020" y="1925"/>
                </a:lnTo>
                <a:lnTo>
                  <a:pt x="2019" y="1924"/>
                </a:lnTo>
                <a:lnTo>
                  <a:pt x="2019" y="1922"/>
                </a:lnTo>
                <a:lnTo>
                  <a:pt x="2020" y="1922"/>
                </a:lnTo>
                <a:lnTo>
                  <a:pt x="2020" y="1923"/>
                </a:lnTo>
                <a:lnTo>
                  <a:pt x="2020" y="1924"/>
                </a:lnTo>
                <a:lnTo>
                  <a:pt x="2020" y="1925"/>
                </a:lnTo>
                <a:lnTo>
                  <a:pt x="2020" y="1926"/>
                </a:lnTo>
                <a:lnTo>
                  <a:pt x="2020" y="1929"/>
                </a:lnTo>
                <a:lnTo>
                  <a:pt x="2021" y="1929"/>
                </a:lnTo>
                <a:lnTo>
                  <a:pt x="2022" y="1929"/>
                </a:lnTo>
                <a:lnTo>
                  <a:pt x="2022" y="1927"/>
                </a:lnTo>
                <a:lnTo>
                  <a:pt x="2022" y="1926"/>
                </a:lnTo>
                <a:lnTo>
                  <a:pt x="2022" y="1925"/>
                </a:lnTo>
                <a:lnTo>
                  <a:pt x="2022" y="1924"/>
                </a:lnTo>
                <a:lnTo>
                  <a:pt x="2021" y="1924"/>
                </a:lnTo>
                <a:lnTo>
                  <a:pt x="2020" y="1924"/>
                </a:lnTo>
                <a:lnTo>
                  <a:pt x="2020" y="1923"/>
                </a:lnTo>
                <a:lnTo>
                  <a:pt x="2020" y="1922"/>
                </a:lnTo>
                <a:lnTo>
                  <a:pt x="2021" y="1921"/>
                </a:lnTo>
                <a:lnTo>
                  <a:pt x="2020" y="1922"/>
                </a:lnTo>
                <a:lnTo>
                  <a:pt x="2020" y="1923"/>
                </a:lnTo>
                <a:lnTo>
                  <a:pt x="2021" y="1922"/>
                </a:lnTo>
                <a:lnTo>
                  <a:pt x="2022" y="1922"/>
                </a:lnTo>
                <a:lnTo>
                  <a:pt x="2023" y="1922"/>
                </a:lnTo>
                <a:lnTo>
                  <a:pt x="2022" y="1922"/>
                </a:lnTo>
                <a:lnTo>
                  <a:pt x="2020" y="1923"/>
                </a:lnTo>
                <a:lnTo>
                  <a:pt x="2020" y="1924"/>
                </a:lnTo>
                <a:lnTo>
                  <a:pt x="2021" y="1924"/>
                </a:lnTo>
                <a:lnTo>
                  <a:pt x="2022" y="1924"/>
                </a:lnTo>
                <a:lnTo>
                  <a:pt x="2022" y="1923"/>
                </a:lnTo>
                <a:lnTo>
                  <a:pt x="2022" y="1924"/>
                </a:lnTo>
                <a:lnTo>
                  <a:pt x="2022" y="1925"/>
                </a:lnTo>
                <a:lnTo>
                  <a:pt x="2022" y="1926"/>
                </a:lnTo>
                <a:lnTo>
                  <a:pt x="2025" y="1925"/>
                </a:lnTo>
                <a:lnTo>
                  <a:pt x="2027" y="1925"/>
                </a:lnTo>
                <a:lnTo>
                  <a:pt x="2025" y="1921"/>
                </a:lnTo>
                <a:lnTo>
                  <a:pt x="2027" y="1921"/>
                </a:lnTo>
                <a:lnTo>
                  <a:pt x="2027" y="1924"/>
                </a:lnTo>
                <a:lnTo>
                  <a:pt x="2028" y="1924"/>
                </a:lnTo>
                <a:lnTo>
                  <a:pt x="2028" y="1923"/>
                </a:lnTo>
                <a:lnTo>
                  <a:pt x="2027" y="1923"/>
                </a:lnTo>
                <a:lnTo>
                  <a:pt x="2028" y="1923"/>
                </a:lnTo>
                <a:lnTo>
                  <a:pt x="2028" y="1924"/>
                </a:lnTo>
                <a:lnTo>
                  <a:pt x="2029" y="1922"/>
                </a:lnTo>
                <a:lnTo>
                  <a:pt x="2029" y="1921"/>
                </a:lnTo>
                <a:lnTo>
                  <a:pt x="2028" y="1917"/>
                </a:lnTo>
                <a:lnTo>
                  <a:pt x="2029" y="1917"/>
                </a:lnTo>
                <a:lnTo>
                  <a:pt x="2029" y="1918"/>
                </a:lnTo>
                <a:lnTo>
                  <a:pt x="2030" y="1918"/>
                </a:lnTo>
                <a:lnTo>
                  <a:pt x="2031" y="1918"/>
                </a:lnTo>
                <a:lnTo>
                  <a:pt x="2032" y="1919"/>
                </a:lnTo>
                <a:lnTo>
                  <a:pt x="2033" y="1921"/>
                </a:lnTo>
                <a:lnTo>
                  <a:pt x="2034" y="1921"/>
                </a:lnTo>
                <a:lnTo>
                  <a:pt x="2034" y="1922"/>
                </a:lnTo>
                <a:lnTo>
                  <a:pt x="2036" y="1922"/>
                </a:lnTo>
                <a:lnTo>
                  <a:pt x="2037" y="1923"/>
                </a:lnTo>
                <a:lnTo>
                  <a:pt x="2038" y="1923"/>
                </a:lnTo>
                <a:lnTo>
                  <a:pt x="2038" y="1924"/>
                </a:lnTo>
                <a:lnTo>
                  <a:pt x="2039" y="1924"/>
                </a:lnTo>
                <a:lnTo>
                  <a:pt x="2040" y="1925"/>
                </a:lnTo>
                <a:lnTo>
                  <a:pt x="2041" y="1925"/>
                </a:lnTo>
                <a:lnTo>
                  <a:pt x="2042" y="1925"/>
                </a:lnTo>
                <a:lnTo>
                  <a:pt x="2042" y="1926"/>
                </a:lnTo>
                <a:lnTo>
                  <a:pt x="2044" y="1926"/>
                </a:lnTo>
                <a:lnTo>
                  <a:pt x="2045" y="1926"/>
                </a:lnTo>
                <a:lnTo>
                  <a:pt x="2045" y="1927"/>
                </a:lnTo>
                <a:lnTo>
                  <a:pt x="2045" y="1929"/>
                </a:lnTo>
                <a:lnTo>
                  <a:pt x="2045" y="1930"/>
                </a:lnTo>
                <a:lnTo>
                  <a:pt x="2045" y="1931"/>
                </a:lnTo>
                <a:lnTo>
                  <a:pt x="2045" y="1932"/>
                </a:lnTo>
                <a:lnTo>
                  <a:pt x="2045" y="1933"/>
                </a:lnTo>
                <a:lnTo>
                  <a:pt x="2045" y="1934"/>
                </a:lnTo>
                <a:lnTo>
                  <a:pt x="2046" y="1934"/>
                </a:lnTo>
                <a:lnTo>
                  <a:pt x="2046" y="1933"/>
                </a:lnTo>
                <a:lnTo>
                  <a:pt x="2046" y="1932"/>
                </a:lnTo>
                <a:lnTo>
                  <a:pt x="2045" y="1930"/>
                </a:lnTo>
                <a:lnTo>
                  <a:pt x="2045" y="1927"/>
                </a:lnTo>
                <a:lnTo>
                  <a:pt x="2046" y="1927"/>
                </a:lnTo>
                <a:lnTo>
                  <a:pt x="2048" y="1929"/>
                </a:lnTo>
                <a:lnTo>
                  <a:pt x="2049" y="1930"/>
                </a:lnTo>
                <a:lnTo>
                  <a:pt x="2050" y="1930"/>
                </a:lnTo>
                <a:lnTo>
                  <a:pt x="2052" y="1931"/>
                </a:lnTo>
                <a:lnTo>
                  <a:pt x="2053" y="1931"/>
                </a:lnTo>
                <a:lnTo>
                  <a:pt x="2053" y="1930"/>
                </a:lnTo>
                <a:lnTo>
                  <a:pt x="2053" y="1929"/>
                </a:lnTo>
                <a:lnTo>
                  <a:pt x="2053" y="1927"/>
                </a:lnTo>
                <a:lnTo>
                  <a:pt x="2052" y="1927"/>
                </a:lnTo>
                <a:lnTo>
                  <a:pt x="2052" y="1926"/>
                </a:lnTo>
                <a:lnTo>
                  <a:pt x="2050" y="1926"/>
                </a:lnTo>
                <a:lnTo>
                  <a:pt x="2049" y="1926"/>
                </a:lnTo>
                <a:lnTo>
                  <a:pt x="2049" y="1925"/>
                </a:lnTo>
                <a:lnTo>
                  <a:pt x="2048" y="1925"/>
                </a:lnTo>
                <a:lnTo>
                  <a:pt x="2047" y="1925"/>
                </a:lnTo>
                <a:lnTo>
                  <a:pt x="2047" y="1924"/>
                </a:lnTo>
                <a:lnTo>
                  <a:pt x="2046" y="1924"/>
                </a:lnTo>
                <a:lnTo>
                  <a:pt x="2045" y="1923"/>
                </a:lnTo>
                <a:lnTo>
                  <a:pt x="2044" y="1923"/>
                </a:lnTo>
                <a:lnTo>
                  <a:pt x="2044" y="1922"/>
                </a:lnTo>
                <a:lnTo>
                  <a:pt x="2042" y="1922"/>
                </a:lnTo>
                <a:lnTo>
                  <a:pt x="2041" y="1921"/>
                </a:lnTo>
                <a:lnTo>
                  <a:pt x="2040" y="1921"/>
                </a:lnTo>
                <a:lnTo>
                  <a:pt x="2039" y="1921"/>
                </a:lnTo>
                <a:lnTo>
                  <a:pt x="2038" y="1921"/>
                </a:lnTo>
                <a:lnTo>
                  <a:pt x="2038" y="1919"/>
                </a:lnTo>
                <a:lnTo>
                  <a:pt x="2037" y="1919"/>
                </a:lnTo>
                <a:lnTo>
                  <a:pt x="2037" y="1918"/>
                </a:lnTo>
                <a:lnTo>
                  <a:pt x="2036" y="1918"/>
                </a:lnTo>
                <a:lnTo>
                  <a:pt x="2036" y="1917"/>
                </a:lnTo>
                <a:lnTo>
                  <a:pt x="2034" y="1917"/>
                </a:lnTo>
                <a:lnTo>
                  <a:pt x="2036" y="1916"/>
                </a:lnTo>
                <a:lnTo>
                  <a:pt x="2036" y="1915"/>
                </a:lnTo>
                <a:lnTo>
                  <a:pt x="2036" y="1914"/>
                </a:lnTo>
                <a:lnTo>
                  <a:pt x="2036" y="1913"/>
                </a:lnTo>
                <a:lnTo>
                  <a:pt x="2037" y="1913"/>
                </a:lnTo>
                <a:lnTo>
                  <a:pt x="2037" y="1912"/>
                </a:lnTo>
                <a:lnTo>
                  <a:pt x="2037" y="1910"/>
                </a:lnTo>
                <a:lnTo>
                  <a:pt x="2038" y="1910"/>
                </a:lnTo>
                <a:lnTo>
                  <a:pt x="2038" y="1909"/>
                </a:lnTo>
                <a:lnTo>
                  <a:pt x="2038" y="1908"/>
                </a:lnTo>
                <a:lnTo>
                  <a:pt x="2039" y="1908"/>
                </a:lnTo>
                <a:lnTo>
                  <a:pt x="2039" y="1907"/>
                </a:lnTo>
                <a:lnTo>
                  <a:pt x="2040" y="1907"/>
                </a:lnTo>
                <a:lnTo>
                  <a:pt x="2040" y="1906"/>
                </a:lnTo>
                <a:lnTo>
                  <a:pt x="2041" y="1906"/>
                </a:lnTo>
                <a:lnTo>
                  <a:pt x="2042" y="1906"/>
                </a:lnTo>
                <a:lnTo>
                  <a:pt x="2044" y="1906"/>
                </a:lnTo>
                <a:lnTo>
                  <a:pt x="2045" y="1906"/>
                </a:lnTo>
                <a:lnTo>
                  <a:pt x="2046" y="1906"/>
                </a:lnTo>
                <a:lnTo>
                  <a:pt x="2046" y="1907"/>
                </a:lnTo>
                <a:lnTo>
                  <a:pt x="2047" y="1907"/>
                </a:lnTo>
                <a:lnTo>
                  <a:pt x="2048" y="1907"/>
                </a:lnTo>
                <a:lnTo>
                  <a:pt x="2048" y="1908"/>
                </a:lnTo>
                <a:lnTo>
                  <a:pt x="2049" y="1908"/>
                </a:lnTo>
                <a:lnTo>
                  <a:pt x="2050" y="1909"/>
                </a:lnTo>
                <a:lnTo>
                  <a:pt x="2050" y="1910"/>
                </a:lnTo>
                <a:lnTo>
                  <a:pt x="2052" y="1910"/>
                </a:lnTo>
                <a:lnTo>
                  <a:pt x="2052" y="1912"/>
                </a:lnTo>
                <a:lnTo>
                  <a:pt x="2053" y="1912"/>
                </a:lnTo>
                <a:lnTo>
                  <a:pt x="2053" y="1913"/>
                </a:lnTo>
                <a:lnTo>
                  <a:pt x="2053" y="1914"/>
                </a:lnTo>
                <a:lnTo>
                  <a:pt x="2054" y="1915"/>
                </a:lnTo>
                <a:lnTo>
                  <a:pt x="2054" y="1916"/>
                </a:lnTo>
                <a:lnTo>
                  <a:pt x="2053" y="1916"/>
                </a:lnTo>
                <a:lnTo>
                  <a:pt x="2053" y="1917"/>
                </a:lnTo>
                <a:lnTo>
                  <a:pt x="2053" y="1918"/>
                </a:lnTo>
                <a:lnTo>
                  <a:pt x="2053" y="1919"/>
                </a:lnTo>
                <a:lnTo>
                  <a:pt x="2054" y="1919"/>
                </a:lnTo>
                <a:lnTo>
                  <a:pt x="2054" y="1921"/>
                </a:lnTo>
                <a:lnTo>
                  <a:pt x="2055" y="1921"/>
                </a:lnTo>
                <a:lnTo>
                  <a:pt x="2054" y="1921"/>
                </a:lnTo>
                <a:lnTo>
                  <a:pt x="2054" y="1922"/>
                </a:lnTo>
                <a:lnTo>
                  <a:pt x="2055" y="1922"/>
                </a:lnTo>
                <a:lnTo>
                  <a:pt x="2055" y="1921"/>
                </a:lnTo>
                <a:lnTo>
                  <a:pt x="2056" y="1922"/>
                </a:lnTo>
                <a:lnTo>
                  <a:pt x="2057" y="1923"/>
                </a:lnTo>
                <a:lnTo>
                  <a:pt x="2058" y="1923"/>
                </a:lnTo>
                <a:lnTo>
                  <a:pt x="2059" y="1923"/>
                </a:lnTo>
                <a:lnTo>
                  <a:pt x="2061" y="1923"/>
                </a:lnTo>
                <a:lnTo>
                  <a:pt x="2061" y="1919"/>
                </a:lnTo>
                <a:lnTo>
                  <a:pt x="2061" y="1918"/>
                </a:lnTo>
                <a:lnTo>
                  <a:pt x="2061" y="1915"/>
                </a:lnTo>
                <a:lnTo>
                  <a:pt x="2059" y="1915"/>
                </a:lnTo>
                <a:lnTo>
                  <a:pt x="2058" y="1915"/>
                </a:lnTo>
                <a:lnTo>
                  <a:pt x="2057" y="1915"/>
                </a:lnTo>
                <a:lnTo>
                  <a:pt x="2057" y="1916"/>
                </a:lnTo>
                <a:lnTo>
                  <a:pt x="2057" y="1915"/>
                </a:lnTo>
                <a:lnTo>
                  <a:pt x="2058" y="1915"/>
                </a:lnTo>
                <a:lnTo>
                  <a:pt x="2059" y="1915"/>
                </a:lnTo>
                <a:lnTo>
                  <a:pt x="2061" y="1915"/>
                </a:lnTo>
                <a:lnTo>
                  <a:pt x="2059" y="1913"/>
                </a:lnTo>
                <a:lnTo>
                  <a:pt x="2058" y="1913"/>
                </a:lnTo>
                <a:lnTo>
                  <a:pt x="2058" y="1914"/>
                </a:lnTo>
                <a:lnTo>
                  <a:pt x="2057" y="1914"/>
                </a:lnTo>
                <a:lnTo>
                  <a:pt x="2056" y="1913"/>
                </a:lnTo>
                <a:lnTo>
                  <a:pt x="2057" y="1913"/>
                </a:lnTo>
                <a:lnTo>
                  <a:pt x="2057" y="1914"/>
                </a:lnTo>
                <a:lnTo>
                  <a:pt x="2058" y="1913"/>
                </a:lnTo>
                <a:lnTo>
                  <a:pt x="2059" y="1913"/>
                </a:lnTo>
                <a:lnTo>
                  <a:pt x="2061" y="1913"/>
                </a:lnTo>
                <a:lnTo>
                  <a:pt x="2061" y="1912"/>
                </a:lnTo>
                <a:lnTo>
                  <a:pt x="2058" y="1912"/>
                </a:lnTo>
                <a:lnTo>
                  <a:pt x="2057" y="1912"/>
                </a:lnTo>
                <a:lnTo>
                  <a:pt x="2057" y="1910"/>
                </a:lnTo>
                <a:lnTo>
                  <a:pt x="2056" y="1912"/>
                </a:lnTo>
                <a:lnTo>
                  <a:pt x="2057" y="1910"/>
                </a:lnTo>
                <a:lnTo>
                  <a:pt x="2056" y="1909"/>
                </a:lnTo>
                <a:lnTo>
                  <a:pt x="2055" y="1910"/>
                </a:lnTo>
                <a:lnTo>
                  <a:pt x="2055" y="1909"/>
                </a:lnTo>
                <a:lnTo>
                  <a:pt x="2055" y="1910"/>
                </a:lnTo>
                <a:lnTo>
                  <a:pt x="2055" y="1909"/>
                </a:lnTo>
                <a:lnTo>
                  <a:pt x="2056" y="1909"/>
                </a:lnTo>
                <a:lnTo>
                  <a:pt x="2057" y="1909"/>
                </a:lnTo>
                <a:lnTo>
                  <a:pt x="2056" y="1909"/>
                </a:lnTo>
                <a:lnTo>
                  <a:pt x="2057" y="1909"/>
                </a:lnTo>
                <a:lnTo>
                  <a:pt x="2057" y="1908"/>
                </a:lnTo>
                <a:lnTo>
                  <a:pt x="2056" y="1908"/>
                </a:lnTo>
                <a:lnTo>
                  <a:pt x="2057" y="1908"/>
                </a:lnTo>
                <a:lnTo>
                  <a:pt x="2056" y="1908"/>
                </a:lnTo>
                <a:lnTo>
                  <a:pt x="2055" y="1908"/>
                </a:lnTo>
                <a:lnTo>
                  <a:pt x="2054" y="1908"/>
                </a:lnTo>
                <a:lnTo>
                  <a:pt x="2054" y="1909"/>
                </a:lnTo>
                <a:lnTo>
                  <a:pt x="2054" y="1908"/>
                </a:lnTo>
                <a:lnTo>
                  <a:pt x="2055" y="1908"/>
                </a:lnTo>
                <a:lnTo>
                  <a:pt x="2056" y="1908"/>
                </a:lnTo>
                <a:lnTo>
                  <a:pt x="2056" y="1907"/>
                </a:lnTo>
                <a:lnTo>
                  <a:pt x="2056" y="1908"/>
                </a:lnTo>
                <a:lnTo>
                  <a:pt x="2055" y="1908"/>
                </a:lnTo>
                <a:lnTo>
                  <a:pt x="2055" y="1907"/>
                </a:lnTo>
                <a:lnTo>
                  <a:pt x="2052" y="1904"/>
                </a:lnTo>
                <a:lnTo>
                  <a:pt x="2052" y="1902"/>
                </a:lnTo>
                <a:lnTo>
                  <a:pt x="2052" y="1901"/>
                </a:lnTo>
                <a:lnTo>
                  <a:pt x="2050" y="1901"/>
                </a:lnTo>
                <a:lnTo>
                  <a:pt x="2050" y="1900"/>
                </a:lnTo>
                <a:lnTo>
                  <a:pt x="2050" y="1899"/>
                </a:lnTo>
                <a:lnTo>
                  <a:pt x="2049" y="1899"/>
                </a:lnTo>
                <a:lnTo>
                  <a:pt x="2049" y="1898"/>
                </a:lnTo>
                <a:lnTo>
                  <a:pt x="2048" y="1896"/>
                </a:lnTo>
                <a:lnTo>
                  <a:pt x="2049" y="1896"/>
                </a:lnTo>
                <a:lnTo>
                  <a:pt x="2049" y="1894"/>
                </a:lnTo>
                <a:lnTo>
                  <a:pt x="2049" y="1893"/>
                </a:lnTo>
                <a:lnTo>
                  <a:pt x="2050" y="1893"/>
                </a:lnTo>
                <a:lnTo>
                  <a:pt x="2050" y="1892"/>
                </a:lnTo>
                <a:lnTo>
                  <a:pt x="2052" y="1892"/>
                </a:lnTo>
                <a:lnTo>
                  <a:pt x="2053" y="1892"/>
                </a:lnTo>
                <a:lnTo>
                  <a:pt x="2053" y="1891"/>
                </a:lnTo>
                <a:lnTo>
                  <a:pt x="2054" y="1891"/>
                </a:lnTo>
                <a:lnTo>
                  <a:pt x="2054" y="1890"/>
                </a:lnTo>
                <a:lnTo>
                  <a:pt x="2055" y="1890"/>
                </a:lnTo>
                <a:lnTo>
                  <a:pt x="2055" y="1889"/>
                </a:lnTo>
                <a:lnTo>
                  <a:pt x="2056" y="1889"/>
                </a:lnTo>
                <a:lnTo>
                  <a:pt x="2056" y="1888"/>
                </a:lnTo>
                <a:lnTo>
                  <a:pt x="2057" y="1888"/>
                </a:lnTo>
                <a:lnTo>
                  <a:pt x="2057" y="1887"/>
                </a:lnTo>
                <a:lnTo>
                  <a:pt x="2058" y="1885"/>
                </a:lnTo>
                <a:lnTo>
                  <a:pt x="2059" y="1885"/>
                </a:lnTo>
                <a:lnTo>
                  <a:pt x="2061" y="1885"/>
                </a:lnTo>
                <a:lnTo>
                  <a:pt x="2062" y="1885"/>
                </a:lnTo>
                <a:lnTo>
                  <a:pt x="2063" y="1885"/>
                </a:lnTo>
                <a:lnTo>
                  <a:pt x="2064" y="1885"/>
                </a:lnTo>
                <a:lnTo>
                  <a:pt x="2065" y="1885"/>
                </a:lnTo>
                <a:lnTo>
                  <a:pt x="2065" y="1884"/>
                </a:lnTo>
                <a:lnTo>
                  <a:pt x="2066" y="1884"/>
                </a:lnTo>
                <a:lnTo>
                  <a:pt x="2067" y="1884"/>
                </a:lnTo>
                <a:lnTo>
                  <a:pt x="2067" y="1883"/>
                </a:lnTo>
                <a:lnTo>
                  <a:pt x="2067" y="1882"/>
                </a:lnTo>
                <a:lnTo>
                  <a:pt x="2067" y="1883"/>
                </a:lnTo>
                <a:lnTo>
                  <a:pt x="2067" y="1884"/>
                </a:lnTo>
                <a:lnTo>
                  <a:pt x="2069" y="1884"/>
                </a:lnTo>
                <a:lnTo>
                  <a:pt x="2069" y="1883"/>
                </a:lnTo>
                <a:lnTo>
                  <a:pt x="2070" y="1883"/>
                </a:lnTo>
                <a:lnTo>
                  <a:pt x="2069" y="1883"/>
                </a:lnTo>
                <a:lnTo>
                  <a:pt x="2070" y="1883"/>
                </a:lnTo>
                <a:lnTo>
                  <a:pt x="2070" y="1884"/>
                </a:lnTo>
                <a:lnTo>
                  <a:pt x="2072" y="1883"/>
                </a:lnTo>
                <a:lnTo>
                  <a:pt x="2075" y="1883"/>
                </a:lnTo>
                <a:lnTo>
                  <a:pt x="2077" y="1883"/>
                </a:lnTo>
                <a:lnTo>
                  <a:pt x="2078" y="1883"/>
                </a:lnTo>
                <a:lnTo>
                  <a:pt x="2078" y="1884"/>
                </a:lnTo>
                <a:lnTo>
                  <a:pt x="2079" y="1884"/>
                </a:lnTo>
                <a:lnTo>
                  <a:pt x="2079" y="1883"/>
                </a:lnTo>
                <a:lnTo>
                  <a:pt x="2080" y="1883"/>
                </a:lnTo>
                <a:lnTo>
                  <a:pt x="2081" y="1883"/>
                </a:lnTo>
                <a:lnTo>
                  <a:pt x="2082" y="1883"/>
                </a:lnTo>
                <a:lnTo>
                  <a:pt x="2086" y="1882"/>
                </a:lnTo>
                <a:lnTo>
                  <a:pt x="2087" y="1882"/>
                </a:lnTo>
                <a:lnTo>
                  <a:pt x="2091" y="1882"/>
                </a:lnTo>
                <a:lnTo>
                  <a:pt x="2092" y="1882"/>
                </a:lnTo>
                <a:lnTo>
                  <a:pt x="2094" y="1882"/>
                </a:lnTo>
                <a:lnTo>
                  <a:pt x="2095" y="1882"/>
                </a:lnTo>
                <a:lnTo>
                  <a:pt x="2096" y="1882"/>
                </a:lnTo>
                <a:lnTo>
                  <a:pt x="2097" y="1882"/>
                </a:lnTo>
                <a:lnTo>
                  <a:pt x="2098" y="1882"/>
                </a:lnTo>
                <a:lnTo>
                  <a:pt x="2099" y="1881"/>
                </a:lnTo>
                <a:lnTo>
                  <a:pt x="2100" y="1881"/>
                </a:lnTo>
                <a:lnTo>
                  <a:pt x="2100" y="1880"/>
                </a:lnTo>
                <a:lnTo>
                  <a:pt x="2102" y="1880"/>
                </a:lnTo>
                <a:lnTo>
                  <a:pt x="2102" y="1879"/>
                </a:lnTo>
                <a:lnTo>
                  <a:pt x="2103" y="1879"/>
                </a:lnTo>
                <a:lnTo>
                  <a:pt x="2104" y="1879"/>
                </a:lnTo>
                <a:lnTo>
                  <a:pt x="2105" y="1879"/>
                </a:lnTo>
                <a:lnTo>
                  <a:pt x="2106" y="1879"/>
                </a:lnTo>
                <a:lnTo>
                  <a:pt x="2107" y="1879"/>
                </a:lnTo>
                <a:lnTo>
                  <a:pt x="2107" y="1877"/>
                </a:lnTo>
                <a:lnTo>
                  <a:pt x="2108" y="1877"/>
                </a:lnTo>
                <a:lnTo>
                  <a:pt x="2108" y="1876"/>
                </a:lnTo>
                <a:lnTo>
                  <a:pt x="2109" y="1876"/>
                </a:lnTo>
                <a:lnTo>
                  <a:pt x="2111" y="1876"/>
                </a:lnTo>
                <a:lnTo>
                  <a:pt x="2111" y="1875"/>
                </a:lnTo>
                <a:lnTo>
                  <a:pt x="2112" y="1875"/>
                </a:lnTo>
                <a:lnTo>
                  <a:pt x="2112" y="1874"/>
                </a:lnTo>
                <a:lnTo>
                  <a:pt x="2113" y="1874"/>
                </a:lnTo>
                <a:lnTo>
                  <a:pt x="2113" y="1873"/>
                </a:lnTo>
                <a:lnTo>
                  <a:pt x="2114" y="1873"/>
                </a:lnTo>
                <a:lnTo>
                  <a:pt x="2114" y="1872"/>
                </a:lnTo>
                <a:lnTo>
                  <a:pt x="2115" y="1872"/>
                </a:lnTo>
                <a:lnTo>
                  <a:pt x="2116" y="1871"/>
                </a:lnTo>
                <a:lnTo>
                  <a:pt x="2117" y="1869"/>
                </a:lnTo>
                <a:lnTo>
                  <a:pt x="2117" y="1868"/>
                </a:lnTo>
                <a:lnTo>
                  <a:pt x="2119" y="1868"/>
                </a:lnTo>
                <a:lnTo>
                  <a:pt x="2120" y="1867"/>
                </a:lnTo>
                <a:lnTo>
                  <a:pt x="2120" y="1866"/>
                </a:lnTo>
                <a:lnTo>
                  <a:pt x="2121" y="1866"/>
                </a:lnTo>
                <a:lnTo>
                  <a:pt x="2121" y="1865"/>
                </a:lnTo>
                <a:lnTo>
                  <a:pt x="2122" y="1865"/>
                </a:lnTo>
                <a:lnTo>
                  <a:pt x="2122" y="1864"/>
                </a:lnTo>
                <a:lnTo>
                  <a:pt x="2123" y="1864"/>
                </a:lnTo>
                <a:lnTo>
                  <a:pt x="2123" y="1863"/>
                </a:lnTo>
                <a:lnTo>
                  <a:pt x="2124" y="1863"/>
                </a:lnTo>
                <a:lnTo>
                  <a:pt x="2124" y="1862"/>
                </a:lnTo>
                <a:lnTo>
                  <a:pt x="2125" y="1862"/>
                </a:lnTo>
                <a:lnTo>
                  <a:pt x="2125" y="1860"/>
                </a:lnTo>
                <a:lnTo>
                  <a:pt x="2126" y="1860"/>
                </a:lnTo>
                <a:lnTo>
                  <a:pt x="2128" y="1860"/>
                </a:lnTo>
                <a:lnTo>
                  <a:pt x="2129" y="1859"/>
                </a:lnTo>
                <a:lnTo>
                  <a:pt x="2132" y="1859"/>
                </a:lnTo>
                <a:lnTo>
                  <a:pt x="2133" y="1859"/>
                </a:lnTo>
                <a:lnTo>
                  <a:pt x="2133" y="1860"/>
                </a:lnTo>
                <a:lnTo>
                  <a:pt x="2134" y="1860"/>
                </a:lnTo>
                <a:lnTo>
                  <a:pt x="2133" y="1860"/>
                </a:lnTo>
                <a:lnTo>
                  <a:pt x="2133" y="1862"/>
                </a:lnTo>
                <a:lnTo>
                  <a:pt x="2132" y="1863"/>
                </a:lnTo>
                <a:lnTo>
                  <a:pt x="2133" y="1863"/>
                </a:lnTo>
                <a:lnTo>
                  <a:pt x="2132" y="1863"/>
                </a:lnTo>
                <a:lnTo>
                  <a:pt x="2131" y="1863"/>
                </a:lnTo>
                <a:lnTo>
                  <a:pt x="2131" y="1864"/>
                </a:lnTo>
                <a:lnTo>
                  <a:pt x="2130" y="1864"/>
                </a:lnTo>
                <a:lnTo>
                  <a:pt x="2130" y="1865"/>
                </a:lnTo>
                <a:lnTo>
                  <a:pt x="2129" y="1866"/>
                </a:lnTo>
                <a:lnTo>
                  <a:pt x="2129" y="1867"/>
                </a:lnTo>
                <a:lnTo>
                  <a:pt x="2129" y="1868"/>
                </a:lnTo>
                <a:lnTo>
                  <a:pt x="2128" y="1868"/>
                </a:lnTo>
                <a:lnTo>
                  <a:pt x="2128" y="1869"/>
                </a:lnTo>
                <a:lnTo>
                  <a:pt x="2128" y="1871"/>
                </a:lnTo>
                <a:lnTo>
                  <a:pt x="2126" y="1873"/>
                </a:lnTo>
                <a:lnTo>
                  <a:pt x="2125" y="1873"/>
                </a:lnTo>
                <a:lnTo>
                  <a:pt x="2125" y="1874"/>
                </a:lnTo>
                <a:lnTo>
                  <a:pt x="2124" y="1875"/>
                </a:lnTo>
                <a:lnTo>
                  <a:pt x="2123" y="1875"/>
                </a:lnTo>
                <a:lnTo>
                  <a:pt x="2123" y="1876"/>
                </a:lnTo>
                <a:lnTo>
                  <a:pt x="2122" y="1876"/>
                </a:lnTo>
                <a:lnTo>
                  <a:pt x="2122" y="1877"/>
                </a:lnTo>
                <a:lnTo>
                  <a:pt x="2121" y="1877"/>
                </a:lnTo>
                <a:lnTo>
                  <a:pt x="2121" y="1879"/>
                </a:lnTo>
                <a:lnTo>
                  <a:pt x="2120" y="1879"/>
                </a:lnTo>
                <a:lnTo>
                  <a:pt x="2119" y="1879"/>
                </a:lnTo>
                <a:lnTo>
                  <a:pt x="2119" y="1880"/>
                </a:lnTo>
                <a:lnTo>
                  <a:pt x="2117" y="1880"/>
                </a:lnTo>
                <a:lnTo>
                  <a:pt x="2117" y="1881"/>
                </a:lnTo>
                <a:lnTo>
                  <a:pt x="2117" y="1882"/>
                </a:lnTo>
                <a:lnTo>
                  <a:pt x="2116" y="1882"/>
                </a:lnTo>
                <a:lnTo>
                  <a:pt x="2116" y="1883"/>
                </a:lnTo>
                <a:lnTo>
                  <a:pt x="2115" y="1883"/>
                </a:lnTo>
                <a:lnTo>
                  <a:pt x="2115" y="1884"/>
                </a:lnTo>
                <a:lnTo>
                  <a:pt x="2115" y="1885"/>
                </a:lnTo>
                <a:lnTo>
                  <a:pt x="2115" y="1887"/>
                </a:lnTo>
                <a:lnTo>
                  <a:pt x="2114" y="1890"/>
                </a:lnTo>
                <a:lnTo>
                  <a:pt x="2114" y="1891"/>
                </a:lnTo>
                <a:lnTo>
                  <a:pt x="2113" y="1891"/>
                </a:lnTo>
                <a:lnTo>
                  <a:pt x="2113" y="1892"/>
                </a:lnTo>
                <a:lnTo>
                  <a:pt x="2113" y="1893"/>
                </a:lnTo>
                <a:lnTo>
                  <a:pt x="2113" y="1894"/>
                </a:lnTo>
                <a:lnTo>
                  <a:pt x="2112" y="1894"/>
                </a:lnTo>
                <a:lnTo>
                  <a:pt x="2112" y="1896"/>
                </a:lnTo>
                <a:lnTo>
                  <a:pt x="2112" y="1897"/>
                </a:lnTo>
                <a:lnTo>
                  <a:pt x="2112" y="1898"/>
                </a:lnTo>
                <a:lnTo>
                  <a:pt x="2112" y="1899"/>
                </a:lnTo>
                <a:lnTo>
                  <a:pt x="2112" y="1900"/>
                </a:lnTo>
                <a:lnTo>
                  <a:pt x="2112" y="1901"/>
                </a:lnTo>
                <a:lnTo>
                  <a:pt x="2113" y="1901"/>
                </a:lnTo>
                <a:lnTo>
                  <a:pt x="2113" y="1902"/>
                </a:lnTo>
                <a:lnTo>
                  <a:pt x="2113" y="1904"/>
                </a:lnTo>
                <a:lnTo>
                  <a:pt x="2113" y="1905"/>
                </a:lnTo>
                <a:lnTo>
                  <a:pt x="2112" y="1905"/>
                </a:lnTo>
                <a:lnTo>
                  <a:pt x="2112" y="1906"/>
                </a:lnTo>
                <a:lnTo>
                  <a:pt x="2113" y="1906"/>
                </a:lnTo>
                <a:lnTo>
                  <a:pt x="2113" y="1907"/>
                </a:lnTo>
                <a:lnTo>
                  <a:pt x="2113" y="1908"/>
                </a:lnTo>
                <a:lnTo>
                  <a:pt x="2113" y="1909"/>
                </a:lnTo>
                <a:lnTo>
                  <a:pt x="2114" y="1909"/>
                </a:lnTo>
                <a:lnTo>
                  <a:pt x="2114" y="1910"/>
                </a:lnTo>
                <a:lnTo>
                  <a:pt x="2115" y="1910"/>
                </a:lnTo>
                <a:lnTo>
                  <a:pt x="2115" y="1909"/>
                </a:lnTo>
                <a:lnTo>
                  <a:pt x="2114" y="1909"/>
                </a:lnTo>
                <a:lnTo>
                  <a:pt x="2114" y="1908"/>
                </a:lnTo>
                <a:lnTo>
                  <a:pt x="2114" y="1907"/>
                </a:lnTo>
                <a:lnTo>
                  <a:pt x="2114" y="1905"/>
                </a:lnTo>
                <a:lnTo>
                  <a:pt x="2114" y="1904"/>
                </a:lnTo>
                <a:lnTo>
                  <a:pt x="2114" y="1902"/>
                </a:lnTo>
                <a:lnTo>
                  <a:pt x="2113" y="1902"/>
                </a:lnTo>
                <a:lnTo>
                  <a:pt x="2114" y="1902"/>
                </a:lnTo>
                <a:lnTo>
                  <a:pt x="2114" y="1904"/>
                </a:lnTo>
                <a:lnTo>
                  <a:pt x="2114" y="1905"/>
                </a:lnTo>
                <a:lnTo>
                  <a:pt x="2114" y="1906"/>
                </a:lnTo>
                <a:lnTo>
                  <a:pt x="2114" y="1907"/>
                </a:lnTo>
                <a:lnTo>
                  <a:pt x="2114" y="1908"/>
                </a:lnTo>
                <a:lnTo>
                  <a:pt x="2115" y="1908"/>
                </a:lnTo>
                <a:lnTo>
                  <a:pt x="2115" y="1909"/>
                </a:lnTo>
                <a:lnTo>
                  <a:pt x="2115" y="1910"/>
                </a:lnTo>
                <a:lnTo>
                  <a:pt x="2116" y="1910"/>
                </a:lnTo>
                <a:lnTo>
                  <a:pt x="2116" y="1909"/>
                </a:lnTo>
                <a:lnTo>
                  <a:pt x="2116" y="1908"/>
                </a:lnTo>
                <a:lnTo>
                  <a:pt x="2116" y="1907"/>
                </a:lnTo>
                <a:lnTo>
                  <a:pt x="2116" y="1906"/>
                </a:lnTo>
                <a:lnTo>
                  <a:pt x="2116" y="1905"/>
                </a:lnTo>
                <a:lnTo>
                  <a:pt x="2115" y="1905"/>
                </a:lnTo>
                <a:lnTo>
                  <a:pt x="2115" y="1904"/>
                </a:lnTo>
                <a:lnTo>
                  <a:pt x="2115" y="1902"/>
                </a:lnTo>
                <a:lnTo>
                  <a:pt x="2116" y="1902"/>
                </a:lnTo>
                <a:lnTo>
                  <a:pt x="2115" y="1902"/>
                </a:lnTo>
                <a:lnTo>
                  <a:pt x="2116" y="1907"/>
                </a:lnTo>
                <a:lnTo>
                  <a:pt x="2116" y="1908"/>
                </a:lnTo>
                <a:lnTo>
                  <a:pt x="2116" y="1909"/>
                </a:lnTo>
                <a:lnTo>
                  <a:pt x="2116" y="1910"/>
                </a:lnTo>
                <a:lnTo>
                  <a:pt x="2117" y="1909"/>
                </a:lnTo>
                <a:lnTo>
                  <a:pt x="2117" y="1910"/>
                </a:lnTo>
                <a:lnTo>
                  <a:pt x="2117" y="1909"/>
                </a:lnTo>
                <a:lnTo>
                  <a:pt x="2117" y="1910"/>
                </a:lnTo>
                <a:lnTo>
                  <a:pt x="2117" y="1909"/>
                </a:lnTo>
                <a:lnTo>
                  <a:pt x="2117" y="1910"/>
                </a:lnTo>
                <a:lnTo>
                  <a:pt x="2119" y="1910"/>
                </a:lnTo>
                <a:lnTo>
                  <a:pt x="2119" y="1909"/>
                </a:lnTo>
                <a:lnTo>
                  <a:pt x="2119" y="1908"/>
                </a:lnTo>
                <a:lnTo>
                  <a:pt x="2119" y="1907"/>
                </a:lnTo>
                <a:lnTo>
                  <a:pt x="2117" y="1907"/>
                </a:lnTo>
                <a:lnTo>
                  <a:pt x="2117" y="1906"/>
                </a:lnTo>
                <a:lnTo>
                  <a:pt x="2117" y="1905"/>
                </a:lnTo>
                <a:lnTo>
                  <a:pt x="2117" y="1904"/>
                </a:lnTo>
                <a:lnTo>
                  <a:pt x="2117" y="1901"/>
                </a:lnTo>
                <a:lnTo>
                  <a:pt x="2119" y="1901"/>
                </a:lnTo>
                <a:lnTo>
                  <a:pt x="2117" y="1901"/>
                </a:lnTo>
                <a:lnTo>
                  <a:pt x="2117" y="1902"/>
                </a:lnTo>
                <a:lnTo>
                  <a:pt x="2117" y="1904"/>
                </a:lnTo>
                <a:lnTo>
                  <a:pt x="2117" y="1905"/>
                </a:lnTo>
                <a:lnTo>
                  <a:pt x="2117" y="1906"/>
                </a:lnTo>
                <a:lnTo>
                  <a:pt x="2119" y="1906"/>
                </a:lnTo>
                <a:lnTo>
                  <a:pt x="2119" y="1907"/>
                </a:lnTo>
                <a:lnTo>
                  <a:pt x="2119" y="1908"/>
                </a:lnTo>
                <a:lnTo>
                  <a:pt x="2119" y="1909"/>
                </a:lnTo>
                <a:lnTo>
                  <a:pt x="2120" y="1908"/>
                </a:lnTo>
                <a:lnTo>
                  <a:pt x="2120" y="1909"/>
                </a:lnTo>
                <a:lnTo>
                  <a:pt x="2120" y="1908"/>
                </a:lnTo>
                <a:lnTo>
                  <a:pt x="2120" y="1907"/>
                </a:lnTo>
                <a:lnTo>
                  <a:pt x="2121" y="1907"/>
                </a:lnTo>
                <a:lnTo>
                  <a:pt x="2121" y="1906"/>
                </a:lnTo>
                <a:lnTo>
                  <a:pt x="2121" y="1905"/>
                </a:lnTo>
                <a:lnTo>
                  <a:pt x="2121" y="1904"/>
                </a:lnTo>
                <a:lnTo>
                  <a:pt x="2121" y="1902"/>
                </a:lnTo>
                <a:lnTo>
                  <a:pt x="2121" y="1901"/>
                </a:lnTo>
                <a:lnTo>
                  <a:pt x="2121" y="1900"/>
                </a:lnTo>
                <a:lnTo>
                  <a:pt x="2120" y="1900"/>
                </a:lnTo>
                <a:lnTo>
                  <a:pt x="2120" y="1899"/>
                </a:lnTo>
                <a:lnTo>
                  <a:pt x="2121" y="1899"/>
                </a:lnTo>
                <a:lnTo>
                  <a:pt x="2121" y="1898"/>
                </a:lnTo>
                <a:lnTo>
                  <a:pt x="2120" y="1897"/>
                </a:lnTo>
                <a:lnTo>
                  <a:pt x="2121" y="1897"/>
                </a:lnTo>
                <a:lnTo>
                  <a:pt x="2121" y="1896"/>
                </a:lnTo>
                <a:lnTo>
                  <a:pt x="2121" y="1894"/>
                </a:lnTo>
                <a:lnTo>
                  <a:pt x="2121" y="1893"/>
                </a:lnTo>
                <a:lnTo>
                  <a:pt x="2121" y="1892"/>
                </a:lnTo>
                <a:lnTo>
                  <a:pt x="2121" y="1891"/>
                </a:lnTo>
                <a:lnTo>
                  <a:pt x="2122" y="1890"/>
                </a:lnTo>
                <a:lnTo>
                  <a:pt x="2122" y="1889"/>
                </a:lnTo>
                <a:lnTo>
                  <a:pt x="2123" y="1889"/>
                </a:lnTo>
                <a:lnTo>
                  <a:pt x="2123" y="1888"/>
                </a:lnTo>
                <a:lnTo>
                  <a:pt x="2124" y="1888"/>
                </a:lnTo>
                <a:lnTo>
                  <a:pt x="2125" y="1888"/>
                </a:lnTo>
                <a:lnTo>
                  <a:pt x="2125" y="1887"/>
                </a:lnTo>
                <a:lnTo>
                  <a:pt x="2126" y="1885"/>
                </a:lnTo>
                <a:lnTo>
                  <a:pt x="2128" y="1884"/>
                </a:lnTo>
                <a:lnTo>
                  <a:pt x="2128" y="1883"/>
                </a:lnTo>
                <a:lnTo>
                  <a:pt x="2129" y="1883"/>
                </a:lnTo>
                <a:lnTo>
                  <a:pt x="2130" y="1882"/>
                </a:lnTo>
                <a:lnTo>
                  <a:pt x="2131" y="1881"/>
                </a:lnTo>
                <a:lnTo>
                  <a:pt x="2130" y="1881"/>
                </a:lnTo>
                <a:lnTo>
                  <a:pt x="2131" y="1881"/>
                </a:lnTo>
                <a:lnTo>
                  <a:pt x="2131" y="1880"/>
                </a:lnTo>
                <a:lnTo>
                  <a:pt x="2132" y="1879"/>
                </a:lnTo>
                <a:lnTo>
                  <a:pt x="2133" y="1879"/>
                </a:lnTo>
                <a:lnTo>
                  <a:pt x="2133" y="1877"/>
                </a:lnTo>
                <a:lnTo>
                  <a:pt x="2134" y="1877"/>
                </a:lnTo>
                <a:lnTo>
                  <a:pt x="2136" y="1876"/>
                </a:lnTo>
                <a:lnTo>
                  <a:pt x="2136" y="1875"/>
                </a:lnTo>
                <a:lnTo>
                  <a:pt x="2134" y="1875"/>
                </a:lnTo>
                <a:lnTo>
                  <a:pt x="2134" y="1874"/>
                </a:lnTo>
                <a:lnTo>
                  <a:pt x="2136" y="1875"/>
                </a:lnTo>
                <a:lnTo>
                  <a:pt x="2137" y="1875"/>
                </a:lnTo>
                <a:lnTo>
                  <a:pt x="2137" y="1874"/>
                </a:lnTo>
                <a:lnTo>
                  <a:pt x="2136" y="1873"/>
                </a:lnTo>
                <a:lnTo>
                  <a:pt x="2137" y="1874"/>
                </a:lnTo>
                <a:lnTo>
                  <a:pt x="2137" y="1873"/>
                </a:lnTo>
                <a:lnTo>
                  <a:pt x="2137" y="1872"/>
                </a:lnTo>
                <a:lnTo>
                  <a:pt x="2137" y="1871"/>
                </a:lnTo>
                <a:lnTo>
                  <a:pt x="2138" y="1871"/>
                </a:lnTo>
                <a:lnTo>
                  <a:pt x="2138" y="1869"/>
                </a:lnTo>
                <a:lnTo>
                  <a:pt x="2139" y="1869"/>
                </a:lnTo>
                <a:lnTo>
                  <a:pt x="2139" y="1868"/>
                </a:lnTo>
                <a:lnTo>
                  <a:pt x="2139" y="1869"/>
                </a:lnTo>
                <a:lnTo>
                  <a:pt x="2139" y="1868"/>
                </a:lnTo>
                <a:lnTo>
                  <a:pt x="2140" y="1868"/>
                </a:lnTo>
                <a:lnTo>
                  <a:pt x="2141" y="1868"/>
                </a:lnTo>
                <a:lnTo>
                  <a:pt x="2142" y="1868"/>
                </a:lnTo>
                <a:lnTo>
                  <a:pt x="2142" y="1867"/>
                </a:lnTo>
                <a:lnTo>
                  <a:pt x="2144" y="1867"/>
                </a:lnTo>
                <a:lnTo>
                  <a:pt x="2144" y="1866"/>
                </a:lnTo>
                <a:lnTo>
                  <a:pt x="2145" y="1866"/>
                </a:lnTo>
                <a:lnTo>
                  <a:pt x="2145" y="1865"/>
                </a:lnTo>
                <a:lnTo>
                  <a:pt x="2146" y="1865"/>
                </a:lnTo>
                <a:lnTo>
                  <a:pt x="2146" y="1864"/>
                </a:lnTo>
                <a:lnTo>
                  <a:pt x="2147" y="1863"/>
                </a:lnTo>
                <a:lnTo>
                  <a:pt x="2147" y="1862"/>
                </a:lnTo>
                <a:lnTo>
                  <a:pt x="2147" y="1860"/>
                </a:lnTo>
                <a:lnTo>
                  <a:pt x="2147" y="1859"/>
                </a:lnTo>
                <a:lnTo>
                  <a:pt x="2148" y="1859"/>
                </a:lnTo>
                <a:lnTo>
                  <a:pt x="2148" y="1858"/>
                </a:lnTo>
                <a:lnTo>
                  <a:pt x="2148" y="1857"/>
                </a:lnTo>
                <a:lnTo>
                  <a:pt x="2148" y="1856"/>
                </a:lnTo>
                <a:lnTo>
                  <a:pt x="2147" y="1855"/>
                </a:lnTo>
                <a:lnTo>
                  <a:pt x="2146" y="1855"/>
                </a:lnTo>
                <a:lnTo>
                  <a:pt x="2146" y="1854"/>
                </a:lnTo>
                <a:lnTo>
                  <a:pt x="2146" y="1852"/>
                </a:lnTo>
                <a:lnTo>
                  <a:pt x="2145" y="1851"/>
                </a:lnTo>
                <a:lnTo>
                  <a:pt x="2145" y="1850"/>
                </a:lnTo>
                <a:lnTo>
                  <a:pt x="2145" y="1849"/>
                </a:lnTo>
                <a:lnTo>
                  <a:pt x="2145" y="1848"/>
                </a:lnTo>
                <a:lnTo>
                  <a:pt x="2146" y="1848"/>
                </a:lnTo>
                <a:lnTo>
                  <a:pt x="2146" y="1847"/>
                </a:lnTo>
                <a:lnTo>
                  <a:pt x="2146" y="1846"/>
                </a:lnTo>
                <a:lnTo>
                  <a:pt x="2147" y="1846"/>
                </a:lnTo>
                <a:lnTo>
                  <a:pt x="2147" y="1845"/>
                </a:lnTo>
                <a:lnTo>
                  <a:pt x="2148" y="1845"/>
                </a:lnTo>
                <a:lnTo>
                  <a:pt x="2148" y="1843"/>
                </a:lnTo>
                <a:lnTo>
                  <a:pt x="2149" y="1842"/>
                </a:lnTo>
                <a:lnTo>
                  <a:pt x="2149" y="1841"/>
                </a:lnTo>
                <a:lnTo>
                  <a:pt x="2150" y="1841"/>
                </a:lnTo>
                <a:lnTo>
                  <a:pt x="2151" y="1840"/>
                </a:lnTo>
                <a:lnTo>
                  <a:pt x="2153" y="1839"/>
                </a:lnTo>
                <a:lnTo>
                  <a:pt x="2153" y="1838"/>
                </a:lnTo>
                <a:lnTo>
                  <a:pt x="2154" y="1838"/>
                </a:lnTo>
                <a:lnTo>
                  <a:pt x="2154" y="1837"/>
                </a:lnTo>
                <a:lnTo>
                  <a:pt x="2154" y="1835"/>
                </a:lnTo>
                <a:lnTo>
                  <a:pt x="2155" y="1835"/>
                </a:lnTo>
                <a:lnTo>
                  <a:pt x="2155" y="1834"/>
                </a:lnTo>
                <a:lnTo>
                  <a:pt x="2156" y="1834"/>
                </a:lnTo>
                <a:lnTo>
                  <a:pt x="2156" y="1833"/>
                </a:lnTo>
                <a:lnTo>
                  <a:pt x="2157" y="1832"/>
                </a:lnTo>
                <a:lnTo>
                  <a:pt x="2161" y="1829"/>
                </a:lnTo>
                <a:lnTo>
                  <a:pt x="2161" y="1827"/>
                </a:lnTo>
                <a:lnTo>
                  <a:pt x="2165" y="1824"/>
                </a:lnTo>
                <a:lnTo>
                  <a:pt x="2165" y="1823"/>
                </a:lnTo>
                <a:lnTo>
                  <a:pt x="2167" y="1822"/>
                </a:lnTo>
                <a:lnTo>
                  <a:pt x="2169" y="1822"/>
                </a:lnTo>
                <a:lnTo>
                  <a:pt x="2169" y="1821"/>
                </a:lnTo>
                <a:lnTo>
                  <a:pt x="2170" y="1821"/>
                </a:lnTo>
                <a:lnTo>
                  <a:pt x="2171" y="1821"/>
                </a:lnTo>
                <a:lnTo>
                  <a:pt x="2173" y="1821"/>
                </a:lnTo>
                <a:lnTo>
                  <a:pt x="2174" y="1820"/>
                </a:lnTo>
                <a:lnTo>
                  <a:pt x="2175" y="1820"/>
                </a:lnTo>
                <a:lnTo>
                  <a:pt x="2176" y="1820"/>
                </a:lnTo>
                <a:lnTo>
                  <a:pt x="2176" y="1821"/>
                </a:lnTo>
                <a:lnTo>
                  <a:pt x="2178" y="1821"/>
                </a:lnTo>
                <a:lnTo>
                  <a:pt x="2179" y="1821"/>
                </a:lnTo>
                <a:lnTo>
                  <a:pt x="2180" y="1821"/>
                </a:lnTo>
                <a:lnTo>
                  <a:pt x="2181" y="1821"/>
                </a:lnTo>
                <a:lnTo>
                  <a:pt x="2182" y="1821"/>
                </a:lnTo>
                <a:lnTo>
                  <a:pt x="2183" y="1821"/>
                </a:lnTo>
                <a:lnTo>
                  <a:pt x="2184" y="1821"/>
                </a:lnTo>
                <a:lnTo>
                  <a:pt x="2184" y="1822"/>
                </a:lnTo>
                <a:lnTo>
                  <a:pt x="2186" y="1822"/>
                </a:lnTo>
                <a:lnTo>
                  <a:pt x="2186" y="1823"/>
                </a:lnTo>
                <a:lnTo>
                  <a:pt x="2187" y="1823"/>
                </a:lnTo>
                <a:lnTo>
                  <a:pt x="2187" y="1824"/>
                </a:lnTo>
                <a:lnTo>
                  <a:pt x="2188" y="1824"/>
                </a:lnTo>
                <a:lnTo>
                  <a:pt x="2188" y="1825"/>
                </a:lnTo>
                <a:lnTo>
                  <a:pt x="2189" y="1826"/>
                </a:lnTo>
                <a:lnTo>
                  <a:pt x="2189" y="1827"/>
                </a:lnTo>
                <a:lnTo>
                  <a:pt x="2188" y="1827"/>
                </a:lnTo>
                <a:lnTo>
                  <a:pt x="2188" y="1829"/>
                </a:lnTo>
                <a:lnTo>
                  <a:pt x="2187" y="1829"/>
                </a:lnTo>
                <a:lnTo>
                  <a:pt x="2186" y="1829"/>
                </a:lnTo>
                <a:lnTo>
                  <a:pt x="2186" y="1830"/>
                </a:lnTo>
                <a:lnTo>
                  <a:pt x="2187" y="1830"/>
                </a:lnTo>
                <a:lnTo>
                  <a:pt x="2188" y="1831"/>
                </a:lnTo>
                <a:lnTo>
                  <a:pt x="2188" y="1832"/>
                </a:lnTo>
                <a:lnTo>
                  <a:pt x="2188" y="1833"/>
                </a:lnTo>
                <a:lnTo>
                  <a:pt x="2188" y="1834"/>
                </a:lnTo>
                <a:lnTo>
                  <a:pt x="2187" y="1834"/>
                </a:lnTo>
                <a:lnTo>
                  <a:pt x="2187" y="1833"/>
                </a:lnTo>
                <a:lnTo>
                  <a:pt x="2186" y="1832"/>
                </a:lnTo>
                <a:lnTo>
                  <a:pt x="2186" y="1831"/>
                </a:lnTo>
                <a:lnTo>
                  <a:pt x="2186" y="1830"/>
                </a:lnTo>
                <a:lnTo>
                  <a:pt x="2184" y="1830"/>
                </a:lnTo>
                <a:lnTo>
                  <a:pt x="2184" y="1829"/>
                </a:lnTo>
                <a:lnTo>
                  <a:pt x="2183" y="1827"/>
                </a:lnTo>
                <a:lnTo>
                  <a:pt x="2183" y="1826"/>
                </a:lnTo>
                <a:lnTo>
                  <a:pt x="2182" y="1826"/>
                </a:lnTo>
                <a:lnTo>
                  <a:pt x="2182" y="1825"/>
                </a:lnTo>
                <a:lnTo>
                  <a:pt x="2181" y="1824"/>
                </a:lnTo>
                <a:lnTo>
                  <a:pt x="2180" y="1824"/>
                </a:lnTo>
                <a:lnTo>
                  <a:pt x="2181" y="1824"/>
                </a:lnTo>
                <a:lnTo>
                  <a:pt x="2181" y="1825"/>
                </a:lnTo>
                <a:lnTo>
                  <a:pt x="2182" y="1825"/>
                </a:lnTo>
                <a:lnTo>
                  <a:pt x="2182" y="1826"/>
                </a:lnTo>
                <a:lnTo>
                  <a:pt x="2182" y="1827"/>
                </a:lnTo>
                <a:lnTo>
                  <a:pt x="2183" y="1827"/>
                </a:lnTo>
                <a:lnTo>
                  <a:pt x="2184" y="1830"/>
                </a:lnTo>
                <a:lnTo>
                  <a:pt x="2184" y="1831"/>
                </a:lnTo>
                <a:lnTo>
                  <a:pt x="2186" y="1831"/>
                </a:lnTo>
                <a:lnTo>
                  <a:pt x="2186" y="1832"/>
                </a:lnTo>
                <a:lnTo>
                  <a:pt x="2186" y="1833"/>
                </a:lnTo>
                <a:lnTo>
                  <a:pt x="2186" y="1834"/>
                </a:lnTo>
                <a:lnTo>
                  <a:pt x="2187" y="1834"/>
                </a:lnTo>
                <a:lnTo>
                  <a:pt x="2187" y="1835"/>
                </a:lnTo>
                <a:lnTo>
                  <a:pt x="2187" y="1837"/>
                </a:lnTo>
                <a:lnTo>
                  <a:pt x="2187" y="1838"/>
                </a:lnTo>
                <a:lnTo>
                  <a:pt x="2187" y="1839"/>
                </a:lnTo>
                <a:lnTo>
                  <a:pt x="2187" y="1840"/>
                </a:lnTo>
                <a:lnTo>
                  <a:pt x="2187" y="1841"/>
                </a:lnTo>
                <a:lnTo>
                  <a:pt x="2186" y="1841"/>
                </a:lnTo>
                <a:lnTo>
                  <a:pt x="2186" y="1842"/>
                </a:lnTo>
                <a:lnTo>
                  <a:pt x="2186" y="1843"/>
                </a:lnTo>
                <a:lnTo>
                  <a:pt x="2186" y="1845"/>
                </a:lnTo>
                <a:lnTo>
                  <a:pt x="2186" y="1846"/>
                </a:lnTo>
                <a:lnTo>
                  <a:pt x="2186" y="1847"/>
                </a:lnTo>
                <a:lnTo>
                  <a:pt x="2186" y="1848"/>
                </a:lnTo>
                <a:lnTo>
                  <a:pt x="2184" y="1851"/>
                </a:lnTo>
                <a:lnTo>
                  <a:pt x="2184" y="1852"/>
                </a:lnTo>
                <a:lnTo>
                  <a:pt x="2186" y="1852"/>
                </a:lnTo>
                <a:lnTo>
                  <a:pt x="2187" y="1852"/>
                </a:lnTo>
                <a:lnTo>
                  <a:pt x="2187" y="1854"/>
                </a:lnTo>
                <a:lnTo>
                  <a:pt x="2186" y="1854"/>
                </a:lnTo>
                <a:lnTo>
                  <a:pt x="2184" y="1854"/>
                </a:lnTo>
                <a:lnTo>
                  <a:pt x="2183" y="1854"/>
                </a:lnTo>
                <a:lnTo>
                  <a:pt x="2183" y="1855"/>
                </a:lnTo>
                <a:lnTo>
                  <a:pt x="2182" y="1855"/>
                </a:lnTo>
                <a:lnTo>
                  <a:pt x="2182" y="1856"/>
                </a:lnTo>
                <a:lnTo>
                  <a:pt x="2182" y="1857"/>
                </a:lnTo>
                <a:lnTo>
                  <a:pt x="2181" y="1857"/>
                </a:lnTo>
                <a:lnTo>
                  <a:pt x="2181" y="1858"/>
                </a:lnTo>
                <a:lnTo>
                  <a:pt x="2181" y="1859"/>
                </a:lnTo>
                <a:lnTo>
                  <a:pt x="2180" y="1859"/>
                </a:lnTo>
                <a:lnTo>
                  <a:pt x="2180" y="1860"/>
                </a:lnTo>
                <a:lnTo>
                  <a:pt x="2180" y="1862"/>
                </a:lnTo>
                <a:lnTo>
                  <a:pt x="2180" y="1863"/>
                </a:lnTo>
                <a:lnTo>
                  <a:pt x="2181" y="1863"/>
                </a:lnTo>
                <a:lnTo>
                  <a:pt x="2181" y="1862"/>
                </a:lnTo>
                <a:lnTo>
                  <a:pt x="2181" y="1860"/>
                </a:lnTo>
                <a:lnTo>
                  <a:pt x="2182" y="1860"/>
                </a:lnTo>
                <a:lnTo>
                  <a:pt x="2182" y="1862"/>
                </a:lnTo>
                <a:lnTo>
                  <a:pt x="2181" y="1863"/>
                </a:lnTo>
                <a:lnTo>
                  <a:pt x="2181" y="1864"/>
                </a:lnTo>
                <a:lnTo>
                  <a:pt x="2180" y="1864"/>
                </a:lnTo>
                <a:lnTo>
                  <a:pt x="2179" y="1864"/>
                </a:lnTo>
                <a:lnTo>
                  <a:pt x="2178" y="1864"/>
                </a:lnTo>
                <a:lnTo>
                  <a:pt x="2178" y="1865"/>
                </a:lnTo>
                <a:lnTo>
                  <a:pt x="2178" y="1866"/>
                </a:lnTo>
                <a:lnTo>
                  <a:pt x="2178" y="1865"/>
                </a:lnTo>
                <a:lnTo>
                  <a:pt x="2178" y="1866"/>
                </a:lnTo>
                <a:lnTo>
                  <a:pt x="2178" y="1867"/>
                </a:lnTo>
                <a:lnTo>
                  <a:pt x="2176" y="1867"/>
                </a:lnTo>
                <a:lnTo>
                  <a:pt x="2176" y="1868"/>
                </a:lnTo>
                <a:lnTo>
                  <a:pt x="2175" y="1868"/>
                </a:lnTo>
                <a:lnTo>
                  <a:pt x="2174" y="1869"/>
                </a:lnTo>
                <a:lnTo>
                  <a:pt x="2174" y="1871"/>
                </a:lnTo>
                <a:lnTo>
                  <a:pt x="2173" y="1871"/>
                </a:lnTo>
                <a:lnTo>
                  <a:pt x="2173" y="1872"/>
                </a:lnTo>
                <a:lnTo>
                  <a:pt x="2173" y="1873"/>
                </a:lnTo>
                <a:lnTo>
                  <a:pt x="2172" y="1873"/>
                </a:lnTo>
                <a:lnTo>
                  <a:pt x="2171" y="1874"/>
                </a:lnTo>
                <a:lnTo>
                  <a:pt x="2170" y="1874"/>
                </a:lnTo>
                <a:lnTo>
                  <a:pt x="2171" y="1874"/>
                </a:lnTo>
                <a:lnTo>
                  <a:pt x="2171" y="1875"/>
                </a:lnTo>
                <a:lnTo>
                  <a:pt x="2171" y="1876"/>
                </a:lnTo>
                <a:lnTo>
                  <a:pt x="2170" y="1876"/>
                </a:lnTo>
                <a:lnTo>
                  <a:pt x="2169" y="1876"/>
                </a:lnTo>
                <a:lnTo>
                  <a:pt x="2167" y="1875"/>
                </a:lnTo>
                <a:lnTo>
                  <a:pt x="2166" y="1875"/>
                </a:lnTo>
                <a:lnTo>
                  <a:pt x="2165" y="1875"/>
                </a:lnTo>
                <a:lnTo>
                  <a:pt x="2164" y="1875"/>
                </a:lnTo>
                <a:lnTo>
                  <a:pt x="2164" y="1874"/>
                </a:lnTo>
                <a:lnTo>
                  <a:pt x="2163" y="1874"/>
                </a:lnTo>
                <a:lnTo>
                  <a:pt x="2162" y="1874"/>
                </a:lnTo>
                <a:lnTo>
                  <a:pt x="2161" y="1875"/>
                </a:lnTo>
                <a:lnTo>
                  <a:pt x="2159" y="1877"/>
                </a:lnTo>
                <a:lnTo>
                  <a:pt x="2159" y="1879"/>
                </a:lnTo>
                <a:lnTo>
                  <a:pt x="2158" y="1879"/>
                </a:lnTo>
                <a:lnTo>
                  <a:pt x="2157" y="1880"/>
                </a:lnTo>
                <a:lnTo>
                  <a:pt x="2157" y="1881"/>
                </a:lnTo>
                <a:lnTo>
                  <a:pt x="2156" y="1881"/>
                </a:lnTo>
                <a:lnTo>
                  <a:pt x="2156" y="1882"/>
                </a:lnTo>
                <a:lnTo>
                  <a:pt x="2155" y="1882"/>
                </a:lnTo>
                <a:lnTo>
                  <a:pt x="2155" y="1883"/>
                </a:lnTo>
                <a:lnTo>
                  <a:pt x="2154" y="1883"/>
                </a:lnTo>
                <a:lnTo>
                  <a:pt x="2154" y="1884"/>
                </a:lnTo>
                <a:lnTo>
                  <a:pt x="2153" y="1885"/>
                </a:lnTo>
                <a:lnTo>
                  <a:pt x="2154" y="1887"/>
                </a:lnTo>
                <a:lnTo>
                  <a:pt x="2154" y="1888"/>
                </a:lnTo>
                <a:lnTo>
                  <a:pt x="2154" y="1889"/>
                </a:lnTo>
                <a:lnTo>
                  <a:pt x="2155" y="1890"/>
                </a:lnTo>
                <a:lnTo>
                  <a:pt x="2156" y="1890"/>
                </a:lnTo>
                <a:lnTo>
                  <a:pt x="2156" y="1891"/>
                </a:lnTo>
                <a:lnTo>
                  <a:pt x="2156" y="1892"/>
                </a:lnTo>
                <a:lnTo>
                  <a:pt x="2157" y="1893"/>
                </a:lnTo>
                <a:lnTo>
                  <a:pt x="2158" y="1893"/>
                </a:lnTo>
                <a:lnTo>
                  <a:pt x="2159" y="1894"/>
                </a:lnTo>
                <a:lnTo>
                  <a:pt x="2161" y="1894"/>
                </a:lnTo>
                <a:lnTo>
                  <a:pt x="2162" y="1896"/>
                </a:lnTo>
                <a:lnTo>
                  <a:pt x="2162" y="1897"/>
                </a:lnTo>
                <a:lnTo>
                  <a:pt x="2163" y="1894"/>
                </a:lnTo>
                <a:lnTo>
                  <a:pt x="2164" y="1894"/>
                </a:lnTo>
                <a:lnTo>
                  <a:pt x="2165" y="1893"/>
                </a:lnTo>
                <a:lnTo>
                  <a:pt x="2166" y="1893"/>
                </a:lnTo>
                <a:lnTo>
                  <a:pt x="2166" y="1892"/>
                </a:lnTo>
                <a:lnTo>
                  <a:pt x="2167" y="1892"/>
                </a:lnTo>
                <a:lnTo>
                  <a:pt x="2166" y="1892"/>
                </a:lnTo>
                <a:lnTo>
                  <a:pt x="2167" y="1892"/>
                </a:lnTo>
                <a:lnTo>
                  <a:pt x="2167" y="1891"/>
                </a:lnTo>
                <a:lnTo>
                  <a:pt x="2169" y="1891"/>
                </a:lnTo>
                <a:lnTo>
                  <a:pt x="2169" y="1890"/>
                </a:lnTo>
                <a:lnTo>
                  <a:pt x="2170" y="1890"/>
                </a:lnTo>
                <a:lnTo>
                  <a:pt x="2171" y="1890"/>
                </a:lnTo>
                <a:lnTo>
                  <a:pt x="2171" y="1889"/>
                </a:lnTo>
                <a:lnTo>
                  <a:pt x="2171" y="1888"/>
                </a:lnTo>
                <a:lnTo>
                  <a:pt x="2172" y="1888"/>
                </a:lnTo>
                <a:lnTo>
                  <a:pt x="2173" y="1888"/>
                </a:lnTo>
                <a:lnTo>
                  <a:pt x="2173" y="1887"/>
                </a:lnTo>
                <a:lnTo>
                  <a:pt x="2174" y="1887"/>
                </a:lnTo>
                <a:lnTo>
                  <a:pt x="2174" y="1885"/>
                </a:lnTo>
                <a:lnTo>
                  <a:pt x="2174" y="1883"/>
                </a:lnTo>
                <a:lnTo>
                  <a:pt x="2174" y="1882"/>
                </a:lnTo>
                <a:lnTo>
                  <a:pt x="2175" y="1881"/>
                </a:lnTo>
                <a:lnTo>
                  <a:pt x="2175" y="1880"/>
                </a:lnTo>
                <a:lnTo>
                  <a:pt x="2176" y="1880"/>
                </a:lnTo>
                <a:lnTo>
                  <a:pt x="2176" y="1877"/>
                </a:lnTo>
                <a:lnTo>
                  <a:pt x="2178" y="1875"/>
                </a:lnTo>
                <a:lnTo>
                  <a:pt x="2179" y="1873"/>
                </a:lnTo>
                <a:lnTo>
                  <a:pt x="2179" y="1872"/>
                </a:lnTo>
                <a:lnTo>
                  <a:pt x="2180" y="1872"/>
                </a:lnTo>
                <a:lnTo>
                  <a:pt x="2180" y="1871"/>
                </a:lnTo>
                <a:lnTo>
                  <a:pt x="2181" y="1871"/>
                </a:lnTo>
                <a:lnTo>
                  <a:pt x="2181" y="1869"/>
                </a:lnTo>
                <a:lnTo>
                  <a:pt x="2182" y="1869"/>
                </a:lnTo>
                <a:lnTo>
                  <a:pt x="2182" y="1868"/>
                </a:lnTo>
                <a:lnTo>
                  <a:pt x="2183" y="1868"/>
                </a:lnTo>
                <a:lnTo>
                  <a:pt x="2184" y="1868"/>
                </a:lnTo>
                <a:lnTo>
                  <a:pt x="2186" y="1868"/>
                </a:lnTo>
                <a:lnTo>
                  <a:pt x="2186" y="1869"/>
                </a:lnTo>
                <a:lnTo>
                  <a:pt x="2186" y="1871"/>
                </a:lnTo>
                <a:lnTo>
                  <a:pt x="2186" y="1872"/>
                </a:lnTo>
                <a:lnTo>
                  <a:pt x="2187" y="1872"/>
                </a:lnTo>
                <a:lnTo>
                  <a:pt x="2187" y="1873"/>
                </a:lnTo>
                <a:lnTo>
                  <a:pt x="2186" y="1873"/>
                </a:lnTo>
                <a:lnTo>
                  <a:pt x="2187" y="1873"/>
                </a:lnTo>
                <a:lnTo>
                  <a:pt x="2188" y="1873"/>
                </a:lnTo>
                <a:lnTo>
                  <a:pt x="2187" y="1873"/>
                </a:lnTo>
                <a:lnTo>
                  <a:pt x="2186" y="1873"/>
                </a:lnTo>
                <a:lnTo>
                  <a:pt x="2186" y="1874"/>
                </a:lnTo>
                <a:lnTo>
                  <a:pt x="2187" y="1874"/>
                </a:lnTo>
                <a:lnTo>
                  <a:pt x="2186" y="1874"/>
                </a:lnTo>
                <a:lnTo>
                  <a:pt x="2187" y="1874"/>
                </a:lnTo>
                <a:lnTo>
                  <a:pt x="2187" y="1875"/>
                </a:lnTo>
                <a:lnTo>
                  <a:pt x="2187" y="1876"/>
                </a:lnTo>
                <a:lnTo>
                  <a:pt x="2188" y="1876"/>
                </a:lnTo>
                <a:lnTo>
                  <a:pt x="2188" y="1877"/>
                </a:lnTo>
                <a:lnTo>
                  <a:pt x="2189" y="1877"/>
                </a:lnTo>
                <a:lnTo>
                  <a:pt x="2189" y="1879"/>
                </a:lnTo>
                <a:lnTo>
                  <a:pt x="2188" y="1879"/>
                </a:lnTo>
                <a:lnTo>
                  <a:pt x="2189" y="1879"/>
                </a:lnTo>
                <a:lnTo>
                  <a:pt x="2189" y="1880"/>
                </a:lnTo>
                <a:lnTo>
                  <a:pt x="2189" y="1881"/>
                </a:lnTo>
                <a:lnTo>
                  <a:pt x="2189" y="1882"/>
                </a:lnTo>
                <a:lnTo>
                  <a:pt x="2189" y="1883"/>
                </a:lnTo>
                <a:lnTo>
                  <a:pt x="2189" y="1884"/>
                </a:lnTo>
                <a:lnTo>
                  <a:pt x="2189" y="1885"/>
                </a:lnTo>
                <a:lnTo>
                  <a:pt x="2190" y="1885"/>
                </a:lnTo>
                <a:lnTo>
                  <a:pt x="2190" y="1887"/>
                </a:lnTo>
                <a:lnTo>
                  <a:pt x="2191" y="1887"/>
                </a:lnTo>
                <a:lnTo>
                  <a:pt x="2191" y="1888"/>
                </a:lnTo>
                <a:lnTo>
                  <a:pt x="2191" y="1889"/>
                </a:lnTo>
                <a:lnTo>
                  <a:pt x="2191" y="1890"/>
                </a:lnTo>
                <a:lnTo>
                  <a:pt x="2192" y="1890"/>
                </a:lnTo>
                <a:lnTo>
                  <a:pt x="2193" y="1890"/>
                </a:lnTo>
                <a:lnTo>
                  <a:pt x="2193" y="1891"/>
                </a:lnTo>
                <a:lnTo>
                  <a:pt x="2195" y="1891"/>
                </a:lnTo>
                <a:lnTo>
                  <a:pt x="2196" y="1891"/>
                </a:lnTo>
                <a:lnTo>
                  <a:pt x="2197" y="1891"/>
                </a:lnTo>
                <a:lnTo>
                  <a:pt x="2198" y="1891"/>
                </a:lnTo>
                <a:lnTo>
                  <a:pt x="2199" y="1891"/>
                </a:lnTo>
                <a:lnTo>
                  <a:pt x="2200" y="1891"/>
                </a:lnTo>
                <a:lnTo>
                  <a:pt x="2200" y="1890"/>
                </a:lnTo>
                <a:lnTo>
                  <a:pt x="2201" y="1890"/>
                </a:lnTo>
                <a:lnTo>
                  <a:pt x="2201" y="1889"/>
                </a:lnTo>
                <a:lnTo>
                  <a:pt x="2203" y="1889"/>
                </a:lnTo>
                <a:lnTo>
                  <a:pt x="2204" y="1889"/>
                </a:lnTo>
                <a:lnTo>
                  <a:pt x="2205" y="1889"/>
                </a:lnTo>
                <a:lnTo>
                  <a:pt x="2205" y="1890"/>
                </a:lnTo>
                <a:lnTo>
                  <a:pt x="2206" y="1890"/>
                </a:lnTo>
                <a:lnTo>
                  <a:pt x="2207" y="1890"/>
                </a:lnTo>
                <a:lnTo>
                  <a:pt x="2208" y="1890"/>
                </a:lnTo>
                <a:lnTo>
                  <a:pt x="2209" y="1890"/>
                </a:lnTo>
                <a:lnTo>
                  <a:pt x="2209" y="1889"/>
                </a:lnTo>
                <a:lnTo>
                  <a:pt x="2211" y="1889"/>
                </a:lnTo>
                <a:lnTo>
                  <a:pt x="2212" y="1890"/>
                </a:lnTo>
                <a:lnTo>
                  <a:pt x="2213" y="1890"/>
                </a:lnTo>
                <a:lnTo>
                  <a:pt x="2214" y="1890"/>
                </a:lnTo>
                <a:lnTo>
                  <a:pt x="2214" y="1891"/>
                </a:lnTo>
                <a:lnTo>
                  <a:pt x="2215" y="1891"/>
                </a:lnTo>
                <a:lnTo>
                  <a:pt x="2216" y="1891"/>
                </a:lnTo>
                <a:lnTo>
                  <a:pt x="2216" y="1890"/>
                </a:lnTo>
                <a:lnTo>
                  <a:pt x="2217" y="1890"/>
                </a:lnTo>
                <a:lnTo>
                  <a:pt x="2216" y="1889"/>
                </a:lnTo>
                <a:lnTo>
                  <a:pt x="2215" y="1889"/>
                </a:lnTo>
                <a:lnTo>
                  <a:pt x="2214" y="1889"/>
                </a:lnTo>
                <a:lnTo>
                  <a:pt x="2214" y="1888"/>
                </a:lnTo>
                <a:lnTo>
                  <a:pt x="2213" y="1888"/>
                </a:lnTo>
                <a:lnTo>
                  <a:pt x="2212" y="1888"/>
                </a:lnTo>
                <a:lnTo>
                  <a:pt x="2211" y="1888"/>
                </a:lnTo>
                <a:lnTo>
                  <a:pt x="2211" y="1887"/>
                </a:lnTo>
                <a:lnTo>
                  <a:pt x="2209" y="1887"/>
                </a:lnTo>
                <a:lnTo>
                  <a:pt x="2208" y="1887"/>
                </a:lnTo>
                <a:lnTo>
                  <a:pt x="2208" y="1885"/>
                </a:lnTo>
                <a:lnTo>
                  <a:pt x="2207" y="1885"/>
                </a:lnTo>
                <a:lnTo>
                  <a:pt x="2206" y="1884"/>
                </a:lnTo>
                <a:lnTo>
                  <a:pt x="2205" y="1885"/>
                </a:lnTo>
                <a:lnTo>
                  <a:pt x="2204" y="1885"/>
                </a:lnTo>
                <a:lnTo>
                  <a:pt x="2203" y="1885"/>
                </a:lnTo>
                <a:lnTo>
                  <a:pt x="2203" y="1884"/>
                </a:lnTo>
                <a:lnTo>
                  <a:pt x="2203" y="1883"/>
                </a:lnTo>
                <a:lnTo>
                  <a:pt x="2203" y="1882"/>
                </a:lnTo>
                <a:lnTo>
                  <a:pt x="2203" y="1881"/>
                </a:lnTo>
                <a:lnTo>
                  <a:pt x="2203" y="1880"/>
                </a:lnTo>
                <a:lnTo>
                  <a:pt x="2203" y="1879"/>
                </a:lnTo>
                <a:lnTo>
                  <a:pt x="2203" y="1877"/>
                </a:lnTo>
                <a:lnTo>
                  <a:pt x="2203" y="1876"/>
                </a:lnTo>
                <a:lnTo>
                  <a:pt x="2203" y="1875"/>
                </a:lnTo>
                <a:lnTo>
                  <a:pt x="2203" y="1874"/>
                </a:lnTo>
                <a:lnTo>
                  <a:pt x="2204" y="1872"/>
                </a:lnTo>
                <a:lnTo>
                  <a:pt x="2204" y="1871"/>
                </a:lnTo>
                <a:lnTo>
                  <a:pt x="2204" y="1869"/>
                </a:lnTo>
                <a:lnTo>
                  <a:pt x="2204" y="1868"/>
                </a:lnTo>
                <a:lnTo>
                  <a:pt x="2204" y="1867"/>
                </a:lnTo>
                <a:lnTo>
                  <a:pt x="2205" y="1867"/>
                </a:lnTo>
                <a:lnTo>
                  <a:pt x="2205" y="1866"/>
                </a:lnTo>
                <a:lnTo>
                  <a:pt x="2206" y="1866"/>
                </a:lnTo>
                <a:lnTo>
                  <a:pt x="2206" y="1865"/>
                </a:lnTo>
                <a:lnTo>
                  <a:pt x="2206" y="1864"/>
                </a:lnTo>
                <a:lnTo>
                  <a:pt x="2206" y="1863"/>
                </a:lnTo>
                <a:lnTo>
                  <a:pt x="2207" y="1863"/>
                </a:lnTo>
                <a:lnTo>
                  <a:pt x="2206" y="1862"/>
                </a:lnTo>
                <a:lnTo>
                  <a:pt x="2206" y="1860"/>
                </a:lnTo>
                <a:lnTo>
                  <a:pt x="2207" y="1860"/>
                </a:lnTo>
                <a:lnTo>
                  <a:pt x="2207" y="1859"/>
                </a:lnTo>
                <a:lnTo>
                  <a:pt x="2206" y="1859"/>
                </a:lnTo>
                <a:lnTo>
                  <a:pt x="2206" y="1858"/>
                </a:lnTo>
                <a:lnTo>
                  <a:pt x="2206" y="1857"/>
                </a:lnTo>
                <a:lnTo>
                  <a:pt x="2206" y="1856"/>
                </a:lnTo>
                <a:lnTo>
                  <a:pt x="2205" y="1852"/>
                </a:lnTo>
                <a:lnTo>
                  <a:pt x="2206" y="1852"/>
                </a:lnTo>
                <a:lnTo>
                  <a:pt x="2206" y="1851"/>
                </a:lnTo>
                <a:lnTo>
                  <a:pt x="2205" y="1851"/>
                </a:lnTo>
                <a:lnTo>
                  <a:pt x="2205" y="1850"/>
                </a:lnTo>
                <a:lnTo>
                  <a:pt x="2205" y="1849"/>
                </a:lnTo>
                <a:lnTo>
                  <a:pt x="2206" y="1849"/>
                </a:lnTo>
                <a:lnTo>
                  <a:pt x="2206" y="1848"/>
                </a:lnTo>
                <a:lnTo>
                  <a:pt x="2207" y="1848"/>
                </a:lnTo>
                <a:lnTo>
                  <a:pt x="2207" y="1847"/>
                </a:lnTo>
                <a:lnTo>
                  <a:pt x="2207" y="1846"/>
                </a:lnTo>
                <a:lnTo>
                  <a:pt x="2207" y="1845"/>
                </a:lnTo>
                <a:lnTo>
                  <a:pt x="2207" y="1843"/>
                </a:lnTo>
                <a:lnTo>
                  <a:pt x="2208" y="1843"/>
                </a:lnTo>
                <a:lnTo>
                  <a:pt x="2208" y="1842"/>
                </a:lnTo>
                <a:lnTo>
                  <a:pt x="2208" y="1841"/>
                </a:lnTo>
                <a:lnTo>
                  <a:pt x="2208" y="1840"/>
                </a:lnTo>
                <a:lnTo>
                  <a:pt x="2208" y="1839"/>
                </a:lnTo>
                <a:lnTo>
                  <a:pt x="2207" y="1838"/>
                </a:lnTo>
                <a:lnTo>
                  <a:pt x="2207" y="1837"/>
                </a:lnTo>
                <a:lnTo>
                  <a:pt x="2207" y="1835"/>
                </a:lnTo>
                <a:lnTo>
                  <a:pt x="2208" y="1834"/>
                </a:lnTo>
                <a:lnTo>
                  <a:pt x="2208" y="1833"/>
                </a:lnTo>
                <a:lnTo>
                  <a:pt x="2208" y="1832"/>
                </a:lnTo>
                <a:lnTo>
                  <a:pt x="2208" y="1831"/>
                </a:lnTo>
                <a:lnTo>
                  <a:pt x="2209" y="1831"/>
                </a:lnTo>
                <a:lnTo>
                  <a:pt x="2209" y="1830"/>
                </a:lnTo>
                <a:lnTo>
                  <a:pt x="2209" y="1829"/>
                </a:lnTo>
                <a:lnTo>
                  <a:pt x="2211" y="1829"/>
                </a:lnTo>
                <a:lnTo>
                  <a:pt x="2211" y="1827"/>
                </a:lnTo>
                <a:lnTo>
                  <a:pt x="2212" y="1827"/>
                </a:lnTo>
                <a:lnTo>
                  <a:pt x="2212" y="1826"/>
                </a:lnTo>
                <a:lnTo>
                  <a:pt x="2212" y="1825"/>
                </a:lnTo>
                <a:lnTo>
                  <a:pt x="2212" y="1824"/>
                </a:lnTo>
                <a:lnTo>
                  <a:pt x="2213" y="1824"/>
                </a:lnTo>
                <a:lnTo>
                  <a:pt x="2213" y="1823"/>
                </a:lnTo>
                <a:lnTo>
                  <a:pt x="2212" y="1823"/>
                </a:lnTo>
                <a:lnTo>
                  <a:pt x="2212" y="1822"/>
                </a:lnTo>
                <a:lnTo>
                  <a:pt x="2212" y="1821"/>
                </a:lnTo>
                <a:lnTo>
                  <a:pt x="2211" y="1821"/>
                </a:lnTo>
                <a:lnTo>
                  <a:pt x="2211" y="1820"/>
                </a:lnTo>
                <a:lnTo>
                  <a:pt x="2209" y="1820"/>
                </a:lnTo>
                <a:lnTo>
                  <a:pt x="2209" y="1818"/>
                </a:lnTo>
                <a:lnTo>
                  <a:pt x="2208" y="1818"/>
                </a:lnTo>
                <a:lnTo>
                  <a:pt x="2207" y="1818"/>
                </a:lnTo>
                <a:lnTo>
                  <a:pt x="2207" y="1817"/>
                </a:lnTo>
                <a:lnTo>
                  <a:pt x="2206" y="1817"/>
                </a:lnTo>
                <a:lnTo>
                  <a:pt x="2206" y="1818"/>
                </a:lnTo>
                <a:lnTo>
                  <a:pt x="2205" y="1818"/>
                </a:lnTo>
                <a:lnTo>
                  <a:pt x="2205" y="1817"/>
                </a:lnTo>
                <a:lnTo>
                  <a:pt x="2204" y="1817"/>
                </a:lnTo>
                <a:lnTo>
                  <a:pt x="2203" y="1816"/>
                </a:lnTo>
                <a:lnTo>
                  <a:pt x="2203" y="1817"/>
                </a:lnTo>
                <a:lnTo>
                  <a:pt x="2201" y="1816"/>
                </a:lnTo>
                <a:lnTo>
                  <a:pt x="2200" y="1816"/>
                </a:lnTo>
                <a:lnTo>
                  <a:pt x="2200" y="1815"/>
                </a:lnTo>
                <a:lnTo>
                  <a:pt x="2199" y="1815"/>
                </a:lnTo>
                <a:lnTo>
                  <a:pt x="2199" y="1814"/>
                </a:lnTo>
                <a:lnTo>
                  <a:pt x="2199" y="1813"/>
                </a:lnTo>
                <a:lnTo>
                  <a:pt x="2198" y="1813"/>
                </a:lnTo>
                <a:lnTo>
                  <a:pt x="2198" y="1812"/>
                </a:lnTo>
                <a:lnTo>
                  <a:pt x="2198" y="1810"/>
                </a:lnTo>
                <a:lnTo>
                  <a:pt x="2197" y="1810"/>
                </a:lnTo>
                <a:lnTo>
                  <a:pt x="2196" y="1810"/>
                </a:lnTo>
                <a:lnTo>
                  <a:pt x="2195" y="1810"/>
                </a:lnTo>
                <a:lnTo>
                  <a:pt x="2193" y="1812"/>
                </a:lnTo>
                <a:lnTo>
                  <a:pt x="2192" y="1812"/>
                </a:lnTo>
                <a:lnTo>
                  <a:pt x="2192" y="1813"/>
                </a:lnTo>
                <a:lnTo>
                  <a:pt x="2192" y="1814"/>
                </a:lnTo>
                <a:lnTo>
                  <a:pt x="2193" y="1815"/>
                </a:lnTo>
                <a:lnTo>
                  <a:pt x="2193" y="1816"/>
                </a:lnTo>
                <a:lnTo>
                  <a:pt x="2193" y="1817"/>
                </a:lnTo>
                <a:lnTo>
                  <a:pt x="2195" y="1817"/>
                </a:lnTo>
                <a:lnTo>
                  <a:pt x="2195" y="1818"/>
                </a:lnTo>
                <a:lnTo>
                  <a:pt x="2193" y="1818"/>
                </a:lnTo>
                <a:lnTo>
                  <a:pt x="2193" y="1817"/>
                </a:lnTo>
                <a:lnTo>
                  <a:pt x="2192" y="1815"/>
                </a:lnTo>
                <a:lnTo>
                  <a:pt x="2192" y="1814"/>
                </a:lnTo>
                <a:lnTo>
                  <a:pt x="2191" y="1814"/>
                </a:lnTo>
                <a:lnTo>
                  <a:pt x="2191" y="1813"/>
                </a:lnTo>
                <a:lnTo>
                  <a:pt x="2190" y="1812"/>
                </a:lnTo>
                <a:lnTo>
                  <a:pt x="2190" y="1810"/>
                </a:lnTo>
                <a:lnTo>
                  <a:pt x="2190" y="1809"/>
                </a:lnTo>
                <a:lnTo>
                  <a:pt x="2190" y="1808"/>
                </a:lnTo>
                <a:lnTo>
                  <a:pt x="2190" y="1807"/>
                </a:lnTo>
                <a:lnTo>
                  <a:pt x="2190" y="1806"/>
                </a:lnTo>
                <a:lnTo>
                  <a:pt x="2189" y="1806"/>
                </a:lnTo>
                <a:lnTo>
                  <a:pt x="2189" y="1807"/>
                </a:lnTo>
                <a:lnTo>
                  <a:pt x="2189" y="1808"/>
                </a:lnTo>
                <a:lnTo>
                  <a:pt x="2189" y="1807"/>
                </a:lnTo>
                <a:lnTo>
                  <a:pt x="2189" y="1806"/>
                </a:lnTo>
                <a:lnTo>
                  <a:pt x="2189" y="1805"/>
                </a:lnTo>
                <a:lnTo>
                  <a:pt x="2189" y="1804"/>
                </a:lnTo>
                <a:lnTo>
                  <a:pt x="2190" y="1804"/>
                </a:lnTo>
                <a:lnTo>
                  <a:pt x="2190" y="1802"/>
                </a:lnTo>
                <a:lnTo>
                  <a:pt x="2190" y="1801"/>
                </a:lnTo>
                <a:lnTo>
                  <a:pt x="2190" y="1800"/>
                </a:lnTo>
                <a:lnTo>
                  <a:pt x="2191" y="1799"/>
                </a:lnTo>
                <a:lnTo>
                  <a:pt x="2191" y="1798"/>
                </a:lnTo>
                <a:lnTo>
                  <a:pt x="2191" y="1797"/>
                </a:lnTo>
                <a:lnTo>
                  <a:pt x="2192" y="1797"/>
                </a:lnTo>
                <a:lnTo>
                  <a:pt x="2193" y="1797"/>
                </a:lnTo>
                <a:lnTo>
                  <a:pt x="2193" y="1798"/>
                </a:lnTo>
                <a:lnTo>
                  <a:pt x="2195" y="1798"/>
                </a:lnTo>
                <a:lnTo>
                  <a:pt x="2196" y="1797"/>
                </a:lnTo>
                <a:lnTo>
                  <a:pt x="2197" y="1797"/>
                </a:lnTo>
                <a:lnTo>
                  <a:pt x="2198" y="1796"/>
                </a:lnTo>
                <a:lnTo>
                  <a:pt x="2199" y="1796"/>
                </a:lnTo>
                <a:lnTo>
                  <a:pt x="2200" y="1796"/>
                </a:lnTo>
                <a:lnTo>
                  <a:pt x="2201" y="1796"/>
                </a:lnTo>
                <a:lnTo>
                  <a:pt x="2203" y="1796"/>
                </a:lnTo>
                <a:lnTo>
                  <a:pt x="2204" y="1796"/>
                </a:lnTo>
                <a:lnTo>
                  <a:pt x="2204" y="1795"/>
                </a:lnTo>
                <a:lnTo>
                  <a:pt x="2205" y="1795"/>
                </a:lnTo>
                <a:lnTo>
                  <a:pt x="2206" y="1795"/>
                </a:lnTo>
                <a:lnTo>
                  <a:pt x="2207" y="1795"/>
                </a:lnTo>
                <a:lnTo>
                  <a:pt x="2208" y="1795"/>
                </a:lnTo>
                <a:lnTo>
                  <a:pt x="2209" y="1795"/>
                </a:lnTo>
                <a:lnTo>
                  <a:pt x="2209" y="1796"/>
                </a:lnTo>
                <a:lnTo>
                  <a:pt x="2211" y="1796"/>
                </a:lnTo>
                <a:lnTo>
                  <a:pt x="2212" y="1795"/>
                </a:lnTo>
                <a:lnTo>
                  <a:pt x="2213" y="1795"/>
                </a:lnTo>
                <a:lnTo>
                  <a:pt x="2214" y="1795"/>
                </a:lnTo>
                <a:lnTo>
                  <a:pt x="2214" y="1793"/>
                </a:lnTo>
                <a:lnTo>
                  <a:pt x="2215" y="1793"/>
                </a:lnTo>
                <a:lnTo>
                  <a:pt x="2216" y="1793"/>
                </a:lnTo>
                <a:lnTo>
                  <a:pt x="2217" y="1793"/>
                </a:lnTo>
                <a:lnTo>
                  <a:pt x="2218" y="1793"/>
                </a:lnTo>
                <a:lnTo>
                  <a:pt x="2220" y="1793"/>
                </a:lnTo>
                <a:lnTo>
                  <a:pt x="2221" y="1793"/>
                </a:lnTo>
                <a:lnTo>
                  <a:pt x="2222" y="1793"/>
                </a:lnTo>
                <a:close/>
                <a:moveTo>
                  <a:pt x="2222" y="1789"/>
                </a:moveTo>
                <a:lnTo>
                  <a:pt x="2222" y="1790"/>
                </a:lnTo>
                <a:lnTo>
                  <a:pt x="2215" y="1787"/>
                </a:lnTo>
                <a:lnTo>
                  <a:pt x="2204" y="1784"/>
                </a:lnTo>
                <a:lnTo>
                  <a:pt x="2214" y="1756"/>
                </a:lnTo>
                <a:lnTo>
                  <a:pt x="2218" y="1756"/>
                </a:lnTo>
                <a:lnTo>
                  <a:pt x="2222" y="1789"/>
                </a:lnTo>
                <a:close/>
                <a:moveTo>
                  <a:pt x="2014" y="1758"/>
                </a:moveTo>
                <a:lnTo>
                  <a:pt x="2014" y="1759"/>
                </a:lnTo>
                <a:lnTo>
                  <a:pt x="2014" y="1758"/>
                </a:lnTo>
                <a:lnTo>
                  <a:pt x="2014" y="1757"/>
                </a:lnTo>
                <a:lnTo>
                  <a:pt x="2014" y="1756"/>
                </a:lnTo>
                <a:lnTo>
                  <a:pt x="2014" y="1757"/>
                </a:lnTo>
                <a:lnTo>
                  <a:pt x="2014" y="1758"/>
                </a:lnTo>
                <a:close/>
                <a:moveTo>
                  <a:pt x="1843" y="1740"/>
                </a:moveTo>
                <a:lnTo>
                  <a:pt x="1843" y="1741"/>
                </a:lnTo>
                <a:lnTo>
                  <a:pt x="1844" y="1741"/>
                </a:lnTo>
                <a:lnTo>
                  <a:pt x="1845" y="1741"/>
                </a:lnTo>
                <a:lnTo>
                  <a:pt x="1845" y="1742"/>
                </a:lnTo>
                <a:lnTo>
                  <a:pt x="1845" y="1743"/>
                </a:lnTo>
                <a:lnTo>
                  <a:pt x="1846" y="1743"/>
                </a:lnTo>
                <a:lnTo>
                  <a:pt x="1846" y="1745"/>
                </a:lnTo>
                <a:lnTo>
                  <a:pt x="1847" y="1746"/>
                </a:lnTo>
                <a:lnTo>
                  <a:pt x="1848" y="1746"/>
                </a:lnTo>
                <a:lnTo>
                  <a:pt x="1849" y="1746"/>
                </a:lnTo>
                <a:lnTo>
                  <a:pt x="1850" y="1746"/>
                </a:lnTo>
                <a:lnTo>
                  <a:pt x="1850" y="1747"/>
                </a:lnTo>
                <a:lnTo>
                  <a:pt x="1850" y="1748"/>
                </a:lnTo>
                <a:lnTo>
                  <a:pt x="1849" y="1748"/>
                </a:lnTo>
                <a:lnTo>
                  <a:pt x="1849" y="1749"/>
                </a:lnTo>
                <a:lnTo>
                  <a:pt x="1848" y="1750"/>
                </a:lnTo>
                <a:lnTo>
                  <a:pt x="1849" y="1750"/>
                </a:lnTo>
                <a:lnTo>
                  <a:pt x="1848" y="1751"/>
                </a:lnTo>
                <a:lnTo>
                  <a:pt x="1847" y="1751"/>
                </a:lnTo>
                <a:lnTo>
                  <a:pt x="1847" y="1753"/>
                </a:lnTo>
                <a:lnTo>
                  <a:pt x="1847" y="1751"/>
                </a:lnTo>
                <a:lnTo>
                  <a:pt x="1847" y="1753"/>
                </a:lnTo>
                <a:lnTo>
                  <a:pt x="1846" y="1753"/>
                </a:lnTo>
                <a:lnTo>
                  <a:pt x="1845" y="1753"/>
                </a:lnTo>
                <a:lnTo>
                  <a:pt x="1844" y="1754"/>
                </a:lnTo>
                <a:lnTo>
                  <a:pt x="1843" y="1754"/>
                </a:lnTo>
                <a:lnTo>
                  <a:pt x="1843" y="1755"/>
                </a:lnTo>
                <a:lnTo>
                  <a:pt x="1844" y="1755"/>
                </a:lnTo>
                <a:lnTo>
                  <a:pt x="1843" y="1755"/>
                </a:lnTo>
                <a:lnTo>
                  <a:pt x="1841" y="1755"/>
                </a:lnTo>
                <a:lnTo>
                  <a:pt x="1841" y="1756"/>
                </a:lnTo>
                <a:lnTo>
                  <a:pt x="1841" y="1757"/>
                </a:lnTo>
                <a:lnTo>
                  <a:pt x="1840" y="1757"/>
                </a:lnTo>
                <a:lnTo>
                  <a:pt x="1840" y="1758"/>
                </a:lnTo>
                <a:lnTo>
                  <a:pt x="1839" y="1758"/>
                </a:lnTo>
                <a:lnTo>
                  <a:pt x="1838" y="1758"/>
                </a:lnTo>
                <a:lnTo>
                  <a:pt x="1838" y="1759"/>
                </a:lnTo>
                <a:lnTo>
                  <a:pt x="1837" y="1759"/>
                </a:lnTo>
                <a:lnTo>
                  <a:pt x="1837" y="1758"/>
                </a:lnTo>
                <a:lnTo>
                  <a:pt x="1836" y="1758"/>
                </a:lnTo>
                <a:lnTo>
                  <a:pt x="1836" y="1759"/>
                </a:lnTo>
                <a:lnTo>
                  <a:pt x="1836" y="1758"/>
                </a:lnTo>
                <a:lnTo>
                  <a:pt x="1835" y="1758"/>
                </a:lnTo>
                <a:lnTo>
                  <a:pt x="1833" y="1758"/>
                </a:lnTo>
                <a:lnTo>
                  <a:pt x="1832" y="1758"/>
                </a:lnTo>
                <a:lnTo>
                  <a:pt x="1832" y="1759"/>
                </a:lnTo>
                <a:lnTo>
                  <a:pt x="1831" y="1759"/>
                </a:lnTo>
                <a:lnTo>
                  <a:pt x="1830" y="1759"/>
                </a:lnTo>
                <a:lnTo>
                  <a:pt x="1829" y="1759"/>
                </a:lnTo>
                <a:lnTo>
                  <a:pt x="1828" y="1759"/>
                </a:lnTo>
                <a:lnTo>
                  <a:pt x="1827" y="1760"/>
                </a:lnTo>
                <a:lnTo>
                  <a:pt x="1826" y="1760"/>
                </a:lnTo>
                <a:lnTo>
                  <a:pt x="1824" y="1760"/>
                </a:lnTo>
                <a:lnTo>
                  <a:pt x="1823" y="1760"/>
                </a:lnTo>
                <a:lnTo>
                  <a:pt x="1822" y="1760"/>
                </a:lnTo>
                <a:lnTo>
                  <a:pt x="1821" y="1760"/>
                </a:lnTo>
                <a:lnTo>
                  <a:pt x="1820" y="1760"/>
                </a:lnTo>
                <a:lnTo>
                  <a:pt x="1820" y="1762"/>
                </a:lnTo>
                <a:lnTo>
                  <a:pt x="1820" y="1760"/>
                </a:lnTo>
                <a:lnTo>
                  <a:pt x="1820" y="1762"/>
                </a:lnTo>
                <a:lnTo>
                  <a:pt x="1819" y="1762"/>
                </a:lnTo>
                <a:lnTo>
                  <a:pt x="1818" y="1762"/>
                </a:lnTo>
                <a:lnTo>
                  <a:pt x="1816" y="1762"/>
                </a:lnTo>
                <a:lnTo>
                  <a:pt x="1815" y="1762"/>
                </a:lnTo>
                <a:lnTo>
                  <a:pt x="1815" y="1763"/>
                </a:lnTo>
                <a:lnTo>
                  <a:pt x="1814" y="1763"/>
                </a:lnTo>
                <a:lnTo>
                  <a:pt x="1814" y="1762"/>
                </a:lnTo>
                <a:lnTo>
                  <a:pt x="1814" y="1760"/>
                </a:lnTo>
                <a:lnTo>
                  <a:pt x="1814" y="1759"/>
                </a:lnTo>
                <a:lnTo>
                  <a:pt x="1813" y="1759"/>
                </a:lnTo>
                <a:lnTo>
                  <a:pt x="1813" y="1758"/>
                </a:lnTo>
                <a:lnTo>
                  <a:pt x="1813" y="1757"/>
                </a:lnTo>
                <a:lnTo>
                  <a:pt x="1812" y="1758"/>
                </a:lnTo>
                <a:lnTo>
                  <a:pt x="1812" y="1757"/>
                </a:lnTo>
                <a:lnTo>
                  <a:pt x="1812" y="1758"/>
                </a:lnTo>
                <a:lnTo>
                  <a:pt x="1811" y="1758"/>
                </a:lnTo>
                <a:lnTo>
                  <a:pt x="1811" y="1757"/>
                </a:lnTo>
                <a:lnTo>
                  <a:pt x="1811" y="1756"/>
                </a:lnTo>
                <a:lnTo>
                  <a:pt x="1811" y="1757"/>
                </a:lnTo>
                <a:lnTo>
                  <a:pt x="1812" y="1757"/>
                </a:lnTo>
                <a:lnTo>
                  <a:pt x="1812" y="1756"/>
                </a:lnTo>
                <a:lnTo>
                  <a:pt x="1812" y="1755"/>
                </a:lnTo>
                <a:lnTo>
                  <a:pt x="1812" y="1754"/>
                </a:lnTo>
                <a:lnTo>
                  <a:pt x="1813" y="1754"/>
                </a:lnTo>
                <a:lnTo>
                  <a:pt x="1814" y="1754"/>
                </a:lnTo>
                <a:lnTo>
                  <a:pt x="1814" y="1753"/>
                </a:lnTo>
                <a:lnTo>
                  <a:pt x="1813" y="1753"/>
                </a:lnTo>
                <a:lnTo>
                  <a:pt x="1814" y="1753"/>
                </a:lnTo>
                <a:lnTo>
                  <a:pt x="1814" y="1751"/>
                </a:lnTo>
                <a:lnTo>
                  <a:pt x="1815" y="1751"/>
                </a:lnTo>
                <a:lnTo>
                  <a:pt x="1815" y="1750"/>
                </a:lnTo>
                <a:lnTo>
                  <a:pt x="1816" y="1750"/>
                </a:lnTo>
                <a:lnTo>
                  <a:pt x="1816" y="1751"/>
                </a:lnTo>
                <a:lnTo>
                  <a:pt x="1816" y="1750"/>
                </a:lnTo>
                <a:lnTo>
                  <a:pt x="1818" y="1749"/>
                </a:lnTo>
                <a:lnTo>
                  <a:pt x="1819" y="1749"/>
                </a:lnTo>
                <a:lnTo>
                  <a:pt x="1819" y="1750"/>
                </a:lnTo>
                <a:lnTo>
                  <a:pt x="1820" y="1750"/>
                </a:lnTo>
                <a:lnTo>
                  <a:pt x="1820" y="1749"/>
                </a:lnTo>
                <a:lnTo>
                  <a:pt x="1821" y="1748"/>
                </a:lnTo>
                <a:lnTo>
                  <a:pt x="1821" y="1749"/>
                </a:lnTo>
                <a:lnTo>
                  <a:pt x="1821" y="1750"/>
                </a:lnTo>
                <a:lnTo>
                  <a:pt x="1822" y="1750"/>
                </a:lnTo>
                <a:lnTo>
                  <a:pt x="1823" y="1750"/>
                </a:lnTo>
                <a:lnTo>
                  <a:pt x="1823" y="1751"/>
                </a:lnTo>
                <a:lnTo>
                  <a:pt x="1823" y="1753"/>
                </a:lnTo>
                <a:lnTo>
                  <a:pt x="1823" y="1754"/>
                </a:lnTo>
                <a:lnTo>
                  <a:pt x="1823" y="1755"/>
                </a:lnTo>
                <a:lnTo>
                  <a:pt x="1823" y="1756"/>
                </a:lnTo>
                <a:lnTo>
                  <a:pt x="1824" y="1756"/>
                </a:lnTo>
                <a:lnTo>
                  <a:pt x="1826" y="1756"/>
                </a:lnTo>
                <a:lnTo>
                  <a:pt x="1827" y="1756"/>
                </a:lnTo>
                <a:lnTo>
                  <a:pt x="1827" y="1757"/>
                </a:lnTo>
                <a:lnTo>
                  <a:pt x="1828" y="1757"/>
                </a:lnTo>
                <a:lnTo>
                  <a:pt x="1829" y="1757"/>
                </a:lnTo>
                <a:lnTo>
                  <a:pt x="1830" y="1757"/>
                </a:lnTo>
                <a:lnTo>
                  <a:pt x="1831" y="1757"/>
                </a:lnTo>
                <a:lnTo>
                  <a:pt x="1831" y="1756"/>
                </a:lnTo>
                <a:lnTo>
                  <a:pt x="1832" y="1757"/>
                </a:lnTo>
                <a:lnTo>
                  <a:pt x="1833" y="1757"/>
                </a:lnTo>
                <a:lnTo>
                  <a:pt x="1835" y="1757"/>
                </a:lnTo>
                <a:lnTo>
                  <a:pt x="1836" y="1757"/>
                </a:lnTo>
                <a:lnTo>
                  <a:pt x="1836" y="1756"/>
                </a:lnTo>
                <a:lnTo>
                  <a:pt x="1837" y="1755"/>
                </a:lnTo>
                <a:lnTo>
                  <a:pt x="1837" y="1756"/>
                </a:lnTo>
                <a:lnTo>
                  <a:pt x="1838" y="1756"/>
                </a:lnTo>
                <a:lnTo>
                  <a:pt x="1838" y="1755"/>
                </a:lnTo>
                <a:lnTo>
                  <a:pt x="1838" y="1754"/>
                </a:lnTo>
                <a:lnTo>
                  <a:pt x="1838" y="1753"/>
                </a:lnTo>
                <a:lnTo>
                  <a:pt x="1838" y="1751"/>
                </a:lnTo>
                <a:lnTo>
                  <a:pt x="1838" y="1750"/>
                </a:lnTo>
                <a:lnTo>
                  <a:pt x="1838" y="1749"/>
                </a:lnTo>
                <a:lnTo>
                  <a:pt x="1838" y="1748"/>
                </a:lnTo>
                <a:lnTo>
                  <a:pt x="1837" y="1748"/>
                </a:lnTo>
                <a:lnTo>
                  <a:pt x="1837" y="1747"/>
                </a:lnTo>
                <a:lnTo>
                  <a:pt x="1836" y="1747"/>
                </a:lnTo>
                <a:lnTo>
                  <a:pt x="1836" y="1746"/>
                </a:lnTo>
                <a:lnTo>
                  <a:pt x="1835" y="1745"/>
                </a:lnTo>
                <a:lnTo>
                  <a:pt x="1835" y="1743"/>
                </a:lnTo>
                <a:lnTo>
                  <a:pt x="1833" y="1743"/>
                </a:lnTo>
                <a:lnTo>
                  <a:pt x="1833" y="1742"/>
                </a:lnTo>
                <a:lnTo>
                  <a:pt x="1835" y="1742"/>
                </a:lnTo>
                <a:lnTo>
                  <a:pt x="1835" y="1743"/>
                </a:lnTo>
                <a:lnTo>
                  <a:pt x="1836" y="1743"/>
                </a:lnTo>
                <a:lnTo>
                  <a:pt x="1836" y="1742"/>
                </a:lnTo>
                <a:lnTo>
                  <a:pt x="1835" y="1742"/>
                </a:lnTo>
                <a:lnTo>
                  <a:pt x="1836" y="1742"/>
                </a:lnTo>
                <a:lnTo>
                  <a:pt x="1836" y="1741"/>
                </a:lnTo>
                <a:lnTo>
                  <a:pt x="1836" y="1740"/>
                </a:lnTo>
                <a:lnTo>
                  <a:pt x="1837" y="1740"/>
                </a:lnTo>
                <a:lnTo>
                  <a:pt x="1838" y="1740"/>
                </a:lnTo>
                <a:lnTo>
                  <a:pt x="1839" y="1740"/>
                </a:lnTo>
                <a:lnTo>
                  <a:pt x="1839" y="1741"/>
                </a:lnTo>
                <a:lnTo>
                  <a:pt x="1840" y="1741"/>
                </a:lnTo>
                <a:lnTo>
                  <a:pt x="1840" y="1740"/>
                </a:lnTo>
                <a:lnTo>
                  <a:pt x="1841" y="1740"/>
                </a:lnTo>
                <a:lnTo>
                  <a:pt x="1843" y="1739"/>
                </a:lnTo>
                <a:lnTo>
                  <a:pt x="1844" y="1740"/>
                </a:lnTo>
                <a:lnTo>
                  <a:pt x="1843" y="1740"/>
                </a:lnTo>
                <a:close/>
                <a:moveTo>
                  <a:pt x="1789" y="1737"/>
                </a:moveTo>
                <a:lnTo>
                  <a:pt x="1789" y="1738"/>
                </a:lnTo>
                <a:lnTo>
                  <a:pt x="1788" y="1738"/>
                </a:lnTo>
                <a:lnTo>
                  <a:pt x="1788" y="1737"/>
                </a:lnTo>
                <a:lnTo>
                  <a:pt x="1787" y="1737"/>
                </a:lnTo>
                <a:lnTo>
                  <a:pt x="1787" y="1738"/>
                </a:lnTo>
                <a:lnTo>
                  <a:pt x="1787" y="1739"/>
                </a:lnTo>
                <a:lnTo>
                  <a:pt x="1786" y="1739"/>
                </a:lnTo>
                <a:lnTo>
                  <a:pt x="1786" y="1740"/>
                </a:lnTo>
                <a:lnTo>
                  <a:pt x="1787" y="1740"/>
                </a:lnTo>
                <a:lnTo>
                  <a:pt x="1786" y="1740"/>
                </a:lnTo>
                <a:lnTo>
                  <a:pt x="1785" y="1740"/>
                </a:lnTo>
                <a:lnTo>
                  <a:pt x="1783" y="1740"/>
                </a:lnTo>
                <a:lnTo>
                  <a:pt x="1782" y="1740"/>
                </a:lnTo>
                <a:lnTo>
                  <a:pt x="1782" y="1739"/>
                </a:lnTo>
                <a:lnTo>
                  <a:pt x="1782" y="1738"/>
                </a:lnTo>
                <a:lnTo>
                  <a:pt x="1782" y="1737"/>
                </a:lnTo>
                <a:lnTo>
                  <a:pt x="1781" y="1737"/>
                </a:lnTo>
                <a:lnTo>
                  <a:pt x="1782" y="1737"/>
                </a:lnTo>
                <a:lnTo>
                  <a:pt x="1783" y="1737"/>
                </a:lnTo>
                <a:lnTo>
                  <a:pt x="1783" y="1735"/>
                </a:lnTo>
                <a:lnTo>
                  <a:pt x="1782" y="1735"/>
                </a:lnTo>
                <a:lnTo>
                  <a:pt x="1783" y="1735"/>
                </a:lnTo>
                <a:lnTo>
                  <a:pt x="1783" y="1737"/>
                </a:lnTo>
                <a:lnTo>
                  <a:pt x="1785" y="1737"/>
                </a:lnTo>
                <a:lnTo>
                  <a:pt x="1786" y="1737"/>
                </a:lnTo>
                <a:lnTo>
                  <a:pt x="1787" y="1737"/>
                </a:lnTo>
                <a:lnTo>
                  <a:pt x="1787" y="1735"/>
                </a:lnTo>
                <a:lnTo>
                  <a:pt x="1788" y="1735"/>
                </a:lnTo>
                <a:lnTo>
                  <a:pt x="1788" y="1734"/>
                </a:lnTo>
                <a:lnTo>
                  <a:pt x="1789" y="1734"/>
                </a:lnTo>
                <a:lnTo>
                  <a:pt x="1789" y="1735"/>
                </a:lnTo>
                <a:lnTo>
                  <a:pt x="1789" y="1737"/>
                </a:lnTo>
                <a:close/>
                <a:moveTo>
                  <a:pt x="1927" y="1735"/>
                </a:moveTo>
                <a:lnTo>
                  <a:pt x="1925" y="1735"/>
                </a:lnTo>
                <a:lnTo>
                  <a:pt x="1925" y="1737"/>
                </a:lnTo>
                <a:lnTo>
                  <a:pt x="1924" y="1738"/>
                </a:lnTo>
                <a:lnTo>
                  <a:pt x="1924" y="1739"/>
                </a:lnTo>
                <a:lnTo>
                  <a:pt x="1923" y="1742"/>
                </a:lnTo>
                <a:lnTo>
                  <a:pt x="1924" y="1742"/>
                </a:lnTo>
                <a:lnTo>
                  <a:pt x="1923" y="1742"/>
                </a:lnTo>
                <a:lnTo>
                  <a:pt x="1923" y="1743"/>
                </a:lnTo>
                <a:lnTo>
                  <a:pt x="1922" y="1743"/>
                </a:lnTo>
                <a:lnTo>
                  <a:pt x="1922" y="1745"/>
                </a:lnTo>
                <a:lnTo>
                  <a:pt x="1921" y="1745"/>
                </a:lnTo>
                <a:lnTo>
                  <a:pt x="1921" y="1746"/>
                </a:lnTo>
                <a:lnTo>
                  <a:pt x="1921" y="1747"/>
                </a:lnTo>
                <a:lnTo>
                  <a:pt x="1921" y="1748"/>
                </a:lnTo>
                <a:lnTo>
                  <a:pt x="1920" y="1748"/>
                </a:lnTo>
                <a:lnTo>
                  <a:pt x="1921" y="1748"/>
                </a:lnTo>
                <a:lnTo>
                  <a:pt x="1921" y="1749"/>
                </a:lnTo>
                <a:lnTo>
                  <a:pt x="1921" y="1748"/>
                </a:lnTo>
                <a:lnTo>
                  <a:pt x="1921" y="1749"/>
                </a:lnTo>
                <a:lnTo>
                  <a:pt x="1921" y="1750"/>
                </a:lnTo>
                <a:lnTo>
                  <a:pt x="1920" y="1750"/>
                </a:lnTo>
                <a:lnTo>
                  <a:pt x="1920" y="1751"/>
                </a:lnTo>
                <a:lnTo>
                  <a:pt x="1919" y="1751"/>
                </a:lnTo>
                <a:lnTo>
                  <a:pt x="1918" y="1751"/>
                </a:lnTo>
                <a:lnTo>
                  <a:pt x="1918" y="1753"/>
                </a:lnTo>
                <a:lnTo>
                  <a:pt x="1918" y="1754"/>
                </a:lnTo>
                <a:lnTo>
                  <a:pt x="1916" y="1754"/>
                </a:lnTo>
                <a:lnTo>
                  <a:pt x="1915" y="1754"/>
                </a:lnTo>
                <a:lnTo>
                  <a:pt x="1914" y="1754"/>
                </a:lnTo>
                <a:lnTo>
                  <a:pt x="1913" y="1754"/>
                </a:lnTo>
                <a:lnTo>
                  <a:pt x="1912" y="1754"/>
                </a:lnTo>
                <a:lnTo>
                  <a:pt x="1913" y="1754"/>
                </a:lnTo>
                <a:lnTo>
                  <a:pt x="1913" y="1753"/>
                </a:lnTo>
                <a:lnTo>
                  <a:pt x="1913" y="1751"/>
                </a:lnTo>
                <a:lnTo>
                  <a:pt x="1913" y="1750"/>
                </a:lnTo>
                <a:lnTo>
                  <a:pt x="1913" y="1749"/>
                </a:lnTo>
                <a:lnTo>
                  <a:pt x="1914" y="1749"/>
                </a:lnTo>
                <a:lnTo>
                  <a:pt x="1914" y="1748"/>
                </a:lnTo>
                <a:lnTo>
                  <a:pt x="1913" y="1748"/>
                </a:lnTo>
                <a:lnTo>
                  <a:pt x="1913" y="1747"/>
                </a:lnTo>
                <a:lnTo>
                  <a:pt x="1913" y="1746"/>
                </a:lnTo>
                <a:lnTo>
                  <a:pt x="1912" y="1745"/>
                </a:lnTo>
                <a:lnTo>
                  <a:pt x="1912" y="1743"/>
                </a:lnTo>
                <a:lnTo>
                  <a:pt x="1913" y="1745"/>
                </a:lnTo>
                <a:lnTo>
                  <a:pt x="1914" y="1745"/>
                </a:lnTo>
                <a:lnTo>
                  <a:pt x="1914" y="1746"/>
                </a:lnTo>
                <a:lnTo>
                  <a:pt x="1915" y="1745"/>
                </a:lnTo>
                <a:lnTo>
                  <a:pt x="1915" y="1746"/>
                </a:lnTo>
                <a:lnTo>
                  <a:pt x="1916" y="1746"/>
                </a:lnTo>
                <a:lnTo>
                  <a:pt x="1918" y="1746"/>
                </a:lnTo>
                <a:lnTo>
                  <a:pt x="1918" y="1745"/>
                </a:lnTo>
                <a:lnTo>
                  <a:pt x="1919" y="1745"/>
                </a:lnTo>
                <a:lnTo>
                  <a:pt x="1920" y="1745"/>
                </a:lnTo>
                <a:lnTo>
                  <a:pt x="1921" y="1743"/>
                </a:lnTo>
                <a:lnTo>
                  <a:pt x="1921" y="1742"/>
                </a:lnTo>
                <a:lnTo>
                  <a:pt x="1921" y="1741"/>
                </a:lnTo>
                <a:lnTo>
                  <a:pt x="1921" y="1740"/>
                </a:lnTo>
                <a:lnTo>
                  <a:pt x="1920" y="1740"/>
                </a:lnTo>
                <a:lnTo>
                  <a:pt x="1921" y="1740"/>
                </a:lnTo>
                <a:lnTo>
                  <a:pt x="1921" y="1739"/>
                </a:lnTo>
                <a:lnTo>
                  <a:pt x="1921" y="1738"/>
                </a:lnTo>
                <a:lnTo>
                  <a:pt x="1922" y="1738"/>
                </a:lnTo>
                <a:lnTo>
                  <a:pt x="1922" y="1737"/>
                </a:lnTo>
                <a:lnTo>
                  <a:pt x="1923" y="1737"/>
                </a:lnTo>
                <a:lnTo>
                  <a:pt x="1922" y="1737"/>
                </a:lnTo>
                <a:lnTo>
                  <a:pt x="1922" y="1735"/>
                </a:lnTo>
                <a:lnTo>
                  <a:pt x="1922" y="1737"/>
                </a:lnTo>
                <a:lnTo>
                  <a:pt x="1922" y="1738"/>
                </a:lnTo>
                <a:lnTo>
                  <a:pt x="1921" y="1738"/>
                </a:lnTo>
                <a:lnTo>
                  <a:pt x="1920" y="1738"/>
                </a:lnTo>
                <a:lnTo>
                  <a:pt x="1920" y="1737"/>
                </a:lnTo>
                <a:lnTo>
                  <a:pt x="1920" y="1738"/>
                </a:lnTo>
                <a:lnTo>
                  <a:pt x="1920" y="1739"/>
                </a:lnTo>
                <a:lnTo>
                  <a:pt x="1919" y="1739"/>
                </a:lnTo>
                <a:lnTo>
                  <a:pt x="1919" y="1738"/>
                </a:lnTo>
                <a:lnTo>
                  <a:pt x="1918" y="1738"/>
                </a:lnTo>
                <a:lnTo>
                  <a:pt x="1919" y="1738"/>
                </a:lnTo>
                <a:lnTo>
                  <a:pt x="1919" y="1737"/>
                </a:lnTo>
                <a:lnTo>
                  <a:pt x="1920" y="1737"/>
                </a:lnTo>
                <a:lnTo>
                  <a:pt x="1920" y="1735"/>
                </a:lnTo>
                <a:lnTo>
                  <a:pt x="1921" y="1735"/>
                </a:lnTo>
                <a:lnTo>
                  <a:pt x="1922" y="1735"/>
                </a:lnTo>
                <a:lnTo>
                  <a:pt x="1922" y="1734"/>
                </a:lnTo>
                <a:lnTo>
                  <a:pt x="1923" y="1734"/>
                </a:lnTo>
                <a:lnTo>
                  <a:pt x="1924" y="1733"/>
                </a:lnTo>
                <a:lnTo>
                  <a:pt x="1924" y="1732"/>
                </a:lnTo>
                <a:lnTo>
                  <a:pt x="1925" y="1732"/>
                </a:lnTo>
                <a:lnTo>
                  <a:pt x="1927" y="1733"/>
                </a:lnTo>
                <a:lnTo>
                  <a:pt x="1927" y="1734"/>
                </a:lnTo>
                <a:lnTo>
                  <a:pt x="1927" y="1735"/>
                </a:lnTo>
                <a:close/>
                <a:moveTo>
                  <a:pt x="1863" y="1731"/>
                </a:moveTo>
                <a:lnTo>
                  <a:pt x="1864" y="1731"/>
                </a:lnTo>
                <a:lnTo>
                  <a:pt x="1865" y="1731"/>
                </a:lnTo>
                <a:lnTo>
                  <a:pt x="1866" y="1731"/>
                </a:lnTo>
                <a:lnTo>
                  <a:pt x="1868" y="1731"/>
                </a:lnTo>
                <a:lnTo>
                  <a:pt x="1868" y="1732"/>
                </a:lnTo>
                <a:lnTo>
                  <a:pt x="1868" y="1733"/>
                </a:lnTo>
                <a:lnTo>
                  <a:pt x="1868" y="1734"/>
                </a:lnTo>
                <a:lnTo>
                  <a:pt x="1869" y="1735"/>
                </a:lnTo>
                <a:lnTo>
                  <a:pt x="1870" y="1735"/>
                </a:lnTo>
                <a:lnTo>
                  <a:pt x="1871" y="1735"/>
                </a:lnTo>
                <a:lnTo>
                  <a:pt x="1871" y="1734"/>
                </a:lnTo>
                <a:lnTo>
                  <a:pt x="1872" y="1734"/>
                </a:lnTo>
                <a:lnTo>
                  <a:pt x="1872" y="1735"/>
                </a:lnTo>
                <a:lnTo>
                  <a:pt x="1872" y="1737"/>
                </a:lnTo>
                <a:lnTo>
                  <a:pt x="1872" y="1738"/>
                </a:lnTo>
                <a:lnTo>
                  <a:pt x="1873" y="1738"/>
                </a:lnTo>
                <a:lnTo>
                  <a:pt x="1874" y="1738"/>
                </a:lnTo>
                <a:lnTo>
                  <a:pt x="1875" y="1739"/>
                </a:lnTo>
                <a:lnTo>
                  <a:pt x="1875" y="1740"/>
                </a:lnTo>
                <a:lnTo>
                  <a:pt x="1877" y="1740"/>
                </a:lnTo>
                <a:lnTo>
                  <a:pt x="1875" y="1740"/>
                </a:lnTo>
                <a:lnTo>
                  <a:pt x="1874" y="1740"/>
                </a:lnTo>
                <a:lnTo>
                  <a:pt x="1873" y="1741"/>
                </a:lnTo>
                <a:lnTo>
                  <a:pt x="1872" y="1741"/>
                </a:lnTo>
                <a:lnTo>
                  <a:pt x="1871" y="1742"/>
                </a:lnTo>
                <a:lnTo>
                  <a:pt x="1870" y="1742"/>
                </a:lnTo>
                <a:lnTo>
                  <a:pt x="1869" y="1742"/>
                </a:lnTo>
                <a:lnTo>
                  <a:pt x="1868" y="1742"/>
                </a:lnTo>
                <a:lnTo>
                  <a:pt x="1866" y="1742"/>
                </a:lnTo>
                <a:lnTo>
                  <a:pt x="1865" y="1742"/>
                </a:lnTo>
                <a:lnTo>
                  <a:pt x="1865" y="1741"/>
                </a:lnTo>
                <a:lnTo>
                  <a:pt x="1866" y="1741"/>
                </a:lnTo>
                <a:lnTo>
                  <a:pt x="1866" y="1740"/>
                </a:lnTo>
                <a:lnTo>
                  <a:pt x="1866" y="1739"/>
                </a:lnTo>
                <a:lnTo>
                  <a:pt x="1865" y="1739"/>
                </a:lnTo>
                <a:lnTo>
                  <a:pt x="1864" y="1738"/>
                </a:lnTo>
                <a:lnTo>
                  <a:pt x="1864" y="1737"/>
                </a:lnTo>
                <a:lnTo>
                  <a:pt x="1864" y="1735"/>
                </a:lnTo>
                <a:lnTo>
                  <a:pt x="1865" y="1735"/>
                </a:lnTo>
                <a:lnTo>
                  <a:pt x="1866" y="1735"/>
                </a:lnTo>
                <a:lnTo>
                  <a:pt x="1865" y="1734"/>
                </a:lnTo>
                <a:lnTo>
                  <a:pt x="1864" y="1733"/>
                </a:lnTo>
                <a:lnTo>
                  <a:pt x="1863" y="1733"/>
                </a:lnTo>
                <a:lnTo>
                  <a:pt x="1863" y="1732"/>
                </a:lnTo>
                <a:lnTo>
                  <a:pt x="1862" y="1731"/>
                </a:lnTo>
                <a:lnTo>
                  <a:pt x="1862" y="1730"/>
                </a:lnTo>
                <a:lnTo>
                  <a:pt x="1863" y="1730"/>
                </a:lnTo>
                <a:lnTo>
                  <a:pt x="1863" y="1731"/>
                </a:lnTo>
                <a:close/>
                <a:moveTo>
                  <a:pt x="1808" y="1731"/>
                </a:moveTo>
                <a:lnTo>
                  <a:pt x="1808" y="1730"/>
                </a:lnTo>
                <a:lnTo>
                  <a:pt x="1810" y="1729"/>
                </a:lnTo>
                <a:lnTo>
                  <a:pt x="1811" y="1730"/>
                </a:lnTo>
                <a:lnTo>
                  <a:pt x="1811" y="1731"/>
                </a:lnTo>
                <a:lnTo>
                  <a:pt x="1810" y="1731"/>
                </a:lnTo>
                <a:lnTo>
                  <a:pt x="1808" y="1731"/>
                </a:lnTo>
                <a:close/>
                <a:moveTo>
                  <a:pt x="2015" y="1729"/>
                </a:moveTo>
                <a:lnTo>
                  <a:pt x="2015" y="1730"/>
                </a:lnTo>
                <a:lnTo>
                  <a:pt x="2015" y="1731"/>
                </a:lnTo>
                <a:lnTo>
                  <a:pt x="2015" y="1732"/>
                </a:lnTo>
                <a:lnTo>
                  <a:pt x="2015" y="1733"/>
                </a:lnTo>
                <a:lnTo>
                  <a:pt x="2014" y="1733"/>
                </a:lnTo>
                <a:lnTo>
                  <a:pt x="2015" y="1734"/>
                </a:lnTo>
                <a:lnTo>
                  <a:pt x="2015" y="1735"/>
                </a:lnTo>
                <a:lnTo>
                  <a:pt x="2016" y="1735"/>
                </a:lnTo>
                <a:lnTo>
                  <a:pt x="2016" y="1737"/>
                </a:lnTo>
                <a:lnTo>
                  <a:pt x="2017" y="1737"/>
                </a:lnTo>
                <a:lnTo>
                  <a:pt x="2017" y="1738"/>
                </a:lnTo>
                <a:lnTo>
                  <a:pt x="2019" y="1738"/>
                </a:lnTo>
                <a:lnTo>
                  <a:pt x="2017" y="1738"/>
                </a:lnTo>
                <a:lnTo>
                  <a:pt x="2017" y="1739"/>
                </a:lnTo>
                <a:lnTo>
                  <a:pt x="2016" y="1739"/>
                </a:lnTo>
                <a:lnTo>
                  <a:pt x="2016" y="1740"/>
                </a:lnTo>
                <a:lnTo>
                  <a:pt x="2015" y="1740"/>
                </a:lnTo>
                <a:lnTo>
                  <a:pt x="2014" y="1739"/>
                </a:lnTo>
                <a:lnTo>
                  <a:pt x="2014" y="1741"/>
                </a:lnTo>
                <a:lnTo>
                  <a:pt x="2013" y="1745"/>
                </a:lnTo>
                <a:lnTo>
                  <a:pt x="2012" y="1746"/>
                </a:lnTo>
                <a:lnTo>
                  <a:pt x="2012" y="1747"/>
                </a:lnTo>
                <a:lnTo>
                  <a:pt x="2012" y="1746"/>
                </a:lnTo>
                <a:lnTo>
                  <a:pt x="2011" y="1745"/>
                </a:lnTo>
                <a:lnTo>
                  <a:pt x="2012" y="1739"/>
                </a:lnTo>
                <a:lnTo>
                  <a:pt x="2012" y="1738"/>
                </a:lnTo>
                <a:lnTo>
                  <a:pt x="2012" y="1737"/>
                </a:lnTo>
                <a:lnTo>
                  <a:pt x="2011" y="1734"/>
                </a:lnTo>
                <a:lnTo>
                  <a:pt x="2008" y="1732"/>
                </a:lnTo>
                <a:lnTo>
                  <a:pt x="2007" y="1730"/>
                </a:lnTo>
                <a:lnTo>
                  <a:pt x="2008" y="1730"/>
                </a:lnTo>
                <a:lnTo>
                  <a:pt x="2007" y="1729"/>
                </a:lnTo>
                <a:lnTo>
                  <a:pt x="2006" y="1729"/>
                </a:lnTo>
                <a:lnTo>
                  <a:pt x="2005" y="1729"/>
                </a:lnTo>
                <a:lnTo>
                  <a:pt x="2005" y="1728"/>
                </a:lnTo>
                <a:lnTo>
                  <a:pt x="2005" y="1726"/>
                </a:lnTo>
                <a:lnTo>
                  <a:pt x="2006" y="1726"/>
                </a:lnTo>
                <a:lnTo>
                  <a:pt x="2006" y="1725"/>
                </a:lnTo>
                <a:lnTo>
                  <a:pt x="2007" y="1725"/>
                </a:lnTo>
                <a:lnTo>
                  <a:pt x="2008" y="1725"/>
                </a:lnTo>
                <a:lnTo>
                  <a:pt x="2008" y="1724"/>
                </a:lnTo>
                <a:lnTo>
                  <a:pt x="2010" y="1724"/>
                </a:lnTo>
                <a:lnTo>
                  <a:pt x="2011" y="1724"/>
                </a:lnTo>
                <a:lnTo>
                  <a:pt x="2011" y="1723"/>
                </a:lnTo>
                <a:lnTo>
                  <a:pt x="2012" y="1723"/>
                </a:lnTo>
                <a:lnTo>
                  <a:pt x="2013" y="1723"/>
                </a:lnTo>
                <a:lnTo>
                  <a:pt x="2013" y="1722"/>
                </a:lnTo>
                <a:lnTo>
                  <a:pt x="2014" y="1722"/>
                </a:lnTo>
                <a:lnTo>
                  <a:pt x="2014" y="1721"/>
                </a:lnTo>
                <a:lnTo>
                  <a:pt x="2015" y="1721"/>
                </a:lnTo>
                <a:lnTo>
                  <a:pt x="2015" y="1722"/>
                </a:lnTo>
                <a:lnTo>
                  <a:pt x="2016" y="1723"/>
                </a:lnTo>
                <a:lnTo>
                  <a:pt x="2016" y="1724"/>
                </a:lnTo>
                <a:lnTo>
                  <a:pt x="2016" y="1725"/>
                </a:lnTo>
                <a:lnTo>
                  <a:pt x="2016" y="1726"/>
                </a:lnTo>
                <a:lnTo>
                  <a:pt x="2016" y="1728"/>
                </a:lnTo>
                <a:lnTo>
                  <a:pt x="2015" y="1728"/>
                </a:lnTo>
                <a:lnTo>
                  <a:pt x="2015" y="1729"/>
                </a:lnTo>
                <a:close/>
                <a:moveTo>
                  <a:pt x="2077" y="1728"/>
                </a:moveTo>
                <a:lnTo>
                  <a:pt x="2078" y="1728"/>
                </a:lnTo>
                <a:lnTo>
                  <a:pt x="2078" y="1729"/>
                </a:lnTo>
                <a:lnTo>
                  <a:pt x="2078" y="1730"/>
                </a:lnTo>
                <a:lnTo>
                  <a:pt x="2079" y="1730"/>
                </a:lnTo>
                <a:lnTo>
                  <a:pt x="2079" y="1731"/>
                </a:lnTo>
                <a:lnTo>
                  <a:pt x="2080" y="1731"/>
                </a:lnTo>
                <a:lnTo>
                  <a:pt x="2080" y="1732"/>
                </a:lnTo>
                <a:lnTo>
                  <a:pt x="2081" y="1732"/>
                </a:lnTo>
                <a:lnTo>
                  <a:pt x="2081" y="1733"/>
                </a:lnTo>
                <a:lnTo>
                  <a:pt x="2080" y="1733"/>
                </a:lnTo>
                <a:lnTo>
                  <a:pt x="2079" y="1733"/>
                </a:lnTo>
                <a:lnTo>
                  <a:pt x="2078" y="1732"/>
                </a:lnTo>
                <a:lnTo>
                  <a:pt x="2078" y="1731"/>
                </a:lnTo>
                <a:lnTo>
                  <a:pt x="2078" y="1730"/>
                </a:lnTo>
                <a:lnTo>
                  <a:pt x="2077" y="1730"/>
                </a:lnTo>
                <a:lnTo>
                  <a:pt x="2075" y="1730"/>
                </a:lnTo>
                <a:lnTo>
                  <a:pt x="2074" y="1731"/>
                </a:lnTo>
                <a:lnTo>
                  <a:pt x="2073" y="1731"/>
                </a:lnTo>
                <a:lnTo>
                  <a:pt x="2072" y="1732"/>
                </a:lnTo>
                <a:lnTo>
                  <a:pt x="2071" y="1733"/>
                </a:lnTo>
                <a:lnTo>
                  <a:pt x="2071" y="1734"/>
                </a:lnTo>
                <a:lnTo>
                  <a:pt x="2070" y="1734"/>
                </a:lnTo>
                <a:lnTo>
                  <a:pt x="2070" y="1735"/>
                </a:lnTo>
                <a:lnTo>
                  <a:pt x="2070" y="1737"/>
                </a:lnTo>
                <a:lnTo>
                  <a:pt x="2070" y="1735"/>
                </a:lnTo>
                <a:lnTo>
                  <a:pt x="2071" y="1735"/>
                </a:lnTo>
                <a:lnTo>
                  <a:pt x="2072" y="1735"/>
                </a:lnTo>
                <a:lnTo>
                  <a:pt x="2073" y="1734"/>
                </a:lnTo>
                <a:lnTo>
                  <a:pt x="2074" y="1734"/>
                </a:lnTo>
                <a:lnTo>
                  <a:pt x="2074" y="1735"/>
                </a:lnTo>
                <a:lnTo>
                  <a:pt x="2075" y="1735"/>
                </a:lnTo>
                <a:lnTo>
                  <a:pt x="2075" y="1737"/>
                </a:lnTo>
                <a:lnTo>
                  <a:pt x="2077" y="1737"/>
                </a:lnTo>
                <a:lnTo>
                  <a:pt x="2077" y="1738"/>
                </a:lnTo>
                <a:lnTo>
                  <a:pt x="2078" y="1738"/>
                </a:lnTo>
                <a:lnTo>
                  <a:pt x="2078" y="1739"/>
                </a:lnTo>
                <a:lnTo>
                  <a:pt x="2077" y="1739"/>
                </a:lnTo>
                <a:lnTo>
                  <a:pt x="2077" y="1740"/>
                </a:lnTo>
                <a:lnTo>
                  <a:pt x="2077" y="1741"/>
                </a:lnTo>
                <a:lnTo>
                  <a:pt x="2075" y="1742"/>
                </a:lnTo>
                <a:lnTo>
                  <a:pt x="2072" y="1754"/>
                </a:lnTo>
                <a:lnTo>
                  <a:pt x="2072" y="1755"/>
                </a:lnTo>
                <a:lnTo>
                  <a:pt x="2072" y="1756"/>
                </a:lnTo>
                <a:lnTo>
                  <a:pt x="2072" y="1757"/>
                </a:lnTo>
                <a:lnTo>
                  <a:pt x="2072" y="1758"/>
                </a:lnTo>
                <a:lnTo>
                  <a:pt x="2072" y="1759"/>
                </a:lnTo>
                <a:lnTo>
                  <a:pt x="2072" y="1760"/>
                </a:lnTo>
                <a:lnTo>
                  <a:pt x="2071" y="1760"/>
                </a:lnTo>
                <a:lnTo>
                  <a:pt x="2071" y="1762"/>
                </a:lnTo>
                <a:lnTo>
                  <a:pt x="2070" y="1762"/>
                </a:lnTo>
                <a:lnTo>
                  <a:pt x="2070" y="1763"/>
                </a:lnTo>
                <a:lnTo>
                  <a:pt x="2069" y="1763"/>
                </a:lnTo>
                <a:lnTo>
                  <a:pt x="2067" y="1763"/>
                </a:lnTo>
                <a:lnTo>
                  <a:pt x="2066" y="1762"/>
                </a:lnTo>
                <a:lnTo>
                  <a:pt x="2065" y="1760"/>
                </a:lnTo>
                <a:lnTo>
                  <a:pt x="2065" y="1759"/>
                </a:lnTo>
                <a:lnTo>
                  <a:pt x="2065" y="1758"/>
                </a:lnTo>
                <a:lnTo>
                  <a:pt x="2064" y="1758"/>
                </a:lnTo>
                <a:lnTo>
                  <a:pt x="2064" y="1757"/>
                </a:lnTo>
                <a:lnTo>
                  <a:pt x="2064" y="1756"/>
                </a:lnTo>
                <a:lnTo>
                  <a:pt x="2063" y="1756"/>
                </a:lnTo>
                <a:lnTo>
                  <a:pt x="2063" y="1755"/>
                </a:lnTo>
                <a:lnTo>
                  <a:pt x="2062" y="1755"/>
                </a:lnTo>
                <a:lnTo>
                  <a:pt x="2062" y="1756"/>
                </a:lnTo>
                <a:lnTo>
                  <a:pt x="2062" y="1757"/>
                </a:lnTo>
                <a:lnTo>
                  <a:pt x="2063" y="1758"/>
                </a:lnTo>
                <a:lnTo>
                  <a:pt x="2063" y="1759"/>
                </a:lnTo>
                <a:lnTo>
                  <a:pt x="2063" y="1760"/>
                </a:lnTo>
                <a:lnTo>
                  <a:pt x="2064" y="1760"/>
                </a:lnTo>
                <a:lnTo>
                  <a:pt x="2064" y="1762"/>
                </a:lnTo>
                <a:lnTo>
                  <a:pt x="2064" y="1763"/>
                </a:lnTo>
                <a:lnTo>
                  <a:pt x="2064" y="1764"/>
                </a:lnTo>
                <a:lnTo>
                  <a:pt x="2064" y="1765"/>
                </a:lnTo>
                <a:lnTo>
                  <a:pt x="2064" y="1766"/>
                </a:lnTo>
                <a:lnTo>
                  <a:pt x="2065" y="1766"/>
                </a:lnTo>
                <a:lnTo>
                  <a:pt x="2065" y="1767"/>
                </a:lnTo>
                <a:lnTo>
                  <a:pt x="2065" y="1768"/>
                </a:lnTo>
                <a:lnTo>
                  <a:pt x="2064" y="1768"/>
                </a:lnTo>
                <a:lnTo>
                  <a:pt x="2064" y="1770"/>
                </a:lnTo>
                <a:lnTo>
                  <a:pt x="2064" y="1771"/>
                </a:lnTo>
                <a:lnTo>
                  <a:pt x="2064" y="1772"/>
                </a:lnTo>
                <a:lnTo>
                  <a:pt x="2064" y="1773"/>
                </a:lnTo>
                <a:lnTo>
                  <a:pt x="2064" y="1774"/>
                </a:lnTo>
                <a:lnTo>
                  <a:pt x="2064" y="1775"/>
                </a:lnTo>
                <a:lnTo>
                  <a:pt x="2063" y="1776"/>
                </a:lnTo>
                <a:lnTo>
                  <a:pt x="2063" y="1779"/>
                </a:lnTo>
                <a:lnTo>
                  <a:pt x="2063" y="1780"/>
                </a:lnTo>
                <a:lnTo>
                  <a:pt x="2062" y="1780"/>
                </a:lnTo>
                <a:lnTo>
                  <a:pt x="2062" y="1781"/>
                </a:lnTo>
                <a:lnTo>
                  <a:pt x="2062" y="1782"/>
                </a:lnTo>
                <a:lnTo>
                  <a:pt x="2061" y="1782"/>
                </a:lnTo>
                <a:lnTo>
                  <a:pt x="2061" y="1783"/>
                </a:lnTo>
                <a:lnTo>
                  <a:pt x="2061" y="1784"/>
                </a:lnTo>
                <a:lnTo>
                  <a:pt x="2059" y="1785"/>
                </a:lnTo>
                <a:lnTo>
                  <a:pt x="2055" y="1793"/>
                </a:lnTo>
                <a:lnTo>
                  <a:pt x="2055" y="1783"/>
                </a:lnTo>
                <a:lnTo>
                  <a:pt x="2054" y="1782"/>
                </a:lnTo>
                <a:lnTo>
                  <a:pt x="2053" y="1780"/>
                </a:lnTo>
                <a:lnTo>
                  <a:pt x="2050" y="1778"/>
                </a:lnTo>
                <a:lnTo>
                  <a:pt x="2050" y="1774"/>
                </a:lnTo>
                <a:lnTo>
                  <a:pt x="2050" y="1773"/>
                </a:lnTo>
                <a:lnTo>
                  <a:pt x="2050" y="1772"/>
                </a:lnTo>
                <a:lnTo>
                  <a:pt x="2049" y="1771"/>
                </a:lnTo>
                <a:lnTo>
                  <a:pt x="2049" y="1770"/>
                </a:lnTo>
                <a:lnTo>
                  <a:pt x="2049" y="1768"/>
                </a:lnTo>
                <a:lnTo>
                  <a:pt x="2048" y="1768"/>
                </a:lnTo>
                <a:lnTo>
                  <a:pt x="2048" y="1767"/>
                </a:lnTo>
                <a:lnTo>
                  <a:pt x="2047" y="1767"/>
                </a:lnTo>
                <a:lnTo>
                  <a:pt x="2047" y="1766"/>
                </a:lnTo>
                <a:lnTo>
                  <a:pt x="2047" y="1765"/>
                </a:lnTo>
                <a:lnTo>
                  <a:pt x="2046" y="1765"/>
                </a:lnTo>
                <a:lnTo>
                  <a:pt x="2046" y="1764"/>
                </a:lnTo>
                <a:lnTo>
                  <a:pt x="2045" y="1764"/>
                </a:lnTo>
                <a:lnTo>
                  <a:pt x="2045" y="1763"/>
                </a:lnTo>
                <a:lnTo>
                  <a:pt x="2045" y="1762"/>
                </a:lnTo>
                <a:lnTo>
                  <a:pt x="2045" y="1760"/>
                </a:lnTo>
                <a:lnTo>
                  <a:pt x="2046" y="1760"/>
                </a:lnTo>
                <a:lnTo>
                  <a:pt x="2042" y="1754"/>
                </a:lnTo>
                <a:lnTo>
                  <a:pt x="2044" y="1751"/>
                </a:lnTo>
                <a:lnTo>
                  <a:pt x="2042" y="1751"/>
                </a:lnTo>
                <a:lnTo>
                  <a:pt x="2042" y="1750"/>
                </a:lnTo>
                <a:lnTo>
                  <a:pt x="2042" y="1749"/>
                </a:lnTo>
                <a:lnTo>
                  <a:pt x="2044" y="1749"/>
                </a:lnTo>
                <a:lnTo>
                  <a:pt x="2042" y="1746"/>
                </a:lnTo>
                <a:lnTo>
                  <a:pt x="2044" y="1741"/>
                </a:lnTo>
                <a:lnTo>
                  <a:pt x="2044" y="1740"/>
                </a:lnTo>
                <a:lnTo>
                  <a:pt x="2047" y="1737"/>
                </a:lnTo>
                <a:lnTo>
                  <a:pt x="2048" y="1738"/>
                </a:lnTo>
                <a:lnTo>
                  <a:pt x="2049" y="1737"/>
                </a:lnTo>
                <a:lnTo>
                  <a:pt x="2050" y="1737"/>
                </a:lnTo>
                <a:lnTo>
                  <a:pt x="2049" y="1737"/>
                </a:lnTo>
                <a:lnTo>
                  <a:pt x="2049" y="1735"/>
                </a:lnTo>
                <a:lnTo>
                  <a:pt x="2050" y="1735"/>
                </a:lnTo>
                <a:lnTo>
                  <a:pt x="2052" y="1735"/>
                </a:lnTo>
                <a:lnTo>
                  <a:pt x="2052" y="1734"/>
                </a:lnTo>
                <a:lnTo>
                  <a:pt x="2053" y="1733"/>
                </a:lnTo>
                <a:lnTo>
                  <a:pt x="2054" y="1733"/>
                </a:lnTo>
                <a:lnTo>
                  <a:pt x="2054" y="1732"/>
                </a:lnTo>
                <a:lnTo>
                  <a:pt x="2055" y="1732"/>
                </a:lnTo>
                <a:lnTo>
                  <a:pt x="2056" y="1732"/>
                </a:lnTo>
                <a:lnTo>
                  <a:pt x="2057" y="1732"/>
                </a:lnTo>
                <a:lnTo>
                  <a:pt x="2062" y="1729"/>
                </a:lnTo>
                <a:lnTo>
                  <a:pt x="2064" y="1726"/>
                </a:lnTo>
                <a:lnTo>
                  <a:pt x="2073" y="1723"/>
                </a:lnTo>
                <a:lnTo>
                  <a:pt x="2074" y="1722"/>
                </a:lnTo>
                <a:lnTo>
                  <a:pt x="2075" y="1721"/>
                </a:lnTo>
                <a:lnTo>
                  <a:pt x="2077" y="1721"/>
                </a:lnTo>
                <a:lnTo>
                  <a:pt x="2079" y="1723"/>
                </a:lnTo>
                <a:lnTo>
                  <a:pt x="2082" y="1723"/>
                </a:lnTo>
                <a:lnTo>
                  <a:pt x="2075" y="1728"/>
                </a:lnTo>
                <a:lnTo>
                  <a:pt x="2077" y="1728"/>
                </a:lnTo>
                <a:close/>
                <a:moveTo>
                  <a:pt x="1887" y="1715"/>
                </a:moveTo>
                <a:lnTo>
                  <a:pt x="1888" y="1715"/>
                </a:lnTo>
                <a:lnTo>
                  <a:pt x="1888" y="1716"/>
                </a:lnTo>
                <a:lnTo>
                  <a:pt x="1889" y="1716"/>
                </a:lnTo>
                <a:lnTo>
                  <a:pt x="1890" y="1716"/>
                </a:lnTo>
                <a:lnTo>
                  <a:pt x="1890" y="1715"/>
                </a:lnTo>
                <a:lnTo>
                  <a:pt x="1891" y="1716"/>
                </a:lnTo>
                <a:lnTo>
                  <a:pt x="1891" y="1717"/>
                </a:lnTo>
                <a:lnTo>
                  <a:pt x="1891" y="1718"/>
                </a:lnTo>
                <a:lnTo>
                  <a:pt x="1890" y="1718"/>
                </a:lnTo>
                <a:lnTo>
                  <a:pt x="1889" y="1720"/>
                </a:lnTo>
                <a:lnTo>
                  <a:pt x="1889" y="1721"/>
                </a:lnTo>
                <a:lnTo>
                  <a:pt x="1888" y="1721"/>
                </a:lnTo>
                <a:lnTo>
                  <a:pt x="1888" y="1722"/>
                </a:lnTo>
                <a:lnTo>
                  <a:pt x="1887" y="1723"/>
                </a:lnTo>
                <a:lnTo>
                  <a:pt x="1887" y="1724"/>
                </a:lnTo>
                <a:lnTo>
                  <a:pt x="1887" y="1725"/>
                </a:lnTo>
                <a:lnTo>
                  <a:pt x="1886" y="1725"/>
                </a:lnTo>
                <a:lnTo>
                  <a:pt x="1886" y="1724"/>
                </a:lnTo>
                <a:lnTo>
                  <a:pt x="1886" y="1723"/>
                </a:lnTo>
                <a:lnTo>
                  <a:pt x="1885" y="1723"/>
                </a:lnTo>
                <a:lnTo>
                  <a:pt x="1883" y="1723"/>
                </a:lnTo>
                <a:lnTo>
                  <a:pt x="1882" y="1723"/>
                </a:lnTo>
                <a:lnTo>
                  <a:pt x="1882" y="1722"/>
                </a:lnTo>
                <a:lnTo>
                  <a:pt x="1881" y="1722"/>
                </a:lnTo>
                <a:lnTo>
                  <a:pt x="1882" y="1721"/>
                </a:lnTo>
                <a:lnTo>
                  <a:pt x="1881" y="1721"/>
                </a:lnTo>
                <a:lnTo>
                  <a:pt x="1882" y="1721"/>
                </a:lnTo>
                <a:lnTo>
                  <a:pt x="1882" y="1720"/>
                </a:lnTo>
                <a:lnTo>
                  <a:pt x="1881" y="1720"/>
                </a:lnTo>
                <a:lnTo>
                  <a:pt x="1881" y="1718"/>
                </a:lnTo>
                <a:lnTo>
                  <a:pt x="1880" y="1717"/>
                </a:lnTo>
                <a:lnTo>
                  <a:pt x="1879" y="1716"/>
                </a:lnTo>
                <a:lnTo>
                  <a:pt x="1879" y="1715"/>
                </a:lnTo>
                <a:lnTo>
                  <a:pt x="1879" y="1716"/>
                </a:lnTo>
                <a:lnTo>
                  <a:pt x="1880" y="1716"/>
                </a:lnTo>
                <a:lnTo>
                  <a:pt x="1881" y="1716"/>
                </a:lnTo>
                <a:lnTo>
                  <a:pt x="1882" y="1717"/>
                </a:lnTo>
                <a:lnTo>
                  <a:pt x="1883" y="1718"/>
                </a:lnTo>
                <a:lnTo>
                  <a:pt x="1885" y="1718"/>
                </a:lnTo>
                <a:lnTo>
                  <a:pt x="1885" y="1720"/>
                </a:lnTo>
                <a:lnTo>
                  <a:pt x="1886" y="1720"/>
                </a:lnTo>
                <a:lnTo>
                  <a:pt x="1886" y="1721"/>
                </a:lnTo>
                <a:lnTo>
                  <a:pt x="1887" y="1721"/>
                </a:lnTo>
                <a:lnTo>
                  <a:pt x="1888" y="1721"/>
                </a:lnTo>
                <a:lnTo>
                  <a:pt x="1888" y="1720"/>
                </a:lnTo>
                <a:lnTo>
                  <a:pt x="1888" y="1718"/>
                </a:lnTo>
                <a:lnTo>
                  <a:pt x="1889" y="1718"/>
                </a:lnTo>
                <a:lnTo>
                  <a:pt x="1888" y="1717"/>
                </a:lnTo>
                <a:lnTo>
                  <a:pt x="1887" y="1717"/>
                </a:lnTo>
                <a:lnTo>
                  <a:pt x="1887" y="1716"/>
                </a:lnTo>
                <a:lnTo>
                  <a:pt x="1887" y="1715"/>
                </a:lnTo>
                <a:close/>
                <a:moveTo>
                  <a:pt x="1760" y="1776"/>
                </a:moveTo>
                <a:lnTo>
                  <a:pt x="1757" y="1778"/>
                </a:lnTo>
                <a:lnTo>
                  <a:pt x="1755" y="1776"/>
                </a:lnTo>
                <a:lnTo>
                  <a:pt x="1753" y="1778"/>
                </a:lnTo>
                <a:lnTo>
                  <a:pt x="1749" y="1780"/>
                </a:lnTo>
                <a:lnTo>
                  <a:pt x="1748" y="1780"/>
                </a:lnTo>
                <a:lnTo>
                  <a:pt x="1747" y="1780"/>
                </a:lnTo>
                <a:lnTo>
                  <a:pt x="1746" y="1780"/>
                </a:lnTo>
                <a:lnTo>
                  <a:pt x="1745" y="1781"/>
                </a:lnTo>
                <a:lnTo>
                  <a:pt x="1744" y="1782"/>
                </a:lnTo>
                <a:lnTo>
                  <a:pt x="1743" y="1782"/>
                </a:lnTo>
                <a:lnTo>
                  <a:pt x="1741" y="1782"/>
                </a:lnTo>
                <a:lnTo>
                  <a:pt x="1740" y="1783"/>
                </a:lnTo>
                <a:lnTo>
                  <a:pt x="1739" y="1783"/>
                </a:lnTo>
                <a:lnTo>
                  <a:pt x="1738" y="1784"/>
                </a:lnTo>
                <a:lnTo>
                  <a:pt x="1737" y="1784"/>
                </a:lnTo>
                <a:lnTo>
                  <a:pt x="1736" y="1785"/>
                </a:lnTo>
                <a:lnTo>
                  <a:pt x="1734" y="1785"/>
                </a:lnTo>
                <a:lnTo>
                  <a:pt x="1731" y="1785"/>
                </a:lnTo>
                <a:lnTo>
                  <a:pt x="1729" y="1785"/>
                </a:lnTo>
                <a:lnTo>
                  <a:pt x="1728" y="1785"/>
                </a:lnTo>
                <a:lnTo>
                  <a:pt x="1726" y="1785"/>
                </a:lnTo>
                <a:lnTo>
                  <a:pt x="1723" y="1785"/>
                </a:lnTo>
                <a:lnTo>
                  <a:pt x="1720" y="1785"/>
                </a:lnTo>
                <a:lnTo>
                  <a:pt x="1719" y="1785"/>
                </a:lnTo>
                <a:lnTo>
                  <a:pt x="1718" y="1785"/>
                </a:lnTo>
                <a:lnTo>
                  <a:pt x="1715" y="1785"/>
                </a:lnTo>
                <a:lnTo>
                  <a:pt x="1714" y="1784"/>
                </a:lnTo>
                <a:lnTo>
                  <a:pt x="1713" y="1783"/>
                </a:lnTo>
                <a:lnTo>
                  <a:pt x="1711" y="1782"/>
                </a:lnTo>
                <a:lnTo>
                  <a:pt x="1710" y="1781"/>
                </a:lnTo>
                <a:lnTo>
                  <a:pt x="1710" y="1779"/>
                </a:lnTo>
                <a:lnTo>
                  <a:pt x="1709" y="1776"/>
                </a:lnTo>
                <a:lnTo>
                  <a:pt x="1709" y="1775"/>
                </a:lnTo>
                <a:lnTo>
                  <a:pt x="1709" y="1773"/>
                </a:lnTo>
                <a:lnTo>
                  <a:pt x="1709" y="1772"/>
                </a:lnTo>
                <a:lnTo>
                  <a:pt x="1709" y="1771"/>
                </a:lnTo>
                <a:lnTo>
                  <a:pt x="1709" y="1768"/>
                </a:lnTo>
                <a:lnTo>
                  <a:pt x="1710" y="1767"/>
                </a:lnTo>
                <a:lnTo>
                  <a:pt x="1710" y="1765"/>
                </a:lnTo>
                <a:lnTo>
                  <a:pt x="1711" y="1763"/>
                </a:lnTo>
                <a:lnTo>
                  <a:pt x="1711" y="1762"/>
                </a:lnTo>
                <a:lnTo>
                  <a:pt x="1711" y="1760"/>
                </a:lnTo>
                <a:lnTo>
                  <a:pt x="1712" y="1758"/>
                </a:lnTo>
                <a:lnTo>
                  <a:pt x="1713" y="1757"/>
                </a:lnTo>
                <a:lnTo>
                  <a:pt x="1714" y="1756"/>
                </a:lnTo>
                <a:lnTo>
                  <a:pt x="1714" y="1755"/>
                </a:lnTo>
                <a:lnTo>
                  <a:pt x="1715" y="1753"/>
                </a:lnTo>
                <a:lnTo>
                  <a:pt x="1716" y="1751"/>
                </a:lnTo>
                <a:lnTo>
                  <a:pt x="1718" y="1750"/>
                </a:lnTo>
                <a:lnTo>
                  <a:pt x="1720" y="1750"/>
                </a:lnTo>
                <a:lnTo>
                  <a:pt x="1721" y="1749"/>
                </a:lnTo>
                <a:lnTo>
                  <a:pt x="1722" y="1748"/>
                </a:lnTo>
                <a:lnTo>
                  <a:pt x="1723" y="1747"/>
                </a:lnTo>
                <a:lnTo>
                  <a:pt x="1724" y="1746"/>
                </a:lnTo>
                <a:lnTo>
                  <a:pt x="1726" y="1745"/>
                </a:lnTo>
                <a:lnTo>
                  <a:pt x="1727" y="1743"/>
                </a:lnTo>
                <a:lnTo>
                  <a:pt x="1728" y="1742"/>
                </a:lnTo>
                <a:lnTo>
                  <a:pt x="1729" y="1741"/>
                </a:lnTo>
                <a:lnTo>
                  <a:pt x="1731" y="1739"/>
                </a:lnTo>
                <a:lnTo>
                  <a:pt x="1770" y="1712"/>
                </a:lnTo>
                <a:lnTo>
                  <a:pt x="1772" y="1713"/>
                </a:lnTo>
                <a:lnTo>
                  <a:pt x="1773" y="1713"/>
                </a:lnTo>
                <a:lnTo>
                  <a:pt x="1776" y="1715"/>
                </a:lnTo>
                <a:lnTo>
                  <a:pt x="1776" y="1717"/>
                </a:lnTo>
                <a:lnTo>
                  <a:pt x="1777" y="1718"/>
                </a:lnTo>
                <a:lnTo>
                  <a:pt x="1777" y="1722"/>
                </a:lnTo>
                <a:lnTo>
                  <a:pt x="1777" y="1723"/>
                </a:lnTo>
                <a:lnTo>
                  <a:pt x="1776" y="1726"/>
                </a:lnTo>
                <a:lnTo>
                  <a:pt x="1774" y="1728"/>
                </a:lnTo>
                <a:lnTo>
                  <a:pt x="1773" y="1729"/>
                </a:lnTo>
                <a:lnTo>
                  <a:pt x="1773" y="1731"/>
                </a:lnTo>
                <a:lnTo>
                  <a:pt x="1773" y="1732"/>
                </a:lnTo>
                <a:lnTo>
                  <a:pt x="1772" y="1734"/>
                </a:lnTo>
                <a:lnTo>
                  <a:pt x="1770" y="1735"/>
                </a:lnTo>
                <a:lnTo>
                  <a:pt x="1769" y="1738"/>
                </a:lnTo>
                <a:lnTo>
                  <a:pt x="1769" y="1740"/>
                </a:lnTo>
                <a:lnTo>
                  <a:pt x="1770" y="1742"/>
                </a:lnTo>
                <a:lnTo>
                  <a:pt x="1771" y="1743"/>
                </a:lnTo>
                <a:lnTo>
                  <a:pt x="1772" y="1746"/>
                </a:lnTo>
                <a:lnTo>
                  <a:pt x="1773" y="1747"/>
                </a:lnTo>
                <a:lnTo>
                  <a:pt x="1774" y="1749"/>
                </a:lnTo>
                <a:lnTo>
                  <a:pt x="1776" y="1750"/>
                </a:lnTo>
                <a:lnTo>
                  <a:pt x="1776" y="1751"/>
                </a:lnTo>
                <a:lnTo>
                  <a:pt x="1777" y="1754"/>
                </a:lnTo>
                <a:lnTo>
                  <a:pt x="1776" y="1756"/>
                </a:lnTo>
                <a:lnTo>
                  <a:pt x="1776" y="1757"/>
                </a:lnTo>
                <a:lnTo>
                  <a:pt x="1776" y="1758"/>
                </a:lnTo>
                <a:lnTo>
                  <a:pt x="1776" y="1760"/>
                </a:lnTo>
                <a:lnTo>
                  <a:pt x="1774" y="1762"/>
                </a:lnTo>
                <a:lnTo>
                  <a:pt x="1774" y="1764"/>
                </a:lnTo>
                <a:lnTo>
                  <a:pt x="1773" y="1767"/>
                </a:lnTo>
                <a:lnTo>
                  <a:pt x="1773" y="1768"/>
                </a:lnTo>
                <a:lnTo>
                  <a:pt x="1772" y="1770"/>
                </a:lnTo>
                <a:lnTo>
                  <a:pt x="1771" y="1771"/>
                </a:lnTo>
                <a:lnTo>
                  <a:pt x="1771" y="1772"/>
                </a:lnTo>
                <a:lnTo>
                  <a:pt x="1769" y="1772"/>
                </a:lnTo>
                <a:lnTo>
                  <a:pt x="1768" y="1773"/>
                </a:lnTo>
                <a:lnTo>
                  <a:pt x="1766" y="1774"/>
                </a:lnTo>
                <a:lnTo>
                  <a:pt x="1764" y="1774"/>
                </a:lnTo>
                <a:lnTo>
                  <a:pt x="1762" y="1775"/>
                </a:lnTo>
                <a:lnTo>
                  <a:pt x="1760" y="1776"/>
                </a:lnTo>
                <a:close/>
                <a:moveTo>
                  <a:pt x="1853" y="1709"/>
                </a:moveTo>
                <a:lnTo>
                  <a:pt x="1852" y="1709"/>
                </a:lnTo>
                <a:lnTo>
                  <a:pt x="1850" y="1708"/>
                </a:lnTo>
                <a:lnTo>
                  <a:pt x="1852" y="1707"/>
                </a:lnTo>
                <a:lnTo>
                  <a:pt x="1853" y="1707"/>
                </a:lnTo>
                <a:lnTo>
                  <a:pt x="1853" y="1708"/>
                </a:lnTo>
                <a:lnTo>
                  <a:pt x="1853" y="1709"/>
                </a:lnTo>
                <a:close/>
                <a:moveTo>
                  <a:pt x="2006" y="1705"/>
                </a:moveTo>
                <a:lnTo>
                  <a:pt x="2005" y="1715"/>
                </a:lnTo>
                <a:lnTo>
                  <a:pt x="2002" y="1714"/>
                </a:lnTo>
                <a:lnTo>
                  <a:pt x="1997" y="1707"/>
                </a:lnTo>
                <a:lnTo>
                  <a:pt x="1996" y="1701"/>
                </a:lnTo>
                <a:lnTo>
                  <a:pt x="1998" y="1698"/>
                </a:lnTo>
                <a:lnTo>
                  <a:pt x="2002" y="1699"/>
                </a:lnTo>
                <a:lnTo>
                  <a:pt x="2004" y="1700"/>
                </a:lnTo>
                <a:lnTo>
                  <a:pt x="2006" y="1705"/>
                </a:lnTo>
                <a:close/>
                <a:moveTo>
                  <a:pt x="1850" y="1697"/>
                </a:moveTo>
                <a:lnTo>
                  <a:pt x="1852" y="1697"/>
                </a:lnTo>
                <a:lnTo>
                  <a:pt x="1852" y="1698"/>
                </a:lnTo>
                <a:lnTo>
                  <a:pt x="1850" y="1698"/>
                </a:lnTo>
                <a:lnTo>
                  <a:pt x="1849" y="1697"/>
                </a:lnTo>
                <a:lnTo>
                  <a:pt x="1850" y="1697"/>
                </a:lnTo>
                <a:close/>
                <a:moveTo>
                  <a:pt x="1907" y="1688"/>
                </a:moveTo>
                <a:lnTo>
                  <a:pt x="1908" y="1688"/>
                </a:lnTo>
                <a:lnTo>
                  <a:pt x="1910" y="1688"/>
                </a:lnTo>
                <a:lnTo>
                  <a:pt x="1910" y="1689"/>
                </a:lnTo>
                <a:lnTo>
                  <a:pt x="1911" y="1689"/>
                </a:lnTo>
                <a:lnTo>
                  <a:pt x="1912" y="1689"/>
                </a:lnTo>
                <a:lnTo>
                  <a:pt x="1912" y="1690"/>
                </a:lnTo>
                <a:lnTo>
                  <a:pt x="1911" y="1691"/>
                </a:lnTo>
                <a:lnTo>
                  <a:pt x="1910" y="1691"/>
                </a:lnTo>
                <a:lnTo>
                  <a:pt x="1910" y="1692"/>
                </a:lnTo>
                <a:lnTo>
                  <a:pt x="1908" y="1692"/>
                </a:lnTo>
                <a:lnTo>
                  <a:pt x="1907" y="1692"/>
                </a:lnTo>
                <a:lnTo>
                  <a:pt x="1907" y="1691"/>
                </a:lnTo>
                <a:lnTo>
                  <a:pt x="1906" y="1691"/>
                </a:lnTo>
                <a:lnTo>
                  <a:pt x="1906" y="1690"/>
                </a:lnTo>
                <a:lnTo>
                  <a:pt x="1907" y="1690"/>
                </a:lnTo>
                <a:lnTo>
                  <a:pt x="1906" y="1689"/>
                </a:lnTo>
                <a:lnTo>
                  <a:pt x="1906" y="1688"/>
                </a:lnTo>
                <a:lnTo>
                  <a:pt x="1907" y="1688"/>
                </a:lnTo>
                <a:lnTo>
                  <a:pt x="1907" y="1687"/>
                </a:lnTo>
                <a:lnTo>
                  <a:pt x="1907" y="1688"/>
                </a:lnTo>
                <a:close/>
                <a:moveTo>
                  <a:pt x="1832" y="1683"/>
                </a:moveTo>
                <a:lnTo>
                  <a:pt x="1832" y="1684"/>
                </a:lnTo>
                <a:lnTo>
                  <a:pt x="1832" y="1686"/>
                </a:lnTo>
                <a:lnTo>
                  <a:pt x="1831" y="1687"/>
                </a:lnTo>
                <a:lnTo>
                  <a:pt x="1831" y="1688"/>
                </a:lnTo>
                <a:lnTo>
                  <a:pt x="1830" y="1689"/>
                </a:lnTo>
                <a:lnTo>
                  <a:pt x="1830" y="1690"/>
                </a:lnTo>
                <a:lnTo>
                  <a:pt x="1831" y="1690"/>
                </a:lnTo>
                <a:lnTo>
                  <a:pt x="1831" y="1691"/>
                </a:lnTo>
                <a:lnTo>
                  <a:pt x="1831" y="1692"/>
                </a:lnTo>
                <a:lnTo>
                  <a:pt x="1832" y="1692"/>
                </a:lnTo>
                <a:lnTo>
                  <a:pt x="1832" y="1693"/>
                </a:lnTo>
                <a:lnTo>
                  <a:pt x="1833" y="1693"/>
                </a:lnTo>
                <a:lnTo>
                  <a:pt x="1833" y="1695"/>
                </a:lnTo>
                <a:lnTo>
                  <a:pt x="1835" y="1695"/>
                </a:lnTo>
                <a:lnTo>
                  <a:pt x="1836" y="1695"/>
                </a:lnTo>
                <a:lnTo>
                  <a:pt x="1837" y="1696"/>
                </a:lnTo>
                <a:lnTo>
                  <a:pt x="1836" y="1697"/>
                </a:lnTo>
                <a:lnTo>
                  <a:pt x="1836" y="1698"/>
                </a:lnTo>
                <a:lnTo>
                  <a:pt x="1835" y="1698"/>
                </a:lnTo>
                <a:lnTo>
                  <a:pt x="1833" y="1698"/>
                </a:lnTo>
                <a:lnTo>
                  <a:pt x="1833" y="1699"/>
                </a:lnTo>
                <a:lnTo>
                  <a:pt x="1832" y="1698"/>
                </a:lnTo>
                <a:lnTo>
                  <a:pt x="1831" y="1697"/>
                </a:lnTo>
                <a:lnTo>
                  <a:pt x="1830" y="1697"/>
                </a:lnTo>
                <a:lnTo>
                  <a:pt x="1829" y="1696"/>
                </a:lnTo>
                <a:lnTo>
                  <a:pt x="1828" y="1696"/>
                </a:lnTo>
                <a:lnTo>
                  <a:pt x="1827" y="1696"/>
                </a:lnTo>
                <a:lnTo>
                  <a:pt x="1826" y="1697"/>
                </a:lnTo>
                <a:lnTo>
                  <a:pt x="1824" y="1698"/>
                </a:lnTo>
                <a:lnTo>
                  <a:pt x="1823" y="1699"/>
                </a:lnTo>
                <a:lnTo>
                  <a:pt x="1822" y="1699"/>
                </a:lnTo>
                <a:lnTo>
                  <a:pt x="1821" y="1700"/>
                </a:lnTo>
                <a:lnTo>
                  <a:pt x="1820" y="1700"/>
                </a:lnTo>
                <a:lnTo>
                  <a:pt x="1819" y="1700"/>
                </a:lnTo>
                <a:lnTo>
                  <a:pt x="1819" y="1701"/>
                </a:lnTo>
                <a:lnTo>
                  <a:pt x="1818" y="1701"/>
                </a:lnTo>
                <a:lnTo>
                  <a:pt x="1816" y="1701"/>
                </a:lnTo>
                <a:lnTo>
                  <a:pt x="1815" y="1701"/>
                </a:lnTo>
                <a:lnTo>
                  <a:pt x="1814" y="1701"/>
                </a:lnTo>
                <a:lnTo>
                  <a:pt x="1813" y="1701"/>
                </a:lnTo>
                <a:lnTo>
                  <a:pt x="1812" y="1701"/>
                </a:lnTo>
                <a:lnTo>
                  <a:pt x="1811" y="1701"/>
                </a:lnTo>
                <a:lnTo>
                  <a:pt x="1810" y="1701"/>
                </a:lnTo>
                <a:lnTo>
                  <a:pt x="1808" y="1701"/>
                </a:lnTo>
                <a:lnTo>
                  <a:pt x="1808" y="1700"/>
                </a:lnTo>
                <a:lnTo>
                  <a:pt x="1807" y="1700"/>
                </a:lnTo>
                <a:lnTo>
                  <a:pt x="1806" y="1699"/>
                </a:lnTo>
                <a:lnTo>
                  <a:pt x="1805" y="1698"/>
                </a:lnTo>
                <a:lnTo>
                  <a:pt x="1805" y="1697"/>
                </a:lnTo>
                <a:lnTo>
                  <a:pt x="1805" y="1696"/>
                </a:lnTo>
                <a:lnTo>
                  <a:pt x="1806" y="1696"/>
                </a:lnTo>
                <a:lnTo>
                  <a:pt x="1806" y="1695"/>
                </a:lnTo>
                <a:lnTo>
                  <a:pt x="1807" y="1695"/>
                </a:lnTo>
                <a:lnTo>
                  <a:pt x="1807" y="1693"/>
                </a:lnTo>
                <a:lnTo>
                  <a:pt x="1807" y="1692"/>
                </a:lnTo>
                <a:lnTo>
                  <a:pt x="1807" y="1691"/>
                </a:lnTo>
                <a:lnTo>
                  <a:pt x="1806" y="1691"/>
                </a:lnTo>
                <a:lnTo>
                  <a:pt x="1806" y="1690"/>
                </a:lnTo>
                <a:lnTo>
                  <a:pt x="1807" y="1689"/>
                </a:lnTo>
                <a:lnTo>
                  <a:pt x="1807" y="1688"/>
                </a:lnTo>
                <a:lnTo>
                  <a:pt x="1807" y="1687"/>
                </a:lnTo>
                <a:lnTo>
                  <a:pt x="1808" y="1687"/>
                </a:lnTo>
                <a:lnTo>
                  <a:pt x="1808" y="1686"/>
                </a:lnTo>
                <a:lnTo>
                  <a:pt x="1810" y="1684"/>
                </a:lnTo>
                <a:lnTo>
                  <a:pt x="1811" y="1684"/>
                </a:lnTo>
                <a:lnTo>
                  <a:pt x="1819" y="1683"/>
                </a:lnTo>
                <a:lnTo>
                  <a:pt x="1819" y="1684"/>
                </a:lnTo>
                <a:lnTo>
                  <a:pt x="1820" y="1684"/>
                </a:lnTo>
                <a:lnTo>
                  <a:pt x="1820" y="1683"/>
                </a:lnTo>
                <a:lnTo>
                  <a:pt x="1820" y="1682"/>
                </a:lnTo>
                <a:lnTo>
                  <a:pt x="1821" y="1682"/>
                </a:lnTo>
                <a:lnTo>
                  <a:pt x="1821" y="1681"/>
                </a:lnTo>
                <a:lnTo>
                  <a:pt x="1821" y="1680"/>
                </a:lnTo>
                <a:lnTo>
                  <a:pt x="1822" y="1680"/>
                </a:lnTo>
                <a:lnTo>
                  <a:pt x="1823" y="1679"/>
                </a:lnTo>
                <a:lnTo>
                  <a:pt x="1824" y="1679"/>
                </a:lnTo>
                <a:lnTo>
                  <a:pt x="1826" y="1678"/>
                </a:lnTo>
                <a:lnTo>
                  <a:pt x="1827" y="1678"/>
                </a:lnTo>
                <a:lnTo>
                  <a:pt x="1828" y="1678"/>
                </a:lnTo>
                <a:lnTo>
                  <a:pt x="1829" y="1678"/>
                </a:lnTo>
                <a:lnTo>
                  <a:pt x="1830" y="1678"/>
                </a:lnTo>
                <a:lnTo>
                  <a:pt x="1831" y="1678"/>
                </a:lnTo>
                <a:lnTo>
                  <a:pt x="1832" y="1678"/>
                </a:lnTo>
                <a:lnTo>
                  <a:pt x="1832" y="1679"/>
                </a:lnTo>
                <a:lnTo>
                  <a:pt x="1833" y="1679"/>
                </a:lnTo>
                <a:lnTo>
                  <a:pt x="1833" y="1680"/>
                </a:lnTo>
                <a:lnTo>
                  <a:pt x="1833" y="1681"/>
                </a:lnTo>
                <a:lnTo>
                  <a:pt x="1833" y="1682"/>
                </a:lnTo>
                <a:lnTo>
                  <a:pt x="1833" y="1683"/>
                </a:lnTo>
                <a:lnTo>
                  <a:pt x="1832" y="1683"/>
                </a:lnTo>
                <a:close/>
                <a:moveTo>
                  <a:pt x="1861" y="1668"/>
                </a:moveTo>
                <a:lnTo>
                  <a:pt x="1860" y="1668"/>
                </a:lnTo>
                <a:lnTo>
                  <a:pt x="1860" y="1670"/>
                </a:lnTo>
                <a:lnTo>
                  <a:pt x="1860" y="1671"/>
                </a:lnTo>
                <a:lnTo>
                  <a:pt x="1860" y="1672"/>
                </a:lnTo>
                <a:lnTo>
                  <a:pt x="1860" y="1673"/>
                </a:lnTo>
                <a:lnTo>
                  <a:pt x="1858" y="1673"/>
                </a:lnTo>
                <a:lnTo>
                  <a:pt x="1858" y="1674"/>
                </a:lnTo>
                <a:lnTo>
                  <a:pt x="1858" y="1675"/>
                </a:lnTo>
                <a:lnTo>
                  <a:pt x="1858" y="1676"/>
                </a:lnTo>
                <a:lnTo>
                  <a:pt x="1857" y="1676"/>
                </a:lnTo>
                <a:lnTo>
                  <a:pt x="1857" y="1678"/>
                </a:lnTo>
                <a:lnTo>
                  <a:pt x="1856" y="1678"/>
                </a:lnTo>
                <a:lnTo>
                  <a:pt x="1856" y="1679"/>
                </a:lnTo>
                <a:lnTo>
                  <a:pt x="1855" y="1679"/>
                </a:lnTo>
                <a:lnTo>
                  <a:pt x="1855" y="1680"/>
                </a:lnTo>
                <a:lnTo>
                  <a:pt x="1855" y="1681"/>
                </a:lnTo>
                <a:lnTo>
                  <a:pt x="1855" y="1682"/>
                </a:lnTo>
                <a:lnTo>
                  <a:pt x="1855" y="1683"/>
                </a:lnTo>
                <a:lnTo>
                  <a:pt x="1854" y="1683"/>
                </a:lnTo>
                <a:lnTo>
                  <a:pt x="1854" y="1684"/>
                </a:lnTo>
                <a:lnTo>
                  <a:pt x="1853" y="1684"/>
                </a:lnTo>
                <a:lnTo>
                  <a:pt x="1853" y="1686"/>
                </a:lnTo>
                <a:lnTo>
                  <a:pt x="1852" y="1686"/>
                </a:lnTo>
                <a:lnTo>
                  <a:pt x="1850" y="1686"/>
                </a:lnTo>
                <a:lnTo>
                  <a:pt x="1849" y="1687"/>
                </a:lnTo>
                <a:lnTo>
                  <a:pt x="1849" y="1688"/>
                </a:lnTo>
                <a:lnTo>
                  <a:pt x="1848" y="1688"/>
                </a:lnTo>
                <a:lnTo>
                  <a:pt x="1847" y="1688"/>
                </a:lnTo>
                <a:lnTo>
                  <a:pt x="1846" y="1688"/>
                </a:lnTo>
                <a:lnTo>
                  <a:pt x="1845" y="1688"/>
                </a:lnTo>
                <a:lnTo>
                  <a:pt x="1844" y="1688"/>
                </a:lnTo>
                <a:lnTo>
                  <a:pt x="1844" y="1687"/>
                </a:lnTo>
                <a:lnTo>
                  <a:pt x="1844" y="1686"/>
                </a:lnTo>
                <a:lnTo>
                  <a:pt x="1844" y="1684"/>
                </a:lnTo>
                <a:lnTo>
                  <a:pt x="1844" y="1682"/>
                </a:lnTo>
                <a:lnTo>
                  <a:pt x="1844" y="1681"/>
                </a:lnTo>
                <a:lnTo>
                  <a:pt x="1844" y="1680"/>
                </a:lnTo>
                <a:lnTo>
                  <a:pt x="1844" y="1679"/>
                </a:lnTo>
                <a:lnTo>
                  <a:pt x="1844" y="1678"/>
                </a:lnTo>
                <a:lnTo>
                  <a:pt x="1845" y="1678"/>
                </a:lnTo>
                <a:lnTo>
                  <a:pt x="1845" y="1676"/>
                </a:lnTo>
                <a:lnTo>
                  <a:pt x="1845" y="1675"/>
                </a:lnTo>
                <a:lnTo>
                  <a:pt x="1845" y="1674"/>
                </a:lnTo>
                <a:lnTo>
                  <a:pt x="1846" y="1674"/>
                </a:lnTo>
                <a:lnTo>
                  <a:pt x="1846" y="1673"/>
                </a:lnTo>
                <a:lnTo>
                  <a:pt x="1846" y="1672"/>
                </a:lnTo>
                <a:lnTo>
                  <a:pt x="1847" y="1672"/>
                </a:lnTo>
                <a:lnTo>
                  <a:pt x="1847" y="1671"/>
                </a:lnTo>
                <a:lnTo>
                  <a:pt x="1848" y="1671"/>
                </a:lnTo>
                <a:lnTo>
                  <a:pt x="1848" y="1670"/>
                </a:lnTo>
                <a:lnTo>
                  <a:pt x="1849" y="1668"/>
                </a:lnTo>
                <a:lnTo>
                  <a:pt x="1849" y="1667"/>
                </a:lnTo>
                <a:lnTo>
                  <a:pt x="1849" y="1666"/>
                </a:lnTo>
                <a:lnTo>
                  <a:pt x="1849" y="1665"/>
                </a:lnTo>
                <a:lnTo>
                  <a:pt x="1849" y="1664"/>
                </a:lnTo>
                <a:lnTo>
                  <a:pt x="1850" y="1663"/>
                </a:lnTo>
                <a:lnTo>
                  <a:pt x="1850" y="1662"/>
                </a:lnTo>
                <a:lnTo>
                  <a:pt x="1850" y="1661"/>
                </a:lnTo>
                <a:lnTo>
                  <a:pt x="1850" y="1659"/>
                </a:lnTo>
                <a:lnTo>
                  <a:pt x="1850" y="1658"/>
                </a:lnTo>
                <a:lnTo>
                  <a:pt x="1852" y="1657"/>
                </a:lnTo>
                <a:lnTo>
                  <a:pt x="1852" y="1656"/>
                </a:lnTo>
                <a:lnTo>
                  <a:pt x="1852" y="1655"/>
                </a:lnTo>
                <a:lnTo>
                  <a:pt x="1853" y="1655"/>
                </a:lnTo>
                <a:lnTo>
                  <a:pt x="1853" y="1654"/>
                </a:lnTo>
                <a:lnTo>
                  <a:pt x="1854" y="1653"/>
                </a:lnTo>
                <a:lnTo>
                  <a:pt x="1854" y="1651"/>
                </a:lnTo>
                <a:lnTo>
                  <a:pt x="1855" y="1651"/>
                </a:lnTo>
                <a:lnTo>
                  <a:pt x="1855" y="1650"/>
                </a:lnTo>
                <a:lnTo>
                  <a:pt x="1856" y="1650"/>
                </a:lnTo>
                <a:lnTo>
                  <a:pt x="1856" y="1649"/>
                </a:lnTo>
                <a:lnTo>
                  <a:pt x="1857" y="1649"/>
                </a:lnTo>
                <a:lnTo>
                  <a:pt x="1858" y="1649"/>
                </a:lnTo>
                <a:lnTo>
                  <a:pt x="1858" y="1648"/>
                </a:lnTo>
                <a:lnTo>
                  <a:pt x="1860" y="1648"/>
                </a:lnTo>
                <a:lnTo>
                  <a:pt x="1860" y="1649"/>
                </a:lnTo>
                <a:lnTo>
                  <a:pt x="1861" y="1649"/>
                </a:lnTo>
                <a:lnTo>
                  <a:pt x="1862" y="1649"/>
                </a:lnTo>
                <a:lnTo>
                  <a:pt x="1862" y="1650"/>
                </a:lnTo>
                <a:lnTo>
                  <a:pt x="1862" y="1651"/>
                </a:lnTo>
                <a:lnTo>
                  <a:pt x="1863" y="1651"/>
                </a:lnTo>
                <a:lnTo>
                  <a:pt x="1863" y="1653"/>
                </a:lnTo>
                <a:lnTo>
                  <a:pt x="1863" y="1654"/>
                </a:lnTo>
                <a:lnTo>
                  <a:pt x="1863" y="1655"/>
                </a:lnTo>
                <a:lnTo>
                  <a:pt x="1864" y="1655"/>
                </a:lnTo>
                <a:lnTo>
                  <a:pt x="1864" y="1656"/>
                </a:lnTo>
                <a:lnTo>
                  <a:pt x="1864" y="1657"/>
                </a:lnTo>
                <a:lnTo>
                  <a:pt x="1865" y="1657"/>
                </a:lnTo>
                <a:lnTo>
                  <a:pt x="1866" y="1658"/>
                </a:lnTo>
                <a:lnTo>
                  <a:pt x="1868" y="1658"/>
                </a:lnTo>
                <a:lnTo>
                  <a:pt x="1868" y="1659"/>
                </a:lnTo>
                <a:lnTo>
                  <a:pt x="1869" y="1659"/>
                </a:lnTo>
                <a:lnTo>
                  <a:pt x="1870" y="1661"/>
                </a:lnTo>
                <a:lnTo>
                  <a:pt x="1868" y="1666"/>
                </a:lnTo>
                <a:lnTo>
                  <a:pt x="1866" y="1666"/>
                </a:lnTo>
                <a:lnTo>
                  <a:pt x="1866" y="1667"/>
                </a:lnTo>
                <a:lnTo>
                  <a:pt x="1865" y="1667"/>
                </a:lnTo>
                <a:lnTo>
                  <a:pt x="1864" y="1668"/>
                </a:lnTo>
                <a:lnTo>
                  <a:pt x="1863" y="1668"/>
                </a:lnTo>
                <a:lnTo>
                  <a:pt x="1862" y="1668"/>
                </a:lnTo>
                <a:lnTo>
                  <a:pt x="1861" y="1668"/>
                </a:lnTo>
                <a:close/>
                <a:moveTo>
                  <a:pt x="1965" y="1647"/>
                </a:moveTo>
                <a:lnTo>
                  <a:pt x="1967" y="1667"/>
                </a:lnTo>
                <a:lnTo>
                  <a:pt x="1969" y="1668"/>
                </a:lnTo>
                <a:lnTo>
                  <a:pt x="1969" y="1670"/>
                </a:lnTo>
                <a:lnTo>
                  <a:pt x="1969" y="1671"/>
                </a:lnTo>
                <a:lnTo>
                  <a:pt x="1970" y="1672"/>
                </a:lnTo>
                <a:lnTo>
                  <a:pt x="1970" y="1673"/>
                </a:lnTo>
                <a:lnTo>
                  <a:pt x="1970" y="1675"/>
                </a:lnTo>
                <a:lnTo>
                  <a:pt x="1971" y="1676"/>
                </a:lnTo>
                <a:lnTo>
                  <a:pt x="1971" y="1678"/>
                </a:lnTo>
                <a:lnTo>
                  <a:pt x="1971" y="1679"/>
                </a:lnTo>
                <a:lnTo>
                  <a:pt x="1971" y="1680"/>
                </a:lnTo>
                <a:lnTo>
                  <a:pt x="1972" y="1681"/>
                </a:lnTo>
                <a:lnTo>
                  <a:pt x="1972" y="1683"/>
                </a:lnTo>
                <a:lnTo>
                  <a:pt x="1972" y="1684"/>
                </a:lnTo>
                <a:lnTo>
                  <a:pt x="1972" y="1686"/>
                </a:lnTo>
                <a:lnTo>
                  <a:pt x="1972" y="1687"/>
                </a:lnTo>
                <a:lnTo>
                  <a:pt x="1972" y="1688"/>
                </a:lnTo>
                <a:lnTo>
                  <a:pt x="1975" y="1701"/>
                </a:lnTo>
                <a:lnTo>
                  <a:pt x="1977" y="1704"/>
                </a:lnTo>
                <a:lnTo>
                  <a:pt x="1978" y="1707"/>
                </a:lnTo>
                <a:lnTo>
                  <a:pt x="1979" y="1709"/>
                </a:lnTo>
                <a:lnTo>
                  <a:pt x="1979" y="1711"/>
                </a:lnTo>
                <a:lnTo>
                  <a:pt x="1980" y="1712"/>
                </a:lnTo>
                <a:lnTo>
                  <a:pt x="1980" y="1713"/>
                </a:lnTo>
                <a:lnTo>
                  <a:pt x="1980" y="1714"/>
                </a:lnTo>
                <a:lnTo>
                  <a:pt x="1981" y="1715"/>
                </a:lnTo>
                <a:lnTo>
                  <a:pt x="1988" y="1718"/>
                </a:lnTo>
                <a:lnTo>
                  <a:pt x="1988" y="1722"/>
                </a:lnTo>
                <a:lnTo>
                  <a:pt x="1990" y="1724"/>
                </a:lnTo>
                <a:lnTo>
                  <a:pt x="1992" y="1728"/>
                </a:lnTo>
                <a:lnTo>
                  <a:pt x="1997" y="1732"/>
                </a:lnTo>
                <a:lnTo>
                  <a:pt x="1998" y="1733"/>
                </a:lnTo>
                <a:lnTo>
                  <a:pt x="1996" y="1735"/>
                </a:lnTo>
                <a:lnTo>
                  <a:pt x="1995" y="1737"/>
                </a:lnTo>
                <a:lnTo>
                  <a:pt x="1989" y="1735"/>
                </a:lnTo>
                <a:lnTo>
                  <a:pt x="1987" y="1740"/>
                </a:lnTo>
                <a:lnTo>
                  <a:pt x="1987" y="1742"/>
                </a:lnTo>
                <a:lnTo>
                  <a:pt x="1991" y="1748"/>
                </a:lnTo>
                <a:lnTo>
                  <a:pt x="1991" y="1749"/>
                </a:lnTo>
                <a:lnTo>
                  <a:pt x="1995" y="1750"/>
                </a:lnTo>
                <a:lnTo>
                  <a:pt x="1996" y="1748"/>
                </a:lnTo>
                <a:lnTo>
                  <a:pt x="1997" y="1747"/>
                </a:lnTo>
                <a:lnTo>
                  <a:pt x="2002" y="1751"/>
                </a:lnTo>
                <a:lnTo>
                  <a:pt x="2002" y="1756"/>
                </a:lnTo>
                <a:lnTo>
                  <a:pt x="2002" y="1759"/>
                </a:lnTo>
                <a:lnTo>
                  <a:pt x="1997" y="1762"/>
                </a:lnTo>
                <a:lnTo>
                  <a:pt x="1995" y="1763"/>
                </a:lnTo>
                <a:lnTo>
                  <a:pt x="1994" y="1764"/>
                </a:lnTo>
                <a:lnTo>
                  <a:pt x="1992" y="1766"/>
                </a:lnTo>
                <a:lnTo>
                  <a:pt x="1992" y="1771"/>
                </a:lnTo>
                <a:lnTo>
                  <a:pt x="1991" y="1774"/>
                </a:lnTo>
                <a:lnTo>
                  <a:pt x="1990" y="1775"/>
                </a:lnTo>
                <a:lnTo>
                  <a:pt x="1990" y="1776"/>
                </a:lnTo>
                <a:lnTo>
                  <a:pt x="1991" y="1778"/>
                </a:lnTo>
                <a:lnTo>
                  <a:pt x="1991" y="1781"/>
                </a:lnTo>
                <a:lnTo>
                  <a:pt x="1994" y="1784"/>
                </a:lnTo>
                <a:lnTo>
                  <a:pt x="1994" y="1788"/>
                </a:lnTo>
                <a:lnTo>
                  <a:pt x="1996" y="1790"/>
                </a:lnTo>
                <a:lnTo>
                  <a:pt x="1996" y="1791"/>
                </a:lnTo>
                <a:lnTo>
                  <a:pt x="1996" y="1792"/>
                </a:lnTo>
                <a:lnTo>
                  <a:pt x="1996" y="1793"/>
                </a:lnTo>
                <a:lnTo>
                  <a:pt x="1997" y="1793"/>
                </a:lnTo>
                <a:lnTo>
                  <a:pt x="1997" y="1795"/>
                </a:lnTo>
                <a:lnTo>
                  <a:pt x="1998" y="1795"/>
                </a:lnTo>
                <a:lnTo>
                  <a:pt x="1998" y="1793"/>
                </a:lnTo>
                <a:lnTo>
                  <a:pt x="1999" y="1793"/>
                </a:lnTo>
                <a:lnTo>
                  <a:pt x="2000" y="1793"/>
                </a:lnTo>
                <a:lnTo>
                  <a:pt x="2002" y="1793"/>
                </a:lnTo>
                <a:lnTo>
                  <a:pt x="2003" y="1792"/>
                </a:lnTo>
                <a:lnTo>
                  <a:pt x="2004" y="1792"/>
                </a:lnTo>
                <a:lnTo>
                  <a:pt x="2005" y="1792"/>
                </a:lnTo>
                <a:lnTo>
                  <a:pt x="2006" y="1791"/>
                </a:lnTo>
                <a:lnTo>
                  <a:pt x="2007" y="1791"/>
                </a:lnTo>
                <a:lnTo>
                  <a:pt x="2007" y="1792"/>
                </a:lnTo>
                <a:lnTo>
                  <a:pt x="2007" y="1793"/>
                </a:lnTo>
                <a:lnTo>
                  <a:pt x="2006" y="1795"/>
                </a:lnTo>
                <a:lnTo>
                  <a:pt x="2005" y="1796"/>
                </a:lnTo>
                <a:lnTo>
                  <a:pt x="2004" y="1796"/>
                </a:lnTo>
                <a:lnTo>
                  <a:pt x="2004" y="1795"/>
                </a:lnTo>
                <a:lnTo>
                  <a:pt x="2004" y="1793"/>
                </a:lnTo>
                <a:lnTo>
                  <a:pt x="2003" y="1793"/>
                </a:lnTo>
                <a:lnTo>
                  <a:pt x="2002" y="1795"/>
                </a:lnTo>
                <a:lnTo>
                  <a:pt x="2000" y="1796"/>
                </a:lnTo>
                <a:lnTo>
                  <a:pt x="2002" y="1796"/>
                </a:lnTo>
                <a:lnTo>
                  <a:pt x="2002" y="1797"/>
                </a:lnTo>
                <a:lnTo>
                  <a:pt x="2003" y="1798"/>
                </a:lnTo>
                <a:lnTo>
                  <a:pt x="2004" y="1799"/>
                </a:lnTo>
                <a:lnTo>
                  <a:pt x="2004" y="1800"/>
                </a:lnTo>
                <a:lnTo>
                  <a:pt x="2004" y="1801"/>
                </a:lnTo>
                <a:lnTo>
                  <a:pt x="2003" y="1801"/>
                </a:lnTo>
                <a:lnTo>
                  <a:pt x="2002" y="1801"/>
                </a:lnTo>
                <a:lnTo>
                  <a:pt x="2002" y="1800"/>
                </a:lnTo>
                <a:lnTo>
                  <a:pt x="2000" y="1799"/>
                </a:lnTo>
                <a:lnTo>
                  <a:pt x="1999" y="1800"/>
                </a:lnTo>
                <a:lnTo>
                  <a:pt x="1999" y="1801"/>
                </a:lnTo>
                <a:lnTo>
                  <a:pt x="1998" y="1801"/>
                </a:lnTo>
                <a:lnTo>
                  <a:pt x="1998" y="1802"/>
                </a:lnTo>
                <a:lnTo>
                  <a:pt x="1998" y="1805"/>
                </a:lnTo>
                <a:lnTo>
                  <a:pt x="1999" y="1807"/>
                </a:lnTo>
                <a:lnTo>
                  <a:pt x="1999" y="1808"/>
                </a:lnTo>
                <a:lnTo>
                  <a:pt x="1999" y="1809"/>
                </a:lnTo>
                <a:lnTo>
                  <a:pt x="1999" y="1810"/>
                </a:lnTo>
                <a:lnTo>
                  <a:pt x="2000" y="1813"/>
                </a:lnTo>
                <a:lnTo>
                  <a:pt x="2000" y="1814"/>
                </a:lnTo>
                <a:lnTo>
                  <a:pt x="2000" y="1815"/>
                </a:lnTo>
                <a:lnTo>
                  <a:pt x="2002" y="1817"/>
                </a:lnTo>
                <a:lnTo>
                  <a:pt x="2002" y="1816"/>
                </a:lnTo>
                <a:lnTo>
                  <a:pt x="2003" y="1815"/>
                </a:lnTo>
                <a:lnTo>
                  <a:pt x="2004" y="1815"/>
                </a:lnTo>
                <a:lnTo>
                  <a:pt x="2005" y="1814"/>
                </a:lnTo>
                <a:lnTo>
                  <a:pt x="2005" y="1813"/>
                </a:lnTo>
                <a:lnTo>
                  <a:pt x="2005" y="1815"/>
                </a:lnTo>
                <a:lnTo>
                  <a:pt x="2003" y="1821"/>
                </a:lnTo>
                <a:lnTo>
                  <a:pt x="2003" y="1823"/>
                </a:lnTo>
                <a:lnTo>
                  <a:pt x="2004" y="1825"/>
                </a:lnTo>
                <a:lnTo>
                  <a:pt x="2004" y="1826"/>
                </a:lnTo>
                <a:lnTo>
                  <a:pt x="2004" y="1827"/>
                </a:lnTo>
                <a:lnTo>
                  <a:pt x="2004" y="1829"/>
                </a:lnTo>
                <a:lnTo>
                  <a:pt x="2004" y="1830"/>
                </a:lnTo>
                <a:lnTo>
                  <a:pt x="2004" y="1831"/>
                </a:lnTo>
                <a:lnTo>
                  <a:pt x="2003" y="1832"/>
                </a:lnTo>
                <a:lnTo>
                  <a:pt x="2004" y="1833"/>
                </a:lnTo>
                <a:lnTo>
                  <a:pt x="2003" y="1835"/>
                </a:lnTo>
                <a:lnTo>
                  <a:pt x="2003" y="1837"/>
                </a:lnTo>
                <a:lnTo>
                  <a:pt x="2002" y="1838"/>
                </a:lnTo>
                <a:lnTo>
                  <a:pt x="2000" y="1839"/>
                </a:lnTo>
                <a:lnTo>
                  <a:pt x="1999" y="1840"/>
                </a:lnTo>
                <a:lnTo>
                  <a:pt x="2000" y="1840"/>
                </a:lnTo>
                <a:lnTo>
                  <a:pt x="2000" y="1841"/>
                </a:lnTo>
                <a:lnTo>
                  <a:pt x="2002" y="1841"/>
                </a:lnTo>
                <a:lnTo>
                  <a:pt x="2000" y="1842"/>
                </a:lnTo>
                <a:lnTo>
                  <a:pt x="2000" y="1841"/>
                </a:lnTo>
                <a:lnTo>
                  <a:pt x="1999" y="1841"/>
                </a:lnTo>
                <a:lnTo>
                  <a:pt x="1999" y="1842"/>
                </a:lnTo>
                <a:lnTo>
                  <a:pt x="1998" y="1842"/>
                </a:lnTo>
                <a:lnTo>
                  <a:pt x="1999" y="1842"/>
                </a:lnTo>
                <a:lnTo>
                  <a:pt x="1999" y="1843"/>
                </a:lnTo>
                <a:lnTo>
                  <a:pt x="1999" y="1845"/>
                </a:lnTo>
                <a:lnTo>
                  <a:pt x="1998" y="1845"/>
                </a:lnTo>
                <a:lnTo>
                  <a:pt x="1997" y="1848"/>
                </a:lnTo>
                <a:lnTo>
                  <a:pt x="1992" y="1848"/>
                </a:lnTo>
                <a:lnTo>
                  <a:pt x="1992" y="1854"/>
                </a:lnTo>
                <a:lnTo>
                  <a:pt x="1992" y="1856"/>
                </a:lnTo>
                <a:lnTo>
                  <a:pt x="1991" y="1863"/>
                </a:lnTo>
                <a:lnTo>
                  <a:pt x="1991" y="1866"/>
                </a:lnTo>
                <a:lnTo>
                  <a:pt x="1988" y="1871"/>
                </a:lnTo>
                <a:lnTo>
                  <a:pt x="1988" y="1879"/>
                </a:lnTo>
                <a:lnTo>
                  <a:pt x="1988" y="1883"/>
                </a:lnTo>
                <a:lnTo>
                  <a:pt x="1986" y="1890"/>
                </a:lnTo>
                <a:lnTo>
                  <a:pt x="1983" y="1893"/>
                </a:lnTo>
                <a:lnTo>
                  <a:pt x="1982" y="1896"/>
                </a:lnTo>
                <a:lnTo>
                  <a:pt x="1980" y="1898"/>
                </a:lnTo>
                <a:lnTo>
                  <a:pt x="1979" y="1899"/>
                </a:lnTo>
                <a:lnTo>
                  <a:pt x="1979" y="1900"/>
                </a:lnTo>
                <a:lnTo>
                  <a:pt x="1979" y="1901"/>
                </a:lnTo>
                <a:lnTo>
                  <a:pt x="1978" y="1901"/>
                </a:lnTo>
                <a:lnTo>
                  <a:pt x="1978" y="1902"/>
                </a:lnTo>
                <a:lnTo>
                  <a:pt x="1979" y="1904"/>
                </a:lnTo>
                <a:lnTo>
                  <a:pt x="1979" y="1905"/>
                </a:lnTo>
                <a:lnTo>
                  <a:pt x="1978" y="1905"/>
                </a:lnTo>
                <a:lnTo>
                  <a:pt x="1978" y="1906"/>
                </a:lnTo>
                <a:lnTo>
                  <a:pt x="1978" y="1907"/>
                </a:lnTo>
                <a:lnTo>
                  <a:pt x="1978" y="1908"/>
                </a:lnTo>
                <a:lnTo>
                  <a:pt x="1977" y="1908"/>
                </a:lnTo>
                <a:lnTo>
                  <a:pt x="1975" y="1909"/>
                </a:lnTo>
                <a:lnTo>
                  <a:pt x="1975" y="1910"/>
                </a:lnTo>
                <a:lnTo>
                  <a:pt x="1974" y="1910"/>
                </a:lnTo>
                <a:lnTo>
                  <a:pt x="1972" y="1910"/>
                </a:lnTo>
                <a:lnTo>
                  <a:pt x="1970" y="1910"/>
                </a:lnTo>
                <a:lnTo>
                  <a:pt x="1969" y="1910"/>
                </a:lnTo>
                <a:lnTo>
                  <a:pt x="1966" y="1912"/>
                </a:lnTo>
                <a:lnTo>
                  <a:pt x="1965" y="1912"/>
                </a:lnTo>
                <a:lnTo>
                  <a:pt x="1962" y="1912"/>
                </a:lnTo>
                <a:lnTo>
                  <a:pt x="1956" y="1908"/>
                </a:lnTo>
                <a:lnTo>
                  <a:pt x="1955" y="1909"/>
                </a:lnTo>
                <a:lnTo>
                  <a:pt x="1953" y="1909"/>
                </a:lnTo>
                <a:lnTo>
                  <a:pt x="1949" y="1909"/>
                </a:lnTo>
                <a:lnTo>
                  <a:pt x="1948" y="1910"/>
                </a:lnTo>
                <a:lnTo>
                  <a:pt x="1946" y="1910"/>
                </a:lnTo>
                <a:lnTo>
                  <a:pt x="1942" y="1910"/>
                </a:lnTo>
                <a:lnTo>
                  <a:pt x="1940" y="1910"/>
                </a:lnTo>
                <a:lnTo>
                  <a:pt x="1939" y="1910"/>
                </a:lnTo>
                <a:lnTo>
                  <a:pt x="1933" y="1912"/>
                </a:lnTo>
                <a:lnTo>
                  <a:pt x="1929" y="1912"/>
                </a:lnTo>
                <a:lnTo>
                  <a:pt x="1927" y="1913"/>
                </a:lnTo>
                <a:lnTo>
                  <a:pt x="1923" y="1913"/>
                </a:lnTo>
                <a:lnTo>
                  <a:pt x="1921" y="1914"/>
                </a:lnTo>
                <a:lnTo>
                  <a:pt x="1919" y="1913"/>
                </a:lnTo>
                <a:lnTo>
                  <a:pt x="1916" y="1912"/>
                </a:lnTo>
                <a:lnTo>
                  <a:pt x="1914" y="1908"/>
                </a:lnTo>
                <a:lnTo>
                  <a:pt x="1913" y="1906"/>
                </a:lnTo>
                <a:lnTo>
                  <a:pt x="1915" y="1901"/>
                </a:lnTo>
                <a:lnTo>
                  <a:pt x="1915" y="1900"/>
                </a:lnTo>
                <a:lnTo>
                  <a:pt x="1916" y="1899"/>
                </a:lnTo>
                <a:lnTo>
                  <a:pt x="1920" y="1898"/>
                </a:lnTo>
                <a:lnTo>
                  <a:pt x="1920" y="1896"/>
                </a:lnTo>
                <a:lnTo>
                  <a:pt x="1924" y="1893"/>
                </a:lnTo>
                <a:lnTo>
                  <a:pt x="1924" y="1892"/>
                </a:lnTo>
                <a:lnTo>
                  <a:pt x="1928" y="1891"/>
                </a:lnTo>
                <a:lnTo>
                  <a:pt x="1930" y="1892"/>
                </a:lnTo>
                <a:lnTo>
                  <a:pt x="1931" y="1893"/>
                </a:lnTo>
                <a:lnTo>
                  <a:pt x="1932" y="1894"/>
                </a:lnTo>
                <a:lnTo>
                  <a:pt x="1933" y="1894"/>
                </a:lnTo>
                <a:lnTo>
                  <a:pt x="1933" y="1893"/>
                </a:lnTo>
                <a:lnTo>
                  <a:pt x="1933" y="1892"/>
                </a:lnTo>
                <a:lnTo>
                  <a:pt x="1935" y="1892"/>
                </a:lnTo>
                <a:lnTo>
                  <a:pt x="1936" y="1892"/>
                </a:lnTo>
                <a:lnTo>
                  <a:pt x="1937" y="1891"/>
                </a:lnTo>
                <a:lnTo>
                  <a:pt x="1938" y="1890"/>
                </a:lnTo>
                <a:lnTo>
                  <a:pt x="1938" y="1891"/>
                </a:lnTo>
                <a:lnTo>
                  <a:pt x="1939" y="1892"/>
                </a:lnTo>
                <a:lnTo>
                  <a:pt x="1940" y="1892"/>
                </a:lnTo>
                <a:lnTo>
                  <a:pt x="1941" y="1892"/>
                </a:lnTo>
                <a:lnTo>
                  <a:pt x="1941" y="1893"/>
                </a:lnTo>
                <a:lnTo>
                  <a:pt x="1942" y="1893"/>
                </a:lnTo>
                <a:lnTo>
                  <a:pt x="1944" y="1893"/>
                </a:lnTo>
                <a:lnTo>
                  <a:pt x="1945" y="1892"/>
                </a:lnTo>
                <a:lnTo>
                  <a:pt x="1945" y="1891"/>
                </a:lnTo>
                <a:lnTo>
                  <a:pt x="1946" y="1890"/>
                </a:lnTo>
                <a:lnTo>
                  <a:pt x="1947" y="1890"/>
                </a:lnTo>
                <a:lnTo>
                  <a:pt x="1948" y="1889"/>
                </a:lnTo>
                <a:lnTo>
                  <a:pt x="1948" y="1888"/>
                </a:lnTo>
                <a:lnTo>
                  <a:pt x="1948" y="1887"/>
                </a:lnTo>
                <a:lnTo>
                  <a:pt x="1949" y="1887"/>
                </a:lnTo>
                <a:lnTo>
                  <a:pt x="1949" y="1885"/>
                </a:lnTo>
                <a:lnTo>
                  <a:pt x="1950" y="1885"/>
                </a:lnTo>
                <a:lnTo>
                  <a:pt x="1952" y="1884"/>
                </a:lnTo>
                <a:lnTo>
                  <a:pt x="1952" y="1883"/>
                </a:lnTo>
                <a:lnTo>
                  <a:pt x="1953" y="1883"/>
                </a:lnTo>
                <a:lnTo>
                  <a:pt x="1953" y="1882"/>
                </a:lnTo>
                <a:lnTo>
                  <a:pt x="1954" y="1882"/>
                </a:lnTo>
                <a:lnTo>
                  <a:pt x="1954" y="1883"/>
                </a:lnTo>
                <a:lnTo>
                  <a:pt x="1954" y="1884"/>
                </a:lnTo>
                <a:lnTo>
                  <a:pt x="1954" y="1885"/>
                </a:lnTo>
                <a:lnTo>
                  <a:pt x="1954" y="1887"/>
                </a:lnTo>
                <a:lnTo>
                  <a:pt x="1955" y="1887"/>
                </a:lnTo>
                <a:lnTo>
                  <a:pt x="1955" y="1888"/>
                </a:lnTo>
                <a:lnTo>
                  <a:pt x="1956" y="1888"/>
                </a:lnTo>
                <a:lnTo>
                  <a:pt x="1956" y="1889"/>
                </a:lnTo>
                <a:lnTo>
                  <a:pt x="1957" y="1889"/>
                </a:lnTo>
                <a:lnTo>
                  <a:pt x="1957" y="1890"/>
                </a:lnTo>
                <a:lnTo>
                  <a:pt x="1958" y="1890"/>
                </a:lnTo>
                <a:lnTo>
                  <a:pt x="1960" y="1890"/>
                </a:lnTo>
                <a:lnTo>
                  <a:pt x="1961" y="1890"/>
                </a:lnTo>
                <a:lnTo>
                  <a:pt x="1961" y="1889"/>
                </a:lnTo>
                <a:lnTo>
                  <a:pt x="1962" y="1889"/>
                </a:lnTo>
                <a:lnTo>
                  <a:pt x="1962" y="1888"/>
                </a:lnTo>
                <a:lnTo>
                  <a:pt x="1962" y="1887"/>
                </a:lnTo>
                <a:lnTo>
                  <a:pt x="1963" y="1885"/>
                </a:lnTo>
                <a:lnTo>
                  <a:pt x="1962" y="1885"/>
                </a:lnTo>
                <a:lnTo>
                  <a:pt x="1961" y="1885"/>
                </a:lnTo>
                <a:lnTo>
                  <a:pt x="1960" y="1885"/>
                </a:lnTo>
                <a:lnTo>
                  <a:pt x="1960" y="1887"/>
                </a:lnTo>
                <a:lnTo>
                  <a:pt x="1960" y="1888"/>
                </a:lnTo>
                <a:lnTo>
                  <a:pt x="1960" y="1889"/>
                </a:lnTo>
                <a:lnTo>
                  <a:pt x="1958" y="1889"/>
                </a:lnTo>
                <a:lnTo>
                  <a:pt x="1960" y="1889"/>
                </a:lnTo>
                <a:lnTo>
                  <a:pt x="1960" y="1888"/>
                </a:lnTo>
                <a:lnTo>
                  <a:pt x="1960" y="1887"/>
                </a:lnTo>
                <a:lnTo>
                  <a:pt x="1960" y="1885"/>
                </a:lnTo>
                <a:lnTo>
                  <a:pt x="1961" y="1884"/>
                </a:lnTo>
                <a:lnTo>
                  <a:pt x="1960" y="1884"/>
                </a:lnTo>
                <a:lnTo>
                  <a:pt x="1961" y="1884"/>
                </a:lnTo>
                <a:lnTo>
                  <a:pt x="1961" y="1885"/>
                </a:lnTo>
                <a:lnTo>
                  <a:pt x="1960" y="1885"/>
                </a:lnTo>
                <a:lnTo>
                  <a:pt x="1961" y="1885"/>
                </a:lnTo>
                <a:lnTo>
                  <a:pt x="1962" y="1885"/>
                </a:lnTo>
                <a:lnTo>
                  <a:pt x="1962" y="1884"/>
                </a:lnTo>
                <a:lnTo>
                  <a:pt x="1962" y="1883"/>
                </a:lnTo>
                <a:lnTo>
                  <a:pt x="1962" y="1882"/>
                </a:lnTo>
                <a:lnTo>
                  <a:pt x="1963" y="1880"/>
                </a:lnTo>
                <a:lnTo>
                  <a:pt x="1963" y="1879"/>
                </a:lnTo>
                <a:lnTo>
                  <a:pt x="1964" y="1879"/>
                </a:lnTo>
                <a:lnTo>
                  <a:pt x="1966" y="1880"/>
                </a:lnTo>
                <a:lnTo>
                  <a:pt x="1966" y="1879"/>
                </a:lnTo>
                <a:lnTo>
                  <a:pt x="1966" y="1880"/>
                </a:lnTo>
                <a:lnTo>
                  <a:pt x="1967" y="1879"/>
                </a:lnTo>
                <a:lnTo>
                  <a:pt x="1966" y="1879"/>
                </a:lnTo>
                <a:lnTo>
                  <a:pt x="1967" y="1879"/>
                </a:lnTo>
                <a:lnTo>
                  <a:pt x="1967" y="1880"/>
                </a:lnTo>
                <a:lnTo>
                  <a:pt x="1969" y="1880"/>
                </a:lnTo>
                <a:lnTo>
                  <a:pt x="1970" y="1880"/>
                </a:lnTo>
                <a:lnTo>
                  <a:pt x="1971" y="1880"/>
                </a:lnTo>
                <a:lnTo>
                  <a:pt x="1972" y="1880"/>
                </a:lnTo>
                <a:lnTo>
                  <a:pt x="1973" y="1880"/>
                </a:lnTo>
                <a:lnTo>
                  <a:pt x="1974" y="1879"/>
                </a:lnTo>
                <a:lnTo>
                  <a:pt x="1973" y="1879"/>
                </a:lnTo>
                <a:lnTo>
                  <a:pt x="1970" y="1877"/>
                </a:lnTo>
                <a:lnTo>
                  <a:pt x="1969" y="1877"/>
                </a:lnTo>
                <a:lnTo>
                  <a:pt x="1966" y="1877"/>
                </a:lnTo>
                <a:lnTo>
                  <a:pt x="1965" y="1877"/>
                </a:lnTo>
                <a:lnTo>
                  <a:pt x="1961" y="1877"/>
                </a:lnTo>
                <a:lnTo>
                  <a:pt x="1961" y="1875"/>
                </a:lnTo>
                <a:lnTo>
                  <a:pt x="1961" y="1874"/>
                </a:lnTo>
                <a:lnTo>
                  <a:pt x="1962" y="1874"/>
                </a:lnTo>
                <a:lnTo>
                  <a:pt x="1963" y="1873"/>
                </a:lnTo>
                <a:lnTo>
                  <a:pt x="1963" y="1872"/>
                </a:lnTo>
                <a:lnTo>
                  <a:pt x="1963" y="1871"/>
                </a:lnTo>
                <a:lnTo>
                  <a:pt x="1964" y="1871"/>
                </a:lnTo>
                <a:lnTo>
                  <a:pt x="1964" y="1869"/>
                </a:lnTo>
                <a:lnTo>
                  <a:pt x="1964" y="1868"/>
                </a:lnTo>
                <a:lnTo>
                  <a:pt x="1964" y="1867"/>
                </a:lnTo>
                <a:lnTo>
                  <a:pt x="1964" y="1865"/>
                </a:lnTo>
                <a:lnTo>
                  <a:pt x="1965" y="1865"/>
                </a:lnTo>
                <a:lnTo>
                  <a:pt x="1966" y="1865"/>
                </a:lnTo>
                <a:lnTo>
                  <a:pt x="1967" y="1864"/>
                </a:lnTo>
                <a:lnTo>
                  <a:pt x="1967" y="1863"/>
                </a:lnTo>
                <a:lnTo>
                  <a:pt x="1967" y="1862"/>
                </a:lnTo>
                <a:lnTo>
                  <a:pt x="1967" y="1859"/>
                </a:lnTo>
                <a:lnTo>
                  <a:pt x="1967" y="1856"/>
                </a:lnTo>
                <a:lnTo>
                  <a:pt x="1967" y="1854"/>
                </a:lnTo>
                <a:lnTo>
                  <a:pt x="1967" y="1852"/>
                </a:lnTo>
                <a:lnTo>
                  <a:pt x="1967" y="1851"/>
                </a:lnTo>
                <a:lnTo>
                  <a:pt x="1967" y="1850"/>
                </a:lnTo>
                <a:lnTo>
                  <a:pt x="1967" y="1849"/>
                </a:lnTo>
                <a:lnTo>
                  <a:pt x="1969" y="1849"/>
                </a:lnTo>
                <a:lnTo>
                  <a:pt x="1969" y="1848"/>
                </a:lnTo>
                <a:lnTo>
                  <a:pt x="1969" y="1847"/>
                </a:lnTo>
                <a:lnTo>
                  <a:pt x="1970" y="1846"/>
                </a:lnTo>
                <a:lnTo>
                  <a:pt x="1969" y="1846"/>
                </a:lnTo>
                <a:lnTo>
                  <a:pt x="1969" y="1845"/>
                </a:lnTo>
                <a:lnTo>
                  <a:pt x="1967" y="1845"/>
                </a:lnTo>
                <a:lnTo>
                  <a:pt x="1969" y="1842"/>
                </a:lnTo>
                <a:lnTo>
                  <a:pt x="1970" y="1840"/>
                </a:lnTo>
                <a:lnTo>
                  <a:pt x="1970" y="1841"/>
                </a:lnTo>
                <a:lnTo>
                  <a:pt x="1971" y="1840"/>
                </a:lnTo>
                <a:lnTo>
                  <a:pt x="1972" y="1839"/>
                </a:lnTo>
                <a:lnTo>
                  <a:pt x="1973" y="1839"/>
                </a:lnTo>
                <a:lnTo>
                  <a:pt x="1973" y="1838"/>
                </a:lnTo>
                <a:lnTo>
                  <a:pt x="1974" y="1838"/>
                </a:lnTo>
                <a:lnTo>
                  <a:pt x="1975" y="1837"/>
                </a:lnTo>
                <a:lnTo>
                  <a:pt x="1974" y="1837"/>
                </a:lnTo>
                <a:lnTo>
                  <a:pt x="1975" y="1835"/>
                </a:lnTo>
                <a:lnTo>
                  <a:pt x="1977" y="1833"/>
                </a:lnTo>
                <a:lnTo>
                  <a:pt x="1977" y="1832"/>
                </a:lnTo>
                <a:lnTo>
                  <a:pt x="1979" y="1827"/>
                </a:lnTo>
                <a:lnTo>
                  <a:pt x="1980" y="1826"/>
                </a:lnTo>
                <a:lnTo>
                  <a:pt x="1980" y="1825"/>
                </a:lnTo>
                <a:lnTo>
                  <a:pt x="1980" y="1824"/>
                </a:lnTo>
                <a:lnTo>
                  <a:pt x="1981" y="1823"/>
                </a:lnTo>
                <a:lnTo>
                  <a:pt x="1980" y="1822"/>
                </a:lnTo>
                <a:lnTo>
                  <a:pt x="1981" y="1821"/>
                </a:lnTo>
                <a:lnTo>
                  <a:pt x="1982" y="1816"/>
                </a:lnTo>
                <a:lnTo>
                  <a:pt x="1981" y="1814"/>
                </a:lnTo>
                <a:lnTo>
                  <a:pt x="1979" y="1808"/>
                </a:lnTo>
                <a:lnTo>
                  <a:pt x="1978" y="1808"/>
                </a:lnTo>
                <a:lnTo>
                  <a:pt x="1979" y="1808"/>
                </a:lnTo>
                <a:lnTo>
                  <a:pt x="1979" y="1807"/>
                </a:lnTo>
                <a:lnTo>
                  <a:pt x="1978" y="1807"/>
                </a:lnTo>
                <a:lnTo>
                  <a:pt x="1978" y="1806"/>
                </a:lnTo>
                <a:lnTo>
                  <a:pt x="1977" y="1806"/>
                </a:lnTo>
                <a:lnTo>
                  <a:pt x="1977" y="1807"/>
                </a:lnTo>
                <a:lnTo>
                  <a:pt x="1975" y="1807"/>
                </a:lnTo>
                <a:lnTo>
                  <a:pt x="1975" y="1808"/>
                </a:lnTo>
                <a:lnTo>
                  <a:pt x="1975" y="1809"/>
                </a:lnTo>
                <a:lnTo>
                  <a:pt x="1975" y="1810"/>
                </a:lnTo>
                <a:lnTo>
                  <a:pt x="1975" y="1812"/>
                </a:lnTo>
                <a:lnTo>
                  <a:pt x="1974" y="1812"/>
                </a:lnTo>
                <a:lnTo>
                  <a:pt x="1974" y="1813"/>
                </a:lnTo>
                <a:lnTo>
                  <a:pt x="1975" y="1814"/>
                </a:lnTo>
                <a:lnTo>
                  <a:pt x="1975" y="1815"/>
                </a:lnTo>
                <a:lnTo>
                  <a:pt x="1977" y="1816"/>
                </a:lnTo>
                <a:lnTo>
                  <a:pt x="1978" y="1816"/>
                </a:lnTo>
                <a:lnTo>
                  <a:pt x="1978" y="1817"/>
                </a:lnTo>
                <a:lnTo>
                  <a:pt x="1978" y="1818"/>
                </a:lnTo>
                <a:lnTo>
                  <a:pt x="1978" y="1820"/>
                </a:lnTo>
                <a:lnTo>
                  <a:pt x="1978" y="1821"/>
                </a:lnTo>
                <a:lnTo>
                  <a:pt x="1977" y="1822"/>
                </a:lnTo>
                <a:lnTo>
                  <a:pt x="1977" y="1823"/>
                </a:lnTo>
                <a:lnTo>
                  <a:pt x="1977" y="1824"/>
                </a:lnTo>
                <a:lnTo>
                  <a:pt x="1975" y="1825"/>
                </a:lnTo>
                <a:lnTo>
                  <a:pt x="1975" y="1826"/>
                </a:lnTo>
                <a:lnTo>
                  <a:pt x="1974" y="1827"/>
                </a:lnTo>
                <a:lnTo>
                  <a:pt x="1974" y="1829"/>
                </a:lnTo>
                <a:lnTo>
                  <a:pt x="1973" y="1829"/>
                </a:lnTo>
                <a:lnTo>
                  <a:pt x="1972" y="1827"/>
                </a:lnTo>
                <a:lnTo>
                  <a:pt x="1973" y="1827"/>
                </a:lnTo>
                <a:lnTo>
                  <a:pt x="1972" y="1826"/>
                </a:lnTo>
                <a:lnTo>
                  <a:pt x="1972" y="1825"/>
                </a:lnTo>
                <a:lnTo>
                  <a:pt x="1973" y="1825"/>
                </a:lnTo>
                <a:lnTo>
                  <a:pt x="1973" y="1824"/>
                </a:lnTo>
                <a:lnTo>
                  <a:pt x="1972" y="1823"/>
                </a:lnTo>
                <a:lnTo>
                  <a:pt x="1972" y="1822"/>
                </a:lnTo>
                <a:lnTo>
                  <a:pt x="1972" y="1821"/>
                </a:lnTo>
                <a:lnTo>
                  <a:pt x="1971" y="1818"/>
                </a:lnTo>
                <a:lnTo>
                  <a:pt x="1970" y="1817"/>
                </a:lnTo>
                <a:lnTo>
                  <a:pt x="1969" y="1818"/>
                </a:lnTo>
                <a:lnTo>
                  <a:pt x="1967" y="1817"/>
                </a:lnTo>
                <a:lnTo>
                  <a:pt x="1966" y="1814"/>
                </a:lnTo>
                <a:lnTo>
                  <a:pt x="1965" y="1813"/>
                </a:lnTo>
                <a:lnTo>
                  <a:pt x="1964" y="1812"/>
                </a:lnTo>
                <a:lnTo>
                  <a:pt x="1963" y="1810"/>
                </a:lnTo>
                <a:lnTo>
                  <a:pt x="1962" y="1809"/>
                </a:lnTo>
                <a:lnTo>
                  <a:pt x="1963" y="1808"/>
                </a:lnTo>
                <a:lnTo>
                  <a:pt x="1962" y="1806"/>
                </a:lnTo>
                <a:lnTo>
                  <a:pt x="1961" y="1806"/>
                </a:lnTo>
                <a:lnTo>
                  <a:pt x="1960" y="1805"/>
                </a:lnTo>
                <a:lnTo>
                  <a:pt x="1958" y="1805"/>
                </a:lnTo>
                <a:lnTo>
                  <a:pt x="1960" y="1802"/>
                </a:lnTo>
                <a:lnTo>
                  <a:pt x="1960" y="1801"/>
                </a:lnTo>
                <a:lnTo>
                  <a:pt x="1958" y="1800"/>
                </a:lnTo>
                <a:lnTo>
                  <a:pt x="1957" y="1799"/>
                </a:lnTo>
                <a:lnTo>
                  <a:pt x="1956" y="1797"/>
                </a:lnTo>
                <a:lnTo>
                  <a:pt x="1955" y="1795"/>
                </a:lnTo>
                <a:lnTo>
                  <a:pt x="1954" y="1795"/>
                </a:lnTo>
                <a:lnTo>
                  <a:pt x="1953" y="1796"/>
                </a:lnTo>
                <a:lnTo>
                  <a:pt x="1953" y="1797"/>
                </a:lnTo>
                <a:lnTo>
                  <a:pt x="1952" y="1797"/>
                </a:lnTo>
                <a:lnTo>
                  <a:pt x="1950" y="1797"/>
                </a:lnTo>
                <a:lnTo>
                  <a:pt x="1949" y="1798"/>
                </a:lnTo>
                <a:lnTo>
                  <a:pt x="1948" y="1799"/>
                </a:lnTo>
                <a:lnTo>
                  <a:pt x="1947" y="1799"/>
                </a:lnTo>
                <a:lnTo>
                  <a:pt x="1946" y="1798"/>
                </a:lnTo>
                <a:lnTo>
                  <a:pt x="1945" y="1798"/>
                </a:lnTo>
                <a:lnTo>
                  <a:pt x="1946" y="1797"/>
                </a:lnTo>
                <a:lnTo>
                  <a:pt x="1946" y="1796"/>
                </a:lnTo>
                <a:lnTo>
                  <a:pt x="1947" y="1796"/>
                </a:lnTo>
                <a:lnTo>
                  <a:pt x="1946" y="1795"/>
                </a:lnTo>
                <a:lnTo>
                  <a:pt x="1945" y="1795"/>
                </a:lnTo>
                <a:lnTo>
                  <a:pt x="1944" y="1795"/>
                </a:lnTo>
                <a:lnTo>
                  <a:pt x="1942" y="1795"/>
                </a:lnTo>
                <a:lnTo>
                  <a:pt x="1939" y="1793"/>
                </a:lnTo>
                <a:lnTo>
                  <a:pt x="1938" y="1792"/>
                </a:lnTo>
                <a:lnTo>
                  <a:pt x="1937" y="1792"/>
                </a:lnTo>
                <a:lnTo>
                  <a:pt x="1935" y="1791"/>
                </a:lnTo>
                <a:lnTo>
                  <a:pt x="1932" y="1790"/>
                </a:lnTo>
                <a:lnTo>
                  <a:pt x="1931" y="1790"/>
                </a:lnTo>
                <a:lnTo>
                  <a:pt x="1928" y="1790"/>
                </a:lnTo>
                <a:lnTo>
                  <a:pt x="1925" y="1790"/>
                </a:lnTo>
                <a:lnTo>
                  <a:pt x="1924" y="1791"/>
                </a:lnTo>
                <a:lnTo>
                  <a:pt x="1920" y="1792"/>
                </a:lnTo>
                <a:lnTo>
                  <a:pt x="1916" y="1793"/>
                </a:lnTo>
                <a:lnTo>
                  <a:pt x="1915" y="1793"/>
                </a:lnTo>
                <a:lnTo>
                  <a:pt x="1914" y="1793"/>
                </a:lnTo>
                <a:lnTo>
                  <a:pt x="1913" y="1793"/>
                </a:lnTo>
                <a:lnTo>
                  <a:pt x="1912" y="1792"/>
                </a:lnTo>
                <a:lnTo>
                  <a:pt x="1911" y="1792"/>
                </a:lnTo>
                <a:lnTo>
                  <a:pt x="1910" y="1791"/>
                </a:lnTo>
                <a:lnTo>
                  <a:pt x="1911" y="1791"/>
                </a:lnTo>
                <a:lnTo>
                  <a:pt x="1911" y="1790"/>
                </a:lnTo>
                <a:lnTo>
                  <a:pt x="1910" y="1790"/>
                </a:lnTo>
                <a:lnTo>
                  <a:pt x="1910" y="1789"/>
                </a:lnTo>
                <a:lnTo>
                  <a:pt x="1908" y="1789"/>
                </a:lnTo>
                <a:lnTo>
                  <a:pt x="1907" y="1789"/>
                </a:lnTo>
                <a:lnTo>
                  <a:pt x="1906" y="1789"/>
                </a:lnTo>
                <a:lnTo>
                  <a:pt x="1907" y="1789"/>
                </a:lnTo>
                <a:lnTo>
                  <a:pt x="1906" y="1789"/>
                </a:lnTo>
                <a:lnTo>
                  <a:pt x="1906" y="1788"/>
                </a:lnTo>
                <a:lnTo>
                  <a:pt x="1905" y="1788"/>
                </a:lnTo>
                <a:lnTo>
                  <a:pt x="1905" y="1789"/>
                </a:lnTo>
                <a:lnTo>
                  <a:pt x="1904" y="1789"/>
                </a:lnTo>
                <a:lnTo>
                  <a:pt x="1904" y="1788"/>
                </a:lnTo>
                <a:lnTo>
                  <a:pt x="1903" y="1788"/>
                </a:lnTo>
                <a:lnTo>
                  <a:pt x="1902" y="1788"/>
                </a:lnTo>
                <a:lnTo>
                  <a:pt x="1900" y="1788"/>
                </a:lnTo>
                <a:lnTo>
                  <a:pt x="1900" y="1787"/>
                </a:lnTo>
                <a:lnTo>
                  <a:pt x="1899" y="1787"/>
                </a:lnTo>
                <a:lnTo>
                  <a:pt x="1899" y="1785"/>
                </a:lnTo>
                <a:lnTo>
                  <a:pt x="1900" y="1785"/>
                </a:lnTo>
                <a:lnTo>
                  <a:pt x="1902" y="1785"/>
                </a:lnTo>
                <a:lnTo>
                  <a:pt x="1903" y="1785"/>
                </a:lnTo>
                <a:lnTo>
                  <a:pt x="1903" y="1784"/>
                </a:lnTo>
                <a:lnTo>
                  <a:pt x="1903" y="1783"/>
                </a:lnTo>
                <a:lnTo>
                  <a:pt x="1904" y="1783"/>
                </a:lnTo>
                <a:lnTo>
                  <a:pt x="1905" y="1783"/>
                </a:lnTo>
                <a:lnTo>
                  <a:pt x="1906" y="1783"/>
                </a:lnTo>
                <a:lnTo>
                  <a:pt x="1906" y="1782"/>
                </a:lnTo>
                <a:lnTo>
                  <a:pt x="1907" y="1782"/>
                </a:lnTo>
                <a:lnTo>
                  <a:pt x="1908" y="1781"/>
                </a:lnTo>
                <a:lnTo>
                  <a:pt x="1908" y="1780"/>
                </a:lnTo>
                <a:lnTo>
                  <a:pt x="1910" y="1779"/>
                </a:lnTo>
                <a:lnTo>
                  <a:pt x="1911" y="1778"/>
                </a:lnTo>
                <a:lnTo>
                  <a:pt x="1911" y="1776"/>
                </a:lnTo>
                <a:lnTo>
                  <a:pt x="1912" y="1775"/>
                </a:lnTo>
                <a:lnTo>
                  <a:pt x="1912" y="1774"/>
                </a:lnTo>
                <a:lnTo>
                  <a:pt x="1912" y="1773"/>
                </a:lnTo>
                <a:lnTo>
                  <a:pt x="1913" y="1773"/>
                </a:lnTo>
                <a:lnTo>
                  <a:pt x="1913" y="1772"/>
                </a:lnTo>
                <a:lnTo>
                  <a:pt x="1912" y="1772"/>
                </a:lnTo>
                <a:lnTo>
                  <a:pt x="1912" y="1771"/>
                </a:lnTo>
                <a:lnTo>
                  <a:pt x="1912" y="1770"/>
                </a:lnTo>
                <a:lnTo>
                  <a:pt x="1913" y="1770"/>
                </a:lnTo>
                <a:lnTo>
                  <a:pt x="1913" y="1768"/>
                </a:lnTo>
                <a:lnTo>
                  <a:pt x="1912" y="1768"/>
                </a:lnTo>
                <a:lnTo>
                  <a:pt x="1912" y="1767"/>
                </a:lnTo>
                <a:lnTo>
                  <a:pt x="1911" y="1767"/>
                </a:lnTo>
                <a:lnTo>
                  <a:pt x="1911" y="1766"/>
                </a:lnTo>
                <a:lnTo>
                  <a:pt x="1910" y="1766"/>
                </a:lnTo>
                <a:lnTo>
                  <a:pt x="1910" y="1765"/>
                </a:lnTo>
                <a:lnTo>
                  <a:pt x="1910" y="1764"/>
                </a:lnTo>
                <a:lnTo>
                  <a:pt x="1910" y="1763"/>
                </a:lnTo>
                <a:lnTo>
                  <a:pt x="1908" y="1763"/>
                </a:lnTo>
                <a:lnTo>
                  <a:pt x="1908" y="1762"/>
                </a:lnTo>
                <a:lnTo>
                  <a:pt x="1910" y="1762"/>
                </a:lnTo>
                <a:lnTo>
                  <a:pt x="1910" y="1760"/>
                </a:lnTo>
                <a:lnTo>
                  <a:pt x="1911" y="1760"/>
                </a:lnTo>
                <a:lnTo>
                  <a:pt x="1912" y="1760"/>
                </a:lnTo>
                <a:lnTo>
                  <a:pt x="1913" y="1760"/>
                </a:lnTo>
                <a:lnTo>
                  <a:pt x="1913" y="1762"/>
                </a:lnTo>
                <a:lnTo>
                  <a:pt x="1912" y="1762"/>
                </a:lnTo>
                <a:lnTo>
                  <a:pt x="1912" y="1763"/>
                </a:lnTo>
                <a:lnTo>
                  <a:pt x="1913" y="1763"/>
                </a:lnTo>
                <a:lnTo>
                  <a:pt x="1913" y="1762"/>
                </a:lnTo>
                <a:lnTo>
                  <a:pt x="1913" y="1760"/>
                </a:lnTo>
                <a:lnTo>
                  <a:pt x="1912" y="1760"/>
                </a:lnTo>
                <a:lnTo>
                  <a:pt x="1912" y="1759"/>
                </a:lnTo>
                <a:lnTo>
                  <a:pt x="1911" y="1759"/>
                </a:lnTo>
                <a:lnTo>
                  <a:pt x="1912" y="1758"/>
                </a:lnTo>
                <a:lnTo>
                  <a:pt x="1913" y="1757"/>
                </a:lnTo>
                <a:lnTo>
                  <a:pt x="1914" y="1757"/>
                </a:lnTo>
                <a:lnTo>
                  <a:pt x="1914" y="1758"/>
                </a:lnTo>
                <a:lnTo>
                  <a:pt x="1913" y="1758"/>
                </a:lnTo>
                <a:lnTo>
                  <a:pt x="1914" y="1759"/>
                </a:lnTo>
                <a:lnTo>
                  <a:pt x="1914" y="1760"/>
                </a:lnTo>
                <a:lnTo>
                  <a:pt x="1915" y="1760"/>
                </a:lnTo>
                <a:lnTo>
                  <a:pt x="1916" y="1762"/>
                </a:lnTo>
                <a:lnTo>
                  <a:pt x="1918" y="1762"/>
                </a:lnTo>
                <a:lnTo>
                  <a:pt x="1916" y="1762"/>
                </a:lnTo>
                <a:lnTo>
                  <a:pt x="1916" y="1760"/>
                </a:lnTo>
                <a:lnTo>
                  <a:pt x="1916" y="1759"/>
                </a:lnTo>
                <a:lnTo>
                  <a:pt x="1916" y="1760"/>
                </a:lnTo>
                <a:lnTo>
                  <a:pt x="1915" y="1760"/>
                </a:lnTo>
                <a:lnTo>
                  <a:pt x="1915" y="1759"/>
                </a:lnTo>
                <a:lnTo>
                  <a:pt x="1914" y="1759"/>
                </a:lnTo>
                <a:lnTo>
                  <a:pt x="1915" y="1759"/>
                </a:lnTo>
                <a:lnTo>
                  <a:pt x="1915" y="1758"/>
                </a:lnTo>
                <a:lnTo>
                  <a:pt x="1916" y="1758"/>
                </a:lnTo>
                <a:lnTo>
                  <a:pt x="1916" y="1757"/>
                </a:lnTo>
                <a:lnTo>
                  <a:pt x="1915" y="1757"/>
                </a:lnTo>
                <a:lnTo>
                  <a:pt x="1915" y="1756"/>
                </a:lnTo>
                <a:lnTo>
                  <a:pt x="1916" y="1756"/>
                </a:lnTo>
                <a:lnTo>
                  <a:pt x="1918" y="1755"/>
                </a:lnTo>
                <a:lnTo>
                  <a:pt x="1919" y="1754"/>
                </a:lnTo>
                <a:lnTo>
                  <a:pt x="1920" y="1754"/>
                </a:lnTo>
                <a:lnTo>
                  <a:pt x="1920" y="1753"/>
                </a:lnTo>
                <a:lnTo>
                  <a:pt x="1921" y="1753"/>
                </a:lnTo>
                <a:lnTo>
                  <a:pt x="1921" y="1751"/>
                </a:lnTo>
                <a:lnTo>
                  <a:pt x="1922" y="1751"/>
                </a:lnTo>
                <a:lnTo>
                  <a:pt x="1922" y="1750"/>
                </a:lnTo>
                <a:lnTo>
                  <a:pt x="1923" y="1750"/>
                </a:lnTo>
                <a:lnTo>
                  <a:pt x="1923" y="1749"/>
                </a:lnTo>
                <a:lnTo>
                  <a:pt x="1924" y="1749"/>
                </a:lnTo>
                <a:lnTo>
                  <a:pt x="1925" y="1749"/>
                </a:lnTo>
                <a:lnTo>
                  <a:pt x="1927" y="1749"/>
                </a:lnTo>
                <a:lnTo>
                  <a:pt x="1927" y="1748"/>
                </a:lnTo>
                <a:lnTo>
                  <a:pt x="1928" y="1748"/>
                </a:lnTo>
                <a:lnTo>
                  <a:pt x="1927" y="1748"/>
                </a:lnTo>
                <a:lnTo>
                  <a:pt x="1925" y="1748"/>
                </a:lnTo>
                <a:lnTo>
                  <a:pt x="1925" y="1749"/>
                </a:lnTo>
                <a:lnTo>
                  <a:pt x="1924" y="1749"/>
                </a:lnTo>
                <a:lnTo>
                  <a:pt x="1924" y="1748"/>
                </a:lnTo>
                <a:lnTo>
                  <a:pt x="1923" y="1749"/>
                </a:lnTo>
                <a:lnTo>
                  <a:pt x="1922" y="1749"/>
                </a:lnTo>
                <a:lnTo>
                  <a:pt x="1922" y="1748"/>
                </a:lnTo>
                <a:lnTo>
                  <a:pt x="1922" y="1747"/>
                </a:lnTo>
                <a:lnTo>
                  <a:pt x="1922" y="1746"/>
                </a:lnTo>
                <a:lnTo>
                  <a:pt x="1922" y="1745"/>
                </a:lnTo>
                <a:lnTo>
                  <a:pt x="1923" y="1745"/>
                </a:lnTo>
                <a:lnTo>
                  <a:pt x="1923" y="1743"/>
                </a:lnTo>
                <a:lnTo>
                  <a:pt x="1923" y="1745"/>
                </a:lnTo>
                <a:lnTo>
                  <a:pt x="1923" y="1743"/>
                </a:lnTo>
                <a:lnTo>
                  <a:pt x="1924" y="1743"/>
                </a:lnTo>
                <a:lnTo>
                  <a:pt x="1925" y="1743"/>
                </a:lnTo>
                <a:lnTo>
                  <a:pt x="1925" y="1745"/>
                </a:lnTo>
                <a:lnTo>
                  <a:pt x="1927" y="1745"/>
                </a:lnTo>
                <a:lnTo>
                  <a:pt x="1928" y="1745"/>
                </a:lnTo>
                <a:lnTo>
                  <a:pt x="1928" y="1746"/>
                </a:lnTo>
                <a:lnTo>
                  <a:pt x="1929" y="1746"/>
                </a:lnTo>
                <a:lnTo>
                  <a:pt x="1929" y="1745"/>
                </a:lnTo>
                <a:lnTo>
                  <a:pt x="1930" y="1745"/>
                </a:lnTo>
                <a:lnTo>
                  <a:pt x="1930" y="1743"/>
                </a:lnTo>
                <a:lnTo>
                  <a:pt x="1931" y="1743"/>
                </a:lnTo>
                <a:lnTo>
                  <a:pt x="1932" y="1745"/>
                </a:lnTo>
                <a:lnTo>
                  <a:pt x="1932" y="1746"/>
                </a:lnTo>
                <a:lnTo>
                  <a:pt x="1933" y="1746"/>
                </a:lnTo>
                <a:lnTo>
                  <a:pt x="1933" y="1745"/>
                </a:lnTo>
                <a:lnTo>
                  <a:pt x="1933" y="1743"/>
                </a:lnTo>
                <a:lnTo>
                  <a:pt x="1933" y="1742"/>
                </a:lnTo>
                <a:lnTo>
                  <a:pt x="1935" y="1742"/>
                </a:lnTo>
                <a:lnTo>
                  <a:pt x="1935" y="1741"/>
                </a:lnTo>
                <a:lnTo>
                  <a:pt x="1935" y="1740"/>
                </a:lnTo>
                <a:lnTo>
                  <a:pt x="1933" y="1740"/>
                </a:lnTo>
                <a:lnTo>
                  <a:pt x="1935" y="1740"/>
                </a:lnTo>
                <a:lnTo>
                  <a:pt x="1935" y="1739"/>
                </a:lnTo>
                <a:lnTo>
                  <a:pt x="1935" y="1738"/>
                </a:lnTo>
                <a:lnTo>
                  <a:pt x="1936" y="1738"/>
                </a:lnTo>
                <a:lnTo>
                  <a:pt x="1936" y="1739"/>
                </a:lnTo>
                <a:lnTo>
                  <a:pt x="1936" y="1740"/>
                </a:lnTo>
                <a:lnTo>
                  <a:pt x="1936" y="1739"/>
                </a:lnTo>
                <a:lnTo>
                  <a:pt x="1936" y="1738"/>
                </a:lnTo>
                <a:lnTo>
                  <a:pt x="1937" y="1738"/>
                </a:lnTo>
                <a:lnTo>
                  <a:pt x="1936" y="1738"/>
                </a:lnTo>
                <a:lnTo>
                  <a:pt x="1937" y="1738"/>
                </a:lnTo>
                <a:lnTo>
                  <a:pt x="1938" y="1738"/>
                </a:lnTo>
                <a:lnTo>
                  <a:pt x="1938" y="1737"/>
                </a:lnTo>
                <a:lnTo>
                  <a:pt x="1938" y="1735"/>
                </a:lnTo>
                <a:lnTo>
                  <a:pt x="1939" y="1735"/>
                </a:lnTo>
                <a:lnTo>
                  <a:pt x="1939" y="1734"/>
                </a:lnTo>
                <a:lnTo>
                  <a:pt x="1938" y="1734"/>
                </a:lnTo>
                <a:lnTo>
                  <a:pt x="1938" y="1735"/>
                </a:lnTo>
                <a:lnTo>
                  <a:pt x="1937" y="1734"/>
                </a:lnTo>
                <a:lnTo>
                  <a:pt x="1937" y="1735"/>
                </a:lnTo>
                <a:lnTo>
                  <a:pt x="1936" y="1735"/>
                </a:lnTo>
                <a:lnTo>
                  <a:pt x="1936" y="1737"/>
                </a:lnTo>
                <a:lnTo>
                  <a:pt x="1935" y="1737"/>
                </a:lnTo>
                <a:lnTo>
                  <a:pt x="1935" y="1738"/>
                </a:lnTo>
                <a:lnTo>
                  <a:pt x="1935" y="1737"/>
                </a:lnTo>
                <a:lnTo>
                  <a:pt x="1935" y="1738"/>
                </a:lnTo>
                <a:lnTo>
                  <a:pt x="1935" y="1739"/>
                </a:lnTo>
                <a:lnTo>
                  <a:pt x="1933" y="1739"/>
                </a:lnTo>
                <a:lnTo>
                  <a:pt x="1933" y="1740"/>
                </a:lnTo>
                <a:lnTo>
                  <a:pt x="1933" y="1741"/>
                </a:lnTo>
                <a:lnTo>
                  <a:pt x="1933" y="1742"/>
                </a:lnTo>
                <a:lnTo>
                  <a:pt x="1932" y="1742"/>
                </a:lnTo>
                <a:lnTo>
                  <a:pt x="1932" y="1743"/>
                </a:lnTo>
                <a:lnTo>
                  <a:pt x="1933" y="1743"/>
                </a:lnTo>
                <a:lnTo>
                  <a:pt x="1933" y="1745"/>
                </a:lnTo>
                <a:lnTo>
                  <a:pt x="1932" y="1745"/>
                </a:lnTo>
                <a:lnTo>
                  <a:pt x="1932" y="1743"/>
                </a:lnTo>
                <a:lnTo>
                  <a:pt x="1931" y="1743"/>
                </a:lnTo>
                <a:lnTo>
                  <a:pt x="1931" y="1742"/>
                </a:lnTo>
                <a:lnTo>
                  <a:pt x="1931" y="1741"/>
                </a:lnTo>
                <a:lnTo>
                  <a:pt x="1932" y="1741"/>
                </a:lnTo>
                <a:lnTo>
                  <a:pt x="1932" y="1740"/>
                </a:lnTo>
                <a:lnTo>
                  <a:pt x="1932" y="1739"/>
                </a:lnTo>
                <a:lnTo>
                  <a:pt x="1931" y="1739"/>
                </a:lnTo>
                <a:lnTo>
                  <a:pt x="1932" y="1739"/>
                </a:lnTo>
                <a:lnTo>
                  <a:pt x="1932" y="1738"/>
                </a:lnTo>
                <a:lnTo>
                  <a:pt x="1931" y="1738"/>
                </a:lnTo>
                <a:lnTo>
                  <a:pt x="1932" y="1738"/>
                </a:lnTo>
                <a:lnTo>
                  <a:pt x="1932" y="1737"/>
                </a:lnTo>
                <a:lnTo>
                  <a:pt x="1932" y="1735"/>
                </a:lnTo>
                <a:lnTo>
                  <a:pt x="1932" y="1737"/>
                </a:lnTo>
                <a:lnTo>
                  <a:pt x="1931" y="1738"/>
                </a:lnTo>
                <a:lnTo>
                  <a:pt x="1931" y="1739"/>
                </a:lnTo>
                <a:lnTo>
                  <a:pt x="1932" y="1739"/>
                </a:lnTo>
                <a:lnTo>
                  <a:pt x="1931" y="1739"/>
                </a:lnTo>
                <a:lnTo>
                  <a:pt x="1931" y="1740"/>
                </a:lnTo>
                <a:lnTo>
                  <a:pt x="1932" y="1740"/>
                </a:lnTo>
                <a:lnTo>
                  <a:pt x="1932" y="1741"/>
                </a:lnTo>
                <a:lnTo>
                  <a:pt x="1931" y="1741"/>
                </a:lnTo>
                <a:lnTo>
                  <a:pt x="1930" y="1741"/>
                </a:lnTo>
                <a:lnTo>
                  <a:pt x="1930" y="1742"/>
                </a:lnTo>
                <a:lnTo>
                  <a:pt x="1929" y="1742"/>
                </a:lnTo>
                <a:lnTo>
                  <a:pt x="1928" y="1742"/>
                </a:lnTo>
                <a:lnTo>
                  <a:pt x="1927" y="1742"/>
                </a:lnTo>
                <a:lnTo>
                  <a:pt x="1927" y="1741"/>
                </a:lnTo>
                <a:lnTo>
                  <a:pt x="1925" y="1741"/>
                </a:lnTo>
                <a:lnTo>
                  <a:pt x="1927" y="1741"/>
                </a:lnTo>
                <a:lnTo>
                  <a:pt x="1927" y="1742"/>
                </a:lnTo>
                <a:lnTo>
                  <a:pt x="1928" y="1742"/>
                </a:lnTo>
                <a:lnTo>
                  <a:pt x="1927" y="1742"/>
                </a:lnTo>
                <a:lnTo>
                  <a:pt x="1925" y="1742"/>
                </a:lnTo>
                <a:lnTo>
                  <a:pt x="1925" y="1741"/>
                </a:lnTo>
                <a:lnTo>
                  <a:pt x="1925" y="1740"/>
                </a:lnTo>
                <a:lnTo>
                  <a:pt x="1925" y="1739"/>
                </a:lnTo>
                <a:lnTo>
                  <a:pt x="1927" y="1739"/>
                </a:lnTo>
                <a:lnTo>
                  <a:pt x="1927" y="1738"/>
                </a:lnTo>
                <a:lnTo>
                  <a:pt x="1928" y="1737"/>
                </a:lnTo>
                <a:lnTo>
                  <a:pt x="1928" y="1735"/>
                </a:lnTo>
                <a:lnTo>
                  <a:pt x="1929" y="1735"/>
                </a:lnTo>
                <a:lnTo>
                  <a:pt x="1929" y="1734"/>
                </a:lnTo>
                <a:lnTo>
                  <a:pt x="1930" y="1734"/>
                </a:lnTo>
                <a:lnTo>
                  <a:pt x="1930" y="1733"/>
                </a:lnTo>
                <a:lnTo>
                  <a:pt x="1930" y="1732"/>
                </a:lnTo>
                <a:lnTo>
                  <a:pt x="1931" y="1732"/>
                </a:lnTo>
                <a:lnTo>
                  <a:pt x="1931" y="1731"/>
                </a:lnTo>
                <a:lnTo>
                  <a:pt x="1930" y="1731"/>
                </a:lnTo>
                <a:lnTo>
                  <a:pt x="1929" y="1731"/>
                </a:lnTo>
                <a:lnTo>
                  <a:pt x="1929" y="1730"/>
                </a:lnTo>
                <a:lnTo>
                  <a:pt x="1930" y="1729"/>
                </a:lnTo>
                <a:lnTo>
                  <a:pt x="1931" y="1729"/>
                </a:lnTo>
                <a:lnTo>
                  <a:pt x="1931" y="1728"/>
                </a:lnTo>
                <a:lnTo>
                  <a:pt x="1930" y="1728"/>
                </a:lnTo>
                <a:lnTo>
                  <a:pt x="1931" y="1726"/>
                </a:lnTo>
                <a:lnTo>
                  <a:pt x="1931" y="1725"/>
                </a:lnTo>
                <a:lnTo>
                  <a:pt x="1932" y="1725"/>
                </a:lnTo>
                <a:lnTo>
                  <a:pt x="1932" y="1724"/>
                </a:lnTo>
                <a:lnTo>
                  <a:pt x="1932" y="1723"/>
                </a:lnTo>
                <a:lnTo>
                  <a:pt x="1932" y="1722"/>
                </a:lnTo>
                <a:lnTo>
                  <a:pt x="1931" y="1721"/>
                </a:lnTo>
                <a:lnTo>
                  <a:pt x="1931" y="1720"/>
                </a:lnTo>
                <a:lnTo>
                  <a:pt x="1930" y="1718"/>
                </a:lnTo>
                <a:lnTo>
                  <a:pt x="1929" y="1718"/>
                </a:lnTo>
                <a:lnTo>
                  <a:pt x="1928" y="1717"/>
                </a:lnTo>
                <a:lnTo>
                  <a:pt x="1927" y="1717"/>
                </a:lnTo>
                <a:lnTo>
                  <a:pt x="1927" y="1718"/>
                </a:lnTo>
                <a:lnTo>
                  <a:pt x="1925" y="1718"/>
                </a:lnTo>
                <a:lnTo>
                  <a:pt x="1924" y="1718"/>
                </a:lnTo>
                <a:lnTo>
                  <a:pt x="1924" y="1717"/>
                </a:lnTo>
                <a:lnTo>
                  <a:pt x="1924" y="1716"/>
                </a:lnTo>
                <a:lnTo>
                  <a:pt x="1924" y="1715"/>
                </a:lnTo>
                <a:lnTo>
                  <a:pt x="1923" y="1715"/>
                </a:lnTo>
                <a:lnTo>
                  <a:pt x="1923" y="1714"/>
                </a:lnTo>
                <a:lnTo>
                  <a:pt x="1924" y="1714"/>
                </a:lnTo>
                <a:lnTo>
                  <a:pt x="1924" y="1713"/>
                </a:lnTo>
                <a:lnTo>
                  <a:pt x="1924" y="1712"/>
                </a:lnTo>
                <a:lnTo>
                  <a:pt x="1925" y="1712"/>
                </a:lnTo>
                <a:lnTo>
                  <a:pt x="1927" y="1712"/>
                </a:lnTo>
                <a:lnTo>
                  <a:pt x="1927" y="1711"/>
                </a:lnTo>
                <a:lnTo>
                  <a:pt x="1928" y="1711"/>
                </a:lnTo>
                <a:lnTo>
                  <a:pt x="1928" y="1709"/>
                </a:lnTo>
                <a:lnTo>
                  <a:pt x="1928" y="1708"/>
                </a:lnTo>
                <a:lnTo>
                  <a:pt x="1928" y="1707"/>
                </a:lnTo>
                <a:lnTo>
                  <a:pt x="1927" y="1707"/>
                </a:lnTo>
                <a:lnTo>
                  <a:pt x="1927" y="1708"/>
                </a:lnTo>
                <a:lnTo>
                  <a:pt x="1928" y="1709"/>
                </a:lnTo>
                <a:lnTo>
                  <a:pt x="1928" y="1711"/>
                </a:lnTo>
                <a:lnTo>
                  <a:pt x="1927" y="1711"/>
                </a:lnTo>
                <a:lnTo>
                  <a:pt x="1927" y="1712"/>
                </a:lnTo>
                <a:lnTo>
                  <a:pt x="1925" y="1712"/>
                </a:lnTo>
                <a:lnTo>
                  <a:pt x="1925" y="1711"/>
                </a:lnTo>
                <a:lnTo>
                  <a:pt x="1924" y="1711"/>
                </a:lnTo>
                <a:lnTo>
                  <a:pt x="1923" y="1711"/>
                </a:lnTo>
                <a:lnTo>
                  <a:pt x="1923" y="1712"/>
                </a:lnTo>
                <a:lnTo>
                  <a:pt x="1922" y="1712"/>
                </a:lnTo>
                <a:lnTo>
                  <a:pt x="1922" y="1713"/>
                </a:lnTo>
                <a:lnTo>
                  <a:pt x="1921" y="1713"/>
                </a:lnTo>
                <a:lnTo>
                  <a:pt x="1921" y="1712"/>
                </a:lnTo>
                <a:lnTo>
                  <a:pt x="1921" y="1711"/>
                </a:lnTo>
                <a:lnTo>
                  <a:pt x="1922" y="1709"/>
                </a:lnTo>
                <a:lnTo>
                  <a:pt x="1922" y="1708"/>
                </a:lnTo>
                <a:lnTo>
                  <a:pt x="1922" y="1707"/>
                </a:lnTo>
                <a:lnTo>
                  <a:pt x="1922" y="1706"/>
                </a:lnTo>
                <a:lnTo>
                  <a:pt x="1923" y="1706"/>
                </a:lnTo>
                <a:lnTo>
                  <a:pt x="1924" y="1706"/>
                </a:lnTo>
                <a:lnTo>
                  <a:pt x="1924" y="1704"/>
                </a:lnTo>
                <a:lnTo>
                  <a:pt x="1925" y="1703"/>
                </a:lnTo>
                <a:lnTo>
                  <a:pt x="1927" y="1700"/>
                </a:lnTo>
                <a:lnTo>
                  <a:pt x="1927" y="1698"/>
                </a:lnTo>
                <a:lnTo>
                  <a:pt x="1927" y="1697"/>
                </a:lnTo>
                <a:lnTo>
                  <a:pt x="1927" y="1692"/>
                </a:lnTo>
                <a:lnTo>
                  <a:pt x="1928" y="1692"/>
                </a:lnTo>
                <a:lnTo>
                  <a:pt x="1928" y="1691"/>
                </a:lnTo>
                <a:lnTo>
                  <a:pt x="1928" y="1690"/>
                </a:lnTo>
                <a:lnTo>
                  <a:pt x="1928" y="1689"/>
                </a:lnTo>
                <a:lnTo>
                  <a:pt x="1929" y="1688"/>
                </a:lnTo>
                <a:lnTo>
                  <a:pt x="1929" y="1687"/>
                </a:lnTo>
                <a:lnTo>
                  <a:pt x="1930" y="1686"/>
                </a:lnTo>
                <a:lnTo>
                  <a:pt x="1930" y="1684"/>
                </a:lnTo>
                <a:lnTo>
                  <a:pt x="1930" y="1683"/>
                </a:lnTo>
                <a:lnTo>
                  <a:pt x="1929" y="1682"/>
                </a:lnTo>
                <a:lnTo>
                  <a:pt x="1929" y="1681"/>
                </a:lnTo>
                <a:lnTo>
                  <a:pt x="1929" y="1680"/>
                </a:lnTo>
                <a:lnTo>
                  <a:pt x="1929" y="1679"/>
                </a:lnTo>
                <a:lnTo>
                  <a:pt x="1928" y="1678"/>
                </a:lnTo>
                <a:lnTo>
                  <a:pt x="1927" y="1676"/>
                </a:lnTo>
                <a:lnTo>
                  <a:pt x="1925" y="1675"/>
                </a:lnTo>
                <a:lnTo>
                  <a:pt x="1927" y="1673"/>
                </a:lnTo>
                <a:lnTo>
                  <a:pt x="1925" y="1671"/>
                </a:lnTo>
                <a:lnTo>
                  <a:pt x="1925" y="1670"/>
                </a:lnTo>
                <a:lnTo>
                  <a:pt x="1924" y="1668"/>
                </a:lnTo>
                <a:lnTo>
                  <a:pt x="1923" y="1667"/>
                </a:lnTo>
                <a:lnTo>
                  <a:pt x="1923" y="1666"/>
                </a:lnTo>
                <a:lnTo>
                  <a:pt x="1923" y="1663"/>
                </a:lnTo>
                <a:lnTo>
                  <a:pt x="1922" y="1659"/>
                </a:lnTo>
                <a:lnTo>
                  <a:pt x="1921" y="1656"/>
                </a:lnTo>
                <a:lnTo>
                  <a:pt x="1920" y="1650"/>
                </a:lnTo>
                <a:lnTo>
                  <a:pt x="1921" y="1648"/>
                </a:lnTo>
                <a:lnTo>
                  <a:pt x="1922" y="1648"/>
                </a:lnTo>
                <a:lnTo>
                  <a:pt x="1924" y="1647"/>
                </a:lnTo>
                <a:lnTo>
                  <a:pt x="1938" y="1658"/>
                </a:lnTo>
                <a:lnTo>
                  <a:pt x="1940" y="1661"/>
                </a:lnTo>
                <a:lnTo>
                  <a:pt x="1944" y="1665"/>
                </a:lnTo>
                <a:lnTo>
                  <a:pt x="1948" y="1666"/>
                </a:lnTo>
                <a:lnTo>
                  <a:pt x="1950" y="1666"/>
                </a:lnTo>
                <a:lnTo>
                  <a:pt x="1952" y="1666"/>
                </a:lnTo>
                <a:lnTo>
                  <a:pt x="1953" y="1666"/>
                </a:lnTo>
                <a:lnTo>
                  <a:pt x="1954" y="1666"/>
                </a:lnTo>
                <a:lnTo>
                  <a:pt x="1955" y="1666"/>
                </a:lnTo>
                <a:lnTo>
                  <a:pt x="1956" y="1665"/>
                </a:lnTo>
                <a:lnTo>
                  <a:pt x="1957" y="1665"/>
                </a:lnTo>
                <a:lnTo>
                  <a:pt x="1958" y="1665"/>
                </a:lnTo>
                <a:lnTo>
                  <a:pt x="1958" y="1664"/>
                </a:lnTo>
                <a:lnTo>
                  <a:pt x="1960" y="1664"/>
                </a:lnTo>
                <a:lnTo>
                  <a:pt x="1960" y="1663"/>
                </a:lnTo>
                <a:lnTo>
                  <a:pt x="1962" y="1648"/>
                </a:lnTo>
                <a:lnTo>
                  <a:pt x="1960" y="1645"/>
                </a:lnTo>
                <a:lnTo>
                  <a:pt x="1961" y="1641"/>
                </a:lnTo>
                <a:lnTo>
                  <a:pt x="1965" y="1647"/>
                </a:lnTo>
                <a:close/>
                <a:moveTo>
                  <a:pt x="439" y="1632"/>
                </a:moveTo>
                <a:lnTo>
                  <a:pt x="438" y="1632"/>
                </a:lnTo>
                <a:lnTo>
                  <a:pt x="436" y="1632"/>
                </a:lnTo>
                <a:lnTo>
                  <a:pt x="435" y="1631"/>
                </a:lnTo>
                <a:lnTo>
                  <a:pt x="434" y="1631"/>
                </a:lnTo>
                <a:lnTo>
                  <a:pt x="433" y="1631"/>
                </a:lnTo>
                <a:lnTo>
                  <a:pt x="433" y="1630"/>
                </a:lnTo>
                <a:lnTo>
                  <a:pt x="432" y="1630"/>
                </a:lnTo>
                <a:lnTo>
                  <a:pt x="432" y="1629"/>
                </a:lnTo>
                <a:lnTo>
                  <a:pt x="432" y="1628"/>
                </a:lnTo>
                <a:lnTo>
                  <a:pt x="431" y="1626"/>
                </a:lnTo>
                <a:lnTo>
                  <a:pt x="431" y="1625"/>
                </a:lnTo>
                <a:lnTo>
                  <a:pt x="431" y="1624"/>
                </a:lnTo>
                <a:lnTo>
                  <a:pt x="431" y="1621"/>
                </a:lnTo>
                <a:lnTo>
                  <a:pt x="431" y="1620"/>
                </a:lnTo>
                <a:lnTo>
                  <a:pt x="430" y="1619"/>
                </a:lnTo>
                <a:lnTo>
                  <a:pt x="430" y="1617"/>
                </a:lnTo>
                <a:lnTo>
                  <a:pt x="430" y="1616"/>
                </a:lnTo>
                <a:lnTo>
                  <a:pt x="446" y="1619"/>
                </a:lnTo>
                <a:lnTo>
                  <a:pt x="446" y="1620"/>
                </a:lnTo>
                <a:lnTo>
                  <a:pt x="447" y="1620"/>
                </a:lnTo>
                <a:lnTo>
                  <a:pt x="447" y="1621"/>
                </a:lnTo>
                <a:lnTo>
                  <a:pt x="448" y="1621"/>
                </a:lnTo>
                <a:lnTo>
                  <a:pt x="448" y="1622"/>
                </a:lnTo>
                <a:lnTo>
                  <a:pt x="447" y="1622"/>
                </a:lnTo>
                <a:lnTo>
                  <a:pt x="447" y="1623"/>
                </a:lnTo>
                <a:lnTo>
                  <a:pt x="446" y="1623"/>
                </a:lnTo>
                <a:lnTo>
                  <a:pt x="446" y="1624"/>
                </a:lnTo>
                <a:lnTo>
                  <a:pt x="446" y="1625"/>
                </a:lnTo>
                <a:lnTo>
                  <a:pt x="444" y="1625"/>
                </a:lnTo>
                <a:lnTo>
                  <a:pt x="444" y="1626"/>
                </a:lnTo>
                <a:lnTo>
                  <a:pt x="443" y="1626"/>
                </a:lnTo>
                <a:lnTo>
                  <a:pt x="443" y="1628"/>
                </a:lnTo>
                <a:lnTo>
                  <a:pt x="442" y="1628"/>
                </a:lnTo>
                <a:lnTo>
                  <a:pt x="442" y="1629"/>
                </a:lnTo>
                <a:lnTo>
                  <a:pt x="442" y="1630"/>
                </a:lnTo>
                <a:lnTo>
                  <a:pt x="441" y="1631"/>
                </a:lnTo>
                <a:lnTo>
                  <a:pt x="440" y="1632"/>
                </a:lnTo>
                <a:lnTo>
                  <a:pt x="439" y="1632"/>
                </a:lnTo>
                <a:close/>
                <a:moveTo>
                  <a:pt x="790" y="1592"/>
                </a:moveTo>
                <a:lnTo>
                  <a:pt x="791" y="1592"/>
                </a:lnTo>
                <a:lnTo>
                  <a:pt x="792" y="1591"/>
                </a:lnTo>
                <a:lnTo>
                  <a:pt x="793" y="1591"/>
                </a:lnTo>
                <a:lnTo>
                  <a:pt x="794" y="1591"/>
                </a:lnTo>
                <a:lnTo>
                  <a:pt x="795" y="1591"/>
                </a:lnTo>
                <a:lnTo>
                  <a:pt x="796" y="1592"/>
                </a:lnTo>
                <a:lnTo>
                  <a:pt x="798" y="1592"/>
                </a:lnTo>
                <a:lnTo>
                  <a:pt x="801" y="1591"/>
                </a:lnTo>
                <a:lnTo>
                  <a:pt x="803" y="1592"/>
                </a:lnTo>
                <a:lnTo>
                  <a:pt x="804" y="1592"/>
                </a:lnTo>
                <a:lnTo>
                  <a:pt x="814" y="1598"/>
                </a:lnTo>
                <a:lnTo>
                  <a:pt x="815" y="1599"/>
                </a:lnTo>
                <a:lnTo>
                  <a:pt x="816" y="1600"/>
                </a:lnTo>
                <a:lnTo>
                  <a:pt x="817" y="1601"/>
                </a:lnTo>
                <a:lnTo>
                  <a:pt x="818" y="1603"/>
                </a:lnTo>
                <a:lnTo>
                  <a:pt x="821" y="1606"/>
                </a:lnTo>
                <a:lnTo>
                  <a:pt x="825" y="1612"/>
                </a:lnTo>
                <a:lnTo>
                  <a:pt x="827" y="1611"/>
                </a:lnTo>
                <a:lnTo>
                  <a:pt x="828" y="1611"/>
                </a:lnTo>
                <a:lnTo>
                  <a:pt x="829" y="1612"/>
                </a:lnTo>
                <a:lnTo>
                  <a:pt x="829" y="1611"/>
                </a:lnTo>
                <a:lnTo>
                  <a:pt x="828" y="1609"/>
                </a:lnTo>
                <a:lnTo>
                  <a:pt x="831" y="1607"/>
                </a:lnTo>
                <a:lnTo>
                  <a:pt x="829" y="1608"/>
                </a:lnTo>
                <a:lnTo>
                  <a:pt x="828" y="1609"/>
                </a:lnTo>
                <a:lnTo>
                  <a:pt x="829" y="1611"/>
                </a:lnTo>
                <a:lnTo>
                  <a:pt x="831" y="1612"/>
                </a:lnTo>
                <a:lnTo>
                  <a:pt x="832" y="1611"/>
                </a:lnTo>
                <a:lnTo>
                  <a:pt x="831" y="1612"/>
                </a:lnTo>
                <a:lnTo>
                  <a:pt x="832" y="1613"/>
                </a:lnTo>
                <a:lnTo>
                  <a:pt x="829" y="1612"/>
                </a:lnTo>
                <a:lnTo>
                  <a:pt x="831" y="1612"/>
                </a:lnTo>
                <a:lnTo>
                  <a:pt x="831" y="1613"/>
                </a:lnTo>
                <a:lnTo>
                  <a:pt x="832" y="1613"/>
                </a:lnTo>
                <a:lnTo>
                  <a:pt x="833" y="1612"/>
                </a:lnTo>
                <a:lnTo>
                  <a:pt x="834" y="1613"/>
                </a:lnTo>
                <a:lnTo>
                  <a:pt x="833" y="1614"/>
                </a:lnTo>
                <a:lnTo>
                  <a:pt x="834" y="1613"/>
                </a:lnTo>
                <a:lnTo>
                  <a:pt x="834" y="1614"/>
                </a:lnTo>
                <a:lnTo>
                  <a:pt x="833" y="1614"/>
                </a:lnTo>
                <a:lnTo>
                  <a:pt x="834" y="1614"/>
                </a:lnTo>
                <a:lnTo>
                  <a:pt x="833" y="1614"/>
                </a:lnTo>
                <a:lnTo>
                  <a:pt x="834" y="1614"/>
                </a:lnTo>
                <a:lnTo>
                  <a:pt x="833" y="1614"/>
                </a:lnTo>
                <a:lnTo>
                  <a:pt x="833" y="1615"/>
                </a:lnTo>
                <a:lnTo>
                  <a:pt x="835" y="1614"/>
                </a:lnTo>
                <a:lnTo>
                  <a:pt x="837" y="1612"/>
                </a:lnTo>
                <a:lnTo>
                  <a:pt x="835" y="1614"/>
                </a:lnTo>
                <a:lnTo>
                  <a:pt x="836" y="1615"/>
                </a:lnTo>
                <a:lnTo>
                  <a:pt x="835" y="1616"/>
                </a:lnTo>
                <a:lnTo>
                  <a:pt x="835" y="1617"/>
                </a:lnTo>
                <a:lnTo>
                  <a:pt x="836" y="1616"/>
                </a:lnTo>
                <a:lnTo>
                  <a:pt x="837" y="1616"/>
                </a:lnTo>
                <a:lnTo>
                  <a:pt x="837" y="1617"/>
                </a:lnTo>
                <a:lnTo>
                  <a:pt x="836" y="1619"/>
                </a:lnTo>
                <a:lnTo>
                  <a:pt x="837" y="1619"/>
                </a:lnTo>
                <a:lnTo>
                  <a:pt x="839" y="1620"/>
                </a:lnTo>
                <a:lnTo>
                  <a:pt x="837" y="1620"/>
                </a:lnTo>
                <a:lnTo>
                  <a:pt x="839" y="1621"/>
                </a:lnTo>
                <a:lnTo>
                  <a:pt x="840" y="1621"/>
                </a:lnTo>
                <a:lnTo>
                  <a:pt x="839" y="1621"/>
                </a:lnTo>
                <a:lnTo>
                  <a:pt x="839" y="1622"/>
                </a:lnTo>
                <a:lnTo>
                  <a:pt x="840" y="1622"/>
                </a:lnTo>
                <a:lnTo>
                  <a:pt x="839" y="1623"/>
                </a:lnTo>
                <a:lnTo>
                  <a:pt x="839" y="1624"/>
                </a:lnTo>
                <a:lnTo>
                  <a:pt x="837" y="1624"/>
                </a:lnTo>
                <a:lnTo>
                  <a:pt x="837" y="1625"/>
                </a:lnTo>
                <a:lnTo>
                  <a:pt x="835" y="1625"/>
                </a:lnTo>
                <a:lnTo>
                  <a:pt x="836" y="1626"/>
                </a:lnTo>
                <a:lnTo>
                  <a:pt x="843" y="1625"/>
                </a:lnTo>
                <a:lnTo>
                  <a:pt x="844" y="1626"/>
                </a:lnTo>
                <a:lnTo>
                  <a:pt x="831" y="1629"/>
                </a:lnTo>
                <a:lnTo>
                  <a:pt x="831" y="1630"/>
                </a:lnTo>
                <a:lnTo>
                  <a:pt x="844" y="1629"/>
                </a:lnTo>
                <a:lnTo>
                  <a:pt x="844" y="1630"/>
                </a:lnTo>
                <a:lnTo>
                  <a:pt x="832" y="1632"/>
                </a:lnTo>
                <a:lnTo>
                  <a:pt x="832" y="1636"/>
                </a:lnTo>
                <a:lnTo>
                  <a:pt x="836" y="1636"/>
                </a:lnTo>
                <a:lnTo>
                  <a:pt x="837" y="1636"/>
                </a:lnTo>
                <a:lnTo>
                  <a:pt x="837" y="1634"/>
                </a:lnTo>
                <a:lnTo>
                  <a:pt x="845" y="1633"/>
                </a:lnTo>
                <a:lnTo>
                  <a:pt x="845" y="1636"/>
                </a:lnTo>
                <a:lnTo>
                  <a:pt x="837" y="1636"/>
                </a:lnTo>
                <a:lnTo>
                  <a:pt x="837" y="1637"/>
                </a:lnTo>
                <a:lnTo>
                  <a:pt x="837" y="1636"/>
                </a:lnTo>
                <a:lnTo>
                  <a:pt x="833" y="1637"/>
                </a:lnTo>
                <a:lnTo>
                  <a:pt x="833" y="1638"/>
                </a:lnTo>
                <a:lnTo>
                  <a:pt x="832" y="1638"/>
                </a:lnTo>
                <a:lnTo>
                  <a:pt x="832" y="1649"/>
                </a:lnTo>
                <a:lnTo>
                  <a:pt x="832" y="1650"/>
                </a:lnTo>
                <a:lnTo>
                  <a:pt x="832" y="1651"/>
                </a:lnTo>
                <a:lnTo>
                  <a:pt x="832" y="1650"/>
                </a:lnTo>
                <a:lnTo>
                  <a:pt x="832" y="1651"/>
                </a:lnTo>
                <a:lnTo>
                  <a:pt x="833" y="1651"/>
                </a:lnTo>
                <a:lnTo>
                  <a:pt x="834" y="1651"/>
                </a:lnTo>
                <a:lnTo>
                  <a:pt x="834" y="1653"/>
                </a:lnTo>
                <a:lnTo>
                  <a:pt x="834" y="1654"/>
                </a:lnTo>
                <a:lnTo>
                  <a:pt x="829" y="1655"/>
                </a:lnTo>
                <a:lnTo>
                  <a:pt x="829" y="1656"/>
                </a:lnTo>
                <a:lnTo>
                  <a:pt x="829" y="1658"/>
                </a:lnTo>
                <a:lnTo>
                  <a:pt x="829" y="1659"/>
                </a:lnTo>
                <a:lnTo>
                  <a:pt x="829" y="1662"/>
                </a:lnTo>
                <a:lnTo>
                  <a:pt x="831" y="1662"/>
                </a:lnTo>
                <a:lnTo>
                  <a:pt x="834" y="1662"/>
                </a:lnTo>
                <a:lnTo>
                  <a:pt x="834" y="1661"/>
                </a:lnTo>
                <a:lnTo>
                  <a:pt x="836" y="1661"/>
                </a:lnTo>
                <a:lnTo>
                  <a:pt x="836" y="1662"/>
                </a:lnTo>
                <a:lnTo>
                  <a:pt x="834" y="1662"/>
                </a:lnTo>
                <a:lnTo>
                  <a:pt x="833" y="1662"/>
                </a:lnTo>
                <a:lnTo>
                  <a:pt x="832" y="1662"/>
                </a:lnTo>
                <a:lnTo>
                  <a:pt x="831" y="1662"/>
                </a:lnTo>
                <a:lnTo>
                  <a:pt x="832" y="1672"/>
                </a:lnTo>
                <a:lnTo>
                  <a:pt x="832" y="1680"/>
                </a:lnTo>
                <a:lnTo>
                  <a:pt x="831" y="1689"/>
                </a:lnTo>
                <a:lnTo>
                  <a:pt x="832" y="1697"/>
                </a:lnTo>
                <a:lnTo>
                  <a:pt x="832" y="1699"/>
                </a:lnTo>
                <a:lnTo>
                  <a:pt x="833" y="1699"/>
                </a:lnTo>
                <a:lnTo>
                  <a:pt x="854" y="1708"/>
                </a:lnTo>
                <a:lnTo>
                  <a:pt x="853" y="1709"/>
                </a:lnTo>
                <a:lnTo>
                  <a:pt x="832" y="1701"/>
                </a:lnTo>
                <a:lnTo>
                  <a:pt x="834" y="1714"/>
                </a:lnTo>
                <a:lnTo>
                  <a:pt x="834" y="1715"/>
                </a:lnTo>
                <a:lnTo>
                  <a:pt x="834" y="1716"/>
                </a:lnTo>
                <a:lnTo>
                  <a:pt x="835" y="1718"/>
                </a:lnTo>
                <a:lnTo>
                  <a:pt x="832" y="1718"/>
                </a:lnTo>
                <a:lnTo>
                  <a:pt x="831" y="1718"/>
                </a:lnTo>
                <a:lnTo>
                  <a:pt x="829" y="1718"/>
                </a:lnTo>
                <a:lnTo>
                  <a:pt x="829" y="1720"/>
                </a:lnTo>
                <a:lnTo>
                  <a:pt x="831" y="1720"/>
                </a:lnTo>
                <a:lnTo>
                  <a:pt x="832" y="1720"/>
                </a:lnTo>
                <a:lnTo>
                  <a:pt x="833" y="1720"/>
                </a:lnTo>
                <a:lnTo>
                  <a:pt x="834" y="1723"/>
                </a:lnTo>
                <a:lnTo>
                  <a:pt x="835" y="1733"/>
                </a:lnTo>
                <a:lnTo>
                  <a:pt x="840" y="1742"/>
                </a:lnTo>
                <a:lnTo>
                  <a:pt x="840" y="1743"/>
                </a:lnTo>
                <a:lnTo>
                  <a:pt x="841" y="1743"/>
                </a:lnTo>
                <a:lnTo>
                  <a:pt x="841" y="1745"/>
                </a:lnTo>
                <a:lnTo>
                  <a:pt x="842" y="1745"/>
                </a:lnTo>
                <a:lnTo>
                  <a:pt x="842" y="1746"/>
                </a:lnTo>
                <a:lnTo>
                  <a:pt x="843" y="1747"/>
                </a:lnTo>
                <a:lnTo>
                  <a:pt x="843" y="1748"/>
                </a:lnTo>
                <a:lnTo>
                  <a:pt x="844" y="1749"/>
                </a:lnTo>
                <a:lnTo>
                  <a:pt x="844" y="1750"/>
                </a:lnTo>
                <a:lnTo>
                  <a:pt x="845" y="1751"/>
                </a:lnTo>
                <a:lnTo>
                  <a:pt x="845" y="1753"/>
                </a:lnTo>
                <a:lnTo>
                  <a:pt x="846" y="1753"/>
                </a:lnTo>
                <a:lnTo>
                  <a:pt x="846" y="1754"/>
                </a:lnTo>
                <a:lnTo>
                  <a:pt x="848" y="1754"/>
                </a:lnTo>
                <a:lnTo>
                  <a:pt x="849" y="1755"/>
                </a:lnTo>
                <a:lnTo>
                  <a:pt x="851" y="1757"/>
                </a:lnTo>
                <a:lnTo>
                  <a:pt x="852" y="1759"/>
                </a:lnTo>
                <a:lnTo>
                  <a:pt x="858" y="1764"/>
                </a:lnTo>
                <a:lnTo>
                  <a:pt x="860" y="1766"/>
                </a:lnTo>
                <a:lnTo>
                  <a:pt x="861" y="1767"/>
                </a:lnTo>
                <a:lnTo>
                  <a:pt x="864" y="1764"/>
                </a:lnTo>
                <a:lnTo>
                  <a:pt x="864" y="1765"/>
                </a:lnTo>
                <a:lnTo>
                  <a:pt x="861" y="1767"/>
                </a:lnTo>
                <a:lnTo>
                  <a:pt x="862" y="1768"/>
                </a:lnTo>
                <a:lnTo>
                  <a:pt x="866" y="1765"/>
                </a:lnTo>
                <a:lnTo>
                  <a:pt x="864" y="1768"/>
                </a:lnTo>
                <a:lnTo>
                  <a:pt x="860" y="1772"/>
                </a:lnTo>
                <a:lnTo>
                  <a:pt x="861" y="1773"/>
                </a:lnTo>
                <a:lnTo>
                  <a:pt x="864" y="1772"/>
                </a:lnTo>
                <a:lnTo>
                  <a:pt x="865" y="1773"/>
                </a:lnTo>
                <a:lnTo>
                  <a:pt x="866" y="1772"/>
                </a:lnTo>
                <a:lnTo>
                  <a:pt x="867" y="1773"/>
                </a:lnTo>
                <a:lnTo>
                  <a:pt x="868" y="1774"/>
                </a:lnTo>
                <a:lnTo>
                  <a:pt x="870" y="1771"/>
                </a:lnTo>
                <a:lnTo>
                  <a:pt x="871" y="1772"/>
                </a:lnTo>
                <a:lnTo>
                  <a:pt x="867" y="1775"/>
                </a:lnTo>
                <a:lnTo>
                  <a:pt x="870" y="1779"/>
                </a:lnTo>
                <a:lnTo>
                  <a:pt x="873" y="1776"/>
                </a:lnTo>
                <a:lnTo>
                  <a:pt x="871" y="1779"/>
                </a:lnTo>
                <a:lnTo>
                  <a:pt x="873" y="1780"/>
                </a:lnTo>
                <a:lnTo>
                  <a:pt x="874" y="1780"/>
                </a:lnTo>
                <a:lnTo>
                  <a:pt x="874" y="1781"/>
                </a:lnTo>
                <a:lnTo>
                  <a:pt x="875" y="1782"/>
                </a:lnTo>
                <a:lnTo>
                  <a:pt x="877" y="1785"/>
                </a:lnTo>
                <a:lnTo>
                  <a:pt x="883" y="1791"/>
                </a:lnTo>
                <a:lnTo>
                  <a:pt x="884" y="1795"/>
                </a:lnTo>
                <a:lnTo>
                  <a:pt x="885" y="1797"/>
                </a:lnTo>
                <a:lnTo>
                  <a:pt x="886" y="1799"/>
                </a:lnTo>
                <a:lnTo>
                  <a:pt x="887" y="1802"/>
                </a:lnTo>
                <a:lnTo>
                  <a:pt x="887" y="1804"/>
                </a:lnTo>
                <a:lnTo>
                  <a:pt x="887" y="1805"/>
                </a:lnTo>
                <a:lnTo>
                  <a:pt x="887" y="1807"/>
                </a:lnTo>
                <a:lnTo>
                  <a:pt x="888" y="1808"/>
                </a:lnTo>
                <a:lnTo>
                  <a:pt x="888" y="1809"/>
                </a:lnTo>
                <a:lnTo>
                  <a:pt x="890" y="1808"/>
                </a:lnTo>
                <a:lnTo>
                  <a:pt x="891" y="1808"/>
                </a:lnTo>
                <a:lnTo>
                  <a:pt x="891" y="1807"/>
                </a:lnTo>
                <a:lnTo>
                  <a:pt x="891" y="1806"/>
                </a:lnTo>
                <a:lnTo>
                  <a:pt x="891" y="1805"/>
                </a:lnTo>
                <a:lnTo>
                  <a:pt x="891" y="1804"/>
                </a:lnTo>
                <a:lnTo>
                  <a:pt x="890" y="1804"/>
                </a:lnTo>
                <a:lnTo>
                  <a:pt x="891" y="1804"/>
                </a:lnTo>
                <a:lnTo>
                  <a:pt x="892" y="1808"/>
                </a:lnTo>
                <a:lnTo>
                  <a:pt x="891" y="1808"/>
                </a:lnTo>
                <a:lnTo>
                  <a:pt x="890" y="1809"/>
                </a:lnTo>
                <a:lnTo>
                  <a:pt x="891" y="1809"/>
                </a:lnTo>
                <a:lnTo>
                  <a:pt x="893" y="1810"/>
                </a:lnTo>
                <a:lnTo>
                  <a:pt x="894" y="1813"/>
                </a:lnTo>
                <a:lnTo>
                  <a:pt x="895" y="1814"/>
                </a:lnTo>
                <a:lnTo>
                  <a:pt x="895" y="1815"/>
                </a:lnTo>
                <a:lnTo>
                  <a:pt x="894" y="1815"/>
                </a:lnTo>
                <a:lnTo>
                  <a:pt x="894" y="1816"/>
                </a:lnTo>
                <a:lnTo>
                  <a:pt x="898" y="1820"/>
                </a:lnTo>
                <a:lnTo>
                  <a:pt x="898" y="1821"/>
                </a:lnTo>
                <a:lnTo>
                  <a:pt x="899" y="1822"/>
                </a:lnTo>
                <a:lnTo>
                  <a:pt x="901" y="1824"/>
                </a:lnTo>
                <a:lnTo>
                  <a:pt x="902" y="1826"/>
                </a:lnTo>
                <a:lnTo>
                  <a:pt x="903" y="1827"/>
                </a:lnTo>
                <a:lnTo>
                  <a:pt x="903" y="1829"/>
                </a:lnTo>
                <a:lnTo>
                  <a:pt x="904" y="1830"/>
                </a:lnTo>
                <a:lnTo>
                  <a:pt x="904" y="1831"/>
                </a:lnTo>
                <a:lnTo>
                  <a:pt x="906" y="1832"/>
                </a:lnTo>
                <a:lnTo>
                  <a:pt x="906" y="1833"/>
                </a:lnTo>
                <a:lnTo>
                  <a:pt x="906" y="1834"/>
                </a:lnTo>
                <a:lnTo>
                  <a:pt x="907" y="1837"/>
                </a:lnTo>
                <a:lnTo>
                  <a:pt x="909" y="1839"/>
                </a:lnTo>
                <a:lnTo>
                  <a:pt x="911" y="1841"/>
                </a:lnTo>
                <a:lnTo>
                  <a:pt x="912" y="1841"/>
                </a:lnTo>
                <a:lnTo>
                  <a:pt x="912" y="1840"/>
                </a:lnTo>
                <a:lnTo>
                  <a:pt x="913" y="1840"/>
                </a:lnTo>
                <a:lnTo>
                  <a:pt x="913" y="1841"/>
                </a:lnTo>
                <a:lnTo>
                  <a:pt x="912" y="1841"/>
                </a:lnTo>
                <a:lnTo>
                  <a:pt x="912" y="1842"/>
                </a:lnTo>
                <a:lnTo>
                  <a:pt x="913" y="1842"/>
                </a:lnTo>
                <a:lnTo>
                  <a:pt x="919" y="1845"/>
                </a:lnTo>
                <a:lnTo>
                  <a:pt x="919" y="1847"/>
                </a:lnTo>
                <a:lnTo>
                  <a:pt x="919" y="1849"/>
                </a:lnTo>
                <a:lnTo>
                  <a:pt x="918" y="1850"/>
                </a:lnTo>
                <a:lnTo>
                  <a:pt x="918" y="1852"/>
                </a:lnTo>
                <a:lnTo>
                  <a:pt x="919" y="1854"/>
                </a:lnTo>
                <a:lnTo>
                  <a:pt x="919" y="1855"/>
                </a:lnTo>
                <a:lnTo>
                  <a:pt x="919" y="1856"/>
                </a:lnTo>
                <a:lnTo>
                  <a:pt x="919" y="1857"/>
                </a:lnTo>
                <a:lnTo>
                  <a:pt x="920" y="1858"/>
                </a:lnTo>
                <a:lnTo>
                  <a:pt x="921" y="1867"/>
                </a:lnTo>
                <a:lnTo>
                  <a:pt x="921" y="1868"/>
                </a:lnTo>
                <a:lnTo>
                  <a:pt x="921" y="1869"/>
                </a:lnTo>
                <a:lnTo>
                  <a:pt x="923" y="1869"/>
                </a:lnTo>
                <a:lnTo>
                  <a:pt x="923" y="1871"/>
                </a:lnTo>
                <a:lnTo>
                  <a:pt x="923" y="1872"/>
                </a:lnTo>
                <a:lnTo>
                  <a:pt x="921" y="1873"/>
                </a:lnTo>
                <a:lnTo>
                  <a:pt x="921" y="1874"/>
                </a:lnTo>
                <a:lnTo>
                  <a:pt x="920" y="1875"/>
                </a:lnTo>
                <a:lnTo>
                  <a:pt x="920" y="1876"/>
                </a:lnTo>
                <a:lnTo>
                  <a:pt x="921" y="1879"/>
                </a:lnTo>
                <a:lnTo>
                  <a:pt x="924" y="1880"/>
                </a:lnTo>
                <a:lnTo>
                  <a:pt x="925" y="1881"/>
                </a:lnTo>
                <a:lnTo>
                  <a:pt x="926" y="1881"/>
                </a:lnTo>
                <a:lnTo>
                  <a:pt x="926" y="1882"/>
                </a:lnTo>
                <a:lnTo>
                  <a:pt x="925" y="1882"/>
                </a:lnTo>
                <a:lnTo>
                  <a:pt x="925" y="1881"/>
                </a:lnTo>
                <a:lnTo>
                  <a:pt x="924" y="1881"/>
                </a:lnTo>
                <a:lnTo>
                  <a:pt x="923" y="1881"/>
                </a:lnTo>
                <a:lnTo>
                  <a:pt x="921" y="1881"/>
                </a:lnTo>
                <a:lnTo>
                  <a:pt x="916" y="1887"/>
                </a:lnTo>
                <a:lnTo>
                  <a:pt x="917" y="1887"/>
                </a:lnTo>
                <a:lnTo>
                  <a:pt x="916" y="1888"/>
                </a:lnTo>
                <a:lnTo>
                  <a:pt x="906" y="1899"/>
                </a:lnTo>
                <a:lnTo>
                  <a:pt x="903" y="1901"/>
                </a:lnTo>
                <a:lnTo>
                  <a:pt x="892" y="1916"/>
                </a:lnTo>
                <a:lnTo>
                  <a:pt x="892" y="1917"/>
                </a:lnTo>
                <a:lnTo>
                  <a:pt x="892" y="1916"/>
                </a:lnTo>
                <a:lnTo>
                  <a:pt x="891" y="1917"/>
                </a:lnTo>
                <a:lnTo>
                  <a:pt x="888" y="1919"/>
                </a:lnTo>
                <a:lnTo>
                  <a:pt x="884" y="1923"/>
                </a:lnTo>
                <a:lnTo>
                  <a:pt x="881" y="1927"/>
                </a:lnTo>
                <a:lnTo>
                  <a:pt x="873" y="1938"/>
                </a:lnTo>
                <a:lnTo>
                  <a:pt x="868" y="1946"/>
                </a:lnTo>
                <a:lnTo>
                  <a:pt x="870" y="1949"/>
                </a:lnTo>
                <a:lnTo>
                  <a:pt x="870" y="1950"/>
                </a:lnTo>
                <a:lnTo>
                  <a:pt x="869" y="1949"/>
                </a:lnTo>
                <a:lnTo>
                  <a:pt x="869" y="1948"/>
                </a:lnTo>
                <a:lnTo>
                  <a:pt x="864" y="1954"/>
                </a:lnTo>
                <a:lnTo>
                  <a:pt x="858" y="1959"/>
                </a:lnTo>
                <a:lnTo>
                  <a:pt x="848" y="1971"/>
                </a:lnTo>
                <a:lnTo>
                  <a:pt x="848" y="1972"/>
                </a:lnTo>
                <a:lnTo>
                  <a:pt x="846" y="1973"/>
                </a:lnTo>
                <a:lnTo>
                  <a:pt x="844" y="1975"/>
                </a:lnTo>
                <a:lnTo>
                  <a:pt x="841" y="1980"/>
                </a:lnTo>
                <a:lnTo>
                  <a:pt x="839" y="1984"/>
                </a:lnTo>
                <a:lnTo>
                  <a:pt x="839" y="1986"/>
                </a:lnTo>
                <a:lnTo>
                  <a:pt x="842" y="1989"/>
                </a:lnTo>
                <a:lnTo>
                  <a:pt x="839" y="1986"/>
                </a:lnTo>
                <a:lnTo>
                  <a:pt x="837" y="1988"/>
                </a:lnTo>
                <a:lnTo>
                  <a:pt x="829" y="1994"/>
                </a:lnTo>
                <a:lnTo>
                  <a:pt x="827" y="1997"/>
                </a:lnTo>
                <a:lnTo>
                  <a:pt x="823" y="2003"/>
                </a:lnTo>
                <a:lnTo>
                  <a:pt x="823" y="2005"/>
                </a:lnTo>
                <a:lnTo>
                  <a:pt x="824" y="2005"/>
                </a:lnTo>
                <a:lnTo>
                  <a:pt x="825" y="2005"/>
                </a:lnTo>
                <a:lnTo>
                  <a:pt x="825" y="2006"/>
                </a:lnTo>
                <a:lnTo>
                  <a:pt x="826" y="2006"/>
                </a:lnTo>
                <a:lnTo>
                  <a:pt x="826" y="2007"/>
                </a:lnTo>
                <a:lnTo>
                  <a:pt x="827" y="2007"/>
                </a:lnTo>
                <a:lnTo>
                  <a:pt x="828" y="2007"/>
                </a:lnTo>
                <a:lnTo>
                  <a:pt x="828" y="2008"/>
                </a:lnTo>
                <a:lnTo>
                  <a:pt x="829" y="2008"/>
                </a:lnTo>
                <a:lnTo>
                  <a:pt x="831" y="2008"/>
                </a:lnTo>
                <a:lnTo>
                  <a:pt x="829" y="2008"/>
                </a:lnTo>
                <a:lnTo>
                  <a:pt x="829" y="2009"/>
                </a:lnTo>
                <a:lnTo>
                  <a:pt x="828" y="2009"/>
                </a:lnTo>
                <a:lnTo>
                  <a:pt x="829" y="2009"/>
                </a:lnTo>
                <a:lnTo>
                  <a:pt x="828" y="2009"/>
                </a:lnTo>
                <a:lnTo>
                  <a:pt x="828" y="2008"/>
                </a:lnTo>
                <a:lnTo>
                  <a:pt x="827" y="2008"/>
                </a:lnTo>
                <a:lnTo>
                  <a:pt x="827" y="2007"/>
                </a:lnTo>
                <a:lnTo>
                  <a:pt x="826" y="2007"/>
                </a:lnTo>
                <a:lnTo>
                  <a:pt x="826" y="2006"/>
                </a:lnTo>
                <a:lnTo>
                  <a:pt x="825" y="2006"/>
                </a:lnTo>
                <a:lnTo>
                  <a:pt x="824" y="2006"/>
                </a:lnTo>
                <a:lnTo>
                  <a:pt x="824" y="2005"/>
                </a:lnTo>
                <a:lnTo>
                  <a:pt x="823" y="2005"/>
                </a:lnTo>
                <a:lnTo>
                  <a:pt x="821" y="2003"/>
                </a:lnTo>
                <a:lnTo>
                  <a:pt x="820" y="2006"/>
                </a:lnTo>
                <a:lnTo>
                  <a:pt x="819" y="2009"/>
                </a:lnTo>
                <a:lnTo>
                  <a:pt x="821" y="2010"/>
                </a:lnTo>
                <a:lnTo>
                  <a:pt x="820" y="2011"/>
                </a:lnTo>
                <a:lnTo>
                  <a:pt x="818" y="2009"/>
                </a:lnTo>
                <a:lnTo>
                  <a:pt x="817" y="2010"/>
                </a:lnTo>
                <a:lnTo>
                  <a:pt x="816" y="2010"/>
                </a:lnTo>
                <a:lnTo>
                  <a:pt x="816" y="2011"/>
                </a:lnTo>
                <a:lnTo>
                  <a:pt x="817" y="2011"/>
                </a:lnTo>
                <a:lnTo>
                  <a:pt x="816" y="2011"/>
                </a:lnTo>
                <a:lnTo>
                  <a:pt x="815" y="2011"/>
                </a:lnTo>
                <a:lnTo>
                  <a:pt x="815" y="2013"/>
                </a:lnTo>
                <a:lnTo>
                  <a:pt x="814" y="2013"/>
                </a:lnTo>
                <a:lnTo>
                  <a:pt x="814" y="2014"/>
                </a:lnTo>
                <a:lnTo>
                  <a:pt x="815" y="2015"/>
                </a:lnTo>
                <a:lnTo>
                  <a:pt x="814" y="2014"/>
                </a:lnTo>
                <a:lnTo>
                  <a:pt x="811" y="2015"/>
                </a:lnTo>
                <a:lnTo>
                  <a:pt x="807" y="2019"/>
                </a:lnTo>
                <a:lnTo>
                  <a:pt x="806" y="2023"/>
                </a:lnTo>
                <a:lnTo>
                  <a:pt x="803" y="2025"/>
                </a:lnTo>
                <a:lnTo>
                  <a:pt x="806" y="2028"/>
                </a:lnTo>
                <a:lnTo>
                  <a:pt x="802" y="2025"/>
                </a:lnTo>
                <a:lnTo>
                  <a:pt x="799" y="2027"/>
                </a:lnTo>
                <a:lnTo>
                  <a:pt x="798" y="2028"/>
                </a:lnTo>
                <a:lnTo>
                  <a:pt x="795" y="2031"/>
                </a:lnTo>
                <a:lnTo>
                  <a:pt x="793" y="2033"/>
                </a:lnTo>
                <a:lnTo>
                  <a:pt x="792" y="2035"/>
                </a:lnTo>
                <a:lnTo>
                  <a:pt x="789" y="2038"/>
                </a:lnTo>
                <a:lnTo>
                  <a:pt x="787" y="2040"/>
                </a:lnTo>
                <a:lnTo>
                  <a:pt x="786" y="2042"/>
                </a:lnTo>
                <a:lnTo>
                  <a:pt x="783" y="2044"/>
                </a:lnTo>
                <a:lnTo>
                  <a:pt x="778" y="2050"/>
                </a:lnTo>
                <a:lnTo>
                  <a:pt x="773" y="2057"/>
                </a:lnTo>
                <a:lnTo>
                  <a:pt x="769" y="2060"/>
                </a:lnTo>
                <a:lnTo>
                  <a:pt x="768" y="2065"/>
                </a:lnTo>
                <a:lnTo>
                  <a:pt x="772" y="2067"/>
                </a:lnTo>
                <a:lnTo>
                  <a:pt x="767" y="2064"/>
                </a:lnTo>
                <a:lnTo>
                  <a:pt x="766" y="2064"/>
                </a:lnTo>
                <a:lnTo>
                  <a:pt x="765" y="2065"/>
                </a:lnTo>
                <a:lnTo>
                  <a:pt x="764" y="2067"/>
                </a:lnTo>
                <a:lnTo>
                  <a:pt x="761" y="2068"/>
                </a:lnTo>
                <a:lnTo>
                  <a:pt x="761" y="2069"/>
                </a:lnTo>
                <a:lnTo>
                  <a:pt x="758" y="2075"/>
                </a:lnTo>
                <a:lnTo>
                  <a:pt x="758" y="2076"/>
                </a:lnTo>
                <a:lnTo>
                  <a:pt x="754" y="2074"/>
                </a:lnTo>
                <a:lnTo>
                  <a:pt x="751" y="2076"/>
                </a:lnTo>
                <a:lnTo>
                  <a:pt x="750" y="2077"/>
                </a:lnTo>
                <a:lnTo>
                  <a:pt x="749" y="2080"/>
                </a:lnTo>
                <a:lnTo>
                  <a:pt x="735" y="2100"/>
                </a:lnTo>
                <a:lnTo>
                  <a:pt x="736" y="2101"/>
                </a:lnTo>
                <a:lnTo>
                  <a:pt x="735" y="2101"/>
                </a:lnTo>
                <a:lnTo>
                  <a:pt x="731" y="2099"/>
                </a:lnTo>
                <a:lnTo>
                  <a:pt x="729" y="2099"/>
                </a:lnTo>
                <a:lnTo>
                  <a:pt x="728" y="2100"/>
                </a:lnTo>
                <a:lnTo>
                  <a:pt x="728" y="2101"/>
                </a:lnTo>
                <a:lnTo>
                  <a:pt x="727" y="2102"/>
                </a:lnTo>
                <a:lnTo>
                  <a:pt x="727" y="2101"/>
                </a:lnTo>
                <a:lnTo>
                  <a:pt x="726" y="2102"/>
                </a:lnTo>
                <a:lnTo>
                  <a:pt x="725" y="2103"/>
                </a:lnTo>
                <a:lnTo>
                  <a:pt x="724" y="2106"/>
                </a:lnTo>
                <a:lnTo>
                  <a:pt x="723" y="2108"/>
                </a:lnTo>
                <a:lnTo>
                  <a:pt x="723" y="2109"/>
                </a:lnTo>
                <a:lnTo>
                  <a:pt x="723" y="2110"/>
                </a:lnTo>
                <a:lnTo>
                  <a:pt x="722" y="2110"/>
                </a:lnTo>
                <a:lnTo>
                  <a:pt x="722" y="2111"/>
                </a:lnTo>
                <a:lnTo>
                  <a:pt x="720" y="2111"/>
                </a:lnTo>
                <a:lnTo>
                  <a:pt x="720" y="2113"/>
                </a:lnTo>
                <a:lnTo>
                  <a:pt x="719" y="2115"/>
                </a:lnTo>
                <a:lnTo>
                  <a:pt x="718" y="2117"/>
                </a:lnTo>
                <a:lnTo>
                  <a:pt x="718" y="2118"/>
                </a:lnTo>
                <a:lnTo>
                  <a:pt x="717" y="2118"/>
                </a:lnTo>
                <a:lnTo>
                  <a:pt x="717" y="2119"/>
                </a:lnTo>
                <a:lnTo>
                  <a:pt x="717" y="2120"/>
                </a:lnTo>
                <a:lnTo>
                  <a:pt x="716" y="2122"/>
                </a:lnTo>
                <a:lnTo>
                  <a:pt x="717" y="2123"/>
                </a:lnTo>
                <a:lnTo>
                  <a:pt x="718" y="2123"/>
                </a:lnTo>
                <a:lnTo>
                  <a:pt x="718" y="2124"/>
                </a:lnTo>
                <a:lnTo>
                  <a:pt x="715" y="2122"/>
                </a:lnTo>
                <a:lnTo>
                  <a:pt x="714" y="2122"/>
                </a:lnTo>
                <a:lnTo>
                  <a:pt x="712" y="2123"/>
                </a:lnTo>
                <a:lnTo>
                  <a:pt x="711" y="2124"/>
                </a:lnTo>
                <a:lnTo>
                  <a:pt x="709" y="2124"/>
                </a:lnTo>
                <a:lnTo>
                  <a:pt x="708" y="2124"/>
                </a:lnTo>
                <a:lnTo>
                  <a:pt x="708" y="2125"/>
                </a:lnTo>
                <a:lnTo>
                  <a:pt x="704" y="2128"/>
                </a:lnTo>
                <a:lnTo>
                  <a:pt x="703" y="2132"/>
                </a:lnTo>
                <a:lnTo>
                  <a:pt x="701" y="2137"/>
                </a:lnTo>
                <a:lnTo>
                  <a:pt x="700" y="2141"/>
                </a:lnTo>
                <a:lnTo>
                  <a:pt x="700" y="2142"/>
                </a:lnTo>
                <a:lnTo>
                  <a:pt x="702" y="2143"/>
                </a:lnTo>
                <a:lnTo>
                  <a:pt x="702" y="2144"/>
                </a:lnTo>
                <a:lnTo>
                  <a:pt x="697" y="2141"/>
                </a:lnTo>
                <a:lnTo>
                  <a:pt x="694" y="2142"/>
                </a:lnTo>
                <a:lnTo>
                  <a:pt x="691" y="2147"/>
                </a:lnTo>
                <a:lnTo>
                  <a:pt x="687" y="2153"/>
                </a:lnTo>
                <a:lnTo>
                  <a:pt x="685" y="2158"/>
                </a:lnTo>
                <a:lnTo>
                  <a:pt x="686" y="2159"/>
                </a:lnTo>
                <a:lnTo>
                  <a:pt x="685" y="2159"/>
                </a:lnTo>
                <a:lnTo>
                  <a:pt x="681" y="2156"/>
                </a:lnTo>
                <a:lnTo>
                  <a:pt x="680" y="2155"/>
                </a:lnTo>
                <a:lnTo>
                  <a:pt x="680" y="2153"/>
                </a:lnTo>
                <a:lnTo>
                  <a:pt x="680" y="2152"/>
                </a:lnTo>
                <a:lnTo>
                  <a:pt x="678" y="2152"/>
                </a:lnTo>
                <a:lnTo>
                  <a:pt x="676" y="2152"/>
                </a:lnTo>
                <a:lnTo>
                  <a:pt x="675" y="2152"/>
                </a:lnTo>
                <a:lnTo>
                  <a:pt x="674" y="2153"/>
                </a:lnTo>
                <a:lnTo>
                  <a:pt x="669" y="2158"/>
                </a:lnTo>
                <a:lnTo>
                  <a:pt x="669" y="2159"/>
                </a:lnTo>
                <a:lnTo>
                  <a:pt x="668" y="2160"/>
                </a:lnTo>
                <a:lnTo>
                  <a:pt x="667" y="2162"/>
                </a:lnTo>
                <a:lnTo>
                  <a:pt x="664" y="2166"/>
                </a:lnTo>
                <a:lnTo>
                  <a:pt x="661" y="2168"/>
                </a:lnTo>
                <a:lnTo>
                  <a:pt x="659" y="2174"/>
                </a:lnTo>
                <a:lnTo>
                  <a:pt x="658" y="2176"/>
                </a:lnTo>
                <a:lnTo>
                  <a:pt x="656" y="2181"/>
                </a:lnTo>
                <a:lnTo>
                  <a:pt x="650" y="2190"/>
                </a:lnTo>
                <a:lnTo>
                  <a:pt x="650" y="2191"/>
                </a:lnTo>
                <a:lnTo>
                  <a:pt x="649" y="2191"/>
                </a:lnTo>
                <a:lnTo>
                  <a:pt x="648" y="2189"/>
                </a:lnTo>
                <a:lnTo>
                  <a:pt x="647" y="2189"/>
                </a:lnTo>
                <a:lnTo>
                  <a:pt x="647" y="2190"/>
                </a:lnTo>
                <a:lnTo>
                  <a:pt x="645" y="2189"/>
                </a:lnTo>
                <a:lnTo>
                  <a:pt x="642" y="2190"/>
                </a:lnTo>
                <a:lnTo>
                  <a:pt x="641" y="2190"/>
                </a:lnTo>
                <a:lnTo>
                  <a:pt x="640" y="2192"/>
                </a:lnTo>
                <a:lnTo>
                  <a:pt x="639" y="2192"/>
                </a:lnTo>
                <a:lnTo>
                  <a:pt x="637" y="2192"/>
                </a:lnTo>
                <a:lnTo>
                  <a:pt x="637" y="2191"/>
                </a:lnTo>
                <a:lnTo>
                  <a:pt x="636" y="2191"/>
                </a:lnTo>
                <a:lnTo>
                  <a:pt x="635" y="2190"/>
                </a:lnTo>
                <a:lnTo>
                  <a:pt x="634" y="2190"/>
                </a:lnTo>
                <a:lnTo>
                  <a:pt x="633" y="2190"/>
                </a:lnTo>
                <a:lnTo>
                  <a:pt x="632" y="2191"/>
                </a:lnTo>
                <a:lnTo>
                  <a:pt x="632" y="2192"/>
                </a:lnTo>
                <a:lnTo>
                  <a:pt x="631" y="2192"/>
                </a:lnTo>
                <a:lnTo>
                  <a:pt x="630" y="2192"/>
                </a:lnTo>
                <a:lnTo>
                  <a:pt x="630" y="2193"/>
                </a:lnTo>
                <a:lnTo>
                  <a:pt x="628" y="2193"/>
                </a:lnTo>
                <a:lnTo>
                  <a:pt x="627" y="2193"/>
                </a:lnTo>
                <a:lnTo>
                  <a:pt x="626" y="2193"/>
                </a:lnTo>
                <a:lnTo>
                  <a:pt x="626" y="2194"/>
                </a:lnTo>
                <a:lnTo>
                  <a:pt x="625" y="2194"/>
                </a:lnTo>
                <a:lnTo>
                  <a:pt x="625" y="2195"/>
                </a:lnTo>
                <a:lnTo>
                  <a:pt x="624" y="2195"/>
                </a:lnTo>
                <a:lnTo>
                  <a:pt x="624" y="2197"/>
                </a:lnTo>
                <a:lnTo>
                  <a:pt x="624" y="2198"/>
                </a:lnTo>
                <a:lnTo>
                  <a:pt x="623" y="2198"/>
                </a:lnTo>
                <a:lnTo>
                  <a:pt x="623" y="2199"/>
                </a:lnTo>
                <a:lnTo>
                  <a:pt x="623" y="2200"/>
                </a:lnTo>
                <a:lnTo>
                  <a:pt x="622" y="2200"/>
                </a:lnTo>
                <a:lnTo>
                  <a:pt x="622" y="2201"/>
                </a:lnTo>
                <a:lnTo>
                  <a:pt x="620" y="2201"/>
                </a:lnTo>
                <a:lnTo>
                  <a:pt x="620" y="2202"/>
                </a:lnTo>
                <a:lnTo>
                  <a:pt x="620" y="2203"/>
                </a:lnTo>
                <a:lnTo>
                  <a:pt x="619" y="2203"/>
                </a:lnTo>
                <a:lnTo>
                  <a:pt x="619" y="2204"/>
                </a:lnTo>
                <a:lnTo>
                  <a:pt x="618" y="2204"/>
                </a:lnTo>
                <a:lnTo>
                  <a:pt x="617" y="2204"/>
                </a:lnTo>
                <a:lnTo>
                  <a:pt x="617" y="2206"/>
                </a:lnTo>
                <a:lnTo>
                  <a:pt x="616" y="2206"/>
                </a:lnTo>
                <a:lnTo>
                  <a:pt x="615" y="2206"/>
                </a:lnTo>
                <a:lnTo>
                  <a:pt x="614" y="2206"/>
                </a:lnTo>
                <a:lnTo>
                  <a:pt x="612" y="2206"/>
                </a:lnTo>
                <a:lnTo>
                  <a:pt x="611" y="2206"/>
                </a:lnTo>
                <a:lnTo>
                  <a:pt x="610" y="2206"/>
                </a:lnTo>
                <a:lnTo>
                  <a:pt x="609" y="2206"/>
                </a:lnTo>
                <a:lnTo>
                  <a:pt x="608" y="2207"/>
                </a:lnTo>
                <a:lnTo>
                  <a:pt x="606" y="2208"/>
                </a:lnTo>
                <a:lnTo>
                  <a:pt x="598" y="2218"/>
                </a:lnTo>
                <a:lnTo>
                  <a:pt x="591" y="2229"/>
                </a:lnTo>
                <a:lnTo>
                  <a:pt x="589" y="2234"/>
                </a:lnTo>
                <a:lnTo>
                  <a:pt x="583" y="2244"/>
                </a:lnTo>
                <a:lnTo>
                  <a:pt x="569" y="2269"/>
                </a:lnTo>
                <a:lnTo>
                  <a:pt x="556" y="2287"/>
                </a:lnTo>
                <a:lnTo>
                  <a:pt x="548" y="2294"/>
                </a:lnTo>
                <a:lnTo>
                  <a:pt x="544" y="2299"/>
                </a:lnTo>
                <a:lnTo>
                  <a:pt x="541" y="2301"/>
                </a:lnTo>
                <a:lnTo>
                  <a:pt x="539" y="2298"/>
                </a:lnTo>
                <a:lnTo>
                  <a:pt x="539" y="2299"/>
                </a:lnTo>
                <a:lnTo>
                  <a:pt x="536" y="2299"/>
                </a:lnTo>
                <a:lnTo>
                  <a:pt x="535" y="2299"/>
                </a:lnTo>
                <a:lnTo>
                  <a:pt x="534" y="2299"/>
                </a:lnTo>
                <a:lnTo>
                  <a:pt x="534" y="2298"/>
                </a:lnTo>
                <a:lnTo>
                  <a:pt x="533" y="2298"/>
                </a:lnTo>
                <a:lnTo>
                  <a:pt x="532" y="2298"/>
                </a:lnTo>
                <a:lnTo>
                  <a:pt x="532" y="2296"/>
                </a:lnTo>
                <a:lnTo>
                  <a:pt x="531" y="2295"/>
                </a:lnTo>
                <a:lnTo>
                  <a:pt x="531" y="2294"/>
                </a:lnTo>
                <a:lnTo>
                  <a:pt x="531" y="2293"/>
                </a:lnTo>
                <a:lnTo>
                  <a:pt x="531" y="2292"/>
                </a:lnTo>
                <a:lnTo>
                  <a:pt x="531" y="2291"/>
                </a:lnTo>
                <a:lnTo>
                  <a:pt x="531" y="2290"/>
                </a:lnTo>
                <a:lnTo>
                  <a:pt x="531" y="2289"/>
                </a:lnTo>
                <a:lnTo>
                  <a:pt x="531" y="2287"/>
                </a:lnTo>
                <a:lnTo>
                  <a:pt x="531" y="2286"/>
                </a:lnTo>
                <a:lnTo>
                  <a:pt x="525" y="2277"/>
                </a:lnTo>
                <a:lnTo>
                  <a:pt x="524" y="2271"/>
                </a:lnTo>
                <a:lnTo>
                  <a:pt x="524" y="2270"/>
                </a:lnTo>
                <a:lnTo>
                  <a:pt x="524" y="2269"/>
                </a:lnTo>
                <a:lnTo>
                  <a:pt x="524" y="2268"/>
                </a:lnTo>
                <a:lnTo>
                  <a:pt x="524" y="2267"/>
                </a:lnTo>
                <a:lnTo>
                  <a:pt x="524" y="2266"/>
                </a:lnTo>
                <a:lnTo>
                  <a:pt x="525" y="2266"/>
                </a:lnTo>
                <a:lnTo>
                  <a:pt x="525" y="2265"/>
                </a:lnTo>
                <a:lnTo>
                  <a:pt x="525" y="2264"/>
                </a:lnTo>
                <a:lnTo>
                  <a:pt x="526" y="2264"/>
                </a:lnTo>
                <a:lnTo>
                  <a:pt x="528" y="2265"/>
                </a:lnTo>
                <a:lnTo>
                  <a:pt x="530" y="2265"/>
                </a:lnTo>
                <a:lnTo>
                  <a:pt x="531" y="2265"/>
                </a:lnTo>
                <a:lnTo>
                  <a:pt x="532" y="2265"/>
                </a:lnTo>
                <a:lnTo>
                  <a:pt x="533" y="2265"/>
                </a:lnTo>
                <a:lnTo>
                  <a:pt x="534" y="2266"/>
                </a:lnTo>
                <a:lnTo>
                  <a:pt x="535" y="2266"/>
                </a:lnTo>
                <a:lnTo>
                  <a:pt x="545" y="2266"/>
                </a:lnTo>
                <a:lnTo>
                  <a:pt x="548" y="2265"/>
                </a:lnTo>
                <a:lnTo>
                  <a:pt x="550" y="2265"/>
                </a:lnTo>
                <a:lnTo>
                  <a:pt x="552" y="2265"/>
                </a:lnTo>
                <a:lnTo>
                  <a:pt x="553" y="2264"/>
                </a:lnTo>
                <a:lnTo>
                  <a:pt x="555" y="2264"/>
                </a:lnTo>
                <a:lnTo>
                  <a:pt x="555" y="2262"/>
                </a:lnTo>
                <a:lnTo>
                  <a:pt x="556" y="2262"/>
                </a:lnTo>
                <a:lnTo>
                  <a:pt x="556" y="2261"/>
                </a:lnTo>
                <a:lnTo>
                  <a:pt x="557" y="2261"/>
                </a:lnTo>
                <a:lnTo>
                  <a:pt x="557" y="2260"/>
                </a:lnTo>
                <a:lnTo>
                  <a:pt x="558" y="2260"/>
                </a:lnTo>
                <a:lnTo>
                  <a:pt x="558" y="2259"/>
                </a:lnTo>
                <a:lnTo>
                  <a:pt x="557" y="2259"/>
                </a:lnTo>
                <a:lnTo>
                  <a:pt x="558" y="2259"/>
                </a:lnTo>
                <a:lnTo>
                  <a:pt x="558" y="2258"/>
                </a:lnTo>
                <a:lnTo>
                  <a:pt x="559" y="2259"/>
                </a:lnTo>
                <a:lnTo>
                  <a:pt x="567" y="2250"/>
                </a:lnTo>
                <a:lnTo>
                  <a:pt x="566" y="2249"/>
                </a:lnTo>
                <a:lnTo>
                  <a:pt x="566" y="2250"/>
                </a:lnTo>
                <a:lnTo>
                  <a:pt x="565" y="2251"/>
                </a:lnTo>
                <a:lnTo>
                  <a:pt x="565" y="2250"/>
                </a:lnTo>
                <a:lnTo>
                  <a:pt x="566" y="2250"/>
                </a:lnTo>
                <a:lnTo>
                  <a:pt x="566" y="2249"/>
                </a:lnTo>
                <a:lnTo>
                  <a:pt x="564" y="2248"/>
                </a:lnTo>
                <a:lnTo>
                  <a:pt x="564" y="2247"/>
                </a:lnTo>
                <a:lnTo>
                  <a:pt x="563" y="2249"/>
                </a:lnTo>
                <a:lnTo>
                  <a:pt x="564" y="2249"/>
                </a:lnTo>
                <a:lnTo>
                  <a:pt x="564" y="2250"/>
                </a:lnTo>
                <a:lnTo>
                  <a:pt x="565" y="2250"/>
                </a:lnTo>
                <a:lnTo>
                  <a:pt x="564" y="2250"/>
                </a:lnTo>
                <a:lnTo>
                  <a:pt x="563" y="2249"/>
                </a:lnTo>
                <a:lnTo>
                  <a:pt x="561" y="2250"/>
                </a:lnTo>
                <a:lnTo>
                  <a:pt x="563" y="2252"/>
                </a:lnTo>
                <a:lnTo>
                  <a:pt x="564" y="2251"/>
                </a:lnTo>
                <a:lnTo>
                  <a:pt x="564" y="2252"/>
                </a:lnTo>
                <a:lnTo>
                  <a:pt x="563" y="2252"/>
                </a:lnTo>
                <a:lnTo>
                  <a:pt x="563" y="2251"/>
                </a:lnTo>
                <a:lnTo>
                  <a:pt x="561" y="2251"/>
                </a:lnTo>
                <a:lnTo>
                  <a:pt x="561" y="2250"/>
                </a:lnTo>
                <a:lnTo>
                  <a:pt x="559" y="2252"/>
                </a:lnTo>
                <a:lnTo>
                  <a:pt x="560" y="2252"/>
                </a:lnTo>
                <a:lnTo>
                  <a:pt x="560" y="2253"/>
                </a:lnTo>
                <a:lnTo>
                  <a:pt x="561" y="2253"/>
                </a:lnTo>
                <a:lnTo>
                  <a:pt x="561" y="2254"/>
                </a:lnTo>
                <a:lnTo>
                  <a:pt x="561" y="2253"/>
                </a:lnTo>
                <a:lnTo>
                  <a:pt x="560" y="2252"/>
                </a:lnTo>
                <a:lnTo>
                  <a:pt x="559" y="2252"/>
                </a:lnTo>
                <a:lnTo>
                  <a:pt x="558" y="2253"/>
                </a:lnTo>
                <a:lnTo>
                  <a:pt x="559" y="2254"/>
                </a:lnTo>
                <a:lnTo>
                  <a:pt x="560" y="2254"/>
                </a:lnTo>
                <a:lnTo>
                  <a:pt x="560" y="2256"/>
                </a:lnTo>
                <a:lnTo>
                  <a:pt x="560" y="2254"/>
                </a:lnTo>
                <a:lnTo>
                  <a:pt x="560" y="2256"/>
                </a:lnTo>
                <a:lnTo>
                  <a:pt x="559" y="2256"/>
                </a:lnTo>
                <a:lnTo>
                  <a:pt x="560" y="2256"/>
                </a:lnTo>
                <a:lnTo>
                  <a:pt x="559" y="2254"/>
                </a:lnTo>
                <a:lnTo>
                  <a:pt x="558" y="2253"/>
                </a:lnTo>
                <a:lnTo>
                  <a:pt x="557" y="2254"/>
                </a:lnTo>
                <a:lnTo>
                  <a:pt x="557" y="2256"/>
                </a:lnTo>
                <a:lnTo>
                  <a:pt x="558" y="2256"/>
                </a:lnTo>
                <a:lnTo>
                  <a:pt x="558" y="2257"/>
                </a:lnTo>
                <a:lnTo>
                  <a:pt x="559" y="2257"/>
                </a:lnTo>
                <a:lnTo>
                  <a:pt x="558" y="2257"/>
                </a:lnTo>
                <a:lnTo>
                  <a:pt x="557" y="2256"/>
                </a:lnTo>
                <a:lnTo>
                  <a:pt x="556" y="2257"/>
                </a:lnTo>
                <a:lnTo>
                  <a:pt x="555" y="2258"/>
                </a:lnTo>
                <a:lnTo>
                  <a:pt x="555" y="2257"/>
                </a:lnTo>
                <a:lnTo>
                  <a:pt x="556" y="2256"/>
                </a:lnTo>
                <a:lnTo>
                  <a:pt x="558" y="2253"/>
                </a:lnTo>
                <a:lnTo>
                  <a:pt x="559" y="2252"/>
                </a:lnTo>
                <a:lnTo>
                  <a:pt x="561" y="2250"/>
                </a:lnTo>
                <a:lnTo>
                  <a:pt x="563" y="2249"/>
                </a:lnTo>
                <a:lnTo>
                  <a:pt x="564" y="2248"/>
                </a:lnTo>
                <a:lnTo>
                  <a:pt x="567" y="2243"/>
                </a:lnTo>
                <a:lnTo>
                  <a:pt x="569" y="2241"/>
                </a:lnTo>
                <a:lnTo>
                  <a:pt x="572" y="2237"/>
                </a:lnTo>
                <a:lnTo>
                  <a:pt x="573" y="2237"/>
                </a:lnTo>
                <a:lnTo>
                  <a:pt x="572" y="2237"/>
                </a:lnTo>
                <a:lnTo>
                  <a:pt x="572" y="2239"/>
                </a:lnTo>
                <a:lnTo>
                  <a:pt x="573" y="2240"/>
                </a:lnTo>
                <a:lnTo>
                  <a:pt x="573" y="2241"/>
                </a:lnTo>
                <a:lnTo>
                  <a:pt x="574" y="2240"/>
                </a:lnTo>
                <a:lnTo>
                  <a:pt x="573" y="2241"/>
                </a:lnTo>
                <a:lnTo>
                  <a:pt x="572" y="2240"/>
                </a:lnTo>
                <a:lnTo>
                  <a:pt x="572" y="2239"/>
                </a:lnTo>
                <a:lnTo>
                  <a:pt x="570" y="2239"/>
                </a:lnTo>
                <a:lnTo>
                  <a:pt x="569" y="2241"/>
                </a:lnTo>
                <a:lnTo>
                  <a:pt x="570" y="2241"/>
                </a:lnTo>
                <a:lnTo>
                  <a:pt x="572" y="2242"/>
                </a:lnTo>
                <a:lnTo>
                  <a:pt x="572" y="2243"/>
                </a:lnTo>
                <a:lnTo>
                  <a:pt x="572" y="2242"/>
                </a:lnTo>
                <a:lnTo>
                  <a:pt x="570" y="2241"/>
                </a:lnTo>
                <a:lnTo>
                  <a:pt x="569" y="2241"/>
                </a:lnTo>
                <a:lnTo>
                  <a:pt x="568" y="2242"/>
                </a:lnTo>
                <a:lnTo>
                  <a:pt x="569" y="2243"/>
                </a:lnTo>
                <a:lnTo>
                  <a:pt x="570" y="2244"/>
                </a:lnTo>
                <a:lnTo>
                  <a:pt x="570" y="2243"/>
                </a:lnTo>
                <a:lnTo>
                  <a:pt x="570" y="2244"/>
                </a:lnTo>
                <a:lnTo>
                  <a:pt x="569" y="2244"/>
                </a:lnTo>
                <a:lnTo>
                  <a:pt x="570" y="2244"/>
                </a:lnTo>
                <a:lnTo>
                  <a:pt x="569" y="2243"/>
                </a:lnTo>
                <a:lnTo>
                  <a:pt x="568" y="2242"/>
                </a:lnTo>
                <a:lnTo>
                  <a:pt x="567" y="2243"/>
                </a:lnTo>
                <a:lnTo>
                  <a:pt x="567" y="2244"/>
                </a:lnTo>
                <a:lnTo>
                  <a:pt x="568" y="2244"/>
                </a:lnTo>
                <a:lnTo>
                  <a:pt x="568" y="2245"/>
                </a:lnTo>
                <a:lnTo>
                  <a:pt x="569" y="2245"/>
                </a:lnTo>
                <a:lnTo>
                  <a:pt x="568" y="2245"/>
                </a:lnTo>
                <a:lnTo>
                  <a:pt x="567" y="2244"/>
                </a:lnTo>
                <a:lnTo>
                  <a:pt x="565" y="2245"/>
                </a:lnTo>
                <a:lnTo>
                  <a:pt x="566" y="2245"/>
                </a:lnTo>
                <a:lnTo>
                  <a:pt x="566" y="2247"/>
                </a:lnTo>
                <a:lnTo>
                  <a:pt x="567" y="2247"/>
                </a:lnTo>
                <a:lnTo>
                  <a:pt x="568" y="2247"/>
                </a:lnTo>
                <a:lnTo>
                  <a:pt x="567" y="2247"/>
                </a:lnTo>
                <a:lnTo>
                  <a:pt x="567" y="2248"/>
                </a:lnTo>
                <a:lnTo>
                  <a:pt x="567" y="2247"/>
                </a:lnTo>
                <a:lnTo>
                  <a:pt x="566" y="2247"/>
                </a:lnTo>
                <a:lnTo>
                  <a:pt x="566" y="2245"/>
                </a:lnTo>
                <a:lnTo>
                  <a:pt x="565" y="2245"/>
                </a:lnTo>
                <a:lnTo>
                  <a:pt x="564" y="2247"/>
                </a:lnTo>
                <a:lnTo>
                  <a:pt x="565" y="2248"/>
                </a:lnTo>
                <a:lnTo>
                  <a:pt x="566" y="2249"/>
                </a:lnTo>
                <a:lnTo>
                  <a:pt x="567" y="2250"/>
                </a:lnTo>
                <a:lnTo>
                  <a:pt x="568" y="2248"/>
                </a:lnTo>
                <a:lnTo>
                  <a:pt x="577" y="2237"/>
                </a:lnTo>
                <a:lnTo>
                  <a:pt x="578" y="2236"/>
                </a:lnTo>
                <a:lnTo>
                  <a:pt x="580" y="2235"/>
                </a:lnTo>
                <a:lnTo>
                  <a:pt x="580" y="2234"/>
                </a:lnTo>
                <a:lnTo>
                  <a:pt x="581" y="2234"/>
                </a:lnTo>
                <a:lnTo>
                  <a:pt x="581" y="2233"/>
                </a:lnTo>
                <a:lnTo>
                  <a:pt x="582" y="2232"/>
                </a:lnTo>
                <a:lnTo>
                  <a:pt x="582" y="2231"/>
                </a:lnTo>
                <a:lnTo>
                  <a:pt x="583" y="2231"/>
                </a:lnTo>
                <a:lnTo>
                  <a:pt x="583" y="2229"/>
                </a:lnTo>
                <a:lnTo>
                  <a:pt x="583" y="2228"/>
                </a:lnTo>
                <a:lnTo>
                  <a:pt x="583" y="2227"/>
                </a:lnTo>
                <a:lnTo>
                  <a:pt x="584" y="2226"/>
                </a:lnTo>
                <a:lnTo>
                  <a:pt x="584" y="2225"/>
                </a:lnTo>
                <a:lnTo>
                  <a:pt x="584" y="2224"/>
                </a:lnTo>
                <a:lnTo>
                  <a:pt x="584" y="2223"/>
                </a:lnTo>
                <a:lnTo>
                  <a:pt x="584" y="2222"/>
                </a:lnTo>
                <a:lnTo>
                  <a:pt x="584" y="2220"/>
                </a:lnTo>
                <a:lnTo>
                  <a:pt x="583" y="2219"/>
                </a:lnTo>
                <a:lnTo>
                  <a:pt x="583" y="2218"/>
                </a:lnTo>
                <a:lnTo>
                  <a:pt x="583" y="2217"/>
                </a:lnTo>
                <a:lnTo>
                  <a:pt x="582" y="2217"/>
                </a:lnTo>
                <a:lnTo>
                  <a:pt x="583" y="2216"/>
                </a:lnTo>
                <a:lnTo>
                  <a:pt x="582" y="2216"/>
                </a:lnTo>
                <a:lnTo>
                  <a:pt x="581" y="2216"/>
                </a:lnTo>
                <a:lnTo>
                  <a:pt x="582" y="2216"/>
                </a:lnTo>
                <a:lnTo>
                  <a:pt x="582" y="2215"/>
                </a:lnTo>
                <a:lnTo>
                  <a:pt x="581" y="2214"/>
                </a:lnTo>
                <a:lnTo>
                  <a:pt x="581" y="2212"/>
                </a:lnTo>
                <a:lnTo>
                  <a:pt x="580" y="2211"/>
                </a:lnTo>
                <a:lnTo>
                  <a:pt x="578" y="2210"/>
                </a:lnTo>
                <a:lnTo>
                  <a:pt x="578" y="2209"/>
                </a:lnTo>
                <a:lnTo>
                  <a:pt x="577" y="2208"/>
                </a:lnTo>
                <a:lnTo>
                  <a:pt x="576" y="2207"/>
                </a:lnTo>
                <a:lnTo>
                  <a:pt x="576" y="2206"/>
                </a:lnTo>
                <a:lnTo>
                  <a:pt x="575" y="2204"/>
                </a:lnTo>
                <a:lnTo>
                  <a:pt x="574" y="2203"/>
                </a:lnTo>
                <a:lnTo>
                  <a:pt x="573" y="2202"/>
                </a:lnTo>
                <a:lnTo>
                  <a:pt x="572" y="2202"/>
                </a:lnTo>
                <a:lnTo>
                  <a:pt x="572" y="2201"/>
                </a:lnTo>
                <a:lnTo>
                  <a:pt x="570" y="2201"/>
                </a:lnTo>
                <a:lnTo>
                  <a:pt x="570" y="2200"/>
                </a:lnTo>
                <a:lnTo>
                  <a:pt x="569" y="2200"/>
                </a:lnTo>
                <a:lnTo>
                  <a:pt x="568" y="2199"/>
                </a:lnTo>
                <a:lnTo>
                  <a:pt x="567" y="2199"/>
                </a:lnTo>
                <a:lnTo>
                  <a:pt x="566" y="2199"/>
                </a:lnTo>
                <a:lnTo>
                  <a:pt x="565" y="2198"/>
                </a:lnTo>
                <a:lnTo>
                  <a:pt x="564" y="2198"/>
                </a:lnTo>
                <a:lnTo>
                  <a:pt x="563" y="2198"/>
                </a:lnTo>
                <a:lnTo>
                  <a:pt x="560" y="2197"/>
                </a:lnTo>
                <a:lnTo>
                  <a:pt x="559" y="2197"/>
                </a:lnTo>
                <a:lnTo>
                  <a:pt x="558" y="2197"/>
                </a:lnTo>
                <a:lnTo>
                  <a:pt x="557" y="2197"/>
                </a:lnTo>
                <a:lnTo>
                  <a:pt x="556" y="2197"/>
                </a:lnTo>
                <a:lnTo>
                  <a:pt x="555" y="2197"/>
                </a:lnTo>
                <a:lnTo>
                  <a:pt x="553" y="2197"/>
                </a:lnTo>
                <a:lnTo>
                  <a:pt x="552" y="2197"/>
                </a:lnTo>
                <a:lnTo>
                  <a:pt x="551" y="2197"/>
                </a:lnTo>
                <a:lnTo>
                  <a:pt x="550" y="2197"/>
                </a:lnTo>
                <a:lnTo>
                  <a:pt x="549" y="2198"/>
                </a:lnTo>
                <a:lnTo>
                  <a:pt x="548" y="2198"/>
                </a:lnTo>
                <a:lnTo>
                  <a:pt x="547" y="2198"/>
                </a:lnTo>
                <a:lnTo>
                  <a:pt x="545" y="2199"/>
                </a:lnTo>
                <a:lnTo>
                  <a:pt x="543" y="2200"/>
                </a:lnTo>
                <a:lnTo>
                  <a:pt x="542" y="2201"/>
                </a:lnTo>
                <a:lnTo>
                  <a:pt x="543" y="2201"/>
                </a:lnTo>
                <a:lnTo>
                  <a:pt x="542" y="2201"/>
                </a:lnTo>
                <a:lnTo>
                  <a:pt x="541" y="2201"/>
                </a:lnTo>
                <a:lnTo>
                  <a:pt x="540" y="2201"/>
                </a:lnTo>
                <a:lnTo>
                  <a:pt x="540" y="2202"/>
                </a:lnTo>
                <a:lnTo>
                  <a:pt x="540" y="2201"/>
                </a:lnTo>
                <a:lnTo>
                  <a:pt x="540" y="2202"/>
                </a:lnTo>
                <a:lnTo>
                  <a:pt x="540" y="2203"/>
                </a:lnTo>
                <a:lnTo>
                  <a:pt x="541" y="2203"/>
                </a:lnTo>
                <a:lnTo>
                  <a:pt x="541" y="2204"/>
                </a:lnTo>
                <a:lnTo>
                  <a:pt x="542" y="2204"/>
                </a:lnTo>
                <a:lnTo>
                  <a:pt x="542" y="2206"/>
                </a:lnTo>
                <a:lnTo>
                  <a:pt x="543" y="2207"/>
                </a:lnTo>
                <a:lnTo>
                  <a:pt x="544" y="2207"/>
                </a:lnTo>
                <a:lnTo>
                  <a:pt x="543" y="2208"/>
                </a:lnTo>
                <a:lnTo>
                  <a:pt x="543" y="2207"/>
                </a:lnTo>
                <a:lnTo>
                  <a:pt x="542" y="2206"/>
                </a:lnTo>
                <a:lnTo>
                  <a:pt x="540" y="2202"/>
                </a:lnTo>
                <a:lnTo>
                  <a:pt x="538" y="2203"/>
                </a:lnTo>
                <a:lnTo>
                  <a:pt x="539" y="2203"/>
                </a:lnTo>
                <a:lnTo>
                  <a:pt x="539" y="2204"/>
                </a:lnTo>
                <a:lnTo>
                  <a:pt x="539" y="2206"/>
                </a:lnTo>
                <a:lnTo>
                  <a:pt x="541" y="2208"/>
                </a:lnTo>
                <a:lnTo>
                  <a:pt x="542" y="2208"/>
                </a:lnTo>
                <a:lnTo>
                  <a:pt x="541" y="2209"/>
                </a:lnTo>
                <a:lnTo>
                  <a:pt x="541" y="2208"/>
                </a:lnTo>
                <a:lnTo>
                  <a:pt x="539" y="2204"/>
                </a:lnTo>
                <a:lnTo>
                  <a:pt x="538" y="2204"/>
                </a:lnTo>
                <a:lnTo>
                  <a:pt x="539" y="2204"/>
                </a:lnTo>
                <a:lnTo>
                  <a:pt x="538" y="2203"/>
                </a:lnTo>
                <a:lnTo>
                  <a:pt x="536" y="2202"/>
                </a:lnTo>
                <a:lnTo>
                  <a:pt x="536" y="2201"/>
                </a:lnTo>
                <a:lnTo>
                  <a:pt x="535" y="2201"/>
                </a:lnTo>
                <a:lnTo>
                  <a:pt x="535" y="2202"/>
                </a:lnTo>
                <a:lnTo>
                  <a:pt x="534" y="2203"/>
                </a:lnTo>
                <a:lnTo>
                  <a:pt x="533" y="2203"/>
                </a:lnTo>
                <a:lnTo>
                  <a:pt x="533" y="2204"/>
                </a:lnTo>
                <a:lnTo>
                  <a:pt x="532" y="2204"/>
                </a:lnTo>
                <a:lnTo>
                  <a:pt x="532" y="2206"/>
                </a:lnTo>
                <a:lnTo>
                  <a:pt x="532" y="2207"/>
                </a:lnTo>
                <a:lnTo>
                  <a:pt x="533" y="2207"/>
                </a:lnTo>
                <a:lnTo>
                  <a:pt x="532" y="2208"/>
                </a:lnTo>
                <a:lnTo>
                  <a:pt x="533" y="2208"/>
                </a:lnTo>
                <a:lnTo>
                  <a:pt x="534" y="2209"/>
                </a:lnTo>
                <a:lnTo>
                  <a:pt x="535" y="2210"/>
                </a:lnTo>
                <a:lnTo>
                  <a:pt x="538" y="2211"/>
                </a:lnTo>
                <a:lnTo>
                  <a:pt x="536" y="2212"/>
                </a:lnTo>
                <a:lnTo>
                  <a:pt x="538" y="2211"/>
                </a:lnTo>
                <a:lnTo>
                  <a:pt x="536" y="2211"/>
                </a:lnTo>
                <a:lnTo>
                  <a:pt x="536" y="2210"/>
                </a:lnTo>
                <a:lnTo>
                  <a:pt x="535" y="2210"/>
                </a:lnTo>
                <a:lnTo>
                  <a:pt x="534" y="2210"/>
                </a:lnTo>
                <a:lnTo>
                  <a:pt x="534" y="2209"/>
                </a:lnTo>
                <a:lnTo>
                  <a:pt x="533" y="2209"/>
                </a:lnTo>
                <a:lnTo>
                  <a:pt x="533" y="2208"/>
                </a:lnTo>
                <a:lnTo>
                  <a:pt x="532" y="2208"/>
                </a:lnTo>
                <a:lnTo>
                  <a:pt x="531" y="2209"/>
                </a:lnTo>
                <a:lnTo>
                  <a:pt x="532" y="2209"/>
                </a:lnTo>
                <a:lnTo>
                  <a:pt x="532" y="2210"/>
                </a:lnTo>
                <a:lnTo>
                  <a:pt x="533" y="2210"/>
                </a:lnTo>
                <a:lnTo>
                  <a:pt x="533" y="2211"/>
                </a:lnTo>
                <a:lnTo>
                  <a:pt x="534" y="2211"/>
                </a:lnTo>
                <a:lnTo>
                  <a:pt x="534" y="2212"/>
                </a:lnTo>
                <a:lnTo>
                  <a:pt x="535" y="2212"/>
                </a:lnTo>
                <a:lnTo>
                  <a:pt x="535" y="2214"/>
                </a:lnTo>
                <a:lnTo>
                  <a:pt x="536" y="2214"/>
                </a:lnTo>
                <a:lnTo>
                  <a:pt x="536" y="2212"/>
                </a:lnTo>
                <a:lnTo>
                  <a:pt x="536" y="2214"/>
                </a:lnTo>
                <a:lnTo>
                  <a:pt x="535" y="2214"/>
                </a:lnTo>
                <a:lnTo>
                  <a:pt x="535" y="2212"/>
                </a:lnTo>
                <a:lnTo>
                  <a:pt x="531" y="2209"/>
                </a:lnTo>
                <a:lnTo>
                  <a:pt x="528" y="2211"/>
                </a:lnTo>
                <a:lnTo>
                  <a:pt x="530" y="2211"/>
                </a:lnTo>
                <a:lnTo>
                  <a:pt x="531" y="2210"/>
                </a:lnTo>
                <a:lnTo>
                  <a:pt x="531" y="2211"/>
                </a:lnTo>
                <a:lnTo>
                  <a:pt x="530" y="2211"/>
                </a:lnTo>
                <a:lnTo>
                  <a:pt x="530" y="2212"/>
                </a:lnTo>
                <a:lnTo>
                  <a:pt x="532" y="2211"/>
                </a:lnTo>
                <a:lnTo>
                  <a:pt x="531" y="2211"/>
                </a:lnTo>
                <a:lnTo>
                  <a:pt x="531" y="2212"/>
                </a:lnTo>
                <a:lnTo>
                  <a:pt x="530" y="2212"/>
                </a:lnTo>
                <a:lnTo>
                  <a:pt x="531" y="2212"/>
                </a:lnTo>
                <a:lnTo>
                  <a:pt x="531" y="2214"/>
                </a:lnTo>
                <a:lnTo>
                  <a:pt x="531" y="2212"/>
                </a:lnTo>
                <a:lnTo>
                  <a:pt x="532" y="2212"/>
                </a:lnTo>
                <a:lnTo>
                  <a:pt x="532" y="2211"/>
                </a:lnTo>
                <a:lnTo>
                  <a:pt x="532" y="2212"/>
                </a:lnTo>
                <a:lnTo>
                  <a:pt x="533" y="2212"/>
                </a:lnTo>
                <a:lnTo>
                  <a:pt x="532" y="2212"/>
                </a:lnTo>
                <a:lnTo>
                  <a:pt x="531" y="2214"/>
                </a:lnTo>
                <a:lnTo>
                  <a:pt x="532" y="2214"/>
                </a:lnTo>
                <a:lnTo>
                  <a:pt x="532" y="2215"/>
                </a:lnTo>
                <a:lnTo>
                  <a:pt x="532" y="2214"/>
                </a:lnTo>
                <a:lnTo>
                  <a:pt x="533" y="2214"/>
                </a:lnTo>
                <a:lnTo>
                  <a:pt x="533" y="2212"/>
                </a:lnTo>
                <a:lnTo>
                  <a:pt x="534" y="2214"/>
                </a:lnTo>
                <a:lnTo>
                  <a:pt x="533" y="2212"/>
                </a:lnTo>
                <a:lnTo>
                  <a:pt x="533" y="2214"/>
                </a:lnTo>
                <a:lnTo>
                  <a:pt x="532" y="2214"/>
                </a:lnTo>
                <a:lnTo>
                  <a:pt x="532" y="2215"/>
                </a:lnTo>
                <a:lnTo>
                  <a:pt x="533" y="2216"/>
                </a:lnTo>
                <a:lnTo>
                  <a:pt x="534" y="2215"/>
                </a:lnTo>
                <a:lnTo>
                  <a:pt x="535" y="2215"/>
                </a:lnTo>
                <a:lnTo>
                  <a:pt x="534" y="2214"/>
                </a:lnTo>
                <a:lnTo>
                  <a:pt x="535" y="2215"/>
                </a:lnTo>
                <a:lnTo>
                  <a:pt x="534" y="2216"/>
                </a:lnTo>
                <a:lnTo>
                  <a:pt x="534" y="2215"/>
                </a:lnTo>
                <a:lnTo>
                  <a:pt x="533" y="2216"/>
                </a:lnTo>
                <a:lnTo>
                  <a:pt x="534" y="2216"/>
                </a:lnTo>
                <a:lnTo>
                  <a:pt x="534" y="2215"/>
                </a:lnTo>
                <a:lnTo>
                  <a:pt x="534" y="2216"/>
                </a:lnTo>
                <a:lnTo>
                  <a:pt x="533" y="2216"/>
                </a:lnTo>
                <a:lnTo>
                  <a:pt x="534" y="2216"/>
                </a:lnTo>
                <a:lnTo>
                  <a:pt x="533" y="2217"/>
                </a:lnTo>
                <a:lnTo>
                  <a:pt x="534" y="2216"/>
                </a:lnTo>
                <a:lnTo>
                  <a:pt x="533" y="2216"/>
                </a:lnTo>
                <a:lnTo>
                  <a:pt x="533" y="2215"/>
                </a:lnTo>
                <a:lnTo>
                  <a:pt x="532" y="2215"/>
                </a:lnTo>
                <a:lnTo>
                  <a:pt x="531" y="2214"/>
                </a:lnTo>
                <a:lnTo>
                  <a:pt x="531" y="2212"/>
                </a:lnTo>
                <a:lnTo>
                  <a:pt x="530" y="2212"/>
                </a:lnTo>
                <a:lnTo>
                  <a:pt x="530" y="2211"/>
                </a:lnTo>
                <a:lnTo>
                  <a:pt x="528" y="2211"/>
                </a:lnTo>
                <a:lnTo>
                  <a:pt x="527" y="2212"/>
                </a:lnTo>
                <a:lnTo>
                  <a:pt x="532" y="2217"/>
                </a:lnTo>
                <a:lnTo>
                  <a:pt x="532" y="2216"/>
                </a:lnTo>
                <a:lnTo>
                  <a:pt x="533" y="2217"/>
                </a:lnTo>
                <a:lnTo>
                  <a:pt x="532" y="2218"/>
                </a:lnTo>
                <a:lnTo>
                  <a:pt x="532" y="2217"/>
                </a:lnTo>
                <a:lnTo>
                  <a:pt x="531" y="2218"/>
                </a:lnTo>
                <a:lnTo>
                  <a:pt x="531" y="2217"/>
                </a:lnTo>
                <a:lnTo>
                  <a:pt x="532" y="2217"/>
                </a:lnTo>
                <a:lnTo>
                  <a:pt x="531" y="2217"/>
                </a:lnTo>
                <a:lnTo>
                  <a:pt x="528" y="2214"/>
                </a:lnTo>
                <a:lnTo>
                  <a:pt x="527" y="2215"/>
                </a:lnTo>
                <a:lnTo>
                  <a:pt x="528" y="2214"/>
                </a:lnTo>
                <a:lnTo>
                  <a:pt x="527" y="2212"/>
                </a:lnTo>
                <a:lnTo>
                  <a:pt x="526" y="2214"/>
                </a:lnTo>
                <a:lnTo>
                  <a:pt x="525" y="2212"/>
                </a:lnTo>
                <a:lnTo>
                  <a:pt x="525" y="2214"/>
                </a:lnTo>
                <a:lnTo>
                  <a:pt x="525" y="2215"/>
                </a:lnTo>
                <a:lnTo>
                  <a:pt x="525" y="2214"/>
                </a:lnTo>
                <a:lnTo>
                  <a:pt x="525" y="2215"/>
                </a:lnTo>
                <a:lnTo>
                  <a:pt x="526" y="2215"/>
                </a:lnTo>
                <a:lnTo>
                  <a:pt x="526" y="2216"/>
                </a:lnTo>
                <a:lnTo>
                  <a:pt x="527" y="2216"/>
                </a:lnTo>
                <a:lnTo>
                  <a:pt x="527" y="2217"/>
                </a:lnTo>
                <a:lnTo>
                  <a:pt x="528" y="2217"/>
                </a:lnTo>
                <a:lnTo>
                  <a:pt x="530" y="2218"/>
                </a:lnTo>
                <a:lnTo>
                  <a:pt x="531" y="2218"/>
                </a:lnTo>
                <a:lnTo>
                  <a:pt x="530" y="2218"/>
                </a:lnTo>
                <a:lnTo>
                  <a:pt x="530" y="2219"/>
                </a:lnTo>
                <a:lnTo>
                  <a:pt x="530" y="2218"/>
                </a:lnTo>
                <a:lnTo>
                  <a:pt x="528" y="2218"/>
                </a:lnTo>
                <a:lnTo>
                  <a:pt x="528" y="2217"/>
                </a:lnTo>
                <a:lnTo>
                  <a:pt x="527" y="2217"/>
                </a:lnTo>
                <a:lnTo>
                  <a:pt x="527" y="2216"/>
                </a:lnTo>
                <a:lnTo>
                  <a:pt x="526" y="2216"/>
                </a:lnTo>
                <a:lnTo>
                  <a:pt x="526" y="2215"/>
                </a:lnTo>
                <a:lnTo>
                  <a:pt x="525" y="2215"/>
                </a:lnTo>
                <a:lnTo>
                  <a:pt x="526" y="2216"/>
                </a:lnTo>
                <a:lnTo>
                  <a:pt x="525" y="2217"/>
                </a:lnTo>
                <a:lnTo>
                  <a:pt x="526" y="2217"/>
                </a:lnTo>
                <a:lnTo>
                  <a:pt x="526" y="2218"/>
                </a:lnTo>
                <a:lnTo>
                  <a:pt x="527" y="2218"/>
                </a:lnTo>
                <a:lnTo>
                  <a:pt x="527" y="2219"/>
                </a:lnTo>
                <a:lnTo>
                  <a:pt x="528" y="2219"/>
                </a:lnTo>
                <a:lnTo>
                  <a:pt x="528" y="2220"/>
                </a:lnTo>
                <a:lnTo>
                  <a:pt x="530" y="2220"/>
                </a:lnTo>
                <a:lnTo>
                  <a:pt x="528" y="2220"/>
                </a:lnTo>
                <a:lnTo>
                  <a:pt x="528" y="2219"/>
                </a:lnTo>
                <a:lnTo>
                  <a:pt x="527" y="2218"/>
                </a:lnTo>
                <a:lnTo>
                  <a:pt x="526" y="2218"/>
                </a:lnTo>
                <a:lnTo>
                  <a:pt x="526" y="2217"/>
                </a:lnTo>
                <a:lnTo>
                  <a:pt x="525" y="2217"/>
                </a:lnTo>
                <a:lnTo>
                  <a:pt x="524" y="2218"/>
                </a:lnTo>
                <a:lnTo>
                  <a:pt x="524" y="2219"/>
                </a:lnTo>
                <a:lnTo>
                  <a:pt x="525" y="2219"/>
                </a:lnTo>
                <a:lnTo>
                  <a:pt x="525" y="2220"/>
                </a:lnTo>
                <a:lnTo>
                  <a:pt x="526" y="2220"/>
                </a:lnTo>
                <a:lnTo>
                  <a:pt x="526" y="2222"/>
                </a:lnTo>
                <a:lnTo>
                  <a:pt x="527" y="2222"/>
                </a:lnTo>
                <a:lnTo>
                  <a:pt x="528" y="2222"/>
                </a:lnTo>
                <a:lnTo>
                  <a:pt x="527" y="2223"/>
                </a:lnTo>
                <a:lnTo>
                  <a:pt x="524" y="2218"/>
                </a:lnTo>
                <a:lnTo>
                  <a:pt x="523" y="2219"/>
                </a:lnTo>
                <a:lnTo>
                  <a:pt x="522" y="2218"/>
                </a:lnTo>
                <a:lnTo>
                  <a:pt x="523" y="2219"/>
                </a:lnTo>
                <a:lnTo>
                  <a:pt x="522" y="2219"/>
                </a:lnTo>
                <a:lnTo>
                  <a:pt x="520" y="2218"/>
                </a:lnTo>
                <a:lnTo>
                  <a:pt x="525" y="2223"/>
                </a:lnTo>
                <a:lnTo>
                  <a:pt x="526" y="2223"/>
                </a:lnTo>
                <a:lnTo>
                  <a:pt x="525" y="2224"/>
                </a:lnTo>
                <a:lnTo>
                  <a:pt x="526" y="2223"/>
                </a:lnTo>
                <a:lnTo>
                  <a:pt x="525" y="2223"/>
                </a:lnTo>
                <a:lnTo>
                  <a:pt x="524" y="2223"/>
                </a:lnTo>
                <a:lnTo>
                  <a:pt x="525" y="2223"/>
                </a:lnTo>
                <a:lnTo>
                  <a:pt x="522" y="2219"/>
                </a:lnTo>
                <a:lnTo>
                  <a:pt x="520" y="2218"/>
                </a:lnTo>
                <a:lnTo>
                  <a:pt x="520" y="2219"/>
                </a:lnTo>
                <a:lnTo>
                  <a:pt x="522" y="2220"/>
                </a:lnTo>
                <a:lnTo>
                  <a:pt x="522" y="2222"/>
                </a:lnTo>
                <a:lnTo>
                  <a:pt x="522" y="2220"/>
                </a:lnTo>
                <a:lnTo>
                  <a:pt x="520" y="2220"/>
                </a:lnTo>
                <a:lnTo>
                  <a:pt x="522" y="2222"/>
                </a:lnTo>
                <a:lnTo>
                  <a:pt x="520" y="2222"/>
                </a:lnTo>
                <a:lnTo>
                  <a:pt x="522" y="2222"/>
                </a:lnTo>
                <a:lnTo>
                  <a:pt x="520" y="2222"/>
                </a:lnTo>
                <a:lnTo>
                  <a:pt x="522" y="2222"/>
                </a:lnTo>
                <a:lnTo>
                  <a:pt x="522" y="2223"/>
                </a:lnTo>
                <a:lnTo>
                  <a:pt x="523" y="2223"/>
                </a:lnTo>
                <a:lnTo>
                  <a:pt x="523" y="2224"/>
                </a:lnTo>
                <a:lnTo>
                  <a:pt x="524" y="2224"/>
                </a:lnTo>
                <a:lnTo>
                  <a:pt x="524" y="2225"/>
                </a:lnTo>
                <a:lnTo>
                  <a:pt x="525" y="2224"/>
                </a:lnTo>
                <a:lnTo>
                  <a:pt x="525" y="2225"/>
                </a:lnTo>
                <a:lnTo>
                  <a:pt x="524" y="2225"/>
                </a:lnTo>
                <a:lnTo>
                  <a:pt x="523" y="2224"/>
                </a:lnTo>
                <a:lnTo>
                  <a:pt x="522" y="2223"/>
                </a:lnTo>
                <a:lnTo>
                  <a:pt x="522" y="2222"/>
                </a:lnTo>
                <a:lnTo>
                  <a:pt x="520" y="2222"/>
                </a:lnTo>
                <a:lnTo>
                  <a:pt x="520" y="2223"/>
                </a:lnTo>
                <a:lnTo>
                  <a:pt x="519" y="2223"/>
                </a:lnTo>
                <a:lnTo>
                  <a:pt x="520" y="2223"/>
                </a:lnTo>
                <a:lnTo>
                  <a:pt x="520" y="2224"/>
                </a:lnTo>
                <a:lnTo>
                  <a:pt x="519" y="2223"/>
                </a:lnTo>
                <a:lnTo>
                  <a:pt x="518" y="2224"/>
                </a:lnTo>
                <a:lnTo>
                  <a:pt x="523" y="2227"/>
                </a:lnTo>
                <a:lnTo>
                  <a:pt x="524" y="2226"/>
                </a:lnTo>
                <a:lnTo>
                  <a:pt x="524" y="2227"/>
                </a:lnTo>
                <a:lnTo>
                  <a:pt x="523" y="2228"/>
                </a:lnTo>
                <a:lnTo>
                  <a:pt x="522" y="2228"/>
                </a:lnTo>
                <a:lnTo>
                  <a:pt x="523" y="2228"/>
                </a:lnTo>
                <a:lnTo>
                  <a:pt x="523" y="2227"/>
                </a:lnTo>
                <a:lnTo>
                  <a:pt x="518" y="2224"/>
                </a:lnTo>
                <a:lnTo>
                  <a:pt x="519" y="2223"/>
                </a:lnTo>
                <a:lnTo>
                  <a:pt x="518" y="2223"/>
                </a:lnTo>
                <a:lnTo>
                  <a:pt x="517" y="2223"/>
                </a:lnTo>
                <a:lnTo>
                  <a:pt x="517" y="2224"/>
                </a:lnTo>
                <a:lnTo>
                  <a:pt x="517" y="2223"/>
                </a:lnTo>
                <a:lnTo>
                  <a:pt x="516" y="2223"/>
                </a:lnTo>
                <a:lnTo>
                  <a:pt x="516" y="2224"/>
                </a:lnTo>
                <a:lnTo>
                  <a:pt x="517" y="2225"/>
                </a:lnTo>
                <a:lnTo>
                  <a:pt x="516" y="2226"/>
                </a:lnTo>
                <a:lnTo>
                  <a:pt x="516" y="2227"/>
                </a:lnTo>
                <a:lnTo>
                  <a:pt x="516" y="2228"/>
                </a:lnTo>
                <a:lnTo>
                  <a:pt x="515" y="2228"/>
                </a:lnTo>
                <a:lnTo>
                  <a:pt x="515" y="2229"/>
                </a:lnTo>
                <a:lnTo>
                  <a:pt x="516" y="2229"/>
                </a:lnTo>
                <a:lnTo>
                  <a:pt x="516" y="2231"/>
                </a:lnTo>
                <a:lnTo>
                  <a:pt x="517" y="2231"/>
                </a:lnTo>
                <a:lnTo>
                  <a:pt x="517" y="2232"/>
                </a:lnTo>
                <a:lnTo>
                  <a:pt x="516" y="2232"/>
                </a:lnTo>
                <a:lnTo>
                  <a:pt x="517" y="2232"/>
                </a:lnTo>
                <a:lnTo>
                  <a:pt x="517" y="2233"/>
                </a:lnTo>
                <a:lnTo>
                  <a:pt x="517" y="2234"/>
                </a:lnTo>
                <a:lnTo>
                  <a:pt x="518" y="2234"/>
                </a:lnTo>
                <a:lnTo>
                  <a:pt x="518" y="2235"/>
                </a:lnTo>
                <a:lnTo>
                  <a:pt x="518" y="2236"/>
                </a:lnTo>
                <a:lnTo>
                  <a:pt x="518" y="2237"/>
                </a:lnTo>
                <a:lnTo>
                  <a:pt x="518" y="2239"/>
                </a:lnTo>
                <a:lnTo>
                  <a:pt x="517" y="2239"/>
                </a:lnTo>
                <a:lnTo>
                  <a:pt x="517" y="2240"/>
                </a:lnTo>
                <a:lnTo>
                  <a:pt x="518" y="2240"/>
                </a:lnTo>
                <a:lnTo>
                  <a:pt x="518" y="2241"/>
                </a:lnTo>
                <a:lnTo>
                  <a:pt x="518" y="2242"/>
                </a:lnTo>
                <a:lnTo>
                  <a:pt x="517" y="2242"/>
                </a:lnTo>
                <a:lnTo>
                  <a:pt x="516" y="2242"/>
                </a:lnTo>
                <a:lnTo>
                  <a:pt x="516" y="2243"/>
                </a:lnTo>
                <a:lnTo>
                  <a:pt x="517" y="2244"/>
                </a:lnTo>
                <a:lnTo>
                  <a:pt x="518" y="2245"/>
                </a:lnTo>
                <a:lnTo>
                  <a:pt x="516" y="2248"/>
                </a:lnTo>
                <a:lnTo>
                  <a:pt x="517" y="2248"/>
                </a:lnTo>
                <a:lnTo>
                  <a:pt x="518" y="2247"/>
                </a:lnTo>
                <a:lnTo>
                  <a:pt x="517" y="2248"/>
                </a:lnTo>
                <a:lnTo>
                  <a:pt x="516" y="2248"/>
                </a:lnTo>
                <a:lnTo>
                  <a:pt x="517" y="2248"/>
                </a:lnTo>
                <a:lnTo>
                  <a:pt x="517" y="2249"/>
                </a:lnTo>
                <a:lnTo>
                  <a:pt x="520" y="2253"/>
                </a:lnTo>
                <a:lnTo>
                  <a:pt x="522" y="2253"/>
                </a:lnTo>
                <a:lnTo>
                  <a:pt x="522" y="2252"/>
                </a:lnTo>
                <a:lnTo>
                  <a:pt x="522" y="2253"/>
                </a:lnTo>
                <a:lnTo>
                  <a:pt x="520" y="2253"/>
                </a:lnTo>
                <a:lnTo>
                  <a:pt x="517" y="2250"/>
                </a:lnTo>
                <a:lnTo>
                  <a:pt x="517" y="2249"/>
                </a:lnTo>
                <a:lnTo>
                  <a:pt x="516" y="2250"/>
                </a:lnTo>
                <a:lnTo>
                  <a:pt x="519" y="2254"/>
                </a:lnTo>
                <a:lnTo>
                  <a:pt x="518" y="2254"/>
                </a:lnTo>
                <a:lnTo>
                  <a:pt x="513" y="2253"/>
                </a:lnTo>
                <a:lnTo>
                  <a:pt x="509" y="2253"/>
                </a:lnTo>
                <a:lnTo>
                  <a:pt x="509" y="2254"/>
                </a:lnTo>
                <a:lnTo>
                  <a:pt x="508" y="2254"/>
                </a:lnTo>
                <a:lnTo>
                  <a:pt x="508" y="2256"/>
                </a:lnTo>
                <a:lnTo>
                  <a:pt x="507" y="2257"/>
                </a:lnTo>
                <a:lnTo>
                  <a:pt x="507" y="2258"/>
                </a:lnTo>
                <a:lnTo>
                  <a:pt x="507" y="2259"/>
                </a:lnTo>
                <a:lnTo>
                  <a:pt x="506" y="2261"/>
                </a:lnTo>
                <a:lnTo>
                  <a:pt x="505" y="2261"/>
                </a:lnTo>
                <a:lnTo>
                  <a:pt x="505" y="2262"/>
                </a:lnTo>
                <a:lnTo>
                  <a:pt x="505" y="2261"/>
                </a:lnTo>
                <a:lnTo>
                  <a:pt x="503" y="2261"/>
                </a:lnTo>
                <a:lnTo>
                  <a:pt x="502" y="2261"/>
                </a:lnTo>
                <a:lnTo>
                  <a:pt x="501" y="2262"/>
                </a:lnTo>
                <a:lnTo>
                  <a:pt x="500" y="2262"/>
                </a:lnTo>
                <a:lnTo>
                  <a:pt x="499" y="2264"/>
                </a:lnTo>
                <a:lnTo>
                  <a:pt x="500" y="2264"/>
                </a:lnTo>
                <a:lnTo>
                  <a:pt x="499" y="2265"/>
                </a:lnTo>
                <a:lnTo>
                  <a:pt x="497" y="2264"/>
                </a:lnTo>
                <a:lnTo>
                  <a:pt x="494" y="2265"/>
                </a:lnTo>
                <a:lnTo>
                  <a:pt x="491" y="2267"/>
                </a:lnTo>
                <a:lnTo>
                  <a:pt x="488" y="2269"/>
                </a:lnTo>
                <a:lnTo>
                  <a:pt x="484" y="2271"/>
                </a:lnTo>
                <a:lnTo>
                  <a:pt x="482" y="2273"/>
                </a:lnTo>
                <a:lnTo>
                  <a:pt x="482" y="2274"/>
                </a:lnTo>
                <a:lnTo>
                  <a:pt x="482" y="2276"/>
                </a:lnTo>
                <a:lnTo>
                  <a:pt x="482" y="2277"/>
                </a:lnTo>
                <a:lnTo>
                  <a:pt x="481" y="2277"/>
                </a:lnTo>
                <a:lnTo>
                  <a:pt x="481" y="2278"/>
                </a:lnTo>
                <a:lnTo>
                  <a:pt x="480" y="2279"/>
                </a:lnTo>
                <a:lnTo>
                  <a:pt x="478" y="2281"/>
                </a:lnTo>
                <a:lnTo>
                  <a:pt x="478" y="2282"/>
                </a:lnTo>
                <a:lnTo>
                  <a:pt x="476" y="2281"/>
                </a:lnTo>
                <a:lnTo>
                  <a:pt x="476" y="2279"/>
                </a:lnTo>
                <a:lnTo>
                  <a:pt x="475" y="2281"/>
                </a:lnTo>
                <a:lnTo>
                  <a:pt x="474" y="2281"/>
                </a:lnTo>
                <a:lnTo>
                  <a:pt x="473" y="2282"/>
                </a:lnTo>
                <a:lnTo>
                  <a:pt x="473" y="2283"/>
                </a:lnTo>
                <a:lnTo>
                  <a:pt x="474" y="2283"/>
                </a:lnTo>
                <a:lnTo>
                  <a:pt x="473" y="2283"/>
                </a:lnTo>
                <a:lnTo>
                  <a:pt x="473" y="2284"/>
                </a:lnTo>
                <a:lnTo>
                  <a:pt x="472" y="2284"/>
                </a:lnTo>
                <a:lnTo>
                  <a:pt x="472" y="2283"/>
                </a:lnTo>
                <a:lnTo>
                  <a:pt x="472" y="2284"/>
                </a:lnTo>
                <a:lnTo>
                  <a:pt x="471" y="2284"/>
                </a:lnTo>
                <a:lnTo>
                  <a:pt x="469" y="2284"/>
                </a:lnTo>
                <a:lnTo>
                  <a:pt x="468" y="2285"/>
                </a:lnTo>
                <a:lnTo>
                  <a:pt x="466" y="2289"/>
                </a:lnTo>
                <a:lnTo>
                  <a:pt x="465" y="2289"/>
                </a:lnTo>
                <a:lnTo>
                  <a:pt x="465" y="2290"/>
                </a:lnTo>
                <a:lnTo>
                  <a:pt x="464" y="2291"/>
                </a:lnTo>
                <a:lnTo>
                  <a:pt x="463" y="2291"/>
                </a:lnTo>
                <a:lnTo>
                  <a:pt x="463" y="2292"/>
                </a:lnTo>
                <a:lnTo>
                  <a:pt x="464" y="2292"/>
                </a:lnTo>
                <a:lnTo>
                  <a:pt x="463" y="2292"/>
                </a:lnTo>
                <a:lnTo>
                  <a:pt x="461" y="2292"/>
                </a:lnTo>
                <a:lnTo>
                  <a:pt x="461" y="2293"/>
                </a:lnTo>
                <a:lnTo>
                  <a:pt x="460" y="2294"/>
                </a:lnTo>
                <a:lnTo>
                  <a:pt x="459" y="2295"/>
                </a:lnTo>
                <a:lnTo>
                  <a:pt x="460" y="2295"/>
                </a:lnTo>
                <a:lnTo>
                  <a:pt x="460" y="2296"/>
                </a:lnTo>
                <a:lnTo>
                  <a:pt x="459" y="2295"/>
                </a:lnTo>
                <a:lnTo>
                  <a:pt x="458" y="2295"/>
                </a:lnTo>
                <a:lnTo>
                  <a:pt x="457" y="2296"/>
                </a:lnTo>
                <a:lnTo>
                  <a:pt x="456" y="2298"/>
                </a:lnTo>
                <a:lnTo>
                  <a:pt x="456" y="2299"/>
                </a:lnTo>
                <a:lnTo>
                  <a:pt x="456" y="2300"/>
                </a:lnTo>
                <a:lnTo>
                  <a:pt x="455" y="2299"/>
                </a:lnTo>
                <a:lnTo>
                  <a:pt x="453" y="2300"/>
                </a:lnTo>
                <a:lnTo>
                  <a:pt x="452" y="2301"/>
                </a:lnTo>
                <a:lnTo>
                  <a:pt x="452" y="2302"/>
                </a:lnTo>
                <a:lnTo>
                  <a:pt x="451" y="2302"/>
                </a:lnTo>
                <a:lnTo>
                  <a:pt x="453" y="2304"/>
                </a:lnTo>
                <a:lnTo>
                  <a:pt x="452" y="2304"/>
                </a:lnTo>
                <a:lnTo>
                  <a:pt x="451" y="2302"/>
                </a:lnTo>
                <a:lnTo>
                  <a:pt x="450" y="2302"/>
                </a:lnTo>
                <a:lnTo>
                  <a:pt x="449" y="2302"/>
                </a:lnTo>
                <a:lnTo>
                  <a:pt x="448" y="2303"/>
                </a:lnTo>
                <a:lnTo>
                  <a:pt x="447" y="2304"/>
                </a:lnTo>
                <a:lnTo>
                  <a:pt x="446" y="2306"/>
                </a:lnTo>
                <a:lnTo>
                  <a:pt x="443" y="2307"/>
                </a:lnTo>
                <a:lnTo>
                  <a:pt x="444" y="2308"/>
                </a:lnTo>
                <a:lnTo>
                  <a:pt x="443" y="2307"/>
                </a:lnTo>
                <a:lnTo>
                  <a:pt x="442" y="2307"/>
                </a:lnTo>
                <a:lnTo>
                  <a:pt x="442" y="2308"/>
                </a:lnTo>
                <a:lnTo>
                  <a:pt x="441" y="2309"/>
                </a:lnTo>
                <a:lnTo>
                  <a:pt x="440" y="2310"/>
                </a:lnTo>
                <a:lnTo>
                  <a:pt x="439" y="2311"/>
                </a:lnTo>
                <a:lnTo>
                  <a:pt x="436" y="2312"/>
                </a:lnTo>
                <a:lnTo>
                  <a:pt x="435" y="2312"/>
                </a:lnTo>
                <a:lnTo>
                  <a:pt x="435" y="2311"/>
                </a:lnTo>
                <a:lnTo>
                  <a:pt x="434" y="2311"/>
                </a:lnTo>
                <a:lnTo>
                  <a:pt x="428" y="2314"/>
                </a:lnTo>
                <a:lnTo>
                  <a:pt x="427" y="2314"/>
                </a:lnTo>
                <a:lnTo>
                  <a:pt x="426" y="2314"/>
                </a:lnTo>
                <a:lnTo>
                  <a:pt x="425" y="2312"/>
                </a:lnTo>
                <a:lnTo>
                  <a:pt x="425" y="2314"/>
                </a:lnTo>
                <a:lnTo>
                  <a:pt x="424" y="2314"/>
                </a:lnTo>
                <a:lnTo>
                  <a:pt x="423" y="2315"/>
                </a:lnTo>
                <a:lnTo>
                  <a:pt x="422" y="2315"/>
                </a:lnTo>
                <a:lnTo>
                  <a:pt x="422" y="2316"/>
                </a:lnTo>
                <a:lnTo>
                  <a:pt x="421" y="2316"/>
                </a:lnTo>
                <a:lnTo>
                  <a:pt x="421" y="2317"/>
                </a:lnTo>
                <a:lnTo>
                  <a:pt x="419" y="2317"/>
                </a:lnTo>
                <a:lnTo>
                  <a:pt x="419" y="2318"/>
                </a:lnTo>
                <a:lnTo>
                  <a:pt x="418" y="2318"/>
                </a:lnTo>
                <a:lnTo>
                  <a:pt x="417" y="2318"/>
                </a:lnTo>
                <a:lnTo>
                  <a:pt x="417" y="2319"/>
                </a:lnTo>
                <a:lnTo>
                  <a:pt x="416" y="2319"/>
                </a:lnTo>
                <a:lnTo>
                  <a:pt x="415" y="2320"/>
                </a:lnTo>
                <a:lnTo>
                  <a:pt x="413" y="2321"/>
                </a:lnTo>
                <a:lnTo>
                  <a:pt x="411" y="2323"/>
                </a:lnTo>
                <a:lnTo>
                  <a:pt x="410" y="2324"/>
                </a:lnTo>
                <a:lnTo>
                  <a:pt x="408" y="2325"/>
                </a:lnTo>
                <a:lnTo>
                  <a:pt x="407" y="2325"/>
                </a:lnTo>
                <a:lnTo>
                  <a:pt x="406" y="2326"/>
                </a:lnTo>
                <a:lnTo>
                  <a:pt x="405" y="2327"/>
                </a:lnTo>
                <a:lnTo>
                  <a:pt x="401" y="2329"/>
                </a:lnTo>
                <a:lnTo>
                  <a:pt x="398" y="2332"/>
                </a:lnTo>
                <a:lnTo>
                  <a:pt x="398" y="2333"/>
                </a:lnTo>
                <a:lnTo>
                  <a:pt x="396" y="2334"/>
                </a:lnTo>
                <a:lnTo>
                  <a:pt x="394" y="2335"/>
                </a:lnTo>
                <a:lnTo>
                  <a:pt x="393" y="2335"/>
                </a:lnTo>
                <a:lnTo>
                  <a:pt x="393" y="2336"/>
                </a:lnTo>
                <a:lnTo>
                  <a:pt x="392" y="2336"/>
                </a:lnTo>
                <a:lnTo>
                  <a:pt x="391" y="2336"/>
                </a:lnTo>
                <a:lnTo>
                  <a:pt x="391" y="2337"/>
                </a:lnTo>
                <a:lnTo>
                  <a:pt x="390" y="2337"/>
                </a:lnTo>
                <a:lnTo>
                  <a:pt x="389" y="2337"/>
                </a:lnTo>
                <a:lnTo>
                  <a:pt x="388" y="2337"/>
                </a:lnTo>
                <a:lnTo>
                  <a:pt x="386" y="2337"/>
                </a:lnTo>
                <a:lnTo>
                  <a:pt x="386" y="2336"/>
                </a:lnTo>
                <a:lnTo>
                  <a:pt x="385" y="2335"/>
                </a:lnTo>
                <a:lnTo>
                  <a:pt x="384" y="2335"/>
                </a:lnTo>
                <a:lnTo>
                  <a:pt x="381" y="2336"/>
                </a:lnTo>
                <a:lnTo>
                  <a:pt x="377" y="2338"/>
                </a:lnTo>
                <a:lnTo>
                  <a:pt x="374" y="2341"/>
                </a:lnTo>
                <a:lnTo>
                  <a:pt x="367" y="2346"/>
                </a:lnTo>
                <a:lnTo>
                  <a:pt x="363" y="2351"/>
                </a:lnTo>
                <a:lnTo>
                  <a:pt x="356" y="2360"/>
                </a:lnTo>
                <a:lnTo>
                  <a:pt x="355" y="2360"/>
                </a:lnTo>
                <a:lnTo>
                  <a:pt x="355" y="2359"/>
                </a:lnTo>
                <a:lnTo>
                  <a:pt x="352" y="2357"/>
                </a:lnTo>
                <a:lnTo>
                  <a:pt x="352" y="2356"/>
                </a:lnTo>
                <a:lnTo>
                  <a:pt x="351" y="2356"/>
                </a:lnTo>
                <a:lnTo>
                  <a:pt x="350" y="2356"/>
                </a:lnTo>
                <a:lnTo>
                  <a:pt x="349" y="2356"/>
                </a:lnTo>
                <a:lnTo>
                  <a:pt x="348" y="2356"/>
                </a:lnTo>
                <a:lnTo>
                  <a:pt x="348" y="2354"/>
                </a:lnTo>
                <a:lnTo>
                  <a:pt x="347" y="2353"/>
                </a:lnTo>
                <a:lnTo>
                  <a:pt x="346" y="2353"/>
                </a:lnTo>
                <a:lnTo>
                  <a:pt x="346" y="2352"/>
                </a:lnTo>
                <a:lnTo>
                  <a:pt x="344" y="2352"/>
                </a:lnTo>
                <a:lnTo>
                  <a:pt x="343" y="2352"/>
                </a:lnTo>
                <a:lnTo>
                  <a:pt x="342" y="2352"/>
                </a:lnTo>
                <a:lnTo>
                  <a:pt x="341" y="2352"/>
                </a:lnTo>
                <a:lnTo>
                  <a:pt x="340" y="2352"/>
                </a:lnTo>
                <a:lnTo>
                  <a:pt x="339" y="2352"/>
                </a:lnTo>
                <a:lnTo>
                  <a:pt x="338" y="2352"/>
                </a:lnTo>
                <a:lnTo>
                  <a:pt x="336" y="2353"/>
                </a:lnTo>
                <a:lnTo>
                  <a:pt x="335" y="2353"/>
                </a:lnTo>
                <a:lnTo>
                  <a:pt x="333" y="2353"/>
                </a:lnTo>
                <a:lnTo>
                  <a:pt x="332" y="2354"/>
                </a:lnTo>
                <a:lnTo>
                  <a:pt x="330" y="2357"/>
                </a:lnTo>
                <a:lnTo>
                  <a:pt x="329" y="2357"/>
                </a:lnTo>
                <a:lnTo>
                  <a:pt x="327" y="2357"/>
                </a:lnTo>
                <a:lnTo>
                  <a:pt x="326" y="2358"/>
                </a:lnTo>
                <a:lnTo>
                  <a:pt x="325" y="2358"/>
                </a:lnTo>
                <a:lnTo>
                  <a:pt x="323" y="2360"/>
                </a:lnTo>
                <a:lnTo>
                  <a:pt x="321" y="2361"/>
                </a:lnTo>
                <a:lnTo>
                  <a:pt x="319" y="2362"/>
                </a:lnTo>
                <a:lnTo>
                  <a:pt x="317" y="2363"/>
                </a:lnTo>
                <a:lnTo>
                  <a:pt x="315" y="2367"/>
                </a:lnTo>
                <a:lnTo>
                  <a:pt x="310" y="2373"/>
                </a:lnTo>
                <a:lnTo>
                  <a:pt x="309" y="2374"/>
                </a:lnTo>
                <a:lnTo>
                  <a:pt x="308" y="2375"/>
                </a:lnTo>
                <a:lnTo>
                  <a:pt x="307" y="2376"/>
                </a:lnTo>
                <a:lnTo>
                  <a:pt x="307" y="2377"/>
                </a:lnTo>
                <a:lnTo>
                  <a:pt x="306" y="2377"/>
                </a:lnTo>
                <a:lnTo>
                  <a:pt x="305" y="2378"/>
                </a:lnTo>
                <a:lnTo>
                  <a:pt x="305" y="2379"/>
                </a:lnTo>
                <a:lnTo>
                  <a:pt x="304" y="2381"/>
                </a:lnTo>
                <a:lnTo>
                  <a:pt x="304" y="2382"/>
                </a:lnTo>
                <a:lnTo>
                  <a:pt x="302" y="2383"/>
                </a:lnTo>
                <a:lnTo>
                  <a:pt x="305" y="2385"/>
                </a:lnTo>
                <a:lnTo>
                  <a:pt x="301" y="2384"/>
                </a:lnTo>
                <a:lnTo>
                  <a:pt x="301" y="2383"/>
                </a:lnTo>
                <a:lnTo>
                  <a:pt x="300" y="2383"/>
                </a:lnTo>
                <a:lnTo>
                  <a:pt x="300" y="2384"/>
                </a:lnTo>
                <a:lnTo>
                  <a:pt x="292" y="2395"/>
                </a:lnTo>
                <a:lnTo>
                  <a:pt x="291" y="2395"/>
                </a:lnTo>
                <a:lnTo>
                  <a:pt x="291" y="2396"/>
                </a:lnTo>
                <a:lnTo>
                  <a:pt x="291" y="2398"/>
                </a:lnTo>
                <a:lnTo>
                  <a:pt x="290" y="2398"/>
                </a:lnTo>
                <a:lnTo>
                  <a:pt x="289" y="2399"/>
                </a:lnTo>
                <a:lnTo>
                  <a:pt x="287" y="2402"/>
                </a:lnTo>
                <a:lnTo>
                  <a:pt x="284" y="2404"/>
                </a:lnTo>
                <a:lnTo>
                  <a:pt x="283" y="2405"/>
                </a:lnTo>
                <a:lnTo>
                  <a:pt x="283" y="2407"/>
                </a:lnTo>
                <a:lnTo>
                  <a:pt x="282" y="2408"/>
                </a:lnTo>
                <a:lnTo>
                  <a:pt x="282" y="2409"/>
                </a:lnTo>
                <a:lnTo>
                  <a:pt x="281" y="2409"/>
                </a:lnTo>
                <a:lnTo>
                  <a:pt x="281" y="2410"/>
                </a:lnTo>
                <a:lnTo>
                  <a:pt x="281" y="2411"/>
                </a:lnTo>
                <a:lnTo>
                  <a:pt x="275" y="2416"/>
                </a:lnTo>
                <a:lnTo>
                  <a:pt x="272" y="2416"/>
                </a:lnTo>
                <a:lnTo>
                  <a:pt x="271" y="2416"/>
                </a:lnTo>
                <a:lnTo>
                  <a:pt x="269" y="2416"/>
                </a:lnTo>
                <a:lnTo>
                  <a:pt x="268" y="2415"/>
                </a:lnTo>
                <a:lnTo>
                  <a:pt x="267" y="2415"/>
                </a:lnTo>
                <a:lnTo>
                  <a:pt x="267" y="2413"/>
                </a:lnTo>
                <a:lnTo>
                  <a:pt x="266" y="2413"/>
                </a:lnTo>
                <a:lnTo>
                  <a:pt x="265" y="2412"/>
                </a:lnTo>
                <a:lnTo>
                  <a:pt x="264" y="2411"/>
                </a:lnTo>
                <a:lnTo>
                  <a:pt x="263" y="2410"/>
                </a:lnTo>
                <a:lnTo>
                  <a:pt x="262" y="2409"/>
                </a:lnTo>
                <a:lnTo>
                  <a:pt x="260" y="2409"/>
                </a:lnTo>
                <a:lnTo>
                  <a:pt x="260" y="2408"/>
                </a:lnTo>
                <a:lnTo>
                  <a:pt x="259" y="2408"/>
                </a:lnTo>
                <a:lnTo>
                  <a:pt x="258" y="2407"/>
                </a:lnTo>
                <a:lnTo>
                  <a:pt x="257" y="2407"/>
                </a:lnTo>
                <a:lnTo>
                  <a:pt x="256" y="2407"/>
                </a:lnTo>
                <a:lnTo>
                  <a:pt x="255" y="2407"/>
                </a:lnTo>
                <a:lnTo>
                  <a:pt x="255" y="2405"/>
                </a:lnTo>
                <a:lnTo>
                  <a:pt x="254" y="2405"/>
                </a:lnTo>
                <a:lnTo>
                  <a:pt x="254" y="2404"/>
                </a:lnTo>
                <a:lnTo>
                  <a:pt x="254" y="2403"/>
                </a:lnTo>
                <a:lnTo>
                  <a:pt x="254" y="2402"/>
                </a:lnTo>
                <a:lnTo>
                  <a:pt x="254" y="2401"/>
                </a:lnTo>
                <a:lnTo>
                  <a:pt x="254" y="2400"/>
                </a:lnTo>
                <a:lnTo>
                  <a:pt x="254" y="2399"/>
                </a:lnTo>
                <a:lnTo>
                  <a:pt x="258" y="2399"/>
                </a:lnTo>
                <a:lnTo>
                  <a:pt x="258" y="2398"/>
                </a:lnTo>
                <a:lnTo>
                  <a:pt x="258" y="2396"/>
                </a:lnTo>
                <a:lnTo>
                  <a:pt x="257" y="2396"/>
                </a:lnTo>
                <a:lnTo>
                  <a:pt x="257" y="2398"/>
                </a:lnTo>
                <a:lnTo>
                  <a:pt x="256" y="2398"/>
                </a:lnTo>
                <a:lnTo>
                  <a:pt x="255" y="2398"/>
                </a:lnTo>
                <a:lnTo>
                  <a:pt x="254" y="2398"/>
                </a:lnTo>
                <a:lnTo>
                  <a:pt x="252" y="2398"/>
                </a:lnTo>
                <a:lnTo>
                  <a:pt x="251" y="2398"/>
                </a:lnTo>
                <a:lnTo>
                  <a:pt x="251" y="2396"/>
                </a:lnTo>
                <a:lnTo>
                  <a:pt x="250" y="2396"/>
                </a:lnTo>
                <a:lnTo>
                  <a:pt x="249" y="2398"/>
                </a:lnTo>
                <a:lnTo>
                  <a:pt x="248" y="2398"/>
                </a:lnTo>
                <a:lnTo>
                  <a:pt x="241" y="2399"/>
                </a:lnTo>
                <a:lnTo>
                  <a:pt x="239" y="2400"/>
                </a:lnTo>
                <a:lnTo>
                  <a:pt x="235" y="2400"/>
                </a:lnTo>
                <a:lnTo>
                  <a:pt x="234" y="2401"/>
                </a:lnTo>
                <a:lnTo>
                  <a:pt x="233" y="2401"/>
                </a:lnTo>
                <a:lnTo>
                  <a:pt x="232" y="2401"/>
                </a:lnTo>
                <a:lnTo>
                  <a:pt x="231" y="2401"/>
                </a:lnTo>
                <a:lnTo>
                  <a:pt x="230" y="2401"/>
                </a:lnTo>
                <a:lnTo>
                  <a:pt x="229" y="2401"/>
                </a:lnTo>
                <a:lnTo>
                  <a:pt x="220" y="2404"/>
                </a:lnTo>
                <a:lnTo>
                  <a:pt x="218" y="2404"/>
                </a:lnTo>
                <a:lnTo>
                  <a:pt x="217" y="2404"/>
                </a:lnTo>
                <a:lnTo>
                  <a:pt x="216" y="2405"/>
                </a:lnTo>
                <a:lnTo>
                  <a:pt x="215" y="2405"/>
                </a:lnTo>
                <a:lnTo>
                  <a:pt x="214" y="2407"/>
                </a:lnTo>
                <a:lnTo>
                  <a:pt x="213" y="2408"/>
                </a:lnTo>
                <a:lnTo>
                  <a:pt x="212" y="2408"/>
                </a:lnTo>
                <a:lnTo>
                  <a:pt x="210" y="2409"/>
                </a:lnTo>
                <a:lnTo>
                  <a:pt x="209" y="2410"/>
                </a:lnTo>
                <a:lnTo>
                  <a:pt x="212" y="2412"/>
                </a:lnTo>
                <a:lnTo>
                  <a:pt x="210" y="2412"/>
                </a:lnTo>
                <a:lnTo>
                  <a:pt x="212" y="2412"/>
                </a:lnTo>
                <a:lnTo>
                  <a:pt x="209" y="2410"/>
                </a:lnTo>
                <a:lnTo>
                  <a:pt x="208" y="2411"/>
                </a:lnTo>
                <a:lnTo>
                  <a:pt x="207" y="2412"/>
                </a:lnTo>
                <a:lnTo>
                  <a:pt x="207" y="2413"/>
                </a:lnTo>
                <a:lnTo>
                  <a:pt x="206" y="2415"/>
                </a:lnTo>
                <a:lnTo>
                  <a:pt x="205" y="2416"/>
                </a:lnTo>
                <a:lnTo>
                  <a:pt x="205" y="2417"/>
                </a:lnTo>
                <a:lnTo>
                  <a:pt x="204" y="2418"/>
                </a:lnTo>
                <a:lnTo>
                  <a:pt x="204" y="2419"/>
                </a:lnTo>
                <a:lnTo>
                  <a:pt x="202" y="2420"/>
                </a:lnTo>
                <a:lnTo>
                  <a:pt x="202" y="2421"/>
                </a:lnTo>
                <a:lnTo>
                  <a:pt x="201" y="2421"/>
                </a:lnTo>
                <a:lnTo>
                  <a:pt x="201" y="2423"/>
                </a:lnTo>
                <a:lnTo>
                  <a:pt x="200" y="2424"/>
                </a:lnTo>
                <a:lnTo>
                  <a:pt x="200" y="2425"/>
                </a:lnTo>
                <a:lnTo>
                  <a:pt x="200" y="2426"/>
                </a:lnTo>
                <a:lnTo>
                  <a:pt x="199" y="2426"/>
                </a:lnTo>
                <a:lnTo>
                  <a:pt x="199" y="2427"/>
                </a:lnTo>
                <a:lnTo>
                  <a:pt x="198" y="2427"/>
                </a:lnTo>
                <a:lnTo>
                  <a:pt x="198" y="2428"/>
                </a:lnTo>
                <a:lnTo>
                  <a:pt x="198" y="2429"/>
                </a:lnTo>
                <a:lnTo>
                  <a:pt x="197" y="2429"/>
                </a:lnTo>
                <a:lnTo>
                  <a:pt x="197" y="2430"/>
                </a:lnTo>
                <a:lnTo>
                  <a:pt x="196" y="2430"/>
                </a:lnTo>
                <a:lnTo>
                  <a:pt x="196" y="2432"/>
                </a:lnTo>
                <a:lnTo>
                  <a:pt x="195" y="2432"/>
                </a:lnTo>
                <a:lnTo>
                  <a:pt x="195" y="2433"/>
                </a:lnTo>
                <a:lnTo>
                  <a:pt x="193" y="2433"/>
                </a:lnTo>
                <a:lnTo>
                  <a:pt x="193" y="2434"/>
                </a:lnTo>
                <a:lnTo>
                  <a:pt x="192" y="2434"/>
                </a:lnTo>
                <a:lnTo>
                  <a:pt x="192" y="2435"/>
                </a:lnTo>
                <a:lnTo>
                  <a:pt x="192" y="2436"/>
                </a:lnTo>
                <a:lnTo>
                  <a:pt x="191" y="2436"/>
                </a:lnTo>
                <a:lnTo>
                  <a:pt x="191" y="2435"/>
                </a:lnTo>
                <a:lnTo>
                  <a:pt x="190" y="2435"/>
                </a:lnTo>
                <a:lnTo>
                  <a:pt x="188" y="2436"/>
                </a:lnTo>
                <a:lnTo>
                  <a:pt x="187" y="2436"/>
                </a:lnTo>
                <a:lnTo>
                  <a:pt x="187" y="2437"/>
                </a:lnTo>
                <a:lnTo>
                  <a:pt x="185" y="2437"/>
                </a:lnTo>
                <a:lnTo>
                  <a:pt x="184" y="2438"/>
                </a:lnTo>
                <a:lnTo>
                  <a:pt x="183" y="2440"/>
                </a:lnTo>
                <a:lnTo>
                  <a:pt x="183" y="2441"/>
                </a:lnTo>
                <a:lnTo>
                  <a:pt x="182" y="2441"/>
                </a:lnTo>
                <a:lnTo>
                  <a:pt x="182" y="2442"/>
                </a:lnTo>
                <a:lnTo>
                  <a:pt x="181" y="2443"/>
                </a:lnTo>
                <a:lnTo>
                  <a:pt x="180" y="2444"/>
                </a:lnTo>
                <a:lnTo>
                  <a:pt x="180" y="2445"/>
                </a:lnTo>
                <a:lnTo>
                  <a:pt x="179" y="2445"/>
                </a:lnTo>
                <a:lnTo>
                  <a:pt x="179" y="2446"/>
                </a:lnTo>
                <a:lnTo>
                  <a:pt x="174" y="2453"/>
                </a:lnTo>
                <a:lnTo>
                  <a:pt x="174" y="2454"/>
                </a:lnTo>
                <a:lnTo>
                  <a:pt x="173" y="2454"/>
                </a:lnTo>
                <a:lnTo>
                  <a:pt x="172" y="2454"/>
                </a:lnTo>
                <a:lnTo>
                  <a:pt x="171" y="2454"/>
                </a:lnTo>
                <a:lnTo>
                  <a:pt x="171" y="2455"/>
                </a:lnTo>
                <a:lnTo>
                  <a:pt x="170" y="2455"/>
                </a:lnTo>
                <a:lnTo>
                  <a:pt x="168" y="2455"/>
                </a:lnTo>
                <a:lnTo>
                  <a:pt x="167" y="2457"/>
                </a:lnTo>
                <a:lnTo>
                  <a:pt x="166" y="2457"/>
                </a:lnTo>
                <a:lnTo>
                  <a:pt x="165" y="2458"/>
                </a:lnTo>
                <a:lnTo>
                  <a:pt x="164" y="2458"/>
                </a:lnTo>
                <a:lnTo>
                  <a:pt x="163" y="2458"/>
                </a:lnTo>
                <a:lnTo>
                  <a:pt x="162" y="2458"/>
                </a:lnTo>
                <a:lnTo>
                  <a:pt x="160" y="2458"/>
                </a:lnTo>
                <a:lnTo>
                  <a:pt x="159" y="2458"/>
                </a:lnTo>
                <a:lnTo>
                  <a:pt x="158" y="2458"/>
                </a:lnTo>
                <a:lnTo>
                  <a:pt x="158" y="2459"/>
                </a:lnTo>
                <a:lnTo>
                  <a:pt x="157" y="2459"/>
                </a:lnTo>
                <a:lnTo>
                  <a:pt x="156" y="2459"/>
                </a:lnTo>
                <a:lnTo>
                  <a:pt x="155" y="2459"/>
                </a:lnTo>
                <a:lnTo>
                  <a:pt x="154" y="2459"/>
                </a:lnTo>
                <a:lnTo>
                  <a:pt x="153" y="2459"/>
                </a:lnTo>
                <a:lnTo>
                  <a:pt x="151" y="2459"/>
                </a:lnTo>
                <a:lnTo>
                  <a:pt x="151" y="2460"/>
                </a:lnTo>
                <a:lnTo>
                  <a:pt x="150" y="2460"/>
                </a:lnTo>
                <a:lnTo>
                  <a:pt x="150" y="2459"/>
                </a:lnTo>
                <a:lnTo>
                  <a:pt x="149" y="2459"/>
                </a:lnTo>
                <a:lnTo>
                  <a:pt x="149" y="2460"/>
                </a:lnTo>
                <a:lnTo>
                  <a:pt x="148" y="2460"/>
                </a:lnTo>
                <a:lnTo>
                  <a:pt x="147" y="2460"/>
                </a:lnTo>
                <a:lnTo>
                  <a:pt x="147" y="2461"/>
                </a:lnTo>
                <a:lnTo>
                  <a:pt x="146" y="2461"/>
                </a:lnTo>
                <a:lnTo>
                  <a:pt x="145" y="2461"/>
                </a:lnTo>
                <a:lnTo>
                  <a:pt x="143" y="2461"/>
                </a:lnTo>
                <a:lnTo>
                  <a:pt x="143" y="2462"/>
                </a:lnTo>
                <a:lnTo>
                  <a:pt x="142" y="2462"/>
                </a:lnTo>
                <a:lnTo>
                  <a:pt x="141" y="2463"/>
                </a:lnTo>
                <a:lnTo>
                  <a:pt x="140" y="2463"/>
                </a:lnTo>
                <a:lnTo>
                  <a:pt x="139" y="2463"/>
                </a:lnTo>
                <a:lnTo>
                  <a:pt x="138" y="2463"/>
                </a:lnTo>
                <a:lnTo>
                  <a:pt x="137" y="2463"/>
                </a:lnTo>
                <a:lnTo>
                  <a:pt x="135" y="2462"/>
                </a:lnTo>
                <a:lnTo>
                  <a:pt x="134" y="2462"/>
                </a:lnTo>
                <a:lnTo>
                  <a:pt x="133" y="2461"/>
                </a:lnTo>
                <a:lnTo>
                  <a:pt x="132" y="2461"/>
                </a:lnTo>
                <a:lnTo>
                  <a:pt x="131" y="2461"/>
                </a:lnTo>
                <a:lnTo>
                  <a:pt x="130" y="2461"/>
                </a:lnTo>
                <a:lnTo>
                  <a:pt x="129" y="2461"/>
                </a:lnTo>
                <a:lnTo>
                  <a:pt x="128" y="2461"/>
                </a:lnTo>
                <a:lnTo>
                  <a:pt x="126" y="2461"/>
                </a:lnTo>
                <a:lnTo>
                  <a:pt x="125" y="2461"/>
                </a:lnTo>
                <a:lnTo>
                  <a:pt x="124" y="2461"/>
                </a:lnTo>
                <a:lnTo>
                  <a:pt x="123" y="2461"/>
                </a:lnTo>
                <a:lnTo>
                  <a:pt x="122" y="2461"/>
                </a:lnTo>
                <a:lnTo>
                  <a:pt x="121" y="2461"/>
                </a:lnTo>
                <a:lnTo>
                  <a:pt x="120" y="2461"/>
                </a:lnTo>
                <a:lnTo>
                  <a:pt x="120" y="2462"/>
                </a:lnTo>
                <a:lnTo>
                  <a:pt x="118" y="2462"/>
                </a:lnTo>
                <a:lnTo>
                  <a:pt x="117" y="2462"/>
                </a:lnTo>
                <a:lnTo>
                  <a:pt x="116" y="2462"/>
                </a:lnTo>
                <a:lnTo>
                  <a:pt x="116" y="2463"/>
                </a:lnTo>
                <a:lnTo>
                  <a:pt x="115" y="2463"/>
                </a:lnTo>
                <a:lnTo>
                  <a:pt x="115" y="2462"/>
                </a:lnTo>
                <a:lnTo>
                  <a:pt x="114" y="2462"/>
                </a:lnTo>
                <a:lnTo>
                  <a:pt x="113" y="2462"/>
                </a:lnTo>
                <a:lnTo>
                  <a:pt x="113" y="2463"/>
                </a:lnTo>
                <a:lnTo>
                  <a:pt x="112" y="2463"/>
                </a:lnTo>
                <a:lnTo>
                  <a:pt x="109" y="2463"/>
                </a:lnTo>
                <a:lnTo>
                  <a:pt x="108" y="2465"/>
                </a:lnTo>
                <a:lnTo>
                  <a:pt x="107" y="2466"/>
                </a:lnTo>
                <a:lnTo>
                  <a:pt x="106" y="2466"/>
                </a:lnTo>
                <a:lnTo>
                  <a:pt x="105" y="2467"/>
                </a:lnTo>
                <a:lnTo>
                  <a:pt x="104" y="2468"/>
                </a:lnTo>
                <a:lnTo>
                  <a:pt x="103" y="2468"/>
                </a:lnTo>
                <a:lnTo>
                  <a:pt x="100" y="2469"/>
                </a:lnTo>
                <a:lnTo>
                  <a:pt x="97" y="2469"/>
                </a:lnTo>
                <a:lnTo>
                  <a:pt x="95" y="2470"/>
                </a:lnTo>
                <a:lnTo>
                  <a:pt x="93" y="2470"/>
                </a:lnTo>
                <a:lnTo>
                  <a:pt x="92" y="2470"/>
                </a:lnTo>
                <a:lnTo>
                  <a:pt x="92" y="2471"/>
                </a:lnTo>
                <a:lnTo>
                  <a:pt x="91" y="2471"/>
                </a:lnTo>
                <a:lnTo>
                  <a:pt x="90" y="2472"/>
                </a:lnTo>
                <a:lnTo>
                  <a:pt x="89" y="2472"/>
                </a:lnTo>
                <a:lnTo>
                  <a:pt x="89" y="2474"/>
                </a:lnTo>
                <a:lnTo>
                  <a:pt x="88" y="2474"/>
                </a:lnTo>
                <a:lnTo>
                  <a:pt x="87" y="2474"/>
                </a:lnTo>
                <a:lnTo>
                  <a:pt x="85" y="2474"/>
                </a:lnTo>
                <a:lnTo>
                  <a:pt x="85" y="2475"/>
                </a:lnTo>
                <a:lnTo>
                  <a:pt x="84" y="2476"/>
                </a:lnTo>
                <a:lnTo>
                  <a:pt x="83" y="2477"/>
                </a:lnTo>
                <a:lnTo>
                  <a:pt x="83" y="2478"/>
                </a:lnTo>
                <a:lnTo>
                  <a:pt x="82" y="2478"/>
                </a:lnTo>
                <a:lnTo>
                  <a:pt x="82" y="2479"/>
                </a:lnTo>
                <a:lnTo>
                  <a:pt x="81" y="2479"/>
                </a:lnTo>
                <a:lnTo>
                  <a:pt x="80" y="2479"/>
                </a:lnTo>
                <a:lnTo>
                  <a:pt x="79" y="2480"/>
                </a:lnTo>
                <a:lnTo>
                  <a:pt x="76" y="2484"/>
                </a:lnTo>
                <a:lnTo>
                  <a:pt x="74" y="2486"/>
                </a:lnTo>
                <a:lnTo>
                  <a:pt x="73" y="2488"/>
                </a:lnTo>
                <a:lnTo>
                  <a:pt x="72" y="2488"/>
                </a:lnTo>
                <a:lnTo>
                  <a:pt x="71" y="2488"/>
                </a:lnTo>
                <a:lnTo>
                  <a:pt x="70" y="2488"/>
                </a:lnTo>
                <a:lnTo>
                  <a:pt x="68" y="2488"/>
                </a:lnTo>
                <a:lnTo>
                  <a:pt x="67" y="2488"/>
                </a:lnTo>
                <a:lnTo>
                  <a:pt x="66" y="2488"/>
                </a:lnTo>
                <a:lnTo>
                  <a:pt x="65" y="2488"/>
                </a:lnTo>
                <a:lnTo>
                  <a:pt x="64" y="2488"/>
                </a:lnTo>
                <a:lnTo>
                  <a:pt x="63" y="2488"/>
                </a:lnTo>
                <a:lnTo>
                  <a:pt x="62" y="2488"/>
                </a:lnTo>
                <a:lnTo>
                  <a:pt x="61" y="2488"/>
                </a:lnTo>
                <a:lnTo>
                  <a:pt x="59" y="2488"/>
                </a:lnTo>
                <a:lnTo>
                  <a:pt x="58" y="2488"/>
                </a:lnTo>
                <a:lnTo>
                  <a:pt x="57" y="2488"/>
                </a:lnTo>
                <a:lnTo>
                  <a:pt x="56" y="2488"/>
                </a:lnTo>
                <a:lnTo>
                  <a:pt x="55" y="2488"/>
                </a:lnTo>
                <a:lnTo>
                  <a:pt x="54" y="2488"/>
                </a:lnTo>
                <a:lnTo>
                  <a:pt x="53" y="2488"/>
                </a:lnTo>
                <a:lnTo>
                  <a:pt x="51" y="2488"/>
                </a:lnTo>
                <a:lnTo>
                  <a:pt x="50" y="2490"/>
                </a:lnTo>
                <a:lnTo>
                  <a:pt x="49" y="2490"/>
                </a:lnTo>
                <a:lnTo>
                  <a:pt x="48" y="2491"/>
                </a:lnTo>
                <a:lnTo>
                  <a:pt x="47" y="2491"/>
                </a:lnTo>
                <a:lnTo>
                  <a:pt x="47" y="2492"/>
                </a:lnTo>
                <a:lnTo>
                  <a:pt x="46" y="2492"/>
                </a:lnTo>
                <a:lnTo>
                  <a:pt x="45" y="2493"/>
                </a:lnTo>
                <a:lnTo>
                  <a:pt x="43" y="2494"/>
                </a:lnTo>
                <a:lnTo>
                  <a:pt x="42" y="2495"/>
                </a:lnTo>
                <a:lnTo>
                  <a:pt x="42" y="2496"/>
                </a:lnTo>
                <a:lnTo>
                  <a:pt x="41" y="2496"/>
                </a:lnTo>
                <a:lnTo>
                  <a:pt x="40" y="2497"/>
                </a:lnTo>
                <a:lnTo>
                  <a:pt x="39" y="2497"/>
                </a:lnTo>
                <a:lnTo>
                  <a:pt x="38" y="2497"/>
                </a:lnTo>
                <a:lnTo>
                  <a:pt x="37" y="2496"/>
                </a:lnTo>
                <a:lnTo>
                  <a:pt x="36" y="2496"/>
                </a:lnTo>
                <a:lnTo>
                  <a:pt x="34" y="2496"/>
                </a:lnTo>
                <a:lnTo>
                  <a:pt x="33" y="2496"/>
                </a:lnTo>
                <a:lnTo>
                  <a:pt x="32" y="2495"/>
                </a:lnTo>
                <a:lnTo>
                  <a:pt x="31" y="2495"/>
                </a:lnTo>
                <a:lnTo>
                  <a:pt x="30" y="2494"/>
                </a:lnTo>
                <a:lnTo>
                  <a:pt x="29" y="2494"/>
                </a:lnTo>
                <a:lnTo>
                  <a:pt x="29" y="2493"/>
                </a:lnTo>
                <a:lnTo>
                  <a:pt x="28" y="2493"/>
                </a:lnTo>
                <a:lnTo>
                  <a:pt x="26" y="2492"/>
                </a:lnTo>
                <a:lnTo>
                  <a:pt x="26" y="2491"/>
                </a:lnTo>
                <a:lnTo>
                  <a:pt x="25" y="2490"/>
                </a:lnTo>
                <a:lnTo>
                  <a:pt x="24" y="2488"/>
                </a:lnTo>
                <a:lnTo>
                  <a:pt x="23" y="2487"/>
                </a:lnTo>
                <a:lnTo>
                  <a:pt x="22" y="2486"/>
                </a:lnTo>
                <a:lnTo>
                  <a:pt x="22" y="2485"/>
                </a:lnTo>
                <a:lnTo>
                  <a:pt x="22" y="2484"/>
                </a:lnTo>
                <a:lnTo>
                  <a:pt x="22" y="2483"/>
                </a:lnTo>
                <a:lnTo>
                  <a:pt x="21" y="2483"/>
                </a:lnTo>
                <a:lnTo>
                  <a:pt x="21" y="2482"/>
                </a:lnTo>
                <a:lnTo>
                  <a:pt x="21" y="2480"/>
                </a:lnTo>
                <a:lnTo>
                  <a:pt x="21" y="2479"/>
                </a:lnTo>
                <a:lnTo>
                  <a:pt x="20" y="2479"/>
                </a:lnTo>
                <a:lnTo>
                  <a:pt x="18" y="2478"/>
                </a:lnTo>
                <a:lnTo>
                  <a:pt x="17" y="2478"/>
                </a:lnTo>
                <a:lnTo>
                  <a:pt x="17" y="2477"/>
                </a:lnTo>
                <a:lnTo>
                  <a:pt x="16" y="2477"/>
                </a:lnTo>
                <a:lnTo>
                  <a:pt x="15" y="2477"/>
                </a:lnTo>
                <a:lnTo>
                  <a:pt x="14" y="2476"/>
                </a:lnTo>
                <a:lnTo>
                  <a:pt x="13" y="2475"/>
                </a:lnTo>
                <a:lnTo>
                  <a:pt x="12" y="2474"/>
                </a:lnTo>
                <a:lnTo>
                  <a:pt x="12" y="2472"/>
                </a:lnTo>
                <a:lnTo>
                  <a:pt x="11" y="2472"/>
                </a:lnTo>
                <a:lnTo>
                  <a:pt x="11" y="2471"/>
                </a:lnTo>
                <a:lnTo>
                  <a:pt x="11" y="2470"/>
                </a:lnTo>
                <a:lnTo>
                  <a:pt x="9" y="2468"/>
                </a:lnTo>
                <a:lnTo>
                  <a:pt x="9" y="2466"/>
                </a:lnTo>
                <a:lnTo>
                  <a:pt x="8" y="2465"/>
                </a:lnTo>
                <a:lnTo>
                  <a:pt x="8" y="2463"/>
                </a:lnTo>
                <a:lnTo>
                  <a:pt x="7" y="2462"/>
                </a:lnTo>
                <a:lnTo>
                  <a:pt x="7" y="2461"/>
                </a:lnTo>
                <a:lnTo>
                  <a:pt x="6" y="2461"/>
                </a:lnTo>
                <a:lnTo>
                  <a:pt x="5" y="2457"/>
                </a:lnTo>
                <a:lnTo>
                  <a:pt x="3" y="2451"/>
                </a:lnTo>
                <a:lnTo>
                  <a:pt x="1" y="2450"/>
                </a:lnTo>
                <a:lnTo>
                  <a:pt x="1" y="2449"/>
                </a:lnTo>
                <a:lnTo>
                  <a:pt x="1" y="2448"/>
                </a:lnTo>
                <a:lnTo>
                  <a:pt x="1" y="2446"/>
                </a:lnTo>
                <a:lnTo>
                  <a:pt x="1" y="2443"/>
                </a:lnTo>
                <a:lnTo>
                  <a:pt x="1" y="2438"/>
                </a:lnTo>
                <a:lnTo>
                  <a:pt x="1" y="2435"/>
                </a:lnTo>
                <a:lnTo>
                  <a:pt x="1" y="2434"/>
                </a:lnTo>
                <a:lnTo>
                  <a:pt x="1" y="2433"/>
                </a:lnTo>
                <a:lnTo>
                  <a:pt x="1" y="2430"/>
                </a:lnTo>
                <a:lnTo>
                  <a:pt x="0" y="2429"/>
                </a:lnTo>
                <a:lnTo>
                  <a:pt x="0" y="2428"/>
                </a:lnTo>
                <a:lnTo>
                  <a:pt x="0" y="2427"/>
                </a:lnTo>
                <a:lnTo>
                  <a:pt x="1" y="2426"/>
                </a:lnTo>
                <a:lnTo>
                  <a:pt x="3" y="2425"/>
                </a:lnTo>
                <a:lnTo>
                  <a:pt x="3" y="2424"/>
                </a:lnTo>
                <a:lnTo>
                  <a:pt x="4" y="2424"/>
                </a:lnTo>
                <a:lnTo>
                  <a:pt x="5" y="2423"/>
                </a:lnTo>
                <a:lnTo>
                  <a:pt x="4" y="2421"/>
                </a:lnTo>
                <a:lnTo>
                  <a:pt x="5" y="2421"/>
                </a:lnTo>
                <a:lnTo>
                  <a:pt x="5" y="2423"/>
                </a:lnTo>
                <a:lnTo>
                  <a:pt x="6" y="2421"/>
                </a:lnTo>
                <a:lnTo>
                  <a:pt x="7" y="2420"/>
                </a:lnTo>
                <a:lnTo>
                  <a:pt x="8" y="2420"/>
                </a:lnTo>
                <a:lnTo>
                  <a:pt x="7" y="2419"/>
                </a:lnTo>
                <a:lnTo>
                  <a:pt x="6" y="2418"/>
                </a:lnTo>
                <a:lnTo>
                  <a:pt x="7" y="2418"/>
                </a:lnTo>
                <a:lnTo>
                  <a:pt x="6" y="2418"/>
                </a:lnTo>
                <a:lnTo>
                  <a:pt x="8" y="2419"/>
                </a:lnTo>
                <a:lnTo>
                  <a:pt x="8" y="2418"/>
                </a:lnTo>
                <a:lnTo>
                  <a:pt x="9" y="2418"/>
                </a:lnTo>
                <a:lnTo>
                  <a:pt x="7" y="2416"/>
                </a:lnTo>
                <a:lnTo>
                  <a:pt x="6" y="2416"/>
                </a:lnTo>
                <a:lnTo>
                  <a:pt x="5" y="2415"/>
                </a:lnTo>
                <a:lnTo>
                  <a:pt x="5" y="2416"/>
                </a:lnTo>
                <a:lnTo>
                  <a:pt x="6" y="2415"/>
                </a:lnTo>
                <a:lnTo>
                  <a:pt x="5" y="2415"/>
                </a:lnTo>
                <a:lnTo>
                  <a:pt x="7" y="2416"/>
                </a:lnTo>
                <a:lnTo>
                  <a:pt x="9" y="2418"/>
                </a:lnTo>
                <a:lnTo>
                  <a:pt x="11" y="2417"/>
                </a:lnTo>
                <a:lnTo>
                  <a:pt x="11" y="2416"/>
                </a:lnTo>
                <a:lnTo>
                  <a:pt x="12" y="2415"/>
                </a:lnTo>
                <a:lnTo>
                  <a:pt x="12" y="2413"/>
                </a:lnTo>
                <a:lnTo>
                  <a:pt x="12" y="2412"/>
                </a:lnTo>
                <a:lnTo>
                  <a:pt x="12" y="2410"/>
                </a:lnTo>
                <a:lnTo>
                  <a:pt x="12" y="2408"/>
                </a:lnTo>
                <a:lnTo>
                  <a:pt x="13" y="2408"/>
                </a:lnTo>
                <a:lnTo>
                  <a:pt x="13" y="2407"/>
                </a:lnTo>
                <a:lnTo>
                  <a:pt x="12" y="2407"/>
                </a:lnTo>
                <a:lnTo>
                  <a:pt x="12" y="2405"/>
                </a:lnTo>
                <a:lnTo>
                  <a:pt x="11" y="2404"/>
                </a:lnTo>
                <a:lnTo>
                  <a:pt x="12" y="2405"/>
                </a:lnTo>
                <a:lnTo>
                  <a:pt x="13" y="2405"/>
                </a:lnTo>
                <a:lnTo>
                  <a:pt x="13" y="2403"/>
                </a:lnTo>
                <a:lnTo>
                  <a:pt x="12" y="2402"/>
                </a:lnTo>
                <a:lnTo>
                  <a:pt x="15" y="2399"/>
                </a:lnTo>
                <a:lnTo>
                  <a:pt x="16" y="2398"/>
                </a:lnTo>
                <a:lnTo>
                  <a:pt x="17" y="2396"/>
                </a:lnTo>
                <a:lnTo>
                  <a:pt x="17" y="2395"/>
                </a:lnTo>
                <a:lnTo>
                  <a:pt x="17" y="2394"/>
                </a:lnTo>
                <a:lnTo>
                  <a:pt x="16" y="2394"/>
                </a:lnTo>
                <a:lnTo>
                  <a:pt x="16" y="2393"/>
                </a:lnTo>
                <a:lnTo>
                  <a:pt x="16" y="2392"/>
                </a:lnTo>
                <a:lnTo>
                  <a:pt x="18" y="2391"/>
                </a:lnTo>
                <a:lnTo>
                  <a:pt x="18" y="2390"/>
                </a:lnTo>
                <a:lnTo>
                  <a:pt x="20" y="2390"/>
                </a:lnTo>
                <a:lnTo>
                  <a:pt x="20" y="2388"/>
                </a:lnTo>
                <a:lnTo>
                  <a:pt x="21" y="2388"/>
                </a:lnTo>
                <a:lnTo>
                  <a:pt x="21" y="2387"/>
                </a:lnTo>
                <a:lnTo>
                  <a:pt x="22" y="2387"/>
                </a:lnTo>
                <a:lnTo>
                  <a:pt x="23" y="2387"/>
                </a:lnTo>
                <a:lnTo>
                  <a:pt x="23" y="2386"/>
                </a:lnTo>
                <a:lnTo>
                  <a:pt x="24" y="2386"/>
                </a:lnTo>
                <a:lnTo>
                  <a:pt x="24" y="2385"/>
                </a:lnTo>
                <a:lnTo>
                  <a:pt x="25" y="2385"/>
                </a:lnTo>
                <a:lnTo>
                  <a:pt x="25" y="2384"/>
                </a:lnTo>
                <a:lnTo>
                  <a:pt x="26" y="2384"/>
                </a:lnTo>
                <a:lnTo>
                  <a:pt x="25" y="2383"/>
                </a:lnTo>
                <a:lnTo>
                  <a:pt x="25" y="2382"/>
                </a:lnTo>
                <a:lnTo>
                  <a:pt x="24" y="2381"/>
                </a:lnTo>
                <a:lnTo>
                  <a:pt x="25" y="2382"/>
                </a:lnTo>
                <a:lnTo>
                  <a:pt x="25" y="2383"/>
                </a:lnTo>
                <a:lnTo>
                  <a:pt x="26" y="2382"/>
                </a:lnTo>
                <a:lnTo>
                  <a:pt x="24" y="2378"/>
                </a:lnTo>
                <a:lnTo>
                  <a:pt x="24" y="2377"/>
                </a:lnTo>
                <a:lnTo>
                  <a:pt x="24" y="2378"/>
                </a:lnTo>
                <a:lnTo>
                  <a:pt x="26" y="2382"/>
                </a:lnTo>
                <a:lnTo>
                  <a:pt x="29" y="2385"/>
                </a:lnTo>
                <a:lnTo>
                  <a:pt x="30" y="2384"/>
                </a:lnTo>
                <a:lnTo>
                  <a:pt x="29" y="2384"/>
                </a:lnTo>
                <a:lnTo>
                  <a:pt x="30" y="2384"/>
                </a:lnTo>
                <a:lnTo>
                  <a:pt x="29" y="2383"/>
                </a:lnTo>
                <a:lnTo>
                  <a:pt x="28" y="2382"/>
                </a:lnTo>
                <a:lnTo>
                  <a:pt x="29" y="2381"/>
                </a:lnTo>
                <a:lnTo>
                  <a:pt x="26" y="2378"/>
                </a:lnTo>
                <a:lnTo>
                  <a:pt x="29" y="2381"/>
                </a:lnTo>
                <a:lnTo>
                  <a:pt x="31" y="2379"/>
                </a:lnTo>
                <a:lnTo>
                  <a:pt x="32" y="2378"/>
                </a:lnTo>
                <a:lnTo>
                  <a:pt x="32" y="2377"/>
                </a:lnTo>
                <a:lnTo>
                  <a:pt x="31" y="2377"/>
                </a:lnTo>
                <a:lnTo>
                  <a:pt x="32" y="2377"/>
                </a:lnTo>
                <a:lnTo>
                  <a:pt x="33" y="2378"/>
                </a:lnTo>
                <a:lnTo>
                  <a:pt x="33" y="2377"/>
                </a:lnTo>
                <a:lnTo>
                  <a:pt x="32" y="2377"/>
                </a:lnTo>
                <a:lnTo>
                  <a:pt x="34" y="2376"/>
                </a:lnTo>
                <a:lnTo>
                  <a:pt x="31" y="2371"/>
                </a:lnTo>
                <a:lnTo>
                  <a:pt x="29" y="2373"/>
                </a:lnTo>
                <a:lnTo>
                  <a:pt x="33" y="2370"/>
                </a:lnTo>
                <a:lnTo>
                  <a:pt x="31" y="2371"/>
                </a:lnTo>
                <a:lnTo>
                  <a:pt x="34" y="2376"/>
                </a:lnTo>
                <a:lnTo>
                  <a:pt x="38" y="2381"/>
                </a:lnTo>
                <a:lnTo>
                  <a:pt x="40" y="2378"/>
                </a:lnTo>
                <a:lnTo>
                  <a:pt x="41" y="2378"/>
                </a:lnTo>
                <a:lnTo>
                  <a:pt x="42" y="2379"/>
                </a:lnTo>
                <a:lnTo>
                  <a:pt x="43" y="2378"/>
                </a:lnTo>
                <a:lnTo>
                  <a:pt x="42" y="2376"/>
                </a:lnTo>
                <a:lnTo>
                  <a:pt x="41" y="2377"/>
                </a:lnTo>
                <a:lnTo>
                  <a:pt x="41" y="2376"/>
                </a:lnTo>
                <a:lnTo>
                  <a:pt x="41" y="2375"/>
                </a:lnTo>
                <a:lnTo>
                  <a:pt x="42" y="2375"/>
                </a:lnTo>
                <a:lnTo>
                  <a:pt x="41" y="2374"/>
                </a:lnTo>
                <a:lnTo>
                  <a:pt x="40" y="2371"/>
                </a:lnTo>
                <a:lnTo>
                  <a:pt x="41" y="2374"/>
                </a:lnTo>
                <a:lnTo>
                  <a:pt x="42" y="2375"/>
                </a:lnTo>
                <a:lnTo>
                  <a:pt x="42" y="2373"/>
                </a:lnTo>
                <a:lnTo>
                  <a:pt x="42" y="2374"/>
                </a:lnTo>
                <a:lnTo>
                  <a:pt x="45" y="2373"/>
                </a:lnTo>
                <a:lnTo>
                  <a:pt x="45" y="2374"/>
                </a:lnTo>
                <a:lnTo>
                  <a:pt x="48" y="2371"/>
                </a:lnTo>
                <a:lnTo>
                  <a:pt x="46" y="2368"/>
                </a:lnTo>
                <a:lnTo>
                  <a:pt x="46" y="2367"/>
                </a:lnTo>
                <a:lnTo>
                  <a:pt x="47" y="2366"/>
                </a:lnTo>
                <a:lnTo>
                  <a:pt x="47" y="2367"/>
                </a:lnTo>
                <a:lnTo>
                  <a:pt x="48" y="2367"/>
                </a:lnTo>
                <a:lnTo>
                  <a:pt x="49" y="2366"/>
                </a:lnTo>
                <a:lnTo>
                  <a:pt x="50" y="2366"/>
                </a:lnTo>
                <a:lnTo>
                  <a:pt x="50" y="2365"/>
                </a:lnTo>
                <a:lnTo>
                  <a:pt x="51" y="2365"/>
                </a:lnTo>
                <a:lnTo>
                  <a:pt x="51" y="2363"/>
                </a:lnTo>
                <a:lnTo>
                  <a:pt x="53" y="2363"/>
                </a:lnTo>
                <a:lnTo>
                  <a:pt x="54" y="2365"/>
                </a:lnTo>
                <a:lnTo>
                  <a:pt x="55" y="2365"/>
                </a:lnTo>
                <a:lnTo>
                  <a:pt x="58" y="2365"/>
                </a:lnTo>
                <a:lnTo>
                  <a:pt x="59" y="2365"/>
                </a:lnTo>
                <a:lnTo>
                  <a:pt x="59" y="2366"/>
                </a:lnTo>
                <a:lnTo>
                  <a:pt x="62" y="2365"/>
                </a:lnTo>
                <a:lnTo>
                  <a:pt x="62" y="2363"/>
                </a:lnTo>
                <a:lnTo>
                  <a:pt x="63" y="2362"/>
                </a:lnTo>
                <a:lnTo>
                  <a:pt x="66" y="2360"/>
                </a:lnTo>
                <a:lnTo>
                  <a:pt x="66" y="2359"/>
                </a:lnTo>
                <a:lnTo>
                  <a:pt x="67" y="2358"/>
                </a:lnTo>
                <a:lnTo>
                  <a:pt x="68" y="2359"/>
                </a:lnTo>
                <a:lnTo>
                  <a:pt x="68" y="2360"/>
                </a:lnTo>
                <a:lnTo>
                  <a:pt x="70" y="2360"/>
                </a:lnTo>
                <a:lnTo>
                  <a:pt x="70" y="2359"/>
                </a:lnTo>
                <a:lnTo>
                  <a:pt x="71" y="2358"/>
                </a:lnTo>
                <a:lnTo>
                  <a:pt x="71" y="2357"/>
                </a:lnTo>
                <a:lnTo>
                  <a:pt x="71" y="2356"/>
                </a:lnTo>
                <a:lnTo>
                  <a:pt x="72" y="2354"/>
                </a:lnTo>
                <a:lnTo>
                  <a:pt x="72" y="2356"/>
                </a:lnTo>
                <a:lnTo>
                  <a:pt x="73" y="2354"/>
                </a:lnTo>
                <a:lnTo>
                  <a:pt x="72" y="2354"/>
                </a:lnTo>
                <a:lnTo>
                  <a:pt x="72" y="2353"/>
                </a:lnTo>
                <a:lnTo>
                  <a:pt x="71" y="2352"/>
                </a:lnTo>
                <a:lnTo>
                  <a:pt x="70" y="2352"/>
                </a:lnTo>
                <a:lnTo>
                  <a:pt x="68" y="2352"/>
                </a:lnTo>
                <a:lnTo>
                  <a:pt x="67" y="2351"/>
                </a:lnTo>
                <a:lnTo>
                  <a:pt x="67" y="2350"/>
                </a:lnTo>
                <a:lnTo>
                  <a:pt x="66" y="2349"/>
                </a:lnTo>
                <a:lnTo>
                  <a:pt x="66" y="2350"/>
                </a:lnTo>
                <a:lnTo>
                  <a:pt x="65" y="2350"/>
                </a:lnTo>
                <a:lnTo>
                  <a:pt x="63" y="2349"/>
                </a:lnTo>
                <a:lnTo>
                  <a:pt x="58" y="2348"/>
                </a:lnTo>
                <a:lnTo>
                  <a:pt x="58" y="2346"/>
                </a:lnTo>
                <a:lnTo>
                  <a:pt x="59" y="2345"/>
                </a:lnTo>
                <a:lnTo>
                  <a:pt x="59" y="2343"/>
                </a:lnTo>
                <a:lnTo>
                  <a:pt x="61" y="2342"/>
                </a:lnTo>
                <a:lnTo>
                  <a:pt x="59" y="2341"/>
                </a:lnTo>
                <a:lnTo>
                  <a:pt x="59" y="2340"/>
                </a:lnTo>
                <a:lnTo>
                  <a:pt x="59" y="2338"/>
                </a:lnTo>
                <a:lnTo>
                  <a:pt x="59" y="2337"/>
                </a:lnTo>
                <a:lnTo>
                  <a:pt x="59" y="2336"/>
                </a:lnTo>
                <a:lnTo>
                  <a:pt x="59" y="2335"/>
                </a:lnTo>
                <a:lnTo>
                  <a:pt x="59" y="2334"/>
                </a:lnTo>
                <a:lnTo>
                  <a:pt x="59" y="2333"/>
                </a:lnTo>
                <a:lnTo>
                  <a:pt x="59" y="2332"/>
                </a:lnTo>
                <a:lnTo>
                  <a:pt x="59" y="2331"/>
                </a:lnTo>
                <a:lnTo>
                  <a:pt x="58" y="2331"/>
                </a:lnTo>
                <a:lnTo>
                  <a:pt x="58" y="2329"/>
                </a:lnTo>
                <a:lnTo>
                  <a:pt x="58" y="2328"/>
                </a:lnTo>
                <a:lnTo>
                  <a:pt x="57" y="2328"/>
                </a:lnTo>
                <a:lnTo>
                  <a:pt x="57" y="2327"/>
                </a:lnTo>
                <a:lnTo>
                  <a:pt x="57" y="2326"/>
                </a:lnTo>
                <a:lnTo>
                  <a:pt x="56" y="2326"/>
                </a:lnTo>
                <a:lnTo>
                  <a:pt x="55" y="2326"/>
                </a:lnTo>
                <a:lnTo>
                  <a:pt x="54" y="2326"/>
                </a:lnTo>
                <a:lnTo>
                  <a:pt x="54" y="2325"/>
                </a:lnTo>
                <a:lnTo>
                  <a:pt x="57" y="2320"/>
                </a:lnTo>
                <a:lnTo>
                  <a:pt x="58" y="2315"/>
                </a:lnTo>
                <a:lnTo>
                  <a:pt x="58" y="2314"/>
                </a:lnTo>
                <a:lnTo>
                  <a:pt x="58" y="2312"/>
                </a:lnTo>
                <a:lnTo>
                  <a:pt x="58" y="2311"/>
                </a:lnTo>
                <a:lnTo>
                  <a:pt x="58" y="2310"/>
                </a:lnTo>
                <a:lnTo>
                  <a:pt x="58" y="2309"/>
                </a:lnTo>
                <a:lnTo>
                  <a:pt x="58" y="2308"/>
                </a:lnTo>
                <a:lnTo>
                  <a:pt x="59" y="2308"/>
                </a:lnTo>
                <a:lnTo>
                  <a:pt x="59" y="2307"/>
                </a:lnTo>
                <a:lnTo>
                  <a:pt x="58" y="2307"/>
                </a:lnTo>
                <a:lnTo>
                  <a:pt x="58" y="2306"/>
                </a:lnTo>
                <a:lnTo>
                  <a:pt x="59" y="2306"/>
                </a:lnTo>
                <a:lnTo>
                  <a:pt x="59" y="2304"/>
                </a:lnTo>
                <a:lnTo>
                  <a:pt x="61" y="2304"/>
                </a:lnTo>
                <a:lnTo>
                  <a:pt x="61" y="2303"/>
                </a:lnTo>
                <a:lnTo>
                  <a:pt x="61" y="2302"/>
                </a:lnTo>
                <a:lnTo>
                  <a:pt x="61" y="2301"/>
                </a:lnTo>
                <a:lnTo>
                  <a:pt x="62" y="2301"/>
                </a:lnTo>
                <a:lnTo>
                  <a:pt x="62" y="2300"/>
                </a:lnTo>
                <a:lnTo>
                  <a:pt x="62" y="2299"/>
                </a:lnTo>
                <a:lnTo>
                  <a:pt x="62" y="2298"/>
                </a:lnTo>
                <a:lnTo>
                  <a:pt x="62" y="2296"/>
                </a:lnTo>
                <a:lnTo>
                  <a:pt x="63" y="2295"/>
                </a:lnTo>
                <a:lnTo>
                  <a:pt x="63" y="2294"/>
                </a:lnTo>
                <a:lnTo>
                  <a:pt x="64" y="2293"/>
                </a:lnTo>
                <a:lnTo>
                  <a:pt x="64" y="2292"/>
                </a:lnTo>
                <a:lnTo>
                  <a:pt x="64" y="2291"/>
                </a:lnTo>
                <a:lnTo>
                  <a:pt x="65" y="2291"/>
                </a:lnTo>
                <a:lnTo>
                  <a:pt x="65" y="2290"/>
                </a:lnTo>
                <a:lnTo>
                  <a:pt x="65" y="2289"/>
                </a:lnTo>
                <a:lnTo>
                  <a:pt x="65" y="2287"/>
                </a:lnTo>
                <a:lnTo>
                  <a:pt x="65" y="2286"/>
                </a:lnTo>
                <a:lnTo>
                  <a:pt x="64" y="2286"/>
                </a:lnTo>
                <a:lnTo>
                  <a:pt x="64" y="2284"/>
                </a:lnTo>
                <a:lnTo>
                  <a:pt x="64" y="2281"/>
                </a:lnTo>
                <a:lnTo>
                  <a:pt x="62" y="2281"/>
                </a:lnTo>
                <a:lnTo>
                  <a:pt x="62" y="2275"/>
                </a:lnTo>
                <a:lnTo>
                  <a:pt x="63" y="2275"/>
                </a:lnTo>
                <a:lnTo>
                  <a:pt x="63" y="2274"/>
                </a:lnTo>
                <a:lnTo>
                  <a:pt x="63" y="2273"/>
                </a:lnTo>
                <a:lnTo>
                  <a:pt x="63" y="2271"/>
                </a:lnTo>
                <a:lnTo>
                  <a:pt x="63" y="2270"/>
                </a:lnTo>
                <a:lnTo>
                  <a:pt x="63" y="2269"/>
                </a:lnTo>
                <a:lnTo>
                  <a:pt x="62" y="2269"/>
                </a:lnTo>
                <a:lnTo>
                  <a:pt x="62" y="2268"/>
                </a:lnTo>
                <a:lnTo>
                  <a:pt x="62" y="2267"/>
                </a:lnTo>
                <a:lnTo>
                  <a:pt x="61" y="2267"/>
                </a:lnTo>
                <a:lnTo>
                  <a:pt x="59" y="2267"/>
                </a:lnTo>
                <a:lnTo>
                  <a:pt x="61" y="2267"/>
                </a:lnTo>
                <a:lnTo>
                  <a:pt x="61" y="2266"/>
                </a:lnTo>
                <a:lnTo>
                  <a:pt x="59" y="2266"/>
                </a:lnTo>
                <a:lnTo>
                  <a:pt x="59" y="2265"/>
                </a:lnTo>
                <a:lnTo>
                  <a:pt x="58" y="2265"/>
                </a:lnTo>
                <a:lnTo>
                  <a:pt x="58" y="2264"/>
                </a:lnTo>
                <a:lnTo>
                  <a:pt x="58" y="2262"/>
                </a:lnTo>
                <a:lnTo>
                  <a:pt x="57" y="2262"/>
                </a:lnTo>
                <a:lnTo>
                  <a:pt x="57" y="2261"/>
                </a:lnTo>
                <a:lnTo>
                  <a:pt x="56" y="2261"/>
                </a:lnTo>
                <a:lnTo>
                  <a:pt x="56" y="2260"/>
                </a:lnTo>
                <a:lnTo>
                  <a:pt x="55" y="2259"/>
                </a:lnTo>
                <a:lnTo>
                  <a:pt x="54" y="2259"/>
                </a:lnTo>
                <a:lnTo>
                  <a:pt x="54" y="2258"/>
                </a:lnTo>
                <a:lnTo>
                  <a:pt x="54" y="2257"/>
                </a:lnTo>
                <a:lnTo>
                  <a:pt x="54" y="2256"/>
                </a:lnTo>
                <a:lnTo>
                  <a:pt x="54" y="2254"/>
                </a:lnTo>
                <a:lnTo>
                  <a:pt x="53" y="2254"/>
                </a:lnTo>
                <a:lnTo>
                  <a:pt x="51" y="2254"/>
                </a:lnTo>
                <a:lnTo>
                  <a:pt x="50" y="2254"/>
                </a:lnTo>
                <a:lnTo>
                  <a:pt x="50" y="2256"/>
                </a:lnTo>
                <a:lnTo>
                  <a:pt x="49" y="2256"/>
                </a:lnTo>
                <a:lnTo>
                  <a:pt x="48" y="2256"/>
                </a:lnTo>
                <a:lnTo>
                  <a:pt x="48" y="2254"/>
                </a:lnTo>
                <a:lnTo>
                  <a:pt x="48" y="2253"/>
                </a:lnTo>
                <a:lnTo>
                  <a:pt x="48" y="2252"/>
                </a:lnTo>
                <a:lnTo>
                  <a:pt x="49" y="2252"/>
                </a:lnTo>
                <a:lnTo>
                  <a:pt x="50" y="2252"/>
                </a:lnTo>
                <a:lnTo>
                  <a:pt x="50" y="2251"/>
                </a:lnTo>
                <a:lnTo>
                  <a:pt x="50" y="2250"/>
                </a:lnTo>
                <a:lnTo>
                  <a:pt x="51" y="2250"/>
                </a:lnTo>
                <a:lnTo>
                  <a:pt x="51" y="2249"/>
                </a:lnTo>
                <a:lnTo>
                  <a:pt x="51" y="2248"/>
                </a:lnTo>
                <a:lnTo>
                  <a:pt x="51" y="2247"/>
                </a:lnTo>
                <a:lnTo>
                  <a:pt x="51" y="2245"/>
                </a:lnTo>
                <a:lnTo>
                  <a:pt x="50" y="2245"/>
                </a:lnTo>
                <a:lnTo>
                  <a:pt x="50" y="2244"/>
                </a:lnTo>
                <a:lnTo>
                  <a:pt x="49" y="2243"/>
                </a:lnTo>
                <a:lnTo>
                  <a:pt x="49" y="2242"/>
                </a:lnTo>
                <a:lnTo>
                  <a:pt x="48" y="2242"/>
                </a:lnTo>
                <a:lnTo>
                  <a:pt x="48" y="2241"/>
                </a:lnTo>
                <a:lnTo>
                  <a:pt x="48" y="2240"/>
                </a:lnTo>
                <a:lnTo>
                  <a:pt x="48" y="2239"/>
                </a:lnTo>
                <a:lnTo>
                  <a:pt x="48" y="2237"/>
                </a:lnTo>
                <a:lnTo>
                  <a:pt x="47" y="2237"/>
                </a:lnTo>
                <a:lnTo>
                  <a:pt x="47" y="2236"/>
                </a:lnTo>
                <a:lnTo>
                  <a:pt x="47" y="2234"/>
                </a:lnTo>
                <a:lnTo>
                  <a:pt x="47" y="2233"/>
                </a:lnTo>
                <a:lnTo>
                  <a:pt x="47" y="2232"/>
                </a:lnTo>
                <a:lnTo>
                  <a:pt x="47" y="2231"/>
                </a:lnTo>
                <a:lnTo>
                  <a:pt x="47" y="2229"/>
                </a:lnTo>
                <a:lnTo>
                  <a:pt x="46" y="2229"/>
                </a:lnTo>
                <a:lnTo>
                  <a:pt x="45" y="2228"/>
                </a:lnTo>
                <a:lnTo>
                  <a:pt x="45" y="2227"/>
                </a:lnTo>
                <a:lnTo>
                  <a:pt x="45" y="2226"/>
                </a:lnTo>
                <a:lnTo>
                  <a:pt x="43" y="2225"/>
                </a:lnTo>
                <a:lnTo>
                  <a:pt x="43" y="2224"/>
                </a:lnTo>
                <a:lnTo>
                  <a:pt x="43" y="2223"/>
                </a:lnTo>
                <a:lnTo>
                  <a:pt x="42" y="2223"/>
                </a:lnTo>
                <a:lnTo>
                  <a:pt x="42" y="2222"/>
                </a:lnTo>
                <a:lnTo>
                  <a:pt x="41" y="2222"/>
                </a:lnTo>
                <a:lnTo>
                  <a:pt x="41" y="2220"/>
                </a:lnTo>
                <a:lnTo>
                  <a:pt x="37" y="2217"/>
                </a:lnTo>
                <a:lnTo>
                  <a:pt x="36" y="2218"/>
                </a:lnTo>
                <a:lnTo>
                  <a:pt x="36" y="2217"/>
                </a:lnTo>
                <a:lnTo>
                  <a:pt x="37" y="2215"/>
                </a:lnTo>
                <a:lnTo>
                  <a:pt x="38" y="2215"/>
                </a:lnTo>
                <a:lnTo>
                  <a:pt x="41" y="2207"/>
                </a:lnTo>
                <a:lnTo>
                  <a:pt x="45" y="2202"/>
                </a:lnTo>
                <a:lnTo>
                  <a:pt x="56" y="2190"/>
                </a:lnTo>
                <a:lnTo>
                  <a:pt x="57" y="2190"/>
                </a:lnTo>
                <a:lnTo>
                  <a:pt x="57" y="2189"/>
                </a:lnTo>
                <a:lnTo>
                  <a:pt x="57" y="2190"/>
                </a:lnTo>
                <a:lnTo>
                  <a:pt x="56" y="2191"/>
                </a:lnTo>
                <a:lnTo>
                  <a:pt x="58" y="2193"/>
                </a:lnTo>
                <a:lnTo>
                  <a:pt x="61" y="2194"/>
                </a:lnTo>
                <a:lnTo>
                  <a:pt x="62" y="2194"/>
                </a:lnTo>
                <a:lnTo>
                  <a:pt x="63" y="2194"/>
                </a:lnTo>
                <a:lnTo>
                  <a:pt x="64" y="2194"/>
                </a:lnTo>
                <a:lnTo>
                  <a:pt x="65" y="2193"/>
                </a:lnTo>
                <a:lnTo>
                  <a:pt x="66" y="2193"/>
                </a:lnTo>
                <a:lnTo>
                  <a:pt x="67" y="2192"/>
                </a:lnTo>
                <a:lnTo>
                  <a:pt x="68" y="2192"/>
                </a:lnTo>
                <a:lnTo>
                  <a:pt x="68" y="2191"/>
                </a:lnTo>
                <a:lnTo>
                  <a:pt x="70" y="2191"/>
                </a:lnTo>
                <a:lnTo>
                  <a:pt x="71" y="2190"/>
                </a:lnTo>
                <a:lnTo>
                  <a:pt x="72" y="2189"/>
                </a:lnTo>
                <a:lnTo>
                  <a:pt x="73" y="2189"/>
                </a:lnTo>
                <a:lnTo>
                  <a:pt x="73" y="2187"/>
                </a:lnTo>
                <a:lnTo>
                  <a:pt x="74" y="2187"/>
                </a:lnTo>
                <a:lnTo>
                  <a:pt x="74" y="2186"/>
                </a:lnTo>
                <a:lnTo>
                  <a:pt x="75" y="2186"/>
                </a:lnTo>
                <a:lnTo>
                  <a:pt x="75" y="2185"/>
                </a:lnTo>
                <a:lnTo>
                  <a:pt x="76" y="2185"/>
                </a:lnTo>
                <a:lnTo>
                  <a:pt x="76" y="2184"/>
                </a:lnTo>
                <a:lnTo>
                  <a:pt x="78" y="2183"/>
                </a:lnTo>
                <a:lnTo>
                  <a:pt x="79" y="2182"/>
                </a:lnTo>
                <a:lnTo>
                  <a:pt x="80" y="2182"/>
                </a:lnTo>
                <a:lnTo>
                  <a:pt x="80" y="2181"/>
                </a:lnTo>
                <a:lnTo>
                  <a:pt x="81" y="2180"/>
                </a:lnTo>
                <a:lnTo>
                  <a:pt x="81" y="2178"/>
                </a:lnTo>
                <a:lnTo>
                  <a:pt x="82" y="2178"/>
                </a:lnTo>
                <a:lnTo>
                  <a:pt x="82" y="2177"/>
                </a:lnTo>
                <a:lnTo>
                  <a:pt x="82" y="2176"/>
                </a:lnTo>
                <a:lnTo>
                  <a:pt x="83" y="2176"/>
                </a:lnTo>
                <a:lnTo>
                  <a:pt x="83" y="2175"/>
                </a:lnTo>
                <a:lnTo>
                  <a:pt x="84" y="2175"/>
                </a:lnTo>
                <a:lnTo>
                  <a:pt x="85" y="2175"/>
                </a:lnTo>
                <a:lnTo>
                  <a:pt x="87" y="2175"/>
                </a:lnTo>
                <a:lnTo>
                  <a:pt x="87" y="2174"/>
                </a:lnTo>
                <a:lnTo>
                  <a:pt x="88" y="2174"/>
                </a:lnTo>
                <a:lnTo>
                  <a:pt x="89" y="2174"/>
                </a:lnTo>
                <a:lnTo>
                  <a:pt x="89" y="2173"/>
                </a:lnTo>
                <a:lnTo>
                  <a:pt x="89" y="2172"/>
                </a:lnTo>
                <a:lnTo>
                  <a:pt x="89" y="2170"/>
                </a:lnTo>
                <a:lnTo>
                  <a:pt x="89" y="2169"/>
                </a:lnTo>
                <a:lnTo>
                  <a:pt x="90" y="2169"/>
                </a:lnTo>
                <a:lnTo>
                  <a:pt x="90" y="2168"/>
                </a:lnTo>
                <a:lnTo>
                  <a:pt x="90" y="2167"/>
                </a:lnTo>
                <a:lnTo>
                  <a:pt x="89" y="2167"/>
                </a:lnTo>
                <a:lnTo>
                  <a:pt x="89" y="2166"/>
                </a:lnTo>
                <a:lnTo>
                  <a:pt x="89" y="2165"/>
                </a:lnTo>
                <a:lnTo>
                  <a:pt x="88" y="2165"/>
                </a:lnTo>
                <a:lnTo>
                  <a:pt x="88" y="2164"/>
                </a:lnTo>
                <a:lnTo>
                  <a:pt x="88" y="2162"/>
                </a:lnTo>
                <a:lnTo>
                  <a:pt x="89" y="2162"/>
                </a:lnTo>
                <a:lnTo>
                  <a:pt x="96" y="2158"/>
                </a:lnTo>
                <a:lnTo>
                  <a:pt x="96" y="2159"/>
                </a:lnTo>
                <a:lnTo>
                  <a:pt x="97" y="2159"/>
                </a:lnTo>
                <a:lnTo>
                  <a:pt x="98" y="2159"/>
                </a:lnTo>
                <a:lnTo>
                  <a:pt x="99" y="2160"/>
                </a:lnTo>
                <a:lnTo>
                  <a:pt x="100" y="2161"/>
                </a:lnTo>
                <a:lnTo>
                  <a:pt x="101" y="2161"/>
                </a:lnTo>
                <a:lnTo>
                  <a:pt x="103" y="2161"/>
                </a:lnTo>
                <a:lnTo>
                  <a:pt x="104" y="2160"/>
                </a:lnTo>
                <a:lnTo>
                  <a:pt x="105" y="2160"/>
                </a:lnTo>
                <a:lnTo>
                  <a:pt x="105" y="2159"/>
                </a:lnTo>
                <a:lnTo>
                  <a:pt x="106" y="2159"/>
                </a:lnTo>
                <a:lnTo>
                  <a:pt x="106" y="2158"/>
                </a:lnTo>
                <a:lnTo>
                  <a:pt x="107" y="2157"/>
                </a:lnTo>
                <a:lnTo>
                  <a:pt x="107" y="2156"/>
                </a:lnTo>
                <a:lnTo>
                  <a:pt x="108" y="2156"/>
                </a:lnTo>
                <a:lnTo>
                  <a:pt x="108" y="2155"/>
                </a:lnTo>
                <a:lnTo>
                  <a:pt x="108" y="2153"/>
                </a:lnTo>
                <a:lnTo>
                  <a:pt x="108" y="2152"/>
                </a:lnTo>
                <a:lnTo>
                  <a:pt x="109" y="2152"/>
                </a:lnTo>
                <a:lnTo>
                  <a:pt x="109" y="2151"/>
                </a:lnTo>
                <a:lnTo>
                  <a:pt x="110" y="2150"/>
                </a:lnTo>
                <a:lnTo>
                  <a:pt x="110" y="2149"/>
                </a:lnTo>
                <a:lnTo>
                  <a:pt x="112" y="2148"/>
                </a:lnTo>
                <a:lnTo>
                  <a:pt x="113" y="2147"/>
                </a:lnTo>
                <a:lnTo>
                  <a:pt x="113" y="2145"/>
                </a:lnTo>
                <a:lnTo>
                  <a:pt x="114" y="2144"/>
                </a:lnTo>
                <a:lnTo>
                  <a:pt x="114" y="2143"/>
                </a:lnTo>
                <a:lnTo>
                  <a:pt x="115" y="2143"/>
                </a:lnTo>
                <a:lnTo>
                  <a:pt x="116" y="2143"/>
                </a:lnTo>
                <a:lnTo>
                  <a:pt x="116" y="2144"/>
                </a:lnTo>
                <a:lnTo>
                  <a:pt x="117" y="2144"/>
                </a:lnTo>
                <a:lnTo>
                  <a:pt x="118" y="2143"/>
                </a:lnTo>
                <a:lnTo>
                  <a:pt x="120" y="2143"/>
                </a:lnTo>
                <a:lnTo>
                  <a:pt x="121" y="2143"/>
                </a:lnTo>
                <a:lnTo>
                  <a:pt x="121" y="2142"/>
                </a:lnTo>
                <a:lnTo>
                  <a:pt x="121" y="2141"/>
                </a:lnTo>
                <a:lnTo>
                  <a:pt x="122" y="2141"/>
                </a:lnTo>
                <a:lnTo>
                  <a:pt x="122" y="2140"/>
                </a:lnTo>
                <a:lnTo>
                  <a:pt x="123" y="2140"/>
                </a:lnTo>
                <a:lnTo>
                  <a:pt x="123" y="2139"/>
                </a:lnTo>
                <a:lnTo>
                  <a:pt x="124" y="2139"/>
                </a:lnTo>
                <a:lnTo>
                  <a:pt x="125" y="2139"/>
                </a:lnTo>
                <a:lnTo>
                  <a:pt x="126" y="2139"/>
                </a:lnTo>
                <a:lnTo>
                  <a:pt x="128" y="2139"/>
                </a:lnTo>
                <a:lnTo>
                  <a:pt x="128" y="2140"/>
                </a:lnTo>
                <a:lnTo>
                  <a:pt x="129" y="2140"/>
                </a:lnTo>
                <a:lnTo>
                  <a:pt x="130" y="2141"/>
                </a:lnTo>
                <a:lnTo>
                  <a:pt x="131" y="2140"/>
                </a:lnTo>
                <a:lnTo>
                  <a:pt x="132" y="2140"/>
                </a:lnTo>
                <a:lnTo>
                  <a:pt x="133" y="2140"/>
                </a:lnTo>
                <a:lnTo>
                  <a:pt x="133" y="2139"/>
                </a:lnTo>
                <a:lnTo>
                  <a:pt x="134" y="2139"/>
                </a:lnTo>
                <a:lnTo>
                  <a:pt x="134" y="2140"/>
                </a:lnTo>
                <a:lnTo>
                  <a:pt x="135" y="2140"/>
                </a:lnTo>
                <a:lnTo>
                  <a:pt x="135" y="2139"/>
                </a:lnTo>
                <a:lnTo>
                  <a:pt x="135" y="2140"/>
                </a:lnTo>
                <a:lnTo>
                  <a:pt x="146" y="2141"/>
                </a:lnTo>
                <a:lnTo>
                  <a:pt x="146" y="2140"/>
                </a:lnTo>
                <a:lnTo>
                  <a:pt x="148" y="2141"/>
                </a:lnTo>
                <a:lnTo>
                  <a:pt x="147" y="2141"/>
                </a:lnTo>
                <a:lnTo>
                  <a:pt x="146" y="2141"/>
                </a:lnTo>
                <a:lnTo>
                  <a:pt x="149" y="2142"/>
                </a:lnTo>
                <a:lnTo>
                  <a:pt x="149" y="2143"/>
                </a:lnTo>
                <a:lnTo>
                  <a:pt x="150" y="2143"/>
                </a:lnTo>
                <a:lnTo>
                  <a:pt x="150" y="2144"/>
                </a:lnTo>
                <a:lnTo>
                  <a:pt x="151" y="2144"/>
                </a:lnTo>
                <a:lnTo>
                  <a:pt x="153" y="2144"/>
                </a:lnTo>
                <a:lnTo>
                  <a:pt x="154" y="2144"/>
                </a:lnTo>
                <a:lnTo>
                  <a:pt x="155" y="2144"/>
                </a:lnTo>
                <a:lnTo>
                  <a:pt x="156" y="2143"/>
                </a:lnTo>
                <a:lnTo>
                  <a:pt x="157" y="2143"/>
                </a:lnTo>
                <a:lnTo>
                  <a:pt x="157" y="2144"/>
                </a:lnTo>
                <a:lnTo>
                  <a:pt x="158" y="2144"/>
                </a:lnTo>
                <a:lnTo>
                  <a:pt x="158" y="2143"/>
                </a:lnTo>
                <a:lnTo>
                  <a:pt x="158" y="2142"/>
                </a:lnTo>
                <a:lnTo>
                  <a:pt x="158" y="2141"/>
                </a:lnTo>
                <a:lnTo>
                  <a:pt x="159" y="2141"/>
                </a:lnTo>
                <a:lnTo>
                  <a:pt x="160" y="2141"/>
                </a:lnTo>
                <a:lnTo>
                  <a:pt x="160" y="2142"/>
                </a:lnTo>
                <a:lnTo>
                  <a:pt x="162" y="2142"/>
                </a:lnTo>
                <a:lnTo>
                  <a:pt x="162" y="2143"/>
                </a:lnTo>
                <a:lnTo>
                  <a:pt x="162" y="2144"/>
                </a:lnTo>
                <a:lnTo>
                  <a:pt x="163" y="2144"/>
                </a:lnTo>
                <a:lnTo>
                  <a:pt x="163" y="2145"/>
                </a:lnTo>
                <a:lnTo>
                  <a:pt x="163" y="2147"/>
                </a:lnTo>
                <a:lnTo>
                  <a:pt x="163" y="2148"/>
                </a:lnTo>
                <a:lnTo>
                  <a:pt x="164" y="2149"/>
                </a:lnTo>
                <a:lnTo>
                  <a:pt x="165" y="2149"/>
                </a:lnTo>
                <a:lnTo>
                  <a:pt x="166" y="2149"/>
                </a:lnTo>
                <a:lnTo>
                  <a:pt x="166" y="2148"/>
                </a:lnTo>
                <a:lnTo>
                  <a:pt x="167" y="2148"/>
                </a:lnTo>
                <a:lnTo>
                  <a:pt x="167" y="2147"/>
                </a:lnTo>
                <a:lnTo>
                  <a:pt x="166" y="2147"/>
                </a:lnTo>
                <a:lnTo>
                  <a:pt x="166" y="2145"/>
                </a:lnTo>
                <a:lnTo>
                  <a:pt x="167" y="2144"/>
                </a:lnTo>
                <a:lnTo>
                  <a:pt x="166" y="2144"/>
                </a:lnTo>
                <a:lnTo>
                  <a:pt x="166" y="2143"/>
                </a:lnTo>
                <a:lnTo>
                  <a:pt x="166" y="2142"/>
                </a:lnTo>
                <a:lnTo>
                  <a:pt x="167" y="2142"/>
                </a:lnTo>
                <a:lnTo>
                  <a:pt x="167" y="2143"/>
                </a:lnTo>
                <a:lnTo>
                  <a:pt x="167" y="2144"/>
                </a:lnTo>
                <a:lnTo>
                  <a:pt x="167" y="2145"/>
                </a:lnTo>
                <a:lnTo>
                  <a:pt x="167" y="2147"/>
                </a:lnTo>
                <a:lnTo>
                  <a:pt x="168" y="2148"/>
                </a:lnTo>
                <a:lnTo>
                  <a:pt x="168" y="2149"/>
                </a:lnTo>
                <a:lnTo>
                  <a:pt x="170" y="2149"/>
                </a:lnTo>
                <a:lnTo>
                  <a:pt x="170" y="2148"/>
                </a:lnTo>
                <a:lnTo>
                  <a:pt x="170" y="2147"/>
                </a:lnTo>
                <a:lnTo>
                  <a:pt x="170" y="2145"/>
                </a:lnTo>
                <a:lnTo>
                  <a:pt x="170" y="2144"/>
                </a:lnTo>
                <a:lnTo>
                  <a:pt x="168" y="2143"/>
                </a:lnTo>
                <a:lnTo>
                  <a:pt x="168" y="2142"/>
                </a:lnTo>
                <a:lnTo>
                  <a:pt x="168" y="2141"/>
                </a:lnTo>
                <a:lnTo>
                  <a:pt x="170" y="2141"/>
                </a:lnTo>
                <a:lnTo>
                  <a:pt x="171" y="2142"/>
                </a:lnTo>
                <a:lnTo>
                  <a:pt x="171" y="2143"/>
                </a:lnTo>
                <a:lnTo>
                  <a:pt x="172" y="2143"/>
                </a:lnTo>
                <a:lnTo>
                  <a:pt x="172" y="2144"/>
                </a:lnTo>
                <a:lnTo>
                  <a:pt x="172" y="2145"/>
                </a:lnTo>
                <a:lnTo>
                  <a:pt x="173" y="2147"/>
                </a:lnTo>
                <a:lnTo>
                  <a:pt x="175" y="2147"/>
                </a:lnTo>
                <a:lnTo>
                  <a:pt x="176" y="2145"/>
                </a:lnTo>
                <a:lnTo>
                  <a:pt x="177" y="2145"/>
                </a:lnTo>
                <a:lnTo>
                  <a:pt x="179" y="2144"/>
                </a:lnTo>
                <a:lnTo>
                  <a:pt x="180" y="2144"/>
                </a:lnTo>
                <a:lnTo>
                  <a:pt x="181" y="2143"/>
                </a:lnTo>
                <a:lnTo>
                  <a:pt x="182" y="2143"/>
                </a:lnTo>
                <a:lnTo>
                  <a:pt x="183" y="2142"/>
                </a:lnTo>
                <a:lnTo>
                  <a:pt x="187" y="2140"/>
                </a:lnTo>
                <a:lnTo>
                  <a:pt x="187" y="2137"/>
                </a:lnTo>
                <a:lnTo>
                  <a:pt x="185" y="2136"/>
                </a:lnTo>
                <a:lnTo>
                  <a:pt x="188" y="2135"/>
                </a:lnTo>
                <a:lnTo>
                  <a:pt x="188" y="2136"/>
                </a:lnTo>
                <a:lnTo>
                  <a:pt x="189" y="2136"/>
                </a:lnTo>
                <a:lnTo>
                  <a:pt x="189" y="2137"/>
                </a:lnTo>
                <a:lnTo>
                  <a:pt x="190" y="2137"/>
                </a:lnTo>
                <a:lnTo>
                  <a:pt x="191" y="2136"/>
                </a:lnTo>
                <a:lnTo>
                  <a:pt x="191" y="2137"/>
                </a:lnTo>
                <a:lnTo>
                  <a:pt x="191" y="2139"/>
                </a:lnTo>
                <a:lnTo>
                  <a:pt x="192" y="2139"/>
                </a:lnTo>
                <a:lnTo>
                  <a:pt x="192" y="2137"/>
                </a:lnTo>
                <a:lnTo>
                  <a:pt x="193" y="2137"/>
                </a:lnTo>
                <a:lnTo>
                  <a:pt x="193" y="2136"/>
                </a:lnTo>
                <a:lnTo>
                  <a:pt x="195" y="2136"/>
                </a:lnTo>
                <a:lnTo>
                  <a:pt x="195" y="2135"/>
                </a:lnTo>
                <a:lnTo>
                  <a:pt x="195" y="2134"/>
                </a:lnTo>
                <a:lnTo>
                  <a:pt x="196" y="2134"/>
                </a:lnTo>
                <a:lnTo>
                  <a:pt x="196" y="2133"/>
                </a:lnTo>
                <a:lnTo>
                  <a:pt x="196" y="2134"/>
                </a:lnTo>
                <a:lnTo>
                  <a:pt x="196" y="2133"/>
                </a:lnTo>
                <a:lnTo>
                  <a:pt x="197" y="2133"/>
                </a:lnTo>
                <a:lnTo>
                  <a:pt x="197" y="2132"/>
                </a:lnTo>
                <a:lnTo>
                  <a:pt x="197" y="2131"/>
                </a:lnTo>
                <a:lnTo>
                  <a:pt x="197" y="2130"/>
                </a:lnTo>
                <a:lnTo>
                  <a:pt x="198" y="2130"/>
                </a:lnTo>
                <a:lnTo>
                  <a:pt x="198" y="2128"/>
                </a:lnTo>
                <a:lnTo>
                  <a:pt x="199" y="2128"/>
                </a:lnTo>
                <a:lnTo>
                  <a:pt x="199" y="2127"/>
                </a:lnTo>
                <a:lnTo>
                  <a:pt x="199" y="2126"/>
                </a:lnTo>
                <a:lnTo>
                  <a:pt x="200" y="2126"/>
                </a:lnTo>
                <a:lnTo>
                  <a:pt x="200" y="2125"/>
                </a:lnTo>
                <a:lnTo>
                  <a:pt x="200" y="2124"/>
                </a:lnTo>
                <a:lnTo>
                  <a:pt x="200" y="2123"/>
                </a:lnTo>
                <a:lnTo>
                  <a:pt x="200" y="2122"/>
                </a:lnTo>
                <a:lnTo>
                  <a:pt x="200" y="2120"/>
                </a:lnTo>
                <a:lnTo>
                  <a:pt x="200" y="2119"/>
                </a:lnTo>
                <a:lnTo>
                  <a:pt x="200" y="2118"/>
                </a:lnTo>
                <a:lnTo>
                  <a:pt x="201" y="2118"/>
                </a:lnTo>
                <a:lnTo>
                  <a:pt x="201" y="2117"/>
                </a:lnTo>
                <a:lnTo>
                  <a:pt x="202" y="2117"/>
                </a:lnTo>
                <a:lnTo>
                  <a:pt x="202" y="2116"/>
                </a:lnTo>
                <a:lnTo>
                  <a:pt x="202" y="2115"/>
                </a:lnTo>
                <a:lnTo>
                  <a:pt x="204" y="2115"/>
                </a:lnTo>
                <a:lnTo>
                  <a:pt x="204" y="2114"/>
                </a:lnTo>
                <a:lnTo>
                  <a:pt x="204" y="2113"/>
                </a:lnTo>
                <a:lnTo>
                  <a:pt x="202" y="2113"/>
                </a:lnTo>
                <a:lnTo>
                  <a:pt x="202" y="2111"/>
                </a:lnTo>
                <a:lnTo>
                  <a:pt x="202" y="2110"/>
                </a:lnTo>
                <a:lnTo>
                  <a:pt x="202" y="2109"/>
                </a:lnTo>
                <a:lnTo>
                  <a:pt x="202" y="2108"/>
                </a:lnTo>
                <a:lnTo>
                  <a:pt x="204" y="2108"/>
                </a:lnTo>
                <a:lnTo>
                  <a:pt x="204" y="2107"/>
                </a:lnTo>
                <a:lnTo>
                  <a:pt x="204" y="2106"/>
                </a:lnTo>
                <a:lnTo>
                  <a:pt x="204" y="2105"/>
                </a:lnTo>
                <a:lnTo>
                  <a:pt x="204" y="2103"/>
                </a:lnTo>
                <a:lnTo>
                  <a:pt x="204" y="2102"/>
                </a:lnTo>
                <a:lnTo>
                  <a:pt x="202" y="2101"/>
                </a:lnTo>
                <a:lnTo>
                  <a:pt x="202" y="2100"/>
                </a:lnTo>
                <a:lnTo>
                  <a:pt x="202" y="2099"/>
                </a:lnTo>
                <a:lnTo>
                  <a:pt x="202" y="2098"/>
                </a:lnTo>
                <a:lnTo>
                  <a:pt x="202" y="2097"/>
                </a:lnTo>
                <a:lnTo>
                  <a:pt x="202" y="2095"/>
                </a:lnTo>
                <a:lnTo>
                  <a:pt x="204" y="2094"/>
                </a:lnTo>
                <a:lnTo>
                  <a:pt x="204" y="2093"/>
                </a:lnTo>
                <a:lnTo>
                  <a:pt x="204" y="2092"/>
                </a:lnTo>
                <a:lnTo>
                  <a:pt x="205" y="2092"/>
                </a:lnTo>
                <a:lnTo>
                  <a:pt x="205" y="2091"/>
                </a:lnTo>
                <a:lnTo>
                  <a:pt x="205" y="2090"/>
                </a:lnTo>
                <a:lnTo>
                  <a:pt x="205" y="2089"/>
                </a:lnTo>
                <a:lnTo>
                  <a:pt x="205" y="2088"/>
                </a:lnTo>
                <a:lnTo>
                  <a:pt x="205" y="2086"/>
                </a:lnTo>
                <a:lnTo>
                  <a:pt x="206" y="2086"/>
                </a:lnTo>
                <a:lnTo>
                  <a:pt x="206" y="2085"/>
                </a:lnTo>
                <a:lnTo>
                  <a:pt x="206" y="2084"/>
                </a:lnTo>
                <a:lnTo>
                  <a:pt x="207" y="2083"/>
                </a:lnTo>
                <a:lnTo>
                  <a:pt x="207" y="2082"/>
                </a:lnTo>
                <a:lnTo>
                  <a:pt x="207" y="2081"/>
                </a:lnTo>
                <a:lnTo>
                  <a:pt x="208" y="2080"/>
                </a:lnTo>
                <a:lnTo>
                  <a:pt x="208" y="2078"/>
                </a:lnTo>
                <a:lnTo>
                  <a:pt x="209" y="2077"/>
                </a:lnTo>
                <a:lnTo>
                  <a:pt x="209" y="2076"/>
                </a:lnTo>
                <a:lnTo>
                  <a:pt x="209" y="2075"/>
                </a:lnTo>
                <a:lnTo>
                  <a:pt x="210" y="2075"/>
                </a:lnTo>
                <a:lnTo>
                  <a:pt x="210" y="2074"/>
                </a:lnTo>
                <a:lnTo>
                  <a:pt x="210" y="2073"/>
                </a:lnTo>
                <a:lnTo>
                  <a:pt x="210" y="2072"/>
                </a:lnTo>
                <a:lnTo>
                  <a:pt x="210" y="2070"/>
                </a:lnTo>
                <a:lnTo>
                  <a:pt x="210" y="2069"/>
                </a:lnTo>
                <a:lnTo>
                  <a:pt x="212" y="2069"/>
                </a:lnTo>
                <a:lnTo>
                  <a:pt x="212" y="2068"/>
                </a:lnTo>
                <a:lnTo>
                  <a:pt x="213" y="2068"/>
                </a:lnTo>
                <a:lnTo>
                  <a:pt x="212" y="2067"/>
                </a:lnTo>
                <a:lnTo>
                  <a:pt x="213" y="2067"/>
                </a:lnTo>
                <a:lnTo>
                  <a:pt x="213" y="2066"/>
                </a:lnTo>
                <a:lnTo>
                  <a:pt x="214" y="2065"/>
                </a:lnTo>
                <a:lnTo>
                  <a:pt x="214" y="2064"/>
                </a:lnTo>
                <a:lnTo>
                  <a:pt x="214" y="2063"/>
                </a:lnTo>
                <a:lnTo>
                  <a:pt x="214" y="2061"/>
                </a:lnTo>
                <a:lnTo>
                  <a:pt x="214" y="2060"/>
                </a:lnTo>
                <a:lnTo>
                  <a:pt x="214" y="2059"/>
                </a:lnTo>
                <a:lnTo>
                  <a:pt x="215" y="2059"/>
                </a:lnTo>
                <a:lnTo>
                  <a:pt x="215" y="2058"/>
                </a:lnTo>
                <a:lnTo>
                  <a:pt x="216" y="2057"/>
                </a:lnTo>
                <a:lnTo>
                  <a:pt x="216" y="2056"/>
                </a:lnTo>
                <a:lnTo>
                  <a:pt x="217" y="2056"/>
                </a:lnTo>
                <a:lnTo>
                  <a:pt x="217" y="2055"/>
                </a:lnTo>
                <a:lnTo>
                  <a:pt x="218" y="2055"/>
                </a:lnTo>
                <a:lnTo>
                  <a:pt x="218" y="2053"/>
                </a:lnTo>
                <a:lnTo>
                  <a:pt x="217" y="2053"/>
                </a:lnTo>
                <a:lnTo>
                  <a:pt x="218" y="2042"/>
                </a:lnTo>
                <a:lnTo>
                  <a:pt x="222" y="2033"/>
                </a:lnTo>
                <a:lnTo>
                  <a:pt x="222" y="2032"/>
                </a:lnTo>
                <a:lnTo>
                  <a:pt x="222" y="2031"/>
                </a:lnTo>
                <a:lnTo>
                  <a:pt x="222" y="2030"/>
                </a:lnTo>
                <a:lnTo>
                  <a:pt x="222" y="2028"/>
                </a:lnTo>
                <a:lnTo>
                  <a:pt x="222" y="2027"/>
                </a:lnTo>
                <a:lnTo>
                  <a:pt x="222" y="2026"/>
                </a:lnTo>
                <a:lnTo>
                  <a:pt x="222" y="2025"/>
                </a:lnTo>
                <a:lnTo>
                  <a:pt x="223" y="2025"/>
                </a:lnTo>
                <a:lnTo>
                  <a:pt x="223" y="2024"/>
                </a:lnTo>
                <a:lnTo>
                  <a:pt x="223" y="2023"/>
                </a:lnTo>
                <a:lnTo>
                  <a:pt x="223" y="2022"/>
                </a:lnTo>
                <a:lnTo>
                  <a:pt x="223" y="2021"/>
                </a:lnTo>
                <a:lnTo>
                  <a:pt x="222" y="2021"/>
                </a:lnTo>
                <a:lnTo>
                  <a:pt x="222" y="2019"/>
                </a:lnTo>
                <a:lnTo>
                  <a:pt x="223" y="2019"/>
                </a:lnTo>
                <a:lnTo>
                  <a:pt x="223" y="2018"/>
                </a:lnTo>
                <a:lnTo>
                  <a:pt x="224" y="2018"/>
                </a:lnTo>
                <a:lnTo>
                  <a:pt x="224" y="2017"/>
                </a:lnTo>
                <a:lnTo>
                  <a:pt x="225" y="2017"/>
                </a:lnTo>
                <a:lnTo>
                  <a:pt x="225" y="2016"/>
                </a:lnTo>
                <a:lnTo>
                  <a:pt x="224" y="2016"/>
                </a:lnTo>
                <a:lnTo>
                  <a:pt x="224" y="2015"/>
                </a:lnTo>
                <a:lnTo>
                  <a:pt x="223" y="2015"/>
                </a:lnTo>
                <a:lnTo>
                  <a:pt x="224" y="2015"/>
                </a:lnTo>
                <a:lnTo>
                  <a:pt x="224" y="2014"/>
                </a:lnTo>
                <a:lnTo>
                  <a:pt x="225" y="2014"/>
                </a:lnTo>
                <a:lnTo>
                  <a:pt x="225" y="2013"/>
                </a:lnTo>
                <a:lnTo>
                  <a:pt x="226" y="2013"/>
                </a:lnTo>
                <a:lnTo>
                  <a:pt x="226" y="2011"/>
                </a:lnTo>
                <a:lnTo>
                  <a:pt x="226" y="2010"/>
                </a:lnTo>
                <a:lnTo>
                  <a:pt x="226" y="2009"/>
                </a:lnTo>
                <a:lnTo>
                  <a:pt x="226" y="2008"/>
                </a:lnTo>
                <a:lnTo>
                  <a:pt x="227" y="2008"/>
                </a:lnTo>
                <a:lnTo>
                  <a:pt x="227" y="2007"/>
                </a:lnTo>
                <a:lnTo>
                  <a:pt x="227" y="2006"/>
                </a:lnTo>
                <a:lnTo>
                  <a:pt x="226" y="2000"/>
                </a:lnTo>
                <a:lnTo>
                  <a:pt x="227" y="1999"/>
                </a:lnTo>
                <a:lnTo>
                  <a:pt x="227" y="1998"/>
                </a:lnTo>
                <a:lnTo>
                  <a:pt x="227" y="1997"/>
                </a:lnTo>
                <a:lnTo>
                  <a:pt x="227" y="1996"/>
                </a:lnTo>
                <a:lnTo>
                  <a:pt x="227" y="1994"/>
                </a:lnTo>
                <a:lnTo>
                  <a:pt x="229" y="1994"/>
                </a:lnTo>
                <a:lnTo>
                  <a:pt x="229" y="1993"/>
                </a:lnTo>
                <a:lnTo>
                  <a:pt x="229" y="1992"/>
                </a:lnTo>
                <a:lnTo>
                  <a:pt x="230" y="1992"/>
                </a:lnTo>
                <a:lnTo>
                  <a:pt x="230" y="1991"/>
                </a:lnTo>
                <a:lnTo>
                  <a:pt x="231" y="1991"/>
                </a:lnTo>
                <a:lnTo>
                  <a:pt x="231" y="1990"/>
                </a:lnTo>
                <a:lnTo>
                  <a:pt x="231" y="1989"/>
                </a:lnTo>
                <a:lnTo>
                  <a:pt x="231" y="1988"/>
                </a:lnTo>
                <a:lnTo>
                  <a:pt x="231" y="1986"/>
                </a:lnTo>
                <a:lnTo>
                  <a:pt x="231" y="1985"/>
                </a:lnTo>
                <a:lnTo>
                  <a:pt x="231" y="1984"/>
                </a:lnTo>
                <a:lnTo>
                  <a:pt x="232" y="1984"/>
                </a:lnTo>
                <a:lnTo>
                  <a:pt x="232" y="1983"/>
                </a:lnTo>
                <a:lnTo>
                  <a:pt x="232" y="1982"/>
                </a:lnTo>
                <a:lnTo>
                  <a:pt x="233" y="1982"/>
                </a:lnTo>
                <a:lnTo>
                  <a:pt x="233" y="1981"/>
                </a:lnTo>
                <a:lnTo>
                  <a:pt x="233" y="1980"/>
                </a:lnTo>
                <a:lnTo>
                  <a:pt x="233" y="1979"/>
                </a:lnTo>
                <a:lnTo>
                  <a:pt x="234" y="1977"/>
                </a:lnTo>
                <a:lnTo>
                  <a:pt x="234" y="1976"/>
                </a:lnTo>
                <a:lnTo>
                  <a:pt x="234" y="1975"/>
                </a:lnTo>
                <a:lnTo>
                  <a:pt x="234" y="1974"/>
                </a:lnTo>
                <a:lnTo>
                  <a:pt x="234" y="1973"/>
                </a:lnTo>
                <a:lnTo>
                  <a:pt x="233" y="1973"/>
                </a:lnTo>
                <a:lnTo>
                  <a:pt x="233" y="1972"/>
                </a:lnTo>
                <a:lnTo>
                  <a:pt x="234" y="1971"/>
                </a:lnTo>
                <a:lnTo>
                  <a:pt x="234" y="1969"/>
                </a:lnTo>
                <a:lnTo>
                  <a:pt x="234" y="1968"/>
                </a:lnTo>
                <a:lnTo>
                  <a:pt x="234" y="1967"/>
                </a:lnTo>
                <a:lnTo>
                  <a:pt x="234" y="1965"/>
                </a:lnTo>
                <a:lnTo>
                  <a:pt x="235" y="1965"/>
                </a:lnTo>
                <a:lnTo>
                  <a:pt x="234" y="1965"/>
                </a:lnTo>
                <a:lnTo>
                  <a:pt x="234" y="1964"/>
                </a:lnTo>
                <a:lnTo>
                  <a:pt x="235" y="1964"/>
                </a:lnTo>
                <a:lnTo>
                  <a:pt x="235" y="1963"/>
                </a:lnTo>
                <a:lnTo>
                  <a:pt x="235" y="1961"/>
                </a:lnTo>
                <a:lnTo>
                  <a:pt x="235" y="1960"/>
                </a:lnTo>
                <a:lnTo>
                  <a:pt x="235" y="1959"/>
                </a:lnTo>
                <a:lnTo>
                  <a:pt x="235" y="1958"/>
                </a:lnTo>
                <a:lnTo>
                  <a:pt x="235" y="1957"/>
                </a:lnTo>
                <a:lnTo>
                  <a:pt x="235" y="1956"/>
                </a:lnTo>
                <a:lnTo>
                  <a:pt x="235" y="1955"/>
                </a:lnTo>
                <a:lnTo>
                  <a:pt x="235" y="1954"/>
                </a:lnTo>
                <a:lnTo>
                  <a:pt x="234" y="1954"/>
                </a:lnTo>
                <a:lnTo>
                  <a:pt x="234" y="1952"/>
                </a:lnTo>
                <a:lnTo>
                  <a:pt x="234" y="1951"/>
                </a:lnTo>
                <a:lnTo>
                  <a:pt x="234" y="1950"/>
                </a:lnTo>
                <a:lnTo>
                  <a:pt x="233" y="1949"/>
                </a:lnTo>
                <a:lnTo>
                  <a:pt x="234" y="1949"/>
                </a:lnTo>
                <a:lnTo>
                  <a:pt x="234" y="1948"/>
                </a:lnTo>
                <a:lnTo>
                  <a:pt x="235" y="1948"/>
                </a:lnTo>
                <a:lnTo>
                  <a:pt x="235" y="1947"/>
                </a:lnTo>
                <a:lnTo>
                  <a:pt x="235" y="1946"/>
                </a:lnTo>
                <a:lnTo>
                  <a:pt x="235" y="1944"/>
                </a:lnTo>
                <a:lnTo>
                  <a:pt x="235" y="1943"/>
                </a:lnTo>
                <a:lnTo>
                  <a:pt x="234" y="1946"/>
                </a:lnTo>
                <a:lnTo>
                  <a:pt x="233" y="1946"/>
                </a:lnTo>
                <a:lnTo>
                  <a:pt x="234" y="1943"/>
                </a:lnTo>
                <a:lnTo>
                  <a:pt x="233" y="1942"/>
                </a:lnTo>
                <a:lnTo>
                  <a:pt x="234" y="1940"/>
                </a:lnTo>
                <a:lnTo>
                  <a:pt x="235" y="1941"/>
                </a:lnTo>
                <a:lnTo>
                  <a:pt x="235" y="1939"/>
                </a:lnTo>
                <a:lnTo>
                  <a:pt x="237" y="1936"/>
                </a:lnTo>
                <a:lnTo>
                  <a:pt x="238" y="1938"/>
                </a:lnTo>
                <a:lnTo>
                  <a:pt x="237" y="1940"/>
                </a:lnTo>
                <a:lnTo>
                  <a:pt x="242" y="1934"/>
                </a:lnTo>
                <a:lnTo>
                  <a:pt x="243" y="1934"/>
                </a:lnTo>
                <a:lnTo>
                  <a:pt x="245" y="1934"/>
                </a:lnTo>
                <a:lnTo>
                  <a:pt x="245" y="1933"/>
                </a:lnTo>
                <a:lnTo>
                  <a:pt x="246" y="1933"/>
                </a:lnTo>
                <a:lnTo>
                  <a:pt x="243" y="1933"/>
                </a:lnTo>
                <a:lnTo>
                  <a:pt x="241" y="1932"/>
                </a:lnTo>
                <a:lnTo>
                  <a:pt x="241" y="1931"/>
                </a:lnTo>
                <a:lnTo>
                  <a:pt x="243" y="1933"/>
                </a:lnTo>
                <a:lnTo>
                  <a:pt x="246" y="1932"/>
                </a:lnTo>
                <a:lnTo>
                  <a:pt x="246" y="1931"/>
                </a:lnTo>
                <a:lnTo>
                  <a:pt x="245" y="1931"/>
                </a:lnTo>
                <a:lnTo>
                  <a:pt x="246" y="1931"/>
                </a:lnTo>
                <a:lnTo>
                  <a:pt x="246" y="1930"/>
                </a:lnTo>
                <a:lnTo>
                  <a:pt x="247" y="1930"/>
                </a:lnTo>
                <a:lnTo>
                  <a:pt x="247" y="1929"/>
                </a:lnTo>
                <a:lnTo>
                  <a:pt x="246" y="1929"/>
                </a:lnTo>
                <a:lnTo>
                  <a:pt x="246" y="1927"/>
                </a:lnTo>
                <a:lnTo>
                  <a:pt x="245" y="1930"/>
                </a:lnTo>
                <a:lnTo>
                  <a:pt x="245" y="1929"/>
                </a:lnTo>
                <a:lnTo>
                  <a:pt x="246" y="1927"/>
                </a:lnTo>
                <a:lnTo>
                  <a:pt x="247" y="1926"/>
                </a:lnTo>
                <a:lnTo>
                  <a:pt x="249" y="1923"/>
                </a:lnTo>
                <a:lnTo>
                  <a:pt x="250" y="1922"/>
                </a:lnTo>
                <a:lnTo>
                  <a:pt x="251" y="1922"/>
                </a:lnTo>
                <a:lnTo>
                  <a:pt x="252" y="1922"/>
                </a:lnTo>
                <a:lnTo>
                  <a:pt x="252" y="1921"/>
                </a:lnTo>
                <a:lnTo>
                  <a:pt x="254" y="1919"/>
                </a:lnTo>
                <a:lnTo>
                  <a:pt x="255" y="1918"/>
                </a:lnTo>
                <a:lnTo>
                  <a:pt x="256" y="1918"/>
                </a:lnTo>
                <a:lnTo>
                  <a:pt x="256" y="1917"/>
                </a:lnTo>
                <a:lnTo>
                  <a:pt x="256" y="1916"/>
                </a:lnTo>
                <a:lnTo>
                  <a:pt x="257" y="1916"/>
                </a:lnTo>
                <a:lnTo>
                  <a:pt x="257" y="1915"/>
                </a:lnTo>
                <a:lnTo>
                  <a:pt x="257" y="1914"/>
                </a:lnTo>
                <a:lnTo>
                  <a:pt x="257" y="1913"/>
                </a:lnTo>
                <a:lnTo>
                  <a:pt x="257" y="1912"/>
                </a:lnTo>
                <a:lnTo>
                  <a:pt x="258" y="1912"/>
                </a:lnTo>
                <a:lnTo>
                  <a:pt x="259" y="1910"/>
                </a:lnTo>
                <a:lnTo>
                  <a:pt x="259" y="1909"/>
                </a:lnTo>
                <a:lnTo>
                  <a:pt x="260" y="1909"/>
                </a:lnTo>
                <a:lnTo>
                  <a:pt x="260" y="1908"/>
                </a:lnTo>
                <a:lnTo>
                  <a:pt x="260" y="1907"/>
                </a:lnTo>
                <a:lnTo>
                  <a:pt x="260" y="1906"/>
                </a:lnTo>
                <a:lnTo>
                  <a:pt x="262" y="1906"/>
                </a:lnTo>
                <a:lnTo>
                  <a:pt x="262" y="1905"/>
                </a:lnTo>
                <a:lnTo>
                  <a:pt x="262" y="1904"/>
                </a:lnTo>
                <a:lnTo>
                  <a:pt x="263" y="1904"/>
                </a:lnTo>
                <a:lnTo>
                  <a:pt x="263" y="1902"/>
                </a:lnTo>
                <a:lnTo>
                  <a:pt x="264" y="1901"/>
                </a:lnTo>
                <a:lnTo>
                  <a:pt x="264" y="1900"/>
                </a:lnTo>
                <a:lnTo>
                  <a:pt x="264" y="1899"/>
                </a:lnTo>
                <a:lnTo>
                  <a:pt x="265" y="1899"/>
                </a:lnTo>
                <a:lnTo>
                  <a:pt x="265" y="1898"/>
                </a:lnTo>
                <a:lnTo>
                  <a:pt x="266" y="1898"/>
                </a:lnTo>
                <a:lnTo>
                  <a:pt x="266" y="1894"/>
                </a:lnTo>
                <a:lnTo>
                  <a:pt x="266" y="1893"/>
                </a:lnTo>
                <a:lnTo>
                  <a:pt x="266" y="1892"/>
                </a:lnTo>
                <a:lnTo>
                  <a:pt x="266" y="1891"/>
                </a:lnTo>
                <a:lnTo>
                  <a:pt x="267" y="1891"/>
                </a:lnTo>
                <a:lnTo>
                  <a:pt x="267" y="1890"/>
                </a:lnTo>
                <a:lnTo>
                  <a:pt x="266" y="1890"/>
                </a:lnTo>
                <a:lnTo>
                  <a:pt x="266" y="1888"/>
                </a:lnTo>
                <a:lnTo>
                  <a:pt x="262" y="1874"/>
                </a:lnTo>
                <a:lnTo>
                  <a:pt x="260" y="1868"/>
                </a:lnTo>
                <a:lnTo>
                  <a:pt x="258" y="1865"/>
                </a:lnTo>
                <a:lnTo>
                  <a:pt x="254" y="1857"/>
                </a:lnTo>
                <a:lnTo>
                  <a:pt x="248" y="1851"/>
                </a:lnTo>
                <a:lnTo>
                  <a:pt x="245" y="1843"/>
                </a:lnTo>
                <a:lnTo>
                  <a:pt x="242" y="1830"/>
                </a:lnTo>
                <a:lnTo>
                  <a:pt x="242" y="1826"/>
                </a:lnTo>
                <a:lnTo>
                  <a:pt x="242" y="1821"/>
                </a:lnTo>
                <a:lnTo>
                  <a:pt x="245" y="1808"/>
                </a:lnTo>
                <a:lnTo>
                  <a:pt x="243" y="1800"/>
                </a:lnTo>
                <a:lnTo>
                  <a:pt x="252" y="1783"/>
                </a:lnTo>
                <a:lnTo>
                  <a:pt x="252" y="1782"/>
                </a:lnTo>
                <a:lnTo>
                  <a:pt x="252" y="1778"/>
                </a:lnTo>
                <a:lnTo>
                  <a:pt x="251" y="1778"/>
                </a:lnTo>
                <a:lnTo>
                  <a:pt x="251" y="1776"/>
                </a:lnTo>
                <a:lnTo>
                  <a:pt x="251" y="1775"/>
                </a:lnTo>
                <a:lnTo>
                  <a:pt x="251" y="1774"/>
                </a:lnTo>
                <a:lnTo>
                  <a:pt x="251" y="1773"/>
                </a:lnTo>
                <a:lnTo>
                  <a:pt x="251" y="1772"/>
                </a:lnTo>
                <a:lnTo>
                  <a:pt x="251" y="1771"/>
                </a:lnTo>
                <a:lnTo>
                  <a:pt x="251" y="1772"/>
                </a:lnTo>
                <a:lnTo>
                  <a:pt x="252" y="1772"/>
                </a:lnTo>
                <a:lnTo>
                  <a:pt x="252" y="1771"/>
                </a:lnTo>
                <a:lnTo>
                  <a:pt x="254" y="1771"/>
                </a:lnTo>
                <a:lnTo>
                  <a:pt x="254" y="1770"/>
                </a:lnTo>
                <a:lnTo>
                  <a:pt x="254" y="1768"/>
                </a:lnTo>
                <a:lnTo>
                  <a:pt x="252" y="1768"/>
                </a:lnTo>
                <a:lnTo>
                  <a:pt x="252" y="1767"/>
                </a:lnTo>
                <a:lnTo>
                  <a:pt x="251" y="1767"/>
                </a:lnTo>
                <a:lnTo>
                  <a:pt x="251" y="1766"/>
                </a:lnTo>
                <a:lnTo>
                  <a:pt x="251" y="1765"/>
                </a:lnTo>
                <a:lnTo>
                  <a:pt x="251" y="1764"/>
                </a:lnTo>
                <a:lnTo>
                  <a:pt x="251" y="1763"/>
                </a:lnTo>
                <a:lnTo>
                  <a:pt x="251" y="1762"/>
                </a:lnTo>
                <a:lnTo>
                  <a:pt x="250" y="1762"/>
                </a:lnTo>
                <a:lnTo>
                  <a:pt x="250" y="1760"/>
                </a:lnTo>
                <a:lnTo>
                  <a:pt x="250" y="1759"/>
                </a:lnTo>
                <a:lnTo>
                  <a:pt x="250" y="1758"/>
                </a:lnTo>
                <a:lnTo>
                  <a:pt x="250" y="1757"/>
                </a:lnTo>
                <a:lnTo>
                  <a:pt x="251" y="1757"/>
                </a:lnTo>
                <a:lnTo>
                  <a:pt x="252" y="1758"/>
                </a:lnTo>
                <a:lnTo>
                  <a:pt x="252" y="1757"/>
                </a:lnTo>
                <a:lnTo>
                  <a:pt x="252" y="1756"/>
                </a:lnTo>
                <a:lnTo>
                  <a:pt x="251" y="1756"/>
                </a:lnTo>
                <a:lnTo>
                  <a:pt x="250" y="1756"/>
                </a:lnTo>
                <a:lnTo>
                  <a:pt x="251" y="1755"/>
                </a:lnTo>
                <a:lnTo>
                  <a:pt x="250" y="1755"/>
                </a:lnTo>
                <a:lnTo>
                  <a:pt x="250" y="1754"/>
                </a:lnTo>
                <a:lnTo>
                  <a:pt x="250" y="1753"/>
                </a:lnTo>
                <a:lnTo>
                  <a:pt x="249" y="1751"/>
                </a:lnTo>
                <a:lnTo>
                  <a:pt x="249" y="1750"/>
                </a:lnTo>
                <a:lnTo>
                  <a:pt x="248" y="1750"/>
                </a:lnTo>
                <a:lnTo>
                  <a:pt x="249" y="1750"/>
                </a:lnTo>
                <a:lnTo>
                  <a:pt x="249" y="1749"/>
                </a:lnTo>
                <a:lnTo>
                  <a:pt x="249" y="1748"/>
                </a:lnTo>
                <a:lnTo>
                  <a:pt x="249" y="1747"/>
                </a:lnTo>
                <a:lnTo>
                  <a:pt x="249" y="1746"/>
                </a:lnTo>
                <a:lnTo>
                  <a:pt x="249" y="1745"/>
                </a:lnTo>
                <a:lnTo>
                  <a:pt x="249" y="1743"/>
                </a:lnTo>
                <a:lnTo>
                  <a:pt x="248" y="1743"/>
                </a:lnTo>
                <a:lnTo>
                  <a:pt x="248" y="1742"/>
                </a:lnTo>
                <a:lnTo>
                  <a:pt x="248" y="1741"/>
                </a:lnTo>
                <a:lnTo>
                  <a:pt x="248" y="1740"/>
                </a:lnTo>
                <a:lnTo>
                  <a:pt x="248" y="1739"/>
                </a:lnTo>
                <a:lnTo>
                  <a:pt x="249" y="1739"/>
                </a:lnTo>
                <a:lnTo>
                  <a:pt x="249" y="1738"/>
                </a:lnTo>
                <a:lnTo>
                  <a:pt x="249" y="1737"/>
                </a:lnTo>
                <a:lnTo>
                  <a:pt x="250" y="1737"/>
                </a:lnTo>
                <a:lnTo>
                  <a:pt x="250" y="1735"/>
                </a:lnTo>
                <a:lnTo>
                  <a:pt x="250" y="1734"/>
                </a:lnTo>
                <a:lnTo>
                  <a:pt x="250" y="1733"/>
                </a:lnTo>
                <a:lnTo>
                  <a:pt x="250" y="1732"/>
                </a:lnTo>
                <a:lnTo>
                  <a:pt x="250" y="1731"/>
                </a:lnTo>
                <a:lnTo>
                  <a:pt x="250" y="1730"/>
                </a:lnTo>
                <a:lnTo>
                  <a:pt x="250" y="1729"/>
                </a:lnTo>
                <a:lnTo>
                  <a:pt x="250" y="1728"/>
                </a:lnTo>
                <a:lnTo>
                  <a:pt x="250" y="1726"/>
                </a:lnTo>
                <a:lnTo>
                  <a:pt x="250" y="1725"/>
                </a:lnTo>
                <a:lnTo>
                  <a:pt x="250" y="1724"/>
                </a:lnTo>
                <a:lnTo>
                  <a:pt x="250" y="1723"/>
                </a:lnTo>
                <a:lnTo>
                  <a:pt x="249" y="1723"/>
                </a:lnTo>
                <a:lnTo>
                  <a:pt x="249" y="1724"/>
                </a:lnTo>
                <a:lnTo>
                  <a:pt x="249" y="1723"/>
                </a:lnTo>
                <a:lnTo>
                  <a:pt x="250" y="1704"/>
                </a:lnTo>
                <a:lnTo>
                  <a:pt x="251" y="1704"/>
                </a:lnTo>
                <a:lnTo>
                  <a:pt x="251" y="1703"/>
                </a:lnTo>
                <a:lnTo>
                  <a:pt x="252" y="1703"/>
                </a:lnTo>
                <a:lnTo>
                  <a:pt x="254" y="1701"/>
                </a:lnTo>
                <a:lnTo>
                  <a:pt x="254" y="1700"/>
                </a:lnTo>
                <a:lnTo>
                  <a:pt x="254" y="1699"/>
                </a:lnTo>
                <a:lnTo>
                  <a:pt x="251" y="1698"/>
                </a:lnTo>
                <a:lnTo>
                  <a:pt x="251" y="1699"/>
                </a:lnTo>
                <a:lnTo>
                  <a:pt x="251" y="1698"/>
                </a:lnTo>
                <a:lnTo>
                  <a:pt x="254" y="1698"/>
                </a:lnTo>
                <a:lnTo>
                  <a:pt x="254" y="1697"/>
                </a:lnTo>
                <a:lnTo>
                  <a:pt x="254" y="1696"/>
                </a:lnTo>
                <a:lnTo>
                  <a:pt x="254" y="1695"/>
                </a:lnTo>
                <a:lnTo>
                  <a:pt x="254" y="1693"/>
                </a:lnTo>
                <a:lnTo>
                  <a:pt x="254" y="1692"/>
                </a:lnTo>
                <a:lnTo>
                  <a:pt x="255" y="1692"/>
                </a:lnTo>
                <a:lnTo>
                  <a:pt x="254" y="1692"/>
                </a:lnTo>
                <a:lnTo>
                  <a:pt x="254" y="1691"/>
                </a:lnTo>
                <a:lnTo>
                  <a:pt x="255" y="1692"/>
                </a:lnTo>
                <a:lnTo>
                  <a:pt x="255" y="1691"/>
                </a:lnTo>
                <a:lnTo>
                  <a:pt x="255" y="1690"/>
                </a:lnTo>
                <a:lnTo>
                  <a:pt x="256" y="1690"/>
                </a:lnTo>
                <a:lnTo>
                  <a:pt x="256" y="1689"/>
                </a:lnTo>
                <a:lnTo>
                  <a:pt x="257" y="1689"/>
                </a:lnTo>
                <a:lnTo>
                  <a:pt x="258" y="1687"/>
                </a:lnTo>
                <a:lnTo>
                  <a:pt x="260" y="1686"/>
                </a:lnTo>
                <a:lnTo>
                  <a:pt x="260" y="1684"/>
                </a:lnTo>
                <a:lnTo>
                  <a:pt x="262" y="1684"/>
                </a:lnTo>
                <a:lnTo>
                  <a:pt x="262" y="1683"/>
                </a:lnTo>
                <a:lnTo>
                  <a:pt x="263" y="1683"/>
                </a:lnTo>
                <a:lnTo>
                  <a:pt x="263" y="1684"/>
                </a:lnTo>
                <a:lnTo>
                  <a:pt x="264" y="1684"/>
                </a:lnTo>
                <a:lnTo>
                  <a:pt x="264" y="1683"/>
                </a:lnTo>
                <a:lnTo>
                  <a:pt x="264" y="1682"/>
                </a:lnTo>
                <a:lnTo>
                  <a:pt x="265" y="1682"/>
                </a:lnTo>
                <a:lnTo>
                  <a:pt x="266" y="1682"/>
                </a:lnTo>
                <a:lnTo>
                  <a:pt x="267" y="1682"/>
                </a:lnTo>
                <a:lnTo>
                  <a:pt x="268" y="1682"/>
                </a:lnTo>
                <a:lnTo>
                  <a:pt x="268" y="1681"/>
                </a:lnTo>
                <a:lnTo>
                  <a:pt x="269" y="1681"/>
                </a:lnTo>
                <a:lnTo>
                  <a:pt x="269" y="1680"/>
                </a:lnTo>
                <a:lnTo>
                  <a:pt x="269" y="1679"/>
                </a:lnTo>
                <a:lnTo>
                  <a:pt x="269" y="1678"/>
                </a:lnTo>
                <a:lnTo>
                  <a:pt x="271" y="1678"/>
                </a:lnTo>
                <a:lnTo>
                  <a:pt x="271" y="1676"/>
                </a:lnTo>
                <a:lnTo>
                  <a:pt x="272" y="1676"/>
                </a:lnTo>
                <a:lnTo>
                  <a:pt x="272" y="1675"/>
                </a:lnTo>
                <a:lnTo>
                  <a:pt x="273" y="1675"/>
                </a:lnTo>
                <a:lnTo>
                  <a:pt x="273" y="1674"/>
                </a:lnTo>
                <a:lnTo>
                  <a:pt x="273" y="1673"/>
                </a:lnTo>
                <a:lnTo>
                  <a:pt x="273" y="1672"/>
                </a:lnTo>
                <a:lnTo>
                  <a:pt x="273" y="1671"/>
                </a:lnTo>
                <a:lnTo>
                  <a:pt x="274" y="1670"/>
                </a:lnTo>
                <a:lnTo>
                  <a:pt x="275" y="1671"/>
                </a:lnTo>
                <a:lnTo>
                  <a:pt x="275" y="1670"/>
                </a:lnTo>
                <a:lnTo>
                  <a:pt x="276" y="1670"/>
                </a:lnTo>
                <a:lnTo>
                  <a:pt x="276" y="1668"/>
                </a:lnTo>
                <a:lnTo>
                  <a:pt x="277" y="1668"/>
                </a:lnTo>
                <a:lnTo>
                  <a:pt x="277" y="1667"/>
                </a:lnTo>
                <a:lnTo>
                  <a:pt x="276" y="1667"/>
                </a:lnTo>
                <a:lnTo>
                  <a:pt x="277" y="1667"/>
                </a:lnTo>
                <a:lnTo>
                  <a:pt x="276" y="1666"/>
                </a:lnTo>
                <a:lnTo>
                  <a:pt x="277" y="1666"/>
                </a:lnTo>
                <a:lnTo>
                  <a:pt x="280" y="1662"/>
                </a:lnTo>
                <a:lnTo>
                  <a:pt x="281" y="1661"/>
                </a:lnTo>
                <a:lnTo>
                  <a:pt x="281" y="1659"/>
                </a:lnTo>
                <a:lnTo>
                  <a:pt x="280" y="1659"/>
                </a:lnTo>
                <a:lnTo>
                  <a:pt x="280" y="1658"/>
                </a:lnTo>
                <a:lnTo>
                  <a:pt x="279" y="1658"/>
                </a:lnTo>
                <a:lnTo>
                  <a:pt x="279" y="1657"/>
                </a:lnTo>
                <a:lnTo>
                  <a:pt x="280" y="1656"/>
                </a:lnTo>
                <a:lnTo>
                  <a:pt x="281" y="1656"/>
                </a:lnTo>
                <a:lnTo>
                  <a:pt x="281" y="1657"/>
                </a:lnTo>
                <a:lnTo>
                  <a:pt x="281" y="1656"/>
                </a:lnTo>
                <a:lnTo>
                  <a:pt x="282" y="1656"/>
                </a:lnTo>
                <a:lnTo>
                  <a:pt x="282" y="1657"/>
                </a:lnTo>
                <a:lnTo>
                  <a:pt x="283" y="1656"/>
                </a:lnTo>
                <a:lnTo>
                  <a:pt x="284" y="1656"/>
                </a:lnTo>
                <a:lnTo>
                  <a:pt x="284" y="1655"/>
                </a:lnTo>
                <a:lnTo>
                  <a:pt x="285" y="1653"/>
                </a:lnTo>
                <a:lnTo>
                  <a:pt x="306" y="1631"/>
                </a:lnTo>
                <a:lnTo>
                  <a:pt x="314" y="1623"/>
                </a:lnTo>
                <a:lnTo>
                  <a:pt x="316" y="1621"/>
                </a:lnTo>
                <a:lnTo>
                  <a:pt x="317" y="1622"/>
                </a:lnTo>
                <a:lnTo>
                  <a:pt x="318" y="1621"/>
                </a:lnTo>
                <a:lnTo>
                  <a:pt x="318" y="1620"/>
                </a:lnTo>
                <a:lnTo>
                  <a:pt x="319" y="1620"/>
                </a:lnTo>
                <a:lnTo>
                  <a:pt x="319" y="1619"/>
                </a:lnTo>
                <a:lnTo>
                  <a:pt x="321" y="1619"/>
                </a:lnTo>
                <a:lnTo>
                  <a:pt x="321" y="1617"/>
                </a:lnTo>
                <a:lnTo>
                  <a:pt x="322" y="1619"/>
                </a:lnTo>
                <a:lnTo>
                  <a:pt x="323" y="1619"/>
                </a:lnTo>
                <a:lnTo>
                  <a:pt x="323" y="1617"/>
                </a:lnTo>
                <a:lnTo>
                  <a:pt x="322" y="1617"/>
                </a:lnTo>
                <a:lnTo>
                  <a:pt x="323" y="1617"/>
                </a:lnTo>
                <a:lnTo>
                  <a:pt x="324" y="1616"/>
                </a:lnTo>
                <a:lnTo>
                  <a:pt x="324" y="1617"/>
                </a:lnTo>
                <a:lnTo>
                  <a:pt x="325" y="1617"/>
                </a:lnTo>
                <a:lnTo>
                  <a:pt x="325" y="1619"/>
                </a:lnTo>
                <a:lnTo>
                  <a:pt x="326" y="1619"/>
                </a:lnTo>
                <a:lnTo>
                  <a:pt x="326" y="1620"/>
                </a:lnTo>
                <a:lnTo>
                  <a:pt x="327" y="1620"/>
                </a:lnTo>
                <a:lnTo>
                  <a:pt x="327" y="1621"/>
                </a:lnTo>
                <a:lnTo>
                  <a:pt x="327" y="1622"/>
                </a:lnTo>
                <a:lnTo>
                  <a:pt x="326" y="1622"/>
                </a:lnTo>
                <a:lnTo>
                  <a:pt x="327" y="1622"/>
                </a:lnTo>
                <a:lnTo>
                  <a:pt x="327" y="1623"/>
                </a:lnTo>
                <a:lnTo>
                  <a:pt x="327" y="1624"/>
                </a:lnTo>
                <a:lnTo>
                  <a:pt x="327" y="1625"/>
                </a:lnTo>
                <a:lnTo>
                  <a:pt x="329" y="1625"/>
                </a:lnTo>
                <a:lnTo>
                  <a:pt x="329" y="1626"/>
                </a:lnTo>
                <a:lnTo>
                  <a:pt x="330" y="1626"/>
                </a:lnTo>
                <a:lnTo>
                  <a:pt x="330" y="1628"/>
                </a:lnTo>
                <a:lnTo>
                  <a:pt x="329" y="1628"/>
                </a:lnTo>
                <a:lnTo>
                  <a:pt x="330" y="1628"/>
                </a:lnTo>
                <a:lnTo>
                  <a:pt x="330" y="1626"/>
                </a:lnTo>
                <a:lnTo>
                  <a:pt x="330" y="1625"/>
                </a:lnTo>
                <a:lnTo>
                  <a:pt x="329" y="1625"/>
                </a:lnTo>
                <a:lnTo>
                  <a:pt x="329" y="1624"/>
                </a:lnTo>
                <a:lnTo>
                  <a:pt x="329" y="1623"/>
                </a:lnTo>
                <a:lnTo>
                  <a:pt x="327" y="1623"/>
                </a:lnTo>
                <a:lnTo>
                  <a:pt x="327" y="1622"/>
                </a:lnTo>
                <a:lnTo>
                  <a:pt x="329" y="1622"/>
                </a:lnTo>
                <a:lnTo>
                  <a:pt x="329" y="1621"/>
                </a:lnTo>
                <a:lnTo>
                  <a:pt x="329" y="1622"/>
                </a:lnTo>
                <a:lnTo>
                  <a:pt x="330" y="1622"/>
                </a:lnTo>
                <a:lnTo>
                  <a:pt x="330" y="1623"/>
                </a:lnTo>
                <a:lnTo>
                  <a:pt x="331" y="1623"/>
                </a:lnTo>
                <a:lnTo>
                  <a:pt x="331" y="1622"/>
                </a:lnTo>
                <a:lnTo>
                  <a:pt x="331" y="1621"/>
                </a:lnTo>
                <a:lnTo>
                  <a:pt x="331" y="1620"/>
                </a:lnTo>
                <a:lnTo>
                  <a:pt x="331" y="1619"/>
                </a:lnTo>
                <a:lnTo>
                  <a:pt x="330" y="1619"/>
                </a:lnTo>
                <a:lnTo>
                  <a:pt x="330" y="1617"/>
                </a:lnTo>
                <a:lnTo>
                  <a:pt x="330" y="1616"/>
                </a:lnTo>
                <a:lnTo>
                  <a:pt x="330" y="1615"/>
                </a:lnTo>
                <a:lnTo>
                  <a:pt x="329" y="1615"/>
                </a:lnTo>
                <a:lnTo>
                  <a:pt x="329" y="1614"/>
                </a:lnTo>
                <a:lnTo>
                  <a:pt x="330" y="1614"/>
                </a:lnTo>
                <a:lnTo>
                  <a:pt x="330" y="1613"/>
                </a:lnTo>
                <a:lnTo>
                  <a:pt x="331" y="1613"/>
                </a:lnTo>
                <a:lnTo>
                  <a:pt x="332" y="1613"/>
                </a:lnTo>
                <a:lnTo>
                  <a:pt x="333" y="1612"/>
                </a:lnTo>
                <a:lnTo>
                  <a:pt x="334" y="1612"/>
                </a:lnTo>
                <a:lnTo>
                  <a:pt x="334" y="1613"/>
                </a:lnTo>
                <a:lnTo>
                  <a:pt x="335" y="1613"/>
                </a:lnTo>
                <a:lnTo>
                  <a:pt x="336" y="1613"/>
                </a:lnTo>
                <a:lnTo>
                  <a:pt x="338" y="1613"/>
                </a:lnTo>
                <a:lnTo>
                  <a:pt x="339" y="1613"/>
                </a:lnTo>
                <a:lnTo>
                  <a:pt x="340" y="1613"/>
                </a:lnTo>
                <a:lnTo>
                  <a:pt x="341" y="1613"/>
                </a:lnTo>
                <a:lnTo>
                  <a:pt x="342" y="1612"/>
                </a:lnTo>
                <a:lnTo>
                  <a:pt x="342" y="1613"/>
                </a:lnTo>
                <a:lnTo>
                  <a:pt x="342" y="1614"/>
                </a:lnTo>
                <a:lnTo>
                  <a:pt x="343" y="1614"/>
                </a:lnTo>
                <a:lnTo>
                  <a:pt x="343" y="1615"/>
                </a:lnTo>
                <a:lnTo>
                  <a:pt x="346" y="1615"/>
                </a:lnTo>
                <a:lnTo>
                  <a:pt x="347" y="1615"/>
                </a:lnTo>
                <a:lnTo>
                  <a:pt x="347" y="1613"/>
                </a:lnTo>
                <a:lnTo>
                  <a:pt x="347" y="1609"/>
                </a:lnTo>
                <a:lnTo>
                  <a:pt x="347" y="1611"/>
                </a:lnTo>
                <a:lnTo>
                  <a:pt x="347" y="1609"/>
                </a:lnTo>
                <a:lnTo>
                  <a:pt x="347" y="1615"/>
                </a:lnTo>
                <a:lnTo>
                  <a:pt x="349" y="1614"/>
                </a:lnTo>
                <a:lnTo>
                  <a:pt x="349" y="1613"/>
                </a:lnTo>
                <a:lnTo>
                  <a:pt x="349" y="1612"/>
                </a:lnTo>
                <a:lnTo>
                  <a:pt x="349" y="1611"/>
                </a:lnTo>
                <a:lnTo>
                  <a:pt x="350" y="1611"/>
                </a:lnTo>
                <a:lnTo>
                  <a:pt x="350" y="1612"/>
                </a:lnTo>
                <a:lnTo>
                  <a:pt x="350" y="1613"/>
                </a:lnTo>
                <a:lnTo>
                  <a:pt x="350" y="1614"/>
                </a:lnTo>
                <a:lnTo>
                  <a:pt x="350" y="1615"/>
                </a:lnTo>
                <a:lnTo>
                  <a:pt x="350" y="1616"/>
                </a:lnTo>
                <a:lnTo>
                  <a:pt x="350" y="1617"/>
                </a:lnTo>
                <a:lnTo>
                  <a:pt x="350" y="1619"/>
                </a:lnTo>
                <a:lnTo>
                  <a:pt x="350" y="1620"/>
                </a:lnTo>
                <a:lnTo>
                  <a:pt x="350" y="1621"/>
                </a:lnTo>
                <a:lnTo>
                  <a:pt x="349" y="1621"/>
                </a:lnTo>
                <a:lnTo>
                  <a:pt x="349" y="1622"/>
                </a:lnTo>
                <a:lnTo>
                  <a:pt x="349" y="1623"/>
                </a:lnTo>
                <a:lnTo>
                  <a:pt x="349" y="1624"/>
                </a:lnTo>
                <a:lnTo>
                  <a:pt x="349" y="1625"/>
                </a:lnTo>
                <a:lnTo>
                  <a:pt x="348" y="1625"/>
                </a:lnTo>
                <a:lnTo>
                  <a:pt x="348" y="1626"/>
                </a:lnTo>
                <a:lnTo>
                  <a:pt x="348" y="1628"/>
                </a:lnTo>
                <a:lnTo>
                  <a:pt x="348" y="1629"/>
                </a:lnTo>
                <a:lnTo>
                  <a:pt x="348" y="1628"/>
                </a:lnTo>
                <a:lnTo>
                  <a:pt x="349" y="1626"/>
                </a:lnTo>
                <a:lnTo>
                  <a:pt x="349" y="1625"/>
                </a:lnTo>
                <a:lnTo>
                  <a:pt x="349" y="1624"/>
                </a:lnTo>
                <a:lnTo>
                  <a:pt x="349" y="1623"/>
                </a:lnTo>
                <a:lnTo>
                  <a:pt x="350" y="1623"/>
                </a:lnTo>
                <a:lnTo>
                  <a:pt x="350" y="1624"/>
                </a:lnTo>
                <a:lnTo>
                  <a:pt x="351" y="1624"/>
                </a:lnTo>
                <a:lnTo>
                  <a:pt x="351" y="1625"/>
                </a:lnTo>
                <a:lnTo>
                  <a:pt x="352" y="1625"/>
                </a:lnTo>
                <a:lnTo>
                  <a:pt x="354" y="1625"/>
                </a:lnTo>
                <a:lnTo>
                  <a:pt x="354" y="1626"/>
                </a:lnTo>
                <a:lnTo>
                  <a:pt x="354" y="1628"/>
                </a:lnTo>
                <a:lnTo>
                  <a:pt x="354" y="1626"/>
                </a:lnTo>
                <a:lnTo>
                  <a:pt x="354" y="1625"/>
                </a:lnTo>
                <a:lnTo>
                  <a:pt x="355" y="1625"/>
                </a:lnTo>
                <a:lnTo>
                  <a:pt x="356" y="1625"/>
                </a:lnTo>
                <a:lnTo>
                  <a:pt x="356" y="1624"/>
                </a:lnTo>
                <a:lnTo>
                  <a:pt x="356" y="1623"/>
                </a:lnTo>
                <a:lnTo>
                  <a:pt x="357" y="1623"/>
                </a:lnTo>
                <a:lnTo>
                  <a:pt x="358" y="1623"/>
                </a:lnTo>
                <a:lnTo>
                  <a:pt x="358" y="1622"/>
                </a:lnTo>
                <a:lnTo>
                  <a:pt x="359" y="1622"/>
                </a:lnTo>
                <a:lnTo>
                  <a:pt x="359" y="1623"/>
                </a:lnTo>
                <a:lnTo>
                  <a:pt x="360" y="1623"/>
                </a:lnTo>
                <a:lnTo>
                  <a:pt x="360" y="1624"/>
                </a:lnTo>
                <a:lnTo>
                  <a:pt x="360" y="1625"/>
                </a:lnTo>
                <a:lnTo>
                  <a:pt x="360" y="1626"/>
                </a:lnTo>
                <a:lnTo>
                  <a:pt x="361" y="1626"/>
                </a:lnTo>
                <a:lnTo>
                  <a:pt x="363" y="1626"/>
                </a:lnTo>
                <a:lnTo>
                  <a:pt x="361" y="1626"/>
                </a:lnTo>
                <a:lnTo>
                  <a:pt x="361" y="1625"/>
                </a:lnTo>
                <a:lnTo>
                  <a:pt x="361" y="1624"/>
                </a:lnTo>
                <a:lnTo>
                  <a:pt x="360" y="1623"/>
                </a:lnTo>
                <a:lnTo>
                  <a:pt x="361" y="1622"/>
                </a:lnTo>
                <a:lnTo>
                  <a:pt x="361" y="1621"/>
                </a:lnTo>
                <a:lnTo>
                  <a:pt x="363" y="1621"/>
                </a:lnTo>
                <a:lnTo>
                  <a:pt x="363" y="1620"/>
                </a:lnTo>
                <a:lnTo>
                  <a:pt x="364" y="1620"/>
                </a:lnTo>
                <a:lnTo>
                  <a:pt x="365" y="1620"/>
                </a:lnTo>
                <a:lnTo>
                  <a:pt x="365" y="1621"/>
                </a:lnTo>
                <a:lnTo>
                  <a:pt x="366" y="1621"/>
                </a:lnTo>
                <a:lnTo>
                  <a:pt x="366" y="1620"/>
                </a:lnTo>
                <a:lnTo>
                  <a:pt x="366" y="1619"/>
                </a:lnTo>
                <a:lnTo>
                  <a:pt x="366" y="1617"/>
                </a:lnTo>
                <a:lnTo>
                  <a:pt x="366" y="1616"/>
                </a:lnTo>
                <a:lnTo>
                  <a:pt x="367" y="1616"/>
                </a:lnTo>
                <a:lnTo>
                  <a:pt x="366" y="1616"/>
                </a:lnTo>
                <a:lnTo>
                  <a:pt x="366" y="1615"/>
                </a:lnTo>
                <a:lnTo>
                  <a:pt x="366" y="1614"/>
                </a:lnTo>
                <a:lnTo>
                  <a:pt x="366" y="1613"/>
                </a:lnTo>
                <a:lnTo>
                  <a:pt x="367" y="1613"/>
                </a:lnTo>
                <a:lnTo>
                  <a:pt x="367" y="1612"/>
                </a:lnTo>
                <a:lnTo>
                  <a:pt x="367" y="1611"/>
                </a:lnTo>
                <a:lnTo>
                  <a:pt x="368" y="1611"/>
                </a:lnTo>
                <a:lnTo>
                  <a:pt x="369" y="1611"/>
                </a:lnTo>
                <a:lnTo>
                  <a:pt x="371" y="1611"/>
                </a:lnTo>
                <a:lnTo>
                  <a:pt x="372" y="1611"/>
                </a:lnTo>
                <a:lnTo>
                  <a:pt x="373" y="1611"/>
                </a:lnTo>
                <a:lnTo>
                  <a:pt x="373" y="1612"/>
                </a:lnTo>
                <a:lnTo>
                  <a:pt x="374" y="1612"/>
                </a:lnTo>
                <a:lnTo>
                  <a:pt x="375" y="1613"/>
                </a:lnTo>
                <a:lnTo>
                  <a:pt x="376" y="1614"/>
                </a:lnTo>
                <a:lnTo>
                  <a:pt x="377" y="1615"/>
                </a:lnTo>
                <a:lnTo>
                  <a:pt x="379" y="1615"/>
                </a:lnTo>
                <a:lnTo>
                  <a:pt x="379" y="1616"/>
                </a:lnTo>
                <a:lnTo>
                  <a:pt x="379" y="1617"/>
                </a:lnTo>
                <a:lnTo>
                  <a:pt x="377" y="1617"/>
                </a:lnTo>
                <a:lnTo>
                  <a:pt x="377" y="1619"/>
                </a:lnTo>
                <a:lnTo>
                  <a:pt x="377" y="1620"/>
                </a:lnTo>
                <a:lnTo>
                  <a:pt x="379" y="1620"/>
                </a:lnTo>
                <a:lnTo>
                  <a:pt x="380" y="1620"/>
                </a:lnTo>
                <a:lnTo>
                  <a:pt x="380" y="1621"/>
                </a:lnTo>
                <a:lnTo>
                  <a:pt x="381" y="1621"/>
                </a:lnTo>
                <a:lnTo>
                  <a:pt x="381" y="1622"/>
                </a:lnTo>
                <a:lnTo>
                  <a:pt x="380" y="1622"/>
                </a:lnTo>
                <a:lnTo>
                  <a:pt x="380" y="1623"/>
                </a:lnTo>
                <a:lnTo>
                  <a:pt x="379" y="1623"/>
                </a:lnTo>
                <a:lnTo>
                  <a:pt x="380" y="1623"/>
                </a:lnTo>
                <a:lnTo>
                  <a:pt x="380" y="1624"/>
                </a:lnTo>
                <a:lnTo>
                  <a:pt x="381" y="1624"/>
                </a:lnTo>
                <a:lnTo>
                  <a:pt x="382" y="1624"/>
                </a:lnTo>
                <a:lnTo>
                  <a:pt x="383" y="1624"/>
                </a:lnTo>
                <a:lnTo>
                  <a:pt x="383" y="1623"/>
                </a:lnTo>
                <a:lnTo>
                  <a:pt x="383" y="1622"/>
                </a:lnTo>
                <a:lnTo>
                  <a:pt x="384" y="1622"/>
                </a:lnTo>
                <a:lnTo>
                  <a:pt x="385" y="1622"/>
                </a:lnTo>
                <a:lnTo>
                  <a:pt x="385" y="1623"/>
                </a:lnTo>
                <a:lnTo>
                  <a:pt x="384" y="1623"/>
                </a:lnTo>
                <a:lnTo>
                  <a:pt x="385" y="1623"/>
                </a:lnTo>
                <a:lnTo>
                  <a:pt x="385" y="1624"/>
                </a:lnTo>
                <a:lnTo>
                  <a:pt x="384" y="1624"/>
                </a:lnTo>
                <a:lnTo>
                  <a:pt x="384" y="1625"/>
                </a:lnTo>
                <a:lnTo>
                  <a:pt x="383" y="1625"/>
                </a:lnTo>
                <a:lnTo>
                  <a:pt x="383" y="1626"/>
                </a:lnTo>
                <a:lnTo>
                  <a:pt x="383" y="1628"/>
                </a:lnTo>
                <a:lnTo>
                  <a:pt x="384" y="1628"/>
                </a:lnTo>
                <a:lnTo>
                  <a:pt x="384" y="1629"/>
                </a:lnTo>
                <a:lnTo>
                  <a:pt x="383" y="1629"/>
                </a:lnTo>
                <a:lnTo>
                  <a:pt x="384" y="1630"/>
                </a:lnTo>
                <a:lnTo>
                  <a:pt x="384" y="1631"/>
                </a:lnTo>
                <a:lnTo>
                  <a:pt x="384" y="1632"/>
                </a:lnTo>
                <a:lnTo>
                  <a:pt x="385" y="1632"/>
                </a:lnTo>
                <a:lnTo>
                  <a:pt x="384" y="1632"/>
                </a:lnTo>
                <a:lnTo>
                  <a:pt x="384" y="1633"/>
                </a:lnTo>
                <a:lnTo>
                  <a:pt x="384" y="1634"/>
                </a:lnTo>
                <a:lnTo>
                  <a:pt x="383" y="1634"/>
                </a:lnTo>
                <a:lnTo>
                  <a:pt x="382" y="1634"/>
                </a:lnTo>
                <a:lnTo>
                  <a:pt x="382" y="1636"/>
                </a:lnTo>
                <a:lnTo>
                  <a:pt x="381" y="1636"/>
                </a:lnTo>
                <a:lnTo>
                  <a:pt x="381" y="1637"/>
                </a:lnTo>
                <a:lnTo>
                  <a:pt x="380" y="1637"/>
                </a:lnTo>
                <a:lnTo>
                  <a:pt x="379" y="1637"/>
                </a:lnTo>
                <a:lnTo>
                  <a:pt x="379" y="1638"/>
                </a:lnTo>
                <a:lnTo>
                  <a:pt x="377" y="1638"/>
                </a:lnTo>
                <a:lnTo>
                  <a:pt x="379" y="1638"/>
                </a:lnTo>
                <a:lnTo>
                  <a:pt x="379" y="1637"/>
                </a:lnTo>
                <a:lnTo>
                  <a:pt x="380" y="1637"/>
                </a:lnTo>
                <a:lnTo>
                  <a:pt x="381" y="1637"/>
                </a:lnTo>
                <a:lnTo>
                  <a:pt x="381" y="1636"/>
                </a:lnTo>
                <a:lnTo>
                  <a:pt x="382" y="1636"/>
                </a:lnTo>
                <a:lnTo>
                  <a:pt x="383" y="1636"/>
                </a:lnTo>
                <a:lnTo>
                  <a:pt x="383" y="1634"/>
                </a:lnTo>
                <a:lnTo>
                  <a:pt x="384" y="1634"/>
                </a:lnTo>
                <a:lnTo>
                  <a:pt x="384" y="1633"/>
                </a:lnTo>
                <a:lnTo>
                  <a:pt x="385" y="1633"/>
                </a:lnTo>
                <a:lnTo>
                  <a:pt x="385" y="1632"/>
                </a:lnTo>
                <a:lnTo>
                  <a:pt x="385" y="1630"/>
                </a:lnTo>
                <a:lnTo>
                  <a:pt x="385" y="1629"/>
                </a:lnTo>
                <a:lnTo>
                  <a:pt x="386" y="1626"/>
                </a:lnTo>
                <a:lnTo>
                  <a:pt x="386" y="1625"/>
                </a:lnTo>
                <a:lnTo>
                  <a:pt x="385" y="1629"/>
                </a:lnTo>
                <a:lnTo>
                  <a:pt x="386" y="1629"/>
                </a:lnTo>
                <a:lnTo>
                  <a:pt x="386" y="1630"/>
                </a:lnTo>
                <a:lnTo>
                  <a:pt x="390" y="1630"/>
                </a:lnTo>
                <a:lnTo>
                  <a:pt x="391" y="1629"/>
                </a:lnTo>
                <a:lnTo>
                  <a:pt x="396" y="1630"/>
                </a:lnTo>
                <a:lnTo>
                  <a:pt x="396" y="1628"/>
                </a:lnTo>
                <a:lnTo>
                  <a:pt x="399" y="1629"/>
                </a:lnTo>
                <a:lnTo>
                  <a:pt x="399" y="1630"/>
                </a:lnTo>
                <a:lnTo>
                  <a:pt x="400" y="1630"/>
                </a:lnTo>
                <a:lnTo>
                  <a:pt x="401" y="1631"/>
                </a:lnTo>
                <a:lnTo>
                  <a:pt x="402" y="1630"/>
                </a:lnTo>
                <a:lnTo>
                  <a:pt x="406" y="1631"/>
                </a:lnTo>
                <a:lnTo>
                  <a:pt x="406" y="1632"/>
                </a:lnTo>
                <a:lnTo>
                  <a:pt x="407" y="1632"/>
                </a:lnTo>
                <a:lnTo>
                  <a:pt x="408" y="1626"/>
                </a:lnTo>
                <a:lnTo>
                  <a:pt x="409" y="1626"/>
                </a:lnTo>
                <a:lnTo>
                  <a:pt x="408" y="1632"/>
                </a:lnTo>
                <a:lnTo>
                  <a:pt x="409" y="1632"/>
                </a:lnTo>
                <a:lnTo>
                  <a:pt x="409" y="1633"/>
                </a:lnTo>
                <a:lnTo>
                  <a:pt x="410" y="1633"/>
                </a:lnTo>
                <a:lnTo>
                  <a:pt x="411" y="1633"/>
                </a:lnTo>
                <a:lnTo>
                  <a:pt x="413" y="1628"/>
                </a:lnTo>
                <a:lnTo>
                  <a:pt x="415" y="1628"/>
                </a:lnTo>
                <a:lnTo>
                  <a:pt x="414" y="1637"/>
                </a:lnTo>
                <a:lnTo>
                  <a:pt x="415" y="1638"/>
                </a:lnTo>
                <a:lnTo>
                  <a:pt x="415" y="1639"/>
                </a:lnTo>
                <a:lnTo>
                  <a:pt x="416" y="1632"/>
                </a:lnTo>
                <a:lnTo>
                  <a:pt x="417" y="1632"/>
                </a:lnTo>
                <a:lnTo>
                  <a:pt x="416" y="1639"/>
                </a:lnTo>
                <a:lnTo>
                  <a:pt x="417" y="1640"/>
                </a:lnTo>
                <a:lnTo>
                  <a:pt x="418" y="1641"/>
                </a:lnTo>
                <a:lnTo>
                  <a:pt x="418" y="1634"/>
                </a:lnTo>
                <a:lnTo>
                  <a:pt x="419" y="1634"/>
                </a:lnTo>
                <a:lnTo>
                  <a:pt x="418" y="1641"/>
                </a:lnTo>
                <a:lnTo>
                  <a:pt x="419" y="1641"/>
                </a:lnTo>
                <a:lnTo>
                  <a:pt x="421" y="1641"/>
                </a:lnTo>
                <a:lnTo>
                  <a:pt x="422" y="1636"/>
                </a:lnTo>
                <a:lnTo>
                  <a:pt x="424" y="1636"/>
                </a:lnTo>
                <a:lnTo>
                  <a:pt x="424" y="1634"/>
                </a:lnTo>
                <a:lnTo>
                  <a:pt x="425" y="1636"/>
                </a:lnTo>
                <a:lnTo>
                  <a:pt x="426" y="1636"/>
                </a:lnTo>
                <a:lnTo>
                  <a:pt x="427" y="1637"/>
                </a:lnTo>
                <a:lnTo>
                  <a:pt x="430" y="1637"/>
                </a:lnTo>
                <a:lnTo>
                  <a:pt x="426" y="1648"/>
                </a:lnTo>
                <a:lnTo>
                  <a:pt x="427" y="1649"/>
                </a:lnTo>
                <a:lnTo>
                  <a:pt x="428" y="1649"/>
                </a:lnTo>
                <a:lnTo>
                  <a:pt x="430" y="1645"/>
                </a:lnTo>
                <a:lnTo>
                  <a:pt x="431" y="1645"/>
                </a:lnTo>
                <a:lnTo>
                  <a:pt x="430" y="1649"/>
                </a:lnTo>
                <a:lnTo>
                  <a:pt x="431" y="1649"/>
                </a:lnTo>
                <a:lnTo>
                  <a:pt x="432" y="1649"/>
                </a:lnTo>
                <a:lnTo>
                  <a:pt x="433" y="1645"/>
                </a:lnTo>
                <a:lnTo>
                  <a:pt x="432" y="1649"/>
                </a:lnTo>
                <a:lnTo>
                  <a:pt x="433" y="1649"/>
                </a:lnTo>
                <a:lnTo>
                  <a:pt x="435" y="1650"/>
                </a:lnTo>
                <a:lnTo>
                  <a:pt x="436" y="1641"/>
                </a:lnTo>
                <a:lnTo>
                  <a:pt x="438" y="1641"/>
                </a:lnTo>
                <a:lnTo>
                  <a:pt x="435" y="1649"/>
                </a:lnTo>
                <a:lnTo>
                  <a:pt x="435" y="1650"/>
                </a:lnTo>
                <a:lnTo>
                  <a:pt x="436" y="1649"/>
                </a:lnTo>
                <a:lnTo>
                  <a:pt x="436" y="1648"/>
                </a:lnTo>
                <a:lnTo>
                  <a:pt x="438" y="1648"/>
                </a:lnTo>
                <a:lnTo>
                  <a:pt x="438" y="1649"/>
                </a:lnTo>
                <a:lnTo>
                  <a:pt x="438" y="1650"/>
                </a:lnTo>
                <a:lnTo>
                  <a:pt x="439" y="1650"/>
                </a:lnTo>
                <a:lnTo>
                  <a:pt x="439" y="1651"/>
                </a:lnTo>
                <a:lnTo>
                  <a:pt x="439" y="1653"/>
                </a:lnTo>
                <a:lnTo>
                  <a:pt x="439" y="1654"/>
                </a:lnTo>
                <a:lnTo>
                  <a:pt x="440" y="1654"/>
                </a:lnTo>
                <a:lnTo>
                  <a:pt x="441" y="1654"/>
                </a:lnTo>
                <a:lnTo>
                  <a:pt x="441" y="1653"/>
                </a:lnTo>
                <a:lnTo>
                  <a:pt x="441" y="1651"/>
                </a:lnTo>
                <a:lnTo>
                  <a:pt x="441" y="1649"/>
                </a:lnTo>
                <a:lnTo>
                  <a:pt x="441" y="1648"/>
                </a:lnTo>
                <a:lnTo>
                  <a:pt x="442" y="1648"/>
                </a:lnTo>
                <a:lnTo>
                  <a:pt x="442" y="1651"/>
                </a:lnTo>
                <a:lnTo>
                  <a:pt x="443" y="1651"/>
                </a:lnTo>
                <a:lnTo>
                  <a:pt x="443" y="1653"/>
                </a:lnTo>
                <a:lnTo>
                  <a:pt x="446" y="1653"/>
                </a:lnTo>
                <a:lnTo>
                  <a:pt x="447" y="1653"/>
                </a:lnTo>
                <a:lnTo>
                  <a:pt x="447" y="1648"/>
                </a:lnTo>
                <a:lnTo>
                  <a:pt x="447" y="1653"/>
                </a:lnTo>
                <a:lnTo>
                  <a:pt x="450" y="1653"/>
                </a:lnTo>
                <a:lnTo>
                  <a:pt x="453" y="1654"/>
                </a:lnTo>
                <a:lnTo>
                  <a:pt x="453" y="1653"/>
                </a:lnTo>
                <a:lnTo>
                  <a:pt x="455" y="1654"/>
                </a:lnTo>
                <a:lnTo>
                  <a:pt x="455" y="1656"/>
                </a:lnTo>
                <a:lnTo>
                  <a:pt x="456" y="1656"/>
                </a:lnTo>
                <a:lnTo>
                  <a:pt x="457" y="1654"/>
                </a:lnTo>
                <a:lnTo>
                  <a:pt x="457" y="1655"/>
                </a:lnTo>
                <a:lnTo>
                  <a:pt x="460" y="1655"/>
                </a:lnTo>
                <a:lnTo>
                  <a:pt x="460" y="1646"/>
                </a:lnTo>
                <a:lnTo>
                  <a:pt x="460" y="1655"/>
                </a:lnTo>
                <a:lnTo>
                  <a:pt x="461" y="1656"/>
                </a:lnTo>
                <a:lnTo>
                  <a:pt x="461" y="1657"/>
                </a:lnTo>
                <a:lnTo>
                  <a:pt x="463" y="1657"/>
                </a:lnTo>
                <a:lnTo>
                  <a:pt x="463" y="1658"/>
                </a:lnTo>
                <a:lnTo>
                  <a:pt x="464" y="1658"/>
                </a:lnTo>
                <a:lnTo>
                  <a:pt x="465" y="1657"/>
                </a:lnTo>
                <a:lnTo>
                  <a:pt x="466" y="1657"/>
                </a:lnTo>
                <a:lnTo>
                  <a:pt x="467" y="1657"/>
                </a:lnTo>
                <a:lnTo>
                  <a:pt x="468" y="1657"/>
                </a:lnTo>
                <a:lnTo>
                  <a:pt x="468" y="1658"/>
                </a:lnTo>
                <a:lnTo>
                  <a:pt x="469" y="1658"/>
                </a:lnTo>
                <a:lnTo>
                  <a:pt x="469" y="1657"/>
                </a:lnTo>
                <a:lnTo>
                  <a:pt x="469" y="1656"/>
                </a:lnTo>
                <a:lnTo>
                  <a:pt x="469" y="1655"/>
                </a:lnTo>
                <a:lnTo>
                  <a:pt x="472" y="1655"/>
                </a:lnTo>
                <a:lnTo>
                  <a:pt x="472" y="1651"/>
                </a:lnTo>
                <a:lnTo>
                  <a:pt x="473" y="1651"/>
                </a:lnTo>
                <a:lnTo>
                  <a:pt x="473" y="1655"/>
                </a:lnTo>
                <a:lnTo>
                  <a:pt x="476" y="1655"/>
                </a:lnTo>
                <a:lnTo>
                  <a:pt x="476" y="1650"/>
                </a:lnTo>
                <a:lnTo>
                  <a:pt x="476" y="1645"/>
                </a:lnTo>
                <a:lnTo>
                  <a:pt x="477" y="1650"/>
                </a:lnTo>
                <a:lnTo>
                  <a:pt x="480" y="1649"/>
                </a:lnTo>
                <a:lnTo>
                  <a:pt x="480" y="1650"/>
                </a:lnTo>
                <a:lnTo>
                  <a:pt x="481" y="1650"/>
                </a:lnTo>
                <a:lnTo>
                  <a:pt x="481" y="1651"/>
                </a:lnTo>
                <a:lnTo>
                  <a:pt x="482" y="1651"/>
                </a:lnTo>
                <a:lnTo>
                  <a:pt x="483" y="1654"/>
                </a:lnTo>
                <a:lnTo>
                  <a:pt x="484" y="1656"/>
                </a:lnTo>
                <a:lnTo>
                  <a:pt x="485" y="1656"/>
                </a:lnTo>
                <a:lnTo>
                  <a:pt x="484" y="1654"/>
                </a:lnTo>
                <a:lnTo>
                  <a:pt x="485" y="1651"/>
                </a:lnTo>
                <a:lnTo>
                  <a:pt x="485" y="1650"/>
                </a:lnTo>
                <a:lnTo>
                  <a:pt x="485" y="1649"/>
                </a:lnTo>
                <a:lnTo>
                  <a:pt x="488" y="1649"/>
                </a:lnTo>
                <a:lnTo>
                  <a:pt x="489" y="1656"/>
                </a:lnTo>
                <a:lnTo>
                  <a:pt x="488" y="1648"/>
                </a:lnTo>
                <a:lnTo>
                  <a:pt x="493" y="1647"/>
                </a:lnTo>
                <a:lnTo>
                  <a:pt x="493" y="1648"/>
                </a:lnTo>
                <a:lnTo>
                  <a:pt x="500" y="1647"/>
                </a:lnTo>
                <a:lnTo>
                  <a:pt x="500" y="1646"/>
                </a:lnTo>
                <a:lnTo>
                  <a:pt x="503" y="1645"/>
                </a:lnTo>
                <a:lnTo>
                  <a:pt x="506" y="1645"/>
                </a:lnTo>
                <a:lnTo>
                  <a:pt x="507" y="1645"/>
                </a:lnTo>
                <a:lnTo>
                  <a:pt x="507" y="1646"/>
                </a:lnTo>
                <a:lnTo>
                  <a:pt x="508" y="1647"/>
                </a:lnTo>
                <a:lnTo>
                  <a:pt x="509" y="1647"/>
                </a:lnTo>
                <a:lnTo>
                  <a:pt x="509" y="1648"/>
                </a:lnTo>
                <a:lnTo>
                  <a:pt x="510" y="1648"/>
                </a:lnTo>
                <a:lnTo>
                  <a:pt x="510" y="1647"/>
                </a:lnTo>
                <a:lnTo>
                  <a:pt x="510" y="1646"/>
                </a:lnTo>
                <a:lnTo>
                  <a:pt x="511" y="1646"/>
                </a:lnTo>
                <a:lnTo>
                  <a:pt x="511" y="1645"/>
                </a:lnTo>
                <a:lnTo>
                  <a:pt x="513" y="1645"/>
                </a:lnTo>
                <a:lnTo>
                  <a:pt x="511" y="1645"/>
                </a:lnTo>
                <a:lnTo>
                  <a:pt x="513" y="1642"/>
                </a:lnTo>
                <a:lnTo>
                  <a:pt x="514" y="1642"/>
                </a:lnTo>
                <a:lnTo>
                  <a:pt x="514" y="1644"/>
                </a:lnTo>
                <a:lnTo>
                  <a:pt x="515" y="1644"/>
                </a:lnTo>
                <a:lnTo>
                  <a:pt x="516" y="1644"/>
                </a:lnTo>
                <a:lnTo>
                  <a:pt x="517" y="1644"/>
                </a:lnTo>
                <a:lnTo>
                  <a:pt x="517" y="1642"/>
                </a:lnTo>
                <a:lnTo>
                  <a:pt x="517" y="1641"/>
                </a:lnTo>
                <a:lnTo>
                  <a:pt x="517" y="1640"/>
                </a:lnTo>
                <a:lnTo>
                  <a:pt x="517" y="1639"/>
                </a:lnTo>
                <a:lnTo>
                  <a:pt x="518" y="1639"/>
                </a:lnTo>
                <a:lnTo>
                  <a:pt x="520" y="1639"/>
                </a:lnTo>
                <a:lnTo>
                  <a:pt x="520" y="1640"/>
                </a:lnTo>
                <a:lnTo>
                  <a:pt x="522" y="1640"/>
                </a:lnTo>
                <a:lnTo>
                  <a:pt x="522" y="1639"/>
                </a:lnTo>
                <a:lnTo>
                  <a:pt x="523" y="1638"/>
                </a:lnTo>
                <a:lnTo>
                  <a:pt x="524" y="1638"/>
                </a:lnTo>
                <a:lnTo>
                  <a:pt x="526" y="1637"/>
                </a:lnTo>
                <a:lnTo>
                  <a:pt x="527" y="1637"/>
                </a:lnTo>
                <a:lnTo>
                  <a:pt x="531" y="1637"/>
                </a:lnTo>
                <a:lnTo>
                  <a:pt x="531" y="1636"/>
                </a:lnTo>
                <a:lnTo>
                  <a:pt x="533" y="1636"/>
                </a:lnTo>
                <a:lnTo>
                  <a:pt x="539" y="1636"/>
                </a:lnTo>
                <a:lnTo>
                  <a:pt x="539" y="1634"/>
                </a:lnTo>
                <a:lnTo>
                  <a:pt x="540" y="1634"/>
                </a:lnTo>
                <a:lnTo>
                  <a:pt x="540" y="1633"/>
                </a:lnTo>
                <a:lnTo>
                  <a:pt x="543" y="1632"/>
                </a:lnTo>
                <a:lnTo>
                  <a:pt x="547" y="1631"/>
                </a:lnTo>
                <a:lnTo>
                  <a:pt x="550" y="1631"/>
                </a:lnTo>
                <a:lnTo>
                  <a:pt x="553" y="1630"/>
                </a:lnTo>
                <a:lnTo>
                  <a:pt x="553" y="1631"/>
                </a:lnTo>
                <a:lnTo>
                  <a:pt x="557" y="1631"/>
                </a:lnTo>
                <a:lnTo>
                  <a:pt x="557" y="1632"/>
                </a:lnTo>
                <a:lnTo>
                  <a:pt x="558" y="1632"/>
                </a:lnTo>
                <a:lnTo>
                  <a:pt x="559" y="1632"/>
                </a:lnTo>
                <a:lnTo>
                  <a:pt x="560" y="1632"/>
                </a:lnTo>
                <a:lnTo>
                  <a:pt x="561" y="1632"/>
                </a:lnTo>
                <a:lnTo>
                  <a:pt x="563" y="1631"/>
                </a:lnTo>
                <a:lnTo>
                  <a:pt x="565" y="1631"/>
                </a:lnTo>
                <a:lnTo>
                  <a:pt x="567" y="1631"/>
                </a:lnTo>
                <a:lnTo>
                  <a:pt x="567" y="1632"/>
                </a:lnTo>
                <a:lnTo>
                  <a:pt x="566" y="1633"/>
                </a:lnTo>
                <a:lnTo>
                  <a:pt x="568" y="1636"/>
                </a:lnTo>
                <a:lnTo>
                  <a:pt x="569" y="1636"/>
                </a:lnTo>
                <a:lnTo>
                  <a:pt x="572" y="1637"/>
                </a:lnTo>
                <a:lnTo>
                  <a:pt x="572" y="1634"/>
                </a:lnTo>
                <a:lnTo>
                  <a:pt x="573" y="1636"/>
                </a:lnTo>
                <a:lnTo>
                  <a:pt x="572" y="1637"/>
                </a:lnTo>
                <a:lnTo>
                  <a:pt x="573" y="1637"/>
                </a:lnTo>
                <a:lnTo>
                  <a:pt x="574" y="1633"/>
                </a:lnTo>
                <a:lnTo>
                  <a:pt x="575" y="1633"/>
                </a:lnTo>
                <a:lnTo>
                  <a:pt x="573" y="1637"/>
                </a:lnTo>
                <a:lnTo>
                  <a:pt x="574" y="1637"/>
                </a:lnTo>
                <a:lnTo>
                  <a:pt x="574" y="1638"/>
                </a:lnTo>
                <a:lnTo>
                  <a:pt x="576" y="1639"/>
                </a:lnTo>
                <a:lnTo>
                  <a:pt x="576" y="1638"/>
                </a:lnTo>
                <a:lnTo>
                  <a:pt x="577" y="1639"/>
                </a:lnTo>
                <a:lnTo>
                  <a:pt x="578" y="1638"/>
                </a:lnTo>
                <a:lnTo>
                  <a:pt x="577" y="1634"/>
                </a:lnTo>
                <a:lnTo>
                  <a:pt x="578" y="1634"/>
                </a:lnTo>
                <a:lnTo>
                  <a:pt x="578" y="1639"/>
                </a:lnTo>
                <a:lnTo>
                  <a:pt x="578" y="1640"/>
                </a:lnTo>
                <a:lnTo>
                  <a:pt x="582" y="1640"/>
                </a:lnTo>
                <a:lnTo>
                  <a:pt x="583" y="1640"/>
                </a:lnTo>
                <a:lnTo>
                  <a:pt x="584" y="1640"/>
                </a:lnTo>
                <a:lnTo>
                  <a:pt x="585" y="1641"/>
                </a:lnTo>
                <a:lnTo>
                  <a:pt x="585" y="1642"/>
                </a:lnTo>
                <a:lnTo>
                  <a:pt x="586" y="1646"/>
                </a:lnTo>
                <a:lnTo>
                  <a:pt x="586" y="1645"/>
                </a:lnTo>
                <a:lnTo>
                  <a:pt x="586" y="1644"/>
                </a:lnTo>
                <a:lnTo>
                  <a:pt x="586" y="1642"/>
                </a:lnTo>
                <a:lnTo>
                  <a:pt x="586" y="1641"/>
                </a:lnTo>
                <a:lnTo>
                  <a:pt x="586" y="1640"/>
                </a:lnTo>
                <a:lnTo>
                  <a:pt x="589" y="1639"/>
                </a:lnTo>
                <a:lnTo>
                  <a:pt x="590" y="1639"/>
                </a:lnTo>
                <a:lnTo>
                  <a:pt x="591" y="1639"/>
                </a:lnTo>
                <a:lnTo>
                  <a:pt x="591" y="1640"/>
                </a:lnTo>
                <a:lnTo>
                  <a:pt x="590" y="1633"/>
                </a:lnTo>
                <a:lnTo>
                  <a:pt x="593" y="1632"/>
                </a:lnTo>
                <a:lnTo>
                  <a:pt x="593" y="1633"/>
                </a:lnTo>
                <a:lnTo>
                  <a:pt x="591" y="1633"/>
                </a:lnTo>
                <a:lnTo>
                  <a:pt x="591" y="1640"/>
                </a:lnTo>
                <a:lnTo>
                  <a:pt x="592" y="1640"/>
                </a:lnTo>
                <a:lnTo>
                  <a:pt x="593" y="1640"/>
                </a:lnTo>
                <a:lnTo>
                  <a:pt x="594" y="1640"/>
                </a:lnTo>
                <a:lnTo>
                  <a:pt x="597" y="1640"/>
                </a:lnTo>
                <a:lnTo>
                  <a:pt x="598" y="1640"/>
                </a:lnTo>
                <a:lnTo>
                  <a:pt x="599" y="1640"/>
                </a:lnTo>
                <a:lnTo>
                  <a:pt x="600" y="1640"/>
                </a:lnTo>
                <a:lnTo>
                  <a:pt x="601" y="1640"/>
                </a:lnTo>
                <a:lnTo>
                  <a:pt x="601" y="1639"/>
                </a:lnTo>
                <a:lnTo>
                  <a:pt x="602" y="1639"/>
                </a:lnTo>
                <a:lnTo>
                  <a:pt x="602" y="1638"/>
                </a:lnTo>
                <a:lnTo>
                  <a:pt x="603" y="1638"/>
                </a:lnTo>
                <a:lnTo>
                  <a:pt x="603" y="1637"/>
                </a:lnTo>
                <a:lnTo>
                  <a:pt x="606" y="1637"/>
                </a:lnTo>
                <a:lnTo>
                  <a:pt x="607" y="1638"/>
                </a:lnTo>
                <a:lnTo>
                  <a:pt x="606" y="1637"/>
                </a:lnTo>
                <a:lnTo>
                  <a:pt x="606" y="1636"/>
                </a:lnTo>
                <a:lnTo>
                  <a:pt x="606" y="1634"/>
                </a:lnTo>
                <a:lnTo>
                  <a:pt x="606" y="1633"/>
                </a:lnTo>
                <a:lnTo>
                  <a:pt x="609" y="1632"/>
                </a:lnTo>
                <a:lnTo>
                  <a:pt x="610" y="1633"/>
                </a:lnTo>
                <a:lnTo>
                  <a:pt x="610" y="1632"/>
                </a:lnTo>
                <a:lnTo>
                  <a:pt x="609" y="1632"/>
                </a:lnTo>
                <a:lnTo>
                  <a:pt x="610" y="1632"/>
                </a:lnTo>
                <a:lnTo>
                  <a:pt x="610" y="1633"/>
                </a:lnTo>
                <a:lnTo>
                  <a:pt x="610" y="1632"/>
                </a:lnTo>
                <a:lnTo>
                  <a:pt x="611" y="1631"/>
                </a:lnTo>
                <a:lnTo>
                  <a:pt x="610" y="1632"/>
                </a:lnTo>
                <a:lnTo>
                  <a:pt x="611" y="1632"/>
                </a:lnTo>
                <a:lnTo>
                  <a:pt x="612" y="1632"/>
                </a:lnTo>
                <a:lnTo>
                  <a:pt x="612" y="1631"/>
                </a:lnTo>
                <a:lnTo>
                  <a:pt x="612" y="1632"/>
                </a:lnTo>
                <a:lnTo>
                  <a:pt x="612" y="1633"/>
                </a:lnTo>
                <a:lnTo>
                  <a:pt x="614" y="1631"/>
                </a:lnTo>
                <a:lnTo>
                  <a:pt x="614" y="1632"/>
                </a:lnTo>
                <a:lnTo>
                  <a:pt x="612" y="1633"/>
                </a:lnTo>
                <a:lnTo>
                  <a:pt x="615" y="1634"/>
                </a:lnTo>
                <a:lnTo>
                  <a:pt x="616" y="1634"/>
                </a:lnTo>
                <a:lnTo>
                  <a:pt x="617" y="1634"/>
                </a:lnTo>
                <a:lnTo>
                  <a:pt x="618" y="1634"/>
                </a:lnTo>
                <a:lnTo>
                  <a:pt x="618" y="1633"/>
                </a:lnTo>
                <a:lnTo>
                  <a:pt x="620" y="1633"/>
                </a:lnTo>
                <a:lnTo>
                  <a:pt x="620" y="1632"/>
                </a:lnTo>
                <a:lnTo>
                  <a:pt x="618" y="1628"/>
                </a:lnTo>
                <a:lnTo>
                  <a:pt x="619" y="1628"/>
                </a:lnTo>
                <a:lnTo>
                  <a:pt x="620" y="1632"/>
                </a:lnTo>
                <a:lnTo>
                  <a:pt x="622" y="1632"/>
                </a:lnTo>
                <a:lnTo>
                  <a:pt x="623" y="1632"/>
                </a:lnTo>
                <a:lnTo>
                  <a:pt x="620" y="1628"/>
                </a:lnTo>
                <a:lnTo>
                  <a:pt x="622" y="1626"/>
                </a:lnTo>
                <a:lnTo>
                  <a:pt x="623" y="1632"/>
                </a:lnTo>
                <a:lnTo>
                  <a:pt x="625" y="1632"/>
                </a:lnTo>
                <a:lnTo>
                  <a:pt x="624" y="1631"/>
                </a:lnTo>
                <a:lnTo>
                  <a:pt x="625" y="1630"/>
                </a:lnTo>
                <a:lnTo>
                  <a:pt x="624" y="1626"/>
                </a:lnTo>
                <a:lnTo>
                  <a:pt x="623" y="1626"/>
                </a:lnTo>
                <a:lnTo>
                  <a:pt x="624" y="1626"/>
                </a:lnTo>
                <a:lnTo>
                  <a:pt x="625" y="1629"/>
                </a:lnTo>
                <a:lnTo>
                  <a:pt x="625" y="1632"/>
                </a:lnTo>
                <a:lnTo>
                  <a:pt x="626" y="1632"/>
                </a:lnTo>
                <a:lnTo>
                  <a:pt x="627" y="1632"/>
                </a:lnTo>
                <a:lnTo>
                  <a:pt x="626" y="1631"/>
                </a:lnTo>
                <a:lnTo>
                  <a:pt x="627" y="1631"/>
                </a:lnTo>
                <a:lnTo>
                  <a:pt x="627" y="1630"/>
                </a:lnTo>
                <a:lnTo>
                  <a:pt x="628" y="1631"/>
                </a:lnTo>
                <a:lnTo>
                  <a:pt x="628" y="1632"/>
                </a:lnTo>
                <a:lnTo>
                  <a:pt x="630" y="1632"/>
                </a:lnTo>
                <a:lnTo>
                  <a:pt x="632" y="1631"/>
                </a:lnTo>
                <a:lnTo>
                  <a:pt x="631" y="1630"/>
                </a:lnTo>
                <a:lnTo>
                  <a:pt x="632" y="1630"/>
                </a:lnTo>
                <a:lnTo>
                  <a:pt x="633" y="1629"/>
                </a:lnTo>
                <a:lnTo>
                  <a:pt x="633" y="1628"/>
                </a:lnTo>
                <a:lnTo>
                  <a:pt x="632" y="1625"/>
                </a:lnTo>
                <a:lnTo>
                  <a:pt x="631" y="1623"/>
                </a:lnTo>
                <a:lnTo>
                  <a:pt x="632" y="1623"/>
                </a:lnTo>
                <a:lnTo>
                  <a:pt x="632" y="1624"/>
                </a:lnTo>
                <a:lnTo>
                  <a:pt x="632" y="1625"/>
                </a:lnTo>
                <a:lnTo>
                  <a:pt x="633" y="1626"/>
                </a:lnTo>
                <a:lnTo>
                  <a:pt x="633" y="1628"/>
                </a:lnTo>
                <a:lnTo>
                  <a:pt x="633" y="1629"/>
                </a:lnTo>
                <a:lnTo>
                  <a:pt x="634" y="1629"/>
                </a:lnTo>
                <a:lnTo>
                  <a:pt x="635" y="1628"/>
                </a:lnTo>
                <a:lnTo>
                  <a:pt x="633" y="1622"/>
                </a:lnTo>
                <a:lnTo>
                  <a:pt x="635" y="1628"/>
                </a:lnTo>
                <a:lnTo>
                  <a:pt x="636" y="1628"/>
                </a:lnTo>
                <a:lnTo>
                  <a:pt x="637" y="1628"/>
                </a:lnTo>
                <a:lnTo>
                  <a:pt x="639" y="1628"/>
                </a:lnTo>
                <a:lnTo>
                  <a:pt x="640" y="1626"/>
                </a:lnTo>
                <a:lnTo>
                  <a:pt x="641" y="1624"/>
                </a:lnTo>
                <a:lnTo>
                  <a:pt x="642" y="1623"/>
                </a:lnTo>
                <a:lnTo>
                  <a:pt x="644" y="1622"/>
                </a:lnTo>
                <a:lnTo>
                  <a:pt x="647" y="1620"/>
                </a:lnTo>
                <a:lnTo>
                  <a:pt x="645" y="1617"/>
                </a:lnTo>
                <a:lnTo>
                  <a:pt x="645" y="1616"/>
                </a:lnTo>
                <a:lnTo>
                  <a:pt x="651" y="1614"/>
                </a:lnTo>
                <a:lnTo>
                  <a:pt x="651" y="1615"/>
                </a:lnTo>
                <a:lnTo>
                  <a:pt x="647" y="1617"/>
                </a:lnTo>
                <a:lnTo>
                  <a:pt x="648" y="1620"/>
                </a:lnTo>
                <a:lnTo>
                  <a:pt x="648" y="1619"/>
                </a:lnTo>
                <a:lnTo>
                  <a:pt x="649" y="1619"/>
                </a:lnTo>
                <a:lnTo>
                  <a:pt x="653" y="1615"/>
                </a:lnTo>
                <a:lnTo>
                  <a:pt x="656" y="1614"/>
                </a:lnTo>
                <a:lnTo>
                  <a:pt x="656" y="1613"/>
                </a:lnTo>
                <a:lnTo>
                  <a:pt x="659" y="1611"/>
                </a:lnTo>
                <a:lnTo>
                  <a:pt x="659" y="1612"/>
                </a:lnTo>
                <a:lnTo>
                  <a:pt x="656" y="1613"/>
                </a:lnTo>
                <a:lnTo>
                  <a:pt x="656" y="1614"/>
                </a:lnTo>
                <a:lnTo>
                  <a:pt x="656" y="1613"/>
                </a:lnTo>
                <a:lnTo>
                  <a:pt x="657" y="1613"/>
                </a:lnTo>
                <a:lnTo>
                  <a:pt x="659" y="1611"/>
                </a:lnTo>
                <a:lnTo>
                  <a:pt x="665" y="1608"/>
                </a:lnTo>
                <a:lnTo>
                  <a:pt x="666" y="1608"/>
                </a:lnTo>
                <a:lnTo>
                  <a:pt x="669" y="1608"/>
                </a:lnTo>
                <a:lnTo>
                  <a:pt x="672" y="1608"/>
                </a:lnTo>
                <a:lnTo>
                  <a:pt x="674" y="1608"/>
                </a:lnTo>
                <a:lnTo>
                  <a:pt x="678" y="1608"/>
                </a:lnTo>
                <a:lnTo>
                  <a:pt x="687" y="1608"/>
                </a:lnTo>
                <a:lnTo>
                  <a:pt x="689" y="1608"/>
                </a:lnTo>
                <a:lnTo>
                  <a:pt x="690" y="1607"/>
                </a:lnTo>
                <a:lnTo>
                  <a:pt x="691" y="1607"/>
                </a:lnTo>
                <a:lnTo>
                  <a:pt x="691" y="1608"/>
                </a:lnTo>
                <a:lnTo>
                  <a:pt x="692" y="1608"/>
                </a:lnTo>
                <a:lnTo>
                  <a:pt x="692" y="1607"/>
                </a:lnTo>
                <a:lnTo>
                  <a:pt x="693" y="1607"/>
                </a:lnTo>
                <a:lnTo>
                  <a:pt x="695" y="1607"/>
                </a:lnTo>
                <a:lnTo>
                  <a:pt x="699" y="1608"/>
                </a:lnTo>
                <a:lnTo>
                  <a:pt x="701" y="1609"/>
                </a:lnTo>
                <a:lnTo>
                  <a:pt x="702" y="1609"/>
                </a:lnTo>
                <a:lnTo>
                  <a:pt x="707" y="1611"/>
                </a:lnTo>
                <a:lnTo>
                  <a:pt x="709" y="1611"/>
                </a:lnTo>
                <a:lnTo>
                  <a:pt x="710" y="1612"/>
                </a:lnTo>
                <a:lnTo>
                  <a:pt x="715" y="1612"/>
                </a:lnTo>
                <a:lnTo>
                  <a:pt x="716" y="1609"/>
                </a:lnTo>
                <a:lnTo>
                  <a:pt x="727" y="1609"/>
                </a:lnTo>
                <a:lnTo>
                  <a:pt x="733" y="1608"/>
                </a:lnTo>
                <a:lnTo>
                  <a:pt x="739" y="1606"/>
                </a:lnTo>
                <a:lnTo>
                  <a:pt x="741" y="1606"/>
                </a:lnTo>
                <a:lnTo>
                  <a:pt x="741" y="1605"/>
                </a:lnTo>
                <a:lnTo>
                  <a:pt x="749" y="1601"/>
                </a:lnTo>
                <a:lnTo>
                  <a:pt x="750" y="1600"/>
                </a:lnTo>
                <a:lnTo>
                  <a:pt x="754" y="1598"/>
                </a:lnTo>
                <a:lnTo>
                  <a:pt x="757" y="1598"/>
                </a:lnTo>
                <a:lnTo>
                  <a:pt x="761" y="1595"/>
                </a:lnTo>
                <a:lnTo>
                  <a:pt x="762" y="1595"/>
                </a:lnTo>
                <a:lnTo>
                  <a:pt x="764" y="1594"/>
                </a:lnTo>
                <a:lnTo>
                  <a:pt x="765" y="1592"/>
                </a:lnTo>
                <a:lnTo>
                  <a:pt x="772" y="1589"/>
                </a:lnTo>
                <a:lnTo>
                  <a:pt x="774" y="1589"/>
                </a:lnTo>
                <a:lnTo>
                  <a:pt x="776" y="1588"/>
                </a:lnTo>
                <a:lnTo>
                  <a:pt x="778" y="1588"/>
                </a:lnTo>
                <a:lnTo>
                  <a:pt x="778" y="1589"/>
                </a:lnTo>
                <a:lnTo>
                  <a:pt x="779" y="1589"/>
                </a:lnTo>
                <a:lnTo>
                  <a:pt x="782" y="1590"/>
                </a:lnTo>
                <a:lnTo>
                  <a:pt x="789" y="1592"/>
                </a:lnTo>
                <a:lnTo>
                  <a:pt x="790" y="1592"/>
                </a:lnTo>
                <a:close/>
                <a:moveTo>
                  <a:pt x="1933" y="1550"/>
                </a:moveTo>
                <a:lnTo>
                  <a:pt x="1932" y="1550"/>
                </a:lnTo>
                <a:lnTo>
                  <a:pt x="1933" y="1549"/>
                </a:lnTo>
                <a:lnTo>
                  <a:pt x="1933" y="1548"/>
                </a:lnTo>
                <a:lnTo>
                  <a:pt x="1935" y="1548"/>
                </a:lnTo>
                <a:lnTo>
                  <a:pt x="1935" y="1549"/>
                </a:lnTo>
                <a:lnTo>
                  <a:pt x="1933" y="1550"/>
                </a:lnTo>
                <a:close/>
                <a:moveTo>
                  <a:pt x="965" y="1343"/>
                </a:moveTo>
                <a:lnTo>
                  <a:pt x="966" y="1346"/>
                </a:lnTo>
                <a:lnTo>
                  <a:pt x="969" y="1344"/>
                </a:lnTo>
                <a:lnTo>
                  <a:pt x="969" y="1343"/>
                </a:lnTo>
                <a:lnTo>
                  <a:pt x="970" y="1344"/>
                </a:lnTo>
                <a:lnTo>
                  <a:pt x="969" y="1344"/>
                </a:lnTo>
                <a:lnTo>
                  <a:pt x="966" y="1346"/>
                </a:lnTo>
                <a:lnTo>
                  <a:pt x="966" y="1348"/>
                </a:lnTo>
                <a:lnTo>
                  <a:pt x="965" y="1351"/>
                </a:lnTo>
                <a:lnTo>
                  <a:pt x="963" y="1352"/>
                </a:lnTo>
                <a:lnTo>
                  <a:pt x="961" y="1353"/>
                </a:lnTo>
                <a:lnTo>
                  <a:pt x="960" y="1352"/>
                </a:lnTo>
                <a:lnTo>
                  <a:pt x="953" y="1347"/>
                </a:lnTo>
                <a:lnTo>
                  <a:pt x="951" y="1344"/>
                </a:lnTo>
                <a:lnTo>
                  <a:pt x="948" y="1346"/>
                </a:lnTo>
                <a:lnTo>
                  <a:pt x="946" y="1344"/>
                </a:lnTo>
                <a:lnTo>
                  <a:pt x="948" y="1344"/>
                </a:lnTo>
                <a:lnTo>
                  <a:pt x="948" y="1345"/>
                </a:lnTo>
                <a:lnTo>
                  <a:pt x="950" y="1344"/>
                </a:lnTo>
                <a:lnTo>
                  <a:pt x="949" y="1341"/>
                </a:lnTo>
                <a:lnTo>
                  <a:pt x="950" y="1340"/>
                </a:lnTo>
                <a:lnTo>
                  <a:pt x="950" y="1339"/>
                </a:lnTo>
                <a:lnTo>
                  <a:pt x="949" y="1339"/>
                </a:lnTo>
                <a:lnTo>
                  <a:pt x="949" y="1338"/>
                </a:lnTo>
                <a:lnTo>
                  <a:pt x="950" y="1338"/>
                </a:lnTo>
                <a:lnTo>
                  <a:pt x="950" y="1337"/>
                </a:lnTo>
                <a:lnTo>
                  <a:pt x="953" y="1337"/>
                </a:lnTo>
                <a:lnTo>
                  <a:pt x="954" y="1337"/>
                </a:lnTo>
                <a:lnTo>
                  <a:pt x="955" y="1337"/>
                </a:lnTo>
                <a:lnTo>
                  <a:pt x="961" y="1340"/>
                </a:lnTo>
                <a:lnTo>
                  <a:pt x="965" y="1343"/>
                </a:lnTo>
                <a:close/>
                <a:moveTo>
                  <a:pt x="1087" y="1323"/>
                </a:moveTo>
                <a:lnTo>
                  <a:pt x="1093" y="1326"/>
                </a:lnTo>
                <a:lnTo>
                  <a:pt x="1093" y="1324"/>
                </a:lnTo>
                <a:lnTo>
                  <a:pt x="1094" y="1324"/>
                </a:lnTo>
                <a:lnTo>
                  <a:pt x="1094" y="1326"/>
                </a:lnTo>
                <a:lnTo>
                  <a:pt x="1094" y="1324"/>
                </a:lnTo>
                <a:lnTo>
                  <a:pt x="1095" y="1324"/>
                </a:lnTo>
                <a:lnTo>
                  <a:pt x="1095" y="1326"/>
                </a:lnTo>
                <a:lnTo>
                  <a:pt x="1094" y="1326"/>
                </a:lnTo>
                <a:lnTo>
                  <a:pt x="1099" y="1327"/>
                </a:lnTo>
                <a:lnTo>
                  <a:pt x="1102" y="1331"/>
                </a:lnTo>
                <a:lnTo>
                  <a:pt x="1107" y="1330"/>
                </a:lnTo>
                <a:lnTo>
                  <a:pt x="1107" y="1329"/>
                </a:lnTo>
                <a:lnTo>
                  <a:pt x="1108" y="1329"/>
                </a:lnTo>
                <a:lnTo>
                  <a:pt x="1108" y="1328"/>
                </a:lnTo>
                <a:lnTo>
                  <a:pt x="1109" y="1328"/>
                </a:lnTo>
                <a:lnTo>
                  <a:pt x="1109" y="1329"/>
                </a:lnTo>
                <a:lnTo>
                  <a:pt x="1110" y="1329"/>
                </a:lnTo>
                <a:lnTo>
                  <a:pt x="1110" y="1330"/>
                </a:lnTo>
                <a:lnTo>
                  <a:pt x="1109" y="1331"/>
                </a:lnTo>
                <a:lnTo>
                  <a:pt x="1108" y="1331"/>
                </a:lnTo>
                <a:lnTo>
                  <a:pt x="1107" y="1331"/>
                </a:lnTo>
                <a:lnTo>
                  <a:pt x="1107" y="1330"/>
                </a:lnTo>
                <a:lnTo>
                  <a:pt x="1104" y="1331"/>
                </a:lnTo>
                <a:lnTo>
                  <a:pt x="1103" y="1331"/>
                </a:lnTo>
                <a:lnTo>
                  <a:pt x="1102" y="1331"/>
                </a:lnTo>
                <a:lnTo>
                  <a:pt x="1103" y="1332"/>
                </a:lnTo>
                <a:lnTo>
                  <a:pt x="1104" y="1333"/>
                </a:lnTo>
                <a:lnTo>
                  <a:pt x="1104" y="1335"/>
                </a:lnTo>
                <a:lnTo>
                  <a:pt x="1105" y="1335"/>
                </a:lnTo>
                <a:lnTo>
                  <a:pt x="1105" y="1336"/>
                </a:lnTo>
                <a:lnTo>
                  <a:pt x="1107" y="1336"/>
                </a:lnTo>
                <a:lnTo>
                  <a:pt x="1107" y="1335"/>
                </a:lnTo>
                <a:lnTo>
                  <a:pt x="1107" y="1336"/>
                </a:lnTo>
                <a:lnTo>
                  <a:pt x="1109" y="1335"/>
                </a:lnTo>
                <a:lnTo>
                  <a:pt x="1105" y="1336"/>
                </a:lnTo>
                <a:lnTo>
                  <a:pt x="1107" y="1337"/>
                </a:lnTo>
                <a:lnTo>
                  <a:pt x="1108" y="1337"/>
                </a:lnTo>
                <a:lnTo>
                  <a:pt x="1110" y="1337"/>
                </a:lnTo>
                <a:lnTo>
                  <a:pt x="1109" y="1338"/>
                </a:lnTo>
                <a:lnTo>
                  <a:pt x="1108" y="1338"/>
                </a:lnTo>
                <a:lnTo>
                  <a:pt x="1108" y="1339"/>
                </a:lnTo>
                <a:lnTo>
                  <a:pt x="1109" y="1339"/>
                </a:lnTo>
                <a:lnTo>
                  <a:pt x="1109" y="1340"/>
                </a:lnTo>
                <a:lnTo>
                  <a:pt x="1108" y="1340"/>
                </a:lnTo>
                <a:lnTo>
                  <a:pt x="1108" y="1341"/>
                </a:lnTo>
                <a:lnTo>
                  <a:pt x="1108" y="1348"/>
                </a:lnTo>
                <a:lnTo>
                  <a:pt x="1105" y="1351"/>
                </a:lnTo>
                <a:lnTo>
                  <a:pt x="1105" y="1352"/>
                </a:lnTo>
                <a:lnTo>
                  <a:pt x="1103" y="1355"/>
                </a:lnTo>
                <a:lnTo>
                  <a:pt x="1102" y="1355"/>
                </a:lnTo>
                <a:lnTo>
                  <a:pt x="1095" y="1360"/>
                </a:lnTo>
                <a:lnTo>
                  <a:pt x="1091" y="1360"/>
                </a:lnTo>
                <a:lnTo>
                  <a:pt x="1090" y="1360"/>
                </a:lnTo>
                <a:lnTo>
                  <a:pt x="1088" y="1361"/>
                </a:lnTo>
                <a:lnTo>
                  <a:pt x="1086" y="1362"/>
                </a:lnTo>
                <a:lnTo>
                  <a:pt x="1087" y="1365"/>
                </a:lnTo>
                <a:lnTo>
                  <a:pt x="1094" y="1364"/>
                </a:lnTo>
                <a:lnTo>
                  <a:pt x="1094" y="1365"/>
                </a:lnTo>
                <a:lnTo>
                  <a:pt x="1087" y="1365"/>
                </a:lnTo>
                <a:lnTo>
                  <a:pt x="1085" y="1363"/>
                </a:lnTo>
                <a:lnTo>
                  <a:pt x="1071" y="1371"/>
                </a:lnTo>
                <a:lnTo>
                  <a:pt x="1070" y="1372"/>
                </a:lnTo>
                <a:lnTo>
                  <a:pt x="1071" y="1374"/>
                </a:lnTo>
                <a:lnTo>
                  <a:pt x="1075" y="1372"/>
                </a:lnTo>
                <a:lnTo>
                  <a:pt x="1075" y="1373"/>
                </a:lnTo>
                <a:lnTo>
                  <a:pt x="1068" y="1377"/>
                </a:lnTo>
                <a:lnTo>
                  <a:pt x="1071" y="1374"/>
                </a:lnTo>
                <a:lnTo>
                  <a:pt x="1069" y="1372"/>
                </a:lnTo>
                <a:lnTo>
                  <a:pt x="1068" y="1373"/>
                </a:lnTo>
                <a:lnTo>
                  <a:pt x="1065" y="1376"/>
                </a:lnTo>
                <a:lnTo>
                  <a:pt x="1062" y="1377"/>
                </a:lnTo>
                <a:lnTo>
                  <a:pt x="1062" y="1378"/>
                </a:lnTo>
                <a:lnTo>
                  <a:pt x="1062" y="1377"/>
                </a:lnTo>
                <a:lnTo>
                  <a:pt x="1062" y="1378"/>
                </a:lnTo>
                <a:lnTo>
                  <a:pt x="1062" y="1377"/>
                </a:lnTo>
                <a:lnTo>
                  <a:pt x="1061" y="1377"/>
                </a:lnTo>
                <a:lnTo>
                  <a:pt x="1060" y="1378"/>
                </a:lnTo>
                <a:lnTo>
                  <a:pt x="1062" y="1381"/>
                </a:lnTo>
                <a:lnTo>
                  <a:pt x="1059" y="1386"/>
                </a:lnTo>
                <a:lnTo>
                  <a:pt x="1058" y="1386"/>
                </a:lnTo>
                <a:lnTo>
                  <a:pt x="1061" y="1381"/>
                </a:lnTo>
                <a:lnTo>
                  <a:pt x="1060" y="1378"/>
                </a:lnTo>
                <a:lnTo>
                  <a:pt x="1059" y="1379"/>
                </a:lnTo>
                <a:lnTo>
                  <a:pt x="1058" y="1379"/>
                </a:lnTo>
                <a:lnTo>
                  <a:pt x="1057" y="1379"/>
                </a:lnTo>
                <a:lnTo>
                  <a:pt x="1055" y="1380"/>
                </a:lnTo>
                <a:lnTo>
                  <a:pt x="1054" y="1380"/>
                </a:lnTo>
                <a:lnTo>
                  <a:pt x="1053" y="1380"/>
                </a:lnTo>
                <a:lnTo>
                  <a:pt x="1052" y="1380"/>
                </a:lnTo>
                <a:lnTo>
                  <a:pt x="1051" y="1380"/>
                </a:lnTo>
                <a:lnTo>
                  <a:pt x="1051" y="1379"/>
                </a:lnTo>
                <a:lnTo>
                  <a:pt x="1050" y="1379"/>
                </a:lnTo>
                <a:lnTo>
                  <a:pt x="1049" y="1379"/>
                </a:lnTo>
                <a:lnTo>
                  <a:pt x="1047" y="1379"/>
                </a:lnTo>
                <a:lnTo>
                  <a:pt x="1046" y="1378"/>
                </a:lnTo>
                <a:lnTo>
                  <a:pt x="1045" y="1377"/>
                </a:lnTo>
                <a:lnTo>
                  <a:pt x="1044" y="1376"/>
                </a:lnTo>
                <a:lnTo>
                  <a:pt x="1044" y="1374"/>
                </a:lnTo>
                <a:lnTo>
                  <a:pt x="1043" y="1373"/>
                </a:lnTo>
                <a:lnTo>
                  <a:pt x="1043" y="1372"/>
                </a:lnTo>
                <a:lnTo>
                  <a:pt x="1042" y="1371"/>
                </a:lnTo>
                <a:lnTo>
                  <a:pt x="1042" y="1370"/>
                </a:lnTo>
                <a:lnTo>
                  <a:pt x="1042" y="1369"/>
                </a:lnTo>
                <a:lnTo>
                  <a:pt x="1043" y="1368"/>
                </a:lnTo>
                <a:lnTo>
                  <a:pt x="1043" y="1366"/>
                </a:lnTo>
                <a:lnTo>
                  <a:pt x="1044" y="1365"/>
                </a:lnTo>
                <a:lnTo>
                  <a:pt x="1045" y="1364"/>
                </a:lnTo>
                <a:lnTo>
                  <a:pt x="1046" y="1363"/>
                </a:lnTo>
                <a:lnTo>
                  <a:pt x="1047" y="1362"/>
                </a:lnTo>
                <a:lnTo>
                  <a:pt x="1047" y="1361"/>
                </a:lnTo>
                <a:lnTo>
                  <a:pt x="1049" y="1360"/>
                </a:lnTo>
                <a:lnTo>
                  <a:pt x="1050" y="1358"/>
                </a:lnTo>
                <a:lnTo>
                  <a:pt x="1051" y="1357"/>
                </a:lnTo>
                <a:lnTo>
                  <a:pt x="1052" y="1356"/>
                </a:lnTo>
                <a:lnTo>
                  <a:pt x="1052" y="1355"/>
                </a:lnTo>
                <a:lnTo>
                  <a:pt x="1053" y="1355"/>
                </a:lnTo>
                <a:lnTo>
                  <a:pt x="1053" y="1354"/>
                </a:lnTo>
                <a:lnTo>
                  <a:pt x="1054" y="1353"/>
                </a:lnTo>
                <a:lnTo>
                  <a:pt x="1055" y="1352"/>
                </a:lnTo>
                <a:lnTo>
                  <a:pt x="1055" y="1351"/>
                </a:lnTo>
                <a:lnTo>
                  <a:pt x="1057" y="1351"/>
                </a:lnTo>
                <a:lnTo>
                  <a:pt x="1057" y="1349"/>
                </a:lnTo>
                <a:lnTo>
                  <a:pt x="1058" y="1348"/>
                </a:lnTo>
                <a:lnTo>
                  <a:pt x="1060" y="1345"/>
                </a:lnTo>
                <a:lnTo>
                  <a:pt x="1061" y="1345"/>
                </a:lnTo>
                <a:lnTo>
                  <a:pt x="1061" y="1344"/>
                </a:lnTo>
                <a:lnTo>
                  <a:pt x="1062" y="1343"/>
                </a:lnTo>
                <a:lnTo>
                  <a:pt x="1063" y="1341"/>
                </a:lnTo>
                <a:lnTo>
                  <a:pt x="1066" y="1339"/>
                </a:lnTo>
                <a:lnTo>
                  <a:pt x="1067" y="1337"/>
                </a:lnTo>
                <a:lnTo>
                  <a:pt x="1068" y="1336"/>
                </a:lnTo>
                <a:lnTo>
                  <a:pt x="1069" y="1335"/>
                </a:lnTo>
                <a:lnTo>
                  <a:pt x="1070" y="1332"/>
                </a:lnTo>
                <a:lnTo>
                  <a:pt x="1071" y="1331"/>
                </a:lnTo>
                <a:lnTo>
                  <a:pt x="1072" y="1327"/>
                </a:lnTo>
                <a:lnTo>
                  <a:pt x="1074" y="1326"/>
                </a:lnTo>
                <a:lnTo>
                  <a:pt x="1074" y="1324"/>
                </a:lnTo>
                <a:lnTo>
                  <a:pt x="1075" y="1324"/>
                </a:lnTo>
                <a:lnTo>
                  <a:pt x="1076" y="1324"/>
                </a:lnTo>
                <a:lnTo>
                  <a:pt x="1077" y="1324"/>
                </a:lnTo>
                <a:lnTo>
                  <a:pt x="1078" y="1324"/>
                </a:lnTo>
                <a:lnTo>
                  <a:pt x="1080" y="1324"/>
                </a:lnTo>
                <a:lnTo>
                  <a:pt x="1082" y="1324"/>
                </a:lnTo>
                <a:lnTo>
                  <a:pt x="1084" y="1324"/>
                </a:lnTo>
                <a:lnTo>
                  <a:pt x="1087" y="1323"/>
                </a:lnTo>
                <a:close/>
                <a:moveTo>
                  <a:pt x="982" y="1279"/>
                </a:moveTo>
                <a:lnTo>
                  <a:pt x="984" y="1281"/>
                </a:lnTo>
                <a:lnTo>
                  <a:pt x="984" y="1280"/>
                </a:lnTo>
                <a:lnTo>
                  <a:pt x="992" y="1288"/>
                </a:lnTo>
                <a:lnTo>
                  <a:pt x="991" y="1290"/>
                </a:lnTo>
                <a:lnTo>
                  <a:pt x="990" y="1294"/>
                </a:lnTo>
                <a:lnTo>
                  <a:pt x="986" y="1294"/>
                </a:lnTo>
                <a:lnTo>
                  <a:pt x="985" y="1295"/>
                </a:lnTo>
                <a:lnTo>
                  <a:pt x="982" y="1293"/>
                </a:lnTo>
                <a:lnTo>
                  <a:pt x="980" y="1291"/>
                </a:lnTo>
                <a:lnTo>
                  <a:pt x="976" y="1287"/>
                </a:lnTo>
                <a:lnTo>
                  <a:pt x="974" y="1289"/>
                </a:lnTo>
                <a:lnTo>
                  <a:pt x="982" y="1298"/>
                </a:lnTo>
                <a:lnTo>
                  <a:pt x="974" y="1305"/>
                </a:lnTo>
                <a:lnTo>
                  <a:pt x="965" y="1296"/>
                </a:lnTo>
                <a:lnTo>
                  <a:pt x="969" y="1291"/>
                </a:lnTo>
                <a:lnTo>
                  <a:pt x="968" y="1290"/>
                </a:lnTo>
                <a:lnTo>
                  <a:pt x="977" y="1281"/>
                </a:lnTo>
                <a:lnTo>
                  <a:pt x="978" y="1282"/>
                </a:lnTo>
                <a:lnTo>
                  <a:pt x="980" y="1280"/>
                </a:lnTo>
                <a:lnTo>
                  <a:pt x="982" y="1279"/>
                </a:lnTo>
                <a:close/>
                <a:moveTo>
                  <a:pt x="1326" y="1006"/>
                </a:moveTo>
                <a:lnTo>
                  <a:pt x="1325" y="1006"/>
                </a:lnTo>
                <a:lnTo>
                  <a:pt x="1325" y="1008"/>
                </a:lnTo>
                <a:lnTo>
                  <a:pt x="1323" y="1008"/>
                </a:lnTo>
                <a:lnTo>
                  <a:pt x="1323" y="1006"/>
                </a:lnTo>
                <a:lnTo>
                  <a:pt x="1325" y="1005"/>
                </a:lnTo>
                <a:lnTo>
                  <a:pt x="1326" y="1005"/>
                </a:lnTo>
                <a:lnTo>
                  <a:pt x="1326" y="1006"/>
                </a:lnTo>
                <a:close/>
                <a:moveTo>
                  <a:pt x="1427" y="872"/>
                </a:moveTo>
                <a:lnTo>
                  <a:pt x="1423" y="876"/>
                </a:lnTo>
                <a:lnTo>
                  <a:pt x="1422" y="877"/>
                </a:lnTo>
                <a:lnTo>
                  <a:pt x="1420" y="879"/>
                </a:lnTo>
                <a:lnTo>
                  <a:pt x="1418" y="884"/>
                </a:lnTo>
                <a:lnTo>
                  <a:pt x="1415" y="887"/>
                </a:lnTo>
                <a:lnTo>
                  <a:pt x="1413" y="892"/>
                </a:lnTo>
                <a:lnTo>
                  <a:pt x="1406" y="901"/>
                </a:lnTo>
                <a:lnTo>
                  <a:pt x="1405" y="903"/>
                </a:lnTo>
                <a:lnTo>
                  <a:pt x="1404" y="905"/>
                </a:lnTo>
                <a:lnTo>
                  <a:pt x="1403" y="907"/>
                </a:lnTo>
                <a:lnTo>
                  <a:pt x="1400" y="912"/>
                </a:lnTo>
                <a:lnTo>
                  <a:pt x="1398" y="913"/>
                </a:lnTo>
                <a:lnTo>
                  <a:pt x="1397" y="916"/>
                </a:lnTo>
                <a:lnTo>
                  <a:pt x="1395" y="919"/>
                </a:lnTo>
                <a:lnTo>
                  <a:pt x="1394" y="921"/>
                </a:lnTo>
                <a:lnTo>
                  <a:pt x="1392" y="924"/>
                </a:lnTo>
                <a:lnTo>
                  <a:pt x="1391" y="925"/>
                </a:lnTo>
                <a:lnTo>
                  <a:pt x="1389" y="926"/>
                </a:lnTo>
                <a:lnTo>
                  <a:pt x="1388" y="927"/>
                </a:lnTo>
                <a:lnTo>
                  <a:pt x="1384" y="934"/>
                </a:lnTo>
                <a:lnTo>
                  <a:pt x="1383" y="935"/>
                </a:lnTo>
                <a:lnTo>
                  <a:pt x="1381" y="936"/>
                </a:lnTo>
                <a:lnTo>
                  <a:pt x="1380" y="938"/>
                </a:lnTo>
                <a:lnTo>
                  <a:pt x="1380" y="939"/>
                </a:lnTo>
                <a:lnTo>
                  <a:pt x="1379" y="941"/>
                </a:lnTo>
                <a:lnTo>
                  <a:pt x="1378" y="944"/>
                </a:lnTo>
                <a:lnTo>
                  <a:pt x="1376" y="947"/>
                </a:lnTo>
                <a:lnTo>
                  <a:pt x="1375" y="947"/>
                </a:lnTo>
                <a:lnTo>
                  <a:pt x="1375" y="949"/>
                </a:lnTo>
                <a:lnTo>
                  <a:pt x="1371" y="952"/>
                </a:lnTo>
                <a:lnTo>
                  <a:pt x="1367" y="958"/>
                </a:lnTo>
                <a:lnTo>
                  <a:pt x="1366" y="958"/>
                </a:lnTo>
                <a:lnTo>
                  <a:pt x="1363" y="961"/>
                </a:lnTo>
                <a:lnTo>
                  <a:pt x="1359" y="969"/>
                </a:lnTo>
                <a:lnTo>
                  <a:pt x="1356" y="970"/>
                </a:lnTo>
                <a:lnTo>
                  <a:pt x="1354" y="974"/>
                </a:lnTo>
                <a:lnTo>
                  <a:pt x="1351" y="977"/>
                </a:lnTo>
                <a:lnTo>
                  <a:pt x="1348" y="978"/>
                </a:lnTo>
                <a:lnTo>
                  <a:pt x="1346" y="981"/>
                </a:lnTo>
                <a:lnTo>
                  <a:pt x="1345" y="983"/>
                </a:lnTo>
                <a:lnTo>
                  <a:pt x="1343" y="985"/>
                </a:lnTo>
                <a:lnTo>
                  <a:pt x="1341" y="987"/>
                </a:lnTo>
                <a:lnTo>
                  <a:pt x="1339" y="987"/>
                </a:lnTo>
                <a:lnTo>
                  <a:pt x="1339" y="988"/>
                </a:lnTo>
                <a:lnTo>
                  <a:pt x="1339" y="987"/>
                </a:lnTo>
                <a:lnTo>
                  <a:pt x="1338" y="988"/>
                </a:lnTo>
                <a:lnTo>
                  <a:pt x="1337" y="988"/>
                </a:lnTo>
                <a:lnTo>
                  <a:pt x="1338" y="987"/>
                </a:lnTo>
                <a:lnTo>
                  <a:pt x="1338" y="986"/>
                </a:lnTo>
                <a:lnTo>
                  <a:pt x="1339" y="983"/>
                </a:lnTo>
                <a:lnTo>
                  <a:pt x="1342" y="979"/>
                </a:lnTo>
                <a:lnTo>
                  <a:pt x="1344" y="976"/>
                </a:lnTo>
                <a:lnTo>
                  <a:pt x="1345" y="974"/>
                </a:lnTo>
                <a:lnTo>
                  <a:pt x="1346" y="969"/>
                </a:lnTo>
                <a:lnTo>
                  <a:pt x="1348" y="964"/>
                </a:lnTo>
                <a:lnTo>
                  <a:pt x="1350" y="964"/>
                </a:lnTo>
                <a:lnTo>
                  <a:pt x="1351" y="962"/>
                </a:lnTo>
                <a:lnTo>
                  <a:pt x="1355" y="958"/>
                </a:lnTo>
                <a:lnTo>
                  <a:pt x="1359" y="952"/>
                </a:lnTo>
                <a:lnTo>
                  <a:pt x="1360" y="950"/>
                </a:lnTo>
                <a:lnTo>
                  <a:pt x="1362" y="946"/>
                </a:lnTo>
                <a:lnTo>
                  <a:pt x="1364" y="944"/>
                </a:lnTo>
                <a:lnTo>
                  <a:pt x="1364" y="943"/>
                </a:lnTo>
                <a:lnTo>
                  <a:pt x="1364" y="942"/>
                </a:lnTo>
                <a:lnTo>
                  <a:pt x="1366" y="942"/>
                </a:lnTo>
                <a:lnTo>
                  <a:pt x="1367" y="939"/>
                </a:lnTo>
                <a:lnTo>
                  <a:pt x="1372" y="932"/>
                </a:lnTo>
                <a:lnTo>
                  <a:pt x="1372" y="930"/>
                </a:lnTo>
                <a:lnTo>
                  <a:pt x="1373" y="929"/>
                </a:lnTo>
                <a:lnTo>
                  <a:pt x="1375" y="928"/>
                </a:lnTo>
                <a:lnTo>
                  <a:pt x="1376" y="926"/>
                </a:lnTo>
                <a:lnTo>
                  <a:pt x="1376" y="927"/>
                </a:lnTo>
                <a:lnTo>
                  <a:pt x="1378" y="924"/>
                </a:lnTo>
                <a:lnTo>
                  <a:pt x="1380" y="921"/>
                </a:lnTo>
                <a:lnTo>
                  <a:pt x="1381" y="919"/>
                </a:lnTo>
                <a:lnTo>
                  <a:pt x="1383" y="917"/>
                </a:lnTo>
                <a:lnTo>
                  <a:pt x="1385" y="912"/>
                </a:lnTo>
                <a:lnTo>
                  <a:pt x="1385" y="911"/>
                </a:lnTo>
                <a:lnTo>
                  <a:pt x="1386" y="910"/>
                </a:lnTo>
                <a:lnTo>
                  <a:pt x="1388" y="908"/>
                </a:lnTo>
                <a:lnTo>
                  <a:pt x="1389" y="905"/>
                </a:lnTo>
                <a:lnTo>
                  <a:pt x="1393" y="901"/>
                </a:lnTo>
                <a:lnTo>
                  <a:pt x="1394" y="901"/>
                </a:lnTo>
                <a:lnTo>
                  <a:pt x="1395" y="899"/>
                </a:lnTo>
                <a:lnTo>
                  <a:pt x="1400" y="891"/>
                </a:lnTo>
                <a:lnTo>
                  <a:pt x="1405" y="883"/>
                </a:lnTo>
                <a:lnTo>
                  <a:pt x="1408" y="878"/>
                </a:lnTo>
                <a:lnTo>
                  <a:pt x="1409" y="877"/>
                </a:lnTo>
                <a:lnTo>
                  <a:pt x="1410" y="876"/>
                </a:lnTo>
                <a:lnTo>
                  <a:pt x="1410" y="875"/>
                </a:lnTo>
                <a:lnTo>
                  <a:pt x="1410" y="874"/>
                </a:lnTo>
                <a:lnTo>
                  <a:pt x="1410" y="875"/>
                </a:lnTo>
                <a:lnTo>
                  <a:pt x="1411" y="875"/>
                </a:lnTo>
                <a:lnTo>
                  <a:pt x="1411" y="872"/>
                </a:lnTo>
                <a:lnTo>
                  <a:pt x="1412" y="871"/>
                </a:lnTo>
                <a:lnTo>
                  <a:pt x="1413" y="869"/>
                </a:lnTo>
                <a:lnTo>
                  <a:pt x="1413" y="868"/>
                </a:lnTo>
                <a:lnTo>
                  <a:pt x="1414" y="868"/>
                </a:lnTo>
                <a:lnTo>
                  <a:pt x="1415" y="866"/>
                </a:lnTo>
                <a:lnTo>
                  <a:pt x="1417" y="866"/>
                </a:lnTo>
                <a:lnTo>
                  <a:pt x="1420" y="861"/>
                </a:lnTo>
                <a:lnTo>
                  <a:pt x="1422" y="859"/>
                </a:lnTo>
                <a:lnTo>
                  <a:pt x="1423" y="857"/>
                </a:lnTo>
                <a:lnTo>
                  <a:pt x="1426" y="855"/>
                </a:lnTo>
                <a:lnTo>
                  <a:pt x="1429" y="853"/>
                </a:lnTo>
                <a:lnTo>
                  <a:pt x="1430" y="853"/>
                </a:lnTo>
                <a:lnTo>
                  <a:pt x="1433" y="851"/>
                </a:lnTo>
                <a:lnTo>
                  <a:pt x="1434" y="850"/>
                </a:lnTo>
                <a:lnTo>
                  <a:pt x="1435" y="850"/>
                </a:lnTo>
                <a:lnTo>
                  <a:pt x="1434" y="852"/>
                </a:lnTo>
                <a:lnTo>
                  <a:pt x="1434" y="853"/>
                </a:lnTo>
                <a:lnTo>
                  <a:pt x="1434" y="857"/>
                </a:lnTo>
                <a:lnTo>
                  <a:pt x="1434" y="860"/>
                </a:lnTo>
                <a:lnTo>
                  <a:pt x="1434" y="862"/>
                </a:lnTo>
                <a:lnTo>
                  <a:pt x="1434" y="863"/>
                </a:lnTo>
                <a:lnTo>
                  <a:pt x="1434" y="865"/>
                </a:lnTo>
                <a:lnTo>
                  <a:pt x="1431" y="868"/>
                </a:lnTo>
                <a:lnTo>
                  <a:pt x="1430" y="870"/>
                </a:lnTo>
                <a:lnTo>
                  <a:pt x="1429" y="871"/>
                </a:lnTo>
                <a:lnTo>
                  <a:pt x="1427" y="872"/>
                </a:lnTo>
                <a:close/>
                <a:moveTo>
                  <a:pt x="2320" y="812"/>
                </a:moveTo>
                <a:lnTo>
                  <a:pt x="2322" y="813"/>
                </a:lnTo>
                <a:lnTo>
                  <a:pt x="2321" y="813"/>
                </a:lnTo>
                <a:lnTo>
                  <a:pt x="2321" y="812"/>
                </a:lnTo>
                <a:lnTo>
                  <a:pt x="2320" y="813"/>
                </a:lnTo>
                <a:lnTo>
                  <a:pt x="2318" y="815"/>
                </a:lnTo>
                <a:lnTo>
                  <a:pt x="2318" y="813"/>
                </a:lnTo>
                <a:lnTo>
                  <a:pt x="2318" y="812"/>
                </a:lnTo>
                <a:lnTo>
                  <a:pt x="2317" y="811"/>
                </a:lnTo>
                <a:lnTo>
                  <a:pt x="2318" y="811"/>
                </a:lnTo>
                <a:lnTo>
                  <a:pt x="2320" y="812"/>
                </a:lnTo>
                <a:close/>
                <a:moveTo>
                  <a:pt x="2310" y="804"/>
                </a:moveTo>
                <a:lnTo>
                  <a:pt x="2315" y="809"/>
                </a:lnTo>
                <a:lnTo>
                  <a:pt x="2315" y="808"/>
                </a:lnTo>
                <a:lnTo>
                  <a:pt x="2314" y="808"/>
                </a:lnTo>
                <a:lnTo>
                  <a:pt x="2313" y="808"/>
                </a:lnTo>
                <a:lnTo>
                  <a:pt x="2313" y="809"/>
                </a:lnTo>
                <a:lnTo>
                  <a:pt x="2312" y="809"/>
                </a:lnTo>
                <a:lnTo>
                  <a:pt x="2310" y="810"/>
                </a:lnTo>
                <a:lnTo>
                  <a:pt x="2309" y="810"/>
                </a:lnTo>
                <a:lnTo>
                  <a:pt x="2309" y="809"/>
                </a:lnTo>
                <a:lnTo>
                  <a:pt x="2309" y="808"/>
                </a:lnTo>
                <a:lnTo>
                  <a:pt x="2308" y="807"/>
                </a:lnTo>
                <a:lnTo>
                  <a:pt x="2308" y="805"/>
                </a:lnTo>
                <a:lnTo>
                  <a:pt x="2308" y="804"/>
                </a:lnTo>
                <a:lnTo>
                  <a:pt x="2309" y="804"/>
                </a:lnTo>
                <a:lnTo>
                  <a:pt x="2310" y="804"/>
                </a:lnTo>
                <a:close/>
                <a:moveTo>
                  <a:pt x="1444" y="802"/>
                </a:moveTo>
                <a:lnTo>
                  <a:pt x="1444" y="803"/>
                </a:lnTo>
                <a:lnTo>
                  <a:pt x="1445" y="803"/>
                </a:lnTo>
                <a:lnTo>
                  <a:pt x="1445" y="801"/>
                </a:lnTo>
                <a:lnTo>
                  <a:pt x="1445" y="803"/>
                </a:lnTo>
                <a:lnTo>
                  <a:pt x="1446" y="804"/>
                </a:lnTo>
                <a:lnTo>
                  <a:pt x="1445" y="805"/>
                </a:lnTo>
                <a:lnTo>
                  <a:pt x="1443" y="805"/>
                </a:lnTo>
                <a:lnTo>
                  <a:pt x="1442" y="805"/>
                </a:lnTo>
                <a:lnTo>
                  <a:pt x="1438" y="809"/>
                </a:lnTo>
                <a:lnTo>
                  <a:pt x="1437" y="810"/>
                </a:lnTo>
                <a:lnTo>
                  <a:pt x="1437" y="809"/>
                </a:lnTo>
                <a:lnTo>
                  <a:pt x="1437" y="808"/>
                </a:lnTo>
                <a:lnTo>
                  <a:pt x="1438" y="808"/>
                </a:lnTo>
                <a:lnTo>
                  <a:pt x="1440" y="804"/>
                </a:lnTo>
                <a:lnTo>
                  <a:pt x="1440" y="803"/>
                </a:lnTo>
                <a:lnTo>
                  <a:pt x="1440" y="801"/>
                </a:lnTo>
                <a:lnTo>
                  <a:pt x="1443" y="800"/>
                </a:lnTo>
                <a:lnTo>
                  <a:pt x="1444" y="799"/>
                </a:lnTo>
                <a:lnTo>
                  <a:pt x="1444" y="800"/>
                </a:lnTo>
                <a:lnTo>
                  <a:pt x="1444" y="801"/>
                </a:lnTo>
                <a:lnTo>
                  <a:pt x="1444" y="802"/>
                </a:lnTo>
                <a:close/>
                <a:moveTo>
                  <a:pt x="1630" y="713"/>
                </a:moveTo>
                <a:lnTo>
                  <a:pt x="1630" y="715"/>
                </a:lnTo>
                <a:lnTo>
                  <a:pt x="1628" y="713"/>
                </a:lnTo>
                <a:lnTo>
                  <a:pt x="1626" y="713"/>
                </a:lnTo>
                <a:lnTo>
                  <a:pt x="1622" y="711"/>
                </a:lnTo>
                <a:lnTo>
                  <a:pt x="1621" y="710"/>
                </a:lnTo>
                <a:lnTo>
                  <a:pt x="1620" y="709"/>
                </a:lnTo>
                <a:lnTo>
                  <a:pt x="1622" y="707"/>
                </a:lnTo>
                <a:lnTo>
                  <a:pt x="1626" y="706"/>
                </a:lnTo>
                <a:lnTo>
                  <a:pt x="1629" y="707"/>
                </a:lnTo>
                <a:lnTo>
                  <a:pt x="1630" y="710"/>
                </a:lnTo>
                <a:lnTo>
                  <a:pt x="1630" y="713"/>
                </a:lnTo>
                <a:close/>
                <a:moveTo>
                  <a:pt x="1666" y="695"/>
                </a:moveTo>
                <a:lnTo>
                  <a:pt x="1668" y="696"/>
                </a:lnTo>
                <a:lnTo>
                  <a:pt x="1668" y="695"/>
                </a:lnTo>
                <a:lnTo>
                  <a:pt x="1669" y="696"/>
                </a:lnTo>
                <a:lnTo>
                  <a:pt x="1669" y="699"/>
                </a:lnTo>
                <a:lnTo>
                  <a:pt x="1670" y="698"/>
                </a:lnTo>
                <a:lnTo>
                  <a:pt x="1672" y="698"/>
                </a:lnTo>
                <a:lnTo>
                  <a:pt x="1673" y="698"/>
                </a:lnTo>
                <a:lnTo>
                  <a:pt x="1674" y="699"/>
                </a:lnTo>
                <a:lnTo>
                  <a:pt x="1676" y="699"/>
                </a:lnTo>
                <a:lnTo>
                  <a:pt x="1676" y="700"/>
                </a:lnTo>
                <a:lnTo>
                  <a:pt x="1677" y="700"/>
                </a:lnTo>
                <a:lnTo>
                  <a:pt x="1677" y="701"/>
                </a:lnTo>
                <a:lnTo>
                  <a:pt x="1678" y="701"/>
                </a:lnTo>
                <a:lnTo>
                  <a:pt x="1679" y="702"/>
                </a:lnTo>
                <a:lnTo>
                  <a:pt x="1680" y="703"/>
                </a:lnTo>
                <a:lnTo>
                  <a:pt x="1680" y="704"/>
                </a:lnTo>
                <a:lnTo>
                  <a:pt x="1681" y="704"/>
                </a:lnTo>
                <a:lnTo>
                  <a:pt x="1682" y="706"/>
                </a:lnTo>
                <a:lnTo>
                  <a:pt x="1684" y="707"/>
                </a:lnTo>
                <a:lnTo>
                  <a:pt x="1685" y="708"/>
                </a:lnTo>
                <a:lnTo>
                  <a:pt x="1685" y="709"/>
                </a:lnTo>
                <a:lnTo>
                  <a:pt x="1686" y="709"/>
                </a:lnTo>
                <a:lnTo>
                  <a:pt x="1686" y="710"/>
                </a:lnTo>
                <a:lnTo>
                  <a:pt x="1687" y="710"/>
                </a:lnTo>
                <a:lnTo>
                  <a:pt x="1687" y="711"/>
                </a:lnTo>
                <a:lnTo>
                  <a:pt x="1688" y="711"/>
                </a:lnTo>
                <a:lnTo>
                  <a:pt x="1688" y="712"/>
                </a:lnTo>
                <a:lnTo>
                  <a:pt x="1689" y="713"/>
                </a:lnTo>
                <a:lnTo>
                  <a:pt x="1690" y="713"/>
                </a:lnTo>
                <a:lnTo>
                  <a:pt x="1689" y="713"/>
                </a:lnTo>
                <a:lnTo>
                  <a:pt x="1689" y="712"/>
                </a:lnTo>
                <a:lnTo>
                  <a:pt x="1690" y="712"/>
                </a:lnTo>
                <a:lnTo>
                  <a:pt x="1690" y="713"/>
                </a:lnTo>
                <a:lnTo>
                  <a:pt x="1691" y="713"/>
                </a:lnTo>
                <a:lnTo>
                  <a:pt x="1691" y="715"/>
                </a:lnTo>
                <a:lnTo>
                  <a:pt x="1693" y="715"/>
                </a:lnTo>
                <a:lnTo>
                  <a:pt x="1694" y="715"/>
                </a:lnTo>
                <a:lnTo>
                  <a:pt x="1694" y="716"/>
                </a:lnTo>
                <a:lnTo>
                  <a:pt x="1695" y="716"/>
                </a:lnTo>
                <a:lnTo>
                  <a:pt x="1696" y="716"/>
                </a:lnTo>
                <a:lnTo>
                  <a:pt x="1696" y="717"/>
                </a:lnTo>
                <a:lnTo>
                  <a:pt x="1697" y="717"/>
                </a:lnTo>
                <a:lnTo>
                  <a:pt x="1698" y="717"/>
                </a:lnTo>
                <a:lnTo>
                  <a:pt x="1699" y="717"/>
                </a:lnTo>
                <a:lnTo>
                  <a:pt x="1701" y="717"/>
                </a:lnTo>
                <a:lnTo>
                  <a:pt x="1701" y="718"/>
                </a:lnTo>
                <a:lnTo>
                  <a:pt x="1702" y="718"/>
                </a:lnTo>
                <a:lnTo>
                  <a:pt x="1703" y="718"/>
                </a:lnTo>
                <a:lnTo>
                  <a:pt x="1704" y="718"/>
                </a:lnTo>
                <a:lnTo>
                  <a:pt x="1705" y="718"/>
                </a:lnTo>
                <a:lnTo>
                  <a:pt x="1706" y="718"/>
                </a:lnTo>
                <a:lnTo>
                  <a:pt x="1707" y="718"/>
                </a:lnTo>
                <a:lnTo>
                  <a:pt x="1709" y="719"/>
                </a:lnTo>
                <a:lnTo>
                  <a:pt x="1710" y="719"/>
                </a:lnTo>
                <a:lnTo>
                  <a:pt x="1711" y="719"/>
                </a:lnTo>
                <a:lnTo>
                  <a:pt x="1712" y="719"/>
                </a:lnTo>
                <a:lnTo>
                  <a:pt x="1712" y="720"/>
                </a:lnTo>
                <a:lnTo>
                  <a:pt x="1713" y="720"/>
                </a:lnTo>
                <a:lnTo>
                  <a:pt x="1714" y="720"/>
                </a:lnTo>
                <a:lnTo>
                  <a:pt x="1714" y="721"/>
                </a:lnTo>
                <a:lnTo>
                  <a:pt x="1715" y="721"/>
                </a:lnTo>
                <a:lnTo>
                  <a:pt x="1716" y="721"/>
                </a:lnTo>
                <a:lnTo>
                  <a:pt x="1716" y="723"/>
                </a:lnTo>
                <a:lnTo>
                  <a:pt x="1718" y="723"/>
                </a:lnTo>
                <a:lnTo>
                  <a:pt x="1718" y="724"/>
                </a:lnTo>
                <a:lnTo>
                  <a:pt x="1719" y="724"/>
                </a:lnTo>
                <a:lnTo>
                  <a:pt x="1720" y="724"/>
                </a:lnTo>
                <a:lnTo>
                  <a:pt x="1720" y="725"/>
                </a:lnTo>
                <a:lnTo>
                  <a:pt x="1721" y="725"/>
                </a:lnTo>
                <a:lnTo>
                  <a:pt x="1721" y="726"/>
                </a:lnTo>
                <a:lnTo>
                  <a:pt x="1722" y="726"/>
                </a:lnTo>
                <a:lnTo>
                  <a:pt x="1722" y="727"/>
                </a:lnTo>
                <a:lnTo>
                  <a:pt x="1723" y="727"/>
                </a:lnTo>
                <a:lnTo>
                  <a:pt x="1724" y="728"/>
                </a:lnTo>
                <a:lnTo>
                  <a:pt x="1726" y="728"/>
                </a:lnTo>
                <a:lnTo>
                  <a:pt x="1726" y="729"/>
                </a:lnTo>
                <a:lnTo>
                  <a:pt x="1727" y="729"/>
                </a:lnTo>
                <a:lnTo>
                  <a:pt x="1727" y="731"/>
                </a:lnTo>
                <a:lnTo>
                  <a:pt x="1727" y="732"/>
                </a:lnTo>
                <a:lnTo>
                  <a:pt x="1728" y="732"/>
                </a:lnTo>
                <a:lnTo>
                  <a:pt x="1728" y="733"/>
                </a:lnTo>
                <a:lnTo>
                  <a:pt x="1729" y="733"/>
                </a:lnTo>
                <a:lnTo>
                  <a:pt x="1729" y="734"/>
                </a:lnTo>
                <a:lnTo>
                  <a:pt x="1730" y="734"/>
                </a:lnTo>
                <a:lnTo>
                  <a:pt x="1730" y="735"/>
                </a:lnTo>
                <a:lnTo>
                  <a:pt x="1731" y="735"/>
                </a:lnTo>
                <a:lnTo>
                  <a:pt x="1732" y="736"/>
                </a:lnTo>
                <a:lnTo>
                  <a:pt x="1734" y="736"/>
                </a:lnTo>
                <a:lnTo>
                  <a:pt x="1735" y="736"/>
                </a:lnTo>
                <a:lnTo>
                  <a:pt x="1736" y="737"/>
                </a:lnTo>
                <a:lnTo>
                  <a:pt x="1737" y="737"/>
                </a:lnTo>
                <a:lnTo>
                  <a:pt x="1737" y="738"/>
                </a:lnTo>
                <a:lnTo>
                  <a:pt x="1738" y="738"/>
                </a:lnTo>
                <a:lnTo>
                  <a:pt x="1739" y="738"/>
                </a:lnTo>
                <a:lnTo>
                  <a:pt x="1739" y="740"/>
                </a:lnTo>
                <a:lnTo>
                  <a:pt x="1740" y="740"/>
                </a:lnTo>
                <a:lnTo>
                  <a:pt x="1740" y="741"/>
                </a:lnTo>
                <a:lnTo>
                  <a:pt x="1741" y="741"/>
                </a:lnTo>
                <a:lnTo>
                  <a:pt x="1741" y="742"/>
                </a:lnTo>
                <a:lnTo>
                  <a:pt x="1743" y="742"/>
                </a:lnTo>
                <a:lnTo>
                  <a:pt x="1743" y="743"/>
                </a:lnTo>
                <a:lnTo>
                  <a:pt x="1744" y="743"/>
                </a:lnTo>
                <a:lnTo>
                  <a:pt x="1744" y="744"/>
                </a:lnTo>
                <a:lnTo>
                  <a:pt x="1745" y="744"/>
                </a:lnTo>
                <a:lnTo>
                  <a:pt x="1745" y="745"/>
                </a:lnTo>
                <a:lnTo>
                  <a:pt x="1746" y="746"/>
                </a:lnTo>
                <a:lnTo>
                  <a:pt x="1746" y="748"/>
                </a:lnTo>
                <a:lnTo>
                  <a:pt x="1746" y="749"/>
                </a:lnTo>
                <a:lnTo>
                  <a:pt x="1747" y="749"/>
                </a:lnTo>
                <a:lnTo>
                  <a:pt x="1747" y="750"/>
                </a:lnTo>
                <a:lnTo>
                  <a:pt x="1747" y="751"/>
                </a:lnTo>
                <a:lnTo>
                  <a:pt x="1747" y="752"/>
                </a:lnTo>
                <a:lnTo>
                  <a:pt x="1747" y="753"/>
                </a:lnTo>
                <a:lnTo>
                  <a:pt x="1747" y="754"/>
                </a:lnTo>
                <a:lnTo>
                  <a:pt x="1747" y="755"/>
                </a:lnTo>
                <a:lnTo>
                  <a:pt x="1747" y="757"/>
                </a:lnTo>
                <a:lnTo>
                  <a:pt x="1748" y="758"/>
                </a:lnTo>
                <a:lnTo>
                  <a:pt x="1748" y="759"/>
                </a:lnTo>
                <a:lnTo>
                  <a:pt x="1748" y="760"/>
                </a:lnTo>
                <a:lnTo>
                  <a:pt x="1747" y="762"/>
                </a:lnTo>
                <a:lnTo>
                  <a:pt x="1746" y="762"/>
                </a:lnTo>
                <a:lnTo>
                  <a:pt x="1746" y="763"/>
                </a:lnTo>
                <a:lnTo>
                  <a:pt x="1745" y="765"/>
                </a:lnTo>
                <a:lnTo>
                  <a:pt x="1745" y="767"/>
                </a:lnTo>
                <a:lnTo>
                  <a:pt x="1744" y="768"/>
                </a:lnTo>
                <a:lnTo>
                  <a:pt x="1743" y="768"/>
                </a:lnTo>
                <a:lnTo>
                  <a:pt x="1741" y="769"/>
                </a:lnTo>
                <a:lnTo>
                  <a:pt x="1740" y="769"/>
                </a:lnTo>
                <a:lnTo>
                  <a:pt x="1739" y="770"/>
                </a:lnTo>
                <a:lnTo>
                  <a:pt x="1739" y="771"/>
                </a:lnTo>
                <a:lnTo>
                  <a:pt x="1738" y="773"/>
                </a:lnTo>
                <a:lnTo>
                  <a:pt x="1737" y="773"/>
                </a:lnTo>
                <a:lnTo>
                  <a:pt x="1736" y="773"/>
                </a:lnTo>
                <a:lnTo>
                  <a:pt x="1735" y="773"/>
                </a:lnTo>
                <a:lnTo>
                  <a:pt x="1734" y="773"/>
                </a:lnTo>
                <a:lnTo>
                  <a:pt x="1732" y="773"/>
                </a:lnTo>
                <a:lnTo>
                  <a:pt x="1731" y="773"/>
                </a:lnTo>
                <a:lnTo>
                  <a:pt x="1730" y="773"/>
                </a:lnTo>
                <a:lnTo>
                  <a:pt x="1729" y="773"/>
                </a:lnTo>
                <a:lnTo>
                  <a:pt x="1728" y="773"/>
                </a:lnTo>
                <a:lnTo>
                  <a:pt x="1727" y="773"/>
                </a:lnTo>
                <a:lnTo>
                  <a:pt x="1726" y="773"/>
                </a:lnTo>
                <a:lnTo>
                  <a:pt x="1724" y="773"/>
                </a:lnTo>
                <a:lnTo>
                  <a:pt x="1723" y="773"/>
                </a:lnTo>
                <a:lnTo>
                  <a:pt x="1722" y="773"/>
                </a:lnTo>
                <a:lnTo>
                  <a:pt x="1721" y="773"/>
                </a:lnTo>
                <a:lnTo>
                  <a:pt x="1714" y="775"/>
                </a:lnTo>
                <a:lnTo>
                  <a:pt x="1682" y="768"/>
                </a:lnTo>
                <a:lnTo>
                  <a:pt x="1680" y="767"/>
                </a:lnTo>
                <a:lnTo>
                  <a:pt x="1679" y="767"/>
                </a:lnTo>
                <a:lnTo>
                  <a:pt x="1678" y="767"/>
                </a:lnTo>
                <a:lnTo>
                  <a:pt x="1677" y="767"/>
                </a:lnTo>
                <a:lnTo>
                  <a:pt x="1676" y="767"/>
                </a:lnTo>
                <a:lnTo>
                  <a:pt x="1674" y="767"/>
                </a:lnTo>
                <a:lnTo>
                  <a:pt x="1673" y="767"/>
                </a:lnTo>
                <a:lnTo>
                  <a:pt x="1672" y="766"/>
                </a:lnTo>
                <a:lnTo>
                  <a:pt x="1669" y="766"/>
                </a:lnTo>
                <a:lnTo>
                  <a:pt x="1668" y="765"/>
                </a:lnTo>
                <a:lnTo>
                  <a:pt x="1665" y="763"/>
                </a:lnTo>
                <a:lnTo>
                  <a:pt x="1664" y="761"/>
                </a:lnTo>
                <a:lnTo>
                  <a:pt x="1663" y="759"/>
                </a:lnTo>
                <a:lnTo>
                  <a:pt x="1662" y="755"/>
                </a:lnTo>
                <a:lnTo>
                  <a:pt x="1662" y="754"/>
                </a:lnTo>
                <a:lnTo>
                  <a:pt x="1662" y="753"/>
                </a:lnTo>
                <a:lnTo>
                  <a:pt x="1661" y="750"/>
                </a:lnTo>
                <a:lnTo>
                  <a:pt x="1660" y="749"/>
                </a:lnTo>
                <a:lnTo>
                  <a:pt x="1659" y="746"/>
                </a:lnTo>
                <a:lnTo>
                  <a:pt x="1657" y="746"/>
                </a:lnTo>
                <a:lnTo>
                  <a:pt x="1656" y="746"/>
                </a:lnTo>
                <a:lnTo>
                  <a:pt x="1655" y="746"/>
                </a:lnTo>
                <a:lnTo>
                  <a:pt x="1654" y="746"/>
                </a:lnTo>
                <a:lnTo>
                  <a:pt x="1653" y="746"/>
                </a:lnTo>
                <a:lnTo>
                  <a:pt x="1652" y="746"/>
                </a:lnTo>
                <a:lnTo>
                  <a:pt x="1652" y="745"/>
                </a:lnTo>
                <a:lnTo>
                  <a:pt x="1648" y="731"/>
                </a:lnTo>
                <a:lnTo>
                  <a:pt x="1649" y="725"/>
                </a:lnTo>
                <a:lnTo>
                  <a:pt x="1653" y="708"/>
                </a:lnTo>
                <a:lnTo>
                  <a:pt x="1654" y="706"/>
                </a:lnTo>
                <a:lnTo>
                  <a:pt x="1655" y="706"/>
                </a:lnTo>
                <a:lnTo>
                  <a:pt x="1655" y="704"/>
                </a:lnTo>
                <a:lnTo>
                  <a:pt x="1657" y="702"/>
                </a:lnTo>
                <a:lnTo>
                  <a:pt x="1657" y="701"/>
                </a:lnTo>
                <a:lnTo>
                  <a:pt x="1657" y="702"/>
                </a:lnTo>
                <a:lnTo>
                  <a:pt x="1659" y="702"/>
                </a:lnTo>
                <a:lnTo>
                  <a:pt x="1659" y="701"/>
                </a:lnTo>
                <a:lnTo>
                  <a:pt x="1657" y="700"/>
                </a:lnTo>
                <a:lnTo>
                  <a:pt x="1659" y="701"/>
                </a:lnTo>
                <a:lnTo>
                  <a:pt x="1661" y="700"/>
                </a:lnTo>
                <a:lnTo>
                  <a:pt x="1661" y="701"/>
                </a:lnTo>
                <a:lnTo>
                  <a:pt x="1662" y="701"/>
                </a:lnTo>
                <a:lnTo>
                  <a:pt x="1663" y="701"/>
                </a:lnTo>
                <a:lnTo>
                  <a:pt x="1664" y="701"/>
                </a:lnTo>
                <a:lnTo>
                  <a:pt x="1665" y="701"/>
                </a:lnTo>
                <a:lnTo>
                  <a:pt x="1666" y="701"/>
                </a:lnTo>
                <a:lnTo>
                  <a:pt x="1666" y="700"/>
                </a:lnTo>
                <a:lnTo>
                  <a:pt x="1668" y="700"/>
                </a:lnTo>
                <a:lnTo>
                  <a:pt x="1669" y="699"/>
                </a:lnTo>
                <a:lnTo>
                  <a:pt x="1668" y="699"/>
                </a:lnTo>
                <a:lnTo>
                  <a:pt x="1668" y="698"/>
                </a:lnTo>
                <a:lnTo>
                  <a:pt x="1669" y="698"/>
                </a:lnTo>
                <a:lnTo>
                  <a:pt x="1668" y="696"/>
                </a:lnTo>
                <a:lnTo>
                  <a:pt x="1665" y="696"/>
                </a:lnTo>
                <a:lnTo>
                  <a:pt x="1665" y="695"/>
                </a:lnTo>
                <a:lnTo>
                  <a:pt x="1666" y="695"/>
                </a:lnTo>
                <a:close/>
                <a:moveTo>
                  <a:pt x="1975" y="682"/>
                </a:moveTo>
                <a:lnTo>
                  <a:pt x="1977" y="684"/>
                </a:lnTo>
                <a:lnTo>
                  <a:pt x="1977" y="683"/>
                </a:lnTo>
                <a:lnTo>
                  <a:pt x="1978" y="683"/>
                </a:lnTo>
                <a:lnTo>
                  <a:pt x="1979" y="683"/>
                </a:lnTo>
                <a:lnTo>
                  <a:pt x="1980" y="683"/>
                </a:lnTo>
                <a:lnTo>
                  <a:pt x="1981" y="684"/>
                </a:lnTo>
                <a:lnTo>
                  <a:pt x="1982" y="684"/>
                </a:lnTo>
                <a:lnTo>
                  <a:pt x="1982" y="685"/>
                </a:lnTo>
                <a:lnTo>
                  <a:pt x="1983" y="685"/>
                </a:lnTo>
                <a:lnTo>
                  <a:pt x="1983" y="686"/>
                </a:lnTo>
                <a:lnTo>
                  <a:pt x="1985" y="686"/>
                </a:lnTo>
                <a:lnTo>
                  <a:pt x="1985" y="687"/>
                </a:lnTo>
                <a:lnTo>
                  <a:pt x="1986" y="687"/>
                </a:lnTo>
                <a:lnTo>
                  <a:pt x="1986" y="688"/>
                </a:lnTo>
                <a:lnTo>
                  <a:pt x="1987" y="688"/>
                </a:lnTo>
                <a:lnTo>
                  <a:pt x="1987" y="690"/>
                </a:lnTo>
                <a:lnTo>
                  <a:pt x="1988" y="690"/>
                </a:lnTo>
                <a:lnTo>
                  <a:pt x="1988" y="691"/>
                </a:lnTo>
                <a:lnTo>
                  <a:pt x="1989" y="691"/>
                </a:lnTo>
                <a:lnTo>
                  <a:pt x="1989" y="692"/>
                </a:lnTo>
                <a:lnTo>
                  <a:pt x="1990" y="692"/>
                </a:lnTo>
                <a:lnTo>
                  <a:pt x="1992" y="693"/>
                </a:lnTo>
                <a:lnTo>
                  <a:pt x="1994" y="691"/>
                </a:lnTo>
                <a:lnTo>
                  <a:pt x="1992" y="693"/>
                </a:lnTo>
                <a:lnTo>
                  <a:pt x="1994" y="693"/>
                </a:lnTo>
                <a:lnTo>
                  <a:pt x="1994" y="691"/>
                </a:lnTo>
                <a:lnTo>
                  <a:pt x="1994" y="692"/>
                </a:lnTo>
                <a:lnTo>
                  <a:pt x="1994" y="693"/>
                </a:lnTo>
                <a:lnTo>
                  <a:pt x="1995" y="694"/>
                </a:lnTo>
                <a:lnTo>
                  <a:pt x="1996" y="695"/>
                </a:lnTo>
                <a:lnTo>
                  <a:pt x="1997" y="693"/>
                </a:lnTo>
                <a:lnTo>
                  <a:pt x="1996" y="695"/>
                </a:lnTo>
                <a:lnTo>
                  <a:pt x="1996" y="696"/>
                </a:lnTo>
                <a:lnTo>
                  <a:pt x="1997" y="696"/>
                </a:lnTo>
                <a:lnTo>
                  <a:pt x="1998" y="696"/>
                </a:lnTo>
                <a:lnTo>
                  <a:pt x="1998" y="698"/>
                </a:lnTo>
                <a:lnTo>
                  <a:pt x="1999" y="698"/>
                </a:lnTo>
                <a:lnTo>
                  <a:pt x="1999" y="699"/>
                </a:lnTo>
                <a:lnTo>
                  <a:pt x="2000" y="699"/>
                </a:lnTo>
                <a:lnTo>
                  <a:pt x="2002" y="699"/>
                </a:lnTo>
                <a:lnTo>
                  <a:pt x="2002" y="700"/>
                </a:lnTo>
                <a:lnTo>
                  <a:pt x="2003" y="700"/>
                </a:lnTo>
                <a:lnTo>
                  <a:pt x="2004" y="700"/>
                </a:lnTo>
                <a:lnTo>
                  <a:pt x="2004" y="701"/>
                </a:lnTo>
                <a:lnTo>
                  <a:pt x="2005" y="701"/>
                </a:lnTo>
                <a:lnTo>
                  <a:pt x="2006" y="701"/>
                </a:lnTo>
                <a:lnTo>
                  <a:pt x="2006" y="702"/>
                </a:lnTo>
                <a:lnTo>
                  <a:pt x="2007" y="702"/>
                </a:lnTo>
                <a:lnTo>
                  <a:pt x="2007" y="703"/>
                </a:lnTo>
                <a:lnTo>
                  <a:pt x="2006" y="704"/>
                </a:lnTo>
                <a:lnTo>
                  <a:pt x="2007" y="704"/>
                </a:lnTo>
                <a:lnTo>
                  <a:pt x="2008" y="701"/>
                </a:lnTo>
                <a:lnTo>
                  <a:pt x="2007" y="703"/>
                </a:lnTo>
                <a:lnTo>
                  <a:pt x="2007" y="706"/>
                </a:lnTo>
                <a:lnTo>
                  <a:pt x="2008" y="704"/>
                </a:lnTo>
                <a:lnTo>
                  <a:pt x="2010" y="704"/>
                </a:lnTo>
                <a:lnTo>
                  <a:pt x="2010" y="703"/>
                </a:lnTo>
                <a:lnTo>
                  <a:pt x="2011" y="703"/>
                </a:lnTo>
                <a:lnTo>
                  <a:pt x="2010" y="704"/>
                </a:lnTo>
                <a:lnTo>
                  <a:pt x="2011" y="704"/>
                </a:lnTo>
                <a:lnTo>
                  <a:pt x="2011" y="703"/>
                </a:lnTo>
                <a:lnTo>
                  <a:pt x="2011" y="702"/>
                </a:lnTo>
                <a:lnTo>
                  <a:pt x="2011" y="701"/>
                </a:lnTo>
                <a:lnTo>
                  <a:pt x="2012" y="701"/>
                </a:lnTo>
                <a:lnTo>
                  <a:pt x="2012" y="700"/>
                </a:lnTo>
                <a:lnTo>
                  <a:pt x="2012" y="699"/>
                </a:lnTo>
                <a:lnTo>
                  <a:pt x="2013" y="699"/>
                </a:lnTo>
                <a:lnTo>
                  <a:pt x="2014" y="699"/>
                </a:lnTo>
                <a:lnTo>
                  <a:pt x="2015" y="699"/>
                </a:lnTo>
                <a:lnTo>
                  <a:pt x="2015" y="700"/>
                </a:lnTo>
                <a:lnTo>
                  <a:pt x="2015" y="701"/>
                </a:lnTo>
                <a:lnTo>
                  <a:pt x="2015" y="702"/>
                </a:lnTo>
                <a:lnTo>
                  <a:pt x="2016" y="703"/>
                </a:lnTo>
                <a:lnTo>
                  <a:pt x="2017" y="703"/>
                </a:lnTo>
                <a:lnTo>
                  <a:pt x="2019" y="703"/>
                </a:lnTo>
                <a:lnTo>
                  <a:pt x="2020" y="703"/>
                </a:lnTo>
                <a:lnTo>
                  <a:pt x="2020" y="704"/>
                </a:lnTo>
                <a:lnTo>
                  <a:pt x="2021" y="704"/>
                </a:lnTo>
                <a:lnTo>
                  <a:pt x="2022" y="704"/>
                </a:lnTo>
                <a:lnTo>
                  <a:pt x="2023" y="704"/>
                </a:lnTo>
                <a:lnTo>
                  <a:pt x="2024" y="704"/>
                </a:lnTo>
                <a:lnTo>
                  <a:pt x="2024" y="706"/>
                </a:lnTo>
                <a:lnTo>
                  <a:pt x="2025" y="706"/>
                </a:lnTo>
                <a:lnTo>
                  <a:pt x="2027" y="706"/>
                </a:lnTo>
                <a:lnTo>
                  <a:pt x="2028" y="706"/>
                </a:lnTo>
                <a:lnTo>
                  <a:pt x="2028" y="707"/>
                </a:lnTo>
                <a:lnTo>
                  <a:pt x="2029" y="707"/>
                </a:lnTo>
                <a:lnTo>
                  <a:pt x="2030" y="707"/>
                </a:lnTo>
                <a:lnTo>
                  <a:pt x="2031" y="707"/>
                </a:lnTo>
                <a:lnTo>
                  <a:pt x="2032" y="707"/>
                </a:lnTo>
                <a:lnTo>
                  <a:pt x="2033" y="707"/>
                </a:lnTo>
                <a:lnTo>
                  <a:pt x="2034" y="707"/>
                </a:lnTo>
                <a:lnTo>
                  <a:pt x="2034" y="708"/>
                </a:lnTo>
                <a:lnTo>
                  <a:pt x="2036" y="708"/>
                </a:lnTo>
                <a:lnTo>
                  <a:pt x="2037" y="708"/>
                </a:lnTo>
                <a:lnTo>
                  <a:pt x="2040" y="709"/>
                </a:lnTo>
                <a:lnTo>
                  <a:pt x="2040" y="708"/>
                </a:lnTo>
                <a:lnTo>
                  <a:pt x="2040" y="707"/>
                </a:lnTo>
                <a:lnTo>
                  <a:pt x="2040" y="708"/>
                </a:lnTo>
                <a:lnTo>
                  <a:pt x="2040" y="709"/>
                </a:lnTo>
                <a:lnTo>
                  <a:pt x="2040" y="708"/>
                </a:lnTo>
                <a:lnTo>
                  <a:pt x="2041" y="708"/>
                </a:lnTo>
                <a:lnTo>
                  <a:pt x="2042" y="709"/>
                </a:lnTo>
                <a:lnTo>
                  <a:pt x="2044" y="709"/>
                </a:lnTo>
                <a:lnTo>
                  <a:pt x="2044" y="710"/>
                </a:lnTo>
                <a:lnTo>
                  <a:pt x="2045" y="710"/>
                </a:lnTo>
                <a:lnTo>
                  <a:pt x="2045" y="709"/>
                </a:lnTo>
                <a:lnTo>
                  <a:pt x="2045" y="708"/>
                </a:lnTo>
                <a:lnTo>
                  <a:pt x="2045" y="709"/>
                </a:lnTo>
                <a:lnTo>
                  <a:pt x="2045" y="710"/>
                </a:lnTo>
                <a:lnTo>
                  <a:pt x="2046" y="710"/>
                </a:lnTo>
                <a:lnTo>
                  <a:pt x="2047" y="710"/>
                </a:lnTo>
                <a:lnTo>
                  <a:pt x="2048" y="710"/>
                </a:lnTo>
                <a:lnTo>
                  <a:pt x="2048" y="709"/>
                </a:lnTo>
                <a:lnTo>
                  <a:pt x="2048" y="710"/>
                </a:lnTo>
                <a:lnTo>
                  <a:pt x="2049" y="710"/>
                </a:lnTo>
                <a:lnTo>
                  <a:pt x="2049" y="709"/>
                </a:lnTo>
                <a:lnTo>
                  <a:pt x="2049" y="708"/>
                </a:lnTo>
                <a:lnTo>
                  <a:pt x="2049" y="709"/>
                </a:lnTo>
                <a:lnTo>
                  <a:pt x="2049" y="710"/>
                </a:lnTo>
                <a:lnTo>
                  <a:pt x="2050" y="710"/>
                </a:lnTo>
                <a:lnTo>
                  <a:pt x="2050" y="708"/>
                </a:lnTo>
                <a:lnTo>
                  <a:pt x="2050" y="707"/>
                </a:lnTo>
                <a:lnTo>
                  <a:pt x="2050" y="708"/>
                </a:lnTo>
                <a:lnTo>
                  <a:pt x="2050" y="710"/>
                </a:lnTo>
                <a:lnTo>
                  <a:pt x="2050" y="708"/>
                </a:lnTo>
                <a:lnTo>
                  <a:pt x="2052" y="708"/>
                </a:lnTo>
                <a:lnTo>
                  <a:pt x="2050" y="708"/>
                </a:lnTo>
                <a:lnTo>
                  <a:pt x="2050" y="710"/>
                </a:lnTo>
                <a:lnTo>
                  <a:pt x="2050" y="709"/>
                </a:lnTo>
                <a:lnTo>
                  <a:pt x="2052" y="709"/>
                </a:lnTo>
                <a:lnTo>
                  <a:pt x="2052" y="708"/>
                </a:lnTo>
                <a:lnTo>
                  <a:pt x="2052" y="709"/>
                </a:lnTo>
                <a:lnTo>
                  <a:pt x="2053" y="709"/>
                </a:lnTo>
                <a:lnTo>
                  <a:pt x="2053" y="708"/>
                </a:lnTo>
                <a:lnTo>
                  <a:pt x="2053" y="709"/>
                </a:lnTo>
                <a:lnTo>
                  <a:pt x="2053" y="707"/>
                </a:lnTo>
                <a:lnTo>
                  <a:pt x="2053" y="706"/>
                </a:lnTo>
                <a:lnTo>
                  <a:pt x="2054" y="706"/>
                </a:lnTo>
                <a:lnTo>
                  <a:pt x="2054" y="707"/>
                </a:lnTo>
                <a:lnTo>
                  <a:pt x="2053" y="707"/>
                </a:lnTo>
                <a:lnTo>
                  <a:pt x="2053" y="708"/>
                </a:lnTo>
                <a:lnTo>
                  <a:pt x="2054" y="707"/>
                </a:lnTo>
                <a:lnTo>
                  <a:pt x="2054" y="706"/>
                </a:lnTo>
                <a:lnTo>
                  <a:pt x="2054" y="704"/>
                </a:lnTo>
                <a:lnTo>
                  <a:pt x="2054" y="706"/>
                </a:lnTo>
                <a:lnTo>
                  <a:pt x="2054" y="707"/>
                </a:lnTo>
                <a:lnTo>
                  <a:pt x="2055" y="707"/>
                </a:lnTo>
                <a:lnTo>
                  <a:pt x="2055" y="708"/>
                </a:lnTo>
                <a:lnTo>
                  <a:pt x="2055" y="709"/>
                </a:lnTo>
                <a:lnTo>
                  <a:pt x="2056" y="709"/>
                </a:lnTo>
                <a:lnTo>
                  <a:pt x="2057" y="709"/>
                </a:lnTo>
                <a:lnTo>
                  <a:pt x="2057" y="710"/>
                </a:lnTo>
                <a:lnTo>
                  <a:pt x="2058" y="710"/>
                </a:lnTo>
                <a:lnTo>
                  <a:pt x="2059" y="710"/>
                </a:lnTo>
                <a:lnTo>
                  <a:pt x="2059" y="709"/>
                </a:lnTo>
                <a:lnTo>
                  <a:pt x="2061" y="709"/>
                </a:lnTo>
                <a:lnTo>
                  <a:pt x="2061" y="708"/>
                </a:lnTo>
                <a:lnTo>
                  <a:pt x="2061" y="709"/>
                </a:lnTo>
                <a:lnTo>
                  <a:pt x="2062" y="709"/>
                </a:lnTo>
                <a:lnTo>
                  <a:pt x="2063" y="709"/>
                </a:lnTo>
                <a:lnTo>
                  <a:pt x="2063" y="708"/>
                </a:lnTo>
                <a:lnTo>
                  <a:pt x="2064" y="708"/>
                </a:lnTo>
                <a:lnTo>
                  <a:pt x="2064" y="709"/>
                </a:lnTo>
                <a:lnTo>
                  <a:pt x="2065" y="709"/>
                </a:lnTo>
                <a:lnTo>
                  <a:pt x="2066" y="709"/>
                </a:lnTo>
                <a:lnTo>
                  <a:pt x="2066" y="710"/>
                </a:lnTo>
                <a:lnTo>
                  <a:pt x="2067" y="710"/>
                </a:lnTo>
                <a:lnTo>
                  <a:pt x="2067" y="709"/>
                </a:lnTo>
                <a:lnTo>
                  <a:pt x="2067" y="710"/>
                </a:lnTo>
                <a:lnTo>
                  <a:pt x="2067" y="709"/>
                </a:lnTo>
                <a:lnTo>
                  <a:pt x="2069" y="709"/>
                </a:lnTo>
                <a:lnTo>
                  <a:pt x="2067" y="710"/>
                </a:lnTo>
                <a:lnTo>
                  <a:pt x="2069" y="710"/>
                </a:lnTo>
                <a:lnTo>
                  <a:pt x="2070" y="710"/>
                </a:lnTo>
                <a:lnTo>
                  <a:pt x="2071" y="710"/>
                </a:lnTo>
                <a:lnTo>
                  <a:pt x="2070" y="710"/>
                </a:lnTo>
                <a:lnTo>
                  <a:pt x="2070" y="709"/>
                </a:lnTo>
                <a:lnTo>
                  <a:pt x="2071" y="709"/>
                </a:lnTo>
                <a:lnTo>
                  <a:pt x="2071" y="710"/>
                </a:lnTo>
                <a:lnTo>
                  <a:pt x="2072" y="710"/>
                </a:lnTo>
                <a:lnTo>
                  <a:pt x="2072" y="711"/>
                </a:lnTo>
                <a:lnTo>
                  <a:pt x="2073" y="711"/>
                </a:lnTo>
                <a:lnTo>
                  <a:pt x="2074" y="711"/>
                </a:lnTo>
                <a:lnTo>
                  <a:pt x="2075" y="711"/>
                </a:lnTo>
                <a:lnTo>
                  <a:pt x="2075" y="712"/>
                </a:lnTo>
                <a:lnTo>
                  <a:pt x="2077" y="712"/>
                </a:lnTo>
                <a:lnTo>
                  <a:pt x="2077" y="713"/>
                </a:lnTo>
                <a:lnTo>
                  <a:pt x="2078" y="713"/>
                </a:lnTo>
                <a:lnTo>
                  <a:pt x="2079" y="713"/>
                </a:lnTo>
                <a:lnTo>
                  <a:pt x="2079" y="711"/>
                </a:lnTo>
                <a:lnTo>
                  <a:pt x="2080" y="711"/>
                </a:lnTo>
                <a:lnTo>
                  <a:pt x="2079" y="713"/>
                </a:lnTo>
                <a:lnTo>
                  <a:pt x="2079" y="715"/>
                </a:lnTo>
                <a:lnTo>
                  <a:pt x="2080" y="715"/>
                </a:lnTo>
                <a:lnTo>
                  <a:pt x="2081" y="715"/>
                </a:lnTo>
                <a:lnTo>
                  <a:pt x="2081" y="716"/>
                </a:lnTo>
                <a:lnTo>
                  <a:pt x="2082" y="716"/>
                </a:lnTo>
                <a:lnTo>
                  <a:pt x="2083" y="716"/>
                </a:lnTo>
                <a:lnTo>
                  <a:pt x="2084" y="713"/>
                </a:lnTo>
                <a:lnTo>
                  <a:pt x="2083" y="716"/>
                </a:lnTo>
                <a:lnTo>
                  <a:pt x="2084" y="716"/>
                </a:lnTo>
                <a:lnTo>
                  <a:pt x="2084" y="717"/>
                </a:lnTo>
                <a:lnTo>
                  <a:pt x="2086" y="717"/>
                </a:lnTo>
                <a:lnTo>
                  <a:pt x="2087" y="717"/>
                </a:lnTo>
                <a:lnTo>
                  <a:pt x="2088" y="717"/>
                </a:lnTo>
                <a:lnTo>
                  <a:pt x="2089" y="717"/>
                </a:lnTo>
                <a:lnTo>
                  <a:pt x="2090" y="717"/>
                </a:lnTo>
                <a:lnTo>
                  <a:pt x="2091" y="717"/>
                </a:lnTo>
                <a:lnTo>
                  <a:pt x="2091" y="718"/>
                </a:lnTo>
                <a:lnTo>
                  <a:pt x="2092" y="718"/>
                </a:lnTo>
                <a:lnTo>
                  <a:pt x="2094" y="718"/>
                </a:lnTo>
                <a:lnTo>
                  <a:pt x="2094" y="717"/>
                </a:lnTo>
                <a:lnTo>
                  <a:pt x="2094" y="718"/>
                </a:lnTo>
                <a:lnTo>
                  <a:pt x="2095" y="718"/>
                </a:lnTo>
                <a:lnTo>
                  <a:pt x="2094" y="718"/>
                </a:lnTo>
                <a:lnTo>
                  <a:pt x="2094" y="719"/>
                </a:lnTo>
                <a:lnTo>
                  <a:pt x="2094" y="720"/>
                </a:lnTo>
                <a:lnTo>
                  <a:pt x="2095" y="720"/>
                </a:lnTo>
                <a:lnTo>
                  <a:pt x="2095" y="721"/>
                </a:lnTo>
                <a:lnTo>
                  <a:pt x="2095" y="723"/>
                </a:lnTo>
                <a:lnTo>
                  <a:pt x="2095" y="724"/>
                </a:lnTo>
                <a:lnTo>
                  <a:pt x="2095" y="725"/>
                </a:lnTo>
                <a:lnTo>
                  <a:pt x="2095" y="726"/>
                </a:lnTo>
                <a:lnTo>
                  <a:pt x="2094" y="726"/>
                </a:lnTo>
                <a:lnTo>
                  <a:pt x="2094" y="727"/>
                </a:lnTo>
                <a:lnTo>
                  <a:pt x="2094" y="728"/>
                </a:lnTo>
                <a:lnTo>
                  <a:pt x="2094" y="729"/>
                </a:lnTo>
                <a:lnTo>
                  <a:pt x="2092" y="729"/>
                </a:lnTo>
                <a:lnTo>
                  <a:pt x="2094" y="729"/>
                </a:lnTo>
                <a:lnTo>
                  <a:pt x="2094" y="731"/>
                </a:lnTo>
                <a:lnTo>
                  <a:pt x="2092" y="731"/>
                </a:lnTo>
                <a:lnTo>
                  <a:pt x="2092" y="732"/>
                </a:lnTo>
                <a:lnTo>
                  <a:pt x="2092" y="733"/>
                </a:lnTo>
                <a:lnTo>
                  <a:pt x="2092" y="734"/>
                </a:lnTo>
                <a:lnTo>
                  <a:pt x="2091" y="734"/>
                </a:lnTo>
                <a:lnTo>
                  <a:pt x="2091" y="735"/>
                </a:lnTo>
                <a:lnTo>
                  <a:pt x="2091" y="736"/>
                </a:lnTo>
                <a:lnTo>
                  <a:pt x="2092" y="737"/>
                </a:lnTo>
                <a:lnTo>
                  <a:pt x="2092" y="738"/>
                </a:lnTo>
                <a:lnTo>
                  <a:pt x="2092" y="740"/>
                </a:lnTo>
                <a:lnTo>
                  <a:pt x="2092" y="741"/>
                </a:lnTo>
                <a:lnTo>
                  <a:pt x="2094" y="741"/>
                </a:lnTo>
                <a:lnTo>
                  <a:pt x="2094" y="743"/>
                </a:lnTo>
                <a:lnTo>
                  <a:pt x="2095" y="744"/>
                </a:lnTo>
                <a:lnTo>
                  <a:pt x="2095" y="746"/>
                </a:lnTo>
                <a:lnTo>
                  <a:pt x="2096" y="748"/>
                </a:lnTo>
                <a:lnTo>
                  <a:pt x="2096" y="749"/>
                </a:lnTo>
                <a:lnTo>
                  <a:pt x="2096" y="750"/>
                </a:lnTo>
                <a:lnTo>
                  <a:pt x="2097" y="750"/>
                </a:lnTo>
                <a:lnTo>
                  <a:pt x="2097" y="751"/>
                </a:lnTo>
                <a:lnTo>
                  <a:pt x="2097" y="752"/>
                </a:lnTo>
                <a:lnTo>
                  <a:pt x="2098" y="752"/>
                </a:lnTo>
                <a:lnTo>
                  <a:pt x="2099" y="750"/>
                </a:lnTo>
                <a:lnTo>
                  <a:pt x="2098" y="753"/>
                </a:lnTo>
                <a:lnTo>
                  <a:pt x="2099" y="753"/>
                </a:lnTo>
                <a:lnTo>
                  <a:pt x="2100" y="753"/>
                </a:lnTo>
                <a:lnTo>
                  <a:pt x="2100" y="754"/>
                </a:lnTo>
                <a:lnTo>
                  <a:pt x="2102" y="754"/>
                </a:lnTo>
                <a:lnTo>
                  <a:pt x="2103" y="754"/>
                </a:lnTo>
                <a:lnTo>
                  <a:pt x="2103" y="753"/>
                </a:lnTo>
                <a:lnTo>
                  <a:pt x="2104" y="753"/>
                </a:lnTo>
                <a:lnTo>
                  <a:pt x="2105" y="752"/>
                </a:lnTo>
                <a:lnTo>
                  <a:pt x="2105" y="751"/>
                </a:lnTo>
                <a:lnTo>
                  <a:pt x="2106" y="751"/>
                </a:lnTo>
                <a:lnTo>
                  <a:pt x="2107" y="750"/>
                </a:lnTo>
                <a:lnTo>
                  <a:pt x="2113" y="745"/>
                </a:lnTo>
                <a:lnTo>
                  <a:pt x="2115" y="744"/>
                </a:lnTo>
                <a:lnTo>
                  <a:pt x="2117" y="744"/>
                </a:lnTo>
                <a:lnTo>
                  <a:pt x="2120" y="744"/>
                </a:lnTo>
                <a:lnTo>
                  <a:pt x="2122" y="745"/>
                </a:lnTo>
                <a:lnTo>
                  <a:pt x="2123" y="744"/>
                </a:lnTo>
                <a:lnTo>
                  <a:pt x="2125" y="745"/>
                </a:lnTo>
                <a:lnTo>
                  <a:pt x="2133" y="745"/>
                </a:lnTo>
                <a:lnTo>
                  <a:pt x="2142" y="743"/>
                </a:lnTo>
                <a:lnTo>
                  <a:pt x="2145" y="742"/>
                </a:lnTo>
                <a:lnTo>
                  <a:pt x="2148" y="740"/>
                </a:lnTo>
                <a:lnTo>
                  <a:pt x="2148" y="738"/>
                </a:lnTo>
                <a:lnTo>
                  <a:pt x="2139" y="736"/>
                </a:lnTo>
                <a:lnTo>
                  <a:pt x="2140" y="736"/>
                </a:lnTo>
                <a:lnTo>
                  <a:pt x="2149" y="738"/>
                </a:lnTo>
                <a:lnTo>
                  <a:pt x="2151" y="740"/>
                </a:lnTo>
                <a:lnTo>
                  <a:pt x="2153" y="740"/>
                </a:lnTo>
                <a:lnTo>
                  <a:pt x="2153" y="738"/>
                </a:lnTo>
                <a:lnTo>
                  <a:pt x="2154" y="737"/>
                </a:lnTo>
                <a:lnTo>
                  <a:pt x="2155" y="736"/>
                </a:lnTo>
                <a:lnTo>
                  <a:pt x="2155" y="734"/>
                </a:lnTo>
                <a:lnTo>
                  <a:pt x="2156" y="729"/>
                </a:lnTo>
                <a:lnTo>
                  <a:pt x="2156" y="728"/>
                </a:lnTo>
                <a:lnTo>
                  <a:pt x="2156" y="727"/>
                </a:lnTo>
                <a:lnTo>
                  <a:pt x="2153" y="726"/>
                </a:lnTo>
                <a:lnTo>
                  <a:pt x="2151" y="727"/>
                </a:lnTo>
                <a:lnTo>
                  <a:pt x="2151" y="726"/>
                </a:lnTo>
                <a:lnTo>
                  <a:pt x="2153" y="726"/>
                </a:lnTo>
                <a:lnTo>
                  <a:pt x="2151" y="726"/>
                </a:lnTo>
                <a:lnTo>
                  <a:pt x="2156" y="727"/>
                </a:lnTo>
                <a:lnTo>
                  <a:pt x="2156" y="725"/>
                </a:lnTo>
                <a:lnTo>
                  <a:pt x="2156" y="723"/>
                </a:lnTo>
                <a:lnTo>
                  <a:pt x="2155" y="720"/>
                </a:lnTo>
                <a:lnTo>
                  <a:pt x="2154" y="719"/>
                </a:lnTo>
                <a:lnTo>
                  <a:pt x="2153" y="718"/>
                </a:lnTo>
                <a:lnTo>
                  <a:pt x="2151" y="718"/>
                </a:lnTo>
                <a:lnTo>
                  <a:pt x="2150" y="718"/>
                </a:lnTo>
                <a:lnTo>
                  <a:pt x="2148" y="718"/>
                </a:lnTo>
                <a:lnTo>
                  <a:pt x="2147" y="718"/>
                </a:lnTo>
                <a:lnTo>
                  <a:pt x="2146" y="717"/>
                </a:lnTo>
                <a:lnTo>
                  <a:pt x="2145" y="718"/>
                </a:lnTo>
                <a:lnTo>
                  <a:pt x="2145" y="717"/>
                </a:lnTo>
                <a:lnTo>
                  <a:pt x="2146" y="717"/>
                </a:lnTo>
                <a:lnTo>
                  <a:pt x="2148" y="717"/>
                </a:lnTo>
                <a:lnTo>
                  <a:pt x="2150" y="717"/>
                </a:lnTo>
                <a:lnTo>
                  <a:pt x="2151" y="717"/>
                </a:lnTo>
                <a:lnTo>
                  <a:pt x="2151" y="715"/>
                </a:lnTo>
                <a:lnTo>
                  <a:pt x="2151" y="713"/>
                </a:lnTo>
                <a:lnTo>
                  <a:pt x="2153" y="713"/>
                </a:lnTo>
                <a:lnTo>
                  <a:pt x="2159" y="710"/>
                </a:lnTo>
                <a:lnTo>
                  <a:pt x="2161" y="710"/>
                </a:lnTo>
                <a:lnTo>
                  <a:pt x="2162" y="708"/>
                </a:lnTo>
                <a:lnTo>
                  <a:pt x="2162" y="707"/>
                </a:lnTo>
                <a:lnTo>
                  <a:pt x="2163" y="707"/>
                </a:lnTo>
                <a:lnTo>
                  <a:pt x="2165" y="708"/>
                </a:lnTo>
                <a:lnTo>
                  <a:pt x="2165" y="707"/>
                </a:lnTo>
                <a:lnTo>
                  <a:pt x="2166" y="707"/>
                </a:lnTo>
                <a:lnTo>
                  <a:pt x="2167" y="707"/>
                </a:lnTo>
                <a:lnTo>
                  <a:pt x="2171" y="707"/>
                </a:lnTo>
                <a:lnTo>
                  <a:pt x="2173" y="708"/>
                </a:lnTo>
                <a:lnTo>
                  <a:pt x="2176" y="710"/>
                </a:lnTo>
                <a:lnTo>
                  <a:pt x="2178" y="712"/>
                </a:lnTo>
                <a:lnTo>
                  <a:pt x="2182" y="717"/>
                </a:lnTo>
                <a:lnTo>
                  <a:pt x="2183" y="717"/>
                </a:lnTo>
                <a:lnTo>
                  <a:pt x="2183" y="718"/>
                </a:lnTo>
                <a:lnTo>
                  <a:pt x="2184" y="719"/>
                </a:lnTo>
                <a:lnTo>
                  <a:pt x="2184" y="720"/>
                </a:lnTo>
                <a:lnTo>
                  <a:pt x="2186" y="720"/>
                </a:lnTo>
                <a:lnTo>
                  <a:pt x="2186" y="721"/>
                </a:lnTo>
                <a:lnTo>
                  <a:pt x="2186" y="723"/>
                </a:lnTo>
                <a:lnTo>
                  <a:pt x="2187" y="723"/>
                </a:lnTo>
                <a:lnTo>
                  <a:pt x="2187" y="724"/>
                </a:lnTo>
                <a:lnTo>
                  <a:pt x="2187" y="725"/>
                </a:lnTo>
                <a:lnTo>
                  <a:pt x="2187" y="726"/>
                </a:lnTo>
                <a:lnTo>
                  <a:pt x="2188" y="727"/>
                </a:lnTo>
                <a:lnTo>
                  <a:pt x="2188" y="728"/>
                </a:lnTo>
                <a:lnTo>
                  <a:pt x="2188" y="729"/>
                </a:lnTo>
                <a:lnTo>
                  <a:pt x="2188" y="731"/>
                </a:lnTo>
                <a:lnTo>
                  <a:pt x="2189" y="731"/>
                </a:lnTo>
                <a:lnTo>
                  <a:pt x="2189" y="732"/>
                </a:lnTo>
                <a:lnTo>
                  <a:pt x="2190" y="733"/>
                </a:lnTo>
                <a:lnTo>
                  <a:pt x="2191" y="734"/>
                </a:lnTo>
                <a:lnTo>
                  <a:pt x="2191" y="735"/>
                </a:lnTo>
                <a:lnTo>
                  <a:pt x="2192" y="735"/>
                </a:lnTo>
                <a:lnTo>
                  <a:pt x="2192" y="736"/>
                </a:lnTo>
                <a:lnTo>
                  <a:pt x="2193" y="736"/>
                </a:lnTo>
                <a:lnTo>
                  <a:pt x="2193" y="737"/>
                </a:lnTo>
                <a:lnTo>
                  <a:pt x="2195" y="741"/>
                </a:lnTo>
                <a:lnTo>
                  <a:pt x="2195" y="742"/>
                </a:lnTo>
                <a:lnTo>
                  <a:pt x="2195" y="743"/>
                </a:lnTo>
                <a:lnTo>
                  <a:pt x="2195" y="744"/>
                </a:lnTo>
                <a:lnTo>
                  <a:pt x="2195" y="745"/>
                </a:lnTo>
                <a:lnTo>
                  <a:pt x="2196" y="746"/>
                </a:lnTo>
                <a:lnTo>
                  <a:pt x="2197" y="746"/>
                </a:lnTo>
                <a:lnTo>
                  <a:pt x="2197" y="748"/>
                </a:lnTo>
                <a:lnTo>
                  <a:pt x="2197" y="749"/>
                </a:lnTo>
                <a:lnTo>
                  <a:pt x="2198" y="751"/>
                </a:lnTo>
                <a:lnTo>
                  <a:pt x="2199" y="752"/>
                </a:lnTo>
                <a:lnTo>
                  <a:pt x="2200" y="754"/>
                </a:lnTo>
                <a:lnTo>
                  <a:pt x="2201" y="755"/>
                </a:lnTo>
                <a:lnTo>
                  <a:pt x="2201" y="759"/>
                </a:lnTo>
                <a:lnTo>
                  <a:pt x="2199" y="760"/>
                </a:lnTo>
                <a:lnTo>
                  <a:pt x="2198" y="760"/>
                </a:lnTo>
                <a:lnTo>
                  <a:pt x="2198" y="761"/>
                </a:lnTo>
                <a:lnTo>
                  <a:pt x="2197" y="761"/>
                </a:lnTo>
                <a:lnTo>
                  <a:pt x="2196" y="762"/>
                </a:lnTo>
                <a:lnTo>
                  <a:pt x="2195" y="762"/>
                </a:lnTo>
                <a:lnTo>
                  <a:pt x="2188" y="766"/>
                </a:lnTo>
                <a:lnTo>
                  <a:pt x="2187" y="766"/>
                </a:lnTo>
                <a:lnTo>
                  <a:pt x="2186" y="766"/>
                </a:lnTo>
                <a:lnTo>
                  <a:pt x="2184" y="766"/>
                </a:lnTo>
                <a:lnTo>
                  <a:pt x="2186" y="765"/>
                </a:lnTo>
                <a:lnTo>
                  <a:pt x="2186" y="763"/>
                </a:lnTo>
                <a:lnTo>
                  <a:pt x="2184" y="763"/>
                </a:lnTo>
                <a:lnTo>
                  <a:pt x="2182" y="762"/>
                </a:lnTo>
                <a:lnTo>
                  <a:pt x="2176" y="755"/>
                </a:lnTo>
                <a:lnTo>
                  <a:pt x="2178" y="759"/>
                </a:lnTo>
                <a:lnTo>
                  <a:pt x="2182" y="763"/>
                </a:lnTo>
                <a:lnTo>
                  <a:pt x="2182" y="765"/>
                </a:lnTo>
                <a:lnTo>
                  <a:pt x="2183" y="765"/>
                </a:lnTo>
                <a:lnTo>
                  <a:pt x="2184" y="766"/>
                </a:lnTo>
                <a:lnTo>
                  <a:pt x="2184" y="767"/>
                </a:lnTo>
                <a:lnTo>
                  <a:pt x="2186" y="767"/>
                </a:lnTo>
                <a:lnTo>
                  <a:pt x="2187" y="769"/>
                </a:lnTo>
                <a:lnTo>
                  <a:pt x="2187" y="771"/>
                </a:lnTo>
                <a:lnTo>
                  <a:pt x="2192" y="782"/>
                </a:lnTo>
                <a:lnTo>
                  <a:pt x="2196" y="785"/>
                </a:lnTo>
                <a:lnTo>
                  <a:pt x="2198" y="788"/>
                </a:lnTo>
                <a:lnTo>
                  <a:pt x="2203" y="794"/>
                </a:lnTo>
                <a:lnTo>
                  <a:pt x="2206" y="799"/>
                </a:lnTo>
                <a:lnTo>
                  <a:pt x="2208" y="801"/>
                </a:lnTo>
                <a:lnTo>
                  <a:pt x="2209" y="803"/>
                </a:lnTo>
                <a:lnTo>
                  <a:pt x="2212" y="807"/>
                </a:lnTo>
                <a:lnTo>
                  <a:pt x="2213" y="808"/>
                </a:lnTo>
                <a:lnTo>
                  <a:pt x="2213" y="809"/>
                </a:lnTo>
                <a:lnTo>
                  <a:pt x="2213" y="808"/>
                </a:lnTo>
                <a:lnTo>
                  <a:pt x="2213" y="809"/>
                </a:lnTo>
                <a:lnTo>
                  <a:pt x="2217" y="808"/>
                </a:lnTo>
                <a:lnTo>
                  <a:pt x="2217" y="807"/>
                </a:lnTo>
                <a:lnTo>
                  <a:pt x="2218" y="807"/>
                </a:lnTo>
                <a:lnTo>
                  <a:pt x="2218" y="805"/>
                </a:lnTo>
                <a:lnTo>
                  <a:pt x="2218" y="807"/>
                </a:lnTo>
                <a:lnTo>
                  <a:pt x="2218" y="808"/>
                </a:lnTo>
                <a:lnTo>
                  <a:pt x="2220" y="808"/>
                </a:lnTo>
                <a:lnTo>
                  <a:pt x="2218" y="808"/>
                </a:lnTo>
                <a:lnTo>
                  <a:pt x="2217" y="808"/>
                </a:lnTo>
                <a:lnTo>
                  <a:pt x="2213" y="810"/>
                </a:lnTo>
                <a:lnTo>
                  <a:pt x="2214" y="811"/>
                </a:lnTo>
                <a:lnTo>
                  <a:pt x="2215" y="813"/>
                </a:lnTo>
                <a:lnTo>
                  <a:pt x="2216" y="816"/>
                </a:lnTo>
                <a:lnTo>
                  <a:pt x="2215" y="818"/>
                </a:lnTo>
                <a:lnTo>
                  <a:pt x="2216" y="820"/>
                </a:lnTo>
                <a:lnTo>
                  <a:pt x="2217" y="825"/>
                </a:lnTo>
                <a:lnTo>
                  <a:pt x="2218" y="825"/>
                </a:lnTo>
                <a:lnTo>
                  <a:pt x="2218" y="826"/>
                </a:lnTo>
                <a:lnTo>
                  <a:pt x="2221" y="829"/>
                </a:lnTo>
                <a:lnTo>
                  <a:pt x="2222" y="830"/>
                </a:lnTo>
                <a:lnTo>
                  <a:pt x="2222" y="832"/>
                </a:lnTo>
                <a:lnTo>
                  <a:pt x="2222" y="833"/>
                </a:lnTo>
                <a:lnTo>
                  <a:pt x="2223" y="835"/>
                </a:lnTo>
                <a:lnTo>
                  <a:pt x="2224" y="838"/>
                </a:lnTo>
                <a:lnTo>
                  <a:pt x="2228" y="843"/>
                </a:lnTo>
                <a:lnTo>
                  <a:pt x="2229" y="845"/>
                </a:lnTo>
                <a:lnTo>
                  <a:pt x="2231" y="847"/>
                </a:lnTo>
                <a:lnTo>
                  <a:pt x="2231" y="849"/>
                </a:lnTo>
                <a:lnTo>
                  <a:pt x="2233" y="851"/>
                </a:lnTo>
                <a:lnTo>
                  <a:pt x="2240" y="859"/>
                </a:lnTo>
                <a:lnTo>
                  <a:pt x="2245" y="863"/>
                </a:lnTo>
                <a:lnTo>
                  <a:pt x="2247" y="866"/>
                </a:lnTo>
                <a:lnTo>
                  <a:pt x="2248" y="867"/>
                </a:lnTo>
                <a:lnTo>
                  <a:pt x="2248" y="868"/>
                </a:lnTo>
                <a:lnTo>
                  <a:pt x="2248" y="869"/>
                </a:lnTo>
                <a:lnTo>
                  <a:pt x="2250" y="871"/>
                </a:lnTo>
                <a:lnTo>
                  <a:pt x="2253" y="874"/>
                </a:lnTo>
                <a:lnTo>
                  <a:pt x="2254" y="874"/>
                </a:lnTo>
                <a:lnTo>
                  <a:pt x="2255" y="875"/>
                </a:lnTo>
                <a:lnTo>
                  <a:pt x="2255" y="876"/>
                </a:lnTo>
                <a:lnTo>
                  <a:pt x="2256" y="876"/>
                </a:lnTo>
                <a:lnTo>
                  <a:pt x="2256" y="877"/>
                </a:lnTo>
                <a:lnTo>
                  <a:pt x="2256" y="878"/>
                </a:lnTo>
                <a:lnTo>
                  <a:pt x="2256" y="879"/>
                </a:lnTo>
                <a:lnTo>
                  <a:pt x="2256" y="880"/>
                </a:lnTo>
                <a:lnTo>
                  <a:pt x="2256" y="882"/>
                </a:lnTo>
                <a:lnTo>
                  <a:pt x="2257" y="883"/>
                </a:lnTo>
                <a:lnTo>
                  <a:pt x="2259" y="883"/>
                </a:lnTo>
                <a:lnTo>
                  <a:pt x="2261" y="884"/>
                </a:lnTo>
                <a:lnTo>
                  <a:pt x="2262" y="884"/>
                </a:lnTo>
                <a:lnTo>
                  <a:pt x="2262" y="883"/>
                </a:lnTo>
                <a:lnTo>
                  <a:pt x="2263" y="883"/>
                </a:lnTo>
                <a:lnTo>
                  <a:pt x="2263" y="884"/>
                </a:lnTo>
                <a:lnTo>
                  <a:pt x="2264" y="885"/>
                </a:lnTo>
                <a:lnTo>
                  <a:pt x="2265" y="885"/>
                </a:lnTo>
                <a:lnTo>
                  <a:pt x="2266" y="886"/>
                </a:lnTo>
                <a:lnTo>
                  <a:pt x="2266" y="887"/>
                </a:lnTo>
                <a:lnTo>
                  <a:pt x="2267" y="887"/>
                </a:lnTo>
                <a:lnTo>
                  <a:pt x="2268" y="886"/>
                </a:lnTo>
                <a:lnTo>
                  <a:pt x="2268" y="887"/>
                </a:lnTo>
                <a:lnTo>
                  <a:pt x="2271" y="887"/>
                </a:lnTo>
                <a:lnTo>
                  <a:pt x="2273" y="888"/>
                </a:lnTo>
                <a:lnTo>
                  <a:pt x="2276" y="892"/>
                </a:lnTo>
                <a:lnTo>
                  <a:pt x="2278" y="893"/>
                </a:lnTo>
                <a:lnTo>
                  <a:pt x="2278" y="894"/>
                </a:lnTo>
                <a:lnTo>
                  <a:pt x="2278" y="893"/>
                </a:lnTo>
                <a:lnTo>
                  <a:pt x="2279" y="893"/>
                </a:lnTo>
                <a:lnTo>
                  <a:pt x="2279" y="894"/>
                </a:lnTo>
                <a:lnTo>
                  <a:pt x="2279" y="895"/>
                </a:lnTo>
                <a:lnTo>
                  <a:pt x="2280" y="896"/>
                </a:lnTo>
                <a:lnTo>
                  <a:pt x="2280" y="897"/>
                </a:lnTo>
                <a:lnTo>
                  <a:pt x="2281" y="897"/>
                </a:lnTo>
                <a:lnTo>
                  <a:pt x="2282" y="899"/>
                </a:lnTo>
                <a:lnTo>
                  <a:pt x="2282" y="900"/>
                </a:lnTo>
                <a:lnTo>
                  <a:pt x="2283" y="900"/>
                </a:lnTo>
                <a:lnTo>
                  <a:pt x="2283" y="901"/>
                </a:lnTo>
                <a:lnTo>
                  <a:pt x="2284" y="901"/>
                </a:lnTo>
                <a:lnTo>
                  <a:pt x="2285" y="902"/>
                </a:lnTo>
                <a:lnTo>
                  <a:pt x="2287" y="903"/>
                </a:lnTo>
                <a:lnTo>
                  <a:pt x="2287" y="904"/>
                </a:lnTo>
                <a:lnTo>
                  <a:pt x="2287" y="905"/>
                </a:lnTo>
                <a:lnTo>
                  <a:pt x="2287" y="907"/>
                </a:lnTo>
                <a:lnTo>
                  <a:pt x="2288" y="908"/>
                </a:lnTo>
                <a:lnTo>
                  <a:pt x="2289" y="910"/>
                </a:lnTo>
                <a:lnTo>
                  <a:pt x="2289" y="911"/>
                </a:lnTo>
                <a:lnTo>
                  <a:pt x="2289" y="912"/>
                </a:lnTo>
                <a:lnTo>
                  <a:pt x="2290" y="912"/>
                </a:lnTo>
                <a:lnTo>
                  <a:pt x="2290" y="913"/>
                </a:lnTo>
                <a:lnTo>
                  <a:pt x="2291" y="913"/>
                </a:lnTo>
                <a:lnTo>
                  <a:pt x="2291" y="914"/>
                </a:lnTo>
                <a:lnTo>
                  <a:pt x="2291" y="916"/>
                </a:lnTo>
                <a:lnTo>
                  <a:pt x="2292" y="914"/>
                </a:lnTo>
                <a:lnTo>
                  <a:pt x="2293" y="916"/>
                </a:lnTo>
                <a:lnTo>
                  <a:pt x="2295" y="917"/>
                </a:lnTo>
                <a:lnTo>
                  <a:pt x="2296" y="917"/>
                </a:lnTo>
                <a:lnTo>
                  <a:pt x="2298" y="918"/>
                </a:lnTo>
                <a:lnTo>
                  <a:pt x="2299" y="918"/>
                </a:lnTo>
                <a:lnTo>
                  <a:pt x="2301" y="919"/>
                </a:lnTo>
                <a:lnTo>
                  <a:pt x="2303" y="919"/>
                </a:lnTo>
                <a:lnTo>
                  <a:pt x="2303" y="920"/>
                </a:lnTo>
                <a:lnTo>
                  <a:pt x="2304" y="922"/>
                </a:lnTo>
                <a:lnTo>
                  <a:pt x="2305" y="924"/>
                </a:lnTo>
                <a:lnTo>
                  <a:pt x="2306" y="925"/>
                </a:lnTo>
                <a:lnTo>
                  <a:pt x="2306" y="926"/>
                </a:lnTo>
                <a:lnTo>
                  <a:pt x="2307" y="926"/>
                </a:lnTo>
                <a:lnTo>
                  <a:pt x="2308" y="927"/>
                </a:lnTo>
                <a:lnTo>
                  <a:pt x="2309" y="928"/>
                </a:lnTo>
                <a:lnTo>
                  <a:pt x="2310" y="928"/>
                </a:lnTo>
                <a:lnTo>
                  <a:pt x="2312" y="929"/>
                </a:lnTo>
                <a:lnTo>
                  <a:pt x="2313" y="930"/>
                </a:lnTo>
                <a:lnTo>
                  <a:pt x="2313" y="932"/>
                </a:lnTo>
                <a:lnTo>
                  <a:pt x="2313" y="933"/>
                </a:lnTo>
                <a:lnTo>
                  <a:pt x="2313" y="934"/>
                </a:lnTo>
                <a:lnTo>
                  <a:pt x="2312" y="934"/>
                </a:lnTo>
                <a:lnTo>
                  <a:pt x="2312" y="935"/>
                </a:lnTo>
                <a:lnTo>
                  <a:pt x="2312" y="936"/>
                </a:lnTo>
                <a:lnTo>
                  <a:pt x="2313" y="937"/>
                </a:lnTo>
                <a:lnTo>
                  <a:pt x="2313" y="938"/>
                </a:lnTo>
                <a:lnTo>
                  <a:pt x="2314" y="938"/>
                </a:lnTo>
                <a:lnTo>
                  <a:pt x="2315" y="938"/>
                </a:lnTo>
                <a:lnTo>
                  <a:pt x="2316" y="938"/>
                </a:lnTo>
                <a:lnTo>
                  <a:pt x="2316" y="939"/>
                </a:lnTo>
                <a:lnTo>
                  <a:pt x="2317" y="939"/>
                </a:lnTo>
                <a:lnTo>
                  <a:pt x="2317" y="941"/>
                </a:lnTo>
                <a:lnTo>
                  <a:pt x="2318" y="941"/>
                </a:lnTo>
                <a:lnTo>
                  <a:pt x="2318" y="942"/>
                </a:lnTo>
                <a:lnTo>
                  <a:pt x="2318" y="943"/>
                </a:lnTo>
                <a:lnTo>
                  <a:pt x="2320" y="943"/>
                </a:lnTo>
                <a:lnTo>
                  <a:pt x="2320" y="944"/>
                </a:lnTo>
                <a:lnTo>
                  <a:pt x="2321" y="944"/>
                </a:lnTo>
                <a:lnTo>
                  <a:pt x="2320" y="944"/>
                </a:lnTo>
                <a:lnTo>
                  <a:pt x="2320" y="945"/>
                </a:lnTo>
                <a:lnTo>
                  <a:pt x="2321" y="945"/>
                </a:lnTo>
                <a:lnTo>
                  <a:pt x="2321" y="944"/>
                </a:lnTo>
                <a:lnTo>
                  <a:pt x="2321" y="943"/>
                </a:lnTo>
                <a:lnTo>
                  <a:pt x="2320" y="943"/>
                </a:lnTo>
                <a:lnTo>
                  <a:pt x="2320" y="942"/>
                </a:lnTo>
                <a:lnTo>
                  <a:pt x="2318" y="942"/>
                </a:lnTo>
                <a:lnTo>
                  <a:pt x="2318" y="941"/>
                </a:lnTo>
                <a:lnTo>
                  <a:pt x="2317" y="941"/>
                </a:lnTo>
                <a:lnTo>
                  <a:pt x="2317" y="939"/>
                </a:lnTo>
                <a:lnTo>
                  <a:pt x="2316" y="939"/>
                </a:lnTo>
                <a:lnTo>
                  <a:pt x="2316" y="938"/>
                </a:lnTo>
                <a:lnTo>
                  <a:pt x="2315" y="938"/>
                </a:lnTo>
                <a:lnTo>
                  <a:pt x="2315" y="937"/>
                </a:lnTo>
                <a:lnTo>
                  <a:pt x="2314" y="937"/>
                </a:lnTo>
                <a:lnTo>
                  <a:pt x="2314" y="938"/>
                </a:lnTo>
                <a:lnTo>
                  <a:pt x="2314" y="937"/>
                </a:lnTo>
                <a:lnTo>
                  <a:pt x="2313" y="937"/>
                </a:lnTo>
                <a:lnTo>
                  <a:pt x="2313" y="936"/>
                </a:lnTo>
                <a:lnTo>
                  <a:pt x="2313" y="935"/>
                </a:lnTo>
                <a:lnTo>
                  <a:pt x="2313" y="934"/>
                </a:lnTo>
                <a:lnTo>
                  <a:pt x="2314" y="933"/>
                </a:lnTo>
                <a:lnTo>
                  <a:pt x="2314" y="932"/>
                </a:lnTo>
                <a:lnTo>
                  <a:pt x="2313" y="930"/>
                </a:lnTo>
                <a:lnTo>
                  <a:pt x="2313" y="929"/>
                </a:lnTo>
                <a:lnTo>
                  <a:pt x="2312" y="928"/>
                </a:lnTo>
                <a:lnTo>
                  <a:pt x="2310" y="928"/>
                </a:lnTo>
                <a:lnTo>
                  <a:pt x="2309" y="927"/>
                </a:lnTo>
                <a:lnTo>
                  <a:pt x="2308" y="926"/>
                </a:lnTo>
                <a:lnTo>
                  <a:pt x="2307" y="925"/>
                </a:lnTo>
                <a:lnTo>
                  <a:pt x="2307" y="924"/>
                </a:lnTo>
                <a:lnTo>
                  <a:pt x="2306" y="924"/>
                </a:lnTo>
                <a:lnTo>
                  <a:pt x="2305" y="922"/>
                </a:lnTo>
                <a:lnTo>
                  <a:pt x="2305" y="921"/>
                </a:lnTo>
                <a:lnTo>
                  <a:pt x="2304" y="920"/>
                </a:lnTo>
                <a:lnTo>
                  <a:pt x="2304" y="919"/>
                </a:lnTo>
                <a:lnTo>
                  <a:pt x="2304" y="918"/>
                </a:lnTo>
                <a:lnTo>
                  <a:pt x="2303" y="918"/>
                </a:lnTo>
                <a:lnTo>
                  <a:pt x="2303" y="917"/>
                </a:lnTo>
                <a:lnTo>
                  <a:pt x="2301" y="917"/>
                </a:lnTo>
                <a:lnTo>
                  <a:pt x="2301" y="916"/>
                </a:lnTo>
                <a:lnTo>
                  <a:pt x="2300" y="916"/>
                </a:lnTo>
                <a:lnTo>
                  <a:pt x="2301" y="916"/>
                </a:lnTo>
                <a:lnTo>
                  <a:pt x="2300" y="916"/>
                </a:lnTo>
                <a:lnTo>
                  <a:pt x="2299" y="916"/>
                </a:lnTo>
                <a:lnTo>
                  <a:pt x="2299" y="917"/>
                </a:lnTo>
                <a:lnTo>
                  <a:pt x="2298" y="917"/>
                </a:lnTo>
                <a:lnTo>
                  <a:pt x="2297" y="916"/>
                </a:lnTo>
                <a:lnTo>
                  <a:pt x="2296" y="916"/>
                </a:lnTo>
                <a:lnTo>
                  <a:pt x="2295" y="916"/>
                </a:lnTo>
                <a:lnTo>
                  <a:pt x="2295" y="914"/>
                </a:lnTo>
                <a:lnTo>
                  <a:pt x="2293" y="914"/>
                </a:lnTo>
                <a:lnTo>
                  <a:pt x="2293" y="913"/>
                </a:lnTo>
                <a:lnTo>
                  <a:pt x="2292" y="913"/>
                </a:lnTo>
                <a:lnTo>
                  <a:pt x="2292" y="912"/>
                </a:lnTo>
                <a:lnTo>
                  <a:pt x="2291" y="911"/>
                </a:lnTo>
                <a:lnTo>
                  <a:pt x="2290" y="910"/>
                </a:lnTo>
                <a:lnTo>
                  <a:pt x="2289" y="909"/>
                </a:lnTo>
                <a:lnTo>
                  <a:pt x="2289" y="908"/>
                </a:lnTo>
                <a:lnTo>
                  <a:pt x="2289" y="907"/>
                </a:lnTo>
                <a:lnTo>
                  <a:pt x="2289" y="905"/>
                </a:lnTo>
                <a:lnTo>
                  <a:pt x="2289" y="904"/>
                </a:lnTo>
                <a:lnTo>
                  <a:pt x="2288" y="904"/>
                </a:lnTo>
                <a:lnTo>
                  <a:pt x="2288" y="903"/>
                </a:lnTo>
                <a:lnTo>
                  <a:pt x="2288" y="902"/>
                </a:lnTo>
                <a:lnTo>
                  <a:pt x="2287" y="902"/>
                </a:lnTo>
                <a:lnTo>
                  <a:pt x="2287" y="901"/>
                </a:lnTo>
                <a:lnTo>
                  <a:pt x="2285" y="901"/>
                </a:lnTo>
                <a:lnTo>
                  <a:pt x="2285" y="900"/>
                </a:lnTo>
                <a:lnTo>
                  <a:pt x="2284" y="899"/>
                </a:lnTo>
                <a:lnTo>
                  <a:pt x="2283" y="897"/>
                </a:lnTo>
                <a:lnTo>
                  <a:pt x="2282" y="897"/>
                </a:lnTo>
                <a:lnTo>
                  <a:pt x="2282" y="896"/>
                </a:lnTo>
                <a:lnTo>
                  <a:pt x="2282" y="895"/>
                </a:lnTo>
                <a:lnTo>
                  <a:pt x="2281" y="895"/>
                </a:lnTo>
                <a:lnTo>
                  <a:pt x="2281" y="894"/>
                </a:lnTo>
                <a:lnTo>
                  <a:pt x="2280" y="893"/>
                </a:lnTo>
                <a:lnTo>
                  <a:pt x="2280" y="892"/>
                </a:lnTo>
                <a:lnTo>
                  <a:pt x="2279" y="892"/>
                </a:lnTo>
                <a:lnTo>
                  <a:pt x="2279" y="891"/>
                </a:lnTo>
                <a:lnTo>
                  <a:pt x="2279" y="889"/>
                </a:lnTo>
                <a:lnTo>
                  <a:pt x="2278" y="889"/>
                </a:lnTo>
                <a:lnTo>
                  <a:pt x="2278" y="888"/>
                </a:lnTo>
                <a:lnTo>
                  <a:pt x="2276" y="887"/>
                </a:lnTo>
                <a:lnTo>
                  <a:pt x="2276" y="886"/>
                </a:lnTo>
                <a:lnTo>
                  <a:pt x="2275" y="886"/>
                </a:lnTo>
                <a:lnTo>
                  <a:pt x="2275" y="885"/>
                </a:lnTo>
                <a:lnTo>
                  <a:pt x="2275" y="884"/>
                </a:lnTo>
                <a:lnTo>
                  <a:pt x="2274" y="884"/>
                </a:lnTo>
                <a:lnTo>
                  <a:pt x="2274" y="883"/>
                </a:lnTo>
                <a:lnTo>
                  <a:pt x="2273" y="883"/>
                </a:lnTo>
                <a:lnTo>
                  <a:pt x="2273" y="882"/>
                </a:lnTo>
                <a:lnTo>
                  <a:pt x="2273" y="880"/>
                </a:lnTo>
                <a:lnTo>
                  <a:pt x="2273" y="879"/>
                </a:lnTo>
                <a:lnTo>
                  <a:pt x="2273" y="878"/>
                </a:lnTo>
                <a:lnTo>
                  <a:pt x="2273" y="877"/>
                </a:lnTo>
                <a:lnTo>
                  <a:pt x="2274" y="877"/>
                </a:lnTo>
                <a:lnTo>
                  <a:pt x="2274" y="876"/>
                </a:lnTo>
                <a:lnTo>
                  <a:pt x="2274" y="875"/>
                </a:lnTo>
                <a:lnTo>
                  <a:pt x="2274" y="874"/>
                </a:lnTo>
                <a:lnTo>
                  <a:pt x="2275" y="874"/>
                </a:lnTo>
                <a:lnTo>
                  <a:pt x="2275" y="872"/>
                </a:lnTo>
                <a:lnTo>
                  <a:pt x="2274" y="872"/>
                </a:lnTo>
                <a:lnTo>
                  <a:pt x="2274" y="871"/>
                </a:lnTo>
                <a:lnTo>
                  <a:pt x="2274" y="870"/>
                </a:lnTo>
                <a:lnTo>
                  <a:pt x="2274" y="869"/>
                </a:lnTo>
                <a:lnTo>
                  <a:pt x="2274" y="868"/>
                </a:lnTo>
                <a:lnTo>
                  <a:pt x="2274" y="867"/>
                </a:lnTo>
                <a:lnTo>
                  <a:pt x="2274" y="866"/>
                </a:lnTo>
                <a:lnTo>
                  <a:pt x="2273" y="866"/>
                </a:lnTo>
                <a:lnTo>
                  <a:pt x="2273" y="865"/>
                </a:lnTo>
                <a:lnTo>
                  <a:pt x="2272" y="861"/>
                </a:lnTo>
                <a:lnTo>
                  <a:pt x="2272" y="860"/>
                </a:lnTo>
                <a:lnTo>
                  <a:pt x="2271" y="860"/>
                </a:lnTo>
                <a:lnTo>
                  <a:pt x="2272" y="860"/>
                </a:lnTo>
                <a:lnTo>
                  <a:pt x="2271" y="859"/>
                </a:lnTo>
                <a:lnTo>
                  <a:pt x="2271" y="858"/>
                </a:lnTo>
                <a:lnTo>
                  <a:pt x="2271" y="857"/>
                </a:lnTo>
                <a:lnTo>
                  <a:pt x="2271" y="855"/>
                </a:lnTo>
                <a:lnTo>
                  <a:pt x="2272" y="855"/>
                </a:lnTo>
                <a:lnTo>
                  <a:pt x="2273" y="855"/>
                </a:lnTo>
                <a:lnTo>
                  <a:pt x="2272" y="854"/>
                </a:lnTo>
                <a:lnTo>
                  <a:pt x="2273" y="854"/>
                </a:lnTo>
                <a:lnTo>
                  <a:pt x="2273" y="855"/>
                </a:lnTo>
                <a:lnTo>
                  <a:pt x="2273" y="854"/>
                </a:lnTo>
                <a:lnTo>
                  <a:pt x="2274" y="854"/>
                </a:lnTo>
                <a:lnTo>
                  <a:pt x="2275" y="853"/>
                </a:lnTo>
                <a:lnTo>
                  <a:pt x="2276" y="853"/>
                </a:lnTo>
                <a:lnTo>
                  <a:pt x="2276" y="852"/>
                </a:lnTo>
                <a:lnTo>
                  <a:pt x="2278" y="852"/>
                </a:lnTo>
                <a:lnTo>
                  <a:pt x="2278" y="851"/>
                </a:lnTo>
                <a:lnTo>
                  <a:pt x="2279" y="851"/>
                </a:lnTo>
                <a:lnTo>
                  <a:pt x="2279" y="850"/>
                </a:lnTo>
                <a:lnTo>
                  <a:pt x="2280" y="850"/>
                </a:lnTo>
                <a:lnTo>
                  <a:pt x="2280" y="849"/>
                </a:lnTo>
                <a:lnTo>
                  <a:pt x="2280" y="847"/>
                </a:lnTo>
                <a:lnTo>
                  <a:pt x="2280" y="846"/>
                </a:lnTo>
                <a:lnTo>
                  <a:pt x="2280" y="845"/>
                </a:lnTo>
                <a:lnTo>
                  <a:pt x="2280" y="844"/>
                </a:lnTo>
                <a:lnTo>
                  <a:pt x="2279" y="843"/>
                </a:lnTo>
                <a:lnTo>
                  <a:pt x="2279" y="842"/>
                </a:lnTo>
                <a:lnTo>
                  <a:pt x="2279" y="841"/>
                </a:lnTo>
                <a:lnTo>
                  <a:pt x="2278" y="840"/>
                </a:lnTo>
                <a:lnTo>
                  <a:pt x="2278" y="838"/>
                </a:lnTo>
                <a:lnTo>
                  <a:pt x="2276" y="837"/>
                </a:lnTo>
                <a:lnTo>
                  <a:pt x="2276" y="836"/>
                </a:lnTo>
                <a:lnTo>
                  <a:pt x="2276" y="835"/>
                </a:lnTo>
                <a:lnTo>
                  <a:pt x="2276" y="834"/>
                </a:lnTo>
                <a:lnTo>
                  <a:pt x="2276" y="833"/>
                </a:lnTo>
                <a:lnTo>
                  <a:pt x="2275" y="833"/>
                </a:lnTo>
                <a:lnTo>
                  <a:pt x="2275" y="832"/>
                </a:lnTo>
                <a:lnTo>
                  <a:pt x="2274" y="830"/>
                </a:lnTo>
                <a:lnTo>
                  <a:pt x="2274" y="829"/>
                </a:lnTo>
                <a:lnTo>
                  <a:pt x="2273" y="829"/>
                </a:lnTo>
                <a:lnTo>
                  <a:pt x="2273" y="828"/>
                </a:lnTo>
                <a:lnTo>
                  <a:pt x="2272" y="827"/>
                </a:lnTo>
                <a:lnTo>
                  <a:pt x="2272" y="826"/>
                </a:lnTo>
                <a:lnTo>
                  <a:pt x="2273" y="826"/>
                </a:lnTo>
                <a:lnTo>
                  <a:pt x="2273" y="825"/>
                </a:lnTo>
                <a:lnTo>
                  <a:pt x="2273" y="824"/>
                </a:lnTo>
                <a:lnTo>
                  <a:pt x="2273" y="822"/>
                </a:lnTo>
                <a:lnTo>
                  <a:pt x="2273" y="821"/>
                </a:lnTo>
                <a:lnTo>
                  <a:pt x="2274" y="820"/>
                </a:lnTo>
                <a:lnTo>
                  <a:pt x="2271" y="820"/>
                </a:lnTo>
                <a:lnTo>
                  <a:pt x="2271" y="819"/>
                </a:lnTo>
                <a:lnTo>
                  <a:pt x="2271" y="820"/>
                </a:lnTo>
                <a:lnTo>
                  <a:pt x="2274" y="820"/>
                </a:lnTo>
                <a:lnTo>
                  <a:pt x="2274" y="819"/>
                </a:lnTo>
                <a:lnTo>
                  <a:pt x="2275" y="818"/>
                </a:lnTo>
                <a:lnTo>
                  <a:pt x="2274" y="818"/>
                </a:lnTo>
                <a:lnTo>
                  <a:pt x="2275" y="817"/>
                </a:lnTo>
                <a:lnTo>
                  <a:pt x="2276" y="816"/>
                </a:lnTo>
                <a:lnTo>
                  <a:pt x="2276" y="815"/>
                </a:lnTo>
                <a:lnTo>
                  <a:pt x="2276" y="813"/>
                </a:lnTo>
                <a:lnTo>
                  <a:pt x="2276" y="812"/>
                </a:lnTo>
                <a:lnTo>
                  <a:pt x="2276" y="811"/>
                </a:lnTo>
                <a:lnTo>
                  <a:pt x="2276" y="810"/>
                </a:lnTo>
                <a:lnTo>
                  <a:pt x="2278" y="809"/>
                </a:lnTo>
                <a:lnTo>
                  <a:pt x="2278" y="808"/>
                </a:lnTo>
                <a:lnTo>
                  <a:pt x="2280" y="804"/>
                </a:lnTo>
                <a:lnTo>
                  <a:pt x="2282" y="801"/>
                </a:lnTo>
                <a:lnTo>
                  <a:pt x="2282" y="799"/>
                </a:lnTo>
                <a:lnTo>
                  <a:pt x="2283" y="796"/>
                </a:lnTo>
                <a:lnTo>
                  <a:pt x="2284" y="795"/>
                </a:lnTo>
                <a:lnTo>
                  <a:pt x="2284" y="794"/>
                </a:lnTo>
                <a:lnTo>
                  <a:pt x="2285" y="793"/>
                </a:lnTo>
                <a:lnTo>
                  <a:pt x="2287" y="793"/>
                </a:lnTo>
                <a:lnTo>
                  <a:pt x="2287" y="792"/>
                </a:lnTo>
                <a:lnTo>
                  <a:pt x="2288" y="792"/>
                </a:lnTo>
                <a:lnTo>
                  <a:pt x="2289" y="791"/>
                </a:lnTo>
                <a:lnTo>
                  <a:pt x="2290" y="791"/>
                </a:lnTo>
                <a:lnTo>
                  <a:pt x="2291" y="791"/>
                </a:lnTo>
                <a:lnTo>
                  <a:pt x="2292" y="791"/>
                </a:lnTo>
                <a:lnTo>
                  <a:pt x="2293" y="791"/>
                </a:lnTo>
                <a:lnTo>
                  <a:pt x="2295" y="792"/>
                </a:lnTo>
                <a:lnTo>
                  <a:pt x="2295" y="793"/>
                </a:lnTo>
                <a:lnTo>
                  <a:pt x="2296" y="793"/>
                </a:lnTo>
                <a:lnTo>
                  <a:pt x="2296" y="794"/>
                </a:lnTo>
                <a:lnTo>
                  <a:pt x="2297" y="794"/>
                </a:lnTo>
                <a:lnTo>
                  <a:pt x="2298" y="795"/>
                </a:lnTo>
                <a:lnTo>
                  <a:pt x="2299" y="796"/>
                </a:lnTo>
                <a:lnTo>
                  <a:pt x="2299" y="798"/>
                </a:lnTo>
                <a:lnTo>
                  <a:pt x="2299" y="799"/>
                </a:lnTo>
                <a:lnTo>
                  <a:pt x="2300" y="799"/>
                </a:lnTo>
                <a:lnTo>
                  <a:pt x="2300" y="800"/>
                </a:lnTo>
                <a:lnTo>
                  <a:pt x="2301" y="800"/>
                </a:lnTo>
                <a:lnTo>
                  <a:pt x="2303" y="801"/>
                </a:lnTo>
                <a:lnTo>
                  <a:pt x="2304" y="801"/>
                </a:lnTo>
                <a:lnTo>
                  <a:pt x="2304" y="802"/>
                </a:lnTo>
                <a:lnTo>
                  <a:pt x="2305" y="803"/>
                </a:lnTo>
                <a:lnTo>
                  <a:pt x="2304" y="804"/>
                </a:lnTo>
                <a:lnTo>
                  <a:pt x="2305" y="804"/>
                </a:lnTo>
                <a:lnTo>
                  <a:pt x="2305" y="805"/>
                </a:lnTo>
                <a:lnTo>
                  <a:pt x="2306" y="807"/>
                </a:lnTo>
                <a:lnTo>
                  <a:pt x="2306" y="808"/>
                </a:lnTo>
                <a:lnTo>
                  <a:pt x="2307" y="809"/>
                </a:lnTo>
                <a:lnTo>
                  <a:pt x="2307" y="810"/>
                </a:lnTo>
                <a:lnTo>
                  <a:pt x="2307" y="811"/>
                </a:lnTo>
                <a:lnTo>
                  <a:pt x="2306" y="811"/>
                </a:lnTo>
                <a:lnTo>
                  <a:pt x="2307" y="811"/>
                </a:lnTo>
                <a:lnTo>
                  <a:pt x="2307" y="812"/>
                </a:lnTo>
                <a:lnTo>
                  <a:pt x="2308" y="812"/>
                </a:lnTo>
                <a:lnTo>
                  <a:pt x="2309" y="812"/>
                </a:lnTo>
                <a:lnTo>
                  <a:pt x="2309" y="811"/>
                </a:lnTo>
                <a:lnTo>
                  <a:pt x="2310" y="811"/>
                </a:lnTo>
                <a:lnTo>
                  <a:pt x="2309" y="812"/>
                </a:lnTo>
                <a:lnTo>
                  <a:pt x="2310" y="813"/>
                </a:lnTo>
                <a:lnTo>
                  <a:pt x="2312" y="815"/>
                </a:lnTo>
                <a:lnTo>
                  <a:pt x="2313" y="816"/>
                </a:lnTo>
                <a:lnTo>
                  <a:pt x="2314" y="816"/>
                </a:lnTo>
                <a:lnTo>
                  <a:pt x="2314" y="817"/>
                </a:lnTo>
                <a:lnTo>
                  <a:pt x="2314" y="818"/>
                </a:lnTo>
                <a:lnTo>
                  <a:pt x="2315" y="818"/>
                </a:lnTo>
                <a:lnTo>
                  <a:pt x="2315" y="819"/>
                </a:lnTo>
                <a:lnTo>
                  <a:pt x="2315" y="820"/>
                </a:lnTo>
                <a:lnTo>
                  <a:pt x="2316" y="820"/>
                </a:lnTo>
                <a:lnTo>
                  <a:pt x="2316" y="821"/>
                </a:lnTo>
                <a:lnTo>
                  <a:pt x="2316" y="822"/>
                </a:lnTo>
                <a:lnTo>
                  <a:pt x="2317" y="822"/>
                </a:lnTo>
                <a:lnTo>
                  <a:pt x="2316" y="821"/>
                </a:lnTo>
                <a:lnTo>
                  <a:pt x="2316" y="820"/>
                </a:lnTo>
                <a:lnTo>
                  <a:pt x="2316" y="819"/>
                </a:lnTo>
                <a:lnTo>
                  <a:pt x="2315" y="819"/>
                </a:lnTo>
                <a:lnTo>
                  <a:pt x="2315" y="818"/>
                </a:lnTo>
                <a:lnTo>
                  <a:pt x="2315" y="817"/>
                </a:lnTo>
                <a:lnTo>
                  <a:pt x="2315" y="816"/>
                </a:lnTo>
                <a:lnTo>
                  <a:pt x="2314" y="816"/>
                </a:lnTo>
                <a:lnTo>
                  <a:pt x="2313" y="815"/>
                </a:lnTo>
                <a:lnTo>
                  <a:pt x="2314" y="815"/>
                </a:lnTo>
                <a:lnTo>
                  <a:pt x="2314" y="813"/>
                </a:lnTo>
                <a:lnTo>
                  <a:pt x="2314" y="812"/>
                </a:lnTo>
                <a:lnTo>
                  <a:pt x="2315" y="812"/>
                </a:lnTo>
                <a:lnTo>
                  <a:pt x="2316" y="812"/>
                </a:lnTo>
                <a:lnTo>
                  <a:pt x="2317" y="812"/>
                </a:lnTo>
                <a:lnTo>
                  <a:pt x="2317" y="813"/>
                </a:lnTo>
                <a:lnTo>
                  <a:pt x="2317" y="815"/>
                </a:lnTo>
                <a:lnTo>
                  <a:pt x="2317" y="816"/>
                </a:lnTo>
                <a:lnTo>
                  <a:pt x="2317" y="817"/>
                </a:lnTo>
                <a:lnTo>
                  <a:pt x="2318" y="817"/>
                </a:lnTo>
                <a:lnTo>
                  <a:pt x="2320" y="818"/>
                </a:lnTo>
                <a:lnTo>
                  <a:pt x="2320" y="819"/>
                </a:lnTo>
                <a:lnTo>
                  <a:pt x="2318" y="820"/>
                </a:lnTo>
                <a:lnTo>
                  <a:pt x="2317" y="820"/>
                </a:lnTo>
                <a:lnTo>
                  <a:pt x="2317" y="821"/>
                </a:lnTo>
                <a:lnTo>
                  <a:pt x="2317" y="822"/>
                </a:lnTo>
                <a:lnTo>
                  <a:pt x="2317" y="824"/>
                </a:lnTo>
                <a:lnTo>
                  <a:pt x="2317" y="825"/>
                </a:lnTo>
                <a:lnTo>
                  <a:pt x="2318" y="826"/>
                </a:lnTo>
                <a:lnTo>
                  <a:pt x="2317" y="825"/>
                </a:lnTo>
                <a:lnTo>
                  <a:pt x="2317" y="824"/>
                </a:lnTo>
                <a:lnTo>
                  <a:pt x="2317" y="822"/>
                </a:lnTo>
                <a:lnTo>
                  <a:pt x="2317" y="821"/>
                </a:lnTo>
                <a:lnTo>
                  <a:pt x="2318" y="820"/>
                </a:lnTo>
                <a:lnTo>
                  <a:pt x="2320" y="820"/>
                </a:lnTo>
                <a:lnTo>
                  <a:pt x="2320" y="819"/>
                </a:lnTo>
                <a:lnTo>
                  <a:pt x="2320" y="820"/>
                </a:lnTo>
                <a:lnTo>
                  <a:pt x="2320" y="821"/>
                </a:lnTo>
                <a:lnTo>
                  <a:pt x="2321" y="821"/>
                </a:lnTo>
                <a:lnTo>
                  <a:pt x="2321" y="820"/>
                </a:lnTo>
                <a:lnTo>
                  <a:pt x="2321" y="819"/>
                </a:lnTo>
                <a:lnTo>
                  <a:pt x="2321" y="818"/>
                </a:lnTo>
                <a:lnTo>
                  <a:pt x="2321" y="817"/>
                </a:lnTo>
                <a:lnTo>
                  <a:pt x="2322" y="817"/>
                </a:lnTo>
                <a:lnTo>
                  <a:pt x="2322" y="816"/>
                </a:lnTo>
                <a:lnTo>
                  <a:pt x="2321" y="816"/>
                </a:lnTo>
                <a:lnTo>
                  <a:pt x="2322" y="815"/>
                </a:lnTo>
                <a:lnTo>
                  <a:pt x="2323" y="815"/>
                </a:lnTo>
                <a:lnTo>
                  <a:pt x="2325" y="817"/>
                </a:lnTo>
                <a:lnTo>
                  <a:pt x="2334" y="822"/>
                </a:lnTo>
                <a:lnTo>
                  <a:pt x="2338" y="826"/>
                </a:lnTo>
                <a:lnTo>
                  <a:pt x="2339" y="827"/>
                </a:lnTo>
                <a:lnTo>
                  <a:pt x="2340" y="828"/>
                </a:lnTo>
                <a:lnTo>
                  <a:pt x="2343" y="829"/>
                </a:lnTo>
                <a:lnTo>
                  <a:pt x="2345" y="832"/>
                </a:lnTo>
                <a:lnTo>
                  <a:pt x="2346" y="832"/>
                </a:lnTo>
                <a:lnTo>
                  <a:pt x="2351" y="837"/>
                </a:lnTo>
                <a:lnTo>
                  <a:pt x="2355" y="840"/>
                </a:lnTo>
                <a:lnTo>
                  <a:pt x="2368" y="850"/>
                </a:lnTo>
                <a:lnTo>
                  <a:pt x="2372" y="853"/>
                </a:lnTo>
                <a:lnTo>
                  <a:pt x="2376" y="858"/>
                </a:lnTo>
                <a:lnTo>
                  <a:pt x="2381" y="860"/>
                </a:lnTo>
                <a:lnTo>
                  <a:pt x="2384" y="863"/>
                </a:lnTo>
                <a:lnTo>
                  <a:pt x="2388" y="867"/>
                </a:lnTo>
                <a:lnTo>
                  <a:pt x="2391" y="869"/>
                </a:lnTo>
                <a:lnTo>
                  <a:pt x="2396" y="872"/>
                </a:lnTo>
                <a:lnTo>
                  <a:pt x="2400" y="877"/>
                </a:lnTo>
                <a:lnTo>
                  <a:pt x="2405" y="880"/>
                </a:lnTo>
                <a:lnTo>
                  <a:pt x="2414" y="887"/>
                </a:lnTo>
                <a:lnTo>
                  <a:pt x="2418" y="891"/>
                </a:lnTo>
                <a:lnTo>
                  <a:pt x="2421" y="893"/>
                </a:lnTo>
                <a:lnTo>
                  <a:pt x="2425" y="896"/>
                </a:lnTo>
                <a:lnTo>
                  <a:pt x="2427" y="896"/>
                </a:lnTo>
                <a:lnTo>
                  <a:pt x="2427" y="897"/>
                </a:lnTo>
                <a:lnTo>
                  <a:pt x="2429" y="897"/>
                </a:lnTo>
                <a:lnTo>
                  <a:pt x="2431" y="900"/>
                </a:lnTo>
                <a:lnTo>
                  <a:pt x="2447" y="914"/>
                </a:lnTo>
                <a:lnTo>
                  <a:pt x="2458" y="924"/>
                </a:lnTo>
                <a:lnTo>
                  <a:pt x="2459" y="925"/>
                </a:lnTo>
                <a:lnTo>
                  <a:pt x="2460" y="925"/>
                </a:lnTo>
                <a:lnTo>
                  <a:pt x="2462" y="926"/>
                </a:lnTo>
                <a:lnTo>
                  <a:pt x="2466" y="929"/>
                </a:lnTo>
                <a:lnTo>
                  <a:pt x="2473" y="935"/>
                </a:lnTo>
                <a:lnTo>
                  <a:pt x="2474" y="936"/>
                </a:lnTo>
                <a:lnTo>
                  <a:pt x="2487" y="947"/>
                </a:lnTo>
                <a:lnTo>
                  <a:pt x="2499" y="955"/>
                </a:lnTo>
                <a:lnTo>
                  <a:pt x="2507" y="962"/>
                </a:lnTo>
                <a:lnTo>
                  <a:pt x="2510" y="964"/>
                </a:lnTo>
                <a:lnTo>
                  <a:pt x="2513" y="967"/>
                </a:lnTo>
                <a:lnTo>
                  <a:pt x="2515" y="969"/>
                </a:lnTo>
                <a:lnTo>
                  <a:pt x="2516" y="979"/>
                </a:lnTo>
                <a:lnTo>
                  <a:pt x="2517" y="991"/>
                </a:lnTo>
                <a:lnTo>
                  <a:pt x="2518" y="1001"/>
                </a:lnTo>
                <a:lnTo>
                  <a:pt x="2518" y="1002"/>
                </a:lnTo>
                <a:lnTo>
                  <a:pt x="2519" y="1013"/>
                </a:lnTo>
                <a:lnTo>
                  <a:pt x="2519" y="1025"/>
                </a:lnTo>
                <a:lnTo>
                  <a:pt x="2522" y="1037"/>
                </a:lnTo>
                <a:lnTo>
                  <a:pt x="2523" y="1047"/>
                </a:lnTo>
                <a:lnTo>
                  <a:pt x="2523" y="1048"/>
                </a:lnTo>
                <a:lnTo>
                  <a:pt x="2522" y="1050"/>
                </a:lnTo>
                <a:lnTo>
                  <a:pt x="2519" y="1053"/>
                </a:lnTo>
                <a:lnTo>
                  <a:pt x="2516" y="1059"/>
                </a:lnTo>
                <a:lnTo>
                  <a:pt x="2514" y="1064"/>
                </a:lnTo>
                <a:lnTo>
                  <a:pt x="2513" y="1067"/>
                </a:lnTo>
                <a:lnTo>
                  <a:pt x="2510" y="1070"/>
                </a:lnTo>
                <a:lnTo>
                  <a:pt x="2508" y="1076"/>
                </a:lnTo>
                <a:lnTo>
                  <a:pt x="2507" y="1078"/>
                </a:lnTo>
                <a:lnTo>
                  <a:pt x="2505" y="1083"/>
                </a:lnTo>
                <a:lnTo>
                  <a:pt x="2502" y="1088"/>
                </a:lnTo>
                <a:lnTo>
                  <a:pt x="2500" y="1092"/>
                </a:lnTo>
                <a:lnTo>
                  <a:pt x="2499" y="1094"/>
                </a:lnTo>
                <a:lnTo>
                  <a:pt x="2497" y="1100"/>
                </a:lnTo>
                <a:lnTo>
                  <a:pt x="2493" y="1105"/>
                </a:lnTo>
                <a:lnTo>
                  <a:pt x="2491" y="1111"/>
                </a:lnTo>
                <a:lnTo>
                  <a:pt x="2488" y="1117"/>
                </a:lnTo>
                <a:lnTo>
                  <a:pt x="2484" y="1118"/>
                </a:lnTo>
                <a:lnTo>
                  <a:pt x="2475" y="1120"/>
                </a:lnTo>
                <a:lnTo>
                  <a:pt x="2459" y="1122"/>
                </a:lnTo>
                <a:lnTo>
                  <a:pt x="2455" y="1123"/>
                </a:lnTo>
                <a:lnTo>
                  <a:pt x="2451" y="1123"/>
                </a:lnTo>
                <a:lnTo>
                  <a:pt x="2447" y="1125"/>
                </a:lnTo>
                <a:lnTo>
                  <a:pt x="2440" y="1127"/>
                </a:lnTo>
                <a:lnTo>
                  <a:pt x="2431" y="1130"/>
                </a:lnTo>
                <a:lnTo>
                  <a:pt x="2427" y="1131"/>
                </a:lnTo>
                <a:lnTo>
                  <a:pt x="2424" y="1133"/>
                </a:lnTo>
                <a:lnTo>
                  <a:pt x="2423" y="1133"/>
                </a:lnTo>
                <a:lnTo>
                  <a:pt x="2421" y="1134"/>
                </a:lnTo>
                <a:lnTo>
                  <a:pt x="2420" y="1135"/>
                </a:lnTo>
                <a:lnTo>
                  <a:pt x="2418" y="1135"/>
                </a:lnTo>
                <a:lnTo>
                  <a:pt x="2417" y="1135"/>
                </a:lnTo>
                <a:lnTo>
                  <a:pt x="2414" y="1136"/>
                </a:lnTo>
                <a:lnTo>
                  <a:pt x="2412" y="1137"/>
                </a:lnTo>
                <a:lnTo>
                  <a:pt x="2410" y="1137"/>
                </a:lnTo>
                <a:lnTo>
                  <a:pt x="2410" y="1138"/>
                </a:lnTo>
                <a:lnTo>
                  <a:pt x="2409" y="1138"/>
                </a:lnTo>
                <a:lnTo>
                  <a:pt x="2407" y="1139"/>
                </a:lnTo>
                <a:lnTo>
                  <a:pt x="2402" y="1140"/>
                </a:lnTo>
                <a:lnTo>
                  <a:pt x="2399" y="1143"/>
                </a:lnTo>
                <a:lnTo>
                  <a:pt x="2397" y="1144"/>
                </a:lnTo>
                <a:lnTo>
                  <a:pt x="2396" y="1145"/>
                </a:lnTo>
                <a:lnTo>
                  <a:pt x="2395" y="1145"/>
                </a:lnTo>
                <a:lnTo>
                  <a:pt x="2393" y="1145"/>
                </a:lnTo>
                <a:lnTo>
                  <a:pt x="2392" y="1146"/>
                </a:lnTo>
                <a:lnTo>
                  <a:pt x="2391" y="1146"/>
                </a:lnTo>
                <a:lnTo>
                  <a:pt x="2390" y="1147"/>
                </a:lnTo>
                <a:lnTo>
                  <a:pt x="2389" y="1148"/>
                </a:lnTo>
                <a:lnTo>
                  <a:pt x="2388" y="1148"/>
                </a:lnTo>
                <a:lnTo>
                  <a:pt x="2387" y="1150"/>
                </a:lnTo>
                <a:lnTo>
                  <a:pt x="2385" y="1151"/>
                </a:lnTo>
                <a:lnTo>
                  <a:pt x="2389" y="1160"/>
                </a:lnTo>
                <a:lnTo>
                  <a:pt x="2391" y="1167"/>
                </a:lnTo>
                <a:lnTo>
                  <a:pt x="2391" y="1168"/>
                </a:lnTo>
                <a:lnTo>
                  <a:pt x="2392" y="1176"/>
                </a:lnTo>
                <a:lnTo>
                  <a:pt x="2393" y="1181"/>
                </a:lnTo>
                <a:lnTo>
                  <a:pt x="2393" y="1182"/>
                </a:lnTo>
                <a:lnTo>
                  <a:pt x="2395" y="1182"/>
                </a:lnTo>
                <a:lnTo>
                  <a:pt x="2399" y="1209"/>
                </a:lnTo>
                <a:lnTo>
                  <a:pt x="2400" y="1212"/>
                </a:lnTo>
                <a:lnTo>
                  <a:pt x="2401" y="1218"/>
                </a:lnTo>
                <a:lnTo>
                  <a:pt x="2401" y="1219"/>
                </a:lnTo>
                <a:lnTo>
                  <a:pt x="2401" y="1222"/>
                </a:lnTo>
                <a:lnTo>
                  <a:pt x="2400" y="1226"/>
                </a:lnTo>
                <a:lnTo>
                  <a:pt x="2401" y="1237"/>
                </a:lnTo>
                <a:lnTo>
                  <a:pt x="2401" y="1247"/>
                </a:lnTo>
                <a:lnTo>
                  <a:pt x="2401" y="1256"/>
                </a:lnTo>
                <a:lnTo>
                  <a:pt x="2402" y="1264"/>
                </a:lnTo>
                <a:lnTo>
                  <a:pt x="2402" y="1270"/>
                </a:lnTo>
                <a:lnTo>
                  <a:pt x="2402" y="1271"/>
                </a:lnTo>
                <a:lnTo>
                  <a:pt x="2402" y="1273"/>
                </a:lnTo>
                <a:lnTo>
                  <a:pt x="2402" y="1276"/>
                </a:lnTo>
                <a:lnTo>
                  <a:pt x="2404" y="1288"/>
                </a:lnTo>
                <a:lnTo>
                  <a:pt x="2404" y="1293"/>
                </a:lnTo>
                <a:lnTo>
                  <a:pt x="2404" y="1295"/>
                </a:lnTo>
                <a:lnTo>
                  <a:pt x="2404" y="1301"/>
                </a:lnTo>
                <a:lnTo>
                  <a:pt x="2405" y="1337"/>
                </a:lnTo>
                <a:lnTo>
                  <a:pt x="2405" y="1338"/>
                </a:lnTo>
                <a:lnTo>
                  <a:pt x="2405" y="1340"/>
                </a:lnTo>
                <a:lnTo>
                  <a:pt x="2405" y="1348"/>
                </a:lnTo>
                <a:lnTo>
                  <a:pt x="2405" y="1349"/>
                </a:lnTo>
                <a:lnTo>
                  <a:pt x="2405" y="1351"/>
                </a:lnTo>
                <a:lnTo>
                  <a:pt x="2406" y="1360"/>
                </a:lnTo>
                <a:lnTo>
                  <a:pt x="2406" y="1363"/>
                </a:lnTo>
                <a:lnTo>
                  <a:pt x="2406" y="1364"/>
                </a:lnTo>
                <a:lnTo>
                  <a:pt x="2407" y="1371"/>
                </a:lnTo>
                <a:lnTo>
                  <a:pt x="2407" y="1376"/>
                </a:lnTo>
                <a:lnTo>
                  <a:pt x="2407" y="1382"/>
                </a:lnTo>
                <a:lnTo>
                  <a:pt x="2406" y="1386"/>
                </a:lnTo>
                <a:lnTo>
                  <a:pt x="2407" y="1391"/>
                </a:lnTo>
                <a:lnTo>
                  <a:pt x="2407" y="1393"/>
                </a:lnTo>
                <a:lnTo>
                  <a:pt x="2407" y="1396"/>
                </a:lnTo>
                <a:lnTo>
                  <a:pt x="2407" y="1399"/>
                </a:lnTo>
                <a:lnTo>
                  <a:pt x="2408" y="1404"/>
                </a:lnTo>
                <a:lnTo>
                  <a:pt x="2407" y="1408"/>
                </a:lnTo>
                <a:lnTo>
                  <a:pt x="2406" y="1413"/>
                </a:lnTo>
                <a:lnTo>
                  <a:pt x="2405" y="1416"/>
                </a:lnTo>
                <a:lnTo>
                  <a:pt x="2405" y="1418"/>
                </a:lnTo>
                <a:lnTo>
                  <a:pt x="2405" y="1419"/>
                </a:lnTo>
                <a:lnTo>
                  <a:pt x="2405" y="1420"/>
                </a:lnTo>
                <a:lnTo>
                  <a:pt x="2404" y="1421"/>
                </a:lnTo>
                <a:lnTo>
                  <a:pt x="2404" y="1422"/>
                </a:lnTo>
                <a:lnTo>
                  <a:pt x="2402" y="1424"/>
                </a:lnTo>
                <a:lnTo>
                  <a:pt x="2401" y="1429"/>
                </a:lnTo>
                <a:lnTo>
                  <a:pt x="2401" y="1430"/>
                </a:lnTo>
                <a:lnTo>
                  <a:pt x="2399" y="1435"/>
                </a:lnTo>
                <a:lnTo>
                  <a:pt x="2399" y="1436"/>
                </a:lnTo>
                <a:lnTo>
                  <a:pt x="2399" y="1438"/>
                </a:lnTo>
                <a:lnTo>
                  <a:pt x="2398" y="1452"/>
                </a:lnTo>
                <a:lnTo>
                  <a:pt x="2398" y="1456"/>
                </a:lnTo>
                <a:lnTo>
                  <a:pt x="2398" y="1461"/>
                </a:lnTo>
                <a:lnTo>
                  <a:pt x="2397" y="1464"/>
                </a:lnTo>
                <a:lnTo>
                  <a:pt x="2397" y="1469"/>
                </a:lnTo>
                <a:lnTo>
                  <a:pt x="2396" y="1473"/>
                </a:lnTo>
                <a:lnTo>
                  <a:pt x="2396" y="1477"/>
                </a:lnTo>
                <a:lnTo>
                  <a:pt x="2396" y="1481"/>
                </a:lnTo>
                <a:lnTo>
                  <a:pt x="2396" y="1482"/>
                </a:lnTo>
                <a:lnTo>
                  <a:pt x="2396" y="1486"/>
                </a:lnTo>
                <a:lnTo>
                  <a:pt x="2397" y="1488"/>
                </a:lnTo>
                <a:lnTo>
                  <a:pt x="2397" y="1489"/>
                </a:lnTo>
                <a:lnTo>
                  <a:pt x="2398" y="1490"/>
                </a:lnTo>
                <a:lnTo>
                  <a:pt x="2398" y="1492"/>
                </a:lnTo>
                <a:lnTo>
                  <a:pt x="2398" y="1496"/>
                </a:lnTo>
                <a:lnTo>
                  <a:pt x="2398" y="1497"/>
                </a:lnTo>
                <a:lnTo>
                  <a:pt x="2398" y="1502"/>
                </a:lnTo>
                <a:lnTo>
                  <a:pt x="2396" y="1503"/>
                </a:lnTo>
                <a:lnTo>
                  <a:pt x="2397" y="1506"/>
                </a:lnTo>
                <a:lnTo>
                  <a:pt x="2398" y="1511"/>
                </a:lnTo>
                <a:lnTo>
                  <a:pt x="2399" y="1514"/>
                </a:lnTo>
                <a:lnTo>
                  <a:pt x="2401" y="1517"/>
                </a:lnTo>
                <a:lnTo>
                  <a:pt x="2402" y="1522"/>
                </a:lnTo>
                <a:lnTo>
                  <a:pt x="2405" y="1525"/>
                </a:lnTo>
                <a:lnTo>
                  <a:pt x="2406" y="1530"/>
                </a:lnTo>
                <a:lnTo>
                  <a:pt x="2406" y="1532"/>
                </a:lnTo>
                <a:lnTo>
                  <a:pt x="2407" y="1534"/>
                </a:lnTo>
                <a:lnTo>
                  <a:pt x="2408" y="1538"/>
                </a:lnTo>
                <a:lnTo>
                  <a:pt x="2408" y="1540"/>
                </a:lnTo>
                <a:lnTo>
                  <a:pt x="2408" y="1542"/>
                </a:lnTo>
                <a:lnTo>
                  <a:pt x="2408" y="1547"/>
                </a:lnTo>
                <a:lnTo>
                  <a:pt x="2412" y="1555"/>
                </a:lnTo>
                <a:lnTo>
                  <a:pt x="2410" y="1559"/>
                </a:lnTo>
                <a:lnTo>
                  <a:pt x="2410" y="1566"/>
                </a:lnTo>
                <a:lnTo>
                  <a:pt x="2410" y="1569"/>
                </a:lnTo>
                <a:lnTo>
                  <a:pt x="2405" y="1570"/>
                </a:lnTo>
                <a:lnTo>
                  <a:pt x="2387" y="1578"/>
                </a:lnTo>
                <a:lnTo>
                  <a:pt x="2387" y="1579"/>
                </a:lnTo>
                <a:lnTo>
                  <a:pt x="2379" y="1580"/>
                </a:lnTo>
                <a:lnTo>
                  <a:pt x="2371" y="1581"/>
                </a:lnTo>
                <a:lnTo>
                  <a:pt x="2365" y="1582"/>
                </a:lnTo>
                <a:lnTo>
                  <a:pt x="2358" y="1586"/>
                </a:lnTo>
                <a:lnTo>
                  <a:pt x="2347" y="1591"/>
                </a:lnTo>
                <a:lnTo>
                  <a:pt x="2337" y="1599"/>
                </a:lnTo>
                <a:lnTo>
                  <a:pt x="2337" y="1601"/>
                </a:lnTo>
                <a:lnTo>
                  <a:pt x="2337" y="1604"/>
                </a:lnTo>
                <a:lnTo>
                  <a:pt x="2337" y="1605"/>
                </a:lnTo>
                <a:lnTo>
                  <a:pt x="2337" y="1607"/>
                </a:lnTo>
                <a:lnTo>
                  <a:pt x="2337" y="1608"/>
                </a:lnTo>
                <a:lnTo>
                  <a:pt x="2335" y="1624"/>
                </a:lnTo>
                <a:lnTo>
                  <a:pt x="2335" y="1626"/>
                </a:lnTo>
                <a:lnTo>
                  <a:pt x="2334" y="1631"/>
                </a:lnTo>
                <a:lnTo>
                  <a:pt x="2337" y="1637"/>
                </a:lnTo>
                <a:lnTo>
                  <a:pt x="2333" y="1639"/>
                </a:lnTo>
                <a:lnTo>
                  <a:pt x="2338" y="1647"/>
                </a:lnTo>
                <a:lnTo>
                  <a:pt x="2342" y="1656"/>
                </a:lnTo>
                <a:lnTo>
                  <a:pt x="2346" y="1664"/>
                </a:lnTo>
                <a:lnTo>
                  <a:pt x="2346" y="1665"/>
                </a:lnTo>
                <a:lnTo>
                  <a:pt x="2343" y="1668"/>
                </a:lnTo>
                <a:lnTo>
                  <a:pt x="2343" y="1667"/>
                </a:lnTo>
                <a:lnTo>
                  <a:pt x="2342" y="1668"/>
                </a:lnTo>
                <a:lnTo>
                  <a:pt x="2340" y="1668"/>
                </a:lnTo>
                <a:lnTo>
                  <a:pt x="2339" y="1670"/>
                </a:lnTo>
                <a:lnTo>
                  <a:pt x="2339" y="1668"/>
                </a:lnTo>
                <a:lnTo>
                  <a:pt x="2339" y="1670"/>
                </a:lnTo>
                <a:lnTo>
                  <a:pt x="2339" y="1668"/>
                </a:lnTo>
                <a:lnTo>
                  <a:pt x="2340" y="1668"/>
                </a:lnTo>
                <a:lnTo>
                  <a:pt x="2337" y="1670"/>
                </a:lnTo>
                <a:lnTo>
                  <a:pt x="2335" y="1670"/>
                </a:lnTo>
                <a:lnTo>
                  <a:pt x="2337" y="1670"/>
                </a:lnTo>
                <a:lnTo>
                  <a:pt x="2335" y="1670"/>
                </a:lnTo>
                <a:lnTo>
                  <a:pt x="2335" y="1671"/>
                </a:lnTo>
                <a:lnTo>
                  <a:pt x="2335" y="1670"/>
                </a:lnTo>
                <a:lnTo>
                  <a:pt x="2335" y="1671"/>
                </a:lnTo>
                <a:lnTo>
                  <a:pt x="2335" y="1670"/>
                </a:lnTo>
                <a:lnTo>
                  <a:pt x="2335" y="1671"/>
                </a:lnTo>
                <a:lnTo>
                  <a:pt x="2335" y="1670"/>
                </a:lnTo>
                <a:lnTo>
                  <a:pt x="2334" y="1670"/>
                </a:lnTo>
                <a:lnTo>
                  <a:pt x="2334" y="1671"/>
                </a:lnTo>
                <a:lnTo>
                  <a:pt x="2334" y="1670"/>
                </a:lnTo>
                <a:lnTo>
                  <a:pt x="2333" y="1670"/>
                </a:lnTo>
                <a:lnTo>
                  <a:pt x="2332" y="1670"/>
                </a:lnTo>
                <a:lnTo>
                  <a:pt x="2332" y="1668"/>
                </a:lnTo>
                <a:lnTo>
                  <a:pt x="2332" y="1667"/>
                </a:lnTo>
                <a:lnTo>
                  <a:pt x="2332" y="1666"/>
                </a:lnTo>
                <a:lnTo>
                  <a:pt x="2332" y="1667"/>
                </a:lnTo>
                <a:lnTo>
                  <a:pt x="2332" y="1665"/>
                </a:lnTo>
                <a:lnTo>
                  <a:pt x="2332" y="1666"/>
                </a:lnTo>
                <a:lnTo>
                  <a:pt x="2332" y="1665"/>
                </a:lnTo>
                <a:lnTo>
                  <a:pt x="2333" y="1665"/>
                </a:lnTo>
                <a:lnTo>
                  <a:pt x="2332" y="1665"/>
                </a:lnTo>
                <a:lnTo>
                  <a:pt x="2333" y="1665"/>
                </a:lnTo>
                <a:lnTo>
                  <a:pt x="2333" y="1664"/>
                </a:lnTo>
                <a:lnTo>
                  <a:pt x="2333" y="1663"/>
                </a:lnTo>
                <a:lnTo>
                  <a:pt x="2334" y="1663"/>
                </a:lnTo>
                <a:lnTo>
                  <a:pt x="2334" y="1662"/>
                </a:lnTo>
                <a:lnTo>
                  <a:pt x="2335" y="1662"/>
                </a:lnTo>
                <a:lnTo>
                  <a:pt x="2337" y="1661"/>
                </a:lnTo>
                <a:lnTo>
                  <a:pt x="2335" y="1661"/>
                </a:lnTo>
                <a:lnTo>
                  <a:pt x="2337" y="1661"/>
                </a:lnTo>
                <a:lnTo>
                  <a:pt x="2337" y="1659"/>
                </a:lnTo>
                <a:lnTo>
                  <a:pt x="2338" y="1658"/>
                </a:lnTo>
                <a:lnTo>
                  <a:pt x="2338" y="1657"/>
                </a:lnTo>
                <a:lnTo>
                  <a:pt x="2338" y="1658"/>
                </a:lnTo>
                <a:lnTo>
                  <a:pt x="2338" y="1657"/>
                </a:lnTo>
                <a:lnTo>
                  <a:pt x="2338" y="1656"/>
                </a:lnTo>
                <a:lnTo>
                  <a:pt x="2338" y="1657"/>
                </a:lnTo>
                <a:lnTo>
                  <a:pt x="2339" y="1656"/>
                </a:lnTo>
                <a:lnTo>
                  <a:pt x="2338" y="1655"/>
                </a:lnTo>
                <a:lnTo>
                  <a:pt x="2339" y="1656"/>
                </a:lnTo>
                <a:lnTo>
                  <a:pt x="2338" y="1654"/>
                </a:lnTo>
                <a:lnTo>
                  <a:pt x="2338" y="1653"/>
                </a:lnTo>
                <a:lnTo>
                  <a:pt x="2337" y="1653"/>
                </a:lnTo>
                <a:lnTo>
                  <a:pt x="2337" y="1651"/>
                </a:lnTo>
                <a:lnTo>
                  <a:pt x="2335" y="1651"/>
                </a:lnTo>
                <a:lnTo>
                  <a:pt x="2334" y="1651"/>
                </a:lnTo>
                <a:lnTo>
                  <a:pt x="2333" y="1650"/>
                </a:lnTo>
                <a:lnTo>
                  <a:pt x="2332" y="1650"/>
                </a:lnTo>
                <a:lnTo>
                  <a:pt x="2331" y="1650"/>
                </a:lnTo>
                <a:lnTo>
                  <a:pt x="2330" y="1650"/>
                </a:lnTo>
                <a:lnTo>
                  <a:pt x="2329" y="1650"/>
                </a:lnTo>
                <a:lnTo>
                  <a:pt x="2328" y="1650"/>
                </a:lnTo>
                <a:lnTo>
                  <a:pt x="2328" y="1651"/>
                </a:lnTo>
                <a:lnTo>
                  <a:pt x="2326" y="1651"/>
                </a:lnTo>
                <a:lnTo>
                  <a:pt x="2325" y="1653"/>
                </a:lnTo>
                <a:lnTo>
                  <a:pt x="2325" y="1651"/>
                </a:lnTo>
                <a:lnTo>
                  <a:pt x="2326" y="1649"/>
                </a:lnTo>
                <a:lnTo>
                  <a:pt x="2326" y="1648"/>
                </a:lnTo>
                <a:lnTo>
                  <a:pt x="2328" y="1647"/>
                </a:lnTo>
                <a:lnTo>
                  <a:pt x="2328" y="1646"/>
                </a:lnTo>
                <a:lnTo>
                  <a:pt x="2326" y="1646"/>
                </a:lnTo>
                <a:lnTo>
                  <a:pt x="2325" y="1646"/>
                </a:lnTo>
                <a:lnTo>
                  <a:pt x="2325" y="1648"/>
                </a:lnTo>
                <a:lnTo>
                  <a:pt x="2325" y="1649"/>
                </a:lnTo>
                <a:lnTo>
                  <a:pt x="2324" y="1649"/>
                </a:lnTo>
                <a:lnTo>
                  <a:pt x="2324" y="1650"/>
                </a:lnTo>
                <a:lnTo>
                  <a:pt x="2324" y="1651"/>
                </a:lnTo>
                <a:lnTo>
                  <a:pt x="2324" y="1653"/>
                </a:lnTo>
                <a:lnTo>
                  <a:pt x="2323" y="1654"/>
                </a:lnTo>
                <a:lnTo>
                  <a:pt x="2323" y="1655"/>
                </a:lnTo>
                <a:lnTo>
                  <a:pt x="2322" y="1655"/>
                </a:lnTo>
                <a:lnTo>
                  <a:pt x="2322" y="1656"/>
                </a:lnTo>
                <a:lnTo>
                  <a:pt x="2322" y="1657"/>
                </a:lnTo>
                <a:lnTo>
                  <a:pt x="2322" y="1656"/>
                </a:lnTo>
                <a:lnTo>
                  <a:pt x="2322" y="1657"/>
                </a:lnTo>
                <a:lnTo>
                  <a:pt x="2321" y="1657"/>
                </a:lnTo>
                <a:lnTo>
                  <a:pt x="2320" y="1657"/>
                </a:lnTo>
                <a:lnTo>
                  <a:pt x="2320" y="1656"/>
                </a:lnTo>
                <a:lnTo>
                  <a:pt x="2320" y="1657"/>
                </a:lnTo>
                <a:lnTo>
                  <a:pt x="2318" y="1657"/>
                </a:lnTo>
                <a:lnTo>
                  <a:pt x="2318" y="1658"/>
                </a:lnTo>
                <a:lnTo>
                  <a:pt x="2317" y="1658"/>
                </a:lnTo>
                <a:lnTo>
                  <a:pt x="2316" y="1659"/>
                </a:lnTo>
                <a:lnTo>
                  <a:pt x="2316" y="1661"/>
                </a:lnTo>
                <a:lnTo>
                  <a:pt x="2315" y="1661"/>
                </a:lnTo>
                <a:lnTo>
                  <a:pt x="2315" y="1662"/>
                </a:lnTo>
                <a:lnTo>
                  <a:pt x="2314" y="1661"/>
                </a:lnTo>
                <a:lnTo>
                  <a:pt x="2313" y="1661"/>
                </a:lnTo>
                <a:lnTo>
                  <a:pt x="2313" y="1659"/>
                </a:lnTo>
                <a:lnTo>
                  <a:pt x="2313" y="1658"/>
                </a:lnTo>
                <a:lnTo>
                  <a:pt x="2313" y="1657"/>
                </a:lnTo>
                <a:lnTo>
                  <a:pt x="2314" y="1657"/>
                </a:lnTo>
                <a:lnTo>
                  <a:pt x="2314" y="1656"/>
                </a:lnTo>
                <a:lnTo>
                  <a:pt x="2315" y="1655"/>
                </a:lnTo>
                <a:lnTo>
                  <a:pt x="2316" y="1655"/>
                </a:lnTo>
                <a:lnTo>
                  <a:pt x="2317" y="1654"/>
                </a:lnTo>
                <a:lnTo>
                  <a:pt x="2318" y="1654"/>
                </a:lnTo>
                <a:lnTo>
                  <a:pt x="2318" y="1653"/>
                </a:lnTo>
                <a:lnTo>
                  <a:pt x="2320" y="1653"/>
                </a:lnTo>
                <a:lnTo>
                  <a:pt x="2320" y="1651"/>
                </a:lnTo>
                <a:lnTo>
                  <a:pt x="2320" y="1650"/>
                </a:lnTo>
                <a:lnTo>
                  <a:pt x="2318" y="1650"/>
                </a:lnTo>
                <a:lnTo>
                  <a:pt x="2317" y="1651"/>
                </a:lnTo>
                <a:lnTo>
                  <a:pt x="2318" y="1653"/>
                </a:lnTo>
                <a:lnTo>
                  <a:pt x="2317" y="1653"/>
                </a:lnTo>
                <a:lnTo>
                  <a:pt x="2316" y="1654"/>
                </a:lnTo>
                <a:lnTo>
                  <a:pt x="2315" y="1655"/>
                </a:lnTo>
                <a:lnTo>
                  <a:pt x="2314" y="1655"/>
                </a:lnTo>
                <a:lnTo>
                  <a:pt x="2314" y="1656"/>
                </a:lnTo>
                <a:lnTo>
                  <a:pt x="2313" y="1656"/>
                </a:lnTo>
                <a:lnTo>
                  <a:pt x="2313" y="1657"/>
                </a:lnTo>
                <a:lnTo>
                  <a:pt x="2313" y="1658"/>
                </a:lnTo>
                <a:lnTo>
                  <a:pt x="2312" y="1658"/>
                </a:lnTo>
                <a:lnTo>
                  <a:pt x="2312" y="1657"/>
                </a:lnTo>
                <a:lnTo>
                  <a:pt x="2310" y="1657"/>
                </a:lnTo>
                <a:lnTo>
                  <a:pt x="2310" y="1656"/>
                </a:lnTo>
                <a:lnTo>
                  <a:pt x="2310" y="1657"/>
                </a:lnTo>
                <a:lnTo>
                  <a:pt x="2312" y="1657"/>
                </a:lnTo>
                <a:lnTo>
                  <a:pt x="2312" y="1656"/>
                </a:lnTo>
                <a:lnTo>
                  <a:pt x="2312" y="1655"/>
                </a:lnTo>
                <a:lnTo>
                  <a:pt x="2312" y="1654"/>
                </a:lnTo>
                <a:lnTo>
                  <a:pt x="2313" y="1653"/>
                </a:lnTo>
                <a:lnTo>
                  <a:pt x="2312" y="1653"/>
                </a:lnTo>
                <a:lnTo>
                  <a:pt x="2312" y="1651"/>
                </a:lnTo>
                <a:lnTo>
                  <a:pt x="2313" y="1650"/>
                </a:lnTo>
                <a:lnTo>
                  <a:pt x="2313" y="1649"/>
                </a:lnTo>
                <a:lnTo>
                  <a:pt x="2314" y="1647"/>
                </a:lnTo>
                <a:lnTo>
                  <a:pt x="2314" y="1646"/>
                </a:lnTo>
                <a:lnTo>
                  <a:pt x="2314" y="1645"/>
                </a:lnTo>
                <a:lnTo>
                  <a:pt x="2314" y="1644"/>
                </a:lnTo>
                <a:lnTo>
                  <a:pt x="2315" y="1644"/>
                </a:lnTo>
                <a:lnTo>
                  <a:pt x="2314" y="1644"/>
                </a:lnTo>
                <a:lnTo>
                  <a:pt x="2314" y="1642"/>
                </a:lnTo>
                <a:lnTo>
                  <a:pt x="2314" y="1641"/>
                </a:lnTo>
                <a:lnTo>
                  <a:pt x="2314" y="1640"/>
                </a:lnTo>
                <a:lnTo>
                  <a:pt x="2315" y="1640"/>
                </a:lnTo>
                <a:lnTo>
                  <a:pt x="2315" y="1639"/>
                </a:lnTo>
                <a:lnTo>
                  <a:pt x="2315" y="1638"/>
                </a:lnTo>
                <a:lnTo>
                  <a:pt x="2315" y="1637"/>
                </a:lnTo>
                <a:lnTo>
                  <a:pt x="2314" y="1637"/>
                </a:lnTo>
                <a:lnTo>
                  <a:pt x="2314" y="1636"/>
                </a:lnTo>
                <a:lnTo>
                  <a:pt x="2315" y="1634"/>
                </a:lnTo>
                <a:lnTo>
                  <a:pt x="2315" y="1633"/>
                </a:lnTo>
                <a:lnTo>
                  <a:pt x="2314" y="1633"/>
                </a:lnTo>
                <a:lnTo>
                  <a:pt x="2314" y="1632"/>
                </a:lnTo>
                <a:lnTo>
                  <a:pt x="2315" y="1632"/>
                </a:lnTo>
                <a:lnTo>
                  <a:pt x="2314" y="1631"/>
                </a:lnTo>
                <a:lnTo>
                  <a:pt x="2314" y="1630"/>
                </a:lnTo>
                <a:lnTo>
                  <a:pt x="2313" y="1629"/>
                </a:lnTo>
                <a:lnTo>
                  <a:pt x="2313" y="1628"/>
                </a:lnTo>
                <a:lnTo>
                  <a:pt x="2313" y="1626"/>
                </a:lnTo>
                <a:lnTo>
                  <a:pt x="2313" y="1625"/>
                </a:lnTo>
                <a:lnTo>
                  <a:pt x="2312" y="1625"/>
                </a:lnTo>
                <a:lnTo>
                  <a:pt x="2312" y="1624"/>
                </a:lnTo>
                <a:lnTo>
                  <a:pt x="2310" y="1623"/>
                </a:lnTo>
                <a:lnTo>
                  <a:pt x="2310" y="1622"/>
                </a:lnTo>
                <a:lnTo>
                  <a:pt x="2310" y="1621"/>
                </a:lnTo>
                <a:lnTo>
                  <a:pt x="2309" y="1621"/>
                </a:lnTo>
                <a:lnTo>
                  <a:pt x="2309" y="1620"/>
                </a:lnTo>
                <a:lnTo>
                  <a:pt x="2308" y="1620"/>
                </a:lnTo>
                <a:lnTo>
                  <a:pt x="2308" y="1619"/>
                </a:lnTo>
                <a:lnTo>
                  <a:pt x="2308" y="1617"/>
                </a:lnTo>
                <a:lnTo>
                  <a:pt x="2307" y="1617"/>
                </a:lnTo>
                <a:lnTo>
                  <a:pt x="2307" y="1616"/>
                </a:lnTo>
                <a:lnTo>
                  <a:pt x="2306" y="1616"/>
                </a:lnTo>
                <a:lnTo>
                  <a:pt x="2306" y="1615"/>
                </a:lnTo>
                <a:lnTo>
                  <a:pt x="2305" y="1615"/>
                </a:lnTo>
                <a:lnTo>
                  <a:pt x="2305" y="1614"/>
                </a:lnTo>
                <a:lnTo>
                  <a:pt x="2304" y="1613"/>
                </a:lnTo>
                <a:lnTo>
                  <a:pt x="2304" y="1612"/>
                </a:lnTo>
                <a:lnTo>
                  <a:pt x="2304" y="1611"/>
                </a:lnTo>
                <a:lnTo>
                  <a:pt x="2304" y="1609"/>
                </a:lnTo>
                <a:lnTo>
                  <a:pt x="2303" y="1609"/>
                </a:lnTo>
                <a:lnTo>
                  <a:pt x="2301" y="1609"/>
                </a:lnTo>
                <a:lnTo>
                  <a:pt x="2301" y="1611"/>
                </a:lnTo>
                <a:lnTo>
                  <a:pt x="2300" y="1611"/>
                </a:lnTo>
                <a:lnTo>
                  <a:pt x="2300" y="1609"/>
                </a:lnTo>
                <a:lnTo>
                  <a:pt x="2299" y="1609"/>
                </a:lnTo>
                <a:lnTo>
                  <a:pt x="2298" y="1608"/>
                </a:lnTo>
                <a:lnTo>
                  <a:pt x="2297" y="1607"/>
                </a:lnTo>
                <a:lnTo>
                  <a:pt x="2296" y="1606"/>
                </a:lnTo>
                <a:lnTo>
                  <a:pt x="2295" y="1606"/>
                </a:lnTo>
                <a:lnTo>
                  <a:pt x="2292" y="1604"/>
                </a:lnTo>
                <a:lnTo>
                  <a:pt x="2291" y="1603"/>
                </a:lnTo>
                <a:lnTo>
                  <a:pt x="2291" y="1601"/>
                </a:lnTo>
                <a:lnTo>
                  <a:pt x="2290" y="1601"/>
                </a:lnTo>
                <a:lnTo>
                  <a:pt x="2289" y="1600"/>
                </a:lnTo>
                <a:lnTo>
                  <a:pt x="2288" y="1599"/>
                </a:lnTo>
                <a:lnTo>
                  <a:pt x="2287" y="1599"/>
                </a:lnTo>
                <a:lnTo>
                  <a:pt x="2285" y="1598"/>
                </a:lnTo>
                <a:lnTo>
                  <a:pt x="2284" y="1597"/>
                </a:lnTo>
                <a:lnTo>
                  <a:pt x="2283" y="1597"/>
                </a:lnTo>
                <a:lnTo>
                  <a:pt x="2283" y="1596"/>
                </a:lnTo>
                <a:lnTo>
                  <a:pt x="2282" y="1597"/>
                </a:lnTo>
                <a:lnTo>
                  <a:pt x="2283" y="1598"/>
                </a:lnTo>
                <a:lnTo>
                  <a:pt x="2282" y="1597"/>
                </a:lnTo>
                <a:lnTo>
                  <a:pt x="2283" y="1596"/>
                </a:lnTo>
                <a:lnTo>
                  <a:pt x="2282" y="1596"/>
                </a:lnTo>
                <a:lnTo>
                  <a:pt x="2281" y="1596"/>
                </a:lnTo>
                <a:lnTo>
                  <a:pt x="2281" y="1595"/>
                </a:lnTo>
                <a:lnTo>
                  <a:pt x="2280" y="1595"/>
                </a:lnTo>
                <a:lnTo>
                  <a:pt x="2279" y="1594"/>
                </a:lnTo>
                <a:lnTo>
                  <a:pt x="2278" y="1594"/>
                </a:lnTo>
                <a:lnTo>
                  <a:pt x="2278" y="1592"/>
                </a:lnTo>
                <a:lnTo>
                  <a:pt x="2276" y="1594"/>
                </a:lnTo>
                <a:lnTo>
                  <a:pt x="2275" y="1595"/>
                </a:lnTo>
                <a:lnTo>
                  <a:pt x="2276" y="1597"/>
                </a:lnTo>
                <a:lnTo>
                  <a:pt x="2281" y="1600"/>
                </a:lnTo>
                <a:lnTo>
                  <a:pt x="2281" y="1599"/>
                </a:lnTo>
                <a:lnTo>
                  <a:pt x="2281" y="1598"/>
                </a:lnTo>
                <a:lnTo>
                  <a:pt x="2282" y="1599"/>
                </a:lnTo>
                <a:lnTo>
                  <a:pt x="2281" y="1599"/>
                </a:lnTo>
                <a:lnTo>
                  <a:pt x="2281" y="1600"/>
                </a:lnTo>
                <a:lnTo>
                  <a:pt x="2295" y="1612"/>
                </a:lnTo>
                <a:lnTo>
                  <a:pt x="2296" y="1613"/>
                </a:lnTo>
                <a:lnTo>
                  <a:pt x="2297" y="1614"/>
                </a:lnTo>
                <a:lnTo>
                  <a:pt x="2301" y="1619"/>
                </a:lnTo>
                <a:lnTo>
                  <a:pt x="2303" y="1619"/>
                </a:lnTo>
                <a:lnTo>
                  <a:pt x="2303" y="1620"/>
                </a:lnTo>
                <a:lnTo>
                  <a:pt x="2304" y="1620"/>
                </a:lnTo>
                <a:lnTo>
                  <a:pt x="2304" y="1621"/>
                </a:lnTo>
                <a:lnTo>
                  <a:pt x="2305" y="1622"/>
                </a:lnTo>
                <a:lnTo>
                  <a:pt x="2305" y="1623"/>
                </a:lnTo>
                <a:lnTo>
                  <a:pt x="2306" y="1624"/>
                </a:lnTo>
                <a:lnTo>
                  <a:pt x="2306" y="1625"/>
                </a:lnTo>
                <a:lnTo>
                  <a:pt x="2307" y="1626"/>
                </a:lnTo>
                <a:lnTo>
                  <a:pt x="2308" y="1628"/>
                </a:lnTo>
                <a:lnTo>
                  <a:pt x="2308" y="1629"/>
                </a:lnTo>
                <a:lnTo>
                  <a:pt x="2309" y="1630"/>
                </a:lnTo>
                <a:lnTo>
                  <a:pt x="2309" y="1631"/>
                </a:lnTo>
                <a:lnTo>
                  <a:pt x="2309" y="1632"/>
                </a:lnTo>
                <a:lnTo>
                  <a:pt x="2309" y="1633"/>
                </a:lnTo>
                <a:lnTo>
                  <a:pt x="2309" y="1638"/>
                </a:lnTo>
                <a:lnTo>
                  <a:pt x="2309" y="1639"/>
                </a:lnTo>
                <a:lnTo>
                  <a:pt x="2309" y="1640"/>
                </a:lnTo>
                <a:lnTo>
                  <a:pt x="2309" y="1641"/>
                </a:lnTo>
                <a:lnTo>
                  <a:pt x="2309" y="1642"/>
                </a:lnTo>
                <a:lnTo>
                  <a:pt x="2309" y="1644"/>
                </a:lnTo>
                <a:lnTo>
                  <a:pt x="2309" y="1645"/>
                </a:lnTo>
                <a:lnTo>
                  <a:pt x="2308" y="1646"/>
                </a:lnTo>
                <a:lnTo>
                  <a:pt x="2308" y="1647"/>
                </a:lnTo>
                <a:lnTo>
                  <a:pt x="2308" y="1648"/>
                </a:lnTo>
                <a:lnTo>
                  <a:pt x="2308" y="1649"/>
                </a:lnTo>
                <a:lnTo>
                  <a:pt x="2308" y="1650"/>
                </a:lnTo>
                <a:lnTo>
                  <a:pt x="2308" y="1651"/>
                </a:lnTo>
                <a:lnTo>
                  <a:pt x="2307" y="1651"/>
                </a:lnTo>
                <a:lnTo>
                  <a:pt x="2307" y="1653"/>
                </a:lnTo>
                <a:lnTo>
                  <a:pt x="2307" y="1654"/>
                </a:lnTo>
                <a:lnTo>
                  <a:pt x="2307" y="1655"/>
                </a:lnTo>
                <a:lnTo>
                  <a:pt x="2307" y="1656"/>
                </a:lnTo>
                <a:lnTo>
                  <a:pt x="2307" y="1657"/>
                </a:lnTo>
                <a:lnTo>
                  <a:pt x="2306" y="1657"/>
                </a:lnTo>
                <a:lnTo>
                  <a:pt x="2306" y="1658"/>
                </a:lnTo>
                <a:lnTo>
                  <a:pt x="2306" y="1659"/>
                </a:lnTo>
                <a:lnTo>
                  <a:pt x="2305" y="1659"/>
                </a:lnTo>
                <a:lnTo>
                  <a:pt x="2305" y="1661"/>
                </a:lnTo>
                <a:lnTo>
                  <a:pt x="2305" y="1662"/>
                </a:lnTo>
                <a:lnTo>
                  <a:pt x="2305" y="1663"/>
                </a:lnTo>
                <a:lnTo>
                  <a:pt x="2305" y="1664"/>
                </a:lnTo>
                <a:lnTo>
                  <a:pt x="2305" y="1665"/>
                </a:lnTo>
                <a:lnTo>
                  <a:pt x="2305" y="1666"/>
                </a:lnTo>
                <a:lnTo>
                  <a:pt x="2305" y="1667"/>
                </a:lnTo>
                <a:lnTo>
                  <a:pt x="2304" y="1667"/>
                </a:lnTo>
                <a:lnTo>
                  <a:pt x="2304" y="1668"/>
                </a:lnTo>
                <a:lnTo>
                  <a:pt x="2303" y="1668"/>
                </a:lnTo>
                <a:lnTo>
                  <a:pt x="2303" y="1670"/>
                </a:lnTo>
                <a:lnTo>
                  <a:pt x="2301" y="1670"/>
                </a:lnTo>
                <a:lnTo>
                  <a:pt x="2300" y="1670"/>
                </a:lnTo>
                <a:lnTo>
                  <a:pt x="2300" y="1671"/>
                </a:lnTo>
                <a:lnTo>
                  <a:pt x="2299" y="1671"/>
                </a:lnTo>
                <a:lnTo>
                  <a:pt x="2298" y="1671"/>
                </a:lnTo>
                <a:lnTo>
                  <a:pt x="2297" y="1671"/>
                </a:lnTo>
                <a:lnTo>
                  <a:pt x="2296" y="1672"/>
                </a:lnTo>
                <a:lnTo>
                  <a:pt x="2295" y="1672"/>
                </a:lnTo>
                <a:lnTo>
                  <a:pt x="2295" y="1673"/>
                </a:lnTo>
                <a:lnTo>
                  <a:pt x="2293" y="1673"/>
                </a:lnTo>
                <a:lnTo>
                  <a:pt x="2292" y="1674"/>
                </a:lnTo>
                <a:lnTo>
                  <a:pt x="2291" y="1674"/>
                </a:lnTo>
                <a:lnTo>
                  <a:pt x="2291" y="1675"/>
                </a:lnTo>
                <a:lnTo>
                  <a:pt x="2290" y="1675"/>
                </a:lnTo>
                <a:lnTo>
                  <a:pt x="2290" y="1676"/>
                </a:lnTo>
                <a:lnTo>
                  <a:pt x="2289" y="1676"/>
                </a:lnTo>
                <a:lnTo>
                  <a:pt x="2288" y="1676"/>
                </a:lnTo>
                <a:lnTo>
                  <a:pt x="2288" y="1678"/>
                </a:lnTo>
                <a:lnTo>
                  <a:pt x="2287" y="1678"/>
                </a:lnTo>
                <a:lnTo>
                  <a:pt x="2285" y="1678"/>
                </a:lnTo>
                <a:lnTo>
                  <a:pt x="2284" y="1678"/>
                </a:lnTo>
                <a:lnTo>
                  <a:pt x="2283" y="1679"/>
                </a:lnTo>
                <a:lnTo>
                  <a:pt x="2282" y="1679"/>
                </a:lnTo>
                <a:lnTo>
                  <a:pt x="2281" y="1679"/>
                </a:lnTo>
                <a:lnTo>
                  <a:pt x="2281" y="1680"/>
                </a:lnTo>
                <a:lnTo>
                  <a:pt x="2280" y="1680"/>
                </a:lnTo>
                <a:lnTo>
                  <a:pt x="2280" y="1681"/>
                </a:lnTo>
                <a:lnTo>
                  <a:pt x="2279" y="1681"/>
                </a:lnTo>
                <a:lnTo>
                  <a:pt x="2278" y="1681"/>
                </a:lnTo>
                <a:lnTo>
                  <a:pt x="2276" y="1682"/>
                </a:lnTo>
                <a:lnTo>
                  <a:pt x="2275" y="1682"/>
                </a:lnTo>
                <a:lnTo>
                  <a:pt x="2275" y="1683"/>
                </a:lnTo>
                <a:lnTo>
                  <a:pt x="2274" y="1683"/>
                </a:lnTo>
                <a:lnTo>
                  <a:pt x="2273" y="1683"/>
                </a:lnTo>
                <a:lnTo>
                  <a:pt x="2272" y="1684"/>
                </a:lnTo>
                <a:lnTo>
                  <a:pt x="2271" y="1684"/>
                </a:lnTo>
                <a:lnTo>
                  <a:pt x="2270" y="1684"/>
                </a:lnTo>
                <a:lnTo>
                  <a:pt x="2270" y="1686"/>
                </a:lnTo>
                <a:lnTo>
                  <a:pt x="2268" y="1686"/>
                </a:lnTo>
                <a:lnTo>
                  <a:pt x="2267" y="1686"/>
                </a:lnTo>
                <a:lnTo>
                  <a:pt x="2267" y="1687"/>
                </a:lnTo>
                <a:lnTo>
                  <a:pt x="2266" y="1687"/>
                </a:lnTo>
                <a:lnTo>
                  <a:pt x="2265" y="1687"/>
                </a:lnTo>
                <a:lnTo>
                  <a:pt x="2264" y="1687"/>
                </a:lnTo>
                <a:lnTo>
                  <a:pt x="2264" y="1688"/>
                </a:lnTo>
                <a:lnTo>
                  <a:pt x="2263" y="1689"/>
                </a:lnTo>
                <a:lnTo>
                  <a:pt x="2262" y="1689"/>
                </a:lnTo>
                <a:lnTo>
                  <a:pt x="2261" y="1689"/>
                </a:lnTo>
                <a:lnTo>
                  <a:pt x="2259" y="1689"/>
                </a:lnTo>
                <a:lnTo>
                  <a:pt x="2259" y="1690"/>
                </a:lnTo>
                <a:lnTo>
                  <a:pt x="2258" y="1690"/>
                </a:lnTo>
                <a:lnTo>
                  <a:pt x="2257" y="1691"/>
                </a:lnTo>
                <a:lnTo>
                  <a:pt x="2256" y="1691"/>
                </a:lnTo>
                <a:lnTo>
                  <a:pt x="2256" y="1692"/>
                </a:lnTo>
                <a:lnTo>
                  <a:pt x="2255" y="1692"/>
                </a:lnTo>
                <a:lnTo>
                  <a:pt x="2255" y="1693"/>
                </a:lnTo>
                <a:lnTo>
                  <a:pt x="2254" y="1693"/>
                </a:lnTo>
                <a:lnTo>
                  <a:pt x="2253" y="1693"/>
                </a:lnTo>
                <a:lnTo>
                  <a:pt x="2253" y="1695"/>
                </a:lnTo>
                <a:lnTo>
                  <a:pt x="2251" y="1695"/>
                </a:lnTo>
                <a:lnTo>
                  <a:pt x="2250" y="1696"/>
                </a:lnTo>
                <a:lnTo>
                  <a:pt x="2249" y="1696"/>
                </a:lnTo>
                <a:lnTo>
                  <a:pt x="2248" y="1696"/>
                </a:lnTo>
                <a:lnTo>
                  <a:pt x="2248" y="1697"/>
                </a:lnTo>
                <a:lnTo>
                  <a:pt x="2247" y="1697"/>
                </a:lnTo>
                <a:lnTo>
                  <a:pt x="2246" y="1697"/>
                </a:lnTo>
                <a:lnTo>
                  <a:pt x="2245" y="1697"/>
                </a:lnTo>
                <a:lnTo>
                  <a:pt x="2245" y="1698"/>
                </a:lnTo>
                <a:lnTo>
                  <a:pt x="2243" y="1698"/>
                </a:lnTo>
                <a:lnTo>
                  <a:pt x="2242" y="1698"/>
                </a:lnTo>
                <a:lnTo>
                  <a:pt x="2242" y="1699"/>
                </a:lnTo>
                <a:lnTo>
                  <a:pt x="2241" y="1699"/>
                </a:lnTo>
                <a:lnTo>
                  <a:pt x="2240" y="1700"/>
                </a:lnTo>
                <a:lnTo>
                  <a:pt x="2239" y="1701"/>
                </a:lnTo>
                <a:lnTo>
                  <a:pt x="2238" y="1701"/>
                </a:lnTo>
                <a:lnTo>
                  <a:pt x="2238" y="1703"/>
                </a:lnTo>
                <a:lnTo>
                  <a:pt x="2237" y="1703"/>
                </a:lnTo>
                <a:lnTo>
                  <a:pt x="2236" y="1703"/>
                </a:lnTo>
                <a:lnTo>
                  <a:pt x="2237" y="1703"/>
                </a:lnTo>
                <a:lnTo>
                  <a:pt x="2236" y="1703"/>
                </a:lnTo>
                <a:lnTo>
                  <a:pt x="2234" y="1704"/>
                </a:lnTo>
                <a:lnTo>
                  <a:pt x="2233" y="1704"/>
                </a:lnTo>
                <a:lnTo>
                  <a:pt x="2232" y="1704"/>
                </a:lnTo>
                <a:lnTo>
                  <a:pt x="2232" y="1705"/>
                </a:lnTo>
                <a:lnTo>
                  <a:pt x="2232" y="1704"/>
                </a:lnTo>
                <a:lnTo>
                  <a:pt x="2231" y="1704"/>
                </a:lnTo>
                <a:lnTo>
                  <a:pt x="2230" y="1704"/>
                </a:lnTo>
                <a:lnTo>
                  <a:pt x="2231" y="1704"/>
                </a:lnTo>
                <a:lnTo>
                  <a:pt x="2231" y="1705"/>
                </a:lnTo>
                <a:lnTo>
                  <a:pt x="2230" y="1705"/>
                </a:lnTo>
                <a:lnTo>
                  <a:pt x="2230" y="1706"/>
                </a:lnTo>
                <a:lnTo>
                  <a:pt x="2229" y="1706"/>
                </a:lnTo>
                <a:lnTo>
                  <a:pt x="2228" y="1707"/>
                </a:lnTo>
                <a:lnTo>
                  <a:pt x="2226" y="1707"/>
                </a:lnTo>
                <a:lnTo>
                  <a:pt x="2226" y="1708"/>
                </a:lnTo>
                <a:lnTo>
                  <a:pt x="2225" y="1708"/>
                </a:lnTo>
                <a:lnTo>
                  <a:pt x="2224" y="1708"/>
                </a:lnTo>
                <a:lnTo>
                  <a:pt x="2223" y="1709"/>
                </a:lnTo>
                <a:lnTo>
                  <a:pt x="2223" y="1711"/>
                </a:lnTo>
                <a:lnTo>
                  <a:pt x="2222" y="1712"/>
                </a:lnTo>
                <a:lnTo>
                  <a:pt x="2222" y="1713"/>
                </a:lnTo>
                <a:lnTo>
                  <a:pt x="2222" y="1714"/>
                </a:lnTo>
                <a:lnTo>
                  <a:pt x="2221" y="1714"/>
                </a:lnTo>
                <a:lnTo>
                  <a:pt x="2221" y="1715"/>
                </a:lnTo>
                <a:lnTo>
                  <a:pt x="2221" y="1716"/>
                </a:lnTo>
                <a:lnTo>
                  <a:pt x="2221" y="1717"/>
                </a:lnTo>
                <a:lnTo>
                  <a:pt x="2220" y="1717"/>
                </a:lnTo>
                <a:lnTo>
                  <a:pt x="2220" y="1718"/>
                </a:lnTo>
                <a:lnTo>
                  <a:pt x="2220" y="1720"/>
                </a:lnTo>
                <a:lnTo>
                  <a:pt x="2218" y="1720"/>
                </a:lnTo>
                <a:lnTo>
                  <a:pt x="2218" y="1721"/>
                </a:lnTo>
                <a:lnTo>
                  <a:pt x="2217" y="1723"/>
                </a:lnTo>
                <a:lnTo>
                  <a:pt x="2217" y="1724"/>
                </a:lnTo>
                <a:lnTo>
                  <a:pt x="2216" y="1725"/>
                </a:lnTo>
                <a:lnTo>
                  <a:pt x="2216" y="1726"/>
                </a:lnTo>
                <a:lnTo>
                  <a:pt x="2215" y="1726"/>
                </a:lnTo>
                <a:lnTo>
                  <a:pt x="2215" y="1728"/>
                </a:lnTo>
                <a:lnTo>
                  <a:pt x="2215" y="1729"/>
                </a:lnTo>
                <a:lnTo>
                  <a:pt x="2215" y="1730"/>
                </a:lnTo>
                <a:lnTo>
                  <a:pt x="2214" y="1730"/>
                </a:lnTo>
                <a:lnTo>
                  <a:pt x="2214" y="1731"/>
                </a:lnTo>
                <a:lnTo>
                  <a:pt x="2214" y="1732"/>
                </a:lnTo>
                <a:lnTo>
                  <a:pt x="2213" y="1733"/>
                </a:lnTo>
                <a:lnTo>
                  <a:pt x="2213" y="1734"/>
                </a:lnTo>
                <a:lnTo>
                  <a:pt x="2213" y="1735"/>
                </a:lnTo>
                <a:lnTo>
                  <a:pt x="2213" y="1737"/>
                </a:lnTo>
                <a:lnTo>
                  <a:pt x="2213" y="1738"/>
                </a:lnTo>
                <a:lnTo>
                  <a:pt x="2214" y="1739"/>
                </a:lnTo>
                <a:lnTo>
                  <a:pt x="2214" y="1740"/>
                </a:lnTo>
                <a:lnTo>
                  <a:pt x="2214" y="1741"/>
                </a:lnTo>
                <a:lnTo>
                  <a:pt x="2214" y="1742"/>
                </a:lnTo>
                <a:lnTo>
                  <a:pt x="2213" y="1743"/>
                </a:lnTo>
                <a:lnTo>
                  <a:pt x="2213" y="1745"/>
                </a:lnTo>
                <a:lnTo>
                  <a:pt x="2212" y="1746"/>
                </a:lnTo>
                <a:lnTo>
                  <a:pt x="2211" y="1746"/>
                </a:lnTo>
                <a:lnTo>
                  <a:pt x="2211" y="1747"/>
                </a:lnTo>
                <a:lnTo>
                  <a:pt x="2209" y="1747"/>
                </a:lnTo>
                <a:lnTo>
                  <a:pt x="2209" y="1748"/>
                </a:lnTo>
                <a:lnTo>
                  <a:pt x="2208" y="1749"/>
                </a:lnTo>
                <a:lnTo>
                  <a:pt x="2208" y="1750"/>
                </a:lnTo>
                <a:lnTo>
                  <a:pt x="2208" y="1751"/>
                </a:lnTo>
                <a:lnTo>
                  <a:pt x="2209" y="1753"/>
                </a:lnTo>
                <a:lnTo>
                  <a:pt x="2209" y="1754"/>
                </a:lnTo>
                <a:lnTo>
                  <a:pt x="2208" y="1754"/>
                </a:lnTo>
                <a:lnTo>
                  <a:pt x="2208" y="1755"/>
                </a:lnTo>
                <a:lnTo>
                  <a:pt x="2208" y="1756"/>
                </a:lnTo>
                <a:lnTo>
                  <a:pt x="2207" y="1756"/>
                </a:lnTo>
                <a:lnTo>
                  <a:pt x="2207" y="1758"/>
                </a:lnTo>
                <a:lnTo>
                  <a:pt x="2206" y="1759"/>
                </a:lnTo>
                <a:lnTo>
                  <a:pt x="2207" y="1759"/>
                </a:lnTo>
                <a:lnTo>
                  <a:pt x="2207" y="1760"/>
                </a:lnTo>
                <a:lnTo>
                  <a:pt x="2206" y="1760"/>
                </a:lnTo>
                <a:lnTo>
                  <a:pt x="2205" y="1760"/>
                </a:lnTo>
                <a:lnTo>
                  <a:pt x="2204" y="1760"/>
                </a:lnTo>
                <a:lnTo>
                  <a:pt x="2203" y="1759"/>
                </a:lnTo>
                <a:lnTo>
                  <a:pt x="2201" y="1759"/>
                </a:lnTo>
                <a:lnTo>
                  <a:pt x="2201" y="1758"/>
                </a:lnTo>
                <a:lnTo>
                  <a:pt x="2200" y="1758"/>
                </a:lnTo>
                <a:lnTo>
                  <a:pt x="2200" y="1757"/>
                </a:lnTo>
                <a:lnTo>
                  <a:pt x="2199" y="1756"/>
                </a:lnTo>
                <a:lnTo>
                  <a:pt x="2199" y="1754"/>
                </a:lnTo>
                <a:lnTo>
                  <a:pt x="2200" y="1751"/>
                </a:lnTo>
                <a:lnTo>
                  <a:pt x="2200" y="1750"/>
                </a:lnTo>
                <a:lnTo>
                  <a:pt x="2201" y="1749"/>
                </a:lnTo>
                <a:lnTo>
                  <a:pt x="2201" y="1748"/>
                </a:lnTo>
                <a:lnTo>
                  <a:pt x="2203" y="1747"/>
                </a:lnTo>
                <a:lnTo>
                  <a:pt x="2203" y="1746"/>
                </a:lnTo>
                <a:lnTo>
                  <a:pt x="2203" y="1745"/>
                </a:lnTo>
                <a:lnTo>
                  <a:pt x="2204" y="1745"/>
                </a:lnTo>
                <a:lnTo>
                  <a:pt x="2203" y="1745"/>
                </a:lnTo>
                <a:lnTo>
                  <a:pt x="2204" y="1745"/>
                </a:lnTo>
                <a:lnTo>
                  <a:pt x="2203" y="1743"/>
                </a:lnTo>
                <a:lnTo>
                  <a:pt x="2204" y="1743"/>
                </a:lnTo>
                <a:lnTo>
                  <a:pt x="2204" y="1742"/>
                </a:lnTo>
                <a:lnTo>
                  <a:pt x="2204" y="1741"/>
                </a:lnTo>
                <a:lnTo>
                  <a:pt x="2203" y="1741"/>
                </a:lnTo>
                <a:lnTo>
                  <a:pt x="2204" y="1740"/>
                </a:lnTo>
                <a:lnTo>
                  <a:pt x="2203" y="1739"/>
                </a:lnTo>
                <a:lnTo>
                  <a:pt x="2203" y="1740"/>
                </a:lnTo>
                <a:lnTo>
                  <a:pt x="2201" y="1740"/>
                </a:lnTo>
                <a:lnTo>
                  <a:pt x="2200" y="1740"/>
                </a:lnTo>
                <a:lnTo>
                  <a:pt x="2200" y="1739"/>
                </a:lnTo>
                <a:lnTo>
                  <a:pt x="2199" y="1738"/>
                </a:lnTo>
                <a:lnTo>
                  <a:pt x="2199" y="1739"/>
                </a:lnTo>
                <a:lnTo>
                  <a:pt x="2198" y="1740"/>
                </a:lnTo>
                <a:lnTo>
                  <a:pt x="2199" y="1740"/>
                </a:lnTo>
                <a:lnTo>
                  <a:pt x="2198" y="1740"/>
                </a:lnTo>
                <a:lnTo>
                  <a:pt x="2198" y="1741"/>
                </a:lnTo>
                <a:lnTo>
                  <a:pt x="2198" y="1742"/>
                </a:lnTo>
                <a:lnTo>
                  <a:pt x="2198" y="1741"/>
                </a:lnTo>
                <a:lnTo>
                  <a:pt x="2197" y="1741"/>
                </a:lnTo>
                <a:lnTo>
                  <a:pt x="2195" y="1746"/>
                </a:lnTo>
                <a:lnTo>
                  <a:pt x="2193" y="1748"/>
                </a:lnTo>
                <a:lnTo>
                  <a:pt x="2191" y="1751"/>
                </a:lnTo>
                <a:lnTo>
                  <a:pt x="2191" y="1753"/>
                </a:lnTo>
                <a:lnTo>
                  <a:pt x="2189" y="1756"/>
                </a:lnTo>
                <a:lnTo>
                  <a:pt x="2187" y="1759"/>
                </a:lnTo>
                <a:lnTo>
                  <a:pt x="2184" y="1764"/>
                </a:lnTo>
                <a:lnTo>
                  <a:pt x="2183" y="1764"/>
                </a:lnTo>
                <a:lnTo>
                  <a:pt x="2184" y="1764"/>
                </a:lnTo>
                <a:lnTo>
                  <a:pt x="2184" y="1763"/>
                </a:lnTo>
                <a:lnTo>
                  <a:pt x="2186" y="1762"/>
                </a:lnTo>
                <a:lnTo>
                  <a:pt x="2186" y="1760"/>
                </a:lnTo>
                <a:lnTo>
                  <a:pt x="2187" y="1759"/>
                </a:lnTo>
                <a:lnTo>
                  <a:pt x="2188" y="1758"/>
                </a:lnTo>
                <a:lnTo>
                  <a:pt x="2187" y="1758"/>
                </a:lnTo>
                <a:lnTo>
                  <a:pt x="2188" y="1758"/>
                </a:lnTo>
                <a:lnTo>
                  <a:pt x="2188" y="1757"/>
                </a:lnTo>
                <a:lnTo>
                  <a:pt x="2189" y="1756"/>
                </a:lnTo>
                <a:lnTo>
                  <a:pt x="2189" y="1755"/>
                </a:lnTo>
                <a:lnTo>
                  <a:pt x="2190" y="1754"/>
                </a:lnTo>
                <a:lnTo>
                  <a:pt x="2191" y="1753"/>
                </a:lnTo>
                <a:lnTo>
                  <a:pt x="2190" y="1753"/>
                </a:lnTo>
                <a:lnTo>
                  <a:pt x="2191" y="1753"/>
                </a:lnTo>
                <a:lnTo>
                  <a:pt x="2191" y="1751"/>
                </a:lnTo>
                <a:lnTo>
                  <a:pt x="2192" y="1750"/>
                </a:lnTo>
                <a:lnTo>
                  <a:pt x="2192" y="1749"/>
                </a:lnTo>
                <a:lnTo>
                  <a:pt x="2192" y="1750"/>
                </a:lnTo>
                <a:lnTo>
                  <a:pt x="2193" y="1748"/>
                </a:lnTo>
                <a:lnTo>
                  <a:pt x="2193" y="1747"/>
                </a:lnTo>
                <a:lnTo>
                  <a:pt x="2195" y="1747"/>
                </a:lnTo>
                <a:lnTo>
                  <a:pt x="2195" y="1746"/>
                </a:lnTo>
                <a:lnTo>
                  <a:pt x="2196" y="1745"/>
                </a:lnTo>
                <a:lnTo>
                  <a:pt x="2196" y="1743"/>
                </a:lnTo>
                <a:lnTo>
                  <a:pt x="2196" y="1745"/>
                </a:lnTo>
                <a:lnTo>
                  <a:pt x="2197" y="1742"/>
                </a:lnTo>
                <a:lnTo>
                  <a:pt x="2196" y="1742"/>
                </a:lnTo>
                <a:lnTo>
                  <a:pt x="2197" y="1742"/>
                </a:lnTo>
                <a:lnTo>
                  <a:pt x="2197" y="1741"/>
                </a:lnTo>
                <a:lnTo>
                  <a:pt x="2198" y="1741"/>
                </a:lnTo>
                <a:lnTo>
                  <a:pt x="2198" y="1740"/>
                </a:lnTo>
                <a:lnTo>
                  <a:pt x="2197" y="1740"/>
                </a:lnTo>
                <a:lnTo>
                  <a:pt x="2197" y="1739"/>
                </a:lnTo>
                <a:lnTo>
                  <a:pt x="2198" y="1739"/>
                </a:lnTo>
                <a:lnTo>
                  <a:pt x="2198" y="1740"/>
                </a:lnTo>
                <a:lnTo>
                  <a:pt x="2199" y="1739"/>
                </a:lnTo>
                <a:lnTo>
                  <a:pt x="2198" y="1738"/>
                </a:lnTo>
                <a:lnTo>
                  <a:pt x="2199" y="1738"/>
                </a:lnTo>
                <a:lnTo>
                  <a:pt x="2199" y="1739"/>
                </a:lnTo>
                <a:lnTo>
                  <a:pt x="2199" y="1738"/>
                </a:lnTo>
                <a:lnTo>
                  <a:pt x="2199" y="1737"/>
                </a:lnTo>
                <a:lnTo>
                  <a:pt x="2196" y="1733"/>
                </a:lnTo>
                <a:lnTo>
                  <a:pt x="2195" y="1732"/>
                </a:lnTo>
                <a:lnTo>
                  <a:pt x="2193" y="1731"/>
                </a:lnTo>
                <a:lnTo>
                  <a:pt x="2192" y="1730"/>
                </a:lnTo>
                <a:lnTo>
                  <a:pt x="2192" y="1729"/>
                </a:lnTo>
                <a:lnTo>
                  <a:pt x="2191" y="1730"/>
                </a:lnTo>
                <a:lnTo>
                  <a:pt x="2191" y="1729"/>
                </a:lnTo>
                <a:lnTo>
                  <a:pt x="2190" y="1730"/>
                </a:lnTo>
                <a:lnTo>
                  <a:pt x="2191" y="1729"/>
                </a:lnTo>
                <a:lnTo>
                  <a:pt x="2190" y="1728"/>
                </a:lnTo>
                <a:lnTo>
                  <a:pt x="2189" y="1725"/>
                </a:lnTo>
                <a:lnTo>
                  <a:pt x="2178" y="1714"/>
                </a:lnTo>
                <a:lnTo>
                  <a:pt x="2164" y="1716"/>
                </a:lnTo>
                <a:lnTo>
                  <a:pt x="2156" y="1731"/>
                </a:lnTo>
                <a:lnTo>
                  <a:pt x="2142" y="1754"/>
                </a:lnTo>
                <a:lnTo>
                  <a:pt x="2142" y="1755"/>
                </a:lnTo>
                <a:lnTo>
                  <a:pt x="2141" y="1756"/>
                </a:lnTo>
                <a:lnTo>
                  <a:pt x="2140" y="1756"/>
                </a:lnTo>
                <a:lnTo>
                  <a:pt x="2140" y="1757"/>
                </a:lnTo>
                <a:lnTo>
                  <a:pt x="2138" y="1759"/>
                </a:lnTo>
                <a:lnTo>
                  <a:pt x="2139" y="1759"/>
                </a:lnTo>
                <a:lnTo>
                  <a:pt x="2139" y="1760"/>
                </a:lnTo>
                <a:lnTo>
                  <a:pt x="2139" y="1762"/>
                </a:lnTo>
                <a:lnTo>
                  <a:pt x="2139" y="1763"/>
                </a:lnTo>
                <a:lnTo>
                  <a:pt x="2139" y="1764"/>
                </a:lnTo>
                <a:lnTo>
                  <a:pt x="2138" y="1764"/>
                </a:lnTo>
                <a:lnTo>
                  <a:pt x="2138" y="1765"/>
                </a:lnTo>
                <a:lnTo>
                  <a:pt x="2139" y="1765"/>
                </a:lnTo>
                <a:lnTo>
                  <a:pt x="2139" y="1766"/>
                </a:lnTo>
                <a:lnTo>
                  <a:pt x="2139" y="1767"/>
                </a:lnTo>
                <a:lnTo>
                  <a:pt x="2139" y="1768"/>
                </a:lnTo>
                <a:lnTo>
                  <a:pt x="2140" y="1770"/>
                </a:lnTo>
                <a:lnTo>
                  <a:pt x="2140" y="1771"/>
                </a:lnTo>
                <a:lnTo>
                  <a:pt x="2140" y="1772"/>
                </a:lnTo>
                <a:lnTo>
                  <a:pt x="2141" y="1772"/>
                </a:lnTo>
                <a:lnTo>
                  <a:pt x="2141" y="1773"/>
                </a:lnTo>
                <a:lnTo>
                  <a:pt x="2142" y="1773"/>
                </a:lnTo>
                <a:lnTo>
                  <a:pt x="2141" y="1774"/>
                </a:lnTo>
                <a:lnTo>
                  <a:pt x="2142" y="1774"/>
                </a:lnTo>
                <a:lnTo>
                  <a:pt x="2142" y="1775"/>
                </a:lnTo>
                <a:lnTo>
                  <a:pt x="2142" y="1776"/>
                </a:lnTo>
                <a:lnTo>
                  <a:pt x="2141" y="1776"/>
                </a:lnTo>
                <a:lnTo>
                  <a:pt x="2141" y="1778"/>
                </a:lnTo>
                <a:lnTo>
                  <a:pt x="2142" y="1778"/>
                </a:lnTo>
                <a:lnTo>
                  <a:pt x="2142" y="1779"/>
                </a:lnTo>
                <a:lnTo>
                  <a:pt x="2144" y="1779"/>
                </a:lnTo>
                <a:lnTo>
                  <a:pt x="2144" y="1780"/>
                </a:lnTo>
                <a:lnTo>
                  <a:pt x="2144" y="1781"/>
                </a:lnTo>
                <a:lnTo>
                  <a:pt x="2145" y="1781"/>
                </a:lnTo>
                <a:lnTo>
                  <a:pt x="2145" y="1782"/>
                </a:lnTo>
                <a:lnTo>
                  <a:pt x="2146" y="1783"/>
                </a:lnTo>
                <a:lnTo>
                  <a:pt x="2147" y="1784"/>
                </a:lnTo>
                <a:lnTo>
                  <a:pt x="2147" y="1785"/>
                </a:lnTo>
                <a:lnTo>
                  <a:pt x="2148" y="1785"/>
                </a:lnTo>
                <a:lnTo>
                  <a:pt x="2149" y="1785"/>
                </a:lnTo>
                <a:lnTo>
                  <a:pt x="2150" y="1785"/>
                </a:lnTo>
                <a:lnTo>
                  <a:pt x="2151" y="1787"/>
                </a:lnTo>
                <a:lnTo>
                  <a:pt x="2151" y="1788"/>
                </a:lnTo>
                <a:lnTo>
                  <a:pt x="2153" y="1788"/>
                </a:lnTo>
                <a:lnTo>
                  <a:pt x="2153" y="1789"/>
                </a:lnTo>
                <a:lnTo>
                  <a:pt x="2154" y="1789"/>
                </a:lnTo>
                <a:lnTo>
                  <a:pt x="2154" y="1788"/>
                </a:lnTo>
                <a:lnTo>
                  <a:pt x="2155" y="1789"/>
                </a:lnTo>
                <a:lnTo>
                  <a:pt x="2156" y="1790"/>
                </a:lnTo>
                <a:lnTo>
                  <a:pt x="2157" y="1790"/>
                </a:lnTo>
                <a:lnTo>
                  <a:pt x="2157" y="1791"/>
                </a:lnTo>
                <a:lnTo>
                  <a:pt x="2158" y="1791"/>
                </a:lnTo>
                <a:lnTo>
                  <a:pt x="2158" y="1792"/>
                </a:lnTo>
                <a:lnTo>
                  <a:pt x="2158" y="1793"/>
                </a:lnTo>
                <a:lnTo>
                  <a:pt x="2158" y="1795"/>
                </a:lnTo>
                <a:lnTo>
                  <a:pt x="2158" y="1796"/>
                </a:lnTo>
                <a:lnTo>
                  <a:pt x="2157" y="1796"/>
                </a:lnTo>
                <a:lnTo>
                  <a:pt x="2157" y="1797"/>
                </a:lnTo>
                <a:lnTo>
                  <a:pt x="2158" y="1797"/>
                </a:lnTo>
                <a:lnTo>
                  <a:pt x="2158" y="1798"/>
                </a:lnTo>
                <a:lnTo>
                  <a:pt x="2157" y="1798"/>
                </a:lnTo>
                <a:lnTo>
                  <a:pt x="2156" y="1799"/>
                </a:lnTo>
                <a:lnTo>
                  <a:pt x="2156" y="1800"/>
                </a:lnTo>
                <a:lnTo>
                  <a:pt x="2155" y="1800"/>
                </a:lnTo>
                <a:lnTo>
                  <a:pt x="2154" y="1800"/>
                </a:lnTo>
                <a:lnTo>
                  <a:pt x="2153" y="1801"/>
                </a:lnTo>
                <a:lnTo>
                  <a:pt x="2151" y="1804"/>
                </a:lnTo>
                <a:lnTo>
                  <a:pt x="2150" y="1804"/>
                </a:lnTo>
                <a:lnTo>
                  <a:pt x="2149" y="1804"/>
                </a:lnTo>
                <a:lnTo>
                  <a:pt x="2149" y="1805"/>
                </a:lnTo>
                <a:lnTo>
                  <a:pt x="2148" y="1806"/>
                </a:lnTo>
                <a:lnTo>
                  <a:pt x="2147" y="1806"/>
                </a:lnTo>
                <a:lnTo>
                  <a:pt x="2147" y="1807"/>
                </a:lnTo>
                <a:lnTo>
                  <a:pt x="2146" y="1807"/>
                </a:lnTo>
                <a:lnTo>
                  <a:pt x="2146" y="1808"/>
                </a:lnTo>
                <a:lnTo>
                  <a:pt x="2145" y="1808"/>
                </a:lnTo>
                <a:lnTo>
                  <a:pt x="2145" y="1807"/>
                </a:lnTo>
                <a:lnTo>
                  <a:pt x="2142" y="1807"/>
                </a:lnTo>
                <a:lnTo>
                  <a:pt x="2142" y="1808"/>
                </a:lnTo>
                <a:lnTo>
                  <a:pt x="2141" y="1808"/>
                </a:lnTo>
                <a:lnTo>
                  <a:pt x="2141" y="1807"/>
                </a:lnTo>
                <a:lnTo>
                  <a:pt x="2140" y="1807"/>
                </a:lnTo>
                <a:lnTo>
                  <a:pt x="2140" y="1808"/>
                </a:lnTo>
                <a:lnTo>
                  <a:pt x="2139" y="1808"/>
                </a:lnTo>
                <a:lnTo>
                  <a:pt x="2139" y="1809"/>
                </a:lnTo>
                <a:lnTo>
                  <a:pt x="2139" y="1810"/>
                </a:lnTo>
                <a:lnTo>
                  <a:pt x="2138" y="1810"/>
                </a:lnTo>
                <a:lnTo>
                  <a:pt x="2138" y="1812"/>
                </a:lnTo>
                <a:lnTo>
                  <a:pt x="2137" y="1812"/>
                </a:lnTo>
                <a:lnTo>
                  <a:pt x="2137" y="1813"/>
                </a:lnTo>
                <a:lnTo>
                  <a:pt x="2136" y="1813"/>
                </a:lnTo>
                <a:lnTo>
                  <a:pt x="2133" y="1814"/>
                </a:lnTo>
                <a:lnTo>
                  <a:pt x="2132" y="1815"/>
                </a:lnTo>
                <a:lnTo>
                  <a:pt x="2131" y="1815"/>
                </a:lnTo>
                <a:lnTo>
                  <a:pt x="2131" y="1814"/>
                </a:lnTo>
                <a:lnTo>
                  <a:pt x="2130" y="1815"/>
                </a:lnTo>
                <a:lnTo>
                  <a:pt x="2129" y="1815"/>
                </a:lnTo>
                <a:lnTo>
                  <a:pt x="2130" y="1816"/>
                </a:lnTo>
                <a:lnTo>
                  <a:pt x="2129" y="1816"/>
                </a:lnTo>
                <a:lnTo>
                  <a:pt x="2130" y="1817"/>
                </a:lnTo>
                <a:lnTo>
                  <a:pt x="2129" y="1817"/>
                </a:lnTo>
                <a:lnTo>
                  <a:pt x="2128" y="1817"/>
                </a:lnTo>
                <a:lnTo>
                  <a:pt x="2126" y="1817"/>
                </a:lnTo>
                <a:lnTo>
                  <a:pt x="2126" y="1818"/>
                </a:lnTo>
                <a:lnTo>
                  <a:pt x="2124" y="1818"/>
                </a:lnTo>
                <a:lnTo>
                  <a:pt x="2123" y="1820"/>
                </a:lnTo>
                <a:lnTo>
                  <a:pt x="2123" y="1818"/>
                </a:lnTo>
                <a:lnTo>
                  <a:pt x="2122" y="1820"/>
                </a:lnTo>
                <a:lnTo>
                  <a:pt x="2123" y="1820"/>
                </a:lnTo>
                <a:lnTo>
                  <a:pt x="2122" y="1821"/>
                </a:lnTo>
                <a:lnTo>
                  <a:pt x="2122" y="1822"/>
                </a:lnTo>
                <a:lnTo>
                  <a:pt x="2121" y="1822"/>
                </a:lnTo>
                <a:lnTo>
                  <a:pt x="2121" y="1823"/>
                </a:lnTo>
                <a:lnTo>
                  <a:pt x="2121" y="1824"/>
                </a:lnTo>
                <a:lnTo>
                  <a:pt x="2120" y="1824"/>
                </a:lnTo>
                <a:lnTo>
                  <a:pt x="2119" y="1824"/>
                </a:lnTo>
                <a:lnTo>
                  <a:pt x="2119" y="1825"/>
                </a:lnTo>
                <a:lnTo>
                  <a:pt x="2117" y="1825"/>
                </a:lnTo>
                <a:lnTo>
                  <a:pt x="2116" y="1825"/>
                </a:lnTo>
                <a:lnTo>
                  <a:pt x="2116" y="1826"/>
                </a:lnTo>
                <a:lnTo>
                  <a:pt x="2116" y="1827"/>
                </a:lnTo>
                <a:lnTo>
                  <a:pt x="2115" y="1827"/>
                </a:lnTo>
                <a:lnTo>
                  <a:pt x="2115" y="1829"/>
                </a:lnTo>
                <a:lnTo>
                  <a:pt x="2114" y="1829"/>
                </a:lnTo>
                <a:lnTo>
                  <a:pt x="2114" y="1830"/>
                </a:lnTo>
                <a:lnTo>
                  <a:pt x="2115" y="1830"/>
                </a:lnTo>
                <a:lnTo>
                  <a:pt x="2114" y="1831"/>
                </a:lnTo>
                <a:lnTo>
                  <a:pt x="2114" y="1830"/>
                </a:lnTo>
                <a:lnTo>
                  <a:pt x="2113" y="1830"/>
                </a:lnTo>
                <a:lnTo>
                  <a:pt x="2113" y="1831"/>
                </a:lnTo>
                <a:lnTo>
                  <a:pt x="2113" y="1832"/>
                </a:lnTo>
                <a:lnTo>
                  <a:pt x="2113" y="1833"/>
                </a:lnTo>
                <a:lnTo>
                  <a:pt x="2112" y="1833"/>
                </a:lnTo>
                <a:lnTo>
                  <a:pt x="2112" y="1832"/>
                </a:lnTo>
                <a:lnTo>
                  <a:pt x="2111" y="1833"/>
                </a:lnTo>
                <a:lnTo>
                  <a:pt x="2109" y="1833"/>
                </a:lnTo>
                <a:lnTo>
                  <a:pt x="2109" y="1832"/>
                </a:lnTo>
                <a:lnTo>
                  <a:pt x="2109" y="1830"/>
                </a:lnTo>
                <a:lnTo>
                  <a:pt x="2111" y="1830"/>
                </a:lnTo>
                <a:lnTo>
                  <a:pt x="2112" y="1830"/>
                </a:lnTo>
                <a:lnTo>
                  <a:pt x="2112" y="1829"/>
                </a:lnTo>
                <a:lnTo>
                  <a:pt x="2111" y="1827"/>
                </a:lnTo>
                <a:lnTo>
                  <a:pt x="2109" y="1826"/>
                </a:lnTo>
                <a:lnTo>
                  <a:pt x="2108" y="1826"/>
                </a:lnTo>
                <a:lnTo>
                  <a:pt x="2107" y="1826"/>
                </a:lnTo>
                <a:lnTo>
                  <a:pt x="2106" y="1827"/>
                </a:lnTo>
                <a:lnTo>
                  <a:pt x="2104" y="1827"/>
                </a:lnTo>
                <a:lnTo>
                  <a:pt x="2103" y="1826"/>
                </a:lnTo>
                <a:lnTo>
                  <a:pt x="2102" y="1826"/>
                </a:lnTo>
                <a:lnTo>
                  <a:pt x="2102" y="1825"/>
                </a:lnTo>
                <a:lnTo>
                  <a:pt x="2100" y="1825"/>
                </a:lnTo>
                <a:lnTo>
                  <a:pt x="2099" y="1825"/>
                </a:lnTo>
                <a:lnTo>
                  <a:pt x="2099" y="1824"/>
                </a:lnTo>
                <a:lnTo>
                  <a:pt x="2099" y="1823"/>
                </a:lnTo>
                <a:lnTo>
                  <a:pt x="2099" y="1822"/>
                </a:lnTo>
                <a:lnTo>
                  <a:pt x="2098" y="1822"/>
                </a:lnTo>
                <a:lnTo>
                  <a:pt x="2097" y="1822"/>
                </a:lnTo>
                <a:lnTo>
                  <a:pt x="2097" y="1821"/>
                </a:lnTo>
                <a:lnTo>
                  <a:pt x="2096" y="1821"/>
                </a:lnTo>
                <a:lnTo>
                  <a:pt x="2097" y="1821"/>
                </a:lnTo>
                <a:lnTo>
                  <a:pt x="2096" y="1820"/>
                </a:lnTo>
                <a:lnTo>
                  <a:pt x="2096" y="1818"/>
                </a:lnTo>
                <a:lnTo>
                  <a:pt x="2095" y="1818"/>
                </a:lnTo>
                <a:lnTo>
                  <a:pt x="2095" y="1817"/>
                </a:lnTo>
                <a:lnTo>
                  <a:pt x="2095" y="1816"/>
                </a:lnTo>
                <a:lnTo>
                  <a:pt x="2094" y="1816"/>
                </a:lnTo>
                <a:lnTo>
                  <a:pt x="2092" y="1816"/>
                </a:lnTo>
                <a:lnTo>
                  <a:pt x="2091" y="1816"/>
                </a:lnTo>
                <a:lnTo>
                  <a:pt x="2090" y="1816"/>
                </a:lnTo>
                <a:lnTo>
                  <a:pt x="2089" y="1815"/>
                </a:lnTo>
                <a:lnTo>
                  <a:pt x="2088" y="1815"/>
                </a:lnTo>
                <a:lnTo>
                  <a:pt x="2088" y="1814"/>
                </a:lnTo>
                <a:lnTo>
                  <a:pt x="2087" y="1814"/>
                </a:lnTo>
                <a:lnTo>
                  <a:pt x="2086" y="1813"/>
                </a:lnTo>
                <a:lnTo>
                  <a:pt x="2084" y="1813"/>
                </a:lnTo>
                <a:lnTo>
                  <a:pt x="2083" y="1813"/>
                </a:lnTo>
                <a:lnTo>
                  <a:pt x="2083" y="1812"/>
                </a:lnTo>
                <a:lnTo>
                  <a:pt x="2082" y="1812"/>
                </a:lnTo>
                <a:lnTo>
                  <a:pt x="2081" y="1812"/>
                </a:lnTo>
                <a:lnTo>
                  <a:pt x="2080" y="1812"/>
                </a:lnTo>
                <a:lnTo>
                  <a:pt x="2079" y="1812"/>
                </a:lnTo>
                <a:lnTo>
                  <a:pt x="2078" y="1812"/>
                </a:lnTo>
                <a:lnTo>
                  <a:pt x="2078" y="1810"/>
                </a:lnTo>
                <a:lnTo>
                  <a:pt x="2077" y="1810"/>
                </a:lnTo>
                <a:lnTo>
                  <a:pt x="2075" y="1810"/>
                </a:lnTo>
                <a:lnTo>
                  <a:pt x="2075" y="1809"/>
                </a:lnTo>
                <a:lnTo>
                  <a:pt x="2075" y="1808"/>
                </a:lnTo>
                <a:lnTo>
                  <a:pt x="2075" y="1807"/>
                </a:lnTo>
                <a:lnTo>
                  <a:pt x="2074" y="1807"/>
                </a:lnTo>
                <a:lnTo>
                  <a:pt x="2074" y="1808"/>
                </a:lnTo>
                <a:lnTo>
                  <a:pt x="2073" y="1808"/>
                </a:lnTo>
                <a:lnTo>
                  <a:pt x="2072" y="1808"/>
                </a:lnTo>
                <a:lnTo>
                  <a:pt x="2072" y="1809"/>
                </a:lnTo>
                <a:lnTo>
                  <a:pt x="2071" y="1809"/>
                </a:lnTo>
                <a:lnTo>
                  <a:pt x="2070" y="1809"/>
                </a:lnTo>
                <a:lnTo>
                  <a:pt x="2069" y="1809"/>
                </a:lnTo>
                <a:lnTo>
                  <a:pt x="2069" y="1808"/>
                </a:lnTo>
                <a:lnTo>
                  <a:pt x="2067" y="1808"/>
                </a:lnTo>
                <a:lnTo>
                  <a:pt x="2067" y="1807"/>
                </a:lnTo>
                <a:lnTo>
                  <a:pt x="2069" y="1807"/>
                </a:lnTo>
                <a:lnTo>
                  <a:pt x="2070" y="1807"/>
                </a:lnTo>
                <a:lnTo>
                  <a:pt x="2071" y="1807"/>
                </a:lnTo>
                <a:lnTo>
                  <a:pt x="2070" y="1806"/>
                </a:lnTo>
                <a:lnTo>
                  <a:pt x="2071" y="1806"/>
                </a:lnTo>
                <a:lnTo>
                  <a:pt x="2071" y="1805"/>
                </a:lnTo>
                <a:lnTo>
                  <a:pt x="2071" y="1804"/>
                </a:lnTo>
                <a:lnTo>
                  <a:pt x="2071" y="1802"/>
                </a:lnTo>
                <a:lnTo>
                  <a:pt x="2071" y="1801"/>
                </a:lnTo>
                <a:lnTo>
                  <a:pt x="2072" y="1800"/>
                </a:lnTo>
                <a:lnTo>
                  <a:pt x="2073" y="1800"/>
                </a:lnTo>
                <a:lnTo>
                  <a:pt x="2073" y="1799"/>
                </a:lnTo>
                <a:lnTo>
                  <a:pt x="2074" y="1799"/>
                </a:lnTo>
                <a:lnTo>
                  <a:pt x="2074" y="1798"/>
                </a:lnTo>
                <a:lnTo>
                  <a:pt x="2073" y="1798"/>
                </a:lnTo>
                <a:lnTo>
                  <a:pt x="2073" y="1797"/>
                </a:lnTo>
                <a:lnTo>
                  <a:pt x="2073" y="1796"/>
                </a:lnTo>
                <a:lnTo>
                  <a:pt x="2073" y="1795"/>
                </a:lnTo>
                <a:lnTo>
                  <a:pt x="2073" y="1793"/>
                </a:lnTo>
                <a:lnTo>
                  <a:pt x="2074" y="1793"/>
                </a:lnTo>
                <a:lnTo>
                  <a:pt x="2073" y="1793"/>
                </a:lnTo>
                <a:lnTo>
                  <a:pt x="2073" y="1792"/>
                </a:lnTo>
                <a:lnTo>
                  <a:pt x="2073" y="1791"/>
                </a:lnTo>
                <a:lnTo>
                  <a:pt x="2074" y="1791"/>
                </a:lnTo>
                <a:lnTo>
                  <a:pt x="2074" y="1790"/>
                </a:lnTo>
                <a:lnTo>
                  <a:pt x="2074" y="1789"/>
                </a:lnTo>
                <a:lnTo>
                  <a:pt x="2075" y="1789"/>
                </a:lnTo>
                <a:lnTo>
                  <a:pt x="2075" y="1788"/>
                </a:lnTo>
                <a:lnTo>
                  <a:pt x="2075" y="1787"/>
                </a:lnTo>
                <a:lnTo>
                  <a:pt x="2075" y="1785"/>
                </a:lnTo>
                <a:lnTo>
                  <a:pt x="2075" y="1787"/>
                </a:lnTo>
                <a:lnTo>
                  <a:pt x="2077" y="1787"/>
                </a:lnTo>
                <a:lnTo>
                  <a:pt x="2077" y="1785"/>
                </a:lnTo>
                <a:lnTo>
                  <a:pt x="2078" y="1785"/>
                </a:lnTo>
                <a:lnTo>
                  <a:pt x="2078" y="1784"/>
                </a:lnTo>
                <a:lnTo>
                  <a:pt x="2079" y="1784"/>
                </a:lnTo>
                <a:lnTo>
                  <a:pt x="2079" y="1785"/>
                </a:lnTo>
                <a:lnTo>
                  <a:pt x="2080" y="1785"/>
                </a:lnTo>
                <a:lnTo>
                  <a:pt x="2080" y="1784"/>
                </a:lnTo>
                <a:lnTo>
                  <a:pt x="2080" y="1783"/>
                </a:lnTo>
                <a:lnTo>
                  <a:pt x="2079" y="1783"/>
                </a:lnTo>
                <a:lnTo>
                  <a:pt x="2080" y="1782"/>
                </a:lnTo>
                <a:lnTo>
                  <a:pt x="2080" y="1781"/>
                </a:lnTo>
                <a:lnTo>
                  <a:pt x="2081" y="1781"/>
                </a:lnTo>
                <a:lnTo>
                  <a:pt x="2082" y="1781"/>
                </a:lnTo>
                <a:lnTo>
                  <a:pt x="2082" y="1780"/>
                </a:lnTo>
                <a:lnTo>
                  <a:pt x="2083" y="1780"/>
                </a:lnTo>
                <a:lnTo>
                  <a:pt x="2083" y="1779"/>
                </a:lnTo>
                <a:lnTo>
                  <a:pt x="2083" y="1778"/>
                </a:lnTo>
                <a:lnTo>
                  <a:pt x="2083" y="1776"/>
                </a:lnTo>
                <a:lnTo>
                  <a:pt x="2084" y="1775"/>
                </a:lnTo>
                <a:lnTo>
                  <a:pt x="2083" y="1774"/>
                </a:lnTo>
                <a:lnTo>
                  <a:pt x="2084" y="1774"/>
                </a:lnTo>
                <a:lnTo>
                  <a:pt x="2084" y="1773"/>
                </a:lnTo>
                <a:lnTo>
                  <a:pt x="2086" y="1773"/>
                </a:lnTo>
                <a:lnTo>
                  <a:pt x="2086" y="1774"/>
                </a:lnTo>
                <a:lnTo>
                  <a:pt x="2086" y="1773"/>
                </a:lnTo>
                <a:lnTo>
                  <a:pt x="2086" y="1772"/>
                </a:lnTo>
                <a:lnTo>
                  <a:pt x="2086" y="1771"/>
                </a:lnTo>
                <a:lnTo>
                  <a:pt x="2084" y="1771"/>
                </a:lnTo>
                <a:lnTo>
                  <a:pt x="2084" y="1770"/>
                </a:lnTo>
                <a:lnTo>
                  <a:pt x="2086" y="1770"/>
                </a:lnTo>
                <a:lnTo>
                  <a:pt x="2087" y="1770"/>
                </a:lnTo>
                <a:lnTo>
                  <a:pt x="2087" y="1768"/>
                </a:lnTo>
                <a:lnTo>
                  <a:pt x="2088" y="1768"/>
                </a:lnTo>
                <a:lnTo>
                  <a:pt x="2088" y="1767"/>
                </a:lnTo>
                <a:lnTo>
                  <a:pt x="2088" y="1766"/>
                </a:lnTo>
                <a:lnTo>
                  <a:pt x="2088" y="1765"/>
                </a:lnTo>
                <a:lnTo>
                  <a:pt x="2089" y="1765"/>
                </a:lnTo>
                <a:lnTo>
                  <a:pt x="2088" y="1765"/>
                </a:lnTo>
                <a:lnTo>
                  <a:pt x="2088" y="1764"/>
                </a:lnTo>
                <a:lnTo>
                  <a:pt x="2088" y="1763"/>
                </a:lnTo>
                <a:lnTo>
                  <a:pt x="2089" y="1763"/>
                </a:lnTo>
                <a:lnTo>
                  <a:pt x="2088" y="1762"/>
                </a:lnTo>
                <a:lnTo>
                  <a:pt x="2089" y="1762"/>
                </a:lnTo>
                <a:lnTo>
                  <a:pt x="2089" y="1760"/>
                </a:lnTo>
                <a:lnTo>
                  <a:pt x="2090" y="1760"/>
                </a:lnTo>
                <a:lnTo>
                  <a:pt x="2091" y="1758"/>
                </a:lnTo>
                <a:lnTo>
                  <a:pt x="2091" y="1757"/>
                </a:lnTo>
                <a:lnTo>
                  <a:pt x="2091" y="1756"/>
                </a:lnTo>
                <a:lnTo>
                  <a:pt x="2091" y="1755"/>
                </a:lnTo>
                <a:lnTo>
                  <a:pt x="2091" y="1754"/>
                </a:lnTo>
                <a:lnTo>
                  <a:pt x="2092" y="1754"/>
                </a:lnTo>
                <a:lnTo>
                  <a:pt x="2092" y="1753"/>
                </a:lnTo>
                <a:lnTo>
                  <a:pt x="2094" y="1753"/>
                </a:lnTo>
                <a:lnTo>
                  <a:pt x="2094" y="1751"/>
                </a:lnTo>
                <a:lnTo>
                  <a:pt x="2094" y="1750"/>
                </a:lnTo>
                <a:lnTo>
                  <a:pt x="2092" y="1750"/>
                </a:lnTo>
                <a:lnTo>
                  <a:pt x="2094" y="1750"/>
                </a:lnTo>
                <a:lnTo>
                  <a:pt x="2094" y="1749"/>
                </a:lnTo>
                <a:lnTo>
                  <a:pt x="2095" y="1749"/>
                </a:lnTo>
                <a:lnTo>
                  <a:pt x="2096" y="1749"/>
                </a:lnTo>
                <a:lnTo>
                  <a:pt x="2096" y="1748"/>
                </a:lnTo>
                <a:lnTo>
                  <a:pt x="2096" y="1747"/>
                </a:lnTo>
                <a:lnTo>
                  <a:pt x="2095" y="1747"/>
                </a:lnTo>
                <a:lnTo>
                  <a:pt x="2095" y="1746"/>
                </a:lnTo>
                <a:lnTo>
                  <a:pt x="2096" y="1746"/>
                </a:lnTo>
                <a:lnTo>
                  <a:pt x="2096" y="1745"/>
                </a:lnTo>
                <a:lnTo>
                  <a:pt x="2097" y="1745"/>
                </a:lnTo>
                <a:lnTo>
                  <a:pt x="2097" y="1743"/>
                </a:lnTo>
                <a:lnTo>
                  <a:pt x="2098" y="1743"/>
                </a:lnTo>
                <a:lnTo>
                  <a:pt x="2099" y="1743"/>
                </a:lnTo>
                <a:lnTo>
                  <a:pt x="2100" y="1743"/>
                </a:lnTo>
                <a:lnTo>
                  <a:pt x="2102" y="1743"/>
                </a:lnTo>
                <a:lnTo>
                  <a:pt x="2104" y="1745"/>
                </a:lnTo>
                <a:lnTo>
                  <a:pt x="2105" y="1746"/>
                </a:lnTo>
                <a:lnTo>
                  <a:pt x="2106" y="1746"/>
                </a:lnTo>
                <a:lnTo>
                  <a:pt x="2108" y="1746"/>
                </a:lnTo>
                <a:lnTo>
                  <a:pt x="2109" y="1746"/>
                </a:lnTo>
                <a:lnTo>
                  <a:pt x="2113" y="1746"/>
                </a:lnTo>
                <a:lnTo>
                  <a:pt x="2114" y="1745"/>
                </a:lnTo>
                <a:lnTo>
                  <a:pt x="2115" y="1745"/>
                </a:lnTo>
                <a:lnTo>
                  <a:pt x="2116" y="1745"/>
                </a:lnTo>
                <a:lnTo>
                  <a:pt x="2117" y="1745"/>
                </a:lnTo>
                <a:lnTo>
                  <a:pt x="2117" y="1743"/>
                </a:lnTo>
                <a:lnTo>
                  <a:pt x="2119" y="1743"/>
                </a:lnTo>
                <a:lnTo>
                  <a:pt x="2120" y="1742"/>
                </a:lnTo>
                <a:lnTo>
                  <a:pt x="2121" y="1741"/>
                </a:lnTo>
                <a:lnTo>
                  <a:pt x="2121" y="1740"/>
                </a:lnTo>
                <a:lnTo>
                  <a:pt x="2122" y="1739"/>
                </a:lnTo>
                <a:lnTo>
                  <a:pt x="2123" y="1738"/>
                </a:lnTo>
                <a:lnTo>
                  <a:pt x="2124" y="1737"/>
                </a:lnTo>
                <a:lnTo>
                  <a:pt x="2134" y="1724"/>
                </a:lnTo>
                <a:lnTo>
                  <a:pt x="2138" y="1720"/>
                </a:lnTo>
                <a:lnTo>
                  <a:pt x="2139" y="1721"/>
                </a:lnTo>
                <a:lnTo>
                  <a:pt x="2140" y="1720"/>
                </a:lnTo>
                <a:lnTo>
                  <a:pt x="2146" y="1711"/>
                </a:lnTo>
                <a:lnTo>
                  <a:pt x="2147" y="1706"/>
                </a:lnTo>
                <a:lnTo>
                  <a:pt x="2147" y="1704"/>
                </a:lnTo>
                <a:lnTo>
                  <a:pt x="2146" y="1699"/>
                </a:lnTo>
                <a:lnTo>
                  <a:pt x="2145" y="1696"/>
                </a:lnTo>
                <a:lnTo>
                  <a:pt x="2142" y="1691"/>
                </a:lnTo>
                <a:lnTo>
                  <a:pt x="2139" y="1690"/>
                </a:lnTo>
                <a:lnTo>
                  <a:pt x="2136" y="1688"/>
                </a:lnTo>
                <a:lnTo>
                  <a:pt x="2134" y="1688"/>
                </a:lnTo>
                <a:lnTo>
                  <a:pt x="2132" y="1687"/>
                </a:lnTo>
                <a:lnTo>
                  <a:pt x="2130" y="1687"/>
                </a:lnTo>
                <a:lnTo>
                  <a:pt x="2128" y="1684"/>
                </a:lnTo>
                <a:lnTo>
                  <a:pt x="2126" y="1682"/>
                </a:lnTo>
                <a:lnTo>
                  <a:pt x="2124" y="1680"/>
                </a:lnTo>
                <a:lnTo>
                  <a:pt x="2120" y="1676"/>
                </a:lnTo>
                <a:lnTo>
                  <a:pt x="2119" y="1675"/>
                </a:lnTo>
                <a:lnTo>
                  <a:pt x="2119" y="1674"/>
                </a:lnTo>
                <a:lnTo>
                  <a:pt x="2119" y="1675"/>
                </a:lnTo>
                <a:lnTo>
                  <a:pt x="2117" y="1675"/>
                </a:lnTo>
                <a:lnTo>
                  <a:pt x="2116" y="1676"/>
                </a:lnTo>
                <a:lnTo>
                  <a:pt x="2115" y="1676"/>
                </a:lnTo>
                <a:lnTo>
                  <a:pt x="2114" y="1676"/>
                </a:lnTo>
                <a:lnTo>
                  <a:pt x="2113" y="1676"/>
                </a:lnTo>
                <a:lnTo>
                  <a:pt x="2113" y="1678"/>
                </a:lnTo>
                <a:lnTo>
                  <a:pt x="2113" y="1676"/>
                </a:lnTo>
                <a:lnTo>
                  <a:pt x="2113" y="1675"/>
                </a:lnTo>
                <a:lnTo>
                  <a:pt x="2113" y="1674"/>
                </a:lnTo>
                <a:lnTo>
                  <a:pt x="2100" y="1682"/>
                </a:lnTo>
                <a:lnTo>
                  <a:pt x="2090" y="1687"/>
                </a:lnTo>
                <a:lnTo>
                  <a:pt x="2080" y="1693"/>
                </a:lnTo>
                <a:lnTo>
                  <a:pt x="2079" y="1692"/>
                </a:lnTo>
                <a:lnTo>
                  <a:pt x="2080" y="1692"/>
                </a:lnTo>
                <a:lnTo>
                  <a:pt x="2090" y="1687"/>
                </a:lnTo>
                <a:lnTo>
                  <a:pt x="2099" y="1682"/>
                </a:lnTo>
                <a:lnTo>
                  <a:pt x="2111" y="1675"/>
                </a:lnTo>
                <a:lnTo>
                  <a:pt x="2113" y="1674"/>
                </a:lnTo>
                <a:lnTo>
                  <a:pt x="2112" y="1675"/>
                </a:lnTo>
                <a:lnTo>
                  <a:pt x="2111" y="1674"/>
                </a:lnTo>
                <a:lnTo>
                  <a:pt x="2111" y="1673"/>
                </a:lnTo>
                <a:lnTo>
                  <a:pt x="2111" y="1672"/>
                </a:lnTo>
                <a:lnTo>
                  <a:pt x="2111" y="1671"/>
                </a:lnTo>
                <a:lnTo>
                  <a:pt x="2108" y="1667"/>
                </a:lnTo>
                <a:lnTo>
                  <a:pt x="2108" y="1666"/>
                </a:lnTo>
                <a:lnTo>
                  <a:pt x="2107" y="1666"/>
                </a:lnTo>
                <a:lnTo>
                  <a:pt x="2106" y="1665"/>
                </a:lnTo>
                <a:lnTo>
                  <a:pt x="2104" y="1664"/>
                </a:lnTo>
                <a:lnTo>
                  <a:pt x="2103" y="1664"/>
                </a:lnTo>
                <a:lnTo>
                  <a:pt x="2102" y="1664"/>
                </a:lnTo>
                <a:lnTo>
                  <a:pt x="2100" y="1664"/>
                </a:lnTo>
                <a:lnTo>
                  <a:pt x="2100" y="1663"/>
                </a:lnTo>
                <a:lnTo>
                  <a:pt x="2099" y="1663"/>
                </a:lnTo>
                <a:lnTo>
                  <a:pt x="2098" y="1662"/>
                </a:lnTo>
                <a:lnTo>
                  <a:pt x="2097" y="1661"/>
                </a:lnTo>
                <a:lnTo>
                  <a:pt x="2096" y="1661"/>
                </a:lnTo>
                <a:lnTo>
                  <a:pt x="2095" y="1661"/>
                </a:lnTo>
                <a:lnTo>
                  <a:pt x="2095" y="1659"/>
                </a:lnTo>
                <a:lnTo>
                  <a:pt x="2094" y="1659"/>
                </a:lnTo>
                <a:lnTo>
                  <a:pt x="2092" y="1658"/>
                </a:lnTo>
                <a:lnTo>
                  <a:pt x="2091" y="1658"/>
                </a:lnTo>
                <a:lnTo>
                  <a:pt x="2090" y="1657"/>
                </a:lnTo>
                <a:lnTo>
                  <a:pt x="2089" y="1656"/>
                </a:lnTo>
                <a:lnTo>
                  <a:pt x="2088" y="1655"/>
                </a:lnTo>
                <a:lnTo>
                  <a:pt x="2087" y="1655"/>
                </a:lnTo>
                <a:lnTo>
                  <a:pt x="2086" y="1654"/>
                </a:lnTo>
                <a:lnTo>
                  <a:pt x="2084" y="1654"/>
                </a:lnTo>
                <a:lnTo>
                  <a:pt x="2084" y="1653"/>
                </a:lnTo>
                <a:lnTo>
                  <a:pt x="2083" y="1653"/>
                </a:lnTo>
                <a:lnTo>
                  <a:pt x="2082" y="1653"/>
                </a:lnTo>
                <a:lnTo>
                  <a:pt x="2081" y="1653"/>
                </a:lnTo>
                <a:lnTo>
                  <a:pt x="2081" y="1651"/>
                </a:lnTo>
                <a:lnTo>
                  <a:pt x="2080" y="1651"/>
                </a:lnTo>
                <a:lnTo>
                  <a:pt x="2079" y="1650"/>
                </a:lnTo>
                <a:lnTo>
                  <a:pt x="2078" y="1650"/>
                </a:lnTo>
                <a:lnTo>
                  <a:pt x="2077" y="1650"/>
                </a:lnTo>
                <a:lnTo>
                  <a:pt x="2075" y="1650"/>
                </a:lnTo>
                <a:lnTo>
                  <a:pt x="2074" y="1650"/>
                </a:lnTo>
                <a:lnTo>
                  <a:pt x="2072" y="1648"/>
                </a:lnTo>
                <a:lnTo>
                  <a:pt x="2070" y="1647"/>
                </a:lnTo>
                <a:lnTo>
                  <a:pt x="2069" y="1646"/>
                </a:lnTo>
                <a:lnTo>
                  <a:pt x="2063" y="1642"/>
                </a:lnTo>
                <a:lnTo>
                  <a:pt x="2057" y="1639"/>
                </a:lnTo>
                <a:lnTo>
                  <a:pt x="2049" y="1636"/>
                </a:lnTo>
                <a:lnTo>
                  <a:pt x="2045" y="1631"/>
                </a:lnTo>
                <a:lnTo>
                  <a:pt x="2044" y="1631"/>
                </a:lnTo>
                <a:lnTo>
                  <a:pt x="2042" y="1631"/>
                </a:lnTo>
                <a:lnTo>
                  <a:pt x="2041" y="1630"/>
                </a:lnTo>
                <a:lnTo>
                  <a:pt x="2040" y="1630"/>
                </a:lnTo>
                <a:lnTo>
                  <a:pt x="2037" y="1628"/>
                </a:lnTo>
                <a:lnTo>
                  <a:pt x="2031" y="1624"/>
                </a:lnTo>
                <a:lnTo>
                  <a:pt x="2029" y="1623"/>
                </a:lnTo>
                <a:lnTo>
                  <a:pt x="2025" y="1621"/>
                </a:lnTo>
                <a:lnTo>
                  <a:pt x="2022" y="1620"/>
                </a:lnTo>
                <a:lnTo>
                  <a:pt x="2020" y="1619"/>
                </a:lnTo>
                <a:lnTo>
                  <a:pt x="2019" y="1617"/>
                </a:lnTo>
                <a:lnTo>
                  <a:pt x="2016" y="1615"/>
                </a:lnTo>
                <a:lnTo>
                  <a:pt x="2013" y="1614"/>
                </a:lnTo>
                <a:lnTo>
                  <a:pt x="2011" y="1614"/>
                </a:lnTo>
                <a:lnTo>
                  <a:pt x="2008" y="1613"/>
                </a:lnTo>
                <a:lnTo>
                  <a:pt x="2007" y="1612"/>
                </a:lnTo>
                <a:lnTo>
                  <a:pt x="2005" y="1611"/>
                </a:lnTo>
                <a:lnTo>
                  <a:pt x="2003" y="1609"/>
                </a:lnTo>
                <a:lnTo>
                  <a:pt x="2002" y="1608"/>
                </a:lnTo>
                <a:lnTo>
                  <a:pt x="1999" y="1607"/>
                </a:lnTo>
                <a:lnTo>
                  <a:pt x="1998" y="1607"/>
                </a:lnTo>
                <a:lnTo>
                  <a:pt x="1997" y="1606"/>
                </a:lnTo>
                <a:lnTo>
                  <a:pt x="1995" y="1606"/>
                </a:lnTo>
                <a:lnTo>
                  <a:pt x="1992" y="1605"/>
                </a:lnTo>
                <a:lnTo>
                  <a:pt x="1988" y="1604"/>
                </a:lnTo>
                <a:lnTo>
                  <a:pt x="1986" y="1601"/>
                </a:lnTo>
                <a:lnTo>
                  <a:pt x="1985" y="1599"/>
                </a:lnTo>
                <a:lnTo>
                  <a:pt x="1983" y="1598"/>
                </a:lnTo>
                <a:lnTo>
                  <a:pt x="1982" y="1597"/>
                </a:lnTo>
                <a:lnTo>
                  <a:pt x="1982" y="1596"/>
                </a:lnTo>
                <a:lnTo>
                  <a:pt x="1981" y="1595"/>
                </a:lnTo>
                <a:lnTo>
                  <a:pt x="1980" y="1594"/>
                </a:lnTo>
                <a:lnTo>
                  <a:pt x="1980" y="1592"/>
                </a:lnTo>
                <a:lnTo>
                  <a:pt x="1979" y="1591"/>
                </a:lnTo>
                <a:lnTo>
                  <a:pt x="1978" y="1591"/>
                </a:lnTo>
                <a:lnTo>
                  <a:pt x="1978" y="1590"/>
                </a:lnTo>
                <a:lnTo>
                  <a:pt x="1977" y="1590"/>
                </a:lnTo>
                <a:lnTo>
                  <a:pt x="1977" y="1589"/>
                </a:lnTo>
                <a:lnTo>
                  <a:pt x="1975" y="1589"/>
                </a:lnTo>
                <a:lnTo>
                  <a:pt x="1975" y="1588"/>
                </a:lnTo>
                <a:lnTo>
                  <a:pt x="1974" y="1587"/>
                </a:lnTo>
                <a:lnTo>
                  <a:pt x="1973" y="1586"/>
                </a:lnTo>
                <a:lnTo>
                  <a:pt x="1971" y="1582"/>
                </a:lnTo>
                <a:lnTo>
                  <a:pt x="1970" y="1580"/>
                </a:lnTo>
                <a:lnTo>
                  <a:pt x="1970" y="1578"/>
                </a:lnTo>
                <a:lnTo>
                  <a:pt x="1970" y="1575"/>
                </a:lnTo>
                <a:lnTo>
                  <a:pt x="1970" y="1573"/>
                </a:lnTo>
                <a:lnTo>
                  <a:pt x="1969" y="1570"/>
                </a:lnTo>
                <a:lnTo>
                  <a:pt x="1969" y="1567"/>
                </a:lnTo>
                <a:lnTo>
                  <a:pt x="1969" y="1564"/>
                </a:lnTo>
                <a:lnTo>
                  <a:pt x="1966" y="1561"/>
                </a:lnTo>
                <a:lnTo>
                  <a:pt x="1965" y="1557"/>
                </a:lnTo>
                <a:lnTo>
                  <a:pt x="1964" y="1553"/>
                </a:lnTo>
                <a:lnTo>
                  <a:pt x="1964" y="1549"/>
                </a:lnTo>
                <a:lnTo>
                  <a:pt x="1964" y="1546"/>
                </a:lnTo>
                <a:lnTo>
                  <a:pt x="1966" y="1536"/>
                </a:lnTo>
                <a:lnTo>
                  <a:pt x="1969" y="1527"/>
                </a:lnTo>
                <a:lnTo>
                  <a:pt x="1969" y="1525"/>
                </a:lnTo>
                <a:lnTo>
                  <a:pt x="1970" y="1525"/>
                </a:lnTo>
                <a:lnTo>
                  <a:pt x="1970" y="1524"/>
                </a:lnTo>
                <a:lnTo>
                  <a:pt x="1972" y="1522"/>
                </a:lnTo>
                <a:lnTo>
                  <a:pt x="1972" y="1521"/>
                </a:lnTo>
                <a:lnTo>
                  <a:pt x="1973" y="1522"/>
                </a:lnTo>
                <a:lnTo>
                  <a:pt x="1972" y="1521"/>
                </a:lnTo>
                <a:lnTo>
                  <a:pt x="1973" y="1522"/>
                </a:lnTo>
                <a:lnTo>
                  <a:pt x="1981" y="1517"/>
                </a:lnTo>
                <a:lnTo>
                  <a:pt x="1981" y="1516"/>
                </a:lnTo>
                <a:lnTo>
                  <a:pt x="1981" y="1517"/>
                </a:lnTo>
                <a:lnTo>
                  <a:pt x="1981" y="1516"/>
                </a:lnTo>
                <a:lnTo>
                  <a:pt x="1981" y="1517"/>
                </a:lnTo>
                <a:lnTo>
                  <a:pt x="1985" y="1515"/>
                </a:lnTo>
                <a:lnTo>
                  <a:pt x="1986" y="1515"/>
                </a:lnTo>
                <a:lnTo>
                  <a:pt x="1987" y="1515"/>
                </a:lnTo>
                <a:lnTo>
                  <a:pt x="1990" y="1516"/>
                </a:lnTo>
                <a:lnTo>
                  <a:pt x="1990" y="1515"/>
                </a:lnTo>
                <a:lnTo>
                  <a:pt x="1991" y="1515"/>
                </a:lnTo>
                <a:lnTo>
                  <a:pt x="1991" y="1516"/>
                </a:lnTo>
                <a:lnTo>
                  <a:pt x="1992" y="1516"/>
                </a:lnTo>
                <a:lnTo>
                  <a:pt x="1994" y="1516"/>
                </a:lnTo>
                <a:lnTo>
                  <a:pt x="1995" y="1517"/>
                </a:lnTo>
                <a:lnTo>
                  <a:pt x="1996" y="1517"/>
                </a:lnTo>
                <a:lnTo>
                  <a:pt x="1997" y="1517"/>
                </a:lnTo>
                <a:lnTo>
                  <a:pt x="1997" y="1516"/>
                </a:lnTo>
                <a:lnTo>
                  <a:pt x="1998" y="1516"/>
                </a:lnTo>
                <a:lnTo>
                  <a:pt x="1998" y="1517"/>
                </a:lnTo>
                <a:lnTo>
                  <a:pt x="2000" y="1517"/>
                </a:lnTo>
                <a:lnTo>
                  <a:pt x="2002" y="1517"/>
                </a:lnTo>
                <a:lnTo>
                  <a:pt x="2004" y="1519"/>
                </a:lnTo>
                <a:lnTo>
                  <a:pt x="2004" y="1517"/>
                </a:lnTo>
                <a:lnTo>
                  <a:pt x="2005" y="1517"/>
                </a:lnTo>
                <a:lnTo>
                  <a:pt x="2004" y="1519"/>
                </a:lnTo>
                <a:lnTo>
                  <a:pt x="2006" y="1519"/>
                </a:lnTo>
                <a:lnTo>
                  <a:pt x="2007" y="1520"/>
                </a:lnTo>
                <a:lnTo>
                  <a:pt x="2008" y="1520"/>
                </a:lnTo>
                <a:lnTo>
                  <a:pt x="2010" y="1520"/>
                </a:lnTo>
                <a:lnTo>
                  <a:pt x="2011" y="1520"/>
                </a:lnTo>
                <a:lnTo>
                  <a:pt x="2011" y="1521"/>
                </a:lnTo>
                <a:lnTo>
                  <a:pt x="2013" y="1521"/>
                </a:lnTo>
                <a:lnTo>
                  <a:pt x="2015" y="1520"/>
                </a:lnTo>
                <a:lnTo>
                  <a:pt x="2016" y="1520"/>
                </a:lnTo>
                <a:lnTo>
                  <a:pt x="2016" y="1521"/>
                </a:lnTo>
                <a:lnTo>
                  <a:pt x="2019" y="1520"/>
                </a:lnTo>
                <a:lnTo>
                  <a:pt x="2020" y="1520"/>
                </a:lnTo>
                <a:lnTo>
                  <a:pt x="2020" y="1519"/>
                </a:lnTo>
                <a:lnTo>
                  <a:pt x="2020" y="1517"/>
                </a:lnTo>
                <a:lnTo>
                  <a:pt x="2019" y="1517"/>
                </a:lnTo>
                <a:lnTo>
                  <a:pt x="2017" y="1516"/>
                </a:lnTo>
                <a:lnTo>
                  <a:pt x="2016" y="1516"/>
                </a:lnTo>
                <a:lnTo>
                  <a:pt x="2015" y="1516"/>
                </a:lnTo>
                <a:lnTo>
                  <a:pt x="2013" y="1515"/>
                </a:lnTo>
                <a:lnTo>
                  <a:pt x="2012" y="1515"/>
                </a:lnTo>
                <a:lnTo>
                  <a:pt x="2006" y="1514"/>
                </a:lnTo>
                <a:lnTo>
                  <a:pt x="2003" y="1513"/>
                </a:lnTo>
                <a:lnTo>
                  <a:pt x="2002" y="1513"/>
                </a:lnTo>
                <a:lnTo>
                  <a:pt x="1999" y="1512"/>
                </a:lnTo>
                <a:lnTo>
                  <a:pt x="1997" y="1512"/>
                </a:lnTo>
                <a:lnTo>
                  <a:pt x="1996" y="1512"/>
                </a:lnTo>
                <a:lnTo>
                  <a:pt x="1994" y="1511"/>
                </a:lnTo>
                <a:lnTo>
                  <a:pt x="1992" y="1511"/>
                </a:lnTo>
                <a:lnTo>
                  <a:pt x="1991" y="1511"/>
                </a:lnTo>
                <a:lnTo>
                  <a:pt x="1990" y="1511"/>
                </a:lnTo>
                <a:lnTo>
                  <a:pt x="1989" y="1510"/>
                </a:lnTo>
                <a:lnTo>
                  <a:pt x="1988" y="1510"/>
                </a:lnTo>
                <a:lnTo>
                  <a:pt x="1987" y="1510"/>
                </a:lnTo>
                <a:lnTo>
                  <a:pt x="1986" y="1508"/>
                </a:lnTo>
                <a:lnTo>
                  <a:pt x="1986" y="1510"/>
                </a:lnTo>
                <a:lnTo>
                  <a:pt x="1985" y="1510"/>
                </a:lnTo>
                <a:lnTo>
                  <a:pt x="1985" y="1511"/>
                </a:lnTo>
                <a:lnTo>
                  <a:pt x="1981" y="1512"/>
                </a:lnTo>
                <a:lnTo>
                  <a:pt x="1980" y="1512"/>
                </a:lnTo>
                <a:lnTo>
                  <a:pt x="1979" y="1513"/>
                </a:lnTo>
                <a:lnTo>
                  <a:pt x="1974" y="1515"/>
                </a:lnTo>
                <a:lnTo>
                  <a:pt x="1973" y="1515"/>
                </a:lnTo>
                <a:lnTo>
                  <a:pt x="1973" y="1516"/>
                </a:lnTo>
                <a:lnTo>
                  <a:pt x="1972" y="1516"/>
                </a:lnTo>
                <a:lnTo>
                  <a:pt x="1971" y="1516"/>
                </a:lnTo>
                <a:lnTo>
                  <a:pt x="1971" y="1517"/>
                </a:lnTo>
                <a:lnTo>
                  <a:pt x="1970" y="1517"/>
                </a:lnTo>
                <a:lnTo>
                  <a:pt x="1967" y="1519"/>
                </a:lnTo>
                <a:lnTo>
                  <a:pt x="1966" y="1519"/>
                </a:lnTo>
                <a:lnTo>
                  <a:pt x="1966" y="1520"/>
                </a:lnTo>
                <a:lnTo>
                  <a:pt x="1965" y="1520"/>
                </a:lnTo>
                <a:lnTo>
                  <a:pt x="1965" y="1521"/>
                </a:lnTo>
                <a:lnTo>
                  <a:pt x="1964" y="1521"/>
                </a:lnTo>
                <a:lnTo>
                  <a:pt x="1962" y="1530"/>
                </a:lnTo>
                <a:lnTo>
                  <a:pt x="1962" y="1531"/>
                </a:lnTo>
                <a:lnTo>
                  <a:pt x="1962" y="1532"/>
                </a:lnTo>
                <a:lnTo>
                  <a:pt x="1962" y="1533"/>
                </a:lnTo>
                <a:lnTo>
                  <a:pt x="1961" y="1533"/>
                </a:lnTo>
                <a:lnTo>
                  <a:pt x="1961" y="1534"/>
                </a:lnTo>
                <a:lnTo>
                  <a:pt x="1962" y="1534"/>
                </a:lnTo>
                <a:lnTo>
                  <a:pt x="1962" y="1536"/>
                </a:lnTo>
                <a:lnTo>
                  <a:pt x="1961" y="1536"/>
                </a:lnTo>
                <a:lnTo>
                  <a:pt x="1961" y="1534"/>
                </a:lnTo>
                <a:lnTo>
                  <a:pt x="1961" y="1536"/>
                </a:lnTo>
                <a:lnTo>
                  <a:pt x="1961" y="1537"/>
                </a:lnTo>
                <a:lnTo>
                  <a:pt x="1960" y="1538"/>
                </a:lnTo>
                <a:lnTo>
                  <a:pt x="1958" y="1546"/>
                </a:lnTo>
                <a:lnTo>
                  <a:pt x="1957" y="1547"/>
                </a:lnTo>
                <a:lnTo>
                  <a:pt x="1957" y="1549"/>
                </a:lnTo>
                <a:lnTo>
                  <a:pt x="1958" y="1550"/>
                </a:lnTo>
                <a:lnTo>
                  <a:pt x="1960" y="1557"/>
                </a:lnTo>
                <a:lnTo>
                  <a:pt x="1960" y="1558"/>
                </a:lnTo>
                <a:lnTo>
                  <a:pt x="1961" y="1561"/>
                </a:lnTo>
                <a:lnTo>
                  <a:pt x="1961" y="1562"/>
                </a:lnTo>
                <a:lnTo>
                  <a:pt x="1961" y="1564"/>
                </a:lnTo>
                <a:lnTo>
                  <a:pt x="1961" y="1565"/>
                </a:lnTo>
                <a:lnTo>
                  <a:pt x="1962" y="1569"/>
                </a:lnTo>
                <a:lnTo>
                  <a:pt x="1963" y="1570"/>
                </a:lnTo>
                <a:lnTo>
                  <a:pt x="1963" y="1572"/>
                </a:lnTo>
                <a:lnTo>
                  <a:pt x="1963" y="1574"/>
                </a:lnTo>
                <a:lnTo>
                  <a:pt x="1964" y="1579"/>
                </a:lnTo>
                <a:lnTo>
                  <a:pt x="1964" y="1580"/>
                </a:lnTo>
                <a:lnTo>
                  <a:pt x="1964" y="1581"/>
                </a:lnTo>
                <a:lnTo>
                  <a:pt x="1964" y="1582"/>
                </a:lnTo>
                <a:lnTo>
                  <a:pt x="1964" y="1584"/>
                </a:lnTo>
                <a:lnTo>
                  <a:pt x="1965" y="1586"/>
                </a:lnTo>
                <a:lnTo>
                  <a:pt x="1965" y="1587"/>
                </a:lnTo>
                <a:lnTo>
                  <a:pt x="1966" y="1592"/>
                </a:lnTo>
                <a:lnTo>
                  <a:pt x="1966" y="1594"/>
                </a:lnTo>
                <a:lnTo>
                  <a:pt x="1965" y="1594"/>
                </a:lnTo>
                <a:lnTo>
                  <a:pt x="1964" y="1591"/>
                </a:lnTo>
                <a:lnTo>
                  <a:pt x="1964" y="1590"/>
                </a:lnTo>
                <a:lnTo>
                  <a:pt x="1963" y="1590"/>
                </a:lnTo>
                <a:lnTo>
                  <a:pt x="1963" y="1589"/>
                </a:lnTo>
                <a:lnTo>
                  <a:pt x="1963" y="1588"/>
                </a:lnTo>
                <a:lnTo>
                  <a:pt x="1962" y="1588"/>
                </a:lnTo>
                <a:lnTo>
                  <a:pt x="1962" y="1587"/>
                </a:lnTo>
                <a:lnTo>
                  <a:pt x="1962" y="1586"/>
                </a:lnTo>
                <a:lnTo>
                  <a:pt x="1961" y="1586"/>
                </a:lnTo>
                <a:lnTo>
                  <a:pt x="1960" y="1586"/>
                </a:lnTo>
                <a:lnTo>
                  <a:pt x="1960" y="1584"/>
                </a:lnTo>
                <a:lnTo>
                  <a:pt x="1958" y="1584"/>
                </a:lnTo>
                <a:lnTo>
                  <a:pt x="1957" y="1584"/>
                </a:lnTo>
                <a:lnTo>
                  <a:pt x="1956" y="1584"/>
                </a:lnTo>
                <a:lnTo>
                  <a:pt x="1956" y="1583"/>
                </a:lnTo>
                <a:lnTo>
                  <a:pt x="1955" y="1583"/>
                </a:lnTo>
                <a:lnTo>
                  <a:pt x="1955" y="1584"/>
                </a:lnTo>
                <a:lnTo>
                  <a:pt x="1954" y="1584"/>
                </a:lnTo>
                <a:lnTo>
                  <a:pt x="1953" y="1584"/>
                </a:lnTo>
                <a:lnTo>
                  <a:pt x="1953" y="1583"/>
                </a:lnTo>
                <a:lnTo>
                  <a:pt x="1953" y="1582"/>
                </a:lnTo>
                <a:lnTo>
                  <a:pt x="1953" y="1581"/>
                </a:lnTo>
                <a:lnTo>
                  <a:pt x="1952" y="1581"/>
                </a:lnTo>
                <a:lnTo>
                  <a:pt x="1952" y="1582"/>
                </a:lnTo>
                <a:lnTo>
                  <a:pt x="1953" y="1583"/>
                </a:lnTo>
                <a:lnTo>
                  <a:pt x="1952" y="1583"/>
                </a:lnTo>
                <a:lnTo>
                  <a:pt x="1952" y="1584"/>
                </a:lnTo>
                <a:lnTo>
                  <a:pt x="1950" y="1584"/>
                </a:lnTo>
                <a:lnTo>
                  <a:pt x="1950" y="1586"/>
                </a:lnTo>
                <a:lnTo>
                  <a:pt x="1952" y="1587"/>
                </a:lnTo>
                <a:lnTo>
                  <a:pt x="1952" y="1588"/>
                </a:lnTo>
                <a:lnTo>
                  <a:pt x="1952" y="1589"/>
                </a:lnTo>
                <a:lnTo>
                  <a:pt x="1952" y="1591"/>
                </a:lnTo>
                <a:lnTo>
                  <a:pt x="1950" y="1591"/>
                </a:lnTo>
                <a:lnTo>
                  <a:pt x="1949" y="1590"/>
                </a:lnTo>
                <a:lnTo>
                  <a:pt x="1949" y="1589"/>
                </a:lnTo>
                <a:lnTo>
                  <a:pt x="1948" y="1589"/>
                </a:lnTo>
                <a:lnTo>
                  <a:pt x="1946" y="1588"/>
                </a:lnTo>
                <a:lnTo>
                  <a:pt x="1945" y="1588"/>
                </a:lnTo>
                <a:lnTo>
                  <a:pt x="1944" y="1587"/>
                </a:lnTo>
                <a:lnTo>
                  <a:pt x="1942" y="1587"/>
                </a:lnTo>
                <a:lnTo>
                  <a:pt x="1941" y="1587"/>
                </a:lnTo>
                <a:lnTo>
                  <a:pt x="1939" y="1584"/>
                </a:lnTo>
                <a:lnTo>
                  <a:pt x="1938" y="1583"/>
                </a:lnTo>
                <a:lnTo>
                  <a:pt x="1937" y="1583"/>
                </a:lnTo>
                <a:lnTo>
                  <a:pt x="1937" y="1582"/>
                </a:lnTo>
                <a:lnTo>
                  <a:pt x="1936" y="1581"/>
                </a:lnTo>
                <a:lnTo>
                  <a:pt x="1935" y="1579"/>
                </a:lnTo>
                <a:lnTo>
                  <a:pt x="1936" y="1579"/>
                </a:lnTo>
                <a:lnTo>
                  <a:pt x="1935" y="1575"/>
                </a:lnTo>
                <a:lnTo>
                  <a:pt x="1932" y="1574"/>
                </a:lnTo>
                <a:lnTo>
                  <a:pt x="1932" y="1573"/>
                </a:lnTo>
                <a:lnTo>
                  <a:pt x="1931" y="1573"/>
                </a:lnTo>
                <a:lnTo>
                  <a:pt x="1931" y="1572"/>
                </a:lnTo>
                <a:lnTo>
                  <a:pt x="1930" y="1572"/>
                </a:lnTo>
                <a:lnTo>
                  <a:pt x="1930" y="1571"/>
                </a:lnTo>
                <a:lnTo>
                  <a:pt x="1930" y="1567"/>
                </a:lnTo>
                <a:lnTo>
                  <a:pt x="1929" y="1565"/>
                </a:lnTo>
                <a:lnTo>
                  <a:pt x="1929" y="1562"/>
                </a:lnTo>
                <a:lnTo>
                  <a:pt x="1929" y="1561"/>
                </a:lnTo>
                <a:lnTo>
                  <a:pt x="1928" y="1561"/>
                </a:lnTo>
                <a:lnTo>
                  <a:pt x="1928" y="1559"/>
                </a:lnTo>
                <a:lnTo>
                  <a:pt x="1928" y="1558"/>
                </a:lnTo>
                <a:lnTo>
                  <a:pt x="1929" y="1556"/>
                </a:lnTo>
                <a:lnTo>
                  <a:pt x="1932" y="1553"/>
                </a:lnTo>
                <a:lnTo>
                  <a:pt x="1933" y="1552"/>
                </a:lnTo>
                <a:lnTo>
                  <a:pt x="1935" y="1550"/>
                </a:lnTo>
                <a:lnTo>
                  <a:pt x="1935" y="1549"/>
                </a:lnTo>
                <a:lnTo>
                  <a:pt x="1938" y="1547"/>
                </a:lnTo>
                <a:lnTo>
                  <a:pt x="1938" y="1546"/>
                </a:lnTo>
                <a:lnTo>
                  <a:pt x="1939" y="1546"/>
                </a:lnTo>
                <a:lnTo>
                  <a:pt x="1939" y="1545"/>
                </a:lnTo>
                <a:lnTo>
                  <a:pt x="1938" y="1545"/>
                </a:lnTo>
                <a:lnTo>
                  <a:pt x="1938" y="1546"/>
                </a:lnTo>
                <a:lnTo>
                  <a:pt x="1937" y="1546"/>
                </a:lnTo>
                <a:lnTo>
                  <a:pt x="1937" y="1547"/>
                </a:lnTo>
                <a:lnTo>
                  <a:pt x="1936" y="1548"/>
                </a:lnTo>
                <a:lnTo>
                  <a:pt x="1935" y="1548"/>
                </a:lnTo>
                <a:lnTo>
                  <a:pt x="1935" y="1547"/>
                </a:lnTo>
                <a:lnTo>
                  <a:pt x="1933" y="1547"/>
                </a:lnTo>
                <a:lnTo>
                  <a:pt x="1933" y="1548"/>
                </a:lnTo>
                <a:lnTo>
                  <a:pt x="1932" y="1548"/>
                </a:lnTo>
                <a:lnTo>
                  <a:pt x="1932" y="1549"/>
                </a:lnTo>
                <a:lnTo>
                  <a:pt x="1932" y="1550"/>
                </a:lnTo>
                <a:lnTo>
                  <a:pt x="1932" y="1549"/>
                </a:lnTo>
                <a:lnTo>
                  <a:pt x="1932" y="1552"/>
                </a:lnTo>
                <a:lnTo>
                  <a:pt x="1932" y="1550"/>
                </a:lnTo>
                <a:lnTo>
                  <a:pt x="1932" y="1552"/>
                </a:lnTo>
                <a:lnTo>
                  <a:pt x="1932" y="1553"/>
                </a:lnTo>
                <a:lnTo>
                  <a:pt x="1930" y="1555"/>
                </a:lnTo>
                <a:lnTo>
                  <a:pt x="1929" y="1556"/>
                </a:lnTo>
                <a:lnTo>
                  <a:pt x="1928" y="1557"/>
                </a:lnTo>
                <a:lnTo>
                  <a:pt x="1927" y="1558"/>
                </a:lnTo>
                <a:lnTo>
                  <a:pt x="1925" y="1557"/>
                </a:lnTo>
                <a:lnTo>
                  <a:pt x="1924" y="1556"/>
                </a:lnTo>
                <a:lnTo>
                  <a:pt x="1925" y="1555"/>
                </a:lnTo>
                <a:lnTo>
                  <a:pt x="1924" y="1555"/>
                </a:lnTo>
                <a:lnTo>
                  <a:pt x="1924" y="1554"/>
                </a:lnTo>
                <a:lnTo>
                  <a:pt x="1925" y="1555"/>
                </a:lnTo>
                <a:lnTo>
                  <a:pt x="1925" y="1554"/>
                </a:lnTo>
                <a:lnTo>
                  <a:pt x="1927" y="1554"/>
                </a:lnTo>
                <a:lnTo>
                  <a:pt x="1928" y="1553"/>
                </a:lnTo>
                <a:lnTo>
                  <a:pt x="1928" y="1552"/>
                </a:lnTo>
                <a:lnTo>
                  <a:pt x="1928" y="1550"/>
                </a:lnTo>
                <a:lnTo>
                  <a:pt x="1928" y="1549"/>
                </a:lnTo>
                <a:lnTo>
                  <a:pt x="1929" y="1548"/>
                </a:lnTo>
                <a:lnTo>
                  <a:pt x="1929" y="1546"/>
                </a:lnTo>
                <a:lnTo>
                  <a:pt x="1930" y="1546"/>
                </a:lnTo>
                <a:lnTo>
                  <a:pt x="1931" y="1545"/>
                </a:lnTo>
                <a:lnTo>
                  <a:pt x="1932" y="1545"/>
                </a:lnTo>
                <a:lnTo>
                  <a:pt x="1932" y="1544"/>
                </a:lnTo>
                <a:lnTo>
                  <a:pt x="1933" y="1544"/>
                </a:lnTo>
                <a:lnTo>
                  <a:pt x="1935" y="1542"/>
                </a:lnTo>
                <a:lnTo>
                  <a:pt x="1936" y="1542"/>
                </a:lnTo>
                <a:lnTo>
                  <a:pt x="1937" y="1542"/>
                </a:lnTo>
                <a:lnTo>
                  <a:pt x="1938" y="1542"/>
                </a:lnTo>
                <a:lnTo>
                  <a:pt x="1938" y="1541"/>
                </a:lnTo>
                <a:lnTo>
                  <a:pt x="1938" y="1540"/>
                </a:lnTo>
                <a:lnTo>
                  <a:pt x="1938" y="1539"/>
                </a:lnTo>
                <a:lnTo>
                  <a:pt x="1939" y="1539"/>
                </a:lnTo>
                <a:lnTo>
                  <a:pt x="1939" y="1538"/>
                </a:lnTo>
                <a:lnTo>
                  <a:pt x="1939" y="1537"/>
                </a:lnTo>
                <a:lnTo>
                  <a:pt x="1939" y="1536"/>
                </a:lnTo>
                <a:lnTo>
                  <a:pt x="1938" y="1536"/>
                </a:lnTo>
                <a:lnTo>
                  <a:pt x="1938" y="1534"/>
                </a:lnTo>
                <a:lnTo>
                  <a:pt x="1937" y="1534"/>
                </a:lnTo>
                <a:lnTo>
                  <a:pt x="1937" y="1533"/>
                </a:lnTo>
                <a:lnTo>
                  <a:pt x="1936" y="1533"/>
                </a:lnTo>
                <a:lnTo>
                  <a:pt x="1936" y="1532"/>
                </a:lnTo>
                <a:lnTo>
                  <a:pt x="1935" y="1532"/>
                </a:lnTo>
                <a:lnTo>
                  <a:pt x="1935" y="1531"/>
                </a:lnTo>
                <a:lnTo>
                  <a:pt x="1933" y="1531"/>
                </a:lnTo>
                <a:lnTo>
                  <a:pt x="1935" y="1531"/>
                </a:lnTo>
                <a:lnTo>
                  <a:pt x="1936" y="1531"/>
                </a:lnTo>
                <a:lnTo>
                  <a:pt x="1936" y="1530"/>
                </a:lnTo>
                <a:lnTo>
                  <a:pt x="1937" y="1530"/>
                </a:lnTo>
                <a:lnTo>
                  <a:pt x="1936" y="1529"/>
                </a:lnTo>
                <a:lnTo>
                  <a:pt x="1936" y="1528"/>
                </a:lnTo>
                <a:lnTo>
                  <a:pt x="1935" y="1527"/>
                </a:lnTo>
                <a:lnTo>
                  <a:pt x="1935" y="1525"/>
                </a:lnTo>
                <a:lnTo>
                  <a:pt x="1935" y="1524"/>
                </a:lnTo>
                <a:lnTo>
                  <a:pt x="1935" y="1523"/>
                </a:lnTo>
                <a:lnTo>
                  <a:pt x="1933" y="1523"/>
                </a:lnTo>
                <a:lnTo>
                  <a:pt x="1933" y="1524"/>
                </a:lnTo>
                <a:lnTo>
                  <a:pt x="1935" y="1524"/>
                </a:lnTo>
                <a:lnTo>
                  <a:pt x="1935" y="1525"/>
                </a:lnTo>
                <a:lnTo>
                  <a:pt x="1935" y="1527"/>
                </a:lnTo>
                <a:lnTo>
                  <a:pt x="1935" y="1528"/>
                </a:lnTo>
                <a:lnTo>
                  <a:pt x="1936" y="1528"/>
                </a:lnTo>
                <a:lnTo>
                  <a:pt x="1936" y="1529"/>
                </a:lnTo>
                <a:lnTo>
                  <a:pt x="1936" y="1530"/>
                </a:lnTo>
                <a:lnTo>
                  <a:pt x="1935" y="1530"/>
                </a:lnTo>
                <a:lnTo>
                  <a:pt x="1933" y="1530"/>
                </a:lnTo>
                <a:lnTo>
                  <a:pt x="1933" y="1531"/>
                </a:lnTo>
                <a:lnTo>
                  <a:pt x="1933" y="1532"/>
                </a:lnTo>
                <a:lnTo>
                  <a:pt x="1935" y="1532"/>
                </a:lnTo>
                <a:lnTo>
                  <a:pt x="1936" y="1533"/>
                </a:lnTo>
                <a:lnTo>
                  <a:pt x="1936" y="1534"/>
                </a:lnTo>
                <a:lnTo>
                  <a:pt x="1937" y="1534"/>
                </a:lnTo>
                <a:lnTo>
                  <a:pt x="1938" y="1536"/>
                </a:lnTo>
                <a:lnTo>
                  <a:pt x="1939" y="1537"/>
                </a:lnTo>
                <a:lnTo>
                  <a:pt x="1939" y="1538"/>
                </a:lnTo>
                <a:lnTo>
                  <a:pt x="1938" y="1538"/>
                </a:lnTo>
                <a:lnTo>
                  <a:pt x="1938" y="1539"/>
                </a:lnTo>
                <a:lnTo>
                  <a:pt x="1937" y="1539"/>
                </a:lnTo>
                <a:lnTo>
                  <a:pt x="1937" y="1540"/>
                </a:lnTo>
                <a:lnTo>
                  <a:pt x="1937" y="1541"/>
                </a:lnTo>
                <a:lnTo>
                  <a:pt x="1936" y="1541"/>
                </a:lnTo>
                <a:lnTo>
                  <a:pt x="1935" y="1541"/>
                </a:lnTo>
                <a:lnTo>
                  <a:pt x="1933" y="1541"/>
                </a:lnTo>
                <a:lnTo>
                  <a:pt x="1933" y="1542"/>
                </a:lnTo>
                <a:lnTo>
                  <a:pt x="1932" y="1542"/>
                </a:lnTo>
                <a:lnTo>
                  <a:pt x="1932" y="1544"/>
                </a:lnTo>
                <a:lnTo>
                  <a:pt x="1930" y="1545"/>
                </a:lnTo>
                <a:lnTo>
                  <a:pt x="1929" y="1545"/>
                </a:lnTo>
                <a:lnTo>
                  <a:pt x="1929" y="1546"/>
                </a:lnTo>
                <a:lnTo>
                  <a:pt x="1928" y="1546"/>
                </a:lnTo>
                <a:lnTo>
                  <a:pt x="1928" y="1547"/>
                </a:lnTo>
                <a:lnTo>
                  <a:pt x="1928" y="1548"/>
                </a:lnTo>
                <a:lnTo>
                  <a:pt x="1928" y="1549"/>
                </a:lnTo>
                <a:lnTo>
                  <a:pt x="1928" y="1550"/>
                </a:lnTo>
                <a:lnTo>
                  <a:pt x="1927" y="1550"/>
                </a:lnTo>
                <a:lnTo>
                  <a:pt x="1927" y="1552"/>
                </a:lnTo>
                <a:lnTo>
                  <a:pt x="1927" y="1553"/>
                </a:lnTo>
                <a:lnTo>
                  <a:pt x="1925" y="1553"/>
                </a:lnTo>
                <a:lnTo>
                  <a:pt x="1925" y="1552"/>
                </a:lnTo>
                <a:lnTo>
                  <a:pt x="1925" y="1553"/>
                </a:lnTo>
                <a:lnTo>
                  <a:pt x="1924" y="1553"/>
                </a:lnTo>
                <a:lnTo>
                  <a:pt x="1924" y="1552"/>
                </a:lnTo>
                <a:lnTo>
                  <a:pt x="1923" y="1546"/>
                </a:lnTo>
                <a:lnTo>
                  <a:pt x="1922" y="1541"/>
                </a:lnTo>
                <a:lnTo>
                  <a:pt x="1921" y="1537"/>
                </a:lnTo>
                <a:lnTo>
                  <a:pt x="1922" y="1537"/>
                </a:lnTo>
                <a:lnTo>
                  <a:pt x="1925" y="1545"/>
                </a:lnTo>
                <a:lnTo>
                  <a:pt x="1923" y="1534"/>
                </a:lnTo>
                <a:lnTo>
                  <a:pt x="1925" y="1533"/>
                </a:lnTo>
                <a:lnTo>
                  <a:pt x="1930" y="1532"/>
                </a:lnTo>
                <a:lnTo>
                  <a:pt x="1929" y="1532"/>
                </a:lnTo>
                <a:lnTo>
                  <a:pt x="1929" y="1531"/>
                </a:lnTo>
                <a:lnTo>
                  <a:pt x="1925" y="1532"/>
                </a:lnTo>
                <a:lnTo>
                  <a:pt x="1922" y="1532"/>
                </a:lnTo>
                <a:lnTo>
                  <a:pt x="1919" y="1533"/>
                </a:lnTo>
                <a:lnTo>
                  <a:pt x="1921" y="1541"/>
                </a:lnTo>
                <a:lnTo>
                  <a:pt x="1922" y="1547"/>
                </a:lnTo>
                <a:lnTo>
                  <a:pt x="1923" y="1552"/>
                </a:lnTo>
                <a:lnTo>
                  <a:pt x="1923" y="1556"/>
                </a:lnTo>
                <a:lnTo>
                  <a:pt x="1924" y="1562"/>
                </a:lnTo>
                <a:lnTo>
                  <a:pt x="1925" y="1565"/>
                </a:lnTo>
                <a:lnTo>
                  <a:pt x="1927" y="1569"/>
                </a:lnTo>
                <a:lnTo>
                  <a:pt x="1927" y="1571"/>
                </a:lnTo>
                <a:lnTo>
                  <a:pt x="1928" y="1574"/>
                </a:lnTo>
                <a:lnTo>
                  <a:pt x="1929" y="1577"/>
                </a:lnTo>
                <a:lnTo>
                  <a:pt x="1930" y="1581"/>
                </a:lnTo>
                <a:lnTo>
                  <a:pt x="1931" y="1588"/>
                </a:lnTo>
                <a:lnTo>
                  <a:pt x="1928" y="1594"/>
                </a:lnTo>
                <a:lnTo>
                  <a:pt x="1914" y="1594"/>
                </a:lnTo>
                <a:lnTo>
                  <a:pt x="1913" y="1592"/>
                </a:lnTo>
                <a:lnTo>
                  <a:pt x="1912" y="1592"/>
                </a:lnTo>
                <a:lnTo>
                  <a:pt x="1911" y="1592"/>
                </a:lnTo>
                <a:lnTo>
                  <a:pt x="1911" y="1591"/>
                </a:lnTo>
                <a:lnTo>
                  <a:pt x="1910" y="1591"/>
                </a:lnTo>
                <a:lnTo>
                  <a:pt x="1910" y="1590"/>
                </a:lnTo>
                <a:lnTo>
                  <a:pt x="1908" y="1590"/>
                </a:lnTo>
                <a:lnTo>
                  <a:pt x="1908" y="1589"/>
                </a:lnTo>
                <a:lnTo>
                  <a:pt x="1908" y="1588"/>
                </a:lnTo>
                <a:lnTo>
                  <a:pt x="1908" y="1587"/>
                </a:lnTo>
                <a:lnTo>
                  <a:pt x="1907" y="1586"/>
                </a:lnTo>
                <a:lnTo>
                  <a:pt x="1905" y="1575"/>
                </a:lnTo>
                <a:lnTo>
                  <a:pt x="1904" y="1565"/>
                </a:lnTo>
                <a:lnTo>
                  <a:pt x="1902" y="1555"/>
                </a:lnTo>
                <a:lnTo>
                  <a:pt x="1899" y="1546"/>
                </a:lnTo>
                <a:lnTo>
                  <a:pt x="1898" y="1536"/>
                </a:lnTo>
                <a:lnTo>
                  <a:pt x="1896" y="1525"/>
                </a:lnTo>
                <a:lnTo>
                  <a:pt x="1895" y="1516"/>
                </a:lnTo>
                <a:lnTo>
                  <a:pt x="1895" y="1515"/>
                </a:lnTo>
                <a:lnTo>
                  <a:pt x="1894" y="1515"/>
                </a:lnTo>
                <a:lnTo>
                  <a:pt x="1894" y="1514"/>
                </a:lnTo>
                <a:lnTo>
                  <a:pt x="1895" y="1514"/>
                </a:lnTo>
                <a:lnTo>
                  <a:pt x="1894" y="1513"/>
                </a:lnTo>
                <a:lnTo>
                  <a:pt x="1896" y="1513"/>
                </a:lnTo>
                <a:lnTo>
                  <a:pt x="1898" y="1512"/>
                </a:lnTo>
                <a:lnTo>
                  <a:pt x="1898" y="1511"/>
                </a:lnTo>
                <a:lnTo>
                  <a:pt x="1897" y="1510"/>
                </a:lnTo>
                <a:lnTo>
                  <a:pt x="1897" y="1508"/>
                </a:lnTo>
                <a:lnTo>
                  <a:pt x="1896" y="1507"/>
                </a:lnTo>
                <a:lnTo>
                  <a:pt x="1895" y="1507"/>
                </a:lnTo>
                <a:lnTo>
                  <a:pt x="1890" y="1508"/>
                </a:lnTo>
                <a:lnTo>
                  <a:pt x="1890" y="1510"/>
                </a:lnTo>
                <a:lnTo>
                  <a:pt x="1889" y="1511"/>
                </a:lnTo>
                <a:lnTo>
                  <a:pt x="1890" y="1516"/>
                </a:lnTo>
                <a:lnTo>
                  <a:pt x="1890" y="1519"/>
                </a:lnTo>
                <a:lnTo>
                  <a:pt x="1893" y="1527"/>
                </a:lnTo>
                <a:lnTo>
                  <a:pt x="1894" y="1537"/>
                </a:lnTo>
                <a:lnTo>
                  <a:pt x="1896" y="1546"/>
                </a:lnTo>
                <a:lnTo>
                  <a:pt x="1896" y="1547"/>
                </a:lnTo>
                <a:lnTo>
                  <a:pt x="1898" y="1556"/>
                </a:lnTo>
                <a:lnTo>
                  <a:pt x="1899" y="1566"/>
                </a:lnTo>
                <a:lnTo>
                  <a:pt x="1902" y="1577"/>
                </a:lnTo>
                <a:lnTo>
                  <a:pt x="1904" y="1586"/>
                </a:lnTo>
                <a:lnTo>
                  <a:pt x="1907" y="1608"/>
                </a:lnTo>
                <a:lnTo>
                  <a:pt x="1906" y="1609"/>
                </a:lnTo>
                <a:lnTo>
                  <a:pt x="1905" y="1609"/>
                </a:lnTo>
                <a:lnTo>
                  <a:pt x="1900" y="1609"/>
                </a:lnTo>
                <a:lnTo>
                  <a:pt x="1898" y="1609"/>
                </a:lnTo>
                <a:lnTo>
                  <a:pt x="1896" y="1609"/>
                </a:lnTo>
                <a:lnTo>
                  <a:pt x="1894" y="1609"/>
                </a:lnTo>
                <a:lnTo>
                  <a:pt x="1893" y="1609"/>
                </a:lnTo>
                <a:lnTo>
                  <a:pt x="1890" y="1611"/>
                </a:lnTo>
                <a:lnTo>
                  <a:pt x="1889" y="1611"/>
                </a:lnTo>
                <a:lnTo>
                  <a:pt x="1888" y="1611"/>
                </a:lnTo>
                <a:lnTo>
                  <a:pt x="1888" y="1612"/>
                </a:lnTo>
                <a:lnTo>
                  <a:pt x="1883" y="1612"/>
                </a:lnTo>
                <a:lnTo>
                  <a:pt x="1863" y="1616"/>
                </a:lnTo>
                <a:lnTo>
                  <a:pt x="1846" y="1616"/>
                </a:lnTo>
                <a:lnTo>
                  <a:pt x="1835" y="1604"/>
                </a:lnTo>
                <a:lnTo>
                  <a:pt x="1833" y="1603"/>
                </a:lnTo>
                <a:lnTo>
                  <a:pt x="1833" y="1601"/>
                </a:lnTo>
                <a:lnTo>
                  <a:pt x="1833" y="1600"/>
                </a:lnTo>
                <a:lnTo>
                  <a:pt x="1832" y="1599"/>
                </a:lnTo>
                <a:lnTo>
                  <a:pt x="1832" y="1598"/>
                </a:lnTo>
                <a:lnTo>
                  <a:pt x="1832" y="1597"/>
                </a:lnTo>
                <a:lnTo>
                  <a:pt x="1833" y="1597"/>
                </a:lnTo>
                <a:lnTo>
                  <a:pt x="1833" y="1596"/>
                </a:lnTo>
                <a:lnTo>
                  <a:pt x="1833" y="1595"/>
                </a:lnTo>
                <a:lnTo>
                  <a:pt x="1833" y="1594"/>
                </a:lnTo>
                <a:lnTo>
                  <a:pt x="1835" y="1594"/>
                </a:lnTo>
                <a:lnTo>
                  <a:pt x="1835" y="1592"/>
                </a:lnTo>
                <a:lnTo>
                  <a:pt x="1835" y="1591"/>
                </a:lnTo>
                <a:lnTo>
                  <a:pt x="1835" y="1590"/>
                </a:lnTo>
                <a:lnTo>
                  <a:pt x="1836" y="1589"/>
                </a:lnTo>
                <a:lnTo>
                  <a:pt x="1836" y="1588"/>
                </a:lnTo>
                <a:lnTo>
                  <a:pt x="1837" y="1587"/>
                </a:lnTo>
                <a:lnTo>
                  <a:pt x="1838" y="1587"/>
                </a:lnTo>
                <a:lnTo>
                  <a:pt x="1839" y="1587"/>
                </a:lnTo>
                <a:lnTo>
                  <a:pt x="1840" y="1587"/>
                </a:lnTo>
                <a:lnTo>
                  <a:pt x="1840" y="1586"/>
                </a:lnTo>
                <a:lnTo>
                  <a:pt x="1839" y="1586"/>
                </a:lnTo>
                <a:lnTo>
                  <a:pt x="1839" y="1584"/>
                </a:lnTo>
                <a:lnTo>
                  <a:pt x="1840" y="1584"/>
                </a:lnTo>
                <a:lnTo>
                  <a:pt x="1840" y="1583"/>
                </a:lnTo>
                <a:lnTo>
                  <a:pt x="1840" y="1582"/>
                </a:lnTo>
                <a:lnTo>
                  <a:pt x="1841" y="1582"/>
                </a:lnTo>
                <a:lnTo>
                  <a:pt x="1841" y="1581"/>
                </a:lnTo>
                <a:lnTo>
                  <a:pt x="1841" y="1580"/>
                </a:lnTo>
                <a:lnTo>
                  <a:pt x="1841" y="1579"/>
                </a:lnTo>
                <a:lnTo>
                  <a:pt x="1841" y="1580"/>
                </a:lnTo>
                <a:lnTo>
                  <a:pt x="1843" y="1580"/>
                </a:lnTo>
                <a:lnTo>
                  <a:pt x="1841" y="1580"/>
                </a:lnTo>
                <a:lnTo>
                  <a:pt x="1841" y="1579"/>
                </a:lnTo>
                <a:lnTo>
                  <a:pt x="1843" y="1579"/>
                </a:lnTo>
                <a:lnTo>
                  <a:pt x="1843" y="1578"/>
                </a:lnTo>
                <a:lnTo>
                  <a:pt x="1844" y="1578"/>
                </a:lnTo>
                <a:lnTo>
                  <a:pt x="1844" y="1577"/>
                </a:lnTo>
                <a:lnTo>
                  <a:pt x="1845" y="1577"/>
                </a:lnTo>
                <a:lnTo>
                  <a:pt x="1845" y="1575"/>
                </a:lnTo>
                <a:lnTo>
                  <a:pt x="1846" y="1575"/>
                </a:lnTo>
                <a:lnTo>
                  <a:pt x="1847" y="1575"/>
                </a:lnTo>
                <a:lnTo>
                  <a:pt x="1847" y="1574"/>
                </a:lnTo>
                <a:lnTo>
                  <a:pt x="1847" y="1573"/>
                </a:lnTo>
                <a:lnTo>
                  <a:pt x="1846" y="1573"/>
                </a:lnTo>
                <a:lnTo>
                  <a:pt x="1846" y="1572"/>
                </a:lnTo>
                <a:lnTo>
                  <a:pt x="1844" y="1572"/>
                </a:lnTo>
                <a:lnTo>
                  <a:pt x="1843" y="1572"/>
                </a:lnTo>
                <a:lnTo>
                  <a:pt x="1841" y="1572"/>
                </a:lnTo>
                <a:lnTo>
                  <a:pt x="1840" y="1572"/>
                </a:lnTo>
                <a:lnTo>
                  <a:pt x="1839" y="1573"/>
                </a:lnTo>
                <a:lnTo>
                  <a:pt x="1838" y="1573"/>
                </a:lnTo>
                <a:lnTo>
                  <a:pt x="1837" y="1574"/>
                </a:lnTo>
                <a:lnTo>
                  <a:pt x="1836" y="1577"/>
                </a:lnTo>
                <a:lnTo>
                  <a:pt x="1835" y="1577"/>
                </a:lnTo>
                <a:lnTo>
                  <a:pt x="1833" y="1577"/>
                </a:lnTo>
                <a:lnTo>
                  <a:pt x="1833" y="1578"/>
                </a:lnTo>
                <a:lnTo>
                  <a:pt x="1832" y="1578"/>
                </a:lnTo>
                <a:lnTo>
                  <a:pt x="1831" y="1578"/>
                </a:lnTo>
                <a:lnTo>
                  <a:pt x="1830" y="1578"/>
                </a:lnTo>
                <a:lnTo>
                  <a:pt x="1829" y="1578"/>
                </a:lnTo>
                <a:lnTo>
                  <a:pt x="1828" y="1578"/>
                </a:lnTo>
                <a:lnTo>
                  <a:pt x="1827" y="1578"/>
                </a:lnTo>
                <a:lnTo>
                  <a:pt x="1826" y="1578"/>
                </a:lnTo>
                <a:lnTo>
                  <a:pt x="1824" y="1578"/>
                </a:lnTo>
                <a:lnTo>
                  <a:pt x="1824" y="1577"/>
                </a:lnTo>
                <a:lnTo>
                  <a:pt x="1823" y="1577"/>
                </a:lnTo>
                <a:lnTo>
                  <a:pt x="1822" y="1577"/>
                </a:lnTo>
                <a:lnTo>
                  <a:pt x="1821" y="1575"/>
                </a:lnTo>
                <a:lnTo>
                  <a:pt x="1821" y="1574"/>
                </a:lnTo>
                <a:lnTo>
                  <a:pt x="1820" y="1574"/>
                </a:lnTo>
                <a:lnTo>
                  <a:pt x="1819" y="1574"/>
                </a:lnTo>
                <a:lnTo>
                  <a:pt x="1818" y="1574"/>
                </a:lnTo>
                <a:lnTo>
                  <a:pt x="1816" y="1573"/>
                </a:lnTo>
                <a:lnTo>
                  <a:pt x="1815" y="1573"/>
                </a:lnTo>
                <a:lnTo>
                  <a:pt x="1815" y="1572"/>
                </a:lnTo>
                <a:lnTo>
                  <a:pt x="1815" y="1571"/>
                </a:lnTo>
                <a:lnTo>
                  <a:pt x="1815" y="1570"/>
                </a:lnTo>
                <a:lnTo>
                  <a:pt x="1815" y="1569"/>
                </a:lnTo>
                <a:lnTo>
                  <a:pt x="1814" y="1567"/>
                </a:lnTo>
                <a:lnTo>
                  <a:pt x="1814" y="1566"/>
                </a:lnTo>
                <a:lnTo>
                  <a:pt x="1814" y="1565"/>
                </a:lnTo>
                <a:lnTo>
                  <a:pt x="1813" y="1565"/>
                </a:lnTo>
                <a:lnTo>
                  <a:pt x="1813" y="1564"/>
                </a:lnTo>
                <a:lnTo>
                  <a:pt x="1812" y="1564"/>
                </a:lnTo>
                <a:lnTo>
                  <a:pt x="1811" y="1564"/>
                </a:lnTo>
                <a:lnTo>
                  <a:pt x="1811" y="1565"/>
                </a:lnTo>
                <a:lnTo>
                  <a:pt x="1811" y="1564"/>
                </a:lnTo>
                <a:lnTo>
                  <a:pt x="1810" y="1565"/>
                </a:lnTo>
                <a:lnTo>
                  <a:pt x="1808" y="1565"/>
                </a:lnTo>
                <a:lnTo>
                  <a:pt x="1807" y="1564"/>
                </a:lnTo>
                <a:lnTo>
                  <a:pt x="1806" y="1564"/>
                </a:lnTo>
                <a:lnTo>
                  <a:pt x="1806" y="1563"/>
                </a:lnTo>
                <a:lnTo>
                  <a:pt x="1805" y="1562"/>
                </a:lnTo>
                <a:lnTo>
                  <a:pt x="1805" y="1561"/>
                </a:lnTo>
                <a:lnTo>
                  <a:pt x="1805" y="1559"/>
                </a:lnTo>
                <a:lnTo>
                  <a:pt x="1804" y="1558"/>
                </a:lnTo>
                <a:lnTo>
                  <a:pt x="1804" y="1557"/>
                </a:lnTo>
                <a:lnTo>
                  <a:pt x="1804" y="1556"/>
                </a:lnTo>
                <a:lnTo>
                  <a:pt x="1803" y="1556"/>
                </a:lnTo>
                <a:lnTo>
                  <a:pt x="1802" y="1555"/>
                </a:lnTo>
                <a:lnTo>
                  <a:pt x="1802" y="1554"/>
                </a:lnTo>
                <a:lnTo>
                  <a:pt x="1802" y="1553"/>
                </a:lnTo>
                <a:lnTo>
                  <a:pt x="1802" y="1552"/>
                </a:lnTo>
                <a:lnTo>
                  <a:pt x="1801" y="1552"/>
                </a:lnTo>
                <a:lnTo>
                  <a:pt x="1801" y="1550"/>
                </a:lnTo>
                <a:lnTo>
                  <a:pt x="1799" y="1550"/>
                </a:lnTo>
                <a:lnTo>
                  <a:pt x="1798" y="1549"/>
                </a:lnTo>
                <a:lnTo>
                  <a:pt x="1795" y="1546"/>
                </a:lnTo>
                <a:lnTo>
                  <a:pt x="1795" y="1545"/>
                </a:lnTo>
                <a:lnTo>
                  <a:pt x="1794" y="1545"/>
                </a:lnTo>
                <a:lnTo>
                  <a:pt x="1793" y="1544"/>
                </a:lnTo>
                <a:lnTo>
                  <a:pt x="1793" y="1542"/>
                </a:lnTo>
                <a:lnTo>
                  <a:pt x="1791" y="1542"/>
                </a:lnTo>
                <a:lnTo>
                  <a:pt x="1793" y="1542"/>
                </a:lnTo>
                <a:lnTo>
                  <a:pt x="1794" y="1542"/>
                </a:lnTo>
                <a:lnTo>
                  <a:pt x="1795" y="1542"/>
                </a:lnTo>
                <a:lnTo>
                  <a:pt x="1796" y="1542"/>
                </a:lnTo>
                <a:lnTo>
                  <a:pt x="1796" y="1541"/>
                </a:lnTo>
                <a:lnTo>
                  <a:pt x="1797" y="1540"/>
                </a:lnTo>
                <a:lnTo>
                  <a:pt x="1798" y="1540"/>
                </a:lnTo>
                <a:lnTo>
                  <a:pt x="1798" y="1541"/>
                </a:lnTo>
                <a:lnTo>
                  <a:pt x="1798" y="1540"/>
                </a:lnTo>
                <a:lnTo>
                  <a:pt x="1799" y="1540"/>
                </a:lnTo>
                <a:lnTo>
                  <a:pt x="1798" y="1539"/>
                </a:lnTo>
                <a:lnTo>
                  <a:pt x="1798" y="1538"/>
                </a:lnTo>
                <a:lnTo>
                  <a:pt x="1798" y="1539"/>
                </a:lnTo>
                <a:lnTo>
                  <a:pt x="1799" y="1538"/>
                </a:lnTo>
                <a:lnTo>
                  <a:pt x="1799" y="1537"/>
                </a:lnTo>
                <a:lnTo>
                  <a:pt x="1798" y="1536"/>
                </a:lnTo>
                <a:lnTo>
                  <a:pt x="1799" y="1536"/>
                </a:lnTo>
                <a:lnTo>
                  <a:pt x="1799" y="1534"/>
                </a:lnTo>
                <a:lnTo>
                  <a:pt x="1801" y="1534"/>
                </a:lnTo>
                <a:lnTo>
                  <a:pt x="1801" y="1533"/>
                </a:lnTo>
                <a:lnTo>
                  <a:pt x="1801" y="1532"/>
                </a:lnTo>
                <a:lnTo>
                  <a:pt x="1801" y="1531"/>
                </a:lnTo>
                <a:lnTo>
                  <a:pt x="1799" y="1531"/>
                </a:lnTo>
                <a:lnTo>
                  <a:pt x="1799" y="1530"/>
                </a:lnTo>
                <a:lnTo>
                  <a:pt x="1798" y="1530"/>
                </a:lnTo>
                <a:lnTo>
                  <a:pt x="1797" y="1530"/>
                </a:lnTo>
                <a:lnTo>
                  <a:pt x="1797" y="1529"/>
                </a:lnTo>
                <a:lnTo>
                  <a:pt x="1796" y="1529"/>
                </a:lnTo>
                <a:lnTo>
                  <a:pt x="1796" y="1530"/>
                </a:lnTo>
                <a:lnTo>
                  <a:pt x="1797" y="1530"/>
                </a:lnTo>
                <a:lnTo>
                  <a:pt x="1796" y="1530"/>
                </a:lnTo>
                <a:lnTo>
                  <a:pt x="1796" y="1531"/>
                </a:lnTo>
                <a:lnTo>
                  <a:pt x="1795" y="1531"/>
                </a:lnTo>
                <a:lnTo>
                  <a:pt x="1794" y="1532"/>
                </a:lnTo>
                <a:lnTo>
                  <a:pt x="1794" y="1531"/>
                </a:lnTo>
                <a:lnTo>
                  <a:pt x="1794" y="1530"/>
                </a:lnTo>
                <a:lnTo>
                  <a:pt x="1795" y="1530"/>
                </a:lnTo>
                <a:lnTo>
                  <a:pt x="1795" y="1529"/>
                </a:lnTo>
                <a:lnTo>
                  <a:pt x="1796" y="1529"/>
                </a:lnTo>
                <a:lnTo>
                  <a:pt x="1796" y="1528"/>
                </a:lnTo>
                <a:lnTo>
                  <a:pt x="1796" y="1527"/>
                </a:lnTo>
                <a:lnTo>
                  <a:pt x="1796" y="1525"/>
                </a:lnTo>
                <a:lnTo>
                  <a:pt x="1795" y="1525"/>
                </a:lnTo>
                <a:lnTo>
                  <a:pt x="1795" y="1527"/>
                </a:lnTo>
                <a:lnTo>
                  <a:pt x="1795" y="1528"/>
                </a:lnTo>
                <a:lnTo>
                  <a:pt x="1794" y="1528"/>
                </a:lnTo>
                <a:lnTo>
                  <a:pt x="1794" y="1529"/>
                </a:lnTo>
                <a:lnTo>
                  <a:pt x="1793" y="1529"/>
                </a:lnTo>
                <a:lnTo>
                  <a:pt x="1793" y="1530"/>
                </a:lnTo>
                <a:lnTo>
                  <a:pt x="1793" y="1531"/>
                </a:lnTo>
                <a:lnTo>
                  <a:pt x="1793" y="1532"/>
                </a:lnTo>
                <a:lnTo>
                  <a:pt x="1794" y="1533"/>
                </a:lnTo>
                <a:lnTo>
                  <a:pt x="1795" y="1533"/>
                </a:lnTo>
                <a:lnTo>
                  <a:pt x="1796" y="1533"/>
                </a:lnTo>
                <a:lnTo>
                  <a:pt x="1796" y="1532"/>
                </a:lnTo>
                <a:lnTo>
                  <a:pt x="1797" y="1532"/>
                </a:lnTo>
                <a:lnTo>
                  <a:pt x="1798" y="1532"/>
                </a:lnTo>
                <a:lnTo>
                  <a:pt x="1799" y="1532"/>
                </a:lnTo>
                <a:lnTo>
                  <a:pt x="1798" y="1533"/>
                </a:lnTo>
                <a:lnTo>
                  <a:pt x="1797" y="1533"/>
                </a:lnTo>
                <a:lnTo>
                  <a:pt x="1797" y="1534"/>
                </a:lnTo>
                <a:lnTo>
                  <a:pt x="1796" y="1534"/>
                </a:lnTo>
                <a:lnTo>
                  <a:pt x="1796" y="1536"/>
                </a:lnTo>
                <a:lnTo>
                  <a:pt x="1797" y="1537"/>
                </a:lnTo>
                <a:lnTo>
                  <a:pt x="1797" y="1538"/>
                </a:lnTo>
                <a:lnTo>
                  <a:pt x="1797" y="1539"/>
                </a:lnTo>
                <a:lnTo>
                  <a:pt x="1796" y="1539"/>
                </a:lnTo>
                <a:lnTo>
                  <a:pt x="1795" y="1539"/>
                </a:lnTo>
                <a:lnTo>
                  <a:pt x="1795" y="1540"/>
                </a:lnTo>
                <a:lnTo>
                  <a:pt x="1793" y="1540"/>
                </a:lnTo>
                <a:lnTo>
                  <a:pt x="1791" y="1540"/>
                </a:lnTo>
                <a:lnTo>
                  <a:pt x="1791" y="1539"/>
                </a:lnTo>
                <a:lnTo>
                  <a:pt x="1791" y="1538"/>
                </a:lnTo>
                <a:lnTo>
                  <a:pt x="1791" y="1537"/>
                </a:lnTo>
                <a:lnTo>
                  <a:pt x="1791" y="1536"/>
                </a:lnTo>
                <a:lnTo>
                  <a:pt x="1791" y="1534"/>
                </a:lnTo>
                <a:lnTo>
                  <a:pt x="1790" y="1534"/>
                </a:lnTo>
                <a:lnTo>
                  <a:pt x="1790" y="1533"/>
                </a:lnTo>
                <a:lnTo>
                  <a:pt x="1786" y="1536"/>
                </a:lnTo>
                <a:lnTo>
                  <a:pt x="1785" y="1537"/>
                </a:lnTo>
                <a:lnTo>
                  <a:pt x="1785" y="1538"/>
                </a:lnTo>
                <a:lnTo>
                  <a:pt x="1785" y="1539"/>
                </a:lnTo>
                <a:lnTo>
                  <a:pt x="1783" y="1539"/>
                </a:lnTo>
                <a:lnTo>
                  <a:pt x="1783" y="1540"/>
                </a:lnTo>
                <a:lnTo>
                  <a:pt x="1783" y="1541"/>
                </a:lnTo>
                <a:lnTo>
                  <a:pt x="1785" y="1541"/>
                </a:lnTo>
                <a:lnTo>
                  <a:pt x="1785" y="1542"/>
                </a:lnTo>
                <a:lnTo>
                  <a:pt x="1785" y="1544"/>
                </a:lnTo>
                <a:lnTo>
                  <a:pt x="1783" y="1544"/>
                </a:lnTo>
                <a:lnTo>
                  <a:pt x="1785" y="1545"/>
                </a:lnTo>
                <a:lnTo>
                  <a:pt x="1785" y="1546"/>
                </a:lnTo>
                <a:lnTo>
                  <a:pt x="1786" y="1546"/>
                </a:lnTo>
                <a:lnTo>
                  <a:pt x="1786" y="1547"/>
                </a:lnTo>
                <a:lnTo>
                  <a:pt x="1787" y="1548"/>
                </a:lnTo>
                <a:lnTo>
                  <a:pt x="1790" y="1550"/>
                </a:lnTo>
                <a:lnTo>
                  <a:pt x="1791" y="1550"/>
                </a:lnTo>
                <a:lnTo>
                  <a:pt x="1793" y="1550"/>
                </a:lnTo>
                <a:lnTo>
                  <a:pt x="1794" y="1550"/>
                </a:lnTo>
                <a:lnTo>
                  <a:pt x="1795" y="1550"/>
                </a:lnTo>
                <a:lnTo>
                  <a:pt x="1796" y="1552"/>
                </a:lnTo>
                <a:lnTo>
                  <a:pt x="1797" y="1553"/>
                </a:lnTo>
                <a:lnTo>
                  <a:pt x="1799" y="1555"/>
                </a:lnTo>
                <a:lnTo>
                  <a:pt x="1799" y="1557"/>
                </a:lnTo>
                <a:lnTo>
                  <a:pt x="1801" y="1558"/>
                </a:lnTo>
                <a:lnTo>
                  <a:pt x="1801" y="1559"/>
                </a:lnTo>
                <a:lnTo>
                  <a:pt x="1802" y="1561"/>
                </a:lnTo>
                <a:lnTo>
                  <a:pt x="1802" y="1562"/>
                </a:lnTo>
                <a:lnTo>
                  <a:pt x="1803" y="1563"/>
                </a:lnTo>
                <a:lnTo>
                  <a:pt x="1803" y="1564"/>
                </a:lnTo>
                <a:lnTo>
                  <a:pt x="1803" y="1565"/>
                </a:lnTo>
                <a:lnTo>
                  <a:pt x="1804" y="1566"/>
                </a:lnTo>
                <a:lnTo>
                  <a:pt x="1805" y="1567"/>
                </a:lnTo>
                <a:lnTo>
                  <a:pt x="1806" y="1569"/>
                </a:lnTo>
                <a:lnTo>
                  <a:pt x="1807" y="1571"/>
                </a:lnTo>
                <a:lnTo>
                  <a:pt x="1807" y="1572"/>
                </a:lnTo>
                <a:lnTo>
                  <a:pt x="1808" y="1572"/>
                </a:lnTo>
                <a:lnTo>
                  <a:pt x="1808" y="1573"/>
                </a:lnTo>
                <a:lnTo>
                  <a:pt x="1810" y="1573"/>
                </a:lnTo>
                <a:lnTo>
                  <a:pt x="1811" y="1574"/>
                </a:lnTo>
                <a:lnTo>
                  <a:pt x="1811" y="1575"/>
                </a:lnTo>
                <a:lnTo>
                  <a:pt x="1811" y="1577"/>
                </a:lnTo>
                <a:lnTo>
                  <a:pt x="1812" y="1578"/>
                </a:lnTo>
                <a:lnTo>
                  <a:pt x="1812" y="1579"/>
                </a:lnTo>
                <a:lnTo>
                  <a:pt x="1811" y="1579"/>
                </a:lnTo>
                <a:lnTo>
                  <a:pt x="1811" y="1580"/>
                </a:lnTo>
                <a:lnTo>
                  <a:pt x="1810" y="1581"/>
                </a:lnTo>
                <a:lnTo>
                  <a:pt x="1810" y="1582"/>
                </a:lnTo>
                <a:lnTo>
                  <a:pt x="1810" y="1586"/>
                </a:lnTo>
                <a:lnTo>
                  <a:pt x="1808" y="1589"/>
                </a:lnTo>
                <a:lnTo>
                  <a:pt x="1808" y="1591"/>
                </a:lnTo>
                <a:lnTo>
                  <a:pt x="1806" y="1598"/>
                </a:lnTo>
                <a:lnTo>
                  <a:pt x="1812" y="1620"/>
                </a:lnTo>
                <a:lnTo>
                  <a:pt x="1811" y="1620"/>
                </a:lnTo>
                <a:lnTo>
                  <a:pt x="1810" y="1620"/>
                </a:lnTo>
                <a:lnTo>
                  <a:pt x="1808" y="1621"/>
                </a:lnTo>
                <a:lnTo>
                  <a:pt x="1807" y="1621"/>
                </a:lnTo>
                <a:lnTo>
                  <a:pt x="1806" y="1621"/>
                </a:lnTo>
                <a:lnTo>
                  <a:pt x="1804" y="1622"/>
                </a:lnTo>
                <a:lnTo>
                  <a:pt x="1803" y="1622"/>
                </a:lnTo>
                <a:lnTo>
                  <a:pt x="1802" y="1622"/>
                </a:lnTo>
                <a:lnTo>
                  <a:pt x="1801" y="1622"/>
                </a:lnTo>
                <a:lnTo>
                  <a:pt x="1799" y="1622"/>
                </a:lnTo>
                <a:lnTo>
                  <a:pt x="1798" y="1623"/>
                </a:lnTo>
                <a:lnTo>
                  <a:pt x="1797" y="1623"/>
                </a:lnTo>
                <a:lnTo>
                  <a:pt x="1796" y="1623"/>
                </a:lnTo>
                <a:lnTo>
                  <a:pt x="1795" y="1623"/>
                </a:lnTo>
                <a:lnTo>
                  <a:pt x="1794" y="1623"/>
                </a:lnTo>
                <a:lnTo>
                  <a:pt x="1793" y="1623"/>
                </a:lnTo>
                <a:lnTo>
                  <a:pt x="1791" y="1623"/>
                </a:lnTo>
                <a:lnTo>
                  <a:pt x="1790" y="1624"/>
                </a:lnTo>
                <a:lnTo>
                  <a:pt x="1789" y="1624"/>
                </a:lnTo>
                <a:lnTo>
                  <a:pt x="1786" y="1625"/>
                </a:lnTo>
                <a:lnTo>
                  <a:pt x="1783" y="1628"/>
                </a:lnTo>
                <a:lnTo>
                  <a:pt x="1781" y="1630"/>
                </a:lnTo>
                <a:lnTo>
                  <a:pt x="1779" y="1632"/>
                </a:lnTo>
                <a:lnTo>
                  <a:pt x="1776" y="1636"/>
                </a:lnTo>
                <a:lnTo>
                  <a:pt x="1774" y="1637"/>
                </a:lnTo>
                <a:lnTo>
                  <a:pt x="1768" y="1641"/>
                </a:lnTo>
                <a:lnTo>
                  <a:pt x="1770" y="1644"/>
                </a:lnTo>
                <a:lnTo>
                  <a:pt x="1770" y="1645"/>
                </a:lnTo>
                <a:lnTo>
                  <a:pt x="1768" y="1641"/>
                </a:lnTo>
                <a:lnTo>
                  <a:pt x="1766" y="1642"/>
                </a:lnTo>
                <a:lnTo>
                  <a:pt x="1765" y="1642"/>
                </a:lnTo>
                <a:lnTo>
                  <a:pt x="1760" y="1636"/>
                </a:lnTo>
                <a:lnTo>
                  <a:pt x="1754" y="1622"/>
                </a:lnTo>
                <a:lnTo>
                  <a:pt x="1753" y="1617"/>
                </a:lnTo>
                <a:lnTo>
                  <a:pt x="1751" y="1612"/>
                </a:lnTo>
                <a:lnTo>
                  <a:pt x="1748" y="1609"/>
                </a:lnTo>
                <a:lnTo>
                  <a:pt x="1747" y="1609"/>
                </a:lnTo>
                <a:lnTo>
                  <a:pt x="1746" y="1609"/>
                </a:lnTo>
                <a:lnTo>
                  <a:pt x="1744" y="1608"/>
                </a:lnTo>
                <a:lnTo>
                  <a:pt x="1741" y="1608"/>
                </a:lnTo>
                <a:lnTo>
                  <a:pt x="1738" y="1601"/>
                </a:lnTo>
                <a:lnTo>
                  <a:pt x="1738" y="1600"/>
                </a:lnTo>
                <a:lnTo>
                  <a:pt x="1737" y="1600"/>
                </a:lnTo>
                <a:lnTo>
                  <a:pt x="1724" y="1579"/>
                </a:lnTo>
                <a:lnTo>
                  <a:pt x="1724" y="1578"/>
                </a:lnTo>
                <a:lnTo>
                  <a:pt x="1711" y="1554"/>
                </a:lnTo>
                <a:lnTo>
                  <a:pt x="1711" y="1555"/>
                </a:lnTo>
                <a:lnTo>
                  <a:pt x="1711" y="1554"/>
                </a:lnTo>
                <a:lnTo>
                  <a:pt x="1710" y="1555"/>
                </a:lnTo>
                <a:lnTo>
                  <a:pt x="1709" y="1556"/>
                </a:lnTo>
                <a:lnTo>
                  <a:pt x="1711" y="1559"/>
                </a:lnTo>
                <a:lnTo>
                  <a:pt x="1712" y="1559"/>
                </a:lnTo>
                <a:lnTo>
                  <a:pt x="1722" y="1579"/>
                </a:lnTo>
                <a:lnTo>
                  <a:pt x="1722" y="1580"/>
                </a:lnTo>
                <a:lnTo>
                  <a:pt x="1723" y="1581"/>
                </a:lnTo>
                <a:lnTo>
                  <a:pt x="1735" y="1603"/>
                </a:lnTo>
                <a:lnTo>
                  <a:pt x="1736" y="1604"/>
                </a:lnTo>
                <a:lnTo>
                  <a:pt x="1736" y="1605"/>
                </a:lnTo>
                <a:lnTo>
                  <a:pt x="1737" y="1605"/>
                </a:lnTo>
                <a:lnTo>
                  <a:pt x="1737" y="1606"/>
                </a:lnTo>
                <a:lnTo>
                  <a:pt x="1737" y="1607"/>
                </a:lnTo>
                <a:lnTo>
                  <a:pt x="1738" y="1607"/>
                </a:lnTo>
                <a:lnTo>
                  <a:pt x="1738" y="1608"/>
                </a:lnTo>
                <a:lnTo>
                  <a:pt x="1738" y="1611"/>
                </a:lnTo>
                <a:lnTo>
                  <a:pt x="1738" y="1612"/>
                </a:lnTo>
                <a:lnTo>
                  <a:pt x="1738" y="1613"/>
                </a:lnTo>
                <a:lnTo>
                  <a:pt x="1737" y="1613"/>
                </a:lnTo>
                <a:lnTo>
                  <a:pt x="1737" y="1614"/>
                </a:lnTo>
                <a:lnTo>
                  <a:pt x="1737" y="1615"/>
                </a:lnTo>
                <a:lnTo>
                  <a:pt x="1738" y="1615"/>
                </a:lnTo>
                <a:lnTo>
                  <a:pt x="1738" y="1616"/>
                </a:lnTo>
                <a:lnTo>
                  <a:pt x="1738" y="1617"/>
                </a:lnTo>
                <a:lnTo>
                  <a:pt x="1739" y="1617"/>
                </a:lnTo>
                <a:lnTo>
                  <a:pt x="1739" y="1619"/>
                </a:lnTo>
                <a:lnTo>
                  <a:pt x="1740" y="1622"/>
                </a:lnTo>
                <a:lnTo>
                  <a:pt x="1744" y="1626"/>
                </a:lnTo>
                <a:lnTo>
                  <a:pt x="1745" y="1628"/>
                </a:lnTo>
                <a:lnTo>
                  <a:pt x="1748" y="1634"/>
                </a:lnTo>
                <a:lnTo>
                  <a:pt x="1749" y="1637"/>
                </a:lnTo>
                <a:lnTo>
                  <a:pt x="1749" y="1638"/>
                </a:lnTo>
                <a:lnTo>
                  <a:pt x="1751" y="1639"/>
                </a:lnTo>
                <a:lnTo>
                  <a:pt x="1752" y="1639"/>
                </a:lnTo>
                <a:lnTo>
                  <a:pt x="1753" y="1642"/>
                </a:lnTo>
                <a:lnTo>
                  <a:pt x="1753" y="1646"/>
                </a:lnTo>
                <a:lnTo>
                  <a:pt x="1754" y="1647"/>
                </a:lnTo>
                <a:lnTo>
                  <a:pt x="1754" y="1648"/>
                </a:lnTo>
                <a:lnTo>
                  <a:pt x="1755" y="1649"/>
                </a:lnTo>
                <a:lnTo>
                  <a:pt x="1760" y="1651"/>
                </a:lnTo>
                <a:lnTo>
                  <a:pt x="1762" y="1651"/>
                </a:lnTo>
                <a:lnTo>
                  <a:pt x="1762" y="1653"/>
                </a:lnTo>
                <a:lnTo>
                  <a:pt x="1760" y="1655"/>
                </a:lnTo>
                <a:lnTo>
                  <a:pt x="1756" y="1657"/>
                </a:lnTo>
                <a:lnTo>
                  <a:pt x="1755" y="1658"/>
                </a:lnTo>
                <a:lnTo>
                  <a:pt x="1756" y="1656"/>
                </a:lnTo>
                <a:lnTo>
                  <a:pt x="1755" y="1654"/>
                </a:lnTo>
                <a:lnTo>
                  <a:pt x="1754" y="1654"/>
                </a:lnTo>
                <a:lnTo>
                  <a:pt x="1753" y="1655"/>
                </a:lnTo>
                <a:lnTo>
                  <a:pt x="1752" y="1655"/>
                </a:lnTo>
                <a:lnTo>
                  <a:pt x="1751" y="1656"/>
                </a:lnTo>
                <a:lnTo>
                  <a:pt x="1748" y="1657"/>
                </a:lnTo>
                <a:lnTo>
                  <a:pt x="1746" y="1658"/>
                </a:lnTo>
                <a:lnTo>
                  <a:pt x="1743" y="1662"/>
                </a:lnTo>
                <a:lnTo>
                  <a:pt x="1741" y="1662"/>
                </a:lnTo>
                <a:lnTo>
                  <a:pt x="1741" y="1663"/>
                </a:lnTo>
                <a:lnTo>
                  <a:pt x="1740" y="1663"/>
                </a:lnTo>
                <a:lnTo>
                  <a:pt x="1739" y="1663"/>
                </a:lnTo>
                <a:lnTo>
                  <a:pt x="1738" y="1663"/>
                </a:lnTo>
                <a:lnTo>
                  <a:pt x="1737" y="1663"/>
                </a:lnTo>
                <a:lnTo>
                  <a:pt x="1736" y="1663"/>
                </a:lnTo>
                <a:lnTo>
                  <a:pt x="1735" y="1662"/>
                </a:lnTo>
                <a:lnTo>
                  <a:pt x="1734" y="1662"/>
                </a:lnTo>
                <a:lnTo>
                  <a:pt x="1734" y="1661"/>
                </a:lnTo>
                <a:lnTo>
                  <a:pt x="1732" y="1661"/>
                </a:lnTo>
                <a:lnTo>
                  <a:pt x="1731" y="1659"/>
                </a:lnTo>
                <a:lnTo>
                  <a:pt x="1730" y="1659"/>
                </a:lnTo>
                <a:lnTo>
                  <a:pt x="1730" y="1658"/>
                </a:lnTo>
                <a:lnTo>
                  <a:pt x="1729" y="1658"/>
                </a:lnTo>
                <a:lnTo>
                  <a:pt x="1728" y="1657"/>
                </a:lnTo>
                <a:lnTo>
                  <a:pt x="1728" y="1656"/>
                </a:lnTo>
                <a:lnTo>
                  <a:pt x="1727" y="1656"/>
                </a:lnTo>
                <a:lnTo>
                  <a:pt x="1727" y="1655"/>
                </a:lnTo>
                <a:lnTo>
                  <a:pt x="1726" y="1654"/>
                </a:lnTo>
                <a:lnTo>
                  <a:pt x="1724" y="1653"/>
                </a:lnTo>
                <a:lnTo>
                  <a:pt x="1722" y="1650"/>
                </a:lnTo>
                <a:lnTo>
                  <a:pt x="1721" y="1650"/>
                </a:lnTo>
                <a:lnTo>
                  <a:pt x="1721" y="1649"/>
                </a:lnTo>
                <a:lnTo>
                  <a:pt x="1720" y="1649"/>
                </a:lnTo>
                <a:lnTo>
                  <a:pt x="1720" y="1648"/>
                </a:lnTo>
                <a:lnTo>
                  <a:pt x="1719" y="1648"/>
                </a:lnTo>
                <a:lnTo>
                  <a:pt x="1718" y="1648"/>
                </a:lnTo>
                <a:lnTo>
                  <a:pt x="1716" y="1648"/>
                </a:lnTo>
                <a:lnTo>
                  <a:pt x="1715" y="1648"/>
                </a:lnTo>
                <a:lnTo>
                  <a:pt x="1714" y="1647"/>
                </a:lnTo>
                <a:lnTo>
                  <a:pt x="1714" y="1646"/>
                </a:lnTo>
                <a:lnTo>
                  <a:pt x="1714" y="1645"/>
                </a:lnTo>
                <a:lnTo>
                  <a:pt x="1713" y="1645"/>
                </a:lnTo>
                <a:lnTo>
                  <a:pt x="1712" y="1642"/>
                </a:lnTo>
                <a:lnTo>
                  <a:pt x="1711" y="1641"/>
                </a:lnTo>
                <a:lnTo>
                  <a:pt x="1711" y="1640"/>
                </a:lnTo>
                <a:lnTo>
                  <a:pt x="1710" y="1640"/>
                </a:lnTo>
                <a:lnTo>
                  <a:pt x="1709" y="1639"/>
                </a:lnTo>
                <a:lnTo>
                  <a:pt x="1709" y="1638"/>
                </a:lnTo>
                <a:lnTo>
                  <a:pt x="1707" y="1638"/>
                </a:lnTo>
                <a:lnTo>
                  <a:pt x="1707" y="1637"/>
                </a:lnTo>
                <a:lnTo>
                  <a:pt x="1707" y="1636"/>
                </a:lnTo>
                <a:lnTo>
                  <a:pt x="1706" y="1636"/>
                </a:lnTo>
                <a:lnTo>
                  <a:pt x="1705" y="1636"/>
                </a:lnTo>
                <a:lnTo>
                  <a:pt x="1705" y="1634"/>
                </a:lnTo>
                <a:lnTo>
                  <a:pt x="1705" y="1633"/>
                </a:lnTo>
                <a:lnTo>
                  <a:pt x="1705" y="1632"/>
                </a:lnTo>
                <a:lnTo>
                  <a:pt x="1704" y="1632"/>
                </a:lnTo>
                <a:lnTo>
                  <a:pt x="1705" y="1632"/>
                </a:lnTo>
                <a:lnTo>
                  <a:pt x="1706" y="1633"/>
                </a:lnTo>
                <a:lnTo>
                  <a:pt x="1706" y="1632"/>
                </a:lnTo>
                <a:lnTo>
                  <a:pt x="1707" y="1632"/>
                </a:lnTo>
                <a:lnTo>
                  <a:pt x="1707" y="1631"/>
                </a:lnTo>
                <a:lnTo>
                  <a:pt x="1707" y="1630"/>
                </a:lnTo>
                <a:lnTo>
                  <a:pt x="1707" y="1629"/>
                </a:lnTo>
                <a:lnTo>
                  <a:pt x="1706" y="1629"/>
                </a:lnTo>
                <a:lnTo>
                  <a:pt x="1705" y="1629"/>
                </a:lnTo>
                <a:lnTo>
                  <a:pt x="1704" y="1629"/>
                </a:lnTo>
                <a:lnTo>
                  <a:pt x="1704" y="1628"/>
                </a:lnTo>
                <a:lnTo>
                  <a:pt x="1703" y="1628"/>
                </a:lnTo>
                <a:lnTo>
                  <a:pt x="1702" y="1628"/>
                </a:lnTo>
                <a:lnTo>
                  <a:pt x="1702" y="1626"/>
                </a:lnTo>
                <a:lnTo>
                  <a:pt x="1701" y="1626"/>
                </a:lnTo>
                <a:lnTo>
                  <a:pt x="1701" y="1625"/>
                </a:lnTo>
                <a:lnTo>
                  <a:pt x="1701" y="1624"/>
                </a:lnTo>
                <a:lnTo>
                  <a:pt x="1699" y="1624"/>
                </a:lnTo>
                <a:lnTo>
                  <a:pt x="1699" y="1623"/>
                </a:lnTo>
                <a:lnTo>
                  <a:pt x="1698" y="1623"/>
                </a:lnTo>
                <a:lnTo>
                  <a:pt x="1698" y="1622"/>
                </a:lnTo>
                <a:lnTo>
                  <a:pt x="1698" y="1621"/>
                </a:lnTo>
                <a:lnTo>
                  <a:pt x="1697" y="1621"/>
                </a:lnTo>
                <a:lnTo>
                  <a:pt x="1697" y="1620"/>
                </a:lnTo>
                <a:lnTo>
                  <a:pt x="1698" y="1620"/>
                </a:lnTo>
                <a:lnTo>
                  <a:pt x="1698" y="1619"/>
                </a:lnTo>
                <a:lnTo>
                  <a:pt x="1695" y="1617"/>
                </a:lnTo>
                <a:lnTo>
                  <a:pt x="1694" y="1616"/>
                </a:lnTo>
                <a:lnTo>
                  <a:pt x="1694" y="1615"/>
                </a:lnTo>
                <a:lnTo>
                  <a:pt x="1693" y="1615"/>
                </a:lnTo>
                <a:lnTo>
                  <a:pt x="1693" y="1614"/>
                </a:lnTo>
                <a:lnTo>
                  <a:pt x="1691" y="1615"/>
                </a:lnTo>
                <a:lnTo>
                  <a:pt x="1690" y="1615"/>
                </a:lnTo>
                <a:lnTo>
                  <a:pt x="1689" y="1615"/>
                </a:lnTo>
                <a:lnTo>
                  <a:pt x="1688" y="1616"/>
                </a:lnTo>
                <a:lnTo>
                  <a:pt x="1687" y="1617"/>
                </a:lnTo>
                <a:lnTo>
                  <a:pt x="1686" y="1617"/>
                </a:lnTo>
                <a:lnTo>
                  <a:pt x="1682" y="1617"/>
                </a:lnTo>
                <a:lnTo>
                  <a:pt x="1681" y="1616"/>
                </a:lnTo>
                <a:lnTo>
                  <a:pt x="1680" y="1614"/>
                </a:lnTo>
                <a:lnTo>
                  <a:pt x="1679" y="1613"/>
                </a:lnTo>
                <a:lnTo>
                  <a:pt x="1677" y="1611"/>
                </a:lnTo>
                <a:lnTo>
                  <a:pt x="1674" y="1608"/>
                </a:lnTo>
                <a:lnTo>
                  <a:pt x="1674" y="1607"/>
                </a:lnTo>
                <a:lnTo>
                  <a:pt x="1674" y="1606"/>
                </a:lnTo>
                <a:lnTo>
                  <a:pt x="1674" y="1605"/>
                </a:lnTo>
                <a:lnTo>
                  <a:pt x="1673" y="1605"/>
                </a:lnTo>
                <a:lnTo>
                  <a:pt x="1673" y="1604"/>
                </a:lnTo>
                <a:lnTo>
                  <a:pt x="1673" y="1603"/>
                </a:lnTo>
                <a:lnTo>
                  <a:pt x="1673" y="1601"/>
                </a:lnTo>
                <a:lnTo>
                  <a:pt x="1672" y="1599"/>
                </a:lnTo>
                <a:lnTo>
                  <a:pt x="1673" y="1598"/>
                </a:lnTo>
                <a:lnTo>
                  <a:pt x="1673" y="1597"/>
                </a:lnTo>
                <a:lnTo>
                  <a:pt x="1673" y="1596"/>
                </a:lnTo>
                <a:lnTo>
                  <a:pt x="1673" y="1595"/>
                </a:lnTo>
                <a:lnTo>
                  <a:pt x="1672" y="1595"/>
                </a:lnTo>
                <a:lnTo>
                  <a:pt x="1671" y="1595"/>
                </a:lnTo>
                <a:lnTo>
                  <a:pt x="1670" y="1595"/>
                </a:lnTo>
                <a:lnTo>
                  <a:pt x="1670" y="1594"/>
                </a:lnTo>
                <a:lnTo>
                  <a:pt x="1669" y="1594"/>
                </a:lnTo>
                <a:lnTo>
                  <a:pt x="1668" y="1592"/>
                </a:lnTo>
                <a:lnTo>
                  <a:pt x="1668" y="1591"/>
                </a:lnTo>
                <a:lnTo>
                  <a:pt x="1666" y="1591"/>
                </a:lnTo>
                <a:lnTo>
                  <a:pt x="1666" y="1590"/>
                </a:lnTo>
                <a:lnTo>
                  <a:pt x="1665" y="1589"/>
                </a:lnTo>
                <a:lnTo>
                  <a:pt x="1664" y="1589"/>
                </a:lnTo>
                <a:lnTo>
                  <a:pt x="1664" y="1588"/>
                </a:lnTo>
                <a:lnTo>
                  <a:pt x="1663" y="1588"/>
                </a:lnTo>
                <a:lnTo>
                  <a:pt x="1663" y="1587"/>
                </a:lnTo>
                <a:lnTo>
                  <a:pt x="1663" y="1586"/>
                </a:lnTo>
                <a:lnTo>
                  <a:pt x="1662" y="1586"/>
                </a:lnTo>
                <a:lnTo>
                  <a:pt x="1661" y="1586"/>
                </a:lnTo>
                <a:lnTo>
                  <a:pt x="1662" y="1587"/>
                </a:lnTo>
                <a:lnTo>
                  <a:pt x="1661" y="1588"/>
                </a:lnTo>
                <a:lnTo>
                  <a:pt x="1660" y="1587"/>
                </a:lnTo>
                <a:lnTo>
                  <a:pt x="1660" y="1586"/>
                </a:lnTo>
                <a:lnTo>
                  <a:pt x="1659" y="1586"/>
                </a:lnTo>
                <a:lnTo>
                  <a:pt x="1657" y="1586"/>
                </a:lnTo>
                <a:lnTo>
                  <a:pt x="1657" y="1587"/>
                </a:lnTo>
                <a:lnTo>
                  <a:pt x="1656" y="1587"/>
                </a:lnTo>
                <a:lnTo>
                  <a:pt x="1657" y="1587"/>
                </a:lnTo>
                <a:lnTo>
                  <a:pt x="1657" y="1588"/>
                </a:lnTo>
                <a:lnTo>
                  <a:pt x="1657" y="1589"/>
                </a:lnTo>
                <a:lnTo>
                  <a:pt x="1657" y="1590"/>
                </a:lnTo>
                <a:lnTo>
                  <a:pt x="1659" y="1590"/>
                </a:lnTo>
                <a:lnTo>
                  <a:pt x="1659" y="1591"/>
                </a:lnTo>
                <a:lnTo>
                  <a:pt x="1660" y="1591"/>
                </a:lnTo>
                <a:lnTo>
                  <a:pt x="1660" y="1592"/>
                </a:lnTo>
                <a:lnTo>
                  <a:pt x="1661" y="1592"/>
                </a:lnTo>
                <a:lnTo>
                  <a:pt x="1661" y="1594"/>
                </a:lnTo>
                <a:lnTo>
                  <a:pt x="1661" y="1595"/>
                </a:lnTo>
                <a:lnTo>
                  <a:pt x="1662" y="1595"/>
                </a:lnTo>
                <a:lnTo>
                  <a:pt x="1662" y="1596"/>
                </a:lnTo>
                <a:lnTo>
                  <a:pt x="1663" y="1596"/>
                </a:lnTo>
                <a:lnTo>
                  <a:pt x="1663" y="1597"/>
                </a:lnTo>
                <a:lnTo>
                  <a:pt x="1664" y="1597"/>
                </a:lnTo>
                <a:lnTo>
                  <a:pt x="1664" y="1598"/>
                </a:lnTo>
                <a:lnTo>
                  <a:pt x="1665" y="1598"/>
                </a:lnTo>
                <a:lnTo>
                  <a:pt x="1665" y="1599"/>
                </a:lnTo>
                <a:lnTo>
                  <a:pt x="1664" y="1600"/>
                </a:lnTo>
                <a:lnTo>
                  <a:pt x="1665" y="1600"/>
                </a:lnTo>
                <a:lnTo>
                  <a:pt x="1666" y="1603"/>
                </a:lnTo>
                <a:lnTo>
                  <a:pt x="1668" y="1605"/>
                </a:lnTo>
                <a:lnTo>
                  <a:pt x="1666" y="1604"/>
                </a:lnTo>
                <a:lnTo>
                  <a:pt x="1665" y="1601"/>
                </a:lnTo>
                <a:lnTo>
                  <a:pt x="1665" y="1600"/>
                </a:lnTo>
                <a:lnTo>
                  <a:pt x="1665" y="1599"/>
                </a:lnTo>
                <a:lnTo>
                  <a:pt x="1666" y="1599"/>
                </a:lnTo>
                <a:lnTo>
                  <a:pt x="1666" y="1598"/>
                </a:lnTo>
                <a:lnTo>
                  <a:pt x="1668" y="1598"/>
                </a:lnTo>
                <a:lnTo>
                  <a:pt x="1668" y="1599"/>
                </a:lnTo>
                <a:lnTo>
                  <a:pt x="1669" y="1599"/>
                </a:lnTo>
                <a:lnTo>
                  <a:pt x="1669" y="1598"/>
                </a:lnTo>
                <a:lnTo>
                  <a:pt x="1669" y="1597"/>
                </a:lnTo>
                <a:lnTo>
                  <a:pt x="1670" y="1597"/>
                </a:lnTo>
                <a:lnTo>
                  <a:pt x="1670" y="1598"/>
                </a:lnTo>
                <a:lnTo>
                  <a:pt x="1670" y="1599"/>
                </a:lnTo>
                <a:lnTo>
                  <a:pt x="1671" y="1599"/>
                </a:lnTo>
                <a:lnTo>
                  <a:pt x="1670" y="1600"/>
                </a:lnTo>
                <a:lnTo>
                  <a:pt x="1671" y="1600"/>
                </a:lnTo>
                <a:lnTo>
                  <a:pt x="1670" y="1601"/>
                </a:lnTo>
                <a:lnTo>
                  <a:pt x="1669" y="1601"/>
                </a:lnTo>
                <a:lnTo>
                  <a:pt x="1669" y="1600"/>
                </a:lnTo>
                <a:lnTo>
                  <a:pt x="1670" y="1600"/>
                </a:lnTo>
                <a:lnTo>
                  <a:pt x="1669" y="1600"/>
                </a:lnTo>
                <a:lnTo>
                  <a:pt x="1669" y="1599"/>
                </a:lnTo>
                <a:lnTo>
                  <a:pt x="1669" y="1600"/>
                </a:lnTo>
                <a:lnTo>
                  <a:pt x="1669" y="1601"/>
                </a:lnTo>
                <a:lnTo>
                  <a:pt x="1670" y="1601"/>
                </a:lnTo>
                <a:lnTo>
                  <a:pt x="1671" y="1601"/>
                </a:lnTo>
                <a:lnTo>
                  <a:pt x="1671" y="1603"/>
                </a:lnTo>
                <a:lnTo>
                  <a:pt x="1671" y="1604"/>
                </a:lnTo>
                <a:lnTo>
                  <a:pt x="1671" y="1605"/>
                </a:lnTo>
                <a:lnTo>
                  <a:pt x="1670" y="1605"/>
                </a:lnTo>
                <a:lnTo>
                  <a:pt x="1670" y="1606"/>
                </a:lnTo>
                <a:lnTo>
                  <a:pt x="1671" y="1605"/>
                </a:lnTo>
                <a:lnTo>
                  <a:pt x="1671" y="1606"/>
                </a:lnTo>
                <a:lnTo>
                  <a:pt x="1672" y="1606"/>
                </a:lnTo>
                <a:lnTo>
                  <a:pt x="1672" y="1607"/>
                </a:lnTo>
                <a:lnTo>
                  <a:pt x="1673" y="1607"/>
                </a:lnTo>
                <a:lnTo>
                  <a:pt x="1673" y="1608"/>
                </a:lnTo>
                <a:lnTo>
                  <a:pt x="1673" y="1609"/>
                </a:lnTo>
                <a:lnTo>
                  <a:pt x="1674" y="1609"/>
                </a:lnTo>
                <a:lnTo>
                  <a:pt x="1673" y="1609"/>
                </a:lnTo>
                <a:lnTo>
                  <a:pt x="1673" y="1611"/>
                </a:lnTo>
                <a:lnTo>
                  <a:pt x="1672" y="1611"/>
                </a:lnTo>
                <a:lnTo>
                  <a:pt x="1671" y="1611"/>
                </a:lnTo>
                <a:lnTo>
                  <a:pt x="1671" y="1612"/>
                </a:lnTo>
                <a:lnTo>
                  <a:pt x="1672" y="1612"/>
                </a:lnTo>
                <a:lnTo>
                  <a:pt x="1673" y="1611"/>
                </a:lnTo>
                <a:lnTo>
                  <a:pt x="1674" y="1611"/>
                </a:lnTo>
                <a:lnTo>
                  <a:pt x="1676" y="1611"/>
                </a:lnTo>
                <a:lnTo>
                  <a:pt x="1676" y="1612"/>
                </a:lnTo>
                <a:lnTo>
                  <a:pt x="1676" y="1613"/>
                </a:lnTo>
                <a:lnTo>
                  <a:pt x="1676" y="1614"/>
                </a:lnTo>
                <a:lnTo>
                  <a:pt x="1677" y="1614"/>
                </a:lnTo>
                <a:lnTo>
                  <a:pt x="1677" y="1615"/>
                </a:lnTo>
                <a:lnTo>
                  <a:pt x="1677" y="1614"/>
                </a:lnTo>
                <a:lnTo>
                  <a:pt x="1677" y="1615"/>
                </a:lnTo>
                <a:lnTo>
                  <a:pt x="1678" y="1615"/>
                </a:lnTo>
                <a:lnTo>
                  <a:pt x="1678" y="1616"/>
                </a:lnTo>
                <a:lnTo>
                  <a:pt x="1679" y="1616"/>
                </a:lnTo>
                <a:lnTo>
                  <a:pt x="1679" y="1617"/>
                </a:lnTo>
                <a:lnTo>
                  <a:pt x="1679" y="1619"/>
                </a:lnTo>
                <a:lnTo>
                  <a:pt x="1680" y="1619"/>
                </a:lnTo>
                <a:lnTo>
                  <a:pt x="1680" y="1620"/>
                </a:lnTo>
                <a:lnTo>
                  <a:pt x="1681" y="1620"/>
                </a:lnTo>
                <a:lnTo>
                  <a:pt x="1682" y="1620"/>
                </a:lnTo>
                <a:lnTo>
                  <a:pt x="1682" y="1621"/>
                </a:lnTo>
                <a:lnTo>
                  <a:pt x="1684" y="1621"/>
                </a:lnTo>
                <a:lnTo>
                  <a:pt x="1685" y="1621"/>
                </a:lnTo>
                <a:lnTo>
                  <a:pt x="1685" y="1622"/>
                </a:lnTo>
                <a:lnTo>
                  <a:pt x="1686" y="1622"/>
                </a:lnTo>
                <a:lnTo>
                  <a:pt x="1687" y="1623"/>
                </a:lnTo>
                <a:lnTo>
                  <a:pt x="1688" y="1624"/>
                </a:lnTo>
                <a:lnTo>
                  <a:pt x="1690" y="1626"/>
                </a:lnTo>
                <a:lnTo>
                  <a:pt x="1694" y="1630"/>
                </a:lnTo>
                <a:lnTo>
                  <a:pt x="1696" y="1633"/>
                </a:lnTo>
                <a:lnTo>
                  <a:pt x="1699" y="1637"/>
                </a:lnTo>
                <a:lnTo>
                  <a:pt x="1702" y="1640"/>
                </a:lnTo>
                <a:lnTo>
                  <a:pt x="1704" y="1642"/>
                </a:lnTo>
                <a:lnTo>
                  <a:pt x="1704" y="1644"/>
                </a:lnTo>
                <a:lnTo>
                  <a:pt x="1705" y="1646"/>
                </a:lnTo>
                <a:lnTo>
                  <a:pt x="1709" y="1650"/>
                </a:lnTo>
                <a:lnTo>
                  <a:pt x="1710" y="1651"/>
                </a:lnTo>
                <a:lnTo>
                  <a:pt x="1711" y="1653"/>
                </a:lnTo>
                <a:lnTo>
                  <a:pt x="1712" y="1651"/>
                </a:lnTo>
                <a:lnTo>
                  <a:pt x="1712" y="1650"/>
                </a:lnTo>
                <a:lnTo>
                  <a:pt x="1713" y="1650"/>
                </a:lnTo>
                <a:lnTo>
                  <a:pt x="1713" y="1651"/>
                </a:lnTo>
                <a:lnTo>
                  <a:pt x="1714" y="1651"/>
                </a:lnTo>
                <a:lnTo>
                  <a:pt x="1714" y="1653"/>
                </a:lnTo>
                <a:lnTo>
                  <a:pt x="1715" y="1654"/>
                </a:lnTo>
                <a:lnTo>
                  <a:pt x="1714" y="1655"/>
                </a:lnTo>
                <a:lnTo>
                  <a:pt x="1714" y="1656"/>
                </a:lnTo>
                <a:lnTo>
                  <a:pt x="1715" y="1656"/>
                </a:lnTo>
                <a:lnTo>
                  <a:pt x="1718" y="1659"/>
                </a:lnTo>
                <a:lnTo>
                  <a:pt x="1721" y="1665"/>
                </a:lnTo>
                <a:lnTo>
                  <a:pt x="1719" y="1668"/>
                </a:lnTo>
                <a:lnTo>
                  <a:pt x="1718" y="1671"/>
                </a:lnTo>
                <a:lnTo>
                  <a:pt x="1716" y="1673"/>
                </a:lnTo>
                <a:lnTo>
                  <a:pt x="1715" y="1674"/>
                </a:lnTo>
                <a:lnTo>
                  <a:pt x="1714" y="1675"/>
                </a:lnTo>
                <a:lnTo>
                  <a:pt x="1713" y="1675"/>
                </a:lnTo>
                <a:lnTo>
                  <a:pt x="1713" y="1676"/>
                </a:lnTo>
                <a:lnTo>
                  <a:pt x="1712" y="1676"/>
                </a:lnTo>
                <a:lnTo>
                  <a:pt x="1711" y="1678"/>
                </a:lnTo>
                <a:lnTo>
                  <a:pt x="1709" y="1679"/>
                </a:lnTo>
                <a:lnTo>
                  <a:pt x="1707" y="1680"/>
                </a:lnTo>
                <a:lnTo>
                  <a:pt x="1707" y="1681"/>
                </a:lnTo>
                <a:lnTo>
                  <a:pt x="1706" y="1681"/>
                </a:lnTo>
                <a:lnTo>
                  <a:pt x="1706" y="1683"/>
                </a:lnTo>
                <a:lnTo>
                  <a:pt x="1704" y="1686"/>
                </a:lnTo>
                <a:lnTo>
                  <a:pt x="1702" y="1687"/>
                </a:lnTo>
                <a:lnTo>
                  <a:pt x="1701" y="1687"/>
                </a:lnTo>
                <a:lnTo>
                  <a:pt x="1699" y="1688"/>
                </a:lnTo>
                <a:lnTo>
                  <a:pt x="1698" y="1688"/>
                </a:lnTo>
                <a:lnTo>
                  <a:pt x="1698" y="1689"/>
                </a:lnTo>
                <a:lnTo>
                  <a:pt x="1696" y="1690"/>
                </a:lnTo>
                <a:lnTo>
                  <a:pt x="1695" y="1690"/>
                </a:lnTo>
                <a:lnTo>
                  <a:pt x="1694" y="1691"/>
                </a:lnTo>
                <a:lnTo>
                  <a:pt x="1693" y="1692"/>
                </a:lnTo>
                <a:lnTo>
                  <a:pt x="1693" y="1693"/>
                </a:lnTo>
                <a:lnTo>
                  <a:pt x="1691" y="1695"/>
                </a:lnTo>
                <a:lnTo>
                  <a:pt x="1690" y="1698"/>
                </a:lnTo>
                <a:lnTo>
                  <a:pt x="1690" y="1699"/>
                </a:lnTo>
                <a:lnTo>
                  <a:pt x="1693" y="1701"/>
                </a:lnTo>
                <a:lnTo>
                  <a:pt x="1689" y="1704"/>
                </a:lnTo>
                <a:lnTo>
                  <a:pt x="1696" y="1711"/>
                </a:lnTo>
                <a:lnTo>
                  <a:pt x="1694" y="1713"/>
                </a:lnTo>
                <a:lnTo>
                  <a:pt x="1691" y="1715"/>
                </a:lnTo>
                <a:lnTo>
                  <a:pt x="1685" y="1708"/>
                </a:lnTo>
                <a:lnTo>
                  <a:pt x="1682" y="1711"/>
                </a:lnTo>
                <a:lnTo>
                  <a:pt x="1680" y="1709"/>
                </a:lnTo>
                <a:lnTo>
                  <a:pt x="1680" y="1708"/>
                </a:lnTo>
                <a:lnTo>
                  <a:pt x="1679" y="1708"/>
                </a:lnTo>
                <a:lnTo>
                  <a:pt x="1678" y="1709"/>
                </a:lnTo>
                <a:lnTo>
                  <a:pt x="1673" y="1711"/>
                </a:lnTo>
                <a:lnTo>
                  <a:pt x="1670" y="1714"/>
                </a:lnTo>
                <a:lnTo>
                  <a:pt x="1661" y="1723"/>
                </a:lnTo>
                <a:lnTo>
                  <a:pt x="1655" y="1733"/>
                </a:lnTo>
                <a:lnTo>
                  <a:pt x="1648" y="1740"/>
                </a:lnTo>
                <a:lnTo>
                  <a:pt x="1647" y="1740"/>
                </a:lnTo>
                <a:lnTo>
                  <a:pt x="1646" y="1740"/>
                </a:lnTo>
                <a:lnTo>
                  <a:pt x="1645" y="1741"/>
                </a:lnTo>
                <a:lnTo>
                  <a:pt x="1642" y="1743"/>
                </a:lnTo>
                <a:lnTo>
                  <a:pt x="1640" y="1743"/>
                </a:lnTo>
                <a:lnTo>
                  <a:pt x="1640" y="1745"/>
                </a:lnTo>
                <a:lnTo>
                  <a:pt x="1639" y="1746"/>
                </a:lnTo>
                <a:lnTo>
                  <a:pt x="1638" y="1746"/>
                </a:lnTo>
                <a:lnTo>
                  <a:pt x="1637" y="1746"/>
                </a:lnTo>
                <a:lnTo>
                  <a:pt x="1637" y="1745"/>
                </a:lnTo>
                <a:lnTo>
                  <a:pt x="1636" y="1745"/>
                </a:lnTo>
                <a:lnTo>
                  <a:pt x="1634" y="1743"/>
                </a:lnTo>
                <a:lnTo>
                  <a:pt x="1634" y="1742"/>
                </a:lnTo>
                <a:lnTo>
                  <a:pt x="1628" y="1740"/>
                </a:lnTo>
                <a:lnTo>
                  <a:pt x="1611" y="1730"/>
                </a:lnTo>
                <a:lnTo>
                  <a:pt x="1607" y="1728"/>
                </a:lnTo>
                <a:lnTo>
                  <a:pt x="1604" y="1725"/>
                </a:lnTo>
                <a:lnTo>
                  <a:pt x="1601" y="1723"/>
                </a:lnTo>
                <a:lnTo>
                  <a:pt x="1598" y="1723"/>
                </a:lnTo>
                <a:lnTo>
                  <a:pt x="1597" y="1722"/>
                </a:lnTo>
                <a:lnTo>
                  <a:pt x="1596" y="1722"/>
                </a:lnTo>
                <a:lnTo>
                  <a:pt x="1595" y="1721"/>
                </a:lnTo>
                <a:lnTo>
                  <a:pt x="1594" y="1721"/>
                </a:lnTo>
                <a:lnTo>
                  <a:pt x="1593" y="1720"/>
                </a:lnTo>
                <a:lnTo>
                  <a:pt x="1590" y="1718"/>
                </a:lnTo>
                <a:lnTo>
                  <a:pt x="1590" y="1717"/>
                </a:lnTo>
                <a:lnTo>
                  <a:pt x="1587" y="1716"/>
                </a:lnTo>
                <a:lnTo>
                  <a:pt x="1584" y="1714"/>
                </a:lnTo>
                <a:lnTo>
                  <a:pt x="1579" y="1712"/>
                </a:lnTo>
                <a:lnTo>
                  <a:pt x="1576" y="1709"/>
                </a:lnTo>
                <a:lnTo>
                  <a:pt x="1572" y="1707"/>
                </a:lnTo>
                <a:lnTo>
                  <a:pt x="1569" y="1705"/>
                </a:lnTo>
                <a:lnTo>
                  <a:pt x="1565" y="1704"/>
                </a:lnTo>
                <a:lnTo>
                  <a:pt x="1564" y="1703"/>
                </a:lnTo>
                <a:lnTo>
                  <a:pt x="1561" y="1700"/>
                </a:lnTo>
                <a:lnTo>
                  <a:pt x="1557" y="1698"/>
                </a:lnTo>
                <a:lnTo>
                  <a:pt x="1553" y="1696"/>
                </a:lnTo>
                <a:lnTo>
                  <a:pt x="1552" y="1696"/>
                </a:lnTo>
                <a:lnTo>
                  <a:pt x="1552" y="1695"/>
                </a:lnTo>
                <a:lnTo>
                  <a:pt x="1551" y="1695"/>
                </a:lnTo>
                <a:lnTo>
                  <a:pt x="1550" y="1695"/>
                </a:lnTo>
                <a:lnTo>
                  <a:pt x="1550" y="1693"/>
                </a:lnTo>
                <a:lnTo>
                  <a:pt x="1548" y="1693"/>
                </a:lnTo>
                <a:lnTo>
                  <a:pt x="1548" y="1692"/>
                </a:lnTo>
                <a:lnTo>
                  <a:pt x="1545" y="1689"/>
                </a:lnTo>
                <a:lnTo>
                  <a:pt x="1544" y="1689"/>
                </a:lnTo>
                <a:lnTo>
                  <a:pt x="1543" y="1689"/>
                </a:lnTo>
                <a:lnTo>
                  <a:pt x="1542" y="1689"/>
                </a:lnTo>
                <a:lnTo>
                  <a:pt x="1540" y="1689"/>
                </a:lnTo>
                <a:lnTo>
                  <a:pt x="1540" y="1690"/>
                </a:lnTo>
                <a:lnTo>
                  <a:pt x="1539" y="1690"/>
                </a:lnTo>
                <a:lnTo>
                  <a:pt x="1538" y="1691"/>
                </a:lnTo>
                <a:lnTo>
                  <a:pt x="1538" y="1692"/>
                </a:lnTo>
                <a:lnTo>
                  <a:pt x="1537" y="1692"/>
                </a:lnTo>
                <a:lnTo>
                  <a:pt x="1537" y="1693"/>
                </a:lnTo>
                <a:lnTo>
                  <a:pt x="1538" y="1693"/>
                </a:lnTo>
                <a:lnTo>
                  <a:pt x="1538" y="1695"/>
                </a:lnTo>
                <a:lnTo>
                  <a:pt x="1542" y="1697"/>
                </a:lnTo>
                <a:lnTo>
                  <a:pt x="1542" y="1698"/>
                </a:lnTo>
                <a:lnTo>
                  <a:pt x="1546" y="1701"/>
                </a:lnTo>
                <a:lnTo>
                  <a:pt x="1548" y="1703"/>
                </a:lnTo>
                <a:lnTo>
                  <a:pt x="1550" y="1703"/>
                </a:lnTo>
                <a:lnTo>
                  <a:pt x="1576" y="1717"/>
                </a:lnTo>
                <a:lnTo>
                  <a:pt x="1579" y="1720"/>
                </a:lnTo>
                <a:lnTo>
                  <a:pt x="1596" y="1730"/>
                </a:lnTo>
                <a:lnTo>
                  <a:pt x="1599" y="1732"/>
                </a:lnTo>
                <a:lnTo>
                  <a:pt x="1599" y="1731"/>
                </a:lnTo>
                <a:lnTo>
                  <a:pt x="1597" y="1730"/>
                </a:lnTo>
                <a:lnTo>
                  <a:pt x="1594" y="1728"/>
                </a:lnTo>
                <a:lnTo>
                  <a:pt x="1593" y="1726"/>
                </a:lnTo>
                <a:lnTo>
                  <a:pt x="1593" y="1725"/>
                </a:lnTo>
                <a:lnTo>
                  <a:pt x="1593" y="1726"/>
                </a:lnTo>
                <a:lnTo>
                  <a:pt x="1594" y="1726"/>
                </a:lnTo>
                <a:lnTo>
                  <a:pt x="1594" y="1728"/>
                </a:lnTo>
                <a:lnTo>
                  <a:pt x="1595" y="1728"/>
                </a:lnTo>
                <a:lnTo>
                  <a:pt x="1596" y="1728"/>
                </a:lnTo>
                <a:lnTo>
                  <a:pt x="1596" y="1729"/>
                </a:lnTo>
                <a:lnTo>
                  <a:pt x="1597" y="1729"/>
                </a:lnTo>
                <a:lnTo>
                  <a:pt x="1597" y="1730"/>
                </a:lnTo>
                <a:lnTo>
                  <a:pt x="1598" y="1730"/>
                </a:lnTo>
                <a:lnTo>
                  <a:pt x="1599" y="1731"/>
                </a:lnTo>
                <a:lnTo>
                  <a:pt x="1601" y="1731"/>
                </a:lnTo>
                <a:lnTo>
                  <a:pt x="1601" y="1732"/>
                </a:lnTo>
                <a:lnTo>
                  <a:pt x="1602" y="1732"/>
                </a:lnTo>
                <a:lnTo>
                  <a:pt x="1603" y="1733"/>
                </a:lnTo>
                <a:lnTo>
                  <a:pt x="1603" y="1732"/>
                </a:lnTo>
                <a:lnTo>
                  <a:pt x="1603" y="1733"/>
                </a:lnTo>
                <a:lnTo>
                  <a:pt x="1603" y="1732"/>
                </a:lnTo>
                <a:lnTo>
                  <a:pt x="1603" y="1733"/>
                </a:lnTo>
                <a:lnTo>
                  <a:pt x="1604" y="1733"/>
                </a:lnTo>
                <a:lnTo>
                  <a:pt x="1604" y="1734"/>
                </a:lnTo>
                <a:lnTo>
                  <a:pt x="1605" y="1734"/>
                </a:lnTo>
                <a:lnTo>
                  <a:pt x="1603" y="1733"/>
                </a:lnTo>
                <a:lnTo>
                  <a:pt x="1602" y="1733"/>
                </a:lnTo>
                <a:lnTo>
                  <a:pt x="1603" y="1734"/>
                </a:lnTo>
                <a:lnTo>
                  <a:pt x="1604" y="1734"/>
                </a:lnTo>
                <a:lnTo>
                  <a:pt x="1605" y="1735"/>
                </a:lnTo>
                <a:lnTo>
                  <a:pt x="1604" y="1737"/>
                </a:lnTo>
                <a:lnTo>
                  <a:pt x="1605" y="1737"/>
                </a:lnTo>
                <a:lnTo>
                  <a:pt x="1606" y="1734"/>
                </a:lnTo>
                <a:lnTo>
                  <a:pt x="1605" y="1737"/>
                </a:lnTo>
                <a:lnTo>
                  <a:pt x="1604" y="1737"/>
                </a:lnTo>
                <a:lnTo>
                  <a:pt x="1605" y="1737"/>
                </a:lnTo>
                <a:lnTo>
                  <a:pt x="1604" y="1737"/>
                </a:lnTo>
                <a:lnTo>
                  <a:pt x="1605" y="1738"/>
                </a:lnTo>
                <a:lnTo>
                  <a:pt x="1604" y="1738"/>
                </a:lnTo>
                <a:lnTo>
                  <a:pt x="1604" y="1737"/>
                </a:lnTo>
                <a:lnTo>
                  <a:pt x="1604" y="1738"/>
                </a:lnTo>
                <a:lnTo>
                  <a:pt x="1604" y="1739"/>
                </a:lnTo>
                <a:lnTo>
                  <a:pt x="1605" y="1740"/>
                </a:lnTo>
                <a:lnTo>
                  <a:pt x="1606" y="1740"/>
                </a:lnTo>
                <a:lnTo>
                  <a:pt x="1606" y="1739"/>
                </a:lnTo>
                <a:lnTo>
                  <a:pt x="1607" y="1739"/>
                </a:lnTo>
                <a:lnTo>
                  <a:pt x="1607" y="1740"/>
                </a:lnTo>
                <a:lnTo>
                  <a:pt x="1607" y="1741"/>
                </a:lnTo>
                <a:lnTo>
                  <a:pt x="1607" y="1742"/>
                </a:lnTo>
                <a:lnTo>
                  <a:pt x="1609" y="1742"/>
                </a:lnTo>
                <a:lnTo>
                  <a:pt x="1609" y="1743"/>
                </a:lnTo>
                <a:lnTo>
                  <a:pt x="1610" y="1743"/>
                </a:lnTo>
                <a:lnTo>
                  <a:pt x="1611" y="1743"/>
                </a:lnTo>
                <a:lnTo>
                  <a:pt x="1612" y="1743"/>
                </a:lnTo>
                <a:lnTo>
                  <a:pt x="1612" y="1745"/>
                </a:lnTo>
                <a:lnTo>
                  <a:pt x="1613" y="1745"/>
                </a:lnTo>
                <a:lnTo>
                  <a:pt x="1613" y="1746"/>
                </a:lnTo>
                <a:lnTo>
                  <a:pt x="1614" y="1750"/>
                </a:lnTo>
                <a:lnTo>
                  <a:pt x="1615" y="1750"/>
                </a:lnTo>
                <a:lnTo>
                  <a:pt x="1617" y="1750"/>
                </a:lnTo>
                <a:lnTo>
                  <a:pt x="1618" y="1750"/>
                </a:lnTo>
                <a:lnTo>
                  <a:pt x="1619" y="1750"/>
                </a:lnTo>
                <a:lnTo>
                  <a:pt x="1620" y="1750"/>
                </a:lnTo>
                <a:lnTo>
                  <a:pt x="1621" y="1750"/>
                </a:lnTo>
                <a:lnTo>
                  <a:pt x="1622" y="1749"/>
                </a:lnTo>
                <a:lnTo>
                  <a:pt x="1623" y="1749"/>
                </a:lnTo>
                <a:lnTo>
                  <a:pt x="1623" y="1750"/>
                </a:lnTo>
                <a:lnTo>
                  <a:pt x="1624" y="1749"/>
                </a:lnTo>
                <a:lnTo>
                  <a:pt x="1626" y="1749"/>
                </a:lnTo>
                <a:lnTo>
                  <a:pt x="1627" y="1749"/>
                </a:lnTo>
                <a:lnTo>
                  <a:pt x="1628" y="1750"/>
                </a:lnTo>
                <a:lnTo>
                  <a:pt x="1629" y="1750"/>
                </a:lnTo>
                <a:lnTo>
                  <a:pt x="1630" y="1750"/>
                </a:lnTo>
                <a:lnTo>
                  <a:pt x="1631" y="1750"/>
                </a:lnTo>
                <a:lnTo>
                  <a:pt x="1631" y="1751"/>
                </a:lnTo>
                <a:lnTo>
                  <a:pt x="1632" y="1751"/>
                </a:lnTo>
                <a:lnTo>
                  <a:pt x="1634" y="1751"/>
                </a:lnTo>
                <a:lnTo>
                  <a:pt x="1634" y="1753"/>
                </a:lnTo>
                <a:lnTo>
                  <a:pt x="1634" y="1754"/>
                </a:lnTo>
                <a:lnTo>
                  <a:pt x="1634" y="1755"/>
                </a:lnTo>
                <a:lnTo>
                  <a:pt x="1634" y="1756"/>
                </a:lnTo>
                <a:lnTo>
                  <a:pt x="1635" y="1756"/>
                </a:lnTo>
                <a:lnTo>
                  <a:pt x="1635" y="1757"/>
                </a:lnTo>
                <a:lnTo>
                  <a:pt x="1636" y="1758"/>
                </a:lnTo>
                <a:lnTo>
                  <a:pt x="1637" y="1759"/>
                </a:lnTo>
                <a:lnTo>
                  <a:pt x="1636" y="1759"/>
                </a:lnTo>
                <a:lnTo>
                  <a:pt x="1637" y="1759"/>
                </a:lnTo>
                <a:lnTo>
                  <a:pt x="1636" y="1760"/>
                </a:lnTo>
                <a:lnTo>
                  <a:pt x="1637" y="1760"/>
                </a:lnTo>
                <a:lnTo>
                  <a:pt x="1637" y="1762"/>
                </a:lnTo>
                <a:lnTo>
                  <a:pt x="1637" y="1763"/>
                </a:lnTo>
                <a:lnTo>
                  <a:pt x="1637" y="1764"/>
                </a:lnTo>
                <a:lnTo>
                  <a:pt x="1637" y="1765"/>
                </a:lnTo>
                <a:lnTo>
                  <a:pt x="1636" y="1765"/>
                </a:lnTo>
                <a:lnTo>
                  <a:pt x="1636" y="1766"/>
                </a:lnTo>
                <a:lnTo>
                  <a:pt x="1636" y="1767"/>
                </a:lnTo>
                <a:lnTo>
                  <a:pt x="1635" y="1767"/>
                </a:lnTo>
                <a:lnTo>
                  <a:pt x="1635" y="1768"/>
                </a:lnTo>
                <a:lnTo>
                  <a:pt x="1635" y="1770"/>
                </a:lnTo>
                <a:lnTo>
                  <a:pt x="1635" y="1771"/>
                </a:lnTo>
                <a:lnTo>
                  <a:pt x="1634" y="1771"/>
                </a:lnTo>
                <a:lnTo>
                  <a:pt x="1634" y="1772"/>
                </a:lnTo>
                <a:lnTo>
                  <a:pt x="1634" y="1773"/>
                </a:lnTo>
                <a:lnTo>
                  <a:pt x="1634" y="1774"/>
                </a:lnTo>
                <a:lnTo>
                  <a:pt x="1632" y="1774"/>
                </a:lnTo>
                <a:lnTo>
                  <a:pt x="1632" y="1775"/>
                </a:lnTo>
                <a:lnTo>
                  <a:pt x="1632" y="1776"/>
                </a:lnTo>
                <a:lnTo>
                  <a:pt x="1632" y="1778"/>
                </a:lnTo>
                <a:lnTo>
                  <a:pt x="1632" y="1779"/>
                </a:lnTo>
                <a:lnTo>
                  <a:pt x="1634" y="1780"/>
                </a:lnTo>
                <a:lnTo>
                  <a:pt x="1634" y="1781"/>
                </a:lnTo>
                <a:lnTo>
                  <a:pt x="1634" y="1782"/>
                </a:lnTo>
                <a:lnTo>
                  <a:pt x="1632" y="1782"/>
                </a:lnTo>
                <a:lnTo>
                  <a:pt x="1634" y="1782"/>
                </a:lnTo>
                <a:lnTo>
                  <a:pt x="1634" y="1783"/>
                </a:lnTo>
                <a:lnTo>
                  <a:pt x="1634" y="1784"/>
                </a:lnTo>
                <a:lnTo>
                  <a:pt x="1634" y="1783"/>
                </a:lnTo>
                <a:lnTo>
                  <a:pt x="1635" y="1784"/>
                </a:lnTo>
                <a:lnTo>
                  <a:pt x="1635" y="1785"/>
                </a:lnTo>
                <a:lnTo>
                  <a:pt x="1635" y="1787"/>
                </a:lnTo>
                <a:lnTo>
                  <a:pt x="1635" y="1788"/>
                </a:lnTo>
                <a:lnTo>
                  <a:pt x="1636" y="1788"/>
                </a:lnTo>
                <a:lnTo>
                  <a:pt x="1636" y="1789"/>
                </a:lnTo>
                <a:lnTo>
                  <a:pt x="1636" y="1790"/>
                </a:lnTo>
                <a:lnTo>
                  <a:pt x="1636" y="1791"/>
                </a:lnTo>
                <a:lnTo>
                  <a:pt x="1637" y="1791"/>
                </a:lnTo>
                <a:lnTo>
                  <a:pt x="1636" y="1791"/>
                </a:lnTo>
                <a:lnTo>
                  <a:pt x="1635" y="1791"/>
                </a:lnTo>
                <a:lnTo>
                  <a:pt x="1636" y="1792"/>
                </a:lnTo>
                <a:lnTo>
                  <a:pt x="1636" y="1793"/>
                </a:lnTo>
                <a:lnTo>
                  <a:pt x="1637" y="1793"/>
                </a:lnTo>
                <a:lnTo>
                  <a:pt x="1637" y="1795"/>
                </a:lnTo>
                <a:lnTo>
                  <a:pt x="1637" y="1793"/>
                </a:lnTo>
                <a:lnTo>
                  <a:pt x="1638" y="1793"/>
                </a:lnTo>
                <a:lnTo>
                  <a:pt x="1638" y="1795"/>
                </a:lnTo>
                <a:lnTo>
                  <a:pt x="1639" y="1795"/>
                </a:lnTo>
                <a:lnTo>
                  <a:pt x="1640" y="1796"/>
                </a:lnTo>
                <a:lnTo>
                  <a:pt x="1642" y="1796"/>
                </a:lnTo>
                <a:lnTo>
                  <a:pt x="1642" y="1797"/>
                </a:lnTo>
                <a:lnTo>
                  <a:pt x="1643" y="1797"/>
                </a:lnTo>
                <a:lnTo>
                  <a:pt x="1644" y="1797"/>
                </a:lnTo>
                <a:lnTo>
                  <a:pt x="1645" y="1797"/>
                </a:lnTo>
                <a:lnTo>
                  <a:pt x="1646" y="1797"/>
                </a:lnTo>
                <a:lnTo>
                  <a:pt x="1647" y="1797"/>
                </a:lnTo>
                <a:lnTo>
                  <a:pt x="1648" y="1797"/>
                </a:lnTo>
                <a:lnTo>
                  <a:pt x="1649" y="1797"/>
                </a:lnTo>
                <a:lnTo>
                  <a:pt x="1651" y="1797"/>
                </a:lnTo>
                <a:lnTo>
                  <a:pt x="1652" y="1798"/>
                </a:lnTo>
                <a:lnTo>
                  <a:pt x="1653" y="1798"/>
                </a:lnTo>
                <a:lnTo>
                  <a:pt x="1654" y="1799"/>
                </a:lnTo>
                <a:lnTo>
                  <a:pt x="1655" y="1799"/>
                </a:lnTo>
                <a:lnTo>
                  <a:pt x="1655" y="1800"/>
                </a:lnTo>
                <a:lnTo>
                  <a:pt x="1656" y="1800"/>
                </a:lnTo>
                <a:lnTo>
                  <a:pt x="1656" y="1801"/>
                </a:lnTo>
                <a:lnTo>
                  <a:pt x="1657" y="1801"/>
                </a:lnTo>
                <a:lnTo>
                  <a:pt x="1657" y="1802"/>
                </a:lnTo>
                <a:lnTo>
                  <a:pt x="1659" y="1802"/>
                </a:lnTo>
                <a:lnTo>
                  <a:pt x="1659" y="1804"/>
                </a:lnTo>
                <a:lnTo>
                  <a:pt x="1657" y="1805"/>
                </a:lnTo>
                <a:lnTo>
                  <a:pt x="1657" y="1806"/>
                </a:lnTo>
                <a:lnTo>
                  <a:pt x="1656" y="1806"/>
                </a:lnTo>
                <a:lnTo>
                  <a:pt x="1656" y="1807"/>
                </a:lnTo>
                <a:lnTo>
                  <a:pt x="1655" y="1807"/>
                </a:lnTo>
                <a:lnTo>
                  <a:pt x="1655" y="1808"/>
                </a:lnTo>
                <a:lnTo>
                  <a:pt x="1655" y="1807"/>
                </a:lnTo>
                <a:lnTo>
                  <a:pt x="1654" y="1807"/>
                </a:lnTo>
                <a:lnTo>
                  <a:pt x="1654" y="1808"/>
                </a:lnTo>
                <a:lnTo>
                  <a:pt x="1653" y="1808"/>
                </a:lnTo>
                <a:lnTo>
                  <a:pt x="1652" y="1808"/>
                </a:lnTo>
                <a:lnTo>
                  <a:pt x="1652" y="1809"/>
                </a:lnTo>
                <a:lnTo>
                  <a:pt x="1651" y="1809"/>
                </a:lnTo>
                <a:lnTo>
                  <a:pt x="1649" y="1809"/>
                </a:lnTo>
                <a:lnTo>
                  <a:pt x="1648" y="1809"/>
                </a:lnTo>
                <a:lnTo>
                  <a:pt x="1647" y="1809"/>
                </a:lnTo>
                <a:lnTo>
                  <a:pt x="1647" y="1810"/>
                </a:lnTo>
                <a:lnTo>
                  <a:pt x="1646" y="1810"/>
                </a:lnTo>
                <a:lnTo>
                  <a:pt x="1645" y="1810"/>
                </a:lnTo>
                <a:lnTo>
                  <a:pt x="1645" y="1812"/>
                </a:lnTo>
                <a:lnTo>
                  <a:pt x="1644" y="1812"/>
                </a:lnTo>
                <a:lnTo>
                  <a:pt x="1645" y="1813"/>
                </a:lnTo>
                <a:lnTo>
                  <a:pt x="1646" y="1813"/>
                </a:lnTo>
                <a:lnTo>
                  <a:pt x="1646" y="1814"/>
                </a:lnTo>
                <a:lnTo>
                  <a:pt x="1647" y="1814"/>
                </a:lnTo>
                <a:lnTo>
                  <a:pt x="1648" y="1813"/>
                </a:lnTo>
                <a:lnTo>
                  <a:pt x="1649" y="1813"/>
                </a:lnTo>
                <a:lnTo>
                  <a:pt x="1651" y="1812"/>
                </a:lnTo>
                <a:lnTo>
                  <a:pt x="1652" y="1812"/>
                </a:lnTo>
                <a:lnTo>
                  <a:pt x="1653" y="1810"/>
                </a:lnTo>
                <a:lnTo>
                  <a:pt x="1654" y="1810"/>
                </a:lnTo>
                <a:lnTo>
                  <a:pt x="1655" y="1810"/>
                </a:lnTo>
                <a:lnTo>
                  <a:pt x="1654" y="1810"/>
                </a:lnTo>
                <a:lnTo>
                  <a:pt x="1655" y="1809"/>
                </a:lnTo>
                <a:lnTo>
                  <a:pt x="1656" y="1809"/>
                </a:lnTo>
                <a:lnTo>
                  <a:pt x="1656" y="1808"/>
                </a:lnTo>
                <a:lnTo>
                  <a:pt x="1657" y="1808"/>
                </a:lnTo>
                <a:lnTo>
                  <a:pt x="1659" y="1808"/>
                </a:lnTo>
                <a:lnTo>
                  <a:pt x="1659" y="1807"/>
                </a:lnTo>
                <a:lnTo>
                  <a:pt x="1657" y="1807"/>
                </a:lnTo>
                <a:lnTo>
                  <a:pt x="1657" y="1806"/>
                </a:lnTo>
                <a:lnTo>
                  <a:pt x="1657" y="1807"/>
                </a:lnTo>
                <a:lnTo>
                  <a:pt x="1659" y="1807"/>
                </a:lnTo>
                <a:lnTo>
                  <a:pt x="1660" y="1807"/>
                </a:lnTo>
                <a:lnTo>
                  <a:pt x="1661" y="1807"/>
                </a:lnTo>
                <a:lnTo>
                  <a:pt x="1661" y="1808"/>
                </a:lnTo>
                <a:lnTo>
                  <a:pt x="1662" y="1809"/>
                </a:lnTo>
                <a:lnTo>
                  <a:pt x="1663" y="1809"/>
                </a:lnTo>
                <a:lnTo>
                  <a:pt x="1663" y="1810"/>
                </a:lnTo>
                <a:lnTo>
                  <a:pt x="1664" y="1810"/>
                </a:lnTo>
                <a:lnTo>
                  <a:pt x="1664" y="1812"/>
                </a:lnTo>
                <a:lnTo>
                  <a:pt x="1664" y="1813"/>
                </a:lnTo>
                <a:lnTo>
                  <a:pt x="1663" y="1813"/>
                </a:lnTo>
                <a:lnTo>
                  <a:pt x="1664" y="1813"/>
                </a:lnTo>
                <a:lnTo>
                  <a:pt x="1664" y="1814"/>
                </a:lnTo>
                <a:lnTo>
                  <a:pt x="1663" y="1814"/>
                </a:lnTo>
                <a:lnTo>
                  <a:pt x="1663" y="1815"/>
                </a:lnTo>
                <a:lnTo>
                  <a:pt x="1663" y="1816"/>
                </a:lnTo>
                <a:lnTo>
                  <a:pt x="1662" y="1816"/>
                </a:lnTo>
                <a:lnTo>
                  <a:pt x="1662" y="1817"/>
                </a:lnTo>
                <a:lnTo>
                  <a:pt x="1661" y="1818"/>
                </a:lnTo>
                <a:lnTo>
                  <a:pt x="1660" y="1820"/>
                </a:lnTo>
                <a:lnTo>
                  <a:pt x="1659" y="1821"/>
                </a:lnTo>
                <a:lnTo>
                  <a:pt x="1657" y="1821"/>
                </a:lnTo>
                <a:lnTo>
                  <a:pt x="1657" y="1822"/>
                </a:lnTo>
                <a:lnTo>
                  <a:pt x="1656" y="1822"/>
                </a:lnTo>
                <a:lnTo>
                  <a:pt x="1656" y="1823"/>
                </a:lnTo>
                <a:lnTo>
                  <a:pt x="1655" y="1823"/>
                </a:lnTo>
                <a:lnTo>
                  <a:pt x="1655" y="1824"/>
                </a:lnTo>
                <a:lnTo>
                  <a:pt x="1654" y="1825"/>
                </a:lnTo>
                <a:lnTo>
                  <a:pt x="1654" y="1824"/>
                </a:lnTo>
                <a:lnTo>
                  <a:pt x="1654" y="1823"/>
                </a:lnTo>
                <a:lnTo>
                  <a:pt x="1655" y="1823"/>
                </a:lnTo>
                <a:lnTo>
                  <a:pt x="1654" y="1823"/>
                </a:lnTo>
                <a:lnTo>
                  <a:pt x="1654" y="1824"/>
                </a:lnTo>
                <a:lnTo>
                  <a:pt x="1653" y="1824"/>
                </a:lnTo>
                <a:lnTo>
                  <a:pt x="1653" y="1825"/>
                </a:lnTo>
                <a:lnTo>
                  <a:pt x="1652" y="1825"/>
                </a:lnTo>
                <a:lnTo>
                  <a:pt x="1653" y="1825"/>
                </a:lnTo>
                <a:lnTo>
                  <a:pt x="1652" y="1826"/>
                </a:lnTo>
                <a:lnTo>
                  <a:pt x="1652" y="1827"/>
                </a:lnTo>
                <a:lnTo>
                  <a:pt x="1653" y="1829"/>
                </a:lnTo>
                <a:lnTo>
                  <a:pt x="1652" y="1829"/>
                </a:lnTo>
                <a:lnTo>
                  <a:pt x="1653" y="1829"/>
                </a:lnTo>
                <a:lnTo>
                  <a:pt x="1653" y="1830"/>
                </a:lnTo>
                <a:lnTo>
                  <a:pt x="1652" y="1830"/>
                </a:lnTo>
                <a:lnTo>
                  <a:pt x="1652" y="1831"/>
                </a:lnTo>
                <a:lnTo>
                  <a:pt x="1652" y="1832"/>
                </a:lnTo>
                <a:lnTo>
                  <a:pt x="1651" y="1832"/>
                </a:lnTo>
                <a:lnTo>
                  <a:pt x="1651" y="1833"/>
                </a:lnTo>
                <a:lnTo>
                  <a:pt x="1651" y="1834"/>
                </a:lnTo>
                <a:lnTo>
                  <a:pt x="1651" y="1835"/>
                </a:lnTo>
                <a:lnTo>
                  <a:pt x="1651" y="1837"/>
                </a:lnTo>
                <a:lnTo>
                  <a:pt x="1649" y="1837"/>
                </a:lnTo>
                <a:lnTo>
                  <a:pt x="1649" y="1838"/>
                </a:lnTo>
                <a:lnTo>
                  <a:pt x="1648" y="1838"/>
                </a:lnTo>
                <a:lnTo>
                  <a:pt x="1648" y="1839"/>
                </a:lnTo>
                <a:lnTo>
                  <a:pt x="1647" y="1839"/>
                </a:lnTo>
                <a:lnTo>
                  <a:pt x="1647" y="1840"/>
                </a:lnTo>
                <a:lnTo>
                  <a:pt x="1647" y="1839"/>
                </a:lnTo>
                <a:lnTo>
                  <a:pt x="1647" y="1840"/>
                </a:lnTo>
                <a:lnTo>
                  <a:pt x="1646" y="1840"/>
                </a:lnTo>
                <a:lnTo>
                  <a:pt x="1645" y="1840"/>
                </a:lnTo>
                <a:lnTo>
                  <a:pt x="1645" y="1841"/>
                </a:lnTo>
                <a:lnTo>
                  <a:pt x="1644" y="1841"/>
                </a:lnTo>
                <a:lnTo>
                  <a:pt x="1643" y="1841"/>
                </a:lnTo>
                <a:lnTo>
                  <a:pt x="1642" y="1841"/>
                </a:lnTo>
                <a:lnTo>
                  <a:pt x="1640" y="1841"/>
                </a:lnTo>
                <a:lnTo>
                  <a:pt x="1640" y="1842"/>
                </a:lnTo>
                <a:lnTo>
                  <a:pt x="1639" y="1842"/>
                </a:lnTo>
                <a:lnTo>
                  <a:pt x="1638" y="1842"/>
                </a:lnTo>
                <a:lnTo>
                  <a:pt x="1638" y="1843"/>
                </a:lnTo>
                <a:lnTo>
                  <a:pt x="1637" y="1845"/>
                </a:lnTo>
                <a:lnTo>
                  <a:pt x="1636" y="1845"/>
                </a:lnTo>
                <a:lnTo>
                  <a:pt x="1635" y="1845"/>
                </a:lnTo>
                <a:lnTo>
                  <a:pt x="1635" y="1846"/>
                </a:lnTo>
                <a:lnTo>
                  <a:pt x="1634" y="1846"/>
                </a:lnTo>
                <a:lnTo>
                  <a:pt x="1632" y="1846"/>
                </a:lnTo>
                <a:lnTo>
                  <a:pt x="1631" y="1846"/>
                </a:lnTo>
                <a:lnTo>
                  <a:pt x="1630" y="1846"/>
                </a:lnTo>
                <a:lnTo>
                  <a:pt x="1630" y="1847"/>
                </a:lnTo>
                <a:lnTo>
                  <a:pt x="1629" y="1847"/>
                </a:lnTo>
                <a:lnTo>
                  <a:pt x="1628" y="1847"/>
                </a:lnTo>
                <a:lnTo>
                  <a:pt x="1627" y="1847"/>
                </a:lnTo>
                <a:lnTo>
                  <a:pt x="1626" y="1847"/>
                </a:lnTo>
                <a:lnTo>
                  <a:pt x="1626" y="1848"/>
                </a:lnTo>
                <a:lnTo>
                  <a:pt x="1624" y="1848"/>
                </a:lnTo>
                <a:lnTo>
                  <a:pt x="1623" y="1848"/>
                </a:lnTo>
                <a:lnTo>
                  <a:pt x="1622" y="1848"/>
                </a:lnTo>
                <a:lnTo>
                  <a:pt x="1622" y="1847"/>
                </a:lnTo>
                <a:lnTo>
                  <a:pt x="1621" y="1847"/>
                </a:lnTo>
                <a:lnTo>
                  <a:pt x="1620" y="1847"/>
                </a:lnTo>
                <a:lnTo>
                  <a:pt x="1620" y="1846"/>
                </a:lnTo>
                <a:lnTo>
                  <a:pt x="1619" y="1846"/>
                </a:lnTo>
                <a:lnTo>
                  <a:pt x="1619" y="1847"/>
                </a:lnTo>
                <a:lnTo>
                  <a:pt x="1618" y="1847"/>
                </a:lnTo>
                <a:lnTo>
                  <a:pt x="1618" y="1846"/>
                </a:lnTo>
                <a:lnTo>
                  <a:pt x="1617" y="1846"/>
                </a:lnTo>
                <a:lnTo>
                  <a:pt x="1617" y="1847"/>
                </a:lnTo>
                <a:lnTo>
                  <a:pt x="1617" y="1846"/>
                </a:lnTo>
                <a:lnTo>
                  <a:pt x="1615" y="1846"/>
                </a:lnTo>
                <a:lnTo>
                  <a:pt x="1615" y="1845"/>
                </a:lnTo>
                <a:lnTo>
                  <a:pt x="1615" y="1843"/>
                </a:lnTo>
                <a:lnTo>
                  <a:pt x="1614" y="1843"/>
                </a:lnTo>
                <a:lnTo>
                  <a:pt x="1614" y="1842"/>
                </a:lnTo>
                <a:lnTo>
                  <a:pt x="1613" y="1841"/>
                </a:lnTo>
                <a:lnTo>
                  <a:pt x="1613" y="1840"/>
                </a:lnTo>
                <a:lnTo>
                  <a:pt x="1613" y="1839"/>
                </a:lnTo>
                <a:lnTo>
                  <a:pt x="1612" y="1839"/>
                </a:lnTo>
                <a:lnTo>
                  <a:pt x="1612" y="1838"/>
                </a:lnTo>
                <a:lnTo>
                  <a:pt x="1612" y="1837"/>
                </a:lnTo>
                <a:lnTo>
                  <a:pt x="1613" y="1837"/>
                </a:lnTo>
                <a:lnTo>
                  <a:pt x="1613" y="1835"/>
                </a:lnTo>
                <a:lnTo>
                  <a:pt x="1613" y="1834"/>
                </a:lnTo>
                <a:lnTo>
                  <a:pt x="1614" y="1833"/>
                </a:lnTo>
                <a:lnTo>
                  <a:pt x="1614" y="1832"/>
                </a:lnTo>
                <a:lnTo>
                  <a:pt x="1614" y="1831"/>
                </a:lnTo>
                <a:lnTo>
                  <a:pt x="1614" y="1830"/>
                </a:lnTo>
                <a:lnTo>
                  <a:pt x="1614" y="1829"/>
                </a:lnTo>
                <a:lnTo>
                  <a:pt x="1614" y="1827"/>
                </a:lnTo>
                <a:lnTo>
                  <a:pt x="1614" y="1826"/>
                </a:lnTo>
                <a:lnTo>
                  <a:pt x="1614" y="1825"/>
                </a:lnTo>
                <a:lnTo>
                  <a:pt x="1614" y="1824"/>
                </a:lnTo>
                <a:lnTo>
                  <a:pt x="1615" y="1823"/>
                </a:lnTo>
                <a:lnTo>
                  <a:pt x="1615" y="1822"/>
                </a:lnTo>
                <a:lnTo>
                  <a:pt x="1615" y="1821"/>
                </a:lnTo>
                <a:lnTo>
                  <a:pt x="1615" y="1820"/>
                </a:lnTo>
                <a:lnTo>
                  <a:pt x="1614" y="1818"/>
                </a:lnTo>
                <a:lnTo>
                  <a:pt x="1614" y="1817"/>
                </a:lnTo>
                <a:lnTo>
                  <a:pt x="1613" y="1817"/>
                </a:lnTo>
                <a:lnTo>
                  <a:pt x="1613" y="1816"/>
                </a:lnTo>
                <a:lnTo>
                  <a:pt x="1613" y="1815"/>
                </a:lnTo>
                <a:lnTo>
                  <a:pt x="1612" y="1815"/>
                </a:lnTo>
                <a:lnTo>
                  <a:pt x="1612" y="1814"/>
                </a:lnTo>
                <a:lnTo>
                  <a:pt x="1611" y="1814"/>
                </a:lnTo>
                <a:lnTo>
                  <a:pt x="1611" y="1813"/>
                </a:lnTo>
                <a:lnTo>
                  <a:pt x="1611" y="1812"/>
                </a:lnTo>
                <a:lnTo>
                  <a:pt x="1611" y="1810"/>
                </a:lnTo>
                <a:lnTo>
                  <a:pt x="1611" y="1809"/>
                </a:lnTo>
                <a:lnTo>
                  <a:pt x="1610" y="1809"/>
                </a:lnTo>
                <a:lnTo>
                  <a:pt x="1609" y="1809"/>
                </a:lnTo>
                <a:lnTo>
                  <a:pt x="1607" y="1809"/>
                </a:lnTo>
                <a:lnTo>
                  <a:pt x="1606" y="1808"/>
                </a:lnTo>
                <a:lnTo>
                  <a:pt x="1606" y="1809"/>
                </a:lnTo>
                <a:lnTo>
                  <a:pt x="1612" y="1816"/>
                </a:lnTo>
                <a:lnTo>
                  <a:pt x="1612" y="1817"/>
                </a:lnTo>
                <a:lnTo>
                  <a:pt x="1611" y="1817"/>
                </a:lnTo>
                <a:lnTo>
                  <a:pt x="1612" y="1816"/>
                </a:lnTo>
                <a:lnTo>
                  <a:pt x="1611" y="1816"/>
                </a:lnTo>
                <a:lnTo>
                  <a:pt x="1605" y="1809"/>
                </a:lnTo>
                <a:lnTo>
                  <a:pt x="1606" y="1809"/>
                </a:lnTo>
                <a:lnTo>
                  <a:pt x="1606" y="1808"/>
                </a:lnTo>
                <a:lnTo>
                  <a:pt x="1605" y="1808"/>
                </a:lnTo>
                <a:lnTo>
                  <a:pt x="1605" y="1809"/>
                </a:lnTo>
                <a:lnTo>
                  <a:pt x="1605" y="1808"/>
                </a:lnTo>
                <a:lnTo>
                  <a:pt x="1604" y="1808"/>
                </a:lnTo>
                <a:lnTo>
                  <a:pt x="1604" y="1807"/>
                </a:lnTo>
                <a:lnTo>
                  <a:pt x="1603" y="1808"/>
                </a:lnTo>
                <a:lnTo>
                  <a:pt x="1603" y="1807"/>
                </a:lnTo>
                <a:lnTo>
                  <a:pt x="1604" y="1807"/>
                </a:lnTo>
                <a:lnTo>
                  <a:pt x="1604" y="1808"/>
                </a:lnTo>
                <a:lnTo>
                  <a:pt x="1605" y="1808"/>
                </a:lnTo>
                <a:lnTo>
                  <a:pt x="1606" y="1808"/>
                </a:lnTo>
                <a:lnTo>
                  <a:pt x="1605" y="1807"/>
                </a:lnTo>
                <a:lnTo>
                  <a:pt x="1598" y="1799"/>
                </a:lnTo>
                <a:lnTo>
                  <a:pt x="1590" y="1790"/>
                </a:lnTo>
                <a:lnTo>
                  <a:pt x="1592" y="1791"/>
                </a:lnTo>
                <a:lnTo>
                  <a:pt x="1590" y="1791"/>
                </a:lnTo>
                <a:lnTo>
                  <a:pt x="1590" y="1790"/>
                </a:lnTo>
                <a:lnTo>
                  <a:pt x="1590" y="1791"/>
                </a:lnTo>
                <a:lnTo>
                  <a:pt x="1589" y="1791"/>
                </a:lnTo>
                <a:lnTo>
                  <a:pt x="1589" y="1790"/>
                </a:lnTo>
                <a:lnTo>
                  <a:pt x="1590" y="1790"/>
                </a:lnTo>
                <a:lnTo>
                  <a:pt x="1590" y="1789"/>
                </a:lnTo>
                <a:lnTo>
                  <a:pt x="1586" y="1784"/>
                </a:lnTo>
                <a:lnTo>
                  <a:pt x="1586" y="1783"/>
                </a:lnTo>
                <a:lnTo>
                  <a:pt x="1585" y="1784"/>
                </a:lnTo>
                <a:lnTo>
                  <a:pt x="1586" y="1783"/>
                </a:lnTo>
                <a:lnTo>
                  <a:pt x="1587" y="1782"/>
                </a:lnTo>
                <a:lnTo>
                  <a:pt x="1586" y="1782"/>
                </a:lnTo>
                <a:lnTo>
                  <a:pt x="1585" y="1783"/>
                </a:lnTo>
                <a:lnTo>
                  <a:pt x="1585" y="1784"/>
                </a:lnTo>
                <a:lnTo>
                  <a:pt x="1584" y="1783"/>
                </a:lnTo>
                <a:lnTo>
                  <a:pt x="1585" y="1783"/>
                </a:lnTo>
                <a:lnTo>
                  <a:pt x="1585" y="1782"/>
                </a:lnTo>
                <a:lnTo>
                  <a:pt x="1584" y="1783"/>
                </a:lnTo>
                <a:lnTo>
                  <a:pt x="1585" y="1782"/>
                </a:lnTo>
                <a:lnTo>
                  <a:pt x="1585" y="1781"/>
                </a:lnTo>
                <a:lnTo>
                  <a:pt x="1584" y="1782"/>
                </a:lnTo>
                <a:lnTo>
                  <a:pt x="1582" y="1782"/>
                </a:lnTo>
                <a:lnTo>
                  <a:pt x="1584" y="1782"/>
                </a:lnTo>
                <a:lnTo>
                  <a:pt x="1585" y="1781"/>
                </a:lnTo>
                <a:lnTo>
                  <a:pt x="1584" y="1781"/>
                </a:lnTo>
                <a:lnTo>
                  <a:pt x="1584" y="1780"/>
                </a:lnTo>
                <a:lnTo>
                  <a:pt x="1582" y="1781"/>
                </a:lnTo>
                <a:lnTo>
                  <a:pt x="1582" y="1780"/>
                </a:lnTo>
                <a:lnTo>
                  <a:pt x="1582" y="1779"/>
                </a:lnTo>
                <a:lnTo>
                  <a:pt x="1581" y="1779"/>
                </a:lnTo>
                <a:lnTo>
                  <a:pt x="1581" y="1778"/>
                </a:lnTo>
                <a:lnTo>
                  <a:pt x="1580" y="1778"/>
                </a:lnTo>
                <a:lnTo>
                  <a:pt x="1579" y="1776"/>
                </a:lnTo>
                <a:lnTo>
                  <a:pt x="1578" y="1776"/>
                </a:lnTo>
                <a:lnTo>
                  <a:pt x="1577" y="1775"/>
                </a:lnTo>
                <a:lnTo>
                  <a:pt x="1577" y="1776"/>
                </a:lnTo>
                <a:lnTo>
                  <a:pt x="1578" y="1778"/>
                </a:lnTo>
                <a:lnTo>
                  <a:pt x="1577" y="1776"/>
                </a:lnTo>
                <a:lnTo>
                  <a:pt x="1576" y="1778"/>
                </a:lnTo>
                <a:lnTo>
                  <a:pt x="1579" y="1781"/>
                </a:lnTo>
                <a:lnTo>
                  <a:pt x="1577" y="1779"/>
                </a:lnTo>
                <a:lnTo>
                  <a:pt x="1576" y="1781"/>
                </a:lnTo>
                <a:lnTo>
                  <a:pt x="1578" y="1784"/>
                </a:lnTo>
                <a:lnTo>
                  <a:pt x="1579" y="1784"/>
                </a:lnTo>
                <a:lnTo>
                  <a:pt x="1580" y="1787"/>
                </a:lnTo>
                <a:lnTo>
                  <a:pt x="1581" y="1785"/>
                </a:lnTo>
                <a:lnTo>
                  <a:pt x="1580" y="1787"/>
                </a:lnTo>
                <a:lnTo>
                  <a:pt x="1579" y="1784"/>
                </a:lnTo>
                <a:lnTo>
                  <a:pt x="1578" y="1784"/>
                </a:lnTo>
                <a:lnTo>
                  <a:pt x="1576" y="1781"/>
                </a:lnTo>
                <a:lnTo>
                  <a:pt x="1577" y="1779"/>
                </a:lnTo>
                <a:lnTo>
                  <a:pt x="1576" y="1779"/>
                </a:lnTo>
                <a:lnTo>
                  <a:pt x="1574" y="1780"/>
                </a:lnTo>
                <a:lnTo>
                  <a:pt x="1573" y="1781"/>
                </a:lnTo>
                <a:lnTo>
                  <a:pt x="1573" y="1782"/>
                </a:lnTo>
                <a:lnTo>
                  <a:pt x="1576" y="1785"/>
                </a:lnTo>
                <a:lnTo>
                  <a:pt x="1577" y="1785"/>
                </a:lnTo>
                <a:lnTo>
                  <a:pt x="1578" y="1788"/>
                </a:lnTo>
                <a:lnTo>
                  <a:pt x="1579" y="1788"/>
                </a:lnTo>
                <a:lnTo>
                  <a:pt x="1581" y="1789"/>
                </a:lnTo>
                <a:lnTo>
                  <a:pt x="1584" y="1791"/>
                </a:lnTo>
                <a:lnTo>
                  <a:pt x="1585" y="1793"/>
                </a:lnTo>
                <a:lnTo>
                  <a:pt x="1586" y="1793"/>
                </a:lnTo>
                <a:lnTo>
                  <a:pt x="1587" y="1795"/>
                </a:lnTo>
                <a:lnTo>
                  <a:pt x="1593" y="1802"/>
                </a:lnTo>
                <a:lnTo>
                  <a:pt x="1594" y="1802"/>
                </a:lnTo>
                <a:lnTo>
                  <a:pt x="1595" y="1804"/>
                </a:lnTo>
                <a:lnTo>
                  <a:pt x="1598" y="1806"/>
                </a:lnTo>
                <a:lnTo>
                  <a:pt x="1597" y="1807"/>
                </a:lnTo>
                <a:lnTo>
                  <a:pt x="1598" y="1807"/>
                </a:lnTo>
                <a:lnTo>
                  <a:pt x="1597" y="1808"/>
                </a:lnTo>
                <a:lnTo>
                  <a:pt x="1598" y="1808"/>
                </a:lnTo>
                <a:lnTo>
                  <a:pt x="1598" y="1809"/>
                </a:lnTo>
                <a:lnTo>
                  <a:pt x="1599" y="1810"/>
                </a:lnTo>
                <a:lnTo>
                  <a:pt x="1602" y="1812"/>
                </a:lnTo>
                <a:lnTo>
                  <a:pt x="1602" y="1810"/>
                </a:lnTo>
                <a:lnTo>
                  <a:pt x="1602" y="1812"/>
                </a:lnTo>
                <a:lnTo>
                  <a:pt x="1602" y="1813"/>
                </a:lnTo>
                <a:lnTo>
                  <a:pt x="1603" y="1814"/>
                </a:lnTo>
                <a:lnTo>
                  <a:pt x="1604" y="1815"/>
                </a:lnTo>
                <a:lnTo>
                  <a:pt x="1605" y="1815"/>
                </a:lnTo>
                <a:lnTo>
                  <a:pt x="1605" y="1816"/>
                </a:lnTo>
                <a:lnTo>
                  <a:pt x="1606" y="1817"/>
                </a:lnTo>
                <a:lnTo>
                  <a:pt x="1607" y="1817"/>
                </a:lnTo>
                <a:lnTo>
                  <a:pt x="1607" y="1818"/>
                </a:lnTo>
                <a:lnTo>
                  <a:pt x="1607" y="1820"/>
                </a:lnTo>
                <a:lnTo>
                  <a:pt x="1607" y="1823"/>
                </a:lnTo>
                <a:lnTo>
                  <a:pt x="1607" y="1825"/>
                </a:lnTo>
                <a:lnTo>
                  <a:pt x="1607" y="1826"/>
                </a:lnTo>
                <a:lnTo>
                  <a:pt x="1609" y="1829"/>
                </a:lnTo>
                <a:lnTo>
                  <a:pt x="1609" y="1830"/>
                </a:lnTo>
                <a:lnTo>
                  <a:pt x="1609" y="1832"/>
                </a:lnTo>
                <a:lnTo>
                  <a:pt x="1609" y="1833"/>
                </a:lnTo>
                <a:lnTo>
                  <a:pt x="1609" y="1835"/>
                </a:lnTo>
                <a:lnTo>
                  <a:pt x="1609" y="1837"/>
                </a:lnTo>
                <a:lnTo>
                  <a:pt x="1610" y="1842"/>
                </a:lnTo>
                <a:lnTo>
                  <a:pt x="1610" y="1843"/>
                </a:lnTo>
                <a:lnTo>
                  <a:pt x="1610" y="1845"/>
                </a:lnTo>
                <a:lnTo>
                  <a:pt x="1610" y="1846"/>
                </a:lnTo>
                <a:lnTo>
                  <a:pt x="1609" y="1846"/>
                </a:lnTo>
                <a:lnTo>
                  <a:pt x="1604" y="1847"/>
                </a:lnTo>
                <a:lnTo>
                  <a:pt x="1599" y="1848"/>
                </a:lnTo>
                <a:lnTo>
                  <a:pt x="1596" y="1850"/>
                </a:lnTo>
                <a:lnTo>
                  <a:pt x="1594" y="1850"/>
                </a:lnTo>
                <a:lnTo>
                  <a:pt x="1593" y="1850"/>
                </a:lnTo>
                <a:lnTo>
                  <a:pt x="1593" y="1849"/>
                </a:lnTo>
                <a:lnTo>
                  <a:pt x="1593" y="1848"/>
                </a:lnTo>
                <a:lnTo>
                  <a:pt x="1593" y="1847"/>
                </a:lnTo>
                <a:lnTo>
                  <a:pt x="1592" y="1845"/>
                </a:lnTo>
                <a:lnTo>
                  <a:pt x="1592" y="1843"/>
                </a:lnTo>
                <a:lnTo>
                  <a:pt x="1590" y="1842"/>
                </a:lnTo>
                <a:lnTo>
                  <a:pt x="1590" y="1841"/>
                </a:lnTo>
                <a:lnTo>
                  <a:pt x="1589" y="1842"/>
                </a:lnTo>
                <a:lnTo>
                  <a:pt x="1586" y="1842"/>
                </a:lnTo>
                <a:lnTo>
                  <a:pt x="1585" y="1842"/>
                </a:lnTo>
                <a:lnTo>
                  <a:pt x="1585" y="1841"/>
                </a:lnTo>
                <a:lnTo>
                  <a:pt x="1584" y="1841"/>
                </a:lnTo>
                <a:lnTo>
                  <a:pt x="1582" y="1842"/>
                </a:lnTo>
                <a:lnTo>
                  <a:pt x="1581" y="1842"/>
                </a:lnTo>
                <a:lnTo>
                  <a:pt x="1580" y="1842"/>
                </a:lnTo>
                <a:lnTo>
                  <a:pt x="1580" y="1841"/>
                </a:lnTo>
                <a:lnTo>
                  <a:pt x="1579" y="1841"/>
                </a:lnTo>
                <a:lnTo>
                  <a:pt x="1579" y="1840"/>
                </a:lnTo>
                <a:lnTo>
                  <a:pt x="1578" y="1840"/>
                </a:lnTo>
                <a:lnTo>
                  <a:pt x="1577" y="1841"/>
                </a:lnTo>
                <a:lnTo>
                  <a:pt x="1576" y="1841"/>
                </a:lnTo>
                <a:lnTo>
                  <a:pt x="1574" y="1841"/>
                </a:lnTo>
                <a:lnTo>
                  <a:pt x="1572" y="1843"/>
                </a:lnTo>
                <a:lnTo>
                  <a:pt x="1572" y="1845"/>
                </a:lnTo>
                <a:lnTo>
                  <a:pt x="1573" y="1846"/>
                </a:lnTo>
                <a:lnTo>
                  <a:pt x="1576" y="1848"/>
                </a:lnTo>
                <a:lnTo>
                  <a:pt x="1577" y="1849"/>
                </a:lnTo>
                <a:lnTo>
                  <a:pt x="1578" y="1851"/>
                </a:lnTo>
                <a:lnTo>
                  <a:pt x="1578" y="1852"/>
                </a:lnTo>
                <a:lnTo>
                  <a:pt x="1578" y="1854"/>
                </a:lnTo>
                <a:lnTo>
                  <a:pt x="1579" y="1854"/>
                </a:lnTo>
                <a:lnTo>
                  <a:pt x="1579" y="1855"/>
                </a:lnTo>
                <a:lnTo>
                  <a:pt x="1579" y="1856"/>
                </a:lnTo>
                <a:lnTo>
                  <a:pt x="1577" y="1856"/>
                </a:lnTo>
                <a:lnTo>
                  <a:pt x="1576" y="1856"/>
                </a:lnTo>
                <a:lnTo>
                  <a:pt x="1568" y="1859"/>
                </a:lnTo>
                <a:lnTo>
                  <a:pt x="1561" y="1857"/>
                </a:lnTo>
                <a:lnTo>
                  <a:pt x="1557" y="1857"/>
                </a:lnTo>
                <a:lnTo>
                  <a:pt x="1556" y="1857"/>
                </a:lnTo>
                <a:lnTo>
                  <a:pt x="1556" y="1856"/>
                </a:lnTo>
                <a:lnTo>
                  <a:pt x="1555" y="1856"/>
                </a:lnTo>
                <a:lnTo>
                  <a:pt x="1554" y="1855"/>
                </a:lnTo>
                <a:lnTo>
                  <a:pt x="1550" y="1849"/>
                </a:lnTo>
                <a:lnTo>
                  <a:pt x="1550" y="1848"/>
                </a:lnTo>
                <a:lnTo>
                  <a:pt x="1548" y="1848"/>
                </a:lnTo>
                <a:lnTo>
                  <a:pt x="1546" y="1845"/>
                </a:lnTo>
                <a:lnTo>
                  <a:pt x="1545" y="1843"/>
                </a:lnTo>
                <a:lnTo>
                  <a:pt x="1544" y="1841"/>
                </a:lnTo>
                <a:lnTo>
                  <a:pt x="1543" y="1841"/>
                </a:lnTo>
                <a:lnTo>
                  <a:pt x="1542" y="1839"/>
                </a:lnTo>
                <a:lnTo>
                  <a:pt x="1542" y="1838"/>
                </a:lnTo>
                <a:lnTo>
                  <a:pt x="1542" y="1837"/>
                </a:lnTo>
                <a:lnTo>
                  <a:pt x="1542" y="1834"/>
                </a:lnTo>
                <a:lnTo>
                  <a:pt x="1542" y="1833"/>
                </a:lnTo>
                <a:lnTo>
                  <a:pt x="1543" y="1827"/>
                </a:lnTo>
                <a:lnTo>
                  <a:pt x="1542" y="1827"/>
                </a:lnTo>
                <a:lnTo>
                  <a:pt x="1540" y="1827"/>
                </a:lnTo>
                <a:lnTo>
                  <a:pt x="1542" y="1824"/>
                </a:lnTo>
                <a:lnTo>
                  <a:pt x="1542" y="1823"/>
                </a:lnTo>
                <a:lnTo>
                  <a:pt x="1540" y="1827"/>
                </a:lnTo>
                <a:lnTo>
                  <a:pt x="1543" y="1827"/>
                </a:lnTo>
                <a:lnTo>
                  <a:pt x="1543" y="1829"/>
                </a:lnTo>
                <a:lnTo>
                  <a:pt x="1540" y="1827"/>
                </a:lnTo>
                <a:lnTo>
                  <a:pt x="1540" y="1826"/>
                </a:lnTo>
                <a:lnTo>
                  <a:pt x="1539" y="1827"/>
                </a:lnTo>
                <a:lnTo>
                  <a:pt x="1539" y="1826"/>
                </a:lnTo>
                <a:lnTo>
                  <a:pt x="1540" y="1826"/>
                </a:lnTo>
                <a:lnTo>
                  <a:pt x="1542" y="1823"/>
                </a:lnTo>
                <a:lnTo>
                  <a:pt x="1540" y="1823"/>
                </a:lnTo>
                <a:lnTo>
                  <a:pt x="1542" y="1823"/>
                </a:lnTo>
                <a:lnTo>
                  <a:pt x="1543" y="1820"/>
                </a:lnTo>
                <a:lnTo>
                  <a:pt x="1544" y="1817"/>
                </a:lnTo>
                <a:lnTo>
                  <a:pt x="1546" y="1815"/>
                </a:lnTo>
                <a:lnTo>
                  <a:pt x="1550" y="1813"/>
                </a:lnTo>
                <a:lnTo>
                  <a:pt x="1550" y="1812"/>
                </a:lnTo>
                <a:lnTo>
                  <a:pt x="1551" y="1812"/>
                </a:lnTo>
                <a:lnTo>
                  <a:pt x="1551" y="1810"/>
                </a:lnTo>
                <a:lnTo>
                  <a:pt x="1552" y="1810"/>
                </a:lnTo>
                <a:lnTo>
                  <a:pt x="1551" y="1809"/>
                </a:lnTo>
                <a:lnTo>
                  <a:pt x="1551" y="1804"/>
                </a:lnTo>
                <a:lnTo>
                  <a:pt x="1550" y="1800"/>
                </a:lnTo>
                <a:lnTo>
                  <a:pt x="1551" y="1800"/>
                </a:lnTo>
                <a:lnTo>
                  <a:pt x="1550" y="1799"/>
                </a:lnTo>
                <a:lnTo>
                  <a:pt x="1550" y="1797"/>
                </a:lnTo>
                <a:lnTo>
                  <a:pt x="1553" y="1793"/>
                </a:lnTo>
                <a:lnTo>
                  <a:pt x="1554" y="1792"/>
                </a:lnTo>
                <a:lnTo>
                  <a:pt x="1553" y="1791"/>
                </a:lnTo>
                <a:lnTo>
                  <a:pt x="1552" y="1791"/>
                </a:lnTo>
                <a:lnTo>
                  <a:pt x="1551" y="1791"/>
                </a:lnTo>
                <a:lnTo>
                  <a:pt x="1551" y="1792"/>
                </a:lnTo>
                <a:lnTo>
                  <a:pt x="1550" y="1792"/>
                </a:lnTo>
                <a:lnTo>
                  <a:pt x="1548" y="1793"/>
                </a:lnTo>
                <a:lnTo>
                  <a:pt x="1547" y="1795"/>
                </a:lnTo>
                <a:lnTo>
                  <a:pt x="1545" y="1797"/>
                </a:lnTo>
                <a:lnTo>
                  <a:pt x="1543" y="1799"/>
                </a:lnTo>
                <a:lnTo>
                  <a:pt x="1544" y="1798"/>
                </a:lnTo>
                <a:lnTo>
                  <a:pt x="1545" y="1797"/>
                </a:lnTo>
                <a:lnTo>
                  <a:pt x="1546" y="1799"/>
                </a:lnTo>
                <a:lnTo>
                  <a:pt x="1545" y="1799"/>
                </a:lnTo>
                <a:lnTo>
                  <a:pt x="1546" y="1799"/>
                </a:lnTo>
                <a:lnTo>
                  <a:pt x="1545" y="1798"/>
                </a:lnTo>
                <a:lnTo>
                  <a:pt x="1544" y="1798"/>
                </a:lnTo>
                <a:lnTo>
                  <a:pt x="1545" y="1800"/>
                </a:lnTo>
                <a:lnTo>
                  <a:pt x="1546" y="1800"/>
                </a:lnTo>
                <a:lnTo>
                  <a:pt x="1545" y="1801"/>
                </a:lnTo>
                <a:lnTo>
                  <a:pt x="1545" y="1800"/>
                </a:lnTo>
                <a:lnTo>
                  <a:pt x="1544" y="1799"/>
                </a:lnTo>
                <a:lnTo>
                  <a:pt x="1543" y="1799"/>
                </a:lnTo>
                <a:lnTo>
                  <a:pt x="1545" y="1802"/>
                </a:lnTo>
                <a:lnTo>
                  <a:pt x="1545" y="1804"/>
                </a:lnTo>
                <a:lnTo>
                  <a:pt x="1543" y="1799"/>
                </a:lnTo>
                <a:lnTo>
                  <a:pt x="1543" y="1800"/>
                </a:lnTo>
                <a:lnTo>
                  <a:pt x="1543" y="1799"/>
                </a:lnTo>
                <a:lnTo>
                  <a:pt x="1542" y="1799"/>
                </a:lnTo>
                <a:lnTo>
                  <a:pt x="1546" y="1809"/>
                </a:lnTo>
                <a:lnTo>
                  <a:pt x="1542" y="1813"/>
                </a:lnTo>
                <a:lnTo>
                  <a:pt x="1542" y="1814"/>
                </a:lnTo>
                <a:lnTo>
                  <a:pt x="1540" y="1814"/>
                </a:lnTo>
                <a:lnTo>
                  <a:pt x="1535" y="1818"/>
                </a:lnTo>
                <a:lnTo>
                  <a:pt x="1535" y="1820"/>
                </a:lnTo>
                <a:lnTo>
                  <a:pt x="1537" y="1822"/>
                </a:lnTo>
                <a:lnTo>
                  <a:pt x="1536" y="1824"/>
                </a:lnTo>
                <a:lnTo>
                  <a:pt x="1537" y="1822"/>
                </a:lnTo>
                <a:lnTo>
                  <a:pt x="1536" y="1827"/>
                </a:lnTo>
                <a:lnTo>
                  <a:pt x="1536" y="1824"/>
                </a:lnTo>
                <a:lnTo>
                  <a:pt x="1536" y="1826"/>
                </a:lnTo>
                <a:lnTo>
                  <a:pt x="1535" y="1827"/>
                </a:lnTo>
                <a:lnTo>
                  <a:pt x="1532" y="1829"/>
                </a:lnTo>
                <a:lnTo>
                  <a:pt x="1535" y="1832"/>
                </a:lnTo>
                <a:lnTo>
                  <a:pt x="1536" y="1831"/>
                </a:lnTo>
                <a:lnTo>
                  <a:pt x="1535" y="1832"/>
                </a:lnTo>
                <a:lnTo>
                  <a:pt x="1532" y="1829"/>
                </a:lnTo>
                <a:lnTo>
                  <a:pt x="1531" y="1830"/>
                </a:lnTo>
                <a:lnTo>
                  <a:pt x="1531" y="1831"/>
                </a:lnTo>
                <a:lnTo>
                  <a:pt x="1535" y="1834"/>
                </a:lnTo>
                <a:lnTo>
                  <a:pt x="1534" y="1835"/>
                </a:lnTo>
                <a:lnTo>
                  <a:pt x="1534" y="1834"/>
                </a:lnTo>
                <a:lnTo>
                  <a:pt x="1530" y="1831"/>
                </a:lnTo>
                <a:lnTo>
                  <a:pt x="1529" y="1832"/>
                </a:lnTo>
                <a:lnTo>
                  <a:pt x="1534" y="1837"/>
                </a:lnTo>
                <a:lnTo>
                  <a:pt x="1535" y="1837"/>
                </a:lnTo>
                <a:lnTo>
                  <a:pt x="1534" y="1838"/>
                </a:lnTo>
                <a:lnTo>
                  <a:pt x="1534" y="1837"/>
                </a:lnTo>
                <a:lnTo>
                  <a:pt x="1529" y="1832"/>
                </a:lnTo>
                <a:lnTo>
                  <a:pt x="1529" y="1833"/>
                </a:lnTo>
                <a:lnTo>
                  <a:pt x="1530" y="1835"/>
                </a:lnTo>
                <a:lnTo>
                  <a:pt x="1530" y="1837"/>
                </a:lnTo>
                <a:lnTo>
                  <a:pt x="1531" y="1838"/>
                </a:lnTo>
                <a:lnTo>
                  <a:pt x="1532" y="1838"/>
                </a:lnTo>
                <a:lnTo>
                  <a:pt x="1532" y="1839"/>
                </a:lnTo>
                <a:lnTo>
                  <a:pt x="1536" y="1842"/>
                </a:lnTo>
                <a:lnTo>
                  <a:pt x="1540" y="1848"/>
                </a:lnTo>
                <a:lnTo>
                  <a:pt x="1539" y="1848"/>
                </a:lnTo>
                <a:lnTo>
                  <a:pt x="1546" y="1856"/>
                </a:lnTo>
                <a:lnTo>
                  <a:pt x="1547" y="1856"/>
                </a:lnTo>
                <a:lnTo>
                  <a:pt x="1551" y="1859"/>
                </a:lnTo>
                <a:lnTo>
                  <a:pt x="1550" y="1860"/>
                </a:lnTo>
                <a:lnTo>
                  <a:pt x="1552" y="1863"/>
                </a:lnTo>
                <a:lnTo>
                  <a:pt x="1554" y="1863"/>
                </a:lnTo>
                <a:lnTo>
                  <a:pt x="1554" y="1864"/>
                </a:lnTo>
                <a:lnTo>
                  <a:pt x="1554" y="1863"/>
                </a:lnTo>
                <a:lnTo>
                  <a:pt x="1554" y="1864"/>
                </a:lnTo>
                <a:lnTo>
                  <a:pt x="1554" y="1863"/>
                </a:lnTo>
                <a:lnTo>
                  <a:pt x="1555" y="1863"/>
                </a:lnTo>
                <a:lnTo>
                  <a:pt x="1554" y="1863"/>
                </a:lnTo>
                <a:lnTo>
                  <a:pt x="1554" y="1864"/>
                </a:lnTo>
                <a:lnTo>
                  <a:pt x="1555" y="1864"/>
                </a:lnTo>
                <a:lnTo>
                  <a:pt x="1555" y="1865"/>
                </a:lnTo>
                <a:lnTo>
                  <a:pt x="1556" y="1863"/>
                </a:lnTo>
                <a:lnTo>
                  <a:pt x="1555" y="1865"/>
                </a:lnTo>
                <a:lnTo>
                  <a:pt x="1556" y="1866"/>
                </a:lnTo>
                <a:lnTo>
                  <a:pt x="1556" y="1865"/>
                </a:lnTo>
                <a:lnTo>
                  <a:pt x="1557" y="1865"/>
                </a:lnTo>
                <a:lnTo>
                  <a:pt x="1556" y="1864"/>
                </a:lnTo>
                <a:lnTo>
                  <a:pt x="1557" y="1863"/>
                </a:lnTo>
                <a:lnTo>
                  <a:pt x="1556" y="1864"/>
                </a:lnTo>
                <a:lnTo>
                  <a:pt x="1557" y="1865"/>
                </a:lnTo>
                <a:lnTo>
                  <a:pt x="1559" y="1864"/>
                </a:lnTo>
                <a:lnTo>
                  <a:pt x="1556" y="1865"/>
                </a:lnTo>
                <a:lnTo>
                  <a:pt x="1556" y="1866"/>
                </a:lnTo>
                <a:lnTo>
                  <a:pt x="1557" y="1866"/>
                </a:lnTo>
                <a:lnTo>
                  <a:pt x="1559" y="1865"/>
                </a:lnTo>
                <a:lnTo>
                  <a:pt x="1560" y="1864"/>
                </a:lnTo>
                <a:lnTo>
                  <a:pt x="1559" y="1865"/>
                </a:lnTo>
                <a:lnTo>
                  <a:pt x="1560" y="1865"/>
                </a:lnTo>
                <a:lnTo>
                  <a:pt x="1559" y="1865"/>
                </a:lnTo>
                <a:lnTo>
                  <a:pt x="1557" y="1866"/>
                </a:lnTo>
                <a:lnTo>
                  <a:pt x="1559" y="1866"/>
                </a:lnTo>
                <a:lnTo>
                  <a:pt x="1560" y="1867"/>
                </a:lnTo>
                <a:lnTo>
                  <a:pt x="1561" y="1867"/>
                </a:lnTo>
                <a:lnTo>
                  <a:pt x="1562" y="1867"/>
                </a:lnTo>
                <a:lnTo>
                  <a:pt x="1563" y="1867"/>
                </a:lnTo>
                <a:lnTo>
                  <a:pt x="1564" y="1867"/>
                </a:lnTo>
                <a:lnTo>
                  <a:pt x="1564" y="1866"/>
                </a:lnTo>
                <a:lnTo>
                  <a:pt x="1563" y="1866"/>
                </a:lnTo>
                <a:lnTo>
                  <a:pt x="1562" y="1866"/>
                </a:lnTo>
                <a:lnTo>
                  <a:pt x="1561" y="1866"/>
                </a:lnTo>
                <a:lnTo>
                  <a:pt x="1560" y="1866"/>
                </a:lnTo>
                <a:lnTo>
                  <a:pt x="1560" y="1865"/>
                </a:lnTo>
                <a:lnTo>
                  <a:pt x="1561" y="1865"/>
                </a:lnTo>
                <a:lnTo>
                  <a:pt x="1561" y="1866"/>
                </a:lnTo>
                <a:lnTo>
                  <a:pt x="1562" y="1866"/>
                </a:lnTo>
                <a:lnTo>
                  <a:pt x="1563" y="1866"/>
                </a:lnTo>
                <a:lnTo>
                  <a:pt x="1564" y="1866"/>
                </a:lnTo>
                <a:lnTo>
                  <a:pt x="1564" y="1865"/>
                </a:lnTo>
                <a:lnTo>
                  <a:pt x="1562" y="1865"/>
                </a:lnTo>
                <a:lnTo>
                  <a:pt x="1561" y="1865"/>
                </a:lnTo>
                <a:lnTo>
                  <a:pt x="1560" y="1865"/>
                </a:lnTo>
                <a:lnTo>
                  <a:pt x="1560" y="1864"/>
                </a:lnTo>
                <a:lnTo>
                  <a:pt x="1560" y="1865"/>
                </a:lnTo>
                <a:lnTo>
                  <a:pt x="1561" y="1865"/>
                </a:lnTo>
                <a:lnTo>
                  <a:pt x="1561" y="1864"/>
                </a:lnTo>
                <a:lnTo>
                  <a:pt x="1561" y="1865"/>
                </a:lnTo>
                <a:lnTo>
                  <a:pt x="1562" y="1865"/>
                </a:lnTo>
                <a:lnTo>
                  <a:pt x="1563" y="1865"/>
                </a:lnTo>
                <a:lnTo>
                  <a:pt x="1564" y="1865"/>
                </a:lnTo>
                <a:lnTo>
                  <a:pt x="1565" y="1865"/>
                </a:lnTo>
                <a:lnTo>
                  <a:pt x="1567" y="1865"/>
                </a:lnTo>
                <a:lnTo>
                  <a:pt x="1568" y="1865"/>
                </a:lnTo>
                <a:lnTo>
                  <a:pt x="1568" y="1866"/>
                </a:lnTo>
                <a:lnTo>
                  <a:pt x="1568" y="1865"/>
                </a:lnTo>
                <a:lnTo>
                  <a:pt x="1568" y="1866"/>
                </a:lnTo>
                <a:lnTo>
                  <a:pt x="1568" y="1865"/>
                </a:lnTo>
                <a:lnTo>
                  <a:pt x="1567" y="1865"/>
                </a:lnTo>
                <a:lnTo>
                  <a:pt x="1565" y="1865"/>
                </a:lnTo>
                <a:lnTo>
                  <a:pt x="1564" y="1866"/>
                </a:lnTo>
                <a:lnTo>
                  <a:pt x="1565" y="1866"/>
                </a:lnTo>
                <a:lnTo>
                  <a:pt x="1567" y="1867"/>
                </a:lnTo>
                <a:lnTo>
                  <a:pt x="1568" y="1867"/>
                </a:lnTo>
                <a:lnTo>
                  <a:pt x="1568" y="1866"/>
                </a:lnTo>
                <a:lnTo>
                  <a:pt x="1568" y="1867"/>
                </a:lnTo>
                <a:lnTo>
                  <a:pt x="1567" y="1867"/>
                </a:lnTo>
                <a:lnTo>
                  <a:pt x="1565" y="1866"/>
                </a:lnTo>
                <a:lnTo>
                  <a:pt x="1564" y="1866"/>
                </a:lnTo>
                <a:lnTo>
                  <a:pt x="1564" y="1867"/>
                </a:lnTo>
                <a:lnTo>
                  <a:pt x="1565" y="1867"/>
                </a:lnTo>
                <a:lnTo>
                  <a:pt x="1568" y="1867"/>
                </a:lnTo>
                <a:lnTo>
                  <a:pt x="1569" y="1867"/>
                </a:lnTo>
                <a:lnTo>
                  <a:pt x="1569" y="1865"/>
                </a:lnTo>
                <a:lnTo>
                  <a:pt x="1570" y="1865"/>
                </a:lnTo>
                <a:lnTo>
                  <a:pt x="1571" y="1865"/>
                </a:lnTo>
                <a:lnTo>
                  <a:pt x="1572" y="1865"/>
                </a:lnTo>
                <a:lnTo>
                  <a:pt x="1573" y="1865"/>
                </a:lnTo>
                <a:lnTo>
                  <a:pt x="1574" y="1865"/>
                </a:lnTo>
                <a:lnTo>
                  <a:pt x="1574" y="1864"/>
                </a:lnTo>
                <a:lnTo>
                  <a:pt x="1576" y="1864"/>
                </a:lnTo>
                <a:lnTo>
                  <a:pt x="1577" y="1865"/>
                </a:lnTo>
                <a:lnTo>
                  <a:pt x="1576" y="1865"/>
                </a:lnTo>
                <a:lnTo>
                  <a:pt x="1576" y="1864"/>
                </a:lnTo>
                <a:lnTo>
                  <a:pt x="1573" y="1865"/>
                </a:lnTo>
                <a:lnTo>
                  <a:pt x="1572" y="1865"/>
                </a:lnTo>
                <a:lnTo>
                  <a:pt x="1571" y="1865"/>
                </a:lnTo>
                <a:lnTo>
                  <a:pt x="1570" y="1865"/>
                </a:lnTo>
                <a:lnTo>
                  <a:pt x="1569" y="1865"/>
                </a:lnTo>
                <a:lnTo>
                  <a:pt x="1569" y="1867"/>
                </a:lnTo>
                <a:lnTo>
                  <a:pt x="1570" y="1867"/>
                </a:lnTo>
                <a:lnTo>
                  <a:pt x="1571" y="1867"/>
                </a:lnTo>
                <a:lnTo>
                  <a:pt x="1572" y="1867"/>
                </a:lnTo>
                <a:lnTo>
                  <a:pt x="1572" y="1866"/>
                </a:lnTo>
                <a:lnTo>
                  <a:pt x="1573" y="1866"/>
                </a:lnTo>
                <a:lnTo>
                  <a:pt x="1574" y="1866"/>
                </a:lnTo>
                <a:lnTo>
                  <a:pt x="1571" y="1867"/>
                </a:lnTo>
                <a:lnTo>
                  <a:pt x="1570" y="1867"/>
                </a:lnTo>
                <a:lnTo>
                  <a:pt x="1569" y="1867"/>
                </a:lnTo>
                <a:lnTo>
                  <a:pt x="1569" y="1868"/>
                </a:lnTo>
                <a:lnTo>
                  <a:pt x="1570" y="1868"/>
                </a:lnTo>
                <a:lnTo>
                  <a:pt x="1571" y="1868"/>
                </a:lnTo>
                <a:lnTo>
                  <a:pt x="1571" y="1867"/>
                </a:lnTo>
                <a:lnTo>
                  <a:pt x="1572" y="1867"/>
                </a:lnTo>
                <a:lnTo>
                  <a:pt x="1573" y="1867"/>
                </a:lnTo>
                <a:lnTo>
                  <a:pt x="1573" y="1868"/>
                </a:lnTo>
                <a:lnTo>
                  <a:pt x="1574" y="1868"/>
                </a:lnTo>
                <a:lnTo>
                  <a:pt x="1576" y="1869"/>
                </a:lnTo>
                <a:lnTo>
                  <a:pt x="1577" y="1869"/>
                </a:lnTo>
                <a:lnTo>
                  <a:pt x="1578" y="1869"/>
                </a:lnTo>
                <a:lnTo>
                  <a:pt x="1578" y="1868"/>
                </a:lnTo>
                <a:lnTo>
                  <a:pt x="1579" y="1868"/>
                </a:lnTo>
                <a:lnTo>
                  <a:pt x="1579" y="1867"/>
                </a:lnTo>
                <a:lnTo>
                  <a:pt x="1580" y="1867"/>
                </a:lnTo>
                <a:lnTo>
                  <a:pt x="1581" y="1867"/>
                </a:lnTo>
                <a:lnTo>
                  <a:pt x="1581" y="1866"/>
                </a:lnTo>
                <a:lnTo>
                  <a:pt x="1582" y="1866"/>
                </a:lnTo>
                <a:lnTo>
                  <a:pt x="1584" y="1866"/>
                </a:lnTo>
                <a:lnTo>
                  <a:pt x="1585" y="1865"/>
                </a:lnTo>
                <a:lnTo>
                  <a:pt x="1585" y="1866"/>
                </a:lnTo>
                <a:lnTo>
                  <a:pt x="1586" y="1866"/>
                </a:lnTo>
                <a:lnTo>
                  <a:pt x="1587" y="1866"/>
                </a:lnTo>
                <a:lnTo>
                  <a:pt x="1587" y="1865"/>
                </a:lnTo>
                <a:lnTo>
                  <a:pt x="1588" y="1865"/>
                </a:lnTo>
                <a:lnTo>
                  <a:pt x="1589" y="1865"/>
                </a:lnTo>
                <a:lnTo>
                  <a:pt x="1590" y="1865"/>
                </a:lnTo>
                <a:lnTo>
                  <a:pt x="1590" y="1864"/>
                </a:lnTo>
                <a:lnTo>
                  <a:pt x="1592" y="1864"/>
                </a:lnTo>
                <a:lnTo>
                  <a:pt x="1593" y="1865"/>
                </a:lnTo>
                <a:lnTo>
                  <a:pt x="1594" y="1865"/>
                </a:lnTo>
                <a:lnTo>
                  <a:pt x="1595" y="1865"/>
                </a:lnTo>
                <a:lnTo>
                  <a:pt x="1596" y="1865"/>
                </a:lnTo>
                <a:lnTo>
                  <a:pt x="1597" y="1864"/>
                </a:lnTo>
                <a:lnTo>
                  <a:pt x="1598" y="1864"/>
                </a:lnTo>
                <a:lnTo>
                  <a:pt x="1598" y="1865"/>
                </a:lnTo>
                <a:lnTo>
                  <a:pt x="1599" y="1865"/>
                </a:lnTo>
                <a:lnTo>
                  <a:pt x="1601" y="1865"/>
                </a:lnTo>
                <a:lnTo>
                  <a:pt x="1601" y="1864"/>
                </a:lnTo>
                <a:lnTo>
                  <a:pt x="1602" y="1864"/>
                </a:lnTo>
                <a:lnTo>
                  <a:pt x="1602" y="1865"/>
                </a:lnTo>
                <a:lnTo>
                  <a:pt x="1602" y="1864"/>
                </a:lnTo>
                <a:lnTo>
                  <a:pt x="1603" y="1864"/>
                </a:lnTo>
                <a:lnTo>
                  <a:pt x="1604" y="1864"/>
                </a:lnTo>
                <a:lnTo>
                  <a:pt x="1604" y="1863"/>
                </a:lnTo>
                <a:lnTo>
                  <a:pt x="1605" y="1863"/>
                </a:lnTo>
                <a:lnTo>
                  <a:pt x="1605" y="1862"/>
                </a:lnTo>
                <a:lnTo>
                  <a:pt x="1606" y="1862"/>
                </a:lnTo>
                <a:lnTo>
                  <a:pt x="1607" y="1862"/>
                </a:lnTo>
                <a:lnTo>
                  <a:pt x="1609" y="1860"/>
                </a:lnTo>
                <a:lnTo>
                  <a:pt x="1610" y="1860"/>
                </a:lnTo>
                <a:lnTo>
                  <a:pt x="1611" y="1860"/>
                </a:lnTo>
                <a:lnTo>
                  <a:pt x="1612" y="1860"/>
                </a:lnTo>
                <a:lnTo>
                  <a:pt x="1613" y="1860"/>
                </a:lnTo>
                <a:lnTo>
                  <a:pt x="1614" y="1860"/>
                </a:lnTo>
                <a:lnTo>
                  <a:pt x="1615" y="1860"/>
                </a:lnTo>
                <a:lnTo>
                  <a:pt x="1617" y="1859"/>
                </a:lnTo>
                <a:lnTo>
                  <a:pt x="1618" y="1859"/>
                </a:lnTo>
                <a:lnTo>
                  <a:pt x="1619" y="1859"/>
                </a:lnTo>
                <a:lnTo>
                  <a:pt x="1620" y="1858"/>
                </a:lnTo>
                <a:lnTo>
                  <a:pt x="1621" y="1858"/>
                </a:lnTo>
                <a:lnTo>
                  <a:pt x="1622" y="1858"/>
                </a:lnTo>
                <a:lnTo>
                  <a:pt x="1622" y="1859"/>
                </a:lnTo>
                <a:lnTo>
                  <a:pt x="1623" y="1859"/>
                </a:lnTo>
                <a:lnTo>
                  <a:pt x="1624" y="1860"/>
                </a:lnTo>
                <a:lnTo>
                  <a:pt x="1626" y="1860"/>
                </a:lnTo>
                <a:lnTo>
                  <a:pt x="1627" y="1860"/>
                </a:lnTo>
                <a:lnTo>
                  <a:pt x="1628" y="1860"/>
                </a:lnTo>
                <a:lnTo>
                  <a:pt x="1629" y="1860"/>
                </a:lnTo>
                <a:lnTo>
                  <a:pt x="1630" y="1860"/>
                </a:lnTo>
                <a:lnTo>
                  <a:pt x="1631" y="1860"/>
                </a:lnTo>
                <a:lnTo>
                  <a:pt x="1632" y="1860"/>
                </a:lnTo>
                <a:lnTo>
                  <a:pt x="1634" y="1860"/>
                </a:lnTo>
                <a:lnTo>
                  <a:pt x="1635" y="1860"/>
                </a:lnTo>
                <a:lnTo>
                  <a:pt x="1635" y="1862"/>
                </a:lnTo>
                <a:lnTo>
                  <a:pt x="1636" y="1862"/>
                </a:lnTo>
                <a:lnTo>
                  <a:pt x="1637" y="1862"/>
                </a:lnTo>
                <a:lnTo>
                  <a:pt x="1638" y="1862"/>
                </a:lnTo>
                <a:lnTo>
                  <a:pt x="1638" y="1860"/>
                </a:lnTo>
                <a:lnTo>
                  <a:pt x="1639" y="1860"/>
                </a:lnTo>
                <a:lnTo>
                  <a:pt x="1640" y="1860"/>
                </a:lnTo>
                <a:lnTo>
                  <a:pt x="1642" y="1860"/>
                </a:lnTo>
                <a:lnTo>
                  <a:pt x="1643" y="1860"/>
                </a:lnTo>
                <a:lnTo>
                  <a:pt x="1643" y="1862"/>
                </a:lnTo>
                <a:lnTo>
                  <a:pt x="1644" y="1862"/>
                </a:lnTo>
                <a:lnTo>
                  <a:pt x="1644" y="1860"/>
                </a:lnTo>
                <a:lnTo>
                  <a:pt x="1645" y="1860"/>
                </a:lnTo>
                <a:lnTo>
                  <a:pt x="1645" y="1862"/>
                </a:lnTo>
                <a:lnTo>
                  <a:pt x="1645" y="1860"/>
                </a:lnTo>
                <a:lnTo>
                  <a:pt x="1646" y="1859"/>
                </a:lnTo>
                <a:lnTo>
                  <a:pt x="1647" y="1859"/>
                </a:lnTo>
                <a:lnTo>
                  <a:pt x="1648" y="1859"/>
                </a:lnTo>
                <a:lnTo>
                  <a:pt x="1649" y="1860"/>
                </a:lnTo>
                <a:lnTo>
                  <a:pt x="1651" y="1860"/>
                </a:lnTo>
                <a:lnTo>
                  <a:pt x="1652" y="1860"/>
                </a:lnTo>
                <a:lnTo>
                  <a:pt x="1652" y="1859"/>
                </a:lnTo>
                <a:lnTo>
                  <a:pt x="1653" y="1859"/>
                </a:lnTo>
                <a:lnTo>
                  <a:pt x="1654" y="1859"/>
                </a:lnTo>
                <a:lnTo>
                  <a:pt x="1655" y="1859"/>
                </a:lnTo>
                <a:lnTo>
                  <a:pt x="1656" y="1858"/>
                </a:lnTo>
                <a:lnTo>
                  <a:pt x="1656" y="1857"/>
                </a:lnTo>
                <a:lnTo>
                  <a:pt x="1657" y="1857"/>
                </a:lnTo>
                <a:lnTo>
                  <a:pt x="1659" y="1856"/>
                </a:lnTo>
                <a:lnTo>
                  <a:pt x="1660" y="1856"/>
                </a:lnTo>
                <a:lnTo>
                  <a:pt x="1660" y="1855"/>
                </a:lnTo>
                <a:lnTo>
                  <a:pt x="1661" y="1855"/>
                </a:lnTo>
                <a:lnTo>
                  <a:pt x="1662" y="1855"/>
                </a:lnTo>
                <a:lnTo>
                  <a:pt x="1663" y="1855"/>
                </a:lnTo>
                <a:lnTo>
                  <a:pt x="1663" y="1854"/>
                </a:lnTo>
                <a:lnTo>
                  <a:pt x="1664" y="1854"/>
                </a:lnTo>
                <a:lnTo>
                  <a:pt x="1665" y="1854"/>
                </a:lnTo>
                <a:lnTo>
                  <a:pt x="1665" y="1852"/>
                </a:lnTo>
                <a:lnTo>
                  <a:pt x="1666" y="1852"/>
                </a:lnTo>
                <a:lnTo>
                  <a:pt x="1666" y="1851"/>
                </a:lnTo>
                <a:lnTo>
                  <a:pt x="1668" y="1851"/>
                </a:lnTo>
                <a:lnTo>
                  <a:pt x="1669" y="1850"/>
                </a:lnTo>
                <a:lnTo>
                  <a:pt x="1670" y="1850"/>
                </a:lnTo>
                <a:lnTo>
                  <a:pt x="1671" y="1849"/>
                </a:lnTo>
                <a:lnTo>
                  <a:pt x="1672" y="1849"/>
                </a:lnTo>
                <a:lnTo>
                  <a:pt x="1672" y="1848"/>
                </a:lnTo>
                <a:lnTo>
                  <a:pt x="1673" y="1848"/>
                </a:lnTo>
                <a:lnTo>
                  <a:pt x="1674" y="1848"/>
                </a:lnTo>
                <a:lnTo>
                  <a:pt x="1676" y="1848"/>
                </a:lnTo>
                <a:lnTo>
                  <a:pt x="1677" y="1848"/>
                </a:lnTo>
                <a:lnTo>
                  <a:pt x="1678" y="1848"/>
                </a:lnTo>
                <a:lnTo>
                  <a:pt x="1679" y="1848"/>
                </a:lnTo>
                <a:lnTo>
                  <a:pt x="1679" y="1849"/>
                </a:lnTo>
                <a:lnTo>
                  <a:pt x="1680" y="1849"/>
                </a:lnTo>
                <a:lnTo>
                  <a:pt x="1681" y="1849"/>
                </a:lnTo>
                <a:lnTo>
                  <a:pt x="1682" y="1849"/>
                </a:lnTo>
                <a:lnTo>
                  <a:pt x="1684" y="1849"/>
                </a:lnTo>
                <a:lnTo>
                  <a:pt x="1685" y="1849"/>
                </a:lnTo>
                <a:lnTo>
                  <a:pt x="1686" y="1849"/>
                </a:lnTo>
                <a:lnTo>
                  <a:pt x="1687" y="1849"/>
                </a:lnTo>
                <a:lnTo>
                  <a:pt x="1687" y="1848"/>
                </a:lnTo>
                <a:lnTo>
                  <a:pt x="1688" y="1848"/>
                </a:lnTo>
                <a:lnTo>
                  <a:pt x="1690" y="1847"/>
                </a:lnTo>
                <a:lnTo>
                  <a:pt x="1695" y="1852"/>
                </a:lnTo>
                <a:lnTo>
                  <a:pt x="1696" y="1855"/>
                </a:lnTo>
                <a:lnTo>
                  <a:pt x="1695" y="1857"/>
                </a:lnTo>
                <a:lnTo>
                  <a:pt x="1695" y="1859"/>
                </a:lnTo>
                <a:lnTo>
                  <a:pt x="1693" y="1862"/>
                </a:lnTo>
                <a:lnTo>
                  <a:pt x="1693" y="1863"/>
                </a:lnTo>
                <a:lnTo>
                  <a:pt x="1693" y="1864"/>
                </a:lnTo>
                <a:lnTo>
                  <a:pt x="1694" y="1865"/>
                </a:lnTo>
                <a:lnTo>
                  <a:pt x="1694" y="1866"/>
                </a:lnTo>
                <a:lnTo>
                  <a:pt x="1694" y="1867"/>
                </a:lnTo>
                <a:lnTo>
                  <a:pt x="1695" y="1868"/>
                </a:lnTo>
                <a:lnTo>
                  <a:pt x="1696" y="1869"/>
                </a:lnTo>
                <a:lnTo>
                  <a:pt x="1696" y="1871"/>
                </a:lnTo>
                <a:lnTo>
                  <a:pt x="1696" y="1872"/>
                </a:lnTo>
                <a:lnTo>
                  <a:pt x="1696" y="1873"/>
                </a:lnTo>
                <a:lnTo>
                  <a:pt x="1696" y="1874"/>
                </a:lnTo>
                <a:lnTo>
                  <a:pt x="1697" y="1874"/>
                </a:lnTo>
                <a:lnTo>
                  <a:pt x="1697" y="1875"/>
                </a:lnTo>
                <a:lnTo>
                  <a:pt x="1697" y="1876"/>
                </a:lnTo>
                <a:lnTo>
                  <a:pt x="1697" y="1877"/>
                </a:lnTo>
                <a:lnTo>
                  <a:pt x="1697" y="1879"/>
                </a:lnTo>
                <a:lnTo>
                  <a:pt x="1698" y="1880"/>
                </a:lnTo>
                <a:lnTo>
                  <a:pt x="1698" y="1881"/>
                </a:lnTo>
                <a:lnTo>
                  <a:pt x="1699" y="1882"/>
                </a:lnTo>
                <a:lnTo>
                  <a:pt x="1699" y="1883"/>
                </a:lnTo>
                <a:lnTo>
                  <a:pt x="1699" y="1884"/>
                </a:lnTo>
                <a:lnTo>
                  <a:pt x="1699" y="1885"/>
                </a:lnTo>
                <a:lnTo>
                  <a:pt x="1701" y="1885"/>
                </a:lnTo>
                <a:lnTo>
                  <a:pt x="1701" y="1887"/>
                </a:lnTo>
                <a:lnTo>
                  <a:pt x="1701" y="1888"/>
                </a:lnTo>
                <a:lnTo>
                  <a:pt x="1701" y="1889"/>
                </a:lnTo>
                <a:lnTo>
                  <a:pt x="1701" y="1890"/>
                </a:lnTo>
                <a:lnTo>
                  <a:pt x="1701" y="1891"/>
                </a:lnTo>
                <a:lnTo>
                  <a:pt x="1701" y="1892"/>
                </a:lnTo>
                <a:lnTo>
                  <a:pt x="1701" y="1893"/>
                </a:lnTo>
                <a:lnTo>
                  <a:pt x="1701" y="1894"/>
                </a:lnTo>
                <a:lnTo>
                  <a:pt x="1702" y="1896"/>
                </a:lnTo>
                <a:lnTo>
                  <a:pt x="1702" y="1897"/>
                </a:lnTo>
                <a:lnTo>
                  <a:pt x="1703" y="1898"/>
                </a:lnTo>
                <a:lnTo>
                  <a:pt x="1703" y="1899"/>
                </a:lnTo>
                <a:lnTo>
                  <a:pt x="1704" y="1899"/>
                </a:lnTo>
                <a:lnTo>
                  <a:pt x="1704" y="1900"/>
                </a:lnTo>
                <a:lnTo>
                  <a:pt x="1704" y="1901"/>
                </a:lnTo>
                <a:lnTo>
                  <a:pt x="1704" y="1902"/>
                </a:lnTo>
                <a:lnTo>
                  <a:pt x="1704" y="1904"/>
                </a:lnTo>
                <a:lnTo>
                  <a:pt x="1704" y="1905"/>
                </a:lnTo>
                <a:lnTo>
                  <a:pt x="1704" y="1906"/>
                </a:lnTo>
                <a:lnTo>
                  <a:pt x="1704" y="1907"/>
                </a:lnTo>
                <a:lnTo>
                  <a:pt x="1704" y="1908"/>
                </a:lnTo>
                <a:lnTo>
                  <a:pt x="1704" y="1909"/>
                </a:lnTo>
                <a:lnTo>
                  <a:pt x="1704" y="1910"/>
                </a:lnTo>
                <a:lnTo>
                  <a:pt x="1705" y="1912"/>
                </a:lnTo>
                <a:lnTo>
                  <a:pt x="1709" y="1927"/>
                </a:lnTo>
                <a:lnTo>
                  <a:pt x="1711" y="1926"/>
                </a:lnTo>
                <a:lnTo>
                  <a:pt x="1709" y="1927"/>
                </a:lnTo>
                <a:lnTo>
                  <a:pt x="1710" y="1931"/>
                </a:lnTo>
                <a:lnTo>
                  <a:pt x="1711" y="1934"/>
                </a:lnTo>
                <a:lnTo>
                  <a:pt x="1713" y="1934"/>
                </a:lnTo>
                <a:lnTo>
                  <a:pt x="1713" y="1935"/>
                </a:lnTo>
                <a:lnTo>
                  <a:pt x="1711" y="1935"/>
                </a:lnTo>
                <a:lnTo>
                  <a:pt x="1712" y="1936"/>
                </a:lnTo>
                <a:lnTo>
                  <a:pt x="1712" y="1938"/>
                </a:lnTo>
                <a:lnTo>
                  <a:pt x="1713" y="1939"/>
                </a:lnTo>
                <a:lnTo>
                  <a:pt x="1713" y="1940"/>
                </a:lnTo>
                <a:lnTo>
                  <a:pt x="1713" y="1941"/>
                </a:lnTo>
                <a:lnTo>
                  <a:pt x="1712" y="1941"/>
                </a:lnTo>
                <a:lnTo>
                  <a:pt x="1712" y="1943"/>
                </a:lnTo>
                <a:lnTo>
                  <a:pt x="1712" y="1944"/>
                </a:lnTo>
                <a:lnTo>
                  <a:pt x="1713" y="1946"/>
                </a:lnTo>
                <a:lnTo>
                  <a:pt x="1713" y="1947"/>
                </a:lnTo>
                <a:lnTo>
                  <a:pt x="1713" y="1948"/>
                </a:lnTo>
                <a:lnTo>
                  <a:pt x="1713" y="1950"/>
                </a:lnTo>
                <a:lnTo>
                  <a:pt x="1714" y="1951"/>
                </a:lnTo>
                <a:lnTo>
                  <a:pt x="1714" y="1952"/>
                </a:lnTo>
                <a:lnTo>
                  <a:pt x="1714" y="1954"/>
                </a:lnTo>
                <a:lnTo>
                  <a:pt x="1715" y="1955"/>
                </a:lnTo>
                <a:lnTo>
                  <a:pt x="1715" y="1956"/>
                </a:lnTo>
                <a:lnTo>
                  <a:pt x="1715" y="1957"/>
                </a:lnTo>
                <a:lnTo>
                  <a:pt x="1716" y="1958"/>
                </a:lnTo>
                <a:lnTo>
                  <a:pt x="1716" y="1959"/>
                </a:lnTo>
                <a:lnTo>
                  <a:pt x="1718" y="1959"/>
                </a:lnTo>
                <a:lnTo>
                  <a:pt x="1718" y="1960"/>
                </a:lnTo>
                <a:lnTo>
                  <a:pt x="1723" y="1969"/>
                </a:lnTo>
                <a:lnTo>
                  <a:pt x="1710" y="1998"/>
                </a:lnTo>
                <a:lnTo>
                  <a:pt x="1701" y="2001"/>
                </a:lnTo>
                <a:lnTo>
                  <a:pt x="1699" y="2002"/>
                </a:lnTo>
                <a:lnTo>
                  <a:pt x="1701" y="2003"/>
                </a:lnTo>
                <a:lnTo>
                  <a:pt x="1698" y="2005"/>
                </a:lnTo>
                <a:lnTo>
                  <a:pt x="1697" y="2003"/>
                </a:lnTo>
                <a:lnTo>
                  <a:pt x="1696" y="2003"/>
                </a:lnTo>
                <a:lnTo>
                  <a:pt x="1695" y="2005"/>
                </a:lnTo>
                <a:lnTo>
                  <a:pt x="1694" y="2005"/>
                </a:lnTo>
                <a:lnTo>
                  <a:pt x="1693" y="2005"/>
                </a:lnTo>
                <a:lnTo>
                  <a:pt x="1693" y="2006"/>
                </a:lnTo>
                <a:lnTo>
                  <a:pt x="1691" y="2006"/>
                </a:lnTo>
                <a:lnTo>
                  <a:pt x="1690" y="2007"/>
                </a:lnTo>
                <a:lnTo>
                  <a:pt x="1680" y="2010"/>
                </a:lnTo>
                <a:lnTo>
                  <a:pt x="1673" y="2010"/>
                </a:lnTo>
                <a:lnTo>
                  <a:pt x="1672" y="2010"/>
                </a:lnTo>
                <a:lnTo>
                  <a:pt x="1671" y="2010"/>
                </a:lnTo>
                <a:lnTo>
                  <a:pt x="1670" y="2010"/>
                </a:lnTo>
                <a:lnTo>
                  <a:pt x="1669" y="2010"/>
                </a:lnTo>
                <a:lnTo>
                  <a:pt x="1668" y="2010"/>
                </a:lnTo>
                <a:lnTo>
                  <a:pt x="1666" y="2010"/>
                </a:lnTo>
                <a:lnTo>
                  <a:pt x="1666" y="2011"/>
                </a:lnTo>
                <a:lnTo>
                  <a:pt x="1665" y="2011"/>
                </a:lnTo>
                <a:lnTo>
                  <a:pt x="1664" y="2011"/>
                </a:lnTo>
                <a:lnTo>
                  <a:pt x="1663" y="2011"/>
                </a:lnTo>
                <a:lnTo>
                  <a:pt x="1662" y="2011"/>
                </a:lnTo>
                <a:lnTo>
                  <a:pt x="1661" y="2011"/>
                </a:lnTo>
                <a:lnTo>
                  <a:pt x="1659" y="2011"/>
                </a:lnTo>
                <a:lnTo>
                  <a:pt x="1657" y="2011"/>
                </a:lnTo>
                <a:lnTo>
                  <a:pt x="1656" y="2011"/>
                </a:lnTo>
                <a:lnTo>
                  <a:pt x="1656" y="2013"/>
                </a:lnTo>
                <a:lnTo>
                  <a:pt x="1655" y="2013"/>
                </a:lnTo>
                <a:lnTo>
                  <a:pt x="1654" y="2014"/>
                </a:lnTo>
                <a:lnTo>
                  <a:pt x="1653" y="2014"/>
                </a:lnTo>
                <a:lnTo>
                  <a:pt x="1652" y="2015"/>
                </a:lnTo>
                <a:lnTo>
                  <a:pt x="1651" y="2015"/>
                </a:lnTo>
                <a:lnTo>
                  <a:pt x="1649" y="2015"/>
                </a:lnTo>
                <a:lnTo>
                  <a:pt x="1648" y="2015"/>
                </a:lnTo>
                <a:lnTo>
                  <a:pt x="1647" y="2015"/>
                </a:lnTo>
                <a:lnTo>
                  <a:pt x="1647" y="2016"/>
                </a:lnTo>
                <a:lnTo>
                  <a:pt x="1646" y="2016"/>
                </a:lnTo>
                <a:lnTo>
                  <a:pt x="1645" y="2016"/>
                </a:lnTo>
                <a:lnTo>
                  <a:pt x="1644" y="2017"/>
                </a:lnTo>
                <a:lnTo>
                  <a:pt x="1643" y="2017"/>
                </a:lnTo>
                <a:lnTo>
                  <a:pt x="1642" y="2018"/>
                </a:lnTo>
                <a:lnTo>
                  <a:pt x="1640" y="2018"/>
                </a:lnTo>
                <a:lnTo>
                  <a:pt x="1639" y="2018"/>
                </a:lnTo>
                <a:lnTo>
                  <a:pt x="1638" y="2018"/>
                </a:lnTo>
                <a:lnTo>
                  <a:pt x="1637" y="2017"/>
                </a:lnTo>
                <a:lnTo>
                  <a:pt x="1637" y="2016"/>
                </a:lnTo>
                <a:lnTo>
                  <a:pt x="1637" y="2014"/>
                </a:lnTo>
                <a:lnTo>
                  <a:pt x="1637" y="2013"/>
                </a:lnTo>
                <a:lnTo>
                  <a:pt x="1636" y="2011"/>
                </a:lnTo>
                <a:lnTo>
                  <a:pt x="1636" y="2010"/>
                </a:lnTo>
                <a:lnTo>
                  <a:pt x="1636" y="2009"/>
                </a:lnTo>
                <a:lnTo>
                  <a:pt x="1635" y="2008"/>
                </a:lnTo>
                <a:lnTo>
                  <a:pt x="1635" y="2007"/>
                </a:lnTo>
                <a:lnTo>
                  <a:pt x="1634" y="2006"/>
                </a:lnTo>
                <a:lnTo>
                  <a:pt x="1634" y="2005"/>
                </a:lnTo>
                <a:lnTo>
                  <a:pt x="1632" y="1991"/>
                </a:lnTo>
                <a:lnTo>
                  <a:pt x="1632" y="1989"/>
                </a:lnTo>
                <a:lnTo>
                  <a:pt x="1632" y="1986"/>
                </a:lnTo>
                <a:lnTo>
                  <a:pt x="1632" y="1985"/>
                </a:lnTo>
                <a:lnTo>
                  <a:pt x="1632" y="1984"/>
                </a:lnTo>
                <a:lnTo>
                  <a:pt x="1632" y="1983"/>
                </a:lnTo>
                <a:lnTo>
                  <a:pt x="1632" y="1982"/>
                </a:lnTo>
                <a:lnTo>
                  <a:pt x="1632" y="1981"/>
                </a:lnTo>
                <a:lnTo>
                  <a:pt x="1632" y="1980"/>
                </a:lnTo>
                <a:lnTo>
                  <a:pt x="1631" y="1979"/>
                </a:lnTo>
                <a:lnTo>
                  <a:pt x="1631" y="1977"/>
                </a:lnTo>
                <a:lnTo>
                  <a:pt x="1630" y="1975"/>
                </a:lnTo>
                <a:lnTo>
                  <a:pt x="1630" y="1974"/>
                </a:lnTo>
                <a:lnTo>
                  <a:pt x="1630" y="1973"/>
                </a:lnTo>
                <a:lnTo>
                  <a:pt x="1629" y="1972"/>
                </a:lnTo>
                <a:lnTo>
                  <a:pt x="1628" y="1971"/>
                </a:lnTo>
                <a:lnTo>
                  <a:pt x="1628" y="1969"/>
                </a:lnTo>
                <a:lnTo>
                  <a:pt x="1627" y="1968"/>
                </a:lnTo>
                <a:lnTo>
                  <a:pt x="1626" y="1967"/>
                </a:lnTo>
                <a:lnTo>
                  <a:pt x="1626" y="1966"/>
                </a:lnTo>
                <a:lnTo>
                  <a:pt x="1627" y="1965"/>
                </a:lnTo>
                <a:lnTo>
                  <a:pt x="1627" y="1964"/>
                </a:lnTo>
                <a:lnTo>
                  <a:pt x="1627" y="1963"/>
                </a:lnTo>
                <a:lnTo>
                  <a:pt x="1626" y="1961"/>
                </a:lnTo>
                <a:lnTo>
                  <a:pt x="1626" y="1960"/>
                </a:lnTo>
                <a:lnTo>
                  <a:pt x="1626" y="1959"/>
                </a:lnTo>
                <a:lnTo>
                  <a:pt x="1626" y="1958"/>
                </a:lnTo>
                <a:lnTo>
                  <a:pt x="1624" y="1958"/>
                </a:lnTo>
                <a:lnTo>
                  <a:pt x="1624" y="1957"/>
                </a:lnTo>
                <a:lnTo>
                  <a:pt x="1624" y="1956"/>
                </a:lnTo>
                <a:lnTo>
                  <a:pt x="1623" y="1956"/>
                </a:lnTo>
                <a:lnTo>
                  <a:pt x="1623" y="1955"/>
                </a:lnTo>
                <a:lnTo>
                  <a:pt x="1622" y="1955"/>
                </a:lnTo>
                <a:lnTo>
                  <a:pt x="1622" y="1954"/>
                </a:lnTo>
                <a:lnTo>
                  <a:pt x="1621" y="1955"/>
                </a:lnTo>
                <a:lnTo>
                  <a:pt x="1620" y="1956"/>
                </a:lnTo>
                <a:lnTo>
                  <a:pt x="1619" y="1957"/>
                </a:lnTo>
                <a:lnTo>
                  <a:pt x="1619" y="1956"/>
                </a:lnTo>
                <a:lnTo>
                  <a:pt x="1620" y="1955"/>
                </a:lnTo>
                <a:lnTo>
                  <a:pt x="1621" y="1955"/>
                </a:lnTo>
                <a:lnTo>
                  <a:pt x="1621" y="1954"/>
                </a:lnTo>
                <a:lnTo>
                  <a:pt x="1622" y="1954"/>
                </a:lnTo>
                <a:lnTo>
                  <a:pt x="1621" y="1954"/>
                </a:lnTo>
                <a:lnTo>
                  <a:pt x="1621" y="1952"/>
                </a:lnTo>
                <a:lnTo>
                  <a:pt x="1620" y="1952"/>
                </a:lnTo>
                <a:lnTo>
                  <a:pt x="1620" y="1951"/>
                </a:lnTo>
                <a:lnTo>
                  <a:pt x="1619" y="1951"/>
                </a:lnTo>
                <a:lnTo>
                  <a:pt x="1618" y="1951"/>
                </a:lnTo>
                <a:lnTo>
                  <a:pt x="1618" y="1952"/>
                </a:lnTo>
                <a:lnTo>
                  <a:pt x="1618" y="1951"/>
                </a:lnTo>
                <a:lnTo>
                  <a:pt x="1618" y="1952"/>
                </a:lnTo>
                <a:lnTo>
                  <a:pt x="1617" y="1952"/>
                </a:lnTo>
                <a:lnTo>
                  <a:pt x="1615" y="1952"/>
                </a:lnTo>
                <a:lnTo>
                  <a:pt x="1614" y="1952"/>
                </a:lnTo>
                <a:lnTo>
                  <a:pt x="1612" y="1955"/>
                </a:lnTo>
                <a:lnTo>
                  <a:pt x="1613" y="1954"/>
                </a:lnTo>
                <a:lnTo>
                  <a:pt x="1615" y="1952"/>
                </a:lnTo>
                <a:lnTo>
                  <a:pt x="1617" y="1952"/>
                </a:lnTo>
                <a:lnTo>
                  <a:pt x="1618" y="1952"/>
                </a:lnTo>
                <a:lnTo>
                  <a:pt x="1618" y="1951"/>
                </a:lnTo>
                <a:lnTo>
                  <a:pt x="1617" y="1951"/>
                </a:lnTo>
                <a:lnTo>
                  <a:pt x="1617" y="1950"/>
                </a:lnTo>
                <a:lnTo>
                  <a:pt x="1615" y="1950"/>
                </a:lnTo>
                <a:lnTo>
                  <a:pt x="1614" y="1950"/>
                </a:lnTo>
                <a:lnTo>
                  <a:pt x="1613" y="1951"/>
                </a:lnTo>
                <a:lnTo>
                  <a:pt x="1612" y="1951"/>
                </a:lnTo>
                <a:lnTo>
                  <a:pt x="1611" y="1951"/>
                </a:lnTo>
                <a:lnTo>
                  <a:pt x="1611" y="1952"/>
                </a:lnTo>
                <a:lnTo>
                  <a:pt x="1610" y="1954"/>
                </a:lnTo>
                <a:lnTo>
                  <a:pt x="1609" y="1954"/>
                </a:lnTo>
                <a:lnTo>
                  <a:pt x="1609" y="1955"/>
                </a:lnTo>
                <a:lnTo>
                  <a:pt x="1607" y="1955"/>
                </a:lnTo>
                <a:lnTo>
                  <a:pt x="1606" y="1955"/>
                </a:lnTo>
                <a:lnTo>
                  <a:pt x="1605" y="1955"/>
                </a:lnTo>
                <a:lnTo>
                  <a:pt x="1604" y="1955"/>
                </a:lnTo>
                <a:lnTo>
                  <a:pt x="1604" y="1956"/>
                </a:lnTo>
                <a:lnTo>
                  <a:pt x="1603" y="1956"/>
                </a:lnTo>
                <a:lnTo>
                  <a:pt x="1602" y="1956"/>
                </a:lnTo>
                <a:lnTo>
                  <a:pt x="1601" y="1956"/>
                </a:lnTo>
                <a:lnTo>
                  <a:pt x="1601" y="1957"/>
                </a:lnTo>
                <a:lnTo>
                  <a:pt x="1599" y="1957"/>
                </a:lnTo>
                <a:lnTo>
                  <a:pt x="1598" y="1957"/>
                </a:lnTo>
                <a:lnTo>
                  <a:pt x="1598" y="1958"/>
                </a:lnTo>
                <a:lnTo>
                  <a:pt x="1597" y="1958"/>
                </a:lnTo>
                <a:lnTo>
                  <a:pt x="1597" y="1957"/>
                </a:lnTo>
                <a:lnTo>
                  <a:pt x="1595" y="1957"/>
                </a:lnTo>
                <a:lnTo>
                  <a:pt x="1594" y="1956"/>
                </a:lnTo>
                <a:lnTo>
                  <a:pt x="1590" y="1955"/>
                </a:lnTo>
                <a:lnTo>
                  <a:pt x="1590" y="1954"/>
                </a:lnTo>
                <a:lnTo>
                  <a:pt x="1590" y="1952"/>
                </a:lnTo>
                <a:lnTo>
                  <a:pt x="1590" y="1951"/>
                </a:lnTo>
                <a:lnTo>
                  <a:pt x="1589" y="1951"/>
                </a:lnTo>
                <a:lnTo>
                  <a:pt x="1588" y="1951"/>
                </a:lnTo>
                <a:lnTo>
                  <a:pt x="1587" y="1951"/>
                </a:lnTo>
                <a:lnTo>
                  <a:pt x="1586" y="1952"/>
                </a:lnTo>
                <a:lnTo>
                  <a:pt x="1585" y="1954"/>
                </a:lnTo>
                <a:lnTo>
                  <a:pt x="1585" y="1955"/>
                </a:lnTo>
                <a:lnTo>
                  <a:pt x="1586" y="1955"/>
                </a:lnTo>
                <a:lnTo>
                  <a:pt x="1587" y="1955"/>
                </a:lnTo>
                <a:lnTo>
                  <a:pt x="1588" y="1955"/>
                </a:lnTo>
                <a:lnTo>
                  <a:pt x="1588" y="1956"/>
                </a:lnTo>
                <a:lnTo>
                  <a:pt x="1588" y="1957"/>
                </a:lnTo>
                <a:lnTo>
                  <a:pt x="1587" y="1957"/>
                </a:lnTo>
                <a:lnTo>
                  <a:pt x="1586" y="1957"/>
                </a:lnTo>
                <a:lnTo>
                  <a:pt x="1585" y="1957"/>
                </a:lnTo>
                <a:lnTo>
                  <a:pt x="1584" y="1958"/>
                </a:lnTo>
                <a:lnTo>
                  <a:pt x="1582" y="1958"/>
                </a:lnTo>
                <a:lnTo>
                  <a:pt x="1581" y="1958"/>
                </a:lnTo>
                <a:lnTo>
                  <a:pt x="1580" y="1958"/>
                </a:lnTo>
                <a:lnTo>
                  <a:pt x="1579" y="1958"/>
                </a:lnTo>
                <a:lnTo>
                  <a:pt x="1579" y="1959"/>
                </a:lnTo>
                <a:lnTo>
                  <a:pt x="1578" y="1959"/>
                </a:lnTo>
                <a:lnTo>
                  <a:pt x="1577" y="1960"/>
                </a:lnTo>
                <a:lnTo>
                  <a:pt x="1576" y="1960"/>
                </a:lnTo>
                <a:lnTo>
                  <a:pt x="1574" y="1960"/>
                </a:lnTo>
                <a:lnTo>
                  <a:pt x="1574" y="1961"/>
                </a:lnTo>
                <a:lnTo>
                  <a:pt x="1573" y="1961"/>
                </a:lnTo>
                <a:lnTo>
                  <a:pt x="1572" y="1961"/>
                </a:lnTo>
                <a:lnTo>
                  <a:pt x="1571" y="1963"/>
                </a:lnTo>
                <a:lnTo>
                  <a:pt x="1570" y="1963"/>
                </a:lnTo>
                <a:lnTo>
                  <a:pt x="1569" y="1963"/>
                </a:lnTo>
                <a:lnTo>
                  <a:pt x="1569" y="1964"/>
                </a:lnTo>
                <a:lnTo>
                  <a:pt x="1568" y="1964"/>
                </a:lnTo>
                <a:lnTo>
                  <a:pt x="1567" y="1964"/>
                </a:lnTo>
                <a:lnTo>
                  <a:pt x="1567" y="1963"/>
                </a:lnTo>
                <a:lnTo>
                  <a:pt x="1565" y="1963"/>
                </a:lnTo>
                <a:lnTo>
                  <a:pt x="1564" y="1963"/>
                </a:lnTo>
                <a:lnTo>
                  <a:pt x="1564" y="1961"/>
                </a:lnTo>
                <a:lnTo>
                  <a:pt x="1563" y="1961"/>
                </a:lnTo>
                <a:lnTo>
                  <a:pt x="1563" y="1960"/>
                </a:lnTo>
                <a:lnTo>
                  <a:pt x="1563" y="1959"/>
                </a:lnTo>
                <a:lnTo>
                  <a:pt x="1563" y="1958"/>
                </a:lnTo>
                <a:lnTo>
                  <a:pt x="1563" y="1957"/>
                </a:lnTo>
                <a:lnTo>
                  <a:pt x="1564" y="1957"/>
                </a:lnTo>
                <a:lnTo>
                  <a:pt x="1564" y="1956"/>
                </a:lnTo>
                <a:lnTo>
                  <a:pt x="1564" y="1955"/>
                </a:lnTo>
                <a:lnTo>
                  <a:pt x="1564" y="1954"/>
                </a:lnTo>
                <a:lnTo>
                  <a:pt x="1564" y="1952"/>
                </a:lnTo>
                <a:lnTo>
                  <a:pt x="1563" y="1951"/>
                </a:lnTo>
                <a:lnTo>
                  <a:pt x="1563" y="1950"/>
                </a:lnTo>
                <a:lnTo>
                  <a:pt x="1563" y="1949"/>
                </a:lnTo>
                <a:lnTo>
                  <a:pt x="1563" y="1948"/>
                </a:lnTo>
                <a:lnTo>
                  <a:pt x="1563" y="1947"/>
                </a:lnTo>
                <a:lnTo>
                  <a:pt x="1563" y="1946"/>
                </a:lnTo>
                <a:lnTo>
                  <a:pt x="1564" y="1944"/>
                </a:lnTo>
                <a:lnTo>
                  <a:pt x="1564" y="1943"/>
                </a:lnTo>
                <a:lnTo>
                  <a:pt x="1564" y="1942"/>
                </a:lnTo>
                <a:lnTo>
                  <a:pt x="1564" y="1941"/>
                </a:lnTo>
                <a:lnTo>
                  <a:pt x="1564" y="1940"/>
                </a:lnTo>
                <a:lnTo>
                  <a:pt x="1564" y="1939"/>
                </a:lnTo>
                <a:lnTo>
                  <a:pt x="1564" y="1938"/>
                </a:lnTo>
                <a:lnTo>
                  <a:pt x="1564" y="1936"/>
                </a:lnTo>
                <a:lnTo>
                  <a:pt x="1564" y="1935"/>
                </a:lnTo>
                <a:lnTo>
                  <a:pt x="1564" y="1934"/>
                </a:lnTo>
                <a:lnTo>
                  <a:pt x="1565" y="1934"/>
                </a:lnTo>
                <a:lnTo>
                  <a:pt x="1565" y="1933"/>
                </a:lnTo>
                <a:lnTo>
                  <a:pt x="1565" y="1932"/>
                </a:lnTo>
                <a:lnTo>
                  <a:pt x="1564" y="1931"/>
                </a:lnTo>
                <a:lnTo>
                  <a:pt x="1564" y="1930"/>
                </a:lnTo>
                <a:lnTo>
                  <a:pt x="1564" y="1929"/>
                </a:lnTo>
                <a:lnTo>
                  <a:pt x="1564" y="1927"/>
                </a:lnTo>
                <a:lnTo>
                  <a:pt x="1564" y="1926"/>
                </a:lnTo>
                <a:lnTo>
                  <a:pt x="1564" y="1925"/>
                </a:lnTo>
                <a:lnTo>
                  <a:pt x="1563" y="1925"/>
                </a:lnTo>
                <a:lnTo>
                  <a:pt x="1563" y="1924"/>
                </a:lnTo>
                <a:lnTo>
                  <a:pt x="1563" y="1923"/>
                </a:lnTo>
                <a:lnTo>
                  <a:pt x="1563" y="1922"/>
                </a:lnTo>
                <a:lnTo>
                  <a:pt x="1563" y="1921"/>
                </a:lnTo>
                <a:lnTo>
                  <a:pt x="1563" y="1919"/>
                </a:lnTo>
                <a:lnTo>
                  <a:pt x="1562" y="1919"/>
                </a:lnTo>
                <a:lnTo>
                  <a:pt x="1563" y="1919"/>
                </a:lnTo>
                <a:lnTo>
                  <a:pt x="1563" y="1918"/>
                </a:lnTo>
                <a:lnTo>
                  <a:pt x="1563" y="1917"/>
                </a:lnTo>
                <a:lnTo>
                  <a:pt x="1562" y="1917"/>
                </a:lnTo>
                <a:lnTo>
                  <a:pt x="1562" y="1916"/>
                </a:lnTo>
                <a:lnTo>
                  <a:pt x="1562" y="1915"/>
                </a:lnTo>
                <a:lnTo>
                  <a:pt x="1563" y="1915"/>
                </a:lnTo>
                <a:lnTo>
                  <a:pt x="1563" y="1914"/>
                </a:lnTo>
                <a:lnTo>
                  <a:pt x="1563" y="1913"/>
                </a:lnTo>
                <a:lnTo>
                  <a:pt x="1562" y="1913"/>
                </a:lnTo>
                <a:lnTo>
                  <a:pt x="1562" y="1912"/>
                </a:lnTo>
                <a:lnTo>
                  <a:pt x="1562" y="1910"/>
                </a:lnTo>
                <a:lnTo>
                  <a:pt x="1562" y="1909"/>
                </a:lnTo>
                <a:lnTo>
                  <a:pt x="1561" y="1909"/>
                </a:lnTo>
                <a:lnTo>
                  <a:pt x="1561" y="1908"/>
                </a:lnTo>
                <a:lnTo>
                  <a:pt x="1561" y="1907"/>
                </a:lnTo>
                <a:lnTo>
                  <a:pt x="1560" y="1907"/>
                </a:lnTo>
                <a:lnTo>
                  <a:pt x="1560" y="1906"/>
                </a:lnTo>
                <a:lnTo>
                  <a:pt x="1560" y="1905"/>
                </a:lnTo>
                <a:lnTo>
                  <a:pt x="1559" y="1905"/>
                </a:lnTo>
                <a:lnTo>
                  <a:pt x="1559" y="1904"/>
                </a:lnTo>
                <a:lnTo>
                  <a:pt x="1557" y="1904"/>
                </a:lnTo>
                <a:lnTo>
                  <a:pt x="1557" y="1902"/>
                </a:lnTo>
                <a:lnTo>
                  <a:pt x="1557" y="1901"/>
                </a:lnTo>
                <a:lnTo>
                  <a:pt x="1556" y="1901"/>
                </a:lnTo>
                <a:lnTo>
                  <a:pt x="1556" y="1900"/>
                </a:lnTo>
                <a:lnTo>
                  <a:pt x="1556" y="1899"/>
                </a:lnTo>
                <a:lnTo>
                  <a:pt x="1555" y="1898"/>
                </a:lnTo>
                <a:lnTo>
                  <a:pt x="1555" y="1897"/>
                </a:lnTo>
                <a:lnTo>
                  <a:pt x="1554" y="1897"/>
                </a:lnTo>
                <a:lnTo>
                  <a:pt x="1553" y="1896"/>
                </a:lnTo>
                <a:lnTo>
                  <a:pt x="1553" y="1894"/>
                </a:lnTo>
                <a:lnTo>
                  <a:pt x="1552" y="1894"/>
                </a:lnTo>
                <a:lnTo>
                  <a:pt x="1552" y="1893"/>
                </a:lnTo>
                <a:lnTo>
                  <a:pt x="1552" y="1892"/>
                </a:lnTo>
                <a:lnTo>
                  <a:pt x="1551" y="1892"/>
                </a:lnTo>
                <a:lnTo>
                  <a:pt x="1551" y="1891"/>
                </a:lnTo>
                <a:lnTo>
                  <a:pt x="1551" y="1890"/>
                </a:lnTo>
                <a:lnTo>
                  <a:pt x="1550" y="1890"/>
                </a:lnTo>
                <a:lnTo>
                  <a:pt x="1550" y="1889"/>
                </a:lnTo>
                <a:lnTo>
                  <a:pt x="1548" y="1888"/>
                </a:lnTo>
                <a:lnTo>
                  <a:pt x="1548" y="1887"/>
                </a:lnTo>
                <a:lnTo>
                  <a:pt x="1547" y="1887"/>
                </a:lnTo>
                <a:lnTo>
                  <a:pt x="1547" y="1885"/>
                </a:lnTo>
                <a:lnTo>
                  <a:pt x="1546" y="1885"/>
                </a:lnTo>
                <a:lnTo>
                  <a:pt x="1546" y="1884"/>
                </a:lnTo>
                <a:lnTo>
                  <a:pt x="1545" y="1884"/>
                </a:lnTo>
                <a:lnTo>
                  <a:pt x="1544" y="1883"/>
                </a:lnTo>
                <a:lnTo>
                  <a:pt x="1543" y="1883"/>
                </a:lnTo>
                <a:lnTo>
                  <a:pt x="1543" y="1882"/>
                </a:lnTo>
                <a:lnTo>
                  <a:pt x="1542" y="1882"/>
                </a:lnTo>
                <a:lnTo>
                  <a:pt x="1540" y="1882"/>
                </a:lnTo>
                <a:lnTo>
                  <a:pt x="1540" y="1881"/>
                </a:lnTo>
                <a:lnTo>
                  <a:pt x="1539" y="1881"/>
                </a:lnTo>
                <a:lnTo>
                  <a:pt x="1539" y="1880"/>
                </a:lnTo>
                <a:lnTo>
                  <a:pt x="1539" y="1881"/>
                </a:lnTo>
                <a:lnTo>
                  <a:pt x="1538" y="1881"/>
                </a:lnTo>
                <a:lnTo>
                  <a:pt x="1538" y="1880"/>
                </a:lnTo>
                <a:lnTo>
                  <a:pt x="1537" y="1880"/>
                </a:lnTo>
                <a:lnTo>
                  <a:pt x="1537" y="1879"/>
                </a:lnTo>
                <a:lnTo>
                  <a:pt x="1537" y="1877"/>
                </a:lnTo>
                <a:lnTo>
                  <a:pt x="1536" y="1877"/>
                </a:lnTo>
                <a:lnTo>
                  <a:pt x="1535" y="1877"/>
                </a:lnTo>
                <a:lnTo>
                  <a:pt x="1535" y="1876"/>
                </a:lnTo>
                <a:lnTo>
                  <a:pt x="1534" y="1876"/>
                </a:lnTo>
                <a:lnTo>
                  <a:pt x="1534" y="1875"/>
                </a:lnTo>
                <a:lnTo>
                  <a:pt x="1532" y="1875"/>
                </a:lnTo>
                <a:lnTo>
                  <a:pt x="1531" y="1875"/>
                </a:lnTo>
                <a:lnTo>
                  <a:pt x="1531" y="1874"/>
                </a:lnTo>
                <a:lnTo>
                  <a:pt x="1530" y="1874"/>
                </a:lnTo>
                <a:lnTo>
                  <a:pt x="1529" y="1874"/>
                </a:lnTo>
                <a:lnTo>
                  <a:pt x="1528" y="1874"/>
                </a:lnTo>
                <a:lnTo>
                  <a:pt x="1527" y="1874"/>
                </a:lnTo>
                <a:lnTo>
                  <a:pt x="1528" y="1874"/>
                </a:lnTo>
                <a:lnTo>
                  <a:pt x="1528" y="1873"/>
                </a:lnTo>
                <a:lnTo>
                  <a:pt x="1527" y="1873"/>
                </a:lnTo>
                <a:lnTo>
                  <a:pt x="1527" y="1874"/>
                </a:lnTo>
                <a:lnTo>
                  <a:pt x="1527" y="1873"/>
                </a:lnTo>
                <a:lnTo>
                  <a:pt x="1526" y="1873"/>
                </a:lnTo>
                <a:lnTo>
                  <a:pt x="1526" y="1872"/>
                </a:lnTo>
                <a:lnTo>
                  <a:pt x="1525" y="1872"/>
                </a:lnTo>
                <a:lnTo>
                  <a:pt x="1523" y="1872"/>
                </a:lnTo>
                <a:lnTo>
                  <a:pt x="1523" y="1871"/>
                </a:lnTo>
                <a:lnTo>
                  <a:pt x="1522" y="1871"/>
                </a:lnTo>
                <a:lnTo>
                  <a:pt x="1521" y="1871"/>
                </a:lnTo>
                <a:lnTo>
                  <a:pt x="1521" y="1869"/>
                </a:lnTo>
                <a:lnTo>
                  <a:pt x="1520" y="1869"/>
                </a:lnTo>
                <a:lnTo>
                  <a:pt x="1520" y="1868"/>
                </a:lnTo>
                <a:lnTo>
                  <a:pt x="1519" y="1868"/>
                </a:lnTo>
                <a:lnTo>
                  <a:pt x="1519" y="1869"/>
                </a:lnTo>
                <a:lnTo>
                  <a:pt x="1519" y="1868"/>
                </a:lnTo>
                <a:lnTo>
                  <a:pt x="1518" y="1868"/>
                </a:lnTo>
                <a:lnTo>
                  <a:pt x="1518" y="1869"/>
                </a:lnTo>
                <a:lnTo>
                  <a:pt x="1517" y="1869"/>
                </a:lnTo>
                <a:lnTo>
                  <a:pt x="1515" y="1869"/>
                </a:lnTo>
                <a:lnTo>
                  <a:pt x="1515" y="1871"/>
                </a:lnTo>
                <a:lnTo>
                  <a:pt x="1514" y="1871"/>
                </a:lnTo>
                <a:lnTo>
                  <a:pt x="1513" y="1871"/>
                </a:lnTo>
                <a:lnTo>
                  <a:pt x="1513" y="1872"/>
                </a:lnTo>
                <a:lnTo>
                  <a:pt x="1513" y="1873"/>
                </a:lnTo>
                <a:lnTo>
                  <a:pt x="1512" y="1873"/>
                </a:lnTo>
                <a:lnTo>
                  <a:pt x="1512" y="1874"/>
                </a:lnTo>
                <a:lnTo>
                  <a:pt x="1511" y="1874"/>
                </a:lnTo>
                <a:lnTo>
                  <a:pt x="1511" y="1875"/>
                </a:lnTo>
                <a:lnTo>
                  <a:pt x="1511" y="1876"/>
                </a:lnTo>
                <a:lnTo>
                  <a:pt x="1510" y="1876"/>
                </a:lnTo>
                <a:lnTo>
                  <a:pt x="1510" y="1877"/>
                </a:lnTo>
                <a:lnTo>
                  <a:pt x="1510" y="1879"/>
                </a:lnTo>
                <a:lnTo>
                  <a:pt x="1509" y="1880"/>
                </a:lnTo>
                <a:lnTo>
                  <a:pt x="1509" y="1881"/>
                </a:lnTo>
                <a:lnTo>
                  <a:pt x="1509" y="1882"/>
                </a:lnTo>
                <a:lnTo>
                  <a:pt x="1507" y="1882"/>
                </a:lnTo>
                <a:lnTo>
                  <a:pt x="1506" y="1882"/>
                </a:lnTo>
                <a:lnTo>
                  <a:pt x="1506" y="1881"/>
                </a:lnTo>
                <a:lnTo>
                  <a:pt x="1506" y="1882"/>
                </a:lnTo>
                <a:lnTo>
                  <a:pt x="1505" y="1881"/>
                </a:lnTo>
                <a:lnTo>
                  <a:pt x="1504" y="1881"/>
                </a:lnTo>
                <a:lnTo>
                  <a:pt x="1503" y="1881"/>
                </a:lnTo>
                <a:lnTo>
                  <a:pt x="1503" y="1880"/>
                </a:lnTo>
                <a:lnTo>
                  <a:pt x="1502" y="1880"/>
                </a:lnTo>
                <a:lnTo>
                  <a:pt x="1502" y="1879"/>
                </a:lnTo>
                <a:lnTo>
                  <a:pt x="1501" y="1879"/>
                </a:lnTo>
                <a:lnTo>
                  <a:pt x="1501" y="1877"/>
                </a:lnTo>
                <a:lnTo>
                  <a:pt x="1500" y="1877"/>
                </a:lnTo>
                <a:lnTo>
                  <a:pt x="1500" y="1876"/>
                </a:lnTo>
                <a:lnTo>
                  <a:pt x="1498" y="1876"/>
                </a:lnTo>
                <a:lnTo>
                  <a:pt x="1497" y="1876"/>
                </a:lnTo>
                <a:lnTo>
                  <a:pt x="1497" y="1875"/>
                </a:lnTo>
                <a:lnTo>
                  <a:pt x="1496" y="1875"/>
                </a:lnTo>
                <a:lnTo>
                  <a:pt x="1496" y="1874"/>
                </a:lnTo>
                <a:lnTo>
                  <a:pt x="1495" y="1874"/>
                </a:lnTo>
                <a:lnTo>
                  <a:pt x="1495" y="1873"/>
                </a:lnTo>
                <a:lnTo>
                  <a:pt x="1494" y="1873"/>
                </a:lnTo>
                <a:lnTo>
                  <a:pt x="1494" y="1872"/>
                </a:lnTo>
                <a:lnTo>
                  <a:pt x="1493" y="1872"/>
                </a:lnTo>
                <a:lnTo>
                  <a:pt x="1493" y="1871"/>
                </a:lnTo>
                <a:lnTo>
                  <a:pt x="1492" y="1871"/>
                </a:lnTo>
                <a:lnTo>
                  <a:pt x="1492" y="1869"/>
                </a:lnTo>
                <a:lnTo>
                  <a:pt x="1490" y="1869"/>
                </a:lnTo>
                <a:lnTo>
                  <a:pt x="1490" y="1868"/>
                </a:lnTo>
                <a:lnTo>
                  <a:pt x="1489" y="1868"/>
                </a:lnTo>
                <a:lnTo>
                  <a:pt x="1489" y="1867"/>
                </a:lnTo>
                <a:lnTo>
                  <a:pt x="1488" y="1867"/>
                </a:lnTo>
                <a:lnTo>
                  <a:pt x="1488" y="1866"/>
                </a:lnTo>
                <a:lnTo>
                  <a:pt x="1487" y="1866"/>
                </a:lnTo>
                <a:lnTo>
                  <a:pt x="1486" y="1866"/>
                </a:lnTo>
                <a:lnTo>
                  <a:pt x="1486" y="1865"/>
                </a:lnTo>
                <a:lnTo>
                  <a:pt x="1485" y="1865"/>
                </a:lnTo>
                <a:lnTo>
                  <a:pt x="1484" y="1864"/>
                </a:lnTo>
                <a:lnTo>
                  <a:pt x="1483" y="1864"/>
                </a:lnTo>
                <a:lnTo>
                  <a:pt x="1483" y="1863"/>
                </a:lnTo>
                <a:lnTo>
                  <a:pt x="1483" y="1862"/>
                </a:lnTo>
                <a:lnTo>
                  <a:pt x="1483" y="1860"/>
                </a:lnTo>
                <a:lnTo>
                  <a:pt x="1484" y="1860"/>
                </a:lnTo>
                <a:lnTo>
                  <a:pt x="1484" y="1859"/>
                </a:lnTo>
                <a:lnTo>
                  <a:pt x="1485" y="1859"/>
                </a:lnTo>
                <a:lnTo>
                  <a:pt x="1485" y="1858"/>
                </a:lnTo>
                <a:lnTo>
                  <a:pt x="1486" y="1858"/>
                </a:lnTo>
                <a:lnTo>
                  <a:pt x="1486" y="1857"/>
                </a:lnTo>
                <a:lnTo>
                  <a:pt x="1485" y="1857"/>
                </a:lnTo>
                <a:lnTo>
                  <a:pt x="1485" y="1856"/>
                </a:lnTo>
                <a:lnTo>
                  <a:pt x="1484" y="1856"/>
                </a:lnTo>
                <a:lnTo>
                  <a:pt x="1483" y="1857"/>
                </a:lnTo>
                <a:lnTo>
                  <a:pt x="1481" y="1857"/>
                </a:lnTo>
                <a:lnTo>
                  <a:pt x="1480" y="1857"/>
                </a:lnTo>
                <a:lnTo>
                  <a:pt x="1480" y="1856"/>
                </a:lnTo>
                <a:lnTo>
                  <a:pt x="1480" y="1857"/>
                </a:lnTo>
                <a:lnTo>
                  <a:pt x="1479" y="1857"/>
                </a:lnTo>
                <a:lnTo>
                  <a:pt x="1478" y="1857"/>
                </a:lnTo>
                <a:lnTo>
                  <a:pt x="1477" y="1857"/>
                </a:lnTo>
                <a:lnTo>
                  <a:pt x="1477" y="1856"/>
                </a:lnTo>
                <a:lnTo>
                  <a:pt x="1476" y="1857"/>
                </a:lnTo>
                <a:lnTo>
                  <a:pt x="1475" y="1858"/>
                </a:lnTo>
                <a:lnTo>
                  <a:pt x="1475" y="1859"/>
                </a:lnTo>
                <a:lnTo>
                  <a:pt x="1473" y="1859"/>
                </a:lnTo>
                <a:lnTo>
                  <a:pt x="1473" y="1860"/>
                </a:lnTo>
                <a:lnTo>
                  <a:pt x="1472" y="1860"/>
                </a:lnTo>
                <a:lnTo>
                  <a:pt x="1472" y="1862"/>
                </a:lnTo>
                <a:lnTo>
                  <a:pt x="1471" y="1863"/>
                </a:lnTo>
                <a:lnTo>
                  <a:pt x="1471" y="1864"/>
                </a:lnTo>
                <a:lnTo>
                  <a:pt x="1472" y="1864"/>
                </a:lnTo>
                <a:lnTo>
                  <a:pt x="1473" y="1864"/>
                </a:lnTo>
                <a:lnTo>
                  <a:pt x="1473" y="1865"/>
                </a:lnTo>
                <a:lnTo>
                  <a:pt x="1473" y="1866"/>
                </a:lnTo>
                <a:lnTo>
                  <a:pt x="1475" y="1867"/>
                </a:lnTo>
                <a:lnTo>
                  <a:pt x="1475" y="1868"/>
                </a:lnTo>
                <a:lnTo>
                  <a:pt x="1476" y="1868"/>
                </a:lnTo>
                <a:lnTo>
                  <a:pt x="1476" y="1869"/>
                </a:lnTo>
                <a:lnTo>
                  <a:pt x="1477" y="1869"/>
                </a:lnTo>
                <a:lnTo>
                  <a:pt x="1477" y="1871"/>
                </a:lnTo>
                <a:lnTo>
                  <a:pt x="1477" y="1869"/>
                </a:lnTo>
                <a:lnTo>
                  <a:pt x="1478" y="1871"/>
                </a:lnTo>
                <a:lnTo>
                  <a:pt x="1479" y="1871"/>
                </a:lnTo>
                <a:lnTo>
                  <a:pt x="1479" y="1872"/>
                </a:lnTo>
                <a:lnTo>
                  <a:pt x="1479" y="1873"/>
                </a:lnTo>
                <a:lnTo>
                  <a:pt x="1480" y="1873"/>
                </a:lnTo>
                <a:lnTo>
                  <a:pt x="1480" y="1872"/>
                </a:lnTo>
                <a:lnTo>
                  <a:pt x="1481" y="1872"/>
                </a:lnTo>
                <a:lnTo>
                  <a:pt x="1481" y="1873"/>
                </a:lnTo>
                <a:lnTo>
                  <a:pt x="1483" y="1873"/>
                </a:lnTo>
                <a:lnTo>
                  <a:pt x="1484" y="1873"/>
                </a:lnTo>
                <a:lnTo>
                  <a:pt x="1484" y="1874"/>
                </a:lnTo>
                <a:lnTo>
                  <a:pt x="1484" y="1875"/>
                </a:lnTo>
                <a:lnTo>
                  <a:pt x="1485" y="1875"/>
                </a:lnTo>
                <a:lnTo>
                  <a:pt x="1484" y="1875"/>
                </a:lnTo>
                <a:lnTo>
                  <a:pt x="1484" y="1876"/>
                </a:lnTo>
                <a:lnTo>
                  <a:pt x="1485" y="1876"/>
                </a:lnTo>
                <a:lnTo>
                  <a:pt x="1485" y="1877"/>
                </a:lnTo>
                <a:lnTo>
                  <a:pt x="1485" y="1876"/>
                </a:lnTo>
                <a:lnTo>
                  <a:pt x="1486" y="1876"/>
                </a:lnTo>
                <a:lnTo>
                  <a:pt x="1486" y="1877"/>
                </a:lnTo>
                <a:lnTo>
                  <a:pt x="1487" y="1877"/>
                </a:lnTo>
                <a:lnTo>
                  <a:pt x="1487" y="1876"/>
                </a:lnTo>
                <a:lnTo>
                  <a:pt x="1488" y="1876"/>
                </a:lnTo>
                <a:lnTo>
                  <a:pt x="1488" y="1877"/>
                </a:lnTo>
                <a:lnTo>
                  <a:pt x="1489" y="1877"/>
                </a:lnTo>
                <a:lnTo>
                  <a:pt x="1490" y="1877"/>
                </a:lnTo>
                <a:lnTo>
                  <a:pt x="1490" y="1879"/>
                </a:lnTo>
                <a:lnTo>
                  <a:pt x="1492" y="1879"/>
                </a:lnTo>
                <a:lnTo>
                  <a:pt x="1493" y="1879"/>
                </a:lnTo>
                <a:lnTo>
                  <a:pt x="1493" y="1880"/>
                </a:lnTo>
                <a:lnTo>
                  <a:pt x="1494" y="1880"/>
                </a:lnTo>
                <a:lnTo>
                  <a:pt x="1494" y="1881"/>
                </a:lnTo>
                <a:lnTo>
                  <a:pt x="1495" y="1882"/>
                </a:lnTo>
                <a:lnTo>
                  <a:pt x="1495" y="1883"/>
                </a:lnTo>
                <a:lnTo>
                  <a:pt x="1496" y="1883"/>
                </a:lnTo>
                <a:lnTo>
                  <a:pt x="1497" y="1883"/>
                </a:lnTo>
                <a:lnTo>
                  <a:pt x="1497" y="1884"/>
                </a:lnTo>
                <a:lnTo>
                  <a:pt x="1497" y="1885"/>
                </a:lnTo>
                <a:lnTo>
                  <a:pt x="1498" y="1885"/>
                </a:lnTo>
                <a:lnTo>
                  <a:pt x="1500" y="1887"/>
                </a:lnTo>
                <a:lnTo>
                  <a:pt x="1500" y="1888"/>
                </a:lnTo>
                <a:lnTo>
                  <a:pt x="1501" y="1888"/>
                </a:lnTo>
                <a:lnTo>
                  <a:pt x="1502" y="1889"/>
                </a:lnTo>
                <a:lnTo>
                  <a:pt x="1503" y="1889"/>
                </a:lnTo>
                <a:lnTo>
                  <a:pt x="1503" y="1890"/>
                </a:lnTo>
                <a:lnTo>
                  <a:pt x="1504" y="1890"/>
                </a:lnTo>
                <a:lnTo>
                  <a:pt x="1504" y="1891"/>
                </a:lnTo>
                <a:lnTo>
                  <a:pt x="1504" y="1892"/>
                </a:lnTo>
                <a:lnTo>
                  <a:pt x="1505" y="1892"/>
                </a:lnTo>
                <a:lnTo>
                  <a:pt x="1506" y="1893"/>
                </a:lnTo>
                <a:lnTo>
                  <a:pt x="1506" y="1894"/>
                </a:lnTo>
                <a:lnTo>
                  <a:pt x="1507" y="1894"/>
                </a:lnTo>
                <a:lnTo>
                  <a:pt x="1507" y="1896"/>
                </a:lnTo>
                <a:lnTo>
                  <a:pt x="1509" y="1896"/>
                </a:lnTo>
                <a:lnTo>
                  <a:pt x="1509" y="1897"/>
                </a:lnTo>
                <a:lnTo>
                  <a:pt x="1510" y="1897"/>
                </a:lnTo>
                <a:lnTo>
                  <a:pt x="1510" y="1898"/>
                </a:lnTo>
                <a:lnTo>
                  <a:pt x="1511" y="1898"/>
                </a:lnTo>
                <a:lnTo>
                  <a:pt x="1511" y="1899"/>
                </a:lnTo>
                <a:lnTo>
                  <a:pt x="1512" y="1899"/>
                </a:lnTo>
                <a:lnTo>
                  <a:pt x="1512" y="1900"/>
                </a:lnTo>
                <a:lnTo>
                  <a:pt x="1513" y="1900"/>
                </a:lnTo>
                <a:lnTo>
                  <a:pt x="1513" y="1901"/>
                </a:lnTo>
                <a:lnTo>
                  <a:pt x="1514" y="1901"/>
                </a:lnTo>
                <a:lnTo>
                  <a:pt x="1514" y="1902"/>
                </a:lnTo>
                <a:lnTo>
                  <a:pt x="1514" y="1904"/>
                </a:lnTo>
                <a:lnTo>
                  <a:pt x="1515" y="1904"/>
                </a:lnTo>
                <a:lnTo>
                  <a:pt x="1515" y="1905"/>
                </a:lnTo>
                <a:lnTo>
                  <a:pt x="1515" y="1906"/>
                </a:lnTo>
                <a:lnTo>
                  <a:pt x="1517" y="1906"/>
                </a:lnTo>
                <a:lnTo>
                  <a:pt x="1517" y="1907"/>
                </a:lnTo>
                <a:lnTo>
                  <a:pt x="1517" y="1908"/>
                </a:lnTo>
                <a:lnTo>
                  <a:pt x="1518" y="1908"/>
                </a:lnTo>
                <a:lnTo>
                  <a:pt x="1518" y="1909"/>
                </a:lnTo>
                <a:lnTo>
                  <a:pt x="1519" y="1909"/>
                </a:lnTo>
                <a:lnTo>
                  <a:pt x="1520" y="1909"/>
                </a:lnTo>
                <a:lnTo>
                  <a:pt x="1520" y="1910"/>
                </a:lnTo>
                <a:lnTo>
                  <a:pt x="1521" y="1910"/>
                </a:lnTo>
                <a:lnTo>
                  <a:pt x="1522" y="1910"/>
                </a:lnTo>
                <a:lnTo>
                  <a:pt x="1523" y="1910"/>
                </a:lnTo>
                <a:lnTo>
                  <a:pt x="1525" y="1910"/>
                </a:lnTo>
                <a:lnTo>
                  <a:pt x="1525" y="1912"/>
                </a:lnTo>
                <a:lnTo>
                  <a:pt x="1526" y="1912"/>
                </a:lnTo>
                <a:lnTo>
                  <a:pt x="1526" y="1913"/>
                </a:lnTo>
                <a:lnTo>
                  <a:pt x="1527" y="1913"/>
                </a:lnTo>
                <a:lnTo>
                  <a:pt x="1527" y="1914"/>
                </a:lnTo>
                <a:lnTo>
                  <a:pt x="1528" y="1914"/>
                </a:lnTo>
                <a:lnTo>
                  <a:pt x="1528" y="1915"/>
                </a:lnTo>
                <a:lnTo>
                  <a:pt x="1529" y="1915"/>
                </a:lnTo>
                <a:lnTo>
                  <a:pt x="1529" y="1916"/>
                </a:lnTo>
                <a:lnTo>
                  <a:pt x="1530" y="1916"/>
                </a:lnTo>
                <a:lnTo>
                  <a:pt x="1530" y="1917"/>
                </a:lnTo>
                <a:lnTo>
                  <a:pt x="1531" y="1917"/>
                </a:lnTo>
                <a:lnTo>
                  <a:pt x="1531" y="1918"/>
                </a:lnTo>
                <a:lnTo>
                  <a:pt x="1532" y="1918"/>
                </a:lnTo>
                <a:lnTo>
                  <a:pt x="1532" y="1919"/>
                </a:lnTo>
                <a:lnTo>
                  <a:pt x="1534" y="1919"/>
                </a:lnTo>
                <a:lnTo>
                  <a:pt x="1534" y="1921"/>
                </a:lnTo>
                <a:lnTo>
                  <a:pt x="1535" y="1921"/>
                </a:lnTo>
                <a:lnTo>
                  <a:pt x="1535" y="1922"/>
                </a:lnTo>
                <a:lnTo>
                  <a:pt x="1536" y="1922"/>
                </a:lnTo>
                <a:lnTo>
                  <a:pt x="1536" y="1923"/>
                </a:lnTo>
                <a:lnTo>
                  <a:pt x="1537" y="1923"/>
                </a:lnTo>
                <a:lnTo>
                  <a:pt x="1537" y="1924"/>
                </a:lnTo>
                <a:lnTo>
                  <a:pt x="1537" y="1925"/>
                </a:lnTo>
                <a:lnTo>
                  <a:pt x="1538" y="1925"/>
                </a:lnTo>
                <a:lnTo>
                  <a:pt x="1538" y="1926"/>
                </a:lnTo>
                <a:lnTo>
                  <a:pt x="1538" y="1927"/>
                </a:lnTo>
                <a:lnTo>
                  <a:pt x="1539" y="1927"/>
                </a:lnTo>
                <a:lnTo>
                  <a:pt x="1540" y="1929"/>
                </a:lnTo>
                <a:lnTo>
                  <a:pt x="1540" y="1930"/>
                </a:lnTo>
                <a:lnTo>
                  <a:pt x="1540" y="1931"/>
                </a:lnTo>
                <a:lnTo>
                  <a:pt x="1542" y="1931"/>
                </a:lnTo>
                <a:lnTo>
                  <a:pt x="1542" y="1932"/>
                </a:lnTo>
                <a:lnTo>
                  <a:pt x="1542" y="1933"/>
                </a:lnTo>
                <a:lnTo>
                  <a:pt x="1543" y="1933"/>
                </a:lnTo>
                <a:lnTo>
                  <a:pt x="1544" y="1933"/>
                </a:lnTo>
                <a:lnTo>
                  <a:pt x="1544" y="1934"/>
                </a:lnTo>
                <a:lnTo>
                  <a:pt x="1545" y="1934"/>
                </a:lnTo>
                <a:lnTo>
                  <a:pt x="1545" y="1935"/>
                </a:lnTo>
                <a:lnTo>
                  <a:pt x="1546" y="1935"/>
                </a:lnTo>
                <a:lnTo>
                  <a:pt x="1547" y="1935"/>
                </a:lnTo>
                <a:lnTo>
                  <a:pt x="1547" y="1936"/>
                </a:lnTo>
                <a:lnTo>
                  <a:pt x="1548" y="1936"/>
                </a:lnTo>
                <a:lnTo>
                  <a:pt x="1550" y="1938"/>
                </a:lnTo>
                <a:lnTo>
                  <a:pt x="1550" y="1939"/>
                </a:lnTo>
                <a:lnTo>
                  <a:pt x="1551" y="1939"/>
                </a:lnTo>
                <a:lnTo>
                  <a:pt x="1551" y="1940"/>
                </a:lnTo>
                <a:lnTo>
                  <a:pt x="1552" y="1940"/>
                </a:lnTo>
                <a:lnTo>
                  <a:pt x="1551" y="1940"/>
                </a:lnTo>
                <a:lnTo>
                  <a:pt x="1552" y="1941"/>
                </a:lnTo>
                <a:lnTo>
                  <a:pt x="1551" y="1941"/>
                </a:lnTo>
                <a:lnTo>
                  <a:pt x="1551" y="1942"/>
                </a:lnTo>
                <a:lnTo>
                  <a:pt x="1551" y="1943"/>
                </a:lnTo>
                <a:lnTo>
                  <a:pt x="1552" y="1943"/>
                </a:lnTo>
                <a:lnTo>
                  <a:pt x="1553" y="1943"/>
                </a:lnTo>
                <a:lnTo>
                  <a:pt x="1553" y="1944"/>
                </a:lnTo>
                <a:lnTo>
                  <a:pt x="1553" y="1946"/>
                </a:lnTo>
                <a:lnTo>
                  <a:pt x="1552" y="1946"/>
                </a:lnTo>
                <a:lnTo>
                  <a:pt x="1552" y="1947"/>
                </a:lnTo>
                <a:lnTo>
                  <a:pt x="1551" y="1947"/>
                </a:lnTo>
                <a:lnTo>
                  <a:pt x="1550" y="1948"/>
                </a:lnTo>
                <a:lnTo>
                  <a:pt x="1548" y="1949"/>
                </a:lnTo>
                <a:lnTo>
                  <a:pt x="1547" y="1949"/>
                </a:lnTo>
                <a:lnTo>
                  <a:pt x="1546" y="1950"/>
                </a:lnTo>
                <a:lnTo>
                  <a:pt x="1545" y="1950"/>
                </a:lnTo>
                <a:lnTo>
                  <a:pt x="1544" y="1951"/>
                </a:lnTo>
                <a:lnTo>
                  <a:pt x="1543" y="1951"/>
                </a:lnTo>
                <a:lnTo>
                  <a:pt x="1543" y="1952"/>
                </a:lnTo>
                <a:lnTo>
                  <a:pt x="1542" y="1952"/>
                </a:lnTo>
                <a:lnTo>
                  <a:pt x="1540" y="1954"/>
                </a:lnTo>
                <a:lnTo>
                  <a:pt x="1539" y="1954"/>
                </a:lnTo>
                <a:lnTo>
                  <a:pt x="1539" y="1955"/>
                </a:lnTo>
                <a:lnTo>
                  <a:pt x="1538" y="1955"/>
                </a:lnTo>
                <a:lnTo>
                  <a:pt x="1537" y="1956"/>
                </a:lnTo>
                <a:lnTo>
                  <a:pt x="1537" y="1957"/>
                </a:lnTo>
                <a:lnTo>
                  <a:pt x="1536" y="1957"/>
                </a:lnTo>
                <a:lnTo>
                  <a:pt x="1536" y="1958"/>
                </a:lnTo>
                <a:lnTo>
                  <a:pt x="1536" y="1959"/>
                </a:lnTo>
                <a:lnTo>
                  <a:pt x="1535" y="1959"/>
                </a:lnTo>
                <a:lnTo>
                  <a:pt x="1535" y="1960"/>
                </a:lnTo>
                <a:lnTo>
                  <a:pt x="1534" y="1960"/>
                </a:lnTo>
                <a:lnTo>
                  <a:pt x="1534" y="1961"/>
                </a:lnTo>
                <a:lnTo>
                  <a:pt x="1532" y="1961"/>
                </a:lnTo>
                <a:lnTo>
                  <a:pt x="1532" y="1963"/>
                </a:lnTo>
                <a:lnTo>
                  <a:pt x="1531" y="1963"/>
                </a:lnTo>
                <a:lnTo>
                  <a:pt x="1530" y="1964"/>
                </a:lnTo>
                <a:lnTo>
                  <a:pt x="1530" y="1963"/>
                </a:lnTo>
                <a:lnTo>
                  <a:pt x="1529" y="1963"/>
                </a:lnTo>
                <a:lnTo>
                  <a:pt x="1528" y="1963"/>
                </a:lnTo>
                <a:lnTo>
                  <a:pt x="1527" y="1963"/>
                </a:lnTo>
                <a:lnTo>
                  <a:pt x="1526" y="1963"/>
                </a:lnTo>
                <a:lnTo>
                  <a:pt x="1527" y="1963"/>
                </a:lnTo>
                <a:lnTo>
                  <a:pt x="1527" y="1964"/>
                </a:lnTo>
                <a:lnTo>
                  <a:pt x="1526" y="1964"/>
                </a:lnTo>
                <a:lnTo>
                  <a:pt x="1526" y="1963"/>
                </a:lnTo>
                <a:lnTo>
                  <a:pt x="1525" y="1963"/>
                </a:lnTo>
                <a:lnTo>
                  <a:pt x="1523" y="1963"/>
                </a:lnTo>
                <a:lnTo>
                  <a:pt x="1523" y="1964"/>
                </a:lnTo>
                <a:lnTo>
                  <a:pt x="1522" y="1964"/>
                </a:lnTo>
                <a:lnTo>
                  <a:pt x="1523" y="1964"/>
                </a:lnTo>
                <a:lnTo>
                  <a:pt x="1523" y="1965"/>
                </a:lnTo>
                <a:lnTo>
                  <a:pt x="1523" y="1964"/>
                </a:lnTo>
                <a:lnTo>
                  <a:pt x="1522" y="1964"/>
                </a:lnTo>
                <a:lnTo>
                  <a:pt x="1522" y="1965"/>
                </a:lnTo>
                <a:lnTo>
                  <a:pt x="1522" y="1966"/>
                </a:lnTo>
                <a:lnTo>
                  <a:pt x="1522" y="1965"/>
                </a:lnTo>
                <a:lnTo>
                  <a:pt x="1521" y="1965"/>
                </a:lnTo>
                <a:lnTo>
                  <a:pt x="1520" y="1965"/>
                </a:lnTo>
                <a:lnTo>
                  <a:pt x="1519" y="1965"/>
                </a:lnTo>
                <a:lnTo>
                  <a:pt x="1518" y="1965"/>
                </a:lnTo>
                <a:lnTo>
                  <a:pt x="1518" y="1964"/>
                </a:lnTo>
                <a:lnTo>
                  <a:pt x="1517" y="1964"/>
                </a:lnTo>
                <a:lnTo>
                  <a:pt x="1515" y="1963"/>
                </a:lnTo>
                <a:lnTo>
                  <a:pt x="1514" y="1963"/>
                </a:lnTo>
                <a:lnTo>
                  <a:pt x="1513" y="1964"/>
                </a:lnTo>
                <a:lnTo>
                  <a:pt x="1512" y="1964"/>
                </a:lnTo>
                <a:lnTo>
                  <a:pt x="1511" y="1963"/>
                </a:lnTo>
                <a:lnTo>
                  <a:pt x="1511" y="1964"/>
                </a:lnTo>
                <a:lnTo>
                  <a:pt x="1510" y="1964"/>
                </a:lnTo>
                <a:lnTo>
                  <a:pt x="1509" y="1964"/>
                </a:lnTo>
                <a:lnTo>
                  <a:pt x="1509" y="1965"/>
                </a:lnTo>
                <a:lnTo>
                  <a:pt x="1509" y="1964"/>
                </a:lnTo>
                <a:lnTo>
                  <a:pt x="1507" y="1964"/>
                </a:lnTo>
                <a:lnTo>
                  <a:pt x="1509" y="1964"/>
                </a:lnTo>
                <a:lnTo>
                  <a:pt x="1509" y="1965"/>
                </a:lnTo>
                <a:lnTo>
                  <a:pt x="1507" y="1965"/>
                </a:lnTo>
                <a:lnTo>
                  <a:pt x="1505" y="1965"/>
                </a:lnTo>
                <a:lnTo>
                  <a:pt x="1504" y="1965"/>
                </a:lnTo>
                <a:lnTo>
                  <a:pt x="1503" y="1965"/>
                </a:lnTo>
                <a:lnTo>
                  <a:pt x="1503" y="1964"/>
                </a:lnTo>
                <a:lnTo>
                  <a:pt x="1502" y="1964"/>
                </a:lnTo>
                <a:lnTo>
                  <a:pt x="1502" y="1963"/>
                </a:lnTo>
                <a:lnTo>
                  <a:pt x="1501" y="1963"/>
                </a:lnTo>
                <a:lnTo>
                  <a:pt x="1501" y="1961"/>
                </a:lnTo>
                <a:lnTo>
                  <a:pt x="1501" y="1960"/>
                </a:lnTo>
                <a:lnTo>
                  <a:pt x="1500" y="1960"/>
                </a:lnTo>
                <a:lnTo>
                  <a:pt x="1500" y="1959"/>
                </a:lnTo>
                <a:lnTo>
                  <a:pt x="1498" y="1959"/>
                </a:lnTo>
                <a:lnTo>
                  <a:pt x="1498" y="1958"/>
                </a:lnTo>
                <a:lnTo>
                  <a:pt x="1497" y="1958"/>
                </a:lnTo>
                <a:lnTo>
                  <a:pt x="1497" y="1957"/>
                </a:lnTo>
                <a:lnTo>
                  <a:pt x="1496" y="1957"/>
                </a:lnTo>
                <a:lnTo>
                  <a:pt x="1497" y="1957"/>
                </a:lnTo>
                <a:lnTo>
                  <a:pt x="1496" y="1957"/>
                </a:lnTo>
                <a:lnTo>
                  <a:pt x="1496" y="1956"/>
                </a:lnTo>
                <a:lnTo>
                  <a:pt x="1495" y="1956"/>
                </a:lnTo>
                <a:lnTo>
                  <a:pt x="1496" y="1955"/>
                </a:lnTo>
                <a:lnTo>
                  <a:pt x="1495" y="1955"/>
                </a:lnTo>
                <a:lnTo>
                  <a:pt x="1494" y="1954"/>
                </a:lnTo>
                <a:lnTo>
                  <a:pt x="1495" y="1955"/>
                </a:lnTo>
                <a:lnTo>
                  <a:pt x="1494" y="1954"/>
                </a:lnTo>
                <a:lnTo>
                  <a:pt x="1494" y="1952"/>
                </a:lnTo>
                <a:lnTo>
                  <a:pt x="1494" y="1954"/>
                </a:lnTo>
                <a:lnTo>
                  <a:pt x="1493" y="1954"/>
                </a:lnTo>
                <a:lnTo>
                  <a:pt x="1492" y="1955"/>
                </a:lnTo>
                <a:lnTo>
                  <a:pt x="1493" y="1954"/>
                </a:lnTo>
                <a:lnTo>
                  <a:pt x="1494" y="1952"/>
                </a:lnTo>
                <a:lnTo>
                  <a:pt x="1493" y="1952"/>
                </a:lnTo>
                <a:lnTo>
                  <a:pt x="1494" y="1952"/>
                </a:lnTo>
                <a:lnTo>
                  <a:pt x="1494" y="1951"/>
                </a:lnTo>
                <a:lnTo>
                  <a:pt x="1493" y="1951"/>
                </a:lnTo>
                <a:lnTo>
                  <a:pt x="1492" y="1952"/>
                </a:lnTo>
                <a:lnTo>
                  <a:pt x="1490" y="1954"/>
                </a:lnTo>
                <a:lnTo>
                  <a:pt x="1489" y="1954"/>
                </a:lnTo>
                <a:lnTo>
                  <a:pt x="1490" y="1952"/>
                </a:lnTo>
                <a:lnTo>
                  <a:pt x="1490" y="1954"/>
                </a:lnTo>
                <a:lnTo>
                  <a:pt x="1490" y="1952"/>
                </a:lnTo>
                <a:lnTo>
                  <a:pt x="1492" y="1952"/>
                </a:lnTo>
                <a:lnTo>
                  <a:pt x="1493" y="1951"/>
                </a:lnTo>
                <a:lnTo>
                  <a:pt x="1493" y="1950"/>
                </a:lnTo>
                <a:lnTo>
                  <a:pt x="1492" y="1950"/>
                </a:lnTo>
                <a:lnTo>
                  <a:pt x="1492" y="1951"/>
                </a:lnTo>
                <a:lnTo>
                  <a:pt x="1490" y="1951"/>
                </a:lnTo>
                <a:lnTo>
                  <a:pt x="1492" y="1951"/>
                </a:lnTo>
                <a:lnTo>
                  <a:pt x="1492" y="1950"/>
                </a:lnTo>
                <a:lnTo>
                  <a:pt x="1493" y="1950"/>
                </a:lnTo>
                <a:lnTo>
                  <a:pt x="1493" y="1949"/>
                </a:lnTo>
                <a:lnTo>
                  <a:pt x="1492" y="1949"/>
                </a:lnTo>
                <a:lnTo>
                  <a:pt x="1492" y="1948"/>
                </a:lnTo>
                <a:lnTo>
                  <a:pt x="1494" y="1944"/>
                </a:lnTo>
                <a:lnTo>
                  <a:pt x="1495" y="1944"/>
                </a:lnTo>
                <a:lnTo>
                  <a:pt x="1496" y="1943"/>
                </a:lnTo>
                <a:lnTo>
                  <a:pt x="1497" y="1942"/>
                </a:lnTo>
                <a:lnTo>
                  <a:pt x="1498" y="1941"/>
                </a:lnTo>
                <a:lnTo>
                  <a:pt x="1501" y="1940"/>
                </a:lnTo>
                <a:lnTo>
                  <a:pt x="1502" y="1939"/>
                </a:lnTo>
                <a:lnTo>
                  <a:pt x="1503" y="1938"/>
                </a:lnTo>
                <a:lnTo>
                  <a:pt x="1504" y="1936"/>
                </a:lnTo>
                <a:lnTo>
                  <a:pt x="1505" y="1935"/>
                </a:lnTo>
                <a:lnTo>
                  <a:pt x="1507" y="1934"/>
                </a:lnTo>
                <a:lnTo>
                  <a:pt x="1509" y="1933"/>
                </a:lnTo>
                <a:lnTo>
                  <a:pt x="1509" y="1932"/>
                </a:lnTo>
                <a:lnTo>
                  <a:pt x="1507" y="1932"/>
                </a:lnTo>
                <a:lnTo>
                  <a:pt x="1507" y="1931"/>
                </a:lnTo>
                <a:lnTo>
                  <a:pt x="1507" y="1932"/>
                </a:lnTo>
                <a:lnTo>
                  <a:pt x="1507" y="1931"/>
                </a:lnTo>
                <a:lnTo>
                  <a:pt x="1506" y="1932"/>
                </a:lnTo>
                <a:lnTo>
                  <a:pt x="1505" y="1932"/>
                </a:lnTo>
                <a:lnTo>
                  <a:pt x="1505" y="1933"/>
                </a:lnTo>
                <a:lnTo>
                  <a:pt x="1504" y="1933"/>
                </a:lnTo>
                <a:lnTo>
                  <a:pt x="1504" y="1934"/>
                </a:lnTo>
                <a:lnTo>
                  <a:pt x="1503" y="1934"/>
                </a:lnTo>
                <a:lnTo>
                  <a:pt x="1502" y="1935"/>
                </a:lnTo>
                <a:lnTo>
                  <a:pt x="1500" y="1938"/>
                </a:lnTo>
                <a:lnTo>
                  <a:pt x="1498" y="1939"/>
                </a:lnTo>
                <a:lnTo>
                  <a:pt x="1497" y="1939"/>
                </a:lnTo>
                <a:lnTo>
                  <a:pt x="1496" y="1940"/>
                </a:lnTo>
                <a:lnTo>
                  <a:pt x="1495" y="1941"/>
                </a:lnTo>
                <a:lnTo>
                  <a:pt x="1494" y="1942"/>
                </a:lnTo>
                <a:lnTo>
                  <a:pt x="1492" y="1944"/>
                </a:lnTo>
                <a:lnTo>
                  <a:pt x="1489" y="1947"/>
                </a:lnTo>
                <a:lnTo>
                  <a:pt x="1488" y="1946"/>
                </a:lnTo>
                <a:lnTo>
                  <a:pt x="1489" y="1947"/>
                </a:lnTo>
                <a:lnTo>
                  <a:pt x="1488" y="1946"/>
                </a:lnTo>
                <a:lnTo>
                  <a:pt x="1488" y="1947"/>
                </a:lnTo>
                <a:lnTo>
                  <a:pt x="1487" y="1947"/>
                </a:lnTo>
                <a:lnTo>
                  <a:pt x="1487" y="1948"/>
                </a:lnTo>
                <a:lnTo>
                  <a:pt x="1487" y="1947"/>
                </a:lnTo>
                <a:lnTo>
                  <a:pt x="1487" y="1948"/>
                </a:lnTo>
                <a:lnTo>
                  <a:pt x="1487" y="1947"/>
                </a:lnTo>
                <a:lnTo>
                  <a:pt x="1488" y="1947"/>
                </a:lnTo>
                <a:lnTo>
                  <a:pt x="1488" y="1946"/>
                </a:lnTo>
                <a:lnTo>
                  <a:pt x="1487" y="1944"/>
                </a:lnTo>
                <a:lnTo>
                  <a:pt x="1487" y="1946"/>
                </a:lnTo>
                <a:lnTo>
                  <a:pt x="1486" y="1946"/>
                </a:lnTo>
                <a:lnTo>
                  <a:pt x="1486" y="1947"/>
                </a:lnTo>
                <a:lnTo>
                  <a:pt x="1486" y="1946"/>
                </a:lnTo>
                <a:lnTo>
                  <a:pt x="1487" y="1946"/>
                </a:lnTo>
                <a:lnTo>
                  <a:pt x="1487" y="1944"/>
                </a:lnTo>
                <a:lnTo>
                  <a:pt x="1486" y="1944"/>
                </a:lnTo>
                <a:lnTo>
                  <a:pt x="1485" y="1947"/>
                </a:lnTo>
                <a:lnTo>
                  <a:pt x="1485" y="1946"/>
                </a:lnTo>
                <a:lnTo>
                  <a:pt x="1486" y="1946"/>
                </a:lnTo>
                <a:lnTo>
                  <a:pt x="1485" y="1946"/>
                </a:lnTo>
                <a:lnTo>
                  <a:pt x="1485" y="1944"/>
                </a:lnTo>
                <a:lnTo>
                  <a:pt x="1486" y="1946"/>
                </a:lnTo>
                <a:lnTo>
                  <a:pt x="1486" y="1944"/>
                </a:lnTo>
                <a:lnTo>
                  <a:pt x="1486" y="1946"/>
                </a:lnTo>
                <a:lnTo>
                  <a:pt x="1486" y="1944"/>
                </a:lnTo>
                <a:lnTo>
                  <a:pt x="1487" y="1944"/>
                </a:lnTo>
                <a:lnTo>
                  <a:pt x="1486" y="1944"/>
                </a:lnTo>
                <a:lnTo>
                  <a:pt x="1485" y="1943"/>
                </a:lnTo>
                <a:lnTo>
                  <a:pt x="1484" y="1943"/>
                </a:lnTo>
                <a:lnTo>
                  <a:pt x="1483" y="1943"/>
                </a:lnTo>
                <a:lnTo>
                  <a:pt x="1481" y="1942"/>
                </a:lnTo>
                <a:lnTo>
                  <a:pt x="1481" y="1943"/>
                </a:lnTo>
                <a:lnTo>
                  <a:pt x="1483" y="1943"/>
                </a:lnTo>
                <a:lnTo>
                  <a:pt x="1484" y="1943"/>
                </a:lnTo>
                <a:lnTo>
                  <a:pt x="1484" y="1944"/>
                </a:lnTo>
                <a:lnTo>
                  <a:pt x="1483" y="1943"/>
                </a:lnTo>
                <a:lnTo>
                  <a:pt x="1481" y="1943"/>
                </a:lnTo>
                <a:lnTo>
                  <a:pt x="1480" y="1942"/>
                </a:lnTo>
                <a:lnTo>
                  <a:pt x="1479" y="1941"/>
                </a:lnTo>
                <a:lnTo>
                  <a:pt x="1478" y="1940"/>
                </a:lnTo>
                <a:lnTo>
                  <a:pt x="1479" y="1941"/>
                </a:lnTo>
                <a:lnTo>
                  <a:pt x="1480" y="1941"/>
                </a:lnTo>
                <a:lnTo>
                  <a:pt x="1480" y="1942"/>
                </a:lnTo>
                <a:lnTo>
                  <a:pt x="1480" y="1941"/>
                </a:lnTo>
                <a:lnTo>
                  <a:pt x="1479" y="1940"/>
                </a:lnTo>
                <a:lnTo>
                  <a:pt x="1479" y="1939"/>
                </a:lnTo>
                <a:lnTo>
                  <a:pt x="1478" y="1939"/>
                </a:lnTo>
                <a:lnTo>
                  <a:pt x="1478" y="1940"/>
                </a:lnTo>
                <a:lnTo>
                  <a:pt x="1478" y="1938"/>
                </a:lnTo>
                <a:lnTo>
                  <a:pt x="1478" y="1939"/>
                </a:lnTo>
                <a:lnTo>
                  <a:pt x="1479" y="1939"/>
                </a:lnTo>
                <a:lnTo>
                  <a:pt x="1479" y="1938"/>
                </a:lnTo>
                <a:lnTo>
                  <a:pt x="1478" y="1938"/>
                </a:lnTo>
                <a:lnTo>
                  <a:pt x="1478" y="1935"/>
                </a:lnTo>
                <a:lnTo>
                  <a:pt x="1478" y="1938"/>
                </a:lnTo>
                <a:lnTo>
                  <a:pt x="1479" y="1938"/>
                </a:lnTo>
                <a:lnTo>
                  <a:pt x="1479" y="1935"/>
                </a:lnTo>
                <a:lnTo>
                  <a:pt x="1479" y="1934"/>
                </a:lnTo>
                <a:lnTo>
                  <a:pt x="1478" y="1934"/>
                </a:lnTo>
                <a:lnTo>
                  <a:pt x="1478" y="1935"/>
                </a:lnTo>
                <a:lnTo>
                  <a:pt x="1478" y="1934"/>
                </a:lnTo>
                <a:lnTo>
                  <a:pt x="1479" y="1933"/>
                </a:lnTo>
                <a:lnTo>
                  <a:pt x="1479" y="1934"/>
                </a:lnTo>
                <a:lnTo>
                  <a:pt x="1479" y="1933"/>
                </a:lnTo>
                <a:lnTo>
                  <a:pt x="1478" y="1933"/>
                </a:lnTo>
                <a:lnTo>
                  <a:pt x="1479" y="1933"/>
                </a:lnTo>
                <a:lnTo>
                  <a:pt x="1478" y="1933"/>
                </a:lnTo>
                <a:lnTo>
                  <a:pt x="1479" y="1933"/>
                </a:lnTo>
                <a:lnTo>
                  <a:pt x="1479" y="1932"/>
                </a:lnTo>
                <a:lnTo>
                  <a:pt x="1478" y="1932"/>
                </a:lnTo>
                <a:lnTo>
                  <a:pt x="1478" y="1931"/>
                </a:lnTo>
                <a:lnTo>
                  <a:pt x="1478" y="1932"/>
                </a:lnTo>
                <a:lnTo>
                  <a:pt x="1479" y="1932"/>
                </a:lnTo>
                <a:lnTo>
                  <a:pt x="1479" y="1931"/>
                </a:lnTo>
                <a:lnTo>
                  <a:pt x="1479" y="1929"/>
                </a:lnTo>
                <a:lnTo>
                  <a:pt x="1478" y="1930"/>
                </a:lnTo>
                <a:lnTo>
                  <a:pt x="1479" y="1929"/>
                </a:lnTo>
                <a:lnTo>
                  <a:pt x="1479" y="1927"/>
                </a:lnTo>
                <a:lnTo>
                  <a:pt x="1479" y="1926"/>
                </a:lnTo>
                <a:lnTo>
                  <a:pt x="1479" y="1927"/>
                </a:lnTo>
                <a:lnTo>
                  <a:pt x="1479" y="1929"/>
                </a:lnTo>
                <a:lnTo>
                  <a:pt x="1479" y="1927"/>
                </a:lnTo>
                <a:lnTo>
                  <a:pt x="1479" y="1926"/>
                </a:lnTo>
                <a:lnTo>
                  <a:pt x="1479" y="1925"/>
                </a:lnTo>
                <a:lnTo>
                  <a:pt x="1479" y="1926"/>
                </a:lnTo>
                <a:lnTo>
                  <a:pt x="1479" y="1925"/>
                </a:lnTo>
                <a:lnTo>
                  <a:pt x="1479" y="1924"/>
                </a:lnTo>
                <a:lnTo>
                  <a:pt x="1479" y="1925"/>
                </a:lnTo>
                <a:lnTo>
                  <a:pt x="1480" y="1925"/>
                </a:lnTo>
                <a:lnTo>
                  <a:pt x="1480" y="1924"/>
                </a:lnTo>
                <a:lnTo>
                  <a:pt x="1479" y="1924"/>
                </a:lnTo>
                <a:lnTo>
                  <a:pt x="1480" y="1924"/>
                </a:lnTo>
                <a:lnTo>
                  <a:pt x="1479" y="1924"/>
                </a:lnTo>
                <a:lnTo>
                  <a:pt x="1480" y="1924"/>
                </a:lnTo>
                <a:lnTo>
                  <a:pt x="1480" y="1925"/>
                </a:lnTo>
                <a:lnTo>
                  <a:pt x="1480" y="1924"/>
                </a:lnTo>
                <a:lnTo>
                  <a:pt x="1481" y="1923"/>
                </a:lnTo>
                <a:lnTo>
                  <a:pt x="1480" y="1923"/>
                </a:lnTo>
                <a:lnTo>
                  <a:pt x="1480" y="1924"/>
                </a:lnTo>
                <a:lnTo>
                  <a:pt x="1480" y="1923"/>
                </a:lnTo>
                <a:lnTo>
                  <a:pt x="1481" y="1923"/>
                </a:lnTo>
                <a:lnTo>
                  <a:pt x="1481" y="1922"/>
                </a:lnTo>
                <a:lnTo>
                  <a:pt x="1480" y="1922"/>
                </a:lnTo>
                <a:lnTo>
                  <a:pt x="1481" y="1922"/>
                </a:lnTo>
                <a:lnTo>
                  <a:pt x="1480" y="1922"/>
                </a:lnTo>
                <a:lnTo>
                  <a:pt x="1481" y="1922"/>
                </a:lnTo>
                <a:lnTo>
                  <a:pt x="1483" y="1921"/>
                </a:lnTo>
                <a:lnTo>
                  <a:pt x="1481" y="1921"/>
                </a:lnTo>
                <a:lnTo>
                  <a:pt x="1481" y="1919"/>
                </a:lnTo>
                <a:lnTo>
                  <a:pt x="1481" y="1921"/>
                </a:lnTo>
                <a:lnTo>
                  <a:pt x="1483" y="1921"/>
                </a:lnTo>
                <a:lnTo>
                  <a:pt x="1483" y="1919"/>
                </a:lnTo>
                <a:lnTo>
                  <a:pt x="1481" y="1919"/>
                </a:lnTo>
                <a:lnTo>
                  <a:pt x="1483" y="1918"/>
                </a:lnTo>
                <a:lnTo>
                  <a:pt x="1481" y="1918"/>
                </a:lnTo>
                <a:lnTo>
                  <a:pt x="1481" y="1917"/>
                </a:lnTo>
                <a:lnTo>
                  <a:pt x="1481" y="1916"/>
                </a:lnTo>
                <a:lnTo>
                  <a:pt x="1481" y="1915"/>
                </a:lnTo>
                <a:lnTo>
                  <a:pt x="1480" y="1916"/>
                </a:lnTo>
                <a:lnTo>
                  <a:pt x="1480" y="1917"/>
                </a:lnTo>
                <a:lnTo>
                  <a:pt x="1480" y="1918"/>
                </a:lnTo>
                <a:lnTo>
                  <a:pt x="1480" y="1917"/>
                </a:lnTo>
                <a:lnTo>
                  <a:pt x="1480" y="1916"/>
                </a:lnTo>
                <a:lnTo>
                  <a:pt x="1479" y="1916"/>
                </a:lnTo>
                <a:lnTo>
                  <a:pt x="1479" y="1915"/>
                </a:lnTo>
                <a:lnTo>
                  <a:pt x="1478" y="1915"/>
                </a:lnTo>
                <a:lnTo>
                  <a:pt x="1478" y="1914"/>
                </a:lnTo>
                <a:lnTo>
                  <a:pt x="1479" y="1915"/>
                </a:lnTo>
                <a:lnTo>
                  <a:pt x="1479" y="1916"/>
                </a:lnTo>
                <a:lnTo>
                  <a:pt x="1481" y="1915"/>
                </a:lnTo>
                <a:lnTo>
                  <a:pt x="1480" y="1915"/>
                </a:lnTo>
                <a:lnTo>
                  <a:pt x="1480" y="1914"/>
                </a:lnTo>
                <a:lnTo>
                  <a:pt x="1479" y="1913"/>
                </a:lnTo>
                <a:lnTo>
                  <a:pt x="1478" y="1913"/>
                </a:lnTo>
                <a:lnTo>
                  <a:pt x="1478" y="1914"/>
                </a:lnTo>
                <a:lnTo>
                  <a:pt x="1477" y="1914"/>
                </a:lnTo>
                <a:lnTo>
                  <a:pt x="1477" y="1913"/>
                </a:lnTo>
                <a:lnTo>
                  <a:pt x="1478" y="1913"/>
                </a:lnTo>
                <a:lnTo>
                  <a:pt x="1477" y="1913"/>
                </a:lnTo>
                <a:lnTo>
                  <a:pt x="1476" y="1914"/>
                </a:lnTo>
                <a:lnTo>
                  <a:pt x="1476" y="1915"/>
                </a:lnTo>
                <a:lnTo>
                  <a:pt x="1476" y="1914"/>
                </a:lnTo>
                <a:lnTo>
                  <a:pt x="1475" y="1914"/>
                </a:lnTo>
                <a:lnTo>
                  <a:pt x="1476" y="1914"/>
                </a:lnTo>
                <a:lnTo>
                  <a:pt x="1476" y="1913"/>
                </a:lnTo>
                <a:lnTo>
                  <a:pt x="1477" y="1913"/>
                </a:lnTo>
                <a:lnTo>
                  <a:pt x="1476" y="1913"/>
                </a:lnTo>
                <a:lnTo>
                  <a:pt x="1475" y="1913"/>
                </a:lnTo>
                <a:lnTo>
                  <a:pt x="1473" y="1913"/>
                </a:lnTo>
                <a:lnTo>
                  <a:pt x="1473" y="1914"/>
                </a:lnTo>
                <a:lnTo>
                  <a:pt x="1473" y="1913"/>
                </a:lnTo>
                <a:lnTo>
                  <a:pt x="1473" y="1914"/>
                </a:lnTo>
                <a:lnTo>
                  <a:pt x="1473" y="1913"/>
                </a:lnTo>
                <a:lnTo>
                  <a:pt x="1475" y="1913"/>
                </a:lnTo>
                <a:lnTo>
                  <a:pt x="1476" y="1913"/>
                </a:lnTo>
                <a:lnTo>
                  <a:pt x="1477" y="1913"/>
                </a:lnTo>
                <a:lnTo>
                  <a:pt x="1478" y="1913"/>
                </a:lnTo>
                <a:lnTo>
                  <a:pt x="1477" y="1913"/>
                </a:lnTo>
                <a:lnTo>
                  <a:pt x="1477" y="1912"/>
                </a:lnTo>
                <a:lnTo>
                  <a:pt x="1476" y="1912"/>
                </a:lnTo>
                <a:lnTo>
                  <a:pt x="1475" y="1912"/>
                </a:lnTo>
                <a:lnTo>
                  <a:pt x="1473" y="1912"/>
                </a:lnTo>
                <a:lnTo>
                  <a:pt x="1472" y="1912"/>
                </a:lnTo>
                <a:lnTo>
                  <a:pt x="1471" y="1910"/>
                </a:lnTo>
                <a:lnTo>
                  <a:pt x="1470" y="1910"/>
                </a:lnTo>
                <a:lnTo>
                  <a:pt x="1469" y="1912"/>
                </a:lnTo>
                <a:lnTo>
                  <a:pt x="1469" y="1910"/>
                </a:lnTo>
                <a:lnTo>
                  <a:pt x="1470" y="1910"/>
                </a:lnTo>
                <a:lnTo>
                  <a:pt x="1469" y="1910"/>
                </a:lnTo>
                <a:lnTo>
                  <a:pt x="1468" y="1910"/>
                </a:lnTo>
                <a:lnTo>
                  <a:pt x="1468" y="1912"/>
                </a:lnTo>
                <a:lnTo>
                  <a:pt x="1469" y="1913"/>
                </a:lnTo>
                <a:lnTo>
                  <a:pt x="1469" y="1914"/>
                </a:lnTo>
                <a:lnTo>
                  <a:pt x="1469" y="1915"/>
                </a:lnTo>
                <a:lnTo>
                  <a:pt x="1470" y="1915"/>
                </a:lnTo>
                <a:lnTo>
                  <a:pt x="1470" y="1916"/>
                </a:lnTo>
                <a:lnTo>
                  <a:pt x="1471" y="1918"/>
                </a:lnTo>
                <a:lnTo>
                  <a:pt x="1472" y="1919"/>
                </a:lnTo>
                <a:lnTo>
                  <a:pt x="1472" y="1921"/>
                </a:lnTo>
                <a:lnTo>
                  <a:pt x="1472" y="1922"/>
                </a:lnTo>
                <a:lnTo>
                  <a:pt x="1473" y="1923"/>
                </a:lnTo>
                <a:lnTo>
                  <a:pt x="1473" y="1922"/>
                </a:lnTo>
                <a:lnTo>
                  <a:pt x="1473" y="1921"/>
                </a:lnTo>
                <a:lnTo>
                  <a:pt x="1473" y="1922"/>
                </a:lnTo>
                <a:lnTo>
                  <a:pt x="1475" y="1923"/>
                </a:lnTo>
                <a:lnTo>
                  <a:pt x="1473" y="1923"/>
                </a:lnTo>
                <a:lnTo>
                  <a:pt x="1473" y="1924"/>
                </a:lnTo>
                <a:lnTo>
                  <a:pt x="1475" y="1924"/>
                </a:lnTo>
                <a:lnTo>
                  <a:pt x="1475" y="1925"/>
                </a:lnTo>
                <a:lnTo>
                  <a:pt x="1475" y="1926"/>
                </a:lnTo>
                <a:lnTo>
                  <a:pt x="1476" y="1926"/>
                </a:lnTo>
                <a:lnTo>
                  <a:pt x="1476" y="1927"/>
                </a:lnTo>
                <a:lnTo>
                  <a:pt x="1475" y="1927"/>
                </a:lnTo>
                <a:lnTo>
                  <a:pt x="1475" y="1929"/>
                </a:lnTo>
                <a:lnTo>
                  <a:pt x="1477" y="1927"/>
                </a:lnTo>
                <a:lnTo>
                  <a:pt x="1477" y="1929"/>
                </a:lnTo>
                <a:lnTo>
                  <a:pt x="1476" y="1929"/>
                </a:lnTo>
                <a:lnTo>
                  <a:pt x="1475" y="1929"/>
                </a:lnTo>
                <a:lnTo>
                  <a:pt x="1475" y="1930"/>
                </a:lnTo>
                <a:lnTo>
                  <a:pt x="1476" y="1930"/>
                </a:lnTo>
                <a:lnTo>
                  <a:pt x="1476" y="1929"/>
                </a:lnTo>
                <a:lnTo>
                  <a:pt x="1476" y="1930"/>
                </a:lnTo>
                <a:lnTo>
                  <a:pt x="1476" y="1931"/>
                </a:lnTo>
                <a:lnTo>
                  <a:pt x="1475" y="1931"/>
                </a:lnTo>
                <a:lnTo>
                  <a:pt x="1476" y="1930"/>
                </a:lnTo>
                <a:lnTo>
                  <a:pt x="1475" y="1930"/>
                </a:lnTo>
                <a:lnTo>
                  <a:pt x="1475" y="1931"/>
                </a:lnTo>
                <a:lnTo>
                  <a:pt x="1475" y="1932"/>
                </a:lnTo>
                <a:lnTo>
                  <a:pt x="1475" y="1931"/>
                </a:lnTo>
                <a:lnTo>
                  <a:pt x="1473" y="1931"/>
                </a:lnTo>
                <a:lnTo>
                  <a:pt x="1473" y="1932"/>
                </a:lnTo>
                <a:lnTo>
                  <a:pt x="1475" y="1932"/>
                </a:lnTo>
                <a:lnTo>
                  <a:pt x="1475" y="1933"/>
                </a:lnTo>
                <a:lnTo>
                  <a:pt x="1475" y="1934"/>
                </a:lnTo>
                <a:lnTo>
                  <a:pt x="1475" y="1935"/>
                </a:lnTo>
                <a:lnTo>
                  <a:pt x="1475" y="1936"/>
                </a:lnTo>
                <a:lnTo>
                  <a:pt x="1476" y="1942"/>
                </a:lnTo>
                <a:lnTo>
                  <a:pt x="1476" y="1943"/>
                </a:lnTo>
                <a:lnTo>
                  <a:pt x="1477" y="1943"/>
                </a:lnTo>
                <a:lnTo>
                  <a:pt x="1477" y="1944"/>
                </a:lnTo>
                <a:lnTo>
                  <a:pt x="1478" y="1944"/>
                </a:lnTo>
                <a:lnTo>
                  <a:pt x="1478" y="1946"/>
                </a:lnTo>
                <a:lnTo>
                  <a:pt x="1478" y="1947"/>
                </a:lnTo>
                <a:lnTo>
                  <a:pt x="1480" y="1946"/>
                </a:lnTo>
                <a:lnTo>
                  <a:pt x="1479" y="1947"/>
                </a:lnTo>
                <a:lnTo>
                  <a:pt x="1478" y="1947"/>
                </a:lnTo>
                <a:lnTo>
                  <a:pt x="1479" y="1947"/>
                </a:lnTo>
                <a:lnTo>
                  <a:pt x="1478" y="1947"/>
                </a:lnTo>
                <a:lnTo>
                  <a:pt x="1478" y="1948"/>
                </a:lnTo>
                <a:lnTo>
                  <a:pt x="1479" y="1948"/>
                </a:lnTo>
                <a:lnTo>
                  <a:pt x="1479" y="1949"/>
                </a:lnTo>
                <a:lnTo>
                  <a:pt x="1479" y="1948"/>
                </a:lnTo>
                <a:lnTo>
                  <a:pt x="1483" y="1948"/>
                </a:lnTo>
                <a:lnTo>
                  <a:pt x="1479" y="1949"/>
                </a:lnTo>
                <a:lnTo>
                  <a:pt x="1483" y="1954"/>
                </a:lnTo>
                <a:lnTo>
                  <a:pt x="1481" y="1954"/>
                </a:lnTo>
                <a:lnTo>
                  <a:pt x="1480" y="1955"/>
                </a:lnTo>
                <a:lnTo>
                  <a:pt x="1478" y="1955"/>
                </a:lnTo>
                <a:lnTo>
                  <a:pt x="1475" y="1956"/>
                </a:lnTo>
                <a:lnTo>
                  <a:pt x="1475" y="1957"/>
                </a:lnTo>
                <a:lnTo>
                  <a:pt x="1476" y="1958"/>
                </a:lnTo>
                <a:lnTo>
                  <a:pt x="1477" y="1958"/>
                </a:lnTo>
                <a:lnTo>
                  <a:pt x="1476" y="1958"/>
                </a:lnTo>
                <a:lnTo>
                  <a:pt x="1477" y="1958"/>
                </a:lnTo>
                <a:lnTo>
                  <a:pt x="1478" y="1958"/>
                </a:lnTo>
                <a:lnTo>
                  <a:pt x="1483" y="1957"/>
                </a:lnTo>
                <a:lnTo>
                  <a:pt x="1478" y="1958"/>
                </a:lnTo>
                <a:lnTo>
                  <a:pt x="1477" y="1958"/>
                </a:lnTo>
                <a:lnTo>
                  <a:pt x="1479" y="1958"/>
                </a:lnTo>
                <a:lnTo>
                  <a:pt x="1483" y="1957"/>
                </a:lnTo>
                <a:lnTo>
                  <a:pt x="1485" y="1957"/>
                </a:lnTo>
                <a:lnTo>
                  <a:pt x="1486" y="1957"/>
                </a:lnTo>
                <a:lnTo>
                  <a:pt x="1487" y="1957"/>
                </a:lnTo>
                <a:lnTo>
                  <a:pt x="1488" y="1957"/>
                </a:lnTo>
                <a:lnTo>
                  <a:pt x="1489" y="1958"/>
                </a:lnTo>
                <a:lnTo>
                  <a:pt x="1489" y="1959"/>
                </a:lnTo>
                <a:lnTo>
                  <a:pt x="1489" y="1960"/>
                </a:lnTo>
                <a:lnTo>
                  <a:pt x="1489" y="1961"/>
                </a:lnTo>
                <a:lnTo>
                  <a:pt x="1490" y="1961"/>
                </a:lnTo>
                <a:lnTo>
                  <a:pt x="1489" y="1961"/>
                </a:lnTo>
                <a:lnTo>
                  <a:pt x="1489" y="1963"/>
                </a:lnTo>
                <a:lnTo>
                  <a:pt x="1490" y="1963"/>
                </a:lnTo>
                <a:lnTo>
                  <a:pt x="1489" y="1963"/>
                </a:lnTo>
                <a:lnTo>
                  <a:pt x="1489" y="1964"/>
                </a:lnTo>
                <a:lnTo>
                  <a:pt x="1490" y="1964"/>
                </a:lnTo>
                <a:lnTo>
                  <a:pt x="1492" y="1963"/>
                </a:lnTo>
                <a:lnTo>
                  <a:pt x="1493" y="1963"/>
                </a:lnTo>
                <a:lnTo>
                  <a:pt x="1493" y="1964"/>
                </a:lnTo>
                <a:lnTo>
                  <a:pt x="1493" y="1963"/>
                </a:lnTo>
                <a:lnTo>
                  <a:pt x="1493" y="1961"/>
                </a:lnTo>
                <a:lnTo>
                  <a:pt x="1492" y="1961"/>
                </a:lnTo>
                <a:lnTo>
                  <a:pt x="1492" y="1960"/>
                </a:lnTo>
                <a:lnTo>
                  <a:pt x="1493" y="1960"/>
                </a:lnTo>
                <a:lnTo>
                  <a:pt x="1493" y="1961"/>
                </a:lnTo>
                <a:lnTo>
                  <a:pt x="1493" y="1963"/>
                </a:lnTo>
                <a:lnTo>
                  <a:pt x="1494" y="1963"/>
                </a:lnTo>
                <a:lnTo>
                  <a:pt x="1493" y="1963"/>
                </a:lnTo>
                <a:lnTo>
                  <a:pt x="1493" y="1964"/>
                </a:lnTo>
                <a:lnTo>
                  <a:pt x="1494" y="1964"/>
                </a:lnTo>
                <a:lnTo>
                  <a:pt x="1494" y="1965"/>
                </a:lnTo>
                <a:lnTo>
                  <a:pt x="1495" y="1965"/>
                </a:lnTo>
                <a:lnTo>
                  <a:pt x="1496" y="1966"/>
                </a:lnTo>
                <a:lnTo>
                  <a:pt x="1496" y="1967"/>
                </a:lnTo>
                <a:lnTo>
                  <a:pt x="1497" y="1967"/>
                </a:lnTo>
                <a:lnTo>
                  <a:pt x="1496" y="1966"/>
                </a:lnTo>
                <a:lnTo>
                  <a:pt x="1497" y="1966"/>
                </a:lnTo>
                <a:lnTo>
                  <a:pt x="1498" y="1967"/>
                </a:lnTo>
                <a:lnTo>
                  <a:pt x="1501" y="1968"/>
                </a:lnTo>
                <a:lnTo>
                  <a:pt x="1502" y="1969"/>
                </a:lnTo>
                <a:lnTo>
                  <a:pt x="1501" y="1968"/>
                </a:lnTo>
                <a:lnTo>
                  <a:pt x="1498" y="1967"/>
                </a:lnTo>
                <a:lnTo>
                  <a:pt x="1497" y="1967"/>
                </a:lnTo>
                <a:lnTo>
                  <a:pt x="1498" y="1967"/>
                </a:lnTo>
                <a:lnTo>
                  <a:pt x="1498" y="1968"/>
                </a:lnTo>
                <a:lnTo>
                  <a:pt x="1500" y="1968"/>
                </a:lnTo>
                <a:lnTo>
                  <a:pt x="1500" y="1969"/>
                </a:lnTo>
                <a:lnTo>
                  <a:pt x="1501" y="1969"/>
                </a:lnTo>
                <a:lnTo>
                  <a:pt x="1502" y="1971"/>
                </a:lnTo>
                <a:lnTo>
                  <a:pt x="1502" y="1972"/>
                </a:lnTo>
                <a:lnTo>
                  <a:pt x="1503" y="1972"/>
                </a:lnTo>
                <a:lnTo>
                  <a:pt x="1503" y="1971"/>
                </a:lnTo>
                <a:lnTo>
                  <a:pt x="1504" y="1971"/>
                </a:lnTo>
                <a:lnTo>
                  <a:pt x="1505" y="1971"/>
                </a:lnTo>
                <a:lnTo>
                  <a:pt x="1505" y="1972"/>
                </a:lnTo>
                <a:lnTo>
                  <a:pt x="1506" y="1972"/>
                </a:lnTo>
                <a:lnTo>
                  <a:pt x="1506" y="1971"/>
                </a:lnTo>
                <a:lnTo>
                  <a:pt x="1506" y="1972"/>
                </a:lnTo>
                <a:lnTo>
                  <a:pt x="1506" y="1971"/>
                </a:lnTo>
                <a:lnTo>
                  <a:pt x="1507" y="1971"/>
                </a:lnTo>
                <a:lnTo>
                  <a:pt x="1509" y="1971"/>
                </a:lnTo>
                <a:lnTo>
                  <a:pt x="1510" y="1971"/>
                </a:lnTo>
                <a:lnTo>
                  <a:pt x="1511" y="1971"/>
                </a:lnTo>
                <a:lnTo>
                  <a:pt x="1512" y="1971"/>
                </a:lnTo>
                <a:lnTo>
                  <a:pt x="1513" y="1971"/>
                </a:lnTo>
                <a:lnTo>
                  <a:pt x="1514" y="1971"/>
                </a:lnTo>
                <a:lnTo>
                  <a:pt x="1515" y="1971"/>
                </a:lnTo>
                <a:lnTo>
                  <a:pt x="1517" y="1971"/>
                </a:lnTo>
                <a:lnTo>
                  <a:pt x="1518" y="1971"/>
                </a:lnTo>
                <a:lnTo>
                  <a:pt x="1519" y="1971"/>
                </a:lnTo>
                <a:lnTo>
                  <a:pt x="1519" y="1972"/>
                </a:lnTo>
                <a:lnTo>
                  <a:pt x="1520" y="1971"/>
                </a:lnTo>
                <a:lnTo>
                  <a:pt x="1520" y="1972"/>
                </a:lnTo>
                <a:lnTo>
                  <a:pt x="1521" y="1972"/>
                </a:lnTo>
                <a:lnTo>
                  <a:pt x="1522" y="1972"/>
                </a:lnTo>
                <a:lnTo>
                  <a:pt x="1523" y="1971"/>
                </a:lnTo>
                <a:lnTo>
                  <a:pt x="1523" y="1972"/>
                </a:lnTo>
                <a:lnTo>
                  <a:pt x="1525" y="1971"/>
                </a:lnTo>
                <a:lnTo>
                  <a:pt x="1525" y="1972"/>
                </a:lnTo>
                <a:lnTo>
                  <a:pt x="1525" y="1971"/>
                </a:lnTo>
                <a:lnTo>
                  <a:pt x="1526" y="1971"/>
                </a:lnTo>
                <a:lnTo>
                  <a:pt x="1526" y="1972"/>
                </a:lnTo>
                <a:lnTo>
                  <a:pt x="1526" y="1971"/>
                </a:lnTo>
                <a:lnTo>
                  <a:pt x="1527" y="1971"/>
                </a:lnTo>
                <a:lnTo>
                  <a:pt x="1528" y="1971"/>
                </a:lnTo>
                <a:lnTo>
                  <a:pt x="1528" y="1969"/>
                </a:lnTo>
                <a:lnTo>
                  <a:pt x="1529" y="1969"/>
                </a:lnTo>
                <a:lnTo>
                  <a:pt x="1530" y="1969"/>
                </a:lnTo>
                <a:lnTo>
                  <a:pt x="1530" y="1968"/>
                </a:lnTo>
                <a:lnTo>
                  <a:pt x="1531" y="1968"/>
                </a:lnTo>
                <a:lnTo>
                  <a:pt x="1531" y="1969"/>
                </a:lnTo>
                <a:lnTo>
                  <a:pt x="1531" y="1968"/>
                </a:lnTo>
                <a:lnTo>
                  <a:pt x="1532" y="1968"/>
                </a:lnTo>
                <a:lnTo>
                  <a:pt x="1532" y="1967"/>
                </a:lnTo>
                <a:lnTo>
                  <a:pt x="1534" y="1967"/>
                </a:lnTo>
                <a:lnTo>
                  <a:pt x="1535" y="1967"/>
                </a:lnTo>
                <a:lnTo>
                  <a:pt x="1535" y="1966"/>
                </a:lnTo>
                <a:lnTo>
                  <a:pt x="1535" y="1967"/>
                </a:lnTo>
                <a:lnTo>
                  <a:pt x="1535" y="1966"/>
                </a:lnTo>
                <a:lnTo>
                  <a:pt x="1536" y="1966"/>
                </a:lnTo>
                <a:lnTo>
                  <a:pt x="1537" y="1966"/>
                </a:lnTo>
                <a:lnTo>
                  <a:pt x="1537" y="1965"/>
                </a:lnTo>
                <a:lnTo>
                  <a:pt x="1538" y="1965"/>
                </a:lnTo>
                <a:lnTo>
                  <a:pt x="1539" y="1965"/>
                </a:lnTo>
                <a:lnTo>
                  <a:pt x="1540" y="1965"/>
                </a:lnTo>
                <a:lnTo>
                  <a:pt x="1540" y="1964"/>
                </a:lnTo>
                <a:lnTo>
                  <a:pt x="1542" y="1964"/>
                </a:lnTo>
                <a:lnTo>
                  <a:pt x="1543" y="1964"/>
                </a:lnTo>
                <a:lnTo>
                  <a:pt x="1543" y="1963"/>
                </a:lnTo>
                <a:lnTo>
                  <a:pt x="1544" y="1963"/>
                </a:lnTo>
                <a:lnTo>
                  <a:pt x="1545" y="1963"/>
                </a:lnTo>
                <a:lnTo>
                  <a:pt x="1546" y="1963"/>
                </a:lnTo>
                <a:lnTo>
                  <a:pt x="1546" y="1961"/>
                </a:lnTo>
                <a:lnTo>
                  <a:pt x="1547" y="1961"/>
                </a:lnTo>
                <a:lnTo>
                  <a:pt x="1548" y="1961"/>
                </a:lnTo>
                <a:lnTo>
                  <a:pt x="1550" y="1961"/>
                </a:lnTo>
                <a:lnTo>
                  <a:pt x="1551" y="1961"/>
                </a:lnTo>
                <a:lnTo>
                  <a:pt x="1552" y="1961"/>
                </a:lnTo>
                <a:lnTo>
                  <a:pt x="1553" y="1963"/>
                </a:lnTo>
                <a:lnTo>
                  <a:pt x="1554" y="1963"/>
                </a:lnTo>
                <a:lnTo>
                  <a:pt x="1555" y="1963"/>
                </a:lnTo>
                <a:lnTo>
                  <a:pt x="1556" y="1963"/>
                </a:lnTo>
                <a:lnTo>
                  <a:pt x="1557" y="1963"/>
                </a:lnTo>
                <a:lnTo>
                  <a:pt x="1557" y="1964"/>
                </a:lnTo>
                <a:lnTo>
                  <a:pt x="1559" y="1964"/>
                </a:lnTo>
                <a:lnTo>
                  <a:pt x="1559" y="1965"/>
                </a:lnTo>
                <a:lnTo>
                  <a:pt x="1560" y="1965"/>
                </a:lnTo>
                <a:lnTo>
                  <a:pt x="1560" y="1966"/>
                </a:lnTo>
                <a:lnTo>
                  <a:pt x="1560" y="1967"/>
                </a:lnTo>
                <a:lnTo>
                  <a:pt x="1560" y="1968"/>
                </a:lnTo>
                <a:lnTo>
                  <a:pt x="1561" y="1968"/>
                </a:lnTo>
                <a:lnTo>
                  <a:pt x="1561" y="1969"/>
                </a:lnTo>
                <a:lnTo>
                  <a:pt x="1561" y="1971"/>
                </a:lnTo>
                <a:lnTo>
                  <a:pt x="1561" y="1972"/>
                </a:lnTo>
                <a:lnTo>
                  <a:pt x="1560" y="1973"/>
                </a:lnTo>
                <a:lnTo>
                  <a:pt x="1560" y="1974"/>
                </a:lnTo>
                <a:lnTo>
                  <a:pt x="1560" y="1975"/>
                </a:lnTo>
                <a:lnTo>
                  <a:pt x="1561" y="1975"/>
                </a:lnTo>
                <a:lnTo>
                  <a:pt x="1561" y="1976"/>
                </a:lnTo>
                <a:lnTo>
                  <a:pt x="1560" y="1976"/>
                </a:lnTo>
                <a:lnTo>
                  <a:pt x="1560" y="1975"/>
                </a:lnTo>
                <a:lnTo>
                  <a:pt x="1560" y="1976"/>
                </a:lnTo>
                <a:lnTo>
                  <a:pt x="1560" y="1977"/>
                </a:lnTo>
                <a:lnTo>
                  <a:pt x="1561" y="1977"/>
                </a:lnTo>
                <a:lnTo>
                  <a:pt x="1561" y="1979"/>
                </a:lnTo>
                <a:lnTo>
                  <a:pt x="1560" y="1980"/>
                </a:lnTo>
                <a:lnTo>
                  <a:pt x="1559" y="1981"/>
                </a:lnTo>
                <a:lnTo>
                  <a:pt x="1557" y="1981"/>
                </a:lnTo>
                <a:lnTo>
                  <a:pt x="1559" y="1981"/>
                </a:lnTo>
                <a:lnTo>
                  <a:pt x="1559" y="1980"/>
                </a:lnTo>
                <a:lnTo>
                  <a:pt x="1557" y="1980"/>
                </a:lnTo>
                <a:lnTo>
                  <a:pt x="1557" y="1981"/>
                </a:lnTo>
                <a:lnTo>
                  <a:pt x="1556" y="1981"/>
                </a:lnTo>
                <a:lnTo>
                  <a:pt x="1555" y="1981"/>
                </a:lnTo>
                <a:lnTo>
                  <a:pt x="1554" y="1981"/>
                </a:lnTo>
                <a:lnTo>
                  <a:pt x="1553" y="1981"/>
                </a:lnTo>
                <a:lnTo>
                  <a:pt x="1553" y="1982"/>
                </a:lnTo>
                <a:lnTo>
                  <a:pt x="1552" y="1982"/>
                </a:lnTo>
                <a:lnTo>
                  <a:pt x="1551" y="1982"/>
                </a:lnTo>
                <a:lnTo>
                  <a:pt x="1550" y="1982"/>
                </a:lnTo>
                <a:lnTo>
                  <a:pt x="1550" y="1981"/>
                </a:lnTo>
                <a:lnTo>
                  <a:pt x="1550" y="1980"/>
                </a:lnTo>
                <a:lnTo>
                  <a:pt x="1550" y="1981"/>
                </a:lnTo>
                <a:lnTo>
                  <a:pt x="1548" y="1981"/>
                </a:lnTo>
                <a:lnTo>
                  <a:pt x="1547" y="1981"/>
                </a:lnTo>
                <a:lnTo>
                  <a:pt x="1546" y="1981"/>
                </a:lnTo>
                <a:lnTo>
                  <a:pt x="1546" y="1982"/>
                </a:lnTo>
                <a:lnTo>
                  <a:pt x="1545" y="1982"/>
                </a:lnTo>
                <a:lnTo>
                  <a:pt x="1544" y="1982"/>
                </a:lnTo>
                <a:lnTo>
                  <a:pt x="1544" y="1981"/>
                </a:lnTo>
                <a:lnTo>
                  <a:pt x="1543" y="1981"/>
                </a:lnTo>
                <a:lnTo>
                  <a:pt x="1543" y="1980"/>
                </a:lnTo>
                <a:lnTo>
                  <a:pt x="1542" y="1980"/>
                </a:lnTo>
                <a:lnTo>
                  <a:pt x="1540" y="1980"/>
                </a:lnTo>
                <a:lnTo>
                  <a:pt x="1540" y="1981"/>
                </a:lnTo>
                <a:lnTo>
                  <a:pt x="1540" y="1980"/>
                </a:lnTo>
                <a:lnTo>
                  <a:pt x="1539" y="1980"/>
                </a:lnTo>
                <a:lnTo>
                  <a:pt x="1538" y="1980"/>
                </a:lnTo>
                <a:lnTo>
                  <a:pt x="1539" y="1980"/>
                </a:lnTo>
                <a:lnTo>
                  <a:pt x="1539" y="1981"/>
                </a:lnTo>
                <a:lnTo>
                  <a:pt x="1540" y="1982"/>
                </a:lnTo>
                <a:lnTo>
                  <a:pt x="1542" y="1982"/>
                </a:lnTo>
                <a:lnTo>
                  <a:pt x="1540" y="1982"/>
                </a:lnTo>
                <a:lnTo>
                  <a:pt x="1542" y="1982"/>
                </a:lnTo>
                <a:lnTo>
                  <a:pt x="1542" y="1983"/>
                </a:lnTo>
                <a:lnTo>
                  <a:pt x="1543" y="1982"/>
                </a:lnTo>
                <a:lnTo>
                  <a:pt x="1544" y="1982"/>
                </a:lnTo>
                <a:lnTo>
                  <a:pt x="1544" y="1983"/>
                </a:lnTo>
                <a:lnTo>
                  <a:pt x="1545" y="1983"/>
                </a:lnTo>
                <a:lnTo>
                  <a:pt x="1544" y="1983"/>
                </a:lnTo>
                <a:lnTo>
                  <a:pt x="1544" y="1984"/>
                </a:lnTo>
                <a:lnTo>
                  <a:pt x="1545" y="1984"/>
                </a:lnTo>
                <a:lnTo>
                  <a:pt x="1546" y="1984"/>
                </a:lnTo>
                <a:lnTo>
                  <a:pt x="1547" y="1984"/>
                </a:lnTo>
                <a:lnTo>
                  <a:pt x="1547" y="1985"/>
                </a:lnTo>
                <a:lnTo>
                  <a:pt x="1547" y="1984"/>
                </a:lnTo>
                <a:lnTo>
                  <a:pt x="1548" y="1984"/>
                </a:lnTo>
                <a:lnTo>
                  <a:pt x="1548" y="1985"/>
                </a:lnTo>
                <a:lnTo>
                  <a:pt x="1548" y="1984"/>
                </a:lnTo>
                <a:lnTo>
                  <a:pt x="1550" y="1984"/>
                </a:lnTo>
                <a:lnTo>
                  <a:pt x="1551" y="1984"/>
                </a:lnTo>
                <a:lnTo>
                  <a:pt x="1552" y="1984"/>
                </a:lnTo>
                <a:lnTo>
                  <a:pt x="1552" y="1983"/>
                </a:lnTo>
                <a:lnTo>
                  <a:pt x="1553" y="1983"/>
                </a:lnTo>
                <a:lnTo>
                  <a:pt x="1553" y="1982"/>
                </a:lnTo>
                <a:lnTo>
                  <a:pt x="1553" y="1983"/>
                </a:lnTo>
                <a:lnTo>
                  <a:pt x="1554" y="1983"/>
                </a:lnTo>
                <a:lnTo>
                  <a:pt x="1555" y="1983"/>
                </a:lnTo>
                <a:lnTo>
                  <a:pt x="1555" y="1982"/>
                </a:lnTo>
                <a:lnTo>
                  <a:pt x="1556" y="1982"/>
                </a:lnTo>
                <a:lnTo>
                  <a:pt x="1556" y="1981"/>
                </a:lnTo>
                <a:lnTo>
                  <a:pt x="1557" y="1981"/>
                </a:lnTo>
                <a:lnTo>
                  <a:pt x="1559" y="1981"/>
                </a:lnTo>
                <a:lnTo>
                  <a:pt x="1559" y="1982"/>
                </a:lnTo>
                <a:lnTo>
                  <a:pt x="1557" y="1983"/>
                </a:lnTo>
                <a:lnTo>
                  <a:pt x="1559" y="1983"/>
                </a:lnTo>
                <a:lnTo>
                  <a:pt x="1559" y="1982"/>
                </a:lnTo>
                <a:lnTo>
                  <a:pt x="1559" y="1981"/>
                </a:lnTo>
                <a:lnTo>
                  <a:pt x="1560" y="1981"/>
                </a:lnTo>
                <a:lnTo>
                  <a:pt x="1561" y="1981"/>
                </a:lnTo>
                <a:lnTo>
                  <a:pt x="1562" y="1981"/>
                </a:lnTo>
                <a:lnTo>
                  <a:pt x="1561" y="1981"/>
                </a:lnTo>
                <a:lnTo>
                  <a:pt x="1561" y="1982"/>
                </a:lnTo>
                <a:lnTo>
                  <a:pt x="1562" y="1982"/>
                </a:lnTo>
                <a:lnTo>
                  <a:pt x="1563" y="1982"/>
                </a:lnTo>
                <a:lnTo>
                  <a:pt x="1563" y="1981"/>
                </a:lnTo>
                <a:lnTo>
                  <a:pt x="1563" y="1982"/>
                </a:lnTo>
                <a:lnTo>
                  <a:pt x="1564" y="1982"/>
                </a:lnTo>
                <a:lnTo>
                  <a:pt x="1565" y="1982"/>
                </a:lnTo>
                <a:lnTo>
                  <a:pt x="1565" y="1983"/>
                </a:lnTo>
                <a:lnTo>
                  <a:pt x="1565" y="1984"/>
                </a:lnTo>
                <a:lnTo>
                  <a:pt x="1567" y="1985"/>
                </a:lnTo>
                <a:lnTo>
                  <a:pt x="1565" y="1986"/>
                </a:lnTo>
                <a:lnTo>
                  <a:pt x="1565" y="1988"/>
                </a:lnTo>
                <a:lnTo>
                  <a:pt x="1564" y="1989"/>
                </a:lnTo>
                <a:lnTo>
                  <a:pt x="1563" y="1989"/>
                </a:lnTo>
                <a:lnTo>
                  <a:pt x="1562" y="1989"/>
                </a:lnTo>
                <a:lnTo>
                  <a:pt x="1561" y="1989"/>
                </a:lnTo>
                <a:lnTo>
                  <a:pt x="1560" y="1989"/>
                </a:lnTo>
                <a:lnTo>
                  <a:pt x="1559" y="1989"/>
                </a:lnTo>
                <a:lnTo>
                  <a:pt x="1557" y="1989"/>
                </a:lnTo>
                <a:lnTo>
                  <a:pt x="1556" y="1989"/>
                </a:lnTo>
                <a:lnTo>
                  <a:pt x="1555" y="1989"/>
                </a:lnTo>
                <a:lnTo>
                  <a:pt x="1554" y="1989"/>
                </a:lnTo>
                <a:lnTo>
                  <a:pt x="1553" y="1989"/>
                </a:lnTo>
                <a:lnTo>
                  <a:pt x="1552" y="1989"/>
                </a:lnTo>
                <a:lnTo>
                  <a:pt x="1551" y="1989"/>
                </a:lnTo>
                <a:lnTo>
                  <a:pt x="1550" y="1990"/>
                </a:lnTo>
                <a:lnTo>
                  <a:pt x="1548" y="1990"/>
                </a:lnTo>
                <a:lnTo>
                  <a:pt x="1547" y="1989"/>
                </a:lnTo>
                <a:lnTo>
                  <a:pt x="1546" y="1989"/>
                </a:lnTo>
                <a:lnTo>
                  <a:pt x="1545" y="1989"/>
                </a:lnTo>
                <a:lnTo>
                  <a:pt x="1544" y="1989"/>
                </a:lnTo>
                <a:lnTo>
                  <a:pt x="1543" y="1989"/>
                </a:lnTo>
                <a:lnTo>
                  <a:pt x="1542" y="1989"/>
                </a:lnTo>
                <a:lnTo>
                  <a:pt x="1542" y="1988"/>
                </a:lnTo>
                <a:lnTo>
                  <a:pt x="1540" y="1988"/>
                </a:lnTo>
                <a:lnTo>
                  <a:pt x="1539" y="1988"/>
                </a:lnTo>
                <a:lnTo>
                  <a:pt x="1539" y="1986"/>
                </a:lnTo>
                <a:lnTo>
                  <a:pt x="1538" y="1986"/>
                </a:lnTo>
                <a:lnTo>
                  <a:pt x="1537" y="1986"/>
                </a:lnTo>
                <a:lnTo>
                  <a:pt x="1536" y="1986"/>
                </a:lnTo>
                <a:lnTo>
                  <a:pt x="1535" y="1986"/>
                </a:lnTo>
                <a:lnTo>
                  <a:pt x="1534" y="1985"/>
                </a:lnTo>
                <a:lnTo>
                  <a:pt x="1532" y="1985"/>
                </a:lnTo>
                <a:lnTo>
                  <a:pt x="1531" y="1984"/>
                </a:lnTo>
                <a:lnTo>
                  <a:pt x="1530" y="1984"/>
                </a:lnTo>
                <a:lnTo>
                  <a:pt x="1529" y="1984"/>
                </a:lnTo>
                <a:lnTo>
                  <a:pt x="1528" y="1983"/>
                </a:lnTo>
                <a:lnTo>
                  <a:pt x="1527" y="1983"/>
                </a:lnTo>
                <a:lnTo>
                  <a:pt x="1526" y="1983"/>
                </a:lnTo>
                <a:lnTo>
                  <a:pt x="1525" y="1982"/>
                </a:lnTo>
                <a:lnTo>
                  <a:pt x="1523" y="1982"/>
                </a:lnTo>
                <a:lnTo>
                  <a:pt x="1522" y="1982"/>
                </a:lnTo>
                <a:lnTo>
                  <a:pt x="1521" y="1981"/>
                </a:lnTo>
                <a:lnTo>
                  <a:pt x="1520" y="1981"/>
                </a:lnTo>
                <a:lnTo>
                  <a:pt x="1519" y="1981"/>
                </a:lnTo>
                <a:lnTo>
                  <a:pt x="1518" y="1980"/>
                </a:lnTo>
                <a:lnTo>
                  <a:pt x="1517" y="1980"/>
                </a:lnTo>
                <a:lnTo>
                  <a:pt x="1515" y="1980"/>
                </a:lnTo>
                <a:lnTo>
                  <a:pt x="1514" y="1979"/>
                </a:lnTo>
                <a:lnTo>
                  <a:pt x="1513" y="1979"/>
                </a:lnTo>
                <a:lnTo>
                  <a:pt x="1512" y="1979"/>
                </a:lnTo>
                <a:lnTo>
                  <a:pt x="1511" y="1979"/>
                </a:lnTo>
                <a:lnTo>
                  <a:pt x="1510" y="1979"/>
                </a:lnTo>
                <a:lnTo>
                  <a:pt x="1509" y="1977"/>
                </a:lnTo>
                <a:lnTo>
                  <a:pt x="1507" y="1977"/>
                </a:lnTo>
                <a:lnTo>
                  <a:pt x="1506" y="1977"/>
                </a:lnTo>
                <a:lnTo>
                  <a:pt x="1505" y="1977"/>
                </a:lnTo>
                <a:lnTo>
                  <a:pt x="1504" y="1977"/>
                </a:lnTo>
                <a:lnTo>
                  <a:pt x="1503" y="1977"/>
                </a:lnTo>
                <a:lnTo>
                  <a:pt x="1503" y="1979"/>
                </a:lnTo>
                <a:lnTo>
                  <a:pt x="1501" y="1979"/>
                </a:lnTo>
                <a:lnTo>
                  <a:pt x="1500" y="1977"/>
                </a:lnTo>
                <a:lnTo>
                  <a:pt x="1498" y="1977"/>
                </a:lnTo>
                <a:lnTo>
                  <a:pt x="1497" y="1977"/>
                </a:lnTo>
                <a:lnTo>
                  <a:pt x="1494" y="1977"/>
                </a:lnTo>
                <a:lnTo>
                  <a:pt x="1489" y="1977"/>
                </a:lnTo>
                <a:lnTo>
                  <a:pt x="1484" y="1979"/>
                </a:lnTo>
                <a:lnTo>
                  <a:pt x="1483" y="1979"/>
                </a:lnTo>
                <a:lnTo>
                  <a:pt x="1479" y="1980"/>
                </a:lnTo>
                <a:lnTo>
                  <a:pt x="1478" y="1980"/>
                </a:lnTo>
                <a:lnTo>
                  <a:pt x="1478" y="1981"/>
                </a:lnTo>
                <a:lnTo>
                  <a:pt x="1477" y="1981"/>
                </a:lnTo>
                <a:lnTo>
                  <a:pt x="1477" y="1982"/>
                </a:lnTo>
                <a:lnTo>
                  <a:pt x="1478" y="1982"/>
                </a:lnTo>
                <a:lnTo>
                  <a:pt x="1478" y="1983"/>
                </a:lnTo>
                <a:lnTo>
                  <a:pt x="1477" y="1983"/>
                </a:lnTo>
                <a:lnTo>
                  <a:pt x="1477" y="1982"/>
                </a:lnTo>
                <a:lnTo>
                  <a:pt x="1477" y="1983"/>
                </a:lnTo>
                <a:lnTo>
                  <a:pt x="1476" y="1983"/>
                </a:lnTo>
                <a:lnTo>
                  <a:pt x="1473" y="1982"/>
                </a:lnTo>
                <a:lnTo>
                  <a:pt x="1472" y="1982"/>
                </a:lnTo>
                <a:lnTo>
                  <a:pt x="1472" y="1981"/>
                </a:lnTo>
                <a:lnTo>
                  <a:pt x="1473" y="1981"/>
                </a:lnTo>
                <a:lnTo>
                  <a:pt x="1472" y="1981"/>
                </a:lnTo>
                <a:lnTo>
                  <a:pt x="1472" y="1982"/>
                </a:lnTo>
                <a:lnTo>
                  <a:pt x="1470" y="1982"/>
                </a:lnTo>
                <a:lnTo>
                  <a:pt x="1470" y="1981"/>
                </a:lnTo>
                <a:lnTo>
                  <a:pt x="1472" y="1982"/>
                </a:lnTo>
                <a:lnTo>
                  <a:pt x="1472" y="1981"/>
                </a:lnTo>
                <a:lnTo>
                  <a:pt x="1470" y="1981"/>
                </a:lnTo>
                <a:lnTo>
                  <a:pt x="1470" y="1982"/>
                </a:lnTo>
                <a:lnTo>
                  <a:pt x="1469" y="1982"/>
                </a:lnTo>
                <a:lnTo>
                  <a:pt x="1468" y="1981"/>
                </a:lnTo>
                <a:lnTo>
                  <a:pt x="1468" y="1982"/>
                </a:lnTo>
                <a:lnTo>
                  <a:pt x="1467" y="1981"/>
                </a:lnTo>
                <a:lnTo>
                  <a:pt x="1465" y="1981"/>
                </a:lnTo>
                <a:lnTo>
                  <a:pt x="1464" y="1981"/>
                </a:lnTo>
                <a:lnTo>
                  <a:pt x="1462" y="1981"/>
                </a:lnTo>
                <a:lnTo>
                  <a:pt x="1461" y="1981"/>
                </a:lnTo>
                <a:lnTo>
                  <a:pt x="1461" y="1980"/>
                </a:lnTo>
                <a:lnTo>
                  <a:pt x="1460" y="1980"/>
                </a:lnTo>
                <a:lnTo>
                  <a:pt x="1460" y="1981"/>
                </a:lnTo>
                <a:lnTo>
                  <a:pt x="1458" y="1981"/>
                </a:lnTo>
                <a:lnTo>
                  <a:pt x="1458" y="1980"/>
                </a:lnTo>
                <a:lnTo>
                  <a:pt x="1456" y="1980"/>
                </a:lnTo>
                <a:lnTo>
                  <a:pt x="1455" y="1980"/>
                </a:lnTo>
                <a:lnTo>
                  <a:pt x="1455" y="1981"/>
                </a:lnTo>
                <a:lnTo>
                  <a:pt x="1454" y="1981"/>
                </a:lnTo>
                <a:lnTo>
                  <a:pt x="1454" y="1980"/>
                </a:lnTo>
                <a:lnTo>
                  <a:pt x="1455" y="1980"/>
                </a:lnTo>
                <a:lnTo>
                  <a:pt x="1453" y="1980"/>
                </a:lnTo>
                <a:lnTo>
                  <a:pt x="1453" y="1981"/>
                </a:lnTo>
                <a:lnTo>
                  <a:pt x="1453" y="1982"/>
                </a:lnTo>
                <a:lnTo>
                  <a:pt x="1453" y="1981"/>
                </a:lnTo>
                <a:lnTo>
                  <a:pt x="1452" y="1981"/>
                </a:lnTo>
                <a:lnTo>
                  <a:pt x="1451" y="1981"/>
                </a:lnTo>
                <a:lnTo>
                  <a:pt x="1452" y="1981"/>
                </a:lnTo>
                <a:lnTo>
                  <a:pt x="1453" y="1981"/>
                </a:lnTo>
                <a:lnTo>
                  <a:pt x="1452" y="1981"/>
                </a:lnTo>
                <a:lnTo>
                  <a:pt x="1452" y="1980"/>
                </a:lnTo>
                <a:lnTo>
                  <a:pt x="1451" y="1980"/>
                </a:lnTo>
                <a:lnTo>
                  <a:pt x="1450" y="1980"/>
                </a:lnTo>
                <a:lnTo>
                  <a:pt x="1450" y="1981"/>
                </a:lnTo>
                <a:lnTo>
                  <a:pt x="1451" y="1981"/>
                </a:lnTo>
                <a:lnTo>
                  <a:pt x="1448" y="1981"/>
                </a:lnTo>
                <a:lnTo>
                  <a:pt x="1450" y="1981"/>
                </a:lnTo>
                <a:lnTo>
                  <a:pt x="1446" y="1981"/>
                </a:lnTo>
                <a:lnTo>
                  <a:pt x="1450" y="1981"/>
                </a:lnTo>
                <a:lnTo>
                  <a:pt x="1450" y="1980"/>
                </a:lnTo>
                <a:lnTo>
                  <a:pt x="1448" y="1980"/>
                </a:lnTo>
                <a:lnTo>
                  <a:pt x="1448" y="1979"/>
                </a:lnTo>
                <a:lnTo>
                  <a:pt x="1447" y="1979"/>
                </a:lnTo>
                <a:lnTo>
                  <a:pt x="1447" y="1980"/>
                </a:lnTo>
                <a:lnTo>
                  <a:pt x="1445" y="1980"/>
                </a:lnTo>
                <a:lnTo>
                  <a:pt x="1445" y="1979"/>
                </a:lnTo>
                <a:lnTo>
                  <a:pt x="1444" y="1979"/>
                </a:lnTo>
                <a:lnTo>
                  <a:pt x="1444" y="1981"/>
                </a:lnTo>
                <a:lnTo>
                  <a:pt x="1444" y="1980"/>
                </a:lnTo>
                <a:lnTo>
                  <a:pt x="1443" y="1979"/>
                </a:lnTo>
                <a:lnTo>
                  <a:pt x="1443" y="1980"/>
                </a:lnTo>
                <a:lnTo>
                  <a:pt x="1442" y="1980"/>
                </a:lnTo>
                <a:lnTo>
                  <a:pt x="1442" y="1981"/>
                </a:lnTo>
                <a:lnTo>
                  <a:pt x="1442" y="1980"/>
                </a:lnTo>
                <a:lnTo>
                  <a:pt x="1439" y="1980"/>
                </a:lnTo>
                <a:lnTo>
                  <a:pt x="1439" y="1979"/>
                </a:lnTo>
                <a:lnTo>
                  <a:pt x="1436" y="1980"/>
                </a:lnTo>
                <a:lnTo>
                  <a:pt x="1435" y="1980"/>
                </a:lnTo>
                <a:lnTo>
                  <a:pt x="1433" y="1980"/>
                </a:lnTo>
                <a:lnTo>
                  <a:pt x="1433" y="1981"/>
                </a:lnTo>
                <a:lnTo>
                  <a:pt x="1434" y="1981"/>
                </a:lnTo>
                <a:lnTo>
                  <a:pt x="1435" y="1981"/>
                </a:lnTo>
                <a:lnTo>
                  <a:pt x="1434" y="1981"/>
                </a:lnTo>
                <a:lnTo>
                  <a:pt x="1433" y="1981"/>
                </a:lnTo>
                <a:lnTo>
                  <a:pt x="1433" y="1980"/>
                </a:lnTo>
                <a:lnTo>
                  <a:pt x="1431" y="1980"/>
                </a:lnTo>
                <a:lnTo>
                  <a:pt x="1431" y="1981"/>
                </a:lnTo>
                <a:lnTo>
                  <a:pt x="1433" y="1981"/>
                </a:lnTo>
                <a:lnTo>
                  <a:pt x="1431" y="1981"/>
                </a:lnTo>
                <a:lnTo>
                  <a:pt x="1431" y="1980"/>
                </a:lnTo>
                <a:lnTo>
                  <a:pt x="1430" y="1980"/>
                </a:lnTo>
                <a:lnTo>
                  <a:pt x="1430" y="1981"/>
                </a:lnTo>
                <a:lnTo>
                  <a:pt x="1430" y="1980"/>
                </a:lnTo>
                <a:lnTo>
                  <a:pt x="1430" y="1979"/>
                </a:lnTo>
                <a:lnTo>
                  <a:pt x="1429" y="1979"/>
                </a:lnTo>
                <a:lnTo>
                  <a:pt x="1429" y="1977"/>
                </a:lnTo>
                <a:lnTo>
                  <a:pt x="1429" y="1979"/>
                </a:lnTo>
                <a:lnTo>
                  <a:pt x="1428" y="1977"/>
                </a:lnTo>
                <a:lnTo>
                  <a:pt x="1425" y="1979"/>
                </a:lnTo>
                <a:lnTo>
                  <a:pt x="1427" y="1981"/>
                </a:lnTo>
                <a:lnTo>
                  <a:pt x="1426" y="1981"/>
                </a:lnTo>
                <a:lnTo>
                  <a:pt x="1423" y="1979"/>
                </a:lnTo>
                <a:lnTo>
                  <a:pt x="1422" y="1979"/>
                </a:lnTo>
                <a:lnTo>
                  <a:pt x="1423" y="1981"/>
                </a:lnTo>
                <a:lnTo>
                  <a:pt x="1421" y="1979"/>
                </a:lnTo>
                <a:lnTo>
                  <a:pt x="1420" y="1979"/>
                </a:lnTo>
                <a:lnTo>
                  <a:pt x="1421" y="1981"/>
                </a:lnTo>
                <a:lnTo>
                  <a:pt x="1420" y="1979"/>
                </a:lnTo>
                <a:lnTo>
                  <a:pt x="1419" y="1979"/>
                </a:lnTo>
                <a:lnTo>
                  <a:pt x="1417" y="1979"/>
                </a:lnTo>
                <a:lnTo>
                  <a:pt x="1419" y="1980"/>
                </a:lnTo>
                <a:lnTo>
                  <a:pt x="1417" y="1979"/>
                </a:lnTo>
                <a:lnTo>
                  <a:pt x="1414" y="1979"/>
                </a:lnTo>
                <a:lnTo>
                  <a:pt x="1417" y="1980"/>
                </a:lnTo>
                <a:lnTo>
                  <a:pt x="1415" y="1980"/>
                </a:lnTo>
                <a:lnTo>
                  <a:pt x="1414" y="1979"/>
                </a:lnTo>
                <a:lnTo>
                  <a:pt x="1412" y="1979"/>
                </a:lnTo>
                <a:lnTo>
                  <a:pt x="1414" y="1980"/>
                </a:lnTo>
                <a:lnTo>
                  <a:pt x="1413" y="1980"/>
                </a:lnTo>
                <a:lnTo>
                  <a:pt x="1411" y="1977"/>
                </a:lnTo>
                <a:lnTo>
                  <a:pt x="1410" y="1977"/>
                </a:lnTo>
                <a:lnTo>
                  <a:pt x="1412" y="1980"/>
                </a:lnTo>
                <a:lnTo>
                  <a:pt x="1411" y="1980"/>
                </a:lnTo>
                <a:lnTo>
                  <a:pt x="1409" y="1977"/>
                </a:lnTo>
                <a:lnTo>
                  <a:pt x="1408" y="1977"/>
                </a:lnTo>
                <a:lnTo>
                  <a:pt x="1410" y="1980"/>
                </a:lnTo>
                <a:lnTo>
                  <a:pt x="1409" y="1980"/>
                </a:lnTo>
                <a:lnTo>
                  <a:pt x="1406" y="1977"/>
                </a:lnTo>
                <a:lnTo>
                  <a:pt x="1405" y="1977"/>
                </a:lnTo>
                <a:lnTo>
                  <a:pt x="1406" y="1980"/>
                </a:lnTo>
                <a:lnTo>
                  <a:pt x="1404" y="1977"/>
                </a:lnTo>
                <a:lnTo>
                  <a:pt x="1403" y="1977"/>
                </a:lnTo>
                <a:lnTo>
                  <a:pt x="1404" y="1980"/>
                </a:lnTo>
                <a:lnTo>
                  <a:pt x="1402" y="1977"/>
                </a:lnTo>
                <a:lnTo>
                  <a:pt x="1397" y="1979"/>
                </a:lnTo>
                <a:lnTo>
                  <a:pt x="1392" y="1979"/>
                </a:lnTo>
                <a:lnTo>
                  <a:pt x="1389" y="1980"/>
                </a:lnTo>
                <a:lnTo>
                  <a:pt x="1385" y="1980"/>
                </a:lnTo>
                <a:lnTo>
                  <a:pt x="1379" y="1981"/>
                </a:lnTo>
                <a:lnTo>
                  <a:pt x="1375" y="1981"/>
                </a:lnTo>
                <a:lnTo>
                  <a:pt x="1375" y="1983"/>
                </a:lnTo>
                <a:lnTo>
                  <a:pt x="1376" y="1988"/>
                </a:lnTo>
                <a:lnTo>
                  <a:pt x="1377" y="1986"/>
                </a:lnTo>
                <a:lnTo>
                  <a:pt x="1379" y="1986"/>
                </a:lnTo>
                <a:lnTo>
                  <a:pt x="1381" y="1986"/>
                </a:lnTo>
                <a:lnTo>
                  <a:pt x="1386" y="1985"/>
                </a:lnTo>
                <a:lnTo>
                  <a:pt x="1389" y="1985"/>
                </a:lnTo>
                <a:lnTo>
                  <a:pt x="1392" y="1985"/>
                </a:lnTo>
                <a:lnTo>
                  <a:pt x="1393" y="1985"/>
                </a:lnTo>
                <a:lnTo>
                  <a:pt x="1400" y="1988"/>
                </a:lnTo>
                <a:lnTo>
                  <a:pt x="1404" y="1989"/>
                </a:lnTo>
                <a:lnTo>
                  <a:pt x="1409" y="1990"/>
                </a:lnTo>
                <a:lnTo>
                  <a:pt x="1413" y="1991"/>
                </a:lnTo>
                <a:lnTo>
                  <a:pt x="1417" y="1991"/>
                </a:lnTo>
                <a:lnTo>
                  <a:pt x="1421" y="1992"/>
                </a:lnTo>
                <a:lnTo>
                  <a:pt x="1423" y="1993"/>
                </a:lnTo>
                <a:lnTo>
                  <a:pt x="1426" y="1993"/>
                </a:lnTo>
                <a:lnTo>
                  <a:pt x="1430" y="1993"/>
                </a:lnTo>
                <a:lnTo>
                  <a:pt x="1434" y="1993"/>
                </a:lnTo>
                <a:lnTo>
                  <a:pt x="1440" y="1992"/>
                </a:lnTo>
                <a:lnTo>
                  <a:pt x="1444" y="1992"/>
                </a:lnTo>
                <a:lnTo>
                  <a:pt x="1448" y="1992"/>
                </a:lnTo>
                <a:lnTo>
                  <a:pt x="1453" y="1992"/>
                </a:lnTo>
                <a:lnTo>
                  <a:pt x="1460" y="1992"/>
                </a:lnTo>
                <a:lnTo>
                  <a:pt x="1463" y="1992"/>
                </a:lnTo>
                <a:lnTo>
                  <a:pt x="1462" y="1992"/>
                </a:lnTo>
                <a:lnTo>
                  <a:pt x="1458" y="1992"/>
                </a:lnTo>
                <a:lnTo>
                  <a:pt x="1458" y="1991"/>
                </a:lnTo>
                <a:lnTo>
                  <a:pt x="1458" y="1992"/>
                </a:lnTo>
                <a:lnTo>
                  <a:pt x="1463" y="1992"/>
                </a:lnTo>
                <a:lnTo>
                  <a:pt x="1464" y="1991"/>
                </a:lnTo>
                <a:lnTo>
                  <a:pt x="1464" y="1992"/>
                </a:lnTo>
                <a:lnTo>
                  <a:pt x="1465" y="1992"/>
                </a:lnTo>
                <a:lnTo>
                  <a:pt x="1464" y="1992"/>
                </a:lnTo>
                <a:lnTo>
                  <a:pt x="1468" y="1992"/>
                </a:lnTo>
                <a:lnTo>
                  <a:pt x="1468" y="1991"/>
                </a:lnTo>
                <a:lnTo>
                  <a:pt x="1468" y="1992"/>
                </a:lnTo>
                <a:lnTo>
                  <a:pt x="1468" y="1991"/>
                </a:lnTo>
                <a:lnTo>
                  <a:pt x="1468" y="1992"/>
                </a:lnTo>
                <a:lnTo>
                  <a:pt x="1469" y="1992"/>
                </a:lnTo>
                <a:lnTo>
                  <a:pt x="1469" y="1991"/>
                </a:lnTo>
                <a:lnTo>
                  <a:pt x="1470" y="1991"/>
                </a:lnTo>
                <a:lnTo>
                  <a:pt x="1470" y="1992"/>
                </a:lnTo>
                <a:lnTo>
                  <a:pt x="1470" y="1993"/>
                </a:lnTo>
                <a:lnTo>
                  <a:pt x="1472" y="2001"/>
                </a:lnTo>
                <a:lnTo>
                  <a:pt x="1472" y="2005"/>
                </a:lnTo>
                <a:lnTo>
                  <a:pt x="1472" y="2007"/>
                </a:lnTo>
                <a:lnTo>
                  <a:pt x="1473" y="2010"/>
                </a:lnTo>
                <a:lnTo>
                  <a:pt x="1477" y="2022"/>
                </a:lnTo>
                <a:lnTo>
                  <a:pt x="1476" y="2022"/>
                </a:lnTo>
                <a:lnTo>
                  <a:pt x="1475" y="2025"/>
                </a:lnTo>
                <a:lnTo>
                  <a:pt x="1467" y="2025"/>
                </a:lnTo>
                <a:lnTo>
                  <a:pt x="1465" y="2025"/>
                </a:lnTo>
                <a:lnTo>
                  <a:pt x="1460" y="2025"/>
                </a:lnTo>
                <a:lnTo>
                  <a:pt x="1459" y="2025"/>
                </a:lnTo>
                <a:lnTo>
                  <a:pt x="1459" y="2026"/>
                </a:lnTo>
                <a:lnTo>
                  <a:pt x="1459" y="2027"/>
                </a:lnTo>
                <a:lnTo>
                  <a:pt x="1459" y="2026"/>
                </a:lnTo>
                <a:lnTo>
                  <a:pt x="1458" y="2026"/>
                </a:lnTo>
                <a:lnTo>
                  <a:pt x="1456" y="2025"/>
                </a:lnTo>
                <a:lnTo>
                  <a:pt x="1455" y="2024"/>
                </a:lnTo>
                <a:lnTo>
                  <a:pt x="1453" y="2024"/>
                </a:lnTo>
                <a:lnTo>
                  <a:pt x="1452" y="2024"/>
                </a:lnTo>
                <a:lnTo>
                  <a:pt x="1451" y="2024"/>
                </a:lnTo>
                <a:lnTo>
                  <a:pt x="1451" y="2025"/>
                </a:lnTo>
                <a:lnTo>
                  <a:pt x="1451" y="2026"/>
                </a:lnTo>
                <a:lnTo>
                  <a:pt x="1451" y="2025"/>
                </a:lnTo>
                <a:lnTo>
                  <a:pt x="1450" y="2025"/>
                </a:lnTo>
                <a:lnTo>
                  <a:pt x="1446" y="2025"/>
                </a:lnTo>
                <a:lnTo>
                  <a:pt x="1440" y="2026"/>
                </a:lnTo>
                <a:lnTo>
                  <a:pt x="1425" y="2026"/>
                </a:lnTo>
                <a:lnTo>
                  <a:pt x="1425" y="2025"/>
                </a:lnTo>
                <a:lnTo>
                  <a:pt x="1423" y="2025"/>
                </a:lnTo>
                <a:lnTo>
                  <a:pt x="1422" y="2025"/>
                </a:lnTo>
                <a:lnTo>
                  <a:pt x="1421" y="2025"/>
                </a:lnTo>
                <a:lnTo>
                  <a:pt x="1421" y="2024"/>
                </a:lnTo>
                <a:lnTo>
                  <a:pt x="1420" y="2024"/>
                </a:lnTo>
                <a:lnTo>
                  <a:pt x="1419" y="2024"/>
                </a:lnTo>
                <a:lnTo>
                  <a:pt x="1418" y="2024"/>
                </a:lnTo>
                <a:lnTo>
                  <a:pt x="1417" y="2024"/>
                </a:lnTo>
                <a:lnTo>
                  <a:pt x="1415" y="2024"/>
                </a:lnTo>
                <a:lnTo>
                  <a:pt x="1414" y="2024"/>
                </a:lnTo>
                <a:lnTo>
                  <a:pt x="1414" y="2025"/>
                </a:lnTo>
                <a:lnTo>
                  <a:pt x="1415" y="2027"/>
                </a:lnTo>
                <a:lnTo>
                  <a:pt x="1414" y="2027"/>
                </a:lnTo>
                <a:lnTo>
                  <a:pt x="1414" y="2026"/>
                </a:lnTo>
                <a:lnTo>
                  <a:pt x="1413" y="2025"/>
                </a:lnTo>
                <a:lnTo>
                  <a:pt x="1412" y="2025"/>
                </a:lnTo>
                <a:lnTo>
                  <a:pt x="1411" y="2025"/>
                </a:lnTo>
                <a:lnTo>
                  <a:pt x="1410" y="2025"/>
                </a:lnTo>
                <a:lnTo>
                  <a:pt x="1409" y="2025"/>
                </a:lnTo>
                <a:lnTo>
                  <a:pt x="1409" y="2026"/>
                </a:lnTo>
                <a:lnTo>
                  <a:pt x="1408" y="2026"/>
                </a:lnTo>
                <a:lnTo>
                  <a:pt x="1408" y="2027"/>
                </a:lnTo>
                <a:lnTo>
                  <a:pt x="1409" y="2027"/>
                </a:lnTo>
                <a:lnTo>
                  <a:pt x="1409" y="2028"/>
                </a:lnTo>
                <a:lnTo>
                  <a:pt x="1405" y="2028"/>
                </a:lnTo>
                <a:lnTo>
                  <a:pt x="1404" y="2028"/>
                </a:lnTo>
                <a:lnTo>
                  <a:pt x="1403" y="2028"/>
                </a:lnTo>
                <a:lnTo>
                  <a:pt x="1401" y="2030"/>
                </a:lnTo>
                <a:lnTo>
                  <a:pt x="1396" y="2030"/>
                </a:lnTo>
                <a:lnTo>
                  <a:pt x="1395" y="2030"/>
                </a:lnTo>
                <a:lnTo>
                  <a:pt x="1393" y="2031"/>
                </a:lnTo>
                <a:lnTo>
                  <a:pt x="1391" y="2032"/>
                </a:lnTo>
                <a:lnTo>
                  <a:pt x="1389" y="2032"/>
                </a:lnTo>
                <a:lnTo>
                  <a:pt x="1388" y="2032"/>
                </a:lnTo>
                <a:lnTo>
                  <a:pt x="1386" y="2032"/>
                </a:lnTo>
                <a:lnTo>
                  <a:pt x="1384" y="2032"/>
                </a:lnTo>
                <a:lnTo>
                  <a:pt x="1383" y="2032"/>
                </a:lnTo>
                <a:lnTo>
                  <a:pt x="1380" y="2032"/>
                </a:lnTo>
                <a:lnTo>
                  <a:pt x="1380" y="2033"/>
                </a:lnTo>
                <a:lnTo>
                  <a:pt x="1379" y="2033"/>
                </a:lnTo>
                <a:lnTo>
                  <a:pt x="1378" y="2033"/>
                </a:lnTo>
                <a:lnTo>
                  <a:pt x="1377" y="2033"/>
                </a:lnTo>
                <a:lnTo>
                  <a:pt x="1376" y="2033"/>
                </a:lnTo>
                <a:lnTo>
                  <a:pt x="1375" y="2033"/>
                </a:lnTo>
                <a:lnTo>
                  <a:pt x="1373" y="2033"/>
                </a:lnTo>
                <a:lnTo>
                  <a:pt x="1372" y="2033"/>
                </a:lnTo>
                <a:lnTo>
                  <a:pt x="1372" y="2034"/>
                </a:lnTo>
                <a:lnTo>
                  <a:pt x="1371" y="2034"/>
                </a:lnTo>
                <a:lnTo>
                  <a:pt x="1371" y="2033"/>
                </a:lnTo>
                <a:lnTo>
                  <a:pt x="1370" y="2033"/>
                </a:lnTo>
                <a:lnTo>
                  <a:pt x="1367" y="2033"/>
                </a:lnTo>
                <a:lnTo>
                  <a:pt x="1364" y="2033"/>
                </a:lnTo>
                <a:lnTo>
                  <a:pt x="1362" y="2033"/>
                </a:lnTo>
                <a:lnTo>
                  <a:pt x="1361" y="2033"/>
                </a:lnTo>
                <a:lnTo>
                  <a:pt x="1361" y="2034"/>
                </a:lnTo>
                <a:lnTo>
                  <a:pt x="1362" y="2035"/>
                </a:lnTo>
                <a:lnTo>
                  <a:pt x="1361" y="2036"/>
                </a:lnTo>
                <a:lnTo>
                  <a:pt x="1361" y="2035"/>
                </a:lnTo>
                <a:lnTo>
                  <a:pt x="1361" y="2034"/>
                </a:lnTo>
                <a:lnTo>
                  <a:pt x="1360" y="2034"/>
                </a:lnTo>
                <a:lnTo>
                  <a:pt x="1358" y="2034"/>
                </a:lnTo>
                <a:lnTo>
                  <a:pt x="1354" y="2034"/>
                </a:lnTo>
                <a:lnTo>
                  <a:pt x="1352" y="2034"/>
                </a:lnTo>
                <a:lnTo>
                  <a:pt x="1351" y="2034"/>
                </a:lnTo>
                <a:lnTo>
                  <a:pt x="1350" y="2035"/>
                </a:lnTo>
                <a:lnTo>
                  <a:pt x="1350" y="2038"/>
                </a:lnTo>
                <a:lnTo>
                  <a:pt x="1348" y="2035"/>
                </a:lnTo>
                <a:lnTo>
                  <a:pt x="1347" y="2035"/>
                </a:lnTo>
                <a:lnTo>
                  <a:pt x="1345" y="2035"/>
                </a:lnTo>
                <a:lnTo>
                  <a:pt x="1344" y="2035"/>
                </a:lnTo>
                <a:lnTo>
                  <a:pt x="1343" y="2035"/>
                </a:lnTo>
                <a:lnTo>
                  <a:pt x="1342" y="2035"/>
                </a:lnTo>
                <a:lnTo>
                  <a:pt x="1341" y="2035"/>
                </a:lnTo>
                <a:lnTo>
                  <a:pt x="1335" y="2036"/>
                </a:lnTo>
                <a:lnTo>
                  <a:pt x="1333" y="2036"/>
                </a:lnTo>
                <a:lnTo>
                  <a:pt x="1331" y="2036"/>
                </a:lnTo>
                <a:lnTo>
                  <a:pt x="1327" y="2038"/>
                </a:lnTo>
                <a:lnTo>
                  <a:pt x="1325" y="2038"/>
                </a:lnTo>
                <a:lnTo>
                  <a:pt x="1321" y="2038"/>
                </a:lnTo>
                <a:lnTo>
                  <a:pt x="1318" y="2039"/>
                </a:lnTo>
                <a:lnTo>
                  <a:pt x="1312" y="2039"/>
                </a:lnTo>
                <a:lnTo>
                  <a:pt x="1311" y="2039"/>
                </a:lnTo>
                <a:lnTo>
                  <a:pt x="1311" y="2040"/>
                </a:lnTo>
                <a:lnTo>
                  <a:pt x="1311" y="2041"/>
                </a:lnTo>
                <a:lnTo>
                  <a:pt x="1311" y="2040"/>
                </a:lnTo>
                <a:lnTo>
                  <a:pt x="1310" y="2040"/>
                </a:lnTo>
                <a:lnTo>
                  <a:pt x="1308" y="2040"/>
                </a:lnTo>
                <a:lnTo>
                  <a:pt x="1306" y="2040"/>
                </a:lnTo>
                <a:lnTo>
                  <a:pt x="1305" y="2040"/>
                </a:lnTo>
                <a:lnTo>
                  <a:pt x="1304" y="2040"/>
                </a:lnTo>
                <a:lnTo>
                  <a:pt x="1304" y="2041"/>
                </a:lnTo>
                <a:lnTo>
                  <a:pt x="1303" y="2041"/>
                </a:lnTo>
                <a:lnTo>
                  <a:pt x="1302" y="2042"/>
                </a:lnTo>
                <a:lnTo>
                  <a:pt x="1303" y="2044"/>
                </a:lnTo>
                <a:lnTo>
                  <a:pt x="1302" y="2042"/>
                </a:lnTo>
                <a:lnTo>
                  <a:pt x="1301" y="2042"/>
                </a:lnTo>
                <a:lnTo>
                  <a:pt x="1300" y="2042"/>
                </a:lnTo>
                <a:lnTo>
                  <a:pt x="1299" y="2042"/>
                </a:lnTo>
                <a:lnTo>
                  <a:pt x="1295" y="2042"/>
                </a:lnTo>
                <a:lnTo>
                  <a:pt x="1294" y="2042"/>
                </a:lnTo>
                <a:lnTo>
                  <a:pt x="1293" y="2043"/>
                </a:lnTo>
                <a:lnTo>
                  <a:pt x="1294" y="2047"/>
                </a:lnTo>
                <a:lnTo>
                  <a:pt x="1293" y="2044"/>
                </a:lnTo>
                <a:lnTo>
                  <a:pt x="1293" y="2043"/>
                </a:lnTo>
                <a:lnTo>
                  <a:pt x="1292" y="2043"/>
                </a:lnTo>
                <a:lnTo>
                  <a:pt x="1291" y="2043"/>
                </a:lnTo>
                <a:lnTo>
                  <a:pt x="1288" y="2043"/>
                </a:lnTo>
                <a:lnTo>
                  <a:pt x="1286" y="2044"/>
                </a:lnTo>
                <a:lnTo>
                  <a:pt x="1285" y="2044"/>
                </a:lnTo>
                <a:lnTo>
                  <a:pt x="1284" y="2044"/>
                </a:lnTo>
                <a:lnTo>
                  <a:pt x="1284" y="2046"/>
                </a:lnTo>
                <a:lnTo>
                  <a:pt x="1285" y="2048"/>
                </a:lnTo>
                <a:lnTo>
                  <a:pt x="1285" y="2049"/>
                </a:lnTo>
                <a:lnTo>
                  <a:pt x="1284" y="2049"/>
                </a:lnTo>
                <a:lnTo>
                  <a:pt x="1284" y="2048"/>
                </a:lnTo>
                <a:lnTo>
                  <a:pt x="1284" y="2047"/>
                </a:lnTo>
                <a:lnTo>
                  <a:pt x="1284" y="2046"/>
                </a:lnTo>
                <a:lnTo>
                  <a:pt x="1283" y="2046"/>
                </a:lnTo>
                <a:lnTo>
                  <a:pt x="1281" y="2046"/>
                </a:lnTo>
                <a:lnTo>
                  <a:pt x="1279" y="2046"/>
                </a:lnTo>
                <a:lnTo>
                  <a:pt x="1277" y="2046"/>
                </a:lnTo>
                <a:lnTo>
                  <a:pt x="1276" y="2047"/>
                </a:lnTo>
                <a:lnTo>
                  <a:pt x="1275" y="2047"/>
                </a:lnTo>
                <a:lnTo>
                  <a:pt x="1275" y="2050"/>
                </a:lnTo>
                <a:lnTo>
                  <a:pt x="1275" y="2049"/>
                </a:lnTo>
                <a:lnTo>
                  <a:pt x="1274" y="2048"/>
                </a:lnTo>
                <a:lnTo>
                  <a:pt x="1274" y="2047"/>
                </a:lnTo>
                <a:lnTo>
                  <a:pt x="1272" y="2047"/>
                </a:lnTo>
                <a:lnTo>
                  <a:pt x="1271" y="2047"/>
                </a:lnTo>
                <a:lnTo>
                  <a:pt x="1268" y="2047"/>
                </a:lnTo>
                <a:lnTo>
                  <a:pt x="1267" y="2048"/>
                </a:lnTo>
                <a:lnTo>
                  <a:pt x="1266" y="2048"/>
                </a:lnTo>
                <a:lnTo>
                  <a:pt x="1264" y="2048"/>
                </a:lnTo>
                <a:lnTo>
                  <a:pt x="1264" y="2051"/>
                </a:lnTo>
                <a:lnTo>
                  <a:pt x="1263" y="2051"/>
                </a:lnTo>
                <a:lnTo>
                  <a:pt x="1262" y="2051"/>
                </a:lnTo>
                <a:lnTo>
                  <a:pt x="1264" y="2051"/>
                </a:lnTo>
                <a:lnTo>
                  <a:pt x="1264" y="2050"/>
                </a:lnTo>
                <a:lnTo>
                  <a:pt x="1264" y="2049"/>
                </a:lnTo>
                <a:lnTo>
                  <a:pt x="1264" y="2048"/>
                </a:lnTo>
                <a:lnTo>
                  <a:pt x="1263" y="2048"/>
                </a:lnTo>
                <a:lnTo>
                  <a:pt x="1262" y="2048"/>
                </a:lnTo>
                <a:lnTo>
                  <a:pt x="1261" y="2048"/>
                </a:lnTo>
                <a:lnTo>
                  <a:pt x="1260" y="2048"/>
                </a:lnTo>
                <a:lnTo>
                  <a:pt x="1259" y="2048"/>
                </a:lnTo>
                <a:lnTo>
                  <a:pt x="1258" y="2048"/>
                </a:lnTo>
                <a:lnTo>
                  <a:pt x="1256" y="2048"/>
                </a:lnTo>
                <a:lnTo>
                  <a:pt x="1256" y="2049"/>
                </a:lnTo>
                <a:lnTo>
                  <a:pt x="1255" y="2049"/>
                </a:lnTo>
                <a:lnTo>
                  <a:pt x="1254" y="2049"/>
                </a:lnTo>
                <a:lnTo>
                  <a:pt x="1254" y="2050"/>
                </a:lnTo>
                <a:lnTo>
                  <a:pt x="1255" y="2050"/>
                </a:lnTo>
                <a:lnTo>
                  <a:pt x="1255" y="2051"/>
                </a:lnTo>
                <a:lnTo>
                  <a:pt x="1256" y="2051"/>
                </a:lnTo>
                <a:lnTo>
                  <a:pt x="1255" y="2051"/>
                </a:lnTo>
                <a:lnTo>
                  <a:pt x="1254" y="2050"/>
                </a:lnTo>
                <a:lnTo>
                  <a:pt x="1254" y="2049"/>
                </a:lnTo>
                <a:lnTo>
                  <a:pt x="1253" y="2048"/>
                </a:lnTo>
                <a:lnTo>
                  <a:pt x="1252" y="2048"/>
                </a:lnTo>
                <a:lnTo>
                  <a:pt x="1250" y="2049"/>
                </a:lnTo>
                <a:lnTo>
                  <a:pt x="1249" y="2049"/>
                </a:lnTo>
                <a:lnTo>
                  <a:pt x="1246" y="2050"/>
                </a:lnTo>
                <a:lnTo>
                  <a:pt x="1245" y="2050"/>
                </a:lnTo>
                <a:lnTo>
                  <a:pt x="1245" y="2051"/>
                </a:lnTo>
                <a:lnTo>
                  <a:pt x="1246" y="2051"/>
                </a:lnTo>
                <a:lnTo>
                  <a:pt x="1247" y="2051"/>
                </a:lnTo>
                <a:lnTo>
                  <a:pt x="1246" y="2051"/>
                </a:lnTo>
                <a:lnTo>
                  <a:pt x="1245" y="2051"/>
                </a:lnTo>
                <a:lnTo>
                  <a:pt x="1244" y="2050"/>
                </a:lnTo>
                <a:lnTo>
                  <a:pt x="1244" y="2049"/>
                </a:lnTo>
                <a:lnTo>
                  <a:pt x="1243" y="2049"/>
                </a:lnTo>
                <a:lnTo>
                  <a:pt x="1241" y="2049"/>
                </a:lnTo>
                <a:lnTo>
                  <a:pt x="1239" y="2050"/>
                </a:lnTo>
                <a:lnTo>
                  <a:pt x="1237" y="2050"/>
                </a:lnTo>
                <a:lnTo>
                  <a:pt x="1238" y="2058"/>
                </a:lnTo>
                <a:lnTo>
                  <a:pt x="1241" y="2057"/>
                </a:lnTo>
                <a:lnTo>
                  <a:pt x="1241" y="2058"/>
                </a:lnTo>
                <a:lnTo>
                  <a:pt x="1238" y="2058"/>
                </a:lnTo>
                <a:lnTo>
                  <a:pt x="1239" y="2061"/>
                </a:lnTo>
                <a:lnTo>
                  <a:pt x="1238" y="2061"/>
                </a:lnTo>
                <a:lnTo>
                  <a:pt x="1238" y="2058"/>
                </a:lnTo>
                <a:lnTo>
                  <a:pt x="1236" y="2058"/>
                </a:lnTo>
                <a:lnTo>
                  <a:pt x="1238" y="2058"/>
                </a:lnTo>
                <a:lnTo>
                  <a:pt x="1237" y="2050"/>
                </a:lnTo>
                <a:lnTo>
                  <a:pt x="1228" y="2051"/>
                </a:lnTo>
                <a:lnTo>
                  <a:pt x="1227" y="2051"/>
                </a:lnTo>
                <a:lnTo>
                  <a:pt x="1225" y="2051"/>
                </a:lnTo>
                <a:lnTo>
                  <a:pt x="1225" y="2052"/>
                </a:lnTo>
                <a:lnTo>
                  <a:pt x="1222" y="2052"/>
                </a:lnTo>
                <a:lnTo>
                  <a:pt x="1221" y="2052"/>
                </a:lnTo>
                <a:lnTo>
                  <a:pt x="1220" y="2052"/>
                </a:lnTo>
                <a:lnTo>
                  <a:pt x="1219" y="2052"/>
                </a:lnTo>
                <a:lnTo>
                  <a:pt x="1218" y="2052"/>
                </a:lnTo>
                <a:lnTo>
                  <a:pt x="1214" y="2053"/>
                </a:lnTo>
                <a:lnTo>
                  <a:pt x="1214" y="2055"/>
                </a:lnTo>
                <a:lnTo>
                  <a:pt x="1214" y="2053"/>
                </a:lnTo>
                <a:lnTo>
                  <a:pt x="1213" y="2053"/>
                </a:lnTo>
                <a:lnTo>
                  <a:pt x="1212" y="2053"/>
                </a:lnTo>
                <a:lnTo>
                  <a:pt x="1211" y="2053"/>
                </a:lnTo>
                <a:lnTo>
                  <a:pt x="1210" y="2053"/>
                </a:lnTo>
                <a:lnTo>
                  <a:pt x="1209" y="2055"/>
                </a:lnTo>
                <a:lnTo>
                  <a:pt x="1208" y="2055"/>
                </a:lnTo>
                <a:lnTo>
                  <a:pt x="1207" y="2055"/>
                </a:lnTo>
                <a:lnTo>
                  <a:pt x="1205" y="2055"/>
                </a:lnTo>
                <a:lnTo>
                  <a:pt x="1205" y="2056"/>
                </a:lnTo>
                <a:lnTo>
                  <a:pt x="1205" y="2057"/>
                </a:lnTo>
                <a:lnTo>
                  <a:pt x="1204" y="2056"/>
                </a:lnTo>
                <a:lnTo>
                  <a:pt x="1204" y="2055"/>
                </a:lnTo>
                <a:lnTo>
                  <a:pt x="1203" y="2055"/>
                </a:lnTo>
                <a:lnTo>
                  <a:pt x="1201" y="2055"/>
                </a:lnTo>
                <a:lnTo>
                  <a:pt x="1200" y="2056"/>
                </a:lnTo>
                <a:lnTo>
                  <a:pt x="1199" y="2056"/>
                </a:lnTo>
                <a:lnTo>
                  <a:pt x="1197" y="2056"/>
                </a:lnTo>
                <a:lnTo>
                  <a:pt x="1196" y="2056"/>
                </a:lnTo>
                <a:lnTo>
                  <a:pt x="1195" y="2057"/>
                </a:lnTo>
                <a:lnTo>
                  <a:pt x="1194" y="2057"/>
                </a:lnTo>
                <a:lnTo>
                  <a:pt x="1192" y="2056"/>
                </a:lnTo>
                <a:lnTo>
                  <a:pt x="1191" y="2056"/>
                </a:lnTo>
                <a:lnTo>
                  <a:pt x="1188" y="2056"/>
                </a:lnTo>
                <a:lnTo>
                  <a:pt x="1187" y="2057"/>
                </a:lnTo>
                <a:lnTo>
                  <a:pt x="1186" y="2057"/>
                </a:lnTo>
                <a:lnTo>
                  <a:pt x="1185" y="2057"/>
                </a:lnTo>
                <a:lnTo>
                  <a:pt x="1185" y="2058"/>
                </a:lnTo>
                <a:lnTo>
                  <a:pt x="1185" y="2057"/>
                </a:lnTo>
                <a:lnTo>
                  <a:pt x="1177" y="2057"/>
                </a:lnTo>
                <a:lnTo>
                  <a:pt x="1176" y="2057"/>
                </a:lnTo>
                <a:lnTo>
                  <a:pt x="1175" y="2057"/>
                </a:lnTo>
                <a:lnTo>
                  <a:pt x="1175" y="2058"/>
                </a:lnTo>
                <a:lnTo>
                  <a:pt x="1175" y="2057"/>
                </a:lnTo>
                <a:lnTo>
                  <a:pt x="1174" y="2057"/>
                </a:lnTo>
                <a:lnTo>
                  <a:pt x="1172" y="2056"/>
                </a:lnTo>
                <a:lnTo>
                  <a:pt x="1171" y="2056"/>
                </a:lnTo>
                <a:lnTo>
                  <a:pt x="1170" y="2056"/>
                </a:lnTo>
                <a:lnTo>
                  <a:pt x="1169" y="2056"/>
                </a:lnTo>
                <a:lnTo>
                  <a:pt x="1168" y="2056"/>
                </a:lnTo>
                <a:lnTo>
                  <a:pt x="1167" y="2056"/>
                </a:lnTo>
                <a:lnTo>
                  <a:pt x="1164" y="2056"/>
                </a:lnTo>
                <a:lnTo>
                  <a:pt x="1164" y="2057"/>
                </a:lnTo>
                <a:lnTo>
                  <a:pt x="1164" y="2056"/>
                </a:lnTo>
                <a:lnTo>
                  <a:pt x="1163" y="2056"/>
                </a:lnTo>
                <a:lnTo>
                  <a:pt x="1162" y="2056"/>
                </a:lnTo>
                <a:lnTo>
                  <a:pt x="1161" y="2056"/>
                </a:lnTo>
                <a:lnTo>
                  <a:pt x="1160" y="2056"/>
                </a:lnTo>
                <a:lnTo>
                  <a:pt x="1159" y="2056"/>
                </a:lnTo>
                <a:lnTo>
                  <a:pt x="1158" y="2056"/>
                </a:lnTo>
                <a:lnTo>
                  <a:pt x="1157" y="2057"/>
                </a:lnTo>
                <a:lnTo>
                  <a:pt x="1154" y="2057"/>
                </a:lnTo>
                <a:lnTo>
                  <a:pt x="1153" y="2058"/>
                </a:lnTo>
                <a:lnTo>
                  <a:pt x="1154" y="2061"/>
                </a:lnTo>
                <a:lnTo>
                  <a:pt x="1153" y="2061"/>
                </a:lnTo>
                <a:lnTo>
                  <a:pt x="1153" y="2057"/>
                </a:lnTo>
                <a:lnTo>
                  <a:pt x="1153" y="2055"/>
                </a:lnTo>
                <a:lnTo>
                  <a:pt x="1152" y="2052"/>
                </a:lnTo>
                <a:lnTo>
                  <a:pt x="1152" y="2048"/>
                </a:lnTo>
                <a:lnTo>
                  <a:pt x="1142" y="2041"/>
                </a:lnTo>
                <a:lnTo>
                  <a:pt x="1133" y="2039"/>
                </a:lnTo>
                <a:lnTo>
                  <a:pt x="1124" y="2036"/>
                </a:lnTo>
                <a:lnTo>
                  <a:pt x="1120" y="2036"/>
                </a:lnTo>
                <a:lnTo>
                  <a:pt x="1117" y="2035"/>
                </a:lnTo>
                <a:lnTo>
                  <a:pt x="1115" y="2034"/>
                </a:lnTo>
                <a:lnTo>
                  <a:pt x="1112" y="2034"/>
                </a:lnTo>
                <a:lnTo>
                  <a:pt x="1109" y="2030"/>
                </a:lnTo>
                <a:lnTo>
                  <a:pt x="1107" y="2025"/>
                </a:lnTo>
                <a:lnTo>
                  <a:pt x="1107" y="2019"/>
                </a:lnTo>
                <a:lnTo>
                  <a:pt x="1105" y="2014"/>
                </a:lnTo>
                <a:lnTo>
                  <a:pt x="1104" y="2013"/>
                </a:lnTo>
                <a:lnTo>
                  <a:pt x="1104" y="2011"/>
                </a:lnTo>
                <a:lnTo>
                  <a:pt x="1104" y="2010"/>
                </a:lnTo>
                <a:lnTo>
                  <a:pt x="1104" y="2009"/>
                </a:lnTo>
                <a:lnTo>
                  <a:pt x="1104" y="2008"/>
                </a:lnTo>
                <a:lnTo>
                  <a:pt x="1107" y="2003"/>
                </a:lnTo>
                <a:lnTo>
                  <a:pt x="1108" y="2002"/>
                </a:lnTo>
                <a:lnTo>
                  <a:pt x="1109" y="2001"/>
                </a:lnTo>
                <a:lnTo>
                  <a:pt x="1109" y="2000"/>
                </a:lnTo>
                <a:lnTo>
                  <a:pt x="1110" y="2000"/>
                </a:lnTo>
                <a:lnTo>
                  <a:pt x="1110" y="1999"/>
                </a:lnTo>
                <a:lnTo>
                  <a:pt x="1111" y="1999"/>
                </a:lnTo>
                <a:lnTo>
                  <a:pt x="1111" y="1998"/>
                </a:lnTo>
                <a:lnTo>
                  <a:pt x="1112" y="1998"/>
                </a:lnTo>
                <a:lnTo>
                  <a:pt x="1113" y="1997"/>
                </a:lnTo>
                <a:lnTo>
                  <a:pt x="1115" y="1996"/>
                </a:lnTo>
                <a:lnTo>
                  <a:pt x="1116" y="1996"/>
                </a:lnTo>
                <a:lnTo>
                  <a:pt x="1117" y="1996"/>
                </a:lnTo>
                <a:lnTo>
                  <a:pt x="1118" y="1994"/>
                </a:lnTo>
                <a:lnTo>
                  <a:pt x="1119" y="1994"/>
                </a:lnTo>
                <a:lnTo>
                  <a:pt x="1120" y="1993"/>
                </a:lnTo>
                <a:lnTo>
                  <a:pt x="1121" y="1993"/>
                </a:lnTo>
                <a:lnTo>
                  <a:pt x="1121" y="1992"/>
                </a:lnTo>
                <a:lnTo>
                  <a:pt x="1122" y="1992"/>
                </a:lnTo>
                <a:lnTo>
                  <a:pt x="1122" y="1991"/>
                </a:lnTo>
                <a:lnTo>
                  <a:pt x="1124" y="1991"/>
                </a:lnTo>
                <a:lnTo>
                  <a:pt x="1125" y="1990"/>
                </a:lnTo>
                <a:lnTo>
                  <a:pt x="1126" y="1990"/>
                </a:lnTo>
                <a:lnTo>
                  <a:pt x="1127" y="1989"/>
                </a:lnTo>
                <a:lnTo>
                  <a:pt x="1128" y="1989"/>
                </a:lnTo>
                <a:lnTo>
                  <a:pt x="1129" y="1989"/>
                </a:lnTo>
                <a:lnTo>
                  <a:pt x="1134" y="1988"/>
                </a:lnTo>
                <a:lnTo>
                  <a:pt x="1136" y="1988"/>
                </a:lnTo>
                <a:lnTo>
                  <a:pt x="1141" y="1988"/>
                </a:lnTo>
                <a:lnTo>
                  <a:pt x="1145" y="1989"/>
                </a:lnTo>
                <a:lnTo>
                  <a:pt x="1150" y="1991"/>
                </a:lnTo>
                <a:lnTo>
                  <a:pt x="1153" y="1991"/>
                </a:lnTo>
                <a:lnTo>
                  <a:pt x="1154" y="1991"/>
                </a:lnTo>
                <a:lnTo>
                  <a:pt x="1158" y="1991"/>
                </a:lnTo>
                <a:lnTo>
                  <a:pt x="1160" y="1991"/>
                </a:lnTo>
                <a:lnTo>
                  <a:pt x="1164" y="1991"/>
                </a:lnTo>
                <a:lnTo>
                  <a:pt x="1166" y="1991"/>
                </a:lnTo>
                <a:lnTo>
                  <a:pt x="1167" y="1990"/>
                </a:lnTo>
                <a:lnTo>
                  <a:pt x="1168" y="1990"/>
                </a:lnTo>
                <a:lnTo>
                  <a:pt x="1169" y="1990"/>
                </a:lnTo>
                <a:lnTo>
                  <a:pt x="1170" y="1990"/>
                </a:lnTo>
                <a:lnTo>
                  <a:pt x="1171" y="1990"/>
                </a:lnTo>
                <a:lnTo>
                  <a:pt x="1172" y="1990"/>
                </a:lnTo>
                <a:lnTo>
                  <a:pt x="1172" y="1991"/>
                </a:lnTo>
                <a:lnTo>
                  <a:pt x="1172" y="1992"/>
                </a:lnTo>
                <a:lnTo>
                  <a:pt x="1172" y="1994"/>
                </a:lnTo>
                <a:lnTo>
                  <a:pt x="1172" y="1996"/>
                </a:lnTo>
                <a:lnTo>
                  <a:pt x="1199" y="2003"/>
                </a:lnTo>
                <a:lnTo>
                  <a:pt x="1200" y="2003"/>
                </a:lnTo>
                <a:lnTo>
                  <a:pt x="1201" y="2003"/>
                </a:lnTo>
                <a:lnTo>
                  <a:pt x="1202" y="2003"/>
                </a:lnTo>
                <a:lnTo>
                  <a:pt x="1203" y="2003"/>
                </a:lnTo>
                <a:lnTo>
                  <a:pt x="1205" y="2002"/>
                </a:lnTo>
                <a:lnTo>
                  <a:pt x="1207" y="2002"/>
                </a:lnTo>
                <a:lnTo>
                  <a:pt x="1210" y="2003"/>
                </a:lnTo>
                <a:lnTo>
                  <a:pt x="1211" y="2005"/>
                </a:lnTo>
                <a:lnTo>
                  <a:pt x="1213" y="2006"/>
                </a:lnTo>
                <a:lnTo>
                  <a:pt x="1216" y="2006"/>
                </a:lnTo>
                <a:lnTo>
                  <a:pt x="1217" y="2006"/>
                </a:lnTo>
                <a:lnTo>
                  <a:pt x="1218" y="2006"/>
                </a:lnTo>
                <a:lnTo>
                  <a:pt x="1219" y="2005"/>
                </a:lnTo>
                <a:lnTo>
                  <a:pt x="1218" y="2005"/>
                </a:lnTo>
                <a:lnTo>
                  <a:pt x="1220" y="2005"/>
                </a:lnTo>
                <a:lnTo>
                  <a:pt x="1219" y="2005"/>
                </a:lnTo>
                <a:lnTo>
                  <a:pt x="1220" y="2005"/>
                </a:lnTo>
                <a:lnTo>
                  <a:pt x="1224" y="2000"/>
                </a:lnTo>
                <a:lnTo>
                  <a:pt x="1222" y="2000"/>
                </a:lnTo>
                <a:lnTo>
                  <a:pt x="1222" y="1999"/>
                </a:lnTo>
                <a:lnTo>
                  <a:pt x="1224" y="1998"/>
                </a:lnTo>
                <a:lnTo>
                  <a:pt x="1226" y="1993"/>
                </a:lnTo>
                <a:lnTo>
                  <a:pt x="1227" y="1992"/>
                </a:lnTo>
                <a:lnTo>
                  <a:pt x="1227" y="1991"/>
                </a:lnTo>
                <a:lnTo>
                  <a:pt x="1227" y="1989"/>
                </a:lnTo>
                <a:lnTo>
                  <a:pt x="1222" y="1992"/>
                </a:lnTo>
                <a:lnTo>
                  <a:pt x="1222" y="1993"/>
                </a:lnTo>
                <a:lnTo>
                  <a:pt x="1221" y="1993"/>
                </a:lnTo>
                <a:lnTo>
                  <a:pt x="1221" y="1994"/>
                </a:lnTo>
                <a:lnTo>
                  <a:pt x="1220" y="1996"/>
                </a:lnTo>
                <a:lnTo>
                  <a:pt x="1220" y="1997"/>
                </a:lnTo>
                <a:lnTo>
                  <a:pt x="1219" y="1999"/>
                </a:lnTo>
                <a:lnTo>
                  <a:pt x="1219" y="2000"/>
                </a:lnTo>
                <a:lnTo>
                  <a:pt x="1218" y="2000"/>
                </a:lnTo>
                <a:lnTo>
                  <a:pt x="1218" y="2001"/>
                </a:lnTo>
                <a:lnTo>
                  <a:pt x="1217" y="2001"/>
                </a:lnTo>
                <a:lnTo>
                  <a:pt x="1217" y="2000"/>
                </a:lnTo>
                <a:lnTo>
                  <a:pt x="1216" y="2000"/>
                </a:lnTo>
                <a:lnTo>
                  <a:pt x="1214" y="2000"/>
                </a:lnTo>
                <a:lnTo>
                  <a:pt x="1213" y="1999"/>
                </a:lnTo>
                <a:lnTo>
                  <a:pt x="1212" y="1998"/>
                </a:lnTo>
                <a:lnTo>
                  <a:pt x="1211" y="1997"/>
                </a:lnTo>
                <a:lnTo>
                  <a:pt x="1210" y="1997"/>
                </a:lnTo>
                <a:lnTo>
                  <a:pt x="1209" y="1996"/>
                </a:lnTo>
                <a:lnTo>
                  <a:pt x="1203" y="1993"/>
                </a:lnTo>
                <a:lnTo>
                  <a:pt x="1201" y="1992"/>
                </a:lnTo>
                <a:lnTo>
                  <a:pt x="1201" y="1991"/>
                </a:lnTo>
                <a:lnTo>
                  <a:pt x="1201" y="1990"/>
                </a:lnTo>
                <a:lnTo>
                  <a:pt x="1200" y="1990"/>
                </a:lnTo>
                <a:lnTo>
                  <a:pt x="1200" y="1989"/>
                </a:lnTo>
                <a:lnTo>
                  <a:pt x="1201" y="1988"/>
                </a:lnTo>
                <a:lnTo>
                  <a:pt x="1207" y="1974"/>
                </a:lnTo>
                <a:lnTo>
                  <a:pt x="1207" y="1973"/>
                </a:lnTo>
                <a:lnTo>
                  <a:pt x="1207" y="1972"/>
                </a:lnTo>
                <a:lnTo>
                  <a:pt x="1208" y="1972"/>
                </a:lnTo>
                <a:lnTo>
                  <a:pt x="1204" y="1973"/>
                </a:lnTo>
                <a:lnTo>
                  <a:pt x="1196" y="1977"/>
                </a:lnTo>
                <a:lnTo>
                  <a:pt x="1196" y="1979"/>
                </a:lnTo>
                <a:lnTo>
                  <a:pt x="1195" y="1979"/>
                </a:lnTo>
                <a:lnTo>
                  <a:pt x="1194" y="1979"/>
                </a:lnTo>
                <a:lnTo>
                  <a:pt x="1194" y="1980"/>
                </a:lnTo>
                <a:lnTo>
                  <a:pt x="1193" y="1981"/>
                </a:lnTo>
                <a:lnTo>
                  <a:pt x="1192" y="1981"/>
                </a:lnTo>
                <a:lnTo>
                  <a:pt x="1191" y="1982"/>
                </a:lnTo>
                <a:lnTo>
                  <a:pt x="1189" y="1983"/>
                </a:lnTo>
                <a:lnTo>
                  <a:pt x="1188" y="1983"/>
                </a:lnTo>
                <a:lnTo>
                  <a:pt x="1187" y="1983"/>
                </a:lnTo>
                <a:lnTo>
                  <a:pt x="1187" y="1984"/>
                </a:lnTo>
                <a:lnTo>
                  <a:pt x="1186" y="1984"/>
                </a:lnTo>
                <a:lnTo>
                  <a:pt x="1185" y="1984"/>
                </a:lnTo>
                <a:lnTo>
                  <a:pt x="1185" y="1985"/>
                </a:lnTo>
                <a:lnTo>
                  <a:pt x="1184" y="1985"/>
                </a:lnTo>
                <a:lnTo>
                  <a:pt x="1183" y="1985"/>
                </a:lnTo>
                <a:lnTo>
                  <a:pt x="1182" y="1986"/>
                </a:lnTo>
                <a:lnTo>
                  <a:pt x="1180" y="1986"/>
                </a:lnTo>
                <a:lnTo>
                  <a:pt x="1178" y="1985"/>
                </a:lnTo>
                <a:lnTo>
                  <a:pt x="1175" y="1984"/>
                </a:lnTo>
                <a:lnTo>
                  <a:pt x="1172" y="1983"/>
                </a:lnTo>
                <a:lnTo>
                  <a:pt x="1162" y="1981"/>
                </a:lnTo>
                <a:lnTo>
                  <a:pt x="1161" y="1980"/>
                </a:lnTo>
                <a:lnTo>
                  <a:pt x="1161" y="1977"/>
                </a:lnTo>
                <a:lnTo>
                  <a:pt x="1161" y="1975"/>
                </a:lnTo>
                <a:lnTo>
                  <a:pt x="1161" y="1974"/>
                </a:lnTo>
                <a:lnTo>
                  <a:pt x="1162" y="1974"/>
                </a:lnTo>
                <a:lnTo>
                  <a:pt x="1162" y="1973"/>
                </a:lnTo>
                <a:lnTo>
                  <a:pt x="1163" y="1973"/>
                </a:lnTo>
                <a:lnTo>
                  <a:pt x="1163" y="1972"/>
                </a:lnTo>
                <a:lnTo>
                  <a:pt x="1164" y="1972"/>
                </a:lnTo>
                <a:lnTo>
                  <a:pt x="1166" y="1971"/>
                </a:lnTo>
                <a:lnTo>
                  <a:pt x="1167" y="1969"/>
                </a:lnTo>
                <a:lnTo>
                  <a:pt x="1168" y="1969"/>
                </a:lnTo>
                <a:lnTo>
                  <a:pt x="1169" y="1968"/>
                </a:lnTo>
                <a:lnTo>
                  <a:pt x="1170" y="1967"/>
                </a:lnTo>
                <a:lnTo>
                  <a:pt x="1171" y="1967"/>
                </a:lnTo>
                <a:lnTo>
                  <a:pt x="1171" y="1966"/>
                </a:lnTo>
                <a:lnTo>
                  <a:pt x="1169" y="1966"/>
                </a:lnTo>
                <a:lnTo>
                  <a:pt x="1167" y="1966"/>
                </a:lnTo>
                <a:lnTo>
                  <a:pt x="1166" y="1965"/>
                </a:lnTo>
                <a:lnTo>
                  <a:pt x="1164" y="1965"/>
                </a:lnTo>
                <a:lnTo>
                  <a:pt x="1166" y="1965"/>
                </a:lnTo>
                <a:lnTo>
                  <a:pt x="1164" y="1963"/>
                </a:lnTo>
                <a:lnTo>
                  <a:pt x="1164" y="1961"/>
                </a:lnTo>
                <a:lnTo>
                  <a:pt x="1166" y="1961"/>
                </a:lnTo>
                <a:lnTo>
                  <a:pt x="1168" y="1960"/>
                </a:lnTo>
                <a:lnTo>
                  <a:pt x="1169" y="1960"/>
                </a:lnTo>
                <a:lnTo>
                  <a:pt x="1171" y="1960"/>
                </a:lnTo>
                <a:lnTo>
                  <a:pt x="1180" y="1955"/>
                </a:lnTo>
                <a:lnTo>
                  <a:pt x="1189" y="1949"/>
                </a:lnTo>
                <a:lnTo>
                  <a:pt x="1183" y="1952"/>
                </a:lnTo>
                <a:lnTo>
                  <a:pt x="1183" y="1951"/>
                </a:lnTo>
                <a:lnTo>
                  <a:pt x="1189" y="1947"/>
                </a:lnTo>
                <a:lnTo>
                  <a:pt x="1186" y="1948"/>
                </a:lnTo>
                <a:lnTo>
                  <a:pt x="1184" y="1949"/>
                </a:lnTo>
                <a:lnTo>
                  <a:pt x="1184" y="1950"/>
                </a:lnTo>
                <a:lnTo>
                  <a:pt x="1183" y="1950"/>
                </a:lnTo>
                <a:lnTo>
                  <a:pt x="1185" y="1949"/>
                </a:lnTo>
                <a:lnTo>
                  <a:pt x="1185" y="1948"/>
                </a:lnTo>
                <a:lnTo>
                  <a:pt x="1184" y="1949"/>
                </a:lnTo>
                <a:lnTo>
                  <a:pt x="1174" y="1955"/>
                </a:lnTo>
                <a:lnTo>
                  <a:pt x="1172" y="1956"/>
                </a:lnTo>
                <a:lnTo>
                  <a:pt x="1184" y="1949"/>
                </a:lnTo>
                <a:lnTo>
                  <a:pt x="1185" y="1948"/>
                </a:lnTo>
                <a:lnTo>
                  <a:pt x="1186" y="1947"/>
                </a:lnTo>
                <a:lnTo>
                  <a:pt x="1184" y="1943"/>
                </a:lnTo>
                <a:lnTo>
                  <a:pt x="1162" y="1958"/>
                </a:lnTo>
                <a:lnTo>
                  <a:pt x="1162" y="1959"/>
                </a:lnTo>
                <a:lnTo>
                  <a:pt x="1162" y="1960"/>
                </a:lnTo>
                <a:lnTo>
                  <a:pt x="1161" y="1960"/>
                </a:lnTo>
                <a:lnTo>
                  <a:pt x="1161" y="1959"/>
                </a:lnTo>
                <a:lnTo>
                  <a:pt x="1161" y="1958"/>
                </a:lnTo>
                <a:lnTo>
                  <a:pt x="1161" y="1957"/>
                </a:lnTo>
                <a:lnTo>
                  <a:pt x="1172" y="1949"/>
                </a:lnTo>
                <a:lnTo>
                  <a:pt x="1169" y="1944"/>
                </a:lnTo>
                <a:lnTo>
                  <a:pt x="1167" y="1946"/>
                </a:lnTo>
                <a:lnTo>
                  <a:pt x="1166" y="1944"/>
                </a:lnTo>
                <a:lnTo>
                  <a:pt x="1170" y="1941"/>
                </a:lnTo>
                <a:lnTo>
                  <a:pt x="1168" y="1942"/>
                </a:lnTo>
                <a:lnTo>
                  <a:pt x="1168" y="1941"/>
                </a:lnTo>
                <a:lnTo>
                  <a:pt x="1170" y="1940"/>
                </a:lnTo>
                <a:lnTo>
                  <a:pt x="1169" y="1939"/>
                </a:lnTo>
                <a:lnTo>
                  <a:pt x="1169" y="1938"/>
                </a:lnTo>
                <a:lnTo>
                  <a:pt x="1170" y="1939"/>
                </a:lnTo>
                <a:lnTo>
                  <a:pt x="1170" y="1938"/>
                </a:lnTo>
                <a:lnTo>
                  <a:pt x="1174" y="1934"/>
                </a:lnTo>
                <a:lnTo>
                  <a:pt x="1176" y="1932"/>
                </a:lnTo>
                <a:lnTo>
                  <a:pt x="1176" y="1931"/>
                </a:lnTo>
                <a:lnTo>
                  <a:pt x="1176" y="1930"/>
                </a:lnTo>
                <a:lnTo>
                  <a:pt x="1171" y="1932"/>
                </a:lnTo>
                <a:lnTo>
                  <a:pt x="1175" y="1930"/>
                </a:lnTo>
                <a:lnTo>
                  <a:pt x="1176" y="1930"/>
                </a:lnTo>
                <a:lnTo>
                  <a:pt x="1175" y="1929"/>
                </a:lnTo>
                <a:lnTo>
                  <a:pt x="1169" y="1931"/>
                </a:lnTo>
                <a:lnTo>
                  <a:pt x="1167" y="1933"/>
                </a:lnTo>
                <a:lnTo>
                  <a:pt x="1166" y="1933"/>
                </a:lnTo>
                <a:lnTo>
                  <a:pt x="1164" y="1933"/>
                </a:lnTo>
                <a:lnTo>
                  <a:pt x="1163" y="1933"/>
                </a:lnTo>
                <a:lnTo>
                  <a:pt x="1163" y="1932"/>
                </a:lnTo>
                <a:lnTo>
                  <a:pt x="1162" y="1932"/>
                </a:lnTo>
                <a:lnTo>
                  <a:pt x="1162" y="1931"/>
                </a:lnTo>
                <a:lnTo>
                  <a:pt x="1162" y="1930"/>
                </a:lnTo>
                <a:lnTo>
                  <a:pt x="1164" y="1927"/>
                </a:lnTo>
                <a:lnTo>
                  <a:pt x="1167" y="1926"/>
                </a:lnTo>
                <a:lnTo>
                  <a:pt x="1168" y="1925"/>
                </a:lnTo>
                <a:lnTo>
                  <a:pt x="1167" y="1924"/>
                </a:lnTo>
                <a:lnTo>
                  <a:pt x="1166" y="1924"/>
                </a:lnTo>
                <a:lnTo>
                  <a:pt x="1166" y="1923"/>
                </a:lnTo>
                <a:lnTo>
                  <a:pt x="1166" y="1922"/>
                </a:lnTo>
                <a:lnTo>
                  <a:pt x="1167" y="1921"/>
                </a:lnTo>
                <a:lnTo>
                  <a:pt x="1168" y="1919"/>
                </a:lnTo>
                <a:lnTo>
                  <a:pt x="1170" y="1918"/>
                </a:lnTo>
                <a:lnTo>
                  <a:pt x="1162" y="1923"/>
                </a:lnTo>
                <a:lnTo>
                  <a:pt x="1159" y="1924"/>
                </a:lnTo>
                <a:lnTo>
                  <a:pt x="1158" y="1924"/>
                </a:lnTo>
                <a:lnTo>
                  <a:pt x="1155" y="1919"/>
                </a:lnTo>
                <a:lnTo>
                  <a:pt x="1154" y="1916"/>
                </a:lnTo>
                <a:lnTo>
                  <a:pt x="1154" y="1915"/>
                </a:lnTo>
                <a:lnTo>
                  <a:pt x="1153" y="1914"/>
                </a:lnTo>
                <a:lnTo>
                  <a:pt x="1152" y="1913"/>
                </a:lnTo>
                <a:lnTo>
                  <a:pt x="1152" y="1912"/>
                </a:lnTo>
                <a:lnTo>
                  <a:pt x="1151" y="1910"/>
                </a:lnTo>
                <a:lnTo>
                  <a:pt x="1150" y="1909"/>
                </a:lnTo>
                <a:lnTo>
                  <a:pt x="1150" y="1908"/>
                </a:lnTo>
                <a:lnTo>
                  <a:pt x="1149" y="1907"/>
                </a:lnTo>
                <a:lnTo>
                  <a:pt x="1147" y="1906"/>
                </a:lnTo>
                <a:lnTo>
                  <a:pt x="1147" y="1905"/>
                </a:lnTo>
                <a:lnTo>
                  <a:pt x="1146" y="1904"/>
                </a:lnTo>
                <a:lnTo>
                  <a:pt x="1145" y="1902"/>
                </a:lnTo>
                <a:lnTo>
                  <a:pt x="1144" y="1901"/>
                </a:lnTo>
                <a:lnTo>
                  <a:pt x="1143" y="1900"/>
                </a:lnTo>
                <a:lnTo>
                  <a:pt x="1139" y="1897"/>
                </a:lnTo>
                <a:lnTo>
                  <a:pt x="1137" y="1894"/>
                </a:lnTo>
                <a:lnTo>
                  <a:pt x="1128" y="1887"/>
                </a:lnTo>
                <a:lnTo>
                  <a:pt x="1125" y="1883"/>
                </a:lnTo>
                <a:lnTo>
                  <a:pt x="1121" y="1881"/>
                </a:lnTo>
                <a:lnTo>
                  <a:pt x="1119" y="1880"/>
                </a:lnTo>
                <a:lnTo>
                  <a:pt x="1119" y="1879"/>
                </a:lnTo>
                <a:lnTo>
                  <a:pt x="1118" y="1879"/>
                </a:lnTo>
                <a:lnTo>
                  <a:pt x="1117" y="1877"/>
                </a:lnTo>
                <a:lnTo>
                  <a:pt x="1116" y="1877"/>
                </a:lnTo>
                <a:lnTo>
                  <a:pt x="1115" y="1876"/>
                </a:lnTo>
                <a:lnTo>
                  <a:pt x="1113" y="1875"/>
                </a:lnTo>
                <a:lnTo>
                  <a:pt x="1112" y="1875"/>
                </a:lnTo>
                <a:lnTo>
                  <a:pt x="1111" y="1874"/>
                </a:lnTo>
                <a:lnTo>
                  <a:pt x="1110" y="1874"/>
                </a:lnTo>
                <a:lnTo>
                  <a:pt x="1109" y="1873"/>
                </a:lnTo>
                <a:lnTo>
                  <a:pt x="1108" y="1873"/>
                </a:lnTo>
                <a:lnTo>
                  <a:pt x="1107" y="1872"/>
                </a:lnTo>
                <a:lnTo>
                  <a:pt x="1104" y="1871"/>
                </a:lnTo>
                <a:lnTo>
                  <a:pt x="1100" y="1869"/>
                </a:lnTo>
                <a:lnTo>
                  <a:pt x="1096" y="1867"/>
                </a:lnTo>
                <a:lnTo>
                  <a:pt x="1094" y="1867"/>
                </a:lnTo>
                <a:lnTo>
                  <a:pt x="1092" y="1866"/>
                </a:lnTo>
                <a:lnTo>
                  <a:pt x="1090" y="1866"/>
                </a:lnTo>
                <a:lnTo>
                  <a:pt x="1088" y="1866"/>
                </a:lnTo>
                <a:lnTo>
                  <a:pt x="1087" y="1865"/>
                </a:lnTo>
                <a:lnTo>
                  <a:pt x="1086" y="1865"/>
                </a:lnTo>
                <a:lnTo>
                  <a:pt x="1085" y="1865"/>
                </a:lnTo>
                <a:lnTo>
                  <a:pt x="1083" y="1865"/>
                </a:lnTo>
                <a:lnTo>
                  <a:pt x="1082" y="1865"/>
                </a:lnTo>
                <a:lnTo>
                  <a:pt x="1080" y="1865"/>
                </a:lnTo>
                <a:lnTo>
                  <a:pt x="1079" y="1865"/>
                </a:lnTo>
                <a:lnTo>
                  <a:pt x="1076" y="1864"/>
                </a:lnTo>
                <a:lnTo>
                  <a:pt x="1075" y="1863"/>
                </a:lnTo>
                <a:lnTo>
                  <a:pt x="1074" y="1862"/>
                </a:lnTo>
                <a:lnTo>
                  <a:pt x="1071" y="1860"/>
                </a:lnTo>
                <a:lnTo>
                  <a:pt x="1070" y="1859"/>
                </a:lnTo>
                <a:lnTo>
                  <a:pt x="1069" y="1859"/>
                </a:lnTo>
                <a:lnTo>
                  <a:pt x="1068" y="1859"/>
                </a:lnTo>
                <a:lnTo>
                  <a:pt x="1068" y="1858"/>
                </a:lnTo>
                <a:lnTo>
                  <a:pt x="1067" y="1858"/>
                </a:lnTo>
                <a:lnTo>
                  <a:pt x="1066" y="1858"/>
                </a:lnTo>
                <a:lnTo>
                  <a:pt x="1049" y="1856"/>
                </a:lnTo>
                <a:lnTo>
                  <a:pt x="1030" y="1852"/>
                </a:lnTo>
                <a:lnTo>
                  <a:pt x="1027" y="1851"/>
                </a:lnTo>
                <a:lnTo>
                  <a:pt x="1023" y="1849"/>
                </a:lnTo>
                <a:lnTo>
                  <a:pt x="1020" y="1847"/>
                </a:lnTo>
                <a:lnTo>
                  <a:pt x="1019" y="1846"/>
                </a:lnTo>
                <a:lnTo>
                  <a:pt x="1018" y="1846"/>
                </a:lnTo>
                <a:lnTo>
                  <a:pt x="1017" y="1845"/>
                </a:lnTo>
                <a:lnTo>
                  <a:pt x="1015" y="1842"/>
                </a:lnTo>
                <a:lnTo>
                  <a:pt x="1010" y="1838"/>
                </a:lnTo>
                <a:lnTo>
                  <a:pt x="1010" y="1837"/>
                </a:lnTo>
                <a:lnTo>
                  <a:pt x="1008" y="1834"/>
                </a:lnTo>
                <a:lnTo>
                  <a:pt x="1007" y="1833"/>
                </a:lnTo>
                <a:lnTo>
                  <a:pt x="1007" y="1832"/>
                </a:lnTo>
                <a:lnTo>
                  <a:pt x="1007" y="1831"/>
                </a:lnTo>
                <a:lnTo>
                  <a:pt x="1005" y="1831"/>
                </a:lnTo>
                <a:lnTo>
                  <a:pt x="1005" y="1830"/>
                </a:lnTo>
                <a:lnTo>
                  <a:pt x="1004" y="1829"/>
                </a:lnTo>
                <a:lnTo>
                  <a:pt x="1004" y="1827"/>
                </a:lnTo>
                <a:lnTo>
                  <a:pt x="1003" y="1827"/>
                </a:lnTo>
                <a:lnTo>
                  <a:pt x="1003" y="1826"/>
                </a:lnTo>
                <a:lnTo>
                  <a:pt x="1002" y="1826"/>
                </a:lnTo>
                <a:lnTo>
                  <a:pt x="1001" y="1826"/>
                </a:lnTo>
                <a:lnTo>
                  <a:pt x="1001" y="1825"/>
                </a:lnTo>
                <a:lnTo>
                  <a:pt x="1000" y="1824"/>
                </a:lnTo>
                <a:lnTo>
                  <a:pt x="999" y="1824"/>
                </a:lnTo>
                <a:lnTo>
                  <a:pt x="999" y="1823"/>
                </a:lnTo>
                <a:lnTo>
                  <a:pt x="999" y="1822"/>
                </a:lnTo>
                <a:lnTo>
                  <a:pt x="998" y="1821"/>
                </a:lnTo>
                <a:lnTo>
                  <a:pt x="998" y="1818"/>
                </a:lnTo>
                <a:lnTo>
                  <a:pt x="998" y="1817"/>
                </a:lnTo>
                <a:lnTo>
                  <a:pt x="996" y="1816"/>
                </a:lnTo>
                <a:lnTo>
                  <a:pt x="996" y="1815"/>
                </a:lnTo>
                <a:lnTo>
                  <a:pt x="996" y="1814"/>
                </a:lnTo>
                <a:lnTo>
                  <a:pt x="995" y="1814"/>
                </a:lnTo>
                <a:lnTo>
                  <a:pt x="995" y="1813"/>
                </a:lnTo>
                <a:lnTo>
                  <a:pt x="995" y="1812"/>
                </a:lnTo>
                <a:lnTo>
                  <a:pt x="994" y="1812"/>
                </a:lnTo>
                <a:lnTo>
                  <a:pt x="994" y="1810"/>
                </a:lnTo>
                <a:lnTo>
                  <a:pt x="993" y="1810"/>
                </a:lnTo>
                <a:lnTo>
                  <a:pt x="993" y="1809"/>
                </a:lnTo>
                <a:lnTo>
                  <a:pt x="987" y="1802"/>
                </a:lnTo>
                <a:lnTo>
                  <a:pt x="986" y="1801"/>
                </a:lnTo>
                <a:lnTo>
                  <a:pt x="985" y="1800"/>
                </a:lnTo>
                <a:lnTo>
                  <a:pt x="984" y="1798"/>
                </a:lnTo>
                <a:lnTo>
                  <a:pt x="982" y="1795"/>
                </a:lnTo>
                <a:lnTo>
                  <a:pt x="980" y="1790"/>
                </a:lnTo>
                <a:lnTo>
                  <a:pt x="979" y="1789"/>
                </a:lnTo>
                <a:lnTo>
                  <a:pt x="979" y="1787"/>
                </a:lnTo>
                <a:lnTo>
                  <a:pt x="978" y="1779"/>
                </a:lnTo>
                <a:lnTo>
                  <a:pt x="977" y="1775"/>
                </a:lnTo>
                <a:lnTo>
                  <a:pt x="977" y="1771"/>
                </a:lnTo>
                <a:lnTo>
                  <a:pt x="976" y="1768"/>
                </a:lnTo>
                <a:lnTo>
                  <a:pt x="975" y="1760"/>
                </a:lnTo>
                <a:lnTo>
                  <a:pt x="975" y="1759"/>
                </a:lnTo>
                <a:lnTo>
                  <a:pt x="975" y="1758"/>
                </a:lnTo>
                <a:lnTo>
                  <a:pt x="974" y="1758"/>
                </a:lnTo>
                <a:lnTo>
                  <a:pt x="974" y="1757"/>
                </a:lnTo>
                <a:lnTo>
                  <a:pt x="974" y="1756"/>
                </a:lnTo>
                <a:lnTo>
                  <a:pt x="974" y="1755"/>
                </a:lnTo>
                <a:lnTo>
                  <a:pt x="974" y="1754"/>
                </a:lnTo>
                <a:lnTo>
                  <a:pt x="975" y="1753"/>
                </a:lnTo>
                <a:lnTo>
                  <a:pt x="974" y="1751"/>
                </a:lnTo>
                <a:lnTo>
                  <a:pt x="974" y="1748"/>
                </a:lnTo>
                <a:lnTo>
                  <a:pt x="974" y="1746"/>
                </a:lnTo>
                <a:lnTo>
                  <a:pt x="974" y="1743"/>
                </a:lnTo>
                <a:lnTo>
                  <a:pt x="974" y="1741"/>
                </a:lnTo>
                <a:lnTo>
                  <a:pt x="974" y="1740"/>
                </a:lnTo>
                <a:lnTo>
                  <a:pt x="974" y="1739"/>
                </a:lnTo>
                <a:lnTo>
                  <a:pt x="973" y="1738"/>
                </a:lnTo>
                <a:lnTo>
                  <a:pt x="973" y="1737"/>
                </a:lnTo>
                <a:lnTo>
                  <a:pt x="973" y="1735"/>
                </a:lnTo>
                <a:lnTo>
                  <a:pt x="973" y="1734"/>
                </a:lnTo>
                <a:lnTo>
                  <a:pt x="973" y="1733"/>
                </a:lnTo>
                <a:lnTo>
                  <a:pt x="974" y="1731"/>
                </a:lnTo>
                <a:lnTo>
                  <a:pt x="974" y="1729"/>
                </a:lnTo>
                <a:lnTo>
                  <a:pt x="974" y="1725"/>
                </a:lnTo>
                <a:lnTo>
                  <a:pt x="975" y="1721"/>
                </a:lnTo>
                <a:lnTo>
                  <a:pt x="975" y="1713"/>
                </a:lnTo>
                <a:lnTo>
                  <a:pt x="975" y="1712"/>
                </a:lnTo>
                <a:lnTo>
                  <a:pt x="976" y="1707"/>
                </a:lnTo>
                <a:lnTo>
                  <a:pt x="976" y="1706"/>
                </a:lnTo>
                <a:lnTo>
                  <a:pt x="976" y="1703"/>
                </a:lnTo>
                <a:lnTo>
                  <a:pt x="976" y="1701"/>
                </a:lnTo>
                <a:lnTo>
                  <a:pt x="976" y="1700"/>
                </a:lnTo>
                <a:lnTo>
                  <a:pt x="977" y="1700"/>
                </a:lnTo>
                <a:lnTo>
                  <a:pt x="977" y="1699"/>
                </a:lnTo>
                <a:lnTo>
                  <a:pt x="977" y="1698"/>
                </a:lnTo>
                <a:lnTo>
                  <a:pt x="978" y="1697"/>
                </a:lnTo>
                <a:lnTo>
                  <a:pt x="978" y="1696"/>
                </a:lnTo>
                <a:lnTo>
                  <a:pt x="980" y="1691"/>
                </a:lnTo>
                <a:lnTo>
                  <a:pt x="980" y="1689"/>
                </a:lnTo>
                <a:lnTo>
                  <a:pt x="982" y="1686"/>
                </a:lnTo>
                <a:lnTo>
                  <a:pt x="985" y="1678"/>
                </a:lnTo>
                <a:lnTo>
                  <a:pt x="988" y="1667"/>
                </a:lnTo>
                <a:lnTo>
                  <a:pt x="990" y="1664"/>
                </a:lnTo>
                <a:lnTo>
                  <a:pt x="992" y="1659"/>
                </a:lnTo>
                <a:lnTo>
                  <a:pt x="993" y="1655"/>
                </a:lnTo>
                <a:lnTo>
                  <a:pt x="994" y="1651"/>
                </a:lnTo>
                <a:lnTo>
                  <a:pt x="996" y="1648"/>
                </a:lnTo>
                <a:lnTo>
                  <a:pt x="987" y="1644"/>
                </a:lnTo>
                <a:lnTo>
                  <a:pt x="996" y="1647"/>
                </a:lnTo>
                <a:lnTo>
                  <a:pt x="996" y="1646"/>
                </a:lnTo>
                <a:lnTo>
                  <a:pt x="998" y="1644"/>
                </a:lnTo>
                <a:lnTo>
                  <a:pt x="998" y="1642"/>
                </a:lnTo>
                <a:lnTo>
                  <a:pt x="999" y="1641"/>
                </a:lnTo>
                <a:lnTo>
                  <a:pt x="1000" y="1640"/>
                </a:lnTo>
                <a:lnTo>
                  <a:pt x="1000" y="1639"/>
                </a:lnTo>
                <a:lnTo>
                  <a:pt x="1001" y="1638"/>
                </a:lnTo>
                <a:lnTo>
                  <a:pt x="1000" y="1636"/>
                </a:lnTo>
                <a:lnTo>
                  <a:pt x="998" y="1634"/>
                </a:lnTo>
                <a:lnTo>
                  <a:pt x="996" y="1633"/>
                </a:lnTo>
                <a:lnTo>
                  <a:pt x="996" y="1631"/>
                </a:lnTo>
                <a:lnTo>
                  <a:pt x="1007" y="1619"/>
                </a:lnTo>
                <a:lnTo>
                  <a:pt x="1009" y="1616"/>
                </a:lnTo>
                <a:lnTo>
                  <a:pt x="1013" y="1620"/>
                </a:lnTo>
                <a:lnTo>
                  <a:pt x="1015" y="1619"/>
                </a:lnTo>
                <a:lnTo>
                  <a:pt x="1017" y="1620"/>
                </a:lnTo>
                <a:lnTo>
                  <a:pt x="1016" y="1619"/>
                </a:lnTo>
                <a:lnTo>
                  <a:pt x="1017" y="1617"/>
                </a:lnTo>
                <a:lnTo>
                  <a:pt x="1018" y="1619"/>
                </a:lnTo>
                <a:lnTo>
                  <a:pt x="1019" y="1616"/>
                </a:lnTo>
                <a:lnTo>
                  <a:pt x="1025" y="1611"/>
                </a:lnTo>
                <a:lnTo>
                  <a:pt x="1032" y="1615"/>
                </a:lnTo>
                <a:lnTo>
                  <a:pt x="1030" y="1614"/>
                </a:lnTo>
                <a:lnTo>
                  <a:pt x="1032" y="1613"/>
                </a:lnTo>
                <a:lnTo>
                  <a:pt x="1033" y="1613"/>
                </a:lnTo>
                <a:lnTo>
                  <a:pt x="1030" y="1614"/>
                </a:lnTo>
                <a:lnTo>
                  <a:pt x="1032" y="1615"/>
                </a:lnTo>
                <a:lnTo>
                  <a:pt x="1034" y="1616"/>
                </a:lnTo>
                <a:lnTo>
                  <a:pt x="1035" y="1615"/>
                </a:lnTo>
                <a:lnTo>
                  <a:pt x="1034" y="1616"/>
                </a:lnTo>
                <a:lnTo>
                  <a:pt x="1035" y="1617"/>
                </a:lnTo>
                <a:lnTo>
                  <a:pt x="1037" y="1615"/>
                </a:lnTo>
                <a:lnTo>
                  <a:pt x="1041" y="1611"/>
                </a:lnTo>
                <a:lnTo>
                  <a:pt x="1045" y="1604"/>
                </a:lnTo>
                <a:lnTo>
                  <a:pt x="1029" y="1591"/>
                </a:lnTo>
                <a:lnTo>
                  <a:pt x="1028" y="1591"/>
                </a:lnTo>
                <a:lnTo>
                  <a:pt x="1029" y="1589"/>
                </a:lnTo>
                <a:lnTo>
                  <a:pt x="1030" y="1590"/>
                </a:lnTo>
                <a:lnTo>
                  <a:pt x="1046" y="1603"/>
                </a:lnTo>
                <a:lnTo>
                  <a:pt x="1047" y="1600"/>
                </a:lnTo>
                <a:lnTo>
                  <a:pt x="1050" y="1601"/>
                </a:lnTo>
                <a:lnTo>
                  <a:pt x="1050" y="1600"/>
                </a:lnTo>
                <a:lnTo>
                  <a:pt x="1051" y="1599"/>
                </a:lnTo>
                <a:lnTo>
                  <a:pt x="1052" y="1597"/>
                </a:lnTo>
                <a:lnTo>
                  <a:pt x="1053" y="1596"/>
                </a:lnTo>
                <a:lnTo>
                  <a:pt x="1049" y="1592"/>
                </a:lnTo>
                <a:lnTo>
                  <a:pt x="1050" y="1590"/>
                </a:lnTo>
                <a:lnTo>
                  <a:pt x="1047" y="1583"/>
                </a:lnTo>
                <a:lnTo>
                  <a:pt x="1050" y="1579"/>
                </a:lnTo>
                <a:lnTo>
                  <a:pt x="1049" y="1578"/>
                </a:lnTo>
                <a:lnTo>
                  <a:pt x="1047" y="1579"/>
                </a:lnTo>
                <a:lnTo>
                  <a:pt x="1045" y="1577"/>
                </a:lnTo>
                <a:lnTo>
                  <a:pt x="1045" y="1575"/>
                </a:lnTo>
                <a:lnTo>
                  <a:pt x="1046" y="1574"/>
                </a:lnTo>
                <a:lnTo>
                  <a:pt x="1047" y="1573"/>
                </a:lnTo>
                <a:lnTo>
                  <a:pt x="1050" y="1575"/>
                </a:lnTo>
                <a:lnTo>
                  <a:pt x="1049" y="1577"/>
                </a:lnTo>
                <a:lnTo>
                  <a:pt x="1050" y="1577"/>
                </a:lnTo>
                <a:lnTo>
                  <a:pt x="1049" y="1577"/>
                </a:lnTo>
                <a:lnTo>
                  <a:pt x="1051" y="1578"/>
                </a:lnTo>
                <a:lnTo>
                  <a:pt x="1052" y="1577"/>
                </a:lnTo>
                <a:lnTo>
                  <a:pt x="1053" y="1575"/>
                </a:lnTo>
                <a:lnTo>
                  <a:pt x="1047" y="1571"/>
                </a:lnTo>
                <a:lnTo>
                  <a:pt x="1053" y="1575"/>
                </a:lnTo>
                <a:lnTo>
                  <a:pt x="1055" y="1574"/>
                </a:lnTo>
                <a:lnTo>
                  <a:pt x="1059" y="1577"/>
                </a:lnTo>
                <a:lnTo>
                  <a:pt x="1059" y="1575"/>
                </a:lnTo>
                <a:lnTo>
                  <a:pt x="1047" y="1566"/>
                </a:lnTo>
                <a:lnTo>
                  <a:pt x="1049" y="1565"/>
                </a:lnTo>
                <a:lnTo>
                  <a:pt x="1060" y="1574"/>
                </a:lnTo>
                <a:lnTo>
                  <a:pt x="1066" y="1578"/>
                </a:lnTo>
                <a:lnTo>
                  <a:pt x="1066" y="1577"/>
                </a:lnTo>
                <a:lnTo>
                  <a:pt x="1067" y="1578"/>
                </a:lnTo>
                <a:lnTo>
                  <a:pt x="1067" y="1577"/>
                </a:lnTo>
                <a:lnTo>
                  <a:pt x="1066" y="1577"/>
                </a:lnTo>
                <a:lnTo>
                  <a:pt x="1067" y="1577"/>
                </a:lnTo>
                <a:lnTo>
                  <a:pt x="1068" y="1575"/>
                </a:lnTo>
                <a:lnTo>
                  <a:pt x="1066" y="1574"/>
                </a:lnTo>
                <a:lnTo>
                  <a:pt x="1061" y="1571"/>
                </a:lnTo>
                <a:lnTo>
                  <a:pt x="1062" y="1570"/>
                </a:lnTo>
                <a:lnTo>
                  <a:pt x="1067" y="1574"/>
                </a:lnTo>
                <a:lnTo>
                  <a:pt x="1068" y="1575"/>
                </a:lnTo>
                <a:lnTo>
                  <a:pt x="1068" y="1574"/>
                </a:lnTo>
                <a:lnTo>
                  <a:pt x="1055" y="1564"/>
                </a:lnTo>
                <a:lnTo>
                  <a:pt x="1055" y="1563"/>
                </a:lnTo>
                <a:lnTo>
                  <a:pt x="1057" y="1564"/>
                </a:lnTo>
                <a:lnTo>
                  <a:pt x="1058" y="1564"/>
                </a:lnTo>
                <a:lnTo>
                  <a:pt x="1059" y="1565"/>
                </a:lnTo>
                <a:lnTo>
                  <a:pt x="1063" y="1569"/>
                </a:lnTo>
                <a:lnTo>
                  <a:pt x="1065" y="1569"/>
                </a:lnTo>
                <a:lnTo>
                  <a:pt x="1067" y="1566"/>
                </a:lnTo>
                <a:lnTo>
                  <a:pt x="1067" y="1565"/>
                </a:lnTo>
                <a:lnTo>
                  <a:pt x="1058" y="1557"/>
                </a:lnTo>
                <a:lnTo>
                  <a:pt x="1059" y="1557"/>
                </a:lnTo>
                <a:lnTo>
                  <a:pt x="1062" y="1561"/>
                </a:lnTo>
                <a:lnTo>
                  <a:pt x="1063" y="1561"/>
                </a:lnTo>
                <a:lnTo>
                  <a:pt x="1065" y="1561"/>
                </a:lnTo>
                <a:lnTo>
                  <a:pt x="1067" y="1558"/>
                </a:lnTo>
                <a:lnTo>
                  <a:pt x="1067" y="1557"/>
                </a:lnTo>
                <a:lnTo>
                  <a:pt x="1065" y="1554"/>
                </a:lnTo>
                <a:lnTo>
                  <a:pt x="1065" y="1553"/>
                </a:lnTo>
                <a:lnTo>
                  <a:pt x="1068" y="1556"/>
                </a:lnTo>
                <a:lnTo>
                  <a:pt x="1069" y="1556"/>
                </a:lnTo>
                <a:lnTo>
                  <a:pt x="1070" y="1557"/>
                </a:lnTo>
                <a:lnTo>
                  <a:pt x="1071" y="1557"/>
                </a:lnTo>
                <a:lnTo>
                  <a:pt x="1072" y="1557"/>
                </a:lnTo>
                <a:lnTo>
                  <a:pt x="1074" y="1557"/>
                </a:lnTo>
                <a:lnTo>
                  <a:pt x="1075" y="1558"/>
                </a:lnTo>
                <a:lnTo>
                  <a:pt x="1076" y="1558"/>
                </a:lnTo>
                <a:lnTo>
                  <a:pt x="1077" y="1559"/>
                </a:lnTo>
                <a:lnTo>
                  <a:pt x="1077" y="1561"/>
                </a:lnTo>
                <a:lnTo>
                  <a:pt x="1078" y="1561"/>
                </a:lnTo>
                <a:lnTo>
                  <a:pt x="1078" y="1562"/>
                </a:lnTo>
                <a:lnTo>
                  <a:pt x="1080" y="1558"/>
                </a:lnTo>
                <a:lnTo>
                  <a:pt x="1071" y="1552"/>
                </a:lnTo>
                <a:lnTo>
                  <a:pt x="1072" y="1550"/>
                </a:lnTo>
                <a:lnTo>
                  <a:pt x="1082" y="1558"/>
                </a:lnTo>
                <a:lnTo>
                  <a:pt x="1085" y="1554"/>
                </a:lnTo>
                <a:lnTo>
                  <a:pt x="1084" y="1553"/>
                </a:lnTo>
                <a:lnTo>
                  <a:pt x="1074" y="1544"/>
                </a:lnTo>
                <a:lnTo>
                  <a:pt x="1074" y="1542"/>
                </a:lnTo>
                <a:lnTo>
                  <a:pt x="1085" y="1552"/>
                </a:lnTo>
                <a:lnTo>
                  <a:pt x="1086" y="1549"/>
                </a:lnTo>
                <a:lnTo>
                  <a:pt x="1087" y="1550"/>
                </a:lnTo>
                <a:lnTo>
                  <a:pt x="1088" y="1548"/>
                </a:lnTo>
                <a:lnTo>
                  <a:pt x="1076" y="1538"/>
                </a:lnTo>
                <a:lnTo>
                  <a:pt x="1077" y="1537"/>
                </a:lnTo>
                <a:lnTo>
                  <a:pt x="1078" y="1536"/>
                </a:lnTo>
                <a:lnTo>
                  <a:pt x="1091" y="1545"/>
                </a:lnTo>
                <a:lnTo>
                  <a:pt x="1093" y="1542"/>
                </a:lnTo>
                <a:lnTo>
                  <a:pt x="1083" y="1533"/>
                </a:lnTo>
                <a:lnTo>
                  <a:pt x="1082" y="1532"/>
                </a:lnTo>
                <a:lnTo>
                  <a:pt x="1083" y="1531"/>
                </a:lnTo>
                <a:lnTo>
                  <a:pt x="1084" y="1532"/>
                </a:lnTo>
                <a:lnTo>
                  <a:pt x="1095" y="1540"/>
                </a:lnTo>
                <a:lnTo>
                  <a:pt x="1097" y="1537"/>
                </a:lnTo>
                <a:lnTo>
                  <a:pt x="1084" y="1525"/>
                </a:lnTo>
                <a:lnTo>
                  <a:pt x="1087" y="1522"/>
                </a:lnTo>
                <a:lnTo>
                  <a:pt x="1093" y="1517"/>
                </a:lnTo>
                <a:lnTo>
                  <a:pt x="1100" y="1523"/>
                </a:lnTo>
                <a:lnTo>
                  <a:pt x="1101" y="1522"/>
                </a:lnTo>
                <a:lnTo>
                  <a:pt x="1107" y="1527"/>
                </a:lnTo>
                <a:lnTo>
                  <a:pt x="1109" y="1529"/>
                </a:lnTo>
                <a:lnTo>
                  <a:pt x="1111" y="1527"/>
                </a:lnTo>
                <a:lnTo>
                  <a:pt x="1112" y="1524"/>
                </a:lnTo>
                <a:lnTo>
                  <a:pt x="1100" y="1513"/>
                </a:lnTo>
                <a:lnTo>
                  <a:pt x="1103" y="1511"/>
                </a:lnTo>
                <a:lnTo>
                  <a:pt x="1105" y="1511"/>
                </a:lnTo>
                <a:lnTo>
                  <a:pt x="1117" y="1520"/>
                </a:lnTo>
                <a:lnTo>
                  <a:pt x="1124" y="1525"/>
                </a:lnTo>
                <a:lnTo>
                  <a:pt x="1128" y="1521"/>
                </a:lnTo>
                <a:lnTo>
                  <a:pt x="1129" y="1519"/>
                </a:lnTo>
                <a:lnTo>
                  <a:pt x="1116" y="1508"/>
                </a:lnTo>
                <a:lnTo>
                  <a:pt x="1116" y="1507"/>
                </a:lnTo>
                <a:lnTo>
                  <a:pt x="1120" y="1503"/>
                </a:lnTo>
                <a:lnTo>
                  <a:pt x="1124" y="1503"/>
                </a:lnTo>
                <a:lnTo>
                  <a:pt x="1135" y="1512"/>
                </a:lnTo>
                <a:lnTo>
                  <a:pt x="1137" y="1508"/>
                </a:lnTo>
                <a:lnTo>
                  <a:pt x="1138" y="1510"/>
                </a:lnTo>
                <a:lnTo>
                  <a:pt x="1144" y="1514"/>
                </a:lnTo>
                <a:lnTo>
                  <a:pt x="1144" y="1513"/>
                </a:lnTo>
                <a:lnTo>
                  <a:pt x="1143" y="1512"/>
                </a:lnTo>
                <a:lnTo>
                  <a:pt x="1142" y="1511"/>
                </a:lnTo>
                <a:lnTo>
                  <a:pt x="1141" y="1511"/>
                </a:lnTo>
                <a:lnTo>
                  <a:pt x="1139" y="1510"/>
                </a:lnTo>
                <a:lnTo>
                  <a:pt x="1139" y="1508"/>
                </a:lnTo>
                <a:lnTo>
                  <a:pt x="1137" y="1507"/>
                </a:lnTo>
                <a:lnTo>
                  <a:pt x="1136" y="1507"/>
                </a:lnTo>
                <a:lnTo>
                  <a:pt x="1136" y="1506"/>
                </a:lnTo>
                <a:lnTo>
                  <a:pt x="1135" y="1506"/>
                </a:lnTo>
                <a:lnTo>
                  <a:pt x="1135" y="1505"/>
                </a:lnTo>
                <a:lnTo>
                  <a:pt x="1136" y="1504"/>
                </a:lnTo>
                <a:lnTo>
                  <a:pt x="1138" y="1505"/>
                </a:lnTo>
                <a:lnTo>
                  <a:pt x="1142" y="1508"/>
                </a:lnTo>
                <a:lnTo>
                  <a:pt x="1144" y="1510"/>
                </a:lnTo>
                <a:lnTo>
                  <a:pt x="1145" y="1511"/>
                </a:lnTo>
                <a:lnTo>
                  <a:pt x="1146" y="1511"/>
                </a:lnTo>
                <a:lnTo>
                  <a:pt x="1147" y="1510"/>
                </a:lnTo>
                <a:lnTo>
                  <a:pt x="1145" y="1507"/>
                </a:lnTo>
                <a:lnTo>
                  <a:pt x="1144" y="1506"/>
                </a:lnTo>
                <a:lnTo>
                  <a:pt x="1143" y="1506"/>
                </a:lnTo>
                <a:lnTo>
                  <a:pt x="1142" y="1506"/>
                </a:lnTo>
                <a:lnTo>
                  <a:pt x="1143" y="1506"/>
                </a:lnTo>
                <a:lnTo>
                  <a:pt x="1142" y="1507"/>
                </a:lnTo>
                <a:lnTo>
                  <a:pt x="1139" y="1506"/>
                </a:lnTo>
                <a:lnTo>
                  <a:pt x="1138" y="1505"/>
                </a:lnTo>
                <a:lnTo>
                  <a:pt x="1139" y="1504"/>
                </a:lnTo>
                <a:lnTo>
                  <a:pt x="1141" y="1505"/>
                </a:lnTo>
                <a:lnTo>
                  <a:pt x="1141" y="1504"/>
                </a:lnTo>
                <a:lnTo>
                  <a:pt x="1139" y="1504"/>
                </a:lnTo>
                <a:lnTo>
                  <a:pt x="1138" y="1505"/>
                </a:lnTo>
                <a:lnTo>
                  <a:pt x="1137" y="1504"/>
                </a:lnTo>
                <a:lnTo>
                  <a:pt x="1136" y="1503"/>
                </a:lnTo>
                <a:lnTo>
                  <a:pt x="1137" y="1502"/>
                </a:lnTo>
                <a:lnTo>
                  <a:pt x="1137" y="1503"/>
                </a:lnTo>
                <a:lnTo>
                  <a:pt x="1137" y="1502"/>
                </a:lnTo>
                <a:lnTo>
                  <a:pt x="1136" y="1500"/>
                </a:lnTo>
                <a:lnTo>
                  <a:pt x="1135" y="1499"/>
                </a:lnTo>
                <a:lnTo>
                  <a:pt x="1133" y="1498"/>
                </a:lnTo>
                <a:lnTo>
                  <a:pt x="1129" y="1496"/>
                </a:lnTo>
                <a:lnTo>
                  <a:pt x="1128" y="1495"/>
                </a:lnTo>
                <a:lnTo>
                  <a:pt x="1128" y="1494"/>
                </a:lnTo>
                <a:lnTo>
                  <a:pt x="1130" y="1495"/>
                </a:lnTo>
                <a:lnTo>
                  <a:pt x="1129" y="1495"/>
                </a:lnTo>
                <a:lnTo>
                  <a:pt x="1130" y="1494"/>
                </a:lnTo>
                <a:lnTo>
                  <a:pt x="1134" y="1496"/>
                </a:lnTo>
                <a:lnTo>
                  <a:pt x="1133" y="1496"/>
                </a:lnTo>
                <a:lnTo>
                  <a:pt x="1132" y="1497"/>
                </a:lnTo>
                <a:lnTo>
                  <a:pt x="1133" y="1497"/>
                </a:lnTo>
                <a:lnTo>
                  <a:pt x="1134" y="1497"/>
                </a:lnTo>
                <a:lnTo>
                  <a:pt x="1133" y="1497"/>
                </a:lnTo>
                <a:lnTo>
                  <a:pt x="1134" y="1496"/>
                </a:lnTo>
                <a:lnTo>
                  <a:pt x="1136" y="1498"/>
                </a:lnTo>
                <a:lnTo>
                  <a:pt x="1136" y="1499"/>
                </a:lnTo>
                <a:lnTo>
                  <a:pt x="1135" y="1498"/>
                </a:lnTo>
                <a:lnTo>
                  <a:pt x="1135" y="1499"/>
                </a:lnTo>
                <a:lnTo>
                  <a:pt x="1136" y="1499"/>
                </a:lnTo>
                <a:lnTo>
                  <a:pt x="1137" y="1499"/>
                </a:lnTo>
                <a:lnTo>
                  <a:pt x="1137" y="1498"/>
                </a:lnTo>
                <a:lnTo>
                  <a:pt x="1136" y="1498"/>
                </a:lnTo>
                <a:lnTo>
                  <a:pt x="1137" y="1498"/>
                </a:lnTo>
                <a:lnTo>
                  <a:pt x="1136" y="1497"/>
                </a:lnTo>
                <a:lnTo>
                  <a:pt x="1137" y="1497"/>
                </a:lnTo>
                <a:lnTo>
                  <a:pt x="1137" y="1496"/>
                </a:lnTo>
                <a:lnTo>
                  <a:pt x="1136" y="1496"/>
                </a:lnTo>
                <a:lnTo>
                  <a:pt x="1137" y="1496"/>
                </a:lnTo>
                <a:lnTo>
                  <a:pt x="1136" y="1496"/>
                </a:lnTo>
                <a:lnTo>
                  <a:pt x="1137" y="1496"/>
                </a:lnTo>
                <a:lnTo>
                  <a:pt x="1137" y="1499"/>
                </a:lnTo>
                <a:lnTo>
                  <a:pt x="1138" y="1499"/>
                </a:lnTo>
                <a:lnTo>
                  <a:pt x="1144" y="1504"/>
                </a:lnTo>
                <a:lnTo>
                  <a:pt x="1146" y="1506"/>
                </a:lnTo>
                <a:lnTo>
                  <a:pt x="1147" y="1505"/>
                </a:lnTo>
                <a:lnTo>
                  <a:pt x="1142" y="1500"/>
                </a:lnTo>
                <a:lnTo>
                  <a:pt x="1143" y="1498"/>
                </a:lnTo>
                <a:lnTo>
                  <a:pt x="1139" y="1495"/>
                </a:lnTo>
                <a:lnTo>
                  <a:pt x="1141" y="1492"/>
                </a:lnTo>
                <a:lnTo>
                  <a:pt x="1158" y="1505"/>
                </a:lnTo>
                <a:lnTo>
                  <a:pt x="1159" y="1504"/>
                </a:lnTo>
                <a:lnTo>
                  <a:pt x="1159" y="1505"/>
                </a:lnTo>
                <a:lnTo>
                  <a:pt x="1160" y="1504"/>
                </a:lnTo>
                <a:lnTo>
                  <a:pt x="1161" y="1503"/>
                </a:lnTo>
                <a:lnTo>
                  <a:pt x="1162" y="1500"/>
                </a:lnTo>
                <a:lnTo>
                  <a:pt x="1163" y="1499"/>
                </a:lnTo>
                <a:lnTo>
                  <a:pt x="1162" y="1499"/>
                </a:lnTo>
                <a:lnTo>
                  <a:pt x="1163" y="1498"/>
                </a:lnTo>
                <a:lnTo>
                  <a:pt x="1164" y="1497"/>
                </a:lnTo>
                <a:lnTo>
                  <a:pt x="1166" y="1496"/>
                </a:lnTo>
                <a:lnTo>
                  <a:pt x="1150" y="1483"/>
                </a:lnTo>
                <a:lnTo>
                  <a:pt x="1153" y="1482"/>
                </a:lnTo>
                <a:lnTo>
                  <a:pt x="1154" y="1482"/>
                </a:lnTo>
                <a:lnTo>
                  <a:pt x="1155" y="1482"/>
                </a:lnTo>
                <a:lnTo>
                  <a:pt x="1158" y="1481"/>
                </a:lnTo>
                <a:lnTo>
                  <a:pt x="1157" y="1480"/>
                </a:lnTo>
                <a:lnTo>
                  <a:pt x="1160" y="1478"/>
                </a:lnTo>
                <a:lnTo>
                  <a:pt x="1163" y="1478"/>
                </a:lnTo>
                <a:lnTo>
                  <a:pt x="1166" y="1475"/>
                </a:lnTo>
                <a:lnTo>
                  <a:pt x="1168" y="1472"/>
                </a:lnTo>
                <a:lnTo>
                  <a:pt x="1168" y="1470"/>
                </a:lnTo>
                <a:lnTo>
                  <a:pt x="1168" y="1469"/>
                </a:lnTo>
                <a:lnTo>
                  <a:pt x="1168" y="1470"/>
                </a:lnTo>
                <a:lnTo>
                  <a:pt x="1167" y="1470"/>
                </a:lnTo>
                <a:lnTo>
                  <a:pt x="1167" y="1471"/>
                </a:lnTo>
                <a:lnTo>
                  <a:pt x="1167" y="1473"/>
                </a:lnTo>
                <a:lnTo>
                  <a:pt x="1167" y="1471"/>
                </a:lnTo>
                <a:lnTo>
                  <a:pt x="1167" y="1469"/>
                </a:lnTo>
                <a:lnTo>
                  <a:pt x="1168" y="1467"/>
                </a:lnTo>
                <a:lnTo>
                  <a:pt x="1169" y="1465"/>
                </a:lnTo>
                <a:lnTo>
                  <a:pt x="1168" y="1465"/>
                </a:lnTo>
                <a:lnTo>
                  <a:pt x="1168" y="1464"/>
                </a:lnTo>
                <a:lnTo>
                  <a:pt x="1168" y="1463"/>
                </a:lnTo>
                <a:lnTo>
                  <a:pt x="1169" y="1460"/>
                </a:lnTo>
                <a:lnTo>
                  <a:pt x="1169" y="1458"/>
                </a:lnTo>
                <a:lnTo>
                  <a:pt x="1169" y="1455"/>
                </a:lnTo>
                <a:lnTo>
                  <a:pt x="1169" y="1454"/>
                </a:lnTo>
                <a:lnTo>
                  <a:pt x="1169" y="1453"/>
                </a:lnTo>
                <a:lnTo>
                  <a:pt x="1168" y="1454"/>
                </a:lnTo>
                <a:lnTo>
                  <a:pt x="1166" y="1458"/>
                </a:lnTo>
                <a:lnTo>
                  <a:pt x="1164" y="1462"/>
                </a:lnTo>
                <a:lnTo>
                  <a:pt x="1163" y="1466"/>
                </a:lnTo>
                <a:lnTo>
                  <a:pt x="1162" y="1471"/>
                </a:lnTo>
                <a:lnTo>
                  <a:pt x="1159" y="1469"/>
                </a:lnTo>
                <a:lnTo>
                  <a:pt x="1157" y="1473"/>
                </a:lnTo>
                <a:lnTo>
                  <a:pt x="1153" y="1471"/>
                </a:lnTo>
                <a:lnTo>
                  <a:pt x="1150" y="1479"/>
                </a:lnTo>
                <a:lnTo>
                  <a:pt x="1149" y="1479"/>
                </a:lnTo>
                <a:lnTo>
                  <a:pt x="1146" y="1478"/>
                </a:lnTo>
                <a:lnTo>
                  <a:pt x="1145" y="1477"/>
                </a:lnTo>
                <a:lnTo>
                  <a:pt x="1143" y="1477"/>
                </a:lnTo>
                <a:lnTo>
                  <a:pt x="1139" y="1475"/>
                </a:lnTo>
                <a:lnTo>
                  <a:pt x="1138" y="1475"/>
                </a:lnTo>
                <a:lnTo>
                  <a:pt x="1136" y="1474"/>
                </a:lnTo>
                <a:lnTo>
                  <a:pt x="1136" y="1475"/>
                </a:lnTo>
                <a:lnTo>
                  <a:pt x="1135" y="1479"/>
                </a:lnTo>
                <a:lnTo>
                  <a:pt x="1133" y="1486"/>
                </a:lnTo>
                <a:lnTo>
                  <a:pt x="1132" y="1486"/>
                </a:lnTo>
                <a:lnTo>
                  <a:pt x="1132" y="1487"/>
                </a:lnTo>
                <a:lnTo>
                  <a:pt x="1132" y="1486"/>
                </a:lnTo>
                <a:lnTo>
                  <a:pt x="1133" y="1483"/>
                </a:lnTo>
                <a:lnTo>
                  <a:pt x="1135" y="1478"/>
                </a:lnTo>
                <a:lnTo>
                  <a:pt x="1136" y="1474"/>
                </a:lnTo>
                <a:lnTo>
                  <a:pt x="1138" y="1465"/>
                </a:lnTo>
                <a:lnTo>
                  <a:pt x="1142" y="1458"/>
                </a:lnTo>
                <a:lnTo>
                  <a:pt x="1138" y="1457"/>
                </a:lnTo>
                <a:lnTo>
                  <a:pt x="1136" y="1464"/>
                </a:lnTo>
                <a:lnTo>
                  <a:pt x="1133" y="1471"/>
                </a:lnTo>
                <a:lnTo>
                  <a:pt x="1129" y="1480"/>
                </a:lnTo>
                <a:lnTo>
                  <a:pt x="1128" y="1480"/>
                </a:lnTo>
                <a:lnTo>
                  <a:pt x="1130" y="1471"/>
                </a:lnTo>
                <a:lnTo>
                  <a:pt x="1118" y="1472"/>
                </a:lnTo>
                <a:lnTo>
                  <a:pt x="1111" y="1492"/>
                </a:lnTo>
                <a:lnTo>
                  <a:pt x="1092" y="1495"/>
                </a:lnTo>
                <a:lnTo>
                  <a:pt x="1086" y="1494"/>
                </a:lnTo>
                <a:lnTo>
                  <a:pt x="1084" y="1491"/>
                </a:lnTo>
                <a:lnTo>
                  <a:pt x="1082" y="1488"/>
                </a:lnTo>
                <a:lnTo>
                  <a:pt x="1079" y="1461"/>
                </a:lnTo>
                <a:lnTo>
                  <a:pt x="1078" y="1456"/>
                </a:lnTo>
                <a:lnTo>
                  <a:pt x="1075" y="1453"/>
                </a:lnTo>
                <a:lnTo>
                  <a:pt x="1077" y="1453"/>
                </a:lnTo>
                <a:lnTo>
                  <a:pt x="1084" y="1456"/>
                </a:lnTo>
                <a:lnTo>
                  <a:pt x="1087" y="1490"/>
                </a:lnTo>
                <a:lnTo>
                  <a:pt x="1088" y="1492"/>
                </a:lnTo>
                <a:lnTo>
                  <a:pt x="1091" y="1494"/>
                </a:lnTo>
                <a:lnTo>
                  <a:pt x="1091" y="1490"/>
                </a:lnTo>
                <a:lnTo>
                  <a:pt x="1108" y="1488"/>
                </a:lnTo>
                <a:lnTo>
                  <a:pt x="1113" y="1471"/>
                </a:lnTo>
                <a:lnTo>
                  <a:pt x="1116" y="1471"/>
                </a:lnTo>
                <a:lnTo>
                  <a:pt x="1116" y="1469"/>
                </a:lnTo>
                <a:lnTo>
                  <a:pt x="1116" y="1467"/>
                </a:lnTo>
                <a:lnTo>
                  <a:pt x="1113" y="1467"/>
                </a:lnTo>
                <a:lnTo>
                  <a:pt x="1113" y="1464"/>
                </a:lnTo>
                <a:lnTo>
                  <a:pt x="1111" y="1464"/>
                </a:lnTo>
                <a:lnTo>
                  <a:pt x="1110" y="1462"/>
                </a:lnTo>
                <a:lnTo>
                  <a:pt x="1111" y="1461"/>
                </a:lnTo>
                <a:lnTo>
                  <a:pt x="1110" y="1460"/>
                </a:lnTo>
                <a:lnTo>
                  <a:pt x="1100" y="1464"/>
                </a:lnTo>
                <a:lnTo>
                  <a:pt x="1099" y="1464"/>
                </a:lnTo>
                <a:lnTo>
                  <a:pt x="1110" y="1458"/>
                </a:lnTo>
                <a:lnTo>
                  <a:pt x="1109" y="1458"/>
                </a:lnTo>
                <a:lnTo>
                  <a:pt x="1109" y="1457"/>
                </a:lnTo>
                <a:lnTo>
                  <a:pt x="1108" y="1457"/>
                </a:lnTo>
                <a:lnTo>
                  <a:pt x="1107" y="1457"/>
                </a:lnTo>
                <a:lnTo>
                  <a:pt x="1105" y="1457"/>
                </a:lnTo>
                <a:lnTo>
                  <a:pt x="1103" y="1456"/>
                </a:lnTo>
                <a:lnTo>
                  <a:pt x="1102" y="1455"/>
                </a:lnTo>
                <a:lnTo>
                  <a:pt x="1101" y="1455"/>
                </a:lnTo>
                <a:lnTo>
                  <a:pt x="1101" y="1456"/>
                </a:lnTo>
                <a:lnTo>
                  <a:pt x="1100" y="1456"/>
                </a:lnTo>
                <a:lnTo>
                  <a:pt x="1099" y="1455"/>
                </a:lnTo>
                <a:lnTo>
                  <a:pt x="1094" y="1458"/>
                </a:lnTo>
                <a:lnTo>
                  <a:pt x="1097" y="1454"/>
                </a:lnTo>
                <a:lnTo>
                  <a:pt x="1099" y="1453"/>
                </a:lnTo>
                <a:lnTo>
                  <a:pt x="1100" y="1452"/>
                </a:lnTo>
                <a:lnTo>
                  <a:pt x="1099" y="1450"/>
                </a:lnTo>
                <a:lnTo>
                  <a:pt x="1092" y="1457"/>
                </a:lnTo>
                <a:lnTo>
                  <a:pt x="1092" y="1456"/>
                </a:lnTo>
                <a:lnTo>
                  <a:pt x="1099" y="1449"/>
                </a:lnTo>
                <a:lnTo>
                  <a:pt x="1104" y="1443"/>
                </a:lnTo>
                <a:lnTo>
                  <a:pt x="1102" y="1441"/>
                </a:lnTo>
                <a:lnTo>
                  <a:pt x="1100" y="1445"/>
                </a:lnTo>
                <a:lnTo>
                  <a:pt x="1094" y="1450"/>
                </a:lnTo>
                <a:lnTo>
                  <a:pt x="1090" y="1446"/>
                </a:lnTo>
                <a:lnTo>
                  <a:pt x="1096" y="1437"/>
                </a:lnTo>
                <a:lnTo>
                  <a:pt x="1095" y="1435"/>
                </a:lnTo>
                <a:lnTo>
                  <a:pt x="1093" y="1437"/>
                </a:lnTo>
                <a:lnTo>
                  <a:pt x="1087" y="1444"/>
                </a:lnTo>
                <a:lnTo>
                  <a:pt x="1080" y="1452"/>
                </a:lnTo>
                <a:lnTo>
                  <a:pt x="1078" y="1449"/>
                </a:lnTo>
                <a:lnTo>
                  <a:pt x="1085" y="1441"/>
                </a:lnTo>
                <a:lnTo>
                  <a:pt x="1083" y="1439"/>
                </a:lnTo>
                <a:lnTo>
                  <a:pt x="1082" y="1439"/>
                </a:lnTo>
                <a:lnTo>
                  <a:pt x="1082" y="1440"/>
                </a:lnTo>
                <a:lnTo>
                  <a:pt x="1082" y="1439"/>
                </a:lnTo>
                <a:lnTo>
                  <a:pt x="1083" y="1438"/>
                </a:lnTo>
                <a:lnTo>
                  <a:pt x="1080" y="1437"/>
                </a:lnTo>
                <a:lnTo>
                  <a:pt x="1080" y="1436"/>
                </a:lnTo>
                <a:lnTo>
                  <a:pt x="1082" y="1435"/>
                </a:lnTo>
                <a:lnTo>
                  <a:pt x="1082" y="1433"/>
                </a:lnTo>
                <a:lnTo>
                  <a:pt x="1082" y="1432"/>
                </a:lnTo>
                <a:lnTo>
                  <a:pt x="1082" y="1431"/>
                </a:lnTo>
                <a:lnTo>
                  <a:pt x="1080" y="1430"/>
                </a:lnTo>
                <a:lnTo>
                  <a:pt x="1079" y="1431"/>
                </a:lnTo>
                <a:lnTo>
                  <a:pt x="1080" y="1431"/>
                </a:lnTo>
                <a:lnTo>
                  <a:pt x="1079" y="1432"/>
                </a:lnTo>
                <a:lnTo>
                  <a:pt x="1079" y="1431"/>
                </a:lnTo>
                <a:lnTo>
                  <a:pt x="1078" y="1432"/>
                </a:lnTo>
                <a:lnTo>
                  <a:pt x="1077" y="1432"/>
                </a:lnTo>
                <a:lnTo>
                  <a:pt x="1079" y="1430"/>
                </a:lnTo>
                <a:lnTo>
                  <a:pt x="1079" y="1429"/>
                </a:lnTo>
                <a:lnTo>
                  <a:pt x="1079" y="1428"/>
                </a:lnTo>
                <a:lnTo>
                  <a:pt x="1082" y="1428"/>
                </a:lnTo>
                <a:lnTo>
                  <a:pt x="1082" y="1427"/>
                </a:lnTo>
                <a:lnTo>
                  <a:pt x="1082" y="1425"/>
                </a:lnTo>
                <a:lnTo>
                  <a:pt x="1082" y="1424"/>
                </a:lnTo>
                <a:lnTo>
                  <a:pt x="1082" y="1423"/>
                </a:lnTo>
                <a:lnTo>
                  <a:pt x="1076" y="1424"/>
                </a:lnTo>
                <a:lnTo>
                  <a:pt x="1076" y="1423"/>
                </a:lnTo>
                <a:lnTo>
                  <a:pt x="1074" y="1423"/>
                </a:lnTo>
                <a:lnTo>
                  <a:pt x="1072" y="1421"/>
                </a:lnTo>
                <a:lnTo>
                  <a:pt x="1077" y="1420"/>
                </a:lnTo>
                <a:lnTo>
                  <a:pt x="1076" y="1416"/>
                </a:lnTo>
                <a:lnTo>
                  <a:pt x="1077" y="1416"/>
                </a:lnTo>
                <a:lnTo>
                  <a:pt x="1079" y="1415"/>
                </a:lnTo>
                <a:lnTo>
                  <a:pt x="1079" y="1413"/>
                </a:lnTo>
                <a:lnTo>
                  <a:pt x="1078" y="1413"/>
                </a:lnTo>
                <a:lnTo>
                  <a:pt x="1077" y="1413"/>
                </a:lnTo>
                <a:lnTo>
                  <a:pt x="1075" y="1413"/>
                </a:lnTo>
                <a:lnTo>
                  <a:pt x="1074" y="1413"/>
                </a:lnTo>
                <a:lnTo>
                  <a:pt x="1075" y="1412"/>
                </a:lnTo>
                <a:lnTo>
                  <a:pt x="1075" y="1413"/>
                </a:lnTo>
                <a:lnTo>
                  <a:pt x="1076" y="1413"/>
                </a:lnTo>
                <a:lnTo>
                  <a:pt x="1077" y="1413"/>
                </a:lnTo>
                <a:lnTo>
                  <a:pt x="1078" y="1413"/>
                </a:lnTo>
                <a:lnTo>
                  <a:pt x="1079" y="1413"/>
                </a:lnTo>
                <a:lnTo>
                  <a:pt x="1079" y="1412"/>
                </a:lnTo>
                <a:lnTo>
                  <a:pt x="1080" y="1412"/>
                </a:lnTo>
                <a:lnTo>
                  <a:pt x="1080" y="1411"/>
                </a:lnTo>
                <a:lnTo>
                  <a:pt x="1079" y="1411"/>
                </a:lnTo>
                <a:lnTo>
                  <a:pt x="1079" y="1410"/>
                </a:lnTo>
                <a:lnTo>
                  <a:pt x="1075" y="1410"/>
                </a:lnTo>
                <a:lnTo>
                  <a:pt x="1076" y="1405"/>
                </a:lnTo>
                <a:lnTo>
                  <a:pt x="1077" y="1405"/>
                </a:lnTo>
                <a:lnTo>
                  <a:pt x="1077" y="1404"/>
                </a:lnTo>
                <a:lnTo>
                  <a:pt x="1083" y="1399"/>
                </a:lnTo>
                <a:lnTo>
                  <a:pt x="1084" y="1399"/>
                </a:lnTo>
                <a:lnTo>
                  <a:pt x="1086" y="1397"/>
                </a:lnTo>
                <a:lnTo>
                  <a:pt x="1087" y="1397"/>
                </a:lnTo>
                <a:lnTo>
                  <a:pt x="1094" y="1391"/>
                </a:lnTo>
                <a:lnTo>
                  <a:pt x="1094" y="1390"/>
                </a:lnTo>
                <a:lnTo>
                  <a:pt x="1095" y="1389"/>
                </a:lnTo>
                <a:lnTo>
                  <a:pt x="1105" y="1381"/>
                </a:lnTo>
                <a:lnTo>
                  <a:pt x="1105" y="1382"/>
                </a:lnTo>
                <a:lnTo>
                  <a:pt x="1108" y="1386"/>
                </a:lnTo>
                <a:lnTo>
                  <a:pt x="1099" y="1393"/>
                </a:lnTo>
                <a:lnTo>
                  <a:pt x="1101" y="1396"/>
                </a:lnTo>
                <a:lnTo>
                  <a:pt x="1100" y="1397"/>
                </a:lnTo>
                <a:lnTo>
                  <a:pt x="1101" y="1398"/>
                </a:lnTo>
                <a:lnTo>
                  <a:pt x="1104" y="1400"/>
                </a:lnTo>
                <a:lnTo>
                  <a:pt x="1109" y="1395"/>
                </a:lnTo>
                <a:lnTo>
                  <a:pt x="1115" y="1388"/>
                </a:lnTo>
                <a:lnTo>
                  <a:pt x="1119" y="1383"/>
                </a:lnTo>
                <a:lnTo>
                  <a:pt x="1117" y="1381"/>
                </a:lnTo>
                <a:lnTo>
                  <a:pt x="1115" y="1378"/>
                </a:lnTo>
                <a:lnTo>
                  <a:pt x="1110" y="1381"/>
                </a:lnTo>
                <a:lnTo>
                  <a:pt x="1109" y="1380"/>
                </a:lnTo>
                <a:lnTo>
                  <a:pt x="1108" y="1379"/>
                </a:lnTo>
                <a:lnTo>
                  <a:pt x="1117" y="1371"/>
                </a:lnTo>
                <a:lnTo>
                  <a:pt x="1124" y="1366"/>
                </a:lnTo>
                <a:lnTo>
                  <a:pt x="1125" y="1365"/>
                </a:lnTo>
                <a:lnTo>
                  <a:pt x="1126" y="1366"/>
                </a:lnTo>
                <a:lnTo>
                  <a:pt x="1127" y="1366"/>
                </a:lnTo>
                <a:lnTo>
                  <a:pt x="1127" y="1365"/>
                </a:lnTo>
                <a:lnTo>
                  <a:pt x="1127" y="1366"/>
                </a:lnTo>
                <a:lnTo>
                  <a:pt x="1128" y="1366"/>
                </a:lnTo>
                <a:lnTo>
                  <a:pt x="1129" y="1365"/>
                </a:lnTo>
                <a:lnTo>
                  <a:pt x="1132" y="1364"/>
                </a:lnTo>
                <a:lnTo>
                  <a:pt x="1134" y="1365"/>
                </a:lnTo>
                <a:lnTo>
                  <a:pt x="1136" y="1366"/>
                </a:lnTo>
                <a:lnTo>
                  <a:pt x="1137" y="1363"/>
                </a:lnTo>
                <a:lnTo>
                  <a:pt x="1127" y="1360"/>
                </a:lnTo>
                <a:lnTo>
                  <a:pt x="1129" y="1354"/>
                </a:lnTo>
                <a:lnTo>
                  <a:pt x="1141" y="1358"/>
                </a:lnTo>
                <a:lnTo>
                  <a:pt x="1142" y="1354"/>
                </a:lnTo>
                <a:lnTo>
                  <a:pt x="1133" y="1351"/>
                </a:lnTo>
                <a:lnTo>
                  <a:pt x="1134" y="1346"/>
                </a:lnTo>
                <a:lnTo>
                  <a:pt x="1145" y="1351"/>
                </a:lnTo>
                <a:lnTo>
                  <a:pt x="1147" y="1346"/>
                </a:lnTo>
                <a:lnTo>
                  <a:pt x="1137" y="1343"/>
                </a:lnTo>
                <a:lnTo>
                  <a:pt x="1138" y="1337"/>
                </a:lnTo>
                <a:lnTo>
                  <a:pt x="1150" y="1341"/>
                </a:lnTo>
                <a:lnTo>
                  <a:pt x="1154" y="1343"/>
                </a:lnTo>
                <a:lnTo>
                  <a:pt x="1154" y="1341"/>
                </a:lnTo>
                <a:lnTo>
                  <a:pt x="1159" y="1343"/>
                </a:lnTo>
                <a:lnTo>
                  <a:pt x="1160" y="1340"/>
                </a:lnTo>
                <a:lnTo>
                  <a:pt x="1142" y="1333"/>
                </a:lnTo>
                <a:lnTo>
                  <a:pt x="1143" y="1329"/>
                </a:lnTo>
                <a:lnTo>
                  <a:pt x="1154" y="1332"/>
                </a:lnTo>
                <a:lnTo>
                  <a:pt x="1154" y="1330"/>
                </a:lnTo>
                <a:lnTo>
                  <a:pt x="1155" y="1329"/>
                </a:lnTo>
                <a:lnTo>
                  <a:pt x="1145" y="1324"/>
                </a:lnTo>
                <a:lnTo>
                  <a:pt x="1146" y="1322"/>
                </a:lnTo>
                <a:lnTo>
                  <a:pt x="1147" y="1320"/>
                </a:lnTo>
                <a:lnTo>
                  <a:pt x="1158" y="1324"/>
                </a:lnTo>
                <a:lnTo>
                  <a:pt x="1159" y="1320"/>
                </a:lnTo>
                <a:lnTo>
                  <a:pt x="1150" y="1315"/>
                </a:lnTo>
                <a:lnTo>
                  <a:pt x="1151" y="1312"/>
                </a:lnTo>
                <a:lnTo>
                  <a:pt x="1152" y="1310"/>
                </a:lnTo>
                <a:lnTo>
                  <a:pt x="1162" y="1314"/>
                </a:lnTo>
                <a:lnTo>
                  <a:pt x="1163" y="1311"/>
                </a:lnTo>
                <a:lnTo>
                  <a:pt x="1164" y="1307"/>
                </a:lnTo>
                <a:lnTo>
                  <a:pt x="1166" y="1306"/>
                </a:lnTo>
                <a:lnTo>
                  <a:pt x="1166" y="1304"/>
                </a:lnTo>
                <a:lnTo>
                  <a:pt x="1161" y="1303"/>
                </a:lnTo>
                <a:lnTo>
                  <a:pt x="1161" y="1302"/>
                </a:lnTo>
                <a:lnTo>
                  <a:pt x="1164" y="1303"/>
                </a:lnTo>
                <a:lnTo>
                  <a:pt x="1166" y="1303"/>
                </a:lnTo>
                <a:lnTo>
                  <a:pt x="1164" y="1303"/>
                </a:lnTo>
                <a:lnTo>
                  <a:pt x="1166" y="1303"/>
                </a:lnTo>
                <a:lnTo>
                  <a:pt x="1166" y="1304"/>
                </a:lnTo>
                <a:lnTo>
                  <a:pt x="1167" y="1303"/>
                </a:lnTo>
                <a:lnTo>
                  <a:pt x="1168" y="1303"/>
                </a:lnTo>
                <a:lnTo>
                  <a:pt x="1169" y="1302"/>
                </a:lnTo>
                <a:lnTo>
                  <a:pt x="1168" y="1301"/>
                </a:lnTo>
                <a:lnTo>
                  <a:pt x="1159" y="1296"/>
                </a:lnTo>
                <a:lnTo>
                  <a:pt x="1161" y="1291"/>
                </a:lnTo>
                <a:lnTo>
                  <a:pt x="1170" y="1296"/>
                </a:lnTo>
                <a:lnTo>
                  <a:pt x="1172" y="1291"/>
                </a:lnTo>
                <a:lnTo>
                  <a:pt x="1163" y="1287"/>
                </a:lnTo>
                <a:lnTo>
                  <a:pt x="1166" y="1282"/>
                </a:lnTo>
                <a:lnTo>
                  <a:pt x="1175" y="1286"/>
                </a:lnTo>
                <a:lnTo>
                  <a:pt x="1176" y="1286"/>
                </a:lnTo>
                <a:lnTo>
                  <a:pt x="1176" y="1285"/>
                </a:lnTo>
                <a:lnTo>
                  <a:pt x="1176" y="1284"/>
                </a:lnTo>
                <a:lnTo>
                  <a:pt x="1178" y="1279"/>
                </a:lnTo>
                <a:lnTo>
                  <a:pt x="1177" y="1278"/>
                </a:lnTo>
                <a:lnTo>
                  <a:pt x="1175" y="1277"/>
                </a:lnTo>
                <a:lnTo>
                  <a:pt x="1174" y="1276"/>
                </a:lnTo>
                <a:lnTo>
                  <a:pt x="1174" y="1277"/>
                </a:lnTo>
                <a:lnTo>
                  <a:pt x="1171" y="1276"/>
                </a:lnTo>
                <a:lnTo>
                  <a:pt x="1180" y="1264"/>
                </a:lnTo>
                <a:lnTo>
                  <a:pt x="1182" y="1264"/>
                </a:lnTo>
                <a:lnTo>
                  <a:pt x="1185" y="1267"/>
                </a:lnTo>
                <a:lnTo>
                  <a:pt x="1185" y="1265"/>
                </a:lnTo>
                <a:lnTo>
                  <a:pt x="1186" y="1265"/>
                </a:lnTo>
                <a:lnTo>
                  <a:pt x="1184" y="1264"/>
                </a:lnTo>
                <a:lnTo>
                  <a:pt x="1185" y="1263"/>
                </a:lnTo>
                <a:lnTo>
                  <a:pt x="1186" y="1264"/>
                </a:lnTo>
                <a:lnTo>
                  <a:pt x="1187" y="1264"/>
                </a:lnTo>
                <a:lnTo>
                  <a:pt x="1186" y="1263"/>
                </a:lnTo>
                <a:lnTo>
                  <a:pt x="1186" y="1262"/>
                </a:lnTo>
                <a:lnTo>
                  <a:pt x="1186" y="1260"/>
                </a:lnTo>
                <a:lnTo>
                  <a:pt x="1186" y="1261"/>
                </a:lnTo>
                <a:lnTo>
                  <a:pt x="1187" y="1261"/>
                </a:lnTo>
                <a:lnTo>
                  <a:pt x="1187" y="1260"/>
                </a:lnTo>
                <a:lnTo>
                  <a:pt x="1187" y="1259"/>
                </a:lnTo>
                <a:lnTo>
                  <a:pt x="1191" y="1257"/>
                </a:lnTo>
                <a:lnTo>
                  <a:pt x="1192" y="1257"/>
                </a:lnTo>
                <a:lnTo>
                  <a:pt x="1192" y="1256"/>
                </a:lnTo>
                <a:lnTo>
                  <a:pt x="1193" y="1256"/>
                </a:lnTo>
                <a:lnTo>
                  <a:pt x="1195" y="1256"/>
                </a:lnTo>
                <a:lnTo>
                  <a:pt x="1196" y="1256"/>
                </a:lnTo>
                <a:lnTo>
                  <a:pt x="1197" y="1256"/>
                </a:lnTo>
                <a:lnTo>
                  <a:pt x="1199" y="1256"/>
                </a:lnTo>
                <a:lnTo>
                  <a:pt x="1199" y="1257"/>
                </a:lnTo>
                <a:lnTo>
                  <a:pt x="1200" y="1259"/>
                </a:lnTo>
                <a:lnTo>
                  <a:pt x="1200" y="1260"/>
                </a:lnTo>
                <a:lnTo>
                  <a:pt x="1202" y="1261"/>
                </a:lnTo>
                <a:lnTo>
                  <a:pt x="1204" y="1260"/>
                </a:lnTo>
                <a:lnTo>
                  <a:pt x="1205" y="1259"/>
                </a:lnTo>
                <a:lnTo>
                  <a:pt x="1205" y="1257"/>
                </a:lnTo>
                <a:lnTo>
                  <a:pt x="1207" y="1255"/>
                </a:lnTo>
                <a:lnTo>
                  <a:pt x="1208" y="1255"/>
                </a:lnTo>
                <a:lnTo>
                  <a:pt x="1211" y="1255"/>
                </a:lnTo>
                <a:lnTo>
                  <a:pt x="1211" y="1256"/>
                </a:lnTo>
                <a:lnTo>
                  <a:pt x="1212" y="1256"/>
                </a:lnTo>
                <a:lnTo>
                  <a:pt x="1213" y="1256"/>
                </a:lnTo>
                <a:lnTo>
                  <a:pt x="1214" y="1257"/>
                </a:lnTo>
                <a:lnTo>
                  <a:pt x="1216" y="1257"/>
                </a:lnTo>
                <a:lnTo>
                  <a:pt x="1216" y="1254"/>
                </a:lnTo>
                <a:lnTo>
                  <a:pt x="1218" y="1254"/>
                </a:lnTo>
                <a:lnTo>
                  <a:pt x="1221" y="1253"/>
                </a:lnTo>
                <a:lnTo>
                  <a:pt x="1222" y="1253"/>
                </a:lnTo>
                <a:lnTo>
                  <a:pt x="1222" y="1254"/>
                </a:lnTo>
                <a:lnTo>
                  <a:pt x="1224" y="1254"/>
                </a:lnTo>
                <a:lnTo>
                  <a:pt x="1225" y="1254"/>
                </a:lnTo>
                <a:lnTo>
                  <a:pt x="1225" y="1252"/>
                </a:lnTo>
                <a:lnTo>
                  <a:pt x="1233" y="1251"/>
                </a:lnTo>
                <a:lnTo>
                  <a:pt x="1236" y="1251"/>
                </a:lnTo>
                <a:lnTo>
                  <a:pt x="1238" y="1251"/>
                </a:lnTo>
                <a:lnTo>
                  <a:pt x="1238" y="1252"/>
                </a:lnTo>
                <a:lnTo>
                  <a:pt x="1239" y="1252"/>
                </a:lnTo>
                <a:lnTo>
                  <a:pt x="1241" y="1251"/>
                </a:lnTo>
                <a:lnTo>
                  <a:pt x="1242" y="1251"/>
                </a:lnTo>
                <a:lnTo>
                  <a:pt x="1243" y="1252"/>
                </a:lnTo>
                <a:lnTo>
                  <a:pt x="1243" y="1251"/>
                </a:lnTo>
                <a:lnTo>
                  <a:pt x="1243" y="1249"/>
                </a:lnTo>
                <a:lnTo>
                  <a:pt x="1249" y="1249"/>
                </a:lnTo>
                <a:lnTo>
                  <a:pt x="1250" y="1249"/>
                </a:lnTo>
                <a:lnTo>
                  <a:pt x="1243" y="1249"/>
                </a:lnTo>
                <a:lnTo>
                  <a:pt x="1243" y="1251"/>
                </a:lnTo>
                <a:lnTo>
                  <a:pt x="1250" y="1252"/>
                </a:lnTo>
                <a:lnTo>
                  <a:pt x="1250" y="1249"/>
                </a:lnTo>
                <a:lnTo>
                  <a:pt x="1251" y="1249"/>
                </a:lnTo>
                <a:lnTo>
                  <a:pt x="1253" y="1249"/>
                </a:lnTo>
                <a:lnTo>
                  <a:pt x="1255" y="1249"/>
                </a:lnTo>
                <a:lnTo>
                  <a:pt x="1256" y="1249"/>
                </a:lnTo>
                <a:lnTo>
                  <a:pt x="1256" y="1248"/>
                </a:lnTo>
                <a:lnTo>
                  <a:pt x="1258" y="1249"/>
                </a:lnTo>
                <a:lnTo>
                  <a:pt x="1258" y="1248"/>
                </a:lnTo>
                <a:lnTo>
                  <a:pt x="1259" y="1248"/>
                </a:lnTo>
                <a:lnTo>
                  <a:pt x="1258" y="1248"/>
                </a:lnTo>
                <a:lnTo>
                  <a:pt x="1258" y="1251"/>
                </a:lnTo>
                <a:lnTo>
                  <a:pt x="1259" y="1252"/>
                </a:lnTo>
                <a:lnTo>
                  <a:pt x="1259" y="1249"/>
                </a:lnTo>
                <a:lnTo>
                  <a:pt x="1259" y="1252"/>
                </a:lnTo>
                <a:lnTo>
                  <a:pt x="1260" y="1252"/>
                </a:lnTo>
                <a:lnTo>
                  <a:pt x="1260" y="1249"/>
                </a:lnTo>
                <a:lnTo>
                  <a:pt x="1260" y="1252"/>
                </a:lnTo>
                <a:lnTo>
                  <a:pt x="1260" y="1251"/>
                </a:lnTo>
                <a:lnTo>
                  <a:pt x="1261" y="1251"/>
                </a:lnTo>
                <a:lnTo>
                  <a:pt x="1261" y="1249"/>
                </a:lnTo>
                <a:lnTo>
                  <a:pt x="1261" y="1248"/>
                </a:lnTo>
                <a:lnTo>
                  <a:pt x="1259" y="1248"/>
                </a:lnTo>
                <a:lnTo>
                  <a:pt x="1261" y="1248"/>
                </a:lnTo>
                <a:lnTo>
                  <a:pt x="1261" y="1249"/>
                </a:lnTo>
                <a:lnTo>
                  <a:pt x="1261" y="1251"/>
                </a:lnTo>
                <a:lnTo>
                  <a:pt x="1260" y="1254"/>
                </a:lnTo>
                <a:lnTo>
                  <a:pt x="1260" y="1255"/>
                </a:lnTo>
                <a:lnTo>
                  <a:pt x="1261" y="1255"/>
                </a:lnTo>
                <a:lnTo>
                  <a:pt x="1261" y="1256"/>
                </a:lnTo>
                <a:lnTo>
                  <a:pt x="1262" y="1257"/>
                </a:lnTo>
                <a:lnTo>
                  <a:pt x="1262" y="1259"/>
                </a:lnTo>
                <a:lnTo>
                  <a:pt x="1266" y="1260"/>
                </a:lnTo>
                <a:lnTo>
                  <a:pt x="1266" y="1259"/>
                </a:lnTo>
                <a:lnTo>
                  <a:pt x="1267" y="1259"/>
                </a:lnTo>
                <a:lnTo>
                  <a:pt x="1266" y="1265"/>
                </a:lnTo>
                <a:lnTo>
                  <a:pt x="1267" y="1267"/>
                </a:lnTo>
                <a:lnTo>
                  <a:pt x="1267" y="1265"/>
                </a:lnTo>
                <a:lnTo>
                  <a:pt x="1268" y="1263"/>
                </a:lnTo>
                <a:lnTo>
                  <a:pt x="1271" y="1255"/>
                </a:lnTo>
                <a:lnTo>
                  <a:pt x="1272" y="1256"/>
                </a:lnTo>
                <a:lnTo>
                  <a:pt x="1268" y="1268"/>
                </a:lnTo>
                <a:lnTo>
                  <a:pt x="1269" y="1269"/>
                </a:lnTo>
                <a:lnTo>
                  <a:pt x="1270" y="1270"/>
                </a:lnTo>
                <a:lnTo>
                  <a:pt x="1271" y="1271"/>
                </a:lnTo>
                <a:lnTo>
                  <a:pt x="1274" y="1267"/>
                </a:lnTo>
                <a:lnTo>
                  <a:pt x="1275" y="1267"/>
                </a:lnTo>
                <a:lnTo>
                  <a:pt x="1272" y="1272"/>
                </a:lnTo>
                <a:lnTo>
                  <a:pt x="1272" y="1273"/>
                </a:lnTo>
                <a:lnTo>
                  <a:pt x="1274" y="1273"/>
                </a:lnTo>
                <a:lnTo>
                  <a:pt x="1275" y="1273"/>
                </a:lnTo>
                <a:lnTo>
                  <a:pt x="1275" y="1272"/>
                </a:lnTo>
                <a:lnTo>
                  <a:pt x="1278" y="1274"/>
                </a:lnTo>
                <a:lnTo>
                  <a:pt x="1274" y="1284"/>
                </a:lnTo>
                <a:lnTo>
                  <a:pt x="1272" y="1286"/>
                </a:lnTo>
                <a:lnTo>
                  <a:pt x="1274" y="1287"/>
                </a:lnTo>
                <a:lnTo>
                  <a:pt x="1275" y="1287"/>
                </a:lnTo>
                <a:lnTo>
                  <a:pt x="1276" y="1285"/>
                </a:lnTo>
                <a:lnTo>
                  <a:pt x="1279" y="1277"/>
                </a:lnTo>
                <a:lnTo>
                  <a:pt x="1280" y="1277"/>
                </a:lnTo>
                <a:lnTo>
                  <a:pt x="1281" y="1278"/>
                </a:lnTo>
                <a:lnTo>
                  <a:pt x="1283" y="1279"/>
                </a:lnTo>
                <a:lnTo>
                  <a:pt x="1284" y="1280"/>
                </a:lnTo>
                <a:lnTo>
                  <a:pt x="1286" y="1282"/>
                </a:lnTo>
                <a:lnTo>
                  <a:pt x="1287" y="1284"/>
                </a:lnTo>
                <a:lnTo>
                  <a:pt x="1288" y="1284"/>
                </a:lnTo>
                <a:lnTo>
                  <a:pt x="1287" y="1281"/>
                </a:lnTo>
                <a:lnTo>
                  <a:pt x="1286" y="1279"/>
                </a:lnTo>
                <a:lnTo>
                  <a:pt x="1284" y="1278"/>
                </a:lnTo>
                <a:lnTo>
                  <a:pt x="1283" y="1277"/>
                </a:lnTo>
                <a:lnTo>
                  <a:pt x="1283" y="1274"/>
                </a:lnTo>
                <a:lnTo>
                  <a:pt x="1285" y="1274"/>
                </a:lnTo>
                <a:lnTo>
                  <a:pt x="1286" y="1276"/>
                </a:lnTo>
                <a:lnTo>
                  <a:pt x="1292" y="1282"/>
                </a:lnTo>
                <a:lnTo>
                  <a:pt x="1294" y="1285"/>
                </a:lnTo>
                <a:lnTo>
                  <a:pt x="1295" y="1285"/>
                </a:lnTo>
                <a:lnTo>
                  <a:pt x="1295" y="1284"/>
                </a:lnTo>
                <a:lnTo>
                  <a:pt x="1287" y="1274"/>
                </a:lnTo>
                <a:lnTo>
                  <a:pt x="1284" y="1270"/>
                </a:lnTo>
                <a:lnTo>
                  <a:pt x="1286" y="1268"/>
                </a:lnTo>
                <a:lnTo>
                  <a:pt x="1287" y="1270"/>
                </a:lnTo>
                <a:lnTo>
                  <a:pt x="1300" y="1282"/>
                </a:lnTo>
                <a:lnTo>
                  <a:pt x="1302" y="1281"/>
                </a:lnTo>
                <a:lnTo>
                  <a:pt x="1289" y="1268"/>
                </a:lnTo>
                <a:lnTo>
                  <a:pt x="1286" y="1264"/>
                </a:lnTo>
                <a:lnTo>
                  <a:pt x="1287" y="1263"/>
                </a:lnTo>
                <a:lnTo>
                  <a:pt x="1291" y="1267"/>
                </a:lnTo>
                <a:lnTo>
                  <a:pt x="1303" y="1276"/>
                </a:lnTo>
                <a:lnTo>
                  <a:pt x="1304" y="1274"/>
                </a:lnTo>
                <a:lnTo>
                  <a:pt x="1304" y="1273"/>
                </a:lnTo>
                <a:lnTo>
                  <a:pt x="1293" y="1264"/>
                </a:lnTo>
                <a:lnTo>
                  <a:pt x="1288" y="1261"/>
                </a:lnTo>
                <a:lnTo>
                  <a:pt x="1289" y="1261"/>
                </a:lnTo>
                <a:lnTo>
                  <a:pt x="1293" y="1263"/>
                </a:lnTo>
                <a:lnTo>
                  <a:pt x="1294" y="1263"/>
                </a:lnTo>
                <a:lnTo>
                  <a:pt x="1295" y="1262"/>
                </a:lnTo>
                <a:lnTo>
                  <a:pt x="1294" y="1261"/>
                </a:lnTo>
                <a:lnTo>
                  <a:pt x="1284" y="1253"/>
                </a:lnTo>
                <a:lnTo>
                  <a:pt x="1278" y="1248"/>
                </a:lnTo>
                <a:lnTo>
                  <a:pt x="1279" y="1246"/>
                </a:lnTo>
                <a:lnTo>
                  <a:pt x="1284" y="1249"/>
                </a:lnTo>
                <a:lnTo>
                  <a:pt x="1287" y="1247"/>
                </a:lnTo>
                <a:lnTo>
                  <a:pt x="1284" y="1244"/>
                </a:lnTo>
                <a:lnTo>
                  <a:pt x="1278" y="1238"/>
                </a:lnTo>
                <a:lnTo>
                  <a:pt x="1280" y="1236"/>
                </a:lnTo>
                <a:lnTo>
                  <a:pt x="1285" y="1242"/>
                </a:lnTo>
                <a:lnTo>
                  <a:pt x="1289" y="1245"/>
                </a:lnTo>
                <a:lnTo>
                  <a:pt x="1292" y="1247"/>
                </a:lnTo>
                <a:lnTo>
                  <a:pt x="1294" y="1249"/>
                </a:lnTo>
                <a:lnTo>
                  <a:pt x="1294" y="1244"/>
                </a:lnTo>
                <a:lnTo>
                  <a:pt x="1294" y="1243"/>
                </a:lnTo>
                <a:lnTo>
                  <a:pt x="1286" y="1231"/>
                </a:lnTo>
                <a:lnTo>
                  <a:pt x="1288" y="1230"/>
                </a:lnTo>
                <a:lnTo>
                  <a:pt x="1296" y="1240"/>
                </a:lnTo>
                <a:lnTo>
                  <a:pt x="1297" y="1243"/>
                </a:lnTo>
                <a:lnTo>
                  <a:pt x="1297" y="1252"/>
                </a:lnTo>
                <a:lnTo>
                  <a:pt x="1299" y="1252"/>
                </a:lnTo>
                <a:lnTo>
                  <a:pt x="1299" y="1255"/>
                </a:lnTo>
                <a:lnTo>
                  <a:pt x="1310" y="1264"/>
                </a:lnTo>
                <a:lnTo>
                  <a:pt x="1310" y="1263"/>
                </a:lnTo>
                <a:lnTo>
                  <a:pt x="1311" y="1261"/>
                </a:lnTo>
                <a:lnTo>
                  <a:pt x="1306" y="1257"/>
                </a:lnTo>
                <a:lnTo>
                  <a:pt x="1302" y="1254"/>
                </a:lnTo>
                <a:lnTo>
                  <a:pt x="1303" y="1248"/>
                </a:lnTo>
                <a:lnTo>
                  <a:pt x="1302" y="1242"/>
                </a:lnTo>
                <a:lnTo>
                  <a:pt x="1301" y="1238"/>
                </a:lnTo>
                <a:lnTo>
                  <a:pt x="1300" y="1237"/>
                </a:lnTo>
                <a:lnTo>
                  <a:pt x="1300" y="1234"/>
                </a:lnTo>
                <a:lnTo>
                  <a:pt x="1300" y="1229"/>
                </a:lnTo>
                <a:lnTo>
                  <a:pt x="1301" y="1223"/>
                </a:lnTo>
                <a:lnTo>
                  <a:pt x="1301" y="1222"/>
                </a:lnTo>
                <a:lnTo>
                  <a:pt x="1300" y="1222"/>
                </a:lnTo>
                <a:lnTo>
                  <a:pt x="1299" y="1222"/>
                </a:lnTo>
                <a:lnTo>
                  <a:pt x="1299" y="1221"/>
                </a:lnTo>
                <a:lnTo>
                  <a:pt x="1300" y="1221"/>
                </a:lnTo>
                <a:lnTo>
                  <a:pt x="1301" y="1221"/>
                </a:lnTo>
                <a:lnTo>
                  <a:pt x="1301" y="1220"/>
                </a:lnTo>
                <a:lnTo>
                  <a:pt x="1300" y="1220"/>
                </a:lnTo>
                <a:lnTo>
                  <a:pt x="1301" y="1220"/>
                </a:lnTo>
                <a:lnTo>
                  <a:pt x="1302" y="1219"/>
                </a:lnTo>
                <a:lnTo>
                  <a:pt x="1300" y="1218"/>
                </a:lnTo>
                <a:lnTo>
                  <a:pt x="1301" y="1218"/>
                </a:lnTo>
                <a:lnTo>
                  <a:pt x="1302" y="1218"/>
                </a:lnTo>
                <a:lnTo>
                  <a:pt x="1303" y="1218"/>
                </a:lnTo>
                <a:lnTo>
                  <a:pt x="1302" y="1217"/>
                </a:lnTo>
                <a:lnTo>
                  <a:pt x="1303" y="1217"/>
                </a:lnTo>
                <a:lnTo>
                  <a:pt x="1303" y="1215"/>
                </a:lnTo>
                <a:lnTo>
                  <a:pt x="1304" y="1212"/>
                </a:lnTo>
                <a:lnTo>
                  <a:pt x="1304" y="1211"/>
                </a:lnTo>
                <a:lnTo>
                  <a:pt x="1304" y="1210"/>
                </a:lnTo>
                <a:lnTo>
                  <a:pt x="1304" y="1209"/>
                </a:lnTo>
                <a:lnTo>
                  <a:pt x="1305" y="1209"/>
                </a:lnTo>
                <a:lnTo>
                  <a:pt x="1305" y="1207"/>
                </a:lnTo>
                <a:lnTo>
                  <a:pt x="1306" y="1207"/>
                </a:lnTo>
                <a:lnTo>
                  <a:pt x="1305" y="1207"/>
                </a:lnTo>
                <a:lnTo>
                  <a:pt x="1305" y="1206"/>
                </a:lnTo>
                <a:lnTo>
                  <a:pt x="1304" y="1205"/>
                </a:lnTo>
                <a:lnTo>
                  <a:pt x="1306" y="1200"/>
                </a:lnTo>
                <a:lnTo>
                  <a:pt x="1308" y="1194"/>
                </a:lnTo>
                <a:lnTo>
                  <a:pt x="1310" y="1189"/>
                </a:lnTo>
                <a:lnTo>
                  <a:pt x="1311" y="1186"/>
                </a:lnTo>
                <a:lnTo>
                  <a:pt x="1311" y="1185"/>
                </a:lnTo>
                <a:lnTo>
                  <a:pt x="1312" y="1184"/>
                </a:lnTo>
                <a:lnTo>
                  <a:pt x="1311" y="1182"/>
                </a:lnTo>
                <a:lnTo>
                  <a:pt x="1313" y="1178"/>
                </a:lnTo>
                <a:lnTo>
                  <a:pt x="1314" y="1177"/>
                </a:lnTo>
                <a:lnTo>
                  <a:pt x="1312" y="1176"/>
                </a:lnTo>
                <a:lnTo>
                  <a:pt x="1311" y="1175"/>
                </a:lnTo>
                <a:lnTo>
                  <a:pt x="1312" y="1175"/>
                </a:lnTo>
                <a:lnTo>
                  <a:pt x="1314" y="1177"/>
                </a:lnTo>
                <a:lnTo>
                  <a:pt x="1316" y="1175"/>
                </a:lnTo>
                <a:lnTo>
                  <a:pt x="1317" y="1176"/>
                </a:lnTo>
                <a:lnTo>
                  <a:pt x="1317" y="1175"/>
                </a:lnTo>
                <a:lnTo>
                  <a:pt x="1318" y="1172"/>
                </a:lnTo>
                <a:lnTo>
                  <a:pt x="1316" y="1171"/>
                </a:lnTo>
                <a:lnTo>
                  <a:pt x="1314" y="1170"/>
                </a:lnTo>
                <a:lnTo>
                  <a:pt x="1316" y="1170"/>
                </a:lnTo>
                <a:lnTo>
                  <a:pt x="1316" y="1169"/>
                </a:lnTo>
                <a:lnTo>
                  <a:pt x="1314" y="1169"/>
                </a:lnTo>
                <a:lnTo>
                  <a:pt x="1316" y="1169"/>
                </a:lnTo>
                <a:lnTo>
                  <a:pt x="1316" y="1170"/>
                </a:lnTo>
                <a:lnTo>
                  <a:pt x="1314" y="1170"/>
                </a:lnTo>
                <a:lnTo>
                  <a:pt x="1316" y="1170"/>
                </a:lnTo>
                <a:lnTo>
                  <a:pt x="1316" y="1171"/>
                </a:lnTo>
                <a:lnTo>
                  <a:pt x="1318" y="1172"/>
                </a:lnTo>
                <a:lnTo>
                  <a:pt x="1319" y="1171"/>
                </a:lnTo>
                <a:lnTo>
                  <a:pt x="1321" y="1170"/>
                </a:lnTo>
                <a:lnTo>
                  <a:pt x="1321" y="1169"/>
                </a:lnTo>
                <a:lnTo>
                  <a:pt x="1320" y="1169"/>
                </a:lnTo>
                <a:lnTo>
                  <a:pt x="1320" y="1168"/>
                </a:lnTo>
                <a:lnTo>
                  <a:pt x="1320" y="1167"/>
                </a:lnTo>
                <a:lnTo>
                  <a:pt x="1320" y="1165"/>
                </a:lnTo>
                <a:lnTo>
                  <a:pt x="1320" y="1164"/>
                </a:lnTo>
                <a:lnTo>
                  <a:pt x="1321" y="1163"/>
                </a:lnTo>
                <a:lnTo>
                  <a:pt x="1319" y="1161"/>
                </a:lnTo>
                <a:lnTo>
                  <a:pt x="1321" y="1163"/>
                </a:lnTo>
                <a:lnTo>
                  <a:pt x="1325" y="1164"/>
                </a:lnTo>
                <a:lnTo>
                  <a:pt x="1325" y="1163"/>
                </a:lnTo>
                <a:lnTo>
                  <a:pt x="1325" y="1162"/>
                </a:lnTo>
                <a:lnTo>
                  <a:pt x="1322" y="1160"/>
                </a:lnTo>
                <a:lnTo>
                  <a:pt x="1322" y="1161"/>
                </a:lnTo>
                <a:lnTo>
                  <a:pt x="1321" y="1160"/>
                </a:lnTo>
                <a:lnTo>
                  <a:pt x="1322" y="1160"/>
                </a:lnTo>
                <a:lnTo>
                  <a:pt x="1325" y="1162"/>
                </a:lnTo>
                <a:lnTo>
                  <a:pt x="1322" y="1156"/>
                </a:lnTo>
                <a:lnTo>
                  <a:pt x="1326" y="1161"/>
                </a:lnTo>
                <a:lnTo>
                  <a:pt x="1326" y="1160"/>
                </a:lnTo>
                <a:lnTo>
                  <a:pt x="1325" y="1159"/>
                </a:lnTo>
                <a:lnTo>
                  <a:pt x="1326" y="1160"/>
                </a:lnTo>
                <a:lnTo>
                  <a:pt x="1328" y="1155"/>
                </a:lnTo>
                <a:lnTo>
                  <a:pt x="1329" y="1155"/>
                </a:lnTo>
                <a:lnTo>
                  <a:pt x="1331" y="1153"/>
                </a:lnTo>
                <a:lnTo>
                  <a:pt x="1331" y="1151"/>
                </a:lnTo>
                <a:lnTo>
                  <a:pt x="1334" y="1144"/>
                </a:lnTo>
                <a:lnTo>
                  <a:pt x="1335" y="1142"/>
                </a:lnTo>
                <a:lnTo>
                  <a:pt x="1334" y="1140"/>
                </a:lnTo>
                <a:lnTo>
                  <a:pt x="1334" y="1139"/>
                </a:lnTo>
                <a:lnTo>
                  <a:pt x="1335" y="1142"/>
                </a:lnTo>
                <a:lnTo>
                  <a:pt x="1336" y="1140"/>
                </a:lnTo>
                <a:lnTo>
                  <a:pt x="1337" y="1136"/>
                </a:lnTo>
                <a:lnTo>
                  <a:pt x="1335" y="1135"/>
                </a:lnTo>
                <a:lnTo>
                  <a:pt x="1336" y="1134"/>
                </a:lnTo>
                <a:lnTo>
                  <a:pt x="1337" y="1135"/>
                </a:lnTo>
                <a:lnTo>
                  <a:pt x="1338" y="1134"/>
                </a:lnTo>
                <a:lnTo>
                  <a:pt x="1339" y="1134"/>
                </a:lnTo>
                <a:lnTo>
                  <a:pt x="1343" y="1135"/>
                </a:lnTo>
                <a:lnTo>
                  <a:pt x="1350" y="1138"/>
                </a:lnTo>
                <a:lnTo>
                  <a:pt x="1352" y="1138"/>
                </a:lnTo>
                <a:lnTo>
                  <a:pt x="1353" y="1138"/>
                </a:lnTo>
                <a:lnTo>
                  <a:pt x="1354" y="1137"/>
                </a:lnTo>
                <a:lnTo>
                  <a:pt x="1354" y="1135"/>
                </a:lnTo>
                <a:lnTo>
                  <a:pt x="1352" y="1134"/>
                </a:lnTo>
                <a:lnTo>
                  <a:pt x="1352" y="1133"/>
                </a:lnTo>
                <a:lnTo>
                  <a:pt x="1344" y="1134"/>
                </a:lnTo>
                <a:lnTo>
                  <a:pt x="1343" y="1129"/>
                </a:lnTo>
                <a:lnTo>
                  <a:pt x="1339" y="1130"/>
                </a:lnTo>
                <a:lnTo>
                  <a:pt x="1337" y="1130"/>
                </a:lnTo>
                <a:lnTo>
                  <a:pt x="1337" y="1128"/>
                </a:lnTo>
                <a:lnTo>
                  <a:pt x="1337" y="1126"/>
                </a:lnTo>
                <a:lnTo>
                  <a:pt x="1337" y="1125"/>
                </a:lnTo>
                <a:lnTo>
                  <a:pt x="1338" y="1121"/>
                </a:lnTo>
                <a:lnTo>
                  <a:pt x="1339" y="1117"/>
                </a:lnTo>
                <a:lnTo>
                  <a:pt x="1339" y="1113"/>
                </a:lnTo>
                <a:lnTo>
                  <a:pt x="1339" y="1109"/>
                </a:lnTo>
                <a:lnTo>
                  <a:pt x="1338" y="1105"/>
                </a:lnTo>
                <a:lnTo>
                  <a:pt x="1337" y="1105"/>
                </a:lnTo>
                <a:lnTo>
                  <a:pt x="1336" y="1105"/>
                </a:lnTo>
                <a:lnTo>
                  <a:pt x="1336" y="1106"/>
                </a:lnTo>
                <a:lnTo>
                  <a:pt x="1335" y="1106"/>
                </a:lnTo>
                <a:lnTo>
                  <a:pt x="1335" y="1105"/>
                </a:lnTo>
                <a:lnTo>
                  <a:pt x="1335" y="1106"/>
                </a:lnTo>
                <a:lnTo>
                  <a:pt x="1334" y="1106"/>
                </a:lnTo>
                <a:lnTo>
                  <a:pt x="1333" y="1108"/>
                </a:lnTo>
                <a:lnTo>
                  <a:pt x="1333" y="1106"/>
                </a:lnTo>
                <a:lnTo>
                  <a:pt x="1334" y="1106"/>
                </a:lnTo>
                <a:lnTo>
                  <a:pt x="1334" y="1105"/>
                </a:lnTo>
                <a:lnTo>
                  <a:pt x="1335" y="1105"/>
                </a:lnTo>
                <a:lnTo>
                  <a:pt x="1336" y="1105"/>
                </a:lnTo>
                <a:lnTo>
                  <a:pt x="1337" y="1104"/>
                </a:lnTo>
                <a:lnTo>
                  <a:pt x="1338" y="1104"/>
                </a:lnTo>
                <a:lnTo>
                  <a:pt x="1338" y="1100"/>
                </a:lnTo>
                <a:lnTo>
                  <a:pt x="1337" y="1096"/>
                </a:lnTo>
                <a:lnTo>
                  <a:pt x="1335" y="1096"/>
                </a:lnTo>
                <a:lnTo>
                  <a:pt x="1331" y="1096"/>
                </a:lnTo>
                <a:lnTo>
                  <a:pt x="1331" y="1097"/>
                </a:lnTo>
                <a:lnTo>
                  <a:pt x="1330" y="1097"/>
                </a:lnTo>
                <a:lnTo>
                  <a:pt x="1329" y="1097"/>
                </a:lnTo>
                <a:lnTo>
                  <a:pt x="1328" y="1097"/>
                </a:lnTo>
                <a:lnTo>
                  <a:pt x="1328" y="1098"/>
                </a:lnTo>
                <a:lnTo>
                  <a:pt x="1328" y="1097"/>
                </a:lnTo>
                <a:lnTo>
                  <a:pt x="1328" y="1096"/>
                </a:lnTo>
                <a:lnTo>
                  <a:pt x="1328" y="1097"/>
                </a:lnTo>
                <a:lnTo>
                  <a:pt x="1329" y="1097"/>
                </a:lnTo>
                <a:lnTo>
                  <a:pt x="1329" y="1096"/>
                </a:lnTo>
                <a:lnTo>
                  <a:pt x="1331" y="1096"/>
                </a:lnTo>
                <a:lnTo>
                  <a:pt x="1335" y="1096"/>
                </a:lnTo>
                <a:lnTo>
                  <a:pt x="1337" y="1096"/>
                </a:lnTo>
                <a:lnTo>
                  <a:pt x="1336" y="1095"/>
                </a:lnTo>
                <a:lnTo>
                  <a:pt x="1335" y="1092"/>
                </a:lnTo>
                <a:lnTo>
                  <a:pt x="1334" y="1088"/>
                </a:lnTo>
                <a:lnTo>
                  <a:pt x="1334" y="1087"/>
                </a:lnTo>
                <a:lnTo>
                  <a:pt x="1334" y="1085"/>
                </a:lnTo>
                <a:lnTo>
                  <a:pt x="1334" y="1084"/>
                </a:lnTo>
                <a:lnTo>
                  <a:pt x="1334" y="1083"/>
                </a:lnTo>
                <a:lnTo>
                  <a:pt x="1334" y="1081"/>
                </a:lnTo>
                <a:lnTo>
                  <a:pt x="1335" y="1080"/>
                </a:lnTo>
                <a:lnTo>
                  <a:pt x="1335" y="1078"/>
                </a:lnTo>
                <a:lnTo>
                  <a:pt x="1336" y="1077"/>
                </a:lnTo>
                <a:lnTo>
                  <a:pt x="1336" y="1076"/>
                </a:lnTo>
                <a:lnTo>
                  <a:pt x="1337" y="1075"/>
                </a:lnTo>
                <a:lnTo>
                  <a:pt x="1339" y="1072"/>
                </a:lnTo>
                <a:lnTo>
                  <a:pt x="1342" y="1068"/>
                </a:lnTo>
                <a:lnTo>
                  <a:pt x="1343" y="1067"/>
                </a:lnTo>
                <a:lnTo>
                  <a:pt x="1343" y="1066"/>
                </a:lnTo>
                <a:lnTo>
                  <a:pt x="1344" y="1066"/>
                </a:lnTo>
                <a:lnTo>
                  <a:pt x="1344" y="1064"/>
                </a:lnTo>
                <a:lnTo>
                  <a:pt x="1345" y="1064"/>
                </a:lnTo>
                <a:lnTo>
                  <a:pt x="1345" y="1063"/>
                </a:lnTo>
                <a:lnTo>
                  <a:pt x="1346" y="1063"/>
                </a:lnTo>
                <a:lnTo>
                  <a:pt x="1346" y="1062"/>
                </a:lnTo>
                <a:lnTo>
                  <a:pt x="1347" y="1061"/>
                </a:lnTo>
                <a:lnTo>
                  <a:pt x="1348" y="1061"/>
                </a:lnTo>
                <a:lnTo>
                  <a:pt x="1348" y="1060"/>
                </a:lnTo>
                <a:lnTo>
                  <a:pt x="1350" y="1059"/>
                </a:lnTo>
                <a:lnTo>
                  <a:pt x="1351" y="1059"/>
                </a:lnTo>
                <a:lnTo>
                  <a:pt x="1351" y="1058"/>
                </a:lnTo>
                <a:lnTo>
                  <a:pt x="1352" y="1058"/>
                </a:lnTo>
                <a:lnTo>
                  <a:pt x="1352" y="1056"/>
                </a:lnTo>
                <a:lnTo>
                  <a:pt x="1353" y="1056"/>
                </a:lnTo>
                <a:lnTo>
                  <a:pt x="1353" y="1055"/>
                </a:lnTo>
                <a:lnTo>
                  <a:pt x="1354" y="1055"/>
                </a:lnTo>
                <a:lnTo>
                  <a:pt x="1355" y="1054"/>
                </a:lnTo>
                <a:lnTo>
                  <a:pt x="1356" y="1054"/>
                </a:lnTo>
                <a:lnTo>
                  <a:pt x="1358" y="1053"/>
                </a:lnTo>
                <a:lnTo>
                  <a:pt x="1359" y="1052"/>
                </a:lnTo>
                <a:lnTo>
                  <a:pt x="1364" y="1052"/>
                </a:lnTo>
                <a:lnTo>
                  <a:pt x="1367" y="1051"/>
                </a:lnTo>
                <a:lnTo>
                  <a:pt x="1368" y="1051"/>
                </a:lnTo>
                <a:lnTo>
                  <a:pt x="1369" y="1051"/>
                </a:lnTo>
                <a:lnTo>
                  <a:pt x="1370" y="1051"/>
                </a:lnTo>
                <a:lnTo>
                  <a:pt x="1371" y="1051"/>
                </a:lnTo>
                <a:lnTo>
                  <a:pt x="1372" y="1052"/>
                </a:lnTo>
                <a:lnTo>
                  <a:pt x="1373" y="1052"/>
                </a:lnTo>
                <a:lnTo>
                  <a:pt x="1375" y="1052"/>
                </a:lnTo>
                <a:lnTo>
                  <a:pt x="1377" y="1052"/>
                </a:lnTo>
                <a:lnTo>
                  <a:pt x="1378" y="1052"/>
                </a:lnTo>
                <a:lnTo>
                  <a:pt x="1378" y="1053"/>
                </a:lnTo>
                <a:lnTo>
                  <a:pt x="1379" y="1053"/>
                </a:lnTo>
                <a:lnTo>
                  <a:pt x="1380" y="1053"/>
                </a:lnTo>
                <a:lnTo>
                  <a:pt x="1381" y="1053"/>
                </a:lnTo>
                <a:lnTo>
                  <a:pt x="1381" y="1054"/>
                </a:lnTo>
                <a:lnTo>
                  <a:pt x="1383" y="1054"/>
                </a:lnTo>
                <a:lnTo>
                  <a:pt x="1387" y="1055"/>
                </a:lnTo>
                <a:lnTo>
                  <a:pt x="1388" y="1056"/>
                </a:lnTo>
                <a:lnTo>
                  <a:pt x="1389" y="1056"/>
                </a:lnTo>
                <a:lnTo>
                  <a:pt x="1392" y="1058"/>
                </a:lnTo>
                <a:lnTo>
                  <a:pt x="1393" y="1059"/>
                </a:lnTo>
                <a:lnTo>
                  <a:pt x="1395" y="1060"/>
                </a:lnTo>
                <a:lnTo>
                  <a:pt x="1396" y="1060"/>
                </a:lnTo>
                <a:lnTo>
                  <a:pt x="1397" y="1061"/>
                </a:lnTo>
                <a:lnTo>
                  <a:pt x="1398" y="1061"/>
                </a:lnTo>
                <a:lnTo>
                  <a:pt x="1401" y="1062"/>
                </a:lnTo>
                <a:lnTo>
                  <a:pt x="1402" y="1062"/>
                </a:lnTo>
                <a:lnTo>
                  <a:pt x="1403" y="1062"/>
                </a:lnTo>
                <a:lnTo>
                  <a:pt x="1403" y="1063"/>
                </a:lnTo>
                <a:lnTo>
                  <a:pt x="1404" y="1063"/>
                </a:lnTo>
                <a:lnTo>
                  <a:pt x="1404" y="1064"/>
                </a:lnTo>
                <a:lnTo>
                  <a:pt x="1405" y="1064"/>
                </a:lnTo>
                <a:lnTo>
                  <a:pt x="1405" y="1068"/>
                </a:lnTo>
                <a:lnTo>
                  <a:pt x="1404" y="1070"/>
                </a:lnTo>
                <a:lnTo>
                  <a:pt x="1403" y="1071"/>
                </a:lnTo>
                <a:lnTo>
                  <a:pt x="1402" y="1073"/>
                </a:lnTo>
                <a:lnTo>
                  <a:pt x="1402" y="1075"/>
                </a:lnTo>
                <a:lnTo>
                  <a:pt x="1403" y="1076"/>
                </a:lnTo>
                <a:lnTo>
                  <a:pt x="1403" y="1078"/>
                </a:lnTo>
                <a:lnTo>
                  <a:pt x="1403" y="1079"/>
                </a:lnTo>
                <a:lnTo>
                  <a:pt x="1405" y="1079"/>
                </a:lnTo>
                <a:lnTo>
                  <a:pt x="1405" y="1078"/>
                </a:lnTo>
                <a:lnTo>
                  <a:pt x="1404" y="1073"/>
                </a:lnTo>
                <a:lnTo>
                  <a:pt x="1405" y="1072"/>
                </a:lnTo>
                <a:lnTo>
                  <a:pt x="1405" y="1071"/>
                </a:lnTo>
                <a:lnTo>
                  <a:pt x="1406" y="1070"/>
                </a:lnTo>
                <a:lnTo>
                  <a:pt x="1406" y="1069"/>
                </a:lnTo>
                <a:lnTo>
                  <a:pt x="1408" y="1069"/>
                </a:lnTo>
                <a:lnTo>
                  <a:pt x="1409" y="1069"/>
                </a:lnTo>
                <a:lnTo>
                  <a:pt x="1410" y="1066"/>
                </a:lnTo>
                <a:lnTo>
                  <a:pt x="1410" y="1067"/>
                </a:lnTo>
                <a:lnTo>
                  <a:pt x="1411" y="1067"/>
                </a:lnTo>
                <a:lnTo>
                  <a:pt x="1412" y="1068"/>
                </a:lnTo>
                <a:lnTo>
                  <a:pt x="1412" y="1067"/>
                </a:lnTo>
                <a:lnTo>
                  <a:pt x="1411" y="1070"/>
                </a:lnTo>
                <a:lnTo>
                  <a:pt x="1411" y="1072"/>
                </a:lnTo>
                <a:lnTo>
                  <a:pt x="1412" y="1073"/>
                </a:lnTo>
                <a:lnTo>
                  <a:pt x="1412" y="1072"/>
                </a:lnTo>
                <a:lnTo>
                  <a:pt x="1412" y="1071"/>
                </a:lnTo>
                <a:lnTo>
                  <a:pt x="1413" y="1071"/>
                </a:lnTo>
                <a:lnTo>
                  <a:pt x="1413" y="1070"/>
                </a:lnTo>
                <a:lnTo>
                  <a:pt x="1413" y="1069"/>
                </a:lnTo>
                <a:lnTo>
                  <a:pt x="1414" y="1069"/>
                </a:lnTo>
                <a:lnTo>
                  <a:pt x="1414" y="1068"/>
                </a:lnTo>
                <a:lnTo>
                  <a:pt x="1415" y="1068"/>
                </a:lnTo>
                <a:lnTo>
                  <a:pt x="1415" y="1069"/>
                </a:lnTo>
                <a:lnTo>
                  <a:pt x="1420" y="1070"/>
                </a:lnTo>
                <a:lnTo>
                  <a:pt x="1420" y="1071"/>
                </a:lnTo>
                <a:lnTo>
                  <a:pt x="1421" y="1071"/>
                </a:lnTo>
                <a:lnTo>
                  <a:pt x="1422" y="1071"/>
                </a:lnTo>
                <a:lnTo>
                  <a:pt x="1422" y="1072"/>
                </a:lnTo>
                <a:lnTo>
                  <a:pt x="1425" y="1073"/>
                </a:lnTo>
                <a:lnTo>
                  <a:pt x="1426" y="1075"/>
                </a:lnTo>
                <a:lnTo>
                  <a:pt x="1427" y="1076"/>
                </a:lnTo>
                <a:lnTo>
                  <a:pt x="1427" y="1077"/>
                </a:lnTo>
                <a:lnTo>
                  <a:pt x="1428" y="1077"/>
                </a:lnTo>
                <a:lnTo>
                  <a:pt x="1429" y="1079"/>
                </a:lnTo>
                <a:lnTo>
                  <a:pt x="1430" y="1080"/>
                </a:lnTo>
                <a:lnTo>
                  <a:pt x="1430" y="1083"/>
                </a:lnTo>
                <a:lnTo>
                  <a:pt x="1430" y="1084"/>
                </a:lnTo>
                <a:lnTo>
                  <a:pt x="1430" y="1085"/>
                </a:lnTo>
                <a:lnTo>
                  <a:pt x="1431" y="1085"/>
                </a:lnTo>
                <a:lnTo>
                  <a:pt x="1431" y="1086"/>
                </a:lnTo>
                <a:lnTo>
                  <a:pt x="1433" y="1086"/>
                </a:lnTo>
                <a:lnTo>
                  <a:pt x="1433" y="1087"/>
                </a:lnTo>
                <a:lnTo>
                  <a:pt x="1431" y="1087"/>
                </a:lnTo>
                <a:lnTo>
                  <a:pt x="1434" y="1092"/>
                </a:lnTo>
                <a:lnTo>
                  <a:pt x="1436" y="1097"/>
                </a:lnTo>
                <a:lnTo>
                  <a:pt x="1436" y="1098"/>
                </a:lnTo>
                <a:lnTo>
                  <a:pt x="1440" y="1103"/>
                </a:lnTo>
                <a:lnTo>
                  <a:pt x="1442" y="1104"/>
                </a:lnTo>
                <a:lnTo>
                  <a:pt x="1444" y="1106"/>
                </a:lnTo>
                <a:lnTo>
                  <a:pt x="1447" y="1110"/>
                </a:lnTo>
                <a:lnTo>
                  <a:pt x="1448" y="1110"/>
                </a:lnTo>
                <a:lnTo>
                  <a:pt x="1448" y="1111"/>
                </a:lnTo>
                <a:lnTo>
                  <a:pt x="1450" y="1111"/>
                </a:lnTo>
                <a:lnTo>
                  <a:pt x="1451" y="1111"/>
                </a:lnTo>
                <a:lnTo>
                  <a:pt x="1453" y="1112"/>
                </a:lnTo>
                <a:lnTo>
                  <a:pt x="1455" y="1113"/>
                </a:lnTo>
                <a:lnTo>
                  <a:pt x="1456" y="1113"/>
                </a:lnTo>
                <a:lnTo>
                  <a:pt x="1458" y="1114"/>
                </a:lnTo>
                <a:lnTo>
                  <a:pt x="1459" y="1114"/>
                </a:lnTo>
                <a:lnTo>
                  <a:pt x="1461" y="1114"/>
                </a:lnTo>
                <a:lnTo>
                  <a:pt x="1462" y="1115"/>
                </a:lnTo>
                <a:lnTo>
                  <a:pt x="1463" y="1115"/>
                </a:lnTo>
                <a:lnTo>
                  <a:pt x="1464" y="1115"/>
                </a:lnTo>
                <a:lnTo>
                  <a:pt x="1465" y="1115"/>
                </a:lnTo>
                <a:lnTo>
                  <a:pt x="1467" y="1115"/>
                </a:lnTo>
                <a:lnTo>
                  <a:pt x="1469" y="1117"/>
                </a:lnTo>
                <a:lnTo>
                  <a:pt x="1470" y="1117"/>
                </a:lnTo>
                <a:lnTo>
                  <a:pt x="1471" y="1117"/>
                </a:lnTo>
                <a:lnTo>
                  <a:pt x="1472" y="1117"/>
                </a:lnTo>
                <a:lnTo>
                  <a:pt x="1473" y="1117"/>
                </a:lnTo>
                <a:lnTo>
                  <a:pt x="1475" y="1118"/>
                </a:lnTo>
                <a:lnTo>
                  <a:pt x="1477" y="1118"/>
                </a:lnTo>
                <a:lnTo>
                  <a:pt x="1479" y="1119"/>
                </a:lnTo>
                <a:lnTo>
                  <a:pt x="1480" y="1119"/>
                </a:lnTo>
                <a:lnTo>
                  <a:pt x="1481" y="1120"/>
                </a:lnTo>
                <a:lnTo>
                  <a:pt x="1483" y="1120"/>
                </a:lnTo>
                <a:lnTo>
                  <a:pt x="1484" y="1120"/>
                </a:lnTo>
                <a:lnTo>
                  <a:pt x="1484" y="1121"/>
                </a:lnTo>
                <a:lnTo>
                  <a:pt x="1485" y="1122"/>
                </a:lnTo>
                <a:lnTo>
                  <a:pt x="1486" y="1123"/>
                </a:lnTo>
                <a:lnTo>
                  <a:pt x="1487" y="1126"/>
                </a:lnTo>
                <a:lnTo>
                  <a:pt x="1488" y="1127"/>
                </a:lnTo>
                <a:lnTo>
                  <a:pt x="1488" y="1128"/>
                </a:lnTo>
                <a:lnTo>
                  <a:pt x="1489" y="1128"/>
                </a:lnTo>
                <a:lnTo>
                  <a:pt x="1489" y="1129"/>
                </a:lnTo>
                <a:lnTo>
                  <a:pt x="1489" y="1130"/>
                </a:lnTo>
                <a:lnTo>
                  <a:pt x="1490" y="1130"/>
                </a:lnTo>
                <a:lnTo>
                  <a:pt x="1490" y="1135"/>
                </a:lnTo>
                <a:lnTo>
                  <a:pt x="1490" y="1136"/>
                </a:lnTo>
                <a:lnTo>
                  <a:pt x="1493" y="1143"/>
                </a:lnTo>
                <a:lnTo>
                  <a:pt x="1501" y="1164"/>
                </a:lnTo>
                <a:lnTo>
                  <a:pt x="1504" y="1163"/>
                </a:lnTo>
                <a:lnTo>
                  <a:pt x="1504" y="1164"/>
                </a:lnTo>
                <a:lnTo>
                  <a:pt x="1504" y="1165"/>
                </a:lnTo>
                <a:lnTo>
                  <a:pt x="1505" y="1167"/>
                </a:lnTo>
                <a:lnTo>
                  <a:pt x="1505" y="1168"/>
                </a:lnTo>
                <a:lnTo>
                  <a:pt x="1505" y="1169"/>
                </a:lnTo>
                <a:lnTo>
                  <a:pt x="1505" y="1170"/>
                </a:lnTo>
                <a:lnTo>
                  <a:pt x="1505" y="1171"/>
                </a:lnTo>
                <a:lnTo>
                  <a:pt x="1504" y="1172"/>
                </a:lnTo>
                <a:lnTo>
                  <a:pt x="1504" y="1173"/>
                </a:lnTo>
                <a:lnTo>
                  <a:pt x="1504" y="1175"/>
                </a:lnTo>
                <a:lnTo>
                  <a:pt x="1503" y="1175"/>
                </a:lnTo>
                <a:lnTo>
                  <a:pt x="1497" y="1176"/>
                </a:lnTo>
                <a:lnTo>
                  <a:pt x="1497" y="1177"/>
                </a:lnTo>
                <a:lnTo>
                  <a:pt x="1488" y="1179"/>
                </a:lnTo>
                <a:lnTo>
                  <a:pt x="1487" y="1179"/>
                </a:lnTo>
                <a:lnTo>
                  <a:pt x="1486" y="1179"/>
                </a:lnTo>
                <a:lnTo>
                  <a:pt x="1486" y="1178"/>
                </a:lnTo>
                <a:lnTo>
                  <a:pt x="1485" y="1179"/>
                </a:lnTo>
                <a:lnTo>
                  <a:pt x="1485" y="1180"/>
                </a:lnTo>
                <a:lnTo>
                  <a:pt x="1484" y="1180"/>
                </a:lnTo>
                <a:lnTo>
                  <a:pt x="1483" y="1181"/>
                </a:lnTo>
                <a:lnTo>
                  <a:pt x="1481" y="1182"/>
                </a:lnTo>
                <a:lnTo>
                  <a:pt x="1483" y="1185"/>
                </a:lnTo>
                <a:lnTo>
                  <a:pt x="1483" y="1186"/>
                </a:lnTo>
                <a:lnTo>
                  <a:pt x="1484" y="1188"/>
                </a:lnTo>
                <a:lnTo>
                  <a:pt x="1484" y="1189"/>
                </a:lnTo>
                <a:lnTo>
                  <a:pt x="1483" y="1190"/>
                </a:lnTo>
                <a:lnTo>
                  <a:pt x="1479" y="1192"/>
                </a:lnTo>
                <a:lnTo>
                  <a:pt x="1473" y="1194"/>
                </a:lnTo>
                <a:lnTo>
                  <a:pt x="1472" y="1194"/>
                </a:lnTo>
                <a:lnTo>
                  <a:pt x="1471" y="1194"/>
                </a:lnTo>
                <a:lnTo>
                  <a:pt x="1471" y="1195"/>
                </a:lnTo>
                <a:lnTo>
                  <a:pt x="1470" y="1195"/>
                </a:lnTo>
                <a:lnTo>
                  <a:pt x="1470" y="1196"/>
                </a:lnTo>
                <a:lnTo>
                  <a:pt x="1471" y="1196"/>
                </a:lnTo>
                <a:lnTo>
                  <a:pt x="1472" y="1196"/>
                </a:lnTo>
                <a:lnTo>
                  <a:pt x="1473" y="1198"/>
                </a:lnTo>
                <a:lnTo>
                  <a:pt x="1475" y="1200"/>
                </a:lnTo>
                <a:lnTo>
                  <a:pt x="1473" y="1200"/>
                </a:lnTo>
                <a:lnTo>
                  <a:pt x="1475" y="1202"/>
                </a:lnTo>
                <a:lnTo>
                  <a:pt x="1473" y="1204"/>
                </a:lnTo>
                <a:lnTo>
                  <a:pt x="1471" y="1205"/>
                </a:lnTo>
                <a:lnTo>
                  <a:pt x="1469" y="1206"/>
                </a:lnTo>
                <a:lnTo>
                  <a:pt x="1471" y="1215"/>
                </a:lnTo>
                <a:lnTo>
                  <a:pt x="1465" y="1217"/>
                </a:lnTo>
                <a:lnTo>
                  <a:pt x="1465" y="1219"/>
                </a:lnTo>
                <a:lnTo>
                  <a:pt x="1472" y="1217"/>
                </a:lnTo>
                <a:lnTo>
                  <a:pt x="1473" y="1220"/>
                </a:lnTo>
                <a:lnTo>
                  <a:pt x="1473" y="1221"/>
                </a:lnTo>
                <a:lnTo>
                  <a:pt x="1475" y="1224"/>
                </a:lnTo>
                <a:lnTo>
                  <a:pt x="1476" y="1228"/>
                </a:lnTo>
                <a:lnTo>
                  <a:pt x="1476" y="1229"/>
                </a:lnTo>
                <a:lnTo>
                  <a:pt x="1477" y="1230"/>
                </a:lnTo>
                <a:lnTo>
                  <a:pt x="1477" y="1231"/>
                </a:lnTo>
                <a:lnTo>
                  <a:pt x="1478" y="1231"/>
                </a:lnTo>
                <a:lnTo>
                  <a:pt x="1478" y="1232"/>
                </a:lnTo>
                <a:lnTo>
                  <a:pt x="1479" y="1232"/>
                </a:lnTo>
                <a:lnTo>
                  <a:pt x="1479" y="1231"/>
                </a:lnTo>
                <a:lnTo>
                  <a:pt x="1479" y="1229"/>
                </a:lnTo>
                <a:lnTo>
                  <a:pt x="1477" y="1224"/>
                </a:lnTo>
                <a:lnTo>
                  <a:pt x="1476" y="1221"/>
                </a:lnTo>
                <a:lnTo>
                  <a:pt x="1476" y="1219"/>
                </a:lnTo>
                <a:lnTo>
                  <a:pt x="1473" y="1213"/>
                </a:lnTo>
                <a:lnTo>
                  <a:pt x="1477" y="1212"/>
                </a:lnTo>
                <a:lnTo>
                  <a:pt x="1477" y="1211"/>
                </a:lnTo>
                <a:lnTo>
                  <a:pt x="1473" y="1212"/>
                </a:lnTo>
                <a:lnTo>
                  <a:pt x="1472" y="1210"/>
                </a:lnTo>
                <a:lnTo>
                  <a:pt x="1472" y="1209"/>
                </a:lnTo>
                <a:lnTo>
                  <a:pt x="1478" y="1206"/>
                </a:lnTo>
                <a:lnTo>
                  <a:pt x="1478" y="1205"/>
                </a:lnTo>
                <a:lnTo>
                  <a:pt x="1477" y="1201"/>
                </a:lnTo>
                <a:lnTo>
                  <a:pt x="1476" y="1198"/>
                </a:lnTo>
                <a:lnTo>
                  <a:pt x="1476" y="1197"/>
                </a:lnTo>
                <a:lnTo>
                  <a:pt x="1477" y="1195"/>
                </a:lnTo>
                <a:lnTo>
                  <a:pt x="1480" y="1194"/>
                </a:lnTo>
                <a:lnTo>
                  <a:pt x="1481" y="1194"/>
                </a:lnTo>
                <a:lnTo>
                  <a:pt x="1484" y="1193"/>
                </a:lnTo>
                <a:lnTo>
                  <a:pt x="1487" y="1192"/>
                </a:lnTo>
                <a:lnTo>
                  <a:pt x="1486" y="1185"/>
                </a:lnTo>
                <a:lnTo>
                  <a:pt x="1486" y="1184"/>
                </a:lnTo>
                <a:lnTo>
                  <a:pt x="1487" y="1184"/>
                </a:lnTo>
                <a:lnTo>
                  <a:pt x="1487" y="1182"/>
                </a:lnTo>
                <a:lnTo>
                  <a:pt x="1488" y="1182"/>
                </a:lnTo>
                <a:lnTo>
                  <a:pt x="1489" y="1182"/>
                </a:lnTo>
                <a:lnTo>
                  <a:pt x="1498" y="1179"/>
                </a:lnTo>
                <a:lnTo>
                  <a:pt x="1503" y="1178"/>
                </a:lnTo>
                <a:lnTo>
                  <a:pt x="1503" y="1177"/>
                </a:lnTo>
                <a:lnTo>
                  <a:pt x="1504" y="1177"/>
                </a:lnTo>
                <a:lnTo>
                  <a:pt x="1505" y="1177"/>
                </a:lnTo>
                <a:lnTo>
                  <a:pt x="1505" y="1178"/>
                </a:lnTo>
                <a:lnTo>
                  <a:pt x="1506" y="1178"/>
                </a:lnTo>
                <a:lnTo>
                  <a:pt x="1506" y="1179"/>
                </a:lnTo>
                <a:lnTo>
                  <a:pt x="1507" y="1179"/>
                </a:lnTo>
                <a:lnTo>
                  <a:pt x="1507" y="1180"/>
                </a:lnTo>
                <a:lnTo>
                  <a:pt x="1509" y="1180"/>
                </a:lnTo>
                <a:lnTo>
                  <a:pt x="1510" y="1181"/>
                </a:lnTo>
                <a:lnTo>
                  <a:pt x="1510" y="1182"/>
                </a:lnTo>
                <a:lnTo>
                  <a:pt x="1511" y="1182"/>
                </a:lnTo>
                <a:lnTo>
                  <a:pt x="1511" y="1185"/>
                </a:lnTo>
                <a:lnTo>
                  <a:pt x="1511" y="1186"/>
                </a:lnTo>
                <a:lnTo>
                  <a:pt x="1512" y="1186"/>
                </a:lnTo>
                <a:lnTo>
                  <a:pt x="1512" y="1187"/>
                </a:lnTo>
                <a:lnTo>
                  <a:pt x="1511" y="1187"/>
                </a:lnTo>
                <a:lnTo>
                  <a:pt x="1510" y="1187"/>
                </a:lnTo>
                <a:lnTo>
                  <a:pt x="1510" y="1188"/>
                </a:lnTo>
                <a:lnTo>
                  <a:pt x="1506" y="1189"/>
                </a:lnTo>
                <a:lnTo>
                  <a:pt x="1505" y="1192"/>
                </a:lnTo>
                <a:lnTo>
                  <a:pt x="1504" y="1193"/>
                </a:lnTo>
                <a:lnTo>
                  <a:pt x="1504" y="1194"/>
                </a:lnTo>
                <a:lnTo>
                  <a:pt x="1504" y="1195"/>
                </a:lnTo>
                <a:lnTo>
                  <a:pt x="1505" y="1196"/>
                </a:lnTo>
                <a:lnTo>
                  <a:pt x="1505" y="1197"/>
                </a:lnTo>
                <a:lnTo>
                  <a:pt x="1505" y="1198"/>
                </a:lnTo>
                <a:lnTo>
                  <a:pt x="1506" y="1198"/>
                </a:lnTo>
                <a:lnTo>
                  <a:pt x="1506" y="1200"/>
                </a:lnTo>
                <a:lnTo>
                  <a:pt x="1507" y="1200"/>
                </a:lnTo>
                <a:lnTo>
                  <a:pt x="1509" y="1200"/>
                </a:lnTo>
                <a:lnTo>
                  <a:pt x="1507" y="1195"/>
                </a:lnTo>
                <a:lnTo>
                  <a:pt x="1507" y="1194"/>
                </a:lnTo>
                <a:lnTo>
                  <a:pt x="1507" y="1193"/>
                </a:lnTo>
                <a:lnTo>
                  <a:pt x="1509" y="1193"/>
                </a:lnTo>
                <a:lnTo>
                  <a:pt x="1509" y="1192"/>
                </a:lnTo>
                <a:lnTo>
                  <a:pt x="1510" y="1192"/>
                </a:lnTo>
                <a:lnTo>
                  <a:pt x="1510" y="1190"/>
                </a:lnTo>
                <a:lnTo>
                  <a:pt x="1513" y="1189"/>
                </a:lnTo>
                <a:lnTo>
                  <a:pt x="1515" y="1188"/>
                </a:lnTo>
                <a:lnTo>
                  <a:pt x="1523" y="1190"/>
                </a:lnTo>
                <a:lnTo>
                  <a:pt x="1523" y="1189"/>
                </a:lnTo>
                <a:lnTo>
                  <a:pt x="1523" y="1188"/>
                </a:lnTo>
                <a:lnTo>
                  <a:pt x="1521" y="1188"/>
                </a:lnTo>
                <a:lnTo>
                  <a:pt x="1520" y="1187"/>
                </a:lnTo>
                <a:lnTo>
                  <a:pt x="1519" y="1187"/>
                </a:lnTo>
                <a:lnTo>
                  <a:pt x="1518" y="1187"/>
                </a:lnTo>
                <a:lnTo>
                  <a:pt x="1515" y="1186"/>
                </a:lnTo>
                <a:lnTo>
                  <a:pt x="1515" y="1185"/>
                </a:lnTo>
                <a:lnTo>
                  <a:pt x="1514" y="1184"/>
                </a:lnTo>
                <a:lnTo>
                  <a:pt x="1514" y="1182"/>
                </a:lnTo>
                <a:lnTo>
                  <a:pt x="1514" y="1181"/>
                </a:lnTo>
                <a:lnTo>
                  <a:pt x="1513" y="1181"/>
                </a:lnTo>
                <a:lnTo>
                  <a:pt x="1513" y="1179"/>
                </a:lnTo>
                <a:lnTo>
                  <a:pt x="1512" y="1178"/>
                </a:lnTo>
                <a:lnTo>
                  <a:pt x="1511" y="1177"/>
                </a:lnTo>
                <a:lnTo>
                  <a:pt x="1510" y="1176"/>
                </a:lnTo>
                <a:lnTo>
                  <a:pt x="1510" y="1175"/>
                </a:lnTo>
                <a:lnTo>
                  <a:pt x="1510" y="1173"/>
                </a:lnTo>
                <a:lnTo>
                  <a:pt x="1509" y="1173"/>
                </a:lnTo>
                <a:lnTo>
                  <a:pt x="1509" y="1172"/>
                </a:lnTo>
                <a:lnTo>
                  <a:pt x="1509" y="1171"/>
                </a:lnTo>
                <a:lnTo>
                  <a:pt x="1507" y="1171"/>
                </a:lnTo>
                <a:lnTo>
                  <a:pt x="1507" y="1170"/>
                </a:lnTo>
                <a:lnTo>
                  <a:pt x="1507" y="1169"/>
                </a:lnTo>
                <a:lnTo>
                  <a:pt x="1507" y="1168"/>
                </a:lnTo>
                <a:lnTo>
                  <a:pt x="1507" y="1167"/>
                </a:lnTo>
                <a:lnTo>
                  <a:pt x="1507" y="1165"/>
                </a:lnTo>
                <a:lnTo>
                  <a:pt x="1509" y="1165"/>
                </a:lnTo>
                <a:lnTo>
                  <a:pt x="1509" y="1164"/>
                </a:lnTo>
                <a:lnTo>
                  <a:pt x="1509" y="1163"/>
                </a:lnTo>
                <a:lnTo>
                  <a:pt x="1507" y="1163"/>
                </a:lnTo>
                <a:lnTo>
                  <a:pt x="1507" y="1162"/>
                </a:lnTo>
                <a:lnTo>
                  <a:pt x="1507" y="1161"/>
                </a:lnTo>
                <a:lnTo>
                  <a:pt x="1507" y="1160"/>
                </a:lnTo>
                <a:lnTo>
                  <a:pt x="1506" y="1160"/>
                </a:lnTo>
                <a:lnTo>
                  <a:pt x="1506" y="1159"/>
                </a:lnTo>
                <a:lnTo>
                  <a:pt x="1506" y="1157"/>
                </a:lnTo>
                <a:lnTo>
                  <a:pt x="1506" y="1156"/>
                </a:lnTo>
                <a:lnTo>
                  <a:pt x="1506" y="1155"/>
                </a:lnTo>
                <a:lnTo>
                  <a:pt x="1505" y="1155"/>
                </a:lnTo>
                <a:lnTo>
                  <a:pt x="1505" y="1154"/>
                </a:lnTo>
                <a:lnTo>
                  <a:pt x="1504" y="1154"/>
                </a:lnTo>
                <a:lnTo>
                  <a:pt x="1504" y="1153"/>
                </a:lnTo>
                <a:lnTo>
                  <a:pt x="1503" y="1153"/>
                </a:lnTo>
                <a:lnTo>
                  <a:pt x="1503" y="1152"/>
                </a:lnTo>
                <a:lnTo>
                  <a:pt x="1503" y="1151"/>
                </a:lnTo>
                <a:lnTo>
                  <a:pt x="1502" y="1151"/>
                </a:lnTo>
                <a:lnTo>
                  <a:pt x="1503" y="1151"/>
                </a:lnTo>
                <a:lnTo>
                  <a:pt x="1503" y="1150"/>
                </a:lnTo>
                <a:lnTo>
                  <a:pt x="1503" y="1148"/>
                </a:lnTo>
                <a:lnTo>
                  <a:pt x="1504" y="1148"/>
                </a:lnTo>
                <a:lnTo>
                  <a:pt x="1504" y="1147"/>
                </a:lnTo>
                <a:lnTo>
                  <a:pt x="1504" y="1146"/>
                </a:lnTo>
                <a:lnTo>
                  <a:pt x="1504" y="1145"/>
                </a:lnTo>
                <a:lnTo>
                  <a:pt x="1505" y="1145"/>
                </a:lnTo>
                <a:lnTo>
                  <a:pt x="1505" y="1144"/>
                </a:lnTo>
                <a:lnTo>
                  <a:pt x="1506" y="1144"/>
                </a:lnTo>
                <a:lnTo>
                  <a:pt x="1507" y="1144"/>
                </a:lnTo>
                <a:lnTo>
                  <a:pt x="1507" y="1143"/>
                </a:lnTo>
                <a:lnTo>
                  <a:pt x="1509" y="1143"/>
                </a:lnTo>
                <a:lnTo>
                  <a:pt x="1510" y="1143"/>
                </a:lnTo>
                <a:lnTo>
                  <a:pt x="1511" y="1143"/>
                </a:lnTo>
                <a:lnTo>
                  <a:pt x="1512" y="1143"/>
                </a:lnTo>
                <a:lnTo>
                  <a:pt x="1513" y="1143"/>
                </a:lnTo>
                <a:lnTo>
                  <a:pt x="1514" y="1143"/>
                </a:lnTo>
                <a:lnTo>
                  <a:pt x="1514" y="1144"/>
                </a:lnTo>
                <a:lnTo>
                  <a:pt x="1514" y="1143"/>
                </a:lnTo>
                <a:lnTo>
                  <a:pt x="1515" y="1143"/>
                </a:lnTo>
                <a:lnTo>
                  <a:pt x="1517" y="1143"/>
                </a:lnTo>
                <a:lnTo>
                  <a:pt x="1518" y="1143"/>
                </a:lnTo>
                <a:lnTo>
                  <a:pt x="1518" y="1144"/>
                </a:lnTo>
                <a:lnTo>
                  <a:pt x="1519" y="1144"/>
                </a:lnTo>
                <a:lnTo>
                  <a:pt x="1520" y="1144"/>
                </a:lnTo>
                <a:lnTo>
                  <a:pt x="1520" y="1145"/>
                </a:lnTo>
                <a:lnTo>
                  <a:pt x="1521" y="1145"/>
                </a:lnTo>
                <a:lnTo>
                  <a:pt x="1522" y="1145"/>
                </a:lnTo>
                <a:lnTo>
                  <a:pt x="1522" y="1144"/>
                </a:lnTo>
                <a:lnTo>
                  <a:pt x="1523" y="1144"/>
                </a:lnTo>
                <a:lnTo>
                  <a:pt x="1525" y="1143"/>
                </a:lnTo>
                <a:lnTo>
                  <a:pt x="1523" y="1143"/>
                </a:lnTo>
                <a:lnTo>
                  <a:pt x="1522" y="1143"/>
                </a:lnTo>
                <a:lnTo>
                  <a:pt x="1521" y="1143"/>
                </a:lnTo>
                <a:lnTo>
                  <a:pt x="1521" y="1142"/>
                </a:lnTo>
                <a:lnTo>
                  <a:pt x="1520" y="1142"/>
                </a:lnTo>
                <a:lnTo>
                  <a:pt x="1519" y="1142"/>
                </a:lnTo>
                <a:lnTo>
                  <a:pt x="1519" y="1140"/>
                </a:lnTo>
                <a:lnTo>
                  <a:pt x="1518" y="1140"/>
                </a:lnTo>
                <a:lnTo>
                  <a:pt x="1517" y="1140"/>
                </a:lnTo>
                <a:lnTo>
                  <a:pt x="1515" y="1140"/>
                </a:lnTo>
                <a:lnTo>
                  <a:pt x="1514" y="1140"/>
                </a:lnTo>
                <a:lnTo>
                  <a:pt x="1514" y="1139"/>
                </a:lnTo>
                <a:lnTo>
                  <a:pt x="1513" y="1139"/>
                </a:lnTo>
                <a:lnTo>
                  <a:pt x="1512" y="1139"/>
                </a:lnTo>
                <a:lnTo>
                  <a:pt x="1511" y="1139"/>
                </a:lnTo>
                <a:lnTo>
                  <a:pt x="1510" y="1139"/>
                </a:lnTo>
                <a:lnTo>
                  <a:pt x="1509" y="1139"/>
                </a:lnTo>
                <a:lnTo>
                  <a:pt x="1507" y="1139"/>
                </a:lnTo>
                <a:lnTo>
                  <a:pt x="1506" y="1139"/>
                </a:lnTo>
                <a:lnTo>
                  <a:pt x="1505" y="1139"/>
                </a:lnTo>
                <a:lnTo>
                  <a:pt x="1504" y="1138"/>
                </a:lnTo>
                <a:lnTo>
                  <a:pt x="1503" y="1138"/>
                </a:lnTo>
                <a:lnTo>
                  <a:pt x="1503" y="1137"/>
                </a:lnTo>
                <a:lnTo>
                  <a:pt x="1502" y="1137"/>
                </a:lnTo>
                <a:lnTo>
                  <a:pt x="1502" y="1136"/>
                </a:lnTo>
                <a:lnTo>
                  <a:pt x="1501" y="1136"/>
                </a:lnTo>
                <a:lnTo>
                  <a:pt x="1500" y="1135"/>
                </a:lnTo>
                <a:lnTo>
                  <a:pt x="1497" y="1133"/>
                </a:lnTo>
                <a:lnTo>
                  <a:pt x="1496" y="1131"/>
                </a:lnTo>
                <a:lnTo>
                  <a:pt x="1496" y="1130"/>
                </a:lnTo>
                <a:lnTo>
                  <a:pt x="1494" y="1129"/>
                </a:lnTo>
                <a:lnTo>
                  <a:pt x="1494" y="1128"/>
                </a:lnTo>
                <a:lnTo>
                  <a:pt x="1494" y="1127"/>
                </a:lnTo>
                <a:lnTo>
                  <a:pt x="1493" y="1127"/>
                </a:lnTo>
                <a:lnTo>
                  <a:pt x="1490" y="1123"/>
                </a:lnTo>
                <a:lnTo>
                  <a:pt x="1489" y="1121"/>
                </a:lnTo>
                <a:lnTo>
                  <a:pt x="1488" y="1120"/>
                </a:lnTo>
                <a:lnTo>
                  <a:pt x="1487" y="1119"/>
                </a:lnTo>
                <a:lnTo>
                  <a:pt x="1487" y="1118"/>
                </a:lnTo>
                <a:lnTo>
                  <a:pt x="1486" y="1118"/>
                </a:lnTo>
                <a:lnTo>
                  <a:pt x="1486" y="1117"/>
                </a:lnTo>
                <a:lnTo>
                  <a:pt x="1485" y="1117"/>
                </a:lnTo>
                <a:lnTo>
                  <a:pt x="1485" y="1115"/>
                </a:lnTo>
                <a:lnTo>
                  <a:pt x="1484" y="1115"/>
                </a:lnTo>
                <a:lnTo>
                  <a:pt x="1480" y="1114"/>
                </a:lnTo>
                <a:lnTo>
                  <a:pt x="1478" y="1114"/>
                </a:lnTo>
                <a:lnTo>
                  <a:pt x="1477" y="1113"/>
                </a:lnTo>
                <a:lnTo>
                  <a:pt x="1476" y="1113"/>
                </a:lnTo>
                <a:lnTo>
                  <a:pt x="1475" y="1113"/>
                </a:lnTo>
                <a:lnTo>
                  <a:pt x="1473" y="1113"/>
                </a:lnTo>
                <a:lnTo>
                  <a:pt x="1471" y="1112"/>
                </a:lnTo>
                <a:lnTo>
                  <a:pt x="1462" y="1111"/>
                </a:lnTo>
                <a:lnTo>
                  <a:pt x="1460" y="1111"/>
                </a:lnTo>
                <a:lnTo>
                  <a:pt x="1454" y="1109"/>
                </a:lnTo>
                <a:lnTo>
                  <a:pt x="1453" y="1109"/>
                </a:lnTo>
                <a:lnTo>
                  <a:pt x="1453" y="1108"/>
                </a:lnTo>
                <a:lnTo>
                  <a:pt x="1452" y="1108"/>
                </a:lnTo>
                <a:lnTo>
                  <a:pt x="1451" y="1108"/>
                </a:lnTo>
                <a:lnTo>
                  <a:pt x="1447" y="1104"/>
                </a:lnTo>
                <a:lnTo>
                  <a:pt x="1445" y="1103"/>
                </a:lnTo>
                <a:lnTo>
                  <a:pt x="1444" y="1102"/>
                </a:lnTo>
                <a:lnTo>
                  <a:pt x="1440" y="1098"/>
                </a:lnTo>
                <a:lnTo>
                  <a:pt x="1439" y="1097"/>
                </a:lnTo>
                <a:lnTo>
                  <a:pt x="1438" y="1096"/>
                </a:lnTo>
                <a:lnTo>
                  <a:pt x="1438" y="1094"/>
                </a:lnTo>
                <a:lnTo>
                  <a:pt x="1437" y="1094"/>
                </a:lnTo>
                <a:lnTo>
                  <a:pt x="1437" y="1093"/>
                </a:lnTo>
                <a:lnTo>
                  <a:pt x="1437" y="1092"/>
                </a:lnTo>
                <a:lnTo>
                  <a:pt x="1438" y="1092"/>
                </a:lnTo>
                <a:lnTo>
                  <a:pt x="1437" y="1092"/>
                </a:lnTo>
                <a:lnTo>
                  <a:pt x="1437" y="1090"/>
                </a:lnTo>
                <a:lnTo>
                  <a:pt x="1437" y="1089"/>
                </a:lnTo>
                <a:lnTo>
                  <a:pt x="1436" y="1088"/>
                </a:lnTo>
                <a:lnTo>
                  <a:pt x="1436" y="1087"/>
                </a:lnTo>
                <a:lnTo>
                  <a:pt x="1436" y="1086"/>
                </a:lnTo>
                <a:lnTo>
                  <a:pt x="1435" y="1086"/>
                </a:lnTo>
                <a:lnTo>
                  <a:pt x="1435" y="1085"/>
                </a:lnTo>
                <a:lnTo>
                  <a:pt x="1435" y="1084"/>
                </a:lnTo>
                <a:lnTo>
                  <a:pt x="1435" y="1083"/>
                </a:lnTo>
                <a:lnTo>
                  <a:pt x="1434" y="1080"/>
                </a:lnTo>
                <a:lnTo>
                  <a:pt x="1433" y="1079"/>
                </a:lnTo>
                <a:lnTo>
                  <a:pt x="1433" y="1077"/>
                </a:lnTo>
                <a:lnTo>
                  <a:pt x="1431" y="1075"/>
                </a:lnTo>
                <a:lnTo>
                  <a:pt x="1429" y="1072"/>
                </a:lnTo>
                <a:lnTo>
                  <a:pt x="1428" y="1071"/>
                </a:lnTo>
                <a:lnTo>
                  <a:pt x="1428" y="1070"/>
                </a:lnTo>
                <a:lnTo>
                  <a:pt x="1427" y="1070"/>
                </a:lnTo>
                <a:lnTo>
                  <a:pt x="1427" y="1069"/>
                </a:lnTo>
                <a:lnTo>
                  <a:pt x="1426" y="1069"/>
                </a:lnTo>
                <a:lnTo>
                  <a:pt x="1425" y="1069"/>
                </a:lnTo>
                <a:lnTo>
                  <a:pt x="1425" y="1068"/>
                </a:lnTo>
                <a:lnTo>
                  <a:pt x="1423" y="1068"/>
                </a:lnTo>
                <a:lnTo>
                  <a:pt x="1422" y="1068"/>
                </a:lnTo>
                <a:lnTo>
                  <a:pt x="1422" y="1067"/>
                </a:lnTo>
                <a:lnTo>
                  <a:pt x="1421" y="1067"/>
                </a:lnTo>
                <a:lnTo>
                  <a:pt x="1420" y="1067"/>
                </a:lnTo>
                <a:lnTo>
                  <a:pt x="1420" y="1066"/>
                </a:lnTo>
                <a:lnTo>
                  <a:pt x="1419" y="1066"/>
                </a:lnTo>
                <a:lnTo>
                  <a:pt x="1418" y="1066"/>
                </a:lnTo>
                <a:lnTo>
                  <a:pt x="1417" y="1064"/>
                </a:lnTo>
                <a:lnTo>
                  <a:pt x="1414" y="1063"/>
                </a:lnTo>
                <a:lnTo>
                  <a:pt x="1413" y="1063"/>
                </a:lnTo>
                <a:lnTo>
                  <a:pt x="1411" y="1062"/>
                </a:lnTo>
                <a:lnTo>
                  <a:pt x="1410" y="1061"/>
                </a:lnTo>
                <a:lnTo>
                  <a:pt x="1409" y="1061"/>
                </a:lnTo>
                <a:lnTo>
                  <a:pt x="1408" y="1061"/>
                </a:lnTo>
                <a:lnTo>
                  <a:pt x="1408" y="1060"/>
                </a:lnTo>
                <a:lnTo>
                  <a:pt x="1409" y="1060"/>
                </a:lnTo>
                <a:lnTo>
                  <a:pt x="1410" y="1060"/>
                </a:lnTo>
                <a:lnTo>
                  <a:pt x="1410" y="1059"/>
                </a:lnTo>
                <a:lnTo>
                  <a:pt x="1411" y="1059"/>
                </a:lnTo>
                <a:lnTo>
                  <a:pt x="1412" y="1059"/>
                </a:lnTo>
                <a:lnTo>
                  <a:pt x="1413" y="1058"/>
                </a:lnTo>
                <a:lnTo>
                  <a:pt x="1414" y="1056"/>
                </a:lnTo>
                <a:lnTo>
                  <a:pt x="1414" y="1058"/>
                </a:lnTo>
                <a:lnTo>
                  <a:pt x="1414" y="1056"/>
                </a:lnTo>
                <a:lnTo>
                  <a:pt x="1417" y="1056"/>
                </a:lnTo>
                <a:lnTo>
                  <a:pt x="1423" y="1053"/>
                </a:lnTo>
                <a:lnTo>
                  <a:pt x="1422" y="1053"/>
                </a:lnTo>
                <a:lnTo>
                  <a:pt x="1422" y="1052"/>
                </a:lnTo>
                <a:lnTo>
                  <a:pt x="1423" y="1052"/>
                </a:lnTo>
                <a:lnTo>
                  <a:pt x="1426" y="1051"/>
                </a:lnTo>
                <a:lnTo>
                  <a:pt x="1428" y="1051"/>
                </a:lnTo>
                <a:lnTo>
                  <a:pt x="1429" y="1050"/>
                </a:lnTo>
                <a:lnTo>
                  <a:pt x="1430" y="1047"/>
                </a:lnTo>
                <a:lnTo>
                  <a:pt x="1431" y="1046"/>
                </a:lnTo>
                <a:lnTo>
                  <a:pt x="1433" y="1045"/>
                </a:lnTo>
                <a:lnTo>
                  <a:pt x="1434" y="1044"/>
                </a:lnTo>
                <a:lnTo>
                  <a:pt x="1433" y="1043"/>
                </a:lnTo>
                <a:lnTo>
                  <a:pt x="1434" y="1041"/>
                </a:lnTo>
                <a:lnTo>
                  <a:pt x="1435" y="1037"/>
                </a:lnTo>
                <a:lnTo>
                  <a:pt x="1437" y="1035"/>
                </a:lnTo>
                <a:lnTo>
                  <a:pt x="1439" y="1030"/>
                </a:lnTo>
                <a:lnTo>
                  <a:pt x="1440" y="1030"/>
                </a:lnTo>
                <a:lnTo>
                  <a:pt x="1442" y="1028"/>
                </a:lnTo>
                <a:lnTo>
                  <a:pt x="1438" y="1027"/>
                </a:lnTo>
                <a:lnTo>
                  <a:pt x="1436" y="1027"/>
                </a:lnTo>
                <a:lnTo>
                  <a:pt x="1435" y="1027"/>
                </a:lnTo>
                <a:lnTo>
                  <a:pt x="1435" y="1029"/>
                </a:lnTo>
                <a:lnTo>
                  <a:pt x="1437" y="1029"/>
                </a:lnTo>
                <a:lnTo>
                  <a:pt x="1435" y="1034"/>
                </a:lnTo>
                <a:lnTo>
                  <a:pt x="1431" y="1041"/>
                </a:lnTo>
                <a:lnTo>
                  <a:pt x="1429" y="1044"/>
                </a:lnTo>
                <a:lnTo>
                  <a:pt x="1428" y="1046"/>
                </a:lnTo>
                <a:lnTo>
                  <a:pt x="1427" y="1047"/>
                </a:lnTo>
                <a:lnTo>
                  <a:pt x="1426" y="1047"/>
                </a:lnTo>
                <a:lnTo>
                  <a:pt x="1426" y="1048"/>
                </a:lnTo>
                <a:lnTo>
                  <a:pt x="1425" y="1050"/>
                </a:lnTo>
                <a:lnTo>
                  <a:pt x="1423" y="1050"/>
                </a:lnTo>
                <a:lnTo>
                  <a:pt x="1422" y="1050"/>
                </a:lnTo>
                <a:lnTo>
                  <a:pt x="1422" y="1051"/>
                </a:lnTo>
                <a:lnTo>
                  <a:pt x="1422" y="1052"/>
                </a:lnTo>
                <a:lnTo>
                  <a:pt x="1420" y="1052"/>
                </a:lnTo>
                <a:lnTo>
                  <a:pt x="1419" y="1052"/>
                </a:lnTo>
                <a:lnTo>
                  <a:pt x="1418" y="1052"/>
                </a:lnTo>
                <a:lnTo>
                  <a:pt x="1418" y="1053"/>
                </a:lnTo>
                <a:lnTo>
                  <a:pt x="1417" y="1053"/>
                </a:lnTo>
                <a:lnTo>
                  <a:pt x="1415" y="1054"/>
                </a:lnTo>
                <a:lnTo>
                  <a:pt x="1414" y="1054"/>
                </a:lnTo>
                <a:lnTo>
                  <a:pt x="1413" y="1054"/>
                </a:lnTo>
                <a:lnTo>
                  <a:pt x="1411" y="1055"/>
                </a:lnTo>
                <a:lnTo>
                  <a:pt x="1411" y="1056"/>
                </a:lnTo>
                <a:lnTo>
                  <a:pt x="1410" y="1056"/>
                </a:lnTo>
                <a:lnTo>
                  <a:pt x="1408" y="1056"/>
                </a:lnTo>
                <a:lnTo>
                  <a:pt x="1403" y="1059"/>
                </a:lnTo>
                <a:lnTo>
                  <a:pt x="1388" y="1052"/>
                </a:lnTo>
                <a:lnTo>
                  <a:pt x="1386" y="1051"/>
                </a:lnTo>
                <a:lnTo>
                  <a:pt x="1384" y="1050"/>
                </a:lnTo>
                <a:lnTo>
                  <a:pt x="1381" y="1048"/>
                </a:lnTo>
                <a:lnTo>
                  <a:pt x="1379" y="1048"/>
                </a:lnTo>
                <a:lnTo>
                  <a:pt x="1378" y="1048"/>
                </a:lnTo>
                <a:lnTo>
                  <a:pt x="1377" y="1048"/>
                </a:lnTo>
                <a:lnTo>
                  <a:pt x="1377" y="1047"/>
                </a:lnTo>
                <a:lnTo>
                  <a:pt x="1376" y="1047"/>
                </a:lnTo>
                <a:lnTo>
                  <a:pt x="1375" y="1047"/>
                </a:lnTo>
                <a:lnTo>
                  <a:pt x="1373" y="1047"/>
                </a:lnTo>
                <a:lnTo>
                  <a:pt x="1372" y="1047"/>
                </a:lnTo>
                <a:lnTo>
                  <a:pt x="1371" y="1047"/>
                </a:lnTo>
                <a:lnTo>
                  <a:pt x="1370" y="1047"/>
                </a:lnTo>
                <a:lnTo>
                  <a:pt x="1369" y="1047"/>
                </a:lnTo>
                <a:lnTo>
                  <a:pt x="1368" y="1047"/>
                </a:lnTo>
                <a:lnTo>
                  <a:pt x="1367" y="1047"/>
                </a:lnTo>
                <a:lnTo>
                  <a:pt x="1366" y="1047"/>
                </a:lnTo>
                <a:lnTo>
                  <a:pt x="1364" y="1047"/>
                </a:lnTo>
                <a:lnTo>
                  <a:pt x="1363" y="1047"/>
                </a:lnTo>
                <a:lnTo>
                  <a:pt x="1362" y="1047"/>
                </a:lnTo>
                <a:lnTo>
                  <a:pt x="1361" y="1047"/>
                </a:lnTo>
                <a:lnTo>
                  <a:pt x="1360" y="1047"/>
                </a:lnTo>
                <a:lnTo>
                  <a:pt x="1359" y="1048"/>
                </a:lnTo>
                <a:lnTo>
                  <a:pt x="1358" y="1048"/>
                </a:lnTo>
                <a:lnTo>
                  <a:pt x="1356" y="1048"/>
                </a:lnTo>
                <a:lnTo>
                  <a:pt x="1355" y="1048"/>
                </a:lnTo>
                <a:lnTo>
                  <a:pt x="1355" y="1050"/>
                </a:lnTo>
                <a:lnTo>
                  <a:pt x="1354" y="1050"/>
                </a:lnTo>
                <a:lnTo>
                  <a:pt x="1353" y="1050"/>
                </a:lnTo>
                <a:lnTo>
                  <a:pt x="1353" y="1051"/>
                </a:lnTo>
                <a:lnTo>
                  <a:pt x="1352" y="1051"/>
                </a:lnTo>
                <a:lnTo>
                  <a:pt x="1351" y="1051"/>
                </a:lnTo>
                <a:lnTo>
                  <a:pt x="1351" y="1052"/>
                </a:lnTo>
                <a:lnTo>
                  <a:pt x="1350" y="1052"/>
                </a:lnTo>
                <a:lnTo>
                  <a:pt x="1348" y="1053"/>
                </a:lnTo>
                <a:lnTo>
                  <a:pt x="1347" y="1053"/>
                </a:lnTo>
                <a:lnTo>
                  <a:pt x="1347" y="1054"/>
                </a:lnTo>
                <a:lnTo>
                  <a:pt x="1346" y="1054"/>
                </a:lnTo>
                <a:lnTo>
                  <a:pt x="1345" y="1054"/>
                </a:lnTo>
                <a:lnTo>
                  <a:pt x="1345" y="1055"/>
                </a:lnTo>
                <a:lnTo>
                  <a:pt x="1344" y="1055"/>
                </a:lnTo>
                <a:lnTo>
                  <a:pt x="1343" y="1055"/>
                </a:lnTo>
                <a:lnTo>
                  <a:pt x="1343" y="1056"/>
                </a:lnTo>
                <a:lnTo>
                  <a:pt x="1341" y="1058"/>
                </a:lnTo>
                <a:lnTo>
                  <a:pt x="1337" y="1056"/>
                </a:lnTo>
                <a:lnTo>
                  <a:pt x="1336" y="1056"/>
                </a:lnTo>
                <a:lnTo>
                  <a:pt x="1335" y="1056"/>
                </a:lnTo>
                <a:lnTo>
                  <a:pt x="1335" y="1055"/>
                </a:lnTo>
                <a:lnTo>
                  <a:pt x="1334" y="1054"/>
                </a:lnTo>
                <a:lnTo>
                  <a:pt x="1333" y="1054"/>
                </a:lnTo>
                <a:lnTo>
                  <a:pt x="1333" y="1053"/>
                </a:lnTo>
                <a:lnTo>
                  <a:pt x="1333" y="1052"/>
                </a:lnTo>
                <a:lnTo>
                  <a:pt x="1334" y="1047"/>
                </a:lnTo>
                <a:lnTo>
                  <a:pt x="1335" y="1046"/>
                </a:lnTo>
                <a:lnTo>
                  <a:pt x="1336" y="1046"/>
                </a:lnTo>
                <a:lnTo>
                  <a:pt x="1337" y="1045"/>
                </a:lnTo>
                <a:lnTo>
                  <a:pt x="1338" y="1044"/>
                </a:lnTo>
                <a:lnTo>
                  <a:pt x="1338" y="1043"/>
                </a:lnTo>
                <a:lnTo>
                  <a:pt x="1337" y="1043"/>
                </a:lnTo>
                <a:lnTo>
                  <a:pt x="1336" y="1042"/>
                </a:lnTo>
                <a:lnTo>
                  <a:pt x="1336" y="1041"/>
                </a:lnTo>
                <a:lnTo>
                  <a:pt x="1336" y="1039"/>
                </a:lnTo>
                <a:lnTo>
                  <a:pt x="1337" y="1039"/>
                </a:lnTo>
                <a:lnTo>
                  <a:pt x="1338" y="1039"/>
                </a:lnTo>
                <a:lnTo>
                  <a:pt x="1339" y="1037"/>
                </a:lnTo>
                <a:lnTo>
                  <a:pt x="1339" y="1036"/>
                </a:lnTo>
                <a:lnTo>
                  <a:pt x="1339" y="1035"/>
                </a:lnTo>
                <a:lnTo>
                  <a:pt x="1338" y="1035"/>
                </a:lnTo>
                <a:lnTo>
                  <a:pt x="1339" y="1035"/>
                </a:lnTo>
                <a:lnTo>
                  <a:pt x="1337" y="1034"/>
                </a:lnTo>
                <a:lnTo>
                  <a:pt x="1339" y="1030"/>
                </a:lnTo>
                <a:lnTo>
                  <a:pt x="1339" y="1029"/>
                </a:lnTo>
                <a:lnTo>
                  <a:pt x="1341" y="1029"/>
                </a:lnTo>
                <a:lnTo>
                  <a:pt x="1342" y="1026"/>
                </a:lnTo>
                <a:lnTo>
                  <a:pt x="1342" y="1025"/>
                </a:lnTo>
                <a:lnTo>
                  <a:pt x="1343" y="1025"/>
                </a:lnTo>
                <a:lnTo>
                  <a:pt x="1344" y="1025"/>
                </a:lnTo>
                <a:lnTo>
                  <a:pt x="1345" y="1025"/>
                </a:lnTo>
                <a:lnTo>
                  <a:pt x="1345" y="1023"/>
                </a:lnTo>
                <a:lnTo>
                  <a:pt x="1346" y="1022"/>
                </a:lnTo>
                <a:lnTo>
                  <a:pt x="1345" y="1022"/>
                </a:lnTo>
                <a:lnTo>
                  <a:pt x="1344" y="1022"/>
                </a:lnTo>
                <a:lnTo>
                  <a:pt x="1345" y="1023"/>
                </a:lnTo>
                <a:lnTo>
                  <a:pt x="1344" y="1022"/>
                </a:lnTo>
                <a:lnTo>
                  <a:pt x="1344" y="1023"/>
                </a:lnTo>
                <a:lnTo>
                  <a:pt x="1344" y="1022"/>
                </a:lnTo>
                <a:lnTo>
                  <a:pt x="1343" y="1022"/>
                </a:lnTo>
                <a:lnTo>
                  <a:pt x="1342" y="1021"/>
                </a:lnTo>
                <a:lnTo>
                  <a:pt x="1342" y="1022"/>
                </a:lnTo>
                <a:lnTo>
                  <a:pt x="1342" y="1021"/>
                </a:lnTo>
                <a:lnTo>
                  <a:pt x="1344" y="1021"/>
                </a:lnTo>
                <a:lnTo>
                  <a:pt x="1345" y="1021"/>
                </a:lnTo>
                <a:lnTo>
                  <a:pt x="1345" y="1022"/>
                </a:lnTo>
                <a:lnTo>
                  <a:pt x="1346" y="1022"/>
                </a:lnTo>
                <a:lnTo>
                  <a:pt x="1347" y="1021"/>
                </a:lnTo>
                <a:lnTo>
                  <a:pt x="1347" y="1020"/>
                </a:lnTo>
                <a:lnTo>
                  <a:pt x="1346" y="1020"/>
                </a:lnTo>
                <a:lnTo>
                  <a:pt x="1345" y="1020"/>
                </a:lnTo>
                <a:lnTo>
                  <a:pt x="1344" y="1020"/>
                </a:lnTo>
                <a:lnTo>
                  <a:pt x="1344" y="1019"/>
                </a:lnTo>
                <a:lnTo>
                  <a:pt x="1344" y="1020"/>
                </a:lnTo>
                <a:lnTo>
                  <a:pt x="1345" y="1020"/>
                </a:lnTo>
                <a:lnTo>
                  <a:pt x="1346" y="1020"/>
                </a:lnTo>
                <a:lnTo>
                  <a:pt x="1347" y="1020"/>
                </a:lnTo>
                <a:lnTo>
                  <a:pt x="1348" y="1020"/>
                </a:lnTo>
                <a:lnTo>
                  <a:pt x="1348" y="1019"/>
                </a:lnTo>
                <a:lnTo>
                  <a:pt x="1350" y="1019"/>
                </a:lnTo>
                <a:lnTo>
                  <a:pt x="1348" y="1018"/>
                </a:lnTo>
                <a:lnTo>
                  <a:pt x="1347" y="1019"/>
                </a:lnTo>
                <a:lnTo>
                  <a:pt x="1347" y="1018"/>
                </a:lnTo>
                <a:lnTo>
                  <a:pt x="1346" y="1018"/>
                </a:lnTo>
                <a:lnTo>
                  <a:pt x="1347" y="1018"/>
                </a:lnTo>
                <a:lnTo>
                  <a:pt x="1350" y="1018"/>
                </a:lnTo>
                <a:lnTo>
                  <a:pt x="1350" y="1017"/>
                </a:lnTo>
                <a:lnTo>
                  <a:pt x="1346" y="1016"/>
                </a:lnTo>
                <a:lnTo>
                  <a:pt x="1346" y="1014"/>
                </a:lnTo>
                <a:lnTo>
                  <a:pt x="1348" y="1016"/>
                </a:lnTo>
                <a:lnTo>
                  <a:pt x="1351" y="1016"/>
                </a:lnTo>
                <a:lnTo>
                  <a:pt x="1352" y="1016"/>
                </a:lnTo>
                <a:lnTo>
                  <a:pt x="1351" y="1016"/>
                </a:lnTo>
                <a:lnTo>
                  <a:pt x="1350" y="1014"/>
                </a:lnTo>
                <a:lnTo>
                  <a:pt x="1348" y="1014"/>
                </a:lnTo>
                <a:lnTo>
                  <a:pt x="1347" y="1014"/>
                </a:lnTo>
                <a:lnTo>
                  <a:pt x="1347" y="1013"/>
                </a:lnTo>
                <a:lnTo>
                  <a:pt x="1347" y="1012"/>
                </a:lnTo>
                <a:lnTo>
                  <a:pt x="1348" y="1012"/>
                </a:lnTo>
                <a:lnTo>
                  <a:pt x="1348" y="1011"/>
                </a:lnTo>
                <a:lnTo>
                  <a:pt x="1350" y="1011"/>
                </a:lnTo>
                <a:lnTo>
                  <a:pt x="1351" y="1012"/>
                </a:lnTo>
                <a:lnTo>
                  <a:pt x="1351" y="1011"/>
                </a:lnTo>
                <a:lnTo>
                  <a:pt x="1348" y="1010"/>
                </a:lnTo>
                <a:lnTo>
                  <a:pt x="1350" y="1006"/>
                </a:lnTo>
                <a:lnTo>
                  <a:pt x="1351" y="1006"/>
                </a:lnTo>
                <a:lnTo>
                  <a:pt x="1351" y="1005"/>
                </a:lnTo>
                <a:lnTo>
                  <a:pt x="1352" y="1004"/>
                </a:lnTo>
                <a:lnTo>
                  <a:pt x="1351" y="1003"/>
                </a:lnTo>
                <a:lnTo>
                  <a:pt x="1355" y="996"/>
                </a:lnTo>
                <a:lnTo>
                  <a:pt x="1354" y="996"/>
                </a:lnTo>
                <a:lnTo>
                  <a:pt x="1355" y="995"/>
                </a:lnTo>
                <a:lnTo>
                  <a:pt x="1355" y="996"/>
                </a:lnTo>
                <a:lnTo>
                  <a:pt x="1358" y="993"/>
                </a:lnTo>
                <a:lnTo>
                  <a:pt x="1368" y="997"/>
                </a:lnTo>
                <a:lnTo>
                  <a:pt x="1368" y="999"/>
                </a:lnTo>
                <a:lnTo>
                  <a:pt x="1370" y="999"/>
                </a:lnTo>
                <a:lnTo>
                  <a:pt x="1370" y="997"/>
                </a:lnTo>
                <a:lnTo>
                  <a:pt x="1371" y="999"/>
                </a:lnTo>
                <a:lnTo>
                  <a:pt x="1370" y="999"/>
                </a:lnTo>
                <a:lnTo>
                  <a:pt x="1376" y="1000"/>
                </a:lnTo>
                <a:lnTo>
                  <a:pt x="1376" y="997"/>
                </a:lnTo>
                <a:lnTo>
                  <a:pt x="1368" y="995"/>
                </a:lnTo>
                <a:lnTo>
                  <a:pt x="1361" y="992"/>
                </a:lnTo>
                <a:lnTo>
                  <a:pt x="1362" y="991"/>
                </a:lnTo>
                <a:lnTo>
                  <a:pt x="1362" y="989"/>
                </a:lnTo>
                <a:lnTo>
                  <a:pt x="1361" y="989"/>
                </a:lnTo>
                <a:lnTo>
                  <a:pt x="1362" y="989"/>
                </a:lnTo>
                <a:lnTo>
                  <a:pt x="1363" y="988"/>
                </a:lnTo>
                <a:lnTo>
                  <a:pt x="1362" y="988"/>
                </a:lnTo>
                <a:lnTo>
                  <a:pt x="1361" y="988"/>
                </a:lnTo>
                <a:lnTo>
                  <a:pt x="1362" y="987"/>
                </a:lnTo>
                <a:lnTo>
                  <a:pt x="1364" y="988"/>
                </a:lnTo>
                <a:lnTo>
                  <a:pt x="1366" y="986"/>
                </a:lnTo>
                <a:lnTo>
                  <a:pt x="1367" y="987"/>
                </a:lnTo>
                <a:lnTo>
                  <a:pt x="1366" y="988"/>
                </a:lnTo>
                <a:lnTo>
                  <a:pt x="1367" y="988"/>
                </a:lnTo>
                <a:lnTo>
                  <a:pt x="1369" y="983"/>
                </a:lnTo>
                <a:lnTo>
                  <a:pt x="1369" y="981"/>
                </a:lnTo>
                <a:lnTo>
                  <a:pt x="1369" y="979"/>
                </a:lnTo>
                <a:lnTo>
                  <a:pt x="1372" y="976"/>
                </a:lnTo>
                <a:lnTo>
                  <a:pt x="1371" y="976"/>
                </a:lnTo>
                <a:lnTo>
                  <a:pt x="1372" y="975"/>
                </a:lnTo>
                <a:lnTo>
                  <a:pt x="1373" y="974"/>
                </a:lnTo>
                <a:lnTo>
                  <a:pt x="1377" y="970"/>
                </a:lnTo>
                <a:lnTo>
                  <a:pt x="1377" y="969"/>
                </a:lnTo>
                <a:lnTo>
                  <a:pt x="1378" y="968"/>
                </a:lnTo>
                <a:lnTo>
                  <a:pt x="1380" y="963"/>
                </a:lnTo>
                <a:lnTo>
                  <a:pt x="1381" y="963"/>
                </a:lnTo>
                <a:lnTo>
                  <a:pt x="1383" y="961"/>
                </a:lnTo>
                <a:lnTo>
                  <a:pt x="1383" y="960"/>
                </a:lnTo>
                <a:lnTo>
                  <a:pt x="1384" y="959"/>
                </a:lnTo>
                <a:lnTo>
                  <a:pt x="1385" y="955"/>
                </a:lnTo>
                <a:lnTo>
                  <a:pt x="1386" y="955"/>
                </a:lnTo>
                <a:lnTo>
                  <a:pt x="1386" y="954"/>
                </a:lnTo>
                <a:lnTo>
                  <a:pt x="1387" y="954"/>
                </a:lnTo>
                <a:lnTo>
                  <a:pt x="1394" y="943"/>
                </a:lnTo>
                <a:lnTo>
                  <a:pt x="1400" y="933"/>
                </a:lnTo>
                <a:lnTo>
                  <a:pt x="1408" y="919"/>
                </a:lnTo>
                <a:lnTo>
                  <a:pt x="1409" y="918"/>
                </a:lnTo>
                <a:lnTo>
                  <a:pt x="1413" y="910"/>
                </a:lnTo>
                <a:lnTo>
                  <a:pt x="1413" y="909"/>
                </a:lnTo>
                <a:lnTo>
                  <a:pt x="1419" y="900"/>
                </a:lnTo>
                <a:lnTo>
                  <a:pt x="1428" y="887"/>
                </a:lnTo>
                <a:lnTo>
                  <a:pt x="1429" y="885"/>
                </a:lnTo>
                <a:lnTo>
                  <a:pt x="1433" y="882"/>
                </a:lnTo>
                <a:lnTo>
                  <a:pt x="1434" y="880"/>
                </a:lnTo>
                <a:lnTo>
                  <a:pt x="1436" y="879"/>
                </a:lnTo>
                <a:lnTo>
                  <a:pt x="1437" y="878"/>
                </a:lnTo>
                <a:lnTo>
                  <a:pt x="1438" y="878"/>
                </a:lnTo>
                <a:lnTo>
                  <a:pt x="1439" y="879"/>
                </a:lnTo>
                <a:lnTo>
                  <a:pt x="1443" y="875"/>
                </a:lnTo>
                <a:lnTo>
                  <a:pt x="1444" y="875"/>
                </a:lnTo>
                <a:lnTo>
                  <a:pt x="1444" y="876"/>
                </a:lnTo>
                <a:lnTo>
                  <a:pt x="1445" y="875"/>
                </a:lnTo>
                <a:lnTo>
                  <a:pt x="1444" y="875"/>
                </a:lnTo>
                <a:lnTo>
                  <a:pt x="1446" y="874"/>
                </a:lnTo>
                <a:lnTo>
                  <a:pt x="1450" y="874"/>
                </a:lnTo>
                <a:lnTo>
                  <a:pt x="1450" y="872"/>
                </a:lnTo>
                <a:lnTo>
                  <a:pt x="1450" y="871"/>
                </a:lnTo>
                <a:lnTo>
                  <a:pt x="1451" y="870"/>
                </a:lnTo>
                <a:lnTo>
                  <a:pt x="1452" y="870"/>
                </a:lnTo>
                <a:lnTo>
                  <a:pt x="1454" y="870"/>
                </a:lnTo>
                <a:lnTo>
                  <a:pt x="1456" y="869"/>
                </a:lnTo>
                <a:lnTo>
                  <a:pt x="1458" y="867"/>
                </a:lnTo>
                <a:lnTo>
                  <a:pt x="1459" y="865"/>
                </a:lnTo>
                <a:lnTo>
                  <a:pt x="1456" y="863"/>
                </a:lnTo>
                <a:lnTo>
                  <a:pt x="1458" y="860"/>
                </a:lnTo>
                <a:lnTo>
                  <a:pt x="1460" y="860"/>
                </a:lnTo>
                <a:lnTo>
                  <a:pt x="1460" y="859"/>
                </a:lnTo>
                <a:lnTo>
                  <a:pt x="1459" y="859"/>
                </a:lnTo>
                <a:lnTo>
                  <a:pt x="1458" y="859"/>
                </a:lnTo>
                <a:lnTo>
                  <a:pt x="1459" y="859"/>
                </a:lnTo>
                <a:lnTo>
                  <a:pt x="1460" y="859"/>
                </a:lnTo>
                <a:lnTo>
                  <a:pt x="1460" y="858"/>
                </a:lnTo>
                <a:lnTo>
                  <a:pt x="1459" y="858"/>
                </a:lnTo>
                <a:lnTo>
                  <a:pt x="1459" y="857"/>
                </a:lnTo>
                <a:lnTo>
                  <a:pt x="1456" y="857"/>
                </a:lnTo>
                <a:lnTo>
                  <a:pt x="1455" y="855"/>
                </a:lnTo>
                <a:lnTo>
                  <a:pt x="1454" y="857"/>
                </a:lnTo>
                <a:lnTo>
                  <a:pt x="1455" y="857"/>
                </a:lnTo>
                <a:lnTo>
                  <a:pt x="1455" y="858"/>
                </a:lnTo>
                <a:lnTo>
                  <a:pt x="1454" y="857"/>
                </a:lnTo>
                <a:lnTo>
                  <a:pt x="1455" y="855"/>
                </a:lnTo>
                <a:lnTo>
                  <a:pt x="1453" y="854"/>
                </a:lnTo>
                <a:lnTo>
                  <a:pt x="1446" y="852"/>
                </a:lnTo>
                <a:lnTo>
                  <a:pt x="1445" y="845"/>
                </a:lnTo>
                <a:lnTo>
                  <a:pt x="1445" y="843"/>
                </a:lnTo>
                <a:lnTo>
                  <a:pt x="1445" y="836"/>
                </a:lnTo>
                <a:lnTo>
                  <a:pt x="1448" y="832"/>
                </a:lnTo>
                <a:lnTo>
                  <a:pt x="1451" y="826"/>
                </a:lnTo>
                <a:lnTo>
                  <a:pt x="1453" y="824"/>
                </a:lnTo>
                <a:lnTo>
                  <a:pt x="1454" y="824"/>
                </a:lnTo>
                <a:lnTo>
                  <a:pt x="1458" y="819"/>
                </a:lnTo>
                <a:lnTo>
                  <a:pt x="1459" y="819"/>
                </a:lnTo>
                <a:lnTo>
                  <a:pt x="1460" y="819"/>
                </a:lnTo>
                <a:lnTo>
                  <a:pt x="1463" y="819"/>
                </a:lnTo>
                <a:lnTo>
                  <a:pt x="1467" y="819"/>
                </a:lnTo>
                <a:lnTo>
                  <a:pt x="1468" y="820"/>
                </a:lnTo>
                <a:lnTo>
                  <a:pt x="1468" y="819"/>
                </a:lnTo>
                <a:lnTo>
                  <a:pt x="1472" y="820"/>
                </a:lnTo>
                <a:lnTo>
                  <a:pt x="1476" y="822"/>
                </a:lnTo>
                <a:lnTo>
                  <a:pt x="1476" y="824"/>
                </a:lnTo>
                <a:lnTo>
                  <a:pt x="1476" y="826"/>
                </a:lnTo>
                <a:lnTo>
                  <a:pt x="1477" y="828"/>
                </a:lnTo>
                <a:lnTo>
                  <a:pt x="1480" y="830"/>
                </a:lnTo>
                <a:lnTo>
                  <a:pt x="1485" y="828"/>
                </a:lnTo>
                <a:lnTo>
                  <a:pt x="1486" y="828"/>
                </a:lnTo>
                <a:lnTo>
                  <a:pt x="1487" y="827"/>
                </a:lnTo>
                <a:lnTo>
                  <a:pt x="1488" y="826"/>
                </a:lnTo>
                <a:lnTo>
                  <a:pt x="1497" y="818"/>
                </a:lnTo>
                <a:lnTo>
                  <a:pt x="1500" y="817"/>
                </a:lnTo>
                <a:lnTo>
                  <a:pt x="1501" y="817"/>
                </a:lnTo>
                <a:lnTo>
                  <a:pt x="1503" y="816"/>
                </a:lnTo>
                <a:lnTo>
                  <a:pt x="1506" y="812"/>
                </a:lnTo>
                <a:lnTo>
                  <a:pt x="1511" y="805"/>
                </a:lnTo>
                <a:lnTo>
                  <a:pt x="1512" y="804"/>
                </a:lnTo>
                <a:lnTo>
                  <a:pt x="1513" y="804"/>
                </a:lnTo>
                <a:lnTo>
                  <a:pt x="1515" y="802"/>
                </a:lnTo>
                <a:lnTo>
                  <a:pt x="1521" y="796"/>
                </a:lnTo>
                <a:lnTo>
                  <a:pt x="1526" y="792"/>
                </a:lnTo>
                <a:lnTo>
                  <a:pt x="1529" y="787"/>
                </a:lnTo>
                <a:lnTo>
                  <a:pt x="1532" y="785"/>
                </a:lnTo>
                <a:lnTo>
                  <a:pt x="1534" y="784"/>
                </a:lnTo>
                <a:lnTo>
                  <a:pt x="1536" y="783"/>
                </a:lnTo>
                <a:lnTo>
                  <a:pt x="1538" y="783"/>
                </a:lnTo>
                <a:lnTo>
                  <a:pt x="1538" y="780"/>
                </a:lnTo>
                <a:lnTo>
                  <a:pt x="1539" y="776"/>
                </a:lnTo>
                <a:lnTo>
                  <a:pt x="1545" y="771"/>
                </a:lnTo>
                <a:lnTo>
                  <a:pt x="1546" y="771"/>
                </a:lnTo>
                <a:lnTo>
                  <a:pt x="1547" y="770"/>
                </a:lnTo>
                <a:lnTo>
                  <a:pt x="1545" y="769"/>
                </a:lnTo>
                <a:lnTo>
                  <a:pt x="1552" y="760"/>
                </a:lnTo>
                <a:lnTo>
                  <a:pt x="1559" y="751"/>
                </a:lnTo>
                <a:lnTo>
                  <a:pt x="1560" y="752"/>
                </a:lnTo>
                <a:lnTo>
                  <a:pt x="1559" y="753"/>
                </a:lnTo>
                <a:lnTo>
                  <a:pt x="1561" y="752"/>
                </a:lnTo>
                <a:lnTo>
                  <a:pt x="1562" y="751"/>
                </a:lnTo>
                <a:lnTo>
                  <a:pt x="1561" y="751"/>
                </a:lnTo>
                <a:lnTo>
                  <a:pt x="1562" y="750"/>
                </a:lnTo>
                <a:lnTo>
                  <a:pt x="1563" y="750"/>
                </a:lnTo>
                <a:lnTo>
                  <a:pt x="1565" y="750"/>
                </a:lnTo>
                <a:lnTo>
                  <a:pt x="1567" y="749"/>
                </a:lnTo>
                <a:lnTo>
                  <a:pt x="1567" y="748"/>
                </a:lnTo>
                <a:lnTo>
                  <a:pt x="1570" y="745"/>
                </a:lnTo>
                <a:lnTo>
                  <a:pt x="1571" y="742"/>
                </a:lnTo>
                <a:lnTo>
                  <a:pt x="1585" y="745"/>
                </a:lnTo>
                <a:lnTo>
                  <a:pt x="1587" y="746"/>
                </a:lnTo>
                <a:lnTo>
                  <a:pt x="1604" y="751"/>
                </a:lnTo>
                <a:lnTo>
                  <a:pt x="1605" y="750"/>
                </a:lnTo>
                <a:lnTo>
                  <a:pt x="1606" y="751"/>
                </a:lnTo>
                <a:lnTo>
                  <a:pt x="1609" y="752"/>
                </a:lnTo>
                <a:lnTo>
                  <a:pt x="1612" y="753"/>
                </a:lnTo>
                <a:lnTo>
                  <a:pt x="1614" y="753"/>
                </a:lnTo>
                <a:lnTo>
                  <a:pt x="1615" y="754"/>
                </a:lnTo>
                <a:lnTo>
                  <a:pt x="1618" y="757"/>
                </a:lnTo>
                <a:lnTo>
                  <a:pt x="1619" y="759"/>
                </a:lnTo>
                <a:lnTo>
                  <a:pt x="1626" y="765"/>
                </a:lnTo>
                <a:lnTo>
                  <a:pt x="1628" y="767"/>
                </a:lnTo>
                <a:lnTo>
                  <a:pt x="1629" y="768"/>
                </a:lnTo>
                <a:lnTo>
                  <a:pt x="1630" y="768"/>
                </a:lnTo>
                <a:lnTo>
                  <a:pt x="1631" y="771"/>
                </a:lnTo>
                <a:lnTo>
                  <a:pt x="1632" y="770"/>
                </a:lnTo>
                <a:lnTo>
                  <a:pt x="1632" y="771"/>
                </a:lnTo>
                <a:lnTo>
                  <a:pt x="1632" y="770"/>
                </a:lnTo>
                <a:lnTo>
                  <a:pt x="1631" y="771"/>
                </a:lnTo>
                <a:lnTo>
                  <a:pt x="1632" y="773"/>
                </a:lnTo>
                <a:lnTo>
                  <a:pt x="1632" y="771"/>
                </a:lnTo>
                <a:lnTo>
                  <a:pt x="1634" y="771"/>
                </a:lnTo>
                <a:lnTo>
                  <a:pt x="1634" y="773"/>
                </a:lnTo>
                <a:lnTo>
                  <a:pt x="1632" y="773"/>
                </a:lnTo>
                <a:lnTo>
                  <a:pt x="1634" y="774"/>
                </a:lnTo>
                <a:lnTo>
                  <a:pt x="1635" y="774"/>
                </a:lnTo>
                <a:lnTo>
                  <a:pt x="1634" y="774"/>
                </a:lnTo>
                <a:lnTo>
                  <a:pt x="1635" y="776"/>
                </a:lnTo>
                <a:lnTo>
                  <a:pt x="1630" y="780"/>
                </a:lnTo>
                <a:lnTo>
                  <a:pt x="1630" y="782"/>
                </a:lnTo>
                <a:lnTo>
                  <a:pt x="1630" y="780"/>
                </a:lnTo>
                <a:lnTo>
                  <a:pt x="1631" y="782"/>
                </a:lnTo>
                <a:lnTo>
                  <a:pt x="1630" y="782"/>
                </a:lnTo>
                <a:lnTo>
                  <a:pt x="1630" y="780"/>
                </a:lnTo>
                <a:lnTo>
                  <a:pt x="1629" y="783"/>
                </a:lnTo>
                <a:lnTo>
                  <a:pt x="1628" y="783"/>
                </a:lnTo>
                <a:lnTo>
                  <a:pt x="1628" y="784"/>
                </a:lnTo>
                <a:lnTo>
                  <a:pt x="1627" y="784"/>
                </a:lnTo>
                <a:lnTo>
                  <a:pt x="1627" y="785"/>
                </a:lnTo>
                <a:lnTo>
                  <a:pt x="1627" y="786"/>
                </a:lnTo>
                <a:lnTo>
                  <a:pt x="1627" y="785"/>
                </a:lnTo>
                <a:lnTo>
                  <a:pt x="1626" y="785"/>
                </a:lnTo>
                <a:lnTo>
                  <a:pt x="1627" y="786"/>
                </a:lnTo>
                <a:lnTo>
                  <a:pt x="1621" y="791"/>
                </a:lnTo>
                <a:lnTo>
                  <a:pt x="1611" y="791"/>
                </a:lnTo>
                <a:lnTo>
                  <a:pt x="1609" y="794"/>
                </a:lnTo>
                <a:lnTo>
                  <a:pt x="1607" y="795"/>
                </a:lnTo>
                <a:lnTo>
                  <a:pt x="1606" y="796"/>
                </a:lnTo>
                <a:lnTo>
                  <a:pt x="1605" y="799"/>
                </a:lnTo>
                <a:lnTo>
                  <a:pt x="1605" y="801"/>
                </a:lnTo>
                <a:lnTo>
                  <a:pt x="1604" y="802"/>
                </a:lnTo>
                <a:lnTo>
                  <a:pt x="1604" y="803"/>
                </a:lnTo>
                <a:lnTo>
                  <a:pt x="1604" y="805"/>
                </a:lnTo>
                <a:lnTo>
                  <a:pt x="1605" y="807"/>
                </a:lnTo>
                <a:lnTo>
                  <a:pt x="1606" y="805"/>
                </a:lnTo>
                <a:lnTo>
                  <a:pt x="1606" y="802"/>
                </a:lnTo>
                <a:lnTo>
                  <a:pt x="1606" y="800"/>
                </a:lnTo>
                <a:lnTo>
                  <a:pt x="1610" y="796"/>
                </a:lnTo>
                <a:lnTo>
                  <a:pt x="1611" y="796"/>
                </a:lnTo>
                <a:lnTo>
                  <a:pt x="1613" y="795"/>
                </a:lnTo>
                <a:lnTo>
                  <a:pt x="1614" y="795"/>
                </a:lnTo>
                <a:lnTo>
                  <a:pt x="1614" y="794"/>
                </a:lnTo>
                <a:lnTo>
                  <a:pt x="1619" y="794"/>
                </a:lnTo>
                <a:lnTo>
                  <a:pt x="1622" y="795"/>
                </a:lnTo>
                <a:lnTo>
                  <a:pt x="1629" y="791"/>
                </a:lnTo>
                <a:lnTo>
                  <a:pt x="1630" y="791"/>
                </a:lnTo>
                <a:lnTo>
                  <a:pt x="1630" y="790"/>
                </a:lnTo>
                <a:lnTo>
                  <a:pt x="1631" y="790"/>
                </a:lnTo>
                <a:lnTo>
                  <a:pt x="1632" y="788"/>
                </a:lnTo>
                <a:lnTo>
                  <a:pt x="1634" y="788"/>
                </a:lnTo>
                <a:lnTo>
                  <a:pt x="1634" y="787"/>
                </a:lnTo>
                <a:lnTo>
                  <a:pt x="1635" y="787"/>
                </a:lnTo>
                <a:lnTo>
                  <a:pt x="1635" y="786"/>
                </a:lnTo>
                <a:lnTo>
                  <a:pt x="1636" y="786"/>
                </a:lnTo>
                <a:lnTo>
                  <a:pt x="1637" y="786"/>
                </a:lnTo>
                <a:lnTo>
                  <a:pt x="1637" y="785"/>
                </a:lnTo>
                <a:lnTo>
                  <a:pt x="1639" y="784"/>
                </a:lnTo>
                <a:lnTo>
                  <a:pt x="1640" y="783"/>
                </a:lnTo>
                <a:lnTo>
                  <a:pt x="1642" y="783"/>
                </a:lnTo>
                <a:lnTo>
                  <a:pt x="1642" y="782"/>
                </a:lnTo>
                <a:lnTo>
                  <a:pt x="1642" y="783"/>
                </a:lnTo>
                <a:lnTo>
                  <a:pt x="1640" y="783"/>
                </a:lnTo>
                <a:lnTo>
                  <a:pt x="1640" y="784"/>
                </a:lnTo>
                <a:lnTo>
                  <a:pt x="1639" y="784"/>
                </a:lnTo>
                <a:lnTo>
                  <a:pt x="1639" y="785"/>
                </a:lnTo>
                <a:lnTo>
                  <a:pt x="1637" y="786"/>
                </a:lnTo>
                <a:lnTo>
                  <a:pt x="1636" y="787"/>
                </a:lnTo>
                <a:lnTo>
                  <a:pt x="1635" y="787"/>
                </a:lnTo>
                <a:lnTo>
                  <a:pt x="1635" y="788"/>
                </a:lnTo>
                <a:lnTo>
                  <a:pt x="1634" y="788"/>
                </a:lnTo>
                <a:lnTo>
                  <a:pt x="1635" y="788"/>
                </a:lnTo>
                <a:lnTo>
                  <a:pt x="1635" y="790"/>
                </a:lnTo>
                <a:lnTo>
                  <a:pt x="1636" y="790"/>
                </a:lnTo>
                <a:lnTo>
                  <a:pt x="1636" y="791"/>
                </a:lnTo>
                <a:lnTo>
                  <a:pt x="1637" y="791"/>
                </a:lnTo>
                <a:lnTo>
                  <a:pt x="1639" y="794"/>
                </a:lnTo>
                <a:lnTo>
                  <a:pt x="1637" y="798"/>
                </a:lnTo>
                <a:lnTo>
                  <a:pt x="1637" y="796"/>
                </a:lnTo>
                <a:lnTo>
                  <a:pt x="1640" y="794"/>
                </a:lnTo>
                <a:lnTo>
                  <a:pt x="1638" y="796"/>
                </a:lnTo>
                <a:lnTo>
                  <a:pt x="1638" y="798"/>
                </a:lnTo>
                <a:lnTo>
                  <a:pt x="1637" y="798"/>
                </a:lnTo>
                <a:lnTo>
                  <a:pt x="1638" y="798"/>
                </a:lnTo>
                <a:lnTo>
                  <a:pt x="1638" y="796"/>
                </a:lnTo>
                <a:lnTo>
                  <a:pt x="1639" y="796"/>
                </a:lnTo>
                <a:lnTo>
                  <a:pt x="1639" y="795"/>
                </a:lnTo>
                <a:lnTo>
                  <a:pt x="1640" y="795"/>
                </a:lnTo>
                <a:lnTo>
                  <a:pt x="1640" y="794"/>
                </a:lnTo>
                <a:lnTo>
                  <a:pt x="1642" y="794"/>
                </a:lnTo>
                <a:lnTo>
                  <a:pt x="1642" y="793"/>
                </a:lnTo>
                <a:lnTo>
                  <a:pt x="1643" y="793"/>
                </a:lnTo>
                <a:lnTo>
                  <a:pt x="1644" y="793"/>
                </a:lnTo>
                <a:lnTo>
                  <a:pt x="1645" y="793"/>
                </a:lnTo>
                <a:lnTo>
                  <a:pt x="1645" y="794"/>
                </a:lnTo>
                <a:lnTo>
                  <a:pt x="1646" y="794"/>
                </a:lnTo>
                <a:lnTo>
                  <a:pt x="1646" y="795"/>
                </a:lnTo>
                <a:lnTo>
                  <a:pt x="1647" y="795"/>
                </a:lnTo>
                <a:lnTo>
                  <a:pt x="1647" y="796"/>
                </a:lnTo>
                <a:lnTo>
                  <a:pt x="1651" y="793"/>
                </a:lnTo>
                <a:lnTo>
                  <a:pt x="1651" y="792"/>
                </a:lnTo>
                <a:lnTo>
                  <a:pt x="1648" y="790"/>
                </a:lnTo>
                <a:lnTo>
                  <a:pt x="1652" y="792"/>
                </a:lnTo>
                <a:lnTo>
                  <a:pt x="1654" y="794"/>
                </a:lnTo>
                <a:lnTo>
                  <a:pt x="1653" y="794"/>
                </a:lnTo>
                <a:lnTo>
                  <a:pt x="1652" y="793"/>
                </a:lnTo>
                <a:lnTo>
                  <a:pt x="1651" y="793"/>
                </a:lnTo>
                <a:lnTo>
                  <a:pt x="1647" y="796"/>
                </a:lnTo>
                <a:lnTo>
                  <a:pt x="1648" y="796"/>
                </a:lnTo>
                <a:lnTo>
                  <a:pt x="1648" y="798"/>
                </a:lnTo>
                <a:lnTo>
                  <a:pt x="1649" y="798"/>
                </a:lnTo>
                <a:lnTo>
                  <a:pt x="1649" y="799"/>
                </a:lnTo>
                <a:lnTo>
                  <a:pt x="1651" y="799"/>
                </a:lnTo>
                <a:lnTo>
                  <a:pt x="1651" y="800"/>
                </a:lnTo>
                <a:lnTo>
                  <a:pt x="1652" y="799"/>
                </a:lnTo>
                <a:lnTo>
                  <a:pt x="1651" y="800"/>
                </a:lnTo>
                <a:lnTo>
                  <a:pt x="1652" y="800"/>
                </a:lnTo>
                <a:lnTo>
                  <a:pt x="1652" y="801"/>
                </a:lnTo>
                <a:lnTo>
                  <a:pt x="1653" y="801"/>
                </a:lnTo>
                <a:lnTo>
                  <a:pt x="1653" y="802"/>
                </a:lnTo>
                <a:lnTo>
                  <a:pt x="1654" y="802"/>
                </a:lnTo>
                <a:lnTo>
                  <a:pt x="1654" y="803"/>
                </a:lnTo>
                <a:lnTo>
                  <a:pt x="1654" y="804"/>
                </a:lnTo>
                <a:lnTo>
                  <a:pt x="1653" y="804"/>
                </a:lnTo>
                <a:lnTo>
                  <a:pt x="1653" y="805"/>
                </a:lnTo>
                <a:lnTo>
                  <a:pt x="1652" y="805"/>
                </a:lnTo>
                <a:lnTo>
                  <a:pt x="1652" y="807"/>
                </a:lnTo>
                <a:lnTo>
                  <a:pt x="1651" y="807"/>
                </a:lnTo>
                <a:lnTo>
                  <a:pt x="1651" y="808"/>
                </a:lnTo>
                <a:lnTo>
                  <a:pt x="1651" y="809"/>
                </a:lnTo>
                <a:lnTo>
                  <a:pt x="1649" y="809"/>
                </a:lnTo>
                <a:lnTo>
                  <a:pt x="1649" y="810"/>
                </a:lnTo>
                <a:lnTo>
                  <a:pt x="1651" y="810"/>
                </a:lnTo>
                <a:lnTo>
                  <a:pt x="1652" y="810"/>
                </a:lnTo>
                <a:lnTo>
                  <a:pt x="1653" y="810"/>
                </a:lnTo>
                <a:lnTo>
                  <a:pt x="1654" y="810"/>
                </a:lnTo>
                <a:lnTo>
                  <a:pt x="1654" y="812"/>
                </a:lnTo>
                <a:lnTo>
                  <a:pt x="1655" y="813"/>
                </a:lnTo>
                <a:lnTo>
                  <a:pt x="1656" y="816"/>
                </a:lnTo>
                <a:lnTo>
                  <a:pt x="1652" y="820"/>
                </a:lnTo>
                <a:lnTo>
                  <a:pt x="1649" y="822"/>
                </a:lnTo>
                <a:lnTo>
                  <a:pt x="1651" y="824"/>
                </a:lnTo>
                <a:lnTo>
                  <a:pt x="1652" y="825"/>
                </a:lnTo>
                <a:lnTo>
                  <a:pt x="1653" y="827"/>
                </a:lnTo>
                <a:lnTo>
                  <a:pt x="1654" y="828"/>
                </a:lnTo>
                <a:lnTo>
                  <a:pt x="1655" y="829"/>
                </a:lnTo>
                <a:lnTo>
                  <a:pt x="1655" y="830"/>
                </a:lnTo>
                <a:lnTo>
                  <a:pt x="1655" y="832"/>
                </a:lnTo>
                <a:lnTo>
                  <a:pt x="1654" y="834"/>
                </a:lnTo>
                <a:lnTo>
                  <a:pt x="1653" y="835"/>
                </a:lnTo>
                <a:lnTo>
                  <a:pt x="1653" y="836"/>
                </a:lnTo>
                <a:lnTo>
                  <a:pt x="1653" y="837"/>
                </a:lnTo>
                <a:lnTo>
                  <a:pt x="1654" y="836"/>
                </a:lnTo>
                <a:lnTo>
                  <a:pt x="1654" y="835"/>
                </a:lnTo>
                <a:lnTo>
                  <a:pt x="1654" y="834"/>
                </a:lnTo>
                <a:lnTo>
                  <a:pt x="1655" y="833"/>
                </a:lnTo>
                <a:lnTo>
                  <a:pt x="1655" y="830"/>
                </a:lnTo>
                <a:lnTo>
                  <a:pt x="1655" y="829"/>
                </a:lnTo>
                <a:lnTo>
                  <a:pt x="1655" y="828"/>
                </a:lnTo>
                <a:lnTo>
                  <a:pt x="1655" y="826"/>
                </a:lnTo>
                <a:lnTo>
                  <a:pt x="1656" y="825"/>
                </a:lnTo>
                <a:lnTo>
                  <a:pt x="1656" y="824"/>
                </a:lnTo>
                <a:lnTo>
                  <a:pt x="1657" y="824"/>
                </a:lnTo>
                <a:lnTo>
                  <a:pt x="1659" y="824"/>
                </a:lnTo>
                <a:lnTo>
                  <a:pt x="1659" y="822"/>
                </a:lnTo>
                <a:lnTo>
                  <a:pt x="1660" y="821"/>
                </a:lnTo>
                <a:lnTo>
                  <a:pt x="1660" y="820"/>
                </a:lnTo>
                <a:lnTo>
                  <a:pt x="1661" y="820"/>
                </a:lnTo>
                <a:lnTo>
                  <a:pt x="1661" y="824"/>
                </a:lnTo>
                <a:lnTo>
                  <a:pt x="1663" y="832"/>
                </a:lnTo>
                <a:lnTo>
                  <a:pt x="1664" y="833"/>
                </a:lnTo>
                <a:lnTo>
                  <a:pt x="1664" y="834"/>
                </a:lnTo>
                <a:lnTo>
                  <a:pt x="1663" y="835"/>
                </a:lnTo>
                <a:lnTo>
                  <a:pt x="1663" y="836"/>
                </a:lnTo>
                <a:lnTo>
                  <a:pt x="1663" y="837"/>
                </a:lnTo>
                <a:lnTo>
                  <a:pt x="1663" y="838"/>
                </a:lnTo>
                <a:lnTo>
                  <a:pt x="1662" y="842"/>
                </a:lnTo>
                <a:lnTo>
                  <a:pt x="1662" y="843"/>
                </a:lnTo>
                <a:lnTo>
                  <a:pt x="1661" y="843"/>
                </a:lnTo>
                <a:lnTo>
                  <a:pt x="1661" y="845"/>
                </a:lnTo>
                <a:lnTo>
                  <a:pt x="1662" y="844"/>
                </a:lnTo>
                <a:lnTo>
                  <a:pt x="1663" y="845"/>
                </a:lnTo>
                <a:lnTo>
                  <a:pt x="1664" y="845"/>
                </a:lnTo>
                <a:lnTo>
                  <a:pt x="1671" y="845"/>
                </a:lnTo>
                <a:lnTo>
                  <a:pt x="1672" y="844"/>
                </a:lnTo>
                <a:lnTo>
                  <a:pt x="1680" y="843"/>
                </a:lnTo>
                <a:lnTo>
                  <a:pt x="1680" y="842"/>
                </a:lnTo>
                <a:lnTo>
                  <a:pt x="1681" y="842"/>
                </a:lnTo>
                <a:lnTo>
                  <a:pt x="1681" y="841"/>
                </a:lnTo>
                <a:lnTo>
                  <a:pt x="1681" y="842"/>
                </a:lnTo>
                <a:lnTo>
                  <a:pt x="1680" y="843"/>
                </a:lnTo>
                <a:lnTo>
                  <a:pt x="1687" y="842"/>
                </a:lnTo>
                <a:lnTo>
                  <a:pt x="1688" y="842"/>
                </a:lnTo>
                <a:lnTo>
                  <a:pt x="1689" y="842"/>
                </a:lnTo>
                <a:lnTo>
                  <a:pt x="1688" y="842"/>
                </a:lnTo>
                <a:lnTo>
                  <a:pt x="1686" y="841"/>
                </a:lnTo>
                <a:lnTo>
                  <a:pt x="1686" y="840"/>
                </a:lnTo>
                <a:lnTo>
                  <a:pt x="1685" y="838"/>
                </a:lnTo>
                <a:lnTo>
                  <a:pt x="1685" y="837"/>
                </a:lnTo>
                <a:lnTo>
                  <a:pt x="1685" y="836"/>
                </a:lnTo>
                <a:lnTo>
                  <a:pt x="1685" y="835"/>
                </a:lnTo>
                <a:lnTo>
                  <a:pt x="1686" y="835"/>
                </a:lnTo>
                <a:lnTo>
                  <a:pt x="1686" y="834"/>
                </a:lnTo>
                <a:lnTo>
                  <a:pt x="1687" y="834"/>
                </a:lnTo>
                <a:lnTo>
                  <a:pt x="1687" y="833"/>
                </a:lnTo>
                <a:lnTo>
                  <a:pt x="1685" y="825"/>
                </a:lnTo>
                <a:lnTo>
                  <a:pt x="1685" y="824"/>
                </a:lnTo>
                <a:lnTo>
                  <a:pt x="1685" y="822"/>
                </a:lnTo>
                <a:lnTo>
                  <a:pt x="1685" y="819"/>
                </a:lnTo>
                <a:lnTo>
                  <a:pt x="1684" y="818"/>
                </a:lnTo>
                <a:lnTo>
                  <a:pt x="1684" y="817"/>
                </a:lnTo>
                <a:lnTo>
                  <a:pt x="1684" y="816"/>
                </a:lnTo>
                <a:lnTo>
                  <a:pt x="1682" y="816"/>
                </a:lnTo>
                <a:lnTo>
                  <a:pt x="1684" y="815"/>
                </a:lnTo>
                <a:lnTo>
                  <a:pt x="1684" y="812"/>
                </a:lnTo>
                <a:lnTo>
                  <a:pt x="1684" y="811"/>
                </a:lnTo>
                <a:lnTo>
                  <a:pt x="1684" y="810"/>
                </a:lnTo>
                <a:lnTo>
                  <a:pt x="1682" y="809"/>
                </a:lnTo>
                <a:lnTo>
                  <a:pt x="1684" y="810"/>
                </a:lnTo>
                <a:lnTo>
                  <a:pt x="1684" y="809"/>
                </a:lnTo>
                <a:lnTo>
                  <a:pt x="1684" y="810"/>
                </a:lnTo>
                <a:lnTo>
                  <a:pt x="1684" y="809"/>
                </a:lnTo>
                <a:lnTo>
                  <a:pt x="1685" y="808"/>
                </a:lnTo>
                <a:lnTo>
                  <a:pt x="1685" y="807"/>
                </a:lnTo>
                <a:lnTo>
                  <a:pt x="1687" y="807"/>
                </a:lnTo>
                <a:lnTo>
                  <a:pt x="1689" y="805"/>
                </a:lnTo>
                <a:lnTo>
                  <a:pt x="1691" y="805"/>
                </a:lnTo>
                <a:lnTo>
                  <a:pt x="1694" y="805"/>
                </a:lnTo>
                <a:lnTo>
                  <a:pt x="1695" y="805"/>
                </a:lnTo>
                <a:lnTo>
                  <a:pt x="1696" y="805"/>
                </a:lnTo>
                <a:lnTo>
                  <a:pt x="1697" y="805"/>
                </a:lnTo>
                <a:lnTo>
                  <a:pt x="1697" y="804"/>
                </a:lnTo>
                <a:lnTo>
                  <a:pt x="1698" y="804"/>
                </a:lnTo>
                <a:lnTo>
                  <a:pt x="1699" y="804"/>
                </a:lnTo>
                <a:lnTo>
                  <a:pt x="1701" y="803"/>
                </a:lnTo>
                <a:lnTo>
                  <a:pt x="1702" y="803"/>
                </a:lnTo>
                <a:lnTo>
                  <a:pt x="1703" y="803"/>
                </a:lnTo>
                <a:lnTo>
                  <a:pt x="1705" y="803"/>
                </a:lnTo>
                <a:lnTo>
                  <a:pt x="1706" y="803"/>
                </a:lnTo>
                <a:lnTo>
                  <a:pt x="1707" y="803"/>
                </a:lnTo>
                <a:lnTo>
                  <a:pt x="1709" y="803"/>
                </a:lnTo>
                <a:lnTo>
                  <a:pt x="1709" y="802"/>
                </a:lnTo>
                <a:lnTo>
                  <a:pt x="1709" y="803"/>
                </a:lnTo>
                <a:lnTo>
                  <a:pt x="1710" y="803"/>
                </a:lnTo>
                <a:lnTo>
                  <a:pt x="1710" y="802"/>
                </a:lnTo>
                <a:lnTo>
                  <a:pt x="1711" y="803"/>
                </a:lnTo>
                <a:lnTo>
                  <a:pt x="1712" y="803"/>
                </a:lnTo>
                <a:lnTo>
                  <a:pt x="1711" y="796"/>
                </a:lnTo>
                <a:lnTo>
                  <a:pt x="1710" y="796"/>
                </a:lnTo>
                <a:lnTo>
                  <a:pt x="1712" y="793"/>
                </a:lnTo>
                <a:lnTo>
                  <a:pt x="1711" y="792"/>
                </a:lnTo>
                <a:lnTo>
                  <a:pt x="1707" y="791"/>
                </a:lnTo>
                <a:lnTo>
                  <a:pt x="1707" y="790"/>
                </a:lnTo>
                <a:lnTo>
                  <a:pt x="1709" y="790"/>
                </a:lnTo>
                <a:lnTo>
                  <a:pt x="1707" y="791"/>
                </a:lnTo>
                <a:lnTo>
                  <a:pt x="1709" y="791"/>
                </a:lnTo>
                <a:lnTo>
                  <a:pt x="1710" y="791"/>
                </a:lnTo>
                <a:lnTo>
                  <a:pt x="1711" y="792"/>
                </a:lnTo>
                <a:lnTo>
                  <a:pt x="1712" y="793"/>
                </a:lnTo>
                <a:lnTo>
                  <a:pt x="1714" y="790"/>
                </a:lnTo>
                <a:lnTo>
                  <a:pt x="1729" y="799"/>
                </a:lnTo>
                <a:lnTo>
                  <a:pt x="1730" y="798"/>
                </a:lnTo>
                <a:lnTo>
                  <a:pt x="1746" y="771"/>
                </a:lnTo>
                <a:lnTo>
                  <a:pt x="1748" y="773"/>
                </a:lnTo>
                <a:lnTo>
                  <a:pt x="1753" y="775"/>
                </a:lnTo>
                <a:lnTo>
                  <a:pt x="1755" y="771"/>
                </a:lnTo>
                <a:lnTo>
                  <a:pt x="1760" y="763"/>
                </a:lnTo>
                <a:lnTo>
                  <a:pt x="1761" y="762"/>
                </a:lnTo>
                <a:lnTo>
                  <a:pt x="1762" y="763"/>
                </a:lnTo>
                <a:lnTo>
                  <a:pt x="1761" y="765"/>
                </a:lnTo>
                <a:lnTo>
                  <a:pt x="1761" y="763"/>
                </a:lnTo>
                <a:lnTo>
                  <a:pt x="1755" y="771"/>
                </a:lnTo>
                <a:lnTo>
                  <a:pt x="1753" y="776"/>
                </a:lnTo>
                <a:lnTo>
                  <a:pt x="1753" y="777"/>
                </a:lnTo>
                <a:lnTo>
                  <a:pt x="1754" y="785"/>
                </a:lnTo>
                <a:lnTo>
                  <a:pt x="1757" y="785"/>
                </a:lnTo>
                <a:lnTo>
                  <a:pt x="1757" y="784"/>
                </a:lnTo>
                <a:lnTo>
                  <a:pt x="1758" y="784"/>
                </a:lnTo>
                <a:lnTo>
                  <a:pt x="1758" y="785"/>
                </a:lnTo>
                <a:lnTo>
                  <a:pt x="1757" y="785"/>
                </a:lnTo>
                <a:lnTo>
                  <a:pt x="1754" y="786"/>
                </a:lnTo>
                <a:lnTo>
                  <a:pt x="1749" y="793"/>
                </a:lnTo>
                <a:lnTo>
                  <a:pt x="1748" y="794"/>
                </a:lnTo>
                <a:lnTo>
                  <a:pt x="1745" y="794"/>
                </a:lnTo>
                <a:lnTo>
                  <a:pt x="1741" y="801"/>
                </a:lnTo>
                <a:lnTo>
                  <a:pt x="1743" y="801"/>
                </a:lnTo>
                <a:lnTo>
                  <a:pt x="1748" y="800"/>
                </a:lnTo>
                <a:lnTo>
                  <a:pt x="1751" y="800"/>
                </a:lnTo>
                <a:lnTo>
                  <a:pt x="1748" y="801"/>
                </a:lnTo>
                <a:lnTo>
                  <a:pt x="1743" y="802"/>
                </a:lnTo>
                <a:lnTo>
                  <a:pt x="1741" y="801"/>
                </a:lnTo>
                <a:lnTo>
                  <a:pt x="1740" y="802"/>
                </a:lnTo>
                <a:lnTo>
                  <a:pt x="1741" y="803"/>
                </a:lnTo>
                <a:lnTo>
                  <a:pt x="1741" y="804"/>
                </a:lnTo>
                <a:lnTo>
                  <a:pt x="1746" y="807"/>
                </a:lnTo>
                <a:lnTo>
                  <a:pt x="1748" y="808"/>
                </a:lnTo>
                <a:lnTo>
                  <a:pt x="1751" y="810"/>
                </a:lnTo>
                <a:lnTo>
                  <a:pt x="1752" y="810"/>
                </a:lnTo>
                <a:lnTo>
                  <a:pt x="1760" y="816"/>
                </a:lnTo>
                <a:lnTo>
                  <a:pt x="1761" y="817"/>
                </a:lnTo>
                <a:lnTo>
                  <a:pt x="1769" y="821"/>
                </a:lnTo>
                <a:lnTo>
                  <a:pt x="1770" y="821"/>
                </a:lnTo>
                <a:lnTo>
                  <a:pt x="1771" y="822"/>
                </a:lnTo>
                <a:lnTo>
                  <a:pt x="1774" y="825"/>
                </a:lnTo>
                <a:lnTo>
                  <a:pt x="1776" y="827"/>
                </a:lnTo>
                <a:lnTo>
                  <a:pt x="1793" y="837"/>
                </a:lnTo>
                <a:lnTo>
                  <a:pt x="1801" y="842"/>
                </a:lnTo>
                <a:lnTo>
                  <a:pt x="1802" y="842"/>
                </a:lnTo>
                <a:lnTo>
                  <a:pt x="1802" y="843"/>
                </a:lnTo>
                <a:lnTo>
                  <a:pt x="1803" y="843"/>
                </a:lnTo>
                <a:lnTo>
                  <a:pt x="1804" y="844"/>
                </a:lnTo>
                <a:lnTo>
                  <a:pt x="1806" y="846"/>
                </a:lnTo>
                <a:lnTo>
                  <a:pt x="1807" y="846"/>
                </a:lnTo>
                <a:lnTo>
                  <a:pt x="1810" y="847"/>
                </a:lnTo>
                <a:lnTo>
                  <a:pt x="1811" y="849"/>
                </a:lnTo>
                <a:lnTo>
                  <a:pt x="1812" y="849"/>
                </a:lnTo>
                <a:lnTo>
                  <a:pt x="1813" y="850"/>
                </a:lnTo>
                <a:lnTo>
                  <a:pt x="1815" y="851"/>
                </a:lnTo>
                <a:lnTo>
                  <a:pt x="1818" y="852"/>
                </a:lnTo>
                <a:lnTo>
                  <a:pt x="1820" y="853"/>
                </a:lnTo>
                <a:lnTo>
                  <a:pt x="1820" y="854"/>
                </a:lnTo>
                <a:lnTo>
                  <a:pt x="1820" y="855"/>
                </a:lnTo>
                <a:lnTo>
                  <a:pt x="1819" y="855"/>
                </a:lnTo>
                <a:lnTo>
                  <a:pt x="1816" y="860"/>
                </a:lnTo>
                <a:lnTo>
                  <a:pt x="1813" y="865"/>
                </a:lnTo>
                <a:lnTo>
                  <a:pt x="1813" y="866"/>
                </a:lnTo>
                <a:lnTo>
                  <a:pt x="1812" y="866"/>
                </a:lnTo>
                <a:lnTo>
                  <a:pt x="1812" y="865"/>
                </a:lnTo>
                <a:lnTo>
                  <a:pt x="1810" y="863"/>
                </a:lnTo>
                <a:lnTo>
                  <a:pt x="1808" y="863"/>
                </a:lnTo>
                <a:lnTo>
                  <a:pt x="1807" y="863"/>
                </a:lnTo>
                <a:lnTo>
                  <a:pt x="1807" y="862"/>
                </a:lnTo>
                <a:lnTo>
                  <a:pt x="1807" y="863"/>
                </a:lnTo>
                <a:lnTo>
                  <a:pt x="1807" y="865"/>
                </a:lnTo>
                <a:lnTo>
                  <a:pt x="1806" y="866"/>
                </a:lnTo>
                <a:lnTo>
                  <a:pt x="1807" y="865"/>
                </a:lnTo>
                <a:lnTo>
                  <a:pt x="1810" y="866"/>
                </a:lnTo>
                <a:lnTo>
                  <a:pt x="1812" y="869"/>
                </a:lnTo>
                <a:lnTo>
                  <a:pt x="1813" y="870"/>
                </a:lnTo>
                <a:lnTo>
                  <a:pt x="1814" y="871"/>
                </a:lnTo>
                <a:lnTo>
                  <a:pt x="1815" y="872"/>
                </a:lnTo>
                <a:lnTo>
                  <a:pt x="1814" y="874"/>
                </a:lnTo>
                <a:lnTo>
                  <a:pt x="1813" y="874"/>
                </a:lnTo>
                <a:lnTo>
                  <a:pt x="1813" y="872"/>
                </a:lnTo>
                <a:lnTo>
                  <a:pt x="1812" y="872"/>
                </a:lnTo>
                <a:lnTo>
                  <a:pt x="1811" y="871"/>
                </a:lnTo>
                <a:lnTo>
                  <a:pt x="1811" y="872"/>
                </a:lnTo>
                <a:lnTo>
                  <a:pt x="1810" y="872"/>
                </a:lnTo>
                <a:lnTo>
                  <a:pt x="1810" y="874"/>
                </a:lnTo>
                <a:lnTo>
                  <a:pt x="1807" y="877"/>
                </a:lnTo>
                <a:lnTo>
                  <a:pt x="1806" y="878"/>
                </a:lnTo>
                <a:lnTo>
                  <a:pt x="1805" y="879"/>
                </a:lnTo>
                <a:lnTo>
                  <a:pt x="1804" y="880"/>
                </a:lnTo>
                <a:lnTo>
                  <a:pt x="1804" y="882"/>
                </a:lnTo>
                <a:lnTo>
                  <a:pt x="1803" y="883"/>
                </a:lnTo>
                <a:lnTo>
                  <a:pt x="1802" y="883"/>
                </a:lnTo>
                <a:lnTo>
                  <a:pt x="1801" y="884"/>
                </a:lnTo>
                <a:lnTo>
                  <a:pt x="1799" y="884"/>
                </a:lnTo>
                <a:lnTo>
                  <a:pt x="1798" y="884"/>
                </a:lnTo>
                <a:lnTo>
                  <a:pt x="1797" y="885"/>
                </a:lnTo>
                <a:lnTo>
                  <a:pt x="1796" y="885"/>
                </a:lnTo>
                <a:lnTo>
                  <a:pt x="1795" y="885"/>
                </a:lnTo>
                <a:lnTo>
                  <a:pt x="1794" y="885"/>
                </a:lnTo>
                <a:lnTo>
                  <a:pt x="1793" y="885"/>
                </a:lnTo>
                <a:lnTo>
                  <a:pt x="1793" y="884"/>
                </a:lnTo>
                <a:lnTo>
                  <a:pt x="1793" y="883"/>
                </a:lnTo>
                <a:lnTo>
                  <a:pt x="1791" y="883"/>
                </a:lnTo>
                <a:lnTo>
                  <a:pt x="1791" y="884"/>
                </a:lnTo>
                <a:lnTo>
                  <a:pt x="1791" y="885"/>
                </a:lnTo>
                <a:lnTo>
                  <a:pt x="1790" y="885"/>
                </a:lnTo>
                <a:lnTo>
                  <a:pt x="1789" y="885"/>
                </a:lnTo>
                <a:lnTo>
                  <a:pt x="1788" y="885"/>
                </a:lnTo>
                <a:lnTo>
                  <a:pt x="1787" y="885"/>
                </a:lnTo>
                <a:lnTo>
                  <a:pt x="1787" y="886"/>
                </a:lnTo>
                <a:lnTo>
                  <a:pt x="1786" y="885"/>
                </a:lnTo>
                <a:lnTo>
                  <a:pt x="1785" y="885"/>
                </a:lnTo>
                <a:lnTo>
                  <a:pt x="1785" y="886"/>
                </a:lnTo>
                <a:lnTo>
                  <a:pt x="1787" y="888"/>
                </a:lnTo>
                <a:lnTo>
                  <a:pt x="1788" y="889"/>
                </a:lnTo>
                <a:lnTo>
                  <a:pt x="1788" y="891"/>
                </a:lnTo>
                <a:lnTo>
                  <a:pt x="1789" y="893"/>
                </a:lnTo>
                <a:lnTo>
                  <a:pt x="1790" y="894"/>
                </a:lnTo>
                <a:lnTo>
                  <a:pt x="1791" y="896"/>
                </a:lnTo>
                <a:lnTo>
                  <a:pt x="1795" y="903"/>
                </a:lnTo>
                <a:lnTo>
                  <a:pt x="1797" y="907"/>
                </a:lnTo>
                <a:lnTo>
                  <a:pt x="1798" y="909"/>
                </a:lnTo>
                <a:lnTo>
                  <a:pt x="1799" y="911"/>
                </a:lnTo>
                <a:lnTo>
                  <a:pt x="1801" y="911"/>
                </a:lnTo>
                <a:lnTo>
                  <a:pt x="1802" y="911"/>
                </a:lnTo>
                <a:lnTo>
                  <a:pt x="1803" y="912"/>
                </a:lnTo>
                <a:lnTo>
                  <a:pt x="1802" y="912"/>
                </a:lnTo>
                <a:lnTo>
                  <a:pt x="1802" y="913"/>
                </a:lnTo>
                <a:lnTo>
                  <a:pt x="1803" y="912"/>
                </a:lnTo>
                <a:lnTo>
                  <a:pt x="1803" y="911"/>
                </a:lnTo>
                <a:lnTo>
                  <a:pt x="1804" y="911"/>
                </a:lnTo>
                <a:lnTo>
                  <a:pt x="1803" y="912"/>
                </a:lnTo>
                <a:lnTo>
                  <a:pt x="1803" y="913"/>
                </a:lnTo>
                <a:lnTo>
                  <a:pt x="1804" y="914"/>
                </a:lnTo>
                <a:lnTo>
                  <a:pt x="1804" y="913"/>
                </a:lnTo>
                <a:lnTo>
                  <a:pt x="1805" y="913"/>
                </a:lnTo>
                <a:lnTo>
                  <a:pt x="1805" y="912"/>
                </a:lnTo>
                <a:lnTo>
                  <a:pt x="1806" y="911"/>
                </a:lnTo>
                <a:lnTo>
                  <a:pt x="1806" y="910"/>
                </a:lnTo>
                <a:lnTo>
                  <a:pt x="1807" y="910"/>
                </a:lnTo>
                <a:lnTo>
                  <a:pt x="1807" y="909"/>
                </a:lnTo>
                <a:lnTo>
                  <a:pt x="1807" y="908"/>
                </a:lnTo>
                <a:lnTo>
                  <a:pt x="1808" y="908"/>
                </a:lnTo>
                <a:lnTo>
                  <a:pt x="1807" y="908"/>
                </a:lnTo>
                <a:lnTo>
                  <a:pt x="1806" y="907"/>
                </a:lnTo>
                <a:lnTo>
                  <a:pt x="1805" y="907"/>
                </a:lnTo>
                <a:lnTo>
                  <a:pt x="1805" y="905"/>
                </a:lnTo>
                <a:lnTo>
                  <a:pt x="1804" y="907"/>
                </a:lnTo>
                <a:lnTo>
                  <a:pt x="1805" y="905"/>
                </a:lnTo>
                <a:lnTo>
                  <a:pt x="1806" y="907"/>
                </a:lnTo>
                <a:lnTo>
                  <a:pt x="1807" y="907"/>
                </a:lnTo>
                <a:lnTo>
                  <a:pt x="1807" y="908"/>
                </a:lnTo>
                <a:lnTo>
                  <a:pt x="1808" y="908"/>
                </a:lnTo>
                <a:lnTo>
                  <a:pt x="1812" y="902"/>
                </a:lnTo>
                <a:lnTo>
                  <a:pt x="1811" y="902"/>
                </a:lnTo>
                <a:lnTo>
                  <a:pt x="1812" y="903"/>
                </a:lnTo>
                <a:lnTo>
                  <a:pt x="1812" y="902"/>
                </a:lnTo>
                <a:lnTo>
                  <a:pt x="1812" y="903"/>
                </a:lnTo>
                <a:lnTo>
                  <a:pt x="1811" y="903"/>
                </a:lnTo>
                <a:lnTo>
                  <a:pt x="1811" y="904"/>
                </a:lnTo>
                <a:lnTo>
                  <a:pt x="1810" y="905"/>
                </a:lnTo>
                <a:lnTo>
                  <a:pt x="1810" y="907"/>
                </a:lnTo>
                <a:lnTo>
                  <a:pt x="1808" y="907"/>
                </a:lnTo>
                <a:lnTo>
                  <a:pt x="1808" y="908"/>
                </a:lnTo>
                <a:lnTo>
                  <a:pt x="1810" y="909"/>
                </a:lnTo>
                <a:lnTo>
                  <a:pt x="1811" y="909"/>
                </a:lnTo>
                <a:lnTo>
                  <a:pt x="1811" y="910"/>
                </a:lnTo>
                <a:lnTo>
                  <a:pt x="1812" y="910"/>
                </a:lnTo>
                <a:lnTo>
                  <a:pt x="1813" y="910"/>
                </a:lnTo>
                <a:lnTo>
                  <a:pt x="1812" y="911"/>
                </a:lnTo>
                <a:lnTo>
                  <a:pt x="1812" y="910"/>
                </a:lnTo>
                <a:lnTo>
                  <a:pt x="1811" y="910"/>
                </a:lnTo>
                <a:lnTo>
                  <a:pt x="1810" y="909"/>
                </a:lnTo>
                <a:lnTo>
                  <a:pt x="1808" y="909"/>
                </a:lnTo>
                <a:lnTo>
                  <a:pt x="1808" y="908"/>
                </a:lnTo>
                <a:lnTo>
                  <a:pt x="1807" y="909"/>
                </a:lnTo>
                <a:lnTo>
                  <a:pt x="1807" y="910"/>
                </a:lnTo>
                <a:lnTo>
                  <a:pt x="1806" y="910"/>
                </a:lnTo>
                <a:lnTo>
                  <a:pt x="1806" y="911"/>
                </a:lnTo>
                <a:lnTo>
                  <a:pt x="1805" y="912"/>
                </a:lnTo>
                <a:lnTo>
                  <a:pt x="1807" y="913"/>
                </a:lnTo>
                <a:lnTo>
                  <a:pt x="1808" y="913"/>
                </a:lnTo>
                <a:lnTo>
                  <a:pt x="1810" y="914"/>
                </a:lnTo>
                <a:lnTo>
                  <a:pt x="1811" y="914"/>
                </a:lnTo>
                <a:lnTo>
                  <a:pt x="1811" y="916"/>
                </a:lnTo>
                <a:lnTo>
                  <a:pt x="1812" y="916"/>
                </a:lnTo>
                <a:lnTo>
                  <a:pt x="1813" y="916"/>
                </a:lnTo>
                <a:lnTo>
                  <a:pt x="1813" y="917"/>
                </a:lnTo>
                <a:lnTo>
                  <a:pt x="1812" y="916"/>
                </a:lnTo>
                <a:lnTo>
                  <a:pt x="1811" y="916"/>
                </a:lnTo>
                <a:lnTo>
                  <a:pt x="1810" y="914"/>
                </a:lnTo>
                <a:lnTo>
                  <a:pt x="1808" y="914"/>
                </a:lnTo>
                <a:lnTo>
                  <a:pt x="1808" y="913"/>
                </a:lnTo>
                <a:lnTo>
                  <a:pt x="1807" y="913"/>
                </a:lnTo>
                <a:lnTo>
                  <a:pt x="1805" y="912"/>
                </a:lnTo>
                <a:lnTo>
                  <a:pt x="1805" y="913"/>
                </a:lnTo>
                <a:lnTo>
                  <a:pt x="1804" y="913"/>
                </a:lnTo>
                <a:lnTo>
                  <a:pt x="1804" y="914"/>
                </a:lnTo>
                <a:lnTo>
                  <a:pt x="1811" y="919"/>
                </a:lnTo>
                <a:lnTo>
                  <a:pt x="1814" y="921"/>
                </a:lnTo>
                <a:lnTo>
                  <a:pt x="1819" y="922"/>
                </a:lnTo>
                <a:lnTo>
                  <a:pt x="1820" y="924"/>
                </a:lnTo>
                <a:lnTo>
                  <a:pt x="1822" y="925"/>
                </a:lnTo>
                <a:lnTo>
                  <a:pt x="1823" y="925"/>
                </a:lnTo>
                <a:lnTo>
                  <a:pt x="1824" y="925"/>
                </a:lnTo>
                <a:lnTo>
                  <a:pt x="1826" y="925"/>
                </a:lnTo>
                <a:lnTo>
                  <a:pt x="1828" y="926"/>
                </a:lnTo>
                <a:lnTo>
                  <a:pt x="1829" y="926"/>
                </a:lnTo>
                <a:lnTo>
                  <a:pt x="1830" y="926"/>
                </a:lnTo>
                <a:lnTo>
                  <a:pt x="1829" y="925"/>
                </a:lnTo>
                <a:lnTo>
                  <a:pt x="1830" y="926"/>
                </a:lnTo>
                <a:lnTo>
                  <a:pt x="1830" y="927"/>
                </a:lnTo>
                <a:lnTo>
                  <a:pt x="1831" y="926"/>
                </a:lnTo>
                <a:lnTo>
                  <a:pt x="1832" y="927"/>
                </a:lnTo>
                <a:lnTo>
                  <a:pt x="1831" y="926"/>
                </a:lnTo>
                <a:lnTo>
                  <a:pt x="1830" y="927"/>
                </a:lnTo>
                <a:lnTo>
                  <a:pt x="1833" y="928"/>
                </a:lnTo>
                <a:lnTo>
                  <a:pt x="1835" y="929"/>
                </a:lnTo>
                <a:lnTo>
                  <a:pt x="1836" y="930"/>
                </a:lnTo>
                <a:lnTo>
                  <a:pt x="1836" y="929"/>
                </a:lnTo>
                <a:lnTo>
                  <a:pt x="1837" y="929"/>
                </a:lnTo>
                <a:lnTo>
                  <a:pt x="1838" y="929"/>
                </a:lnTo>
                <a:lnTo>
                  <a:pt x="1839" y="929"/>
                </a:lnTo>
                <a:lnTo>
                  <a:pt x="1840" y="929"/>
                </a:lnTo>
                <a:lnTo>
                  <a:pt x="1841" y="929"/>
                </a:lnTo>
                <a:lnTo>
                  <a:pt x="1841" y="928"/>
                </a:lnTo>
                <a:lnTo>
                  <a:pt x="1843" y="928"/>
                </a:lnTo>
                <a:lnTo>
                  <a:pt x="1844" y="927"/>
                </a:lnTo>
                <a:lnTo>
                  <a:pt x="1845" y="926"/>
                </a:lnTo>
                <a:lnTo>
                  <a:pt x="1846" y="925"/>
                </a:lnTo>
                <a:lnTo>
                  <a:pt x="1844" y="919"/>
                </a:lnTo>
                <a:lnTo>
                  <a:pt x="1835" y="924"/>
                </a:lnTo>
                <a:lnTo>
                  <a:pt x="1835" y="925"/>
                </a:lnTo>
                <a:lnTo>
                  <a:pt x="1833" y="925"/>
                </a:lnTo>
                <a:lnTo>
                  <a:pt x="1833" y="924"/>
                </a:lnTo>
                <a:lnTo>
                  <a:pt x="1844" y="919"/>
                </a:lnTo>
                <a:lnTo>
                  <a:pt x="1846" y="925"/>
                </a:lnTo>
                <a:lnTo>
                  <a:pt x="1847" y="925"/>
                </a:lnTo>
                <a:lnTo>
                  <a:pt x="1848" y="925"/>
                </a:lnTo>
                <a:lnTo>
                  <a:pt x="1849" y="925"/>
                </a:lnTo>
                <a:lnTo>
                  <a:pt x="1850" y="924"/>
                </a:lnTo>
                <a:lnTo>
                  <a:pt x="1852" y="922"/>
                </a:lnTo>
                <a:lnTo>
                  <a:pt x="1857" y="918"/>
                </a:lnTo>
                <a:lnTo>
                  <a:pt x="1863" y="913"/>
                </a:lnTo>
                <a:lnTo>
                  <a:pt x="1864" y="911"/>
                </a:lnTo>
                <a:lnTo>
                  <a:pt x="1866" y="910"/>
                </a:lnTo>
                <a:lnTo>
                  <a:pt x="1869" y="908"/>
                </a:lnTo>
                <a:lnTo>
                  <a:pt x="1870" y="908"/>
                </a:lnTo>
                <a:lnTo>
                  <a:pt x="1871" y="907"/>
                </a:lnTo>
                <a:lnTo>
                  <a:pt x="1872" y="905"/>
                </a:lnTo>
                <a:lnTo>
                  <a:pt x="1871" y="905"/>
                </a:lnTo>
                <a:lnTo>
                  <a:pt x="1872" y="905"/>
                </a:lnTo>
                <a:lnTo>
                  <a:pt x="1871" y="904"/>
                </a:lnTo>
                <a:lnTo>
                  <a:pt x="1872" y="905"/>
                </a:lnTo>
                <a:lnTo>
                  <a:pt x="1873" y="905"/>
                </a:lnTo>
                <a:lnTo>
                  <a:pt x="1874" y="904"/>
                </a:lnTo>
                <a:lnTo>
                  <a:pt x="1874" y="903"/>
                </a:lnTo>
                <a:lnTo>
                  <a:pt x="1874" y="902"/>
                </a:lnTo>
                <a:lnTo>
                  <a:pt x="1874" y="900"/>
                </a:lnTo>
                <a:lnTo>
                  <a:pt x="1875" y="899"/>
                </a:lnTo>
                <a:lnTo>
                  <a:pt x="1877" y="899"/>
                </a:lnTo>
                <a:lnTo>
                  <a:pt x="1878" y="897"/>
                </a:lnTo>
                <a:lnTo>
                  <a:pt x="1879" y="896"/>
                </a:lnTo>
                <a:lnTo>
                  <a:pt x="1880" y="896"/>
                </a:lnTo>
                <a:lnTo>
                  <a:pt x="1883" y="895"/>
                </a:lnTo>
                <a:lnTo>
                  <a:pt x="1886" y="894"/>
                </a:lnTo>
                <a:lnTo>
                  <a:pt x="1887" y="894"/>
                </a:lnTo>
                <a:lnTo>
                  <a:pt x="1888" y="894"/>
                </a:lnTo>
                <a:lnTo>
                  <a:pt x="1889" y="894"/>
                </a:lnTo>
                <a:lnTo>
                  <a:pt x="1890" y="895"/>
                </a:lnTo>
                <a:lnTo>
                  <a:pt x="1890" y="894"/>
                </a:lnTo>
                <a:lnTo>
                  <a:pt x="1891" y="891"/>
                </a:lnTo>
                <a:lnTo>
                  <a:pt x="1891" y="889"/>
                </a:lnTo>
                <a:lnTo>
                  <a:pt x="1890" y="889"/>
                </a:lnTo>
                <a:lnTo>
                  <a:pt x="1889" y="888"/>
                </a:lnTo>
                <a:lnTo>
                  <a:pt x="1889" y="886"/>
                </a:lnTo>
                <a:lnTo>
                  <a:pt x="1889" y="885"/>
                </a:lnTo>
                <a:lnTo>
                  <a:pt x="1890" y="885"/>
                </a:lnTo>
                <a:lnTo>
                  <a:pt x="1890" y="884"/>
                </a:lnTo>
                <a:lnTo>
                  <a:pt x="1889" y="884"/>
                </a:lnTo>
                <a:lnTo>
                  <a:pt x="1888" y="884"/>
                </a:lnTo>
                <a:lnTo>
                  <a:pt x="1888" y="885"/>
                </a:lnTo>
                <a:lnTo>
                  <a:pt x="1888" y="886"/>
                </a:lnTo>
                <a:lnTo>
                  <a:pt x="1887" y="887"/>
                </a:lnTo>
                <a:lnTo>
                  <a:pt x="1887" y="888"/>
                </a:lnTo>
                <a:lnTo>
                  <a:pt x="1886" y="888"/>
                </a:lnTo>
                <a:lnTo>
                  <a:pt x="1883" y="889"/>
                </a:lnTo>
                <a:lnTo>
                  <a:pt x="1885" y="889"/>
                </a:lnTo>
                <a:lnTo>
                  <a:pt x="1883" y="889"/>
                </a:lnTo>
                <a:lnTo>
                  <a:pt x="1882" y="889"/>
                </a:lnTo>
                <a:lnTo>
                  <a:pt x="1881" y="889"/>
                </a:lnTo>
                <a:lnTo>
                  <a:pt x="1880" y="889"/>
                </a:lnTo>
                <a:lnTo>
                  <a:pt x="1880" y="891"/>
                </a:lnTo>
                <a:lnTo>
                  <a:pt x="1880" y="889"/>
                </a:lnTo>
                <a:lnTo>
                  <a:pt x="1879" y="891"/>
                </a:lnTo>
                <a:lnTo>
                  <a:pt x="1880" y="891"/>
                </a:lnTo>
                <a:lnTo>
                  <a:pt x="1879" y="891"/>
                </a:lnTo>
                <a:lnTo>
                  <a:pt x="1878" y="892"/>
                </a:lnTo>
                <a:lnTo>
                  <a:pt x="1878" y="891"/>
                </a:lnTo>
                <a:lnTo>
                  <a:pt x="1878" y="892"/>
                </a:lnTo>
                <a:lnTo>
                  <a:pt x="1878" y="891"/>
                </a:lnTo>
                <a:lnTo>
                  <a:pt x="1877" y="891"/>
                </a:lnTo>
                <a:lnTo>
                  <a:pt x="1877" y="892"/>
                </a:lnTo>
                <a:lnTo>
                  <a:pt x="1877" y="891"/>
                </a:lnTo>
                <a:lnTo>
                  <a:pt x="1875" y="892"/>
                </a:lnTo>
                <a:lnTo>
                  <a:pt x="1874" y="891"/>
                </a:lnTo>
                <a:lnTo>
                  <a:pt x="1873" y="892"/>
                </a:lnTo>
                <a:lnTo>
                  <a:pt x="1872" y="893"/>
                </a:lnTo>
                <a:lnTo>
                  <a:pt x="1871" y="892"/>
                </a:lnTo>
                <a:lnTo>
                  <a:pt x="1870" y="893"/>
                </a:lnTo>
                <a:lnTo>
                  <a:pt x="1869" y="893"/>
                </a:lnTo>
                <a:lnTo>
                  <a:pt x="1868" y="894"/>
                </a:lnTo>
                <a:lnTo>
                  <a:pt x="1865" y="893"/>
                </a:lnTo>
                <a:lnTo>
                  <a:pt x="1864" y="892"/>
                </a:lnTo>
                <a:lnTo>
                  <a:pt x="1861" y="891"/>
                </a:lnTo>
                <a:lnTo>
                  <a:pt x="1861" y="889"/>
                </a:lnTo>
                <a:lnTo>
                  <a:pt x="1860" y="889"/>
                </a:lnTo>
                <a:lnTo>
                  <a:pt x="1858" y="888"/>
                </a:lnTo>
                <a:lnTo>
                  <a:pt x="1857" y="888"/>
                </a:lnTo>
                <a:lnTo>
                  <a:pt x="1856" y="888"/>
                </a:lnTo>
                <a:lnTo>
                  <a:pt x="1855" y="888"/>
                </a:lnTo>
                <a:lnTo>
                  <a:pt x="1854" y="888"/>
                </a:lnTo>
                <a:lnTo>
                  <a:pt x="1853" y="886"/>
                </a:lnTo>
                <a:lnTo>
                  <a:pt x="1853" y="885"/>
                </a:lnTo>
                <a:lnTo>
                  <a:pt x="1852" y="884"/>
                </a:lnTo>
                <a:lnTo>
                  <a:pt x="1852" y="883"/>
                </a:lnTo>
                <a:lnTo>
                  <a:pt x="1852" y="882"/>
                </a:lnTo>
                <a:lnTo>
                  <a:pt x="1850" y="880"/>
                </a:lnTo>
                <a:lnTo>
                  <a:pt x="1850" y="879"/>
                </a:lnTo>
                <a:lnTo>
                  <a:pt x="1849" y="879"/>
                </a:lnTo>
                <a:lnTo>
                  <a:pt x="1849" y="878"/>
                </a:lnTo>
                <a:lnTo>
                  <a:pt x="1849" y="877"/>
                </a:lnTo>
                <a:lnTo>
                  <a:pt x="1849" y="878"/>
                </a:lnTo>
                <a:lnTo>
                  <a:pt x="1850" y="877"/>
                </a:lnTo>
                <a:lnTo>
                  <a:pt x="1850" y="876"/>
                </a:lnTo>
                <a:lnTo>
                  <a:pt x="1850" y="875"/>
                </a:lnTo>
                <a:lnTo>
                  <a:pt x="1849" y="875"/>
                </a:lnTo>
                <a:lnTo>
                  <a:pt x="1848" y="875"/>
                </a:lnTo>
                <a:lnTo>
                  <a:pt x="1847" y="871"/>
                </a:lnTo>
                <a:lnTo>
                  <a:pt x="1848" y="869"/>
                </a:lnTo>
                <a:lnTo>
                  <a:pt x="1849" y="869"/>
                </a:lnTo>
                <a:lnTo>
                  <a:pt x="1849" y="868"/>
                </a:lnTo>
                <a:lnTo>
                  <a:pt x="1849" y="862"/>
                </a:lnTo>
                <a:lnTo>
                  <a:pt x="1848" y="862"/>
                </a:lnTo>
                <a:lnTo>
                  <a:pt x="1848" y="861"/>
                </a:lnTo>
                <a:lnTo>
                  <a:pt x="1847" y="861"/>
                </a:lnTo>
                <a:lnTo>
                  <a:pt x="1846" y="860"/>
                </a:lnTo>
                <a:lnTo>
                  <a:pt x="1845" y="859"/>
                </a:lnTo>
                <a:lnTo>
                  <a:pt x="1845" y="858"/>
                </a:lnTo>
                <a:lnTo>
                  <a:pt x="1844" y="857"/>
                </a:lnTo>
                <a:lnTo>
                  <a:pt x="1844" y="855"/>
                </a:lnTo>
                <a:lnTo>
                  <a:pt x="1843" y="855"/>
                </a:lnTo>
                <a:lnTo>
                  <a:pt x="1841" y="855"/>
                </a:lnTo>
                <a:lnTo>
                  <a:pt x="1841" y="857"/>
                </a:lnTo>
                <a:lnTo>
                  <a:pt x="1840" y="857"/>
                </a:lnTo>
                <a:lnTo>
                  <a:pt x="1841" y="855"/>
                </a:lnTo>
                <a:lnTo>
                  <a:pt x="1837" y="855"/>
                </a:lnTo>
                <a:lnTo>
                  <a:pt x="1837" y="854"/>
                </a:lnTo>
                <a:lnTo>
                  <a:pt x="1837" y="855"/>
                </a:lnTo>
                <a:lnTo>
                  <a:pt x="1841" y="855"/>
                </a:lnTo>
                <a:lnTo>
                  <a:pt x="1841" y="854"/>
                </a:lnTo>
                <a:lnTo>
                  <a:pt x="1843" y="854"/>
                </a:lnTo>
                <a:lnTo>
                  <a:pt x="1844" y="853"/>
                </a:lnTo>
                <a:lnTo>
                  <a:pt x="1843" y="853"/>
                </a:lnTo>
                <a:lnTo>
                  <a:pt x="1844" y="853"/>
                </a:lnTo>
                <a:lnTo>
                  <a:pt x="1844" y="852"/>
                </a:lnTo>
                <a:lnTo>
                  <a:pt x="1845" y="851"/>
                </a:lnTo>
                <a:lnTo>
                  <a:pt x="1846" y="847"/>
                </a:lnTo>
                <a:lnTo>
                  <a:pt x="1847" y="845"/>
                </a:lnTo>
                <a:lnTo>
                  <a:pt x="1847" y="844"/>
                </a:lnTo>
                <a:lnTo>
                  <a:pt x="1846" y="840"/>
                </a:lnTo>
                <a:lnTo>
                  <a:pt x="1846" y="838"/>
                </a:lnTo>
                <a:lnTo>
                  <a:pt x="1846" y="837"/>
                </a:lnTo>
                <a:lnTo>
                  <a:pt x="1846" y="836"/>
                </a:lnTo>
                <a:lnTo>
                  <a:pt x="1847" y="836"/>
                </a:lnTo>
                <a:lnTo>
                  <a:pt x="1847" y="835"/>
                </a:lnTo>
                <a:lnTo>
                  <a:pt x="1847" y="834"/>
                </a:lnTo>
                <a:lnTo>
                  <a:pt x="1847" y="833"/>
                </a:lnTo>
                <a:lnTo>
                  <a:pt x="1847" y="832"/>
                </a:lnTo>
                <a:lnTo>
                  <a:pt x="1846" y="832"/>
                </a:lnTo>
                <a:lnTo>
                  <a:pt x="1847" y="832"/>
                </a:lnTo>
                <a:lnTo>
                  <a:pt x="1847" y="826"/>
                </a:lnTo>
                <a:lnTo>
                  <a:pt x="1846" y="826"/>
                </a:lnTo>
                <a:lnTo>
                  <a:pt x="1846" y="825"/>
                </a:lnTo>
                <a:lnTo>
                  <a:pt x="1847" y="825"/>
                </a:lnTo>
                <a:lnTo>
                  <a:pt x="1847" y="824"/>
                </a:lnTo>
                <a:lnTo>
                  <a:pt x="1847" y="822"/>
                </a:lnTo>
                <a:lnTo>
                  <a:pt x="1847" y="821"/>
                </a:lnTo>
                <a:lnTo>
                  <a:pt x="1847" y="820"/>
                </a:lnTo>
                <a:lnTo>
                  <a:pt x="1847" y="819"/>
                </a:lnTo>
                <a:lnTo>
                  <a:pt x="1847" y="818"/>
                </a:lnTo>
                <a:lnTo>
                  <a:pt x="1846" y="818"/>
                </a:lnTo>
                <a:lnTo>
                  <a:pt x="1845" y="818"/>
                </a:lnTo>
                <a:lnTo>
                  <a:pt x="1845" y="817"/>
                </a:lnTo>
                <a:lnTo>
                  <a:pt x="1844" y="817"/>
                </a:lnTo>
                <a:lnTo>
                  <a:pt x="1844" y="816"/>
                </a:lnTo>
                <a:lnTo>
                  <a:pt x="1845" y="816"/>
                </a:lnTo>
                <a:lnTo>
                  <a:pt x="1845" y="815"/>
                </a:lnTo>
                <a:lnTo>
                  <a:pt x="1844" y="815"/>
                </a:lnTo>
                <a:lnTo>
                  <a:pt x="1843" y="815"/>
                </a:lnTo>
                <a:lnTo>
                  <a:pt x="1844" y="815"/>
                </a:lnTo>
                <a:lnTo>
                  <a:pt x="1844" y="812"/>
                </a:lnTo>
                <a:lnTo>
                  <a:pt x="1845" y="812"/>
                </a:lnTo>
                <a:lnTo>
                  <a:pt x="1845" y="810"/>
                </a:lnTo>
                <a:lnTo>
                  <a:pt x="1844" y="810"/>
                </a:lnTo>
                <a:lnTo>
                  <a:pt x="1843" y="811"/>
                </a:lnTo>
                <a:lnTo>
                  <a:pt x="1841" y="811"/>
                </a:lnTo>
                <a:lnTo>
                  <a:pt x="1839" y="812"/>
                </a:lnTo>
                <a:lnTo>
                  <a:pt x="1838" y="812"/>
                </a:lnTo>
                <a:lnTo>
                  <a:pt x="1837" y="812"/>
                </a:lnTo>
                <a:lnTo>
                  <a:pt x="1836" y="813"/>
                </a:lnTo>
                <a:lnTo>
                  <a:pt x="1837" y="812"/>
                </a:lnTo>
                <a:lnTo>
                  <a:pt x="1838" y="812"/>
                </a:lnTo>
                <a:lnTo>
                  <a:pt x="1838" y="811"/>
                </a:lnTo>
                <a:lnTo>
                  <a:pt x="1838" y="812"/>
                </a:lnTo>
                <a:lnTo>
                  <a:pt x="1838" y="811"/>
                </a:lnTo>
                <a:lnTo>
                  <a:pt x="1839" y="811"/>
                </a:lnTo>
                <a:lnTo>
                  <a:pt x="1841" y="810"/>
                </a:lnTo>
                <a:lnTo>
                  <a:pt x="1843" y="810"/>
                </a:lnTo>
                <a:lnTo>
                  <a:pt x="1844" y="810"/>
                </a:lnTo>
                <a:lnTo>
                  <a:pt x="1844" y="809"/>
                </a:lnTo>
                <a:lnTo>
                  <a:pt x="1843" y="809"/>
                </a:lnTo>
                <a:lnTo>
                  <a:pt x="1832" y="810"/>
                </a:lnTo>
                <a:lnTo>
                  <a:pt x="1832" y="812"/>
                </a:lnTo>
                <a:lnTo>
                  <a:pt x="1831" y="810"/>
                </a:lnTo>
                <a:lnTo>
                  <a:pt x="1832" y="810"/>
                </a:lnTo>
                <a:lnTo>
                  <a:pt x="1843" y="809"/>
                </a:lnTo>
                <a:lnTo>
                  <a:pt x="1844" y="809"/>
                </a:lnTo>
                <a:lnTo>
                  <a:pt x="1844" y="808"/>
                </a:lnTo>
                <a:lnTo>
                  <a:pt x="1845" y="808"/>
                </a:lnTo>
                <a:lnTo>
                  <a:pt x="1844" y="808"/>
                </a:lnTo>
                <a:lnTo>
                  <a:pt x="1844" y="807"/>
                </a:lnTo>
                <a:lnTo>
                  <a:pt x="1843" y="807"/>
                </a:lnTo>
                <a:lnTo>
                  <a:pt x="1841" y="807"/>
                </a:lnTo>
                <a:lnTo>
                  <a:pt x="1840" y="807"/>
                </a:lnTo>
                <a:lnTo>
                  <a:pt x="1840" y="808"/>
                </a:lnTo>
                <a:lnTo>
                  <a:pt x="1840" y="807"/>
                </a:lnTo>
                <a:lnTo>
                  <a:pt x="1835" y="808"/>
                </a:lnTo>
                <a:lnTo>
                  <a:pt x="1835" y="807"/>
                </a:lnTo>
                <a:lnTo>
                  <a:pt x="1835" y="808"/>
                </a:lnTo>
                <a:lnTo>
                  <a:pt x="1840" y="807"/>
                </a:lnTo>
                <a:lnTo>
                  <a:pt x="1843" y="807"/>
                </a:lnTo>
                <a:lnTo>
                  <a:pt x="1844" y="807"/>
                </a:lnTo>
                <a:lnTo>
                  <a:pt x="1845" y="807"/>
                </a:lnTo>
                <a:lnTo>
                  <a:pt x="1845" y="805"/>
                </a:lnTo>
                <a:lnTo>
                  <a:pt x="1845" y="804"/>
                </a:lnTo>
                <a:lnTo>
                  <a:pt x="1844" y="804"/>
                </a:lnTo>
                <a:lnTo>
                  <a:pt x="1844" y="803"/>
                </a:lnTo>
                <a:lnTo>
                  <a:pt x="1844" y="802"/>
                </a:lnTo>
                <a:lnTo>
                  <a:pt x="1844" y="801"/>
                </a:lnTo>
                <a:lnTo>
                  <a:pt x="1843" y="801"/>
                </a:lnTo>
                <a:lnTo>
                  <a:pt x="1838" y="801"/>
                </a:lnTo>
                <a:lnTo>
                  <a:pt x="1838" y="800"/>
                </a:lnTo>
                <a:lnTo>
                  <a:pt x="1843" y="800"/>
                </a:lnTo>
                <a:lnTo>
                  <a:pt x="1844" y="798"/>
                </a:lnTo>
                <a:lnTo>
                  <a:pt x="1845" y="798"/>
                </a:lnTo>
                <a:lnTo>
                  <a:pt x="1846" y="798"/>
                </a:lnTo>
                <a:lnTo>
                  <a:pt x="1846" y="796"/>
                </a:lnTo>
                <a:lnTo>
                  <a:pt x="1845" y="796"/>
                </a:lnTo>
                <a:lnTo>
                  <a:pt x="1845" y="795"/>
                </a:lnTo>
                <a:lnTo>
                  <a:pt x="1846" y="794"/>
                </a:lnTo>
                <a:lnTo>
                  <a:pt x="1846" y="793"/>
                </a:lnTo>
                <a:lnTo>
                  <a:pt x="1845" y="793"/>
                </a:lnTo>
                <a:lnTo>
                  <a:pt x="1844" y="793"/>
                </a:lnTo>
                <a:lnTo>
                  <a:pt x="1843" y="793"/>
                </a:lnTo>
                <a:lnTo>
                  <a:pt x="1841" y="793"/>
                </a:lnTo>
                <a:lnTo>
                  <a:pt x="1841" y="792"/>
                </a:lnTo>
                <a:lnTo>
                  <a:pt x="1841" y="793"/>
                </a:lnTo>
                <a:lnTo>
                  <a:pt x="1840" y="793"/>
                </a:lnTo>
                <a:lnTo>
                  <a:pt x="1839" y="793"/>
                </a:lnTo>
                <a:lnTo>
                  <a:pt x="1838" y="793"/>
                </a:lnTo>
                <a:lnTo>
                  <a:pt x="1837" y="793"/>
                </a:lnTo>
                <a:lnTo>
                  <a:pt x="1835" y="793"/>
                </a:lnTo>
                <a:lnTo>
                  <a:pt x="1833" y="793"/>
                </a:lnTo>
                <a:lnTo>
                  <a:pt x="1832" y="793"/>
                </a:lnTo>
                <a:lnTo>
                  <a:pt x="1831" y="793"/>
                </a:lnTo>
                <a:lnTo>
                  <a:pt x="1830" y="793"/>
                </a:lnTo>
                <a:lnTo>
                  <a:pt x="1829" y="793"/>
                </a:lnTo>
                <a:lnTo>
                  <a:pt x="1828" y="793"/>
                </a:lnTo>
                <a:lnTo>
                  <a:pt x="1828" y="795"/>
                </a:lnTo>
                <a:lnTo>
                  <a:pt x="1827" y="795"/>
                </a:lnTo>
                <a:lnTo>
                  <a:pt x="1826" y="795"/>
                </a:lnTo>
                <a:lnTo>
                  <a:pt x="1824" y="795"/>
                </a:lnTo>
                <a:lnTo>
                  <a:pt x="1823" y="795"/>
                </a:lnTo>
                <a:lnTo>
                  <a:pt x="1822" y="795"/>
                </a:lnTo>
                <a:lnTo>
                  <a:pt x="1821" y="795"/>
                </a:lnTo>
                <a:lnTo>
                  <a:pt x="1820" y="795"/>
                </a:lnTo>
                <a:lnTo>
                  <a:pt x="1819" y="795"/>
                </a:lnTo>
                <a:lnTo>
                  <a:pt x="1818" y="795"/>
                </a:lnTo>
                <a:lnTo>
                  <a:pt x="1818" y="794"/>
                </a:lnTo>
                <a:lnTo>
                  <a:pt x="1818" y="788"/>
                </a:lnTo>
                <a:lnTo>
                  <a:pt x="1816" y="788"/>
                </a:lnTo>
                <a:lnTo>
                  <a:pt x="1815" y="787"/>
                </a:lnTo>
                <a:lnTo>
                  <a:pt x="1815" y="788"/>
                </a:lnTo>
                <a:lnTo>
                  <a:pt x="1815" y="787"/>
                </a:lnTo>
                <a:lnTo>
                  <a:pt x="1814" y="787"/>
                </a:lnTo>
                <a:lnTo>
                  <a:pt x="1813" y="787"/>
                </a:lnTo>
                <a:lnTo>
                  <a:pt x="1813" y="788"/>
                </a:lnTo>
                <a:lnTo>
                  <a:pt x="1812" y="788"/>
                </a:lnTo>
                <a:lnTo>
                  <a:pt x="1812" y="790"/>
                </a:lnTo>
                <a:lnTo>
                  <a:pt x="1813" y="790"/>
                </a:lnTo>
                <a:lnTo>
                  <a:pt x="1812" y="790"/>
                </a:lnTo>
                <a:lnTo>
                  <a:pt x="1812" y="788"/>
                </a:lnTo>
                <a:lnTo>
                  <a:pt x="1812" y="787"/>
                </a:lnTo>
                <a:lnTo>
                  <a:pt x="1811" y="787"/>
                </a:lnTo>
                <a:lnTo>
                  <a:pt x="1810" y="787"/>
                </a:lnTo>
                <a:lnTo>
                  <a:pt x="1808" y="787"/>
                </a:lnTo>
                <a:lnTo>
                  <a:pt x="1808" y="786"/>
                </a:lnTo>
                <a:lnTo>
                  <a:pt x="1808" y="785"/>
                </a:lnTo>
                <a:lnTo>
                  <a:pt x="1807" y="785"/>
                </a:lnTo>
                <a:lnTo>
                  <a:pt x="1806" y="785"/>
                </a:lnTo>
                <a:lnTo>
                  <a:pt x="1806" y="784"/>
                </a:lnTo>
                <a:lnTo>
                  <a:pt x="1805" y="784"/>
                </a:lnTo>
                <a:lnTo>
                  <a:pt x="1805" y="783"/>
                </a:lnTo>
                <a:lnTo>
                  <a:pt x="1805" y="782"/>
                </a:lnTo>
                <a:lnTo>
                  <a:pt x="1806" y="782"/>
                </a:lnTo>
                <a:lnTo>
                  <a:pt x="1806" y="780"/>
                </a:lnTo>
                <a:lnTo>
                  <a:pt x="1806" y="779"/>
                </a:lnTo>
                <a:lnTo>
                  <a:pt x="1805" y="778"/>
                </a:lnTo>
                <a:lnTo>
                  <a:pt x="1805" y="777"/>
                </a:lnTo>
                <a:lnTo>
                  <a:pt x="1804" y="777"/>
                </a:lnTo>
                <a:lnTo>
                  <a:pt x="1804" y="776"/>
                </a:lnTo>
                <a:lnTo>
                  <a:pt x="1802" y="776"/>
                </a:lnTo>
                <a:lnTo>
                  <a:pt x="1802" y="775"/>
                </a:lnTo>
                <a:lnTo>
                  <a:pt x="1802" y="776"/>
                </a:lnTo>
                <a:lnTo>
                  <a:pt x="1802" y="775"/>
                </a:lnTo>
                <a:lnTo>
                  <a:pt x="1801" y="775"/>
                </a:lnTo>
                <a:lnTo>
                  <a:pt x="1801" y="776"/>
                </a:lnTo>
                <a:lnTo>
                  <a:pt x="1801" y="775"/>
                </a:lnTo>
                <a:lnTo>
                  <a:pt x="1799" y="775"/>
                </a:lnTo>
                <a:lnTo>
                  <a:pt x="1801" y="777"/>
                </a:lnTo>
                <a:lnTo>
                  <a:pt x="1799" y="774"/>
                </a:lnTo>
                <a:lnTo>
                  <a:pt x="1802" y="775"/>
                </a:lnTo>
                <a:lnTo>
                  <a:pt x="1802" y="774"/>
                </a:lnTo>
                <a:lnTo>
                  <a:pt x="1802" y="775"/>
                </a:lnTo>
                <a:lnTo>
                  <a:pt x="1802" y="774"/>
                </a:lnTo>
                <a:lnTo>
                  <a:pt x="1801" y="774"/>
                </a:lnTo>
                <a:lnTo>
                  <a:pt x="1801" y="773"/>
                </a:lnTo>
                <a:lnTo>
                  <a:pt x="1802" y="773"/>
                </a:lnTo>
                <a:lnTo>
                  <a:pt x="1801" y="773"/>
                </a:lnTo>
                <a:lnTo>
                  <a:pt x="1802" y="773"/>
                </a:lnTo>
                <a:lnTo>
                  <a:pt x="1802" y="771"/>
                </a:lnTo>
                <a:lnTo>
                  <a:pt x="1803" y="771"/>
                </a:lnTo>
                <a:lnTo>
                  <a:pt x="1803" y="770"/>
                </a:lnTo>
                <a:lnTo>
                  <a:pt x="1804" y="770"/>
                </a:lnTo>
                <a:lnTo>
                  <a:pt x="1804" y="769"/>
                </a:lnTo>
                <a:lnTo>
                  <a:pt x="1803" y="769"/>
                </a:lnTo>
                <a:lnTo>
                  <a:pt x="1803" y="768"/>
                </a:lnTo>
                <a:lnTo>
                  <a:pt x="1804" y="768"/>
                </a:lnTo>
                <a:lnTo>
                  <a:pt x="1804" y="767"/>
                </a:lnTo>
                <a:lnTo>
                  <a:pt x="1805" y="766"/>
                </a:lnTo>
                <a:lnTo>
                  <a:pt x="1805" y="765"/>
                </a:lnTo>
                <a:lnTo>
                  <a:pt x="1806" y="765"/>
                </a:lnTo>
                <a:lnTo>
                  <a:pt x="1807" y="766"/>
                </a:lnTo>
                <a:lnTo>
                  <a:pt x="1808" y="766"/>
                </a:lnTo>
                <a:lnTo>
                  <a:pt x="1810" y="766"/>
                </a:lnTo>
                <a:lnTo>
                  <a:pt x="1810" y="767"/>
                </a:lnTo>
                <a:lnTo>
                  <a:pt x="1811" y="767"/>
                </a:lnTo>
                <a:lnTo>
                  <a:pt x="1812" y="767"/>
                </a:lnTo>
                <a:lnTo>
                  <a:pt x="1813" y="767"/>
                </a:lnTo>
                <a:lnTo>
                  <a:pt x="1813" y="766"/>
                </a:lnTo>
                <a:lnTo>
                  <a:pt x="1814" y="766"/>
                </a:lnTo>
                <a:lnTo>
                  <a:pt x="1814" y="765"/>
                </a:lnTo>
                <a:lnTo>
                  <a:pt x="1814" y="763"/>
                </a:lnTo>
                <a:lnTo>
                  <a:pt x="1814" y="762"/>
                </a:lnTo>
                <a:lnTo>
                  <a:pt x="1815" y="762"/>
                </a:lnTo>
                <a:lnTo>
                  <a:pt x="1815" y="761"/>
                </a:lnTo>
                <a:lnTo>
                  <a:pt x="1818" y="761"/>
                </a:lnTo>
                <a:lnTo>
                  <a:pt x="1819" y="761"/>
                </a:lnTo>
                <a:lnTo>
                  <a:pt x="1820" y="761"/>
                </a:lnTo>
                <a:lnTo>
                  <a:pt x="1821" y="761"/>
                </a:lnTo>
                <a:lnTo>
                  <a:pt x="1822" y="761"/>
                </a:lnTo>
                <a:lnTo>
                  <a:pt x="1823" y="761"/>
                </a:lnTo>
                <a:lnTo>
                  <a:pt x="1824" y="761"/>
                </a:lnTo>
                <a:lnTo>
                  <a:pt x="1826" y="760"/>
                </a:lnTo>
                <a:lnTo>
                  <a:pt x="1827" y="760"/>
                </a:lnTo>
                <a:lnTo>
                  <a:pt x="1828" y="760"/>
                </a:lnTo>
                <a:lnTo>
                  <a:pt x="1829" y="759"/>
                </a:lnTo>
                <a:lnTo>
                  <a:pt x="1829" y="758"/>
                </a:lnTo>
                <a:lnTo>
                  <a:pt x="1830" y="758"/>
                </a:lnTo>
                <a:lnTo>
                  <a:pt x="1829" y="758"/>
                </a:lnTo>
                <a:lnTo>
                  <a:pt x="1829" y="757"/>
                </a:lnTo>
                <a:lnTo>
                  <a:pt x="1828" y="757"/>
                </a:lnTo>
                <a:lnTo>
                  <a:pt x="1827" y="757"/>
                </a:lnTo>
                <a:lnTo>
                  <a:pt x="1826" y="757"/>
                </a:lnTo>
                <a:lnTo>
                  <a:pt x="1826" y="758"/>
                </a:lnTo>
                <a:lnTo>
                  <a:pt x="1824" y="758"/>
                </a:lnTo>
                <a:lnTo>
                  <a:pt x="1823" y="758"/>
                </a:lnTo>
                <a:lnTo>
                  <a:pt x="1822" y="758"/>
                </a:lnTo>
                <a:lnTo>
                  <a:pt x="1822" y="757"/>
                </a:lnTo>
                <a:lnTo>
                  <a:pt x="1821" y="757"/>
                </a:lnTo>
                <a:lnTo>
                  <a:pt x="1821" y="755"/>
                </a:lnTo>
                <a:lnTo>
                  <a:pt x="1821" y="754"/>
                </a:lnTo>
                <a:lnTo>
                  <a:pt x="1821" y="753"/>
                </a:lnTo>
                <a:lnTo>
                  <a:pt x="1821" y="752"/>
                </a:lnTo>
                <a:lnTo>
                  <a:pt x="1821" y="751"/>
                </a:lnTo>
                <a:lnTo>
                  <a:pt x="1821" y="750"/>
                </a:lnTo>
                <a:lnTo>
                  <a:pt x="1822" y="750"/>
                </a:lnTo>
                <a:lnTo>
                  <a:pt x="1822" y="749"/>
                </a:lnTo>
                <a:lnTo>
                  <a:pt x="1822" y="748"/>
                </a:lnTo>
                <a:lnTo>
                  <a:pt x="1822" y="746"/>
                </a:lnTo>
                <a:lnTo>
                  <a:pt x="1822" y="745"/>
                </a:lnTo>
                <a:lnTo>
                  <a:pt x="1823" y="745"/>
                </a:lnTo>
                <a:lnTo>
                  <a:pt x="1824" y="744"/>
                </a:lnTo>
                <a:lnTo>
                  <a:pt x="1826" y="744"/>
                </a:lnTo>
                <a:lnTo>
                  <a:pt x="1826" y="743"/>
                </a:lnTo>
                <a:lnTo>
                  <a:pt x="1827" y="743"/>
                </a:lnTo>
                <a:lnTo>
                  <a:pt x="1828" y="743"/>
                </a:lnTo>
                <a:lnTo>
                  <a:pt x="1828" y="742"/>
                </a:lnTo>
                <a:lnTo>
                  <a:pt x="1829" y="742"/>
                </a:lnTo>
                <a:lnTo>
                  <a:pt x="1830" y="742"/>
                </a:lnTo>
                <a:lnTo>
                  <a:pt x="1830" y="741"/>
                </a:lnTo>
                <a:lnTo>
                  <a:pt x="1830" y="740"/>
                </a:lnTo>
                <a:lnTo>
                  <a:pt x="1830" y="738"/>
                </a:lnTo>
                <a:lnTo>
                  <a:pt x="1829" y="738"/>
                </a:lnTo>
                <a:lnTo>
                  <a:pt x="1829" y="737"/>
                </a:lnTo>
                <a:lnTo>
                  <a:pt x="1828" y="736"/>
                </a:lnTo>
                <a:lnTo>
                  <a:pt x="1827" y="736"/>
                </a:lnTo>
                <a:lnTo>
                  <a:pt x="1827" y="735"/>
                </a:lnTo>
                <a:lnTo>
                  <a:pt x="1826" y="734"/>
                </a:lnTo>
                <a:lnTo>
                  <a:pt x="1826" y="733"/>
                </a:lnTo>
                <a:lnTo>
                  <a:pt x="1826" y="732"/>
                </a:lnTo>
                <a:lnTo>
                  <a:pt x="1826" y="731"/>
                </a:lnTo>
                <a:lnTo>
                  <a:pt x="1826" y="729"/>
                </a:lnTo>
                <a:lnTo>
                  <a:pt x="1826" y="728"/>
                </a:lnTo>
                <a:lnTo>
                  <a:pt x="1826" y="727"/>
                </a:lnTo>
                <a:lnTo>
                  <a:pt x="1826" y="726"/>
                </a:lnTo>
                <a:lnTo>
                  <a:pt x="1826" y="725"/>
                </a:lnTo>
                <a:lnTo>
                  <a:pt x="1826" y="724"/>
                </a:lnTo>
                <a:lnTo>
                  <a:pt x="1827" y="723"/>
                </a:lnTo>
                <a:lnTo>
                  <a:pt x="1828" y="723"/>
                </a:lnTo>
                <a:lnTo>
                  <a:pt x="1829" y="721"/>
                </a:lnTo>
                <a:lnTo>
                  <a:pt x="1830" y="721"/>
                </a:lnTo>
                <a:lnTo>
                  <a:pt x="1830" y="720"/>
                </a:lnTo>
                <a:lnTo>
                  <a:pt x="1830" y="719"/>
                </a:lnTo>
                <a:lnTo>
                  <a:pt x="1830" y="718"/>
                </a:lnTo>
                <a:lnTo>
                  <a:pt x="1831" y="718"/>
                </a:lnTo>
                <a:lnTo>
                  <a:pt x="1831" y="719"/>
                </a:lnTo>
                <a:lnTo>
                  <a:pt x="1831" y="720"/>
                </a:lnTo>
                <a:lnTo>
                  <a:pt x="1832" y="720"/>
                </a:lnTo>
                <a:lnTo>
                  <a:pt x="1832" y="721"/>
                </a:lnTo>
                <a:lnTo>
                  <a:pt x="1833" y="721"/>
                </a:lnTo>
                <a:lnTo>
                  <a:pt x="1835" y="723"/>
                </a:lnTo>
                <a:lnTo>
                  <a:pt x="1836" y="724"/>
                </a:lnTo>
                <a:lnTo>
                  <a:pt x="1837" y="724"/>
                </a:lnTo>
                <a:lnTo>
                  <a:pt x="1838" y="725"/>
                </a:lnTo>
                <a:lnTo>
                  <a:pt x="1839" y="725"/>
                </a:lnTo>
                <a:lnTo>
                  <a:pt x="1840" y="725"/>
                </a:lnTo>
                <a:lnTo>
                  <a:pt x="1841" y="726"/>
                </a:lnTo>
                <a:lnTo>
                  <a:pt x="1843" y="726"/>
                </a:lnTo>
                <a:lnTo>
                  <a:pt x="1844" y="726"/>
                </a:lnTo>
                <a:lnTo>
                  <a:pt x="1844" y="727"/>
                </a:lnTo>
                <a:lnTo>
                  <a:pt x="1845" y="727"/>
                </a:lnTo>
                <a:lnTo>
                  <a:pt x="1846" y="727"/>
                </a:lnTo>
                <a:lnTo>
                  <a:pt x="1847" y="727"/>
                </a:lnTo>
                <a:lnTo>
                  <a:pt x="1847" y="726"/>
                </a:lnTo>
                <a:lnTo>
                  <a:pt x="1847" y="725"/>
                </a:lnTo>
                <a:lnTo>
                  <a:pt x="1847" y="724"/>
                </a:lnTo>
                <a:lnTo>
                  <a:pt x="1846" y="723"/>
                </a:lnTo>
                <a:lnTo>
                  <a:pt x="1847" y="721"/>
                </a:lnTo>
                <a:lnTo>
                  <a:pt x="1848" y="720"/>
                </a:lnTo>
                <a:lnTo>
                  <a:pt x="1848" y="719"/>
                </a:lnTo>
                <a:lnTo>
                  <a:pt x="1847" y="718"/>
                </a:lnTo>
                <a:lnTo>
                  <a:pt x="1847" y="717"/>
                </a:lnTo>
                <a:lnTo>
                  <a:pt x="1847" y="716"/>
                </a:lnTo>
                <a:lnTo>
                  <a:pt x="1848" y="716"/>
                </a:lnTo>
                <a:lnTo>
                  <a:pt x="1848" y="715"/>
                </a:lnTo>
                <a:lnTo>
                  <a:pt x="1849" y="715"/>
                </a:lnTo>
                <a:lnTo>
                  <a:pt x="1850" y="713"/>
                </a:lnTo>
                <a:lnTo>
                  <a:pt x="1852" y="713"/>
                </a:lnTo>
                <a:lnTo>
                  <a:pt x="1852" y="712"/>
                </a:lnTo>
                <a:lnTo>
                  <a:pt x="1853" y="712"/>
                </a:lnTo>
                <a:lnTo>
                  <a:pt x="1854" y="712"/>
                </a:lnTo>
                <a:lnTo>
                  <a:pt x="1855" y="712"/>
                </a:lnTo>
                <a:lnTo>
                  <a:pt x="1856" y="711"/>
                </a:lnTo>
                <a:lnTo>
                  <a:pt x="1857" y="711"/>
                </a:lnTo>
                <a:lnTo>
                  <a:pt x="1858" y="711"/>
                </a:lnTo>
                <a:lnTo>
                  <a:pt x="1858" y="710"/>
                </a:lnTo>
                <a:lnTo>
                  <a:pt x="1860" y="710"/>
                </a:lnTo>
                <a:lnTo>
                  <a:pt x="1860" y="711"/>
                </a:lnTo>
                <a:lnTo>
                  <a:pt x="1861" y="711"/>
                </a:lnTo>
                <a:lnTo>
                  <a:pt x="1862" y="711"/>
                </a:lnTo>
                <a:lnTo>
                  <a:pt x="1862" y="712"/>
                </a:lnTo>
                <a:lnTo>
                  <a:pt x="1863" y="713"/>
                </a:lnTo>
                <a:lnTo>
                  <a:pt x="1863" y="715"/>
                </a:lnTo>
                <a:lnTo>
                  <a:pt x="1864" y="715"/>
                </a:lnTo>
                <a:lnTo>
                  <a:pt x="1864" y="716"/>
                </a:lnTo>
                <a:lnTo>
                  <a:pt x="1865" y="716"/>
                </a:lnTo>
                <a:lnTo>
                  <a:pt x="1865" y="717"/>
                </a:lnTo>
                <a:lnTo>
                  <a:pt x="1866" y="717"/>
                </a:lnTo>
                <a:lnTo>
                  <a:pt x="1866" y="718"/>
                </a:lnTo>
                <a:lnTo>
                  <a:pt x="1868" y="718"/>
                </a:lnTo>
                <a:lnTo>
                  <a:pt x="1869" y="718"/>
                </a:lnTo>
                <a:lnTo>
                  <a:pt x="1870" y="718"/>
                </a:lnTo>
                <a:lnTo>
                  <a:pt x="1871" y="718"/>
                </a:lnTo>
                <a:lnTo>
                  <a:pt x="1872" y="718"/>
                </a:lnTo>
                <a:lnTo>
                  <a:pt x="1872" y="717"/>
                </a:lnTo>
                <a:lnTo>
                  <a:pt x="1872" y="716"/>
                </a:lnTo>
                <a:lnTo>
                  <a:pt x="1872" y="715"/>
                </a:lnTo>
                <a:lnTo>
                  <a:pt x="1873" y="715"/>
                </a:lnTo>
                <a:lnTo>
                  <a:pt x="1873" y="716"/>
                </a:lnTo>
                <a:lnTo>
                  <a:pt x="1874" y="716"/>
                </a:lnTo>
                <a:lnTo>
                  <a:pt x="1874" y="717"/>
                </a:lnTo>
                <a:lnTo>
                  <a:pt x="1874" y="716"/>
                </a:lnTo>
                <a:lnTo>
                  <a:pt x="1874" y="715"/>
                </a:lnTo>
                <a:lnTo>
                  <a:pt x="1873" y="710"/>
                </a:lnTo>
                <a:lnTo>
                  <a:pt x="1874" y="715"/>
                </a:lnTo>
                <a:lnTo>
                  <a:pt x="1878" y="713"/>
                </a:lnTo>
                <a:lnTo>
                  <a:pt x="1874" y="707"/>
                </a:lnTo>
                <a:lnTo>
                  <a:pt x="1874" y="706"/>
                </a:lnTo>
                <a:lnTo>
                  <a:pt x="1878" y="713"/>
                </a:lnTo>
                <a:lnTo>
                  <a:pt x="1879" y="713"/>
                </a:lnTo>
                <a:lnTo>
                  <a:pt x="1879" y="715"/>
                </a:lnTo>
                <a:lnTo>
                  <a:pt x="1880" y="715"/>
                </a:lnTo>
                <a:lnTo>
                  <a:pt x="1880" y="716"/>
                </a:lnTo>
                <a:lnTo>
                  <a:pt x="1880" y="717"/>
                </a:lnTo>
                <a:lnTo>
                  <a:pt x="1881" y="717"/>
                </a:lnTo>
                <a:lnTo>
                  <a:pt x="1881" y="716"/>
                </a:lnTo>
                <a:lnTo>
                  <a:pt x="1882" y="715"/>
                </a:lnTo>
                <a:lnTo>
                  <a:pt x="1881" y="713"/>
                </a:lnTo>
                <a:lnTo>
                  <a:pt x="1881" y="712"/>
                </a:lnTo>
                <a:lnTo>
                  <a:pt x="1881" y="711"/>
                </a:lnTo>
                <a:lnTo>
                  <a:pt x="1882" y="711"/>
                </a:lnTo>
                <a:lnTo>
                  <a:pt x="1882" y="710"/>
                </a:lnTo>
                <a:lnTo>
                  <a:pt x="1881" y="710"/>
                </a:lnTo>
                <a:lnTo>
                  <a:pt x="1885" y="707"/>
                </a:lnTo>
                <a:lnTo>
                  <a:pt x="1887" y="707"/>
                </a:lnTo>
                <a:lnTo>
                  <a:pt x="1886" y="702"/>
                </a:lnTo>
                <a:lnTo>
                  <a:pt x="1886" y="701"/>
                </a:lnTo>
                <a:lnTo>
                  <a:pt x="1891" y="700"/>
                </a:lnTo>
                <a:lnTo>
                  <a:pt x="1891" y="701"/>
                </a:lnTo>
                <a:lnTo>
                  <a:pt x="1895" y="698"/>
                </a:lnTo>
                <a:lnTo>
                  <a:pt x="1897" y="696"/>
                </a:lnTo>
                <a:lnTo>
                  <a:pt x="1895" y="698"/>
                </a:lnTo>
                <a:lnTo>
                  <a:pt x="1891" y="701"/>
                </a:lnTo>
                <a:lnTo>
                  <a:pt x="1887" y="702"/>
                </a:lnTo>
                <a:lnTo>
                  <a:pt x="1888" y="707"/>
                </a:lnTo>
                <a:lnTo>
                  <a:pt x="1891" y="706"/>
                </a:lnTo>
                <a:lnTo>
                  <a:pt x="1895" y="707"/>
                </a:lnTo>
                <a:lnTo>
                  <a:pt x="1899" y="721"/>
                </a:lnTo>
                <a:lnTo>
                  <a:pt x="1899" y="723"/>
                </a:lnTo>
                <a:lnTo>
                  <a:pt x="1900" y="723"/>
                </a:lnTo>
                <a:lnTo>
                  <a:pt x="1900" y="724"/>
                </a:lnTo>
                <a:lnTo>
                  <a:pt x="1900" y="725"/>
                </a:lnTo>
                <a:lnTo>
                  <a:pt x="1902" y="729"/>
                </a:lnTo>
                <a:lnTo>
                  <a:pt x="1903" y="733"/>
                </a:lnTo>
                <a:lnTo>
                  <a:pt x="1903" y="734"/>
                </a:lnTo>
                <a:lnTo>
                  <a:pt x="1903" y="735"/>
                </a:lnTo>
                <a:lnTo>
                  <a:pt x="1903" y="736"/>
                </a:lnTo>
                <a:lnTo>
                  <a:pt x="1903" y="737"/>
                </a:lnTo>
                <a:lnTo>
                  <a:pt x="1902" y="737"/>
                </a:lnTo>
                <a:lnTo>
                  <a:pt x="1902" y="738"/>
                </a:lnTo>
                <a:lnTo>
                  <a:pt x="1900" y="738"/>
                </a:lnTo>
                <a:lnTo>
                  <a:pt x="1899" y="738"/>
                </a:lnTo>
                <a:lnTo>
                  <a:pt x="1899" y="741"/>
                </a:lnTo>
                <a:lnTo>
                  <a:pt x="1899" y="742"/>
                </a:lnTo>
                <a:lnTo>
                  <a:pt x="1899" y="743"/>
                </a:lnTo>
                <a:lnTo>
                  <a:pt x="1899" y="744"/>
                </a:lnTo>
                <a:lnTo>
                  <a:pt x="1902" y="744"/>
                </a:lnTo>
                <a:lnTo>
                  <a:pt x="1902" y="745"/>
                </a:lnTo>
                <a:lnTo>
                  <a:pt x="1899" y="745"/>
                </a:lnTo>
                <a:lnTo>
                  <a:pt x="1899" y="744"/>
                </a:lnTo>
                <a:lnTo>
                  <a:pt x="1899" y="745"/>
                </a:lnTo>
                <a:lnTo>
                  <a:pt x="1899" y="746"/>
                </a:lnTo>
                <a:lnTo>
                  <a:pt x="1899" y="748"/>
                </a:lnTo>
                <a:lnTo>
                  <a:pt x="1899" y="749"/>
                </a:lnTo>
                <a:lnTo>
                  <a:pt x="1900" y="749"/>
                </a:lnTo>
                <a:lnTo>
                  <a:pt x="1900" y="750"/>
                </a:lnTo>
                <a:lnTo>
                  <a:pt x="1900" y="751"/>
                </a:lnTo>
                <a:lnTo>
                  <a:pt x="1900" y="752"/>
                </a:lnTo>
                <a:lnTo>
                  <a:pt x="1900" y="753"/>
                </a:lnTo>
                <a:lnTo>
                  <a:pt x="1900" y="752"/>
                </a:lnTo>
                <a:lnTo>
                  <a:pt x="1900" y="751"/>
                </a:lnTo>
                <a:lnTo>
                  <a:pt x="1900" y="750"/>
                </a:lnTo>
                <a:lnTo>
                  <a:pt x="1902" y="750"/>
                </a:lnTo>
                <a:lnTo>
                  <a:pt x="1903" y="750"/>
                </a:lnTo>
                <a:lnTo>
                  <a:pt x="1904" y="750"/>
                </a:lnTo>
                <a:lnTo>
                  <a:pt x="1904" y="751"/>
                </a:lnTo>
                <a:lnTo>
                  <a:pt x="1905" y="750"/>
                </a:lnTo>
                <a:lnTo>
                  <a:pt x="1906" y="750"/>
                </a:lnTo>
                <a:lnTo>
                  <a:pt x="1907" y="750"/>
                </a:lnTo>
                <a:lnTo>
                  <a:pt x="1908" y="750"/>
                </a:lnTo>
                <a:lnTo>
                  <a:pt x="1908" y="751"/>
                </a:lnTo>
                <a:lnTo>
                  <a:pt x="1908" y="752"/>
                </a:lnTo>
                <a:lnTo>
                  <a:pt x="1910" y="752"/>
                </a:lnTo>
                <a:lnTo>
                  <a:pt x="1911" y="752"/>
                </a:lnTo>
                <a:lnTo>
                  <a:pt x="1912" y="752"/>
                </a:lnTo>
                <a:lnTo>
                  <a:pt x="1913" y="752"/>
                </a:lnTo>
                <a:lnTo>
                  <a:pt x="1914" y="752"/>
                </a:lnTo>
                <a:lnTo>
                  <a:pt x="1914" y="753"/>
                </a:lnTo>
                <a:lnTo>
                  <a:pt x="1915" y="753"/>
                </a:lnTo>
                <a:lnTo>
                  <a:pt x="1915" y="754"/>
                </a:lnTo>
                <a:lnTo>
                  <a:pt x="1915" y="755"/>
                </a:lnTo>
                <a:lnTo>
                  <a:pt x="1916" y="757"/>
                </a:lnTo>
                <a:lnTo>
                  <a:pt x="1918" y="757"/>
                </a:lnTo>
                <a:lnTo>
                  <a:pt x="1919" y="755"/>
                </a:lnTo>
                <a:lnTo>
                  <a:pt x="1920" y="755"/>
                </a:lnTo>
                <a:lnTo>
                  <a:pt x="1921" y="755"/>
                </a:lnTo>
                <a:lnTo>
                  <a:pt x="1922" y="755"/>
                </a:lnTo>
                <a:lnTo>
                  <a:pt x="1922" y="754"/>
                </a:lnTo>
                <a:lnTo>
                  <a:pt x="1923" y="754"/>
                </a:lnTo>
                <a:lnTo>
                  <a:pt x="1924" y="753"/>
                </a:lnTo>
                <a:lnTo>
                  <a:pt x="1924" y="752"/>
                </a:lnTo>
                <a:lnTo>
                  <a:pt x="1925" y="752"/>
                </a:lnTo>
                <a:lnTo>
                  <a:pt x="1927" y="752"/>
                </a:lnTo>
                <a:lnTo>
                  <a:pt x="1925" y="752"/>
                </a:lnTo>
                <a:lnTo>
                  <a:pt x="1925" y="751"/>
                </a:lnTo>
                <a:lnTo>
                  <a:pt x="1924" y="751"/>
                </a:lnTo>
                <a:lnTo>
                  <a:pt x="1924" y="750"/>
                </a:lnTo>
                <a:lnTo>
                  <a:pt x="1923" y="749"/>
                </a:lnTo>
                <a:lnTo>
                  <a:pt x="1923" y="748"/>
                </a:lnTo>
                <a:lnTo>
                  <a:pt x="1923" y="746"/>
                </a:lnTo>
                <a:lnTo>
                  <a:pt x="1923" y="745"/>
                </a:lnTo>
                <a:lnTo>
                  <a:pt x="1924" y="745"/>
                </a:lnTo>
                <a:lnTo>
                  <a:pt x="1924" y="744"/>
                </a:lnTo>
                <a:lnTo>
                  <a:pt x="1924" y="743"/>
                </a:lnTo>
                <a:lnTo>
                  <a:pt x="1924" y="742"/>
                </a:lnTo>
                <a:lnTo>
                  <a:pt x="1925" y="742"/>
                </a:lnTo>
                <a:lnTo>
                  <a:pt x="1925" y="741"/>
                </a:lnTo>
                <a:lnTo>
                  <a:pt x="1925" y="740"/>
                </a:lnTo>
                <a:lnTo>
                  <a:pt x="1927" y="740"/>
                </a:lnTo>
                <a:lnTo>
                  <a:pt x="1927" y="738"/>
                </a:lnTo>
                <a:lnTo>
                  <a:pt x="1928" y="738"/>
                </a:lnTo>
                <a:lnTo>
                  <a:pt x="1929" y="737"/>
                </a:lnTo>
                <a:lnTo>
                  <a:pt x="1930" y="737"/>
                </a:lnTo>
                <a:lnTo>
                  <a:pt x="1931" y="737"/>
                </a:lnTo>
                <a:lnTo>
                  <a:pt x="1932" y="737"/>
                </a:lnTo>
                <a:lnTo>
                  <a:pt x="1932" y="738"/>
                </a:lnTo>
                <a:lnTo>
                  <a:pt x="1933" y="738"/>
                </a:lnTo>
                <a:lnTo>
                  <a:pt x="1933" y="737"/>
                </a:lnTo>
                <a:lnTo>
                  <a:pt x="1935" y="737"/>
                </a:lnTo>
                <a:lnTo>
                  <a:pt x="1936" y="736"/>
                </a:lnTo>
                <a:lnTo>
                  <a:pt x="1937" y="736"/>
                </a:lnTo>
                <a:lnTo>
                  <a:pt x="1937" y="735"/>
                </a:lnTo>
                <a:lnTo>
                  <a:pt x="1938" y="735"/>
                </a:lnTo>
                <a:lnTo>
                  <a:pt x="1939" y="734"/>
                </a:lnTo>
                <a:lnTo>
                  <a:pt x="1939" y="733"/>
                </a:lnTo>
                <a:lnTo>
                  <a:pt x="1939" y="732"/>
                </a:lnTo>
                <a:lnTo>
                  <a:pt x="1936" y="729"/>
                </a:lnTo>
                <a:lnTo>
                  <a:pt x="1937" y="729"/>
                </a:lnTo>
                <a:lnTo>
                  <a:pt x="1940" y="732"/>
                </a:lnTo>
                <a:lnTo>
                  <a:pt x="1941" y="731"/>
                </a:lnTo>
                <a:lnTo>
                  <a:pt x="1942" y="731"/>
                </a:lnTo>
                <a:lnTo>
                  <a:pt x="1942" y="729"/>
                </a:lnTo>
                <a:lnTo>
                  <a:pt x="1942" y="727"/>
                </a:lnTo>
                <a:lnTo>
                  <a:pt x="1942" y="726"/>
                </a:lnTo>
                <a:lnTo>
                  <a:pt x="1942" y="725"/>
                </a:lnTo>
                <a:lnTo>
                  <a:pt x="1942" y="724"/>
                </a:lnTo>
                <a:lnTo>
                  <a:pt x="1942" y="723"/>
                </a:lnTo>
                <a:lnTo>
                  <a:pt x="1942" y="721"/>
                </a:lnTo>
                <a:lnTo>
                  <a:pt x="1942" y="720"/>
                </a:lnTo>
                <a:lnTo>
                  <a:pt x="1942" y="719"/>
                </a:lnTo>
                <a:lnTo>
                  <a:pt x="1942" y="718"/>
                </a:lnTo>
                <a:lnTo>
                  <a:pt x="1941" y="718"/>
                </a:lnTo>
                <a:lnTo>
                  <a:pt x="1941" y="717"/>
                </a:lnTo>
                <a:lnTo>
                  <a:pt x="1941" y="716"/>
                </a:lnTo>
                <a:lnTo>
                  <a:pt x="1940" y="716"/>
                </a:lnTo>
                <a:lnTo>
                  <a:pt x="1940" y="715"/>
                </a:lnTo>
                <a:lnTo>
                  <a:pt x="1940" y="713"/>
                </a:lnTo>
                <a:lnTo>
                  <a:pt x="1939" y="713"/>
                </a:lnTo>
                <a:lnTo>
                  <a:pt x="1939" y="712"/>
                </a:lnTo>
                <a:lnTo>
                  <a:pt x="1938" y="712"/>
                </a:lnTo>
                <a:lnTo>
                  <a:pt x="1938" y="711"/>
                </a:lnTo>
                <a:lnTo>
                  <a:pt x="1939" y="711"/>
                </a:lnTo>
                <a:lnTo>
                  <a:pt x="1938" y="711"/>
                </a:lnTo>
                <a:lnTo>
                  <a:pt x="1938" y="710"/>
                </a:lnTo>
                <a:lnTo>
                  <a:pt x="1937" y="710"/>
                </a:lnTo>
                <a:lnTo>
                  <a:pt x="1937" y="709"/>
                </a:lnTo>
                <a:lnTo>
                  <a:pt x="1936" y="708"/>
                </a:lnTo>
                <a:lnTo>
                  <a:pt x="1935" y="708"/>
                </a:lnTo>
                <a:lnTo>
                  <a:pt x="1933" y="710"/>
                </a:lnTo>
                <a:lnTo>
                  <a:pt x="1933" y="711"/>
                </a:lnTo>
                <a:lnTo>
                  <a:pt x="1932" y="710"/>
                </a:lnTo>
                <a:lnTo>
                  <a:pt x="1933" y="710"/>
                </a:lnTo>
                <a:lnTo>
                  <a:pt x="1933" y="709"/>
                </a:lnTo>
                <a:lnTo>
                  <a:pt x="1935" y="709"/>
                </a:lnTo>
                <a:lnTo>
                  <a:pt x="1935" y="708"/>
                </a:lnTo>
                <a:lnTo>
                  <a:pt x="1935" y="709"/>
                </a:lnTo>
                <a:lnTo>
                  <a:pt x="1935" y="708"/>
                </a:lnTo>
                <a:lnTo>
                  <a:pt x="1936" y="708"/>
                </a:lnTo>
                <a:lnTo>
                  <a:pt x="1933" y="707"/>
                </a:lnTo>
                <a:lnTo>
                  <a:pt x="1935" y="707"/>
                </a:lnTo>
                <a:lnTo>
                  <a:pt x="1933" y="707"/>
                </a:lnTo>
                <a:lnTo>
                  <a:pt x="1933" y="708"/>
                </a:lnTo>
                <a:lnTo>
                  <a:pt x="1932" y="708"/>
                </a:lnTo>
                <a:lnTo>
                  <a:pt x="1933" y="708"/>
                </a:lnTo>
                <a:lnTo>
                  <a:pt x="1933" y="709"/>
                </a:lnTo>
                <a:lnTo>
                  <a:pt x="1932" y="708"/>
                </a:lnTo>
                <a:lnTo>
                  <a:pt x="1932" y="709"/>
                </a:lnTo>
                <a:lnTo>
                  <a:pt x="1931" y="709"/>
                </a:lnTo>
                <a:lnTo>
                  <a:pt x="1932" y="710"/>
                </a:lnTo>
                <a:lnTo>
                  <a:pt x="1931" y="709"/>
                </a:lnTo>
                <a:lnTo>
                  <a:pt x="1931" y="710"/>
                </a:lnTo>
                <a:lnTo>
                  <a:pt x="1930" y="709"/>
                </a:lnTo>
                <a:lnTo>
                  <a:pt x="1931" y="709"/>
                </a:lnTo>
                <a:lnTo>
                  <a:pt x="1932" y="709"/>
                </a:lnTo>
                <a:lnTo>
                  <a:pt x="1932" y="708"/>
                </a:lnTo>
                <a:lnTo>
                  <a:pt x="1931" y="708"/>
                </a:lnTo>
                <a:lnTo>
                  <a:pt x="1932" y="708"/>
                </a:lnTo>
                <a:lnTo>
                  <a:pt x="1932" y="707"/>
                </a:lnTo>
                <a:lnTo>
                  <a:pt x="1932" y="708"/>
                </a:lnTo>
                <a:lnTo>
                  <a:pt x="1933" y="707"/>
                </a:lnTo>
                <a:lnTo>
                  <a:pt x="1932" y="707"/>
                </a:lnTo>
                <a:lnTo>
                  <a:pt x="1933" y="707"/>
                </a:lnTo>
                <a:lnTo>
                  <a:pt x="1933" y="706"/>
                </a:lnTo>
                <a:lnTo>
                  <a:pt x="1933" y="707"/>
                </a:lnTo>
                <a:lnTo>
                  <a:pt x="1935" y="707"/>
                </a:lnTo>
                <a:lnTo>
                  <a:pt x="1937" y="709"/>
                </a:lnTo>
                <a:lnTo>
                  <a:pt x="1938" y="708"/>
                </a:lnTo>
                <a:lnTo>
                  <a:pt x="1938" y="709"/>
                </a:lnTo>
                <a:lnTo>
                  <a:pt x="1939" y="709"/>
                </a:lnTo>
                <a:lnTo>
                  <a:pt x="1939" y="708"/>
                </a:lnTo>
                <a:lnTo>
                  <a:pt x="1940" y="708"/>
                </a:lnTo>
                <a:lnTo>
                  <a:pt x="1941" y="708"/>
                </a:lnTo>
                <a:lnTo>
                  <a:pt x="1941" y="707"/>
                </a:lnTo>
                <a:lnTo>
                  <a:pt x="1942" y="707"/>
                </a:lnTo>
                <a:lnTo>
                  <a:pt x="1944" y="707"/>
                </a:lnTo>
                <a:lnTo>
                  <a:pt x="1945" y="707"/>
                </a:lnTo>
                <a:lnTo>
                  <a:pt x="1945" y="706"/>
                </a:lnTo>
                <a:lnTo>
                  <a:pt x="1946" y="706"/>
                </a:lnTo>
                <a:lnTo>
                  <a:pt x="1947" y="706"/>
                </a:lnTo>
                <a:lnTo>
                  <a:pt x="1947" y="704"/>
                </a:lnTo>
                <a:lnTo>
                  <a:pt x="1946" y="704"/>
                </a:lnTo>
                <a:lnTo>
                  <a:pt x="1946" y="703"/>
                </a:lnTo>
                <a:lnTo>
                  <a:pt x="1946" y="702"/>
                </a:lnTo>
                <a:lnTo>
                  <a:pt x="1946" y="701"/>
                </a:lnTo>
                <a:lnTo>
                  <a:pt x="1947" y="701"/>
                </a:lnTo>
                <a:lnTo>
                  <a:pt x="1948" y="701"/>
                </a:lnTo>
                <a:lnTo>
                  <a:pt x="1949" y="702"/>
                </a:lnTo>
                <a:lnTo>
                  <a:pt x="1949" y="703"/>
                </a:lnTo>
                <a:lnTo>
                  <a:pt x="1950" y="703"/>
                </a:lnTo>
                <a:lnTo>
                  <a:pt x="1950" y="704"/>
                </a:lnTo>
                <a:lnTo>
                  <a:pt x="1952" y="704"/>
                </a:lnTo>
                <a:lnTo>
                  <a:pt x="1953" y="703"/>
                </a:lnTo>
                <a:lnTo>
                  <a:pt x="1954" y="703"/>
                </a:lnTo>
                <a:lnTo>
                  <a:pt x="1955" y="703"/>
                </a:lnTo>
                <a:lnTo>
                  <a:pt x="1956" y="703"/>
                </a:lnTo>
                <a:lnTo>
                  <a:pt x="1956" y="702"/>
                </a:lnTo>
                <a:lnTo>
                  <a:pt x="1957" y="702"/>
                </a:lnTo>
                <a:lnTo>
                  <a:pt x="1957" y="701"/>
                </a:lnTo>
                <a:lnTo>
                  <a:pt x="1958" y="701"/>
                </a:lnTo>
                <a:lnTo>
                  <a:pt x="1958" y="700"/>
                </a:lnTo>
                <a:lnTo>
                  <a:pt x="1960" y="700"/>
                </a:lnTo>
                <a:lnTo>
                  <a:pt x="1960" y="699"/>
                </a:lnTo>
                <a:lnTo>
                  <a:pt x="1961" y="699"/>
                </a:lnTo>
                <a:lnTo>
                  <a:pt x="1960" y="699"/>
                </a:lnTo>
                <a:lnTo>
                  <a:pt x="1960" y="698"/>
                </a:lnTo>
                <a:lnTo>
                  <a:pt x="1961" y="698"/>
                </a:lnTo>
                <a:lnTo>
                  <a:pt x="1958" y="695"/>
                </a:lnTo>
                <a:lnTo>
                  <a:pt x="1960" y="695"/>
                </a:lnTo>
                <a:lnTo>
                  <a:pt x="1961" y="698"/>
                </a:lnTo>
                <a:lnTo>
                  <a:pt x="1961" y="699"/>
                </a:lnTo>
                <a:lnTo>
                  <a:pt x="1962" y="699"/>
                </a:lnTo>
                <a:lnTo>
                  <a:pt x="1962" y="698"/>
                </a:lnTo>
                <a:lnTo>
                  <a:pt x="1962" y="696"/>
                </a:lnTo>
                <a:lnTo>
                  <a:pt x="1963" y="696"/>
                </a:lnTo>
                <a:lnTo>
                  <a:pt x="1963" y="698"/>
                </a:lnTo>
                <a:lnTo>
                  <a:pt x="1961" y="694"/>
                </a:lnTo>
                <a:lnTo>
                  <a:pt x="1962" y="694"/>
                </a:lnTo>
                <a:lnTo>
                  <a:pt x="1963" y="696"/>
                </a:lnTo>
                <a:lnTo>
                  <a:pt x="1964" y="696"/>
                </a:lnTo>
                <a:lnTo>
                  <a:pt x="1964" y="695"/>
                </a:lnTo>
                <a:lnTo>
                  <a:pt x="1963" y="694"/>
                </a:lnTo>
                <a:lnTo>
                  <a:pt x="1964" y="695"/>
                </a:lnTo>
                <a:lnTo>
                  <a:pt x="1965" y="695"/>
                </a:lnTo>
                <a:lnTo>
                  <a:pt x="1965" y="694"/>
                </a:lnTo>
                <a:lnTo>
                  <a:pt x="1966" y="694"/>
                </a:lnTo>
                <a:lnTo>
                  <a:pt x="1965" y="692"/>
                </a:lnTo>
                <a:lnTo>
                  <a:pt x="1966" y="693"/>
                </a:lnTo>
                <a:lnTo>
                  <a:pt x="1967" y="693"/>
                </a:lnTo>
                <a:lnTo>
                  <a:pt x="1966" y="691"/>
                </a:lnTo>
                <a:lnTo>
                  <a:pt x="1967" y="693"/>
                </a:lnTo>
                <a:lnTo>
                  <a:pt x="1967" y="692"/>
                </a:lnTo>
                <a:lnTo>
                  <a:pt x="1969" y="692"/>
                </a:lnTo>
                <a:lnTo>
                  <a:pt x="1969" y="691"/>
                </a:lnTo>
                <a:lnTo>
                  <a:pt x="1969" y="690"/>
                </a:lnTo>
                <a:lnTo>
                  <a:pt x="1970" y="690"/>
                </a:lnTo>
                <a:lnTo>
                  <a:pt x="1970" y="688"/>
                </a:lnTo>
                <a:lnTo>
                  <a:pt x="1971" y="688"/>
                </a:lnTo>
                <a:lnTo>
                  <a:pt x="1971" y="687"/>
                </a:lnTo>
                <a:lnTo>
                  <a:pt x="1972" y="686"/>
                </a:lnTo>
                <a:lnTo>
                  <a:pt x="1973" y="686"/>
                </a:lnTo>
                <a:lnTo>
                  <a:pt x="1973" y="685"/>
                </a:lnTo>
                <a:lnTo>
                  <a:pt x="1974" y="684"/>
                </a:lnTo>
                <a:lnTo>
                  <a:pt x="1975" y="684"/>
                </a:lnTo>
                <a:lnTo>
                  <a:pt x="1977" y="684"/>
                </a:lnTo>
                <a:lnTo>
                  <a:pt x="1975" y="682"/>
                </a:lnTo>
                <a:close/>
                <a:moveTo>
                  <a:pt x="1519" y="683"/>
                </a:moveTo>
                <a:lnTo>
                  <a:pt x="1520" y="685"/>
                </a:lnTo>
                <a:lnTo>
                  <a:pt x="1521" y="686"/>
                </a:lnTo>
                <a:lnTo>
                  <a:pt x="1521" y="688"/>
                </a:lnTo>
                <a:lnTo>
                  <a:pt x="1522" y="690"/>
                </a:lnTo>
                <a:lnTo>
                  <a:pt x="1523" y="692"/>
                </a:lnTo>
                <a:lnTo>
                  <a:pt x="1529" y="695"/>
                </a:lnTo>
                <a:lnTo>
                  <a:pt x="1530" y="695"/>
                </a:lnTo>
                <a:lnTo>
                  <a:pt x="1535" y="698"/>
                </a:lnTo>
                <a:lnTo>
                  <a:pt x="1540" y="701"/>
                </a:lnTo>
                <a:lnTo>
                  <a:pt x="1542" y="702"/>
                </a:lnTo>
                <a:lnTo>
                  <a:pt x="1546" y="706"/>
                </a:lnTo>
                <a:lnTo>
                  <a:pt x="1551" y="713"/>
                </a:lnTo>
                <a:lnTo>
                  <a:pt x="1553" y="720"/>
                </a:lnTo>
                <a:lnTo>
                  <a:pt x="1553" y="725"/>
                </a:lnTo>
                <a:lnTo>
                  <a:pt x="1550" y="732"/>
                </a:lnTo>
                <a:lnTo>
                  <a:pt x="1547" y="736"/>
                </a:lnTo>
                <a:lnTo>
                  <a:pt x="1546" y="737"/>
                </a:lnTo>
                <a:lnTo>
                  <a:pt x="1542" y="741"/>
                </a:lnTo>
                <a:lnTo>
                  <a:pt x="1543" y="742"/>
                </a:lnTo>
                <a:lnTo>
                  <a:pt x="1539" y="745"/>
                </a:lnTo>
                <a:lnTo>
                  <a:pt x="1538" y="745"/>
                </a:lnTo>
                <a:lnTo>
                  <a:pt x="1535" y="746"/>
                </a:lnTo>
                <a:lnTo>
                  <a:pt x="1534" y="748"/>
                </a:lnTo>
                <a:lnTo>
                  <a:pt x="1532" y="749"/>
                </a:lnTo>
                <a:lnTo>
                  <a:pt x="1531" y="750"/>
                </a:lnTo>
                <a:lnTo>
                  <a:pt x="1531" y="751"/>
                </a:lnTo>
                <a:lnTo>
                  <a:pt x="1532" y="751"/>
                </a:lnTo>
                <a:lnTo>
                  <a:pt x="1517" y="774"/>
                </a:lnTo>
                <a:lnTo>
                  <a:pt x="1517" y="773"/>
                </a:lnTo>
                <a:lnTo>
                  <a:pt x="1515" y="775"/>
                </a:lnTo>
                <a:lnTo>
                  <a:pt x="1514" y="779"/>
                </a:lnTo>
                <a:lnTo>
                  <a:pt x="1512" y="786"/>
                </a:lnTo>
                <a:lnTo>
                  <a:pt x="1512" y="787"/>
                </a:lnTo>
                <a:lnTo>
                  <a:pt x="1507" y="792"/>
                </a:lnTo>
                <a:lnTo>
                  <a:pt x="1506" y="792"/>
                </a:lnTo>
                <a:lnTo>
                  <a:pt x="1506" y="793"/>
                </a:lnTo>
                <a:lnTo>
                  <a:pt x="1505" y="793"/>
                </a:lnTo>
                <a:lnTo>
                  <a:pt x="1504" y="794"/>
                </a:lnTo>
                <a:lnTo>
                  <a:pt x="1503" y="794"/>
                </a:lnTo>
                <a:lnTo>
                  <a:pt x="1502" y="794"/>
                </a:lnTo>
                <a:lnTo>
                  <a:pt x="1501" y="794"/>
                </a:lnTo>
                <a:lnTo>
                  <a:pt x="1500" y="794"/>
                </a:lnTo>
                <a:lnTo>
                  <a:pt x="1493" y="800"/>
                </a:lnTo>
                <a:lnTo>
                  <a:pt x="1493" y="801"/>
                </a:lnTo>
                <a:lnTo>
                  <a:pt x="1492" y="801"/>
                </a:lnTo>
                <a:lnTo>
                  <a:pt x="1490" y="801"/>
                </a:lnTo>
                <a:lnTo>
                  <a:pt x="1488" y="802"/>
                </a:lnTo>
                <a:lnTo>
                  <a:pt x="1487" y="801"/>
                </a:lnTo>
                <a:lnTo>
                  <a:pt x="1484" y="799"/>
                </a:lnTo>
                <a:lnTo>
                  <a:pt x="1479" y="795"/>
                </a:lnTo>
                <a:lnTo>
                  <a:pt x="1477" y="794"/>
                </a:lnTo>
                <a:lnTo>
                  <a:pt x="1476" y="793"/>
                </a:lnTo>
                <a:lnTo>
                  <a:pt x="1468" y="792"/>
                </a:lnTo>
                <a:lnTo>
                  <a:pt x="1458" y="790"/>
                </a:lnTo>
                <a:lnTo>
                  <a:pt x="1455" y="787"/>
                </a:lnTo>
                <a:lnTo>
                  <a:pt x="1454" y="785"/>
                </a:lnTo>
                <a:lnTo>
                  <a:pt x="1453" y="784"/>
                </a:lnTo>
                <a:lnTo>
                  <a:pt x="1453" y="783"/>
                </a:lnTo>
                <a:lnTo>
                  <a:pt x="1453" y="780"/>
                </a:lnTo>
                <a:lnTo>
                  <a:pt x="1453" y="779"/>
                </a:lnTo>
                <a:lnTo>
                  <a:pt x="1453" y="778"/>
                </a:lnTo>
                <a:lnTo>
                  <a:pt x="1454" y="776"/>
                </a:lnTo>
                <a:lnTo>
                  <a:pt x="1454" y="775"/>
                </a:lnTo>
                <a:lnTo>
                  <a:pt x="1454" y="774"/>
                </a:lnTo>
                <a:lnTo>
                  <a:pt x="1465" y="755"/>
                </a:lnTo>
                <a:lnTo>
                  <a:pt x="1468" y="753"/>
                </a:lnTo>
                <a:lnTo>
                  <a:pt x="1469" y="750"/>
                </a:lnTo>
                <a:lnTo>
                  <a:pt x="1470" y="750"/>
                </a:lnTo>
                <a:lnTo>
                  <a:pt x="1470" y="749"/>
                </a:lnTo>
                <a:lnTo>
                  <a:pt x="1473" y="745"/>
                </a:lnTo>
                <a:lnTo>
                  <a:pt x="1476" y="742"/>
                </a:lnTo>
                <a:lnTo>
                  <a:pt x="1477" y="742"/>
                </a:lnTo>
                <a:lnTo>
                  <a:pt x="1481" y="740"/>
                </a:lnTo>
                <a:lnTo>
                  <a:pt x="1486" y="742"/>
                </a:lnTo>
                <a:lnTo>
                  <a:pt x="1489" y="743"/>
                </a:lnTo>
                <a:lnTo>
                  <a:pt x="1492" y="743"/>
                </a:lnTo>
                <a:lnTo>
                  <a:pt x="1494" y="743"/>
                </a:lnTo>
                <a:lnTo>
                  <a:pt x="1495" y="743"/>
                </a:lnTo>
                <a:lnTo>
                  <a:pt x="1496" y="744"/>
                </a:lnTo>
                <a:lnTo>
                  <a:pt x="1497" y="744"/>
                </a:lnTo>
                <a:lnTo>
                  <a:pt x="1497" y="743"/>
                </a:lnTo>
                <a:lnTo>
                  <a:pt x="1498" y="743"/>
                </a:lnTo>
                <a:lnTo>
                  <a:pt x="1498" y="742"/>
                </a:lnTo>
                <a:lnTo>
                  <a:pt x="1497" y="742"/>
                </a:lnTo>
                <a:lnTo>
                  <a:pt x="1497" y="741"/>
                </a:lnTo>
                <a:lnTo>
                  <a:pt x="1498" y="741"/>
                </a:lnTo>
                <a:lnTo>
                  <a:pt x="1497" y="740"/>
                </a:lnTo>
                <a:lnTo>
                  <a:pt x="1497" y="738"/>
                </a:lnTo>
                <a:lnTo>
                  <a:pt x="1497" y="737"/>
                </a:lnTo>
                <a:lnTo>
                  <a:pt x="1496" y="737"/>
                </a:lnTo>
                <a:lnTo>
                  <a:pt x="1496" y="736"/>
                </a:lnTo>
                <a:lnTo>
                  <a:pt x="1497" y="736"/>
                </a:lnTo>
                <a:lnTo>
                  <a:pt x="1497" y="737"/>
                </a:lnTo>
                <a:lnTo>
                  <a:pt x="1498" y="736"/>
                </a:lnTo>
                <a:lnTo>
                  <a:pt x="1500" y="736"/>
                </a:lnTo>
                <a:lnTo>
                  <a:pt x="1500" y="737"/>
                </a:lnTo>
                <a:lnTo>
                  <a:pt x="1500" y="736"/>
                </a:lnTo>
                <a:lnTo>
                  <a:pt x="1497" y="736"/>
                </a:lnTo>
                <a:lnTo>
                  <a:pt x="1496" y="736"/>
                </a:lnTo>
                <a:lnTo>
                  <a:pt x="1495" y="736"/>
                </a:lnTo>
                <a:lnTo>
                  <a:pt x="1495" y="737"/>
                </a:lnTo>
                <a:lnTo>
                  <a:pt x="1496" y="737"/>
                </a:lnTo>
                <a:lnTo>
                  <a:pt x="1496" y="738"/>
                </a:lnTo>
                <a:lnTo>
                  <a:pt x="1496" y="741"/>
                </a:lnTo>
                <a:lnTo>
                  <a:pt x="1496" y="742"/>
                </a:lnTo>
                <a:lnTo>
                  <a:pt x="1495" y="742"/>
                </a:lnTo>
                <a:lnTo>
                  <a:pt x="1494" y="742"/>
                </a:lnTo>
                <a:lnTo>
                  <a:pt x="1493" y="742"/>
                </a:lnTo>
                <a:lnTo>
                  <a:pt x="1492" y="742"/>
                </a:lnTo>
                <a:lnTo>
                  <a:pt x="1490" y="742"/>
                </a:lnTo>
                <a:lnTo>
                  <a:pt x="1489" y="742"/>
                </a:lnTo>
                <a:lnTo>
                  <a:pt x="1489" y="741"/>
                </a:lnTo>
                <a:lnTo>
                  <a:pt x="1490" y="740"/>
                </a:lnTo>
                <a:lnTo>
                  <a:pt x="1493" y="737"/>
                </a:lnTo>
                <a:lnTo>
                  <a:pt x="1493" y="736"/>
                </a:lnTo>
                <a:lnTo>
                  <a:pt x="1490" y="736"/>
                </a:lnTo>
                <a:lnTo>
                  <a:pt x="1489" y="735"/>
                </a:lnTo>
                <a:lnTo>
                  <a:pt x="1488" y="734"/>
                </a:lnTo>
                <a:lnTo>
                  <a:pt x="1487" y="731"/>
                </a:lnTo>
                <a:lnTo>
                  <a:pt x="1487" y="729"/>
                </a:lnTo>
                <a:lnTo>
                  <a:pt x="1488" y="729"/>
                </a:lnTo>
                <a:lnTo>
                  <a:pt x="1488" y="728"/>
                </a:lnTo>
                <a:lnTo>
                  <a:pt x="1492" y="721"/>
                </a:lnTo>
                <a:lnTo>
                  <a:pt x="1493" y="719"/>
                </a:lnTo>
                <a:lnTo>
                  <a:pt x="1493" y="717"/>
                </a:lnTo>
                <a:lnTo>
                  <a:pt x="1494" y="717"/>
                </a:lnTo>
                <a:lnTo>
                  <a:pt x="1494" y="716"/>
                </a:lnTo>
                <a:lnTo>
                  <a:pt x="1494" y="715"/>
                </a:lnTo>
                <a:lnTo>
                  <a:pt x="1494" y="712"/>
                </a:lnTo>
                <a:lnTo>
                  <a:pt x="1494" y="711"/>
                </a:lnTo>
                <a:lnTo>
                  <a:pt x="1494" y="710"/>
                </a:lnTo>
                <a:lnTo>
                  <a:pt x="1494" y="708"/>
                </a:lnTo>
                <a:lnTo>
                  <a:pt x="1494" y="707"/>
                </a:lnTo>
                <a:lnTo>
                  <a:pt x="1493" y="704"/>
                </a:lnTo>
                <a:lnTo>
                  <a:pt x="1492" y="704"/>
                </a:lnTo>
                <a:lnTo>
                  <a:pt x="1490" y="704"/>
                </a:lnTo>
                <a:lnTo>
                  <a:pt x="1492" y="704"/>
                </a:lnTo>
                <a:lnTo>
                  <a:pt x="1493" y="703"/>
                </a:lnTo>
                <a:lnTo>
                  <a:pt x="1492" y="702"/>
                </a:lnTo>
                <a:lnTo>
                  <a:pt x="1492" y="700"/>
                </a:lnTo>
                <a:lnTo>
                  <a:pt x="1493" y="694"/>
                </a:lnTo>
                <a:lnTo>
                  <a:pt x="1494" y="690"/>
                </a:lnTo>
                <a:lnTo>
                  <a:pt x="1494" y="688"/>
                </a:lnTo>
                <a:lnTo>
                  <a:pt x="1495" y="688"/>
                </a:lnTo>
                <a:lnTo>
                  <a:pt x="1495" y="687"/>
                </a:lnTo>
                <a:lnTo>
                  <a:pt x="1493" y="686"/>
                </a:lnTo>
                <a:lnTo>
                  <a:pt x="1493" y="685"/>
                </a:lnTo>
                <a:lnTo>
                  <a:pt x="1493" y="686"/>
                </a:lnTo>
                <a:lnTo>
                  <a:pt x="1495" y="687"/>
                </a:lnTo>
                <a:lnTo>
                  <a:pt x="1496" y="686"/>
                </a:lnTo>
                <a:lnTo>
                  <a:pt x="1495" y="686"/>
                </a:lnTo>
                <a:lnTo>
                  <a:pt x="1496" y="686"/>
                </a:lnTo>
                <a:lnTo>
                  <a:pt x="1495" y="685"/>
                </a:lnTo>
                <a:lnTo>
                  <a:pt x="1496" y="685"/>
                </a:lnTo>
                <a:lnTo>
                  <a:pt x="1494" y="684"/>
                </a:lnTo>
                <a:lnTo>
                  <a:pt x="1494" y="683"/>
                </a:lnTo>
                <a:lnTo>
                  <a:pt x="1496" y="684"/>
                </a:lnTo>
                <a:lnTo>
                  <a:pt x="1498" y="679"/>
                </a:lnTo>
                <a:lnTo>
                  <a:pt x="1498" y="678"/>
                </a:lnTo>
                <a:lnTo>
                  <a:pt x="1500" y="678"/>
                </a:lnTo>
                <a:lnTo>
                  <a:pt x="1500" y="677"/>
                </a:lnTo>
                <a:lnTo>
                  <a:pt x="1501" y="676"/>
                </a:lnTo>
                <a:lnTo>
                  <a:pt x="1502" y="676"/>
                </a:lnTo>
                <a:lnTo>
                  <a:pt x="1505" y="676"/>
                </a:lnTo>
                <a:lnTo>
                  <a:pt x="1513" y="677"/>
                </a:lnTo>
                <a:lnTo>
                  <a:pt x="1515" y="678"/>
                </a:lnTo>
                <a:lnTo>
                  <a:pt x="1517" y="679"/>
                </a:lnTo>
                <a:lnTo>
                  <a:pt x="1519" y="683"/>
                </a:lnTo>
                <a:close/>
                <a:moveTo>
                  <a:pt x="1623" y="674"/>
                </a:moveTo>
                <a:lnTo>
                  <a:pt x="1631" y="683"/>
                </a:lnTo>
                <a:lnTo>
                  <a:pt x="1624" y="691"/>
                </a:lnTo>
                <a:lnTo>
                  <a:pt x="1622" y="693"/>
                </a:lnTo>
                <a:lnTo>
                  <a:pt x="1620" y="693"/>
                </a:lnTo>
                <a:lnTo>
                  <a:pt x="1615" y="693"/>
                </a:lnTo>
                <a:lnTo>
                  <a:pt x="1617" y="691"/>
                </a:lnTo>
                <a:lnTo>
                  <a:pt x="1618" y="683"/>
                </a:lnTo>
                <a:lnTo>
                  <a:pt x="1615" y="683"/>
                </a:lnTo>
                <a:lnTo>
                  <a:pt x="1618" y="683"/>
                </a:lnTo>
                <a:lnTo>
                  <a:pt x="1619" y="676"/>
                </a:lnTo>
                <a:lnTo>
                  <a:pt x="1623" y="674"/>
                </a:lnTo>
                <a:close/>
                <a:moveTo>
                  <a:pt x="2121" y="481"/>
                </a:moveTo>
                <a:lnTo>
                  <a:pt x="2116" y="482"/>
                </a:lnTo>
                <a:lnTo>
                  <a:pt x="2115" y="476"/>
                </a:lnTo>
                <a:lnTo>
                  <a:pt x="2121" y="477"/>
                </a:lnTo>
                <a:lnTo>
                  <a:pt x="2121" y="481"/>
                </a:lnTo>
                <a:close/>
                <a:moveTo>
                  <a:pt x="2058" y="440"/>
                </a:moveTo>
                <a:lnTo>
                  <a:pt x="2056" y="442"/>
                </a:lnTo>
                <a:lnTo>
                  <a:pt x="2045" y="442"/>
                </a:lnTo>
                <a:lnTo>
                  <a:pt x="2037" y="440"/>
                </a:lnTo>
                <a:lnTo>
                  <a:pt x="2037" y="434"/>
                </a:lnTo>
                <a:lnTo>
                  <a:pt x="2050" y="434"/>
                </a:lnTo>
                <a:lnTo>
                  <a:pt x="2052" y="435"/>
                </a:lnTo>
                <a:lnTo>
                  <a:pt x="2058" y="440"/>
                </a:lnTo>
                <a:close/>
                <a:moveTo>
                  <a:pt x="2155" y="360"/>
                </a:moveTo>
                <a:lnTo>
                  <a:pt x="2154" y="360"/>
                </a:lnTo>
                <a:lnTo>
                  <a:pt x="2154" y="359"/>
                </a:lnTo>
                <a:lnTo>
                  <a:pt x="2153" y="359"/>
                </a:lnTo>
                <a:lnTo>
                  <a:pt x="2153" y="358"/>
                </a:lnTo>
                <a:lnTo>
                  <a:pt x="2153" y="357"/>
                </a:lnTo>
                <a:lnTo>
                  <a:pt x="2154" y="357"/>
                </a:lnTo>
                <a:lnTo>
                  <a:pt x="2154" y="356"/>
                </a:lnTo>
                <a:lnTo>
                  <a:pt x="2155" y="356"/>
                </a:lnTo>
                <a:lnTo>
                  <a:pt x="2155" y="357"/>
                </a:lnTo>
                <a:lnTo>
                  <a:pt x="2156" y="358"/>
                </a:lnTo>
                <a:lnTo>
                  <a:pt x="2156" y="359"/>
                </a:lnTo>
                <a:lnTo>
                  <a:pt x="2155" y="360"/>
                </a:lnTo>
                <a:close/>
                <a:moveTo>
                  <a:pt x="2146" y="357"/>
                </a:moveTo>
                <a:lnTo>
                  <a:pt x="2147" y="360"/>
                </a:lnTo>
                <a:lnTo>
                  <a:pt x="2146" y="360"/>
                </a:lnTo>
                <a:lnTo>
                  <a:pt x="2145" y="360"/>
                </a:lnTo>
                <a:lnTo>
                  <a:pt x="2144" y="360"/>
                </a:lnTo>
                <a:lnTo>
                  <a:pt x="2142" y="360"/>
                </a:lnTo>
                <a:lnTo>
                  <a:pt x="2141" y="360"/>
                </a:lnTo>
                <a:lnTo>
                  <a:pt x="2141" y="359"/>
                </a:lnTo>
                <a:lnTo>
                  <a:pt x="2142" y="359"/>
                </a:lnTo>
                <a:lnTo>
                  <a:pt x="2142" y="358"/>
                </a:lnTo>
                <a:lnTo>
                  <a:pt x="2142" y="357"/>
                </a:lnTo>
                <a:lnTo>
                  <a:pt x="2144" y="355"/>
                </a:lnTo>
                <a:lnTo>
                  <a:pt x="2145" y="356"/>
                </a:lnTo>
                <a:lnTo>
                  <a:pt x="2146" y="357"/>
                </a:lnTo>
                <a:close/>
                <a:moveTo>
                  <a:pt x="2116" y="338"/>
                </a:moveTo>
                <a:lnTo>
                  <a:pt x="2117" y="338"/>
                </a:lnTo>
                <a:lnTo>
                  <a:pt x="2117" y="339"/>
                </a:lnTo>
                <a:lnTo>
                  <a:pt x="2119" y="339"/>
                </a:lnTo>
                <a:lnTo>
                  <a:pt x="2119" y="340"/>
                </a:lnTo>
                <a:lnTo>
                  <a:pt x="2119" y="341"/>
                </a:lnTo>
                <a:lnTo>
                  <a:pt x="2119" y="342"/>
                </a:lnTo>
                <a:lnTo>
                  <a:pt x="2119" y="343"/>
                </a:lnTo>
                <a:lnTo>
                  <a:pt x="2119" y="344"/>
                </a:lnTo>
                <a:lnTo>
                  <a:pt x="2119" y="346"/>
                </a:lnTo>
                <a:lnTo>
                  <a:pt x="2121" y="344"/>
                </a:lnTo>
                <a:lnTo>
                  <a:pt x="2122" y="344"/>
                </a:lnTo>
                <a:lnTo>
                  <a:pt x="2121" y="344"/>
                </a:lnTo>
                <a:lnTo>
                  <a:pt x="2122" y="344"/>
                </a:lnTo>
                <a:lnTo>
                  <a:pt x="2121" y="344"/>
                </a:lnTo>
                <a:lnTo>
                  <a:pt x="2119" y="346"/>
                </a:lnTo>
                <a:lnTo>
                  <a:pt x="2119" y="347"/>
                </a:lnTo>
                <a:lnTo>
                  <a:pt x="2119" y="348"/>
                </a:lnTo>
                <a:lnTo>
                  <a:pt x="2119" y="349"/>
                </a:lnTo>
                <a:lnTo>
                  <a:pt x="2119" y="350"/>
                </a:lnTo>
                <a:lnTo>
                  <a:pt x="2119" y="351"/>
                </a:lnTo>
                <a:lnTo>
                  <a:pt x="2120" y="351"/>
                </a:lnTo>
                <a:lnTo>
                  <a:pt x="2120" y="352"/>
                </a:lnTo>
                <a:lnTo>
                  <a:pt x="2120" y="353"/>
                </a:lnTo>
                <a:lnTo>
                  <a:pt x="2120" y="355"/>
                </a:lnTo>
                <a:lnTo>
                  <a:pt x="2121" y="355"/>
                </a:lnTo>
                <a:lnTo>
                  <a:pt x="2121" y="356"/>
                </a:lnTo>
                <a:lnTo>
                  <a:pt x="2121" y="358"/>
                </a:lnTo>
                <a:lnTo>
                  <a:pt x="2120" y="358"/>
                </a:lnTo>
                <a:lnTo>
                  <a:pt x="2120" y="359"/>
                </a:lnTo>
                <a:lnTo>
                  <a:pt x="2121" y="359"/>
                </a:lnTo>
                <a:lnTo>
                  <a:pt x="2121" y="360"/>
                </a:lnTo>
                <a:lnTo>
                  <a:pt x="2121" y="361"/>
                </a:lnTo>
                <a:lnTo>
                  <a:pt x="2121" y="363"/>
                </a:lnTo>
                <a:lnTo>
                  <a:pt x="2120" y="363"/>
                </a:lnTo>
                <a:lnTo>
                  <a:pt x="2121" y="364"/>
                </a:lnTo>
                <a:lnTo>
                  <a:pt x="2121" y="365"/>
                </a:lnTo>
                <a:lnTo>
                  <a:pt x="2123" y="364"/>
                </a:lnTo>
                <a:lnTo>
                  <a:pt x="2124" y="364"/>
                </a:lnTo>
                <a:lnTo>
                  <a:pt x="2125" y="363"/>
                </a:lnTo>
                <a:lnTo>
                  <a:pt x="2125" y="364"/>
                </a:lnTo>
                <a:lnTo>
                  <a:pt x="2124" y="364"/>
                </a:lnTo>
                <a:lnTo>
                  <a:pt x="2121" y="365"/>
                </a:lnTo>
                <a:lnTo>
                  <a:pt x="2122" y="365"/>
                </a:lnTo>
                <a:lnTo>
                  <a:pt x="2123" y="365"/>
                </a:lnTo>
                <a:lnTo>
                  <a:pt x="2124" y="365"/>
                </a:lnTo>
                <a:lnTo>
                  <a:pt x="2125" y="364"/>
                </a:lnTo>
                <a:lnTo>
                  <a:pt x="2125" y="365"/>
                </a:lnTo>
                <a:lnTo>
                  <a:pt x="2126" y="365"/>
                </a:lnTo>
                <a:lnTo>
                  <a:pt x="2128" y="365"/>
                </a:lnTo>
                <a:lnTo>
                  <a:pt x="2126" y="365"/>
                </a:lnTo>
                <a:lnTo>
                  <a:pt x="2126" y="366"/>
                </a:lnTo>
                <a:lnTo>
                  <a:pt x="2125" y="366"/>
                </a:lnTo>
                <a:lnTo>
                  <a:pt x="2124" y="366"/>
                </a:lnTo>
                <a:lnTo>
                  <a:pt x="2123" y="367"/>
                </a:lnTo>
                <a:lnTo>
                  <a:pt x="2122" y="367"/>
                </a:lnTo>
                <a:lnTo>
                  <a:pt x="2122" y="368"/>
                </a:lnTo>
                <a:lnTo>
                  <a:pt x="2124" y="371"/>
                </a:lnTo>
                <a:lnTo>
                  <a:pt x="2126" y="373"/>
                </a:lnTo>
                <a:lnTo>
                  <a:pt x="2128" y="374"/>
                </a:lnTo>
                <a:lnTo>
                  <a:pt x="2128" y="375"/>
                </a:lnTo>
                <a:lnTo>
                  <a:pt x="2129" y="375"/>
                </a:lnTo>
                <a:lnTo>
                  <a:pt x="2130" y="376"/>
                </a:lnTo>
                <a:lnTo>
                  <a:pt x="2130" y="377"/>
                </a:lnTo>
                <a:lnTo>
                  <a:pt x="2132" y="378"/>
                </a:lnTo>
                <a:lnTo>
                  <a:pt x="2133" y="378"/>
                </a:lnTo>
                <a:lnTo>
                  <a:pt x="2133" y="380"/>
                </a:lnTo>
                <a:lnTo>
                  <a:pt x="2134" y="380"/>
                </a:lnTo>
                <a:lnTo>
                  <a:pt x="2136" y="380"/>
                </a:lnTo>
                <a:lnTo>
                  <a:pt x="2136" y="378"/>
                </a:lnTo>
                <a:lnTo>
                  <a:pt x="2137" y="378"/>
                </a:lnTo>
                <a:lnTo>
                  <a:pt x="2139" y="378"/>
                </a:lnTo>
                <a:lnTo>
                  <a:pt x="2140" y="378"/>
                </a:lnTo>
                <a:lnTo>
                  <a:pt x="2139" y="378"/>
                </a:lnTo>
                <a:lnTo>
                  <a:pt x="2140" y="380"/>
                </a:lnTo>
                <a:lnTo>
                  <a:pt x="2141" y="380"/>
                </a:lnTo>
                <a:lnTo>
                  <a:pt x="2140" y="381"/>
                </a:lnTo>
                <a:lnTo>
                  <a:pt x="2141" y="381"/>
                </a:lnTo>
                <a:lnTo>
                  <a:pt x="2142" y="380"/>
                </a:lnTo>
                <a:lnTo>
                  <a:pt x="2144" y="380"/>
                </a:lnTo>
                <a:lnTo>
                  <a:pt x="2142" y="381"/>
                </a:lnTo>
                <a:lnTo>
                  <a:pt x="2142" y="382"/>
                </a:lnTo>
                <a:lnTo>
                  <a:pt x="2141" y="382"/>
                </a:lnTo>
                <a:lnTo>
                  <a:pt x="2140" y="382"/>
                </a:lnTo>
                <a:lnTo>
                  <a:pt x="2139" y="383"/>
                </a:lnTo>
                <a:lnTo>
                  <a:pt x="2138" y="383"/>
                </a:lnTo>
                <a:lnTo>
                  <a:pt x="2138" y="384"/>
                </a:lnTo>
                <a:lnTo>
                  <a:pt x="2139" y="384"/>
                </a:lnTo>
                <a:lnTo>
                  <a:pt x="2139" y="385"/>
                </a:lnTo>
                <a:lnTo>
                  <a:pt x="2140" y="385"/>
                </a:lnTo>
                <a:lnTo>
                  <a:pt x="2141" y="385"/>
                </a:lnTo>
                <a:lnTo>
                  <a:pt x="2140" y="385"/>
                </a:lnTo>
                <a:lnTo>
                  <a:pt x="2140" y="386"/>
                </a:lnTo>
                <a:lnTo>
                  <a:pt x="2139" y="388"/>
                </a:lnTo>
                <a:lnTo>
                  <a:pt x="2139" y="389"/>
                </a:lnTo>
                <a:lnTo>
                  <a:pt x="2140" y="389"/>
                </a:lnTo>
                <a:lnTo>
                  <a:pt x="2140" y="390"/>
                </a:lnTo>
                <a:lnTo>
                  <a:pt x="2142" y="393"/>
                </a:lnTo>
                <a:lnTo>
                  <a:pt x="2142" y="394"/>
                </a:lnTo>
                <a:lnTo>
                  <a:pt x="2144" y="394"/>
                </a:lnTo>
                <a:lnTo>
                  <a:pt x="2145" y="394"/>
                </a:lnTo>
                <a:lnTo>
                  <a:pt x="2147" y="393"/>
                </a:lnTo>
                <a:lnTo>
                  <a:pt x="2148" y="394"/>
                </a:lnTo>
                <a:lnTo>
                  <a:pt x="2149" y="393"/>
                </a:lnTo>
                <a:lnTo>
                  <a:pt x="2149" y="394"/>
                </a:lnTo>
                <a:lnTo>
                  <a:pt x="2148" y="394"/>
                </a:lnTo>
                <a:lnTo>
                  <a:pt x="2149" y="394"/>
                </a:lnTo>
                <a:lnTo>
                  <a:pt x="2150" y="393"/>
                </a:lnTo>
                <a:lnTo>
                  <a:pt x="2151" y="392"/>
                </a:lnTo>
                <a:lnTo>
                  <a:pt x="2151" y="393"/>
                </a:lnTo>
                <a:lnTo>
                  <a:pt x="2150" y="393"/>
                </a:lnTo>
                <a:lnTo>
                  <a:pt x="2149" y="394"/>
                </a:lnTo>
                <a:lnTo>
                  <a:pt x="2149" y="396"/>
                </a:lnTo>
                <a:lnTo>
                  <a:pt x="2150" y="396"/>
                </a:lnTo>
                <a:lnTo>
                  <a:pt x="2150" y="397"/>
                </a:lnTo>
                <a:lnTo>
                  <a:pt x="2151" y="396"/>
                </a:lnTo>
                <a:lnTo>
                  <a:pt x="2150" y="397"/>
                </a:lnTo>
                <a:lnTo>
                  <a:pt x="2151" y="397"/>
                </a:lnTo>
                <a:lnTo>
                  <a:pt x="2151" y="396"/>
                </a:lnTo>
                <a:lnTo>
                  <a:pt x="2151" y="397"/>
                </a:lnTo>
                <a:lnTo>
                  <a:pt x="2151" y="398"/>
                </a:lnTo>
                <a:lnTo>
                  <a:pt x="2150" y="398"/>
                </a:lnTo>
                <a:lnTo>
                  <a:pt x="2149" y="399"/>
                </a:lnTo>
                <a:lnTo>
                  <a:pt x="2150" y="398"/>
                </a:lnTo>
                <a:lnTo>
                  <a:pt x="2149" y="399"/>
                </a:lnTo>
                <a:lnTo>
                  <a:pt x="2148" y="399"/>
                </a:lnTo>
                <a:lnTo>
                  <a:pt x="2147" y="399"/>
                </a:lnTo>
                <a:lnTo>
                  <a:pt x="2147" y="400"/>
                </a:lnTo>
                <a:lnTo>
                  <a:pt x="2150" y="399"/>
                </a:lnTo>
                <a:lnTo>
                  <a:pt x="2151" y="399"/>
                </a:lnTo>
                <a:lnTo>
                  <a:pt x="2153" y="399"/>
                </a:lnTo>
                <a:lnTo>
                  <a:pt x="2154" y="398"/>
                </a:lnTo>
                <a:lnTo>
                  <a:pt x="2153" y="399"/>
                </a:lnTo>
                <a:lnTo>
                  <a:pt x="2154" y="399"/>
                </a:lnTo>
                <a:lnTo>
                  <a:pt x="2153" y="399"/>
                </a:lnTo>
                <a:lnTo>
                  <a:pt x="2154" y="399"/>
                </a:lnTo>
                <a:lnTo>
                  <a:pt x="2153" y="399"/>
                </a:lnTo>
                <a:lnTo>
                  <a:pt x="2150" y="400"/>
                </a:lnTo>
                <a:lnTo>
                  <a:pt x="2147" y="401"/>
                </a:lnTo>
                <a:lnTo>
                  <a:pt x="2151" y="401"/>
                </a:lnTo>
                <a:lnTo>
                  <a:pt x="2151" y="402"/>
                </a:lnTo>
                <a:lnTo>
                  <a:pt x="2151" y="403"/>
                </a:lnTo>
                <a:lnTo>
                  <a:pt x="2153" y="405"/>
                </a:lnTo>
                <a:lnTo>
                  <a:pt x="2151" y="405"/>
                </a:lnTo>
                <a:lnTo>
                  <a:pt x="2150" y="406"/>
                </a:lnTo>
                <a:lnTo>
                  <a:pt x="2149" y="407"/>
                </a:lnTo>
                <a:lnTo>
                  <a:pt x="2149" y="408"/>
                </a:lnTo>
                <a:lnTo>
                  <a:pt x="2148" y="408"/>
                </a:lnTo>
                <a:lnTo>
                  <a:pt x="2149" y="409"/>
                </a:lnTo>
                <a:lnTo>
                  <a:pt x="2154" y="408"/>
                </a:lnTo>
                <a:lnTo>
                  <a:pt x="2156" y="408"/>
                </a:lnTo>
                <a:lnTo>
                  <a:pt x="2156" y="407"/>
                </a:lnTo>
                <a:lnTo>
                  <a:pt x="2157" y="408"/>
                </a:lnTo>
                <a:lnTo>
                  <a:pt x="2154" y="408"/>
                </a:lnTo>
                <a:lnTo>
                  <a:pt x="2154" y="411"/>
                </a:lnTo>
                <a:lnTo>
                  <a:pt x="2153" y="411"/>
                </a:lnTo>
                <a:lnTo>
                  <a:pt x="2154" y="409"/>
                </a:lnTo>
                <a:lnTo>
                  <a:pt x="2150" y="409"/>
                </a:lnTo>
                <a:lnTo>
                  <a:pt x="2150" y="410"/>
                </a:lnTo>
                <a:lnTo>
                  <a:pt x="2150" y="409"/>
                </a:lnTo>
                <a:lnTo>
                  <a:pt x="2154" y="408"/>
                </a:lnTo>
                <a:lnTo>
                  <a:pt x="2149" y="409"/>
                </a:lnTo>
                <a:lnTo>
                  <a:pt x="2148" y="410"/>
                </a:lnTo>
                <a:lnTo>
                  <a:pt x="2147" y="410"/>
                </a:lnTo>
                <a:lnTo>
                  <a:pt x="2148" y="414"/>
                </a:lnTo>
                <a:lnTo>
                  <a:pt x="2147" y="414"/>
                </a:lnTo>
                <a:lnTo>
                  <a:pt x="2147" y="415"/>
                </a:lnTo>
                <a:lnTo>
                  <a:pt x="2145" y="416"/>
                </a:lnTo>
                <a:lnTo>
                  <a:pt x="2145" y="417"/>
                </a:lnTo>
                <a:lnTo>
                  <a:pt x="2145" y="416"/>
                </a:lnTo>
                <a:lnTo>
                  <a:pt x="2147" y="416"/>
                </a:lnTo>
                <a:lnTo>
                  <a:pt x="2147" y="415"/>
                </a:lnTo>
                <a:lnTo>
                  <a:pt x="2148" y="415"/>
                </a:lnTo>
                <a:lnTo>
                  <a:pt x="2150" y="415"/>
                </a:lnTo>
                <a:lnTo>
                  <a:pt x="2148" y="415"/>
                </a:lnTo>
                <a:lnTo>
                  <a:pt x="2147" y="415"/>
                </a:lnTo>
                <a:lnTo>
                  <a:pt x="2147" y="416"/>
                </a:lnTo>
                <a:lnTo>
                  <a:pt x="2145" y="416"/>
                </a:lnTo>
                <a:lnTo>
                  <a:pt x="2145" y="417"/>
                </a:lnTo>
                <a:lnTo>
                  <a:pt x="2145" y="418"/>
                </a:lnTo>
                <a:lnTo>
                  <a:pt x="2150" y="417"/>
                </a:lnTo>
                <a:lnTo>
                  <a:pt x="2150" y="416"/>
                </a:lnTo>
                <a:lnTo>
                  <a:pt x="2150" y="417"/>
                </a:lnTo>
                <a:lnTo>
                  <a:pt x="2145" y="418"/>
                </a:lnTo>
                <a:lnTo>
                  <a:pt x="2145" y="417"/>
                </a:lnTo>
                <a:lnTo>
                  <a:pt x="2144" y="418"/>
                </a:lnTo>
                <a:lnTo>
                  <a:pt x="2145" y="419"/>
                </a:lnTo>
                <a:lnTo>
                  <a:pt x="2145" y="420"/>
                </a:lnTo>
                <a:lnTo>
                  <a:pt x="2144" y="423"/>
                </a:lnTo>
                <a:lnTo>
                  <a:pt x="2145" y="423"/>
                </a:lnTo>
                <a:lnTo>
                  <a:pt x="2145" y="424"/>
                </a:lnTo>
                <a:lnTo>
                  <a:pt x="2144" y="425"/>
                </a:lnTo>
                <a:lnTo>
                  <a:pt x="2145" y="426"/>
                </a:lnTo>
                <a:lnTo>
                  <a:pt x="2142" y="426"/>
                </a:lnTo>
                <a:lnTo>
                  <a:pt x="2142" y="427"/>
                </a:lnTo>
                <a:lnTo>
                  <a:pt x="2145" y="426"/>
                </a:lnTo>
                <a:lnTo>
                  <a:pt x="2146" y="426"/>
                </a:lnTo>
                <a:lnTo>
                  <a:pt x="2146" y="425"/>
                </a:lnTo>
                <a:lnTo>
                  <a:pt x="2156" y="422"/>
                </a:lnTo>
                <a:lnTo>
                  <a:pt x="2159" y="426"/>
                </a:lnTo>
                <a:lnTo>
                  <a:pt x="2158" y="426"/>
                </a:lnTo>
                <a:lnTo>
                  <a:pt x="2156" y="423"/>
                </a:lnTo>
                <a:lnTo>
                  <a:pt x="2157" y="425"/>
                </a:lnTo>
                <a:lnTo>
                  <a:pt x="2156" y="423"/>
                </a:lnTo>
                <a:lnTo>
                  <a:pt x="2154" y="423"/>
                </a:lnTo>
                <a:lnTo>
                  <a:pt x="2155" y="426"/>
                </a:lnTo>
                <a:lnTo>
                  <a:pt x="2154" y="423"/>
                </a:lnTo>
                <a:lnTo>
                  <a:pt x="2151" y="424"/>
                </a:lnTo>
                <a:lnTo>
                  <a:pt x="2153" y="426"/>
                </a:lnTo>
                <a:lnTo>
                  <a:pt x="2151" y="424"/>
                </a:lnTo>
                <a:lnTo>
                  <a:pt x="2149" y="424"/>
                </a:lnTo>
                <a:lnTo>
                  <a:pt x="2150" y="427"/>
                </a:lnTo>
                <a:lnTo>
                  <a:pt x="2149" y="424"/>
                </a:lnTo>
                <a:lnTo>
                  <a:pt x="2148" y="425"/>
                </a:lnTo>
                <a:lnTo>
                  <a:pt x="2148" y="428"/>
                </a:lnTo>
                <a:lnTo>
                  <a:pt x="2147" y="425"/>
                </a:lnTo>
                <a:lnTo>
                  <a:pt x="2146" y="425"/>
                </a:lnTo>
                <a:lnTo>
                  <a:pt x="2147" y="430"/>
                </a:lnTo>
                <a:lnTo>
                  <a:pt x="2146" y="426"/>
                </a:lnTo>
                <a:lnTo>
                  <a:pt x="2145" y="427"/>
                </a:lnTo>
                <a:lnTo>
                  <a:pt x="2146" y="431"/>
                </a:lnTo>
                <a:lnTo>
                  <a:pt x="2145" y="427"/>
                </a:lnTo>
                <a:lnTo>
                  <a:pt x="2146" y="426"/>
                </a:lnTo>
                <a:lnTo>
                  <a:pt x="2145" y="426"/>
                </a:lnTo>
                <a:lnTo>
                  <a:pt x="2142" y="427"/>
                </a:lnTo>
                <a:lnTo>
                  <a:pt x="2145" y="432"/>
                </a:lnTo>
                <a:lnTo>
                  <a:pt x="2144" y="428"/>
                </a:lnTo>
                <a:lnTo>
                  <a:pt x="2145" y="432"/>
                </a:lnTo>
                <a:lnTo>
                  <a:pt x="2146" y="432"/>
                </a:lnTo>
                <a:lnTo>
                  <a:pt x="2145" y="432"/>
                </a:lnTo>
                <a:lnTo>
                  <a:pt x="2146" y="432"/>
                </a:lnTo>
                <a:lnTo>
                  <a:pt x="2145" y="433"/>
                </a:lnTo>
                <a:lnTo>
                  <a:pt x="2146" y="434"/>
                </a:lnTo>
                <a:lnTo>
                  <a:pt x="2146" y="432"/>
                </a:lnTo>
                <a:lnTo>
                  <a:pt x="2146" y="434"/>
                </a:lnTo>
                <a:lnTo>
                  <a:pt x="2148" y="433"/>
                </a:lnTo>
                <a:lnTo>
                  <a:pt x="2148" y="431"/>
                </a:lnTo>
                <a:lnTo>
                  <a:pt x="2148" y="433"/>
                </a:lnTo>
                <a:lnTo>
                  <a:pt x="2150" y="433"/>
                </a:lnTo>
                <a:lnTo>
                  <a:pt x="2149" y="430"/>
                </a:lnTo>
                <a:lnTo>
                  <a:pt x="2150" y="430"/>
                </a:lnTo>
                <a:lnTo>
                  <a:pt x="2150" y="433"/>
                </a:lnTo>
                <a:lnTo>
                  <a:pt x="2153" y="432"/>
                </a:lnTo>
                <a:lnTo>
                  <a:pt x="2153" y="428"/>
                </a:lnTo>
                <a:lnTo>
                  <a:pt x="2153" y="432"/>
                </a:lnTo>
                <a:lnTo>
                  <a:pt x="2156" y="432"/>
                </a:lnTo>
                <a:lnTo>
                  <a:pt x="2155" y="428"/>
                </a:lnTo>
                <a:lnTo>
                  <a:pt x="2156" y="432"/>
                </a:lnTo>
                <a:lnTo>
                  <a:pt x="2157" y="431"/>
                </a:lnTo>
                <a:lnTo>
                  <a:pt x="2157" y="426"/>
                </a:lnTo>
                <a:lnTo>
                  <a:pt x="2157" y="432"/>
                </a:lnTo>
                <a:lnTo>
                  <a:pt x="2157" y="431"/>
                </a:lnTo>
                <a:lnTo>
                  <a:pt x="2146" y="434"/>
                </a:lnTo>
                <a:lnTo>
                  <a:pt x="2148" y="434"/>
                </a:lnTo>
                <a:lnTo>
                  <a:pt x="2156" y="432"/>
                </a:lnTo>
                <a:lnTo>
                  <a:pt x="2148" y="434"/>
                </a:lnTo>
                <a:lnTo>
                  <a:pt x="2148" y="435"/>
                </a:lnTo>
                <a:lnTo>
                  <a:pt x="2149" y="434"/>
                </a:lnTo>
                <a:lnTo>
                  <a:pt x="2149" y="435"/>
                </a:lnTo>
                <a:lnTo>
                  <a:pt x="2148" y="435"/>
                </a:lnTo>
                <a:lnTo>
                  <a:pt x="2149" y="435"/>
                </a:lnTo>
                <a:lnTo>
                  <a:pt x="2151" y="435"/>
                </a:lnTo>
                <a:lnTo>
                  <a:pt x="2148" y="435"/>
                </a:lnTo>
                <a:lnTo>
                  <a:pt x="2148" y="436"/>
                </a:lnTo>
                <a:lnTo>
                  <a:pt x="2148" y="438"/>
                </a:lnTo>
                <a:lnTo>
                  <a:pt x="2151" y="436"/>
                </a:lnTo>
                <a:lnTo>
                  <a:pt x="2153" y="436"/>
                </a:lnTo>
                <a:lnTo>
                  <a:pt x="2148" y="438"/>
                </a:lnTo>
                <a:lnTo>
                  <a:pt x="2148" y="439"/>
                </a:lnTo>
                <a:lnTo>
                  <a:pt x="2149" y="438"/>
                </a:lnTo>
                <a:lnTo>
                  <a:pt x="2148" y="439"/>
                </a:lnTo>
                <a:lnTo>
                  <a:pt x="2149" y="439"/>
                </a:lnTo>
                <a:lnTo>
                  <a:pt x="2148" y="439"/>
                </a:lnTo>
                <a:lnTo>
                  <a:pt x="2149" y="439"/>
                </a:lnTo>
                <a:lnTo>
                  <a:pt x="2150" y="439"/>
                </a:lnTo>
                <a:lnTo>
                  <a:pt x="2153" y="439"/>
                </a:lnTo>
                <a:lnTo>
                  <a:pt x="2153" y="438"/>
                </a:lnTo>
                <a:lnTo>
                  <a:pt x="2153" y="439"/>
                </a:lnTo>
                <a:lnTo>
                  <a:pt x="2153" y="438"/>
                </a:lnTo>
                <a:lnTo>
                  <a:pt x="2153" y="436"/>
                </a:lnTo>
                <a:lnTo>
                  <a:pt x="2153" y="438"/>
                </a:lnTo>
                <a:lnTo>
                  <a:pt x="2154" y="438"/>
                </a:lnTo>
                <a:lnTo>
                  <a:pt x="2154" y="436"/>
                </a:lnTo>
                <a:lnTo>
                  <a:pt x="2154" y="438"/>
                </a:lnTo>
                <a:lnTo>
                  <a:pt x="2154" y="436"/>
                </a:lnTo>
                <a:lnTo>
                  <a:pt x="2154" y="438"/>
                </a:lnTo>
                <a:lnTo>
                  <a:pt x="2155" y="436"/>
                </a:lnTo>
                <a:lnTo>
                  <a:pt x="2156" y="436"/>
                </a:lnTo>
                <a:lnTo>
                  <a:pt x="2155" y="435"/>
                </a:lnTo>
                <a:lnTo>
                  <a:pt x="2156" y="436"/>
                </a:lnTo>
                <a:lnTo>
                  <a:pt x="2156" y="435"/>
                </a:lnTo>
                <a:lnTo>
                  <a:pt x="2156" y="436"/>
                </a:lnTo>
                <a:lnTo>
                  <a:pt x="2157" y="436"/>
                </a:lnTo>
                <a:lnTo>
                  <a:pt x="2156" y="436"/>
                </a:lnTo>
                <a:lnTo>
                  <a:pt x="2157" y="436"/>
                </a:lnTo>
                <a:lnTo>
                  <a:pt x="2157" y="434"/>
                </a:lnTo>
                <a:lnTo>
                  <a:pt x="2157" y="436"/>
                </a:lnTo>
                <a:lnTo>
                  <a:pt x="2153" y="438"/>
                </a:lnTo>
                <a:lnTo>
                  <a:pt x="2153" y="439"/>
                </a:lnTo>
                <a:lnTo>
                  <a:pt x="2150" y="439"/>
                </a:lnTo>
                <a:lnTo>
                  <a:pt x="2150" y="440"/>
                </a:lnTo>
                <a:lnTo>
                  <a:pt x="2150" y="441"/>
                </a:lnTo>
                <a:lnTo>
                  <a:pt x="2150" y="442"/>
                </a:lnTo>
                <a:lnTo>
                  <a:pt x="2151" y="442"/>
                </a:lnTo>
                <a:lnTo>
                  <a:pt x="2155" y="441"/>
                </a:lnTo>
                <a:lnTo>
                  <a:pt x="2155" y="440"/>
                </a:lnTo>
                <a:lnTo>
                  <a:pt x="2155" y="441"/>
                </a:lnTo>
                <a:lnTo>
                  <a:pt x="2151" y="442"/>
                </a:lnTo>
                <a:lnTo>
                  <a:pt x="2151" y="443"/>
                </a:lnTo>
                <a:lnTo>
                  <a:pt x="2153" y="442"/>
                </a:lnTo>
                <a:lnTo>
                  <a:pt x="2151" y="443"/>
                </a:lnTo>
                <a:lnTo>
                  <a:pt x="2153" y="443"/>
                </a:lnTo>
                <a:lnTo>
                  <a:pt x="2151" y="443"/>
                </a:lnTo>
                <a:lnTo>
                  <a:pt x="2151" y="444"/>
                </a:lnTo>
                <a:lnTo>
                  <a:pt x="2153" y="444"/>
                </a:lnTo>
                <a:lnTo>
                  <a:pt x="2151" y="444"/>
                </a:lnTo>
                <a:lnTo>
                  <a:pt x="2151" y="445"/>
                </a:lnTo>
                <a:lnTo>
                  <a:pt x="2153" y="445"/>
                </a:lnTo>
                <a:lnTo>
                  <a:pt x="2151" y="445"/>
                </a:lnTo>
                <a:lnTo>
                  <a:pt x="2151" y="447"/>
                </a:lnTo>
                <a:lnTo>
                  <a:pt x="2151" y="448"/>
                </a:lnTo>
                <a:lnTo>
                  <a:pt x="2153" y="448"/>
                </a:lnTo>
                <a:lnTo>
                  <a:pt x="2151" y="448"/>
                </a:lnTo>
                <a:lnTo>
                  <a:pt x="2153" y="448"/>
                </a:lnTo>
                <a:lnTo>
                  <a:pt x="2153" y="450"/>
                </a:lnTo>
                <a:lnTo>
                  <a:pt x="2154" y="450"/>
                </a:lnTo>
                <a:lnTo>
                  <a:pt x="2153" y="450"/>
                </a:lnTo>
                <a:lnTo>
                  <a:pt x="2153" y="452"/>
                </a:lnTo>
                <a:lnTo>
                  <a:pt x="2154" y="452"/>
                </a:lnTo>
                <a:lnTo>
                  <a:pt x="2153" y="452"/>
                </a:lnTo>
                <a:lnTo>
                  <a:pt x="2153" y="453"/>
                </a:lnTo>
                <a:lnTo>
                  <a:pt x="2151" y="458"/>
                </a:lnTo>
                <a:lnTo>
                  <a:pt x="2150" y="459"/>
                </a:lnTo>
                <a:lnTo>
                  <a:pt x="2149" y="460"/>
                </a:lnTo>
                <a:lnTo>
                  <a:pt x="2150" y="463"/>
                </a:lnTo>
                <a:lnTo>
                  <a:pt x="2148" y="465"/>
                </a:lnTo>
                <a:lnTo>
                  <a:pt x="2146" y="464"/>
                </a:lnTo>
                <a:lnTo>
                  <a:pt x="2146" y="465"/>
                </a:lnTo>
                <a:lnTo>
                  <a:pt x="2146" y="466"/>
                </a:lnTo>
                <a:lnTo>
                  <a:pt x="2146" y="467"/>
                </a:lnTo>
                <a:lnTo>
                  <a:pt x="2147" y="468"/>
                </a:lnTo>
                <a:lnTo>
                  <a:pt x="2147" y="469"/>
                </a:lnTo>
                <a:lnTo>
                  <a:pt x="2146" y="470"/>
                </a:lnTo>
                <a:lnTo>
                  <a:pt x="2145" y="470"/>
                </a:lnTo>
                <a:lnTo>
                  <a:pt x="2144" y="467"/>
                </a:lnTo>
                <a:lnTo>
                  <a:pt x="2142" y="468"/>
                </a:lnTo>
                <a:lnTo>
                  <a:pt x="2140" y="468"/>
                </a:lnTo>
                <a:lnTo>
                  <a:pt x="2139" y="468"/>
                </a:lnTo>
                <a:lnTo>
                  <a:pt x="2138" y="467"/>
                </a:lnTo>
                <a:lnTo>
                  <a:pt x="2137" y="468"/>
                </a:lnTo>
                <a:lnTo>
                  <a:pt x="2136" y="467"/>
                </a:lnTo>
                <a:lnTo>
                  <a:pt x="2137" y="467"/>
                </a:lnTo>
                <a:lnTo>
                  <a:pt x="2138" y="466"/>
                </a:lnTo>
                <a:lnTo>
                  <a:pt x="2137" y="464"/>
                </a:lnTo>
                <a:lnTo>
                  <a:pt x="2136" y="464"/>
                </a:lnTo>
                <a:lnTo>
                  <a:pt x="2133" y="466"/>
                </a:lnTo>
                <a:lnTo>
                  <a:pt x="2132" y="466"/>
                </a:lnTo>
                <a:lnTo>
                  <a:pt x="2132" y="465"/>
                </a:lnTo>
                <a:lnTo>
                  <a:pt x="2133" y="466"/>
                </a:lnTo>
                <a:lnTo>
                  <a:pt x="2136" y="464"/>
                </a:lnTo>
                <a:lnTo>
                  <a:pt x="2134" y="463"/>
                </a:lnTo>
                <a:lnTo>
                  <a:pt x="2133" y="461"/>
                </a:lnTo>
                <a:lnTo>
                  <a:pt x="2133" y="458"/>
                </a:lnTo>
                <a:lnTo>
                  <a:pt x="2133" y="457"/>
                </a:lnTo>
                <a:lnTo>
                  <a:pt x="2133" y="456"/>
                </a:lnTo>
                <a:lnTo>
                  <a:pt x="2133" y="455"/>
                </a:lnTo>
                <a:lnTo>
                  <a:pt x="2132" y="453"/>
                </a:lnTo>
                <a:lnTo>
                  <a:pt x="2132" y="452"/>
                </a:lnTo>
                <a:lnTo>
                  <a:pt x="2131" y="451"/>
                </a:lnTo>
                <a:lnTo>
                  <a:pt x="2130" y="451"/>
                </a:lnTo>
                <a:lnTo>
                  <a:pt x="2129" y="450"/>
                </a:lnTo>
                <a:lnTo>
                  <a:pt x="2128" y="450"/>
                </a:lnTo>
                <a:lnTo>
                  <a:pt x="2125" y="451"/>
                </a:lnTo>
                <a:lnTo>
                  <a:pt x="2125" y="450"/>
                </a:lnTo>
                <a:lnTo>
                  <a:pt x="2125" y="449"/>
                </a:lnTo>
                <a:lnTo>
                  <a:pt x="2124" y="449"/>
                </a:lnTo>
                <a:lnTo>
                  <a:pt x="2125" y="449"/>
                </a:lnTo>
                <a:lnTo>
                  <a:pt x="2125" y="448"/>
                </a:lnTo>
                <a:lnTo>
                  <a:pt x="2124" y="445"/>
                </a:lnTo>
                <a:lnTo>
                  <a:pt x="2125" y="445"/>
                </a:lnTo>
                <a:lnTo>
                  <a:pt x="2124" y="444"/>
                </a:lnTo>
                <a:lnTo>
                  <a:pt x="2123" y="444"/>
                </a:lnTo>
                <a:lnTo>
                  <a:pt x="2122" y="444"/>
                </a:lnTo>
                <a:lnTo>
                  <a:pt x="2122" y="445"/>
                </a:lnTo>
                <a:lnTo>
                  <a:pt x="2122" y="444"/>
                </a:lnTo>
                <a:lnTo>
                  <a:pt x="2121" y="444"/>
                </a:lnTo>
                <a:lnTo>
                  <a:pt x="2123" y="444"/>
                </a:lnTo>
                <a:lnTo>
                  <a:pt x="2124" y="443"/>
                </a:lnTo>
                <a:lnTo>
                  <a:pt x="2123" y="443"/>
                </a:lnTo>
                <a:lnTo>
                  <a:pt x="2123" y="442"/>
                </a:lnTo>
                <a:lnTo>
                  <a:pt x="2124" y="442"/>
                </a:lnTo>
                <a:lnTo>
                  <a:pt x="2123" y="440"/>
                </a:lnTo>
                <a:lnTo>
                  <a:pt x="2122" y="440"/>
                </a:lnTo>
                <a:lnTo>
                  <a:pt x="2121" y="440"/>
                </a:lnTo>
                <a:lnTo>
                  <a:pt x="2121" y="439"/>
                </a:lnTo>
                <a:lnTo>
                  <a:pt x="2122" y="439"/>
                </a:lnTo>
                <a:lnTo>
                  <a:pt x="2122" y="438"/>
                </a:lnTo>
                <a:lnTo>
                  <a:pt x="2121" y="439"/>
                </a:lnTo>
                <a:lnTo>
                  <a:pt x="2122" y="438"/>
                </a:lnTo>
                <a:lnTo>
                  <a:pt x="2121" y="435"/>
                </a:lnTo>
                <a:lnTo>
                  <a:pt x="2121" y="434"/>
                </a:lnTo>
                <a:lnTo>
                  <a:pt x="2120" y="434"/>
                </a:lnTo>
                <a:lnTo>
                  <a:pt x="2119" y="435"/>
                </a:lnTo>
                <a:lnTo>
                  <a:pt x="2120" y="434"/>
                </a:lnTo>
                <a:lnTo>
                  <a:pt x="2120" y="433"/>
                </a:lnTo>
                <a:lnTo>
                  <a:pt x="2119" y="433"/>
                </a:lnTo>
                <a:lnTo>
                  <a:pt x="2119" y="431"/>
                </a:lnTo>
                <a:lnTo>
                  <a:pt x="2117" y="430"/>
                </a:lnTo>
                <a:lnTo>
                  <a:pt x="2115" y="431"/>
                </a:lnTo>
                <a:lnTo>
                  <a:pt x="2115" y="430"/>
                </a:lnTo>
                <a:lnTo>
                  <a:pt x="2114" y="430"/>
                </a:lnTo>
                <a:lnTo>
                  <a:pt x="2114" y="431"/>
                </a:lnTo>
                <a:lnTo>
                  <a:pt x="2114" y="430"/>
                </a:lnTo>
                <a:lnTo>
                  <a:pt x="2113" y="430"/>
                </a:lnTo>
                <a:lnTo>
                  <a:pt x="2114" y="430"/>
                </a:lnTo>
                <a:lnTo>
                  <a:pt x="2114" y="428"/>
                </a:lnTo>
                <a:lnTo>
                  <a:pt x="2114" y="427"/>
                </a:lnTo>
                <a:lnTo>
                  <a:pt x="2116" y="427"/>
                </a:lnTo>
                <a:lnTo>
                  <a:pt x="2116" y="426"/>
                </a:lnTo>
                <a:lnTo>
                  <a:pt x="2116" y="425"/>
                </a:lnTo>
                <a:lnTo>
                  <a:pt x="2116" y="424"/>
                </a:lnTo>
                <a:lnTo>
                  <a:pt x="2116" y="423"/>
                </a:lnTo>
                <a:lnTo>
                  <a:pt x="2115" y="422"/>
                </a:lnTo>
                <a:lnTo>
                  <a:pt x="2114" y="419"/>
                </a:lnTo>
                <a:lnTo>
                  <a:pt x="2113" y="419"/>
                </a:lnTo>
                <a:lnTo>
                  <a:pt x="2113" y="418"/>
                </a:lnTo>
                <a:lnTo>
                  <a:pt x="2111" y="416"/>
                </a:lnTo>
                <a:lnTo>
                  <a:pt x="2111" y="415"/>
                </a:lnTo>
                <a:lnTo>
                  <a:pt x="2109" y="415"/>
                </a:lnTo>
                <a:lnTo>
                  <a:pt x="2108" y="415"/>
                </a:lnTo>
                <a:lnTo>
                  <a:pt x="2111" y="415"/>
                </a:lnTo>
                <a:lnTo>
                  <a:pt x="2109" y="411"/>
                </a:lnTo>
                <a:lnTo>
                  <a:pt x="2108" y="411"/>
                </a:lnTo>
                <a:lnTo>
                  <a:pt x="2106" y="411"/>
                </a:lnTo>
                <a:lnTo>
                  <a:pt x="2108" y="411"/>
                </a:lnTo>
                <a:lnTo>
                  <a:pt x="2108" y="410"/>
                </a:lnTo>
                <a:lnTo>
                  <a:pt x="2107" y="410"/>
                </a:lnTo>
                <a:lnTo>
                  <a:pt x="2107" y="409"/>
                </a:lnTo>
                <a:lnTo>
                  <a:pt x="2106" y="408"/>
                </a:lnTo>
                <a:lnTo>
                  <a:pt x="2105" y="409"/>
                </a:lnTo>
                <a:lnTo>
                  <a:pt x="2107" y="408"/>
                </a:lnTo>
                <a:lnTo>
                  <a:pt x="2106" y="408"/>
                </a:lnTo>
                <a:lnTo>
                  <a:pt x="2107" y="406"/>
                </a:lnTo>
                <a:lnTo>
                  <a:pt x="2106" y="406"/>
                </a:lnTo>
                <a:lnTo>
                  <a:pt x="2105" y="406"/>
                </a:lnTo>
                <a:lnTo>
                  <a:pt x="2106" y="406"/>
                </a:lnTo>
                <a:lnTo>
                  <a:pt x="2107" y="405"/>
                </a:lnTo>
                <a:lnTo>
                  <a:pt x="2106" y="405"/>
                </a:lnTo>
                <a:lnTo>
                  <a:pt x="2106" y="403"/>
                </a:lnTo>
                <a:lnTo>
                  <a:pt x="2107" y="403"/>
                </a:lnTo>
                <a:lnTo>
                  <a:pt x="2107" y="401"/>
                </a:lnTo>
                <a:lnTo>
                  <a:pt x="2106" y="401"/>
                </a:lnTo>
                <a:lnTo>
                  <a:pt x="2107" y="401"/>
                </a:lnTo>
                <a:lnTo>
                  <a:pt x="2107" y="400"/>
                </a:lnTo>
                <a:lnTo>
                  <a:pt x="2107" y="399"/>
                </a:lnTo>
                <a:lnTo>
                  <a:pt x="2107" y="398"/>
                </a:lnTo>
                <a:lnTo>
                  <a:pt x="2108" y="397"/>
                </a:lnTo>
                <a:lnTo>
                  <a:pt x="2109" y="397"/>
                </a:lnTo>
                <a:lnTo>
                  <a:pt x="2108" y="396"/>
                </a:lnTo>
                <a:lnTo>
                  <a:pt x="2109" y="396"/>
                </a:lnTo>
                <a:lnTo>
                  <a:pt x="2112" y="394"/>
                </a:lnTo>
                <a:lnTo>
                  <a:pt x="2114" y="392"/>
                </a:lnTo>
                <a:lnTo>
                  <a:pt x="2114" y="390"/>
                </a:lnTo>
                <a:lnTo>
                  <a:pt x="2113" y="390"/>
                </a:lnTo>
                <a:lnTo>
                  <a:pt x="2112" y="390"/>
                </a:lnTo>
                <a:lnTo>
                  <a:pt x="2111" y="390"/>
                </a:lnTo>
                <a:lnTo>
                  <a:pt x="2109" y="391"/>
                </a:lnTo>
                <a:lnTo>
                  <a:pt x="2108" y="390"/>
                </a:lnTo>
                <a:lnTo>
                  <a:pt x="2111" y="390"/>
                </a:lnTo>
                <a:lnTo>
                  <a:pt x="2112" y="390"/>
                </a:lnTo>
                <a:lnTo>
                  <a:pt x="2113" y="390"/>
                </a:lnTo>
                <a:lnTo>
                  <a:pt x="2114" y="390"/>
                </a:lnTo>
                <a:lnTo>
                  <a:pt x="2113" y="388"/>
                </a:lnTo>
                <a:lnTo>
                  <a:pt x="2112" y="388"/>
                </a:lnTo>
                <a:lnTo>
                  <a:pt x="2112" y="389"/>
                </a:lnTo>
                <a:lnTo>
                  <a:pt x="2112" y="388"/>
                </a:lnTo>
                <a:lnTo>
                  <a:pt x="2113" y="388"/>
                </a:lnTo>
                <a:lnTo>
                  <a:pt x="2112" y="388"/>
                </a:lnTo>
                <a:lnTo>
                  <a:pt x="2113" y="386"/>
                </a:lnTo>
                <a:lnTo>
                  <a:pt x="2113" y="388"/>
                </a:lnTo>
                <a:lnTo>
                  <a:pt x="2113" y="386"/>
                </a:lnTo>
                <a:lnTo>
                  <a:pt x="2114" y="386"/>
                </a:lnTo>
                <a:lnTo>
                  <a:pt x="2114" y="385"/>
                </a:lnTo>
                <a:lnTo>
                  <a:pt x="2113" y="385"/>
                </a:lnTo>
                <a:lnTo>
                  <a:pt x="2114" y="385"/>
                </a:lnTo>
                <a:lnTo>
                  <a:pt x="2113" y="385"/>
                </a:lnTo>
                <a:lnTo>
                  <a:pt x="2113" y="384"/>
                </a:lnTo>
                <a:lnTo>
                  <a:pt x="2112" y="384"/>
                </a:lnTo>
                <a:lnTo>
                  <a:pt x="2113" y="384"/>
                </a:lnTo>
                <a:lnTo>
                  <a:pt x="2113" y="383"/>
                </a:lnTo>
                <a:lnTo>
                  <a:pt x="2112" y="384"/>
                </a:lnTo>
                <a:lnTo>
                  <a:pt x="2113" y="383"/>
                </a:lnTo>
                <a:lnTo>
                  <a:pt x="2113" y="382"/>
                </a:lnTo>
                <a:lnTo>
                  <a:pt x="2115" y="382"/>
                </a:lnTo>
                <a:lnTo>
                  <a:pt x="2115" y="381"/>
                </a:lnTo>
                <a:lnTo>
                  <a:pt x="2114" y="381"/>
                </a:lnTo>
                <a:lnTo>
                  <a:pt x="2115" y="381"/>
                </a:lnTo>
                <a:lnTo>
                  <a:pt x="2115" y="382"/>
                </a:lnTo>
                <a:lnTo>
                  <a:pt x="2114" y="382"/>
                </a:lnTo>
                <a:lnTo>
                  <a:pt x="2114" y="381"/>
                </a:lnTo>
                <a:lnTo>
                  <a:pt x="2113" y="381"/>
                </a:lnTo>
                <a:lnTo>
                  <a:pt x="2113" y="382"/>
                </a:lnTo>
                <a:lnTo>
                  <a:pt x="2113" y="381"/>
                </a:lnTo>
                <a:lnTo>
                  <a:pt x="2112" y="381"/>
                </a:lnTo>
                <a:lnTo>
                  <a:pt x="2112" y="382"/>
                </a:lnTo>
                <a:lnTo>
                  <a:pt x="2112" y="381"/>
                </a:lnTo>
                <a:lnTo>
                  <a:pt x="2109" y="382"/>
                </a:lnTo>
                <a:lnTo>
                  <a:pt x="2109" y="383"/>
                </a:lnTo>
                <a:lnTo>
                  <a:pt x="2109" y="382"/>
                </a:lnTo>
                <a:lnTo>
                  <a:pt x="2108" y="382"/>
                </a:lnTo>
                <a:lnTo>
                  <a:pt x="2109" y="382"/>
                </a:lnTo>
                <a:lnTo>
                  <a:pt x="2109" y="381"/>
                </a:lnTo>
                <a:lnTo>
                  <a:pt x="2109" y="382"/>
                </a:lnTo>
                <a:lnTo>
                  <a:pt x="2112" y="381"/>
                </a:lnTo>
                <a:lnTo>
                  <a:pt x="2113" y="381"/>
                </a:lnTo>
                <a:lnTo>
                  <a:pt x="2115" y="381"/>
                </a:lnTo>
                <a:lnTo>
                  <a:pt x="2114" y="380"/>
                </a:lnTo>
                <a:lnTo>
                  <a:pt x="2113" y="380"/>
                </a:lnTo>
                <a:lnTo>
                  <a:pt x="2109" y="380"/>
                </a:lnTo>
                <a:lnTo>
                  <a:pt x="2113" y="378"/>
                </a:lnTo>
                <a:lnTo>
                  <a:pt x="2112" y="378"/>
                </a:lnTo>
                <a:lnTo>
                  <a:pt x="2111" y="380"/>
                </a:lnTo>
                <a:lnTo>
                  <a:pt x="2111" y="378"/>
                </a:lnTo>
                <a:lnTo>
                  <a:pt x="2112" y="378"/>
                </a:lnTo>
                <a:lnTo>
                  <a:pt x="2112" y="377"/>
                </a:lnTo>
                <a:lnTo>
                  <a:pt x="2113" y="377"/>
                </a:lnTo>
                <a:lnTo>
                  <a:pt x="2113" y="376"/>
                </a:lnTo>
                <a:lnTo>
                  <a:pt x="2112" y="376"/>
                </a:lnTo>
                <a:lnTo>
                  <a:pt x="2113" y="377"/>
                </a:lnTo>
                <a:lnTo>
                  <a:pt x="2112" y="376"/>
                </a:lnTo>
                <a:lnTo>
                  <a:pt x="2111" y="376"/>
                </a:lnTo>
                <a:lnTo>
                  <a:pt x="2112" y="377"/>
                </a:lnTo>
                <a:lnTo>
                  <a:pt x="2111" y="377"/>
                </a:lnTo>
                <a:lnTo>
                  <a:pt x="2111" y="376"/>
                </a:lnTo>
                <a:lnTo>
                  <a:pt x="2109" y="377"/>
                </a:lnTo>
                <a:lnTo>
                  <a:pt x="2111" y="377"/>
                </a:lnTo>
                <a:lnTo>
                  <a:pt x="2109" y="378"/>
                </a:lnTo>
                <a:lnTo>
                  <a:pt x="2109" y="377"/>
                </a:lnTo>
                <a:lnTo>
                  <a:pt x="2109" y="378"/>
                </a:lnTo>
                <a:lnTo>
                  <a:pt x="2109" y="377"/>
                </a:lnTo>
                <a:lnTo>
                  <a:pt x="2108" y="377"/>
                </a:lnTo>
                <a:lnTo>
                  <a:pt x="2108" y="378"/>
                </a:lnTo>
                <a:lnTo>
                  <a:pt x="2108" y="377"/>
                </a:lnTo>
                <a:lnTo>
                  <a:pt x="2106" y="377"/>
                </a:lnTo>
                <a:lnTo>
                  <a:pt x="2107" y="378"/>
                </a:lnTo>
                <a:lnTo>
                  <a:pt x="2106" y="378"/>
                </a:lnTo>
                <a:lnTo>
                  <a:pt x="2107" y="378"/>
                </a:lnTo>
                <a:lnTo>
                  <a:pt x="2106" y="377"/>
                </a:lnTo>
                <a:lnTo>
                  <a:pt x="2105" y="378"/>
                </a:lnTo>
                <a:lnTo>
                  <a:pt x="2103" y="380"/>
                </a:lnTo>
                <a:lnTo>
                  <a:pt x="2102" y="381"/>
                </a:lnTo>
                <a:lnTo>
                  <a:pt x="2102" y="380"/>
                </a:lnTo>
                <a:lnTo>
                  <a:pt x="2103" y="380"/>
                </a:lnTo>
                <a:lnTo>
                  <a:pt x="2105" y="378"/>
                </a:lnTo>
                <a:lnTo>
                  <a:pt x="2104" y="378"/>
                </a:lnTo>
                <a:lnTo>
                  <a:pt x="2113" y="376"/>
                </a:lnTo>
                <a:lnTo>
                  <a:pt x="2108" y="377"/>
                </a:lnTo>
                <a:lnTo>
                  <a:pt x="2108" y="376"/>
                </a:lnTo>
                <a:lnTo>
                  <a:pt x="2107" y="376"/>
                </a:lnTo>
                <a:lnTo>
                  <a:pt x="2099" y="378"/>
                </a:lnTo>
                <a:lnTo>
                  <a:pt x="2099" y="380"/>
                </a:lnTo>
                <a:lnTo>
                  <a:pt x="2098" y="378"/>
                </a:lnTo>
                <a:lnTo>
                  <a:pt x="2099" y="378"/>
                </a:lnTo>
                <a:lnTo>
                  <a:pt x="2098" y="378"/>
                </a:lnTo>
                <a:lnTo>
                  <a:pt x="2098" y="377"/>
                </a:lnTo>
                <a:lnTo>
                  <a:pt x="2099" y="378"/>
                </a:lnTo>
                <a:lnTo>
                  <a:pt x="2107" y="375"/>
                </a:lnTo>
                <a:lnTo>
                  <a:pt x="2107" y="374"/>
                </a:lnTo>
                <a:lnTo>
                  <a:pt x="2098" y="377"/>
                </a:lnTo>
                <a:lnTo>
                  <a:pt x="2097" y="376"/>
                </a:lnTo>
                <a:lnTo>
                  <a:pt x="2098" y="376"/>
                </a:lnTo>
                <a:lnTo>
                  <a:pt x="2107" y="374"/>
                </a:lnTo>
                <a:lnTo>
                  <a:pt x="2107" y="373"/>
                </a:lnTo>
                <a:lnTo>
                  <a:pt x="2112" y="372"/>
                </a:lnTo>
                <a:lnTo>
                  <a:pt x="2111" y="371"/>
                </a:lnTo>
                <a:lnTo>
                  <a:pt x="2109" y="371"/>
                </a:lnTo>
                <a:lnTo>
                  <a:pt x="2108" y="371"/>
                </a:lnTo>
                <a:lnTo>
                  <a:pt x="2108" y="372"/>
                </a:lnTo>
                <a:lnTo>
                  <a:pt x="2108" y="371"/>
                </a:lnTo>
                <a:lnTo>
                  <a:pt x="2107" y="372"/>
                </a:lnTo>
                <a:lnTo>
                  <a:pt x="2107" y="373"/>
                </a:lnTo>
                <a:lnTo>
                  <a:pt x="2106" y="372"/>
                </a:lnTo>
                <a:lnTo>
                  <a:pt x="2106" y="373"/>
                </a:lnTo>
                <a:lnTo>
                  <a:pt x="2105" y="372"/>
                </a:lnTo>
                <a:lnTo>
                  <a:pt x="2104" y="372"/>
                </a:lnTo>
                <a:lnTo>
                  <a:pt x="2105" y="373"/>
                </a:lnTo>
                <a:lnTo>
                  <a:pt x="2104" y="372"/>
                </a:lnTo>
                <a:lnTo>
                  <a:pt x="2103" y="373"/>
                </a:lnTo>
                <a:lnTo>
                  <a:pt x="2104" y="374"/>
                </a:lnTo>
                <a:lnTo>
                  <a:pt x="2103" y="373"/>
                </a:lnTo>
                <a:lnTo>
                  <a:pt x="2102" y="373"/>
                </a:lnTo>
                <a:lnTo>
                  <a:pt x="2103" y="374"/>
                </a:lnTo>
                <a:lnTo>
                  <a:pt x="2102" y="373"/>
                </a:lnTo>
                <a:lnTo>
                  <a:pt x="2100" y="374"/>
                </a:lnTo>
                <a:lnTo>
                  <a:pt x="2100" y="373"/>
                </a:lnTo>
                <a:lnTo>
                  <a:pt x="2109" y="371"/>
                </a:lnTo>
                <a:lnTo>
                  <a:pt x="2109" y="369"/>
                </a:lnTo>
                <a:lnTo>
                  <a:pt x="2108" y="369"/>
                </a:lnTo>
                <a:lnTo>
                  <a:pt x="2107" y="367"/>
                </a:lnTo>
                <a:lnTo>
                  <a:pt x="2102" y="369"/>
                </a:lnTo>
                <a:lnTo>
                  <a:pt x="2103" y="372"/>
                </a:lnTo>
                <a:lnTo>
                  <a:pt x="2102" y="369"/>
                </a:lnTo>
                <a:lnTo>
                  <a:pt x="2099" y="369"/>
                </a:lnTo>
                <a:lnTo>
                  <a:pt x="2100" y="372"/>
                </a:lnTo>
                <a:lnTo>
                  <a:pt x="2099" y="369"/>
                </a:lnTo>
                <a:lnTo>
                  <a:pt x="2107" y="367"/>
                </a:lnTo>
                <a:lnTo>
                  <a:pt x="2107" y="366"/>
                </a:lnTo>
                <a:lnTo>
                  <a:pt x="2108" y="366"/>
                </a:lnTo>
                <a:lnTo>
                  <a:pt x="2107" y="366"/>
                </a:lnTo>
                <a:lnTo>
                  <a:pt x="2102" y="368"/>
                </a:lnTo>
                <a:lnTo>
                  <a:pt x="2102" y="367"/>
                </a:lnTo>
                <a:lnTo>
                  <a:pt x="2103" y="368"/>
                </a:lnTo>
                <a:lnTo>
                  <a:pt x="2108" y="366"/>
                </a:lnTo>
                <a:lnTo>
                  <a:pt x="2107" y="366"/>
                </a:lnTo>
                <a:lnTo>
                  <a:pt x="2106" y="366"/>
                </a:lnTo>
                <a:lnTo>
                  <a:pt x="2105" y="366"/>
                </a:lnTo>
                <a:lnTo>
                  <a:pt x="2102" y="366"/>
                </a:lnTo>
                <a:lnTo>
                  <a:pt x="2102" y="365"/>
                </a:lnTo>
                <a:lnTo>
                  <a:pt x="2102" y="366"/>
                </a:lnTo>
                <a:lnTo>
                  <a:pt x="2105" y="366"/>
                </a:lnTo>
                <a:lnTo>
                  <a:pt x="2105" y="364"/>
                </a:lnTo>
                <a:lnTo>
                  <a:pt x="2107" y="363"/>
                </a:lnTo>
                <a:lnTo>
                  <a:pt x="2105" y="357"/>
                </a:lnTo>
                <a:lnTo>
                  <a:pt x="2104" y="356"/>
                </a:lnTo>
                <a:lnTo>
                  <a:pt x="2102" y="355"/>
                </a:lnTo>
                <a:lnTo>
                  <a:pt x="2102" y="353"/>
                </a:lnTo>
                <a:lnTo>
                  <a:pt x="2103" y="353"/>
                </a:lnTo>
                <a:lnTo>
                  <a:pt x="2104" y="353"/>
                </a:lnTo>
                <a:lnTo>
                  <a:pt x="2104" y="352"/>
                </a:lnTo>
                <a:lnTo>
                  <a:pt x="2102" y="352"/>
                </a:lnTo>
                <a:lnTo>
                  <a:pt x="2104" y="352"/>
                </a:lnTo>
                <a:lnTo>
                  <a:pt x="2104" y="351"/>
                </a:lnTo>
                <a:lnTo>
                  <a:pt x="2105" y="351"/>
                </a:lnTo>
                <a:lnTo>
                  <a:pt x="2104" y="351"/>
                </a:lnTo>
                <a:lnTo>
                  <a:pt x="2104" y="350"/>
                </a:lnTo>
                <a:lnTo>
                  <a:pt x="2105" y="350"/>
                </a:lnTo>
                <a:lnTo>
                  <a:pt x="2099" y="349"/>
                </a:lnTo>
                <a:lnTo>
                  <a:pt x="2099" y="350"/>
                </a:lnTo>
                <a:lnTo>
                  <a:pt x="2099" y="349"/>
                </a:lnTo>
                <a:lnTo>
                  <a:pt x="2105" y="350"/>
                </a:lnTo>
                <a:lnTo>
                  <a:pt x="2104" y="349"/>
                </a:lnTo>
                <a:lnTo>
                  <a:pt x="2105" y="350"/>
                </a:lnTo>
                <a:lnTo>
                  <a:pt x="2105" y="349"/>
                </a:lnTo>
                <a:lnTo>
                  <a:pt x="2105" y="348"/>
                </a:lnTo>
                <a:lnTo>
                  <a:pt x="2103" y="347"/>
                </a:lnTo>
                <a:lnTo>
                  <a:pt x="2103" y="348"/>
                </a:lnTo>
                <a:lnTo>
                  <a:pt x="2103" y="347"/>
                </a:lnTo>
                <a:lnTo>
                  <a:pt x="2100" y="346"/>
                </a:lnTo>
                <a:lnTo>
                  <a:pt x="2100" y="347"/>
                </a:lnTo>
                <a:lnTo>
                  <a:pt x="2099" y="348"/>
                </a:lnTo>
                <a:lnTo>
                  <a:pt x="2100" y="344"/>
                </a:lnTo>
                <a:lnTo>
                  <a:pt x="2100" y="346"/>
                </a:lnTo>
                <a:lnTo>
                  <a:pt x="2105" y="348"/>
                </a:lnTo>
                <a:lnTo>
                  <a:pt x="2102" y="346"/>
                </a:lnTo>
                <a:lnTo>
                  <a:pt x="2102" y="344"/>
                </a:lnTo>
                <a:lnTo>
                  <a:pt x="2102" y="346"/>
                </a:lnTo>
                <a:lnTo>
                  <a:pt x="2104" y="347"/>
                </a:lnTo>
                <a:lnTo>
                  <a:pt x="2105" y="346"/>
                </a:lnTo>
                <a:lnTo>
                  <a:pt x="2102" y="343"/>
                </a:lnTo>
                <a:lnTo>
                  <a:pt x="2102" y="344"/>
                </a:lnTo>
                <a:lnTo>
                  <a:pt x="2102" y="343"/>
                </a:lnTo>
                <a:lnTo>
                  <a:pt x="2103" y="342"/>
                </a:lnTo>
                <a:lnTo>
                  <a:pt x="2103" y="343"/>
                </a:lnTo>
                <a:lnTo>
                  <a:pt x="2105" y="346"/>
                </a:lnTo>
                <a:lnTo>
                  <a:pt x="2104" y="347"/>
                </a:lnTo>
                <a:lnTo>
                  <a:pt x="2105" y="348"/>
                </a:lnTo>
                <a:lnTo>
                  <a:pt x="2105" y="347"/>
                </a:lnTo>
                <a:lnTo>
                  <a:pt x="2106" y="346"/>
                </a:lnTo>
                <a:lnTo>
                  <a:pt x="2107" y="346"/>
                </a:lnTo>
                <a:lnTo>
                  <a:pt x="2108" y="344"/>
                </a:lnTo>
                <a:lnTo>
                  <a:pt x="2107" y="343"/>
                </a:lnTo>
                <a:lnTo>
                  <a:pt x="2106" y="342"/>
                </a:lnTo>
                <a:lnTo>
                  <a:pt x="2105" y="343"/>
                </a:lnTo>
                <a:lnTo>
                  <a:pt x="2106" y="342"/>
                </a:lnTo>
                <a:lnTo>
                  <a:pt x="2107" y="341"/>
                </a:lnTo>
                <a:lnTo>
                  <a:pt x="2106" y="342"/>
                </a:lnTo>
                <a:lnTo>
                  <a:pt x="2107" y="343"/>
                </a:lnTo>
                <a:lnTo>
                  <a:pt x="2109" y="344"/>
                </a:lnTo>
                <a:lnTo>
                  <a:pt x="2109" y="343"/>
                </a:lnTo>
                <a:lnTo>
                  <a:pt x="2111" y="343"/>
                </a:lnTo>
                <a:lnTo>
                  <a:pt x="2111" y="342"/>
                </a:lnTo>
                <a:lnTo>
                  <a:pt x="2112" y="341"/>
                </a:lnTo>
                <a:lnTo>
                  <a:pt x="2113" y="339"/>
                </a:lnTo>
                <a:lnTo>
                  <a:pt x="2112" y="338"/>
                </a:lnTo>
                <a:lnTo>
                  <a:pt x="2113" y="339"/>
                </a:lnTo>
                <a:lnTo>
                  <a:pt x="2114" y="339"/>
                </a:lnTo>
                <a:lnTo>
                  <a:pt x="2114" y="338"/>
                </a:lnTo>
                <a:lnTo>
                  <a:pt x="2115" y="338"/>
                </a:lnTo>
                <a:lnTo>
                  <a:pt x="2116" y="338"/>
                </a:lnTo>
                <a:close/>
                <a:moveTo>
                  <a:pt x="2214" y="363"/>
                </a:moveTo>
                <a:lnTo>
                  <a:pt x="2212" y="366"/>
                </a:lnTo>
                <a:lnTo>
                  <a:pt x="2211" y="369"/>
                </a:lnTo>
                <a:lnTo>
                  <a:pt x="2208" y="369"/>
                </a:lnTo>
                <a:lnTo>
                  <a:pt x="2206" y="374"/>
                </a:lnTo>
                <a:lnTo>
                  <a:pt x="2211" y="384"/>
                </a:lnTo>
                <a:lnTo>
                  <a:pt x="2206" y="403"/>
                </a:lnTo>
                <a:lnTo>
                  <a:pt x="2206" y="406"/>
                </a:lnTo>
                <a:lnTo>
                  <a:pt x="2213" y="415"/>
                </a:lnTo>
                <a:lnTo>
                  <a:pt x="2213" y="417"/>
                </a:lnTo>
                <a:lnTo>
                  <a:pt x="2208" y="418"/>
                </a:lnTo>
                <a:lnTo>
                  <a:pt x="2204" y="414"/>
                </a:lnTo>
                <a:lnTo>
                  <a:pt x="2198" y="407"/>
                </a:lnTo>
                <a:lnTo>
                  <a:pt x="2197" y="403"/>
                </a:lnTo>
                <a:lnTo>
                  <a:pt x="2198" y="401"/>
                </a:lnTo>
                <a:lnTo>
                  <a:pt x="2199" y="391"/>
                </a:lnTo>
                <a:lnTo>
                  <a:pt x="2195" y="380"/>
                </a:lnTo>
                <a:lnTo>
                  <a:pt x="2192" y="378"/>
                </a:lnTo>
                <a:lnTo>
                  <a:pt x="2191" y="378"/>
                </a:lnTo>
                <a:lnTo>
                  <a:pt x="2192" y="378"/>
                </a:lnTo>
                <a:lnTo>
                  <a:pt x="2192" y="377"/>
                </a:lnTo>
                <a:lnTo>
                  <a:pt x="2191" y="376"/>
                </a:lnTo>
                <a:lnTo>
                  <a:pt x="2190" y="376"/>
                </a:lnTo>
                <a:lnTo>
                  <a:pt x="2191" y="376"/>
                </a:lnTo>
                <a:lnTo>
                  <a:pt x="2190" y="375"/>
                </a:lnTo>
                <a:lnTo>
                  <a:pt x="2191" y="376"/>
                </a:lnTo>
                <a:lnTo>
                  <a:pt x="2192" y="376"/>
                </a:lnTo>
                <a:lnTo>
                  <a:pt x="2192" y="375"/>
                </a:lnTo>
                <a:lnTo>
                  <a:pt x="2196" y="374"/>
                </a:lnTo>
                <a:lnTo>
                  <a:pt x="2196" y="372"/>
                </a:lnTo>
                <a:lnTo>
                  <a:pt x="2193" y="371"/>
                </a:lnTo>
                <a:lnTo>
                  <a:pt x="2193" y="369"/>
                </a:lnTo>
                <a:lnTo>
                  <a:pt x="2193" y="368"/>
                </a:lnTo>
                <a:lnTo>
                  <a:pt x="2193" y="367"/>
                </a:lnTo>
                <a:lnTo>
                  <a:pt x="2193" y="366"/>
                </a:lnTo>
                <a:lnTo>
                  <a:pt x="2191" y="366"/>
                </a:lnTo>
                <a:lnTo>
                  <a:pt x="2190" y="366"/>
                </a:lnTo>
                <a:lnTo>
                  <a:pt x="2190" y="365"/>
                </a:lnTo>
                <a:lnTo>
                  <a:pt x="2191" y="365"/>
                </a:lnTo>
                <a:lnTo>
                  <a:pt x="2191" y="366"/>
                </a:lnTo>
                <a:lnTo>
                  <a:pt x="2193" y="366"/>
                </a:lnTo>
                <a:lnTo>
                  <a:pt x="2193" y="365"/>
                </a:lnTo>
                <a:lnTo>
                  <a:pt x="2193" y="364"/>
                </a:lnTo>
                <a:lnTo>
                  <a:pt x="2193" y="363"/>
                </a:lnTo>
                <a:lnTo>
                  <a:pt x="2193" y="361"/>
                </a:lnTo>
                <a:lnTo>
                  <a:pt x="2193" y="360"/>
                </a:lnTo>
                <a:lnTo>
                  <a:pt x="2193" y="359"/>
                </a:lnTo>
                <a:lnTo>
                  <a:pt x="2193" y="358"/>
                </a:lnTo>
                <a:lnTo>
                  <a:pt x="2193" y="357"/>
                </a:lnTo>
                <a:lnTo>
                  <a:pt x="2193" y="356"/>
                </a:lnTo>
                <a:lnTo>
                  <a:pt x="2193" y="353"/>
                </a:lnTo>
                <a:lnTo>
                  <a:pt x="2193" y="352"/>
                </a:lnTo>
                <a:lnTo>
                  <a:pt x="2193" y="351"/>
                </a:lnTo>
                <a:lnTo>
                  <a:pt x="2193" y="348"/>
                </a:lnTo>
                <a:lnTo>
                  <a:pt x="2193" y="346"/>
                </a:lnTo>
                <a:lnTo>
                  <a:pt x="2193" y="342"/>
                </a:lnTo>
                <a:lnTo>
                  <a:pt x="2193" y="341"/>
                </a:lnTo>
                <a:lnTo>
                  <a:pt x="2193" y="340"/>
                </a:lnTo>
                <a:lnTo>
                  <a:pt x="2193" y="339"/>
                </a:lnTo>
                <a:lnTo>
                  <a:pt x="2193" y="338"/>
                </a:lnTo>
                <a:lnTo>
                  <a:pt x="2193" y="336"/>
                </a:lnTo>
                <a:lnTo>
                  <a:pt x="2193" y="335"/>
                </a:lnTo>
                <a:lnTo>
                  <a:pt x="2193" y="334"/>
                </a:lnTo>
                <a:lnTo>
                  <a:pt x="2193" y="332"/>
                </a:lnTo>
                <a:lnTo>
                  <a:pt x="2193" y="330"/>
                </a:lnTo>
                <a:lnTo>
                  <a:pt x="2200" y="329"/>
                </a:lnTo>
                <a:lnTo>
                  <a:pt x="2206" y="333"/>
                </a:lnTo>
                <a:lnTo>
                  <a:pt x="2211" y="339"/>
                </a:lnTo>
                <a:lnTo>
                  <a:pt x="2211" y="343"/>
                </a:lnTo>
                <a:lnTo>
                  <a:pt x="2225" y="359"/>
                </a:lnTo>
                <a:lnTo>
                  <a:pt x="2214" y="363"/>
                </a:lnTo>
                <a:close/>
                <a:moveTo>
                  <a:pt x="2137" y="326"/>
                </a:moveTo>
                <a:lnTo>
                  <a:pt x="2138" y="326"/>
                </a:lnTo>
                <a:lnTo>
                  <a:pt x="2138" y="327"/>
                </a:lnTo>
                <a:lnTo>
                  <a:pt x="2138" y="329"/>
                </a:lnTo>
                <a:lnTo>
                  <a:pt x="2139" y="330"/>
                </a:lnTo>
                <a:lnTo>
                  <a:pt x="2139" y="331"/>
                </a:lnTo>
                <a:lnTo>
                  <a:pt x="2138" y="331"/>
                </a:lnTo>
                <a:lnTo>
                  <a:pt x="2138" y="332"/>
                </a:lnTo>
                <a:lnTo>
                  <a:pt x="2138" y="333"/>
                </a:lnTo>
                <a:lnTo>
                  <a:pt x="2138" y="334"/>
                </a:lnTo>
                <a:lnTo>
                  <a:pt x="2137" y="335"/>
                </a:lnTo>
                <a:lnTo>
                  <a:pt x="2136" y="336"/>
                </a:lnTo>
                <a:lnTo>
                  <a:pt x="2134" y="338"/>
                </a:lnTo>
                <a:lnTo>
                  <a:pt x="2134" y="336"/>
                </a:lnTo>
                <a:lnTo>
                  <a:pt x="2133" y="335"/>
                </a:lnTo>
                <a:lnTo>
                  <a:pt x="2132" y="335"/>
                </a:lnTo>
                <a:lnTo>
                  <a:pt x="2132" y="334"/>
                </a:lnTo>
                <a:lnTo>
                  <a:pt x="2131" y="334"/>
                </a:lnTo>
                <a:lnTo>
                  <a:pt x="2130" y="334"/>
                </a:lnTo>
                <a:lnTo>
                  <a:pt x="2129" y="335"/>
                </a:lnTo>
                <a:lnTo>
                  <a:pt x="2129" y="336"/>
                </a:lnTo>
                <a:lnTo>
                  <a:pt x="2129" y="338"/>
                </a:lnTo>
                <a:lnTo>
                  <a:pt x="2128" y="338"/>
                </a:lnTo>
                <a:lnTo>
                  <a:pt x="2126" y="336"/>
                </a:lnTo>
                <a:lnTo>
                  <a:pt x="2125" y="336"/>
                </a:lnTo>
                <a:lnTo>
                  <a:pt x="2124" y="336"/>
                </a:lnTo>
                <a:lnTo>
                  <a:pt x="2123" y="338"/>
                </a:lnTo>
                <a:lnTo>
                  <a:pt x="2124" y="336"/>
                </a:lnTo>
                <a:lnTo>
                  <a:pt x="2124" y="335"/>
                </a:lnTo>
                <a:lnTo>
                  <a:pt x="2124" y="334"/>
                </a:lnTo>
                <a:lnTo>
                  <a:pt x="2125" y="334"/>
                </a:lnTo>
                <a:lnTo>
                  <a:pt x="2126" y="332"/>
                </a:lnTo>
                <a:lnTo>
                  <a:pt x="2126" y="331"/>
                </a:lnTo>
                <a:lnTo>
                  <a:pt x="2126" y="330"/>
                </a:lnTo>
                <a:lnTo>
                  <a:pt x="2126" y="329"/>
                </a:lnTo>
                <a:lnTo>
                  <a:pt x="2128" y="329"/>
                </a:lnTo>
                <a:lnTo>
                  <a:pt x="2129" y="329"/>
                </a:lnTo>
                <a:lnTo>
                  <a:pt x="2129" y="327"/>
                </a:lnTo>
                <a:lnTo>
                  <a:pt x="2130" y="327"/>
                </a:lnTo>
                <a:lnTo>
                  <a:pt x="2131" y="327"/>
                </a:lnTo>
                <a:lnTo>
                  <a:pt x="2132" y="327"/>
                </a:lnTo>
                <a:lnTo>
                  <a:pt x="2133" y="327"/>
                </a:lnTo>
                <a:lnTo>
                  <a:pt x="2134" y="327"/>
                </a:lnTo>
                <a:lnTo>
                  <a:pt x="2136" y="327"/>
                </a:lnTo>
                <a:lnTo>
                  <a:pt x="2136" y="326"/>
                </a:lnTo>
                <a:lnTo>
                  <a:pt x="2137" y="327"/>
                </a:lnTo>
                <a:lnTo>
                  <a:pt x="2137" y="326"/>
                </a:lnTo>
                <a:close/>
                <a:moveTo>
                  <a:pt x="2189" y="325"/>
                </a:moveTo>
                <a:lnTo>
                  <a:pt x="2189" y="326"/>
                </a:lnTo>
                <a:lnTo>
                  <a:pt x="2188" y="325"/>
                </a:lnTo>
                <a:lnTo>
                  <a:pt x="2189" y="324"/>
                </a:lnTo>
                <a:lnTo>
                  <a:pt x="2189" y="325"/>
                </a:lnTo>
                <a:close/>
                <a:moveTo>
                  <a:pt x="2180" y="323"/>
                </a:moveTo>
                <a:lnTo>
                  <a:pt x="2180" y="322"/>
                </a:lnTo>
                <a:lnTo>
                  <a:pt x="2180" y="321"/>
                </a:lnTo>
                <a:lnTo>
                  <a:pt x="2181" y="321"/>
                </a:lnTo>
                <a:lnTo>
                  <a:pt x="2181" y="322"/>
                </a:lnTo>
                <a:lnTo>
                  <a:pt x="2181" y="323"/>
                </a:lnTo>
                <a:lnTo>
                  <a:pt x="2180" y="323"/>
                </a:lnTo>
                <a:close/>
                <a:moveTo>
                  <a:pt x="2183" y="317"/>
                </a:moveTo>
                <a:lnTo>
                  <a:pt x="2183" y="318"/>
                </a:lnTo>
                <a:lnTo>
                  <a:pt x="2182" y="318"/>
                </a:lnTo>
                <a:lnTo>
                  <a:pt x="2182" y="319"/>
                </a:lnTo>
                <a:lnTo>
                  <a:pt x="2182" y="318"/>
                </a:lnTo>
                <a:lnTo>
                  <a:pt x="2181" y="318"/>
                </a:lnTo>
                <a:lnTo>
                  <a:pt x="2182" y="318"/>
                </a:lnTo>
                <a:lnTo>
                  <a:pt x="2182" y="317"/>
                </a:lnTo>
                <a:lnTo>
                  <a:pt x="2183" y="317"/>
                </a:lnTo>
                <a:close/>
                <a:moveTo>
                  <a:pt x="2145" y="313"/>
                </a:moveTo>
                <a:lnTo>
                  <a:pt x="2145" y="314"/>
                </a:lnTo>
                <a:lnTo>
                  <a:pt x="2145" y="315"/>
                </a:lnTo>
                <a:lnTo>
                  <a:pt x="2146" y="315"/>
                </a:lnTo>
                <a:lnTo>
                  <a:pt x="2145" y="315"/>
                </a:lnTo>
                <a:lnTo>
                  <a:pt x="2145" y="316"/>
                </a:lnTo>
                <a:lnTo>
                  <a:pt x="2145" y="317"/>
                </a:lnTo>
                <a:lnTo>
                  <a:pt x="2144" y="317"/>
                </a:lnTo>
                <a:lnTo>
                  <a:pt x="2144" y="316"/>
                </a:lnTo>
                <a:lnTo>
                  <a:pt x="2144" y="315"/>
                </a:lnTo>
                <a:lnTo>
                  <a:pt x="2144" y="314"/>
                </a:lnTo>
                <a:lnTo>
                  <a:pt x="2145" y="314"/>
                </a:lnTo>
                <a:lnTo>
                  <a:pt x="2144" y="314"/>
                </a:lnTo>
                <a:lnTo>
                  <a:pt x="2144" y="313"/>
                </a:lnTo>
                <a:lnTo>
                  <a:pt x="2145" y="313"/>
                </a:lnTo>
                <a:close/>
                <a:moveTo>
                  <a:pt x="2140" y="311"/>
                </a:moveTo>
                <a:lnTo>
                  <a:pt x="2141" y="311"/>
                </a:lnTo>
                <a:lnTo>
                  <a:pt x="2141" y="310"/>
                </a:lnTo>
                <a:lnTo>
                  <a:pt x="2141" y="311"/>
                </a:lnTo>
                <a:lnTo>
                  <a:pt x="2142" y="311"/>
                </a:lnTo>
                <a:lnTo>
                  <a:pt x="2141" y="311"/>
                </a:lnTo>
                <a:lnTo>
                  <a:pt x="2141" y="313"/>
                </a:lnTo>
                <a:lnTo>
                  <a:pt x="2141" y="314"/>
                </a:lnTo>
                <a:lnTo>
                  <a:pt x="2141" y="315"/>
                </a:lnTo>
                <a:lnTo>
                  <a:pt x="2140" y="315"/>
                </a:lnTo>
                <a:lnTo>
                  <a:pt x="2139" y="315"/>
                </a:lnTo>
                <a:lnTo>
                  <a:pt x="2138" y="315"/>
                </a:lnTo>
                <a:lnTo>
                  <a:pt x="2137" y="315"/>
                </a:lnTo>
                <a:lnTo>
                  <a:pt x="2137" y="314"/>
                </a:lnTo>
                <a:lnTo>
                  <a:pt x="2138" y="314"/>
                </a:lnTo>
                <a:lnTo>
                  <a:pt x="2138" y="313"/>
                </a:lnTo>
                <a:lnTo>
                  <a:pt x="2138" y="311"/>
                </a:lnTo>
                <a:lnTo>
                  <a:pt x="2139" y="311"/>
                </a:lnTo>
                <a:lnTo>
                  <a:pt x="2139" y="310"/>
                </a:lnTo>
                <a:lnTo>
                  <a:pt x="2140" y="310"/>
                </a:lnTo>
                <a:lnTo>
                  <a:pt x="2140" y="311"/>
                </a:lnTo>
                <a:close/>
                <a:moveTo>
                  <a:pt x="2205" y="297"/>
                </a:moveTo>
                <a:lnTo>
                  <a:pt x="2204" y="297"/>
                </a:lnTo>
                <a:lnTo>
                  <a:pt x="2205" y="296"/>
                </a:lnTo>
                <a:lnTo>
                  <a:pt x="2206" y="296"/>
                </a:lnTo>
                <a:lnTo>
                  <a:pt x="2205" y="297"/>
                </a:lnTo>
                <a:close/>
                <a:moveTo>
                  <a:pt x="2217" y="288"/>
                </a:moveTo>
                <a:lnTo>
                  <a:pt x="2216" y="289"/>
                </a:lnTo>
                <a:lnTo>
                  <a:pt x="2216" y="286"/>
                </a:lnTo>
                <a:lnTo>
                  <a:pt x="2218" y="285"/>
                </a:lnTo>
                <a:lnTo>
                  <a:pt x="2217" y="288"/>
                </a:lnTo>
                <a:close/>
                <a:moveTo>
                  <a:pt x="2196" y="260"/>
                </a:moveTo>
                <a:lnTo>
                  <a:pt x="2193" y="260"/>
                </a:lnTo>
                <a:lnTo>
                  <a:pt x="2191" y="259"/>
                </a:lnTo>
                <a:lnTo>
                  <a:pt x="2196" y="259"/>
                </a:lnTo>
                <a:lnTo>
                  <a:pt x="2198" y="259"/>
                </a:lnTo>
                <a:lnTo>
                  <a:pt x="2199" y="260"/>
                </a:lnTo>
                <a:lnTo>
                  <a:pt x="2196" y="260"/>
                </a:lnTo>
                <a:close/>
                <a:moveTo>
                  <a:pt x="2181" y="246"/>
                </a:moveTo>
                <a:lnTo>
                  <a:pt x="2181" y="247"/>
                </a:lnTo>
                <a:lnTo>
                  <a:pt x="2180" y="246"/>
                </a:lnTo>
                <a:lnTo>
                  <a:pt x="2181" y="244"/>
                </a:lnTo>
                <a:lnTo>
                  <a:pt x="2180" y="243"/>
                </a:lnTo>
                <a:lnTo>
                  <a:pt x="2182" y="241"/>
                </a:lnTo>
                <a:lnTo>
                  <a:pt x="2182" y="242"/>
                </a:lnTo>
                <a:lnTo>
                  <a:pt x="2183" y="243"/>
                </a:lnTo>
                <a:lnTo>
                  <a:pt x="2183" y="244"/>
                </a:lnTo>
                <a:lnTo>
                  <a:pt x="2182" y="246"/>
                </a:lnTo>
                <a:lnTo>
                  <a:pt x="2181" y="246"/>
                </a:lnTo>
                <a:close/>
                <a:moveTo>
                  <a:pt x="2149" y="239"/>
                </a:moveTo>
                <a:lnTo>
                  <a:pt x="2149" y="240"/>
                </a:lnTo>
                <a:lnTo>
                  <a:pt x="2148" y="240"/>
                </a:lnTo>
                <a:lnTo>
                  <a:pt x="2148" y="242"/>
                </a:lnTo>
                <a:lnTo>
                  <a:pt x="2149" y="242"/>
                </a:lnTo>
                <a:lnTo>
                  <a:pt x="2148" y="243"/>
                </a:lnTo>
                <a:lnTo>
                  <a:pt x="2148" y="242"/>
                </a:lnTo>
                <a:lnTo>
                  <a:pt x="2147" y="242"/>
                </a:lnTo>
                <a:lnTo>
                  <a:pt x="2146" y="242"/>
                </a:lnTo>
                <a:lnTo>
                  <a:pt x="2146" y="241"/>
                </a:lnTo>
                <a:lnTo>
                  <a:pt x="2147" y="240"/>
                </a:lnTo>
                <a:lnTo>
                  <a:pt x="2147" y="239"/>
                </a:lnTo>
                <a:lnTo>
                  <a:pt x="2148" y="239"/>
                </a:lnTo>
                <a:lnTo>
                  <a:pt x="2149" y="239"/>
                </a:lnTo>
                <a:lnTo>
                  <a:pt x="2149" y="238"/>
                </a:lnTo>
                <a:lnTo>
                  <a:pt x="2149" y="239"/>
                </a:lnTo>
                <a:close/>
                <a:moveTo>
                  <a:pt x="2149" y="232"/>
                </a:moveTo>
                <a:lnTo>
                  <a:pt x="2150" y="232"/>
                </a:lnTo>
                <a:lnTo>
                  <a:pt x="2150" y="233"/>
                </a:lnTo>
                <a:lnTo>
                  <a:pt x="2149" y="233"/>
                </a:lnTo>
                <a:lnTo>
                  <a:pt x="2148" y="233"/>
                </a:lnTo>
                <a:lnTo>
                  <a:pt x="2148" y="232"/>
                </a:lnTo>
                <a:lnTo>
                  <a:pt x="2148" y="231"/>
                </a:lnTo>
                <a:lnTo>
                  <a:pt x="2149" y="232"/>
                </a:lnTo>
                <a:close/>
                <a:moveTo>
                  <a:pt x="2153" y="234"/>
                </a:moveTo>
                <a:lnTo>
                  <a:pt x="2151" y="235"/>
                </a:lnTo>
                <a:lnTo>
                  <a:pt x="2151" y="234"/>
                </a:lnTo>
                <a:lnTo>
                  <a:pt x="2151" y="233"/>
                </a:lnTo>
                <a:lnTo>
                  <a:pt x="2151" y="232"/>
                </a:lnTo>
                <a:lnTo>
                  <a:pt x="2151" y="231"/>
                </a:lnTo>
                <a:lnTo>
                  <a:pt x="2153" y="231"/>
                </a:lnTo>
                <a:lnTo>
                  <a:pt x="2153" y="232"/>
                </a:lnTo>
                <a:lnTo>
                  <a:pt x="2153" y="233"/>
                </a:lnTo>
                <a:lnTo>
                  <a:pt x="2153" y="234"/>
                </a:lnTo>
                <a:close/>
                <a:moveTo>
                  <a:pt x="2142" y="227"/>
                </a:moveTo>
                <a:lnTo>
                  <a:pt x="2142" y="229"/>
                </a:lnTo>
                <a:lnTo>
                  <a:pt x="2142" y="230"/>
                </a:lnTo>
                <a:lnTo>
                  <a:pt x="2141" y="231"/>
                </a:lnTo>
                <a:lnTo>
                  <a:pt x="2140" y="231"/>
                </a:lnTo>
                <a:lnTo>
                  <a:pt x="2140" y="230"/>
                </a:lnTo>
                <a:lnTo>
                  <a:pt x="2140" y="229"/>
                </a:lnTo>
                <a:lnTo>
                  <a:pt x="2140" y="227"/>
                </a:lnTo>
                <a:lnTo>
                  <a:pt x="2141" y="227"/>
                </a:lnTo>
                <a:lnTo>
                  <a:pt x="2141" y="226"/>
                </a:lnTo>
                <a:lnTo>
                  <a:pt x="2141" y="225"/>
                </a:lnTo>
                <a:lnTo>
                  <a:pt x="2142" y="225"/>
                </a:lnTo>
                <a:lnTo>
                  <a:pt x="2142" y="226"/>
                </a:lnTo>
                <a:lnTo>
                  <a:pt x="2142" y="227"/>
                </a:lnTo>
                <a:close/>
                <a:moveTo>
                  <a:pt x="1496" y="226"/>
                </a:moveTo>
                <a:lnTo>
                  <a:pt x="1496" y="227"/>
                </a:lnTo>
                <a:lnTo>
                  <a:pt x="1496" y="229"/>
                </a:lnTo>
                <a:lnTo>
                  <a:pt x="1497" y="229"/>
                </a:lnTo>
                <a:lnTo>
                  <a:pt x="1498" y="229"/>
                </a:lnTo>
                <a:lnTo>
                  <a:pt x="1500" y="229"/>
                </a:lnTo>
                <a:lnTo>
                  <a:pt x="1501" y="229"/>
                </a:lnTo>
                <a:lnTo>
                  <a:pt x="1502" y="227"/>
                </a:lnTo>
                <a:lnTo>
                  <a:pt x="1503" y="227"/>
                </a:lnTo>
                <a:lnTo>
                  <a:pt x="1503" y="226"/>
                </a:lnTo>
                <a:lnTo>
                  <a:pt x="1504" y="226"/>
                </a:lnTo>
                <a:lnTo>
                  <a:pt x="1504" y="227"/>
                </a:lnTo>
                <a:lnTo>
                  <a:pt x="1505" y="227"/>
                </a:lnTo>
                <a:lnTo>
                  <a:pt x="1506" y="227"/>
                </a:lnTo>
                <a:lnTo>
                  <a:pt x="1507" y="227"/>
                </a:lnTo>
                <a:lnTo>
                  <a:pt x="1509" y="227"/>
                </a:lnTo>
                <a:lnTo>
                  <a:pt x="1510" y="227"/>
                </a:lnTo>
                <a:lnTo>
                  <a:pt x="1511" y="229"/>
                </a:lnTo>
                <a:lnTo>
                  <a:pt x="1512" y="230"/>
                </a:lnTo>
                <a:lnTo>
                  <a:pt x="1513" y="230"/>
                </a:lnTo>
                <a:lnTo>
                  <a:pt x="1513" y="231"/>
                </a:lnTo>
                <a:lnTo>
                  <a:pt x="1513" y="230"/>
                </a:lnTo>
                <a:lnTo>
                  <a:pt x="1513" y="231"/>
                </a:lnTo>
                <a:lnTo>
                  <a:pt x="1514" y="231"/>
                </a:lnTo>
                <a:lnTo>
                  <a:pt x="1514" y="232"/>
                </a:lnTo>
                <a:lnTo>
                  <a:pt x="1514" y="233"/>
                </a:lnTo>
                <a:lnTo>
                  <a:pt x="1514" y="234"/>
                </a:lnTo>
                <a:lnTo>
                  <a:pt x="1514" y="235"/>
                </a:lnTo>
                <a:lnTo>
                  <a:pt x="1514" y="237"/>
                </a:lnTo>
                <a:lnTo>
                  <a:pt x="1514" y="238"/>
                </a:lnTo>
                <a:lnTo>
                  <a:pt x="1513" y="238"/>
                </a:lnTo>
                <a:lnTo>
                  <a:pt x="1513" y="239"/>
                </a:lnTo>
                <a:lnTo>
                  <a:pt x="1513" y="240"/>
                </a:lnTo>
                <a:lnTo>
                  <a:pt x="1513" y="241"/>
                </a:lnTo>
                <a:lnTo>
                  <a:pt x="1513" y="242"/>
                </a:lnTo>
                <a:lnTo>
                  <a:pt x="1513" y="243"/>
                </a:lnTo>
                <a:lnTo>
                  <a:pt x="1513" y="244"/>
                </a:lnTo>
                <a:lnTo>
                  <a:pt x="1513" y="246"/>
                </a:lnTo>
                <a:lnTo>
                  <a:pt x="1513" y="247"/>
                </a:lnTo>
                <a:lnTo>
                  <a:pt x="1514" y="248"/>
                </a:lnTo>
                <a:lnTo>
                  <a:pt x="1514" y="249"/>
                </a:lnTo>
                <a:lnTo>
                  <a:pt x="1515" y="249"/>
                </a:lnTo>
                <a:lnTo>
                  <a:pt x="1515" y="250"/>
                </a:lnTo>
                <a:lnTo>
                  <a:pt x="1517" y="251"/>
                </a:lnTo>
                <a:lnTo>
                  <a:pt x="1518" y="251"/>
                </a:lnTo>
                <a:lnTo>
                  <a:pt x="1518" y="252"/>
                </a:lnTo>
                <a:lnTo>
                  <a:pt x="1519" y="252"/>
                </a:lnTo>
                <a:lnTo>
                  <a:pt x="1520" y="254"/>
                </a:lnTo>
                <a:lnTo>
                  <a:pt x="1521" y="254"/>
                </a:lnTo>
                <a:lnTo>
                  <a:pt x="1522" y="254"/>
                </a:lnTo>
                <a:lnTo>
                  <a:pt x="1523" y="254"/>
                </a:lnTo>
                <a:lnTo>
                  <a:pt x="1523" y="252"/>
                </a:lnTo>
                <a:lnTo>
                  <a:pt x="1525" y="252"/>
                </a:lnTo>
                <a:lnTo>
                  <a:pt x="1525" y="251"/>
                </a:lnTo>
                <a:lnTo>
                  <a:pt x="1525" y="250"/>
                </a:lnTo>
                <a:lnTo>
                  <a:pt x="1526" y="250"/>
                </a:lnTo>
                <a:lnTo>
                  <a:pt x="1526" y="249"/>
                </a:lnTo>
                <a:lnTo>
                  <a:pt x="1525" y="249"/>
                </a:lnTo>
                <a:lnTo>
                  <a:pt x="1526" y="249"/>
                </a:lnTo>
                <a:lnTo>
                  <a:pt x="1525" y="249"/>
                </a:lnTo>
                <a:lnTo>
                  <a:pt x="1525" y="248"/>
                </a:lnTo>
                <a:lnTo>
                  <a:pt x="1523" y="248"/>
                </a:lnTo>
                <a:lnTo>
                  <a:pt x="1523" y="247"/>
                </a:lnTo>
                <a:lnTo>
                  <a:pt x="1522" y="247"/>
                </a:lnTo>
                <a:lnTo>
                  <a:pt x="1522" y="246"/>
                </a:lnTo>
                <a:lnTo>
                  <a:pt x="1521" y="247"/>
                </a:lnTo>
                <a:lnTo>
                  <a:pt x="1521" y="246"/>
                </a:lnTo>
                <a:lnTo>
                  <a:pt x="1522" y="246"/>
                </a:lnTo>
                <a:lnTo>
                  <a:pt x="1521" y="244"/>
                </a:lnTo>
                <a:lnTo>
                  <a:pt x="1522" y="244"/>
                </a:lnTo>
                <a:lnTo>
                  <a:pt x="1521" y="244"/>
                </a:lnTo>
                <a:lnTo>
                  <a:pt x="1521" y="243"/>
                </a:lnTo>
                <a:lnTo>
                  <a:pt x="1521" y="242"/>
                </a:lnTo>
                <a:lnTo>
                  <a:pt x="1520" y="242"/>
                </a:lnTo>
                <a:lnTo>
                  <a:pt x="1520" y="241"/>
                </a:lnTo>
                <a:lnTo>
                  <a:pt x="1520" y="240"/>
                </a:lnTo>
                <a:lnTo>
                  <a:pt x="1520" y="239"/>
                </a:lnTo>
                <a:lnTo>
                  <a:pt x="1521" y="239"/>
                </a:lnTo>
                <a:lnTo>
                  <a:pt x="1522" y="239"/>
                </a:lnTo>
                <a:lnTo>
                  <a:pt x="1523" y="240"/>
                </a:lnTo>
                <a:lnTo>
                  <a:pt x="1525" y="240"/>
                </a:lnTo>
                <a:lnTo>
                  <a:pt x="1525" y="241"/>
                </a:lnTo>
                <a:lnTo>
                  <a:pt x="1526" y="241"/>
                </a:lnTo>
                <a:lnTo>
                  <a:pt x="1527" y="241"/>
                </a:lnTo>
                <a:lnTo>
                  <a:pt x="1528" y="242"/>
                </a:lnTo>
                <a:lnTo>
                  <a:pt x="1529" y="242"/>
                </a:lnTo>
                <a:lnTo>
                  <a:pt x="1529" y="243"/>
                </a:lnTo>
                <a:lnTo>
                  <a:pt x="1530" y="243"/>
                </a:lnTo>
                <a:lnTo>
                  <a:pt x="1530" y="244"/>
                </a:lnTo>
                <a:lnTo>
                  <a:pt x="1529" y="244"/>
                </a:lnTo>
                <a:lnTo>
                  <a:pt x="1529" y="246"/>
                </a:lnTo>
                <a:lnTo>
                  <a:pt x="1529" y="247"/>
                </a:lnTo>
                <a:lnTo>
                  <a:pt x="1528" y="248"/>
                </a:lnTo>
                <a:lnTo>
                  <a:pt x="1528" y="249"/>
                </a:lnTo>
                <a:lnTo>
                  <a:pt x="1528" y="250"/>
                </a:lnTo>
                <a:lnTo>
                  <a:pt x="1529" y="250"/>
                </a:lnTo>
                <a:lnTo>
                  <a:pt x="1529" y="251"/>
                </a:lnTo>
                <a:lnTo>
                  <a:pt x="1530" y="251"/>
                </a:lnTo>
                <a:lnTo>
                  <a:pt x="1531" y="251"/>
                </a:lnTo>
                <a:lnTo>
                  <a:pt x="1530" y="251"/>
                </a:lnTo>
                <a:lnTo>
                  <a:pt x="1531" y="251"/>
                </a:lnTo>
                <a:lnTo>
                  <a:pt x="1531" y="252"/>
                </a:lnTo>
                <a:lnTo>
                  <a:pt x="1532" y="252"/>
                </a:lnTo>
                <a:lnTo>
                  <a:pt x="1532" y="251"/>
                </a:lnTo>
                <a:lnTo>
                  <a:pt x="1531" y="251"/>
                </a:lnTo>
                <a:lnTo>
                  <a:pt x="1531" y="250"/>
                </a:lnTo>
                <a:lnTo>
                  <a:pt x="1532" y="250"/>
                </a:lnTo>
                <a:lnTo>
                  <a:pt x="1532" y="249"/>
                </a:lnTo>
                <a:lnTo>
                  <a:pt x="1534" y="249"/>
                </a:lnTo>
                <a:lnTo>
                  <a:pt x="1534" y="248"/>
                </a:lnTo>
                <a:lnTo>
                  <a:pt x="1535" y="248"/>
                </a:lnTo>
                <a:lnTo>
                  <a:pt x="1535" y="246"/>
                </a:lnTo>
                <a:lnTo>
                  <a:pt x="1536" y="244"/>
                </a:lnTo>
                <a:lnTo>
                  <a:pt x="1536" y="246"/>
                </a:lnTo>
                <a:lnTo>
                  <a:pt x="1535" y="246"/>
                </a:lnTo>
                <a:lnTo>
                  <a:pt x="1535" y="248"/>
                </a:lnTo>
                <a:lnTo>
                  <a:pt x="1535" y="247"/>
                </a:lnTo>
                <a:lnTo>
                  <a:pt x="1536" y="247"/>
                </a:lnTo>
                <a:lnTo>
                  <a:pt x="1537" y="246"/>
                </a:lnTo>
                <a:lnTo>
                  <a:pt x="1538" y="246"/>
                </a:lnTo>
                <a:lnTo>
                  <a:pt x="1539" y="246"/>
                </a:lnTo>
                <a:lnTo>
                  <a:pt x="1539" y="244"/>
                </a:lnTo>
                <a:lnTo>
                  <a:pt x="1540" y="244"/>
                </a:lnTo>
                <a:lnTo>
                  <a:pt x="1542" y="244"/>
                </a:lnTo>
                <a:lnTo>
                  <a:pt x="1543" y="244"/>
                </a:lnTo>
                <a:lnTo>
                  <a:pt x="1544" y="244"/>
                </a:lnTo>
                <a:lnTo>
                  <a:pt x="1545" y="244"/>
                </a:lnTo>
                <a:lnTo>
                  <a:pt x="1546" y="244"/>
                </a:lnTo>
                <a:lnTo>
                  <a:pt x="1547" y="244"/>
                </a:lnTo>
                <a:lnTo>
                  <a:pt x="1550" y="246"/>
                </a:lnTo>
                <a:lnTo>
                  <a:pt x="1551" y="246"/>
                </a:lnTo>
                <a:lnTo>
                  <a:pt x="1552" y="247"/>
                </a:lnTo>
                <a:lnTo>
                  <a:pt x="1553" y="247"/>
                </a:lnTo>
                <a:lnTo>
                  <a:pt x="1554" y="247"/>
                </a:lnTo>
                <a:lnTo>
                  <a:pt x="1554" y="248"/>
                </a:lnTo>
                <a:lnTo>
                  <a:pt x="1555" y="248"/>
                </a:lnTo>
                <a:lnTo>
                  <a:pt x="1556" y="248"/>
                </a:lnTo>
                <a:lnTo>
                  <a:pt x="1557" y="248"/>
                </a:lnTo>
                <a:lnTo>
                  <a:pt x="1557" y="249"/>
                </a:lnTo>
                <a:lnTo>
                  <a:pt x="1559" y="249"/>
                </a:lnTo>
                <a:lnTo>
                  <a:pt x="1560" y="249"/>
                </a:lnTo>
                <a:lnTo>
                  <a:pt x="1561" y="250"/>
                </a:lnTo>
                <a:lnTo>
                  <a:pt x="1563" y="251"/>
                </a:lnTo>
                <a:lnTo>
                  <a:pt x="1563" y="252"/>
                </a:lnTo>
                <a:lnTo>
                  <a:pt x="1564" y="252"/>
                </a:lnTo>
                <a:lnTo>
                  <a:pt x="1564" y="254"/>
                </a:lnTo>
                <a:lnTo>
                  <a:pt x="1565" y="254"/>
                </a:lnTo>
                <a:lnTo>
                  <a:pt x="1565" y="255"/>
                </a:lnTo>
                <a:lnTo>
                  <a:pt x="1565" y="256"/>
                </a:lnTo>
                <a:lnTo>
                  <a:pt x="1567" y="256"/>
                </a:lnTo>
                <a:lnTo>
                  <a:pt x="1567" y="257"/>
                </a:lnTo>
                <a:lnTo>
                  <a:pt x="1568" y="257"/>
                </a:lnTo>
                <a:lnTo>
                  <a:pt x="1568" y="258"/>
                </a:lnTo>
                <a:lnTo>
                  <a:pt x="1568" y="259"/>
                </a:lnTo>
                <a:lnTo>
                  <a:pt x="1568" y="260"/>
                </a:lnTo>
                <a:lnTo>
                  <a:pt x="1568" y="262"/>
                </a:lnTo>
                <a:lnTo>
                  <a:pt x="1568" y="263"/>
                </a:lnTo>
                <a:lnTo>
                  <a:pt x="1568" y="264"/>
                </a:lnTo>
                <a:lnTo>
                  <a:pt x="1568" y="265"/>
                </a:lnTo>
                <a:lnTo>
                  <a:pt x="1567" y="265"/>
                </a:lnTo>
                <a:lnTo>
                  <a:pt x="1567" y="266"/>
                </a:lnTo>
                <a:lnTo>
                  <a:pt x="1567" y="267"/>
                </a:lnTo>
                <a:lnTo>
                  <a:pt x="1567" y="268"/>
                </a:lnTo>
                <a:lnTo>
                  <a:pt x="1567" y="269"/>
                </a:lnTo>
                <a:lnTo>
                  <a:pt x="1567" y="271"/>
                </a:lnTo>
                <a:lnTo>
                  <a:pt x="1567" y="272"/>
                </a:lnTo>
                <a:lnTo>
                  <a:pt x="1567" y="273"/>
                </a:lnTo>
                <a:lnTo>
                  <a:pt x="1567" y="274"/>
                </a:lnTo>
                <a:lnTo>
                  <a:pt x="1565" y="274"/>
                </a:lnTo>
                <a:lnTo>
                  <a:pt x="1567" y="274"/>
                </a:lnTo>
                <a:lnTo>
                  <a:pt x="1565" y="274"/>
                </a:lnTo>
                <a:lnTo>
                  <a:pt x="1567" y="274"/>
                </a:lnTo>
                <a:lnTo>
                  <a:pt x="1565" y="274"/>
                </a:lnTo>
                <a:lnTo>
                  <a:pt x="1565" y="275"/>
                </a:lnTo>
                <a:lnTo>
                  <a:pt x="1565" y="274"/>
                </a:lnTo>
                <a:lnTo>
                  <a:pt x="1565" y="275"/>
                </a:lnTo>
                <a:lnTo>
                  <a:pt x="1565" y="274"/>
                </a:lnTo>
                <a:lnTo>
                  <a:pt x="1564" y="274"/>
                </a:lnTo>
                <a:lnTo>
                  <a:pt x="1563" y="274"/>
                </a:lnTo>
                <a:lnTo>
                  <a:pt x="1563" y="275"/>
                </a:lnTo>
                <a:lnTo>
                  <a:pt x="1564" y="275"/>
                </a:lnTo>
                <a:lnTo>
                  <a:pt x="1565" y="276"/>
                </a:lnTo>
                <a:lnTo>
                  <a:pt x="1565" y="277"/>
                </a:lnTo>
                <a:lnTo>
                  <a:pt x="1564" y="277"/>
                </a:lnTo>
                <a:lnTo>
                  <a:pt x="1564" y="279"/>
                </a:lnTo>
                <a:lnTo>
                  <a:pt x="1564" y="280"/>
                </a:lnTo>
                <a:lnTo>
                  <a:pt x="1563" y="280"/>
                </a:lnTo>
                <a:lnTo>
                  <a:pt x="1563" y="281"/>
                </a:lnTo>
                <a:lnTo>
                  <a:pt x="1563" y="282"/>
                </a:lnTo>
                <a:lnTo>
                  <a:pt x="1562" y="282"/>
                </a:lnTo>
                <a:lnTo>
                  <a:pt x="1562" y="283"/>
                </a:lnTo>
                <a:lnTo>
                  <a:pt x="1562" y="284"/>
                </a:lnTo>
                <a:lnTo>
                  <a:pt x="1562" y="285"/>
                </a:lnTo>
                <a:lnTo>
                  <a:pt x="1561" y="286"/>
                </a:lnTo>
                <a:lnTo>
                  <a:pt x="1560" y="288"/>
                </a:lnTo>
                <a:lnTo>
                  <a:pt x="1559" y="289"/>
                </a:lnTo>
                <a:lnTo>
                  <a:pt x="1559" y="291"/>
                </a:lnTo>
                <a:lnTo>
                  <a:pt x="1557" y="291"/>
                </a:lnTo>
                <a:lnTo>
                  <a:pt x="1559" y="292"/>
                </a:lnTo>
                <a:lnTo>
                  <a:pt x="1557" y="294"/>
                </a:lnTo>
                <a:lnTo>
                  <a:pt x="1556" y="297"/>
                </a:lnTo>
                <a:lnTo>
                  <a:pt x="1554" y="299"/>
                </a:lnTo>
                <a:lnTo>
                  <a:pt x="1553" y="301"/>
                </a:lnTo>
                <a:lnTo>
                  <a:pt x="1553" y="302"/>
                </a:lnTo>
                <a:lnTo>
                  <a:pt x="1552" y="302"/>
                </a:lnTo>
                <a:lnTo>
                  <a:pt x="1551" y="304"/>
                </a:lnTo>
                <a:lnTo>
                  <a:pt x="1548" y="304"/>
                </a:lnTo>
                <a:lnTo>
                  <a:pt x="1550" y="305"/>
                </a:lnTo>
                <a:lnTo>
                  <a:pt x="1551" y="306"/>
                </a:lnTo>
                <a:lnTo>
                  <a:pt x="1547" y="305"/>
                </a:lnTo>
                <a:lnTo>
                  <a:pt x="1546" y="305"/>
                </a:lnTo>
                <a:lnTo>
                  <a:pt x="1545" y="305"/>
                </a:lnTo>
                <a:lnTo>
                  <a:pt x="1544" y="305"/>
                </a:lnTo>
                <a:lnTo>
                  <a:pt x="1544" y="306"/>
                </a:lnTo>
                <a:lnTo>
                  <a:pt x="1545" y="306"/>
                </a:lnTo>
                <a:lnTo>
                  <a:pt x="1545" y="307"/>
                </a:lnTo>
                <a:lnTo>
                  <a:pt x="1546" y="307"/>
                </a:lnTo>
                <a:lnTo>
                  <a:pt x="1547" y="307"/>
                </a:lnTo>
                <a:lnTo>
                  <a:pt x="1547" y="308"/>
                </a:lnTo>
                <a:lnTo>
                  <a:pt x="1547" y="309"/>
                </a:lnTo>
                <a:lnTo>
                  <a:pt x="1546" y="309"/>
                </a:lnTo>
                <a:lnTo>
                  <a:pt x="1546" y="310"/>
                </a:lnTo>
                <a:lnTo>
                  <a:pt x="1545" y="310"/>
                </a:lnTo>
                <a:lnTo>
                  <a:pt x="1545" y="311"/>
                </a:lnTo>
                <a:lnTo>
                  <a:pt x="1546" y="311"/>
                </a:lnTo>
                <a:lnTo>
                  <a:pt x="1546" y="313"/>
                </a:lnTo>
                <a:lnTo>
                  <a:pt x="1545" y="313"/>
                </a:lnTo>
                <a:lnTo>
                  <a:pt x="1545" y="314"/>
                </a:lnTo>
                <a:lnTo>
                  <a:pt x="1544" y="314"/>
                </a:lnTo>
                <a:lnTo>
                  <a:pt x="1544" y="315"/>
                </a:lnTo>
                <a:lnTo>
                  <a:pt x="1543" y="315"/>
                </a:lnTo>
                <a:lnTo>
                  <a:pt x="1543" y="316"/>
                </a:lnTo>
                <a:lnTo>
                  <a:pt x="1542" y="316"/>
                </a:lnTo>
                <a:lnTo>
                  <a:pt x="1542" y="317"/>
                </a:lnTo>
                <a:lnTo>
                  <a:pt x="1540" y="317"/>
                </a:lnTo>
                <a:lnTo>
                  <a:pt x="1540" y="318"/>
                </a:lnTo>
                <a:lnTo>
                  <a:pt x="1539" y="318"/>
                </a:lnTo>
                <a:lnTo>
                  <a:pt x="1539" y="319"/>
                </a:lnTo>
                <a:lnTo>
                  <a:pt x="1538" y="319"/>
                </a:lnTo>
                <a:lnTo>
                  <a:pt x="1537" y="321"/>
                </a:lnTo>
                <a:lnTo>
                  <a:pt x="1537" y="322"/>
                </a:lnTo>
                <a:lnTo>
                  <a:pt x="1536" y="322"/>
                </a:lnTo>
                <a:lnTo>
                  <a:pt x="1536" y="323"/>
                </a:lnTo>
                <a:lnTo>
                  <a:pt x="1536" y="324"/>
                </a:lnTo>
                <a:lnTo>
                  <a:pt x="1535" y="324"/>
                </a:lnTo>
                <a:lnTo>
                  <a:pt x="1535" y="325"/>
                </a:lnTo>
                <a:lnTo>
                  <a:pt x="1535" y="326"/>
                </a:lnTo>
                <a:lnTo>
                  <a:pt x="1534" y="327"/>
                </a:lnTo>
                <a:lnTo>
                  <a:pt x="1532" y="329"/>
                </a:lnTo>
                <a:lnTo>
                  <a:pt x="1532" y="330"/>
                </a:lnTo>
                <a:lnTo>
                  <a:pt x="1532" y="331"/>
                </a:lnTo>
                <a:lnTo>
                  <a:pt x="1531" y="331"/>
                </a:lnTo>
                <a:lnTo>
                  <a:pt x="1531" y="332"/>
                </a:lnTo>
                <a:lnTo>
                  <a:pt x="1530" y="333"/>
                </a:lnTo>
                <a:lnTo>
                  <a:pt x="1530" y="334"/>
                </a:lnTo>
                <a:lnTo>
                  <a:pt x="1529" y="335"/>
                </a:lnTo>
                <a:lnTo>
                  <a:pt x="1528" y="336"/>
                </a:lnTo>
                <a:lnTo>
                  <a:pt x="1528" y="338"/>
                </a:lnTo>
                <a:lnTo>
                  <a:pt x="1527" y="338"/>
                </a:lnTo>
                <a:lnTo>
                  <a:pt x="1526" y="338"/>
                </a:lnTo>
                <a:lnTo>
                  <a:pt x="1525" y="336"/>
                </a:lnTo>
                <a:lnTo>
                  <a:pt x="1523" y="336"/>
                </a:lnTo>
                <a:lnTo>
                  <a:pt x="1523" y="335"/>
                </a:lnTo>
                <a:lnTo>
                  <a:pt x="1523" y="336"/>
                </a:lnTo>
                <a:lnTo>
                  <a:pt x="1525" y="336"/>
                </a:lnTo>
                <a:lnTo>
                  <a:pt x="1525" y="338"/>
                </a:lnTo>
                <a:lnTo>
                  <a:pt x="1526" y="338"/>
                </a:lnTo>
                <a:lnTo>
                  <a:pt x="1525" y="338"/>
                </a:lnTo>
                <a:lnTo>
                  <a:pt x="1522" y="336"/>
                </a:lnTo>
                <a:lnTo>
                  <a:pt x="1523" y="335"/>
                </a:lnTo>
                <a:lnTo>
                  <a:pt x="1522" y="335"/>
                </a:lnTo>
                <a:lnTo>
                  <a:pt x="1522" y="334"/>
                </a:lnTo>
                <a:lnTo>
                  <a:pt x="1521" y="334"/>
                </a:lnTo>
                <a:lnTo>
                  <a:pt x="1521" y="333"/>
                </a:lnTo>
                <a:lnTo>
                  <a:pt x="1521" y="332"/>
                </a:lnTo>
                <a:lnTo>
                  <a:pt x="1520" y="331"/>
                </a:lnTo>
                <a:lnTo>
                  <a:pt x="1520" y="330"/>
                </a:lnTo>
                <a:lnTo>
                  <a:pt x="1519" y="330"/>
                </a:lnTo>
                <a:lnTo>
                  <a:pt x="1518" y="330"/>
                </a:lnTo>
                <a:lnTo>
                  <a:pt x="1518" y="331"/>
                </a:lnTo>
                <a:lnTo>
                  <a:pt x="1518" y="332"/>
                </a:lnTo>
                <a:lnTo>
                  <a:pt x="1518" y="333"/>
                </a:lnTo>
                <a:lnTo>
                  <a:pt x="1517" y="333"/>
                </a:lnTo>
                <a:lnTo>
                  <a:pt x="1518" y="333"/>
                </a:lnTo>
                <a:lnTo>
                  <a:pt x="1517" y="333"/>
                </a:lnTo>
                <a:lnTo>
                  <a:pt x="1518" y="333"/>
                </a:lnTo>
                <a:lnTo>
                  <a:pt x="1517" y="333"/>
                </a:lnTo>
                <a:lnTo>
                  <a:pt x="1517" y="334"/>
                </a:lnTo>
                <a:lnTo>
                  <a:pt x="1518" y="334"/>
                </a:lnTo>
                <a:lnTo>
                  <a:pt x="1517" y="334"/>
                </a:lnTo>
                <a:lnTo>
                  <a:pt x="1517" y="335"/>
                </a:lnTo>
                <a:lnTo>
                  <a:pt x="1517" y="336"/>
                </a:lnTo>
                <a:lnTo>
                  <a:pt x="1518" y="336"/>
                </a:lnTo>
                <a:lnTo>
                  <a:pt x="1519" y="336"/>
                </a:lnTo>
                <a:lnTo>
                  <a:pt x="1519" y="338"/>
                </a:lnTo>
                <a:lnTo>
                  <a:pt x="1519" y="339"/>
                </a:lnTo>
                <a:lnTo>
                  <a:pt x="1520" y="339"/>
                </a:lnTo>
                <a:lnTo>
                  <a:pt x="1520" y="340"/>
                </a:lnTo>
                <a:lnTo>
                  <a:pt x="1520" y="341"/>
                </a:lnTo>
                <a:lnTo>
                  <a:pt x="1521" y="341"/>
                </a:lnTo>
                <a:lnTo>
                  <a:pt x="1521" y="342"/>
                </a:lnTo>
                <a:lnTo>
                  <a:pt x="1520" y="346"/>
                </a:lnTo>
                <a:lnTo>
                  <a:pt x="1519" y="346"/>
                </a:lnTo>
                <a:lnTo>
                  <a:pt x="1519" y="347"/>
                </a:lnTo>
                <a:lnTo>
                  <a:pt x="1518" y="347"/>
                </a:lnTo>
                <a:lnTo>
                  <a:pt x="1518" y="348"/>
                </a:lnTo>
                <a:lnTo>
                  <a:pt x="1518" y="349"/>
                </a:lnTo>
                <a:lnTo>
                  <a:pt x="1517" y="349"/>
                </a:lnTo>
                <a:lnTo>
                  <a:pt x="1515" y="349"/>
                </a:lnTo>
                <a:lnTo>
                  <a:pt x="1515" y="350"/>
                </a:lnTo>
                <a:lnTo>
                  <a:pt x="1515" y="351"/>
                </a:lnTo>
                <a:lnTo>
                  <a:pt x="1514" y="351"/>
                </a:lnTo>
                <a:lnTo>
                  <a:pt x="1514" y="352"/>
                </a:lnTo>
                <a:lnTo>
                  <a:pt x="1514" y="353"/>
                </a:lnTo>
                <a:lnTo>
                  <a:pt x="1514" y="355"/>
                </a:lnTo>
                <a:lnTo>
                  <a:pt x="1514" y="357"/>
                </a:lnTo>
                <a:lnTo>
                  <a:pt x="1514" y="356"/>
                </a:lnTo>
                <a:lnTo>
                  <a:pt x="1515" y="356"/>
                </a:lnTo>
                <a:lnTo>
                  <a:pt x="1515" y="355"/>
                </a:lnTo>
                <a:lnTo>
                  <a:pt x="1517" y="353"/>
                </a:lnTo>
                <a:lnTo>
                  <a:pt x="1517" y="352"/>
                </a:lnTo>
                <a:lnTo>
                  <a:pt x="1517" y="351"/>
                </a:lnTo>
                <a:lnTo>
                  <a:pt x="1518" y="350"/>
                </a:lnTo>
                <a:lnTo>
                  <a:pt x="1518" y="351"/>
                </a:lnTo>
                <a:lnTo>
                  <a:pt x="1518" y="352"/>
                </a:lnTo>
                <a:lnTo>
                  <a:pt x="1517" y="352"/>
                </a:lnTo>
                <a:lnTo>
                  <a:pt x="1515" y="355"/>
                </a:lnTo>
                <a:lnTo>
                  <a:pt x="1515" y="356"/>
                </a:lnTo>
                <a:lnTo>
                  <a:pt x="1514" y="356"/>
                </a:lnTo>
                <a:lnTo>
                  <a:pt x="1514" y="357"/>
                </a:lnTo>
                <a:lnTo>
                  <a:pt x="1514" y="358"/>
                </a:lnTo>
                <a:lnTo>
                  <a:pt x="1513" y="359"/>
                </a:lnTo>
                <a:lnTo>
                  <a:pt x="1512" y="360"/>
                </a:lnTo>
                <a:lnTo>
                  <a:pt x="1512" y="361"/>
                </a:lnTo>
                <a:lnTo>
                  <a:pt x="1511" y="363"/>
                </a:lnTo>
                <a:lnTo>
                  <a:pt x="1510" y="365"/>
                </a:lnTo>
                <a:lnTo>
                  <a:pt x="1509" y="367"/>
                </a:lnTo>
                <a:lnTo>
                  <a:pt x="1506" y="369"/>
                </a:lnTo>
                <a:lnTo>
                  <a:pt x="1505" y="374"/>
                </a:lnTo>
                <a:lnTo>
                  <a:pt x="1504" y="375"/>
                </a:lnTo>
                <a:lnTo>
                  <a:pt x="1503" y="378"/>
                </a:lnTo>
                <a:lnTo>
                  <a:pt x="1502" y="378"/>
                </a:lnTo>
                <a:lnTo>
                  <a:pt x="1502" y="380"/>
                </a:lnTo>
                <a:lnTo>
                  <a:pt x="1501" y="381"/>
                </a:lnTo>
                <a:lnTo>
                  <a:pt x="1501" y="382"/>
                </a:lnTo>
                <a:lnTo>
                  <a:pt x="1500" y="383"/>
                </a:lnTo>
                <a:lnTo>
                  <a:pt x="1500" y="384"/>
                </a:lnTo>
                <a:lnTo>
                  <a:pt x="1500" y="385"/>
                </a:lnTo>
                <a:lnTo>
                  <a:pt x="1498" y="385"/>
                </a:lnTo>
                <a:lnTo>
                  <a:pt x="1498" y="386"/>
                </a:lnTo>
                <a:lnTo>
                  <a:pt x="1497" y="388"/>
                </a:lnTo>
                <a:lnTo>
                  <a:pt x="1497" y="389"/>
                </a:lnTo>
                <a:lnTo>
                  <a:pt x="1496" y="391"/>
                </a:lnTo>
                <a:lnTo>
                  <a:pt x="1495" y="393"/>
                </a:lnTo>
                <a:lnTo>
                  <a:pt x="1494" y="394"/>
                </a:lnTo>
                <a:lnTo>
                  <a:pt x="1493" y="397"/>
                </a:lnTo>
                <a:lnTo>
                  <a:pt x="1493" y="398"/>
                </a:lnTo>
                <a:lnTo>
                  <a:pt x="1492" y="399"/>
                </a:lnTo>
                <a:lnTo>
                  <a:pt x="1490" y="400"/>
                </a:lnTo>
                <a:lnTo>
                  <a:pt x="1490" y="401"/>
                </a:lnTo>
                <a:lnTo>
                  <a:pt x="1489" y="403"/>
                </a:lnTo>
                <a:lnTo>
                  <a:pt x="1488" y="406"/>
                </a:lnTo>
                <a:lnTo>
                  <a:pt x="1487" y="407"/>
                </a:lnTo>
                <a:lnTo>
                  <a:pt x="1487" y="408"/>
                </a:lnTo>
                <a:lnTo>
                  <a:pt x="1483" y="415"/>
                </a:lnTo>
                <a:lnTo>
                  <a:pt x="1483" y="416"/>
                </a:lnTo>
                <a:lnTo>
                  <a:pt x="1481" y="418"/>
                </a:lnTo>
                <a:lnTo>
                  <a:pt x="1481" y="419"/>
                </a:lnTo>
                <a:lnTo>
                  <a:pt x="1480" y="419"/>
                </a:lnTo>
                <a:lnTo>
                  <a:pt x="1480" y="420"/>
                </a:lnTo>
                <a:lnTo>
                  <a:pt x="1480" y="422"/>
                </a:lnTo>
                <a:lnTo>
                  <a:pt x="1479" y="422"/>
                </a:lnTo>
                <a:lnTo>
                  <a:pt x="1479" y="423"/>
                </a:lnTo>
                <a:lnTo>
                  <a:pt x="1479" y="424"/>
                </a:lnTo>
                <a:lnTo>
                  <a:pt x="1479" y="425"/>
                </a:lnTo>
                <a:lnTo>
                  <a:pt x="1478" y="426"/>
                </a:lnTo>
                <a:lnTo>
                  <a:pt x="1478" y="427"/>
                </a:lnTo>
                <a:lnTo>
                  <a:pt x="1478" y="428"/>
                </a:lnTo>
                <a:lnTo>
                  <a:pt x="1477" y="430"/>
                </a:lnTo>
                <a:lnTo>
                  <a:pt x="1477" y="431"/>
                </a:lnTo>
                <a:lnTo>
                  <a:pt x="1477" y="432"/>
                </a:lnTo>
                <a:lnTo>
                  <a:pt x="1477" y="433"/>
                </a:lnTo>
                <a:lnTo>
                  <a:pt x="1476" y="433"/>
                </a:lnTo>
                <a:lnTo>
                  <a:pt x="1476" y="434"/>
                </a:lnTo>
                <a:lnTo>
                  <a:pt x="1476" y="435"/>
                </a:lnTo>
                <a:lnTo>
                  <a:pt x="1475" y="439"/>
                </a:lnTo>
                <a:lnTo>
                  <a:pt x="1473" y="440"/>
                </a:lnTo>
                <a:lnTo>
                  <a:pt x="1473" y="442"/>
                </a:lnTo>
                <a:lnTo>
                  <a:pt x="1471" y="445"/>
                </a:lnTo>
                <a:lnTo>
                  <a:pt x="1470" y="449"/>
                </a:lnTo>
                <a:lnTo>
                  <a:pt x="1468" y="456"/>
                </a:lnTo>
                <a:lnTo>
                  <a:pt x="1467" y="457"/>
                </a:lnTo>
                <a:lnTo>
                  <a:pt x="1465" y="459"/>
                </a:lnTo>
                <a:lnTo>
                  <a:pt x="1465" y="460"/>
                </a:lnTo>
                <a:lnTo>
                  <a:pt x="1464" y="461"/>
                </a:lnTo>
                <a:lnTo>
                  <a:pt x="1464" y="463"/>
                </a:lnTo>
                <a:lnTo>
                  <a:pt x="1464" y="464"/>
                </a:lnTo>
                <a:lnTo>
                  <a:pt x="1463" y="465"/>
                </a:lnTo>
                <a:lnTo>
                  <a:pt x="1463" y="466"/>
                </a:lnTo>
                <a:lnTo>
                  <a:pt x="1462" y="467"/>
                </a:lnTo>
                <a:lnTo>
                  <a:pt x="1462" y="468"/>
                </a:lnTo>
                <a:lnTo>
                  <a:pt x="1461" y="469"/>
                </a:lnTo>
                <a:lnTo>
                  <a:pt x="1461" y="470"/>
                </a:lnTo>
                <a:lnTo>
                  <a:pt x="1461" y="472"/>
                </a:lnTo>
                <a:lnTo>
                  <a:pt x="1460" y="472"/>
                </a:lnTo>
                <a:lnTo>
                  <a:pt x="1460" y="473"/>
                </a:lnTo>
                <a:lnTo>
                  <a:pt x="1460" y="474"/>
                </a:lnTo>
                <a:lnTo>
                  <a:pt x="1460" y="475"/>
                </a:lnTo>
                <a:lnTo>
                  <a:pt x="1459" y="475"/>
                </a:lnTo>
                <a:lnTo>
                  <a:pt x="1459" y="476"/>
                </a:lnTo>
                <a:lnTo>
                  <a:pt x="1459" y="477"/>
                </a:lnTo>
                <a:lnTo>
                  <a:pt x="1458" y="477"/>
                </a:lnTo>
                <a:lnTo>
                  <a:pt x="1458" y="478"/>
                </a:lnTo>
                <a:lnTo>
                  <a:pt x="1458" y="480"/>
                </a:lnTo>
                <a:lnTo>
                  <a:pt x="1458" y="481"/>
                </a:lnTo>
                <a:lnTo>
                  <a:pt x="1458" y="482"/>
                </a:lnTo>
                <a:lnTo>
                  <a:pt x="1458" y="483"/>
                </a:lnTo>
                <a:lnTo>
                  <a:pt x="1458" y="484"/>
                </a:lnTo>
                <a:lnTo>
                  <a:pt x="1456" y="486"/>
                </a:lnTo>
                <a:lnTo>
                  <a:pt x="1456" y="487"/>
                </a:lnTo>
                <a:lnTo>
                  <a:pt x="1456" y="489"/>
                </a:lnTo>
                <a:lnTo>
                  <a:pt x="1456" y="490"/>
                </a:lnTo>
                <a:lnTo>
                  <a:pt x="1456" y="491"/>
                </a:lnTo>
                <a:lnTo>
                  <a:pt x="1456" y="492"/>
                </a:lnTo>
                <a:lnTo>
                  <a:pt x="1456" y="493"/>
                </a:lnTo>
                <a:lnTo>
                  <a:pt x="1456" y="495"/>
                </a:lnTo>
                <a:lnTo>
                  <a:pt x="1456" y="498"/>
                </a:lnTo>
                <a:lnTo>
                  <a:pt x="1456" y="499"/>
                </a:lnTo>
                <a:lnTo>
                  <a:pt x="1458" y="501"/>
                </a:lnTo>
                <a:lnTo>
                  <a:pt x="1458" y="509"/>
                </a:lnTo>
                <a:lnTo>
                  <a:pt x="1458" y="510"/>
                </a:lnTo>
                <a:lnTo>
                  <a:pt x="1459" y="510"/>
                </a:lnTo>
                <a:lnTo>
                  <a:pt x="1459" y="511"/>
                </a:lnTo>
                <a:lnTo>
                  <a:pt x="1459" y="512"/>
                </a:lnTo>
                <a:lnTo>
                  <a:pt x="1459" y="514"/>
                </a:lnTo>
                <a:lnTo>
                  <a:pt x="1459" y="515"/>
                </a:lnTo>
                <a:lnTo>
                  <a:pt x="1459" y="516"/>
                </a:lnTo>
                <a:lnTo>
                  <a:pt x="1459" y="517"/>
                </a:lnTo>
                <a:lnTo>
                  <a:pt x="1459" y="518"/>
                </a:lnTo>
                <a:lnTo>
                  <a:pt x="1459" y="519"/>
                </a:lnTo>
                <a:lnTo>
                  <a:pt x="1459" y="520"/>
                </a:lnTo>
                <a:lnTo>
                  <a:pt x="1460" y="520"/>
                </a:lnTo>
                <a:lnTo>
                  <a:pt x="1460" y="522"/>
                </a:lnTo>
                <a:lnTo>
                  <a:pt x="1460" y="523"/>
                </a:lnTo>
                <a:lnTo>
                  <a:pt x="1460" y="527"/>
                </a:lnTo>
                <a:lnTo>
                  <a:pt x="1460" y="528"/>
                </a:lnTo>
                <a:lnTo>
                  <a:pt x="1460" y="531"/>
                </a:lnTo>
                <a:lnTo>
                  <a:pt x="1460" y="534"/>
                </a:lnTo>
                <a:lnTo>
                  <a:pt x="1460" y="537"/>
                </a:lnTo>
                <a:lnTo>
                  <a:pt x="1461" y="541"/>
                </a:lnTo>
                <a:lnTo>
                  <a:pt x="1461" y="542"/>
                </a:lnTo>
                <a:lnTo>
                  <a:pt x="1461" y="543"/>
                </a:lnTo>
                <a:lnTo>
                  <a:pt x="1461" y="544"/>
                </a:lnTo>
                <a:lnTo>
                  <a:pt x="1461" y="547"/>
                </a:lnTo>
                <a:lnTo>
                  <a:pt x="1461" y="551"/>
                </a:lnTo>
                <a:lnTo>
                  <a:pt x="1461" y="552"/>
                </a:lnTo>
                <a:lnTo>
                  <a:pt x="1461" y="553"/>
                </a:lnTo>
                <a:lnTo>
                  <a:pt x="1461" y="554"/>
                </a:lnTo>
                <a:lnTo>
                  <a:pt x="1461" y="556"/>
                </a:lnTo>
                <a:lnTo>
                  <a:pt x="1461" y="557"/>
                </a:lnTo>
                <a:lnTo>
                  <a:pt x="1461" y="558"/>
                </a:lnTo>
                <a:lnTo>
                  <a:pt x="1461" y="559"/>
                </a:lnTo>
                <a:lnTo>
                  <a:pt x="1461" y="560"/>
                </a:lnTo>
                <a:lnTo>
                  <a:pt x="1462" y="562"/>
                </a:lnTo>
                <a:lnTo>
                  <a:pt x="1462" y="564"/>
                </a:lnTo>
                <a:lnTo>
                  <a:pt x="1462" y="565"/>
                </a:lnTo>
                <a:lnTo>
                  <a:pt x="1462" y="567"/>
                </a:lnTo>
                <a:lnTo>
                  <a:pt x="1462" y="569"/>
                </a:lnTo>
                <a:lnTo>
                  <a:pt x="1462" y="570"/>
                </a:lnTo>
                <a:lnTo>
                  <a:pt x="1462" y="572"/>
                </a:lnTo>
                <a:lnTo>
                  <a:pt x="1462" y="573"/>
                </a:lnTo>
                <a:lnTo>
                  <a:pt x="1463" y="579"/>
                </a:lnTo>
                <a:lnTo>
                  <a:pt x="1463" y="583"/>
                </a:lnTo>
                <a:lnTo>
                  <a:pt x="1463" y="586"/>
                </a:lnTo>
                <a:lnTo>
                  <a:pt x="1463" y="590"/>
                </a:lnTo>
                <a:lnTo>
                  <a:pt x="1462" y="595"/>
                </a:lnTo>
                <a:lnTo>
                  <a:pt x="1462" y="597"/>
                </a:lnTo>
                <a:lnTo>
                  <a:pt x="1462" y="598"/>
                </a:lnTo>
                <a:lnTo>
                  <a:pt x="1462" y="599"/>
                </a:lnTo>
                <a:lnTo>
                  <a:pt x="1462" y="600"/>
                </a:lnTo>
                <a:lnTo>
                  <a:pt x="1462" y="601"/>
                </a:lnTo>
                <a:lnTo>
                  <a:pt x="1462" y="602"/>
                </a:lnTo>
                <a:lnTo>
                  <a:pt x="1462" y="603"/>
                </a:lnTo>
                <a:lnTo>
                  <a:pt x="1462" y="604"/>
                </a:lnTo>
                <a:lnTo>
                  <a:pt x="1462" y="609"/>
                </a:lnTo>
                <a:lnTo>
                  <a:pt x="1462" y="612"/>
                </a:lnTo>
                <a:lnTo>
                  <a:pt x="1462" y="614"/>
                </a:lnTo>
                <a:lnTo>
                  <a:pt x="1462" y="615"/>
                </a:lnTo>
                <a:lnTo>
                  <a:pt x="1461" y="617"/>
                </a:lnTo>
                <a:lnTo>
                  <a:pt x="1461" y="618"/>
                </a:lnTo>
                <a:lnTo>
                  <a:pt x="1461" y="620"/>
                </a:lnTo>
                <a:lnTo>
                  <a:pt x="1461" y="624"/>
                </a:lnTo>
                <a:lnTo>
                  <a:pt x="1461" y="626"/>
                </a:lnTo>
                <a:lnTo>
                  <a:pt x="1461" y="627"/>
                </a:lnTo>
                <a:lnTo>
                  <a:pt x="1460" y="629"/>
                </a:lnTo>
                <a:lnTo>
                  <a:pt x="1460" y="632"/>
                </a:lnTo>
                <a:lnTo>
                  <a:pt x="1461" y="634"/>
                </a:lnTo>
                <a:lnTo>
                  <a:pt x="1461" y="636"/>
                </a:lnTo>
                <a:lnTo>
                  <a:pt x="1464" y="643"/>
                </a:lnTo>
                <a:lnTo>
                  <a:pt x="1465" y="644"/>
                </a:lnTo>
                <a:lnTo>
                  <a:pt x="1465" y="645"/>
                </a:lnTo>
                <a:lnTo>
                  <a:pt x="1465" y="646"/>
                </a:lnTo>
                <a:lnTo>
                  <a:pt x="1467" y="648"/>
                </a:lnTo>
                <a:lnTo>
                  <a:pt x="1468" y="649"/>
                </a:lnTo>
                <a:lnTo>
                  <a:pt x="1469" y="651"/>
                </a:lnTo>
                <a:lnTo>
                  <a:pt x="1473" y="656"/>
                </a:lnTo>
                <a:lnTo>
                  <a:pt x="1473" y="657"/>
                </a:lnTo>
                <a:lnTo>
                  <a:pt x="1475" y="658"/>
                </a:lnTo>
                <a:lnTo>
                  <a:pt x="1475" y="659"/>
                </a:lnTo>
                <a:lnTo>
                  <a:pt x="1476" y="659"/>
                </a:lnTo>
                <a:lnTo>
                  <a:pt x="1476" y="660"/>
                </a:lnTo>
                <a:lnTo>
                  <a:pt x="1476" y="661"/>
                </a:lnTo>
                <a:lnTo>
                  <a:pt x="1477" y="661"/>
                </a:lnTo>
                <a:lnTo>
                  <a:pt x="1477" y="662"/>
                </a:lnTo>
                <a:lnTo>
                  <a:pt x="1477" y="664"/>
                </a:lnTo>
                <a:lnTo>
                  <a:pt x="1478" y="664"/>
                </a:lnTo>
                <a:lnTo>
                  <a:pt x="1478" y="665"/>
                </a:lnTo>
                <a:lnTo>
                  <a:pt x="1478" y="666"/>
                </a:lnTo>
                <a:lnTo>
                  <a:pt x="1479" y="666"/>
                </a:lnTo>
                <a:lnTo>
                  <a:pt x="1479" y="667"/>
                </a:lnTo>
                <a:lnTo>
                  <a:pt x="1480" y="668"/>
                </a:lnTo>
                <a:lnTo>
                  <a:pt x="1480" y="669"/>
                </a:lnTo>
                <a:lnTo>
                  <a:pt x="1480" y="670"/>
                </a:lnTo>
                <a:lnTo>
                  <a:pt x="1480" y="671"/>
                </a:lnTo>
                <a:lnTo>
                  <a:pt x="1481" y="673"/>
                </a:lnTo>
                <a:lnTo>
                  <a:pt x="1481" y="674"/>
                </a:lnTo>
                <a:lnTo>
                  <a:pt x="1481" y="675"/>
                </a:lnTo>
                <a:lnTo>
                  <a:pt x="1483" y="676"/>
                </a:lnTo>
                <a:lnTo>
                  <a:pt x="1483" y="677"/>
                </a:lnTo>
                <a:lnTo>
                  <a:pt x="1483" y="678"/>
                </a:lnTo>
                <a:lnTo>
                  <a:pt x="1484" y="679"/>
                </a:lnTo>
                <a:lnTo>
                  <a:pt x="1484" y="681"/>
                </a:lnTo>
                <a:lnTo>
                  <a:pt x="1484" y="682"/>
                </a:lnTo>
                <a:lnTo>
                  <a:pt x="1485" y="682"/>
                </a:lnTo>
                <a:lnTo>
                  <a:pt x="1485" y="683"/>
                </a:lnTo>
                <a:lnTo>
                  <a:pt x="1485" y="684"/>
                </a:lnTo>
                <a:lnTo>
                  <a:pt x="1485" y="685"/>
                </a:lnTo>
                <a:lnTo>
                  <a:pt x="1485" y="686"/>
                </a:lnTo>
                <a:lnTo>
                  <a:pt x="1485" y="687"/>
                </a:lnTo>
                <a:lnTo>
                  <a:pt x="1485" y="690"/>
                </a:lnTo>
                <a:lnTo>
                  <a:pt x="1485" y="692"/>
                </a:lnTo>
                <a:lnTo>
                  <a:pt x="1485" y="694"/>
                </a:lnTo>
                <a:lnTo>
                  <a:pt x="1485" y="699"/>
                </a:lnTo>
                <a:lnTo>
                  <a:pt x="1485" y="708"/>
                </a:lnTo>
                <a:lnTo>
                  <a:pt x="1484" y="713"/>
                </a:lnTo>
                <a:lnTo>
                  <a:pt x="1483" y="715"/>
                </a:lnTo>
                <a:lnTo>
                  <a:pt x="1481" y="716"/>
                </a:lnTo>
                <a:lnTo>
                  <a:pt x="1481" y="717"/>
                </a:lnTo>
                <a:lnTo>
                  <a:pt x="1480" y="718"/>
                </a:lnTo>
                <a:lnTo>
                  <a:pt x="1481" y="718"/>
                </a:lnTo>
                <a:lnTo>
                  <a:pt x="1480" y="718"/>
                </a:lnTo>
                <a:lnTo>
                  <a:pt x="1480" y="720"/>
                </a:lnTo>
                <a:lnTo>
                  <a:pt x="1479" y="719"/>
                </a:lnTo>
                <a:lnTo>
                  <a:pt x="1479" y="720"/>
                </a:lnTo>
                <a:lnTo>
                  <a:pt x="1478" y="721"/>
                </a:lnTo>
                <a:lnTo>
                  <a:pt x="1475" y="724"/>
                </a:lnTo>
                <a:lnTo>
                  <a:pt x="1473" y="725"/>
                </a:lnTo>
                <a:lnTo>
                  <a:pt x="1472" y="725"/>
                </a:lnTo>
                <a:lnTo>
                  <a:pt x="1472" y="726"/>
                </a:lnTo>
                <a:lnTo>
                  <a:pt x="1471" y="726"/>
                </a:lnTo>
                <a:lnTo>
                  <a:pt x="1471" y="727"/>
                </a:lnTo>
                <a:lnTo>
                  <a:pt x="1469" y="727"/>
                </a:lnTo>
                <a:lnTo>
                  <a:pt x="1469" y="728"/>
                </a:lnTo>
                <a:lnTo>
                  <a:pt x="1468" y="728"/>
                </a:lnTo>
                <a:lnTo>
                  <a:pt x="1467" y="729"/>
                </a:lnTo>
                <a:lnTo>
                  <a:pt x="1465" y="731"/>
                </a:lnTo>
                <a:lnTo>
                  <a:pt x="1464" y="732"/>
                </a:lnTo>
                <a:lnTo>
                  <a:pt x="1463" y="733"/>
                </a:lnTo>
                <a:lnTo>
                  <a:pt x="1462" y="733"/>
                </a:lnTo>
                <a:lnTo>
                  <a:pt x="1462" y="734"/>
                </a:lnTo>
                <a:lnTo>
                  <a:pt x="1461" y="735"/>
                </a:lnTo>
                <a:lnTo>
                  <a:pt x="1460" y="735"/>
                </a:lnTo>
                <a:lnTo>
                  <a:pt x="1459" y="736"/>
                </a:lnTo>
                <a:lnTo>
                  <a:pt x="1458" y="737"/>
                </a:lnTo>
                <a:lnTo>
                  <a:pt x="1456" y="738"/>
                </a:lnTo>
                <a:lnTo>
                  <a:pt x="1456" y="740"/>
                </a:lnTo>
                <a:lnTo>
                  <a:pt x="1455" y="741"/>
                </a:lnTo>
                <a:lnTo>
                  <a:pt x="1455" y="740"/>
                </a:lnTo>
                <a:lnTo>
                  <a:pt x="1454" y="742"/>
                </a:lnTo>
                <a:lnTo>
                  <a:pt x="1453" y="743"/>
                </a:lnTo>
                <a:lnTo>
                  <a:pt x="1452" y="745"/>
                </a:lnTo>
                <a:lnTo>
                  <a:pt x="1450" y="749"/>
                </a:lnTo>
                <a:lnTo>
                  <a:pt x="1448" y="751"/>
                </a:lnTo>
                <a:lnTo>
                  <a:pt x="1448" y="752"/>
                </a:lnTo>
                <a:lnTo>
                  <a:pt x="1452" y="754"/>
                </a:lnTo>
                <a:lnTo>
                  <a:pt x="1452" y="755"/>
                </a:lnTo>
                <a:lnTo>
                  <a:pt x="1447" y="753"/>
                </a:lnTo>
                <a:lnTo>
                  <a:pt x="1447" y="754"/>
                </a:lnTo>
                <a:lnTo>
                  <a:pt x="1446" y="755"/>
                </a:lnTo>
                <a:lnTo>
                  <a:pt x="1446" y="757"/>
                </a:lnTo>
                <a:lnTo>
                  <a:pt x="1446" y="758"/>
                </a:lnTo>
                <a:lnTo>
                  <a:pt x="1445" y="759"/>
                </a:lnTo>
                <a:lnTo>
                  <a:pt x="1445" y="760"/>
                </a:lnTo>
                <a:lnTo>
                  <a:pt x="1445" y="761"/>
                </a:lnTo>
                <a:lnTo>
                  <a:pt x="1444" y="762"/>
                </a:lnTo>
                <a:lnTo>
                  <a:pt x="1444" y="763"/>
                </a:lnTo>
                <a:lnTo>
                  <a:pt x="1443" y="765"/>
                </a:lnTo>
                <a:lnTo>
                  <a:pt x="1443" y="766"/>
                </a:lnTo>
                <a:lnTo>
                  <a:pt x="1442" y="768"/>
                </a:lnTo>
                <a:lnTo>
                  <a:pt x="1438" y="773"/>
                </a:lnTo>
                <a:lnTo>
                  <a:pt x="1436" y="776"/>
                </a:lnTo>
                <a:lnTo>
                  <a:pt x="1435" y="776"/>
                </a:lnTo>
                <a:lnTo>
                  <a:pt x="1435" y="777"/>
                </a:lnTo>
                <a:lnTo>
                  <a:pt x="1434" y="777"/>
                </a:lnTo>
                <a:lnTo>
                  <a:pt x="1434" y="778"/>
                </a:lnTo>
                <a:lnTo>
                  <a:pt x="1433" y="778"/>
                </a:lnTo>
                <a:lnTo>
                  <a:pt x="1431" y="779"/>
                </a:lnTo>
                <a:lnTo>
                  <a:pt x="1430" y="779"/>
                </a:lnTo>
                <a:lnTo>
                  <a:pt x="1430" y="780"/>
                </a:lnTo>
                <a:lnTo>
                  <a:pt x="1429" y="780"/>
                </a:lnTo>
                <a:lnTo>
                  <a:pt x="1428" y="780"/>
                </a:lnTo>
                <a:lnTo>
                  <a:pt x="1428" y="782"/>
                </a:lnTo>
                <a:lnTo>
                  <a:pt x="1427" y="782"/>
                </a:lnTo>
                <a:lnTo>
                  <a:pt x="1427" y="783"/>
                </a:lnTo>
                <a:lnTo>
                  <a:pt x="1426" y="783"/>
                </a:lnTo>
                <a:lnTo>
                  <a:pt x="1425" y="783"/>
                </a:lnTo>
                <a:lnTo>
                  <a:pt x="1425" y="784"/>
                </a:lnTo>
                <a:lnTo>
                  <a:pt x="1423" y="784"/>
                </a:lnTo>
                <a:lnTo>
                  <a:pt x="1423" y="785"/>
                </a:lnTo>
                <a:lnTo>
                  <a:pt x="1422" y="785"/>
                </a:lnTo>
                <a:lnTo>
                  <a:pt x="1422" y="786"/>
                </a:lnTo>
                <a:lnTo>
                  <a:pt x="1421" y="786"/>
                </a:lnTo>
                <a:lnTo>
                  <a:pt x="1421" y="787"/>
                </a:lnTo>
                <a:lnTo>
                  <a:pt x="1420" y="787"/>
                </a:lnTo>
                <a:lnTo>
                  <a:pt x="1420" y="788"/>
                </a:lnTo>
                <a:lnTo>
                  <a:pt x="1419" y="788"/>
                </a:lnTo>
                <a:lnTo>
                  <a:pt x="1419" y="790"/>
                </a:lnTo>
                <a:lnTo>
                  <a:pt x="1419" y="791"/>
                </a:lnTo>
                <a:lnTo>
                  <a:pt x="1418" y="792"/>
                </a:lnTo>
                <a:lnTo>
                  <a:pt x="1418" y="799"/>
                </a:lnTo>
                <a:lnTo>
                  <a:pt x="1418" y="800"/>
                </a:lnTo>
                <a:lnTo>
                  <a:pt x="1418" y="803"/>
                </a:lnTo>
                <a:lnTo>
                  <a:pt x="1419" y="807"/>
                </a:lnTo>
                <a:lnTo>
                  <a:pt x="1419" y="809"/>
                </a:lnTo>
                <a:lnTo>
                  <a:pt x="1423" y="808"/>
                </a:lnTo>
                <a:lnTo>
                  <a:pt x="1425" y="808"/>
                </a:lnTo>
                <a:lnTo>
                  <a:pt x="1426" y="810"/>
                </a:lnTo>
                <a:lnTo>
                  <a:pt x="1426" y="811"/>
                </a:lnTo>
                <a:lnTo>
                  <a:pt x="1425" y="811"/>
                </a:lnTo>
                <a:lnTo>
                  <a:pt x="1422" y="812"/>
                </a:lnTo>
                <a:lnTo>
                  <a:pt x="1422" y="813"/>
                </a:lnTo>
                <a:lnTo>
                  <a:pt x="1421" y="813"/>
                </a:lnTo>
                <a:lnTo>
                  <a:pt x="1421" y="815"/>
                </a:lnTo>
                <a:lnTo>
                  <a:pt x="1422" y="819"/>
                </a:lnTo>
                <a:lnTo>
                  <a:pt x="1423" y="822"/>
                </a:lnTo>
                <a:lnTo>
                  <a:pt x="1425" y="824"/>
                </a:lnTo>
                <a:lnTo>
                  <a:pt x="1425" y="822"/>
                </a:lnTo>
                <a:lnTo>
                  <a:pt x="1423" y="821"/>
                </a:lnTo>
                <a:lnTo>
                  <a:pt x="1425" y="821"/>
                </a:lnTo>
                <a:lnTo>
                  <a:pt x="1425" y="820"/>
                </a:lnTo>
                <a:lnTo>
                  <a:pt x="1425" y="822"/>
                </a:lnTo>
                <a:lnTo>
                  <a:pt x="1425" y="824"/>
                </a:lnTo>
                <a:lnTo>
                  <a:pt x="1426" y="824"/>
                </a:lnTo>
                <a:lnTo>
                  <a:pt x="1425" y="825"/>
                </a:lnTo>
                <a:lnTo>
                  <a:pt x="1425" y="824"/>
                </a:lnTo>
                <a:lnTo>
                  <a:pt x="1423" y="824"/>
                </a:lnTo>
                <a:lnTo>
                  <a:pt x="1425" y="824"/>
                </a:lnTo>
                <a:lnTo>
                  <a:pt x="1425" y="825"/>
                </a:lnTo>
                <a:lnTo>
                  <a:pt x="1426" y="825"/>
                </a:lnTo>
                <a:lnTo>
                  <a:pt x="1426" y="826"/>
                </a:lnTo>
                <a:lnTo>
                  <a:pt x="1426" y="830"/>
                </a:lnTo>
                <a:lnTo>
                  <a:pt x="1426" y="832"/>
                </a:lnTo>
                <a:lnTo>
                  <a:pt x="1423" y="833"/>
                </a:lnTo>
                <a:lnTo>
                  <a:pt x="1423" y="836"/>
                </a:lnTo>
                <a:lnTo>
                  <a:pt x="1421" y="840"/>
                </a:lnTo>
                <a:lnTo>
                  <a:pt x="1420" y="842"/>
                </a:lnTo>
                <a:lnTo>
                  <a:pt x="1418" y="844"/>
                </a:lnTo>
                <a:lnTo>
                  <a:pt x="1417" y="846"/>
                </a:lnTo>
                <a:lnTo>
                  <a:pt x="1415" y="849"/>
                </a:lnTo>
                <a:lnTo>
                  <a:pt x="1413" y="852"/>
                </a:lnTo>
                <a:lnTo>
                  <a:pt x="1410" y="855"/>
                </a:lnTo>
                <a:lnTo>
                  <a:pt x="1405" y="860"/>
                </a:lnTo>
                <a:lnTo>
                  <a:pt x="1403" y="862"/>
                </a:lnTo>
                <a:lnTo>
                  <a:pt x="1401" y="867"/>
                </a:lnTo>
                <a:lnTo>
                  <a:pt x="1398" y="870"/>
                </a:lnTo>
                <a:lnTo>
                  <a:pt x="1395" y="874"/>
                </a:lnTo>
                <a:lnTo>
                  <a:pt x="1394" y="877"/>
                </a:lnTo>
                <a:lnTo>
                  <a:pt x="1393" y="879"/>
                </a:lnTo>
                <a:lnTo>
                  <a:pt x="1392" y="882"/>
                </a:lnTo>
                <a:lnTo>
                  <a:pt x="1389" y="885"/>
                </a:lnTo>
                <a:lnTo>
                  <a:pt x="1387" y="888"/>
                </a:lnTo>
                <a:lnTo>
                  <a:pt x="1384" y="892"/>
                </a:lnTo>
                <a:lnTo>
                  <a:pt x="1381" y="896"/>
                </a:lnTo>
                <a:lnTo>
                  <a:pt x="1379" y="900"/>
                </a:lnTo>
                <a:lnTo>
                  <a:pt x="1375" y="907"/>
                </a:lnTo>
                <a:lnTo>
                  <a:pt x="1370" y="913"/>
                </a:lnTo>
                <a:lnTo>
                  <a:pt x="1363" y="920"/>
                </a:lnTo>
                <a:lnTo>
                  <a:pt x="1363" y="921"/>
                </a:lnTo>
                <a:lnTo>
                  <a:pt x="1361" y="924"/>
                </a:lnTo>
                <a:lnTo>
                  <a:pt x="1358" y="927"/>
                </a:lnTo>
                <a:lnTo>
                  <a:pt x="1356" y="929"/>
                </a:lnTo>
                <a:lnTo>
                  <a:pt x="1355" y="930"/>
                </a:lnTo>
                <a:lnTo>
                  <a:pt x="1353" y="933"/>
                </a:lnTo>
                <a:lnTo>
                  <a:pt x="1352" y="934"/>
                </a:lnTo>
                <a:lnTo>
                  <a:pt x="1352" y="935"/>
                </a:lnTo>
                <a:lnTo>
                  <a:pt x="1351" y="935"/>
                </a:lnTo>
                <a:lnTo>
                  <a:pt x="1351" y="936"/>
                </a:lnTo>
                <a:lnTo>
                  <a:pt x="1350" y="937"/>
                </a:lnTo>
                <a:lnTo>
                  <a:pt x="1348" y="939"/>
                </a:lnTo>
                <a:lnTo>
                  <a:pt x="1346" y="943"/>
                </a:lnTo>
                <a:lnTo>
                  <a:pt x="1344" y="946"/>
                </a:lnTo>
                <a:lnTo>
                  <a:pt x="1343" y="949"/>
                </a:lnTo>
                <a:lnTo>
                  <a:pt x="1342" y="951"/>
                </a:lnTo>
                <a:lnTo>
                  <a:pt x="1341" y="952"/>
                </a:lnTo>
                <a:lnTo>
                  <a:pt x="1339" y="953"/>
                </a:lnTo>
                <a:lnTo>
                  <a:pt x="1337" y="955"/>
                </a:lnTo>
                <a:lnTo>
                  <a:pt x="1335" y="959"/>
                </a:lnTo>
                <a:lnTo>
                  <a:pt x="1335" y="960"/>
                </a:lnTo>
                <a:lnTo>
                  <a:pt x="1334" y="959"/>
                </a:lnTo>
                <a:lnTo>
                  <a:pt x="1333" y="962"/>
                </a:lnTo>
                <a:lnTo>
                  <a:pt x="1331" y="963"/>
                </a:lnTo>
                <a:lnTo>
                  <a:pt x="1331" y="964"/>
                </a:lnTo>
                <a:lnTo>
                  <a:pt x="1330" y="966"/>
                </a:lnTo>
                <a:lnTo>
                  <a:pt x="1327" y="970"/>
                </a:lnTo>
                <a:lnTo>
                  <a:pt x="1323" y="976"/>
                </a:lnTo>
                <a:lnTo>
                  <a:pt x="1322" y="977"/>
                </a:lnTo>
                <a:lnTo>
                  <a:pt x="1320" y="980"/>
                </a:lnTo>
                <a:lnTo>
                  <a:pt x="1309" y="999"/>
                </a:lnTo>
                <a:lnTo>
                  <a:pt x="1308" y="1000"/>
                </a:lnTo>
                <a:lnTo>
                  <a:pt x="1306" y="1001"/>
                </a:lnTo>
                <a:lnTo>
                  <a:pt x="1306" y="1002"/>
                </a:lnTo>
                <a:lnTo>
                  <a:pt x="1306" y="1003"/>
                </a:lnTo>
                <a:lnTo>
                  <a:pt x="1306" y="1004"/>
                </a:lnTo>
                <a:lnTo>
                  <a:pt x="1305" y="1004"/>
                </a:lnTo>
                <a:lnTo>
                  <a:pt x="1305" y="1005"/>
                </a:lnTo>
                <a:lnTo>
                  <a:pt x="1304" y="1005"/>
                </a:lnTo>
                <a:lnTo>
                  <a:pt x="1304" y="1006"/>
                </a:lnTo>
                <a:lnTo>
                  <a:pt x="1303" y="1008"/>
                </a:lnTo>
                <a:lnTo>
                  <a:pt x="1303" y="1009"/>
                </a:lnTo>
                <a:lnTo>
                  <a:pt x="1302" y="1009"/>
                </a:lnTo>
                <a:lnTo>
                  <a:pt x="1302" y="1010"/>
                </a:lnTo>
                <a:lnTo>
                  <a:pt x="1301" y="1011"/>
                </a:lnTo>
                <a:lnTo>
                  <a:pt x="1301" y="1012"/>
                </a:lnTo>
                <a:lnTo>
                  <a:pt x="1300" y="1013"/>
                </a:lnTo>
                <a:lnTo>
                  <a:pt x="1299" y="1013"/>
                </a:lnTo>
                <a:lnTo>
                  <a:pt x="1299" y="1014"/>
                </a:lnTo>
                <a:lnTo>
                  <a:pt x="1297" y="1016"/>
                </a:lnTo>
                <a:lnTo>
                  <a:pt x="1297" y="1017"/>
                </a:lnTo>
                <a:lnTo>
                  <a:pt x="1296" y="1017"/>
                </a:lnTo>
                <a:lnTo>
                  <a:pt x="1296" y="1018"/>
                </a:lnTo>
                <a:lnTo>
                  <a:pt x="1295" y="1020"/>
                </a:lnTo>
                <a:lnTo>
                  <a:pt x="1295" y="1019"/>
                </a:lnTo>
                <a:lnTo>
                  <a:pt x="1295" y="1020"/>
                </a:lnTo>
                <a:lnTo>
                  <a:pt x="1294" y="1020"/>
                </a:lnTo>
                <a:lnTo>
                  <a:pt x="1294" y="1021"/>
                </a:lnTo>
                <a:lnTo>
                  <a:pt x="1295" y="1021"/>
                </a:lnTo>
                <a:lnTo>
                  <a:pt x="1296" y="1022"/>
                </a:lnTo>
                <a:lnTo>
                  <a:pt x="1295" y="1022"/>
                </a:lnTo>
                <a:lnTo>
                  <a:pt x="1294" y="1021"/>
                </a:lnTo>
                <a:lnTo>
                  <a:pt x="1293" y="1022"/>
                </a:lnTo>
                <a:lnTo>
                  <a:pt x="1293" y="1023"/>
                </a:lnTo>
                <a:lnTo>
                  <a:pt x="1294" y="1023"/>
                </a:lnTo>
                <a:lnTo>
                  <a:pt x="1293" y="1023"/>
                </a:lnTo>
                <a:lnTo>
                  <a:pt x="1293" y="1025"/>
                </a:lnTo>
                <a:lnTo>
                  <a:pt x="1292" y="1026"/>
                </a:lnTo>
                <a:lnTo>
                  <a:pt x="1292" y="1027"/>
                </a:lnTo>
                <a:lnTo>
                  <a:pt x="1292" y="1028"/>
                </a:lnTo>
                <a:lnTo>
                  <a:pt x="1291" y="1029"/>
                </a:lnTo>
                <a:lnTo>
                  <a:pt x="1291" y="1030"/>
                </a:lnTo>
                <a:lnTo>
                  <a:pt x="1291" y="1031"/>
                </a:lnTo>
                <a:lnTo>
                  <a:pt x="1289" y="1035"/>
                </a:lnTo>
                <a:lnTo>
                  <a:pt x="1289" y="1036"/>
                </a:lnTo>
                <a:lnTo>
                  <a:pt x="1289" y="1037"/>
                </a:lnTo>
                <a:lnTo>
                  <a:pt x="1289" y="1039"/>
                </a:lnTo>
                <a:lnTo>
                  <a:pt x="1288" y="1042"/>
                </a:lnTo>
                <a:lnTo>
                  <a:pt x="1289" y="1042"/>
                </a:lnTo>
                <a:lnTo>
                  <a:pt x="1289" y="1043"/>
                </a:lnTo>
                <a:lnTo>
                  <a:pt x="1289" y="1044"/>
                </a:lnTo>
                <a:lnTo>
                  <a:pt x="1288" y="1044"/>
                </a:lnTo>
                <a:lnTo>
                  <a:pt x="1288" y="1045"/>
                </a:lnTo>
                <a:lnTo>
                  <a:pt x="1288" y="1046"/>
                </a:lnTo>
                <a:lnTo>
                  <a:pt x="1287" y="1051"/>
                </a:lnTo>
                <a:lnTo>
                  <a:pt x="1287" y="1052"/>
                </a:lnTo>
                <a:lnTo>
                  <a:pt x="1287" y="1053"/>
                </a:lnTo>
                <a:lnTo>
                  <a:pt x="1287" y="1054"/>
                </a:lnTo>
                <a:lnTo>
                  <a:pt x="1287" y="1055"/>
                </a:lnTo>
                <a:lnTo>
                  <a:pt x="1287" y="1056"/>
                </a:lnTo>
                <a:lnTo>
                  <a:pt x="1287" y="1058"/>
                </a:lnTo>
                <a:lnTo>
                  <a:pt x="1287" y="1059"/>
                </a:lnTo>
                <a:lnTo>
                  <a:pt x="1287" y="1060"/>
                </a:lnTo>
                <a:lnTo>
                  <a:pt x="1287" y="1066"/>
                </a:lnTo>
                <a:lnTo>
                  <a:pt x="1287" y="1067"/>
                </a:lnTo>
                <a:lnTo>
                  <a:pt x="1288" y="1071"/>
                </a:lnTo>
                <a:lnTo>
                  <a:pt x="1287" y="1071"/>
                </a:lnTo>
                <a:lnTo>
                  <a:pt x="1286" y="1071"/>
                </a:lnTo>
                <a:lnTo>
                  <a:pt x="1279" y="1067"/>
                </a:lnTo>
                <a:lnTo>
                  <a:pt x="1279" y="1068"/>
                </a:lnTo>
                <a:lnTo>
                  <a:pt x="1280" y="1069"/>
                </a:lnTo>
                <a:lnTo>
                  <a:pt x="1279" y="1068"/>
                </a:lnTo>
                <a:lnTo>
                  <a:pt x="1278" y="1069"/>
                </a:lnTo>
                <a:lnTo>
                  <a:pt x="1279" y="1069"/>
                </a:lnTo>
                <a:lnTo>
                  <a:pt x="1280" y="1070"/>
                </a:lnTo>
                <a:lnTo>
                  <a:pt x="1279" y="1069"/>
                </a:lnTo>
                <a:lnTo>
                  <a:pt x="1278" y="1069"/>
                </a:lnTo>
                <a:lnTo>
                  <a:pt x="1278" y="1070"/>
                </a:lnTo>
                <a:lnTo>
                  <a:pt x="1278" y="1071"/>
                </a:lnTo>
                <a:lnTo>
                  <a:pt x="1279" y="1070"/>
                </a:lnTo>
                <a:lnTo>
                  <a:pt x="1279" y="1071"/>
                </a:lnTo>
                <a:lnTo>
                  <a:pt x="1280" y="1071"/>
                </a:lnTo>
                <a:lnTo>
                  <a:pt x="1279" y="1071"/>
                </a:lnTo>
                <a:lnTo>
                  <a:pt x="1280" y="1071"/>
                </a:lnTo>
                <a:lnTo>
                  <a:pt x="1280" y="1072"/>
                </a:lnTo>
                <a:lnTo>
                  <a:pt x="1280" y="1071"/>
                </a:lnTo>
                <a:lnTo>
                  <a:pt x="1284" y="1073"/>
                </a:lnTo>
                <a:lnTo>
                  <a:pt x="1285" y="1075"/>
                </a:lnTo>
                <a:lnTo>
                  <a:pt x="1286" y="1072"/>
                </a:lnTo>
                <a:lnTo>
                  <a:pt x="1285" y="1075"/>
                </a:lnTo>
                <a:lnTo>
                  <a:pt x="1286" y="1075"/>
                </a:lnTo>
                <a:lnTo>
                  <a:pt x="1286" y="1076"/>
                </a:lnTo>
                <a:lnTo>
                  <a:pt x="1286" y="1075"/>
                </a:lnTo>
                <a:lnTo>
                  <a:pt x="1285" y="1075"/>
                </a:lnTo>
                <a:lnTo>
                  <a:pt x="1286" y="1075"/>
                </a:lnTo>
                <a:lnTo>
                  <a:pt x="1285" y="1075"/>
                </a:lnTo>
                <a:lnTo>
                  <a:pt x="1284" y="1075"/>
                </a:lnTo>
                <a:lnTo>
                  <a:pt x="1284" y="1076"/>
                </a:lnTo>
                <a:lnTo>
                  <a:pt x="1283" y="1076"/>
                </a:lnTo>
                <a:lnTo>
                  <a:pt x="1279" y="1073"/>
                </a:lnTo>
                <a:lnTo>
                  <a:pt x="1279" y="1075"/>
                </a:lnTo>
                <a:lnTo>
                  <a:pt x="1279" y="1076"/>
                </a:lnTo>
                <a:lnTo>
                  <a:pt x="1279" y="1077"/>
                </a:lnTo>
                <a:lnTo>
                  <a:pt x="1279" y="1078"/>
                </a:lnTo>
                <a:lnTo>
                  <a:pt x="1280" y="1079"/>
                </a:lnTo>
                <a:lnTo>
                  <a:pt x="1280" y="1080"/>
                </a:lnTo>
                <a:lnTo>
                  <a:pt x="1280" y="1081"/>
                </a:lnTo>
                <a:lnTo>
                  <a:pt x="1280" y="1083"/>
                </a:lnTo>
                <a:lnTo>
                  <a:pt x="1280" y="1084"/>
                </a:lnTo>
                <a:lnTo>
                  <a:pt x="1281" y="1084"/>
                </a:lnTo>
                <a:lnTo>
                  <a:pt x="1281" y="1085"/>
                </a:lnTo>
                <a:lnTo>
                  <a:pt x="1281" y="1086"/>
                </a:lnTo>
                <a:lnTo>
                  <a:pt x="1283" y="1086"/>
                </a:lnTo>
                <a:lnTo>
                  <a:pt x="1283" y="1087"/>
                </a:lnTo>
                <a:lnTo>
                  <a:pt x="1281" y="1087"/>
                </a:lnTo>
                <a:lnTo>
                  <a:pt x="1281" y="1089"/>
                </a:lnTo>
                <a:lnTo>
                  <a:pt x="1283" y="1092"/>
                </a:lnTo>
                <a:lnTo>
                  <a:pt x="1283" y="1093"/>
                </a:lnTo>
                <a:lnTo>
                  <a:pt x="1283" y="1095"/>
                </a:lnTo>
                <a:lnTo>
                  <a:pt x="1284" y="1097"/>
                </a:lnTo>
                <a:lnTo>
                  <a:pt x="1284" y="1098"/>
                </a:lnTo>
                <a:lnTo>
                  <a:pt x="1285" y="1100"/>
                </a:lnTo>
                <a:lnTo>
                  <a:pt x="1285" y="1101"/>
                </a:lnTo>
                <a:lnTo>
                  <a:pt x="1286" y="1101"/>
                </a:lnTo>
                <a:lnTo>
                  <a:pt x="1286" y="1102"/>
                </a:lnTo>
                <a:lnTo>
                  <a:pt x="1287" y="1102"/>
                </a:lnTo>
                <a:lnTo>
                  <a:pt x="1287" y="1103"/>
                </a:lnTo>
                <a:lnTo>
                  <a:pt x="1288" y="1103"/>
                </a:lnTo>
                <a:lnTo>
                  <a:pt x="1288" y="1104"/>
                </a:lnTo>
                <a:lnTo>
                  <a:pt x="1289" y="1104"/>
                </a:lnTo>
                <a:lnTo>
                  <a:pt x="1289" y="1105"/>
                </a:lnTo>
                <a:lnTo>
                  <a:pt x="1291" y="1105"/>
                </a:lnTo>
                <a:lnTo>
                  <a:pt x="1291" y="1106"/>
                </a:lnTo>
                <a:lnTo>
                  <a:pt x="1292" y="1108"/>
                </a:lnTo>
                <a:lnTo>
                  <a:pt x="1292" y="1109"/>
                </a:lnTo>
                <a:lnTo>
                  <a:pt x="1292" y="1110"/>
                </a:lnTo>
                <a:lnTo>
                  <a:pt x="1293" y="1110"/>
                </a:lnTo>
                <a:lnTo>
                  <a:pt x="1293" y="1111"/>
                </a:lnTo>
                <a:lnTo>
                  <a:pt x="1293" y="1112"/>
                </a:lnTo>
                <a:lnTo>
                  <a:pt x="1293" y="1113"/>
                </a:lnTo>
                <a:lnTo>
                  <a:pt x="1293" y="1114"/>
                </a:lnTo>
                <a:lnTo>
                  <a:pt x="1293" y="1115"/>
                </a:lnTo>
                <a:lnTo>
                  <a:pt x="1292" y="1118"/>
                </a:lnTo>
                <a:lnTo>
                  <a:pt x="1292" y="1119"/>
                </a:lnTo>
                <a:lnTo>
                  <a:pt x="1292" y="1121"/>
                </a:lnTo>
                <a:lnTo>
                  <a:pt x="1293" y="1121"/>
                </a:lnTo>
                <a:lnTo>
                  <a:pt x="1292" y="1126"/>
                </a:lnTo>
                <a:lnTo>
                  <a:pt x="1292" y="1127"/>
                </a:lnTo>
                <a:lnTo>
                  <a:pt x="1292" y="1128"/>
                </a:lnTo>
                <a:lnTo>
                  <a:pt x="1292" y="1129"/>
                </a:lnTo>
                <a:lnTo>
                  <a:pt x="1291" y="1130"/>
                </a:lnTo>
                <a:lnTo>
                  <a:pt x="1291" y="1131"/>
                </a:lnTo>
                <a:lnTo>
                  <a:pt x="1291" y="1133"/>
                </a:lnTo>
                <a:lnTo>
                  <a:pt x="1291" y="1134"/>
                </a:lnTo>
                <a:lnTo>
                  <a:pt x="1291" y="1135"/>
                </a:lnTo>
                <a:lnTo>
                  <a:pt x="1289" y="1136"/>
                </a:lnTo>
                <a:lnTo>
                  <a:pt x="1289" y="1137"/>
                </a:lnTo>
                <a:lnTo>
                  <a:pt x="1289" y="1138"/>
                </a:lnTo>
                <a:lnTo>
                  <a:pt x="1289" y="1140"/>
                </a:lnTo>
                <a:lnTo>
                  <a:pt x="1289" y="1142"/>
                </a:lnTo>
                <a:lnTo>
                  <a:pt x="1288" y="1143"/>
                </a:lnTo>
                <a:lnTo>
                  <a:pt x="1288" y="1144"/>
                </a:lnTo>
                <a:lnTo>
                  <a:pt x="1288" y="1145"/>
                </a:lnTo>
                <a:lnTo>
                  <a:pt x="1288" y="1146"/>
                </a:lnTo>
                <a:lnTo>
                  <a:pt x="1287" y="1148"/>
                </a:lnTo>
                <a:lnTo>
                  <a:pt x="1286" y="1159"/>
                </a:lnTo>
                <a:lnTo>
                  <a:pt x="1286" y="1161"/>
                </a:lnTo>
                <a:lnTo>
                  <a:pt x="1285" y="1163"/>
                </a:lnTo>
                <a:lnTo>
                  <a:pt x="1285" y="1165"/>
                </a:lnTo>
                <a:lnTo>
                  <a:pt x="1284" y="1169"/>
                </a:lnTo>
                <a:lnTo>
                  <a:pt x="1284" y="1171"/>
                </a:lnTo>
                <a:lnTo>
                  <a:pt x="1283" y="1173"/>
                </a:lnTo>
                <a:lnTo>
                  <a:pt x="1283" y="1177"/>
                </a:lnTo>
                <a:lnTo>
                  <a:pt x="1281" y="1179"/>
                </a:lnTo>
                <a:lnTo>
                  <a:pt x="1280" y="1182"/>
                </a:lnTo>
                <a:lnTo>
                  <a:pt x="1279" y="1185"/>
                </a:lnTo>
                <a:lnTo>
                  <a:pt x="1279" y="1188"/>
                </a:lnTo>
                <a:lnTo>
                  <a:pt x="1278" y="1192"/>
                </a:lnTo>
                <a:lnTo>
                  <a:pt x="1277" y="1194"/>
                </a:lnTo>
                <a:lnTo>
                  <a:pt x="1276" y="1197"/>
                </a:lnTo>
                <a:lnTo>
                  <a:pt x="1276" y="1198"/>
                </a:lnTo>
                <a:lnTo>
                  <a:pt x="1272" y="1205"/>
                </a:lnTo>
                <a:lnTo>
                  <a:pt x="1272" y="1207"/>
                </a:lnTo>
                <a:lnTo>
                  <a:pt x="1271" y="1209"/>
                </a:lnTo>
                <a:lnTo>
                  <a:pt x="1271" y="1210"/>
                </a:lnTo>
                <a:lnTo>
                  <a:pt x="1270" y="1212"/>
                </a:lnTo>
                <a:lnTo>
                  <a:pt x="1270" y="1213"/>
                </a:lnTo>
                <a:lnTo>
                  <a:pt x="1270" y="1214"/>
                </a:lnTo>
                <a:lnTo>
                  <a:pt x="1269" y="1214"/>
                </a:lnTo>
                <a:lnTo>
                  <a:pt x="1269" y="1215"/>
                </a:lnTo>
                <a:lnTo>
                  <a:pt x="1268" y="1217"/>
                </a:lnTo>
                <a:lnTo>
                  <a:pt x="1267" y="1218"/>
                </a:lnTo>
                <a:lnTo>
                  <a:pt x="1264" y="1220"/>
                </a:lnTo>
                <a:lnTo>
                  <a:pt x="1263" y="1221"/>
                </a:lnTo>
                <a:lnTo>
                  <a:pt x="1262" y="1221"/>
                </a:lnTo>
                <a:lnTo>
                  <a:pt x="1261" y="1221"/>
                </a:lnTo>
                <a:lnTo>
                  <a:pt x="1260" y="1222"/>
                </a:lnTo>
                <a:lnTo>
                  <a:pt x="1259" y="1222"/>
                </a:lnTo>
                <a:lnTo>
                  <a:pt x="1258" y="1222"/>
                </a:lnTo>
                <a:lnTo>
                  <a:pt x="1256" y="1222"/>
                </a:lnTo>
                <a:lnTo>
                  <a:pt x="1253" y="1222"/>
                </a:lnTo>
                <a:lnTo>
                  <a:pt x="1252" y="1222"/>
                </a:lnTo>
                <a:lnTo>
                  <a:pt x="1252" y="1223"/>
                </a:lnTo>
                <a:lnTo>
                  <a:pt x="1247" y="1223"/>
                </a:lnTo>
                <a:lnTo>
                  <a:pt x="1249" y="1226"/>
                </a:lnTo>
                <a:lnTo>
                  <a:pt x="1239" y="1227"/>
                </a:lnTo>
                <a:lnTo>
                  <a:pt x="1237" y="1227"/>
                </a:lnTo>
                <a:lnTo>
                  <a:pt x="1234" y="1228"/>
                </a:lnTo>
                <a:lnTo>
                  <a:pt x="1224" y="1229"/>
                </a:lnTo>
                <a:lnTo>
                  <a:pt x="1217" y="1229"/>
                </a:lnTo>
                <a:lnTo>
                  <a:pt x="1217" y="1230"/>
                </a:lnTo>
                <a:lnTo>
                  <a:pt x="1216" y="1230"/>
                </a:lnTo>
                <a:lnTo>
                  <a:pt x="1216" y="1229"/>
                </a:lnTo>
                <a:lnTo>
                  <a:pt x="1214" y="1226"/>
                </a:lnTo>
                <a:lnTo>
                  <a:pt x="1214" y="1224"/>
                </a:lnTo>
                <a:lnTo>
                  <a:pt x="1213" y="1224"/>
                </a:lnTo>
                <a:lnTo>
                  <a:pt x="1211" y="1226"/>
                </a:lnTo>
                <a:lnTo>
                  <a:pt x="1210" y="1226"/>
                </a:lnTo>
                <a:lnTo>
                  <a:pt x="1208" y="1226"/>
                </a:lnTo>
                <a:lnTo>
                  <a:pt x="1207" y="1226"/>
                </a:lnTo>
                <a:lnTo>
                  <a:pt x="1204" y="1227"/>
                </a:lnTo>
                <a:lnTo>
                  <a:pt x="1203" y="1227"/>
                </a:lnTo>
                <a:lnTo>
                  <a:pt x="1202" y="1227"/>
                </a:lnTo>
                <a:lnTo>
                  <a:pt x="1201" y="1227"/>
                </a:lnTo>
                <a:lnTo>
                  <a:pt x="1200" y="1228"/>
                </a:lnTo>
                <a:lnTo>
                  <a:pt x="1199" y="1228"/>
                </a:lnTo>
                <a:lnTo>
                  <a:pt x="1197" y="1228"/>
                </a:lnTo>
                <a:lnTo>
                  <a:pt x="1195" y="1228"/>
                </a:lnTo>
                <a:lnTo>
                  <a:pt x="1192" y="1229"/>
                </a:lnTo>
                <a:lnTo>
                  <a:pt x="1191" y="1229"/>
                </a:lnTo>
                <a:lnTo>
                  <a:pt x="1189" y="1229"/>
                </a:lnTo>
                <a:lnTo>
                  <a:pt x="1188" y="1229"/>
                </a:lnTo>
                <a:lnTo>
                  <a:pt x="1187" y="1230"/>
                </a:lnTo>
                <a:lnTo>
                  <a:pt x="1185" y="1230"/>
                </a:lnTo>
                <a:lnTo>
                  <a:pt x="1182" y="1231"/>
                </a:lnTo>
                <a:lnTo>
                  <a:pt x="1178" y="1231"/>
                </a:lnTo>
                <a:lnTo>
                  <a:pt x="1176" y="1232"/>
                </a:lnTo>
                <a:lnTo>
                  <a:pt x="1171" y="1234"/>
                </a:lnTo>
                <a:lnTo>
                  <a:pt x="1170" y="1235"/>
                </a:lnTo>
                <a:lnTo>
                  <a:pt x="1169" y="1235"/>
                </a:lnTo>
                <a:lnTo>
                  <a:pt x="1168" y="1235"/>
                </a:lnTo>
                <a:lnTo>
                  <a:pt x="1168" y="1236"/>
                </a:lnTo>
                <a:lnTo>
                  <a:pt x="1167" y="1237"/>
                </a:lnTo>
                <a:lnTo>
                  <a:pt x="1166" y="1237"/>
                </a:lnTo>
                <a:lnTo>
                  <a:pt x="1166" y="1238"/>
                </a:lnTo>
                <a:lnTo>
                  <a:pt x="1164" y="1238"/>
                </a:lnTo>
                <a:lnTo>
                  <a:pt x="1163" y="1239"/>
                </a:lnTo>
                <a:lnTo>
                  <a:pt x="1162" y="1240"/>
                </a:lnTo>
                <a:lnTo>
                  <a:pt x="1161" y="1240"/>
                </a:lnTo>
                <a:lnTo>
                  <a:pt x="1161" y="1242"/>
                </a:lnTo>
                <a:lnTo>
                  <a:pt x="1160" y="1242"/>
                </a:lnTo>
                <a:lnTo>
                  <a:pt x="1159" y="1243"/>
                </a:lnTo>
                <a:lnTo>
                  <a:pt x="1158" y="1244"/>
                </a:lnTo>
                <a:lnTo>
                  <a:pt x="1158" y="1245"/>
                </a:lnTo>
                <a:lnTo>
                  <a:pt x="1159" y="1246"/>
                </a:lnTo>
                <a:lnTo>
                  <a:pt x="1157" y="1247"/>
                </a:lnTo>
                <a:lnTo>
                  <a:pt x="1160" y="1252"/>
                </a:lnTo>
                <a:lnTo>
                  <a:pt x="1159" y="1253"/>
                </a:lnTo>
                <a:lnTo>
                  <a:pt x="1157" y="1255"/>
                </a:lnTo>
                <a:lnTo>
                  <a:pt x="1154" y="1252"/>
                </a:lnTo>
                <a:lnTo>
                  <a:pt x="1153" y="1252"/>
                </a:lnTo>
                <a:lnTo>
                  <a:pt x="1151" y="1252"/>
                </a:lnTo>
                <a:lnTo>
                  <a:pt x="1152" y="1253"/>
                </a:lnTo>
                <a:lnTo>
                  <a:pt x="1152" y="1254"/>
                </a:lnTo>
                <a:lnTo>
                  <a:pt x="1154" y="1256"/>
                </a:lnTo>
                <a:lnTo>
                  <a:pt x="1153" y="1256"/>
                </a:lnTo>
                <a:lnTo>
                  <a:pt x="1152" y="1256"/>
                </a:lnTo>
                <a:lnTo>
                  <a:pt x="1152" y="1255"/>
                </a:lnTo>
                <a:lnTo>
                  <a:pt x="1147" y="1251"/>
                </a:lnTo>
                <a:lnTo>
                  <a:pt x="1146" y="1252"/>
                </a:lnTo>
                <a:lnTo>
                  <a:pt x="1145" y="1253"/>
                </a:lnTo>
                <a:lnTo>
                  <a:pt x="1146" y="1253"/>
                </a:lnTo>
                <a:lnTo>
                  <a:pt x="1147" y="1253"/>
                </a:lnTo>
                <a:lnTo>
                  <a:pt x="1146" y="1254"/>
                </a:lnTo>
                <a:lnTo>
                  <a:pt x="1151" y="1259"/>
                </a:lnTo>
                <a:lnTo>
                  <a:pt x="1150" y="1260"/>
                </a:lnTo>
                <a:lnTo>
                  <a:pt x="1145" y="1254"/>
                </a:lnTo>
                <a:lnTo>
                  <a:pt x="1143" y="1254"/>
                </a:lnTo>
                <a:lnTo>
                  <a:pt x="1142" y="1255"/>
                </a:lnTo>
                <a:lnTo>
                  <a:pt x="1141" y="1256"/>
                </a:lnTo>
                <a:lnTo>
                  <a:pt x="1139" y="1257"/>
                </a:lnTo>
                <a:lnTo>
                  <a:pt x="1139" y="1259"/>
                </a:lnTo>
                <a:lnTo>
                  <a:pt x="1138" y="1259"/>
                </a:lnTo>
                <a:lnTo>
                  <a:pt x="1137" y="1260"/>
                </a:lnTo>
                <a:lnTo>
                  <a:pt x="1136" y="1261"/>
                </a:lnTo>
                <a:lnTo>
                  <a:pt x="1135" y="1261"/>
                </a:lnTo>
                <a:lnTo>
                  <a:pt x="1134" y="1261"/>
                </a:lnTo>
                <a:lnTo>
                  <a:pt x="1134" y="1262"/>
                </a:lnTo>
                <a:lnTo>
                  <a:pt x="1133" y="1262"/>
                </a:lnTo>
                <a:lnTo>
                  <a:pt x="1134" y="1263"/>
                </a:lnTo>
                <a:lnTo>
                  <a:pt x="1135" y="1263"/>
                </a:lnTo>
                <a:lnTo>
                  <a:pt x="1136" y="1265"/>
                </a:lnTo>
                <a:lnTo>
                  <a:pt x="1138" y="1268"/>
                </a:lnTo>
                <a:lnTo>
                  <a:pt x="1138" y="1269"/>
                </a:lnTo>
                <a:lnTo>
                  <a:pt x="1138" y="1268"/>
                </a:lnTo>
                <a:lnTo>
                  <a:pt x="1138" y="1269"/>
                </a:lnTo>
                <a:lnTo>
                  <a:pt x="1139" y="1269"/>
                </a:lnTo>
                <a:lnTo>
                  <a:pt x="1138" y="1270"/>
                </a:lnTo>
                <a:lnTo>
                  <a:pt x="1137" y="1269"/>
                </a:lnTo>
                <a:lnTo>
                  <a:pt x="1138" y="1269"/>
                </a:lnTo>
                <a:lnTo>
                  <a:pt x="1137" y="1269"/>
                </a:lnTo>
                <a:lnTo>
                  <a:pt x="1136" y="1268"/>
                </a:lnTo>
                <a:lnTo>
                  <a:pt x="1135" y="1267"/>
                </a:lnTo>
                <a:lnTo>
                  <a:pt x="1135" y="1265"/>
                </a:lnTo>
                <a:lnTo>
                  <a:pt x="1134" y="1265"/>
                </a:lnTo>
                <a:lnTo>
                  <a:pt x="1134" y="1264"/>
                </a:lnTo>
                <a:lnTo>
                  <a:pt x="1133" y="1263"/>
                </a:lnTo>
                <a:lnTo>
                  <a:pt x="1132" y="1263"/>
                </a:lnTo>
                <a:lnTo>
                  <a:pt x="1130" y="1264"/>
                </a:lnTo>
                <a:lnTo>
                  <a:pt x="1129" y="1265"/>
                </a:lnTo>
                <a:lnTo>
                  <a:pt x="1128" y="1267"/>
                </a:lnTo>
                <a:lnTo>
                  <a:pt x="1128" y="1268"/>
                </a:lnTo>
                <a:lnTo>
                  <a:pt x="1127" y="1268"/>
                </a:lnTo>
                <a:lnTo>
                  <a:pt x="1125" y="1270"/>
                </a:lnTo>
                <a:lnTo>
                  <a:pt x="1121" y="1272"/>
                </a:lnTo>
                <a:lnTo>
                  <a:pt x="1124" y="1278"/>
                </a:lnTo>
                <a:lnTo>
                  <a:pt x="1128" y="1274"/>
                </a:lnTo>
                <a:lnTo>
                  <a:pt x="1128" y="1277"/>
                </a:lnTo>
                <a:lnTo>
                  <a:pt x="1125" y="1279"/>
                </a:lnTo>
                <a:lnTo>
                  <a:pt x="1125" y="1280"/>
                </a:lnTo>
                <a:lnTo>
                  <a:pt x="1124" y="1281"/>
                </a:lnTo>
                <a:lnTo>
                  <a:pt x="1119" y="1273"/>
                </a:lnTo>
                <a:lnTo>
                  <a:pt x="1113" y="1276"/>
                </a:lnTo>
                <a:lnTo>
                  <a:pt x="1112" y="1276"/>
                </a:lnTo>
                <a:lnTo>
                  <a:pt x="1112" y="1277"/>
                </a:lnTo>
                <a:lnTo>
                  <a:pt x="1112" y="1278"/>
                </a:lnTo>
                <a:lnTo>
                  <a:pt x="1113" y="1279"/>
                </a:lnTo>
                <a:lnTo>
                  <a:pt x="1112" y="1279"/>
                </a:lnTo>
                <a:lnTo>
                  <a:pt x="1113" y="1279"/>
                </a:lnTo>
                <a:lnTo>
                  <a:pt x="1113" y="1280"/>
                </a:lnTo>
                <a:lnTo>
                  <a:pt x="1113" y="1281"/>
                </a:lnTo>
                <a:lnTo>
                  <a:pt x="1115" y="1282"/>
                </a:lnTo>
                <a:lnTo>
                  <a:pt x="1113" y="1282"/>
                </a:lnTo>
                <a:lnTo>
                  <a:pt x="1113" y="1281"/>
                </a:lnTo>
                <a:lnTo>
                  <a:pt x="1113" y="1280"/>
                </a:lnTo>
                <a:lnTo>
                  <a:pt x="1112" y="1279"/>
                </a:lnTo>
                <a:lnTo>
                  <a:pt x="1111" y="1279"/>
                </a:lnTo>
                <a:lnTo>
                  <a:pt x="1112" y="1280"/>
                </a:lnTo>
                <a:lnTo>
                  <a:pt x="1111" y="1281"/>
                </a:lnTo>
                <a:lnTo>
                  <a:pt x="1111" y="1280"/>
                </a:lnTo>
                <a:lnTo>
                  <a:pt x="1111" y="1279"/>
                </a:lnTo>
                <a:lnTo>
                  <a:pt x="1110" y="1279"/>
                </a:lnTo>
                <a:lnTo>
                  <a:pt x="1110" y="1280"/>
                </a:lnTo>
                <a:lnTo>
                  <a:pt x="1110" y="1281"/>
                </a:lnTo>
                <a:lnTo>
                  <a:pt x="1110" y="1280"/>
                </a:lnTo>
                <a:lnTo>
                  <a:pt x="1109" y="1280"/>
                </a:lnTo>
                <a:lnTo>
                  <a:pt x="1108" y="1280"/>
                </a:lnTo>
                <a:lnTo>
                  <a:pt x="1109" y="1280"/>
                </a:lnTo>
                <a:lnTo>
                  <a:pt x="1109" y="1281"/>
                </a:lnTo>
                <a:lnTo>
                  <a:pt x="1109" y="1282"/>
                </a:lnTo>
                <a:lnTo>
                  <a:pt x="1109" y="1284"/>
                </a:lnTo>
                <a:lnTo>
                  <a:pt x="1108" y="1284"/>
                </a:lnTo>
                <a:lnTo>
                  <a:pt x="1108" y="1282"/>
                </a:lnTo>
                <a:lnTo>
                  <a:pt x="1108" y="1281"/>
                </a:lnTo>
                <a:lnTo>
                  <a:pt x="1107" y="1280"/>
                </a:lnTo>
                <a:lnTo>
                  <a:pt x="1105" y="1281"/>
                </a:lnTo>
                <a:lnTo>
                  <a:pt x="1107" y="1282"/>
                </a:lnTo>
                <a:lnTo>
                  <a:pt x="1107" y="1284"/>
                </a:lnTo>
                <a:lnTo>
                  <a:pt x="1105" y="1284"/>
                </a:lnTo>
                <a:lnTo>
                  <a:pt x="1105" y="1282"/>
                </a:lnTo>
                <a:lnTo>
                  <a:pt x="1104" y="1282"/>
                </a:lnTo>
                <a:lnTo>
                  <a:pt x="1104" y="1281"/>
                </a:lnTo>
                <a:lnTo>
                  <a:pt x="1103" y="1281"/>
                </a:lnTo>
                <a:lnTo>
                  <a:pt x="1103" y="1282"/>
                </a:lnTo>
                <a:lnTo>
                  <a:pt x="1104" y="1284"/>
                </a:lnTo>
                <a:lnTo>
                  <a:pt x="1104" y="1285"/>
                </a:lnTo>
                <a:lnTo>
                  <a:pt x="1104" y="1286"/>
                </a:lnTo>
                <a:lnTo>
                  <a:pt x="1103" y="1286"/>
                </a:lnTo>
                <a:lnTo>
                  <a:pt x="1103" y="1285"/>
                </a:lnTo>
                <a:lnTo>
                  <a:pt x="1103" y="1284"/>
                </a:lnTo>
                <a:lnTo>
                  <a:pt x="1103" y="1282"/>
                </a:lnTo>
                <a:lnTo>
                  <a:pt x="1103" y="1281"/>
                </a:lnTo>
                <a:lnTo>
                  <a:pt x="1102" y="1281"/>
                </a:lnTo>
                <a:lnTo>
                  <a:pt x="1102" y="1282"/>
                </a:lnTo>
                <a:lnTo>
                  <a:pt x="1102" y="1284"/>
                </a:lnTo>
                <a:lnTo>
                  <a:pt x="1101" y="1284"/>
                </a:lnTo>
                <a:lnTo>
                  <a:pt x="1101" y="1282"/>
                </a:lnTo>
                <a:lnTo>
                  <a:pt x="1102" y="1282"/>
                </a:lnTo>
                <a:lnTo>
                  <a:pt x="1102" y="1281"/>
                </a:lnTo>
                <a:lnTo>
                  <a:pt x="1101" y="1281"/>
                </a:lnTo>
                <a:lnTo>
                  <a:pt x="1102" y="1281"/>
                </a:lnTo>
                <a:lnTo>
                  <a:pt x="1102" y="1280"/>
                </a:lnTo>
                <a:lnTo>
                  <a:pt x="1102" y="1279"/>
                </a:lnTo>
                <a:lnTo>
                  <a:pt x="1100" y="1278"/>
                </a:lnTo>
                <a:lnTo>
                  <a:pt x="1099" y="1281"/>
                </a:lnTo>
                <a:lnTo>
                  <a:pt x="1099" y="1282"/>
                </a:lnTo>
                <a:lnTo>
                  <a:pt x="1099" y="1284"/>
                </a:lnTo>
                <a:lnTo>
                  <a:pt x="1099" y="1281"/>
                </a:lnTo>
                <a:lnTo>
                  <a:pt x="1099" y="1280"/>
                </a:lnTo>
                <a:lnTo>
                  <a:pt x="1097" y="1281"/>
                </a:lnTo>
                <a:lnTo>
                  <a:pt x="1097" y="1282"/>
                </a:lnTo>
                <a:lnTo>
                  <a:pt x="1096" y="1282"/>
                </a:lnTo>
                <a:lnTo>
                  <a:pt x="1097" y="1282"/>
                </a:lnTo>
                <a:lnTo>
                  <a:pt x="1096" y="1282"/>
                </a:lnTo>
                <a:lnTo>
                  <a:pt x="1097" y="1281"/>
                </a:lnTo>
                <a:lnTo>
                  <a:pt x="1099" y="1280"/>
                </a:lnTo>
                <a:lnTo>
                  <a:pt x="1096" y="1279"/>
                </a:lnTo>
                <a:lnTo>
                  <a:pt x="1096" y="1280"/>
                </a:lnTo>
                <a:lnTo>
                  <a:pt x="1095" y="1281"/>
                </a:lnTo>
                <a:lnTo>
                  <a:pt x="1095" y="1282"/>
                </a:lnTo>
                <a:lnTo>
                  <a:pt x="1094" y="1282"/>
                </a:lnTo>
                <a:lnTo>
                  <a:pt x="1095" y="1281"/>
                </a:lnTo>
                <a:lnTo>
                  <a:pt x="1095" y="1280"/>
                </a:lnTo>
                <a:lnTo>
                  <a:pt x="1096" y="1280"/>
                </a:lnTo>
                <a:lnTo>
                  <a:pt x="1096" y="1279"/>
                </a:lnTo>
                <a:lnTo>
                  <a:pt x="1095" y="1278"/>
                </a:lnTo>
                <a:lnTo>
                  <a:pt x="1094" y="1279"/>
                </a:lnTo>
                <a:lnTo>
                  <a:pt x="1092" y="1277"/>
                </a:lnTo>
                <a:lnTo>
                  <a:pt x="1092" y="1276"/>
                </a:lnTo>
                <a:lnTo>
                  <a:pt x="1091" y="1276"/>
                </a:lnTo>
                <a:lnTo>
                  <a:pt x="1090" y="1274"/>
                </a:lnTo>
                <a:lnTo>
                  <a:pt x="1090" y="1273"/>
                </a:lnTo>
                <a:lnTo>
                  <a:pt x="1088" y="1273"/>
                </a:lnTo>
                <a:lnTo>
                  <a:pt x="1088" y="1272"/>
                </a:lnTo>
                <a:lnTo>
                  <a:pt x="1087" y="1270"/>
                </a:lnTo>
                <a:lnTo>
                  <a:pt x="1086" y="1270"/>
                </a:lnTo>
                <a:lnTo>
                  <a:pt x="1086" y="1269"/>
                </a:lnTo>
                <a:lnTo>
                  <a:pt x="1085" y="1268"/>
                </a:lnTo>
                <a:lnTo>
                  <a:pt x="1085" y="1267"/>
                </a:lnTo>
                <a:lnTo>
                  <a:pt x="1084" y="1267"/>
                </a:lnTo>
                <a:lnTo>
                  <a:pt x="1084" y="1265"/>
                </a:lnTo>
                <a:lnTo>
                  <a:pt x="1084" y="1264"/>
                </a:lnTo>
                <a:lnTo>
                  <a:pt x="1083" y="1264"/>
                </a:lnTo>
                <a:lnTo>
                  <a:pt x="1083" y="1263"/>
                </a:lnTo>
                <a:lnTo>
                  <a:pt x="1082" y="1263"/>
                </a:lnTo>
                <a:lnTo>
                  <a:pt x="1082" y="1262"/>
                </a:lnTo>
                <a:lnTo>
                  <a:pt x="1083" y="1262"/>
                </a:lnTo>
                <a:lnTo>
                  <a:pt x="1083" y="1263"/>
                </a:lnTo>
                <a:lnTo>
                  <a:pt x="1083" y="1262"/>
                </a:lnTo>
                <a:lnTo>
                  <a:pt x="1083" y="1261"/>
                </a:lnTo>
                <a:lnTo>
                  <a:pt x="1083" y="1260"/>
                </a:lnTo>
                <a:lnTo>
                  <a:pt x="1084" y="1260"/>
                </a:lnTo>
                <a:lnTo>
                  <a:pt x="1083" y="1259"/>
                </a:lnTo>
                <a:lnTo>
                  <a:pt x="1082" y="1260"/>
                </a:lnTo>
                <a:lnTo>
                  <a:pt x="1083" y="1260"/>
                </a:lnTo>
                <a:lnTo>
                  <a:pt x="1083" y="1261"/>
                </a:lnTo>
                <a:lnTo>
                  <a:pt x="1083" y="1260"/>
                </a:lnTo>
                <a:lnTo>
                  <a:pt x="1082" y="1260"/>
                </a:lnTo>
                <a:lnTo>
                  <a:pt x="1082" y="1261"/>
                </a:lnTo>
                <a:lnTo>
                  <a:pt x="1082" y="1259"/>
                </a:lnTo>
                <a:lnTo>
                  <a:pt x="1079" y="1260"/>
                </a:lnTo>
                <a:lnTo>
                  <a:pt x="1078" y="1257"/>
                </a:lnTo>
                <a:lnTo>
                  <a:pt x="1084" y="1256"/>
                </a:lnTo>
                <a:lnTo>
                  <a:pt x="1083" y="1256"/>
                </a:lnTo>
                <a:lnTo>
                  <a:pt x="1082" y="1256"/>
                </a:lnTo>
                <a:lnTo>
                  <a:pt x="1080" y="1257"/>
                </a:lnTo>
                <a:lnTo>
                  <a:pt x="1077" y="1256"/>
                </a:lnTo>
                <a:lnTo>
                  <a:pt x="1077" y="1255"/>
                </a:lnTo>
                <a:lnTo>
                  <a:pt x="1076" y="1248"/>
                </a:lnTo>
                <a:lnTo>
                  <a:pt x="1076" y="1245"/>
                </a:lnTo>
                <a:lnTo>
                  <a:pt x="1076" y="1243"/>
                </a:lnTo>
                <a:lnTo>
                  <a:pt x="1077" y="1243"/>
                </a:lnTo>
                <a:lnTo>
                  <a:pt x="1077" y="1242"/>
                </a:lnTo>
                <a:lnTo>
                  <a:pt x="1078" y="1242"/>
                </a:lnTo>
                <a:lnTo>
                  <a:pt x="1079" y="1242"/>
                </a:lnTo>
                <a:lnTo>
                  <a:pt x="1078" y="1242"/>
                </a:lnTo>
                <a:lnTo>
                  <a:pt x="1078" y="1243"/>
                </a:lnTo>
                <a:lnTo>
                  <a:pt x="1077" y="1243"/>
                </a:lnTo>
                <a:lnTo>
                  <a:pt x="1078" y="1243"/>
                </a:lnTo>
                <a:lnTo>
                  <a:pt x="1079" y="1243"/>
                </a:lnTo>
                <a:lnTo>
                  <a:pt x="1079" y="1240"/>
                </a:lnTo>
                <a:lnTo>
                  <a:pt x="1080" y="1238"/>
                </a:lnTo>
                <a:lnTo>
                  <a:pt x="1080" y="1237"/>
                </a:lnTo>
                <a:lnTo>
                  <a:pt x="1078" y="1237"/>
                </a:lnTo>
                <a:lnTo>
                  <a:pt x="1077" y="1236"/>
                </a:lnTo>
                <a:lnTo>
                  <a:pt x="1078" y="1234"/>
                </a:lnTo>
                <a:lnTo>
                  <a:pt x="1078" y="1231"/>
                </a:lnTo>
                <a:lnTo>
                  <a:pt x="1079" y="1227"/>
                </a:lnTo>
                <a:lnTo>
                  <a:pt x="1080" y="1223"/>
                </a:lnTo>
                <a:lnTo>
                  <a:pt x="1080" y="1222"/>
                </a:lnTo>
                <a:lnTo>
                  <a:pt x="1080" y="1219"/>
                </a:lnTo>
                <a:lnTo>
                  <a:pt x="1082" y="1217"/>
                </a:lnTo>
                <a:lnTo>
                  <a:pt x="1082" y="1214"/>
                </a:lnTo>
                <a:lnTo>
                  <a:pt x="1082" y="1212"/>
                </a:lnTo>
                <a:lnTo>
                  <a:pt x="1082" y="1211"/>
                </a:lnTo>
                <a:lnTo>
                  <a:pt x="1083" y="1207"/>
                </a:lnTo>
                <a:lnTo>
                  <a:pt x="1083" y="1211"/>
                </a:lnTo>
                <a:lnTo>
                  <a:pt x="1087" y="1212"/>
                </a:lnTo>
                <a:lnTo>
                  <a:pt x="1088" y="1210"/>
                </a:lnTo>
                <a:lnTo>
                  <a:pt x="1087" y="1210"/>
                </a:lnTo>
                <a:lnTo>
                  <a:pt x="1087" y="1209"/>
                </a:lnTo>
                <a:lnTo>
                  <a:pt x="1087" y="1207"/>
                </a:lnTo>
                <a:lnTo>
                  <a:pt x="1088" y="1207"/>
                </a:lnTo>
                <a:lnTo>
                  <a:pt x="1088" y="1206"/>
                </a:lnTo>
                <a:lnTo>
                  <a:pt x="1090" y="1204"/>
                </a:lnTo>
                <a:lnTo>
                  <a:pt x="1088" y="1204"/>
                </a:lnTo>
                <a:lnTo>
                  <a:pt x="1086" y="1204"/>
                </a:lnTo>
                <a:lnTo>
                  <a:pt x="1084" y="1203"/>
                </a:lnTo>
                <a:lnTo>
                  <a:pt x="1083" y="1205"/>
                </a:lnTo>
                <a:lnTo>
                  <a:pt x="1083" y="1206"/>
                </a:lnTo>
                <a:lnTo>
                  <a:pt x="1083" y="1205"/>
                </a:lnTo>
                <a:lnTo>
                  <a:pt x="1083" y="1203"/>
                </a:lnTo>
                <a:lnTo>
                  <a:pt x="1084" y="1201"/>
                </a:lnTo>
                <a:lnTo>
                  <a:pt x="1084" y="1196"/>
                </a:lnTo>
                <a:lnTo>
                  <a:pt x="1084" y="1195"/>
                </a:lnTo>
                <a:lnTo>
                  <a:pt x="1085" y="1193"/>
                </a:lnTo>
                <a:lnTo>
                  <a:pt x="1085" y="1192"/>
                </a:lnTo>
                <a:lnTo>
                  <a:pt x="1085" y="1187"/>
                </a:lnTo>
                <a:lnTo>
                  <a:pt x="1086" y="1182"/>
                </a:lnTo>
                <a:lnTo>
                  <a:pt x="1086" y="1178"/>
                </a:lnTo>
                <a:lnTo>
                  <a:pt x="1087" y="1173"/>
                </a:lnTo>
                <a:lnTo>
                  <a:pt x="1091" y="1173"/>
                </a:lnTo>
                <a:lnTo>
                  <a:pt x="1092" y="1173"/>
                </a:lnTo>
                <a:lnTo>
                  <a:pt x="1093" y="1173"/>
                </a:lnTo>
                <a:lnTo>
                  <a:pt x="1095" y="1175"/>
                </a:lnTo>
                <a:lnTo>
                  <a:pt x="1095" y="1173"/>
                </a:lnTo>
                <a:lnTo>
                  <a:pt x="1096" y="1173"/>
                </a:lnTo>
                <a:lnTo>
                  <a:pt x="1103" y="1175"/>
                </a:lnTo>
                <a:lnTo>
                  <a:pt x="1104" y="1171"/>
                </a:lnTo>
                <a:lnTo>
                  <a:pt x="1104" y="1170"/>
                </a:lnTo>
                <a:lnTo>
                  <a:pt x="1104" y="1168"/>
                </a:lnTo>
                <a:lnTo>
                  <a:pt x="1104" y="1167"/>
                </a:lnTo>
                <a:lnTo>
                  <a:pt x="1102" y="1167"/>
                </a:lnTo>
                <a:lnTo>
                  <a:pt x="1102" y="1164"/>
                </a:lnTo>
                <a:lnTo>
                  <a:pt x="1100" y="1164"/>
                </a:lnTo>
                <a:lnTo>
                  <a:pt x="1099" y="1164"/>
                </a:lnTo>
                <a:lnTo>
                  <a:pt x="1093" y="1163"/>
                </a:lnTo>
                <a:lnTo>
                  <a:pt x="1092" y="1163"/>
                </a:lnTo>
                <a:lnTo>
                  <a:pt x="1088" y="1163"/>
                </a:lnTo>
                <a:lnTo>
                  <a:pt x="1090" y="1161"/>
                </a:lnTo>
                <a:lnTo>
                  <a:pt x="1097" y="1162"/>
                </a:lnTo>
                <a:lnTo>
                  <a:pt x="1102" y="1163"/>
                </a:lnTo>
                <a:lnTo>
                  <a:pt x="1104" y="1163"/>
                </a:lnTo>
                <a:lnTo>
                  <a:pt x="1104" y="1160"/>
                </a:lnTo>
                <a:lnTo>
                  <a:pt x="1092" y="1157"/>
                </a:lnTo>
                <a:lnTo>
                  <a:pt x="1092" y="1155"/>
                </a:lnTo>
                <a:lnTo>
                  <a:pt x="1103" y="1157"/>
                </a:lnTo>
                <a:lnTo>
                  <a:pt x="1103" y="1156"/>
                </a:lnTo>
                <a:lnTo>
                  <a:pt x="1101" y="1156"/>
                </a:lnTo>
                <a:lnTo>
                  <a:pt x="1101" y="1155"/>
                </a:lnTo>
                <a:lnTo>
                  <a:pt x="1102" y="1155"/>
                </a:lnTo>
                <a:lnTo>
                  <a:pt x="1103" y="1155"/>
                </a:lnTo>
                <a:lnTo>
                  <a:pt x="1103" y="1156"/>
                </a:lnTo>
                <a:lnTo>
                  <a:pt x="1103" y="1155"/>
                </a:lnTo>
                <a:lnTo>
                  <a:pt x="1107" y="1156"/>
                </a:lnTo>
                <a:lnTo>
                  <a:pt x="1107" y="1154"/>
                </a:lnTo>
                <a:lnTo>
                  <a:pt x="1107" y="1151"/>
                </a:lnTo>
                <a:lnTo>
                  <a:pt x="1108" y="1147"/>
                </a:lnTo>
                <a:lnTo>
                  <a:pt x="1108" y="1143"/>
                </a:lnTo>
                <a:lnTo>
                  <a:pt x="1109" y="1139"/>
                </a:lnTo>
                <a:lnTo>
                  <a:pt x="1110" y="1135"/>
                </a:lnTo>
                <a:lnTo>
                  <a:pt x="1110" y="1130"/>
                </a:lnTo>
                <a:lnTo>
                  <a:pt x="1109" y="1129"/>
                </a:lnTo>
                <a:lnTo>
                  <a:pt x="1108" y="1129"/>
                </a:lnTo>
                <a:lnTo>
                  <a:pt x="1099" y="1128"/>
                </a:lnTo>
                <a:lnTo>
                  <a:pt x="1096" y="1128"/>
                </a:lnTo>
                <a:lnTo>
                  <a:pt x="1094" y="1127"/>
                </a:lnTo>
                <a:lnTo>
                  <a:pt x="1094" y="1126"/>
                </a:lnTo>
                <a:lnTo>
                  <a:pt x="1094" y="1125"/>
                </a:lnTo>
                <a:lnTo>
                  <a:pt x="1099" y="1125"/>
                </a:lnTo>
                <a:lnTo>
                  <a:pt x="1102" y="1126"/>
                </a:lnTo>
                <a:lnTo>
                  <a:pt x="1107" y="1126"/>
                </a:lnTo>
                <a:lnTo>
                  <a:pt x="1111" y="1127"/>
                </a:lnTo>
                <a:lnTo>
                  <a:pt x="1111" y="1115"/>
                </a:lnTo>
                <a:lnTo>
                  <a:pt x="1097" y="1114"/>
                </a:lnTo>
                <a:lnTo>
                  <a:pt x="1097" y="1113"/>
                </a:lnTo>
                <a:lnTo>
                  <a:pt x="1099" y="1109"/>
                </a:lnTo>
                <a:lnTo>
                  <a:pt x="1100" y="1102"/>
                </a:lnTo>
                <a:lnTo>
                  <a:pt x="1100" y="1101"/>
                </a:lnTo>
                <a:lnTo>
                  <a:pt x="1100" y="1102"/>
                </a:lnTo>
                <a:lnTo>
                  <a:pt x="1112" y="1103"/>
                </a:lnTo>
                <a:lnTo>
                  <a:pt x="1112" y="1098"/>
                </a:lnTo>
                <a:lnTo>
                  <a:pt x="1113" y="1096"/>
                </a:lnTo>
                <a:lnTo>
                  <a:pt x="1113" y="1092"/>
                </a:lnTo>
                <a:lnTo>
                  <a:pt x="1113" y="1087"/>
                </a:lnTo>
                <a:lnTo>
                  <a:pt x="1111" y="1087"/>
                </a:lnTo>
                <a:lnTo>
                  <a:pt x="1100" y="1087"/>
                </a:lnTo>
                <a:lnTo>
                  <a:pt x="1100" y="1086"/>
                </a:lnTo>
                <a:lnTo>
                  <a:pt x="1113" y="1086"/>
                </a:lnTo>
                <a:lnTo>
                  <a:pt x="1115" y="1085"/>
                </a:lnTo>
                <a:lnTo>
                  <a:pt x="1115" y="1084"/>
                </a:lnTo>
                <a:lnTo>
                  <a:pt x="1113" y="1084"/>
                </a:lnTo>
                <a:lnTo>
                  <a:pt x="1113" y="1081"/>
                </a:lnTo>
                <a:lnTo>
                  <a:pt x="1109" y="1081"/>
                </a:lnTo>
                <a:lnTo>
                  <a:pt x="1109" y="1079"/>
                </a:lnTo>
                <a:lnTo>
                  <a:pt x="1115" y="1080"/>
                </a:lnTo>
                <a:lnTo>
                  <a:pt x="1115" y="1078"/>
                </a:lnTo>
                <a:lnTo>
                  <a:pt x="1115" y="1073"/>
                </a:lnTo>
                <a:lnTo>
                  <a:pt x="1115" y="1069"/>
                </a:lnTo>
                <a:lnTo>
                  <a:pt x="1115" y="1068"/>
                </a:lnTo>
                <a:lnTo>
                  <a:pt x="1116" y="1064"/>
                </a:lnTo>
                <a:lnTo>
                  <a:pt x="1116" y="1060"/>
                </a:lnTo>
                <a:lnTo>
                  <a:pt x="1116" y="1058"/>
                </a:lnTo>
                <a:lnTo>
                  <a:pt x="1112" y="1058"/>
                </a:lnTo>
                <a:lnTo>
                  <a:pt x="1113" y="1056"/>
                </a:lnTo>
                <a:lnTo>
                  <a:pt x="1112" y="1055"/>
                </a:lnTo>
                <a:lnTo>
                  <a:pt x="1113" y="1055"/>
                </a:lnTo>
                <a:lnTo>
                  <a:pt x="1116" y="1055"/>
                </a:lnTo>
                <a:lnTo>
                  <a:pt x="1116" y="1053"/>
                </a:lnTo>
                <a:lnTo>
                  <a:pt x="1116" y="1051"/>
                </a:lnTo>
                <a:lnTo>
                  <a:pt x="1115" y="1051"/>
                </a:lnTo>
                <a:lnTo>
                  <a:pt x="1111" y="1051"/>
                </a:lnTo>
                <a:lnTo>
                  <a:pt x="1110" y="1050"/>
                </a:lnTo>
                <a:lnTo>
                  <a:pt x="1110" y="1048"/>
                </a:lnTo>
                <a:lnTo>
                  <a:pt x="1111" y="1048"/>
                </a:lnTo>
                <a:lnTo>
                  <a:pt x="1111" y="1046"/>
                </a:lnTo>
                <a:lnTo>
                  <a:pt x="1111" y="1043"/>
                </a:lnTo>
                <a:lnTo>
                  <a:pt x="1108" y="1042"/>
                </a:lnTo>
                <a:lnTo>
                  <a:pt x="1105" y="1042"/>
                </a:lnTo>
                <a:lnTo>
                  <a:pt x="1107" y="1042"/>
                </a:lnTo>
                <a:lnTo>
                  <a:pt x="1111" y="1042"/>
                </a:lnTo>
                <a:lnTo>
                  <a:pt x="1115" y="1042"/>
                </a:lnTo>
                <a:lnTo>
                  <a:pt x="1119" y="1042"/>
                </a:lnTo>
                <a:lnTo>
                  <a:pt x="1120" y="1042"/>
                </a:lnTo>
                <a:lnTo>
                  <a:pt x="1120" y="1041"/>
                </a:lnTo>
                <a:lnTo>
                  <a:pt x="1120" y="1039"/>
                </a:lnTo>
                <a:lnTo>
                  <a:pt x="1120" y="1038"/>
                </a:lnTo>
                <a:lnTo>
                  <a:pt x="1119" y="1038"/>
                </a:lnTo>
                <a:lnTo>
                  <a:pt x="1117" y="1036"/>
                </a:lnTo>
                <a:lnTo>
                  <a:pt x="1116" y="1037"/>
                </a:lnTo>
                <a:lnTo>
                  <a:pt x="1111" y="1035"/>
                </a:lnTo>
                <a:lnTo>
                  <a:pt x="1113" y="1030"/>
                </a:lnTo>
                <a:lnTo>
                  <a:pt x="1117" y="1031"/>
                </a:lnTo>
                <a:lnTo>
                  <a:pt x="1117" y="1030"/>
                </a:lnTo>
                <a:lnTo>
                  <a:pt x="1121" y="1033"/>
                </a:lnTo>
                <a:lnTo>
                  <a:pt x="1121" y="1031"/>
                </a:lnTo>
                <a:lnTo>
                  <a:pt x="1121" y="1029"/>
                </a:lnTo>
                <a:lnTo>
                  <a:pt x="1121" y="1028"/>
                </a:lnTo>
                <a:lnTo>
                  <a:pt x="1119" y="1028"/>
                </a:lnTo>
                <a:lnTo>
                  <a:pt x="1120" y="1027"/>
                </a:lnTo>
                <a:lnTo>
                  <a:pt x="1119" y="1027"/>
                </a:lnTo>
                <a:lnTo>
                  <a:pt x="1108" y="1025"/>
                </a:lnTo>
                <a:lnTo>
                  <a:pt x="1108" y="1022"/>
                </a:lnTo>
                <a:lnTo>
                  <a:pt x="1109" y="1022"/>
                </a:lnTo>
                <a:lnTo>
                  <a:pt x="1120" y="1023"/>
                </a:lnTo>
                <a:lnTo>
                  <a:pt x="1120" y="1022"/>
                </a:lnTo>
                <a:lnTo>
                  <a:pt x="1122" y="1022"/>
                </a:lnTo>
                <a:lnTo>
                  <a:pt x="1124" y="1019"/>
                </a:lnTo>
                <a:lnTo>
                  <a:pt x="1124" y="1017"/>
                </a:lnTo>
                <a:lnTo>
                  <a:pt x="1122" y="1017"/>
                </a:lnTo>
                <a:lnTo>
                  <a:pt x="1120" y="1016"/>
                </a:lnTo>
                <a:lnTo>
                  <a:pt x="1119" y="1016"/>
                </a:lnTo>
                <a:lnTo>
                  <a:pt x="1120" y="1014"/>
                </a:lnTo>
                <a:lnTo>
                  <a:pt x="1118" y="1014"/>
                </a:lnTo>
                <a:lnTo>
                  <a:pt x="1118" y="1016"/>
                </a:lnTo>
                <a:lnTo>
                  <a:pt x="1118" y="1017"/>
                </a:lnTo>
                <a:lnTo>
                  <a:pt x="1117" y="1017"/>
                </a:lnTo>
                <a:lnTo>
                  <a:pt x="1118" y="1017"/>
                </a:lnTo>
                <a:lnTo>
                  <a:pt x="1118" y="1016"/>
                </a:lnTo>
                <a:lnTo>
                  <a:pt x="1118" y="1014"/>
                </a:lnTo>
                <a:lnTo>
                  <a:pt x="1116" y="1013"/>
                </a:lnTo>
                <a:lnTo>
                  <a:pt x="1116" y="1014"/>
                </a:lnTo>
                <a:lnTo>
                  <a:pt x="1116" y="1016"/>
                </a:lnTo>
                <a:lnTo>
                  <a:pt x="1116" y="1017"/>
                </a:lnTo>
                <a:lnTo>
                  <a:pt x="1115" y="1016"/>
                </a:lnTo>
                <a:lnTo>
                  <a:pt x="1116" y="1016"/>
                </a:lnTo>
                <a:lnTo>
                  <a:pt x="1116" y="1014"/>
                </a:lnTo>
                <a:lnTo>
                  <a:pt x="1116" y="1013"/>
                </a:lnTo>
                <a:lnTo>
                  <a:pt x="1112" y="1013"/>
                </a:lnTo>
                <a:lnTo>
                  <a:pt x="1112" y="1014"/>
                </a:lnTo>
                <a:lnTo>
                  <a:pt x="1112" y="1016"/>
                </a:lnTo>
                <a:lnTo>
                  <a:pt x="1113" y="1016"/>
                </a:lnTo>
                <a:lnTo>
                  <a:pt x="1111" y="1016"/>
                </a:lnTo>
                <a:lnTo>
                  <a:pt x="1112" y="1016"/>
                </a:lnTo>
                <a:lnTo>
                  <a:pt x="1112" y="1014"/>
                </a:lnTo>
                <a:lnTo>
                  <a:pt x="1112" y="1013"/>
                </a:lnTo>
                <a:lnTo>
                  <a:pt x="1110" y="1013"/>
                </a:lnTo>
                <a:lnTo>
                  <a:pt x="1110" y="1016"/>
                </a:lnTo>
                <a:lnTo>
                  <a:pt x="1109" y="1016"/>
                </a:lnTo>
                <a:lnTo>
                  <a:pt x="1110" y="1013"/>
                </a:lnTo>
                <a:lnTo>
                  <a:pt x="1110" y="1012"/>
                </a:lnTo>
                <a:lnTo>
                  <a:pt x="1110" y="1010"/>
                </a:lnTo>
                <a:lnTo>
                  <a:pt x="1116" y="1011"/>
                </a:lnTo>
                <a:lnTo>
                  <a:pt x="1117" y="1011"/>
                </a:lnTo>
                <a:lnTo>
                  <a:pt x="1118" y="1011"/>
                </a:lnTo>
                <a:lnTo>
                  <a:pt x="1120" y="1011"/>
                </a:lnTo>
                <a:lnTo>
                  <a:pt x="1120" y="1010"/>
                </a:lnTo>
                <a:lnTo>
                  <a:pt x="1120" y="1009"/>
                </a:lnTo>
                <a:lnTo>
                  <a:pt x="1120" y="1008"/>
                </a:lnTo>
                <a:lnTo>
                  <a:pt x="1111" y="1006"/>
                </a:lnTo>
                <a:lnTo>
                  <a:pt x="1110" y="1006"/>
                </a:lnTo>
                <a:lnTo>
                  <a:pt x="1111" y="1004"/>
                </a:lnTo>
                <a:lnTo>
                  <a:pt x="1121" y="1005"/>
                </a:lnTo>
                <a:lnTo>
                  <a:pt x="1121" y="1002"/>
                </a:lnTo>
                <a:lnTo>
                  <a:pt x="1120" y="1002"/>
                </a:lnTo>
                <a:lnTo>
                  <a:pt x="1118" y="1002"/>
                </a:lnTo>
                <a:lnTo>
                  <a:pt x="1111" y="1001"/>
                </a:lnTo>
                <a:lnTo>
                  <a:pt x="1111" y="999"/>
                </a:lnTo>
                <a:lnTo>
                  <a:pt x="1112" y="999"/>
                </a:lnTo>
                <a:lnTo>
                  <a:pt x="1122" y="1000"/>
                </a:lnTo>
                <a:lnTo>
                  <a:pt x="1122" y="996"/>
                </a:lnTo>
                <a:lnTo>
                  <a:pt x="1120" y="995"/>
                </a:lnTo>
                <a:lnTo>
                  <a:pt x="1112" y="994"/>
                </a:lnTo>
                <a:lnTo>
                  <a:pt x="1112" y="992"/>
                </a:lnTo>
                <a:lnTo>
                  <a:pt x="1113" y="992"/>
                </a:lnTo>
                <a:lnTo>
                  <a:pt x="1118" y="993"/>
                </a:lnTo>
                <a:lnTo>
                  <a:pt x="1120" y="986"/>
                </a:lnTo>
                <a:lnTo>
                  <a:pt x="1121" y="986"/>
                </a:lnTo>
                <a:lnTo>
                  <a:pt x="1121" y="984"/>
                </a:lnTo>
                <a:lnTo>
                  <a:pt x="1115" y="980"/>
                </a:lnTo>
                <a:lnTo>
                  <a:pt x="1116" y="978"/>
                </a:lnTo>
                <a:lnTo>
                  <a:pt x="1122" y="983"/>
                </a:lnTo>
                <a:lnTo>
                  <a:pt x="1124" y="978"/>
                </a:lnTo>
                <a:lnTo>
                  <a:pt x="1124" y="977"/>
                </a:lnTo>
                <a:lnTo>
                  <a:pt x="1125" y="975"/>
                </a:lnTo>
                <a:lnTo>
                  <a:pt x="1124" y="975"/>
                </a:lnTo>
                <a:lnTo>
                  <a:pt x="1121" y="974"/>
                </a:lnTo>
                <a:lnTo>
                  <a:pt x="1124" y="975"/>
                </a:lnTo>
                <a:lnTo>
                  <a:pt x="1122" y="974"/>
                </a:lnTo>
                <a:lnTo>
                  <a:pt x="1121" y="974"/>
                </a:lnTo>
                <a:lnTo>
                  <a:pt x="1122" y="974"/>
                </a:lnTo>
                <a:lnTo>
                  <a:pt x="1124" y="974"/>
                </a:lnTo>
                <a:lnTo>
                  <a:pt x="1124" y="975"/>
                </a:lnTo>
                <a:lnTo>
                  <a:pt x="1124" y="974"/>
                </a:lnTo>
                <a:lnTo>
                  <a:pt x="1120" y="972"/>
                </a:lnTo>
                <a:lnTo>
                  <a:pt x="1121" y="972"/>
                </a:lnTo>
                <a:lnTo>
                  <a:pt x="1125" y="975"/>
                </a:lnTo>
                <a:lnTo>
                  <a:pt x="1125" y="974"/>
                </a:lnTo>
                <a:lnTo>
                  <a:pt x="1124" y="972"/>
                </a:lnTo>
                <a:lnTo>
                  <a:pt x="1122" y="972"/>
                </a:lnTo>
                <a:lnTo>
                  <a:pt x="1118" y="970"/>
                </a:lnTo>
                <a:lnTo>
                  <a:pt x="1118" y="969"/>
                </a:lnTo>
                <a:lnTo>
                  <a:pt x="1118" y="970"/>
                </a:lnTo>
                <a:lnTo>
                  <a:pt x="1118" y="969"/>
                </a:lnTo>
                <a:lnTo>
                  <a:pt x="1118" y="968"/>
                </a:lnTo>
                <a:lnTo>
                  <a:pt x="1119" y="969"/>
                </a:lnTo>
                <a:lnTo>
                  <a:pt x="1118" y="969"/>
                </a:lnTo>
                <a:lnTo>
                  <a:pt x="1118" y="970"/>
                </a:lnTo>
                <a:lnTo>
                  <a:pt x="1119" y="969"/>
                </a:lnTo>
                <a:lnTo>
                  <a:pt x="1122" y="972"/>
                </a:lnTo>
                <a:lnTo>
                  <a:pt x="1124" y="972"/>
                </a:lnTo>
                <a:lnTo>
                  <a:pt x="1124" y="971"/>
                </a:lnTo>
                <a:lnTo>
                  <a:pt x="1125" y="972"/>
                </a:lnTo>
                <a:lnTo>
                  <a:pt x="1127" y="967"/>
                </a:lnTo>
                <a:lnTo>
                  <a:pt x="1127" y="966"/>
                </a:lnTo>
                <a:lnTo>
                  <a:pt x="1128" y="962"/>
                </a:lnTo>
                <a:lnTo>
                  <a:pt x="1128" y="961"/>
                </a:lnTo>
                <a:lnTo>
                  <a:pt x="1128" y="960"/>
                </a:lnTo>
                <a:lnTo>
                  <a:pt x="1128" y="959"/>
                </a:lnTo>
                <a:lnTo>
                  <a:pt x="1129" y="960"/>
                </a:lnTo>
                <a:lnTo>
                  <a:pt x="1130" y="958"/>
                </a:lnTo>
                <a:lnTo>
                  <a:pt x="1129" y="958"/>
                </a:lnTo>
                <a:lnTo>
                  <a:pt x="1130" y="956"/>
                </a:lnTo>
                <a:lnTo>
                  <a:pt x="1132" y="955"/>
                </a:lnTo>
                <a:lnTo>
                  <a:pt x="1133" y="954"/>
                </a:lnTo>
                <a:lnTo>
                  <a:pt x="1133" y="953"/>
                </a:lnTo>
                <a:lnTo>
                  <a:pt x="1133" y="952"/>
                </a:lnTo>
                <a:lnTo>
                  <a:pt x="1134" y="952"/>
                </a:lnTo>
                <a:lnTo>
                  <a:pt x="1135" y="950"/>
                </a:lnTo>
                <a:lnTo>
                  <a:pt x="1135" y="949"/>
                </a:lnTo>
                <a:lnTo>
                  <a:pt x="1136" y="947"/>
                </a:lnTo>
                <a:lnTo>
                  <a:pt x="1136" y="946"/>
                </a:lnTo>
                <a:lnTo>
                  <a:pt x="1137" y="946"/>
                </a:lnTo>
                <a:lnTo>
                  <a:pt x="1138" y="943"/>
                </a:lnTo>
                <a:lnTo>
                  <a:pt x="1139" y="943"/>
                </a:lnTo>
                <a:lnTo>
                  <a:pt x="1142" y="939"/>
                </a:lnTo>
                <a:lnTo>
                  <a:pt x="1141" y="939"/>
                </a:lnTo>
                <a:lnTo>
                  <a:pt x="1139" y="938"/>
                </a:lnTo>
                <a:lnTo>
                  <a:pt x="1141" y="936"/>
                </a:lnTo>
                <a:lnTo>
                  <a:pt x="1132" y="932"/>
                </a:lnTo>
                <a:lnTo>
                  <a:pt x="1134" y="927"/>
                </a:lnTo>
                <a:lnTo>
                  <a:pt x="1135" y="928"/>
                </a:lnTo>
                <a:lnTo>
                  <a:pt x="1143" y="933"/>
                </a:lnTo>
                <a:lnTo>
                  <a:pt x="1144" y="929"/>
                </a:lnTo>
                <a:lnTo>
                  <a:pt x="1145" y="930"/>
                </a:lnTo>
                <a:lnTo>
                  <a:pt x="1146" y="929"/>
                </a:lnTo>
                <a:lnTo>
                  <a:pt x="1144" y="929"/>
                </a:lnTo>
                <a:lnTo>
                  <a:pt x="1144" y="928"/>
                </a:lnTo>
                <a:lnTo>
                  <a:pt x="1144" y="927"/>
                </a:lnTo>
                <a:lnTo>
                  <a:pt x="1143" y="927"/>
                </a:lnTo>
                <a:lnTo>
                  <a:pt x="1144" y="927"/>
                </a:lnTo>
                <a:lnTo>
                  <a:pt x="1146" y="928"/>
                </a:lnTo>
                <a:lnTo>
                  <a:pt x="1145" y="927"/>
                </a:lnTo>
                <a:lnTo>
                  <a:pt x="1145" y="926"/>
                </a:lnTo>
                <a:lnTo>
                  <a:pt x="1146" y="924"/>
                </a:lnTo>
                <a:lnTo>
                  <a:pt x="1147" y="922"/>
                </a:lnTo>
                <a:lnTo>
                  <a:pt x="1149" y="920"/>
                </a:lnTo>
                <a:lnTo>
                  <a:pt x="1151" y="921"/>
                </a:lnTo>
                <a:lnTo>
                  <a:pt x="1152" y="918"/>
                </a:lnTo>
                <a:lnTo>
                  <a:pt x="1143" y="912"/>
                </a:lnTo>
                <a:lnTo>
                  <a:pt x="1143" y="911"/>
                </a:lnTo>
                <a:lnTo>
                  <a:pt x="1153" y="917"/>
                </a:lnTo>
                <a:lnTo>
                  <a:pt x="1155" y="913"/>
                </a:lnTo>
                <a:lnTo>
                  <a:pt x="1157" y="911"/>
                </a:lnTo>
                <a:lnTo>
                  <a:pt x="1146" y="905"/>
                </a:lnTo>
                <a:lnTo>
                  <a:pt x="1146" y="904"/>
                </a:lnTo>
                <a:lnTo>
                  <a:pt x="1157" y="910"/>
                </a:lnTo>
                <a:lnTo>
                  <a:pt x="1159" y="907"/>
                </a:lnTo>
                <a:lnTo>
                  <a:pt x="1149" y="901"/>
                </a:lnTo>
                <a:lnTo>
                  <a:pt x="1150" y="900"/>
                </a:lnTo>
                <a:lnTo>
                  <a:pt x="1150" y="899"/>
                </a:lnTo>
                <a:lnTo>
                  <a:pt x="1149" y="899"/>
                </a:lnTo>
                <a:lnTo>
                  <a:pt x="1149" y="900"/>
                </a:lnTo>
                <a:lnTo>
                  <a:pt x="1149" y="899"/>
                </a:lnTo>
                <a:lnTo>
                  <a:pt x="1158" y="903"/>
                </a:lnTo>
                <a:lnTo>
                  <a:pt x="1160" y="904"/>
                </a:lnTo>
                <a:lnTo>
                  <a:pt x="1163" y="907"/>
                </a:lnTo>
                <a:lnTo>
                  <a:pt x="1164" y="905"/>
                </a:lnTo>
                <a:lnTo>
                  <a:pt x="1166" y="904"/>
                </a:lnTo>
                <a:lnTo>
                  <a:pt x="1167" y="902"/>
                </a:lnTo>
                <a:lnTo>
                  <a:pt x="1153" y="894"/>
                </a:lnTo>
                <a:lnTo>
                  <a:pt x="1154" y="892"/>
                </a:lnTo>
                <a:lnTo>
                  <a:pt x="1167" y="899"/>
                </a:lnTo>
                <a:lnTo>
                  <a:pt x="1168" y="900"/>
                </a:lnTo>
                <a:lnTo>
                  <a:pt x="1169" y="897"/>
                </a:lnTo>
                <a:lnTo>
                  <a:pt x="1169" y="896"/>
                </a:lnTo>
                <a:lnTo>
                  <a:pt x="1169" y="895"/>
                </a:lnTo>
                <a:lnTo>
                  <a:pt x="1170" y="895"/>
                </a:lnTo>
                <a:lnTo>
                  <a:pt x="1170" y="894"/>
                </a:lnTo>
                <a:lnTo>
                  <a:pt x="1171" y="894"/>
                </a:lnTo>
                <a:lnTo>
                  <a:pt x="1157" y="885"/>
                </a:lnTo>
                <a:lnTo>
                  <a:pt x="1155" y="885"/>
                </a:lnTo>
                <a:lnTo>
                  <a:pt x="1157" y="884"/>
                </a:lnTo>
                <a:lnTo>
                  <a:pt x="1158" y="884"/>
                </a:lnTo>
                <a:lnTo>
                  <a:pt x="1171" y="892"/>
                </a:lnTo>
                <a:lnTo>
                  <a:pt x="1174" y="888"/>
                </a:lnTo>
                <a:lnTo>
                  <a:pt x="1175" y="886"/>
                </a:lnTo>
                <a:lnTo>
                  <a:pt x="1160" y="878"/>
                </a:lnTo>
                <a:lnTo>
                  <a:pt x="1160" y="877"/>
                </a:lnTo>
                <a:lnTo>
                  <a:pt x="1161" y="876"/>
                </a:lnTo>
                <a:lnTo>
                  <a:pt x="1176" y="884"/>
                </a:lnTo>
                <a:lnTo>
                  <a:pt x="1177" y="882"/>
                </a:lnTo>
                <a:lnTo>
                  <a:pt x="1179" y="878"/>
                </a:lnTo>
                <a:lnTo>
                  <a:pt x="1164" y="870"/>
                </a:lnTo>
                <a:lnTo>
                  <a:pt x="1164" y="869"/>
                </a:lnTo>
                <a:lnTo>
                  <a:pt x="1166" y="868"/>
                </a:lnTo>
                <a:lnTo>
                  <a:pt x="1166" y="869"/>
                </a:lnTo>
                <a:lnTo>
                  <a:pt x="1176" y="875"/>
                </a:lnTo>
                <a:lnTo>
                  <a:pt x="1177" y="875"/>
                </a:lnTo>
                <a:lnTo>
                  <a:pt x="1176" y="874"/>
                </a:lnTo>
                <a:lnTo>
                  <a:pt x="1177" y="872"/>
                </a:lnTo>
                <a:lnTo>
                  <a:pt x="1177" y="874"/>
                </a:lnTo>
                <a:lnTo>
                  <a:pt x="1178" y="870"/>
                </a:lnTo>
                <a:lnTo>
                  <a:pt x="1168" y="865"/>
                </a:lnTo>
                <a:lnTo>
                  <a:pt x="1169" y="862"/>
                </a:lnTo>
                <a:lnTo>
                  <a:pt x="1179" y="868"/>
                </a:lnTo>
                <a:lnTo>
                  <a:pt x="1182" y="865"/>
                </a:lnTo>
                <a:lnTo>
                  <a:pt x="1182" y="863"/>
                </a:lnTo>
                <a:lnTo>
                  <a:pt x="1183" y="863"/>
                </a:lnTo>
                <a:lnTo>
                  <a:pt x="1184" y="861"/>
                </a:lnTo>
                <a:lnTo>
                  <a:pt x="1183" y="860"/>
                </a:lnTo>
                <a:lnTo>
                  <a:pt x="1182" y="860"/>
                </a:lnTo>
                <a:lnTo>
                  <a:pt x="1182" y="859"/>
                </a:lnTo>
                <a:lnTo>
                  <a:pt x="1182" y="860"/>
                </a:lnTo>
                <a:lnTo>
                  <a:pt x="1182" y="859"/>
                </a:lnTo>
                <a:lnTo>
                  <a:pt x="1182" y="858"/>
                </a:lnTo>
                <a:lnTo>
                  <a:pt x="1183" y="859"/>
                </a:lnTo>
                <a:lnTo>
                  <a:pt x="1182" y="859"/>
                </a:lnTo>
                <a:lnTo>
                  <a:pt x="1183" y="859"/>
                </a:lnTo>
                <a:lnTo>
                  <a:pt x="1184" y="860"/>
                </a:lnTo>
                <a:lnTo>
                  <a:pt x="1185" y="859"/>
                </a:lnTo>
                <a:lnTo>
                  <a:pt x="1186" y="859"/>
                </a:lnTo>
                <a:lnTo>
                  <a:pt x="1186" y="858"/>
                </a:lnTo>
                <a:lnTo>
                  <a:pt x="1176" y="852"/>
                </a:lnTo>
                <a:lnTo>
                  <a:pt x="1177" y="850"/>
                </a:lnTo>
                <a:lnTo>
                  <a:pt x="1187" y="855"/>
                </a:lnTo>
                <a:lnTo>
                  <a:pt x="1188" y="853"/>
                </a:lnTo>
                <a:lnTo>
                  <a:pt x="1184" y="851"/>
                </a:lnTo>
                <a:lnTo>
                  <a:pt x="1180" y="849"/>
                </a:lnTo>
                <a:lnTo>
                  <a:pt x="1180" y="847"/>
                </a:lnTo>
                <a:lnTo>
                  <a:pt x="1188" y="852"/>
                </a:lnTo>
                <a:lnTo>
                  <a:pt x="1189" y="852"/>
                </a:lnTo>
                <a:lnTo>
                  <a:pt x="1191" y="850"/>
                </a:lnTo>
                <a:lnTo>
                  <a:pt x="1189" y="850"/>
                </a:lnTo>
                <a:lnTo>
                  <a:pt x="1188" y="850"/>
                </a:lnTo>
                <a:lnTo>
                  <a:pt x="1189" y="850"/>
                </a:lnTo>
                <a:lnTo>
                  <a:pt x="1188" y="849"/>
                </a:lnTo>
                <a:lnTo>
                  <a:pt x="1186" y="846"/>
                </a:lnTo>
                <a:lnTo>
                  <a:pt x="1185" y="846"/>
                </a:lnTo>
                <a:lnTo>
                  <a:pt x="1186" y="847"/>
                </a:lnTo>
                <a:lnTo>
                  <a:pt x="1185" y="847"/>
                </a:lnTo>
                <a:lnTo>
                  <a:pt x="1180" y="844"/>
                </a:lnTo>
                <a:lnTo>
                  <a:pt x="1180" y="843"/>
                </a:lnTo>
                <a:lnTo>
                  <a:pt x="1183" y="844"/>
                </a:lnTo>
                <a:lnTo>
                  <a:pt x="1191" y="849"/>
                </a:lnTo>
                <a:lnTo>
                  <a:pt x="1191" y="847"/>
                </a:lnTo>
                <a:lnTo>
                  <a:pt x="1192" y="846"/>
                </a:lnTo>
                <a:lnTo>
                  <a:pt x="1192" y="845"/>
                </a:lnTo>
                <a:lnTo>
                  <a:pt x="1193" y="845"/>
                </a:lnTo>
                <a:lnTo>
                  <a:pt x="1193" y="844"/>
                </a:lnTo>
                <a:lnTo>
                  <a:pt x="1196" y="837"/>
                </a:lnTo>
                <a:lnTo>
                  <a:pt x="1197" y="837"/>
                </a:lnTo>
                <a:lnTo>
                  <a:pt x="1199" y="836"/>
                </a:lnTo>
                <a:lnTo>
                  <a:pt x="1199" y="834"/>
                </a:lnTo>
                <a:lnTo>
                  <a:pt x="1199" y="835"/>
                </a:lnTo>
                <a:lnTo>
                  <a:pt x="1197" y="835"/>
                </a:lnTo>
                <a:lnTo>
                  <a:pt x="1197" y="834"/>
                </a:lnTo>
                <a:lnTo>
                  <a:pt x="1199" y="832"/>
                </a:lnTo>
                <a:lnTo>
                  <a:pt x="1200" y="830"/>
                </a:lnTo>
                <a:lnTo>
                  <a:pt x="1202" y="826"/>
                </a:lnTo>
                <a:lnTo>
                  <a:pt x="1204" y="822"/>
                </a:lnTo>
                <a:lnTo>
                  <a:pt x="1205" y="822"/>
                </a:lnTo>
                <a:lnTo>
                  <a:pt x="1207" y="821"/>
                </a:lnTo>
                <a:lnTo>
                  <a:pt x="1208" y="819"/>
                </a:lnTo>
                <a:lnTo>
                  <a:pt x="1210" y="816"/>
                </a:lnTo>
                <a:lnTo>
                  <a:pt x="1212" y="812"/>
                </a:lnTo>
                <a:lnTo>
                  <a:pt x="1212" y="811"/>
                </a:lnTo>
                <a:lnTo>
                  <a:pt x="1213" y="809"/>
                </a:lnTo>
                <a:lnTo>
                  <a:pt x="1212" y="809"/>
                </a:lnTo>
                <a:lnTo>
                  <a:pt x="1211" y="809"/>
                </a:lnTo>
                <a:lnTo>
                  <a:pt x="1210" y="809"/>
                </a:lnTo>
                <a:lnTo>
                  <a:pt x="1210" y="810"/>
                </a:lnTo>
                <a:lnTo>
                  <a:pt x="1209" y="809"/>
                </a:lnTo>
                <a:lnTo>
                  <a:pt x="1208" y="809"/>
                </a:lnTo>
                <a:lnTo>
                  <a:pt x="1207" y="810"/>
                </a:lnTo>
                <a:lnTo>
                  <a:pt x="1205" y="809"/>
                </a:lnTo>
                <a:lnTo>
                  <a:pt x="1205" y="810"/>
                </a:lnTo>
                <a:lnTo>
                  <a:pt x="1204" y="810"/>
                </a:lnTo>
                <a:lnTo>
                  <a:pt x="1203" y="810"/>
                </a:lnTo>
                <a:lnTo>
                  <a:pt x="1202" y="810"/>
                </a:lnTo>
                <a:lnTo>
                  <a:pt x="1201" y="810"/>
                </a:lnTo>
                <a:lnTo>
                  <a:pt x="1202" y="809"/>
                </a:lnTo>
                <a:lnTo>
                  <a:pt x="1213" y="808"/>
                </a:lnTo>
                <a:lnTo>
                  <a:pt x="1213" y="807"/>
                </a:lnTo>
                <a:lnTo>
                  <a:pt x="1216" y="802"/>
                </a:lnTo>
                <a:lnTo>
                  <a:pt x="1217" y="800"/>
                </a:lnTo>
                <a:lnTo>
                  <a:pt x="1217" y="799"/>
                </a:lnTo>
                <a:lnTo>
                  <a:pt x="1217" y="798"/>
                </a:lnTo>
                <a:lnTo>
                  <a:pt x="1218" y="798"/>
                </a:lnTo>
                <a:lnTo>
                  <a:pt x="1218" y="796"/>
                </a:lnTo>
                <a:lnTo>
                  <a:pt x="1225" y="784"/>
                </a:lnTo>
                <a:lnTo>
                  <a:pt x="1226" y="783"/>
                </a:lnTo>
                <a:lnTo>
                  <a:pt x="1226" y="782"/>
                </a:lnTo>
                <a:lnTo>
                  <a:pt x="1228" y="777"/>
                </a:lnTo>
                <a:lnTo>
                  <a:pt x="1229" y="776"/>
                </a:lnTo>
                <a:lnTo>
                  <a:pt x="1226" y="771"/>
                </a:lnTo>
                <a:lnTo>
                  <a:pt x="1225" y="773"/>
                </a:lnTo>
                <a:lnTo>
                  <a:pt x="1221" y="777"/>
                </a:lnTo>
                <a:lnTo>
                  <a:pt x="1221" y="776"/>
                </a:lnTo>
                <a:lnTo>
                  <a:pt x="1225" y="773"/>
                </a:lnTo>
                <a:lnTo>
                  <a:pt x="1226" y="771"/>
                </a:lnTo>
                <a:lnTo>
                  <a:pt x="1226" y="770"/>
                </a:lnTo>
                <a:lnTo>
                  <a:pt x="1226" y="771"/>
                </a:lnTo>
                <a:lnTo>
                  <a:pt x="1229" y="775"/>
                </a:lnTo>
                <a:lnTo>
                  <a:pt x="1230" y="773"/>
                </a:lnTo>
                <a:lnTo>
                  <a:pt x="1230" y="771"/>
                </a:lnTo>
                <a:lnTo>
                  <a:pt x="1230" y="773"/>
                </a:lnTo>
                <a:lnTo>
                  <a:pt x="1229" y="771"/>
                </a:lnTo>
                <a:lnTo>
                  <a:pt x="1230" y="771"/>
                </a:lnTo>
                <a:lnTo>
                  <a:pt x="1228" y="770"/>
                </a:lnTo>
                <a:lnTo>
                  <a:pt x="1227" y="770"/>
                </a:lnTo>
                <a:lnTo>
                  <a:pt x="1228" y="770"/>
                </a:lnTo>
                <a:lnTo>
                  <a:pt x="1230" y="771"/>
                </a:lnTo>
                <a:lnTo>
                  <a:pt x="1231" y="771"/>
                </a:lnTo>
                <a:lnTo>
                  <a:pt x="1233" y="769"/>
                </a:lnTo>
                <a:lnTo>
                  <a:pt x="1228" y="768"/>
                </a:lnTo>
                <a:lnTo>
                  <a:pt x="1227" y="769"/>
                </a:lnTo>
                <a:lnTo>
                  <a:pt x="1227" y="768"/>
                </a:lnTo>
                <a:lnTo>
                  <a:pt x="1230" y="768"/>
                </a:lnTo>
                <a:lnTo>
                  <a:pt x="1233" y="768"/>
                </a:lnTo>
                <a:lnTo>
                  <a:pt x="1237" y="760"/>
                </a:lnTo>
                <a:lnTo>
                  <a:pt x="1243" y="749"/>
                </a:lnTo>
                <a:lnTo>
                  <a:pt x="1245" y="745"/>
                </a:lnTo>
                <a:lnTo>
                  <a:pt x="1247" y="741"/>
                </a:lnTo>
                <a:lnTo>
                  <a:pt x="1247" y="740"/>
                </a:lnTo>
                <a:lnTo>
                  <a:pt x="1250" y="737"/>
                </a:lnTo>
                <a:lnTo>
                  <a:pt x="1251" y="733"/>
                </a:lnTo>
                <a:lnTo>
                  <a:pt x="1252" y="733"/>
                </a:lnTo>
                <a:lnTo>
                  <a:pt x="1253" y="731"/>
                </a:lnTo>
                <a:lnTo>
                  <a:pt x="1253" y="729"/>
                </a:lnTo>
                <a:lnTo>
                  <a:pt x="1256" y="723"/>
                </a:lnTo>
                <a:lnTo>
                  <a:pt x="1261" y="715"/>
                </a:lnTo>
                <a:lnTo>
                  <a:pt x="1263" y="710"/>
                </a:lnTo>
                <a:lnTo>
                  <a:pt x="1268" y="702"/>
                </a:lnTo>
                <a:lnTo>
                  <a:pt x="1270" y="699"/>
                </a:lnTo>
                <a:lnTo>
                  <a:pt x="1270" y="698"/>
                </a:lnTo>
                <a:lnTo>
                  <a:pt x="1272" y="694"/>
                </a:lnTo>
                <a:lnTo>
                  <a:pt x="1272" y="693"/>
                </a:lnTo>
                <a:lnTo>
                  <a:pt x="1274" y="691"/>
                </a:lnTo>
                <a:lnTo>
                  <a:pt x="1275" y="688"/>
                </a:lnTo>
                <a:lnTo>
                  <a:pt x="1276" y="687"/>
                </a:lnTo>
                <a:lnTo>
                  <a:pt x="1277" y="686"/>
                </a:lnTo>
                <a:lnTo>
                  <a:pt x="1277" y="685"/>
                </a:lnTo>
                <a:lnTo>
                  <a:pt x="1278" y="684"/>
                </a:lnTo>
                <a:lnTo>
                  <a:pt x="1278" y="682"/>
                </a:lnTo>
                <a:lnTo>
                  <a:pt x="1280" y="679"/>
                </a:lnTo>
                <a:lnTo>
                  <a:pt x="1281" y="677"/>
                </a:lnTo>
                <a:lnTo>
                  <a:pt x="1281" y="676"/>
                </a:lnTo>
                <a:lnTo>
                  <a:pt x="1281" y="675"/>
                </a:lnTo>
                <a:lnTo>
                  <a:pt x="1283" y="675"/>
                </a:lnTo>
                <a:lnTo>
                  <a:pt x="1283" y="674"/>
                </a:lnTo>
                <a:lnTo>
                  <a:pt x="1284" y="673"/>
                </a:lnTo>
                <a:lnTo>
                  <a:pt x="1285" y="671"/>
                </a:lnTo>
                <a:lnTo>
                  <a:pt x="1285" y="670"/>
                </a:lnTo>
                <a:lnTo>
                  <a:pt x="1286" y="669"/>
                </a:lnTo>
                <a:lnTo>
                  <a:pt x="1286" y="668"/>
                </a:lnTo>
                <a:lnTo>
                  <a:pt x="1287" y="666"/>
                </a:lnTo>
                <a:lnTo>
                  <a:pt x="1289" y="662"/>
                </a:lnTo>
                <a:lnTo>
                  <a:pt x="1289" y="661"/>
                </a:lnTo>
                <a:lnTo>
                  <a:pt x="1291" y="661"/>
                </a:lnTo>
                <a:lnTo>
                  <a:pt x="1291" y="660"/>
                </a:lnTo>
                <a:lnTo>
                  <a:pt x="1291" y="659"/>
                </a:lnTo>
                <a:lnTo>
                  <a:pt x="1292" y="658"/>
                </a:lnTo>
                <a:lnTo>
                  <a:pt x="1293" y="657"/>
                </a:lnTo>
                <a:lnTo>
                  <a:pt x="1293" y="656"/>
                </a:lnTo>
                <a:lnTo>
                  <a:pt x="1294" y="653"/>
                </a:lnTo>
                <a:lnTo>
                  <a:pt x="1296" y="649"/>
                </a:lnTo>
                <a:lnTo>
                  <a:pt x="1297" y="646"/>
                </a:lnTo>
                <a:lnTo>
                  <a:pt x="1300" y="644"/>
                </a:lnTo>
                <a:lnTo>
                  <a:pt x="1300" y="643"/>
                </a:lnTo>
                <a:lnTo>
                  <a:pt x="1301" y="642"/>
                </a:lnTo>
                <a:lnTo>
                  <a:pt x="1303" y="639"/>
                </a:lnTo>
                <a:lnTo>
                  <a:pt x="1304" y="637"/>
                </a:lnTo>
                <a:lnTo>
                  <a:pt x="1304" y="636"/>
                </a:lnTo>
                <a:lnTo>
                  <a:pt x="1305" y="635"/>
                </a:lnTo>
                <a:lnTo>
                  <a:pt x="1305" y="634"/>
                </a:lnTo>
                <a:lnTo>
                  <a:pt x="1305" y="633"/>
                </a:lnTo>
                <a:lnTo>
                  <a:pt x="1306" y="633"/>
                </a:lnTo>
                <a:lnTo>
                  <a:pt x="1306" y="631"/>
                </a:lnTo>
                <a:lnTo>
                  <a:pt x="1308" y="631"/>
                </a:lnTo>
                <a:lnTo>
                  <a:pt x="1308" y="629"/>
                </a:lnTo>
                <a:lnTo>
                  <a:pt x="1308" y="628"/>
                </a:lnTo>
                <a:lnTo>
                  <a:pt x="1309" y="627"/>
                </a:lnTo>
                <a:lnTo>
                  <a:pt x="1309" y="626"/>
                </a:lnTo>
                <a:lnTo>
                  <a:pt x="1310" y="625"/>
                </a:lnTo>
                <a:lnTo>
                  <a:pt x="1310" y="624"/>
                </a:lnTo>
                <a:lnTo>
                  <a:pt x="1311" y="623"/>
                </a:lnTo>
                <a:lnTo>
                  <a:pt x="1312" y="620"/>
                </a:lnTo>
                <a:lnTo>
                  <a:pt x="1312" y="619"/>
                </a:lnTo>
                <a:lnTo>
                  <a:pt x="1313" y="619"/>
                </a:lnTo>
                <a:lnTo>
                  <a:pt x="1313" y="618"/>
                </a:lnTo>
                <a:lnTo>
                  <a:pt x="1313" y="617"/>
                </a:lnTo>
                <a:lnTo>
                  <a:pt x="1314" y="616"/>
                </a:lnTo>
                <a:lnTo>
                  <a:pt x="1314" y="615"/>
                </a:lnTo>
                <a:lnTo>
                  <a:pt x="1316" y="614"/>
                </a:lnTo>
                <a:lnTo>
                  <a:pt x="1317" y="612"/>
                </a:lnTo>
                <a:lnTo>
                  <a:pt x="1317" y="611"/>
                </a:lnTo>
                <a:lnTo>
                  <a:pt x="1318" y="610"/>
                </a:lnTo>
                <a:lnTo>
                  <a:pt x="1318" y="609"/>
                </a:lnTo>
                <a:lnTo>
                  <a:pt x="1319" y="608"/>
                </a:lnTo>
                <a:lnTo>
                  <a:pt x="1319" y="607"/>
                </a:lnTo>
                <a:lnTo>
                  <a:pt x="1320" y="606"/>
                </a:lnTo>
                <a:lnTo>
                  <a:pt x="1321" y="603"/>
                </a:lnTo>
                <a:lnTo>
                  <a:pt x="1325" y="595"/>
                </a:lnTo>
                <a:lnTo>
                  <a:pt x="1326" y="594"/>
                </a:lnTo>
                <a:lnTo>
                  <a:pt x="1329" y="589"/>
                </a:lnTo>
                <a:lnTo>
                  <a:pt x="1330" y="587"/>
                </a:lnTo>
                <a:lnTo>
                  <a:pt x="1331" y="585"/>
                </a:lnTo>
                <a:lnTo>
                  <a:pt x="1335" y="581"/>
                </a:lnTo>
                <a:lnTo>
                  <a:pt x="1336" y="579"/>
                </a:lnTo>
                <a:lnTo>
                  <a:pt x="1338" y="576"/>
                </a:lnTo>
                <a:lnTo>
                  <a:pt x="1339" y="574"/>
                </a:lnTo>
                <a:lnTo>
                  <a:pt x="1342" y="570"/>
                </a:lnTo>
                <a:lnTo>
                  <a:pt x="1344" y="567"/>
                </a:lnTo>
                <a:lnTo>
                  <a:pt x="1345" y="567"/>
                </a:lnTo>
                <a:lnTo>
                  <a:pt x="1347" y="564"/>
                </a:lnTo>
                <a:lnTo>
                  <a:pt x="1348" y="562"/>
                </a:lnTo>
                <a:lnTo>
                  <a:pt x="1347" y="562"/>
                </a:lnTo>
                <a:lnTo>
                  <a:pt x="1347" y="561"/>
                </a:lnTo>
                <a:lnTo>
                  <a:pt x="1347" y="562"/>
                </a:lnTo>
                <a:lnTo>
                  <a:pt x="1346" y="561"/>
                </a:lnTo>
                <a:lnTo>
                  <a:pt x="1348" y="560"/>
                </a:lnTo>
                <a:lnTo>
                  <a:pt x="1347" y="561"/>
                </a:lnTo>
                <a:lnTo>
                  <a:pt x="1348" y="562"/>
                </a:lnTo>
                <a:lnTo>
                  <a:pt x="1350" y="560"/>
                </a:lnTo>
                <a:lnTo>
                  <a:pt x="1348" y="560"/>
                </a:lnTo>
                <a:lnTo>
                  <a:pt x="1350" y="559"/>
                </a:lnTo>
                <a:lnTo>
                  <a:pt x="1350" y="558"/>
                </a:lnTo>
                <a:lnTo>
                  <a:pt x="1348" y="554"/>
                </a:lnTo>
                <a:lnTo>
                  <a:pt x="1347" y="556"/>
                </a:lnTo>
                <a:lnTo>
                  <a:pt x="1345" y="553"/>
                </a:lnTo>
                <a:lnTo>
                  <a:pt x="1346" y="551"/>
                </a:lnTo>
                <a:lnTo>
                  <a:pt x="1348" y="553"/>
                </a:lnTo>
                <a:lnTo>
                  <a:pt x="1348" y="554"/>
                </a:lnTo>
                <a:lnTo>
                  <a:pt x="1350" y="554"/>
                </a:lnTo>
                <a:lnTo>
                  <a:pt x="1351" y="558"/>
                </a:lnTo>
                <a:lnTo>
                  <a:pt x="1352" y="556"/>
                </a:lnTo>
                <a:lnTo>
                  <a:pt x="1352" y="554"/>
                </a:lnTo>
                <a:lnTo>
                  <a:pt x="1353" y="554"/>
                </a:lnTo>
                <a:lnTo>
                  <a:pt x="1353" y="553"/>
                </a:lnTo>
                <a:lnTo>
                  <a:pt x="1353" y="552"/>
                </a:lnTo>
                <a:lnTo>
                  <a:pt x="1352" y="552"/>
                </a:lnTo>
                <a:lnTo>
                  <a:pt x="1353" y="551"/>
                </a:lnTo>
                <a:lnTo>
                  <a:pt x="1347" y="549"/>
                </a:lnTo>
                <a:lnTo>
                  <a:pt x="1346" y="548"/>
                </a:lnTo>
                <a:lnTo>
                  <a:pt x="1348" y="543"/>
                </a:lnTo>
                <a:lnTo>
                  <a:pt x="1348" y="542"/>
                </a:lnTo>
                <a:lnTo>
                  <a:pt x="1355" y="528"/>
                </a:lnTo>
                <a:lnTo>
                  <a:pt x="1356" y="527"/>
                </a:lnTo>
                <a:lnTo>
                  <a:pt x="1358" y="527"/>
                </a:lnTo>
                <a:lnTo>
                  <a:pt x="1361" y="522"/>
                </a:lnTo>
                <a:lnTo>
                  <a:pt x="1361" y="523"/>
                </a:lnTo>
                <a:lnTo>
                  <a:pt x="1367" y="525"/>
                </a:lnTo>
                <a:lnTo>
                  <a:pt x="1368" y="522"/>
                </a:lnTo>
                <a:lnTo>
                  <a:pt x="1369" y="523"/>
                </a:lnTo>
                <a:lnTo>
                  <a:pt x="1369" y="522"/>
                </a:lnTo>
                <a:lnTo>
                  <a:pt x="1370" y="520"/>
                </a:lnTo>
                <a:lnTo>
                  <a:pt x="1370" y="519"/>
                </a:lnTo>
                <a:lnTo>
                  <a:pt x="1371" y="519"/>
                </a:lnTo>
                <a:lnTo>
                  <a:pt x="1371" y="518"/>
                </a:lnTo>
                <a:lnTo>
                  <a:pt x="1373" y="515"/>
                </a:lnTo>
                <a:lnTo>
                  <a:pt x="1376" y="509"/>
                </a:lnTo>
                <a:lnTo>
                  <a:pt x="1379" y="502"/>
                </a:lnTo>
                <a:lnTo>
                  <a:pt x="1380" y="500"/>
                </a:lnTo>
                <a:lnTo>
                  <a:pt x="1381" y="499"/>
                </a:lnTo>
                <a:lnTo>
                  <a:pt x="1381" y="498"/>
                </a:lnTo>
                <a:lnTo>
                  <a:pt x="1383" y="497"/>
                </a:lnTo>
                <a:lnTo>
                  <a:pt x="1384" y="494"/>
                </a:lnTo>
                <a:lnTo>
                  <a:pt x="1384" y="493"/>
                </a:lnTo>
                <a:lnTo>
                  <a:pt x="1385" y="492"/>
                </a:lnTo>
                <a:lnTo>
                  <a:pt x="1385" y="491"/>
                </a:lnTo>
                <a:lnTo>
                  <a:pt x="1385" y="490"/>
                </a:lnTo>
                <a:lnTo>
                  <a:pt x="1386" y="489"/>
                </a:lnTo>
                <a:lnTo>
                  <a:pt x="1386" y="487"/>
                </a:lnTo>
                <a:lnTo>
                  <a:pt x="1387" y="487"/>
                </a:lnTo>
                <a:lnTo>
                  <a:pt x="1387" y="486"/>
                </a:lnTo>
                <a:lnTo>
                  <a:pt x="1387" y="485"/>
                </a:lnTo>
                <a:lnTo>
                  <a:pt x="1388" y="485"/>
                </a:lnTo>
                <a:lnTo>
                  <a:pt x="1388" y="484"/>
                </a:lnTo>
                <a:lnTo>
                  <a:pt x="1389" y="478"/>
                </a:lnTo>
                <a:lnTo>
                  <a:pt x="1391" y="477"/>
                </a:lnTo>
                <a:lnTo>
                  <a:pt x="1391" y="476"/>
                </a:lnTo>
                <a:lnTo>
                  <a:pt x="1391" y="475"/>
                </a:lnTo>
                <a:lnTo>
                  <a:pt x="1391" y="474"/>
                </a:lnTo>
                <a:lnTo>
                  <a:pt x="1391" y="473"/>
                </a:lnTo>
                <a:lnTo>
                  <a:pt x="1392" y="472"/>
                </a:lnTo>
                <a:lnTo>
                  <a:pt x="1392" y="470"/>
                </a:lnTo>
                <a:lnTo>
                  <a:pt x="1392" y="469"/>
                </a:lnTo>
                <a:lnTo>
                  <a:pt x="1393" y="469"/>
                </a:lnTo>
                <a:lnTo>
                  <a:pt x="1392" y="469"/>
                </a:lnTo>
                <a:lnTo>
                  <a:pt x="1392" y="468"/>
                </a:lnTo>
                <a:lnTo>
                  <a:pt x="1393" y="463"/>
                </a:lnTo>
                <a:lnTo>
                  <a:pt x="1394" y="459"/>
                </a:lnTo>
                <a:lnTo>
                  <a:pt x="1394" y="458"/>
                </a:lnTo>
                <a:lnTo>
                  <a:pt x="1395" y="457"/>
                </a:lnTo>
                <a:lnTo>
                  <a:pt x="1395" y="456"/>
                </a:lnTo>
                <a:lnTo>
                  <a:pt x="1395" y="455"/>
                </a:lnTo>
                <a:lnTo>
                  <a:pt x="1396" y="452"/>
                </a:lnTo>
                <a:lnTo>
                  <a:pt x="1396" y="451"/>
                </a:lnTo>
                <a:lnTo>
                  <a:pt x="1397" y="450"/>
                </a:lnTo>
                <a:lnTo>
                  <a:pt x="1397" y="449"/>
                </a:lnTo>
                <a:lnTo>
                  <a:pt x="1398" y="448"/>
                </a:lnTo>
                <a:lnTo>
                  <a:pt x="1398" y="447"/>
                </a:lnTo>
                <a:lnTo>
                  <a:pt x="1398" y="444"/>
                </a:lnTo>
                <a:lnTo>
                  <a:pt x="1400" y="443"/>
                </a:lnTo>
                <a:lnTo>
                  <a:pt x="1400" y="442"/>
                </a:lnTo>
                <a:lnTo>
                  <a:pt x="1401" y="441"/>
                </a:lnTo>
                <a:lnTo>
                  <a:pt x="1401" y="440"/>
                </a:lnTo>
                <a:lnTo>
                  <a:pt x="1401" y="439"/>
                </a:lnTo>
                <a:lnTo>
                  <a:pt x="1402" y="438"/>
                </a:lnTo>
                <a:lnTo>
                  <a:pt x="1402" y="436"/>
                </a:lnTo>
                <a:lnTo>
                  <a:pt x="1403" y="435"/>
                </a:lnTo>
                <a:lnTo>
                  <a:pt x="1403" y="434"/>
                </a:lnTo>
                <a:lnTo>
                  <a:pt x="1404" y="433"/>
                </a:lnTo>
                <a:lnTo>
                  <a:pt x="1404" y="432"/>
                </a:lnTo>
                <a:lnTo>
                  <a:pt x="1405" y="432"/>
                </a:lnTo>
                <a:lnTo>
                  <a:pt x="1405" y="431"/>
                </a:lnTo>
                <a:lnTo>
                  <a:pt x="1405" y="430"/>
                </a:lnTo>
                <a:lnTo>
                  <a:pt x="1406" y="428"/>
                </a:lnTo>
                <a:lnTo>
                  <a:pt x="1406" y="427"/>
                </a:lnTo>
                <a:lnTo>
                  <a:pt x="1406" y="426"/>
                </a:lnTo>
                <a:lnTo>
                  <a:pt x="1406" y="425"/>
                </a:lnTo>
                <a:lnTo>
                  <a:pt x="1408" y="424"/>
                </a:lnTo>
                <a:lnTo>
                  <a:pt x="1406" y="424"/>
                </a:lnTo>
                <a:lnTo>
                  <a:pt x="1408" y="424"/>
                </a:lnTo>
                <a:lnTo>
                  <a:pt x="1408" y="423"/>
                </a:lnTo>
                <a:lnTo>
                  <a:pt x="1406" y="420"/>
                </a:lnTo>
                <a:lnTo>
                  <a:pt x="1406" y="419"/>
                </a:lnTo>
                <a:lnTo>
                  <a:pt x="1406" y="418"/>
                </a:lnTo>
                <a:lnTo>
                  <a:pt x="1406" y="417"/>
                </a:lnTo>
                <a:lnTo>
                  <a:pt x="1406" y="416"/>
                </a:lnTo>
                <a:lnTo>
                  <a:pt x="1405" y="415"/>
                </a:lnTo>
                <a:lnTo>
                  <a:pt x="1405" y="414"/>
                </a:lnTo>
                <a:lnTo>
                  <a:pt x="1405" y="413"/>
                </a:lnTo>
                <a:lnTo>
                  <a:pt x="1405" y="411"/>
                </a:lnTo>
                <a:lnTo>
                  <a:pt x="1405" y="410"/>
                </a:lnTo>
                <a:lnTo>
                  <a:pt x="1404" y="410"/>
                </a:lnTo>
                <a:lnTo>
                  <a:pt x="1404" y="409"/>
                </a:lnTo>
                <a:lnTo>
                  <a:pt x="1404" y="408"/>
                </a:lnTo>
                <a:lnTo>
                  <a:pt x="1404" y="407"/>
                </a:lnTo>
                <a:lnTo>
                  <a:pt x="1404" y="406"/>
                </a:lnTo>
                <a:lnTo>
                  <a:pt x="1404" y="403"/>
                </a:lnTo>
                <a:lnTo>
                  <a:pt x="1404" y="402"/>
                </a:lnTo>
                <a:lnTo>
                  <a:pt x="1404" y="401"/>
                </a:lnTo>
                <a:lnTo>
                  <a:pt x="1404" y="400"/>
                </a:lnTo>
                <a:lnTo>
                  <a:pt x="1404" y="398"/>
                </a:lnTo>
                <a:lnTo>
                  <a:pt x="1404" y="397"/>
                </a:lnTo>
                <a:lnTo>
                  <a:pt x="1404" y="396"/>
                </a:lnTo>
                <a:lnTo>
                  <a:pt x="1404" y="394"/>
                </a:lnTo>
                <a:lnTo>
                  <a:pt x="1403" y="393"/>
                </a:lnTo>
                <a:lnTo>
                  <a:pt x="1403" y="392"/>
                </a:lnTo>
                <a:lnTo>
                  <a:pt x="1403" y="391"/>
                </a:lnTo>
                <a:lnTo>
                  <a:pt x="1403" y="390"/>
                </a:lnTo>
                <a:lnTo>
                  <a:pt x="1403" y="389"/>
                </a:lnTo>
                <a:lnTo>
                  <a:pt x="1403" y="388"/>
                </a:lnTo>
                <a:lnTo>
                  <a:pt x="1403" y="386"/>
                </a:lnTo>
                <a:lnTo>
                  <a:pt x="1404" y="386"/>
                </a:lnTo>
                <a:lnTo>
                  <a:pt x="1405" y="384"/>
                </a:lnTo>
                <a:lnTo>
                  <a:pt x="1406" y="385"/>
                </a:lnTo>
                <a:lnTo>
                  <a:pt x="1405" y="385"/>
                </a:lnTo>
                <a:lnTo>
                  <a:pt x="1406" y="385"/>
                </a:lnTo>
                <a:lnTo>
                  <a:pt x="1406" y="384"/>
                </a:lnTo>
                <a:lnTo>
                  <a:pt x="1408" y="384"/>
                </a:lnTo>
                <a:lnTo>
                  <a:pt x="1406" y="384"/>
                </a:lnTo>
                <a:lnTo>
                  <a:pt x="1406" y="383"/>
                </a:lnTo>
                <a:lnTo>
                  <a:pt x="1408" y="383"/>
                </a:lnTo>
                <a:lnTo>
                  <a:pt x="1409" y="383"/>
                </a:lnTo>
                <a:lnTo>
                  <a:pt x="1410" y="383"/>
                </a:lnTo>
                <a:lnTo>
                  <a:pt x="1410" y="382"/>
                </a:lnTo>
                <a:lnTo>
                  <a:pt x="1411" y="382"/>
                </a:lnTo>
                <a:lnTo>
                  <a:pt x="1411" y="381"/>
                </a:lnTo>
                <a:lnTo>
                  <a:pt x="1412" y="381"/>
                </a:lnTo>
                <a:lnTo>
                  <a:pt x="1412" y="380"/>
                </a:lnTo>
                <a:lnTo>
                  <a:pt x="1413" y="380"/>
                </a:lnTo>
                <a:lnTo>
                  <a:pt x="1413" y="378"/>
                </a:lnTo>
                <a:lnTo>
                  <a:pt x="1414" y="378"/>
                </a:lnTo>
                <a:lnTo>
                  <a:pt x="1414" y="380"/>
                </a:lnTo>
                <a:lnTo>
                  <a:pt x="1414" y="378"/>
                </a:lnTo>
                <a:lnTo>
                  <a:pt x="1414" y="380"/>
                </a:lnTo>
                <a:lnTo>
                  <a:pt x="1415" y="380"/>
                </a:lnTo>
                <a:lnTo>
                  <a:pt x="1415" y="378"/>
                </a:lnTo>
                <a:lnTo>
                  <a:pt x="1417" y="378"/>
                </a:lnTo>
                <a:lnTo>
                  <a:pt x="1417" y="377"/>
                </a:lnTo>
                <a:lnTo>
                  <a:pt x="1418" y="377"/>
                </a:lnTo>
                <a:lnTo>
                  <a:pt x="1419" y="377"/>
                </a:lnTo>
                <a:lnTo>
                  <a:pt x="1421" y="375"/>
                </a:lnTo>
                <a:lnTo>
                  <a:pt x="1422" y="374"/>
                </a:lnTo>
                <a:lnTo>
                  <a:pt x="1422" y="372"/>
                </a:lnTo>
                <a:lnTo>
                  <a:pt x="1423" y="372"/>
                </a:lnTo>
                <a:lnTo>
                  <a:pt x="1426" y="368"/>
                </a:lnTo>
                <a:lnTo>
                  <a:pt x="1426" y="367"/>
                </a:lnTo>
                <a:lnTo>
                  <a:pt x="1427" y="366"/>
                </a:lnTo>
                <a:lnTo>
                  <a:pt x="1427" y="365"/>
                </a:lnTo>
                <a:lnTo>
                  <a:pt x="1428" y="364"/>
                </a:lnTo>
                <a:lnTo>
                  <a:pt x="1428" y="363"/>
                </a:lnTo>
                <a:lnTo>
                  <a:pt x="1429" y="361"/>
                </a:lnTo>
                <a:lnTo>
                  <a:pt x="1429" y="360"/>
                </a:lnTo>
                <a:lnTo>
                  <a:pt x="1430" y="359"/>
                </a:lnTo>
                <a:lnTo>
                  <a:pt x="1430" y="358"/>
                </a:lnTo>
                <a:lnTo>
                  <a:pt x="1430" y="357"/>
                </a:lnTo>
                <a:lnTo>
                  <a:pt x="1431" y="356"/>
                </a:lnTo>
                <a:lnTo>
                  <a:pt x="1431" y="355"/>
                </a:lnTo>
                <a:lnTo>
                  <a:pt x="1433" y="353"/>
                </a:lnTo>
                <a:lnTo>
                  <a:pt x="1433" y="352"/>
                </a:lnTo>
                <a:lnTo>
                  <a:pt x="1433" y="351"/>
                </a:lnTo>
                <a:lnTo>
                  <a:pt x="1434" y="351"/>
                </a:lnTo>
                <a:lnTo>
                  <a:pt x="1434" y="350"/>
                </a:lnTo>
                <a:lnTo>
                  <a:pt x="1434" y="349"/>
                </a:lnTo>
                <a:lnTo>
                  <a:pt x="1435" y="349"/>
                </a:lnTo>
                <a:lnTo>
                  <a:pt x="1435" y="348"/>
                </a:lnTo>
                <a:lnTo>
                  <a:pt x="1436" y="348"/>
                </a:lnTo>
                <a:lnTo>
                  <a:pt x="1436" y="347"/>
                </a:lnTo>
                <a:lnTo>
                  <a:pt x="1437" y="344"/>
                </a:lnTo>
                <a:lnTo>
                  <a:pt x="1438" y="343"/>
                </a:lnTo>
                <a:lnTo>
                  <a:pt x="1438" y="342"/>
                </a:lnTo>
                <a:lnTo>
                  <a:pt x="1439" y="341"/>
                </a:lnTo>
                <a:lnTo>
                  <a:pt x="1439" y="340"/>
                </a:lnTo>
                <a:lnTo>
                  <a:pt x="1440" y="339"/>
                </a:lnTo>
                <a:lnTo>
                  <a:pt x="1440" y="338"/>
                </a:lnTo>
                <a:lnTo>
                  <a:pt x="1442" y="336"/>
                </a:lnTo>
                <a:lnTo>
                  <a:pt x="1442" y="335"/>
                </a:lnTo>
                <a:lnTo>
                  <a:pt x="1442" y="334"/>
                </a:lnTo>
                <a:lnTo>
                  <a:pt x="1444" y="332"/>
                </a:lnTo>
                <a:lnTo>
                  <a:pt x="1445" y="331"/>
                </a:lnTo>
                <a:lnTo>
                  <a:pt x="1446" y="330"/>
                </a:lnTo>
                <a:lnTo>
                  <a:pt x="1445" y="330"/>
                </a:lnTo>
                <a:lnTo>
                  <a:pt x="1446" y="327"/>
                </a:lnTo>
                <a:lnTo>
                  <a:pt x="1447" y="326"/>
                </a:lnTo>
                <a:lnTo>
                  <a:pt x="1447" y="325"/>
                </a:lnTo>
                <a:lnTo>
                  <a:pt x="1447" y="324"/>
                </a:lnTo>
                <a:lnTo>
                  <a:pt x="1448" y="324"/>
                </a:lnTo>
                <a:lnTo>
                  <a:pt x="1448" y="323"/>
                </a:lnTo>
                <a:lnTo>
                  <a:pt x="1451" y="319"/>
                </a:lnTo>
                <a:lnTo>
                  <a:pt x="1453" y="316"/>
                </a:lnTo>
                <a:lnTo>
                  <a:pt x="1454" y="313"/>
                </a:lnTo>
                <a:lnTo>
                  <a:pt x="1458" y="307"/>
                </a:lnTo>
                <a:lnTo>
                  <a:pt x="1459" y="306"/>
                </a:lnTo>
                <a:lnTo>
                  <a:pt x="1460" y="304"/>
                </a:lnTo>
                <a:lnTo>
                  <a:pt x="1460" y="302"/>
                </a:lnTo>
                <a:lnTo>
                  <a:pt x="1461" y="302"/>
                </a:lnTo>
                <a:lnTo>
                  <a:pt x="1461" y="301"/>
                </a:lnTo>
                <a:lnTo>
                  <a:pt x="1462" y="301"/>
                </a:lnTo>
                <a:lnTo>
                  <a:pt x="1462" y="300"/>
                </a:lnTo>
                <a:lnTo>
                  <a:pt x="1462" y="299"/>
                </a:lnTo>
                <a:lnTo>
                  <a:pt x="1463" y="297"/>
                </a:lnTo>
                <a:lnTo>
                  <a:pt x="1463" y="296"/>
                </a:lnTo>
                <a:lnTo>
                  <a:pt x="1464" y="296"/>
                </a:lnTo>
                <a:lnTo>
                  <a:pt x="1464" y="294"/>
                </a:lnTo>
                <a:lnTo>
                  <a:pt x="1464" y="293"/>
                </a:lnTo>
                <a:lnTo>
                  <a:pt x="1465" y="293"/>
                </a:lnTo>
                <a:lnTo>
                  <a:pt x="1465" y="292"/>
                </a:lnTo>
                <a:lnTo>
                  <a:pt x="1467" y="289"/>
                </a:lnTo>
                <a:lnTo>
                  <a:pt x="1468" y="288"/>
                </a:lnTo>
                <a:lnTo>
                  <a:pt x="1467" y="288"/>
                </a:lnTo>
                <a:lnTo>
                  <a:pt x="1467" y="286"/>
                </a:lnTo>
                <a:lnTo>
                  <a:pt x="1468" y="286"/>
                </a:lnTo>
                <a:lnTo>
                  <a:pt x="1468" y="288"/>
                </a:lnTo>
                <a:lnTo>
                  <a:pt x="1468" y="286"/>
                </a:lnTo>
                <a:lnTo>
                  <a:pt x="1469" y="285"/>
                </a:lnTo>
                <a:lnTo>
                  <a:pt x="1469" y="284"/>
                </a:lnTo>
                <a:lnTo>
                  <a:pt x="1469" y="283"/>
                </a:lnTo>
                <a:lnTo>
                  <a:pt x="1469" y="281"/>
                </a:lnTo>
                <a:lnTo>
                  <a:pt x="1469" y="280"/>
                </a:lnTo>
                <a:lnTo>
                  <a:pt x="1469" y="279"/>
                </a:lnTo>
                <a:lnTo>
                  <a:pt x="1468" y="280"/>
                </a:lnTo>
                <a:lnTo>
                  <a:pt x="1468" y="281"/>
                </a:lnTo>
                <a:lnTo>
                  <a:pt x="1468" y="280"/>
                </a:lnTo>
                <a:lnTo>
                  <a:pt x="1468" y="279"/>
                </a:lnTo>
                <a:lnTo>
                  <a:pt x="1469" y="279"/>
                </a:lnTo>
                <a:lnTo>
                  <a:pt x="1469" y="280"/>
                </a:lnTo>
                <a:lnTo>
                  <a:pt x="1470" y="280"/>
                </a:lnTo>
                <a:lnTo>
                  <a:pt x="1470" y="279"/>
                </a:lnTo>
                <a:lnTo>
                  <a:pt x="1469" y="279"/>
                </a:lnTo>
                <a:lnTo>
                  <a:pt x="1469" y="277"/>
                </a:lnTo>
                <a:lnTo>
                  <a:pt x="1468" y="277"/>
                </a:lnTo>
                <a:lnTo>
                  <a:pt x="1469" y="276"/>
                </a:lnTo>
                <a:lnTo>
                  <a:pt x="1470" y="275"/>
                </a:lnTo>
                <a:lnTo>
                  <a:pt x="1469" y="274"/>
                </a:lnTo>
                <a:lnTo>
                  <a:pt x="1469" y="273"/>
                </a:lnTo>
                <a:lnTo>
                  <a:pt x="1469" y="274"/>
                </a:lnTo>
                <a:lnTo>
                  <a:pt x="1470" y="275"/>
                </a:lnTo>
                <a:lnTo>
                  <a:pt x="1470" y="274"/>
                </a:lnTo>
                <a:lnTo>
                  <a:pt x="1470" y="273"/>
                </a:lnTo>
                <a:lnTo>
                  <a:pt x="1470" y="272"/>
                </a:lnTo>
                <a:lnTo>
                  <a:pt x="1470" y="271"/>
                </a:lnTo>
                <a:lnTo>
                  <a:pt x="1470" y="269"/>
                </a:lnTo>
                <a:lnTo>
                  <a:pt x="1470" y="267"/>
                </a:lnTo>
                <a:lnTo>
                  <a:pt x="1471" y="265"/>
                </a:lnTo>
                <a:lnTo>
                  <a:pt x="1471" y="264"/>
                </a:lnTo>
                <a:lnTo>
                  <a:pt x="1472" y="262"/>
                </a:lnTo>
                <a:lnTo>
                  <a:pt x="1473" y="260"/>
                </a:lnTo>
                <a:lnTo>
                  <a:pt x="1473" y="258"/>
                </a:lnTo>
                <a:lnTo>
                  <a:pt x="1475" y="257"/>
                </a:lnTo>
                <a:lnTo>
                  <a:pt x="1475" y="256"/>
                </a:lnTo>
                <a:lnTo>
                  <a:pt x="1476" y="254"/>
                </a:lnTo>
                <a:lnTo>
                  <a:pt x="1477" y="252"/>
                </a:lnTo>
                <a:lnTo>
                  <a:pt x="1480" y="246"/>
                </a:lnTo>
                <a:lnTo>
                  <a:pt x="1480" y="244"/>
                </a:lnTo>
                <a:lnTo>
                  <a:pt x="1483" y="240"/>
                </a:lnTo>
                <a:lnTo>
                  <a:pt x="1484" y="238"/>
                </a:lnTo>
                <a:lnTo>
                  <a:pt x="1484" y="237"/>
                </a:lnTo>
                <a:lnTo>
                  <a:pt x="1486" y="235"/>
                </a:lnTo>
                <a:lnTo>
                  <a:pt x="1487" y="233"/>
                </a:lnTo>
                <a:lnTo>
                  <a:pt x="1488" y="232"/>
                </a:lnTo>
                <a:lnTo>
                  <a:pt x="1489" y="232"/>
                </a:lnTo>
                <a:lnTo>
                  <a:pt x="1490" y="231"/>
                </a:lnTo>
                <a:lnTo>
                  <a:pt x="1494" y="229"/>
                </a:lnTo>
                <a:lnTo>
                  <a:pt x="1495" y="226"/>
                </a:lnTo>
                <a:lnTo>
                  <a:pt x="1496" y="226"/>
                </a:lnTo>
                <a:close/>
                <a:moveTo>
                  <a:pt x="1120" y="1033"/>
                </a:moveTo>
                <a:lnTo>
                  <a:pt x="1117" y="1031"/>
                </a:lnTo>
                <a:lnTo>
                  <a:pt x="1119" y="1033"/>
                </a:lnTo>
                <a:lnTo>
                  <a:pt x="1117" y="1036"/>
                </a:lnTo>
                <a:lnTo>
                  <a:pt x="1120" y="1037"/>
                </a:lnTo>
                <a:lnTo>
                  <a:pt x="1121" y="1035"/>
                </a:lnTo>
                <a:lnTo>
                  <a:pt x="1121" y="1034"/>
                </a:lnTo>
                <a:lnTo>
                  <a:pt x="1120" y="1033"/>
                </a:lnTo>
                <a:close/>
                <a:moveTo>
                  <a:pt x="2134" y="212"/>
                </a:moveTo>
                <a:lnTo>
                  <a:pt x="2134" y="210"/>
                </a:lnTo>
                <a:lnTo>
                  <a:pt x="2134" y="212"/>
                </a:lnTo>
                <a:lnTo>
                  <a:pt x="2136" y="212"/>
                </a:lnTo>
                <a:lnTo>
                  <a:pt x="2134" y="212"/>
                </a:lnTo>
                <a:lnTo>
                  <a:pt x="2133" y="212"/>
                </a:lnTo>
                <a:lnTo>
                  <a:pt x="2132" y="212"/>
                </a:lnTo>
                <a:lnTo>
                  <a:pt x="2133" y="210"/>
                </a:lnTo>
                <a:lnTo>
                  <a:pt x="2134" y="210"/>
                </a:lnTo>
                <a:lnTo>
                  <a:pt x="2134" y="212"/>
                </a:lnTo>
                <a:close/>
                <a:moveTo>
                  <a:pt x="2137" y="207"/>
                </a:moveTo>
                <a:lnTo>
                  <a:pt x="2138" y="207"/>
                </a:lnTo>
                <a:lnTo>
                  <a:pt x="2138" y="208"/>
                </a:lnTo>
                <a:lnTo>
                  <a:pt x="2139" y="208"/>
                </a:lnTo>
                <a:lnTo>
                  <a:pt x="2140" y="208"/>
                </a:lnTo>
                <a:lnTo>
                  <a:pt x="2141" y="208"/>
                </a:lnTo>
                <a:lnTo>
                  <a:pt x="2141" y="209"/>
                </a:lnTo>
                <a:lnTo>
                  <a:pt x="2141" y="210"/>
                </a:lnTo>
                <a:lnTo>
                  <a:pt x="2140" y="212"/>
                </a:lnTo>
                <a:lnTo>
                  <a:pt x="2140" y="213"/>
                </a:lnTo>
                <a:lnTo>
                  <a:pt x="2139" y="212"/>
                </a:lnTo>
                <a:lnTo>
                  <a:pt x="2139" y="210"/>
                </a:lnTo>
                <a:lnTo>
                  <a:pt x="2139" y="209"/>
                </a:lnTo>
                <a:lnTo>
                  <a:pt x="2138" y="209"/>
                </a:lnTo>
                <a:lnTo>
                  <a:pt x="2137" y="209"/>
                </a:lnTo>
                <a:lnTo>
                  <a:pt x="2137" y="208"/>
                </a:lnTo>
                <a:lnTo>
                  <a:pt x="2136" y="208"/>
                </a:lnTo>
                <a:lnTo>
                  <a:pt x="2136" y="209"/>
                </a:lnTo>
                <a:lnTo>
                  <a:pt x="2134" y="208"/>
                </a:lnTo>
                <a:lnTo>
                  <a:pt x="2133" y="207"/>
                </a:lnTo>
                <a:lnTo>
                  <a:pt x="2134" y="206"/>
                </a:lnTo>
                <a:lnTo>
                  <a:pt x="2136" y="206"/>
                </a:lnTo>
                <a:lnTo>
                  <a:pt x="2137" y="207"/>
                </a:lnTo>
                <a:close/>
                <a:moveTo>
                  <a:pt x="1737" y="66"/>
                </a:moveTo>
                <a:lnTo>
                  <a:pt x="1746" y="70"/>
                </a:lnTo>
                <a:lnTo>
                  <a:pt x="1761" y="74"/>
                </a:lnTo>
                <a:lnTo>
                  <a:pt x="1766" y="78"/>
                </a:lnTo>
                <a:lnTo>
                  <a:pt x="1771" y="79"/>
                </a:lnTo>
                <a:lnTo>
                  <a:pt x="1774" y="80"/>
                </a:lnTo>
                <a:lnTo>
                  <a:pt x="1782" y="83"/>
                </a:lnTo>
                <a:lnTo>
                  <a:pt x="1783" y="83"/>
                </a:lnTo>
                <a:lnTo>
                  <a:pt x="1785" y="84"/>
                </a:lnTo>
                <a:lnTo>
                  <a:pt x="1786" y="84"/>
                </a:lnTo>
                <a:lnTo>
                  <a:pt x="1787" y="85"/>
                </a:lnTo>
                <a:lnTo>
                  <a:pt x="1788" y="85"/>
                </a:lnTo>
                <a:lnTo>
                  <a:pt x="1789" y="85"/>
                </a:lnTo>
                <a:lnTo>
                  <a:pt x="1790" y="85"/>
                </a:lnTo>
                <a:lnTo>
                  <a:pt x="1791" y="85"/>
                </a:lnTo>
                <a:lnTo>
                  <a:pt x="1793" y="87"/>
                </a:lnTo>
                <a:lnTo>
                  <a:pt x="1794" y="87"/>
                </a:lnTo>
                <a:lnTo>
                  <a:pt x="1795" y="88"/>
                </a:lnTo>
                <a:lnTo>
                  <a:pt x="1796" y="88"/>
                </a:lnTo>
                <a:lnTo>
                  <a:pt x="1798" y="89"/>
                </a:lnTo>
                <a:lnTo>
                  <a:pt x="1799" y="88"/>
                </a:lnTo>
                <a:lnTo>
                  <a:pt x="1801" y="85"/>
                </a:lnTo>
                <a:lnTo>
                  <a:pt x="1799" y="85"/>
                </a:lnTo>
                <a:lnTo>
                  <a:pt x="1798" y="83"/>
                </a:lnTo>
                <a:lnTo>
                  <a:pt x="1799" y="83"/>
                </a:lnTo>
                <a:lnTo>
                  <a:pt x="1801" y="83"/>
                </a:lnTo>
                <a:lnTo>
                  <a:pt x="1802" y="82"/>
                </a:lnTo>
                <a:lnTo>
                  <a:pt x="1799" y="81"/>
                </a:lnTo>
                <a:lnTo>
                  <a:pt x="1798" y="81"/>
                </a:lnTo>
                <a:lnTo>
                  <a:pt x="1798" y="80"/>
                </a:lnTo>
                <a:lnTo>
                  <a:pt x="1798" y="79"/>
                </a:lnTo>
                <a:lnTo>
                  <a:pt x="1798" y="78"/>
                </a:lnTo>
                <a:lnTo>
                  <a:pt x="1799" y="76"/>
                </a:lnTo>
                <a:lnTo>
                  <a:pt x="1801" y="76"/>
                </a:lnTo>
                <a:lnTo>
                  <a:pt x="1801" y="78"/>
                </a:lnTo>
                <a:lnTo>
                  <a:pt x="1802" y="79"/>
                </a:lnTo>
                <a:lnTo>
                  <a:pt x="1803" y="79"/>
                </a:lnTo>
                <a:lnTo>
                  <a:pt x="1804" y="79"/>
                </a:lnTo>
                <a:lnTo>
                  <a:pt x="1804" y="76"/>
                </a:lnTo>
                <a:lnTo>
                  <a:pt x="1805" y="75"/>
                </a:lnTo>
                <a:lnTo>
                  <a:pt x="1806" y="75"/>
                </a:lnTo>
                <a:lnTo>
                  <a:pt x="1807" y="74"/>
                </a:lnTo>
                <a:lnTo>
                  <a:pt x="1810" y="71"/>
                </a:lnTo>
                <a:lnTo>
                  <a:pt x="1808" y="67"/>
                </a:lnTo>
                <a:lnTo>
                  <a:pt x="1810" y="65"/>
                </a:lnTo>
                <a:lnTo>
                  <a:pt x="1810" y="64"/>
                </a:lnTo>
                <a:lnTo>
                  <a:pt x="1808" y="64"/>
                </a:lnTo>
                <a:lnTo>
                  <a:pt x="1807" y="63"/>
                </a:lnTo>
                <a:lnTo>
                  <a:pt x="1808" y="61"/>
                </a:lnTo>
                <a:lnTo>
                  <a:pt x="1810" y="61"/>
                </a:lnTo>
                <a:lnTo>
                  <a:pt x="1811" y="62"/>
                </a:lnTo>
                <a:lnTo>
                  <a:pt x="1812" y="62"/>
                </a:lnTo>
                <a:lnTo>
                  <a:pt x="1814" y="61"/>
                </a:lnTo>
                <a:lnTo>
                  <a:pt x="1814" y="59"/>
                </a:lnTo>
                <a:lnTo>
                  <a:pt x="1813" y="59"/>
                </a:lnTo>
                <a:lnTo>
                  <a:pt x="1812" y="59"/>
                </a:lnTo>
                <a:lnTo>
                  <a:pt x="1810" y="56"/>
                </a:lnTo>
                <a:lnTo>
                  <a:pt x="1811" y="55"/>
                </a:lnTo>
                <a:lnTo>
                  <a:pt x="1812" y="55"/>
                </a:lnTo>
                <a:lnTo>
                  <a:pt x="1814" y="55"/>
                </a:lnTo>
                <a:lnTo>
                  <a:pt x="1815" y="55"/>
                </a:lnTo>
                <a:lnTo>
                  <a:pt x="1816" y="54"/>
                </a:lnTo>
                <a:lnTo>
                  <a:pt x="1818" y="51"/>
                </a:lnTo>
                <a:lnTo>
                  <a:pt x="1822" y="50"/>
                </a:lnTo>
                <a:lnTo>
                  <a:pt x="1824" y="46"/>
                </a:lnTo>
                <a:lnTo>
                  <a:pt x="1824" y="45"/>
                </a:lnTo>
                <a:lnTo>
                  <a:pt x="1822" y="45"/>
                </a:lnTo>
                <a:lnTo>
                  <a:pt x="1820" y="45"/>
                </a:lnTo>
                <a:lnTo>
                  <a:pt x="1820" y="43"/>
                </a:lnTo>
                <a:lnTo>
                  <a:pt x="1819" y="42"/>
                </a:lnTo>
                <a:lnTo>
                  <a:pt x="1821" y="39"/>
                </a:lnTo>
                <a:lnTo>
                  <a:pt x="1823" y="36"/>
                </a:lnTo>
                <a:lnTo>
                  <a:pt x="1824" y="36"/>
                </a:lnTo>
                <a:lnTo>
                  <a:pt x="1824" y="34"/>
                </a:lnTo>
                <a:lnTo>
                  <a:pt x="1826" y="32"/>
                </a:lnTo>
                <a:lnTo>
                  <a:pt x="1828" y="30"/>
                </a:lnTo>
                <a:lnTo>
                  <a:pt x="1829" y="30"/>
                </a:lnTo>
                <a:lnTo>
                  <a:pt x="1829" y="31"/>
                </a:lnTo>
                <a:lnTo>
                  <a:pt x="1829" y="32"/>
                </a:lnTo>
                <a:lnTo>
                  <a:pt x="1830" y="33"/>
                </a:lnTo>
                <a:lnTo>
                  <a:pt x="1831" y="33"/>
                </a:lnTo>
                <a:lnTo>
                  <a:pt x="1833" y="31"/>
                </a:lnTo>
                <a:lnTo>
                  <a:pt x="1835" y="31"/>
                </a:lnTo>
                <a:lnTo>
                  <a:pt x="1835" y="30"/>
                </a:lnTo>
                <a:lnTo>
                  <a:pt x="1836" y="30"/>
                </a:lnTo>
                <a:lnTo>
                  <a:pt x="1833" y="34"/>
                </a:lnTo>
                <a:lnTo>
                  <a:pt x="1832" y="37"/>
                </a:lnTo>
                <a:lnTo>
                  <a:pt x="1830" y="39"/>
                </a:lnTo>
                <a:lnTo>
                  <a:pt x="1828" y="45"/>
                </a:lnTo>
                <a:lnTo>
                  <a:pt x="1826" y="47"/>
                </a:lnTo>
                <a:lnTo>
                  <a:pt x="1830" y="49"/>
                </a:lnTo>
                <a:lnTo>
                  <a:pt x="1831" y="50"/>
                </a:lnTo>
                <a:lnTo>
                  <a:pt x="1835" y="51"/>
                </a:lnTo>
                <a:lnTo>
                  <a:pt x="1837" y="53"/>
                </a:lnTo>
                <a:lnTo>
                  <a:pt x="1839" y="49"/>
                </a:lnTo>
                <a:lnTo>
                  <a:pt x="1840" y="47"/>
                </a:lnTo>
                <a:lnTo>
                  <a:pt x="1844" y="49"/>
                </a:lnTo>
                <a:lnTo>
                  <a:pt x="1847" y="51"/>
                </a:lnTo>
                <a:lnTo>
                  <a:pt x="1854" y="55"/>
                </a:lnTo>
                <a:lnTo>
                  <a:pt x="1858" y="57"/>
                </a:lnTo>
                <a:lnTo>
                  <a:pt x="1862" y="58"/>
                </a:lnTo>
                <a:lnTo>
                  <a:pt x="1864" y="59"/>
                </a:lnTo>
                <a:lnTo>
                  <a:pt x="1864" y="62"/>
                </a:lnTo>
                <a:lnTo>
                  <a:pt x="1864" y="64"/>
                </a:lnTo>
                <a:lnTo>
                  <a:pt x="1864" y="67"/>
                </a:lnTo>
                <a:lnTo>
                  <a:pt x="1866" y="67"/>
                </a:lnTo>
                <a:lnTo>
                  <a:pt x="1871" y="67"/>
                </a:lnTo>
                <a:lnTo>
                  <a:pt x="1875" y="67"/>
                </a:lnTo>
                <a:lnTo>
                  <a:pt x="1880" y="67"/>
                </a:lnTo>
                <a:lnTo>
                  <a:pt x="1881" y="71"/>
                </a:lnTo>
                <a:lnTo>
                  <a:pt x="1881" y="73"/>
                </a:lnTo>
                <a:lnTo>
                  <a:pt x="1882" y="75"/>
                </a:lnTo>
                <a:lnTo>
                  <a:pt x="1882" y="81"/>
                </a:lnTo>
                <a:lnTo>
                  <a:pt x="1882" y="82"/>
                </a:lnTo>
                <a:lnTo>
                  <a:pt x="1883" y="82"/>
                </a:lnTo>
                <a:lnTo>
                  <a:pt x="1883" y="83"/>
                </a:lnTo>
                <a:lnTo>
                  <a:pt x="1886" y="89"/>
                </a:lnTo>
                <a:lnTo>
                  <a:pt x="1890" y="95"/>
                </a:lnTo>
                <a:lnTo>
                  <a:pt x="1890" y="96"/>
                </a:lnTo>
                <a:lnTo>
                  <a:pt x="1890" y="97"/>
                </a:lnTo>
                <a:lnTo>
                  <a:pt x="1890" y="98"/>
                </a:lnTo>
                <a:lnTo>
                  <a:pt x="1890" y="99"/>
                </a:lnTo>
                <a:lnTo>
                  <a:pt x="1890" y="100"/>
                </a:lnTo>
                <a:lnTo>
                  <a:pt x="1888" y="105"/>
                </a:lnTo>
                <a:lnTo>
                  <a:pt x="1888" y="108"/>
                </a:lnTo>
                <a:lnTo>
                  <a:pt x="1891" y="118"/>
                </a:lnTo>
                <a:lnTo>
                  <a:pt x="1894" y="128"/>
                </a:lnTo>
                <a:lnTo>
                  <a:pt x="1896" y="126"/>
                </a:lnTo>
                <a:lnTo>
                  <a:pt x="1898" y="128"/>
                </a:lnTo>
                <a:lnTo>
                  <a:pt x="1903" y="130"/>
                </a:lnTo>
                <a:lnTo>
                  <a:pt x="1908" y="131"/>
                </a:lnTo>
                <a:lnTo>
                  <a:pt x="1915" y="134"/>
                </a:lnTo>
                <a:lnTo>
                  <a:pt x="1920" y="135"/>
                </a:lnTo>
                <a:lnTo>
                  <a:pt x="1923" y="138"/>
                </a:lnTo>
                <a:lnTo>
                  <a:pt x="1928" y="139"/>
                </a:lnTo>
                <a:lnTo>
                  <a:pt x="1931" y="141"/>
                </a:lnTo>
                <a:lnTo>
                  <a:pt x="1937" y="142"/>
                </a:lnTo>
                <a:lnTo>
                  <a:pt x="1938" y="143"/>
                </a:lnTo>
                <a:lnTo>
                  <a:pt x="1941" y="145"/>
                </a:lnTo>
                <a:lnTo>
                  <a:pt x="1945" y="146"/>
                </a:lnTo>
                <a:lnTo>
                  <a:pt x="1954" y="149"/>
                </a:lnTo>
                <a:lnTo>
                  <a:pt x="1960" y="151"/>
                </a:lnTo>
                <a:lnTo>
                  <a:pt x="1961" y="151"/>
                </a:lnTo>
                <a:lnTo>
                  <a:pt x="1965" y="155"/>
                </a:lnTo>
                <a:lnTo>
                  <a:pt x="1966" y="155"/>
                </a:lnTo>
                <a:lnTo>
                  <a:pt x="1966" y="154"/>
                </a:lnTo>
                <a:lnTo>
                  <a:pt x="1966" y="152"/>
                </a:lnTo>
                <a:lnTo>
                  <a:pt x="1965" y="152"/>
                </a:lnTo>
                <a:lnTo>
                  <a:pt x="1964" y="152"/>
                </a:lnTo>
                <a:lnTo>
                  <a:pt x="1963" y="152"/>
                </a:lnTo>
                <a:lnTo>
                  <a:pt x="1962" y="152"/>
                </a:lnTo>
                <a:lnTo>
                  <a:pt x="1962" y="151"/>
                </a:lnTo>
                <a:lnTo>
                  <a:pt x="1962" y="150"/>
                </a:lnTo>
                <a:lnTo>
                  <a:pt x="1962" y="149"/>
                </a:lnTo>
                <a:lnTo>
                  <a:pt x="1962" y="148"/>
                </a:lnTo>
                <a:lnTo>
                  <a:pt x="1962" y="146"/>
                </a:lnTo>
                <a:lnTo>
                  <a:pt x="1964" y="145"/>
                </a:lnTo>
                <a:lnTo>
                  <a:pt x="1974" y="148"/>
                </a:lnTo>
                <a:lnTo>
                  <a:pt x="1979" y="149"/>
                </a:lnTo>
                <a:lnTo>
                  <a:pt x="1980" y="150"/>
                </a:lnTo>
                <a:lnTo>
                  <a:pt x="1985" y="152"/>
                </a:lnTo>
                <a:lnTo>
                  <a:pt x="1988" y="154"/>
                </a:lnTo>
                <a:lnTo>
                  <a:pt x="1992" y="155"/>
                </a:lnTo>
                <a:lnTo>
                  <a:pt x="1995" y="155"/>
                </a:lnTo>
                <a:lnTo>
                  <a:pt x="1996" y="156"/>
                </a:lnTo>
                <a:lnTo>
                  <a:pt x="1998" y="157"/>
                </a:lnTo>
                <a:lnTo>
                  <a:pt x="1999" y="157"/>
                </a:lnTo>
                <a:lnTo>
                  <a:pt x="2006" y="159"/>
                </a:lnTo>
                <a:lnTo>
                  <a:pt x="2012" y="162"/>
                </a:lnTo>
                <a:lnTo>
                  <a:pt x="2016" y="163"/>
                </a:lnTo>
                <a:lnTo>
                  <a:pt x="2023" y="165"/>
                </a:lnTo>
                <a:lnTo>
                  <a:pt x="2024" y="165"/>
                </a:lnTo>
                <a:lnTo>
                  <a:pt x="2028" y="166"/>
                </a:lnTo>
                <a:lnTo>
                  <a:pt x="2033" y="168"/>
                </a:lnTo>
                <a:lnTo>
                  <a:pt x="2039" y="170"/>
                </a:lnTo>
                <a:lnTo>
                  <a:pt x="2046" y="172"/>
                </a:lnTo>
                <a:lnTo>
                  <a:pt x="2047" y="173"/>
                </a:lnTo>
                <a:lnTo>
                  <a:pt x="2048" y="173"/>
                </a:lnTo>
                <a:lnTo>
                  <a:pt x="2054" y="175"/>
                </a:lnTo>
                <a:lnTo>
                  <a:pt x="2058" y="176"/>
                </a:lnTo>
                <a:lnTo>
                  <a:pt x="2071" y="181"/>
                </a:lnTo>
                <a:lnTo>
                  <a:pt x="2078" y="183"/>
                </a:lnTo>
                <a:lnTo>
                  <a:pt x="2080" y="183"/>
                </a:lnTo>
                <a:lnTo>
                  <a:pt x="2084" y="185"/>
                </a:lnTo>
                <a:lnTo>
                  <a:pt x="2091" y="188"/>
                </a:lnTo>
                <a:lnTo>
                  <a:pt x="2095" y="189"/>
                </a:lnTo>
                <a:lnTo>
                  <a:pt x="2096" y="189"/>
                </a:lnTo>
                <a:lnTo>
                  <a:pt x="2099" y="191"/>
                </a:lnTo>
                <a:lnTo>
                  <a:pt x="2098" y="193"/>
                </a:lnTo>
                <a:lnTo>
                  <a:pt x="2097" y="196"/>
                </a:lnTo>
                <a:lnTo>
                  <a:pt x="2096" y="199"/>
                </a:lnTo>
                <a:lnTo>
                  <a:pt x="2090" y="207"/>
                </a:lnTo>
                <a:lnTo>
                  <a:pt x="2088" y="207"/>
                </a:lnTo>
                <a:lnTo>
                  <a:pt x="2090" y="213"/>
                </a:lnTo>
                <a:lnTo>
                  <a:pt x="2084" y="229"/>
                </a:lnTo>
                <a:lnTo>
                  <a:pt x="2081" y="233"/>
                </a:lnTo>
                <a:lnTo>
                  <a:pt x="2080" y="235"/>
                </a:lnTo>
                <a:lnTo>
                  <a:pt x="2079" y="240"/>
                </a:lnTo>
                <a:lnTo>
                  <a:pt x="2074" y="244"/>
                </a:lnTo>
                <a:lnTo>
                  <a:pt x="2073" y="242"/>
                </a:lnTo>
                <a:lnTo>
                  <a:pt x="2069" y="246"/>
                </a:lnTo>
                <a:lnTo>
                  <a:pt x="2069" y="249"/>
                </a:lnTo>
                <a:lnTo>
                  <a:pt x="2066" y="254"/>
                </a:lnTo>
                <a:lnTo>
                  <a:pt x="2066" y="255"/>
                </a:lnTo>
                <a:lnTo>
                  <a:pt x="2065" y="255"/>
                </a:lnTo>
                <a:lnTo>
                  <a:pt x="2065" y="256"/>
                </a:lnTo>
                <a:lnTo>
                  <a:pt x="2065" y="257"/>
                </a:lnTo>
                <a:lnTo>
                  <a:pt x="2065" y="258"/>
                </a:lnTo>
                <a:lnTo>
                  <a:pt x="2065" y="259"/>
                </a:lnTo>
                <a:lnTo>
                  <a:pt x="2064" y="260"/>
                </a:lnTo>
                <a:lnTo>
                  <a:pt x="2064" y="262"/>
                </a:lnTo>
                <a:lnTo>
                  <a:pt x="2063" y="262"/>
                </a:lnTo>
                <a:lnTo>
                  <a:pt x="2062" y="263"/>
                </a:lnTo>
                <a:lnTo>
                  <a:pt x="2061" y="263"/>
                </a:lnTo>
                <a:lnTo>
                  <a:pt x="2059" y="264"/>
                </a:lnTo>
                <a:lnTo>
                  <a:pt x="2058" y="265"/>
                </a:lnTo>
                <a:lnTo>
                  <a:pt x="2059" y="265"/>
                </a:lnTo>
                <a:lnTo>
                  <a:pt x="2058" y="266"/>
                </a:lnTo>
                <a:lnTo>
                  <a:pt x="2058" y="265"/>
                </a:lnTo>
                <a:lnTo>
                  <a:pt x="2058" y="266"/>
                </a:lnTo>
                <a:lnTo>
                  <a:pt x="2057" y="267"/>
                </a:lnTo>
                <a:lnTo>
                  <a:pt x="2058" y="267"/>
                </a:lnTo>
                <a:lnTo>
                  <a:pt x="2058" y="268"/>
                </a:lnTo>
                <a:lnTo>
                  <a:pt x="2057" y="268"/>
                </a:lnTo>
                <a:lnTo>
                  <a:pt x="2056" y="269"/>
                </a:lnTo>
                <a:lnTo>
                  <a:pt x="2055" y="272"/>
                </a:lnTo>
                <a:lnTo>
                  <a:pt x="2055" y="273"/>
                </a:lnTo>
                <a:lnTo>
                  <a:pt x="2056" y="273"/>
                </a:lnTo>
                <a:lnTo>
                  <a:pt x="2056" y="274"/>
                </a:lnTo>
                <a:lnTo>
                  <a:pt x="2056" y="275"/>
                </a:lnTo>
                <a:lnTo>
                  <a:pt x="2055" y="275"/>
                </a:lnTo>
                <a:lnTo>
                  <a:pt x="2055" y="276"/>
                </a:lnTo>
                <a:lnTo>
                  <a:pt x="2054" y="277"/>
                </a:lnTo>
                <a:lnTo>
                  <a:pt x="2053" y="276"/>
                </a:lnTo>
                <a:lnTo>
                  <a:pt x="2053" y="277"/>
                </a:lnTo>
                <a:lnTo>
                  <a:pt x="2052" y="277"/>
                </a:lnTo>
                <a:lnTo>
                  <a:pt x="2050" y="276"/>
                </a:lnTo>
                <a:lnTo>
                  <a:pt x="2049" y="276"/>
                </a:lnTo>
                <a:lnTo>
                  <a:pt x="2049" y="277"/>
                </a:lnTo>
                <a:lnTo>
                  <a:pt x="2048" y="279"/>
                </a:lnTo>
                <a:lnTo>
                  <a:pt x="2048" y="277"/>
                </a:lnTo>
                <a:lnTo>
                  <a:pt x="2047" y="279"/>
                </a:lnTo>
                <a:lnTo>
                  <a:pt x="2047" y="277"/>
                </a:lnTo>
                <a:lnTo>
                  <a:pt x="2047" y="276"/>
                </a:lnTo>
                <a:lnTo>
                  <a:pt x="2046" y="276"/>
                </a:lnTo>
                <a:lnTo>
                  <a:pt x="2046" y="275"/>
                </a:lnTo>
                <a:lnTo>
                  <a:pt x="2045" y="275"/>
                </a:lnTo>
                <a:lnTo>
                  <a:pt x="2044" y="275"/>
                </a:lnTo>
                <a:lnTo>
                  <a:pt x="2044" y="276"/>
                </a:lnTo>
                <a:lnTo>
                  <a:pt x="2042" y="276"/>
                </a:lnTo>
                <a:lnTo>
                  <a:pt x="2042" y="277"/>
                </a:lnTo>
                <a:lnTo>
                  <a:pt x="2041" y="276"/>
                </a:lnTo>
                <a:lnTo>
                  <a:pt x="2040" y="275"/>
                </a:lnTo>
                <a:lnTo>
                  <a:pt x="2041" y="275"/>
                </a:lnTo>
                <a:lnTo>
                  <a:pt x="2042" y="275"/>
                </a:lnTo>
                <a:lnTo>
                  <a:pt x="2042" y="274"/>
                </a:lnTo>
                <a:lnTo>
                  <a:pt x="2042" y="273"/>
                </a:lnTo>
                <a:lnTo>
                  <a:pt x="2041" y="273"/>
                </a:lnTo>
                <a:lnTo>
                  <a:pt x="2040" y="272"/>
                </a:lnTo>
                <a:lnTo>
                  <a:pt x="2040" y="271"/>
                </a:lnTo>
                <a:lnTo>
                  <a:pt x="2039" y="271"/>
                </a:lnTo>
                <a:lnTo>
                  <a:pt x="2039" y="269"/>
                </a:lnTo>
                <a:lnTo>
                  <a:pt x="2038" y="268"/>
                </a:lnTo>
                <a:lnTo>
                  <a:pt x="2037" y="268"/>
                </a:lnTo>
                <a:lnTo>
                  <a:pt x="2037" y="267"/>
                </a:lnTo>
                <a:lnTo>
                  <a:pt x="2036" y="267"/>
                </a:lnTo>
                <a:lnTo>
                  <a:pt x="2036" y="266"/>
                </a:lnTo>
                <a:lnTo>
                  <a:pt x="2034" y="266"/>
                </a:lnTo>
                <a:lnTo>
                  <a:pt x="2033" y="266"/>
                </a:lnTo>
                <a:lnTo>
                  <a:pt x="2032" y="265"/>
                </a:lnTo>
                <a:lnTo>
                  <a:pt x="2032" y="264"/>
                </a:lnTo>
                <a:lnTo>
                  <a:pt x="2032" y="265"/>
                </a:lnTo>
                <a:lnTo>
                  <a:pt x="2031" y="264"/>
                </a:lnTo>
                <a:lnTo>
                  <a:pt x="2030" y="264"/>
                </a:lnTo>
                <a:lnTo>
                  <a:pt x="2030" y="263"/>
                </a:lnTo>
                <a:lnTo>
                  <a:pt x="2030" y="264"/>
                </a:lnTo>
                <a:lnTo>
                  <a:pt x="2029" y="264"/>
                </a:lnTo>
                <a:lnTo>
                  <a:pt x="2029" y="263"/>
                </a:lnTo>
                <a:lnTo>
                  <a:pt x="2028" y="263"/>
                </a:lnTo>
                <a:lnTo>
                  <a:pt x="2027" y="263"/>
                </a:lnTo>
                <a:lnTo>
                  <a:pt x="2025" y="263"/>
                </a:lnTo>
                <a:lnTo>
                  <a:pt x="2027" y="264"/>
                </a:lnTo>
                <a:lnTo>
                  <a:pt x="2028" y="264"/>
                </a:lnTo>
                <a:lnTo>
                  <a:pt x="2029" y="265"/>
                </a:lnTo>
                <a:lnTo>
                  <a:pt x="2030" y="265"/>
                </a:lnTo>
                <a:lnTo>
                  <a:pt x="2029" y="266"/>
                </a:lnTo>
                <a:lnTo>
                  <a:pt x="2030" y="266"/>
                </a:lnTo>
                <a:lnTo>
                  <a:pt x="2029" y="266"/>
                </a:lnTo>
                <a:lnTo>
                  <a:pt x="2029" y="267"/>
                </a:lnTo>
                <a:lnTo>
                  <a:pt x="2029" y="268"/>
                </a:lnTo>
                <a:lnTo>
                  <a:pt x="2030" y="267"/>
                </a:lnTo>
                <a:lnTo>
                  <a:pt x="2031" y="267"/>
                </a:lnTo>
                <a:lnTo>
                  <a:pt x="2031" y="268"/>
                </a:lnTo>
                <a:lnTo>
                  <a:pt x="2032" y="267"/>
                </a:lnTo>
                <a:lnTo>
                  <a:pt x="2033" y="267"/>
                </a:lnTo>
                <a:lnTo>
                  <a:pt x="2033" y="268"/>
                </a:lnTo>
                <a:lnTo>
                  <a:pt x="2033" y="269"/>
                </a:lnTo>
                <a:lnTo>
                  <a:pt x="2032" y="271"/>
                </a:lnTo>
                <a:lnTo>
                  <a:pt x="2031" y="272"/>
                </a:lnTo>
                <a:lnTo>
                  <a:pt x="2031" y="273"/>
                </a:lnTo>
                <a:lnTo>
                  <a:pt x="2030" y="273"/>
                </a:lnTo>
                <a:lnTo>
                  <a:pt x="2030" y="274"/>
                </a:lnTo>
                <a:lnTo>
                  <a:pt x="2029" y="274"/>
                </a:lnTo>
                <a:lnTo>
                  <a:pt x="2030" y="274"/>
                </a:lnTo>
                <a:lnTo>
                  <a:pt x="2030" y="275"/>
                </a:lnTo>
                <a:lnTo>
                  <a:pt x="2029" y="275"/>
                </a:lnTo>
                <a:lnTo>
                  <a:pt x="2028" y="275"/>
                </a:lnTo>
                <a:lnTo>
                  <a:pt x="2029" y="276"/>
                </a:lnTo>
                <a:lnTo>
                  <a:pt x="2029" y="275"/>
                </a:lnTo>
                <a:lnTo>
                  <a:pt x="2030" y="275"/>
                </a:lnTo>
                <a:lnTo>
                  <a:pt x="2030" y="274"/>
                </a:lnTo>
                <a:lnTo>
                  <a:pt x="2031" y="274"/>
                </a:lnTo>
                <a:lnTo>
                  <a:pt x="2031" y="273"/>
                </a:lnTo>
                <a:lnTo>
                  <a:pt x="2032" y="273"/>
                </a:lnTo>
                <a:lnTo>
                  <a:pt x="2032" y="272"/>
                </a:lnTo>
                <a:lnTo>
                  <a:pt x="2033" y="272"/>
                </a:lnTo>
                <a:lnTo>
                  <a:pt x="2034" y="272"/>
                </a:lnTo>
                <a:lnTo>
                  <a:pt x="2036" y="272"/>
                </a:lnTo>
                <a:lnTo>
                  <a:pt x="2036" y="273"/>
                </a:lnTo>
                <a:lnTo>
                  <a:pt x="2037" y="273"/>
                </a:lnTo>
                <a:lnTo>
                  <a:pt x="2038" y="274"/>
                </a:lnTo>
                <a:lnTo>
                  <a:pt x="2037" y="274"/>
                </a:lnTo>
                <a:lnTo>
                  <a:pt x="2037" y="275"/>
                </a:lnTo>
                <a:lnTo>
                  <a:pt x="2037" y="276"/>
                </a:lnTo>
                <a:lnTo>
                  <a:pt x="2037" y="277"/>
                </a:lnTo>
                <a:lnTo>
                  <a:pt x="2038" y="276"/>
                </a:lnTo>
                <a:lnTo>
                  <a:pt x="2038" y="277"/>
                </a:lnTo>
                <a:lnTo>
                  <a:pt x="2037" y="277"/>
                </a:lnTo>
                <a:lnTo>
                  <a:pt x="2038" y="277"/>
                </a:lnTo>
                <a:lnTo>
                  <a:pt x="2038" y="279"/>
                </a:lnTo>
                <a:lnTo>
                  <a:pt x="2039" y="279"/>
                </a:lnTo>
                <a:lnTo>
                  <a:pt x="2039" y="280"/>
                </a:lnTo>
                <a:lnTo>
                  <a:pt x="2040" y="280"/>
                </a:lnTo>
                <a:lnTo>
                  <a:pt x="2041" y="280"/>
                </a:lnTo>
                <a:lnTo>
                  <a:pt x="2041" y="281"/>
                </a:lnTo>
                <a:lnTo>
                  <a:pt x="2041" y="280"/>
                </a:lnTo>
                <a:lnTo>
                  <a:pt x="2042" y="281"/>
                </a:lnTo>
                <a:lnTo>
                  <a:pt x="2042" y="280"/>
                </a:lnTo>
                <a:lnTo>
                  <a:pt x="2042" y="281"/>
                </a:lnTo>
                <a:lnTo>
                  <a:pt x="2044" y="281"/>
                </a:lnTo>
                <a:lnTo>
                  <a:pt x="2045" y="281"/>
                </a:lnTo>
                <a:lnTo>
                  <a:pt x="2046" y="281"/>
                </a:lnTo>
                <a:lnTo>
                  <a:pt x="2046" y="282"/>
                </a:lnTo>
                <a:lnTo>
                  <a:pt x="2046" y="283"/>
                </a:lnTo>
                <a:lnTo>
                  <a:pt x="2047" y="284"/>
                </a:lnTo>
                <a:lnTo>
                  <a:pt x="2046" y="285"/>
                </a:lnTo>
                <a:lnTo>
                  <a:pt x="2047" y="288"/>
                </a:lnTo>
                <a:lnTo>
                  <a:pt x="2046" y="289"/>
                </a:lnTo>
                <a:lnTo>
                  <a:pt x="2046" y="290"/>
                </a:lnTo>
                <a:lnTo>
                  <a:pt x="2047" y="290"/>
                </a:lnTo>
                <a:lnTo>
                  <a:pt x="2048" y="290"/>
                </a:lnTo>
                <a:lnTo>
                  <a:pt x="2048" y="289"/>
                </a:lnTo>
                <a:lnTo>
                  <a:pt x="2049" y="289"/>
                </a:lnTo>
                <a:lnTo>
                  <a:pt x="2049" y="288"/>
                </a:lnTo>
                <a:lnTo>
                  <a:pt x="2050" y="288"/>
                </a:lnTo>
                <a:lnTo>
                  <a:pt x="2052" y="288"/>
                </a:lnTo>
                <a:lnTo>
                  <a:pt x="2053" y="288"/>
                </a:lnTo>
                <a:lnTo>
                  <a:pt x="2054" y="288"/>
                </a:lnTo>
                <a:lnTo>
                  <a:pt x="2055" y="289"/>
                </a:lnTo>
                <a:lnTo>
                  <a:pt x="2054" y="289"/>
                </a:lnTo>
                <a:lnTo>
                  <a:pt x="2054" y="290"/>
                </a:lnTo>
                <a:lnTo>
                  <a:pt x="2054" y="291"/>
                </a:lnTo>
                <a:lnTo>
                  <a:pt x="2054" y="292"/>
                </a:lnTo>
                <a:lnTo>
                  <a:pt x="2054" y="293"/>
                </a:lnTo>
                <a:lnTo>
                  <a:pt x="2054" y="294"/>
                </a:lnTo>
                <a:lnTo>
                  <a:pt x="2054" y="296"/>
                </a:lnTo>
                <a:lnTo>
                  <a:pt x="2055" y="296"/>
                </a:lnTo>
                <a:lnTo>
                  <a:pt x="2055" y="297"/>
                </a:lnTo>
                <a:lnTo>
                  <a:pt x="2056" y="297"/>
                </a:lnTo>
                <a:lnTo>
                  <a:pt x="2057" y="297"/>
                </a:lnTo>
                <a:lnTo>
                  <a:pt x="2057" y="296"/>
                </a:lnTo>
                <a:lnTo>
                  <a:pt x="2058" y="296"/>
                </a:lnTo>
                <a:lnTo>
                  <a:pt x="2059" y="294"/>
                </a:lnTo>
                <a:lnTo>
                  <a:pt x="2059" y="292"/>
                </a:lnTo>
                <a:lnTo>
                  <a:pt x="2061" y="290"/>
                </a:lnTo>
                <a:lnTo>
                  <a:pt x="2062" y="289"/>
                </a:lnTo>
                <a:lnTo>
                  <a:pt x="2062" y="288"/>
                </a:lnTo>
                <a:lnTo>
                  <a:pt x="2064" y="284"/>
                </a:lnTo>
                <a:lnTo>
                  <a:pt x="2064" y="283"/>
                </a:lnTo>
                <a:lnTo>
                  <a:pt x="2064" y="281"/>
                </a:lnTo>
                <a:lnTo>
                  <a:pt x="2065" y="280"/>
                </a:lnTo>
                <a:lnTo>
                  <a:pt x="2066" y="280"/>
                </a:lnTo>
                <a:lnTo>
                  <a:pt x="2067" y="277"/>
                </a:lnTo>
                <a:lnTo>
                  <a:pt x="2067" y="276"/>
                </a:lnTo>
                <a:lnTo>
                  <a:pt x="2069" y="275"/>
                </a:lnTo>
                <a:lnTo>
                  <a:pt x="2069" y="274"/>
                </a:lnTo>
                <a:lnTo>
                  <a:pt x="2070" y="274"/>
                </a:lnTo>
                <a:lnTo>
                  <a:pt x="2070" y="273"/>
                </a:lnTo>
                <a:lnTo>
                  <a:pt x="2070" y="272"/>
                </a:lnTo>
                <a:lnTo>
                  <a:pt x="2071" y="272"/>
                </a:lnTo>
                <a:lnTo>
                  <a:pt x="2071" y="271"/>
                </a:lnTo>
                <a:lnTo>
                  <a:pt x="2072" y="269"/>
                </a:lnTo>
                <a:lnTo>
                  <a:pt x="2072" y="268"/>
                </a:lnTo>
                <a:lnTo>
                  <a:pt x="2072" y="267"/>
                </a:lnTo>
                <a:lnTo>
                  <a:pt x="2073" y="266"/>
                </a:lnTo>
                <a:lnTo>
                  <a:pt x="2073" y="264"/>
                </a:lnTo>
                <a:lnTo>
                  <a:pt x="2074" y="262"/>
                </a:lnTo>
                <a:lnTo>
                  <a:pt x="2075" y="262"/>
                </a:lnTo>
                <a:lnTo>
                  <a:pt x="2075" y="260"/>
                </a:lnTo>
                <a:lnTo>
                  <a:pt x="2075" y="259"/>
                </a:lnTo>
                <a:lnTo>
                  <a:pt x="2077" y="259"/>
                </a:lnTo>
                <a:lnTo>
                  <a:pt x="2078" y="257"/>
                </a:lnTo>
                <a:lnTo>
                  <a:pt x="2078" y="256"/>
                </a:lnTo>
                <a:lnTo>
                  <a:pt x="2079" y="256"/>
                </a:lnTo>
                <a:lnTo>
                  <a:pt x="2080" y="256"/>
                </a:lnTo>
                <a:lnTo>
                  <a:pt x="2081" y="255"/>
                </a:lnTo>
                <a:lnTo>
                  <a:pt x="2091" y="251"/>
                </a:lnTo>
                <a:lnTo>
                  <a:pt x="2095" y="243"/>
                </a:lnTo>
                <a:lnTo>
                  <a:pt x="2097" y="234"/>
                </a:lnTo>
                <a:lnTo>
                  <a:pt x="2097" y="230"/>
                </a:lnTo>
                <a:lnTo>
                  <a:pt x="2098" y="229"/>
                </a:lnTo>
                <a:lnTo>
                  <a:pt x="2094" y="226"/>
                </a:lnTo>
                <a:lnTo>
                  <a:pt x="2092" y="225"/>
                </a:lnTo>
                <a:lnTo>
                  <a:pt x="2096" y="219"/>
                </a:lnTo>
                <a:lnTo>
                  <a:pt x="2099" y="216"/>
                </a:lnTo>
                <a:lnTo>
                  <a:pt x="2099" y="214"/>
                </a:lnTo>
                <a:lnTo>
                  <a:pt x="2099" y="213"/>
                </a:lnTo>
                <a:lnTo>
                  <a:pt x="2102" y="213"/>
                </a:lnTo>
                <a:lnTo>
                  <a:pt x="2103" y="213"/>
                </a:lnTo>
                <a:lnTo>
                  <a:pt x="2104" y="213"/>
                </a:lnTo>
                <a:lnTo>
                  <a:pt x="2104" y="212"/>
                </a:lnTo>
                <a:lnTo>
                  <a:pt x="2105" y="210"/>
                </a:lnTo>
                <a:lnTo>
                  <a:pt x="2106" y="210"/>
                </a:lnTo>
                <a:lnTo>
                  <a:pt x="2108" y="210"/>
                </a:lnTo>
                <a:lnTo>
                  <a:pt x="2109" y="208"/>
                </a:lnTo>
                <a:lnTo>
                  <a:pt x="2109" y="207"/>
                </a:lnTo>
                <a:lnTo>
                  <a:pt x="2109" y="206"/>
                </a:lnTo>
                <a:lnTo>
                  <a:pt x="2111" y="205"/>
                </a:lnTo>
                <a:lnTo>
                  <a:pt x="2115" y="204"/>
                </a:lnTo>
                <a:lnTo>
                  <a:pt x="2116" y="204"/>
                </a:lnTo>
                <a:lnTo>
                  <a:pt x="2117" y="204"/>
                </a:lnTo>
                <a:lnTo>
                  <a:pt x="2116" y="205"/>
                </a:lnTo>
                <a:lnTo>
                  <a:pt x="2117" y="206"/>
                </a:lnTo>
                <a:lnTo>
                  <a:pt x="2116" y="207"/>
                </a:lnTo>
                <a:lnTo>
                  <a:pt x="2116" y="210"/>
                </a:lnTo>
                <a:lnTo>
                  <a:pt x="2116" y="212"/>
                </a:lnTo>
                <a:lnTo>
                  <a:pt x="2115" y="212"/>
                </a:lnTo>
                <a:lnTo>
                  <a:pt x="2114" y="212"/>
                </a:lnTo>
                <a:lnTo>
                  <a:pt x="2113" y="213"/>
                </a:lnTo>
                <a:lnTo>
                  <a:pt x="2115" y="216"/>
                </a:lnTo>
                <a:lnTo>
                  <a:pt x="2121" y="217"/>
                </a:lnTo>
                <a:lnTo>
                  <a:pt x="2123" y="217"/>
                </a:lnTo>
                <a:lnTo>
                  <a:pt x="2124" y="216"/>
                </a:lnTo>
                <a:lnTo>
                  <a:pt x="2125" y="216"/>
                </a:lnTo>
                <a:lnTo>
                  <a:pt x="2126" y="216"/>
                </a:lnTo>
                <a:lnTo>
                  <a:pt x="2128" y="216"/>
                </a:lnTo>
                <a:lnTo>
                  <a:pt x="2130" y="216"/>
                </a:lnTo>
                <a:lnTo>
                  <a:pt x="2131" y="217"/>
                </a:lnTo>
                <a:lnTo>
                  <a:pt x="2134" y="218"/>
                </a:lnTo>
                <a:lnTo>
                  <a:pt x="2136" y="219"/>
                </a:lnTo>
                <a:lnTo>
                  <a:pt x="2138" y="219"/>
                </a:lnTo>
                <a:lnTo>
                  <a:pt x="2139" y="221"/>
                </a:lnTo>
                <a:lnTo>
                  <a:pt x="2139" y="222"/>
                </a:lnTo>
                <a:lnTo>
                  <a:pt x="2139" y="223"/>
                </a:lnTo>
                <a:lnTo>
                  <a:pt x="2139" y="224"/>
                </a:lnTo>
                <a:lnTo>
                  <a:pt x="2138" y="229"/>
                </a:lnTo>
                <a:lnTo>
                  <a:pt x="2137" y="230"/>
                </a:lnTo>
                <a:lnTo>
                  <a:pt x="2137" y="232"/>
                </a:lnTo>
                <a:lnTo>
                  <a:pt x="2137" y="234"/>
                </a:lnTo>
                <a:lnTo>
                  <a:pt x="2136" y="234"/>
                </a:lnTo>
                <a:lnTo>
                  <a:pt x="2136" y="235"/>
                </a:lnTo>
                <a:lnTo>
                  <a:pt x="2134" y="237"/>
                </a:lnTo>
                <a:lnTo>
                  <a:pt x="2133" y="238"/>
                </a:lnTo>
                <a:lnTo>
                  <a:pt x="2133" y="239"/>
                </a:lnTo>
                <a:lnTo>
                  <a:pt x="2133" y="238"/>
                </a:lnTo>
                <a:lnTo>
                  <a:pt x="2132" y="238"/>
                </a:lnTo>
                <a:lnTo>
                  <a:pt x="2131" y="240"/>
                </a:lnTo>
                <a:lnTo>
                  <a:pt x="2130" y="241"/>
                </a:lnTo>
                <a:lnTo>
                  <a:pt x="2130" y="243"/>
                </a:lnTo>
                <a:lnTo>
                  <a:pt x="2131" y="244"/>
                </a:lnTo>
                <a:lnTo>
                  <a:pt x="2130" y="244"/>
                </a:lnTo>
                <a:lnTo>
                  <a:pt x="2129" y="244"/>
                </a:lnTo>
                <a:lnTo>
                  <a:pt x="2129" y="246"/>
                </a:lnTo>
                <a:lnTo>
                  <a:pt x="2128" y="246"/>
                </a:lnTo>
                <a:lnTo>
                  <a:pt x="2126" y="247"/>
                </a:lnTo>
                <a:lnTo>
                  <a:pt x="2126" y="248"/>
                </a:lnTo>
                <a:lnTo>
                  <a:pt x="2126" y="249"/>
                </a:lnTo>
                <a:lnTo>
                  <a:pt x="2126" y="251"/>
                </a:lnTo>
                <a:lnTo>
                  <a:pt x="2125" y="254"/>
                </a:lnTo>
                <a:lnTo>
                  <a:pt x="2128" y="255"/>
                </a:lnTo>
                <a:lnTo>
                  <a:pt x="2130" y="256"/>
                </a:lnTo>
                <a:lnTo>
                  <a:pt x="2131" y="255"/>
                </a:lnTo>
                <a:lnTo>
                  <a:pt x="2132" y="254"/>
                </a:lnTo>
                <a:lnTo>
                  <a:pt x="2133" y="251"/>
                </a:lnTo>
                <a:lnTo>
                  <a:pt x="2134" y="249"/>
                </a:lnTo>
                <a:lnTo>
                  <a:pt x="2136" y="249"/>
                </a:lnTo>
                <a:lnTo>
                  <a:pt x="2136" y="250"/>
                </a:lnTo>
                <a:lnTo>
                  <a:pt x="2134" y="251"/>
                </a:lnTo>
                <a:lnTo>
                  <a:pt x="2133" y="252"/>
                </a:lnTo>
                <a:lnTo>
                  <a:pt x="2133" y="254"/>
                </a:lnTo>
                <a:lnTo>
                  <a:pt x="2133" y="255"/>
                </a:lnTo>
                <a:lnTo>
                  <a:pt x="2133" y="256"/>
                </a:lnTo>
                <a:lnTo>
                  <a:pt x="2133" y="258"/>
                </a:lnTo>
                <a:lnTo>
                  <a:pt x="2134" y="260"/>
                </a:lnTo>
                <a:lnTo>
                  <a:pt x="2136" y="258"/>
                </a:lnTo>
                <a:lnTo>
                  <a:pt x="2136" y="256"/>
                </a:lnTo>
                <a:lnTo>
                  <a:pt x="2137" y="256"/>
                </a:lnTo>
                <a:lnTo>
                  <a:pt x="2139" y="250"/>
                </a:lnTo>
                <a:lnTo>
                  <a:pt x="2140" y="248"/>
                </a:lnTo>
                <a:lnTo>
                  <a:pt x="2141" y="248"/>
                </a:lnTo>
                <a:lnTo>
                  <a:pt x="2142" y="248"/>
                </a:lnTo>
                <a:lnTo>
                  <a:pt x="2144" y="249"/>
                </a:lnTo>
                <a:lnTo>
                  <a:pt x="2144" y="250"/>
                </a:lnTo>
                <a:lnTo>
                  <a:pt x="2142" y="251"/>
                </a:lnTo>
                <a:lnTo>
                  <a:pt x="2141" y="251"/>
                </a:lnTo>
                <a:lnTo>
                  <a:pt x="2141" y="252"/>
                </a:lnTo>
                <a:lnTo>
                  <a:pt x="2140" y="252"/>
                </a:lnTo>
                <a:lnTo>
                  <a:pt x="2140" y="254"/>
                </a:lnTo>
                <a:lnTo>
                  <a:pt x="2141" y="255"/>
                </a:lnTo>
                <a:lnTo>
                  <a:pt x="2144" y="256"/>
                </a:lnTo>
                <a:lnTo>
                  <a:pt x="2144" y="257"/>
                </a:lnTo>
                <a:lnTo>
                  <a:pt x="2145" y="257"/>
                </a:lnTo>
                <a:lnTo>
                  <a:pt x="2145" y="260"/>
                </a:lnTo>
                <a:lnTo>
                  <a:pt x="2144" y="262"/>
                </a:lnTo>
                <a:lnTo>
                  <a:pt x="2144" y="263"/>
                </a:lnTo>
                <a:lnTo>
                  <a:pt x="2144" y="264"/>
                </a:lnTo>
                <a:lnTo>
                  <a:pt x="2144" y="265"/>
                </a:lnTo>
                <a:lnTo>
                  <a:pt x="2144" y="266"/>
                </a:lnTo>
                <a:lnTo>
                  <a:pt x="2142" y="266"/>
                </a:lnTo>
                <a:lnTo>
                  <a:pt x="2142" y="267"/>
                </a:lnTo>
                <a:lnTo>
                  <a:pt x="2142" y="268"/>
                </a:lnTo>
                <a:lnTo>
                  <a:pt x="2141" y="268"/>
                </a:lnTo>
                <a:lnTo>
                  <a:pt x="2140" y="268"/>
                </a:lnTo>
                <a:lnTo>
                  <a:pt x="2140" y="269"/>
                </a:lnTo>
                <a:lnTo>
                  <a:pt x="2139" y="271"/>
                </a:lnTo>
                <a:lnTo>
                  <a:pt x="2139" y="272"/>
                </a:lnTo>
                <a:lnTo>
                  <a:pt x="2138" y="272"/>
                </a:lnTo>
                <a:lnTo>
                  <a:pt x="2137" y="273"/>
                </a:lnTo>
                <a:lnTo>
                  <a:pt x="2136" y="273"/>
                </a:lnTo>
                <a:lnTo>
                  <a:pt x="2136" y="274"/>
                </a:lnTo>
                <a:lnTo>
                  <a:pt x="2134" y="276"/>
                </a:lnTo>
                <a:lnTo>
                  <a:pt x="2133" y="280"/>
                </a:lnTo>
                <a:lnTo>
                  <a:pt x="2132" y="280"/>
                </a:lnTo>
                <a:lnTo>
                  <a:pt x="2133" y="277"/>
                </a:lnTo>
                <a:lnTo>
                  <a:pt x="2133" y="276"/>
                </a:lnTo>
                <a:lnTo>
                  <a:pt x="2132" y="275"/>
                </a:lnTo>
                <a:lnTo>
                  <a:pt x="2131" y="274"/>
                </a:lnTo>
                <a:lnTo>
                  <a:pt x="2130" y="274"/>
                </a:lnTo>
                <a:lnTo>
                  <a:pt x="2129" y="274"/>
                </a:lnTo>
                <a:lnTo>
                  <a:pt x="2124" y="274"/>
                </a:lnTo>
                <a:lnTo>
                  <a:pt x="2123" y="274"/>
                </a:lnTo>
                <a:lnTo>
                  <a:pt x="2122" y="275"/>
                </a:lnTo>
                <a:lnTo>
                  <a:pt x="2121" y="274"/>
                </a:lnTo>
                <a:lnTo>
                  <a:pt x="2116" y="276"/>
                </a:lnTo>
                <a:lnTo>
                  <a:pt x="2115" y="276"/>
                </a:lnTo>
                <a:lnTo>
                  <a:pt x="2114" y="277"/>
                </a:lnTo>
                <a:lnTo>
                  <a:pt x="2113" y="277"/>
                </a:lnTo>
                <a:lnTo>
                  <a:pt x="2111" y="280"/>
                </a:lnTo>
                <a:lnTo>
                  <a:pt x="2109" y="281"/>
                </a:lnTo>
                <a:lnTo>
                  <a:pt x="2108" y="282"/>
                </a:lnTo>
                <a:lnTo>
                  <a:pt x="2107" y="284"/>
                </a:lnTo>
                <a:lnTo>
                  <a:pt x="2106" y="286"/>
                </a:lnTo>
                <a:lnTo>
                  <a:pt x="2105" y="289"/>
                </a:lnTo>
                <a:lnTo>
                  <a:pt x="2104" y="290"/>
                </a:lnTo>
                <a:lnTo>
                  <a:pt x="2104" y="291"/>
                </a:lnTo>
                <a:lnTo>
                  <a:pt x="2104" y="292"/>
                </a:lnTo>
                <a:lnTo>
                  <a:pt x="2104" y="293"/>
                </a:lnTo>
                <a:lnTo>
                  <a:pt x="2103" y="294"/>
                </a:lnTo>
                <a:lnTo>
                  <a:pt x="2103" y="296"/>
                </a:lnTo>
                <a:lnTo>
                  <a:pt x="2103" y="297"/>
                </a:lnTo>
                <a:lnTo>
                  <a:pt x="2103" y="298"/>
                </a:lnTo>
                <a:lnTo>
                  <a:pt x="2103" y="299"/>
                </a:lnTo>
                <a:lnTo>
                  <a:pt x="2103" y="300"/>
                </a:lnTo>
                <a:lnTo>
                  <a:pt x="2103" y="301"/>
                </a:lnTo>
                <a:lnTo>
                  <a:pt x="2103" y="302"/>
                </a:lnTo>
                <a:lnTo>
                  <a:pt x="2103" y="304"/>
                </a:lnTo>
                <a:lnTo>
                  <a:pt x="2103" y="305"/>
                </a:lnTo>
                <a:lnTo>
                  <a:pt x="2103" y="306"/>
                </a:lnTo>
                <a:lnTo>
                  <a:pt x="2104" y="307"/>
                </a:lnTo>
                <a:lnTo>
                  <a:pt x="2104" y="308"/>
                </a:lnTo>
                <a:lnTo>
                  <a:pt x="2104" y="309"/>
                </a:lnTo>
                <a:lnTo>
                  <a:pt x="2104" y="310"/>
                </a:lnTo>
                <a:lnTo>
                  <a:pt x="2105" y="311"/>
                </a:lnTo>
                <a:lnTo>
                  <a:pt x="2105" y="313"/>
                </a:lnTo>
                <a:lnTo>
                  <a:pt x="2105" y="314"/>
                </a:lnTo>
                <a:lnTo>
                  <a:pt x="2106" y="315"/>
                </a:lnTo>
                <a:lnTo>
                  <a:pt x="2106" y="316"/>
                </a:lnTo>
                <a:lnTo>
                  <a:pt x="2105" y="323"/>
                </a:lnTo>
                <a:lnTo>
                  <a:pt x="2104" y="324"/>
                </a:lnTo>
                <a:lnTo>
                  <a:pt x="2103" y="324"/>
                </a:lnTo>
                <a:lnTo>
                  <a:pt x="2102" y="324"/>
                </a:lnTo>
                <a:lnTo>
                  <a:pt x="2099" y="325"/>
                </a:lnTo>
                <a:lnTo>
                  <a:pt x="2098" y="326"/>
                </a:lnTo>
                <a:lnTo>
                  <a:pt x="2097" y="326"/>
                </a:lnTo>
                <a:lnTo>
                  <a:pt x="2096" y="327"/>
                </a:lnTo>
                <a:lnTo>
                  <a:pt x="2096" y="329"/>
                </a:lnTo>
                <a:lnTo>
                  <a:pt x="2096" y="330"/>
                </a:lnTo>
                <a:lnTo>
                  <a:pt x="2096" y="331"/>
                </a:lnTo>
                <a:lnTo>
                  <a:pt x="2095" y="331"/>
                </a:lnTo>
                <a:lnTo>
                  <a:pt x="2095" y="332"/>
                </a:lnTo>
                <a:lnTo>
                  <a:pt x="2095" y="333"/>
                </a:lnTo>
                <a:lnTo>
                  <a:pt x="2095" y="334"/>
                </a:lnTo>
                <a:lnTo>
                  <a:pt x="2094" y="334"/>
                </a:lnTo>
                <a:lnTo>
                  <a:pt x="2094" y="335"/>
                </a:lnTo>
                <a:lnTo>
                  <a:pt x="2092" y="336"/>
                </a:lnTo>
                <a:lnTo>
                  <a:pt x="2091" y="339"/>
                </a:lnTo>
                <a:lnTo>
                  <a:pt x="2091" y="341"/>
                </a:lnTo>
                <a:lnTo>
                  <a:pt x="2091" y="342"/>
                </a:lnTo>
                <a:lnTo>
                  <a:pt x="2091" y="343"/>
                </a:lnTo>
                <a:lnTo>
                  <a:pt x="2092" y="344"/>
                </a:lnTo>
                <a:lnTo>
                  <a:pt x="2092" y="346"/>
                </a:lnTo>
                <a:lnTo>
                  <a:pt x="2092" y="347"/>
                </a:lnTo>
                <a:lnTo>
                  <a:pt x="2092" y="348"/>
                </a:lnTo>
                <a:lnTo>
                  <a:pt x="2094" y="348"/>
                </a:lnTo>
                <a:lnTo>
                  <a:pt x="2094" y="349"/>
                </a:lnTo>
                <a:lnTo>
                  <a:pt x="2094" y="350"/>
                </a:lnTo>
                <a:lnTo>
                  <a:pt x="2092" y="351"/>
                </a:lnTo>
                <a:lnTo>
                  <a:pt x="2091" y="351"/>
                </a:lnTo>
                <a:lnTo>
                  <a:pt x="2091" y="350"/>
                </a:lnTo>
                <a:lnTo>
                  <a:pt x="2088" y="350"/>
                </a:lnTo>
                <a:lnTo>
                  <a:pt x="2082" y="352"/>
                </a:lnTo>
                <a:lnTo>
                  <a:pt x="2081" y="352"/>
                </a:lnTo>
                <a:lnTo>
                  <a:pt x="2081" y="353"/>
                </a:lnTo>
                <a:lnTo>
                  <a:pt x="2080" y="355"/>
                </a:lnTo>
                <a:lnTo>
                  <a:pt x="2079" y="356"/>
                </a:lnTo>
                <a:lnTo>
                  <a:pt x="2079" y="357"/>
                </a:lnTo>
                <a:lnTo>
                  <a:pt x="2078" y="358"/>
                </a:lnTo>
                <a:lnTo>
                  <a:pt x="2078" y="359"/>
                </a:lnTo>
                <a:lnTo>
                  <a:pt x="2077" y="360"/>
                </a:lnTo>
                <a:lnTo>
                  <a:pt x="2075" y="360"/>
                </a:lnTo>
                <a:lnTo>
                  <a:pt x="2074" y="359"/>
                </a:lnTo>
                <a:lnTo>
                  <a:pt x="2074" y="360"/>
                </a:lnTo>
                <a:lnTo>
                  <a:pt x="2072" y="365"/>
                </a:lnTo>
                <a:lnTo>
                  <a:pt x="2072" y="366"/>
                </a:lnTo>
                <a:lnTo>
                  <a:pt x="2073" y="367"/>
                </a:lnTo>
                <a:lnTo>
                  <a:pt x="2073" y="368"/>
                </a:lnTo>
                <a:lnTo>
                  <a:pt x="2074" y="369"/>
                </a:lnTo>
                <a:lnTo>
                  <a:pt x="2075" y="371"/>
                </a:lnTo>
                <a:lnTo>
                  <a:pt x="2077" y="371"/>
                </a:lnTo>
                <a:lnTo>
                  <a:pt x="2077" y="372"/>
                </a:lnTo>
                <a:lnTo>
                  <a:pt x="2078" y="372"/>
                </a:lnTo>
                <a:lnTo>
                  <a:pt x="2078" y="377"/>
                </a:lnTo>
                <a:lnTo>
                  <a:pt x="2077" y="386"/>
                </a:lnTo>
                <a:lnTo>
                  <a:pt x="2071" y="390"/>
                </a:lnTo>
                <a:lnTo>
                  <a:pt x="2071" y="391"/>
                </a:lnTo>
                <a:lnTo>
                  <a:pt x="2070" y="391"/>
                </a:lnTo>
                <a:lnTo>
                  <a:pt x="2070" y="392"/>
                </a:lnTo>
                <a:lnTo>
                  <a:pt x="2070" y="393"/>
                </a:lnTo>
                <a:lnTo>
                  <a:pt x="2069" y="393"/>
                </a:lnTo>
                <a:lnTo>
                  <a:pt x="2069" y="394"/>
                </a:lnTo>
                <a:lnTo>
                  <a:pt x="2069" y="396"/>
                </a:lnTo>
                <a:lnTo>
                  <a:pt x="2069" y="397"/>
                </a:lnTo>
                <a:lnTo>
                  <a:pt x="2069" y="398"/>
                </a:lnTo>
                <a:lnTo>
                  <a:pt x="2067" y="398"/>
                </a:lnTo>
                <a:lnTo>
                  <a:pt x="2067" y="400"/>
                </a:lnTo>
                <a:lnTo>
                  <a:pt x="2066" y="400"/>
                </a:lnTo>
                <a:lnTo>
                  <a:pt x="2066" y="401"/>
                </a:lnTo>
                <a:lnTo>
                  <a:pt x="2065" y="400"/>
                </a:lnTo>
                <a:lnTo>
                  <a:pt x="2064" y="400"/>
                </a:lnTo>
                <a:lnTo>
                  <a:pt x="2063" y="399"/>
                </a:lnTo>
                <a:lnTo>
                  <a:pt x="2063" y="398"/>
                </a:lnTo>
                <a:lnTo>
                  <a:pt x="2062" y="398"/>
                </a:lnTo>
                <a:lnTo>
                  <a:pt x="2062" y="397"/>
                </a:lnTo>
                <a:lnTo>
                  <a:pt x="2061" y="397"/>
                </a:lnTo>
                <a:lnTo>
                  <a:pt x="2061" y="396"/>
                </a:lnTo>
                <a:lnTo>
                  <a:pt x="2061" y="394"/>
                </a:lnTo>
                <a:lnTo>
                  <a:pt x="2061" y="393"/>
                </a:lnTo>
                <a:lnTo>
                  <a:pt x="2061" y="392"/>
                </a:lnTo>
                <a:lnTo>
                  <a:pt x="2061" y="391"/>
                </a:lnTo>
                <a:lnTo>
                  <a:pt x="2061" y="390"/>
                </a:lnTo>
                <a:lnTo>
                  <a:pt x="2059" y="390"/>
                </a:lnTo>
                <a:lnTo>
                  <a:pt x="2059" y="389"/>
                </a:lnTo>
                <a:lnTo>
                  <a:pt x="2059" y="388"/>
                </a:lnTo>
                <a:lnTo>
                  <a:pt x="2058" y="385"/>
                </a:lnTo>
                <a:lnTo>
                  <a:pt x="2057" y="384"/>
                </a:lnTo>
                <a:lnTo>
                  <a:pt x="2057" y="383"/>
                </a:lnTo>
                <a:lnTo>
                  <a:pt x="2056" y="382"/>
                </a:lnTo>
                <a:lnTo>
                  <a:pt x="2055" y="380"/>
                </a:lnTo>
                <a:lnTo>
                  <a:pt x="2055" y="378"/>
                </a:lnTo>
                <a:lnTo>
                  <a:pt x="2054" y="377"/>
                </a:lnTo>
                <a:lnTo>
                  <a:pt x="2053" y="376"/>
                </a:lnTo>
                <a:lnTo>
                  <a:pt x="2052" y="374"/>
                </a:lnTo>
                <a:lnTo>
                  <a:pt x="2050" y="373"/>
                </a:lnTo>
                <a:lnTo>
                  <a:pt x="2049" y="369"/>
                </a:lnTo>
                <a:lnTo>
                  <a:pt x="2047" y="361"/>
                </a:lnTo>
                <a:lnTo>
                  <a:pt x="2047" y="360"/>
                </a:lnTo>
                <a:lnTo>
                  <a:pt x="2048" y="360"/>
                </a:lnTo>
                <a:lnTo>
                  <a:pt x="2048" y="359"/>
                </a:lnTo>
                <a:lnTo>
                  <a:pt x="2049" y="359"/>
                </a:lnTo>
                <a:lnTo>
                  <a:pt x="2049" y="358"/>
                </a:lnTo>
                <a:lnTo>
                  <a:pt x="2050" y="358"/>
                </a:lnTo>
                <a:lnTo>
                  <a:pt x="2052" y="358"/>
                </a:lnTo>
                <a:lnTo>
                  <a:pt x="2052" y="357"/>
                </a:lnTo>
                <a:lnTo>
                  <a:pt x="2052" y="356"/>
                </a:lnTo>
                <a:lnTo>
                  <a:pt x="2052" y="352"/>
                </a:lnTo>
                <a:lnTo>
                  <a:pt x="2050" y="352"/>
                </a:lnTo>
                <a:lnTo>
                  <a:pt x="2050" y="351"/>
                </a:lnTo>
                <a:lnTo>
                  <a:pt x="2050" y="350"/>
                </a:lnTo>
                <a:lnTo>
                  <a:pt x="2050" y="348"/>
                </a:lnTo>
                <a:lnTo>
                  <a:pt x="2050" y="347"/>
                </a:lnTo>
                <a:lnTo>
                  <a:pt x="2049" y="344"/>
                </a:lnTo>
                <a:lnTo>
                  <a:pt x="2049" y="343"/>
                </a:lnTo>
                <a:lnTo>
                  <a:pt x="2049" y="341"/>
                </a:lnTo>
                <a:lnTo>
                  <a:pt x="2049" y="339"/>
                </a:lnTo>
                <a:lnTo>
                  <a:pt x="2049" y="338"/>
                </a:lnTo>
                <a:lnTo>
                  <a:pt x="2049" y="336"/>
                </a:lnTo>
                <a:lnTo>
                  <a:pt x="2048" y="335"/>
                </a:lnTo>
                <a:lnTo>
                  <a:pt x="2048" y="334"/>
                </a:lnTo>
                <a:lnTo>
                  <a:pt x="2047" y="333"/>
                </a:lnTo>
                <a:lnTo>
                  <a:pt x="2047" y="332"/>
                </a:lnTo>
                <a:lnTo>
                  <a:pt x="2047" y="330"/>
                </a:lnTo>
                <a:lnTo>
                  <a:pt x="2047" y="327"/>
                </a:lnTo>
                <a:lnTo>
                  <a:pt x="2047" y="326"/>
                </a:lnTo>
                <a:lnTo>
                  <a:pt x="2047" y="325"/>
                </a:lnTo>
                <a:lnTo>
                  <a:pt x="2047" y="324"/>
                </a:lnTo>
                <a:lnTo>
                  <a:pt x="2047" y="323"/>
                </a:lnTo>
                <a:lnTo>
                  <a:pt x="2047" y="322"/>
                </a:lnTo>
                <a:lnTo>
                  <a:pt x="2047" y="321"/>
                </a:lnTo>
                <a:lnTo>
                  <a:pt x="2046" y="321"/>
                </a:lnTo>
                <a:lnTo>
                  <a:pt x="2045" y="319"/>
                </a:lnTo>
                <a:lnTo>
                  <a:pt x="2044" y="319"/>
                </a:lnTo>
                <a:lnTo>
                  <a:pt x="2042" y="319"/>
                </a:lnTo>
                <a:lnTo>
                  <a:pt x="2042" y="318"/>
                </a:lnTo>
                <a:lnTo>
                  <a:pt x="2042" y="319"/>
                </a:lnTo>
                <a:lnTo>
                  <a:pt x="2041" y="319"/>
                </a:lnTo>
                <a:lnTo>
                  <a:pt x="2040" y="319"/>
                </a:lnTo>
                <a:lnTo>
                  <a:pt x="2040" y="321"/>
                </a:lnTo>
                <a:lnTo>
                  <a:pt x="2039" y="322"/>
                </a:lnTo>
                <a:lnTo>
                  <a:pt x="2041" y="330"/>
                </a:lnTo>
                <a:lnTo>
                  <a:pt x="2040" y="331"/>
                </a:lnTo>
                <a:lnTo>
                  <a:pt x="2038" y="331"/>
                </a:lnTo>
                <a:lnTo>
                  <a:pt x="2037" y="330"/>
                </a:lnTo>
                <a:lnTo>
                  <a:pt x="2036" y="330"/>
                </a:lnTo>
                <a:lnTo>
                  <a:pt x="2034" y="330"/>
                </a:lnTo>
                <a:lnTo>
                  <a:pt x="2033" y="330"/>
                </a:lnTo>
                <a:lnTo>
                  <a:pt x="2032" y="332"/>
                </a:lnTo>
                <a:lnTo>
                  <a:pt x="2031" y="332"/>
                </a:lnTo>
                <a:lnTo>
                  <a:pt x="2031" y="333"/>
                </a:lnTo>
                <a:lnTo>
                  <a:pt x="2030" y="332"/>
                </a:lnTo>
                <a:lnTo>
                  <a:pt x="2029" y="330"/>
                </a:lnTo>
                <a:lnTo>
                  <a:pt x="2028" y="329"/>
                </a:lnTo>
                <a:lnTo>
                  <a:pt x="2027" y="327"/>
                </a:lnTo>
                <a:lnTo>
                  <a:pt x="2025" y="326"/>
                </a:lnTo>
                <a:lnTo>
                  <a:pt x="2023" y="323"/>
                </a:lnTo>
                <a:lnTo>
                  <a:pt x="2022" y="322"/>
                </a:lnTo>
                <a:lnTo>
                  <a:pt x="2021" y="319"/>
                </a:lnTo>
                <a:lnTo>
                  <a:pt x="2021" y="318"/>
                </a:lnTo>
                <a:lnTo>
                  <a:pt x="2020" y="318"/>
                </a:lnTo>
                <a:lnTo>
                  <a:pt x="2019" y="317"/>
                </a:lnTo>
                <a:lnTo>
                  <a:pt x="2019" y="316"/>
                </a:lnTo>
                <a:lnTo>
                  <a:pt x="2017" y="315"/>
                </a:lnTo>
                <a:lnTo>
                  <a:pt x="2016" y="315"/>
                </a:lnTo>
                <a:lnTo>
                  <a:pt x="2015" y="314"/>
                </a:lnTo>
                <a:lnTo>
                  <a:pt x="2014" y="314"/>
                </a:lnTo>
                <a:lnTo>
                  <a:pt x="2013" y="314"/>
                </a:lnTo>
                <a:lnTo>
                  <a:pt x="2012" y="314"/>
                </a:lnTo>
                <a:lnTo>
                  <a:pt x="2012" y="313"/>
                </a:lnTo>
                <a:lnTo>
                  <a:pt x="2011" y="311"/>
                </a:lnTo>
                <a:lnTo>
                  <a:pt x="2010" y="311"/>
                </a:lnTo>
                <a:lnTo>
                  <a:pt x="2010" y="310"/>
                </a:lnTo>
                <a:lnTo>
                  <a:pt x="2008" y="310"/>
                </a:lnTo>
                <a:lnTo>
                  <a:pt x="2007" y="310"/>
                </a:lnTo>
                <a:lnTo>
                  <a:pt x="2007" y="309"/>
                </a:lnTo>
                <a:lnTo>
                  <a:pt x="2006" y="308"/>
                </a:lnTo>
                <a:lnTo>
                  <a:pt x="2006" y="307"/>
                </a:lnTo>
                <a:lnTo>
                  <a:pt x="2005" y="307"/>
                </a:lnTo>
                <a:lnTo>
                  <a:pt x="2004" y="307"/>
                </a:lnTo>
                <a:lnTo>
                  <a:pt x="2005" y="306"/>
                </a:lnTo>
                <a:lnTo>
                  <a:pt x="2004" y="306"/>
                </a:lnTo>
                <a:lnTo>
                  <a:pt x="2004" y="307"/>
                </a:lnTo>
                <a:lnTo>
                  <a:pt x="2004" y="308"/>
                </a:lnTo>
                <a:lnTo>
                  <a:pt x="2003" y="310"/>
                </a:lnTo>
                <a:lnTo>
                  <a:pt x="2003" y="311"/>
                </a:lnTo>
                <a:lnTo>
                  <a:pt x="2002" y="311"/>
                </a:lnTo>
                <a:lnTo>
                  <a:pt x="2000" y="311"/>
                </a:lnTo>
                <a:lnTo>
                  <a:pt x="1999" y="311"/>
                </a:lnTo>
                <a:lnTo>
                  <a:pt x="1998" y="315"/>
                </a:lnTo>
                <a:lnTo>
                  <a:pt x="1994" y="323"/>
                </a:lnTo>
                <a:lnTo>
                  <a:pt x="1996" y="324"/>
                </a:lnTo>
                <a:lnTo>
                  <a:pt x="1998" y="324"/>
                </a:lnTo>
                <a:lnTo>
                  <a:pt x="1999" y="323"/>
                </a:lnTo>
                <a:lnTo>
                  <a:pt x="2000" y="323"/>
                </a:lnTo>
                <a:lnTo>
                  <a:pt x="2000" y="325"/>
                </a:lnTo>
                <a:lnTo>
                  <a:pt x="2005" y="326"/>
                </a:lnTo>
                <a:lnTo>
                  <a:pt x="2011" y="336"/>
                </a:lnTo>
                <a:lnTo>
                  <a:pt x="2012" y="365"/>
                </a:lnTo>
                <a:lnTo>
                  <a:pt x="1994" y="365"/>
                </a:lnTo>
                <a:lnTo>
                  <a:pt x="1992" y="367"/>
                </a:lnTo>
                <a:lnTo>
                  <a:pt x="1991" y="371"/>
                </a:lnTo>
                <a:lnTo>
                  <a:pt x="1991" y="373"/>
                </a:lnTo>
                <a:lnTo>
                  <a:pt x="1991" y="374"/>
                </a:lnTo>
                <a:lnTo>
                  <a:pt x="1991" y="375"/>
                </a:lnTo>
                <a:lnTo>
                  <a:pt x="1990" y="375"/>
                </a:lnTo>
                <a:lnTo>
                  <a:pt x="1990" y="376"/>
                </a:lnTo>
                <a:lnTo>
                  <a:pt x="1990" y="377"/>
                </a:lnTo>
                <a:lnTo>
                  <a:pt x="1990" y="378"/>
                </a:lnTo>
                <a:lnTo>
                  <a:pt x="1990" y="380"/>
                </a:lnTo>
                <a:lnTo>
                  <a:pt x="1991" y="380"/>
                </a:lnTo>
                <a:lnTo>
                  <a:pt x="1990" y="380"/>
                </a:lnTo>
                <a:lnTo>
                  <a:pt x="1990" y="381"/>
                </a:lnTo>
                <a:lnTo>
                  <a:pt x="1990" y="382"/>
                </a:lnTo>
                <a:lnTo>
                  <a:pt x="1991" y="383"/>
                </a:lnTo>
                <a:lnTo>
                  <a:pt x="1991" y="384"/>
                </a:lnTo>
                <a:lnTo>
                  <a:pt x="1992" y="384"/>
                </a:lnTo>
                <a:lnTo>
                  <a:pt x="1994" y="384"/>
                </a:lnTo>
                <a:lnTo>
                  <a:pt x="1995" y="384"/>
                </a:lnTo>
                <a:lnTo>
                  <a:pt x="1995" y="385"/>
                </a:lnTo>
                <a:lnTo>
                  <a:pt x="1996" y="385"/>
                </a:lnTo>
                <a:lnTo>
                  <a:pt x="1997" y="384"/>
                </a:lnTo>
                <a:lnTo>
                  <a:pt x="1997" y="385"/>
                </a:lnTo>
                <a:lnTo>
                  <a:pt x="1996" y="385"/>
                </a:lnTo>
                <a:lnTo>
                  <a:pt x="1996" y="386"/>
                </a:lnTo>
                <a:lnTo>
                  <a:pt x="1996" y="388"/>
                </a:lnTo>
                <a:lnTo>
                  <a:pt x="1995" y="388"/>
                </a:lnTo>
                <a:lnTo>
                  <a:pt x="1995" y="389"/>
                </a:lnTo>
                <a:lnTo>
                  <a:pt x="1996" y="391"/>
                </a:lnTo>
                <a:lnTo>
                  <a:pt x="1997" y="392"/>
                </a:lnTo>
                <a:lnTo>
                  <a:pt x="1997" y="393"/>
                </a:lnTo>
                <a:lnTo>
                  <a:pt x="1998" y="394"/>
                </a:lnTo>
                <a:lnTo>
                  <a:pt x="1999" y="394"/>
                </a:lnTo>
                <a:lnTo>
                  <a:pt x="1999" y="396"/>
                </a:lnTo>
                <a:lnTo>
                  <a:pt x="1998" y="397"/>
                </a:lnTo>
                <a:lnTo>
                  <a:pt x="1998" y="398"/>
                </a:lnTo>
                <a:lnTo>
                  <a:pt x="1998" y="399"/>
                </a:lnTo>
                <a:lnTo>
                  <a:pt x="1998" y="400"/>
                </a:lnTo>
                <a:lnTo>
                  <a:pt x="1997" y="400"/>
                </a:lnTo>
                <a:lnTo>
                  <a:pt x="1996" y="401"/>
                </a:lnTo>
                <a:lnTo>
                  <a:pt x="1996" y="402"/>
                </a:lnTo>
                <a:lnTo>
                  <a:pt x="1997" y="403"/>
                </a:lnTo>
                <a:lnTo>
                  <a:pt x="1996" y="403"/>
                </a:lnTo>
                <a:lnTo>
                  <a:pt x="1995" y="405"/>
                </a:lnTo>
                <a:lnTo>
                  <a:pt x="1995" y="406"/>
                </a:lnTo>
                <a:lnTo>
                  <a:pt x="1995" y="407"/>
                </a:lnTo>
                <a:lnTo>
                  <a:pt x="1995" y="408"/>
                </a:lnTo>
                <a:lnTo>
                  <a:pt x="1995" y="409"/>
                </a:lnTo>
                <a:lnTo>
                  <a:pt x="1995" y="410"/>
                </a:lnTo>
                <a:lnTo>
                  <a:pt x="1996" y="411"/>
                </a:lnTo>
                <a:lnTo>
                  <a:pt x="1997" y="411"/>
                </a:lnTo>
                <a:lnTo>
                  <a:pt x="1998" y="410"/>
                </a:lnTo>
                <a:lnTo>
                  <a:pt x="1998" y="409"/>
                </a:lnTo>
                <a:lnTo>
                  <a:pt x="2000" y="408"/>
                </a:lnTo>
                <a:lnTo>
                  <a:pt x="2002" y="407"/>
                </a:lnTo>
                <a:lnTo>
                  <a:pt x="2002" y="406"/>
                </a:lnTo>
                <a:lnTo>
                  <a:pt x="2003" y="407"/>
                </a:lnTo>
                <a:lnTo>
                  <a:pt x="2002" y="407"/>
                </a:lnTo>
                <a:lnTo>
                  <a:pt x="2000" y="408"/>
                </a:lnTo>
                <a:lnTo>
                  <a:pt x="1999" y="409"/>
                </a:lnTo>
                <a:lnTo>
                  <a:pt x="1998" y="409"/>
                </a:lnTo>
                <a:lnTo>
                  <a:pt x="1998" y="410"/>
                </a:lnTo>
                <a:lnTo>
                  <a:pt x="1998" y="411"/>
                </a:lnTo>
                <a:lnTo>
                  <a:pt x="1997" y="411"/>
                </a:lnTo>
                <a:lnTo>
                  <a:pt x="1998" y="411"/>
                </a:lnTo>
                <a:lnTo>
                  <a:pt x="1999" y="410"/>
                </a:lnTo>
                <a:lnTo>
                  <a:pt x="2000" y="410"/>
                </a:lnTo>
                <a:lnTo>
                  <a:pt x="2002" y="410"/>
                </a:lnTo>
                <a:lnTo>
                  <a:pt x="2002" y="409"/>
                </a:lnTo>
                <a:lnTo>
                  <a:pt x="2003" y="409"/>
                </a:lnTo>
                <a:lnTo>
                  <a:pt x="2003" y="408"/>
                </a:lnTo>
                <a:lnTo>
                  <a:pt x="2004" y="408"/>
                </a:lnTo>
                <a:lnTo>
                  <a:pt x="2005" y="408"/>
                </a:lnTo>
                <a:lnTo>
                  <a:pt x="2005" y="407"/>
                </a:lnTo>
                <a:lnTo>
                  <a:pt x="2006" y="407"/>
                </a:lnTo>
                <a:lnTo>
                  <a:pt x="2006" y="406"/>
                </a:lnTo>
                <a:lnTo>
                  <a:pt x="2006" y="407"/>
                </a:lnTo>
                <a:lnTo>
                  <a:pt x="2005" y="407"/>
                </a:lnTo>
                <a:lnTo>
                  <a:pt x="2005" y="408"/>
                </a:lnTo>
                <a:lnTo>
                  <a:pt x="2004" y="408"/>
                </a:lnTo>
                <a:lnTo>
                  <a:pt x="2003" y="409"/>
                </a:lnTo>
                <a:lnTo>
                  <a:pt x="2002" y="409"/>
                </a:lnTo>
                <a:lnTo>
                  <a:pt x="2000" y="410"/>
                </a:lnTo>
                <a:lnTo>
                  <a:pt x="2002" y="413"/>
                </a:lnTo>
                <a:lnTo>
                  <a:pt x="2003" y="413"/>
                </a:lnTo>
                <a:lnTo>
                  <a:pt x="2002" y="414"/>
                </a:lnTo>
                <a:lnTo>
                  <a:pt x="2002" y="415"/>
                </a:lnTo>
                <a:lnTo>
                  <a:pt x="2000" y="415"/>
                </a:lnTo>
                <a:lnTo>
                  <a:pt x="1999" y="416"/>
                </a:lnTo>
                <a:lnTo>
                  <a:pt x="2000" y="416"/>
                </a:lnTo>
                <a:lnTo>
                  <a:pt x="2004" y="414"/>
                </a:lnTo>
                <a:lnTo>
                  <a:pt x="2005" y="415"/>
                </a:lnTo>
                <a:lnTo>
                  <a:pt x="2005" y="414"/>
                </a:lnTo>
                <a:lnTo>
                  <a:pt x="2008" y="413"/>
                </a:lnTo>
                <a:lnTo>
                  <a:pt x="2005" y="415"/>
                </a:lnTo>
                <a:lnTo>
                  <a:pt x="2005" y="416"/>
                </a:lnTo>
                <a:lnTo>
                  <a:pt x="2007" y="414"/>
                </a:lnTo>
                <a:lnTo>
                  <a:pt x="2005" y="416"/>
                </a:lnTo>
                <a:lnTo>
                  <a:pt x="2006" y="416"/>
                </a:lnTo>
                <a:lnTo>
                  <a:pt x="2005" y="416"/>
                </a:lnTo>
                <a:lnTo>
                  <a:pt x="2005" y="417"/>
                </a:lnTo>
                <a:lnTo>
                  <a:pt x="2006" y="416"/>
                </a:lnTo>
                <a:lnTo>
                  <a:pt x="2006" y="417"/>
                </a:lnTo>
                <a:lnTo>
                  <a:pt x="2005" y="417"/>
                </a:lnTo>
                <a:lnTo>
                  <a:pt x="2006" y="417"/>
                </a:lnTo>
                <a:lnTo>
                  <a:pt x="2006" y="418"/>
                </a:lnTo>
                <a:lnTo>
                  <a:pt x="2006" y="417"/>
                </a:lnTo>
                <a:lnTo>
                  <a:pt x="2007" y="416"/>
                </a:lnTo>
                <a:lnTo>
                  <a:pt x="2007" y="415"/>
                </a:lnTo>
                <a:lnTo>
                  <a:pt x="2007" y="414"/>
                </a:lnTo>
                <a:lnTo>
                  <a:pt x="2008" y="414"/>
                </a:lnTo>
                <a:lnTo>
                  <a:pt x="2007" y="415"/>
                </a:lnTo>
                <a:lnTo>
                  <a:pt x="2007" y="416"/>
                </a:lnTo>
                <a:lnTo>
                  <a:pt x="2007" y="417"/>
                </a:lnTo>
                <a:lnTo>
                  <a:pt x="2006" y="417"/>
                </a:lnTo>
                <a:lnTo>
                  <a:pt x="2006" y="418"/>
                </a:lnTo>
                <a:lnTo>
                  <a:pt x="2007" y="418"/>
                </a:lnTo>
                <a:lnTo>
                  <a:pt x="2008" y="418"/>
                </a:lnTo>
                <a:lnTo>
                  <a:pt x="2008" y="417"/>
                </a:lnTo>
                <a:lnTo>
                  <a:pt x="2008" y="416"/>
                </a:lnTo>
                <a:lnTo>
                  <a:pt x="2008" y="415"/>
                </a:lnTo>
                <a:lnTo>
                  <a:pt x="2010" y="415"/>
                </a:lnTo>
                <a:lnTo>
                  <a:pt x="2010" y="414"/>
                </a:lnTo>
                <a:lnTo>
                  <a:pt x="2010" y="413"/>
                </a:lnTo>
                <a:lnTo>
                  <a:pt x="2011" y="411"/>
                </a:lnTo>
                <a:lnTo>
                  <a:pt x="2010" y="411"/>
                </a:lnTo>
                <a:lnTo>
                  <a:pt x="2011" y="411"/>
                </a:lnTo>
                <a:lnTo>
                  <a:pt x="2010" y="413"/>
                </a:lnTo>
                <a:lnTo>
                  <a:pt x="2010" y="414"/>
                </a:lnTo>
                <a:lnTo>
                  <a:pt x="2010" y="415"/>
                </a:lnTo>
                <a:lnTo>
                  <a:pt x="2008" y="416"/>
                </a:lnTo>
                <a:lnTo>
                  <a:pt x="2008" y="417"/>
                </a:lnTo>
                <a:lnTo>
                  <a:pt x="2008" y="418"/>
                </a:lnTo>
                <a:lnTo>
                  <a:pt x="2010" y="418"/>
                </a:lnTo>
                <a:lnTo>
                  <a:pt x="2008" y="418"/>
                </a:lnTo>
                <a:lnTo>
                  <a:pt x="2010" y="418"/>
                </a:lnTo>
                <a:lnTo>
                  <a:pt x="2011" y="417"/>
                </a:lnTo>
                <a:lnTo>
                  <a:pt x="2011" y="416"/>
                </a:lnTo>
                <a:lnTo>
                  <a:pt x="2011" y="415"/>
                </a:lnTo>
                <a:lnTo>
                  <a:pt x="2011" y="414"/>
                </a:lnTo>
                <a:lnTo>
                  <a:pt x="2012" y="413"/>
                </a:lnTo>
                <a:lnTo>
                  <a:pt x="2012" y="411"/>
                </a:lnTo>
                <a:lnTo>
                  <a:pt x="2012" y="410"/>
                </a:lnTo>
                <a:lnTo>
                  <a:pt x="2013" y="410"/>
                </a:lnTo>
                <a:lnTo>
                  <a:pt x="2012" y="410"/>
                </a:lnTo>
                <a:lnTo>
                  <a:pt x="2012" y="411"/>
                </a:lnTo>
                <a:lnTo>
                  <a:pt x="2012" y="413"/>
                </a:lnTo>
                <a:lnTo>
                  <a:pt x="2012" y="414"/>
                </a:lnTo>
                <a:lnTo>
                  <a:pt x="2011" y="414"/>
                </a:lnTo>
                <a:lnTo>
                  <a:pt x="2011" y="415"/>
                </a:lnTo>
                <a:lnTo>
                  <a:pt x="2011" y="416"/>
                </a:lnTo>
                <a:lnTo>
                  <a:pt x="2011" y="417"/>
                </a:lnTo>
                <a:lnTo>
                  <a:pt x="2010" y="418"/>
                </a:lnTo>
                <a:lnTo>
                  <a:pt x="2011" y="418"/>
                </a:lnTo>
                <a:lnTo>
                  <a:pt x="2010" y="418"/>
                </a:lnTo>
                <a:lnTo>
                  <a:pt x="2011" y="418"/>
                </a:lnTo>
                <a:lnTo>
                  <a:pt x="2011" y="419"/>
                </a:lnTo>
                <a:lnTo>
                  <a:pt x="2012" y="419"/>
                </a:lnTo>
                <a:lnTo>
                  <a:pt x="2012" y="418"/>
                </a:lnTo>
                <a:lnTo>
                  <a:pt x="2012" y="417"/>
                </a:lnTo>
                <a:lnTo>
                  <a:pt x="2012" y="418"/>
                </a:lnTo>
                <a:lnTo>
                  <a:pt x="2013" y="414"/>
                </a:lnTo>
                <a:lnTo>
                  <a:pt x="2014" y="410"/>
                </a:lnTo>
                <a:lnTo>
                  <a:pt x="2013" y="409"/>
                </a:lnTo>
                <a:lnTo>
                  <a:pt x="2012" y="409"/>
                </a:lnTo>
                <a:lnTo>
                  <a:pt x="2013" y="409"/>
                </a:lnTo>
                <a:lnTo>
                  <a:pt x="2014" y="409"/>
                </a:lnTo>
                <a:lnTo>
                  <a:pt x="2015" y="409"/>
                </a:lnTo>
                <a:lnTo>
                  <a:pt x="2013" y="417"/>
                </a:lnTo>
                <a:lnTo>
                  <a:pt x="2012" y="418"/>
                </a:lnTo>
                <a:lnTo>
                  <a:pt x="2012" y="420"/>
                </a:lnTo>
                <a:lnTo>
                  <a:pt x="2012" y="422"/>
                </a:lnTo>
                <a:lnTo>
                  <a:pt x="2011" y="423"/>
                </a:lnTo>
                <a:lnTo>
                  <a:pt x="2011" y="424"/>
                </a:lnTo>
                <a:lnTo>
                  <a:pt x="2011" y="423"/>
                </a:lnTo>
                <a:lnTo>
                  <a:pt x="2011" y="424"/>
                </a:lnTo>
                <a:lnTo>
                  <a:pt x="2010" y="424"/>
                </a:lnTo>
                <a:lnTo>
                  <a:pt x="2011" y="423"/>
                </a:lnTo>
                <a:lnTo>
                  <a:pt x="2010" y="422"/>
                </a:lnTo>
                <a:lnTo>
                  <a:pt x="2011" y="423"/>
                </a:lnTo>
                <a:lnTo>
                  <a:pt x="2011" y="422"/>
                </a:lnTo>
                <a:lnTo>
                  <a:pt x="2010" y="420"/>
                </a:lnTo>
                <a:lnTo>
                  <a:pt x="2010" y="422"/>
                </a:lnTo>
                <a:lnTo>
                  <a:pt x="2008" y="422"/>
                </a:lnTo>
                <a:lnTo>
                  <a:pt x="2008" y="420"/>
                </a:lnTo>
                <a:lnTo>
                  <a:pt x="2010" y="420"/>
                </a:lnTo>
                <a:lnTo>
                  <a:pt x="2008" y="420"/>
                </a:lnTo>
                <a:lnTo>
                  <a:pt x="2010" y="420"/>
                </a:lnTo>
                <a:lnTo>
                  <a:pt x="2008" y="420"/>
                </a:lnTo>
                <a:lnTo>
                  <a:pt x="2011" y="420"/>
                </a:lnTo>
                <a:lnTo>
                  <a:pt x="2011" y="422"/>
                </a:lnTo>
                <a:lnTo>
                  <a:pt x="2012" y="419"/>
                </a:lnTo>
                <a:lnTo>
                  <a:pt x="2011" y="419"/>
                </a:lnTo>
                <a:lnTo>
                  <a:pt x="2010" y="419"/>
                </a:lnTo>
                <a:lnTo>
                  <a:pt x="2008" y="419"/>
                </a:lnTo>
                <a:lnTo>
                  <a:pt x="2007" y="419"/>
                </a:lnTo>
                <a:lnTo>
                  <a:pt x="2006" y="419"/>
                </a:lnTo>
                <a:lnTo>
                  <a:pt x="2005" y="419"/>
                </a:lnTo>
                <a:lnTo>
                  <a:pt x="2004" y="420"/>
                </a:lnTo>
                <a:lnTo>
                  <a:pt x="2005" y="420"/>
                </a:lnTo>
                <a:lnTo>
                  <a:pt x="2006" y="420"/>
                </a:lnTo>
                <a:lnTo>
                  <a:pt x="2005" y="420"/>
                </a:lnTo>
                <a:lnTo>
                  <a:pt x="2004" y="420"/>
                </a:lnTo>
                <a:lnTo>
                  <a:pt x="2004" y="422"/>
                </a:lnTo>
                <a:lnTo>
                  <a:pt x="2005" y="423"/>
                </a:lnTo>
                <a:lnTo>
                  <a:pt x="2006" y="423"/>
                </a:lnTo>
                <a:lnTo>
                  <a:pt x="2007" y="423"/>
                </a:lnTo>
                <a:lnTo>
                  <a:pt x="2007" y="424"/>
                </a:lnTo>
                <a:lnTo>
                  <a:pt x="2007" y="425"/>
                </a:lnTo>
                <a:lnTo>
                  <a:pt x="2007" y="426"/>
                </a:lnTo>
                <a:lnTo>
                  <a:pt x="2007" y="427"/>
                </a:lnTo>
                <a:lnTo>
                  <a:pt x="2006" y="427"/>
                </a:lnTo>
                <a:lnTo>
                  <a:pt x="2005" y="427"/>
                </a:lnTo>
                <a:lnTo>
                  <a:pt x="2004" y="427"/>
                </a:lnTo>
                <a:lnTo>
                  <a:pt x="2004" y="428"/>
                </a:lnTo>
                <a:lnTo>
                  <a:pt x="2003" y="428"/>
                </a:lnTo>
                <a:lnTo>
                  <a:pt x="2002" y="428"/>
                </a:lnTo>
                <a:lnTo>
                  <a:pt x="2000" y="428"/>
                </a:lnTo>
                <a:lnTo>
                  <a:pt x="1999" y="427"/>
                </a:lnTo>
                <a:lnTo>
                  <a:pt x="1999" y="425"/>
                </a:lnTo>
                <a:lnTo>
                  <a:pt x="1998" y="424"/>
                </a:lnTo>
                <a:lnTo>
                  <a:pt x="1998" y="423"/>
                </a:lnTo>
                <a:lnTo>
                  <a:pt x="1997" y="423"/>
                </a:lnTo>
                <a:lnTo>
                  <a:pt x="1995" y="423"/>
                </a:lnTo>
                <a:lnTo>
                  <a:pt x="1995" y="424"/>
                </a:lnTo>
                <a:lnTo>
                  <a:pt x="1995" y="425"/>
                </a:lnTo>
                <a:lnTo>
                  <a:pt x="1994" y="425"/>
                </a:lnTo>
                <a:lnTo>
                  <a:pt x="1992" y="425"/>
                </a:lnTo>
                <a:lnTo>
                  <a:pt x="1991" y="425"/>
                </a:lnTo>
                <a:lnTo>
                  <a:pt x="1990" y="424"/>
                </a:lnTo>
                <a:lnTo>
                  <a:pt x="1991" y="424"/>
                </a:lnTo>
                <a:lnTo>
                  <a:pt x="1990" y="424"/>
                </a:lnTo>
                <a:lnTo>
                  <a:pt x="1989" y="424"/>
                </a:lnTo>
                <a:lnTo>
                  <a:pt x="1989" y="423"/>
                </a:lnTo>
                <a:lnTo>
                  <a:pt x="1988" y="423"/>
                </a:lnTo>
                <a:lnTo>
                  <a:pt x="1986" y="423"/>
                </a:lnTo>
                <a:lnTo>
                  <a:pt x="1986" y="424"/>
                </a:lnTo>
                <a:lnTo>
                  <a:pt x="1986" y="425"/>
                </a:lnTo>
                <a:lnTo>
                  <a:pt x="1987" y="425"/>
                </a:lnTo>
                <a:lnTo>
                  <a:pt x="1987" y="424"/>
                </a:lnTo>
                <a:lnTo>
                  <a:pt x="1988" y="424"/>
                </a:lnTo>
                <a:lnTo>
                  <a:pt x="1989" y="424"/>
                </a:lnTo>
                <a:lnTo>
                  <a:pt x="1989" y="425"/>
                </a:lnTo>
                <a:lnTo>
                  <a:pt x="1990" y="425"/>
                </a:lnTo>
                <a:lnTo>
                  <a:pt x="1990" y="426"/>
                </a:lnTo>
                <a:lnTo>
                  <a:pt x="1992" y="425"/>
                </a:lnTo>
                <a:lnTo>
                  <a:pt x="1992" y="426"/>
                </a:lnTo>
                <a:lnTo>
                  <a:pt x="1994" y="426"/>
                </a:lnTo>
                <a:lnTo>
                  <a:pt x="1994" y="427"/>
                </a:lnTo>
                <a:lnTo>
                  <a:pt x="1994" y="428"/>
                </a:lnTo>
                <a:lnTo>
                  <a:pt x="1994" y="430"/>
                </a:lnTo>
                <a:lnTo>
                  <a:pt x="1995" y="430"/>
                </a:lnTo>
                <a:lnTo>
                  <a:pt x="1995" y="431"/>
                </a:lnTo>
                <a:lnTo>
                  <a:pt x="1995" y="432"/>
                </a:lnTo>
                <a:lnTo>
                  <a:pt x="1996" y="432"/>
                </a:lnTo>
                <a:lnTo>
                  <a:pt x="1996" y="433"/>
                </a:lnTo>
                <a:lnTo>
                  <a:pt x="1997" y="434"/>
                </a:lnTo>
                <a:lnTo>
                  <a:pt x="1999" y="434"/>
                </a:lnTo>
                <a:lnTo>
                  <a:pt x="1997" y="434"/>
                </a:lnTo>
                <a:lnTo>
                  <a:pt x="1998" y="435"/>
                </a:lnTo>
                <a:lnTo>
                  <a:pt x="1998" y="436"/>
                </a:lnTo>
                <a:lnTo>
                  <a:pt x="1998" y="438"/>
                </a:lnTo>
                <a:lnTo>
                  <a:pt x="1997" y="438"/>
                </a:lnTo>
                <a:lnTo>
                  <a:pt x="1997" y="439"/>
                </a:lnTo>
                <a:lnTo>
                  <a:pt x="1998" y="439"/>
                </a:lnTo>
                <a:lnTo>
                  <a:pt x="1998" y="440"/>
                </a:lnTo>
                <a:lnTo>
                  <a:pt x="1999" y="440"/>
                </a:lnTo>
                <a:lnTo>
                  <a:pt x="1999" y="441"/>
                </a:lnTo>
                <a:lnTo>
                  <a:pt x="1999" y="442"/>
                </a:lnTo>
                <a:lnTo>
                  <a:pt x="2002" y="441"/>
                </a:lnTo>
                <a:lnTo>
                  <a:pt x="1999" y="442"/>
                </a:lnTo>
                <a:lnTo>
                  <a:pt x="1999" y="443"/>
                </a:lnTo>
                <a:lnTo>
                  <a:pt x="1999" y="444"/>
                </a:lnTo>
                <a:lnTo>
                  <a:pt x="1999" y="445"/>
                </a:lnTo>
                <a:lnTo>
                  <a:pt x="2000" y="445"/>
                </a:lnTo>
                <a:lnTo>
                  <a:pt x="2000" y="447"/>
                </a:lnTo>
                <a:lnTo>
                  <a:pt x="2000" y="448"/>
                </a:lnTo>
                <a:lnTo>
                  <a:pt x="2000" y="449"/>
                </a:lnTo>
                <a:lnTo>
                  <a:pt x="2002" y="450"/>
                </a:lnTo>
                <a:lnTo>
                  <a:pt x="2003" y="450"/>
                </a:lnTo>
                <a:lnTo>
                  <a:pt x="2002" y="450"/>
                </a:lnTo>
                <a:lnTo>
                  <a:pt x="2002" y="451"/>
                </a:lnTo>
                <a:lnTo>
                  <a:pt x="2002" y="450"/>
                </a:lnTo>
                <a:lnTo>
                  <a:pt x="2002" y="451"/>
                </a:lnTo>
                <a:lnTo>
                  <a:pt x="2003" y="451"/>
                </a:lnTo>
                <a:lnTo>
                  <a:pt x="2004" y="451"/>
                </a:lnTo>
                <a:lnTo>
                  <a:pt x="2003" y="451"/>
                </a:lnTo>
                <a:lnTo>
                  <a:pt x="2002" y="451"/>
                </a:lnTo>
                <a:lnTo>
                  <a:pt x="2002" y="452"/>
                </a:lnTo>
                <a:lnTo>
                  <a:pt x="2002" y="455"/>
                </a:lnTo>
                <a:lnTo>
                  <a:pt x="1998" y="457"/>
                </a:lnTo>
                <a:lnTo>
                  <a:pt x="1997" y="457"/>
                </a:lnTo>
                <a:lnTo>
                  <a:pt x="1996" y="457"/>
                </a:lnTo>
                <a:lnTo>
                  <a:pt x="1996" y="458"/>
                </a:lnTo>
                <a:lnTo>
                  <a:pt x="1995" y="458"/>
                </a:lnTo>
                <a:lnTo>
                  <a:pt x="1995" y="459"/>
                </a:lnTo>
                <a:lnTo>
                  <a:pt x="1995" y="460"/>
                </a:lnTo>
                <a:lnTo>
                  <a:pt x="1995" y="461"/>
                </a:lnTo>
                <a:lnTo>
                  <a:pt x="1994" y="461"/>
                </a:lnTo>
                <a:lnTo>
                  <a:pt x="1994" y="463"/>
                </a:lnTo>
                <a:lnTo>
                  <a:pt x="1994" y="464"/>
                </a:lnTo>
                <a:lnTo>
                  <a:pt x="1994" y="465"/>
                </a:lnTo>
                <a:lnTo>
                  <a:pt x="1994" y="466"/>
                </a:lnTo>
                <a:lnTo>
                  <a:pt x="1994" y="467"/>
                </a:lnTo>
                <a:lnTo>
                  <a:pt x="1994" y="468"/>
                </a:lnTo>
                <a:lnTo>
                  <a:pt x="1995" y="468"/>
                </a:lnTo>
                <a:lnTo>
                  <a:pt x="1995" y="469"/>
                </a:lnTo>
                <a:lnTo>
                  <a:pt x="1995" y="470"/>
                </a:lnTo>
                <a:lnTo>
                  <a:pt x="1995" y="472"/>
                </a:lnTo>
                <a:lnTo>
                  <a:pt x="1996" y="473"/>
                </a:lnTo>
                <a:lnTo>
                  <a:pt x="1996" y="474"/>
                </a:lnTo>
                <a:lnTo>
                  <a:pt x="1997" y="474"/>
                </a:lnTo>
                <a:lnTo>
                  <a:pt x="1997" y="473"/>
                </a:lnTo>
                <a:lnTo>
                  <a:pt x="1998" y="473"/>
                </a:lnTo>
                <a:lnTo>
                  <a:pt x="1998" y="474"/>
                </a:lnTo>
                <a:lnTo>
                  <a:pt x="1997" y="474"/>
                </a:lnTo>
                <a:lnTo>
                  <a:pt x="1996" y="474"/>
                </a:lnTo>
                <a:lnTo>
                  <a:pt x="1996" y="475"/>
                </a:lnTo>
                <a:lnTo>
                  <a:pt x="1996" y="476"/>
                </a:lnTo>
                <a:lnTo>
                  <a:pt x="1997" y="476"/>
                </a:lnTo>
                <a:lnTo>
                  <a:pt x="1998" y="476"/>
                </a:lnTo>
                <a:lnTo>
                  <a:pt x="1997" y="476"/>
                </a:lnTo>
                <a:lnTo>
                  <a:pt x="1996" y="476"/>
                </a:lnTo>
                <a:lnTo>
                  <a:pt x="1996" y="477"/>
                </a:lnTo>
                <a:lnTo>
                  <a:pt x="1995" y="477"/>
                </a:lnTo>
                <a:lnTo>
                  <a:pt x="1996" y="478"/>
                </a:lnTo>
                <a:lnTo>
                  <a:pt x="1996" y="480"/>
                </a:lnTo>
                <a:lnTo>
                  <a:pt x="1996" y="481"/>
                </a:lnTo>
                <a:lnTo>
                  <a:pt x="1996" y="482"/>
                </a:lnTo>
                <a:lnTo>
                  <a:pt x="1997" y="482"/>
                </a:lnTo>
                <a:lnTo>
                  <a:pt x="1996" y="483"/>
                </a:lnTo>
                <a:lnTo>
                  <a:pt x="1996" y="484"/>
                </a:lnTo>
                <a:lnTo>
                  <a:pt x="1996" y="485"/>
                </a:lnTo>
                <a:lnTo>
                  <a:pt x="1996" y="486"/>
                </a:lnTo>
                <a:lnTo>
                  <a:pt x="1996" y="487"/>
                </a:lnTo>
                <a:lnTo>
                  <a:pt x="1997" y="487"/>
                </a:lnTo>
                <a:lnTo>
                  <a:pt x="1997" y="489"/>
                </a:lnTo>
                <a:lnTo>
                  <a:pt x="1997" y="490"/>
                </a:lnTo>
                <a:lnTo>
                  <a:pt x="1997" y="491"/>
                </a:lnTo>
                <a:lnTo>
                  <a:pt x="1997" y="492"/>
                </a:lnTo>
                <a:lnTo>
                  <a:pt x="1997" y="493"/>
                </a:lnTo>
                <a:lnTo>
                  <a:pt x="1998" y="493"/>
                </a:lnTo>
                <a:lnTo>
                  <a:pt x="1998" y="494"/>
                </a:lnTo>
                <a:lnTo>
                  <a:pt x="1998" y="495"/>
                </a:lnTo>
                <a:lnTo>
                  <a:pt x="1999" y="495"/>
                </a:lnTo>
                <a:lnTo>
                  <a:pt x="1999" y="497"/>
                </a:lnTo>
                <a:lnTo>
                  <a:pt x="1999" y="498"/>
                </a:lnTo>
                <a:lnTo>
                  <a:pt x="1999" y="499"/>
                </a:lnTo>
                <a:lnTo>
                  <a:pt x="2000" y="499"/>
                </a:lnTo>
                <a:lnTo>
                  <a:pt x="1999" y="499"/>
                </a:lnTo>
                <a:lnTo>
                  <a:pt x="2000" y="499"/>
                </a:lnTo>
                <a:lnTo>
                  <a:pt x="2000" y="500"/>
                </a:lnTo>
                <a:lnTo>
                  <a:pt x="2000" y="501"/>
                </a:lnTo>
                <a:lnTo>
                  <a:pt x="2000" y="502"/>
                </a:lnTo>
                <a:lnTo>
                  <a:pt x="2002" y="502"/>
                </a:lnTo>
                <a:lnTo>
                  <a:pt x="2003" y="502"/>
                </a:lnTo>
                <a:lnTo>
                  <a:pt x="2002" y="503"/>
                </a:lnTo>
                <a:lnTo>
                  <a:pt x="2002" y="505"/>
                </a:lnTo>
                <a:lnTo>
                  <a:pt x="2003" y="505"/>
                </a:lnTo>
                <a:lnTo>
                  <a:pt x="2005" y="503"/>
                </a:lnTo>
                <a:lnTo>
                  <a:pt x="2004" y="503"/>
                </a:lnTo>
                <a:lnTo>
                  <a:pt x="2005" y="503"/>
                </a:lnTo>
                <a:lnTo>
                  <a:pt x="2003" y="505"/>
                </a:lnTo>
                <a:lnTo>
                  <a:pt x="2003" y="506"/>
                </a:lnTo>
                <a:lnTo>
                  <a:pt x="2004" y="506"/>
                </a:lnTo>
                <a:lnTo>
                  <a:pt x="2004" y="507"/>
                </a:lnTo>
                <a:lnTo>
                  <a:pt x="2005" y="506"/>
                </a:lnTo>
                <a:lnTo>
                  <a:pt x="2006" y="506"/>
                </a:lnTo>
                <a:lnTo>
                  <a:pt x="2004" y="507"/>
                </a:lnTo>
                <a:lnTo>
                  <a:pt x="2004" y="508"/>
                </a:lnTo>
                <a:lnTo>
                  <a:pt x="2005" y="508"/>
                </a:lnTo>
                <a:lnTo>
                  <a:pt x="2005" y="509"/>
                </a:lnTo>
                <a:lnTo>
                  <a:pt x="2006" y="509"/>
                </a:lnTo>
                <a:lnTo>
                  <a:pt x="2005" y="509"/>
                </a:lnTo>
                <a:lnTo>
                  <a:pt x="2006" y="509"/>
                </a:lnTo>
                <a:lnTo>
                  <a:pt x="2005" y="510"/>
                </a:lnTo>
                <a:lnTo>
                  <a:pt x="2006" y="510"/>
                </a:lnTo>
                <a:lnTo>
                  <a:pt x="2006" y="511"/>
                </a:lnTo>
                <a:lnTo>
                  <a:pt x="2007" y="511"/>
                </a:lnTo>
                <a:lnTo>
                  <a:pt x="2006" y="511"/>
                </a:lnTo>
                <a:lnTo>
                  <a:pt x="2006" y="512"/>
                </a:lnTo>
                <a:lnTo>
                  <a:pt x="2007" y="512"/>
                </a:lnTo>
                <a:lnTo>
                  <a:pt x="2007" y="514"/>
                </a:lnTo>
                <a:lnTo>
                  <a:pt x="2007" y="515"/>
                </a:lnTo>
                <a:lnTo>
                  <a:pt x="2008" y="515"/>
                </a:lnTo>
                <a:lnTo>
                  <a:pt x="2010" y="515"/>
                </a:lnTo>
                <a:lnTo>
                  <a:pt x="2010" y="516"/>
                </a:lnTo>
                <a:lnTo>
                  <a:pt x="2008" y="516"/>
                </a:lnTo>
                <a:lnTo>
                  <a:pt x="2010" y="516"/>
                </a:lnTo>
                <a:lnTo>
                  <a:pt x="2008" y="516"/>
                </a:lnTo>
                <a:lnTo>
                  <a:pt x="2008" y="517"/>
                </a:lnTo>
                <a:lnTo>
                  <a:pt x="2010" y="517"/>
                </a:lnTo>
                <a:lnTo>
                  <a:pt x="2010" y="516"/>
                </a:lnTo>
                <a:lnTo>
                  <a:pt x="2010" y="517"/>
                </a:lnTo>
                <a:lnTo>
                  <a:pt x="2011" y="517"/>
                </a:lnTo>
                <a:lnTo>
                  <a:pt x="2011" y="518"/>
                </a:lnTo>
                <a:lnTo>
                  <a:pt x="2010" y="518"/>
                </a:lnTo>
                <a:lnTo>
                  <a:pt x="2011" y="518"/>
                </a:lnTo>
                <a:lnTo>
                  <a:pt x="2011" y="519"/>
                </a:lnTo>
                <a:lnTo>
                  <a:pt x="2012" y="519"/>
                </a:lnTo>
                <a:lnTo>
                  <a:pt x="2014" y="519"/>
                </a:lnTo>
                <a:lnTo>
                  <a:pt x="2015" y="519"/>
                </a:lnTo>
                <a:lnTo>
                  <a:pt x="2016" y="519"/>
                </a:lnTo>
                <a:lnTo>
                  <a:pt x="2019" y="519"/>
                </a:lnTo>
                <a:lnTo>
                  <a:pt x="2020" y="519"/>
                </a:lnTo>
                <a:lnTo>
                  <a:pt x="2021" y="519"/>
                </a:lnTo>
                <a:lnTo>
                  <a:pt x="2023" y="519"/>
                </a:lnTo>
                <a:lnTo>
                  <a:pt x="2023" y="520"/>
                </a:lnTo>
                <a:lnTo>
                  <a:pt x="2023" y="522"/>
                </a:lnTo>
                <a:lnTo>
                  <a:pt x="2022" y="522"/>
                </a:lnTo>
                <a:lnTo>
                  <a:pt x="2022" y="520"/>
                </a:lnTo>
                <a:lnTo>
                  <a:pt x="2019" y="520"/>
                </a:lnTo>
                <a:lnTo>
                  <a:pt x="2019" y="522"/>
                </a:lnTo>
                <a:lnTo>
                  <a:pt x="2022" y="522"/>
                </a:lnTo>
                <a:lnTo>
                  <a:pt x="2023" y="522"/>
                </a:lnTo>
                <a:lnTo>
                  <a:pt x="2022" y="522"/>
                </a:lnTo>
                <a:lnTo>
                  <a:pt x="2015" y="522"/>
                </a:lnTo>
                <a:lnTo>
                  <a:pt x="2019" y="522"/>
                </a:lnTo>
                <a:lnTo>
                  <a:pt x="2019" y="520"/>
                </a:lnTo>
                <a:lnTo>
                  <a:pt x="2017" y="520"/>
                </a:lnTo>
                <a:lnTo>
                  <a:pt x="2016" y="520"/>
                </a:lnTo>
                <a:lnTo>
                  <a:pt x="2015" y="520"/>
                </a:lnTo>
                <a:lnTo>
                  <a:pt x="2014" y="520"/>
                </a:lnTo>
                <a:lnTo>
                  <a:pt x="2013" y="522"/>
                </a:lnTo>
                <a:lnTo>
                  <a:pt x="2012" y="522"/>
                </a:lnTo>
                <a:lnTo>
                  <a:pt x="2011" y="522"/>
                </a:lnTo>
                <a:lnTo>
                  <a:pt x="2011" y="523"/>
                </a:lnTo>
                <a:lnTo>
                  <a:pt x="2011" y="524"/>
                </a:lnTo>
                <a:lnTo>
                  <a:pt x="2010" y="524"/>
                </a:lnTo>
                <a:lnTo>
                  <a:pt x="2010" y="525"/>
                </a:lnTo>
                <a:lnTo>
                  <a:pt x="2008" y="525"/>
                </a:lnTo>
                <a:lnTo>
                  <a:pt x="2007" y="526"/>
                </a:lnTo>
                <a:lnTo>
                  <a:pt x="2007" y="527"/>
                </a:lnTo>
                <a:lnTo>
                  <a:pt x="2006" y="527"/>
                </a:lnTo>
                <a:lnTo>
                  <a:pt x="2006" y="528"/>
                </a:lnTo>
                <a:lnTo>
                  <a:pt x="2005" y="528"/>
                </a:lnTo>
                <a:lnTo>
                  <a:pt x="2006" y="528"/>
                </a:lnTo>
                <a:lnTo>
                  <a:pt x="2006" y="530"/>
                </a:lnTo>
                <a:lnTo>
                  <a:pt x="2006" y="531"/>
                </a:lnTo>
                <a:lnTo>
                  <a:pt x="2008" y="531"/>
                </a:lnTo>
                <a:lnTo>
                  <a:pt x="2010" y="531"/>
                </a:lnTo>
                <a:lnTo>
                  <a:pt x="2008" y="531"/>
                </a:lnTo>
                <a:lnTo>
                  <a:pt x="2006" y="531"/>
                </a:lnTo>
                <a:lnTo>
                  <a:pt x="2006" y="532"/>
                </a:lnTo>
                <a:lnTo>
                  <a:pt x="2005" y="532"/>
                </a:lnTo>
                <a:lnTo>
                  <a:pt x="2005" y="533"/>
                </a:lnTo>
                <a:lnTo>
                  <a:pt x="2005" y="534"/>
                </a:lnTo>
                <a:lnTo>
                  <a:pt x="2007" y="533"/>
                </a:lnTo>
                <a:lnTo>
                  <a:pt x="2005" y="534"/>
                </a:lnTo>
                <a:lnTo>
                  <a:pt x="2006" y="535"/>
                </a:lnTo>
                <a:lnTo>
                  <a:pt x="2006" y="536"/>
                </a:lnTo>
                <a:lnTo>
                  <a:pt x="2006" y="537"/>
                </a:lnTo>
                <a:lnTo>
                  <a:pt x="2007" y="537"/>
                </a:lnTo>
                <a:lnTo>
                  <a:pt x="2008" y="537"/>
                </a:lnTo>
                <a:lnTo>
                  <a:pt x="2010" y="537"/>
                </a:lnTo>
                <a:lnTo>
                  <a:pt x="2010" y="536"/>
                </a:lnTo>
                <a:lnTo>
                  <a:pt x="2013" y="535"/>
                </a:lnTo>
                <a:lnTo>
                  <a:pt x="2014" y="535"/>
                </a:lnTo>
                <a:lnTo>
                  <a:pt x="2010" y="537"/>
                </a:lnTo>
                <a:lnTo>
                  <a:pt x="2010" y="536"/>
                </a:lnTo>
                <a:lnTo>
                  <a:pt x="2010" y="537"/>
                </a:lnTo>
                <a:lnTo>
                  <a:pt x="2008" y="537"/>
                </a:lnTo>
                <a:lnTo>
                  <a:pt x="2008" y="539"/>
                </a:lnTo>
                <a:lnTo>
                  <a:pt x="2010" y="539"/>
                </a:lnTo>
                <a:lnTo>
                  <a:pt x="2008" y="540"/>
                </a:lnTo>
                <a:lnTo>
                  <a:pt x="2007" y="541"/>
                </a:lnTo>
                <a:lnTo>
                  <a:pt x="2006" y="541"/>
                </a:lnTo>
                <a:lnTo>
                  <a:pt x="2005" y="542"/>
                </a:lnTo>
                <a:lnTo>
                  <a:pt x="2005" y="543"/>
                </a:lnTo>
                <a:lnTo>
                  <a:pt x="2005" y="544"/>
                </a:lnTo>
                <a:lnTo>
                  <a:pt x="2006" y="544"/>
                </a:lnTo>
                <a:lnTo>
                  <a:pt x="2008" y="544"/>
                </a:lnTo>
                <a:lnTo>
                  <a:pt x="2008" y="543"/>
                </a:lnTo>
                <a:lnTo>
                  <a:pt x="2010" y="543"/>
                </a:lnTo>
                <a:lnTo>
                  <a:pt x="2011" y="543"/>
                </a:lnTo>
                <a:lnTo>
                  <a:pt x="2011" y="542"/>
                </a:lnTo>
                <a:lnTo>
                  <a:pt x="2011" y="541"/>
                </a:lnTo>
                <a:lnTo>
                  <a:pt x="2011" y="540"/>
                </a:lnTo>
                <a:lnTo>
                  <a:pt x="2012" y="541"/>
                </a:lnTo>
                <a:lnTo>
                  <a:pt x="2012" y="542"/>
                </a:lnTo>
                <a:lnTo>
                  <a:pt x="2013" y="542"/>
                </a:lnTo>
                <a:lnTo>
                  <a:pt x="2014" y="542"/>
                </a:lnTo>
                <a:lnTo>
                  <a:pt x="2015" y="542"/>
                </a:lnTo>
                <a:lnTo>
                  <a:pt x="2016" y="542"/>
                </a:lnTo>
                <a:lnTo>
                  <a:pt x="2015" y="541"/>
                </a:lnTo>
                <a:lnTo>
                  <a:pt x="2016" y="541"/>
                </a:lnTo>
                <a:lnTo>
                  <a:pt x="2017" y="541"/>
                </a:lnTo>
                <a:lnTo>
                  <a:pt x="2017" y="540"/>
                </a:lnTo>
                <a:lnTo>
                  <a:pt x="2019" y="540"/>
                </a:lnTo>
                <a:lnTo>
                  <a:pt x="2020" y="540"/>
                </a:lnTo>
                <a:lnTo>
                  <a:pt x="2019" y="537"/>
                </a:lnTo>
                <a:lnTo>
                  <a:pt x="2020" y="537"/>
                </a:lnTo>
                <a:lnTo>
                  <a:pt x="2020" y="539"/>
                </a:lnTo>
                <a:lnTo>
                  <a:pt x="2021" y="539"/>
                </a:lnTo>
                <a:lnTo>
                  <a:pt x="2022" y="537"/>
                </a:lnTo>
                <a:lnTo>
                  <a:pt x="2023" y="537"/>
                </a:lnTo>
                <a:lnTo>
                  <a:pt x="2024" y="537"/>
                </a:lnTo>
                <a:lnTo>
                  <a:pt x="2024" y="536"/>
                </a:lnTo>
                <a:lnTo>
                  <a:pt x="2025" y="536"/>
                </a:lnTo>
                <a:lnTo>
                  <a:pt x="2025" y="535"/>
                </a:lnTo>
                <a:lnTo>
                  <a:pt x="2027" y="535"/>
                </a:lnTo>
                <a:lnTo>
                  <a:pt x="2027" y="534"/>
                </a:lnTo>
                <a:lnTo>
                  <a:pt x="2027" y="533"/>
                </a:lnTo>
                <a:lnTo>
                  <a:pt x="2028" y="533"/>
                </a:lnTo>
                <a:lnTo>
                  <a:pt x="2028" y="534"/>
                </a:lnTo>
                <a:lnTo>
                  <a:pt x="2029" y="534"/>
                </a:lnTo>
                <a:lnTo>
                  <a:pt x="2030" y="533"/>
                </a:lnTo>
                <a:lnTo>
                  <a:pt x="2030" y="534"/>
                </a:lnTo>
                <a:lnTo>
                  <a:pt x="2031" y="534"/>
                </a:lnTo>
                <a:lnTo>
                  <a:pt x="2032" y="534"/>
                </a:lnTo>
                <a:lnTo>
                  <a:pt x="2033" y="534"/>
                </a:lnTo>
                <a:lnTo>
                  <a:pt x="2033" y="533"/>
                </a:lnTo>
                <a:lnTo>
                  <a:pt x="2034" y="534"/>
                </a:lnTo>
                <a:lnTo>
                  <a:pt x="2036" y="535"/>
                </a:lnTo>
                <a:lnTo>
                  <a:pt x="2036" y="536"/>
                </a:lnTo>
                <a:lnTo>
                  <a:pt x="2037" y="536"/>
                </a:lnTo>
                <a:lnTo>
                  <a:pt x="2037" y="537"/>
                </a:lnTo>
                <a:lnTo>
                  <a:pt x="2038" y="539"/>
                </a:lnTo>
                <a:lnTo>
                  <a:pt x="2038" y="540"/>
                </a:lnTo>
                <a:lnTo>
                  <a:pt x="2038" y="541"/>
                </a:lnTo>
                <a:lnTo>
                  <a:pt x="2039" y="541"/>
                </a:lnTo>
                <a:lnTo>
                  <a:pt x="2038" y="541"/>
                </a:lnTo>
                <a:lnTo>
                  <a:pt x="2038" y="542"/>
                </a:lnTo>
                <a:lnTo>
                  <a:pt x="2038" y="543"/>
                </a:lnTo>
                <a:lnTo>
                  <a:pt x="2039" y="543"/>
                </a:lnTo>
                <a:lnTo>
                  <a:pt x="2038" y="543"/>
                </a:lnTo>
                <a:lnTo>
                  <a:pt x="2038" y="544"/>
                </a:lnTo>
                <a:lnTo>
                  <a:pt x="2038" y="545"/>
                </a:lnTo>
                <a:lnTo>
                  <a:pt x="2039" y="545"/>
                </a:lnTo>
                <a:lnTo>
                  <a:pt x="2038" y="545"/>
                </a:lnTo>
                <a:lnTo>
                  <a:pt x="2038" y="547"/>
                </a:lnTo>
                <a:lnTo>
                  <a:pt x="2038" y="548"/>
                </a:lnTo>
                <a:lnTo>
                  <a:pt x="2039" y="549"/>
                </a:lnTo>
                <a:lnTo>
                  <a:pt x="2040" y="549"/>
                </a:lnTo>
                <a:lnTo>
                  <a:pt x="2039" y="549"/>
                </a:lnTo>
                <a:lnTo>
                  <a:pt x="2039" y="550"/>
                </a:lnTo>
                <a:lnTo>
                  <a:pt x="2039" y="551"/>
                </a:lnTo>
                <a:lnTo>
                  <a:pt x="2040" y="551"/>
                </a:lnTo>
                <a:lnTo>
                  <a:pt x="2041" y="551"/>
                </a:lnTo>
                <a:lnTo>
                  <a:pt x="2040" y="551"/>
                </a:lnTo>
                <a:lnTo>
                  <a:pt x="2040" y="552"/>
                </a:lnTo>
                <a:lnTo>
                  <a:pt x="2040" y="553"/>
                </a:lnTo>
                <a:lnTo>
                  <a:pt x="2041" y="554"/>
                </a:lnTo>
                <a:lnTo>
                  <a:pt x="2041" y="557"/>
                </a:lnTo>
                <a:lnTo>
                  <a:pt x="2042" y="558"/>
                </a:lnTo>
                <a:lnTo>
                  <a:pt x="2042" y="559"/>
                </a:lnTo>
                <a:lnTo>
                  <a:pt x="2041" y="559"/>
                </a:lnTo>
                <a:lnTo>
                  <a:pt x="2041" y="560"/>
                </a:lnTo>
                <a:lnTo>
                  <a:pt x="2041" y="564"/>
                </a:lnTo>
                <a:lnTo>
                  <a:pt x="2042" y="567"/>
                </a:lnTo>
                <a:lnTo>
                  <a:pt x="2044" y="569"/>
                </a:lnTo>
                <a:lnTo>
                  <a:pt x="2045" y="570"/>
                </a:lnTo>
                <a:lnTo>
                  <a:pt x="2046" y="572"/>
                </a:lnTo>
                <a:lnTo>
                  <a:pt x="2047" y="574"/>
                </a:lnTo>
                <a:lnTo>
                  <a:pt x="2048" y="575"/>
                </a:lnTo>
                <a:lnTo>
                  <a:pt x="2049" y="576"/>
                </a:lnTo>
                <a:lnTo>
                  <a:pt x="2050" y="577"/>
                </a:lnTo>
                <a:lnTo>
                  <a:pt x="2052" y="577"/>
                </a:lnTo>
                <a:lnTo>
                  <a:pt x="2052" y="578"/>
                </a:lnTo>
                <a:lnTo>
                  <a:pt x="2053" y="578"/>
                </a:lnTo>
                <a:lnTo>
                  <a:pt x="2054" y="578"/>
                </a:lnTo>
                <a:lnTo>
                  <a:pt x="2055" y="578"/>
                </a:lnTo>
                <a:lnTo>
                  <a:pt x="2056" y="578"/>
                </a:lnTo>
                <a:lnTo>
                  <a:pt x="2057" y="578"/>
                </a:lnTo>
                <a:lnTo>
                  <a:pt x="2057" y="577"/>
                </a:lnTo>
                <a:lnTo>
                  <a:pt x="2058" y="577"/>
                </a:lnTo>
                <a:lnTo>
                  <a:pt x="2059" y="577"/>
                </a:lnTo>
                <a:lnTo>
                  <a:pt x="2059" y="578"/>
                </a:lnTo>
                <a:lnTo>
                  <a:pt x="2061" y="578"/>
                </a:lnTo>
                <a:lnTo>
                  <a:pt x="2062" y="578"/>
                </a:lnTo>
                <a:lnTo>
                  <a:pt x="2063" y="579"/>
                </a:lnTo>
                <a:lnTo>
                  <a:pt x="2064" y="579"/>
                </a:lnTo>
                <a:lnTo>
                  <a:pt x="2065" y="579"/>
                </a:lnTo>
                <a:lnTo>
                  <a:pt x="2065" y="581"/>
                </a:lnTo>
                <a:lnTo>
                  <a:pt x="2066" y="581"/>
                </a:lnTo>
                <a:lnTo>
                  <a:pt x="2066" y="582"/>
                </a:lnTo>
                <a:lnTo>
                  <a:pt x="2066" y="583"/>
                </a:lnTo>
                <a:lnTo>
                  <a:pt x="2067" y="583"/>
                </a:lnTo>
                <a:lnTo>
                  <a:pt x="2069" y="583"/>
                </a:lnTo>
                <a:lnTo>
                  <a:pt x="2069" y="584"/>
                </a:lnTo>
                <a:lnTo>
                  <a:pt x="2070" y="584"/>
                </a:lnTo>
                <a:lnTo>
                  <a:pt x="2071" y="584"/>
                </a:lnTo>
                <a:lnTo>
                  <a:pt x="2071" y="585"/>
                </a:lnTo>
                <a:lnTo>
                  <a:pt x="2075" y="586"/>
                </a:lnTo>
                <a:lnTo>
                  <a:pt x="2077" y="587"/>
                </a:lnTo>
                <a:lnTo>
                  <a:pt x="2078" y="587"/>
                </a:lnTo>
                <a:lnTo>
                  <a:pt x="2078" y="589"/>
                </a:lnTo>
                <a:lnTo>
                  <a:pt x="2079" y="589"/>
                </a:lnTo>
                <a:lnTo>
                  <a:pt x="2080" y="589"/>
                </a:lnTo>
                <a:lnTo>
                  <a:pt x="2080" y="593"/>
                </a:lnTo>
                <a:lnTo>
                  <a:pt x="2079" y="595"/>
                </a:lnTo>
                <a:lnTo>
                  <a:pt x="2077" y="594"/>
                </a:lnTo>
                <a:lnTo>
                  <a:pt x="2074" y="595"/>
                </a:lnTo>
                <a:lnTo>
                  <a:pt x="2073" y="594"/>
                </a:lnTo>
                <a:lnTo>
                  <a:pt x="2069" y="601"/>
                </a:lnTo>
                <a:lnTo>
                  <a:pt x="2067" y="603"/>
                </a:lnTo>
                <a:lnTo>
                  <a:pt x="2066" y="604"/>
                </a:lnTo>
                <a:lnTo>
                  <a:pt x="2064" y="606"/>
                </a:lnTo>
                <a:lnTo>
                  <a:pt x="2064" y="607"/>
                </a:lnTo>
                <a:lnTo>
                  <a:pt x="2063" y="608"/>
                </a:lnTo>
                <a:lnTo>
                  <a:pt x="2062" y="610"/>
                </a:lnTo>
                <a:lnTo>
                  <a:pt x="2061" y="610"/>
                </a:lnTo>
                <a:lnTo>
                  <a:pt x="2062" y="612"/>
                </a:lnTo>
                <a:lnTo>
                  <a:pt x="2062" y="614"/>
                </a:lnTo>
                <a:lnTo>
                  <a:pt x="2063" y="614"/>
                </a:lnTo>
                <a:lnTo>
                  <a:pt x="2062" y="614"/>
                </a:lnTo>
                <a:lnTo>
                  <a:pt x="2062" y="612"/>
                </a:lnTo>
                <a:lnTo>
                  <a:pt x="2061" y="611"/>
                </a:lnTo>
                <a:lnTo>
                  <a:pt x="2059" y="611"/>
                </a:lnTo>
                <a:lnTo>
                  <a:pt x="2058" y="611"/>
                </a:lnTo>
                <a:lnTo>
                  <a:pt x="2057" y="612"/>
                </a:lnTo>
                <a:lnTo>
                  <a:pt x="2056" y="612"/>
                </a:lnTo>
                <a:lnTo>
                  <a:pt x="2056" y="614"/>
                </a:lnTo>
                <a:lnTo>
                  <a:pt x="2055" y="614"/>
                </a:lnTo>
                <a:lnTo>
                  <a:pt x="2054" y="614"/>
                </a:lnTo>
                <a:lnTo>
                  <a:pt x="2054" y="612"/>
                </a:lnTo>
                <a:lnTo>
                  <a:pt x="2053" y="612"/>
                </a:lnTo>
                <a:lnTo>
                  <a:pt x="2052" y="612"/>
                </a:lnTo>
                <a:lnTo>
                  <a:pt x="2053" y="611"/>
                </a:lnTo>
                <a:lnTo>
                  <a:pt x="2053" y="610"/>
                </a:lnTo>
                <a:lnTo>
                  <a:pt x="2052" y="611"/>
                </a:lnTo>
                <a:lnTo>
                  <a:pt x="2053" y="610"/>
                </a:lnTo>
                <a:lnTo>
                  <a:pt x="2052" y="609"/>
                </a:lnTo>
                <a:lnTo>
                  <a:pt x="2052" y="608"/>
                </a:lnTo>
                <a:lnTo>
                  <a:pt x="2050" y="608"/>
                </a:lnTo>
                <a:lnTo>
                  <a:pt x="2049" y="607"/>
                </a:lnTo>
                <a:lnTo>
                  <a:pt x="2049" y="606"/>
                </a:lnTo>
                <a:lnTo>
                  <a:pt x="2049" y="607"/>
                </a:lnTo>
                <a:lnTo>
                  <a:pt x="2049" y="606"/>
                </a:lnTo>
                <a:lnTo>
                  <a:pt x="2049" y="607"/>
                </a:lnTo>
                <a:lnTo>
                  <a:pt x="2050" y="608"/>
                </a:lnTo>
                <a:lnTo>
                  <a:pt x="2052" y="608"/>
                </a:lnTo>
                <a:lnTo>
                  <a:pt x="2052" y="609"/>
                </a:lnTo>
                <a:lnTo>
                  <a:pt x="2053" y="609"/>
                </a:lnTo>
                <a:lnTo>
                  <a:pt x="2053" y="610"/>
                </a:lnTo>
                <a:lnTo>
                  <a:pt x="2053" y="609"/>
                </a:lnTo>
                <a:lnTo>
                  <a:pt x="2054" y="609"/>
                </a:lnTo>
                <a:lnTo>
                  <a:pt x="2054" y="608"/>
                </a:lnTo>
                <a:lnTo>
                  <a:pt x="2053" y="608"/>
                </a:lnTo>
                <a:lnTo>
                  <a:pt x="2054" y="608"/>
                </a:lnTo>
                <a:lnTo>
                  <a:pt x="2053" y="608"/>
                </a:lnTo>
                <a:lnTo>
                  <a:pt x="2053" y="607"/>
                </a:lnTo>
                <a:lnTo>
                  <a:pt x="2052" y="607"/>
                </a:lnTo>
                <a:lnTo>
                  <a:pt x="2052" y="606"/>
                </a:lnTo>
                <a:lnTo>
                  <a:pt x="2050" y="604"/>
                </a:lnTo>
                <a:lnTo>
                  <a:pt x="2049" y="603"/>
                </a:lnTo>
                <a:lnTo>
                  <a:pt x="2048" y="602"/>
                </a:lnTo>
                <a:lnTo>
                  <a:pt x="2049" y="603"/>
                </a:lnTo>
                <a:lnTo>
                  <a:pt x="2050" y="603"/>
                </a:lnTo>
                <a:lnTo>
                  <a:pt x="2050" y="604"/>
                </a:lnTo>
                <a:lnTo>
                  <a:pt x="2052" y="604"/>
                </a:lnTo>
                <a:lnTo>
                  <a:pt x="2052" y="606"/>
                </a:lnTo>
                <a:lnTo>
                  <a:pt x="2053" y="607"/>
                </a:lnTo>
                <a:lnTo>
                  <a:pt x="2053" y="608"/>
                </a:lnTo>
                <a:lnTo>
                  <a:pt x="2054" y="608"/>
                </a:lnTo>
                <a:lnTo>
                  <a:pt x="2054" y="607"/>
                </a:lnTo>
                <a:lnTo>
                  <a:pt x="2053" y="604"/>
                </a:lnTo>
                <a:lnTo>
                  <a:pt x="2050" y="602"/>
                </a:lnTo>
                <a:lnTo>
                  <a:pt x="2049" y="600"/>
                </a:lnTo>
                <a:lnTo>
                  <a:pt x="2049" y="601"/>
                </a:lnTo>
                <a:lnTo>
                  <a:pt x="2048" y="601"/>
                </a:lnTo>
                <a:lnTo>
                  <a:pt x="2048" y="600"/>
                </a:lnTo>
                <a:lnTo>
                  <a:pt x="2049" y="600"/>
                </a:lnTo>
                <a:lnTo>
                  <a:pt x="2048" y="600"/>
                </a:lnTo>
                <a:lnTo>
                  <a:pt x="2048" y="599"/>
                </a:lnTo>
                <a:lnTo>
                  <a:pt x="2048" y="598"/>
                </a:lnTo>
                <a:lnTo>
                  <a:pt x="2047" y="598"/>
                </a:lnTo>
                <a:lnTo>
                  <a:pt x="2047" y="597"/>
                </a:lnTo>
                <a:lnTo>
                  <a:pt x="2046" y="595"/>
                </a:lnTo>
                <a:lnTo>
                  <a:pt x="2046" y="594"/>
                </a:lnTo>
                <a:lnTo>
                  <a:pt x="2045" y="594"/>
                </a:lnTo>
                <a:lnTo>
                  <a:pt x="2045" y="593"/>
                </a:lnTo>
                <a:lnTo>
                  <a:pt x="2042" y="592"/>
                </a:lnTo>
                <a:lnTo>
                  <a:pt x="2041" y="592"/>
                </a:lnTo>
                <a:lnTo>
                  <a:pt x="2040" y="591"/>
                </a:lnTo>
                <a:lnTo>
                  <a:pt x="2039" y="589"/>
                </a:lnTo>
                <a:lnTo>
                  <a:pt x="2040" y="591"/>
                </a:lnTo>
                <a:lnTo>
                  <a:pt x="2040" y="592"/>
                </a:lnTo>
                <a:lnTo>
                  <a:pt x="2041" y="592"/>
                </a:lnTo>
                <a:lnTo>
                  <a:pt x="2041" y="593"/>
                </a:lnTo>
                <a:lnTo>
                  <a:pt x="2042" y="593"/>
                </a:lnTo>
                <a:lnTo>
                  <a:pt x="2042" y="594"/>
                </a:lnTo>
                <a:lnTo>
                  <a:pt x="2044" y="594"/>
                </a:lnTo>
                <a:lnTo>
                  <a:pt x="2044" y="595"/>
                </a:lnTo>
                <a:lnTo>
                  <a:pt x="2045" y="595"/>
                </a:lnTo>
                <a:lnTo>
                  <a:pt x="2046" y="597"/>
                </a:lnTo>
                <a:lnTo>
                  <a:pt x="2046" y="598"/>
                </a:lnTo>
                <a:lnTo>
                  <a:pt x="2047" y="599"/>
                </a:lnTo>
                <a:lnTo>
                  <a:pt x="2047" y="600"/>
                </a:lnTo>
                <a:lnTo>
                  <a:pt x="2048" y="600"/>
                </a:lnTo>
                <a:lnTo>
                  <a:pt x="2047" y="601"/>
                </a:lnTo>
                <a:lnTo>
                  <a:pt x="2048" y="600"/>
                </a:lnTo>
                <a:lnTo>
                  <a:pt x="2047" y="600"/>
                </a:lnTo>
                <a:lnTo>
                  <a:pt x="2047" y="599"/>
                </a:lnTo>
                <a:lnTo>
                  <a:pt x="2046" y="598"/>
                </a:lnTo>
                <a:lnTo>
                  <a:pt x="2046" y="597"/>
                </a:lnTo>
                <a:lnTo>
                  <a:pt x="2045" y="597"/>
                </a:lnTo>
                <a:lnTo>
                  <a:pt x="2045" y="595"/>
                </a:lnTo>
                <a:lnTo>
                  <a:pt x="2044" y="595"/>
                </a:lnTo>
                <a:lnTo>
                  <a:pt x="2044" y="594"/>
                </a:lnTo>
                <a:lnTo>
                  <a:pt x="2042" y="594"/>
                </a:lnTo>
                <a:lnTo>
                  <a:pt x="2041" y="593"/>
                </a:lnTo>
                <a:lnTo>
                  <a:pt x="2041" y="592"/>
                </a:lnTo>
                <a:lnTo>
                  <a:pt x="2040" y="592"/>
                </a:lnTo>
                <a:lnTo>
                  <a:pt x="2040" y="591"/>
                </a:lnTo>
                <a:lnTo>
                  <a:pt x="2039" y="591"/>
                </a:lnTo>
                <a:lnTo>
                  <a:pt x="2039" y="590"/>
                </a:lnTo>
                <a:lnTo>
                  <a:pt x="2039" y="589"/>
                </a:lnTo>
                <a:lnTo>
                  <a:pt x="2038" y="589"/>
                </a:lnTo>
                <a:lnTo>
                  <a:pt x="2039" y="589"/>
                </a:lnTo>
                <a:lnTo>
                  <a:pt x="2037" y="589"/>
                </a:lnTo>
                <a:lnTo>
                  <a:pt x="2037" y="590"/>
                </a:lnTo>
                <a:lnTo>
                  <a:pt x="2038" y="590"/>
                </a:lnTo>
                <a:lnTo>
                  <a:pt x="2038" y="591"/>
                </a:lnTo>
                <a:lnTo>
                  <a:pt x="2039" y="592"/>
                </a:lnTo>
                <a:lnTo>
                  <a:pt x="2039" y="593"/>
                </a:lnTo>
                <a:lnTo>
                  <a:pt x="2038" y="591"/>
                </a:lnTo>
                <a:lnTo>
                  <a:pt x="2037" y="590"/>
                </a:lnTo>
                <a:lnTo>
                  <a:pt x="2037" y="589"/>
                </a:lnTo>
                <a:lnTo>
                  <a:pt x="2037" y="591"/>
                </a:lnTo>
                <a:lnTo>
                  <a:pt x="2038" y="592"/>
                </a:lnTo>
                <a:lnTo>
                  <a:pt x="2038" y="594"/>
                </a:lnTo>
                <a:lnTo>
                  <a:pt x="2039" y="594"/>
                </a:lnTo>
                <a:lnTo>
                  <a:pt x="2039" y="593"/>
                </a:lnTo>
                <a:lnTo>
                  <a:pt x="2039" y="594"/>
                </a:lnTo>
                <a:lnTo>
                  <a:pt x="2038" y="594"/>
                </a:lnTo>
                <a:lnTo>
                  <a:pt x="2039" y="595"/>
                </a:lnTo>
                <a:lnTo>
                  <a:pt x="2042" y="598"/>
                </a:lnTo>
                <a:lnTo>
                  <a:pt x="2042" y="599"/>
                </a:lnTo>
                <a:lnTo>
                  <a:pt x="2042" y="600"/>
                </a:lnTo>
                <a:lnTo>
                  <a:pt x="2044" y="600"/>
                </a:lnTo>
                <a:lnTo>
                  <a:pt x="2044" y="601"/>
                </a:lnTo>
                <a:lnTo>
                  <a:pt x="2044" y="602"/>
                </a:lnTo>
                <a:lnTo>
                  <a:pt x="2044" y="603"/>
                </a:lnTo>
                <a:lnTo>
                  <a:pt x="2044" y="606"/>
                </a:lnTo>
                <a:lnTo>
                  <a:pt x="2044" y="607"/>
                </a:lnTo>
                <a:lnTo>
                  <a:pt x="2044" y="608"/>
                </a:lnTo>
                <a:lnTo>
                  <a:pt x="2045" y="609"/>
                </a:lnTo>
                <a:lnTo>
                  <a:pt x="2045" y="611"/>
                </a:lnTo>
                <a:lnTo>
                  <a:pt x="2046" y="612"/>
                </a:lnTo>
                <a:lnTo>
                  <a:pt x="2046" y="614"/>
                </a:lnTo>
                <a:lnTo>
                  <a:pt x="2046" y="615"/>
                </a:lnTo>
                <a:lnTo>
                  <a:pt x="2047" y="616"/>
                </a:lnTo>
                <a:lnTo>
                  <a:pt x="2048" y="615"/>
                </a:lnTo>
                <a:lnTo>
                  <a:pt x="2048" y="616"/>
                </a:lnTo>
                <a:lnTo>
                  <a:pt x="2050" y="615"/>
                </a:lnTo>
                <a:lnTo>
                  <a:pt x="2050" y="616"/>
                </a:lnTo>
                <a:lnTo>
                  <a:pt x="2050" y="615"/>
                </a:lnTo>
                <a:lnTo>
                  <a:pt x="2052" y="617"/>
                </a:lnTo>
                <a:lnTo>
                  <a:pt x="2053" y="618"/>
                </a:lnTo>
                <a:lnTo>
                  <a:pt x="2054" y="618"/>
                </a:lnTo>
                <a:lnTo>
                  <a:pt x="2054" y="620"/>
                </a:lnTo>
                <a:lnTo>
                  <a:pt x="2054" y="623"/>
                </a:lnTo>
                <a:lnTo>
                  <a:pt x="2055" y="625"/>
                </a:lnTo>
                <a:lnTo>
                  <a:pt x="2057" y="626"/>
                </a:lnTo>
                <a:lnTo>
                  <a:pt x="2058" y="627"/>
                </a:lnTo>
                <a:lnTo>
                  <a:pt x="2059" y="627"/>
                </a:lnTo>
                <a:lnTo>
                  <a:pt x="2062" y="624"/>
                </a:lnTo>
                <a:lnTo>
                  <a:pt x="2063" y="624"/>
                </a:lnTo>
                <a:lnTo>
                  <a:pt x="2064" y="624"/>
                </a:lnTo>
                <a:lnTo>
                  <a:pt x="2063" y="624"/>
                </a:lnTo>
                <a:lnTo>
                  <a:pt x="2063" y="625"/>
                </a:lnTo>
                <a:lnTo>
                  <a:pt x="2062" y="627"/>
                </a:lnTo>
                <a:lnTo>
                  <a:pt x="2069" y="629"/>
                </a:lnTo>
                <a:lnTo>
                  <a:pt x="2075" y="631"/>
                </a:lnTo>
                <a:lnTo>
                  <a:pt x="2088" y="637"/>
                </a:lnTo>
                <a:lnTo>
                  <a:pt x="2097" y="643"/>
                </a:lnTo>
                <a:lnTo>
                  <a:pt x="2104" y="646"/>
                </a:lnTo>
                <a:lnTo>
                  <a:pt x="2106" y="646"/>
                </a:lnTo>
                <a:lnTo>
                  <a:pt x="2107" y="646"/>
                </a:lnTo>
                <a:lnTo>
                  <a:pt x="2107" y="645"/>
                </a:lnTo>
                <a:lnTo>
                  <a:pt x="2108" y="645"/>
                </a:lnTo>
                <a:lnTo>
                  <a:pt x="2108" y="644"/>
                </a:lnTo>
                <a:lnTo>
                  <a:pt x="2107" y="644"/>
                </a:lnTo>
                <a:lnTo>
                  <a:pt x="2107" y="643"/>
                </a:lnTo>
                <a:lnTo>
                  <a:pt x="2108" y="643"/>
                </a:lnTo>
                <a:lnTo>
                  <a:pt x="2109" y="643"/>
                </a:lnTo>
                <a:lnTo>
                  <a:pt x="2111" y="644"/>
                </a:lnTo>
                <a:lnTo>
                  <a:pt x="2111" y="645"/>
                </a:lnTo>
                <a:lnTo>
                  <a:pt x="2111" y="646"/>
                </a:lnTo>
                <a:lnTo>
                  <a:pt x="2111" y="648"/>
                </a:lnTo>
                <a:lnTo>
                  <a:pt x="2112" y="650"/>
                </a:lnTo>
                <a:lnTo>
                  <a:pt x="2113" y="651"/>
                </a:lnTo>
                <a:lnTo>
                  <a:pt x="2113" y="653"/>
                </a:lnTo>
                <a:lnTo>
                  <a:pt x="2114" y="654"/>
                </a:lnTo>
                <a:lnTo>
                  <a:pt x="2113" y="657"/>
                </a:lnTo>
                <a:lnTo>
                  <a:pt x="2113" y="659"/>
                </a:lnTo>
                <a:lnTo>
                  <a:pt x="2112" y="660"/>
                </a:lnTo>
                <a:lnTo>
                  <a:pt x="2111" y="660"/>
                </a:lnTo>
                <a:lnTo>
                  <a:pt x="2109" y="662"/>
                </a:lnTo>
                <a:lnTo>
                  <a:pt x="2107" y="662"/>
                </a:lnTo>
                <a:lnTo>
                  <a:pt x="2106" y="662"/>
                </a:lnTo>
                <a:lnTo>
                  <a:pt x="2105" y="662"/>
                </a:lnTo>
                <a:lnTo>
                  <a:pt x="2104" y="664"/>
                </a:lnTo>
                <a:lnTo>
                  <a:pt x="2103" y="662"/>
                </a:lnTo>
                <a:lnTo>
                  <a:pt x="2102" y="662"/>
                </a:lnTo>
                <a:lnTo>
                  <a:pt x="2100" y="662"/>
                </a:lnTo>
                <a:lnTo>
                  <a:pt x="2099" y="662"/>
                </a:lnTo>
                <a:lnTo>
                  <a:pt x="2098" y="662"/>
                </a:lnTo>
                <a:lnTo>
                  <a:pt x="2098" y="661"/>
                </a:lnTo>
                <a:lnTo>
                  <a:pt x="2097" y="661"/>
                </a:lnTo>
                <a:lnTo>
                  <a:pt x="2096" y="660"/>
                </a:lnTo>
                <a:lnTo>
                  <a:pt x="2096" y="659"/>
                </a:lnTo>
                <a:lnTo>
                  <a:pt x="2094" y="658"/>
                </a:lnTo>
                <a:lnTo>
                  <a:pt x="2092" y="656"/>
                </a:lnTo>
                <a:lnTo>
                  <a:pt x="2091" y="654"/>
                </a:lnTo>
                <a:lnTo>
                  <a:pt x="2091" y="653"/>
                </a:lnTo>
                <a:lnTo>
                  <a:pt x="2090" y="653"/>
                </a:lnTo>
                <a:lnTo>
                  <a:pt x="2090" y="652"/>
                </a:lnTo>
                <a:lnTo>
                  <a:pt x="2089" y="652"/>
                </a:lnTo>
                <a:lnTo>
                  <a:pt x="2088" y="651"/>
                </a:lnTo>
                <a:lnTo>
                  <a:pt x="2087" y="652"/>
                </a:lnTo>
                <a:lnTo>
                  <a:pt x="2086" y="651"/>
                </a:lnTo>
                <a:lnTo>
                  <a:pt x="2086" y="652"/>
                </a:lnTo>
                <a:lnTo>
                  <a:pt x="2084" y="651"/>
                </a:lnTo>
                <a:lnTo>
                  <a:pt x="2084" y="650"/>
                </a:lnTo>
                <a:lnTo>
                  <a:pt x="2082" y="650"/>
                </a:lnTo>
                <a:lnTo>
                  <a:pt x="2081" y="649"/>
                </a:lnTo>
                <a:lnTo>
                  <a:pt x="2078" y="648"/>
                </a:lnTo>
                <a:lnTo>
                  <a:pt x="2074" y="644"/>
                </a:lnTo>
                <a:lnTo>
                  <a:pt x="2066" y="637"/>
                </a:lnTo>
                <a:lnTo>
                  <a:pt x="2063" y="635"/>
                </a:lnTo>
                <a:lnTo>
                  <a:pt x="2062" y="634"/>
                </a:lnTo>
                <a:lnTo>
                  <a:pt x="2061" y="634"/>
                </a:lnTo>
                <a:lnTo>
                  <a:pt x="2061" y="633"/>
                </a:lnTo>
                <a:lnTo>
                  <a:pt x="2059" y="633"/>
                </a:lnTo>
                <a:lnTo>
                  <a:pt x="2058" y="633"/>
                </a:lnTo>
                <a:lnTo>
                  <a:pt x="2057" y="633"/>
                </a:lnTo>
                <a:lnTo>
                  <a:pt x="2056" y="633"/>
                </a:lnTo>
                <a:lnTo>
                  <a:pt x="2055" y="633"/>
                </a:lnTo>
                <a:lnTo>
                  <a:pt x="2055" y="634"/>
                </a:lnTo>
                <a:lnTo>
                  <a:pt x="2054" y="634"/>
                </a:lnTo>
                <a:lnTo>
                  <a:pt x="2053" y="635"/>
                </a:lnTo>
                <a:lnTo>
                  <a:pt x="2052" y="636"/>
                </a:lnTo>
                <a:lnTo>
                  <a:pt x="2050" y="636"/>
                </a:lnTo>
                <a:lnTo>
                  <a:pt x="2050" y="635"/>
                </a:lnTo>
                <a:lnTo>
                  <a:pt x="2049" y="635"/>
                </a:lnTo>
                <a:lnTo>
                  <a:pt x="2049" y="634"/>
                </a:lnTo>
                <a:lnTo>
                  <a:pt x="2048" y="633"/>
                </a:lnTo>
                <a:lnTo>
                  <a:pt x="2047" y="633"/>
                </a:lnTo>
                <a:lnTo>
                  <a:pt x="2047" y="632"/>
                </a:lnTo>
                <a:lnTo>
                  <a:pt x="2046" y="631"/>
                </a:lnTo>
                <a:lnTo>
                  <a:pt x="2046" y="632"/>
                </a:lnTo>
                <a:lnTo>
                  <a:pt x="2046" y="631"/>
                </a:lnTo>
                <a:lnTo>
                  <a:pt x="2046" y="632"/>
                </a:lnTo>
                <a:lnTo>
                  <a:pt x="2046" y="631"/>
                </a:lnTo>
                <a:lnTo>
                  <a:pt x="2045" y="631"/>
                </a:lnTo>
                <a:lnTo>
                  <a:pt x="2045" y="629"/>
                </a:lnTo>
                <a:lnTo>
                  <a:pt x="2044" y="629"/>
                </a:lnTo>
                <a:lnTo>
                  <a:pt x="2042" y="629"/>
                </a:lnTo>
                <a:lnTo>
                  <a:pt x="2042" y="628"/>
                </a:lnTo>
                <a:lnTo>
                  <a:pt x="2041" y="628"/>
                </a:lnTo>
                <a:lnTo>
                  <a:pt x="2040" y="627"/>
                </a:lnTo>
                <a:lnTo>
                  <a:pt x="2039" y="626"/>
                </a:lnTo>
                <a:lnTo>
                  <a:pt x="2037" y="624"/>
                </a:lnTo>
                <a:lnTo>
                  <a:pt x="2036" y="623"/>
                </a:lnTo>
                <a:lnTo>
                  <a:pt x="2036" y="621"/>
                </a:lnTo>
                <a:lnTo>
                  <a:pt x="2034" y="621"/>
                </a:lnTo>
                <a:lnTo>
                  <a:pt x="2034" y="620"/>
                </a:lnTo>
                <a:lnTo>
                  <a:pt x="2033" y="619"/>
                </a:lnTo>
                <a:lnTo>
                  <a:pt x="2033" y="618"/>
                </a:lnTo>
                <a:lnTo>
                  <a:pt x="2032" y="618"/>
                </a:lnTo>
                <a:lnTo>
                  <a:pt x="2032" y="617"/>
                </a:lnTo>
                <a:lnTo>
                  <a:pt x="2031" y="617"/>
                </a:lnTo>
                <a:lnTo>
                  <a:pt x="2030" y="616"/>
                </a:lnTo>
                <a:lnTo>
                  <a:pt x="2030" y="615"/>
                </a:lnTo>
                <a:lnTo>
                  <a:pt x="2029" y="615"/>
                </a:lnTo>
                <a:lnTo>
                  <a:pt x="2028" y="614"/>
                </a:lnTo>
                <a:lnTo>
                  <a:pt x="2028" y="612"/>
                </a:lnTo>
                <a:lnTo>
                  <a:pt x="2027" y="612"/>
                </a:lnTo>
                <a:lnTo>
                  <a:pt x="2025" y="611"/>
                </a:lnTo>
                <a:lnTo>
                  <a:pt x="2024" y="611"/>
                </a:lnTo>
                <a:lnTo>
                  <a:pt x="2023" y="610"/>
                </a:lnTo>
                <a:lnTo>
                  <a:pt x="2022" y="610"/>
                </a:lnTo>
                <a:lnTo>
                  <a:pt x="2021" y="610"/>
                </a:lnTo>
                <a:lnTo>
                  <a:pt x="2020" y="611"/>
                </a:lnTo>
                <a:lnTo>
                  <a:pt x="2020" y="610"/>
                </a:lnTo>
                <a:lnTo>
                  <a:pt x="2019" y="610"/>
                </a:lnTo>
                <a:lnTo>
                  <a:pt x="2017" y="610"/>
                </a:lnTo>
                <a:lnTo>
                  <a:pt x="2016" y="610"/>
                </a:lnTo>
                <a:lnTo>
                  <a:pt x="2015" y="610"/>
                </a:lnTo>
                <a:lnTo>
                  <a:pt x="2014" y="610"/>
                </a:lnTo>
                <a:lnTo>
                  <a:pt x="2013" y="610"/>
                </a:lnTo>
                <a:lnTo>
                  <a:pt x="2013" y="609"/>
                </a:lnTo>
                <a:lnTo>
                  <a:pt x="2012" y="609"/>
                </a:lnTo>
                <a:lnTo>
                  <a:pt x="2011" y="609"/>
                </a:lnTo>
                <a:lnTo>
                  <a:pt x="2010" y="608"/>
                </a:lnTo>
                <a:lnTo>
                  <a:pt x="2008" y="608"/>
                </a:lnTo>
                <a:lnTo>
                  <a:pt x="2007" y="608"/>
                </a:lnTo>
                <a:lnTo>
                  <a:pt x="2005" y="607"/>
                </a:lnTo>
                <a:lnTo>
                  <a:pt x="2004" y="607"/>
                </a:lnTo>
                <a:lnTo>
                  <a:pt x="2003" y="607"/>
                </a:lnTo>
                <a:lnTo>
                  <a:pt x="2003" y="610"/>
                </a:lnTo>
                <a:lnTo>
                  <a:pt x="2004" y="610"/>
                </a:lnTo>
                <a:lnTo>
                  <a:pt x="2003" y="610"/>
                </a:lnTo>
                <a:lnTo>
                  <a:pt x="2003" y="607"/>
                </a:lnTo>
                <a:lnTo>
                  <a:pt x="2002" y="607"/>
                </a:lnTo>
                <a:lnTo>
                  <a:pt x="2000" y="607"/>
                </a:lnTo>
                <a:lnTo>
                  <a:pt x="1999" y="607"/>
                </a:lnTo>
                <a:lnTo>
                  <a:pt x="1998" y="607"/>
                </a:lnTo>
                <a:lnTo>
                  <a:pt x="1997" y="607"/>
                </a:lnTo>
                <a:lnTo>
                  <a:pt x="1997" y="606"/>
                </a:lnTo>
                <a:lnTo>
                  <a:pt x="1995" y="604"/>
                </a:lnTo>
                <a:lnTo>
                  <a:pt x="1994" y="604"/>
                </a:lnTo>
                <a:lnTo>
                  <a:pt x="1992" y="606"/>
                </a:lnTo>
                <a:lnTo>
                  <a:pt x="1990" y="607"/>
                </a:lnTo>
                <a:lnTo>
                  <a:pt x="1990" y="608"/>
                </a:lnTo>
                <a:lnTo>
                  <a:pt x="1990" y="607"/>
                </a:lnTo>
                <a:lnTo>
                  <a:pt x="1989" y="607"/>
                </a:lnTo>
                <a:lnTo>
                  <a:pt x="1988" y="607"/>
                </a:lnTo>
                <a:lnTo>
                  <a:pt x="1987" y="608"/>
                </a:lnTo>
                <a:lnTo>
                  <a:pt x="1987" y="607"/>
                </a:lnTo>
                <a:lnTo>
                  <a:pt x="1986" y="607"/>
                </a:lnTo>
                <a:lnTo>
                  <a:pt x="1985" y="608"/>
                </a:lnTo>
                <a:lnTo>
                  <a:pt x="1983" y="608"/>
                </a:lnTo>
                <a:lnTo>
                  <a:pt x="1982" y="608"/>
                </a:lnTo>
                <a:lnTo>
                  <a:pt x="1981" y="608"/>
                </a:lnTo>
                <a:lnTo>
                  <a:pt x="1980" y="609"/>
                </a:lnTo>
                <a:lnTo>
                  <a:pt x="1979" y="609"/>
                </a:lnTo>
                <a:lnTo>
                  <a:pt x="1978" y="609"/>
                </a:lnTo>
                <a:lnTo>
                  <a:pt x="1978" y="610"/>
                </a:lnTo>
                <a:lnTo>
                  <a:pt x="1978" y="611"/>
                </a:lnTo>
                <a:lnTo>
                  <a:pt x="1977" y="611"/>
                </a:lnTo>
                <a:lnTo>
                  <a:pt x="1977" y="610"/>
                </a:lnTo>
                <a:lnTo>
                  <a:pt x="1975" y="610"/>
                </a:lnTo>
                <a:lnTo>
                  <a:pt x="1975" y="611"/>
                </a:lnTo>
                <a:lnTo>
                  <a:pt x="1977" y="611"/>
                </a:lnTo>
                <a:lnTo>
                  <a:pt x="1975" y="611"/>
                </a:lnTo>
                <a:lnTo>
                  <a:pt x="1977" y="611"/>
                </a:lnTo>
                <a:lnTo>
                  <a:pt x="1977" y="614"/>
                </a:lnTo>
                <a:lnTo>
                  <a:pt x="1973" y="615"/>
                </a:lnTo>
                <a:lnTo>
                  <a:pt x="1977" y="614"/>
                </a:lnTo>
                <a:lnTo>
                  <a:pt x="1977" y="612"/>
                </a:lnTo>
                <a:lnTo>
                  <a:pt x="1973" y="614"/>
                </a:lnTo>
                <a:lnTo>
                  <a:pt x="1975" y="612"/>
                </a:lnTo>
                <a:lnTo>
                  <a:pt x="1975" y="611"/>
                </a:lnTo>
                <a:lnTo>
                  <a:pt x="1975" y="610"/>
                </a:lnTo>
                <a:lnTo>
                  <a:pt x="1974" y="610"/>
                </a:lnTo>
                <a:lnTo>
                  <a:pt x="1973" y="610"/>
                </a:lnTo>
                <a:lnTo>
                  <a:pt x="1972" y="610"/>
                </a:lnTo>
                <a:lnTo>
                  <a:pt x="1972" y="611"/>
                </a:lnTo>
                <a:lnTo>
                  <a:pt x="1971" y="611"/>
                </a:lnTo>
                <a:lnTo>
                  <a:pt x="1972" y="611"/>
                </a:lnTo>
                <a:lnTo>
                  <a:pt x="1972" y="612"/>
                </a:lnTo>
                <a:lnTo>
                  <a:pt x="1971" y="611"/>
                </a:lnTo>
                <a:lnTo>
                  <a:pt x="1970" y="611"/>
                </a:lnTo>
                <a:lnTo>
                  <a:pt x="1971" y="612"/>
                </a:lnTo>
                <a:lnTo>
                  <a:pt x="1970" y="612"/>
                </a:lnTo>
                <a:lnTo>
                  <a:pt x="1970" y="611"/>
                </a:lnTo>
                <a:lnTo>
                  <a:pt x="1969" y="611"/>
                </a:lnTo>
                <a:lnTo>
                  <a:pt x="1969" y="612"/>
                </a:lnTo>
                <a:lnTo>
                  <a:pt x="1967" y="612"/>
                </a:lnTo>
                <a:lnTo>
                  <a:pt x="1969" y="614"/>
                </a:lnTo>
                <a:lnTo>
                  <a:pt x="1967" y="612"/>
                </a:lnTo>
                <a:lnTo>
                  <a:pt x="1966" y="612"/>
                </a:lnTo>
                <a:lnTo>
                  <a:pt x="1965" y="614"/>
                </a:lnTo>
                <a:lnTo>
                  <a:pt x="1964" y="614"/>
                </a:lnTo>
                <a:lnTo>
                  <a:pt x="1963" y="614"/>
                </a:lnTo>
                <a:lnTo>
                  <a:pt x="1962" y="615"/>
                </a:lnTo>
                <a:lnTo>
                  <a:pt x="1961" y="615"/>
                </a:lnTo>
                <a:lnTo>
                  <a:pt x="1960" y="615"/>
                </a:lnTo>
                <a:lnTo>
                  <a:pt x="1958" y="616"/>
                </a:lnTo>
                <a:lnTo>
                  <a:pt x="1957" y="616"/>
                </a:lnTo>
                <a:lnTo>
                  <a:pt x="1955" y="617"/>
                </a:lnTo>
                <a:lnTo>
                  <a:pt x="1956" y="619"/>
                </a:lnTo>
                <a:lnTo>
                  <a:pt x="1956" y="618"/>
                </a:lnTo>
                <a:lnTo>
                  <a:pt x="1955" y="617"/>
                </a:lnTo>
                <a:lnTo>
                  <a:pt x="1954" y="617"/>
                </a:lnTo>
                <a:lnTo>
                  <a:pt x="1956" y="620"/>
                </a:lnTo>
                <a:lnTo>
                  <a:pt x="1955" y="620"/>
                </a:lnTo>
                <a:lnTo>
                  <a:pt x="1956" y="620"/>
                </a:lnTo>
                <a:lnTo>
                  <a:pt x="1954" y="618"/>
                </a:lnTo>
                <a:lnTo>
                  <a:pt x="1953" y="618"/>
                </a:lnTo>
                <a:lnTo>
                  <a:pt x="1954" y="620"/>
                </a:lnTo>
                <a:lnTo>
                  <a:pt x="1953" y="618"/>
                </a:lnTo>
                <a:lnTo>
                  <a:pt x="1954" y="621"/>
                </a:lnTo>
                <a:lnTo>
                  <a:pt x="1953" y="618"/>
                </a:lnTo>
                <a:lnTo>
                  <a:pt x="1952" y="619"/>
                </a:lnTo>
                <a:lnTo>
                  <a:pt x="1953" y="620"/>
                </a:lnTo>
                <a:lnTo>
                  <a:pt x="1953" y="621"/>
                </a:lnTo>
                <a:lnTo>
                  <a:pt x="1953" y="620"/>
                </a:lnTo>
                <a:lnTo>
                  <a:pt x="1952" y="620"/>
                </a:lnTo>
                <a:lnTo>
                  <a:pt x="1953" y="620"/>
                </a:lnTo>
                <a:lnTo>
                  <a:pt x="1952" y="619"/>
                </a:lnTo>
                <a:lnTo>
                  <a:pt x="1952" y="620"/>
                </a:lnTo>
                <a:lnTo>
                  <a:pt x="1950" y="619"/>
                </a:lnTo>
                <a:lnTo>
                  <a:pt x="1950" y="620"/>
                </a:lnTo>
                <a:lnTo>
                  <a:pt x="1949" y="620"/>
                </a:lnTo>
                <a:lnTo>
                  <a:pt x="1948" y="620"/>
                </a:lnTo>
                <a:lnTo>
                  <a:pt x="1947" y="619"/>
                </a:lnTo>
                <a:lnTo>
                  <a:pt x="1946" y="619"/>
                </a:lnTo>
                <a:lnTo>
                  <a:pt x="1945" y="619"/>
                </a:lnTo>
                <a:lnTo>
                  <a:pt x="1944" y="619"/>
                </a:lnTo>
                <a:lnTo>
                  <a:pt x="1942" y="619"/>
                </a:lnTo>
                <a:lnTo>
                  <a:pt x="1941" y="619"/>
                </a:lnTo>
                <a:lnTo>
                  <a:pt x="1940" y="619"/>
                </a:lnTo>
                <a:lnTo>
                  <a:pt x="1939" y="619"/>
                </a:lnTo>
                <a:lnTo>
                  <a:pt x="1938" y="620"/>
                </a:lnTo>
                <a:lnTo>
                  <a:pt x="1937" y="620"/>
                </a:lnTo>
                <a:lnTo>
                  <a:pt x="1936" y="620"/>
                </a:lnTo>
                <a:lnTo>
                  <a:pt x="1935" y="621"/>
                </a:lnTo>
                <a:lnTo>
                  <a:pt x="1933" y="621"/>
                </a:lnTo>
                <a:lnTo>
                  <a:pt x="1932" y="623"/>
                </a:lnTo>
                <a:lnTo>
                  <a:pt x="1931" y="624"/>
                </a:lnTo>
                <a:lnTo>
                  <a:pt x="1930" y="624"/>
                </a:lnTo>
                <a:lnTo>
                  <a:pt x="1930" y="625"/>
                </a:lnTo>
                <a:lnTo>
                  <a:pt x="1929" y="626"/>
                </a:lnTo>
                <a:lnTo>
                  <a:pt x="1928" y="627"/>
                </a:lnTo>
                <a:lnTo>
                  <a:pt x="1927" y="628"/>
                </a:lnTo>
                <a:lnTo>
                  <a:pt x="1925" y="629"/>
                </a:lnTo>
                <a:lnTo>
                  <a:pt x="1925" y="631"/>
                </a:lnTo>
                <a:lnTo>
                  <a:pt x="1924" y="632"/>
                </a:lnTo>
                <a:lnTo>
                  <a:pt x="1924" y="633"/>
                </a:lnTo>
                <a:lnTo>
                  <a:pt x="1923" y="639"/>
                </a:lnTo>
                <a:lnTo>
                  <a:pt x="1923" y="640"/>
                </a:lnTo>
                <a:lnTo>
                  <a:pt x="1923" y="641"/>
                </a:lnTo>
                <a:lnTo>
                  <a:pt x="1923" y="642"/>
                </a:lnTo>
                <a:lnTo>
                  <a:pt x="1923" y="643"/>
                </a:lnTo>
                <a:lnTo>
                  <a:pt x="1923" y="644"/>
                </a:lnTo>
                <a:lnTo>
                  <a:pt x="1923" y="645"/>
                </a:lnTo>
                <a:lnTo>
                  <a:pt x="1924" y="645"/>
                </a:lnTo>
                <a:lnTo>
                  <a:pt x="1924" y="646"/>
                </a:lnTo>
                <a:lnTo>
                  <a:pt x="1925" y="648"/>
                </a:lnTo>
                <a:lnTo>
                  <a:pt x="1925" y="651"/>
                </a:lnTo>
                <a:lnTo>
                  <a:pt x="1927" y="657"/>
                </a:lnTo>
                <a:lnTo>
                  <a:pt x="1925" y="658"/>
                </a:lnTo>
                <a:lnTo>
                  <a:pt x="1924" y="658"/>
                </a:lnTo>
                <a:lnTo>
                  <a:pt x="1923" y="658"/>
                </a:lnTo>
                <a:lnTo>
                  <a:pt x="1922" y="658"/>
                </a:lnTo>
                <a:lnTo>
                  <a:pt x="1920" y="658"/>
                </a:lnTo>
                <a:lnTo>
                  <a:pt x="1919" y="658"/>
                </a:lnTo>
                <a:lnTo>
                  <a:pt x="1918" y="658"/>
                </a:lnTo>
                <a:lnTo>
                  <a:pt x="1916" y="658"/>
                </a:lnTo>
                <a:lnTo>
                  <a:pt x="1915" y="658"/>
                </a:lnTo>
                <a:lnTo>
                  <a:pt x="1914" y="657"/>
                </a:lnTo>
                <a:lnTo>
                  <a:pt x="1913" y="657"/>
                </a:lnTo>
                <a:lnTo>
                  <a:pt x="1912" y="657"/>
                </a:lnTo>
                <a:lnTo>
                  <a:pt x="1911" y="657"/>
                </a:lnTo>
                <a:lnTo>
                  <a:pt x="1910" y="656"/>
                </a:lnTo>
                <a:lnTo>
                  <a:pt x="1908" y="656"/>
                </a:lnTo>
                <a:lnTo>
                  <a:pt x="1906" y="654"/>
                </a:lnTo>
                <a:lnTo>
                  <a:pt x="1904" y="653"/>
                </a:lnTo>
                <a:lnTo>
                  <a:pt x="1903" y="652"/>
                </a:lnTo>
                <a:lnTo>
                  <a:pt x="1902" y="652"/>
                </a:lnTo>
                <a:lnTo>
                  <a:pt x="1900" y="652"/>
                </a:lnTo>
                <a:lnTo>
                  <a:pt x="1899" y="651"/>
                </a:lnTo>
                <a:lnTo>
                  <a:pt x="1897" y="646"/>
                </a:lnTo>
                <a:lnTo>
                  <a:pt x="1896" y="646"/>
                </a:lnTo>
                <a:lnTo>
                  <a:pt x="1896" y="645"/>
                </a:lnTo>
                <a:lnTo>
                  <a:pt x="1896" y="644"/>
                </a:lnTo>
                <a:lnTo>
                  <a:pt x="1896" y="643"/>
                </a:lnTo>
                <a:lnTo>
                  <a:pt x="1896" y="642"/>
                </a:lnTo>
                <a:lnTo>
                  <a:pt x="1896" y="641"/>
                </a:lnTo>
                <a:lnTo>
                  <a:pt x="1896" y="640"/>
                </a:lnTo>
                <a:lnTo>
                  <a:pt x="1896" y="639"/>
                </a:lnTo>
                <a:lnTo>
                  <a:pt x="1895" y="639"/>
                </a:lnTo>
                <a:lnTo>
                  <a:pt x="1895" y="637"/>
                </a:lnTo>
                <a:lnTo>
                  <a:pt x="1894" y="636"/>
                </a:lnTo>
                <a:lnTo>
                  <a:pt x="1894" y="635"/>
                </a:lnTo>
                <a:lnTo>
                  <a:pt x="1894" y="634"/>
                </a:lnTo>
                <a:lnTo>
                  <a:pt x="1893" y="633"/>
                </a:lnTo>
                <a:lnTo>
                  <a:pt x="1893" y="632"/>
                </a:lnTo>
                <a:lnTo>
                  <a:pt x="1893" y="631"/>
                </a:lnTo>
                <a:lnTo>
                  <a:pt x="1891" y="631"/>
                </a:lnTo>
                <a:lnTo>
                  <a:pt x="1891" y="629"/>
                </a:lnTo>
                <a:lnTo>
                  <a:pt x="1890" y="628"/>
                </a:lnTo>
                <a:lnTo>
                  <a:pt x="1890" y="627"/>
                </a:lnTo>
                <a:lnTo>
                  <a:pt x="1889" y="626"/>
                </a:lnTo>
                <a:lnTo>
                  <a:pt x="1889" y="625"/>
                </a:lnTo>
                <a:lnTo>
                  <a:pt x="1888" y="624"/>
                </a:lnTo>
                <a:lnTo>
                  <a:pt x="1888" y="623"/>
                </a:lnTo>
                <a:lnTo>
                  <a:pt x="1888" y="621"/>
                </a:lnTo>
                <a:lnTo>
                  <a:pt x="1887" y="620"/>
                </a:lnTo>
                <a:lnTo>
                  <a:pt x="1886" y="619"/>
                </a:lnTo>
                <a:lnTo>
                  <a:pt x="1886" y="618"/>
                </a:lnTo>
                <a:lnTo>
                  <a:pt x="1886" y="617"/>
                </a:lnTo>
                <a:lnTo>
                  <a:pt x="1886" y="616"/>
                </a:lnTo>
                <a:lnTo>
                  <a:pt x="1886" y="615"/>
                </a:lnTo>
                <a:lnTo>
                  <a:pt x="1886" y="614"/>
                </a:lnTo>
                <a:lnTo>
                  <a:pt x="1886" y="612"/>
                </a:lnTo>
                <a:lnTo>
                  <a:pt x="1886" y="611"/>
                </a:lnTo>
                <a:lnTo>
                  <a:pt x="1886" y="610"/>
                </a:lnTo>
                <a:lnTo>
                  <a:pt x="1886" y="609"/>
                </a:lnTo>
                <a:lnTo>
                  <a:pt x="1887" y="608"/>
                </a:lnTo>
                <a:lnTo>
                  <a:pt x="1887" y="607"/>
                </a:lnTo>
                <a:lnTo>
                  <a:pt x="1888" y="606"/>
                </a:lnTo>
                <a:lnTo>
                  <a:pt x="1889" y="606"/>
                </a:lnTo>
                <a:lnTo>
                  <a:pt x="1889" y="604"/>
                </a:lnTo>
                <a:lnTo>
                  <a:pt x="1889" y="603"/>
                </a:lnTo>
                <a:lnTo>
                  <a:pt x="1889" y="602"/>
                </a:lnTo>
                <a:lnTo>
                  <a:pt x="1889" y="601"/>
                </a:lnTo>
                <a:lnTo>
                  <a:pt x="1889" y="598"/>
                </a:lnTo>
                <a:lnTo>
                  <a:pt x="1889" y="597"/>
                </a:lnTo>
                <a:lnTo>
                  <a:pt x="1889" y="594"/>
                </a:lnTo>
                <a:lnTo>
                  <a:pt x="1889" y="593"/>
                </a:lnTo>
                <a:lnTo>
                  <a:pt x="1889" y="592"/>
                </a:lnTo>
                <a:lnTo>
                  <a:pt x="1889" y="591"/>
                </a:lnTo>
                <a:lnTo>
                  <a:pt x="1888" y="591"/>
                </a:lnTo>
                <a:lnTo>
                  <a:pt x="1888" y="590"/>
                </a:lnTo>
                <a:lnTo>
                  <a:pt x="1888" y="589"/>
                </a:lnTo>
                <a:lnTo>
                  <a:pt x="1887" y="587"/>
                </a:lnTo>
                <a:lnTo>
                  <a:pt x="1887" y="586"/>
                </a:lnTo>
                <a:lnTo>
                  <a:pt x="1887" y="585"/>
                </a:lnTo>
                <a:lnTo>
                  <a:pt x="1887" y="583"/>
                </a:lnTo>
                <a:lnTo>
                  <a:pt x="1887" y="582"/>
                </a:lnTo>
                <a:lnTo>
                  <a:pt x="1887" y="581"/>
                </a:lnTo>
                <a:lnTo>
                  <a:pt x="1888" y="581"/>
                </a:lnTo>
                <a:lnTo>
                  <a:pt x="1888" y="579"/>
                </a:lnTo>
                <a:lnTo>
                  <a:pt x="1891" y="575"/>
                </a:lnTo>
                <a:lnTo>
                  <a:pt x="1893" y="575"/>
                </a:lnTo>
                <a:lnTo>
                  <a:pt x="1893" y="572"/>
                </a:lnTo>
                <a:lnTo>
                  <a:pt x="1894" y="570"/>
                </a:lnTo>
                <a:lnTo>
                  <a:pt x="1893" y="570"/>
                </a:lnTo>
                <a:lnTo>
                  <a:pt x="1891" y="569"/>
                </a:lnTo>
                <a:lnTo>
                  <a:pt x="1891" y="568"/>
                </a:lnTo>
                <a:lnTo>
                  <a:pt x="1891" y="567"/>
                </a:lnTo>
                <a:lnTo>
                  <a:pt x="1891" y="566"/>
                </a:lnTo>
                <a:lnTo>
                  <a:pt x="1891" y="565"/>
                </a:lnTo>
                <a:lnTo>
                  <a:pt x="1893" y="561"/>
                </a:lnTo>
                <a:lnTo>
                  <a:pt x="1893" y="560"/>
                </a:lnTo>
                <a:lnTo>
                  <a:pt x="1893" y="559"/>
                </a:lnTo>
                <a:lnTo>
                  <a:pt x="1891" y="557"/>
                </a:lnTo>
                <a:lnTo>
                  <a:pt x="1893" y="557"/>
                </a:lnTo>
                <a:lnTo>
                  <a:pt x="1893" y="556"/>
                </a:lnTo>
                <a:lnTo>
                  <a:pt x="1891" y="556"/>
                </a:lnTo>
                <a:lnTo>
                  <a:pt x="1891" y="554"/>
                </a:lnTo>
                <a:lnTo>
                  <a:pt x="1891" y="553"/>
                </a:lnTo>
                <a:lnTo>
                  <a:pt x="1891" y="552"/>
                </a:lnTo>
                <a:lnTo>
                  <a:pt x="1891" y="551"/>
                </a:lnTo>
                <a:lnTo>
                  <a:pt x="1890" y="551"/>
                </a:lnTo>
                <a:lnTo>
                  <a:pt x="1889" y="551"/>
                </a:lnTo>
                <a:lnTo>
                  <a:pt x="1889" y="550"/>
                </a:lnTo>
                <a:lnTo>
                  <a:pt x="1890" y="550"/>
                </a:lnTo>
                <a:lnTo>
                  <a:pt x="1889" y="549"/>
                </a:lnTo>
                <a:lnTo>
                  <a:pt x="1890" y="549"/>
                </a:lnTo>
                <a:lnTo>
                  <a:pt x="1889" y="548"/>
                </a:lnTo>
                <a:lnTo>
                  <a:pt x="1889" y="547"/>
                </a:lnTo>
                <a:lnTo>
                  <a:pt x="1889" y="545"/>
                </a:lnTo>
                <a:lnTo>
                  <a:pt x="1888" y="544"/>
                </a:lnTo>
                <a:lnTo>
                  <a:pt x="1888" y="543"/>
                </a:lnTo>
                <a:lnTo>
                  <a:pt x="1887" y="543"/>
                </a:lnTo>
                <a:lnTo>
                  <a:pt x="1887" y="542"/>
                </a:lnTo>
                <a:lnTo>
                  <a:pt x="1886" y="540"/>
                </a:lnTo>
                <a:lnTo>
                  <a:pt x="1885" y="536"/>
                </a:lnTo>
                <a:lnTo>
                  <a:pt x="1883" y="534"/>
                </a:lnTo>
                <a:lnTo>
                  <a:pt x="1882" y="532"/>
                </a:lnTo>
                <a:lnTo>
                  <a:pt x="1882" y="531"/>
                </a:lnTo>
                <a:lnTo>
                  <a:pt x="1881" y="528"/>
                </a:lnTo>
                <a:lnTo>
                  <a:pt x="1881" y="527"/>
                </a:lnTo>
                <a:lnTo>
                  <a:pt x="1880" y="525"/>
                </a:lnTo>
                <a:lnTo>
                  <a:pt x="1879" y="522"/>
                </a:lnTo>
                <a:lnTo>
                  <a:pt x="1878" y="522"/>
                </a:lnTo>
                <a:lnTo>
                  <a:pt x="1878" y="520"/>
                </a:lnTo>
                <a:lnTo>
                  <a:pt x="1878" y="519"/>
                </a:lnTo>
                <a:lnTo>
                  <a:pt x="1877" y="518"/>
                </a:lnTo>
                <a:lnTo>
                  <a:pt x="1877" y="517"/>
                </a:lnTo>
                <a:lnTo>
                  <a:pt x="1877" y="516"/>
                </a:lnTo>
                <a:lnTo>
                  <a:pt x="1877" y="515"/>
                </a:lnTo>
                <a:lnTo>
                  <a:pt x="1877" y="510"/>
                </a:lnTo>
                <a:lnTo>
                  <a:pt x="1879" y="506"/>
                </a:lnTo>
                <a:lnTo>
                  <a:pt x="1879" y="505"/>
                </a:lnTo>
                <a:lnTo>
                  <a:pt x="1883" y="499"/>
                </a:lnTo>
                <a:lnTo>
                  <a:pt x="1886" y="495"/>
                </a:lnTo>
                <a:lnTo>
                  <a:pt x="1890" y="491"/>
                </a:lnTo>
                <a:lnTo>
                  <a:pt x="1891" y="490"/>
                </a:lnTo>
                <a:lnTo>
                  <a:pt x="1891" y="489"/>
                </a:lnTo>
                <a:lnTo>
                  <a:pt x="1893" y="487"/>
                </a:lnTo>
                <a:lnTo>
                  <a:pt x="1893" y="486"/>
                </a:lnTo>
                <a:lnTo>
                  <a:pt x="1893" y="485"/>
                </a:lnTo>
                <a:lnTo>
                  <a:pt x="1893" y="484"/>
                </a:lnTo>
                <a:lnTo>
                  <a:pt x="1893" y="483"/>
                </a:lnTo>
                <a:lnTo>
                  <a:pt x="1893" y="482"/>
                </a:lnTo>
                <a:lnTo>
                  <a:pt x="1893" y="481"/>
                </a:lnTo>
                <a:lnTo>
                  <a:pt x="1891" y="480"/>
                </a:lnTo>
                <a:lnTo>
                  <a:pt x="1891" y="478"/>
                </a:lnTo>
                <a:lnTo>
                  <a:pt x="1891" y="477"/>
                </a:lnTo>
                <a:lnTo>
                  <a:pt x="1891" y="476"/>
                </a:lnTo>
                <a:lnTo>
                  <a:pt x="1891" y="475"/>
                </a:lnTo>
                <a:lnTo>
                  <a:pt x="1891" y="474"/>
                </a:lnTo>
                <a:lnTo>
                  <a:pt x="1890" y="469"/>
                </a:lnTo>
                <a:lnTo>
                  <a:pt x="1891" y="467"/>
                </a:lnTo>
                <a:lnTo>
                  <a:pt x="1890" y="466"/>
                </a:lnTo>
                <a:lnTo>
                  <a:pt x="1890" y="465"/>
                </a:lnTo>
                <a:lnTo>
                  <a:pt x="1890" y="464"/>
                </a:lnTo>
                <a:lnTo>
                  <a:pt x="1890" y="463"/>
                </a:lnTo>
                <a:lnTo>
                  <a:pt x="1890" y="461"/>
                </a:lnTo>
                <a:lnTo>
                  <a:pt x="1890" y="460"/>
                </a:lnTo>
                <a:lnTo>
                  <a:pt x="1890" y="459"/>
                </a:lnTo>
                <a:lnTo>
                  <a:pt x="1891" y="459"/>
                </a:lnTo>
                <a:lnTo>
                  <a:pt x="1890" y="457"/>
                </a:lnTo>
                <a:lnTo>
                  <a:pt x="1889" y="457"/>
                </a:lnTo>
                <a:lnTo>
                  <a:pt x="1888" y="452"/>
                </a:lnTo>
                <a:lnTo>
                  <a:pt x="1886" y="452"/>
                </a:lnTo>
                <a:lnTo>
                  <a:pt x="1886" y="455"/>
                </a:lnTo>
                <a:lnTo>
                  <a:pt x="1887" y="455"/>
                </a:lnTo>
                <a:lnTo>
                  <a:pt x="1887" y="456"/>
                </a:lnTo>
                <a:lnTo>
                  <a:pt x="1887" y="457"/>
                </a:lnTo>
                <a:lnTo>
                  <a:pt x="1887" y="458"/>
                </a:lnTo>
                <a:lnTo>
                  <a:pt x="1887" y="459"/>
                </a:lnTo>
                <a:lnTo>
                  <a:pt x="1887" y="460"/>
                </a:lnTo>
                <a:lnTo>
                  <a:pt x="1888" y="461"/>
                </a:lnTo>
                <a:lnTo>
                  <a:pt x="1888" y="463"/>
                </a:lnTo>
                <a:lnTo>
                  <a:pt x="1888" y="461"/>
                </a:lnTo>
                <a:lnTo>
                  <a:pt x="1888" y="464"/>
                </a:lnTo>
                <a:lnTo>
                  <a:pt x="1888" y="463"/>
                </a:lnTo>
                <a:lnTo>
                  <a:pt x="1887" y="464"/>
                </a:lnTo>
                <a:lnTo>
                  <a:pt x="1888" y="466"/>
                </a:lnTo>
                <a:lnTo>
                  <a:pt x="1888" y="467"/>
                </a:lnTo>
                <a:lnTo>
                  <a:pt x="1888" y="468"/>
                </a:lnTo>
                <a:lnTo>
                  <a:pt x="1888" y="469"/>
                </a:lnTo>
                <a:lnTo>
                  <a:pt x="1888" y="470"/>
                </a:lnTo>
                <a:lnTo>
                  <a:pt x="1888" y="473"/>
                </a:lnTo>
                <a:lnTo>
                  <a:pt x="1888" y="472"/>
                </a:lnTo>
                <a:lnTo>
                  <a:pt x="1888" y="473"/>
                </a:lnTo>
                <a:lnTo>
                  <a:pt x="1889" y="473"/>
                </a:lnTo>
                <a:lnTo>
                  <a:pt x="1888" y="473"/>
                </a:lnTo>
                <a:lnTo>
                  <a:pt x="1888" y="474"/>
                </a:lnTo>
                <a:lnTo>
                  <a:pt x="1889" y="474"/>
                </a:lnTo>
                <a:lnTo>
                  <a:pt x="1888" y="473"/>
                </a:lnTo>
                <a:lnTo>
                  <a:pt x="1889" y="473"/>
                </a:lnTo>
                <a:lnTo>
                  <a:pt x="1889" y="475"/>
                </a:lnTo>
                <a:lnTo>
                  <a:pt x="1889" y="474"/>
                </a:lnTo>
                <a:lnTo>
                  <a:pt x="1888" y="475"/>
                </a:lnTo>
                <a:lnTo>
                  <a:pt x="1889" y="475"/>
                </a:lnTo>
                <a:lnTo>
                  <a:pt x="1888" y="475"/>
                </a:lnTo>
                <a:lnTo>
                  <a:pt x="1889" y="475"/>
                </a:lnTo>
                <a:lnTo>
                  <a:pt x="1888" y="475"/>
                </a:lnTo>
                <a:lnTo>
                  <a:pt x="1889" y="476"/>
                </a:lnTo>
                <a:lnTo>
                  <a:pt x="1889" y="475"/>
                </a:lnTo>
                <a:lnTo>
                  <a:pt x="1889" y="476"/>
                </a:lnTo>
                <a:lnTo>
                  <a:pt x="1888" y="476"/>
                </a:lnTo>
                <a:lnTo>
                  <a:pt x="1889" y="476"/>
                </a:lnTo>
                <a:lnTo>
                  <a:pt x="1889" y="477"/>
                </a:lnTo>
                <a:lnTo>
                  <a:pt x="1889" y="478"/>
                </a:lnTo>
                <a:lnTo>
                  <a:pt x="1889" y="480"/>
                </a:lnTo>
                <a:lnTo>
                  <a:pt x="1889" y="478"/>
                </a:lnTo>
                <a:lnTo>
                  <a:pt x="1889" y="480"/>
                </a:lnTo>
                <a:lnTo>
                  <a:pt x="1889" y="481"/>
                </a:lnTo>
                <a:lnTo>
                  <a:pt x="1890" y="482"/>
                </a:lnTo>
                <a:lnTo>
                  <a:pt x="1890" y="481"/>
                </a:lnTo>
                <a:lnTo>
                  <a:pt x="1890" y="482"/>
                </a:lnTo>
                <a:lnTo>
                  <a:pt x="1889" y="482"/>
                </a:lnTo>
                <a:lnTo>
                  <a:pt x="1889" y="483"/>
                </a:lnTo>
                <a:lnTo>
                  <a:pt x="1889" y="484"/>
                </a:lnTo>
                <a:lnTo>
                  <a:pt x="1889" y="485"/>
                </a:lnTo>
                <a:lnTo>
                  <a:pt x="1888" y="486"/>
                </a:lnTo>
                <a:lnTo>
                  <a:pt x="1888" y="487"/>
                </a:lnTo>
                <a:lnTo>
                  <a:pt x="1888" y="489"/>
                </a:lnTo>
                <a:lnTo>
                  <a:pt x="1887" y="491"/>
                </a:lnTo>
                <a:lnTo>
                  <a:pt x="1883" y="493"/>
                </a:lnTo>
                <a:lnTo>
                  <a:pt x="1882" y="495"/>
                </a:lnTo>
                <a:lnTo>
                  <a:pt x="1879" y="499"/>
                </a:lnTo>
                <a:lnTo>
                  <a:pt x="1877" y="500"/>
                </a:lnTo>
                <a:lnTo>
                  <a:pt x="1877" y="501"/>
                </a:lnTo>
                <a:lnTo>
                  <a:pt x="1875" y="502"/>
                </a:lnTo>
                <a:lnTo>
                  <a:pt x="1875" y="503"/>
                </a:lnTo>
                <a:lnTo>
                  <a:pt x="1874" y="505"/>
                </a:lnTo>
                <a:lnTo>
                  <a:pt x="1875" y="505"/>
                </a:lnTo>
                <a:lnTo>
                  <a:pt x="1874" y="508"/>
                </a:lnTo>
                <a:lnTo>
                  <a:pt x="1873" y="508"/>
                </a:lnTo>
                <a:lnTo>
                  <a:pt x="1873" y="509"/>
                </a:lnTo>
                <a:lnTo>
                  <a:pt x="1873" y="510"/>
                </a:lnTo>
                <a:lnTo>
                  <a:pt x="1873" y="514"/>
                </a:lnTo>
                <a:lnTo>
                  <a:pt x="1873" y="516"/>
                </a:lnTo>
                <a:lnTo>
                  <a:pt x="1874" y="517"/>
                </a:lnTo>
                <a:lnTo>
                  <a:pt x="1874" y="518"/>
                </a:lnTo>
                <a:lnTo>
                  <a:pt x="1874" y="519"/>
                </a:lnTo>
                <a:lnTo>
                  <a:pt x="1875" y="519"/>
                </a:lnTo>
                <a:lnTo>
                  <a:pt x="1875" y="520"/>
                </a:lnTo>
                <a:lnTo>
                  <a:pt x="1875" y="522"/>
                </a:lnTo>
                <a:lnTo>
                  <a:pt x="1875" y="523"/>
                </a:lnTo>
                <a:lnTo>
                  <a:pt x="1875" y="524"/>
                </a:lnTo>
                <a:lnTo>
                  <a:pt x="1877" y="525"/>
                </a:lnTo>
                <a:lnTo>
                  <a:pt x="1877" y="526"/>
                </a:lnTo>
                <a:lnTo>
                  <a:pt x="1878" y="530"/>
                </a:lnTo>
                <a:lnTo>
                  <a:pt x="1880" y="534"/>
                </a:lnTo>
                <a:lnTo>
                  <a:pt x="1879" y="534"/>
                </a:lnTo>
                <a:lnTo>
                  <a:pt x="1881" y="537"/>
                </a:lnTo>
                <a:lnTo>
                  <a:pt x="1881" y="539"/>
                </a:lnTo>
                <a:lnTo>
                  <a:pt x="1881" y="540"/>
                </a:lnTo>
                <a:lnTo>
                  <a:pt x="1882" y="540"/>
                </a:lnTo>
                <a:lnTo>
                  <a:pt x="1882" y="542"/>
                </a:lnTo>
                <a:lnTo>
                  <a:pt x="1882" y="543"/>
                </a:lnTo>
                <a:lnTo>
                  <a:pt x="1883" y="544"/>
                </a:lnTo>
                <a:lnTo>
                  <a:pt x="1885" y="548"/>
                </a:lnTo>
                <a:lnTo>
                  <a:pt x="1886" y="549"/>
                </a:lnTo>
                <a:lnTo>
                  <a:pt x="1886" y="550"/>
                </a:lnTo>
                <a:lnTo>
                  <a:pt x="1886" y="551"/>
                </a:lnTo>
                <a:lnTo>
                  <a:pt x="1887" y="554"/>
                </a:lnTo>
                <a:lnTo>
                  <a:pt x="1887" y="556"/>
                </a:lnTo>
                <a:lnTo>
                  <a:pt x="1887" y="557"/>
                </a:lnTo>
                <a:lnTo>
                  <a:pt x="1888" y="557"/>
                </a:lnTo>
                <a:lnTo>
                  <a:pt x="1887" y="557"/>
                </a:lnTo>
                <a:lnTo>
                  <a:pt x="1888" y="558"/>
                </a:lnTo>
                <a:lnTo>
                  <a:pt x="1888" y="559"/>
                </a:lnTo>
                <a:lnTo>
                  <a:pt x="1888" y="560"/>
                </a:lnTo>
                <a:lnTo>
                  <a:pt x="1888" y="561"/>
                </a:lnTo>
                <a:lnTo>
                  <a:pt x="1888" y="562"/>
                </a:lnTo>
                <a:lnTo>
                  <a:pt x="1888" y="564"/>
                </a:lnTo>
                <a:lnTo>
                  <a:pt x="1887" y="564"/>
                </a:lnTo>
                <a:lnTo>
                  <a:pt x="1887" y="565"/>
                </a:lnTo>
                <a:lnTo>
                  <a:pt x="1887" y="566"/>
                </a:lnTo>
                <a:lnTo>
                  <a:pt x="1887" y="567"/>
                </a:lnTo>
                <a:lnTo>
                  <a:pt x="1888" y="567"/>
                </a:lnTo>
                <a:lnTo>
                  <a:pt x="1887" y="569"/>
                </a:lnTo>
                <a:lnTo>
                  <a:pt x="1886" y="569"/>
                </a:lnTo>
                <a:lnTo>
                  <a:pt x="1887" y="570"/>
                </a:lnTo>
                <a:lnTo>
                  <a:pt x="1886" y="570"/>
                </a:lnTo>
                <a:lnTo>
                  <a:pt x="1886" y="572"/>
                </a:lnTo>
                <a:lnTo>
                  <a:pt x="1885" y="572"/>
                </a:lnTo>
                <a:lnTo>
                  <a:pt x="1883" y="572"/>
                </a:lnTo>
                <a:lnTo>
                  <a:pt x="1883" y="573"/>
                </a:lnTo>
                <a:lnTo>
                  <a:pt x="1882" y="573"/>
                </a:lnTo>
                <a:lnTo>
                  <a:pt x="1882" y="574"/>
                </a:lnTo>
                <a:lnTo>
                  <a:pt x="1881" y="574"/>
                </a:lnTo>
                <a:lnTo>
                  <a:pt x="1880" y="575"/>
                </a:lnTo>
                <a:lnTo>
                  <a:pt x="1879" y="575"/>
                </a:lnTo>
                <a:lnTo>
                  <a:pt x="1879" y="576"/>
                </a:lnTo>
                <a:lnTo>
                  <a:pt x="1878" y="577"/>
                </a:lnTo>
                <a:lnTo>
                  <a:pt x="1878" y="579"/>
                </a:lnTo>
                <a:lnTo>
                  <a:pt x="1878" y="581"/>
                </a:lnTo>
                <a:lnTo>
                  <a:pt x="1877" y="584"/>
                </a:lnTo>
                <a:lnTo>
                  <a:pt x="1874" y="586"/>
                </a:lnTo>
                <a:lnTo>
                  <a:pt x="1874" y="589"/>
                </a:lnTo>
                <a:lnTo>
                  <a:pt x="1873" y="589"/>
                </a:lnTo>
                <a:lnTo>
                  <a:pt x="1873" y="590"/>
                </a:lnTo>
                <a:lnTo>
                  <a:pt x="1873" y="591"/>
                </a:lnTo>
                <a:lnTo>
                  <a:pt x="1873" y="592"/>
                </a:lnTo>
                <a:lnTo>
                  <a:pt x="1872" y="594"/>
                </a:lnTo>
                <a:lnTo>
                  <a:pt x="1871" y="595"/>
                </a:lnTo>
                <a:lnTo>
                  <a:pt x="1871" y="597"/>
                </a:lnTo>
                <a:lnTo>
                  <a:pt x="1870" y="598"/>
                </a:lnTo>
                <a:lnTo>
                  <a:pt x="1870" y="600"/>
                </a:lnTo>
                <a:lnTo>
                  <a:pt x="1869" y="601"/>
                </a:lnTo>
                <a:lnTo>
                  <a:pt x="1869" y="602"/>
                </a:lnTo>
                <a:lnTo>
                  <a:pt x="1869" y="603"/>
                </a:lnTo>
                <a:lnTo>
                  <a:pt x="1868" y="607"/>
                </a:lnTo>
                <a:lnTo>
                  <a:pt x="1866" y="608"/>
                </a:lnTo>
                <a:lnTo>
                  <a:pt x="1866" y="609"/>
                </a:lnTo>
                <a:lnTo>
                  <a:pt x="1866" y="610"/>
                </a:lnTo>
                <a:lnTo>
                  <a:pt x="1865" y="611"/>
                </a:lnTo>
                <a:lnTo>
                  <a:pt x="1865" y="614"/>
                </a:lnTo>
                <a:lnTo>
                  <a:pt x="1864" y="615"/>
                </a:lnTo>
                <a:lnTo>
                  <a:pt x="1864" y="616"/>
                </a:lnTo>
                <a:lnTo>
                  <a:pt x="1864" y="617"/>
                </a:lnTo>
                <a:lnTo>
                  <a:pt x="1863" y="618"/>
                </a:lnTo>
                <a:lnTo>
                  <a:pt x="1862" y="619"/>
                </a:lnTo>
                <a:lnTo>
                  <a:pt x="1861" y="619"/>
                </a:lnTo>
                <a:lnTo>
                  <a:pt x="1861" y="620"/>
                </a:lnTo>
                <a:lnTo>
                  <a:pt x="1860" y="621"/>
                </a:lnTo>
                <a:lnTo>
                  <a:pt x="1860" y="624"/>
                </a:lnTo>
                <a:lnTo>
                  <a:pt x="1856" y="625"/>
                </a:lnTo>
                <a:lnTo>
                  <a:pt x="1855" y="625"/>
                </a:lnTo>
                <a:lnTo>
                  <a:pt x="1854" y="623"/>
                </a:lnTo>
                <a:lnTo>
                  <a:pt x="1853" y="620"/>
                </a:lnTo>
                <a:lnTo>
                  <a:pt x="1853" y="619"/>
                </a:lnTo>
                <a:lnTo>
                  <a:pt x="1850" y="614"/>
                </a:lnTo>
                <a:lnTo>
                  <a:pt x="1848" y="611"/>
                </a:lnTo>
                <a:lnTo>
                  <a:pt x="1845" y="609"/>
                </a:lnTo>
                <a:lnTo>
                  <a:pt x="1841" y="608"/>
                </a:lnTo>
                <a:lnTo>
                  <a:pt x="1841" y="607"/>
                </a:lnTo>
                <a:lnTo>
                  <a:pt x="1840" y="607"/>
                </a:lnTo>
                <a:lnTo>
                  <a:pt x="1840" y="606"/>
                </a:lnTo>
                <a:lnTo>
                  <a:pt x="1839" y="604"/>
                </a:lnTo>
                <a:lnTo>
                  <a:pt x="1835" y="602"/>
                </a:lnTo>
                <a:lnTo>
                  <a:pt x="1833" y="602"/>
                </a:lnTo>
                <a:lnTo>
                  <a:pt x="1832" y="602"/>
                </a:lnTo>
                <a:lnTo>
                  <a:pt x="1831" y="602"/>
                </a:lnTo>
                <a:lnTo>
                  <a:pt x="1832" y="601"/>
                </a:lnTo>
                <a:lnTo>
                  <a:pt x="1831" y="602"/>
                </a:lnTo>
                <a:lnTo>
                  <a:pt x="1831" y="601"/>
                </a:lnTo>
                <a:lnTo>
                  <a:pt x="1830" y="601"/>
                </a:lnTo>
                <a:lnTo>
                  <a:pt x="1829" y="602"/>
                </a:lnTo>
                <a:lnTo>
                  <a:pt x="1829" y="601"/>
                </a:lnTo>
                <a:lnTo>
                  <a:pt x="1829" y="602"/>
                </a:lnTo>
                <a:lnTo>
                  <a:pt x="1830" y="602"/>
                </a:lnTo>
                <a:lnTo>
                  <a:pt x="1830" y="603"/>
                </a:lnTo>
                <a:lnTo>
                  <a:pt x="1830" y="604"/>
                </a:lnTo>
                <a:lnTo>
                  <a:pt x="1829" y="606"/>
                </a:lnTo>
                <a:lnTo>
                  <a:pt x="1829" y="607"/>
                </a:lnTo>
                <a:lnTo>
                  <a:pt x="1827" y="607"/>
                </a:lnTo>
                <a:lnTo>
                  <a:pt x="1826" y="607"/>
                </a:lnTo>
                <a:lnTo>
                  <a:pt x="1822" y="606"/>
                </a:lnTo>
                <a:lnTo>
                  <a:pt x="1820" y="603"/>
                </a:lnTo>
                <a:lnTo>
                  <a:pt x="1819" y="602"/>
                </a:lnTo>
                <a:lnTo>
                  <a:pt x="1818" y="602"/>
                </a:lnTo>
                <a:lnTo>
                  <a:pt x="1818" y="603"/>
                </a:lnTo>
                <a:lnTo>
                  <a:pt x="1820" y="604"/>
                </a:lnTo>
                <a:lnTo>
                  <a:pt x="1821" y="606"/>
                </a:lnTo>
                <a:lnTo>
                  <a:pt x="1822" y="606"/>
                </a:lnTo>
                <a:lnTo>
                  <a:pt x="1823" y="607"/>
                </a:lnTo>
                <a:lnTo>
                  <a:pt x="1824" y="607"/>
                </a:lnTo>
                <a:lnTo>
                  <a:pt x="1827" y="608"/>
                </a:lnTo>
                <a:lnTo>
                  <a:pt x="1828" y="608"/>
                </a:lnTo>
                <a:lnTo>
                  <a:pt x="1828" y="607"/>
                </a:lnTo>
                <a:lnTo>
                  <a:pt x="1829" y="607"/>
                </a:lnTo>
                <a:lnTo>
                  <a:pt x="1830" y="607"/>
                </a:lnTo>
                <a:lnTo>
                  <a:pt x="1830" y="606"/>
                </a:lnTo>
                <a:lnTo>
                  <a:pt x="1831" y="606"/>
                </a:lnTo>
                <a:lnTo>
                  <a:pt x="1832" y="606"/>
                </a:lnTo>
                <a:lnTo>
                  <a:pt x="1833" y="607"/>
                </a:lnTo>
                <a:lnTo>
                  <a:pt x="1835" y="607"/>
                </a:lnTo>
                <a:lnTo>
                  <a:pt x="1836" y="607"/>
                </a:lnTo>
                <a:lnTo>
                  <a:pt x="1837" y="607"/>
                </a:lnTo>
                <a:lnTo>
                  <a:pt x="1837" y="608"/>
                </a:lnTo>
                <a:lnTo>
                  <a:pt x="1838" y="608"/>
                </a:lnTo>
                <a:lnTo>
                  <a:pt x="1839" y="608"/>
                </a:lnTo>
                <a:lnTo>
                  <a:pt x="1839" y="609"/>
                </a:lnTo>
                <a:lnTo>
                  <a:pt x="1840" y="610"/>
                </a:lnTo>
                <a:lnTo>
                  <a:pt x="1841" y="610"/>
                </a:lnTo>
                <a:lnTo>
                  <a:pt x="1843" y="611"/>
                </a:lnTo>
                <a:lnTo>
                  <a:pt x="1844" y="611"/>
                </a:lnTo>
                <a:lnTo>
                  <a:pt x="1844" y="612"/>
                </a:lnTo>
                <a:lnTo>
                  <a:pt x="1845" y="612"/>
                </a:lnTo>
                <a:lnTo>
                  <a:pt x="1845" y="614"/>
                </a:lnTo>
                <a:lnTo>
                  <a:pt x="1846" y="614"/>
                </a:lnTo>
                <a:lnTo>
                  <a:pt x="1846" y="615"/>
                </a:lnTo>
                <a:lnTo>
                  <a:pt x="1846" y="616"/>
                </a:lnTo>
                <a:lnTo>
                  <a:pt x="1846" y="617"/>
                </a:lnTo>
                <a:lnTo>
                  <a:pt x="1846" y="618"/>
                </a:lnTo>
                <a:lnTo>
                  <a:pt x="1846" y="619"/>
                </a:lnTo>
                <a:lnTo>
                  <a:pt x="1845" y="620"/>
                </a:lnTo>
                <a:lnTo>
                  <a:pt x="1845" y="621"/>
                </a:lnTo>
                <a:lnTo>
                  <a:pt x="1846" y="621"/>
                </a:lnTo>
                <a:lnTo>
                  <a:pt x="1846" y="623"/>
                </a:lnTo>
                <a:lnTo>
                  <a:pt x="1846" y="624"/>
                </a:lnTo>
                <a:lnTo>
                  <a:pt x="1845" y="624"/>
                </a:lnTo>
                <a:lnTo>
                  <a:pt x="1845" y="625"/>
                </a:lnTo>
                <a:lnTo>
                  <a:pt x="1845" y="626"/>
                </a:lnTo>
                <a:lnTo>
                  <a:pt x="1844" y="627"/>
                </a:lnTo>
                <a:lnTo>
                  <a:pt x="1843" y="628"/>
                </a:lnTo>
                <a:lnTo>
                  <a:pt x="1843" y="629"/>
                </a:lnTo>
                <a:lnTo>
                  <a:pt x="1843" y="631"/>
                </a:lnTo>
                <a:lnTo>
                  <a:pt x="1844" y="631"/>
                </a:lnTo>
                <a:lnTo>
                  <a:pt x="1843" y="631"/>
                </a:lnTo>
                <a:lnTo>
                  <a:pt x="1843" y="633"/>
                </a:lnTo>
                <a:lnTo>
                  <a:pt x="1841" y="633"/>
                </a:lnTo>
                <a:lnTo>
                  <a:pt x="1843" y="633"/>
                </a:lnTo>
                <a:lnTo>
                  <a:pt x="1843" y="634"/>
                </a:lnTo>
                <a:lnTo>
                  <a:pt x="1843" y="635"/>
                </a:lnTo>
                <a:lnTo>
                  <a:pt x="1844" y="635"/>
                </a:lnTo>
                <a:lnTo>
                  <a:pt x="1843" y="635"/>
                </a:lnTo>
                <a:lnTo>
                  <a:pt x="1843" y="636"/>
                </a:lnTo>
                <a:lnTo>
                  <a:pt x="1844" y="635"/>
                </a:lnTo>
                <a:lnTo>
                  <a:pt x="1844" y="636"/>
                </a:lnTo>
                <a:lnTo>
                  <a:pt x="1843" y="636"/>
                </a:lnTo>
                <a:lnTo>
                  <a:pt x="1843" y="637"/>
                </a:lnTo>
                <a:lnTo>
                  <a:pt x="1843" y="639"/>
                </a:lnTo>
                <a:lnTo>
                  <a:pt x="1844" y="639"/>
                </a:lnTo>
                <a:lnTo>
                  <a:pt x="1844" y="640"/>
                </a:lnTo>
                <a:lnTo>
                  <a:pt x="1846" y="639"/>
                </a:lnTo>
                <a:lnTo>
                  <a:pt x="1848" y="639"/>
                </a:lnTo>
                <a:lnTo>
                  <a:pt x="1846" y="640"/>
                </a:lnTo>
                <a:lnTo>
                  <a:pt x="1845" y="640"/>
                </a:lnTo>
                <a:lnTo>
                  <a:pt x="1845" y="641"/>
                </a:lnTo>
                <a:lnTo>
                  <a:pt x="1846" y="641"/>
                </a:lnTo>
                <a:lnTo>
                  <a:pt x="1846" y="642"/>
                </a:lnTo>
                <a:lnTo>
                  <a:pt x="1847" y="642"/>
                </a:lnTo>
                <a:lnTo>
                  <a:pt x="1848" y="642"/>
                </a:lnTo>
                <a:lnTo>
                  <a:pt x="1848" y="643"/>
                </a:lnTo>
                <a:lnTo>
                  <a:pt x="1849" y="643"/>
                </a:lnTo>
                <a:lnTo>
                  <a:pt x="1849" y="644"/>
                </a:lnTo>
                <a:lnTo>
                  <a:pt x="1849" y="645"/>
                </a:lnTo>
                <a:lnTo>
                  <a:pt x="1850" y="646"/>
                </a:lnTo>
                <a:lnTo>
                  <a:pt x="1849" y="648"/>
                </a:lnTo>
                <a:lnTo>
                  <a:pt x="1849" y="649"/>
                </a:lnTo>
                <a:lnTo>
                  <a:pt x="1849" y="650"/>
                </a:lnTo>
                <a:lnTo>
                  <a:pt x="1850" y="651"/>
                </a:lnTo>
                <a:lnTo>
                  <a:pt x="1852" y="651"/>
                </a:lnTo>
                <a:lnTo>
                  <a:pt x="1853" y="652"/>
                </a:lnTo>
                <a:lnTo>
                  <a:pt x="1854" y="652"/>
                </a:lnTo>
                <a:lnTo>
                  <a:pt x="1854" y="653"/>
                </a:lnTo>
                <a:lnTo>
                  <a:pt x="1854" y="656"/>
                </a:lnTo>
                <a:lnTo>
                  <a:pt x="1853" y="657"/>
                </a:lnTo>
                <a:lnTo>
                  <a:pt x="1852" y="658"/>
                </a:lnTo>
                <a:lnTo>
                  <a:pt x="1850" y="659"/>
                </a:lnTo>
                <a:lnTo>
                  <a:pt x="1849" y="659"/>
                </a:lnTo>
                <a:lnTo>
                  <a:pt x="1848" y="659"/>
                </a:lnTo>
                <a:lnTo>
                  <a:pt x="1848" y="660"/>
                </a:lnTo>
                <a:lnTo>
                  <a:pt x="1848" y="659"/>
                </a:lnTo>
                <a:lnTo>
                  <a:pt x="1847" y="659"/>
                </a:lnTo>
                <a:lnTo>
                  <a:pt x="1846" y="659"/>
                </a:lnTo>
                <a:lnTo>
                  <a:pt x="1846" y="658"/>
                </a:lnTo>
                <a:lnTo>
                  <a:pt x="1845" y="658"/>
                </a:lnTo>
                <a:lnTo>
                  <a:pt x="1845" y="660"/>
                </a:lnTo>
                <a:lnTo>
                  <a:pt x="1845" y="658"/>
                </a:lnTo>
                <a:lnTo>
                  <a:pt x="1844" y="658"/>
                </a:lnTo>
                <a:lnTo>
                  <a:pt x="1843" y="658"/>
                </a:lnTo>
                <a:lnTo>
                  <a:pt x="1841" y="659"/>
                </a:lnTo>
                <a:lnTo>
                  <a:pt x="1841" y="660"/>
                </a:lnTo>
                <a:lnTo>
                  <a:pt x="1841" y="661"/>
                </a:lnTo>
                <a:lnTo>
                  <a:pt x="1840" y="661"/>
                </a:lnTo>
                <a:lnTo>
                  <a:pt x="1839" y="661"/>
                </a:lnTo>
                <a:lnTo>
                  <a:pt x="1838" y="661"/>
                </a:lnTo>
                <a:lnTo>
                  <a:pt x="1837" y="661"/>
                </a:lnTo>
                <a:lnTo>
                  <a:pt x="1836" y="660"/>
                </a:lnTo>
                <a:lnTo>
                  <a:pt x="1835" y="660"/>
                </a:lnTo>
                <a:lnTo>
                  <a:pt x="1833" y="660"/>
                </a:lnTo>
                <a:lnTo>
                  <a:pt x="1831" y="660"/>
                </a:lnTo>
                <a:lnTo>
                  <a:pt x="1830" y="661"/>
                </a:lnTo>
                <a:lnTo>
                  <a:pt x="1824" y="661"/>
                </a:lnTo>
                <a:lnTo>
                  <a:pt x="1823" y="661"/>
                </a:lnTo>
                <a:lnTo>
                  <a:pt x="1822" y="661"/>
                </a:lnTo>
                <a:lnTo>
                  <a:pt x="1821" y="661"/>
                </a:lnTo>
                <a:lnTo>
                  <a:pt x="1820" y="661"/>
                </a:lnTo>
                <a:lnTo>
                  <a:pt x="1819" y="661"/>
                </a:lnTo>
                <a:lnTo>
                  <a:pt x="1818" y="661"/>
                </a:lnTo>
                <a:lnTo>
                  <a:pt x="1816" y="661"/>
                </a:lnTo>
                <a:lnTo>
                  <a:pt x="1815" y="661"/>
                </a:lnTo>
                <a:lnTo>
                  <a:pt x="1815" y="660"/>
                </a:lnTo>
                <a:lnTo>
                  <a:pt x="1814" y="660"/>
                </a:lnTo>
                <a:lnTo>
                  <a:pt x="1813" y="660"/>
                </a:lnTo>
                <a:lnTo>
                  <a:pt x="1812" y="659"/>
                </a:lnTo>
                <a:lnTo>
                  <a:pt x="1813" y="658"/>
                </a:lnTo>
                <a:lnTo>
                  <a:pt x="1814" y="659"/>
                </a:lnTo>
                <a:lnTo>
                  <a:pt x="1815" y="659"/>
                </a:lnTo>
                <a:lnTo>
                  <a:pt x="1815" y="660"/>
                </a:lnTo>
                <a:lnTo>
                  <a:pt x="1816" y="660"/>
                </a:lnTo>
                <a:lnTo>
                  <a:pt x="1818" y="659"/>
                </a:lnTo>
                <a:lnTo>
                  <a:pt x="1816" y="659"/>
                </a:lnTo>
                <a:lnTo>
                  <a:pt x="1816" y="658"/>
                </a:lnTo>
                <a:lnTo>
                  <a:pt x="1815" y="657"/>
                </a:lnTo>
                <a:lnTo>
                  <a:pt x="1814" y="657"/>
                </a:lnTo>
                <a:lnTo>
                  <a:pt x="1813" y="657"/>
                </a:lnTo>
                <a:lnTo>
                  <a:pt x="1812" y="657"/>
                </a:lnTo>
                <a:lnTo>
                  <a:pt x="1811" y="657"/>
                </a:lnTo>
                <a:lnTo>
                  <a:pt x="1810" y="656"/>
                </a:lnTo>
                <a:lnTo>
                  <a:pt x="1810" y="657"/>
                </a:lnTo>
                <a:lnTo>
                  <a:pt x="1811" y="657"/>
                </a:lnTo>
                <a:lnTo>
                  <a:pt x="1811" y="658"/>
                </a:lnTo>
                <a:lnTo>
                  <a:pt x="1812" y="658"/>
                </a:lnTo>
                <a:lnTo>
                  <a:pt x="1811" y="659"/>
                </a:lnTo>
                <a:lnTo>
                  <a:pt x="1806" y="656"/>
                </a:lnTo>
                <a:lnTo>
                  <a:pt x="1805" y="656"/>
                </a:lnTo>
                <a:lnTo>
                  <a:pt x="1805" y="654"/>
                </a:lnTo>
                <a:lnTo>
                  <a:pt x="1804" y="654"/>
                </a:lnTo>
                <a:lnTo>
                  <a:pt x="1804" y="653"/>
                </a:lnTo>
                <a:lnTo>
                  <a:pt x="1803" y="653"/>
                </a:lnTo>
                <a:lnTo>
                  <a:pt x="1802" y="653"/>
                </a:lnTo>
                <a:lnTo>
                  <a:pt x="1802" y="652"/>
                </a:lnTo>
                <a:lnTo>
                  <a:pt x="1803" y="652"/>
                </a:lnTo>
                <a:lnTo>
                  <a:pt x="1803" y="653"/>
                </a:lnTo>
                <a:lnTo>
                  <a:pt x="1804" y="653"/>
                </a:lnTo>
                <a:lnTo>
                  <a:pt x="1804" y="652"/>
                </a:lnTo>
                <a:lnTo>
                  <a:pt x="1805" y="652"/>
                </a:lnTo>
                <a:lnTo>
                  <a:pt x="1804" y="651"/>
                </a:lnTo>
                <a:lnTo>
                  <a:pt x="1804" y="650"/>
                </a:lnTo>
                <a:lnTo>
                  <a:pt x="1804" y="649"/>
                </a:lnTo>
                <a:lnTo>
                  <a:pt x="1804" y="648"/>
                </a:lnTo>
                <a:lnTo>
                  <a:pt x="1803" y="648"/>
                </a:lnTo>
                <a:lnTo>
                  <a:pt x="1802" y="648"/>
                </a:lnTo>
                <a:lnTo>
                  <a:pt x="1802" y="649"/>
                </a:lnTo>
                <a:lnTo>
                  <a:pt x="1801" y="649"/>
                </a:lnTo>
                <a:lnTo>
                  <a:pt x="1801" y="650"/>
                </a:lnTo>
                <a:lnTo>
                  <a:pt x="1802" y="650"/>
                </a:lnTo>
                <a:lnTo>
                  <a:pt x="1802" y="651"/>
                </a:lnTo>
                <a:lnTo>
                  <a:pt x="1802" y="652"/>
                </a:lnTo>
                <a:lnTo>
                  <a:pt x="1801" y="651"/>
                </a:lnTo>
                <a:lnTo>
                  <a:pt x="1801" y="650"/>
                </a:lnTo>
                <a:lnTo>
                  <a:pt x="1801" y="649"/>
                </a:lnTo>
                <a:lnTo>
                  <a:pt x="1799" y="648"/>
                </a:lnTo>
                <a:lnTo>
                  <a:pt x="1799" y="646"/>
                </a:lnTo>
                <a:lnTo>
                  <a:pt x="1799" y="645"/>
                </a:lnTo>
                <a:lnTo>
                  <a:pt x="1799" y="644"/>
                </a:lnTo>
                <a:lnTo>
                  <a:pt x="1799" y="643"/>
                </a:lnTo>
                <a:lnTo>
                  <a:pt x="1801" y="643"/>
                </a:lnTo>
                <a:lnTo>
                  <a:pt x="1801" y="644"/>
                </a:lnTo>
                <a:lnTo>
                  <a:pt x="1801" y="645"/>
                </a:lnTo>
                <a:lnTo>
                  <a:pt x="1801" y="646"/>
                </a:lnTo>
                <a:lnTo>
                  <a:pt x="1801" y="648"/>
                </a:lnTo>
                <a:lnTo>
                  <a:pt x="1802" y="648"/>
                </a:lnTo>
                <a:lnTo>
                  <a:pt x="1803" y="648"/>
                </a:lnTo>
                <a:lnTo>
                  <a:pt x="1804" y="644"/>
                </a:lnTo>
                <a:lnTo>
                  <a:pt x="1804" y="640"/>
                </a:lnTo>
                <a:lnTo>
                  <a:pt x="1804" y="639"/>
                </a:lnTo>
                <a:lnTo>
                  <a:pt x="1803" y="635"/>
                </a:lnTo>
                <a:lnTo>
                  <a:pt x="1803" y="633"/>
                </a:lnTo>
                <a:lnTo>
                  <a:pt x="1802" y="627"/>
                </a:lnTo>
                <a:lnTo>
                  <a:pt x="1802" y="628"/>
                </a:lnTo>
                <a:lnTo>
                  <a:pt x="1801" y="628"/>
                </a:lnTo>
                <a:lnTo>
                  <a:pt x="1799" y="628"/>
                </a:lnTo>
                <a:lnTo>
                  <a:pt x="1799" y="629"/>
                </a:lnTo>
                <a:lnTo>
                  <a:pt x="1798" y="629"/>
                </a:lnTo>
                <a:lnTo>
                  <a:pt x="1797" y="629"/>
                </a:lnTo>
                <a:lnTo>
                  <a:pt x="1796" y="631"/>
                </a:lnTo>
                <a:lnTo>
                  <a:pt x="1797" y="632"/>
                </a:lnTo>
                <a:lnTo>
                  <a:pt x="1798" y="633"/>
                </a:lnTo>
                <a:lnTo>
                  <a:pt x="1799" y="634"/>
                </a:lnTo>
                <a:lnTo>
                  <a:pt x="1799" y="635"/>
                </a:lnTo>
                <a:lnTo>
                  <a:pt x="1799" y="636"/>
                </a:lnTo>
                <a:lnTo>
                  <a:pt x="1799" y="637"/>
                </a:lnTo>
                <a:lnTo>
                  <a:pt x="1801" y="639"/>
                </a:lnTo>
                <a:lnTo>
                  <a:pt x="1799" y="639"/>
                </a:lnTo>
                <a:lnTo>
                  <a:pt x="1799" y="640"/>
                </a:lnTo>
                <a:lnTo>
                  <a:pt x="1799" y="639"/>
                </a:lnTo>
                <a:lnTo>
                  <a:pt x="1799" y="637"/>
                </a:lnTo>
                <a:lnTo>
                  <a:pt x="1799" y="636"/>
                </a:lnTo>
                <a:lnTo>
                  <a:pt x="1798" y="635"/>
                </a:lnTo>
                <a:lnTo>
                  <a:pt x="1798" y="634"/>
                </a:lnTo>
                <a:lnTo>
                  <a:pt x="1797" y="633"/>
                </a:lnTo>
                <a:lnTo>
                  <a:pt x="1797" y="632"/>
                </a:lnTo>
                <a:lnTo>
                  <a:pt x="1796" y="632"/>
                </a:lnTo>
                <a:lnTo>
                  <a:pt x="1795" y="632"/>
                </a:lnTo>
                <a:lnTo>
                  <a:pt x="1795" y="631"/>
                </a:lnTo>
                <a:lnTo>
                  <a:pt x="1794" y="631"/>
                </a:lnTo>
                <a:lnTo>
                  <a:pt x="1793" y="631"/>
                </a:lnTo>
                <a:lnTo>
                  <a:pt x="1787" y="628"/>
                </a:lnTo>
                <a:lnTo>
                  <a:pt x="1785" y="628"/>
                </a:lnTo>
                <a:lnTo>
                  <a:pt x="1777" y="627"/>
                </a:lnTo>
                <a:lnTo>
                  <a:pt x="1762" y="625"/>
                </a:lnTo>
                <a:lnTo>
                  <a:pt x="1757" y="617"/>
                </a:lnTo>
                <a:lnTo>
                  <a:pt x="1753" y="608"/>
                </a:lnTo>
                <a:lnTo>
                  <a:pt x="1748" y="601"/>
                </a:lnTo>
                <a:lnTo>
                  <a:pt x="1746" y="600"/>
                </a:lnTo>
                <a:lnTo>
                  <a:pt x="1744" y="599"/>
                </a:lnTo>
                <a:lnTo>
                  <a:pt x="1722" y="592"/>
                </a:lnTo>
                <a:lnTo>
                  <a:pt x="1721" y="594"/>
                </a:lnTo>
                <a:lnTo>
                  <a:pt x="1721" y="597"/>
                </a:lnTo>
                <a:lnTo>
                  <a:pt x="1728" y="599"/>
                </a:lnTo>
                <a:lnTo>
                  <a:pt x="1731" y="601"/>
                </a:lnTo>
                <a:lnTo>
                  <a:pt x="1740" y="606"/>
                </a:lnTo>
                <a:lnTo>
                  <a:pt x="1740" y="604"/>
                </a:lnTo>
                <a:lnTo>
                  <a:pt x="1741" y="604"/>
                </a:lnTo>
                <a:lnTo>
                  <a:pt x="1740" y="606"/>
                </a:lnTo>
                <a:lnTo>
                  <a:pt x="1741" y="607"/>
                </a:lnTo>
                <a:lnTo>
                  <a:pt x="1743" y="606"/>
                </a:lnTo>
                <a:lnTo>
                  <a:pt x="1743" y="607"/>
                </a:lnTo>
                <a:lnTo>
                  <a:pt x="1741" y="607"/>
                </a:lnTo>
                <a:lnTo>
                  <a:pt x="1743" y="607"/>
                </a:lnTo>
                <a:lnTo>
                  <a:pt x="1744" y="609"/>
                </a:lnTo>
                <a:lnTo>
                  <a:pt x="1747" y="616"/>
                </a:lnTo>
                <a:lnTo>
                  <a:pt x="1749" y="616"/>
                </a:lnTo>
                <a:lnTo>
                  <a:pt x="1749" y="619"/>
                </a:lnTo>
                <a:lnTo>
                  <a:pt x="1749" y="621"/>
                </a:lnTo>
                <a:lnTo>
                  <a:pt x="1760" y="648"/>
                </a:lnTo>
                <a:lnTo>
                  <a:pt x="1758" y="652"/>
                </a:lnTo>
                <a:lnTo>
                  <a:pt x="1753" y="664"/>
                </a:lnTo>
                <a:lnTo>
                  <a:pt x="1745" y="677"/>
                </a:lnTo>
                <a:lnTo>
                  <a:pt x="1745" y="676"/>
                </a:lnTo>
                <a:lnTo>
                  <a:pt x="1744" y="677"/>
                </a:lnTo>
                <a:lnTo>
                  <a:pt x="1745" y="677"/>
                </a:lnTo>
                <a:lnTo>
                  <a:pt x="1744" y="678"/>
                </a:lnTo>
                <a:lnTo>
                  <a:pt x="1741" y="681"/>
                </a:lnTo>
                <a:lnTo>
                  <a:pt x="1740" y="681"/>
                </a:lnTo>
                <a:lnTo>
                  <a:pt x="1739" y="681"/>
                </a:lnTo>
                <a:lnTo>
                  <a:pt x="1737" y="682"/>
                </a:lnTo>
                <a:lnTo>
                  <a:pt x="1736" y="683"/>
                </a:lnTo>
                <a:lnTo>
                  <a:pt x="1730" y="682"/>
                </a:lnTo>
                <a:lnTo>
                  <a:pt x="1730" y="681"/>
                </a:lnTo>
                <a:lnTo>
                  <a:pt x="1728" y="679"/>
                </a:lnTo>
                <a:lnTo>
                  <a:pt x="1726" y="679"/>
                </a:lnTo>
                <a:lnTo>
                  <a:pt x="1724" y="682"/>
                </a:lnTo>
                <a:lnTo>
                  <a:pt x="1715" y="681"/>
                </a:lnTo>
                <a:lnTo>
                  <a:pt x="1715" y="678"/>
                </a:lnTo>
                <a:lnTo>
                  <a:pt x="1715" y="676"/>
                </a:lnTo>
                <a:lnTo>
                  <a:pt x="1715" y="675"/>
                </a:lnTo>
                <a:lnTo>
                  <a:pt x="1715" y="674"/>
                </a:lnTo>
                <a:lnTo>
                  <a:pt x="1714" y="673"/>
                </a:lnTo>
                <a:lnTo>
                  <a:pt x="1713" y="671"/>
                </a:lnTo>
                <a:lnTo>
                  <a:pt x="1712" y="671"/>
                </a:lnTo>
                <a:lnTo>
                  <a:pt x="1711" y="671"/>
                </a:lnTo>
                <a:lnTo>
                  <a:pt x="1710" y="671"/>
                </a:lnTo>
                <a:lnTo>
                  <a:pt x="1709" y="671"/>
                </a:lnTo>
                <a:lnTo>
                  <a:pt x="1707" y="671"/>
                </a:lnTo>
                <a:lnTo>
                  <a:pt x="1706" y="671"/>
                </a:lnTo>
                <a:lnTo>
                  <a:pt x="1705" y="671"/>
                </a:lnTo>
                <a:lnTo>
                  <a:pt x="1704" y="673"/>
                </a:lnTo>
                <a:lnTo>
                  <a:pt x="1703" y="673"/>
                </a:lnTo>
                <a:lnTo>
                  <a:pt x="1702" y="673"/>
                </a:lnTo>
                <a:lnTo>
                  <a:pt x="1701" y="673"/>
                </a:lnTo>
                <a:lnTo>
                  <a:pt x="1699" y="673"/>
                </a:lnTo>
                <a:lnTo>
                  <a:pt x="1699" y="674"/>
                </a:lnTo>
                <a:lnTo>
                  <a:pt x="1698" y="674"/>
                </a:lnTo>
                <a:lnTo>
                  <a:pt x="1697" y="674"/>
                </a:lnTo>
                <a:lnTo>
                  <a:pt x="1696" y="674"/>
                </a:lnTo>
                <a:lnTo>
                  <a:pt x="1695" y="674"/>
                </a:lnTo>
                <a:lnTo>
                  <a:pt x="1695" y="675"/>
                </a:lnTo>
                <a:lnTo>
                  <a:pt x="1695" y="674"/>
                </a:lnTo>
                <a:lnTo>
                  <a:pt x="1694" y="674"/>
                </a:lnTo>
                <a:lnTo>
                  <a:pt x="1694" y="675"/>
                </a:lnTo>
                <a:lnTo>
                  <a:pt x="1693" y="675"/>
                </a:lnTo>
                <a:lnTo>
                  <a:pt x="1691" y="675"/>
                </a:lnTo>
                <a:lnTo>
                  <a:pt x="1690" y="675"/>
                </a:lnTo>
                <a:lnTo>
                  <a:pt x="1689" y="675"/>
                </a:lnTo>
                <a:lnTo>
                  <a:pt x="1689" y="676"/>
                </a:lnTo>
                <a:lnTo>
                  <a:pt x="1688" y="676"/>
                </a:lnTo>
                <a:lnTo>
                  <a:pt x="1689" y="676"/>
                </a:lnTo>
                <a:lnTo>
                  <a:pt x="1690" y="677"/>
                </a:lnTo>
                <a:lnTo>
                  <a:pt x="1689" y="677"/>
                </a:lnTo>
                <a:lnTo>
                  <a:pt x="1689" y="676"/>
                </a:lnTo>
                <a:lnTo>
                  <a:pt x="1688" y="676"/>
                </a:lnTo>
                <a:lnTo>
                  <a:pt x="1688" y="677"/>
                </a:lnTo>
                <a:lnTo>
                  <a:pt x="1684" y="675"/>
                </a:lnTo>
                <a:lnTo>
                  <a:pt x="1682" y="675"/>
                </a:lnTo>
                <a:lnTo>
                  <a:pt x="1682" y="674"/>
                </a:lnTo>
                <a:lnTo>
                  <a:pt x="1682" y="675"/>
                </a:lnTo>
                <a:lnTo>
                  <a:pt x="1684" y="675"/>
                </a:lnTo>
                <a:lnTo>
                  <a:pt x="1682" y="674"/>
                </a:lnTo>
                <a:lnTo>
                  <a:pt x="1681" y="673"/>
                </a:lnTo>
                <a:lnTo>
                  <a:pt x="1680" y="673"/>
                </a:lnTo>
                <a:lnTo>
                  <a:pt x="1680" y="671"/>
                </a:lnTo>
                <a:lnTo>
                  <a:pt x="1679" y="670"/>
                </a:lnTo>
                <a:lnTo>
                  <a:pt x="1679" y="669"/>
                </a:lnTo>
                <a:lnTo>
                  <a:pt x="1678" y="668"/>
                </a:lnTo>
                <a:lnTo>
                  <a:pt x="1677" y="668"/>
                </a:lnTo>
                <a:lnTo>
                  <a:pt x="1676" y="667"/>
                </a:lnTo>
                <a:lnTo>
                  <a:pt x="1674" y="666"/>
                </a:lnTo>
                <a:lnTo>
                  <a:pt x="1673" y="665"/>
                </a:lnTo>
                <a:lnTo>
                  <a:pt x="1673" y="664"/>
                </a:lnTo>
                <a:lnTo>
                  <a:pt x="1673" y="662"/>
                </a:lnTo>
                <a:lnTo>
                  <a:pt x="1672" y="661"/>
                </a:lnTo>
                <a:lnTo>
                  <a:pt x="1671" y="660"/>
                </a:lnTo>
                <a:lnTo>
                  <a:pt x="1672" y="660"/>
                </a:lnTo>
                <a:lnTo>
                  <a:pt x="1670" y="658"/>
                </a:lnTo>
                <a:lnTo>
                  <a:pt x="1668" y="659"/>
                </a:lnTo>
                <a:lnTo>
                  <a:pt x="1666" y="659"/>
                </a:lnTo>
                <a:lnTo>
                  <a:pt x="1665" y="658"/>
                </a:lnTo>
                <a:lnTo>
                  <a:pt x="1664" y="657"/>
                </a:lnTo>
                <a:lnTo>
                  <a:pt x="1664" y="656"/>
                </a:lnTo>
                <a:lnTo>
                  <a:pt x="1664" y="654"/>
                </a:lnTo>
                <a:lnTo>
                  <a:pt x="1664" y="653"/>
                </a:lnTo>
                <a:lnTo>
                  <a:pt x="1663" y="656"/>
                </a:lnTo>
                <a:lnTo>
                  <a:pt x="1661" y="659"/>
                </a:lnTo>
                <a:lnTo>
                  <a:pt x="1664" y="653"/>
                </a:lnTo>
                <a:lnTo>
                  <a:pt x="1663" y="653"/>
                </a:lnTo>
                <a:lnTo>
                  <a:pt x="1662" y="653"/>
                </a:lnTo>
                <a:lnTo>
                  <a:pt x="1661" y="654"/>
                </a:lnTo>
                <a:lnTo>
                  <a:pt x="1660" y="654"/>
                </a:lnTo>
                <a:lnTo>
                  <a:pt x="1660" y="653"/>
                </a:lnTo>
                <a:lnTo>
                  <a:pt x="1659" y="653"/>
                </a:lnTo>
                <a:lnTo>
                  <a:pt x="1657" y="653"/>
                </a:lnTo>
                <a:lnTo>
                  <a:pt x="1656" y="653"/>
                </a:lnTo>
                <a:lnTo>
                  <a:pt x="1655" y="653"/>
                </a:lnTo>
                <a:lnTo>
                  <a:pt x="1654" y="653"/>
                </a:lnTo>
                <a:lnTo>
                  <a:pt x="1654" y="652"/>
                </a:lnTo>
                <a:lnTo>
                  <a:pt x="1654" y="654"/>
                </a:lnTo>
                <a:lnTo>
                  <a:pt x="1653" y="654"/>
                </a:lnTo>
                <a:lnTo>
                  <a:pt x="1652" y="650"/>
                </a:lnTo>
                <a:lnTo>
                  <a:pt x="1649" y="650"/>
                </a:lnTo>
                <a:lnTo>
                  <a:pt x="1648" y="650"/>
                </a:lnTo>
                <a:lnTo>
                  <a:pt x="1649" y="654"/>
                </a:lnTo>
                <a:lnTo>
                  <a:pt x="1651" y="654"/>
                </a:lnTo>
                <a:lnTo>
                  <a:pt x="1652" y="657"/>
                </a:lnTo>
                <a:lnTo>
                  <a:pt x="1653" y="657"/>
                </a:lnTo>
                <a:lnTo>
                  <a:pt x="1654" y="658"/>
                </a:lnTo>
                <a:lnTo>
                  <a:pt x="1655" y="658"/>
                </a:lnTo>
                <a:lnTo>
                  <a:pt x="1654" y="658"/>
                </a:lnTo>
                <a:lnTo>
                  <a:pt x="1653" y="658"/>
                </a:lnTo>
                <a:lnTo>
                  <a:pt x="1651" y="657"/>
                </a:lnTo>
                <a:lnTo>
                  <a:pt x="1651" y="654"/>
                </a:lnTo>
                <a:lnTo>
                  <a:pt x="1649" y="654"/>
                </a:lnTo>
                <a:lnTo>
                  <a:pt x="1648" y="650"/>
                </a:lnTo>
                <a:lnTo>
                  <a:pt x="1647" y="650"/>
                </a:lnTo>
                <a:lnTo>
                  <a:pt x="1646" y="650"/>
                </a:lnTo>
                <a:lnTo>
                  <a:pt x="1646" y="651"/>
                </a:lnTo>
                <a:lnTo>
                  <a:pt x="1645" y="651"/>
                </a:lnTo>
                <a:lnTo>
                  <a:pt x="1644" y="651"/>
                </a:lnTo>
                <a:lnTo>
                  <a:pt x="1643" y="651"/>
                </a:lnTo>
                <a:lnTo>
                  <a:pt x="1642" y="651"/>
                </a:lnTo>
                <a:lnTo>
                  <a:pt x="1640" y="651"/>
                </a:lnTo>
                <a:lnTo>
                  <a:pt x="1640" y="652"/>
                </a:lnTo>
                <a:lnTo>
                  <a:pt x="1639" y="652"/>
                </a:lnTo>
                <a:lnTo>
                  <a:pt x="1639" y="651"/>
                </a:lnTo>
                <a:lnTo>
                  <a:pt x="1639" y="654"/>
                </a:lnTo>
                <a:lnTo>
                  <a:pt x="1638" y="651"/>
                </a:lnTo>
                <a:lnTo>
                  <a:pt x="1638" y="648"/>
                </a:lnTo>
                <a:lnTo>
                  <a:pt x="1637" y="648"/>
                </a:lnTo>
                <a:lnTo>
                  <a:pt x="1636" y="649"/>
                </a:lnTo>
                <a:lnTo>
                  <a:pt x="1637" y="651"/>
                </a:lnTo>
                <a:lnTo>
                  <a:pt x="1637" y="653"/>
                </a:lnTo>
                <a:lnTo>
                  <a:pt x="1637" y="652"/>
                </a:lnTo>
                <a:lnTo>
                  <a:pt x="1636" y="651"/>
                </a:lnTo>
                <a:lnTo>
                  <a:pt x="1636" y="650"/>
                </a:lnTo>
                <a:lnTo>
                  <a:pt x="1636" y="649"/>
                </a:lnTo>
                <a:lnTo>
                  <a:pt x="1635" y="649"/>
                </a:lnTo>
                <a:lnTo>
                  <a:pt x="1636" y="650"/>
                </a:lnTo>
                <a:lnTo>
                  <a:pt x="1636" y="651"/>
                </a:lnTo>
                <a:lnTo>
                  <a:pt x="1635" y="651"/>
                </a:lnTo>
                <a:lnTo>
                  <a:pt x="1635" y="650"/>
                </a:lnTo>
                <a:lnTo>
                  <a:pt x="1635" y="649"/>
                </a:lnTo>
                <a:lnTo>
                  <a:pt x="1634" y="649"/>
                </a:lnTo>
                <a:lnTo>
                  <a:pt x="1635" y="650"/>
                </a:lnTo>
                <a:lnTo>
                  <a:pt x="1635" y="651"/>
                </a:lnTo>
                <a:lnTo>
                  <a:pt x="1635" y="652"/>
                </a:lnTo>
                <a:lnTo>
                  <a:pt x="1635" y="653"/>
                </a:lnTo>
                <a:lnTo>
                  <a:pt x="1635" y="652"/>
                </a:lnTo>
                <a:lnTo>
                  <a:pt x="1634" y="651"/>
                </a:lnTo>
                <a:lnTo>
                  <a:pt x="1634" y="650"/>
                </a:lnTo>
                <a:lnTo>
                  <a:pt x="1632" y="650"/>
                </a:lnTo>
                <a:lnTo>
                  <a:pt x="1634" y="650"/>
                </a:lnTo>
                <a:lnTo>
                  <a:pt x="1634" y="651"/>
                </a:lnTo>
                <a:lnTo>
                  <a:pt x="1632" y="651"/>
                </a:lnTo>
                <a:lnTo>
                  <a:pt x="1630" y="651"/>
                </a:lnTo>
                <a:lnTo>
                  <a:pt x="1629" y="652"/>
                </a:lnTo>
                <a:lnTo>
                  <a:pt x="1628" y="652"/>
                </a:lnTo>
                <a:lnTo>
                  <a:pt x="1628" y="651"/>
                </a:lnTo>
                <a:lnTo>
                  <a:pt x="1627" y="651"/>
                </a:lnTo>
                <a:lnTo>
                  <a:pt x="1627" y="652"/>
                </a:lnTo>
                <a:lnTo>
                  <a:pt x="1628" y="653"/>
                </a:lnTo>
                <a:lnTo>
                  <a:pt x="1627" y="653"/>
                </a:lnTo>
                <a:lnTo>
                  <a:pt x="1627" y="652"/>
                </a:lnTo>
                <a:lnTo>
                  <a:pt x="1627" y="651"/>
                </a:lnTo>
                <a:lnTo>
                  <a:pt x="1626" y="651"/>
                </a:lnTo>
                <a:lnTo>
                  <a:pt x="1626" y="652"/>
                </a:lnTo>
                <a:lnTo>
                  <a:pt x="1626" y="651"/>
                </a:lnTo>
                <a:lnTo>
                  <a:pt x="1624" y="651"/>
                </a:lnTo>
                <a:lnTo>
                  <a:pt x="1624" y="652"/>
                </a:lnTo>
                <a:lnTo>
                  <a:pt x="1624" y="653"/>
                </a:lnTo>
                <a:lnTo>
                  <a:pt x="1626" y="656"/>
                </a:lnTo>
                <a:lnTo>
                  <a:pt x="1624" y="653"/>
                </a:lnTo>
                <a:lnTo>
                  <a:pt x="1624" y="651"/>
                </a:lnTo>
                <a:lnTo>
                  <a:pt x="1623" y="652"/>
                </a:lnTo>
                <a:lnTo>
                  <a:pt x="1623" y="653"/>
                </a:lnTo>
                <a:lnTo>
                  <a:pt x="1624" y="653"/>
                </a:lnTo>
                <a:lnTo>
                  <a:pt x="1624" y="654"/>
                </a:lnTo>
                <a:lnTo>
                  <a:pt x="1623" y="654"/>
                </a:lnTo>
                <a:lnTo>
                  <a:pt x="1624" y="656"/>
                </a:lnTo>
                <a:lnTo>
                  <a:pt x="1623" y="656"/>
                </a:lnTo>
                <a:lnTo>
                  <a:pt x="1622" y="656"/>
                </a:lnTo>
                <a:lnTo>
                  <a:pt x="1618" y="657"/>
                </a:lnTo>
                <a:lnTo>
                  <a:pt x="1617" y="657"/>
                </a:lnTo>
                <a:lnTo>
                  <a:pt x="1617" y="658"/>
                </a:lnTo>
                <a:lnTo>
                  <a:pt x="1615" y="658"/>
                </a:lnTo>
                <a:lnTo>
                  <a:pt x="1614" y="658"/>
                </a:lnTo>
                <a:lnTo>
                  <a:pt x="1613" y="658"/>
                </a:lnTo>
                <a:lnTo>
                  <a:pt x="1612" y="659"/>
                </a:lnTo>
                <a:lnTo>
                  <a:pt x="1610" y="659"/>
                </a:lnTo>
                <a:lnTo>
                  <a:pt x="1609" y="659"/>
                </a:lnTo>
                <a:lnTo>
                  <a:pt x="1607" y="660"/>
                </a:lnTo>
                <a:lnTo>
                  <a:pt x="1606" y="660"/>
                </a:lnTo>
                <a:lnTo>
                  <a:pt x="1606" y="659"/>
                </a:lnTo>
                <a:lnTo>
                  <a:pt x="1605" y="659"/>
                </a:lnTo>
                <a:lnTo>
                  <a:pt x="1606" y="659"/>
                </a:lnTo>
                <a:lnTo>
                  <a:pt x="1606" y="660"/>
                </a:lnTo>
                <a:lnTo>
                  <a:pt x="1605" y="660"/>
                </a:lnTo>
                <a:lnTo>
                  <a:pt x="1605" y="661"/>
                </a:lnTo>
                <a:lnTo>
                  <a:pt x="1604" y="661"/>
                </a:lnTo>
                <a:lnTo>
                  <a:pt x="1603" y="662"/>
                </a:lnTo>
                <a:lnTo>
                  <a:pt x="1603" y="664"/>
                </a:lnTo>
                <a:lnTo>
                  <a:pt x="1604" y="664"/>
                </a:lnTo>
                <a:lnTo>
                  <a:pt x="1603" y="664"/>
                </a:lnTo>
                <a:lnTo>
                  <a:pt x="1602" y="665"/>
                </a:lnTo>
                <a:lnTo>
                  <a:pt x="1603" y="665"/>
                </a:lnTo>
                <a:lnTo>
                  <a:pt x="1602" y="665"/>
                </a:lnTo>
                <a:lnTo>
                  <a:pt x="1601" y="665"/>
                </a:lnTo>
                <a:lnTo>
                  <a:pt x="1601" y="666"/>
                </a:lnTo>
                <a:lnTo>
                  <a:pt x="1601" y="665"/>
                </a:lnTo>
                <a:lnTo>
                  <a:pt x="1599" y="666"/>
                </a:lnTo>
                <a:lnTo>
                  <a:pt x="1598" y="666"/>
                </a:lnTo>
                <a:lnTo>
                  <a:pt x="1599" y="666"/>
                </a:lnTo>
                <a:lnTo>
                  <a:pt x="1598" y="666"/>
                </a:lnTo>
                <a:lnTo>
                  <a:pt x="1598" y="667"/>
                </a:lnTo>
                <a:lnTo>
                  <a:pt x="1597" y="667"/>
                </a:lnTo>
                <a:lnTo>
                  <a:pt x="1597" y="668"/>
                </a:lnTo>
                <a:lnTo>
                  <a:pt x="1596" y="668"/>
                </a:lnTo>
                <a:lnTo>
                  <a:pt x="1596" y="669"/>
                </a:lnTo>
                <a:lnTo>
                  <a:pt x="1595" y="669"/>
                </a:lnTo>
                <a:lnTo>
                  <a:pt x="1595" y="670"/>
                </a:lnTo>
                <a:lnTo>
                  <a:pt x="1594" y="670"/>
                </a:lnTo>
                <a:lnTo>
                  <a:pt x="1594" y="671"/>
                </a:lnTo>
                <a:lnTo>
                  <a:pt x="1593" y="673"/>
                </a:lnTo>
                <a:lnTo>
                  <a:pt x="1593" y="674"/>
                </a:lnTo>
                <a:lnTo>
                  <a:pt x="1592" y="674"/>
                </a:lnTo>
                <a:lnTo>
                  <a:pt x="1592" y="675"/>
                </a:lnTo>
                <a:lnTo>
                  <a:pt x="1592" y="676"/>
                </a:lnTo>
                <a:lnTo>
                  <a:pt x="1590" y="676"/>
                </a:lnTo>
                <a:lnTo>
                  <a:pt x="1589" y="677"/>
                </a:lnTo>
                <a:lnTo>
                  <a:pt x="1588" y="679"/>
                </a:lnTo>
                <a:lnTo>
                  <a:pt x="1588" y="678"/>
                </a:lnTo>
                <a:lnTo>
                  <a:pt x="1588" y="679"/>
                </a:lnTo>
                <a:lnTo>
                  <a:pt x="1586" y="682"/>
                </a:lnTo>
                <a:lnTo>
                  <a:pt x="1587" y="682"/>
                </a:lnTo>
                <a:lnTo>
                  <a:pt x="1586" y="682"/>
                </a:lnTo>
                <a:lnTo>
                  <a:pt x="1586" y="683"/>
                </a:lnTo>
                <a:lnTo>
                  <a:pt x="1585" y="683"/>
                </a:lnTo>
                <a:lnTo>
                  <a:pt x="1586" y="683"/>
                </a:lnTo>
                <a:lnTo>
                  <a:pt x="1585" y="684"/>
                </a:lnTo>
                <a:lnTo>
                  <a:pt x="1584" y="686"/>
                </a:lnTo>
                <a:lnTo>
                  <a:pt x="1582" y="686"/>
                </a:lnTo>
                <a:lnTo>
                  <a:pt x="1582" y="687"/>
                </a:lnTo>
                <a:lnTo>
                  <a:pt x="1582" y="688"/>
                </a:lnTo>
                <a:lnTo>
                  <a:pt x="1581" y="688"/>
                </a:lnTo>
                <a:lnTo>
                  <a:pt x="1580" y="690"/>
                </a:lnTo>
                <a:lnTo>
                  <a:pt x="1580" y="691"/>
                </a:lnTo>
                <a:lnTo>
                  <a:pt x="1579" y="691"/>
                </a:lnTo>
                <a:lnTo>
                  <a:pt x="1580" y="691"/>
                </a:lnTo>
                <a:lnTo>
                  <a:pt x="1581" y="691"/>
                </a:lnTo>
                <a:lnTo>
                  <a:pt x="1581" y="692"/>
                </a:lnTo>
                <a:lnTo>
                  <a:pt x="1580" y="692"/>
                </a:lnTo>
                <a:lnTo>
                  <a:pt x="1580" y="691"/>
                </a:lnTo>
                <a:lnTo>
                  <a:pt x="1579" y="691"/>
                </a:lnTo>
                <a:lnTo>
                  <a:pt x="1579" y="692"/>
                </a:lnTo>
                <a:lnTo>
                  <a:pt x="1580" y="692"/>
                </a:lnTo>
                <a:lnTo>
                  <a:pt x="1579" y="693"/>
                </a:lnTo>
                <a:lnTo>
                  <a:pt x="1579" y="692"/>
                </a:lnTo>
                <a:lnTo>
                  <a:pt x="1578" y="692"/>
                </a:lnTo>
                <a:lnTo>
                  <a:pt x="1577" y="692"/>
                </a:lnTo>
                <a:lnTo>
                  <a:pt x="1578" y="693"/>
                </a:lnTo>
                <a:lnTo>
                  <a:pt x="1579" y="693"/>
                </a:lnTo>
                <a:lnTo>
                  <a:pt x="1579" y="694"/>
                </a:lnTo>
                <a:lnTo>
                  <a:pt x="1578" y="694"/>
                </a:lnTo>
                <a:lnTo>
                  <a:pt x="1574" y="699"/>
                </a:lnTo>
                <a:lnTo>
                  <a:pt x="1572" y="700"/>
                </a:lnTo>
                <a:lnTo>
                  <a:pt x="1572" y="701"/>
                </a:lnTo>
                <a:lnTo>
                  <a:pt x="1571" y="701"/>
                </a:lnTo>
                <a:lnTo>
                  <a:pt x="1570" y="702"/>
                </a:lnTo>
                <a:lnTo>
                  <a:pt x="1569" y="703"/>
                </a:lnTo>
                <a:lnTo>
                  <a:pt x="1569" y="704"/>
                </a:lnTo>
                <a:lnTo>
                  <a:pt x="1568" y="704"/>
                </a:lnTo>
                <a:lnTo>
                  <a:pt x="1567" y="706"/>
                </a:lnTo>
                <a:lnTo>
                  <a:pt x="1567" y="707"/>
                </a:lnTo>
                <a:lnTo>
                  <a:pt x="1565" y="707"/>
                </a:lnTo>
                <a:lnTo>
                  <a:pt x="1564" y="708"/>
                </a:lnTo>
                <a:lnTo>
                  <a:pt x="1563" y="708"/>
                </a:lnTo>
                <a:lnTo>
                  <a:pt x="1562" y="708"/>
                </a:lnTo>
                <a:lnTo>
                  <a:pt x="1561" y="708"/>
                </a:lnTo>
                <a:lnTo>
                  <a:pt x="1560" y="708"/>
                </a:lnTo>
                <a:lnTo>
                  <a:pt x="1559" y="708"/>
                </a:lnTo>
                <a:lnTo>
                  <a:pt x="1557" y="708"/>
                </a:lnTo>
                <a:lnTo>
                  <a:pt x="1556" y="708"/>
                </a:lnTo>
                <a:lnTo>
                  <a:pt x="1555" y="708"/>
                </a:lnTo>
                <a:lnTo>
                  <a:pt x="1554" y="708"/>
                </a:lnTo>
                <a:lnTo>
                  <a:pt x="1547" y="704"/>
                </a:lnTo>
                <a:lnTo>
                  <a:pt x="1543" y="701"/>
                </a:lnTo>
                <a:lnTo>
                  <a:pt x="1530" y="695"/>
                </a:lnTo>
                <a:lnTo>
                  <a:pt x="1530" y="694"/>
                </a:lnTo>
                <a:lnTo>
                  <a:pt x="1529" y="694"/>
                </a:lnTo>
                <a:lnTo>
                  <a:pt x="1525" y="691"/>
                </a:lnTo>
                <a:lnTo>
                  <a:pt x="1523" y="690"/>
                </a:lnTo>
                <a:lnTo>
                  <a:pt x="1522" y="686"/>
                </a:lnTo>
                <a:lnTo>
                  <a:pt x="1521" y="685"/>
                </a:lnTo>
                <a:lnTo>
                  <a:pt x="1519" y="681"/>
                </a:lnTo>
                <a:lnTo>
                  <a:pt x="1518" y="678"/>
                </a:lnTo>
                <a:lnTo>
                  <a:pt x="1517" y="677"/>
                </a:lnTo>
                <a:lnTo>
                  <a:pt x="1513" y="675"/>
                </a:lnTo>
                <a:lnTo>
                  <a:pt x="1512" y="674"/>
                </a:lnTo>
                <a:lnTo>
                  <a:pt x="1509" y="674"/>
                </a:lnTo>
                <a:lnTo>
                  <a:pt x="1506" y="673"/>
                </a:lnTo>
                <a:lnTo>
                  <a:pt x="1495" y="674"/>
                </a:lnTo>
                <a:lnTo>
                  <a:pt x="1494" y="674"/>
                </a:lnTo>
                <a:lnTo>
                  <a:pt x="1490" y="673"/>
                </a:lnTo>
                <a:lnTo>
                  <a:pt x="1492" y="670"/>
                </a:lnTo>
                <a:lnTo>
                  <a:pt x="1493" y="669"/>
                </a:lnTo>
                <a:lnTo>
                  <a:pt x="1492" y="669"/>
                </a:lnTo>
                <a:lnTo>
                  <a:pt x="1493" y="667"/>
                </a:lnTo>
                <a:lnTo>
                  <a:pt x="1490" y="665"/>
                </a:lnTo>
                <a:lnTo>
                  <a:pt x="1489" y="665"/>
                </a:lnTo>
                <a:lnTo>
                  <a:pt x="1488" y="665"/>
                </a:lnTo>
                <a:lnTo>
                  <a:pt x="1487" y="664"/>
                </a:lnTo>
                <a:lnTo>
                  <a:pt x="1486" y="664"/>
                </a:lnTo>
                <a:lnTo>
                  <a:pt x="1480" y="653"/>
                </a:lnTo>
                <a:lnTo>
                  <a:pt x="1479" y="651"/>
                </a:lnTo>
                <a:lnTo>
                  <a:pt x="1478" y="650"/>
                </a:lnTo>
                <a:lnTo>
                  <a:pt x="1478" y="649"/>
                </a:lnTo>
                <a:lnTo>
                  <a:pt x="1475" y="645"/>
                </a:lnTo>
                <a:lnTo>
                  <a:pt x="1472" y="642"/>
                </a:lnTo>
                <a:lnTo>
                  <a:pt x="1471" y="642"/>
                </a:lnTo>
                <a:lnTo>
                  <a:pt x="1471" y="641"/>
                </a:lnTo>
                <a:lnTo>
                  <a:pt x="1470" y="639"/>
                </a:lnTo>
                <a:lnTo>
                  <a:pt x="1469" y="635"/>
                </a:lnTo>
                <a:lnTo>
                  <a:pt x="1468" y="633"/>
                </a:lnTo>
                <a:lnTo>
                  <a:pt x="1468" y="631"/>
                </a:lnTo>
                <a:lnTo>
                  <a:pt x="1468" y="628"/>
                </a:lnTo>
                <a:lnTo>
                  <a:pt x="1467" y="628"/>
                </a:lnTo>
                <a:lnTo>
                  <a:pt x="1467" y="626"/>
                </a:lnTo>
                <a:lnTo>
                  <a:pt x="1468" y="626"/>
                </a:lnTo>
                <a:lnTo>
                  <a:pt x="1468" y="625"/>
                </a:lnTo>
                <a:lnTo>
                  <a:pt x="1468" y="624"/>
                </a:lnTo>
                <a:lnTo>
                  <a:pt x="1469" y="624"/>
                </a:lnTo>
                <a:lnTo>
                  <a:pt x="1468" y="620"/>
                </a:lnTo>
                <a:lnTo>
                  <a:pt x="1468" y="617"/>
                </a:lnTo>
                <a:lnTo>
                  <a:pt x="1469" y="608"/>
                </a:lnTo>
                <a:lnTo>
                  <a:pt x="1469" y="604"/>
                </a:lnTo>
                <a:lnTo>
                  <a:pt x="1469" y="603"/>
                </a:lnTo>
                <a:lnTo>
                  <a:pt x="1469" y="601"/>
                </a:lnTo>
                <a:lnTo>
                  <a:pt x="1469" y="599"/>
                </a:lnTo>
                <a:lnTo>
                  <a:pt x="1469" y="597"/>
                </a:lnTo>
                <a:lnTo>
                  <a:pt x="1469" y="585"/>
                </a:lnTo>
                <a:lnTo>
                  <a:pt x="1469" y="583"/>
                </a:lnTo>
                <a:lnTo>
                  <a:pt x="1469" y="573"/>
                </a:lnTo>
                <a:lnTo>
                  <a:pt x="1469" y="572"/>
                </a:lnTo>
                <a:lnTo>
                  <a:pt x="1469" y="566"/>
                </a:lnTo>
                <a:lnTo>
                  <a:pt x="1469" y="562"/>
                </a:lnTo>
                <a:lnTo>
                  <a:pt x="1469" y="560"/>
                </a:lnTo>
                <a:lnTo>
                  <a:pt x="1469" y="557"/>
                </a:lnTo>
                <a:lnTo>
                  <a:pt x="1469" y="553"/>
                </a:lnTo>
                <a:lnTo>
                  <a:pt x="1468" y="551"/>
                </a:lnTo>
                <a:lnTo>
                  <a:pt x="1469" y="551"/>
                </a:lnTo>
                <a:lnTo>
                  <a:pt x="1468" y="549"/>
                </a:lnTo>
                <a:lnTo>
                  <a:pt x="1468" y="544"/>
                </a:lnTo>
                <a:lnTo>
                  <a:pt x="1468" y="542"/>
                </a:lnTo>
                <a:lnTo>
                  <a:pt x="1468" y="540"/>
                </a:lnTo>
                <a:lnTo>
                  <a:pt x="1468" y="539"/>
                </a:lnTo>
                <a:lnTo>
                  <a:pt x="1468" y="537"/>
                </a:lnTo>
                <a:lnTo>
                  <a:pt x="1468" y="536"/>
                </a:lnTo>
                <a:lnTo>
                  <a:pt x="1468" y="535"/>
                </a:lnTo>
                <a:lnTo>
                  <a:pt x="1467" y="528"/>
                </a:lnTo>
                <a:lnTo>
                  <a:pt x="1467" y="526"/>
                </a:lnTo>
                <a:lnTo>
                  <a:pt x="1467" y="524"/>
                </a:lnTo>
                <a:lnTo>
                  <a:pt x="1465" y="520"/>
                </a:lnTo>
                <a:lnTo>
                  <a:pt x="1464" y="509"/>
                </a:lnTo>
                <a:lnTo>
                  <a:pt x="1464" y="505"/>
                </a:lnTo>
                <a:lnTo>
                  <a:pt x="1464" y="502"/>
                </a:lnTo>
                <a:lnTo>
                  <a:pt x="1464" y="500"/>
                </a:lnTo>
                <a:lnTo>
                  <a:pt x="1463" y="493"/>
                </a:lnTo>
                <a:lnTo>
                  <a:pt x="1463" y="492"/>
                </a:lnTo>
                <a:lnTo>
                  <a:pt x="1464" y="491"/>
                </a:lnTo>
                <a:lnTo>
                  <a:pt x="1464" y="490"/>
                </a:lnTo>
                <a:lnTo>
                  <a:pt x="1464" y="489"/>
                </a:lnTo>
                <a:lnTo>
                  <a:pt x="1464" y="487"/>
                </a:lnTo>
                <a:lnTo>
                  <a:pt x="1465" y="481"/>
                </a:lnTo>
                <a:lnTo>
                  <a:pt x="1465" y="480"/>
                </a:lnTo>
                <a:lnTo>
                  <a:pt x="1465" y="478"/>
                </a:lnTo>
                <a:lnTo>
                  <a:pt x="1467" y="476"/>
                </a:lnTo>
                <a:lnTo>
                  <a:pt x="1468" y="470"/>
                </a:lnTo>
                <a:lnTo>
                  <a:pt x="1469" y="468"/>
                </a:lnTo>
                <a:lnTo>
                  <a:pt x="1471" y="464"/>
                </a:lnTo>
                <a:lnTo>
                  <a:pt x="1473" y="460"/>
                </a:lnTo>
                <a:lnTo>
                  <a:pt x="1476" y="455"/>
                </a:lnTo>
                <a:lnTo>
                  <a:pt x="1476" y="453"/>
                </a:lnTo>
                <a:lnTo>
                  <a:pt x="1477" y="452"/>
                </a:lnTo>
                <a:lnTo>
                  <a:pt x="1477" y="451"/>
                </a:lnTo>
                <a:lnTo>
                  <a:pt x="1477" y="450"/>
                </a:lnTo>
                <a:lnTo>
                  <a:pt x="1478" y="450"/>
                </a:lnTo>
                <a:lnTo>
                  <a:pt x="1478" y="449"/>
                </a:lnTo>
                <a:lnTo>
                  <a:pt x="1478" y="447"/>
                </a:lnTo>
                <a:lnTo>
                  <a:pt x="1480" y="441"/>
                </a:lnTo>
                <a:lnTo>
                  <a:pt x="1481" y="438"/>
                </a:lnTo>
                <a:lnTo>
                  <a:pt x="1481" y="436"/>
                </a:lnTo>
                <a:lnTo>
                  <a:pt x="1483" y="435"/>
                </a:lnTo>
                <a:lnTo>
                  <a:pt x="1484" y="433"/>
                </a:lnTo>
                <a:lnTo>
                  <a:pt x="1484" y="431"/>
                </a:lnTo>
                <a:lnTo>
                  <a:pt x="1486" y="422"/>
                </a:lnTo>
                <a:lnTo>
                  <a:pt x="1487" y="420"/>
                </a:lnTo>
                <a:lnTo>
                  <a:pt x="1488" y="418"/>
                </a:lnTo>
                <a:lnTo>
                  <a:pt x="1488" y="417"/>
                </a:lnTo>
                <a:lnTo>
                  <a:pt x="1489" y="417"/>
                </a:lnTo>
                <a:lnTo>
                  <a:pt x="1490" y="414"/>
                </a:lnTo>
                <a:lnTo>
                  <a:pt x="1492" y="413"/>
                </a:lnTo>
                <a:lnTo>
                  <a:pt x="1492" y="411"/>
                </a:lnTo>
                <a:lnTo>
                  <a:pt x="1493" y="410"/>
                </a:lnTo>
                <a:lnTo>
                  <a:pt x="1493" y="409"/>
                </a:lnTo>
                <a:lnTo>
                  <a:pt x="1494" y="409"/>
                </a:lnTo>
                <a:lnTo>
                  <a:pt x="1494" y="408"/>
                </a:lnTo>
                <a:lnTo>
                  <a:pt x="1494" y="407"/>
                </a:lnTo>
                <a:lnTo>
                  <a:pt x="1494" y="406"/>
                </a:lnTo>
                <a:lnTo>
                  <a:pt x="1495" y="406"/>
                </a:lnTo>
                <a:lnTo>
                  <a:pt x="1495" y="405"/>
                </a:lnTo>
                <a:lnTo>
                  <a:pt x="1496" y="405"/>
                </a:lnTo>
                <a:lnTo>
                  <a:pt x="1496" y="403"/>
                </a:lnTo>
                <a:lnTo>
                  <a:pt x="1497" y="402"/>
                </a:lnTo>
                <a:lnTo>
                  <a:pt x="1498" y="401"/>
                </a:lnTo>
                <a:lnTo>
                  <a:pt x="1498" y="400"/>
                </a:lnTo>
                <a:lnTo>
                  <a:pt x="1502" y="396"/>
                </a:lnTo>
                <a:lnTo>
                  <a:pt x="1504" y="392"/>
                </a:lnTo>
                <a:lnTo>
                  <a:pt x="1505" y="390"/>
                </a:lnTo>
                <a:lnTo>
                  <a:pt x="1506" y="386"/>
                </a:lnTo>
                <a:lnTo>
                  <a:pt x="1507" y="383"/>
                </a:lnTo>
                <a:lnTo>
                  <a:pt x="1509" y="380"/>
                </a:lnTo>
                <a:lnTo>
                  <a:pt x="1510" y="377"/>
                </a:lnTo>
                <a:lnTo>
                  <a:pt x="1513" y="372"/>
                </a:lnTo>
                <a:lnTo>
                  <a:pt x="1517" y="365"/>
                </a:lnTo>
                <a:lnTo>
                  <a:pt x="1518" y="366"/>
                </a:lnTo>
                <a:lnTo>
                  <a:pt x="1519" y="365"/>
                </a:lnTo>
                <a:lnTo>
                  <a:pt x="1518" y="364"/>
                </a:lnTo>
                <a:lnTo>
                  <a:pt x="1521" y="358"/>
                </a:lnTo>
                <a:lnTo>
                  <a:pt x="1523" y="359"/>
                </a:lnTo>
                <a:lnTo>
                  <a:pt x="1522" y="357"/>
                </a:lnTo>
                <a:lnTo>
                  <a:pt x="1523" y="356"/>
                </a:lnTo>
                <a:lnTo>
                  <a:pt x="1523" y="355"/>
                </a:lnTo>
                <a:lnTo>
                  <a:pt x="1525" y="353"/>
                </a:lnTo>
                <a:lnTo>
                  <a:pt x="1527" y="350"/>
                </a:lnTo>
                <a:lnTo>
                  <a:pt x="1529" y="347"/>
                </a:lnTo>
                <a:lnTo>
                  <a:pt x="1532" y="342"/>
                </a:lnTo>
                <a:lnTo>
                  <a:pt x="1534" y="341"/>
                </a:lnTo>
                <a:lnTo>
                  <a:pt x="1535" y="339"/>
                </a:lnTo>
                <a:lnTo>
                  <a:pt x="1538" y="338"/>
                </a:lnTo>
                <a:lnTo>
                  <a:pt x="1539" y="335"/>
                </a:lnTo>
                <a:lnTo>
                  <a:pt x="1544" y="327"/>
                </a:lnTo>
                <a:lnTo>
                  <a:pt x="1548" y="321"/>
                </a:lnTo>
                <a:lnTo>
                  <a:pt x="1548" y="319"/>
                </a:lnTo>
                <a:lnTo>
                  <a:pt x="1550" y="319"/>
                </a:lnTo>
                <a:lnTo>
                  <a:pt x="1550" y="318"/>
                </a:lnTo>
                <a:lnTo>
                  <a:pt x="1551" y="316"/>
                </a:lnTo>
                <a:lnTo>
                  <a:pt x="1555" y="310"/>
                </a:lnTo>
                <a:lnTo>
                  <a:pt x="1557" y="313"/>
                </a:lnTo>
                <a:lnTo>
                  <a:pt x="1560" y="309"/>
                </a:lnTo>
                <a:lnTo>
                  <a:pt x="1557" y="307"/>
                </a:lnTo>
                <a:lnTo>
                  <a:pt x="1557" y="308"/>
                </a:lnTo>
                <a:lnTo>
                  <a:pt x="1557" y="307"/>
                </a:lnTo>
                <a:lnTo>
                  <a:pt x="1559" y="308"/>
                </a:lnTo>
                <a:lnTo>
                  <a:pt x="1559" y="307"/>
                </a:lnTo>
                <a:lnTo>
                  <a:pt x="1567" y="296"/>
                </a:lnTo>
                <a:lnTo>
                  <a:pt x="1568" y="292"/>
                </a:lnTo>
                <a:lnTo>
                  <a:pt x="1569" y="291"/>
                </a:lnTo>
                <a:lnTo>
                  <a:pt x="1569" y="290"/>
                </a:lnTo>
                <a:lnTo>
                  <a:pt x="1569" y="288"/>
                </a:lnTo>
                <a:lnTo>
                  <a:pt x="1571" y="283"/>
                </a:lnTo>
                <a:lnTo>
                  <a:pt x="1571" y="281"/>
                </a:lnTo>
                <a:lnTo>
                  <a:pt x="1572" y="279"/>
                </a:lnTo>
                <a:lnTo>
                  <a:pt x="1573" y="274"/>
                </a:lnTo>
                <a:lnTo>
                  <a:pt x="1574" y="265"/>
                </a:lnTo>
                <a:lnTo>
                  <a:pt x="1577" y="263"/>
                </a:lnTo>
                <a:lnTo>
                  <a:pt x="1574" y="258"/>
                </a:lnTo>
                <a:lnTo>
                  <a:pt x="1574" y="257"/>
                </a:lnTo>
                <a:lnTo>
                  <a:pt x="1573" y="256"/>
                </a:lnTo>
                <a:lnTo>
                  <a:pt x="1573" y="255"/>
                </a:lnTo>
                <a:lnTo>
                  <a:pt x="1572" y="254"/>
                </a:lnTo>
                <a:lnTo>
                  <a:pt x="1572" y="252"/>
                </a:lnTo>
                <a:lnTo>
                  <a:pt x="1571" y="252"/>
                </a:lnTo>
                <a:lnTo>
                  <a:pt x="1571" y="251"/>
                </a:lnTo>
                <a:lnTo>
                  <a:pt x="1570" y="250"/>
                </a:lnTo>
                <a:lnTo>
                  <a:pt x="1569" y="249"/>
                </a:lnTo>
                <a:lnTo>
                  <a:pt x="1568" y="248"/>
                </a:lnTo>
                <a:lnTo>
                  <a:pt x="1567" y="247"/>
                </a:lnTo>
                <a:lnTo>
                  <a:pt x="1565" y="247"/>
                </a:lnTo>
                <a:lnTo>
                  <a:pt x="1565" y="246"/>
                </a:lnTo>
                <a:lnTo>
                  <a:pt x="1564" y="246"/>
                </a:lnTo>
                <a:lnTo>
                  <a:pt x="1563" y="244"/>
                </a:lnTo>
                <a:lnTo>
                  <a:pt x="1562" y="244"/>
                </a:lnTo>
                <a:lnTo>
                  <a:pt x="1561" y="244"/>
                </a:lnTo>
                <a:lnTo>
                  <a:pt x="1561" y="243"/>
                </a:lnTo>
                <a:lnTo>
                  <a:pt x="1561" y="244"/>
                </a:lnTo>
                <a:lnTo>
                  <a:pt x="1561" y="243"/>
                </a:lnTo>
                <a:lnTo>
                  <a:pt x="1560" y="243"/>
                </a:lnTo>
                <a:lnTo>
                  <a:pt x="1559" y="243"/>
                </a:lnTo>
                <a:lnTo>
                  <a:pt x="1559" y="242"/>
                </a:lnTo>
                <a:lnTo>
                  <a:pt x="1557" y="242"/>
                </a:lnTo>
                <a:lnTo>
                  <a:pt x="1556" y="242"/>
                </a:lnTo>
                <a:lnTo>
                  <a:pt x="1554" y="241"/>
                </a:lnTo>
                <a:lnTo>
                  <a:pt x="1553" y="241"/>
                </a:lnTo>
                <a:lnTo>
                  <a:pt x="1552" y="240"/>
                </a:lnTo>
                <a:lnTo>
                  <a:pt x="1546" y="238"/>
                </a:lnTo>
                <a:lnTo>
                  <a:pt x="1545" y="238"/>
                </a:lnTo>
                <a:lnTo>
                  <a:pt x="1544" y="238"/>
                </a:lnTo>
                <a:lnTo>
                  <a:pt x="1544" y="237"/>
                </a:lnTo>
                <a:lnTo>
                  <a:pt x="1537" y="237"/>
                </a:lnTo>
                <a:lnTo>
                  <a:pt x="1536" y="237"/>
                </a:lnTo>
                <a:lnTo>
                  <a:pt x="1536" y="238"/>
                </a:lnTo>
                <a:lnTo>
                  <a:pt x="1535" y="238"/>
                </a:lnTo>
                <a:lnTo>
                  <a:pt x="1535" y="237"/>
                </a:lnTo>
                <a:lnTo>
                  <a:pt x="1534" y="237"/>
                </a:lnTo>
                <a:lnTo>
                  <a:pt x="1532" y="237"/>
                </a:lnTo>
                <a:lnTo>
                  <a:pt x="1529" y="235"/>
                </a:lnTo>
                <a:lnTo>
                  <a:pt x="1526" y="233"/>
                </a:lnTo>
                <a:lnTo>
                  <a:pt x="1526" y="232"/>
                </a:lnTo>
                <a:lnTo>
                  <a:pt x="1525" y="232"/>
                </a:lnTo>
                <a:lnTo>
                  <a:pt x="1525" y="231"/>
                </a:lnTo>
                <a:lnTo>
                  <a:pt x="1523" y="230"/>
                </a:lnTo>
                <a:lnTo>
                  <a:pt x="1518" y="223"/>
                </a:lnTo>
                <a:lnTo>
                  <a:pt x="1518" y="222"/>
                </a:lnTo>
                <a:lnTo>
                  <a:pt x="1517" y="222"/>
                </a:lnTo>
                <a:lnTo>
                  <a:pt x="1515" y="221"/>
                </a:lnTo>
                <a:lnTo>
                  <a:pt x="1515" y="219"/>
                </a:lnTo>
                <a:lnTo>
                  <a:pt x="1514" y="219"/>
                </a:lnTo>
                <a:lnTo>
                  <a:pt x="1513" y="219"/>
                </a:lnTo>
                <a:lnTo>
                  <a:pt x="1513" y="218"/>
                </a:lnTo>
                <a:lnTo>
                  <a:pt x="1512" y="218"/>
                </a:lnTo>
                <a:lnTo>
                  <a:pt x="1511" y="218"/>
                </a:lnTo>
                <a:lnTo>
                  <a:pt x="1510" y="218"/>
                </a:lnTo>
                <a:lnTo>
                  <a:pt x="1509" y="218"/>
                </a:lnTo>
                <a:lnTo>
                  <a:pt x="1509" y="217"/>
                </a:lnTo>
                <a:lnTo>
                  <a:pt x="1507" y="217"/>
                </a:lnTo>
                <a:lnTo>
                  <a:pt x="1506" y="217"/>
                </a:lnTo>
                <a:lnTo>
                  <a:pt x="1505" y="217"/>
                </a:lnTo>
                <a:lnTo>
                  <a:pt x="1504" y="217"/>
                </a:lnTo>
                <a:lnTo>
                  <a:pt x="1503" y="218"/>
                </a:lnTo>
                <a:lnTo>
                  <a:pt x="1507" y="209"/>
                </a:lnTo>
                <a:lnTo>
                  <a:pt x="1517" y="184"/>
                </a:lnTo>
                <a:lnTo>
                  <a:pt x="1519" y="179"/>
                </a:lnTo>
                <a:lnTo>
                  <a:pt x="1520" y="175"/>
                </a:lnTo>
                <a:lnTo>
                  <a:pt x="1522" y="168"/>
                </a:lnTo>
                <a:lnTo>
                  <a:pt x="1523" y="166"/>
                </a:lnTo>
                <a:lnTo>
                  <a:pt x="1526" y="156"/>
                </a:lnTo>
                <a:lnTo>
                  <a:pt x="1529" y="147"/>
                </a:lnTo>
                <a:lnTo>
                  <a:pt x="1530" y="142"/>
                </a:lnTo>
                <a:lnTo>
                  <a:pt x="1531" y="137"/>
                </a:lnTo>
                <a:lnTo>
                  <a:pt x="1534" y="131"/>
                </a:lnTo>
                <a:lnTo>
                  <a:pt x="1534" y="129"/>
                </a:lnTo>
                <a:lnTo>
                  <a:pt x="1535" y="125"/>
                </a:lnTo>
                <a:lnTo>
                  <a:pt x="1535" y="124"/>
                </a:lnTo>
                <a:lnTo>
                  <a:pt x="1536" y="123"/>
                </a:lnTo>
                <a:lnTo>
                  <a:pt x="1538" y="113"/>
                </a:lnTo>
                <a:lnTo>
                  <a:pt x="1539" y="110"/>
                </a:lnTo>
                <a:lnTo>
                  <a:pt x="1539" y="108"/>
                </a:lnTo>
                <a:lnTo>
                  <a:pt x="1539" y="107"/>
                </a:lnTo>
                <a:lnTo>
                  <a:pt x="1546" y="83"/>
                </a:lnTo>
                <a:lnTo>
                  <a:pt x="1546" y="82"/>
                </a:lnTo>
                <a:lnTo>
                  <a:pt x="1545" y="82"/>
                </a:lnTo>
                <a:lnTo>
                  <a:pt x="1547" y="74"/>
                </a:lnTo>
                <a:lnTo>
                  <a:pt x="1550" y="67"/>
                </a:lnTo>
                <a:lnTo>
                  <a:pt x="1551" y="68"/>
                </a:lnTo>
                <a:lnTo>
                  <a:pt x="1551" y="67"/>
                </a:lnTo>
                <a:lnTo>
                  <a:pt x="1553" y="63"/>
                </a:lnTo>
                <a:lnTo>
                  <a:pt x="1557" y="48"/>
                </a:lnTo>
                <a:lnTo>
                  <a:pt x="1557" y="47"/>
                </a:lnTo>
                <a:lnTo>
                  <a:pt x="1556" y="47"/>
                </a:lnTo>
                <a:lnTo>
                  <a:pt x="1556" y="46"/>
                </a:lnTo>
                <a:lnTo>
                  <a:pt x="1556" y="45"/>
                </a:lnTo>
                <a:lnTo>
                  <a:pt x="1557" y="45"/>
                </a:lnTo>
                <a:lnTo>
                  <a:pt x="1560" y="39"/>
                </a:lnTo>
                <a:lnTo>
                  <a:pt x="1560" y="38"/>
                </a:lnTo>
                <a:lnTo>
                  <a:pt x="1560" y="37"/>
                </a:lnTo>
                <a:lnTo>
                  <a:pt x="1562" y="26"/>
                </a:lnTo>
                <a:lnTo>
                  <a:pt x="1562" y="25"/>
                </a:lnTo>
                <a:lnTo>
                  <a:pt x="1563" y="20"/>
                </a:lnTo>
                <a:lnTo>
                  <a:pt x="1563" y="16"/>
                </a:lnTo>
                <a:lnTo>
                  <a:pt x="1563" y="15"/>
                </a:lnTo>
                <a:lnTo>
                  <a:pt x="1563" y="14"/>
                </a:lnTo>
                <a:lnTo>
                  <a:pt x="1562" y="13"/>
                </a:lnTo>
                <a:lnTo>
                  <a:pt x="1563" y="11"/>
                </a:lnTo>
                <a:lnTo>
                  <a:pt x="1563" y="9"/>
                </a:lnTo>
                <a:lnTo>
                  <a:pt x="1564" y="9"/>
                </a:lnTo>
                <a:lnTo>
                  <a:pt x="1564" y="8"/>
                </a:lnTo>
                <a:lnTo>
                  <a:pt x="1564" y="7"/>
                </a:lnTo>
                <a:lnTo>
                  <a:pt x="1565" y="7"/>
                </a:lnTo>
                <a:lnTo>
                  <a:pt x="1565" y="6"/>
                </a:lnTo>
                <a:lnTo>
                  <a:pt x="1567" y="6"/>
                </a:lnTo>
                <a:lnTo>
                  <a:pt x="1567" y="5"/>
                </a:lnTo>
                <a:lnTo>
                  <a:pt x="1567" y="4"/>
                </a:lnTo>
                <a:lnTo>
                  <a:pt x="1569" y="0"/>
                </a:lnTo>
                <a:lnTo>
                  <a:pt x="1577" y="3"/>
                </a:lnTo>
                <a:lnTo>
                  <a:pt x="1604" y="15"/>
                </a:lnTo>
                <a:lnTo>
                  <a:pt x="1612" y="17"/>
                </a:lnTo>
                <a:lnTo>
                  <a:pt x="1615" y="19"/>
                </a:lnTo>
                <a:lnTo>
                  <a:pt x="1623" y="22"/>
                </a:lnTo>
                <a:lnTo>
                  <a:pt x="1628" y="23"/>
                </a:lnTo>
                <a:lnTo>
                  <a:pt x="1630" y="24"/>
                </a:lnTo>
                <a:lnTo>
                  <a:pt x="1649" y="32"/>
                </a:lnTo>
                <a:lnTo>
                  <a:pt x="1678" y="42"/>
                </a:lnTo>
                <a:lnTo>
                  <a:pt x="1680" y="43"/>
                </a:lnTo>
                <a:lnTo>
                  <a:pt x="1684" y="45"/>
                </a:lnTo>
                <a:lnTo>
                  <a:pt x="1685" y="45"/>
                </a:lnTo>
                <a:lnTo>
                  <a:pt x="1687" y="47"/>
                </a:lnTo>
                <a:lnTo>
                  <a:pt x="1691" y="48"/>
                </a:lnTo>
                <a:lnTo>
                  <a:pt x="1698" y="51"/>
                </a:lnTo>
                <a:lnTo>
                  <a:pt x="1713" y="56"/>
                </a:lnTo>
                <a:lnTo>
                  <a:pt x="1714" y="57"/>
                </a:lnTo>
                <a:lnTo>
                  <a:pt x="1715" y="57"/>
                </a:lnTo>
                <a:lnTo>
                  <a:pt x="1718" y="58"/>
                </a:lnTo>
                <a:lnTo>
                  <a:pt x="1721" y="59"/>
                </a:lnTo>
                <a:lnTo>
                  <a:pt x="1726" y="62"/>
                </a:lnTo>
                <a:lnTo>
                  <a:pt x="1729" y="63"/>
                </a:lnTo>
                <a:lnTo>
                  <a:pt x="1732" y="64"/>
                </a:lnTo>
                <a:lnTo>
                  <a:pt x="1737" y="66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7800423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398E87-7F5F-7DEC-79E0-15544C81EF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>
            <a:extLst>
              <a:ext uri="{FF2B5EF4-FFF2-40B4-BE49-F238E27FC236}">
                <a16:creationId xmlns:a16="http://schemas.microsoft.com/office/drawing/2014/main" id="{7D58FEAF-70F4-4A5F-2BD5-8F91E473AE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Charleston City of South Carolina State</a:t>
            </a:r>
            <a:endParaRPr lang="zh-CN" altLang="en-US" dirty="0"/>
          </a:p>
        </p:txBody>
      </p:sp>
      <p:sp>
        <p:nvSpPr>
          <p:cNvPr id="171" name="Freeform 3763">
            <a:extLst>
              <a:ext uri="{FF2B5EF4-FFF2-40B4-BE49-F238E27FC236}">
                <a16:creationId xmlns:a16="http://schemas.microsoft.com/office/drawing/2014/main" id="{B65BC322-0154-0853-E991-BCA1FC6B2645}"/>
              </a:ext>
            </a:extLst>
          </p:cNvPr>
          <p:cNvSpPr>
            <a:spLocks noEditPoints="1"/>
          </p:cNvSpPr>
          <p:nvPr/>
        </p:nvSpPr>
        <p:spPr bwMode="auto">
          <a:xfrm>
            <a:off x="611560" y="1112049"/>
            <a:ext cx="4238625" cy="3941763"/>
          </a:xfrm>
          <a:custGeom>
            <a:avLst/>
            <a:gdLst>
              <a:gd name="T0" fmla="*/ 1334 w 2670"/>
              <a:gd name="T1" fmla="*/ 1721 h 2483"/>
              <a:gd name="T2" fmla="*/ 957 w 2670"/>
              <a:gd name="T3" fmla="*/ 1227 h 2483"/>
              <a:gd name="T4" fmla="*/ 1816 w 2670"/>
              <a:gd name="T5" fmla="*/ 1862 h 2483"/>
              <a:gd name="T6" fmla="*/ 1916 w 2670"/>
              <a:gd name="T7" fmla="*/ 1860 h 2483"/>
              <a:gd name="T8" fmla="*/ 2054 w 2670"/>
              <a:gd name="T9" fmla="*/ 2234 h 2483"/>
              <a:gd name="T10" fmla="*/ 1616 w 2670"/>
              <a:gd name="T11" fmla="*/ 2389 h 2483"/>
              <a:gd name="T12" fmla="*/ 1232 w 2670"/>
              <a:gd name="T13" fmla="*/ 2404 h 2483"/>
              <a:gd name="T14" fmla="*/ 1063 w 2670"/>
              <a:gd name="T15" fmla="*/ 1933 h 2483"/>
              <a:gd name="T16" fmla="*/ 575 w 2670"/>
              <a:gd name="T17" fmla="*/ 2053 h 2483"/>
              <a:gd name="T18" fmla="*/ 873 w 2670"/>
              <a:gd name="T19" fmla="*/ 1733 h 2483"/>
              <a:gd name="T20" fmla="*/ 537 w 2670"/>
              <a:gd name="T21" fmla="*/ 1501 h 2483"/>
              <a:gd name="T22" fmla="*/ 503 w 2670"/>
              <a:gd name="T23" fmla="*/ 1388 h 2483"/>
              <a:gd name="T24" fmla="*/ 465 w 2670"/>
              <a:gd name="T25" fmla="*/ 1121 h 2483"/>
              <a:gd name="T26" fmla="*/ 876 w 2670"/>
              <a:gd name="T27" fmla="*/ 1064 h 2483"/>
              <a:gd name="T28" fmla="*/ 1211 w 2670"/>
              <a:gd name="T29" fmla="*/ 1220 h 2483"/>
              <a:gd name="T30" fmla="*/ 1914 w 2670"/>
              <a:gd name="T31" fmla="*/ 355 h 2483"/>
              <a:gd name="T32" fmla="*/ 2179 w 2670"/>
              <a:gd name="T33" fmla="*/ 85 h 2483"/>
              <a:gd name="T34" fmla="*/ 755 w 2670"/>
              <a:gd name="T35" fmla="*/ 1142 h 2483"/>
              <a:gd name="T36" fmla="*/ 712 w 2670"/>
              <a:gd name="T37" fmla="*/ 1449 h 2483"/>
              <a:gd name="T38" fmla="*/ 840 w 2670"/>
              <a:gd name="T39" fmla="*/ 1144 h 2483"/>
              <a:gd name="T40" fmla="*/ 776 w 2670"/>
              <a:gd name="T41" fmla="*/ 2004 h 2483"/>
              <a:gd name="T42" fmla="*/ 935 w 2670"/>
              <a:gd name="T43" fmla="*/ 1887 h 2483"/>
              <a:gd name="T44" fmla="*/ 1761 w 2670"/>
              <a:gd name="T45" fmla="*/ 561 h 2483"/>
              <a:gd name="T46" fmla="*/ 1725 w 2670"/>
              <a:gd name="T47" fmla="*/ 1828 h 2483"/>
              <a:gd name="T48" fmla="*/ 1691 w 2670"/>
              <a:gd name="T49" fmla="*/ 1909 h 2483"/>
              <a:gd name="T50" fmla="*/ 1585 w 2670"/>
              <a:gd name="T51" fmla="*/ 1762 h 2483"/>
              <a:gd name="T52" fmla="*/ 1529 w 2670"/>
              <a:gd name="T53" fmla="*/ 2125 h 2483"/>
              <a:gd name="T54" fmla="*/ 1569 w 2670"/>
              <a:gd name="T55" fmla="*/ 1901 h 2483"/>
              <a:gd name="T56" fmla="*/ 1410 w 2670"/>
              <a:gd name="T57" fmla="*/ 1896 h 2483"/>
              <a:gd name="T58" fmla="*/ 1298 w 2670"/>
              <a:gd name="T59" fmla="*/ 1820 h 2483"/>
              <a:gd name="T60" fmla="*/ 1361 w 2670"/>
              <a:gd name="T61" fmla="*/ 1554 h 2483"/>
              <a:gd name="T62" fmla="*/ 1407 w 2670"/>
              <a:gd name="T63" fmla="*/ 1862 h 2483"/>
              <a:gd name="T64" fmla="*/ 1440 w 2670"/>
              <a:gd name="T65" fmla="*/ 1831 h 2483"/>
              <a:gd name="T66" fmla="*/ 1399 w 2670"/>
              <a:gd name="T67" fmla="*/ 1501 h 2483"/>
              <a:gd name="T68" fmla="*/ 1240 w 2670"/>
              <a:gd name="T69" fmla="*/ 1256 h 2483"/>
              <a:gd name="T70" fmla="*/ 1175 w 2670"/>
              <a:gd name="T71" fmla="*/ 1401 h 2483"/>
              <a:gd name="T72" fmla="*/ 1132 w 2670"/>
              <a:gd name="T73" fmla="*/ 1517 h 2483"/>
              <a:gd name="T74" fmla="*/ 1156 w 2670"/>
              <a:gd name="T75" fmla="*/ 1450 h 2483"/>
              <a:gd name="T76" fmla="*/ 1179 w 2670"/>
              <a:gd name="T77" fmla="*/ 1268 h 2483"/>
              <a:gd name="T78" fmla="*/ 1160 w 2670"/>
              <a:gd name="T79" fmla="*/ 1340 h 2483"/>
              <a:gd name="T80" fmla="*/ 992 w 2670"/>
              <a:gd name="T81" fmla="*/ 1226 h 2483"/>
              <a:gd name="T82" fmla="*/ 942 w 2670"/>
              <a:gd name="T83" fmla="*/ 1207 h 2483"/>
              <a:gd name="T84" fmla="*/ 967 w 2670"/>
              <a:gd name="T85" fmla="*/ 1231 h 2483"/>
              <a:gd name="T86" fmla="*/ 939 w 2670"/>
              <a:gd name="T87" fmla="*/ 1268 h 2483"/>
              <a:gd name="T88" fmla="*/ 975 w 2670"/>
              <a:gd name="T89" fmla="*/ 1454 h 2483"/>
              <a:gd name="T90" fmla="*/ 905 w 2670"/>
              <a:gd name="T91" fmla="*/ 1487 h 2483"/>
              <a:gd name="T92" fmla="*/ 1026 w 2670"/>
              <a:gd name="T93" fmla="*/ 1507 h 2483"/>
              <a:gd name="T94" fmla="*/ 1094 w 2670"/>
              <a:gd name="T95" fmla="*/ 1612 h 2483"/>
              <a:gd name="T96" fmla="*/ 1309 w 2670"/>
              <a:gd name="T97" fmla="*/ 1698 h 2483"/>
              <a:gd name="T98" fmla="*/ 1292 w 2670"/>
              <a:gd name="T99" fmla="*/ 1733 h 2483"/>
              <a:gd name="T100" fmla="*/ 1548 w 2670"/>
              <a:gd name="T101" fmla="*/ 2203 h 2483"/>
              <a:gd name="T102" fmla="*/ 1532 w 2670"/>
              <a:gd name="T103" fmla="*/ 2238 h 2483"/>
              <a:gd name="T104" fmla="*/ 1683 w 2670"/>
              <a:gd name="T105" fmla="*/ 2181 h 2483"/>
              <a:gd name="T106" fmla="*/ 1630 w 2670"/>
              <a:gd name="T107" fmla="*/ 1943 h 2483"/>
              <a:gd name="T108" fmla="*/ 1693 w 2670"/>
              <a:gd name="T109" fmla="*/ 2101 h 2483"/>
              <a:gd name="T110" fmla="*/ 1742 w 2670"/>
              <a:gd name="T111" fmla="*/ 1978 h 2483"/>
              <a:gd name="T112" fmla="*/ 1883 w 2670"/>
              <a:gd name="T113" fmla="*/ 1951 h 2483"/>
              <a:gd name="T114" fmla="*/ 1811 w 2670"/>
              <a:gd name="T115" fmla="*/ 851 h 2483"/>
              <a:gd name="T116" fmla="*/ 2149 w 2670"/>
              <a:gd name="T117" fmla="*/ 423 h 2483"/>
              <a:gd name="T118" fmla="*/ 2503 w 2670"/>
              <a:gd name="T119" fmla="*/ 330 h 2483"/>
              <a:gd name="T120" fmla="*/ 1778 w 2670"/>
              <a:gd name="T121" fmla="*/ 2003 h 2483"/>
              <a:gd name="T122" fmla="*/ 1680 w 2670"/>
              <a:gd name="T123" fmla="*/ 1858 h 2483"/>
              <a:gd name="T124" fmla="*/ 1884 w 2670"/>
              <a:gd name="T125" fmla="*/ 1848 h 2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70" h="2483">
                <a:moveTo>
                  <a:pt x="1542" y="2208"/>
                </a:moveTo>
                <a:lnTo>
                  <a:pt x="1540" y="2209"/>
                </a:lnTo>
                <a:lnTo>
                  <a:pt x="1540" y="2207"/>
                </a:lnTo>
                <a:lnTo>
                  <a:pt x="1543" y="2205"/>
                </a:lnTo>
                <a:lnTo>
                  <a:pt x="1544" y="2211"/>
                </a:lnTo>
                <a:lnTo>
                  <a:pt x="1543" y="2211"/>
                </a:lnTo>
                <a:lnTo>
                  <a:pt x="1542" y="2208"/>
                </a:lnTo>
                <a:close/>
                <a:moveTo>
                  <a:pt x="1538" y="2114"/>
                </a:moveTo>
                <a:lnTo>
                  <a:pt x="1538" y="2114"/>
                </a:lnTo>
                <a:lnTo>
                  <a:pt x="1536" y="2111"/>
                </a:lnTo>
                <a:lnTo>
                  <a:pt x="1536" y="2109"/>
                </a:lnTo>
                <a:lnTo>
                  <a:pt x="1535" y="2109"/>
                </a:lnTo>
                <a:lnTo>
                  <a:pt x="1535" y="2107"/>
                </a:lnTo>
                <a:lnTo>
                  <a:pt x="1529" y="2107"/>
                </a:lnTo>
                <a:lnTo>
                  <a:pt x="1529" y="2106"/>
                </a:lnTo>
                <a:lnTo>
                  <a:pt x="1524" y="2106"/>
                </a:lnTo>
                <a:lnTo>
                  <a:pt x="1524" y="2105"/>
                </a:lnTo>
                <a:lnTo>
                  <a:pt x="1523" y="2105"/>
                </a:lnTo>
                <a:lnTo>
                  <a:pt x="1517" y="2105"/>
                </a:lnTo>
                <a:lnTo>
                  <a:pt x="1519" y="2107"/>
                </a:lnTo>
                <a:lnTo>
                  <a:pt x="1523" y="2106"/>
                </a:lnTo>
                <a:lnTo>
                  <a:pt x="1524" y="2109"/>
                </a:lnTo>
                <a:lnTo>
                  <a:pt x="1524" y="2111"/>
                </a:lnTo>
                <a:lnTo>
                  <a:pt x="1524" y="2113"/>
                </a:lnTo>
                <a:lnTo>
                  <a:pt x="1525" y="2111"/>
                </a:lnTo>
                <a:lnTo>
                  <a:pt x="1528" y="2111"/>
                </a:lnTo>
                <a:lnTo>
                  <a:pt x="1531" y="2111"/>
                </a:lnTo>
                <a:lnTo>
                  <a:pt x="1531" y="2113"/>
                </a:lnTo>
                <a:lnTo>
                  <a:pt x="1536" y="2113"/>
                </a:lnTo>
                <a:lnTo>
                  <a:pt x="1536" y="2114"/>
                </a:lnTo>
                <a:lnTo>
                  <a:pt x="1536" y="2115"/>
                </a:lnTo>
                <a:lnTo>
                  <a:pt x="1536" y="2117"/>
                </a:lnTo>
                <a:lnTo>
                  <a:pt x="1538" y="2117"/>
                </a:lnTo>
                <a:lnTo>
                  <a:pt x="1538" y="2115"/>
                </a:lnTo>
                <a:lnTo>
                  <a:pt x="1538" y="2114"/>
                </a:lnTo>
                <a:close/>
                <a:moveTo>
                  <a:pt x="1505" y="2060"/>
                </a:moveTo>
                <a:lnTo>
                  <a:pt x="1508" y="2060"/>
                </a:lnTo>
                <a:lnTo>
                  <a:pt x="1510" y="2061"/>
                </a:lnTo>
                <a:lnTo>
                  <a:pt x="1510" y="2058"/>
                </a:lnTo>
                <a:lnTo>
                  <a:pt x="1510" y="2056"/>
                </a:lnTo>
                <a:lnTo>
                  <a:pt x="1509" y="2056"/>
                </a:lnTo>
                <a:lnTo>
                  <a:pt x="1504" y="2054"/>
                </a:lnTo>
                <a:lnTo>
                  <a:pt x="1504" y="2056"/>
                </a:lnTo>
                <a:lnTo>
                  <a:pt x="1505" y="2057"/>
                </a:lnTo>
                <a:lnTo>
                  <a:pt x="1505" y="2060"/>
                </a:lnTo>
                <a:close/>
                <a:moveTo>
                  <a:pt x="1674" y="2020"/>
                </a:moveTo>
                <a:lnTo>
                  <a:pt x="1672" y="2016"/>
                </a:lnTo>
                <a:lnTo>
                  <a:pt x="1671" y="2016"/>
                </a:lnTo>
                <a:lnTo>
                  <a:pt x="1669" y="2013"/>
                </a:lnTo>
                <a:lnTo>
                  <a:pt x="1668" y="2008"/>
                </a:lnTo>
                <a:lnTo>
                  <a:pt x="1667" y="2007"/>
                </a:lnTo>
                <a:lnTo>
                  <a:pt x="1663" y="2007"/>
                </a:lnTo>
                <a:lnTo>
                  <a:pt x="1657" y="2008"/>
                </a:lnTo>
                <a:lnTo>
                  <a:pt x="1650" y="2008"/>
                </a:lnTo>
                <a:lnTo>
                  <a:pt x="1653" y="2013"/>
                </a:lnTo>
                <a:lnTo>
                  <a:pt x="1653" y="2016"/>
                </a:lnTo>
                <a:lnTo>
                  <a:pt x="1653" y="2018"/>
                </a:lnTo>
                <a:lnTo>
                  <a:pt x="1655" y="2019"/>
                </a:lnTo>
                <a:lnTo>
                  <a:pt x="1655" y="2020"/>
                </a:lnTo>
                <a:lnTo>
                  <a:pt x="1656" y="2023"/>
                </a:lnTo>
                <a:lnTo>
                  <a:pt x="1656" y="2024"/>
                </a:lnTo>
                <a:lnTo>
                  <a:pt x="1657" y="2026"/>
                </a:lnTo>
                <a:lnTo>
                  <a:pt x="1659" y="2031"/>
                </a:lnTo>
                <a:lnTo>
                  <a:pt x="1659" y="2032"/>
                </a:lnTo>
                <a:lnTo>
                  <a:pt x="1656" y="2034"/>
                </a:lnTo>
                <a:lnTo>
                  <a:pt x="1655" y="2034"/>
                </a:lnTo>
                <a:lnTo>
                  <a:pt x="1652" y="2035"/>
                </a:lnTo>
                <a:lnTo>
                  <a:pt x="1650" y="2035"/>
                </a:lnTo>
                <a:lnTo>
                  <a:pt x="1648" y="2031"/>
                </a:lnTo>
                <a:lnTo>
                  <a:pt x="1648" y="2030"/>
                </a:lnTo>
                <a:lnTo>
                  <a:pt x="1646" y="2031"/>
                </a:lnTo>
                <a:lnTo>
                  <a:pt x="1644" y="2032"/>
                </a:lnTo>
                <a:lnTo>
                  <a:pt x="1640" y="2034"/>
                </a:lnTo>
                <a:lnTo>
                  <a:pt x="1635" y="2028"/>
                </a:lnTo>
                <a:lnTo>
                  <a:pt x="1638" y="2027"/>
                </a:lnTo>
                <a:lnTo>
                  <a:pt x="1637" y="2026"/>
                </a:lnTo>
                <a:lnTo>
                  <a:pt x="1640" y="2024"/>
                </a:lnTo>
                <a:lnTo>
                  <a:pt x="1641" y="2024"/>
                </a:lnTo>
                <a:lnTo>
                  <a:pt x="1641" y="2023"/>
                </a:lnTo>
                <a:lnTo>
                  <a:pt x="1638" y="2022"/>
                </a:lnTo>
                <a:lnTo>
                  <a:pt x="1637" y="2023"/>
                </a:lnTo>
                <a:lnTo>
                  <a:pt x="1638" y="2024"/>
                </a:lnTo>
                <a:lnTo>
                  <a:pt x="1634" y="2027"/>
                </a:lnTo>
                <a:lnTo>
                  <a:pt x="1637" y="2035"/>
                </a:lnTo>
                <a:lnTo>
                  <a:pt x="1638" y="2034"/>
                </a:lnTo>
                <a:lnTo>
                  <a:pt x="1641" y="2041"/>
                </a:lnTo>
                <a:lnTo>
                  <a:pt x="1641" y="2042"/>
                </a:lnTo>
                <a:lnTo>
                  <a:pt x="1642" y="2041"/>
                </a:lnTo>
                <a:lnTo>
                  <a:pt x="1646" y="2039"/>
                </a:lnTo>
                <a:lnTo>
                  <a:pt x="1649" y="2038"/>
                </a:lnTo>
                <a:lnTo>
                  <a:pt x="1650" y="2038"/>
                </a:lnTo>
                <a:lnTo>
                  <a:pt x="1650" y="2039"/>
                </a:lnTo>
                <a:lnTo>
                  <a:pt x="1650" y="2042"/>
                </a:lnTo>
                <a:lnTo>
                  <a:pt x="1652" y="2043"/>
                </a:lnTo>
                <a:lnTo>
                  <a:pt x="1653" y="2043"/>
                </a:lnTo>
                <a:lnTo>
                  <a:pt x="1655" y="2042"/>
                </a:lnTo>
                <a:lnTo>
                  <a:pt x="1657" y="2041"/>
                </a:lnTo>
                <a:lnTo>
                  <a:pt x="1659" y="2041"/>
                </a:lnTo>
                <a:lnTo>
                  <a:pt x="1660" y="2043"/>
                </a:lnTo>
                <a:lnTo>
                  <a:pt x="1660" y="2045"/>
                </a:lnTo>
                <a:lnTo>
                  <a:pt x="1661" y="2045"/>
                </a:lnTo>
                <a:lnTo>
                  <a:pt x="1663" y="2043"/>
                </a:lnTo>
                <a:lnTo>
                  <a:pt x="1661" y="2039"/>
                </a:lnTo>
                <a:lnTo>
                  <a:pt x="1663" y="2039"/>
                </a:lnTo>
                <a:lnTo>
                  <a:pt x="1661" y="2037"/>
                </a:lnTo>
                <a:lnTo>
                  <a:pt x="1660" y="2035"/>
                </a:lnTo>
                <a:lnTo>
                  <a:pt x="1660" y="2034"/>
                </a:lnTo>
                <a:lnTo>
                  <a:pt x="1663" y="2032"/>
                </a:lnTo>
                <a:lnTo>
                  <a:pt x="1665" y="2031"/>
                </a:lnTo>
                <a:lnTo>
                  <a:pt x="1668" y="2030"/>
                </a:lnTo>
                <a:lnTo>
                  <a:pt x="1669" y="2030"/>
                </a:lnTo>
                <a:lnTo>
                  <a:pt x="1671" y="2028"/>
                </a:lnTo>
                <a:lnTo>
                  <a:pt x="1672" y="2028"/>
                </a:lnTo>
                <a:lnTo>
                  <a:pt x="1672" y="2027"/>
                </a:lnTo>
                <a:lnTo>
                  <a:pt x="1674" y="2027"/>
                </a:lnTo>
                <a:lnTo>
                  <a:pt x="1674" y="2026"/>
                </a:lnTo>
                <a:lnTo>
                  <a:pt x="1672" y="2022"/>
                </a:lnTo>
                <a:lnTo>
                  <a:pt x="1672" y="2020"/>
                </a:lnTo>
                <a:lnTo>
                  <a:pt x="1674" y="2020"/>
                </a:lnTo>
                <a:close/>
                <a:moveTo>
                  <a:pt x="1812" y="2024"/>
                </a:moveTo>
                <a:lnTo>
                  <a:pt x="1814" y="2024"/>
                </a:lnTo>
                <a:lnTo>
                  <a:pt x="1815" y="2024"/>
                </a:lnTo>
                <a:lnTo>
                  <a:pt x="1816" y="2024"/>
                </a:lnTo>
                <a:lnTo>
                  <a:pt x="1816" y="2023"/>
                </a:lnTo>
                <a:lnTo>
                  <a:pt x="1815" y="2023"/>
                </a:lnTo>
                <a:lnTo>
                  <a:pt x="1814" y="2023"/>
                </a:lnTo>
                <a:lnTo>
                  <a:pt x="1815" y="2020"/>
                </a:lnTo>
                <a:lnTo>
                  <a:pt x="1815" y="2019"/>
                </a:lnTo>
                <a:lnTo>
                  <a:pt x="1814" y="2019"/>
                </a:lnTo>
                <a:lnTo>
                  <a:pt x="1812" y="2018"/>
                </a:lnTo>
                <a:lnTo>
                  <a:pt x="1812" y="2019"/>
                </a:lnTo>
                <a:lnTo>
                  <a:pt x="1811" y="2023"/>
                </a:lnTo>
                <a:lnTo>
                  <a:pt x="1811" y="2023"/>
                </a:lnTo>
                <a:lnTo>
                  <a:pt x="1811" y="2024"/>
                </a:lnTo>
                <a:lnTo>
                  <a:pt x="1811" y="2024"/>
                </a:lnTo>
                <a:lnTo>
                  <a:pt x="1812" y="2024"/>
                </a:lnTo>
                <a:close/>
                <a:moveTo>
                  <a:pt x="1834" y="2020"/>
                </a:moveTo>
                <a:lnTo>
                  <a:pt x="1834" y="2019"/>
                </a:lnTo>
                <a:lnTo>
                  <a:pt x="1834" y="2018"/>
                </a:lnTo>
                <a:lnTo>
                  <a:pt x="1833" y="2018"/>
                </a:lnTo>
                <a:lnTo>
                  <a:pt x="1833" y="2016"/>
                </a:lnTo>
                <a:lnTo>
                  <a:pt x="1831" y="2016"/>
                </a:lnTo>
                <a:lnTo>
                  <a:pt x="1830" y="2016"/>
                </a:lnTo>
                <a:lnTo>
                  <a:pt x="1829" y="2016"/>
                </a:lnTo>
                <a:lnTo>
                  <a:pt x="1827" y="2016"/>
                </a:lnTo>
                <a:lnTo>
                  <a:pt x="1826" y="2016"/>
                </a:lnTo>
                <a:lnTo>
                  <a:pt x="1826" y="2018"/>
                </a:lnTo>
                <a:lnTo>
                  <a:pt x="1829" y="2018"/>
                </a:lnTo>
                <a:lnTo>
                  <a:pt x="1831" y="2018"/>
                </a:lnTo>
                <a:lnTo>
                  <a:pt x="1833" y="2019"/>
                </a:lnTo>
                <a:lnTo>
                  <a:pt x="1833" y="2020"/>
                </a:lnTo>
                <a:lnTo>
                  <a:pt x="1827" y="2020"/>
                </a:lnTo>
                <a:lnTo>
                  <a:pt x="1826" y="2020"/>
                </a:lnTo>
                <a:lnTo>
                  <a:pt x="1826" y="2022"/>
                </a:lnTo>
                <a:lnTo>
                  <a:pt x="1826" y="2024"/>
                </a:lnTo>
                <a:lnTo>
                  <a:pt x="1824" y="2026"/>
                </a:lnTo>
                <a:lnTo>
                  <a:pt x="1826" y="2026"/>
                </a:lnTo>
                <a:lnTo>
                  <a:pt x="1827" y="2026"/>
                </a:lnTo>
                <a:lnTo>
                  <a:pt x="1829" y="2026"/>
                </a:lnTo>
                <a:lnTo>
                  <a:pt x="1829" y="2024"/>
                </a:lnTo>
                <a:lnTo>
                  <a:pt x="1830" y="2024"/>
                </a:lnTo>
                <a:lnTo>
                  <a:pt x="1831" y="2024"/>
                </a:lnTo>
                <a:lnTo>
                  <a:pt x="1831" y="2023"/>
                </a:lnTo>
                <a:lnTo>
                  <a:pt x="1833" y="2023"/>
                </a:lnTo>
                <a:lnTo>
                  <a:pt x="1833" y="2022"/>
                </a:lnTo>
                <a:lnTo>
                  <a:pt x="1834" y="2022"/>
                </a:lnTo>
                <a:lnTo>
                  <a:pt x="1835" y="2022"/>
                </a:lnTo>
                <a:lnTo>
                  <a:pt x="1835" y="2020"/>
                </a:lnTo>
                <a:lnTo>
                  <a:pt x="1834" y="2020"/>
                </a:lnTo>
                <a:close/>
                <a:moveTo>
                  <a:pt x="1876" y="2012"/>
                </a:moveTo>
                <a:lnTo>
                  <a:pt x="1875" y="2012"/>
                </a:lnTo>
                <a:lnTo>
                  <a:pt x="1875" y="2008"/>
                </a:lnTo>
                <a:lnTo>
                  <a:pt x="1873" y="2008"/>
                </a:lnTo>
                <a:lnTo>
                  <a:pt x="1872" y="2008"/>
                </a:lnTo>
                <a:lnTo>
                  <a:pt x="1872" y="2012"/>
                </a:lnTo>
                <a:lnTo>
                  <a:pt x="1872" y="2013"/>
                </a:lnTo>
                <a:lnTo>
                  <a:pt x="1869" y="2013"/>
                </a:lnTo>
                <a:lnTo>
                  <a:pt x="1869" y="2015"/>
                </a:lnTo>
                <a:lnTo>
                  <a:pt x="1872" y="2015"/>
                </a:lnTo>
                <a:lnTo>
                  <a:pt x="1872" y="2016"/>
                </a:lnTo>
                <a:lnTo>
                  <a:pt x="1873" y="2016"/>
                </a:lnTo>
                <a:lnTo>
                  <a:pt x="1875" y="2016"/>
                </a:lnTo>
                <a:lnTo>
                  <a:pt x="1876" y="2016"/>
                </a:lnTo>
                <a:lnTo>
                  <a:pt x="1876" y="2013"/>
                </a:lnTo>
                <a:lnTo>
                  <a:pt x="1876" y="2012"/>
                </a:lnTo>
                <a:close/>
                <a:moveTo>
                  <a:pt x="1838" y="2013"/>
                </a:moveTo>
                <a:lnTo>
                  <a:pt x="1837" y="2013"/>
                </a:lnTo>
                <a:lnTo>
                  <a:pt x="1837" y="2015"/>
                </a:lnTo>
                <a:lnTo>
                  <a:pt x="1838" y="2015"/>
                </a:lnTo>
                <a:lnTo>
                  <a:pt x="1838" y="2013"/>
                </a:lnTo>
                <a:close/>
                <a:moveTo>
                  <a:pt x="1834" y="2016"/>
                </a:moveTo>
                <a:lnTo>
                  <a:pt x="1835" y="2016"/>
                </a:lnTo>
                <a:lnTo>
                  <a:pt x="1837" y="2016"/>
                </a:lnTo>
                <a:lnTo>
                  <a:pt x="1837" y="2015"/>
                </a:lnTo>
                <a:lnTo>
                  <a:pt x="1835" y="2015"/>
                </a:lnTo>
                <a:lnTo>
                  <a:pt x="1834" y="2015"/>
                </a:lnTo>
                <a:lnTo>
                  <a:pt x="1833" y="2015"/>
                </a:lnTo>
                <a:lnTo>
                  <a:pt x="1831" y="2015"/>
                </a:lnTo>
                <a:lnTo>
                  <a:pt x="1831" y="2016"/>
                </a:lnTo>
                <a:lnTo>
                  <a:pt x="1833" y="2016"/>
                </a:lnTo>
                <a:lnTo>
                  <a:pt x="1834" y="2016"/>
                </a:lnTo>
                <a:close/>
                <a:moveTo>
                  <a:pt x="1839" y="2012"/>
                </a:moveTo>
                <a:lnTo>
                  <a:pt x="1839" y="2011"/>
                </a:lnTo>
                <a:lnTo>
                  <a:pt x="1838" y="2009"/>
                </a:lnTo>
                <a:lnTo>
                  <a:pt x="1838" y="2008"/>
                </a:lnTo>
                <a:lnTo>
                  <a:pt x="1837" y="2008"/>
                </a:lnTo>
                <a:lnTo>
                  <a:pt x="1835" y="2009"/>
                </a:lnTo>
                <a:lnTo>
                  <a:pt x="1834" y="2009"/>
                </a:lnTo>
                <a:lnTo>
                  <a:pt x="1833" y="2009"/>
                </a:lnTo>
                <a:lnTo>
                  <a:pt x="1833" y="2011"/>
                </a:lnTo>
                <a:lnTo>
                  <a:pt x="1834" y="2011"/>
                </a:lnTo>
                <a:lnTo>
                  <a:pt x="1838" y="2011"/>
                </a:lnTo>
                <a:lnTo>
                  <a:pt x="1838" y="2012"/>
                </a:lnTo>
                <a:lnTo>
                  <a:pt x="1838" y="2013"/>
                </a:lnTo>
                <a:lnTo>
                  <a:pt x="1839" y="2013"/>
                </a:lnTo>
                <a:lnTo>
                  <a:pt x="1839" y="2012"/>
                </a:lnTo>
                <a:close/>
                <a:moveTo>
                  <a:pt x="1631" y="1981"/>
                </a:moveTo>
                <a:lnTo>
                  <a:pt x="1630" y="1979"/>
                </a:lnTo>
                <a:lnTo>
                  <a:pt x="1629" y="1982"/>
                </a:lnTo>
                <a:lnTo>
                  <a:pt x="1629" y="1984"/>
                </a:lnTo>
                <a:lnTo>
                  <a:pt x="1629" y="1985"/>
                </a:lnTo>
                <a:lnTo>
                  <a:pt x="1630" y="1985"/>
                </a:lnTo>
                <a:lnTo>
                  <a:pt x="1630" y="1984"/>
                </a:lnTo>
                <a:lnTo>
                  <a:pt x="1631" y="1984"/>
                </a:lnTo>
                <a:lnTo>
                  <a:pt x="1631" y="1984"/>
                </a:lnTo>
                <a:lnTo>
                  <a:pt x="1631" y="1982"/>
                </a:lnTo>
                <a:lnTo>
                  <a:pt x="1633" y="1982"/>
                </a:lnTo>
                <a:lnTo>
                  <a:pt x="1633" y="1981"/>
                </a:lnTo>
                <a:lnTo>
                  <a:pt x="1631" y="1979"/>
                </a:lnTo>
                <a:lnTo>
                  <a:pt x="1631" y="1981"/>
                </a:lnTo>
                <a:close/>
                <a:moveTo>
                  <a:pt x="1661" y="1960"/>
                </a:moveTo>
                <a:lnTo>
                  <a:pt x="1664" y="1958"/>
                </a:lnTo>
                <a:lnTo>
                  <a:pt x="1664" y="1956"/>
                </a:lnTo>
                <a:lnTo>
                  <a:pt x="1661" y="1956"/>
                </a:lnTo>
                <a:lnTo>
                  <a:pt x="1660" y="1955"/>
                </a:lnTo>
                <a:lnTo>
                  <a:pt x="1659" y="1956"/>
                </a:lnTo>
                <a:lnTo>
                  <a:pt x="1657" y="1958"/>
                </a:lnTo>
                <a:lnTo>
                  <a:pt x="1659" y="1959"/>
                </a:lnTo>
                <a:lnTo>
                  <a:pt x="1661" y="1960"/>
                </a:lnTo>
                <a:close/>
                <a:moveTo>
                  <a:pt x="1615" y="1921"/>
                </a:moveTo>
                <a:lnTo>
                  <a:pt x="1615" y="1922"/>
                </a:lnTo>
                <a:lnTo>
                  <a:pt x="1614" y="1924"/>
                </a:lnTo>
                <a:lnTo>
                  <a:pt x="1614" y="1926"/>
                </a:lnTo>
                <a:lnTo>
                  <a:pt x="1615" y="1926"/>
                </a:lnTo>
                <a:lnTo>
                  <a:pt x="1616" y="1928"/>
                </a:lnTo>
                <a:lnTo>
                  <a:pt x="1619" y="1928"/>
                </a:lnTo>
                <a:lnTo>
                  <a:pt x="1621" y="1925"/>
                </a:lnTo>
                <a:lnTo>
                  <a:pt x="1622" y="1925"/>
                </a:lnTo>
                <a:lnTo>
                  <a:pt x="1621" y="1924"/>
                </a:lnTo>
                <a:lnTo>
                  <a:pt x="1619" y="1922"/>
                </a:lnTo>
                <a:lnTo>
                  <a:pt x="1618" y="1922"/>
                </a:lnTo>
                <a:lnTo>
                  <a:pt x="1618" y="1924"/>
                </a:lnTo>
                <a:lnTo>
                  <a:pt x="1618" y="1925"/>
                </a:lnTo>
                <a:lnTo>
                  <a:pt x="1615" y="1924"/>
                </a:lnTo>
                <a:lnTo>
                  <a:pt x="1615" y="1922"/>
                </a:lnTo>
                <a:lnTo>
                  <a:pt x="1615" y="1921"/>
                </a:lnTo>
                <a:lnTo>
                  <a:pt x="1616" y="1921"/>
                </a:lnTo>
                <a:lnTo>
                  <a:pt x="1618" y="1922"/>
                </a:lnTo>
                <a:lnTo>
                  <a:pt x="1619" y="1920"/>
                </a:lnTo>
                <a:lnTo>
                  <a:pt x="1616" y="1918"/>
                </a:lnTo>
                <a:lnTo>
                  <a:pt x="1616" y="1918"/>
                </a:lnTo>
                <a:lnTo>
                  <a:pt x="1615" y="1918"/>
                </a:lnTo>
                <a:lnTo>
                  <a:pt x="1614" y="1918"/>
                </a:lnTo>
                <a:lnTo>
                  <a:pt x="1612" y="1920"/>
                </a:lnTo>
                <a:lnTo>
                  <a:pt x="1612" y="1921"/>
                </a:lnTo>
                <a:lnTo>
                  <a:pt x="1615" y="1921"/>
                </a:lnTo>
                <a:close/>
                <a:moveTo>
                  <a:pt x="1618" y="1917"/>
                </a:moveTo>
                <a:lnTo>
                  <a:pt x="1618" y="1916"/>
                </a:lnTo>
                <a:lnTo>
                  <a:pt x="1616" y="1916"/>
                </a:lnTo>
                <a:lnTo>
                  <a:pt x="1616" y="1917"/>
                </a:lnTo>
                <a:lnTo>
                  <a:pt x="1616" y="1918"/>
                </a:lnTo>
                <a:lnTo>
                  <a:pt x="1618" y="1918"/>
                </a:lnTo>
                <a:lnTo>
                  <a:pt x="1618" y="1917"/>
                </a:lnTo>
                <a:close/>
                <a:moveTo>
                  <a:pt x="1653" y="1917"/>
                </a:moveTo>
                <a:lnTo>
                  <a:pt x="1652" y="1914"/>
                </a:lnTo>
                <a:lnTo>
                  <a:pt x="1650" y="1913"/>
                </a:lnTo>
                <a:lnTo>
                  <a:pt x="1650" y="1911"/>
                </a:lnTo>
                <a:lnTo>
                  <a:pt x="1649" y="1911"/>
                </a:lnTo>
                <a:lnTo>
                  <a:pt x="1649" y="1910"/>
                </a:lnTo>
                <a:lnTo>
                  <a:pt x="1648" y="1907"/>
                </a:lnTo>
                <a:lnTo>
                  <a:pt x="1648" y="1906"/>
                </a:lnTo>
                <a:lnTo>
                  <a:pt x="1648" y="1905"/>
                </a:lnTo>
                <a:lnTo>
                  <a:pt x="1646" y="1903"/>
                </a:lnTo>
                <a:lnTo>
                  <a:pt x="1645" y="1901"/>
                </a:lnTo>
                <a:lnTo>
                  <a:pt x="1645" y="1899"/>
                </a:lnTo>
                <a:lnTo>
                  <a:pt x="1644" y="1899"/>
                </a:lnTo>
                <a:lnTo>
                  <a:pt x="1644" y="1902"/>
                </a:lnTo>
                <a:lnTo>
                  <a:pt x="1645" y="1903"/>
                </a:lnTo>
                <a:lnTo>
                  <a:pt x="1646" y="1906"/>
                </a:lnTo>
                <a:lnTo>
                  <a:pt x="1648" y="1907"/>
                </a:lnTo>
                <a:lnTo>
                  <a:pt x="1648" y="1910"/>
                </a:lnTo>
                <a:lnTo>
                  <a:pt x="1649" y="1913"/>
                </a:lnTo>
                <a:lnTo>
                  <a:pt x="1648" y="1914"/>
                </a:lnTo>
                <a:lnTo>
                  <a:pt x="1649" y="1917"/>
                </a:lnTo>
                <a:lnTo>
                  <a:pt x="1648" y="1918"/>
                </a:lnTo>
                <a:lnTo>
                  <a:pt x="1648" y="1918"/>
                </a:lnTo>
                <a:lnTo>
                  <a:pt x="1649" y="1918"/>
                </a:lnTo>
                <a:lnTo>
                  <a:pt x="1650" y="1918"/>
                </a:lnTo>
                <a:lnTo>
                  <a:pt x="1652" y="1918"/>
                </a:lnTo>
                <a:lnTo>
                  <a:pt x="1653" y="1918"/>
                </a:lnTo>
                <a:lnTo>
                  <a:pt x="1655" y="1920"/>
                </a:lnTo>
                <a:lnTo>
                  <a:pt x="1655" y="1918"/>
                </a:lnTo>
                <a:lnTo>
                  <a:pt x="1653" y="1917"/>
                </a:lnTo>
                <a:close/>
                <a:moveTo>
                  <a:pt x="1525" y="1909"/>
                </a:moveTo>
                <a:lnTo>
                  <a:pt x="1527" y="1914"/>
                </a:lnTo>
                <a:lnTo>
                  <a:pt x="1528" y="1913"/>
                </a:lnTo>
                <a:lnTo>
                  <a:pt x="1528" y="1910"/>
                </a:lnTo>
                <a:lnTo>
                  <a:pt x="1527" y="1910"/>
                </a:lnTo>
                <a:lnTo>
                  <a:pt x="1525" y="1909"/>
                </a:lnTo>
                <a:close/>
                <a:moveTo>
                  <a:pt x="1644" y="1896"/>
                </a:moveTo>
                <a:lnTo>
                  <a:pt x="1644" y="1895"/>
                </a:lnTo>
                <a:lnTo>
                  <a:pt x="1646" y="1894"/>
                </a:lnTo>
                <a:lnTo>
                  <a:pt x="1646" y="1892"/>
                </a:lnTo>
                <a:lnTo>
                  <a:pt x="1642" y="1892"/>
                </a:lnTo>
                <a:lnTo>
                  <a:pt x="1642" y="1891"/>
                </a:lnTo>
                <a:lnTo>
                  <a:pt x="1645" y="1890"/>
                </a:lnTo>
                <a:lnTo>
                  <a:pt x="1645" y="1888"/>
                </a:lnTo>
                <a:lnTo>
                  <a:pt x="1644" y="1886"/>
                </a:lnTo>
                <a:lnTo>
                  <a:pt x="1641" y="1887"/>
                </a:lnTo>
                <a:lnTo>
                  <a:pt x="1640" y="1887"/>
                </a:lnTo>
                <a:lnTo>
                  <a:pt x="1640" y="1888"/>
                </a:lnTo>
                <a:lnTo>
                  <a:pt x="1641" y="1890"/>
                </a:lnTo>
                <a:lnTo>
                  <a:pt x="1637" y="1891"/>
                </a:lnTo>
                <a:lnTo>
                  <a:pt x="1637" y="1894"/>
                </a:lnTo>
                <a:lnTo>
                  <a:pt x="1641" y="1892"/>
                </a:lnTo>
                <a:lnTo>
                  <a:pt x="1642" y="1895"/>
                </a:lnTo>
                <a:lnTo>
                  <a:pt x="1642" y="1896"/>
                </a:lnTo>
                <a:lnTo>
                  <a:pt x="1642" y="1898"/>
                </a:lnTo>
                <a:lnTo>
                  <a:pt x="1642" y="1899"/>
                </a:lnTo>
                <a:lnTo>
                  <a:pt x="1644" y="1899"/>
                </a:lnTo>
                <a:lnTo>
                  <a:pt x="1644" y="1898"/>
                </a:lnTo>
                <a:lnTo>
                  <a:pt x="1644" y="1896"/>
                </a:lnTo>
                <a:close/>
                <a:moveTo>
                  <a:pt x="1857" y="1850"/>
                </a:moveTo>
                <a:lnTo>
                  <a:pt x="1857" y="1852"/>
                </a:lnTo>
                <a:lnTo>
                  <a:pt x="1854" y="1852"/>
                </a:lnTo>
                <a:lnTo>
                  <a:pt x="1854" y="1853"/>
                </a:lnTo>
                <a:lnTo>
                  <a:pt x="1857" y="1853"/>
                </a:lnTo>
                <a:lnTo>
                  <a:pt x="1857" y="1856"/>
                </a:lnTo>
                <a:lnTo>
                  <a:pt x="1857" y="1857"/>
                </a:lnTo>
                <a:lnTo>
                  <a:pt x="1857" y="1858"/>
                </a:lnTo>
                <a:lnTo>
                  <a:pt x="1857" y="1860"/>
                </a:lnTo>
                <a:lnTo>
                  <a:pt x="1857" y="1861"/>
                </a:lnTo>
                <a:lnTo>
                  <a:pt x="1857" y="1862"/>
                </a:lnTo>
                <a:lnTo>
                  <a:pt x="1856" y="1864"/>
                </a:lnTo>
                <a:lnTo>
                  <a:pt x="1857" y="1864"/>
                </a:lnTo>
                <a:lnTo>
                  <a:pt x="1863" y="1864"/>
                </a:lnTo>
                <a:lnTo>
                  <a:pt x="1864" y="1864"/>
                </a:lnTo>
                <a:lnTo>
                  <a:pt x="1864" y="1867"/>
                </a:lnTo>
                <a:lnTo>
                  <a:pt x="1868" y="1867"/>
                </a:lnTo>
                <a:lnTo>
                  <a:pt x="1868" y="1868"/>
                </a:lnTo>
                <a:lnTo>
                  <a:pt x="1869" y="1868"/>
                </a:lnTo>
                <a:lnTo>
                  <a:pt x="1875" y="1868"/>
                </a:lnTo>
                <a:lnTo>
                  <a:pt x="1875" y="1867"/>
                </a:lnTo>
                <a:lnTo>
                  <a:pt x="1875" y="1865"/>
                </a:lnTo>
                <a:lnTo>
                  <a:pt x="1869" y="1865"/>
                </a:lnTo>
                <a:lnTo>
                  <a:pt x="1869" y="1864"/>
                </a:lnTo>
                <a:lnTo>
                  <a:pt x="1869" y="1862"/>
                </a:lnTo>
                <a:lnTo>
                  <a:pt x="1868" y="1862"/>
                </a:lnTo>
                <a:lnTo>
                  <a:pt x="1863" y="1862"/>
                </a:lnTo>
                <a:lnTo>
                  <a:pt x="1863" y="1860"/>
                </a:lnTo>
                <a:lnTo>
                  <a:pt x="1858" y="1860"/>
                </a:lnTo>
                <a:lnTo>
                  <a:pt x="1858" y="1858"/>
                </a:lnTo>
                <a:lnTo>
                  <a:pt x="1864" y="1858"/>
                </a:lnTo>
                <a:lnTo>
                  <a:pt x="1864" y="1857"/>
                </a:lnTo>
                <a:lnTo>
                  <a:pt x="1864" y="1854"/>
                </a:lnTo>
                <a:lnTo>
                  <a:pt x="1864" y="1853"/>
                </a:lnTo>
                <a:lnTo>
                  <a:pt x="1858" y="1853"/>
                </a:lnTo>
                <a:lnTo>
                  <a:pt x="1858" y="1852"/>
                </a:lnTo>
                <a:lnTo>
                  <a:pt x="1858" y="1850"/>
                </a:lnTo>
                <a:lnTo>
                  <a:pt x="1858" y="1849"/>
                </a:lnTo>
                <a:lnTo>
                  <a:pt x="1858" y="1848"/>
                </a:lnTo>
                <a:lnTo>
                  <a:pt x="1857" y="1849"/>
                </a:lnTo>
                <a:lnTo>
                  <a:pt x="1857" y="1850"/>
                </a:lnTo>
                <a:close/>
                <a:moveTo>
                  <a:pt x="1887" y="1857"/>
                </a:moveTo>
                <a:lnTo>
                  <a:pt x="1887" y="1856"/>
                </a:lnTo>
                <a:lnTo>
                  <a:pt x="1887" y="1854"/>
                </a:lnTo>
                <a:lnTo>
                  <a:pt x="1888" y="1854"/>
                </a:lnTo>
                <a:lnTo>
                  <a:pt x="1892" y="1853"/>
                </a:lnTo>
                <a:lnTo>
                  <a:pt x="1892" y="1852"/>
                </a:lnTo>
                <a:lnTo>
                  <a:pt x="1898" y="1852"/>
                </a:lnTo>
                <a:lnTo>
                  <a:pt x="1898" y="1850"/>
                </a:lnTo>
                <a:lnTo>
                  <a:pt x="1892" y="1850"/>
                </a:lnTo>
                <a:lnTo>
                  <a:pt x="1892" y="1849"/>
                </a:lnTo>
                <a:lnTo>
                  <a:pt x="1898" y="1849"/>
                </a:lnTo>
                <a:lnTo>
                  <a:pt x="1898" y="1846"/>
                </a:lnTo>
                <a:lnTo>
                  <a:pt x="1895" y="1846"/>
                </a:lnTo>
                <a:lnTo>
                  <a:pt x="1892" y="1846"/>
                </a:lnTo>
                <a:lnTo>
                  <a:pt x="1892" y="1845"/>
                </a:lnTo>
                <a:lnTo>
                  <a:pt x="1891" y="1845"/>
                </a:lnTo>
                <a:lnTo>
                  <a:pt x="1887" y="1848"/>
                </a:lnTo>
                <a:lnTo>
                  <a:pt x="1886" y="1848"/>
                </a:lnTo>
                <a:lnTo>
                  <a:pt x="1886" y="1849"/>
                </a:lnTo>
                <a:lnTo>
                  <a:pt x="1887" y="1849"/>
                </a:lnTo>
                <a:lnTo>
                  <a:pt x="1887" y="1850"/>
                </a:lnTo>
                <a:lnTo>
                  <a:pt x="1887" y="1852"/>
                </a:lnTo>
                <a:lnTo>
                  <a:pt x="1888" y="1852"/>
                </a:lnTo>
                <a:lnTo>
                  <a:pt x="1887" y="1852"/>
                </a:lnTo>
                <a:lnTo>
                  <a:pt x="1884" y="1852"/>
                </a:lnTo>
                <a:lnTo>
                  <a:pt x="1883" y="1853"/>
                </a:lnTo>
                <a:lnTo>
                  <a:pt x="1883" y="1854"/>
                </a:lnTo>
                <a:lnTo>
                  <a:pt x="1883" y="1856"/>
                </a:lnTo>
                <a:lnTo>
                  <a:pt x="1883" y="1857"/>
                </a:lnTo>
                <a:lnTo>
                  <a:pt x="1884" y="1858"/>
                </a:lnTo>
                <a:lnTo>
                  <a:pt x="1884" y="1860"/>
                </a:lnTo>
                <a:lnTo>
                  <a:pt x="1884" y="1861"/>
                </a:lnTo>
                <a:lnTo>
                  <a:pt x="1886" y="1861"/>
                </a:lnTo>
                <a:lnTo>
                  <a:pt x="1886" y="1862"/>
                </a:lnTo>
                <a:lnTo>
                  <a:pt x="1886" y="1864"/>
                </a:lnTo>
                <a:lnTo>
                  <a:pt x="1886" y="1865"/>
                </a:lnTo>
                <a:lnTo>
                  <a:pt x="1884" y="1865"/>
                </a:lnTo>
                <a:lnTo>
                  <a:pt x="1884" y="1867"/>
                </a:lnTo>
                <a:lnTo>
                  <a:pt x="1884" y="1868"/>
                </a:lnTo>
                <a:lnTo>
                  <a:pt x="1887" y="1865"/>
                </a:lnTo>
                <a:lnTo>
                  <a:pt x="1888" y="1864"/>
                </a:lnTo>
                <a:lnTo>
                  <a:pt x="1890" y="1862"/>
                </a:lnTo>
                <a:lnTo>
                  <a:pt x="1888" y="1862"/>
                </a:lnTo>
                <a:lnTo>
                  <a:pt x="1888" y="1861"/>
                </a:lnTo>
                <a:lnTo>
                  <a:pt x="1888" y="1860"/>
                </a:lnTo>
                <a:lnTo>
                  <a:pt x="1888" y="1858"/>
                </a:lnTo>
                <a:lnTo>
                  <a:pt x="1887" y="1858"/>
                </a:lnTo>
                <a:lnTo>
                  <a:pt x="1887" y="1857"/>
                </a:lnTo>
                <a:close/>
                <a:moveTo>
                  <a:pt x="1838" y="1826"/>
                </a:moveTo>
                <a:lnTo>
                  <a:pt x="1839" y="1820"/>
                </a:lnTo>
                <a:lnTo>
                  <a:pt x="1838" y="1820"/>
                </a:lnTo>
                <a:lnTo>
                  <a:pt x="1837" y="1819"/>
                </a:lnTo>
                <a:lnTo>
                  <a:pt x="1837" y="1820"/>
                </a:lnTo>
                <a:lnTo>
                  <a:pt x="1835" y="1823"/>
                </a:lnTo>
                <a:lnTo>
                  <a:pt x="1835" y="1824"/>
                </a:lnTo>
                <a:lnTo>
                  <a:pt x="1837" y="1826"/>
                </a:lnTo>
                <a:lnTo>
                  <a:pt x="1838" y="1826"/>
                </a:lnTo>
                <a:close/>
                <a:moveTo>
                  <a:pt x="1582" y="1767"/>
                </a:moveTo>
                <a:lnTo>
                  <a:pt x="1582" y="1767"/>
                </a:lnTo>
                <a:lnTo>
                  <a:pt x="1581" y="1767"/>
                </a:lnTo>
                <a:lnTo>
                  <a:pt x="1580" y="1767"/>
                </a:lnTo>
                <a:lnTo>
                  <a:pt x="1581" y="1770"/>
                </a:lnTo>
                <a:lnTo>
                  <a:pt x="1584" y="1769"/>
                </a:lnTo>
                <a:lnTo>
                  <a:pt x="1582" y="1769"/>
                </a:lnTo>
                <a:lnTo>
                  <a:pt x="1582" y="1767"/>
                </a:lnTo>
                <a:close/>
                <a:moveTo>
                  <a:pt x="1309" y="1736"/>
                </a:moveTo>
                <a:lnTo>
                  <a:pt x="1309" y="1737"/>
                </a:lnTo>
                <a:lnTo>
                  <a:pt x="1309" y="1739"/>
                </a:lnTo>
                <a:lnTo>
                  <a:pt x="1309" y="1740"/>
                </a:lnTo>
                <a:lnTo>
                  <a:pt x="1309" y="1743"/>
                </a:lnTo>
                <a:lnTo>
                  <a:pt x="1309" y="1746"/>
                </a:lnTo>
                <a:lnTo>
                  <a:pt x="1309" y="1747"/>
                </a:lnTo>
                <a:lnTo>
                  <a:pt x="1309" y="1750"/>
                </a:lnTo>
                <a:lnTo>
                  <a:pt x="1311" y="1754"/>
                </a:lnTo>
                <a:lnTo>
                  <a:pt x="1311" y="1750"/>
                </a:lnTo>
                <a:lnTo>
                  <a:pt x="1312" y="1750"/>
                </a:lnTo>
                <a:lnTo>
                  <a:pt x="1313" y="1750"/>
                </a:lnTo>
                <a:lnTo>
                  <a:pt x="1313" y="1747"/>
                </a:lnTo>
                <a:lnTo>
                  <a:pt x="1313" y="1746"/>
                </a:lnTo>
                <a:lnTo>
                  <a:pt x="1312" y="1743"/>
                </a:lnTo>
                <a:lnTo>
                  <a:pt x="1312" y="1746"/>
                </a:lnTo>
                <a:lnTo>
                  <a:pt x="1311" y="1746"/>
                </a:lnTo>
                <a:lnTo>
                  <a:pt x="1311" y="1743"/>
                </a:lnTo>
                <a:lnTo>
                  <a:pt x="1312" y="1743"/>
                </a:lnTo>
                <a:lnTo>
                  <a:pt x="1312" y="1740"/>
                </a:lnTo>
                <a:lnTo>
                  <a:pt x="1312" y="1739"/>
                </a:lnTo>
                <a:lnTo>
                  <a:pt x="1312" y="1736"/>
                </a:lnTo>
                <a:lnTo>
                  <a:pt x="1312" y="1732"/>
                </a:lnTo>
                <a:lnTo>
                  <a:pt x="1309" y="1732"/>
                </a:lnTo>
                <a:lnTo>
                  <a:pt x="1309" y="1731"/>
                </a:lnTo>
                <a:lnTo>
                  <a:pt x="1309" y="1729"/>
                </a:lnTo>
                <a:lnTo>
                  <a:pt x="1308" y="1729"/>
                </a:lnTo>
                <a:lnTo>
                  <a:pt x="1306" y="1729"/>
                </a:lnTo>
                <a:lnTo>
                  <a:pt x="1306" y="1732"/>
                </a:lnTo>
                <a:lnTo>
                  <a:pt x="1306" y="1733"/>
                </a:lnTo>
                <a:lnTo>
                  <a:pt x="1308" y="1733"/>
                </a:lnTo>
                <a:lnTo>
                  <a:pt x="1309" y="1736"/>
                </a:lnTo>
                <a:close/>
                <a:moveTo>
                  <a:pt x="1331" y="1721"/>
                </a:moveTo>
                <a:lnTo>
                  <a:pt x="1331" y="1721"/>
                </a:lnTo>
                <a:lnTo>
                  <a:pt x="1332" y="1722"/>
                </a:lnTo>
                <a:lnTo>
                  <a:pt x="1332" y="1724"/>
                </a:lnTo>
                <a:lnTo>
                  <a:pt x="1334" y="1724"/>
                </a:lnTo>
                <a:lnTo>
                  <a:pt x="1336" y="1722"/>
                </a:lnTo>
                <a:lnTo>
                  <a:pt x="1336" y="1721"/>
                </a:lnTo>
                <a:lnTo>
                  <a:pt x="1334" y="1721"/>
                </a:lnTo>
                <a:lnTo>
                  <a:pt x="1332" y="1721"/>
                </a:lnTo>
                <a:lnTo>
                  <a:pt x="1332" y="1721"/>
                </a:lnTo>
                <a:lnTo>
                  <a:pt x="1332" y="1720"/>
                </a:lnTo>
                <a:lnTo>
                  <a:pt x="1331" y="1718"/>
                </a:lnTo>
                <a:lnTo>
                  <a:pt x="1331" y="1720"/>
                </a:lnTo>
                <a:lnTo>
                  <a:pt x="1331" y="1721"/>
                </a:lnTo>
                <a:close/>
                <a:moveTo>
                  <a:pt x="1317" y="1716"/>
                </a:moveTo>
                <a:lnTo>
                  <a:pt x="1319" y="1716"/>
                </a:lnTo>
                <a:lnTo>
                  <a:pt x="1320" y="1718"/>
                </a:lnTo>
                <a:lnTo>
                  <a:pt x="1321" y="1718"/>
                </a:lnTo>
                <a:lnTo>
                  <a:pt x="1321" y="1716"/>
                </a:lnTo>
                <a:lnTo>
                  <a:pt x="1321" y="1716"/>
                </a:lnTo>
                <a:lnTo>
                  <a:pt x="1324" y="1716"/>
                </a:lnTo>
                <a:lnTo>
                  <a:pt x="1326" y="1716"/>
                </a:lnTo>
                <a:lnTo>
                  <a:pt x="1327" y="1716"/>
                </a:lnTo>
                <a:lnTo>
                  <a:pt x="1327" y="1714"/>
                </a:lnTo>
                <a:lnTo>
                  <a:pt x="1326" y="1714"/>
                </a:lnTo>
                <a:lnTo>
                  <a:pt x="1326" y="1711"/>
                </a:lnTo>
                <a:lnTo>
                  <a:pt x="1323" y="1711"/>
                </a:lnTo>
                <a:lnTo>
                  <a:pt x="1321" y="1711"/>
                </a:lnTo>
                <a:lnTo>
                  <a:pt x="1321" y="1714"/>
                </a:lnTo>
                <a:lnTo>
                  <a:pt x="1321" y="1714"/>
                </a:lnTo>
                <a:lnTo>
                  <a:pt x="1320" y="1714"/>
                </a:lnTo>
                <a:lnTo>
                  <a:pt x="1319" y="1714"/>
                </a:lnTo>
                <a:lnTo>
                  <a:pt x="1319" y="1711"/>
                </a:lnTo>
                <a:lnTo>
                  <a:pt x="1317" y="1711"/>
                </a:lnTo>
                <a:lnTo>
                  <a:pt x="1316" y="1711"/>
                </a:lnTo>
                <a:lnTo>
                  <a:pt x="1316" y="1714"/>
                </a:lnTo>
                <a:lnTo>
                  <a:pt x="1316" y="1716"/>
                </a:lnTo>
                <a:lnTo>
                  <a:pt x="1316" y="1718"/>
                </a:lnTo>
                <a:lnTo>
                  <a:pt x="1316" y="1720"/>
                </a:lnTo>
                <a:lnTo>
                  <a:pt x="1317" y="1718"/>
                </a:lnTo>
                <a:lnTo>
                  <a:pt x="1317" y="1716"/>
                </a:lnTo>
                <a:close/>
                <a:moveTo>
                  <a:pt x="1085" y="1571"/>
                </a:moveTo>
                <a:lnTo>
                  <a:pt x="1084" y="1571"/>
                </a:lnTo>
                <a:lnTo>
                  <a:pt x="1085" y="1569"/>
                </a:lnTo>
                <a:lnTo>
                  <a:pt x="1086" y="1566"/>
                </a:lnTo>
                <a:lnTo>
                  <a:pt x="1086" y="1565"/>
                </a:lnTo>
                <a:lnTo>
                  <a:pt x="1085" y="1565"/>
                </a:lnTo>
                <a:lnTo>
                  <a:pt x="1084" y="1567"/>
                </a:lnTo>
                <a:lnTo>
                  <a:pt x="1082" y="1570"/>
                </a:lnTo>
                <a:lnTo>
                  <a:pt x="1081" y="1571"/>
                </a:lnTo>
                <a:lnTo>
                  <a:pt x="1082" y="1571"/>
                </a:lnTo>
                <a:lnTo>
                  <a:pt x="1085" y="1573"/>
                </a:lnTo>
                <a:lnTo>
                  <a:pt x="1086" y="1574"/>
                </a:lnTo>
                <a:lnTo>
                  <a:pt x="1088" y="1574"/>
                </a:lnTo>
                <a:lnTo>
                  <a:pt x="1086" y="1573"/>
                </a:lnTo>
                <a:lnTo>
                  <a:pt x="1085" y="1571"/>
                </a:lnTo>
                <a:close/>
                <a:moveTo>
                  <a:pt x="1093" y="1566"/>
                </a:moveTo>
                <a:lnTo>
                  <a:pt x="1092" y="1565"/>
                </a:lnTo>
                <a:lnTo>
                  <a:pt x="1092" y="1563"/>
                </a:lnTo>
                <a:lnTo>
                  <a:pt x="1092" y="1561"/>
                </a:lnTo>
                <a:lnTo>
                  <a:pt x="1092" y="1559"/>
                </a:lnTo>
                <a:lnTo>
                  <a:pt x="1090" y="1561"/>
                </a:lnTo>
                <a:lnTo>
                  <a:pt x="1089" y="1563"/>
                </a:lnTo>
                <a:lnTo>
                  <a:pt x="1088" y="1566"/>
                </a:lnTo>
                <a:lnTo>
                  <a:pt x="1088" y="1567"/>
                </a:lnTo>
                <a:lnTo>
                  <a:pt x="1089" y="1567"/>
                </a:lnTo>
                <a:lnTo>
                  <a:pt x="1090" y="1569"/>
                </a:lnTo>
                <a:lnTo>
                  <a:pt x="1092" y="1569"/>
                </a:lnTo>
                <a:lnTo>
                  <a:pt x="1092" y="1569"/>
                </a:lnTo>
                <a:lnTo>
                  <a:pt x="1093" y="1567"/>
                </a:lnTo>
                <a:lnTo>
                  <a:pt x="1093" y="1566"/>
                </a:lnTo>
                <a:close/>
                <a:moveTo>
                  <a:pt x="1092" y="1558"/>
                </a:moveTo>
                <a:lnTo>
                  <a:pt x="1093" y="1558"/>
                </a:lnTo>
                <a:lnTo>
                  <a:pt x="1094" y="1558"/>
                </a:lnTo>
                <a:lnTo>
                  <a:pt x="1097" y="1559"/>
                </a:lnTo>
                <a:lnTo>
                  <a:pt x="1098" y="1559"/>
                </a:lnTo>
                <a:lnTo>
                  <a:pt x="1098" y="1558"/>
                </a:lnTo>
                <a:lnTo>
                  <a:pt x="1098" y="1558"/>
                </a:lnTo>
                <a:lnTo>
                  <a:pt x="1096" y="1556"/>
                </a:lnTo>
                <a:lnTo>
                  <a:pt x="1097" y="1556"/>
                </a:lnTo>
                <a:lnTo>
                  <a:pt x="1097" y="1555"/>
                </a:lnTo>
                <a:lnTo>
                  <a:pt x="1094" y="1555"/>
                </a:lnTo>
                <a:lnTo>
                  <a:pt x="1093" y="1554"/>
                </a:lnTo>
                <a:lnTo>
                  <a:pt x="1092" y="1554"/>
                </a:lnTo>
                <a:lnTo>
                  <a:pt x="1092" y="1556"/>
                </a:lnTo>
                <a:lnTo>
                  <a:pt x="1092" y="1558"/>
                </a:lnTo>
                <a:close/>
                <a:moveTo>
                  <a:pt x="1090" y="1547"/>
                </a:moveTo>
                <a:lnTo>
                  <a:pt x="1090" y="1548"/>
                </a:lnTo>
                <a:lnTo>
                  <a:pt x="1092" y="1548"/>
                </a:lnTo>
                <a:lnTo>
                  <a:pt x="1092" y="1550"/>
                </a:lnTo>
                <a:lnTo>
                  <a:pt x="1093" y="1547"/>
                </a:lnTo>
                <a:lnTo>
                  <a:pt x="1094" y="1547"/>
                </a:lnTo>
                <a:lnTo>
                  <a:pt x="1093" y="1546"/>
                </a:lnTo>
                <a:lnTo>
                  <a:pt x="1093" y="1544"/>
                </a:lnTo>
                <a:lnTo>
                  <a:pt x="1092" y="1544"/>
                </a:lnTo>
                <a:lnTo>
                  <a:pt x="1092" y="1546"/>
                </a:lnTo>
                <a:lnTo>
                  <a:pt x="1090" y="1547"/>
                </a:lnTo>
                <a:close/>
                <a:moveTo>
                  <a:pt x="1096" y="1548"/>
                </a:moveTo>
                <a:lnTo>
                  <a:pt x="1097" y="1550"/>
                </a:lnTo>
                <a:lnTo>
                  <a:pt x="1100" y="1550"/>
                </a:lnTo>
                <a:lnTo>
                  <a:pt x="1101" y="1547"/>
                </a:lnTo>
                <a:lnTo>
                  <a:pt x="1101" y="1546"/>
                </a:lnTo>
                <a:lnTo>
                  <a:pt x="1104" y="1547"/>
                </a:lnTo>
                <a:lnTo>
                  <a:pt x="1105" y="1547"/>
                </a:lnTo>
                <a:lnTo>
                  <a:pt x="1105" y="1546"/>
                </a:lnTo>
                <a:lnTo>
                  <a:pt x="1103" y="1544"/>
                </a:lnTo>
                <a:lnTo>
                  <a:pt x="1101" y="1544"/>
                </a:lnTo>
                <a:lnTo>
                  <a:pt x="1101" y="1540"/>
                </a:lnTo>
                <a:lnTo>
                  <a:pt x="1101" y="1539"/>
                </a:lnTo>
                <a:lnTo>
                  <a:pt x="1100" y="1539"/>
                </a:lnTo>
                <a:lnTo>
                  <a:pt x="1100" y="1540"/>
                </a:lnTo>
                <a:lnTo>
                  <a:pt x="1100" y="1544"/>
                </a:lnTo>
                <a:lnTo>
                  <a:pt x="1098" y="1548"/>
                </a:lnTo>
                <a:lnTo>
                  <a:pt x="1097" y="1548"/>
                </a:lnTo>
                <a:lnTo>
                  <a:pt x="1096" y="1547"/>
                </a:lnTo>
                <a:lnTo>
                  <a:pt x="1094" y="1547"/>
                </a:lnTo>
                <a:lnTo>
                  <a:pt x="1094" y="1548"/>
                </a:lnTo>
                <a:lnTo>
                  <a:pt x="1096" y="1548"/>
                </a:lnTo>
                <a:close/>
                <a:moveTo>
                  <a:pt x="1122" y="1498"/>
                </a:moveTo>
                <a:lnTo>
                  <a:pt x="1120" y="1497"/>
                </a:lnTo>
                <a:lnTo>
                  <a:pt x="1119" y="1499"/>
                </a:lnTo>
                <a:lnTo>
                  <a:pt x="1118" y="1499"/>
                </a:lnTo>
                <a:lnTo>
                  <a:pt x="1118" y="1498"/>
                </a:lnTo>
                <a:lnTo>
                  <a:pt x="1119" y="1497"/>
                </a:lnTo>
                <a:lnTo>
                  <a:pt x="1118" y="1497"/>
                </a:lnTo>
                <a:lnTo>
                  <a:pt x="1116" y="1497"/>
                </a:lnTo>
                <a:lnTo>
                  <a:pt x="1116" y="1498"/>
                </a:lnTo>
                <a:lnTo>
                  <a:pt x="1116" y="1499"/>
                </a:lnTo>
                <a:lnTo>
                  <a:pt x="1118" y="1501"/>
                </a:lnTo>
                <a:lnTo>
                  <a:pt x="1119" y="1501"/>
                </a:lnTo>
                <a:lnTo>
                  <a:pt x="1123" y="1501"/>
                </a:lnTo>
                <a:lnTo>
                  <a:pt x="1122" y="1499"/>
                </a:lnTo>
                <a:lnTo>
                  <a:pt x="1122" y="1498"/>
                </a:lnTo>
                <a:close/>
                <a:moveTo>
                  <a:pt x="1112" y="1498"/>
                </a:moveTo>
                <a:lnTo>
                  <a:pt x="1111" y="1498"/>
                </a:lnTo>
                <a:lnTo>
                  <a:pt x="1111" y="1495"/>
                </a:lnTo>
                <a:lnTo>
                  <a:pt x="1109" y="1495"/>
                </a:lnTo>
                <a:lnTo>
                  <a:pt x="1108" y="1495"/>
                </a:lnTo>
                <a:lnTo>
                  <a:pt x="1109" y="1498"/>
                </a:lnTo>
                <a:lnTo>
                  <a:pt x="1113" y="1499"/>
                </a:lnTo>
                <a:lnTo>
                  <a:pt x="1116" y="1499"/>
                </a:lnTo>
                <a:lnTo>
                  <a:pt x="1113" y="1498"/>
                </a:lnTo>
                <a:lnTo>
                  <a:pt x="1112" y="1498"/>
                </a:lnTo>
                <a:close/>
                <a:moveTo>
                  <a:pt x="1137" y="1461"/>
                </a:moveTo>
                <a:lnTo>
                  <a:pt x="1131" y="1461"/>
                </a:lnTo>
                <a:lnTo>
                  <a:pt x="1128" y="1461"/>
                </a:lnTo>
                <a:lnTo>
                  <a:pt x="1127" y="1461"/>
                </a:lnTo>
                <a:lnTo>
                  <a:pt x="1124" y="1461"/>
                </a:lnTo>
                <a:lnTo>
                  <a:pt x="1124" y="1463"/>
                </a:lnTo>
                <a:lnTo>
                  <a:pt x="1124" y="1468"/>
                </a:lnTo>
                <a:lnTo>
                  <a:pt x="1124" y="1469"/>
                </a:lnTo>
                <a:lnTo>
                  <a:pt x="1126" y="1467"/>
                </a:lnTo>
                <a:lnTo>
                  <a:pt x="1126" y="1463"/>
                </a:lnTo>
                <a:lnTo>
                  <a:pt x="1128" y="1463"/>
                </a:lnTo>
                <a:lnTo>
                  <a:pt x="1131" y="1463"/>
                </a:lnTo>
                <a:lnTo>
                  <a:pt x="1130" y="1467"/>
                </a:lnTo>
                <a:lnTo>
                  <a:pt x="1131" y="1467"/>
                </a:lnTo>
                <a:lnTo>
                  <a:pt x="1132" y="1467"/>
                </a:lnTo>
                <a:lnTo>
                  <a:pt x="1132" y="1463"/>
                </a:lnTo>
                <a:lnTo>
                  <a:pt x="1137" y="1463"/>
                </a:lnTo>
                <a:lnTo>
                  <a:pt x="1138" y="1463"/>
                </a:lnTo>
                <a:lnTo>
                  <a:pt x="1138" y="1461"/>
                </a:lnTo>
                <a:lnTo>
                  <a:pt x="1137" y="1459"/>
                </a:lnTo>
                <a:lnTo>
                  <a:pt x="1137" y="1460"/>
                </a:lnTo>
                <a:lnTo>
                  <a:pt x="1137" y="1461"/>
                </a:lnTo>
                <a:close/>
                <a:moveTo>
                  <a:pt x="896" y="1423"/>
                </a:moveTo>
                <a:lnTo>
                  <a:pt x="899" y="1425"/>
                </a:lnTo>
                <a:lnTo>
                  <a:pt x="900" y="1425"/>
                </a:lnTo>
                <a:lnTo>
                  <a:pt x="900" y="1423"/>
                </a:lnTo>
                <a:lnTo>
                  <a:pt x="900" y="1422"/>
                </a:lnTo>
                <a:lnTo>
                  <a:pt x="899" y="1422"/>
                </a:lnTo>
                <a:lnTo>
                  <a:pt x="896" y="1422"/>
                </a:lnTo>
                <a:lnTo>
                  <a:pt x="896" y="1423"/>
                </a:lnTo>
                <a:lnTo>
                  <a:pt x="896" y="1423"/>
                </a:lnTo>
                <a:close/>
                <a:moveTo>
                  <a:pt x="1221" y="1407"/>
                </a:moveTo>
                <a:lnTo>
                  <a:pt x="1219" y="1405"/>
                </a:lnTo>
                <a:lnTo>
                  <a:pt x="1219" y="1407"/>
                </a:lnTo>
                <a:lnTo>
                  <a:pt x="1218" y="1412"/>
                </a:lnTo>
                <a:lnTo>
                  <a:pt x="1219" y="1412"/>
                </a:lnTo>
                <a:lnTo>
                  <a:pt x="1221" y="1411"/>
                </a:lnTo>
                <a:lnTo>
                  <a:pt x="1221" y="1408"/>
                </a:lnTo>
                <a:lnTo>
                  <a:pt x="1222" y="1408"/>
                </a:lnTo>
                <a:lnTo>
                  <a:pt x="1225" y="1408"/>
                </a:lnTo>
                <a:lnTo>
                  <a:pt x="1222" y="1407"/>
                </a:lnTo>
                <a:lnTo>
                  <a:pt x="1221" y="1407"/>
                </a:lnTo>
                <a:close/>
                <a:moveTo>
                  <a:pt x="1192" y="1390"/>
                </a:moveTo>
                <a:lnTo>
                  <a:pt x="1191" y="1392"/>
                </a:lnTo>
                <a:lnTo>
                  <a:pt x="1192" y="1395"/>
                </a:lnTo>
                <a:lnTo>
                  <a:pt x="1192" y="1395"/>
                </a:lnTo>
                <a:lnTo>
                  <a:pt x="1192" y="1397"/>
                </a:lnTo>
                <a:lnTo>
                  <a:pt x="1191" y="1397"/>
                </a:lnTo>
                <a:lnTo>
                  <a:pt x="1191" y="1395"/>
                </a:lnTo>
                <a:lnTo>
                  <a:pt x="1191" y="1395"/>
                </a:lnTo>
                <a:lnTo>
                  <a:pt x="1190" y="1395"/>
                </a:lnTo>
                <a:lnTo>
                  <a:pt x="1190" y="1395"/>
                </a:lnTo>
                <a:lnTo>
                  <a:pt x="1190" y="1395"/>
                </a:lnTo>
                <a:lnTo>
                  <a:pt x="1188" y="1395"/>
                </a:lnTo>
                <a:lnTo>
                  <a:pt x="1190" y="1399"/>
                </a:lnTo>
                <a:lnTo>
                  <a:pt x="1188" y="1399"/>
                </a:lnTo>
                <a:lnTo>
                  <a:pt x="1187" y="1399"/>
                </a:lnTo>
                <a:lnTo>
                  <a:pt x="1185" y="1399"/>
                </a:lnTo>
                <a:lnTo>
                  <a:pt x="1185" y="1401"/>
                </a:lnTo>
                <a:lnTo>
                  <a:pt x="1188" y="1400"/>
                </a:lnTo>
                <a:lnTo>
                  <a:pt x="1190" y="1400"/>
                </a:lnTo>
                <a:lnTo>
                  <a:pt x="1192" y="1400"/>
                </a:lnTo>
                <a:lnTo>
                  <a:pt x="1194" y="1400"/>
                </a:lnTo>
                <a:lnTo>
                  <a:pt x="1194" y="1401"/>
                </a:lnTo>
                <a:lnTo>
                  <a:pt x="1195" y="1400"/>
                </a:lnTo>
                <a:lnTo>
                  <a:pt x="1195" y="1399"/>
                </a:lnTo>
                <a:lnTo>
                  <a:pt x="1195" y="1397"/>
                </a:lnTo>
                <a:lnTo>
                  <a:pt x="1194" y="1395"/>
                </a:lnTo>
                <a:lnTo>
                  <a:pt x="1194" y="1392"/>
                </a:lnTo>
                <a:lnTo>
                  <a:pt x="1192" y="1390"/>
                </a:lnTo>
                <a:close/>
                <a:moveTo>
                  <a:pt x="939" y="1397"/>
                </a:moveTo>
                <a:lnTo>
                  <a:pt x="939" y="1399"/>
                </a:lnTo>
                <a:lnTo>
                  <a:pt x="939" y="1400"/>
                </a:lnTo>
                <a:lnTo>
                  <a:pt x="941" y="1400"/>
                </a:lnTo>
                <a:lnTo>
                  <a:pt x="942" y="1400"/>
                </a:lnTo>
                <a:lnTo>
                  <a:pt x="942" y="1399"/>
                </a:lnTo>
                <a:lnTo>
                  <a:pt x="944" y="1399"/>
                </a:lnTo>
                <a:lnTo>
                  <a:pt x="944" y="1397"/>
                </a:lnTo>
                <a:lnTo>
                  <a:pt x="946" y="1396"/>
                </a:lnTo>
                <a:lnTo>
                  <a:pt x="948" y="1395"/>
                </a:lnTo>
                <a:lnTo>
                  <a:pt x="946" y="1395"/>
                </a:lnTo>
                <a:lnTo>
                  <a:pt x="945" y="1395"/>
                </a:lnTo>
                <a:lnTo>
                  <a:pt x="944" y="1395"/>
                </a:lnTo>
                <a:lnTo>
                  <a:pt x="941" y="1395"/>
                </a:lnTo>
                <a:lnTo>
                  <a:pt x="942" y="1396"/>
                </a:lnTo>
                <a:lnTo>
                  <a:pt x="939" y="1397"/>
                </a:lnTo>
                <a:close/>
                <a:moveTo>
                  <a:pt x="1135" y="1362"/>
                </a:moveTo>
                <a:lnTo>
                  <a:pt x="1134" y="1363"/>
                </a:lnTo>
                <a:lnTo>
                  <a:pt x="1134" y="1365"/>
                </a:lnTo>
                <a:lnTo>
                  <a:pt x="1135" y="1366"/>
                </a:lnTo>
                <a:lnTo>
                  <a:pt x="1137" y="1363"/>
                </a:lnTo>
                <a:lnTo>
                  <a:pt x="1138" y="1365"/>
                </a:lnTo>
                <a:lnTo>
                  <a:pt x="1139" y="1363"/>
                </a:lnTo>
                <a:lnTo>
                  <a:pt x="1139" y="1362"/>
                </a:lnTo>
                <a:lnTo>
                  <a:pt x="1138" y="1362"/>
                </a:lnTo>
                <a:lnTo>
                  <a:pt x="1135" y="1363"/>
                </a:lnTo>
                <a:lnTo>
                  <a:pt x="1135" y="1362"/>
                </a:lnTo>
                <a:close/>
                <a:moveTo>
                  <a:pt x="942" y="1301"/>
                </a:moveTo>
                <a:lnTo>
                  <a:pt x="944" y="1298"/>
                </a:lnTo>
                <a:lnTo>
                  <a:pt x="944" y="1297"/>
                </a:lnTo>
                <a:lnTo>
                  <a:pt x="942" y="1299"/>
                </a:lnTo>
                <a:lnTo>
                  <a:pt x="941" y="1301"/>
                </a:lnTo>
                <a:lnTo>
                  <a:pt x="939" y="1303"/>
                </a:lnTo>
                <a:lnTo>
                  <a:pt x="939" y="1305"/>
                </a:lnTo>
                <a:lnTo>
                  <a:pt x="941" y="1302"/>
                </a:lnTo>
                <a:lnTo>
                  <a:pt x="942" y="1301"/>
                </a:lnTo>
                <a:close/>
                <a:moveTo>
                  <a:pt x="945" y="1295"/>
                </a:moveTo>
                <a:lnTo>
                  <a:pt x="944" y="1295"/>
                </a:lnTo>
                <a:lnTo>
                  <a:pt x="944" y="1297"/>
                </a:lnTo>
                <a:lnTo>
                  <a:pt x="945" y="1297"/>
                </a:lnTo>
                <a:lnTo>
                  <a:pt x="945" y="1295"/>
                </a:lnTo>
                <a:close/>
                <a:moveTo>
                  <a:pt x="935" y="1306"/>
                </a:moveTo>
                <a:lnTo>
                  <a:pt x="935" y="1308"/>
                </a:lnTo>
                <a:lnTo>
                  <a:pt x="935" y="1309"/>
                </a:lnTo>
                <a:lnTo>
                  <a:pt x="937" y="1308"/>
                </a:lnTo>
                <a:lnTo>
                  <a:pt x="938" y="1308"/>
                </a:lnTo>
                <a:lnTo>
                  <a:pt x="938" y="1306"/>
                </a:lnTo>
                <a:lnTo>
                  <a:pt x="937" y="1306"/>
                </a:lnTo>
                <a:lnTo>
                  <a:pt x="935" y="1305"/>
                </a:lnTo>
                <a:lnTo>
                  <a:pt x="935" y="1303"/>
                </a:lnTo>
                <a:lnTo>
                  <a:pt x="935" y="1302"/>
                </a:lnTo>
                <a:lnTo>
                  <a:pt x="934" y="1302"/>
                </a:lnTo>
                <a:lnTo>
                  <a:pt x="934" y="1303"/>
                </a:lnTo>
                <a:lnTo>
                  <a:pt x="935" y="1306"/>
                </a:lnTo>
                <a:close/>
                <a:moveTo>
                  <a:pt x="939" y="1305"/>
                </a:moveTo>
                <a:lnTo>
                  <a:pt x="938" y="1305"/>
                </a:lnTo>
                <a:lnTo>
                  <a:pt x="938" y="1306"/>
                </a:lnTo>
                <a:lnTo>
                  <a:pt x="939" y="1306"/>
                </a:lnTo>
                <a:lnTo>
                  <a:pt x="939" y="1305"/>
                </a:lnTo>
                <a:close/>
                <a:moveTo>
                  <a:pt x="942" y="1294"/>
                </a:moveTo>
                <a:lnTo>
                  <a:pt x="942" y="1293"/>
                </a:lnTo>
                <a:lnTo>
                  <a:pt x="942" y="1290"/>
                </a:lnTo>
                <a:lnTo>
                  <a:pt x="942" y="1288"/>
                </a:lnTo>
                <a:lnTo>
                  <a:pt x="944" y="1287"/>
                </a:lnTo>
                <a:lnTo>
                  <a:pt x="945" y="1286"/>
                </a:lnTo>
                <a:lnTo>
                  <a:pt x="946" y="1284"/>
                </a:lnTo>
                <a:lnTo>
                  <a:pt x="945" y="1283"/>
                </a:lnTo>
                <a:lnTo>
                  <a:pt x="944" y="1283"/>
                </a:lnTo>
                <a:lnTo>
                  <a:pt x="942" y="1286"/>
                </a:lnTo>
                <a:lnTo>
                  <a:pt x="941" y="1287"/>
                </a:lnTo>
                <a:lnTo>
                  <a:pt x="941" y="1288"/>
                </a:lnTo>
                <a:lnTo>
                  <a:pt x="938" y="1290"/>
                </a:lnTo>
                <a:lnTo>
                  <a:pt x="941" y="1293"/>
                </a:lnTo>
                <a:lnTo>
                  <a:pt x="939" y="1293"/>
                </a:lnTo>
                <a:lnTo>
                  <a:pt x="939" y="1294"/>
                </a:lnTo>
                <a:lnTo>
                  <a:pt x="941" y="1294"/>
                </a:lnTo>
                <a:lnTo>
                  <a:pt x="941" y="1295"/>
                </a:lnTo>
                <a:lnTo>
                  <a:pt x="942" y="1295"/>
                </a:lnTo>
                <a:lnTo>
                  <a:pt x="942" y="1295"/>
                </a:lnTo>
                <a:lnTo>
                  <a:pt x="944" y="1295"/>
                </a:lnTo>
                <a:lnTo>
                  <a:pt x="944" y="1295"/>
                </a:lnTo>
                <a:lnTo>
                  <a:pt x="942" y="1294"/>
                </a:lnTo>
                <a:close/>
                <a:moveTo>
                  <a:pt x="935" y="1288"/>
                </a:moveTo>
                <a:lnTo>
                  <a:pt x="937" y="1288"/>
                </a:lnTo>
                <a:lnTo>
                  <a:pt x="937" y="1287"/>
                </a:lnTo>
                <a:lnTo>
                  <a:pt x="938" y="1287"/>
                </a:lnTo>
                <a:lnTo>
                  <a:pt x="939" y="1286"/>
                </a:lnTo>
                <a:lnTo>
                  <a:pt x="938" y="1283"/>
                </a:lnTo>
                <a:lnTo>
                  <a:pt x="937" y="1286"/>
                </a:lnTo>
                <a:lnTo>
                  <a:pt x="935" y="1286"/>
                </a:lnTo>
                <a:lnTo>
                  <a:pt x="934" y="1283"/>
                </a:lnTo>
                <a:lnTo>
                  <a:pt x="933" y="1283"/>
                </a:lnTo>
                <a:lnTo>
                  <a:pt x="933" y="1284"/>
                </a:lnTo>
                <a:lnTo>
                  <a:pt x="931" y="1287"/>
                </a:lnTo>
                <a:lnTo>
                  <a:pt x="935" y="1287"/>
                </a:lnTo>
                <a:lnTo>
                  <a:pt x="935" y="1288"/>
                </a:lnTo>
                <a:close/>
                <a:moveTo>
                  <a:pt x="1147" y="1278"/>
                </a:moveTo>
                <a:lnTo>
                  <a:pt x="1147" y="1280"/>
                </a:lnTo>
                <a:lnTo>
                  <a:pt x="1149" y="1280"/>
                </a:lnTo>
                <a:lnTo>
                  <a:pt x="1149" y="1282"/>
                </a:lnTo>
                <a:lnTo>
                  <a:pt x="1147" y="1283"/>
                </a:lnTo>
                <a:lnTo>
                  <a:pt x="1149" y="1286"/>
                </a:lnTo>
                <a:lnTo>
                  <a:pt x="1150" y="1283"/>
                </a:lnTo>
                <a:lnTo>
                  <a:pt x="1152" y="1283"/>
                </a:lnTo>
                <a:lnTo>
                  <a:pt x="1150" y="1282"/>
                </a:lnTo>
                <a:lnTo>
                  <a:pt x="1153" y="1279"/>
                </a:lnTo>
                <a:lnTo>
                  <a:pt x="1152" y="1278"/>
                </a:lnTo>
                <a:lnTo>
                  <a:pt x="1149" y="1278"/>
                </a:lnTo>
                <a:lnTo>
                  <a:pt x="1147" y="1278"/>
                </a:lnTo>
                <a:close/>
                <a:moveTo>
                  <a:pt x="960" y="1256"/>
                </a:moveTo>
                <a:lnTo>
                  <a:pt x="961" y="1256"/>
                </a:lnTo>
                <a:lnTo>
                  <a:pt x="961" y="1260"/>
                </a:lnTo>
                <a:lnTo>
                  <a:pt x="958" y="1259"/>
                </a:lnTo>
                <a:lnTo>
                  <a:pt x="957" y="1261"/>
                </a:lnTo>
                <a:lnTo>
                  <a:pt x="957" y="1263"/>
                </a:lnTo>
                <a:lnTo>
                  <a:pt x="960" y="1263"/>
                </a:lnTo>
                <a:lnTo>
                  <a:pt x="960" y="1264"/>
                </a:lnTo>
                <a:lnTo>
                  <a:pt x="960" y="1265"/>
                </a:lnTo>
                <a:lnTo>
                  <a:pt x="958" y="1268"/>
                </a:lnTo>
                <a:lnTo>
                  <a:pt x="958" y="1269"/>
                </a:lnTo>
                <a:lnTo>
                  <a:pt x="958" y="1272"/>
                </a:lnTo>
                <a:lnTo>
                  <a:pt x="954" y="1271"/>
                </a:lnTo>
                <a:lnTo>
                  <a:pt x="954" y="1274"/>
                </a:lnTo>
                <a:lnTo>
                  <a:pt x="956" y="1274"/>
                </a:lnTo>
                <a:lnTo>
                  <a:pt x="957" y="1275"/>
                </a:lnTo>
                <a:lnTo>
                  <a:pt x="958" y="1275"/>
                </a:lnTo>
                <a:lnTo>
                  <a:pt x="961" y="1275"/>
                </a:lnTo>
                <a:lnTo>
                  <a:pt x="960" y="1279"/>
                </a:lnTo>
                <a:lnTo>
                  <a:pt x="958" y="1280"/>
                </a:lnTo>
                <a:lnTo>
                  <a:pt x="958" y="1279"/>
                </a:lnTo>
                <a:lnTo>
                  <a:pt x="957" y="1279"/>
                </a:lnTo>
                <a:lnTo>
                  <a:pt x="956" y="1279"/>
                </a:lnTo>
                <a:lnTo>
                  <a:pt x="954" y="1278"/>
                </a:lnTo>
                <a:lnTo>
                  <a:pt x="953" y="1282"/>
                </a:lnTo>
                <a:lnTo>
                  <a:pt x="952" y="1280"/>
                </a:lnTo>
                <a:lnTo>
                  <a:pt x="952" y="1278"/>
                </a:lnTo>
                <a:lnTo>
                  <a:pt x="950" y="1278"/>
                </a:lnTo>
                <a:lnTo>
                  <a:pt x="950" y="1276"/>
                </a:lnTo>
                <a:lnTo>
                  <a:pt x="952" y="1276"/>
                </a:lnTo>
                <a:lnTo>
                  <a:pt x="953" y="1274"/>
                </a:lnTo>
                <a:lnTo>
                  <a:pt x="953" y="1271"/>
                </a:lnTo>
                <a:lnTo>
                  <a:pt x="954" y="1268"/>
                </a:lnTo>
                <a:lnTo>
                  <a:pt x="954" y="1265"/>
                </a:lnTo>
                <a:lnTo>
                  <a:pt x="954" y="1264"/>
                </a:lnTo>
                <a:lnTo>
                  <a:pt x="956" y="1263"/>
                </a:lnTo>
                <a:lnTo>
                  <a:pt x="954" y="1263"/>
                </a:lnTo>
                <a:lnTo>
                  <a:pt x="952" y="1263"/>
                </a:lnTo>
                <a:lnTo>
                  <a:pt x="952" y="1263"/>
                </a:lnTo>
                <a:lnTo>
                  <a:pt x="950" y="1263"/>
                </a:lnTo>
                <a:lnTo>
                  <a:pt x="949" y="1263"/>
                </a:lnTo>
                <a:lnTo>
                  <a:pt x="949" y="1261"/>
                </a:lnTo>
                <a:lnTo>
                  <a:pt x="950" y="1261"/>
                </a:lnTo>
                <a:lnTo>
                  <a:pt x="950" y="1259"/>
                </a:lnTo>
                <a:lnTo>
                  <a:pt x="952" y="1254"/>
                </a:lnTo>
                <a:lnTo>
                  <a:pt x="953" y="1254"/>
                </a:lnTo>
                <a:lnTo>
                  <a:pt x="956" y="1254"/>
                </a:lnTo>
                <a:lnTo>
                  <a:pt x="956" y="1256"/>
                </a:lnTo>
                <a:lnTo>
                  <a:pt x="957" y="1256"/>
                </a:lnTo>
                <a:lnTo>
                  <a:pt x="958" y="1256"/>
                </a:lnTo>
                <a:lnTo>
                  <a:pt x="958" y="1257"/>
                </a:lnTo>
                <a:lnTo>
                  <a:pt x="960" y="1256"/>
                </a:lnTo>
                <a:close/>
                <a:moveTo>
                  <a:pt x="956" y="1260"/>
                </a:moveTo>
                <a:lnTo>
                  <a:pt x="953" y="1260"/>
                </a:lnTo>
                <a:lnTo>
                  <a:pt x="953" y="1263"/>
                </a:lnTo>
                <a:lnTo>
                  <a:pt x="956" y="1263"/>
                </a:lnTo>
                <a:lnTo>
                  <a:pt x="956" y="1261"/>
                </a:lnTo>
                <a:lnTo>
                  <a:pt x="956" y="1260"/>
                </a:lnTo>
                <a:close/>
                <a:moveTo>
                  <a:pt x="919" y="1220"/>
                </a:moveTo>
                <a:lnTo>
                  <a:pt x="918" y="1222"/>
                </a:lnTo>
                <a:lnTo>
                  <a:pt x="918" y="1225"/>
                </a:lnTo>
                <a:lnTo>
                  <a:pt x="916" y="1226"/>
                </a:lnTo>
                <a:lnTo>
                  <a:pt x="916" y="1227"/>
                </a:lnTo>
                <a:lnTo>
                  <a:pt x="915" y="1229"/>
                </a:lnTo>
                <a:lnTo>
                  <a:pt x="915" y="1230"/>
                </a:lnTo>
                <a:lnTo>
                  <a:pt x="918" y="1231"/>
                </a:lnTo>
                <a:lnTo>
                  <a:pt x="919" y="1231"/>
                </a:lnTo>
                <a:lnTo>
                  <a:pt x="919" y="1230"/>
                </a:lnTo>
                <a:lnTo>
                  <a:pt x="920" y="1229"/>
                </a:lnTo>
                <a:lnTo>
                  <a:pt x="923" y="1230"/>
                </a:lnTo>
                <a:lnTo>
                  <a:pt x="923" y="1227"/>
                </a:lnTo>
                <a:lnTo>
                  <a:pt x="926" y="1229"/>
                </a:lnTo>
                <a:lnTo>
                  <a:pt x="927" y="1230"/>
                </a:lnTo>
                <a:lnTo>
                  <a:pt x="929" y="1230"/>
                </a:lnTo>
                <a:lnTo>
                  <a:pt x="931" y="1230"/>
                </a:lnTo>
                <a:lnTo>
                  <a:pt x="933" y="1231"/>
                </a:lnTo>
                <a:lnTo>
                  <a:pt x="933" y="1233"/>
                </a:lnTo>
                <a:lnTo>
                  <a:pt x="930" y="1231"/>
                </a:lnTo>
                <a:lnTo>
                  <a:pt x="930" y="1234"/>
                </a:lnTo>
                <a:lnTo>
                  <a:pt x="933" y="1234"/>
                </a:lnTo>
                <a:lnTo>
                  <a:pt x="934" y="1234"/>
                </a:lnTo>
                <a:lnTo>
                  <a:pt x="934" y="1233"/>
                </a:lnTo>
                <a:lnTo>
                  <a:pt x="934" y="1231"/>
                </a:lnTo>
                <a:lnTo>
                  <a:pt x="934" y="1230"/>
                </a:lnTo>
                <a:lnTo>
                  <a:pt x="935" y="1230"/>
                </a:lnTo>
                <a:lnTo>
                  <a:pt x="937" y="1231"/>
                </a:lnTo>
                <a:lnTo>
                  <a:pt x="935" y="1234"/>
                </a:lnTo>
                <a:lnTo>
                  <a:pt x="938" y="1234"/>
                </a:lnTo>
                <a:lnTo>
                  <a:pt x="939" y="1235"/>
                </a:lnTo>
                <a:lnTo>
                  <a:pt x="941" y="1233"/>
                </a:lnTo>
                <a:lnTo>
                  <a:pt x="941" y="1231"/>
                </a:lnTo>
                <a:lnTo>
                  <a:pt x="939" y="1230"/>
                </a:lnTo>
                <a:lnTo>
                  <a:pt x="937" y="1230"/>
                </a:lnTo>
                <a:lnTo>
                  <a:pt x="935" y="1230"/>
                </a:lnTo>
                <a:lnTo>
                  <a:pt x="934" y="1229"/>
                </a:lnTo>
                <a:lnTo>
                  <a:pt x="933" y="1229"/>
                </a:lnTo>
                <a:lnTo>
                  <a:pt x="931" y="1230"/>
                </a:lnTo>
                <a:lnTo>
                  <a:pt x="929" y="1229"/>
                </a:lnTo>
                <a:lnTo>
                  <a:pt x="927" y="1229"/>
                </a:lnTo>
                <a:lnTo>
                  <a:pt x="926" y="1227"/>
                </a:lnTo>
                <a:lnTo>
                  <a:pt x="927" y="1226"/>
                </a:lnTo>
                <a:lnTo>
                  <a:pt x="926" y="1225"/>
                </a:lnTo>
                <a:lnTo>
                  <a:pt x="924" y="1225"/>
                </a:lnTo>
                <a:lnTo>
                  <a:pt x="922" y="1223"/>
                </a:lnTo>
                <a:lnTo>
                  <a:pt x="923" y="1222"/>
                </a:lnTo>
                <a:lnTo>
                  <a:pt x="927" y="1223"/>
                </a:lnTo>
                <a:lnTo>
                  <a:pt x="927" y="1222"/>
                </a:lnTo>
                <a:lnTo>
                  <a:pt x="927" y="1220"/>
                </a:lnTo>
                <a:lnTo>
                  <a:pt x="924" y="1219"/>
                </a:lnTo>
                <a:lnTo>
                  <a:pt x="924" y="1218"/>
                </a:lnTo>
                <a:lnTo>
                  <a:pt x="923" y="1218"/>
                </a:lnTo>
                <a:lnTo>
                  <a:pt x="923" y="1219"/>
                </a:lnTo>
                <a:lnTo>
                  <a:pt x="919" y="1218"/>
                </a:lnTo>
                <a:lnTo>
                  <a:pt x="919" y="1219"/>
                </a:lnTo>
                <a:lnTo>
                  <a:pt x="916" y="1218"/>
                </a:lnTo>
                <a:lnTo>
                  <a:pt x="915" y="1218"/>
                </a:lnTo>
                <a:lnTo>
                  <a:pt x="915" y="1219"/>
                </a:lnTo>
                <a:lnTo>
                  <a:pt x="919" y="1220"/>
                </a:lnTo>
                <a:close/>
                <a:moveTo>
                  <a:pt x="907" y="1220"/>
                </a:moveTo>
                <a:lnTo>
                  <a:pt x="907" y="1219"/>
                </a:lnTo>
                <a:lnTo>
                  <a:pt x="905" y="1219"/>
                </a:lnTo>
                <a:lnTo>
                  <a:pt x="905" y="1220"/>
                </a:lnTo>
                <a:lnTo>
                  <a:pt x="904" y="1222"/>
                </a:lnTo>
                <a:lnTo>
                  <a:pt x="904" y="1223"/>
                </a:lnTo>
                <a:lnTo>
                  <a:pt x="905" y="1223"/>
                </a:lnTo>
                <a:lnTo>
                  <a:pt x="908" y="1226"/>
                </a:lnTo>
                <a:lnTo>
                  <a:pt x="910" y="1223"/>
                </a:lnTo>
                <a:lnTo>
                  <a:pt x="912" y="1225"/>
                </a:lnTo>
                <a:lnTo>
                  <a:pt x="912" y="1223"/>
                </a:lnTo>
                <a:lnTo>
                  <a:pt x="910" y="1222"/>
                </a:lnTo>
                <a:lnTo>
                  <a:pt x="907" y="1220"/>
                </a:lnTo>
                <a:close/>
                <a:moveTo>
                  <a:pt x="901" y="1412"/>
                </a:moveTo>
                <a:lnTo>
                  <a:pt x="904" y="1411"/>
                </a:lnTo>
                <a:lnTo>
                  <a:pt x="903" y="1410"/>
                </a:lnTo>
                <a:lnTo>
                  <a:pt x="903" y="1408"/>
                </a:lnTo>
                <a:lnTo>
                  <a:pt x="901" y="1407"/>
                </a:lnTo>
                <a:lnTo>
                  <a:pt x="899" y="1410"/>
                </a:lnTo>
                <a:lnTo>
                  <a:pt x="897" y="1410"/>
                </a:lnTo>
                <a:lnTo>
                  <a:pt x="899" y="1411"/>
                </a:lnTo>
                <a:lnTo>
                  <a:pt x="900" y="1412"/>
                </a:lnTo>
                <a:lnTo>
                  <a:pt x="901" y="1415"/>
                </a:lnTo>
                <a:lnTo>
                  <a:pt x="903" y="1416"/>
                </a:lnTo>
                <a:lnTo>
                  <a:pt x="901" y="1414"/>
                </a:lnTo>
                <a:lnTo>
                  <a:pt x="901" y="1412"/>
                </a:lnTo>
                <a:close/>
                <a:moveTo>
                  <a:pt x="1141" y="1355"/>
                </a:moveTo>
                <a:lnTo>
                  <a:pt x="1142" y="1355"/>
                </a:lnTo>
                <a:lnTo>
                  <a:pt x="1142" y="1354"/>
                </a:lnTo>
                <a:lnTo>
                  <a:pt x="1141" y="1354"/>
                </a:lnTo>
                <a:lnTo>
                  <a:pt x="1139" y="1354"/>
                </a:lnTo>
                <a:lnTo>
                  <a:pt x="1138" y="1354"/>
                </a:lnTo>
                <a:lnTo>
                  <a:pt x="1138" y="1355"/>
                </a:lnTo>
                <a:lnTo>
                  <a:pt x="1139" y="1355"/>
                </a:lnTo>
                <a:lnTo>
                  <a:pt x="1141" y="1355"/>
                </a:lnTo>
                <a:close/>
                <a:moveTo>
                  <a:pt x="1131" y="1369"/>
                </a:moveTo>
                <a:lnTo>
                  <a:pt x="1131" y="1370"/>
                </a:lnTo>
                <a:lnTo>
                  <a:pt x="1132" y="1370"/>
                </a:lnTo>
                <a:lnTo>
                  <a:pt x="1131" y="1369"/>
                </a:lnTo>
                <a:close/>
                <a:moveTo>
                  <a:pt x="960" y="1230"/>
                </a:moveTo>
                <a:lnTo>
                  <a:pt x="961" y="1231"/>
                </a:lnTo>
                <a:lnTo>
                  <a:pt x="961" y="1230"/>
                </a:lnTo>
                <a:lnTo>
                  <a:pt x="961" y="1229"/>
                </a:lnTo>
                <a:lnTo>
                  <a:pt x="960" y="1229"/>
                </a:lnTo>
                <a:lnTo>
                  <a:pt x="958" y="1229"/>
                </a:lnTo>
                <a:lnTo>
                  <a:pt x="957" y="1227"/>
                </a:lnTo>
                <a:lnTo>
                  <a:pt x="956" y="1225"/>
                </a:lnTo>
                <a:lnTo>
                  <a:pt x="954" y="1225"/>
                </a:lnTo>
                <a:lnTo>
                  <a:pt x="954" y="1226"/>
                </a:lnTo>
                <a:lnTo>
                  <a:pt x="956" y="1227"/>
                </a:lnTo>
                <a:lnTo>
                  <a:pt x="956" y="1229"/>
                </a:lnTo>
                <a:lnTo>
                  <a:pt x="957" y="1230"/>
                </a:lnTo>
                <a:lnTo>
                  <a:pt x="958" y="1230"/>
                </a:lnTo>
                <a:lnTo>
                  <a:pt x="960" y="1230"/>
                </a:lnTo>
                <a:close/>
                <a:moveTo>
                  <a:pt x="1014" y="1208"/>
                </a:moveTo>
                <a:lnTo>
                  <a:pt x="1016" y="1210"/>
                </a:lnTo>
                <a:lnTo>
                  <a:pt x="1017" y="1208"/>
                </a:lnTo>
                <a:lnTo>
                  <a:pt x="1016" y="1207"/>
                </a:lnTo>
                <a:lnTo>
                  <a:pt x="1017" y="1206"/>
                </a:lnTo>
                <a:lnTo>
                  <a:pt x="1020" y="1204"/>
                </a:lnTo>
                <a:lnTo>
                  <a:pt x="1020" y="1203"/>
                </a:lnTo>
                <a:lnTo>
                  <a:pt x="1018" y="1200"/>
                </a:lnTo>
                <a:lnTo>
                  <a:pt x="1017" y="1200"/>
                </a:lnTo>
                <a:lnTo>
                  <a:pt x="1016" y="1200"/>
                </a:lnTo>
                <a:lnTo>
                  <a:pt x="1014" y="1201"/>
                </a:lnTo>
                <a:lnTo>
                  <a:pt x="1014" y="1203"/>
                </a:lnTo>
                <a:lnTo>
                  <a:pt x="1016" y="1201"/>
                </a:lnTo>
                <a:lnTo>
                  <a:pt x="1017" y="1201"/>
                </a:lnTo>
                <a:lnTo>
                  <a:pt x="1018" y="1203"/>
                </a:lnTo>
                <a:lnTo>
                  <a:pt x="1018" y="1204"/>
                </a:lnTo>
                <a:lnTo>
                  <a:pt x="1017" y="1204"/>
                </a:lnTo>
                <a:lnTo>
                  <a:pt x="1016" y="1206"/>
                </a:lnTo>
                <a:lnTo>
                  <a:pt x="1010" y="1210"/>
                </a:lnTo>
                <a:lnTo>
                  <a:pt x="1011" y="1210"/>
                </a:lnTo>
                <a:lnTo>
                  <a:pt x="1014" y="1208"/>
                </a:lnTo>
                <a:close/>
                <a:moveTo>
                  <a:pt x="1128" y="1366"/>
                </a:moveTo>
                <a:lnTo>
                  <a:pt x="1127" y="1366"/>
                </a:lnTo>
                <a:lnTo>
                  <a:pt x="1126" y="1367"/>
                </a:lnTo>
                <a:lnTo>
                  <a:pt x="1127" y="1369"/>
                </a:lnTo>
                <a:lnTo>
                  <a:pt x="1128" y="1367"/>
                </a:lnTo>
                <a:lnTo>
                  <a:pt x="1128" y="1366"/>
                </a:lnTo>
                <a:close/>
                <a:moveTo>
                  <a:pt x="957" y="1188"/>
                </a:moveTo>
                <a:lnTo>
                  <a:pt x="956" y="1189"/>
                </a:lnTo>
                <a:lnTo>
                  <a:pt x="958" y="1193"/>
                </a:lnTo>
                <a:lnTo>
                  <a:pt x="960" y="1192"/>
                </a:lnTo>
                <a:lnTo>
                  <a:pt x="957" y="1188"/>
                </a:lnTo>
                <a:close/>
                <a:moveTo>
                  <a:pt x="2669" y="312"/>
                </a:moveTo>
                <a:lnTo>
                  <a:pt x="2670" y="315"/>
                </a:lnTo>
                <a:lnTo>
                  <a:pt x="2661" y="325"/>
                </a:lnTo>
                <a:lnTo>
                  <a:pt x="2642" y="351"/>
                </a:lnTo>
                <a:lnTo>
                  <a:pt x="2635" y="359"/>
                </a:lnTo>
                <a:lnTo>
                  <a:pt x="2628" y="365"/>
                </a:lnTo>
                <a:lnTo>
                  <a:pt x="2598" y="366"/>
                </a:lnTo>
                <a:lnTo>
                  <a:pt x="2584" y="366"/>
                </a:lnTo>
                <a:lnTo>
                  <a:pt x="2564" y="372"/>
                </a:lnTo>
                <a:lnTo>
                  <a:pt x="2546" y="380"/>
                </a:lnTo>
                <a:lnTo>
                  <a:pt x="2535" y="391"/>
                </a:lnTo>
                <a:lnTo>
                  <a:pt x="2530" y="402"/>
                </a:lnTo>
                <a:lnTo>
                  <a:pt x="2523" y="414"/>
                </a:lnTo>
                <a:lnTo>
                  <a:pt x="2510" y="432"/>
                </a:lnTo>
                <a:lnTo>
                  <a:pt x="2506" y="436"/>
                </a:lnTo>
                <a:lnTo>
                  <a:pt x="2503" y="436"/>
                </a:lnTo>
                <a:lnTo>
                  <a:pt x="2500" y="436"/>
                </a:lnTo>
                <a:lnTo>
                  <a:pt x="2497" y="433"/>
                </a:lnTo>
                <a:lnTo>
                  <a:pt x="2493" y="429"/>
                </a:lnTo>
                <a:lnTo>
                  <a:pt x="2493" y="427"/>
                </a:lnTo>
                <a:lnTo>
                  <a:pt x="2488" y="419"/>
                </a:lnTo>
                <a:lnTo>
                  <a:pt x="2476" y="407"/>
                </a:lnTo>
                <a:lnTo>
                  <a:pt x="2476" y="406"/>
                </a:lnTo>
                <a:lnTo>
                  <a:pt x="2474" y="406"/>
                </a:lnTo>
                <a:lnTo>
                  <a:pt x="2458" y="393"/>
                </a:lnTo>
                <a:lnTo>
                  <a:pt x="2451" y="391"/>
                </a:lnTo>
                <a:lnTo>
                  <a:pt x="2444" y="389"/>
                </a:lnTo>
                <a:lnTo>
                  <a:pt x="2429" y="391"/>
                </a:lnTo>
                <a:lnTo>
                  <a:pt x="2420" y="396"/>
                </a:lnTo>
                <a:lnTo>
                  <a:pt x="2413" y="410"/>
                </a:lnTo>
                <a:lnTo>
                  <a:pt x="2408" y="433"/>
                </a:lnTo>
                <a:lnTo>
                  <a:pt x="2400" y="449"/>
                </a:lnTo>
                <a:lnTo>
                  <a:pt x="2385" y="472"/>
                </a:lnTo>
                <a:lnTo>
                  <a:pt x="2371" y="491"/>
                </a:lnTo>
                <a:lnTo>
                  <a:pt x="2370" y="527"/>
                </a:lnTo>
                <a:lnTo>
                  <a:pt x="2370" y="539"/>
                </a:lnTo>
                <a:lnTo>
                  <a:pt x="2370" y="544"/>
                </a:lnTo>
                <a:lnTo>
                  <a:pt x="2371" y="555"/>
                </a:lnTo>
                <a:lnTo>
                  <a:pt x="2371" y="573"/>
                </a:lnTo>
                <a:lnTo>
                  <a:pt x="2366" y="604"/>
                </a:lnTo>
                <a:lnTo>
                  <a:pt x="2346" y="668"/>
                </a:lnTo>
                <a:lnTo>
                  <a:pt x="2319" y="727"/>
                </a:lnTo>
                <a:lnTo>
                  <a:pt x="2306" y="762"/>
                </a:lnTo>
                <a:lnTo>
                  <a:pt x="2285" y="793"/>
                </a:lnTo>
                <a:lnTo>
                  <a:pt x="2253" y="836"/>
                </a:lnTo>
                <a:lnTo>
                  <a:pt x="2216" y="852"/>
                </a:lnTo>
                <a:lnTo>
                  <a:pt x="2171" y="859"/>
                </a:lnTo>
                <a:lnTo>
                  <a:pt x="2147" y="861"/>
                </a:lnTo>
                <a:lnTo>
                  <a:pt x="2077" y="870"/>
                </a:lnTo>
                <a:lnTo>
                  <a:pt x="2047" y="885"/>
                </a:lnTo>
                <a:lnTo>
                  <a:pt x="2041" y="890"/>
                </a:lnTo>
                <a:lnTo>
                  <a:pt x="2023" y="905"/>
                </a:lnTo>
                <a:lnTo>
                  <a:pt x="1994" y="924"/>
                </a:lnTo>
                <a:lnTo>
                  <a:pt x="1977" y="950"/>
                </a:lnTo>
                <a:lnTo>
                  <a:pt x="1974" y="981"/>
                </a:lnTo>
                <a:lnTo>
                  <a:pt x="1988" y="1023"/>
                </a:lnTo>
                <a:lnTo>
                  <a:pt x="1998" y="1048"/>
                </a:lnTo>
                <a:lnTo>
                  <a:pt x="2004" y="1068"/>
                </a:lnTo>
                <a:lnTo>
                  <a:pt x="2004" y="1098"/>
                </a:lnTo>
                <a:lnTo>
                  <a:pt x="2000" y="1125"/>
                </a:lnTo>
                <a:lnTo>
                  <a:pt x="1985" y="1170"/>
                </a:lnTo>
                <a:lnTo>
                  <a:pt x="1963" y="1212"/>
                </a:lnTo>
                <a:lnTo>
                  <a:pt x="1929" y="1248"/>
                </a:lnTo>
                <a:lnTo>
                  <a:pt x="1909" y="1267"/>
                </a:lnTo>
                <a:lnTo>
                  <a:pt x="1867" y="1310"/>
                </a:lnTo>
                <a:lnTo>
                  <a:pt x="1865" y="1312"/>
                </a:lnTo>
                <a:lnTo>
                  <a:pt x="1863" y="1321"/>
                </a:lnTo>
                <a:lnTo>
                  <a:pt x="1863" y="1322"/>
                </a:lnTo>
                <a:lnTo>
                  <a:pt x="1861" y="1329"/>
                </a:lnTo>
                <a:lnTo>
                  <a:pt x="1857" y="1386"/>
                </a:lnTo>
                <a:lnTo>
                  <a:pt x="1850" y="1442"/>
                </a:lnTo>
                <a:lnTo>
                  <a:pt x="1848" y="1468"/>
                </a:lnTo>
                <a:lnTo>
                  <a:pt x="1843" y="1521"/>
                </a:lnTo>
                <a:lnTo>
                  <a:pt x="1839" y="1584"/>
                </a:lnTo>
                <a:lnTo>
                  <a:pt x="1835" y="1623"/>
                </a:lnTo>
                <a:lnTo>
                  <a:pt x="1842" y="1667"/>
                </a:lnTo>
                <a:lnTo>
                  <a:pt x="1846" y="1706"/>
                </a:lnTo>
                <a:lnTo>
                  <a:pt x="1850" y="1740"/>
                </a:lnTo>
                <a:lnTo>
                  <a:pt x="1860" y="1767"/>
                </a:lnTo>
                <a:lnTo>
                  <a:pt x="1868" y="1773"/>
                </a:lnTo>
                <a:lnTo>
                  <a:pt x="1875" y="1780"/>
                </a:lnTo>
                <a:lnTo>
                  <a:pt x="1879" y="1785"/>
                </a:lnTo>
                <a:lnTo>
                  <a:pt x="1887" y="1790"/>
                </a:lnTo>
                <a:lnTo>
                  <a:pt x="1891" y="1794"/>
                </a:lnTo>
                <a:lnTo>
                  <a:pt x="1928" y="1819"/>
                </a:lnTo>
                <a:lnTo>
                  <a:pt x="1928" y="1819"/>
                </a:lnTo>
                <a:lnTo>
                  <a:pt x="1928" y="1837"/>
                </a:lnTo>
                <a:lnTo>
                  <a:pt x="1928" y="1843"/>
                </a:lnTo>
                <a:lnTo>
                  <a:pt x="1928" y="1845"/>
                </a:lnTo>
                <a:lnTo>
                  <a:pt x="1926" y="1845"/>
                </a:lnTo>
                <a:lnTo>
                  <a:pt x="1925" y="1845"/>
                </a:lnTo>
                <a:lnTo>
                  <a:pt x="1925" y="1846"/>
                </a:lnTo>
                <a:lnTo>
                  <a:pt x="1924" y="1848"/>
                </a:lnTo>
                <a:lnTo>
                  <a:pt x="1922" y="1848"/>
                </a:lnTo>
                <a:lnTo>
                  <a:pt x="1917" y="1852"/>
                </a:lnTo>
                <a:lnTo>
                  <a:pt x="1914" y="1852"/>
                </a:lnTo>
                <a:lnTo>
                  <a:pt x="1910" y="1854"/>
                </a:lnTo>
                <a:lnTo>
                  <a:pt x="1909" y="1854"/>
                </a:lnTo>
                <a:lnTo>
                  <a:pt x="1909" y="1853"/>
                </a:lnTo>
                <a:lnTo>
                  <a:pt x="1910" y="1853"/>
                </a:lnTo>
                <a:lnTo>
                  <a:pt x="1910" y="1852"/>
                </a:lnTo>
                <a:lnTo>
                  <a:pt x="1909" y="1852"/>
                </a:lnTo>
                <a:lnTo>
                  <a:pt x="1907" y="1852"/>
                </a:lnTo>
                <a:lnTo>
                  <a:pt x="1907" y="1849"/>
                </a:lnTo>
                <a:lnTo>
                  <a:pt x="1909" y="1849"/>
                </a:lnTo>
                <a:lnTo>
                  <a:pt x="1910" y="1849"/>
                </a:lnTo>
                <a:lnTo>
                  <a:pt x="1910" y="1846"/>
                </a:lnTo>
                <a:lnTo>
                  <a:pt x="1910" y="1843"/>
                </a:lnTo>
                <a:lnTo>
                  <a:pt x="1910" y="1839"/>
                </a:lnTo>
                <a:lnTo>
                  <a:pt x="1909" y="1839"/>
                </a:lnTo>
                <a:lnTo>
                  <a:pt x="1907" y="1839"/>
                </a:lnTo>
                <a:lnTo>
                  <a:pt x="1903" y="1839"/>
                </a:lnTo>
                <a:lnTo>
                  <a:pt x="1903" y="1841"/>
                </a:lnTo>
                <a:lnTo>
                  <a:pt x="1903" y="1842"/>
                </a:lnTo>
                <a:lnTo>
                  <a:pt x="1903" y="1843"/>
                </a:lnTo>
                <a:lnTo>
                  <a:pt x="1899" y="1843"/>
                </a:lnTo>
                <a:lnTo>
                  <a:pt x="1899" y="1842"/>
                </a:lnTo>
                <a:lnTo>
                  <a:pt x="1899" y="1839"/>
                </a:lnTo>
                <a:lnTo>
                  <a:pt x="1899" y="1837"/>
                </a:lnTo>
                <a:lnTo>
                  <a:pt x="1899" y="1834"/>
                </a:lnTo>
                <a:lnTo>
                  <a:pt x="1903" y="1834"/>
                </a:lnTo>
                <a:lnTo>
                  <a:pt x="1905" y="1831"/>
                </a:lnTo>
                <a:lnTo>
                  <a:pt x="1907" y="1831"/>
                </a:lnTo>
                <a:lnTo>
                  <a:pt x="1907" y="1828"/>
                </a:lnTo>
                <a:lnTo>
                  <a:pt x="1909" y="1828"/>
                </a:lnTo>
                <a:lnTo>
                  <a:pt x="1910" y="1828"/>
                </a:lnTo>
                <a:lnTo>
                  <a:pt x="1910" y="1826"/>
                </a:lnTo>
                <a:lnTo>
                  <a:pt x="1909" y="1826"/>
                </a:lnTo>
                <a:lnTo>
                  <a:pt x="1907" y="1826"/>
                </a:lnTo>
                <a:lnTo>
                  <a:pt x="1907" y="1823"/>
                </a:lnTo>
                <a:lnTo>
                  <a:pt x="1907" y="1822"/>
                </a:lnTo>
                <a:lnTo>
                  <a:pt x="1909" y="1822"/>
                </a:lnTo>
                <a:lnTo>
                  <a:pt x="1910" y="1822"/>
                </a:lnTo>
                <a:lnTo>
                  <a:pt x="1910" y="1819"/>
                </a:lnTo>
                <a:lnTo>
                  <a:pt x="1910" y="1818"/>
                </a:lnTo>
                <a:lnTo>
                  <a:pt x="1910" y="1816"/>
                </a:lnTo>
                <a:lnTo>
                  <a:pt x="1909" y="1815"/>
                </a:lnTo>
                <a:lnTo>
                  <a:pt x="1909" y="1815"/>
                </a:lnTo>
                <a:lnTo>
                  <a:pt x="1907" y="1815"/>
                </a:lnTo>
                <a:lnTo>
                  <a:pt x="1906" y="1815"/>
                </a:lnTo>
                <a:lnTo>
                  <a:pt x="1906" y="1814"/>
                </a:lnTo>
                <a:lnTo>
                  <a:pt x="1905" y="1814"/>
                </a:lnTo>
                <a:lnTo>
                  <a:pt x="1903" y="1814"/>
                </a:lnTo>
                <a:lnTo>
                  <a:pt x="1902" y="1814"/>
                </a:lnTo>
                <a:lnTo>
                  <a:pt x="1902" y="1815"/>
                </a:lnTo>
                <a:lnTo>
                  <a:pt x="1903" y="1815"/>
                </a:lnTo>
                <a:lnTo>
                  <a:pt x="1905" y="1822"/>
                </a:lnTo>
                <a:lnTo>
                  <a:pt x="1902" y="1822"/>
                </a:lnTo>
                <a:lnTo>
                  <a:pt x="1902" y="1823"/>
                </a:lnTo>
                <a:lnTo>
                  <a:pt x="1901" y="1823"/>
                </a:lnTo>
                <a:lnTo>
                  <a:pt x="1899" y="1823"/>
                </a:lnTo>
                <a:lnTo>
                  <a:pt x="1898" y="1823"/>
                </a:lnTo>
                <a:lnTo>
                  <a:pt x="1898" y="1822"/>
                </a:lnTo>
                <a:lnTo>
                  <a:pt x="1898" y="1816"/>
                </a:lnTo>
                <a:lnTo>
                  <a:pt x="1898" y="1815"/>
                </a:lnTo>
                <a:lnTo>
                  <a:pt x="1897" y="1815"/>
                </a:lnTo>
                <a:lnTo>
                  <a:pt x="1895" y="1815"/>
                </a:lnTo>
                <a:lnTo>
                  <a:pt x="1895" y="1816"/>
                </a:lnTo>
                <a:lnTo>
                  <a:pt x="1897" y="1822"/>
                </a:lnTo>
                <a:lnTo>
                  <a:pt x="1897" y="1823"/>
                </a:lnTo>
                <a:lnTo>
                  <a:pt x="1898" y="1823"/>
                </a:lnTo>
                <a:lnTo>
                  <a:pt x="1898" y="1824"/>
                </a:lnTo>
                <a:lnTo>
                  <a:pt x="1898" y="1826"/>
                </a:lnTo>
                <a:lnTo>
                  <a:pt x="1898" y="1827"/>
                </a:lnTo>
                <a:lnTo>
                  <a:pt x="1898" y="1828"/>
                </a:lnTo>
                <a:lnTo>
                  <a:pt x="1894" y="1828"/>
                </a:lnTo>
                <a:lnTo>
                  <a:pt x="1894" y="1826"/>
                </a:lnTo>
                <a:lnTo>
                  <a:pt x="1894" y="1823"/>
                </a:lnTo>
                <a:lnTo>
                  <a:pt x="1892" y="1816"/>
                </a:lnTo>
                <a:lnTo>
                  <a:pt x="1892" y="1814"/>
                </a:lnTo>
                <a:lnTo>
                  <a:pt x="1891" y="1814"/>
                </a:lnTo>
                <a:lnTo>
                  <a:pt x="1890" y="1814"/>
                </a:lnTo>
                <a:lnTo>
                  <a:pt x="1888" y="1814"/>
                </a:lnTo>
                <a:lnTo>
                  <a:pt x="1888" y="1815"/>
                </a:lnTo>
                <a:lnTo>
                  <a:pt x="1888" y="1818"/>
                </a:lnTo>
                <a:lnTo>
                  <a:pt x="1890" y="1823"/>
                </a:lnTo>
                <a:lnTo>
                  <a:pt x="1890" y="1828"/>
                </a:lnTo>
                <a:lnTo>
                  <a:pt x="1892" y="1828"/>
                </a:lnTo>
                <a:lnTo>
                  <a:pt x="1892" y="1830"/>
                </a:lnTo>
                <a:lnTo>
                  <a:pt x="1892" y="1833"/>
                </a:lnTo>
                <a:lnTo>
                  <a:pt x="1886" y="1833"/>
                </a:lnTo>
                <a:lnTo>
                  <a:pt x="1886" y="1830"/>
                </a:lnTo>
                <a:lnTo>
                  <a:pt x="1884" y="1830"/>
                </a:lnTo>
                <a:lnTo>
                  <a:pt x="1884" y="1828"/>
                </a:lnTo>
                <a:lnTo>
                  <a:pt x="1886" y="1828"/>
                </a:lnTo>
                <a:lnTo>
                  <a:pt x="1887" y="1828"/>
                </a:lnTo>
                <a:lnTo>
                  <a:pt x="1887" y="1823"/>
                </a:lnTo>
                <a:lnTo>
                  <a:pt x="1887" y="1816"/>
                </a:lnTo>
                <a:lnTo>
                  <a:pt x="1887" y="1814"/>
                </a:lnTo>
                <a:lnTo>
                  <a:pt x="1886" y="1814"/>
                </a:lnTo>
                <a:lnTo>
                  <a:pt x="1884" y="1814"/>
                </a:lnTo>
                <a:lnTo>
                  <a:pt x="1884" y="1812"/>
                </a:lnTo>
                <a:lnTo>
                  <a:pt x="1883" y="1812"/>
                </a:lnTo>
                <a:lnTo>
                  <a:pt x="1882" y="1812"/>
                </a:lnTo>
                <a:lnTo>
                  <a:pt x="1880" y="1811"/>
                </a:lnTo>
                <a:lnTo>
                  <a:pt x="1879" y="1811"/>
                </a:lnTo>
                <a:lnTo>
                  <a:pt x="1877" y="1809"/>
                </a:lnTo>
                <a:lnTo>
                  <a:pt x="1877" y="1808"/>
                </a:lnTo>
                <a:lnTo>
                  <a:pt x="1876" y="1808"/>
                </a:lnTo>
                <a:lnTo>
                  <a:pt x="1876" y="1809"/>
                </a:lnTo>
                <a:lnTo>
                  <a:pt x="1876" y="1809"/>
                </a:lnTo>
                <a:lnTo>
                  <a:pt x="1875" y="1809"/>
                </a:lnTo>
                <a:lnTo>
                  <a:pt x="1875" y="1808"/>
                </a:lnTo>
                <a:lnTo>
                  <a:pt x="1873" y="1808"/>
                </a:lnTo>
                <a:lnTo>
                  <a:pt x="1873" y="1809"/>
                </a:lnTo>
                <a:lnTo>
                  <a:pt x="1872" y="1809"/>
                </a:lnTo>
                <a:lnTo>
                  <a:pt x="1871" y="1809"/>
                </a:lnTo>
                <a:lnTo>
                  <a:pt x="1871" y="1808"/>
                </a:lnTo>
                <a:lnTo>
                  <a:pt x="1869" y="1808"/>
                </a:lnTo>
                <a:lnTo>
                  <a:pt x="1868" y="1808"/>
                </a:lnTo>
                <a:lnTo>
                  <a:pt x="1867" y="1807"/>
                </a:lnTo>
                <a:lnTo>
                  <a:pt x="1865" y="1807"/>
                </a:lnTo>
                <a:lnTo>
                  <a:pt x="1865" y="1805"/>
                </a:lnTo>
                <a:lnTo>
                  <a:pt x="1864" y="1805"/>
                </a:lnTo>
                <a:lnTo>
                  <a:pt x="1864" y="1811"/>
                </a:lnTo>
                <a:lnTo>
                  <a:pt x="1864" y="1818"/>
                </a:lnTo>
                <a:lnTo>
                  <a:pt x="1864" y="1819"/>
                </a:lnTo>
                <a:lnTo>
                  <a:pt x="1865" y="1819"/>
                </a:lnTo>
                <a:lnTo>
                  <a:pt x="1867" y="1819"/>
                </a:lnTo>
                <a:lnTo>
                  <a:pt x="1868" y="1819"/>
                </a:lnTo>
                <a:lnTo>
                  <a:pt x="1868" y="1820"/>
                </a:lnTo>
                <a:lnTo>
                  <a:pt x="1865" y="1820"/>
                </a:lnTo>
                <a:lnTo>
                  <a:pt x="1865" y="1822"/>
                </a:lnTo>
                <a:lnTo>
                  <a:pt x="1865" y="1823"/>
                </a:lnTo>
                <a:lnTo>
                  <a:pt x="1867" y="1823"/>
                </a:lnTo>
                <a:lnTo>
                  <a:pt x="1868" y="1823"/>
                </a:lnTo>
                <a:lnTo>
                  <a:pt x="1869" y="1823"/>
                </a:lnTo>
                <a:lnTo>
                  <a:pt x="1869" y="1824"/>
                </a:lnTo>
                <a:lnTo>
                  <a:pt x="1871" y="1824"/>
                </a:lnTo>
                <a:lnTo>
                  <a:pt x="1871" y="1823"/>
                </a:lnTo>
                <a:lnTo>
                  <a:pt x="1871" y="1822"/>
                </a:lnTo>
                <a:lnTo>
                  <a:pt x="1872" y="1820"/>
                </a:lnTo>
                <a:lnTo>
                  <a:pt x="1873" y="1820"/>
                </a:lnTo>
                <a:lnTo>
                  <a:pt x="1875" y="1820"/>
                </a:lnTo>
                <a:lnTo>
                  <a:pt x="1876" y="1820"/>
                </a:lnTo>
                <a:lnTo>
                  <a:pt x="1876" y="1820"/>
                </a:lnTo>
                <a:lnTo>
                  <a:pt x="1877" y="1820"/>
                </a:lnTo>
                <a:lnTo>
                  <a:pt x="1879" y="1822"/>
                </a:lnTo>
                <a:lnTo>
                  <a:pt x="1880" y="1822"/>
                </a:lnTo>
                <a:lnTo>
                  <a:pt x="1882" y="1827"/>
                </a:lnTo>
                <a:lnTo>
                  <a:pt x="1879" y="1828"/>
                </a:lnTo>
                <a:lnTo>
                  <a:pt x="1879" y="1827"/>
                </a:lnTo>
                <a:lnTo>
                  <a:pt x="1879" y="1823"/>
                </a:lnTo>
                <a:lnTo>
                  <a:pt x="1872" y="1824"/>
                </a:lnTo>
                <a:lnTo>
                  <a:pt x="1873" y="1827"/>
                </a:lnTo>
                <a:lnTo>
                  <a:pt x="1873" y="1828"/>
                </a:lnTo>
                <a:lnTo>
                  <a:pt x="1873" y="1831"/>
                </a:lnTo>
                <a:lnTo>
                  <a:pt x="1873" y="1833"/>
                </a:lnTo>
                <a:lnTo>
                  <a:pt x="1873" y="1834"/>
                </a:lnTo>
                <a:lnTo>
                  <a:pt x="1873" y="1835"/>
                </a:lnTo>
                <a:lnTo>
                  <a:pt x="1876" y="1835"/>
                </a:lnTo>
                <a:lnTo>
                  <a:pt x="1879" y="1835"/>
                </a:lnTo>
                <a:lnTo>
                  <a:pt x="1880" y="1835"/>
                </a:lnTo>
                <a:lnTo>
                  <a:pt x="1880" y="1837"/>
                </a:lnTo>
                <a:lnTo>
                  <a:pt x="1880" y="1841"/>
                </a:lnTo>
                <a:lnTo>
                  <a:pt x="1882" y="1841"/>
                </a:lnTo>
                <a:lnTo>
                  <a:pt x="1883" y="1841"/>
                </a:lnTo>
                <a:lnTo>
                  <a:pt x="1883" y="1842"/>
                </a:lnTo>
                <a:lnTo>
                  <a:pt x="1883" y="1843"/>
                </a:lnTo>
                <a:lnTo>
                  <a:pt x="1882" y="1843"/>
                </a:lnTo>
                <a:lnTo>
                  <a:pt x="1882" y="1845"/>
                </a:lnTo>
                <a:lnTo>
                  <a:pt x="1882" y="1846"/>
                </a:lnTo>
                <a:lnTo>
                  <a:pt x="1880" y="1852"/>
                </a:lnTo>
                <a:lnTo>
                  <a:pt x="1880" y="1850"/>
                </a:lnTo>
                <a:lnTo>
                  <a:pt x="1879" y="1850"/>
                </a:lnTo>
                <a:lnTo>
                  <a:pt x="1877" y="1850"/>
                </a:lnTo>
                <a:lnTo>
                  <a:pt x="1876" y="1849"/>
                </a:lnTo>
                <a:lnTo>
                  <a:pt x="1876" y="1849"/>
                </a:lnTo>
                <a:lnTo>
                  <a:pt x="1876" y="1848"/>
                </a:lnTo>
                <a:lnTo>
                  <a:pt x="1875" y="1849"/>
                </a:lnTo>
                <a:lnTo>
                  <a:pt x="1872" y="1852"/>
                </a:lnTo>
                <a:lnTo>
                  <a:pt x="1871" y="1852"/>
                </a:lnTo>
                <a:lnTo>
                  <a:pt x="1869" y="1852"/>
                </a:lnTo>
                <a:lnTo>
                  <a:pt x="1869" y="1852"/>
                </a:lnTo>
                <a:lnTo>
                  <a:pt x="1869" y="1850"/>
                </a:lnTo>
                <a:lnTo>
                  <a:pt x="1873" y="1848"/>
                </a:lnTo>
                <a:lnTo>
                  <a:pt x="1876" y="1845"/>
                </a:lnTo>
                <a:lnTo>
                  <a:pt x="1876" y="1845"/>
                </a:lnTo>
                <a:lnTo>
                  <a:pt x="1876" y="1843"/>
                </a:lnTo>
                <a:lnTo>
                  <a:pt x="1876" y="1842"/>
                </a:lnTo>
                <a:lnTo>
                  <a:pt x="1876" y="1842"/>
                </a:lnTo>
                <a:lnTo>
                  <a:pt x="1876" y="1843"/>
                </a:lnTo>
                <a:lnTo>
                  <a:pt x="1875" y="1843"/>
                </a:lnTo>
                <a:lnTo>
                  <a:pt x="1875" y="1842"/>
                </a:lnTo>
                <a:lnTo>
                  <a:pt x="1873" y="1842"/>
                </a:lnTo>
                <a:lnTo>
                  <a:pt x="1872" y="1842"/>
                </a:lnTo>
                <a:lnTo>
                  <a:pt x="1872" y="1843"/>
                </a:lnTo>
                <a:lnTo>
                  <a:pt x="1871" y="1845"/>
                </a:lnTo>
                <a:lnTo>
                  <a:pt x="1869" y="1845"/>
                </a:lnTo>
                <a:lnTo>
                  <a:pt x="1869" y="1846"/>
                </a:lnTo>
                <a:lnTo>
                  <a:pt x="1868" y="1846"/>
                </a:lnTo>
                <a:lnTo>
                  <a:pt x="1867" y="1848"/>
                </a:lnTo>
                <a:lnTo>
                  <a:pt x="1864" y="1845"/>
                </a:lnTo>
                <a:lnTo>
                  <a:pt x="1867" y="1842"/>
                </a:lnTo>
                <a:lnTo>
                  <a:pt x="1867" y="1841"/>
                </a:lnTo>
                <a:lnTo>
                  <a:pt x="1867" y="1839"/>
                </a:lnTo>
                <a:lnTo>
                  <a:pt x="1864" y="1839"/>
                </a:lnTo>
                <a:lnTo>
                  <a:pt x="1860" y="1841"/>
                </a:lnTo>
                <a:lnTo>
                  <a:pt x="1860" y="1842"/>
                </a:lnTo>
                <a:lnTo>
                  <a:pt x="1858" y="1845"/>
                </a:lnTo>
                <a:lnTo>
                  <a:pt x="1858" y="1841"/>
                </a:lnTo>
                <a:lnTo>
                  <a:pt x="1857" y="1842"/>
                </a:lnTo>
                <a:lnTo>
                  <a:pt x="1854" y="1839"/>
                </a:lnTo>
                <a:lnTo>
                  <a:pt x="1857" y="1837"/>
                </a:lnTo>
                <a:lnTo>
                  <a:pt x="1857" y="1835"/>
                </a:lnTo>
                <a:lnTo>
                  <a:pt x="1858" y="1833"/>
                </a:lnTo>
                <a:lnTo>
                  <a:pt x="1856" y="1831"/>
                </a:lnTo>
                <a:lnTo>
                  <a:pt x="1856" y="1828"/>
                </a:lnTo>
                <a:lnTo>
                  <a:pt x="1852" y="1828"/>
                </a:lnTo>
                <a:lnTo>
                  <a:pt x="1852" y="1830"/>
                </a:lnTo>
                <a:lnTo>
                  <a:pt x="1850" y="1830"/>
                </a:lnTo>
                <a:lnTo>
                  <a:pt x="1850" y="1831"/>
                </a:lnTo>
                <a:lnTo>
                  <a:pt x="1856" y="1831"/>
                </a:lnTo>
                <a:lnTo>
                  <a:pt x="1854" y="1835"/>
                </a:lnTo>
                <a:lnTo>
                  <a:pt x="1850" y="1833"/>
                </a:lnTo>
                <a:lnTo>
                  <a:pt x="1849" y="1831"/>
                </a:lnTo>
                <a:lnTo>
                  <a:pt x="1846" y="1828"/>
                </a:lnTo>
                <a:lnTo>
                  <a:pt x="1849" y="1826"/>
                </a:lnTo>
                <a:lnTo>
                  <a:pt x="1848" y="1826"/>
                </a:lnTo>
                <a:lnTo>
                  <a:pt x="1848" y="1824"/>
                </a:lnTo>
                <a:lnTo>
                  <a:pt x="1852" y="1819"/>
                </a:lnTo>
                <a:lnTo>
                  <a:pt x="1850" y="1819"/>
                </a:lnTo>
                <a:lnTo>
                  <a:pt x="1849" y="1819"/>
                </a:lnTo>
                <a:lnTo>
                  <a:pt x="1848" y="1819"/>
                </a:lnTo>
                <a:lnTo>
                  <a:pt x="1848" y="1818"/>
                </a:lnTo>
                <a:lnTo>
                  <a:pt x="1846" y="1818"/>
                </a:lnTo>
                <a:lnTo>
                  <a:pt x="1845" y="1818"/>
                </a:lnTo>
                <a:lnTo>
                  <a:pt x="1845" y="1816"/>
                </a:lnTo>
                <a:lnTo>
                  <a:pt x="1843" y="1816"/>
                </a:lnTo>
                <a:lnTo>
                  <a:pt x="1843" y="1815"/>
                </a:lnTo>
                <a:lnTo>
                  <a:pt x="1843" y="1815"/>
                </a:lnTo>
                <a:lnTo>
                  <a:pt x="1842" y="1814"/>
                </a:lnTo>
                <a:lnTo>
                  <a:pt x="1841" y="1819"/>
                </a:lnTo>
                <a:lnTo>
                  <a:pt x="1839" y="1819"/>
                </a:lnTo>
                <a:lnTo>
                  <a:pt x="1839" y="1814"/>
                </a:lnTo>
                <a:lnTo>
                  <a:pt x="1839" y="1812"/>
                </a:lnTo>
                <a:lnTo>
                  <a:pt x="1838" y="1812"/>
                </a:lnTo>
                <a:lnTo>
                  <a:pt x="1838" y="1811"/>
                </a:lnTo>
                <a:lnTo>
                  <a:pt x="1837" y="1812"/>
                </a:lnTo>
                <a:lnTo>
                  <a:pt x="1835" y="1812"/>
                </a:lnTo>
                <a:lnTo>
                  <a:pt x="1834" y="1812"/>
                </a:lnTo>
                <a:lnTo>
                  <a:pt x="1834" y="1811"/>
                </a:lnTo>
                <a:lnTo>
                  <a:pt x="1833" y="1811"/>
                </a:lnTo>
                <a:lnTo>
                  <a:pt x="1831" y="1811"/>
                </a:lnTo>
                <a:lnTo>
                  <a:pt x="1830" y="1811"/>
                </a:lnTo>
                <a:lnTo>
                  <a:pt x="1830" y="1819"/>
                </a:lnTo>
                <a:lnTo>
                  <a:pt x="1830" y="1819"/>
                </a:lnTo>
                <a:lnTo>
                  <a:pt x="1829" y="1819"/>
                </a:lnTo>
                <a:lnTo>
                  <a:pt x="1827" y="1819"/>
                </a:lnTo>
                <a:lnTo>
                  <a:pt x="1827" y="1819"/>
                </a:lnTo>
                <a:lnTo>
                  <a:pt x="1829" y="1811"/>
                </a:lnTo>
                <a:lnTo>
                  <a:pt x="1827" y="1811"/>
                </a:lnTo>
                <a:lnTo>
                  <a:pt x="1826" y="1811"/>
                </a:lnTo>
                <a:lnTo>
                  <a:pt x="1826" y="1812"/>
                </a:lnTo>
                <a:lnTo>
                  <a:pt x="1824" y="1812"/>
                </a:lnTo>
                <a:lnTo>
                  <a:pt x="1823" y="1812"/>
                </a:lnTo>
                <a:lnTo>
                  <a:pt x="1823" y="1818"/>
                </a:lnTo>
                <a:lnTo>
                  <a:pt x="1823" y="1819"/>
                </a:lnTo>
                <a:lnTo>
                  <a:pt x="1822" y="1819"/>
                </a:lnTo>
                <a:lnTo>
                  <a:pt x="1820" y="1819"/>
                </a:lnTo>
                <a:lnTo>
                  <a:pt x="1820" y="1818"/>
                </a:lnTo>
                <a:lnTo>
                  <a:pt x="1820" y="1812"/>
                </a:lnTo>
                <a:lnTo>
                  <a:pt x="1819" y="1811"/>
                </a:lnTo>
                <a:lnTo>
                  <a:pt x="1818" y="1811"/>
                </a:lnTo>
                <a:lnTo>
                  <a:pt x="1816" y="1811"/>
                </a:lnTo>
                <a:lnTo>
                  <a:pt x="1815" y="1811"/>
                </a:lnTo>
                <a:lnTo>
                  <a:pt x="1814" y="1811"/>
                </a:lnTo>
                <a:lnTo>
                  <a:pt x="1812" y="1811"/>
                </a:lnTo>
                <a:lnTo>
                  <a:pt x="1811" y="1811"/>
                </a:lnTo>
                <a:lnTo>
                  <a:pt x="1811" y="1812"/>
                </a:lnTo>
                <a:lnTo>
                  <a:pt x="1811" y="1812"/>
                </a:lnTo>
                <a:lnTo>
                  <a:pt x="1809" y="1812"/>
                </a:lnTo>
                <a:lnTo>
                  <a:pt x="1808" y="1812"/>
                </a:lnTo>
                <a:lnTo>
                  <a:pt x="1809" y="1820"/>
                </a:lnTo>
                <a:lnTo>
                  <a:pt x="1811" y="1819"/>
                </a:lnTo>
                <a:lnTo>
                  <a:pt x="1812" y="1819"/>
                </a:lnTo>
                <a:lnTo>
                  <a:pt x="1811" y="1820"/>
                </a:lnTo>
                <a:lnTo>
                  <a:pt x="1809" y="1822"/>
                </a:lnTo>
                <a:lnTo>
                  <a:pt x="1808" y="1822"/>
                </a:lnTo>
                <a:lnTo>
                  <a:pt x="1808" y="1823"/>
                </a:lnTo>
                <a:lnTo>
                  <a:pt x="1807" y="1822"/>
                </a:lnTo>
                <a:lnTo>
                  <a:pt x="1807" y="1818"/>
                </a:lnTo>
                <a:lnTo>
                  <a:pt x="1807" y="1812"/>
                </a:lnTo>
                <a:lnTo>
                  <a:pt x="1805" y="1812"/>
                </a:lnTo>
                <a:lnTo>
                  <a:pt x="1804" y="1812"/>
                </a:lnTo>
                <a:lnTo>
                  <a:pt x="1804" y="1814"/>
                </a:lnTo>
                <a:lnTo>
                  <a:pt x="1803" y="1814"/>
                </a:lnTo>
                <a:lnTo>
                  <a:pt x="1803" y="1818"/>
                </a:lnTo>
                <a:lnTo>
                  <a:pt x="1804" y="1823"/>
                </a:lnTo>
                <a:lnTo>
                  <a:pt x="1804" y="1824"/>
                </a:lnTo>
                <a:lnTo>
                  <a:pt x="1803" y="1824"/>
                </a:lnTo>
                <a:lnTo>
                  <a:pt x="1799" y="1824"/>
                </a:lnTo>
                <a:lnTo>
                  <a:pt x="1799" y="1828"/>
                </a:lnTo>
                <a:lnTo>
                  <a:pt x="1801" y="1830"/>
                </a:lnTo>
                <a:lnTo>
                  <a:pt x="1804" y="1828"/>
                </a:lnTo>
                <a:lnTo>
                  <a:pt x="1804" y="1827"/>
                </a:lnTo>
                <a:lnTo>
                  <a:pt x="1805" y="1827"/>
                </a:lnTo>
                <a:lnTo>
                  <a:pt x="1804" y="1824"/>
                </a:lnTo>
                <a:lnTo>
                  <a:pt x="1807" y="1823"/>
                </a:lnTo>
                <a:lnTo>
                  <a:pt x="1808" y="1826"/>
                </a:lnTo>
                <a:lnTo>
                  <a:pt x="1809" y="1826"/>
                </a:lnTo>
                <a:lnTo>
                  <a:pt x="1811" y="1827"/>
                </a:lnTo>
                <a:lnTo>
                  <a:pt x="1807" y="1830"/>
                </a:lnTo>
                <a:lnTo>
                  <a:pt x="1805" y="1830"/>
                </a:lnTo>
                <a:lnTo>
                  <a:pt x="1803" y="1831"/>
                </a:lnTo>
                <a:lnTo>
                  <a:pt x="1803" y="1833"/>
                </a:lnTo>
                <a:lnTo>
                  <a:pt x="1804" y="1833"/>
                </a:lnTo>
                <a:lnTo>
                  <a:pt x="1804" y="1834"/>
                </a:lnTo>
                <a:lnTo>
                  <a:pt x="1803" y="1834"/>
                </a:lnTo>
                <a:lnTo>
                  <a:pt x="1803" y="1835"/>
                </a:lnTo>
                <a:lnTo>
                  <a:pt x="1803" y="1837"/>
                </a:lnTo>
                <a:lnTo>
                  <a:pt x="1803" y="1838"/>
                </a:lnTo>
                <a:lnTo>
                  <a:pt x="1804" y="1838"/>
                </a:lnTo>
                <a:lnTo>
                  <a:pt x="1804" y="1839"/>
                </a:lnTo>
                <a:lnTo>
                  <a:pt x="1805" y="1839"/>
                </a:lnTo>
                <a:lnTo>
                  <a:pt x="1805" y="1841"/>
                </a:lnTo>
                <a:lnTo>
                  <a:pt x="1807" y="1841"/>
                </a:lnTo>
                <a:lnTo>
                  <a:pt x="1807" y="1842"/>
                </a:lnTo>
                <a:lnTo>
                  <a:pt x="1807" y="1843"/>
                </a:lnTo>
                <a:lnTo>
                  <a:pt x="1807" y="1845"/>
                </a:lnTo>
                <a:lnTo>
                  <a:pt x="1807" y="1846"/>
                </a:lnTo>
                <a:lnTo>
                  <a:pt x="1811" y="1846"/>
                </a:lnTo>
                <a:lnTo>
                  <a:pt x="1811" y="1848"/>
                </a:lnTo>
                <a:lnTo>
                  <a:pt x="1811" y="1848"/>
                </a:lnTo>
                <a:lnTo>
                  <a:pt x="1808" y="1848"/>
                </a:lnTo>
                <a:lnTo>
                  <a:pt x="1808" y="1849"/>
                </a:lnTo>
                <a:lnTo>
                  <a:pt x="1808" y="1850"/>
                </a:lnTo>
                <a:lnTo>
                  <a:pt x="1808" y="1852"/>
                </a:lnTo>
                <a:lnTo>
                  <a:pt x="1808" y="1852"/>
                </a:lnTo>
                <a:lnTo>
                  <a:pt x="1809" y="1852"/>
                </a:lnTo>
                <a:lnTo>
                  <a:pt x="1809" y="1853"/>
                </a:lnTo>
                <a:lnTo>
                  <a:pt x="1811" y="1853"/>
                </a:lnTo>
                <a:lnTo>
                  <a:pt x="1811" y="1853"/>
                </a:lnTo>
                <a:lnTo>
                  <a:pt x="1812" y="1857"/>
                </a:lnTo>
                <a:lnTo>
                  <a:pt x="1814" y="1860"/>
                </a:lnTo>
                <a:lnTo>
                  <a:pt x="1814" y="1861"/>
                </a:lnTo>
                <a:lnTo>
                  <a:pt x="1814" y="1862"/>
                </a:lnTo>
                <a:lnTo>
                  <a:pt x="1816" y="1862"/>
                </a:lnTo>
                <a:lnTo>
                  <a:pt x="1818" y="1862"/>
                </a:lnTo>
                <a:lnTo>
                  <a:pt x="1818" y="1860"/>
                </a:lnTo>
                <a:lnTo>
                  <a:pt x="1818" y="1858"/>
                </a:lnTo>
                <a:lnTo>
                  <a:pt x="1816" y="1857"/>
                </a:lnTo>
                <a:lnTo>
                  <a:pt x="1818" y="1857"/>
                </a:lnTo>
                <a:lnTo>
                  <a:pt x="1818" y="1853"/>
                </a:lnTo>
                <a:lnTo>
                  <a:pt x="1819" y="1852"/>
                </a:lnTo>
                <a:lnTo>
                  <a:pt x="1820" y="1852"/>
                </a:lnTo>
                <a:lnTo>
                  <a:pt x="1822" y="1852"/>
                </a:lnTo>
                <a:lnTo>
                  <a:pt x="1822" y="1856"/>
                </a:lnTo>
                <a:lnTo>
                  <a:pt x="1823" y="1856"/>
                </a:lnTo>
                <a:lnTo>
                  <a:pt x="1824" y="1856"/>
                </a:lnTo>
                <a:lnTo>
                  <a:pt x="1826" y="1857"/>
                </a:lnTo>
                <a:lnTo>
                  <a:pt x="1827" y="1858"/>
                </a:lnTo>
                <a:lnTo>
                  <a:pt x="1829" y="1858"/>
                </a:lnTo>
                <a:lnTo>
                  <a:pt x="1830" y="1858"/>
                </a:lnTo>
                <a:lnTo>
                  <a:pt x="1830" y="1857"/>
                </a:lnTo>
                <a:lnTo>
                  <a:pt x="1831" y="1857"/>
                </a:lnTo>
                <a:lnTo>
                  <a:pt x="1831" y="1856"/>
                </a:lnTo>
                <a:lnTo>
                  <a:pt x="1829" y="1853"/>
                </a:lnTo>
                <a:lnTo>
                  <a:pt x="1829" y="1852"/>
                </a:lnTo>
                <a:lnTo>
                  <a:pt x="1829" y="1852"/>
                </a:lnTo>
                <a:lnTo>
                  <a:pt x="1827" y="1852"/>
                </a:lnTo>
                <a:lnTo>
                  <a:pt x="1827" y="1850"/>
                </a:lnTo>
                <a:lnTo>
                  <a:pt x="1826" y="1850"/>
                </a:lnTo>
                <a:lnTo>
                  <a:pt x="1826" y="1849"/>
                </a:lnTo>
                <a:lnTo>
                  <a:pt x="1824" y="1849"/>
                </a:lnTo>
                <a:lnTo>
                  <a:pt x="1823" y="1849"/>
                </a:lnTo>
                <a:lnTo>
                  <a:pt x="1823" y="1848"/>
                </a:lnTo>
                <a:lnTo>
                  <a:pt x="1822" y="1848"/>
                </a:lnTo>
                <a:lnTo>
                  <a:pt x="1820" y="1848"/>
                </a:lnTo>
                <a:lnTo>
                  <a:pt x="1819" y="1848"/>
                </a:lnTo>
                <a:lnTo>
                  <a:pt x="1819" y="1849"/>
                </a:lnTo>
                <a:lnTo>
                  <a:pt x="1816" y="1850"/>
                </a:lnTo>
                <a:lnTo>
                  <a:pt x="1816" y="1848"/>
                </a:lnTo>
                <a:lnTo>
                  <a:pt x="1816" y="1846"/>
                </a:lnTo>
                <a:lnTo>
                  <a:pt x="1816" y="1843"/>
                </a:lnTo>
                <a:lnTo>
                  <a:pt x="1818" y="1843"/>
                </a:lnTo>
                <a:lnTo>
                  <a:pt x="1818" y="1839"/>
                </a:lnTo>
                <a:lnTo>
                  <a:pt x="1820" y="1839"/>
                </a:lnTo>
                <a:lnTo>
                  <a:pt x="1819" y="1843"/>
                </a:lnTo>
                <a:lnTo>
                  <a:pt x="1819" y="1846"/>
                </a:lnTo>
                <a:lnTo>
                  <a:pt x="1820" y="1846"/>
                </a:lnTo>
                <a:lnTo>
                  <a:pt x="1822" y="1846"/>
                </a:lnTo>
                <a:lnTo>
                  <a:pt x="1823" y="1846"/>
                </a:lnTo>
                <a:lnTo>
                  <a:pt x="1823" y="1843"/>
                </a:lnTo>
                <a:lnTo>
                  <a:pt x="1824" y="1845"/>
                </a:lnTo>
                <a:lnTo>
                  <a:pt x="1826" y="1845"/>
                </a:lnTo>
                <a:lnTo>
                  <a:pt x="1824" y="1848"/>
                </a:lnTo>
                <a:lnTo>
                  <a:pt x="1826" y="1848"/>
                </a:lnTo>
                <a:lnTo>
                  <a:pt x="1827" y="1848"/>
                </a:lnTo>
                <a:lnTo>
                  <a:pt x="1827" y="1849"/>
                </a:lnTo>
                <a:lnTo>
                  <a:pt x="1829" y="1849"/>
                </a:lnTo>
                <a:lnTo>
                  <a:pt x="1829" y="1850"/>
                </a:lnTo>
                <a:lnTo>
                  <a:pt x="1830" y="1852"/>
                </a:lnTo>
                <a:lnTo>
                  <a:pt x="1831" y="1852"/>
                </a:lnTo>
                <a:lnTo>
                  <a:pt x="1833" y="1856"/>
                </a:lnTo>
                <a:lnTo>
                  <a:pt x="1834" y="1856"/>
                </a:lnTo>
                <a:lnTo>
                  <a:pt x="1835" y="1856"/>
                </a:lnTo>
                <a:lnTo>
                  <a:pt x="1835" y="1854"/>
                </a:lnTo>
                <a:lnTo>
                  <a:pt x="1837" y="1854"/>
                </a:lnTo>
                <a:lnTo>
                  <a:pt x="1838" y="1854"/>
                </a:lnTo>
                <a:lnTo>
                  <a:pt x="1838" y="1856"/>
                </a:lnTo>
                <a:lnTo>
                  <a:pt x="1837" y="1856"/>
                </a:lnTo>
                <a:lnTo>
                  <a:pt x="1838" y="1861"/>
                </a:lnTo>
                <a:lnTo>
                  <a:pt x="1838" y="1862"/>
                </a:lnTo>
                <a:lnTo>
                  <a:pt x="1837" y="1862"/>
                </a:lnTo>
                <a:lnTo>
                  <a:pt x="1835" y="1861"/>
                </a:lnTo>
                <a:lnTo>
                  <a:pt x="1834" y="1857"/>
                </a:lnTo>
                <a:lnTo>
                  <a:pt x="1833" y="1857"/>
                </a:lnTo>
                <a:lnTo>
                  <a:pt x="1833" y="1858"/>
                </a:lnTo>
                <a:lnTo>
                  <a:pt x="1831" y="1858"/>
                </a:lnTo>
                <a:lnTo>
                  <a:pt x="1831" y="1860"/>
                </a:lnTo>
                <a:lnTo>
                  <a:pt x="1830" y="1860"/>
                </a:lnTo>
                <a:lnTo>
                  <a:pt x="1829" y="1860"/>
                </a:lnTo>
                <a:lnTo>
                  <a:pt x="1829" y="1861"/>
                </a:lnTo>
                <a:lnTo>
                  <a:pt x="1829" y="1862"/>
                </a:lnTo>
                <a:lnTo>
                  <a:pt x="1827" y="1862"/>
                </a:lnTo>
                <a:lnTo>
                  <a:pt x="1826" y="1862"/>
                </a:lnTo>
                <a:lnTo>
                  <a:pt x="1826" y="1864"/>
                </a:lnTo>
                <a:lnTo>
                  <a:pt x="1826" y="1865"/>
                </a:lnTo>
                <a:lnTo>
                  <a:pt x="1826" y="1867"/>
                </a:lnTo>
                <a:lnTo>
                  <a:pt x="1827" y="1867"/>
                </a:lnTo>
                <a:lnTo>
                  <a:pt x="1829" y="1867"/>
                </a:lnTo>
                <a:lnTo>
                  <a:pt x="1829" y="1868"/>
                </a:lnTo>
                <a:lnTo>
                  <a:pt x="1827" y="1868"/>
                </a:lnTo>
                <a:lnTo>
                  <a:pt x="1826" y="1868"/>
                </a:lnTo>
                <a:lnTo>
                  <a:pt x="1824" y="1868"/>
                </a:lnTo>
                <a:lnTo>
                  <a:pt x="1824" y="1867"/>
                </a:lnTo>
                <a:lnTo>
                  <a:pt x="1823" y="1867"/>
                </a:lnTo>
                <a:lnTo>
                  <a:pt x="1824" y="1869"/>
                </a:lnTo>
                <a:lnTo>
                  <a:pt x="1824" y="1871"/>
                </a:lnTo>
                <a:lnTo>
                  <a:pt x="1823" y="1871"/>
                </a:lnTo>
                <a:lnTo>
                  <a:pt x="1822" y="1871"/>
                </a:lnTo>
                <a:lnTo>
                  <a:pt x="1822" y="1872"/>
                </a:lnTo>
                <a:lnTo>
                  <a:pt x="1822" y="1873"/>
                </a:lnTo>
                <a:lnTo>
                  <a:pt x="1823" y="1873"/>
                </a:lnTo>
                <a:lnTo>
                  <a:pt x="1823" y="1875"/>
                </a:lnTo>
                <a:lnTo>
                  <a:pt x="1823" y="1876"/>
                </a:lnTo>
                <a:lnTo>
                  <a:pt x="1824" y="1876"/>
                </a:lnTo>
                <a:lnTo>
                  <a:pt x="1826" y="1876"/>
                </a:lnTo>
                <a:lnTo>
                  <a:pt x="1827" y="1872"/>
                </a:lnTo>
                <a:lnTo>
                  <a:pt x="1829" y="1872"/>
                </a:lnTo>
                <a:lnTo>
                  <a:pt x="1830" y="1872"/>
                </a:lnTo>
                <a:lnTo>
                  <a:pt x="1831" y="1872"/>
                </a:lnTo>
                <a:lnTo>
                  <a:pt x="1831" y="1873"/>
                </a:lnTo>
                <a:lnTo>
                  <a:pt x="1831" y="1875"/>
                </a:lnTo>
                <a:lnTo>
                  <a:pt x="1827" y="1877"/>
                </a:lnTo>
                <a:lnTo>
                  <a:pt x="1829" y="1879"/>
                </a:lnTo>
                <a:lnTo>
                  <a:pt x="1830" y="1879"/>
                </a:lnTo>
                <a:lnTo>
                  <a:pt x="1833" y="1876"/>
                </a:lnTo>
                <a:lnTo>
                  <a:pt x="1834" y="1876"/>
                </a:lnTo>
                <a:lnTo>
                  <a:pt x="1834" y="1877"/>
                </a:lnTo>
                <a:lnTo>
                  <a:pt x="1833" y="1882"/>
                </a:lnTo>
                <a:lnTo>
                  <a:pt x="1834" y="1882"/>
                </a:lnTo>
                <a:lnTo>
                  <a:pt x="1834" y="1883"/>
                </a:lnTo>
                <a:lnTo>
                  <a:pt x="1835" y="1883"/>
                </a:lnTo>
                <a:lnTo>
                  <a:pt x="1837" y="1883"/>
                </a:lnTo>
                <a:lnTo>
                  <a:pt x="1838" y="1883"/>
                </a:lnTo>
                <a:lnTo>
                  <a:pt x="1839" y="1884"/>
                </a:lnTo>
                <a:lnTo>
                  <a:pt x="1838" y="1884"/>
                </a:lnTo>
                <a:lnTo>
                  <a:pt x="1837" y="1886"/>
                </a:lnTo>
                <a:lnTo>
                  <a:pt x="1837" y="1886"/>
                </a:lnTo>
                <a:lnTo>
                  <a:pt x="1837" y="1887"/>
                </a:lnTo>
                <a:lnTo>
                  <a:pt x="1837" y="1888"/>
                </a:lnTo>
                <a:lnTo>
                  <a:pt x="1835" y="1888"/>
                </a:lnTo>
                <a:lnTo>
                  <a:pt x="1835" y="1890"/>
                </a:lnTo>
                <a:lnTo>
                  <a:pt x="1835" y="1891"/>
                </a:lnTo>
                <a:lnTo>
                  <a:pt x="1837" y="1891"/>
                </a:lnTo>
                <a:lnTo>
                  <a:pt x="1837" y="1892"/>
                </a:lnTo>
                <a:lnTo>
                  <a:pt x="1838" y="1892"/>
                </a:lnTo>
                <a:lnTo>
                  <a:pt x="1838" y="1894"/>
                </a:lnTo>
                <a:lnTo>
                  <a:pt x="1838" y="1896"/>
                </a:lnTo>
                <a:lnTo>
                  <a:pt x="1841" y="1896"/>
                </a:lnTo>
                <a:lnTo>
                  <a:pt x="1842" y="1896"/>
                </a:lnTo>
                <a:lnTo>
                  <a:pt x="1842" y="1898"/>
                </a:lnTo>
                <a:lnTo>
                  <a:pt x="1843" y="1898"/>
                </a:lnTo>
                <a:lnTo>
                  <a:pt x="1843" y="1894"/>
                </a:lnTo>
                <a:lnTo>
                  <a:pt x="1845" y="1894"/>
                </a:lnTo>
                <a:lnTo>
                  <a:pt x="1846" y="1894"/>
                </a:lnTo>
                <a:lnTo>
                  <a:pt x="1846" y="1898"/>
                </a:lnTo>
                <a:lnTo>
                  <a:pt x="1848" y="1898"/>
                </a:lnTo>
                <a:lnTo>
                  <a:pt x="1849" y="1898"/>
                </a:lnTo>
                <a:lnTo>
                  <a:pt x="1850" y="1898"/>
                </a:lnTo>
                <a:lnTo>
                  <a:pt x="1852" y="1899"/>
                </a:lnTo>
                <a:lnTo>
                  <a:pt x="1853" y="1899"/>
                </a:lnTo>
                <a:lnTo>
                  <a:pt x="1853" y="1898"/>
                </a:lnTo>
                <a:lnTo>
                  <a:pt x="1854" y="1896"/>
                </a:lnTo>
                <a:lnTo>
                  <a:pt x="1854" y="1895"/>
                </a:lnTo>
                <a:lnTo>
                  <a:pt x="1854" y="1894"/>
                </a:lnTo>
                <a:lnTo>
                  <a:pt x="1854" y="1892"/>
                </a:lnTo>
                <a:lnTo>
                  <a:pt x="1854" y="1891"/>
                </a:lnTo>
                <a:lnTo>
                  <a:pt x="1854" y="1890"/>
                </a:lnTo>
                <a:lnTo>
                  <a:pt x="1854" y="1888"/>
                </a:lnTo>
                <a:lnTo>
                  <a:pt x="1854" y="1887"/>
                </a:lnTo>
                <a:lnTo>
                  <a:pt x="1854" y="1886"/>
                </a:lnTo>
                <a:lnTo>
                  <a:pt x="1854" y="1886"/>
                </a:lnTo>
                <a:lnTo>
                  <a:pt x="1854" y="1883"/>
                </a:lnTo>
                <a:lnTo>
                  <a:pt x="1854" y="1882"/>
                </a:lnTo>
                <a:lnTo>
                  <a:pt x="1853" y="1882"/>
                </a:lnTo>
                <a:lnTo>
                  <a:pt x="1853" y="1879"/>
                </a:lnTo>
                <a:lnTo>
                  <a:pt x="1853" y="1877"/>
                </a:lnTo>
                <a:lnTo>
                  <a:pt x="1854" y="1877"/>
                </a:lnTo>
                <a:lnTo>
                  <a:pt x="1856" y="1877"/>
                </a:lnTo>
                <a:lnTo>
                  <a:pt x="1856" y="1879"/>
                </a:lnTo>
                <a:lnTo>
                  <a:pt x="1864" y="1879"/>
                </a:lnTo>
                <a:lnTo>
                  <a:pt x="1864" y="1882"/>
                </a:lnTo>
                <a:lnTo>
                  <a:pt x="1856" y="1882"/>
                </a:lnTo>
                <a:lnTo>
                  <a:pt x="1856" y="1883"/>
                </a:lnTo>
                <a:lnTo>
                  <a:pt x="1856" y="1886"/>
                </a:lnTo>
                <a:lnTo>
                  <a:pt x="1856" y="1887"/>
                </a:lnTo>
                <a:lnTo>
                  <a:pt x="1858" y="1887"/>
                </a:lnTo>
                <a:lnTo>
                  <a:pt x="1863" y="1887"/>
                </a:lnTo>
                <a:lnTo>
                  <a:pt x="1865" y="1891"/>
                </a:lnTo>
                <a:lnTo>
                  <a:pt x="1867" y="1890"/>
                </a:lnTo>
                <a:lnTo>
                  <a:pt x="1869" y="1887"/>
                </a:lnTo>
                <a:lnTo>
                  <a:pt x="1872" y="1886"/>
                </a:lnTo>
                <a:lnTo>
                  <a:pt x="1873" y="1884"/>
                </a:lnTo>
                <a:lnTo>
                  <a:pt x="1873" y="1882"/>
                </a:lnTo>
                <a:lnTo>
                  <a:pt x="1869" y="1882"/>
                </a:lnTo>
                <a:lnTo>
                  <a:pt x="1868" y="1882"/>
                </a:lnTo>
                <a:lnTo>
                  <a:pt x="1868" y="1880"/>
                </a:lnTo>
                <a:lnTo>
                  <a:pt x="1868" y="1879"/>
                </a:lnTo>
                <a:lnTo>
                  <a:pt x="1868" y="1877"/>
                </a:lnTo>
                <a:lnTo>
                  <a:pt x="1869" y="1877"/>
                </a:lnTo>
                <a:lnTo>
                  <a:pt x="1875" y="1877"/>
                </a:lnTo>
                <a:lnTo>
                  <a:pt x="1875" y="1876"/>
                </a:lnTo>
                <a:lnTo>
                  <a:pt x="1876" y="1882"/>
                </a:lnTo>
                <a:lnTo>
                  <a:pt x="1876" y="1883"/>
                </a:lnTo>
                <a:lnTo>
                  <a:pt x="1876" y="1884"/>
                </a:lnTo>
                <a:lnTo>
                  <a:pt x="1875" y="1886"/>
                </a:lnTo>
                <a:lnTo>
                  <a:pt x="1873" y="1886"/>
                </a:lnTo>
                <a:lnTo>
                  <a:pt x="1871" y="1887"/>
                </a:lnTo>
                <a:lnTo>
                  <a:pt x="1869" y="1888"/>
                </a:lnTo>
                <a:lnTo>
                  <a:pt x="1868" y="1890"/>
                </a:lnTo>
                <a:lnTo>
                  <a:pt x="1868" y="1891"/>
                </a:lnTo>
                <a:lnTo>
                  <a:pt x="1867" y="1891"/>
                </a:lnTo>
                <a:lnTo>
                  <a:pt x="1867" y="1892"/>
                </a:lnTo>
                <a:lnTo>
                  <a:pt x="1872" y="1898"/>
                </a:lnTo>
                <a:lnTo>
                  <a:pt x="1873" y="1899"/>
                </a:lnTo>
                <a:lnTo>
                  <a:pt x="1875" y="1901"/>
                </a:lnTo>
                <a:lnTo>
                  <a:pt x="1876" y="1902"/>
                </a:lnTo>
                <a:lnTo>
                  <a:pt x="1876" y="1905"/>
                </a:lnTo>
                <a:lnTo>
                  <a:pt x="1879" y="1906"/>
                </a:lnTo>
                <a:lnTo>
                  <a:pt x="1880" y="1907"/>
                </a:lnTo>
                <a:lnTo>
                  <a:pt x="1882" y="1909"/>
                </a:lnTo>
                <a:lnTo>
                  <a:pt x="1882" y="1910"/>
                </a:lnTo>
                <a:lnTo>
                  <a:pt x="1883" y="1911"/>
                </a:lnTo>
                <a:lnTo>
                  <a:pt x="1884" y="1913"/>
                </a:lnTo>
                <a:lnTo>
                  <a:pt x="1886" y="1914"/>
                </a:lnTo>
                <a:lnTo>
                  <a:pt x="1887" y="1913"/>
                </a:lnTo>
                <a:lnTo>
                  <a:pt x="1891" y="1910"/>
                </a:lnTo>
                <a:lnTo>
                  <a:pt x="1892" y="1911"/>
                </a:lnTo>
                <a:lnTo>
                  <a:pt x="1894" y="1910"/>
                </a:lnTo>
                <a:lnTo>
                  <a:pt x="1895" y="1911"/>
                </a:lnTo>
                <a:lnTo>
                  <a:pt x="1897" y="1913"/>
                </a:lnTo>
                <a:lnTo>
                  <a:pt x="1897" y="1914"/>
                </a:lnTo>
                <a:lnTo>
                  <a:pt x="1895" y="1914"/>
                </a:lnTo>
                <a:lnTo>
                  <a:pt x="1891" y="1918"/>
                </a:lnTo>
                <a:lnTo>
                  <a:pt x="1892" y="1920"/>
                </a:lnTo>
                <a:lnTo>
                  <a:pt x="1894" y="1918"/>
                </a:lnTo>
                <a:lnTo>
                  <a:pt x="1894" y="1920"/>
                </a:lnTo>
                <a:lnTo>
                  <a:pt x="1895" y="1921"/>
                </a:lnTo>
                <a:lnTo>
                  <a:pt x="1895" y="1922"/>
                </a:lnTo>
                <a:lnTo>
                  <a:pt x="1895" y="1924"/>
                </a:lnTo>
                <a:lnTo>
                  <a:pt x="1897" y="1924"/>
                </a:lnTo>
                <a:lnTo>
                  <a:pt x="1897" y="1925"/>
                </a:lnTo>
                <a:lnTo>
                  <a:pt x="1898" y="1925"/>
                </a:lnTo>
                <a:lnTo>
                  <a:pt x="1898" y="1926"/>
                </a:lnTo>
                <a:lnTo>
                  <a:pt x="1899" y="1926"/>
                </a:lnTo>
                <a:lnTo>
                  <a:pt x="1901" y="1928"/>
                </a:lnTo>
                <a:lnTo>
                  <a:pt x="1902" y="1928"/>
                </a:lnTo>
                <a:lnTo>
                  <a:pt x="1906" y="1925"/>
                </a:lnTo>
                <a:lnTo>
                  <a:pt x="1907" y="1926"/>
                </a:lnTo>
                <a:lnTo>
                  <a:pt x="1906" y="1929"/>
                </a:lnTo>
                <a:lnTo>
                  <a:pt x="1905" y="1930"/>
                </a:lnTo>
                <a:lnTo>
                  <a:pt x="1907" y="1933"/>
                </a:lnTo>
                <a:lnTo>
                  <a:pt x="1909" y="1935"/>
                </a:lnTo>
                <a:lnTo>
                  <a:pt x="1909" y="1935"/>
                </a:lnTo>
                <a:lnTo>
                  <a:pt x="1910" y="1935"/>
                </a:lnTo>
                <a:lnTo>
                  <a:pt x="1911" y="1935"/>
                </a:lnTo>
                <a:lnTo>
                  <a:pt x="1911" y="1933"/>
                </a:lnTo>
                <a:lnTo>
                  <a:pt x="1913" y="1933"/>
                </a:lnTo>
                <a:lnTo>
                  <a:pt x="1913" y="1929"/>
                </a:lnTo>
                <a:lnTo>
                  <a:pt x="1911" y="1929"/>
                </a:lnTo>
                <a:lnTo>
                  <a:pt x="1910" y="1929"/>
                </a:lnTo>
                <a:lnTo>
                  <a:pt x="1909" y="1929"/>
                </a:lnTo>
                <a:lnTo>
                  <a:pt x="1909" y="1928"/>
                </a:lnTo>
                <a:lnTo>
                  <a:pt x="1909" y="1926"/>
                </a:lnTo>
                <a:lnTo>
                  <a:pt x="1911" y="1922"/>
                </a:lnTo>
                <a:lnTo>
                  <a:pt x="1916" y="1926"/>
                </a:lnTo>
                <a:lnTo>
                  <a:pt x="1917" y="1926"/>
                </a:lnTo>
                <a:lnTo>
                  <a:pt x="1917" y="1928"/>
                </a:lnTo>
                <a:lnTo>
                  <a:pt x="1916" y="1928"/>
                </a:lnTo>
                <a:lnTo>
                  <a:pt x="1914" y="1928"/>
                </a:lnTo>
                <a:lnTo>
                  <a:pt x="1914" y="1929"/>
                </a:lnTo>
                <a:lnTo>
                  <a:pt x="1917" y="1933"/>
                </a:lnTo>
                <a:lnTo>
                  <a:pt x="1918" y="1933"/>
                </a:lnTo>
                <a:lnTo>
                  <a:pt x="1920" y="1933"/>
                </a:lnTo>
                <a:lnTo>
                  <a:pt x="1921" y="1933"/>
                </a:lnTo>
                <a:lnTo>
                  <a:pt x="1921" y="1932"/>
                </a:lnTo>
                <a:lnTo>
                  <a:pt x="1922" y="1932"/>
                </a:lnTo>
                <a:lnTo>
                  <a:pt x="1924" y="1932"/>
                </a:lnTo>
                <a:lnTo>
                  <a:pt x="1924" y="1930"/>
                </a:lnTo>
                <a:lnTo>
                  <a:pt x="1925" y="1930"/>
                </a:lnTo>
                <a:lnTo>
                  <a:pt x="1926" y="1929"/>
                </a:lnTo>
                <a:lnTo>
                  <a:pt x="1928" y="1929"/>
                </a:lnTo>
                <a:lnTo>
                  <a:pt x="1929" y="1928"/>
                </a:lnTo>
                <a:lnTo>
                  <a:pt x="1929" y="1926"/>
                </a:lnTo>
                <a:lnTo>
                  <a:pt x="1929" y="1925"/>
                </a:lnTo>
                <a:lnTo>
                  <a:pt x="1928" y="1925"/>
                </a:lnTo>
                <a:lnTo>
                  <a:pt x="1928" y="1924"/>
                </a:lnTo>
                <a:lnTo>
                  <a:pt x="1926" y="1924"/>
                </a:lnTo>
                <a:lnTo>
                  <a:pt x="1926" y="1922"/>
                </a:lnTo>
                <a:lnTo>
                  <a:pt x="1925" y="1921"/>
                </a:lnTo>
                <a:lnTo>
                  <a:pt x="1925" y="1920"/>
                </a:lnTo>
                <a:lnTo>
                  <a:pt x="1920" y="1921"/>
                </a:lnTo>
                <a:lnTo>
                  <a:pt x="1920" y="1920"/>
                </a:lnTo>
                <a:lnTo>
                  <a:pt x="1918" y="1920"/>
                </a:lnTo>
                <a:lnTo>
                  <a:pt x="1918" y="1918"/>
                </a:lnTo>
                <a:lnTo>
                  <a:pt x="1925" y="1918"/>
                </a:lnTo>
                <a:lnTo>
                  <a:pt x="1925" y="1917"/>
                </a:lnTo>
                <a:lnTo>
                  <a:pt x="1925" y="1916"/>
                </a:lnTo>
                <a:lnTo>
                  <a:pt x="1917" y="1917"/>
                </a:lnTo>
                <a:lnTo>
                  <a:pt x="1916" y="1918"/>
                </a:lnTo>
                <a:lnTo>
                  <a:pt x="1916" y="1916"/>
                </a:lnTo>
                <a:lnTo>
                  <a:pt x="1916" y="1914"/>
                </a:lnTo>
                <a:lnTo>
                  <a:pt x="1914" y="1914"/>
                </a:lnTo>
                <a:lnTo>
                  <a:pt x="1914" y="1913"/>
                </a:lnTo>
                <a:lnTo>
                  <a:pt x="1916" y="1913"/>
                </a:lnTo>
                <a:lnTo>
                  <a:pt x="1924" y="1913"/>
                </a:lnTo>
                <a:lnTo>
                  <a:pt x="1924" y="1911"/>
                </a:lnTo>
                <a:lnTo>
                  <a:pt x="1924" y="1910"/>
                </a:lnTo>
                <a:lnTo>
                  <a:pt x="1917" y="1910"/>
                </a:lnTo>
                <a:lnTo>
                  <a:pt x="1916" y="1910"/>
                </a:lnTo>
                <a:lnTo>
                  <a:pt x="1914" y="1910"/>
                </a:lnTo>
                <a:lnTo>
                  <a:pt x="1914" y="1911"/>
                </a:lnTo>
                <a:lnTo>
                  <a:pt x="1914" y="1913"/>
                </a:lnTo>
                <a:lnTo>
                  <a:pt x="1910" y="1913"/>
                </a:lnTo>
                <a:lnTo>
                  <a:pt x="1909" y="1911"/>
                </a:lnTo>
                <a:lnTo>
                  <a:pt x="1909" y="1910"/>
                </a:lnTo>
                <a:lnTo>
                  <a:pt x="1910" y="1909"/>
                </a:lnTo>
                <a:lnTo>
                  <a:pt x="1911" y="1910"/>
                </a:lnTo>
                <a:lnTo>
                  <a:pt x="1913" y="1910"/>
                </a:lnTo>
                <a:lnTo>
                  <a:pt x="1913" y="1907"/>
                </a:lnTo>
                <a:lnTo>
                  <a:pt x="1913" y="1906"/>
                </a:lnTo>
                <a:lnTo>
                  <a:pt x="1914" y="1906"/>
                </a:lnTo>
                <a:lnTo>
                  <a:pt x="1916" y="1906"/>
                </a:lnTo>
                <a:lnTo>
                  <a:pt x="1916" y="1907"/>
                </a:lnTo>
                <a:lnTo>
                  <a:pt x="1917" y="1907"/>
                </a:lnTo>
                <a:lnTo>
                  <a:pt x="1917" y="1905"/>
                </a:lnTo>
                <a:lnTo>
                  <a:pt x="1916" y="1905"/>
                </a:lnTo>
                <a:lnTo>
                  <a:pt x="1917" y="1902"/>
                </a:lnTo>
                <a:lnTo>
                  <a:pt x="1918" y="1903"/>
                </a:lnTo>
                <a:lnTo>
                  <a:pt x="1924" y="1903"/>
                </a:lnTo>
                <a:lnTo>
                  <a:pt x="1924" y="1902"/>
                </a:lnTo>
                <a:lnTo>
                  <a:pt x="1924" y="1901"/>
                </a:lnTo>
                <a:lnTo>
                  <a:pt x="1924" y="1899"/>
                </a:lnTo>
                <a:lnTo>
                  <a:pt x="1924" y="1898"/>
                </a:lnTo>
                <a:lnTo>
                  <a:pt x="1925" y="1898"/>
                </a:lnTo>
                <a:lnTo>
                  <a:pt x="1925" y="1896"/>
                </a:lnTo>
                <a:lnTo>
                  <a:pt x="1924" y="1896"/>
                </a:lnTo>
                <a:lnTo>
                  <a:pt x="1920" y="1895"/>
                </a:lnTo>
                <a:lnTo>
                  <a:pt x="1920" y="1894"/>
                </a:lnTo>
                <a:lnTo>
                  <a:pt x="1920" y="1891"/>
                </a:lnTo>
                <a:lnTo>
                  <a:pt x="1925" y="1892"/>
                </a:lnTo>
                <a:lnTo>
                  <a:pt x="1926" y="1891"/>
                </a:lnTo>
                <a:lnTo>
                  <a:pt x="1926" y="1890"/>
                </a:lnTo>
                <a:lnTo>
                  <a:pt x="1926" y="1888"/>
                </a:lnTo>
                <a:lnTo>
                  <a:pt x="1926" y="1887"/>
                </a:lnTo>
                <a:lnTo>
                  <a:pt x="1921" y="1887"/>
                </a:lnTo>
                <a:lnTo>
                  <a:pt x="1921" y="1886"/>
                </a:lnTo>
                <a:lnTo>
                  <a:pt x="1926" y="1886"/>
                </a:lnTo>
                <a:lnTo>
                  <a:pt x="1928" y="1886"/>
                </a:lnTo>
                <a:lnTo>
                  <a:pt x="1928" y="1884"/>
                </a:lnTo>
                <a:lnTo>
                  <a:pt x="1928" y="1883"/>
                </a:lnTo>
                <a:lnTo>
                  <a:pt x="1929" y="1883"/>
                </a:lnTo>
                <a:lnTo>
                  <a:pt x="1929" y="1882"/>
                </a:lnTo>
                <a:lnTo>
                  <a:pt x="1930" y="1880"/>
                </a:lnTo>
                <a:lnTo>
                  <a:pt x="1932" y="1879"/>
                </a:lnTo>
                <a:lnTo>
                  <a:pt x="1932" y="1877"/>
                </a:lnTo>
                <a:lnTo>
                  <a:pt x="1933" y="1877"/>
                </a:lnTo>
                <a:lnTo>
                  <a:pt x="1933" y="1876"/>
                </a:lnTo>
                <a:lnTo>
                  <a:pt x="1935" y="1876"/>
                </a:lnTo>
                <a:lnTo>
                  <a:pt x="1935" y="1875"/>
                </a:lnTo>
                <a:lnTo>
                  <a:pt x="1936" y="1875"/>
                </a:lnTo>
                <a:lnTo>
                  <a:pt x="1937" y="1875"/>
                </a:lnTo>
                <a:lnTo>
                  <a:pt x="1939" y="1875"/>
                </a:lnTo>
                <a:lnTo>
                  <a:pt x="1940" y="1875"/>
                </a:lnTo>
                <a:lnTo>
                  <a:pt x="1940" y="1876"/>
                </a:lnTo>
                <a:lnTo>
                  <a:pt x="1940" y="1877"/>
                </a:lnTo>
                <a:lnTo>
                  <a:pt x="1941" y="1877"/>
                </a:lnTo>
                <a:lnTo>
                  <a:pt x="1941" y="1877"/>
                </a:lnTo>
                <a:lnTo>
                  <a:pt x="1943" y="1876"/>
                </a:lnTo>
                <a:lnTo>
                  <a:pt x="1943" y="1875"/>
                </a:lnTo>
                <a:lnTo>
                  <a:pt x="1943" y="1873"/>
                </a:lnTo>
                <a:lnTo>
                  <a:pt x="1943" y="1872"/>
                </a:lnTo>
                <a:lnTo>
                  <a:pt x="1944" y="1872"/>
                </a:lnTo>
                <a:lnTo>
                  <a:pt x="1944" y="1871"/>
                </a:lnTo>
                <a:lnTo>
                  <a:pt x="1943" y="1871"/>
                </a:lnTo>
                <a:lnTo>
                  <a:pt x="1943" y="1869"/>
                </a:lnTo>
                <a:lnTo>
                  <a:pt x="1941" y="1869"/>
                </a:lnTo>
                <a:lnTo>
                  <a:pt x="1941" y="1869"/>
                </a:lnTo>
                <a:lnTo>
                  <a:pt x="1941" y="1871"/>
                </a:lnTo>
                <a:lnTo>
                  <a:pt x="1940" y="1871"/>
                </a:lnTo>
                <a:lnTo>
                  <a:pt x="1939" y="1871"/>
                </a:lnTo>
                <a:lnTo>
                  <a:pt x="1939" y="1869"/>
                </a:lnTo>
                <a:lnTo>
                  <a:pt x="1939" y="1868"/>
                </a:lnTo>
                <a:lnTo>
                  <a:pt x="1937" y="1867"/>
                </a:lnTo>
                <a:lnTo>
                  <a:pt x="1936" y="1867"/>
                </a:lnTo>
                <a:lnTo>
                  <a:pt x="1936" y="1865"/>
                </a:lnTo>
                <a:lnTo>
                  <a:pt x="1935" y="1865"/>
                </a:lnTo>
                <a:lnTo>
                  <a:pt x="1935" y="1867"/>
                </a:lnTo>
                <a:lnTo>
                  <a:pt x="1935" y="1868"/>
                </a:lnTo>
                <a:lnTo>
                  <a:pt x="1935" y="1869"/>
                </a:lnTo>
                <a:lnTo>
                  <a:pt x="1936" y="1869"/>
                </a:lnTo>
                <a:lnTo>
                  <a:pt x="1937" y="1869"/>
                </a:lnTo>
                <a:lnTo>
                  <a:pt x="1937" y="1871"/>
                </a:lnTo>
                <a:lnTo>
                  <a:pt x="1937" y="1872"/>
                </a:lnTo>
                <a:lnTo>
                  <a:pt x="1937" y="1873"/>
                </a:lnTo>
                <a:lnTo>
                  <a:pt x="1936" y="1873"/>
                </a:lnTo>
                <a:lnTo>
                  <a:pt x="1935" y="1873"/>
                </a:lnTo>
                <a:lnTo>
                  <a:pt x="1933" y="1873"/>
                </a:lnTo>
                <a:lnTo>
                  <a:pt x="1932" y="1873"/>
                </a:lnTo>
                <a:lnTo>
                  <a:pt x="1930" y="1873"/>
                </a:lnTo>
                <a:lnTo>
                  <a:pt x="1930" y="1872"/>
                </a:lnTo>
                <a:lnTo>
                  <a:pt x="1932" y="1869"/>
                </a:lnTo>
                <a:lnTo>
                  <a:pt x="1930" y="1869"/>
                </a:lnTo>
                <a:lnTo>
                  <a:pt x="1929" y="1869"/>
                </a:lnTo>
                <a:lnTo>
                  <a:pt x="1929" y="1868"/>
                </a:lnTo>
                <a:lnTo>
                  <a:pt x="1929" y="1867"/>
                </a:lnTo>
                <a:lnTo>
                  <a:pt x="1930" y="1867"/>
                </a:lnTo>
                <a:lnTo>
                  <a:pt x="1930" y="1865"/>
                </a:lnTo>
                <a:lnTo>
                  <a:pt x="1929" y="1864"/>
                </a:lnTo>
                <a:lnTo>
                  <a:pt x="1928" y="1862"/>
                </a:lnTo>
                <a:lnTo>
                  <a:pt x="1926" y="1862"/>
                </a:lnTo>
                <a:lnTo>
                  <a:pt x="1925" y="1862"/>
                </a:lnTo>
                <a:lnTo>
                  <a:pt x="1924" y="1862"/>
                </a:lnTo>
                <a:lnTo>
                  <a:pt x="1922" y="1862"/>
                </a:lnTo>
                <a:lnTo>
                  <a:pt x="1922" y="1864"/>
                </a:lnTo>
                <a:lnTo>
                  <a:pt x="1921" y="1864"/>
                </a:lnTo>
                <a:lnTo>
                  <a:pt x="1920" y="1864"/>
                </a:lnTo>
                <a:lnTo>
                  <a:pt x="1920" y="1865"/>
                </a:lnTo>
                <a:lnTo>
                  <a:pt x="1918" y="1865"/>
                </a:lnTo>
                <a:lnTo>
                  <a:pt x="1917" y="1865"/>
                </a:lnTo>
                <a:lnTo>
                  <a:pt x="1917" y="1867"/>
                </a:lnTo>
                <a:lnTo>
                  <a:pt x="1916" y="1867"/>
                </a:lnTo>
                <a:lnTo>
                  <a:pt x="1916" y="1868"/>
                </a:lnTo>
                <a:lnTo>
                  <a:pt x="1914" y="1868"/>
                </a:lnTo>
                <a:lnTo>
                  <a:pt x="1913" y="1868"/>
                </a:lnTo>
                <a:lnTo>
                  <a:pt x="1911" y="1868"/>
                </a:lnTo>
                <a:lnTo>
                  <a:pt x="1910" y="1868"/>
                </a:lnTo>
                <a:lnTo>
                  <a:pt x="1910" y="1869"/>
                </a:lnTo>
                <a:lnTo>
                  <a:pt x="1909" y="1869"/>
                </a:lnTo>
                <a:lnTo>
                  <a:pt x="1909" y="1869"/>
                </a:lnTo>
                <a:lnTo>
                  <a:pt x="1907" y="1869"/>
                </a:lnTo>
                <a:lnTo>
                  <a:pt x="1906" y="1869"/>
                </a:lnTo>
                <a:lnTo>
                  <a:pt x="1907" y="1875"/>
                </a:lnTo>
                <a:lnTo>
                  <a:pt x="1907" y="1876"/>
                </a:lnTo>
                <a:lnTo>
                  <a:pt x="1906" y="1876"/>
                </a:lnTo>
                <a:lnTo>
                  <a:pt x="1905" y="1875"/>
                </a:lnTo>
                <a:lnTo>
                  <a:pt x="1905" y="1869"/>
                </a:lnTo>
                <a:lnTo>
                  <a:pt x="1905" y="1868"/>
                </a:lnTo>
                <a:lnTo>
                  <a:pt x="1906" y="1868"/>
                </a:lnTo>
                <a:lnTo>
                  <a:pt x="1907" y="1868"/>
                </a:lnTo>
                <a:lnTo>
                  <a:pt x="1905" y="1865"/>
                </a:lnTo>
                <a:lnTo>
                  <a:pt x="1903" y="1864"/>
                </a:lnTo>
                <a:lnTo>
                  <a:pt x="1901" y="1865"/>
                </a:lnTo>
                <a:lnTo>
                  <a:pt x="1898" y="1862"/>
                </a:lnTo>
                <a:lnTo>
                  <a:pt x="1898" y="1864"/>
                </a:lnTo>
                <a:lnTo>
                  <a:pt x="1897" y="1862"/>
                </a:lnTo>
                <a:lnTo>
                  <a:pt x="1895" y="1861"/>
                </a:lnTo>
                <a:lnTo>
                  <a:pt x="1894" y="1860"/>
                </a:lnTo>
                <a:lnTo>
                  <a:pt x="1892" y="1861"/>
                </a:lnTo>
                <a:lnTo>
                  <a:pt x="1891" y="1861"/>
                </a:lnTo>
                <a:lnTo>
                  <a:pt x="1890" y="1862"/>
                </a:lnTo>
                <a:lnTo>
                  <a:pt x="1890" y="1861"/>
                </a:lnTo>
                <a:lnTo>
                  <a:pt x="1890" y="1860"/>
                </a:lnTo>
                <a:lnTo>
                  <a:pt x="1888" y="1858"/>
                </a:lnTo>
                <a:lnTo>
                  <a:pt x="1888" y="1857"/>
                </a:lnTo>
                <a:lnTo>
                  <a:pt x="1888" y="1856"/>
                </a:lnTo>
                <a:lnTo>
                  <a:pt x="1891" y="1856"/>
                </a:lnTo>
                <a:lnTo>
                  <a:pt x="1894" y="1856"/>
                </a:lnTo>
                <a:lnTo>
                  <a:pt x="1894" y="1858"/>
                </a:lnTo>
                <a:lnTo>
                  <a:pt x="1895" y="1857"/>
                </a:lnTo>
                <a:lnTo>
                  <a:pt x="1898" y="1856"/>
                </a:lnTo>
                <a:lnTo>
                  <a:pt x="1899" y="1856"/>
                </a:lnTo>
                <a:lnTo>
                  <a:pt x="1903" y="1856"/>
                </a:lnTo>
                <a:lnTo>
                  <a:pt x="1903" y="1857"/>
                </a:lnTo>
                <a:lnTo>
                  <a:pt x="1907" y="1856"/>
                </a:lnTo>
                <a:lnTo>
                  <a:pt x="1909" y="1854"/>
                </a:lnTo>
                <a:lnTo>
                  <a:pt x="1909" y="1854"/>
                </a:lnTo>
                <a:lnTo>
                  <a:pt x="1909" y="1856"/>
                </a:lnTo>
                <a:lnTo>
                  <a:pt x="1909" y="1856"/>
                </a:lnTo>
                <a:lnTo>
                  <a:pt x="1909" y="1857"/>
                </a:lnTo>
                <a:lnTo>
                  <a:pt x="1907" y="1857"/>
                </a:lnTo>
                <a:lnTo>
                  <a:pt x="1906" y="1857"/>
                </a:lnTo>
                <a:lnTo>
                  <a:pt x="1906" y="1858"/>
                </a:lnTo>
                <a:lnTo>
                  <a:pt x="1905" y="1858"/>
                </a:lnTo>
                <a:lnTo>
                  <a:pt x="1903" y="1858"/>
                </a:lnTo>
                <a:lnTo>
                  <a:pt x="1903" y="1860"/>
                </a:lnTo>
                <a:lnTo>
                  <a:pt x="1902" y="1860"/>
                </a:lnTo>
                <a:lnTo>
                  <a:pt x="1903" y="1861"/>
                </a:lnTo>
                <a:lnTo>
                  <a:pt x="1909" y="1865"/>
                </a:lnTo>
                <a:lnTo>
                  <a:pt x="1909" y="1867"/>
                </a:lnTo>
                <a:lnTo>
                  <a:pt x="1910" y="1867"/>
                </a:lnTo>
                <a:lnTo>
                  <a:pt x="1911" y="1867"/>
                </a:lnTo>
                <a:lnTo>
                  <a:pt x="1913" y="1867"/>
                </a:lnTo>
                <a:lnTo>
                  <a:pt x="1913" y="1865"/>
                </a:lnTo>
                <a:lnTo>
                  <a:pt x="1914" y="1865"/>
                </a:lnTo>
                <a:lnTo>
                  <a:pt x="1916" y="1864"/>
                </a:lnTo>
                <a:lnTo>
                  <a:pt x="1916" y="1862"/>
                </a:lnTo>
                <a:lnTo>
                  <a:pt x="1916" y="1861"/>
                </a:lnTo>
                <a:lnTo>
                  <a:pt x="1914" y="1861"/>
                </a:lnTo>
                <a:lnTo>
                  <a:pt x="1913" y="1861"/>
                </a:lnTo>
                <a:lnTo>
                  <a:pt x="1913" y="1860"/>
                </a:lnTo>
                <a:lnTo>
                  <a:pt x="1914" y="1860"/>
                </a:lnTo>
                <a:lnTo>
                  <a:pt x="1916" y="1860"/>
                </a:lnTo>
                <a:lnTo>
                  <a:pt x="1917" y="1861"/>
                </a:lnTo>
                <a:lnTo>
                  <a:pt x="1918" y="1861"/>
                </a:lnTo>
                <a:lnTo>
                  <a:pt x="1920" y="1861"/>
                </a:lnTo>
                <a:lnTo>
                  <a:pt x="1921" y="1861"/>
                </a:lnTo>
                <a:lnTo>
                  <a:pt x="1921" y="1860"/>
                </a:lnTo>
                <a:lnTo>
                  <a:pt x="1922" y="1860"/>
                </a:lnTo>
                <a:lnTo>
                  <a:pt x="1924" y="1860"/>
                </a:lnTo>
                <a:lnTo>
                  <a:pt x="1925" y="1858"/>
                </a:lnTo>
                <a:lnTo>
                  <a:pt x="1926" y="1858"/>
                </a:lnTo>
                <a:lnTo>
                  <a:pt x="1928" y="1858"/>
                </a:lnTo>
                <a:lnTo>
                  <a:pt x="1929" y="1858"/>
                </a:lnTo>
                <a:lnTo>
                  <a:pt x="1944" y="1868"/>
                </a:lnTo>
                <a:lnTo>
                  <a:pt x="1947" y="1867"/>
                </a:lnTo>
                <a:lnTo>
                  <a:pt x="1979" y="1837"/>
                </a:lnTo>
                <a:lnTo>
                  <a:pt x="1984" y="1834"/>
                </a:lnTo>
                <a:lnTo>
                  <a:pt x="1984" y="1835"/>
                </a:lnTo>
                <a:lnTo>
                  <a:pt x="1984" y="1837"/>
                </a:lnTo>
                <a:lnTo>
                  <a:pt x="1982" y="1837"/>
                </a:lnTo>
                <a:lnTo>
                  <a:pt x="1982" y="1838"/>
                </a:lnTo>
                <a:lnTo>
                  <a:pt x="1981" y="1838"/>
                </a:lnTo>
                <a:lnTo>
                  <a:pt x="1981" y="1839"/>
                </a:lnTo>
                <a:lnTo>
                  <a:pt x="1979" y="1839"/>
                </a:lnTo>
                <a:lnTo>
                  <a:pt x="1978" y="1841"/>
                </a:lnTo>
                <a:lnTo>
                  <a:pt x="1977" y="1842"/>
                </a:lnTo>
                <a:lnTo>
                  <a:pt x="1977" y="1843"/>
                </a:lnTo>
                <a:lnTo>
                  <a:pt x="1977" y="1845"/>
                </a:lnTo>
                <a:lnTo>
                  <a:pt x="1977" y="1846"/>
                </a:lnTo>
                <a:lnTo>
                  <a:pt x="1977" y="1848"/>
                </a:lnTo>
                <a:lnTo>
                  <a:pt x="1975" y="1848"/>
                </a:lnTo>
                <a:lnTo>
                  <a:pt x="1975" y="1849"/>
                </a:lnTo>
                <a:lnTo>
                  <a:pt x="1977" y="1849"/>
                </a:lnTo>
                <a:lnTo>
                  <a:pt x="1977" y="1850"/>
                </a:lnTo>
                <a:lnTo>
                  <a:pt x="1978" y="1852"/>
                </a:lnTo>
                <a:lnTo>
                  <a:pt x="1978" y="1852"/>
                </a:lnTo>
                <a:lnTo>
                  <a:pt x="1979" y="1852"/>
                </a:lnTo>
                <a:lnTo>
                  <a:pt x="1979" y="1853"/>
                </a:lnTo>
                <a:lnTo>
                  <a:pt x="1981" y="1853"/>
                </a:lnTo>
                <a:lnTo>
                  <a:pt x="1982" y="1853"/>
                </a:lnTo>
                <a:lnTo>
                  <a:pt x="1984" y="1854"/>
                </a:lnTo>
                <a:lnTo>
                  <a:pt x="1985" y="1854"/>
                </a:lnTo>
                <a:lnTo>
                  <a:pt x="1986" y="1856"/>
                </a:lnTo>
                <a:lnTo>
                  <a:pt x="1986" y="1857"/>
                </a:lnTo>
                <a:lnTo>
                  <a:pt x="1988" y="1858"/>
                </a:lnTo>
                <a:lnTo>
                  <a:pt x="1988" y="1860"/>
                </a:lnTo>
                <a:lnTo>
                  <a:pt x="1989" y="1860"/>
                </a:lnTo>
                <a:lnTo>
                  <a:pt x="1989" y="1861"/>
                </a:lnTo>
                <a:lnTo>
                  <a:pt x="1990" y="1861"/>
                </a:lnTo>
                <a:lnTo>
                  <a:pt x="1992" y="1862"/>
                </a:lnTo>
                <a:lnTo>
                  <a:pt x="1993" y="1862"/>
                </a:lnTo>
                <a:lnTo>
                  <a:pt x="1994" y="1862"/>
                </a:lnTo>
                <a:lnTo>
                  <a:pt x="1996" y="1862"/>
                </a:lnTo>
                <a:lnTo>
                  <a:pt x="1997" y="1862"/>
                </a:lnTo>
                <a:lnTo>
                  <a:pt x="1998" y="1862"/>
                </a:lnTo>
                <a:lnTo>
                  <a:pt x="2000" y="1862"/>
                </a:lnTo>
                <a:lnTo>
                  <a:pt x="2001" y="1861"/>
                </a:lnTo>
                <a:lnTo>
                  <a:pt x="2003" y="1861"/>
                </a:lnTo>
                <a:lnTo>
                  <a:pt x="2004" y="1861"/>
                </a:lnTo>
                <a:lnTo>
                  <a:pt x="2005" y="1861"/>
                </a:lnTo>
                <a:lnTo>
                  <a:pt x="2007" y="1860"/>
                </a:lnTo>
                <a:lnTo>
                  <a:pt x="2007" y="1860"/>
                </a:lnTo>
                <a:lnTo>
                  <a:pt x="2007" y="1858"/>
                </a:lnTo>
                <a:lnTo>
                  <a:pt x="2008" y="1858"/>
                </a:lnTo>
                <a:lnTo>
                  <a:pt x="2008" y="1857"/>
                </a:lnTo>
                <a:lnTo>
                  <a:pt x="2008" y="1856"/>
                </a:lnTo>
                <a:lnTo>
                  <a:pt x="2011" y="1853"/>
                </a:lnTo>
                <a:lnTo>
                  <a:pt x="2011" y="1852"/>
                </a:lnTo>
                <a:lnTo>
                  <a:pt x="2011" y="1852"/>
                </a:lnTo>
                <a:lnTo>
                  <a:pt x="2011" y="1850"/>
                </a:lnTo>
                <a:lnTo>
                  <a:pt x="2011" y="1849"/>
                </a:lnTo>
                <a:lnTo>
                  <a:pt x="2011" y="1848"/>
                </a:lnTo>
                <a:lnTo>
                  <a:pt x="2009" y="1846"/>
                </a:lnTo>
                <a:lnTo>
                  <a:pt x="2008" y="1845"/>
                </a:lnTo>
                <a:lnTo>
                  <a:pt x="2008" y="1843"/>
                </a:lnTo>
                <a:lnTo>
                  <a:pt x="2008" y="1842"/>
                </a:lnTo>
                <a:lnTo>
                  <a:pt x="2008" y="1841"/>
                </a:lnTo>
                <a:lnTo>
                  <a:pt x="2008" y="1839"/>
                </a:lnTo>
                <a:lnTo>
                  <a:pt x="2007" y="1838"/>
                </a:lnTo>
                <a:lnTo>
                  <a:pt x="2007" y="1837"/>
                </a:lnTo>
                <a:lnTo>
                  <a:pt x="2007" y="1835"/>
                </a:lnTo>
                <a:lnTo>
                  <a:pt x="2007" y="1834"/>
                </a:lnTo>
                <a:lnTo>
                  <a:pt x="2007" y="1833"/>
                </a:lnTo>
                <a:lnTo>
                  <a:pt x="2008" y="1833"/>
                </a:lnTo>
                <a:lnTo>
                  <a:pt x="2008" y="1831"/>
                </a:lnTo>
                <a:lnTo>
                  <a:pt x="2009" y="1831"/>
                </a:lnTo>
                <a:lnTo>
                  <a:pt x="2009" y="1830"/>
                </a:lnTo>
                <a:lnTo>
                  <a:pt x="2011" y="1830"/>
                </a:lnTo>
                <a:lnTo>
                  <a:pt x="2011" y="1828"/>
                </a:lnTo>
                <a:lnTo>
                  <a:pt x="2012" y="1828"/>
                </a:lnTo>
                <a:lnTo>
                  <a:pt x="2012" y="1827"/>
                </a:lnTo>
                <a:lnTo>
                  <a:pt x="2013" y="1827"/>
                </a:lnTo>
                <a:lnTo>
                  <a:pt x="2013" y="1826"/>
                </a:lnTo>
                <a:lnTo>
                  <a:pt x="2015" y="1826"/>
                </a:lnTo>
                <a:lnTo>
                  <a:pt x="2015" y="1824"/>
                </a:lnTo>
                <a:lnTo>
                  <a:pt x="2016" y="1824"/>
                </a:lnTo>
                <a:lnTo>
                  <a:pt x="2016" y="1823"/>
                </a:lnTo>
                <a:lnTo>
                  <a:pt x="2017" y="1823"/>
                </a:lnTo>
                <a:lnTo>
                  <a:pt x="2017" y="1822"/>
                </a:lnTo>
                <a:lnTo>
                  <a:pt x="2019" y="1822"/>
                </a:lnTo>
                <a:lnTo>
                  <a:pt x="2019" y="1820"/>
                </a:lnTo>
                <a:lnTo>
                  <a:pt x="2020" y="1820"/>
                </a:lnTo>
                <a:lnTo>
                  <a:pt x="2020" y="1819"/>
                </a:lnTo>
                <a:lnTo>
                  <a:pt x="2022" y="1819"/>
                </a:lnTo>
                <a:lnTo>
                  <a:pt x="2023" y="1819"/>
                </a:lnTo>
                <a:lnTo>
                  <a:pt x="2023" y="1819"/>
                </a:lnTo>
                <a:lnTo>
                  <a:pt x="2024" y="1819"/>
                </a:lnTo>
                <a:lnTo>
                  <a:pt x="2026" y="1818"/>
                </a:lnTo>
                <a:lnTo>
                  <a:pt x="2027" y="1818"/>
                </a:lnTo>
                <a:lnTo>
                  <a:pt x="2028" y="1818"/>
                </a:lnTo>
                <a:lnTo>
                  <a:pt x="2030" y="1818"/>
                </a:lnTo>
                <a:lnTo>
                  <a:pt x="2031" y="1818"/>
                </a:lnTo>
                <a:lnTo>
                  <a:pt x="2032" y="1818"/>
                </a:lnTo>
                <a:lnTo>
                  <a:pt x="2034" y="1818"/>
                </a:lnTo>
                <a:lnTo>
                  <a:pt x="2035" y="1818"/>
                </a:lnTo>
                <a:lnTo>
                  <a:pt x="2037" y="1818"/>
                </a:lnTo>
                <a:lnTo>
                  <a:pt x="2038" y="1818"/>
                </a:lnTo>
                <a:lnTo>
                  <a:pt x="2039" y="1818"/>
                </a:lnTo>
                <a:lnTo>
                  <a:pt x="2039" y="1818"/>
                </a:lnTo>
                <a:lnTo>
                  <a:pt x="2041" y="1819"/>
                </a:lnTo>
                <a:lnTo>
                  <a:pt x="2042" y="1819"/>
                </a:lnTo>
                <a:lnTo>
                  <a:pt x="2043" y="1819"/>
                </a:lnTo>
                <a:lnTo>
                  <a:pt x="2045" y="1819"/>
                </a:lnTo>
                <a:lnTo>
                  <a:pt x="2046" y="1819"/>
                </a:lnTo>
                <a:lnTo>
                  <a:pt x="2047" y="1819"/>
                </a:lnTo>
                <a:lnTo>
                  <a:pt x="2047" y="1818"/>
                </a:lnTo>
                <a:lnTo>
                  <a:pt x="2049" y="1818"/>
                </a:lnTo>
                <a:lnTo>
                  <a:pt x="2050" y="1818"/>
                </a:lnTo>
                <a:lnTo>
                  <a:pt x="2051" y="1816"/>
                </a:lnTo>
                <a:lnTo>
                  <a:pt x="2053" y="1816"/>
                </a:lnTo>
                <a:lnTo>
                  <a:pt x="2054" y="1815"/>
                </a:lnTo>
                <a:lnTo>
                  <a:pt x="2056" y="1815"/>
                </a:lnTo>
                <a:lnTo>
                  <a:pt x="2057" y="1815"/>
                </a:lnTo>
                <a:lnTo>
                  <a:pt x="2058" y="1815"/>
                </a:lnTo>
                <a:lnTo>
                  <a:pt x="2060" y="1815"/>
                </a:lnTo>
                <a:lnTo>
                  <a:pt x="2061" y="1815"/>
                </a:lnTo>
                <a:lnTo>
                  <a:pt x="2062" y="1815"/>
                </a:lnTo>
                <a:lnTo>
                  <a:pt x="2064" y="1814"/>
                </a:lnTo>
                <a:lnTo>
                  <a:pt x="2064" y="1815"/>
                </a:lnTo>
                <a:lnTo>
                  <a:pt x="2065" y="1815"/>
                </a:lnTo>
                <a:lnTo>
                  <a:pt x="2066" y="1815"/>
                </a:lnTo>
                <a:lnTo>
                  <a:pt x="2068" y="1815"/>
                </a:lnTo>
                <a:lnTo>
                  <a:pt x="2069" y="1815"/>
                </a:lnTo>
                <a:lnTo>
                  <a:pt x="2071" y="1815"/>
                </a:lnTo>
                <a:lnTo>
                  <a:pt x="2072" y="1816"/>
                </a:lnTo>
                <a:lnTo>
                  <a:pt x="2073" y="1816"/>
                </a:lnTo>
                <a:lnTo>
                  <a:pt x="2073" y="1816"/>
                </a:lnTo>
                <a:lnTo>
                  <a:pt x="2075" y="1816"/>
                </a:lnTo>
                <a:lnTo>
                  <a:pt x="2075" y="1818"/>
                </a:lnTo>
                <a:lnTo>
                  <a:pt x="2076" y="1818"/>
                </a:lnTo>
                <a:lnTo>
                  <a:pt x="2077" y="1818"/>
                </a:lnTo>
                <a:lnTo>
                  <a:pt x="2079" y="1819"/>
                </a:lnTo>
                <a:lnTo>
                  <a:pt x="2080" y="1819"/>
                </a:lnTo>
                <a:lnTo>
                  <a:pt x="2081" y="1819"/>
                </a:lnTo>
                <a:lnTo>
                  <a:pt x="2081" y="1819"/>
                </a:lnTo>
                <a:lnTo>
                  <a:pt x="2083" y="1819"/>
                </a:lnTo>
                <a:lnTo>
                  <a:pt x="2084" y="1819"/>
                </a:lnTo>
                <a:lnTo>
                  <a:pt x="2085" y="1820"/>
                </a:lnTo>
                <a:lnTo>
                  <a:pt x="2087" y="1820"/>
                </a:lnTo>
                <a:lnTo>
                  <a:pt x="2088" y="1820"/>
                </a:lnTo>
                <a:lnTo>
                  <a:pt x="2090" y="1820"/>
                </a:lnTo>
                <a:lnTo>
                  <a:pt x="2091" y="1822"/>
                </a:lnTo>
                <a:lnTo>
                  <a:pt x="2092" y="1822"/>
                </a:lnTo>
                <a:lnTo>
                  <a:pt x="2094" y="1822"/>
                </a:lnTo>
                <a:lnTo>
                  <a:pt x="2095" y="1822"/>
                </a:lnTo>
                <a:lnTo>
                  <a:pt x="2096" y="1823"/>
                </a:lnTo>
                <a:lnTo>
                  <a:pt x="2098" y="1823"/>
                </a:lnTo>
                <a:lnTo>
                  <a:pt x="2099" y="1823"/>
                </a:lnTo>
                <a:lnTo>
                  <a:pt x="2099" y="1824"/>
                </a:lnTo>
                <a:lnTo>
                  <a:pt x="2100" y="1824"/>
                </a:lnTo>
                <a:lnTo>
                  <a:pt x="2102" y="1824"/>
                </a:lnTo>
                <a:lnTo>
                  <a:pt x="2102" y="1823"/>
                </a:lnTo>
                <a:lnTo>
                  <a:pt x="2103" y="1823"/>
                </a:lnTo>
                <a:lnTo>
                  <a:pt x="2103" y="1822"/>
                </a:lnTo>
                <a:lnTo>
                  <a:pt x="2105" y="1822"/>
                </a:lnTo>
                <a:lnTo>
                  <a:pt x="2106" y="1823"/>
                </a:lnTo>
                <a:lnTo>
                  <a:pt x="2106" y="1823"/>
                </a:lnTo>
                <a:lnTo>
                  <a:pt x="2107" y="1824"/>
                </a:lnTo>
                <a:lnTo>
                  <a:pt x="2109" y="1824"/>
                </a:lnTo>
                <a:lnTo>
                  <a:pt x="2110" y="1824"/>
                </a:lnTo>
                <a:lnTo>
                  <a:pt x="2111" y="1824"/>
                </a:lnTo>
                <a:lnTo>
                  <a:pt x="2111" y="1826"/>
                </a:lnTo>
                <a:lnTo>
                  <a:pt x="2156" y="1880"/>
                </a:lnTo>
                <a:lnTo>
                  <a:pt x="2158" y="1880"/>
                </a:lnTo>
                <a:lnTo>
                  <a:pt x="2158" y="1882"/>
                </a:lnTo>
                <a:lnTo>
                  <a:pt x="2159" y="1882"/>
                </a:lnTo>
                <a:lnTo>
                  <a:pt x="2160" y="1883"/>
                </a:lnTo>
                <a:lnTo>
                  <a:pt x="2160" y="1884"/>
                </a:lnTo>
                <a:lnTo>
                  <a:pt x="2162" y="1884"/>
                </a:lnTo>
                <a:lnTo>
                  <a:pt x="2162" y="1886"/>
                </a:lnTo>
                <a:lnTo>
                  <a:pt x="2163" y="1886"/>
                </a:lnTo>
                <a:lnTo>
                  <a:pt x="2163" y="1886"/>
                </a:lnTo>
                <a:lnTo>
                  <a:pt x="2164" y="1886"/>
                </a:lnTo>
                <a:lnTo>
                  <a:pt x="2164" y="1887"/>
                </a:lnTo>
                <a:lnTo>
                  <a:pt x="2164" y="1888"/>
                </a:lnTo>
                <a:lnTo>
                  <a:pt x="2166" y="1888"/>
                </a:lnTo>
                <a:lnTo>
                  <a:pt x="2166" y="1890"/>
                </a:lnTo>
                <a:lnTo>
                  <a:pt x="2166" y="1891"/>
                </a:lnTo>
                <a:lnTo>
                  <a:pt x="2167" y="1892"/>
                </a:lnTo>
                <a:lnTo>
                  <a:pt x="2167" y="1894"/>
                </a:lnTo>
                <a:lnTo>
                  <a:pt x="2167" y="1895"/>
                </a:lnTo>
                <a:lnTo>
                  <a:pt x="2167" y="1896"/>
                </a:lnTo>
                <a:lnTo>
                  <a:pt x="2168" y="1896"/>
                </a:lnTo>
                <a:lnTo>
                  <a:pt x="2168" y="1898"/>
                </a:lnTo>
                <a:lnTo>
                  <a:pt x="2168" y="1899"/>
                </a:lnTo>
                <a:lnTo>
                  <a:pt x="2168" y="1901"/>
                </a:lnTo>
                <a:lnTo>
                  <a:pt x="2170" y="1902"/>
                </a:lnTo>
                <a:lnTo>
                  <a:pt x="2170" y="1903"/>
                </a:lnTo>
                <a:lnTo>
                  <a:pt x="2170" y="1905"/>
                </a:lnTo>
                <a:lnTo>
                  <a:pt x="2170" y="1906"/>
                </a:lnTo>
                <a:lnTo>
                  <a:pt x="2170" y="1907"/>
                </a:lnTo>
                <a:lnTo>
                  <a:pt x="2170" y="1909"/>
                </a:lnTo>
                <a:lnTo>
                  <a:pt x="2170" y="1910"/>
                </a:lnTo>
                <a:lnTo>
                  <a:pt x="2170" y="1911"/>
                </a:lnTo>
                <a:lnTo>
                  <a:pt x="2170" y="1913"/>
                </a:lnTo>
                <a:lnTo>
                  <a:pt x="2170" y="1914"/>
                </a:lnTo>
                <a:lnTo>
                  <a:pt x="2170" y="1916"/>
                </a:lnTo>
                <a:lnTo>
                  <a:pt x="2170" y="1917"/>
                </a:lnTo>
                <a:lnTo>
                  <a:pt x="2170" y="1918"/>
                </a:lnTo>
                <a:lnTo>
                  <a:pt x="2170" y="1918"/>
                </a:lnTo>
                <a:lnTo>
                  <a:pt x="2170" y="1920"/>
                </a:lnTo>
                <a:lnTo>
                  <a:pt x="2170" y="1921"/>
                </a:lnTo>
                <a:lnTo>
                  <a:pt x="2170" y="1922"/>
                </a:lnTo>
                <a:lnTo>
                  <a:pt x="2170" y="1924"/>
                </a:lnTo>
                <a:lnTo>
                  <a:pt x="2170" y="1925"/>
                </a:lnTo>
                <a:lnTo>
                  <a:pt x="2170" y="1926"/>
                </a:lnTo>
                <a:lnTo>
                  <a:pt x="2170" y="1928"/>
                </a:lnTo>
                <a:lnTo>
                  <a:pt x="2170" y="1929"/>
                </a:lnTo>
                <a:lnTo>
                  <a:pt x="2170" y="1930"/>
                </a:lnTo>
                <a:lnTo>
                  <a:pt x="2170" y="1932"/>
                </a:lnTo>
                <a:lnTo>
                  <a:pt x="2170" y="1933"/>
                </a:lnTo>
                <a:lnTo>
                  <a:pt x="2170" y="1935"/>
                </a:lnTo>
                <a:lnTo>
                  <a:pt x="2170" y="1936"/>
                </a:lnTo>
                <a:lnTo>
                  <a:pt x="2170" y="1937"/>
                </a:lnTo>
                <a:lnTo>
                  <a:pt x="2170" y="1939"/>
                </a:lnTo>
                <a:lnTo>
                  <a:pt x="2170" y="1940"/>
                </a:lnTo>
                <a:lnTo>
                  <a:pt x="2171" y="1941"/>
                </a:lnTo>
                <a:lnTo>
                  <a:pt x="2171" y="1943"/>
                </a:lnTo>
                <a:lnTo>
                  <a:pt x="2171" y="1944"/>
                </a:lnTo>
                <a:lnTo>
                  <a:pt x="2171" y="1945"/>
                </a:lnTo>
                <a:lnTo>
                  <a:pt x="2171" y="1947"/>
                </a:lnTo>
                <a:lnTo>
                  <a:pt x="2171" y="1948"/>
                </a:lnTo>
                <a:lnTo>
                  <a:pt x="2171" y="1950"/>
                </a:lnTo>
                <a:lnTo>
                  <a:pt x="2171" y="1951"/>
                </a:lnTo>
                <a:lnTo>
                  <a:pt x="2171" y="1951"/>
                </a:lnTo>
                <a:lnTo>
                  <a:pt x="2171" y="1952"/>
                </a:lnTo>
                <a:lnTo>
                  <a:pt x="2171" y="1955"/>
                </a:lnTo>
                <a:lnTo>
                  <a:pt x="2171" y="1959"/>
                </a:lnTo>
                <a:lnTo>
                  <a:pt x="2171" y="1962"/>
                </a:lnTo>
                <a:lnTo>
                  <a:pt x="2171" y="1964"/>
                </a:lnTo>
                <a:lnTo>
                  <a:pt x="2172" y="1970"/>
                </a:lnTo>
                <a:lnTo>
                  <a:pt x="2172" y="1971"/>
                </a:lnTo>
                <a:lnTo>
                  <a:pt x="2172" y="1974"/>
                </a:lnTo>
                <a:lnTo>
                  <a:pt x="2172" y="1975"/>
                </a:lnTo>
                <a:lnTo>
                  <a:pt x="2172" y="1977"/>
                </a:lnTo>
                <a:lnTo>
                  <a:pt x="2172" y="1978"/>
                </a:lnTo>
                <a:lnTo>
                  <a:pt x="2167" y="1986"/>
                </a:lnTo>
                <a:lnTo>
                  <a:pt x="2163" y="1993"/>
                </a:lnTo>
                <a:lnTo>
                  <a:pt x="2159" y="2000"/>
                </a:lnTo>
                <a:lnTo>
                  <a:pt x="2159" y="2001"/>
                </a:lnTo>
                <a:lnTo>
                  <a:pt x="2151" y="1998"/>
                </a:lnTo>
                <a:lnTo>
                  <a:pt x="2151" y="2000"/>
                </a:lnTo>
                <a:lnTo>
                  <a:pt x="2151" y="2001"/>
                </a:lnTo>
                <a:lnTo>
                  <a:pt x="2151" y="2003"/>
                </a:lnTo>
                <a:lnTo>
                  <a:pt x="2149" y="2003"/>
                </a:lnTo>
                <a:lnTo>
                  <a:pt x="2149" y="2004"/>
                </a:lnTo>
                <a:lnTo>
                  <a:pt x="2148" y="2004"/>
                </a:lnTo>
                <a:lnTo>
                  <a:pt x="2147" y="2005"/>
                </a:lnTo>
                <a:lnTo>
                  <a:pt x="2147" y="2007"/>
                </a:lnTo>
                <a:lnTo>
                  <a:pt x="2148" y="2007"/>
                </a:lnTo>
                <a:lnTo>
                  <a:pt x="2148" y="2008"/>
                </a:lnTo>
                <a:lnTo>
                  <a:pt x="2149" y="2009"/>
                </a:lnTo>
                <a:lnTo>
                  <a:pt x="2152" y="2015"/>
                </a:lnTo>
                <a:lnTo>
                  <a:pt x="2153" y="2016"/>
                </a:lnTo>
                <a:lnTo>
                  <a:pt x="2153" y="2018"/>
                </a:lnTo>
                <a:lnTo>
                  <a:pt x="2152" y="2020"/>
                </a:lnTo>
                <a:lnTo>
                  <a:pt x="2151" y="2023"/>
                </a:lnTo>
                <a:lnTo>
                  <a:pt x="2151" y="2024"/>
                </a:lnTo>
                <a:lnTo>
                  <a:pt x="2149" y="2026"/>
                </a:lnTo>
                <a:lnTo>
                  <a:pt x="2148" y="2028"/>
                </a:lnTo>
                <a:lnTo>
                  <a:pt x="2147" y="2030"/>
                </a:lnTo>
                <a:lnTo>
                  <a:pt x="2145" y="2032"/>
                </a:lnTo>
                <a:lnTo>
                  <a:pt x="2145" y="2034"/>
                </a:lnTo>
                <a:lnTo>
                  <a:pt x="2144" y="2034"/>
                </a:lnTo>
                <a:lnTo>
                  <a:pt x="2144" y="2035"/>
                </a:lnTo>
                <a:lnTo>
                  <a:pt x="2144" y="2037"/>
                </a:lnTo>
                <a:lnTo>
                  <a:pt x="2143" y="2037"/>
                </a:lnTo>
                <a:lnTo>
                  <a:pt x="2143" y="2038"/>
                </a:lnTo>
                <a:lnTo>
                  <a:pt x="2143" y="2039"/>
                </a:lnTo>
                <a:lnTo>
                  <a:pt x="2141" y="2039"/>
                </a:lnTo>
                <a:lnTo>
                  <a:pt x="2141" y="2041"/>
                </a:lnTo>
                <a:lnTo>
                  <a:pt x="2140" y="2042"/>
                </a:lnTo>
                <a:lnTo>
                  <a:pt x="2140" y="2043"/>
                </a:lnTo>
                <a:lnTo>
                  <a:pt x="2138" y="2043"/>
                </a:lnTo>
                <a:lnTo>
                  <a:pt x="2138" y="2045"/>
                </a:lnTo>
                <a:lnTo>
                  <a:pt x="2138" y="2046"/>
                </a:lnTo>
                <a:lnTo>
                  <a:pt x="2138" y="2046"/>
                </a:lnTo>
                <a:lnTo>
                  <a:pt x="2138" y="2047"/>
                </a:lnTo>
                <a:lnTo>
                  <a:pt x="2137" y="2049"/>
                </a:lnTo>
                <a:lnTo>
                  <a:pt x="2137" y="2049"/>
                </a:lnTo>
                <a:lnTo>
                  <a:pt x="2136" y="2049"/>
                </a:lnTo>
                <a:lnTo>
                  <a:pt x="2136" y="2050"/>
                </a:lnTo>
                <a:lnTo>
                  <a:pt x="2136" y="2052"/>
                </a:lnTo>
                <a:lnTo>
                  <a:pt x="2134" y="2052"/>
                </a:lnTo>
                <a:lnTo>
                  <a:pt x="2134" y="2053"/>
                </a:lnTo>
                <a:lnTo>
                  <a:pt x="2133" y="2054"/>
                </a:lnTo>
                <a:lnTo>
                  <a:pt x="2133" y="2056"/>
                </a:lnTo>
                <a:lnTo>
                  <a:pt x="2132" y="2056"/>
                </a:lnTo>
                <a:lnTo>
                  <a:pt x="2132" y="2057"/>
                </a:lnTo>
                <a:lnTo>
                  <a:pt x="2132" y="2058"/>
                </a:lnTo>
                <a:lnTo>
                  <a:pt x="2130" y="2058"/>
                </a:lnTo>
                <a:lnTo>
                  <a:pt x="2130" y="2060"/>
                </a:lnTo>
                <a:lnTo>
                  <a:pt x="2130" y="2061"/>
                </a:lnTo>
                <a:lnTo>
                  <a:pt x="2129" y="2061"/>
                </a:lnTo>
                <a:lnTo>
                  <a:pt x="2129" y="2062"/>
                </a:lnTo>
                <a:lnTo>
                  <a:pt x="2128" y="2064"/>
                </a:lnTo>
                <a:lnTo>
                  <a:pt x="2128" y="2065"/>
                </a:lnTo>
                <a:lnTo>
                  <a:pt x="2126" y="2065"/>
                </a:lnTo>
                <a:lnTo>
                  <a:pt x="2126" y="2067"/>
                </a:lnTo>
                <a:lnTo>
                  <a:pt x="2126" y="2068"/>
                </a:lnTo>
                <a:lnTo>
                  <a:pt x="2125" y="2068"/>
                </a:lnTo>
                <a:lnTo>
                  <a:pt x="2125" y="2069"/>
                </a:lnTo>
                <a:lnTo>
                  <a:pt x="2124" y="2069"/>
                </a:lnTo>
                <a:lnTo>
                  <a:pt x="2124" y="2071"/>
                </a:lnTo>
                <a:lnTo>
                  <a:pt x="2124" y="2072"/>
                </a:lnTo>
                <a:lnTo>
                  <a:pt x="2122" y="2072"/>
                </a:lnTo>
                <a:lnTo>
                  <a:pt x="2122" y="2073"/>
                </a:lnTo>
                <a:lnTo>
                  <a:pt x="2121" y="2075"/>
                </a:lnTo>
                <a:lnTo>
                  <a:pt x="2121" y="2076"/>
                </a:lnTo>
                <a:lnTo>
                  <a:pt x="2119" y="2076"/>
                </a:lnTo>
                <a:lnTo>
                  <a:pt x="2119" y="2077"/>
                </a:lnTo>
                <a:lnTo>
                  <a:pt x="2119" y="2079"/>
                </a:lnTo>
                <a:lnTo>
                  <a:pt x="2118" y="2079"/>
                </a:lnTo>
                <a:lnTo>
                  <a:pt x="2118" y="2080"/>
                </a:lnTo>
                <a:lnTo>
                  <a:pt x="2117" y="2080"/>
                </a:lnTo>
                <a:lnTo>
                  <a:pt x="2117" y="2081"/>
                </a:lnTo>
                <a:lnTo>
                  <a:pt x="2117" y="2081"/>
                </a:lnTo>
                <a:lnTo>
                  <a:pt x="2115" y="2083"/>
                </a:lnTo>
                <a:lnTo>
                  <a:pt x="2115" y="2084"/>
                </a:lnTo>
                <a:lnTo>
                  <a:pt x="2114" y="2084"/>
                </a:lnTo>
                <a:lnTo>
                  <a:pt x="2114" y="2086"/>
                </a:lnTo>
                <a:lnTo>
                  <a:pt x="2114" y="2087"/>
                </a:lnTo>
                <a:lnTo>
                  <a:pt x="2113" y="2087"/>
                </a:lnTo>
                <a:lnTo>
                  <a:pt x="2113" y="2088"/>
                </a:lnTo>
                <a:lnTo>
                  <a:pt x="2113" y="2090"/>
                </a:lnTo>
                <a:lnTo>
                  <a:pt x="2111" y="2090"/>
                </a:lnTo>
                <a:lnTo>
                  <a:pt x="2111" y="2091"/>
                </a:lnTo>
                <a:lnTo>
                  <a:pt x="2111" y="2092"/>
                </a:lnTo>
                <a:lnTo>
                  <a:pt x="2110" y="2092"/>
                </a:lnTo>
                <a:lnTo>
                  <a:pt x="2110" y="2094"/>
                </a:lnTo>
                <a:lnTo>
                  <a:pt x="2109" y="2095"/>
                </a:lnTo>
                <a:lnTo>
                  <a:pt x="2109" y="2096"/>
                </a:lnTo>
                <a:lnTo>
                  <a:pt x="2107" y="2096"/>
                </a:lnTo>
                <a:lnTo>
                  <a:pt x="2107" y="2098"/>
                </a:lnTo>
                <a:lnTo>
                  <a:pt x="2107" y="2099"/>
                </a:lnTo>
                <a:lnTo>
                  <a:pt x="2106" y="2099"/>
                </a:lnTo>
                <a:lnTo>
                  <a:pt x="2106" y="2101"/>
                </a:lnTo>
                <a:lnTo>
                  <a:pt x="2106" y="2102"/>
                </a:lnTo>
                <a:lnTo>
                  <a:pt x="2106" y="2102"/>
                </a:lnTo>
                <a:lnTo>
                  <a:pt x="2106" y="2103"/>
                </a:lnTo>
                <a:lnTo>
                  <a:pt x="2106" y="2105"/>
                </a:lnTo>
                <a:lnTo>
                  <a:pt x="2105" y="2106"/>
                </a:lnTo>
                <a:lnTo>
                  <a:pt x="2105" y="2107"/>
                </a:lnTo>
                <a:lnTo>
                  <a:pt x="2103" y="2109"/>
                </a:lnTo>
                <a:lnTo>
                  <a:pt x="2103" y="2110"/>
                </a:lnTo>
                <a:lnTo>
                  <a:pt x="2102" y="2110"/>
                </a:lnTo>
                <a:lnTo>
                  <a:pt x="2102" y="2111"/>
                </a:lnTo>
                <a:lnTo>
                  <a:pt x="2102" y="2113"/>
                </a:lnTo>
                <a:lnTo>
                  <a:pt x="2100" y="2113"/>
                </a:lnTo>
                <a:lnTo>
                  <a:pt x="2100" y="2114"/>
                </a:lnTo>
                <a:lnTo>
                  <a:pt x="2100" y="2114"/>
                </a:lnTo>
                <a:lnTo>
                  <a:pt x="2100" y="2115"/>
                </a:lnTo>
                <a:lnTo>
                  <a:pt x="2099" y="2115"/>
                </a:lnTo>
                <a:lnTo>
                  <a:pt x="2099" y="2117"/>
                </a:lnTo>
                <a:lnTo>
                  <a:pt x="2099" y="2118"/>
                </a:lnTo>
                <a:lnTo>
                  <a:pt x="2098" y="2118"/>
                </a:lnTo>
                <a:lnTo>
                  <a:pt x="2098" y="2120"/>
                </a:lnTo>
                <a:lnTo>
                  <a:pt x="2098" y="2121"/>
                </a:lnTo>
                <a:lnTo>
                  <a:pt x="2098" y="2122"/>
                </a:lnTo>
                <a:lnTo>
                  <a:pt x="2096" y="2122"/>
                </a:lnTo>
                <a:lnTo>
                  <a:pt x="2096" y="2124"/>
                </a:lnTo>
                <a:lnTo>
                  <a:pt x="2096" y="2125"/>
                </a:lnTo>
                <a:lnTo>
                  <a:pt x="2095" y="2126"/>
                </a:lnTo>
                <a:lnTo>
                  <a:pt x="2095" y="2128"/>
                </a:lnTo>
                <a:lnTo>
                  <a:pt x="2095" y="2129"/>
                </a:lnTo>
                <a:lnTo>
                  <a:pt x="2094" y="2129"/>
                </a:lnTo>
                <a:lnTo>
                  <a:pt x="2094" y="2130"/>
                </a:lnTo>
                <a:lnTo>
                  <a:pt x="2094" y="2132"/>
                </a:lnTo>
                <a:lnTo>
                  <a:pt x="2092" y="2132"/>
                </a:lnTo>
                <a:lnTo>
                  <a:pt x="2092" y="2133"/>
                </a:lnTo>
                <a:lnTo>
                  <a:pt x="2092" y="2135"/>
                </a:lnTo>
                <a:lnTo>
                  <a:pt x="2091" y="2135"/>
                </a:lnTo>
                <a:lnTo>
                  <a:pt x="2091" y="2136"/>
                </a:lnTo>
                <a:lnTo>
                  <a:pt x="2091" y="2137"/>
                </a:lnTo>
                <a:lnTo>
                  <a:pt x="2090" y="2137"/>
                </a:lnTo>
                <a:lnTo>
                  <a:pt x="2090" y="2139"/>
                </a:lnTo>
                <a:lnTo>
                  <a:pt x="2090" y="2140"/>
                </a:lnTo>
                <a:lnTo>
                  <a:pt x="2088" y="2140"/>
                </a:lnTo>
                <a:lnTo>
                  <a:pt x="2088" y="2141"/>
                </a:lnTo>
                <a:lnTo>
                  <a:pt x="2088" y="2143"/>
                </a:lnTo>
                <a:lnTo>
                  <a:pt x="2088" y="2144"/>
                </a:lnTo>
                <a:lnTo>
                  <a:pt x="2087" y="2144"/>
                </a:lnTo>
                <a:lnTo>
                  <a:pt x="2087" y="2145"/>
                </a:lnTo>
                <a:lnTo>
                  <a:pt x="2087" y="2147"/>
                </a:lnTo>
                <a:lnTo>
                  <a:pt x="2085" y="2147"/>
                </a:lnTo>
                <a:lnTo>
                  <a:pt x="2085" y="2147"/>
                </a:lnTo>
                <a:lnTo>
                  <a:pt x="2085" y="2148"/>
                </a:lnTo>
                <a:lnTo>
                  <a:pt x="2084" y="2148"/>
                </a:lnTo>
                <a:lnTo>
                  <a:pt x="2084" y="2149"/>
                </a:lnTo>
                <a:lnTo>
                  <a:pt x="2084" y="2151"/>
                </a:lnTo>
                <a:lnTo>
                  <a:pt x="2084" y="2152"/>
                </a:lnTo>
                <a:lnTo>
                  <a:pt x="2083" y="2152"/>
                </a:lnTo>
                <a:lnTo>
                  <a:pt x="2083" y="2154"/>
                </a:lnTo>
                <a:lnTo>
                  <a:pt x="2083" y="2155"/>
                </a:lnTo>
                <a:lnTo>
                  <a:pt x="2081" y="2155"/>
                </a:lnTo>
                <a:lnTo>
                  <a:pt x="2081" y="2156"/>
                </a:lnTo>
                <a:lnTo>
                  <a:pt x="2081" y="2158"/>
                </a:lnTo>
                <a:lnTo>
                  <a:pt x="2080" y="2158"/>
                </a:lnTo>
                <a:lnTo>
                  <a:pt x="2080" y="2159"/>
                </a:lnTo>
                <a:lnTo>
                  <a:pt x="2080" y="2160"/>
                </a:lnTo>
                <a:lnTo>
                  <a:pt x="2079" y="2162"/>
                </a:lnTo>
                <a:lnTo>
                  <a:pt x="2079" y="2163"/>
                </a:lnTo>
                <a:lnTo>
                  <a:pt x="2079" y="2164"/>
                </a:lnTo>
                <a:lnTo>
                  <a:pt x="2077" y="2164"/>
                </a:lnTo>
                <a:lnTo>
                  <a:pt x="2077" y="2166"/>
                </a:lnTo>
                <a:lnTo>
                  <a:pt x="2077" y="2167"/>
                </a:lnTo>
                <a:lnTo>
                  <a:pt x="2076" y="2169"/>
                </a:lnTo>
                <a:lnTo>
                  <a:pt x="2076" y="2170"/>
                </a:lnTo>
                <a:lnTo>
                  <a:pt x="2075" y="2171"/>
                </a:lnTo>
                <a:lnTo>
                  <a:pt x="2075" y="2173"/>
                </a:lnTo>
                <a:lnTo>
                  <a:pt x="2075" y="2175"/>
                </a:lnTo>
                <a:lnTo>
                  <a:pt x="2073" y="2175"/>
                </a:lnTo>
                <a:lnTo>
                  <a:pt x="2073" y="2177"/>
                </a:lnTo>
                <a:lnTo>
                  <a:pt x="2073" y="2178"/>
                </a:lnTo>
                <a:lnTo>
                  <a:pt x="2073" y="2178"/>
                </a:lnTo>
                <a:lnTo>
                  <a:pt x="2073" y="2179"/>
                </a:lnTo>
                <a:lnTo>
                  <a:pt x="2073" y="2179"/>
                </a:lnTo>
                <a:lnTo>
                  <a:pt x="2073" y="2181"/>
                </a:lnTo>
                <a:lnTo>
                  <a:pt x="2072" y="2183"/>
                </a:lnTo>
                <a:lnTo>
                  <a:pt x="2072" y="2185"/>
                </a:lnTo>
                <a:lnTo>
                  <a:pt x="2072" y="2186"/>
                </a:lnTo>
                <a:lnTo>
                  <a:pt x="2071" y="2186"/>
                </a:lnTo>
                <a:lnTo>
                  <a:pt x="2071" y="2188"/>
                </a:lnTo>
                <a:lnTo>
                  <a:pt x="2071" y="2189"/>
                </a:lnTo>
                <a:lnTo>
                  <a:pt x="2069" y="2190"/>
                </a:lnTo>
                <a:lnTo>
                  <a:pt x="2069" y="2192"/>
                </a:lnTo>
                <a:lnTo>
                  <a:pt x="2069" y="2193"/>
                </a:lnTo>
                <a:lnTo>
                  <a:pt x="2068" y="2194"/>
                </a:lnTo>
                <a:lnTo>
                  <a:pt x="2068" y="2196"/>
                </a:lnTo>
                <a:lnTo>
                  <a:pt x="2066" y="2197"/>
                </a:lnTo>
                <a:lnTo>
                  <a:pt x="2066" y="2198"/>
                </a:lnTo>
                <a:lnTo>
                  <a:pt x="2066" y="2200"/>
                </a:lnTo>
                <a:lnTo>
                  <a:pt x="2065" y="2201"/>
                </a:lnTo>
                <a:lnTo>
                  <a:pt x="2065" y="2203"/>
                </a:lnTo>
                <a:lnTo>
                  <a:pt x="2064" y="2204"/>
                </a:lnTo>
                <a:lnTo>
                  <a:pt x="2064" y="2205"/>
                </a:lnTo>
                <a:lnTo>
                  <a:pt x="2064" y="2207"/>
                </a:lnTo>
                <a:lnTo>
                  <a:pt x="2062" y="2208"/>
                </a:lnTo>
                <a:lnTo>
                  <a:pt x="2062" y="2209"/>
                </a:lnTo>
                <a:lnTo>
                  <a:pt x="2062" y="2211"/>
                </a:lnTo>
                <a:lnTo>
                  <a:pt x="2062" y="2212"/>
                </a:lnTo>
                <a:lnTo>
                  <a:pt x="2062" y="2212"/>
                </a:lnTo>
                <a:lnTo>
                  <a:pt x="2062" y="2213"/>
                </a:lnTo>
                <a:lnTo>
                  <a:pt x="2061" y="2213"/>
                </a:lnTo>
                <a:lnTo>
                  <a:pt x="2061" y="2215"/>
                </a:lnTo>
                <a:lnTo>
                  <a:pt x="2061" y="2216"/>
                </a:lnTo>
                <a:lnTo>
                  <a:pt x="2060" y="2216"/>
                </a:lnTo>
                <a:lnTo>
                  <a:pt x="2060" y="2217"/>
                </a:lnTo>
                <a:lnTo>
                  <a:pt x="2060" y="2219"/>
                </a:lnTo>
                <a:lnTo>
                  <a:pt x="2058" y="2222"/>
                </a:lnTo>
                <a:lnTo>
                  <a:pt x="2058" y="2223"/>
                </a:lnTo>
                <a:lnTo>
                  <a:pt x="2058" y="2224"/>
                </a:lnTo>
                <a:lnTo>
                  <a:pt x="2057" y="2224"/>
                </a:lnTo>
                <a:lnTo>
                  <a:pt x="2057" y="2226"/>
                </a:lnTo>
                <a:lnTo>
                  <a:pt x="2057" y="2227"/>
                </a:lnTo>
                <a:lnTo>
                  <a:pt x="2056" y="2228"/>
                </a:lnTo>
                <a:lnTo>
                  <a:pt x="2056" y="2230"/>
                </a:lnTo>
                <a:lnTo>
                  <a:pt x="2056" y="2231"/>
                </a:lnTo>
                <a:lnTo>
                  <a:pt x="2056" y="2232"/>
                </a:lnTo>
                <a:lnTo>
                  <a:pt x="2054" y="2234"/>
                </a:lnTo>
                <a:lnTo>
                  <a:pt x="2054" y="2235"/>
                </a:lnTo>
                <a:lnTo>
                  <a:pt x="2054" y="2237"/>
                </a:lnTo>
                <a:lnTo>
                  <a:pt x="2053" y="2238"/>
                </a:lnTo>
                <a:lnTo>
                  <a:pt x="2053" y="2239"/>
                </a:lnTo>
                <a:lnTo>
                  <a:pt x="2051" y="2242"/>
                </a:lnTo>
                <a:lnTo>
                  <a:pt x="2051" y="2243"/>
                </a:lnTo>
                <a:lnTo>
                  <a:pt x="2050" y="2245"/>
                </a:lnTo>
                <a:lnTo>
                  <a:pt x="2049" y="2247"/>
                </a:lnTo>
                <a:lnTo>
                  <a:pt x="2047" y="2251"/>
                </a:lnTo>
                <a:lnTo>
                  <a:pt x="2047" y="2253"/>
                </a:lnTo>
                <a:lnTo>
                  <a:pt x="2046" y="2254"/>
                </a:lnTo>
                <a:lnTo>
                  <a:pt x="2046" y="2256"/>
                </a:lnTo>
                <a:lnTo>
                  <a:pt x="2046" y="2257"/>
                </a:lnTo>
                <a:lnTo>
                  <a:pt x="2045" y="2258"/>
                </a:lnTo>
                <a:lnTo>
                  <a:pt x="2045" y="2260"/>
                </a:lnTo>
                <a:lnTo>
                  <a:pt x="2043" y="2261"/>
                </a:lnTo>
                <a:lnTo>
                  <a:pt x="2043" y="2262"/>
                </a:lnTo>
                <a:lnTo>
                  <a:pt x="2042" y="2264"/>
                </a:lnTo>
                <a:lnTo>
                  <a:pt x="2042" y="2265"/>
                </a:lnTo>
                <a:lnTo>
                  <a:pt x="2042" y="2266"/>
                </a:lnTo>
                <a:lnTo>
                  <a:pt x="2041" y="2266"/>
                </a:lnTo>
                <a:lnTo>
                  <a:pt x="2041" y="2268"/>
                </a:lnTo>
                <a:lnTo>
                  <a:pt x="2041" y="2269"/>
                </a:lnTo>
                <a:lnTo>
                  <a:pt x="2041" y="2271"/>
                </a:lnTo>
                <a:lnTo>
                  <a:pt x="2039" y="2272"/>
                </a:lnTo>
                <a:lnTo>
                  <a:pt x="2039" y="2273"/>
                </a:lnTo>
                <a:lnTo>
                  <a:pt x="2039" y="2275"/>
                </a:lnTo>
                <a:lnTo>
                  <a:pt x="2039" y="2276"/>
                </a:lnTo>
                <a:lnTo>
                  <a:pt x="2039" y="2277"/>
                </a:lnTo>
                <a:lnTo>
                  <a:pt x="2038" y="2277"/>
                </a:lnTo>
                <a:lnTo>
                  <a:pt x="2038" y="2277"/>
                </a:lnTo>
                <a:lnTo>
                  <a:pt x="2038" y="2279"/>
                </a:lnTo>
                <a:lnTo>
                  <a:pt x="2037" y="2279"/>
                </a:lnTo>
                <a:lnTo>
                  <a:pt x="2037" y="2280"/>
                </a:lnTo>
                <a:lnTo>
                  <a:pt x="2035" y="2281"/>
                </a:lnTo>
                <a:lnTo>
                  <a:pt x="2034" y="2281"/>
                </a:lnTo>
                <a:lnTo>
                  <a:pt x="2034" y="2283"/>
                </a:lnTo>
                <a:lnTo>
                  <a:pt x="2032" y="2283"/>
                </a:lnTo>
                <a:lnTo>
                  <a:pt x="2032" y="2284"/>
                </a:lnTo>
                <a:lnTo>
                  <a:pt x="2031" y="2284"/>
                </a:lnTo>
                <a:lnTo>
                  <a:pt x="2030" y="2284"/>
                </a:lnTo>
                <a:lnTo>
                  <a:pt x="2030" y="2285"/>
                </a:lnTo>
                <a:lnTo>
                  <a:pt x="2030" y="2287"/>
                </a:lnTo>
                <a:lnTo>
                  <a:pt x="2028" y="2287"/>
                </a:lnTo>
                <a:lnTo>
                  <a:pt x="2028" y="2288"/>
                </a:lnTo>
                <a:lnTo>
                  <a:pt x="2028" y="2290"/>
                </a:lnTo>
                <a:lnTo>
                  <a:pt x="2027" y="2291"/>
                </a:lnTo>
                <a:lnTo>
                  <a:pt x="2026" y="2291"/>
                </a:lnTo>
                <a:lnTo>
                  <a:pt x="2024" y="2292"/>
                </a:lnTo>
                <a:lnTo>
                  <a:pt x="2022" y="2291"/>
                </a:lnTo>
                <a:lnTo>
                  <a:pt x="2019" y="2290"/>
                </a:lnTo>
                <a:lnTo>
                  <a:pt x="2016" y="2285"/>
                </a:lnTo>
                <a:lnTo>
                  <a:pt x="2013" y="2283"/>
                </a:lnTo>
                <a:lnTo>
                  <a:pt x="2009" y="2279"/>
                </a:lnTo>
                <a:lnTo>
                  <a:pt x="2007" y="2276"/>
                </a:lnTo>
                <a:lnTo>
                  <a:pt x="2003" y="2273"/>
                </a:lnTo>
                <a:lnTo>
                  <a:pt x="1998" y="2269"/>
                </a:lnTo>
                <a:lnTo>
                  <a:pt x="1996" y="2268"/>
                </a:lnTo>
                <a:lnTo>
                  <a:pt x="1992" y="2265"/>
                </a:lnTo>
                <a:lnTo>
                  <a:pt x="1988" y="2262"/>
                </a:lnTo>
                <a:lnTo>
                  <a:pt x="1984" y="2260"/>
                </a:lnTo>
                <a:lnTo>
                  <a:pt x="1981" y="2258"/>
                </a:lnTo>
                <a:lnTo>
                  <a:pt x="1977" y="2257"/>
                </a:lnTo>
                <a:lnTo>
                  <a:pt x="1974" y="2256"/>
                </a:lnTo>
                <a:lnTo>
                  <a:pt x="1974" y="2254"/>
                </a:lnTo>
                <a:lnTo>
                  <a:pt x="1974" y="2253"/>
                </a:lnTo>
                <a:lnTo>
                  <a:pt x="1974" y="2250"/>
                </a:lnTo>
                <a:lnTo>
                  <a:pt x="1973" y="2247"/>
                </a:lnTo>
                <a:lnTo>
                  <a:pt x="1971" y="2246"/>
                </a:lnTo>
                <a:lnTo>
                  <a:pt x="1969" y="2245"/>
                </a:lnTo>
                <a:lnTo>
                  <a:pt x="1967" y="2242"/>
                </a:lnTo>
                <a:lnTo>
                  <a:pt x="1966" y="2241"/>
                </a:lnTo>
                <a:lnTo>
                  <a:pt x="1966" y="2238"/>
                </a:lnTo>
                <a:lnTo>
                  <a:pt x="1966" y="2237"/>
                </a:lnTo>
                <a:lnTo>
                  <a:pt x="1966" y="2234"/>
                </a:lnTo>
                <a:lnTo>
                  <a:pt x="1966" y="2232"/>
                </a:lnTo>
                <a:lnTo>
                  <a:pt x="1969" y="2231"/>
                </a:lnTo>
                <a:lnTo>
                  <a:pt x="1970" y="2230"/>
                </a:lnTo>
                <a:lnTo>
                  <a:pt x="1971" y="2228"/>
                </a:lnTo>
                <a:lnTo>
                  <a:pt x="1973" y="2227"/>
                </a:lnTo>
                <a:lnTo>
                  <a:pt x="1974" y="2227"/>
                </a:lnTo>
                <a:lnTo>
                  <a:pt x="1979" y="2224"/>
                </a:lnTo>
                <a:lnTo>
                  <a:pt x="1984" y="2223"/>
                </a:lnTo>
                <a:lnTo>
                  <a:pt x="1986" y="2222"/>
                </a:lnTo>
                <a:lnTo>
                  <a:pt x="1988" y="2219"/>
                </a:lnTo>
                <a:lnTo>
                  <a:pt x="1988" y="2217"/>
                </a:lnTo>
                <a:lnTo>
                  <a:pt x="1986" y="2216"/>
                </a:lnTo>
                <a:lnTo>
                  <a:pt x="1986" y="2212"/>
                </a:lnTo>
                <a:lnTo>
                  <a:pt x="1986" y="2212"/>
                </a:lnTo>
                <a:lnTo>
                  <a:pt x="1986" y="2211"/>
                </a:lnTo>
                <a:lnTo>
                  <a:pt x="1986" y="2208"/>
                </a:lnTo>
                <a:lnTo>
                  <a:pt x="1988" y="2207"/>
                </a:lnTo>
                <a:lnTo>
                  <a:pt x="1988" y="2204"/>
                </a:lnTo>
                <a:lnTo>
                  <a:pt x="1986" y="2203"/>
                </a:lnTo>
                <a:lnTo>
                  <a:pt x="1986" y="2200"/>
                </a:lnTo>
                <a:lnTo>
                  <a:pt x="1985" y="2198"/>
                </a:lnTo>
                <a:lnTo>
                  <a:pt x="1984" y="2197"/>
                </a:lnTo>
                <a:lnTo>
                  <a:pt x="1982" y="2197"/>
                </a:lnTo>
                <a:lnTo>
                  <a:pt x="1978" y="2197"/>
                </a:lnTo>
                <a:lnTo>
                  <a:pt x="1975" y="2196"/>
                </a:lnTo>
                <a:lnTo>
                  <a:pt x="1974" y="2196"/>
                </a:lnTo>
                <a:lnTo>
                  <a:pt x="1971" y="2196"/>
                </a:lnTo>
                <a:lnTo>
                  <a:pt x="1969" y="2194"/>
                </a:lnTo>
                <a:lnTo>
                  <a:pt x="1966" y="2193"/>
                </a:lnTo>
                <a:lnTo>
                  <a:pt x="1964" y="2192"/>
                </a:lnTo>
                <a:lnTo>
                  <a:pt x="1964" y="2190"/>
                </a:lnTo>
                <a:lnTo>
                  <a:pt x="1966" y="2189"/>
                </a:lnTo>
                <a:lnTo>
                  <a:pt x="1967" y="2185"/>
                </a:lnTo>
                <a:lnTo>
                  <a:pt x="1966" y="2183"/>
                </a:lnTo>
                <a:lnTo>
                  <a:pt x="1966" y="2182"/>
                </a:lnTo>
                <a:lnTo>
                  <a:pt x="1966" y="2181"/>
                </a:lnTo>
                <a:lnTo>
                  <a:pt x="1967" y="2181"/>
                </a:lnTo>
                <a:lnTo>
                  <a:pt x="1967" y="2179"/>
                </a:lnTo>
                <a:lnTo>
                  <a:pt x="1969" y="2179"/>
                </a:lnTo>
                <a:lnTo>
                  <a:pt x="1970" y="2179"/>
                </a:lnTo>
                <a:lnTo>
                  <a:pt x="1971" y="2179"/>
                </a:lnTo>
                <a:lnTo>
                  <a:pt x="1973" y="2181"/>
                </a:lnTo>
                <a:lnTo>
                  <a:pt x="1974" y="2179"/>
                </a:lnTo>
                <a:lnTo>
                  <a:pt x="1974" y="2179"/>
                </a:lnTo>
                <a:lnTo>
                  <a:pt x="1975" y="2179"/>
                </a:lnTo>
                <a:lnTo>
                  <a:pt x="1977" y="2179"/>
                </a:lnTo>
                <a:lnTo>
                  <a:pt x="1977" y="2179"/>
                </a:lnTo>
                <a:lnTo>
                  <a:pt x="1978" y="2179"/>
                </a:lnTo>
                <a:lnTo>
                  <a:pt x="1977" y="2178"/>
                </a:lnTo>
                <a:lnTo>
                  <a:pt x="1977" y="2177"/>
                </a:lnTo>
                <a:lnTo>
                  <a:pt x="1977" y="2175"/>
                </a:lnTo>
                <a:lnTo>
                  <a:pt x="1977" y="2174"/>
                </a:lnTo>
                <a:lnTo>
                  <a:pt x="1977" y="2173"/>
                </a:lnTo>
                <a:lnTo>
                  <a:pt x="1975" y="2173"/>
                </a:lnTo>
                <a:lnTo>
                  <a:pt x="1975" y="2171"/>
                </a:lnTo>
                <a:lnTo>
                  <a:pt x="1975" y="2170"/>
                </a:lnTo>
                <a:lnTo>
                  <a:pt x="1977" y="2169"/>
                </a:lnTo>
                <a:lnTo>
                  <a:pt x="1977" y="2167"/>
                </a:lnTo>
                <a:lnTo>
                  <a:pt x="1978" y="2167"/>
                </a:lnTo>
                <a:lnTo>
                  <a:pt x="1978" y="2166"/>
                </a:lnTo>
                <a:lnTo>
                  <a:pt x="1979" y="2166"/>
                </a:lnTo>
                <a:lnTo>
                  <a:pt x="1979" y="2164"/>
                </a:lnTo>
                <a:lnTo>
                  <a:pt x="1981" y="2164"/>
                </a:lnTo>
                <a:lnTo>
                  <a:pt x="1981" y="2163"/>
                </a:lnTo>
                <a:lnTo>
                  <a:pt x="1981" y="2162"/>
                </a:lnTo>
                <a:lnTo>
                  <a:pt x="1982" y="2162"/>
                </a:lnTo>
                <a:lnTo>
                  <a:pt x="1982" y="2160"/>
                </a:lnTo>
                <a:lnTo>
                  <a:pt x="1982" y="2159"/>
                </a:lnTo>
                <a:lnTo>
                  <a:pt x="1982" y="2158"/>
                </a:lnTo>
                <a:lnTo>
                  <a:pt x="1984" y="2158"/>
                </a:lnTo>
                <a:lnTo>
                  <a:pt x="1984" y="2156"/>
                </a:lnTo>
                <a:lnTo>
                  <a:pt x="1984" y="2155"/>
                </a:lnTo>
                <a:lnTo>
                  <a:pt x="1985" y="2155"/>
                </a:lnTo>
                <a:lnTo>
                  <a:pt x="1985" y="2154"/>
                </a:lnTo>
                <a:lnTo>
                  <a:pt x="1986" y="2154"/>
                </a:lnTo>
                <a:lnTo>
                  <a:pt x="1986" y="2152"/>
                </a:lnTo>
                <a:lnTo>
                  <a:pt x="1988" y="2151"/>
                </a:lnTo>
                <a:lnTo>
                  <a:pt x="1989" y="2151"/>
                </a:lnTo>
                <a:lnTo>
                  <a:pt x="1990" y="2149"/>
                </a:lnTo>
                <a:lnTo>
                  <a:pt x="1990" y="2148"/>
                </a:lnTo>
                <a:lnTo>
                  <a:pt x="1990" y="2147"/>
                </a:lnTo>
                <a:lnTo>
                  <a:pt x="1990" y="2147"/>
                </a:lnTo>
                <a:lnTo>
                  <a:pt x="1990" y="2145"/>
                </a:lnTo>
                <a:lnTo>
                  <a:pt x="1990" y="2144"/>
                </a:lnTo>
                <a:lnTo>
                  <a:pt x="1989" y="2144"/>
                </a:lnTo>
                <a:lnTo>
                  <a:pt x="1989" y="2143"/>
                </a:lnTo>
                <a:lnTo>
                  <a:pt x="1988" y="2143"/>
                </a:lnTo>
                <a:lnTo>
                  <a:pt x="1986" y="2143"/>
                </a:lnTo>
                <a:lnTo>
                  <a:pt x="1985" y="2143"/>
                </a:lnTo>
                <a:lnTo>
                  <a:pt x="1985" y="2141"/>
                </a:lnTo>
                <a:lnTo>
                  <a:pt x="1984" y="2140"/>
                </a:lnTo>
                <a:lnTo>
                  <a:pt x="1984" y="2139"/>
                </a:lnTo>
                <a:lnTo>
                  <a:pt x="1984" y="2137"/>
                </a:lnTo>
                <a:lnTo>
                  <a:pt x="1982" y="2137"/>
                </a:lnTo>
                <a:lnTo>
                  <a:pt x="1981" y="2137"/>
                </a:lnTo>
                <a:lnTo>
                  <a:pt x="1981" y="2139"/>
                </a:lnTo>
                <a:lnTo>
                  <a:pt x="1979" y="2139"/>
                </a:lnTo>
                <a:lnTo>
                  <a:pt x="1978" y="2139"/>
                </a:lnTo>
                <a:lnTo>
                  <a:pt x="1978" y="2137"/>
                </a:lnTo>
                <a:lnTo>
                  <a:pt x="1977" y="2137"/>
                </a:lnTo>
                <a:lnTo>
                  <a:pt x="1977" y="2139"/>
                </a:lnTo>
                <a:lnTo>
                  <a:pt x="1975" y="2139"/>
                </a:lnTo>
                <a:lnTo>
                  <a:pt x="1974" y="2139"/>
                </a:lnTo>
                <a:lnTo>
                  <a:pt x="1974" y="2139"/>
                </a:lnTo>
                <a:lnTo>
                  <a:pt x="1973" y="2139"/>
                </a:lnTo>
                <a:lnTo>
                  <a:pt x="1973" y="2140"/>
                </a:lnTo>
                <a:lnTo>
                  <a:pt x="1971" y="2140"/>
                </a:lnTo>
                <a:lnTo>
                  <a:pt x="1971" y="2141"/>
                </a:lnTo>
                <a:lnTo>
                  <a:pt x="1970" y="2141"/>
                </a:lnTo>
                <a:lnTo>
                  <a:pt x="1969" y="2141"/>
                </a:lnTo>
                <a:lnTo>
                  <a:pt x="1967" y="2141"/>
                </a:lnTo>
                <a:lnTo>
                  <a:pt x="1967" y="2143"/>
                </a:lnTo>
                <a:lnTo>
                  <a:pt x="1966" y="2143"/>
                </a:lnTo>
                <a:lnTo>
                  <a:pt x="1964" y="2143"/>
                </a:lnTo>
                <a:lnTo>
                  <a:pt x="1963" y="2143"/>
                </a:lnTo>
                <a:lnTo>
                  <a:pt x="1963" y="2144"/>
                </a:lnTo>
                <a:lnTo>
                  <a:pt x="1962" y="2145"/>
                </a:lnTo>
                <a:lnTo>
                  <a:pt x="1960" y="2145"/>
                </a:lnTo>
                <a:lnTo>
                  <a:pt x="1960" y="2147"/>
                </a:lnTo>
                <a:lnTo>
                  <a:pt x="1959" y="2147"/>
                </a:lnTo>
                <a:lnTo>
                  <a:pt x="1958" y="2148"/>
                </a:lnTo>
                <a:lnTo>
                  <a:pt x="1958" y="2149"/>
                </a:lnTo>
                <a:lnTo>
                  <a:pt x="1956" y="2149"/>
                </a:lnTo>
                <a:lnTo>
                  <a:pt x="1956" y="2151"/>
                </a:lnTo>
                <a:lnTo>
                  <a:pt x="1955" y="2151"/>
                </a:lnTo>
                <a:lnTo>
                  <a:pt x="1955" y="2152"/>
                </a:lnTo>
                <a:lnTo>
                  <a:pt x="1954" y="2154"/>
                </a:lnTo>
                <a:lnTo>
                  <a:pt x="1952" y="2155"/>
                </a:lnTo>
                <a:lnTo>
                  <a:pt x="1952" y="2156"/>
                </a:lnTo>
                <a:lnTo>
                  <a:pt x="1951" y="2156"/>
                </a:lnTo>
                <a:lnTo>
                  <a:pt x="1950" y="2158"/>
                </a:lnTo>
                <a:lnTo>
                  <a:pt x="1948" y="2159"/>
                </a:lnTo>
                <a:lnTo>
                  <a:pt x="1947" y="2159"/>
                </a:lnTo>
                <a:lnTo>
                  <a:pt x="1947" y="2160"/>
                </a:lnTo>
                <a:lnTo>
                  <a:pt x="1945" y="2160"/>
                </a:lnTo>
                <a:lnTo>
                  <a:pt x="1945" y="2162"/>
                </a:lnTo>
                <a:lnTo>
                  <a:pt x="1944" y="2162"/>
                </a:lnTo>
                <a:lnTo>
                  <a:pt x="1944" y="2163"/>
                </a:lnTo>
                <a:lnTo>
                  <a:pt x="1943" y="2163"/>
                </a:lnTo>
                <a:lnTo>
                  <a:pt x="1943" y="2164"/>
                </a:lnTo>
                <a:lnTo>
                  <a:pt x="1941" y="2164"/>
                </a:lnTo>
                <a:lnTo>
                  <a:pt x="1941" y="2166"/>
                </a:lnTo>
                <a:lnTo>
                  <a:pt x="1941" y="2166"/>
                </a:lnTo>
                <a:lnTo>
                  <a:pt x="1941" y="2167"/>
                </a:lnTo>
                <a:lnTo>
                  <a:pt x="1940" y="2167"/>
                </a:lnTo>
                <a:lnTo>
                  <a:pt x="1939" y="2169"/>
                </a:lnTo>
                <a:lnTo>
                  <a:pt x="1937" y="2169"/>
                </a:lnTo>
                <a:lnTo>
                  <a:pt x="1937" y="2170"/>
                </a:lnTo>
                <a:lnTo>
                  <a:pt x="1936" y="2170"/>
                </a:lnTo>
                <a:lnTo>
                  <a:pt x="1936" y="2171"/>
                </a:lnTo>
                <a:lnTo>
                  <a:pt x="1935" y="2171"/>
                </a:lnTo>
                <a:lnTo>
                  <a:pt x="1935" y="2173"/>
                </a:lnTo>
                <a:lnTo>
                  <a:pt x="1933" y="2173"/>
                </a:lnTo>
                <a:lnTo>
                  <a:pt x="1933" y="2174"/>
                </a:lnTo>
                <a:lnTo>
                  <a:pt x="1932" y="2174"/>
                </a:lnTo>
                <a:lnTo>
                  <a:pt x="1932" y="2175"/>
                </a:lnTo>
                <a:lnTo>
                  <a:pt x="1930" y="2175"/>
                </a:lnTo>
                <a:lnTo>
                  <a:pt x="1929" y="2175"/>
                </a:lnTo>
                <a:lnTo>
                  <a:pt x="1929" y="2177"/>
                </a:lnTo>
                <a:lnTo>
                  <a:pt x="1928" y="2178"/>
                </a:lnTo>
                <a:lnTo>
                  <a:pt x="1926" y="2179"/>
                </a:lnTo>
                <a:lnTo>
                  <a:pt x="1925" y="2179"/>
                </a:lnTo>
                <a:lnTo>
                  <a:pt x="1925" y="2181"/>
                </a:lnTo>
                <a:lnTo>
                  <a:pt x="1924" y="2182"/>
                </a:lnTo>
                <a:lnTo>
                  <a:pt x="1925" y="2183"/>
                </a:lnTo>
                <a:lnTo>
                  <a:pt x="1924" y="2183"/>
                </a:lnTo>
                <a:lnTo>
                  <a:pt x="1922" y="2185"/>
                </a:lnTo>
                <a:lnTo>
                  <a:pt x="1921" y="2185"/>
                </a:lnTo>
                <a:lnTo>
                  <a:pt x="1921" y="2188"/>
                </a:lnTo>
                <a:lnTo>
                  <a:pt x="1920" y="2189"/>
                </a:lnTo>
                <a:lnTo>
                  <a:pt x="1918" y="2189"/>
                </a:lnTo>
                <a:lnTo>
                  <a:pt x="1918" y="2190"/>
                </a:lnTo>
                <a:lnTo>
                  <a:pt x="1917" y="2192"/>
                </a:lnTo>
                <a:lnTo>
                  <a:pt x="1916" y="2192"/>
                </a:lnTo>
                <a:lnTo>
                  <a:pt x="1916" y="2193"/>
                </a:lnTo>
                <a:lnTo>
                  <a:pt x="1914" y="2193"/>
                </a:lnTo>
                <a:lnTo>
                  <a:pt x="1914" y="2194"/>
                </a:lnTo>
                <a:lnTo>
                  <a:pt x="1913" y="2194"/>
                </a:lnTo>
                <a:lnTo>
                  <a:pt x="1911" y="2194"/>
                </a:lnTo>
                <a:lnTo>
                  <a:pt x="1911" y="2196"/>
                </a:lnTo>
                <a:lnTo>
                  <a:pt x="1911" y="2197"/>
                </a:lnTo>
                <a:lnTo>
                  <a:pt x="1911" y="2198"/>
                </a:lnTo>
                <a:lnTo>
                  <a:pt x="1913" y="2198"/>
                </a:lnTo>
                <a:lnTo>
                  <a:pt x="1913" y="2200"/>
                </a:lnTo>
                <a:lnTo>
                  <a:pt x="1914" y="2200"/>
                </a:lnTo>
                <a:lnTo>
                  <a:pt x="1914" y="2201"/>
                </a:lnTo>
                <a:lnTo>
                  <a:pt x="1914" y="2203"/>
                </a:lnTo>
                <a:lnTo>
                  <a:pt x="1914" y="2204"/>
                </a:lnTo>
                <a:lnTo>
                  <a:pt x="1914" y="2205"/>
                </a:lnTo>
                <a:lnTo>
                  <a:pt x="1914" y="2207"/>
                </a:lnTo>
                <a:lnTo>
                  <a:pt x="1916" y="2207"/>
                </a:lnTo>
                <a:lnTo>
                  <a:pt x="1916" y="2208"/>
                </a:lnTo>
                <a:lnTo>
                  <a:pt x="1917" y="2208"/>
                </a:lnTo>
                <a:lnTo>
                  <a:pt x="1917" y="2209"/>
                </a:lnTo>
                <a:lnTo>
                  <a:pt x="1916" y="2209"/>
                </a:lnTo>
                <a:lnTo>
                  <a:pt x="1916" y="2211"/>
                </a:lnTo>
                <a:lnTo>
                  <a:pt x="1914" y="2211"/>
                </a:lnTo>
                <a:lnTo>
                  <a:pt x="1914" y="2212"/>
                </a:lnTo>
                <a:lnTo>
                  <a:pt x="1913" y="2212"/>
                </a:lnTo>
                <a:lnTo>
                  <a:pt x="1913" y="2212"/>
                </a:lnTo>
                <a:lnTo>
                  <a:pt x="1914" y="2213"/>
                </a:lnTo>
                <a:lnTo>
                  <a:pt x="1913" y="2217"/>
                </a:lnTo>
                <a:lnTo>
                  <a:pt x="1909" y="2216"/>
                </a:lnTo>
                <a:lnTo>
                  <a:pt x="1907" y="2216"/>
                </a:lnTo>
                <a:lnTo>
                  <a:pt x="1906" y="2215"/>
                </a:lnTo>
                <a:lnTo>
                  <a:pt x="1903" y="2215"/>
                </a:lnTo>
                <a:lnTo>
                  <a:pt x="1898" y="2213"/>
                </a:lnTo>
                <a:lnTo>
                  <a:pt x="1894" y="2213"/>
                </a:lnTo>
                <a:lnTo>
                  <a:pt x="1890" y="2212"/>
                </a:lnTo>
                <a:lnTo>
                  <a:pt x="1887" y="2213"/>
                </a:lnTo>
                <a:lnTo>
                  <a:pt x="1886" y="2213"/>
                </a:lnTo>
                <a:lnTo>
                  <a:pt x="1879" y="2213"/>
                </a:lnTo>
                <a:lnTo>
                  <a:pt x="1873" y="2213"/>
                </a:lnTo>
                <a:lnTo>
                  <a:pt x="1865" y="2213"/>
                </a:lnTo>
                <a:lnTo>
                  <a:pt x="1858" y="2215"/>
                </a:lnTo>
                <a:lnTo>
                  <a:pt x="1850" y="2219"/>
                </a:lnTo>
                <a:lnTo>
                  <a:pt x="1839" y="2226"/>
                </a:lnTo>
                <a:lnTo>
                  <a:pt x="1834" y="2228"/>
                </a:lnTo>
                <a:lnTo>
                  <a:pt x="1833" y="2228"/>
                </a:lnTo>
                <a:lnTo>
                  <a:pt x="1833" y="2230"/>
                </a:lnTo>
                <a:lnTo>
                  <a:pt x="1831" y="2230"/>
                </a:lnTo>
                <a:lnTo>
                  <a:pt x="1830" y="2230"/>
                </a:lnTo>
                <a:lnTo>
                  <a:pt x="1829" y="2230"/>
                </a:lnTo>
                <a:lnTo>
                  <a:pt x="1829" y="2231"/>
                </a:lnTo>
                <a:lnTo>
                  <a:pt x="1827" y="2231"/>
                </a:lnTo>
                <a:lnTo>
                  <a:pt x="1826" y="2232"/>
                </a:lnTo>
                <a:lnTo>
                  <a:pt x="1824" y="2232"/>
                </a:lnTo>
                <a:lnTo>
                  <a:pt x="1823" y="2234"/>
                </a:lnTo>
                <a:lnTo>
                  <a:pt x="1823" y="2235"/>
                </a:lnTo>
                <a:lnTo>
                  <a:pt x="1822" y="2235"/>
                </a:lnTo>
                <a:lnTo>
                  <a:pt x="1820" y="2237"/>
                </a:lnTo>
                <a:lnTo>
                  <a:pt x="1819" y="2237"/>
                </a:lnTo>
                <a:lnTo>
                  <a:pt x="1819" y="2238"/>
                </a:lnTo>
                <a:lnTo>
                  <a:pt x="1818" y="2238"/>
                </a:lnTo>
                <a:lnTo>
                  <a:pt x="1818" y="2239"/>
                </a:lnTo>
                <a:lnTo>
                  <a:pt x="1816" y="2239"/>
                </a:lnTo>
                <a:lnTo>
                  <a:pt x="1815" y="2239"/>
                </a:lnTo>
                <a:lnTo>
                  <a:pt x="1815" y="2241"/>
                </a:lnTo>
                <a:lnTo>
                  <a:pt x="1814" y="2241"/>
                </a:lnTo>
                <a:lnTo>
                  <a:pt x="1812" y="2241"/>
                </a:lnTo>
                <a:lnTo>
                  <a:pt x="1811" y="2241"/>
                </a:lnTo>
                <a:lnTo>
                  <a:pt x="1811" y="2242"/>
                </a:lnTo>
                <a:lnTo>
                  <a:pt x="1811" y="2242"/>
                </a:lnTo>
                <a:lnTo>
                  <a:pt x="1809" y="2242"/>
                </a:lnTo>
                <a:lnTo>
                  <a:pt x="1809" y="2243"/>
                </a:lnTo>
                <a:lnTo>
                  <a:pt x="1808" y="2243"/>
                </a:lnTo>
                <a:lnTo>
                  <a:pt x="1807" y="2243"/>
                </a:lnTo>
                <a:lnTo>
                  <a:pt x="1805" y="2243"/>
                </a:lnTo>
                <a:lnTo>
                  <a:pt x="1805" y="2245"/>
                </a:lnTo>
                <a:lnTo>
                  <a:pt x="1804" y="2245"/>
                </a:lnTo>
                <a:lnTo>
                  <a:pt x="1803" y="2245"/>
                </a:lnTo>
                <a:lnTo>
                  <a:pt x="1801" y="2245"/>
                </a:lnTo>
                <a:lnTo>
                  <a:pt x="1800" y="2245"/>
                </a:lnTo>
                <a:lnTo>
                  <a:pt x="1799" y="2245"/>
                </a:lnTo>
                <a:lnTo>
                  <a:pt x="1797" y="2245"/>
                </a:lnTo>
                <a:lnTo>
                  <a:pt x="1797" y="2246"/>
                </a:lnTo>
                <a:lnTo>
                  <a:pt x="1796" y="2246"/>
                </a:lnTo>
                <a:lnTo>
                  <a:pt x="1796" y="2247"/>
                </a:lnTo>
                <a:lnTo>
                  <a:pt x="1796" y="2249"/>
                </a:lnTo>
                <a:lnTo>
                  <a:pt x="1795" y="2249"/>
                </a:lnTo>
                <a:lnTo>
                  <a:pt x="1795" y="2250"/>
                </a:lnTo>
                <a:lnTo>
                  <a:pt x="1793" y="2250"/>
                </a:lnTo>
                <a:lnTo>
                  <a:pt x="1793" y="2251"/>
                </a:lnTo>
                <a:lnTo>
                  <a:pt x="1793" y="2253"/>
                </a:lnTo>
                <a:lnTo>
                  <a:pt x="1792" y="2253"/>
                </a:lnTo>
                <a:lnTo>
                  <a:pt x="1792" y="2254"/>
                </a:lnTo>
                <a:lnTo>
                  <a:pt x="1792" y="2256"/>
                </a:lnTo>
                <a:lnTo>
                  <a:pt x="1790" y="2256"/>
                </a:lnTo>
                <a:lnTo>
                  <a:pt x="1790" y="2257"/>
                </a:lnTo>
                <a:lnTo>
                  <a:pt x="1789" y="2257"/>
                </a:lnTo>
                <a:lnTo>
                  <a:pt x="1789" y="2258"/>
                </a:lnTo>
                <a:lnTo>
                  <a:pt x="1789" y="2260"/>
                </a:lnTo>
                <a:lnTo>
                  <a:pt x="1788" y="2260"/>
                </a:lnTo>
                <a:lnTo>
                  <a:pt x="1788" y="2261"/>
                </a:lnTo>
                <a:lnTo>
                  <a:pt x="1788" y="2262"/>
                </a:lnTo>
                <a:lnTo>
                  <a:pt x="1788" y="2264"/>
                </a:lnTo>
                <a:lnTo>
                  <a:pt x="1788" y="2265"/>
                </a:lnTo>
                <a:lnTo>
                  <a:pt x="1788" y="2266"/>
                </a:lnTo>
                <a:lnTo>
                  <a:pt x="1788" y="2268"/>
                </a:lnTo>
                <a:lnTo>
                  <a:pt x="1788" y="2269"/>
                </a:lnTo>
                <a:lnTo>
                  <a:pt x="1788" y="2271"/>
                </a:lnTo>
                <a:lnTo>
                  <a:pt x="1786" y="2271"/>
                </a:lnTo>
                <a:lnTo>
                  <a:pt x="1786" y="2272"/>
                </a:lnTo>
                <a:lnTo>
                  <a:pt x="1786" y="2273"/>
                </a:lnTo>
                <a:lnTo>
                  <a:pt x="1786" y="2275"/>
                </a:lnTo>
                <a:lnTo>
                  <a:pt x="1785" y="2275"/>
                </a:lnTo>
                <a:lnTo>
                  <a:pt x="1785" y="2276"/>
                </a:lnTo>
                <a:lnTo>
                  <a:pt x="1785" y="2277"/>
                </a:lnTo>
                <a:lnTo>
                  <a:pt x="1784" y="2277"/>
                </a:lnTo>
                <a:lnTo>
                  <a:pt x="1784" y="2277"/>
                </a:lnTo>
                <a:lnTo>
                  <a:pt x="1782" y="2279"/>
                </a:lnTo>
                <a:lnTo>
                  <a:pt x="1781" y="2279"/>
                </a:lnTo>
                <a:lnTo>
                  <a:pt x="1781" y="2280"/>
                </a:lnTo>
                <a:lnTo>
                  <a:pt x="1780" y="2281"/>
                </a:lnTo>
                <a:lnTo>
                  <a:pt x="1778" y="2283"/>
                </a:lnTo>
                <a:lnTo>
                  <a:pt x="1778" y="2284"/>
                </a:lnTo>
                <a:lnTo>
                  <a:pt x="1778" y="2285"/>
                </a:lnTo>
                <a:lnTo>
                  <a:pt x="1776" y="2288"/>
                </a:lnTo>
                <a:lnTo>
                  <a:pt x="1774" y="2290"/>
                </a:lnTo>
                <a:lnTo>
                  <a:pt x="1771" y="2291"/>
                </a:lnTo>
                <a:lnTo>
                  <a:pt x="1770" y="2292"/>
                </a:lnTo>
                <a:lnTo>
                  <a:pt x="1767" y="2296"/>
                </a:lnTo>
                <a:lnTo>
                  <a:pt x="1766" y="2300"/>
                </a:lnTo>
                <a:lnTo>
                  <a:pt x="1766" y="2303"/>
                </a:lnTo>
                <a:lnTo>
                  <a:pt x="1765" y="2307"/>
                </a:lnTo>
                <a:lnTo>
                  <a:pt x="1765" y="2310"/>
                </a:lnTo>
                <a:lnTo>
                  <a:pt x="1762" y="2313"/>
                </a:lnTo>
                <a:lnTo>
                  <a:pt x="1761" y="2315"/>
                </a:lnTo>
                <a:lnTo>
                  <a:pt x="1759" y="2318"/>
                </a:lnTo>
                <a:lnTo>
                  <a:pt x="1758" y="2319"/>
                </a:lnTo>
                <a:lnTo>
                  <a:pt x="1755" y="2319"/>
                </a:lnTo>
                <a:lnTo>
                  <a:pt x="1754" y="2319"/>
                </a:lnTo>
                <a:lnTo>
                  <a:pt x="1752" y="2319"/>
                </a:lnTo>
                <a:lnTo>
                  <a:pt x="1750" y="2319"/>
                </a:lnTo>
                <a:lnTo>
                  <a:pt x="1748" y="2318"/>
                </a:lnTo>
                <a:lnTo>
                  <a:pt x="1746" y="2315"/>
                </a:lnTo>
                <a:lnTo>
                  <a:pt x="1744" y="2314"/>
                </a:lnTo>
                <a:lnTo>
                  <a:pt x="1743" y="2311"/>
                </a:lnTo>
                <a:lnTo>
                  <a:pt x="1742" y="2310"/>
                </a:lnTo>
                <a:lnTo>
                  <a:pt x="1739" y="2307"/>
                </a:lnTo>
                <a:lnTo>
                  <a:pt x="1737" y="2306"/>
                </a:lnTo>
                <a:lnTo>
                  <a:pt x="1735" y="2305"/>
                </a:lnTo>
                <a:lnTo>
                  <a:pt x="1733" y="2305"/>
                </a:lnTo>
                <a:lnTo>
                  <a:pt x="1732" y="2303"/>
                </a:lnTo>
                <a:lnTo>
                  <a:pt x="1731" y="2305"/>
                </a:lnTo>
                <a:lnTo>
                  <a:pt x="1729" y="2305"/>
                </a:lnTo>
                <a:lnTo>
                  <a:pt x="1728" y="2306"/>
                </a:lnTo>
                <a:lnTo>
                  <a:pt x="1725" y="2309"/>
                </a:lnTo>
                <a:lnTo>
                  <a:pt x="1724" y="2310"/>
                </a:lnTo>
                <a:lnTo>
                  <a:pt x="1722" y="2313"/>
                </a:lnTo>
                <a:lnTo>
                  <a:pt x="1721" y="2317"/>
                </a:lnTo>
                <a:lnTo>
                  <a:pt x="1720" y="2319"/>
                </a:lnTo>
                <a:lnTo>
                  <a:pt x="1718" y="2322"/>
                </a:lnTo>
                <a:lnTo>
                  <a:pt x="1718" y="2324"/>
                </a:lnTo>
                <a:lnTo>
                  <a:pt x="1717" y="2324"/>
                </a:lnTo>
                <a:lnTo>
                  <a:pt x="1717" y="2325"/>
                </a:lnTo>
                <a:lnTo>
                  <a:pt x="1717" y="2326"/>
                </a:lnTo>
                <a:lnTo>
                  <a:pt x="1717" y="2328"/>
                </a:lnTo>
                <a:lnTo>
                  <a:pt x="1716" y="2328"/>
                </a:lnTo>
                <a:lnTo>
                  <a:pt x="1716" y="2329"/>
                </a:lnTo>
                <a:lnTo>
                  <a:pt x="1714" y="2330"/>
                </a:lnTo>
                <a:lnTo>
                  <a:pt x="1713" y="2330"/>
                </a:lnTo>
                <a:lnTo>
                  <a:pt x="1713" y="2332"/>
                </a:lnTo>
                <a:lnTo>
                  <a:pt x="1713" y="2332"/>
                </a:lnTo>
                <a:lnTo>
                  <a:pt x="1712" y="2332"/>
                </a:lnTo>
                <a:lnTo>
                  <a:pt x="1710" y="2332"/>
                </a:lnTo>
                <a:lnTo>
                  <a:pt x="1709" y="2332"/>
                </a:lnTo>
                <a:lnTo>
                  <a:pt x="1708" y="2332"/>
                </a:lnTo>
                <a:lnTo>
                  <a:pt x="1706" y="2332"/>
                </a:lnTo>
                <a:lnTo>
                  <a:pt x="1705" y="2332"/>
                </a:lnTo>
                <a:lnTo>
                  <a:pt x="1703" y="2332"/>
                </a:lnTo>
                <a:lnTo>
                  <a:pt x="1702" y="2332"/>
                </a:lnTo>
                <a:lnTo>
                  <a:pt x="1701" y="2332"/>
                </a:lnTo>
                <a:lnTo>
                  <a:pt x="1699" y="2332"/>
                </a:lnTo>
                <a:lnTo>
                  <a:pt x="1698" y="2332"/>
                </a:lnTo>
                <a:lnTo>
                  <a:pt x="1697" y="2332"/>
                </a:lnTo>
                <a:lnTo>
                  <a:pt x="1695" y="2332"/>
                </a:lnTo>
                <a:lnTo>
                  <a:pt x="1694" y="2332"/>
                </a:lnTo>
                <a:lnTo>
                  <a:pt x="1693" y="2332"/>
                </a:lnTo>
                <a:lnTo>
                  <a:pt x="1691" y="2333"/>
                </a:lnTo>
                <a:lnTo>
                  <a:pt x="1690" y="2333"/>
                </a:lnTo>
                <a:lnTo>
                  <a:pt x="1689" y="2334"/>
                </a:lnTo>
                <a:lnTo>
                  <a:pt x="1687" y="2334"/>
                </a:lnTo>
                <a:lnTo>
                  <a:pt x="1687" y="2336"/>
                </a:lnTo>
                <a:lnTo>
                  <a:pt x="1686" y="2336"/>
                </a:lnTo>
                <a:lnTo>
                  <a:pt x="1682" y="2339"/>
                </a:lnTo>
                <a:lnTo>
                  <a:pt x="1680" y="2340"/>
                </a:lnTo>
                <a:lnTo>
                  <a:pt x="1680" y="2340"/>
                </a:lnTo>
                <a:lnTo>
                  <a:pt x="1675" y="2343"/>
                </a:lnTo>
                <a:lnTo>
                  <a:pt x="1674" y="2343"/>
                </a:lnTo>
                <a:lnTo>
                  <a:pt x="1672" y="2343"/>
                </a:lnTo>
                <a:lnTo>
                  <a:pt x="1669" y="2344"/>
                </a:lnTo>
                <a:lnTo>
                  <a:pt x="1668" y="2344"/>
                </a:lnTo>
                <a:lnTo>
                  <a:pt x="1667" y="2344"/>
                </a:lnTo>
                <a:lnTo>
                  <a:pt x="1665" y="2344"/>
                </a:lnTo>
                <a:lnTo>
                  <a:pt x="1664" y="2344"/>
                </a:lnTo>
                <a:lnTo>
                  <a:pt x="1663" y="2344"/>
                </a:lnTo>
                <a:lnTo>
                  <a:pt x="1661" y="2344"/>
                </a:lnTo>
                <a:lnTo>
                  <a:pt x="1656" y="2343"/>
                </a:lnTo>
                <a:lnTo>
                  <a:pt x="1648" y="2343"/>
                </a:lnTo>
                <a:lnTo>
                  <a:pt x="1644" y="2343"/>
                </a:lnTo>
                <a:lnTo>
                  <a:pt x="1641" y="2343"/>
                </a:lnTo>
                <a:lnTo>
                  <a:pt x="1637" y="2344"/>
                </a:lnTo>
                <a:lnTo>
                  <a:pt x="1634" y="2345"/>
                </a:lnTo>
                <a:lnTo>
                  <a:pt x="1635" y="2354"/>
                </a:lnTo>
                <a:lnTo>
                  <a:pt x="1635" y="2362"/>
                </a:lnTo>
                <a:lnTo>
                  <a:pt x="1635" y="2366"/>
                </a:lnTo>
                <a:lnTo>
                  <a:pt x="1634" y="2371"/>
                </a:lnTo>
                <a:lnTo>
                  <a:pt x="1634" y="2377"/>
                </a:lnTo>
                <a:lnTo>
                  <a:pt x="1633" y="2381"/>
                </a:lnTo>
                <a:lnTo>
                  <a:pt x="1630" y="2386"/>
                </a:lnTo>
                <a:lnTo>
                  <a:pt x="1626" y="2386"/>
                </a:lnTo>
                <a:lnTo>
                  <a:pt x="1625" y="2385"/>
                </a:lnTo>
                <a:lnTo>
                  <a:pt x="1623" y="2385"/>
                </a:lnTo>
                <a:lnTo>
                  <a:pt x="1623" y="2386"/>
                </a:lnTo>
                <a:lnTo>
                  <a:pt x="1622" y="2386"/>
                </a:lnTo>
                <a:lnTo>
                  <a:pt x="1622" y="2388"/>
                </a:lnTo>
                <a:lnTo>
                  <a:pt x="1621" y="2388"/>
                </a:lnTo>
                <a:lnTo>
                  <a:pt x="1619" y="2388"/>
                </a:lnTo>
                <a:lnTo>
                  <a:pt x="1618" y="2389"/>
                </a:lnTo>
                <a:lnTo>
                  <a:pt x="1618" y="2388"/>
                </a:lnTo>
                <a:lnTo>
                  <a:pt x="1616" y="2388"/>
                </a:lnTo>
                <a:lnTo>
                  <a:pt x="1616" y="2389"/>
                </a:lnTo>
                <a:lnTo>
                  <a:pt x="1615" y="2389"/>
                </a:lnTo>
                <a:lnTo>
                  <a:pt x="1615" y="2389"/>
                </a:lnTo>
                <a:lnTo>
                  <a:pt x="1614" y="2390"/>
                </a:lnTo>
                <a:lnTo>
                  <a:pt x="1612" y="2390"/>
                </a:lnTo>
                <a:lnTo>
                  <a:pt x="1611" y="2390"/>
                </a:lnTo>
                <a:lnTo>
                  <a:pt x="1611" y="2392"/>
                </a:lnTo>
                <a:lnTo>
                  <a:pt x="1610" y="2392"/>
                </a:lnTo>
                <a:lnTo>
                  <a:pt x="1608" y="2392"/>
                </a:lnTo>
                <a:lnTo>
                  <a:pt x="1607" y="2392"/>
                </a:lnTo>
                <a:lnTo>
                  <a:pt x="1606" y="2392"/>
                </a:lnTo>
                <a:lnTo>
                  <a:pt x="1604" y="2392"/>
                </a:lnTo>
                <a:lnTo>
                  <a:pt x="1603" y="2393"/>
                </a:lnTo>
                <a:lnTo>
                  <a:pt x="1601" y="2393"/>
                </a:lnTo>
                <a:lnTo>
                  <a:pt x="1600" y="2393"/>
                </a:lnTo>
                <a:lnTo>
                  <a:pt x="1599" y="2393"/>
                </a:lnTo>
                <a:lnTo>
                  <a:pt x="1597" y="2393"/>
                </a:lnTo>
                <a:lnTo>
                  <a:pt x="1596" y="2394"/>
                </a:lnTo>
                <a:lnTo>
                  <a:pt x="1595" y="2394"/>
                </a:lnTo>
                <a:lnTo>
                  <a:pt x="1596" y="2396"/>
                </a:lnTo>
                <a:lnTo>
                  <a:pt x="1597" y="2397"/>
                </a:lnTo>
                <a:lnTo>
                  <a:pt x="1599" y="2397"/>
                </a:lnTo>
                <a:lnTo>
                  <a:pt x="1600" y="2397"/>
                </a:lnTo>
                <a:lnTo>
                  <a:pt x="1600" y="2398"/>
                </a:lnTo>
                <a:lnTo>
                  <a:pt x="1601" y="2398"/>
                </a:lnTo>
                <a:lnTo>
                  <a:pt x="1603" y="2398"/>
                </a:lnTo>
                <a:lnTo>
                  <a:pt x="1604" y="2398"/>
                </a:lnTo>
                <a:lnTo>
                  <a:pt x="1606" y="2398"/>
                </a:lnTo>
                <a:lnTo>
                  <a:pt x="1607" y="2398"/>
                </a:lnTo>
                <a:lnTo>
                  <a:pt x="1607" y="2400"/>
                </a:lnTo>
                <a:lnTo>
                  <a:pt x="1608" y="2400"/>
                </a:lnTo>
                <a:lnTo>
                  <a:pt x="1608" y="2401"/>
                </a:lnTo>
                <a:lnTo>
                  <a:pt x="1610" y="2402"/>
                </a:lnTo>
                <a:lnTo>
                  <a:pt x="1611" y="2402"/>
                </a:lnTo>
                <a:lnTo>
                  <a:pt x="1611" y="2404"/>
                </a:lnTo>
                <a:lnTo>
                  <a:pt x="1612" y="2404"/>
                </a:lnTo>
                <a:lnTo>
                  <a:pt x="1614" y="2404"/>
                </a:lnTo>
                <a:lnTo>
                  <a:pt x="1615" y="2404"/>
                </a:lnTo>
                <a:lnTo>
                  <a:pt x="1615" y="2404"/>
                </a:lnTo>
                <a:lnTo>
                  <a:pt x="1616" y="2404"/>
                </a:lnTo>
                <a:lnTo>
                  <a:pt x="1618" y="2404"/>
                </a:lnTo>
                <a:lnTo>
                  <a:pt x="1619" y="2404"/>
                </a:lnTo>
                <a:lnTo>
                  <a:pt x="1621" y="2404"/>
                </a:lnTo>
                <a:lnTo>
                  <a:pt x="1621" y="2405"/>
                </a:lnTo>
                <a:lnTo>
                  <a:pt x="1622" y="2405"/>
                </a:lnTo>
                <a:lnTo>
                  <a:pt x="1623" y="2407"/>
                </a:lnTo>
                <a:lnTo>
                  <a:pt x="1626" y="2407"/>
                </a:lnTo>
                <a:lnTo>
                  <a:pt x="1625" y="2408"/>
                </a:lnTo>
                <a:lnTo>
                  <a:pt x="1625" y="2409"/>
                </a:lnTo>
                <a:lnTo>
                  <a:pt x="1622" y="2413"/>
                </a:lnTo>
                <a:lnTo>
                  <a:pt x="1618" y="2420"/>
                </a:lnTo>
                <a:lnTo>
                  <a:pt x="1615" y="2427"/>
                </a:lnTo>
                <a:lnTo>
                  <a:pt x="1614" y="2430"/>
                </a:lnTo>
                <a:lnTo>
                  <a:pt x="1614" y="2432"/>
                </a:lnTo>
                <a:lnTo>
                  <a:pt x="1612" y="2436"/>
                </a:lnTo>
                <a:lnTo>
                  <a:pt x="1612" y="2439"/>
                </a:lnTo>
                <a:lnTo>
                  <a:pt x="1608" y="2434"/>
                </a:lnTo>
                <a:lnTo>
                  <a:pt x="1607" y="2434"/>
                </a:lnTo>
                <a:lnTo>
                  <a:pt x="1606" y="2432"/>
                </a:lnTo>
                <a:lnTo>
                  <a:pt x="1606" y="2431"/>
                </a:lnTo>
                <a:lnTo>
                  <a:pt x="1603" y="2427"/>
                </a:lnTo>
                <a:lnTo>
                  <a:pt x="1600" y="2424"/>
                </a:lnTo>
                <a:lnTo>
                  <a:pt x="1599" y="2422"/>
                </a:lnTo>
                <a:lnTo>
                  <a:pt x="1596" y="2419"/>
                </a:lnTo>
                <a:lnTo>
                  <a:pt x="1592" y="2415"/>
                </a:lnTo>
                <a:lnTo>
                  <a:pt x="1591" y="2413"/>
                </a:lnTo>
                <a:lnTo>
                  <a:pt x="1591" y="2412"/>
                </a:lnTo>
                <a:lnTo>
                  <a:pt x="1589" y="2412"/>
                </a:lnTo>
                <a:lnTo>
                  <a:pt x="1589" y="2411"/>
                </a:lnTo>
                <a:lnTo>
                  <a:pt x="1588" y="2409"/>
                </a:lnTo>
                <a:lnTo>
                  <a:pt x="1587" y="2409"/>
                </a:lnTo>
                <a:lnTo>
                  <a:pt x="1584" y="2405"/>
                </a:lnTo>
                <a:lnTo>
                  <a:pt x="1582" y="2404"/>
                </a:lnTo>
                <a:lnTo>
                  <a:pt x="1582" y="2402"/>
                </a:lnTo>
                <a:lnTo>
                  <a:pt x="1582" y="2401"/>
                </a:lnTo>
                <a:lnTo>
                  <a:pt x="1580" y="2397"/>
                </a:lnTo>
                <a:lnTo>
                  <a:pt x="1576" y="2392"/>
                </a:lnTo>
                <a:lnTo>
                  <a:pt x="1566" y="2377"/>
                </a:lnTo>
                <a:lnTo>
                  <a:pt x="1558" y="2366"/>
                </a:lnTo>
                <a:lnTo>
                  <a:pt x="1557" y="2362"/>
                </a:lnTo>
                <a:lnTo>
                  <a:pt x="1553" y="2358"/>
                </a:lnTo>
                <a:lnTo>
                  <a:pt x="1553" y="2356"/>
                </a:lnTo>
                <a:lnTo>
                  <a:pt x="1554" y="2355"/>
                </a:lnTo>
                <a:lnTo>
                  <a:pt x="1555" y="2355"/>
                </a:lnTo>
                <a:lnTo>
                  <a:pt x="1555" y="2354"/>
                </a:lnTo>
                <a:lnTo>
                  <a:pt x="1554" y="2354"/>
                </a:lnTo>
                <a:lnTo>
                  <a:pt x="1551" y="2355"/>
                </a:lnTo>
                <a:lnTo>
                  <a:pt x="1551" y="2354"/>
                </a:lnTo>
                <a:lnTo>
                  <a:pt x="1550" y="2354"/>
                </a:lnTo>
                <a:lnTo>
                  <a:pt x="1550" y="2351"/>
                </a:lnTo>
                <a:lnTo>
                  <a:pt x="1548" y="2348"/>
                </a:lnTo>
                <a:lnTo>
                  <a:pt x="1547" y="2344"/>
                </a:lnTo>
                <a:lnTo>
                  <a:pt x="1548" y="2344"/>
                </a:lnTo>
                <a:lnTo>
                  <a:pt x="1555" y="2340"/>
                </a:lnTo>
                <a:lnTo>
                  <a:pt x="1554" y="2329"/>
                </a:lnTo>
                <a:lnTo>
                  <a:pt x="1554" y="2328"/>
                </a:lnTo>
                <a:lnTo>
                  <a:pt x="1554" y="2326"/>
                </a:lnTo>
                <a:lnTo>
                  <a:pt x="1553" y="2326"/>
                </a:lnTo>
                <a:lnTo>
                  <a:pt x="1553" y="2325"/>
                </a:lnTo>
                <a:lnTo>
                  <a:pt x="1551" y="2325"/>
                </a:lnTo>
                <a:lnTo>
                  <a:pt x="1551" y="2324"/>
                </a:lnTo>
                <a:lnTo>
                  <a:pt x="1550" y="2324"/>
                </a:lnTo>
                <a:lnTo>
                  <a:pt x="1551" y="2325"/>
                </a:lnTo>
                <a:lnTo>
                  <a:pt x="1550" y="2325"/>
                </a:lnTo>
                <a:lnTo>
                  <a:pt x="1550" y="2326"/>
                </a:lnTo>
                <a:lnTo>
                  <a:pt x="1550" y="2328"/>
                </a:lnTo>
                <a:lnTo>
                  <a:pt x="1550" y="2328"/>
                </a:lnTo>
                <a:lnTo>
                  <a:pt x="1548" y="2329"/>
                </a:lnTo>
                <a:lnTo>
                  <a:pt x="1548" y="2330"/>
                </a:lnTo>
                <a:lnTo>
                  <a:pt x="1547" y="2330"/>
                </a:lnTo>
                <a:lnTo>
                  <a:pt x="1547" y="2332"/>
                </a:lnTo>
                <a:lnTo>
                  <a:pt x="1548" y="2332"/>
                </a:lnTo>
                <a:lnTo>
                  <a:pt x="1548" y="2333"/>
                </a:lnTo>
                <a:lnTo>
                  <a:pt x="1548" y="2334"/>
                </a:lnTo>
                <a:lnTo>
                  <a:pt x="1546" y="2337"/>
                </a:lnTo>
                <a:lnTo>
                  <a:pt x="1544" y="2337"/>
                </a:lnTo>
                <a:lnTo>
                  <a:pt x="1544" y="2334"/>
                </a:lnTo>
                <a:lnTo>
                  <a:pt x="1543" y="2333"/>
                </a:lnTo>
                <a:lnTo>
                  <a:pt x="1540" y="2334"/>
                </a:lnTo>
                <a:lnTo>
                  <a:pt x="1539" y="2337"/>
                </a:lnTo>
                <a:lnTo>
                  <a:pt x="1538" y="2337"/>
                </a:lnTo>
                <a:lnTo>
                  <a:pt x="1536" y="2339"/>
                </a:lnTo>
                <a:lnTo>
                  <a:pt x="1535" y="2339"/>
                </a:lnTo>
                <a:lnTo>
                  <a:pt x="1534" y="2339"/>
                </a:lnTo>
                <a:lnTo>
                  <a:pt x="1532" y="2339"/>
                </a:lnTo>
                <a:lnTo>
                  <a:pt x="1531" y="2339"/>
                </a:lnTo>
                <a:lnTo>
                  <a:pt x="1531" y="2340"/>
                </a:lnTo>
                <a:lnTo>
                  <a:pt x="1529" y="2339"/>
                </a:lnTo>
                <a:lnTo>
                  <a:pt x="1528" y="2339"/>
                </a:lnTo>
                <a:lnTo>
                  <a:pt x="1527" y="2339"/>
                </a:lnTo>
                <a:lnTo>
                  <a:pt x="1527" y="2340"/>
                </a:lnTo>
                <a:lnTo>
                  <a:pt x="1524" y="2341"/>
                </a:lnTo>
                <a:lnTo>
                  <a:pt x="1523" y="2341"/>
                </a:lnTo>
                <a:lnTo>
                  <a:pt x="1520" y="2341"/>
                </a:lnTo>
                <a:lnTo>
                  <a:pt x="1517" y="2343"/>
                </a:lnTo>
                <a:lnTo>
                  <a:pt x="1513" y="2344"/>
                </a:lnTo>
                <a:lnTo>
                  <a:pt x="1512" y="2344"/>
                </a:lnTo>
                <a:lnTo>
                  <a:pt x="1510" y="2344"/>
                </a:lnTo>
                <a:lnTo>
                  <a:pt x="1508" y="2345"/>
                </a:lnTo>
                <a:lnTo>
                  <a:pt x="1506" y="2345"/>
                </a:lnTo>
                <a:lnTo>
                  <a:pt x="1505" y="2345"/>
                </a:lnTo>
                <a:lnTo>
                  <a:pt x="1504" y="2345"/>
                </a:lnTo>
                <a:lnTo>
                  <a:pt x="1501" y="2345"/>
                </a:lnTo>
                <a:lnTo>
                  <a:pt x="1495" y="2337"/>
                </a:lnTo>
                <a:lnTo>
                  <a:pt x="1489" y="2326"/>
                </a:lnTo>
                <a:lnTo>
                  <a:pt x="1487" y="2325"/>
                </a:lnTo>
                <a:lnTo>
                  <a:pt x="1486" y="2324"/>
                </a:lnTo>
                <a:lnTo>
                  <a:pt x="1486" y="2325"/>
                </a:lnTo>
                <a:lnTo>
                  <a:pt x="1485" y="2325"/>
                </a:lnTo>
                <a:lnTo>
                  <a:pt x="1485" y="2326"/>
                </a:lnTo>
                <a:lnTo>
                  <a:pt x="1483" y="2326"/>
                </a:lnTo>
                <a:lnTo>
                  <a:pt x="1483" y="2328"/>
                </a:lnTo>
                <a:lnTo>
                  <a:pt x="1482" y="2328"/>
                </a:lnTo>
                <a:lnTo>
                  <a:pt x="1481" y="2328"/>
                </a:lnTo>
                <a:lnTo>
                  <a:pt x="1481" y="2329"/>
                </a:lnTo>
                <a:lnTo>
                  <a:pt x="1479" y="2329"/>
                </a:lnTo>
                <a:lnTo>
                  <a:pt x="1478" y="2330"/>
                </a:lnTo>
                <a:lnTo>
                  <a:pt x="1476" y="2330"/>
                </a:lnTo>
                <a:lnTo>
                  <a:pt x="1476" y="2332"/>
                </a:lnTo>
                <a:lnTo>
                  <a:pt x="1475" y="2332"/>
                </a:lnTo>
                <a:lnTo>
                  <a:pt x="1472" y="2333"/>
                </a:lnTo>
                <a:lnTo>
                  <a:pt x="1470" y="2334"/>
                </a:lnTo>
                <a:lnTo>
                  <a:pt x="1468" y="2336"/>
                </a:lnTo>
                <a:lnTo>
                  <a:pt x="1467" y="2337"/>
                </a:lnTo>
                <a:lnTo>
                  <a:pt x="1466" y="2337"/>
                </a:lnTo>
                <a:lnTo>
                  <a:pt x="1464" y="2339"/>
                </a:lnTo>
                <a:lnTo>
                  <a:pt x="1463" y="2339"/>
                </a:lnTo>
                <a:lnTo>
                  <a:pt x="1461" y="2340"/>
                </a:lnTo>
                <a:lnTo>
                  <a:pt x="1460" y="2340"/>
                </a:lnTo>
                <a:lnTo>
                  <a:pt x="1459" y="2341"/>
                </a:lnTo>
                <a:lnTo>
                  <a:pt x="1459" y="2343"/>
                </a:lnTo>
                <a:lnTo>
                  <a:pt x="1457" y="2343"/>
                </a:lnTo>
                <a:lnTo>
                  <a:pt x="1456" y="2343"/>
                </a:lnTo>
                <a:lnTo>
                  <a:pt x="1453" y="2344"/>
                </a:lnTo>
                <a:lnTo>
                  <a:pt x="1452" y="2345"/>
                </a:lnTo>
                <a:lnTo>
                  <a:pt x="1451" y="2345"/>
                </a:lnTo>
                <a:lnTo>
                  <a:pt x="1449" y="2347"/>
                </a:lnTo>
                <a:lnTo>
                  <a:pt x="1448" y="2348"/>
                </a:lnTo>
                <a:lnTo>
                  <a:pt x="1447" y="2348"/>
                </a:lnTo>
                <a:lnTo>
                  <a:pt x="1447" y="2349"/>
                </a:lnTo>
                <a:lnTo>
                  <a:pt x="1445" y="2349"/>
                </a:lnTo>
                <a:lnTo>
                  <a:pt x="1444" y="2351"/>
                </a:lnTo>
                <a:lnTo>
                  <a:pt x="1442" y="2351"/>
                </a:lnTo>
                <a:lnTo>
                  <a:pt x="1442" y="2352"/>
                </a:lnTo>
                <a:lnTo>
                  <a:pt x="1441" y="2352"/>
                </a:lnTo>
                <a:lnTo>
                  <a:pt x="1441" y="2354"/>
                </a:lnTo>
                <a:lnTo>
                  <a:pt x="1440" y="2354"/>
                </a:lnTo>
                <a:lnTo>
                  <a:pt x="1438" y="2355"/>
                </a:lnTo>
                <a:lnTo>
                  <a:pt x="1437" y="2355"/>
                </a:lnTo>
                <a:lnTo>
                  <a:pt x="1436" y="2355"/>
                </a:lnTo>
                <a:lnTo>
                  <a:pt x="1434" y="2355"/>
                </a:lnTo>
                <a:lnTo>
                  <a:pt x="1433" y="2355"/>
                </a:lnTo>
                <a:lnTo>
                  <a:pt x="1433" y="2356"/>
                </a:lnTo>
                <a:lnTo>
                  <a:pt x="1432" y="2355"/>
                </a:lnTo>
                <a:lnTo>
                  <a:pt x="1430" y="2355"/>
                </a:lnTo>
                <a:lnTo>
                  <a:pt x="1429" y="2355"/>
                </a:lnTo>
                <a:lnTo>
                  <a:pt x="1429" y="2356"/>
                </a:lnTo>
                <a:lnTo>
                  <a:pt x="1427" y="2358"/>
                </a:lnTo>
                <a:lnTo>
                  <a:pt x="1426" y="2358"/>
                </a:lnTo>
                <a:lnTo>
                  <a:pt x="1426" y="2359"/>
                </a:lnTo>
                <a:lnTo>
                  <a:pt x="1426" y="2360"/>
                </a:lnTo>
                <a:lnTo>
                  <a:pt x="1427" y="2362"/>
                </a:lnTo>
                <a:lnTo>
                  <a:pt x="1427" y="2363"/>
                </a:lnTo>
                <a:lnTo>
                  <a:pt x="1425" y="2366"/>
                </a:lnTo>
                <a:lnTo>
                  <a:pt x="1423" y="2370"/>
                </a:lnTo>
                <a:lnTo>
                  <a:pt x="1422" y="2373"/>
                </a:lnTo>
                <a:lnTo>
                  <a:pt x="1421" y="2373"/>
                </a:lnTo>
                <a:lnTo>
                  <a:pt x="1421" y="2374"/>
                </a:lnTo>
                <a:lnTo>
                  <a:pt x="1421" y="2375"/>
                </a:lnTo>
                <a:lnTo>
                  <a:pt x="1419" y="2377"/>
                </a:lnTo>
                <a:lnTo>
                  <a:pt x="1419" y="2377"/>
                </a:lnTo>
                <a:lnTo>
                  <a:pt x="1418" y="2377"/>
                </a:lnTo>
                <a:lnTo>
                  <a:pt x="1417" y="2377"/>
                </a:lnTo>
                <a:lnTo>
                  <a:pt x="1417" y="2377"/>
                </a:lnTo>
                <a:lnTo>
                  <a:pt x="1418" y="2378"/>
                </a:lnTo>
                <a:lnTo>
                  <a:pt x="1419" y="2379"/>
                </a:lnTo>
                <a:lnTo>
                  <a:pt x="1419" y="2381"/>
                </a:lnTo>
                <a:lnTo>
                  <a:pt x="1418" y="2381"/>
                </a:lnTo>
                <a:lnTo>
                  <a:pt x="1418" y="2382"/>
                </a:lnTo>
                <a:lnTo>
                  <a:pt x="1417" y="2382"/>
                </a:lnTo>
                <a:lnTo>
                  <a:pt x="1415" y="2382"/>
                </a:lnTo>
                <a:lnTo>
                  <a:pt x="1414" y="2382"/>
                </a:lnTo>
                <a:lnTo>
                  <a:pt x="1413" y="2382"/>
                </a:lnTo>
                <a:lnTo>
                  <a:pt x="1411" y="2382"/>
                </a:lnTo>
                <a:lnTo>
                  <a:pt x="1410" y="2382"/>
                </a:lnTo>
                <a:lnTo>
                  <a:pt x="1408" y="2383"/>
                </a:lnTo>
                <a:lnTo>
                  <a:pt x="1407" y="2383"/>
                </a:lnTo>
                <a:lnTo>
                  <a:pt x="1407" y="2385"/>
                </a:lnTo>
                <a:lnTo>
                  <a:pt x="1406" y="2385"/>
                </a:lnTo>
                <a:lnTo>
                  <a:pt x="1406" y="2386"/>
                </a:lnTo>
                <a:lnTo>
                  <a:pt x="1404" y="2386"/>
                </a:lnTo>
                <a:lnTo>
                  <a:pt x="1404" y="2388"/>
                </a:lnTo>
                <a:lnTo>
                  <a:pt x="1403" y="2388"/>
                </a:lnTo>
                <a:lnTo>
                  <a:pt x="1403" y="2389"/>
                </a:lnTo>
                <a:lnTo>
                  <a:pt x="1402" y="2390"/>
                </a:lnTo>
                <a:lnTo>
                  <a:pt x="1400" y="2390"/>
                </a:lnTo>
                <a:lnTo>
                  <a:pt x="1399" y="2392"/>
                </a:lnTo>
                <a:lnTo>
                  <a:pt x="1398" y="2392"/>
                </a:lnTo>
                <a:lnTo>
                  <a:pt x="1398" y="2390"/>
                </a:lnTo>
                <a:lnTo>
                  <a:pt x="1398" y="2389"/>
                </a:lnTo>
                <a:lnTo>
                  <a:pt x="1398" y="2388"/>
                </a:lnTo>
                <a:lnTo>
                  <a:pt x="1399" y="2388"/>
                </a:lnTo>
                <a:lnTo>
                  <a:pt x="1399" y="2385"/>
                </a:lnTo>
                <a:lnTo>
                  <a:pt x="1399" y="2383"/>
                </a:lnTo>
                <a:lnTo>
                  <a:pt x="1398" y="2383"/>
                </a:lnTo>
                <a:lnTo>
                  <a:pt x="1396" y="2385"/>
                </a:lnTo>
                <a:lnTo>
                  <a:pt x="1393" y="2386"/>
                </a:lnTo>
                <a:lnTo>
                  <a:pt x="1393" y="2388"/>
                </a:lnTo>
                <a:lnTo>
                  <a:pt x="1392" y="2389"/>
                </a:lnTo>
                <a:lnTo>
                  <a:pt x="1392" y="2390"/>
                </a:lnTo>
                <a:lnTo>
                  <a:pt x="1389" y="2390"/>
                </a:lnTo>
                <a:lnTo>
                  <a:pt x="1388" y="2390"/>
                </a:lnTo>
                <a:lnTo>
                  <a:pt x="1387" y="2390"/>
                </a:lnTo>
                <a:lnTo>
                  <a:pt x="1387" y="2389"/>
                </a:lnTo>
                <a:lnTo>
                  <a:pt x="1387" y="2388"/>
                </a:lnTo>
                <a:lnTo>
                  <a:pt x="1387" y="2386"/>
                </a:lnTo>
                <a:lnTo>
                  <a:pt x="1387" y="2385"/>
                </a:lnTo>
                <a:lnTo>
                  <a:pt x="1387" y="2383"/>
                </a:lnTo>
                <a:lnTo>
                  <a:pt x="1385" y="2382"/>
                </a:lnTo>
                <a:lnTo>
                  <a:pt x="1385" y="2381"/>
                </a:lnTo>
                <a:lnTo>
                  <a:pt x="1384" y="2381"/>
                </a:lnTo>
                <a:lnTo>
                  <a:pt x="1383" y="2381"/>
                </a:lnTo>
                <a:lnTo>
                  <a:pt x="1381" y="2381"/>
                </a:lnTo>
                <a:lnTo>
                  <a:pt x="1380" y="2381"/>
                </a:lnTo>
                <a:lnTo>
                  <a:pt x="1379" y="2381"/>
                </a:lnTo>
                <a:lnTo>
                  <a:pt x="1377" y="2381"/>
                </a:lnTo>
                <a:lnTo>
                  <a:pt x="1376" y="2382"/>
                </a:lnTo>
                <a:lnTo>
                  <a:pt x="1376" y="2383"/>
                </a:lnTo>
                <a:lnTo>
                  <a:pt x="1376" y="2385"/>
                </a:lnTo>
                <a:lnTo>
                  <a:pt x="1377" y="2385"/>
                </a:lnTo>
                <a:lnTo>
                  <a:pt x="1377" y="2386"/>
                </a:lnTo>
                <a:lnTo>
                  <a:pt x="1377" y="2388"/>
                </a:lnTo>
                <a:lnTo>
                  <a:pt x="1377" y="2389"/>
                </a:lnTo>
                <a:lnTo>
                  <a:pt x="1376" y="2389"/>
                </a:lnTo>
                <a:lnTo>
                  <a:pt x="1376" y="2390"/>
                </a:lnTo>
                <a:lnTo>
                  <a:pt x="1374" y="2390"/>
                </a:lnTo>
                <a:lnTo>
                  <a:pt x="1373" y="2390"/>
                </a:lnTo>
                <a:lnTo>
                  <a:pt x="1372" y="2392"/>
                </a:lnTo>
                <a:lnTo>
                  <a:pt x="1370" y="2392"/>
                </a:lnTo>
                <a:lnTo>
                  <a:pt x="1370" y="2393"/>
                </a:lnTo>
                <a:lnTo>
                  <a:pt x="1370" y="2394"/>
                </a:lnTo>
                <a:lnTo>
                  <a:pt x="1372" y="2394"/>
                </a:lnTo>
                <a:lnTo>
                  <a:pt x="1372" y="2396"/>
                </a:lnTo>
                <a:lnTo>
                  <a:pt x="1372" y="2397"/>
                </a:lnTo>
                <a:lnTo>
                  <a:pt x="1372" y="2398"/>
                </a:lnTo>
                <a:lnTo>
                  <a:pt x="1370" y="2400"/>
                </a:lnTo>
                <a:lnTo>
                  <a:pt x="1369" y="2400"/>
                </a:lnTo>
                <a:lnTo>
                  <a:pt x="1368" y="2400"/>
                </a:lnTo>
                <a:lnTo>
                  <a:pt x="1366" y="2400"/>
                </a:lnTo>
                <a:lnTo>
                  <a:pt x="1366" y="2398"/>
                </a:lnTo>
                <a:lnTo>
                  <a:pt x="1365" y="2398"/>
                </a:lnTo>
                <a:lnTo>
                  <a:pt x="1365" y="2397"/>
                </a:lnTo>
                <a:lnTo>
                  <a:pt x="1364" y="2397"/>
                </a:lnTo>
                <a:lnTo>
                  <a:pt x="1364" y="2396"/>
                </a:lnTo>
                <a:lnTo>
                  <a:pt x="1364" y="2394"/>
                </a:lnTo>
                <a:lnTo>
                  <a:pt x="1362" y="2394"/>
                </a:lnTo>
                <a:lnTo>
                  <a:pt x="1362" y="2393"/>
                </a:lnTo>
                <a:lnTo>
                  <a:pt x="1361" y="2393"/>
                </a:lnTo>
                <a:lnTo>
                  <a:pt x="1361" y="2392"/>
                </a:lnTo>
                <a:lnTo>
                  <a:pt x="1360" y="2390"/>
                </a:lnTo>
                <a:lnTo>
                  <a:pt x="1358" y="2389"/>
                </a:lnTo>
                <a:lnTo>
                  <a:pt x="1358" y="2388"/>
                </a:lnTo>
                <a:lnTo>
                  <a:pt x="1357" y="2383"/>
                </a:lnTo>
                <a:lnTo>
                  <a:pt x="1357" y="2382"/>
                </a:lnTo>
                <a:lnTo>
                  <a:pt x="1355" y="2382"/>
                </a:lnTo>
                <a:lnTo>
                  <a:pt x="1355" y="2383"/>
                </a:lnTo>
                <a:lnTo>
                  <a:pt x="1355" y="2385"/>
                </a:lnTo>
                <a:lnTo>
                  <a:pt x="1354" y="2386"/>
                </a:lnTo>
                <a:lnTo>
                  <a:pt x="1354" y="2388"/>
                </a:lnTo>
                <a:lnTo>
                  <a:pt x="1355" y="2389"/>
                </a:lnTo>
                <a:lnTo>
                  <a:pt x="1355" y="2392"/>
                </a:lnTo>
                <a:lnTo>
                  <a:pt x="1355" y="2393"/>
                </a:lnTo>
                <a:lnTo>
                  <a:pt x="1355" y="2394"/>
                </a:lnTo>
                <a:lnTo>
                  <a:pt x="1354" y="2394"/>
                </a:lnTo>
                <a:lnTo>
                  <a:pt x="1354" y="2396"/>
                </a:lnTo>
                <a:lnTo>
                  <a:pt x="1353" y="2396"/>
                </a:lnTo>
                <a:lnTo>
                  <a:pt x="1353" y="2397"/>
                </a:lnTo>
                <a:lnTo>
                  <a:pt x="1351" y="2397"/>
                </a:lnTo>
                <a:lnTo>
                  <a:pt x="1350" y="2398"/>
                </a:lnTo>
                <a:lnTo>
                  <a:pt x="1349" y="2398"/>
                </a:lnTo>
                <a:lnTo>
                  <a:pt x="1349" y="2400"/>
                </a:lnTo>
                <a:lnTo>
                  <a:pt x="1347" y="2401"/>
                </a:lnTo>
                <a:lnTo>
                  <a:pt x="1358" y="2427"/>
                </a:lnTo>
                <a:lnTo>
                  <a:pt x="1358" y="2428"/>
                </a:lnTo>
                <a:lnTo>
                  <a:pt x="1357" y="2428"/>
                </a:lnTo>
                <a:lnTo>
                  <a:pt x="1357" y="2430"/>
                </a:lnTo>
                <a:lnTo>
                  <a:pt x="1358" y="2431"/>
                </a:lnTo>
                <a:lnTo>
                  <a:pt x="1358" y="2432"/>
                </a:lnTo>
                <a:lnTo>
                  <a:pt x="1358" y="2434"/>
                </a:lnTo>
                <a:lnTo>
                  <a:pt x="1360" y="2434"/>
                </a:lnTo>
                <a:lnTo>
                  <a:pt x="1360" y="2435"/>
                </a:lnTo>
                <a:lnTo>
                  <a:pt x="1358" y="2436"/>
                </a:lnTo>
                <a:lnTo>
                  <a:pt x="1357" y="2436"/>
                </a:lnTo>
                <a:lnTo>
                  <a:pt x="1357" y="2438"/>
                </a:lnTo>
                <a:lnTo>
                  <a:pt x="1357" y="2439"/>
                </a:lnTo>
                <a:lnTo>
                  <a:pt x="1357" y="2441"/>
                </a:lnTo>
                <a:lnTo>
                  <a:pt x="1357" y="2442"/>
                </a:lnTo>
                <a:lnTo>
                  <a:pt x="1355" y="2442"/>
                </a:lnTo>
                <a:lnTo>
                  <a:pt x="1354" y="2442"/>
                </a:lnTo>
                <a:lnTo>
                  <a:pt x="1354" y="2442"/>
                </a:lnTo>
                <a:lnTo>
                  <a:pt x="1355" y="2442"/>
                </a:lnTo>
                <a:lnTo>
                  <a:pt x="1355" y="2443"/>
                </a:lnTo>
                <a:lnTo>
                  <a:pt x="1355" y="2445"/>
                </a:lnTo>
                <a:lnTo>
                  <a:pt x="1357" y="2445"/>
                </a:lnTo>
                <a:lnTo>
                  <a:pt x="1357" y="2446"/>
                </a:lnTo>
                <a:lnTo>
                  <a:pt x="1355" y="2446"/>
                </a:lnTo>
                <a:lnTo>
                  <a:pt x="1354" y="2447"/>
                </a:lnTo>
                <a:lnTo>
                  <a:pt x="1354" y="2449"/>
                </a:lnTo>
                <a:lnTo>
                  <a:pt x="1354" y="2450"/>
                </a:lnTo>
                <a:lnTo>
                  <a:pt x="1354" y="2451"/>
                </a:lnTo>
                <a:lnTo>
                  <a:pt x="1354" y="2453"/>
                </a:lnTo>
                <a:lnTo>
                  <a:pt x="1354" y="2454"/>
                </a:lnTo>
                <a:lnTo>
                  <a:pt x="1354" y="2456"/>
                </a:lnTo>
                <a:lnTo>
                  <a:pt x="1354" y="2457"/>
                </a:lnTo>
                <a:lnTo>
                  <a:pt x="1353" y="2457"/>
                </a:lnTo>
                <a:lnTo>
                  <a:pt x="1350" y="2457"/>
                </a:lnTo>
                <a:lnTo>
                  <a:pt x="1350" y="2456"/>
                </a:lnTo>
                <a:lnTo>
                  <a:pt x="1350" y="2454"/>
                </a:lnTo>
                <a:lnTo>
                  <a:pt x="1351" y="2453"/>
                </a:lnTo>
                <a:lnTo>
                  <a:pt x="1351" y="2451"/>
                </a:lnTo>
                <a:lnTo>
                  <a:pt x="1351" y="2450"/>
                </a:lnTo>
                <a:lnTo>
                  <a:pt x="1351" y="2449"/>
                </a:lnTo>
                <a:lnTo>
                  <a:pt x="1351" y="2447"/>
                </a:lnTo>
                <a:lnTo>
                  <a:pt x="1351" y="2446"/>
                </a:lnTo>
                <a:lnTo>
                  <a:pt x="1353" y="2446"/>
                </a:lnTo>
                <a:lnTo>
                  <a:pt x="1353" y="2445"/>
                </a:lnTo>
                <a:lnTo>
                  <a:pt x="1351" y="2445"/>
                </a:lnTo>
                <a:lnTo>
                  <a:pt x="1351" y="2443"/>
                </a:lnTo>
                <a:lnTo>
                  <a:pt x="1351" y="2442"/>
                </a:lnTo>
                <a:lnTo>
                  <a:pt x="1351" y="2442"/>
                </a:lnTo>
                <a:lnTo>
                  <a:pt x="1350" y="2442"/>
                </a:lnTo>
                <a:lnTo>
                  <a:pt x="1349" y="2442"/>
                </a:lnTo>
                <a:lnTo>
                  <a:pt x="1347" y="2442"/>
                </a:lnTo>
                <a:lnTo>
                  <a:pt x="1347" y="2443"/>
                </a:lnTo>
                <a:lnTo>
                  <a:pt x="1346" y="2443"/>
                </a:lnTo>
                <a:lnTo>
                  <a:pt x="1346" y="2445"/>
                </a:lnTo>
                <a:lnTo>
                  <a:pt x="1345" y="2445"/>
                </a:lnTo>
                <a:lnTo>
                  <a:pt x="1345" y="2446"/>
                </a:lnTo>
                <a:lnTo>
                  <a:pt x="1345" y="2447"/>
                </a:lnTo>
                <a:lnTo>
                  <a:pt x="1345" y="2449"/>
                </a:lnTo>
                <a:lnTo>
                  <a:pt x="1343" y="2449"/>
                </a:lnTo>
                <a:lnTo>
                  <a:pt x="1343" y="2450"/>
                </a:lnTo>
                <a:lnTo>
                  <a:pt x="1342" y="2450"/>
                </a:lnTo>
                <a:lnTo>
                  <a:pt x="1342" y="2451"/>
                </a:lnTo>
                <a:lnTo>
                  <a:pt x="1343" y="2451"/>
                </a:lnTo>
                <a:lnTo>
                  <a:pt x="1343" y="2450"/>
                </a:lnTo>
                <a:lnTo>
                  <a:pt x="1345" y="2450"/>
                </a:lnTo>
                <a:lnTo>
                  <a:pt x="1345" y="2449"/>
                </a:lnTo>
                <a:lnTo>
                  <a:pt x="1346" y="2449"/>
                </a:lnTo>
                <a:lnTo>
                  <a:pt x="1346" y="2450"/>
                </a:lnTo>
                <a:lnTo>
                  <a:pt x="1347" y="2450"/>
                </a:lnTo>
                <a:lnTo>
                  <a:pt x="1347" y="2451"/>
                </a:lnTo>
                <a:lnTo>
                  <a:pt x="1347" y="2453"/>
                </a:lnTo>
                <a:lnTo>
                  <a:pt x="1347" y="2454"/>
                </a:lnTo>
                <a:lnTo>
                  <a:pt x="1346" y="2454"/>
                </a:lnTo>
                <a:lnTo>
                  <a:pt x="1346" y="2456"/>
                </a:lnTo>
                <a:lnTo>
                  <a:pt x="1345" y="2456"/>
                </a:lnTo>
                <a:lnTo>
                  <a:pt x="1345" y="2457"/>
                </a:lnTo>
                <a:lnTo>
                  <a:pt x="1343" y="2457"/>
                </a:lnTo>
                <a:lnTo>
                  <a:pt x="1334" y="2457"/>
                </a:lnTo>
                <a:lnTo>
                  <a:pt x="1330" y="2458"/>
                </a:lnTo>
                <a:lnTo>
                  <a:pt x="1326" y="2458"/>
                </a:lnTo>
                <a:lnTo>
                  <a:pt x="1324" y="2460"/>
                </a:lnTo>
                <a:lnTo>
                  <a:pt x="1321" y="2462"/>
                </a:lnTo>
                <a:lnTo>
                  <a:pt x="1321" y="2461"/>
                </a:lnTo>
                <a:lnTo>
                  <a:pt x="1319" y="2462"/>
                </a:lnTo>
                <a:lnTo>
                  <a:pt x="1317" y="2461"/>
                </a:lnTo>
                <a:lnTo>
                  <a:pt x="1316" y="2464"/>
                </a:lnTo>
                <a:lnTo>
                  <a:pt x="1317" y="2465"/>
                </a:lnTo>
                <a:lnTo>
                  <a:pt x="1317" y="2466"/>
                </a:lnTo>
                <a:lnTo>
                  <a:pt x="1317" y="2468"/>
                </a:lnTo>
                <a:lnTo>
                  <a:pt x="1316" y="2468"/>
                </a:lnTo>
                <a:lnTo>
                  <a:pt x="1315" y="2469"/>
                </a:lnTo>
                <a:lnTo>
                  <a:pt x="1315" y="2470"/>
                </a:lnTo>
                <a:lnTo>
                  <a:pt x="1313" y="2469"/>
                </a:lnTo>
                <a:lnTo>
                  <a:pt x="1312" y="2469"/>
                </a:lnTo>
                <a:lnTo>
                  <a:pt x="1312" y="2468"/>
                </a:lnTo>
                <a:lnTo>
                  <a:pt x="1311" y="2468"/>
                </a:lnTo>
                <a:lnTo>
                  <a:pt x="1311" y="2466"/>
                </a:lnTo>
                <a:lnTo>
                  <a:pt x="1309" y="2466"/>
                </a:lnTo>
                <a:lnTo>
                  <a:pt x="1306" y="2466"/>
                </a:lnTo>
                <a:lnTo>
                  <a:pt x="1305" y="2468"/>
                </a:lnTo>
                <a:lnTo>
                  <a:pt x="1304" y="2468"/>
                </a:lnTo>
                <a:lnTo>
                  <a:pt x="1301" y="2468"/>
                </a:lnTo>
                <a:lnTo>
                  <a:pt x="1300" y="2468"/>
                </a:lnTo>
                <a:lnTo>
                  <a:pt x="1298" y="2468"/>
                </a:lnTo>
                <a:lnTo>
                  <a:pt x="1297" y="2468"/>
                </a:lnTo>
                <a:lnTo>
                  <a:pt x="1296" y="2468"/>
                </a:lnTo>
                <a:lnTo>
                  <a:pt x="1296" y="2469"/>
                </a:lnTo>
                <a:lnTo>
                  <a:pt x="1297" y="2470"/>
                </a:lnTo>
                <a:lnTo>
                  <a:pt x="1298" y="2470"/>
                </a:lnTo>
                <a:lnTo>
                  <a:pt x="1300" y="2469"/>
                </a:lnTo>
                <a:lnTo>
                  <a:pt x="1302" y="2470"/>
                </a:lnTo>
                <a:lnTo>
                  <a:pt x="1304" y="2472"/>
                </a:lnTo>
                <a:lnTo>
                  <a:pt x="1305" y="2473"/>
                </a:lnTo>
                <a:lnTo>
                  <a:pt x="1306" y="2475"/>
                </a:lnTo>
                <a:lnTo>
                  <a:pt x="1312" y="2475"/>
                </a:lnTo>
                <a:lnTo>
                  <a:pt x="1313" y="2475"/>
                </a:lnTo>
                <a:lnTo>
                  <a:pt x="1313" y="2475"/>
                </a:lnTo>
                <a:lnTo>
                  <a:pt x="1312" y="2475"/>
                </a:lnTo>
                <a:lnTo>
                  <a:pt x="1311" y="2475"/>
                </a:lnTo>
                <a:lnTo>
                  <a:pt x="1309" y="2476"/>
                </a:lnTo>
                <a:lnTo>
                  <a:pt x="1309" y="2477"/>
                </a:lnTo>
                <a:lnTo>
                  <a:pt x="1311" y="2479"/>
                </a:lnTo>
                <a:lnTo>
                  <a:pt x="1312" y="2479"/>
                </a:lnTo>
                <a:lnTo>
                  <a:pt x="1313" y="2479"/>
                </a:lnTo>
                <a:lnTo>
                  <a:pt x="1313" y="2480"/>
                </a:lnTo>
                <a:lnTo>
                  <a:pt x="1313" y="2481"/>
                </a:lnTo>
                <a:lnTo>
                  <a:pt x="1312" y="2481"/>
                </a:lnTo>
                <a:lnTo>
                  <a:pt x="1312" y="2483"/>
                </a:lnTo>
                <a:lnTo>
                  <a:pt x="1311" y="2483"/>
                </a:lnTo>
                <a:lnTo>
                  <a:pt x="1306" y="2483"/>
                </a:lnTo>
                <a:lnTo>
                  <a:pt x="1305" y="2480"/>
                </a:lnTo>
                <a:lnTo>
                  <a:pt x="1304" y="2480"/>
                </a:lnTo>
                <a:lnTo>
                  <a:pt x="1302" y="2479"/>
                </a:lnTo>
                <a:lnTo>
                  <a:pt x="1301" y="2479"/>
                </a:lnTo>
                <a:lnTo>
                  <a:pt x="1292" y="2479"/>
                </a:lnTo>
                <a:lnTo>
                  <a:pt x="1266" y="2479"/>
                </a:lnTo>
                <a:lnTo>
                  <a:pt x="1260" y="2468"/>
                </a:lnTo>
                <a:lnTo>
                  <a:pt x="1259" y="2466"/>
                </a:lnTo>
                <a:lnTo>
                  <a:pt x="1258" y="2464"/>
                </a:lnTo>
                <a:lnTo>
                  <a:pt x="1258" y="2462"/>
                </a:lnTo>
                <a:lnTo>
                  <a:pt x="1255" y="2458"/>
                </a:lnTo>
                <a:lnTo>
                  <a:pt x="1252" y="2456"/>
                </a:lnTo>
                <a:lnTo>
                  <a:pt x="1251" y="2454"/>
                </a:lnTo>
                <a:lnTo>
                  <a:pt x="1244" y="2443"/>
                </a:lnTo>
                <a:lnTo>
                  <a:pt x="1244" y="2442"/>
                </a:lnTo>
                <a:lnTo>
                  <a:pt x="1243" y="2442"/>
                </a:lnTo>
                <a:lnTo>
                  <a:pt x="1241" y="2439"/>
                </a:lnTo>
                <a:lnTo>
                  <a:pt x="1237" y="2428"/>
                </a:lnTo>
                <a:lnTo>
                  <a:pt x="1236" y="2424"/>
                </a:lnTo>
                <a:lnTo>
                  <a:pt x="1234" y="2424"/>
                </a:lnTo>
                <a:lnTo>
                  <a:pt x="1233" y="2422"/>
                </a:lnTo>
                <a:lnTo>
                  <a:pt x="1233" y="2419"/>
                </a:lnTo>
                <a:lnTo>
                  <a:pt x="1233" y="2417"/>
                </a:lnTo>
                <a:lnTo>
                  <a:pt x="1233" y="2411"/>
                </a:lnTo>
                <a:lnTo>
                  <a:pt x="1233" y="2409"/>
                </a:lnTo>
                <a:lnTo>
                  <a:pt x="1233" y="2407"/>
                </a:lnTo>
                <a:lnTo>
                  <a:pt x="1232" y="2404"/>
                </a:lnTo>
                <a:lnTo>
                  <a:pt x="1232" y="2402"/>
                </a:lnTo>
                <a:lnTo>
                  <a:pt x="1233" y="2402"/>
                </a:lnTo>
                <a:lnTo>
                  <a:pt x="1232" y="2396"/>
                </a:lnTo>
                <a:lnTo>
                  <a:pt x="1233" y="2386"/>
                </a:lnTo>
                <a:lnTo>
                  <a:pt x="1234" y="2383"/>
                </a:lnTo>
                <a:lnTo>
                  <a:pt x="1234" y="2379"/>
                </a:lnTo>
                <a:lnTo>
                  <a:pt x="1234" y="2377"/>
                </a:lnTo>
                <a:lnTo>
                  <a:pt x="1236" y="2377"/>
                </a:lnTo>
                <a:lnTo>
                  <a:pt x="1234" y="2375"/>
                </a:lnTo>
                <a:lnTo>
                  <a:pt x="1236" y="2371"/>
                </a:lnTo>
                <a:lnTo>
                  <a:pt x="1236" y="2368"/>
                </a:lnTo>
                <a:lnTo>
                  <a:pt x="1237" y="2360"/>
                </a:lnTo>
                <a:lnTo>
                  <a:pt x="1236" y="2360"/>
                </a:lnTo>
                <a:lnTo>
                  <a:pt x="1236" y="2359"/>
                </a:lnTo>
                <a:lnTo>
                  <a:pt x="1234" y="2359"/>
                </a:lnTo>
                <a:lnTo>
                  <a:pt x="1234" y="2358"/>
                </a:lnTo>
                <a:lnTo>
                  <a:pt x="1233" y="2358"/>
                </a:lnTo>
                <a:lnTo>
                  <a:pt x="1233" y="2356"/>
                </a:lnTo>
                <a:lnTo>
                  <a:pt x="1232" y="2356"/>
                </a:lnTo>
                <a:lnTo>
                  <a:pt x="1230" y="2356"/>
                </a:lnTo>
                <a:lnTo>
                  <a:pt x="1230" y="2355"/>
                </a:lnTo>
                <a:lnTo>
                  <a:pt x="1229" y="2355"/>
                </a:lnTo>
                <a:lnTo>
                  <a:pt x="1228" y="2355"/>
                </a:lnTo>
                <a:lnTo>
                  <a:pt x="1228" y="2354"/>
                </a:lnTo>
                <a:lnTo>
                  <a:pt x="1228" y="2352"/>
                </a:lnTo>
                <a:lnTo>
                  <a:pt x="1228" y="2351"/>
                </a:lnTo>
                <a:lnTo>
                  <a:pt x="1229" y="2351"/>
                </a:lnTo>
                <a:lnTo>
                  <a:pt x="1229" y="2349"/>
                </a:lnTo>
                <a:lnTo>
                  <a:pt x="1228" y="2349"/>
                </a:lnTo>
                <a:lnTo>
                  <a:pt x="1228" y="2348"/>
                </a:lnTo>
                <a:lnTo>
                  <a:pt x="1226" y="2348"/>
                </a:lnTo>
                <a:lnTo>
                  <a:pt x="1226" y="2347"/>
                </a:lnTo>
                <a:lnTo>
                  <a:pt x="1225" y="2347"/>
                </a:lnTo>
                <a:lnTo>
                  <a:pt x="1225" y="2345"/>
                </a:lnTo>
                <a:lnTo>
                  <a:pt x="1224" y="2345"/>
                </a:lnTo>
                <a:lnTo>
                  <a:pt x="1222" y="2345"/>
                </a:lnTo>
                <a:lnTo>
                  <a:pt x="1222" y="2345"/>
                </a:lnTo>
                <a:lnTo>
                  <a:pt x="1222" y="2347"/>
                </a:lnTo>
                <a:lnTo>
                  <a:pt x="1221" y="2347"/>
                </a:lnTo>
                <a:lnTo>
                  <a:pt x="1221" y="2348"/>
                </a:lnTo>
                <a:lnTo>
                  <a:pt x="1219" y="2348"/>
                </a:lnTo>
                <a:lnTo>
                  <a:pt x="1219" y="2349"/>
                </a:lnTo>
                <a:lnTo>
                  <a:pt x="1218" y="2349"/>
                </a:lnTo>
                <a:lnTo>
                  <a:pt x="1217" y="2349"/>
                </a:lnTo>
                <a:lnTo>
                  <a:pt x="1217" y="2348"/>
                </a:lnTo>
                <a:lnTo>
                  <a:pt x="1217" y="2347"/>
                </a:lnTo>
                <a:lnTo>
                  <a:pt x="1217" y="2345"/>
                </a:lnTo>
                <a:lnTo>
                  <a:pt x="1217" y="2344"/>
                </a:lnTo>
                <a:lnTo>
                  <a:pt x="1218" y="2344"/>
                </a:lnTo>
                <a:lnTo>
                  <a:pt x="1218" y="2343"/>
                </a:lnTo>
                <a:lnTo>
                  <a:pt x="1218" y="2343"/>
                </a:lnTo>
                <a:lnTo>
                  <a:pt x="1217" y="2343"/>
                </a:lnTo>
                <a:lnTo>
                  <a:pt x="1217" y="2341"/>
                </a:lnTo>
                <a:lnTo>
                  <a:pt x="1215" y="2340"/>
                </a:lnTo>
                <a:lnTo>
                  <a:pt x="1214" y="2340"/>
                </a:lnTo>
                <a:lnTo>
                  <a:pt x="1213" y="2340"/>
                </a:lnTo>
                <a:lnTo>
                  <a:pt x="1213" y="2341"/>
                </a:lnTo>
                <a:lnTo>
                  <a:pt x="1211" y="2341"/>
                </a:lnTo>
                <a:lnTo>
                  <a:pt x="1211" y="2343"/>
                </a:lnTo>
                <a:lnTo>
                  <a:pt x="1210" y="2343"/>
                </a:lnTo>
                <a:lnTo>
                  <a:pt x="1210" y="2343"/>
                </a:lnTo>
                <a:lnTo>
                  <a:pt x="1209" y="2343"/>
                </a:lnTo>
                <a:lnTo>
                  <a:pt x="1207" y="2343"/>
                </a:lnTo>
                <a:lnTo>
                  <a:pt x="1207" y="2341"/>
                </a:lnTo>
                <a:lnTo>
                  <a:pt x="1206" y="2341"/>
                </a:lnTo>
                <a:lnTo>
                  <a:pt x="1206" y="2340"/>
                </a:lnTo>
                <a:lnTo>
                  <a:pt x="1206" y="2339"/>
                </a:lnTo>
                <a:lnTo>
                  <a:pt x="1206" y="2337"/>
                </a:lnTo>
                <a:lnTo>
                  <a:pt x="1206" y="2336"/>
                </a:lnTo>
                <a:lnTo>
                  <a:pt x="1206" y="2334"/>
                </a:lnTo>
                <a:lnTo>
                  <a:pt x="1205" y="2334"/>
                </a:lnTo>
                <a:lnTo>
                  <a:pt x="1203" y="2334"/>
                </a:lnTo>
                <a:lnTo>
                  <a:pt x="1202" y="2334"/>
                </a:lnTo>
                <a:lnTo>
                  <a:pt x="1200" y="2336"/>
                </a:lnTo>
                <a:lnTo>
                  <a:pt x="1199" y="2336"/>
                </a:lnTo>
                <a:lnTo>
                  <a:pt x="1198" y="2336"/>
                </a:lnTo>
                <a:lnTo>
                  <a:pt x="1198" y="2337"/>
                </a:lnTo>
                <a:lnTo>
                  <a:pt x="1198" y="2339"/>
                </a:lnTo>
                <a:lnTo>
                  <a:pt x="1198" y="2340"/>
                </a:lnTo>
                <a:lnTo>
                  <a:pt x="1199" y="2340"/>
                </a:lnTo>
                <a:lnTo>
                  <a:pt x="1200" y="2340"/>
                </a:lnTo>
                <a:lnTo>
                  <a:pt x="1202" y="2340"/>
                </a:lnTo>
                <a:lnTo>
                  <a:pt x="1202" y="2341"/>
                </a:lnTo>
                <a:lnTo>
                  <a:pt x="1203" y="2341"/>
                </a:lnTo>
                <a:lnTo>
                  <a:pt x="1203" y="2343"/>
                </a:lnTo>
                <a:lnTo>
                  <a:pt x="1205" y="2343"/>
                </a:lnTo>
                <a:lnTo>
                  <a:pt x="1205" y="2343"/>
                </a:lnTo>
                <a:lnTo>
                  <a:pt x="1205" y="2344"/>
                </a:lnTo>
                <a:lnTo>
                  <a:pt x="1203" y="2344"/>
                </a:lnTo>
                <a:lnTo>
                  <a:pt x="1202" y="2344"/>
                </a:lnTo>
                <a:lnTo>
                  <a:pt x="1200" y="2344"/>
                </a:lnTo>
                <a:lnTo>
                  <a:pt x="1199" y="2344"/>
                </a:lnTo>
                <a:lnTo>
                  <a:pt x="1198" y="2344"/>
                </a:lnTo>
                <a:lnTo>
                  <a:pt x="1196" y="2344"/>
                </a:lnTo>
                <a:lnTo>
                  <a:pt x="1195" y="2345"/>
                </a:lnTo>
                <a:lnTo>
                  <a:pt x="1194" y="2345"/>
                </a:lnTo>
                <a:lnTo>
                  <a:pt x="1192" y="2345"/>
                </a:lnTo>
                <a:lnTo>
                  <a:pt x="1191" y="2345"/>
                </a:lnTo>
                <a:lnTo>
                  <a:pt x="1191" y="2344"/>
                </a:lnTo>
                <a:lnTo>
                  <a:pt x="1191" y="2343"/>
                </a:lnTo>
                <a:lnTo>
                  <a:pt x="1191" y="2343"/>
                </a:lnTo>
                <a:lnTo>
                  <a:pt x="1191" y="2341"/>
                </a:lnTo>
                <a:lnTo>
                  <a:pt x="1192" y="2341"/>
                </a:lnTo>
                <a:lnTo>
                  <a:pt x="1192" y="2340"/>
                </a:lnTo>
                <a:lnTo>
                  <a:pt x="1192" y="2339"/>
                </a:lnTo>
                <a:lnTo>
                  <a:pt x="1192" y="2337"/>
                </a:lnTo>
                <a:lnTo>
                  <a:pt x="1194" y="2337"/>
                </a:lnTo>
                <a:lnTo>
                  <a:pt x="1194" y="2336"/>
                </a:lnTo>
                <a:lnTo>
                  <a:pt x="1194" y="2334"/>
                </a:lnTo>
                <a:lnTo>
                  <a:pt x="1194" y="2333"/>
                </a:lnTo>
                <a:lnTo>
                  <a:pt x="1192" y="2333"/>
                </a:lnTo>
                <a:lnTo>
                  <a:pt x="1192" y="2332"/>
                </a:lnTo>
                <a:lnTo>
                  <a:pt x="1191" y="2332"/>
                </a:lnTo>
                <a:lnTo>
                  <a:pt x="1190" y="2332"/>
                </a:lnTo>
                <a:lnTo>
                  <a:pt x="1190" y="2330"/>
                </a:lnTo>
                <a:lnTo>
                  <a:pt x="1190" y="2329"/>
                </a:lnTo>
                <a:lnTo>
                  <a:pt x="1190" y="2328"/>
                </a:lnTo>
                <a:lnTo>
                  <a:pt x="1191" y="2328"/>
                </a:lnTo>
                <a:lnTo>
                  <a:pt x="1191" y="2326"/>
                </a:lnTo>
                <a:lnTo>
                  <a:pt x="1192" y="2326"/>
                </a:lnTo>
                <a:lnTo>
                  <a:pt x="1192" y="2325"/>
                </a:lnTo>
                <a:lnTo>
                  <a:pt x="1194" y="2325"/>
                </a:lnTo>
                <a:lnTo>
                  <a:pt x="1195" y="2325"/>
                </a:lnTo>
                <a:lnTo>
                  <a:pt x="1195" y="2324"/>
                </a:lnTo>
                <a:lnTo>
                  <a:pt x="1195" y="2322"/>
                </a:lnTo>
                <a:lnTo>
                  <a:pt x="1195" y="2321"/>
                </a:lnTo>
                <a:lnTo>
                  <a:pt x="1195" y="2319"/>
                </a:lnTo>
                <a:lnTo>
                  <a:pt x="1194" y="2319"/>
                </a:lnTo>
                <a:lnTo>
                  <a:pt x="1194" y="2318"/>
                </a:lnTo>
                <a:lnTo>
                  <a:pt x="1192" y="2318"/>
                </a:lnTo>
                <a:lnTo>
                  <a:pt x="1192" y="2317"/>
                </a:lnTo>
                <a:lnTo>
                  <a:pt x="1191" y="2315"/>
                </a:lnTo>
                <a:lnTo>
                  <a:pt x="1191" y="2314"/>
                </a:lnTo>
                <a:lnTo>
                  <a:pt x="1191" y="2313"/>
                </a:lnTo>
                <a:lnTo>
                  <a:pt x="1190" y="2313"/>
                </a:lnTo>
                <a:lnTo>
                  <a:pt x="1190" y="2311"/>
                </a:lnTo>
                <a:lnTo>
                  <a:pt x="1190" y="2310"/>
                </a:lnTo>
                <a:lnTo>
                  <a:pt x="1191" y="2310"/>
                </a:lnTo>
                <a:lnTo>
                  <a:pt x="1190" y="2310"/>
                </a:lnTo>
                <a:lnTo>
                  <a:pt x="1190" y="2309"/>
                </a:lnTo>
                <a:lnTo>
                  <a:pt x="1190" y="2307"/>
                </a:lnTo>
                <a:lnTo>
                  <a:pt x="1190" y="2306"/>
                </a:lnTo>
                <a:lnTo>
                  <a:pt x="1190" y="2305"/>
                </a:lnTo>
                <a:lnTo>
                  <a:pt x="1190" y="2305"/>
                </a:lnTo>
                <a:lnTo>
                  <a:pt x="1191" y="2302"/>
                </a:lnTo>
                <a:lnTo>
                  <a:pt x="1191" y="2299"/>
                </a:lnTo>
                <a:lnTo>
                  <a:pt x="1191" y="2298"/>
                </a:lnTo>
                <a:lnTo>
                  <a:pt x="1192" y="2298"/>
                </a:lnTo>
                <a:lnTo>
                  <a:pt x="1192" y="2296"/>
                </a:lnTo>
                <a:lnTo>
                  <a:pt x="1194" y="2298"/>
                </a:lnTo>
                <a:lnTo>
                  <a:pt x="1192" y="2299"/>
                </a:lnTo>
                <a:lnTo>
                  <a:pt x="1192" y="2302"/>
                </a:lnTo>
                <a:lnTo>
                  <a:pt x="1192" y="2303"/>
                </a:lnTo>
                <a:lnTo>
                  <a:pt x="1191" y="2305"/>
                </a:lnTo>
                <a:lnTo>
                  <a:pt x="1191" y="2306"/>
                </a:lnTo>
                <a:lnTo>
                  <a:pt x="1194" y="2311"/>
                </a:lnTo>
                <a:lnTo>
                  <a:pt x="1195" y="2311"/>
                </a:lnTo>
                <a:lnTo>
                  <a:pt x="1196" y="2315"/>
                </a:lnTo>
                <a:lnTo>
                  <a:pt x="1199" y="2318"/>
                </a:lnTo>
                <a:lnTo>
                  <a:pt x="1200" y="2318"/>
                </a:lnTo>
                <a:lnTo>
                  <a:pt x="1203" y="2322"/>
                </a:lnTo>
                <a:lnTo>
                  <a:pt x="1206" y="2324"/>
                </a:lnTo>
                <a:lnTo>
                  <a:pt x="1207" y="2322"/>
                </a:lnTo>
                <a:lnTo>
                  <a:pt x="1213" y="2314"/>
                </a:lnTo>
                <a:lnTo>
                  <a:pt x="1211" y="2295"/>
                </a:lnTo>
                <a:lnTo>
                  <a:pt x="1209" y="2291"/>
                </a:lnTo>
                <a:lnTo>
                  <a:pt x="1205" y="2287"/>
                </a:lnTo>
                <a:lnTo>
                  <a:pt x="1200" y="2280"/>
                </a:lnTo>
                <a:lnTo>
                  <a:pt x="1199" y="2277"/>
                </a:lnTo>
                <a:lnTo>
                  <a:pt x="1195" y="2272"/>
                </a:lnTo>
                <a:lnTo>
                  <a:pt x="1192" y="2269"/>
                </a:lnTo>
                <a:lnTo>
                  <a:pt x="1191" y="2266"/>
                </a:lnTo>
                <a:lnTo>
                  <a:pt x="1190" y="2264"/>
                </a:lnTo>
                <a:lnTo>
                  <a:pt x="1188" y="2262"/>
                </a:lnTo>
                <a:lnTo>
                  <a:pt x="1187" y="2261"/>
                </a:lnTo>
                <a:lnTo>
                  <a:pt x="1187" y="2260"/>
                </a:lnTo>
                <a:lnTo>
                  <a:pt x="1184" y="2256"/>
                </a:lnTo>
                <a:lnTo>
                  <a:pt x="1181" y="2253"/>
                </a:lnTo>
                <a:lnTo>
                  <a:pt x="1177" y="2246"/>
                </a:lnTo>
                <a:lnTo>
                  <a:pt x="1176" y="2246"/>
                </a:lnTo>
                <a:lnTo>
                  <a:pt x="1176" y="2245"/>
                </a:lnTo>
                <a:lnTo>
                  <a:pt x="1176" y="2245"/>
                </a:lnTo>
                <a:lnTo>
                  <a:pt x="1176" y="2243"/>
                </a:lnTo>
                <a:lnTo>
                  <a:pt x="1176" y="2242"/>
                </a:lnTo>
                <a:lnTo>
                  <a:pt x="1176" y="2241"/>
                </a:lnTo>
                <a:lnTo>
                  <a:pt x="1176" y="2239"/>
                </a:lnTo>
                <a:lnTo>
                  <a:pt x="1175" y="2232"/>
                </a:lnTo>
                <a:lnTo>
                  <a:pt x="1173" y="2231"/>
                </a:lnTo>
                <a:lnTo>
                  <a:pt x="1173" y="2227"/>
                </a:lnTo>
                <a:lnTo>
                  <a:pt x="1172" y="2222"/>
                </a:lnTo>
                <a:lnTo>
                  <a:pt x="1171" y="2222"/>
                </a:lnTo>
                <a:lnTo>
                  <a:pt x="1171" y="2219"/>
                </a:lnTo>
                <a:lnTo>
                  <a:pt x="1171" y="2217"/>
                </a:lnTo>
                <a:lnTo>
                  <a:pt x="1168" y="2212"/>
                </a:lnTo>
                <a:lnTo>
                  <a:pt x="1161" y="2213"/>
                </a:lnTo>
                <a:lnTo>
                  <a:pt x="1158" y="2213"/>
                </a:lnTo>
                <a:lnTo>
                  <a:pt x="1157" y="2213"/>
                </a:lnTo>
                <a:lnTo>
                  <a:pt x="1157" y="2215"/>
                </a:lnTo>
                <a:lnTo>
                  <a:pt x="1152" y="2215"/>
                </a:lnTo>
                <a:lnTo>
                  <a:pt x="1143" y="2216"/>
                </a:lnTo>
                <a:lnTo>
                  <a:pt x="1135" y="2217"/>
                </a:lnTo>
                <a:lnTo>
                  <a:pt x="1135" y="2205"/>
                </a:lnTo>
                <a:lnTo>
                  <a:pt x="1128" y="2203"/>
                </a:lnTo>
                <a:lnTo>
                  <a:pt x="1126" y="2201"/>
                </a:lnTo>
                <a:lnTo>
                  <a:pt x="1124" y="2200"/>
                </a:lnTo>
                <a:lnTo>
                  <a:pt x="1130" y="2220"/>
                </a:lnTo>
                <a:lnTo>
                  <a:pt x="1128" y="2226"/>
                </a:lnTo>
                <a:lnTo>
                  <a:pt x="1120" y="2227"/>
                </a:lnTo>
                <a:lnTo>
                  <a:pt x="1115" y="2227"/>
                </a:lnTo>
                <a:lnTo>
                  <a:pt x="1113" y="2227"/>
                </a:lnTo>
                <a:lnTo>
                  <a:pt x="1112" y="2230"/>
                </a:lnTo>
                <a:lnTo>
                  <a:pt x="1111" y="2232"/>
                </a:lnTo>
                <a:lnTo>
                  <a:pt x="1108" y="2237"/>
                </a:lnTo>
                <a:lnTo>
                  <a:pt x="1105" y="2238"/>
                </a:lnTo>
                <a:lnTo>
                  <a:pt x="1104" y="2239"/>
                </a:lnTo>
                <a:lnTo>
                  <a:pt x="1104" y="2242"/>
                </a:lnTo>
                <a:lnTo>
                  <a:pt x="1105" y="2251"/>
                </a:lnTo>
                <a:lnTo>
                  <a:pt x="1107" y="2260"/>
                </a:lnTo>
                <a:lnTo>
                  <a:pt x="1105" y="2260"/>
                </a:lnTo>
                <a:lnTo>
                  <a:pt x="1098" y="2264"/>
                </a:lnTo>
                <a:lnTo>
                  <a:pt x="1092" y="2268"/>
                </a:lnTo>
                <a:lnTo>
                  <a:pt x="1085" y="2273"/>
                </a:lnTo>
                <a:lnTo>
                  <a:pt x="1081" y="2275"/>
                </a:lnTo>
                <a:lnTo>
                  <a:pt x="1059" y="2295"/>
                </a:lnTo>
                <a:lnTo>
                  <a:pt x="1058" y="2295"/>
                </a:lnTo>
                <a:lnTo>
                  <a:pt x="1056" y="2294"/>
                </a:lnTo>
                <a:lnTo>
                  <a:pt x="1050" y="2290"/>
                </a:lnTo>
                <a:lnTo>
                  <a:pt x="1048" y="2288"/>
                </a:lnTo>
                <a:lnTo>
                  <a:pt x="1045" y="2287"/>
                </a:lnTo>
                <a:lnTo>
                  <a:pt x="1044" y="2285"/>
                </a:lnTo>
                <a:lnTo>
                  <a:pt x="1032" y="2277"/>
                </a:lnTo>
                <a:lnTo>
                  <a:pt x="1017" y="2262"/>
                </a:lnTo>
                <a:lnTo>
                  <a:pt x="1007" y="2266"/>
                </a:lnTo>
                <a:lnTo>
                  <a:pt x="1006" y="2204"/>
                </a:lnTo>
                <a:lnTo>
                  <a:pt x="1009" y="2203"/>
                </a:lnTo>
                <a:lnTo>
                  <a:pt x="1007" y="2190"/>
                </a:lnTo>
                <a:lnTo>
                  <a:pt x="1007" y="2183"/>
                </a:lnTo>
                <a:lnTo>
                  <a:pt x="1006" y="2175"/>
                </a:lnTo>
                <a:lnTo>
                  <a:pt x="1010" y="2175"/>
                </a:lnTo>
                <a:lnTo>
                  <a:pt x="1010" y="2170"/>
                </a:lnTo>
                <a:lnTo>
                  <a:pt x="1006" y="2170"/>
                </a:lnTo>
                <a:lnTo>
                  <a:pt x="1006" y="2167"/>
                </a:lnTo>
                <a:lnTo>
                  <a:pt x="1006" y="2163"/>
                </a:lnTo>
                <a:lnTo>
                  <a:pt x="1006" y="2148"/>
                </a:lnTo>
                <a:lnTo>
                  <a:pt x="1006" y="2145"/>
                </a:lnTo>
                <a:lnTo>
                  <a:pt x="1006" y="2140"/>
                </a:lnTo>
                <a:lnTo>
                  <a:pt x="1005" y="2139"/>
                </a:lnTo>
                <a:lnTo>
                  <a:pt x="1009" y="2137"/>
                </a:lnTo>
                <a:lnTo>
                  <a:pt x="1009" y="2139"/>
                </a:lnTo>
                <a:lnTo>
                  <a:pt x="1010" y="2144"/>
                </a:lnTo>
                <a:lnTo>
                  <a:pt x="1014" y="2143"/>
                </a:lnTo>
                <a:lnTo>
                  <a:pt x="1013" y="2139"/>
                </a:lnTo>
                <a:lnTo>
                  <a:pt x="1011" y="2137"/>
                </a:lnTo>
                <a:lnTo>
                  <a:pt x="1016" y="2136"/>
                </a:lnTo>
                <a:lnTo>
                  <a:pt x="1021" y="2135"/>
                </a:lnTo>
                <a:lnTo>
                  <a:pt x="1025" y="2133"/>
                </a:lnTo>
                <a:lnTo>
                  <a:pt x="1026" y="2132"/>
                </a:lnTo>
                <a:lnTo>
                  <a:pt x="1035" y="2129"/>
                </a:lnTo>
                <a:lnTo>
                  <a:pt x="1036" y="2129"/>
                </a:lnTo>
                <a:lnTo>
                  <a:pt x="1039" y="2128"/>
                </a:lnTo>
                <a:lnTo>
                  <a:pt x="1040" y="2126"/>
                </a:lnTo>
                <a:lnTo>
                  <a:pt x="1041" y="2128"/>
                </a:lnTo>
                <a:lnTo>
                  <a:pt x="1043" y="2133"/>
                </a:lnTo>
                <a:lnTo>
                  <a:pt x="1047" y="2132"/>
                </a:lnTo>
                <a:lnTo>
                  <a:pt x="1044" y="2126"/>
                </a:lnTo>
                <a:lnTo>
                  <a:pt x="1043" y="2125"/>
                </a:lnTo>
                <a:lnTo>
                  <a:pt x="1044" y="2125"/>
                </a:lnTo>
                <a:lnTo>
                  <a:pt x="1048" y="2124"/>
                </a:lnTo>
                <a:lnTo>
                  <a:pt x="1051" y="2122"/>
                </a:lnTo>
                <a:lnTo>
                  <a:pt x="1052" y="2121"/>
                </a:lnTo>
                <a:lnTo>
                  <a:pt x="1055" y="2121"/>
                </a:lnTo>
                <a:lnTo>
                  <a:pt x="1056" y="2120"/>
                </a:lnTo>
                <a:lnTo>
                  <a:pt x="1058" y="2120"/>
                </a:lnTo>
                <a:lnTo>
                  <a:pt x="1059" y="2121"/>
                </a:lnTo>
                <a:lnTo>
                  <a:pt x="1088" y="2126"/>
                </a:lnTo>
                <a:lnTo>
                  <a:pt x="1100" y="2130"/>
                </a:lnTo>
                <a:lnTo>
                  <a:pt x="1107" y="2132"/>
                </a:lnTo>
                <a:lnTo>
                  <a:pt x="1112" y="2133"/>
                </a:lnTo>
                <a:lnTo>
                  <a:pt x="1116" y="2126"/>
                </a:lnTo>
                <a:lnTo>
                  <a:pt x="1130" y="2129"/>
                </a:lnTo>
                <a:lnTo>
                  <a:pt x="1135" y="2129"/>
                </a:lnTo>
                <a:lnTo>
                  <a:pt x="1147" y="2130"/>
                </a:lnTo>
                <a:lnTo>
                  <a:pt x="1149" y="2130"/>
                </a:lnTo>
                <a:lnTo>
                  <a:pt x="1149" y="2132"/>
                </a:lnTo>
                <a:lnTo>
                  <a:pt x="1154" y="2132"/>
                </a:lnTo>
                <a:lnTo>
                  <a:pt x="1158" y="2132"/>
                </a:lnTo>
                <a:lnTo>
                  <a:pt x="1161" y="2133"/>
                </a:lnTo>
                <a:lnTo>
                  <a:pt x="1162" y="2133"/>
                </a:lnTo>
                <a:lnTo>
                  <a:pt x="1169" y="2133"/>
                </a:lnTo>
                <a:lnTo>
                  <a:pt x="1176" y="2135"/>
                </a:lnTo>
                <a:lnTo>
                  <a:pt x="1181" y="2136"/>
                </a:lnTo>
                <a:lnTo>
                  <a:pt x="1185" y="2136"/>
                </a:lnTo>
                <a:lnTo>
                  <a:pt x="1198" y="2137"/>
                </a:lnTo>
                <a:lnTo>
                  <a:pt x="1194" y="2130"/>
                </a:lnTo>
                <a:lnTo>
                  <a:pt x="1185" y="2135"/>
                </a:lnTo>
                <a:lnTo>
                  <a:pt x="1180" y="2120"/>
                </a:lnTo>
                <a:lnTo>
                  <a:pt x="1180" y="2115"/>
                </a:lnTo>
                <a:lnTo>
                  <a:pt x="1179" y="2113"/>
                </a:lnTo>
                <a:lnTo>
                  <a:pt x="1179" y="2111"/>
                </a:lnTo>
                <a:lnTo>
                  <a:pt x="1179" y="2110"/>
                </a:lnTo>
                <a:lnTo>
                  <a:pt x="1181" y="2109"/>
                </a:lnTo>
                <a:lnTo>
                  <a:pt x="1190" y="2103"/>
                </a:lnTo>
                <a:lnTo>
                  <a:pt x="1184" y="2092"/>
                </a:lnTo>
                <a:lnTo>
                  <a:pt x="1181" y="2088"/>
                </a:lnTo>
                <a:lnTo>
                  <a:pt x="1180" y="2087"/>
                </a:lnTo>
                <a:lnTo>
                  <a:pt x="1179" y="2083"/>
                </a:lnTo>
                <a:lnTo>
                  <a:pt x="1180" y="2083"/>
                </a:lnTo>
                <a:lnTo>
                  <a:pt x="1181" y="2081"/>
                </a:lnTo>
                <a:lnTo>
                  <a:pt x="1183" y="2081"/>
                </a:lnTo>
                <a:lnTo>
                  <a:pt x="1183" y="2081"/>
                </a:lnTo>
                <a:lnTo>
                  <a:pt x="1184" y="2081"/>
                </a:lnTo>
                <a:lnTo>
                  <a:pt x="1184" y="2080"/>
                </a:lnTo>
                <a:lnTo>
                  <a:pt x="1185" y="2080"/>
                </a:lnTo>
                <a:lnTo>
                  <a:pt x="1185" y="2079"/>
                </a:lnTo>
                <a:lnTo>
                  <a:pt x="1187" y="2079"/>
                </a:lnTo>
                <a:lnTo>
                  <a:pt x="1187" y="2077"/>
                </a:lnTo>
                <a:lnTo>
                  <a:pt x="1188" y="2077"/>
                </a:lnTo>
                <a:lnTo>
                  <a:pt x="1188" y="2076"/>
                </a:lnTo>
                <a:lnTo>
                  <a:pt x="1190" y="2076"/>
                </a:lnTo>
                <a:lnTo>
                  <a:pt x="1190" y="2075"/>
                </a:lnTo>
                <a:lnTo>
                  <a:pt x="1191" y="2073"/>
                </a:lnTo>
                <a:lnTo>
                  <a:pt x="1192" y="2073"/>
                </a:lnTo>
                <a:lnTo>
                  <a:pt x="1192" y="2072"/>
                </a:lnTo>
                <a:lnTo>
                  <a:pt x="1194" y="2072"/>
                </a:lnTo>
                <a:lnTo>
                  <a:pt x="1194" y="2071"/>
                </a:lnTo>
                <a:lnTo>
                  <a:pt x="1195" y="2071"/>
                </a:lnTo>
                <a:lnTo>
                  <a:pt x="1195" y="2069"/>
                </a:lnTo>
                <a:lnTo>
                  <a:pt x="1196" y="2069"/>
                </a:lnTo>
                <a:lnTo>
                  <a:pt x="1196" y="2068"/>
                </a:lnTo>
                <a:lnTo>
                  <a:pt x="1198" y="2068"/>
                </a:lnTo>
                <a:lnTo>
                  <a:pt x="1199" y="2068"/>
                </a:lnTo>
                <a:lnTo>
                  <a:pt x="1199" y="2067"/>
                </a:lnTo>
                <a:lnTo>
                  <a:pt x="1200" y="2067"/>
                </a:lnTo>
                <a:lnTo>
                  <a:pt x="1200" y="2065"/>
                </a:lnTo>
                <a:lnTo>
                  <a:pt x="1202" y="2065"/>
                </a:lnTo>
                <a:lnTo>
                  <a:pt x="1202" y="2064"/>
                </a:lnTo>
                <a:lnTo>
                  <a:pt x="1200" y="2062"/>
                </a:lnTo>
                <a:lnTo>
                  <a:pt x="1200" y="2061"/>
                </a:lnTo>
                <a:lnTo>
                  <a:pt x="1200" y="2060"/>
                </a:lnTo>
                <a:lnTo>
                  <a:pt x="1199" y="2060"/>
                </a:lnTo>
                <a:lnTo>
                  <a:pt x="1198" y="2060"/>
                </a:lnTo>
                <a:lnTo>
                  <a:pt x="1198" y="2058"/>
                </a:lnTo>
                <a:lnTo>
                  <a:pt x="1199" y="2057"/>
                </a:lnTo>
                <a:lnTo>
                  <a:pt x="1199" y="2056"/>
                </a:lnTo>
                <a:lnTo>
                  <a:pt x="1200" y="2057"/>
                </a:lnTo>
                <a:lnTo>
                  <a:pt x="1202" y="2054"/>
                </a:lnTo>
                <a:lnTo>
                  <a:pt x="1203" y="2052"/>
                </a:lnTo>
                <a:lnTo>
                  <a:pt x="1205" y="2052"/>
                </a:lnTo>
                <a:lnTo>
                  <a:pt x="1206" y="2052"/>
                </a:lnTo>
                <a:lnTo>
                  <a:pt x="1207" y="2052"/>
                </a:lnTo>
                <a:lnTo>
                  <a:pt x="1209" y="2053"/>
                </a:lnTo>
                <a:lnTo>
                  <a:pt x="1210" y="2052"/>
                </a:lnTo>
                <a:lnTo>
                  <a:pt x="1211" y="2052"/>
                </a:lnTo>
                <a:lnTo>
                  <a:pt x="1213" y="2054"/>
                </a:lnTo>
                <a:lnTo>
                  <a:pt x="1214" y="2056"/>
                </a:lnTo>
                <a:lnTo>
                  <a:pt x="1213" y="2056"/>
                </a:lnTo>
                <a:lnTo>
                  <a:pt x="1214" y="2057"/>
                </a:lnTo>
                <a:lnTo>
                  <a:pt x="1215" y="2057"/>
                </a:lnTo>
                <a:lnTo>
                  <a:pt x="1217" y="2056"/>
                </a:lnTo>
                <a:lnTo>
                  <a:pt x="1218" y="2056"/>
                </a:lnTo>
                <a:lnTo>
                  <a:pt x="1218" y="2057"/>
                </a:lnTo>
                <a:lnTo>
                  <a:pt x="1218" y="2060"/>
                </a:lnTo>
                <a:lnTo>
                  <a:pt x="1219" y="2060"/>
                </a:lnTo>
                <a:lnTo>
                  <a:pt x="1221" y="2058"/>
                </a:lnTo>
                <a:lnTo>
                  <a:pt x="1222" y="2057"/>
                </a:lnTo>
                <a:lnTo>
                  <a:pt x="1222" y="2058"/>
                </a:lnTo>
                <a:lnTo>
                  <a:pt x="1222" y="2060"/>
                </a:lnTo>
                <a:lnTo>
                  <a:pt x="1222" y="2060"/>
                </a:lnTo>
                <a:lnTo>
                  <a:pt x="1221" y="2061"/>
                </a:lnTo>
                <a:lnTo>
                  <a:pt x="1222" y="2061"/>
                </a:lnTo>
                <a:lnTo>
                  <a:pt x="1222" y="2062"/>
                </a:lnTo>
                <a:lnTo>
                  <a:pt x="1225" y="2062"/>
                </a:lnTo>
                <a:lnTo>
                  <a:pt x="1226" y="2062"/>
                </a:lnTo>
                <a:lnTo>
                  <a:pt x="1226" y="2060"/>
                </a:lnTo>
                <a:lnTo>
                  <a:pt x="1226" y="2057"/>
                </a:lnTo>
                <a:lnTo>
                  <a:pt x="1225" y="2056"/>
                </a:lnTo>
                <a:lnTo>
                  <a:pt x="1225" y="2053"/>
                </a:lnTo>
                <a:lnTo>
                  <a:pt x="1226" y="2052"/>
                </a:lnTo>
                <a:lnTo>
                  <a:pt x="1228" y="2052"/>
                </a:lnTo>
                <a:lnTo>
                  <a:pt x="1230" y="2054"/>
                </a:lnTo>
                <a:lnTo>
                  <a:pt x="1230" y="2056"/>
                </a:lnTo>
                <a:lnTo>
                  <a:pt x="1229" y="2058"/>
                </a:lnTo>
                <a:lnTo>
                  <a:pt x="1233" y="2058"/>
                </a:lnTo>
                <a:lnTo>
                  <a:pt x="1234" y="2056"/>
                </a:lnTo>
                <a:lnTo>
                  <a:pt x="1240" y="2046"/>
                </a:lnTo>
                <a:lnTo>
                  <a:pt x="1232" y="2039"/>
                </a:lnTo>
                <a:lnTo>
                  <a:pt x="1225" y="2032"/>
                </a:lnTo>
                <a:lnTo>
                  <a:pt x="1222" y="2028"/>
                </a:lnTo>
                <a:lnTo>
                  <a:pt x="1219" y="2026"/>
                </a:lnTo>
                <a:lnTo>
                  <a:pt x="1218" y="2024"/>
                </a:lnTo>
                <a:lnTo>
                  <a:pt x="1217" y="2022"/>
                </a:lnTo>
                <a:lnTo>
                  <a:pt x="1215" y="2020"/>
                </a:lnTo>
                <a:lnTo>
                  <a:pt x="1214" y="2016"/>
                </a:lnTo>
                <a:lnTo>
                  <a:pt x="1213" y="2015"/>
                </a:lnTo>
                <a:lnTo>
                  <a:pt x="1211" y="2012"/>
                </a:lnTo>
                <a:lnTo>
                  <a:pt x="1211" y="2008"/>
                </a:lnTo>
                <a:lnTo>
                  <a:pt x="1210" y="2004"/>
                </a:lnTo>
                <a:lnTo>
                  <a:pt x="1210" y="2001"/>
                </a:lnTo>
                <a:lnTo>
                  <a:pt x="1209" y="2000"/>
                </a:lnTo>
                <a:lnTo>
                  <a:pt x="1209" y="1997"/>
                </a:lnTo>
                <a:lnTo>
                  <a:pt x="1207" y="1993"/>
                </a:lnTo>
                <a:lnTo>
                  <a:pt x="1207" y="1989"/>
                </a:lnTo>
                <a:lnTo>
                  <a:pt x="1206" y="1985"/>
                </a:lnTo>
                <a:lnTo>
                  <a:pt x="1206" y="1979"/>
                </a:lnTo>
                <a:lnTo>
                  <a:pt x="1206" y="1973"/>
                </a:lnTo>
                <a:lnTo>
                  <a:pt x="1207" y="1964"/>
                </a:lnTo>
                <a:lnTo>
                  <a:pt x="1209" y="1958"/>
                </a:lnTo>
                <a:lnTo>
                  <a:pt x="1211" y="1951"/>
                </a:lnTo>
                <a:lnTo>
                  <a:pt x="1213" y="1947"/>
                </a:lnTo>
                <a:lnTo>
                  <a:pt x="1194" y="1955"/>
                </a:lnTo>
                <a:lnTo>
                  <a:pt x="1179" y="1964"/>
                </a:lnTo>
                <a:lnTo>
                  <a:pt x="1177" y="1966"/>
                </a:lnTo>
                <a:lnTo>
                  <a:pt x="1176" y="1966"/>
                </a:lnTo>
                <a:lnTo>
                  <a:pt x="1152" y="1981"/>
                </a:lnTo>
                <a:lnTo>
                  <a:pt x="1135" y="1989"/>
                </a:lnTo>
                <a:lnTo>
                  <a:pt x="1124" y="1996"/>
                </a:lnTo>
                <a:lnTo>
                  <a:pt x="1108" y="2007"/>
                </a:lnTo>
                <a:lnTo>
                  <a:pt x="1103" y="2009"/>
                </a:lnTo>
                <a:lnTo>
                  <a:pt x="1101" y="2011"/>
                </a:lnTo>
                <a:lnTo>
                  <a:pt x="1100" y="2008"/>
                </a:lnTo>
                <a:lnTo>
                  <a:pt x="1100" y="2007"/>
                </a:lnTo>
                <a:lnTo>
                  <a:pt x="1098" y="2005"/>
                </a:lnTo>
                <a:lnTo>
                  <a:pt x="1097" y="2004"/>
                </a:lnTo>
                <a:lnTo>
                  <a:pt x="1096" y="2003"/>
                </a:lnTo>
                <a:lnTo>
                  <a:pt x="1096" y="2001"/>
                </a:lnTo>
                <a:lnTo>
                  <a:pt x="1094" y="2001"/>
                </a:lnTo>
                <a:lnTo>
                  <a:pt x="1094" y="2000"/>
                </a:lnTo>
                <a:lnTo>
                  <a:pt x="1093" y="1998"/>
                </a:lnTo>
                <a:lnTo>
                  <a:pt x="1092" y="1997"/>
                </a:lnTo>
                <a:lnTo>
                  <a:pt x="1092" y="1994"/>
                </a:lnTo>
                <a:lnTo>
                  <a:pt x="1092" y="1994"/>
                </a:lnTo>
                <a:lnTo>
                  <a:pt x="1104" y="1984"/>
                </a:lnTo>
                <a:lnTo>
                  <a:pt x="1107" y="1982"/>
                </a:lnTo>
                <a:lnTo>
                  <a:pt x="1103" y="1978"/>
                </a:lnTo>
                <a:lnTo>
                  <a:pt x="1089" y="1990"/>
                </a:lnTo>
                <a:lnTo>
                  <a:pt x="1086" y="1988"/>
                </a:lnTo>
                <a:lnTo>
                  <a:pt x="1096" y="1979"/>
                </a:lnTo>
                <a:lnTo>
                  <a:pt x="1092" y="1975"/>
                </a:lnTo>
                <a:lnTo>
                  <a:pt x="1090" y="1978"/>
                </a:lnTo>
                <a:lnTo>
                  <a:pt x="1089" y="1977"/>
                </a:lnTo>
                <a:lnTo>
                  <a:pt x="1085" y="1981"/>
                </a:lnTo>
                <a:lnTo>
                  <a:pt x="1081" y="1984"/>
                </a:lnTo>
                <a:lnTo>
                  <a:pt x="1081" y="1984"/>
                </a:lnTo>
                <a:lnTo>
                  <a:pt x="1079" y="1984"/>
                </a:lnTo>
                <a:lnTo>
                  <a:pt x="1077" y="1981"/>
                </a:lnTo>
                <a:lnTo>
                  <a:pt x="1078" y="1979"/>
                </a:lnTo>
                <a:lnTo>
                  <a:pt x="1092" y="1966"/>
                </a:lnTo>
                <a:lnTo>
                  <a:pt x="1101" y="1956"/>
                </a:lnTo>
                <a:lnTo>
                  <a:pt x="1100" y="1955"/>
                </a:lnTo>
                <a:lnTo>
                  <a:pt x="1098" y="1954"/>
                </a:lnTo>
                <a:lnTo>
                  <a:pt x="1097" y="1952"/>
                </a:lnTo>
                <a:lnTo>
                  <a:pt x="1122" y="1930"/>
                </a:lnTo>
                <a:lnTo>
                  <a:pt x="1132" y="1918"/>
                </a:lnTo>
                <a:lnTo>
                  <a:pt x="1132" y="1918"/>
                </a:lnTo>
                <a:lnTo>
                  <a:pt x="1138" y="1913"/>
                </a:lnTo>
                <a:lnTo>
                  <a:pt x="1150" y="1901"/>
                </a:lnTo>
                <a:lnTo>
                  <a:pt x="1152" y="1899"/>
                </a:lnTo>
                <a:lnTo>
                  <a:pt x="1149" y="1894"/>
                </a:lnTo>
                <a:lnTo>
                  <a:pt x="1146" y="1888"/>
                </a:lnTo>
                <a:lnTo>
                  <a:pt x="1127" y="1906"/>
                </a:lnTo>
                <a:lnTo>
                  <a:pt x="1116" y="1917"/>
                </a:lnTo>
                <a:lnTo>
                  <a:pt x="1109" y="1922"/>
                </a:lnTo>
                <a:lnTo>
                  <a:pt x="1097" y="1933"/>
                </a:lnTo>
                <a:lnTo>
                  <a:pt x="1094" y="1928"/>
                </a:lnTo>
                <a:lnTo>
                  <a:pt x="1093" y="1928"/>
                </a:lnTo>
                <a:lnTo>
                  <a:pt x="1067" y="1954"/>
                </a:lnTo>
                <a:lnTo>
                  <a:pt x="1066" y="1952"/>
                </a:lnTo>
                <a:lnTo>
                  <a:pt x="1060" y="1956"/>
                </a:lnTo>
                <a:lnTo>
                  <a:pt x="1059" y="1958"/>
                </a:lnTo>
                <a:lnTo>
                  <a:pt x="1059" y="1955"/>
                </a:lnTo>
                <a:lnTo>
                  <a:pt x="1058" y="1954"/>
                </a:lnTo>
                <a:lnTo>
                  <a:pt x="1058" y="1952"/>
                </a:lnTo>
                <a:lnTo>
                  <a:pt x="1055" y="1950"/>
                </a:lnTo>
                <a:lnTo>
                  <a:pt x="1054" y="1948"/>
                </a:lnTo>
                <a:lnTo>
                  <a:pt x="1055" y="1947"/>
                </a:lnTo>
                <a:lnTo>
                  <a:pt x="1056" y="1945"/>
                </a:lnTo>
                <a:lnTo>
                  <a:pt x="1065" y="1936"/>
                </a:lnTo>
                <a:lnTo>
                  <a:pt x="1063" y="1933"/>
                </a:lnTo>
                <a:lnTo>
                  <a:pt x="1109" y="1888"/>
                </a:lnTo>
                <a:lnTo>
                  <a:pt x="1111" y="1887"/>
                </a:lnTo>
                <a:lnTo>
                  <a:pt x="1123" y="1877"/>
                </a:lnTo>
                <a:lnTo>
                  <a:pt x="1131" y="1868"/>
                </a:lnTo>
                <a:lnTo>
                  <a:pt x="1130" y="1864"/>
                </a:lnTo>
                <a:lnTo>
                  <a:pt x="1124" y="1857"/>
                </a:lnTo>
                <a:lnTo>
                  <a:pt x="1124" y="1856"/>
                </a:lnTo>
                <a:lnTo>
                  <a:pt x="1124" y="1856"/>
                </a:lnTo>
                <a:lnTo>
                  <a:pt x="1124" y="1854"/>
                </a:lnTo>
                <a:lnTo>
                  <a:pt x="1123" y="1854"/>
                </a:lnTo>
                <a:lnTo>
                  <a:pt x="1123" y="1853"/>
                </a:lnTo>
                <a:lnTo>
                  <a:pt x="1122" y="1853"/>
                </a:lnTo>
                <a:lnTo>
                  <a:pt x="1122" y="1852"/>
                </a:lnTo>
                <a:lnTo>
                  <a:pt x="1120" y="1852"/>
                </a:lnTo>
                <a:lnTo>
                  <a:pt x="1119" y="1852"/>
                </a:lnTo>
                <a:lnTo>
                  <a:pt x="1118" y="1852"/>
                </a:lnTo>
                <a:lnTo>
                  <a:pt x="1118" y="1850"/>
                </a:lnTo>
                <a:lnTo>
                  <a:pt x="1116" y="1850"/>
                </a:lnTo>
                <a:lnTo>
                  <a:pt x="1116" y="1849"/>
                </a:lnTo>
                <a:lnTo>
                  <a:pt x="1115" y="1849"/>
                </a:lnTo>
                <a:lnTo>
                  <a:pt x="1115" y="1848"/>
                </a:lnTo>
                <a:lnTo>
                  <a:pt x="1113" y="1848"/>
                </a:lnTo>
                <a:lnTo>
                  <a:pt x="1113" y="1846"/>
                </a:lnTo>
                <a:lnTo>
                  <a:pt x="1112" y="1845"/>
                </a:lnTo>
                <a:lnTo>
                  <a:pt x="1111" y="1843"/>
                </a:lnTo>
                <a:lnTo>
                  <a:pt x="1109" y="1842"/>
                </a:lnTo>
                <a:lnTo>
                  <a:pt x="1108" y="1842"/>
                </a:lnTo>
                <a:lnTo>
                  <a:pt x="1108" y="1841"/>
                </a:lnTo>
                <a:lnTo>
                  <a:pt x="1107" y="1841"/>
                </a:lnTo>
                <a:lnTo>
                  <a:pt x="1105" y="1839"/>
                </a:lnTo>
                <a:lnTo>
                  <a:pt x="1104" y="1839"/>
                </a:lnTo>
                <a:lnTo>
                  <a:pt x="1104" y="1838"/>
                </a:lnTo>
                <a:lnTo>
                  <a:pt x="1103" y="1838"/>
                </a:lnTo>
                <a:lnTo>
                  <a:pt x="1101" y="1838"/>
                </a:lnTo>
                <a:lnTo>
                  <a:pt x="1100" y="1838"/>
                </a:lnTo>
                <a:lnTo>
                  <a:pt x="1098" y="1838"/>
                </a:lnTo>
                <a:lnTo>
                  <a:pt x="1097" y="1838"/>
                </a:lnTo>
                <a:lnTo>
                  <a:pt x="1096" y="1838"/>
                </a:lnTo>
                <a:lnTo>
                  <a:pt x="1094" y="1838"/>
                </a:lnTo>
                <a:lnTo>
                  <a:pt x="1097" y="1827"/>
                </a:lnTo>
                <a:lnTo>
                  <a:pt x="1098" y="1822"/>
                </a:lnTo>
                <a:lnTo>
                  <a:pt x="1098" y="1820"/>
                </a:lnTo>
                <a:lnTo>
                  <a:pt x="1100" y="1819"/>
                </a:lnTo>
                <a:lnTo>
                  <a:pt x="1098" y="1819"/>
                </a:lnTo>
                <a:lnTo>
                  <a:pt x="1096" y="1819"/>
                </a:lnTo>
                <a:lnTo>
                  <a:pt x="1093" y="1819"/>
                </a:lnTo>
                <a:lnTo>
                  <a:pt x="1092" y="1818"/>
                </a:lnTo>
                <a:lnTo>
                  <a:pt x="1090" y="1818"/>
                </a:lnTo>
                <a:lnTo>
                  <a:pt x="1089" y="1818"/>
                </a:lnTo>
                <a:lnTo>
                  <a:pt x="1088" y="1818"/>
                </a:lnTo>
                <a:lnTo>
                  <a:pt x="1086" y="1818"/>
                </a:lnTo>
                <a:lnTo>
                  <a:pt x="1085" y="1818"/>
                </a:lnTo>
                <a:lnTo>
                  <a:pt x="1084" y="1818"/>
                </a:lnTo>
                <a:lnTo>
                  <a:pt x="1082" y="1818"/>
                </a:lnTo>
                <a:lnTo>
                  <a:pt x="1081" y="1818"/>
                </a:lnTo>
                <a:lnTo>
                  <a:pt x="1079" y="1819"/>
                </a:lnTo>
                <a:lnTo>
                  <a:pt x="1078" y="1819"/>
                </a:lnTo>
                <a:lnTo>
                  <a:pt x="1077" y="1819"/>
                </a:lnTo>
                <a:lnTo>
                  <a:pt x="1075" y="1819"/>
                </a:lnTo>
                <a:lnTo>
                  <a:pt x="1075" y="1819"/>
                </a:lnTo>
                <a:lnTo>
                  <a:pt x="1074" y="1819"/>
                </a:lnTo>
                <a:lnTo>
                  <a:pt x="1073" y="1819"/>
                </a:lnTo>
                <a:lnTo>
                  <a:pt x="1086" y="1831"/>
                </a:lnTo>
                <a:lnTo>
                  <a:pt x="1079" y="1839"/>
                </a:lnTo>
                <a:lnTo>
                  <a:pt x="1048" y="1877"/>
                </a:lnTo>
                <a:lnTo>
                  <a:pt x="1044" y="1882"/>
                </a:lnTo>
                <a:lnTo>
                  <a:pt x="1047" y="1883"/>
                </a:lnTo>
                <a:lnTo>
                  <a:pt x="1045" y="1884"/>
                </a:lnTo>
                <a:lnTo>
                  <a:pt x="1026" y="1901"/>
                </a:lnTo>
                <a:lnTo>
                  <a:pt x="1026" y="1902"/>
                </a:lnTo>
                <a:lnTo>
                  <a:pt x="1017" y="1888"/>
                </a:lnTo>
                <a:lnTo>
                  <a:pt x="1011" y="1892"/>
                </a:lnTo>
                <a:lnTo>
                  <a:pt x="1010" y="1888"/>
                </a:lnTo>
                <a:lnTo>
                  <a:pt x="1009" y="1886"/>
                </a:lnTo>
                <a:lnTo>
                  <a:pt x="1007" y="1886"/>
                </a:lnTo>
                <a:lnTo>
                  <a:pt x="1006" y="1886"/>
                </a:lnTo>
                <a:lnTo>
                  <a:pt x="1005" y="1887"/>
                </a:lnTo>
                <a:lnTo>
                  <a:pt x="1002" y="1888"/>
                </a:lnTo>
                <a:lnTo>
                  <a:pt x="1005" y="1892"/>
                </a:lnTo>
                <a:lnTo>
                  <a:pt x="1006" y="1895"/>
                </a:lnTo>
                <a:lnTo>
                  <a:pt x="1007" y="1898"/>
                </a:lnTo>
                <a:lnTo>
                  <a:pt x="1009" y="1899"/>
                </a:lnTo>
                <a:lnTo>
                  <a:pt x="1011" y="1903"/>
                </a:lnTo>
                <a:lnTo>
                  <a:pt x="1013" y="1906"/>
                </a:lnTo>
                <a:lnTo>
                  <a:pt x="1014" y="1907"/>
                </a:lnTo>
                <a:lnTo>
                  <a:pt x="1014" y="1909"/>
                </a:lnTo>
                <a:lnTo>
                  <a:pt x="1011" y="1910"/>
                </a:lnTo>
                <a:lnTo>
                  <a:pt x="1009" y="1911"/>
                </a:lnTo>
                <a:lnTo>
                  <a:pt x="1007" y="1913"/>
                </a:lnTo>
                <a:lnTo>
                  <a:pt x="1006" y="1913"/>
                </a:lnTo>
                <a:lnTo>
                  <a:pt x="1003" y="1909"/>
                </a:lnTo>
                <a:lnTo>
                  <a:pt x="1007" y="1907"/>
                </a:lnTo>
                <a:lnTo>
                  <a:pt x="1005" y="1903"/>
                </a:lnTo>
                <a:lnTo>
                  <a:pt x="1002" y="1906"/>
                </a:lnTo>
                <a:lnTo>
                  <a:pt x="999" y="1902"/>
                </a:lnTo>
                <a:lnTo>
                  <a:pt x="997" y="1898"/>
                </a:lnTo>
                <a:lnTo>
                  <a:pt x="995" y="1896"/>
                </a:lnTo>
                <a:lnTo>
                  <a:pt x="994" y="1894"/>
                </a:lnTo>
                <a:lnTo>
                  <a:pt x="995" y="1892"/>
                </a:lnTo>
                <a:lnTo>
                  <a:pt x="997" y="1892"/>
                </a:lnTo>
                <a:lnTo>
                  <a:pt x="997" y="1891"/>
                </a:lnTo>
                <a:lnTo>
                  <a:pt x="994" y="1894"/>
                </a:lnTo>
                <a:lnTo>
                  <a:pt x="991" y="1895"/>
                </a:lnTo>
                <a:lnTo>
                  <a:pt x="991" y="1896"/>
                </a:lnTo>
                <a:lnTo>
                  <a:pt x="992" y="1899"/>
                </a:lnTo>
                <a:lnTo>
                  <a:pt x="994" y="1901"/>
                </a:lnTo>
                <a:lnTo>
                  <a:pt x="997" y="1907"/>
                </a:lnTo>
                <a:lnTo>
                  <a:pt x="997" y="1909"/>
                </a:lnTo>
                <a:lnTo>
                  <a:pt x="994" y="1911"/>
                </a:lnTo>
                <a:lnTo>
                  <a:pt x="992" y="1909"/>
                </a:lnTo>
                <a:lnTo>
                  <a:pt x="994" y="1907"/>
                </a:lnTo>
                <a:lnTo>
                  <a:pt x="988" y="1898"/>
                </a:lnTo>
                <a:lnTo>
                  <a:pt x="986" y="1898"/>
                </a:lnTo>
                <a:lnTo>
                  <a:pt x="987" y="1899"/>
                </a:lnTo>
                <a:lnTo>
                  <a:pt x="990" y="1905"/>
                </a:lnTo>
                <a:lnTo>
                  <a:pt x="988" y="1906"/>
                </a:lnTo>
                <a:lnTo>
                  <a:pt x="984" y="1901"/>
                </a:lnTo>
                <a:lnTo>
                  <a:pt x="983" y="1902"/>
                </a:lnTo>
                <a:lnTo>
                  <a:pt x="982" y="1902"/>
                </a:lnTo>
                <a:lnTo>
                  <a:pt x="979" y="1905"/>
                </a:lnTo>
                <a:lnTo>
                  <a:pt x="976" y="1906"/>
                </a:lnTo>
                <a:lnTo>
                  <a:pt x="975" y="1906"/>
                </a:lnTo>
                <a:lnTo>
                  <a:pt x="975" y="1907"/>
                </a:lnTo>
                <a:lnTo>
                  <a:pt x="982" y="1918"/>
                </a:lnTo>
                <a:lnTo>
                  <a:pt x="980" y="1918"/>
                </a:lnTo>
                <a:lnTo>
                  <a:pt x="972" y="1907"/>
                </a:lnTo>
                <a:lnTo>
                  <a:pt x="972" y="1909"/>
                </a:lnTo>
                <a:lnTo>
                  <a:pt x="969" y="1910"/>
                </a:lnTo>
                <a:lnTo>
                  <a:pt x="968" y="1911"/>
                </a:lnTo>
                <a:lnTo>
                  <a:pt x="969" y="1914"/>
                </a:lnTo>
                <a:lnTo>
                  <a:pt x="967" y="1911"/>
                </a:lnTo>
                <a:lnTo>
                  <a:pt x="964" y="1913"/>
                </a:lnTo>
                <a:lnTo>
                  <a:pt x="963" y="1914"/>
                </a:lnTo>
                <a:lnTo>
                  <a:pt x="965" y="1917"/>
                </a:lnTo>
                <a:lnTo>
                  <a:pt x="967" y="1916"/>
                </a:lnTo>
                <a:lnTo>
                  <a:pt x="969" y="1914"/>
                </a:lnTo>
                <a:lnTo>
                  <a:pt x="971" y="1917"/>
                </a:lnTo>
                <a:lnTo>
                  <a:pt x="971" y="1918"/>
                </a:lnTo>
                <a:lnTo>
                  <a:pt x="975" y="1922"/>
                </a:lnTo>
                <a:lnTo>
                  <a:pt x="973" y="1922"/>
                </a:lnTo>
                <a:lnTo>
                  <a:pt x="972" y="1925"/>
                </a:lnTo>
                <a:lnTo>
                  <a:pt x="973" y="1926"/>
                </a:lnTo>
                <a:lnTo>
                  <a:pt x="975" y="1929"/>
                </a:lnTo>
                <a:lnTo>
                  <a:pt x="976" y="1932"/>
                </a:lnTo>
                <a:lnTo>
                  <a:pt x="977" y="1935"/>
                </a:lnTo>
                <a:lnTo>
                  <a:pt x="979" y="1936"/>
                </a:lnTo>
                <a:lnTo>
                  <a:pt x="980" y="1939"/>
                </a:lnTo>
                <a:lnTo>
                  <a:pt x="979" y="1940"/>
                </a:lnTo>
                <a:lnTo>
                  <a:pt x="980" y="1943"/>
                </a:lnTo>
                <a:lnTo>
                  <a:pt x="982" y="1944"/>
                </a:lnTo>
                <a:lnTo>
                  <a:pt x="983" y="1947"/>
                </a:lnTo>
                <a:lnTo>
                  <a:pt x="984" y="1950"/>
                </a:lnTo>
                <a:lnTo>
                  <a:pt x="987" y="1951"/>
                </a:lnTo>
                <a:lnTo>
                  <a:pt x="988" y="1951"/>
                </a:lnTo>
                <a:lnTo>
                  <a:pt x="991" y="1948"/>
                </a:lnTo>
                <a:lnTo>
                  <a:pt x="991" y="1947"/>
                </a:lnTo>
                <a:lnTo>
                  <a:pt x="992" y="1948"/>
                </a:lnTo>
                <a:lnTo>
                  <a:pt x="997" y="1954"/>
                </a:lnTo>
                <a:lnTo>
                  <a:pt x="999" y="1956"/>
                </a:lnTo>
                <a:lnTo>
                  <a:pt x="1002" y="1954"/>
                </a:lnTo>
                <a:lnTo>
                  <a:pt x="1007" y="1950"/>
                </a:lnTo>
                <a:lnTo>
                  <a:pt x="1005" y="1947"/>
                </a:lnTo>
                <a:lnTo>
                  <a:pt x="1002" y="1944"/>
                </a:lnTo>
                <a:lnTo>
                  <a:pt x="1003" y="1944"/>
                </a:lnTo>
                <a:lnTo>
                  <a:pt x="1005" y="1941"/>
                </a:lnTo>
                <a:lnTo>
                  <a:pt x="1001" y="1937"/>
                </a:lnTo>
                <a:lnTo>
                  <a:pt x="1001" y="1936"/>
                </a:lnTo>
                <a:lnTo>
                  <a:pt x="1002" y="1936"/>
                </a:lnTo>
                <a:lnTo>
                  <a:pt x="1001" y="1935"/>
                </a:lnTo>
                <a:lnTo>
                  <a:pt x="1002" y="1935"/>
                </a:lnTo>
                <a:lnTo>
                  <a:pt x="1003" y="1933"/>
                </a:lnTo>
                <a:lnTo>
                  <a:pt x="1005" y="1933"/>
                </a:lnTo>
                <a:lnTo>
                  <a:pt x="1006" y="1932"/>
                </a:lnTo>
                <a:lnTo>
                  <a:pt x="1007" y="1932"/>
                </a:lnTo>
                <a:lnTo>
                  <a:pt x="1009" y="1932"/>
                </a:lnTo>
                <a:lnTo>
                  <a:pt x="1014" y="1939"/>
                </a:lnTo>
                <a:lnTo>
                  <a:pt x="1016" y="1940"/>
                </a:lnTo>
                <a:lnTo>
                  <a:pt x="1017" y="1941"/>
                </a:lnTo>
                <a:lnTo>
                  <a:pt x="1021" y="1945"/>
                </a:lnTo>
                <a:lnTo>
                  <a:pt x="1020" y="1948"/>
                </a:lnTo>
                <a:lnTo>
                  <a:pt x="1026" y="1956"/>
                </a:lnTo>
                <a:lnTo>
                  <a:pt x="1029" y="1954"/>
                </a:lnTo>
                <a:lnTo>
                  <a:pt x="1026" y="1958"/>
                </a:lnTo>
                <a:lnTo>
                  <a:pt x="1029" y="1960"/>
                </a:lnTo>
                <a:lnTo>
                  <a:pt x="1026" y="1963"/>
                </a:lnTo>
                <a:lnTo>
                  <a:pt x="1022" y="1967"/>
                </a:lnTo>
                <a:lnTo>
                  <a:pt x="1017" y="1973"/>
                </a:lnTo>
                <a:lnTo>
                  <a:pt x="1016" y="1975"/>
                </a:lnTo>
                <a:lnTo>
                  <a:pt x="1017" y="1977"/>
                </a:lnTo>
                <a:lnTo>
                  <a:pt x="1036" y="1996"/>
                </a:lnTo>
                <a:lnTo>
                  <a:pt x="1044" y="2004"/>
                </a:lnTo>
                <a:lnTo>
                  <a:pt x="1033" y="2013"/>
                </a:lnTo>
                <a:lnTo>
                  <a:pt x="1018" y="2030"/>
                </a:lnTo>
                <a:lnTo>
                  <a:pt x="998" y="2049"/>
                </a:lnTo>
                <a:lnTo>
                  <a:pt x="976" y="2071"/>
                </a:lnTo>
                <a:lnTo>
                  <a:pt x="969" y="2077"/>
                </a:lnTo>
                <a:lnTo>
                  <a:pt x="954" y="2091"/>
                </a:lnTo>
                <a:lnTo>
                  <a:pt x="950" y="2095"/>
                </a:lnTo>
                <a:lnTo>
                  <a:pt x="949" y="2096"/>
                </a:lnTo>
                <a:lnTo>
                  <a:pt x="939" y="2086"/>
                </a:lnTo>
                <a:lnTo>
                  <a:pt x="937" y="2083"/>
                </a:lnTo>
                <a:lnTo>
                  <a:pt x="931" y="2077"/>
                </a:lnTo>
                <a:lnTo>
                  <a:pt x="929" y="2072"/>
                </a:lnTo>
                <a:lnTo>
                  <a:pt x="924" y="2067"/>
                </a:lnTo>
                <a:lnTo>
                  <a:pt x="923" y="2068"/>
                </a:lnTo>
                <a:lnTo>
                  <a:pt x="916" y="2073"/>
                </a:lnTo>
                <a:lnTo>
                  <a:pt x="914" y="2069"/>
                </a:lnTo>
                <a:lnTo>
                  <a:pt x="900" y="2053"/>
                </a:lnTo>
                <a:lnTo>
                  <a:pt x="897" y="2050"/>
                </a:lnTo>
                <a:lnTo>
                  <a:pt x="896" y="2049"/>
                </a:lnTo>
                <a:lnTo>
                  <a:pt x="896" y="2047"/>
                </a:lnTo>
                <a:lnTo>
                  <a:pt x="896" y="2046"/>
                </a:lnTo>
                <a:lnTo>
                  <a:pt x="895" y="2045"/>
                </a:lnTo>
                <a:lnTo>
                  <a:pt x="895" y="2035"/>
                </a:lnTo>
                <a:lnTo>
                  <a:pt x="895" y="2016"/>
                </a:lnTo>
                <a:lnTo>
                  <a:pt x="896" y="2011"/>
                </a:lnTo>
                <a:lnTo>
                  <a:pt x="895" y="2011"/>
                </a:lnTo>
                <a:lnTo>
                  <a:pt x="890" y="2009"/>
                </a:lnTo>
                <a:lnTo>
                  <a:pt x="889" y="2009"/>
                </a:lnTo>
                <a:lnTo>
                  <a:pt x="886" y="2008"/>
                </a:lnTo>
                <a:lnTo>
                  <a:pt x="882" y="2008"/>
                </a:lnTo>
                <a:lnTo>
                  <a:pt x="881" y="2008"/>
                </a:lnTo>
                <a:lnTo>
                  <a:pt x="881" y="2007"/>
                </a:lnTo>
                <a:lnTo>
                  <a:pt x="880" y="2007"/>
                </a:lnTo>
                <a:lnTo>
                  <a:pt x="878" y="2007"/>
                </a:lnTo>
                <a:lnTo>
                  <a:pt x="877" y="2007"/>
                </a:lnTo>
                <a:lnTo>
                  <a:pt x="873" y="2005"/>
                </a:lnTo>
                <a:lnTo>
                  <a:pt x="873" y="2008"/>
                </a:lnTo>
                <a:lnTo>
                  <a:pt x="870" y="2011"/>
                </a:lnTo>
                <a:lnTo>
                  <a:pt x="869" y="2011"/>
                </a:lnTo>
                <a:lnTo>
                  <a:pt x="867" y="2011"/>
                </a:lnTo>
                <a:lnTo>
                  <a:pt x="867" y="2012"/>
                </a:lnTo>
                <a:lnTo>
                  <a:pt x="867" y="2013"/>
                </a:lnTo>
                <a:lnTo>
                  <a:pt x="866" y="2015"/>
                </a:lnTo>
                <a:lnTo>
                  <a:pt x="865" y="2015"/>
                </a:lnTo>
                <a:lnTo>
                  <a:pt x="862" y="2012"/>
                </a:lnTo>
                <a:lnTo>
                  <a:pt x="861" y="2013"/>
                </a:lnTo>
                <a:lnTo>
                  <a:pt x="861" y="2016"/>
                </a:lnTo>
                <a:lnTo>
                  <a:pt x="859" y="2016"/>
                </a:lnTo>
                <a:lnTo>
                  <a:pt x="858" y="2018"/>
                </a:lnTo>
                <a:lnTo>
                  <a:pt x="858" y="2019"/>
                </a:lnTo>
                <a:lnTo>
                  <a:pt x="857" y="2020"/>
                </a:lnTo>
                <a:lnTo>
                  <a:pt x="855" y="2022"/>
                </a:lnTo>
                <a:lnTo>
                  <a:pt x="855" y="2024"/>
                </a:lnTo>
                <a:lnTo>
                  <a:pt x="858" y="2026"/>
                </a:lnTo>
                <a:lnTo>
                  <a:pt x="859" y="2027"/>
                </a:lnTo>
                <a:lnTo>
                  <a:pt x="859" y="2028"/>
                </a:lnTo>
                <a:lnTo>
                  <a:pt x="858" y="2030"/>
                </a:lnTo>
                <a:lnTo>
                  <a:pt x="855" y="2035"/>
                </a:lnTo>
                <a:lnTo>
                  <a:pt x="854" y="2037"/>
                </a:lnTo>
                <a:lnTo>
                  <a:pt x="852" y="2038"/>
                </a:lnTo>
                <a:lnTo>
                  <a:pt x="852" y="2039"/>
                </a:lnTo>
                <a:lnTo>
                  <a:pt x="851" y="2039"/>
                </a:lnTo>
                <a:lnTo>
                  <a:pt x="847" y="2037"/>
                </a:lnTo>
                <a:lnTo>
                  <a:pt x="846" y="2038"/>
                </a:lnTo>
                <a:lnTo>
                  <a:pt x="846" y="2039"/>
                </a:lnTo>
                <a:lnTo>
                  <a:pt x="844" y="2042"/>
                </a:lnTo>
                <a:lnTo>
                  <a:pt x="843" y="2043"/>
                </a:lnTo>
                <a:lnTo>
                  <a:pt x="842" y="2045"/>
                </a:lnTo>
                <a:lnTo>
                  <a:pt x="842" y="2046"/>
                </a:lnTo>
                <a:lnTo>
                  <a:pt x="840" y="2047"/>
                </a:lnTo>
                <a:lnTo>
                  <a:pt x="839" y="2049"/>
                </a:lnTo>
                <a:lnTo>
                  <a:pt x="837" y="2052"/>
                </a:lnTo>
                <a:lnTo>
                  <a:pt x="827" y="2072"/>
                </a:lnTo>
                <a:lnTo>
                  <a:pt x="825" y="2075"/>
                </a:lnTo>
                <a:lnTo>
                  <a:pt x="821" y="2081"/>
                </a:lnTo>
                <a:lnTo>
                  <a:pt x="820" y="2083"/>
                </a:lnTo>
                <a:lnTo>
                  <a:pt x="820" y="2084"/>
                </a:lnTo>
                <a:lnTo>
                  <a:pt x="818" y="2086"/>
                </a:lnTo>
                <a:lnTo>
                  <a:pt x="817" y="2087"/>
                </a:lnTo>
                <a:lnTo>
                  <a:pt x="817" y="2088"/>
                </a:lnTo>
                <a:lnTo>
                  <a:pt x="816" y="2091"/>
                </a:lnTo>
                <a:lnTo>
                  <a:pt x="814" y="2092"/>
                </a:lnTo>
                <a:lnTo>
                  <a:pt x="814" y="2094"/>
                </a:lnTo>
                <a:lnTo>
                  <a:pt x="813" y="2095"/>
                </a:lnTo>
                <a:lnTo>
                  <a:pt x="812" y="2096"/>
                </a:lnTo>
                <a:lnTo>
                  <a:pt x="812" y="2098"/>
                </a:lnTo>
                <a:lnTo>
                  <a:pt x="810" y="2099"/>
                </a:lnTo>
                <a:lnTo>
                  <a:pt x="810" y="2101"/>
                </a:lnTo>
                <a:lnTo>
                  <a:pt x="809" y="2102"/>
                </a:lnTo>
                <a:lnTo>
                  <a:pt x="813" y="2105"/>
                </a:lnTo>
                <a:lnTo>
                  <a:pt x="814" y="2105"/>
                </a:lnTo>
                <a:lnTo>
                  <a:pt x="813" y="2106"/>
                </a:lnTo>
                <a:lnTo>
                  <a:pt x="812" y="2106"/>
                </a:lnTo>
                <a:lnTo>
                  <a:pt x="808" y="2103"/>
                </a:lnTo>
                <a:lnTo>
                  <a:pt x="808" y="2105"/>
                </a:lnTo>
                <a:lnTo>
                  <a:pt x="806" y="2107"/>
                </a:lnTo>
                <a:lnTo>
                  <a:pt x="805" y="2109"/>
                </a:lnTo>
                <a:lnTo>
                  <a:pt x="805" y="2110"/>
                </a:lnTo>
                <a:lnTo>
                  <a:pt x="803" y="2111"/>
                </a:lnTo>
                <a:lnTo>
                  <a:pt x="802" y="2113"/>
                </a:lnTo>
                <a:lnTo>
                  <a:pt x="802" y="2114"/>
                </a:lnTo>
                <a:lnTo>
                  <a:pt x="801" y="2115"/>
                </a:lnTo>
                <a:lnTo>
                  <a:pt x="799" y="2117"/>
                </a:lnTo>
                <a:lnTo>
                  <a:pt x="798" y="2118"/>
                </a:lnTo>
                <a:lnTo>
                  <a:pt x="798" y="2120"/>
                </a:lnTo>
                <a:lnTo>
                  <a:pt x="798" y="2121"/>
                </a:lnTo>
                <a:lnTo>
                  <a:pt x="797" y="2124"/>
                </a:lnTo>
                <a:lnTo>
                  <a:pt x="794" y="2129"/>
                </a:lnTo>
                <a:lnTo>
                  <a:pt x="793" y="2130"/>
                </a:lnTo>
                <a:lnTo>
                  <a:pt x="793" y="2132"/>
                </a:lnTo>
                <a:lnTo>
                  <a:pt x="791" y="2133"/>
                </a:lnTo>
                <a:lnTo>
                  <a:pt x="790" y="2135"/>
                </a:lnTo>
                <a:lnTo>
                  <a:pt x="790" y="2136"/>
                </a:lnTo>
                <a:lnTo>
                  <a:pt x="789" y="2137"/>
                </a:lnTo>
                <a:lnTo>
                  <a:pt x="787" y="2141"/>
                </a:lnTo>
                <a:lnTo>
                  <a:pt x="786" y="2143"/>
                </a:lnTo>
                <a:lnTo>
                  <a:pt x="786" y="2141"/>
                </a:lnTo>
                <a:lnTo>
                  <a:pt x="784" y="2140"/>
                </a:lnTo>
                <a:lnTo>
                  <a:pt x="783" y="2139"/>
                </a:lnTo>
                <a:lnTo>
                  <a:pt x="782" y="2136"/>
                </a:lnTo>
                <a:lnTo>
                  <a:pt x="780" y="2136"/>
                </a:lnTo>
                <a:lnTo>
                  <a:pt x="776" y="2132"/>
                </a:lnTo>
                <a:lnTo>
                  <a:pt x="775" y="2130"/>
                </a:lnTo>
                <a:lnTo>
                  <a:pt x="772" y="2126"/>
                </a:lnTo>
                <a:lnTo>
                  <a:pt x="771" y="2125"/>
                </a:lnTo>
                <a:lnTo>
                  <a:pt x="771" y="2124"/>
                </a:lnTo>
                <a:lnTo>
                  <a:pt x="774" y="2117"/>
                </a:lnTo>
                <a:lnTo>
                  <a:pt x="772" y="2115"/>
                </a:lnTo>
                <a:lnTo>
                  <a:pt x="771" y="2114"/>
                </a:lnTo>
                <a:lnTo>
                  <a:pt x="769" y="2114"/>
                </a:lnTo>
                <a:lnTo>
                  <a:pt x="769" y="2113"/>
                </a:lnTo>
                <a:lnTo>
                  <a:pt x="768" y="2111"/>
                </a:lnTo>
                <a:lnTo>
                  <a:pt x="767" y="2110"/>
                </a:lnTo>
                <a:lnTo>
                  <a:pt x="767" y="2109"/>
                </a:lnTo>
                <a:lnTo>
                  <a:pt x="767" y="2107"/>
                </a:lnTo>
                <a:lnTo>
                  <a:pt x="765" y="2107"/>
                </a:lnTo>
                <a:lnTo>
                  <a:pt x="761" y="2110"/>
                </a:lnTo>
                <a:lnTo>
                  <a:pt x="761" y="2109"/>
                </a:lnTo>
                <a:lnTo>
                  <a:pt x="765" y="2107"/>
                </a:lnTo>
                <a:lnTo>
                  <a:pt x="765" y="2106"/>
                </a:lnTo>
                <a:lnTo>
                  <a:pt x="764" y="2105"/>
                </a:lnTo>
                <a:lnTo>
                  <a:pt x="764" y="2103"/>
                </a:lnTo>
                <a:lnTo>
                  <a:pt x="764" y="2102"/>
                </a:lnTo>
                <a:lnTo>
                  <a:pt x="765" y="2101"/>
                </a:lnTo>
                <a:lnTo>
                  <a:pt x="765" y="2102"/>
                </a:lnTo>
                <a:lnTo>
                  <a:pt x="765" y="2101"/>
                </a:lnTo>
                <a:lnTo>
                  <a:pt x="769" y="2099"/>
                </a:lnTo>
                <a:lnTo>
                  <a:pt x="771" y="2099"/>
                </a:lnTo>
                <a:lnTo>
                  <a:pt x="771" y="2101"/>
                </a:lnTo>
                <a:lnTo>
                  <a:pt x="772" y="2099"/>
                </a:lnTo>
                <a:lnTo>
                  <a:pt x="778" y="2096"/>
                </a:lnTo>
                <a:lnTo>
                  <a:pt x="776" y="2095"/>
                </a:lnTo>
                <a:lnTo>
                  <a:pt x="775" y="2094"/>
                </a:lnTo>
                <a:lnTo>
                  <a:pt x="775" y="2092"/>
                </a:lnTo>
                <a:lnTo>
                  <a:pt x="774" y="2091"/>
                </a:lnTo>
                <a:lnTo>
                  <a:pt x="772" y="2090"/>
                </a:lnTo>
                <a:lnTo>
                  <a:pt x="772" y="2088"/>
                </a:lnTo>
                <a:lnTo>
                  <a:pt x="772" y="2087"/>
                </a:lnTo>
                <a:lnTo>
                  <a:pt x="771" y="2086"/>
                </a:lnTo>
                <a:lnTo>
                  <a:pt x="769" y="2083"/>
                </a:lnTo>
                <a:lnTo>
                  <a:pt x="768" y="2081"/>
                </a:lnTo>
                <a:lnTo>
                  <a:pt x="768" y="2081"/>
                </a:lnTo>
                <a:lnTo>
                  <a:pt x="767" y="2080"/>
                </a:lnTo>
                <a:lnTo>
                  <a:pt x="765" y="2076"/>
                </a:lnTo>
                <a:lnTo>
                  <a:pt x="764" y="2073"/>
                </a:lnTo>
                <a:lnTo>
                  <a:pt x="763" y="2071"/>
                </a:lnTo>
                <a:lnTo>
                  <a:pt x="759" y="2077"/>
                </a:lnTo>
                <a:lnTo>
                  <a:pt x="757" y="2080"/>
                </a:lnTo>
                <a:lnTo>
                  <a:pt x="755" y="2083"/>
                </a:lnTo>
                <a:lnTo>
                  <a:pt x="750" y="2088"/>
                </a:lnTo>
                <a:lnTo>
                  <a:pt x="750" y="2090"/>
                </a:lnTo>
                <a:lnTo>
                  <a:pt x="752" y="2091"/>
                </a:lnTo>
                <a:lnTo>
                  <a:pt x="752" y="2094"/>
                </a:lnTo>
                <a:lnTo>
                  <a:pt x="753" y="2095"/>
                </a:lnTo>
                <a:lnTo>
                  <a:pt x="755" y="2098"/>
                </a:lnTo>
                <a:lnTo>
                  <a:pt x="756" y="2099"/>
                </a:lnTo>
                <a:lnTo>
                  <a:pt x="757" y="2102"/>
                </a:lnTo>
                <a:lnTo>
                  <a:pt x="759" y="2105"/>
                </a:lnTo>
                <a:lnTo>
                  <a:pt x="759" y="2106"/>
                </a:lnTo>
                <a:lnTo>
                  <a:pt x="760" y="2107"/>
                </a:lnTo>
                <a:lnTo>
                  <a:pt x="760" y="2109"/>
                </a:lnTo>
                <a:lnTo>
                  <a:pt x="761" y="2110"/>
                </a:lnTo>
                <a:lnTo>
                  <a:pt x="761" y="2111"/>
                </a:lnTo>
                <a:lnTo>
                  <a:pt x="763" y="2111"/>
                </a:lnTo>
                <a:lnTo>
                  <a:pt x="763" y="2113"/>
                </a:lnTo>
                <a:lnTo>
                  <a:pt x="761" y="2114"/>
                </a:lnTo>
                <a:lnTo>
                  <a:pt x="757" y="2111"/>
                </a:lnTo>
                <a:lnTo>
                  <a:pt x="756" y="2111"/>
                </a:lnTo>
                <a:lnTo>
                  <a:pt x="750" y="2106"/>
                </a:lnTo>
                <a:lnTo>
                  <a:pt x="749" y="2106"/>
                </a:lnTo>
                <a:lnTo>
                  <a:pt x="749" y="2105"/>
                </a:lnTo>
                <a:lnTo>
                  <a:pt x="748" y="2105"/>
                </a:lnTo>
                <a:lnTo>
                  <a:pt x="748" y="2103"/>
                </a:lnTo>
                <a:lnTo>
                  <a:pt x="746" y="2103"/>
                </a:lnTo>
                <a:lnTo>
                  <a:pt x="745" y="2103"/>
                </a:lnTo>
                <a:lnTo>
                  <a:pt x="744" y="2103"/>
                </a:lnTo>
                <a:lnTo>
                  <a:pt x="744" y="2102"/>
                </a:lnTo>
                <a:lnTo>
                  <a:pt x="742" y="2102"/>
                </a:lnTo>
                <a:lnTo>
                  <a:pt x="741" y="2102"/>
                </a:lnTo>
                <a:lnTo>
                  <a:pt x="740" y="2102"/>
                </a:lnTo>
                <a:lnTo>
                  <a:pt x="738" y="2102"/>
                </a:lnTo>
                <a:lnTo>
                  <a:pt x="737" y="2102"/>
                </a:lnTo>
                <a:lnTo>
                  <a:pt x="736" y="2102"/>
                </a:lnTo>
                <a:lnTo>
                  <a:pt x="734" y="2102"/>
                </a:lnTo>
                <a:lnTo>
                  <a:pt x="733" y="2102"/>
                </a:lnTo>
                <a:lnTo>
                  <a:pt x="733" y="2102"/>
                </a:lnTo>
                <a:lnTo>
                  <a:pt x="731" y="2102"/>
                </a:lnTo>
                <a:lnTo>
                  <a:pt x="730" y="2102"/>
                </a:lnTo>
                <a:lnTo>
                  <a:pt x="729" y="2102"/>
                </a:lnTo>
                <a:lnTo>
                  <a:pt x="727" y="2102"/>
                </a:lnTo>
                <a:lnTo>
                  <a:pt x="726" y="2102"/>
                </a:lnTo>
                <a:lnTo>
                  <a:pt x="725" y="2102"/>
                </a:lnTo>
                <a:lnTo>
                  <a:pt x="723" y="2102"/>
                </a:lnTo>
                <a:lnTo>
                  <a:pt x="721" y="2102"/>
                </a:lnTo>
                <a:lnTo>
                  <a:pt x="716" y="2102"/>
                </a:lnTo>
                <a:lnTo>
                  <a:pt x="706" y="2102"/>
                </a:lnTo>
                <a:lnTo>
                  <a:pt x="706" y="2101"/>
                </a:lnTo>
                <a:lnTo>
                  <a:pt x="695" y="2087"/>
                </a:lnTo>
                <a:lnTo>
                  <a:pt x="684" y="2095"/>
                </a:lnTo>
                <a:lnTo>
                  <a:pt x="684" y="2094"/>
                </a:lnTo>
                <a:lnTo>
                  <a:pt x="684" y="2081"/>
                </a:lnTo>
                <a:lnTo>
                  <a:pt x="684" y="2068"/>
                </a:lnTo>
                <a:lnTo>
                  <a:pt x="684" y="2060"/>
                </a:lnTo>
                <a:lnTo>
                  <a:pt x="663" y="2053"/>
                </a:lnTo>
                <a:lnTo>
                  <a:pt x="662" y="2053"/>
                </a:lnTo>
                <a:lnTo>
                  <a:pt x="659" y="2052"/>
                </a:lnTo>
                <a:lnTo>
                  <a:pt x="658" y="2054"/>
                </a:lnTo>
                <a:lnTo>
                  <a:pt x="657" y="2058"/>
                </a:lnTo>
                <a:lnTo>
                  <a:pt x="655" y="2061"/>
                </a:lnTo>
                <a:lnTo>
                  <a:pt x="654" y="2065"/>
                </a:lnTo>
                <a:lnTo>
                  <a:pt x="653" y="2069"/>
                </a:lnTo>
                <a:lnTo>
                  <a:pt x="651" y="2073"/>
                </a:lnTo>
                <a:lnTo>
                  <a:pt x="650" y="2075"/>
                </a:lnTo>
                <a:lnTo>
                  <a:pt x="643" y="2068"/>
                </a:lnTo>
                <a:lnTo>
                  <a:pt x="640" y="2067"/>
                </a:lnTo>
                <a:lnTo>
                  <a:pt x="639" y="2067"/>
                </a:lnTo>
                <a:lnTo>
                  <a:pt x="639" y="2068"/>
                </a:lnTo>
                <a:lnTo>
                  <a:pt x="638" y="2069"/>
                </a:lnTo>
                <a:lnTo>
                  <a:pt x="638" y="2072"/>
                </a:lnTo>
                <a:lnTo>
                  <a:pt x="649" y="2076"/>
                </a:lnTo>
                <a:lnTo>
                  <a:pt x="644" y="2080"/>
                </a:lnTo>
                <a:lnTo>
                  <a:pt x="640" y="2084"/>
                </a:lnTo>
                <a:lnTo>
                  <a:pt x="638" y="2083"/>
                </a:lnTo>
                <a:lnTo>
                  <a:pt x="636" y="2081"/>
                </a:lnTo>
                <a:lnTo>
                  <a:pt x="635" y="2081"/>
                </a:lnTo>
                <a:lnTo>
                  <a:pt x="634" y="2081"/>
                </a:lnTo>
                <a:lnTo>
                  <a:pt x="634" y="2081"/>
                </a:lnTo>
                <a:lnTo>
                  <a:pt x="634" y="2083"/>
                </a:lnTo>
                <a:lnTo>
                  <a:pt x="632" y="2083"/>
                </a:lnTo>
                <a:lnTo>
                  <a:pt x="632" y="2084"/>
                </a:lnTo>
                <a:lnTo>
                  <a:pt x="632" y="2086"/>
                </a:lnTo>
                <a:lnTo>
                  <a:pt x="631" y="2086"/>
                </a:lnTo>
                <a:lnTo>
                  <a:pt x="631" y="2087"/>
                </a:lnTo>
                <a:lnTo>
                  <a:pt x="628" y="2087"/>
                </a:lnTo>
                <a:lnTo>
                  <a:pt x="629" y="2090"/>
                </a:lnTo>
                <a:lnTo>
                  <a:pt x="629" y="2101"/>
                </a:lnTo>
                <a:lnTo>
                  <a:pt x="629" y="2109"/>
                </a:lnTo>
                <a:lnTo>
                  <a:pt x="623" y="2106"/>
                </a:lnTo>
                <a:lnTo>
                  <a:pt x="619" y="2103"/>
                </a:lnTo>
                <a:lnTo>
                  <a:pt x="616" y="2102"/>
                </a:lnTo>
                <a:lnTo>
                  <a:pt x="613" y="2102"/>
                </a:lnTo>
                <a:lnTo>
                  <a:pt x="612" y="2101"/>
                </a:lnTo>
                <a:lnTo>
                  <a:pt x="610" y="2099"/>
                </a:lnTo>
                <a:lnTo>
                  <a:pt x="609" y="2099"/>
                </a:lnTo>
                <a:lnTo>
                  <a:pt x="605" y="2098"/>
                </a:lnTo>
                <a:lnTo>
                  <a:pt x="604" y="2096"/>
                </a:lnTo>
                <a:lnTo>
                  <a:pt x="602" y="2095"/>
                </a:lnTo>
                <a:lnTo>
                  <a:pt x="601" y="2095"/>
                </a:lnTo>
                <a:lnTo>
                  <a:pt x="598" y="2094"/>
                </a:lnTo>
                <a:lnTo>
                  <a:pt x="597" y="2094"/>
                </a:lnTo>
                <a:lnTo>
                  <a:pt x="597" y="2086"/>
                </a:lnTo>
                <a:lnTo>
                  <a:pt x="597" y="2084"/>
                </a:lnTo>
                <a:lnTo>
                  <a:pt x="597" y="2083"/>
                </a:lnTo>
                <a:lnTo>
                  <a:pt x="597" y="2077"/>
                </a:lnTo>
                <a:lnTo>
                  <a:pt x="597" y="2073"/>
                </a:lnTo>
                <a:lnTo>
                  <a:pt x="597" y="2069"/>
                </a:lnTo>
                <a:lnTo>
                  <a:pt x="597" y="2049"/>
                </a:lnTo>
                <a:lnTo>
                  <a:pt x="615" y="2043"/>
                </a:lnTo>
                <a:lnTo>
                  <a:pt x="616" y="2043"/>
                </a:lnTo>
                <a:lnTo>
                  <a:pt x="615" y="2042"/>
                </a:lnTo>
                <a:lnTo>
                  <a:pt x="609" y="2043"/>
                </a:lnTo>
                <a:lnTo>
                  <a:pt x="604" y="2045"/>
                </a:lnTo>
                <a:lnTo>
                  <a:pt x="597" y="2047"/>
                </a:lnTo>
                <a:lnTo>
                  <a:pt x="595" y="2049"/>
                </a:lnTo>
                <a:lnTo>
                  <a:pt x="590" y="2049"/>
                </a:lnTo>
                <a:lnTo>
                  <a:pt x="583" y="2050"/>
                </a:lnTo>
                <a:lnTo>
                  <a:pt x="575" y="2053"/>
                </a:lnTo>
                <a:lnTo>
                  <a:pt x="568" y="2056"/>
                </a:lnTo>
                <a:lnTo>
                  <a:pt x="560" y="2058"/>
                </a:lnTo>
                <a:lnTo>
                  <a:pt x="551" y="2061"/>
                </a:lnTo>
                <a:lnTo>
                  <a:pt x="552" y="2058"/>
                </a:lnTo>
                <a:lnTo>
                  <a:pt x="552" y="2057"/>
                </a:lnTo>
                <a:lnTo>
                  <a:pt x="551" y="2054"/>
                </a:lnTo>
                <a:lnTo>
                  <a:pt x="551" y="2052"/>
                </a:lnTo>
                <a:lnTo>
                  <a:pt x="551" y="2049"/>
                </a:lnTo>
                <a:lnTo>
                  <a:pt x="552" y="2047"/>
                </a:lnTo>
                <a:lnTo>
                  <a:pt x="553" y="2047"/>
                </a:lnTo>
                <a:lnTo>
                  <a:pt x="555" y="2046"/>
                </a:lnTo>
                <a:lnTo>
                  <a:pt x="556" y="2046"/>
                </a:lnTo>
                <a:lnTo>
                  <a:pt x="559" y="2045"/>
                </a:lnTo>
                <a:lnTo>
                  <a:pt x="560" y="2043"/>
                </a:lnTo>
                <a:lnTo>
                  <a:pt x="564" y="2042"/>
                </a:lnTo>
                <a:lnTo>
                  <a:pt x="568" y="2039"/>
                </a:lnTo>
                <a:lnTo>
                  <a:pt x="571" y="2038"/>
                </a:lnTo>
                <a:lnTo>
                  <a:pt x="572" y="2037"/>
                </a:lnTo>
                <a:lnTo>
                  <a:pt x="572" y="2038"/>
                </a:lnTo>
                <a:lnTo>
                  <a:pt x="575" y="2042"/>
                </a:lnTo>
                <a:lnTo>
                  <a:pt x="576" y="2041"/>
                </a:lnTo>
                <a:lnTo>
                  <a:pt x="578" y="2041"/>
                </a:lnTo>
                <a:lnTo>
                  <a:pt x="579" y="2039"/>
                </a:lnTo>
                <a:lnTo>
                  <a:pt x="576" y="2035"/>
                </a:lnTo>
                <a:lnTo>
                  <a:pt x="578" y="2035"/>
                </a:lnTo>
                <a:lnTo>
                  <a:pt x="581" y="2038"/>
                </a:lnTo>
                <a:lnTo>
                  <a:pt x="582" y="2041"/>
                </a:lnTo>
                <a:lnTo>
                  <a:pt x="586" y="2045"/>
                </a:lnTo>
                <a:lnTo>
                  <a:pt x="591" y="2039"/>
                </a:lnTo>
                <a:lnTo>
                  <a:pt x="585" y="2038"/>
                </a:lnTo>
                <a:lnTo>
                  <a:pt x="590" y="2035"/>
                </a:lnTo>
                <a:lnTo>
                  <a:pt x="583" y="2032"/>
                </a:lnTo>
                <a:lnTo>
                  <a:pt x="582" y="2031"/>
                </a:lnTo>
                <a:lnTo>
                  <a:pt x="587" y="2028"/>
                </a:lnTo>
                <a:lnTo>
                  <a:pt x="591" y="2027"/>
                </a:lnTo>
                <a:lnTo>
                  <a:pt x="589" y="2026"/>
                </a:lnTo>
                <a:lnTo>
                  <a:pt x="593" y="2020"/>
                </a:lnTo>
                <a:lnTo>
                  <a:pt x="594" y="2020"/>
                </a:lnTo>
                <a:lnTo>
                  <a:pt x="595" y="2020"/>
                </a:lnTo>
                <a:lnTo>
                  <a:pt x="595" y="2022"/>
                </a:lnTo>
                <a:lnTo>
                  <a:pt x="597" y="2022"/>
                </a:lnTo>
                <a:lnTo>
                  <a:pt x="597" y="2023"/>
                </a:lnTo>
                <a:lnTo>
                  <a:pt x="598" y="2023"/>
                </a:lnTo>
                <a:lnTo>
                  <a:pt x="600" y="2023"/>
                </a:lnTo>
                <a:lnTo>
                  <a:pt x="600" y="2024"/>
                </a:lnTo>
                <a:lnTo>
                  <a:pt x="601" y="2024"/>
                </a:lnTo>
                <a:lnTo>
                  <a:pt x="602" y="2024"/>
                </a:lnTo>
                <a:lnTo>
                  <a:pt x="602" y="2024"/>
                </a:lnTo>
                <a:lnTo>
                  <a:pt x="602" y="2026"/>
                </a:lnTo>
                <a:lnTo>
                  <a:pt x="604" y="2026"/>
                </a:lnTo>
                <a:lnTo>
                  <a:pt x="605" y="2027"/>
                </a:lnTo>
                <a:lnTo>
                  <a:pt x="606" y="2027"/>
                </a:lnTo>
                <a:lnTo>
                  <a:pt x="631" y="2038"/>
                </a:lnTo>
                <a:lnTo>
                  <a:pt x="642" y="2043"/>
                </a:lnTo>
                <a:lnTo>
                  <a:pt x="650" y="2046"/>
                </a:lnTo>
                <a:lnTo>
                  <a:pt x="657" y="2049"/>
                </a:lnTo>
                <a:lnTo>
                  <a:pt x="662" y="2037"/>
                </a:lnTo>
                <a:lnTo>
                  <a:pt x="666" y="2026"/>
                </a:lnTo>
                <a:lnTo>
                  <a:pt x="668" y="2023"/>
                </a:lnTo>
                <a:lnTo>
                  <a:pt x="666" y="2022"/>
                </a:lnTo>
                <a:lnTo>
                  <a:pt x="665" y="2022"/>
                </a:lnTo>
                <a:lnTo>
                  <a:pt x="662" y="2020"/>
                </a:lnTo>
                <a:lnTo>
                  <a:pt x="661" y="2020"/>
                </a:lnTo>
                <a:lnTo>
                  <a:pt x="659" y="2019"/>
                </a:lnTo>
                <a:lnTo>
                  <a:pt x="658" y="2019"/>
                </a:lnTo>
                <a:lnTo>
                  <a:pt x="657" y="2018"/>
                </a:lnTo>
                <a:lnTo>
                  <a:pt x="654" y="2016"/>
                </a:lnTo>
                <a:lnTo>
                  <a:pt x="653" y="2016"/>
                </a:lnTo>
                <a:lnTo>
                  <a:pt x="653" y="2015"/>
                </a:lnTo>
                <a:lnTo>
                  <a:pt x="654" y="2012"/>
                </a:lnTo>
                <a:lnTo>
                  <a:pt x="655" y="2011"/>
                </a:lnTo>
                <a:lnTo>
                  <a:pt x="655" y="2009"/>
                </a:lnTo>
                <a:lnTo>
                  <a:pt x="655" y="2008"/>
                </a:lnTo>
                <a:lnTo>
                  <a:pt x="657" y="2005"/>
                </a:lnTo>
                <a:lnTo>
                  <a:pt x="657" y="2004"/>
                </a:lnTo>
                <a:lnTo>
                  <a:pt x="658" y="2003"/>
                </a:lnTo>
                <a:lnTo>
                  <a:pt x="658" y="2000"/>
                </a:lnTo>
                <a:lnTo>
                  <a:pt x="659" y="1998"/>
                </a:lnTo>
                <a:lnTo>
                  <a:pt x="659" y="1997"/>
                </a:lnTo>
                <a:lnTo>
                  <a:pt x="659" y="1993"/>
                </a:lnTo>
                <a:lnTo>
                  <a:pt x="659" y="1985"/>
                </a:lnTo>
                <a:lnTo>
                  <a:pt x="659" y="1974"/>
                </a:lnTo>
                <a:lnTo>
                  <a:pt x="661" y="1973"/>
                </a:lnTo>
                <a:lnTo>
                  <a:pt x="672" y="1973"/>
                </a:lnTo>
                <a:lnTo>
                  <a:pt x="673" y="1973"/>
                </a:lnTo>
                <a:lnTo>
                  <a:pt x="674" y="1973"/>
                </a:lnTo>
                <a:lnTo>
                  <a:pt x="676" y="1973"/>
                </a:lnTo>
                <a:lnTo>
                  <a:pt x="678" y="1973"/>
                </a:lnTo>
                <a:lnTo>
                  <a:pt x="680" y="1973"/>
                </a:lnTo>
                <a:lnTo>
                  <a:pt x="681" y="1973"/>
                </a:lnTo>
                <a:lnTo>
                  <a:pt x="684" y="1973"/>
                </a:lnTo>
                <a:lnTo>
                  <a:pt x="685" y="1973"/>
                </a:lnTo>
                <a:lnTo>
                  <a:pt x="688" y="1973"/>
                </a:lnTo>
                <a:lnTo>
                  <a:pt x="688" y="1966"/>
                </a:lnTo>
                <a:lnTo>
                  <a:pt x="689" y="1967"/>
                </a:lnTo>
                <a:lnTo>
                  <a:pt x="693" y="1971"/>
                </a:lnTo>
                <a:lnTo>
                  <a:pt x="695" y="1973"/>
                </a:lnTo>
                <a:lnTo>
                  <a:pt x="696" y="1973"/>
                </a:lnTo>
                <a:lnTo>
                  <a:pt x="703" y="1974"/>
                </a:lnTo>
                <a:lnTo>
                  <a:pt x="703" y="1973"/>
                </a:lnTo>
                <a:lnTo>
                  <a:pt x="704" y="1973"/>
                </a:lnTo>
                <a:lnTo>
                  <a:pt x="706" y="1970"/>
                </a:lnTo>
                <a:lnTo>
                  <a:pt x="707" y="1969"/>
                </a:lnTo>
                <a:lnTo>
                  <a:pt x="710" y="1966"/>
                </a:lnTo>
                <a:lnTo>
                  <a:pt x="711" y="1964"/>
                </a:lnTo>
                <a:lnTo>
                  <a:pt x="712" y="1963"/>
                </a:lnTo>
                <a:lnTo>
                  <a:pt x="712" y="1962"/>
                </a:lnTo>
                <a:lnTo>
                  <a:pt x="714" y="1962"/>
                </a:lnTo>
                <a:lnTo>
                  <a:pt x="715" y="1962"/>
                </a:lnTo>
                <a:lnTo>
                  <a:pt x="715" y="1963"/>
                </a:lnTo>
                <a:lnTo>
                  <a:pt x="718" y="1964"/>
                </a:lnTo>
                <a:lnTo>
                  <a:pt x="723" y="1970"/>
                </a:lnTo>
                <a:lnTo>
                  <a:pt x="727" y="1964"/>
                </a:lnTo>
                <a:lnTo>
                  <a:pt x="726" y="1963"/>
                </a:lnTo>
                <a:lnTo>
                  <a:pt x="725" y="1963"/>
                </a:lnTo>
                <a:lnTo>
                  <a:pt x="716" y="1960"/>
                </a:lnTo>
                <a:lnTo>
                  <a:pt x="715" y="1959"/>
                </a:lnTo>
                <a:lnTo>
                  <a:pt x="716" y="1958"/>
                </a:lnTo>
                <a:lnTo>
                  <a:pt x="718" y="1958"/>
                </a:lnTo>
                <a:lnTo>
                  <a:pt x="719" y="1958"/>
                </a:lnTo>
                <a:lnTo>
                  <a:pt x="727" y="1960"/>
                </a:lnTo>
                <a:lnTo>
                  <a:pt x="727" y="1959"/>
                </a:lnTo>
                <a:lnTo>
                  <a:pt x="729" y="1959"/>
                </a:lnTo>
                <a:lnTo>
                  <a:pt x="731" y="1962"/>
                </a:lnTo>
                <a:lnTo>
                  <a:pt x="733" y="1964"/>
                </a:lnTo>
                <a:lnTo>
                  <a:pt x="734" y="1966"/>
                </a:lnTo>
                <a:lnTo>
                  <a:pt x="737" y="1969"/>
                </a:lnTo>
                <a:lnTo>
                  <a:pt x="738" y="1970"/>
                </a:lnTo>
                <a:lnTo>
                  <a:pt x="740" y="1971"/>
                </a:lnTo>
                <a:lnTo>
                  <a:pt x="741" y="1973"/>
                </a:lnTo>
                <a:lnTo>
                  <a:pt x="742" y="1973"/>
                </a:lnTo>
                <a:lnTo>
                  <a:pt x="742" y="1974"/>
                </a:lnTo>
                <a:lnTo>
                  <a:pt x="744" y="1975"/>
                </a:lnTo>
                <a:lnTo>
                  <a:pt x="746" y="1978"/>
                </a:lnTo>
                <a:lnTo>
                  <a:pt x="748" y="1979"/>
                </a:lnTo>
                <a:lnTo>
                  <a:pt x="749" y="1981"/>
                </a:lnTo>
                <a:lnTo>
                  <a:pt x="750" y="1982"/>
                </a:lnTo>
                <a:lnTo>
                  <a:pt x="755" y="1978"/>
                </a:lnTo>
                <a:lnTo>
                  <a:pt x="756" y="1979"/>
                </a:lnTo>
                <a:lnTo>
                  <a:pt x="759" y="1977"/>
                </a:lnTo>
                <a:lnTo>
                  <a:pt x="760" y="1975"/>
                </a:lnTo>
                <a:lnTo>
                  <a:pt x="760" y="1974"/>
                </a:lnTo>
                <a:lnTo>
                  <a:pt x="763" y="1973"/>
                </a:lnTo>
                <a:lnTo>
                  <a:pt x="763" y="1971"/>
                </a:lnTo>
                <a:lnTo>
                  <a:pt x="761" y="1971"/>
                </a:lnTo>
                <a:lnTo>
                  <a:pt x="761" y="1970"/>
                </a:lnTo>
                <a:lnTo>
                  <a:pt x="764" y="1969"/>
                </a:lnTo>
                <a:lnTo>
                  <a:pt x="765" y="1967"/>
                </a:lnTo>
                <a:lnTo>
                  <a:pt x="765" y="1966"/>
                </a:lnTo>
                <a:lnTo>
                  <a:pt x="767" y="1963"/>
                </a:lnTo>
                <a:lnTo>
                  <a:pt x="767" y="1962"/>
                </a:lnTo>
                <a:lnTo>
                  <a:pt x="771" y="1959"/>
                </a:lnTo>
                <a:lnTo>
                  <a:pt x="769" y="1959"/>
                </a:lnTo>
                <a:lnTo>
                  <a:pt x="769" y="1958"/>
                </a:lnTo>
                <a:lnTo>
                  <a:pt x="765" y="1960"/>
                </a:lnTo>
                <a:lnTo>
                  <a:pt x="765" y="1962"/>
                </a:lnTo>
                <a:lnTo>
                  <a:pt x="765" y="1960"/>
                </a:lnTo>
                <a:lnTo>
                  <a:pt x="765" y="1959"/>
                </a:lnTo>
                <a:lnTo>
                  <a:pt x="768" y="1956"/>
                </a:lnTo>
                <a:lnTo>
                  <a:pt x="768" y="1958"/>
                </a:lnTo>
                <a:lnTo>
                  <a:pt x="772" y="1955"/>
                </a:lnTo>
                <a:lnTo>
                  <a:pt x="772" y="1954"/>
                </a:lnTo>
                <a:lnTo>
                  <a:pt x="774" y="1955"/>
                </a:lnTo>
                <a:lnTo>
                  <a:pt x="776" y="1951"/>
                </a:lnTo>
                <a:lnTo>
                  <a:pt x="778" y="1952"/>
                </a:lnTo>
                <a:lnTo>
                  <a:pt x="778" y="1954"/>
                </a:lnTo>
                <a:lnTo>
                  <a:pt x="779" y="1954"/>
                </a:lnTo>
                <a:lnTo>
                  <a:pt x="779" y="1955"/>
                </a:lnTo>
                <a:lnTo>
                  <a:pt x="780" y="1956"/>
                </a:lnTo>
                <a:lnTo>
                  <a:pt x="782" y="1956"/>
                </a:lnTo>
                <a:lnTo>
                  <a:pt x="782" y="1958"/>
                </a:lnTo>
                <a:lnTo>
                  <a:pt x="783" y="1958"/>
                </a:lnTo>
                <a:lnTo>
                  <a:pt x="786" y="1956"/>
                </a:lnTo>
                <a:lnTo>
                  <a:pt x="787" y="1956"/>
                </a:lnTo>
                <a:lnTo>
                  <a:pt x="790" y="1954"/>
                </a:lnTo>
                <a:lnTo>
                  <a:pt x="793" y="1956"/>
                </a:lnTo>
                <a:lnTo>
                  <a:pt x="795" y="1955"/>
                </a:lnTo>
                <a:lnTo>
                  <a:pt x="797" y="1954"/>
                </a:lnTo>
                <a:lnTo>
                  <a:pt x="798" y="1954"/>
                </a:lnTo>
                <a:lnTo>
                  <a:pt x="798" y="1952"/>
                </a:lnTo>
                <a:lnTo>
                  <a:pt x="799" y="1952"/>
                </a:lnTo>
                <a:lnTo>
                  <a:pt x="801" y="1952"/>
                </a:lnTo>
                <a:lnTo>
                  <a:pt x="799" y="1951"/>
                </a:lnTo>
                <a:lnTo>
                  <a:pt x="798" y="1951"/>
                </a:lnTo>
                <a:lnTo>
                  <a:pt x="798" y="1948"/>
                </a:lnTo>
                <a:lnTo>
                  <a:pt x="798" y="1948"/>
                </a:lnTo>
                <a:lnTo>
                  <a:pt x="797" y="1947"/>
                </a:lnTo>
                <a:lnTo>
                  <a:pt x="795" y="1947"/>
                </a:lnTo>
                <a:lnTo>
                  <a:pt x="795" y="1945"/>
                </a:lnTo>
                <a:lnTo>
                  <a:pt x="793" y="1943"/>
                </a:lnTo>
                <a:lnTo>
                  <a:pt x="794" y="1943"/>
                </a:lnTo>
                <a:lnTo>
                  <a:pt x="793" y="1941"/>
                </a:lnTo>
                <a:lnTo>
                  <a:pt x="793" y="1940"/>
                </a:lnTo>
                <a:lnTo>
                  <a:pt x="791" y="1939"/>
                </a:lnTo>
                <a:lnTo>
                  <a:pt x="790" y="1937"/>
                </a:lnTo>
                <a:lnTo>
                  <a:pt x="790" y="1936"/>
                </a:lnTo>
                <a:lnTo>
                  <a:pt x="789" y="1935"/>
                </a:lnTo>
                <a:lnTo>
                  <a:pt x="787" y="1933"/>
                </a:lnTo>
                <a:lnTo>
                  <a:pt x="783" y="1936"/>
                </a:lnTo>
                <a:lnTo>
                  <a:pt x="783" y="1937"/>
                </a:lnTo>
                <a:lnTo>
                  <a:pt x="782" y="1936"/>
                </a:lnTo>
                <a:lnTo>
                  <a:pt x="779" y="1937"/>
                </a:lnTo>
                <a:lnTo>
                  <a:pt x="778" y="1939"/>
                </a:lnTo>
                <a:lnTo>
                  <a:pt x="778" y="1937"/>
                </a:lnTo>
                <a:lnTo>
                  <a:pt x="776" y="1937"/>
                </a:lnTo>
                <a:lnTo>
                  <a:pt x="774" y="1939"/>
                </a:lnTo>
                <a:lnTo>
                  <a:pt x="772" y="1940"/>
                </a:lnTo>
                <a:lnTo>
                  <a:pt x="771" y="1940"/>
                </a:lnTo>
                <a:lnTo>
                  <a:pt x="771" y="1939"/>
                </a:lnTo>
                <a:lnTo>
                  <a:pt x="769" y="1937"/>
                </a:lnTo>
                <a:lnTo>
                  <a:pt x="768" y="1936"/>
                </a:lnTo>
                <a:lnTo>
                  <a:pt x="767" y="1937"/>
                </a:lnTo>
                <a:lnTo>
                  <a:pt x="765" y="1939"/>
                </a:lnTo>
                <a:lnTo>
                  <a:pt x="764" y="1940"/>
                </a:lnTo>
                <a:lnTo>
                  <a:pt x="764" y="1939"/>
                </a:lnTo>
                <a:lnTo>
                  <a:pt x="761" y="1935"/>
                </a:lnTo>
                <a:lnTo>
                  <a:pt x="763" y="1935"/>
                </a:lnTo>
                <a:lnTo>
                  <a:pt x="764" y="1933"/>
                </a:lnTo>
                <a:lnTo>
                  <a:pt x="765" y="1932"/>
                </a:lnTo>
                <a:lnTo>
                  <a:pt x="765" y="1930"/>
                </a:lnTo>
                <a:lnTo>
                  <a:pt x="767" y="1929"/>
                </a:lnTo>
                <a:lnTo>
                  <a:pt x="768" y="1929"/>
                </a:lnTo>
                <a:lnTo>
                  <a:pt x="769" y="1928"/>
                </a:lnTo>
                <a:lnTo>
                  <a:pt x="771" y="1926"/>
                </a:lnTo>
                <a:lnTo>
                  <a:pt x="772" y="1926"/>
                </a:lnTo>
                <a:lnTo>
                  <a:pt x="774" y="1925"/>
                </a:lnTo>
                <a:lnTo>
                  <a:pt x="775" y="1924"/>
                </a:lnTo>
                <a:lnTo>
                  <a:pt x="776" y="1924"/>
                </a:lnTo>
                <a:lnTo>
                  <a:pt x="778" y="1922"/>
                </a:lnTo>
                <a:lnTo>
                  <a:pt x="779" y="1921"/>
                </a:lnTo>
                <a:lnTo>
                  <a:pt x="780" y="1921"/>
                </a:lnTo>
                <a:lnTo>
                  <a:pt x="780" y="1920"/>
                </a:lnTo>
                <a:lnTo>
                  <a:pt x="782" y="1920"/>
                </a:lnTo>
                <a:lnTo>
                  <a:pt x="783" y="1918"/>
                </a:lnTo>
                <a:lnTo>
                  <a:pt x="784" y="1918"/>
                </a:lnTo>
                <a:lnTo>
                  <a:pt x="784" y="1918"/>
                </a:lnTo>
                <a:lnTo>
                  <a:pt x="786" y="1917"/>
                </a:lnTo>
                <a:lnTo>
                  <a:pt x="787" y="1917"/>
                </a:lnTo>
                <a:lnTo>
                  <a:pt x="789" y="1916"/>
                </a:lnTo>
                <a:lnTo>
                  <a:pt x="790" y="1916"/>
                </a:lnTo>
                <a:lnTo>
                  <a:pt x="791" y="1914"/>
                </a:lnTo>
                <a:lnTo>
                  <a:pt x="793" y="1913"/>
                </a:lnTo>
                <a:lnTo>
                  <a:pt x="794" y="1913"/>
                </a:lnTo>
                <a:lnTo>
                  <a:pt x="795" y="1911"/>
                </a:lnTo>
                <a:lnTo>
                  <a:pt x="797" y="1910"/>
                </a:lnTo>
                <a:lnTo>
                  <a:pt x="798" y="1909"/>
                </a:lnTo>
                <a:lnTo>
                  <a:pt x="798" y="1907"/>
                </a:lnTo>
                <a:lnTo>
                  <a:pt x="801" y="1906"/>
                </a:lnTo>
                <a:lnTo>
                  <a:pt x="802" y="1906"/>
                </a:lnTo>
                <a:lnTo>
                  <a:pt x="806" y="1902"/>
                </a:lnTo>
                <a:lnTo>
                  <a:pt x="799" y="1903"/>
                </a:lnTo>
                <a:lnTo>
                  <a:pt x="795" y="1903"/>
                </a:lnTo>
                <a:lnTo>
                  <a:pt x="795" y="1902"/>
                </a:lnTo>
                <a:lnTo>
                  <a:pt x="797" y="1902"/>
                </a:lnTo>
                <a:lnTo>
                  <a:pt x="797" y="1901"/>
                </a:lnTo>
                <a:lnTo>
                  <a:pt x="798" y="1901"/>
                </a:lnTo>
                <a:lnTo>
                  <a:pt x="798" y="1899"/>
                </a:lnTo>
                <a:lnTo>
                  <a:pt x="799" y="1898"/>
                </a:lnTo>
                <a:lnTo>
                  <a:pt x="799" y="1896"/>
                </a:lnTo>
                <a:lnTo>
                  <a:pt x="801" y="1896"/>
                </a:lnTo>
                <a:lnTo>
                  <a:pt x="801" y="1895"/>
                </a:lnTo>
                <a:lnTo>
                  <a:pt x="802" y="1895"/>
                </a:lnTo>
                <a:lnTo>
                  <a:pt x="802" y="1894"/>
                </a:lnTo>
                <a:lnTo>
                  <a:pt x="802" y="1892"/>
                </a:lnTo>
                <a:lnTo>
                  <a:pt x="803" y="1892"/>
                </a:lnTo>
                <a:lnTo>
                  <a:pt x="803" y="1891"/>
                </a:lnTo>
                <a:lnTo>
                  <a:pt x="798" y="1890"/>
                </a:lnTo>
                <a:lnTo>
                  <a:pt x="797" y="1890"/>
                </a:lnTo>
                <a:lnTo>
                  <a:pt x="795" y="1888"/>
                </a:lnTo>
                <a:lnTo>
                  <a:pt x="793" y="1888"/>
                </a:lnTo>
                <a:lnTo>
                  <a:pt x="789" y="1887"/>
                </a:lnTo>
                <a:lnTo>
                  <a:pt x="786" y="1887"/>
                </a:lnTo>
                <a:lnTo>
                  <a:pt x="782" y="1887"/>
                </a:lnTo>
                <a:lnTo>
                  <a:pt x="776" y="1886"/>
                </a:lnTo>
                <a:lnTo>
                  <a:pt x="776" y="1882"/>
                </a:lnTo>
                <a:lnTo>
                  <a:pt x="795" y="1886"/>
                </a:lnTo>
                <a:lnTo>
                  <a:pt x="797" y="1882"/>
                </a:lnTo>
                <a:lnTo>
                  <a:pt x="797" y="1879"/>
                </a:lnTo>
                <a:lnTo>
                  <a:pt x="798" y="1879"/>
                </a:lnTo>
                <a:lnTo>
                  <a:pt x="799" y="1879"/>
                </a:lnTo>
                <a:lnTo>
                  <a:pt x="799" y="1871"/>
                </a:lnTo>
                <a:lnTo>
                  <a:pt x="798" y="1872"/>
                </a:lnTo>
                <a:lnTo>
                  <a:pt x="798" y="1872"/>
                </a:lnTo>
                <a:lnTo>
                  <a:pt x="798" y="1871"/>
                </a:lnTo>
                <a:lnTo>
                  <a:pt x="798" y="1868"/>
                </a:lnTo>
                <a:lnTo>
                  <a:pt x="798" y="1867"/>
                </a:lnTo>
                <a:lnTo>
                  <a:pt x="798" y="1865"/>
                </a:lnTo>
                <a:lnTo>
                  <a:pt x="803" y="1865"/>
                </a:lnTo>
                <a:lnTo>
                  <a:pt x="803" y="1864"/>
                </a:lnTo>
                <a:lnTo>
                  <a:pt x="803" y="1862"/>
                </a:lnTo>
                <a:lnTo>
                  <a:pt x="803" y="1861"/>
                </a:lnTo>
                <a:lnTo>
                  <a:pt x="803" y="1858"/>
                </a:lnTo>
                <a:lnTo>
                  <a:pt x="803" y="1856"/>
                </a:lnTo>
                <a:lnTo>
                  <a:pt x="803" y="1854"/>
                </a:lnTo>
                <a:lnTo>
                  <a:pt x="805" y="1854"/>
                </a:lnTo>
                <a:lnTo>
                  <a:pt x="809" y="1854"/>
                </a:lnTo>
                <a:lnTo>
                  <a:pt x="809" y="1856"/>
                </a:lnTo>
                <a:lnTo>
                  <a:pt x="809" y="1858"/>
                </a:lnTo>
                <a:lnTo>
                  <a:pt x="816" y="1860"/>
                </a:lnTo>
                <a:lnTo>
                  <a:pt x="817" y="1856"/>
                </a:lnTo>
                <a:lnTo>
                  <a:pt x="814" y="1856"/>
                </a:lnTo>
                <a:lnTo>
                  <a:pt x="812" y="1856"/>
                </a:lnTo>
                <a:lnTo>
                  <a:pt x="812" y="1852"/>
                </a:lnTo>
                <a:lnTo>
                  <a:pt x="805" y="1852"/>
                </a:lnTo>
                <a:lnTo>
                  <a:pt x="803" y="1852"/>
                </a:lnTo>
                <a:lnTo>
                  <a:pt x="803" y="1850"/>
                </a:lnTo>
                <a:lnTo>
                  <a:pt x="803" y="1849"/>
                </a:lnTo>
                <a:lnTo>
                  <a:pt x="803" y="1848"/>
                </a:lnTo>
                <a:lnTo>
                  <a:pt x="803" y="1846"/>
                </a:lnTo>
                <a:lnTo>
                  <a:pt x="795" y="1846"/>
                </a:lnTo>
                <a:lnTo>
                  <a:pt x="795" y="1842"/>
                </a:lnTo>
                <a:lnTo>
                  <a:pt x="803" y="1843"/>
                </a:lnTo>
                <a:lnTo>
                  <a:pt x="803" y="1842"/>
                </a:lnTo>
                <a:lnTo>
                  <a:pt x="803" y="1841"/>
                </a:lnTo>
                <a:lnTo>
                  <a:pt x="803" y="1839"/>
                </a:lnTo>
                <a:lnTo>
                  <a:pt x="803" y="1838"/>
                </a:lnTo>
                <a:lnTo>
                  <a:pt x="803" y="1837"/>
                </a:lnTo>
                <a:lnTo>
                  <a:pt x="805" y="1837"/>
                </a:lnTo>
                <a:lnTo>
                  <a:pt x="805" y="1835"/>
                </a:lnTo>
                <a:lnTo>
                  <a:pt x="805" y="1834"/>
                </a:lnTo>
                <a:lnTo>
                  <a:pt x="805" y="1833"/>
                </a:lnTo>
                <a:lnTo>
                  <a:pt x="805" y="1831"/>
                </a:lnTo>
                <a:lnTo>
                  <a:pt x="831" y="1833"/>
                </a:lnTo>
                <a:lnTo>
                  <a:pt x="833" y="1833"/>
                </a:lnTo>
                <a:lnTo>
                  <a:pt x="832" y="1828"/>
                </a:lnTo>
                <a:lnTo>
                  <a:pt x="831" y="1827"/>
                </a:lnTo>
                <a:lnTo>
                  <a:pt x="831" y="1827"/>
                </a:lnTo>
                <a:lnTo>
                  <a:pt x="829" y="1827"/>
                </a:lnTo>
                <a:lnTo>
                  <a:pt x="828" y="1827"/>
                </a:lnTo>
                <a:lnTo>
                  <a:pt x="827" y="1827"/>
                </a:lnTo>
                <a:lnTo>
                  <a:pt x="825" y="1827"/>
                </a:lnTo>
                <a:lnTo>
                  <a:pt x="824" y="1827"/>
                </a:lnTo>
                <a:lnTo>
                  <a:pt x="823" y="1827"/>
                </a:lnTo>
                <a:lnTo>
                  <a:pt x="821" y="1827"/>
                </a:lnTo>
                <a:lnTo>
                  <a:pt x="820" y="1827"/>
                </a:lnTo>
                <a:lnTo>
                  <a:pt x="818" y="1827"/>
                </a:lnTo>
                <a:lnTo>
                  <a:pt x="817" y="1827"/>
                </a:lnTo>
                <a:lnTo>
                  <a:pt x="816" y="1827"/>
                </a:lnTo>
                <a:lnTo>
                  <a:pt x="816" y="1826"/>
                </a:lnTo>
                <a:lnTo>
                  <a:pt x="816" y="1824"/>
                </a:lnTo>
                <a:lnTo>
                  <a:pt x="816" y="1822"/>
                </a:lnTo>
                <a:lnTo>
                  <a:pt x="818" y="1822"/>
                </a:lnTo>
                <a:lnTo>
                  <a:pt x="821" y="1822"/>
                </a:lnTo>
                <a:lnTo>
                  <a:pt x="832" y="1822"/>
                </a:lnTo>
                <a:lnTo>
                  <a:pt x="832" y="1824"/>
                </a:lnTo>
                <a:lnTo>
                  <a:pt x="832" y="1827"/>
                </a:lnTo>
                <a:lnTo>
                  <a:pt x="833" y="1827"/>
                </a:lnTo>
                <a:lnTo>
                  <a:pt x="835" y="1827"/>
                </a:lnTo>
                <a:lnTo>
                  <a:pt x="835" y="1826"/>
                </a:lnTo>
                <a:lnTo>
                  <a:pt x="835" y="1824"/>
                </a:lnTo>
                <a:lnTo>
                  <a:pt x="835" y="1822"/>
                </a:lnTo>
                <a:lnTo>
                  <a:pt x="835" y="1819"/>
                </a:lnTo>
                <a:lnTo>
                  <a:pt x="835" y="1814"/>
                </a:lnTo>
                <a:lnTo>
                  <a:pt x="835" y="1809"/>
                </a:lnTo>
                <a:lnTo>
                  <a:pt x="835" y="1799"/>
                </a:lnTo>
                <a:lnTo>
                  <a:pt x="835" y="1797"/>
                </a:lnTo>
                <a:lnTo>
                  <a:pt x="831" y="1797"/>
                </a:lnTo>
                <a:lnTo>
                  <a:pt x="828" y="1797"/>
                </a:lnTo>
                <a:lnTo>
                  <a:pt x="824" y="1797"/>
                </a:lnTo>
                <a:lnTo>
                  <a:pt x="821" y="1797"/>
                </a:lnTo>
                <a:lnTo>
                  <a:pt x="817" y="1797"/>
                </a:lnTo>
                <a:lnTo>
                  <a:pt x="816" y="1797"/>
                </a:lnTo>
                <a:lnTo>
                  <a:pt x="814" y="1797"/>
                </a:lnTo>
                <a:lnTo>
                  <a:pt x="812" y="1797"/>
                </a:lnTo>
                <a:lnTo>
                  <a:pt x="809" y="1797"/>
                </a:lnTo>
                <a:lnTo>
                  <a:pt x="808" y="1796"/>
                </a:lnTo>
                <a:lnTo>
                  <a:pt x="808" y="1794"/>
                </a:lnTo>
                <a:lnTo>
                  <a:pt x="808" y="1793"/>
                </a:lnTo>
                <a:lnTo>
                  <a:pt x="808" y="1792"/>
                </a:lnTo>
                <a:lnTo>
                  <a:pt x="808" y="1790"/>
                </a:lnTo>
                <a:lnTo>
                  <a:pt x="808" y="1786"/>
                </a:lnTo>
                <a:lnTo>
                  <a:pt x="808" y="1786"/>
                </a:lnTo>
                <a:lnTo>
                  <a:pt x="808" y="1785"/>
                </a:lnTo>
                <a:lnTo>
                  <a:pt x="806" y="1784"/>
                </a:lnTo>
                <a:lnTo>
                  <a:pt x="805" y="1784"/>
                </a:lnTo>
                <a:lnTo>
                  <a:pt x="791" y="1778"/>
                </a:lnTo>
                <a:lnTo>
                  <a:pt x="794" y="1793"/>
                </a:lnTo>
                <a:lnTo>
                  <a:pt x="793" y="1793"/>
                </a:lnTo>
                <a:lnTo>
                  <a:pt x="780" y="1792"/>
                </a:lnTo>
                <a:lnTo>
                  <a:pt x="776" y="1790"/>
                </a:lnTo>
                <a:lnTo>
                  <a:pt x="771" y="1790"/>
                </a:lnTo>
                <a:lnTo>
                  <a:pt x="767" y="1789"/>
                </a:lnTo>
                <a:lnTo>
                  <a:pt x="761" y="1789"/>
                </a:lnTo>
                <a:lnTo>
                  <a:pt x="764" y="1784"/>
                </a:lnTo>
                <a:lnTo>
                  <a:pt x="765" y="1780"/>
                </a:lnTo>
                <a:lnTo>
                  <a:pt x="776" y="1775"/>
                </a:lnTo>
                <a:lnTo>
                  <a:pt x="778" y="1774"/>
                </a:lnTo>
                <a:lnTo>
                  <a:pt x="778" y="1773"/>
                </a:lnTo>
                <a:lnTo>
                  <a:pt x="776" y="1770"/>
                </a:lnTo>
                <a:lnTo>
                  <a:pt x="775" y="1767"/>
                </a:lnTo>
                <a:lnTo>
                  <a:pt x="775" y="1766"/>
                </a:lnTo>
                <a:lnTo>
                  <a:pt x="774" y="1763"/>
                </a:lnTo>
                <a:lnTo>
                  <a:pt x="772" y="1759"/>
                </a:lnTo>
                <a:lnTo>
                  <a:pt x="771" y="1758"/>
                </a:lnTo>
                <a:lnTo>
                  <a:pt x="771" y="1755"/>
                </a:lnTo>
                <a:lnTo>
                  <a:pt x="772" y="1755"/>
                </a:lnTo>
                <a:lnTo>
                  <a:pt x="772" y="1754"/>
                </a:lnTo>
                <a:lnTo>
                  <a:pt x="774" y="1754"/>
                </a:lnTo>
                <a:lnTo>
                  <a:pt x="775" y="1754"/>
                </a:lnTo>
                <a:lnTo>
                  <a:pt x="776" y="1754"/>
                </a:lnTo>
                <a:lnTo>
                  <a:pt x="776" y="1754"/>
                </a:lnTo>
                <a:lnTo>
                  <a:pt x="778" y="1754"/>
                </a:lnTo>
                <a:lnTo>
                  <a:pt x="779" y="1754"/>
                </a:lnTo>
                <a:lnTo>
                  <a:pt x="780" y="1754"/>
                </a:lnTo>
                <a:lnTo>
                  <a:pt x="782" y="1754"/>
                </a:lnTo>
                <a:lnTo>
                  <a:pt x="784" y="1754"/>
                </a:lnTo>
                <a:lnTo>
                  <a:pt x="784" y="1752"/>
                </a:lnTo>
                <a:lnTo>
                  <a:pt x="787" y="1752"/>
                </a:lnTo>
                <a:lnTo>
                  <a:pt x="789" y="1759"/>
                </a:lnTo>
                <a:lnTo>
                  <a:pt x="790" y="1758"/>
                </a:lnTo>
                <a:lnTo>
                  <a:pt x="793" y="1756"/>
                </a:lnTo>
                <a:lnTo>
                  <a:pt x="795" y="1755"/>
                </a:lnTo>
                <a:lnTo>
                  <a:pt x="798" y="1752"/>
                </a:lnTo>
                <a:lnTo>
                  <a:pt x="798" y="1751"/>
                </a:lnTo>
                <a:lnTo>
                  <a:pt x="799" y="1748"/>
                </a:lnTo>
                <a:lnTo>
                  <a:pt x="786" y="1747"/>
                </a:lnTo>
                <a:lnTo>
                  <a:pt x="786" y="1744"/>
                </a:lnTo>
                <a:lnTo>
                  <a:pt x="799" y="1746"/>
                </a:lnTo>
                <a:lnTo>
                  <a:pt x="799" y="1741"/>
                </a:lnTo>
                <a:lnTo>
                  <a:pt x="786" y="1740"/>
                </a:lnTo>
                <a:lnTo>
                  <a:pt x="784" y="1733"/>
                </a:lnTo>
                <a:lnTo>
                  <a:pt x="783" y="1732"/>
                </a:lnTo>
                <a:lnTo>
                  <a:pt x="783" y="1728"/>
                </a:lnTo>
                <a:lnTo>
                  <a:pt x="782" y="1725"/>
                </a:lnTo>
                <a:lnTo>
                  <a:pt x="782" y="1720"/>
                </a:lnTo>
                <a:lnTo>
                  <a:pt x="782" y="1718"/>
                </a:lnTo>
                <a:lnTo>
                  <a:pt x="782" y="1717"/>
                </a:lnTo>
                <a:lnTo>
                  <a:pt x="782" y="1716"/>
                </a:lnTo>
                <a:lnTo>
                  <a:pt x="782" y="1714"/>
                </a:lnTo>
                <a:lnTo>
                  <a:pt x="782" y="1713"/>
                </a:lnTo>
                <a:lnTo>
                  <a:pt x="782" y="1711"/>
                </a:lnTo>
                <a:lnTo>
                  <a:pt x="784" y="1703"/>
                </a:lnTo>
                <a:lnTo>
                  <a:pt x="786" y="1702"/>
                </a:lnTo>
                <a:lnTo>
                  <a:pt x="786" y="1699"/>
                </a:lnTo>
                <a:lnTo>
                  <a:pt x="787" y="1698"/>
                </a:lnTo>
                <a:lnTo>
                  <a:pt x="789" y="1695"/>
                </a:lnTo>
                <a:lnTo>
                  <a:pt x="789" y="1694"/>
                </a:lnTo>
                <a:lnTo>
                  <a:pt x="790" y="1695"/>
                </a:lnTo>
                <a:lnTo>
                  <a:pt x="793" y="1697"/>
                </a:lnTo>
                <a:lnTo>
                  <a:pt x="795" y="1698"/>
                </a:lnTo>
                <a:lnTo>
                  <a:pt x="798" y="1690"/>
                </a:lnTo>
                <a:lnTo>
                  <a:pt x="812" y="1697"/>
                </a:lnTo>
                <a:lnTo>
                  <a:pt x="818" y="1699"/>
                </a:lnTo>
                <a:lnTo>
                  <a:pt x="827" y="1703"/>
                </a:lnTo>
                <a:lnTo>
                  <a:pt x="831" y="1706"/>
                </a:lnTo>
                <a:lnTo>
                  <a:pt x="832" y="1706"/>
                </a:lnTo>
                <a:lnTo>
                  <a:pt x="837" y="1709"/>
                </a:lnTo>
                <a:lnTo>
                  <a:pt x="839" y="1707"/>
                </a:lnTo>
                <a:lnTo>
                  <a:pt x="844" y="1695"/>
                </a:lnTo>
                <a:lnTo>
                  <a:pt x="846" y="1691"/>
                </a:lnTo>
                <a:lnTo>
                  <a:pt x="850" y="1686"/>
                </a:lnTo>
                <a:lnTo>
                  <a:pt x="851" y="1686"/>
                </a:lnTo>
                <a:lnTo>
                  <a:pt x="852" y="1686"/>
                </a:lnTo>
                <a:lnTo>
                  <a:pt x="854" y="1686"/>
                </a:lnTo>
                <a:lnTo>
                  <a:pt x="854" y="1687"/>
                </a:lnTo>
                <a:lnTo>
                  <a:pt x="855" y="1687"/>
                </a:lnTo>
                <a:lnTo>
                  <a:pt x="857" y="1687"/>
                </a:lnTo>
                <a:lnTo>
                  <a:pt x="857" y="1688"/>
                </a:lnTo>
                <a:lnTo>
                  <a:pt x="857" y="1688"/>
                </a:lnTo>
                <a:lnTo>
                  <a:pt x="851" y="1695"/>
                </a:lnTo>
                <a:lnTo>
                  <a:pt x="848" y="1699"/>
                </a:lnTo>
                <a:lnTo>
                  <a:pt x="842" y="1710"/>
                </a:lnTo>
                <a:lnTo>
                  <a:pt x="847" y="1714"/>
                </a:lnTo>
                <a:lnTo>
                  <a:pt x="848" y="1714"/>
                </a:lnTo>
                <a:lnTo>
                  <a:pt x="850" y="1714"/>
                </a:lnTo>
                <a:lnTo>
                  <a:pt x="850" y="1716"/>
                </a:lnTo>
                <a:lnTo>
                  <a:pt x="851" y="1716"/>
                </a:lnTo>
                <a:lnTo>
                  <a:pt x="852" y="1716"/>
                </a:lnTo>
                <a:lnTo>
                  <a:pt x="852" y="1717"/>
                </a:lnTo>
                <a:lnTo>
                  <a:pt x="854" y="1717"/>
                </a:lnTo>
                <a:lnTo>
                  <a:pt x="854" y="1718"/>
                </a:lnTo>
                <a:lnTo>
                  <a:pt x="855" y="1718"/>
                </a:lnTo>
                <a:lnTo>
                  <a:pt x="859" y="1721"/>
                </a:lnTo>
                <a:lnTo>
                  <a:pt x="848" y="1752"/>
                </a:lnTo>
                <a:lnTo>
                  <a:pt x="847" y="1755"/>
                </a:lnTo>
                <a:lnTo>
                  <a:pt x="863" y="1725"/>
                </a:lnTo>
                <a:lnTo>
                  <a:pt x="871" y="1733"/>
                </a:lnTo>
                <a:lnTo>
                  <a:pt x="873" y="1733"/>
                </a:lnTo>
                <a:lnTo>
                  <a:pt x="874" y="1732"/>
                </a:lnTo>
                <a:lnTo>
                  <a:pt x="874" y="1731"/>
                </a:lnTo>
                <a:lnTo>
                  <a:pt x="881" y="1725"/>
                </a:lnTo>
                <a:lnTo>
                  <a:pt x="882" y="1724"/>
                </a:lnTo>
                <a:lnTo>
                  <a:pt x="884" y="1724"/>
                </a:lnTo>
                <a:lnTo>
                  <a:pt x="885" y="1724"/>
                </a:lnTo>
                <a:lnTo>
                  <a:pt x="886" y="1725"/>
                </a:lnTo>
                <a:lnTo>
                  <a:pt x="888" y="1725"/>
                </a:lnTo>
                <a:lnTo>
                  <a:pt x="888" y="1726"/>
                </a:lnTo>
                <a:lnTo>
                  <a:pt x="889" y="1726"/>
                </a:lnTo>
                <a:lnTo>
                  <a:pt x="888" y="1728"/>
                </a:lnTo>
                <a:lnTo>
                  <a:pt x="886" y="1729"/>
                </a:lnTo>
                <a:lnTo>
                  <a:pt x="884" y="1732"/>
                </a:lnTo>
                <a:lnTo>
                  <a:pt x="882" y="1733"/>
                </a:lnTo>
                <a:lnTo>
                  <a:pt x="880" y="1736"/>
                </a:lnTo>
                <a:lnTo>
                  <a:pt x="878" y="1737"/>
                </a:lnTo>
                <a:lnTo>
                  <a:pt x="878" y="1739"/>
                </a:lnTo>
                <a:lnTo>
                  <a:pt x="881" y="1741"/>
                </a:lnTo>
                <a:lnTo>
                  <a:pt x="882" y="1743"/>
                </a:lnTo>
                <a:lnTo>
                  <a:pt x="885" y="1746"/>
                </a:lnTo>
                <a:lnTo>
                  <a:pt x="889" y="1750"/>
                </a:lnTo>
                <a:lnTo>
                  <a:pt x="893" y="1752"/>
                </a:lnTo>
                <a:lnTo>
                  <a:pt x="899" y="1758"/>
                </a:lnTo>
                <a:lnTo>
                  <a:pt x="901" y="1760"/>
                </a:lnTo>
                <a:lnTo>
                  <a:pt x="907" y="1765"/>
                </a:lnTo>
                <a:lnTo>
                  <a:pt x="907" y="1763"/>
                </a:lnTo>
                <a:lnTo>
                  <a:pt x="910" y="1765"/>
                </a:lnTo>
                <a:lnTo>
                  <a:pt x="911" y="1766"/>
                </a:lnTo>
                <a:lnTo>
                  <a:pt x="912" y="1767"/>
                </a:lnTo>
                <a:lnTo>
                  <a:pt x="914" y="1769"/>
                </a:lnTo>
                <a:lnTo>
                  <a:pt x="915" y="1770"/>
                </a:lnTo>
                <a:lnTo>
                  <a:pt x="922" y="1775"/>
                </a:lnTo>
                <a:lnTo>
                  <a:pt x="922" y="1777"/>
                </a:lnTo>
                <a:lnTo>
                  <a:pt x="905" y="1797"/>
                </a:lnTo>
                <a:lnTo>
                  <a:pt x="897" y="1807"/>
                </a:lnTo>
                <a:lnTo>
                  <a:pt x="896" y="1807"/>
                </a:lnTo>
                <a:lnTo>
                  <a:pt x="888" y="1826"/>
                </a:lnTo>
                <a:lnTo>
                  <a:pt x="886" y="1827"/>
                </a:lnTo>
                <a:lnTo>
                  <a:pt x="885" y="1830"/>
                </a:lnTo>
                <a:lnTo>
                  <a:pt x="885" y="1831"/>
                </a:lnTo>
                <a:lnTo>
                  <a:pt x="884" y="1831"/>
                </a:lnTo>
                <a:lnTo>
                  <a:pt x="881" y="1831"/>
                </a:lnTo>
                <a:lnTo>
                  <a:pt x="882" y="1833"/>
                </a:lnTo>
                <a:lnTo>
                  <a:pt x="884" y="1833"/>
                </a:lnTo>
                <a:lnTo>
                  <a:pt x="884" y="1834"/>
                </a:lnTo>
                <a:lnTo>
                  <a:pt x="885" y="1834"/>
                </a:lnTo>
                <a:lnTo>
                  <a:pt x="885" y="1835"/>
                </a:lnTo>
                <a:lnTo>
                  <a:pt x="886" y="1835"/>
                </a:lnTo>
                <a:lnTo>
                  <a:pt x="888" y="1837"/>
                </a:lnTo>
                <a:lnTo>
                  <a:pt x="889" y="1838"/>
                </a:lnTo>
                <a:lnTo>
                  <a:pt x="890" y="1839"/>
                </a:lnTo>
                <a:lnTo>
                  <a:pt x="892" y="1839"/>
                </a:lnTo>
                <a:lnTo>
                  <a:pt x="892" y="1841"/>
                </a:lnTo>
                <a:lnTo>
                  <a:pt x="893" y="1842"/>
                </a:lnTo>
                <a:lnTo>
                  <a:pt x="895" y="1842"/>
                </a:lnTo>
                <a:lnTo>
                  <a:pt x="896" y="1843"/>
                </a:lnTo>
                <a:lnTo>
                  <a:pt x="896" y="1834"/>
                </a:lnTo>
                <a:lnTo>
                  <a:pt x="893" y="1828"/>
                </a:lnTo>
                <a:lnTo>
                  <a:pt x="893" y="1827"/>
                </a:lnTo>
                <a:lnTo>
                  <a:pt x="895" y="1827"/>
                </a:lnTo>
                <a:lnTo>
                  <a:pt x="895" y="1826"/>
                </a:lnTo>
                <a:lnTo>
                  <a:pt x="896" y="1826"/>
                </a:lnTo>
                <a:lnTo>
                  <a:pt x="896" y="1826"/>
                </a:lnTo>
                <a:lnTo>
                  <a:pt x="903" y="1811"/>
                </a:lnTo>
                <a:lnTo>
                  <a:pt x="904" y="1812"/>
                </a:lnTo>
                <a:lnTo>
                  <a:pt x="905" y="1814"/>
                </a:lnTo>
                <a:lnTo>
                  <a:pt x="901" y="1824"/>
                </a:lnTo>
                <a:lnTo>
                  <a:pt x="903" y="1824"/>
                </a:lnTo>
                <a:lnTo>
                  <a:pt x="904" y="1824"/>
                </a:lnTo>
                <a:lnTo>
                  <a:pt x="901" y="1830"/>
                </a:lnTo>
                <a:lnTo>
                  <a:pt x="901" y="1831"/>
                </a:lnTo>
                <a:lnTo>
                  <a:pt x="904" y="1831"/>
                </a:lnTo>
                <a:lnTo>
                  <a:pt x="907" y="1831"/>
                </a:lnTo>
                <a:lnTo>
                  <a:pt x="905" y="1826"/>
                </a:lnTo>
                <a:lnTo>
                  <a:pt x="905" y="1824"/>
                </a:lnTo>
                <a:lnTo>
                  <a:pt x="905" y="1823"/>
                </a:lnTo>
                <a:lnTo>
                  <a:pt x="907" y="1823"/>
                </a:lnTo>
                <a:lnTo>
                  <a:pt x="907" y="1824"/>
                </a:lnTo>
                <a:lnTo>
                  <a:pt x="907" y="1826"/>
                </a:lnTo>
                <a:lnTo>
                  <a:pt x="908" y="1834"/>
                </a:lnTo>
                <a:lnTo>
                  <a:pt x="910" y="1834"/>
                </a:lnTo>
                <a:lnTo>
                  <a:pt x="911" y="1834"/>
                </a:lnTo>
                <a:lnTo>
                  <a:pt x="910" y="1827"/>
                </a:lnTo>
                <a:lnTo>
                  <a:pt x="912" y="1827"/>
                </a:lnTo>
                <a:lnTo>
                  <a:pt x="911" y="1824"/>
                </a:lnTo>
                <a:lnTo>
                  <a:pt x="911" y="1823"/>
                </a:lnTo>
                <a:lnTo>
                  <a:pt x="911" y="1818"/>
                </a:lnTo>
                <a:lnTo>
                  <a:pt x="911" y="1812"/>
                </a:lnTo>
                <a:lnTo>
                  <a:pt x="918" y="1815"/>
                </a:lnTo>
                <a:lnTo>
                  <a:pt x="923" y="1801"/>
                </a:lnTo>
                <a:lnTo>
                  <a:pt x="919" y="1797"/>
                </a:lnTo>
                <a:lnTo>
                  <a:pt x="916" y="1796"/>
                </a:lnTo>
                <a:lnTo>
                  <a:pt x="914" y="1793"/>
                </a:lnTo>
                <a:lnTo>
                  <a:pt x="924" y="1778"/>
                </a:lnTo>
                <a:lnTo>
                  <a:pt x="926" y="1778"/>
                </a:lnTo>
                <a:lnTo>
                  <a:pt x="934" y="1758"/>
                </a:lnTo>
                <a:lnTo>
                  <a:pt x="935" y="1758"/>
                </a:lnTo>
                <a:lnTo>
                  <a:pt x="937" y="1754"/>
                </a:lnTo>
                <a:lnTo>
                  <a:pt x="938" y="1752"/>
                </a:lnTo>
                <a:lnTo>
                  <a:pt x="942" y="1754"/>
                </a:lnTo>
                <a:lnTo>
                  <a:pt x="942" y="1754"/>
                </a:lnTo>
                <a:lnTo>
                  <a:pt x="939" y="1759"/>
                </a:lnTo>
                <a:lnTo>
                  <a:pt x="934" y="1770"/>
                </a:lnTo>
                <a:lnTo>
                  <a:pt x="929" y="1781"/>
                </a:lnTo>
                <a:lnTo>
                  <a:pt x="930" y="1782"/>
                </a:lnTo>
                <a:lnTo>
                  <a:pt x="931" y="1782"/>
                </a:lnTo>
                <a:lnTo>
                  <a:pt x="933" y="1784"/>
                </a:lnTo>
                <a:lnTo>
                  <a:pt x="933" y="1785"/>
                </a:lnTo>
                <a:lnTo>
                  <a:pt x="935" y="1786"/>
                </a:lnTo>
                <a:lnTo>
                  <a:pt x="937" y="1786"/>
                </a:lnTo>
                <a:lnTo>
                  <a:pt x="939" y="1778"/>
                </a:lnTo>
                <a:lnTo>
                  <a:pt x="941" y="1777"/>
                </a:lnTo>
                <a:lnTo>
                  <a:pt x="938" y="1774"/>
                </a:lnTo>
                <a:lnTo>
                  <a:pt x="938" y="1773"/>
                </a:lnTo>
                <a:lnTo>
                  <a:pt x="939" y="1771"/>
                </a:lnTo>
                <a:lnTo>
                  <a:pt x="939" y="1770"/>
                </a:lnTo>
                <a:lnTo>
                  <a:pt x="941" y="1770"/>
                </a:lnTo>
                <a:lnTo>
                  <a:pt x="941" y="1769"/>
                </a:lnTo>
                <a:lnTo>
                  <a:pt x="942" y="1765"/>
                </a:lnTo>
                <a:lnTo>
                  <a:pt x="944" y="1763"/>
                </a:lnTo>
                <a:lnTo>
                  <a:pt x="948" y="1756"/>
                </a:lnTo>
                <a:lnTo>
                  <a:pt x="946" y="1755"/>
                </a:lnTo>
                <a:lnTo>
                  <a:pt x="949" y="1752"/>
                </a:lnTo>
                <a:lnTo>
                  <a:pt x="949" y="1751"/>
                </a:lnTo>
                <a:lnTo>
                  <a:pt x="954" y="1741"/>
                </a:lnTo>
                <a:lnTo>
                  <a:pt x="960" y="1744"/>
                </a:lnTo>
                <a:lnTo>
                  <a:pt x="961" y="1747"/>
                </a:lnTo>
                <a:lnTo>
                  <a:pt x="963" y="1747"/>
                </a:lnTo>
                <a:lnTo>
                  <a:pt x="960" y="1754"/>
                </a:lnTo>
                <a:lnTo>
                  <a:pt x="960" y="1756"/>
                </a:lnTo>
                <a:lnTo>
                  <a:pt x="958" y="1756"/>
                </a:lnTo>
                <a:lnTo>
                  <a:pt x="960" y="1758"/>
                </a:lnTo>
                <a:lnTo>
                  <a:pt x="961" y="1758"/>
                </a:lnTo>
                <a:lnTo>
                  <a:pt x="961" y="1756"/>
                </a:lnTo>
                <a:lnTo>
                  <a:pt x="965" y="1748"/>
                </a:lnTo>
                <a:lnTo>
                  <a:pt x="967" y="1750"/>
                </a:lnTo>
                <a:lnTo>
                  <a:pt x="963" y="1756"/>
                </a:lnTo>
                <a:lnTo>
                  <a:pt x="964" y="1756"/>
                </a:lnTo>
                <a:lnTo>
                  <a:pt x="965" y="1755"/>
                </a:lnTo>
                <a:lnTo>
                  <a:pt x="972" y="1758"/>
                </a:lnTo>
                <a:lnTo>
                  <a:pt x="973" y="1759"/>
                </a:lnTo>
                <a:lnTo>
                  <a:pt x="987" y="1765"/>
                </a:lnTo>
                <a:lnTo>
                  <a:pt x="990" y="1758"/>
                </a:lnTo>
                <a:lnTo>
                  <a:pt x="990" y="1756"/>
                </a:lnTo>
                <a:lnTo>
                  <a:pt x="988" y="1756"/>
                </a:lnTo>
                <a:lnTo>
                  <a:pt x="987" y="1756"/>
                </a:lnTo>
                <a:lnTo>
                  <a:pt x="986" y="1756"/>
                </a:lnTo>
                <a:lnTo>
                  <a:pt x="986" y="1755"/>
                </a:lnTo>
                <a:lnTo>
                  <a:pt x="984" y="1755"/>
                </a:lnTo>
                <a:lnTo>
                  <a:pt x="983" y="1755"/>
                </a:lnTo>
                <a:lnTo>
                  <a:pt x="980" y="1760"/>
                </a:lnTo>
                <a:lnTo>
                  <a:pt x="965" y="1754"/>
                </a:lnTo>
                <a:lnTo>
                  <a:pt x="965" y="1754"/>
                </a:lnTo>
                <a:lnTo>
                  <a:pt x="975" y="1756"/>
                </a:lnTo>
                <a:lnTo>
                  <a:pt x="977" y="1754"/>
                </a:lnTo>
                <a:lnTo>
                  <a:pt x="968" y="1751"/>
                </a:lnTo>
                <a:lnTo>
                  <a:pt x="968" y="1750"/>
                </a:lnTo>
                <a:lnTo>
                  <a:pt x="968" y="1748"/>
                </a:lnTo>
                <a:lnTo>
                  <a:pt x="968" y="1747"/>
                </a:lnTo>
                <a:lnTo>
                  <a:pt x="968" y="1746"/>
                </a:lnTo>
                <a:lnTo>
                  <a:pt x="954" y="1741"/>
                </a:lnTo>
                <a:lnTo>
                  <a:pt x="950" y="1739"/>
                </a:lnTo>
                <a:lnTo>
                  <a:pt x="944" y="1735"/>
                </a:lnTo>
                <a:lnTo>
                  <a:pt x="935" y="1729"/>
                </a:lnTo>
                <a:lnTo>
                  <a:pt x="926" y="1722"/>
                </a:lnTo>
                <a:lnTo>
                  <a:pt x="911" y="1714"/>
                </a:lnTo>
                <a:lnTo>
                  <a:pt x="888" y="1699"/>
                </a:lnTo>
                <a:lnTo>
                  <a:pt x="880" y="1694"/>
                </a:lnTo>
                <a:lnTo>
                  <a:pt x="882" y="1691"/>
                </a:lnTo>
                <a:lnTo>
                  <a:pt x="886" y="1687"/>
                </a:lnTo>
                <a:lnTo>
                  <a:pt x="888" y="1683"/>
                </a:lnTo>
                <a:lnTo>
                  <a:pt x="896" y="1671"/>
                </a:lnTo>
                <a:lnTo>
                  <a:pt x="901" y="1665"/>
                </a:lnTo>
                <a:lnTo>
                  <a:pt x="908" y="1657"/>
                </a:lnTo>
                <a:lnTo>
                  <a:pt x="912" y="1654"/>
                </a:lnTo>
                <a:lnTo>
                  <a:pt x="912" y="1650"/>
                </a:lnTo>
                <a:lnTo>
                  <a:pt x="912" y="1626"/>
                </a:lnTo>
                <a:lnTo>
                  <a:pt x="916" y="1614"/>
                </a:lnTo>
                <a:lnTo>
                  <a:pt x="918" y="1612"/>
                </a:lnTo>
                <a:lnTo>
                  <a:pt x="914" y="1596"/>
                </a:lnTo>
                <a:lnTo>
                  <a:pt x="912" y="1593"/>
                </a:lnTo>
                <a:lnTo>
                  <a:pt x="912" y="1590"/>
                </a:lnTo>
                <a:lnTo>
                  <a:pt x="911" y="1589"/>
                </a:lnTo>
                <a:lnTo>
                  <a:pt x="908" y="1580"/>
                </a:lnTo>
                <a:lnTo>
                  <a:pt x="907" y="1575"/>
                </a:lnTo>
                <a:lnTo>
                  <a:pt x="907" y="1574"/>
                </a:lnTo>
                <a:lnTo>
                  <a:pt x="905" y="1573"/>
                </a:lnTo>
                <a:lnTo>
                  <a:pt x="905" y="1571"/>
                </a:lnTo>
                <a:lnTo>
                  <a:pt x="904" y="1573"/>
                </a:lnTo>
                <a:lnTo>
                  <a:pt x="889" y="1580"/>
                </a:lnTo>
                <a:lnTo>
                  <a:pt x="869" y="1589"/>
                </a:lnTo>
                <a:lnTo>
                  <a:pt x="842" y="1601"/>
                </a:lnTo>
                <a:lnTo>
                  <a:pt x="832" y="1605"/>
                </a:lnTo>
                <a:lnTo>
                  <a:pt x="789" y="1626"/>
                </a:lnTo>
                <a:lnTo>
                  <a:pt x="782" y="1629"/>
                </a:lnTo>
                <a:lnTo>
                  <a:pt x="780" y="1627"/>
                </a:lnTo>
                <a:lnTo>
                  <a:pt x="780" y="1626"/>
                </a:lnTo>
                <a:lnTo>
                  <a:pt x="787" y="1623"/>
                </a:lnTo>
                <a:lnTo>
                  <a:pt x="801" y="1618"/>
                </a:lnTo>
                <a:lnTo>
                  <a:pt x="831" y="1603"/>
                </a:lnTo>
                <a:lnTo>
                  <a:pt x="848" y="1596"/>
                </a:lnTo>
                <a:lnTo>
                  <a:pt x="863" y="1589"/>
                </a:lnTo>
                <a:lnTo>
                  <a:pt x="867" y="1588"/>
                </a:lnTo>
                <a:lnTo>
                  <a:pt x="867" y="1586"/>
                </a:lnTo>
                <a:lnTo>
                  <a:pt x="867" y="1582"/>
                </a:lnTo>
                <a:lnTo>
                  <a:pt x="867" y="1580"/>
                </a:lnTo>
                <a:lnTo>
                  <a:pt x="869" y="1577"/>
                </a:lnTo>
                <a:lnTo>
                  <a:pt x="870" y="1575"/>
                </a:lnTo>
                <a:lnTo>
                  <a:pt x="871" y="1574"/>
                </a:lnTo>
                <a:lnTo>
                  <a:pt x="874" y="1571"/>
                </a:lnTo>
                <a:lnTo>
                  <a:pt x="874" y="1570"/>
                </a:lnTo>
                <a:lnTo>
                  <a:pt x="873" y="1567"/>
                </a:lnTo>
                <a:lnTo>
                  <a:pt x="873" y="1565"/>
                </a:lnTo>
                <a:lnTo>
                  <a:pt x="871" y="1562"/>
                </a:lnTo>
                <a:lnTo>
                  <a:pt x="871" y="1561"/>
                </a:lnTo>
                <a:lnTo>
                  <a:pt x="871" y="1558"/>
                </a:lnTo>
                <a:lnTo>
                  <a:pt x="870" y="1552"/>
                </a:lnTo>
                <a:lnTo>
                  <a:pt x="869" y="1547"/>
                </a:lnTo>
                <a:lnTo>
                  <a:pt x="867" y="1541"/>
                </a:lnTo>
                <a:lnTo>
                  <a:pt x="865" y="1537"/>
                </a:lnTo>
                <a:lnTo>
                  <a:pt x="862" y="1533"/>
                </a:lnTo>
                <a:lnTo>
                  <a:pt x="858" y="1531"/>
                </a:lnTo>
                <a:lnTo>
                  <a:pt x="852" y="1529"/>
                </a:lnTo>
                <a:lnTo>
                  <a:pt x="847" y="1525"/>
                </a:lnTo>
                <a:lnTo>
                  <a:pt x="844" y="1522"/>
                </a:lnTo>
                <a:lnTo>
                  <a:pt x="843" y="1522"/>
                </a:lnTo>
                <a:lnTo>
                  <a:pt x="842" y="1522"/>
                </a:lnTo>
                <a:lnTo>
                  <a:pt x="842" y="1521"/>
                </a:lnTo>
                <a:lnTo>
                  <a:pt x="840" y="1521"/>
                </a:lnTo>
                <a:lnTo>
                  <a:pt x="839" y="1521"/>
                </a:lnTo>
                <a:lnTo>
                  <a:pt x="837" y="1521"/>
                </a:lnTo>
                <a:lnTo>
                  <a:pt x="837" y="1520"/>
                </a:lnTo>
                <a:lnTo>
                  <a:pt x="836" y="1520"/>
                </a:lnTo>
                <a:lnTo>
                  <a:pt x="835" y="1520"/>
                </a:lnTo>
                <a:lnTo>
                  <a:pt x="833" y="1520"/>
                </a:lnTo>
                <a:lnTo>
                  <a:pt x="833" y="1518"/>
                </a:lnTo>
                <a:lnTo>
                  <a:pt x="832" y="1518"/>
                </a:lnTo>
                <a:lnTo>
                  <a:pt x="831" y="1518"/>
                </a:lnTo>
                <a:lnTo>
                  <a:pt x="831" y="1518"/>
                </a:lnTo>
                <a:lnTo>
                  <a:pt x="829" y="1517"/>
                </a:lnTo>
                <a:lnTo>
                  <a:pt x="828" y="1517"/>
                </a:lnTo>
                <a:lnTo>
                  <a:pt x="827" y="1517"/>
                </a:lnTo>
                <a:lnTo>
                  <a:pt x="825" y="1517"/>
                </a:lnTo>
                <a:lnTo>
                  <a:pt x="824" y="1517"/>
                </a:lnTo>
                <a:lnTo>
                  <a:pt x="823" y="1517"/>
                </a:lnTo>
                <a:lnTo>
                  <a:pt x="821" y="1517"/>
                </a:lnTo>
                <a:lnTo>
                  <a:pt x="820" y="1517"/>
                </a:lnTo>
                <a:lnTo>
                  <a:pt x="818" y="1517"/>
                </a:lnTo>
                <a:lnTo>
                  <a:pt x="818" y="1516"/>
                </a:lnTo>
                <a:lnTo>
                  <a:pt x="817" y="1516"/>
                </a:lnTo>
                <a:lnTo>
                  <a:pt x="816" y="1516"/>
                </a:lnTo>
                <a:lnTo>
                  <a:pt x="814" y="1516"/>
                </a:lnTo>
                <a:lnTo>
                  <a:pt x="813" y="1516"/>
                </a:lnTo>
                <a:lnTo>
                  <a:pt x="812" y="1516"/>
                </a:lnTo>
                <a:lnTo>
                  <a:pt x="810" y="1516"/>
                </a:lnTo>
                <a:lnTo>
                  <a:pt x="809" y="1516"/>
                </a:lnTo>
                <a:lnTo>
                  <a:pt x="809" y="1514"/>
                </a:lnTo>
                <a:lnTo>
                  <a:pt x="808" y="1514"/>
                </a:lnTo>
                <a:lnTo>
                  <a:pt x="806" y="1514"/>
                </a:lnTo>
                <a:lnTo>
                  <a:pt x="805" y="1514"/>
                </a:lnTo>
                <a:lnTo>
                  <a:pt x="803" y="1514"/>
                </a:lnTo>
                <a:lnTo>
                  <a:pt x="802" y="1514"/>
                </a:lnTo>
                <a:lnTo>
                  <a:pt x="801" y="1514"/>
                </a:lnTo>
                <a:lnTo>
                  <a:pt x="799" y="1514"/>
                </a:lnTo>
                <a:lnTo>
                  <a:pt x="798" y="1513"/>
                </a:lnTo>
                <a:lnTo>
                  <a:pt x="798" y="1513"/>
                </a:lnTo>
                <a:lnTo>
                  <a:pt x="797" y="1513"/>
                </a:lnTo>
                <a:lnTo>
                  <a:pt x="795" y="1513"/>
                </a:lnTo>
                <a:lnTo>
                  <a:pt x="794" y="1513"/>
                </a:lnTo>
                <a:lnTo>
                  <a:pt x="794" y="1514"/>
                </a:lnTo>
                <a:lnTo>
                  <a:pt x="793" y="1514"/>
                </a:lnTo>
                <a:lnTo>
                  <a:pt x="791" y="1514"/>
                </a:lnTo>
                <a:lnTo>
                  <a:pt x="791" y="1513"/>
                </a:lnTo>
                <a:lnTo>
                  <a:pt x="790" y="1513"/>
                </a:lnTo>
                <a:lnTo>
                  <a:pt x="789" y="1513"/>
                </a:lnTo>
                <a:lnTo>
                  <a:pt x="787" y="1513"/>
                </a:lnTo>
                <a:lnTo>
                  <a:pt x="787" y="1512"/>
                </a:lnTo>
                <a:lnTo>
                  <a:pt x="786" y="1512"/>
                </a:lnTo>
                <a:lnTo>
                  <a:pt x="784" y="1512"/>
                </a:lnTo>
                <a:lnTo>
                  <a:pt x="784" y="1510"/>
                </a:lnTo>
                <a:lnTo>
                  <a:pt x="783" y="1510"/>
                </a:lnTo>
                <a:lnTo>
                  <a:pt x="782" y="1510"/>
                </a:lnTo>
                <a:lnTo>
                  <a:pt x="782" y="1509"/>
                </a:lnTo>
                <a:lnTo>
                  <a:pt x="780" y="1509"/>
                </a:lnTo>
                <a:lnTo>
                  <a:pt x="779" y="1507"/>
                </a:lnTo>
                <a:lnTo>
                  <a:pt x="779" y="1506"/>
                </a:lnTo>
                <a:lnTo>
                  <a:pt x="779" y="1505"/>
                </a:lnTo>
                <a:lnTo>
                  <a:pt x="779" y="1503"/>
                </a:lnTo>
                <a:lnTo>
                  <a:pt x="779" y="1502"/>
                </a:lnTo>
                <a:lnTo>
                  <a:pt x="779" y="1501"/>
                </a:lnTo>
                <a:lnTo>
                  <a:pt x="780" y="1491"/>
                </a:lnTo>
                <a:lnTo>
                  <a:pt x="780" y="1488"/>
                </a:lnTo>
                <a:lnTo>
                  <a:pt x="780" y="1480"/>
                </a:lnTo>
                <a:lnTo>
                  <a:pt x="780" y="1469"/>
                </a:lnTo>
                <a:lnTo>
                  <a:pt x="779" y="1469"/>
                </a:lnTo>
                <a:lnTo>
                  <a:pt x="778" y="1469"/>
                </a:lnTo>
                <a:lnTo>
                  <a:pt x="765" y="1467"/>
                </a:lnTo>
                <a:lnTo>
                  <a:pt x="760" y="1465"/>
                </a:lnTo>
                <a:lnTo>
                  <a:pt x="756" y="1464"/>
                </a:lnTo>
                <a:lnTo>
                  <a:pt x="750" y="1463"/>
                </a:lnTo>
                <a:lnTo>
                  <a:pt x="750" y="1464"/>
                </a:lnTo>
                <a:lnTo>
                  <a:pt x="750" y="1465"/>
                </a:lnTo>
                <a:lnTo>
                  <a:pt x="752" y="1465"/>
                </a:lnTo>
                <a:lnTo>
                  <a:pt x="752" y="1467"/>
                </a:lnTo>
                <a:lnTo>
                  <a:pt x="753" y="1468"/>
                </a:lnTo>
                <a:lnTo>
                  <a:pt x="753" y="1469"/>
                </a:lnTo>
                <a:lnTo>
                  <a:pt x="755" y="1469"/>
                </a:lnTo>
                <a:lnTo>
                  <a:pt x="755" y="1471"/>
                </a:lnTo>
                <a:lnTo>
                  <a:pt x="755" y="1472"/>
                </a:lnTo>
                <a:lnTo>
                  <a:pt x="756" y="1472"/>
                </a:lnTo>
                <a:lnTo>
                  <a:pt x="756" y="1473"/>
                </a:lnTo>
                <a:lnTo>
                  <a:pt x="756" y="1475"/>
                </a:lnTo>
                <a:lnTo>
                  <a:pt x="757" y="1475"/>
                </a:lnTo>
                <a:lnTo>
                  <a:pt x="757" y="1476"/>
                </a:lnTo>
                <a:lnTo>
                  <a:pt x="759" y="1478"/>
                </a:lnTo>
                <a:lnTo>
                  <a:pt x="760" y="1479"/>
                </a:lnTo>
                <a:lnTo>
                  <a:pt x="760" y="1480"/>
                </a:lnTo>
                <a:lnTo>
                  <a:pt x="761" y="1480"/>
                </a:lnTo>
                <a:lnTo>
                  <a:pt x="761" y="1482"/>
                </a:lnTo>
                <a:lnTo>
                  <a:pt x="763" y="1483"/>
                </a:lnTo>
                <a:lnTo>
                  <a:pt x="763" y="1484"/>
                </a:lnTo>
                <a:lnTo>
                  <a:pt x="760" y="1487"/>
                </a:lnTo>
                <a:lnTo>
                  <a:pt x="756" y="1487"/>
                </a:lnTo>
                <a:lnTo>
                  <a:pt x="755" y="1486"/>
                </a:lnTo>
                <a:lnTo>
                  <a:pt x="753" y="1486"/>
                </a:lnTo>
                <a:lnTo>
                  <a:pt x="752" y="1486"/>
                </a:lnTo>
                <a:lnTo>
                  <a:pt x="752" y="1484"/>
                </a:lnTo>
                <a:lnTo>
                  <a:pt x="750" y="1484"/>
                </a:lnTo>
                <a:lnTo>
                  <a:pt x="749" y="1484"/>
                </a:lnTo>
                <a:lnTo>
                  <a:pt x="748" y="1484"/>
                </a:lnTo>
                <a:lnTo>
                  <a:pt x="748" y="1483"/>
                </a:lnTo>
                <a:lnTo>
                  <a:pt x="746" y="1483"/>
                </a:lnTo>
                <a:lnTo>
                  <a:pt x="745" y="1483"/>
                </a:lnTo>
                <a:lnTo>
                  <a:pt x="745" y="1482"/>
                </a:lnTo>
                <a:lnTo>
                  <a:pt x="744" y="1482"/>
                </a:lnTo>
                <a:lnTo>
                  <a:pt x="742" y="1482"/>
                </a:lnTo>
                <a:lnTo>
                  <a:pt x="741" y="1482"/>
                </a:lnTo>
                <a:lnTo>
                  <a:pt x="741" y="1480"/>
                </a:lnTo>
                <a:lnTo>
                  <a:pt x="740" y="1480"/>
                </a:lnTo>
                <a:lnTo>
                  <a:pt x="738" y="1480"/>
                </a:lnTo>
                <a:lnTo>
                  <a:pt x="738" y="1479"/>
                </a:lnTo>
                <a:lnTo>
                  <a:pt x="737" y="1479"/>
                </a:lnTo>
                <a:lnTo>
                  <a:pt x="736" y="1479"/>
                </a:lnTo>
                <a:lnTo>
                  <a:pt x="734" y="1479"/>
                </a:lnTo>
                <a:lnTo>
                  <a:pt x="734" y="1478"/>
                </a:lnTo>
                <a:lnTo>
                  <a:pt x="733" y="1478"/>
                </a:lnTo>
                <a:lnTo>
                  <a:pt x="733" y="1478"/>
                </a:lnTo>
                <a:lnTo>
                  <a:pt x="733" y="1476"/>
                </a:lnTo>
                <a:lnTo>
                  <a:pt x="731" y="1476"/>
                </a:lnTo>
                <a:lnTo>
                  <a:pt x="730" y="1476"/>
                </a:lnTo>
                <a:lnTo>
                  <a:pt x="730" y="1475"/>
                </a:lnTo>
                <a:lnTo>
                  <a:pt x="729" y="1475"/>
                </a:lnTo>
                <a:lnTo>
                  <a:pt x="727" y="1475"/>
                </a:lnTo>
                <a:lnTo>
                  <a:pt x="726" y="1473"/>
                </a:lnTo>
                <a:lnTo>
                  <a:pt x="725" y="1473"/>
                </a:lnTo>
                <a:lnTo>
                  <a:pt x="723" y="1473"/>
                </a:lnTo>
                <a:lnTo>
                  <a:pt x="723" y="1472"/>
                </a:lnTo>
                <a:lnTo>
                  <a:pt x="722" y="1472"/>
                </a:lnTo>
                <a:lnTo>
                  <a:pt x="721" y="1472"/>
                </a:lnTo>
                <a:lnTo>
                  <a:pt x="719" y="1471"/>
                </a:lnTo>
                <a:lnTo>
                  <a:pt x="718" y="1471"/>
                </a:lnTo>
                <a:lnTo>
                  <a:pt x="716" y="1471"/>
                </a:lnTo>
                <a:lnTo>
                  <a:pt x="716" y="1469"/>
                </a:lnTo>
                <a:lnTo>
                  <a:pt x="715" y="1469"/>
                </a:lnTo>
                <a:lnTo>
                  <a:pt x="714" y="1469"/>
                </a:lnTo>
                <a:lnTo>
                  <a:pt x="712" y="1469"/>
                </a:lnTo>
                <a:lnTo>
                  <a:pt x="712" y="1468"/>
                </a:lnTo>
                <a:lnTo>
                  <a:pt x="711" y="1468"/>
                </a:lnTo>
                <a:lnTo>
                  <a:pt x="710" y="1468"/>
                </a:lnTo>
                <a:lnTo>
                  <a:pt x="710" y="1467"/>
                </a:lnTo>
                <a:lnTo>
                  <a:pt x="708" y="1467"/>
                </a:lnTo>
                <a:lnTo>
                  <a:pt x="707" y="1467"/>
                </a:lnTo>
                <a:lnTo>
                  <a:pt x="707" y="1465"/>
                </a:lnTo>
                <a:lnTo>
                  <a:pt x="706" y="1465"/>
                </a:lnTo>
                <a:lnTo>
                  <a:pt x="704" y="1465"/>
                </a:lnTo>
                <a:lnTo>
                  <a:pt x="703" y="1464"/>
                </a:lnTo>
                <a:lnTo>
                  <a:pt x="702" y="1464"/>
                </a:lnTo>
                <a:lnTo>
                  <a:pt x="700" y="1464"/>
                </a:lnTo>
                <a:lnTo>
                  <a:pt x="700" y="1463"/>
                </a:lnTo>
                <a:lnTo>
                  <a:pt x="700" y="1463"/>
                </a:lnTo>
                <a:lnTo>
                  <a:pt x="699" y="1463"/>
                </a:lnTo>
                <a:lnTo>
                  <a:pt x="697" y="1463"/>
                </a:lnTo>
                <a:lnTo>
                  <a:pt x="697" y="1461"/>
                </a:lnTo>
                <a:lnTo>
                  <a:pt x="696" y="1461"/>
                </a:lnTo>
                <a:lnTo>
                  <a:pt x="695" y="1461"/>
                </a:lnTo>
                <a:lnTo>
                  <a:pt x="695" y="1460"/>
                </a:lnTo>
                <a:lnTo>
                  <a:pt x="693" y="1460"/>
                </a:lnTo>
                <a:lnTo>
                  <a:pt x="692" y="1460"/>
                </a:lnTo>
                <a:lnTo>
                  <a:pt x="691" y="1460"/>
                </a:lnTo>
                <a:lnTo>
                  <a:pt x="689" y="1460"/>
                </a:lnTo>
                <a:lnTo>
                  <a:pt x="689" y="1459"/>
                </a:lnTo>
                <a:lnTo>
                  <a:pt x="688" y="1459"/>
                </a:lnTo>
                <a:lnTo>
                  <a:pt x="688" y="1457"/>
                </a:lnTo>
                <a:lnTo>
                  <a:pt x="687" y="1457"/>
                </a:lnTo>
                <a:lnTo>
                  <a:pt x="685" y="1457"/>
                </a:lnTo>
                <a:lnTo>
                  <a:pt x="685" y="1456"/>
                </a:lnTo>
                <a:lnTo>
                  <a:pt x="684" y="1456"/>
                </a:lnTo>
                <a:lnTo>
                  <a:pt x="682" y="1456"/>
                </a:lnTo>
                <a:lnTo>
                  <a:pt x="682" y="1454"/>
                </a:lnTo>
                <a:lnTo>
                  <a:pt x="682" y="1453"/>
                </a:lnTo>
                <a:lnTo>
                  <a:pt x="684" y="1453"/>
                </a:lnTo>
                <a:lnTo>
                  <a:pt x="672" y="1452"/>
                </a:lnTo>
                <a:lnTo>
                  <a:pt x="668" y="1452"/>
                </a:lnTo>
                <a:lnTo>
                  <a:pt x="666" y="1452"/>
                </a:lnTo>
                <a:lnTo>
                  <a:pt x="665" y="1452"/>
                </a:lnTo>
                <a:lnTo>
                  <a:pt x="663" y="1452"/>
                </a:lnTo>
                <a:lnTo>
                  <a:pt x="662" y="1452"/>
                </a:lnTo>
                <a:lnTo>
                  <a:pt x="661" y="1452"/>
                </a:lnTo>
                <a:lnTo>
                  <a:pt x="659" y="1452"/>
                </a:lnTo>
                <a:lnTo>
                  <a:pt x="658" y="1452"/>
                </a:lnTo>
                <a:lnTo>
                  <a:pt x="658" y="1453"/>
                </a:lnTo>
                <a:lnTo>
                  <a:pt x="657" y="1453"/>
                </a:lnTo>
                <a:lnTo>
                  <a:pt x="655" y="1453"/>
                </a:lnTo>
                <a:lnTo>
                  <a:pt x="654" y="1453"/>
                </a:lnTo>
                <a:lnTo>
                  <a:pt x="653" y="1453"/>
                </a:lnTo>
                <a:lnTo>
                  <a:pt x="651" y="1453"/>
                </a:lnTo>
                <a:lnTo>
                  <a:pt x="650" y="1453"/>
                </a:lnTo>
                <a:lnTo>
                  <a:pt x="649" y="1453"/>
                </a:lnTo>
                <a:lnTo>
                  <a:pt x="647" y="1453"/>
                </a:lnTo>
                <a:lnTo>
                  <a:pt x="646" y="1453"/>
                </a:lnTo>
                <a:lnTo>
                  <a:pt x="644" y="1453"/>
                </a:lnTo>
                <a:lnTo>
                  <a:pt x="643" y="1453"/>
                </a:lnTo>
                <a:lnTo>
                  <a:pt x="642" y="1453"/>
                </a:lnTo>
                <a:lnTo>
                  <a:pt x="640" y="1454"/>
                </a:lnTo>
                <a:lnTo>
                  <a:pt x="635" y="1454"/>
                </a:lnTo>
                <a:lnTo>
                  <a:pt x="631" y="1456"/>
                </a:lnTo>
                <a:lnTo>
                  <a:pt x="624" y="1457"/>
                </a:lnTo>
                <a:lnTo>
                  <a:pt x="616" y="1459"/>
                </a:lnTo>
                <a:lnTo>
                  <a:pt x="610" y="1460"/>
                </a:lnTo>
                <a:lnTo>
                  <a:pt x="608" y="1460"/>
                </a:lnTo>
                <a:lnTo>
                  <a:pt x="605" y="1460"/>
                </a:lnTo>
                <a:lnTo>
                  <a:pt x="600" y="1461"/>
                </a:lnTo>
                <a:lnTo>
                  <a:pt x="595" y="1463"/>
                </a:lnTo>
                <a:lnTo>
                  <a:pt x="585" y="1465"/>
                </a:lnTo>
                <a:lnTo>
                  <a:pt x="581" y="1467"/>
                </a:lnTo>
                <a:lnTo>
                  <a:pt x="575" y="1468"/>
                </a:lnTo>
                <a:lnTo>
                  <a:pt x="570" y="1471"/>
                </a:lnTo>
                <a:lnTo>
                  <a:pt x="570" y="1471"/>
                </a:lnTo>
                <a:lnTo>
                  <a:pt x="567" y="1472"/>
                </a:lnTo>
                <a:lnTo>
                  <a:pt x="566" y="1472"/>
                </a:lnTo>
                <a:lnTo>
                  <a:pt x="563" y="1473"/>
                </a:lnTo>
                <a:lnTo>
                  <a:pt x="561" y="1473"/>
                </a:lnTo>
                <a:lnTo>
                  <a:pt x="560" y="1473"/>
                </a:lnTo>
                <a:lnTo>
                  <a:pt x="559" y="1473"/>
                </a:lnTo>
                <a:lnTo>
                  <a:pt x="557" y="1473"/>
                </a:lnTo>
                <a:lnTo>
                  <a:pt x="557" y="1475"/>
                </a:lnTo>
                <a:lnTo>
                  <a:pt x="555" y="1475"/>
                </a:lnTo>
                <a:lnTo>
                  <a:pt x="542" y="1479"/>
                </a:lnTo>
                <a:lnTo>
                  <a:pt x="537" y="1480"/>
                </a:lnTo>
                <a:lnTo>
                  <a:pt x="537" y="1478"/>
                </a:lnTo>
                <a:lnTo>
                  <a:pt x="537" y="1475"/>
                </a:lnTo>
                <a:lnTo>
                  <a:pt x="536" y="1476"/>
                </a:lnTo>
                <a:lnTo>
                  <a:pt x="534" y="1476"/>
                </a:lnTo>
                <a:lnTo>
                  <a:pt x="533" y="1478"/>
                </a:lnTo>
                <a:lnTo>
                  <a:pt x="532" y="1478"/>
                </a:lnTo>
                <a:lnTo>
                  <a:pt x="532" y="1479"/>
                </a:lnTo>
                <a:lnTo>
                  <a:pt x="530" y="1479"/>
                </a:lnTo>
                <a:lnTo>
                  <a:pt x="532" y="1482"/>
                </a:lnTo>
                <a:lnTo>
                  <a:pt x="532" y="1483"/>
                </a:lnTo>
                <a:lnTo>
                  <a:pt x="530" y="1483"/>
                </a:lnTo>
                <a:lnTo>
                  <a:pt x="530" y="1484"/>
                </a:lnTo>
                <a:lnTo>
                  <a:pt x="529" y="1484"/>
                </a:lnTo>
                <a:lnTo>
                  <a:pt x="528" y="1484"/>
                </a:lnTo>
                <a:lnTo>
                  <a:pt x="528" y="1486"/>
                </a:lnTo>
                <a:lnTo>
                  <a:pt x="526" y="1486"/>
                </a:lnTo>
                <a:lnTo>
                  <a:pt x="525" y="1486"/>
                </a:lnTo>
                <a:lnTo>
                  <a:pt x="525" y="1487"/>
                </a:lnTo>
                <a:lnTo>
                  <a:pt x="523" y="1487"/>
                </a:lnTo>
                <a:lnTo>
                  <a:pt x="523" y="1491"/>
                </a:lnTo>
                <a:lnTo>
                  <a:pt x="532" y="1490"/>
                </a:lnTo>
                <a:lnTo>
                  <a:pt x="537" y="1490"/>
                </a:lnTo>
                <a:lnTo>
                  <a:pt x="537" y="1493"/>
                </a:lnTo>
                <a:lnTo>
                  <a:pt x="537" y="1493"/>
                </a:lnTo>
                <a:lnTo>
                  <a:pt x="537" y="1495"/>
                </a:lnTo>
                <a:lnTo>
                  <a:pt x="537" y="1497"/>
                </a:lnTo>
                <a:lnTo>
                  <a:pt x="533" y="1498"/>
                </a:lnTo>
                <a:lnTo>
                  <a:pt x="537" y="1498"/>
                </a:lnTo>
                <a:lnTo>
                  <a:pt x="537" y="1501"/>
                </a:lnTo>
                <a:lnTo>
                  <a:pt x="537" y="1503"/>
                </a:lnTo>
                <a:lnTo>
                  <a:pt x="537" y="1506"/>
                </a:lnTo>
                <a:lnTo>
                  <a:pt x="537" y="1507"/>
                </a:lnTo>
                <a:lnTo>
                  <a:pt x="530" y="1507"/>
                </a:lnTo>
                <a:lnTo>
                  <a:pt x="530" y="1506"/>
                </a:lnTo>
                <a:lnTo>
                  <a:pt x="525" y="1506"/>
                </a:lnTo>
                <a:lnTo>
                  <a:pt x="523" y="1503"/>
                </a:lnTo>
                <a:lnTo>
                  <a:pt x="521" y="1503"/>
                </a:lnTo>
                <a:lnTo>
                  <a:pt x="521" y="1501"/>
                </a:lnTo>
                <a:lnTo>
                  <a:pt x="518" y="1501"/>
                </a:lnTo>
                <a:lnTo>
                  <a:pt x="517" y="1501"/>
                </a:lnTo>
                <a:lnTo>
                  <a:pt x="515" y="1505"/>
                </a:lnTo>
                <a:lnTo>
                  <a:pt x="515" y="1499"/>
                </a:lnTo>
                <a:lnTo>
                  <a:pt x="513" y="1501"/>
                </a:lnTo>
                <a:lnTo>
                  <a:pt x="513" y="1502"/>
                </a:lnTo>
                <a:lnTo>
                  <a:pt x="510" y="1502"/>
                </a:lnTo>
                <a:lnTo>
                  <a:pt x="510" y="1505"/>
                </a:lnTo>
                <a:lnTo>
                  <a:pt x="508" y="1505"/>
                </a:lnTo>
                <a:lnTo>
                  <a:pt x="507" y="1501"/>
                </a:lnTo>
                <a:lnTo>
                  <a:pt x="504" y="1499"/>
                </a:lnTo>
                <a:lnTo>
                  <a:pt x="506" y="1505"/>
                </a:lnTo>
                <a:lnTo>
                  <a:pt x="506" y="1506"/>
                </a:lnTo>
                <a:lnTo>
                  <a:pt x="507" y="1507"/>
                </a:lnTo>
                <a:lnTo>
                  <a:pt x="507" y="1510"/>
                </a:lnTo>
                <a:lnTo>
                  <a:pt x="507" y="1512"/>
                </a:lnTo>
                <a:lnTo>
                  <a:pt x="508" y="1512"/>
                </a:lnTo>
                <a:lnTo>
                  <a:pt x="510" y="1512"/>
                </a:lnTo>
                <a:lnTo>
                  <a:pt x="513" y="1512"/>
                </a:lnTo>
                <a:lnTo>
                  <a:pt x="514" y="1512"/>
                </a:lnTo>
                <a:lnTo>
                  <a:pt x="515" y="1512"/>
                </a:lnTo>
                <a:lnTo>
                  <a:pt x="517" y="1512"/>
                </a:lnTo>
                <a:lnTo>
                  <a:pt x="518" y="1512"/>
                </a:lnTo>
                <a:lnTo>
                  <a:pt x="519" y="1512"/>
                </a:lnTo>
                <a:lnTo>
                  <a:pt x="519" y="1513"/>
                </a:lnTo>
                <a:lnTo>
                  <a:pt x="521" y="1513"/>
                </a:lnTo>
                <a:lnTo>
                  <a:pt x="521" y="1514"/>
                </a:lnTo>
                <a:lnTo>
                  <a:pt x="522" y="1516"/>
                </a:lnTo>
                <a:lnTo>
                  <a:pt x="523" y="1517"/>
                </a:lnTo>
                <a:lnTo>
                  <a:pt x="526" y="1520"/>
                </a:lnTo>
                <a:lnTo>
                  <a:pt x="528" y="1522"/>
                </a:lnTo>
                <a:lnTo>
                  <a:pt x="528" y="1524"/>
                </a:lnTo>
                <a:lnTo>
                  <a:pt x="529" y="1524"/>
                </a:lnTo>
                <a:lnTo>
                  <a:pt x="530" y="1525"/>
                </a:lnTo>
                <a:lnTo>
                  <a:pt x="532" y="1525"/>
                </a:lnTo>
                <a:lnTo>
                  <a:pt x="533" y="1525"/>
                </a:lnTo>
                <a:lnTo>
                  <a:pt x="533" y="1527"/>
                </a:lnTo>
                <a:lnTo>
                  <a:pt x="534" y="1527"/>
                </a:lnTo>
                <a:lnTo>
                  <a:pt x="536" y="1531"/>
                </a:lnTo>
                <a:lnTo>
                  <a:pt x="537" y="1531"/>
                </a:lnTo>
                <a:lnTo>
                  <a:pt x="537" y="1531"/>
                </a:lnTo>
                <a:lnTo>
                  <a:pt x="537" y="1529"/>
                </a:lnTo>
                <a:lnTo>
                  <a:pt x="536" y="1528"/>
                </a:lnTo>
                <a:lnTo>
                  <a:pt x="536" y="1527"/>
                </a:lnTo>
                <a:lnTo>
                  <a:pt x="536" y="1525"/>
                </a:lnTo>
                <a:lnTo>
                  <a:pt x="534" y="1524"/>
                </a:lnTo>
                <a:lnTo>
                  <a:pt x="537" y="1524"/>
                </a:lnTo>
                <a:lnTo>
                  <a:pt x="537" y="1524"/>
                </a:lnTo>
                <a:lnTo>
                  <a:pt x="537" y="1522"/>
                </a:lnTo>
                <a:lnTo>
                  <a:pt x="538" y="1524"/>
                </a:lnTo>
                <a:lnTo>
                  <a:pt x="538" y="1527"/>
                </a:lnTo>
                <a:lnTo>
                  <a:pt x="540" y="1528"/>
                </a:lnTo>
                <a:lnTo>
                  <a:pt x="545" y="1541"/>
                </a:lnTo>
                <a:lnTo>
                  <a:pt x="547" y="1543"/>
                </a:lnTo>
                <a:lnTo>
                  <a:pt x="547" y="1548"/>
                </a:lnTo>
                <a:lnTo>
                  <a:pt x="548" y="1555"/>
                </a:lnTo>
                <a:lnTo>
                  <a:pt x="549" y="1563"/>
                </a:lnTo>
                <a:lnTo>
                  <a:pt x="551" y="1571"/>
                </a:lnTo>
                <a:lnTo>
                  <a:pt x="548" y="1573"/>
                </a:lnTo>
                <a:lnTo>
                  <a:pt x="540" y="1575"/>
                </a:lnTo>
                <a:lnTo>
                  <a:pt x="540" y="1581"/>
                </a:lnTo>
                <a:lnTo>
                  <a:pt x="540" y="1582"/>
                </a:lnTo>
                <a:lnTo>
                  <a:pt x="540" y="1584"/>
                </a:lnTo>
                <a:lnTo>
                  <a:pt x="540" y="1585"/>
                </a:lnTo>
                <a:lnTo>
                  <a:pt x="540" y="1586"/>
                </a:lnTo>
                <a:lnTo>
                  <a:pt x="541" y="1589"/>
                </a:lnTo>
                <a:lnTo>
                  <a:pt x="540" y="1589"/>
                </a:lnTo>
                <a:lnTo>
                  <a:pt x="540" y="1590"/>
                </a:lnTo>
                <a:lnTo>
                  <a:pt x="538" y="1592"/>
                </a:lnTo>
                <a:lnTo>
                  <a:pt x="537" y="1593"/>
                </a:lnTo>
                <a:lnTo>
                  <a:pt x="537" y="1596"/>
                </a:lnTo>
                <a:lnTo>
                  <a:pt x="534" y="1600"/>
                </a:lnTo>
                <a:lnTo>
                  <a:pt x="534" y="1601"/>
                </a:lnTo>
                <a:lnTo>
                  <a:pt x="533" y="1603"/>
                </a:lnTo>
                <a:lnTo>
                  <a:pt x="533" y="1604"/>
                </a:lnTo>
                <a:lnTo>
                  <a:pt x="534" y="1604"/>
                </a:lnTo>
                <a:lnTo>
                  <a:pt x="530" y="1607"/>
                </a:lnTo>
                <a:lnTo>
                  <a:pt x="529" y="1607"/>
                </a:lnTo>
                <a:lnTo>
                  <a:pt x="528" y="1608"/>
                </a:lnTo>
                <a:lnTo>
                  <a:pt x="523" y="1611"/>
                </a:lnTo>
                <a:lnTo>
                  <a:pt x="521" y="1612"/>
                </a:lnTo>
                <a:lnTo>
                  <a:pt x="518" y="1614"/>
                </a:lnTo>
                <a:lnTo>
                  <a:pt x="514" y="1616"/>
                </a:lnTo>
                <a:lnTo>
                  <a:pt x="508" y="1619"/>
                </a:lnTo>
                <a:lnTo>
                  <a:pt x="507" y="1620"/>
                </a:lnTo>
                <a:lnTo>
                  <a:pt x="506" y="1620"/>
                </a:lnTo>
                <a:lnTo>
                  <a:pt x="506" y="1622"/>
                </a:lnTo>
                <a:lnTo>
                  <a:pt x="504" y="1622"/>
                </a:lnTo>
                <a:lnTo>
                  <a:pt x="504" y="1620"/>
                </a:lnTo>
                <a:lnTo>
                  <a:pt x="503" y="1619"/>
                </a:lnTo>
                <a:lnTo>
                  <a:pt x="503" y="1618"/>
                </a:lnTo>
                <a:lnTo>
                  <a:pt x="503" y="1616"/>
                </a:lnTo>
                <a:lnTo>
                  <a:pt x="502" y="1615"/>
                </a:lnTo>
                <a:lnTo>
                  <a:pt x="500" y="1614"/>
                </a:lnTo>
                <a:lnTo>
                  <a:pt x="499" y="1612"/>
                </a:lnTo>
                <a:lnTo>
                  <a:pt x="498" y="1612"/>
                </a:lnTo>
                <a:lnTo>
                  <a:pt x="495" y="1615"/>
                </a:lnTo>
                <a:lnTo>
                  <a:pt x="492" y="1618"/>
                </a:lnTo>
                <a:lnTo>
                  <a:pt x="491" y="1619"/>
                </a:lnTo>
                <a:lnTo>
                  <a:pt x="489" y="1619"/>
                </a:lnTo>
                <a:lnTo>
                  <a:pt x="488" y="1619"/>
                </a:lnTo>
                <a:lnTo>
                  <a:pt x="487" y="1619"/>
                </a:lnTo>
                <a:lnTo>
                  <a:pt x="487" y="1618"/>
                </a:lnTo>
                <a:lnTo>
                  <a:pt x="487" y="1616"/>
                </a:lnTo>
                <a:lnTo>
                  <a:pt x="485" y="1616"/>
                </a:lnTo>
                <a:lnTo>
                  <a:pt x="484" y="1616"/>
                </a:lnTo>
                <a:lnTo>
                  <a:pt x="483" y="1616"/>
                </a:lnTo>
                <a:lnTo>
                  <a:pt x="481" y="1616"/>
                </a:lnTo>
                <a:lnTo>
                  <a:pt x="480" y="1616"/>
                </a:lnTo>
                <a:lnTo>
                  <a:pt x="481" y="1615"/>
                </a:lnTo>
                <a:lnTo>
                  <a:pt x="483" y="1615"/>
                </a:lnTo>
                <a:lnTo>
                  <a:pt x="484" y="1615"/>
                </a:lnTo>
                <a:lnTo>
                  <a:pt x="485" y="1615"/>
                </a:lnTo>
                <a:lnTo>
                  <a:pt x="485" y="1614"/>
                </a:lnTo>
                <a:lnTo>
                  <a:pt x="487" y="1614"/>
                </a:lnTo>
                <a:lnTo>
                  <a:pt x="487" y="1612"/>
                </a:lnTo>
                <a:lnTo>
                  <a:pt x="485" y="1611"/>
                </a:lnTo>
                <a:lnTo>
                  <a:pt x="484" y="1611"/>
                </a:lnTo>
                <a:lnTo>
                  <a:pt x="484" y="1609"/>
                </a:lnTo>
                <a:lnTo>
                  <a:pt x="484" y="1608"/>
                </a:lnTo>
                <a:lnTo>
                  <a:pt x="483" y="1608"/>
                </a:lnTo>
                <a:lnTo>
                  <a:pt x="483" y="1607"/>
                </a:lnTo>
                <a:lnTo>
                  <a:pt x="481" y="1607"/>
                </a:lnTo>
                <a:lnTo>
                  <a:pt x="481" y="1608"/>
                </a:lnTo>
                <a:lnTo>
                  <a:pt x="480" y="1608"/>
                </a:lnTo>
                <a:lnTo>
                  <a:pt x="479" y="1607"/>
                </a:lnTo>
                <a:lnTo>
                  <a:pt x="477" y="1607"/>
                </a:lnTo>
                <a:lnTo>
                  <a:pt x="476" y="1605"/>
                </a:lnTo>
                <a:lnTo>
                  <a:pt x="474" y="1604"/>
                </a:lnTo>
                <a:lnTo>
                  <a:pt x="473" y="1604"/>
                </a:lnTo>
                <a:lnTo>
                  <a:pt x="472" y="1603"/>
                </a:lnTo>
                <a:lnTo>
                  <a:pt x="470" y="1601"/>
                </a:lnTo>
                <a:lnTo>
                  <a:pt x="470" y="1600"/>
                </a:lnTo>
                <a:lnTo>
                  <a:pt x="469" y="1599"/>
                </a:lnTo>
                <a:lnTo>
                  <a:pt x="468" y="1597"/>
                </a:lnTo>
                <a:lnTo>
                  <a:pt x="466" y="1596"/>
                </a:lnTo>
                <a:lnTo>
                  <a:pt x="465" y="1596"/>
                </a:lnTo>
                <a:lnTo>
                  <a:pt x="465" y="1595"/>
                </a:lnTo>
                <a:lnTo>
                  <a:pt x="465" y="1593"/>
                </a:lnTo>
                <a:lnTo>
                  <a:pt x="464" y="1593"/>
                </a:lnTo>
                <a:lnTo>
                  <a:pt x="464" y="1592"/>
                </a:lnTo>
                <a:lnTo>
                  <a:pt x="462" y="1590"/>
                </a:lnTo>
                <a:lnTo>
                  <a:pt x="461" y="1590"/>
                </a:lnTo>
                <a:lnTo>
                  <a:pt x="458" y="1588"/>
                </a:lnTo>
                <a:lnTo>
                  <a:pt x="457" y="1585"/>
                </a:lnTo>
                <a:lnTo>
                  <a:pt x="455" y="1581"/>
                </a:lnTo>
                <a:lnTo>
                  <a:pt x="454" y="1581"/>
                </a:lnTo>
                <a:lnTo>
                  <a:pt x="451" y="1581"/>
                </a:lnTo>
                <a:lnTo>
                  <a:pt x="450" y="1581"/>
                </a:lnTo>
                <a:lnTo>
                  <a:pt x="447" y="1580"/>
                </a:lnTo>
                <a:lnTo>
                  <a:pt x="445" y="1578"/>
                </a:lnTo>
                <a:lnTo>
                  <a:pt x="443" y="1577"/>
                </a:lnTo>
                <a:lnTo>
                  <a:pt x="442" y="1575"/>
                </a:lnTo>
                <a:lnTo>
                  <a:pt x="439" y="1574"/>
                </a:lnTo>
                <a:lnTo>
                  <a:pt x="438" y="1573"/>
                </a:lnTo>
                <a:lnTo>
                  <a:pt x="435" y="1573"/>
                </a:lnTo>
                <a:lnTo>
                  <a:pt x="432" y="1571"/>
                </a:lnTo>
                <a:lnTo>
                  <a:pt x="428" y="1570"/>
                </a:lnTo>
                <a:lnTo>
                  <a:pt x="426" y="1567"/>
                </a:lnTo>
                <a:lnTo>
                  <a:pt x="423" y="1567"/>
                </a:lnTo>
                <a:lnTo>
                  <a:pt x="420" y="1565"/>
                </a:lnTo>
                <a:lnTo>
                  <a:pt x="417" y="1563"/>
                </a:lnTo>
                <a:lnTo>
                  <a:pt x="415" y="1562"/>
                </a:lnTo>
                <a:lnTo>
                  <a:pt x="412" y="1559"/>
                </a:lnTo>
                <a:lnTo>
                  <a:pt x="409" y="1558"/>
                </a:lnTo>
                <a:lnTo>
                  <a:pt x="407" y="1555"/>
                </a:lnTo>
                <a:lnTo>
                  <a:pt x="412" y="1552"/>
                </a:lnTo>
                <a:lnTo>
                  <a:pt x="427" y="1541"/>
                </a:lnTo>
                <a:lnTo>
                  <a:pt x="442" y="1531"/>
                </a:lnTo>
                <a:lnTo>
                  <a:pt x="458" y="1520"/>
                </a:lnTo>
                <a:lnTo>
                  <a:pt x="470" y="1512"/>
                </a:lnTo>
                <a:lnTo>
                  <a:pt x="479" y="1509"/>
                </a:lnTo>
                <a:lnTo>
                  <a:pt x="481" y="1509"/>
                </a:lnTo>
                <a:lnTo>
                  <a:pt x="494" y="1509"/>
                </a:lnTo>
                <a:lnTo>
                  <a:pt x="494" y="1507"/>
                </a:lnTo>
                <a:lnTo>
                  <a:pt x="494" y="1506"/>
                </a:lnTo>
                <a:lnTo>
                  <a:pt x="488" y="1497"/>
                </a:lnTo>
                <a:lnTo>
                  <a:pt x="491" y="1495"/>
                </a:lnTo>
                <a:lnTo>
                  <a:pt x="491" y="1494"/>
                </a:lnTo>
                <a:lnTo>
                  <a:pt x="489" y="1491"/>
                </a:lnTo>
                <a:lnTo>
                  <a:pt x="488" y="1486"/>
                </a:lnTo>
                <a:lnTo>
                  <a:pt x="483" y="1487"/>
                </a:lnTo>
                <a:lnTo>
                  <a:pt x="481" y="1482"/>
                </a:lnTo>
                <a:lnTo>
                  <a:pt x="480" y="1483"/>
                </a:lnTo>
                <a:lnTo>
                  <a:pt x="476" y="1484"/>
                </a:lnTo>
                <a:lnTo>
                  <a:pt x="477" y="1486"/>
                </a:lnTo>
                <a:lnTo>
                  <a:pt x="479" y="1490"/>
                </a:lnTo>
                <a:lnTo>
                  <a:pt x="476" y="1490"/>
                </a:lnTo>
                <a:lnTo>
                  <a:pt x="476" y="1491"/>
                </a:lnTo>
                <a:lnTo>
                  <a:pt x="473" y="1493"/>
                </a:lnTo>
                <a:lnTo>
                  <a:pt x="476" y="1498"/>
                </a:lnTo>
                <a:lnTo>
                  <a:pt x="476" y="1501"/>
                </a:lnTo>
                <a:lnTo>
                  <a:pt x="483" y="1498"/>
                </a:lnTo>
                <a:lnTo>
                  <a:pt x="483" y="1499"/>
                </a:lnTo>
                <a:lnTo>
                  <a:pt x="469" y="1509"/>
                </a:lnTo>
                <a:lnTo>
                  <a:pt x="468" y="1503"/>
                </a:lnTo>
                <a:lnTo>
                  <a:pt x="468" y="1501"/>
                </a:lnTo>
                <a:lnTo>
                  <a:pt x="470" y="1499"/>
                </a:lnTo>
                <a:lnTo>
                  <a:pt x="469" y="1490"/>
                </a:lnTo>
                <a:lnTo>
                  <a:pt x="468" y="1488"/>
                </a:lnTo>
                <a:lnTo>
                  <a:pt x="464" y="1490"/>
                </a:lnTo>
                <a:lnTo>
                  <a:pt x="462" y="1486"/>
                </a:lnTo>
                <a:lnTo>
                  <a:pt x="461" y="1479"/>
                </a:lnTo>
                <a:lnTo>
                  <a:pt x="458" y="1471"/>
                </a:lnTo>
                <a:lnTo>
                  <a:pt x="443" y="1482"/>
                </a:lnTo>
                <a:lnTo>
                  <a:pt x="442" y="1482"/>
                </a:lnTo>
                <a:lnTo>
                  <a:pt x="442" y="1483"/>
                </a:lnTo>
                <a:lnTo>
                  <a:pt x="441" y="1480"/>
                </a:lnTo>
                <a:lnTo>
                  <a:pt x="434" y="1467"/>
                </a:lnTo>
                <a:lnTo>
                  <a:pt x="421" y="1473"/>
                </a:lnTo>
                <a:lnTo>
                  <a:pt x="405" y="1484"/>
                </a:lnTo>
                <a:lnTo>
                  <a:pt x="405" y="1486"/>
                </a:lnTo>
                <a:lnTo>
                  <a:pt x="398" y="1490"/>
                </a:lnTo>
                <a:lnTo>
                  <a:pt x="413" y="1499"/>
                </a:lnTo>
                <a:lnTo>
                  <a:pt x="419" y="1517"/>
                </a:lnTo>
                <a:lnTo>
                  <a:pt x="421" y="1517"/>
                </a:lnTo>
                <a:lnTo>
                  <a:pt x="435" y="1507"/>
                </a:lnTo>
                <a:lnTo>
                  <a:pt x="438" y="1505"/>
                </a:lnTo>
                <a:lnTo>
                  <a:pt x="439" y="1505"/>
                </a:lnTo>
                <a:lnTo>
                  <a:pt x="439" y="1503"/>
                </a:lnTo>
                <a:lnTo>
                  <a:pt x="442" y="1502"/>
                </a:lnTo>
                <a:lnTo>
                  <a:pt x="445" y="1509"/>
                </a:lnTo>
                <a:lnTo>
                  <a:pt x="450" y="1506"/>
                </a:lnTo>
                <a:lnTo>
                  <a:pt x="454" y="1506"/>
                </a:lnTo>
                <a:lnTo>
                  <a:pt x="454" y="1507"/>
                </a:lnTo>
                <a:lnTo>
                  <a:pt x="457" y="1518"/>
                </a:lnTo>
                <a:lnTo>
                  <a:pt x="449" y="1524"/>
                </a:lnTo>
                <a:lnTo>
                  <a:pt x="442" y="1527"/>
                </a:lnTo>
                <a:lnTo>
                  <a:pt x="423" y="1541"/>
                </a:lnTo>
                <a:lnTo>
                  <a:pt x="409" y="1550"/>
                </a:lnTo>
                <a:lnTo>
                  <a:pt x="405" y="1552"/>
                </a:lnTo>
                <a:lnTo>
                  <a:pt x="402" y="1550"/>
                </a:lnTo>
                <a:lnTo>
                  <a:pt x="400" y="1547"/>
                </a:lnTo>
                <a:lnTo>
                  <a:pt x="398" y="1546"/>
                </a:lnTo>
                <a:lnTo>
                  <a:pt x="396" y="1544"/>
                </a:lnTo>
                <a:lnTo>
                  <a:pt x="393" y="1541"/>
                </a:lnTo>
                <a:lnTo>
                  <a:pt x="390" y="1539"/>
                </a:lnTo>
                <a:lnTo>
                  <a:pt x="389" y="1539"/>
                </a:lnTo>
                <a:lnTo>
                  <a:pt x="387" y="1537"/>
                </a:lnTo>
                <a:lnTo>
                  <a:pt x="386" y="1536"/>
                </a:lnTo>
                <a:lnTo>
                  <a:pt x="382" y="1532"/>
                </a:lnTo>
                <a:lnTo>
                  <a:pt x="379" y="1528"/>
                </a:lnTo>
                <a:lnTo>
                  <a:pt x="377" y="1525"/>
                </a:lnTo>
                <a:lnTo>
                  <a:pt x="374" y="1522"/>
                </a:lnTo>
                <a:lnTo>
                  <a:pt x="373" y="1521"/>
                </a:lnTo>
                <a:lnTo>
                  <a:pt x="371" y="1516"/>
                </a:lnTo>
                <a:lnTo>
                  <a:pt x="370" y="1513"/>
                </a:lnTo>
                <a:lnTo>
                  <a:pt x="370" y="1512"/>
                </a:lnTo>
                <a:lnTo>
                  <a:pt x="366" y="1507"/>
                </a:lnTo>
                <a:lnTo>
                  <a:pt x="363" y="1505"/>
                </a:lnTo>
                <a:lnTo>
                  <a:pt x="360" y="1503"/>
                </a:lnTo>
                <a:lnTo>
                  <a:pt x="359" y="1501"/>
                </a:lnTo>
                <a:lnTo>
                  <a:pt x="359" y="1499"/>
                </a:lnTo>
                <a:lnTo>
                  <a:pt x="359" y="1497"/>
                </a:lnTo>
                <a:lnTo>
                  <a:pt x="359" y="1495"/>
                </a:lnTo>
                <a:lnTo>
                  <a:pt x="360" y="1493"/>
                </a:lnTo>
                <a:lnTo>
                  <a:pt x="363" y="1491"/>
                </a:lnTo>
                <a:lnTo>
                  <a:pt x="367" y="1490"/>
                </a:lnTo>
                <a:lnTo>
                  <a:pt x="371" y="1486"/>
                </a:lnTo>
                <a:lnTo>
                  <a:pt x="373" y="1483"/>
                </a:lnTo>
                <a:lnTo>
                  <a:pt x="375" y="1478"/>
                </a:lnTo>
                <a:lnTo>
                  <a:pt x="377" y="1475"/>
                </a:lnTo>
                <a:lnTo>
                  <a:pt x="377" y="1472"/>
                </a:lnTo>
                <a:lnTo>
                  <a:pt x="375" y="1469"/>
                </a:lnTo>
                <a:lnTo>
                  <a:pt x="374" y="1468"/>
                </a:lnTo>
                <a:lnTo>
                  <a:pt x="373" y="1467"/>
                </a:lnTo>
                <a:lnTo>
                  <a:pt x="370" y="1464"/>
                </a:lnTo>
                <a:lnTo>
                  <a:pt x="364" y="1460"/>
                </a:lnTo>
                <a:lnTo>
                  <a:pt x="358" y="1457"/>
                </a:lnTo>
                <a:lnTo>
                  <a:pt x="349" y="1454"/>
                </a:lnTo>
                <a:lnTo>
                  <a:pt x="348" y="1454"/>
                </a:lnTo>
                <a:lnTo>
                  <a:pt x="347" y="1453"/>
                </a:lnTo>
                <a:lnTo>
                  <a:pt x="344" y="1452"/>
                </a:lnTo>
                <a:lnTo>
                  <a:pt x="341" y="1449"/>
                </a:lnTo>
                <a:lnTo>
                  <a:pt x="340" y="1448"/>
                </a:lnTo>
                <a:lnTo>
                  <a:pt x="340" y="1445"/>
                </a:lnTo>
                <a:lnTo>
                  <a:pt x="339" y="1439"/>
                </a:lnTo>
                <a:lnTo>
                  <a:pt x="337" y="1437"/>
                </a:lnTo>
                <a:lnTo>
                  <a:pt x="339" y="1434"/>
                </a:lnTo>
                <a:lnTo>
                  <a:pt x="339" y="1431"/>
                </a:lnTo>
                <a:lnTo>
                  <a:pt x="339" y="1430"/>
                </a:lnTo>
                <a:lnTo>
                  <a:pt x="339" y="1427"/>
                </a:lnTo>
                <a:lnTo>
                  <a:pt x="340" y="1427"/>
                </a:lnTo>
                <a:lnTo>
                  <a:pt x="340" y="1426"/>
                </a:lnTo>
                <a:lnTo>
                  <a:pt x="339" y="1425"/>
                </a:lnTo>
                <a:lnTo>
                  <a:pt x="337" y="1423"/>
                </a:lnTo>
                <a:lnTo>
                  <a:pt x="336" y="1423"/>
                </a:lnTo>
                <a:lnTo>
                  <a:pt x="334" y="1423"/>
                </a:lnTo>
                <a:lnTo>
                  <a:pt x="333" y="1423"/>
                </a:lnTo>
                <a:lnTo>
                  <a:pt x="332" y="1425"/>
                </a:lnTo>
                <a:lnTo>
                  <a:pt x="328" y="1427"/>
                </a:lnTo>
                <a:lnTo>
                  <a:pt x="326" y="1427"/>
                </a:lnTo>
                <a:lnTo>
                  <a:pt x="324" y="1429"/>
                </a:lnTo>
                <a:lnTo>
                  <a:pt x="321" y="1429"/>
                </a:lnTo>
                <a:lnTo>
                  <a:pt x="320" y="1427"/>
                </a:lnTo>
                <a:lnTo>
                  <a:pt x="318" y="1425"/>
                </a:lnTo>
                <a:lnTo>
                  <a:pt x="318" y="1422"/>
                </a:lnTo>
                <a:lnTo>
                  <a:pt x="320" y="1419"/>
                </a:lnTo>
                <a:lnTo>
                  <a:pt x="324" y="1415"/>
                </a:lnTo>
                <a:lnTo>
                  <a:pt x="325" y="1415"/>
                </a:lnTo>
                <a:lnTo>
                  <a:pt x="329" y="1414"/>
                </a:lnTo>
                <a:lnTo>
                  <a:pt x="334" y="1412"/>
                </a:lnTo>
                <a:lnTo>
                  <a:pt x="337" y="1410"/>
                </a:lnTo>
                <a:lnTo>
                  <a:pt x="337" y="1404"/>
                </a:lnTo>
                <a:lnTo>
                  <a:pt x="334" y="1399"/>
                </a:lnTo>
                <a:lnTo>
                  <a:pt x="333" y="1395"/>
                </a:lnTo>
                <a:lnTo>
                  <a:pt x="333" y="1388"/>
                </a:lnTo>
                <a:lnTo>
                  <a:pt x="329" y="1384"/>
                </a:lnTo>
                <a:lnTo>
                  <a:pt x="325" y="1380"/>
                </a:lnTo>
                <a:lnTo>
                  <a:pt x="321" y="1374"/>
                </a:lnTo>
                <a:lnTo>
                  <a:pt x="318" y="1367"/>
                </a:lnTo>
                <a:lnTo>
                  <a:pt x="318" y="1365"/>
                </a:lnTo>
                <a:lnTo>
                  <a:pt x="317" y="1363"/>
                </a:lnTo>
                <a:lnTo>
                  <a:pt x="315" y="1359"/>
                </a:lnTo>
                <a:lnTo>
                  <a:pt x="313" y="1354"/>
                </a:lnTo>
                <a:lnTo>
                  <a:pt x="311" y="1354"/>
                </a:lnTo>
                <a:lnTo>
                  <a:pt x="309" y="1351"/>
                </a:lnTo>
                <a:lnTo>
                  <a:pt x="307" y="1350"/>
                </a:lnTo>
                <a:lnTo>
                  <a:pt x="302" y="1346"/>
                </a:lnTo>
                <a:lnTo>
                  <a:pt x="296" y="1342"/>
                </a:lnTo>
                <a:lnTo>
                  <a:pt x="295" y="1337"/>
                </a:lnTo>
                <a:lnTo>
                  <a:pt x="292" y="1332"/>
                </a:lnTo>
                <a:lnTo>
                  <a:pt x="292" y="1331"/>
                </a:lnTo>
                <a:lnTo>
                  <a:pt x="290" y="1325"/>
                </a:lnTo>
                <a:lnTo>
                  <a:pt x="288" y="1321"/>
                </a:lnTo>
                <a:lnTo>
                  <a:pt x="286" y="1318"/>
                </a:lnTo>
                <a:lnTo>
                  <a:pt x="291" y="1318"/>
                </a:lnTo>
                <a:lnTo>
                  <a:pt x="295" y="1318"/>
                </a:lnTo>
                <a:lnTo>
                  <a:pt x="296" y="1318"/>
                </a:lnTo>
                <a:lnTo>
                  <a:pt x="298" y="1318"/>
                </a:lnTo>
                <a:lnTo>
                  <a:pt x="302" y="1318"/>
                </a:lnTo>
                <a:lnTo>
                  <a:pt x="306" y="1318"/>
                </a:lnTo>
                <a:lnTo>
                  <a:pt x="310" y="1318"/>
                </a:lnTo>
                <a:lnTo>
                  <a:pt x="314" y="1318"/>
                </a:lnTo>
                <a:lnTo>
                  <a:pt x="320" y="1318"/>
                </a:lnTo>
                <a:lnTo>
                  <a:pt x="322" y="1318"/>
                </a:lnTo>
                <a:lnTo>
                  <a:pt x="322" y="1320"/>
                </a:lnTo>
                <a:lnTo>
                  <a:pt x="322" y="1321"/>
                </a:lnTo>
                <a:lnTo>
                  <a:pt x="322" y="1322"/>
                </a:lnTo>
                <a:lnTo>
                  <a:pt x="324" y="1322"/>
                </a:lnTo>
                <a:lnTo>
                  <a:pt x="324" y="1324"/>
                </a:lnTo>
                <a:lnTo>
                  <a:pt x="324" y="1325"/>
                </a:lnTo>
                <a:lnTo>
                  <a:pt x="325" y="1327"/>
                </a:lnTo>
                <a:lnTo>
                  <a:pt x="325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9"/>
                </a:lnTo>
                <a:lnTo>
                  <a:pt x="325" y="1328"/>
                </a:lnTo>
                <a:lnTo>
                  <a:pt x="325" y="1329"/>
                </a:lnTo>
                <a:lnTo>
                  <a:pt x="326" y="1331"/>
                </a:lnTo>
                <a:lnTo>
                  <a:pt x="326" y="1332"/>
                </a:lnTo>
                <a:lnTo>
                  <a:pt x="328" y="1332"/>
                </a:lnTo>
                <a:lnTo>
                  <a:pt x="328" y="1333"/>
                </a:lnTo>
                <a:lnTo>
                  <a:pt x="328" y="1335"/>
                </a:lnTo>
                <a:lnTo>
                  <a:pt x="329" y="1335"/>
                </a:lnTo>
                <a:lnTo>
                  <a:pt x="329" y="1336"/>
                </a:lnTo>
                <a:lnTo>
                  <a:pt x="330" y="1337"/>
                </a:lnTo>
                <a:lnTo>
                  <a:pt x="321" y="1344"/>
                </a:lnTo>
                <a:lnTo>
                  <a:pt x="322" y="1344"/>
                </a:lnTo>
                <a:lnTo>
                  <a:pt x="322" y="1346"/>
                </a:lnTo>
                <a:lnTo>
                  <a:pt x="324" y="1346"/>
                </a:lnTo>
                <a:lnTo>
                  <a:pt x="324" y="1347"/>
                </a:lnTo>
                <a:lnTo>
                  <a:pt x="325" y="1347"/>
                </a:lnTo>
                <a:lnTo>
                  <a:pt x="325" y="1348"/>
                </a:lnTo>
                <a:lnTo>
                  <a:pt x="326" y="1348"/>
                </a:lnTo>
                <a:lnTo>
                  <a:pt x="332" y="1351"/>
                </a:lnTo>
                <a:lnTo>
                  <a:pt x="345" y="1342"/>
                </a:lnTo>
                <a:lnTo>
                  <a:pt x="349" y="1344"/>
                </a:lnTo>
                <a:lnTo>
                  <a:pt x="351" y="1346"/>
                </a:lnTo>
                <a:lnTo>
                  <a:pt x="353" y="1347"/>
                </a:lnTo>
                <a:lnTo>
                  <a:pt x="356" y="1350"/>
                </a:lnTo>
                <a:lnTo>
                  <a:pt x="360" y="1351"/>
                </a:lnTo>
                <a:lnTo>
                  <a:pt x="351" y="1358"/>
                </a:lnTo>
                <a:lnTo>
                  <a:pt x="352" y="1361"/>
                </a:lnTo>
                <a:lnTo>
                  <a:pt x="355" y="1361"/>
                </a:lnTo>
                <a:lnTo>
                  <a:pt x="356" y="1363"/>
                </a:lnTo>
                <a:lnTo>
                  <a:pt x="358" y="1365"/>
                </a:lnTo>
                <a:lnTo>
                  <a:pt x="353" y="1367"/>
                </a:lnTo>
                <a:lnTo>
                  <a:pt x="359" y="1371"/>
                </a:lnTo>
                <a:lnTo>
                  <a:pt x="360" y="1370"/>
                </a:lnTo>
                <a:lnTo>
                  <a:pt x="362" y="1376"/>
                </a:lnTo>
                <a:lnTo>
                  <a:pt x="364" y="1381"/>
                </a:lnTo>
                <a:lnTo>
                  <a:pt x="364" y="1382"/>
                </a:lnTo>
                <a:lnTo>
                  <a:pt x="366" y="1382"/>
                </a:lnTo>
                <a:lnTo>
                  <a:pt x="366" y="1384"/>
                </a:lnTo>
                <a:lnTo>
                  <a:pt x="366" y="1385"/>
                </a:lnTo>
                <a:lnTo>
                  <a:pt x="367" y="1388"/>
                </a:lnTo>
                <a:lnTo>
                  <a:pt x="371" y="1393"/>
                </a:lnTo>
                <a:lnTo>
                  <a:pt x="374" y="1401"/>
                </a:lnTo>
                <a:lnTo>
                  <a:pt x="377" y="1403"/>
                </a:lnTo>
                <a:lnTo>
                  <a:pt x="385" y="1420"/>
                </a:lnTo>
                <a:lnTo>
                  <a:pt x="386" y="1422"/>
                </a:lnTo>
                <a:lnTo>
                  <a:pt x="387" y="1423"/>
                </a:lnTo>
                <a:lnTo>
                  <a:pt x="389" y="1426"/>
                </a:lnTo>
                <a:lnTo>
                  <a:pt x="396" y="1422"/>
                </a:lnTo>
                <a:lnTo>
                  <a:pt x="402" y="1418"/>
                </a:lnTo>
                <a:lnTo>
                  <a:pt x="405" y="1415"/>
                </a:lnTo>
                <a:lnTo>
                  <a:pt x="407" y="1415"/>
                </a:lnTo>
                <a:lnTo>
                  <a:pt x="409" y="1414"/>
                </a:lnTo>
                <a:lnTo>
                  <a:pt x="411" y="1412"/>
                </a:lnTo>
                <a:lnTo>
                  <a:pt x="416" y="1410"/>
                </a:lnTo>
                <a:lnTo>
                  <a:pt x="419" y="1407"/>
                </a:lnTo>
                <a:lnTo>
                  <a:pt x="415" y="1403"/>
                </a:lnTo>
                <a:lnTo>
                  <a:pt x="417" y="1401"/>
                </a:lnTo>
                <a:lnTo>
                  <a:pt x="419" y="1400"/>
                </a:lnTo>
                <a:lnTo>
                  <a:pt x="421" y="1399"/>
                </a:lnTo>
                <a:lnTo>
                  <a:pt x="423" y="1399"/>
                </a:lnTo>
                <a:lnTo>
                  <a:pt x="424" y="1400"/>
                </a:lnTo>
                <a:lnTo>
                  <a:pt x="427" y="1401"/>
                </a:lnTo>
                <a:lnTo>
                  <a:pt x="431" y="1399"/>
                </a:lnTo>
                <a:lnTo>
                  <a:pt x="434" y="1397"/>
                </a:lnTo>
                <a:lnTo>
                  <a:pt x="435" y="1396"/>
                </a:lnTo>
                <a:lnTo>
                  <a:pt x="436" y="1396"/>
                </a:lnTo>
                <a:lnTo>
                  <a:pt x="438" y="1396"/>
                </a:lnTo>
                <a:lnTo>
                  <a:pt x="438" y="1395"/>
                </a:lnTo>
                <a:lnTo>
                  <a:pt x="438" y="1395"/>
                </a:lnTo>
                <a:lnTo>
                  <a:pt x="439" y="1395"/>
                </a:lnTo>
                <a:lnTo>
                  <a:pt x="439" y="1395"/>
                </a:lnTo>
                <a:lnTo>
                  <a:pt x="441" y="1395"/>
                </a:lnTo>
                <a:lnTo>
                  <a:pt x="435" y="1385"/>
                </a:lnTo>
                <a:lnTo>
                  <a:pt x="430" y="1388"/>
                </a:lnTo>
                <a:lnTo>
                  <a:pt x="428" y="1389"/>
                </a:lnTo>
                <a:lnTo>
                  <a:pt x="423" y="1393"/>
                </a:lnTo>
                <a:lnTo>
                  <a:pt x="421" y="1393"/>
                </a:lnTo>
                <a:lnTo>
                  <a:pt x="420" y="1393"/>
                </a:lnTo>
                <a:lnTo>
                  <a:pt x="421" y="1392"/>
                </a:lnTo>
                <a:lnTo>
                  <a:pt x="427" y="1389"/>
                </a:lnTo>
                <a:lnTo>
                  <a:pt x="430" y="1386"/>
                </a:lnTo>
                <a:lnTo>
                  <a:pt x="432" y="1385"/>
                </a:lnTo>
                <a:lnTo>
                  <a:pt x="438" y="1381"/>
                </a:lnTo>
                <a:lnTo>
                  <a:pt x="441" y="1380"/>
                </a:lnTo>
                <a:lnTo>
                  <a:pt x="446" y="1376"/>
                </a:lnTo>
                <a:lnTo>
                  <a:pt x="447" y="1374"/>
                </a:lnTo>
                <a:lnTo>
                  <a:pt x="449" y="1374"/>
                </a:lnTo>
                <a:lnTo>
                  <a:pt x="450" y="1376"/>
                </a:lnTo>
                <a:lnTo>
                  <a:pt x="451" y="1377"/>
                </a:lnTo>
                <a:lnTo>
                  <a:pt x="457" y="1381"/>
                </a:lnTo>
                <a:lnTo>
                  <a:pt x="458" y="1381"/>
                </a:lnTo>
                <a:lnTo>
                  <a:pt x="469" y="1374"/>
                </a:lnTo>
                <a:lnTo>
                  <a:pt x="470" y="1378"/>
                </a:lnTo>
                <a:lnTo>
                  <a:pt x="469" y="1378"/>
                </a:lnTo>
                <a:lnTo>
                  <a:pt x="468" y="1380"/>
                </a:lnTo>
                <a:lnTo>
                  <a:pt x="466" y="1380"/>
                </a:lnTo>
                <a:lnTo>
                  <a:pt x="466" y="1381"/>
                </a:lnTo>
                <a:lnTo>
                  <a:pt x="465" y="1381"/>
                </a:lnTo>
                <a:lnTo>
                  <a:pt x="465" y="1382"/>
                </a:lnTo>
                <a:lnTo>
                  <a:pt x="465" y="1384"/>
                </a:lnTo>
                <a:lnTo>
                  <a:pt x="464" y="1384"/>
                </a:lnTo>
                <a:lnTo>
                  <a:pt x="464" y="1385"/>
                </a:lnTo>
                <a:lnTo>
                  <a:pt x="460" y="1382"/>
                </a:lnTo>
                <a:lnTo>
                  <a:pt x="458" y="1384"/>
                </a:lnTo>
                <a:lnTo>
                  <a:pt x="453" y="1388"/>
                </a:lnTo>
                <a:lnTo>
                  <a:pt x="451" y="1388"/>
                </a:lnTo>
                <a:lnTo>
                  <a:pt x="449" y="1389"/>
                </a:lnTo>
                <a:lnTo>
                  <a:pt x="449" y="1390"/>
                </a:lnTo>
                <a:lnTo>
                  <a:pt x="447" y="1390"/>
                </a:lnTo>
                <a:lnTo>
                  <a:pt x="447" y="1392"/>
                </a:lnTo>
                <a:lnTo>
                  <a:pt x="446" y="1393"/>
                </a:lnTo>
                <a:lnTo>
                  <a:pt x="450" y="1392"/>
                </a:lnTo>
                <a:lnTo>
                  <a:pt x="454" y="1392"/>
                </a:lnTo>
                <a:lnTo>
                  <a:pt x="460" y="1392"/>
                </a:lnTo>
                <a:lnTo>
                  <a:pt x="464" y="1392"/>
                </a:lnTo>
                <a:lnTo>
                  <a:pt x="472" y="1392"/>
                </a:lnTo>
                <a:lnTo>
                  <a:pt x="470" y="1385"/>
                </a:lnTo>
                <a:lnTo>
                  <a:pt x="476" y="1384"/>
                </a:lnTo>
                <a:lnTo>
                  <a:pt x="485" y="1381"/>
                </a:lnTo>
                <a:lnTo>
                  <a:pt x="500" y="1377"/>
                </a:lnTo>
                <a:lnTo>
                  <a:pt x="503" y="1377"/>
                </a:lnTo>
                <a:lnTo>
                  <a:pt x="503" y="1388"/>
                </a:lnTo>
                <a:lnTo>
                  <a:pt x="503" y="1395"/>
                </a:lnTo>
                <a:lnTo>
                  <a:pt x="503" y="1396"/>
                </a:lnTo>
                <a:lnTo>
                  <a:pt x="502" y="1396"/>
                </a:lnTo>
                <a:lnTo>
                  <a:pt x="500" y="1396"/>
                </a:lnTo>
                <a:lnTo>
                  <a:pt x="499" y="1396"/>
                </a:lnTo>
                <a:lnTo>
                  <a:pt x="498" y="1396"/>
                </a:lnTo>
                <a:lnTo>
                  <a:pt x="498" y="1395"/>
                </a:lnTo>
                <a:lnTo>
                  <a:pt x="496" y="1395"/>
                </a:lnTo>
                <a:lnTo>
                  <a:pt x="495" y="1395"/>
                </a:lnTo>
                <a:lnTo>
                  <a:pt x="494" y="1395"/>
                </a:lnTo>
                <a:lnTo>
                  <a:pt x="492" y="1395"/>
                </a:lnTo>
                <a:lnTo>
                  <a:pt x="491" y="1395"/>
                </a:lnTo>
                <a:lnTo>
                  <a:pt x="491" y="1404"/>
                </a:lnTo>
                <a:lnTo>
                  <a:pt x="488" y="1404"/>
                </a:lnTo>
                <a:lnTo>
                  <a:pt x="488" y="1395"/>
                </a:lnTo>
                <a:lnTo>
                  <a:pt x="483" y="1395"/>
                </a:lnTo>
                <a:lnTo>
                  <a:pt x="477" y="1395"/>
                </a:lnTo>
                <a:lnTo>
                  <a:pt x="473" y="1395"/>
                </a:lnTo>
                <a:lnTo>
                  <a:pt x="472" y="1395"/>
                </a:lnTo>
                <a:lnTo>
                  <a:pt x="455" y="1395"/>
                </a:lnTo>
                <a:lnTo>
                  <a:pt x="453" y="1395"/>
                </a:lnTo>
                <a:lnTo>
                  <a:pt x="451" y="1395"/>
                </a:lnTo>
                <a:lnTo>
                  <a:pt x="450" y="1395"/>
                </a:lnTo>
                <a:lnTo>
                  <a:pt x="449" y="1395"/>
                </a:lnTo>
                <a:lnTo>
                  <a:pt x="447" y="1395"/>
                </a:lnTo>
                <a:lnTo>
                  <a:pt x="446" y="1395"/>
                </a:lnTo>
                <a:lnTo>
                  <a:pt x="446" y="1396"/>
                </a:lnTo>
                <a:lnTo>
                  <a:pt x="445" y="1396"/>
                </a:lnTo>
                <a:lnTo>
                  <a:pt x="443" y="1396"/>
                </a:lnTo>
                <a:lnTo>
                  <a:pt x="442" y="1396"/>
                </a:lnTo>
                <a:lnTo>
                  <a:pt x="441" y="1396"/>
                </a:lnTo>
                <a:lnTo>
                  <a:pt x="441" y="1397"/>
                </a:lnTo>
                <a:lnTo>
                  <a:pt x="439" y="1397"/>
                </a:lnTo>
                <a:lnTo>
                  <a:pt x="438" y="1397"/>
                </a:lnTo>
                <a:lnTo>
                  <a:pt x="438" y="1397"/>
                </a:lnTo>
                <a:lnTo>
                  <a:pt x="438" y="1399"/>
                </a:lnTo>
                <a:lnTo>
                  <a:pt x="436" y="1399"/>
                </a:lnTo>
                <a:lnTo>
                  <a:pt x="436" y="1400"/>
                </a:lnTo>
                <a:lnTo>
                  <a:pt x="435" y="1400"/>
                </a:lnTo>
                <a:lnTo>
                  <a:pt x="434" y="1401"/>
                </a:lnTo>
                <a:lnTo>
                  <a:pt x="431" y="1403"/>
                </a:lnTo>
                <a:lnTo>
                  <a:pt x="423" y="1408"/>
                </a:lnTo>
                <a:lnTo>
                  <a:pt x="421" y="1410"/>
                </a:lnTo>
                <a:lnTo>
                  <a:pt x="419" y="1411"/>
                </a:lnTo>
                <a:lnTo>
                  <a:pt x="415" y="1414"/>
                </a:lnTo>
                <a:lnTo>
                  <a:pt x="413" y="1415"/>
                </a:lnTo>
                <a:lnTo>
                  <a:pt x="407" y="1419"/>
                </a:lnTo>
                <a:lnTo>
                  <a:pt x="405" y="1420"/>
                </a:lnTo>
                <a:lnTo>
                  <a:pt x="401" y="1423"/>
                </a:lnTo>
                <a:lnTo>
                  <a:pt x="405" y="1433"/>
                </a:lnTo>
                <a:lnTo>
                  <a:pt x="404" y="1434"/>
                </a:lnTo>
                <a:lnTo>
                  <a:pt x="398" y="1426"/>
                </a:lnTo>
                <a:lnTo>
                  <a:pt x="396" y="1427"/>
                </a:lnTo>
                <a:lnTo>
                  <a:pt x="394" y="1427"/>
                </a:lnTo>
                <a:lnTo>
                  <a:pt x="394" y="1427"/>
                </a:lnTo>
                <a:lnTo>
                  <a:pt x="393" y="1429"/>
                </a:lnTo>
                <a:lnTo>
                  <a:pt x="392" y="1430"/>
                </a:lnTo>
                <a:lnTo>
                  <a:pt x="393" y="1435"/>
                </a:lnTo>
                <a:lnTo>
                  <a:pt x="396" y="1441"/>
                </a:lnTo>
                <a:lnTo>
                  <a:pt x="396" y="1442"/>
                </a:lnTo>
                <a:lnTo>
                  <a:pt x="397" y="1445"/>
                </a:lnTo>
                <a:lnTo>
                  <a:pt x="400" y="1452"/>
                </a:lnTo>
                <a:lnTo>
                  <a:pt x="401" y="1457"/>
                </a:lnTo>
                <a:lnTo>
                  <a:pt x="401" y="1459"/>
                </a:lnTo>
                <a:lnTo>
                  <a:pt x="402" y="1460"/>
                </a:lnTo>
                <a:lnTo>
                  <a:pt x="405" y="1467"/>
                </a:lnTo>
                <a:lnTo>
                  <a:pt x="409" y="1464"/>
                </a:lnTo>
                <a:lnTo>
                  <a:pt x="416" y="1460"/>
                </a:lnTo>
                <a:lnTo>
                  <a:pt x="412" y="1450"/>
                </a:lnTo>
                <a:lnTo>
                  <a:pt x="419" y="1446"/>
                </a:lnTo>
                <a:lnTo>
                  <a:pt x="415" y="1437"/>
                </a:lnTo>
                <a:lnTo>
                  <a:pt x="417" y="1435"/>
                </a:lnTo>
                <a:lnTo>
                  <a:pt x="419" y="1441"/>
                </a:lnTo>
                <a:lnTo>
                  <a:pt x="424" y="1438"/>
                </a:lnTo>
                <a:lnTo>
                  <a:pt x="428" y="1449"/>
                </a:lnTo>
                <a:lnTo>
                  <a:pt x="431" y="1446"/>
                </a:lnTo>
                <a:lnTo>
                  <a:pt x="432" y="1446"/>
                </a:lnTo>
                <a:lnTo>
                  <a:pt x="434" y="1449"/>
                </a:lnTo>
                <a:lnTo>
                  <a:pt x="438" y="1463"/>
                </a:lnTo>
                <a:lnTo>
                  <a:pt x="442" y="1460"/>
                </a:lnTo>
                <a:lnTo>
                  <a:pt x="443" y="1460"/>
                </a:lnTo>
                <a:lnTo>
                  <a:pt x="447" y="1459"/>
                </a:lnTo>
                <a:lnTo>
                  <a:pt x="453" y="1454"/>
                </a:lnTo>
                <a:lnTo>
                  <a:pt x="468" y="1444"/>
                </a:lnTo>
                <a:lnTo>
                  <a:pt x="466" y="1438"/>
                </a:lnTo>
                <a:lnTo>
                  <a:pt x="465" y="1433"/>
                </a:lnTo>
                <a:lnTo>
                  <a:pt x="464" y="1429"/>
                </a:lnTo>
                <a:lnTo>
                  <a:pt x="462" y="1427"/>
                </a:lnTo>
                <a:lnTo>
                  <a:pt x="466" y="1423"/>
                </a:lnTo>
                <a:lnTo>
                  <a:pt x="469" y="1422"/>
                </a:lnTo>
                <a:lnTo>
                  <a:pt x="470" y="1420"/>
                </a:lnTo>
                <a:lnTo>
                  <a:pt x="470" y="1420"/>
                </a:lnTo>
                <a:lnTo>
                  <a:pt x="473" y="1419"/>
                </a:lnTo>
                <a:lnTo>
                  <a:pt x="474" y="1416"/>
                </a:lnTo>
                <a:lnTo>
                  <a:pt x="477" y="1415"/>
                </a:lnTo>
                <a:lnTo>
                  <a:pt x="477" y="1418"/>
                </a:lnTo>
                <a:lnTo>
                  <a:pt x="479" y="1418"/>
                </a:lnTo>
                <a:lnTo>
                  <a:pt x="480" y="1419"/>
                </a:lnTo>
                <a:lnTo>
                  <a:pt x="480" y="1418"/>
                </a:lnTo>
                <a:lnTo>
                  <a:pt x="481" y="1418"/>
                </a:lnTo>
                <a:lnTo>
                  <a:pt x="483" y="1416"/>
                </a:lnTo>
                <a:lnTo>
                  <a:pt x="484" y="1415"/>
                </a:lnTo>
                <a:lnTo>
                  <a:pt x="484" y="1414"/>
                </a:lnTo>
                <a:lnTo>
                  <a:pt x="485" y="1414"/>
                </a:lnTo>
                <a:lnTo>
                  <a:pt x="485" y="1412"/>
                </a:lnTo>
                <a:lnTo>
                  <a:pt x="500" y="1412"/>
                </a:lnTo>
                <a:lnTo>
                  <a:pt x="500" y="1410"/>
                </a:lnTo>
                <a:lnTo>
                  <a:pt x="503" y="1410"/>
                </a:lnTo>
                <a:lnTo>
                  <a:pt x="503" y="1405"/>
                </a:lnTo>
                <a:lnTo>
                  <a:pt x="517" y="1405"/>
                </a:lnTo>
                <a:lnTo>
                  <a:pt x="518" y="1405"/>
                </a:lnTo>
                <a:lnTo>
                  <a:pt x="518" y="1412"/>
                </a:lnTo>
                <a:lnTo>
                  <a:pt x="528" y="1414"/>
                </a:lnTo>
                <a:lnTo>
                  <a:pt x="528" y="1405"/>
                </a:lnTo>
                <a:lnTo>
                  <a:pt x="525" y="1405"/>
                </a:lnTo>
                <a:lnTo>
                  <a:pt x="523" y="1405"/>
                </a:lnTo>
                <a:lnTo>
                  <a:pt x="523" y="1404"/>
                </a:lnTo>
                <a:lnTo>
                  <a:pt x="522" y="1400"/>
                </a:lnTo>
                <a:lnTo>
                  <a:pt x="521" y="1396"/>
                </a:lnTo>
                <a:lnTo>
                  <a:pt x="525" y="1396"/>
                </a:lnTo>
                <a:lnTo>
                  <a:pt x="523" y="1395"/>
                </a:lnTo>
                <a:lnTo>
                  <a:pt x="525" y="1395"/>
                </a:lnTo>
                <a:lnTo>
                  <a:pt x="529" y="1395"/>
                </a:lnTo>
                <a:lnTo>
                  <a:pt x="530" y="1397"/>
                </a:lnTo>
                <a:lnTo>
                  <a:pt x="532" y="1401"/>
                </a:lnTo>
                <a:lnTo>
                  <a:pt x="528" y="1400"/>
                </a:lnTo>
                <a:lnTo>
                  <a:pt x="528" y="1401"/>
                </a:lnTo>
                <a:lnTo>
                  <a:pt x="529" y="1401"/>
                </a:lnTo>
                <a:lnTo>
                  <a:pt x="529" y="1403"/>
                </a:lnTo>
                <a:lnTo>
                  <a:pt x="529" y="1404"/>
                </a:lnTo>
                <a:lnTo>
                  <a:pt x="529" y="1405"/>
                </a:lnTo>
                <a:lnTo>
                  <a:pt x="533" y="1405"/>
                </a:lnTo>
                <a:lnTo>
                  <a:pt x="537" y="1405"/>
                </a:lnTo>
                <a:lnTo>
                  <a:pt x="537" y="1401"/>
                </a:lnTo>
                <a:lnTo>
                  <a:pt x="537" y="1399"/>
                </a:lnTo>
                <a:lnTo>
                  <a:pt x="548" y="1401"/>
                </a:lnTo>
                <a:lnTo>
                  <a:pt x="553" y="1401"/>
                </a:lnTo>
                <a:lnTo>
                  <a:pt x="559" y="1403"/>
                </a:lnTo>
                <a:lnTo>
                  <a:pt x="559" y="1405"/>
                </a:lnTo>
                <a:lnTo>
                  <a:pt x="566" y="1405"/>
                </a:lnTo>
                <a:lnTo>
                  <a:pt x="566" y="1404"/>
                </a:lnTo>
                <a:lnTo>
                  <a:pt x="566" y="1386"/>
                </a:lnTo>
                <a:lnTo>
                  <a:pt x="566" y="1374"/>
                </a:lnTo>
                <a:lnTo>
                  <a:pt x="566" y="1371"/>
                </a:lnTo>
                <a:lnTo>
                  <a:pt x="566" y="1363"/>
                </a:lnTo>
                <a:lnTo>
                  <a:pt x="566" y="1358"/>
                </a:lnTo>
                <a:lnTo>
                  <a:pt x="566" y="1354"/>
                </a:lnTo>
                <a:lnTo>
                  <a:pt x="564" y="1328"/>
                </a:lnTo>
                <a:lnTo>
                  <a:pt x="564" y="1314"/>
                </a:lnTo>
                <a:lnTo>
                  <a:pt x="564" y="1313"/>
                </a:lnTo>
                <a:lnTo>
                  <a:pt x="566" y="1312"/>
                </a:lnTo>
                <a:lnTo>
                  <a:pt x="567" y="1312"/>
                </a:lnTo>
                <a:lnTo>
                  <a:pt x="570" y="1309"/>
                </a:lnTo>
                <a:lnTo>
                  <a:pt x="570" y="1308"/>
                </a:lnTo>
                <a:lnTo>
                  <a:pt x="598" y="1290"/>
                </a:lnTo>
                <a:lnTo>
                  <a:pt x="597" y="1288"/>
                </a:lnTo>
                <a:lnTo>
                  <a:pt x="591" y="1280"/>
                </a:lnTo>
                <a:lnTo>
                  <a:pt x="581" y="1263"/>
                </a:lnTo>
                <a:lnTo>
                  <a:pt x="575" y="1259"/>
                </a:lnTo>
                <a:lnTo>
                  <a:pt x="570" y="1249"/>
                </a:lnTo>
                <a:lnTo>
                  <a:pt x="567" y="1245"/>
                </a:lnTo>
                <a:lnTo>
                  <a:pt x="567" y="1240"/>
                </a:lnTo>
                <a:lnTo>
                  <a:pt x="533" y="1196"/>
                </a:lnTo>
                <a:lnTo>
                  <a:pt x="506" y="1196"/>
                </a:lnTo>
                <a:lnTo>
                  <a:pt x="402" y="1196"/>
                </a:lnTo>
                <a:lnTo>
                  <a:pt x="401" y="1196"/>
                </a:lnTo>
                <a:lnTo>
                  <a:pt x="402" y="1199"/>
                </a:lnTo>
                <a:lnTo>
                  <a:pt x="424" y="1261"/>
                </a:lnTo>
                <a:lnTo>
                  <a:pt x="423" y="1261"/>
                </a:lnTo>
                <a:lnTo>
                  <a:pt x="428" y="1274"/>
                </a:lnTo>
                <a:lnTo>
                  <a:pt x="427" y="1274"/>
                </a:lnTo>
                <a:lnTo>
                  <a:pt x="351" y="1275"/>
                </a:lnTo>
                <a:lnTo>
                  <a:pt x="349" y="1207"/>
                </a:lnTo>
                <a:lnTo>
                  <a:pt x="349" y="1203"/>
                </a:lnTo>
                <a:lnTo>
                  <a:pt x="351" y="1199"/>
                </a:lnTo>
                <a:lnTo>
                  <a:pt x="353" y="1199"/>
                </a:lnTo>
                <a:lnTo>
                  <a:pt x="356" y="1200"/>
                </a:lnTo>
                <a:lnTo>
                  <a:pt x="358" y="1201"/>
                </a:lnTo>
                <a:lnTo>
                  <a:pt x="360" y="1203"/>
                </a:lnTo>
                <a:lnTo>
                  <a:pt x="363" y="1203"/>
                </a:lnTo>
                <a:lnTo>
                  <a:pt x="367" y="1201"/>
                </a:lnTo>
                <a:lnTo>
                  <a:pt x="368" y="1201"/>
                </a:lnTo>
                <a:lnTo>
                  <a:pt x="371" y="1203"/>
                </a:lnTo>
                <a:lnTo>
                  <a:pt x="373" y="1203"/>
                </a:lnTo>
                <a:lnTo>
                  <a:pt x="378" y="1207"/>
                </a:lnTo>
                <a:lnTo>
                  <a:pt x="379" y="1207"/>
                </a:lnTo>
                <a:lnTo>
                  <a:pt x="381" y="1207"/>
                </a:lnTo>
                <a:lnTo>
                  <a:pt x="383" y="1206"/>
                </a:lnTo>
                <a:lnTo>
                  <a:pt x="385" y="1206"/>
                </a:lnTo>
                <a:lnTo>
                  <a:pt x="389" y="1206"/>
                </a:lnTo>
                <a:lnTo>
                  <a:pt x="393" y="1206"/>
                </a:lnTo>
                <a:lnTo>
                  <a:pt x="397" y="1206"/>
                </a:lnTo>
                <a:lnTo>
                  <a:pt x="400" y="1207"/>
                </a:lnTo>
                <a:lnTo>
                  <a:pt x="401" y="1207"/>
                </a:lnTo>
                <a:lnTo>
                  <a:pt x="401" y="1206"/>
                </a:lnTo>
                <a:lnTo>
                  <a:pt x="401" y="1204"/>
                </a:lnTo>
                <a:lnTo>
                  <a:pt x="400" y="1203"/>
                </a:lnTo>
                <a:lnTo>
                  <a:pt x="396" y="1201"/>
                </a:lnTo>
                <a:lnTo>
                  <a:pt x="392" y="1201"/>
                </a:lnTo>
                <a:lnTo>
                  <a:pt x="390" y="1201"/>
                </a:lnTo>
                <a:lnTo>
                  <a:pt x="390" y="1199"/>
                </a:lnTo>
                <a:lnTo>
                  <a:pt x="393" y="1197"/>
                </a:lnTo>
                <a:lnTo>
                  <a:pt x="394" y="1197"/>
                </a:lnTo>
                <a:lnTo>
                  <a:pt x="398" y="1197"/>
                </a:lnTo>
                <a:lnTo>
                  <a:pt x="400" y="1197"/>
                </a:lnTo>
                <a:lnTo>
                  <a:pt x="401" y="1195"/>
                </a:lnTo>
                <a:lnTo>
                  <a:pt x="401" y="1189"/>
                </a:lnTo>
                <a:lnTo>
                  <a:pt x="402" y="1177"/>
                </a:lnTo>
                <a:lnTo>
                  <a:pt x="404" y="1170"/>
                </a:lnTo>
                <a:lnTo>
                  <a:pt x="404" y="1165"/>
                </a:lnTo>
                <a:lnTo>
                  <a:pt x="402" y="1165"/>
                </a:lnTo>
                <a:lnTo>
                  <a:pt x="401" y="1163"/>
                </a:lnTo>
                <a:lnTo>
                  <a:pt x="398" y="1162"/>
                </a:lnTo>
                <a:lnTo>
                  <a:pt x="397" y="1161"/>
                </a:lnTo>
                <a:lnTo>
                  <a:pt x="396" y="1159"/>
                </a:lnTo>
                <a:lnTo>
                  <a:pt x="393" y="1161"/>
                </a:lnTo>
                <a:lnTo>
                  <a:pt x="392" y="1159"/>
                </a:lnTo>
                <a:lnTo>
                  <a:pt x="390" y="1159"/>
                </a:lnTo>
                <a:lnTo>
                  <a:pt x="389" y="1157"/>
                </a:lnTo>
                <a:lnTo>
                  <a:pt x="386" y="1155"/>
                </a:lnTo>
                <a:lnTo>
                  <a:pt x="381" y="1155"/>
                </a:lnTo>
                <a:lnTo>
                  <a:pt x="375" y="1155"/>
                </a:lnTo>
                <a:lnTo>
                  <a:pt x="373" y="1155"/>
                </a:lnTo>
                <a:lnTo>
                  <a:pt x="370" y="1157"/>
                </a:lnTo>
                <a:lnTo>
                  <a:pt x="368" y="1158"/>
                </a:lnTo>
                <a:lnTo>
                  <a:pt x="364" y="1167"/>
                </a:lnTo>
                <a:lnTo>
                  <a:pt x="363" y="1170"/>
                </a:lnTo>
                <a:lnTo>
                  <a:pt x="360" y="1170"/>
                </a:lnTo>
                <a:lnTo>
                  <a:pt x="359" y="1170"/>
                </a:lnTo>
                <a:lnTo>
                  <a:pt x="358" y="1169"/>
                </a:lnTo>
                <a:lnTo>
                  <a:pt x="356" y="1169"/>
                </a:lnTo>
                <a:lnTo>
                  <a:pt x="353" y="1169"/>
                </a:lnTo>
                <a:lnTo>
                  <a:pt x="351" y="1169"/>
                </a:lnTo>
                <a:lnTo>
                  <a:pt x="351" y="1167"/>
                </a:lnTo>
                <a:lnTo>
                  <a:pt x="351" y="1165"/>
                </a:lnTo>
                <a:lnTo>
                  <a:pt x="349" y="1165"/>
                </a:lnTo>
                <a:lnTo>
                  <a:pt x="348" y="1163"/>
                </a:lnTo>
                <a:lnTo>
                  <a:pt x="345" y="1165"/>
                </a:lnTo>
                <a:lnTo>
                  <a:pt x="344" y="1165"/>
                </a:lnTo>
                <a:lnTo>
                  <a:pt x="341" y="1166"/>
                </a:lnTo>
                <a:lnTo>
                  <a:pt x="340" y="1167"/>
                </a:lnTo>
                <a:lnTo>
                  <a:pt x="340" y="1169"/>
                </a:lnTo>
                <a:lnTo>
                  <a:pt x="340" y="1170"/>
                </a:lnTo>
                <a:lnTo>
                  <a:pt x="340" y="1172"/>
                </a:lnTo>
                <a:lnTo>
                  <a:pt x="337" y="1172"/>
                </a:lnTo>
                <a:lnTo>
                  <a:pt x="336" y="1172"/>
                </a:lnTo>
                <a:lnTo>
                  <a:pt x="333" y="1172"/>
                </a:lnTo>
                <a:lnTo>
                  <a:pt x="332" y="1170"/>
                </a:lnTo>
                <a:lnTo>
                  <a:pt x="330" y="1167"/>
                </a:lnTo>
                <a:lnTo>
                  <a:pt x="328" y="1167"/>
                </a:lnTo>
                <a:lnTo>
                  <a:pt x="325" y="1167"/>
                </a:lnTo>
                <a:lnTo>
                  <a:pt x="322" y="1167"/>
                </a:lnTo>
                <a:lnTo>
                  <a:pt x="318" y="1166"/>
                </a:lnTo>
                <a:lnTo>
                  <a:pt x="315" y="1165"/>
                </a:lnTo>
                <a:lnTo>
                  <a:pt x="310" y="1165"/>
                </a:lnTo>
                <a:lnTo>
                  <a:pt x="307" y="1162"/>
                </a:lnTo>
                <a:lnTo>
                  <a:pt x="303" y="1159"/>
                </a:lnTo>
                <a:lnTo>
                  <a:pt x="300" y="1157"/>
                </a:lnTo>
                <a:lnTo>
                  <a:pt x="300" y="1155"/>
                </a:lnTo>
                <a:lnTo>
                  <a:pt x="300" y="1152"/>
                </a:lnTo>
                <a:lnTo>
                  <a:pt x="299" y="1151"/>
                </a:lnTo>
                <a:lnTo>
                  <a:pt x="298" y="1150"/>
                </a:lnTo>
                <a:lnTo>
                  <a:pt x="296" y="1150"/>
                </a:lnTo>
                <a:lnTo>
                  <a:pt x="295" y="1148"/>
                </a:lnTo>
                <a:lnTo>
                  <a:pt x="294" y="1147"/>
                </a:lnTo>
                <a:lnTo>
                  <a:pt x="294" y="1146"/>
                </a:lnTo>
                <a:lnTo>
                  <a:pt x="292" y="1146"/>
                </a:lnTo>
                <a:lnTo>
                  <a:pt x="290" y="1144"/>
                </a:lnTo>
                <a:lnTo>
                  <a:pt x="287" y="1143"/>
                </a:lnTo>
                <a:lnTo>
                  <a:pt x="287" y="1140"/>
                </a:lnTo>
                <a:lnTo>
                  <a:pt x="286" y="1139"/>
                </a:lnTo>
                <a:lnTo>
                  <a:pt x="286" y="1136"/>
                </a:lnTo>
                <a:lnTo>
                  <a:pt x="287" y="1135"/>
                </a:lnTo>
                <a:lnTo>
                  <a:pt x="287" y="1132"/>
                </a:lnTo>
                <a:lnTo>
                  <a:pt x="287" y="1132"/>
                </a:lnTo>
                <a:lnTo>
                  <a:pt x="286" y="1131"/>
                </a:lnTo>
                <a:lnTo>
                  <a:pt x="286" y="1129"/>
                </a:lnTo>
                <a:lnTo>
                  <a:pt x="287" y="1127"/>
                </a:lnTo>
                <a:lnTo>
                  <a:pt x="286" y="1125"/>
                </a:lnTo>
                <a:lnTo>
                  <a:pt x="286" y="1123"/>
                </a:lnTo>
                <a:lnTo>
                  <a:pt x="286" y="1120"/>
                </a:lnTo>
                <a:lnTo>
                  <a:pt x="286" y="1118"/>
                </a:lnTo>
                <a:lnTo>
                  <a:pt x="286" y="1114"/>
                </a:lnTo>
                <a:lnTo>
                  <a:pt x="284" y="1113"/>
                </a:lnTo>
                <a:lnTo>
                  <a:pt x="283" y="1112"/>
                </a:lnTo>
                <a:lnTo>
                  <a:pt x="280" y="1108"/>
                </a:lnTo>
                <a:lnTo>
                  <a:pt x="279" y="1105"/>
                </a:lnTo>
                <a:lnTo>
                  <a:pt x="279" y="1102"/>
                </a:lnTo>
                <a:lnTo>
                  <a:pt x="280" y="1101"/>
                </a:lnTo>
                <a:lnTo>
                  <a:pt x="281" y="1099"/>
                </a:lnTo>
                <a:lnTo>
                  <a:pt x="283" y="1099"/>
                </a:lnTo>
                <a:lnTo>
                  <a:pt x="284" y="1099"/>
                </a:lnTo>
                <a:lnTo>
                  <a:pt x="286" y="1099"/>
                </a:lnTo>
                <a:lnTo>
                  <a:pt x="287" y="1101"/>
                </a:lnTo>
                <a:lnTo>
                  <a:pt x="287" y="1102"/>
                </a:lnTo>
                <a:lnTo>
                  <a:pt x="288" y="1104"/>
                </a:lnTo>
                <a:lnTo>
                  <a:pt x="290" y="1104"/>
                </a:lnTo>
                <a:lnTo>
                  <a:pt x="291" y="1102"/>
                </a:lnTo>
                <a:lnTo>
                  <a:pt x="292" y="1102"/>
                </a:lnTo>
                <a:lnTo>
                  <a:pt x="294" y="1104"/>
                </a:lnTo>
                <a:lnTo>
                  <a:pt x="295" y="1105"/>
                </a:lnTo>
                <a:lnTo>
                  <a:pt x="298" y="1106"/>
                </a:lnTo>
                <a:lnTo>
                  <a:pt x="300" y="1106"/>
                </a:lnTo>
                <a:lnTo>
                  <a:pt x="303" y="1106"/>
                </a:lnTo>
                <a:lnTo>
                  <a:pt x="305" y="1108"/>
                </a:lnTo>
                <a:lnTo>
                  <a:pt x="306" y="1108"/>
                </a:lnTo>
                <a:lnTo>
                  <a:pt x="307" y="1109"/>
                </a:lnTo>
                <a:lnTo>
                  <a:pt x="307" y="1110"/>
                </a:lnTo>
                <a:lnTo>
                  <a:pt x="307" y="1113"/>
                </a:lnTo>
                <a:lnTo>
                  <a:pt x="311" y="1114"/>
                </a:lnTo>
                <a:lnTo>
                  <a:pt x="313" y="1114"/>
                </a:lnTo>
                <a:lnTo>
                  <a:pt x="314" y="1113"/>
                </a:lnTo>
                <a:lnTo>
                  <a:pt x="315" y="1112"/>
                </a:lnTo>
                <a:lnTo>
                  <a:pt x="317" y="1112"/>
                </a:lnTo>
                <a:lnTo>
                  <a:pt x="321" y="1112"/>
                </a:lnTo>
                <a:lnTo>
                  <a:pt x="322" y="1113"/>
                </a:lnTo>
                <a:lnTo>
                  <a:pt x="328" y="1118"/>
                </a:lnTo>
                <a:lnTo>
                  <a:pt x="329" y="1121"/>
                </a:lnTo>
                <a:lnTo>
                  <a:pt x="329" y="1123"/>
                </a:lnTo>
                <a:lnTo>
                  <a:pt x="329" y="1124"/>
                </a:lnTo>
                <a:lnTo>
                  <a:pt x="329" y="1127"/>
                </a:lnTo>
                <a:lnTo>
                  <a:pt x="326" y="1129"/>
                </a:lnTo>
                <a:lnTo>
                  <a:pt x="326" y="1132"/>
                </a:lnTo>
                <a:lnTo>
                  <a:pt x="326" y="1132"/>
                </a:lnTo>
                <a:lnTo>
                  <a:pt x="326" y="1135"/>
                </a:lnTo>
                <a:lnTo>
                  <a:pt x="328" y="1136"/>
                </a:lnTo>
                <a:lnTo>
                  <a:pt x="329" y="1136"/>
                </a:lnTo>
                <a:lnTo>
                  <a:pt x="332" y="1136"/>
                </a:lnTo>
                <a:lnTo>
                  <a:pt x="334" y="1135"/>
                </a:lnTo>
                <a:lnTo>
                  <a:pt x="336" y="1129"/>
                </a:lnTo>
                <a:lnTo>
                  <a:pt x="336" y="1127"/>
                </a:lnTo>
                <a:lnTo>
                  <a:pt x="334" y="1123"/>
                </a:lnTo>
                <a:lnTo>
                  <a:pt x="333" y="1121"/>
                </a:lnTo>
                <a:lnTo>
                  <a:pt x="333" y="1118"/>
                </a:lnTo>
                <a:lnTo>
                  <a:pt x="336" y="1118"/>
                </a:lnTo>
                <a:lnTo>
                  <a:pt x="339" y="1118"/>
                </a:lnTo>
                <a:lnTo>
                  <a:pt x="340" y="1118"/>
                </a:lnTo>
                <a:lnTo>
                  <a:pt x="340" y="1118"/>
                </a:lnTo>
                <a:lnTo>
                  <a:pt x="343" y="1120"/>
                </a:lnTo>
                <a:lnTo>
                  <a:pt x="344" y="1123"/>
                </a:lnTo>
                <a:lnTo>
                  <a:pt x="345" y="1127"/>
                </a:lnTo>
                <a:lnTo>
                  <a:pt x="347" y="1129"/>
                </a:lnTo>
                <a:lnTo>
                  <a:pt x="347" y="1132"/>
                </a:lnTo>
                <a:lnTo>
                  <a:pt x="347" y="1133"/>
                </a:lnTo>
                <a:lnTo>
                  <a:pt x="344" y="1133"/>
                </a:lnTo>
                <a:lnTo>
                  <a:pt x="344" y="1136"/>
                </a:lnTo>
                <a:lnTo>
                  <a:pt x="345" y="1138"/>
                </a:lnTo>
                <a:lnTo>
                  <a:pt x="347" y="1139"/>
                </a:lnTo>
                <a:lnTo>
                  <a:pt x="348" y="1139"/>
                </a:lnTo>
                <a:lnTo>
                  <a:pt x="349" y="1138"/>
                </a:lnTo>
                <a:lnTo>
                  <a:pt x="352" y="1138"/>
                </a:lnTo>
                <a:lnTo>
                  <a:pt x="355" y="1138"/>
                </a:lnTo>
                <a:lnTo>
                  <a:pt x="358" y="1138"/>
                </a:lnTo>
                <a:lnTo>
                  <a:pt x="362" y="1136"/>
                </a:lnTo>
                <a:lnTo>
                  <a:pt x="362" y="1133"/>
                </a:lnTo>
                <a:lnTo>
                  <a:pt x="362" y="1132"/>
                </a:lnTo>
                <a:lnTo>
                  <a:pt x="359" y="1132"/>
                </a:lnTo>
                <a:lnTo>
                  <a:pt x="358" y="1132"/>
                </a:lnTo>
                <a:lnTo>
                  <a:pt x="356" y="1129"/>
                </a:lnTo>
                <a:lnTo>
                  <a:pt x="355" y="1127"/>
                </a:lnTo>
                <a:lnTo>
                  <a:pt x="355" y="1125"/>
                </a:lnTo>
                <a:lnTo>
                  <a:pt x="353" y="1121"/>
                </a:lnTo>
                <a:lnTo>
                  <a:pt x="353" y="1117"/>
                </a:lnTo>
                <a:lnTo>
                  <a:pt x="353" y="1114"/>
                </a:lnTo>
                <a:lnTo>
                  <a:pt x="355" y="1110"/>
                </a:lnTo>
                <a:lnTo>
                  <a:pt x="356" y="1109"/>
                </a:lnTo>
                <a:lnTo>
                  <a:pt x="359" y="1109"/>
                </a:lnTo>
                <a:lnTo>
                  <a:pt x="360" y="1110"/>
                </a:lnTo>
                <a:lnTo>
                  <a:pt x="360" y="1112"/>
                </a:lnTo>
                <a:lnTo>
                  <a:pt x="362" y="1113"/>
                </a:lnTo>
                <a:lnTo>
                  <a:pt x="363" y="1114"/>
                </a:lnTo>
                <a:lnTo>
                  <a:pt x="366" y="1114"/>
                </a:lnTo>
                <a:lnTo>
                  <a:pt x="368" y="1116"/>
                </a:lnTo>
                <a:lnTo>
                  <a:pt x="371" y="1118"/>
                </a:lnTo>
                <a:lnTo>
                  <a:pt x="371" y="1120"/>
                </a:lnTo>
                <a:lnTo>
                  <a:pt x="371" y="1121"/>
                </a:lnTo>
                <a:lnTo>
                  <a:pt x="370" y="1123"/>
                </a:lnTo>
                <a:lnTo>
                  <a:pt x="367" y="1124"/>
                </a:lnTo>
                <a:lnTo>
                  <a:pt x="366" y="1125"/>
                </a:lnTo>
                <a:lnTo>
                  <a:pt x="364" y="1128"/>
                </a:lnTo>
                <a:lnTo>
                  <a:pt x="367" y="1128"/>
                </a:lnTo>
                <a:lnTo>
                  <a:pt x="370" y="1127"/>
                </a:lnTo>
                <a:lnTo>
                  <a:pt x="371" y="1125"/>
                </a:lnTo>
                <a:lnTo>
                  <a:pt x="373" y="1124"/>
                </a:lnTo>
                <a:lnTo>
                  <a:pt x="374" y="1123"/>
                </a:lnTo>
                <a:lnTo>
                  <a:pt x="377" y="1123"/>
                </a:lnTo>
                <a:lnTo>
                  <a:pt x="378" y="1124"/>
                </a:lnTo>
                <a:lnTo>
                  <a:pt x="378" y="1125"/>
                </a:lnTo>
                <a:lnTo>
                  <a:pt x="378" y="1128"/>
                </a:lnTo>
                <a:lnTo>
                  <a:pt x="379" y="1129"/>
                </a:lnTo>
                <a:lnTo>
                  <a:pt x="381" y="1129"/>
                </a:lnTo>
                <a:lnTo>
                  <a:pt x="383" y="1129"/>
                </a:lnTo>
                <a:lnTo>
                  <a:pt x="385" y="1129"/>
                </a:lnTo>
                <a:lnTo>
                  <a:pt x="386" y="1129"/>
                </a:lnTo>
                <a:lnTo>
                  <a:pt x="387" y="1129"/>
                </a:lnTo>
                <a:lnTo>
                  <a:pt x="389" y="1129"/>
                </a:lnTo>
                <a:lnTo>
                  <a:pt x="390" y="1128"/>
                </a:lnTo>
                <a:lnTo>
                  <a:pt x="392" y="1123"/>
                </a:lnTo>
                <a:lnTo>
                  <a:pt x="390" y="1121"/>
                </a:lnTo>
                <a:lnTo>
                  <a:pt x="389" y="1120"/>
                </a:lnTo>
                <a:lnTo>
                  <a:pt x="387" y="1120"/>
                </a:lnTo>
                <a:lnTo>
                  <a:pt x="386" y="1114"/>
                </a:lnTo>
                <a:lnTo>
                  <a:pt x="385" y="1113"/>
                </a:lnTo>
                <a:lnTo>
                  <a:pt x="383" y="1110"/>
                </a:lnTo>
                <a:lnTo>
                  <a:pt x="381" y="1109"/>
                </a:lnTo>
                <a:lnTo>
                  <a:pt x="381" y="1108"/>
                </a:lnTo>
                <a:lnTo>
                  <a:pt x="379" y="1106"/>
                </a:lnTo>
                <a:lnTo>
                  <a:pt x="378" y="1105"/>
                </a:lnTo>
                <a:lnTo>
                  <a:pt x="378" y="1102"/>
                </a:lnTo>
                <a:lnTo>
                  <a:pt x="378" y="1101"/>
                </a:lnTo>
                <a:lnTo>
                  <a:pt x="381" y="1099"/>
                </a:lnTo>
                <a:lnTo>
                  <a:pt x="383" y="1099"/>
                </a:lnTo>
                <a:lnTo>
                  <a:pt x="385" y="1098"/>
                </a:lnTo>
                <a:lnTo>
                  <a:pt x="387" y="1098"/>
                </a:lnTo>
                <a:lnTo>
                  <a:pt x="389" y="1098"/>
                </a:lnTo>
                <a:lnTo>
                  <a:pt x="392" y="1098"/>
                </a:lnTo>
                <a:lnTo>
                  <a:pt x="394" y="1099"/>
                </a:lnTo>
                <a:lnTo>
                  <a:pt x="394" y="1097"/>
                </a:lnTo>
                <a:lnTo>
                  <a:pt x="394" y="1095"/>
                </a:lnTo>
                <a:lnTo>
                  <a:pt x="394" y="1093"/>
                </a:lnTo>
                <a:lnTo>
                  <a:pt x="393" y="1090"/>
                </a:lnTo>
                <a:lnTo>
                  <a:pt x="394" y="1084"/>
                </a:lnTo>
                <a:lnTo>
                  <a:pt x="396" y="1082"/>
                </a:lnTo>
                <a:lnTo>
                  <a:pt x="397" y="1080"/>
                </a:lnTo>
                <a:lnTo>
                  <a:pt x="398" y="1080"/>
                </a:lnTo>
                <a:lnTo>
                  <a:pt x="400" y="1080"/>
                </a:lnTo>
                <a:lnTo>
                  <a:pt x="401" y="1082"/>
                </a:lnTo>
                <a:lnTo>
                  <a:pt x="402" y="1083"/>
                </a:lnTo>
                <a:lnTo>
                  <a:pt x="402" y="1084"/>
                </a:lnTo>
                <a:lnTo>
                  <a:pt x="404" y="1084"/>
                </a:lnTo>
                <a:lnTo>
                  <a:pt x="405" y="1084"/>
                </a:lnTo>
                <a:lnTo>
                  <a:pt x="405" y="1084"/>
                </a:lnTo>
                <a:lnTo>
                  <a:pt x="407" y="1084"/>
                </a:lnTo>
                <a:lnTo>
                  <a:pt x="408" y="1083"/>
                </a:lnTo>
                <a:lnTo>
                  <a:pt x="411" y="1083"/>
                </a:lnTo>
                <a:lnTo>
                  <a:pt x="413" y="1083"/>
                </a:lnTo>
                <a:lnTo>
                  <a:pt x="415" y="1083"/>
                </a:lnTo>
                <a:lnTo>
                  <a:pt x="417" y="1084"/>
                </a:lnTo>
                <a:lnTo>
                  <a:pt x="419" y="1086"/>
                </a:lnTo>
                <a:lnTo>
                  <a:pt x="419" y="1087"/>
                </a:lnTo>
                <a:lnTo>
                  <a:pt x="419" y="1089"/>
                </a:lnTo>
                <a:lnTo>
                  <a:pt x="419" y="1091"/>
                </a:lnTo>
                <a:lnTo>
                  <a:pt x="420" y="1093"/>
                </a:lnTo>
                <a:lnTo>
                  <a:pt x="421" y="1094"/>
                </a:lnTo>
                <a:lnTo>
                  <a:pt x="423" y="1094"/>
                </a:lnTo>
                <a:lnTo>
                  <a:pt x="423" y="1091"/>
                </a:lnTo>
                <a:lnTo>
                  <a:pt x="426" y="1091"/>
                </a:lnTo>
                <a:lnTo>
                  <a:pt x="427" y="1090"/>
                </a:lnTo>
                <a:lnTo>
                  <a:pt x="430" y="1089"/>
                </a:lnTo>
                <a:lnTo>
                  <a:pt x="431" y="1089"/>
                </a:lnTo>
                <a:lnTo>
                  <a:pt x="434" y="1089"/>
                </a:lnTo>
                <a:lnTo>
                  <a:pt x="438" y="1089"/>
                </a:lnTo>
                <a:lnTo>
                  <a:pt x="438" y="1089"/>
                </a:lnTo>
                <a:lnTo>
                  <a:pt x="439" y="1089"/>
                </a:lnTo>
                <a:lnTo>
                  <a:pt x="441" y="1090"/>
                </a:lnTo>
                <a:lnTo>
                  <a:pt x="441" y="1091"/>
                </a:lnTo>
                <a:lnTo>
                  <a:pt x="441" y="1093"/>
                </a:lnTo>
                <a:lnTo>
                  <a:pt x="442" y="1094"/>
                </a:lnTo>
                <a:lnTo>
                  <a:pt x="443" y="1095"/>
                </a:lnTo>
                <a:lnTo>
                  <a:pt x="445" y="1095"/>
                </a:lnTo>
                <a:lnTo>
                  <a:pt x="447" y="1094"/>
                </a:lnTo>
                <a:lnTo>
                  <a:pt x="449" y="1094"/>
                </a:lnTo>
                <a:lnTo>
                  <a:pt x="450" y="1094"/>
                </a:lnTo>
                <a:lnTo>
                  <a:pt x="454" y="1095"/>
                </a:lnTo>
                <a:lnTo>
                  <a:pt x="455" y="1095"/>
                </a:lnTo>
                <a:lnTo>
                  <a:pt x="457" y="1098"/>
                </a:lnTo>
                <a:lnTo>
                  <a:pt x="457" y="1099"/>
                </a:lnTo>
                <a:lnTo>
                  <a:pt x="457" y="1101"/>
                </a:lnTo>
                <a:lnTo>
                  <a:pt x="455" y="1104"/>
                </a:lnTo>
                <a:lnTo>
                  <a:pt x="455" y="1105"/>
                </a:lnTo>
                <a:lnTo>
                  <a:pt x="457" y="1106"/>
                </a:lnTo>
                <a:lnTo>
                  <a:pt x="457" y="1108"/>
                </a:lnTo>
                <a:lnTo>
                  <a:pt x="457" y="1110"/>
                </a:lnTo>
                <a:lnTo>
                  <a:pt x="457" y="1112"/>
                </a:lnTo>
                <a:lnTo>
                  <a:pt x="457" y="1113"/>
                </a:lnTo>
                <a:lnTo>
                  <a:pt x="458" y="1118"/>
                </a:lnTo>
                <a:lnTo>
                  <a:pt x="460" y="1120"/>
                </a:lnTo>
                <a:lnTo>
                  <a:pt x="465" y="1121"/>
                </a:lnTo>
                <a:lnTo>
                  <a:pt x="466" y="1121"/>
                </a:lnTo>
                <a:lnTo>
                  <a:pt x="466" y="1123"/>
                </a:lnTo>
                <a:lnTo>
                  <a:pt x="469" y="1125"/>
                </a:lnTo>
                <a:lnTo>
                  <a:pt x="472" y="1124"/>
                </a:lnTo>
                <a:lnTo>
                  <a:pt x="470" y="1120"/>
                </a:lnTo>
                <a:lnTo>
                  <a:pt x="470" y="1118"/>
                </a:lnTo>
                <a:lnTo>
                  <a:pt x="472" y="1116"/>
                </a:lnTo>
                <a:lnTo>
                  <a:pt x="473" y="1114"/>
                </a:lnTo>
                <a:lnTo>
                  <a:pt x="474" y="1113"/>
                </a:lnTo>
                <a:lnTo>
                  <a:pt x="474" y="1112"/>
                </a:lnTo>
                <a:lnTo>
                  <a:pt x="473" y="1110"/>
                </a:lnTo>
                <a:lnTo>
                  <a:pt x="472" y="1109"/>
                </a:lnTo>
                <a:lnTo>
                  <a:pt x="470" y="1109"/>
                </a:lnTo>
                <a:lnTo>
                  <a:pt x="470" y="1108"/>
                </a:lnTo>
                <a:lnTo>
                  <a:pt x="469" y="1106"/>
                </a:lnTo>
                <a:lnTo>
                  <a:pt x="469" y="1105"/>
                </a:lnTo>
                <a:lnTo>
                  <a:pt x="466" y="1105"/>
                </a:lnTo>
                <a:lnTo>
                  <a:pt x="465" y="1104"/>
                </a:lnTo>
                <a:lnTo>
                  <a:pt x="465" y="1102"/>
                </a:lnTo>
                <a:lnTo>
                  <a:pt x="465" y="1098"/>
                </a:lnTo>
                <a:lnTo>
                  <a:pt x="465" y="1095"/>
                </a:lnTo>
                <a:lnTo>
                  <a:pt x="468" y="1093"/>
                </a:lnTo>
                <a:lnTo>
                  <a:pt x="470" y="1090"/>
                </a:lnTo>
                <a:lnTo>
                  <a:pt x="473" y="1089"/>
                </a:lnTo>
                <a:lnTo>
                  <a:pt x="476" y="1087"/>
                </a:lnTo>
                <a:lnTo>
                  <a:pt x="479" y="1087"/>
                </a:lnTo>
                <a:lnTo>
                  <a:pt x="480" y="1087"/>
                </a:lnTo>
                <a:lnTo>
                  <a:pt x="481" y="1086"/>
                </a:lnTo>
                <a:lnTo>
                  <a:pt x="481" y="1084"/>
                </a:lnTo>
                <a:lnTo>
                  <a:pt x="483" y="1083"/>
                </a:lnTo>
                <a:lnTo>
                  <a:pt x="484" y="1080"/>
                </a:lnTo>
                <a:lnTo>
                  <a:pt x="491" y="1082"/>
                </a:lnTo>
                <a:lnTo>
                  <a:pt x="491" y="1089"/>
                </a:lnTo>
                <a:lnTo>
                  <a:pt x="492" y="1090"/>
                </a:lnTo>
                <a:lnTo>
                  <a:pt x="494" y="1091"/>
                </a:lnTo>
                <a:lnTo>
                  <a:pt x="495" y="1093"/>
                </a:lnTo>
                <a:lnTo>
                  <a:pt x="496" y="1093"/>
                </a:lnTo>
                <a:lnTo>
                  <a:pt x="498" y="1093"/>
                </a:lnTo>
                <a:lnTo>
                  <a:pt x="499" y="1093"/>
                </a:lnTo>
                <a:lnTo>
                  <a:pt x="502" y="1091"/>
                </a:lnTo>
                <a:lnTo>
                  <a:pt x="504" y="1091"/>
                </a:lnTo>
                <a:lnTo>
                  <a:pt x="506" y="1091"/>
                </a:lnTo>
                <a:lnTo>
                  <a:pt x="508" y="1090"/>
                </a:lnTo>
                <a:lnTo>
                  <a:pt x="510" y="1090"/>
                </a:lnTo>
                <a:lnTo>
                  <a:pt x="511" y="1091"/>
                </a:lnTo>
                <a:lnTo>
                  <a:pt x="513" y="1091"/>
                </a:lnTo>
                <a:lnTo>
                  <a:pt x="514" y="1094"/>
                </a:lnTo>
                <a:lnTo>
                  <a:pt x="514" y="1095"/>
                </a:lnTo>
                <a:lnTo>
                  <a:pt x="517" y="1097"/>
                </a:lnTo>
                <a:lnTo>
                  <a:pt x="518" y="1098"/>
                </a:lnTo>
                <a:lnTo>
                  <a:pt x="521" y="1098"/>
                </a:lnTo>
                <a:lnTo>
                  <a:pt x="522" y="1099"/>
                </a:lnTo>
                <a:lnTo>
                  <a:pt x="525" y="1098"/>
                </a:lnTo>
                <a:lnTo>
                  <a:pt x="525" y="1097"/>
                </a:lnTo>
                <a:lnTo>
                  <a:pt x="525" y="1095"/>
                </a:lnTo>
                <a:lnTo>
                  <a:pt x="522" y="1094"/>
                </a:lnTo>
                <a:lnTo>
                  <a:pt x="521" y="1094"/>
                </a:lnTo>
                <a:lnTo>
                  <a:pt x="519" y="1091"/>
                </a:lnTo>
                <a:lnTo>
                  <a:pt x="518" y="1087"/>
                </a:lnTo>
                <a:lnTo>
                  <a:pt x="517" y="1084"/>
                </a:lnTo>
                <a:lnTo>
                  <a:pt x="517" y="1080"/>
                </a:lnTo>
                <a:lnTo>
                  <a:pt x="518" y="1079"/>
                </a:lnTo>
                <a:lnTo>
                  <a:pt x="519" y="1076"/>
                </a:lnTo>
                <a:lnTo>
                  <a:pt x="517" y="1074"/>
                </a:lnTo>
                <a:lnTo>
                  <a:pt x="517" y="1072"/>
                </a:lnTo>
                <a:lnTo>
                  <a:pt x="518" y="1067"/>
                </a:lnTo>
                <a:lnTo>
                  <a:pt x="517" y="1067"/>
                </a:lnTo>
                <a:lnTo>
                  <a:pt x="517" y="1060"/>
                </a:lnTo>
                <a:lnTo>
                  <a:pt x="517" y="1057"/>
                </a:lnTo>
                <a:lnTo>
                  <a:pt x="515" y="1056"/>
                </a:lnTo>
                <a:lnTo>
                  <a:pt x="514" y="1056"/>
                </a:lnTo>
                <a:lnTo>
                  <a:pt x="511" y="1055"/>
                </a:lnTo>
                <a:lnTo>
                  <a:pt x="508" y="1050"/>
                </a:lnTo>
                <a:lnTo>
                  <a:pt x="508" y="1049"/>
                </a:lnTo>
                <a:lnTo>
                  <a:pt x="510" y="1046"/>
                </a:lnTo>
                <a:lnTo>
                  <a:pt x="513" y="1045"/>
                </a:lnTo>
                <a:lnTo>
                  <a:pt x="513" y="1042"/>
                </a:lnTo>
                <a:lnTo>
                  <a:pt x="514" y="1041"/>
                </a:lnTo>
                <a:lnTo>
                  <a:pt x="517" y="1037"/>
                </a:lnTo>
                <a:lnTo>
                  <a:pt x="515" y="1033"/>
                </a:lnTo>
                <a:lnTo>
                  <a:pt x="517" y="1029"/>
                </a:lnTo>
                <a:lnTo>
                  <a:pt x="514" y="1029"/>
                </a:lnTo>
                <a:lnTo>
                  <a:pt x="513" y="1029"/>
                </a:lnTo>
                <a:lnTo>
                  <a:pt x="510" y="1030"/>
                </a:lnTo>
                <a:lnTo>
                  <a:pt x="508" y="1031"/>
                </a:lnTo>
                <a:lnTo>
                  <a:pt x="506" y="1031"/>
                </a:lnTo>
                <a:lnTo>
                  <a:pt x="504" y="1031"/>
                </a:lnTo>
                <a:lnTo>
                  <a:pt x="503" y="1029"/>
                </a:lnTo>
                <a:lnTo>
                  <a:pt x="503" y="1026"/>
                </a:lnTo>
                <a:lnTo>
                  <a:pt x="503" y="1025"/>
                </a:lnTo>
                <a:lnTo>
                  <a:pt x="504" y="1022"/>
                </a:lnTo>
                <a:lnTo>
                  <a:pt x="506" y="1019"/>
                </a:lnTo>
                <a:lnTo>
                  <a:pt x="507" y="1018"/>
                </a:lnTo>
                <a:lnTo>
                  <a:pt x="528" y="1022"/>
                </a:lnTo>
                <a:lnTo>
                  <a:pt x="555" y="1023"/>
                </a:lnTo>
                <a:lnTo>
                  <a:pt x="556" y="1021"/>
                </a:lnTo>
                <a:lnTo>
                  <a:pt x="555" y="1019"/>
                </a:lnTo>
                <a:lnTo>
                  <a:pt x="561" y="1014"/>
                </a:lnTo>
                <a:lnTo>
                  <a:pt x="574" y="1022"/>
                </a:lnTo>
                <a:lnTo>
                  <a:pt x="579" y="1016"/>
                </a:lnTo>
                <a:lnTo>
                  <a:pt x="568" y="1006"/>
                </a:lnTo>
                <a:lnTo>
                  <a:pt x="551" y="991"/>
                </a:lnTo>
                <a:lnTo>
                  <a:pt x="549" y="973"/>
                </a:lnTo>
                <a:lnTo>
                  <a:pt x="541" y="973"/>
                </a:lnTo>
                <a:lnTo>
                  <a:pt x="533" y="985"/>
                </a:lnTo>
                <a:lnTo>
                  <a:pt x="518" y="984"/>
                </a:lnTo>
                <a:lnTo>
                  <a:pt x="401" y="977"/>
                </a:lnTo>
                <a:lnTo>
                  <a:pt x="402" y="961"/>
                </a:lnTo>
                <a:lnTo>
                  <a:pt x="404" y="928"/>
                </a:lnTo>
                <a:lnTo>
                  <a:pt x="405" y="923"/>
                </a:lnTo>
                <a:lnTo>
                  <a:pt x="412" y="909"/>
                </a:lnTo>
                <a:lnTo>
                  <a:pt x="351" y="867"/>
                </a:lnTo>
                <a:lnTo>
                  <a:pt x="336" y="887"/>
                </a:lnTo>
                <a:lnTo>
                  <a:pt x="313" y="923"/>
                </a:lnTo>
                <a:lnTo>
                  <a:pt x="311" y="925"/>
                </a:lnTo>
                <a:lnTo>
                  <a:pt x="287" y="958"/>
                </a:lnTo>
                <a:lnTo>
                  <a:pt x="279" y="961"/>
                </a:lnTo>
                <a:lnTo>
                  <a:pt x="249" y="977"/>
                </a:lnTo>
                <a:lnTo>
                  <a:pt x="223" y="993"/>
                </a:lnTo>
                <a:lnTo>
                  <a:pt x="155" y="1034"/>
                </a:lnTo>
                <a:lnTo>
                  <a:pt x="112" y="1060"/>
                </a:lnTo>
                <a:lnTo>
                  <a:pt x="107" y="1061"/>
                </a:lnTo>
                <a:lnTo>
                  <a:pt x="79" y="1048"/>
                </a:lnTo>
                <a:lnTo>
                  <a:pt x="14" y="1035"/>
                </a:lnTo>
                <a:lnTo>
                  <a:pt x="14" y="1033"/>
                </a:lnTo>
                <a:lnTo>
                  <a:pt x="15" y="1018"/>
                </a:lnTo>
                <a:lnTo>
                  <a:pt x="0" y="1000"/>
                </a:lnTo>
                <a:lnTo>
                  <a:pt x="0" y="958"/>
                </a:lnTo>
                <a:lnTo>
                  <a:pt x="3" y="935"/>
                </a:lnTo>
                <a:lnTo>
                  <a:pt x="4" y="920"/>
                </a:lnTo>
                <a:lnTo>
                  <a:pt x="5" y="917"/>
                </a:lnTo>
                <a:lnTo>
                  <a:pt x="7" y="908"/>
                </a:lnTo>
                <a:lnTo>
                  <a:pt x="8" y="898"/>
                </a:lnTo>
                <a:lnTo>
                  <a:pt x="8" y="894"/>
                </a:lnTo>
                <a:lnTo>
                  <a:pt x="11" y="883"/>
                </a:lnTo>
                <a:lnTo>
                  <a:pt x="14" y="853"/>
                </a:lnTo>
                <a:lnTo>
                  <a:pt x="33" y="859"/>
                </a:lnTo>
                <a:lnTo>
                  <a:pt x="50" y="865"/>
                </a:lnTo>
                <a:lnTo>
                  <a:pt x="65" y="870"/>
                </a:lnTo>
                <a:lnTo>
                  <a:pt x="71" y="870"/>
                </a:lnTo>
                <a:lnTo>
                  <a:pt x="79" y="879"/>
                </a:lnTo>
                <a:lnTo>
                  <a:pt x="83" y="882"/>
                </a:lnTo>
                <a:lnTo>
                  <a:pt x="103" y="904"/>
                </a:lnTo>
                <a:lnTo>
                  <a:pt x="112" y="916"/>
                </a:lnTo>
                <a:lnTo>
                  <a:pt x="116" y="921"/>
                </a:lnTo>
                <a:lnTo>
                  <a:pt x="155" y="973"/>
                </a:lnTo>
                <a:lnTo>
                  <a:pt x="165" y="967"/>
                </a:lnTo>
                <a:lnTo>
                  <a:pt x="170" y="963"/>
                </a:lnTo>
                <a:lnTo>
                  <a:pt x="173" y="958"/>
                </a:lnTo>
                <a:lnTo>
                  <a:pt x="177" y="951"/>
                </a:lnTo>
                <a:lnTo>
                  <a:pt x="190" y="929"/>
                </a:lnTo>
                <a:lnTo>
                  <a:pt x="194" y="921"/>
                </a:lnTo>
                <a:lnTo>
                  <a:pt x="200" y="912"/>
                </a:lnTo>
                <a:lnTo>
                  <a:pt x="213" y="887"/>
                </a:lnTo>
                <a:lnTo>
                  <a:pt x="154" y="810"/>
                </a:lnTo>
                <a:lnTo>
                  <a:pt x="158" y="808"/>
                </a:lnTo>
                <a:lnTo>
                  <a:pt x="224" y="782"/>
                </a:lnTo>
                <a:lnTo>
                  <a:pt x="247" y="773"/>
                </a:lnTo>
                <a:lnTo>
                  <a:pt x="271" y="700"/>
                </a:lnTo>
                <a:lnTo>
                  <a:pt x="291" y="700"/>
                </a:lnTo>
                <a:lnTo>
                  <a:pt x="307" y="698"/>
                </a:lnTo>
                <a:lnTo>
                  <a:pt x="339" y="698"/>
                </a:lnTo>
                <a:lnTo>
                  <a:pt x="344" y="698"/>
                </a:lnTo>
                <a:lnTo>
                  <a:pt x="337" y="729"/>
                </a:lnTo>
                <a:lnTo>
                  <a:pt x="336" y="735"/>
                </a:lnTo>
                <a:lnTo>
                  <a:pt x="337" y="734"/>
                </a:lnTo>
                <a:lnTo>
                  <a:pt x="396" y="702"/>
                </a:lnTo>
                <a:lnTo>
                  <a:pt x="397" y="695"/>
                </a:lnTo>
                <a:lnTo>
                  <a:pt x="397" y="693"/>
                </a:lnTo>
                <a:lnTo>
                  <a:pt x="401" y="694"/>
                </a:lnTo>
                <a:lnTo>
                  <a:pt x="402" y="685"/>
                </a:lnTo>
                <a:lnTo>
                  <a:pt x="404" y="683"/>
                </a:lnTo>
                <a:lnTo>
                  <a:pt x="408" y="686"/>
                </a:lnTo>
                <a:lnTo>
                  <a:pt x="415" y="687"/>
                </a:lnTo>
                <a:lnTo>
                  <a:pt x="416" y="687"/>
                </a:lnTo>
                <a:lnTo>
                  <a:pt x="419" y="689"/>
                </a:lnTo>
                <a:lnTo>
                  <a:pt x="424" y="690"/>
                </a:lnTo>
                <a:lnTo>
                  <a:pt x="430" y="691"/>
                </a:lnTo>
                <a:lnTo>
                  <a:pt x="435" y="691"/>
                </a:lnTo>
                <a:lnTo>
                  <a:pt x="441" y="694"/>
                </a:lnTo>
                <a:lnTo>
                  <a:pt x="449" y="695"/>
                </a:lnTo>
                <a:lnTo>
                  <a:pt x="450" y="697"/>
                </a:lnTo>
                <a:lnTo>
                  <a:pt x="453" y="697"/>
                </a:lnTo>
                <a:lnTo>
                  <a:pt x="458" y="698"/>
                </a:lnTo>
                <a:lnTo>
                  <a:pt x="458" y="695"/>
                </a:lnTo>
                <a:lnTo>
                  <a:pt x="460" y="693"/>
                </a:lnTo>
                <a:lnTo>
                  <a:pt x="462" y="685"/>
                </a:lnTo>
                <a:lnTo>
                  <a:pt x="464" y="678"/>
                </a:lnTo>
                <a:lnTo>
                  <a:pt x="470" y="674"/>
                </a:lnTo>
                <a:lnTo>
                  <a:pt x="472" y="672"/>
                </a:lnTo>
                <a:lnTo>
                  <a:pt x="474" y="672"/>
                </a:lnTo>
                <a:lnTo>
                  <a:pt x="474" y="674"/>
                </a:lnTo>
                <a:lnTo>
                  <a:pt x="476" y="674"/>
                </a:lnTo>
                <a:lnTo>
                  <a:pt x="477" y="674"/>
                </a:lnTo>
                <a:lnTo>
                  <a:pt x="477" y="672"/>
                </a:lnTo>
                <a:lnTo>
                  <a:pt x="479" y="670"/>
                </a:lnTo>
                <a:lnTo>
                  <a:pt x="480" y="671"/>
                </a:lnTo>
                <a:lnTo>
                  <a:pt x="481" y="671"/>
                </a:lnTo>
                <a:lnTo>
                  <a:pt x="481" y="672"/>
                </a:lnTo>
                <a:lnTo>
                  <a:pt x="483" y="672"/>
                </a:lnTo>
                <a:lnTo>
                  <a:pt x="484" y="672"/>
                </a:lnTo>
                <a:lnTo>
                  <a:pt x="485" y="674"/>
                </a:lnTo>
                <a:lnTo>
                  <a:pt x="487" y="674"/>
                </a:lnTo>
                <a:lnTo>
                  <a:pt x="488" y="674"/>
                </a:lnTo>
                <a:lnTo>
                  <a:pt x="489" y="674"/>
                </a:lnTo>
                <a:lnTo>
                  <a:pt x="492" y="674"/>
                </a:lnTo>
                <a:lnTo>
                  <a:pt x="492" y="674"/>
                </a:lnTo>
                <a:lnTo>
                  <a:pt x="495" y="674"/>
                </a:lnTo>
                <a:lnTo>
                  <a:pt x="498" y="674"/>
                </a:lnTo>
                <a:lnTo>
                  <a:pt x="500" y="674"/>
                </a:lnTo>
                <a:lnTo>
                  <a:pt x="503" y="674"/>
                </a:lnTo>
                <a:lnTo>
                  <a:pt x="504" y="674"/>
                </a:lnTo>
                <a:lnTo>
                  <a:pt x="508" y="674"/>
                </a:lnTo>
                <a:lnTo>
                  <a:pt x="513" y="672"/>
                </a:lnTo>
                <a:lnTo>
                  <a:pt x="514" y="672"/>
                </a:lnTo>
                <a:lnTo>
                  <a:pt x="517" y="671"/>
                </a:lnTo>
                <a:lnTo>
                  <a:pt x="519" y="671"/>
                </a:lnTo>
                <a:lnTo>
                  <a:pt x="521" y="671"/>
                </a:lnTo>
                <a:lnTo>
                  <a:pt x="517" y="686"/>
                </a:lnTo>
                <a:lnTo>
                  <a:pt x="500" y="714"/>
                </a:lnTo>
                <a:lnTo>
                  <a:pt x="503" y="716"/>
                </a:lnTo>
                <a:lnTo>
                  <a:pt x="502" y="717"/>
                </a:lnTo>
                <a:lnTo>
                  <a:pt x="502" y="719"/>
                </a:lnTo>
                <a:lnTo>
                  <a:pt x="504" y="721"/>
                </a:lnTo>
                <a:lnTo>
                  <a:pt x="507" y="723"/>
                </a:lnTo>
                <a:lnTo>
                  <a:pt x="517" y="728"/>
                </a:lnTo>
                <a:lnTo>
                  <a:pt x="526" y="734"/>
                </a:lnTo>
                <a:lnTo>
                  <a:pt x="537" y="739"/>
                </a:lnTo>
                <a:lnTo>
                  <a:pt x="548" y="743"/>
                </a:lnTo>
                <a:lnTo>
                  <a:pt x="557" y="747"/>
                </a:lnTo>
                <a:lnTo>
                  <a:pt x="561" y="750"/>
                </a:lnTo>
                <a:lnTo>
                  <a:pt x="564" y="751"/>
                </a:lnTo>
                <a:lnTo>
                  <a:pt x="564" y="753"/>
                </a:lnTo>
                <a:lnTo>
                  <a:pt x="566" y="753"/>
                </a:lnTo>
                <a:lnTo>
                  <a:pt x="567" y="753"/>
                </a:lnTo>
                <a:lnTo>
                  <a:pt x="567" y="754"/>
                </a:lnTo>
                <a:lnTo>
                  <a:pt x="568" y="754"/>
                </a:lnTo>
                <a:lnTo>
                  <a:pt x="570" y="754"/>
                </a:lnTo>
                <a:lnTo>
                  <a:pt x="570" y="755"/>
                </a:lnTo>
                <a:lnTo>
                  <a:pt x="570" y="755"/>
                </a:lnTo>
                <a:lnTo>
                  <a:pt x="570" y="757"/>
                </a:lnTo>
                <a:lnTo>
                  <a:pt x="571" y="757"/>
                </a:lnTo>
                <a:lnTo>
                  <a:pt x="571" y="758"/>
                </a:lnTo>
                <a:lnTo>
                  <a:pt x="572" y="758"/>
                </a:lnTo>
                <a:lnTo>
                  <a:pt x="572" y="759"/>
                </a:lnTo>
                <a:lnTo>
                  <a:pt x="574" y="759"/>
                </a:lnTo>
                <a:lnTo>
                  <a:pt x="590" y="774"/>
                </a:lnTo>
                <a:lnTo>
                  <a:pt x="594" y="778"/>
                </a:lnTo>
                <a:lnTo>
                  <a:pt x="602" y="785"/>
                </a:lnTo>
                <a:lnTo>
                  <a:pt x="601" y="785"/>
                </a:lnTo>
                <a:lnTo>
                  <a:pt x="602" y="787"/>
                </a:lnTo>
                <a:lnTo>
                  <a:pt x="606" y="792"/>
                </a:lnTo>
                <a:lnTo>
                  <a:pt x="612" y="797"/>
                </a:lnTo>
                <a:lnTo>
                  <a:pt x="616" y="802"/>
                </a:lnTo>
                <a:lnTo>
                  <a:pt x="625" y="810"/>
                </a:lnTo>
                <a:lnTo>
                  <a:pt x="628" y="812"/>
                </a:lnTo>
                <a:lnTo>
                  <a:pt x="631" y="814"/>
                </a:lnTo>
                <a:lnTo>
                  <a:pt x="644" y="830"/>
                </a:lnTo>
                <a:lnTo>
                  <a:pt x="650" y="836"/>
                </a:lnTo>
                <a:lnTo>
                  <a:pt x="661" y="845"/>
                </a:lnTo>
                <a:lnTo>
                  <a:pt x="666" y="851"/>
                </a:lnTo>
                <a:lnTo>
                  <a:pt x="672" y="857"/>
                </a:lnTo>
                <a:lnTo>
                  <a:pt x="672" y="856"/>
                </a:lnTo>
                <a:lnTo>
                  <a:pt x="674" y="859"/>
                </a:lnTo>
                <a:lnTo>
                  <a:pt x="676" y="856"/>
                </a:lnTo>
                <a:lnTo>
                  <a:pt x="687" y="868"/>
                </a:lnTo>
                <a:lnTo>
                  <a:pt x="689" y="865"/>
                </a:lnTo>
                <a:lnTo>
                  <a:pt x="692" y="868"/>
                </a:lnTo>
                <a:lnTo>
                  <a:pt x="691" y="870"/>
                </a:lnTo>
                <a:lnTo>
                  <a:pt x="691" y="870"/>
                </a:lnTo>
                <a:lnTo>
                  <a:pt x="692" y="871"/>
                </a:lnTo>
                <a:lnTo>
                  <a:pt x="718" y="840"/>
                </a:lnTo>
                <a:lnTo>
                  <a:pt x="736" y="819"/>
                </a:lnTo>
                <a:lnTo>
                  <a:pt x="737" y="817"/>
                </a:lnTo>
                <a:lnTo>
                  <a:pt x="740" y="817"/>
                </a:lnTo>
                <a:lnTo>
                  <a:pt x="765" y="826"/>
                </a:lnTo>
                <a:lnTo>
                  <a:pt x="767" y="826"/>
                </a:lnTo>
                <a:lnTo>
                  <a:pt x="784" y="831"/>
                </a:lnTo>
                <a:lnTo>
                  <a:pt x="794" y="834"/>
                </a:lnTo>
                <a:lnTo>
                  <a:pt x="798" y="834"/>
                </a:lnTo>
                <a:lnTo>
                  <a:pt x="798" y="834"/>
                </a:lnTo>
                <a:lnTo>
                  <a:pt x="806" y="837"/>
                </a:lnTo>
                <a:lnTo>
                  <a:pt x="809" y="837"/>
                </a:lnTo>
                <a:lnTo>
                  <a:pt x="814" y="837"/>
                </a:lnTo>
                <a:lnTo>
                  <a:pt x="821" y="838"/>
                </a:lnTo>
                <a:lnTo>
                  <a:pt x="824" y="840"/>
                </a:lnTo>
                <a:lnTo>
                  <a:pt x="827" y="841"/>
                </a:lnTo>
                <a:lnTo>
                  <a:pt x="829" y="842"/>
                </a:lnTo>
                <a:lnTo>
                  <a:pt x="831" y="845"/>
                </a:lnTo>
                <a:lnTo>
                  <a:pt x="831" y="846"/>
                </a:lnTo>
                <a:lnTo>
                  <a:pt x="833" y="849"/>
                </a:lnTo>
                <a:lnTo>
                  <a:pt x="835" y="852"/>
                </a:lnTo>
                <a:lnTo>
                  <a:pt x="839" y="860"/>
                </a:lnTo>
                <a:lnTo>
                  <a:pt x="840" y="861"/>
                </a:lnTo>
                <a:lnTo>
                  <a:pt x="840" y="863"/>
                </a:lnTo>
                <a:lnTo>
                  <a:pt x="842" y="864"/>
                </a:lnTo>
                <a:lnTo>
                  <a:pt x="843" y="867"/>
                </a:lnTo>
                <a:lnTo>
                  <a:pt x="844" y="868"/>
                </a:lnTo>
                <a:lnTo>
                  <a:pt x="847" y="870"/>
                </a:lnTo>
                <a:lnTo>
                  <a:pt x="851" y="875"/>
                </a:lnTo>
                <a:lnTo>
                  <a:pt x="852" y="876"/>
                </a:lnTo>
                <a:lnTo>
                  <a:pt x="857" y="883"/>
                </a:lnTo>
                <a:lnTo>
                  <a:pt x="859" y="887"/>
                </a:lnTo>
                <a:lnTo>
                  <a:pt x="862" y="893"/>
                </a:lnTo>
                <a:lnTo>
                  <a:pt x="863" y="897"/>
                </a:lnTo>
                <a:lnTo>
                  <a:pt x="863" y="899"/>
                </a:lnTo>
                <a:lnTo>
                  <a:pt x="863" y="904"/>
                </a:lnTo>
                <a:lnTo>
                  <a:pt x="865" y="908"/>
                </a:lnTo>
                <a:lnTo>
                  <a:pt x="865" y="912"/>
                </a:lnTo>
                <a:lnTo>
                  <a:pt x="865" y="913"/>
                </a:lnTo>
                <a:lnTo>
                  <a:pt x="866" y="917"/>
                </a:lnTo>
                <a:lnTo>
                  <a:pt x="866" y="919"/>
                </a:lnTo>
                <a:lnTo>
                  <a:pt x="866" y="924"/>
                </a:lnTo>
                <a:lnTo>
                  <a:pt x="867" y="927"/>
                </a:lnTo>
                <a:lnTo>
                  <a:pt x="869" y="928"/>
                </a:lnTo>
                <a:lnTo>
                  <a:pt x="869" y="929"/>
                </a:lnTo>
                <a:lnTo>
                  <a:pt x="869" y="931"/>
                </a:lnTo>
                <a:lnTo>
                  <a:pt x="870" y="932"/>
                </a:lnTo>
                <a:lnTo>
                  <a:pt x="870" y="933"/>
                </a:lnTo>
                <a:lnTo>
                  <a:pt x="871" y="936"/>
                </a:lnTo>
                <a:lnTo>
                  <a:pt x="873" y="939"/>
                </a:lnTo>
                <a:lnTo>
                  <a:pt x="874" y="942"/>
                </a:lnTo>
                <a:lnTo>
                  <a:pt x="876" y="942"/>
                </a:lnTo>
                <a:lnTo>
                  <a:pt x="876" y="943"/>
                </a:lnTo>
                <a:lnTo>
                  <a:pt x="877" y="943"/>
                </a:lnTo>
                <a:lnTo>
                  <a:pt x="881" y="947"/>
                </a:lnTo>
                <a:lnTo>
                  <a:pt x="884" y="953"/>
                </a:lnTo>
                <a:lnTo>
                  <a:pt x="888" y="955"/>
                </a:lnTo>
                <a:lnTo>
                  <a:pt x="889" y="958"/>
                </a:lnTo>
                <a:lnTo>
                  <a:pt x="892" y="962"/>
                </a:lnTo>
                <a:lnTo>
                  <a:pt x="895" y="967"/>
                </a:lnTo>
                <a:lnTo>
                  <a:pt x="896" y="967"/>
                </a:lnTo>
                <a:lnTo>
                  <a:pt x="899" y="974"/>
                </a:lnTo>
                <a:lnTo>
                  <a:pt x="893" y="980"/>
                </a:lnTo>
                <a:lnTo>
                  <a:pt x="890" y="984"/>
                </a:lnTo>
                <a:lnTo>
                  <a:pt x="886" y="987"/>
                </a:lnTo>
                <a:lnTo>
                  <a:pt x="882" y="991"/>
                </a:lnTo>
                <a:lnTo>
                  <a:pt x="880" y="993"/>
                </a:lnTo>
                <a:lnTo>
                  <a:pt x="878" y="995"/>
                </a:lnTo>
                <a:lnTo>
                  <a:pt x="863" y="1007"/>
                </a:lnTo>
                <a:lnTo>
                  <a:pt x="862" y="1010"/>
                </a:lnTo>
                <a:lnTo>
                  <a:pt x="859" y="1012"/>
                </a:lnTo>
                <a:lnTo>
                  <a:pt x="858" y="1014"/>
                </a:lnTo>
                <a:lnTo>
                  <a:pt x="857" y="1015"/>
                </a:lnTo>
                <a:lnTo>
                  <a:pt x="852" y="1018"/>
                </a:lnTo>
                <a:lnTo>
                  <a:pt x="852" y="1019"/>
                </a:lnTo>
                <a:lnTo>
                  <a:pt x="851" y="1021"/>
                </a:lnTo>
                <a:lnTo>
                  <a:pt x="850" y="1021"/>
                </a:lnTo>
                <a:lnTo>
                  <a:pt x="850" y="1022"/>
                </a:lnTo>
                <a:lnTo>
                  <a:pt x="848" y="1022"/>
                </a:lnTo>
                <a:lnTo>
                  <a:pt x="847" y="1023"/>
                </a:lnTo>
                <a:lnTo>
                  <a:pt x="847" y="1025"/>
                </a:lnTo>
                <a:lnTo>
                  <a:pt x="846" y="1026"/>
                </a:lnTo>
                <a:lnTo>
                  <a:pt x="843" y="1027"/>
                </a:lnTo>
                <a:lnTo>
                  <a:pt x="842" y="1029"/>
                </a:lnTo>
                <a:lnTo>
                  <a:pt x="842" y="1030"/>
                </a:lnTo>
                <a:lnTo>
                  <a:pt x="846" y="1034"/>
                </a:lnTo>
                <a:lnTo>
                  <a:pt x="847" y="1034"/>
                </a:lnTo>
                <a:lnTo>
                  <a:pt x="848" y="1033"/>
                </a:lnTo>
                <a:lnTo>
                  <a:pt x="851" y="1030"/>
                </a:lnTo>
                <a:lnTo>
                  <a:pt x="851" y="1029"/>
                </a:lnTo>
                <a:lnTo>
                  <a:pt x="852" y="1029"/>
                </a:lnTo>
                <a:lnTo>
                  <a:pt x="854" y="1027"/>
                </a:lnTo>
                <a:lnTo>
                  <a:pt x="855" y="1026"/>
                </a:lnTo>
                <a:lnTo>
                  <a:pt x="857" y="1025"/>
                </a:lnTo>
                <a:lnTo>
                  <a:pt x="858" y="1023"/>
                </a:lnTo>
                <a:lnTo>
                  <a:pt x="859" y="1022"/>
                </a:lnTo>
                <a:lnTo>
                  <a:pt x="861" y="1021"/>
                </a:lnTo>
                <a:lnTo>
                  <a:pt x="862" y="1019"/>
                </a:lnTo>
                <a:lnTo>
                  <a:pt x="863" y="1018"/>
                </a:lnTo>
                <a:lnTo>
                  <a:pt x="865" y="1015"/>
                </a:lnTo>
                <a:lnTo>
                  <a:pt x="866" y="1014"/>
                </a:lnTo>
                <a:lnTo>
                  <a:pt x="890" y="992"/>
                </a:lnTo>
                <a:lnTo>
                  <a:pt x="892" y="991"/>
                </a:lnTo>
                <a:lnTo>
                  <a:pt x="895" y="988"/>
                </a:lnTo>
                <a:lnTo>
                  <a:pt x="896" y="987"/>
                </a:lnTo>
                <a:lnTo>
                  <a:pt x="901" y="980"/>
                </a:lnTo>
                <a:lnTo>
                  <a:pt x="903" y="982"/>
                </a:lnTo>
                <a:lnTo>
                  <a:pt x="903" y="984"/>
                </a:lnTo>
                <a:lnTo>
                  <a:pt x="911" y="1006"/>
                </a:lnTo>
                <a:lnTo>
                  <a:pt x="911" y="1007"/>
                </a:lnTo>
                <a:lnTo>
                  <a:pt x="914" y="1010"/>
                </a:lnTo>
                <a:lnTo>
                  <a:pt x="905" y="1015"/>
                </a:lnTo>
                <a:lnTo>
                  <a:pt x="903" y="1015"/>
                </a:lnTo>
                <a:lnTo>
                  <a:pt x="900" y="1015"/>
                </a:lnTo>
                <a:lnTo>
                  <a:pt x="899" y="1015"/>
                </a:lnTo>
                <a:lnTo>
                  <a:pt x="900" y="1011"/>
                </a:lnTo>
                <a:lnTo>
                  <a:pt x="899" y="1011"/>
                </a:lnTo>
                <a:lnTo>
                  <a:pt x="897" y="1011"/>
                </a:lnTo>
                <a:lnTo>
                  <a:pt x="896" y="1011"/>
                </a:lnTo>
                <a:lnTo>
                  <a:pt x="897" y="1012"/>
                </a:lnTo>
                <a:lnTo>
                  <a:pt x="897" y="1015"/>
                </a:lnTo>
                <a:lnTo>
                  <a:pt x="899" y="1016"/>
                </a:lnTo>
                <a:lnTo>
                  <a:pt x="897" y="1016"/>
                </a:lnTo>
                <a:lnTo>
                  <a:pt x="896" y="1018"/>
                </a:lnTo>
                <a:lnTo>
                  <a:pt x="896" y="1016"/>
                </a:lnTo>
                <a:lnTo>
                  <a:pt x="896" y="1014"/>
                </a:lnTo>
                <a:lnTo>
                  <a:pt x="895" y="1014"/>
                </a:lnTo>
                <a:lnTo>
                  <a:pt x="893" y="1014"/>
                </a:lnTo>
                <a:lnTo>
                  <a:pt x="892" y="1016"/>
                </a:lnTo>
                <a:lnTo>
                  <a:pt x="892" y="1018"/>
                </a:lnTo>
                <a:lnTo>
                  <a:pt x="892" y="1019"/>
                </a:lnTo>
                <a:lnTo>
                  <a:pt x="889" y="1021"/>
                </a:lnTo>
                <a:lnTo>
                  <a:pt x="888" y="1021"/>
                </a:lnTo>
                <a:lnTo>
                  <a:pt x="886" y="1021"/>
                </a:lnTo>
                <a:lnTo>
                  <a:pt x="885" y="1018"/>
                </a:lnTo>
                <a:lnTo>
                  <a:pt x="882" y="1018"/>
                </a:lnTo>
                <a:lnTo>
                  <a:pt x="881" y="1018"/>
                </a:lnTo>
                <a:lnTo>
                  <a:pt x="880" y="1019"/>
                </a:lnTo>
                <a:lnTo>
                  <a:pt x="880" y="1022"/>
                </a:lnTo>
                <a:lnTo>
                  <a:pt x="881" y="1022"/>
                </a:lnTo>
                <a:lnTo>
                  <a:pt x="882" y="1022"/>
                </a:lnTo>
                <a:lnTo>
                  <a:pt x="882" y="1023"/>
                </a:lnTo>
                <a:lnTo>
                  <a:pt x="881" y="1023"/>
                </a:lnTo>
                <a:lnTo>
                  <a:pt x="878" y="1023"/>
                </a:lnTo>
                <a:lnTo>
                  <a:pt x="877" y="1023"/>
                </a:lnTo>
                <a:lnTo>
                  <a:pt x="876" y="1023"/>
                </a:lnTo>
                <a:lnTo>
                  <a:pt x="876" y="1022"/>
                </a:lnTo>
                <a:lnTo>
                  <a:pt x="877" y="1022"/>
                </a:lnTo>
                <a:lnTo>
                  <a:pt x="877" y="1019"/>
                </a:lnTo>
                <a:lnTo>
                  <a:pt x="876" y="1018"/>
                </a:lnTo>
                <a:lnTo>
                  <a:pt x="874" y="1016"/>
                </a:lnTo>
                <a:lnTo>
                  <a:pt x="874" y="1015"/>
                </a:lnTo>
                <a:lnTo>
                  <a:pt x="871" y="1016"/>
                </a:lnTo>
                <a:lnTo>
                  <a:pt x="870" y="1015"/>
                </a:lnTo>
                <a:lnTo>
                  <a:pt x="869" y="1018"/>
                </a:lnTo>
                <a:lnTo>
                  <a:pt x="867" y="1019"/>
                </a:lnTo>
                <a:lnTo>
                  <a:pt x="865" y="1021"/>
                </a:lnTo>
                <a:lnTo>
                  <a:pt x="863" y="1022"/>
                </a:lnTo>
                <a:lnTo>
                  <a:pt x="863" y="1023"/>
                </a:lnTo>
                <a:lnTo>
                  <a:pt x="865" y="1026"/>
                </a:lnTo>
                <a:lnTo>
                  <a:pt x="863" y="1027"/>
                </a:lnTo>
                <a:lnTo>
                  <a:pt x="866" y="1030"/>
                </a:lnTo>
                <a:lnTo>
                  <a:pt x="865" y="1031"/>
                </a:lnTo>
                <a:lnTo>
                  <a:pt x="863" y="1029"/>
                </a:lnTo>
                <a:lnTo>
                  <a:pt x="863" y="1027"/>
                </a:lnTo>
                <a:lnTo>
                  <a:pt x="862" y="1025"/>
                </a:lnTo>
                <a:lnTo>
                  <a:pt x="861" y="1026"/>
                </a:lnTo>
                <a:lnTo>
                  <a:pt x="862" y="1029"/>
                </a:lnTo>
                <a:lnTo>
                  <a:pt x="863" y="1029"/>
                </a:lnTo>
                <a:lnTo>
                  <a:pt x="862" y="1030"/>
                </a:lnTo>
                <a:lnTo>
                  <a:pt x="859" y="1031"/>
                </a:lnTo>
                <a:lnTo>
                  <a:pt x="861" y="1033"/>
                </a:lnTo>
                <a:lnTo>
                  <a:pt x="859" y="1034"/>
                </a:lnTo>
                <a:lnTo>
                  <a:pt x="858" y="1034"/>
                </a:lnTo>
                <a:lnTo>
                  <a:pt x="857" y="1034"/>
                </a:lnTo>
                <a:lnTo>
                  <a:pt x="855" y="1031"/>
                </a:lnTo>
                <a:lnTo>
                  <a:pt x="854" y="1033"/>
                </a:lnTo>
                <a:lnTo>
                  <a:pt x="852" y="1034"/>
                </a:lnTo>
                <a:lnTo>
                  <a:pt x="851" y="1034"/>
                </a:lnTo>
                <a:lnTo>
                  <a:pt x="850" y="1035"/>
                </a:lnTo>
                <a:lnTo>
                  <a:pt x="848" y="1035"/>
                </a:lnTo>
                <a:lnTo>
                  <a:pt x="850" y="1037"/>
                </a:lnTo>
                <a:lnTo>
                  <a:pt x="851" y="1037"/>
                </a:lnTo>
                <a:lnTo>
                  <a:pt x="854" y="1034"/>
                </a:lnTo>
                <a:lnTo>
                  <a:pt x="855" y="1035"/>
                </a:lnTo>
                <a:lnTo>
                  <a:pt x="857" y="1037"/>
                </a:lnTo>
                <a:lnTo>
                  <a:pt x="858" y="1037"/>
                </a:lnTo>
                <a:lnTo>
                  <a:pt x="857" y="1040"/>
                </a:lnTo>
                <a:lnTo>
                  <a:pt x="854" y="1041"/>
                </a:lnTo>
                <a:lnTo>
                  <a:pt x="857" y="1044"/>
                </a:lnTo>
                <a:lnTo>
                  <a:pt x="858" y="1045"/>
                </a:lnTo>
                <a:lnTo>
                  <a:pt x="863" y="1049"/>
                </a:lnTo>
                <a:lnTo>
                  <a:pt x="865" y="1046"/>
                </a:lnTo>
                <a:lnTo>
                  <a:pt x="866" y="1048"/>
                </a:lnTo>
                <a:lnTo>
                  <a:pt x="863" y="1050"/>
                </a:lnTo>
                <a:lnTo>
                  <a:pt x="863" y="1052"/>
                </a:lnTo>
                <a:lnTo>
                  <a:pt x="865" y="1053"/>
                </a:lnTo>
                <a:lnTo>
                  <a:pt x="869" y="1057"/>
                </a:lnTo>
                <a:lnTo>
                  <a:pt x="869" y="1056"/>
                </a:lnTo>
                <a:lnTo>
                  <a:pt x="871" y="1053"/>
                </a:lnTo>
                <a:lnTo>
                  <a:pt x="873" y="1055"/>
                </a:lnTo>
                <a:lnTo>
                  <a:pt x="870" y="1057"/>
                </a:lnTo>
                <a:lnTo>
                  <a:pt x="870" y="1059"/>
                </a:lnTo>
                <a:lnTo>
                  <a:pt x="871" y="1060"/>
                </a:lnTo>
                <a:lnTo>
                  <a:pt x="873" y="1061"/>
                </a:lnTo>
                <a:lnTo>
                  <a:pt x="874" y="1061"/>
                </a:lnTo>
                <a:lnTo>
                  <a:pt x="876" y="1064"/>
                </a:lnTo>
                <a:lnTo>
                  <a:pt x="877" y="1063"/>
                </a:lnTo>
                <a:lnTo>
                  <a:pt x="878" y="1063"/>
                </a:lnTo>
                <a:lnTo>
                  <a:pt x="877" y="1064"/>
                </a:lnTo>
                <a:lnTo>
                  <a:pt x="880" y="1067"/>
                </a:lnTo>
                <a:lnTo>
                  <a:pt x="878" y="1067"/>
                </a:lnTo>
                <a:lnTo>
                  <a:pt x="892" y="1079"/>
                </a:lnTo>
                <a:lnTo>
                  <a:pt x="890" y="1080"/>
                </a:lnTo>
                <a:lnTo>
                  <a:pt x="888" y="1083"/>
                </a:lnTo>
                <a:lnTo>
                  <a:pt x="888" y="1084"/>
                </a:lnTo>
                <a:lnTo>
                  <a:pt x="886" y="1086"/>
                </a:lnTo>
                <a:lnTo>
                  <a:pt x="889" y="1090"/>
                </a:lnTo>
                <a:lnTo>
                  <a:pt x="890" y="1090"/>
                </a:lnTo>
                <a:lnTo>
                  <a:pt x="893" y="1091"/>
                </a:lnTo>
                <a:lnTo>
                  <a:pt x="892" y="1094"/>
                </a:lnTo>
                <a:lnTo>
                  <a:pt x="889" y="1091"/>
                </a:lnTo>
                <a:lnTo>
                  <a:pt x="888" y="1093"/>
                </a:lnTo>
                <a:lnTo>
                  <a:pt x="890" y="1095"/>
                </a:lnTo>
                <a:lnTo>
                  <a:pt x="890" y="1097"/>
                </a:lnTo>
                <a:lnTo>
                  <a:pt x="889" y="1098"/>
                </a:lnTo>
                <a:lnTo>
                  <a:pt x="888" y="1097"/>
                </a:lnTo>
                <a:lnTo>
                  <a:pt x="886" y="1095"/>
                </a:lnTo>
                <a:lnTo>
                  <a:pt x="885" y="1094"/>
                </a:lnTo>
                <a:lnTo>
                  <a:pt x="886" y="1093"/>
                </a:lnTo>
                <a:lnTo>
                  <a:pt x="888" y="1091"/>
                </a:lnTo>
                <a:lnTo>
                  <a:pt x="885" y="1089"/>
                </a:lnTo>
                <a:lnTo>
                  <a:pt x="884" y="1090"/>
                </a:lnTo>
                <a:lnTo>
                  <a:pt x="882" y="1091"/>
                </a:lnTo>
                <a:lnTo>
                  <a:pt x="881" y="1093"/>
                </a:lnTo>
                <a:lnTo>
                  <a:pt x="880" y="1094"/>
                </a:lnTo>
                <a:lnTo>
                  <a:pt x="878" y="1095"/>
                </a:lnTo>
                <a:lnTo>
                  <a:pt x="877" y="1097"/>
                </a:lnTo>
                <a:lnTo>
                  <a:pt x="877" y="1098"/>
                </a:lnTo>
                <a:lnTo>
                  <a:pt x="876" y="1099"/>
                </a:lnTo>
                <a:lnTo>
                  <a:pt x="874" y="1099"/>
                </a:lnTo>
                <a:lnTo>
                  <a:pt x="873" y="1101"/>
                </a:lnTo>
                <a:lnTo>
                  <a:pt x="871" y="1101"/>
                </a:lnTo>
                <a:lnTo>
                  <a:pt x="871" y="1102"/>
                </a:lnTo>
                <a:lnTo>
                  <a:pt x="870" y="1104"/>
                </a:lnTo>
                <a:lnTo>
                  <a:pt x="869" y="1105"/>
                </a:lnTo>
                <a:lnTo>
                  <a:pt x="867" y="1106"/>
                </a:lnTo>
                <a:lnTo>
                  <a:pt x="871" y="1109"/>
                </a:lnTo>
                <a:lnTo>
                  <a:pt x="871" y="1110"/>
                </a:lnTo>
                <a:lnTo>
                  <a:pt x="870" y="1112"/>
                </a:lnTo>
                <a:lnTo>
                  <a:pt x="870" y="1110"/>
                </a:lnTo>
                <a:lnTo>
                  <a:pt x="866" y="1108"/>
                </a:lnTo>
                <a:lnTo>
                  <a:pt x="865" y="1109"/>
                </a:lnTo>
                <a:lnTo>
                  <a:pt x="865" y="1110"/>
                </a:lnTo>
                <a:lnTo>
                  <a:pt x="863" y="1112"/>
                </a:lnTo>
                <a:lnTo>
                  <a:pt x="863" y="1113"/>
                </a:lnTo>
                <a:lnTo>
                  <a:pt x="862" y="1114"/>
                </a:lnTo>
                <a:lnTo>
                  <a:pt x="861" y="1117"/>
                </a:lnTo>
                <a:lnTo>
                  <a:pt x="863" y="1118"/>
                </a:lnTo>
                <a:lnTo>
                  <a:pt x="863" y="1117"/>
                </a:lnTo>
                <a:lnTo>
                  <a:pt x="865" y="1116"/>
                </a:lnTo>
                <a:lnTo>
                  <a:pt x="866" y="1114"/>
                </a:lnTo>
                <a:lnTo>
                  <a:pt x="867" y="1114"/>
                </a:lnTo>
                <a:lnTo>
                  <a:pt x="869" y="1114"/>
                </a:lnTo>
                <a:lnTo>
                  <a:pt x="870" y="1116"/>
                </a:lnTo>
                <a:lnTo>
                  <a:pt x="871" y="1117"/>
                </a:lnTo>
                <a:lnTo>
                  <a:pt x="871" y="1118"/>
                </a:lnTo>
                <a:lnTo>
                  <a:pt x="873" y="1118"/>
                </a:lnTo>
                <a:lnTo>
                  <a:pt x="873" y="1120"/>
                </a:lnTo>
                <a:lnTo>
                  <a:pt x="874" y="1120"/>
                </a:lnTo>
                <a:lnTo>
                  <a:pt x="877" y="1121"/>
                </a:lnTo>
                <a:lnTo>
                  <a:pt x="878" y="1123"/>
                </a:lnTo>
                <a:lnTo>
                  <a:pt x="880" y="1123"/>
                </a:lnTo>
                <a:lnTo>
                  <a:pt x="880" y="1124"/>
                </a:lnTo>
                <a:lnTo>
                  <a:pt x="880" y="1125"/>
                </a:lnTo>
                <a:lnTo>
                  <a:pt x="882" y="1127"/>
                </a:lnTo>
                <a:lnTo>
                  <a:pt x="876" y="1138"/>
                </a:lnTo>
                <a:lnTo>
                  <a:pt x="878" y="1139"/>
                </a:lnTo>
                <a:lnTo>
                  <a:pt x="882" y="1142"/>
                </a:lnTo>
                <a:lnTo>
                  <a:pt x="882" y="1140"/>
                </a:lnTo>
                <a:lnTo>
                  <a:pt x="882" y="1139"/>
                </a:lnTo>
                <a:lnTo>
                  <a:pt x="884" y="1139"/>
                </a:lnTo>
                <a:lnTo>
                  <a:pt x="884" y="1138"/>
                </a:lnTo>
                <a:lnTo>
                  <a:pt x="884" y="1136"/>
                </a:lnTo>
                <a:lnTo>
                  <a:pt x="884" y="1135"/>
                </a:lnTo>
                <a:lnTo>
                  <a:pt x="885" y="1135"/>
                </a:lnTo>
                <a:lnTo>
                  <a:pt x="885" y="1133"/>
                </a:lnTo>
                <a:lnTo>
                  <a:pt x="886" y="1132"/>
                </a:lnTo>
                <a:lnTo>
                  <a:pt x="888" y="1132"/>
                </a:lnTo>
                <a:lnTo>
                  <a:pt x="889" y="1129"/>
                </a:lnTo>
                <a:lnTo>
                  <a:pt x="890" y="1127"/>
                </a:lnTo>
                <a:lnTo>
                  <a:pt x="892" y="1124"/>
                </a:lnTo>
                <a:lnTo>
                  <a:pt x="889" y="1121"/>
                </a:lnTo>
                <a:lnTo>
                  <a:pt x="889" y="1120"/>
                </a:lnTo>
                <a:lnTo>
                  <a:pt x="893" y="1121"/>
                </a:lnTo>
                <a:lnTo>
                  <a:pt x="895" y="1123"/>
                </a:lnTo>
                <a:lnTo>
                  <a:pt x="895" y="1124"/>
                </a:lnTo>
                <a:lnTo>
                  <a:pt x="893" y="1125"/>
                </a:lnTo>
                <a:lnTo>
                  <a:pt x="892" y="1128"/>
                </a:lnTo>
                <a:lnTo>
                  <a:pt x="890" y="1129"/>
                </a:lnTo>
                <a:lnTo>
                  <a:pt x="890" y="1131"/>
                </a:lnTo>
                <a:lnTo>
                  <a:pt x="889" y="1132"/>
                </a:lnTo>
                <a:lnTo>
                  <a:pt x="889" y="1132"/>
                </a:lnTo>
                <a:lnTo>
                  <a:pt x="889" y="1133"/>
                </a:lnTo>
                <a:lnTo>
                  <a:pt x="890" y="1133"/>
                </a:lnTo>
                <a:lnTo>
                  <a:pt x="890" y="1135"/>
                </a:lnTo>
                <a:lnTo>
                  <a:pt x="892" y="1135"/>
                </a:lnTo>
                <a:lnTo>
                  <a:pt x="893" y="1135"/>
                </a:lnTo>
                <a:lnTo>
                  <a:pt x="893" y="1136"/>
                </a:lnTo>
                <a:lnTo>
                  <a:pt x="895" y="1136"/>
                </a:lnTo>
                <a:lnTo>
                  <a:pt x="893" y="1138"/>
                </a:lnTo>
                <a:lnTo>
                  <a:pt x="893" y="1139"/>
                </a:lnTo>
                <a:lnTo>
                  <a:pt x="892" y="1140"/>
                </a:lnTo>
                <a:lnTo>
                  <a:pt x="893" y="1142"/>
                </a:lnTo>
                <a:lnTo>
                  <a:pt x="895" y="1143"/>
                </a:lnTo>
                <a:lnTo>
                  <a:pt x="896" y="1143"/>
                </a:lnTo>
                <a:lnTo>
                  <a:pt x="896" y="1140"/>
                </a:lnTo>
                <a:lnTo>
                  <a:pt x="897" y="1139"/>
                </a:lnTo>
                <a:lnTo>
                  <a:pt x="899" y="1140"/>
                </a:lnTo>
                <a:lnTo>
                  <a:pt x="900" y="1142"/>
                </a:lnTo>
                <a:lnTo>
                  <a:pt x="900" y="1143"/>
                </a:lnTo>
                <a:lnTo>
                  <a:pt x="897" y="1146"/>
                </a:lnTo>
                <a:lnTo>
                  <a:pt x="897" y="1147"/>
                </a:lnTo>
                <a:lnTo>
                  <a:pt x="899" y="1147"/>
                </a:lnTo>
                <a:lnTo>
                  <a:pt x="900" y="1148"/>
                </a:lnTo>
                <a:lnTo>
                  <a:pt x="901" y="1148"/>
                </a:lnTo>
                <a:lnTo>
                  <a:pt x="903" y="1150"/>
                </a:lnTo>
                <a:lnTo>
                  <a:pt x="904" y="1151"/>
                </a:lnTo>
                <a:lnTo>
                  <a:pt x="905" y="1152"/>
                </a:lnTo>
                <a:lnTo>
                  <a:pt x="904" y="1152"/>
                </a:lnTo>
                <a:lnTo>
                  <a:pt x="904" y="1154"/>
                </a:lnTo>
                <a:lnTo>
                  <a:pt x="904" y="1155"/>
                </a:lnTo>
                <a:lnTo>
                  <a:pt x="904" y="1157"/>
                </a:lnTo>
                <a:lnTo>
                  <a:pt x="904" y="1158"/>
                </a:lnTo>
                <a:lnTo>
                  <a:pt x="905" y="1158"/>
                </a:lnTo>
                <a:lnTo>
                  <a:pt x="907" y="1158"/>
                </a:lnTo>
                <a:lnTo>
                  <a:pt x="908" y="1158"/>
                </a:lnTo>
                <a:lnTo>
                  <a:pt x="908" y="1157"/>
                </a:lnTo>
                <a:lnTo>
                  <a:pt x="910" y="1157"/>
                </a:lnTo>
                <a:lnTo>
                  <a:pt x="911" y="1157"/>
                </a:lnTo>
                <a:lnTo>
                  <a:pt x="912" y="1157"/>
                </a:lnTo>
                <a:lnTo>
                  <a:pt x="914" y="1157"/>
                </a:lnTo>
                <a:lnTo>
                  <a:pt x="915" y="1157"/>
                </a:lnTo>
                <a:lnTo>
                  <a:pt x="916" y="1157"/>
                </a:lnTo>
                <a:lnTo>
                  <a:pt x="916" y="1155"/>
                </a:lnTo>
                <a:lnTo>
                  <a:pt x="918" y="1155"/>
                </a:lnTo>
                <a:lnTo>
                  <a:pt x="918" y="1154"/>
                </a:lnTo>
                <a:lnTo>
                  <a:pt x="919" y="1154"/>
                </a:lnTo>
                <a:lnTo>
                  <a:pt x="919" y="1152"/>
                </a:lnTo>
                <a:lnTo>
                  <a:pt x="919" y="1151"/>
                </a:lnTo>
                <a:lnTo>
                  <a:pt x="920" y="1151"/>
                </a:lnTo>
                <a:lnTo>
                  <a:pt x="919" y="1148"/>
                </a:lnTo>
                <a:lnTo>
                  <a:pt x="918" y="1146"/>
                </a:lnTo>
                <a:lnTo>
                  <a:pt x="915" y="1147"/>
                </a:lnTo>
                <a:lnTo>
                  <a:pt x="914" y="1147"/>
                </a:lnTo>
                <a:lnTo>
                  <a:pt x="914" y="1146"/>
                </a:lnTo>
                <a:lnTo>
                  <a:pt x="912" y="1143"/>
                </a:lnTo>
                <a:lnTo>
                  <a:pt x="914" y="1143"/>
                </a:lnTo>
                <a:lnTo>
                  <a:pt x="916" y="1142"/>
                </a:lnTo>
                <a:lnTo>
                  <a:pt x="918" y="1143"/>
                </a:lnTo>
                <a:lnTo>
                  <a:pt x="919" y="1140"/>
                </a:lnTo>
                <a:lnTo>
                  <a:pt x="919" y="1138"/>
                </a:lnTo>
                <a:lnTo>
                  <a:pt x="916" y="1136"/>
                </a:lnTo>
                <a:lnTo>
                  <a:pt x="915" y="1135"/>
                </a:lnTo>
                <a:lnTo>
                  <a:pt x="914" y="1133"/>
                </a:lnTo>
                <a:lnTo>
                  <a:pt x="912" y="1132"/>
                </a:lnTo>
                <a:lnTo>
                  <a:pt x="914" y="1132"/>
                </a:lnTo>
                <a:lnTo>
                  <a:pt x="915" y="1133"/>
                </a:lnTo>
                <a:lnTo>
                  <a:pt x="916" y="1133"/>
                </a:lnTo>
                <a:lnTo>
                  <a:pt x="918" y="1135"/>
                </a:lnTo>
                <a:lnTo>
                  <a:pt x="920" y="1136"/>
                </a:lnTo>
                <a:lnTo>
                  <a:pt x="922" y="1133"/>
                </a:lnTo>
                <a:lnTo>
                  <a:pt x="923" y="1135"/>
                </a:lnTo>
                <a:lnTo>
                  <a:pt x="923" y="1136"/>
                </a:lnTo>
                <a:lnTo>
                  <a:pt x="924" y="1138"/>
                </a:lnTo>
                <a:lnTo>
                  <a:pt x="923" y="1138"/>
                </a:lnTo>
                <a:lnTo>
                  <a:pt x="923" y="1140"/>
                </a:lnTo>
                <a:lnTo>
                  <a:pt x="924" y="1140"/>
                </a:lnTo>
                <a:lnTo>
                  <a:pt x="926" y="1139"/>
                </a:lnTo>
                <a:lnTo>
                  <a:pt x="926" y="1140"/>
                </a:lnTo>
                <a:lnTo>
                  <a:pt x="927" y="1140"/>
                </a:lnTo>
                <a:lnTo>
                  <a:pt x="929" y="1140"/>
                </a:lnTo>
                <a:lnTo>
                  <a:pt x="929" y="1142"/>
                </a:lnTo>
                <a:lnTo>
                  <a:pt x="929" y="1142"/>
                </a:lnTo>
                <a:lnTo>
                  <a:pt x="930" y="1140"/>
                </a:lnTo>
                <a:lnTo>
                  <a:pt x="931" y="1140"/>
                </a:lnTo>
                <a:lnTo>
                  <a:pt x="933" y="1140"/>
                </a:lnTo>
                <a:lnTo>
                  <a:pt x="933" y="1139"/>
                </a:lnTo>
                <a:lnTo>
                  <a:pt x="933" y="1138"/>
                </a:lnTo>
                <a:lnTo>
                  <a:pt x="934" y="1138"/>
                </a:lnTo>
                <a:lnTo>
                  <a:pt x="935" y="1138"/>
                </a:lnTo>
                <a:lnTo>
                  <a:pt x="935" y="1136"/>
                </a:lnTo>
                <a:lnTo>
                  <a:pt x="933" y="1133"/>
                </a:lnTo>
                <a:lnTo>
                  <a:pt x="931" y="1132"/>
                </a:lnTo>
                <a:lnTo>
                  <a:pt x="933" y="1132"/>
                </a:lnTo>
                <a:lnTo>
                  <a:pt x="937" y="1133"/>
                </a:lnTo>
                <a:lnTo>
                  <a:pt x="937" y="1132"/>
                </a:lnTo>
                <a:lnTo>
                  <a:pt x="938" y="1132"/>
                </a:lnTo>
                <a:lnTo>
                  <a:pt x="938" y="1132"/>
                </a:lnTo>
                <a:lnTo>
                  <a:pt x="939" y="1132"/>
                </a:lnTo>
                <a:lnTo>
                  <a:pt x="939" y="1131"/>
                </a:lnTo>
                <a:lnTo>
                  <a:pt x="941" y="1131"/>
                </a:lnTo>
                <a:lnTo>
                  <a:pt x="941" y="1129"/>
                </a:lnTo>
                <a:lnTo>
                  <a:pt x="939" y="1129"/>
                </a:lnTo>
                <a:lnTo>
                  <a:pt x="941" y="1128"/>
                </a:lnTo>
                <a:lnTo>
                  <a:pt x="939" y="1128"/>
                </a:lnTo>
                <a:lnTo>
                  <a:pt x="937" y="1127"/>
                </a:lnTo>
                <a:lnTo>
                  <a:pt x="934" y="1124"/>
                </a:lnTo>
                <a:lnTo>
                  <a:pt x="933" y="1123"/>
                </a:lnTo>
                <a:lnTo>
                  <a:pt x="930" y="1121"/>
                </a:lnTo>
                <a:lnTo>
                  <a:pt x="929" y="1120"/>
                </a:lnTo>
                <a:lnTo>
                  <a:pt x="927" y="1118"/>
                </a:lnTo>
                <a:lnTo>
                  <a:pt x="924" y="1117"/>
                </a:lnTo>
                <a:lnTo>
                  <a:pt x="923" y="1116"/>
                </a:lnTo>
                <a:lnTo>
                  <a:pt x="920" y="1114"/>
                </a:lnTo>
                <a:lnTo>
                  <a:pt x="919" y="1113"/>
                </a:lnTo>
                <a:lnTo>
                  <a:pt x="918" y="1112"/>
                </a:lnTo>
                <a:lnTo>
                  <a:pt x="916" y="1112"/>
                </a:lnTo>
                <a:lnTo>
                  <a:pt x="915" y="1110"/>
                </a:lnTo>
                <a:lnTo>
                  <a:pt x="914" y="1110"/>
                </a:lnTo>
                <a:lnTo>
                  <a:pt x="914" y="1109"/>
                </a:lnTo>
                <a:lnTo>
                  <a:pt x="918" y="1102"/>
                </a:lnTo>
                <a:lnTo>
                  <a:pt x="919" y="1101"/>
                </a:lnTo>
                <a:lnTo>
                  <a:pt x="907" y="1094"/>
                </a:lnTo>
                <a:lnTo>
                  <a:pt x="904" y="1091"/>
                </a:lnTo>
                <a:lnTo>
                  <a:pt x="901" y="1090"/>
                </a:lnTo>
                <a:lnTo>
                  <a:pt x="901" y="1089"/>
                </a:lnTo>
                <a:lnTo>
                  <a:pt x="900" y="1089"/>
                </a:lnTo>
                <a:lnTo>
                  <a:pt x="899" y="1087"/>
                </a:lnTo>
                <a:lnTo>
                  <a:pt x="896" y="1084"/>
                </a:lnTo>
                <a:lnTo>
                  <a:pt x="896" y="1083"/>
                </a:lnTo>
                <a:lnTo>
                  <a:pt x="895" y="1082"/>
                </a:lnTo>
                <a:lnTo>
                  <a:pt x="893" y="1080"/>
                </a:lnTo>
                <a:lnTo>
                  <a:pt x="892" y="1079"/>
                </a:lnTo>
                <a:lnTo>
                  <a:pt x="899" y="1068"/>
                </a:lnTo>
                <a:lnTo>
                  <a:pt x="899" y="1067"/>
                </a:lnTo>
                <a:lnTo>
                  <a:pt x="896" y="1067"/>
                </a:lnTo>
                <a:lnTo>
                  <a:pt x="896" y="1065"/>
                </a:lnTo>
                <a:lnTo>
                  <a:pt x="896" y="1064"/>
                </a:lnTo>
                <a:lnTo>
                  <a:pt x="897" y="1065"/>
                </a:lnTo>
                <a:lnTo>
                  <a:pt x="900" y="1067"/>
                </a:lnTo>
                <a:lnTo>
                  <a:pt x="901" y="1067"/>
                </a:lnTo>
                <a:lnTo>
                  <a:pt x="905" y="1063"/>
                </a:lnTo>
                <a:lnTo>
                  <a:pt x="904" y="1061"/>
                </a:lnTo>
                <a:lnTo>
                  <a:pt x="903" y="1059"/>
                </a:lnTo>
                <a:lnTo>
                  <a:pt x="901" y="1059"/>
                </a:lnTo>
                <a:lnTo>
                  <a:pt x="903" y="1057"/>
                </a:lnTo>
                <a:lnTo>
                  <a:pt x="904" y="1057"/>
                </a:lnTo>
                <a:lnTo>
                  <a:pt x="907" y="1060"/>
                </a:lnTo>
                <a:lnTo>
                  <a:pt x="914" y="1053"/>
                </a:lnTo>
                <a:lnTo>
                  <a:pt x="912" y="1052"/>
                </a:lnTo>
                <a:lnTo>
                  <a:pt x="911" y="1049"/>
                </a:lnTo>
                <a:lnTo>
                  <a:pt x="910" y="1049"/>
                </a:lnTo>
                <a:lnTo>
                  <a:pt x="911" y="1048"/>
                </a:lnTo>
                <a:lnTo>
                  <a:pt x="911" y="1046"/>
                </a:lnTo>
                <a:lnTo>
                  <a:pt x="912" y="1048"/>
                </a:lnTo>
                <a:lnTo>
                  <a:pt x="915" y="1050"/>
                </a:lnTo>
                <a:lnTo>
                  <a:pt x="924" y="1040"/>
                </a:lnTo>
                <a:lnTo>
                  <a:pt x="929" y="1035"/>
                </a:lnTo>
                <a:lnTo>
                  <a:pt x="930" y="1033"/>
                </a:lnTo>
                <a:lnTo>
                  <a:pt x="934" y="1035"/>
                </a:lnTo>
                <a:lnTo>
                  <a:pt x="939" y="1038"/>
                </a:lnTo>
                <a:lnTo>
                  <a:pt x="945" y="1040"/>
                </a:lnTo>
                <a:lnTo>
                  <a:pt x="953" y="1041"/>
                </a:lnTo>
                <a:lnTo>
                  <a:pt x="954" y="1041"/>
                </a:lnTo>
                <a:lnTo>
                  <a:pt x="956" y="1041"/>
                </a:lnTo>
                <a:lnTo>
                  <a:pt x="961" y="1042"/>
                </a:lnTo>
                <a:lnTo>
                  <a:pt x="965" y="1041"/>
                </a:lnTo>
                <a:lnTo>
                  <a:pt x="969" y="1040"/>
                </a:lnTo>
                <a:lnTo>
                  <a:pt x="971" y="1040"/>
                </a:lnTo>
                <a:lnTo>
                  <a:pt x="979" y="1037"/>
                </a:lnTo>
                <a:lnTo>
                  <a:pt x="986" y="1034"/>
                </a:lnTo>
                <a:lnTo>
                  <a:pt x="994" y="1033"/>
                </a:lnTo>
                <a:lnTo>
                  <a:pt x="995" y="1031"/>
                </a:lnTo>
                <a:lnTo>
                  <a:pt x="997" y="1031"/>
                </a:lnTo>
                <a:lnTo>
                  <a:pt x="998" y="1031"/>
                </a:lnTo>
                <a:lnTo>
                  <a:pt x="999" y="1033"/>
                </a:lnTo>
                <a:lnTo>
                  <a:pt x="1002" y="1033"/>
                </a:lnTo>
                <a:lnTo>
                  <a:pt x="1005" y="1034"/>
                </a:lnTo>
                <a:lnTo>
                  <a:pt x="1006" y="1034"/>
                </a:lnTo>
                <a:lnTo>
                  <a:pt x="1009" y="1034"/>
                </a:lnTo>
                <a:lnTo>
                  <a:pt x="1011" y="1035"/>
                </a:lnTo>
                <a:lnTo>
                  <a:pt x="1013" y="1037"/>
                </a:lnTo>
                <a:lnTo>
                  <a:pt x="1014" y="1038"/>
                </a:lnTo>
                <a:lnTo>
                  <a:pt x="1016" y="1040"/>
                </a:lnTo>
                <a:lnTo>
                  <a:pt x="1016" y="1041"/>
                </a:lnTo>
                <a:lnTo>
                  <a:pt x="1016" y="1048"/>
                </a:lnTo>
                <a:lnTo>
                  <a:pt x="1017" y="1050"/>
                </a:lnTo>
                <a:lnTo>
                  <a:pt x="1017" y="1052"/>
                </a:lnTo>
                <a:lnTo>
                  <a:pt x="1018" y="1053"/>
                </a:lnTo>
                <a:lnTo>
                  <a:pt x="1024" y="1060"/>
                </a:lnTo>
                <a:lnTo>
                  <a:pt x="1031" y="1068"/>
                </a:lnTo>
                <a:lnTo>
                  <a:pt x="1033" y="1072"/>
                </a:lnTo>
                <a:lnTo>
                  <a:pt x="1040" y="1080"/>
                </a:lnTo>
                <a:lnTo>
                  <a:pt x="1047" y="1087"/>
                </a:lnTo>
                <a:lnTo>
                  <a:pt x="1052" y="1091"/>
                </a:lnTo>
                <a:lnTo>
                  <a:pt x="1056" y="1095"/>
                </a:lnTo>
                <a:lnTo>
                  <a:pt x="1059" y="1098"/>
                </a:lnTo>
                <a:lnTo>
                  <a:pt x="1060" y="1099"/>
                </a:lnTo>
                <a:lnTo>
                  <a:pt x="1065" y="1101"/>
                </a:lnTo>
                <a:lnTo>
                  <a:pt x="1067" y="1102"/>
                </a:lnTo>
                <a:lnTo>
                  <a:pt x="1071" y="1105"/>
                </a:lnTo>
                <a:lnTo>
                  <a:pt x="1077" y="1108"/>
                </a:lnTo>
                <a:lnTo>
                  <a:pt x="1081" y="1110"/>
                </a:lnTo>
                <a:lnTo>
                  <a:pt x="1090" y="1116"/>
                </a:lnTo>
                <a:lnTo>
                  <a:pt x="1094" y="1120"/>
                </a:lnTo>
                <a:lnTo>
                  <a:pt x="1103" y="1124"/>
                </a:lnTo>
                <a:lnTo>
                  <a:pt x="1104" y="1125"/>
                </a:lnTo>
                <a:lnTo>
                  <a:pt x="1107" y="1127"/>
                </a:lnTo>
                <a:lnTo>
                  <a:pt x="1109" y="1129"/>
                </a:lnTo>
                <a:lnTo>
                  <a:pt x="1113" y="1131"/>
                </a:lnTo>
                <a:lnTo>
                  <a:pt x="1115" y="1132"/>
                </a:lnTo>
                <a:lnTo>
                  <a:pt x="1116" y="1132"/>
                </a:lnTo>
                <a:lnTo>
                  <a:pt x="1120" y="1135"/>
                </a:lnTo>
                <a:lnTo>
                  <a:pt x="1124" y="1139"/>
                </a:lnTo>
                <a:lnTo>
                  <a:pt x="1131" y="1144"/>
                </a:lnTo>
                <a:lnTo>
                  <a:pt x="1131" y="1146"/>
                </a:lnTo>
                <a:lnTo>
                  <a:pt x="1132" y="1147"/>
                </a:lnTo>
                <a:lnTo>
                  <a:pt x="1138" y="1152"/>
                </a:lnTo>
                <a:lnTo>
                  <a:pt x="1138" y="1154"/>
                </a:lnTo>
                <a:lnTo>
                  <a:pt x="1139" y="1155"/>
                </a:lnTo>
                <a:lnTo>
                  <a:pt x="1141" y="1155"/>
                </a:lnTo>
                <a:lnTo>
                  <a:pt x="1141" y="1157"/>
                </a:lnTo>
                <a:lnTo>
                  <a:pt x="1142" y="1158"/>
                </a:lnTo>
                <a:lnTo>
                  <a:pt x="1143" y="1159"/>
                </a:lnTo>
                <a:lnTo>
                  <a:pt x="1146" y="1162"/>
                </a:lnTo>
                <a:lnTo>
                  <a:pt x="1147" y="1165"/>
                </a:lnTo>
                <a:lnTo>
                  <a:pt x="1149" y="1165"/>
                </a:lnTo>
                <a:lnTo>
                  <a:pt x="1150" y="1166"/>
                </a:lnTo>
                <a:lnTo>
                  <a:pt x="1154" y="1172"/>
                </a:lnTo>
                <a:lnTo>
                  <a:pt x="1157" y="1176"/>
                </a:lnTo>
                <a:lnTo>
                  <a:pt x="1143" y="1188"/>
                </a:lnTo>
                <a:lnTo>
                  <a:pt x="1141" y="1192"/>
                </a:lnTo>
                <a:lnTo>
                  <a:pt x="1138" y="1193"/>
                </a:lnTo>
                <a:lnTo>
                  <a:pt x="1135" y="1196"/>
                </a:lnTo>
                <a:lnTo>
                  <a:pt x="1128" y="1201"/>
                </a:lnTo>
                <a:lnTo>
                  <a:pt x="1126" y="1204"/>
                </a:lnTo>
                <a:lnTo>
                  <a:pt x="1123" y="1208"/>
                </a:lnTo>
                <a:lnTo>
                  <a:pt x="1120" y="1210"/>
                </a:lnTo>
                <a:lnTo>
                  <a:pt x="1119" y="1212"/>
                </a:lnTo>
                <a:lnTo>
                  <a:pt x="1118" y="1212"/>
                </a:lnTo>
                <a:lnTo>
                  <a:pt x="1116" y="1214"/>
                </a:lnTo>
                <a:lnTo>
                  <a:pt x="1116" y="1215"/>
                </a:lnTo>
                <a:lnTo>
                  <a:pt x="1115" y="1215"/>
                </a:lnTo>
                <a:lnTo>
                  <a:pt x="1113" y="1218"/>
                </a:lnTo>
                <a:lnTo>
                  <a:pt x="1115" y="1218"/>
                </a:lnTo>
                <a:lnTo>
                  <a:pt x="1116" y="1219"/>
                </a:lnTo>
                <a:lnTo>
                  <a:pt x="1115" y="1219"/>
                </a:lnTo>
                <a:lnTo>
                  <a:pt x="1115" y="1220"/>
                </a:lnTo>
                <a:lnTo>
                  <a:pt x="1115" y="1222"/>
                </a:lnTo>
                <a:lnTo>
                  <a:pt x="1113" y="1222"/>
                </a:lnTo>
                <a:lnTo>
                  <a:pt x="1116" y="1225"/>
                </a:lnTo>
                <a:lnTo>
                  <a:pt x="1118" y="1226"/>
                </a:lnTo>
                <a:lnTo>
                  <a:pt x="1119" y="1226"/>
                </a:lnTo>
                <a:lnTo>
                  <a:pt x="1119" y="1225"/>
                </a:lnTo>
                <a:lnTo>
                  <a:pt x="1120" y="1225"/>
                </a:lnTo>
                <a:lnTo>
                  <a:pt x="1122" y="1225"/>
                </a:lnTo>
                <a:lnTo>
                  <a:pt x="1122" y="1223"/>
                </a:lnTo>
                <a:lnTo>
                  <a:pt x="1123" y="1223"/>
                </a:lnTo>
                <a:lnTo>
                  <a:pt x="1123" y="1222"/>
                </a:lnTo>
                <a:lnTo>
                  <a:pt x="1124" y="1222"/>
                </a:lnTo>
                <a:lnTo>
                  <a:pt x="1124" y="1220"/>
                </a:lnTo>
                <a:lnTo>
                  <a:pt x="1126" y="1222"/>
                </a:lnTo>
                <a:lnTo>
                  <a:pt x="1124" y="1225"/>
                </a:lnTo>
                <a:lnTo>
                  <a:pt x="1122" y="1227"/>
                </a:lnTo>
                <a:lnTo>
                  <a:pt x="1120" y="1229"/>
                </a:lnTo>
                <a:lnTo>
                  <a:pt x="1119" y="1227"/>
                </a:lnTo>
                <a:lnTo>
                  <a:pt x="1118" y="1227"/>
                </a:lnTo>
                <a:lnTo>
                  <a:pt x="1118" y="1229"/>
                </a:lnTo>
                <a:lnTo>
                  <a:pt x="1119" y="1230"/>
                </a:lnTo>
                <a:lnTo>
                  <a:pt x="1116" y="1231"/>
                </a:lnTo>
                <a:lnTo>
                  <a:pt x="1115" y="1230"/>
                </a:lnTo>
                <a:lnTo>
                  <a:pt x="1113" y="1230"/>
                </a:lnTo>
                <a:lnTo>
                  <a:pt x="1113" y="1231"/>
                </a:lnTo>
                <a:lnTo>
                  <a:pt x="1115" y="1234"/>
                </a:lnTo>
                <a:lnTo>
                  <a:pt x="1116" y="1235"/>
                </a:lnTo>
                <a:lnTo>
                  <a:pt x="1120" y="1241"/>
                </a:lnTo>
                <a:lnTo>
                  <a:pt x="1120" y="1242"/>
                </a:lnTo>
                <a:lnTo>
                  <a:pt x="1127" y="1237"/>
                </a:lnTo>
                <a:lnTo>
                  <a:pt x="1131" y="1234"/>
                </a:lnTo>
                <a:lnTo>
                  <a:pt x="1135" y="1231"/>
                </a:lnTo>
                <a:lnTo>
                  <a:pt x="1137" y="1234"/>
                </a:lnTo>
                <a:lnTo>
                  <a:pt x="1139" y="1240"/>
                </a:lnTo>
                <a:lnTo>
                  <a:pt x="1142" y="1244"/>
                </a:lnTo>
                <a:lnTo>
                  <a:pt x="1145" y="1248"/>
                </a:lnTo>
                <a:lnTo>
                  <a:pt x="1146" y="1250"/>
                </a:lnTo>
                <a:lnTo>
                  <a:pt x="1149" y="1248"/>
                </a:lnTo>
                <a:lnTo>
                  <a:pt x="1157" y="1244"/>
                </a:lnTo>
                <a:lnTo>
                  <a:pt x="1158" y="1242"/>
                </a:lnTo>
                <a:lnTo>
                  <a:pt x="1160" y="1244"/>
                </a:lnTo>
                <a:lnTo>
                  <a:pt x="1161" y="1245"/>
                </a:lnTo>
                <a:lnTo>
                  <a:pt x="1162" y="1246"/>
                </a:lnTo>
                <a:lnTo>
                  <a:pt x="1164" y="1245"/>
                </a:lnTo>
                <a:lnTo>
                  <a:pt x="1165" y="1245"/>
                </a:lnTo>
                <a:lnTo>
                  <a:pt x="1165" y="1246"/>
                </a:lnTo>
                <a:lnTo>
                  <a:pt x="1166" y="1246"/>
                </a:lnTo>
                <a:lnTo>
                  <a:pt x="1168" y="1246"/>
                </a:lnTo>
                <a:lnTo>
                  <a:pt x="1168" y="1248"/>
                </a:lnTo>
                <a:lnTo>
                  <a:pt x="1169" y="1248"/>
                </a:lnTo>
                <a:lnTo>
                  <a:pt x="1171" y="1246"/>
                </a:lnTo>
                <a:lnTo>
                  <a:pt x="1172" y="1246"/>
                </a:lnTo>
                <a:lnTo>
                  <a:pt x="1172" y="1245"/>
                </a:lnTo>
                <a:lnTo>
                  <a:pt x="1173" y="1245"/>
                </a:lnTo>
                <a:lnTo>
                  <a:pt x="1175" y="1245"/>
                </a:lnTo>
                <a:lnTo>
                  <a:pt x="1175" y="1244"/>
                </a:lnTo>
                <a:lnTo>
                  <a:pt x="1176" y="1244"/>
                </a:lnTo>
                <a:lnTo>
                  <a:pt x="1176" y="1242"/>
                </a:lnTo>
                <a:lnTo>
                  <a:pt x="1177" y="1242"/>
                </a:lnTo>
                <a:lnTo>
                  <a:pt x="1177" y="1241"/>
                </a:lnTo>
                <a:lnTo>
                  <a:pt x="1177" y="1240"/>
                </a:lnTo>
                <a:lnTo>
                  <a:pt x="1179" y="1238"/>
                </a:lnTo>
                <a:lnTo>
                  <a:pt x="1179" y="1237"/>
                </a:lnTo>
                <a:lnTo>
                  <a:pt x="1179" y="1235"/>
                </a:lnTo>
                <a:lnTo>
                  <a:pt x="1179" y="1234"/>
                </a:lnTo>
                <a:lnTo>
                  <a:pt x="1180" y="1234"/>
                </a:lnTo>
                <a:lnTo>
                  <a:pt x="1180" y="1233"/>
                </a:lnTo>
                <a:lnTo>
                  <a:pt x="1179" y="1233"/>
                </a:lnTo>
                <a:lnTo>
                  <a:pt x="1179" y="1231"/>
                </a:lnTo>
                <a:lnTo>
                  <a:pt x="1179" y="1230"/>
                </a:lnTo>
                <a:lnTo>
                  <a:pt x="1180" y="1230"/>
                </a:lnTo>
                <a:lnTo>
                  <a:pt x="1181" y="1230"/>
                </a:lnTo>
                <a:lnTo>
                  <a:pt x="1183" y="1230"/>
                </a:lnTo>
                <a:lnTo>
                  <a:pt x="1183" y="1229"/>
                </a:lnTo>
                <a:lnTo>
                  <a:pt x="1183" y="1227"/>
                </a:lnTo>
                <a:lnTo>
                  <a:pt x="1183" y="1226"/>
                </a:lnTo>
                <a:lnTo>
                  <a:pt x="1183" y="1225"/>
                </a:lnTo>
                <a:lnTo>
                  <a:pt x="1183" y="1223"/>
                </a:lnTo>
                <a:lnTo>
                  <a:pt x="1183" y="1222"/>
                </a:lnTo>
                <a:lnTo>
                  <a:pt x="1181" y="1222"/>
                </a:lnTo>
                <a:lnTo>
                  <a:pt x="1180" y="1222"/>
                </a:lnTo>
                <a:lnTo>
                  <a:pt x="1179" y="1222"/>
                </a:lnTo>
                <a:lnTo>
                  <a:pt x="1179" y="1220"/>
                </a:lnTo>
                <a:lnTo>
                  <a:pt x="1177" y="1220"/>
                </a:lnTo>
                <a:lnTo>
                  <a:pt x="1176" y="1220"/>
                </a:lnTo>
                <a:lnTo>
                  <a:pt x="1175" y="1220"/>
                </a:lnTo>
                <a:lnTo>
                  <a:pt x="1173" y="1220"/>
                </a:lnTo>
                <a:lnTo>
                  <a:pt x="1172" y="1220"/>
                </a:lnTo>
                <a:lnTo>
                  <a:pt x="1172" y="1219"/>
                </a:lnTo>
                <a:lnTo>
                  <a:pt x="1171" y="1219"/>
                </a:lnTo>
                <a:lnTo>
                  <a:pt x="1169" y="1219"/>
                </a:lnTo>
                <a:lnTo>
                  <a:pt x="1168" y="1218"/>
                </a:lnTo>
                <a:lnTo>
                  <a:pt x="1166" y="1218"/>
                </a:lnTo>
                <a:lnTo>
                  <a:pt x="1166" y="1216"/>
                </a:lnTo>
                <a:lnTo>
                  <a:pt x="1166" y="1215"/>
                </a:lnTo>
                <a:lnTo>
                  <a:pt x="1166" y="1214"/>
                </a:lnTo>
                <a:lnTo>
                  <a:pt x="1168" y="1214"/>
                </a:lnTo>
                <a:lnTo>
                  <a:pt x="1169" y="1214"/>
                </a:lnTo>
                <a:lnTo>
                  <a:pt x="1169" y="1215"/>
                </a:lnTo>
                <a:lnTo>
                  <a:pt x="1171" y="1215"/>
                </a:lnTo>
                <a:lnTo>
                  <a:pt x="1172" y="1215"/>
                </a:lnTo>
                <a:lnTo>
                  <a:pt x="1173" y="1216"/>
                </a:lnTo>
                <a:lnTo>
                  <a:pt x="1175" y="1216"/>
                </a:lnTo>
                <a:lnTo>
                  <a:pt x="1176" y="1216"/>
                </a:lnTo>
                <a:lnTo>
                  <a:pt x="1177" y="1216"/>
                </a:lnTo>
                <a:lnTo>
                  <a:pt x="1177" y="1218"/>
                </a:lnTo>
                <a:lnTo>
                  <a:pt x="1179" y="1218"/>
                </a:lnTo>
                <a:lnTo>
                  <a:pt x="1180" y="1218"/>
                </a:lnTo>
                <a:lnTo>
                  <a:pt x="1181" y="1218"/>
                </a:lnTo>
                <a:lnTo>
                  <a:pt x="1181" y="1219"/>
                </a:lnTo>
                <a:lnTo>
                  <a:pt x="1183" y="1219"/>
                </a:lnTo>
                <a:lnTo>
                  <a:pt x="1184" y="1219"/>
                </a:lnTo>
                <a:lnTo>
                  <a:pt x="1184" y="1220"/>
                </a:lnTo>
                <a:lnTo>
                  <a:pt x="1185" y="1220"/>
                </a:lnTo>
                <a:lnTo>
                  <a:pt x="1187" y="1220"/>
                </a:lnTo>
                <a:lnTo>
                  <a:pt x="1188" y="1220"/>
                </a:lnTo>
                <a:lnTo>
                  <a:pt x="1190" y="1220"/>
                </a:lnTo>
                <a:lnTo>
                  <a:pt x="1190" y="1220"/>
                </a:lnTo>
                <a:lnTo>
                  <a:pt x="1190" y="1222"/>
                </a:lnTo>
                <a:lnTo>
                  <a:pt x="1191" y="1222"/>
                </a:lnTo>
                <a:lnTo>
                  <a:pt x="1192" y="1222"/>
                </a:lnTo>
                <a:lnTo>
                  <a:pt x="1194" y="1222"/>
                </a:lnTo>
                <a:lnTo>
                  <a:pt x="1195" y="1222"/>
                </a:lnTo>
                <a:lnTo>
                  <a:pt x="1196" y="1222"/>
                </a:lnTo>
                <a:lnTo>
                  <a:pt x="1196" y="1220"/>
                </a:lnTo>
                <a:lnTo>
                  <a:pt x="1198" y="1220"/>
                </a:lnTo>
                <a:lnTo>
                  <a:pt x="1199" y="1220"/>
                </a:lnTo>
                <a:lnTo>
                  <a:pt x="1199" y="1222"/>
                </a:lnTo>
                <a:lnTo>
                  <a:pt x="1203" y="1222"/>
                </a:lnTo>
                <a:lnTo>
                  <a:pt x="1203" y="1220"/>
                </a:lnTo>
                <a:lnTo>
                  <a:pt x="1205" y="1220"/>
                </a:lnTo>
                <a:lnTo>
                  <a:pt x="1206" y="1220"/>
                </a:lnTo>
                <a:lnTo>
                  <a:pt x="1207" y="1220"/>
                </a:lnTo>
                <a:lnTo>
                  <a:pt x="1209" y="1220"/>
                </a:lnTo>
                <a:lnTo>
                  <a:pt x="1210" y="1220"/>
                </a:lnTo>
                <a:lnTo>
                  <a:pt x="1211" y="1220"/>
                </a:lnTo>
                <a:lnTo>
                  <a:pt x="1213" y="1222"/>
                </a:lnTo>
                <a:lnTo>
                  <a:pt x="1214" y="1222"/>
                </a:lnTo>
                <a:lnTo>
                  <a:pt x="1215" y="1220"/>
                </a:lnTo>
                <a:lnTo>
                  <a:pt x="1215" y="1192"/>
                </a:lnTo>
                <a:lnTo>
                  <a:pt x="1234" y="1178"/>
                </a:lnTo>
                <a:lnTo>
                  <a:pt x="1237" y="1210"/>
                </a:lnTo>
                <a:lnTo>
                  <a:pt x="1239" y="1210"/>
                </a:lnTo>
                <a:lnTo>
                  <a:pt x="1239" y="1211"/>
                </a:lnTo>
                <a:lnTo>
                  <a:pt x="1240" y="1212"/>
                </a:lnTo>
                <a:lnTo>
                  <a:pt x="1241" y="1214"/>
                </a:lnTo>
                <a:lnTo>
                  <a:pt x="1243" y="1214"/>
                </a:lnTo>
                <a:lnTo>
                  <a:pt x="1243" y="1215"/>
                </a:lnTo>
                <a:lnTo>
                  <a:pt x="1244" y="1215"/>
                </a:lnTo>
                <a:lnTo>
                  <a:pt x="1244" y="1216"/>
                </a:lnTo>
                <a:lnTo>
                  <a:pt x="1245" y="1216"/>
                </a:lnTo>
                <a:lnTo>
                  <a:pt x="1247" y="1216"/>
                </a:lnTo>
                <a:lnTo>
                  <a:pt x="1247" y="1218"/>
                </a:lnTo>
                <a:lnTo>
                  <a:pt x="1248" y="1218"/>
                </a:lnTo>
                <a:lnTo>
                  <a:pt x="1248" y="1219"/>
                </a:lnTo>
                <a:lnTo>
                  <a:pt x="1249" y="1219"/>
                </a:lnTo>
                <a:lnTo>
                  <a:pt x="1251" y="1219"/>
                </a:lnTo>
                <a:lnTo>
                  <a:pt x="1252" y="1219"/>
                </a:lnTo>
                <a:lnTo>
                  <a:pt x="1253" y="1219"/>
                </a:lnTo>
                <a:lnTo>
                  <a:pt x="1252" y="1218"/>
                </a:lnTo>
                <a:lnTo>
                  <a:pt x="1253" y="1218"/>
                </a:lnTo>
                <a:lnTo>
                  <a:pt x="1255" y="1219"/>
                </a:lnTo>
                <a:lnTo>
                  <a:pt x="1255" y="1218"/>
                </a:lnTo>
                <a:lnTo>
                  <a:pt x="1255" y="1218"/>
                </a:lnTo>
                <a:lnTo>
                  <a:pt x="1256" y="1218"/>
                </a:lnTo>
                <a:lnTo>
                  <a:pt x="1258" y="1218"/>
                </a:lnTo>
                <a:lnTo>
                  <a:pt x="1259" y="1216"/>
                </a:lnTo>
                <a:lnTo>
                  <a:pt x="1258" y="1215"/>
                </a:lnTo>
                <a:lnTo>
                  <a:pt x="1258" y="1212"/>
                </a:lnTo>
                <a:lnTo>
                  <a:pt x="1256" y="1212"/>
                </a:lnTo>
                <a:lnTo>
                  <a:pt x="1255" y="1210"/>
                </a:lnTo>
                <a:lnTo>
                  <a:pt x="1255" y="1207"/>
                </a:lnTo>
                <a:lnTo>
                  <a:pt x="1255" y="1206"/>
                </a:lnTo>
                <a:lnTo>
                  <a:pt x="1255" y="1204"/>
                </a:lnTo>
                <a:lnTo>
                  <a:pt x="1248" y="1193"/>
                </a:lnTo>
                <a:lnTo>
                  <a:pt x="1234" y="1165"/>
                </a:lnTo>
                <a:lnTo>
                  <a:pt x="1268" y="1142"/>
                </a:lnTo>
                <a:lnTo>
                  <a:pt x="1304" y="1132"/>
                </a:lnTo>
                <a:lnTo>
                  <a:pt x="1313" y="1131"/>
                </a:lnTo>
                <a:lnTo>
                  <a:pt x="1334" y="1124"/>
                </a:lnTo>
                <a:lnTo>
                  <a:pt x="1339" y="1123"/>
                </a:lnTo>
                <a:lnTo>
                  <a:pt x="1343" y="1121"/>
                </a:lnTo>
                <a:lnTo>
                  <a:pt x="1347" y="1121"/>
                </a:lnTo>
                <a:lnTo>
                  <a:pt x="1353" y="1121"/>
                </a:lnTo>
                <a:lnTo>
                  <a:pt x="1355" y="1120"/>
                </a:lnTo>
                <a:lnTo>
                  <a:pt x="1362" y="1120"/>
                </a:lnTo>
                <a:lnTo>
                  <a:pt x="1372" y="1121"/>
                </a:lnTo>
                <a:lnTo>
                  <a:pt x="1387" y="1124"/>
                </a:lnTo>
                <a:lnTo>
                  <a:pt x="1466" y="1143"/>
                </a:lnTo>
                <a:lnTo>
                  <a:pt x="1466" y="1144"/>
                </a:lnTo>
                <a:lnTo>
                  <a:pt x="1472" y="1139"/>
                </a:lnTo>
                <a:lnTo>
                  <a:pt x="1478" y="1133"/>
                </a:lnTo>
                <a:lnTo>
                  <a:pt x="1479" y="1132"/>
                </a:lnTo>
                <a:lnTo>
                  <a:pt x="1479" y="1132"/>
                </a:lnTo>
                <a:lnTo>
                  <a:pt x="1479" y="1131"/>
                </a:lnTo>
                <a:lnTo>
                  <a:pt x="1479" y="1129"/>
                </a:lnTo>
                <a:lnTo>
                  <a:pt x="1479" y="1128"/>
                </a:lnTo>
                <a:lnTo>
                  <a:pt x="1481" y="1128"/>
                </a:lnTo>
                <a:lnTo>
                  <a:pt x="1481" y="1127"/>
                </a:lnTo>
                <a:lnTo>
                  <a:pt x="1482" y="1127"/>
                </a:lnTo>
                <a:lnTo>
                  <a:pt x="1483" y="1127"/>
                </a:lnTo>
                <a:lnTo>
                  <a:pt x="1485" y="1127"/>
                </a:lnTo>
                <a:lnTo>
                  <a:pt x="1485" y="1125"/>
                </a:lnTo>
                <a:lnTo>
                  <a:pt x="1485" y="1125"/>
                </a:lnTo>
                <a:lnTo>
                  <a:pt x="1486" y="1125"/>
                </a:lnTo>
                <a:lnTo>
                  <a:pt x="1487" y="1125"/>
                </a:lnTo>
                <a:lnTo>
                  <a:pt x="1489" y="1125"/>
                </a:lnTo>
                <a:lnTo>
                  <a:pt x="1490" y="1125"/>
                </a:lnTo>
                <a:lnTo>
                  <a:pt x="1491" y="1124"/>
                </a:lnTo>
                <a:lnTo>
                  <a:pt x="1493" y="1124"/>
                </a:lnTo>
                <a:lnTo>
                  <a:pt x="1494" y="1124"/>
                </a:lnTo>
                <a:lnTo>
                  <a:pt x="1494" y="1123"/>
                </a:lnTo>
                <a:lnTo>
                  <a:pt x="1495" y="1123"/>
                </a:lnTo>
                <a:lnTo>
                  <a:pt x="1497" y="1121"/>
                </a:lnTo>
                <a:lnTo>
                  <a:pt x="1498" y="1121"/>
                </a:lnTo>
                <a:lnTo>
                  <a:pt x="1498" y="1120"/>
                </a:lnTo>
                <a:lnTo>
                  <a:pt x="1500" y="1120"/>
                </a:lnTo>
                <a:lnTo>
                  <a:pt x="1501" y="1120"/>
                </a:lnTo>
                <a:lnTo>
                  <a:pt x="1502" y="1120"/>
                </a:lnTo>
                <a:lnTo>
                  <a:pt x="1504" y="1120"/>
                </a:lnTo>
                <a:lnTo>
                  <a:pt x="1505" y="1120"/>
                </a:lnTo>
                <a:lnTo>
                  <a:pt x="1505" y="1118"/>
                </a:lnTo>
                <a:lnTo>
                  <a:pt x="1506" y="1118"/>
                </a:lnTo>
                <a:lnTo>
                  <a:pt x="1508" y="1118"/>
                </a:lnTo>
                <a:lnTo>
                  <a:pt x="1509" y="1118"/>
                </a:lnTo>
                <a:lnTo>
                  <a:pt x="1510" y="1118"/>
                </a:lnTo>
                <a:lnTo>
                  <a:pt x="1512" y="1118"/>
                </a:lnTo>
                <a:lnTo>
                  <a:pt x="1513" y="1118"/>
                </a:lnTo>
                <a:lnTo>
                  <a:pt x="1514" y="1118"/>
                </a:lnTo>
                <a:lnTo>
                  <a:pt x="1516" y="1118"/>
                </a:lnTo>
                <a:lnTo>
                  <a:pt x="1517" y="1118"/>
                </a:lnTo>
                <a:lnTo>
                  <a:pt x="1517" y="1118"/>
                </a:lnTo>
                <a:lnTo>
                  <a:pt x="1519" y="1120"/>
                </a:lnTo>
                <a:lnTo>
                  <a:pt x="1520" y="1120"/>
                </a:lnTo>
                <a:lnTo>
                  <a:pt x="1521" y="1120"/>
                </a:lnTo>
                <a:lnTo>
                  <a:pt x="1523" y="1120"/>
                </a:lnTo>
                <a:lnTo>
                  <a:pt x="1524" y="1120"/>
                </a:lnTo>
                <a:lnTo>
                  <a:pt x="1525" y="1120"/>
                </a:lnTo>
                <a:lnTo>
                  <a:pt x="1525" y="1121"/>
                </a:lnTo>
                <a:lnTo>
                  <a:pt x="1527" y="1121"/>
                </a:lnTo>
                <a:lnTo>
                  <a:pt x="1528" y="1121"/>
                </a:lnTo>
                <a:lnTo>
                  <a:pt x="1529" y="1121"/>
                </a:lnTo>
                <a:lnTo>
                  <a:pt x="1529" y="1120"/>
                </a:lnTo>
                <a:lnTo>
                  <a:pt x="1531" y="1120"/>
                </a:lnTo>
                <a:lnTo>
                  <a:pt x="1532" y="1120"/>
                </a:lnTo>
                <a:lnTo>
                  <a:pt x="1534" y="1114"/>
                </a:lnTo>
                <a:lnTo>
                  <a:pt x="1535" y="1114"/>
                </a:lnTo>
                <a:lnTo>
                  <a:pt x="1538" y="1112"/>
                </a:lnTo>
                <a:lnTo>
                  <a:pt x="1540" y="1116"/>
                </a:lnTo>
                <a:lnTo>
                  <a:pt x="1542" y="1117"/>
                </a:lnTo>
                <a:lnTo>
                  <a:pt x="1546" y="1117"/>
                </a:lnTo>
                <a:lnTo>
                  <a:pt x="1547" y="1117"/>
                </a:lnTo>
                <a:lnTo>
                  <a:pt x="1550" y="1118"/>
                </a:lnTo>
                <a:lnTo>
                  <a:pt x="1550" y="1118"/>
                </a:lnTo>
                <a:lnTo>
                  <a:pt x="1550" y="1120"/>
                </a:lnTo>
                <a:lnTo>
                  <a:pt x="1551" y="1121"/>
                </a:lnTo>
                <a:lnTo>
                  <a:pt x="1553" y="1121"/>
                </a:lnTo>
                <a:lnTo>
                  <a:pt x="1554" y="1123"/>
                </a:lnTo>
                <a:lnTo>
                  <a:pt x="1557" y="1124"/>
                </a:lnTo>
                <a:lnTo>
                  <a:pt x="1558" y="1125"/>
                </a:lnTo>
                <a:lnTo>
                  <a:pt x="1561" y="1127"/>
                </a:lnTo>
                <a:lnTo>
                  <a:pt x="1562" y="1128"/>
                </a:lnTo>
                <a:lnTo>
                  <a:pt x="1565" y="1129"/>
                </a:lnTo>
                <a:lnTo>
                  <a:pt x="1569" y="1132"/>
                </a:lnTo>
                <a:lnTo>
                  <a:pt x="1569" y="1132"/>
                </a:lnTo>
                <a:lnTo>
                  <a:pt x="1570" y="1132"/>
                </a:lnTo>
                <a:lnTo>
                  <a:pt x="1572" y="1132"/>
                </a:lnTo>
                <a:lnTo>
                  <a:pt x="1572" y="1133"/>
                </a:lnTo>
                <a:lnTo>
                  <a:pt x="1573" y="1133"/>
                </a:lnTo>
                <a:lnTo>
                  <a:pt x="1574" y="1133"/>
                </a:lnTo>
                <a:lnTo>
                  <a:pt x="1574" y="1135"/>
                </a:lnTo>
                <a:lnTo>
                  <a:pt x="1576" y="1135"/>
                </a:lnTo>
                <a:lnTo>
                  <a:pt x="1576" y="1136"/>
                </a:lnTo>
                <a:lnTo>
                  <a:pt x="1577" y="1136"/>
                </a:lnTo>
                <a:lnTo>
                  <a:pt x="1578" y="1136"/>
                </a:lnTo>
                <a:lnTo>
                  <a:pt x="1578" y="1138"/>
                </a:lnTo>
                <a:lnTo>
                  <a:pt x="1580" y="1138"/>
                </a:lnTo>
                <a:lnTo>
                  <a:pt x="1580" y="1139"/>
                </a:lnTo>
                <a:lnTo>
                  <a:pt x="1581" y="1139"/>
                </a:lnTo>
                <a:lnTo>
                  <a:pt x="1582" y="1139"/>
                </a:lnTo>
                <a:lnTo>
                  <a:pt x="1582" y="1140"/>
                </a:lnTo>
                <a:lnTo>
                  <a:pt x="1582" y="1140"/>
                </a:lnTo>
                <a:lnTo>
                  <a:pt x="1582" y="1142"/>
                </a:lnTo>
                <a:lnTo>
                  <a:pt x="1584" y="1142"/>
                </a:lnTo>
                <a:lnTo>
                  <a:pt x="1584" y="1143"/>
                </a:lnTo>
                <a:lnTo>
                  <a:pt x="1585" y="1143"/>
                </a:lnTo>
                <a:lnTo>
                  <a:pt x="1585" y="1144"/>
                </a:lnTo>
                <a:lnTo>
                  <a:pt x="1587" y="1144"/>
                </a:lnTo>
                <a:lnTo>
                  <a:pt x="1587" y="1146"/>
                </a:lnTo>
                <a:lnTo>
                  <a:pt x="1588" y="1146"/>
                </a:lnTo>
                <a:lnTo>
                  <a:pt x="1589" y="1144"/>
                </a:lnTo>
                <a:lnTo>
                  <a:pt x="1592" y="1144"/>
                </a:lnTo>
                <a:lnTo>
                  <a:pt x="1593" y="1147"/>
                </a:lnTo>
                <a:lnTo>
                  <a:pt x="1600" y="1144"/>
                </a:lnTo>
                <a:lnTo>
                  <a:pt x="1603" y="1146"/>
                </a:lnTo>
                <a:lnTo>
                  <a:pt x="1603" y="1147"/>
                </a:lnTo>
                <a:lnTo>
                  <a:pt x="1599" y="1148"/>
                </a:lnTo>
                <a:lnTo>
                  <a:pt x="1599" y="1150"/>
                </a:lnTo>
                <a:lnTo>
                  <a:pt x="1597" y="1151"/>
                </a:lnTo>
                <a:lnTo>
                  <a:pt x="1597" y="1154"/>
                </a:lnTo>
                <a:lnTo>
                  <a:pt x="1599" y="1154"/>
                </a:lnTo>
                <a:lnTo>
                  <a:pt x="1599" y="1155"/>
                </a:lnTo>
                <a:lnTo>
                  <a:pt x="1601" y="1154"/>
                </a:lnTo>
                <a:lnTo>
                  <a:pt x="1603" y="1152"/>
                </a:lnTo>
                <a:lnTo>
                  <a:pt x="1604" y="1152"/>
                </a:lnTo>
                <a:lnTo>
                  <a:pt x="1606" y="1151"/>
                </a:lnTo>
                <a:lnTo>
                  <a:pt x="1607" y="1151"/>
                </a:lnTo>
                <a:lnTo>
                  <a:pt x="1607" y="1150"/>
                </a:lnTo>
                <a:lnTo>
                  <a:pt x="1608" y="1150"/>
                </a:lnTo>
                <a:lnTo>
                  <a:pt x="1608" y="1148"/>
                </a:lnTo>
                <a:lnTo>
                  <a:pt x="1610" y="1148"/>
                </a:lnTo>
                <a:lnTo>
                  <a:pt x="1611" y="1147"/>
                </a:lnTo>
                <a:lnTo>
                  <a:pt x="1612" y="1147"/>
                </a:lnTo>
                <a:lnTo>
                  <a:pt x="1615" y="1146"/>
                </a:lnTo>
                <a:lnTo>
                  <a:pt x="1615" y="1144"/>
                </a:lnTo>
                <a:lnTo>
                  <a:pt x="1616" y="1143"/>
                </a:lnTo>
                <a:lnTo>
                  <a:pt x="1619" y="1142"/>
                </a:lnTo>
                <a:lnTo>
                  <a:pt x="1625" y="1139"/>
                </a:lnTo>
                <a:lnTo>
                  <a:pt x="1627" y="1138"/>
                </a:lnTo>
                <a:lnTo>
                  <a:pt x="1629" y="1136"/>
                </a:lnTo>
                <a:lnTo>
                  <a:pt x="1630" y="1135"/>
                </a:lnTo>
                <a:lnTo>
                  <a:pt x="1633" y="1133"/>
                </a:lnTo>
                <a:lnTo>
                  <a:pt x="1634" y="1133"/>
                </a:lnTo>
                <a:lnTo>
                  <a:pt x="1642" y="1132"/>
                </a:lnTo>
                <a:lnTo>
                  <a:pt x="1645" y="1132"/>
                </a:lnTo>
                <a:lnTo>
                  <a:pt x="1653" y="1129"/>
                </a:lnTo>
                <a:lnTo>
                  <a:pt x="1655" y="1128"/>
                </a:lnTo>
                <a:lnTo>
                  <a:pt x="1657" y="1128"/>
                </a:lnTo>
                <a:lnTo>
                  <a:pt x="1659" y="1127"/>
                </a:lnTo>
                <a:lnTo>
                  <a:pt x="1660" y="1127"/>
                </a:lnTo>
                <a:lnTo>
                  <a:pt x="1660" y="1128"/>
                </a:lnTo>
                <a:lnTo>
                  <a:pt x="1661" y="1128"/>
                </a:lnTo>
                <a:lnTo>
                  <a:pt x="1661" y="1129"/>
                </a:lnTo>
                <a:lnTo>
                  <a:pt x="1663" y="1129"/>
                </a:lnTo>
                <a:lnTo>
                  <a:pt x="1663" y="1131"/>
                </a:lnTo>
                <a:lnTo>
                  <a:pt x="1664" y="1132"/>
                </a:lnTo>
                <a:lnTo>
                  <a:pt x="1665" y="1133"/>
                </a:lnTo>
                <a:lnTo>
                  <a:pt x="1667" y="1133"/>
                </a:lnTo>
                <a:lnTo>
                  <a:pt x="1667" y="1135"/>
                </a:lnTo>
                <a:lnTo>
                  <a:pt x="1668" y="1136"/>
                </a:lnTo>
                <a:lnTo>
                  <a:pt x="1669" y="1138"/>
                </a:lnTo>
                <a:lnTo>
                  <a:pt x="1675" y="1142"/>
                </a:lnTo>
                <a:lnTo>
                  <a:pt x="1676" y="1143"/>
                </a:lnTo>
                <a:lnTo>
                  <a:pt x="1678" y="1144"/>
                </a:lnTo>
                <a:lnTo>
                  <a:pt x="1679" y="1146"/>
                </a:lnTo>
                <a:lnTo>
                  <a:pt x="1680" y="1148"/>
                </a:lnTo>
                <a:lnTo>
                  <a:pt x="1680" y="1151"/>
                </a:lnTo>
                <a:lnTo>
                  <a:pt x="1680" y="1152"/>
                </a:lnTo>
                <a:lnTo>
                  <a:pt x="1680" y="1154"/>
                </a:lnTo>
                <a:lnTo>
                  <a:pt x="1682" y="1155"/>
                </a:lnTo>
                <a:lnTo>
                  <a:pt x="1682" y="1157"/>
                </a:lnTo>
                <a:lnTo>
                  <a:pt x="1682" y="1158"/>
                </a:lnTo>
                <a:lnTo>
                  <a:pt x="1682" y="1161"/>
                </a:lnTo>
                <a:lnTo>
                  <a:pt x="1682" y="1163"/>
                </a:lnTo>
                <a:lnTo>
                  <a:pt x="1683" y="1165"/>
                </a:lnTo>
                <a:lnTo>
                  <a:pt x="1683" y="1165"/>
                </a:lnTo>
                <a:lnTo>
                  <a:pt x="1683" y="1166"/>
                </a:lnTo>
                <a:lnTo>
                  <a:pt x="1684" y="1167"/>
                </a:lnTo>
                <a:lnTo>
                  <a:pt x="1687" y="1169"/>
                </a:lnTo>
                <a:lnTo>
                  <a:pt x="1689" y="1170"/>
                </a:lnTo>
                <a:lnTo>
                  <a:pt x="1690" y="1172"/>
                </a:lnTo>
                <a:lnTo>
                  <a:pt x="1691" y="1173"/>
                </a:lnTo>
                <a:lnTo>
                  <a:pt x="1693" y="1173"/>
                </a:lnTo>
                <a:lnTo>
                  <a:pt x="1694" y="1174"/>
                </a:lnTo>
                <a:lnTo>
                  <a:pt x="1695" y="1174"/>
                </a:lnTo>
                <a:lnTo>
                  <a:pt x="1697" y="1174"/>
                </a:lnTo>
                <a:lnTo>
                  <a:pt x="1698" y="1174"/>
                </a:lnTo>
                <a:lnTo>
                  <a:pt x="1699" y="1174"/>
                </a:lnTo>
                <a:lnTo>
                  <a:pt x="1702" y="1174"/>
                </a:lnTo>
                <a:lnTo>
                  <a:pt x="1703" y="1176"/>
                </a:lnTo>
                <a:lnTo>
                  <a:pt x="1705" y="1174"/>
                </a:lnTo>
                <a:lnTo>
                  <a:pt x="1706" y="1176"/>
                </a:lnTo>
                <a:lnTo>
                  <a:pt x="1708" y="1176"/>
                </a:lnTo>
                <a:lnTo>
                  <a:pt x="1709" y="1176"/>
                </a:lnTo>
                <a:lnTo>
                  <a:pt x="1713" y="1176"/>
                </a:lnTo>
                <a:lnTo>
                  <a:pt x="1716" y="1176"/>
                </a:lnTo>
                <a:lnTo>
                  <a:pt x="1722" y="1176"/>
                </a:lnTo>
                <a:lnTo>
                  <a:pt x="1731" y="1176"/>
                </a:lnTo>
                <a:lnTo>
                  <a:pt x="1750" y="1176"/>
                </a:lnTo>
                <a:lnTo>
                  <a:pt x="1751" y="1163"/>
                </a:lnTo>
                <a:lnTo>
                  <a:pt x="1750" y="1135"/>
                </a:lnTo>
                <a:lnTo>
                  <a:pt x="1752" y="1101"/>
                </a:lnTo>
                <a:lnTo>
                  <a:pt x="1761" y="1060"/>
                </a:lnTo>
                <a:lnTo>
                  <a:pt x="1759" y="1038"/>
                </a:lnTo>
                <a:lnTo>
                  <a:pt x="1752" y="1015"/>
                </a:lnTo>
                <a:lnTo>
                  <a:pt x="1733" y="993"/>
                </a:lnTo>
                <a:lnTo>
                  <a:pt x="1713" y="970"/>
                </a:lnTo>
                <a:lnTo>
                  <a:pt x="1712" y="969"/>
                </a:lnTo>
                <a:lnTo>
                  <a:pt x="1691" y="961"/>
                </a:lnTo>
                <a:lnTo>
                  <a:pt x="1645" y="948"/>
                </a:lnTo>
                <a:lnTo>
                  <a:pt x="1614" y="943"/>
                </a:lnTo>
                <a:lnTo>
                  <a:pt x="1582" y="931"/>
                </a:lnTo>
                <a:lnTo>
                  <a:pt x="1555" y="890"/>
                </a:lnTo>
                <a:lnTo>
                  <a:pt x="1535" y="821"/>
                </a:lnTo>
                <a:lnTo>
                  <a:pt x="1527" y="755"/>
                </a:lnTo>
                <a:lnTo>
                  <a:pt x="1540" y="687"/>
                </a:lnTo>
                <a:lnTo>
                  <a:pt x="1561" y="637"/>
                </a:lnTo>
                <a:lnTo>
                  <a:pt x="1599" y="581"/>
                </a:lnTo>
                <a:lnTo>
                  <a:pt x="1630" y="558"/>
                </a:lnTo>
                <a:lnTo>
                  <a:pt x="1610" y="524"/>
                </a:lnTo>
                <a:lnTo>
                  <a:pt x="1631" y="512"/>
                </a:lnTo>
                <a:lnTo>
                  <a:pt x="1633" y="510"/>
                </a:lnTo>
                <a:lnTo>
                  <a:pt x="1634" y="510"/>
                </a:lnTo>
                <a:lnTo>
                  <a:pt x="1635" y="510"/>
                </a:lnTo>
                <a:lnTo>
                  <a:pt x="1638" y="510"/>
                </a:lnTo>
                <a:lnTo>
                  <a:pt x="1642" y="508"/>
                </a:lnTo>
                <a:lnTo>
                  <a:pt x="1644" y="508"/>
                </a:lnTo>
                <a:lnTo>
                  <a:pt x="1646" y="506"/>
                </a:lnTo>
                <a:lnTo>
                  <a:pt x="1648" y="506"/>
                </a:lnTo>
                <a:lnTo>
                  <a:pt x="1648" y="506"/>
                </a:lnTo>
                <a:lnTo>
                  <a:pt x="1649" y="505"/>
                </a:lnTo>
                <a:lnTo>
                  <a:pt x="1650" y="505"/>
                </a:lnTo>
                <a:lnTo>
                  <a:pt x="1653" y="504"/>
                </a:lnTo>
                <a:lnTo>
                  <a:pt x="1655" y="504"/>
                </a:lnTo>
                <a:lnTo>
                  <a:pt x="1657" y="502"/>
                </a:lnTo>
                <a:lnTo>
                  <a:pt x="1659" y="502"/>
                </a:lnTo>
                <a:lnTo>
                  <a:pt x="1660" y="501"/>
                </a:lnTo>
                <a:lnTo>
                  <a:pt x="1661" y="501"/>
                </a:lnTo>
                <a:lnTo>
                  <a:pt x="1663" y="501"/>
                </a:lnTo>
                <a:lnTo>
                  <a:pt x="1665" y="500"/>
                </a:lnTo>
                <a:lnTo>
                  <a:pt x="1667" y="500"/>
                </a:lnTo>
                <a:lnTo>
                  <a:pt x="1669" y="498"/>
                </a:lnTo>
                <a:lnTo>
                  <a:pt x="1671" y="498"/>
                </a:lnTo>
                <a:lnTo>
                  <a:pt x="1674" y="497"/>
                </a:lnTo>
                <a:lnTo>
                  <a:pt x="1675" y="497"/>
                </a:lnTo>
                <a:lnTo>
                  <a:pt x="1676" y="497"/>
                </a:lnTo>
                <a:lnTo>
                  <a:pt x="1678" y="497"/>
                </a:lnTo>
                <a:lnTo>
                  <a:pt x="1679" y="497"/>
                </a:lnTo>
                <a:lnTo>
                  <a:pt x="1680" y="497"/>
                </a:lnTo>
                <a:lnTo>
                  <a:pt x="1680" y="497"/>
                </a:lnTo>
                <a:lnTo>
                  <a:pt x="1682" y="496"/>
                </a:lnTo>
                <a:lnTo>
                  <a:pt x="1684" y="496"/>
                </a:lnTo>
                <a:lnTo>
                  <a:pt x="1686" y="496"/>
                </a:lnTo>
                <a:lnTo>
                  <a:pt x="1687" y="496"/>
                </a:lnTo>
                <a:lnTo>
                  <a:pt x="1689" y="494"/>
                </a:lnTo>
                <a:lnTo>
                  <a:pt x="1690" y="494"/>
                </a:lnTo>
                <a:lnTo>
                  <a:pt x="1693" y="494"/>
                </a:lnTo>
                <a:lnTo>
                  <a:pt x="1694" y="494"/>
                </a:lnTo>
                <a:lnTo>
                  <a:pt x="1695" y="494"/>
                </a:lnTo>
                <a:lnTo>
                  <a:pt x="1697" y="493"/>
                </a:lnTo>
                <a:lnTo>
                  <a:pt x="1698" y="493"/>
                </a:lnTo>
                <a:lnTo>
                  <a:pt x="1699" y="493"/>
                </a:lnTo>
                <a:lnTo>
                  <a:pt x="1701" y="493"/>
                </a:lnTo>
                <a:lnTo>
                  <a:pt x="1702" y="493"/>
                </a:lnTo>
                <a:lnTo>
                  <a:pt x="1703" y="493"/>
                </a:lnTo>
                <a:lnTo>
                  <a:pt x="1706" y="493"/>
                </a:lnTo>
                <a:lnTo>
                  <a:pt x="1706" y="491"/>
                </a:lnTo>
                <a:lnTo>
                  <a:pt x="1708" y="491"/>
                </a:lnTo>
                <a:lnTo>
                  <a:pt x="1710" y="491"/>
                </a:lnTo>
                <a:lnTo>
                  <a:pt x="1712" y="490"/>
                </a:lnTo>
                <a:lnTo>
                  <a:pt x="1713" y="490"/>
                </a:lnTo>
                <a:lnTo>
                  <a:pt x="1714" y="489"/>
                </a:lnTo>
                <a:lnTo>
                  <a:pt x="1716" y="489"/>
                </a:lnTo>
                <a:lnTo>
                  <a:pt x="1717" y="489"/>
                </a:lnTo>
                <a:lnTo>
                  <a:pt x="1718" y="489"/>
                </a:lnTo>
                <a:lnTo>
                  <a:pt x="1721" y="487"/>
                </a:lnTo>
                <a:lnTo>
                  <a:pt x="1722" y="487"/>
                </a:lnTo>
                <a:lnTo>
                  <a:pt x="1724" y="487"/>
                </a:lnTo>
                <a:lnTo>
                  <a:pt x="1725" y="487"/>
                </a:lnTo>
                <a:lnTo>
                  <a:pt x="1727" y="487"/>
                </a:lnTo>
                <a:lnTo>
                  <a:pt x="1729" y="487"/>
                </a:lnTo>
                <a:lnTo>
                  <a:pt x="1731" y="487"/>
                </a:lnTo>
                <a:lnTo>
                  <a:pt x="1733" y="486"/>
                </a:lnTo>
                <a:lnTo>
                  <a:pt x="1735" y="486"/>
                </a:lnTo>
                <a:lnTo>
                  <a:pt x="1737" y="483"/>
                </a:lnTo>
                <a:lnTo>
                  <a:pt x="1739" y="482"/>
                </a:lnTo>
                <a:lnTo>
                  <a:pt x="1739" y="481"/>
                </a:lnTo>
                <a:lnTo>
                  <a:pt x="1740" y="481"/>
                </a:lnTo>
                <a:lnTo>
                  <a:pt x="1740" y="479"/>
                </a:lnTo>
                <a:lnTo>
                  <a:pt x="1742" y="478"/>
                </a:lnTo>
                <a:lnTo>
                  <a:pt x="1743" y="476"/>
                </a:lnTo>
                <a:lnTo>
                  <a:pt x="1743" y="475"/>
                </a:lnTo>
                <a:lnTo>
                  <a:pt x="1743" y="474"/>
                </a:lnTo>
                <a:lnTo>
                  <a:pt x="1743" y="472"/>
                </a:lnTo>
                <a:lnTo>
                  <a:pt x="1743" y="471"/>
                </a:lnTo>
                <a:lnTo>
                  <a:pt x="1743" y="470"/>
                </a:lnTo>
                <a:lnTo>
                  <a:pt x="1743" y="467"/>
                </a:lnTo>
                <a:lnTo>
                  <a:pt x="1743" y="466"/>
                </a:lnTo>
                <a:lnTo>
                  <a:pt x="1742" y="464"/>
                </a:lnTo>
                <a:lnTo>
                  <a:pt x="1742" y="463"/>
                </a:lnTo>
                <a:lnTo>
                  <a:pt x="1742" y="461"/>
                </a:lnTo>
                <a:lnTo>
                  <a:pt x="1742" y="460"/>
                </a:lnTo>
                <a:lnTo>
                  <a:pt x="1740" y="457"/>
                </a:lnTo>
                <a:lnTo>
                  <a:pt x="1740" y="456"/>
                </a:lnTo>
                <a:lnTo>
                  <a:pt x="1740" y="455"/>
                </a:lnTo>
                <a:lnTo>
                  <a:pt x="1739" y="453"/>
                </a:lnTo>
                <a:lnTo>
                  <a:pt x="1739" y="452"/>
                </a:lnTo>
                <a:lnTo>
                  <a:pt x="1737" y="449"/>
                </a:lnTo>
                <a:lnTo>
                  <a:pt x="1737" y="448"/>
                </a:lnTo>
                <a:lnTo>
                  <a:pt x="1736" y="447"/>
                </a:lnTo>
                <a:lnTo>
                  <a:pt x="1735" y="445"/>
                </a:lnTo>
                <a:lnTo>
                  <a:pt x="1733" y="444"/>
                </a:lnTo>
                <a:lnTo>
                  <a:pt x="1733" y="442"/>
                </a:lnTo>
                <a:lnTo>
                  <a:pt x="1732" y="442"/>
                </a:lnTo>
                <a:lnTo>
                  <a:pt x="1732" y="441"/>
                </a:lnTo>
                <a:lnTo>
                  <a:pt x="1732" y="440"/>
                </a:lnTo>
                <a:lnTo>
                  <a:pt x="1731" y="438"/>
                </a:lnTo>
                <a:lnTo>
                  <a:pt x="1731" y="437"/>
                </a:lnTo>
                <a:lnTo>
                  <a:pt x="1729" y="437"/>
                </a:lnTo>
                <a:lnTo>
                  <a:pt x="1729" y="436"/>
                </a:lnTo>
                <a:lnTo>
                  <a:pt x="1728" y="434"/>
                </a:lnTo>
                <a:lnTo>
                  <a:pt x="1727" y="433"/>
                </a:lnTo>
                <a:lnTo>
                  <a:pt x="1725" y="432"/>
                </a:lnTo>
                <a:lnTo>
                  <a:pt x="1725" y="430"/>
                </a:lnTo>
                <a:lnTo>
                  <a:pt x="1724" y="430"/>
                </a:lnTo>
                <a:lnTo>
                  <a:pt x="1724" y="429"/>
                </a:lnTo>
                <a:lnTo>
                  <a:pt x="1755" y="415"/>
                </a:lnTo>
                <a:lnTo>
                  <a:pt x="1784" y="415"/>
                </a:lnTo>
                <a:lnTo>
                  <a:pt x="1800" y="415"/>
                </a:lnTo>
                <a:lnTo>
                  <a:pt x="1807" y="415"/>
                </a:lnTo>
                <a:lnTo>
                  <a:pt x="1882" y="418"/>
                </a:lnTo>
                <a:lnTo>
                  <a:pt x="1884" y="418"/>
                </a:lnTo>
                <a:lnTo>
                  <a:pt x="1886" y="418"/>
                </a:lnTo>
                <a:lnTo>
                  <a:pt x="1887" y="418"/>
                </a:lnTo>
                <a:lnTo>
                  <a:pt x="1898" y="421"/>
                </a:lnTo>
                <a:lnTo>
                  <a:pt x="1902" y="444"/>
                </a:lnTo>
                <a:lnTo>
                  <a:pt x="1933" y="434"/>
                </a:lnTo>
                <a:lnTo>
                  <a:pt x="1939" y="433"/>
                </a:lnTo>
                <a:lnTo>
                  <a:pt x="1954" y="430"/>
                </a:lnTo>
                <a:lnTo>
                  <a:pt x="1956" y="430"/>
                </a:lnTo>
                <a:lnTo>
                  <a:pt x="1958" y="429"/>
                </a:lnTo>
                <a:lnTo>
                  <a:pt x="1959" y="429"/>
                </a:lnTo>
                <a:lnTo>
                  <a:pt x="1962" y="429"/>
                </a:lnTo>
                <a:lnTo>
                  <a:pt x="1967" y="427"/>
                </a:lnTo>
                <a:lnTo>
                  <a:pt x="1970" y="426"/>
                </a:lnTo>
                <a:lnTo>
                  <a:pt x="1973" y="425"/>
                </a:lnTo>
                <a:lnTo>
                  <a:pt x="1974" y="423"/>
                </a:lnTo>
                <a:lnTo>
                  <a:pt x="1975" y="423"/>
                </a:lnTo>
                <a:lnTo>
                  <a:pt x="1977" y="422"/>
                </a:lnTo>
                <a:lnTo>
                  <a:pt x="1981" y="421"/>
                </a:lnTo>
                <a:lnTo>
                  <a:pt x="1985" y="421"/>
                </a:lnTo>
                <a:lnTo>
                  <a:pt x="1990" y="419"/>
                </a:lnTo>
                <a:lnTo>
                  <a:pt x="1996" y="418"/>
                </a:lnTo>
                <a:lnTo>
                  <a:pt x="1998" y="417"/>
                </a:lnTo>
                <a:lnTo>
                  <a:pt x="2000" y="417"/>
                </a:lnTo>
                <a:lnTo>
                  <a:pt x="1993" y="406"/>
                </a:lnTo>
                <a:lnTo>
                  <a:pt x="1994" y="402"/>
                </a:lnTo>
                <a:lnTo>
                  <a:pt x="1994" y="400"/>
                </a:lnTo>
                <a:lnTo>
                  <a:pt x="1993" y="399"/>
                </a:lnTo>
                <a:lnTo>
                  <a:pt x="1994" y="399"/>
                </a:lnTo>
                <a:lnTo>
                  <a:pt x="1994" y="398"/>
                </a:lnTo>
                <a:lnTo>
                  <a:pt x="1996" y="398"/>
                </a:lnTo>
                <a:lnTo>
                  <a:pt x="1996" y="396"/>
                </a:lnTo>
                <a:lnTo>
                  <a:pt x="1996" y="395"/>
                </a:lnTo>
                <a:lnTo>
                  <a:pt x="1996" y="392"/>
                </a:lnTo>
                <a:lnTo>
                  <a:pt x="1996" y="391"/>
                </a:lnTo>
                <a:lnTo>
                  <a:pt x="1997" y="391"/>
                </a:lnTo>
                <a:lnTo>
                  <a:pt x="1998" y="389"/>
                </a:lnTo>
                <a:lnTo>
                  <a:pt x="1998" y="388"/>
                </a:lnTo>
                <a:lnTo>
                  <a:pt x="1998" y="387"/>
                </a:lnTo>
                <a:lnTo>
                  <a:pt x="2000" y="385"/>
                </a:lnTo>
                <a:lnTo>
                  <a:pt x="2000" y="384"/>
                </a:lnTo>
                <a:lnTo>
                  <a:pt x="2000" y="383"/>
                </a:lnTo>
                <a:lnTo>
                  <a:pt x="2000" y="381"/>
                </a:lnTo>
                <a:lnTo>
                  <a:pt x="1997" y="381"/>
                </a:lnTo>
                <a:lnTo>
                  <a:pt x="1998" y="380"/>
                </a:lnTo>
                <a:lnTo>
                  <a:pt x="2000" y="380"/>
                </a:lnTo>
                <a:lnTo>
                  <a:pt x="2000" y="380"/>
                </a:lnTo>
                <a:lnTo>
                  <a:pt x="2000" y="379"/>
                </a:lnTo>
                <a:lnTo>
                  <a:pt x="2000" y="377"/>
                </a:lnTo>
                <a:lnTo>
                  <a:pt x="2001" y="372"/>
                </a:lnTo>
                <a:lnTo>
                  <a:pt x="2001" y="369"/>
                </a:lnTo>
                <a:lnTo>
                  <a:pt x="2003" y="366"/>
                </a:lnTo>
                <a:lnTo>
                  <a:pt x="2003" y="364"/>
                </a:lnTo>
                <a:lnTo>
                  <a:pt x="2004" y="362"/>
                </a:lnTo>
                <a:lnTo>
                  <a:pt x="2003" y="361"/>
                </a:lnTo>
                <a:lnTo>
                  <a:pt x="2003" y="359"/>
                </a:lnTo>
                <a:lnTo>
                  <a:pt x="2001" y="358"/>
                </a:lnTo>
                <a:lnTo>
                  <a:pt x="2000" y="358"/>
                </a:lnTo>
                <a:lnTo>
                  <a:pt x="1998" y="355"/>
                </a:lnTo>
                <a:lnTo>
                  <a:pt x="1994" y="354"/>
                </a:lnTo>
                <a:lnTo>
                  <a:pt x="1990" y="351"/>
                </a:lnTo>
                <a:lnTo>
                  <a:pt x="1988" y="351"/>
                </a:lnTo>
                <a:lnTo>
                  <a:pt x="1985" y="351"/>
                </a:lnTo>
                <a:lnTo>
                  <a:pt x="1982" y="350"/>
                </a:lnTo>
                <a:lnTo>
                  <a:pt x="1978" y="347"/>
                </a:lnTo>
                <a:lnTo>
                  <a:pt x="1977" y="346"/>
                </a:lnTo>
                <a:lnTo>
                  <a:pt x="1975" y="346"/>
                </a:lnTo>
                <a:lnTo>
                  <a:pt x="1974" y="346"/>
                </a:lnTo>
                <a:lnTo>
                  <a:pt x="1969" y="346"/>
                </a:lnTo>
                <a:lnTo>
                  <a:pt x="1964" y="346"/>
                </a:lnTo>
                <a:lnTo>
                  <a:pt x="1960" y="346"/>
                </a:lnTo>
                <a:lnTo>
                  <a:pt x="1955" y="346"/>
                </a:lnTo>
                <a:lnTo>
                  <a:pt x="1951" y="346"/>
                </a:lnTo>
                <a:lnTo>
                  <a:pt x="1945" y="346"/>
                </a:lnTo>
                <a:lnTo>
                  <a:pt x="1941" y="346"/>
                </a:lnTo>
                <a:lnTo>
                  <a:pt x="1936" y="346"/>
                </a:lnTo>
                <a:lnTo>
                  <a:pt x="1933" y="346"/>
                </a:lnTo>
                <a:lnTo>
                  <a:pt x="1932" y="346"/>
                </a:lnTo>
                <a:lnTo>
                  <a:pt x="1930" y="346"/>
                </a:lnTo>
                <a:lnTo>
                  <a:pt x="1929" y="346"/>
                </a:lnTo>
                <a:lnTo>
                  <a:pt x="1929" y="346"/>
                </a:lnTo>
                <a:lnTo>
                  <a:pt x="1928" y="346"/>
                </a:lnTo>
                <a:lnTo>
                  <a:pt x="1928" y="347"/>
                </a:lnTo>
                <a:lnTo>
                  <a:pt x="1926" y="347"/>
                </a:lnTo>
                <a:lnTo>
                  <a:pt x="1925" y="347"/>
                </a:lnTo>
                <a:lnTo>
                  <a:pt x="1924" y="346"/>
                </a:lnTo>
                <a:lnTo>
                  <a:pt x="1924" y="346"/>
                </a:lnTo>
                <a:lnTo>
                  <a:pt x="1922" y="346"/>
                </a:lnTo>
                <a:lnTo>
                  <a:pt x="1922" y="346"/>
                </a:lnTo>
                <a:lnTo>
                  <a:pt x="1922" y="347"/>
                </a:lnTo>
                <a:lnTo>
                  <a:pt x="1922" y="349"/>
                </a:lnTo>
                <a:lnTo>
                  <a:pt x="1922" y="350"/>
                </a:lnTo>
                <a:lnTo>
                  <a:pt x="1921" y="350"/>
                </a:lnTo>
                <a:lnTo>
                  <a:pt x="1921" y="351"/>
                </a:lnTo>
                <a:lnTo>
                  <a:pt x="1920" y="351"/>
                </a:lnTo>
                <a:lnTo>
                  <a:pt x="1918" y="351"/>
                </a:lnTo>
                <a:lnTo>
                  <a:pt x="1918" y="350"/>
                </a:lnTo>
                <a:lnTo>
                  <a:pt x="1917" y="350"/>
                </a:lnTo>
                <a:lnTo>
                  <a:pt x="1917" y="349"/>
                </a:lnTo>
                <a:lnTo>
                  <a:pt x="1916" y="349"/>
                </a:lnTo>
                <a:lnTo>
                  <a:pt x="1914" y="350"/>
                </a:lnTo>
                <a:lnTo>
                  <a:pt x="1914" y="351"/>
                </a:lnTo>
                <a:lnTo>
                  <a:pt x="1914" y="355"/>
                </a:lnTo>
                <a:lnTo>
                  <a:pt x="1916" y="355"/>
                </a:lnTo>
                <a:lnTo>
                  <a:pt x="1916" y="357"/>
                </a:lnTo>
                <a:lnTo>
                  <a:pt x="1914" y="358"/>
                </a:lnTo>
                <a:lnTo>
                  <a:pt x="1914" y="359"/>
                </a:lnTo>
                <a:lnTo>
                  <a:pt x="1914" y="361"/>
                </a:lnTo>
                <a:lnTo>
                  <a:pt x="1914" y="362"/>
                </a:lnTo>
                <a:lnTo>
                  <a:pt x="1911" y="362"/>
                </a:lnTo>
                <a:lnTo>
                  <a:pt x="1910" y="362"/>
                </a:lnTo>
                <a:lnTo>
                  <a:pt x="1910" y="361"/>
                </a:lnTo>
                <a:lnTo>
                  <a:pt x="1910" y="358"/>
                </a:lnTo>
                <a:lnTo>
                  <a:pt x="1910" y="357"/>
                </a:lnTo>
                <a:lnTo>
                  <a:pt x="1909" y="357"/>
                </a:lnTo>
                <a:lnTo>
                  <a:pt x="1909" y="357"/>
                </a:lnTo>
                <a:lnTo>
                  <a:pt x="1907" y="358"/>
                </a:lnTo>
                <a:lnTo>
                  <a:pt x="1906" y="359"/>
                </a:lnTo>
                <a:lnTo>
                  <a:pt x="1906" y="361"/>
                </a:lnTo>
                <a:lnTo>
                  <a:pt x="1906" y="362"/>
                </a:lnTo>
                <a:lnTo>
                  <a:pt x="1907" y="362"/>
                </a:lnTo>
                <a:lnTo>
                  <a:pt x="1909" y="364"/>
                </a:lnTo>
                <a:lnTo>
                  <a:pt x="1909" y="365"/>
                </a:lnTo>
                <a:lnTo>
                  <a:pt x="1909" y="366"/>
                </a:lnTo>
                <a:lnTo>
                  <a:pt x="1907" y="368"/>
                </a:lnTo>
                <a:lnTo>
                  <a:pt x="1906" y="369"/>
                </a:lnTo>
                <a:lnTo>
                  <a:pt x="1905" y="369"/>
                </a:lnTo>
                <a:lnTo>
                  <a:pt x="1903" y="369"/>
                </a:lnTo>
                <a:lnTo>
                  <a:pt x="1901" y="369"/>
                </a:lnTo>
                <a:lnTo>
                  <a:pt x="1899" y="369"/>
                </a:lnTo>
                <a:lnTo>
                  <a:pt x="1895" y="369"/>
                </a:lnTo>
                <a:lnTo>
                  <a:pt x="1894" y="369"/>
                </a:lnTo>
                <a:lnTo>
                  <a:pt x="1894" y="368"/>
                </a:lnTo>
                <a:lnTo>
                  <a:pt x="1888" y="364"/>
                </a:lnTo>
                <a:lnTo>
                  <a:pt x="1888" y="361"/>
                </a:lnTo>
                <a:lnTo>
                  <a:pt x="1890" y="358"/>
                </a:lnTo>
                <a:lnTo>
                  <a:pt x="1891" y="353"/>
                </a:lnTo>
                <a:lnTo>
                  <a:pt x="1891" y="350"/>
                </a:lnTo>
                <a:lnTo>
                  <a:pt x="1891" y="347"/>
                </a:lnTo>
                <a:lnTo>
                  <a:pt x="1892" y="345"/>
                </a:lnTo>
                <a:lnTo>
                  <a:pt x="1892" y="342"/>
                </a:lnTo>
                <a:lnTo>
                  <a:pt x="1894" y="339"/>
                </a:lnTo>
                <a:lnTo>
                  <a:pt x="1895" y="335"/>
                </a:lnTo>
                <a:lnTo>
                  <a:pt x="1895" y="330"/>
                </a:lnTo>
                <a:lnTo>
                  <a:pt x="1897" y="327"/>
                </a:lnTo>
                <a:lnTo>
                  <a:pt x="1895" y="323"/>
                </a:lnTo>
                <a:lnTo>
                  <a:pt x="1895" y="320"/>
                </a:lnTo>
                <a:lnTo>
                  <a:pt x="1894" y="316"/>
                </a:lnTo>
                <a:lnTo>
                  <a:pt x="1892" y="313"/>
                </a:lnTo>
                <a:lnTo>
                  <a:pt x="1891" y="313"/>
                </a:lnTo>
                <a:lnTo>
                  <a:pt x="1888" y="305"/>
                </a:lnTo>
                <a:lnTo>
                  <a:pt x="1887" y="300"/>
                </a:lnTo>
                <a:lnTo>
                  <a:pt x="1886" y="297"/>
                </a:lnTo>
                <a:lnTo>
                  <a:pt x="1886" y="290"/>
                </a:lnTo>
                <a:lnTo>
                  <a:pt x="1886" y="286"/>
                </a:lnTo>
                <a:lnTo>
                  <a:pt x="1888" y="281"/>
                </a:lnTo>
                <a:lnTo>
                  <a:pt x="1888" y="279"/>
                </a:lnTo>
                <a:lnTo>
                  <a:pt x="1890" y="278"/>
                </a:lnTo>
                <a:lnTo>
                  <a:pt x="1891" y="277"/>
                </a:lnTo>
                <a:lnTo>
                  <a:pt x="1894" y="270"/>
                </a:lnTo>
                <a:lnTo>
                  <a:pt x="1897" y="267"/>
                </a:lnTo>
                <a:lnTo>
                  <a:pt x="1897" y="264"/>
                </a:lnTo>
                <a:lnTo>
                  <a:pt x="1895" y="262"/>
                </a:lnTo>
                <a:lnTo>
                  <a:pt x="1895" y="260"/>
                </a:lnTo>
                <a:lnTo>
                  <a:pt x="1895" y="257"/>
                </a:lnTo>
                <a:lnTo>
                  <a:pt x="1897" y="255"/>
                </a:lnTo>
                <a:lnTo>
                  <a:pt x="1899" y="252"/>
                </a:lnTo>
                <a:lnTo>
                  <a:pt x="1902" y="251"/>
                </a:lnTo>
                <a:lnTo>
                  <a:pt x="1911" y="245"/>
                </a:lnTo>
                <a:lnTo>
                  <a:pt x="1916" y="243"/>
                </a:lnTo>
                <a:lnTo>
                  <a:pt x="1920" y="238"/>
                </a:lnTo>
                <a:lnTo>
                  <a:pt x="1924" y="236"/>
                </a:lnTo>
                <a:lnTo>
                  <a:pt x="1924" y="234"/>
                </a:lnTo>
                <a:lnTo>
                  <a:pt x="1926" y="233"/>
                </a:lnTo>
                <a:lnTo>
                  <a:pt x="1928" y="230"/>
                </a:lnTo>
                <a:lnTo>
                  <a:pt x="1929" y="226"/>
                </a:lnTo>
                <a:lnTo>
                  <a:pt x="1930" y="223"/>
                </a:lnTo>
                <a:lnTo>
                  <a:pt x="1930" y="221"/>
                </a:lnTo>
                <a:lnTo>
                  <a:pt x="1930" y="217"/>
                </a:lnTo>
                <a:lnTo>
                  <a:pt x="1930" y="214"/>
                </a:lnTo>
                <a:lnTo>
                  <a:pt x="1930" y="209"/>
                </a:lnTo>
                <a:lnTo>
                  <a:pt x="1929" y="206"/>
                </a:lnTo>
                <a:lnTo>
                  <a:pt x="1928" y="203"/>
                </a:lnTo>
                <a:lnTo>
                  <a:pt x="1928" y="200"/>
                </a:lnTo>
                <a:lnTo>
                  <a:pt x="1926" y="198"/>
                </a:lnTo>
                <a:lnTo>
                  <a:pt x="1925" y="195"/>
                </a:lnTo>
                <a:lnTo>
                  <a:pt x="1925" y="194"/>
                </a:lnTo>
                <a:lnTo>
                  <a:pt x="1924" y="192"/>
                </a:lnTo>
                <a:lnTo>
                  <a:pt x="1922" y="189"/>
                </a:lnTo>
                <a:lnTo>
                  <a:pt x="1918" y="183"/>
                </a:lnTo>
                <a:lnTo>
                  <a:pt x="1916" y="181"/>
                </a:lnTo>
                <a:lnTo>
                  <a:pt x="1914" y="179"/>
                </a:lnTo>
                <a:lnTo>
                  <a:pt x="1911" y="175"/>
                </a:lnTo>
                <a:lnTo>
                  <a:pt x="1920" y="160"/>
                </a:lnTo>
                <a:lnTo>
                  <a:pt x="1921" y="158"/>
                </a:lnTo>
                <a:lnTo>
                  <a:pt x="1922" y="158"/>
                </a:lnTo>
                <a:lnTo>
                  <a:pt x="1922" y="157"/>
                </a:lnTo>
                <a:lnTo>
                  <a:pt x="1924" y="157"/>
                </a:lnTo>
                <a:lnTo>
                  <a:pt x="1925" y="157"/>
                </a:lnTo>
                <a:lnTo>
                  <a:pt x="1928" y="155"/>
                </a:lnTo>
                <a:lnTo>
                  <a:pt x="1930" y="154"/>
                </a:lnTo>
                <a:lnTo>
                  <a:pt x="1930" y="153"/>
                </a:lnTo>
                <a:lnTo>
                  <a:pt x="1930" y="151"/>
                </a:lnTo>
                <a:lnTo>
                  <a:pt x="1930" y="150"/>
                </a:lnTo>
                <a:lnTo>
                  <a:pt x="1930" y="149"/>
                </a:lnTo>
                <a:lnTo>
                  <a:pt x="1930" y="147"/>
                </a:lnTo>
                <a:lnTo>
                  <a:pt x="1930" y="143"/>
                </a:lnTo>
                <a:lnTo>
                  <a:pt x="1930" y="142"/>
                </a:lnTo>
                <a:lnTo>
                  <a:pt x="1930" y="140"/>
                </a:lnTo>
                <a:lnTo>
                  <a:pt x="1930" y="139"/>
                </a:lnTo>
                <a:lnTo>
                  <a:pt x="1930" y="138"/>
                </a:lnTo>
                <a:lnTo>
                  <a:pt x="1930" y="135"/>
                </a:lnTo>
                <a:lnTo>
                  <a:pt x="1932" y="132"/>
                </a:lnTo>
                <a:lnTo>
                  <a:pt x="1932" y="131"/>
                </a:lnTo>
                <a:lnTo>
                  <a:pt x="1933" y="128"/>
                </a:lnTo>
                <a:lnTo>
                  <a:pt x="1933" y="127"/>
                </a:lnTo>
                <a:lnTo>
                  <a:pt x="1933" y="126"/>
                </a:lnTo>
                <a:lnTo>
                  <a:pt x="1933" y="124"/>
                </a:lnTo>
                <a:lnTo>
                  <a:pt x="1933" y="123"/>
                </a:lnTo>
                <a:lnTo>
                  <a:pt x="1932" y="123"/>
                </a:lnTo>
                <a:lnTo>
                  <a:pt x="1930" y="123"/>
                </a:lnTo>
                <a:lnTo>
                  <a:pt x="1929" y="121"/>
                </a:lnTo>
                <a:lnTo>
                  <a:pt x="1928" y="120"/>
                </a:lnTo>
                <a:lnTo>
                  <a:pt x="1925" y="119"/>
                </a:lnTo>
                <a:lnTo>
                  <a:pt x="1924" y="117"/>
                </a:lnTo>
                <a:lnTo>
                  <a:pt x="1921" y="117"/>
                </a:lnTo>
                <a:lnTo>
                  <a:pt x="1920" y="116"/>
                </a:lnTo>
                <a:lnTo>
                  <a:pt x="1918" y="113"/>
                </a:lnTo>
                <a:lnTo>
                  <a:pt x="1918" y="112"/>
                </a:lnTo>
                <a:lnTo>
                  <a:pt x="1918" y="109"/>
                </a:lnTo>
                <a:lnTo>
                  <a:pt x="1918" y="108"/>
                </a:lnTo>
                <a:lnTo>
                  <a:pt x="1918" y="105"/>
                </a:lnTo>
                <a:lnTo>
                  <a:pt x="1918" y="102"/>
                </a:lnTo>
                <a:lnTo>
                  <a:pt x="1920" y="101"/>
                </a:lnTo>
                <a:lnTo>
                  <a:pt x="1921" y="100"/>
                </a:lnTo>
                <a:lnTo>
                  <a:pt x="1922" y="97"/>
                </a:lnTo>
                <a:lnTo>
                  <a:pt x="1924" y="94"/>
                </a:lnTo>
                <a:lnTo>
                  <a:pt x="1925" y="93"/>
                </a:lnTo>
                <a:lnTo>
                  <a:pt x="1926" y="92"/>
                </a:lnTo>
                <a:lnTo>
                  <a:pt x="1928" y="90"/>
                </a:lnTo>
                <a:lnTo>
                  <a:pt x="1929" y="89"/>
                </a:lnTo>
                <a:lnTo>
                  <a:pt x="1930" y="89"/>
                </a:lnTo>
                <a:lnTo>
                  <a:pt x="1933" y="87"/>
                </a:lnTo>
                <a:lnTo>
                  <a:pt x="1935" y="87"/>
                </a:lnTo>
                <a:lnTo>
                  <a:pt x="1935" y="86"/>
                </a:lnTo>
                <a:lnTo>
                  <a:pt x="1936" y="85"/>
                </a:lnTo>
                <a:lnTo>
                  <a:pt x="1936" y="85"/>
                </a:lnTo>
                <a:lnTo>
                  <a:pt x="1937" y="83"/>
                </a:lnTo>
                <a:lnTo>
                  <a:pt x="1939" y="82"/>
                </a:lnTo>
                <a:lnTo>
                  <a:pt x="1941" y="82"/>
                </a:lnTo>
                <a:lnTo>
                  <a:pt x="1943" y="82"/>
                </a:lnTo>
                <a:lnTo>
                  <a:pt x="1944" y="82"/>
                </a:lnTo>
                <a:lnTo>
                  <a:pt x="1944" y="81"/>
                </a:lnTo>
                <a:lnTo>
                  <a:pt x="1945" y="81"/>
                </a:lnTo>
                <a:lnTo>
                  <a:pt x="1947" y="81"/>
                </a:lnTo>
                <a:lnTo>
                  <a:pt x="1948" y="81"/>
                </a:lnTo>
                <a:lnTo>
                  <a:pt x="1950" y="82"/>
                </a:lnTo>
                <a:lnTo>
                  <a:pt x="1951" y="82"/>
                </a:lnTo>
                <a:lnTo>
                  <a:pt x="1952" y="83"/>
                </a:lnTo>
                <a:lnTo>
                  <a:pt x="1954" y="85"/>
                </a:lnTo>
                <a:lnTo>
                  <a:pt x="1955" y="87"/>
                </a:lnTo>
                <a:lnTo>
                  <a:pt x="1955" y="89"/>
                </a:lnTo>
                <a:lnTo>
                  <a:pt x="1954" y="90"/>
                </a:lnTo>
                <a:lnTo>
                  <a:pt x="1954" y="92"/>
                </a:lnTo>
                <a:lnTo>
                  <a:pt x="1954" y="93"/>
                </a:lnTo>
                <a:lnTo>
                  <a:pt x="1952" y="96"/>
                </a:lnTo>
                <a:lnTo>
                  <a:pt x="1951" y="98"/>
                </a:lnTo>
                <a:lnTo>
                  <a:pt x="1950" y="101"/>
                </a:lnTo>
                <a:lnTo>
                  <a:pt x="1950" y="104"/>
                </a:lnTo>
                <a:lnTo>
                  <a:pt x="1948" y="104"/>
                </a:lnTo>
                <a:lnTo>
                  <a:pt x="1948" y="105"/>
                </a:lnTo>
                <a:lnTo>
                  <a:pt x="1948" y="108"/>
                </a:lnTo>
                <a:lnTo>
                  <a:pt x="1948" y="109"/>
                </a:lnTo>
                <a:lnTo>
                  <a:pt x="1948" y="111"/>
                </a:lnTo>
                <a:lnTo>
                  <a:pt x="1950" y="111"/>
                </a:lnTo>
                <a:lnTo>
                  <a:pt x="1950" y="112"/>
                </a:lnTo>
                <a:lnTo>
                  <a:pt x="1952" y="113"/>
                </a:lnTo>
                <a:lnTo>
                  <a:pt x="1955" y="113"/>
                </a:lnTo>
                <a:lnTo>
                  <a:pt x="1958" y="115"/>
                </a:lnTo>
                <a:lnTo>
                  <a:pt x="1962" y="115"/>
                </a:lnTo>
                <a:lnTo>
                  <a:pt x="1963" y="116"/>
                </a:lnTo>
                <a:lnTo>
                  <a:pt x="1966" y="116"/>
                </a:lnTo>
                <a:lnTo>
                  <a:pt x="1969" y="117"/>
                </a:lnTo>
                <a:lnTo>
                  <a:pt x="1970" y="117"/>
                </a:lnTo>
                <a:lnTo>
                  <a:pt x="1970" y="117"/>
                </a:lnTo>
                <a:lnTo>
                  <a:pt x="1970" y="116"/>
                </a:lnTo>
                <a:lnTo>
                  <a:pt x="1969" y="115"/>
                </a:lnTo>
                <a:lnTo>
                  <a:pt x="1967" y="113"/>
                </a:lnTo>
                <a:lnTo>
                  <a:pt x="1966" y="112"/>
                </a:lnTo>
                <a:lnTo>
                  <a:pt x="1963" y="111"/>
                </a:lnTo>
                <a:lnTo>
                  <a:pt x="1962" y="109"/>
                </a:lnTo>
                <a:lnTo>
                  <a:pt x="1960" y="106"/>
                </a:lnTo>
                <a:lnTo>
                  <a:pt x="1959" y="104"/>
                </a:lnTo>
                <a:lnTo>
                  <a:pt x="1959" y="101"/>
                </a:lnTo>
                <a:lnTo>
                  <a:pt x="1959" y="100"/>
                </a:lnTo>
                <a:lnTo>
                  <a:pt x="1960" y="97"/>
                </a:lnTo>
                <a:lnTo>
                  <a:pt x="1960" y="96"/>
                </a:lnTo>
                <a:lnTo>
                  <a:pt x="1962" y="94"/>
                </a:lnTo>
                <a:lnTo>
                  <a:pt x="1963" y="92"/>
                </a:lnTo>
                <a:lnTo>
                  <a:pt x="1964" y="90"/>
                </a:lnTo>
                <a:lnTo>
                  <a:pt x="1966" y="89"/>
                </a:lnTo>
                <a:lnTo>
                  <a:pt x="1973" y="79"/>
                </a:lnTo>
                <a:lnTo>
                  <a:pt x="1974" y="78"/>
                </a:lnTo>
                <a:lnTo>
                  <a:pt x="1974" y="77"/>
                </a:lnTo>
                <a:lnTo>
                  <a:pt x="1977" y="74"/>
                </a:lnTo>
                <a:lnTo>
                  <a:pt x="1979" y="72"/>
                </a:lnTo>
                <a:lnTo>
                  <a:pt x="1981" y="72"/>
                </a:lnTo>
                <a:lnTo>
                  <a:pt x="1982" y="71"/>
                </a:lnTo>
                <a:lnTo>
                  <a:pt x="1984" y="71"/>
                </a:lnTo>
                <a:lnTo>
                  <a:pt x="1985" y="71"/>
                </a:lnTo>
                <a:lnTo>
                  <a:pt x="1986" y="71"/>
                </a:lnTo>
                <a:lnTo>
                  <a:pt x="1989" y="71"/>
                </a:lnTo>
                <a:lnTo>
                  <a:pt x="1990" y="71"/>
                </a:lnTo>
                <a:lnTo>
                  <a:pt x="1990" y="72"/>
                </a:lnTo>
                <a:lnTo>
                  <a:pt x="1992" y="72"/>
                </a:lnTo>
                <a:lnTo>
                  <a:pt x="1993" y="72"/>
                </a:lnTo>
                <a:lnTo>
                  <a:pt x="1994" y="72"/>
                </a:lnTo>
                <a:lnTo>
                  <a:pt x="1996" y="72"/>
                </a:lnTo>
                <a:lnTo>
                  <a:pt x="1997" y="71"/>
                </a:lnTo>
                <a:lnTo>
                  <a:pt x="1998" y="71"/>
                </a:lnTo>
                <a:lnTo>
                  <a:pt x="2000" y="71"/>
                </a:lnTo>
                <a:lnTo>
                  <a:pt x="2001" y="71"/>
                </a:lnTo>
                <a:lnTo>
                  <a:pt x="2003" y="71"/>
                </a:lnTo>
                <a:lnTo>
                  <a:pt x="2004" y="71"/>
                </a:lnTo>
                <a:lnTo>
                  <a:pt x="2005" y="71"/>
                </a:lnTo>
                <a:lnTo>
                  <a:pt x="2007" y="71"/>
                </a:lnTo>
                <a:lnTo>
                  <a:pt x="2007" y="72"/>
                </a:lnTo>
                <a:lnTo>
                  <a:pt x="2007" y="74"/>
                </a:lnTo>
                <a:lnTo>
                  <a:pt x="2008" y="74"/>
                </a:lnTo>
                <a:lnTo>
                  <a:pt x="2009" y="75"/>
                </a:lnTo>
                <a:lnTo>
                  <a:pt x="2009" y="77"/>
                </a:lnTo>
                <a:lnTo>
                  <a:pt x="2011" y="78"/>
                </a:lnTo>
                <a:lnTo>
                  <a:pt x="2011" y="79"/>
                </a:lnTo>
                <a:lnTo>
                  <a:pt x="2011" y="81"/>
                </a:lnTo>
                <a:lnTo>
                  <a:pt x="2011" y="82"/>
                </a:lnTo>
                <a:lnTo>
                  <a:pt x="2011" y="83"/>
                </a:lnTo>
                <a:lnTo>
                  <a:pt x="2011" y="85"/>
                </a:lnTo>
                <a:lnTo>
                  <a:pt x="2011" y="85"/>
                </a:lnTo>
                <a:lnTo>
                  <a:pt x="2011" y="86"/>
                </a:lnTo>
                <a:lnTo>
                  <a:pt x="2011" y="87"/>
                </a:lnTo>
                <a:lnTo>
                  <a:pt x="2009" y="87"/>
                </a:lnTo>
                <a:lnTo>
                  <a:pt x="2008" y="89"/>
                </a:lnTo>
                <a:lnTo>
                  <a:pt x="2008" y="90"/>
                </a:lnTo>
                <a:lnTo>
                  <a:pt x="2007" y="92"/>
                </a:lnTo>
                <a:lnTo>
                  <a:pt x="2007" y="92"/>
                </a:lnTo>
                <a:lnTo>
                  <a:pt x="2007" y="93"/>
                </a:lnTo>
                <a:lnTo>
                  <a:pt x="2007" y="94"/>
                </a:lnTo>
                <a:lnTo>
                  <a:pt x="2007" y="97"/>
                </a:lnTo>
                <a:lnTo>
                  <a:pt x="2008" y="98"/>
                </a:lnTo>
                <a:lnTo>
                  <a:pt x="2009" y="98"/>
                </a:lnTo>
                <a:lnTo>
                  <a:pt x="2009" y="97"/>
                </a:lnTo>
                <a:lnTo>
                  <a:pt x="2011" y="97"/>
                </a:lnTo>
                <a:lnTo>
                  <a:pt x="2012" y="96"/>
                </a:lnTo>
                <a:lnTo>
                  <a:pt x="2012" y="94"/>
                </a:lnTo>
                <a:lnTo>
                  <a:pt x="2013" y="93"/>
                </a:lnTo>
                <a:lnTo>
                  <a:pt x="2015" y="93"/>
                </a:lnTo>
                <a:lnTo>
                  <a:pt x="2016" y="92"/>
                </a:lnTo>
                <a:lnTo>
                  <a:pt x="2017" y="92"/>
                </a:lnTo>
                <a:lnTo>
                  <a:pt x="2019" y="90"/>
                </a:lnTo>
                <a:lnTo>
                  <a:pt x="2020" y="90"/>
                </a:lnTo>
                <a:lnTo>
                  <a:pt x="2022" y="90"/>
                </a:lnTo>
                <a:lnTo>
                  <a:pt x="2023" y="90"/>
                </a:lnTo>
                <a:lnTo>
                  <a:pt x="2024" y="90"/>
                </a:lnTo>
                <a:lnTo>
                  <a:pt x="2026" y="90"/>
                </a:lnTo>
                <a:lnTo>
                  <a:pt x="2027" y="90"/>
                </a:lnTo>
                <a:lnTo>
                  <a:pt x="2027" y="92"/>
                </a:lnTo>
                <a:lnTo>
                  <a:pt x="2028" y="92"/>
                </a:lnTo>
                <a:lnTo>
                  <a:pt x="2030" y="92"/>
                </a:lnTo>
                <a:lnTo>
                  <a:pt x="2030" y="93"/>
                </a:lnTo>
                <a:lnTo>
                  <a:pt x="2031" y="93"/>
                </a:lnTo>
                <a:lnTo>
                  <a:pt x="2031" y="94"/>
                </a:lnTo>
                <a:lnTo>
                  <a:pt x="2032" y="94"/>
                </a:lnTo>
                <a:lnTo>
                  <a:pt x="2034" y="94"/>
                </a:lnTo>
                <a:lnTo>
                  <a:pt x="2035" y="93"/>
                </a:lnTo>
                <a:lnTo>
                  <a:pt x="2037" y="93"/>
                </a:lnTo>
                <a:lnTo>
                  <a:pt x="2037" y="92"/>
                </a:lnTo>
                <a:lnTo>
                  <a:pt x="2037" y="90"/>
                </a:lnTo>
                <a:lnTo>
                  <a:pt x="2038" y="90"/>
                </a:lnTo>
                <a:lnTo>
                  <a:pt x="2038" y="89"/>
                </a:lnTo>
                <a:lnTo>
                  <a:pt x="2038" y="87"/>
                </a:lnTo>
                <a:lnTo>
                  <a:pt x="2038" y="86"/>
                </a:lnTo>
                <a:lnTo>
                  <a:pt x="2038" y="85"/>
                </a:lnTo>
                <a:lnTo>
                  <a:pt x="2037" y="85"/>
                </a:lnTo>
                <a:lnTo>
                  <a:pt x="2037" y="83"/>
                </a:lnTo>
                <a:lnTo>
                  <a:pt x="2037" y="82"/>
                </a:lnTo>
                <a:lnTo>
                  <a:pt x="2038" y="82"/>
                </a:lnTo>
                <a:lnTo>
                  <a:pt x="2038" y="81"/>
                </a:lnTo>
                <a:lnTo>
                  <a:pt x="2038" y="79"/>
                </a:lnTo>
                <a:lnTo>
                  <a:pt x="2037" y="78"/>
                </a:lnTo>
                <a:lnTo>
                  <a:pt x="2037" y="77"/>
                </a:lnTo>
                <a:lnTo>
                  <a:pt x="2038" y="77"/>
                </a:lnTo>
                <a:lnTo>
                  <a:pt x="2038" y="78"/>
                </a:lnTo>
                <a:lnTo>
                  <a:pt x="2039" y="78"/>
                </a:lnTo>
                <a:lnTo>
                  <a:pt x="2041" y="75"/>
                </a:lnTo>
                <a:lnTo>
                  <a:pt x="2042" y="74"/>
                </a:lnTo>
                <a:lnTo>
                  <a:pt x="2043" y="72"/>
                </a:lnTo>
                <a:lnTo>
                  <a:pt x="2043" y="71"/>
                </a:lnTo>
                <a:lnTo>
                  <a:pt x="2045" y="70"/>
                </a:lnTo>
                <a:lnTo>
                  <a:pt x="2045" y="68"/>
                </a:lnTo>
                <a:lnTo>
                  <a:pt x="2046" y="67"/>
                </a:lnTo>
                <a:lnTo>
                  <a:pt x="2046" y="66"/>
                </a:lnTo>
                <a:lnTo>
                  <a:pt x="2047" y="64"/>
                </a:lnTo>
                <a:lnTo>
                  <a:pt x="2049" y="64"/>
                </a:lnTo>
                <a:lnTo>
                  <a:pt x="2050" y="63"/>
                </a:lnTo>
                <a:lnTo>
                  <a:pt x="2051" y="63"/>
                </a:lnTo>
                <a:lnTo>
                  <a:pt x="2053" y="63"/>
                </a:lnTo>
                <a:lnTo>
                  <a:pt x="2054" y="63"/>
                </a:lnTo>
                <a:lnTo>
                  <a:pt x="2054" y="64"/>
                </a:lnTo>
                <a:lnTo>
                  <a:pt x="2056" y="66"/>
                </a:lnTo>
                <a:lnTo>
                  <a:pt x="2056" y="67"/>
                </a:lnTo>
                <a:lnTo>
                  <a:pt x="2057" y="68"/>
                </a:lnTo>
                <a:lnTo>
                  <a:pt x="2057" y="70"/>
                </a:lnTo>
                <a:lnTo>
                  <a:pt x="2057" y="71"/>
                </a:lnTo>
                <a:lnTo>
                  <a:pt x="2057" y="72"/>
                </a:lnTo>
                <a:lnTo>
                  <a:pt x="2056" y="72"/>
                </a:lnTo>
                <a:lnTo>
                  <a:pt x="2056" y="74"/>
                </a:lnTo>
                <a:lnTo>
                  <a:pt x="2057" y="75"/>
                </a:lnTo>
                <a:lnTo>
                  <a:pt x="2057" y="77"/>
                </a:lnTo>
                <a:lnTo>
                  <a:pt x="2060" y="79"/>
                </a:lnTo>
                <a:lnTo>
                  <a:pt x="2060" y="81"/>
                </a:lnTo>
                <a:lnTo>
                  <a:pt x="2061" y="81"/>
                </a:lnTo>
                <a:lnTo>
                  <a:pt x="2062" y="81"/>
                </a:lnTo>
                <a:lnTo>
                  <a:pt x="2062" y="79"/>
                </a:lnTo>
                <a:lnTo>
                  <a:pt x="2062" y="78"/>
                </a:lnTo>
                <a:lnTo>
                  <a:pt x="2062" y="77"/>
                </a:lnTo>
                <a:lnTo>
                  <a:pt x="2062" y="75"/>
                </a:lnTo>
                <a:lnTo>
                  <a:pt x="2062" y="72"/>
                </a:lnTo>
                <a:lnTo>
                  <a:pt x="2062" y="71"/>
                </a:lnTo>
                <a:lnTo>
                  <a:pt x="2064" y="70"/>
                </a:lnTo>
                <a:lnTo>
                  <a:pt x="2064" y="68"/>
                </a:lnTo>
                <a:lnTo>
                  <a:pt x="2065" y="67"/>
                </a:lnTo>
                <a:lnTo>
                  <a:pt x="2065" y="66"/>
                </a:lnTo>
                <a:lnTo>
                  <a:pt x="2065" y="64"/>
                </a:lnTo>
                <a:lnTo>
                  <a:pt x="2066" y="64"/>
                </a:lnTo>
                <a:lnTo>
                  <a:pt x="2066" y="63"/>
                </a:lnTo>
                <a:lnTo>
                  <a:pt x="2066" y="62"/>
                </a:lnTo>
                <a:lnTo>
                  <a:pt x="2068" y="62"/>
                </a:lnTo>
                <a:lnTo>
                  <a:pt x="2068" y="60"/>
                </a:lnTo>
                <a:lnTo>
                  <a:pt x="2069" y="59"/>
                </a:lnTo>
                <a:lnTo>
                  <a:pt x="2071" y="59"/>
                </a:lnTo>
                <a:lnTo>
                  <a:pt x="2071" y="58"/>
                </a:lnTo>
                <a:lnTo>
                  <a:pt x="2072" y="58"/>
                </a:lnTo>
                <a:lnTo>
                  <a:pt x="2073" y="58"/>
                </a:lnTo>
                <a:lnTo>
                  <a:pt x="2075" y="56"/>
                </a:lnTo>
                <a:lnTo>
                  <a:pt x="2076" y="56"/>
                </a:lnTo>
                <a:lnTo>
                  <a:pt x="2077" y="56"/>
                </a:lnTo>
                <a:lnTo>
                  <a:pt x="2079" y="56"/>
                </a:lnTo>
                <a:lnTo>
                  <a:pt x="2080" y="55"/>
                </a:lnTo>
                <a:lnTo>
                  <a:pt x="2081" y="55"/>
                </a:lnTo>
                <a:lnTo>
                  <a:pt x="2083" y="55"/>
                </a:lnTo>
                <a:lnTo>
                  <a:pt x="2084" y="53"/>
                </a:lnTo>
                <a:lnTo>
                  <a:pt x="2085" y="53"/>
                </a:lnTo>
                <a:lnTo>
                  <a:pt x="2087" y="53"/>
                </a:lnTo>
                <a:lnTo>
                  <a:pt x="2090" y="53"/>
                </a:lnTo>
                <a:lnTo>
                  <a:pt x="2091" y="52"/>
                </a:lnTo>
                <a:lnTo>
                  <a:pt x="2092" y="52"/>
                </a:lnTo>
                <a:lnTo>
                  <a:pt x="2094" y="52"/>
                </a:lnTo>
                <a:lnTo>
                  <a:pt x="2095" y="52"/>
                </a:lnTo>
                <a:lnTo>
                  <a:pt x="2096" y="52"/>
                </a:lnTo>
                <a:lnTo>
                  <a:pt x="2096" y="53"/>
                </a:lnTo>
                <a:lnTo>
                  <a:pt x="2098" y="53"/>
                </a:lnTo>
                <a:lnTo>
                  <a:pt x="2098" y="55"/>
                </a:lnTo>
                <a:lnTo>
                  <a:pt x="2099" y="55"/>
                </a:lnTo>
                <a:lnTo>
                  <a:pt x="2099" y="56"/>
                </a:lnTo>
                <a:lnTo>
                  <a:pt x="2100" y="58"/>
                </a:lnTo>
                <a:lnTo>
                  <a:pt x="2100" y="59"/>
                </a:lnTo>
                <a:lnTo>
                  <a:pt x="2100" y="60"/>
                </a:lnTo>
                <a:lnTo>
                  <a:pt x="2102" y="62"/>
                </a:lnTo>
                <a:lnTo>
                  <a:pt x="2102" y="63"/>
                </a:lnTo>
                <a:lnTo>
                  <a:pt x="2102" y="64"/>
                </a:lnTo>
                <a:lnTo>
                  <a:pt x="2100" y="64"/>
                </a:lnTo>
                <a:lnTo>
                  <a:pt x="2100" y="66"/>
                </a:lnTo>
                <a:lnTo>
                  <a:pt x="2099" y="67"/>
                </a:lnTo>
                <a:lnTo>
                  <a:pt x="2099" y="68"/>
                </a:lnTo>
                <a:lnTo>
                  <a:pt x="2099" y="70"/>
                </a:lnTo>
                <a:lnTo>
                  <a:pt x="2099" y="71"/>
                </a:lnTo>
                <a:lnTo>
                  <a:pt x="2100" y="71"/>
                </a:lnTo>
                <a:lnTo>
                  <a:pt x="2102" y="71"/>
                </a:lnTo>
                <a:lnTo>
                  <a:pt x="2102" y="70"/>
                </a:lnTo>
                <a:lnTo>
                  <a:pt x="2102" y="68"/>
                </a:lnTo>
                <a:lnTo>
                  <a:pt x="2103" y="68"/>
                </a:lnTo>
                <a:lnTo>
                  <a:pt x="2103" y="67"/>
                </a:lnTo>
                <a:lnTo>
                  <a:pt x="2103" y="66"/>
                </a:lnTo>
                <a:lnTo>
                  <a:pt x="2103" y="64"/>
                </a:lnTo>
                <a:lnTo>
                  <a:pt x="2105" y="64"/>
                </a:lnTo>
                <a:lnTo>
                  <a:pt x="2105" y="63"/>
                </a:lnTo>
                <a:lnTo>
                  <a:pt x="2105" y="62"/>
                </a:lnTo>
                <a:lnTo>
                  <a:pt x="2106" y="62"/>
                </a:lnTo>
                <a:lnTo>
                  <a:pt x="2106" y="60"/>
                </a:lnTo>
                <a:lnTo>
                  <a:pt x="2106" y="60"/>
                </a:lnTo>
                <a:lnTo>
                  <a:pt x="2106" y="59"/>
                </a:lnTo>
                <a:lnTo>
                  <a:pt x="2107" y="59"/>
                </a:lnTo>
                <a:lnTo>
                  <a:pt x="2109" y="59"/>
                </a:lnTo>
                <a:lnTo>
                  <a:pt x="2110" y="59"/>
                </a:lnTo>
                <a:lnTo>
                  <a:pt x="2111" y="59"/>
                </a:lnTo>
                <a:lnTo>
                  <a:pt x="2113" y="60"/>
                </a:lnTo>
                <a:lnTo>
                  <a:pt x="2114" y="60"/>
                </a:lnTo>
                <a:lnTo>
                  <a:pt x="2114" y="62"/>
                </a:lnTo>
                <a:lnTo>
                  <a:pt x="2114" y="63"/>
                </a:lnTo>
                <a:lnTo>
                  <a:pt x="2115" y="64"/>
                </a:lnTo>
                <a:lnTo>
                  <a:pt x="2115" y="66"/>
                </a:lnTo>
                <a:lnTo>
                  <a:pt x="2115" y="67"/>
                </a:lnTo>
                <a:lnTo>
                  <a:pt x="2114" y="68"/>
                </a:lnTo>
                <a:lnTo>
                  <a:pt x="2114" y="70"/>
                </a:lnTo>
                <a:lnTo>
                  <a:pt x="2115" y="71"/>
                </a:lnTo>
                <a:lnTo>
                  <a:pt x="2115" y="72"/>
                </a:lnTo>
                <a:lnTo>
                  <a:pt x="2117" y="74"/>
                </a:lnTo>
                <a:lnTo>
                  <a:pt x="2118" y="75"/>
                </a:lnTo>
                <a:lnTo>
                  <a:pt x="2119" y="77"/>
                </a:lnTo>
                <a:lnTo>
                  <a:pt x="2121" y="78"/>
                </a:lnTo>
                <a:lnTo>
                  <a:pt x="2121" y="79"/>
                </a:lnTo>
                <a:lnTo>
                  <a:pt x="2122" y="79"/>
                </a:lnTo>
                <a:lnTo>
                  <a:pt x="2124" y="79"/>
                </a:lnTo>
                <a:lnTo>
                  <a:pt x="2124" y="78"/>
                </a:lnTo>
                <a:lnTo>
                  <a:pt x="2124" y="77"/>
                </a:lnTo>
                <a:lnTo>
                  <a:pt x="2124" y="75"/>
                </a:lnTo>
                <a:lnTo>
                  <a:pt x="2124" y="74"/>
                </a:lnTo>
                <a:lnTo>
                  <a:pt x="2125" y="74"/>
                </a:lnTo>
                <a:lnTo>
                  <a:pt x="2125" y="72"/>
                </a:lnTo>
                <a:lnTo>
                  <a:pt x="2126" y="72"/>
                </a:lnTo>
                <a:lnTo>
                  <a:pt x="2128" y="72"/>
                </a:lnTo>
                <a:lnTo>
                  <a:pt x="2129" y="72"/>
                </a:lnTo>
                <a:lnTo>
                  <a:pt x="2129" y="71"/>
                </a:lnTo>
                <a:lnTo>
                  <a:pt x="2130" y="71"/>
                </a:lnTo>
                <a:lnTo>
                  <a:pt x="2132" y="71"/>
                </a:lnTo>
                <a:lnTo>
                  <a:pt x="2132" y="70"/>
                </a:lnTo>
                <a:lnTo>
                  <a:pt x="2133" y="70"/>
                </a:lnTo>
                <a:lnTo>
                  <a:pt x="2134" y="71"/>
                </a:lnTo>
                <a:lnTo>
                  <a:pt x="2136" y="71"/>
                </a:lnTo>
                <a:lnTo>
                  <a:pt x="2136" y="72"/>
                </a:lnTo>
                <a:lnTo>
                  <a:pt x="2137" y="72"/>
                </a:lnTo>
                <a:lnTo>
                  <a:pt x="2138" y="72"/>
                </a:lnTo>
                <a:lnTo>
                  <a:pt x="2138" y="74"/>
                </a:lnTo>
                <a:lnTo>
                  <a:pt x="2138" y="74"/>
                </a:lnTo>
                <a:lnTo>
                  <a:pt x="2140" y="74"/>
                </a:lnTo>
                <a:lnTo>
                  <a:pt x="2140" y="75"/>
                </a:lnTo>
                <a:lnTo>
                  <a:pt x="2140" y="77"/>
                </a:lnTo>
                <a:lnTo>
                  <a:pt x="2140" y="78"/>
                </a:lnTo>
                <a:lnTo>
                  <a:pt x="2140" y="79"/>
                </a:lnTo>
                <a:lnTo>
                  <a:pt x="2141" y="81"/>
                </a:lnTo>
                <a:lnTo>
                  <a:pt x="2143" y="82"/>
                </a:lnTo>
                <a:lnTo>
                  <a:pt x="2144" y="82"/>
                </a:lnTo>
                <a:lnTo>
                  <a:pt x="2145" y="83"/>
                </a:lnTo>
                <a:lnTo>
                  <a:pt x="2147" y="83"/>
                </a:lnTo>
                <a:lnTo>
                  <a:pt x="2148" y="83"/>
                </a:lnTo>
                <a:lnTo>
                  <a:pt x="2149" y="83"/>
                </a:lnTo>
                <a:lnTo>
                  <a:pt x="2151" y="83"/>
                </a:lnTo>
                <a:lnTo>
                  <a:pt x="2152" y="83"/>
                </a:lnTo>
                <a:lnTo>
                  <a:pt x="2152" y="82"/>
                </a:lnTo>
                <a:lnTo>
                  <a:pt x="2152" y="81"/>
                </a:lnTo>
                <a:lnTo>
                  <a:pt x="2153" y="81"/>
                </a:lnTo>
                <a:lnTo>
                  <a:pt x="2153" y="82"/>
                </a:lnTo>
                <a:lnTo>
                  <a:pt x="2155" y="82"/>
                </a:lnTo>
                <a:lnTo>
                  <a:pt x="2156" y="82"/>
                </a:lnTo>
                <a:lnTo>
                  <a:pt x="2158" y="82"/>
                </a:lnTo>
                <a:lnTo>
                  <a:pt x="2159" y="82"/>
                </a:lnTo>
                <a:lnTo>
                  <a:pt x="2160" y="81"/>
                </a:lnTo>
                <a:lnTo>
                  <a:pt x="2162" y="81"/>
                </a:lnTo>
                <a:lnTo>
                  <a:pt x="2163" y="81"/>
                </a:lnTo>
                <a:lnTo>
                  <a:pt x="2164" y="79"/>
                </a:lnTo>
                <a:lnTo>
                  <a:pt x="2166" y="79"/>
                </a:lnTo>
                <a:lnTo>
                  <a:pt x="2167" y="79"/>
                </a:lnTo>
                <a:lnTo>
                  <a:pt x="2168" y="78"/>
                </a:lnTo>
                <a:lnTo>
                  <a:pt x="2170" y="78"/>
                </a:lnTo>
                <a:lnTo>
                  <a:pt x="2170" y="79"/>
                </a:lnTo>
                <a:lnTo>
                  <a:pt x="2171" y="81"/>
                </a:lnTo>
                <a:lnTo>
                  <a:pt x="2171" y="79"/>
                </a:lnTo>
                <a:lnTo>
                  <a:pt x="2172" y="78"/>
                </a:lnTo>
                <a:lnTo>
                  <a:pt x="2174" y="78"/>
                </a:lnTo>
                <a:lnTo>
                  <a:pt x="2175" y="78"/>
                </a:lnTo>
                <a:lnTo>
                  <a:pt x="2177" y="77"/>
                </a:lnTo>
                <a:lnTo>
                  <a:pt x="2178" y="77"/>
                </a:lnTo>
                <a:lnTo>
                  <a:pt x="2179" y="77"/>
                </a:lnTo>
                <a:lnTo>
                  <a:pt x="2179" y="78"/>
                </a:lnTo>
                <a:lnTo>
                  <a:pt x="2179" y="79"/>
                </a:lnTo>
                <a:lnTo>
                  <a:pt x="2179" y="81"/>
                </a:lnTo>
                <a:lnTo>
                  <a:pt x="2179" y="82"/>
                </a:lnTo>
                <a:lnTo>
                  <a:pt x="2179" y="83"/>
                </a:lnTo>
                <a:lnTo>
                  <a:pt x="2178" y="83"/>
                </a:lnTo>
                <a:lnTo>
                  <a:pt x="2178" y="85"/>
                </a:lnTo>
                <a:lnTo>
                  <a:pt x="2179" y="85"/>
                </a:lnTo>
                <a:lnTo>
                  <a:pt x="2181" y="85"/>
                </a:lnTo>
                <a:lnTo>
                  <a:pt x="2182" y="83"/>
                </a:lnTo>
                <a:lnTo>
                  <a:pt x="2183" y="83"/>
                </a:lnTo>
                <a:lnTo>
                  <a:pt x="2183" y="82"/>
                </a:lnTo>
                <a:lnTo>
                  <a:pt x="2183" y="81"/>
                </a:lnTo>
                <a:lnTo>
                  <a:pt x="2183" y="79"/>
                </a:lnTo>
                <a:lnTo>
                  <a:pt x="2185" y="79"/>
                </a:lnTo>
                <a:lnTo>
                  <a:pt x="2186" y="81"/>
                </a:lnTo>
                <a:lnTo>
                  <a:pt x="2187" y="81"/>
                </a:lnTo>
                <a:lnTo>
                  <a:pt x="2187" y="82"/>
                </a:lnTo>
                <a:lnTo>
                  <a:pt x="2189" y="82"/>
                </a:lnTo>
                <a:lnTo>
                  <a:pt x="2189" y="83"/>
                </a:lnTo>
                <a:lnTo>
                  <a:pt x="2189" y="85"/>
                </a:lnTo>
                <a:lnTo>
                  <a:pt x="2190" y="85"/>
                </a:lnTo>
                <a:lnTo>
                  <a:pt x="2190" y="85"/>
                </a:lnTo>
                <a:lnTo>
                  <a:pt x="2190" y="86"/>
                </a:lnTo>
                <a:lnTo>
                  <a:pt x="2190" y="87"/>
                </a:lnTo>
                <a:lnTo>
                  <a:pt x="2190" y="89"/>
                </a:lnTo>
                <a:lnTo>
                  <a:pt x="2192" y="89"/>
                </a:lnTo>
                <a:lnTo>
                  <a:pt x="2192" y="90"/>
                </a:lnTo>
                <a:lnTo>
                  <a:pt x="2193" y="90"/>
                </a:lnTo>
                <a:lnTo>
                  <a:pt x="2194" y="90"/>
                </a:lnTo>
                <a:lnTo>
                  <a:pt x="2196" y="90"/>
                </a:lnTo>
                <a:lnTo>
                  <a:pt x="2197" y="90"/>
                </a:lnTo>
                <a:lnTo>
                  <a:pt x="2198" y="89"/>
                </a:lnTo>
                <a:lnTo>
                  <a:pt x="2200" y="89"/>
                </a:lnTo>
                <a:lnTo>
                  <a:pt x="2200" y="87"/>
                </a:lnTo>
                <a:lnTo>
                  <a:pt x="2201" y="87"/>
                </a:lnTo>
                <a:lnTo>
                  <a:pt x="2201" y="89"/>
                </a:lnTo>
                <a:lnTo>
                  <a:pt x="2202" y="89"/>
                </a:lnTo>
                <a:lnTo>
                  <a:pt x="2204" y="89"/>
                </a:lnTo>
                <a:lnTo>
                  <a:pt x="2204" y="90"/>
                </a:lnTo>
                <a:lnTo>
                  <a:pt x="2204" y="92"/>
                </a:lnTo>
                <a:lnTo>
                  <a:pt x="2204" y="93"/>
                </a:lnTo>
                <a:lnTo>
                  <a:pt x="2202" y="94"/>
                </a:lnTo>
                <a:lnTo>
                  <a:pt x="2202" y="93"/>
                </a:lnTo>
                <a:lnTo>
                  <a:pt x="2201" y="93"/>
                </a:lnTo>
                <a:lnTo>
                  <a:pt x="2201" y="92"/>
                </a:lnTo>
                <a:lnTo>
                  <a:pt x="2200" y="93"/>
                </a:lnTo>
                <a:lnTo>
                  <a:pt x="2200" y="94"/>
                </a:lnTo>
                <a:lnTo>
                  <a:pt x="2198" y="94"/>
                </a:lnTo>
                <a:lnTo>
                  <a:pt x="2198" y="96"/>
                </a:lnTo>
                <a:lnTo>
                  <a:pt x="2200" y="96"/>
                </a:lnTo>
                <a:lnTo>
                  <a:pt x="2201" y="96"/>
                </a:lnTo>
                <a:lnTo>
                  <a:pt x="2202" y="96"/>
                </a:lnTo>
                <a:lnTo>
                  <a:pt x="2204" y="96"/>
                </a:lnTo>
                <a:lnTo>
                  <a:pt x="2204" y="96"/>
                </a:lnTo>
                <a:lnTo>
                  <a:pt x="2217" y="82"/>
                </a:lnTo>
                <a:lnTo>
                  <a:pt x="2225" y="90"/>
                </a:lnTo>
                <a:lnTo>
                  <a:pt x="2235" y="83"/>
                </a:lnTo>
                <a:lnTo>
                  <a:pt x="2251" y="98"/>
                </a:lnTo>
                <a:lnTo>
                  <a:pt x="2253" y="96"/>
                </a:lnTo>
                <a:lnTo>
                  <a:pt x="2255" y="93"/>
                </a:lnTo>
                <a:lnTo>
                  <a:pt x="2255" y="94"/>
                </a:lnTo>
                <a:lnTo>
                  <a:pt x="2257" y="96"/>
                </a:lnTo>
                <a:lnTo>
                  <a:pt x="2257" y="97"/>
                </a:lnTo>
                <a:lnTo>
                  <a:pt x="2257" y="98"/>
                </a:lnTo>
                <a:lnTo>
                  <a:pt x="2258" y="98"/>
                </a:lnTo>
                <a:lnTo>
                  <a:pt x="2258" y="100"/>
                </a:lnTo>
                <a:lnTo>
                  <a:pt x="2258" y="101"/>
                </a:lnTo>
                <a:lnTo>
                  <a:pt x="2259" y="100"/>
                </a:lnTo>
                <a:lnTo>
                  <a:pt x="2261" y="102"/>
                </a:lnTo>
                <a:lnTo>
                  <a:pt x="2262" y="104"/>
                </a:lnTo>
                <a:lnTo>
                  <a:pt x="2264" y="106"/>
                </a:lnTo>
                <a:lnTo>
                  <a:pt x="2270" y="108"/>
                </a:lnTo>
                <a:lnTo>
                  <a:pt x="2276" y="109"/>
                </a:lnTo>
                <a:lnTo>
                  <a:pt x="2277" y="109"/>
                </a:lnTo>
                <a:lnTo>
                  <a:pt x="2279" y="109"/>
                </a:lnTo>
                <a:lnTo>
                  <a:pt x="2280" y="111"/>
                </a:lnTo>
                <a:lnTo>
                  <a:pt x="2283" y="111"/>
                </a:lnTo>
                <a:lnTo>
                  <a:pt x="2296" y="115"/>
                </a:lnTo>
                <a:lnTo>
                  <a:pt x="2304" y="117"/>
                </a:lnTo>
                <a:lnTo>
                  <a:pt x="2306" y="117"/>
                </a:lnTo>
                <a:lnTo>
                  <a:pt x="2307" y="117"/>
                </a:lnTo>
                <a:lnTo>
                  <a:pt x="2308" y="117"/>
                </a:lnTo>
                <a:lnTo>
                  <a:pt x="2310" y="117"/>
                </a:lnTo>
                <a:lnTo>
                  <a:pt x="2311" y="117"/>
                </a:lnTo>
                <a:lnTo>
                  <a:pt x="2313" y="117"/>
                </a:lnTo>
                <a:lnTo>
                  <a:pt x="2323" y="117"/>
                </a:lnTo>
                <a:lnTo>
                  <a:pt x="2325" y="117"/>
                </a:lnTo>
                <a:lnTo>
                  <a:pt x="2326" y="117"/>
                </a:lnTo>
                <a:lnTo>
                  <a:pt x="2327" y="117"/>
                </a:lnTo>
                <a:lnTo>
                  <a:pt x="2329" y="116"/>
                </a:lnTo>
                <a:lnTo>
                  <a:pt x="2337" y="115"/>
                </a:lnTo>
                <a:lnTo>
                  <a:pt x="2338" y="115"/>
                </a:lnTo>
                <a:lnTo>
                  <a:pt x="2338" y="113"/>
                </a:lnTo>
                <a:lnTo>
                  <a:pt x="2340" y="113"/>
                </a:lnTo>
                <a:lnTo>
                  <a:pt x="2341" y="113"/>
                </a:lnTo>
                <a:lnTo>
                  <a:pt x="2342" y="113"/>
                </a:lnTo>
                <a:lnTo>
                  <a:pt x="2344" y="113"/>
                </a:lnTo>
                <a:lnTo>
                  <a:pt x="2345" y="113"/>
                </a:lnTo>
                <a:lnTo>
                  <a:pt x="2357" y="115"/>
                </a:lnTo>
                <a:lnTo>
                  <a:pt x="2359" y="115"/>
                </a:lnTo>
                <a:lnTo>
                  <a:pt x="2360" y="115"/>
                </a:lnTo>
                <a:lnTo>
                  <a:pt x="2361" y="115"/>
                </a:lnTo>
                <a:lnTo>
                  <a:pt x="2363" y="115"/>
                </a:lnTo>
                <a:lnTo>
                  <a:pt x="2364" y="115"/>
                </a:lnTo>
                <a:lnTo>
                  <a:pt x="2364" y="113"/>
                </a:lnTo>
                <a:lnTo>
                  <a:pt x="2366" y="113"/>
                </a:lnTo>
                <a:lnTo>
                  <a:pt x="2367" y="113"/>
                </a:lnTo>
                <a:lnTo>
                  <a:pt x="2367" y="113"/>
                </a:lnTo>
                <a:lnTo>
                  <a:pt x="2379" y="106"/>
                </a:lnTo>
                <a:lnTo>
                  <a:pt x="2379" y="105"/>
                </a:lnTo>
                <a:lnTo>
                  <a:pt x="2386" y="102"/>
                </a:lnTo>
                <a:lnTo>
                  <a:pt x="2387" y="102"/>
                </a:lnTo>
                <a:lnTo>
                  <a:pt x="2387" y="101"/>
                </a:lnTo>
                <a:lnTo>
                  <a:pt x="2389" y="101"/>
                </a:lnTo>
                <a:lnTo>
                  <a:pt x="2390" y="100"/>
                </a:lnTo>
                <a:lnTo>
                  <a:pt x="2391" y="100"/>
                </a:lnTo>
                <a:lnTo>
                  <a:pt x="2391" y="98"/>
                </a:lnTo>
                <a:lnTo>
                  <a:pt x="2393" y="98"/>
                </a:lnTo>
                <a:lnTo>
                  <a:pt x="2393" y="97"/>
                </a:lnTo>
                <a:lnTo>
                  <a:pt x="2394" y="97"/>
                </a:lnTo>
                <a:lnTo>
                  <a:pt x="2394" y="96"/>
                </a:lnTo>
                <a:lnTo>
                  <a:pt x="2395" y="96"/>
                </a:lnTo>
                <a:lnTo>
                  <a:pt x="2397" y="94"/>
                </a:lnTo>
                <a:lnTo>
                  <a:pt x="2400" y="92"/>
                </a:lnTo>
                <a:lnTo>
                  <a:pt x="2401" y="89"/>
                </a:lnTo>
                <a:lnTo>
                  <a:pt x="2402" y="89"/>
                </a:lnTo>
                <a:lnTo>
                  <a:pt x="2402" y="87"/>
                </a:lnTo>
                <a:lnTo>
                  <a:pt x="2404" y="87"/>
                </a:lnTo>
                <a:lnTo>
                  <a:pt x="2404" y="86"/>
                </a:lnTo>
                <a:lnTo>
                  <a:pt x="2405" y="86"/>
                </a:lnTo>
                <a:lnTo>
                  <a:pt x="2406" y="86"/>
                </a:lnTo>
                <a:lnTo>
                  <a:pt x="2406" y="85"/>
                </a:lnTo>
                <a:lnTo>
                  <a:pt x="2408" y="85"/>
                </a:lnTo>
                <a:lnTo>
                  <a:pt x="2409" y="85"/>
                </a:lnTo>
                <a:lnTo>
                  <a:pt x="2410" y="85"/>
                </a:lnTo>
                <a:lnTo>
                  <a:pt x="2412" y="85"/>
                </a:lnTo>
                <a:lnTo>
                  <a:pt x="2413" y="85"/>
                </a:lnTo>
                <a:lnTo>
                  <a:pt x="2417" y="83"/>
                </a:lnTo>
                <a:lnTo>
                  <a:pt x="2419" y="83"/>
                </a:lnTo>
                <a:lnTo>
                  <a:pt x="2420" y="83"/>
                </a:lnTo>
                <a:lnTo>
                  <a:pt x="2420" y="82"/>
                </a:lnTo>
                <a:lnTo>
                  <a:pt x="2421" y="82"/>
                </a:lnTo>
                <a:lnTo>
                  <a:pt x="2423" y="82"/>
                </a:lnTo>
                <a:lnTo>
                  <a:pt x="2431" y="79"/>
                </a:lnTo>
                <a:lnTo>
                  <a:pt x="2444" y="72"/>
                </a:lnTo>
                <a:lnTo>
                  <a:pt x="2461" y="66"/>
                </a:lnTo>
                <a:lnTo>
                  <a:pt x="2462" y="66"/>
                </a:lnTo>
                <a:lnTo>
                  <a:pt x="2466" y="63"/>
                </a:lnTo>
                <a:lnTo>
                  <a:pt x="2467" y="63"/>
                </a:lnTo>
                <a:lnTo>
                  <a:pt x="2469" y="63"/>
                </a:lnTo>
                <a:lnTo>
                  <a:pt x="2470" y="63"/>
                </a:lnTo>
                <a:lnTo>
                  <a:pt x="2472" y="63"/>
                </a:lnTo>
                <a:lnTo>
                  <a:pt x="2472" y="62"/>
                </a:lnTo>
                <a:lnTo>
                  <a:pt x="2473" y="62"/>
                </a:lnTo>
                <a:lnTo>
                  <a:pt x="2474" y="62"/>
                </a:lnTo>
                <a:lnTo>
                  <a:pt x="2474" y="63"/>
                </a:lnTo>
                <a:lnTo>
                  <a:pt x="2476" y="63"/>
                </a:lnTo>
                <a:lnTo>
                  <a:pt x="2477" y="63"/>
                </a:lnTo>
                <a:lnTo>
                  <a:pt x="2487" y="64"/>
                </a:lnTo>
                <a:lnTo>
                  <a:pt x="2488" y="64"/>
                </a:lnTo>
                <a:lnTo>
                  <a:pt x="2489" y="64"/>
                </a:lnTo>
                <a:lnTo>
                  <a:pt x="2491" y="64"/>
                </a:lnTo>
                <a:lnTo>
                  <a:pt x="2492" y="64"/>
                </a:lnTo>
                <a:lnTo>
                  <a:pt x="2493" y="64"/>
                </a:lnTo>
                <a:lnTo>
                  <a:pt x="2495" y="64"/>
                </a:lnTo>
                <a:lnTo>
                  <a:pt x="2496" y="64"/>
                </a:lnTo>
                <a:lnTo>
                  <a:pt x="2496" y="63"/>
                </a:lnTo>
                <a:lnTo>
                  <a:pt x="2497" y="63"/>
                </a:lnTo>
                <a:lnTo>
                  <a:pt x="2504" y="59"/>
                </a:lnTo>
                <a:lnTo>
                  <a:pt x="2516" y="52"/>
                </a:lnTo>
                <a:lnTo>
                  <a:pt x="2527" y="48"/>
                </a:lnTo>
                <a:lnTo>
                  <a:pt x="2530" y="45"/>
                </a:lnTo>
                <a:lnTo>
                  <a:pt x="2531" y="45"/>
                </a:lnTo>
                <a:lnTo>
                  <a:pt x="2533" y="45"/>
                </a:lnTo>
                <a:lnTo>
                  <a:pt x="2533" y="44"/>
                </a:lnTo>
                <a:lnTo>
                  <a:pt x="2534" y="44"/>
                </a:lnTo>
                <a:lnTo>
                  <a:pt x="2535" y="44"/>
                </a:lnTo>
                <a:lnTo>
                  <a:pt x="2537" y="44"/>
                </a:lnTo>
                <a:lnTo>
                  <a:pt x="2538" y="43"/>
                </a:lnTo>
                <a:lnTo>
                  <a:pt x="2540" y="43"/>
                </a:lnTo>
                <a:lnTo>
                  <a:pt x="2541" y="43"/>
                </a:lnTo>
                <a:lnTo>
                  <a:pt x="2542" y="43"/>
                </a:lnTo>
                <a:lnTo>
                  <a:pt x="2552" y="44"/>
                </a:lnTo>
                <a:lnTo>
                  <a:pt x="2553" y="44"/>
                </a:lnTo>
                <a:lnTo>
                  <a:pt x="2554" y="44"/>
                </a:lnTo>
                <a:lnTo>
                  <a:pt x="2554" y="43"/>
                </a:lnTo>
                <a:lnTo>
                  <a:pt x="2556" y="43"/>
                </a:lnTo>
                <a:lnTo>
                  <a:pt x="2557" y="43"/>
                </a:lnTo>
                <a:lnTo>
                  <a:pt x="2559" y="43"/>
                </a:lnTo>
                <a:lnTo>
                  <a:pt x="2559" y="41"/>
                </a:lnTo>
                <a:lnTo>
                  <a:pt x="2560" y="41"/>
                </a:lnTo>
                <a:lnTo>
                  <a:pt x="2561" y="41"/>
                </a:lnTo>
                <a:lnTo>
                  <a:pt x="2561" y="40"/>
                </a:lnTo>
                <a:lnTo>
                  <a:pt x="2563" y="40"/>
                </a:lnTo>
                <a:lnTo>
                  <a:pt x="2563" y="38"/>
                </a:lnTo>
                <a:lnTo>
                  <a:pt x="2563" y="38"/>
                </a:lnTo>
                <a:lnTo>
                  <a:pt x="2563" y="37"/>
                </a:lnTo>
                <a:lnTo>
                  <a:pt x="2563" y="36"/>
                </a:lnTo>
                <a:lnTo>
                  <a:pt x="2565" y="32"/>
                </a:lnTo>
                <a:lnTo>
                  <a:pt x="2567" y="32"/>
                </a:lnTo>
                <a:lnTo>
                  <a:pt x="2567" y="30"/>
                </a:lnTo>
                <a:lnTo>
                  <a:pt x="2567" y="29"/>
                </a:lnTo>
                <a:lnTo>
                  <a:pt x="2568" y="29"/>
                </a:lnTo>
                <a:lnTo>
                  <a:pt x="2568" y="28"/>
                </a:lnTo>
                <a:lnTo>
                  <a:pt x="2569" y="28"/>
                </a:lnTo>
                <a:lnTo>
                  <a:pt x="2572" y="25"/>
                </a:lnTo>
                <a:lnTo>
                  <a:pt x="2575" y="21"/>
                </a:lnTo>
                <a:lnTo>
                  <a:pt x="2578" y="18"/>
                </a:lnTo>
                <a:lnTo>
                  <a:pt x="2579" y="18"/>
                </a:lnTo>
                <a:lnTo>
                  <a:pt x="2579" y="17"/>
                </a:lnTo>
                <a:lnTo>
                  <a:pt x="2580" y="11"/>
                </a:lnTo>
                <a:lnTo>
                  <a:pt x="2580" y="10"/>
                </a:lnTo>
                <a:lnTo>
                  <a:pt x="2582" y="10"/>
                </a:lnTo>
                <a:lnTo>
                  <a:pt x="2582" y="9"/>
                </a:lnTo>
                <a:lnTo>
                  <a:pt x="2582" y="7"/>
                </a:lnTo>
                <a:lnTo>
                  <a:pt x="2583" y="7"/>
                </a:lnTo>
                <a:lnTo>
                  <a:pt x="2583" y="6"/>
                </a:lnTo>
                <a:lnTo>
                  <a:pt x="2584" y="6"/>
                </a:lnTo>
                <a:lnTo>
                  <a:pt x="2586" y="6"/>
                </a:lnTo>
                <a:lnTo>
                  <a:pt x="2586" y="4"/>
                </a:lnTo>
                <a:lnTo>
                  <a:pt x="2587" y="4"/>
                </a:lnTo>
                <a:lnTo>
                  <a:pt x="2587" y="3"/>
                </a:lnTo>
                <a:lnTo>
                  <a:pt x="2588" y="3"/>
                </a:lnTo>
                <a:lnTo>
                  <a:pt x="2590" y="3"/>
                </a:lnTo>
                <a:lnTo>
                  <a:pt x="2594" y="2"/>
                </a:lnTo>
                <a:lnTo>
                  <a:pt x="2595" y="0"/>
                </a:lnTo>
                <a:lnTo>
                  <a:pt x="2597" y="0"/>
                </a:lnTo>
                <a:lnTo>
                  <a:pt x="2597" y="2"/>
                </a:lnTo>
                <a:lnTo>
                  <a:pt x="2599" y="6"/>
                </a:lnTo>
                <a:lnTo>
                  <a:pt x="2601" y="7"/>
                </a:lnTo>
                <a:lnTo>
                  <a:pt x="2602" y="9"/>
                </a:lnTo>
                <a:lnTo>
                  <a:pt x="2605" y="13"/>
                </a:lnTo>
                <a:lnTo>
                  <a:pt x="2606" y="14"/>
                </a:lnTo>
                <a:lnTo>
                  <a:pt x="2608" y="17"/>
                </a:lnTo>
                <a:lnTo>
                  <a:pt x="2609" y="19"/>
                </a:lnTo>
                <a:lnTo>
                  <a:pt x="2610" y="22"/>
                </a:lnTo>
                <a:lnTo>
                  <a:pt x="2612" y="25"/>
                </a:lnTo>
                <a:lnTo>
                  <a:pt x="2614" y="26"/>
                </a:lnTo>
                <a:lnTo>
                  <a:pt x="2616" y="28"/>
                </a:lnTo>
                <a:lnTo>
                  <a:pt x="2618" y="29"/>
                </a:lnTo>
                <a:lnTo>
                  <a:pt x="2621" y="30"/>
                </a:lnTo>
                <a:lnTo>
                  <a:pt x="2622" y="32"/>
                </a:lnTo>
                <a:lnTo>
                  <a:pt x="2625" y="34"/>
                </a:lnTo>
                <a:lnTo>
                  <a:pt x="2628" y="36"/>
                </a:lnTo>
                <a:lnTo>
                  <a:pt x="2628" y="38"/>
                </a:lnTo>
                <a:lnTo>
                  <a:pt x="2629" y="43"/>
                </a:lnTo>
                <a:lnTo>
                  <a:pt x="2629" y="44"/>
                </a:lnTo>
                <a:lnTo>
                  <a:pt x="2631" y="47"/>
                </a:lnTo>
                <a:lnTo>
                  <a:pt x="2632" y="51"/>
                </a:lnTo>
                <a:lnTo>
                  <a:pt x="2633" y="52"/>
                </a:lnTo>
                <a:lnTo>
                  <a:pt x="2633" y="55"/>
                </a:lnTo>
                <a:lnTo>
                  <a:pt x="2635" y="59"/>
                </a:lnTo>
                <a:lnTo>
                  <a:pt x="2636" y="63"/>
                </a:lnTo>
                <a:lnTo>
                  <a:pt x="2636" y="64"/>
                </a:lnTo>
                <a:lnTo>
                  <a:pt x="2637" y="66"/>
                </a:lnTo>
                <a:lnTo>
                  <a:pt x="2637" y="67"/>
                </a:lnTo>
                <a:lnTo>
                  <a:pt x="2637" y="68"/>
                </a:lnTo>
                <a:lnTo>
                  <a:pt x="2637" y="70"/>
                </a:lnTo>
                <a:lnTo>
                  <a:pt x="2637" y="71"/>
                </a:lnTo>
                <a:lnTo>
                  <a:pt x="2637" y="72"/>
                </a:lnTo>
                <a:lnTo>
                  <a:pt x="2639" y="74"/>
                </a:lnTo>
                <a:lnTo>
                  <a:pt x="2639" y="75"/>
                </a:lnTo>
                <a:lnTo>
                  <a:pt x="2640" y="77"/>
                </a:lnTo>
                <a:lnTo>
                  <a:pt x="2642" y="78"/>
                </a:lnTo>
                <a:lnTo>
                  <a:pt x="2643" y="78"/>
                </a:lnTo>
                <a:lnTo>
                  <a:pt x="2644" y="79"/>
                </a:lnTo>
                <a:lnTo>
                  <a:pt x="2644" y="81"/>
                </a:lnTo>
                <a:lnTo>
                  <a:pt x="2646" y="82"/>
                </a:lnTo>
                <a:lnTo>
                  <a:pt x="2646" y="83"/>
                </a:lnTo>
                <a:lnTo>
                  <a:pt x="2647" y="85"/>
                </a:lnTo>
                <a:lnTo>
                  <a:pt x="2647" y="85"/>
                </a:lnTo>
                <a:lnTo>
                  <a:pt x="2647" y="86"/>
                </a:lnTo>
                <a:lnTo>
                  <a:pt x="2648" y="86"/>
                </a:lnTo>
                <a:lnTo>
                  <a:pt x="2648" y="87"/>
                </a:lnTo>
                <a:lnTo>
                  <a:pt x="2648" y="89"/>
                </a:lnTo>
                <a:lnTo>
                  <a:pt x="2651" y="94"/>
                </a:lnTo>
                <a:lnTo>
                  <a:pt x="2651" y="96"/>
                </a:lnTo>
                <a:lnTo>
                  <a:pt x="2652" y="97"/>
                </a:lnTo>
                <a:lnTo>
                  <a:pt x="2652" y="98"/>
                </a:lnTo>
                <a:lnTo>
                  <a:pt x="2654" y="101"/>
                </a:lnTo>
                <a:lnTo>
                  <a:pt x="2655" y="102"/>
                </a:lnTo>
                <a:lnTo>
                  <a:pt x="2655" y="105"/>
                </a:lnTo>
                <a:lnTo>
                  <a:pt x="2656" y="106"/>
                </a:lnTo>
                <a:lnTo>
                  <a:pt x="2658" y="109"/>
                </a:lnTo>
                <a:lnTo>
                  <a:pt x="2658" y="111"/>
                </a:lnTo>
                <a:lnTo>
                  <a:pt x="2659" y="112"/>
                </a:lnTo>
                <a:lnTo>
                  <a:pt x="2661" y="112"/>
                </a:lnTo>
                <a:lnTo>
                  <a:pt x="2661" y="113"/>
                </a:lnTo>
                <a:lnTo>
                  <a:pt x="2661" y="113"/>
                </a:lnTo>
                <a:lnTo>
                  <a:pt x="2661" y="115"/>
                </a:lnTo>
                <a:lnTo>
                  <a:pt x="2662" y="115"/>
                </a:lnTo>
                <a:lnTo>
                  <a:pt x="2663" y="116"/>
                </a:lnTo>
                <a:lnTo>
                  <a:pt x="2665" y="117"/>
                </a:lnTo>
                <a:lnTo>
                  <a:pt x="2666" y="117"/>
                </a:lnTo>
                <a:lnTo>
                  <a:pt x="2666" y="119"/>
                </a:lnTo>
                <a:lnTo>
                  <a:pt x="2669" y="123"/>
                </a:lnTo>
                <a:lnTo>
                  <a:pt x="2670" y="124"/>
                </a:lnTo>
                <a:lnTo>
                  <a:pt x="2662" y="135"/>
                </a:lnTo>
                <a:lnTo>
                  <a:pt x="2654" y="147"/>
                </a:lnTo>
                <a:lnTo>
                  <a:pt x="2654" y="149"/>
                </a:lnTo>
                <a:lnTo>
                  <a:pt x="2652" y="149"/>
                </a:lnTo>
                <a:lnTo>
                  <a:pt x="2652" y="150"/>
                </a:lnTo>
                <a:lnTo>
                  <a:pt x="2651" y="150"/>
                </a:lnTo>
                <a:lnTo>
                  <a:pt x="2651" y="150"/>
                </a:lnTo>
                <a:lnTo>
                  <a:pt x="2651" y="151"/>
                </a:lnTo>
                <a:lnTo>
                  <a:pt x="2650" y="151"/>
                </a:lnTo>
                <a:lnTo>
                  <a:pt x="2650" y="153"/>
                </a:lnTo>
                <a:lnTo>
                  <a:pt x="2650" y="154"/>
                </a:lnTo>
                <a:lnTo>
                  <a:pt x="2650" y="155"/>
                </a:lnTo>
                <a:lnTo>
                  <a:pt x="2648" y="155"/>
                </a:lnTo>
                <a:lnTo>
                  <a:pt x="2648" y="157"/>
                </a:lnTo>
                <a:lnTo>
                  <a:pt x="2648" y="158"/>
                </a:lnTo>
                <a:lnTo>
                  <a:pt x="2648" y="160"/>
                </a:lnTo>
                <a:lnTo>
                  <a:pt x="2647" y="160"/>
                </a:lnTo>
                <a:lnTo>
                  <a:pt x="2647" y="161"/>
                </a:lnTo>
                <a:lnTo>
                  <a:pt x="2646" y="168"/>
                </a:lnTo>
                <a:lnTo>
                  <a:pt x="2646" y="169"/>
                </a:lnTo>
                <a:lnTo>
                  <a:pt x="2646" y="170"/>
                </a:lnTo>
                <a:lnTo>
                  <a:pt x="2646" y="172"/>
                </a:lnTo>
                <a:lnTo>
                  <a:pt x="2644" y="172"/>
                </a:lnTo>
                <a:lnTo>
                  <a:pt x="2644" y="173"/>
                </a:lnTo>
                <a:lnTo>
                  <a:pt x="2644" y="175"/>
                </a:lnTo>
                <a:lnTo>
                  <a:pt x="2644" y="176"/>
                </a:lnTo>
                <a:lnTo>
                  <a:pt x="2643" y="176"/>
                </a:lnTo>
                <a:lnTo>
                  <a:pt x="2643" y="177"/>
                </a:lnTo>
                <a:lnTo>
                  <a:pt x="2643" y="179"/>
                </a:lnTo>
                <a:lnTo>
                  <a:pt x="2642" y="179"/>
                </a:lnTo>
                <a:lnTo>
                  <a:pt x="2642" y="180"/>
                </a:lnTo>
                <a:lnTo>
                  <a:pt x="2640" y="180"/>
                </a:lnTo>
                <a:lnTo>
                  <a:pt x="2640" y="181"/>
                </a:lnTo>
                <a:lnTo>
                  <a:pt x="2640" y="183"/>
                </a:lnTo>
                <a:lnTo>
                  <a:pt x="2639" y="183"/>
                </a:lnTo>
                <a:lnTo>
                  <a:pt x="2639" y="183"/>
                </a:lnTo>
                <a:lnTo>
                  <a:pt x="2637" y="183"/>
                </a:lnTo>
                <a:lnTo>
                  <a:pt x="2637" y="184"/>
                </a:lnTo>
                <a:lnTo>
                  <a:pt x="2636" y="184"/>
                </a:lnTo>
                <a:lnTo>
                  <a:pt x="2636" y="185"/>
                </a:lnTo>
                <a:lnTo>
                  <a:pt x="2629" y="192"/>
                </a:lnTo>
                <a:lnTo>
                  <a:pt x="2632" y="196"/>
                </a:lnTo>
                <a:lnTo>
                  <a:pt x="2635" y="198"/>
                </a:lnTo>
                <a:lnTo>
                  <a:pt x="2635" y="199"/>
                </a:lnTo>
                <a:lnTo>
                  <a:pt x="2636" y="199"/>
                </a:lnTo>
                <a:lnTo>
                  <a:pt x="2636" y="200"/>
                </a:lnTo>
                <a:lnTo>
                  <a:pt x="2636" y="202"/>
                </a:lnTo>
                <a:lnTo>
                  <a:pt x="2637" y="203"/>
                </a:lnTo>
                <a:lnTo>
                  <a:pt x="2639" y="207"/>
                </a:lnTo>
                <a:lnTo>
                  <a:pt x="2642" y="215"/>
                </a:lnTo>
                <a:lnTo>
                  <a:pt x="2644" y="222"/>
                </a:lnTo>
                <a:lnTo>
                  <a:pt x="2647" y="229"/>
                </a:lnTo>
                <a:lnTo>
                  <a:pt x="2650" y="237"/>
                </a:lnTo>
                <a:lnTo>
                  <a:pt x="2654" y="248"/>
                </a:lnTo>
                <a:lnTo>
                  <a:pt x="2658" y="255"/>
                </a:lnTo>
                <a:lnTo>
                  <a:pt x="2661" y="263"/>
                </a:lnTo>
                <a:lnTo>
                  <a:pt x="2662" y="268"/>
                </a:lnTo>
                <a:lnTo>
                  <a:pt x="2663" y="271"/>
                </a:lnTo>
                <a:lnTo>
                  <a:pt x="2663" y="272"/>
                </a:lnTo>
                <a:lnTo>
                  <a:pt x="2665" y="272"/>
                </a:lnTo>
                <a:lnTo>
                  <a:pt x="2665" y="274"/>
                </a:lnTo>
                <a:lnTo>
                  <a:pt x="2665" y="275"/>
                </a:lnTo>
                <a:lnTo>
                  <a:pt x="2666" y="281"/>
                </a:lnTo>
                <a:lnTo>
                  <a:pt x="2666" y="289"/>
                </a:lnTo>
                <a:lnTo>
                  <a:pt x="2667" y="297"/>
                </a:lnTo>
                <a:lnTo>
                  <a:pt x="2669" y="312"/>
                </a:lnTo>
                <a:close/>
                <a:moveTo>
                  <a:pt x="351" y="864"/>
                </a:moveTo>
                <a:lnTo>
                  <a:pt x="390" y="810"/>
                </a:lnTo>
                <a:lnTo>
                  <a:pt x="401" y="797"/>
                </a:lnTo>
                <a:lnTo>
                  <a:pt x="449" y="731"/>
                </a:lnTo>
                <a:lnTo>
                  <a:pt x="457" y="720"/>
                </a:lnTo>
                <a:lnTo>
                  <a:pt x="470" y="704"/>
                </a:lnTo>
                <a:lnTo>
                  <a:pt x="469" y="702"/>
                </a:lnTo>
                <a:lnTo>
                  <a:pt x="466" y="702"/>
                </a:lnTo>
                <a:lnTo>
                  <a:pt x="464" y="701"/>
                </a:lnTo>
                <a:lnTo>
                  <a:pt x="461" y="701"/>
                </a:lnTo>
                <a:lnTo>
                  <a:pt x="461" y="700"/>
                </a:lnTo>
                <a:lnTo>
                  <a:pt x="458" y="702"/>
                </a:lnTo>
                <a:lnTo>
                  <a:pt x="455" y="701"/>
                </a:lnTo>
                <a:lnTo>
                  <a:pt x="449" y="700"/>
                </a:lnTo>
                <a:lnTo>
                  <a:pt x="447" y="700"/>
                </a:lnTo>
                <a:lnTo>
                  <a:pt x="446" y="700"/>
                </a:lnTo>
                <a:lnTo>
                  <a:pt x="438" y="697"/>
                </a:lnTo>
                <a:lnTo>
                  <a:pt x="436" y="697"/>
                </a:lnTo>
                <a:lnTo>
                  <a:pt x="394" y="734"/>
                </a:lnTo>
                <a:lnTo>
                  <a:pt x="394" y="731"/>
                </a:lnTo>
                <a:lnTo>
                  <a:pt x="378" y="729"/>
                </a:lnTo>
                <a:lnTo>
                  <a:pt x="379" y="747"/>
                </a:lnTo>
                <a:lnTo>
                  <a:pt x="360" y="766"/>
                </a:lnTo>
                <a:lnTo>
                  <a:pt x="359" y="766"/>
                </a:lnTo>
                <a:lnTo>
                  <a:pt x="337" y="787"/>
                </a:lnTo>
                <a:lnTo>
                  <a:pt x="311" y="810"/>
                </a:lnTo>
                <a:lnTo>
                  <a:pt x="307" y="814"/>
                </a:lnTo>
                <a:lnTo>
                  <a:pt x="296" y="825"/>
                </a:lnTo>
                <a:lnTo>
                  <a:pt x="314" y="837"/>
                </a:lnTo>
                <a:lnTo>
                  <a:pt x="333" y="851"/>
                </a:lnTo>
                <a:lnTo>
                  <a:pt x="337" y="852"/>
                </a:lnTo>
                <a:lnTo>
                  <a:pt x="351" y="864"/>
                </a:lnTo>
                <a:close/>
                <a:moveTo>
                  <a:pt x="499" y="717"/>
                </a:moveTo>
                <a:lnTo>
                  <a:pt x="489" y="712"/>
                </a:lnTo>
                <a:lnTo>
                  <a:pt x="480" y="708"/>
                </a:lnTo>
                <a:lnTo>
                  <a:pt x="477" y="706"/>
                </a:lnTo>
                <a:lnTo>
                  <a:pt x="473" y="705"/>
                </a:lnTo>
                <a:lnTo>
                  <a:pt x="472" y="704"/>
                </a:lnTo>
                <a:lnTo>
                  <a:pt x="470" y="704"/>
                </a:lnTo>
                <a:lnTo>
                  <a:pt x="449" y="732"/>
                </a:lnTo>
                <a:lnTo>
                  <a:pt x="408" y="788"/>
                </a:lnTo>
                <a:lnTo>
                  <a:pt x="392" y="810"/>
                </a:lnTo>
                <a:lnTo>
                  <a:pt x="360" y="855"/>
                </a:lnTo>
                <a:lnTo>
                  <a:pt x="352" y="865"/>
                </a:lnTo>
                <a:lnTo>
                  <a:pt x="412" y="906"/>
                </a:lnTo>
                <a:lnTo>
                  <a:pt x="426" y="879"/>
                </a:lnTo>
                <a:lnTo>
                  <a:pt x="431" y="868"/>
                </a:lnTo>
                <a:lnTo>
                  <a:pt x="447" y="830"/>
                </a:lnTo>
                <a:lnTo>
                  <a:pt x="457" y="811"/>
                </a:lnTo>
                <a:lnTo>
                  <a:pt x="458" y="807"/>
                </a:lnTo>
                <a:lnTo>
                  <a:pt x="481" y="755"/>
                </a:lnTo>
                <a:lnTo>
                  <a:pt x="498" y="720"/>
                </a:lnTo>
                <a:lnTo>
                  <a:pt x="499" y="717"/>
                </a:lnTo>
                <a:close/>
                <a:moveTo>
                  <a:pt x="386" y="1460"/>
                </a:moveTo>
                <a:lnTo>
                  <a:pt x="385" y="1460"/>
                </a:lnTo>
                <a:lnTo>
                  <a:pt x="383" y="1459"/>
                </a:lnTo>
                <a:lnTo>
                  <a:pt x="382" y="1459"/>
                </a:lnTo>
                <a:lnTo>
                  <a:pt x="381" y="1459"/>
                </a:lnTo>
                <a:lnTo>
                  <a:pt x="381" y="1457"/>
                </a:lnTo>
                <a:lnTo>
                  <a:pt x="381" y="1456"/>
                </a:lnTo>
                <a:lnTo>
                  <a:pt x="379" y="1456"/>
                </a:lnTo>
                <a:lnTo>
                  <a:pt x="379" y="1454"/>
                </a:lnTo>
                <a:lnTo>
                  <a:pt x="378" y="1454"/>
                </a:lnTo>
                <a:lnTo>
                  <a:pt x="377" y="1454"/>
                </a:lnTo>
                <a:lnTo>
                  <a:pt x="377" y="1453"/>
                </a:lnTo>
                <a:lnTo>
                  <a:pt x="377" y="1450"/>
                </a:lnTo>
                <a:lnTo>
                  <a:pt x="375" y="1448"/>
                </a:lnTo>
                <a:lnTo>
                  <a:pt x="375" y="1446"/>
                </a:lnTo>
                <a:lnTo>
                  <a:pt x="374" y="1446"/>
                </a:lnTo>
                <a:lnTo>
                  <a:pt x="374" y="1445"/>
                </a:lnTo>
                <a:lnTo>
                  <a:pt x="373" y="1442"/>
                </a:lnTo>
                <a:lnTo>
                  <a:pt x="373" y="1444"/>
                </a:lnTo>
                <a:lnTo>
                  <a:pt x="373" y="1445"/>
                </a:lnTo>
                <a:lnTo>
                  <a:pt x="373" y="1446"/>
                </a:lnTo>
                <a:lnTo>
                  <a:pt x="374" y="1446"/>
                </a:lnTo>
                <a:lnTo>
                  <a:pt x="374" y="1448"/>
                </a:lnTo>
                <a:lnTo>
                  <a:pt x="375" y="1452"/>
                </a:lnTo>
                <a:lnTo>
                  <a:pt x="377" y="1454"/>
                </a:lnTo>
                <a:lnTo>
                  <a:pt x="377" y="1456"/>
                </a:lnTo>
                <a:lnTo>
                  <a:pt x="375" y="1456"/>
                </a:lnTo>
                <a:lnTo>
                  <a:pt x="374" y="1457"/>
                </a:lnTo>
                <a:lnTo>
                  <a:pt x="373" y="1457"/>
                </a:lnTo>
                <a:lnTo>
                  <a:pt x="373" y="1459"/>
                </a:lnTo>
                <a:lnTo>
                  <a:pt x="371" y="1460"/>
                </a:lnTo>
                <a:lnTo>
                  <a:pt x="371" y="1460"/>
                </a:lnTo>
                <a:lnTo>
                  <a:pt x="371" y="1461"/>
                </a:lnTo>
                <a:lnTo>
                  <a:pt x="371" y="1463"/>
                </a:lnTo>
                <a:lnTo>
                  <a:pt x="373" y="1463"/>
                </a:lnTo>
                <a:lnTo>
                  <a:pt x="373" y="1464"/>
                </a:lnTo>
                <a:lnTo>
                  <a:pt x="373" y="1464"/>
                </a:lnTo>
                <a:lnTo>
                  <a:pt x="373" y="1465"/>
                </a:lnTo>
                <a:lnTo>
                  <a:pt x="374" y="1465"/>
                </a:lnTo>
                <a:lnTo>
                  <a:pt x="375" y="1467"/>
                </a:lnTo>
                <a:lnTo>
                  <a:pt x="377" y="1467"/>
                </a:lnTo>
                <a:lnTo>
                  <a:pt x="378" y="1467"/>
                </a:lnTo>
                <a:lnTo>
                  <a:pt x="379" y="1467"/>
                </a:lnTo>
                <a:lnTo>
                  <a:pt x="381" y="1468"/>
                </a:lnTo>
                <a:lnTo>
                  <a:pt x="382" y="1468"/>
                </a:lnTo>
                <a:lnTo>
                  <a:pt x="383" y="1469"/>
                </a:lnTo>
                <a:lnTo>
                  <a:pt x="383" y="1468"/>
                </a:lnTo>
                <a:lnTo>
                  <a:pt x="385" y="1468"/>
                </a:lnTo>
                <a:lnTo>
                  <a:pt x="385" y="1467"/>
                </a:lnTo>
                <a:lnTo>
                  <a:pt x="386" y="1467"/>
                </a:lnTo>
                <a:lnTo>
                  <a:pt x="386" y="1464"/>
                </a:lnTo>
                <a:lnTo>
                  <a:pt x="386" y="1463"/>
                </a:lnTo>
                <a:lnTo>
                  <a:pt x="386" y="1460"/>
                </a:lnTo>
                <a:close/>
                <a:moveTo>
                  <a:pt x="774" y="1129"/>
                </a:moveTo>
                <a:lnTo>
                  <a:pt x="775" y="1132"/>
                </a:lnTo>
                <a:lnTo>
                  <a:pt x="776" y="1131"/>
                </a:lnTo>
                <a:lnTo>
                  <a:pt x="775" y="1128"/>
                </a:lnTo>
                <a:lnTo>
                  <a:pt x="775" y="1129"/>
                </a:lnTo>
                <a:lnTo>
                  <a:pt x="774" y="1129"/>
                </a:lnTo>
                <a:close/>
                <a:moveTo>
                  <a:pt x="765" y="1135"/>
                </a:moveTo>
                <a:lnTo>
                  <a:pt x="767" y="1136"/>
                </a:lnTo>
                <a:lnTo>
                  <a:pt x="769" y="1135"/>
                </a:lnTo>
                <a:lnTo>
                  <a:pt x="771" y="1133"/>
                </a:lnTo>
                <a:lnTo>
                  <a:pt x="772" y="1132"/>
                </a:lnTo>
                <a:lnTo>
                  <a:pt x="771" y="1131"/>
                </a:lnTo>
                <a:lnTo>
                  <a:pt x="769" y="1132"/>
                </a:lnTo>
                <a:lnTo>
                  <a:pt x="767" y="1132"/>
                </a:lnTo>
                <a:lnTo>
                  <a:pt x="765" y="1135"/>
                </a:lnTo>
                <a:close/>
                <a:moveTo>
                  <a:pt x="755" y="1142"/>
                </a:moveTo>
                <a:lnTo>
                  <a:pt x="756" y="1144"/>
                </a:lnTo>
                <a:lnTo>
                  <a:pt x="757" y="1143"/>
                </a:lnTo>
                <a:lnTo>
                  <a:pt x="760" y="1142"/>
                </a:lnTo>
                <a:lnTo>
                  <a:pt x="760" y="1143"/>
                </a:lnTo>
                <a:lnTo>
                  <a:pt x="761" y="1144"/>
                </a:lnTo>
                <a:lnTo>
                  <a:pt x="760" y="1147"/>
                </a:lnTo>
                <a:lnTo>
                  <a:pt x="759" y="1147"/>
                </a:lnTo>
                <a:lnTo>
                  <a:pt x="760" y="1148"/>
                </a:lnTo>
                <a:lnTo>
                  <a:pt x="761" y="1150"/>
                </a:lnTo>
                <a:lnTo>
                  <a:pt x="760" y="1150"/>
                </a:lnTo>
                <a:lnTo>
                  <a:pt x="759" y="1151"/>
                </a:lnTo>
                <a:lnTo>
                  <a:pt x="760" y="1152"/>
                </a:lnTo>
                <a:lnTo>
                  <a:pt x="757" y="1155"/>
                </a:lnTo>
                <a:lnTo>
                  <a:pt x="759" y="1157"/>
                </a:lnTo>
                <a:lnTo>
                  <a:pt x="757" y="1157"/>
                </a:lnTo>
                <a:lnTo>
                  <a:pt x="755" y="1158"/>
                </a:lnTo>
                <a:lnTo>
                  <a:pt x="756" y="1161"/>
                </a:lnTo>
                <a:lnTo>
                  <a:pt x="757" y="1163"/>
                </a:lnTo>
                <a:lnTo>
                  <a:pt x="759" y="1165"/>
                </a:lnTo>
                <a:lnTo>
                  <a:pt x="761" y="1163"/>
                </a:lnTo>
                <a:lnTo>
                  <a:pt x="761" y="1162"/>
                </a:lnTo>
                <a:lnTo>
                  <a:pt x="760" y="1161"/>
                </a:lnTo>
                <a:lnTo>
                  <a:pt x="759" y="1159"/>
                </a:lnTo>
                <a:lnTo>
                  <a:pt x="760" y="1158"/>
                </a:lnTo>
                <a:lnTo>
                  <a:pt x="763" y="1157"/>
                </a:lnTo>
                <a:lnTo>
                  <a:pt x="764" y="1155"/>
                </a:lnTo>
                <a:lnTo>
                  <a:pt x="764" y="1154"/>
                </a:lnTo>
                <a:lnTo>
                  <a:pt x="761" y="1155"/>
                </a:lnTo>
                <a:lnTo>
                  <a:pt x="760" y="1152"/>
                </a:lnTo>
                <a:lnTo>
                  <a:pt x="763" y="1151"/>
                </a:lnTo>
                <a:lnTo>
                  <a:pt x="765" y="1150"/>
                </a:lnTo>
                <a:lnTo>
                  <a:pt x="765" y="1151"/>
                </a:lnTo>
                <a:lnTo>
                  <a:pt x="764" y="1152"/>
                </a:lnTo>
                <a:lnTo>
                  <a:pt x="765" y="1154"/>
                </a:lnTo>
                <a:lnTo>
                  <a:pt x="765" y="1155"/>
                </a:lnTo>
                <a:lnTo>
                  <a:pt x="765" y="1155"/>
                </a:lnTo>
                <a:lnTo>
                  <a:pt x="765" y="1154"/>
                </a:lnTo>
                <a:lnTo>
                  <a:pt x="767" y="1152"/>
                </a:lnTo>
                <a:lnTo>
                  <a:pt x="765" y="1151"/>
                </a:lnTo>
                <a:lnTo>
                  <a:pt x="768" y="1150"/>
                </a:lnTo>
                <a:lnTo>
                  <a:pt x="768" y="1148"/>
                </a:lnTo>
                <a:lnTo>
                  <a:pt x="771" y="1147"/>
                </a:lnTo>
                <a:lnTo>
                  <a:pt x="772" y="1150"/>
                </a:lnTo>
                <a:lnTo>
                  <a:pt x="775" y="1148"/>
                </a:lnTo>
                <a:lnTo>
                  <a:pt x="776" y="1146"/>
                </a:lnTo>
                <a:lnTo>
                  <a:pt x="779" y="1146"/>
                </a:lnTo>
                <a:lnTo>
                  <a:pt x="782" y="1147"/>
                </a:lnTo>
                <a:lnTo>
                  <a:pt x="783" y="1147"/>
                </a:lnTo>
                <a:lnTo>
                  <a:pt x="786" y="1146"/>
                </a:lnTo>
                <a:lnTo>
                  <a:pt x="787" y="1144"/>
                </a:lnTo>
                <a:lnTo>
                  <a:pt x="790" y="1143"/>
                </a:lnTo>
                <a:lnTo>
                  <a:pt x="789" y="1142"/>
                </a:lnTo>
                <a:lnTo>
                  <a:pt x="790" y="1140"/>
                </a:lnTo>
                <a:lnTo>
                  <a:pt x="790" y="1138"/>
                </a:lnTo>
                <a:lnTo>
                  <a:pt x="790" y="1135"/>
                </a:lnTo>
                <a:lnTo>
                  <a:pt x="791" y="1132"/>
                </a:lnTo>
                <a:lnTo>
                  <a:pt x="791" y="1131"/>
                </a:lnTo>
                <a:lnTo>
                  <a:pt x="790" y="1131"/>
                </a:lnTo>
                <a:lnTo>
                  <a:pt x="787" y="1129"/>
                </a:lnTo>
                <a:lnTo>
                  <a:pt x="787" y="1128"/>
                </a:lnTo>
                <a:lnTo>
                  <a:pt x="786" y="1128"/>
                </a:lnTo>
                <a:lnTo>
                  <a:pt x="783" y="1124"/>
                </a:lnTo>
                <a:lnTo>
                  <a:pt x="780" y="1124"/>
                </a:lnTo>
                <a:lnTo>
                  <a:pt x="780" y="1125"/>
                </a:lnTo>
                <a:lnTo>
                  <a:pt x="779" y="1125"/>
                </a:lnTo>
                <a:lnTo>
                  <a:pt x="778" y="1127"/>
                </a:lnTo>
                <a:lnTo>
                  <a:pt x="776" y="1127"/>
                </a:lnTo>
                <a:lnTo>
                  <a:pt x="779" y="1129"/>
                </a:lnTo>
                <a:lnTo>
                  <a:pt x="780" y="1128"/>
                </a:lnTo>
                <a:lnTo>
                  <a:pt x="780" y="1129"/>
                </a:lnTo>
                <a:lnTo>
                  <a:pt x="780" y="1132"/>
                </a:lnTo>
                <a:lnTo>
                  <a:pt x="782" y="1132"/>
                </a:lnTo>
                <a:lnTo>
                  <a:pt x="783" y="1133"/>
                </a:lnTo>
                <a:lnTo>
                  <a:pt x="783" y="1135"/>
                </a:lnTo>
                <a:lnTo>
                  <a:pt x="783" y="1136"/>
                </a:lnTo>
                <a:lnTo>
                  <a:pt x="783" y="1139"/>
                </a:lnTo>
                <a:lnTo>
                  <a:pt x="786" y="1139"/>
                </a:lnTo>
                <a:lnTo>
                  <a:pt x="787" y="1139"/>
                </a:lnTo>
                <a:lnTo>
                  <a:pt x="787" y="1140"/>
                </a:lnTo>
                <a:lnTo>
                  <a:pt x="786" y="1140"/>
                </a:lnTo>
                <a:lnTo>
                  <a:pt x="786" y="1142"/>
                </a:lnTo>
                <a:lnTo>
                  <a:pt x="784" y="1143"/>
                </a:lnTo>
                <a:lnTo>
                  <a:pt x="783" y="1143"/>
                </a:lnTo>
                <a:lnTo>
                  <a:pt x="783" y="1142"/>
                </a:lnTo>
                <a:lnTo>
                  <a:pt x="782" y="1140"/>
                </a:lnTo>
                <a:lnTo>
                  <a:pt x="780" y="1140"/>
                </a:lnTo>
                <a:lnTo>
                  <a:pt x="779" y="1142"/>
                </a:lnTo>
                <a:lnTo>
                  <a:pt x="780" y="1143"/>
                </a:lnTo>
                <a:lnTo>
                  <a:pt x="782" y="1144"/>
                </a:lnTo>
                <a:lnTo>
                  <a:pt x="779" y="1146"/>
                </a:lnTo>
                <a:lnTo>
                  <a:pt x="779" y="1144"/>
                </a:lnTo>
                <a:lnTo>
                  <a:pt x="778" y="1143"/>
                </a:lnTo>
                <a:lnTo>
                  <a:pt x="775" y="1144"/>
                </a:lnTo>
                <a:lnTo>
                  <a:pt x="774" y="1146"/>
                </a:lnTo>
                <a:lnTo>
                  <a:pt x="772" y="1143"/>
                </a:lnTo>
                <a:lnTo>
                  <a:pt x="771" y="1142"/>
                </a:lnTo>
                <a:lnTo>
                  <a:pt x="769" y="1139"/>
                </a:lnTo>
                <a:lnTo>
                  <a:pt x="768" y="1138"/>
                </a:lnTo>
                <a:lnTo>
                  <a:pt x="765" y="1139"/>
                </a:lnTo>
                <a:lnTo>
                  <a:pt x="765" y="1138"/>
                </a:lnTo>
                <a:lnTo>
                  <a:pt x="764" y="1136"/>
                </a:lnTo>
                <a:lnTo>
                  <a:pt x="763" y="1136"/>
                </a:lnTo>
                <a:lnTo>
                  <a:pt x="761" y="1138"/>
                </a:lnTo>
                <a:lnTo>
                  <a:pt x="760" y="1139"/>
                </a:lnTo>
                <a:lnTo>
                  <a:pt x="759" y="1139"/>
                </a:lnTo>
                <a:lnTo>
                  <a:pt x="756" y="1140"/>
                </a:lnTo>
                <a:lnTo>
                  <a:pt x="755" y="1142"/>
                </a:lnTo>
                <a:close/>
                <a:moveTo>
                  <a:pt x="752" y="1154"/>
                </a:moveTo>
                <a:lnTo>
                  <a:pt x="753" y="1157"/>
                </a:lnTo>
                <a:lnTo>
                  <a:pt x="756" y="1155"/>
                </a:lnTo>
                <a:lnTo>
                  <a:pt x="756" y="1152"/>
                </a:lnTo>
                <a:lnTo>
                  <a:pt x="755" y="1152"/>
                </a:lnTo>
                <a:lnTo>
                  <a:pt x="752" y="1154"/>
                </a:lnTo>
                <a:close/>
                <a:moveTo>
                  <a:pt x="742" y="1136"/>
                </a:moveTo>
                <a:lnTo>
                  <a:pt x="744" y="1138"/>
                </a:lnTo>
                <a:lnTo>
                  <a:pt x="746" y="1136"/>
                </a:lnTo>
                <a:lnTo>
                  <a:pt x="745" y="1135"/>
                </a:lnTo>
                <a:lnTo>
                  <a:pt x="744" y="1133"/>
                </a:lnTo>
                <a:lnTo>
                  <a:pt x="742" y="1136"/>
                </a:lnTo>
                <a:close/>
                <a:moveTo>
                  <a:pt x="734" y="1121"/>
                </a:moveTo>
                <a:lnTo>
                  <a:pt x="736" y="1121"/>
                </a:lnTo>
                <a:lnTo>
                  <a:pt x="737" y="1123"/>
                </a:lnTo>
                <a:lnTo>
                  <a:pt x="737" y="1121"/>
                </a:lnTo>
                <a:lnTo>
                  <a:pt x="738" y="1121"/>
                </a:lnTo>
                <a:lnTo>
                  <a:pt x="738" y="1120"/>
                </a:lnTo>
                <a:lnTo>
                  <a:pt x="736" y="1118"/>
                </a:lnTo>
                <a:lnTo>
                  <a:pt x="734" y="1120"/>
                </a:lnTo>
                <a:lnTo>
                  <a:pt x="734" y="1121"/>
                </a:lnTo>
                <a:close/>
                <a:moveTo>
                  <a:pt x="689" y="1282"/>
                </a:moveTo>
                <a:lnTo>
                  <a:pt x="691" y="1283"/>
                </a:lnTo>
                <a:lnTo>
                  <a:pt x="692" y="1283"/>
                </a:lnTo>
                <a:lnTo>
                  <a:pt x="692" y="1282"/>
                </a:lnTo>
                <a:lnTo>
                  <a:pt x="693" y="1280"/>
                </a:lnTo>
                <a:lnTo>
                  <a:pt x="692" y="1280"/>
                </a:lnTo>
                <a:lnTo>
                  <a:pt x="691" y="1280"/>
                </a:lnTo>
                <a:lnTo>
                  <a:pt x="689" y="1280"/>
                </a:lnTo>
                <a:lnTo>
                  <a:pt x="689" y="1282"/>
                </a:lnTo>
                <a:close/>
                <a:moveTo>
                  <a:pt x="685" y="1280"/>
                </a:moveTo>
                <a:lnTo>
                  <a:pt x="688" y="1282"/>
                </a:lnTo>
                <a:lnTo>
                  <a:pt x="688" y="1280"/>
                </a:lnTo>
                <a:lnTo>
                  <a:pt x="685" y="1278"/>
                </a:lnTo>
                <a:lnTo>
                  <a:pt x="685" y="1279"/>
                </a:lnTo>
                <a:lnTo>
                  <a:pt x="685" y="1280"/>
                </a:lnTo>
                <a:close/>
                <a:moveTo>
                  <a:pt x="649" y="923"/>
                </a:moveTo>
                <a:lnTo>
                  <a:pt x="651" y="925"/>
                </a:lnTo>
                <a:lnTo>
                  <a:pt x="654" y="923"/>
                </a:lnTo>
                <a:lnTo>
                  <a:pt x="651" y="921"/>
                </a:lnTo>
                <a:lnTo>
                  <a:pt x="649" y="923"/>
                </a:lnTo>
                <a:close/>
                <a:moveTo>
                  <a:pt x="638" y="833"/>
                </a:moveTo>
                <a:lnTo>
                  <a:pt x="642" y="837"/>
                </a:lnTo>
                <a:lnTo>
                  <a:pt x="644" y="833"/>
                </a:lnTo>
                <a:lnTo>
                  <a:pt x="642" y="830"/>
                </a:lnTo>
                <a:lnTo>
                  <a:pt x="638" y="833"/>
                </a:lnTo>
                <a:close/>
                <a:moveTo>
                  <a:pt x="570" y="1310"/>
                </a:moveTo>
                <a:lnTo>
                  <a:pt x="581" y="1322"/>
                </a:lnTo>
                <a:lnTo>
                  <a:pt x="595" y="1312"/>
                </a:lnTo>
                <a:lnTo>
                  <a:pt x="587" y="1299"/>
                </a:lnTo>
                <a:lnTo>
                  <a:pt x="586" y="1299"/>
                </a:lnTo>
                <a:lnTo>
                  <a:pt x="570" y="1310"/>
                </a:lnTo>
                <a:close/>
                <a:moveTo>
                  <a:pt x="472" y="1484"/>
                </a:moveTo>
                <a:lnTo>
                  <a:pt x="469" y="1475"/>
                </a:lnTo>
                <a:lnTo>
                  <a:pt x="465" y="1478"/>
                </a:lnTo>
                <a:lnTo>
                  <a:pt x="469" y="1487"/>
                </a:lnTo>
                <a:lnTo>
                  <a:pt x="470" y="1486"/>
                </a:lnTo>
                <a:lnTo>
                  <a:pt x="472" y="1484"/>
                </a:lnTo>
                <a:close/>
                <a:moveTo>
                  <a:pt x="508" y="1478"/>
                </a:moveTo>
                <a:lnTo>
                  <a:pt x="506" y="1479"/>
                </a:lnTo>
                <a:lnTo>
                  <a:pt x="504" y="1475"/>
                </a:lnTo>
                <a:lnTo>
                  <a:pt x="503" y="1475"/>
                </a:lnTo>
                <a:lnTo>
                  <a:pt x="503" y="1476"/>
                </a:lnTo>
                <a:lnTo>
                  <a:pt x="502" y="1476"/>
                </a:lnTo>
                <a:lnTo>
                  <a:pt x="503" y="1479"/>
                </a:lnTo>
                <a:lnTo>
                  <a:pt x="503" y="1479"/>
                </a:lnTo>
                <a:lnTo>
                  <a:pt x="504" y="1482"/>
                </a:lnTo>
                <a:lnTo>
                  <a:pt x="507" y="1482"/>
                </a:lnTo>
                <a:lnTo>
                  <a:pt x="508" y="1482"/>
                </a:lnTo>
                <a:lnTo>
                  <a:pt x="508" y="1478"/>
                </a:lnTo>
                <a:close/>
                <a:moveTo>
                  <a:pt x="513" y="1476"/>
                </a:moveTo>
                <a:lnTo>
                  <a:pt x="511" y="1473"/>
                </a:lnTo>
                <a:lnTo>
                  <a:pt x="510" y="1473"/>
                </a:lnTo>
                <a:lnTo>
                  <a:pt x="510" y="1478"/>
                </a:lnTo>
                <a:lnTo>
                  <a:pt x="513" y="1476"/>
                </a:lnTo>
                <a:close/>
                <a:moveTo>
                  <a:pt x="541" y="1463"/>
                </a:moveTo>
                <a:lnTo>
                  <a:pt x="540" y="1460"/>
                </a:lnTo>
                <a:lnTo>
                  <a:pt x="538" y="1460"/>
                </a:lnTo>
                <a:lnTo>
                  <a:pt x="536" y="1460"/>
                </a:lnTo>
                <a:lnTo>
                  <a:pt x="532" y="1461"/>
                </a:lnTo>
                <a:lnTo>
                  <a:pt x="532" y="1460"/>
                </a:lnTo>
                <a:lnTo>
                  <a:pt x="532" y="1460"/>
                </a:lnTo>
                <a:lnTo>
                  <a:pt x="532" y="1459"/>
                </a:lnTo>
                <a:lnTo>
                  <a:pt x="534" y="1457"/>
                </a:lnTo>
                <a:lnTo>
                  <a:pt x="537" y="1457"/>
                </a:lnTo>
                <a:lnTo>
                  <a:pt x="537" y="1453"/>
                </a:lnTo>
                <a:lnTo>
                  <a:pt x="533" y="1453"/>
                </a:lnTo>
                <a:lnTo>
                  <a:pt x="530" y="1454"/>
                </a:lnTo>
                <a:lnTo>
                  <a:pt x="530" y="1452"/>
                </a:lnTo>
                <a:lnTo>
                  <a:pt x="530" y="1450"/>
                </a:lnTo>
                <a:lnTo>
                  <a:pt x="530" y="1449"/>
                </a:lnTo>
                <a:lnTo>
                  <a:pt x="530" y="1446"/>
                </a:lnTo>
                <a:lnTo>
                  <a:pt x="530" y="1445"/>
                </a:lnTo>
                <a:lnTo>
                  <a:pt x="530" y="1444"/>
                </a:lnTo>
                <a:lnTo>
                  <a:pt x="530" y="1442"/>
                </a:lnTo>
                <a:lnTo>
                  <a:pt x="529" y="1435"/>
                </a:lnTo>
                <a:lnTo>
                  <a:pt x="529" y="1431"/>
                </a:lnTo>
                <a:lnTo>
                  <a:pt x="529" y="1427"/>
                </a:lnTo>
                <a:lnTo>
                  <a:pt x="522" y="1427"/>
                </a:lnTo>
                <a:lnTo>
                  <a:pt x="518" y="1427"/>
                </a:lnTo>
                <a:lnTo>
                  <a:pt x="517" y="1427"/>
                </a:lnTo>
                <a:lnTo>
                  <a:pt x="518" y="1433"/>
                </a:lnTo>
                <a:lnTo>
                  <a:pt x="518" y="1438"/>
                </a:lnTo>
                <a:lnTo>
                  <a:pt x="510" y="1439"/>
                </a:lnTo>
                <a:lnTo>
                  <a:pt x="499" y="1444"/>
                </a:lnTo>
                <a:lnTo>
                  <a:pt x="495" y="1444"/>
                </a:lnTo>
                <a:lnTo>
                  <a:pt x="487" y="1446"/>
                </a:lnTo>
                <a:lnTo>
                  <a:pt x="487" y="1444"/>
                </a:lnTo>
                <a:lnTo>
                  <a:pt x="485" y="1441"/>
                </a:lnTo>
                <a:lnTo>
                  <a:pt x="484" y="1437"/>
                </a:lnTo>
                <a:lnTo>
                  <a:pt x="483" y="1434"/>
                </a:lnTo>
                <a:lnTo>
                  <a:pt x="470" y="1442"/>
                </a:lnTo>
                <a:lnTo>
                  <a:pt x="470" y="1446"/>
                </a:lnTo>
                <a:lnTo>
                  <a:pt x="472" y="1448"/>
                </a:lnTo>
                <a:lnTo>
                  <a:pt x="472" y="1449"/>
                </a:lnTo>
                <a:lnTo>
                  <a:pt x="473" y="1453"/>
                </a:lnTo>
                <a:lnTo>
                  <a:pt x="473" y="1456"/>
                </a:lnTo>
                <a:lnTo>
                  <a:pt x="474" y="1457"/>
                </a:lnTo>
                <a:lnTo>
                  <a:pt x="474" y="1460"/>
                </a:lnTo>
                <a:lnTo>
                  <a:pt x="472" y="1460"/>
                </a:lnTo>
                <a:lnTo>
                  <a:pt x="473" y="1463"/>
                </a:lnTo>
                <a:lnTo>
                  <a:pt x="474" y="1468"/>
                </a:lnTo>
                <a:lnTo>
                  <a:pt x="474" y="1469"/>
                </a:lnTo>
                <a:lnTo>
                  <a:pt x="479" y="1479"/>
                </a:lnTo>
                <a:lnTo>
                  <a:pt x="480" y="1478"/>
                </a:lnTo>
                <a:lnTo>
                  <a:pt x="483" y="1476"/>
                </a:lnTo>
                <a:lnTo>
                  <a:pt x="483" y="1478"/>
                </a:lnTo>
                <a:lnTo>
                  <a:pt x="495" y="1469"/>
                </a:lnTo>
                <a:lnTo>
                  <a:pt x="495" y="1468"/>
                </a:lnTo>
                <a:lnTo>
                  <a:pt x="498" y="1468"/>
                </a:lnTo>
                <a:lnTo>
                  <a:pt x="499" y="1467"/>
                </a:lnTo>
                <a:lnTo>
                  <a:pt x="500" y="1468"/>
                </a:lnTo>
                <a:lnTo>
                  <a:pt x="500" y="1472"/>
                </a:lnTo>
                <a:lnTo>
                  <a:pt x="503" y="1471"/>
                </a:lnTo>
                <a:lnTo>
                  <a:pt x="504" y="1471"/>
                </a:lnTo>
                <a:lnTo>
                  <a:pt x="506" y="1469"/>
                </a:lnTo>
                <a:lnTo>
                  <a:pt x="508" y="1469"/>
                </a:lnTo>
                <a:lnTo>
                  <a:pt x="511" y="1468"/>
                </a:lnTo>
                <a:lnTo>
                  <a:pt x="513" y="1468"/>
                </a:lnTo>
                <a:lnTo>
                  <a:pt x="515" y="1468"/>
                </a:lnTo>
                <a:lnTo>
                  <a:pt x="515" y="1471"/>
                </a:lnTo>
                <a:lnTo>
                  <a:pt x="518" y="1471"/>
                </a:lnTo>
                <a:lnTo>
                  <a:pt x="519" y="1475"/>
                </a:lnTo>
                <a:lnTo>
                  <a:pt x="517" y="1475"/>
                </a:lnTo>
                <a:lnTo>
                  <a:pt x="518" y="1479"/>
                </a:lnTo>
                <a:lnTo>
                  <a:pt x="519" y="1479"/>
                </a:lnTo>
                <a:lnTo>
                  <a:pt x="521" y="1478"/>
                </a:lnTo>
                <a:lnTo>
                  <a:pt x="522" y="1478"/>
                </a:lnTo>
                <a:lnTo>
                  <a:pt x="523" y="1478"/>
                </a:lnTo>
                <a:lnTo>
                  <a:pt x="525" y="1478"/>
                </a:lnTo>
                <a:lnTo>
                  <a:pt x="523" y="1473"/>
                </a:lnTo>
                <a:lnTo>
                  <a:pt x="522" y="1475"/>
                </a:lnTo>
                <a:lnTo>
                  <a:pt x="521" y="1471"/>
                </a:lnTo>
                <a:lnTo>
                  <a:pt x="521" y="1469"/>
                </a:lnTo>
                <a:lnTo>
                  <a:pt x="523" y="1469"/>
                </a:lnTo>
                <a:lnTo>
                  <a:pt x="525" y="1468"/>
                </a:lnTo>
                <a:lnTo>
                  <a:pt x="525" y="1471"/>
                </a:lnTo>
                <a:lnTo>
                  <a:pt x="525" y="1472"/>
                </a:lnTo>
                <a:lnTo>
                  <a:pt x="529" y="1471"/>
                </a:lnTo>
                <a:lnTo>
                  <a:pt x="529" y="1473"/>
                </a:lnTo>
                <a:lnTo>
                  <a:pt x="532" y="1473"/>
                </a:lnTo>
                <a:lnTo>
                  <a:pt x="532" y="1472"/>
                </a:lnTo>
                <a:lnTo>
                  <a:pt x="532" y="1467"/>
                </a:lnTo>
                <a:lnTo>
                  <a:pt x="532" y="1465"/>
                </a:lnTo>
                <a:lnTo>
                  <a:pt x="537" y="1464"/>
                </a:lnTo>
                <a:lnTo>
                  <a:pt x="541" y="1463"/>
                </a:lnTo>
                <a:close/>
                <a:moveTo>
                  <a:pt x="695" y="1427"/>
                </a:moveTo>
                <a:lnTo>
                  <a:pt x="697" y="1427"/>
                </a:lnTo>
                <a:lnTo>
                  <a:pt x="697" y="1423"/>
                </a:lnTo>
                <a:lnTo>
                  <a:pt x="697" y="1420"/>
                </a:lnTo>
                <a:lnTo>
                  <a:pt x="697" y="1419"/>
                </a:lnTo>
                <a:lnTo>
                  <a:pt x="699" y="1418"/>
                </a:lnTo>
                <a:lnTo>
                  <a:pt x="699" y="1416"/>
                </a:lnTo>
                <a:lnTo>
                  <a:pt x="699" y="1415"/>
                </a:lnTo>
                <a:lnTo>
                  <a:pt x="699" y="1414"/>
                </a:lnTo>
                <a:lnTo>
                  <a:pt x="699" y="1412"/>
                </a:lnTo>
                <a:lnTo>
                  <a:pt x="699" y="1411"/>
                </a:lnTo>
                <a:lnTo>
                  <a:pt x="699" y="1410"/>
                </a:lnTo>
                <a:lnTo>
                  <a:pt x="699" y="1408"/>
                </a:lnTo>
                <a:lnTo>
                  <a:pt x="699" y="1407"/>
                </a:lnTo>
                <a:lnTo>
                  <a:pt x="699" y="1405"/>
                </a:lnTo>
                <a:lnTo>
                  <a:pt x="699" y="1404"/>
                </a:lnTo>
                <a:lnTo>
                  <a:pt x="699" y="1403"/>
                </a:lnTo>
                <a:lnTo>
                  <a:pt x="699" y="1401"/>
                </a:lnTo>
                <a:lnTo>
                  <a:pt x="699" y="1400"/>
                </a:lnTo>
                <a:lnTo>
                  <a:pt x="699" y="1399"/>
                </a:lnTo>
                <a:lnTo>
                  <a:pt x="700" y="1395"/>
                </a:lnTo>
                <a:lnTo>
                  <a:pt x="700" y="1393"/>
                </a:lnTo>
                <a:lnTo>
                  <a:pt x="700" y="1390"/>
                </a:lnTo>
                <a:lnTo>
                  <a:pt x="700" y="1389"/>
                </a:lnTo>
                <a:lnTo>
                  <a:pt x="700" y="1388"/>
                </a:lnTo>
                <a:lnTo>
                  <a:pt x="700" y="1386"/>
                </a:lnTo>
                <a:lnTo>
                  <a:pt x="700" y="1385"/>
                </a:lnTo>
                <a:lnTo>
                  <a:pt x="700" y="1384"/>
                </a:lnTo>
                <a:lnTo>
                  <a:pt x="700" y="1382"/>
                </a:lnTo>
                <a:lnTo>
                  <a:pt x="700" y="1381"/>
                </a:lnTo>
                <a:lnTo>
                  <a:pt x="700" y="1380"/>
                </a:lnTo>
                <a:lnTo>
                  <a:pt x="700" y="1378"/>
                </a:lnTo>
                <a:lnTo>
                  <a:pt x="700" y="1377"/>
                </a:lnTo>
                <a:lnTo>
                  <a:pt x="700" y="1376"/>
                </a:lnTo>
                <a:lnTo>
                  <a:pt x="700" y="1374"/>
                </a:lnTo>
                <a:lnTo>
                  <a:pt x="700" y="1373"/>
                </a:lnTo>
                <a:lnTo>
                  <a:pt x="700" y="1371"/>
                </a:lnTo>
                <a:lnTo>
                  <a:pt x="700" y="1369"/>
                </a:lnTo>
                <a:lnTo>
                  <a:pt x="700" y="1367"/>
                </a:lnTo>
                <a:lnTo>
                  <a:pt x="700" y="1366"/>
                </a:lnTo>
                <a:lnTo>
                  <a:pt x="700" y="1358"/>
                </a:lnTo>
                <a:lnTo>
                  <a:pt x="699" y="1356"/>
                </a:lnTo>
                <a:lnTo>
                  <a:pt x="697" y="1356"/>
                </a:lnTo>
                <a:lnTo>
                  <a:pt x="689" y="1352"/>
                </a:lnTo>
                <a:lnTo>
                  <a:pt x="682" y="1350"/>
                </a:lnTo>
                <a:lnTo>
                  <a:pt x="684" y="1348"/>
                </a:lnTo>
                <a:lnTo>
                  <a:pt x="682" y="1348"/>
                </a:lnTo>
                <a:lnTo>
                  <a:pt x="681" y="1348"/>
                </a:lnTo>
                <a:lnTo>
                  <a:pt x="678" y="1348"/>
                </a:lnTo>
                <a:lnTo>
                  <a:pt x="677" y="1350"/>
                </a:lnTo>
                <a:lnTo>
                  <a:pt x="676" y="1351"/>
                </a:lnTo>
                <a:lnTo>
                  <a:pt x="674" y="1352"/>
                </a:lnTo>
                <a:lnTo>
                  <a:pt x="673" y="1354"/>
                </a:lnTo>
                <a:lnTo>
                  <a:pt x="673" y="1355"/>
                </a:lnTo>
                <a:lnTo>
                  <a:pt x="672" y="1356"/>
                </a:lnTo>
                <a:lnTo>
                  <a:pt x="670" y="1358"/>
                </a:lnTo>
                <a:lnTo>
                  <a:pt x="669" y="1359"/>
                </a:lnTo>
                <a:lnTo>
                  <a:pt x="669" y="1361"/>
                </a:lnTo>
                <a:lnTo>
                  <a:pt x="668" y="1361"/>
                </a:lnTo>
                <a:lnTo>
                  <a:pt x="668" y="1362"/>
                </a:lnTo>
                <a:lnTo>
                  <a:pt x="668" y="1363"/>
                </a:lnTo>
                <a:lnTo>
                  <a:pt x="669" y="1363"/>
                </a:lnTo>
                <a:lnTo>
                  <a:pt x="668" y="1365"/>
                </a:lnTo>
                <a:lnTo>
                  <a:pt x="668" y="1363"/>
                </a:lnTo>
                <a:lnTo>
                  <a:pt x="666" y="1363"/>
                </a:lnTo>
                <a:lnTo>
                  <a:pt x="666" y="1365"/>
                </a:lnTo>
                <a:lnTo>
                  <a:pt x="665" y="1366"/>
                </a:lnTo>
                <a:lnTo>
                  <a:pt x="663" y="1366"/>
                </a:lnTo>
                <a:lnTo>
                  <a:pt x="662" y="1367"/>
                </a:lnTo>
                <a:lnTo>
                  <a:pt x="661" y="1370"/>
                </a:lnTo>
                <a:lnTo>
                  <a:pt x="661" y="1371"/>
                </a:lnTo>
                <a:lnTo>
                  <a:pt x="659" y="1371"/>
                </a:lnTo>
                <a:lnTo>
                  <a:pt x="659" y="1374"/>
                </a:lnTo>
                <a:lnTo>
                  <a:pt x="659" y="1376"/>
                </a:lnTo>
                <a:lnTo>
                  <a:pt x="659" y="1377"/>
                </a:lnTo>
                <a:lnTo>
                  <a:pt x="659" y="1378"/>
                </a:lnTo>
                <a:lnTo>
                  <a:pt x="659" y="1381"/>
                </a:lnTo>
                <a:lnTo>
                  <a:pt x="659" y="1382"/>
                </a:lnTo>
                <a:lnTo>
                  <a:pt x="659" y="1384"/>
                </a:lnTo>
                <a:lnTo>
                  <a:pt x="659" y="1385"/>
                </a:lnTo>
                <a:lnTo>
                  <a:pt x="662" y="1385"/>
                </a:lnTo>
                <a:lnTo>
                  <a:pt x="662" y="1386"/>
                </a:lnTo>
                <a:lnTo>
                  <a:pt x="659" y="1386"/>
                </a:lnTo>
                <a:lnTo>
                  <a:pt x="659" y="1389"/>
                </a:lnTo>
                <a:lnTo>
                  <a:pt x="659" y="1390"/>
                </a:lnTo>
                <a:lnTo>
                  <a:pt x="659" y="1392"/>
                </a:lnTo>
                <a:lnTo>
                  <a:pt x="659" y="1393"/>
                </a:lnTo>
                <a:lnTo>
                  <a:pt x="659" y="1395"/>
                </a:lnTo>
                <a:lnTo>
                  <a:pt x="658" y="1396"/>
                </a:lnTo>
                <a:lnTo>
                  <a:pt x="658" y="1397"/>
                </a:lnTo>
                <a:lnTo>
                  <a:pt x="658" y="1399"/>
                </a:lnTo>
                <a:lnTo>
                  <a:pt x="658" y="1400"/>
                </a:lnTo>
                <a:lnTo>
                  <a:pt x="658" y="1401"/>
                </a:lnTo>
                <a:lnTo>
                  <a:pt x="658" y="1404"/>
                </a:lnTo>
                <a:lnTo>
                  <a:pt x="658" y="1405"/>
                </a:lnTo>
                <a:lnTo>
                  <a:pt x="658" y="1407"/>
                </a:lnTo>
                <a:lnTo>
                  <a:pt x="655" y="1405"/>
                </a:lnTo>
                <a:lnTo>
                  <a:pt x="655" y="1407"/>
                </a:lnTo>
                <a:lnTo>
                  <a:pt x="655" y="1408"/>
                </a:lnTo>
                <a:lnTo>
                  <a:pt x="655" y="1410"/>
                </a:lnTo>
                <a:lnTo>
                  <a:pt x="653" y="1408"/>
                </a:lnTo>
                <a:lnTo>
                  <a:pt x="654" y="1408"/>
                </a:lnTo>
                <a:lnTo>
                  <a:pt x="654" y="1407"/>
                </a:lnTo>
                <a:lnTo>
                  <a:pt x="654" y="1405"/>
                </a:lnTo>
                <a:lnTo>
                  <a:pt x="653" y="1405"/>
                </a:lnTo>
                <a:lnTo>
                  <a:pt x="651" y="1404"/>
                </a:lnTo>
                <a:lnTo>
                  <a:pt x="649" y="1404"/>
                </a:lnTo>
                <a:lnTo>
                  <a:pt x="649" y="1407"/>
                </a:lnTo>
                <a:lnTo>
                  <a:pt x="647" y="1407"/>
                </a:lnTo>
                <a:lnTo>
                  <a:pt x="647" y="1405"/>
                </a:lnTo>
                <a:lnTo>
                  <a:pt x="647" y="1404"/>
                </a:lnTo>
                <a:lnTo>
                  <a:pt x="643" y="1403"/>
                </a:lnTo>
                <a:lnTo>
                  <a:pt x="643" y="1407"/>
                </a:lnTo>
                <a:lnTo>
                  <a:pt x="642" y="1408"/>
                </a:lnTo>
                <a:lnTo>
                  <a:pt x="642" y="1405"/>
                </a:lnTo>
                <a:lnTo>
                  <a:pt x="638" y="1404"/>
                </a:lnTo>
                <a:lnTo>
                  <a:pt x="638" y="1408"/>
                </a:lnTo>
                <a:lnTo>
                  <a:pt x="639" y="1408"/>
                </a:lnTo>
                <a:lnTo>
                  <a:pt x="640" y="1408"/>
                </a:lnTo>
                <a:lnTo>
                  <a:pt x="642" y="1408"/>
                </a:lnTo>
                <a:lnTo>
                  <a:pt x="644" y="1408"/>
                </a:lnTo>
                <a:lnTo>
                  <a:pt x="644" y="1410"/>
                </a:lnTo>
                <a:lnTo>
                  <a:pt x="644" y="1411"/>
                </a:lnTo>
                <a:lnTo>
                  <a:pt x="644" y="1414"/>
                </a:lnTo>
                <a:lnTo>
                  <a:pt x="643" y="1415"/>
                </a:lnTo>
                <a:lnTo>
                  <a:pt x="642" y="1415"/>
                </a:lnTo>
                <a:lnTo>
                  <a:pt x="638" y="1414"/>
                </a:lnTo>
                <a:lnTo>
                  <a:pt x="636" y="1414"/>
                </a:lnTo>
                <a:lnTo>
                  <a:pt x="635" y="1412"/>
                </a:lnTo>
                <a:lnTo>
                  <a:pt x="635" y="1419"/>
                </a:lnTo>
                <a:lnTo>
                  <a:pt x="642" y="1422"/>
                </a:lnTo>
                <a:lnTo>
                  <a:pt x="642" y="1425"/>
                </a:lnTo>
                <a:lnTo>
                  <a:pt x="642" y="1427"/>
                </a:lnTo>
                <a:lnTo>
                  <a:pt x="624" y="1423"/>
                </a:lnTo>
                <a:lnTo>
                  <a:pt x="610" y="1419"/>
                </a:lnTo>
                <a:lnTo>
                  <a:pt x="602" y="1416"/>
                </a:lnTo>
                <a:lnTo>
                  <a:pt x="598" y="1415"/>
                </a:lnTo>
                <a:lnTo>
                  <a:pt x="593" y="1414"/>
                </a:lnTo>
                <a:lnTo>
                  <a:pt x="589" y="1412"/>
                </a:lnTo>
                <a:lnTo>
                  <a:pt x="585" y="1411"/>
                </a:lnTo>
                <a:lnTo>
                  <a:pt x="583" y="1411"/>
                </a:lnTo>
                <a:lnTo>
                  <a:pt x="581" y="1410"/>
                </a:lnTo>
                <a:lnTo>
                  <a:pt x="579" y="1410"/>
                </a:lnTo>
                <a:lnTo>
                  <a:pt x="576" y="1408"/>
                </a:lnTo>
                <a:lnTo>
                  <a:pt x="574" y="1408"/>
                </a:lnTo>
                <a:lnTo>
                  <a:pt x="571" y="1408"/>
                </a:lnTo>
                <a:lnTo>
                  <a:pt x="570" y="1407"/>
                </a:lnTo>
                <a:lnTo>
                  <a:pt x="568" y="1407"/>
                </a:lnTo>
                <a:lnTo>
                  <a:pt x="566" y="1407"/>
                </a:lnTo>
                <a:lnTo>
                  <a:pt x="567" y="1427"/>
                </a:lnTo>
                <a:lnTo>
                  <a:pt x="567" y="1430"/>
                </a:lnTo>
                <a:lnTo>
                  <a:pt x="567" y="1434"/>
                </a:lnTo>
                <a:lnTo>
                  <a:pt x="566" y="1452"/>
                </a:lnTo>
                <a:lnTo>
                  <a:pt x="566" y="1453"/>
                </a:lnTo>
                <a:lnTo>
                  <a:pt x="564" y="1453"/>
                </a:lnTo>
                <a:lnTo>
                  <a:pt x="563" y="1456"/>
                </a:lnTo>
                <a:lnTo>
                  <a:pt x="561" y="1457"/>
                </a:lnTo>
                <a:lnTo>
                  <a:pt x="559" y="1459"/>
                </a:lnTo>
                <a:lnTo>
                  <a:pt x="557" y="1460"/>
                </a:lnTo>
                <a:lnTo>
                  <a:pt x="555" y="1461"/>
                </a:lnTo>
                <a:lnTo>
                  <a:pt x="553" y="1463"/>
                </a:lnTo>
                <a:lnTo>
                  <a:pt x="552" y="1464"/>
                </a:lnTo>
                <a:lnTo>
                  <a:pt x="549" y="1465"/>
                </a:lnTo>
                <a:lnTo>
                  <a:pt x="548" y="1468"/>
                </a:lnTo>
                <a:lnTo>
                  <a:pt x="545" y="1469"/>
                </a:lnTo>
                <a:lnTo>
                  <a:pt x="544" y="1471"/>
                </a:lnTo>
                <a:lnTo>
                  <a:pt x="541" y="1471"/>
                </a:lnTo>
                <a:lnTo>
                  <a:pt x="540" y="1472"/>
                </a:lnTo>
                <a:lnTo>
                  <a:pt x="537" y="1473"/>
                </a:lnTo>
                <a:lnTo>
                  <a:pt x="538" y="1473"/>
                </a:lnTo>
                <a:lnTo>
                  <a:pt x="542" y="1476"/>
                </a:lnTo>
                <a:lnTo>
                  <a:pt x="555" y="1472"/>
                </a:lnTo>
                <a:lnTo>
                  <a:pt x="556" y="1472"/>
                </a:lnTo>
                <a:lnTo>
                  <a:pt x="559" y="1471"/>
                </a:lnTo>
                <a:lnTo>
                  <a:pt x="560" y="1471"/>
                </a:lnTo>
                <a:lnTo>
                  <a:pt x="570" y="1467"/>
                </a:lnTo>
                <a:lnTo>
                  <a:pt x="581" y="1464"/>
                </a:lnTo>
                <a:lnTo>
                  <a:pt x="590" y="1460"/>
                </a:lnTo>
                <a:lnTo>
                  <a:pt x="594" y="1460"/>
                </a:lnTo>
                <a:lnTo>
                  <a:pt x="606" y="1457"/>
                </a:lnTo>
                <a:lnTo>
                  <a:pt x="610" y="1456"/>
                </a:lnTo>
                <a:lnTo>
                  <a:pt x="616" y="1454"/>
                </a:lnTo>
                <a:lnTo>
                  <a:pt x="620" y="1454"/>
                </a:lnTo>
                <a:lnTo>
                  <a:pt x="628" y="1453"/>
                </a:lnTo>
                <a:lnTo>
                  <a:pt x="642" y="1450"/>
                </a:lnTo>
                <a:lnTo>
                  <a:pt x="646" y="1450"/>
                </a:lnTo>
                <a:lnTo>
                  <a:pt x="651" y="1450"/>
                </a:lnTo>
                <a:lnTo>
                  <a:pt x="662" y="1450"/>
                </a:lnTo>
                <a:lnTo>
                  <a:pt x="666" y="1450"/>
                </a:lnTo>
                <a:lnTo>
                  <a:pt x="668" y="1450"/>
                </a:lnTo>
                <a:lnTo>
                  <a:pt x="669" y="1450"/>
                </a:lnTo>
                <a:lnTo>
                  <a:pt x="672" y="1450"/>
                </a:lnTo>
                <a:lnTo>
                  <a:pt x="677" y="1450"/>
                </a:lnTo>
                <a:lnTo>
                  <a:pt x="681" y="1450"/>
                </a:lnTo>
                <a:lnTo>
                  <a:pt x="682" y="1450"/>
                </a:lnTo>
                <a:lnTo>
                  <a:pt x="685" y="1450"/>
                </a:lnTo>
                <a:lnTo>
                  <a:pt x="687" y="1450"/>
                </a:lnTo>
                <a:lnTo>
                  <a:pt x="688" y="1450"/>
                </a:lnTo>
                <a:lnTo>
                  <a:pt x="691" y="1452"/>
                </a:lnTo>
                <a:lnTo>
                  <a:pt x="691" y="1444"/>
                </a:lnTo>
                <a:lnTo>
                  <a:pt x="689" y="1442"/>
                </a:lnTo>
                <a:lnTo>
                  <a:pt x="691" y="1439"/>
                </a:lnTo>
                <a:lnTo>
                  <a:pt x="693" y="1427"/>
                </a:lnTo>
                <a:lnTo>
                  <a:pt x="695" y="1427"/>
                </a:lnTo>
                <a:close/>
                <a:moveTo>
                  <a:pt x="712" y="1449"/>
                </a:moveTo>
                <a:lnTo>
                  <a:pt x="708" y="1449"/>
                </a:lnTo>
                <a:lnTo>
                  <a:pt x="703" y="1448"/>
                </a:lnTo>
                <a:lnTo>
                  <a:pt x="702" y="1446"/>
                </a:lnTo>
                <a:lnTo>
                  <a:pt x="700" y="1446"/>
                </a:lnTo>
                <a:lnTo>
                  <a:pt x="696" y="1445"/>
                </a:lnTo>
                <a:lnTo>
                  <a:pt x="695" y="1452"/>
                </a:lnTo>
                <a:lnTo>
                  <a:pt x="700" y="1452"/>
                </a:lnTo>
                <a:lnTo>
                  <a:pt x="703" y="1453"/>
                </a:lnTo>
                <a:lnTo>
                  <a:pt x="708" y="1453"/>
                </a:lnTo>
                <a:lnTo>
                  <a:pt x="712" y="1454"/>
                </a:lnTo>
                <a:lnTo>
                  <a:pt x="712" y="1449"/>
                </a:lnTo>
                <a:close/>
                <a:moveTo>
                  <a:pt x="719" y="1309"/>
                </a:moveTo>
                <a:lnTo>
                  <a:pt x="723" y="1309"/>
                </a:lnTo>
                <a:lnTo>
                  <a:pt x="725" y="1309"/>
                </a:lnTo>
                <a:lnTo>
                  <a:pt x="727" y="1309"/>
                </a:lnTo>
                <a:lnTo>
                  <a:pt x="729" y="1309"/>
                </a:lnTo>
                <a:lnTo>
                  <a:pt x="729" y="1305"/>
                </a:lnTo>
                <a:lnTo>
                  <a:pt x="730" y="1305"/>
                </a:lnTo>
                <a:lnTo>
                  <a:pt x="729" y="1303"/>
                </a:lnTo>
                <a:lnTo>
                  <a:pt x="729" y="1298"/>
                </a:lnTo>
                <a:lnTo>
                  <a:pt x="726" y="1298"/>
                </a:lnTo>
                <a:lnTo>
                  <a:pt x="723" y="1298"/>
                </a:lnTo>
                <a:lnTo>
                  <a:pt x="721" y="1298"/>
                </a:lnTo>
                <a:lnTo>
                  <a:pt x="721" y="1295"/>
                </a:lnTo>
                <a:lnTo>
                  <a:pt x="719" y="1288"/>
                </a:lnTo>
                <a:lnTo>
                  <a:pt x="719" y="1282"/>
                </a:lnTo>
                <a:lnTo>
                  <a:pt x="721" y="1279"/>
                </a:lnTo>
                <a:lnTo>
                  <a:pt x="715" y="1279"/>
                </a:lnTo>
                <a:lnTo>
                  <a:pt x="711" y="1278"/>
                </a:lnTo>
                <a:lnTo>
                  <a:pt x="710" y="1278"/>
                </a:lnTo>
                <a:lnTo>
                  <a:pt x="708" y="1278"/>
                </a:lnTo>
                <a:lnTo>
                  <a:pt x="707" y="1278"/>
                </a:lnTo>
                <a:lnTo>
                  <a:pt x="700" y="1278"/>
                </a:lnTo>
                <a:lnTo>
                  <a:pt x="700" y="1280"/>
                </a:lnTo>
                <a:lnTo>
                  <a:pt x="700" y="1284"/>
                </a:lnTo>
                <a:lnTo>
                  <a:pt x="702" y="1288"/>
                </a:lnTo>
                <a:lnTo>
                  <a:pt x="702" y="1290"/>
                </a:lnTo>
                <a:lnTo>
                  <a:pt x="700" y="1290"/>
                </a:lnTo>
                <a:lnTo>
                  <a:pt x="699" y="1290"/>
                </a:lnTo>
                <a:lnTo>
                  <a:pt x="696" y="1290"/>
                </a:lnTo>
                <a:lnTo>
                  <a:pt x="692" y="1288"/>
                </a:lnTo>
                <a:lnTo>
                  <a:pt x="689" y="1288"/>
                </a:lnTo>
                <a:lnTo>
                  <a:pt x="689" y="1284"/>
                </a:lnTo>
                <a:lnTo>
                  <a:pt x="688" y="1284"/>
                </a:lnTo>
                <a:lnTo>
                  <a:pt x="687" y="1284"/>
                </a:lnTo>
                <a:lnTo>
                  <a:pt x="685" y="1284"/>
                </a:lnTo>
                <a:lnTo>
                  <a:pt x="685" y="1286"/>
                </a:lnTo>
                <a:lnTo>
                  <a:pt x="687" y="1286"/>
                </a:lnTo>
                <a:lnTo>
                  <a:pt x="688" y="1286"/>
                </a:lnTo>
                <a:lnTo>
                  <a:pt x="688" y="1288"/>
                </a:lnTo>
                <a:lnTo>
                  <a:pt x="687" y="1288"/>
                </a:lnTo>
                <a:lnTo>
                  <a:pt x="682" y="1288"/>
                </a:lnTo>
                <a:lnTo>
                  <a:pt x="681" y="1288"/>
                </a:lnTo>
                <a:lnTo>
                  <a:pt x="688" y="1295"/>
                </a:lnTo>
                <a:lnTo>
                  <a:pt x="689" y="1295"/>
                </a:lnTo>
                <a:lnTo>
                  <a:pt x="691" y="1298"/>
                </a:lnTo>
                <a:lnTo>
                  <a:pt x="692" y="1299"/>
                </a:lnTo>
                <a:lnTo>
                  <a:pt x="692" y="1298"/>
                </a:lnTo>
                <a:lnTo>
                  <a:pt x="693" y="1299"/>
                </a:lnTo>
                <a:lnTo>
                  <a:pt x="695" y="1299"/>
                </a:lnTo>
                <a:lnTo>
                  <a:pt x="693" y="1301"/>
                </a:lnTo>
                <a:lnTo>
                  <a:pt x="693" y="1302"/>
                </a:lnTo>
                <a:lnTo>
                  <a:pt x="695" y="1303"/>
                </a:lnTo>
                <a:lnTo>
                  <a:pt x="688" y="1312"/>
                </a:lnTo>
                <a:lnTo>
                  <a:pt x="681" y="1318"/>
                </a:lnTo>
                <a:lnTo>
                  <a:pt x="677" y="1324"/>
                </a:lnTo>
                <a:lnTo>
                  <a:pt x="661" y="1342"/>
                </a:lnTo>
                <a:lnTo>
                  <a:pt x="634" y="1313"/>
                </a:lnTo>
                <a:lnTo>
                  <a:pt x="620" y="1299"/>
                </a:lnTo>
                <a:lnTo>
                  <a:pt x="606" y="1286"/>
                </a:lnTo>
                <a:lnTo>
                  <a:pt x="598" y="1293"/>
                </a:lnTo>
                <a:lnTo>
                  <a:pt x="589" y="1298"/>
                </a:lnTo>
                <a:lnTo>
                  <a:pt x="597" y="1310"/>
                </a:lnTo>
                <a:lnTo>
                  <a:pt x="612" y="1299"/>
                </a:lnTo>
                <a:lnTo>
                  <a:pt x="617" y="1297"/>
                </a:lnTo>
                <a:lnTo>
                  <a:pt x="620" y="1299"/>
                </a:lnTo>
                <a:lnTo>
                  <a:pt x="619" y="1299"/>
                </a:lnTo>
                <a:lnTo>
                  <a:pt x="619" y="1301"/>
                </a:lnTo>
                <a:lnTo>
                  <a:pt x="619" y="1302"/>
                </a:lnTo>
                <a:lnTo>
                  <a:pt x="620" y="1303"/>
                </a:lnTo>
                <a:lnTo>
                  <a:pt x="620" y="1305"/>
                </a:lnTo>
                <a:lnTo>
                  <a:pt x="621" y="1306"/>
                </a:lnTo>
                <a:lnTo>
                  <a:pt x="621" y="1308"/>
                </a:lnTo>
                <a:lnTo>
                  <a:pt x="623" y="1309"/>
                </a:lnTo>
                <a:lnTo>
                  <a:pt x="623" y="1310"/>
                </a:lnTo>
                <a:lnTo>
                  <a:pt x="624" y="1312"/>
                </a:lnTo>
                <a:lnTo>
                  <a:pt x="624" y="1313"/>
                </a:lnTo>
                <a:lnTo>
                  <a:pt x="623" y="1313"/>
                </a:lnTo>
                <a:lnTo>
                  <a:pt x="623" y="1314"/>
                </a:lnTo>
                <a:lnTo>
                  <a:pt x="623" y="1316"/>
                </a:lnTo>
                <a:lnTo>
                  <a:pt x="621" y="1317"/>
                </a:lnTo>
                <a:lnTo>
                  <a:pt x="621" y="1318"/>
                </a:lnTo>
                <a:lnTo>
                  <a:pt x="620" y="1318"/>
                </a:lnTo>
                <a:lnTo>
                  <a:pt x="619" y="1318"/>
                </a:lnTo>
                <a:lnTo>
                  <a:pt x="619" y="1320"/>
                </a:lnTo>
                <a:lnTo>
                  <a:pt x="617" y="1320"/>
                </a:lnTo>
                <a:lnTo>
                  <a:pt x="617" y="1321"/>
                </a:lnTo>
                <a:lnTo>
                  <a:pt x="616" y="1321"/>
                </a:lnTo>
                <a:lnTo>
                  <a:pt x="616" y="1322"/>
                </a:lnTo>
                <a:lnTo>
                  <a:pt x="615" y="1322"/>
                </a:lnTo>
                <a:lnTo>
                  <a:pt x="613" y="1322"/>
                </a:lnTo>
                <a:lnTo>
                  <a:pt x="613" y="1324"/>
                </a:lnTo>
                <a:lnTo>
                  <a:pt x="615" y="1324"/>
                </a:lnTo>
                <a:lnTo>
                  <a:pt x="616" y="1324"/>
                </a:lnTo>
                <a:lnTo>
                  <a:pt x="617" y="1325"/>
                </a:lnTo>
                <a:lnTo>
                  <a:pt x="617" y="1327"/>
                </a:lnTo>
                <a:lnTo>
                  <a:pt x="619" y="1328"/>
                </a:lnTo>
                <a:lnTo>
                  <a:pt x="619" y="1328"/>
                </a:lnTo>
                <a:lnTo>
                  <a:pt x="619" y="1329"/>
                </a:lnTo>
                <a:lnTo>
                  <a:pt x="620" y="1329"/>
                </a:lnTo>
                <a:lnTo>
                  <a:pt x="620" y="1331"/>
                </a:lnTo>
                <a:lnTo>
                  <a:pt x="620" y="1332"/>
                </a:lnTo>
                <a:lnTo>
                  <a:pt x="623" y="1337"/>
                </a:lnTo>
                <a:lnTo>
                  <a:pt x="624" y="1337"/>
                </a:lnTo>
                <a:lnTo>
                  <a:pt x="625" y="1336"/>
                </a:lnTo>
                <a:lnTo>
                  <a:pt x="627" y="1336"/>
                </a:lnTo>
                <a:lnTo>
                  <a:pt x="628" y="1336"/>
                </a:lnTo>
                <a:lnTo>
                  <a:pt x="629" y="1337"/>
                </a:lnTo>
                <a:lnTo>
                  <a:pt x="631" y="1337"/>
                </a:lnTo>
                <a:lnTo>
                  <a:pt x="632" y="1337"/>
                </a:lnTo>
                <a:lnTo>
                  <a:pt x="634" y="1337"/>
                </a:lnTo>
                <a:lnTo>
                  <a:pt x="635" y="1336"/>
                </a:lnTo>
                <a:lnTo>
                  <a:pt x="635" y="1336"/>
                </a:lnTo>
                <a:lnTo>
                  <a:pt x="635" y="1335"/>
                </a:lnTo>
                <a:lnTo>
                  <a:pt x="636" y="1333"/>
                </a:lnTo>
                <a:lnTo>
                  <a:pt x="638" y="1333"/>
                </a:lnTo>
                <a:lnTo>
                  <a:pt x="639" y="1333"/>
                </a:lnTo>
                <a:lnTo>
                  <a:pt x="639" y="1335"/>
                </a:lnTo>
                <a:lnTo>
                  <a:pt x="638" y="1336"/>
                </a:lnTo>
                <a:lnTo>
                  <a:pt x="638" y="1337"/>
                </a:lnTo>
                <a:lnTo>
                  <a:pt x="638" y="1339"/>
                </a:lnTo>
                <a:lnTo>
                  <a:pt x="636" y="1339"/>
                </a:lnTo>
                <a:lnTo>
                  <a:pt x="636" y="1340"/>
                </a:lnTo>
                <a:lnTo>
                  <a:pt x="636" y="1342"/>
                </a:lnTo>
                <a:lnTo>
                  <a:pt x="635" y="1343"/>
                </a:lnTo>
                <a:lnTo>
                  <a:pt x="635" y="1344"/>
                </a:lnTo>
                <a:lnTo>
                  <a:pt x="635" y="1346"/>
                </a:lnTo>
                <a:lnTo>
                  <a:pt x="635" y="1347"/>
                </a:lnTo>
                <a:lnTo>
                  <a:pt x="636" y="1348"/>
                </a:lnTo>
                <a:lnTo>
                  <a:pt x="636" y="1350"/>
                </a:lnTo>
                <a:lnTo>
                  <a:pt x="638" y="1350"/>
                </a:lnTo>
                <a:lnTo>
                  <a:pt x="639" y="1350"/>
                </a:lnTo>
                <a:lnTo>
                  <a:pt x="640" y="1348"/>
                </a:lnTo>
                <a:lnTo>
                  <a:pt x="642" y="1348"/>
                </a:lnTo>
                <a:lnTo>
                  <a:pt x="642" y="1347"/>
                </a:lnTo>
                <a:lnTo>
                  <a:pt x="640" y="1347"/>
                </a:lnTo>
                <a:lnTo>
                  <a:pt x="640" y="1346"/>
                </a:lnTo>
                <a:lnTo>
                  <a:pt x="640" y="1344"/>
                </a:lnTo>
                <a:lnTo>
                  <a:pt x="640" y="1343"/>
                </a:lnTo>
                <a:lnTo>
                  <a:pt x="640" y="1342"/>
                </a:lnTo>
                <a:lnTo>
                  <a:pt x="642" y="1342"/>
                </a:lnTo>
                <a:lnTo>
                  <a:pt x="643" y="1340"/>
                </a:lnTo>
                <a:lnTo>
                  <a:pt x="642" y="1339"/>
                </a:lnTo>
                <a:lnTo>
                  <a:pt x="642" y="1337"/>
                </a:lnTo>
                <a:lnTo>
                  <a:pt x="643" y="1337"/>
                </a:lnTo>
                <a:lnTo>
                  <a:pt x="643" y="1336"/>
                </a:lnTo>
                <a:lnTo>
                  <a:pt x="643" y="1335"/>
                </a:lnTo>
                <a:lnTo>
                  <a:pt x="643" y="1333"/>
                </a:lnTo>
                <a:lnTo>
                  <a:pt x="643" y="1332"/>
                </a:lnTo>
                <a:lnTo>
                  <a:pt x="644" y="1333"/>
                </a:lnTo>
                <a:lnTo>
                  <a:pt x="646" y="1332"/>
                </a:lnTo>
                <a:lnTo>
                  <a:pt x="646" y="1331"/>
                </a:lnTo>
                <a:lnTo>
                  <a:pt x="647" y="1332"/>
                </a:lnTo>
                <a:lnTo>
                  <a:pt x="649" y="1332"/>
                </a:lnTo>
                <a:lnTo>
                  <a:pt x="650" y="1333"/>
                </a:lnTo>
                <a:lnTo>
                  <a:pt x="651" y="1333"/>
                </a:lnTo>
                <a:lnTo>
                  <a:pt x="651" y="1335"/>
                </a:lnTo>
                <a:lnTo>
                  <a:pt x="651" y="1336"/>
                </a:lnTo>
                <a:lnTo>
                  <a:pt x="651" y="1337"/>
                </a:lnTo>
                <a:lnTo>
                  <a:pt x="651" y="1339"/>
                </a:lnTo>
                <a:lnTo>
                  <a:pt x="650" y="1340"/>
                </a:lnTo>
                <a:lnTo>
                  <a:pt x="651" y="1340"/>
                </a:lnTo>
                <a:lnTo>
                  <a:pt x="651" y="1342"/>
                </a:lnTo>
                <a:lnTo>
                  <a:pt x="651" y="1343"/>
                </a:lnTo>
                <a:lnTo>
                  <a:pt x="651" y="1344"/>
                </a:lnTo>
                <a:lnTo>
                  <a:pt x="651" y="1346"/>
                </a:lnTo>
                <a:lnTo>
                  <a:pt x="653" y="1347"/>
                </a:lnTo>
                <a:lnTo>
                  <a:pt x="654" y="1347"/>
                </a:lnTo>
                <a:lnTo>
                  <a:pt x="655" y="1347"/>
                </a:lnTo>
                <a:lnTo>
                  <a:pt x="657" y="1347"/>
                </a:lnTo>
                <a:lnTo>
                  <a:pt x="659" y="1350"/>
                </a:lnTo>
                <a:lnTo>
                  <a:pt x="668" y="1340"/>
                </a:lnTo>
                <a:lnTo>
                  <a:pt x="687" y="1318"/>
                </a:lnTo>
                <a:lnTo>
                  <a:pt x="699" y="1305"/>
                </a:lnTo>
                <a:lnTo>
                  <a:pt x="700" y="1306"/>
                </a:lnTo>
                <a:lnTo>
                  <a:pt x="700" y="1308"/>
                </a:lnTo>
                <a:lnTo>
                  <a:pt x="703" y="1308"/>
                </a:lnTo>
                <a:lnTo>
                  <a:pt x="703" y="1309"/>
                </a:lnTo>
                <a:lnTo>
                  <a:pt x="704" y="1309"/>
                </a:lnTo>
                <a:lnTo>
                  <a:pt x="706" y="1308"/>
                </a:lnTo>
                <a:lnTo>
                  <a:pt x="707" y="1308"/>
                </a:lnTo>
                <a:lnTo>
                  <a:pt x="711" y="1302"/>
                </a:lnTo>
                <a:lnTo>
                  <a:pt x="712" y="1302"/>
                </a:lnTo>
                <a:lnTo>
                  <a:pt x="712" y="1303"/>
                </a:lnTo>
                <a:lnTo>
                  <a:pt x="712" y="1309"/>
                </a:lnTo>
                <a:lnTo>
                  <a:pt x="716" y="1309"/>
                </a:lnTo>
                <a:lnTo>
                  <a:pt x="719" y="1309"/>
                </a:lnTo>
                <a:close/>
                <a:moveTo>
                  <a:pt x="765" y="1456"/>
                </a:moveTo>
                <a:lnTo>
                  <a:pt x="759" y="1454"/>
                </a:lnTo>
                <a:lnTo>
                  <a:pt x="759" y="1452"/>
                </a:lnTo>
                <a:lnTo>
                  <a:pt x="760" y="1450"/>
                </a:lnTo>
                <a:lnTo>
                  <a:pt x="757" y="1449"/>
                </a:lnTo>
                <a:lnTo>
                  <a:pt x="756" y="1448"/>
                </a:lnTo>
                <a:lnTo>
                  <a:pt x="760" y="1448"/>
                </a:lnTo>
                <a:lnTo>
                  <a:pt x="760" y="1446"/>
                </a:lnTo>
                <a:lnTo>
                  <a:pt x="757" y="1446"/>
                </a:lnTo>
                <a:lnTo>
                  <a:pt x="756" y="1448"/>
                </a:lnTo>
                <a:lnTo>
                  <a:pt x="755" y="1448"/>
                </a:lnTo>
                <a:lnTo>
                  <a:pt x="756" y="1442"/>
                </a:lnTo>
                <a:lnTo>
                  <a:pt x="757" y="1442"/>
                </a:lnTo>
                <a:lnTo>
                  <a:pt x="760" y="1442"/>
                </a:lnTo>
                <a:lnTo>
                  <a:pt x="761" y="1439"/>
                </a:lnTo>
                <a:lnTo>
                  <a:pt x="760" y="1438"/>
                </a:lnTo>
                <a:lnTo>
                  <a:pt x="748" y="1437"/>
                </a:lnTo>
                <a:lnTo>
                  <a:pt x="746" y="1441"/>
                </a:lnTo>
                <a:lnTo>
                  <a:pt x="745" y="1441"/>
                </a:lnTo>
                <a:lnTo>
                  <a:pt x="744" y="1442"/>
                </a:lnTo>
                <a:lnTo>
                  <a:pt x="742" y="1441"/>
                </a:lnTo>
                <a:lnTo>
                  <a:pt x="741" y="1441"/>
                </a:lnTo>
                <a:lnTo>
                  <a:pt x="741" y="1439"/>
                </a:lnTo>
                <a:lnTo>
                  <a:pt x="741" y="1438"/>
                </a:lnTo>
                <a:lnTo>
                  <a:pt x="740" y="1438"/>
                </a:lnTo>
                <a:lnTo>
                  <a:pt x="738" y="1437"/>
                </a:lnTo>
                <a:lnTo>
                  <a:pt x="737" y="1435"/>
                </a:lnTo>
                <a:lnTo>
                  <a:pt x="737" y="1434"/>
                </a:lnTo>
                <a:lnTo>
                  <a:pt x="734" y="1434"/>
                </a:lnTo>
                <a:lnTo>
                  <a:pt x="731" y="1433"/>
                </a:lnTo>
                <a:lnTo>
                  <a:pt x="730" y="1433"/>
                </a:lnTo>
                <a:lnTo>
                  <a:pt x="729" y="1433"/>
                </a:lnTo>
                <a:lnTo>
                  <a:pt x="727" y="1433"/>
                </a:lnTo>
                <a:lnTo>
                  <a:pt x="726" y="1433"/>
                </a:lnTo>
                <a:lnTo>
                  <a:pt x="726" y="1434"/>
                </a:lnTo>
                <a:lnTo>
                  <a:pt x="725" y="1434"/>
                </a:lnTo>
                <a:lnTo>
                  <a:pt x="723" y="1434"/>
                </a:lnTo>
                <a:lnTo>
                  <a:pt x="723" y="1433"/>
                </a:lnTo>
                <a:lnTo>
                  <a:pt x="721" y="1446"/>
                </a:lnTo>
                <a:lnTo>
                  <a:pt x="719" y="1450"/>
                </a:lnTo>
                <a:lnTo>
                  <a:pt x="718" y="1450"/>
                </a:lnTo>
                <a:lnTo>
                  <a:pt x="718" y="1456"/>
                </a:lnTo>
                <a:lnTo>
                  <a:pt x="719" y="1456"/>
                </a:lnTo>
                <a:lnTo>
                  <a:pt x="722" y="1456"/>
                </a:lnTo>
                <a:lnTo>
                  <a:pt x="723" y="1456"/>
                </a:lnTo>
                <a:lnTo>
                  <a:pt x="729" y="1457"/>
                </a:lnTo>
                <a:lnTo>
                  <a:pt x="733" y="1459"/>
                </a:lnTo>
                <a:lnTo>
                  <a:pt x="733" y="1453"/>
                </a:lnTo>
                <a:lnTo>
                  <a:pt x="733" y="1448"/>
                </a:lnTo>
                <a:lnTo>
                  <a:pt x="733" y="1449"/>
                </a:lnTo>
                <a:lnTo>
                  <a:pt x="736" y="1449"/>
                </a:lnTo>
                <a:lnTo>
                  <a:pt x="738" y="1449"/>
                </a:lnTo>
                <a:lnTo>
                  <a:pt x="740" y="1449"/>
                </a:lnTo>
                <a:lnTo>
                  <a:pt x="741" y="1449"/>
                </a:lnTo>
                <a:lnTo>
                  <a:pt x="744" y="1450"/>
                </a:lnTo>
                <a:lnTo>
                  <a:pt x="744" y="1448"/>
                </a:lnTo>
                <a:lnTo>
                  <a:pt x="746" y="1446"/>
                </a:lnTo>
                <a:lnTo>
                  <a:pt x="746" y="1442"/>
                </a:lnTo>
                <a:lnTo>
                  <a:pt x="746" y="1441"/>
                </a:lnTo>
                <a:lnTo>
                  <a:pt x="749" y="1441"/>
                </a:lnTo>
                <a:lnTo>
                  <a:pt x="750" y="1441"/>
                </a:lnTo>
                <a:lnTo>
                  <a:pt x="752" y="1441"/>
                </a:lnTo>
                <a:lnTo>
                  <a:pt x="750" y="1442"/>
                </a:lnTo>
                <a:lnTo>
                  <a:pt x="750" y="1446"/>
                </a:lnTo>
                <a:lnTo>
                  <a:pt x="748" y="1446"/>
                </a:lnTo>
                <a:lnTo>
                  <a:pt x="748" y="1450"/>
                </a:lnTo>
                <a:lnTo>
                  <a:pt x="748" y="1454"/>
                </a:lnTo>
                <a:lnTo>
                  <a:pt x="744" y="1454"/>
                </a:lnTo>
                <a:lnTo>
                  <a:pt x="744" y="1459"/>
                </a:lnTo>
                <a:lnTo>
                  <a:pt x="745" y="1459"/>
                </a:lnTo>
                <a:lnTo>
                  <a:pt x="745" y="1460"/>
                </a:lnTo>
                <a:lnTo>
                  <a:pt x="746" y="1460"/>
                </a:lnTo>
                <a:lnTo>
                  <a:pt x="746" y="1460"/>
                </a:lnTo>
                <a:lnTo>
                  <a:pt x="748" y="1460"/>
                </a:lnTo>
                <a:lnTo>
                  <a:pt x="756" y="1461"/>
                </a:lnTo>
                <a:lnTo>
                  <a:pt x="761" y="1463"/>
                </a:lnTo>
                <a:lnTo>
                  <a:pt x="765" y="1464"/>
                </a:lnTo>
                <a:lnTo>
                  <a:pt x="765" y="1457"/>
                </a:lnTo>
                <a:lnTo>
                  <a:pt x="765" y="1456"/>
                </a:lnTo>
                <a:close/>
                <a:moveTo>
                  <a:pt x="761" y="1442"/>
                </a:moveTo>
                <a:lnTo>
                  <a:pt x="764" y="1444"/>
                </a:lnTo>
                <a:lnTo>
                  <a:pt x="764" y="1441"/>
                </a:lnTo>
                <a:lnTo>
                  <a:pt x="763" y="1441"/>
                </a:lnTo>
                <a:lnTo>
                  <a:pt x="761" y="1442"/>
                </a:lnTo>
                <a:close/>
                <a:moveTo>
                  <a:pt x="780" y="1450"/>
                </a:moveTo>
                <a:lnTo>
                  <a:pt x="779" y="1450"/>
                </a:lnTo>
                <a:lnTo>
                  <a:pt x="778" y="1450"/>
                </a:lnTo>
                <a:lnTo>
                  <a:pt x="776" y="1450"/>
                </a:lnTo>
                <a:lnTo>
                  <a:pt x="778" y="1446"/>
                </a:lnTo>
                <a:lnTo>
                  <a:pt x="775" y="1446"/>
                </a:lnTo>
                <a:lnTo>
                  <a:pt x="774" y="1446"/>
                </a:lnTo>
                <a:lnTo>
                  <a:pt x="771" y="1446"/>
                </a:lnTo>
                <a:lnTo>
                  <a:pt x="769" y="1445"/>
                </a:lnTo>
                <a:lnTo>
                  <a:pt x="768" y="1445"/>
                </a:lnTo>
                <a:lnTo>
                  <a:pt x="767" y="1449"/>
                </a:lnTo>
                <a:lnTo>
                  <a:pt x="765" y="1449"/>
                </a:lnTo>
                <a:lnTo>
                  <a:pt x="765" y="1445"/>
                </a:lnTo>
                <a:lnTo>
                  <a:pt x="765" y="1445"/>
                </a:lnTo>
                <a:lnTo>
                  <a:pt x="764" y="1445"/>
                </a:lnTo>
                <a:lnTo>
                  <a:pt x="761" y="1444"/>
                </a:lnTo>
                <a:lnTo>
                  <a:pt x="761" y="1445"/>
                </a:lnTo>
                <a:lnTo>
                  <a:pt x="761" y="1446"/>
                </a:lnTo>
                <a:lnTo>
                  <a:pt x="764" y="1446"/>
                </a:lnTo>
                <a:lnTo>
                  <a:pt x="765" y="1449"/>
                </a:lnTo>
                <a:lnTo>
                  <a:pt x="761" y="1448"/>
                </a:lnTo>
                <a:lnTo>
                  <a:pt x="761" y="1450"/>
                </a:lnTo>
                <a:lnTo>
                  <a:pt x="760" y="1452"/>
                </a:lnTo>
                <a:lnTo>
                  <a:pt x="761" y="1452"/>
                </a:lnTo>
                <a:lnTo>
                  <a:pt x="764" y="1453"/>
                </a:lnTo>
                <a:lnTo>
                  <a:pt x="764" y="1450"/>
                </a:lnTo>
                <a:lnTo>
                  <a:pt x="765" y="1449"/>
                </a:lnTo>
                <a:lnTo>
                  <a:pt x="765" y="1449"/>
                </a:lnTo>
                <a:lnTo>
                  <a:pt x="765" y="1453"/>
                </a:lnTo>
                <a:lnTo>
                  <a:pt x="767" y="1453"/>
                </a:lnTo>
                <a:lnTo>
                  <a:pt x="768" y="1453"/>
                </a:lnTo>
                <a:lnTo>
                  <a:pt x="771" y="1454"/>
                </a:lnTo>
                <a:lnTo>
                  <a:pt x="772" y="1454"/>
                </a:lnTo>
                <a:lnTo>
                  <a:pt x="774" y="1450"/>
                </a:lnTo>
                <a:lnTo>
                  <a:pt x="775" y="1450"/>
                </a:lnTo>
                <a:lnTo>
                  <a:pt x="775" y="1454"/>
                </a:lnTo>
                <a:lnTo>
                  <a:pt x="775" y="1459"/>
                </a:lnTo>
                <a:lnTo>
                  <a:pt x="774" y="1465"/>
                </a:lnTo>
                <a:lnTo>
                  <a:pt x="778" y="1467"/>
                </a:lnTo>
                <a:lnTo>
                  <a:pt x="779" y="1467"/>
                </a:lnTo>
                <a:lnTo>
                  <a:pt x="780" y="1467"/>
                </a:lnTo>
                <a:lnTo>
                  <a:pt x="780" y="1459"/>
                </a:lnTo>
                <a:lnTo>
                  <a:pt x="780" y="1456"/>
                </a:lnTo>
                <a:lnTo>
                  <a:pt x="780" y="1450"/>
                </a:lnTo>
                <a:close/>
                <a:moveTo>
                  <a:pt x="768" y="1444"/>
                </a:moveTo>
                <a:lnTo>
                  <a:pt x="771" y="1445"/>
                </a:lnTo>
                <a:lnTo>
                  <a:pt x="772" y="1445"/>
                </a:lnTo>
                <a:lnTo>
                  <a:pt x="775" y="1445"/>
                </a:lnTo>
                <a:lnTo>
                  <a:pt x="776" y="1445"/>
                </a:lnTo>
                <a:lnTo>
                  <a:pt x="778" y="1445"/>
                </a:lnTo>
                <a:lnTo>
                  <a:pt x="779" y="1445"/>
                </a:lnTo>
                <a:lnTo>
                  <a:pt x="779" y="1442"/>
                </a:lnTo>
                <a:lnTo>
                  <a:pt x="778" y="1442"/>
                </a:lnTo>
                <a:lnTo>
                  <a:pt x="775" y="1441"/>
                </a:lnTo>
                <a:lnTo>
                  <a:pt x="774" y="1441"/>
                </a:lnTo>
                <a:lnTo>
                  <a:pt x="771" y="1441"/>
                </a:lnTo>
                <a:lnTo>
                  <a:pt x="769" y="1441"/>
                </a:lnTo>
                <a:lnTo>
                  <a:pt x="767" y="1441"/>
                </a:lnTo>
                <a:lnTo>
                  <a:pt x="767" y="1444"/>
                </a:lnTo>
                <a:lnTo>
                  <a:pt x="768" y="1444"/>
                </a:lnTo>
                <a:close/>
                <a:moveTo>
                  <a:pt x="789" y="1158"/>
                </a:moveTo>
                <a:lnTo>
                  <a:pt x="787" y="1157"/>
                </a:lnTo>
                <a:lnTo>
                  <a:pt x="786" y="1154"/>
                </a:lnTo>
                <a:lnTo>
                  <a:pt x="784" y="1152"/>
                </a:lnTo>
                <a:lnTo>
                  <a:pt x="783" y="1152"/>
                </a:lnTo>
                <a:lnTo>
                  <a:pt x="783" y="1151"/>
                </a:lnTo>
                <a:lnTo>
                  <a:pt x="782" y="1150"/>
                </a:lnTo>
                <a:lnTo>
                  <a:pt x="782" y="1148"/>
                </a:lnTo>
                <a:lnTo>
                  <a:pt x="779" y="1148"/>
                </a:lnTo>
                <a:lnTo>
                  <a:pt x="778" y="1150"/>
                </a:lnTo>
                <a:lnTo>
                  <a:pt x="776" y="1151"/>
                </a:lnTo>
                <a:lnTo>
                  <a:pt x="775" y="1152"/>
                </a:lnTo>
                <a:lnTo>
                  <a:pt x="774" y="1150"/>
                </a:lnTo>
                <a:lnTo>
                  <a:pt x="772" y="1151"/>
                </a:lnTo>
                <a:lnTo>
                  <a:pt x="771" y="1151"/>
                </a:lnTo>
                <a:lnTo>
                  <a:pt x="771" y="1152"/>
                </a:lnTo>
                <a:lnTo>
                  <a:pt x="769" y="1152"/>
                </a:lnTo>
                <a:lnTo>
                  <a:pt x="768" y="1152"/>
                </a:lnTo>
                <a:lnTo>
                  <a:pt x="769" y="1154"/>
                </a:lnTo>
                <a:lnTo>
                  <a:pt x="769" y="1155"/>
                </a:lnTo>
                <a:lnTo>
                  <a:pt x="771" y="1158"/>
                </a:lnTo>
                <a:lnTo>
                  <a:pt x="769" y="1157"/>
                </a:lnTo>
                <a:lnTo>
                  <a:pt x="767" y="1158"/>
                </a:lnTo>
                <a:lnTo>
                  <a:pt x="765" y="1159"/>
                </a:lnTo>
                <a:lnTo>
                  <a:pt x="767" y="1162"/>
                </a:lnTo>
                <a:lnTo>
                  <a:pt x="768" y="1162"/>
                </a:lnTo>
                <a:lnTo>
                  <a:pt x="768" y="1163"/>
                </a:lnTo>
                <a:lnTo>
                  <a:pt x="767" y="1163"/>
                </a:lnTo>
                <a:lnTo>
                  <a:pt x="765" y="1163"/>
                </a:lnTo>
                <a:lnTo>
                  <a:pt x="765" y="1162"/>
                </a:lnTo>
                <a:lnTo>
                  <a:pt x="764" y="1165"/>
                </a:lnTo>
                <a:lnTo>
                  <a:pt x="764" y="1165"/>
                </a:lnTo>
                <a:lnTo>
                  <a:pt x="764" y="1166"/>
                </a:lnTo>
                <a:lnTo>
                  <a:pt x="761" y="1167"/>
                </a:lnTo>
                <a:lnTo>
                  <a:pt x="761" y="1169"/>
                </a:lnTo>
                <a:lnTo>
                  <a:pt x="764" y="1172"/>
                </a:lnTo>
                <a:lnTo>
                  <a:pt x="764" y="1173"/>
                </a:lnTo>
                <a:lnTo>
                  <a:pt x="765" y="1174"/>
                </a:lnTo>
                <a:lnTo>
                  <a:pt x="765" y="1173"/>
                </a:lnTo>
                <a:lnTo>
                  <a:pt x="764" y="1172"/>
                </a:lnTo>
                <a:lnTo>
                  <a:pt x="764" y="1169"/>
                </a:lnTo>
                <a:lnTo>
                  <a:pt x="765" y="1169"/>
                </a:lnTo>
                <a:lnTo>
                  <a:pt x="765" y="1170"/>
                </a:lnTo>
                <a:lnTo>
                  <a:pt x="765" y="1170"/>
                </a:lnTo>
                <a:lnTo>
                  <a:pt x="768" y="1167"/>
                </a:lnTo>
                <a:lnTo>
                  <a:pt x="768" y="1165"/>
                </a:lnTo>
                <a:lnTo>
                  <a:pt x="768" y="1165"/>
                </a:lnTo>
                <a:lnTo>
                  <a:pt x="769" y="1165"/>
                </a:lnTo>
                <a:lnTo>
                  <a:pt x="769" y="1165"/>
                </a:lnTo>
                <a:lnTo>
                  <a:pt x="771" y="1167"/>
                </a:lnTo>
                <a:lnTo>
                  <a:pt x="771" y="1169"/>
                </a:lnTo>
                <a:lnTo>
                  <a:pt x="775" y="1166"/>
                </a:lnTo>
                <a:lnTo>
                  <a:pt x="771" y="1167"/>
                </a:lnTo>
                <a:lnTo>
                  <a:pt x="774" y="1165"/>
                </a:lnTo>
                <a:lnTo>
                  <a:pt x="771" y="1165"/>
                </a:lnTo>
                <a:lnTo>
                  <a:pt x="769" y="1165"/>
                </a:lnTo>
                <a:lnTo>
                  <a:pt x="768" y="1162"/>
                </a:lnTo>
                <a:lnTo>
                  <a:pt x="769" y="1161"/>
                </a:lnTo>
                <a:lnTo>
                  <a:pt x="768" y="1159"/>
                </a:lnTo>
                <a:lnTo>
                  <a:pt x="771" y="1158"/>
                </a:lnTo>
                <a:lnTo>
                  <a:pt x="772" y="1159"/>
                </a:lnTo>
                <a:lnTo>
                  <a:pt x="776" y="1158"/>
                </a:lnTo>
                <a:lnTo>
                  <a:pt x="774" y="1157"/>
                </a:lnTo>
                <a:lnTo>
                  <a:pt x="772" y="1154"/>
                </a:lnTo>
                <a:lnTo>
                  <a:pt x="774" y="1154"/>
                </a:lnTo>
                <a:lnTo>
                  <a:pt x="775" y="1152"/>
                </a:lnTo>
                <a:lnTo>
                  <a:pt x="776" y="1154"/>
                </a:lnTo>
                <a:lnTo>
                  <a:pt x="778" y="1157"/>
                </a:lnTo>
                <a:lnTo>
                  <a:pt x="779" y="1158"/>
                </a:lnTo>
                <a:lnTo>
                  <a:pt x="780" y="1157"/>
                </a:lnTo>
                <a:lnTo>
                  <a:pt x="782" y="1159"/>
                </a:lnTo>
                <a:lnTo>
                  <a:pt x="780" y="1161"/>
                </a:lnTo>
                <a:lnTo>
                  <a:pt x="780" y="1162"/>
                </a:lnTo>
                <a:lnTo>
                  <a:pt x="779" y="1163"/>
                </a:lnTo>
                <a:lnTo>
                  <a:pt x="776" y="1166"/>
                </a:lnTo>
                <a:lnTo>
                  <a:pt x="780" y="1163"/>
                </a:lnTo>
                <a:lnTo>
                  <a:pt x="783" y="1162"/>
                </a:lnTo>
                <a:lnTo>
                  <a:pt x="786" y="1159"/>
                </a:lnTo>
                <a:lnTo>
                  <a:pt x="789" y="1158"/>
                </a:lnTo>
                <a:close/>
                <a:moveTo>
                  <a:pt x="794" y="1151"/>
                </a:moveTo>
                <a:lnTo>
                  <a:pt x="793" y="1148"/>
                </a:lnTo>
                <a:lnTo>
                  <a:pt x="790" y="1146"/>
                </a:lnTo>
                <a:lnTo>
                  <a:pt x="789" y="1147"/>
                </a:lnTo>
                <a:lnTo>
                  <a:pt x="787" y="1147"/>
                </a:lnTo>
                <a:lnTo>
                  <a:pt x="784" y="1148"/>
                </a:lnTo>
                <a:lnTo>
                  <a:pt x="786" y="1151"/>
                </a:lnTo>
                <a:lnTo>
                  <a:pt x="787" y="1151"/>
                </a:lnTo>
                <a:lnTo>
                  <a:pt x="789" y="1154"/>
                </a:lnTo>
                <a:lnTo>
                  <a:pt x="790" y="1151"/>
                </a:lnTo>
                <a:lnTo>
                  <a:pt x="790" y="1152"/>
                </a:lnTo>
                <a:lnTo>
                  <a:pt x="791" y="1152"/>
                </a:lnTo>
                <a:lnTo>
                  <a:pt x="791" y="1151"/>
                </a:lnTo>
                <a:lnTo>
                  <a:pt x="793" y="1154"/>
                </a:lnTo>
                <a:lnTo>
                  <a:pt x="794" y="1151"/>
                </a:lnTo>
                <a:close/>
                <a:moveTo>
                  <a:pt x="839" y="1067"/>
                </a:moveTo>
                <a:lnTo>
                  <a:pt x="832" y="1072"/>
                </a:lnTo>
                <a:lnTo>
                  <a:pt x="831" y="1079"/>
                </a:lnTo>
                <a:lnTo>
                  <a:pt x="831" y="1079"/>
                </a:lnTo>
                <a:lnTo>
                  <a:pt x="832" y="1080"/>
                </a:lnTo>
                <a:lnTo>
                  <a:pt x="835" y="1083"/>
                </a:lnTo>
                <a:lnTo>
                  <a:pt x="836" y="1084"/>
                </a:lnTo>
                <a:lnTo>
                  <a:pt x="837" y="1086"/>
                </a:lnTo>
                <a:lnTo>
                  <a:pt x="839" y="1087"/>
                </a:lnTo>
                <a:lnTo>
                  <a:pt x="839" y="1089"/>
                </a:lnTo>
                <a:lnTo>
                  <a:pt x="840" y="1090"/>
                </a:lnTo>
                <a:lnTo>
                  <a:pt x="840" y="1089"/>
                </a:lnTo>
                <a:lnTo>
                  <a:pt x="842" y="1087"/>
                </a:lnTo>
                <a:lnTo>
                  <a:pt x="843" y="1087"/>
                </a:lnTo>
                <a:lnTo>
                  <a:pt x="844" y="1084"/>
                </a:lnTo>
                <a:lnTo>
                  <a:pt x="840" y="1080"/>
                </a:lnTo>
                <a:lnTo>
                  <a:pt x="836" y="1076"/>
                </a:lnTo>
                <a:lnTo>
                  <a:pt x="836" y="1075"/>
                </a:lnTo>
                <a:lnTo>
                  <a:pt x="837" y="1075"/>
                </a:lnTo>
                <a:lnTo>
                  <a:pt x="843" y="1071"/>
                </a:lnTo>
                <a:lnTo>
                  <a:pt x="839" y="1067"/>
                </a:lnTo>
                <a:close/>
                <a:moveTo>
                  <a:pt x="837" y="1089"/>
                </a:moveTo>
                <a:lnTo>
                  <a:pt x="837" y="1087"/>
                </a:lnTo>
                <a:lnTo>
                  <a:pt x="836" y="1086"/>
                </a:lnTo>
                <a:lnTo>
                  <a:pt x="833" y="1083"/>
                </a:lnTo>
                <a:lnTo>
                  <a:pt x="832" y="1082"/>
                </a:lnTo>
                <a:lnTo>
                  <a:pt x="831" y="1082"/>
                </a:lnTo>
                <a:lnTo>
                  <a:pt x="831" y="1082"/>
                </a:lnTo>
                <a:lnTo>
                  <a:pt x="831" y="1087"/>
                </a:lnTo>
                <a:lnTo>
                  <a:pt x="832" y="1094"/>
                </a:lnTo>
                <a:lnTo>
                  <a:pt x="833" y="1095"/>
                </a:lnTo>
                <a:lnTo>
                  <a:pt x="835" y="1095"/>
                </a:lnTo>
                <a:lnTo>
                  <a:pt x="835" y="1094"/>
                </a:lnTo>
                <a:lnTo>
                  <a:pt x="836" y="1094"/>
                </a:lnTo>
                <a:lnTo>
                  <a:pt x="836" y="1093"/>
                </a:lnTo>
                <a:lnTo>
                  <a:pt x="837" y="1093"/>
                </a:lnTo>
                <a:lnTo>
                  <a:pt x="837" y="1091"/>
                </a:lnTo>
                <a:lnTo>
                  <a:pt x="839" y="1091"/>
                </a:lnTo>
                <a:lnTo>
                  <a:pt x="839" y="1090"/>
                </a:lnTo>
                <a:lnTo>
                  <a:pt x="837" y="1089"/>
                </a:lnTo>
                <a:close/>
                <a:moveTo>
                  <a:pt x="836" y="1144"/>
                </a:moveTo>
                <a:lnTo>
                  <a:pt x="839" y="1146"/>
                </a:lnTo>
                <a:lnTo>
                  <a:pt x="840" y="1144"/>
                </a:lnTo>
                <a:lnTo>
                  <a:pt x="842" y="1143"/>
                </a:lnTo>
                <a:lnTo>
                  <a:pt x="839" y="1140"/>
                </a:lnTo>
                <a:lnTo>
                  <a:pt x="837" y="1142"/>
                </a:lnTo>
                <a:lnTo>
                  <a:pt x="836" y="1144"/>
                </a:lnTo>
                <a:close/>
                <a:moveTo>
                  <a:pt x="832" y="1048"/>
                </a:moveTo>
                <a:lnTo>
                  <a:pt x="833" y="1050"/>
                </a:lnTo>
                <a:lnTo>
                  <a:pt x="836" y="1052"/>
                </a:lnTo>
                <a:lnTo>
                  <a:pt x="837" y="1049"/>
                </a:lnTo>
                <a:lnTo>
                  <a:pt x="836" y="1048"/>
                </a:lnTo>
                <a:lnTo>
                  <a:pt x="835" y="1046"/>
                </a:lnTo>
                <a:lnTo>
                  <a:pt x="832" y="1048"/>
                </a:lnTo>
                <a:close/>
                <a:moveTo>
                  <a:pt x="829" y="1056"/>
                </a:moveTo>
                <a:lnTo>
                  <a:pt x="831" y="1056"/>
                </a:lnTo>
                <a:lnTo>
                  <a:pt x="831" y="1057"/>
                </a:lnTo>
                <a:lnTo>
                  <a:pt x="831" y="1059"/>
                </a:lnTo>
                <a:lnTo>
                  <a:pt x="833" y="1057"/>
                </a:lnTo>
                <a:lnTo>
                  <a:pt x="829" y="1052"/>
                </a:lnTo>
                <a:lnTo>
                  <a:pt x="829" y="1055"/>
                </a:lnTo>
                <a:lnTo>
                  <a:pt x="829" y="1056"/>
                </a:lnTo>
                <a:close/>
                <a:moveTo>
                  <a:pt x="829" y="1152"/>
                </a:moveTo>
                <a:lnTo>
                  <a:pt x="831" y="1157"/>
                </a:lnTo>
                <a:lnTo>
                  <a:pt x="832" y="1155"/>
                </a:lnTo>
                <a:lnTo>
                  <a:pt x="832" y="1154"/>
                </a:lnTo>
                <a:lnTo>
                  <a:pt x="829" y="1152"/>
                </a:lnTo>
                <a:close/>
                <a:moveTo>
                  <a:pt x="805" y="1044"/>
                </a:moveTo>
                <a:lnTo>
                  <a:pt x="803" y="1041"/>
                </a:lnTo>
                <a:lnTo>
                  <a:pt x="801" y="1042"/>
                </a:lnTo>
                <a:lnTo>
                  <a:pt x="803" y="1045"/>
                </a:lnTo>
                <a:lnTo>
                  <a:pt x="805" y="1044"/>
                </a:lnTo>
                <a:close/>
                <a:moveTo>
                  <a:pt x="809" y="1050"/>
                </a:moveTo>
                <a:lnTo>
                  <a:pt x="808" y="1050"/>
                </a:lnTo>
                <a:lnTo>
                  <a:pt x="806" y="1052"/>
                </a:lnTo>
                <a:lnTo>
                  <a:pt x="808" y="1053"/>
                </a:lnTo>
                <a:lnTo>
                  <a:pt x="809" y="1052"/>
                </a:lnTo>
                <a:lnTo>
                  <a:pt x="809" y="1050"/>
                </a:lnTo>
                <a:close/>
                <a:moveTo>
                  <a:pt x="809" y="1040"/>
                </a:moveTo>
                <a:lnTo>
                  <a:pt x="808" y="1038"/>
                </a:lnTo>
                <a:lnTo>
                  <a:pt x="806" y="1037"/>
                </a:lnTo>
                <a:lnTo>
                  <a:pt x="805" y="1038"/>
                </a:lnTo>
                <a:lnTo>
                  <a:pt x="808" y="1041"/>
                </a:lnTo>
                <a:lnTo>
                  <a:pt x="809" y="1040"/>
                </a:lnTo>
                <a:close/>
                <a:moveTo>
                  <a:pt x="810" y="1038"/>
                </a:moveTo>
                <a:lnTo>
                  <a:pt x="812" y="1037"/>
                </a:lnTo>
                <a:lnTo>
                  <a:pt x="813" y="1035"/>
                </a:lnTo>
                <a:lnTo>
                  <a:pt x="814" y="1034"/>
                </a:lnTo>
                <a:lnTo>
                  <a:pt x="816" y="1034"/>
                </a:lnTo>
                <a:lnTo>
                  <a:pt x="816" y="1035"/>
                </a:lnTo>
                <a:lnTo>
                  <a:pt x="818" y="1037"/>
                </a:lnTo>
                <a:lnTo>
                  <a:pt x="820" y="1035"/>
                </a:lnTo>
                <a:lnTo>
                  <a:pt x="820" y="1034"/>
                </a:lnTo>
                <a:lnTo>
                  <a:pt x="823" y="1035"/>
                </a:lnTo>
                <a:lnTo>
                  <a:pt x="824" y="1038"/>
                </a:lnTo>
                <a:lnTo>
                  <a:pt x="825" y="1035"/>
                </a:lnTo>
                <a:lnTo>
                  <a:pt x="824" y="1034"/>
                </a:lnTo>
                <a:lnTo>
                  <a:pt x="823" y="1034"/>
                </a:lnTo>
                <a:lnTo>
                  <a:pt x="820" y="1034"/>
                </a:lnTo>
                <a:lnTo>
                  <a:pt x="818" y="1034"/>
                </a:lnTo>
                <a:lnTo>
                  <a:pt x="817" y="1034"/>
                </a:lnTo>
                <a:lnTo>
                  <a:pt x="816" y="1034"/>
                </a:lnTo>
                <a:lnTo>
                  <a:pt x="814" y="1031"/>
                </a:lnTo>
                <a:lnTo>
                  <a:pt x="812" y="1033"/>
                </a:lnTo>
                <a:lnTo>
                  <a:pt x="810" y="1034"/>
                </a:lnTo>
                <a:lnTo>
                  <a:pt x="809" y="1035"/>
                </a:lnTo>
                <a:lnTo>
                  <a:pt x="810" y="1038"/>
                </a:lnTo>
                <a:close/>
                <a:moveTo>
                  <a:pt x="816" y="1042"/>
                </a:moveTo>
                <a:lnTo>
                  <a:pt x="814" y="1040"/>
                </a:lnTo>
                <a:lnTo>
                  <a:pt x="813" y="1038"/>
                </a:lnTo>
                <a:lnTo>
                  <a:pt x="812" y="1038"/>
                </a:lnTo>
                <a:lnTo>
                  <a:pt x="810" y="1040"/>
                </a:lnTo>
                <a:lnTo>
                  <a:pt x="813" y="1042"/>
                </a:lnTo>
                <a:lnTo>
                  <a:pt x="814" y="1044"/>
                </a:lnTo>
                <a:lnTo>
                  <a:pt x="816" y="1042"/>
                </a:lnTo>
                <a:close/>
                <a:moveTo>
                  <a:pt x="821" y="1049"/>
                </a:moveTo>
                <a:lnTo>
                  <a:pt x="821" y="1046"/>
                </a:lnTo>
                <a:lnTo>
                  <a:pt x="820" y="1045"/>
                </a:lnTo>
                <a:lnTo>
                  <a:pt x="818" y="1048"/>
                </a:lnTo>
                <a:lnTo>
                  <a:pt x="818" y="1049"/>
                </a:lnTo>
                <a:lnTo>
                  <a:pt x="817" y="1049"/>
                </a:lnTo>
                <a:lnTo>
                  <a:pt x="816" y="1050"/>
                </a:lnTo>
                <a:lnTo>
                  <a:pt x="817" y="1052"/>
                </a:lnTo>
                <a:lnTo>
                  <a:pt x="818" y="1052"/>
                </a:lnTo>
                <a:lnTo>
                  <a:pt x="818" y="1049"/>
                </a:lnTo>
                <a:lnTo>
                  <a:pt x="821" y="1049"/>
                </a:lnTo>
                <a:close/>
                <a:moveTo>
                  <a:pt x="843" y="1172"/>
                </a:moveTo>
                <a:lnTo>
                  <a:pt x="842" y="1170"/>
                </a:lnTo>
                <a:lnTo>
                  <a:pt x="839" y="1169"/>
                </a:lnTo>
                <a:lnTo>
                  <a:pt x="839" y="1165"/>
                </a:lnTo>
                <a:lnTo>
                  <a:pt x="837" y="1165"/>
                </a:lnTo>
                <a:lnTo>
                  <a:pt x="836" y="1165"/>
                </a:lnTo>
                <a:lnTo>
                  <a:pt x="835" y="1165"/>
                </a:lnTo>
                <a:lnTo>
                  <a:pt x="833" y="1165"/>
                </a:lnTo>
                <a:lnTo>
                  <a:pt x="831" y="1165"/>
                </a:lnTo>
                <a:lnTo>
                  <a:pt x="831" y="1163"/>
                </a:lnTo>
                <a:lnTo>
                  <a:pt x="832" y="1163"/>
                </a:lnTo>
                <a:lnTo>
                  <a:pt x="832" y="1162"/>
                </a:lnTo>
                <a:lnTo>
                  <a:pt x="832" y="1161"/>
                </a:lnTo>
                <a:lnTo>
                  <a:pt x="832" y="1159"/>
                </a:lnTo>
                <a:lnTo>
                  <a:pt x="831" y="1159"/>
                </a:lnTo>
                <a:lnTo>
                  <a:pt x="831" y="1161"/>
                </a:lnTo>
                <a:lnTo>
                  <a:pt x="831" y="1161"/>
                </a:lnTo>
                <a:lnTo>
                  <a:pt x="831" y="1159"/>
                </a:lnTo>
                <a:lnTo>
                  <a:pt x="827" y="1155"/>
                </a:lnTo>
                <a:lnTo>
                  <a:pt x="825" y="1157"/>
                </a:lnTo>
                <a:lnTo>
                  <a:pt x="828" y="1161"/>
                </a:lnTo>
                <a:lnTo>
                  <a:pt x="829" y="1162"/>
                </a:lnTo>
                <a:lnTo>
                  <a:pt x="828" y="1162"/>
                </a:lnTo>
                <a:lnTo>
                  <a:pt x="827" y="1162"/>
                </a:lnTo>
                <a:lnTo>
                  <a:pt x="827" y="1161"/>
                </a:lnTo>
                <a:lnTo>
                  <a:pt x="824" y="1159"/>
                </a:lnTo>
                <a:lnTo>
                  <a:pt x="821" y="1162"/>
                </a:lnTo>
                <a:lnTo>
                  <a:pt x="824" y="1163"/>
                </a:lnTo>
                <a:lnTo>
                  <a:pt x="828" y="1166"/>
                </a:lnTo>
                <a:lnTo>
                  <a:pt x="831" y="1169"/>
                </a:lnTo>
                <a:lnTo>
                  <a:pt x="835" y="1169"/>
                </a:lnTo>
                <a:lnTo>
                  <a:pt x="836" y="1169"/>
                </a:lnTo>
                <a:lnTo>
                  <a:pt x="837" y="1169"/>
                </a:lnTo>
                <a:lnTo>
                  <a:pt x="837" y="1170"/>
                </a:lnTo>
                <a:lnTo>
                  <a:pt x="836" y="1170"/>
                </a:lnTo>
                <a:lnTo>
                  <a:pt x="836" y="1172"/>
                </a:lnTo>
                <a:lnTo>
                  <a:pt x="833" y="1173"/>
                </a:lnTo>
                <a:lnTo>
                  <a:pt x="835" y="1174"/>
                </a:lnTo>
                <a:lnTo>
                  <a:pt x="836" y="1176"/>
                </a:lnTo>
                <a:lnTo>
                  <a:pt x="839" y="1173"/>
                </a:lnTo>
                <a:lnTo>
                  <a:pt x="840" y="1173"/>
                </a:lnTo>
                <a:lnTo>
                  <a:pt x="842" y="1174"/>
                </a:lnTo>
                <a:lnTo>
                  <a:pt x="843" y="1172"/>
                </a:lnTo>
                <a:close/>
                <a:moveTo>
                  <a:pt x="844" y="1140"/>
                </a:moveTo>
                <a:lnTo>
                  <a:pt x="846" y="1140"/>
                </a:lnTo>
                <a:lnTo>
                  <a:pt x="844" y="1138"/>
                </a:lnTo>
                <a:lnTo>
                  <a:pt x="843" y="1136"/>
                </a:lnTo>
                <a:lnTo>
                  <a:pt x="840" y="1139"/>
                </a:lnTo>
                <a:lnTo>
                  <a:pt x="843" y="1142"/>
                </a:lnTo>
                <a:lnTo>
                  <a:pt x="844" y="1142"/>
                </a:lnTo>
                <a:lnTo>
                  <a:pt x="844" y="1140"/>
                </a:lnTo>
                <a:close/>
                <a:moveTo>
                  <a:pt x="847" y="1152"/>
                </a:moveTo>
                <a:lnTo>
                  <a:pt x="847" y="1151"/>
                </a:lnTo>
                <a:lnTo>
                  <a:pt x="846" y="1152"/>
                </a:lnTo>
                <a:lnTo>
                  <a:pt x="846" y="1154"/>
                </a:lnTo>
                <a:lnTo>
                  <a:pt x="847" y="1152"/>
                </a:lnTo>
                <a:close/>
                <a:moveTo>
                  <a:pt x="848" y="1154"/>
                </a:moveTo>
                <a:lnTo>
                  <a:pt x="847" y="1155"/>
                </a:lnTo>
                <a:lnTo>
                  <a:pt x="848" y="1155"/>
                </a:lnTo>
                <a:lnTo>
                  <a:pt x="848" y="1154"/>
                </a:lnTo>
                <a:close/>
                <a:moveTo>
                  <a:pt x="791" y="1782"/>
                </a:moveTo>
                <a:lnTo>
                  <a:pt x="790" y="1780"/>
                </a:lnTo>
                <a:lnTo>
                  <a:pt x="787" y="1778"/>
                </a:lnTo>
                <a:lnTo>
                  <a:pt x="786" y="1785"/>
                </a:lnTo>
                <a:lnTo>
                  <a:pt x="789" y="1785"/>
                </a:lnTo>
                <a:lnTo>
                  <a:pt x="790" y="1785"/>
                </a:lnTo>
                <a:lnTo>
                  <a:pt x="790" y="1784"/>
                </a:lnTo>
                <a:lnTo>
                  <a:pt x="790" y="1782"/>
                </a:lnTo>
                <a:lnTo>
                  <a:pt x="791" y="1782"/>
                </a:lnTo>
                <a:close/>
                <a:moveTo>
                  <a:pt x="782" y="1930"/>
                </a:moveTo>
                <a:lnTo>
                  <a:pt x="780" y="1928"/>
                </a:lnTo>
                <a:lnTo>
                  <a:pt x="778" y="1929"/>
                </a:lnTo>
                <a:lnTo>
                  <a:pt x="780" y="1932"/>
                </a:lnTo>
                <a:lnTo>
                  <a:pt x="782" y="1930"/>
                </a:lnTo>
                <a:close/>
                <a:moveTo>
                  <a:pt x="604" y="2079"/>
                </a:moveTo>
                <a:lnTo>
                  <a:pt x="602" y="2079"/>
                </a:lnTo>
                <a:lnTo>
                  <a:pt x="602" y="2077"/>
                </a:lnTo>
                <a:lnTo>
                  <a:pt x="600" y="2079"/>
                </a:lnTo>
                <a:lnTo>
                  <a:pt x="600" y="2084"/>
                </a:lnTo>
                <a:lnTo>
                  <a:pt x="602" y="2084"/>
                </a:lnTo>
                <a:lnTo>
                  <a:pt x="602" y="2081"/>
                </a:lnTo>
                <a:lnTo>
                  <a:pt x="604" y="2079"/>
                </a:lnTo>
                <a:close/>
                <a:moveTo>
                  <a:pt x="866" y="1766"/>
                </a:moveTo>
                <a:lnTo>
                  <a:pt x="870" y="1770"/>
                </a:lnTo>
                <a:lnTo>
                  <a:pt x="873" y="1769"/>
                </a:lnTo>
                <a:lnTo>
                  <a:pt x="876" y="1765"/>
                </a:lnTo>
                <a:lnTo>
                  <a:pt x="871" y="1760"/>
                </a:lnTo>
                <a:lnTo>
                  <a:pt x="866" y="1766"/>
                </a:lnTo>
                <a:close/>
                <a:moveTo>
                  <a:pt x="844" y="1834"/>
                </a:moveTo>
                <a:lnTo>
                  <a:pt x="848" y="1837"/>
                </a:lnTo>
                <a:lnTo>
                  <a:pt x="850" y="1835"/>
                </a:lnTo>
                <a:lnTo>
                  <a:pt x="851" y="1834"/>
                </a:lnTo>
                <a:lnTo>
                  <a:pt x="851" y="1833"/>
                </a:lnTo>
                <a:lnTo>
                  <a:pt x="850" y="1833"/>
                </a:lnTo>
                <a:lnTo>
                  <a:pt x="848" y="1833"/>
                </a:lnTo>
                <a:lnTo>
                  <a:pt x="847" y="1831"/>
                </a:lnTo>
                <a:lnTo>
                  <a:pt x="846" y="1831"/>
                </a:lnTo>
                <a:lnTo>
                  <a:pt x="844" y="1834"/>
                </a:lnTo>
                <a:close/>
                <a:moveTo>
                  <a:pt x="818" y="1856"/>
                </a:moveTo>
                <a:lnTo>
                  <a:pt x="820" y="1856"/>
                </a:lnTo>
                <a:lnTo>
                  <a:pt x="821" y="1856"/>
                </a:lnTo>
                <a:lnTo>
                  <a:pt x="823" y="1856"/>
                </a:lnTo>
                <a:lnTo>
                  <a:pt x="824" y="1856"/>
                </a:lnTo>
                <a:lnTo>
                  <a:pt x="825" y="1856"/>
                </a:lnTo>
                <a:lnTo>
                  <a:pt x="827" y="1856"/>
                </a:lnTo>
                <a:lnTo>
                  <a:pt x="829" y="1857"/>
                </a:lnTo>
                <a:lnTo>
                  <a:pt x="831" y="1857"/>
                </a:lnTo>
                <a:lnTo>
                  <a:pt x="831" y="1848"/>
                </a:lnTo>
                <a:lnTo>
                  <a:pt x="831" y="1848"/>
                </a:lnTo>
                <a:lnTo>
                  <a:pt x="827" y="1848"/>
                </a:lnTo>
                <a:lnTo>
                  <a:pt x="824" y="1848"/>
                </a:lnTo>
                <a:lnTo>
                  <a:pt x="821" y="1848"/>
                </a:lnTo>
                <a:lnTo>
                  <a:pt x="818" y="1848"/>
                </a:lnTo>
                <a:lnTo>
                  <a:pt x="818" y="1852"/>
                </a:lnTo>
                <a:lnTo>
                  <a:pt x="818" y="1856"/>
                </a:lnTo>
                <a:close/>
                <a:moveTo>
                  <a:pt x="805" y="1886"/>
                </a:moveTo>
                <a:lnTo>
                  <a:pt x="799" y="1884"/>
                </a:lnTo>
                <a:lnTo>
                  <a:pt x="799" y="1886"/>
                </a:lnTo>
                <a:lnTo>
                  <a:pt x="803" y="1887"/>
                </a:lnTo>
                <a:lnTo>
                  <a:pt x="805" y="1887"/>
                </a:lnTo>
                <a:lnTo>
                  <a:pt x="805" y="1886"/>
                </a:lnTo>
                <a:lnTo>
                  <a:pt x="805" y="1886"/>
                </a:lnTo>
                <a:close/>
                <a:moveTo>
                  <a:pt x="812" y="1872"/>
                </a:moveTo>
                <a:lnTo>
                  <a:pt x="813" y="1872"/>
                </a:lnTo>
                <a:lnTo>
                  <a:pt x="814" y="1872"/>
                </a:lnTo>
                <a:lnTo>
                  <a:pt x="817" y="1872"/>
                </a:lnTo>
                <a:lnTo>
                  <a:pt x="820" y="1872"/>
                </a:lnTo>
                <a:lnTo>
                  <a:pt x="821" y="1873"/>
                </a:lnTo>
                <a:lnTo>
                  <a:pt x="823" y="1873"/>
                </a:lnTo>
                <a:lnTo>
                  <a:pt x="824" y="1873"/>
                </a:lnTo>
                <a:lnTo>
                  <a:pt x="825" y="1873"/>
                </a:lnTo>
                <a:lnTo>
                  <a:pt x="827" y="1873"/>
                </a:lnTo>
                <a:lnTo>
                  <a:pt x="829" y="1873"/>
                </a:lnTo>
                <a:lnTo>
                  <a:pt x="831" y="1873"/>
                </a:lnTo>
                <a:lnTo>
                  <a:pt x="831" y="1873"/>
                </a:lnTo>
                <a:lnTo>
                  <a:pt x="832" y="1873"/>
                </a:lnTo>
                <a:lnTo>
                  <a:pt x="835" y="1875"/>
                </a:lnTo>
                <a:lnTo>
                  <a:pt x="837" y="1875"/>
                </a:lnTo>
                <a:lnTo>
                  <a:pt x="839" y="1875"/>
                </a:lnTo>
                <a:lnTo>
                  <a:pt x="840" y="1875"/>
                </a:lnTo>
                <a:lnTo>
                  <a:pt x="842" y="1875"/>
                </a:lnTo>
                <a:lnTo>
                  <a:pt x="843" y="1875"/>
                </a:lnTo>
                <a:lnTo>
                  <a:pt x="844" y="1875"/>
                </a:lnTo>
                <a:lnTo>
                  <a:pt x="866" y="1876"/>
                </a:lnTo>
                <a:lnTo>
                  <a:pt x="863" y="1869"/>
                </a:lnTo>
                <a:lnTo>
                  <a:pt x="862" y="1869"/>
                </a:lnTo>
                <a:lnTo>
                  <a:pt x="861" y="1869"/>
                </a:lnTo>
                <a:lnTo>
                  <a:pt x="858" y="1868"/>
                </a:lnTo>
                <a:lnTo>
                  <a:pt x="855" y="1868"/>
                </a:lnTo>
                <a:lnTo>
                  <a:pt x="852" y="1868"/>
                </a:lnTo>
                <a:lnTo>
                  <a:pt x="850" y="1868"/>
                </a:lnTo>
                <a:lnTo>
                  <a:pt x="847" y="1868"/>
                </a:lnTo>
                <a:lnTo>
                  <a:pt x="846" y="1868"/>
                </a:lnTo>
                <a:lnTo>
                  <a:pt x="842" y="1867"/>
                </a:lnTo>
                <a:lnTo>
                  <a:pt x="839" y="1867"/>
                </a:lnTo>
                <a:lnTo>
                  <a:pt x="836" y="1867"/>
                </a:lnTo>
                <a:lnTo>
                  <a:pt x="833" y="1867"/>
                </a:lnTo>
                <a:lnTo>
                  <a:pt x="831" y="1867"/>
                </a:lnTo>
                <a:lnTo>
                  <a:pt x="829" y="1865"/>
                </a:lnTo>
                <a:lnTo>
                  <a:pt x="827" y="1865"/>
                </a:lnTo>
                <a:lnTo>
                  <a:pt x="824" y="1865"/>
                </a:lnTo>
                <a:lnTo>
                  <a:pt x="821" y="1865"/>
                </a:lnTo>
                <a:lnTo>
                  <a:pt x="805" y="1864"/>
                </a:lnTo>
                <a:lnTo>
                  <a:pt x="805" y="1865"/>
                </a:lnTo>
                <a:lnTo>
                  <a:pt x="805" y="1868"/>
                </a:lnTo>
                <a:lnTo>
                  <a:pt x="805" y="1872"/>
                </a:lnTo>
                <a:lnTo>
                  <a:pt x="812" y="1872"/>
                </a:lnTo>
                <a:close/>
                <a:moveTo>
                  <a:pt x="769" y="1970"/>
                </a:moveTo>
                <a:lnTo>
                  <a:pt x="768" y="1971"/>
                </a:lnTo>
                <a:lnTo>
                  <a:pt x="767" y="1971"/>
                </a:lnTo>
                <a:lnTo>
                  <a:pt x="765" y="1973"/>
                </a:lnTo>
                <a:lnTo>
                  <a:pt x="767" y="1977"/>
                </a:lnTo>
                <a:lnTo>
                  <a:pt x="769" y="1975"/>
                </a:lnTo>
                <a:lnTo>
                  <a:pt x="771" y="1975"/>
                </a:lnTo>
                <a:lnTo>
                  <a:pt x="772" y="1974"/>
                </a:lnTo>
                <a:lnTo>
                  <a:pt x="769" y="1970"/>
                </a:lnTo>
                <a:lnTo>
                  <a:pt x="769" y="1969"/>
                </a:lnTo>
                <a:lnTo>
                  <a:pt x="771" y="1969"/>
                </a:lnTo>
                <a:lnTo>
                  <a:pt x="771" y="1967"/>
                </a:lnTo>
                <a:lnTo>
                  <a:pt x="772" y="1969"/>
                </a:lnTo>
                <a:lnTo>
                  <a:pt x="774" y="1973"/>
                </a:lnTo>
                <a:lnTo>
                  <a:pt x="775" y="1973"/>
                </a:lnTo>
                <a:lnTo>
                  <a:pt x="778" y="1971"/>
                </a:lnTo>
                <a:lnTo>
                  <a:pt x="775" y="1967"/>
                </a:lnTo>
                <a:lnTo>
                  <a:pt x="776" y="1967"/>
                </a:lnTo>
                <a:lnTo>
                  <a:pt x="775" y="1966"/>
                </a:lnTo>
                <a:lnTo>
                  <a:pt x="772" y="1963"/>
                </a:lnTo>
                <a:lnTo>
                  <a:pt x="769" y="1964"/>
                </a:lnTo>
                <a:lnTo>
                  <a:pt x="768" y="1966"/>
                </a:lnTo>
                <a:lnTo>
                  <a:pt x="765" y="1967"/>
                </a:lnTo>
                <a:lnTo>
                  <a:pt x="768" y="1969"/>
                </a:lnTo>
                <a:lnTo>
                  <a:pt x="769" y="1970"/>
                </a:lnTo>
                <a:close/>
                <a:moveTo>
                  <a:pt x="696" y="2026"/>
                </a:moveTo>
                <a:lnTo>
                  <a:pt x="700" y="2024"/>
                </a:lnTo>
                <a:lnTo>
                  <a:pt x="700" y="2019"/>
                </a:lnTo>
                <a:lnTo>
                  <a:pt x="699" y="2015"/>
                </a:lnTo>
                <a:lnTo>
                  <a:pt x="699" y="2012"/>
                </a:lnTo>
                <a:lnTo>
                  <a:pt x="699" y="2009"/>
                </a:lnTo>
                <a:lnTo>
                  <a:pt x="697" y="2009"/>
                </a:lnTo>
                <a:lnTo>
                  <a:pt x="693" y="2011"/>
                </a:lnTo>
                <a:lnTo>
                  <a:pt x="691" y="2012"/>
                </a:lnTo>
                <a:lnTo>
                  <a:pt x="689" y="2013"/>
                </a:lnTo>
                <a:lnTo>
                  <a:pt x="688" y="2013"/>
                </a:lnTo>
                <a:lnTo>
                  <a:pt x="687" y="2013"/>
                </a:lnTo>
                <a:lnTo>
                  <a:pt x="687" y="2015"/>
                </a:lnTo>
                <a:lnTo>
                  <a:pt x="687" y="2016"/>
                </a:lnTo>
                <a:lnTo>
                  <a:pt x="687" y="2016"/>
                </a:lnTo>
                <a:lnTo>
                  <a:pt x="687" y="2018"/>
                </a:lnTo>
                <a:lnTo>
                  <a:pt x="687" y="2020"/>
                </a:lnTo>
                <a:lnTo>
                  <a:pt x="687" y="2022"/>
                </a:lnTo>
                <a:lnTo>
                  <a:pt x="687" y="2023"/>
                </a:lnTo>
                <a:lnTo>
                  <a:pt x="687" y="2024"/>
                </a:lnTo>
                <a:lnTo>
                  <a:pt x="687" y="2026"/>
                </a:lnTo>
                <a:lnTo>
                  <a:pt x="687" y="2028"/>
                </a:lnTo>
                <a:lnTo>
                  <a:pt x="688" y="2028"/>
                </a:lnTo>
                <a:lnTo>
                  <a:pt x="692" y="2027"/>
                </a:lnTo>
                <a:lnTo>
                  <a:pt x="696" y="2026"/>
                </a:lnTo>
                <a:close/>
                <a:moveTo>
                  <a:pt x="704" y="2058"/>
                </a:moveTo>
                <a:lnTo>
                  <a:pt x="702" y="2057"/>
                </a:lnTo>
                <a:lnTo>
                  <a:pt x="700" y="2057"/>
                </a:lnTo>
                <a:lnTo>
                  <a:pt x="700" y="2057"/>
                </a:lnTo>
                <a:lnTo>
                  <a:pt x="699" y="2058"/>
                </a:lnTo>
                <a:lnTo>
                  <a:pt x="699" y="2060"/>
                </a:lnTo>
                <a:lnTo>
                  <a:pt x="699" y="2061"/>
                </a:lnTo>
                <a:lnTo>
                  <a:pt x="697" y="2062"/>
                </a:lnTo>
                <a:lnTo>
                  <a:pt x="699" y="2064"/>
                </a:lnTo>
                <a:lnTo>
                  <a:pt x="699" y="2065"/>
                </a:lnTo>
                <a:lnTo>
                  <a:pt x="695" y="2072"/>
                </a:lnTo>
                <a:lnTo>
                  <a:pt x="699" y="2072"/>
                </a:lnTo>
                <a:lnTo>
                  <a:pt x="700" y="2067"/>
                </a:lnTo>
                <a:lnTo>
                  <a:pt x="702" y="2064"/>
                </a:lnTo>
                <a:lnTo>
                  <a:pt x="703" y="2065"/>
                </a:lnTo>
                <a:lnTo>
                  <a:pt x="704" y="2061"/>
                </a:lnTo>
                <a:lnTo>
                  <a:pt x="704" y="2058"/>
                </a:lnTo>
                <a:close/>
                <a:moveTo>
                  <a:pt x="723" y="2073"/>
                </a:moveTo>
                <a:lnTo>
                  <a:pt x="722" y="2072"/>
                </a:lnTo>
                <a:lnTo>
                  <a:pt x="719" y="2072"/>
                </a:lnTo>
                <a:lnTo>
                  <a:pt x="718" y="2072"/>
                </a:lnTo>
                <a:lnTo>
                  <a:pt x="716" y="2071"/>
                </a:lnTo>
                <a:lnTo>
                  <a:pt x="715" y="2075"/>
                </a:lnTo>
                <a:lnTo>
                  <a:pt x="718" y="2076"/>
                </a:lnTo>
                <a:lnTo>
                  <a:pt x="721" y="2076"/>
                </a:lnTo>
                <a:lnTo>
                  <a:pt x="722" y="2077"/>
                </a:lnTo>
                <a:lnTo>
                  <a:pt x="723" y="2073"/>
                </a:lnTo>
                <a:close/>
                <a:moveTo>
                  <a:pt x="731" y="2046"/>
                </a:moveTo>
                <a:lnTo>
                  <a:pt x="730" y="2043"/>
                </a:lnTo>
                <a:lnTo>
                  <a:pt x="730" y="2042"/>
                </a:lnTo>
                <a:lnTo>
                  <a:pt x="727" y="2042"/>
                </a:lnTo>
                <a:lnTo>
                  <a:pt x="726" y="2042"/>
                </a:lnTo>
                <a:lnTo>
                  <a:pt x="726" y="2041"/>
                </a:lnTo>
                <a:lnTo>
                  <a:pt x="725" y="2041"/>
                </a:lnTo>
                <a:lnTo>
                  <a:pt x="722" y="2041"/>
                </a:lnTo>
                <a:lnTo>
                  <a:pt x="723" y="2043"/>
                </a:lnTo>
                <a:lnTo>
                  <a:pt x="725" y="2043"/>
                </a:lnTo>
                <a:lnTo>
                  <a:pt x="726" y="2043"/>
                </a:lnTo>
                <a:lnTo>
                  <a:pt x="727" y="2043"/>
                </a:lnTo>
                <a:lnTo>
                  <a:pt x="727" y="2045"/>
                </a:lnTo>
                <a:lnTo>
                  <a:pt x="727" y="2046"/>
                </a:lnTo>
                <a:lnTo>
                  <a:pt x="727" y="2047"/>
                </a:lnTo>
                <a:lnTo>
                  <a:pt x="726" y="2047"/>
                </a:lnTo>
                <a:lnTo>
                  <a:pt x="723" y="2047"/>
                </a:lnTo>
                <a:lnTo>
                  <a:pt x="723" y="2049"/>
                </a:lnTo>
                <a:lnTo>
                  <a:pt x="721" y="2049"/>
                </a:lnTo>
                <a:lnTo>
                  <a:pt x="719" y="2050"/>
                </a:lnTo>
                <a:lnTo>
                  <a:pt x="716" y="2049"/>
                </a:lnTo>
                <a:lnTo>
                  <a:pt x="716" y="2047"/>
                </a:lnTo>
                <a:lnTo>
                  <a:pt x="718" y="2046"/>
                </a:lnTo>
                <a:lnTo>
                  <a:pt x="716" y="2043"/>
                </a:lnTo>
                <a:lnTo>
                  <a:pt x="715" y="2045"/>
                </a:lnTo>
                <a:lnTo>
                  <a:pt x="712" y="2046"/>
                </a:lnTo>
                <a:lnTo>
                  <a:pt x="711" y="2046"/>
                </a:lnTo>
                <a:lnTo>
                  <a:pt x="710" y="2047"/>
                </a:lnTo>
                <a:lnTo>
                  <a:pt x="710" y="2049"/>
                </a:lnTo>
                <a:lnTo>
                  <a:pt x="711" y="2050"/>
                </a:lnTo>
                <a:lnTo>
                  <a:pt x="712" y="2050"/>
                </a:lnTo>
                <a:lnTo>
                  <a:pt x="711" y="2052"/>
                </a:lnTo>
                <a:lnTo>
                  <a:pt x="712" y="2054"/>
                </a:lnTo>
                <a:lnTo>
                  <a:pt x="710" y="2054"/>
                </a:lnTo>
                <a:lnTo>
                  <a:pt x="708" y="2053"/>
                </a:lnTo>
                <a:lnTo>
                  <a:pt x="707" y="2052"/>
                </a:lnTo>
                <a:lnTo>
                  <a:pt x="706" y="2049"/>
                </a:lnTo>
                <a:lnTo>
                  <a:pt x="704" y="2050"/>
                </a:lnTo>
                <a:lnTo>
                  <a:pt x="703" y="2053"/>
                </a:lnTo>
                <a:lnTo>
                  <a:pt x="706" y="2053"/>
                </a:lnTo>
                <a:lnTo>
                  <a:pt x="707" y="2054"/>
                </a:lnTo>
                <a:lnTo>
                  <a:pt x="706" y="2054"/>
                </a:lnTo>
                <a:lnTo>
                  <a:pt x="706" y="2056"/>
                </a:lnTo>
                <a:lnTo>
                  <a:pt x="706" y="2057"/>
                </a:lnTo>
                <a:lnTo>
                  <a:pt x="707" y="2057"/>
                </a:lnTo>
                <a:lnTo>
                  <a:pt x="708" y="2057"/>
                </a:lnTo>
                <a:lnTo>
                  <a:pt x="707" y="2058"/>
                </a:lnTo>
                <a:lnTo>
                  <a:pt x="707" y="2062"/>
                </a:lnTo>
                <a:lnTo>
                  <a:pt x="708" y="2062"/>
                </a:lnTo>
                <a:lnTo>
                  <a:pt x="711" y="2064"/>
                </a:lnTo>
                <a:lnTo>
                  <a:pt x="712" y="2064"/>
                </a:lnTo>
                <a:lnTo>
                  <a:pt x="714" y="2062"/>
                </a:lnTo>
                <a:lnTo>
                  <a:pt x="714" y="2061"/>
                </a:lnTo>
                <a:lnTo>
                  <a:pt x="715" y="2060"/>
                </a:lnTo>
                <a:lnTo>
                  <a:pt x="716" y="2060"/>
                </a:lnTo>
                <a:lnTo>
                  <a:pt x="716" y="2061"/>
                </a:lnTo>
                <a:lnTo>
                  <a:pt x="718" y="2061"/>
                </a:lnTo>
                <a:lnTo>
                  <a:pt x="718" y="2060"/>
                </a:lnTo>
                <a:lnTo>
                  <a:pt x="719" y="2060"/>
                </a:lnTo>
                <a:lnTo>
                  <a:pt x="721" y="2060"/>
                </a:lnTo>
                <a:lnTo>
                  <a:pt x="722" y="2058"/>
                </a:lnTo>
                <a:lnTo>
                  <a:pt x="723" y="2061"/>
                </a:lnTo>
                <a:lnTo>
                  <a:pt x="725" y="2061"/>
                </a:lnTo>
                <a:lnTo>
                  <a:pt x="726" y="2060"/>
                </a:lnTo>
                <a:lnTo>
                  <a:pt x="727" y="2058"/>
                </a:lnTo>
                <a:lnTo>
                  <a:pt x="729" y="2057"/>
                </a:lnTo>
                <a:lnTo>
                  <a:pt x="731" y="2056"/>
                </a:lnTo>
                <a:lnTo>
                  <a:pt x="731" y="2054"/>
                </a:lnTo>
                <a:lnTo>
                  <a:pt x="731" y="2052"/>
                </a:lnTo>
                <a:lnTo>
                  <a:pt x="731" y="2050"/>
                </a:lnTo>
                <a:lnTo>
                  <a:pt x="731" y="2049"/>
                </a:lnTo>
                <a:lnTo>
                  <a:pt x="731" y="2049"/>
                </a:lnTo>
                <a:lnTo>
                  <a:pt x="731" y="2046"/>
                </a:lnTo>
                <a:close/>
                <a:moveTo>
                  <a:pt x="741" y="2073"/>
                </a:moveTo>
                <a:lnTo>
                  <a:pt x="740" y="2072"/>
                </a:lnTo>
                <a:lnTo>
                  <a:pt x="736" y="2072"/>
                </a:lnTo>
                <a:lnTo>
                  <a:pt x="736" y="2076"/>
                </a:lnTo>
                <a:lnTo>
                  <a:pt x="738" y="2077"/>
                </a:lnTo>
                <a:lnTo>
                  <a:pt x="740" y="2077"/>
                </a:lnTo>
                <a:lnTo>
                  <a:pt x="741" y="2077"/>
                </a:lnTo>
                <a:lnTo>
                  <a:pt x="741" y="2073"/>
                </a:lnTo>
                <a:close/>
                <a:moveTo>
                  <a:pt x="755" y="2019"/>
                </a:moveTo>
                <a:lnTo>
                  <a:pt x="755" y="1993"/>
                </a:lnTo>
                <a:lnTo>
                  <a:pt x="763" y="1992"/>
                </a:lnTo>
                <a:lnTo>
                  <a:pt x="757" y="1986"/>
                </a:lnTo>
                <a:lnTo>
                  <a:pt x="745" y="1992"/>
                </a:lnTo>
                <a:lnTo>
                  <a:pt x="741" y="1993"/>
                </a:lnTo>
                <a:lnTo>
                  <a:pt x="740" y="1993"/>
                </a:lnTo>
                <a:lnTo>
                  <a:pt x="737" y="1994"/>
                </a:lnTo>
                <a:lnTo>
                  <a:pt x="733" y="1996"/>
                </a:lnTo>
                <a:lnTo>
                  <a:pt x="730" y="1997"/>
                </a:lnTo>
                <a:lnTo>
                  <a:pt x="729" y="1998"/>
                </a:lnTo>
                <a:lnTo>
                  <a:pt x="723" y="2000"/>
                </a:lnTo>
                <a:lnTo>
                  <a:pt x="722" y="2001"/>
                </a:lnTo>
                <a:lnTo>
                  <a:pt x="722" y="2003"/>
                </a:lnTo>
                <a:lnTo>
                  <a:pt x="722" y="2008"/>
                </a:lnTo>
                <a:lnTo>
                  <a:pt x="722" y="2009"/>
                </a:lnTo>
                <a:lnTo>
                  <a:pt x="722" y="2011"/>
                </a:lnTo>
                <a:lnTo>
                  <a:pt x="722" y="2012"/>
                </a:lnTo>
                <a:lnTo>
                  <a:pt x="722" y="2013"/>
                </a:lnTo>
                <a:lnTo>
                  <a:pt x="722" y="2015"/>
                </a:lnTo>
                <a:lnTo>
                  <a:pt x="722" y="2016"/>
                </a:lnTo>
                <a:lnTo>
                  <a:pt x="722" y="2016"/>
                </a:lnTo>
                <a:lnTo>
                  <a:pt x="722" y="2019"/>
                </a:lnTo>
                <a:lnTo>
                  <a:pt x="721" y="2022"/>
                </a:lnTo>
                <a:lnTo>
                  <a:pt x="721" y="2023"/>
                </a:lnTo>
                <a:lnTo>
                  <a:pt x="721" y="2026"/>
                </a:lnTo>
                <a:lnTo>
                  <a:pt x="729" y="2024"/>
                </a:lnTo>
                <a:lnTo>
                  <a:pt x="737" y="2023"/>
                </a:lnTo>
                <a:lnTo>
                  <a:pt x="740" y="2022"/>
                </a:lnTo>
                <a:lnTo>
                  <a:pt x="746" y="2020"/>
                </a:lnTo>
                <a:lnTo>
                  <a:pt x="755" y="2019"/>
                </a:lnTo>
                <a:close/>
                <a:moveTo>
                  <a:pt x="823" y="2019"/>
                </a:moveTo>
                <a:lnTo>
                  <a:pt x="821" y="2019"/>
                </a:lnTo>
                <a:lnTo>
                  <a:pt x="820" y="2019"/>
                </a:lnTo>
                <a:lnTo>
                  <a:pt x="820" y="2018"/>
                </a:lnTo>
                <a:lnTo>
                  <a:pt x="820" y="2016"/>
                </a:lnTo>
                <a:lnTo>
                  <a:pt x="814" y="2019"/>
                </a:lnTo>
                <a:lnTo>
                  <a:pt x="813" y="2020"/>
                </a:lnTo>
                <a:lnTo>
                  <a:pt x="812" y="2020"/>
                </a:lnTo>
                <a:lnTo>
                  <a:pt x="810" y="2022"/>
                </a:lnTo>
                <a:lnTo>
                  <a:pt x="805" y="2013"/>
                </a:lnTo>
                <a:lnTo>
                  <a:pt x="802" y="2015"/>
                </a:lnTo>
                <a:lnTo>
                  <a:pt x="806" y="2019"/>
                </a:lnTo>
                <a:lnTo>
                  <a:pt x="803" y="2020"/>
                </a:lnTo>
                <a:lnTo>
                  <a:pt x="803" y="2022"/>
                </a:lnTo>
                <a:lnTo>
                  <a:pt x="799" y="2016"/>
                </a:lnTo>
                <a:lnTo>
                  <a:pt x="798" y="2015"/>
                </a:lnTo>
                <a:lnTo>
                  <a:pt x="802" y="2013"/>
                </a:lnTo>
                <a:lnTo>
                  <a:pt x="808" y="2009"/>
                </a:lnTo>
                <a:lnTo>
                  <a:pt x="810" y="2008"/>
                </a:lnTo>
                <a:lnTo>
                  <a:pt x="813" y="2007"/>
                </a:lnTo>
                <a:lnTo>
                  <a:pt x="809" y="2000"/>
                </a:lnTo>
                <a:lnTo>
                  <a:pt x="808" y="1998"/>
                </a:lnTo>
                <a:lnTo>
                  <a:pt x="803" y="1992"/>
                </a:lnTo>
                <a:lnTo>
                  <a:pt x="801" y="1986"/>
                </a:lnTo>
                <a:lnTo>
                  <a:pt x="798" y="1988"/>
                </a:lnTo>
                <a:lnTo>
                  <a:pt x="798" y="1989"/>
                </a:lnTo>
                <a:lnTo>
                  <a:pt x="795" y="1990"/>
                </a:lnTo>
                <a:lnTo>
                  <a:pt x="794" y="1992"/>
                </a:lnTo>
                <a:lnTo>
                  <a:pt x="791" y="1993"/>
                </a:lnTo>
                <a:lnTo>
                  <a:pt x="786" y="1996"/>
                </a:lnTo>
                <a:lnTo>
                  <a:pt x="784" y="1997"/>
                </a:lnTo>
                <a:lnTo>
                  <a:pt x="782" y="1998"/>
                </a:lnTo>
                <a:lnTo>
                  <a:pt x="780" y="2000"/>
                </a:lnTo>
                <a:lnTo>
                  <a:pt x="778" y="2001"/>
                </a:lnTo>
                <a:lnTo>
                  <a:pt x="790" y="2020"/>
                </a:lnTo>
                <a:lnTo>
                  <a:pt x="791" y="2022"/>
                </a:lnTo>
                <a:lnTo>
                  <a:pt x="789" y="2023"/>
                </a:lnTo>
                <a:lnTo>
                  <a:pt x="789" y="2022"/>
                </a:lnTo>
                <a:lnTo>
                  <a:pt x="776" y="2004"/>
                </a:lnTo>
                <a:lnTo>
                  <a:pt x="776" y="2007"/>
                </a:lnTo>
                <a:lnTo>
                  <a:pt x="775" y="2011"/>
                </a:lnTo>
                <a:lnTo>
                  <a:pt x="775" y="2013"/>
                </a:lnTo>
                <a:lnTo>
                  <a:pt x="774" y="2016"/>
                </a:lnTo>
                <a:lnTo>
                  <a:pt x="772" y="2018"/>
                </a:lnTo>
                <a:lnTo>
                  <a:pt x="771" y="2022"/>
                </a:lnTo>
                <a:lnTo>
                  <a:pt x="771" y="2024"/>
                </a:lnTo>
                <a:lnTo>
                  <a:pt x="769" y="2027"/>
                </a:lnTo>
                <a:lnTo>
                  <a:pt x="767" y="2034"/>
                </a:lnTo>
                <a:lnTo>
                  <a:pt x="767" y="2032"/>
                </a:lnTo>
                <a:lnTo>
                  <a:pt x="768" y="2028"/>
                </a:lnTo>
                <a:lnTo>
                  <a:pt x="767" y="2028"/>
                </a:lnTo>
                <a:lnTo>
                  <a:pt x="765" y="2035"/>
                </a:lnTo>
                <a:lnTo>
                  <a:pt x="767" y="2034"/>
                </a:lnTo>
                <a:lnTo>
                  <a:pt x="767" y="2037"/>
                </a:lnTo>
                <a:lnTo>
                  <a:pt x="765" y="2038"/>
                </a:lnTo>
                <a:lnTo>
                  <a:pt x="764" y="2039"/>
                </a:lnTo>
                <a:lnTo>
                  <a:pt x="763" y="2039"/>
                </a:lnTo>
                <a:lnTo>
                  <a:pt x="760" y="2041"/>
                </a:lnTo>
                <a:lnTo>
                  <a:pt x="756" y="2043"/>
                </a:lnTo>
                <a:lnTo>
                  <a:pt x="753" y="2045"/>
                </a:lnTo>
                <a:lnTo>
                  <a:pt x="753" y="2049"/>
                </a:lnTo>
                <a:lnTo>
                  <a:pt x="753" y="2054"/>
                </a:lnTo>
                <a:lnTo>
                  <a:pt x="753" y="2061"/>
                </a:lnTo>
                <a:lnTo>
                  <a:pt x="756" y="2062"/>
                </a:lnTo>
                <a:lnTo>
                  <a:pt x="760" y="2061"/>
                </a:lnTo>
                <a:lnTo>
                  <a:pt x="761" y="2061"/>
                </a:lnTo>
                <a:lnTo>
                  <a:pt x="764" y="2060"/>
                </a:lnTo>
                <a:lnTo>
                  <a:pt x="767" y="2056"/>
                </a:lnTo>
                <a:lnTo>
                  <a:pt x="767" y="2057"/>
                </a:lnTo>
                <a:lnTo>
                  <a:pt x="767" y="2060"/>
                </a:lnTo>
                <a:lnTo>
                  <a:pt x="772" y="2060"/>
                </a:lnTo>
                <a:lnTo>
                  <a:pt x="774" y="2060"/>
                </a:lnTo>
                <a:lnTo>
                  <a:pt x="774" y="2061"/>
                </a:lnTo>
                <a:lnTo>
                  <a:pt x="774" y="2062"/>
                </a:lnTo>
                <a:lnTo>
                  <a:pt x="772" y="2062"/>
                </a:lnTo>
                <a:lnTo>
                  <a:pt x="772" y="2064"/>
                </a:lnTo>
                <a:lnTo>
                  <a:pt x="771" y="2067"/>
                </a:lnTo>
                <a:lnTo>
                  <a:pt x="769" y="2067"/>
                </a:lnTo>
                <a:lnTo>
                  <a:pt x="765" y="2064"/>
                </a:lnTo>
                <a:lnTo>
                  <a:pt x="764" y="2069"/>
                </a:lnTo>
                <a:lnTo>
                  <a:pt x="767" y="2069"/>
                </a:lnTo>
                <a:lnTo>
                  <a:pt x="768" y="2071"/>
                </a:lnTo>
                <a:lnTo>
                  <a:pt x="768" y="2069"/>
                </a:lnTo>
                <a:lnTo>
                  <a:pt x="769" y="2069"/>
                </a:lnTo>
                <a:lnTo>
                  <a:pt x="772" y="2068"/>
                </a:lnTo>
                <a:lnTo>
                  <a:pt x="774" y="2068"/>
                </a:lnTo>
                <a:lnTo>
                  <a:pt x="775" y="2067"/>
                </a:lnTo>
                <a:lnTo>
                  <a:pt x="776" y="2065"/>
                </a:lnTo>
                <a:lnTo>
                  <a:pt x="778" y="2065"/>
                </a:lnTo>
                <a:lnTo>
                  <a:pt x="779" y="2064"/>
                </a:lnTo>
                <a:lnTo>
                  <a:pt x="780" y="2062"/>
                </a:lnTo>
                <a:lnTo>
                  <a:pt x="782" y="2062"/>
                </a:lnTo>
                <a:lnTo>
                  <a:pt x="783" y="2061"/>
                </a:lnTo>
                <a:lnTo>
                  <a:pt x="784" y="2061"/>
                </a:lnTo>
                <a:lnTo>
                  <a:pt x="784" y="2060"/>
                </a:lnTo>
                <a:lnTo>
                  <a:pt x="787" y="2060"/>
                </a:lnTo>
                <a:lnTo>
                  <a:pt x="789" y="2058"/>
                </a:lnTo>
                <a:lnTo>
                  <a:pt x="790" y="2057"/>
                </a:lnTo>
                <a:lnTo>
                  <a:pt x="791" y="2056"/>
                </a:lnTo>
                <a:lnTo>
                  <a:pt x="794" y="2054"/>
                </a:lnTo>
                <a:lnTo>
                  <a:pt x="797" y="2053"/>
                </a:lnTo>
                <a:lnTo>
                  <a:pt x="798" y="2052"/>
                </a:lnTo>
                <a:lnTo>
                  <a:pt x="799" y="2050"/>
                </a:lnTo>
                <a:lnTo>
                  <a:pt x="801" y="2052"/>
                </a:lnTo>
                <a:lnTo>
                  <a:pt x="802" y="2050"/>
                </a:lnTo>
                <a:lnTo>
                  <a:pt x="806" y="2052"/>
                </a:lnTo>
                <a:lnTo>
                  <a:pt x="808" y="2050"/>
                </a:lnTo>
                <a:lnTo>
                  <a:pt x="808" y="2049"/>
                </a:lnTo>
                <a:lnTo>
                  <a:pt x="809" y="2047"/>
                </a:lnTo>
                <a:lnTo>
                  <a:pt x="810" y="2045"/>
                </a:lnTo>
                <a:lnTo>
                  <a:pt x="812" y="2042"/>
                </a:lnTo>
                <a:lnTo>
                  <a:pt x="813" y="2038"/>
                </a:lnTo>
                <a:lnTo>
                  <a:pt x="816" y="2034"/>
                </a:lnTo>
                <a:lnTo>
                  <a:pt x="816" y="2032"/>
                </a:lnTo>
                <a:lnTo>
                  <a:pt x="817" y="2028"/>
                </a:lnTo>
                <a:lnTo>
                  <a:pt x="818" y="2027"/>
                </a:lnTo>
                <a:lnTo>
                  <a:pt x="820" y="2026"/>
                </a:lnTo>
                <a:lnTo>
                  <a:pt x="820" y="2024"/>
                </a:lnTo>
                <a:lnTo>
                  <a:pt x="821" y="2023"/>
                </a:lnTo>
                <a:lnTo>
                  <a:pt x="821" y="2022"/>
                </a:lnTo>
                <a:lnTo>
                  <a:pt x="823" y="2019"/>
                </a:lnTo>
                <a:close/>
                <a:moveTo>
                  <a:pt x="831" y="2009"/>
                </a:moveTo>
                <a:lnTo>
                  <a:pt x="827" y="2000"/>
                </a:lnTo>
                <a:lnTo>
                  <a:pt x="825" y="1998"/>
                </a:lnTo>
                <a:lnTo>
                  <a:pt x="827" y="1997"/>
                </a:lnTo>
                <a:lnTo>
                  <a:pt x="823" y="1992"/>
                </a:lnTo>
                <a:lnTo>
                  <a:pt x="825" y="1990"/>
                </a:lnTo>
                <a:lnTo>
                  <a:pt x="825" y="1989"/>
                </a:lnTo>
                <a:lnTo>
                  <a:pt x="828" y="1988"/>
                </a:lnTo>
                <a:lnTo>
                  <a:pt x="823" y="1979"/>
                </a:lnTo>
                <a:lnTo>
                  <a:pt x="821" y="1978"/>
                </a:lnTo>
                <a:lnTo>
                  <a:pt x="821" y="1977"/>
                </a:lnTo>
                <a:lnTo>
                  <a:pt x="820" y="1978"/>
                </a:lnTo>
                <a:lnTo>
                  <a:pt x="818" y="1979"/>
                </a:lnTo>
                <a:lnTo>
                  <a:pt x="817" y="1979"/>
                </a:lnTo>
                <a:lnTo>
                  <a:pt x="816" y="1981"/>
                </a:lnTo>
                <a:lnTo>
                  <a:pt x="814" y="1979"/>
                </a:lnTo>
                <a:lnTo>
                  <a:pt x="812" y="1981"/>
                </a:lnTo>
                <a:lnTo>
                  <a:pt x="810" y="1982"/>
                </a:lnTo>
                <a:lnTo>
                  <a:pt x="823" y="2000"/>
                </a:lnTo>
                <a:lnTo>
                  <a:pt x="821" y="2001"/>
                </a:lnTo>
                <a:lnTo>
                  <a:pt x="821" y="2003"/>
                </a:lnTo>
                <a:lnTo>
                  <a:pt x="818" y="2004"/>
                </a:lnTo>
                <a:lnTo>
                  <a:pt x="824" y="2015"/>
                </a:lnTo>
                <a:lnTo>
                  <a:pt x="825" y="2013"/>
                </a:lnTo>
                <a:lnTo>
                  <a:pt x="828" y="2012"/>
                </a:lnTo>
                <a:lnTo>
                  <a:pt x="829" y="2011"/>
                </a:lnTo>
                <a:lnTo>
                  <a:pt x="831" y="2011"/>
                </a:lnTo>
                <a:lnTo>
                  <a:pt x="831" y="2009"/>
                </a:lnTo>
                <a:close/>
                <a:moveTo>
                  <a:pt x="839" y="2005"/>
                </a:moveTo>
                <a:lnTo>
                  <a:pt x="832" y="1994"/>
                </a:lnTo>
                <a:lnTo>
                  <a:pt x="832" y="1996"/>
                </a:lnTo>
                <a:lnTo>
                  <a:pt x="831" y="1996"/>
                </a:lnTo>
                <a:lnTo>
                  <a:pt x="831" y="1997"/>
                </a:lnTo>
                <a:lnTo>
                  <a:pt x="829" y="1997"/>
                </a:lnTo>
                <a:lnTo>
                  <a:pt x="828" y="1998"/>
                </a:lnTo>
                <a:lnTo>
                  <a:pt x="833" y="2008"/>
                </a:lnTo>
                <a:lnTo>
                  <a:pt x="835" y="2008"/>
                </a:lnTo>
                <a:lnTo>
                  <a:pt x="837" y="2005"/>
                </a:lnTo>
                <a:lnTo>
                  <a:pt x="839" y="2005"/>
                </a:lnTo>
                <a:close/>
                <a:moveTo>
                  <a:pt x="859" y="1992"/>
                </a:moveTo>
                <a:lnTo>
                  <a:pt x="858" y="1990"/>
                </a:lnTo>
                <a:lnTo>
                  <a:pt x="857" y="1986"/>
                </a:lnTo>
                <a:lnTo>
                  <a:pt x="855" y="1985"/>
                </a:lnTo>
                <a:lnTo>
                  <a:pt x="852" y="1984"/>
                </a:lnTo>
                <a:lnTo>
                  <a:pt x="851" y="1984"/>
                </a:lnTo>
                <a:lnTo>
                  <a:pt x="851" y="1984"/>
                </a:lnTo>
                <a:lnTo>
                  <a:pt x="852" y="1986"/>
                </a:lnTo>
                <a:lnTo>
                  <a:pt x="854" y="1988"/>
                </a:lnTo>
                <a:lnTo>
                  <a:pt x="857" y="1990"/>
                </a:lnTo>
                <a:lnTo>
                  <a:pt x="858" y="1993"/>
                </a:lnTo>
                <a:lnTo>
                  <a:pt x="859" y="1992"/>
                </a:lnTo>
                <a:close/>
                <a:moveTo>
                  <a:pt x="862" y="1997"/>
                </a:moveTo>
                <a:lnTo>
                  <a:pt x="861" y="1994"/>
                </a:lnTo>
                <a:lnTo>
                  <a:pt x="859" y="1996"/>
                </a:lnTo>
                <a:lnTo>
                  <a:pt x="861" y="1998"/>
                </a:lnTo>
                <a:lnTo>
                  <a:pt x="862" y="1997"/>
                </a:lnTo>
                <a:close/>
                <a:moveTo>
                  <a:pt x="865" y="2003"/>
                </a:moveTo>
                <a:lnTo>
                  <a:pt x="863" y="2001"/>
                </a:lnTo>
                <a:lnTo>
                  <a:pt x="863" y="1998"/>
                </a:lnTo>
                <a:lnTo>
                  <a:pt x="862" y="2000"/>
                </a:lnTo>
                <a:lnTo>
                  <a:pt x="863" y="2003"/>
                </a:lnTo>
                <a:lnTo>
                  <a:pt x="865" y="2003"/>
                </a:lnTo>
                <a:close/>
                <a:moveTo>
                  <a:pt x="869" y="1971"/>
                </a:moveTo>
                <a:lnTo>
                  <a:pt x="867" y="1971"/>
                </a:lnTo>
                <a:lnTo>
                  <a:pt x="866" y="1973"/>
                </a:lnTo>
                <a:lnTo>
                  <a:pt x="858" y="1958"/>
                </a:lnTo>
                <a:lnTo>
                  <a:pt x="855" y="1954"/>
                </a:lnTo>
                <a:lnTo>
                  <a:pt x="852" y="1950"/>
                </a:lnTo>
                <a:lnTo>
                  <a:pt x="850" y="1950"/>
                </a:lnTo>
                <a:lnTo>
                  <a:pt x="847" y="1951"/>
                </a:lnTo>
                <a:lnTo>
                  <a:pt x="846" y="1951"/>
                </a:lnTo>
                <a:lnTo>
                  <a:pt x="842" y="1952"/>
                </a:lnTo>
                <a:lnTo>
                  <a:pt x="836" y="1945"/>
                </a:lnTo>
                <a:lnTo>
                  <a:pt x="835" y="1945"/>
                </a:lnTo>
                <a:lnTo>
                  <a:pt x="836" y="1944"/>
                </a:lnTo>
                <a:lnTo>
                  <a:pt x="842" y="1940"/>
                </a:lnTo>
                <a:lnTo>
                  <a:pt x="844" y="1940"/>
                </a:lnTo>
                <a:lnTo>
                  <a:pt x="851" y="1936"/>
                </a:lnTo>
                <a:lnTo>
                  <a:pt x="844" y="1928"/>
                </a:lnTo>
                <a:lnTo>
                  <a:pt x="837" y="1918"/>
                </a:lnTo>
                <a:lnTo>
                  <a:pt x="833" y="1921"/>
                </a:lnTo>
                <a:lnTo>
                  <a:pt x="829" y="1922"/>
                </a:lnTo>
                <a:lnTo>
                  <a:pt x="824" y="1917"/>
                </a:lnTo>
                <a:lnTo>
                  <a:pt x="814" y="1924"/>
                </a:lnTo>
                <a:lnTo>
                  <a:pt x="813" y="1924"/>
                </a:lnTo>
                <a:lnTo>
                  <a:pt x="798" y="1935"/>
                </a:lnTo>
                <a:lnTo>
                  <a:pt x="802" y="1941"/>
                </a:lnTo>
                <a:lnTo>
                  <a:pt x="805" y="1945"/>
                </a:lnTo>
                <a:lnTo>
                  <a:pt x="806" y="1947"/>
                </a:lnTo>
                <a:lnTo>
                  <a:pt x="808" y="1950"/>
                </a:lnTo>
                <a:lnTo>
                  <a:pt x="812" y="1955"/>
                </a:lnTo>
                <a:lnTo>
                  <a:pt x="814" y="1959"/>
                </a:lnTo>
                <a:lnTo>
                  <a:pt x="818" y="1967"/>
                </a:lnTo>
                <a:lnTo>
                  <a:pt x="821" y="1962"/>
                </a:lnTo>
                <a:lnTo>
                  <a:pt x="823" y="1960"/>
                </a:lnTo>
                <a:lnTo>
                  <a:pt x="824" y="1960"/>
                </a:lnTo>
                <a:lnTo>
                  <a:pt x="831" y="1958"/>
                </a:lnTo>
                <a:lnTo>
                  <a:pt x="831" y="1956"/>
                </a:lnTo>
                <a:lnTo>
                  <a:pt x="832" y="1956"/>
                </a:lnTo>
                <a:lnTo>
                  <a:pt x="836" y="1962"/>
                </a:lnTo>
                <a:lnTo>
                  <a:pt x="835" y="1963"/>
                </a:lnTo>
                <a:lnTo>
                  <a:pt x="831" y="1966"/>
                </a:lnTo>
                <a:lnTo>
                  <a:pt x="832" y="1967"/>
                </a:lnTo>
                <a:lnTo>
                  <a:pt x="828" y="1971"/>
                </a:lnTo>
                <a:lnTo>
                  <a:pt x="827" y="1973"/>
                </a:lnTo>
                <a:lnTo>
                  <a:pt x="824" y="1973"/>
                </a:lnTo>
                <a:lnTo>
                  <a:pt x="835" y="1992"/>
                </a:lnTo>
                <a:lnTo>
                  <a:pt x="837" y="1990"/>
                </a:lnTo>
                <a:lnTo>
                  <a:pt x="839" y="1989"/>
                </a:lnTo>
                <a:lnTo>
                  <a:pt x="843" y="1986"/>
                </a:lnTo>
                <a:lnTo>
                  <a:pt x="844" y="1985"/>
                </a:lnTo>
                <a:lnTo>
                  <a:pt x="846" y="1986"/>
                </a:lnTo>
                <a:lnTo>
                  <a:pt x="850" y="1993"/>
                </a:lnTo>
                <a:lnTo>
                  <a:pt x="854" y="2000"/>
                </a:lnTo>
                <a:lnTo>
                  <a:pt x="857" y="2001"/>
                </a:lnTo>
                <a:lnTo>
                  <a:pt x="847" y="1985"/>
                </a:lnTo>
                <a:lnTo>
                  <a:pt x="847" y="1984"/>
                </a:lnTo>
                <a:lnTo>
                  <a:pt x="835" y="1966"/>
                </a:lnTo>
                <a:lnTo>
                  <a:pt x="836" y="1964"/>
                </a:lnTo>
                <a:lnTo>
                  <a:pt x="850" y="1984"/>
                </a:lnTo>
                <a:lnTo>
                  <a:pt x="852" y="1982"/>
                </a:lnTo>
                <a:lnTo>
                  <a:pt x="854" y="1981"/>
                </a:lnTo>
                <a:lnTo>
                  <a:pt x="855" y="1982"/>
                </a:lnTo>
                <a:lnTo>
                  <a:pt x="866" y="2000"/>
                </a:lnTo>
                <a:lnTo>
                  <a:pt x="866" y="1996"/>
                </a:lnTo>
                <a:lnTo>
                  <a:pt x="866" y="1992"/>
                </a:lnTo>
                <a:lnTo>
                  <a:pt x="866" y="1989"/>
                </a:lnTo>
                <a:lnTo>
                  <a:pt x="867" y="1985"/>
                </a:lnTo>
                <a:lnTo>
                  <a:pt x="869" y="1985"/>
                </a:lnTo>
                <a:lnTo>
                  <a:pt x="867" y="1981"/>
                </a:lnTo>
                <a:lnTo>
                  <a:pt x="867" y="1977"/>
                </a:lnTo>
                <a:lnTo>
                  <a:pt x="867" y="1974"/>
                </a:lnTo>
                <a:lnTo>
                  <a:pt x="867" y="1973"/>
                </a:lnTo>
                <a:lnTo>
                  <a:pt x="869" y="1973"/>
                </a:lnTo>
                <a:lnTo>
                  <a:pt x="869" y="1971"/>
                </a:lnTo>
                <a:close/>
                <a:moveTo>
                  <a:pt x="885" y="1960"/>
                </a:moveTo>
                <a:lnTo>
                  <a:pt x="881" y="1955"/>
                </a:lnTo>
                <a:lnTo>
                  <a:pt x="880" y="1952"/>
                </a:lnTo>
                <a:lnTo>
                  <a:pt x="878" y="1950"/>
                </a:lnTo>
                <a:lnTo>
                  <a:pt x="876" y="1951"/>
                </a:lnTo>
                <a:lnTo>
                  <a:pt x="877" y="1952"/>
                </a:lnTo>
                <a:lnTo>
                  <a:pt x="877" y="1954"/>
                </a:lnTo>
                <a:lnTo>
                  <a:pt x="880" y="1956"/>
                </a:lnTo>
                <a:lnTo>
                  <a:pt x="884" y="1962"/>
                </a:lnTo>
                <a:lnTo>
                  <a:pt x="885" y="1960"/>
                </a:lnTo>
                <a:close/>
                <a:moveTo>
                  <a:pt x="885" y="1856"/>
                </a:moveTo>
                <a:lnTo>
                  <a:pt x="884" y="1856"/>
                </a:lnTo>
                <a:lnTo>
                  <a:pt x="882" y="1854"/>
                </a:lnTo>
                <a:lnTo>
                  <a:pt x="878" y="1853"/>
                </a:lnTo>
                <a:lnTo>
                  <a:pt x="877" y="1852"/>
                </a:lnTo>
                <a:lnTo>
                  <a:pt x="876" y="1852"/>
                </a:lnTo>
                <a:lnTo>
                  <a:pt x="874" y="1852"/>
                </a:lnTo>
                <a:lnTo>
                  <a:pt x="873" y="1852"/>
                </a:lnTo>
                <a:lnTo>
                  <a:pt x="871" y="1850"/>
                </a:lnTo>
                <a:lnTo>
                  <a:pt x="870" y="1850"/>
                </a:lnTo>
                <a:lnTo>
                  <a:pt x="869" y="1849"/>
                </a:lnTo>
                <a:lnTo>
                  <a:pt x="867" y="1849"/>
                </a:lnTo>
                <a:lnTo>
                  <a:pt x="867" y="1848"/>
                </a:lnTo>
                <a:lnTo>
                  <a:pt x="866" y="1846"/>
                </a:lnTo>
                <a:lnTo>
                  <a:pt x="865" y="1848"/>
                </a:lnTo>
                <a:lnTo>
                  <a:pt x="865" y="1849"/>
                </a:lnTo>
                <a:lnTo>
                  <a:pt x="865" y="1850"/>
                </a:lnTo>
                <a:lnTo>
                  <a:pt x="863" y="1860"/>
                </a:lnTo>
                <a:lnTo>
                  <a:pt x="863" y="1860"/>
                </a:lnTo>
                <a:lnTo>
                  <a:pt x="863" y="1867"/>
                </a:lnTo>
                <a:lnTo>
                  <a:pt x="881" y="1876"/>
                </a:lnTo>
                <a:lnTo>
                  <a:pt x="881" y="1875"/>
                </a:lnTo>
                <a:lnTo>
                  <a:pt x="874" y="1862"/>
                </a:lnTo>
                <a:lnTo>
                  <a:pt x="885" y="1856"/>
                </a:lnTo>
                <a:close/>
                <a:moveTo>
                  <a:pt x="942" y="1789"/>
                </a:moveTo>
                <a:lnTo>
                  <a:pt x="944" y="1792"/>
                </a:lnTo>
                <a:lnTo>
                  <a:pt x="945" y="1792"/>
                </a:lnTo>
                <a:lnTo>
                  <a:pt x="946" y="1793"/>
                </a:lnTo>
                <a:lnTo>
                  <a:pt x="948" y="1788"/>
                </a:lnTo>
                <a:lnTo>
                  <a:pt x="944" y="1786"/>
                </a:lnTo>
                <a:lnTo>
                  <a:pt x="942" y="1789"/>
                </a:lnTo>
                <a:close/>
                <a:moveTo>
                  <a:pt x="929" y="1862"/>
                </a:moveTo>
                <a:lnTo>
                  <a:pt x="934" y="1852"/>
                </a:lnTo>
                <a:lnTo>
                  <a:pt x="935" y="1852"/>
                </a:lnTo>
                <a:lnTo>
                  <a:pt x="937" y="1852"/>
                </a:lnTo>
                <a:lnTo>
                  <a:pt x="939" y="1853"/>
                </a:lnTo>
                <a:lnTo>
                  <a:pt x="939" y="1852"/>
                </a:lnTo>
                <a:lnTo>
                  <a:pt x="942" y="1850"/>
                </a:lnTo>
                <a:lnTo>
                  <a:pt x="942" y="1849"/>
                </a:lnTo>
                <a:lnTo>
                  <a:pt x="944" y="1848"/>
                </a:lnTo>
                <a:lnTo>
                  <a:pt x="944" y="1846"/>
                </a:lnTo>
                <a:lnTo>
                  <a:pt x="945" y="1846"/>
                </a:lnTo>
                <a:lnTo>
                  <a:pt x="945" y="1845"/>
                </a:lnTo>
                <a:lnTo>
                  <a:pt x="945" y="1843"/>
                </a:lnTo>
                <a:lnTo>
                  <a:pt x="942" y="1842"/>
                </a:lnTo>
                <a:lnTo>
                  <a:pt x="941" y="1841"/>
                </a:lnTo>
                <a:lnTo>
                  <a:pt x="942" y="1839"/>
                </a:lnTo>
                <a:lnTo>
                  <a:pt x="949" y="1826"/>
                </a:lnTo>
                <a:lnTo>
                  <a:pt x="952" y="1820"/>
                </a:lnTo>
                <a:lnTo>
                  <a:pt x="957" y="1809"/>
                </a:lnTo>
                <a:lnTo>
                  <a:pt x="958" y="1811"/>
                </a:lnTo>
                <a:lnTo>
                  <a:pt x="961" y="1812"/>
                </a:lnTo>
                <a:lnTo>
                  <a:pt x="961" y="1811"/>
                </a:lnTo>
                <a:lnTo>
                  <a:pt x="960" y="1808"/>
                </a:lnTo>
                <a:lnTo>
                  <a:pt x="958" y="1808"/>
                </a:lnTo>
                <a:lnTo>
                  <a:pt x="960" y="1805"/>
                </a:lnTo>
                <a:lnTo>
                  <a:pt x="960" y="1804"/>
                </a:lnTo>
                <a:lnTo>
                  <a:pt x="957" y="1803"/>
                </a:lnTo>
                <a:lnTo>
                  <a:pt x="956" y="1803"/>
                </a:lnTo>
                <a:lnTo>
                  <a:pt x="956" y="1801"/>
                </a:lnTo>
                <a:lnTo>
                  <a:pt x="954" y="1801"/>
                </a:lnTo>
                <a:lnTo>
                  <a:pt x="954" y="1800"/>
                </a:lnTo>
                <a:lnTo>
                  <a:pt x="952" y="1799"/>
                </a:lnTo>
                <a:lnTo>
                  <a:pt x="948" y="1808"/>
                </a:lnTo>
                <a:lnTo>
                  <a:pt x="944" y="1816"/>
                </a:lnTo>
                <a:lnTo>
                  <a:pt x="946" y="1822"/>
                </a:lnTo>
                <a:lnTo>
                  <a:pt x="949" y="1816"/>
                </a:lnTo>
                <a:lnTo>
                  <a:pt x="950" y="1818"/>
                </a:lnTo>
                <a:lnTo>
                  <a:pt x="930" y="1857"/>
                </a:lnTo>
                <a:lnTo>
                  <a:pt x="929" y="1862"/>
                </a:lnTo>
                <a:close/>
                <a:moveTo>
                  <a:pt x="930" y="1891"/>
                </a:moveTo>
                <a:lnTo>
                  <a:pt x="930" y="1895"/>
                </a:lnTo>
                <a:lnTo>
                  <a:pt x="931" y="1895"/>
                </a:lnTo>
                <a:lnTo>
                  <a:pt x="933" y="1895"/>
                </a:lnTo>
                <a:lnTo>
                  <a:pt x="933" y="1892"/>
                </a:lnTo>
                <a:lnTo>
                  <a:pt x="930" y="1891"/>
                </a:lnTo>
                <a:close/>
                <a:moveTo>
                  <a:pt x="911" y="1907"/>
                </a:moveTo>
                <a:lnTo>
                  <a:pt x="911" y="1909"/>
                </a:lnTo>
                <a:lnTo>
                  <a:pt x="910" y="1909"/>
                </a:lnTo>
                <a:lnTo>
                  <a:pt x="907" y="1910"/>
                </a:lnTo>
                <a:lnTo>
                  <a:pt x="908" y="1911"/>
                </a:lnTo>
                <a:lnTo>
                  <a:pt x="910" y="1911"/>
                </a:lnTo>
                <a:lnTo>
                  <a:pt x="910" y="1910"/>
                </a:lnTo>
                <a:lnTo>
                  <a:pt x="911" y="1910"/>
                </a:lnTo>
                <a:lnTo>
                  <a:pt x="912" y="1910"/>
                </a:lnTo>
                <a:lnTo>
                  <a:pt x="914" y="1909"/>
                </a:lnTo>
                <a:lnTo>
                  <a:pt x="915" y="1907"/>
                </a:lnTo>
                <a:lnTo>
                  <a:pt x="914" y="1905"/>
                </a:lnTo>
                <a:lnTo>
                  <a:pt x="914" y="1901"/>
                </a:lnTo>
                <a:lnTo>
                  <a:pt x="911" y="1901"/>
                </a:lnTo>
                <a:lnTo>
                  <a:pt x="911" y="1902"/>
                </a:lnTo>
                <a:lnTo>
                  <a:pt x="910" y="1902"/>
                </a:lnTo>
                <a:lnTo>
                  <a:pt x="907" y="1902"/>
                </a:lnTo>
                <a:lnTo>
                  <a:pt x="907" y="1905"/>
                </a:lnTo>
                <a:lnTo>
                  <a:pt x="907" y="1907"/>
                </a:lnTo>
                <a:lnTo>
                  <a:pt x="910" y="1907"/>
                </a:lnTo>
                <a:lnTo>
                  <a:pt x="911" y="1907"/>
                </a:lnTo>
                <a:close/>
                <a:moveTo>
                  <a:pt x="900" y="1918"/>
                </a:moveTo>
                <a:lnTo>
                  <a:pt x="901" y="1920"/>
                </a:lnTo>
                <a:lnTo>
                  <a:pt x="908" y="1930"/>
                </a:lnTo>
                <a:lnTo>
                  <a:pt x="910" y="1932"/>
                </a:lnTo>
                <a:lnTo>
                  <a:pt x="916" y="1941"/>
                </a:lnTo>
                <a:lnTo>
                  <a:pt x="916" y="1943"/>
                </a:lnTo>
                <a:lnTo>
                  <a:pt x="915" y="1944"/>
                </a:lnTo>
                <a:lnTo>
                  <a:pt x="916" y="1945"/>
                </a:lnTo>
                <a:lnTo>
                  <a:pt x="918" y="1948"/>
                </a:lnTo>
                <a:lnTo>
                  <a:pt x="919" y="1951"/>
                </a:lnTo>
                <a:lnTo>
                  <a:pt x="919" y="1951"/>
                </a:lnTo>
                <a:lnTo>
                  <a:pt x="915" y="1954"/>
                </a:lnTo>
                <a:lnTo>
                  <a:pt x="916" y="1955"/>
                </a:lnTo>
                <a:lnTo>
                  <a:pt x="918" y="1958"/>
                </a:lnTo>
                <a:lnTo>
                  <a:pt x="920" y="1955"/>
                </a:lnTo>
                <a:lnTo>
                  <a:pt x="922" y="1955"/>
                </a:lnTo>
                <a:lnTo>
                  <a:pt x="920" y="1954"/>
                </a:lnTo>
                <a:lnTo>
                  <a:pt x="920" y="1952"/>
                </a:lnTo>
                <a:lnTo>
                  <a:pt x="922" y="1952"/>
                </a:lnTo>
                <a:lnTo>
                  <a:pt x="922" y="1954"/>
                </a:lnTo>
                <a:lnTo>
                  <a:pt x="923" y="1955"/>
                </a:lnTo>
                <a:lnTo>
                  <a:pt x="924" y="1956"/>
                </a:lnTo>
                <a:lnTo>
                  <a:pt x="926" y="1958"/>
                </a:lnTo>
                <a:lnTo>
                  <a:pt x="927" y="1959"/>
                </a:lnTo>
                <a:lnTo>
                  <a:pt x="929" y="1962"/>
                </a:lnTo>
                <a:lnTo>
                  <a:pt x="930" y="1962"/>
                </a:lnTo>
                <a:lnTo>
                  <a:pt x="933" y="1959"/>
                </a:lnTo>
                <a:lnTo>
                  <a:pt x="931" y="1958"/>
                </a:lnTo>
                <a:lnTo>
                  <a:pt x="927" y="1950"/>
                </a:lnTo>
                <a:lnTo>
                  <a:pt x="920" y="1940"/>
                </a:lnTo>
                <a:lnTo>
                  <a:pt x="920" y="1939"/>
                </a:lnTo>
                <a:lnTo>
                  <a:pt x="922" y="1939"/>
                </a:lnTo>
                <a:lnTo>
                  <a:pt x="923" y="1937"/>
                </a:lnTo>
                <a:lnTo>
                  <a:pt x="924" y="1937"/>
                </a:lnTo>
                <a:lnTo>
                  <a:pt x="926" y="1936"/>
                </a:lnTo>
                <a:lnTo>
                  <a:pt x="929" y="1935"/>
                </a:lnTo>
                <a:lnTo>
                  <a:pt x="929" y="1933"/>
                </a:lnTo>
                <a:lnTo>
                  <a:pt x="929" y="1933"/>
                </a:lnTo>
                <a:lnTo>
                  <a:pt x="927" y="1928"/>
                </a:lnTo>
                <a:lnTo>
                  <a:pt x="926" y="1929"/>
                </a:lnTo>
                <a:lnTo>
                  <a:pt x="924" y="1929"/>
                </a:lnTo>
                <a:lnTo>
                  <a:pt x="919" y="1920"/>
                </a:lnTo>
                <a:lnTo>
                  <a:pt x="922" y="1918"/>
                </a:lnTo>
                <a:lnTo>
                  <a:pt x="916" y="1911"/>
                </a:lnTo>
                <a:lnTo>
                  <a:pt x="915" y="1913"/>
                </a:lnTo>
                <a:lnTo>
                  <a:pt x="914" y="1914"/>
                </a:lnTo>
                <a:lnTo>
                  <a:pt x="912" y="1916"/>
                </a:lnTo>
                <a:lnTo>
                  <a:pt x="910" y="1916"/>
                </a:lnTo>
                <a:lnTo>
                  <a:pt x="908" y="1916"/>
                </a:lnTo>
                <a:lnTo>
                  <a:pt x="907" y="1917"/>
                </a:lnTo>
                <a:lnTo>
                  <a:pt x="905" y="1917"/>
                </a:lnTo>
                <a:lnTo>
                  <a:pt x="904" y="1917"/>
                </a:lnTo>
                <a:lnTo>
                  <a:pt x="900" y="1918"/>
                </a:lnTo>
                <a:close/>
                <a:moveTo>
                  <a:pt x="892" y="1964"/>
                </a:moveTo>
                <a:lnTo>
                  <a:pt x="893" y="1963"/>
                </a:lnTo>
                <a:lnTo>
                  <a:pt x="896" y="1962"/>
                </a:lnTo>
                <a:lnTo>
                  <a:pt x="897" y="1962"/>
                </a:lnTo>
                <a:lnTo>
                  <a:pt x="900" y="1960"/>
                </a:lnTo>
                <a:lnTo>
                  <a:pt x="903" y="1959"/>
                </a:lnTo>
                <a:lnTo>
                  <a:pt x="899" y="1954"/>
                </a:lnTo>
                <a:lnTo>
                  <a:pt x="896" y="1955"/>
                </a:lnTo>
                <a:lnTo>
                  <a:pt x="895" y="1956"/>
                </a:lnTo>
                <a:lnTo>
                  <a:pt x="892" y="1958"/>
                </a:lnTo>
                <a:lnTo>
                  <a:pt x="890" y="1959"/>
                </a:lnTo>
                <a:lnTo>
                  <a:pt x="889" y="1960"/>
                </a:lnTo>
                <a:lnTo>
                  <a:pt x="888" y="1960"/>
                </a:lnTo>
                <a:lnTo>
                  <a:pt x="892" y="1964"/>
                </a:lnTo>
                <a:close/>
                <a:moveTo>
                  <a:pt x="911" y="1978"/>
                </a:moveTo>
                <a:lnTo>
                  <a:pt x="904" y="1971"/>
                </a:lnTo>
                <a:lnTo>
                  <a:pt x="896" y="1977"/>
                </a:lnTo>
                <a:lnTo>
                  <a:pt x="895" y="1979"/>
                </a:lnTo>
                <a:lnTo>
                  <a:pt x="890" y="1981"/>
                </a:lnTo>
                <a:lnTo>
                  <a:pt x="895" y="1985"/>
                </a:lnTo>
                <a:lnTo>
                  <a:pt x="896" y="1988"/>
                </a:lnTo>
                <a:lnTo>
                  <a:pt x="899" y="1985"/>
                </a:lnTo>
                <a:lnTo>
                  <a:pt x="901" y="1984"/>
                </a:lnTo>
                <a:lnTo>
                  <a:pt x="911" y="1978"/>
                </a:lnTo>
                <a:close/>
                <a:moveTo>
                  <a:pt x="929" y="1986"/>
                </a:moveTo>
                <a:lnTo>
                  <a:pt x="938" y="1979"/>
                </a:lnTo>
                <a:lnTo>
                  <a:pt x="926" y="1966"/>
                </a:lnTo>
                <a:lnTo>
                  <a:pt x="922" y="1970"/>
                </a:lnTo>
                <a:lnTo>
                  <a:pt x="916" y="1963"/>
                </a:lnTo>
                <a:lnTo>
                  <a:pt x="912" y="1958"/>
                </a:lnTo>
                <a:lnTo>
                  <a:pt x="904" y="1951"/>
                </a:lnTo>
                <a:lnTo>
                  <a:pt x="900" y="1952"/>
                </a:lnTo>
                <a:lnTo>
                  <a:pt x="905" y="1958"/>
                </a:lnTo>
                <a:lnTo>
                  <a:pt x="918" y="1971"/>
                </a:lnTo>
                <a:lnTo>
                  <a:pt x="920" y="1975"/>
                </a:lnTo>
                <a:lnTo>
                  <a:pt x="929" y="1986"/>
                </a:lnTo>
                <a:close/>
                <a:moveTo>
                  <a:pt x="973" y="2019"/>
                </a:moveTo>
                <a:lnTo>
                  <a:pt x="952" y="1993"/>
                </a:lnTo>
                <a:lnTo>
                  <a:pt x="942" y="2003"/>
                </a:lnTo>
                <a:lnTo>
                  <a:pt x="941" y="2005"/>
                </a:lnTo>
                <a:lnTo>
                  <a:pt x="939" y="2005"/>
                </a:lnTo>
                <a:lnTo>
                  <a:pt x="935" y="2009"/>
                </a:lnTo>
                <a:lnTo>
                  <a:pt x="931" y="2013"/>
                </a:lnTo>
                <a:lnTo>
                  <a:pt x="929" y="2016"/>
                </a:lnTo>
                <a:lnTo>
                  <a:pt x="950" y="2042"/>
                </a:lnTo>
                <a:lnTo>
                  <a:pt x="954" y="2038"/>
                </a:lnTo>
                <a:lnTo>
                  <a:pt x="973" y="2019"/>
                </a:lnTo>
                <a:close/>
                <a:moveTo>
                  <a:pt x="956" y="1988"/>
                </a:moveTo>
                <a:lnTo>
                  <a:pt x="960" y="1984"/>
                </a:lnTo>
                <a:lnTo>
                  <a:pt x="958" y="1984"/>
                </a:lnTo>
                <a:lnTo>
                  <a:pt x="953" y="1979"/>
                </a:lnTo>
                <a:lnTo>
                  <a:pt x="952" y="1978"/>
                </a:lnTo>
                <a:lnTo>
                  <a:pt x="949" y="1982"/>
                </a:lnTo>
                <a:lnTo>
                  <a:pt x="956" y="1988"/>
                </a:lnTo>
                <a:close/>
                <a:moveTo>
                  <a:pt x="968" y="1940"/>
                </a:moveTo>
                <a:lnTo>
                  <a:pt x="971" y="1944"/>
                </a:lnTo>
                <a:lnTo>
                  <a:pt x="969" y="1945"/>
                </a:lnTo>
                <a:lnTo>
                  <a:pt x="979" y="1960"/>
                </a:lnTo>
                <a:lnTo>
                  <a:pt x="980" y="1958"/>
                </a:lnTo>
                <a:lnTo>
                  <a:pt x="982" y="1958"/>
                </a:lnTo>
                <a:lnTo>
                  <a:pt x="983" y="1956"/>
                </a:lnTo>
                <a:lnTo>
                  <a:pt x="983" y="1955"/>
                </a:lnTo>
                <a:lnTo>
                  <a:pt x="986" y="1952"/>
                </a:lnTo>
                <a:lnTo>
                  <a:pt x="980" y="1945"/>
                </a:lnTo>
                <a:lnTo>
                  <a:pt x="976" y="1939"/>
                </a:lnTo>
                <a:lnTo>
                  <a:pt x="973" y="1936"/>
                </a:lnTo>
                <a:lnTo>
                  <a:pt x="971" y="1937"/>
                </a:lnTo>
                <a:lnTo>
                  <a:pt x="969" y="1939"/>
                </a:lnTo>
                <a:lnTo>
                  <a:pt x="968" y="1940"/>
                </a:lnTo>
                <a:close/>
                <a:moveTo>
                  <a:pt x="977" y="1903"/>
                </a:moveTo>
                <a:lnTo>
                  <a:pt x="967" y="1884"/>
                </a:lnTo>
                <a:lnTo>
                  <a:pt x="964" y="1886"/>
                </a:lnTo>
                <a:lnTo>
                  <a:pt x="964" y="1886"/>
                </a:lnTo>
                <a:lnTo>
                  <a:pt x="965" y="1888"/>
                </a:lnTo>
                <a:lnTo>
                  <a:pt x="967" y="1890"/>
                </a:lnTo>
                <a:lnTo>
                  <a:pt x="968" y="1891"/>
                </a:lnTo>
                <a:lnTo>
                  <a:pt x="968" y="1892"/>
                </a:lnTo>
                <a:lnTo>
                  <a:pt x="969" y="1894"/>
                </a:lnTo>
                <a:lnTo>
                  <a:pt x="971" y="1896"/>
                </a:lnTo>
                <a:lnTo>
                  <a:pt x="972" y="1898"/>
                </a:lnTo>
                <a:lnTo>
                  <a:pt x="973" y="1901"/>
                </a:lnTo>
                <a:lnTo>
                  <a:pt x="972" y="1901"/>
                </a:lnTo>
                <a:lnTo>
                  <a:pt x="973" y="1905"/>
                </a:lnTo>
                <a:lnTo>
                  <a:pt x="975" y="1905"/>
                </a:lnTo>
                <a:lnTo>
                  <a:pt x="976" y="1905"/>
                </a:lnTo>
                <a:lnTo>
                  <a:pt x="977" y="1903"/>
                </a:lnTo>
                <a:close/>
                <a:moveTo>
                  <a:pt x="980" y="1831"/>
                </a:moveTo>
                <a:lnTo>
                  <a:pt x="979" y="1830"/>
                </a:lnTo>
                <a:lnTo>
                  <a:pt x="977" y="1828"/>
                </a:lnTo>
                <a:lnTo>
                  <a:pt x="977" y="1827"/>
                </a:lnTo>
                <a:lnTo>
                  <a:pt x="976" y="1824"/>
                </a:lnTo>
                <a:lnTo>
                  <a:pt x="975" y="1824"/>
                </a:lnTo>
                <a:lnTo>
                  <a:pt x="975" y="1823"/>
                </a:lnTo>
                <a:lnTo>
                  <a:pt x="973" y="1820"/>
                </a:lnTo>
                <a:lnTo>
                  <a:pt x="972" y="1819"/>
                </a:lnTo>
                <a:lnTo>
                  <a:pt x="972" y="1819"/>
                </a:lnTo>
                <a:lnTo>
                  <a:pt x="971" y="1818"/>
                </a:lnTo>
                <a:lnTo>
                  <a:pt x="968" y="1822"/>
                </a:lnTo>
                <a:lnTo>
                  <a:pt x="937" y="1886"/>
                </a:lnTo>
                <a:lnTo>
                  <a:pt x="937" y="1886"/>
                </a:lnTo>
                <a:lnTo>
                  <a:pt x="935" y="1887"/>
                </a:lnTo>
                <a:lnTo>
                  <a:pt x="937" y="1887"/>
                </a:lnTo>
                <a:lnTo>
                  <a:pt x="938" y="1888"/>
                </a:lnTo>
                <a:lnTo>
                  <a:pt x="937" y="1892"/>
                </a:lnTo>
                <a:lnTo>
                  <a:pt x="935" y="1894"/>
                </a:lnTo>
                <a:lnTo>
                  <a:pt x="934" y="1892"/>
                </a:lnTo>
                <a:lnTo>
                  <a:pt x="934" y="1895"/>
                </a:lnTo>
                <a:lnTo>
                  <a:pt x="937" y="1896"/>
                </a:lnTo>
                <a:lnTo>
                  <a:pt x="937" y="1895"/>
                </a:lnTo>
                <a:lnTo>
                  <a:pt x="938" y="1895"/>
                </a:lnTo>
                <a:lnTo>
                  <a:pt x="941" y="1896"/>
                </a:lnTo>
                <a:lnTo>
                  <a:pt x="941" y="1898"/>
                </a:lnTo>
                <a:lnTo>
                  <a:pt x="939" y="1899"/>
                </a:lnTo>
                <a:lnTo>
                  <a:pt x="939" y="1901"/>
                </a:lnTo>
                <a:lnTo>
                  <a:pt x="939" y="1902"/>
                </a:lnTo>
                <a:lnTo>
                  <a:pt x="938" y="1903"/>
                </a:lnTo>
                <a:lnTo>
                  <a:pt x="937" y="1905"/>
                </a:lnTo>
                <a:lnTo>
                  <a:pt x="934" y="1905"/>
                </a:lnTo>
                <a:lnTo>
                  <a:pt x="934" y="1899"/>
                </a:lnTo>
                <a:lnTo>
                  <a:pt x="933" y="1899"/>
                </a:lnTo>
                <a:lnTo>
                  <a:pt x="933" y="1903"/>
                </a:lnTo>
                <a:lnTo>
                  <a:pt x="933" y="1905"/>
                </a:lnTo>
                <a:lnTo>
                  <a:pt x="931" y="1905"/>
                </a:lnTo>
                <a:lnTo>
                  <a:pt x="931" y="1899"/>
                </a:lnTo>
                <a:lnTo>
                  <a:pt x="929" y="1899"/>
                </a:lnTo>
                <a:lnTo>
                  <a:pt x="929" y="1902"/>
                </a:lnTo>
                <a:lnTo>
                  <a:pt x="929" y="1903"/>
                </a:lnTo>
                <a:lnTo>
                  <a:pt x="927" y="1906"/>
                </a:lnTo>
                <a:lnTo>
                  <a:pt x="926" y="1905"/>
                </a:lnTo>
                <a:lnTo>
                  <a:pt x="926" y="1903"/>
                </a:lnTo>
                <a:lnTo>
                  <a:pt x="926" y="1901"/>
                </a:lnTo>
                <a:lnTo>
                  <a:pt x="926" y="1899"/>
                </a:lnTo>
                <a:lnTo>
                  <a:pt x="927" y="1899"/>
                </a:lnTo>
                <a:lnTo>
                  <a:pt x="929" y="1899"/>
                </a:lnTo>
                <a:lnTo>
                  <a:pt x="929" y="1896"/>
                </a:lnTo>
                <a:lnTo>
                  <a:pt x="926" y="1898"/>
                </a:lnTo>
                <a:lnTo>
                  <a:pt x="924" y="1898"/>
                </a:lnTo>
                <a:lnTo>
                  <a:pt x="924" y="1896"/>
                </a:lnTo>
                <a:lnTo>
                  <a:pt x="923" y="1896"/>
                </a:lnTo>
                <a:lnTo>
                  <a:pt x="922" y="1896"/>
                </a:lnTo>
                <a:lnTo>
                  <a:pt x="923" y="1895"/>
                </a:lnTo>
                <a:lnTo>
                  <a:pt x="923" y="1892"/>
                </a:lnTo>
                <a:lnTo>
                  <a:pt x="922" y="1892"/>
                </a:lnTo>
                <a:lnTo>
                  <a:pt x="920" y="1895"/>
                </a:lnTo>
                <a:lnTo>
                  <a:pt x="920" y="1896"/>
                </a:lnTo>
                <a:lnTo>
                  <a:pt x="919" y="1896"/>
                </a:lnTo>
                <a:lnTo>
                  <a:pt x="918" y="1896"/>
                </a:lnTo>
                <a:lnTo>
                  <a:pt x="918" y="1895"/>
                </a:lnTo>
                <a:lnTo>
                  <a:pt x="918" y="1891"/>
                </a:lnTo>
                <a:lnTo>
                  <a:pt x="916" y="1891"/>
                </a:lnTo>
                <a:lnTo>
                  <a:pt x="916" y="1892"/>
                </a:lnTo>
                <a:lnTo>
                  <a:pt x="916" y="1895"/>
                </a:lnTo>
                <a:lnTo>
                  <a:pt x="916" y="1896"/>
                </a:lnTo>
                <a:lnTo>
                  <a:pt x="915" y="1896"/>
                </a:lnTo>
                <a:lnTo>
                  <a:pt x="912" y="1896"/>
                </a:lnTo>
                <a:lnTo>
                  <a:pt x="912" y="1895"/>
                </a:lnTo>
                <a:lnTo>
                  <a:pt x="914" y="1891"/>
                </a:lnTo>
                <a:lnTo>
                  <a:pt x="911" y="1891"/>
                </a:lnTo>
                <a:lnTo>
                  <a:pt x="911" y="1895"/>
                </a:lnTo>
                <a:lnTo>
                  <a:pt x="911" y="1896"/>
                </a:lnTo>
                <a:lnTo>
                  <a:pt x="911" y="1898"/>
                </a:lnTo>
                <a:lnTo>
                  <a:pt x="914" y="1898"/>
                </a:lnTo>
                <a:lnTo>
                  <a:pt x="916" y="1898"/>
                </a:lnTo>
                <a:lnTo>
                  <a:pt x="916" y="1899"/>
                </a:lnTo>
                <a:lnTo>
                  <a:pt x="916" y="1901"/>
                </a:lnTo>
                <a:lnTo>
                  <a:pt x="918" y="1903"/>
                </a:lnTo>
                <a:lnTo>
                  <a:pt x="918" y="1906"/>
                </a:lnTo>
                <a:lnTo>
                  <a:pt x="919" y="1906"/>
                </a:lnTo>
                <a:lnTo>
                  <a:pt x="920" y="1910"/>
                </a:lnTo>
                <a:lnTo>
                  <a:pt x="923" y="1909"/>
                </a:lnTo>
                <a:lnTo>
                  <a:pt x="929" y="1918"/>
                </a:lnTo>
                <a:lnTo>
                  <a:pt x="931" y="1925"/>
                </a:lnTo>
                <a:lnTo>
                  <a:pt x="934" y="1928"/>
                </a:lnTo>
                <a:lnTo>
                  <a:pt x="934" y="1929"/>
                </a:lnTo>
                <a:lnTo>
                  <a:pt x="935" y="1930"/>
                </a:lnTo>
                <a:lnTo>
                  <a:pt x="934" y="1930"/>
                </a:lnTo>
                <a:lnTo>
                  <a:pt x="931" y="1933"/>
                </a:lnTo>
                <a:lnTo>
                  <a:pt x="930" y="1933"/>
                </a:lnTo>
                <a:lnTo>
                  <a:pt x="930" y="1935"/>
                </a:lnTo>
                <a:lnTo>
                  <a:pt x="929" y="1935"/>
                </a:lnTo>
                <a:lnTo>
                  <a:pt x="931" y="1939"/>
                </a:lnTo>
                <a:lnTo>
                  <a:pt x="933" y="1941"/>
                </a:lnTo>
                <a:lnTo>
                  <a:pt x="941" y="1954"/>
                </a:lnTo>
                <a:lnTo>
                  <a:pt x="945" y="1959"/>
                </a:lnTo>
                <a:lnTo>
                  <a:pt x="949" y="1966"/>
                </a:lnTo>
                <a:lnTo>
                  <a:pt x="954" y="1974"/>
                </a:lnTo>
                <a:lnTo>
                  <a:pt x="956" y="1975"/>
                </a:lnTo>
                <a:lnTo>
                  <a:pt x="957" y="1978"/>
                </a:lnTo>
                <a:lnTo>
                  <a:pt x="960" y="1984"/>
                </a:lnTo>
                <a:lnTo>
                  <a:pt x="961" y="1981"/>
                </a:lnTo>
                <a:lnTo>
                  <a:pt x="964" y="1978"/>
                </a:lnTo>
                <a:lnTo>
                  <a:pt x="971" y="1971"/>
                </a:lnTo>
                <a:lnTo>
                  <a:pt x="973" y="1969"/>
                </a:lnTo>
                <a:lnTo>
                  <a:pt x="972" y="1967"/>
                </a:lnTo>
                <a:lnTo>
                  <a:pt x="960" y="1947"/>
                </a:lnTo>
                <a:lnTo>
                  <a:pt x="956" y="1939"/>
                </a:lnTo>
                <a:lnTo>
                  <a:pt x="953" y="1935"/>
                </a:lnTo>
                <a:lnTo>
                  <a:pt x="949" y="1928"/>
                </a:lnTo>
                <a:lnTo>
                  <a:pt x="946" y="1924"/>
                </a:lnTo>
                <a:lnTo>
                  <a:pt x="952" y="1921"/>
                </a:lnTo>
                <a:lnTo>
                  <a:pt x="953" y="1920"/>
                </a:lnTo>
                <a:lnTo>
                  <a:pt x="956" y="1918"/>
                </a:lnTo>
                <a:lnTo>
                  <a:pt x="957" y="1918"/>
                </a:lnTo>
                <a:lnTo>
                  <a:pt x="960" y="1917"/>
                </a:lnTo>
                <a:lnTo>
                  <a:pt x="961" y="1916"/>
                </a:lnTo>
                <a:lnTo>
                  <a:pt x="961" y="1916"/>
                </a:lnTo>
                <a:lnTo>
                  <a:pt x="961" y="1914"/>
                </a:lnTo>
                <a:lnTo>
                  <a:pt x="954" y="1903"/>
                </a:lnTo>
                <a:lnTo>
                  <a:pt x="945" y="1888"/>
                </a:lnTo>
                <a:lnTo>
                  <a:pt x="946" y="1886"/>
                </a:lnTo>
                <a:lnTo>
                  <a:pt x="946" y="1886"/>
                </a:lnTo>
                <a:lnTo>
                  <a:pt x="948" y="1884"/>
                </a:lnTo>
                <a:lnTo>
                  <a:pt x="949" y="1883"/>
                </a:lnTo>
                <a:lnTo>
                  <a:pt x="949" y="1882"/>
                </a:lnTo>
                <a:lnTo>
                  <a:pt x="950" y="1879"/>
                </a:lnTo>
                <a:lnTo>
                  <a:pt x="952" y="1876"/>
                </a:lnTo>
                <a:lnTo>
                  <a:pt x="953" y="1872"/>
                </a:lnTo>
                <a:lnTo>
                  <a:pt x="954" y="1869"/>
                </a:lnTo>
                <a:lnTo>
                  <a:pt x="956" y="1867"/>
                </a:lnTo>
                <a:lnTo>
                  <a:pt x="957" y="1864"/>
                </a:lnTo>
                <a:lnTo>
                  <a:pt x="960" y="1858"/>
                </a:lnTo>
                <a:lnTo>
                  <a:pt x="961" y="1852"/>
                </a:lnTo>
                <a:lnTo>
                  <a:pt x="961" y="1852"/>
                </a:lnTo>
                <a:lnTo>
                  <a:pt x="980" y="1831"/>
                </a:lnTo>
                <a:close/>
                <a:moveTo>
                  <a:pt x="1952" y="1877"/>
                </a:moveTo>
                <a:lnTo>
                  <a:pt x="1954" y="1877"/>
                </a:lnTo>
                <a:lnTo>
                  <a:pt x="1955" y="1876"/>
                </a:lnTo>
                <a:lnTo>
                  <a:pt x="1959" y="1873"/>
                </a:lnTo>
                <a:lnTo>
                  <a:pt x="1960" y="1873"/>
                </a:lnTo>
                <a:lnTo>
                  <a:pt x="1962" y="1872"/>
                </a:lnTo>
                <a:lnTo>
                  <a:pt x="1960" y="1871"/>
                </a:lnTo>
                <a:lnTo>
                  <a:pt x="1959" y="1871"/>
                </a:lnTo>
                <a:lnTo>
                  <a:pt x="1958" y="1871"/>
                </a:lnTo>
                <a:lnTo>
                  <a:pt x="1956" y="1871"/>
                </a:lnTo>
                <a:lnTo>
                  <a:pt x="1955" y="1871"/>
                </a:lnTo>
                <a:lnTo>
                  <a:pt x="1954" y="1872"/>
                </a:lnTo>
                <a:lnTo>
                  <a:pt x="1954" y="1873"/>
                </a:lnTo>
                <a:lnTo>
                  <a:pt x="1954" y="1875"/>
                </a:lnTo>
                <a:lnTo>
                  <a:pt x="1954" y="1876"/>
                </a:lnTo>
                <a:lnTo>
                  <a:pt x="1952" y="1877"/>
                </a:lnTo>
                <a:close/>
                <a:moveTo>
                  <a:pt x="1950" y="1880"/>
                </a:moveTo>
                <a:lnTo>
                  <a:pt x="1951" y="1880"/>
                </a:lnTo>
                <a:lnTo>
                  <a:pt x="1951" y="1879"/>
                </a:lnTo>
                <a:lnTo>
                  <a:pt x="1950" y="1880"/>
                </a:lnTo>
                <a:close/>
                <a:moveTo>
                  <a:pt x="1945" y="1883"/>
                </a:moveTo>
                <a:lnTo>
                  <a:pt x="1947" y="1883"/>
                </a:lnTo>
                <a:lnTo>
                  <a:pt x="1947" y="1882"/>
                </a:lnTo>
                <a:lnTo>
                  <a:pt x="1947" y="1880"/>
                </a:lnTo>
                <a:lnTo>
                  <a:pt x="1945" y="1880"/>
                </a:lnTo>
                <a:lnTo>
                  <a:pt x="1945" y="1883"/>
                </a:lnTo>
                <a:close/>
                <a:moveTo>
                  <a:pt x="1941" y="1879"/>
                </a:moveTo>
                <a:lnTo>
                  <a:pt x="1941" y="1880"/>
                </a:lnTo>
                <a:lnTo>
                  <a:pt x="1941" y="1882"/>
                </a:lnTo>
                <a:lnTo>
                  <a:pt x="1943" y="1883"/>
                </a:lnTo>
                <a:lnTo>
                  <a:pt x="1943" y="1880"/>
                </a:lnTo>
                <a:lnTo>
                  <a:pt x="1943" y="1879"/>
                </a:lnTo>
                <a:lnTo>
                  <a:pt x="1941" y="1879"/>
                </a:lnTo>
                <a:lnTo>
                  <a:pt x="1941" y="1879"/>
                </a:lnTo>
                <a:close/>
                <a:moveTo>
                  <a:pt x="1854" y="1820"/>
                </a:moveTo>
                <a:lnTo>
                  <a:pt x="1850" y="1826"/>
                </a:lnTo>
                <a:lnTo>
                  <a:pt x="1850" y="1827"/>
                </a:lnTo>
                <a:lnTo>
                  <a:pt x="1852" y="1827"/>
                </a:lnTo>
                <a:lnTo>
                  <a:pt x="1853" y="1827"/>
                </a:lnTo>
                <a:lnTo>
                  <a:pt x="1857" y="1826"/>
                </a:lnTo>
                <a:lnTo>
                  <a:pt x="1857" y="1823"/>
                </a:lnTo>
                <a:lnTo>
                  <a:pt x="1854" y="1820"/>
                </a:lnTo>
                <a:close/>
                <a:moveTo>
                  <a:pt x="1774" y="544"/>
                </a:moveTo>
                <a:lnTo>
                  <a:pt x="1792" y="557"/>
                </a:lnTo>
                <a:lnTo>
                  <a:pt x="1795" y="557"/>
                </a:lnTo>
                <a:lnTo>
                  <a:pt x="1796" y="555"/>
                </a:lnTo>
                <a:lnTo>
                  <a:pt x="1801" y="561"/>
                </a:lnTo>
                <a:lnTo>
                  <a:pt x="1803" y="561"/>
                </a:lnTo>
                <a:lnTo>
                  <a:pt x="1804" y="562"/>
                </a:lnTo>
                <a:lnTo>
                  <a:pt x="1807" y="564"/>
                </a:lnTo>
                <a:lnTo>
                  <a:pt x="1808" y="565"/>
                </a:lnTo>
                <a:lnTo>
                  <a:pt x="1811" y="568"/>
                </a:lnTo>
                <a:lnTo>
                  <a:pt x="1814" y="570"/>
                </a:lnTo>
                <a:lnTo>
                  <a:pt x="1816" y="572"/>
                </a:lnTo>
                <a:lnTo>
                  <a:pt x="1820" y="574"/>
                </a:lnTo>
                <a:lnTo>
                  <a:pt x="1827" y="577"/>
                </a:lnTo>
                <a:lnTo>
                  <a:pt x="1830" y="580"/>
                </a:lnTo>
                <a:lnTo>
                  <a:pt x="1833" y="581"/>
                </a:lnTo>
                <a:lnTo>
                  <a:pt x="1835" y="584"/>
                </a:lnTo>
                <a:lnTo>
                  <a:pt x="1838" y="585"/>
                </a:lnTo>
                <a:lnTo>
                  <a:pt x="1843" y="589"/>
                </a:lnTo>
                <a:lnTo>
                  <a:pt x="1845" y="591"/>
                </a:lnTo>
                <a:lnTo>
                  <a:pt x="1845" y="592"/>
                </a:lnTo>
                <a:lnTo>
                  <a:pt x="1849" y="588"/>
                </a:lnTo>
                <a:lnTo>
                  <a:pt x="1850" y="588"/>
                </a:lnTo>
                <a:lnTo>
                  <a:pt x="1852" y="587"/>
                </a:lnTo>
                <a:lnTo>
                  <a:pt x="1854" y="584"/>
                </a:lnTo>
                <a:lnTo>
                  <a:pt x="1856" y="584"/>
                </a:lnTo>
                <a:lnTo>
                  <a:pt x="1856" y="583"/>
                </a:lnTo>
                <a:lnTo>
                  <a:pt x="1854" y="577"/>
                </a:lnTo>
                <a:lnTo>
                  <a:pt x="1853" y="576"/>
                </a:lnTo>
                <a:lnTo>
                  <a:pt x="1853" y="576"/>
                </a:lnTo>
                <a:lnTo>
                  <a:pt x="1850" y="568"/>
                </a:lnTo>
                <a:lnTo>
                  <a:pt x="1849" y="564"/>
                </a:lnTo>
                <a:lnTo>
                  <a:pt x="1848" y="562"/>
                </a:lnTo>
                <a:lnTo>
                  <a:pt x="1848" y="558"/>
                </a:lnTo>
                <a:lnTo>
                  <a:pt x="1846" y="551"/>
                </a:lnTo>
                <a:lnTo>
                  <a:pt x="1843" y="544"/>
                </a:lnTo>
                <a:lnTo>
                  <a:pt x="1843" y="540"/>
                </a:lnTo>
                <a:lnTo>
                  <a:pt x="1843" y="542"/>
                </a:lnTo>
                <a:lnTo>
                  <a:pt x="1842" y="538"/>
                </a:lnTo>
                <a:lnTo>
                  <a:pt x="1841" y="534"/>
                </a:lnTo>
                <a:lnTo>
                  <a:pt x="1839" y="528"/>
                </a:lnTo>
                <a:lnTo>
                  <a:pt x="1839" y="527"/>
                </a:lnTo>
                <a:lnTo>
                  <a:pt x="1837" y="524"/>
                </a:lnTo>
                <a:lnTo>
                  <a:pt x="1834" y="521"/>
                </a:lnTo>
                <a:lnTo>
                  <a:pt x="1834" y="520"/>
                </a:lnTo>
                <a:lnTo>
                  <a:pt x="1833" y="517"/>
                </a:lnTo>
                <a:lnTo>
                  <a:pt x="1831" y="516"/>
                </a:lnTo>
                <a:lnTo>
                  <a:pt x="1829" y="515"/>
                </a:lnTo>
                <a:lnTo>
                  <a:pt x="1826" y="515"/>
                </a:lnTo>
                <a:lnTo>
                  <a:pt x="1824" y="515"/>
                </a:lnTo>
                <a:lnTo>
                  <a:pt x="1823" y="515"/>
                </a:lnTo>
                <a:lnTo>
                  <a:pt x="1822" y="516"/>
                </a:lnTo>
                <a:lnTo>
                  <a:pt x="1820" y="515"/>
                </a:lnTo>
                <a:lnTo>
                  <a:pt x="1819" y="515"/>
                </a:lnTo>
                <a:lnTo>
                  <a:pt x="1818" y="515"/>
                </a:lnTo>
                <a:lnTo>
                  <a:pt x="1816" y="513"/>
                </a:lnTo>
                <a:lnTo>
                  <a:pt x="1815" y="512"/>
                </a:lnTo>
                <a:lnTo>
                  <a:pt x="1816" y="510"/>
                </a:lnTo>
                <a:lnTo>
                  <a:pt x="1808" y="510"/>
                </a:lnTo>
                <a:lnTo>
                  <a:pt x="1808" y="512"/>
                </a:lnTo>
                <a:lnTo>
                  <a:pt x="1808" y="513"/>
                </a:lnTo>
                <a:lnTo>
                  <a:pt x="1808" y="515"/>
                </a:lnTo>
                <a:lnTo>
                  <a:pt x="1807" y="515"/>
                </a:lnTo>
                <a:lnTo>
                  <a:pt x="1807" y="516"/>
                </a:lnTo>
                <a:lnTo>
                  <a:pt x="1805" y="516"/>
                </a:lnTo>
                <a:lnTo>
                  <a:pt x="1804" y="517"/>
                </a:lnTo>
                <a:lnTo>
                  <a:pt x="1803" y="519"/>
                </a:lnTo>
                <a:lnTo>
                  <a:pt x="1803" y="520"/>
                </a:lnTo>
                <a:lnTo>
                  <a:pt x="1801" y="521"/>
                </a:lnTo>
                <a:lnTo>
                  <a:pt x="1801" y="523"/>
                </a:lnTo>
                <a:lnTo>
                  <a:pt x="1800" y="524"/>
                </a:lnTo>
                <a:lnTo>
                  <a:pt x="1799" y="527"/>
                </a:lnTo>
                <a:lnTo>
                  <a:pt x="1797" y="528"/>
                </a:lnTo>
                <a:lnTo>
                  <a:pt x="1796" y="531"/>
                </a:lnTo>
                <a:lnTo>
                  <a:pt x="1795" y="531"/>
                </a:lnTo>
                <a:lnTo>
                  <a:pt x="1793" y="532"/>
                </a:lnTo>
                <a:lnTo>
                  <a:pt x="1792" y="532"/>
                </a:lnTo>
                <a:lnTo>
                  <a:pt x="1790" y="534"/>
                </a:lnTo>
                <a:lnTo>
                  <a:pt x="1789" y="535"/>
                </a:lnTo>
                <a:lnTo>
                  <a:pt x="1788" y="535"/>
                </a:lnTo>
                <a:lnTo>
                  <a:pt x="1786" y="536"/>
                </a:lnTo>
                <a:lnTo>
                  <a:pt x="1785" y="536"/>
                </a:lnTo>
                <a:lnTo>
                  <a:pt x="1784" y="538"/>
                </a:lnTo>
                <a:lnTo>
                  <a:pt x="1782" y="539"/>
                </a:lnTo>
                <a:lnTo>
                  <a:pt x="1781" y="539"/>
                </a:lnTo>
                <a:lnTo>
                  <a:pt x="1778" y="542"/>
                </a:lnTo>
                <a:lnTo>
                  <a:pt x="1778" y="543"/>
                </a:lnTo>
                <a:lnTo>
                  <a:pt x="1777" y="543"/>
                </a:lnTo>
                <a:lnTo>
                  <a:pt x="1777" y="543"/>
                </a:lnTo>
                <a:lnTo>
                  <a:pt x="1776" y="544"/>
                </a:lnTo>
                <a:lnTo>
                  <a:pt x="1774" y="544"/>
                </a:lnTo>
                <a:close/>
                <a:moveTo>
                  <a:pt x="1706" y="936"/>
                </a:moveTo>
                <a:lnTo>
                  <a:pt x="1701" y="927"/>
                </a:lnTo>
                <a:lnTo>
                  <a:pt x="1698" y="923"/>
                </a:lnTo>
                <a:lnTo>
                  <a:pt x="1702" y="917"/>
                </a:lnTo>
                <a:lnTo>
                  <a:pt x="1694" y="906"/>
                </a:lnTo>
                <a:lnTo>
                  <a:pt x="1689" y="899"/>
                </a:lnTo>
                <a:lnTo>
                  <a:pt x="1684" y="891"/>
                </a:lnTo>
                <a:lnTo>
                  <a:pt x="1682" y="883"/>
                </a:lnTo>
                <a:lnTo>
                  <a:pt x="1680" y="875"/>
                </a:lnTo>
                <a:lnTo>
                  <a:pt x="1678" y="864"/>
                </a:lnTo>
                <a:lnTo>
                  <a:pt x="1676" y="853"/>
                </a:lnTo>
                <a:lnTo>
                  <a:pt x="1676" y="842"/>
                </a:lnTo>
                <a:lnTo>
                  <a:pt x="1675" y="836"/>
                </a:lnTo>
                <a:lnTo>
                  <a:pt x="1672" y="827"/>
                </a:lnTo>
                <a:lnTo>
                  <a:pt x="1668" y="822"/>
                </a:lnTo>
                <a:lnTo>
                  <a:pt x="1663" y="818"/>
                </a:lnTo>
                <a:lnTo>
                  <a:pt x="1660" y="804"/>
                </a:lnTo>
                <a:lnTo>
                  <a:pt x="1660" y="802"/>
                </a:lnTo>
                <a:lnTo>
                  <a:pt x="1659" y="796"/>
                </a:lnTo>
                <a:lnTo>
                  <a:pt x="1656" y="789"/>
                </a:lnTo>
                <a:lnTo>
                  <a:pt x="1656" y="784"/>
                </a:lnTo>
                <a:lnTo>
                  <a:pt x="1657" y="777"/>
                </a:lnTo>
                <a:lnTo>
                  <a:pt x="1660" y="772"/>
                </a:lnTo>
                <a:lnTo>
                  <a:pt x="1663" y="768"/>
                </a:lnTo>
                <a:lnTo>
                  <a:pt x="1665" y="762"/>
                </a:lnTo>
                <a:lnTo>
                  <a:pt x="1668" y="755"/>
                </a:lnTo>
                <a:lnTo>
                  <a:pt x="1671" y="750"/>
                </a:lnTo>
                <a:lnTo>
                  <a:pt x="1672" y="746"/>
                </a:lnTo>
                <a:lnTo>
                  <a:pt x="1678" y="739"/>
                </a:lnTo>
                <a:lnTo>
                  <a:pt x="1680" y="738"/>
                </a:lnTo>
                <a:lnTo>
                  <a:pt x="1684" y="736"/>
                </a:lnTo>
                <a:lnTo>
                  <a:pt x="1687" y="736"/>
                </a:lnTo>
                <a:lnTo>
                  <a:pt x="1689" y="739"/>
                </a:lnTo>
                <a:lnTo>
                  <a:pt x="1690" y="739"/>
                </a:lnTo>
                <a:lnTo>
                  <a:pt x="1689" y="740"/>
                </a:lnTo>
                <a:lnTo>
                  <a:pt x="1687" y="742"/>
                </a:lnTo>
                <a:lnTo>
                  <a:pt x="1686" y="742"/>
                </a:lnTo>
                <a:lnTo>
                  <a:pt x="1683" y="740"/>
                </a:lnTo>
                <a:lnTo>
                  <a:pt x="1684" y="742"/>
                </a:lnTo>
                <a:lnTo>
                  <a:pt x="1694" y="751"/>
                </a:lnTo>
                <a:lnTo>
                  <a:pt x="1695" y="748"/>
                </a:lnTo>
                <a:lnTo>
                  <a:pt x="1697" y="747"/>
                </a:lnTo>
                <a:lnTo>
                  <a:pt x="1698" y="747"/>
                </a:lnTo>
                <a:lnTo>
                  <a:pt x="1698" y="746"/>
                </a:lnTo>
                <a:lnTo>
                  <a:pt x="1702" y="742"/>
                </a:lnTo>
                <a:lnTo>
                  <a:pt x="1705" y="739"/>
                </a:lnTo>
                <a:lnTo>
                  <a:pt x="1708" y="738"/>
                </a:lnTo>
                <a:lnTo>
                  <a:pt x="1709" y="739"/>
                </a:lnTo>
                <a:lnTo>
                  <a:pt x="1713" y="742"/>
                </a:lnTo>
                <a:lnTo>
                  <a:pt x="1714" y="743"/>
                </a:lnTo>
                <a:lnTo>
                  <a:pt x="1716" y="743"/>
                </a:lnTo>
                <a:lnTo>
                  <a:pt x="1717" y="743"/>
                </a:lnTo>
                <a:lnTo>
                  <a:pt x="1718" y="742"/>
                </a:lnTo>
                <a:lnTo>
                  <a:pt x="1720" y="742"/>
                </a:lnTo>
                <a:lnTo>
                  <a:pt x="1721" y="742"/>
                </a:lnTo>
                <a:lnTo>
                  <a:pt x="1722" y="742"/>
                </a:lnTo>
                <a:lnTo>
                  <a:pt x="1724" y="740"/>
                </a:lnTo>
                <a:lnTo>
                  <a:pt x="1725" y="740"/>
                </a:lnTo>
                <a:lnTo>
                  <a:pt x="1727" y="739"/>
                </a:lnTo>
                <a:lnTo>
                  <a:pt x="1728" y="739"/>
                </a:lnTo>
                <a:lnTo>
                  <a:pt x="1731" y="738"/>
                </a:lnTo>
                <a:lnTo>
                  <a:pt x="1732" y="738"/>
                </a:lnTo>
                <a:lnTo>
                  <a:pt x="1733" y="736"/>
                </a:lnTo>
                <a:lnTo>
                  <a:pt x="1735" y="734"/>
                </a:lnTo>
                <a:lnTo>
                  <a:pt x="1736" y="732"/>
                </a:lnTo>
                <a:lnTo>
                  <a:pt x="1737" y="732"/>
                </a:lnTo>
                <a:lnTo>
                  <a:pt x="1739" y="732"/>
                </a:lnTo>
                <a:lnTo>
                  <a:pt x="1740" y="731"/>
                </a:lnTo>
                <a:lnTo>
                  <a:pt x="1742" y="729"/>
                </a:lnTo>
                <a:lnTo>
                  <a:pt x="1743" y="729"/>
                </a:lnTo>
                <a:lnTo>
                  <a:pt x="1744" y="728"/>
                </a:lnTo>
                <a:lnTo>
                  <a:pt x="1746" y="728"/>
                </a:lnTo>
                <a:lnTo>
                  <a:pt x="1746" y="728"/>
                </a:lnTo>
                <a:lnTo>
                  <a:pt x="1748" y="727"/>
                </a:lnTo>
                <a:lnTo>
                  <a:pt x="1754" y="729"/>
                </a:lnTo>
                <a:lnTo>
                  <a:pt x="1755" y="723"/>
                </a:lnTo>
                <a:lnTo>
                  <a:pt x="1755" y="717"/>
                </a:lnTo>
                <a:lnTo>
                  <a:pt x="1756" y="713"/>
                </a:lnTo>
                <a:lnTo>
                  <a:pt x="1756" y="710"/>
                </a:lnTo>
                <a:lnTo>
                  <a:pt x="1756" y="708"/>
                </a:lnTo>
                <a:lnTo>
                  <a:pt x="1756" y="706"/>
                </a:lnTo>
                <a:lnTo>
                  <a:pt x="1758" y="706"/>
                </a:lnTo>
                <a:lnTo>
                  <a:pt x="1759" y="704"/>
                </a:lnTo>
                <a:lnTo>
                  <a:pt x="1759" y="702"/>
                </a:lnTo>
                <a:lnTo>
                  <a:pt x="1761" y="702"/>
                </a:lnTo>
                <a:lnTo>
                  <a:pt x="1759" y="701"/>
                </a:lnTo>
                <a:lnTo>
                  <a:pt x="1761" y="701"/>
                </a:lnTo>
                <a:lnTo>
                  <a:pt x="1750" y="693"/>
                </a:lnTo>
                <a:lnTo>
                  <a:pt x="1747" y="690"/>
                </a:lnTo>
                <a:lnTo>
                  <a:pt x="1735" y="682"/>
                </a:lnTo>
                <a:lnTo>
                  <a:pt x="1720" y="672"/>
                </a:lnTo>
                <a:lnTo>
                  <a:pt x="1714" y="674"/>
                </a:lnTo>
                <a:lnTo>
                  <a:pt x="1714" y="674"/>
                </a:lnTo>
                <a:lnTo>
                  <a:pt x="1713" y="674"/>
                </a:lnTo>
                <a:lnTo>
                  <a:pt x="1713" y="675"/>
                </a:lnTo>
                <a:lnTo>
                  <a:pt x="1712" y="675"/>
                </a:lnTo>
                <a:lnTo>
                  <a:pt x="1709" y="674"/>
                </a:lnTo>
                <a:lnTo>
                  <a:pt x="1708" y="672"/>
                </a:lnTo>
                <a:lnTo>
                  <a:pt x="1706" y="672"/>
                </a:lnTo>
                <a:lnTo>
                  <a:pt x="1706" y="671"/>
                </a:lnTo>
                <a:lnTo>
                  <a:pt x="1703" y="670"/>
                </a:lnTo>
                <a:lnTo>
                  <a:pt x="1702" y="668"/>
                </a:lnTo>
                <a:lnTo>
                  <a:pt x="1699" y="663"/>
                </a:lnTo>
                <a:lnTo>
                  <a:pt x="1698" y="661"/>
                </a:lnTo>
                <a:lnTo>
                  <a:pt x="1698" y="659"/>
                </a:lnTo>
                <a:lnTo>
                  <a:pt x="1698" y="653"/>
                </a:lnTo>
                <a:lnTo>
                  <a:pt x="1699" y="649"/>
                </a:lnTo>
                <a:lnTo>
                  <a:pt x="1701" y="648"/>
                </a:lnTo>
                <a:lnTo>
                  <a:pt x="1701" y="645"/>
                </a:lnTo>
                <a:lnTo>
                  <a:pt x="1702" y="644"/>
                </a:lnTo>
                <a:lnTo>
                  <a:pt x="1702" y="642"/>
                </a:lnTo>
                <a:lnTo>
                  <a:pt x="1703" y="638"/>
                </a:lnTo>
                <a:lnTo>
                  <a:pt x="1705" y="637"/>
                </a:lnTo>
                <a:lnTo>
                  <a:pt x="1705" y="636"/>
                </a:lnTo>
                <a:lnTo>
                  <a:pt x="1706" y="636"/>
                </a:lnTo>
                <a:lnTo>
                  <a:pt x="1735" y="656"/>
                </a:lnTo>
                <a:lnTo>
                  <a:pt x="1736" y="655"/>
                </a:lnTo>
                <a:lnTo>
                  <a:pt x="1737" y="655"/>
                </a:lnTo>
                <a:lnTo>
                  <a:pt x="1739" y="655"/>
                </a:lnTo>
                <a:lnTo>
                  <a:pt x="1740" y="655"/>
                </a:lnTo>
                <a:lnTo>
                  <a:pt x="1742" y="656"/>
                </a:lnTo>
                <a:lnTo>
                  <a:pt x="1742" y="655"/>
                </a:lnTo>
                <a:lnTo>
                  <a:pt x="1743" y="655"/>
                </a:lnTo>
                <a:lnTo>
                  <a:pt x="1744" y="655"/>
                </a:lnTo>
                <a:lnTo>
                  <a:pt x="1746" y="656"/>
                </a:lnTo>
                <a:lnTo>
                  <a:pt x="1746" y="655"/>
                </a:lnTo>
                <a:lnTo>
                  <a:pt x="1747" y="655"/>
                </a:lnTo>
                <a:lnTo>
                  <a:pt x="1747" y="653"/>
                </a:lnTo>
                <a:lnTo>
                  <a:pt x="1750" y="655"/>
                </a:lnTo>
                <a:lnTo>
                  <a:pt x="1750" y="656"/>
                </a:lnTo>
                <a:lnTo>
                  <a:pt x="1751" y="656"/>
                </a:lnTo>
                <a:lnTo>
                  <a:pt x="1750" y="659"/>
                </a:lnTo>
                <a:lnTo>
                  <a:pt x="1746" y="664"/>
                </a:lnTo>
                <a:lnTo>
                  <a:pt x="1751" y="668"/>
                </a:lnTo>
                <a:lnTo>
                  <a:pt x="1752" y="668"/>
                </a:lnTo>
                <a:lnTo>
                  <a:pt x="1762" y="674"/>
                </a:lnTo>
                <a:lnTo>
                  <a:pt x="1769" y="679"/>
                </a:lnTo>
                <a:lnTo>
                  <a:pt x="1774" y="683"/>
                </a:lnTo>
                <a:lnTo>
                  <a:pt x="1781" y="674"/>
                </a:lnTo>
                <a:lnTo>
                  <a:pt x="1782" y="674"/>
                </a:lnTo>
                <a:lnTo>
                  <a:pt x="1782" y="674"/>
                </a:lnTo>
                <a:lnTo>
                  <a:pt x="1786" y="668"/>
                </a:lnTo>
                <a:lnTo>
                  <a:pt x="1790" y="663"/>
                </a:lnTo>
                <a:lnTo>
                  <a:pt x="1792" y="661"/>
                </a:lnTo>
                <a:lnTo>
                  <a:pt x="1795" y="657"/>
                </a:lnTo>
                <a:lnTo>
                  <a:pt x="1796" y="656"/>
                </a:lnTo>
                <a:lnTo>
                  <a:pt x="1799" y="652"/>
                </a:lnTo>
                <a:lnTo>
                  <a:pt x="1800" y="651"/>
                </a:lnTo>
                <a:lnTo>
                  <a:pt x="1801" y="649"/>
                </a:lnTo>
                <a:lnTo>
                  <a:pt x="1801" y="648"/>
                </a:lnTo>
                <a:lnTo>
                  <a:pt x="1803" y="646"/>
                </a:lnTo>
                <a:lnTo>
                  <a:pt x="1803" y="645"/>
                </a:lnTo>
                <a:lnTo>
                  <a:pt x="1804" y="645"/>
                </a:lnTo>
                <a:lnTo>
                  <a:pt x="1804" y="644"/>
                </a:lnTo>
                <a:lnTo>
                  <a:pt x="1808" y="638"/>
                </a:lnTo>
                <a:lnTo>
                  <a:pt x="1811" y="634"/>
                </a:lnTo>
                <a:lnTo>
                  <a:pt x="1811" y="633"/>
                </a:lnTo>
                <a:lnTo>
                  <a:pt x="1812" y="629"/>
                </a:lnTo>
                <a:lnTo>
                  <a:pt x="1815" y="625"/>
                </a:lnTo>
                <a:lnTo>
                  <a:pt x="1818" y="621"/>
                </a:lnTo>
                <a:lnTo>
                  <a:pt x="1820" y="615"/>
                </a:lnTo>
                <a:lnTo>
                  <a:pt x="1822" y="615"/>
                </a:lnTo>
                <a:lnTo>
                  <a:pt x="1826" y="611"/>
                </a:lnTo>
                <a:lnTo>
                  <a:pt x="1826" y="610"/>
                </a:lnTo>
                <a:lnTo>
                  <a:pt x="1827" y="610"/>
                </a:lnTo>
                <a:lnTo>
                  <a:pt x="1833" y="604"/>
                </a:lnTo>
                <a:lnTo>
                  <a:pt x="1834" y="604"/>
                </a:lnTo>
                <a:lnTo>
                  <a:pt x="1834" y="603"/>
                </a:lnTo>
                <a:lnTo>
                  <a:pt x="1837" y="602"/>
                </a:lnTo>
                <a:lnTo>
                  <a:pt x="1838" y="600"/>
                </a:lnTo>
                <a:lnTo>
                  <a:pt x="1838" y="599"/>
                </a:lnTo>
                <a:lnTo>
                  <a:pt x="1839" y="599"/>
                </a:lnTo>
                <a:lnTo>
                  <a:pt x="1842" y="596"/>
                </a:lnTo>
                <a:lnTo>
                  <a:pt x="1841" y="596"/>
                </a:lnTo>
                <a:lnTo>
                  <a:pt x="1838" y="593"/>
                </a:lnTo>
                <a:lnTo>
                  <a:pt x="1841" y="589"/>
                </a:lnTo>
                <a:lnTo>
                  <a:pt x="1838" y="587"/>
                </a:lnTo>
                <a:lnTo>
                  <a:pt x="1835" y="585"/>
                </a:lnTo>
                <a:lnTo>
                  <a:pt x="1830" y="583"/>
                </a:lnTo>
                <a:lnTo>
                  <a:pt x="1827" y="585"/>
                </a:lnTo>
                <a:lnTo>
                  <a:pt x="1831" y="589"/>
                </a:lnTo>
                <a:lnTo>
                  <a:pt x="1834" y="591"/>
                </a:lnTo>
                <a:lnTo>
                  <a:pt x="1838" y="592"/>
                </a:lnTo>
                <a:lnTo>
                  <a:pt x="1834" y="598"/>
                </a:lnTo>
                <a:lnTo>
                  <a:pt x="1829" y="593"/>
                </a:lnTo>
                <a:lnTo>
                  <a:pt x="1827" y="595"/>
                </a:lnTo>
                <a:lnTo>
                  <a:pt x="1826" y="596"/>
                </a:lnTo>
                <a:lnTo>
                  <a:pt x="1823" y="595"/>
                </a:lnTo>
                <a:lnTo>
                  <a:pt x="1820" y="593"/>
                </a:lnTo>
                <a:lnTo>
                  <a:pt x="1818" y="592"/>
                </a:lnTo>
                <a:lnTo>
                  <a:pt x="1819" y="591"/>
                </a:lnTo>
                <a:lnTo>
                  <a:pt x="1820" y="588"/>
                </a:lnTo>
                <a:lnTo>
                  <a:pt x="1816" y="585"/>
                </a:lnTo>
                <a:lnTo>
                  <a:pt x="1811" y="581"/>
                </a:lnTo>
                <a:lnTo>
                  <a:pt x="1809" y="580"/>
                </a:lnTo>
                <a:lnTo>
                  <a:pt x="1807" y="578"/>
                </a:lnTo>
                <a:lnTo>
                  <a:pt x="1803" y="576"/>
                </a:lnTo>
                <a:lnTo>
                  <a:pt x="1800" y="574"/>
                </a:lnTo>
                <a:lnTo>
                  <a:pt x="1793" y="570"/>
                </a:lnTo>
                <a:lnTo>
                  <a:pt x="1781" y="562"/>
                </a:lnTo>
                <a:lnTo>
                  <a:pt x="1777" y="558"/>
                </a:lnTo>
                <a:lnTo>
                  <a:pt x="1782" y="558"/>
                </a:lnTo>
                <a:lnTo>
                  <a:pt x="1789" y="557"/>
                </a:lnTo>
                <a:lnTo>
                  <a:pt x="1774" y="546"/>
                </a:lnTo>
                <a:lnTo>
                  <a:pt x="1773" y="547"/>
                </a:lnTo>
                <a:lnTo>
                  <a:pt x="1773" y="549"/>
                </a:lnTo>
                <a:lnTo>
                  <a:pt x="1771" y="549"/>
                </a:lnTo>
                <a:lnTo>
                  <a:pt x="1771" y="550"/>
                </a:lnTo>
                <a:lnTo>
                  <a:pt x="1770" y="551"/>
                </a:lnTo>
                <a:lnTo>
                  <a:pt x="1770" y="553"/>
                </a:lnTo>
                <a:lnTo>
                  <a:pt x="1769" y="553"/>
                </a:lnTo>
                <a:lnTo>
                  <a:pt x="1769" y="554"/>
                </a:lnTo>
                <a:lnTo>
                  <a:pt x="1767" y="554"/>
                </a:lnTo>
                <a:lnTo>
                  <a:pt x="1767" y="555"/>
                </a:lnTo>
                <a:lnTo>
                  <a:pt x="1766" y="557"/>
                </a:lnTo>
                <a:lnTo>
                  <a:pt x="1765" y="557"/>
                </a:lnTo>
                <a:lnTo>
                  <a:pt x="1765" y="558"/>
                </a:lnTo>
                <a:lnTo>
                  <a:pt x="1763" y="558"/>
                </a:lnTo>
                <a:lnTo>
                  <a:pt x="1763" y="559"/>
                </a:lnTo>
                <a:lnTo>
                  <a:pt x="1762" y="559"/>
                </a:lnTo>
                <a:lnTo>
                  <a:pt x="1761" y="559"/>
                </a:lnTo>
                <a:lnTo>
                  <a:pt x="1761" y="561"/>
                </a:lnTo>
                <a:lnTo>
                  <a:pt x="1759" y="561"/>
                </a:lnTo>
                <a:lnTo>
                  <a:pt x="1754" y="562"/>
                </a:lnTo>
                <a:lnTo>
                  <a:pt x="1754" y="561"/>
                </a:lnTo>
                <a:lnTo>
                  <a:pt x="1752" y="561"/>
                </a:lnTo>
                <a:lnTo>
                  <a:pt x="1751" y="561"/>
                </a:lnTo>
                <a:lnTo>
                  <a:pt x="1750" y="561"/>
                </a:lnTo>
                <a:lnTo>
                  <a:pt x="1748" y="559"/>
                </a:lnTo>
                <a:lnTo>
                  <a:pt x="1747" y="559"/>
                </a:lnTo>
                <a:lnTo>
                  <a:pt x="1747" y="558"/>
                </a:lnTo>
                <a:lnTo>
                  <a:pt x="1746" y="557"/>
                </a:lnTo>
                <a:lnTo>
                  <a:pt x="1744" y="557"/>
                </a:lnTo>
                <a:lnTo>
                  <a:pt x="1742" y="555"/>
                </a:lnTo>
                <a:lnTo>
                  <a:pt x="1742" y="554"/>
                </a:lnTo>
                <a:lnTo>
                  <a:pt x="1740" y="554"/>
                </a:lnTo>
                <a:lnTo>
                  <a:pt x="1740" y="553"/>
                </a:lnTo>
                <a:lnTo>
                  <a:pt x="1740" y="551"/>
                </a:lnTo>
                <a:lnTo>
                  <a:pt x="1739" y="551"/>
                </a:lnTo>
                <a:lnTo>
                  <a:pt x="1737" y="551"/>
                </a:lnTo>
                <a:lnTo>
                  <a:pt x="1736" y="550"/>
                </a:lnTo>
                <a:lnTo>
                  <a:pt x="1735" y="549"/>
                </a:lnTo>
                <a:lnTo>
                  <a:pt x="1733" y="547"/>
                </a:lnTo>
                <a:lnTo>
                  <a:pt x="1732" y="546"/>
                </a:lnTo>
                <a:lnTo>
                  <a:pt x="1731" y="544"/>
                </a:lnTo>
                <a:lnTo>
                  <a:pt x="1716" y="544"/>
                </a:lnTo>
                <a:lnTo>
                  <a:pt x="1714" y="544"/>
                </a:lnTo>
                <a:lnTo>
                  <a:pt x="1713" y="546"/>
                </a:lnTo>
                <a:lnTo>
                  <a:pt x="1710" y="546"/>
                </a:lnTo>
                <a:lnTo>
                  <a:pt x="1706" y="546"/>
                </a:lnTo>
                <a:lnTo>
                  <a:pt x="1705" y="544"/>
                </a:lnTo>
                <a:lnTo>
                  <a:pt x="1702" y="544"/>
                </a:lnTo>
                <a:lnTo>
                  <a:pt x="1699" y="546"/>
                </a:lnTo>
                <a:lnTo>
                  <a:pt x="1698" y="546"/>
                </a:lnTo>
                <a:lnTo>
                  <a:pt x="1695" y="544"/>
                </a:lnTo>
                <a:lnTo>
                  <a:pt x="1694" y="544"/>
                </a:lnTo>
                <a:lnTo>
                  <a:pt x="1691" y="546"/>
                </a:lnTo>
                <a:lnTo>
                  <a:pt x="1690" y="547"/>
                </a:lnTo>
                <a:lnTo>
                  <a:pt x="1689" y="549"/>
                </a:lnTo>
                <a:lnTo>
                  <a:pt x="1687" y="550"/>
                </a:lnTo>
                <a:lnTo>
                  <a:pt x="1686" y="550"/>
                </a:lnTo>
                <a:lnTo>
                  <a:pt x="1683" y="551"/>
                </a:lnTo>
                <a:lnTo>
                  <a:pt x="1680" y="553"/>
                </a:lnTo>
                <a:lnTo>
                  <a:pt x="1678" y="554"/>
                </a:lnTo>
                <a:lnTo>
                  <a:pt x="1674" y="554"/>
                </a:lnTo>
                <a:lnTo>
                  <a:pt x="1671" y="554"/>
                </a:lnTo>
                <a:lnTo>
                  <a:pt x="1668" y="555"/>
                </a:lnTo>
                <a:lnTo>
                  <a:pt x="1667" y="557"/>
                </a:lnTo>
                <a:lnTo>
                  <a:pt x="1665" y="558"/>
                </a:lnTo>
                <a:lnTo>
                  <a:pt x="1661" y="559"/>
                </a:lnTo>
                <a:lnTo>
                  <a:pt x="1661" y="561"/>
                </a:lnTo>
                <a:lnTo>
                  <a:pt x="1660" y="562"/>
                </a:lnTo>
                <a:lnTo>
                  <a:pt x="1656" y="565"/>
                </a:lnTo>
                <a:lnTo>
                  <a:pt x="1655" y="566"/>
                </a:lnTo>
                <a:lnTo>
                  <a:pt x="1653" y="568"/>
                </a:lnTo>
                <a:lnTo>
                  <a:pt x="1650" y="569"/>
                </a:lnTo>
                <a:lnTo>
                  <a:pt x="1648" y="570"/>
                </a:lnTo>
                <a:lnTo>
                  <a:pt x="1645" y="570"/>
                </a:lnTo>
                <a:lnTo>
                  <a:pt x="1642" y="572"/>
                </a:lnTo>
                <a:lnTo>
                  <a:pt x="1640" y="573"/>
                </a:lnTo>
                <a:lnTo>
                  <a:pt x="1638" y="573"/>
                </a:lnTo>
                <a:lnTo>
                  <a:pt x="1635" y="574"/>
                </a:lnTo>
                <a:lnTo>
                  <a:pt x="1635" y="576"/>
                </a:lnTo>
                <a:lnTo>
                  <a:pt x="1634" y="576"/>
                </a:lnTo>
                <a:lnTo>
                  <a:pt x="1631" y="577"/>
                </a:lnTo>
                <a:lnTo>
                  <a:pt x="1631" y="578"/>
                </a:lnTo>
                <a:lnTo>
                  <a:pt x="1630" y="578"/>
                </a:lnTo>
                <a:lnTo>
                  <a:pt x="1629" y="581"/>
                </a:lnTo>
                <a:lnTo>
                  <a:pt x="1627" y="581"/>
                </a:lnTo>
                <a:lnTo>
                  <a:pt x="1623" y="587"/>
                </a:lnTo>
                <a:lnTo>
                  <a:pt x="1622" y="587"/>
                </a:lnTo>
                <a:lnTo>
                  <a:pt x="1622" y="588"/>
                </a:lnTo>
                <a:lnTo>
                  <a:pt x="1616" y="593"/>
                </a:lnTo>
                <a:lnTo>
                  <a:pt x="1614" y="599"/>
                </a:lnTo>
                <a:lnTo>
                  <a:pt x="1614" y="600"/>
                </a:lnTo>
                <a:lnTo>
                  <a:pt x="1612" y="600"/>
                </a:lnTo>
                <a:lnTo>
                  <a:pt x="1612" y="602"/>
                </a:lnTo>
                <a:lnTo>
                  <a:pt x="1611" y="603"/>
                </a:lnTo>
                <a:lnTo>
                  <a:pt x="1610" y="604"/>
                </a:lnTo>
                <a:lnTo>
                  <a:pt x="1608" y="607"/>
                </a:lnTo>
                <a:lnTo>
                  <a:pt x="1608" y="608"/>
                </a:lnTo>
                <a:lnTo>
                  <a:pt x="1607" y="608"/>
                </a:lnTo>
                <a:lnTo>
                  <a:pt x="1607" y="610"/>
                </a:lnTo>
                <a:lnTo>
                  <a:pt x="1607" y="611"/>
                </a:lnTo>
                <a:lnTo>
                  <a:pt x="1606" y="614"/>
                </a:lnTo>
                <a:lnTo>
                  <a:pt x="1603" y="619"/>
                </a:lnTo>
                <a:lnTo>
                  <a:pt x="1603" y="621"/>
                </a:lnTo>
                <a:lnTo>
                  <a:pt x="1600" y="623"/>
                </a:lnTo>
                <a:lnTo>
                  <a:pt x="1599" y="625"/>
                </a:lnTo>
                <a:lnTo>
                  <a:pt x="1599" y="626"/>
                </a:lnTo>
                <a:lnTo>
                  <a:pt x="1597" y="626"/>
                </a:lnTo>
                <a:lnTo>
                  <a:pt x="1596" y="627"/>
                </a:lnTo>
                <a:lnTo>
                  <a:pt x="1596" y="629"/>
                </a:lnTo>
                <a:lnTo>
                  <a:pt x="1593" y="632"/>
                </a:lnTo>
                <a:lnTo>
                  <a:pt x="1592" y="633"/>
                </a:lnTo>
                <a:lnTo>
                  <a:pt x="1591" y="633"/>
                </a:lnTo>
                <a:lnTo>
                  <a:pt x="1591" y="636"/>
                </a:lnTo>
                <a:lnTo>
                  <a:pt x="1591" y="637"/>
                </a:lnTo>
                <a:lnTo>
                  <a:pt x="1589" y="640"/>
                </a:lnTo>
                <a:lnTo>
                  <a:pt x="1588" y="641"/>
                </a:lnTo>
                <a:lnTo>
                  <a:pt x="1588" y="641"/>
                </a:lnTo>
                <a:lnTo>
                  <a:pt x="1587" y="642"/>
                </a:lnTo>
                <a:lnTo>
                  <a:pt x="1585" y="644"/>
                </a:lnTo>
                <a:lnTo>
                  <a:pt x="1582" y="648"/>
                </a:lnTo>
                <a:lnTo>
                  <a:pt x="1581" y="651"/>
                </a:lnTo>
                <a:lnTo>
                  <a:pt x="1580" y="653"/>
                </a:lnTo>
                <a:lnTo>
                  <a:pt x="1578" y="655"/>
                </a:lnTo>
                <a:lnTo>
                  <a:pt x="1572" y="663"/>
                </a:lnTo>
                <a:lnTo>
                  <a:pt x="1570" y="668"/>
                </a:lnTo>
                <a:lnTo>
                  <a:pt x="1569" y="670"/>
                </a:lnTo>
                <a:lnTo>
                  <a:pt x="1569" y="671"/>
                </a:lnTo>
                <a:lnTo>
                  <a:pt x="1568" y="672"/>
                </a:lnTo>
                <a:lnTo>
                  <a:pt x="1566" y="675"/>
                </a:lnTo>
                <a:lnTo>
                  <a:pt x="1566" y="676"/>
                </a:lnTo>
                <a:lnTo>
                  <a:pt x="1565" y="679"/>
                </a:lnTo>
                <a:lnTo>
                  <a:pt x="1563" y="683"/>
                </a:lnTo>
                <a:lnTo>
                  <a:pt x="1563" y="685"/>
                </a:lnTo>
                <a:lnTo>
                  <a:pt x="1562" y="687"/>
                </a:lnTo>
                <a:lnTo>
                  <a:pt x="1561" y="691"/>
                </a:lnTo>
                <a:lnTo>
                  <a:pt x="1561" y="697"/>
                </a:lnTo>
                <a:lnTo>
                  <a:pt x="1559" y="701"/>
                </a:lnTo>
                <a:lnTo>
                  <a:pt x="1555" y="716"/>
                </a:lnTo>
                <a:lnTo>
                  <a:pt x="1554" y="729"/>
                </a:lnTo>
                <a:lnTo>
                  <a:pt x="1553" y="734"/>
                </a:lnTo>
                <a:lnTo>
                  <a:pt x="1551" y="738"/>
                </a:lnTo>
                <a:lnTo>
                  <a:pt x="1550" y="740"/>
                </a:lnTo>
                <a:lnTo>
                  <a:pt x="1550" y="746"/>
                </a:lnTo>
                <a:lnTo>
                  <a:pt x="1548" y="751"/>
                </a:lnTo>
                <a:lnTo>
                  <a:pt x="1548" y="753"/>
                </a:lnTo>
                <a:lnTo>
                  <a:pt x="1547" y="754"/>
                </a:lnTo>
                <a:lnTo>
                  <a:pt x="1547" y="755"/>
                </a:lnTo>
                <a:lnTo>
                  <a:pt x="1547" y="761"/>
                </a:lnTo>
                <a:lnTo>
                  <a:pt x="1546" y="763"/>
                </a:lnTo>
                <a:lnTo>
                  <a:pt x="1546" y="768"/>
                </a:lnTo>
                <a:lnTo>
                  <a:pt x="1546" y="769"/>
                </a:lnTo>
                <a:lnTo>
                  <a:pt x="1546" y="773"/>
                </a:lnTo>
                <a:lnTo>
                  <a:pt x="1546" y="777"/>
                </a:lnTo>
                <a:lnTo>
                  <a:pt x="1547" y="785"/>
                </a:lnTo>
                <a:lnTo>
                  <a:pt x="1548" y="791"/>
                </a:lnTo>
                <a:lnTo>
                  <a:pt x="1550" y="796"/>
                </a:lnTo>
                <a:lnTo>
                  <a:pt x="1550" y="796"/>
                </a:lnTo>
                <a:lnTo>
                  <a:pt x="1550" y="797"/>
                </a:lnTo>
                <a:lnTo>
                  <a:pt x="1553" y="804"/>
                </a:lnTo>
                <a:lnTo>
                  <a:pt x="1553" y="806"/>
                </a:lnTo>
                <a:lnTo>
                  <a:pt x="1553" y="807"/>
                </a:lnTo>
                <a:lnTo>
                  <a:pt x="1554" y="807"/>
                </a:lnTo>
                <a:lnTo>
                  <a:pt x="1557" y="815"/>
                </a:lnTo>
                <a:lnTo>
                  <a:pt x="1557" y="817"/>
                </a:lnTo>
                <a:lnTo>
                  <a:pt x="1558" y="819"/>
                </a:lnTo>
                <a:lnTo>
                  <a:pt x="1558" y="822"/>
                </a:lnTo>
                <a:lnTo>
                  <a:pt x="1558" y="823"/>
                </a:lnTo>
                <a:lnTo>
                  <a:pt x="1558" y="825"/>
                </a:lnTo>
                <a:lnTo>
                  <a:pt x="1559" y="827"/>
                </a:lnTo>
                <a:lnTo>
                  <a:pt x="1561" y="830"/>
                </a:lnTo>
                <a:lnTo>
                  <a:pt x="1561" y="831"/>
                </a:lnTo>
                <a:lnTo>
                  <a:pt x="1562" y="836"/>
                </a:lnTo>
                <a:lnTo>
                  <a:pt x="1562" y="837"/>
                </a:lnTo>
                <a:lnTo>
                  <a:pt x="1562" y="840"/>
                </a:lnTo>
                <a:lnTo>
                  <a:pt x="1563" y="844"/>
                </a:lnTo>
                <a:lnTo>
                  <a:pt x="1563" y="849"/>
                </a:lnTo>
                <a:lnTo>
                  <a:pt x="1563" y="851"/>
                </a:lnTo>
                <a:lnTo>
                  <a:pt x="1565" y="855"/>
                </a:lnTo>
                <a:lnTo>
                  <a:pt x="1565" y="856"/>
                </a:lnTo>
                <a:lnTo>
                  <a:pt x="1566" y="863"/>
                </a:lnTo>
                <a:lnTo>
                  <a:pt x="1568" y="867"/>
                </a:lnTo>
                <a:lnTo>
                  <a:pt x="1569" y="874"/>
                </a:lnTo>
                <a:lnTo>
                  <a:pt x="1570" y="876"/>
                </a:lnTo>
                <a:lnTo>
                  <a:pt x="1572" y="880"/>
                </a:lnTo>
                <a:lnTo>
                  <a:pt x="1572" y="883"/>
                </a:lnTo>
                <a:lnTo>
                  <a:pt x="1573" y="885"/>
                </a:lnTo>
                <a:lnTo>
                  <a:pt x="1573" y="886"/>
                </a:lnTo>
                <a:lnTo>
                  <a:pt x="1574" y="887"/>
                </a:lnTo>
                <a:lnTo>
                  <a:pt x="1574" y="889"/>
                </a:lnTo>
                <a:lnTo>
                  <a:pt x="1576" y="893"/>
                </a:lnTo>
                <a:lnTo>
                  <a:pt x="1580" y="901"/>
                </a:lnTo>
                <a:lnTo>
                  <a:pt x="1582" y="905"/>
                </a:lnTo>
                <a:lnTo>
                  <a:pt x="1582" y="906"/>
                </a:lnTo>
                <a:lnTo>
                  <a:pt x="1584" y="909"/>
                </a:lnTo>
                <a:lnTo>
                  <a:pt x="1587" y="914"/>
                </a:lnTo>
                <a:lnTo>
                  <a:pt x="1587" y="916"/>
                </a:lnTo>
                <a:lnTo>
                  <a:pt x="1588" y="916"/>
                </a:lnTo>
                <a:lnTo>
                  <a:pt x="1589" y="919"/>
                </a:lnTo>
                <a:lnTo>
                  <a:pt x="1591" y="921"/>
                </a:lnTo>
                <a:lnTo>
                  <a:pt x="1593" y="923"/>
                </a:lnTo>
                <a:lnTo>
                  <a:pt x="1596" y="924"/>
                </a:lnTo>
                <a:lnTo>
                  <a:pt x="1597" y="924"/>
                </a:lnTo>
                <a:lnTo>
                  <a:pt x="1601" y="925"/>
                </a:lnTo>
                <a:lnTo>
                  <a:pt x="1606" y="927"/>
                </a:lnTo>
                <a:lnTo>
                  <a:pt x="1612" y="927"/>
                </a:lnTo>
                <a:lnTo>
                  <a:pt x="1616" y="927"/>
                </a:lnTo>
                <a:lnTo>
                  <a:pt x="1618" y="927"/>
                </a:lnTo>
                <a:lnTo>
                  <a:pt x="1619" y="925"/>
                </a:lnTo>
                <a:lnTo>
                  <a:pt x="1622" y="925"/>
                </a:lnTo>
                <a:lnTo>
                  <a:pt x="1623" y="925"/>
                </a:lnTo>
                <a:lnTo>
                  <a:pt x="1625" y="927"/>
                </a:lnTo>
                <a:lnTo>
                  <a:pt x="1626" y="925"/>
                </a:lnTo>
                <a:lnTo>
                  <a:pt x="1627" y="925"/>
                </a:lnTo>
                <a:lnTo>
                  <a:pt x="1631" y="927"/>
                </a:lnTo>
                <a:lnTo>
                  <a:pt x="1631" y="925"/>
                </a:lnTo>
                <a:lnTo>
                  <a:pt x="1633" y="927"/>
                </a:lnTo>
                <a:lnTo>
                  <a:pt x="1634" y="927"/>
                </a:lnTo>
                <a:lnTo>
                  <a:pt x="1635" y="925"/>
                </a:lnTo>
                <a:lnTo>
                  <a:pt x="1637" y="925"/>
                </a:lnTo>
                <a:lnTo>
                  <a:pt x="1638" y="925"/>
                </a:lnTo>
                <a:lnTo>
                  <a:pt x="1641" y="927"/>
                </a:lnTo>
                <a:lnTo>
                  <a:pt x="1642" y="927"/>
                </a:lnTo>
                <a:lnTo>
                  <a:pt x="1642" y="928"/>
                </a:lnTo>
                <a:lnTo>
                  <a:pt x="1645" y="928"/>
                </a:lnTo>
                <a:lnTo>
                  <a:pt x="1648" y="929"/>
                </a:lnTo>
                <a:lnTo>
                  <a:pt x="1648" y="929"/>
                </a:lnTo>
                <a:lnTo>
                  <a:pt x="1649" y="929"/>
                </a:lnTo>
                <a:lnTo>
                  <a:pt x="1652" y="929"/>
                </a:lnTo>
                <a:lnTo>
                  <a:pt x="1653" y="929"/>
                </a:lnTo>
                <a:lnTo>
                  <a:pt x="1657" y="929"/>
                </a:lnTo>
                <a:lnTo>
                  <a:pt x="1660" y="931"/>
                </a:lnTo>
                <a:lnTo>
                  <a:pt x="1664" y="932"/>
                </a:lnTo>
                <a:lnTo>
                  <a:pt x="1665" y="932"/>
                </a:lnTo>
                <a:lnTo>
                  <a:pt x="1667" y="932"/>
                </a:lnTo>
                <a:lnTo>
                  <a:pt x="1669" y="933"/>
                </a:lnTo>
                <a:lnTo>
                  <a:pt x="1671" y="933"/>
                </a:lnTo>
                <a:lnTo>
                  <a:pt x="1672" y="933"/>
                </a:lnTo>
                <a:lnTo>
                  <a:pt x="1674" y="933"/>
                </a:lnTo>
                <a:lnTo>
                  <a:pt x="1675" y="933"/>
                </a:lnTo>
                <a:lnTo>
                  <a:pt x="1676" y="933"/>
                </a:lnTo>
                <a:lnTo>
                  <a:pt x="1678" y="933"/>
                </a:lnTo>
                <a:lnTo>
                  <a:pt x="1679" y="933"/>
                </a:lnTo>
                <a:lnTo>
                  <a:pt x="1680" y="933"/>
                </a:lnTo>
                <a:lnTo>
                  <a:pt x="1682" y="935"/>
                </a:lnTo>
                <a:lnTo>
                  <a:pt x="1684" y="936"/>
                </a:lnTo>
                <a:lnTo>
                  <a:pt x="1686" y="936"/>
                </a:lnTo>
                <a:lnTo>
                  <a:pt x="1687" y="936"/>
                </a:lnTo>
                <a:lnTo>
                  <a:pt x="1693" y="938"/>
                </a:lnTo>
                <a:lnTo>
                  <a:pt x="1695" y="939"/>
                </a:lnTo>
                <a:lnTo>
                  <a:pt x="1698" y="940"/>
                </a:lnTo>
                <a:lnTo>
                  <a:pt x="1699" y="942"/>
                </a:lnTo>
                <a:lnTo>
                  <a:pt x="1701" y="942"/>
                </a:lnTo>
                <a:lnTo>
                  <a:pt x="1702" y="942"/>
                </a:lnTo>
                <a:lnTo>
                  <a:pt x="1703" y="940"/>
                </a:lnTo>
                <a:lnTo>
                  <a:pt x="1706" y="940"/>
                </a:lnTo>
                <a:lnTo>
                  <a:pt x="1706" y="939"/>
                </a:lnTo>
                <a:lnTo>
                  <a:pt x="1706" y="938"/>
                </a:lnTo>
                <a:lnTo>
                  <a:pt x="1706" y="936"/>
                </a:lnTo>
                <a:close/>
                <a:moveTo>
                  <a:pt x="1736" y="667"/>
                </a:moveTo>
                <a:lnTo>
                  <a:pt x="1736" y="668"/>
                </a:lnTo>
                <a:lnTo>
                  <a:pt x="1737" y="668"/>
                </a:lnTo>
                <a:lnTo>
                  <a:pt x="1737" y="667"/>
                </a:lnTo>
                <a:lnTo>
                  <a:pt x="1736" y="667"/>
                </a:lnTo>
                <a:close/>
                <a:moveTo>
                  <a:pt x="1755" y="746"/>
                </a:moveTo>
                <a:lnTo>
                  <a:pt x="1755" y="754"/>
                </a:lnTo>
                <a:lnTo>
                  <a:pt x="1756" y="755"/>
                </a:lnTo>
                <a:lnTo>
                  <a:pt x="1758" y="755"/>
                </a:lnTo>
                <a:lnTo>
                  <a:pt x="1762" y="757"/>
                </a:lnTo>
                <a:lnTo>
                  <a:pt x="1762" y="755"/>
                </a:lnTo>
                <a:lnTo>
                  <a:pt x="1765" y="744"/>
                </a:lnTo>
                <a:lnTo>
                  <a:pt x="1754" y="744"/>
                </a:lnTo>
                <a:lnTo>
                  <a:pt x="1754" y="746"/>
                </a:lnTo>
                <a:lnTo>
                  <a:pt x="1755" y="746"/>
                </a:lnTo>
                <a:close/>
                <a:moveTo>
                  <a:pt x="1706" y="789"/>
                </a:moveTo>
                <a:lnTo>
                  <a:pt x="1708" y="789"/>
                </a:lnTo>
                <a:lnTo>
                  <a:pt x="1709" y="788"/>
                </a:lnTo>
                <a:lnTo>
                  <a:pt x="1710" y="787"/>
                </a:lnTo>
                <a:lnTo>
                  <a:pt x="1709" y="787"/>
                </a:lnTo>
                <a:lnTo>
                  <a:pt x="1708" y="785"/>
                </a:lnTo>
                <a:lnTo>
                  <a:pt x="1706" y="785"/>
                </a:lnTo>
                <a:lnTo>
                  <a:pt x="1705" y="782"/>
                </a:lnTo>
                <a:lnTo>
                  <a:pt x="1705" y="781"/>
                </a:lnTo>
                <a:lnTo>
                  <a:pt x="1705" y="780"/>
                </a:lnTo>
                <a:lnTo>
                  <a:pt x="1703" y="778"/>
                </a:lnTo>
                <a:lnTo>
                  <a:pt x="1703" y="777"/>
                </a:lnTo>
                <a:lnTo>
                  <a:pt x="1703" y="776"/>
                </a:lnTo>
                <a:lnTo>
                  <a:pt x="1703" y="774"/>
                </a:lnTo>
                <a:lnTo>
                  <a:pt x="1705" y="774"/>
                </a:lnTo>
                <a:lnTo>
                  <a:pt x="1706" y="774"/>
                </a:lnTo>
                <a:lnTo>
                  <a:pt x="1708" y="774"/>
                </a:lnTo>
                <a:lnTo>
                  <a:pt x="1710" y="774"/>
                </a:lnTo>
                <a:lnTo>
                  <a:pt x="1712" y="773"/>
                </a:lnTo>
                <a:lnTo>
                  <a:pt x="1713" y="773"/>
                </a:lnTo>
                <a:lnTo>
                  <a:pt x="1713" y="773"/>
                </a:lnTo>
                <a:lnTo>
                  <a:pt x="1713" y="772"/>
                </a:lnTo>
                <a:lnTo>
                  <a:pt x="1714" y="772"/>
                </a:lnTo>
                <a:lnTo>
                  <a:pt x="1714" y="772"/>
                </a:lnTo>
                <a:lnTo>
                  <a:pt x="1713" y="770"/>
                </a:lnTo>
                <a:lnTo>
                  <a:pt x="1713" y="769"/>
                </a:lnTo>
                <a:lnTo>
                  <a:pt x="1714" y="768"/>
                </a:lnTo>
                <a:lnTo>
                  <a:pt x="1716" y="766"/>
                </a:lnTo>
                <a:lnTo>
                  <a:pt x="1717" y="765"/>
                </a:lnTo>
                <a:lnTo>
                  <a:pt x="1718" y="766"/>
                </a:lnTo>
                <a:lnTo>
                  <a:pt x="1720" y="766"/>
                </a:lnTo>
                <a:lnTo>
                  <a:pt x="1708" y="754"/>
                </a:lnTo>
                <a:lnTo>
                  <a:pt x="1710" y="748"/>
                </a:lnTo>
                <a:lnTo>
                  <a:pt x="1712" y="744"/>
                </a:lnTo>
                <a:lnTo>
                  <a:pt x="1706" y="740"/>
                </a:lnTo>
                <a:lnTo>
                  <a:pt x="1703" y="742"/>
                </a:lnTo>
                <a:lnTo>
                  <a:pt x="1699" y="747"/>
                </a:lnTo>
                <a:lnTo>
                  <a:pt x="1697" y="750"/>
                </a:lnTo>
                <a:lnTo>
                  <a:pt x="1694" y="753"/>
                </a:lnTo>
                <a:lnTo>
                  <a:pt x="1691" y="755"/>
                </a:lnTo>
                <a:lnTo>
                  <a:pt x="1689" y="758"/>
                </a:lnTo>
                <a:lnTo>
                  <a:pt x="1687" y="759"/>
                </a:lnTo>
                <a:lnTo>
                  <a:pt x="1687" y="761"/>
                </a:lnTo>
                <a:lnTo>
                  <a:pt x="1686" y="762"/>
                </a:lnTo>
                <a:lnTo>
                  <a:pt x="1684" y="763"/>
                </a:lnTo>
                <a:lnTo>
                  <a:pt x="1683" y="763"/>
                </a:lnTo>
                <a:lnTo>
                  <a:pt x="1689" y="772"/>
                </a:lnTo>
                <a:lnTo>
                  <a:pt x="1691" y="774"/>
                </a:lnTo>
                <a:lnTo>
                  <a:pt x="1694" y="778"/>
                </a:lnTo>
                <a:lnTo>
                  <a:pt x="1699" y="787"/>
                </a:lnTo>
                <a:lnTo>
                  <a:pt x="1701" y="787"/>
                </a:lnTo>
                <a:lnTo>
                  <a:pt x="1701" y="788"/>
                </a:lnTo>
                <a:lnTo>
                  <a:pt x="1702" y="789"/>
                </a:lnTo>
                <a:lnTo>
                  <a:pt x="1702" y="791"/>
                </a:lnTo>
                <a:lnTo>
                  <a:pt x="1703" y="791"/>
                </a:lnTo>
                <a:lnTo>
                  <a:pt x="1706" y="789"/>
                </a:lnTo>
                <a:close/>
                <a:moveTo>
                  <a:pt x="1735" y="898"/>
                </a:moveTo>
                <a:lnTo>
                  <a:pt x="1727" y="879"/>
                </a:lnTo>
                <a:lnTo>
                  <a:pt x="1724" y="871"/>
                </a:lnTo>
                <a:lnTo>
                  <a:pt x="1720" y="871"/>
                </a:lnTo>
                <a:lnTo>
                  <a:pt x="1720" y="870"/>
                </a:lnTo>
                <a:lnTo>
                  <a:pt x="1718" y="870"/>
                </a:lnTo>
                <a:lnTo>
                  <a:pt x="1710" y="870"/>
                </a:lnTo>
                <a:lnTo>
                  <a:pt x="1709" y="870"/>
                </a:lnTo>
                <a:lnTo>
                  <a:pt x="1709" y="874"/>
                </a:lnTo>
                <a:lnTo>
                  <a:pt x="1712" y="895"/>
                </a:lnTo>
                <a:lnTo>
                  <a:pt x="1713" y="895"/>
                </a:lnTo>
                <a:lnTo>
                  <a:pt x="1713" y="895"/>
                </a:lnTo>
                <a:lnTo>
                  <a:pt x="1716" y="897"/>
                </a:lnTo>
                <a:lnTo>
                  <a:pt x="1717" y="897"/>
                </a:lnTo>
                <a:lnTo>
                  <a:pt x="1718" y="898"/>
                </a:lnTo>
                <a:lnTo>
                  <a:pt x="1721" y="898"/>
                </a:lnTo>
                <a:lnTo>
                  <a:pt x="1722" y="898"/>
                </a:lnTo>
                <a:lnTo>
                  <a:pt x="1724" y="898"/>
                </a:lnTo>
                <a:lnTo>
                  <a:pt x="1725" y="898"/>
                </a:lnTo>
                <a:lnTo>
                  <a:pt x="1727" y="898"/>
                </a:lnTo>
                <a:lnTo>
                  <a:pt x="1727" y="899"/>
                </a:lnTo>
                <a:lnTo>
                  <a:pt x="1728" y="899"/>
                </a:lnTo>
                <a:lnTo>
                  <a:pt x="1729" y="899"/>
                </a:lnTo>
                <a:lnTo>
                  <a:pt x="1732" y="901"/>
                </a:lnTo>
                <a:lnTo>
                  <a:pt x="1733" y="901"/>
                </a:lnTo>
                <a:lnTo>
                  <a:pt x="1735" y="901"/>
                </a:lnTo>
                <a:lnTo>
                  <a:pt x="1735" y="898"/>
                </a:lnTo>
                <a:close/>
                <a:moveTo>
                  <a:pt x="1758" y="1819"/>
                </a:moveTo>
                <a:lnTo>
                  <a:pt x="1759" y="1819"/>
                </a:lnTo>
                <a:lnTo>
                  <a:pt x="1761" y="1815"/>
                </a:lnTo>
                <a:lnTo>
                  <a:pt x="1762" y="1812"/>
                </a:lnTo>
                <a:lnTo>
                  <a:pt x="1762" y="1811"/>
                </a:lnTo>
                <a:lnTo>
                  <a:pt x="1761" y="1811"/>
                </a:lnTo>
                <a:lnTo>
                  <a:pt x="1759" y="1815"/>
                </a:lnTo>
                <a:lnTo>
                  <a:pt x="1758" y="1819"/>
                </a:lnTo>
                <a:close/>
                <a:moveTo>
                  <a:pt x="1746" y="1896"/>
                </a:moveTo>
                <a:lnTo>
                  <a:pt x="1747" y="1898"/>
                </a:lnTo>
                <a:lnTo>
                  <a:pt x="1750" y="1898"/>
                </a:lnTo>
                <a:lnTo>
                  <a:pt x="1754" y="1896"/>
                </a:lnTo>
                <a:lnTo>
                  <a:pt x="1754" y="1894"/>
                </a:lnTo>
                <a:lnTo>
                  <a:pt x="1755" y="1896"/>
                </a:lnTo>
                <a:lnTo>
                  <a:pt x="1755" y="1898"/>
                </a:lnTo>
                <a:lnTo>
                  <a:pt x="1756" y="1902"/>
                </a:lnTo>
                <a:lnTo>
                  <a:pt x="1756" y="1906"/>
                </a:lnTo>
                <a:lnTo>
                  <a:pt x="1758" y="1909"/>
                </a:lnTo>
                <a:lnTo>
                  <a:pt x="1758" y="1910"/>
                </a:lnTo>
                <a:lnTo>
                  <a:pt x="1758" y="1911"/>
                </a:lnTo>
                <a:lnTo>
                  <a:pt x="1762" y="1913"/>
                </a:lnTo>
                <a:lnTo>
                  <a:pt x="1763" y="1913"/>
                </a:lnTo>
                <a:lnTo>
                  <a:pt x="1763" y="1914"/>
                </a:lnTo>
                <a:lnTo>
                  <a:pt x="1765" y="1916"/>
                </a:lnTo>
                <a:lnTo>
                  <a:pt x="1763" y="1916"/>
                </a:lnTo>
                <a:lnTo>
                  <a:pt x="1759" y="1916"/>
                </a:lnTo>
                <a:lnTo>
                  <a:pt x="1759" y="1917"/>
                </a:lnTo>
                <a:lnTo>
                  <a:pt x="1761" y="1918"/>
                </a:lnTo>
                <a:lnTo>
                  <a:pt x="1762" y="1921"/>
                </a:lnTo>
                <a:lnTo>
                  <a:pt x="1763" y="1921"/>
                </a:lnTo>
                <a:lnTo>
                  <a:pt x="1769" y="1920"/>
                </a:lnTo>
                <a:lnTo>
                  <a:pt x="1769" y="1918"/>
                </a:lnTo>
                <a:lnTo>
                  <a:pt x="1770" y="1918"/>
                </a:lnTo>
                <a:lnTo>
                  <a:pt x="1773" y="1916"/>
                </a:lnTo>
                <a:lnTo>
                  <a:pt x="1771" y="1916"/>
                </a:lnTo>
                <a:lnTo>
                  <a:pt x="1771" y="1914"/>
                </a:lnTo>
                <a:lnTo>
                  <a:pt x="1773" y="1913"/>
                </a:lnTo>
                <a:lnTo>
                  <a:pt x="1776" y="1910"/>
                </a:lnTo>
                <a:lnTo>
                  <a:pt x="1773" y="1909"/>
                </a:lnTo>
                <a:lnTo>
                  <a:pt x="1771" y="1907"/>
                </a:lnTo>
                <a:lnTo>
                  <a:pt x="1769" y="1906"/>
                </a:lnTo>
                <a:lnTo>
                  <a:pt x="1767" y="1903"/>
                </a:lnTo>
                <a:lnTo>
                  <a:pt x="1766" y="1902"/>
                </a:lnTo>
                <a:lnTo>
                  <a:pt x="1766" y="1901"/>
                </a:lnTo>
                <a:lnTo>
                  <a:pt x="1765" y="1898"/>
                </a:lnTo>
                <a:lnTo>
                  <a:pt x="1763" y="1896"/>
                </a:lnTo>
                <a:lnTo>
                  <a:pt x="1763" y="1895"/>
                </a:lnTo>
                <a:lnTo>
                  <a:pt x="1762" y="1895"/>
                </a:lnTo>
                <a:lnTo>
                  <a:pt x="1759" y="1895"/>
                </a:lnTo>
                <a:lnTo>
                  <a:pt x="1756" y="1895"/>
                </a:lnTo>
                <a:lnTo>
                  <a:pt x="1756" y="1892"/>
                </a:lnTo>
                <a:lnTo>
                  <a:pt x="1758" y="1890"/>
                </a:lnTo>
                <a:lnTo>
                  <a:pt x="1758" y="1882"/>
                </a:lnTo>
                <a:lnTo>
                  <a:pt x="1751" y="1880"/>
                </a:lnTo>
                <a:lnTo>
                  <a:pt x="1751" y="1882"/>
                </a:lnTo>
                <a:lnTo>
                  <a:pt x="1751" y="1884"/>
                </a:lnTo>
                <a:lnTo>
                  <a:pt x="1751" y="1890"/>
                </a:lnTo>
                <a:lnTo>
                  <a:pt x="1751" y="1892"/>
                </a:lnTo>
                <a:lnTo>
                  <a:pt x="1750" y="1892"/>
                </a:lnTo>
                <a:lnTo>
                  <a:pt x="1747" y="1892"/>
                </a:lnTo>
                <a:lnTo>
                  <a:pt x="1746" y="1892"/>
                </a:lnTo>
                <a:lnTo>
                  <a:pt x="1746" y="1894"/>
                </a:lnTo>
                <a:lnTo>
                  <a:pt x="1746" y="1896"/>
                </a:lnTo>
                <a:close/>
                <a:moveTo>
                  <a:pt x="1735" y="1796"/>
                </a:moveTo>
                <a:lnTo>
                  <a:pt x="1736" y="1801"/>
                </a:lnTo>
                <a:lnTo>
                  <a:pt x="1739" y="1800"/>
                </a:lnTo>
                <a:lnTo>
                  <a:pt x="1739" y="1794"/>
                </a:lnTo>
                <a:lnTo>
                  <a:pt x="1737" y="1796"/>
                </a:lnTo>
                <a:lnTo>
                  <a:pt x="1736" y="1796"/>
                </a:lnTo>
                <a:lnTo>
                  <a:pt x="1735" y="1796"/>
                </a:lnTo>
                <a:close/>
                <a:moveTo>
                  <a:pt x="1735" y="1891"/>
                </a:moveTo>
                <a:lnTo>
                  <a:pt x="1733" y="1891"/>
                </a:lnTo>
                <a:lnTo>
                  <a:pt x="1733" y="1892"/>
                </a:lnTo>
                <a:lnTo>
                  <a:pt x="1732" y="1896"/>
                </a:lnTo>
                <a:lnTo>
                  <a:pt x="1735" y="1896"/>
                </a:lnTo>
                <a:lnTo>
                  <a:pt x="1736" y="1896"/>
                </a:lnTo>
                <a:lnTo>
                  <a:pt x="1737" y="1896"/>
                </a:lnTo>
                <a:lnTo>
                  <a:pt x="1740" y="1896"/>
                </a:lnTo>
                <a:lnTo>
                  <a:pt x="1742" y="1896"/>
                </a:lnTo>
                <a:lnTo>
                  <a:pt x="1743" y="1896"/>
                </a:lnTo>
                <a:lnTo>
                  <a:pt x="1744" y="1896"/>
                </a:lnTo>
                <a:lnTo>
                  <a:pt x="1744" y="1894"/>
                </a:lnTo>
                <a:lnTo>
                  <a:pt x="1744" y="1892"/>
                </a:lnTo>
                <a:lnTo>
                  <a:pt x="1744" y="1891"/>
                </a:lnTo>
                <a:lnTo>
                  <a:pt x="1742" y="1891"/>
                </a:lnTo>
                <a:lnTo>
                  <a:pt x="1739" y="1891"/>
                </a:lnTo>
                <a:lnTo>
                  <a:pt x="1735" y="1891"/>
                </a:lnTo>
                <a:close/>
                <a:moveTo>
                  <a:pt x="1693" y="1809"/>
                </a:moveTo>
                <a:lnTo>
                  <a:pt x="1694" y="1809"/>
                </a:lnTo>
                <a:lnTo>
                  <a:pt x="1694" y="1811"/>
                </a:lnTo>
                <a:lnTo>
                  <a:pt x="1695" y="1811"/>
                </a:lnTo>
                <a:lnTo>
                  <a:pt x="1697" y="1812"/>
                </a:lnTo>
                <a:lnTo>
                  <a:pt x="1698" y="1814"/>
                </a:lnTo>
                <a:lnTo>
                  <a:pt x="1697" y="1814"/>
                </a:lnTo>
                <a:lnTo>
                  <a:pt x="1697" y="1815"/>
                </a:lnTo>
                <a:lnTo>
                  <a:pt x="1695" y="1815"/>
                </a:lnTo>
                <a:lnTo>
                  <a:pt x="1695" y="1816"/>
                </a:lnTo>
                <a:lnTo>
                  <a:pt x="1695" y="1818"/>
                </a:lnTo>
                <a:lnTo>
                  <a:pt x="1695" y="1819"/>
                </a:lnTo>
                <a:lnTo>
                  <a:pt x="1695" y="1819"/>
                </a:lnTo>
                <a:lnTo>
                  <a:pt x="1695" y="1820"/>
                </a:lnTo>
                <a:lnTo>
                  <a:pt x="1694" y="1822"/>
                </a:lnTo>
                <a:lnTo>
                  <a:pt x="1694" y="1823"/>
                </a:lnTo>
                <a:lnTo>
                  <a:pt x="1694" y="1824"/>
                </a:lnTo>
                <a:lnTo>
                  <a:pt x="1694" y="1826"/>
                </a:lnTo>
                <a:lnTo>
                  <a:pt x="1694" y="1827"/>
                </a:lnTo>
                <a:lnTo>
                  <a:pt x="1694" y="1828"/>
                </a:lnTo>
                <a:lnTo>
                  <a:pt x="1695" y="1828"/>
                </a:lnTo>
                <a:lnTo>
                  <a:pt x="1699" y="1826"/>
                </a:lnTo>
                <a:lnTo>
                  <a:pt x="1699" y="1824"/>
                </a:lnTo>
                <a:lnTo>
                  <a:pt x="1699" y="1823"/>
                </a:lnTo>
                <a:lnTo>
                  <a:pt x="1701" y="1823"/>
                </a:lnTo>
                <a:lnTo>
                  <a:pt x="1705" y="1823"/>
                </a:lnTo>
                <a:lnTo>
                  <a:pt x="1706" y="1824"/>
                </a:lnTo>
                <a:lnTo>
                  <a:pt x="1702" y="1826"/>
                </a:lnTo>
                <a:lnTo>
                  <a:pt x="1702" y="1827"/>
                </a:lnTo>
                <a:lnTo>
                  <a:pt x="1703" y="1827"/>
                </a:lnTo>
                <a:lnTo>
                  <a:pt x="1705" y="1828"/>
                </a:lnTo>
                <a:lnTo>
                  <a:pt x="1705" y="1830"/>
                </a:lnTo>
                <a:lnTo>
                  <a:pt x="1708" y="1834"/>
                </a:lnTo>
                <a:lnTo>
                  <a:pt x="1708" y="1833"/>
                </a:lnTo>
                <a:lnTo>
                  <a:pt x="1709" y="1833"/>
                </a:lnTo>
                <a:lnTo>
                  <a:pt x="1710" y="1831"/>
                </a:lnTo>
                <a:lnTo>
                  <a:pt x="1712" y="1831"/>
                </a:lnTo>
                <a:lnTo>
                  <a:pt x="1712" y="1830"/>
                </a:lnTo>
                <a:lnTo>
                  <a:pt x="1710" y="1827"/>
                </a:lnTo>
                <a:lnTo>
                  <a:pt x="1712" y="1826"/>
                </a:lnTo>
                <a:lnTo>
                  <a:pt x="1713" y="1826"/>
                </a:lnTo>
                <a:lnTo>
                  <a:pt x="1713" y="1824"/>
                </a:lnTo>
                <a:lnTo>
                  <a:pt x="1713" y="1824"/>
                </a:lnTo>
                <a:lnTo>
                  <a:pt x="1714" y="1828"/>
                </a:lnTo>
                <a:lnTo>
                  <a:pt x="1716" y="1828"/>
                </a:lnTo>
                <a:lnTo>
                  <a:pt x="1717" y="1828"/>
                </a:lnTo>
                <a:lnTo>
                  <a:pt x="1717" y="1827"/>
                </a:lnTo>
                <a:lnTo>
                  <a:pt x="1718" y="1827"/>
                </a:lnTo>
                <a:lnTo>
                  <a:pt x="1720" y="1827"/>
                </a:lnTo>
                <a:lnTo>
                  <a:pt x="1721" y="1827"/>
                </a:lnTo>
                <a:lnTo>
                  <a:pt x="1722" y="1827"/>
                </a:lnTo>
                <a:lnTo>
                  <a:pt x="1724" y="1827"/>
                </a:lnTo>
                <a:lnTo>
                  <a:pt x="1725" y="1828"/>
                </a:lnTo>
                <a:lnTo>
                  <a:pt x="1727" y="1828"/>
                </a:lnTo>
                <a:lnTo>
                  <a:pt x="1728" y="1828"/>
                </a:lnTo>
                <a:lnTo>
                  <a:pt x="1728" y="1830"/>
                </a:lnTo>
                <a:lnTo>
                  <a:pt x="1729" y="1830"/>
                </a:lnTo>
                <a:lnTo>
                  <a:pt x="1731" y="1830"/>
                </a:lnTo>
                <a:lnTo>
                  <a:pt x="1732" y="1827"/>
                </a:lnTo>
                <a:lnTo>
                  <a:pt x="1733" y="1826"/>
                </a:lnTo>
                <a:lnTo>
                  <a:pt x="1732" y="1826"/>
                </a:lnTo>
                <a:lnTo>
                  <a:pt x="1731" y="1824"/>
                </a:lnTo>
                <a:lnTo>
                  <a:pt x="1729" y="1824"/>
                </a:lnTo>
                <a:lnTo>
                  <a:pt x="1731" y="1823"/>
                </a:lnTo>
                <a:lnTo>
                  <a:pt x="1731" y="1822"/>
                </a:lnTo>
                <a:lnTo>
                  <a:pt x="1732" y="1819"/>
                </a:lnTo>
                <a:lnTo>
                  <a:pt x="1732" y="1819"/>
                </a:lnTo>
                <a:lnTo>
                  <a:pt x="1731" y="1819"/>
                </a:lnTo>
                <a:lnTo>
                  <a:pt x="1731" y="1818"/>
                </a:lnTo>
                <a:lnTo>
                  <a:pt x="1728" y="1818"/>
                </a:lnTo>
                <a:lnTo>
                  <a:pt x="1728" y="1814"/>
                </a:lnTo>
                <a:lnTo>
                  <a:pt x="1725" y="1814"/>
                </a:lnTo>
                <a:lnTo>
                  <a:pt x="1725" y="1815"/>
                </a:lnTo>
                <a:lnTo>
                  <a:pt x="1725" y="1816"/>
                </a:lnTo>
                <a:lnTo>
                  <a:pt x="1727" y="1816"/>
                </a:lnTo>
                <a:lnTo>
                  <a:pt x="1727" y="1818"/>
                </a:lnTo>
                <a:lnTo>
                  <a:pt x="1725" y="1819"/>
                </a:lnTo>
                <a:lnTo>
                  <a:pt x="1724" y="1819"/>
                </a:lnTo>
                <a:lnTo>
                  <a:pt x="1722" y="1819"/>
                </a:lnTo>
                <a:lnTo>
                  <a:pt x="1724" y="1818"/>
                </a:lnTo>
                <a:lnTo>
                  <a:pt x="1724" y="1816"/>
                </a:lnTo>
                <a:lnTo>
                  <a:pt x="1722" y="1816"/>
                </a:lnTo>
                <a:lnTo>
                  <a:pt x="1721" y="1816"/>
                </a:lnTo>
                <a:lnTo>
                  <a:pt x="1720" y="1815"/>
                </a:lnTo>
                <a:lnTo>
                  <a:pt x="1717" y="1812"/>
                </a:lnTo>
                <a:lnTo>
                  <a:pt x="1717" y="1811"/>
                </a:lnTo>
                <a:lnTo>
                  <a:pt x="1718" y="1811"/>
                </a:lnTo>
                <a:lnTo>
                  <a:pt x="1724" y="1812"/>
                </a:lnTo>
                <a:lnTo>
                  <a:pt x="1725" y="1812"/>
                </a:lnTo>
                <a:lnTo>
                  <a:pt x="1725" y="1811"/>
                </a:lnTo>
                <a:lnTo>
                  <a:pt x="1725" y="1809"/>
                </a:lnTo>
                <a:lnTo>
                  <a:pt x="1725" y="1808"/>
                </a:lnTo>
                <a:lnTo>
                  <a:pt x="1725" y="1807"/>
                </a:lnTo>
                <a:lnTo>
                  <a:pt x="1724" y="1807"/>
                </a:lnTo>
                <a:lnTo>
                  <a:pt x="1724" y="1805"/>
                </a:lnTo>
                <a:lnTo>
                  <a:pt x="1724" y="1804"/>
                </a:lnTo>
                <a:lnTo>
                  <a:pt x="1727" y="1804"/>
                </a:lnTo>
                <a:lnTo>
                  <a:pt x="1727" y="1803"/>
                </a:lnTo>
                <a:lnTo>
                  <a:pt x="1725" y="1797"/>
                </a:lnTo>
                <a:lnTo>
                  <a:pt x="1724" y="1797"/>
                </a:lnTo>
                <a:lnTo>
                  <a:pt x="1722" y="1797"/>
                </a:lnTo>
                <a:lnTo>
                  <a:pt x="1721" y="1797"/>
                </a:lnTo>
                <a:lnTo>
                  <a:pt x="1720" y="1799"/>
                </a:lnTo>
                <a:lnTo>
                  <a:pt x="1718" y="1799"/>
                </a:lnTo>
                <a:lnTo>
                  <a:pt x="1717" y="1799"/>
                </a:lnTo>
                <a:lnTo>
                  <a:pt x="1716" y="1800"/>
                </a:lnTo>
                <a:lnTo>
                  <a:pt x="1714" y="1800"/>
                </a:lnTo>
                <a:lnTo>
                  <a:pt x="1713" y="1800"/>
                </a:lnTo>
                <a:lnTo>
                  <a:pt x="1713" y="1800"/>
                </a:lnTo>
                <a:lnTo>
                  <a:pt x="1712" y="1800"/>
                </a:lnTo>
                <a:lnTo>
                  <a:pt x="1712" y="1801"/>
                </a:lnTo>
                <a:lnTo>
                  <a:pt x="1713" y="1801"/>
                </a:lnTo>
                <a:lnTo>
                  <a:pt x="1713" y="1805"/>
                </a:lnTo>
                <a:lnTo>
                  <a:pt x="1712" y="1807"/>
                </a:lnTo>
                <a:lnTo>
                  <a:pt x="1710" y="1807"/>
                </a:lnTo>
                <a:lnTo>
                  <a:pt x="1708" y="1807"/>
                </a:lnTo>
                <a:lnTo>
                  <a:pt x="1708" y="1801"/>
                </a:lnTo>
                <a:lnTo>
                  <a:pt x="1706" y="1801"/>
                </a:lnTo>
                <a:lnTo>
                  <a:pt x="1705" y="1803"/>
                </a:lnTo>
                <a:lnTo>
                  <a:pt x="1705" y="1807"/>
                </a:lnTo>
                <a:lnTo>
                  <a:pt x="1705" y="1808"/>
                </a:lnTo>
                <a:lnTo>
                  <a:pt x="1708" y="1808"/>
                </a:lnTo>
                <a:lnTo>
                  <a:pt x="1710" y="1808"/>
                </a:lnTo>
                <a:lnTo>
                  <a:pt x="1712" y="1807"/>
                </a:lnTo>
                <a:lnTo>
                  <a:pt x="1713" y="1807"/>
                </a:lnTo>
                <a:lnTo>
                  <a:pt x="1713" y="1807"/>
                </a:lnTo>
                <a:lnTo>
                  <a:pt x="1714" y="1807"/>
                </a:lnTo>
                <a:lnTo>
                  <a:pt x="1716" y="1811"/>
                </a:lnTo>
                <a:lnTo>
                  <a:pt x="1714" y="1814"/>
                </a:lnTo>
                <a:lnTo>
                  <a:pt x="1716" y="1814"/>
                </a:lnTo>
                <a:lnTo>
                  <a:pt x="1718" y="1816"/>
                </a:lnTo>
                <a:lnTo>
                  <a:pt x="1720" y="1818"/>
                </a:lnTo>
                <a:lnTo>
                  <a:pt x="1718" y="1818"/>
                </a:lnTo>
                <a:lnTo>
                  <a:pt x="1718" y="1819"/>
                </a:lnTo>
                <a:lnTo>
                  <a:pt x="1717" y="1819"/>
                </a:lnTo>
                <a:lnTo>
                  <a:pt x="1716" y="1819"/>
                </a:lnTo>
                <a:lnTo>
                  <a:pt x="1714" y="1819"/>
                </a:lnTo>
                <a:lnTo>
                  <a:pt x="1713" y="1819"/>
                </a:lnTo>
                <a:lnTo>
                  <a:pt x="1713" y="1819"/>
                </a:lnTo>
                <a:lnTo>
                  <a:pt x="1713" y="1819"/>
                </a:lnTo>
                <a:lnTo>
                  <a:pt x="1712" y="1822"/>
                </a:lnTo>
                <a:lnTo>
                  <a:pt x="1710" y="1822"/>
                </a:lnTo>
                <a:lnTo>
                  <a:pt x="1712" y="1826"/>
                </a:lnTo>
                <a:lnTo>
                  <a:pt x="1710" y="1826"/>
                </a:lnTo>
                <a:lnTo>
                  <a:pt x="1709" y="1826"/>
                </a:lnTo>
                <a:lnTo>
                  <a:pt x="1709" y="1827"/>
                </a:lnTo>
                <a:lnTo>
                  <a:pt x="1708" y="1823"/>
                </a:lnTo>
                <a:lnTo>
                  <a:pt x="1705" y="1823"/>
                </a:lnTo>
                <a:lnTo>
                  <a:pt x="1705" y="1820"/>
                </a:lnTo>
                <a:lnTo>
                  <a:pt x="1701" y="1820"/>
                </a:lnTo>
                <a:lnTo>
                  <a:pt x="1699" y="1820"/>
                </a:lnTo>
                <a:lnTo>
                  <a:pt x="1699" y="1819"/>
                </a:lnTo>
                <a:lnTo>
                  <a:pt x="1701" y="1819"/>
                </a:lnTo>
                <a:lnTo>
                  <a:pt x="1702" y="1819"/>
                </a:lnTo>
                <a:lnTo>
                  <a:pt x="1703" y="1819"/>
                </a:lnTo>
                <a:lnTo>
                  <a:pt x="1705" y="1819"/>
                </a:lnTo>
                <a:lnTo>
                  <a:pt x="1706" y="1819"/>
                </a:lnTo>
                <a:lnTo>
                  <a:pt x="1706" y="1815"/>
                </a:lnTo>
                <a:lnTo>
                  <a:pt x="1705" y="1814"/>
                </a:lnTo>
                <a:lnTo>
                  <a:pt x="1703" y="1814"/>
                </a:lnTo>
                <a:lnTo>
                  <a:pt x="1702" y="1812"/>
                </a:lnTo>
                <a:lnTo>
                  <a:pt x="1701" y="1812"/>
                </a:lnTo>
                <a:lnTo>
                  <a:pt x="1701" y="1811"/>
                </a:lnTo>
                <a:lnTo>
                  <a:pt x="1699" y="1811"/>
                </a:lnTo>
                <a:lnTo>
                  <a:pt x="1698" y="1811"/>
                </a:lnTo>
                <a:lnTo>
                  <a:pt x="1699" y="1808"/>
                </a:lnTo>
                <a:lnTo>
                  <a:pt x="1699" y="1807"/>
                </a:lnTo>
                <a:lnTo>
                  <a:pt x="1698" y="1804"/>
                </a:lnTo>
                <a:lnTo>
                  <a:pt x="1697" y="1804"/>
                </a:lnTo>
                <a:lnTo>
                  <a:pt x="1695" y="1804"/>
                </a:lnTo>
                <a:lnTo>
                  <a:pt x="1694" y="1804"/>
                </a:lnTo>
                <a:lnTo>
                  <a:pt x="1693" y="1804"/>
                </a:lnTo>
                <a:lnTo>
                  <a:pt x="1693" y="1805"/>
                </a:lnTo>
                <a:lnTo>
                  <a:pt x="1693" y="1807"/>
                </a:lnTo>
                <a:lnTo>
                  <a:pt x="1693" y="1808"/>
                </a:lnTo>
                <a:lnTo>
                  <a:pt x="1693" y="1809"/>
                </a:lnTo>
                <a:close/>
                <a:moveTo>
                  <a:pt x="1720" y="1925"/>
                </a:moveTo>
                <a:lnTo>
                  <a:pt x="1718" y="1924"/>
                </a:lnTo>
                <a:lnTo>
                  <a:pt x="1716" y="1926"/>
                </a:lnTo>
                <a:lnTo>
                  <a:pt x="1716" y="1925"/>
                </a:lnTo>
                <a:lnTo>
                  <a:pt x="1717" y="1922"/>
                </a:lnTo>
                <a:lnTo>
                  <a:pt x="1716" y="1921"/>
                </a:lnTo>
                <a:lnTo>
                  <a:pt x="1714" y="1920"/>
                </a:lnTo>
                <a:lnTo>
                  <a:pt x="1713" y="1921"/>
                </a:lnTo>
                <a:lnTo>
                  <a:pt x="1713" y="1922"/>
                </a:lnTo>
                <a:lnTo>
                  <a:pt x="1712" y="1922"/>
                </a:lnTo>
                <a:lnTo>
                  <a:pt x="1710" y="1924"/>
                </a:lnTo>
                <a:lnTo>
                  <a:pt x="1712" y="1925"/>
                </a:lnTo>
                <a:lnTo>
                  <a:pt x="1713" y="1926"/>
                </a:lnTo>
                <a:lnTo>
                  <a:pt x="1713" y="1928"/>
                </a:lnTo>
                <a:lnTo>
                  <a:pt x="1714" y="1929"/>
                </a:lnTo>
                <a:lnTo>
                  <a:pt x="1716" y="1932"/>
                </a:lnTo>
                <a:lnTo>
                  <a:pt x="1718" y="1929"/>
                </a:lnTo>
                <a:lnTo>
                  <a:pt x="1718" y="1928"/>
                </a:lnTo>
                <a:lnTo>
                  <a:pt x="1720" y="1925"/>
                </a:lnTo>
                <a:close/>
                <a:moveTo>
                  <a:pt x="1718" y="1935"/>
                </a:moveTo>
                <a:lnTo>
                  <a:pt x="1717" y="1936"/>
                </a:lnTo>
                <a:lnTo>
                  <a:pt x="1714" y="1936"/>
                </a:lnTo>
                <a:lnTo>
                  <a:pt x="1716" y="1939"/>
                </a:lnTo>
                <a:lnTo>
                  <a:pt x="1717" y="1939"/>
                </a:lnTo>
                <a:lnTo>
                  <a:pt x="1720" y="1937"/>
                </a:lnTo>
                <a:lnTo>
                  <a:pt x="1718" y="1935"/>
                </a:lnTo>
                <a:close/>
                <a:moveTo>
                  <a:pt x="1705" y="1883"/>
                </a:moveTo>
                <a:lnTo>
                  <a:pt x="1705" y="1882"/>
                </a:lnTo>
                <a:lnTo>
                  <a:pt x="1703" y="1884"/>
                </a:lnTo>
                <a:lnTo>
                  <a:pt x="1705" y="1886"/>
                </a:lnTo>
                <a:lnTo>
                  <a:pt x="1708" y="1883"/>
                </a:lnTo>
                <a:lnTo>
                  <a:pt x="1706" y="1883"/>
                </a:lnTo>
                <a:lnTo>
                  <a:pt x="1705" y="1883"/>
                </a:lnTo>
                <a:close/>
                <a:moveTo>
                  <a:pt x="1668" y="1830"/>
                </a:moveTo>
                <a:lnTo>
                  <a:pt x="1665" y="1831"/>
                </a:lnTo>
                <a:lnTo>
                  <a:pt x="1661" y="1833"/>
                </a:lnTo>
                <a:lnTo>
                  <a:pt x="1661" y="1834"/>
                </a:lnTo>
                <a:lnTo>
                  <a:pt x="1663" y="1834"/>
                </a:lnTo>
                <a:lnTo>
                  <a:pt x="1663" y="1835"/>
                </a:lnTo>
                <a:lnTo>
                  <a:pt x="1660" y="1834"/>
                </a:lnTo>
                <a:lnTo>
                  <a:pt x="1657" y="1841"/>
                </a:lnTo>
                <a:lnTo>
                  <a:pt x="1659" y="1842"/>
                </a:lnTo>
                <a:lnTo>
                  <a:pt x="1657" y="1843"/>
                </a:lnTo>
                <a:lnTo>
                  <a:pt x="1656" y="1846"/>
                </a:lnTo>
                <a:lnTo>
                  <a:pt x="1655" y="1846"/>
                </a:lnTo>
                <a:lnTo>
                  <a:pt x="1655" y="1845"/>
                </a:lnTo>
                <a:lnTo>
                  <a:pt x="1652" y="1842"/>
                </a:lnTo>
                <a:lnTo>
                  <a:pt x="1653" y="1839"/>
                </a:lnTo>
                <a:lnTo>
                  <a:pt x="1655" y="1838"/>
                </a:lnTo>
                <a:lnTo>
                  <a:pt x="1656" y="1834"/>
                </a:lnTo>
                <a:lnTo>
                  <a:pt x="1655" y="1833"/>
                </a:lnTo>
                <a:lnTo>
                  <a:pt x="1653" y="1833"/>
                </a:lnTo>
                <a:lnTo>
                  <a:pt x="1653" y="1831"/>
                </a:lnTo>
                <a:lnTo>
                  <a:pt x="1652" y="1830"/>
                </a:lnTo>
                <a:lnTo>
                  <a:pt x="1649" y="1827"/>
                </a:lnTo>
                <a:lnTo>
                  <a:pt x="1648" y="1828"/>
                </a:lnTo>
                <a:lnTo>
                  <a:pt x="1648" y="1830"/>
                </a:lnTo>
                <a:lnTo>
                  <a:pt x="1646" y="1831"/>
                </a:lnTo>
                <a:lnTo>
                  <a:pt x="1644" y="1830"/>
                </a:lnTo>
                <a:lnTo>
                  <a:pt x="1640" y="1828"/>
                </a:lnTo>
                <a:lnTo>
                  <a:pt x="1638" y="1830"/>
                </a:lnTo>
                <a:lnTo>
                  <a:pt x="1641" y="1833"/>
                </a:lnTo>
                <a:lnTo>
                  <a:pt x="1641" y="1834"/>
                </a:lnTo>
                <a:lnTo>
                  <a:pt x="1642" y="1834"/>
                </a:lnTo>
                <a:lnTo>
                  <a:pt x="1644" y="1837"/>
                </a:lnTo>
                <a:lnTo>
                  <a:pt x="1642" y="1838"/>
                </a:lnTo>
                <a:lnTo>
                  <a:pt x="1641" y="1839"/>
                </a:lnTo>
                <a:lnTo>
                  <a:pt x="1640" y="1837"/>
                </a:lnTo>
                <a:lnTo>
                  <a:pt x="1638" y="1835"/>
                </a:lnTo>
                <a:lnTo>
                  <a:pt x="1640" y="1835"/>
                </a:lnTo>
                <a:lnTo>
                  <a:pt x="1637" y="1833"/>
                </a:lnTo>
                <a:lnTo>
                  <a:pt x="1635" y="1831"/>
                </a:lnTo>
                <a:lnTo>
                  <a:pt x="1634" y="1833"/>
                </a:lnTo>
                <a:lnTo>
                  <a:pt x="1633" y="1833"/>
                </a:lnTo>
                <a:lnTo>
                  <a:pt x="1633" y="1834"/>
                </a:lnTo>
                <a:lnTo>
                  <a:pt x="1631" y="1834"/>
                </a:lnTo>
                <a:lnTo>
                  <a:pt x="1631" y="1835"/>
                </a:lnTo>
                <a:lnTo>
                  <a:pt x="1630" y="1835"/>
                </a:lnTo>
                <a:lnTo>
                  <a:pt x="1629" y="1837"/>
                </a:lnTo>
                <a:lnTo>
                  <a:pt x="1626" y="1839"/>
                </a:lnTo>
                <a:lnTo>
                  <a:pt x="1626" y="1841"/>
                </a:lnTo>
                <a:lnTo>
                  <a:pt x="1629" y="1843"/>
                </a:lnTo>
                <a:lnTo>
                  <a:pt x="1631" y="1846"/>
                </a:lnTo>
                <a:lnTo>
                  <a:pt x="1633" y="1849"/>
                </a:lnTo>
                <a:lnTo>
                  <a:pt x="1635" y="1848"/>
                </a:lnTo>
                <a:lnTo>
                  <a:pt x="1638" y="1846"/>
                </a:lnTo>
                <a:lnTo>
                  <a:pt x="1640" y="1846"/>
                </a:lnTo>
                <a:lnTo>
                  <a:pt x="1640" y="1845"/>
                </a:lnTo>
                <a:lnTo>
                  <a:pt x="1641" y="1845"/>
                </a:lnTo>
                <a:lnTo>
                  <a:pt x="1642" y="1845"/>
                </a:lnTo>
                <a:lnTo>
                  <a:pt x="1644" y="1845"/>
                </a:lnTo>
                <a:lnTo>
                  <a:pt x="1644" y="1843"/>
                </a:lnTo>
                <a:lnTo>
                  <a:pt x="1645" y="1843"/>
                </a:lnTo>
                <a:lnTo>
                  <a:pt x="1648" y="1846"/>
                </a:lnTo>
                <a:lnTo>
                  <a:pt x="1646" y="1848"/>
                </a:lnTo>
                <a:lnTo>
                  <a:pt x="1648" y="1850"/>
                </a:lnTo>
                <a:lnTo>
                  <a:pt x="1648" y="1852"/>
                </a:lnTo>
                <a:lnTo>
                  <a:pt x="1650" y="1853"/>
                </a:lnTo>
                <a:lnTo>
                  <a:pt x="1653" y="1856"/>
                </a:lnTo>
                <a:lnTo>
                  <a:pt x="1656" y="1854"/>
                </a:lnTo>
                <a:lnTo>
                  <a:pt x="1656" y="1856"/>
                </a:lnTo>
                <a:lnTo>
                  <a:pt x="1655" y="1857"/>
                </a:lnTo>
                <a:lnTo>
                  <a:pt x="1653" y="1857"/>
                </a:lnTo>
                <a:lnTo>
                  <a:pt x="1653" y="1858"/>
                </a:lnTo>
                <a:lnTo>
                  <a:pt x="1652" y="1858"/>
                </a:lnTo>
                <a:lnTo>
                  <a:pt x="1655" y="1861"/>
                </a:lnTo>
                <a:lnTo>
                  <a:pt x="1655" y="1862"/>
                </a:lnTo>
                <a:lnTo>
                  <a:pt x="1655" y="1864"/>
                </a:lnTo>
                <a:lnTo>
                  <a:pt x="1657" y="1865"/>
                </a:lnTo>
                <a:lnTo>
                  <a:pt x="1657" y="1864"/>
                </a:lnTo>
                <a:lnTo>
                  <a:pt x="1659" y="1864"/>
                </a:lnTo>
                <a:lnTo>
                  <a:pt x="1659" y="1865"/>
                </a:lnTo>
                <a:lnTo>
                  <a:pt x="1659" y="1867"/>
                </a:lnTo>
                <a:lnTo>
                  <a:pt x="1659" y="1868"/>
                </a:lnTo>
                <a:lnTo>
                  <a:pt x="1660" y="1868"/>
                </a:lnTo>
                <a:lnTo>
                  <a:pt x="1659" y="1869"/>
                </a:lnTo>
                <a:lnTo>
                  <a:pt x="1656" y="1871"/>
                </a:lnTo>
                <a:lnTo>
                  <a:pt x="1655" y="1871"/>
                </a:lnTo>
                <a:lnTo>
                  <a:pt x="1653" y="1869"/>
                </a:lnTo>
                <a:lnTo>
                  <a:pt x="1650" y="1867"/>
                </a:lnTo>
                <a:lnTo>
                  <a:pt x="1649" y="1867"/>
                </a:lnTo>
                <a:lnTo>
                  <a:pt x="1649" y="1865"/>
                </a:lnTo>
                <a:lnTo>
                  <a:pt x="1649" y="1864"/>
                </a:lnTo>
                <a:lnTo>
                  <a:pt x="1649" y="1862"/>
                </a:lnTo>
                <a:lnTo>
                  <a:pt x="1649" y="1861"/>
                </a:lnTo>
                <a:lnTo>
                  <a:pt x="1650" y="1861"/>
                </a:lnTo>
                <a:lnTo>
                  <a:pt x="1650" y="1860"/>
                </a:lnTo>
                <a:lnTo>
                  <a:pt x="1646" y="1858"/>
                </a:lnTo>
                <a:lnTo>
                  <a:pt x="1646" y="1857"/>
                </a:lnTo>
                <a:lnTo>
                  <a:pt x="1645" y="1853"/>
                </a:lnTo>
                <a:lnTo>
                  <a:pt x="1644" y="1853"/>
                </a:lnTo>
                <a:lnTo>
                  <a:pt x="1642" y="1853"/>
                </a:lnTo>
                <a:lnTo>
                  <a:pt x="1642" y="1854"/>
                </a:lnTo>
                <a:lnTo>
                  <a:pt x="1642" y="1856"/>
                </a:lnTo>
                <a:lnTo>
                  <a:pt x="1642" y="1857"/>
                </a:lnTo>
                <a:lnTo>
                  <a:pt x="1642" y="1858"/>
                </a:lnTo>
                <a:lnTo>
                  <a:pt x="1642" y="1860"/>
                </a:lnTo>
                <a:lnTo>
                  <a:pt x="1641" y="1860"/>
                </a:lnTo>
                <a:lnTo>
                  <a:pt x="1637" y="1860"/>
                </a:lnTo>
                <a:lnTo>
                  <a:pt x="1635" y="1860"/>
                </a:lnTo>
                <a:lnTo>
                  <a:pt x="1633" y="1860"/>
                </a:lnTo>
                <a:lnTo>
                  <a:pt x="1634" y="1862"/>
                </a:lnTo>
                <a:lnTo>
                  <a:pt x="1635" y="1862"/>
                </a:lnTo>
                <a:lnTo>
                  <a:pt x="1635" y="1868"/>
                </a:lnTo>
                <a:lnTo>
                  <a:pt x="1633" y="1865"/>
                </a:lnTo>
                <a:lnTo>
                  <a:pt x="1631" y="1862"/>
                </a:lnTo>
                <a:lnTo>
                  <a:pt x="1630" y="1864"/>
                </a:lnTo>
                <a:lnTo>
                  <a:pt x="1629" y="1867"/>
                </a:lnTo>
                <a:lnTo>
                  <a:pt x="1630" y="1869"/>
                </a:lnTo>
                <a:lnTo>
                  <a:pt x="1631" y="1871"/>
                </a:lnTo>
                <a:lnTo>
                  <a:pt x="1633" y="1872"/>
                </a:lnTo>
                <a:lnTo>
                  <a:pt x="1635" y="1872"/>
                </a:lnTo>
                <a:lnTo>
                  <a:pt x="1637" y="1872"/>
                </a:lnTo>
                <a:lnTo>
                  <a:pt x="1637" y="1873"/>
                </a:lnTo>
                <a:lnTo>
                  <a:pt x="1637" y="1875"/>
                </a:lnTo>
                <a:lnTo>
                  <a:pt x="1637" y="1876"/>
                </a:lnTo>
                <a:lnTo>
                  <a:pt x="1638" y="1877"/>
                </a:lnTo>
                <a:lnTo>
                  <a:pt x="1638" y="1879"/>
                </a:lnTo>
                <a:lnTo>
                  <a:pt x="1638" y="1880"/>
                </a:lnTo>
                <a:lnTo>
                  <a:pt x="1638" y="1882"/>
                </a:lnTo>
                <a:lnTo>
                  <a:pt x="1637" y="1882"/>
                </a:lnTo>
                <a:lnTo>
                  <a:pt x="1637" y="1880"/>
                </a:lnTo>
                <a:lnTo>
                  <a:pt x="1635" y="1880"/>
                </a:lnTo>
                <a:lnTo>
                  <a:pt x="1634" y="1880"/>
                </a:lnTo>
                <a:lnTo>
                  <a:pt x="1633" y="1879"/>
                </a:lnTo>
                <a:lnTo>
                  <a:pt x="1631" y="1877"/>
                </a:lnTo>
                <a:lnTo>
                  <a:pt x="1630" y="1880"/>
                </a:lnTo>
                <a:lnTo>
                  <a:pt x="1627" y="1883"/>
                </a:lnTo>
                <a:lnTo>
                  <a:pt x="1629" y="1883"/>
                </a:lnTo>
                <a:lnTo>
                  <a:pt x="1627" y="1884"/>
                </a:lnTo>
                <a:lnTo>
                  <a:pt x="1626" y="1886"/>
                </a:lnTo>
                <a:lnTo>
                  <a:pt x="1623" y="1886"/>
                </a:lnTo>
                <a:lnTo>
                  <a:pt x="1625" y="1883"/>
                </a:lnTo>
                <a:lnTo>
                  <a:pt x="1625" y="1882"/>
                </a:lnTo>
                <a:lnTo>
                  <a:pt x="1623" y="1882"/>
                </a:lnTo>
                <a:lnTo>
                  <a:pt x="1623" y="1880"/>
                </a:lnTo>
                <a:lnTo>
                  <a:pt x="1622" y="1880"/>
                </a:lnTo>
                <a:lnTo>
                  <a:pt x="1623" y="1879"/>
                </a:lnTo>
                <a:lnTo>
                  <a:pt x="1626" y="1877"/>
                </a:lnTo>
                <a:lnTo>
                  <a:pt x="1626" y="1876"/>
                </a:lnTo>
                <a:lnTo>
                  <a:pt x="1625" y="1875"/>
                </a:lnTo>
                <a:lnTo>
                  <a:pt x="1623" y="1873"/>
                </a:lnTo>
                <a:lnTo>
                  <a:pt x="1625" y="1872"/>
                </a:lnTo>
                <a:lnTo>
                  <a:pt x="1623" y="1872"/>
                </a:lnTo>
                <a:lnTo>
                  <a:pt x="1622" y="1872"/>
                </a:lnTo>
                <a:lnTo>
                  <a:pt x="1622" y="1869"/>
                </a:lnTo>
                <a:lnTo>
                  <a:pt x="1621" y="1869"/>
                </a:lnTo>
                <a:lnTo>
                  <a:pt x="1616" y="1869"/>
                </a:lnTo>
                <a:lnTo>
                  <a:pt x="1615" y="1869"/>
                </a:lnTo>
                <a:lnTo>
                  <a:pt x="1615" y="1873"/>
                </a:lnTo>
                <a:lnTo>
                  <a:pt x="1615" y="1876"/>
                </a:lnTo>
                <a:lnTo>
                  <a:pt x="1614" y="1876"/>
                </a:lnTo>
                <a:lnTo>
                  <a:pt x="1612" y="1879"/>
                </a:lnTo>
                <a:lnTo>
                  <a:pt x="1612" y="1880"/>
                </a:lnTo>
                <a:lnTo>
                  <a:pt x="1611" y="1883"/>
                </a:lnTo>
                <a:lnTo>
                  <a:pt x="1612" y="1883"/>
                </a:lnTo>
                <a:lnTo>
                  <a:pt x="1612" y="1884"/>
                </a:lnTo>
                <a:lnTo>
                  <a:pt x="1615" y="1882"/>
                </a:lnTo>
                <a:lnTo>
                  <a:pt x="1615" y="1880"/>
                </a:lnTo>
                <a:lnTo>
                  <a:pt x="1615" y="1882"/>
                </a:lnTo>
                <a:lnTo>
                  <a:pt x="1616" y="1879"/>
                </a:lnTo>
                <a:lnTo>
                  <a:pt x="1619" y="1882"/>
                </a:lnTo>
                <a:lnTo>
                  <a:pt x="1616" y="1883"/>
                </a:lnTo>
                <a:lnTo>
                  <a:pt x="1615" y="1884"/>
                </a:lnTo>
                <a:lnTo>
                  <a:pt x="1616" y="1886"/>
                </a:lnTo>
                <a:lnTo>
                  <a:pt x="1616" y="1886"/>
                </a:lnTo>
                <a:lnTo>
                  <a:pt x="1615" y="1886"/>
                </a:lnTo>
                <a:lnTo>
                  <a:pt x="1615" y="1887"/>
                </a:lnTo>
                <a:lnTo>
                  <a:pt x="1615" y="1887"/>
                </a:lnTo>
                <a:lnTo>
                  <a:pt x="1615" y="1888"/>
                </a:lnTo>
                <a:lnTo>
                  <a:pt x="1618" y="1887"/>
                </a:lnTo>
                <a:lnTo>
                  <a:pt x="1616" y="1886"/>
                </a:lnTo>
                <a:lnTo>
                  <a:pt x="1618" y="1886"/>
                </a:lnTo>
                <a:lnTo>
                  <a:pt x="1621" y="1883"/>
                </a:lnTo>
                <a:lnTo>
                  <a:pt x="1622" y="1886"/>
                </a:lnTo>
                <a:lnTo>
                  <a:pt x="1623" y="1886"/>
                </a:lnTo>
                <a:lnTo>
                  <a:pt x="1623" y="1886"/>
                </a:lnTo>
                <a:lnTo>
                  <a:pt x="1625" y="1888"/>
                </a:lnTo>
                <a:lnTo>
                  <a:pt x="1625" y="1890"/>
                </a:lnTo>
                <a:lnTo>
                  <a:pt x="1623" y="1891"/>
                </a:lnTo>
                <a:lnTo>
                  <a:pt x="1622" y="1891"/>
                </a:lnTo>
                <a:lnTo>
                  <a:pt x="1619" y="1892"/>
                </a:lnTo>
                <a:lnTo>
                  <a:pt x="1619" y="1894"/>
                </a:lnTo>
                <a:lnTo>
                  <a:pt x="1619" y="1895"/>
                </a:lnTo>
                <a:lnTo>
                  <a:pt x="1621" y="1895"/>
                </a:lnTo>
                <a:lnTo>
                  <a:pt x="1621" y="1896"/>
                </a:lnTo>
                <a:lnTo>
                  <a:pt x="1621" y="1898"/>
                </a:lnTo>
                <a:lnTo>
                  <a:pt x="1625" y="1895"/>
                </a:lnTo>
                <a:lnTo>
                  <a:pt x="1626" y="1896"/>
                </a:lnTo>
                <a:lnTo>
                  <a:pt x="1626" y="1898"/>
                </a:lnTo>
                <a:lnTo>
                  <a:pt x="1623" y="1899"/>
                </a:lnTo>
                <a:lnTo>
                  <a:pt x="1623" y="1901"/>
                </a:lnTo>
                <a:lnTo>
                  <a:pt x="1625" y="1901"/>
                </a:lnTo>
                <a:lnTo>
                  <a:pt x="1625" y="1902"/>
                </a:lnTo>
                <a:lnTo>
                  <a:pt x="1627" y="1901"/>
                </a:lnTo>
                <a:lnTo>
                  <a:pt x="1629" y="1902"/>
                </a:lnTo>
                <a:lnTo>
                  <a:pt x="1629" y="1901"/>
                </a:lnTo>
                <a:lnTo>
                  <a:pt x="1631" y="1899"/>
                </a:lnTo>
                <a:lnTo>
                  <a:pt x="1633" y="1902"/>
                </a:lnTo>
                <a:lnTo>
                  <a:pt x="1635" y="1906"/>
                </a:lnTo>
                <a:lnTo>
                  <a:pt x="1635" y="1905"/>
                </a:lnTo>
                <a:lnTo>
                  <a:pt x="1637" y="1905"/>
                </a:lnTo>
                <a:lnTo>
                  <a:pt x="1638" y="1903"/>
                </a:lnTo>
                <a:lnTo>
                  <a:pt x="1640" y="1902"/>
                </a:lnTo>
                <a:lnTo>
                  <a:pt x="1641" y="1902"/>
                </a:lnTo>
                <a:lnTo>
                  <a:pt x="1641" y="1903"/>
                </a:lnTo>
                <a:lnTo>
                  <a:pt x="1642" y="1905"/>
                </a:lnTo>
                <a:lnTo>
                  <a:pt x="1642" y="1906"/>
                </a:lnTo>
                <a:lnTo>
                  <a:pt x="1641" y="1907"/>
                </a:lnTo>
                <a:lnTo>
                  <a:pt x="1640" y="1907"/>
                </a:lnTo>
                <a:lnTo>
                  <a:pt x="1638" y="1910"/>
                </a:lnTo>
                <a:lnTo>
                  <a:pt x="1637" y="1910"/>
                </a:lnTo>
                <a:lnTo>
                  <a:pt x="1635" y="1910"/>
                </a:lnTo>
                <a:lnTo>
                  <a:pt x="1634" y="1907"/>
                </a:lnTo>
                <a:lnTo>
                  <a:pt x="1631" y="1911"/>
                </a:lnTo>
                <a:lnTo>
                  <a:pt x="1633" y="1911"/>
                </a:lnTo>
                <a:lnTo>
                  <a:pt x="1633" y="1913"/>
                </a:lnTo>
                <a:lnTo>
                  <a:pt x="1634" y="1914"/>
                </a:lnTo>
                <a:lnTo>
                  <a:pt x="1635" y="1914"/>
                </a:lnTo>
                <a:lnTo>
                  <a:pt x="1637" y="1916"/>
                </a:lnTo>
                <a:lnTo>
                  <a:pt x="1638" y="1916"/>
                </a:lnTo>
                <a:lnTo>
                  <a:pt x="1640" y="1916"/>
                </a:lnTo>
                <a:lnTo>
                  <a:pt x="1640" y="1917"/>
                </a:lnTo>
                <a:lnTo>
                  <a:pt x="1641" y="1917"/>
                </a:lnTo>
                <a:lnTo>
                  <a:pt x="1642" y="1914"/>
                </a:lnTo>
                <a:lnTo>
                  <a:pt x="1644" y="1913"/>
                </a:lnTo>
                <a:lnTo>
                  <a:pt x="1644" y="1914"/>
                </a:lnTo>
                <a:lnTo>
                  <a:pt x="1646" y="1916"/>
                </a:lnTo>
                <a:lnTo>
                  <a:pt x="1645" y="1917"/>
                </a:lnTo>
                <a:lnTo>
                  <a:pt x="1644" y="1918"/>
                </a:lnTo>
                <a:lnTo>
                  <a:pt x="1644" y="1918"/>
                </a:lnTo>
                <a:lnTo>
                  <a:pt x="1645" y="1918"/>
                </a:lnTo>
                <a:lnTo>
                  <a:pt x="1645" y="1920"/>
                </a:lnTo>
                <a:lnTo>
                  <a:pt x="1646" y="1920"/>
                </a:lnTo>
                <a:lnTo>
                  <a:pt x="1646" y="1921"/>
                </a:lnTo>
                <a:lnTo>
                  <a:pt x="1648" y="1922"/>
                </a:lnTo>
                <a:lnTo>
                  <a:pt x="1648" y="1924"/>
                </a:lnTo>
                <a:lnTo>
                  <a:pt x="1648" y="1924"/>
                </a:lnTo>
                <a:lnTo>
                  <a:pt x="1648" y="1925"/>
                </a:lnTo>
                <a:lnTo>
                  <a:pt x="1649" y="1926"/>
                </a:lnTo>
                <a:lnTo>
                  <a:pt x="1650" y="1926"/>
                </a:lnTo>
                <a:lnTo>
                  <a:pt x="1650" y="1928"/>
                </a:lnTo>
                <a:lnTo>
                  <a:pt x="1652" y="1928"/>
                </a:lnTo>
                <a:lnTo>
                  <a:pt x="1653" y="1928"/>
                </a:lnTo>
                <a:lnTo>
                  <a:pt x="1655" y="1928"/>
                </a:lnTo>
                <a:lnTo>
                  <a:pt x="1656" y="1928"/>
                </a:lnTo>
                <a:lnTo>
                  <a:pt x="1656" y="1926"/>
                </a:lnTo>
                <a:lnTo>
                  <a:pt x="1657" y="1926"/>
                </a:lnTo>
                <a:lnTo>
                  <a:pt x="1657" y="1925"/>
                </a:lnTo>
                <a:lnTo>
                  <a:pt x="1655" y="1922"/>
                </a:lnTo>
                <a:lnTo>
                  <a:pt x="1655" y="1920"/>
                </a:lnTo>
                <a:lnTo>
                  <a:pt x="1657" y="1918"/>
                </a:lnTo>
                <a:lnTo>
                  <a:pt x="1659" y="1918"/>
                </a:lnTo>
                <a:lnTo>
                  <a:pt x="1660" y="1920"/>
                </a:lnTo>
                <a:lnTo>
                  <a:pt x="1656" y="1922"/>
                </a:lnTo>
                <a:lnTo>
                  <a:pt x="1657" y="1922"/>
                </a:lnTo>
                <a:lnTo>
                  <a:pt x="1657" y="1924"/>
                </a:lnTo>
                <a:lnTo>
                  <a:pt x="1660" y="1921"/>
                </a:lnTo>
                <a:lnTo>
                  <a:pt x="1661" y="1924"/>
                </a:lnTo>
                <a:lnTo>
                  <a:pt x="1659" y="1925"/>
                </a:lnTo>
                <a:lnTo>
                  <a:pt x="1659" y="1926"/>
                </a:lnTo>
                <a:lnTo>
                  <a:pt x="1663" y="1933"/>
                </a:lnTo>
                <a:lnTo>
                  <a:pt x="1664" y="1935"/>
                </a:lnTo>
                <a:lnTo>
                  <a:pt x="1667" y="1933"/>
                </a:lnTo>
                <a:lnTo>
                  <a:pt x="1668" y="1935"/>
                </a:lnTo>
                <a:lnTo>
                  <a:pt x="1667" y="1935"/>
                </a:lnTo>
                <a:lnTo>
                  <a:pt x="1664" y="1936"/>
                </a:lnTo>
                <a:lnTo>
                  <a:pt x="1664" y="1937"/>
                </a:lnTo>
                <a:lnTo>
                  <a:pt x="1665" y="1940"/>
                </a:lnTo>
                <a:lnTo>
                  <a:pt x="1667" y="1940"/>
                </a:lnTo>
                <a:lnTo>
                  <a:pt x="1669" y="1940"/>
                </a:lnTo>
                <a:lnTo>
                  <a:pt x="1672" y="1939"/>
                </a:lnTo>
                <a:lnTo>
                  <a:pt x="1674" y="1937"/>
                </a:lnTo>
                <a:lnTo>
                  <a:pt x="1676" y="1935"/>
                </a:lnTo>
                <a:lnTo>
                  <a:pt x="1674" y="1932"/>
                </a:lnTo>
                <a:lnTo>
                  <a:pt x="1674" y="1930"/>
                </a:lnTo>
                <a:lnTo>
                  <a:pt x="1675" y="1929"/>
                </a:lnTo>
                <a:lnTo>
                  <a:pt x="1676" y="1928"/>
                </a:lnTo>
                <a:lnTo>
                  <a:pt x="1678" y="1926"/>
                </a:lnTo>
                <a:lnTo>
                  <a:pt x="1679" y="1925"/>
                </a:lnTo>
                <a:lnTo>
                  <a:pt x="1680" y="1924"/>
                </a:lnTo>
                <a:lnTo>
                  <a:pt x="1676" y="1921"/>
                </a:lnTo>
                <a:lnTo>
                  <a:pt x="1676" y="1922"/>
                </a:lnTo>
                <a:lnTo>
                  <a:pt x="1672" y="1921"/>
                </a:lnTo>
                <a:lnTo>
                  <a:pt x="1672" y="1920"/>
                </a:lnTo>
                <a:lnTo>
                  <a:pt x="1672" y="1918"/>
                </a:lnTo>
                <a:lnTo>
                  <a:pt x="1674" y="1918"/>
                </a:lnTo>
                <a:lnTo>
                  <a:pt x="1675" y="1920"/>
                </a:lnTo>
                <a:lnTo>
                  <a:pt x="1678" y="1921"/>
                </a:lnTo>
                <a:lnTo>
                  <a:pt x="1678" y="1920"/>
                </a:lnTo>
                <a:lnTo>
                  <a:pt x="1679" y="1921"/>
                </a:lnTo>
                <a:lnTo>
                  <a:pt x="1680" y="1922"/>
                </a:lnTo>
                <a:lnTo>
                  <a:pt x="1680" y="1924"/>
                </a:lnTo>
                <a:lnTo>
                  <a:pt x="1680" y="1925"/>
                </a:lnTo>
                <a:lnTo>
                  <a:pt x="1682" y="1928"/>
                </a:lnTo>
                <a:lnTo>
                  <a:pt x="1683" y="1926"/>
                </a:lnTo>
                <a:lnTo>
                  <a:pt x="1684" y="1924"/>
                </a:lnTo>
                <a:lnTo>
                  <a:pt x="1687" y="1922"/>
                </a:lnTo>
                <a:lnTo>
                  <a:pt x="1689" y="1920"/>
                </a:lnTo>
                <a:lnTo>
                  <a:pt x="1691" y="1918"/>
                </a:lnTo>
                <a:lnTo>
                  <a:pt x="1690" y="1918"/>
                </a:lnTo>
                <a:lnTo>
                  <a:pt x="1689" y="1917"/>
                </a:lnTo>
                <a:lnTo>
                  <a:pt x="1690" y="1914"/>
                </a:lnTo>
                <a:lnTo>
                  <a:pt x="1691" y="1913"/>
                </a:lnTo>
                <a:lnTo>
                  <a:pt x="1689" y="1911"/>
                </a:lnTo>
                <a:lnTo>
                  <a:pt x="1687" y="1910"/>
                </a:lnTo>
                <a:lnTo>
                  <a:pt x="1687" y="1909"/>
                </a:lnTo>
                <a:lnTo>
                  <a:pt x="1686" y="1907"/>
                </a:lnTo>
                <a:lnTo>
                  <a:pt x="1684" y="1906"/>
                </a:lnTo>
                <a:lnTo>
                  <a:pt x="1686" y="1906"/>
                </a:lnTo>
                <a:lnTo>
                  <a:pt x="1686" y="1905"/>
                </a:lnTo>
                <a:lnTo>
                  <a:pt x="1687" y="1903"/>
                </a:lnTo>
                <a:lnTo>
                  <a:pt x="1689" y="1905"/>
                </a:lnTo>
                <a:lnTo>
                  <a:pt x="1690" y="1906"/>
                </a:lnTo>
                <a:lnTo>
                  <a:pt x="1691" y="1909"/>
                </a:lnTo>
                <a:lnTo>
                  <a:pt x="1694" y="1910"/>
                </a:lnTo>
                <a:lnTo>
                  <a:pt x="1695" y="1909"/>
                </a:lnTo>
                <a:lnTo>
                  <a:pt x="1695" y="1910"/>
                </a:lnTo>
                <a:lnTo>
                  <a:pt x="1698" y="1913"/>
                </a:lnTo>
                <a:lnTo>
                  <a:pt x="1702" y="1917"/>
                </a:lnTo>
                <a:lnTo>
                  <a:pt x="1703" y="1918"/>
                </a:lnTo>
                <a:lnTo>
                  <a:pt x="1705" y="1918"/>
                </a:lnTo>
                <a:lnTo>
                  <a:pt x="1706" y="1920"/>
                </a:lnTo>
                <a:lnTo>
                  <a:pt x="1708" y="1921"/>
                </a:lnTo>
                <a:lnTo>
                  <a:pt x="1709" y="1922"/>
                </a:lnTo>
                <a:lnTo>
                  <a:pt x="1710" y="1920"/>
                </a:lnTo>
                <a:lnTo>
                  <a:pt x="1712" y="1920"/>
                </a:lnTo>
                <a:lnTo>
                  <a:pt x="1710" y="1918"/>
                </a:lnTo>
                <a:lnTo>
                  <a:pt x="1712" y="1917"/>
                </a:lnTo>
                <a:lnTo>
                  <a:pt x="1710" y="1916"/>
                </a:lnTo>
                <a:lnTo>
                  <a:pt x="1710" y="1914"/>
                </a:lnTo>
                <a:lnTo>
                  <a:pt x="1710" y="1913"/>
                </a:lnTo>
                <a:lnTo>
                  <a:pt x="1710" y="1911"/>
                </a:lnTo>
                <a:lnTo>
                  <a:pt x="1710" y="1910"/>
                </a:lnTo>
                <a:lnTo>
                  <a:pt x="1708" y="1909"/>
                </a:lnTo>
                <a:lnTo>
                  <a:pt x="1706" y="1909"/>
                </a:lnTo>
                <a:lnTo>
                  <a:pt x="1706" y="1907"/>
                </a:lnTo>
                <a:lnTo>
                  <a:pt x="1702" y="1906"/>
                </a:lnTo>
                <a:lnTo>
                  <a:pt x="1703" y="1903"/>
                </a:lnTo>
                <a:lnTo>
                  <a:pt x="1703" y="1902"/>
                </a:lnTo>
                <a:lnTo>
                  <a:pt x="1705" y="1899"/>
                </a:lnTo>
                <a:lnTo>
                  <a:pt x="1705" y="1896"/>
                </a:lnTo>
                <a:lnTo>
                  <a:pt x="1705" y="1895"/>
                </a:lnTo>
                <a:lnTo>
                  <a:pt x="1703" y="1895"/>
                </a:lnTo>
                <a:lnTo>
                  <a:pt x="1702" y="1895"/>
                </a:lnTo>
                <a:lnTo>
                  <a:pt x="1701" y="1890"/>
                </a:lnTo>
                <a:lnTo>
                  <a:pt x="1701" y="1888"/>
                </a:lnTo>
                <a:lnTo>
                  <a:pt x="1699" y="1887"/>
                </a:lnTo>
                <a:lnTo>
                  <a:pt x="1701" y="1887"/>
                </a:lnTo>
                <a:lnTo>
                  <a:pt x="1701" y="1886"/>
                </a:lnTo>
                <a:lnTo>
                  <a:pt x="1698" y="1886"/>
                </a:lnTo>
                <a:lnTo>
                  <a:pt x="1697" y="1886"/>
                </a:lnTo>
                <a:lnTo>
                  <a:pt x="1697" y="1888"/>
                </a:lnTo>
                <a:lnTo>
                  <a:pt x="1697" y="1890"/>
                </a:lnTo>
                <a:lnTo>
                  <a:pt x="1697" y="1891"/>
                </a:lnTo>
                <a:lnTo>
                  <a:pt x="1697" y="1892"/>
                </a:lnTo>
                <a:lnTo>
                  <a:pt x="1697" y="1894"/>
                </a:lnTo>
                <a:lnTo>
                  <a:pt x="1697" y="1895"/>
                </a:lnTo>
                <a:lnTo>
                  <a:pt x="1698" y="1895"/>
                </a:lnTo>
                <a:lnTo>
                  <a:pt x="1697" y="1896"/>
                </a:lnTo>
                <a:lnTo>
                  <a:pt x="1697" y="1898"/>
                </a:lnTo>
                <a:lnTo>
                  <a:pt x="1697" y="1899"/>
                </a:lnTo>
                <a:lnTo>
                  <a:pt x="1697" y="1901"/>
                </a:lnTo>
                <a:lnTo>
                  <a:pt x="1695" y="1901"/>
                </a:lnTo>
                <a:lnTo>
                  <a:pt x="1695" y="1902"/>
                </a:lnTo>
                <a:lnTo>
                  <a:pt x="1695" y="1903"/>
                </a:lnTo>
                <a:lnTo>
                  <a:pt x="1695" y="1905"/>
                </a:lnTo>
                <a:lnTo>
                  <a:pt x="1695" y="1906"/>
                </a:lnTo>
                <a:lnTo>
                  <a:pt x="1694" y="1905"/>
                </a:lnTo>
                <a:lnTo>
                  <a:pt x="1694" y="1903"/>
                </a:lnTo>
                <a:lnTo>
                  <a:pt x="1694" y="1902"/>
                </a:lnTo>
                <a:lnTo>
                  <a:pt x="1694" y="1901"/>
                </a:lnTo>
                <a:lnTo>
                  <a:pt x="1694" y="1899"/>
                </a:lnTo>
                <a:lnTo>
                  <a:pt x="1694" y="1898"/>
                </a:lnTo>
                <a:lnTo>
                  <a:pt x="1694" y="1896"/>
                </a:lnTo>
                <a:lnTo>
                  <a:pt x="1690" y="1896"/>
                </a:lnTo>
                <a:lnTo>
                  <a:pt x="1690" y="1895"/>
                </a:lnTo>
                <a:lnTo>
                  <a:pt x="1691" y="1894"/>
                </a:lnTo>
                <a:lnTo>
                  <a:pt x="1695" y="1895"/>
                </a:lnTo>
                <a:lnTo>
                  <a:pt x="1695" y="1894"/>
                </a:lnTo>
                <a:lnTo>
                  <a:pt x="1695" y="1892"/>
                </a:lnTo>
                <a:lnTo>
                  <a:pt x="1695" y="1891"/>
                </a:lnTo>
                <a:lnTo>
                  <a:pt x="1695" y="1890"/>
                </a:lnTo>
                <a:lnTo>
                  <a:pt x="1695" y="1888"/>
                </a:lnTo>
                <a:lnTo>
                  <a:pt x="1695" y="1887"/>
                </a:lnTo>
                <a:lnTo>
                  <a:pt x="1695" y="1886"/>
                </a:lnTo>
                <a:lnTo>
                  <a:pt x="1694" y="1886"/>
                </a:lnTo>
                <a:lnTo>
                  <a:pt x="1694" y="1886"/>
                </a:lnTo>
                <a:lnTo>
                  <a:pt x="1693" y="1886"/>
                </a:lnTo>
                <a:lnTo>
                  <a:pt x="1693" y="1884"/>
                </a:lnTo>
                <a:lnTo>
                  <a:pt x="1691" y="1884"/>
                </a:lnTo>
                <a:lnTo>
                  <a:pt x="1691" y="1883"/>
                </a:lnTo>
                <a:lnTo>
                  <a:pt x="1690" y="1883"/>
                </a:lnTo>
                <a:lnTo>
                  <a:pt x="1690" y="1882"/>
                </a:lnTo>
                <a:lnTo>
                  <a:pt x="1689" y="1882"/>
                </a:lnTo>
                <a:lnTo>
                  <a:pt x="1689" y="1880"/>
                </a:lnTo>
                <a:lnTo>
                  <a:pt x="1687" y="1880"/>
                </a:lnTo>
                <a:lnTo>
                  <a:pt x="1687" y="1879"/>
                </a:lnTo>
                <a:lnTo>
                  <a:pt x="1689" y="1879"/>
                </a:lnTo>
                <a:lnTo>
                  <a:pt x="1691" y="1877"/>
                </a:lnTo>
                <a:lnTo>
                  <a:pt x="1693" y="1877"/>
                </a:lnTo>
                <a:lnTo>
                  <a:pt x="1693" y="1879"/>
                </a:lnTo>
                <a:lnTo>
                  <a:pt x="1694" y="1880"/>
                </a:lnTo>
                <a:lnTo>
                  <a:pt x="1695" y="1879"/>
                </a:lnTo>
                <a:lnTo>
                  <a:pt x="1697" y="1879"/>
                </a:lnTo>
                <a:lnTo>
                  <a:pt x="1698" y="1877"/>
                </a:lnTo>
                <a:lnTo>
                  <a:pt x="1698" y="1876"/>
                </a:lnTo>
                <a:lnTo>
                  <a:pt x="1697" y="1876"/>
                </a:lnTo>
                <a:lnTo>
                  <a:pt x="1697" y="1875"/>
                </a:lnTo>
                <a:lnTo>
                  <a:pt x="1695" y="1875"/>
                </a:lnTo>
                <a:lnTo>
                  <a:pt x="1694" y="1877"/>
                </a:lnTo>
                <a:lnTo>
                  <a:pt x="1691" y="1875"/>
                </a:lnTo>
                <a:lnTo>
                  <a:pt x="1694" y="1872"/>
                </a:lnTo>
                <a:lnTo>
                  <a:pt x="1693" y="1872"/>
                </a:lnTo>
                <a:lnTo>
                  <a:pt x="1693" y="1871"/>
                </a:lnTo>
                <a:lnTo>
                  <a:pt x="1690" y="1868"/>
                </a:lnTo>
                <a:lnTo>
                  <a:pt x="1689" y="1867"/>
                </a:lnTo>
                <a:lnTo>
                  <a:pt x="1687" y="1868"/>
                </a:lnTo>
                <a:lnTo>
                  <a:pt x="1686" y="1868"/>
                </a:lnTo>
                <a:lnTo>
                  <a:pt x="1687" y="1867"/>
                </a:lnTo>
                <a:lnTo>
                  <a:pt x="1684" y="1864"/>
                </a:lnTo>
                <a:lnTo>
                  <a:pt x="1687" y="1860"/>
                </a:lnTo>
                <a:lnTo>
                  <a:pt x="1690" y="1857"/>
                </a:lnTo>
                <a:lnTo>
                  <a:pt x="1689" y="1854"/>
                </a:lnTo>
                <a:lnTo>
                  <a:pt x="1686" y="1854"/>
                </a:lnTo>
                <a:lnTo>
                  <a:pt x="1686" y="1856"/>
                </a:lnTo>
                <a:lnTo>
                  <a:pt x="1684" y="1856"/>
                </a:lnTo>
                <a:lnTo>
                  <a:pt x="1683" y="1856"/>
                </a:lnTo>
                <a:lnTo>
                  <a:pt x="1683" y="1854"/>
                </a:lnTo>
                <a:lnTo>
                  <a:pt x="1682" y="1852"/>
                </a:lnTo>
                <a:lnTo>
                  <a:pt x="1680" y="1852"/>
                </a:lnTo>
                <a:lnTo>
                  <a:pt x="1680" y="1853"/>
                </a:lnTo>
                <a:lnTo>
                  <a:pt x="1680" y="1853"/>
                </a:lnTo>
                <a:lnTo>
                  <a:pt x="1680" y="1854"/>
                </a:lnTo>
                <a:lnTo>
                  <a:pt x="1679" y="1854"/>
                </a:lnTo>
                <a:lnTo>
                  <a:pt x="1679" y="1853"/>
                </a:lnTo>
                <a:lnTo>
                  <a:pt x="1679" y="1852"/>
                </a:lnTo>
                <a:lnTo>
                  <a:pt x="1680" y="1852"/>
                </a:lnTo>
                <a:lnTo>
                  <a:pt x="1680" y="1850"/>
                </a:lnTo>
                <a:lnTo>
                  <a:pt x="1682" y="1850"/>
                </a:lnTo>
                <a:lnTo>
                  <a:pt x="1683" y="1850"/>
                </a:lnTo>
                <a:lnTo>
                  <a:pt x="1684" y="1849"/>
                </a:lnTo>
                <a:lnTo>
                  <a:pt x="1684" y="1848"/>
                </a:lnTo>
                <a:lnTo>
                  <a:pt x="1686" y="1848"/>
                </a:lnTo>
                <a:lnTo>
                  <a:pt x="1686" y="1846"/>
                </a:lnTo>
                <a:lnTo>
                  <a:pt x="1687" y="1846"/>
                </a:lnTo>
                <a:lnTo>
                  <a:pt x="1689" y="1846"/>
                </a:lnTo>
                <a:lnTo>
                  <a:pt x="1689" y="1845"/>
                </a:lnTo>
                <a:lnTo>
                  <a:pt x="1690" y="1841"/>
                </a:lnTo>
                <a:lnTo>
                  <a:pt x="1693" y="1842"/>
                </a:lnTo>
                <a:lnTo>
                  <a:pt x="1694" y="1842"/>
                </a:lnTo>
                <a:lnTo>
                  <a:pt x="1695" y="1845"/>
                </a:lnTo>
                <a:lnTo>
                  <a:pt x="1697" y="1845"/>
                </a:lnTo>
                <a:lnTo>
                  <a:pt x="1697" y="1846"/>
                </a:lnTo>
                <a:lnTo>
                  <a:pt x="1698" y="1846"/>
                </a:lnTo>
                <a:lnTo>
                  <a:pt x="1699" y="1845"/>
                </a:lnTo>
                <a:lnTo>
                  <a:pt x="1701" y="1843"/>
                </a:lnTo>
                <a:lnTo>
                  <a:pt x="1699" y="1843"/>
                </a:lnTo>
                <a:lnTo>
                  <a:pt x="1699" y="1842"/>
                </a:lnTo>
                <a:lnTo>
                  <a:pt x="1699" y="1841"/>
                </a:lnTo>
                <a:lnTo>
                  <a:pt x="1698" y="1841"/>
                </a:lnTo>
                <a:lnTo>
                  <a:pt x="1697" y="1841"/>
                </a:lnTo>
                <a:lnTo>
                  <a:pt x="1697" y="1839"/>
                </a:lnTo>
                <a:lnTo>
                  <a:pt x="1695" y="1838"/>
                </a:lnTo>
                <a:lnTo>
                  <a:pt x="1695" y="1839"/>
                </a:lnTo>
                <a:lnTo>
                  <a:pt x="1694" y="1841"/>
                </a:lnTo>
                <a:lnTo>
                  <a:pt x="1693" y="1841"/>
                </a:lnTo>
                <a:lnTo>
                  <a:pt x="1690" y="1839"/>
                </a:lnTo>
                <a:lnTo>
                  <a:pt x="1691" y="1835"/>
                </a:lnTo>
                <a:lnTo>
                  <a:pt x="1691" y="1834"/>
                </a:lnTo>
                <a:lnTo>
                  <a:pt x="1690" y="1834"/>
                </a:lnTo>
                <a:lnTo>
                  <a:pt x="1687" y="1838"/>
                </a:lnTo>
                <a:lnTo>
                  <a:pt x="1687" y="1839"/>
                </a:lnTo>
                <a:lnTo>
                  <a:pt x="1687" y="1845"/>
                </a:lnTo>
                <a:lnTo>
                  <a:pt x="1687" y="1846"/>
                </a:lnTo>
                <a:lnTo>
                  <a:pt x="1686" y="1845"/>
                </a:lnTo>
                <a:lnTo>
                  <a:pt x="1683" y="1841"/>
                </a:lnTo>
                <a:lnTo>
                  <a:pt x="1683" y="1842"/>
                </a:lnTo>
                <a:lnTo>
                  <a:pt x="1682" y="1841"/>
                </a:lnTo>
                <a:lnTo>
                  <a:pt x="1680" y="1838"/>
                </a:lnTo>
                <a:lnTo>
                  <a:pt x="1683" y="1835"/>
                </a:lnTo>
                <a:lnTo>
                  <a:pt x="1683" y="1834"/>
                </a:lnTo>
                <a:lnTo>
                  <a:pt x="1682" y="1833"/>
                </a:lnTo>
                <a:lnTo>
                  <a:pt x="1683" y="1833"/>
                </a:lnTo>
                <a:lnTo>
                  <a:pt x="1687" y="1831"/>
                </a:lnTo>
                <a:lnTo>
                  <a:pt x="1687" y="1830"/>
                </a:lnTo>
                <a:lnTo>
                  <a:pt x="1686" y="1830"/>
                </a:lnTo>
                <a:lnTo>
                  <a:pt x="1686" y="1828"/>
                </a:lnTo>
                <a:lnTo>
                  <a:pt x="1686" y="1827"/>
                </a:lnTo>
                <a:lnTo>
                  <a:pt x="1686" y="1826"/>
                </a:lnTo>
                <a:lnTo>
                  <a:pt x="1680" y="1827"/>
                </a:lnTo>
                <a:lnTo>
                  <a:pt x="1680" y="1827"/>
                </a:lnTo>
                <a:lnTo>
                  <a:pt x="1679" y="1828"/>
                </a:lnTo>
                <a:lnTo>
                  <a:pt x="1676" y="1827"/>
                </a:lnTo>
                <a:lnTo>
                  <a:pt x="1674" y="1826"/>
                </a:lnTo>
                <a:lnTo>
                  <a:pt x="1674" y="1824"/>
                </a:lnTo>
                <a:lnTo>
                  <a:pt x="1675" y="1822"/>
                </a:lnTo>
                <a:lnTo>
                  <a:pt x="1678" y="1822"/>
                </a:lnTo>
                <a:lnTo>
                  <a:pt x="1680" y="1816"/>
                </a:lnTo>
                <a:lnTo>
                  <a:pt x="1679" y="1816"/>
                </a:lnTo>
                <a:lnTo>
                  <a:pt x="1678" y="1816"/>
                </a:lnTo>
                <a:lnTo>
                  <a:pt x="1678" y="1818"/>
                </a:lnTo>
                <a:lnTo>
                  <a:pt x="1675" y="1822"/>
                </a:lnTo>
                <a:lnTo>
                  <a:pt x="1674" y="1822"/>
                </a:lnTo>
                <a:lnTo>
                  <a:pt x="1672" y="1822"/>
                </a:lnTo>
                <a:lnTo>
                  <a:pt x="1672" y="1820"/>
                </a:lnTo>
                <a:lnTo>
                  <a:pt x="1674" y="1818"/>
                </a:lnTo>
                <a:lnTo>
                  <a:pt x="1672" y="1818"/>
                </a:lnTo>
                <a:lnTo>
                  <a:pt x="1672" y="1816"/>
                </a:lnTo>
                <a:lnTo>
                  <a:pt x="1671" y="1815"/>
                </a:lnTo>
                <a:lnTo>
                  <a:pt x="1669" y="1815"/>
                </a:lnTo>
                <a:lnTo>
                  <a:pt x="1669" y="1814"/>
                </a:lnTo>
                <a:lnTo>
                  <a:pt x="1668" y="1814"/>
                </a:lnTo>
                <a:lnTo>
                  <a:pt x="1667" y="1814"/>
                </a:lnTo>
                <a:lnTo>
                  <a:pt x="1667" y="1815"/>
                </a:lnTo>
                <a:lnTo>
                  <a:pt x="1667" y="1816"/>
                </a:lnTo>
                <a:lnTo>
                  <a:pt x="1667" y="1818"/>
                </a:lnTo>
                <a:lnTo>
                  <a:pt x="1665" y="1818"/>
                </a:lnTo>
                <a:lnTo>
                  <a:pt x="1665" y="1819"/>
                </a:lnTo>
                <a:lnTo>
                  <a:pt x="1664" y="1819"/>
                </a:lnTo>
                <a:lnTo>
                  <a:pt x="1664" y="1820"/>
                </a:lnTo>
                <a:lnTo>
                  <a:pt x="1663" y="1820"/>
                </a:lnTo>
                <a:lnTo>
                  <a:pt x="1663" y="1822"/>
                </a:lnTo>
                <a:lnTo>
                  <a:pt x="1663" y="1823"/>
                </a:lnTo>
                <a:lnTo>
                  <a:pt x="1668" y="1824"/>
                </a:lnTo>
                <a:lnTo>
                  <a:pt x="1669" y="1826"/>
                </a:lnTo>
                <a:lnTo>
                  <a:pt x="1668" y="1826"/>
                </a:lnTo>
                <a:lnTo>
                  <a:pt x="1668" y="1827"/>
                </a:lnTo>
                <a:lnTo>
                  <a:pt x="1668" y="1828"/>
                </a:lnTo>
                <a:lnTo>
                  <a:pt x="1667" y="1827"/>
                </a:lnTo>
                <a:lnTo>
                  <a:pt x="1667" y="1828"/>
                </a:lnTo>
                <a:lnTo>
                  <a:pt x="1668" y="1830"/>
                </a:lnTo>
                <a:close/>
                <a:moveTo>
                  <a:pt x="1697" y="1883"/>
                </a:moveTo>
                <a:lnTo>
                  <a:pt x="1695" y="1882"/>
                </a:lnTo>
                <a:lnTo>
                  <a:pt x="1694" y="1884"/>
                </a:lnTo>
                <a:lnTo>
                  <a:pt x="1695" y="1886"/>
                </a:lnTo>
                <a:lnTo>
                  <a:pt x="1698" y="1883"/>
                </a:lnTo>
                <a:lnTo>
                  <a:pt x="1697" y="1883"/>
                </a:lnTo>
                <a:close/>
                <a:moveTo>
                  <a:pt x="1679" y="1926"/>
                </a:moveTo>
                <a:lnTo>
                  <a:pt x="1678" y="1928"/>
                </a:lnTo>
                <a:lnTo>
                  <a:pt x="1676" y="1929"/>
                </a:lnTo>
                <a:lnTo>
                  <a:pt x="1675" y="1930"/>
                </a:lnTo>
                <a:lnTo>
                  <a:pt x="1678" y="1933"/>
                </a:lnTo>
                <a:lnTo>
                  <a:pt x="1679" y="1932"/>
                </a:lnTo>
                <a:lnTo>
                  <a:pt x="1680" y="1930"/>
                </a:lnTo>
                <a:lnTo>
                  <a:pt x="1680" y="1929"/>
                </a:lnTo>
                <a:lnTo>
                  <a:pt x="1679" y="1926"/>
                </a:lnTo>
                <a:close/>
                <a:moveTo>
                  <a:pt x="1631" y="1906"/>
                </a:moveTo>
                <a:lnTo>
                  <a:pt x="1631" y="1905"/>
                </a:lnTo>
                <a:lnTo>
                  <a:pt x="1630" y="1905"/>
                </a:lnTo>
                <a:lnTo>
                  <a:pt x="1627" y="1907"/>
                </a:lnTo>
                <a:lnTo>
                  <a:pt x="1627" y="1909"/>
                </a:lnTo>
                <a:lnTo>
                  <a:pt x="1629" y="1909"/>
                </a:lnTo>
                <a:lnTo>
                  <a:pt x="1631" y="1906"/>
                </a:lnTo>
                <a:close/>
                <a:moveTo>
                  <a:pt x="1608" y="1880"/>
                </a:moveTo>
                <a:lnTo>
                  <a:pt x="1608" y="1882"/>
                </a:lnTo>
                <a:lnTo>
                  <a:pt x="1610" y="1880"/>
                </a:lnTo>
                <a:lnTo>
                  <a:pt x="1611" y="1877"/>
                </a:lnTo>
                <a:lnTo>
                  <a:pt x="1611" y="1876"/>
                </a:lnTo>
                <a:lnTo>
                  <a:pt x="1611" y="1873"/>
                </a:lnTo>
                <a:lnTo>
                  <a:pt x="1611" y="1872"/>
                </a:lnTo>
                <a:lnTo>
                  <a:pt x="1611" y="1868"/>
                </a:lnTo>
                <a:lnTo>
                  <a:pt x="1610" y="1868"/>
                </a:lnTo>
                <a:lnTo>
                  <a:pt x="1610" y="1867"/>
                </a:lnTo>
                <a:lnTo>
                  <a:pt x="1608" y="1867"/>
                </a:lnTo>
                <a:lnTo>
                  <a:pt x="1607" y="1867"/>
                </a:lnTo>
                <a:lnTo>
                  <a:pt x="1606" y="1867"/>
                </a:lnTo>
                <a:lnTo>
                  <a:pt x="1606" y="1865"/>
                </a:lnTo>
                <a:lnTo>
                  <a:pt x="1604" y="1865"/>
                </a:lnTo>
                <a:lnTo>
                  <a:pt x="1603" y="1865"/>
                </a:lnTo>
                <a:lnTo>
                  <a:pt x="1601" y="1869"/>
                </a:lnTo>
                <a:lnTo>
                  <a:pt x="1601" y="1871"/>
                </a:lnTo>
                <a:lnTo>
                  <a:pt x="1600" y="1871"/>
                </a:lnTo>
                <a:lnTo>
                  <a:pt x="1600" y="1872"/>
                </a:lnTo>
                <a:lnTo>
                  <a:pt x="1600" y="1873"/>
                </a:lnTo>
                <a:lnTo>
                  <a:pt x="1599" y="1875"/>
                </a:lnTo>
                <a:lnTo>
                  <a:pt x="1599" y="1876"/>
                </a:lnTo>
                <a:lnTo>
                  <a:pt x="1599" y="1877"/>
                </a:lnTo>
                <a:lnTo>
                  <a:pt x="1600" y="1877"/>
                </a:lnTo>
                <a:lnTo>
                  <a:pt x="1601" y="1877"/>
                </a:lnTo>
                <a:lnTo>
                  <a:pt x="1601" y="1879"/>
                </a:lnTo>
                <a:lnTo>
                  <a:pt x="1603" y="1879"/>
                </a:lnTo>
                <a:lnTo>
                  <a:pt x="1604" y="1879"/>
                </a:lnTo>
                <a:lnTo>
                  <a:pt x="1606" y="1879"/>
                </a:lnTo>
                <a:lnTo>
                  <a:pt x="1606" y="1880"/>
                </a:lnTo>
                <a:lnTo>
                  <a:pt x="1607" y="1880"/>
                </a:lnTo>
                <a:lnTo>
                  <a:pt x="1608" y="1880"/>
                </a:lnTo>
                <a:close/>
                <a:moveTo>
                  <a:pt x="1576" y="1781"/>
                </a:moveTo>
                <a:lnTo>
                  <a:pt x="1576" y="1780"/>
                </a:lnTo>
                <a:lnTo>
                  <a:pt x="1574" y="1780"/>
                </a:lnTo>
                <a:lnTo>
                  <a:pt x="1573" y="1780"/>
                </a:lnTo>
                <a:lnTo>
                  <a:pt x="1572" y="1778"/>
                </a:lnTo>
                <a:lnTo>
                  <a:pt x="1572" y="1780"/>
                </a:lnTo>
                <a:lnTo>
                  <a:pt x="1570" y="1784"/>
                </a:lnTo>
                <a:lnTo>
                  <a:pt x="1572" y="1784"/>
                </a:lnTo>
                <a:lnTo>
                  <a:pt x="1573" y="1784"/>
                </a:lnTo>
                <a:lnTo>
                  <a:pt x="1574" y="1784"/>
                </a:lnTo>
                <a:lnTo>
                  <a:pt x="1576" y="1784"/>
                </a:lnTo>
                <a:lnTo>
                  <a:pt x="1576" y="1782"/>
                </a:lnTo>
                <a:lnTo>
                  <a:pt x="1577" y="1782"/>
                </a:lnTo>
                <a:lnTo>
                  <a:pt x="1577" y="1781"/>
                </a:lnTo>
                <a:lnTo>
                  <a:pt x="1576" y="1781"/>
                </a:lnTo>
                <a:close/>
                <a:moveTo>
                  <a:pt x="1600" y="1816"/>
                </a:moveTo>
                <a:lnTo>
                  <a:pt x="1601" y="1816"/>
                </a:lnTo>
                <a:lnTo>
                  <a:pt x="1601" y="1812"/>
                </a:lnTo>
                <a:lnTo>
                  <a:pt x="1599" y="1812"/>
                </a:lnTo>
                <a:lnTo>
                  <a:pt x="1599" y="1814"/>
                </a:lnTo>
                <a:lnTo>
                  <a:pt x="1600" y="1816"/>
                </a:lnTo>
                <a:close/>
                <a:moveTo>
                  <a:pt x="1659" y="1822"/>
                </a:moveTo>
                <a:lnTo>
                  <a:pt x="1659" y="1820"/>
                </a:lnTo>
                <a:lnTo>
                  <a:pt x="1657" y="1820"/>
                </a:lnTo>
                <a:lnTo>
                  <a:pt x="1655" y="1820"/>
                </a:lnTo>
                <a:lnTo>
                  <a:pt x="1655" y="1822"/>
                </a:lnTo>
                <a:lnTo>
                  <a:pt x="1653" y="1822"/>
                </a:lnTo>
                <a:lnTo>
                  <a:pt x="1652" y="1823"/>
                </a:lnTo>
                <a:lnTo>
                  <a:pt x="1650" y="1824"/>
                </a:lnTo>
                <a:lnTo>
                  <a:pt x="1656" y="1830"/>
                </a:lnTo>
                <a:lnTo>
                  <a:pt x="1657" y="1830"/>
                </a:lnTo>
                <a:lnTo>
                  <a:pt x="1659" y="1830"/>
                </a:lnTo>
                <a:lnTo>
                  <a:pt x="1660" y="1830"/>
                </a:lnTo>
                <a:lnTo>
                  <a:pt x="1661" y="1830"/>
                </a:lnTo>
                <a:lnTo>
                  <a:pt x="1661" y="1828"/>
                </a:lnTo>
                <a:lnTo>
                  <a:pt x="1661" y="1827"/>
                </a:lnTo>
                <a:lnTo>
                  <a:pt x="1661" y="1826"/>
                </a:lnTo>
                <a:lnTo>
                  <a:pt x="1661" y="1824"/>
                </a:lnTo>
                <a:lnTo>
                  <a:pt x="1660" y="1824"/>
                </a:lnTo>
                <a:lnTo>
                  <a:pt x="1660" y="1823"/>
                </a:lnTo>
                <a:lnTo>
                  <a:pt x="1659" y="1822"/>
                </a:lnTo>
                <a:close/>
                <a:moveTo>
                  <a:pt x="1568" y="1770"/>
                </a:moveTo>
                <a:lnTo>
                  <a:pt x="1570" y="1769"/>
                </a:lnTo>
                <a:lnTo>
                  <a:pt x="1574" y="1769"/>
                </a:lnTo>
                <a:lnTo>
                  <a:pt x="1576" y="1767"/>
                </a:lnTo>
                <a:lnTo>
                  <a:pt x="1576" y="1769"/>
                </a:lnTo>
                <a:lnTo>
                  <a:pt x="1576" y="1771"/>
                </a:lnTo>
                <a:lnTo>
                  <a:pt x="1574" y="1771"/>
                </a:lnTo>
                <a:lnTo>
                  <a:pt x="1572" y="1773"/>
                </a:lnTo>
                <a:lnTo>
                  <a:pt x="1570" y="1773"/>
                </a:lnTo>
                <a:lnTo>
                  <a:pt x="1570" y="1775"/>
                </a:lnTo>
                <a:lnTo>
                  <a:pt x="1570" y="1777"/>
                </a:lnTo>
                <a:lnTo>
                  <a:pt x="1572" y="1777"/>
                </a:lnTo>
                <a:lnTo>
                  <a:pt x="1572" y="1775"/>
                </a:lnTo>
                <a:lnTo>
                  <a:pt x="1576" y="1775"/>
                </a:lnTo>
                <a:lnTo>
                  <a:pt x="1577" y="1774"/>
                </a:lnTo>
                <a:lnTo>
                  <a:pt x="1577" y="1777"/>
                </a:lnTo>
                <a:lnTo>
                  <a:pt x="1581" y="1775"/>
                </a:lnTo>
                <a:lnTo>
                  <a:pt x="1582" y="1775"/>
                </a:lnTo>
                <a:lnTo>
                  <a:pt x="1582" y="1777"/>
                </a:lnTo>
                <a:lnTo>
                  <a:pt x="1582" y="1778"/>
                </a:lnTo>
                <a:lnTo>
                  <a:pt x="1584" y="1778"/>
                </a:lnTo>
                <a:lnTo>
                  <a:pt x="1585" y="1778"/>
                </a:lnTo>
                <a:lnTo>
                  <a:pt x="1587" y="1778"/>
                </a:lnTo>
                <a:lnTo>
                  <a:pt x="1588" y="1778"/>
                </a:lnTo>
                <a:lnTo>
                  <a:pt x="1589" y="1778"/>
                </a:lnTo>
                <a:lnTo>
                  <a:pt x="1582" y="1785"/>
                </a:lnTo>
                <a:lnTo>
                  <a:pt x="1584" y="1786"/>
                </a:lnTo>
                <a:lnTo>
                  <a:pt x="1582" y="1788"/>
                </a:lnTo>
                <a:lnTo>
                  <a:pt x="1582" y="1789"/>
                </a:lnTo>
                <a:lnTo>
                  <a:pt x="1584" y="1790"/>
                </a:lnTo>
                <a:lnTo>
                  <a:pt x="1585" y="1794"/>
                </a:lnTo>
                <a:lnTo>
                  <a:pt x="1585" y="1796"/>
                </a:lnTo>
                <a:lnTo>
                  <a:pt x="1578" y="1797"/>
                </a:lnTo>
                <a:lnTo>
                  <a:pt x="1578" y="1799"/>
                </a:lnTo>
                <a:lnTo>
                  <a:pt x="1578" y="1800"/>
                </a:lnTo>
                <a:lnTo>
                  <a:pt x="1578" y="1801"/>
                </a:lnTo>
                <a:lnTo>
                  <a:pt x="1580" y="1803"/>
                </a:lnTo>
                <a:lnTo>
                  <a:pt x="1580" y="1805"/>
                </a:lnTo>
                <a:lnTo>
                  <a:pt x="1580" y="1808"/>
                </a:lnTo>
                <a:lnTo>
                  <a:pt x="1580" y="1809"/>
                </a:lnTo>
                <a:lnTo>
                  <a:pt x="1581" y="1812"/>
                </a:lnTo>
                <a:lnTo>
                  <a:pt x="1580" y="1814"/>
                </a:lnTo>
                <a:lnTo>
                  <a:pt x="1580" y="1815"/>
                </a:lnTo>
                <a:lnTo>
                  <a:pt x="1581" y="1815"/>
                </a:lnTo>
                <a:lnTo>
                  <a:pt x="1582" y="1815"/>
                </a:lnTo>
                <a:lnTo>
                  <a:pt x="1582" y="1814"/>
                </a:lnTo>
                <a:lnTo>
                  <a:pt x="1584" y="1812"/>
                </a:lnTo>
                <a:lnTo>
                  <a:pt x="1585" y="1812"/>
                </a:lnTo>
                <a:lnTo>
                  <a:pt x="1587" y="1811"/>
                </a:lnTo>
                <a:lnTo>
                  <a:pt x="1588" y="1811"/>
                </a:lnTo>
                <a:lnTo>
                  <a:pt x="1589" y="1811"/>
                </a:lnTo>
                <a:lnTo>
                  <a:pt x="1591" y="1811"/>
                </a:lnTo>
                <a:lnTo>
                  <a:pt x="1592" y="1811"/>
                </a:lnTo>
                <a:lnTo>
                  <a:pt x="1593" y="1811"/>
                </a:lnTo>
                <a:lnTo>
                  <a:pt x="1595" y="1809"/>
                </a:lnTo>
                <a:lnTo>
                  <a:pt x="1595" y="1808"/>
                </a:lnTo>
                <a:lnTo>
                  <a:pt x="1593" y="1808"/>
                </a:lnTo>
                <a:lnTo>
                  <a:pt x="1593" y="1807"/>
                </a:lnTo>
                <a:lnTo>
                  <a:pt x="1593" y="1805"/>
                </a:lnTo>
                <a:lnTo>
                  <a:pt x="1592" y="1805"/>
                </a:lnTo>
                <a:lnTo>
                  <a:pt x="1592" y="1804"/>
                </a:lnTo>
                <a:lnTo>
                  <a:pt x="1591" y="1804"/>
                </a:lnTo>
                <a:lnTo>
                  <a:pt x="1591" y="1803"/>
                </a:lnTo>
                <a:lnTo>
                  <a:pt x="1589" y="1803"/>
                </a:lnTo>
                <a:lnTo>
                  <a:pt x="1589" y="1801"/>
                </a:lnTo>
                <a:lnTo>
                  <a:pt x="1588" y="1801"/>
                </a:lnTo>
                <a:lnTo>
                  <a:pt x="1588" y="1800"/>
                </a:lnTo>
                <a:lnTo>
                  <a:pt x="1589" y="1799"/>
                </a:lnTo>
                <a:lnTo>
                  <a:pt x="1595" y="1794"/>
                </a:lnTo>
                <a:lnTo>
                  <a:pt x="1597" y="1797"/>
                </a:lnTo>
                <a:lnTo>
                  <a:pt x="1600" y="1803"/>
                </a:lnTo>
                <a:lnTo>
                  <a:pt x="1601" y="1803"/>
                </a:lnTo>
                <a:lnTo>
                  <a:pt x="1601" y="1804"/>
                </a:lnTo>
                <a:lnTo>
                  <a:pt x="1603" y="1807"/>
                </a:lnTo>
                <a:lnTo>
                  <a:pt x="1603" y="1808"/>
                </a:lnTo>
                <a:lnTo>
                  <a:pt x="1604" y="1808"/>
                </a:lnTo>
                <a:lnTo>
                  <a:pt x="1606" y="1808"/>
                </a:lnTo>
                <a:lnTo>
                  <a:pt x="1606" y="1809"/>
                </a:lnTo>
                <a:lnTo>
                  <a:pt x="1607" y="1809"/>
                </a:lnTo>
                <a:lnTo>
                  <a:pt x="1657" y="1794"/>
                </a:lnTo>
                <a:lnTo>
                  <a:pt x="1661" y="1793"/>
                </a:lnTo>
                <a:lnTo>
                  <a:pt x="1661" y="1790"/>
                </a:lnTo>
                <a:lnTo>
                  <a:pt x="1661" y="1788"/>
                </a:lnTo>
                <a:lnTo>
                  <a:pt x="1661" y="1786"/>
                </a:lnTo>
                <a:lnTo>
                  <a:pt x="1661" y="1785"/>
                </a:lnTo>
                <a:lnTo>
                  <a:pt x="1661" y="1784"/>
                </a:lnTo>
                <a:lnTo>
                  <a:pt x="1660" y="1782"/>
                </a:lnTo>
                <a:lnTo>
                  <a:pt x="1660" y="1780"/>
                </a:lnTo>
                <a:lnTo>
                  <a:pt x="1659" y="1778"/>
                </a:lnTo>
                <a:lnTo>
                  <a:pt x="1659" y="1775"/>
                </a:lnTo>
                <a:lnTo>
                  <a:pt x="1657" y="1775"/>
                </a:lnTo>
                <a:lnTo>
                  <a:pt x="1657" y="1774"/>
                </a:lnTo>
                <a:lnTo>
                  <a:pt x="1657" y="1773"/>
                </a:lnTo>
                <a:lnTo>
                  <a:pt x="1657" y="1771"/>
                </a:lnTo>
                <a:lnTo>
                  <a:pt x="1657" y="1769"/>
                </a:lnTo>
                <a:lnTo>
                  <a:pt x="1657" y="1767"/>
                </a:lnTo>
                <a:lnTo>
                  <a:pt x="1657" y="1766"/>
                </a:lnTo>
                <a:lnTo>
                  <a:pt x="1657" y="1765"/>
                </a:lnTo>
                <a:lnTo>
                  <a:pt x="1657" y="1763"/>
                </a:lnTo>
                <a:lnTo>
                  <a:pt x="1659" y="1762"/>
                </a:lnTo>
                <a:lnTo>
                  <a:pt x="1659" y="1760"/>
                </a:lnTo>
                <a:lnTo>
                  <a:pt x="1659" y="1759"/>
                </a:lnTo>
                <a:lnTo>
                  <a:pt x="1659" y="1758"/>
                </a:lnTo>
                <a:lnTo>
                  <a:pt x="1660" y="1756"/>
                </a:lnTo>
                <a:lnTo>
                  <a:pt x="1660" y="1754"/>
                </a:lnTo>
                <a:lnTo>
                  <a:pt x="1660" y="1754"/>
                </a:lnTo>
                <a:lnTo>
                  <a:pt x="1660" y="1752"/>
                </a:lnTo>
                <a:lnTo>
                  <a:pt x="1661" y="1747"/>
                </a:lnTo>
                <a:lnTo>
                  <a:pt x="1660" y="1746"/>
                </a:lnTo>
                <a:lnTo>
                  <a:pt x="1657" y="1744"/>
                </a:lnTo>
                <a:lnTo>
                  <a:pt x="1655" y="1741"/>
                </a:lnTo>
                <a:lnTo>
                  <a:pt x="1650" y="1740"/>
                </a:lnTo>
                <a:lnTo>
                  <a:pt x="1648" y="1739"/>
                </a:lnTo>
                <a:lnTo>
                  <a:pt x="1648" y="1739"/>
                </a:lnTo>
                <a:lnTo>
                  <a:pt x="1646" y="1739"/>
                </a:lnTo>
                <a:lnTo>
                  <a:pt x="1644" y="1739"/>
                </a:lnTo>
                <a:lnTo>
                  <a:pt x="1644" y="1740"/>
                </a:lnTo>
                <a:lnTo>
                  <a:pt x="1642" y="1741"/>
                </a:lnTo>
                <a:lnTo>
                  <a:pt x="1642" y="1743"/>
                </a:lnTo>
                <a:lnTo>
                  <a:pt x="1642" y="1744"/>
                </a:lnTo>
                <a:lnTo>
                  <a:pt x="1642" y="1746"/>
                </a:lnTo>
                <a:lnTo>
                  <a:pt x="1642" y="1747"/>
                </a:lnTo>
                <a:lnTo>
                  <a:pt x="1642" y="1748"/>
                </a:lnTo>
                <a:lnTo>
                  <a:pt x="1642" y="1750"/>
                </a:lnTo>
                <a:lnTo>
                  <a:pt x="1642" y="1751"/>
                </a:lnTo>
                <a:lnTo>
                  <a:pt x="1642" y="1752"/>
                </a:lnTo>
                <a:lnTo>
                  <a:pt x="1642" y="1754"/>
                </a:lnTo>
                <a:lnTo>
                  <a:pt x="1644" y="1754"/>
                </a:lnTo>
                <a:lnTo>
                  <a:pt x="1644" y="1754"/>
                </a:lnTo>
                <a:lnTo>
                  <a:pt x="1644" y="1755"/>
                </a:lnTo>
                <a:lnTo>
                  <a:pt x="1644" y="1756"/>
                </a:lnTo>
                <a:lnTo>
                  <a:pt x="1644" y="1758"/>
                </a:lnTo>
                <a:lnTo>
                  <a:pt x="1645" y="1758"/>
                </a:lnTo>
                <a:lnTo>
                  <a:pt x="1645" y="1759"/>
                </a:lnTo>
                <a:lnTo>
                  <a:pt x="1645" y="1760"/>
                </a:lnTo>
                <a:lnTo>
                  <a:pt x="1645" y="1762"/>
                </a:lnTo>
                <a:lnTo>
                  <a:pt x="1645" y="1763"/>
                </a:lnTo>
                <a:lnTo>
                  <a:pt x="1644" y="1765"/>
                </a:lnTo>
                <a:lnTo>
                  <a:pt x="1644" y="1766"/>
                </a:lnTo>
                <a:lnTo>
                  <a:pt x="1644" y="1767"/>
                </a:lnTo>
                <a:lnTo>
                  <a:pt x="1644" y="1769"/>
                </a:lnTo>
                <a:lnTo>
                  <a:pt x="1642" y="1769"/>
                </a:lnTo>
                <a:lnTo>
                  <a:pt x="1642" y="1770"/>
                </a:lnTo>
                <a:lnTo>
                  <a:pt x="1641" y="1770"/>
                </a:lnTo>
                <a:lnTo>
                  <a:pt x="1640" y="1770"/>
                </a:lnTo>
                <a:lnTo>
                  <a:pt x="1638" y="1770"/>
                </a:lnTo>
                <a:lnTo>
                  <a:pt x="1637" y="1769"/>
                </a:lnTo>
                <a:lnTo>
                  <a:pt x="1635" y="1769"/>
                </a:lnTo>
                <a:lnTo>
                  <a:pt x="1635" y="1770"/>
                </a:lnTo>
                <a:lnTo>
                  <a:pt x="1634" y="1770"/>
                </a:lnTo>
                <a:lnTo>
                  <a:pt x="1633" y="1770"/>
                </a:lnTo>
                <a:lnTo>
                  <a:pt x="1631" y="1770"/>
                </a:lnTo>
                <a:lnTo>
                  <a:pt x="1630" y="1770"/>
                </a:lnTo>
                <a:lnTo>
                  <a:pt x="1629" y="1769"/>
                </a:lnTo>
                <a:lnTo>
                  <a:pt x="1627" y="1769"/>
                </a:lnTo>
                <a:lnTo>
                  <a:pt x="1626" y="1769"/>
                </a:lnTo>
                <a:lnTo>
                  <a:pt x="1625" y="1769"/>
                </a:lnTo>
                <a:lnTo>
                  <a:pt x="1616" y="1769"/>
                </a:lnTo>
                <a:lnTo>
                  <a:pt x="1614" y="1769"/>
                </a:lnTo>
                <a:lnTo>
                  <a:pt x="1591" y="1770"/>
                </a:lnTo>
                <a:lnTo>
                  <a:pt x="1589" y="1770"/>
                </a:lnTo>
                <a:lnTo>
                  <a:pt x="1585" y="1771"/>
                </a:lnTo>
                <a:lnTo>
                  <a:pt x="1584" y="1769"/>
                </a:lnTo>
                <a:lnTo>
                  <a:pt x="1584" y="1767"/>
                </a:lnTo>
                <a:lnTo>
                  <a:pt x="1585" y="1762"/>
                </a:lnTo>
                <a:lnTo>
                  <a:pt x="1585" y="1754"/>
                </a:lnTo>
                <a:lnTo>
                  <a:pt x="1581" y="1754"/>
                </a:lnTo>
                <a:lnTo>
                  <a:pt x="1580" y="1754"/>
                </a:lnTo>
                <a:lnTo>
                  <a:pt x="1577" y="1755"/>
                </a:lnTo>
                <a:lnTo>
                  <a:pt x="1576" y="1755"/>
                </a:lnTo>
                <a:lnTo>
                  <a:pt x="1574" y="1756"/>
                </a:lnTo>
                <a:lnTo>
                  <a:pt x="1573" y="1756"/>
                </a:lnTo>
                <a:lnTo>
                  <a:pt x="1572" y="1756"/>
                </a:lnTo>
                <a:lnTo>
                  <a:pt x="1570" y="1758"/>
                </a:lnTo>
                <a:lnTo>
                  <a:pt x="1568" y="1759"/>
                </a:lnTo>
                <a:lnTo>
                  <a:pt x="1568" y="1770"/>
                </a:lnTo>
                <a:close/>
                <a:moveTo>
                  <a:pt x="1557" y="1777"/>
                </a:moveTo>
                <a:lnTo>
                  <a:pt x="1559" y="1790"/>
                </a:lnTo>
                <a:lnTo>
                  <a:pt x="1561" y="1790"/>
                </a:lnTo>
                <a:lnTo>
                  <a:pt x="1561" y="1786"/>
                </a:lnTo>
                <a:lnTo>
                  <a:pt x="1559" y="1777"/>
                </a:lnTo>
                <a:lnTo>
                  <a:pt x="1558" y="1777"/>
                </a:lnTo>
                <a:lnTo>
                  <a:pt x="1557" y="1777"/>
                </a:lnTo>
                <a:close/>
                <a:moveTo>
                  <a:pt x="1521" y="1790"/>
                </a:moveTo>
                <a:lnTo>
                  <a:pt x="1521" y="1794"/>
                </a:lnTo>
                <a:lnTo>
                  <a:pt x="1523" y="1794"/>
                </a:lnTo>
                <a:lnTo>
                  <a:pt x="1524" y="1793"/>
                </a:lnTo>
                <a:lnTo>
                  <a:pt x="1527" y="1792"/>
                </a:lnTo>
                <a:lnTo>
                  <a:pt x="1523" y="1789"/>
                </a:lnTo>
                <a:lnTo>
                  <a:pt x="1521" y="1790"/>
                </a:lnTo>
                <a:close/>
                <a:moveTo>
                  <a:pt x="1501" y="1780"/>
                </a:moveTo>
                <a:lnTo>
                  <a:pt x="1502" y="1782"/>
                </a:lnTo>
                <a:lnTo>
                  <a:pt x="1504" y="1782"/>
                </a:lnTo>
                <a:lnTo>
                  <a:pt x="1505" y="1782"/>
                </a:lnTo>
                <a:lnTo>
                  <a:pt x="1506" y="1782"/>
                </a:lnTo>
                <a:lnTo>
                  <a:pt x="1508" y="1784"/>
                </a:lnTo>
                <a:lnTo>
                  <a:pt x="1508" y="1785"/>
                </a:lnTo>
                <a:lnTo>
                  <a:pt x="1512" y="1785"/>
                </a:lnTo>
                <a:lnTo>
                  <a:pt x="1513" y="1785"/>
                </a:lnTo>
                <a:lnTo>
                  <a:pt x="1512" y="1782"/>
                </a:lnTo>
                <a:lnTo>
                  <a:pt x="1513" y="1782"/>
                </a:lnTo>
                <a:lnTo>
                  <a:pt x="1516" y="1782"/>
                </a:lnTo>
                <a:lnTo>
                  <a:pt x="1517" y="1782"/>
                </a:lnTo>
                <a:lnTo>
                  <a:pt x="1519" y="1782"/>
                </a:lnTo>
                <a:lnTo>
                  <a:pt x="1521" y="1782"/>
                </a:lnTo>
                <a:lnTo>
                  <a:pt x="1521" y="1780"/>
                </a:lnTo>
                <a:lnTo>
                  <a:pt x="1521" y="1777"/>
                </a:lnTo>
                <a:lnTo>
                  <a:pt x="1512" y="1778"/>
                </a:lnTo>
                <a:lnTo>
                  <a:pt x="1508" y="1780"/>
                </a:lnTo>
                <a:lnTo>
                  <a:pt x="1504" y="1780"/>
                </a:lnTo>
                <a:lnTo>
                  <a:pt x="1501" y="1780"/>
                </a:lnTo>
                <a:close/>
                <a:moveTo>
                  <a:pt x="1517" y="1790"/>
                </a:moveTo>
                <a:lnTo>
                  <a:pt x="1517" y="1794"/>
                </a:lnTo>
                <a:lnTo>
                  <a:pt x="1517" y="1794"/>
                </a:lnTo>
                <a:lnTo>
                  <a:pt x="1519" y="1794"/>
                </a:lnTo>
                <a:lnTo>
                  <a:pt x="1519" y="1790"/>
                </a:lnTo>
                <a:lnTo>
                  <a:pt x="1517" y="1790"/>
                </a:lnTo>
                <a:close/>
                <a:moveTo>
                  <a:pt x="1509" y="1789"/>
                </a:moveTo>
                <a:lnTo>
                  <a:pt x="1509" y="1790"/>
                </a:lnTo>
                <a:lnTo>
                  <a:pt x="1506" y="1794"/>
                </a:lnTo>
                <a:lnTo>
                  <a:pt x="1508" y="1794"/>
                </a:lnTo>
                <a:lnTo>
                  <a:pt x="1509" y="1794"/>
                </a:lnTo>
                <a:lnTo>
                  <a:pt x="1510" y="1790"/>
                </a:lnTo>
                <a:lnTo>
                  <a:pt x="1512" y="1789"/>
                </a:lnTo>
                <a:lnTo>
                  <a:pt x="1513" y="1789"/>
                </a:lnTo>
                <a:lnTo>
                  <a:pt x="1516" y="1789"/>
                </a:lnTo>
                <a:lnTo>
                  <a:pt x="1516" y="1786"/>
                </a:lnTo>
                <a:lnTo>
                  <a:pt x="1513" y="1786"/>
                </a:lnTo>
                <a:lnTo>
                  <a:pt x="1512" y="1786"/>
                </a:lnTo>
                <a:lnTo>
                  <a:pt x="1510" y="1786"/>
                </a:lnTo>
                <a:lnTo>
                  <a:pt x="1508" y="1789"/>
                </a:lnTo>
                <a:lnTo>
                  <a:pt x="1506" y="1789"/>
                </a:lnTo>
                <a:lnTo>
                  <a:pt x="1502" y="1794"/>
                </a:lnTo>
                <a:lnTo>
                  <a:pt x="1504" y="1794"/>
                </a:lnTo>
                <a:lnTo>
                  <a:pt x="1505" y="1794"/>
                </a:lnTo>
                <a:lnTo>
                  <a:pt x="1508" y="1789"/>
                </a:lnTo>
                <a:lnTo>
                  <a:pt x="1509" y="1789"/>
                </a:lnTo>
                <a:close/>
                <a:moveTo>
                  <a:pt x="1494" y="1782"/>
                </a:moveTo>
                <a:lnTo>
                  <a:pt x="1495" y="1782"/>
                </a:lnTo>
                <a:lnTo>
                  <a:pt x="1498" y="1782"/>
                </a:lnTo>
                <a:lnTo>
                  <a:pt x="1498" y="1781"/>
                </a:lnTo>
                <a:lnTo>
                  <a:pt x="1497" y="1781"/>
                </a:lnTo>
                <a:lnTo>
                  <a:pt x="1494" y="1782"/>
                </a:lnTo>
                <a:close/>
                <a:moveTo>
                  <a:pt x="1485" y="1869"/>
                </a:moveTo>
                <a:lnTo>
                  <a:pt x="1486" y="1871"/>
                </a:lnTo>
                <a:lnTo>
                  <a:pt x="1487" y="1873"/>
                </a:lnTo>
                <a:lnTo>
                  <a:pt x="1487" y="1875"/>
                </a:lnTo>
                <a:lnTo>
                  <a:pt x="1489" y="1876"/>
                </a:lnTo>
                <a:lnTo>
                  <a:pt x="1490" y="1879"/>
                </a:lnTo>
                <a:lnTo>
                  <a:pt x="1489" y="1879"/>
                </a:lnTo>
                <a:lnTo>
                  <a:pt x="1490" y="1880"/>
                </a:lnTo>
                <a:lnTo>
                  <a:pt x="1490" y="1883"/>
                </a:lnTo>
                <a:lnTo>
                  <a:pt x="1491" y="1883"/>
                </a:lnTo>
                <a:lnTo>
                  <a:pt x="1491" y="1884"/>
                </a:lnTo>
                <a:lnTo>
                  <a:pt x="1493" y="1886"/>
                </a:lnTo>
                <a:lnTo>
                  <a:pt x="1490" y="1886"/>
                </a:lnTo>
                <a:lnTo>
                  <a:pt x="1487" y="1887"/>
                </a:lnTo>
                <a:lnTo>
                  <a:pt x="1486" y="1888"/>
                </a:lnTo>
                <a:lnTo>
                  <a:pt x="1485" y="1890"/>
                </a:lnTo>
                <a:lnTo>
                  <a:pt x="1487" y="1894"/>
                </a:lnTo>
                <a:lnTo>
                  <a:pt x="1486" y="1894"/>
                </a:lnTo>
                <a:lnTo>
                  <a:pt x="1485" y="1890"/>
                </a:lnTo>
                <a:lnTo>
                  <a:pt x="1485" y="1891"/>
                </a:lnTo>
                <a:lnTo>
                  <a:pt x="1483" y="1891"/>
                </a:lnTo>
                <a:lnTo>
                  <a:pt x="1482" y="1891"/>
                </a:lnTo>
                <a:lnTo>
                  <a:pt x="1482" y="1892"/>
                </a:lnTo>
                <a:lnTo>
                  <a:pt x="1482" y="1894"/>
                </a:lnTo>
                <a:lnTo>
                  <a:pt x="1483" y="1895"/>
                </a:lnTo>
                <a:lnTo>
                  <a:pt x="1485" y="1896"/>
                </a:lnTo>
                <a:lnTo>
                  <a:pt x="1487" y="1898"/>
                </a:lnTo>
                <a:lnTo>
                  <a:pt x="1489" y="1898"/>
                </a:lnTo>
                <a:lnTo>
                  <a:pt x="1491" y="1899"/>
                </a:lnTo>
                <a:lnTo>
                  <a:pt x="1489" y="1895"/>
                </a:lnTo>
                <a:lnTo>
                  <a:pt x="1490" y="1894"/>
                </a:lnTo>
                <a:lnTo>
                  <a:pt x="1493" y="1892"/>
                </a:lnTo>
                <a:lnTo>
                  <a:pt x="1494" y="1894"/>
                </a:lnTo>
                <a:lnTo>
                  <a:pt x="1491" y="1895"/>
                </a:lnTo>
                <a:lnTo>
                  <a:pt x="1491" y="1898"/>
                </a:lnTo>
                <a:lnTo>
                  <a:pt x="1493" y="1899"/>
                </a:lnTo>
                <a:lnTo>
                  <a:pt x="1491" y="1901"/>
                </a:lnTo>
                <a:lnTo>
                  <a:pt x="1493" y="1901"/>
                </a:lnTo>
                <a:lnTo>
                  <a:pt x="1493" y="1902"/>
                </a:lnTo>
                <a:lnTo>
                  <a:pt x="1494" y="1902"/>
                </a:lnTo>
                <a:lnTo>
                  <a:pt x="1495" y="1902"/>
                </a:lnTo>
                <a:lnTo>
                  <a:pt x="1497" y="1902"/>
                </a:lnTo>
                <a:lnTo>
                  <a:pt x="1497" y="1903"/>
                </a:lnTo>
                <a:lnTo>
                  <a:pt x="1498" y="1902"/>
                </a:lnTo>
                <a:lnTo>
                  <a:pt x="1500" y="1905"/>
                </a:lnTo>
                <a:lnTo>
                  <a:pt x="1501" y="1909"/>
                </a:lnTo>
                <a:lnTo>
                  <a:pt x="1500" y="1909"/>
                </a:lnTo>
                <a:lnTo>
                  <a:pt x="1495" y="1910"/>
                </a:lnTo>
                <a:lnTo>
                  <a:pt x="1495" y="1911"/>
                </a:lnTo>
                <a:lnTo>
                  <a:pt x="1495" y="1913"/>
                </a:lnTo>
                <a:lnTo>
                  <a:pt x="1493" y="1914"/>
                </a:lnTo>
                <a:lnTo>
                  <a:pt x="1493" y="1911"/>
                </a:lnTo>
                <a:lnTo>
                  <a:pt x="1493" y="1910"/>
                </a:lnTo>
                <a:lnTo>
                  <a:pt x="1491" y="1911"/>
                </a:lnTo>
                <a:lnTo>
                  <a:pt x="1491" y="1907"/>
                </a:lnTo>
                <a:lnTo>
                  <a:pt x="1490" y="1907"/>
                </a:lnTo>
                <a:lnTo>
                  <a:pt x="1489" y="1907"/>
                </a:lnTo>
                <a:lnTo>
                  <a:pt x="1489" y="1911"/>
                </a:lnTo>
                <a:lnTo>
                  <a:pt x="1487" y="1911"/>
                </a:lnTo>
                <a:lnTo>
                  <a:pt x="1486" y="1911"/>
                </a:lnTo>
                <a:lnTo>
                  <a:pt x="1486" y="1907"/>
                </a:lnTo>
                <a:lnTo>
                  <a:pt x="1487" y="1907"/>
                </a:lnTo>
                <a:lnTo>
                  <a:pt x="1487" y="1903"/>
                </a:lnTo>
                <a:lnTo>
                  <a:pt x="1486" y="1903"/>
                </a:lnTo>
                <a:lnTo>
                  <a:pt x="1485" y="1902"/>
                </a:lnTo>
                <a:lnTo>
                  <a:pt x="1485" y="1902"/>
                </a:lnTo>
                <a:lnTo>
                  <a:pt x="1485" y="1901"/>
                </a:lnTo>
                <a:lnTo>
                  <a:pt x="1483" y="1901"/>
                </a:lnTo>
                <a:lnTo>
                  <a:pt x="1485" y="1906"/>
                </a:lnTo>
                <a:lnTo>
                  <a:pt x="1485" y="1907"/>
                </a:lnTo>
                <a:lnTo>
                  <a:pt x="1485" y="1911"/>
                </a:lnTo>
                <a:lnTo>
                  <a:pt x="1482" y="1911"/>
                </a:lnTo>
                <a:lnTo>
                  <a:pt x="1482" y="1907"/>
                </a:lnTo>
                <a:lnTo>
                  <a:pt x="1482" y="1906"/>
                </a:lnTo>
                <a:lnTo>
                  <a:pt x="1482" y="1902"/>
                </a:lnTo>
                <a:lnTo>
                  <a:pt x="1481" y="1901"/>
                </a:lnTo>
                <a:lnTo>
                  <a:pt x="1481" y="1899"/>
                </a:lnTo>
                <a:lnTo>
                  <a:pt x="1479" y="1899"/>
                </a:lnTo>
                <a:lnTo>
                  <a:pt x="1478" y="1899"/>
                </a:lnTo>
                <a:lnTo>
                  <a:pt x="1478" y="1898"/>
                </a:lnTo>
                <a:lnTo>
                  <a:pt x="1476" y="1898"/>
                </a:lnTo>
                <a:lnTo>
                  <a:pt x="1476" y="1902"/>
                </a:lnTo>
                <a:lnTo>
                  <a:pt x="1475" y="1901"/>
                </a:lnTo>
                <a:lnTo>
                  <a:pt x="1474" y="1901"/>
                </a:lnTo>
                <a:lnTo>
                  <a:pt x="1472" y="1902"/>
                </a:lnTo>
                <a:lnTo>
                  <a:pt x="1471" y="1902"/>
                </a:lnTo>
                <a:lnTo>
                  <a:pt x="1470" y="1902"/>
                </a:lnTo>
                <a:lnTo>
                  <a:pt x="1468" y="1902"/>
                </a:lnTo>
                <a:lnTo>
                  <a:pt x="1468" y="1907"/>
                </a:lnTo>
                <a:lnTo>
                  <a:pt x="1468" y="1909"/>
                </a:lnTo>
                <a:lnTo>
                  <a:pt x="1467" y="1909"/>
                </a:lnTo>
                <a:lnTo>
                  <a:pt x="1466" y="1909"/>
                </a:lnTo>
                <a:lnTo>
                  <a:pt x="1464" y="1909"/>
                </a:lnTo>
                <a:lnTo>
                  <a:pt x="1464" y="1913"/>
                </a:lnTo>
                <a:lnTo>
                  <a:pt x="1461" y="1913"/>
                </a:lnTo>
                <a:lnTo>
                  <a:pt x="1457" y="1913"/>
                </a:lnTo>
                <a:lnTo>
                  <a:pt x="1456" y="1913"/>
                </a:lnTo>
                <a:lnTo>
                  <a:pt x="1456" y="1914"/>
                </a:lnTo>
                <a:lnTo>
                  <a:pt x="1457" y="1916"/>
                </a:lnTo>
                <a:lnTo>
                  <a:pt x="1459" y="1916"/>
                </a:lnTo>
                <a:lnTo>
                  <a:pt x="1459" y="1917"/>
                </a:lnTo>
                <a:lnTo>
                  <a:pt x="1459" y="1918"/>
                </a:lnTo>
                <a:lnTo>
                  <a:pt x="1459" y="1918"/>
                </a:lnTo>
                <a:lnTo>
                  <a:pt x="1460" y="1920"/>
                </a:lnTo>
                <a:lnTo>
                  <a:pt x="1460" y="1921"/>
                </a:lnTo>
                <a:lnTo>
                  <a:pt x="1460" y="1922"/>
                </a:lnTo>
                <a:lnTo>
                  <a:pt x="1461" y="1922"/>
                </a:lnTo>
                <a:lnTo>
                  <a:pt x="1461" y="1924"/>
                </a:lnTo>
                <a:lnTo>
                  <a:pt x="1461" y="1925"/>
                </a:lnTo>
                <a:lnTo>
                  <a:pt x="1463" y="1925"/>
                </a:lnTo>
                <a:lnTo>
                  <a:pt x="1463" y="1926"/>
                </a:lnTo>
                <a:lnTo>
                  <a:pt x="1463" y="1928"/>
                </a:lnTo>
                <a:lnTo>
                  <a:pt x="1463" y="1929"/>
                </a:lnTo>
                <a:lnTo>
                  <a:pt x="1463" y="1930"/>
                </a:lnTo>
                <a:lnTo>
                  <a:pt x="1463" y="1932"/>
                </a:lnTo>
                <a:lnTo>
                  <a:pt x="1461" y="1932"/>
                </a:lnTo>
                <a:lnTo>
                  <a:pt x="1459" y="1933"/>
                </a:lnTo>
                <a:lnTo>
                  <a:pt x="1457" y="1932"/>
                </a:lnTo>
                <a:lnTo>
                  <a:pt x="1459" y="1932"/>
                </a:lnTo>
                <a:lnTo>
                  <a:pt x="1461" y="1929"/>
                </a:lnTo>
                <a:lnTo>
                  <a:pt x="1461" y="1928"/>
                </a:lnTo>
                <a:lnTo>
                  <a:pt x="1461" y="1926"/>
                </a:lnTo>
                <a:lnTo>
                  <a:pt x="1460" y="1926"/>
                </a:lnTo>
                <a:lnTo>
                  <a:pt x="1460" y="1925"/>
                </a:lnTo>
                <a:lnTo>
                  <a:pt x="1459" y="1924"/>
                </a:lnTo>
                <a:lnTo>
                  <a:pt x="1457" y="1924"/>
                </a:lnTo>
                <a:lnTo>
                  <a:pt x="1457" y="1922"/>
                </a:lnTo>
                <a:lnTo>
                  <a:pt x="1456" y="1922"/>
                </a:lnTo>
                <a:lnTo>
                  <a:pt x="1456" y="1921"/>
                </a:lnTo>
                <a:lnTo>
                  <a:pt x="1456" y="1920"/>
                </a:lnTo>
                <a:lnTo>
                  <a:pt x="1456" y="1918"/>
                </a:lnTo>
                <a:lnTo>
                  <a:pt x="1455" y="1918"/>
                </a:lnTo>
                <a:lnTo>
                  <a:pt x="1455" y="1917"/>
                </a:lnTo>
                <a:lnTo>
                  <a:pt x="1455" y="1916"/>
                </a:lnTo>
                <a:lnTo>
                  <a:pt x="1453" y="1916"/>
                </a:lnTo>
                <a:lnTo>
                  <a:pt x="1453" y="1914"/>
                </a:lnTo>
                <a:lnTo>
                  <a:pt x="1452" y="1914"/>
                </a:lnTo>
                <a:lnTo>
                  <a:pt x="1452" y="1914"/>
                </a:lnTo>
                <a:lnTo>
                  <a:pt x="1451" y="1914"/>
                </a:lnTo>
                <a:lnTo>
                  <a:pt x="1451" y="1913"/>
                </a:lnTo>
                <a:lnTo>
                  <a:pt x="1449" y="1914"/>
                </a:lnTo>
                <a:lnTo>
                  <a:pt x="1448" y="1914"/>
                </a:lnTo>
                <a:lnTo>
                  <a:pt x="1447" y="1914"/>
                </a:lnTo>
                <a:lnTo>
                  <a:pt x="1445" y="1916"/>
                </a:lnTo>
                <a:lnTo>
                  <a:pt x="1444" y="1917"/>
                </a:lnTo>
                <a:lnTo>
                  <a:pt x="1442" y="1917"/>
                </a:lnTo>
                <a:lnTo>
                  <a:pt x="1441" y="1918"/>
                </a:lnTo>
                <a:lnTo>
                  <a:pt x="1440" y="1918"/>
                </a:lnTo>
                <a:lnTo>
                  <a:pt x="1440" y="1920"/>
                </a:lnTo>
                <a:lnTo>
                  <a:pt x="1438" y="1921"/>
                </a:lnTo>
                <a:lnTo>
                  <a:pt x="1437" y="1922"/>
                </a:lnTo>
                <a:lnTo>
                  <a:pt x="1434" y="1922"/>
                </a:lnTo>
                <a:lnTo>
                  <a:pt x="1434" y="1924"/>
                </a:lnTo>
                <a:lnTo>
                  <a:pt x="1433" y="1924"/>
                </a:lnTo>
                <a:lnTo>
                  <a:pt x="1432" y="1925"/>
                </a:lnTo>
                <a:lnTo>
                  <a:pt x="1434" y="1930"/>
                </a:lnTo>
                <a:lnTo>
                  <a:pt x="1436" y="1933"/>
                </a:lnTo>
                <a:lnTo>
                  <a:pt x="1436" y="1935"/>
                </a:lnTo>
                <a:lnTo>
                  <a:pt x="1437" y="1937"/>
                </a:lnTo>
                <a:lnTo>
                  <a:pt x="1438" y="1939"/>
                </a:lnTo>
                <a:lnTo>
                  <a:pt x="1438" y="1941"/>
                </a:lnTo>
                <a:lnTo>
                  <a:pt x="1440" y="1941"/>
                </a:lnTo>
                <a:lnTo>
                  <a:pt x="1440" y="1943"/>
                </a:lnTo>
                <a:lnTo>
                  <a:pt x="1441" y="1945"/>
                </a:lnTo>
                <a:lnTo>
                  <a:pt x="1442" y="1947"/>
                </a:lnTo>
                <a:lnTo>
                  <a:pt x="1444" y="1948"/>
                </a:lnTo>
                <a:lnTo>
                  <a:pt x="1448" y="1948"/>
                </a:lnTo>
                <a:lnTo>
                  <a:pt x="1449" y="1951"/>
                </a:lnTo>
                <a:lnTo>
                  <a:pt x="1451" y="1951"/>
                </a:lnTo>
                <a:lnTo>
                  <a:pt x="1449" y="1951"/>
                </a:lnTo>
                <a:lnTo>
                  <a:pt x="1448" y="1951"/>
                </a:lnTo>
                <a:lnTo>
                  <a:pt x="1448" y="1952"/>
                </a:lnTo>
                <a:lnTo>
                  <a:pt x="1447" y="1952"/>
                </a:lnTo>
                <a:lnTo>
                  <a:pt x="1447" y="1955"/>
                </a:lnTo>
                <a:lnTo>
                  <a:pt x="1445" y="1955"/>
                </a:lnTo>
                <a:lnTo>
                  <a:pt x="1447" y="1958"/>
                </a:lnTo>
                <a:lnTo>
                  <a:pt x="1447" y="1959"/>
                </a:lnTo>
                <a:lnTo>
                  <a:pt x="1448" y="1960"/>
                </a:lnTo>
                <a:lnTo>
                  <a:pt x="1449" y="1963"/>
                </a:lnTo>
                <a:lnTo>
                  <a:pt x="1451" y="1963"/>
                </a:lnTo>
                <a:lnTo>
                  <a:pt x="1452" y="1966"/>
                </a:lnTo>
                <a:lnTo>
                  <a:pt x="1452" y="1967"/>
                </a:lnTo>
                <a:lnTo>
                  <a:pt x="1453" y="1970"/>
                </a:lnTo>
                <a:lnTo>
                  <a:pt x="1455" y="1974"/>
                </a:lnTo>
                <a:lnTo>
                  <a:pt x="1457" y="1979"/>
                </a:lnTo>
                <a:lnTo>
                  <a:pt x="1460" y="1978"/>
                </a:lnTo>
                <a:lnTo>
                  <a:pt x="1461" y="1978"/>
                </a:lnTo>
                <a:lnTo>
                  <a:pt x="1463" y="1978"/>
                </a:lnTo>
                <a:lnTo>
                  <a:pt x="1463" y="1979"/>
                </a:lnTo>
                <a:lnTo>
                  <a:pt x="1463" y="1981"/>
                </a:lnTo>
                <a:lnTo>
                  <a:pt x="1463" y="1982"/>
                </a:lnTo>
                <a:lnTo>
                  <a:pt x="1461" y="1982"/>
                </a:lnTo>
                <a:lnTo>
                  <a:pt x="1457" y="1981"/>
                </a:lnTo>
                <a:lnTo>
                  <a:pt x="1456" y="1981"/>
                </a:lnTo>
                <a:lnTo>
                  <a:pt x="1457" y="1984"/>
                </a:lnTo>
                <a:lnTo>
                  <a:pt x="1457" y="1984"/>
                </a:lnTo>
                <a:lnTo>
                  <a:pt x="1459" y="1986"/>
                </a:lnTo>
                <a:lnTo>
                  <a:pt x="1460" y="1988"/>
                </a:lnTo>
                <a:lnTo>
                  <a:pt x="1460" y="1989"/>
                </a:lnTo>
                <a:lnTo>
                  <a:pt x="1461" y="1990"/>
                </a:lnTo>
                <a:lnTo>
                  <a:pt x="1461" y="1993"/>
                </a:lnTo>
                <a:lnTo>
                  <a:pt x="1463" y="1994"/>
                </a:lnTo>
                <a:lnTo>
                  <a:pt x="1463" y="1996"/>
                </a:lnTo>
                <a:lnTo>
                  <a:pt x="1464" y="1997"/>
                </a:lnTo>
                <a:lnTo>
                  <a:pt x="1466" y="2000"/>
                </a:lnTo>
                <a:lnTo>
                  <a:pt x="1466" y="2001"/>
                </a:lnTo>
                <a:lnTo>
                  <a:pt x="1467" y="2003"/>
                </a:lnTo>
                <a:lnTo>
                  <a:pt x="1467" y="2004"/>
                </a:lnTo>
                <a:lnTo>
                  <a:pt x="1468" y="2005"/>
                </a:lnTo>
                <a:lnTo>
                  <a:pt x="1468" y="2007"/>
                </a:lnTo>
                <a:lnTo>
                  <a:pt x="1470" y="2009"/>
                </a:lnTo>
                <a:lnTo>
                  <a:pt x="1470" y="2011"/>
                </a:lnTo>
                <a:lnTo>
                  <a:pt x="1471" y="2011"/>
                </a:lnTo>
                <a:lnTo>
                  <a:pt x="1471" y="2012"/>
                </a:lnTo>
                <a:lnTo>
                  <a:pt x="1468" y="2012"/>
                </a:lnTo>
                <a:lnTo>
                  <a:pt x="1464" y="2013"/>
                </a:lnTo>
                <a:lnTo>
                  <a:pt x="1461" y="2013"/>
                </a:lnTo>
                <a:lnTo>
                  <a:pt x="1460" y="2013"/>
                </a:lnTo>
                <a:lnTo>
                  <a:pt x="1456" y="2015"/>
                </a:lnTo>
                <a:lnTo>
                  <a:pt x="1455" y="2015"/>
                </a:lnTo>
                <a:lnTo>
                  <a:pt x="1455" y="2016"/>
                </a:lnTo>
                <a:lnTo>
                  <a:pt x="1455" y="2018"/>
                </a:lnTo>
                <a:lnTo>
                  <a:pt x="1459" y="2037"/>
                </a:lnTo>
                <a:lnTo>
                  <a:pt x="1460" y="2037"/>
                </a:lnTo>
                <a:lnTo>
                  <a:pt x="1464" y="2035"/>
                </a:lnTo>
                <a:lnTo>
                  <a:pt x="1466" y="2035"/>
                </a:lnTo>
                <a:lnTo>
                  <a:pt x="1466" y="2039"/>
                </a:lnTo>
                <a:lnTo>
                  <a:pt x="1466" y="2041"/>
                </a:lnTo>
                <a:lnTo>
                  <a:pt x="1467" y="2043"/>
                </a:lnTo>
                <a:lnTo>
                  <a:pt x="1467" y="2045"/>
                </a:lnTo>
                <a:lnTo>
                  <a:pt x="1467" y="2047"/>
                </a:lnTo>
                <a:lnTo>
                  <a:pt x="1471" y="2046"/>
                </a:lnTo>
                <a:lnTo>
                  <a:pt x="1472" y="2045"/>
                </a:lnTo>
                <a:lnTo>
                  <a:pt x="1472" y="2046"/>
                </a:lnTo>
                <a:lnTo>
                  <a:pt x="1474" y="2046"/>
                </a:lnTo>
                <a:lnTo>
                  <a:pt x="1472" y="2047"/>
                </a:lnTo>
                <a:lnTo>
                  <a:pt x="1472" y="2049"/>
                </a:lnTo>
                <a:lnTo>
                  <a:pt x="1471" y="2050"/>
                </a:lnTo>
                <a:lnTo>
                  <a:pt x="1475" y="2049"/>
                </a:lnTo>
                <a:lnTo>
                  <a:pt x="1476" y="2049"/>
                </a:lnTo>
                <a:lnTo>
                  <a:pt x="1479" y="2049"/>
                </a:lnTo>
                <a:lnTo>
                  <a:pt x="1481" y="2049"/>
                </a:lnTo>
                <a:lnTo>
                  <a:pt x="1483" y="2049"/>
                </a:lnTo>
                <a:lnTo>
                  <a:pt x="1485" y="2049"/>
                </a:lnTo>
                <a:lnTo>
                  <a:pt x="1485" y="2046"/>
                </a:lnTo>
                <a:lnTo>
                  <a:pt x="1485" y="2045"/>
                </a:lnTo>
                <a:lnTo>
                  <a:pt x="1485" y="2045"/>
                </a:lnTo>
                <a:lnTo>
                  <a:pt x="1487" y="2045"/>
                </a:lnTo>
                <a:lnTo>
                  <a:pt x="1487" y="2043"/>
                </a:lnTo>
                <a:lnTo>
                  <a:pt x="1489" y="2043"/>
                </a:lnTo>
                <a:lnTo>
                  <a:pt x="1489" y="2045"/>
                </a:lnTo>
                <a:lnTo>
                  <a:pt x="1493" y="2045"/>
                </a:lnTo>
                <a:lnTo>
                  <a:pt x="1494" y="2046"/>
                </a:lnTo>
                <a:lnTo>
                  <a:pt x="1494" y="2043"/>
                </a:lnTo>
                <a:lnTo>
                  <a:pt x="1494" y="2041"/>
                </a:lnTo>
                <a:lnTo>
                  <a:pt x="1494" y="2039"/>
                </a:lnTo>
                <a:lnTo>
                  <a:pt x="1494" y="2038"/>
                </a:lnTo>
                <a:lnTo>
                  <a:pt x="1494" y="2037"/>
                </a:lnTo>
                <a:lnTo>
                  <a:pt x="1494" y="2035"/>
                </a:lnTo>
                <a:lnTo>
                  <a:pt x="1494" y="2034"/>
                </a:lnTo>
                <a:lnTo>
                  <a:pt x="1494" y="2031"/>
                </a:lnTo>
                <a:lnTo>
                  <a:pt x="1494" y="2030"/>
                </a:lnTo>
                <a:lnTo>
                  <a:pt x="1494" y="2028"/>
                </a:lnTo>
                <a:lnTo>
                  <a:pt x="1494" y="2024"/>
                </a:lnTo>
                <a:lnTo>
                  <a:pt x="1493" y="2024"/>
                </a:lnTo>
                <a:lnTo>
                  <a:pt x="1491" y="2024"/>
                </a:lnTo>
                <a:lnTo>
                  <a:pt x="1491" y="2026"/>
                </a:lnTo>
                <a:lnTo>
                  <a:pt x="1490" y="2026"/>
                </a:lnTo>
                <a:lnTo>
                  <a:pt x="1490" y="2027"/>
                </a:lnTo>
                <a:lnTo>
                  <a:pt x="1490" y="2028"/>
                </a:lnTo>
                <a:lnTo>
                  <a:pt x="1490" y="2030"/>
                </a:lnTo>
                <a:lnTo>
                  <a:pt x="1490" y="2031"/>
                </a:lnTo>
                <a:lnTo>
                  <a:pt x="1490" y="2032"/>
                </a:lnTo>
                <a:lnTo>
                  <a:pt x="1489" y="2032"/>
                </a:lnTo>
                <a:lnTo>
                  <a:pt x="1486" y="2032"/>
                </a:lnTo>
                <a:lnTo>
                  <a:pt x="1485" y="2032"/>
                </a:lnTo>
                <a:lnTo>
                  <a:pt x="1483" y="2034"/>
                </a:lnTo>
                <a:lnTo>
                  <a:pt x="1483" y="2032"/>
                </a:lnTo>
                <a:lnTo>
                  <a:pt x="1483" y="2031"/>
                </a:lnTo>
                <a:lnTo>
                  <a:pt x="1483" y="2030"/>
                </a:lnTo>
                <a:lnTo>
                  <a:pt x="1479" y="2030"/>
                </a:lnTo>
                <a:lnTo>
                  <a:pt x="1478" y="2030"/>
                </a:lnTo>
                <a:lnTo>
                  <a:pt x="1478" y="2028"/>
                </a:lnTo>
                <a:lnTo>
                  <a:pt x="1479" y="2027"/>
                </a:lnTo>
                <a:lnTo>
                  <a:pt x="1482" y="2027"/>
                </a:lnTo>
                <a:lnTo>
                  <a:pt x="1482" y="2026"/>
                </a:lnTo>
                <a:lnTo>
                  <a:pt x="1482" y="2023"/>
                </a:lnTo>
                <a:lnTo>
                  <a:pt x="1482" y="2022"/>
                </a:lnTo>
                <a:lnTo>
                  <a:pt x="1479" y="2022"/>
                </a:lnTo>
                <a:lnTo>
                  <a:pt x="1479" y="2023"/>
                </a:lnTo>
                <a:lnTo>
                  <a:pt x="1479" y="2024"/>
                </a:lnTo>
                <a:lnTo>
                  <a:pt x="1479" y="2026"/>
                </a:lnTo>
                <a:lnTo>
                  <a:pt x="1478" y="2026"/>
                </a:lnTo>
                <a:lnTo>
                  <a:pt x="1474" y="2026"/>
                </a:lnTo>
                <a:lnTo>
                  <a:pt x="1474" y="2024"/>
                </a:lnTo>
                <a:lnTo>
                  <a:pt x="1474" y="2022"/>
                </a:lnTo>
                <a:lnTo>
                  <a:pt x="1476" y="2022"/>
                </a:lnTo>
                <a:lnTo>
                  <a:pt x="1476" y="2020"/>
                </a:lnTo>
                <a:lnTo>
                  <a:pt x="1478" y="2020"/>
                </a:lnTo>
                <a:lnTo>
                  <a:pt x="1482" y="2020"/>
                </a:lnTo>
                <a:lnTo>
                  <a:pt x="1482" y="2018"/>
                </a:lnTo>
                <a:lnTo>
                  <a:pt x="1481" y="2016"/>
                </a:lnTo>
                <a:lnTo>
                  <a:pt x="1482" y="2016"/>
                </a:lnTo>
                <a:lnTo>
                  <a:pt x="1485" y="2016"/>
                </a:lnTo>
                <a:lnTo>
                  <a:pt x="1485" y="2016"/>
                </a:lnTo>
                <a:lnTo>
                  <a:pt x="1485" y="2013"/>
                </a:lnTo>
                <a:lnTo>
                  <a:pt x="1486" y="2012"/>
                </a:lnTo>
                <a:lnTo>
                  <a:pt x="1486" y="2013"/>
                </a:lnTo>
                <a:lnTo>
                  <a:pt x="1486" y="2016"/>
                </a:lnTo>
                <a:lnTo>
                  <a:pt x="1490" y="2016"/>
                </a:lnTo>
                <a:lnTo>
                  <a:pt x="1491" y="2016"/>
                </a:lnTo>
                <a:lnTo>
                  <a:pt x="1493" y="2016"/>
                </a:lnTo>
                <a:lnTo>
                  <a:pt x="1490" y="2012"/>
                </a:lnTo>
                <a:lnTo>
                  <a:pt x="1490" y="2011"/>
                </a:lnTo>
                <a:lnTo>
                  <a:pt x="1491" y="2011"/>
                </a:lnTo>
                <a:lnTo>
                  <a:pt x="1493" y="2011"/>
                </a:lnTo>
                <a:lnTo>
                  <a:pt x="1493" y="2009"/>
                </a:lnTo>
                <a:lnTo>
                  <a:pt x="1493" y="2008"/>
                </a:lnTo>
                <a:lnTo>
                  <a:pt x="1494" y="2008"/>
                </a:lnTo>
                <a:lnTo>
                  <a:pt x="1497" y="2007"/>
                </a:lnTo>
                <a:lnTo>
                  <a:pt x="1497" y="2005"/>
                </a:lnTo>
                <a:lnTo>
                  <a:pt x="1498" y="2005"/>
                </a:lnTo>
                <a:lnTo>
                  <a:pt x="1498" y="2008"/>
                </a:lnTo>
                <a:lnTo>
                  <a:pt x="1498" y="2011"/>
                </a:lnTo>
                <a:lnTo>
                  <a:pt x="1498" y="2016"/>
                </a:lnTo>
                <a:lnTo>
                  <a:pt x="1501" y="2016"/>
                </a:lnTo>
                <a:lnTo>
                  <a:pt x="1501" y="2018"/>
                </a:lnTo>
                <a:lnTo>
                  <a:pt x="1498" y="2019"/>
                </a:lnTo>
                <a:lnTo>
                  <a:pt x="1497" y="2019"/>
                </a:lnTo>
                <a:lnTo>
                  <a:pt x="1497" y="2022"/>
                </a:lnTo>
                <a:lnTo>
                  <a:pt x="1498" y="2024"/>
                </a:lnTo>
                <a:lnTo>
                  <a:pt x="1498" y="2026"/>
                </a:lnTo>
                <a:lnTo>
                  <a:pt x="1498" y="2027"/>
                </a:lnTo>
                <a:lnTo>
                  <a:pt x="1498" y="2028"/>
                </a:lnTo>
                <a:lnTo>
                  <a:pt x="1500" y="2031"/>
                </a:lnTo>
                <a:lnTo>
                  <a:pt x="1500" y="2032"/>
                </a:lnTo>
                <a:lnTo>
                  <a:pt x="1500" y="2034"/>
                </a:lnTo>
                <a:lnTo>
                  <a:pt x="1505" y="2032"/>
                </a:lnTo>
                <a:lnTo>
                  <a:pt x="1505" y="2034"/>
                </a:lnTo>
                <a:lnTo>
                  <a:pt x="1509" y="2034"/>
                </a:lnTo>
                <a:lnTo>
                  <a:pt x="1509" y="2035"/>
                </a:lnTo>
                <a:lnTo>
                  <a:pt x="1510" y="2035"/>
                </a:lnTo>
                <a:lnTo>
                  <a:pt x="1512" y="2038"/>
                </a:lnTo>
                <a:lnTo>
                  <a:pt x="1510" y="2038"/>
                </a:lnTo>
                <a:lnTo>
                  <a:pt x="1505" y="2039"/>
                </a:lnTo>
                <a:lnTo>
                  <a:pt x="1501" y="2039"/>
                </a:lnTo>
                <a:lnTo>
                  <a:pt x="1501" y="2042"/>
                </a:lnTo>
                <a:lnTo>
                  <a:pt x="1501" y="2043"/>
                </a:lnTo>
                <a:lnTo>
                  <a:pt x="1502" y="2045"/>
                </a:lnTo>
                <a:lnTo>
                  <a:pt x="1502" y="2047"/>
                </a:lnTo>
                <a:lnTo>
                  <a:pt x="1506" y="2046"/>
                </a:lnTo>
                <a:lnTo>
                  <a:pt x="1508" y="2049"/>
                </a:lnTo>
                <a:lnTo>
                  <a:pt x="1508" y="2049"/>
                </a:lnTo>
                <a:lnTo>
                  <a:pt x="1504" y="2050"/>
                </a:lnTo>
                <a:lnTo>
                  <a:pt x="1504" y="2053"/>
                </a:lnTo>
                <a:lnTo>
                  <a:pt x="1502" y="2053"/>
                </a:lnTo>
                <a:lnTo>
                  <a:pt x="1504" y="2056"/>
                </a:lnTo>
                <a:lnTo>
                  <a:pt x="1504" y="2060"/>
                </a:lnTo>
                <a:lnTo>
                  <a:pt x="1505" y="2064"/>
                </a:lnTo>
                <a:lnTo>
                  <a:pt x="1506" y="2068"/>
                </a:lnTo>
                <a:lnTo>
                  <a:pt x="1506" y="2069"/>
                </a:lnTo>
                <a:lnTo>
                  <a:pt x="1512" y="2068"/>
                </a:lnTo>
                <a:lnTo>
                  <a:pt x="1512" y="2071"/>
                </a:lnTo>
                <a:lnTo>
                  <a:pt x="1512" y="2073"/>
                </a:lnTo>
                <a:lnTo>
                  <a:pt x="1513" y="2075"/>
                </a:lnTo>
                <a:lnTo>
                  <a:pt x="1513" y="2077"/>
                </a:lnTo>
                <a:lnTo>
                  <a:pt x="1513" y="2080"/>
                </a:lnTo>
                <a:lnTo>
                  <a:pt x="1509" y="2080"/>
                </a:lnTo>
                <a:lnTo>
                  <a:pt x="1508" y="2081"/>
                </a:lnTo>
                <a:lnTo>
                  <a:pt x="1509" y="2084"/>
                </a:lnTo>
                <a:lnTo>
                  <a:pt x="1510" y="2088"/>
                </a:lnTo>
                <a:lnTo>
                  <a:pt x="1510" y="2094"/>
                </a:lnTo>
                <a:lnTo>
                  <a:pt x="1512" y="2095"/>
                </a:lnTo>
                <a:lnTo>
                  <a:pt x="1512" y="2099"/>
                </a:lnTo>
                <a:lnTo>
                  <a:pt x="1512" y="2101"/>
                </a:lnTo>
                <a:lnTo>
                  <a:pt x="1513" y="2099"/>
                </a:lnTo>
                <a:lnTo>
                  <a:pt x="1513" y="2102"/>
                </a:lnTo>
                <a:lnTo>
                  <a:pt x="1514" y="2103"/>
                </a:lnTo>
                <a:lnTo>
                  <a:pt x="1514" y="2106"/>
                </a:lnTo>
                <a:lnTo>
                  <a:pt x="1514" y="2109"/>
                </a:lnTo>
                <a:lnTo>
                  <a:pt x="1519" y="2107"/>
                </a:lnTo>
                <a:lnTo>
                  <a:pt x="1519" y="2110"/>
                </a:lnTo>
                <a:lnTo>
                  <a:pt x="1517" y="2110"/>
                </a:lnTo>
                <a:lnTo>
                  <a:pt x="1516" y="2110"/>
                </a:lnTo>
                <a:lnTo>
                  <a:pt x="1516" y="2111"/>
                </a:lnTo>
                <a:lnTo>
                  <a:pt x="1516" y="2113"/>
                </a:lnTo>
                <a:lnTo>
                  <a:pt x="1516" y="2115"/>
                </a:lnTo>
                <a:lnTo>
                  <a:pt x="1517" y="2117"/>
                </a:lnTo>
                <a:lnTo>
                  <a:pt x="1517" y="2120"/>
                </a:lnTo>
                <a:lnTo>
                  <a:pt x="1517" y="2122"/>
                </a:lnTo>
                <a:lnTo>
                  <a:pt x="1517" y="2124"/>
                </a:lnTo>
                <a:lnTo>
                  <a:pt x="1517" y="2126"/>
                </a:lnTo>
                <a:lnTo>
                  <a:pt x="1517" y="2129"/>
                </a:lnTo>
                <a:lnTo>
                  <a:pt x="1519" y="2132"/>
                </a:lnTo>
                <a:lnTo>
                  <a:pt x="1519" y="2135"/>
                </a:lnTo>
                <a:lnTo>
                  <a:pt x="1523" y="2132"/>
                </a:lnTo>
                <a:lnTo>
                  <a:pt x="1527" y="2128"/>
                </a:lnTo>
                <a:lnTo>
                  <a:pt x="1528" y="2128"/>
                </a:lnTo>
                <a:lnTo>
                  <a:pt x="1528" y="2126"/>
                </a:lnTo>
                <a:lnTo>
                  <a:pt x="1529" y="2125"/>
                </a:lnTo>
                <a:lnTo>
                  <a:pt x="1531" y="2125"/>
                </a:lnTo>
                <a:lnTo>
                  <a:pt x="1532" y="2124"/>
                </a:lnTo>
                <a:lnTo>
                  <a:pt x="1534" y="2124"/>
                </a:lnTo>
                <a:lnTo>
                  <a:pt x="1534" y="2122"/>
                </a:lnTo>
                <a:lnTo>
                  <a:pt x="1535" y="2121"/>
                </a:lnTo>
                <a:lnTo>
                  <a:pt x="1538" y="2120"/>
                </a:lnTo>
                <a:lnTo>
                  <a:pt x="1538" y="2118"/>
                </a:lnTo>
                <a:lnTo>
                  <a:pt x="1538" y="2117"/>
                </a:lnTo>
                <a:lnTo>
                  <a:pt x="1539" y="2117"/>
                </a:lnTo>
                <a:lnTo>
                  <a:pt x="1539" y="2118"/>
                </a:lnTo>
                <a:lnTo>
                  <a:pt x="1540" y="2117"/>
                </a:lnTo>
                <a:lnTo>
                  <a:pt x="1542" y="2117"/>
                </a:lnTo>
                <a:lnTo>
                  <a:pt x="1543" y="2115"/>
                </a:lnTo>
                <a:lnTo>
                  <a:pt x="1544" y="2114"/>
                </a:lnTo>
                <a:lnTo>
                  <a:pt x="1546" y="2114"/>
                </a:lnTo>
                <a:lnTo>
                  <a:pt x="1547" y="2114"/>
                </a:lnTo>
                <a:lnTo>
                  <a:pt x="1547" y="2113"/>
                </a:lnTo>
                <a:lnTo>
                  <a:pt x="1548" y="2113"/>
                </a:lnTo>
                <a:lnTo>
                  <a:pt x="1550" y="2111"/>
                </a:lnTo>
                <a:lnTo>
                  <a:pt x="1550" y="2110"/>
                </a:lnTo>
                <a:lnTo>
                  <a:pt x="1551" y="2110"/>
                </a:lnTo>
                <a:lnTo>
                  <a:pt x="1551" y="2109"/>
                </a:lnTo>
                <a:lnTo>
                  <a:pt x="1551" y="2106"/>
                </a:lnTo>
                <a:lnTo>
                  <a:pt x="1551" y="2103"/>
                </a:lnTo>
                <a:lnTo>
                  <a:pt x="1555" y="2103"/>
                </a:lnTo>
                <a:lnTo>
                  <a:pt x="1555" y="2101"/>
                </a:lnTo>
                <a:lnTo>
                  <a:pt x="1555" y="2098"/>
                </a:lnTo>
                <a:lnTo>
                  <a:pt x="1554" y="2096"/>
                </a:lnTo>
                <a:lnTo>
                  <a:pt x="1554" y="2095"/>
                </a:lnTo>
                <a:lnTo>
                  <a:pt x="1554" y="2092"/>
                </a:lnTo>
                <a:lnTo>
                  <a:pt x="1554" y="2090"/>
                </a:lnTo>
                <a:lnTo>
                  <a:pt x="1553" y="2090"/>
                </a:lnTo>
                <a:lnTo>
                  <a:pt x="1550" y="2091"/>
                </a:lnTo>
                <a:lnTo>
                  <a:pt x="1550" y="2088"/>
                </a:lnTo>
                <a:lnTo>
                  <a:pt x="1553" y="2088"/>
                </a:lnTo>
                <a:lnTo>
                  <a:pt x="1554" y="2087"/>
                </a:lnTo>
                <a:lnTo>
                  <a:pt x="1559" y="2087"/>
                </a:lnTo>
                <a:lnTo>
                  <a:pt x="1559" y="2088"/>
                </a:lnTo>
                <a:lnTo>
                  <a:pt x="1561" y="2091"/>
                </a:lnTo>
                <a:lnTo>
                  <a:pt x="1561" y="2094"/>
                </a:lnTo>
                <a:lnTo>
                  <a:pt x="1555" y="2094"/>
                </a:lnTo>
                <a:lnTo>
                  <a:pt x="1555" y="2095"/>
                </a:lnTo>
                <a:lnTo>
                  <a:pt x="1557" y="2098"/>
                </a:lnTo>
                <a:lnTo>
                  <a:pt x="1557" y="2101"/>
                </a:lnTo>
                <a:lnTo>
                  <a:pt x="1562" y="2099"/>
                </a:lnTo>
                <a:lnTo>
                  <a:pt x="1562" y="2101"/>
                </a:lnTo>
                <a:lnTo>
                  <a:pt x="1563" y="2099"/>
                </a:lnTo>
                <a:lnTo>
                  <a:pt x="1566" y="2098"/>
                </a:lnTo>
                <a:lnTo>
                  <a:pt x="1568" y="2096"/>
                </a:lnTo>
                <a:lnTo>
                  <a:pt x="1572" y="2094"/>
                </a:lnTo>
                <a:lnTo>
                  <a:pt x="1572" y="2092"/>
                </a:lnTo>
                <a:lnTo>
                  <a:pt x="1572" y="2091"/>
                </a:lnTo>
                <a:lnTo>
                  <a:pt x="1572" y="2090"/>
                </a:lnTo>
                <a:lnTo>
                  <a:pt x="1572" y="2088"/>
                </a:lnTo>
                <a:lnTo>
                  <a:pt x="1566" y="2088"/>
                </a:lnTo>
                <a:lnTo>
                  <a:pt x="1566" y="2087"/>
                </a:lnTo>
                <a:lnTo>
                  <a:pt x="1566" y="2086"/>
                </a:lnTo>
                <a:lnTo>
                  <a:pt x="1565" y="2086"/>
                </a:lnTo>
                <a:lnTo>
                  <a:pt x="1565" y="2084"/>
                </a:lnTo>
                <a:lnTo>
                  <a:pt x="1570" y="2083"/>
                </a:lnTo>
                <a:lnTo>
                  <a:pt x="1570" y="2081"/>
                </a:lnTo>
                <a:lnTo>
                  <a:pt x="1570" y="2081"/>
                </a:lnTo>
                <a:lnTo>
                  <a:pt x="1570" y="2080"/>
                </a:lnTo>
                <a:lnTo>
                  <a:pt x="1570" y="2079"/>
                </a:lnTo>
                <a:lnTo>
                  <a:pt x="1572" y="2079"/>
                </a:lnTo>
                <a:lnTo>
                  <a:pt x="1572" y="2077"/>
                </a:lnTo>
                <a:lnTo>
                  <a:pt x="1569" y="2077"/>
                </a:lnTo>
                <a:lnTo>
                  <a:pt x="1568" y="2073"/>
                </a:lnTo>
                <a:lnTo>
                  <a:pt x="1565" y="2073"/>
                </a:lnTo>
                <a:lnTo>
                  <a:pt x="1565" y="2072"/>
                </a:lnTo>
                <a:lnTo>
                  <a:pt x="1563" y="2069"/>
                </a:lnTo>
                <a:lnTo>
                  <a:pt x="1565" y="2069"/>
                </a:lnTo>
                <a:lnTo>
                  <a:pt x="1566" y="2069"/>
                </a:lnTo>
                <a:lnTo>
                  <a:pt x="1566" y="2068"/>
                </a:lnTo>
                <a:lnTo>
                  <a:pt x="1569" y="2068"/>
                </a:lnTo>
                <a:lnTo>
                  <a:pt x="1570" y="2067"/>
                </a:lnTo>
                <a:lnTo>
                  <a:pt x="1570" y="2065"/>
                </a:lnTo>
                <a:lnTo>
                  <a:pt x="1570" y="2064"/>
                </a:lnTo>
                <a:lnTo>
                  <a:pt x="1572" y="2061"/>
                </a:lnTo>
                <a:lnTo>
                  <a:pt x="1572" y="2058"/>
                </a:lnTo>
                <a:lnTo>
                  <a:pt x="1572" y="2056"/>
                </a:lnTo>
                <a:lnTo>
                  <a:pt x="1573" y="2054"/>
                </a:lnTo>
                <a:lnTo>
                  <a:pt x="1573" y="2052"/>
                </a:lnTo>
                <a:lnTo>
                  <a:pt x="1573" y="2049"/>
                </a:lnTo>
                <a:lnTo>
                  <a:pt x="1570" y="2047"/>
                </a:lnTo>
                <a:lnTo>
                  <a:pt x="1569" y="2046"/>
                </a:lnTo>
                <a:lnTo>
                  <a:pt x="1568" y="2046"/>
                </a:lnTo>
                <a:lnTo>
                  <a:pt x="1566" y="2045"/>
                </a:lnTo>
                <a:lnTo>
                  <a:pt x="1565" y="2045"/>
                </a:lnTo>
                <a:lnTo>
                  <a:pt x="1563" y="2043"/>
                </a:lnTo>
                <a:lnTo>
                  <a:pt x="1562" y="2046"/>
                </a:lnTo>
                <a:lnTo>
                  <a:pt x="1562" y="2047"/>
                </a:lnTo>
                <a:lnTo>
                  <a:pt x="1561" y="2047"/>
                </a:lnTo>
                <a:lnTo>
                  <a:pt x="1559" y="2049"/>
                </a:lnTo>
                <a:lnTo>
                  <a:pt x="1559" y="2049"/>
                </a:lnTo>
                <a:lnTo>
                  <a:pt x="1558" y="2052"/>
                </a:lnTo>
                <a:lnTo>
                  <a:pt x="1557" y="2053"/>
                </a:lnTo>
                <a:lnTo>
                  <a:pt x="1555" y="2054"/>
                </a:lnTo>
                <a:lnTo>
                  <a:pt x="1558" y="2056"/>
                </a:lnTo>
                <a:lnTo>
                  <a:pt x="1558" y="2058"/>
                </a:lnTo>
                <a:lnTo>
                  <a:pt x="1561" y="2060"/>
                </a:lnTo>
                <a:lnTo>
                  <a:pt x="1563" y="2062"/>
                </a:lnTo>
                <a:lnTo>
                  <a:pt x="1562" y="2062"/>
                </a:lnTo>
                <a:lnTo>
                  <a:pt x="1559" y="2064"/>
                </a:lnTo>
                <a:lnTo>
                  <a:pt x="1559" y="2061"/>
                </a:lnTo>
                <a:lnTo>
                  <a:pt x="1558" y="2061"/>
                </a:lnTo>
                <a:lnTo>
                  <a:pt x="1557" y="2061"/>
                </a:lnTo>
                <a:lnTo>
                  <a:pt x="1557" y="2062"/>
                </a:lnTo>
                <a:lnTo>
                  <a:pt x="1555" y="2065"/>
                </a:lnTo>
                <a:lnTo>
                  <a:pt x="1554" y="2065"/>
                </a:lnTo>
                <a:lnTo>
                  <a:pt x="1554" y="2064"/>
                </a:lnTo>
                <a:lnTo>
                  <a:pt x="1551" y="2062"/>
                </a:lnTo>
                <a:lnTo>
                  <a:pt x="1551" y="2064"/>
                </a:lnTo>
                <a:lnTo>
                  <a:pt x="1554" y="2065"/>
                </a:lnTo>
                <a:lnTo>
                  <a:pt x="1554" y="2067"/>
                </a:lnTo>
                <a:lnTo>
                  <a:pt x="1554" y="2068"/>
                </a:lnTo>
                <a:lnTo>
                  <a:pt x="1553" y="2068"/>
                </a:lnTo>
                <a:lnTo>
                  <a:pt x="1553" y="2067"/>
                </a:lnTo>
                <a:lnTo>
                  <a:pt x="1550" y="2067"/>
                </a:lnTo>
                <a:lnTo>
                  <a:pt x="1550" y="2067"/>
                </a:lnTo>
                <a:lnTo>
                  <a:pt x="1550" y="2068"/>
                </a:lnTo>
                <a:lnTo>
                  <a:pt x="1548" y="2068"/>
                </a:lnTo>
                <a:lnTo>
                  <a:pt x="1547" y="2067"/>
                </a:lnTo>
                <a:lnTo>
                  <a:pt x="1546" y="2069"/>
                </a:lnTo>
                <a:lnTo>
                  <a:pt x="1548" y="2071"/>
                </a:lnTo>
                <a:lnTo>
                  <a:pt x="1550" y="2071"/>
                </a:lnTo>
                <a:lnTo>
                  <a:pt x="1550" y="2071"/>
                </a:lnTo>
                <a:lnTo>
                  <a:pt x="1551" y="2071"/>
                </a:lnTo>
                <a:lnTo>
                  <a:pt x="1553" y="2069"/>
                </a:lnTo>
                <a:lnTo>
                  <a:pt x="1554" y="2069"/>
                </a:lnTo>
                <a:lnTo>
                  <a:pt x="1554" y="2068"/>
                </a:lnTo>
                <a:lnTo>
                  <a:pt x="1555" y="2068"/>
                </a:lnTo>
                <a:lnTo>
                  <a:pt x="1557" y="2068"/>
                </a:lnTo>
                <a:lnTo>
                  <a:pt x="1559" y="2067"/>
                </a:lnTo>
                <a:lnTo>
                  <a:pt x="1559" y="2068"/>
                </a:lnTo>
                <a:lnTo>
                  <a:pt x="1561" y="2071"/>
                </a:lnTo>
                <a:lnTo>
                  <a:pt x="1558" y="2072"/>
                </a:lnTo>
                <a:lnTo>
                  <a:pt x="1558" y="2069"/>
                </a:lnTo>
                <a:lnTo>
                  <a:pt x="1555" y="2069"/>
                </a:lnTo>
                <a:lnTo>
                  <a:pt x="1557" y="2073"/>
                </a:lnTo>
                <a:lnTo>
                  <a:pt x="1555" y="2073"/>
                </a:lnTo>
                <a:lnTo>
                  <a:pt x="1554" y="2073"/>
                </a:lnTo>
                <a:lnTo>
                  <a:pt x="1554" y="2071"/>
                </a:lnTo>
                <a:lnTo>
                  <a:pt x="1551" y="2072"/>
                </a:lnTo>
                <a:lnTo>
                  <a:pt x="1553" y="2075"/>
                </a:lnTo>
                <a:lnTo>
                  <a:pt x="1551" y="2075"/>
                </a:lnTo>
                <a:lnTo>
                  <a:pt x="1550" y="2076"/>
                </a:lnTo>
                <a:lnTo>
                  <a:pt x="1551" y="2079"/>
                </a:lnTo>
                <a:lnTo>
                  <a:pt x="1551" y="2080"/>
                </a:lnTo>
                <a:lnTo>
                  <a:pt x="1550" y="2080"/>
                </a:lnTo>
                <a:lnTo>
                  <a:pt x="1550" y="2079"/>
                </a:lnTo>
                <a:lnTo>
                  <a:pt x="1550" y="2076"/>
                </a:lnTo>
                <a:lnTo>
                  <a:pt x="1547" y="2077"/>
                </a:lnTo>
                <a:lnTo>
                  <a:pt x="1548" y="2072"/>
                </a:lnTo>
                <a:lnTo>
                  <a:pt x="1547" y="2072"/>
                </a:lnTo>
                <a:lnTo>
                  <a:pt x="1547" y="2071"/>
                </a:lnTo>
                <a:lnTo>
                  <a:pt x="1546" y="2071"/>
                </a:lnTo>
                <a:lnTo>
                  <a:pt x="1544" y="2071"/>
                </a:lnTo>
                <a:lnTo>
                  <a:pt x="1543" y="2071"/>
                </a:lnTo>
                <a:lnTo>
                  <a:pt x="1543" y="2069"/>
                </a:lnTo>
                <a:lnTo>
                  <a:pt x="1543" y="2068"/>
                </a:lnTo>
                <a:lnTo>
                  <a:pt x="1544" y="2067"/>
                </a:lnTo>
                <a:lnTo>
                  <a:pt x="1540" y="2065"/>
                </a:lnTo>
                <a:lnTo>
                  <a:pt x="1539" y="2065"/>
                </a:lnTo>
                <a:lnTo>
                  <a:pt x="1524" y="2061"/>
                </a:lnTo>
                <a:lnTo>
                  <a:pt x="1524" y="2060"/>
                </a:lnTo>
                <a:lnTo>
                  <a:pt x="1523" y="2060"/>
                </a:lnTo>
                <a:lnTo>
                  <a:pt x="1523" y="2058"/>
                </a:lnTo>
                <a:lnTo>
                  <a:pt x="1523" y="2057"/>
                </a:lnTo>
                <a:lnTo>
                  <a:pt x="1524" y="2056"/>
                </a:lnTo>
                <a:lnTo>
                  <a:pt x="1524" y="2054"/>
                </a:lnTo>
                <a:lnTo>
                  <a:pt x="1524" y="2053"/>
                </a:lnTo>
                <a:lnTo>
                  <a:pt x="1524" y="2052"/>
                </a:lnTo>
                <a:lnTo>
                  <a:pt x="1524" y="2050"/>
                </a:lnTo>
                <a:lnTo>
                  <a:pt x="1524" y="2049"/>
                </a:lnTo>
                <a:lnTo>
                  <a:pt x="1524" y="2049"/>
                </a:lnTo>
                <a:lnTo>
                  <a:pt x="1524" y="2047"/>
                </a:lnTo>
                <a:lnTo>
                  <a:pt x="1525" y="2046"/>
                </a:lnTo>
                <a:lnTo>
                  <a:pt x="1525" y="2045"/>
                </a:lnTo>
                <a:lnTo>
                  <a:pt x="1525" y="2043"/>
                </a:lnTo>
                <a:lnTo>
                  <a:pt x="1525" y="2042"/>
                </a:lnTo>
                <a:lnTo>
                  <a:pt x="1525" y="2039"/>
                </a:lnTo>
                <a:lnTo>
                  <a:pt x="1525" y="2038"/>
                </a:lnTo>
                <a:lnTo>
                  <a:pt x="1527" y="2037"/>
                </a:lnTo>
                <a:lnTo>
                  <a:pt x="1527" y="2034"/>
                </a:lnTo>
                <a:lnTo>
                  <a:pt x="1527" y="2032"/>
                </a:lnTo>
                <a:lnTo>
                  <a:pt x="1527" y="2031"/>
                </a:lnTo>
                <a:lnTo>
                  <a:pt x="1527" y="2030"/>
                </a:lnTo>
                <a:lnTo>
                  <a:pt x="1528" y="2028"/>
                </a:lnTo>
                <a:lnTo>
                  <a:pt x="1528" y="2027"/>
                </a:lnTo>
                <a:lnTo>
                  <a:pt x="1528" y="2026"/>
                </a:lnTo>
                <a:lnTo>
                  <a:pt x="1531" y="2027"/>
                </a:lnTo>
                <a:lnTo>
                  <a:pt x="1532" y="2027"/>
                </a:lnTo>
                <a:lnTo>
                  <a:pt x="1534" y="2024"/>
                </a:lnTo>
                <a:lnTo>
                  <a:pt x="1535" y="2024"/>
                </a:lnTo>
                <a:lnTo>
                  <a:pt x="1535" y="2026"/>
                </a:lnTo>
                <a:lnTo>
                  <a:pt x="1534" y="2028"/>
                </a:lnTo>
                <a:lnTo>
                  <a:pt x="1535" y="2028"/>
                </a:lnTo>
                <a:lnTo>
                  <a:pt x="1536" y="2030"/>
                </a:lnTo>
                <a:lnTo>
                  <a:pt x="1538" y="2027"/>
                </a:lnTo>
                <a:lnTo>
                  <a:pt x="1538" y="2026"/>
                </a:lnTo>
                <a:lnTo>
                  <a:pt x="1540" y="2027"/>
                </a:lnTo>
                <a:lnTo>
                  <a:pt x="1539" y="2027"/>
                </a:lnTo>
                <a:lnTo>
                  <a:pt x="1538" y="2030"/>
                </a:lnTo>
                <a:lnTo>
                  <a:pt x="1539" y="2031"/>
                </a:lnTo>
                <a:lnTo>
                  <a:pt x="1540" y="2031"/>
                </a:lnTo>
                <a:lnTo>
                  <a:pt x="1542" y="2032"/>
                </a:lnTo>
                <a:lnTo>
                  <a:pt x="1543" y="2032"/>
                </a:lnTo>
                <a:lnTo>
                  <a:pt x="1544" y="2032"/>
                </a:lnTo>
                <a:lnTo>
                  <a:pt x="1544" y="2034"/>
                </a:lnTo>
                <a:lnTo>
                  <a:pt x="1546" y="2034"/>
                </a:lnTo>
                <a:lnTo>
                  <a:pt x="1547" y="2034"/>
                </a:lnTo>
                <a:lnTo>
                  <a:pt x="1547" y="2032"/>
                </a:lnTo>
                <a:lnTo>
                  <a:pt x="1548" y="2030"/>
                </a:lnTo>
                <a:lnTo>
                  <a:pt x="1550" y="2028"/>
                </a:lnTo>
                <a:lnTo>
                  <a:pt x="1550" y="2028"/>
                </a:lnTo>
                <a:lnTo>
                  <a:pt x="1551" y="2030"/>
                </a:lnTo>
                <a:lnTo>
                  <a:pt x="1550" y="2032"/>
                </a:lnTo>
                <a:lnTo>
                  <a:pt x="1550" y="2034"/>
                </a:lnTo>
                <a:lnTo>
                  <a:pt x="1550" y="2032"/>
                </a:lnTo>
                <a:lnTo>
                  <a:pt x="1548" y="2032"/>
                </a:lnTo>
                <a:lnTo>
                  <a:pt x="1548" y="2034"/>
                </a:lnTo>
                <a:lnTo>
                  <a:pt x="1548" y="2035"/>
                </a:lnTo>
                <a:lnTo>
                  <a:pt x="1550" y="2037"/>
                </a:lnTo>
                <a:lnTo>
                  <a:pt x="1550" y="2034"/>
                </a:lnTo>
                <a:lnTo>
                  <a:pt x="1551" y="2034"/>
                </a:lnTo>
                <a:lnTo>
                  <a:pt x="1550" y="2037"/>
                </a:lnTo>
                <a:lnTo>
                  <a:pt x="1551" y="2038"/>
                </a:lnTo>
                <a:lnTo>
                  <a:pt x="1553" y="2038"/>
                </a:lnTo>
                <a:lnTo>
                  <a:pt x="1554" y="2039"/>
                </a:lnTo>
                <a:lnTo>
                  <a:pt x="1555" y="2039"/>
                </a:lnTo>
                <a:lnTo>
                  <a:pt x="1557" y="2037"/>
                </a:lnTo>
                <a:lnTo>
                  <a:pt x="1555" y="2037"/>
                </a:lnTo>
                <a:lnTo>
                  <a:pt x="1554" y="2035"/>
                </a:lnTo>
                <a:lnTo>
                  <a:pt x="1554" y="2034"/>
                </a:lnTo>
                <a:lnTo>
                  <a:pt x="1555" y="2032"/>
                </a:lnTo>
                <a:lnTo>
                  <a:pt x="1557" y="2032"/>
                </a:lnTo>
                <a:lnTo>
                  <a:pt x="1558" y="2034"/>
                </a:lnTo>
                <a:lnTo>
                  <a:pt x="1558" y="2037"/>
                </a:lnTo>
                <a:lnTo>
                  <a:pt x="1559" y="2037"/>
                </a:lnTo>
                <a:lnTo>
                  <a:pt x="1559" y="2038"/>
                </a:lnTo>
                <a:lnTo>
                  <a:pt x="1558" y="2041"/>
                </a:lnTo>
                <a:lnTo>
                  <a:pt x="1559" y="2042"/>
                </a:lnTo>
                <a:lnTo>
                  <a:pt x="1561" y="2039"/>
                </a:lnTo>
                <a:lnTo>
                  <a:pt x="1563" y="2039"/>
                </a:lnTo>
                <a:lnTo>
                  <a:pt x="1563" y="2038"/>
                </a:lnTo>
                <a:lnTo>
                  <a:pt x="1565" y="2037"/>
                </a:lnTo>
                <a:lnTo>
                  <a:pt x="1566" y="2035"/>
                </a:lnTo>
                <a:lnTo>
                  <a:pt x="1568" y="2034"/>
                </a:lnTo>
                <a:lnTo>
                  <a:pt x="1569" y="2032"/>
                </a:lnTo>
                <a:lnTo>
                  <a:pt x="1566" y="2030"/>
                </a:lnTo>
                <a:lnTo>
                  <a:pt x="1568" y="2030"/>
                </a:lnTo>
                <a:lnTo>
                  <a:pt x="1568" y="2028"/>
                </a:lnTo>
                <a:lnTo>
                  <a:pt x="1568" y="2027"/>
                </a:lnTo>
                <a:lnTo>
                  <a:pt x="1570" y="2027"/>
                </a:lnTo>
                <a:lnTo>
                  <a:pt x="1570" y="2024"/>
                </a:lnTo>
                <a:lnTo>
                  <a:pt x="1572" y="2023"/>
                </a:lnTo>
                <a:lnTo>
                  <a:pt x="1572" y="2020"/>
                </a:lnTo>
                <a:lnTo>
                  <a:pt x="1572" y="2018"/>
                </a:lnTo>
                <a:lnTo>
                  <a:pt x="1573" y="2016"/>
                </a:lnTo>
                <a:lnTo>
                  <a:pt x="1574" y="2015"/>
                </a:lnTo>
                <a:lnTo>
                  <a:pt x="1576" y="2015"/>
                </a:lnTo>
                <a:lnTo>
                  <a:pt x="1576" y="2013"/>
                </a:lnTo>
                <a:lnTo>
                  <a:pt x="1576" y="2012"/>
                </a:lnTo>
                <a:lnTo>
                  <a:pt x="1576" y="2011"/>
                </a:lnTo>
                <a:lnTo>
                  <a:pt x="1576" y="2009"/>
                </a:lnTo>
                <a:lnTo>
                  <a:pt x="1576" y="2008"/>
                </a:lnTo>
                <a:lnTo>
                  <a:pt x="1577" y="2007"/>
                </a:lnTo>
                <a:lnTo>
                  <a:pt x="1577" y="2005"/>
                </a:lnTo>
                <a:lnTo>
                  <a:pt x="1577" y="2004"/>
                </a:lnTo>
                <a:lnTo>
                  <a:pt x="1577" y="2003"/>
                </a:lnTo>
                <a:lnTo>
                  <a:pt x="1577" y="2001"/>
                </a:lnTo>
                <a:lnTo>
                  <a:pt x="1577" y="2000"/>
                </a:lnTo>
                <a:lnTo>
                  <a:pt x="1577" y="1998"/>
                </a:lnTo>
                <a:lnTo>
                  <a:pt x="1577" y="1997"/>
                </a:lnTo>
                <a:lnTo>
                  <a:pt x="1577" y="1996"/>
                </a:lnTo>
                <a:lnTo>
                  <a:pt x="1574" y="1996"/>
                </a:lnTo>
                <a:lnTo>
                  <a:pt x="1573" y="1996"/>
                </a:lnTo>
                <a:lnTo>
                  <a:pt x="1572" y="1997"/>
                </a:lnTo>
                <a:lnTo>
                  <a:pt x="1570" y="1997"/>
                </a:lnTo>
                <a:lnTo>
                  <a:pt x="1569" y="1997"/>
                </a:lnTo>
                <a:lnTo>
                  <a:pt x="1569" y="1996"/>
                </a:lnTo>
                <a:lnTo>
                  <a:pt x="1572" y="1994"/>
                </a:lnTo>
                <a:lnTo>
                  <a:pt x="1570" y="1993"/>
                </a:lnTo>
                <a:lnTo>
                  <a:pt x="1569" y="1993"/>
                </a:lnTo>
                <a:lnTo>
                  <a:pt x="1568" y="1996"/>
                </a:lnTo>
                <a:lnTo>
                  <a:pt x="1566" y="1994"/>
                </a:lnTo>
                <a:lnTo>
                  <a:pt x="1565" y="1996"/>
                </a:lnTo>
                <a:lnTo>
                  <a:pt x="1563" y="1994"/>
                </a:lnTo>
                <a:lnTo>
                  <a:pt x="1563" y="1993"/>
                </a:lnTo>
                <a:lnTo>
                  <a:pt x="1565" y="1990"/>
                </a:lnTo>
                <a:lnTo>
                  <a:pt x="1563" y="1990"/>
                </a:lnTo>
                <a:lnTo>
                  <a:pt x="1561" y="1989"/>
                </a:lnTo>
                <a:lnTo>
                  <a:pt x="1561" y="1988"/>
                </a:lnTo>
                <a:lnTo>
                  <a:pt x="1563" y="1989"/>
                </a:lnTo>
                <a:lnTo>
                  <a:pt x="1565" y="1988"/>
                </a:lnTo>
                <a:lnTo>
                  <a:pt x="1562" y="1986"/>
                </a:lnTo>
                <a:lnTo>
                  <a:pt x="1561" y="1985"/>
                </a:lnTo>
                <a:lnTo>
                  <a:pt x="1558" y="1984"/>
                </a:lnTo>
                <a:lnTo>
                  <a:pt x="1557" y="1984"/>
                </a:lnTo>
                <a:lnTo>
                  <a:pt x="1554" y="1984"/>
                </a:lnTo>
                <a:lnTo>
                  <a:pt x="1553" y="1982"/>
                </a:lnTo>
                <a:lnTo>
                  <a:pt x="1551" y="1982"/>
                </a:lnTo>
                <a:lnTo>
                  <a:pt x="1550" y="1984"/>
                </a:lnTo>
                <a:lnTo>
                  <a:pt x="1548" y="1984"/>
                </a:lnTo>
                <a:lnTo>
                  <a:pt x="1547" y="1982"/>
                </a:lnTo>
                <a:lnTo>
                  <a:pt x="1546" y="1982"/>
                </a:lnTo>
                <a:lnTo>
                  <a:pt x="1547" y="1979"/>
                </a:lnTo>
                <a:lnTo>
                  <a:pt x="1546" y="1979"/>
                </a:lnTo>
                <a:lnTo>
                  <a:pt x="1544" y="1978"/>
                </a:lnTo>
                <a:lnTo>
                  <a:pt x="1542" y="1977"/>
                </a:lnTo>
                <a:lnTo>
                  <a:pt x="1540" y="1975"/>
                </a:lnTo>
                <a:lnTo>
                  <a:pt x="1536" y="1974"/>
                </a:lnTo>
                <a:lnTo>
                  <a:pt x="1535" y="1973"/>
                </a:lnTo>
                <a:lnTo>
                  <a:pt x="1532" y="1971"/>
                </a:lnTo>
                <a:lnTo>
                  <a:pt x="1531" y="1971"/>
                </a:lnTo>
                <a:lnTo>
                  <a:pt x="1529" y="1970"/>
                </a:lnTo>
                <a:lnTo>
                  <a:pt x="1527" y="1970"/>
                </a:lnTo>
                <a:lnTo>
                  <a:pt x="1528" y="1969"/>
                </a:lnTo>
                <a:lnTo>
                  <a:pt x="1532" y="1960"/>
                </a:lnTo>
                <a:lnTo>
                  <a:pt x="1532" y="1959"/>
                </a:lnTo>
                <a:lnTo>
                  <a:pt x="1531" y="1959"/>
                </a:lnTo>
                <a:lnTo>
                  <a:pt x="1528" y="1958"/>
                </a:lnTo>
                <a:lnTo>
                  <a:pt x="1527" y="1959"/>
                </a:lnTo>
                <a:lnTo>
                  <a:pt x="1523" y="1966"/>
                </a:lnTo>
                <a:lnTo>
                  <a:pt x="1523" y="1967"/>
                </a:lnTo>
                <a:lnTo>
                  <a:pt x="1521" y="1967"/>
                </a:lnTo>
                <a:lnTo>
                  <a:pt x="1520" y="1967"/>
                </a:lnTo>
                <a:lnTo>
                  <a:pt x="1520" y="1966"/>
                </a:lnTo>
                <a:lnTo>
                  <a:pt x="1525" y="1956"/>
                </a:lnTo>
                <a:lnTo>
                  <a:pt x="1523" y="1955"/>
                </a:lnTo>
                <a:lnTo>
                  <a:pt x="1517" y="1954"/>
                </a:lnTo>
                <a:lnTo>
                  <a:pt x="1517" y="1956"/>
                </a:lnTo>
                <a:lnTo>
                  <a:pt x="1513" y="1955"/>
                </a:lnTo>
                <a:lnTo>
                  <a:pt x="1513" y="1958"/>
                </a:lnTo>
                <a:lnTo>
                  <a:pt x="1510" y="1958"/>
                </a:lnTo>
                <a:lnTo>
                  <a:pt x="1509" y="1962"/>
                </a:lnTo>
                <a:lnTo>
                  <a:pt x="1506" y="1962"/>
                </a:lnTo>
                <a:lnTo>
                  <a:pt x="1508" y="1956"/>
                </a:lnTo>
                <a:lnTo>
                  <a:pt x="1504" y="1955"/>
                </a:lnTo>
                <a:lnTo>
                  <a:pt x="1502" y="1960"/>
                </a:lnTo>
                <a:lnTo>
                  <a:pt x="1497" y="1960"/>
                </a:lnTo>
                <a:lnTo>
                  <a:pt x="1497" y="1959"/>
                </a:lnTo>
                <a:lnTo>
                  <a:pt x="1497" y="1958"/>
                </a:lnTo>
                <a:lnTo>
                  <a:pt x="1498" y="1954"/>
                </a:lnTo>
                <a:lnTo>
                  <a:pt x="1500" y="1954"/>
                </a:lnTo>
                <a:lnTo>
                  <a:pt x="1501" y="1951"/>
                </a:lnTo>
                <a:lnTo>
                  <a:pt x="1500" y="1951"/>
                </a:lnTo>
                <a:lnTo>
                  <a:pt x="1500" y="1950"/>
                </a:lnTo>
                <a:lnTo>
                  <a:pt x="1495" y="1948"/>
                </a:lnTo>
                <a:lnTo>
                  <a:pt x="1497" y="1947"/>
                </a:lnTo>
                <a:lnTo>
                  <a:pt x="1497" y="1945"/>
                </a:lnTo>
                <a:lnTo>
                  <a:pt x="1500" y="1947"/>
                </a:lnTo>
                <a:lnTo>
                  <a:pt x="1501" y="1947"/>
                </a:lnTo>
                <a:lnTo>
                  <a:pt x="1504" y="1944"/>
                </a:lnTo>
                <a:lnTo>
                  <a:pt x="1500" y="1943"/>
                </a:lnTo>
                <a:lnTo>
                  <a:pt x="1500" y="1941"/>
                </a:lnTo>
                <a:lnTo>
                  <a:pt x="1501" y="1939"/>
                </a:lnTo>
                <a:lnTo>
                  <a:pt x="1500" y="1939"/>
                </a:lnTo>
                <a:lnTo>
                  <a:pt x="1500" y="1937"/>
                </a:lnTo>
                <a:lnTo>
                  <a:pt x="1501" y="1935"/>
                </a:lnTo>
                <a:lnTo>
                  <a:pt x="1501" y="1933"/>
                </a:lnTo>
                <a:lnTo>
                  <a:pt x="1502" y="1933"/>
                </a:lnTo>
                <a:lnTo>
                  <a:pt x="1502" y="1932"/>
                </a:lnTo>
                <a:lnTo>
                  <a:pt x="1502" y="1930"/>
                </a:lnTo>
                <a:lnTo>
                  <a:pt x="1502" y="1929"/>
                </a:lnTo>
                <a:lnTo>
                  <a:pt x="1505" y="1930"/>
                </a:lnTo>
                <a:lnTo>
                  <a:pt x="1509" y="1933"/>
                </a:lnTo>
                <a:lnTo>
                  <a:pt x="1509" y="1932"/>
                </a:lnTo>
                <a:lnTo>
                  <a:pt x="1505" y="1929"/>
                </a:lnTo>
                <a:lnTo>
                  <a:pt x="1505" y="1928"/>
                </a:lnTo>
                <a:lnTo>
                  <a:pt x="1505" y="1926"/>
                </a:lnTo>
                <a:lnTo>
                  <a:pt x="1505" y="1925"/>
                </a:lnTo>
                <a:lnTo>
                  <a:pt x="1505" y="1924"/>
                </a:lnTo>
                <a:lnTo>
                  <a:pt x="1505" y="1921"/>
                </a:lnTo>
                <a:lnTo>
                  <a:pt x="1506" y="1921"/>
                </a:lnTo>
                <a:lnTo>
                  <a:pt x="1506" y="1922"/>
                </a:lnTo>
                <a:lnTo>
                  <a:pt x="1506" y="1924"/>
                </a:lnTo>
                <a:lnTo>
                  <a:pt x="1506" y="1925"/>
                </a:lnTo>
                <a:lnTo>
                  <a:pt x="1506" y="1926"/>
                </a:lnTo>
                <a:lnTo>
                  <a:pt x="1506" y="1928"/>
                </a:lnTo>
                <a:lnTo>
                  <a:pt x="1506" y="1929"/>
                </a:lnTo>
                <a:lnTo>
                  <a:pt x="1510" y="1930"/>
                </a:lnTo>
                <a:lnTo>
                  <a:pt x="1512" y="1929"/>
                </a:lnTo>
                <a:lnTo>
                  <a:pt x="1516" y="1921"/>
                </a:lnTo>
                <a:lnTo>
                  <a:pt x="1517" y="1920"/>
                </a:lnTo>
                <a:lnTo>
                  <a:pt x="1517" y="1920"/>
                </a:lnTo>
                <a:lnTo>
                  <a:pt x="1517" y="1918"/>
                </a:lnTo>
                <a:lnTo>
                  <a:pt x="1517" y="1917"/>
                </a:lnTo>
                <a:lnTo>
                  <a:pt x="1516" y="1917"/>
                </a:lnTo>
                <a:lnTo>
                  <a:pt x="1514" y="1918"/>
                </a:lnTo>
                <a:lnTo>
                  <a:pt x="1512" y="1918"/>
                </a:lnTo>
                <a:lnTo>
                  <a:pt x="1510" y="1918"/>
                </a:lnTo>
                <a:lnTo>
                  <a:pt x="1505" y="1920"/>
                </a:lnTo>
                <a:lnTo>
                  <a:pt x="1505" y="1921"/>
                </a:lnTo>
                <a:lnTo>
                  <a:pt x="1504" y="1920"/>
                </a:lnTo>
                <a:lnTo>
                  <a:pt x="1502" y="1920"/>
                </a:lnTo>
                <a:lnTo>
                  <a:pt x="1502" y="1918"/>
                </a:lnTo>
                <a:lnTo>
                  <a:pt x="1504" y="1918"/>
                </a:lnTo>
                <a:lnTo>
                  <a:pt x="1505" y="1918"/>
                </a:lnTo>
                <a:lnTo>
                  <a:pt x="1509" y="1917"/>
                </a:lnTo>
                <a:lnTo>
                  <a:pt x="1516" y="1914"/>
                </a:lnTo>
                <a:lnTo>
                  <a:pt x="1516" y="1913"/>
                </a:lnTo>
                <a:lnTo>
                  <a:pt x="1509" y="1914"/>
                </a:lnTo>
                <a:lnTo>
                  <a:pt x="1508" y="1913"/>
                </a:lnTo>
                <a:lnTo>
                  <a:pt x="1508" y="1910"/>
                </a:lnTo>
                <a:lnTo>
                  <a:pt x="1508" y="1909"/>
                </a:lnTo>
                <a:lnTo>
                  <a:pt x="1513" y="1906"/>
                </a:lnTo>
                <a:lnTo>
                  <a:pt x="1514" y="1906"/>
                </a:lnTo>
                <a:lnTo>
                  <a:pt x="1514" y="1907"/>
                </a:lnTo>
                <a:lnTo>
                  <a:pt x="1516" y="1909"/>
                </a:lnTo>
                <a:lnTo>
                  <a:pt x="1516" y="1910"/>
                </a:lnTo>
                <a:lnTo>
                  <a:pt x="1516" y="1911"/>
                </a:lnTo>
                <a:lnTo>
                  <a:pt x="1517" y="1911"/>
                </a:lnTo>
                <a:lnTo>
                  <a:pt x="1520" y="1910"/>
                </a:lnTo>
                <a:lnTo>
                  <a:pt x="1523" y="1917"/>
                </a:lnTo>
                <a:lnTo>
                  <a:pt x="1520" y="1917"/>
                </a:lnTo>
                <a:lnTo>
                  <a:pt x="1519" y="1916"/>
                </a:lnTo>
                <a:lnTo>
                  <a:pt x="1519" y="1913"/>
                </a:lnTo>
                <a:lnTo>
                  <a:pt x="1517" y="1914"/>
                </a:lnTo>
                <a:lnTo>
                  <a:pt x="1517" y="1917"/>
                </a:lnTo>
                <a:lnTo>
                  <a:pt x="1517" y="1918"/>
                </a:lnTo>
                <a:lnTo>
                  <a:pt x="1519" y="1918"/>
                </a:lnTo>
                <a:lnTo>
                  <a:pt x="1520" y="1918"/>
                </a:lnTo>
                <a:lnTo>
                  <a:pt x="1521" y="1918"/>
                </a:lnTo>
                <a:lnTo>
                  <a:pt x="1523" y="1917"/>
                </a:lnTo>
                <a:lnTo>
                  <a:pt x="1524" y="1917"/>
                </a:lnTo>
                <a:lnTo>
                  <a:pt x="1527" y="1916"/>
                </a:lnTo>
                <a:lnTo>
                  <a:pt x="1529" y="1914"/>
                </a:lnTo>
                <a:lnTo>
                  <a:pt x="1531" y="1913"/>
                </a:lnTo>
                <a:lnTo>
                  <a:pt x="1532" y="1911"/>
                </a:lnTo>
                <a:lnTo>
                  <a:pt x="1536" y="1910"/>
                </a:lnTo>
                <a:lnTo>
                  <a:pt x="1538" y="1910"/>
                </a:lnTo>
                <a:lnTo>
                  <a:pt x="1536" y="1909"/>
                </a:lnTo>
                <a:lnTo>
                  <a:pt x="1535" y="1909"/>
                </a:lnTo>
                <a:lnTo>
                  <a:pt x="1534" y="1907"/>
                </a:lnTo>
                <a:lnTo>
                  <a:pt x="1535" y="1907"/>
                </a:lnTo>
                <a:lnTo>
                  <a:pt x="1536" y="1907"/>
                </a:lnTo>
                <a:lnTo>
                  <a:pt x="1538" y="1909"/>
                </a:lnTo>
                <a:lnTo>
                  <a:pt x="1539" y="1909"/>
                </a:lnTo>
                <a:lnTo>
                  <a:pt x="1539" y="1910"/>
                </a:lnTo>
                <a:lnTo>
                  <a:pt x="1540" y="1910"/>
                </a:lnTo>
                <a:lnTo>
                  <a:pt x="1542" y="1909"/>
                </a:lnTo>
                <a:lnTo>
                  <a:pt x="1543" y="1909"/>
                </a:lnTo>
                <a:lnTo>
                  <a:pt x="1544" y="1909"/>
                </a:lnTo>
                <a:lnTo>
                  <a:pt x="1544" y="1907"/>
                </a:lnTo>
                <a:lnTo>
                  <a:pt x="1546" y="1909"/>
                </a:lnTo>
                <a:lnTo>
                  <a:pt x="1546" y="1907"/>
                </a:lnTo>
                <a:lnTo>
                  <a:pt x="1547" y="1907"/>
                </a:lnTo>
                <a:lnTo>
                  <a:pt x="1548" y="1906"/>
                </a:lnTo>
                <a:lnTo>
                  <a:pt x="1550" y="1907"/>
                </a:lnTo>
                <a:lnTo>
                  <a:pt x="1550" y="1907"/>
                </a:lnTo>
                <a:lnTo>
                  <a:pt x="1551" y="1907"/>
                </a:lnTo>
                <a:lnTo>
                  <a:pt x="1554" y="1909"/>
                </a:lnTo>
                <a:lnTo>
                  <a:pt x="1555" y="1909"/>
                </a:lnTo>
                <a:lnTo>
                  <a:pt x="1555" y="1907"/>
                </a:lnTo>
                <a:lnTo>
                  <a:pt x="1555" y="1906"/>
                </a:lnTo>
                <a:lnTo>
                  <a:pt x="1555" y="1903"/>
                </a:lnTo>
                <a:lnTo>
                  <a:pt x="1555" y="1902"/>
                </a:lnTo>
                <a:lnTo>
                  <a:pt x="1555" y="1901"/>
                </a:lnTo>
                <a:lnTo>
                  <a:pt x="1557" y="1901"/>
                </a:lnTo>
                <a:lnTo>
                  <a:pt x="1558" y="1902"/>
                </a:lnTo>
                <a:lnTo>
                  <a:pt x="1558" y="1903"/>
                </a:lnTo>
                <a:lnTo>
                  <a:pt x="1559" y="1903"/>
                </a:lnTo>
                <a:lnTo>
                  <a:pt x="1558" y="1905"/>
                </a:lnTo>
                <a:lnTo>
                  <a:pt x="1559" y="1905"/>
                </a:lnTo>
                <a:lnTo>
                  <a:pt x="1561" y="1903"/>
                </a:lnTo>
                <a:lnTo>
                  <a:pt x="1562" y="1903"/>
                </a:lnTo>
                <a:lnTo>
                  <a:pt x="1563" y="1902"/>
                </a:lnTo>
                <a:lnTo>
                  <a:pt x="1565" y="1902"/>
                </a:lnTo>
                <a:lnTo>
                  <a:pt x="1566" y="1902"/>
                </a:lnTo>
                <a:lnTo>
                  <a:pt x="1568" y="1902"/>
                </a:lnTo>
                <a:lnTo>
                  <a:pt x="1568" y="1903"/>
                </a:lnTo>
                <a:lnTo>
                  <a:pt x="1569" y="1903"/>
                </a:lnTo>
                <a:lnTo>
                  <a:pt x="1570" y="1903"/>
                </a:lnTo>
                <a:lnTo>
                  <a:pt x="1570" y="1902"/>
                </a:lnTo>
                <a:lnTo>
                  <a:pt x="1569" y="1902"/>
                </a:lnTo>
                <a:lnTo>
                  <a:pt x="1569" y="1901"/>
                </a:lnTo>
                <a:lnTo>
                  <a:pt x="1568" y="1901"/>
                </a:lnTo>
                <a:lnTo>
                  <a:pt x="1568" y="1899"/>
                </a:lnTo>
                <a:lnTo>
                  <a:pt x="1566" y="1899"/>
                </a:lnTo>
                <a:lnTo>
                  <a:pt x="1566" y="1898"/>
                </a:lnTo>
                <a:lnTo>
                  <a:pt x="1568" y="1898"/>
                </a:lnTo>
                <a:lnTo>
                  <a:pt x="1566" y="1896"/>
                </a:lnTo>
                <a:lnTo>
                  <a:pt x="1565" y="1896"/>
                </a:lnTo>
                <a:lnTo>
                  <a:pt x="1565" y="1895"/>
                </a:lnTo>
                <a:lnTo>
                  <a:pt x="1563" y="1895"/>
                </a:lnTo>
                <a:lnTo>
                  <a:pt x="1562" y="1895"/>
                </a:lnTo>
                <a:lnTo>
                  <a:pt x="1562" y="1894"/>
                </a:lnTo>
                <a:lnTo>
                  <a:pt x="1561" y="1894"/>
                </a:lnTo>
                <a:lnTo>
                  <a:pt x="1561" y="1892"/>
                </a:lnTo>
                <a:lnTo>
                  <a:pt x="1561" y="1890"/>
                </a:lnTo>
                <a:lnTo>
                  <a:pt x="1562" y="1888"/>
                </a:lnTo>
                <a:lnTo>
                  <a:pt x="1563" y="1888"/>
                </a:lnTo>
                <a:lnTo>
                  <a:pt x="1563" y="1887"/>
                </a:lnTo>
                <a:lnTo>
                  <a:pt x="1565" y="1887"/>
                </a:lnTo>
                <a:lnTo>
                  <a:pt x="1566" y="1886"/>
                </a:lnTo>
                <a:lnTo>
                  <a:pt x="1569" y="1886"/>
                </a:lnTo>
                <a:lnTo>
                  <a:pt x="1570" y="1886"/>
                </a:lnTo>
                <a:lnTo>
                  <a:pt x="1572" y="1886"/>
                </a:lnTo>
                <a:lnTo>
                  <a:pt x="1572" y="1886"/>
                </a:lnTo>
                <a:lnTo>
                  <a:pt x="1573" y="1886"/>
                </a:lnTo>
                <a:lnTo>
                  <a:pt x="1574" y="1886"/>
                </a:lnTo>
                <a:lnTo>
                  <a:pt x="1576" y="1886"/>
                </a:lnTo>
                <a:lnTo>
                  <a:pt x="1576" y="1884"/>
                </a:lnTo>
                <a:lnTo>
                  <a:pt x="1574" y="1883"/>
                </a:lnTo>
                <a:lnTo>
                  <a:pt x="1574" y="1882"/>
                </a:lnTo>
                <a:lnTo>
                  <a:pt x="1573" y="1882"/>
                </a:lnTo>
                <a:lnTo>
                  <a:pt x="1572" y="1882"/>
                </a:lnTo>
                <a:lnTo>
                  <a:pt x="1572" y="1880"/>
                </a:lnTo>
                <a:lnTo>
                  <a:pt x="1570" y="1880"/>
                </a:lnTo>
                <a:lnTo>
                  <a:pt x="1569" y="1880"/>
                </a:lnTo>
                <a:lnTo>
                  <a:pt x="1568" y="1880"/>
                </a:lnTo>
                <a:lnTo>
                  <a:pt x="1566" y="1880"/>
                </a:lnTo>
                <a:lnTo>
                  <a:pt x="1565" y="1880"/>
                </a:lnTo>
                <a:lnTo>
                  <a:pt x="1563" y="1880"/>
                </a:lnTo>
                <a:lnTo>
                  <a:pt x="1562" y="1880"/>
                </a:lnTo>
                <a:lnTo>
                  <a:pt x="1561" y="1880"/>
                </a:lnTo>
                <a:lnTo>
                  <a:pt x="1559" y="1882"/>
                </a:lnTo>
                <a:lnTo>
                  <a:pt x="1558" y="1882"/>
                </a:lnTo>
                <a:lnTo>
                  <a:pt x="1557" y="1882"/>
                </a:lnTo>
                <a:lnTo>
                  <a:pt x="1557" y="1883"/>
                </a:lnTo>
                <a:lnTo>
                  <a:pt x="1558" y="1883"/>
                </a:lnTo>
                <a:lnTo>
                  <a:pt x="1558" y="1884"/>
                </a:lnTo>
                <a:lnTo>
                  <a:pt x="1557" y="1888"/>
                </a:lnTo>
                <a:lnTo>
                  <a:pt x="1555" y="1886"/>
                </a:lnTo>
                <a:lnTo>
                  <a:pt x="1555" y="1884"/>
                </a:lnTo>
                <a:lnTo>
                  <a:pt x="1554" y="1884"/>
                </a:lnTo>
                <a:lnTo>
                  <a:pt x="1550" y="1886"/>
                </a:lnTo>
                <a:lnTo>
                  <a:pt x="1547" y="1883"/>
                </a:lnTo>
                <a:lnTo>
                  <a:pt x="1553" y="1880"/>
                </a:lnTo>
                <a:lnTo>
                  <a:pt x="1553" y="1879"/>
                </a:lnTo>
                <a:lnTo>
                  <a:pt x="1553" y="1877"/>
                </a:lnTo>
                <a:lnTo>
                  <a:pt x="1551" y="1877"/>
                </a:lnTo>
                <a:lnTo>
                  <a:pt x="1551" y="1876"/>
                </a:lnTo>
                <a:lnTo>
                  <a:pt x="1550" y="1876"/>
                </a:lnTo>
                <a:lnTo>
                  <a:pt x="1550" y="1875"/>
                </a:lnTo>
                <a:lnTo>
                  <a:pt x="1550" y="1873"/>
                </a:lnTo>
                <a:lnTo>
                  <a:pt x="1548" y="1873"/>
                </a:lnTo>
                <a:lnTo>
                  <a:pt x="1547" y="1872"/>
                </a:lnTo>
                <a:lnTo>
                  <a:pt x="1546" y="1872"/>
                </a:lnTo>
                <a:lnTo>
                  <a:pt x="1546" y="1873"/>
                </a:lnTo>
                <a:lnTo>
                  <a:pt x="1544" y="1876"/>
                </a:lnTo>
                <a:lnTo>
                  <a:pt x="1543" y="1877"/>
                </a:lnTo>
                <a:lnTo>
                  <a:pt x="1540" y="1879"/>
                </a:lnTo>
                <a:lnTo>
                  <a:pt x="1539" y="1879"/>
                </a:lnTo>
                <a:lnTo>
                  <a:pt x="1540" y="1880"/>
                </a:lnTo>
                <a:lnTo>
                  <a:pt x="1538" y="1880"/>
                </a:lnTo>
                <a:lnTo>
                  <a:pt x="1539" y="1886"/>
                </a:lnTo>
                <a:lnTo>
                  <a:pt x="1538" y="1886"/>
                </a:lnTo>
                <a:lnTo>
                  <a:pt x="1538" y="1887"/>
                </a:lnTo>
                <a:lnTo>
                  <a:pt x="1536" y="1888"/>
                </a:lnTo>
                <a:lnTo>
                  <a:pt x="1535" y="1888"/>
                </a:lnTo>
                <a:lnTo>
                  <a:pt x="1532" y="1890"/>
                </a:lnTo>
                <a:lnTo>
                  <a:pt x="1532" y="1888"/>
                </a:lnTo>
                <a:lnTo>
                  <a:pt x="1532" y="1887"/>
                </a:lnTo>
                <a:lnTo>
                  <a:pt x="1534" y="1886"/>
                </a:lnTo>
                <a:lnTo>
                  <a:pt x="1532" y="1883"/>
                </a:lnTo>
                <a:lnTo>
                  <a:pt x="1529" y="1884"/>
                </a:lnTo>
                <a:lnTo>
                  <a:pt x="1528" y="1884"/>
                </a:lnTo>
                <a:lnTo>
                  <a:pt x="1525" y="1886"/>
                </a:lnTo>
                <a:lnTo>
                  <a:pt x="1523" y="1886"/>
                </a:lnTo>
                <a:lnTo>
                  <a:pt x="1525" y="1890"/>
                </a:lnTo>
                <a:lnTo>
                  <a:pt x="1523" y="1891"/>
                </a:lnTo>
                <a:lnTo>
                  <a:pt x="1521" y="1888"/>
                </a:lnTo>
                <a:lnTo>
                  <a:pt x="1521" y="1886"/>
                </a:lnTo>
                <a:lnTo>
                  <a:pt x="1519" y="1887"/>
                </a:lnTo>
                <a:lnTo>
                  <a:pt x="1519" y="1886"/>
                </a:lnTo>
                <a:lnTo>
                  <a:pt x="1517" y="1884"/>
                </a:lnTo>
                <a:lnTo>
                  <a:pt x="1517" y="1883"/>
                </a:lnTo>
                <a:lnTo>
                  <a:pt x="1519" y="1882"/>
                </a:lnTo>
                <a:lnTo>
                  <a:pt x="1519" y="1884"/>
                </a:lnTo>
                <a:lnTo>
                  <a:pt x="1520" y="1886"/>
                </a:lnTo>
                <a:lnTo>
                  <a:pt x="1520" y="1886"/>
                </a:lnTo>
                <a:lnTo>
                  <a:pt x="1521" y="1886"/>
                </a:lnTo>
                <a:lnTo>
                  <a:pt x="1523" y="1886"/>
                </a:lnTo>
                <a:lnTo>
                  <a:pt x="1525" y="1884"/>
                </a:lnTo>
                <a:lnTo>
                  <a:pt x="1527" y="1883"/>
                </a:lnTo>
                <a:lnTo>
                  <a:pt x="1529" y="1883"/>
                </a:lnTo>
                <a:lnTo>
                  <a:pt x="1528" y="1882"/>
                </a:lnTo>
                <a:lnTo>
                  <a:pt x="1528" y="1880"/>
                </a:lnTo>
                <a:lnTo>
                  <a:pt x="1529" y="1880"/>
                </a:lnTo>
                <a:lnTo>
                  <a:pt x="1528" y="1879"/>
                </a:lnTo>
                <a:lnTo>
                  <a:pt x="1528" y="1877"/>
                </a:lnTo>
                <a:lnTo>
                  <a:pt x="1527" y="1877"/>
                </a:lnTo>
                <a:lnTo>
                  <a:pt x="1527" y="1873"/>
                </a:lnTo>
                <a:lnTo>
                  <a:pt x="1524" y="1873"/>
                </a:lnTo>
                <a:lnTo>
                  <a:pt x="1523" y="1873"/>
                </a:lnTo>
                <a:lnTo>
                  <a:pt x="1521" y="1873"/>
                </a:lnTo>
                <a:lnTo>
                  <a:pt x="1520" y="1875"/>
                </a:lnTo>
                <a:lnTo>
                  <a:pt x="1519" y="1875"/>
                </a:lnTo>
                <a:lnTo>
                  <a:pt x="1517" y="1875"/>
                </a:lnTo>
                <a:lnTo>
                  <a:pt x="1517" y="1875"/>
                </a:lnTo>
                <a:lnTo>
                  <a:pt x="1517" y="1876"/>
                </a:lnTo>
                <a:lnTo>
                  <a:pt x="1516" y="1876"/>
                </a:lnTo>
                <a:lnTo>
                  <a:pt x="1517" y="1882"/>
                </a:lnTo>
                <a:lnTo>
                  <a:pt x="1517" y="1883"/>
                </a:lnTo>
                <a:lnTo>
                  <a:pt x="1516" y="1883"/>
                </a:lnTo>
                <a:lnTo>
                  <a:pt x="1514" y="1883"/>
                </a:lnTo>
                <a:lnTo>
                  <a:pt x="1513" y="1877"/>
                </a:lnTo>
                <a:lnTo>
                  <a:pt x="1512" y="1877"/>
                </a:lnTo>
                <a:lnTo>
                  <a:pt x="1512" y="1879"/>
                </a:lnTo>
                <a:lnTo>
                  <a:pt x="1510" y="1879"/>
                </a:lnTo>
                <a:lnTo>
                  <a:pt x="1509" y="1879"/>
                </a:lnTo>
                <a:lnTo>
                  <a:pt x="1509" y="1880"/>
                </a:lnTo>
                <a:lnTo>
                  <a:pt x="1508" y="1880"/>
                </a:lnTo>
                <a:lnTo>
                  <a:pt x="1506" y="1880"/>
                </a:lnTo>
                <a:lnTo>
                  <a:pt x="1506" y="1882"/>
                </a:lnTo>
                <a:lnTo>
                  <a:pt x="1508" y="1886"/>
                </a:lnTo>
                <a:lnTo>
                  <a:pt x="1506" y="1886"/>
                </a:lnTo>
                <a:lnTo>
                  <a:pt x="1505" y="1886"/>
                </a:lnTo>
                <a:lnTo>
                  <a:pt x="1505" y="1886"/>
                </a:lnTo>
                <a:lnTo>
                  <a:pt x="1504" y="1884"/>
                </a:lnTo>
                <a:lnTo>
                  <a:pt x="1504" y="1883"/>
                </a:lnTo>
                <a:lnTo>
                  <a:pt x="1501" y="1884"/>
                </a:lnTo>
                <a:lnTo>
                  <a:pt x="1500" y="1882"/>
                </a:lnTo>
                <a:lnTo>
                  <a:pt x="1502" y="1882"/>
                </a:lnTo>
                <a:lnTo>
                  <a:pt x="1504" y="1880"/>
                </a:lnTo>
                <a:lnTo>
                  <a:pt x="1504" y="1882"/>
                </a:lnTo>
                <a:lnTo>
                  <a:pt x="1505" y="1882"/>
                </a:lnTo>
                <a:lnTo>
                  <a:pt x="1505" y="1880"/>
                </a:lnTo>
                <a:lnTo>
                  <a:pt x="1506" y="1879"/>
                </a:lnTo>
                <a:lnTo>
                  <a:pt x="1508" y="1879"/>
                </a:lnTo>
                <a:lnTo>
                  <a:pt x="1508" y="1877"/>
                </a:lnTo>
                <a:lnTo>
                  <a:pt x="1509" y="1877"/>
                </a:lnTo>
                <a:lnTo>
                  <a:pt x="1510" y="1877"/>
                </a:lnTo>
                <a:lnTo>
                  <a:pt x="1510" y="1875"/>
                </a:lnTo>
                <a:lnTo>
                  <a:pt x="1513" y="1873"/>
                </a:lnTo>
                <a:lnTo>
                  <a:pt x="1513" y="1872"/>
                </a:lnTo>
                <a:lnTo>
                  <a:pt x="1514" y="1871"/>
                </a:lnTo>
                <a:lnTo>
                  <a:pt x="1513" y="1868"/>
                </a:lnTo>
                <a:lnTo>
                  <a:pt x="1504" y="1852"/>
                </a:lnTo>
                <a:lnTo>
                  <a:pt x="1504" y="1852"/>
                </a:lnTo>
                <a:lnTo>
                  <a:pt x="1502" y="1853"/>
                </a:lnTo>
                <a:lnTo>
                  <a:pt x="1502" y="1854"/>
                </a:lnTo>
                <a:lnTo>
                  <a:pt x="1502" y="1856"/>
                </a:lnTo>
                <a:lnTo>
                  <a:pt x="1502" y="1857"/>
                </a:lnTo>
                <a:lnTo>
                  <a:pt x="1502" y="1858"/>
                </a:lnTo>
                <a:lnTo>
                  <a:pt x="1504" y="1860"/>
                </a:lnTo>
                <a:lnTo>
                  <a:pt x="1504" y="1861"/>
                </a:lnTo>
                <a:lnTo>
                  <a:pt x="1505" y="1861"/>
                </a:lnTo>
                <a:lnTo>
                  <a:pt x="1505" y="1862"/>
                </a:lnTo>
                <a:lnTo>
                  <a:pt x="1505" y="1864"/>
                </a:lnTo>
                <a:lnTo>
                  <a:pt x="1505" y="1865"/>
                </a:lnTo>
                <a:lnTo>
                  <a:pt x="1505" y="1867"/>
                </a:lnTo>
                <a:lnTo>
                  <a:pt x="1504" y="1868"/>
                </a:lnTo>
                <a:lnTo>
                  <a:pt x="1502" y="1869"/>
                </a:lnTo>
                <a:lnTo>
                  <a:pt x="1501" y="1869"/>
                </a:lnTo>
                <a:lnTo>
                  <a:pt x="1500" y="1869"/>
                </a:lnTo>
                <a:lnTo>
                  <a:pt x="1498" y="1869"/>
                </a:lnTo>
                <a:lnTo>
                  <a:pt x="1497" y="1869"/>
                </a:lnTo>
                <a:lnTo>
                  <a:pt x="1495" y="1869"/>
                </a:lnTo>
                <a:lnTo>
                  <a:pt x="1494" y="1869"/>
                </a:lnTo>
                <a:lnTo>
                  <a:pt x="1493" y="1869"/>
                </a:lnTo>
                <a:lnTo>
                  <a:pt x="1491" y="1869"/>
                </a:lnTo>
                <a:lnTo>
                  <a:pt x="1490" y="1869"/>
                </a:lnTo>
                <a:lnTo>
                  <a:pt x="1489" y="1869"/>
                </a:lnTo>
                <a:lnTo>
                  <a:pt x="1487" y="1868"/>
                </a:lnTo>
                <a:lnTo>
                  <a:pt x="1486" y="1868"/>
                </a:lnTo>
                <a:lnTo>
                  <a:pt x="1486" y="1869"/>
                </a:lnTo>
                <a:lnTo>
                  <a:pt x="1485" y="1869"/>
                </a:lnTo>
                <a:close/>
                <a:moveTo>
                  <a:pt x="1591" y="2057"/>
                </a:moveTo>
                <a:lnTo>
                  <a:pt x="1591" y="2056"/>
                </a:lnTo>
                <a:lnTo>
                  <a:pt x="1588" y="2057"/>
                </a:lnTo>
                <a:lnTo>
                  <a:pt x="1587" y="2057"/>
                </a:lnTo>
                <a:lnTo>
                  <a:pt x="1585" y="2056"/>
                </a:lnTo>
                <a:lnTo>
                  <a:pt x="1582" y="2057"/>
                </a:lnTo>
                <a:lnTo>
                  <a:pt x="1582" y="2057"/>
                </a:lnTo>
                <a:lnTo>
                  <a:pt x="1582" y="2058"/>
                </a:lnTo>
                <a:lnTo>
                  <a:pt x="1580" y="2058"/>
                </a:lnTo>
                <a:lnTo>
                  <a:pt x="1576" y="2060"/>
                </a:lnTo>
                <a:lnTo>
                  <a:pt x="1576" y="2062"/>
                </a:lnTo>
                <a:lnTo>
                  <a:pt x="1577" y="2061"/>
                </a:lnTo>
                <a:lnTo>
                  <a:pt x="1580" y="2060"/>
                </a:lnTo>
                <a:lnTo>
                  <a:pt x="1582" y="2065"/>
                </a:lnTo>
                <a:lnTo>
                  <a:pt x="1580" y="2067"/>
                </a:lnTo>
                <a:lnTo>
                  <a:pt x="1578" y="2068"/>
                </a:lnTo>
                <a:lnTo>
                  <a:pt x="1578" y="2071"/>
                </a:lnTo>
                <a:lnTo>
                  <a:pt x="1578" y="2072"/>
                </a:lnTo>
                <a:lnTo>
                  <a:pt x="1580" y="2073"/>
                </a:lnTo>
                <a:lnTo>
                  <a:pt x="1580" y="2075"/>
                </a:lnTo>
                <a:lnTo>
                  <a:pt x="1581" y="2077"/>
                </a:lnTo>
                <a:lnTo>
                  <a:pt x="1581" y="2079"/>
                </a:lnTo>
                <a:lnTo>
                  <a:pt x="1582" y="2079"/>
                </a:lnTo>
                <a:lnTo>
                  <a:pt x="1582" y="2080"/>
                </a:lnTo>
                <a:lnTo>
                  <a:pt x="1582" y="2081"/>
                </a:lnTo>
                <a:lnTo>
                  <a:pt x="1587" y="2080"/>
                </a:lnTo>
                <a:lnTo>
                  <a:pt x="1588" y="2080"/>
                </a:lnTo>
                <a:lnTo>
                  <a:pt x="1588" y="2081"/>
                </a:lnTo>
                <a:lnTo>
                  <a:pt x="1587" y="2081"/>
                </a:lnTo>
                <a:lnTo>
                  <a:pt x="1582" y="2083"/>
                </a:lnTo>
                <a:lnTo>
                  <a:pt x="1584" y="2086"/>
                </a:lnTo>
                <a:lnTo>
                  <a:pt x="1588" y="2083"/>
                </a:lnTo>
                <a:lnTo>
                  <a:pt x="1589" y="2083"/>
                </a:lnTo>
                <a:lnTo>
                  <a:pt x="1592" y="2081"/>
                </a:lnTo>
                <a:lnTo>
                  <a:pt x="1593" y="2081"/>
                </a:lnTo>
                <a:lnTo>
                  <a:pt x="1595" y="2081"/>
                </a:lnTo>
                <a:lnTo>
                  <a:pt x="1596" y="2081"/>
                </a:lnTo>
                <a:lnTo>
                  <a:pt x="1597" y="2084"/>
                </a:lnTo>
                <a:lnTo>
                  <a:pt x="1599" y="2084"/>
                </a:lnTo>
                <a:lnTo>
                  <a:pt x="1599" y="2083"/>
                </a:lnTo>
                <a:lnTo>
                  <a:pt x="1600" y="2083"/>
                </a:lnTo>
                <a:lnTo>
                  <a:pt x="1600" y="2084"/>
                </a:lnTo>
                <a:lnTo>
                  <a:pt x="1601" y="2084"/>
                </a:lnTo>
                <a:lnTo>
                  <a:pt x="1603" y="2084"/>
                </a:lnTo>
                <a:lnTo>
                  <a:pt x="1604" y="2084"/>
                </a:lnTo>
                <a:lnTo>
                  <a:pt x="1606" y="2084"/>
                </a:lnTo>
                <a:lnTo>
                  <a:pt x="1607" y="2084"/>
                </a:lnTo>
                <a:lnTo>
                  <a:pt x="1608" y="2083"/>
                </a:lnTo>
                <a:lnTo>
                  <a:pt x="1610" y="2083"/>
                </a:lnTo>
                <a:lnTo>
                  <a:pt x="1611" y="2083"/>
                </a:lnTo>
                <a:lnTo>
                  <a:pt x="1612" y="2081"/>
                </a:lnTo>
                <a:lnTo>
                  <a:pt x="1614" y="2081"/>
                </a:lnTo>
                <a:lnTo>
                  <a:pt x="1611" y="2081"/>
                </a:lnTo>
                <a:lnTo>
                  <a:pt x="1608" y="2080"/>
                </a:lnTo>
                <a:lnTo>
                  <a:pt x="1610" y="2079"/>
                </a:lnTo>
                <a:lnTo>
                  <a:pt x="1611" y="2079"/>
                </a:lnTo>
                <a:lnTo>
                  <a:pt x="1612" y="2077"/>
                </a:lnTo>
                <a:lnTo>
                  <a:pt x="1614" y="2077"/>
                </a:lnTo>
                <a:lnTo>
                  <a:pt x="1614" y="2079"/>
                </a:lnTo>
                <a:lnTo>
                  <a:pt x="1615" y="2079"/>
                </a:lnTo>
                <a:lnTo>
                  <a:pt x="1615" y="2080"/>
                </a:lnTo>
                <a:lnTo>
                  <a:pt x="1615" y="2080"/>
                </a:lnTo>
                <a:lnTo>
                  <a:pt x="1615" y="2079"/>
                </a:lnTo>
                <a:lnTo>
                  <a:pt x="1616" y="2079"/>
                </a:lnTo>
                <a:lnTo>
                  <a:pt x="1618" y="2077"/>
                </a:lnTo>
                <a:lnTo>
                  <a:pt x="1619" y="2077"/>
                </a:lnTo>
                <a:lnTo>
                  <a:pt x="1621" y="2076"/>
                </a:lnTo>
                <a:lnTo>
                  <a:pt x="1622" y="2073"/>
                </a:lnTo>
                <a:lnTo>
                  <a:pt x="1621" y="2071"/>
                </a:lnTo>
                <a:lnTo>
                  <a:pt x="1621" y="2069"/>
                </a:lnTo>
                <a:lnTo>
                  <a:pt x="1619" y="2067"/>
                </a:lnTo>
                <a:lnTo>
                  <a:pt x="1623" y="2065"/>
                </a:lnTo>
                <a:lnTo>
                  <a:pt x="1622" y="2062"/>
                </a:lnTo>
                <a:lnTo>
                  <a:pt x="1622" y="2060"/>
                </a:lnTo>
                <a:lnTo>
                  <a:pt x="1621" y="2061"/>
                </a:lnTo>
                <a:lnTo>
                  <a:pt x="1618" y="2061"/>
                </a:lnTo>
                <a:lnTo>
                  <a:pt x="1616" y="2061"/>
                </a:lnTo>
                <a:lnTo>
                  <a:pt x="1616" y="2060"/>
                </a:lnTo>
                <a:lnTo>
                  <a:pt x="1615" y="2057"/>
                </a:lnTo>
                <a:lnTo>
                  <a:pt x="1615" y="2054"/>
                </a:lnTo>
                <a:lnTo>
                  <a:pt x="1615" y="2052"/>
                </a:lnTo>
                <a:lnTo>
                  <a:pt x="1612" y="2053"/>
                </a:lnTo>
                <a:lnTo>
                  <a:pt x="1611" y="2054"/>
                </a:lnTo>
                <a:lnTo>
                  <a:pt x="1610" y="2054"/>
                </a:lnTo>
                <a:lnTo>
                  <a:pt x="1607" y="2056"/>
                </a:lnTo>
                <a:lnTo>
                  <a:pt x="1606" y="2056"/>
                </a:lnTo>
                <a:lnTo>
                  <a:pt x="1604" y="2057"/>
                </a:lnTo>
                <a:lnTo>
                  <a:pt x="1603" y="2057"/>
                </a:lnTo>
                <a:lnTo>
                  <a:pt x="1601" y="2057"/>
                </a:lnTo>
                <a:lnTo>
                  <a:pt x="1601" y="2054"/>
                </a:lnTo>
                <a:lnTo>
                  <a:pt x="1600" y="2053"/>
                </a:lnTo>
                <a:lnTo>
                  <a:pt x="1600" y="2052"/>
                </a:lnTo>
                <a:lnTo>
                  <a:pt x="1599" y="2050"/>
                </a:lnTo>
                <a:lnTo>
                  <a:pt x="1599" y="2049"/>
                </a:lnTo>
                <a:lnTo>
                  <a:pt x="1597" y="2049"/>
                </a:lnTo>
                <a:lnTo>
                  <a:pt x="1597" y="2047"/>
                </a:lnTo>
                <a:lnTo>
                  <a:pt x="1597" y="2045"/>
                </a:lnTo>
                <a:lnTo>
                  <a:pt x="1596" y="2043"/>
                </a:lnTo>
                <a:lnTo>
                  <a:pt x="1596" y="2042"/>
                </a:lnTo>
                <a:lnTo>
                  <a:pt x="1595" y="2041"/>
                </a:lnTo>
                <a:lnTo>
                  <a:pt x="1595" y="2039"/>
                </a:lnTo>
                <a:lnTo>
                  <a:pt x="1592" y="2041"/>
                </a:lnTo>
                <a:lnTo>
                  <a:pt x="1591" y="2039"/>
                </a:lnTo>
                <a:lnTo>
                  <a:pt x="1593" y="2038"/>
                </a:lnTo>
                <a:lnTo>
                  <a:pt x="1593" y="2037"/>
                </a:lnTo>
                <a:lnTo>
                  <a:pt x="1593" y="2035"/>
                </a:lnTo>
                <a:lnTo>
                  <a:pt x="1592" y="2035"/>
                </a:lnTo>
                <a:lnTo>
                  <a:pt x="1592" y="2034"/>
                </a:lnTo>
                <a:lnTo>
                  <a:pt x="1591" y="2034"/>
                </a:lnTo>
                <a:lnTo>
                  <a:pt x="1591" y="2032"/>
                </a:lnTo>
                <a:lnTo>
                  <a:pt x="1589" y="2032"/>
                </a:lnTo>
                <a:lnTo>
                  <a:pt x="1589" y="2034"/>
                </a:lnTo>
                <a:lnTo>
                  <a:pt x="1589" y="2037"/>
                </a:lnTo>
                <a:lnTo>
                  <a:pt x="1587" y="2035"/>
                </a:lnTo>
                <a:lnTo>
                  <a:pt x="1587" y="2037"/>
                </a:lnTo>
                <a:lnTo>
                  <a:pt x="1588" y="2038"/>
                </a:lnTo>
                <a:lnTo>
                  <a:pt x="1588" y="2039"/>
                </a:lnTo>
                <a:lnTo>
                  <a:pt x="1589" y="2042"/>
                </a:lnTo>
                <a:lnTo>
                  <a:pt x="1589" y="2043"/>
                </a:lnTo>
                <a:lnTo>
                  <a:pt x="1589" y="2045"/>
                </a:lnTo>
                <a:lnTo>
                  <a:pt x="1591" y="2046"/>
                </a:lnTo>
                <a:lnTo>
                  <a:pt x="1591" y="2047"/>
                </a:lnTo>
                <a:lnTo>
                  <a:pt x="1592" y="2049"/>
                </a:lnTo>
                <a:lnTo>
                  <a:pt x="1595" y="2047"/>
                </a:lnTo>
                <a:lnTo>
                  <a:pt x="1595" y="2049"/>
                </a:lnTo>
                <a:lnTo>
                  <a:pt x="1592" y="2049"/>
                </a:lnTo>
                <a:lnTo>
                  <a:pt x="1593" y="2050"/>
                </a:lnTo>
                <a:lnTo>
                  <a:pt x="1593" y="2053"/>
                </a:lnTo>
                <a:lnTo>
                  <a:pt x="1596" y="2052"/>
                </a:lnTo>
                <a:lnTo>
                  <a:pt x="1597" y="2053"/>
                </a:lnTo>
                <a:lnTo>
                  <a:pt x="1595" y="2054"/>
                </a:lnTo>
                <a:lnTo>
                  <a:pt x="1595" y="2056"/>
                </a:lnTo>
                <a:lnTo>
                  <a:pt x="1597" y="2054"/>
                </a:lnTo>
                <a:lnTo>
                  <a:pt x="1599" y="2056"/>
                </a:lnTo>
                <a:lnTo>
                  <a:pt x="1596" y="2057"/>
                </a:lnTo>
                <a:lnTo>
                  <a:pt x="1596" y="2058"/>
                </a:lnTo>
                <a:lnTo>
                  <a:pt x="1596" y="2060"/>
                </a:lnTo>
                <a:lnTo>
                  <a:pt x="1595" y="2061"/>
                </a:lnTo>
                <a:lnTo>
                  <a:pt x="1593" y="2061"/>
                </a:lnTo>
                <a:lnTo>
                  <a:pt x="1592" y="2061"/>
                </a:lnTo>
                <a:lnTo>
                  <a:pt x="1592" y="2060"/>
                </a:lnTo>
                <a:lnTo>
                  <a:pt x="1592" y="2058"/>
                </a:lnTo>
                <a:lnTo>
                  <a:pt x="1591" y="2057"/>
                </a:lnTo>
                <a:close/>
                <a:moveTo>
                  <a:pt x="1615" y="2145"/>
                </a:moveTo>
                <a:lnTo>
                  <a:pt x="1614" y="2145"/>
                </a:lnTo>
                <a:lnTo>
                  <a:pt x="1614" y="2147"/>
                </a:lnTo>
                <a:lnTo>
                  <a:pt x="1616" y="2147"/>
                </a:lnTo>
                <a:lnTo>
                  <a:pt x="1616" y="2145"/>
                </a:lnTo>
                <a:lnTo>
                  <a:pt x="1615" y="2145"/>
                </a:lnTo>
                <a:close/>
                <a:moveTo>
                  <a:pt x="1608" y="2205"/>
                </a:moveTo>
                <a:lnTo>
                  <a:pt x="1608" y="2204"/>
                </a:lnTo>
                <a:lnTo>
                  <a:pt x="1607" y="2204"/>
                </a:lnTo>
                <a:lnTo>
                  <a:pt x="1606" y="2204"/>
                </a:lnTo>
                <a:lnTo>
                  <a:pt x="1606" y="2205"/>
                </a:lnTo>
                <a:lnTo>
                  <a:pt x="1607" y="2205"/>
                </a:lnTo>
                <a:lnTo>
                  <a:pt x="1608" y="2207"/>
                </a:lnTo>
                <a:lnTo>
                  <a:pt x="1610" y="2205"/>
                </a:lnTo>
                <a:lnTo>
                  <a:pt x="1608" y="2205"/>
                </a:lnTo>
                <a:close/>
                <a:moveTo>
                  <a:pt x="1589" y="2126"/>
                </a:moveTo>
                <a:lnTo>
                  <a:pt x="1588" y="2124"/>
                </a:lnTo>
                <a:lnTo>
                  <a:pt x="1587" y="2125"/>
                </a:lnTo>
                <a:lnTo>
                  <a:pt x="1589" y="2126"/>
                </a:lnTo>
                <a:close/>
                <a:moveTo>
                  <a:pt x="1589" y="2133"/>
                </a:moveTo>
                <a:lnTo>
                  <a:pt x="1591" y="2136"/>
                </a:lnTo>
                <a:lnTo>
                  <a:pt x="1592" y="2135"/>
                </a:lnTo>
                <a:lnTo>
                  <a:pt x="1591" y="2133"/>
                </a:lnTo>
                <a:lnTo>
                  <a:pt x="1589" y="2133"/>
                </a:lnTo>
                <a:close/>
                <a:moveTo>
                  <a:pt x="1589" y="2203"/>
                </a:moveTo>
                <a:lnTo>
                  <a:pt x="1591" y="2205"/>
                </a:lnTo>
                <a:lnTo>
                  <a:pt x="1593" y="2204"/>
                </a:lnTo>
                <a:lnTo>
                  <a:pt x="1593" y="2203"/>
                </a:lnTo>
                <a:lnTo>
                  <a:pt x="1592" y="2203"/>
                </a:lnTo>
                <a:lnTo>
                  <a:pt x="1591" y="2203"/>
                </a:lnTo>
                <a:lnTo>
                  <a:pt x="1589" y="2203"/>
                </a:lnTo>
                <a:close/>
                <a:moveTo>
                  <a:pt x="1574" y="2223"/>
                </a:moveTo>
                <a:lnTo>
                  <a:pt x="1574" y="2224"/>
                </a:lnTo>
                <a:lnTo>
                  <a:pt x="1576" y="2224"/>
                </a:lnTo>
                <a:lnTo>
                  <a:pt x="1576" y="2222"/>
                </a:lnTo>
                <a:lnTo>
                  <a:pt x="1577" y="2220"/>
                </a:lnTo>
                <a:lnTo>
                  <a:pt x="1574" y="2220"/>
                </a:lnTo>
                <a:lnTo>
                  <a:pt x="1573" y="2223"/>
                </a:lnTo>
                <a:lnTo>
                  <a:pt x="1574" y="2223"/>
                </a:lnTo>
                <a:close/>
                <a:moveTo>
                  <a:pt x="1578" y="2124"/>
                </a:moveTo>
                <a:lnTo>
                  <a:pt x="1578" y="2121"/>
                </a:lnTo>
                <a:lnTo>
                  <a:pt x="1577" y="2121"/>
                </a:lnTo>
                <a:lnTo>
                  <a:pt x="1576" y="2122"/>
                </a:lnTo>
                <a:lnTo>
                  <a:pt x="1578" y="2124"/>
                </a:lnTo>
                <a:close/>
                <a:moveTo>
                  <a:pt x="1578" y="2232"/>
                </a:moveTo>
                <a:lnTo>
                  <a:pt x="1581" y="2232"/>
                </a:lnTo>
                <a:lnTo>
                  <a:pt x="1582" y="2230"/>
                </a:lnTo>
                <a:lnTo>
                  <a:pt x="1582" y="2228"/>
                </a:lnTo>
                <a:lnTo>
                  <a:pt x="1581" y="2227"/>
                </a:lnTo>
                <a:lnTo>
                  <a:pt x="1581" y="2226"/>
                </a:lnTo>
                <a:lnTo>
                  <a:pt x="1580" y="2224"/>
                </a:lnTo>
                <a:lnTo>
                  <a:pt x="1578" y="2226"/>
                </a:lnTo>
                <a:lnTo>
                  <a:pt x="1578" y="2228"/>
                </a:lnTo>
                <a:lnTo>
                  <a:pt x="1578" y="2231"/>
                </a:lnTo>
                <a:lnTo>
                  <a:pt x="1578" y="2232"/>
                </a:lnTo>
                <a:close/>
                <a:moveTo>
                  <a:pt x="1581" y="2212"/>
                </a:moveTo>
                <a:lnTo>
                  <a:pt x="1582" y="2212"/>
                </a:lnTo>
                <a:lnTo>
                  <a:pt x="1582" y="2211"/>
                </a:lnTo>
                <a:lnTo>
                  <a:pt x="1581" y="2208"/>
                </a:lnTo>
                <a:lnTo>
                  <a:pt x="1580" y="2211"/>
                </a:lnTo>
                <a:lnTo>
                  <a:pt x="1580" y="2212"/>
                </a:lnTo>
                <a:lnTo>
                  <a:pt x="1581" y="2212"/>
                </a:lnTo>
                <a:close/>
                <a:moveTo>
                  <a:pt x="1562" y="2194"/>
                </a:moveTo>
                <a:lnTo>
                  <a:pt x="1568" y="2194"/>
                </a:lnTo>
                <a:lnTo>
                  <a:pt x="1569" y="2192"/>
                </a:lnTo>
                <a:lnTo>
                  <a:pt x="1569" y="2190"/>
                </a:lnTo>
                <a:lnTo>
                  <a:pt x="1568" y="2190"/>
                </a:lnTo>
                <a:lnTo>
                  <a:pt x="1566" y="2190"/>
                </a:lnTo>
                <a:lnTo>
                  <a:pt x="1565" y="2190"/>
                </a:lnTo>
                <a:lnTo>
                  <a:pt x="1565" y="2192"/>
                </a:lnTo>
                <a:lnTo>
                  <a:pt x="1562" y="2192"/>
                </a:lnTo>
                <a:lnTo>
                  <a:pt x="1562" y="2194"/>
                </a:lnTo>
                <a:close/>
                <a:moveTo>
                  <a:pt x="1562" y="2190"/>
                </a:moveTo>
                <a:lnTo>
                  <a:pt x="1562" y="2189"/>
                </a:lnTo>
                <a:lnTo>
                  <a:pt x="1562" y="2186"/>
                </a:lnTo>
                <a:lnTo>
                  <a:pt x="1561" y="2186"/>
                </a:lnTo>
                <a:lnTo>
                  <a:pt x="1558" y="2186"/>
                </a:lnTo>
                <a:lnTo>
                  <a:pt x="1558" y="2189"/>
                </a:lnTo>
                <a:lnTo>
                  <a:pt x="1557" y="2189"/>
                </a:lnTo>
                <a:lnTo>
                  <a:pt x="1553" y="2188"/>
                </a:lnTo>
                <a:lnTo>
                  <a:pt x="1551" y="2188"/>
                </a:lnTo>
                <a:lnTo>
                  <a:pt x="1550" y="2188"/>
                </a:lnTo>
                <a:lnTo>
                  <a:pt x="1550" y="2189"/>
                </a:lnTo>
                <a:lnTo>
                  <a:pt x="1551" y="2189"/>
                </a:lnTo>
                <a:lnTo>
                  <a:pt x="1553" y="2189"/>
                </a:lnTo>
                <a:lnTo>
                  <a:pt x="1559" y="2190"/>
                </a:lnTo>
                <a:lnTo>
                  <a:pt x="1562" y="2190"/>
                </a:lnTo>
                <a:close/>
                <a:moveTo>
                  <a:pt x="1563" y="2197"/>
                </a:moveTo>
                <a:lnTo>
                  <a:pt x="1565" y="2197"/>
                </a:lnTo>
                <a:lnTo>
                  <a:pt x="1569" y="2197"/>
                </a:lnTo>
                <a:lnTo>
                  <a:pt x="1568" y="2196"/>
                </a:lnTo>
                <a:lnTo>
                  <a:pt x="1563" y="2196"/>
                </a:lnTo>
                <a:lnTo>
                  <a:pt x="1563" y="2197"/>
                </a:lnTo>
                <a:close/>
                <a:moveTo>
                  <a:pt x="1569" y="2235"/>
                </a:moveTo>
                <a:lnTo>
                  <a:pt x="1573" y="2237"/>
                </a:lnTo>
                <a:lnTo>
                  <a:pt x="1573" y="2235"/>
                </a:lnTo>
                <a:lnTo>
                  <a:pt x="1573" y="2234"/>
                </a:lnTo>
                <a:lnTo>
                  <a:pt x="1569" y="2232"/>
                </a:lnTo>
                <a:lnTo>
                  <a:pt x="1569" y="2234"/>
                </a:lnTo>
                <a:lnTo>
                  <a:pt x="1569" y="2235"/>
                </a:lnTo>
                <a:close/>
                <a:moveTo>
                  <a:pt x="1447" y="2035"/>
                </a:moveTo>
                <a:lnTo>
                  <a:pt x="1447" y="2041"/>
                </a:lnTo>
                <a:lnTo>
                  <a:pt x="1449" y="2039"/>
                </a:lnTo>
                <a:lnTo>
                  <a:pt x="1448" y="2030"/>
                </a:lnTo>
                <a:lnTo>
                  <a:pt x="1445" y="2030"/>
                </a:lnTo>
                <a:lnTo>
                  <a:pt x="1447" y="2035"/>
                </a:lnTo>
                <a:close/>
                <a:moveTo>
                  <a:pt x="1417" y="1914"/>
                </a:moveTo>
                <a:lnTo>
                  <a:pt x="1417" y="1916"/>
                </a:lnTo>
                <a:lnTo>
                  <a:pt x="1417" y="1917"/>
                </a:lnTo>
                <a:lnTo>
                  <a:pt x="1419" y="1917"/>
                </a:lnTo>
                <a:lnTo>
                  <a:pt x="1419" y="1916"/>
                </a:lnTo>
                <a:lnTo>
                  <a:pt x="1419" y="1916"/>
                </a:lnTo>
                <a:lnTo>
                  <a:pt x="1421" y="1917"/>
                </a:lnTo>
                <a:lnTo>
                  <a:pt x="1422" y="1916"/>
                </a:lnTo>
                <a:lnTo>
                  <a:pt x="1422" y="1914"/>
                </a:lnTo>
                <a:lnTo>
                  <a:pt x="1425" y="1911"/>
                </a:lnTo>
                <a:lnTo>
                  <a:pt x="1425" y="1910"/>
                </a:lnTo>
                <a:lnTo>
                  <a:pt x="1425" y="1909"/>
                </a:lnTo>
                <a:lnTo>
                  <a:pt x="1426" y="1909"/>
                </a:lnTo>
                <a:lnTo>
                  <a:pt x="1427" y="1909"/>
                </a:lnTo>
                <a:lnTo>
                  <a:pt x="1427" y="1907"/>
                </a:lnTo>
                <a:lnTo>
                  <a:pt x="1429" y="1906"/>
                </a:lnTo>
                <a:lnTo>
                  <a:pt x="1430" y="1905"/>
                </a:lnTo>
                <a:lnTo>
                  <a:pt x="1430" y="1903"/>
                </a:lnTo>
                <a:lnTo>
                  <a:pt x="1432" y="1903"/>
                </a:lnTo>
                <a:lnTo>
                  <a:pt x="1433" y="1902"/>
                </a:lnTo>
                <a:lnTo>
                  <a:pt x="1434" y="1902"/>
                </a:lnTo>
                <a:lnTo>
                  <a:pt x="1436" y="1901"/>
                </a:lnTo>
                <a:lnTo>
                  <a:pt x="1438" y="1901"/>
                </a:lnTo>
                <a:lnTo>
                  <a:pt x="1441" y="1902"/>
                </a:lnTo>
                <a:lnTo>
                  <a:pt x="1442" y="1902"/>
                </a:lnTo>
                <a:lnTo>
                  <a:pt x="1444" y="1902"/>
                </a:lnTo>
                <a:lnTo>
                  <a:pt x="1445" y="1901"/>
                </a:lnTo>
                <a:lnTo>
                  <a:pt x="1447" y="1901"/>
                </a:lnTo>
                <a:lnTo>
                  <a:pt x="1447" y="1899"/>
                </a:lnTo>
                <a:lnTo>
                  <a:pt x="1445" y="1896"/>
                </a:lnTo>
                <a:lnTo>
                  <a:pt x="1445" y="1894"/>
                </a:lnTo>
                <a:lnTo>
                  <a:pt x="1440" y="1886"/>
                </a:lnTo>
                <a:lnTo>
                  <a:pt x="1438" y="1886"/>
                </a:lnTo>
                <a:lnTo>
                  <a:pt x="1436" y="1887"/>
                </a:lnTo>
                <a:lnTo>
                  <a:pt x="1432" y="1890"/>
                </a:lnTo>
                <a:lnTo>
                  <a:pt x="1430" y="1891"/>
                </a:lnTo>
                <a:lnTo>
                  <a:pt x="1429" y="1890"/>
                </a:lnTo>
                <a:lnTo>
                  <a:pt x="1429" y="1887"/>
                </a:lnTo>
                <a:lnTo>
                  <a:pt x="1427" y="1887"/>
                </a:lnTo>
                <a:lnTo>
                  <a:pt x="1427" y="1886"/>
                </a:lnTo>
                <a:lnTo>
                  <a:pt x="1425" y="1887"/>
                </a:lnTo>
                <a:lnTo>
                  <a:pt x="1414" y="1895"/>
                </a:lnTo>
                <a:lnTo>
                  <a:pt x="1413" y="1895"/>
                </a:lnTo>
                <a:lnTo>
                  <a:pt x="1411" y="1895"/>
                </a:lnTo>
                <a:lnTo>
                  <a:pt x="1410" y="1895"/>
                </a:lnTo>
                <a:lnTo>
                  <a:pt x="1410" y="1896"/>
                </a:lnTo>
                <a:lnTo>
                  <a:pt x="1411" y="1898"/>
                </a:lnTo>
                <a:lnTo>
                  <a:pt x="1411" y="1899"/>
                </a:lnTo>
                <a:lnTo>
                  <a:pt x="1413" y="1899"/>
                </a:lnTo>
                <a:lnTo>
                  <a:pt x="1414" y="1899"/>
                </a:lnTo>
                <a:lnTo>
                  <a:pt x="1414" y="1901"/>
                </a:lnTo>
                <a:lnTo>
                  <a:pt x="1415" y="1901"/>
                </a:lnTo>
                <a:lnTo>
                  <a:pt x="1417" y="1902"/>
                </a:lnTo>
                <a:lnTo>
                  <a:pt x="1418" y="1902"/>
                </a:lnTo>
                <a:lnTo>
                  <a:pt x="1418" y="1901"/>
                </a:lnTo>
                <a:lnTo>
                  <a:pt x="1419" y="1901"/>
                </a:lnTo>
                <a:lnTo>
                  <a:pt x="1419" y="1902"/>
                </a:lnTo>
                <a:lnTo>
                  <a:pt x="1419" y="1903"/>
                </a:lnTo>
                <a:lnTo>
                  <a:pt x="1421" y="1905"/>
                </a:lnTo>
                <a:lnTo>
                  <a:pt x="1422" y="1905"/>
                </a:lnTo>
                <a:lnTo>
                  <a:pt x="1422" y="1906"/>
                </a:lnTo>
                <a:lnTo>
                  <a:pt x="1421" y="1906"/>
                </a:lnTo>
                <a:lnTo>
                  <a:pt x="1421" y="1907"/>
                </a:lnTo>
                <a:lnTo>
                  <a:pt x="1419" y="1907"/>
                </a:lnTo>
                <a:lnTo>
                  <a:pt x="1419" y="1909"/>
                </a:lnTo>
                <a:lnTo>
                  <a:pt x="1419" y="1909"/>
                </a:lnTo>
                <a:lnTo>
                  <a:pt x="1419" y="1910"/>
                </a:lnTo>
                <a:lnTo>
                  <a:pt x="1418" y="1910"/>
                </a:lnTo>
                <a:lnTo>
                  <a:pt x="1415" y="1910"/>
                </a:lnTo>
                <a:lnTo>
                  <a:pt x="1417" y="1914"/>
                </a:lnTo>
                <a:close/>
                <a:moveTo>
                  <a:pt x="1417" y="1918"/>
                </a:moveTo>
                <a:lnTo>
                  <a:pt x="1417" y="1918"/>
                </a:lnTo>
                <a:lnTo>
                  <a:pt x="1415" y="1918"/>
                </a:lnTo>
                <a:lnTo>
                  <a:pt x="1414" y="1918"/>
                </a:lnTo>
                <a:lnTo>
                  <a:pt x="1414" y="1917"/>
                </a:lnTo>
                <a:lnTo>
                  <a:pt x="1413" y="1917"/>
                </a:lnTo>
                <a:lnTo>
                  <a:pt x="1411" y="1916"/>
                </a:lnTo>
                <a:lnTo>
                  <a:pt x="1410" y="1916"/>
                </a:lnTo>
                <a:lnTo>
                  <a:pt x="1410" y="1917"/>
                </a:lnTo>
                <a:lnTo>
                  <a:pt x="1408" y="1917"/>
                </a:lnTo>
                <a:lnTo>
                  <a:pt x="1408" y="1916"/>
                </a:lnTo>
                <a:lnTo>
                  <a:pt x="1408" y="1906"/>
                </a:lnTo>
                <a:lnTo>
                  <a:pt x="1406" y="1906"/>
                </a:lnTo>
                <a:lnTo>
                  <a:pt x="1406" y="1907"/>
                </a:lnTo>
                <a:lnTo>
                  <a:pt x="1400" y="1907"/>
                </a:lnTo>
                <a:lnTo>
                  <a:pt x="1400" y="1906"/>
                </a:lnTo>
                <a:lnTo>
                  <a:pt x="1395" y="1905"/>
                </a:lnTo>
                <a:lnTo>
                  <a:pt x="1391" y="1905"/>
                </a:lnTo>
                <a:lnTo>
                  <a:pt x="1389" y="1901"/>
                </a:lnTo>
                <a:lnTo>
                  <a:pt x="1391" y="1901"/>
                </a:lnTo>
                <a:lnTo>
                  <a:pt x="1398" y="1901"/>
                </a:lnTo>
                <a:lnTo>
                  <a:pt x="1399" y="1901"/>
                </a:lnTo>
                <a:lnTo>
                  <a:pt x="1403" y="1901"/>
                </a:lnTo>
                <a:lnTo>
                  <a:pt x="1408" y="1899"/>
                </a:lnTo>
                <a:lnTo>
                  <a:pt x="1407" y="1899"/>
                </a:lnTo>
                <a:lnTo>
                  <a:pt x="1407" y="1898"/>
                </a:lnTo>
                <a:lnTo>
                  <a:pt x="1407" y="1895"/>
                </a:lnTo>
                <a:lnTo>
                  <a:pt x="1406" y="1894"/>
                </a:lnTo>
                <a:lnTo>
                  <a:pt x="1403" y="1895"/>
                </a:lnTo>
                <a:lnTo>
                  <a:pt x="1400" y="1895"/>
                </a:lnTo>
                <a:lnTo>
                  <a:pt x="1399" y="1895"/>
                </a:lnTo>
                <a:lnTo>
                  <a:pt x="1395" y="1895"/>
                </a:lnTo>
                <a:lnTo>
                  <a:pt x="1391" y="1896"/>
                </a:lnTo>
                <a:lnTo>
                  <a:pt x="1391" y="1898"/>
                </a:lnTo>
                <a:lnTo>
                  <a:pt x="1391" y="1899"/>
                </a:lnTo>
                <a:lnTo>
                  <a:pt x="1389" y="1899"/>
                </a:lnTo>
                <a:lnTo>
                  <a:pt x="1388" y="1899"/>
                </a:lnTo>
                <a:lnTo>
                  <a:pt x="1387" y="1899"/>
                </a:lnTo>
                <a:lnTo>
                  <a:pt x="1387" y="1899"/>
                </a:lnTo>
                <a:lnTo>
                  <a:pt x="1385" y="1899"/>
                </a:lnTo>
                <a:lnTo>
                  <a:pt x="1383" y="1899"/>
                </a:lnTo>
                <a:lnTo>
                  <a:pt x="1381" y="1899"/>
                </a:lnTo>
                <a:lnTo>
                  <a:pt x="1380" y="1899"/>
                </a:lnTo>
                <a:lnTo>
                  <a:pt x="1379" y="1899"/>
                </a:lnTo>
                <a:lnTo>
                  <a:pt x="1380" y="1907"/>
                </a:lnTo>
                <a:lnTo>
                  <a:pt x="1391" y="1906"/>
                </a:lnTo>
                <a:lnTo>
                  <a:pt x="1392" y="1906"/>
                </a:lnTo>
                <a:lnTo>
                  <a:pt x="1392" y="1909"/>
                </a:lnTo>
                <a:lnTo>
                  <a:pt x="1391" y="1909"/>
                </a:lnTo>
                <a:lnTo>
                  <a:pt x="1392" y="1917"/>
                </a:lnTo>
                <a:lnTo>
                  <a:pt x="1393" y="1917"/>
                </a:lnTo>
                <a:lnTo>
                  <a:pt x="1392" y="1916"/>
                </a:lnTo>
                <a:lnTo>
                  <a:pt x="1392" y="1914"/>
                </a:lnTo>
                <a:lnTo>
                  <a:pt x="1396" y="1914"/>
                </a:lnTo>
                <a:lnTo>
                  <a:pt x="1395" y="1909"/>
                </a:lnTo>
                <a:lnTo>
                  <a:pt x="1398" y="1909"/>
                </a:lnTo>
                <a:lnTo>
                  <a:pt x="1403" y="1909"/>
                </a:lnTo>
                <a:lnTo>
                  <a:pt x="1403" y="1920"/>
                </a:lnTo>
                <a:lnTo>
                  <a:pt x="1406" y="1920"/>
                </a:lnTo>
                <a:lnTo>
                  <a:pt x="1417" y="1918"/>
                </a:lnTo>
                <a:close/>
                <a:moveTo>
                  <a:pt x="1408" y="1925"/>
                </a:moveTo>
                <a:lnTo>
                  <a:pt x="1404" y="1925"/>
                </a:lnTo>
                <a:lnTo>
                  <a:pt x="1402" y="1925"/>
                </a:lnTo>
                <a:lnTo>
                  <a:pt x="1395" y="1926"/>
                </a:lnTo>
                <a:lnTo>
                  <a:pt x="1393" y="1926"/>
                </a:lnTo>
                <a:lnTo>
                  <a:pt x="1396" y="1941"/>
                </a:lnTo>
                <a:lnTo>
                  <a:pt x="1399" y="1941"/>
                </a:lnTo>
                <a:lnTo>
                  <a:pt x="1402" y="1941"/>
                </a:lnTo>
                <a:lnTo>
                  <a:pt x="1403" y="1940"/>
                </a:lnTo>
                <a:lnTo>
                  <a:pt x="1403" y="1939"/>
                </a:lnTo>
                <a:lnTo>
                  <a:pt x="1404" y="1937"/>
                </a:lnTo>
                <a:lnTo>
                  <a:pt x="1406" y="1936"/>
                </a:lnTo>
                <a:lnTo>
                  <a:pt x="1408" y="1932"/>
                </a:lnTo>
                <a:lnTo>
                  <a:pt x="1410" y="1929"/>
                </a:lnTo>
                <a:lnTo>
                  <a:pt x="1411" y="1928"/>
                </a:lnTo>
                <a:lnTo>
                  <a:pt x="1411" y="1926"/>
                </a:lnTo>
                <a:lnTo>
                  <a:pt x="1411" y="1925"/>
                </a:lnTo>
                <a:lnTo>
                  <a:pt x="1413" y="1924"/>
                </a:lnTo>
                <a:lnTo>
                  <a:pt x="1408" y="1925"/>
                </a:lnTo>
                <a:close/>
                <a:moveTo>
                  <a:pt x="1349" y="1890"/>
                </a:moveTo>
                <a:lnTo>
                  <a:pt x="1349" y="1891"/>
                </a:lnTo>
                <a:lnTo>
                  <a:pt x="1349" y="1895"/>
                </a:lnTo>
                <a:lnTo>
                  <a:pt x="1350" y="1895"/>
                </a:lnTo>
                <a:lnTo>
                  <a:pt x="1353" y="1895"/>
                </a:lnTo>
                <a:lnTo>
                  <a:pt x="1354" y="1895"/>
                </a:lnTo>
                <a:lnTo>
                  <a:pt x="1354" y="1895"/>
                </a:lnTo>
                <a:lnTo>
                  <a:pt x="1355" y="1895"/>
                </a:lnTo>
                <a:lnTo>
                  <a:pt x="1357" y="1895"/>
                </a:lnTo>
                <a:lnTo>
                  <a:pt x="1358" y="1895"/>
                </a:lnTo>
                <a:lnTo>
                  <a:pt x="1360" y="1895"/>
                </a:lnTo>
                <a:lnTo>
                  <a:pt x="1361" y="1895"/>
                </a:lnTo>
                <a:lnTo>
                  <a:pt x="1362" y="1895"/>
                </a:lnTo>
                <a:lnTo>
                  <a:pt x="1364" y="1895"/>
                </a:lnTo>
                <a:lnTo>
                  <a:pt x="1365" y="1895"/>
                </a:lnTo>
                <a:lnTo>
                  <a:pt x="1369" y="1895"/>
                </a:lnTo>
                <a:lnTo>
                  <a:pt x="1373" y="1895"/>
                </a:lnTo>
                <a:lnTo>
                  <a:pt x="1373" y="1891"/>
                </a:lnTo>
                <a:lnTo>
                  <a:pt x="1372" y="1891"/>
                </a:lnTo>
                <a:lnTo>
                  <a:pt x="1369" y="1891"/>
                </a:lnTo>
                <a:lnTo>
                  <a:pt x="1366" y="1891"/>
                </a:lnTo>
                <a:lnTo>
                  <a:pt x="1366" y="1890"/>
                </a:lnTo>
                <a:lnTo>
                  <a:pt x="1366" y="1887"/>
                </a:lnTo>
                <a:lnTo>
                  <a:pt x="1364" y="1887"/>
                </a:lnTo>
                <a:lnTo>
                  <a:pt x="1355" y="1887"/>
                </a:lnTo>
                <a:lnTo>
                  <a:pt x="1354" y="1887"/>
                </a:lnTo>
                <a:lnTo>
                  <a:pt x="1351" y="1887"/>
                </a:lnTo>
                <a:lnTo>
                  <a:pt x="1350" y="1887"/>
                </a:lnTo>
                <a:lnTo>
                  <a:pt x="1350" y="1888"/>
                </a:lnTo>
                <a:lnTo>
                  <a:pt x="1346" y="1888"/>
                </a:lnTo>
                <a:lnTo>
                  <a:pt x="1339" y="1888"/>
                </a:lnTo>
                <a:lnTo>
                  <a:pt x="1339" y="1886"/>
                </a:lnTo>
                <a:lnTo>
                  <a:pt x="1335" y="1886"/>
                </a:lnTo>
                <a:lnTo>
                  <a:pt x="1331" y="1886"/>
                </a:lnTo>
                <a:lnTo>
                  <a:pt x="1290" y="1886"/>
                </a:lnTo>
                <a:lnTo>
                  <a:pt x="1287" y="1886"/>
                </a:lnTo>
                <a:lnTo>
                  <a:pt x="1289" y="1888"/>
                </a:lnTo>
                <a:lnTo>
                  <a:pt x="1290" y="1891"/>
                </a:lnTo>
                <a:lnTo>
                  <a:pt x="1298" y="1891"/>
                </a:lnTo>
                <a:lnTo>
                  <a:pt x="1304" y="1891"/>
                </a:lnTo>
                <a:lnTo>
                  <a:pt x="1304" y="1888"/>
                </a:lnTo>
                <a:lnTo>
                  <a:pt x="1309" y="1888"/>
                </a:lnTo>
                <a:lnTo>
                  <a:pt x="1309" y="1890"/>
                </a:lnTo>
                <a:lnTo>
                  <a:pt x="1321" y="1890"/>
                </a:lnTo>
                <a:lnTo>
                  <a:pt x="1335" y="1890"/>
                </a:lnTo>
                <a:lnTo>
                  <a:pt x="1338" y="1890"/>
                </a:lnTo>
                <a:lnTo>
                  <a:pt x="1346" y="1890"/>
                </a:lnTo>
                <a:lnTo>
                  <a:pt x="1349" y="1890"/>
                </a:lnTo>
                <a:close/>
                <a:moveTo>
                  <a:pt x="1283" y="1862"/>
                </a:moveTo>
                <a:lnTo>
                  <a:pt x="1283" y="1864"/>
                </a:lnTo>
                <a:lnTo>
                  <a:pt x="1278" y="1864"/>
                </a:lnTo>
                <a:lnTo>
                  <a:pt x="1281" y="1868"/>
                </a:lnTo>
                <a:lnTo>
                  <a:pt x="1282" y="1871"/>
                </a:lnTo>
                <a:lnTo>
                  <a:pt x="1316" y="1871"/>
                </a:lnTo>
                <a:lnTo>
                  <a:pt x="1316" y="1868"/>
                </a:lnTo>
                <a:lnTo>
                  <a:pt x="1332" y="1868"/>
                </a:lnTo>
                <a:lnTo>
                  <a:pt x="1340" y="1868"/>
                </a:lnTo>
                <a:lnTo>
                  <a:pt x="1350" y="1868"/>
                </a:lnTo>
                <a:lnTo>
                  <a:pt x="1358" y="1868"/>
                </a:lnTo>
                <a:lnTo>
                  <a:pt x="1362" y="1868"/>
                </a:lnTo>
                <a:lnTo>
                  <a:pt x="1365" y="1868"/>
                </a:lnTo>
                <a:lnTo>
                  <a:pt x="1368" y="1868"/>
                </a:lnTo>
                <a:lnTo>
                  <a:pt x="1368" y="1871"/>
                </a:lnTo>
                <a:lnTo>
                  <a:pt x="1370" y="1871"/>
                </a:lnTo>
                <a:lnTo>
                  <a:pt x="1373" y="1871"/>
                </a:lnTo>
                <a:lnTo>
                  <a:pt x="1373" y="1869"/>
                </a:lnTo>
                <a:lnTo>
                  <a:pt x="1372" y="1869"/>
                </a:lnTo>
                <a:lnTo>
                  <a:pt x="1372" y="1868"/>
                </a:lnTo>
                <a:lnTo>
                  <a:pt x="1370" y="1868"/>
                </a:lnTo>
                <a:lnTo>
                  <a:pt x="1370" y="1867"/>
                </a:lnTo>
                <a:lnTo>
                  <a:pt x="1370" y="1865"/>
                </a:lnTo>
                <a:lnTo>
                  <a:pt x="1369" y="1865"/>
                </a:lnTo>
                <a:lnTo>
                  <a:pt x="1369" y="1864"/>
                </a:lnTo>
                <a:lnTo>
                  <a:pt x="1368" y="1862"/>
                </a:lnTo>
                <a:lnTo>
                  <a:pt x="1366" y="1861"/>
                </a:lnTo>
                <a:lnTo>
                  <a:pt x="1368" y="1860"/>
                </a:lnTo>
                <a:lnTo>
                  <a:pt x="1366" y="1858"/>
                </a:lnTo>
                <a:lnTo>
                  <a:pt x="1365" y="1858"/>
                </a:lnTo>
                <a:lnTo>
                  <a:pt x="1365" y="1857"/>
                </a:lnTo>
                <a:lnTo>
                  <a:pt x="1366" y="1857"/>
                </a:lnTo>
                <a:lnTo>
                  <a:pt x="1372" y="1853"/>
                </a:lnTo>
                <a:lnTo>
                  <a:pt x="1373" y="1852"/>
                </a:lnTo>
                <a:lnTo>
                  <a:pt x="1373" y="1852"/>
                </a:lnTo>
                <a:lnTo>
                  <a:pt x="1376" y="1850"/>
                </a:lnTo>
                <a:lnTo>
                  <a:pt x="1380" y="1848"/>
                </a:lnTo>
                <a:lnTo>
                  <a:pt x="1381" y="1849"/>
                </a:lnTo>
                <a:lnTo>
                  <a:pt x="1384" y="1846"/>
                </a:lnTo>
                <a:lnTo>
                  <a:pt x="1384" y="1841"/>
                </a:lnTo>
                <a:lnTo>
                  <a:pt x="1383" y="1838"/>
                </a:lnTo>
                <a:lnTo>
                  <a:pt x="1383" y="1837"/>
                </a:lnTo>
                <a:lnTo>
                  <a:pt x="1385" y="1835"/>
                </a:lnTo>
                <a:lnTo>
                  <a:pt x="1387" y="1841"/>
                </a:lnTo>
                <a:lnTo>
                  <a:pt x="1387" y="1842"/>
                </a:lnTo>
                <a:lnTo>
                  <a:pt x="1387" y="1843"/>
                </a:lnTo>
                <a:lnTo>
                  <a:pt x="1387" y="1845"/>
                </a:lnTo>
                <a:lnTo>
                  <a:pt x="1388" y="1846"/>
                </a:lnTo>
                <a:lnTo>
                  <a:pt x="1388" y="1848"/>
                </a:lnTo>
                <a:lnTo>
                  <a:pt x="1389" y="1850"/>
                </a:lnTo>
                <a:lnTo>
                  <a:pt x="1389" y="1852"/>
                </a:lnTo>
                <a:lnTo>
                  <a:pt x="1395" y="1852"/>
                </a:lnTo>
                <a:lnTo>
                  <a:pt x="1398" y="1850"/>
                </a:lnTo>
                <a:lnTo>
                  <a:pt x="1398" y="1849"/>
                </a:lnTo>
                <a:lnTo>
                  <a:pt x="1399" y="1848"/>
                </a:lnTo>
                <a:lnTo>
                  <a:pt x="1400" y="1846"/>
                </a:lnTo>
                <a:lnTo>
                  <a:pt x="1402" y="1848"/>
                </a:lnTo>
                <a:lnTo>
                  <a:pt x="1403" y="1848"/>
                </a:lnTo>
                <a:lnTo>
                  <a:pt x="1402" y="1843"/>
                </a:lnTo>
                <a:lnTo>
                  <a:pt x="1400" y="1839"/>
                </a:lnTo>
                <a:lnTo>
                  <a:pt x="1399" y="1838"/>
                </a:lnTo>
                <a:lnTo>
                  <a:pt x="1398" y="1835"/>
                </a:lnTo>
                <a:lnTo>
                  <a:pt x="1396" y="1831"/>
                </a:lnTo>
                <a:lnTo>
                  <a:pt x="1396" y="1828"/>
                </a:lnTo>
                <a:lnTo>
                  <a:pt x="1395" y="1827"/>
                </a:lnTo>
                <a:lnTo>
                  <a:pt x="1395" y="1824"/>
                </a:lnTo>
                <a:lnTo>
                  <a:pt x="1393" y="1823"/>
                </a:lnTo>
                <a:lnTo>
                  <a:pt x="1392" y="1823"/>
                </a:lnTo>
                <a:lnTo>
                  <a:pt x="1391" y="1824"/>
                </a:lnTo>
                <a:lnTo>
                  <a:pt x="1389" y="1826"/>
                </a:lnTo>
                <a:lnTo>
                  <a:pt x="1389" y="1824"/>
                </a:lnTo>
                <a:lnTo>
                  <a:pt x="1388" y="1823"/>
                </a:lnTo>
                <a:lnTo>
                  <a:pt x="1388" y="1820"/>
                </a:lnTo>
                <a:lnTo>
                  <a:pt x="1387" y="1823"/>
                </a:lnTo>
                <a:lnTo>
                  <a:pt x="1385" y="1824"/>
                </a:lnTo>
                <a:lnTo>
                  <a:pt x="1384" y="1824"/>
                </a:lnTo>
                <a:lnTo>
                  <a:pt x="1383" y="1824"/>
                </a:lnTo>
                <a:lnTo>
                  <a:pt x="1381" y="1823"/>
                </a:lnTo>
                <a:lnTo>
                  <a:pt x="1381" y="1822"/>
                </a:lnTo>
                <a:lnTo>
                  <a:pt x="1380" y="1822"/>
                </a:lnTo>
                <a:lnTo>
                  <a:pt x="1380" y="1820"/>
                </a:lnTo>
                <a:lnTo>
                  <a:pt x="1379" y="1820"/>
                </a:lnTo>
                <a:lnTo>
                  <a:pt x="1377" y="1820"/>
                </a:lnTo>
                <a:lnTo>
                  <a:pt x="1376" y="1820"/>
                </a:lnTo>
                <a:lnTo>
                  <a:pt x="1373" y="1819"/>
                </a:lnTo>
                <a:lnTo>
                  <a:pt x="1372" y="1819"/>
                </a:lnTo>
                <a:lnTo>
                  <a:pt x="1370" y="1819"/>
                </a:lnTo>
                <a:lnTo>
                  <a:pt x="1369" y="1819"/>
                </a:lnTo>
                <a:lnTo>
                  <a:pt x="1368" y="1820"/>
                </a:lnTo>
                <a:lnTo>
                  <a:pt x="1368" y="1822"/>
                </a:lnTo>
                <a:lnTo>
                  <a:pt x="1366" y="1823"/>
                </a:lnTo>
                <a:lnTo>
                  <a:pt x="1365" y="1826"/>
                </a:lnTo>
                <a:lnTo>
                  <a:pt x="1366" y="1827"/>
                </a:lnTo>
                <a:lnTo>
                  <a:pt x="1370" y="1834"/>
                </a:lnTo>
                <a:lnTo>
                  <a:pt x="1372" y="1834"/>
                </a:lnTo>
                <a:lnTo>
                  <a:pt x="1370" y="1835"/>
                </a:lnTo>
                <a:lnTo>
                  <a:pt x="1369" y="1837"/>
                </a:lnTo>
                <a:lnTo>
                  <a:pt x="1366" y="1838"/>
                </a:lnTo>
                <a:lnTo>
                  <a:pt x="1369" y="1841"/>
                </a:lnTo>
                <a:lnTo>
                  <a:pt x="1370" y="1842"/>
                </a:lnTo>
                <a:lnTo>
                  <a:pt x="1372" y="1841"/>
                </a:lnTo>
                <a:lnTo>
                  <a:pt x="1374" y="1838"/>
                </a:lnTo>
                <a:lnTo>
                  <a:pt x="1376" y="1839"/>
                </a:lnTo>
                <a:lnTo>
                  <a:pt x="1372" y="1842"/>
                </a:lnTo>
                <a:lnTo>
                  <a:pt x="1372" y="1843"/>
                </a:lnTo>
                <a:lnTo>
                  <a:pt x="1370" y="1843"/>
                </a:lnTo>
                <a:lnTo>
                  <a:pt x="1369" y="1845"/>
                </a:lnTo>
                <a:lnTo>
                  <a:pt x="1366" y="1846"/>
                </a:lnTo>
                <a:lnTo>
                  <a:pt x="1366" y="1845"/>
                </a:lnTo>
                <a:lnTo>
                  <a:pt x="1365" y="1843"/>
                </a:lnTo>
                <a:lnTo>
                  <a:pt x="1364" y="1842"/>
                </a:lnTo>
                <a:lnTo>
                  <a:pt x="1364" y="1841"/>
                </a:lnTo>
                <a:lnTo>
                  <a:pt x="1361" y="1842"/>
                </a:lnTo>
                <a:lnTo>
                  <a:pt x="1360" y="1845"/>
                </a:lnTo>
                <a:lnTo>
                  <a:pt x="1357" y="1846"/>
                </a:lnTo>
                <a:lnTo>
                  <a:pt x="1357" y="1848"/>
                </a:lnTo>
                <a:lnTo>
                  <a:pt x="1355" y="1846"/>
                </a:lnTo>
                <a:lnTo>
                  <a:pt x="1354" y="1842"/>
                </a:lnTo>
                <a:lnTo>
                  <a:pt x="1354" y="1842"/>
                </a:lnTo>
                <a:lnTo>
                  <a:pt x="1357" y="1837"/>
                </a:lnTo>
                <a:lnTo>
                  <a:pt x="1357" y="1835"/>
                </a:lnTo>
                <a:lnTo>
                  <a:pt x="1357" y="1833"/>
                </a:lnTo>
                <a:lnTo>
                  <a:pt x="1358" y="1830"/>
                </a:lnTo>
                <a:lnTo>
                  <a:pt x="1358" y="1827"/>
                </a:lnTo>
                <a:lnTo>
                  <a:pt x="1358" y="1826"/>
                </a:lnTo>
                <a:lnTo>
                  <a:pt x="1354" y="1826"/>
                </a:lnTo>
                <a:lnTo>
                  <a:pt x="1353" y="1826"/>
                </a:lnTo>
                <a:lnTo>
                  <a:pt x="1353" y="1824"/>
                </a:lnTo>
                <a:lnTo>
                  <a:pt x="1353" y="1823"/>
                </a:lnTo>
                <a:lnTo>
                  <a:pt x="1354" y="1823"/>
                </a:lnTo>
                <a:lnTo>
                  <a:pt x="1358" y="1824"/>
                </a:lnTo>
                <a:lnTo>
                  <a:pt x="1358" y="1822"/>
                </a:lnTo>
                <a:lnTo>
                  <a:pt x="1358" y="1819"/>
                </a:lnTo>
                <a:lnTo>
                  <a:pt x="1358" y="1819"/>
                </a:lnTo>
                <a:lnTo>
                  <a:pt x="1358" y="1816"/>
                </a:lnTo>
                <a:lnTo>
                  <a:pt x="1355" y="1816"/>
                </a:lnTo>
                <a:lnTo>
                  <a:pt x="1355" y="1815"/>
                </a:lnTo>
                <a:lnTo>
                  <a:pt x="1354" y="1815"/>
                </a:lnTo>
                <a:lnTo>
                  <a:pt x="1354" y="1814"/>
                </a:lnTo>
                <a:lnTo>
                  <a:pt x="1358" y="1815"/>
                </a:lnTo>
                <a:lnTo>
                  <a:pt x="1358" y="1812"/>
                </a:lnTo>
                <a:lnTo>
                  <a:pt x="1358" y="1809"/>
                </a:lnTo>
                <a:lnTo>
                  <a:pt x="1358" y="1808"/>
                </a:lnTo>
                <a:lnTo>
                  <a:pt x="1360" y="1805"/>
                </a:lnTo>
                <a:lnTo>
                  <a:pt x="1360" y="1804"/>
                </a:lnTo>
                <a:lnTo>
                  <a:pt x="1360" y="1801"/>
                </a:lnTo>
                <a:lnTo>
                  <a:pt x="1360" y="1800"/>
                </a:lnTo>
                <a:lnTo>
                  <a:pt x="1360" y="1788"/>
                </a:lnTo>
                <a:lnTo>
                  <a:pt x="1360" y="1786"/>
                </a:lnTo>
                <a:lnTo>
                  <a:pt x="1358" y="1786"/>
                </a:lnTo>
                <a:lnTo>
                  <a:pt x="1354" y="1786"/>
                </a:lnTo>
                <a:lnTo>
                  <a:pt x="1354" y="1786"/>
                </a:lnTo>
                <a:lnTo>
                  <a:pt x="1351" y="1786"/>
                </a:lnTo>
                <a:lnTo>
                  <a:pt x="1351" y="1784"/>
                </a:lnTo>
                <a:lnTo>
                  <a:pt x="1350" y="1784"/>
                </a:lnTo>
                <a:lnTo>
                  <a:pt x="1349" y="1784"/>
                </a:lnTo>
                <a:lnTo>
                  <a:pt x="1347" y="1784"/>
                </a:lnTo>
                <a:lnTo>
                  <a:pt x="1346" y="1784"/>
                </a:lnTo>
                <a:lnTo>
                  <a:pt x="1345" y="1784"/>
                </a:lnTo>
                <a:lnTo>
                  <a:pt x="1342" y="1784"/>
                </a:lnTo>
                <a:lnTo>
                  <a:pt x="1342" y="1785"/>
                </a:lnTo>
                <a:lnTo>
                  <a:pt x="1342" y="1786"/>
                </a:lnTo>
                <a:lnTo>
                  <a:pt x="1342" y="1786"/>
                </a:lnTo>
                <a:lnTo>
                  <a:pt x="1340" y="1789"/>
                </a:lnTo>
                <a:lnTo>
                  <a:pt x="1340" y="1790"/>
                </a:lnTo>
                <a:lnTo>
                  <a:pt x="1340" y="1793"/>
                </a:lnTo>
                <a:lnTo>
                  <a:pt x="1339" y="1794"/>
                </a:lnTo>
                <a:lnTo>
                  <a:pt x="1338" y="1796"/>
                </a:lnTo>
                <a:lnTo>
                  <a:pt x="1336" y="1799"/>
                </a:lnTo>
                <a:lnTo>
                  <a:pt x="1340" y="1799"/>
                </a:lnTo>
                <a:lnTo>
                  <a:pt x="1342" y="1799"/>
                </a:lnTo>
                <a:lnTo>
                  <a:pt x="1342" y="1801"/>
                </a:lnTo>
                <a:lnTo>
                  <a:pt x="1336" y="1801"/>
                </a:lnTo>
                <a:lnTo>
                  <a:pt x="1339" y="1804"/>
                </a:lnTo>
                <a:lnTo>
                  <a:pt x="1342" y="1805"/>
                </a:lnTo>
                <a:lnTo>
                  <a:pt x="1342" y="1804"/>
                </a:lnTo>
                <a:lnTo>
                  <a:pt x="1343" y="1803"/>
                </a:lnTo>
                <a:lnTo>
                  <a:pt x="1343" y="1801"/>
                </a:lnTo>
                <a:lnTo>
                  <a:pt x="1345" y="1801"/>
                </a:lnTo>
                <a:lnTo>
                  <a:pt x="1349" y="1805"/>
                </a:lnTo>
                <a:lnTo>
                  <a:pt x="1347" y="1807"/>
                </a:lnTo>
                <a:lnTo>
                  <a:pt x="1347" y="1809"/>
                </a:lnTo>
                <a:lnTo>
                  <a:pt x="1347" y="1812"/>
                </a:lnTo>
                <a:lnTo>
                  <a:pt x="1347" y="1814"/>
                </a:lnTo>
                <a:lnTo>
                  <a:pt x="1347" y="1816"/>
                </a:lnTo>
                <a:lnTo>
                  <a:pt x="1347" y="1818"/>
                </a:lnTo>
                <a:lnTo>
                  <a:pt x="1347" y="1820"/>
                </a:lnTo>
                <a:lnTo>
                  <a:pt x="1347" y="1823"/>
                </a:lnTo>
                <a:lnTo>
                  <a:pt x="1347" y="1824"/>
                </a:lnTo>
                <a:lnTo>
                  <a:pt x="1347" y="1826"/>
                </a:lnTo>
                <a:lnTo>
                  <a:pt x="1347" y="1827"/>
                </a:lnTo>
                <a:lnTo>
                  <a:pt x="1343" y="1827"/>
                </a:lnTo>
                <a:lnTo>
                  <a:pt x="1342" y="1826"/>
                </a:lnTo>
                <a:lnTo>
                  <a:pt x="1342" y="1824"/>
                </a:lnTo>
                <a:lnTo>
                  <a:pt x="1340" y="1824"/>
                </a:lnTo>
                <a:lnTo>
                  <a:pt x="1340" y="1823"/>
                </a:lnTo>
                <a:lnTo>
                  <a:pt x="1339" y="1823"/>
                </a:lnTo>
                <a:lnTo>
                  <a:pt x="1338" y="1822"/>
                </a:lnTo>
                <a:lnTo>
                  <a:pt x="1336" y="1822"/>
                </a:lnTo>
                <a:lnTo>
                  <a:pt x="1336" y="1820"/>
                </a:lnTo>
                <a:lnTo>
                  <a:pt x="1335" y="1820"/>
                </a:lnTo>
                <a:lnTo>
                  <a:pt x="1335" y="1819"/>
                </a:lnTo>
                <a:lnTo>
                  <a:pt x="1334" y="1819"/>
                </a:lnTo>
                <a:lnTo>
                  <a:pt x="1332" y="1819"/>
                </a:lnTo>
                <a:lnTo>
                  <a:pt x="1332" y="1819"/>
                </a:lnTo>
                <a:lnTo>
                  <a:pt x="1330" y="1818"/>
                </a:lnTo>
                <a:lnTo>
                  <a:pt x="1330" y="1819"/>
                </a:lnTo>
                <a:lnTo>
                  <a:pt x="1331" y="1819"/>
                </a:lnTo>
                <a:lnTo>
                  <a:pt x="1332" y="1820"/>
                </a:lnTo>
                <a:lnTo>
                  <a:pt x="1334" y="1820"/>
                </a:lnTo>
                <a:lnTo>
                  <a:pt x="1335" y="1822"/>
                </a:lnTo>
                <a:lnTo>
                  <a:pt x="1336" y="1823"/>
                </a:lnTo>
                <a:lnTo>
                  <a:pt x="1338" y="1823"/>
                </a:lnTo>
                <a:lnTo>
                  <a:pt x="1339" y="1826"/>
                </a:lnTo>
                <a:lnTo>
                  <a:pt x="1342" y="1827"/>
                </a:lnTo>
                <a:lnTo>
                  <a:pt x="1339" y="1830"/>
                </a:lnTo>
                <a:lnTo>
                  <a:pt x="1332" y="1837"/>
                </a:lnTo>
                <a:lnTo>
                  <a:pt x="1332" y="1835"/>
                </a:lnTo>
                <a:lnTo>
                  <a:pt x="1330" y="1834"/>
                </a:lnTo>
                <a:lnTo>
                  <a:pt x="1328" y="1833"/>
                </a:lnTo>
                <a:lnTo>
                  <a:pt x="1328" y="1831"/>
                </a:lnTo>
                <a:lnTo>
                  <a:pt x="1326" y="1830"/>
                </a:lnTo>
                <a:lnTo>
                  <a:pt x="1323" y="1827"/>
                </a:lnTo>
                <a:lnTo>
                  <a:pt x="1323" y="1823"/>
                </a:lnTo>
                <a:lnTo>
                  <a:pt x="1321" y="1824"/>
                </a:lnTo>
                <a:lnTo>
                  <a:pt x="1320" y="1824"/>
                </a:lnTo>
                <a:lnTo>
                  <a:pt x="1319" y="1824"/>
                </a:lnTo>
                <a:lnTo>
                  <a:pt x="1317" y="1823"/>
                </a:lnTo>
                <a:lnTo>
                  <a:pt x="1313" y="1823"/>
                </a:lnTo>
                <a:lnTo>
                  <a:pt x="1313" y="1824"/>
                </a:lnTo>
                <a:lnTo>
                  <a:pt x="1313" y="1826"/>
                </a:lnTo>
                <a:lnTo>
                  <a:pt x="1313" y="1827"/>
                </a:lnTo>
                <a:lnTo>
                  <a:pt x="1313" y="1828"/>
                </a:lnTo>
                <a:lnTo>
                  <a:pt x="1315" y="1830"/>
                </a:lnTo>
                <a:lnTo>
                  <a:pt x="1315" y="1831"/>
                </a:lnTo>
                <a:lnTo>
                  <a:pt x="1315" y="1834"/>
                </a:lnTo>
                <a:lnTo>
                  <a:pt x="1315" y="1835"/>
                </a:lnTo>
                <a:lnTo>
                  <a:pt x="1315" y="1838"/>
                </a:lnTo>
                <a:lnTo>
                  <a:pt x="1315" y="1839"/>
                </a:lnTo>
                <a:lnTo>
                  <a:pt x="1315" y="1842"/>
                </a:lnTo>
                <a:lnTo>
                  <a:pt x="1316" y="1842"/>
                </a:lnTo>
                <a:lnTo>
                  <a:pt x="1317" y="1842"/>
                </a:lnTo>
                <a:lnTo>
                  <a:pt x="1319" y="1842"/>
                </a:lnTo>
                <a:lnTo>
                  <a:pt x="1319" y="1843"/>
                </a:lnTo>
                <a:lnTo>
                  <a:pt x="1319" y="1864"/>
                </a:lnTo>
                <a:lnTo>
                  <a:pt x="1317" y="1864"/>
                </a:lnTo>
                <a:lnTo>
                  <a:pt x="1315" y="1864"/>
                </a:lnTo>
                <a:lnTo>
                  <a:pt x="1312" y="1864"/>
                </a:lnTo>
                <a:lnTo>
                  <a:pt x="1312" y="1858"/>
                </a:lnTo>
                <a:lnTo>
                  <a:pt x="1312" y="1854"/>
                </a:lnTo>
                <a:lnTo>
                  <a:pt x="1312" y="1853"/>
                </a:lnTo>
                <a:lnTo>
                  <a:pt x="1312" y="1850"/>
                </a:lnTo>
                <a:lnTo>
                  <a:pt x="1309" y="1850"/>
                </a:lnTo>
                <a:lnTo>
                  <a:pt x="1309" y="1849"/>
                </a:lnTo>
                <a:lnTo>
                  <a:pt x="1311" y="1848"/>
                </a:lnTo>
                <a:lnTo>
                  <a:pt x="1311" y="1845"/>
                </a:lnTo>
                <a:lnTo>
                  <a:pt x="1311" y="1843"/>
                </a:lnTo>
                <a:lnTo>
                  <a:pt x="1312" y="1842"/>
                </a:lnTo>
                <a:lnTo>
                  <a:pt x="1311" y="1842"/>
                </a:lnTo>
                <a:lnTo>
                  <a:pt x="1311" y="1837"/>
                </a:lnTo>
                <a:lnTo>
                  <a:pt x="1311" y="1833"/>
                </a:lnTo>
                <a:lnTo>
                  <a:pt x="1311" y="1831"/>
                </a:lnTo>
                <a:lnTo>
                  <a:pt x="1311" y="1830"/>
                </a:lnTo>
                <a:lnTo>
                  <a:pt x="1311" y="1827"/>
                </a:lnTo>
                <a:lnTo>
                  <a:pt x="1311" y="1823"/>
                </a:lnTo>
                <a:lnTo>
                  <a:pt x="1311" y="1822"/>
                </a:lnTo>
                <a:lnTo>
                  <a:pt x="1308" y="1819"/>
                </a:lnTo>
                <a:lnTo>
                  <a:pt x="1306" y="1819"/>
                </a:lnTo>
                <a:lnTo>
                  <a:pt x="1305" y="1818"/>
                </a:lnTo>
                <a:lnTo>
                  <a:pt x="1305" y="1816"/>
                </a:lnTo>
                <a:lnTo>
                  <a:pt x="1308" y="1816"/>
                </a:lnTo>
                <a:lnTo>
                  <a:pt x="1309" y="1815"/>
                </a:lnTo>
                <a:lnTo>
                  <a:pt x="1312" y="1815"/>
                </a:lnTo>
                <a:lnTo>
                  <a:pt x="1313" y="1814"/>
                </a:lnTo>
                <a:lnTo>
                  <a:pt x="1315" y="1814"/>
                </a:lnTo>
                <a:lnTo>
                  <a:pt x="1317" y="1814"/>
                </a:lnTo>
                <a:lnTo>
                  <a:pt x="1319" y="1812"/>
                </a:lnTo>
                <a:lnTo>
                  <a:pt x="1320" y="1812"/>
                </a:lnTo>
                <a:lnTo>
                  <a:pt x="1321" y="1812"/>
                </a:lnTo>
                <a:lnTo>
                  <a:pt x="1320" y="1811"/>
                </a:lnTo>
                <a:lnTo>
                  <a:pt x="1319" y="1809"/>
                </a:lnTo>
                <a:lnTo>
                  <a:pt x="1317" y="1809"/>
                </a:lnTo>
                <a:lnTo>
                  <a:pt x="1316" y="1808"/>
                </a:lnTo>
                <a:lnTo>
                  <a:pt x="1313" y="1807"/>
                </a:lnTo>
                <a:lnTo>
                  <a:pt x="1311" y="1804"/>
                </a:lnTo>
                <a:lnTo>
                  <a:pt x="1308" y="1801"/>
                </a:lnTo>
                <a:lnTo>
                  <a:pt x="1306" y="1797"/>
                </a:lnTo>
                <a:lnTo>
                  <a:pt x="1304" y="1799"/>
                </a:lnTo>
                <a:lnTo>
                  <a:pt x="1302" y="1797"/>
                </a:lnTo>
                <a:lnTo>
                  <a:pt x="1301" y="1797"/>
                </a:lnTo>
                <a:lnTo>
                  <a:pt x="1301" y="1796"/>
                </a:lnTo>
                <a:lnTo>
                  <a:pt x="1305" y="1793"/>
                </a:lnTo>
                <a:lnTo>
                  <a:pt x="1305" y="1792"/>
                </a:lnTo>
                <a:lnTo>
                  <a:pt x="1305" y="1790"/>
                </a:lnTo>
                <a:lnTo>
                  <a:pt x="1302" y="1789"/>
                </a:lnTo>
                <a:lnTo>
                  <a:pt x="1302" y="1788"/>
                </a:lnTo>
                <a:lnTo>
                  <a:pt x="1306" y="1789"/>
                </a:lnTo>
                <a:lnTo>
                  <a:pt x="1306" y="1788"/>
                </a:lnTo>
                <a:lnTo>
                  <a:pt x="1306" y="1786"/>
                </a:lnTo>
                <a:lnTo>
                  <a:pt x="1306" y="1786"/>
                </a:lnTo>
                <a:lnTo>
                  <a:pt x="1308" y="1785"/>
                </a:lnTo>
                <a:lnTo>
                  <a:pt x="1308" y="1784"/>
                </a:lnTo>
                <a:lnTo>
                  <a:pt x="1308" y="1781"/>
                </a:lnTo>
                <a:lnTo>
                  <a:pt x="1308" y="1780"/>
                </a:lnTo>
                <a:lnTo>
                  <a:pt x="1305" y="1777"/>
                </a:lnTo>
                <a:lnTo>
                  <a:pt x="1304" y="1777"/>
                </a:lnTo>
                <a:lnTo>
                  <a:pt x="1302" y="1778"/>
                </a:lnTo>
                <a:lnTo>
                  <a:pt x="1301" y="1780"/>
                </a:lnTo>
                <a:lnTo>
                  <a:pt x="1300" y="1780"/>
                </a:lnTo>
                <a:lnTo>
                  <a:pt x="1298" y="1781"/>
                </a:lnTo>
                <a:lnTo>
                  <a:pt x="1296" y="1782"/>
                </a:lnTo>
                <a:lnTo>
                  <a:pt x="1293" y="1784"/>
                </a:lnTo>
                <a:lnTo>
                  <a:pt x="1294" y="1785"/>
                </a:lnTo>
                <a:lnTo>
                  <a:pt x="1297" y="1784"/>
                </a:lnTo>
                <a:lnTo>
                  <a:pt x="1298" y="1785"/>
                </a:lnTo>
                <a:lnTo>
                  <a:pt x="1294" y="1786"/>
                </a:lnTo>
                <a:lnTo>
                  <a:pt x="1294" y="1786"/>
                </a:lnTo>
                <a:lnTo>
                  <a:pt x="1293" y="1786"/>
                </a:lnTo>
                <a:lnTo>
                  <a:pt x="1287" y="1789"/>
                </a:lnTo>
                <a:lnTo>
                  <a:pt x="1281" y="1792"/>
                </a:lnTo>
                <a:lnTo>
                  <a:pt x="1292" y="1815"/>
                </a:lnTo>
                <a:lnTo>
                  <a:pt x="1293" y="1818"/>
                </a:lnTo>
                <a:lnTo>
                  <a:pt x="1294" y="1819"/>
                </a:lnTo>
                <a:lnTo>
                  <a:pt x="1296" y="1819"/>
                </a:lnTo>
                <a:lnTo>
                  <a:pt x="1297" y="1819"/>
                </a:lnTo>
                <a:lnTo>
                  <a:pt x="1297" y="1819"/>
                </a:lnTo>
                <a:lnTo>
                  <a:pt x="1298" y="1820"/>
                </a:lnTo>
                <a:lnTo>
                  <a:pt x="1298" y="1819"/>
                </a:lnTo>
                <a:lnTo>
                  <a:pt x="1298" y="1819"/>
                </a:lnTo>
                <a:lnTo>
                  <a:pt x="1297" y="1819"/>
                </a:lnTo>
                <a:lnTo>
                  <a:pt x="1298" y="1818"/>
                </a:lnTo>
                <a:lnTo>
                  <a:pt x="1302" y="1816"/>
                </a:lnTo>
                <a:lnTo>
                  <a:pt x="1304" y="1816"/>
                </a:lnTo>
                <a:lnTo>
                  <a:pt x="1304" y="1818"/>
                </a:lnTo>
                <a:lnTo>
                  <a:pt x="1304" y="1820"/>
                </a:lnTo>
                <a:lnTo>
                  <a:pt x="1304" y="1823"/>
                </a:lnTo>
                <a:lnTo>
                  <a:pt x="1304" y="1842"/>
                </a:lnTo>
                <a:lnTo>
                  <a:pt x="1304" y="1843"/>
                </a:lnTo>
                <a:lnTo>
                  <a:pt x="1301" y="1843"/>
                </a:lnTo>
                <a:lnTo>
                  <a:pt x="1300" y="1843"/>
                </a:lnTo>
                <a:lnTo>
                  <a:pt x="1297" y="1843"/>
                </a:lnTo>
                <a:lnTo>
                  <a:pt x="1296" y="1843"/>
                </a:lnTo>
                <a:lnTo>
                  <a:pt x="1296" y="1842"/>
                </a:lnTo>
                <a:lnTo>
                  <a:pt x="1296" y="1841"/>
                </a:lnTo>
                <a:lnTo>
                  <a:pt x="1296" y="1838"/>
                </a:lnTo>
                <a:lnTo>
                  <a:pt x="1296" y="1835"/>
                </a:lnTo>
                <a:lnTo>
                  <a:pt x="1293" y="1835"/>
                </a:lnTo>
                <a:lnTo>
                  <a:pt x="1293" y="1834"/>
                </a:lnTo>
                <a:lnTo>
                  <a:pt x="1292" y="1834"/>
                </a:lnTo>
                <a:lnTo>
                  <a:pt x="1292" y="1833"/>
                </a:lnTo>
                <a:lnTo>
                  <a:pt x="1292" y="1831"/>
                </a:lnTo>
                <a:lnTo>
                  <a:pt x="1293" y="1831"/>
                </a:lnTo>
                <a:lnTo>
                  <a:pt x="1293" y="1828"/>
                </a:lnTo>
                <a:lnTo>
                  <a:pt x="1290" y="1828"/>
                </a:lnTo>
                <a:lnTo>
                  <a:pt x="1290" y="1827"/>
                </a:lnTo>
                <a:lnTo>
                  <a:pt x="1290" y="1826"/>
                </a:lnTo>
                <a:lnTo>
                  <a:pt x="1290" y="1824"/>
                </a:lnTo>
                <a:lnTo>
                  <a:pt x="1286" y="1824"/>
                </a:lnTo>
                <a:lnTo>
                  <a:pt x="1286" y="1823"/>
                </a:lnTo>
                <a:lnTo>
                  <a:pt x="1282" y="1824"/>
                </a:lnTo>
                <a:lnTo>
                  <a:pt x="1278" y="1824"/>
                </a:lnTo>
                <a:lnTo>
                  <a:pt x="1278" y="1827"/>
                </a:lnTo>
                <a:lnTo>
                  <a:pt x="1277" y="1827"/>
                </a:lnTo>
                <a:lnTo>
                  <a:pt x="1273" y="1827"/>
                </a:lnTo>
                <a:lnTo>
                  <a:pt x="1273" y="1826"/>
                </a:lnTo>
                <a:lnTo>
                  <a:pt x="1270" y="1826"/>
                </a:lnTo>
                <a:lnTo>
                  <a:pt x="1267" y="1826"/>
                </a:lnTo>
                <a:lnTo>
                  <a:pt x="1267" y="1827"/>
                </a:lnTo>
                <a:lnTo>
                  <a:pt x="1267" y="1828"/>
                </a:lnTo>
                <a:lnTo>
                  <a:pt x="1267" y="1830"/>
                </a:lnTo>
                <a:lnTo>
                  <a:pt x="1267" y="1831"/>
                </a:lnTo>
                <a:lnTo>
                  <a:pt x="1267" y="1833"/>
                </a:lnTo>
                <a:lnTo>
                  <a:pt x="1267" y="1834"/>
                </a:lnTo>
                <a:lnTo>
                  <a:pt x="1266" y="1834"/>
                </a:lnTo>
                <a:lnTo>
                  <a:pt x="1266" y="1835"/>
                </a:lnTo>
                <a:lnTo>
                  <a:pt x="1266" y="1837"/>
                </a:lnTo>
                <a:lnTo>
                  <a:pt x="1267" y="1837"/>
                </a:lnTo>
                <a:lnTo>
                  <a:pt x="1267" y="1838"/>
                </a:lnTo>
                <a:lnTo>
                  <a:pt x="1266" y="1838"/>
                </a:lnTo>
                <a:lnTo>
                  <a:pt x="1266" y="1839"/>
                </a:lnTo>
                <a:lnTo>
                  <a:pt x="1266" y="1841"/>
                </a:lnTo>
                <a:lnTo>
                  <a:pt x="1266" y="1842"/>
                </a:lnTo>
                <a:lnTo>
                  <a:pt x="1266" y="1843"/>
                </a:lnTo>
                <a:lnTo>
                  <a:pt x="1266" y="1845"/>
                </a:lnTo>
                <a:lnTo>
                  <a:pt x="1268" y="1845"/>
                </a:lnTo>
                <a:lnTo>
                  <a:pt x="1273" y="1845"/>
                </a:lnTo>
                <a:lnTo>
                  <a:pt x="1273" y="1848"/>
                </a:lnTo>
                <a:lnTo>
                  <a:pt x="1273" y="1852"/>
                </a:lnTo>
                <a:lnTo>
                  <a:pt x="1273" y="1853"/>
                </a:lnTo>
                <a:lnTo>
                  <a:pt x="1273" y="1860"/>
                </a:lnTo>
                <a:lnTo>
                  <a:pt x="1274" y="1862"/>
                </a:lnTo>
                <a:lnTo>
                  <a:pt x="1275" y="1862"/>
                </a:lnTo>
                <a:lnTo>
                  <a:pt x="1275" y="1861"/>
                </a:lnTo>
                <a:lnTo>
                  <a:pt x="1275" y="1860"/>
                </a:lnTo>
                <a:lnTo>
                  <a:pt x="1275" y="1858"/>
                </a:lnTo>
                <a:lnTo>
                  <a:pt x="1275" y="1857"/>
                </a:lnTo>
                <a:lnTo>
                  <a:pt x="1274" y="1857"/>
                </a:lnTo>
                <a:lnTo>
                  <a:pt x="1274" y="1856"/>
                </a:lnTo>
                <a:lnTo>
                  <a:pt x="1275" y="1856"/>
                </a:lnTo>
                <a:lnTo>
                  <a:pt x="1277" y="1856"/>
                </a:lnTo>
                <a:lnTo>
                  <a:pt x="1278" y="1856"/>
                </a:lnTo>
                <a:lnTo>
                  <a:pt x="1277" y="1857"/>
                </a:lnTo>
                <a:lnTo>
                  <a:pt x="1278" y="1858"/>
                </a:lnTo>
                <a:lnTo>
                  <a:pt x="1278" y="1860"/>
                </a:lnTo>
                <a:lnTo>
                  <a:pt x="1279" y="1860"/>
                </a:lnTo>
                <a:lnTo>
                  <a:pt x="1281" y="1861"/>
                </a:lnTo>
                <a:lnTo>
                  <a:pt x="1281" y="1862"/>
                </a:lnTo>
                <a:lnTo>
                  <a:pt x="1282" y="1862"/>
                </a:lnTo>
                <a:lnTo>
                  <a:pt x="1283" y="1862"/>
                </a:lnTo>
                <a:close/>
                <a:moveTo>
                  <a:pt x="1326" y="1767"/>
                </a:moveTo>
                <a:lnTo>
                  <a:pt x="1326" y="1766"/>
                </a:lnTo>
                <a:lnTo>
                  <a:pt x="1323" y="1767"/>
                </a:lnTo>
                <a:lnTo>
                  <a:pt x="1323" y="1770"/>
                </a:lnTo>
                <a:lnTo>
                  <a:pt x="1326" y="1767"/>
                </a:lnTo>
                <a:close/>
                <a:moveTo>
                  <a:pt x="1334" y="1759"/>
                </a:moveTo>
                <a:lnTo>
                  <a:pt x="1334" y="1760"/>
                </a:lnTo>
                <a:lnTo>
                  <a:pt x="1334" y="1762"/>
                </a:lnTo>
                <a:lnTo>
                  <a:pt x="1331" y="1762"/>
                </a:lnTo>
                <a:lnTo>
                  <a:pt x="1330" y="1763"/>
                </a:lnTo>
                <a:lnTo>
                  <a:pt x="1330" y="1765"/>
                </a:lnTo>
                <a:lnTo>
                  <a:pt x="1330" y="1767"/>
                </a:lnTo>
                <a:lnTo>
                  <a:pt x="1331" y="1767"/>
                </a:lnTo>
                <a:lnTo>
                  <a:pt x="1331" y="1766"/>
                </a:lnTo>
                <a:lnTo>
                  <a:pt x="1331" y="1765"/>
                </a:lnTo>
                <a:lnTo>
                  <a:pt x="1334" y="1763"/>
                </a:lnTo>
                <a:lnTo>
                  <a:pt x="1335" y="1763"/>
                </a:lnTo>
                <a:lnTo>
                  <a:pt x="1335" y="1762"/>
                </a:lnTo>
                <a:lnTo>
                  <a:pt x="1335" y="1760"/>
                </a:lnTo>
                <a:lnTo>
                  <a:pt x="1334" y="1759"/>
                </a:lnTo>
                <a:lnTo>
                  <a:pt x="1336" y="1759"/>
                </a:lnTo>
                <a:lnTo>
                  <a:pt x="1335" y="1756"/>
                </a:lnTo>
                <a:lnTo>
                  <a:pt x="1335" y="1755"/>
                </a:lnTo>
                <a:lnTo>
                  <a:pt x="1334" y="1756"/>
                </a:lnTo>
                <a:lnTo>
                  <a:pt x="1332" y="1756"/>
                </a:lnTo>
                <a:lnTo>
                  <a:pt x="1332" y="1758"/>
                </a:lnTo>
                <a:lnTo>
                  <a:pt x="1332" y="1759"/>
                </a:lnTo>
                <a:lnTo>
                  <a:pt x="1334" y="1759"/>
                </a:lnTo>
                <a:close/>
                <a:moveTo>
                  <a:pt x="1336" y="1767"/>
                </a:moveTo>
                <a:lnTo>
                  <a:pt x="1335" y="1767"/>
                </a:lnTo>
                <a:lnTo>
                  <a:pt x="1334" y="1767"/>
                </a:lnTo>
                <a:lnTo>
                  <a:pt x="1334" y="1770"/>
                </a:lnTo>
                <a:lnTo>
                  <a:pt x="1335" y="1770"/>
                </a:lnTo>
                <a:lnTo>
                  <a:pt x="1336" y="1770"/>
                </a:lnTo>
                <a:lnTo>
                  <a:pt x="1339" y="1771"/>
                </a:lnTo>
                <a:lnTo>
                  <a:pt x="1338" y="1767"/>
                </a:lnTo>
                <a:lnTo>
                  <a:pt x="1336" y="1767"/>
                </a:lnTo>
                <a:close/>
                <a:moveTo>
                  <a:pt x="1361" y="1778"/>
                </a:moveTo>
                <a:lnTo>
                  <a:pt x="1360" y="1781"/>
                </a:lnTo>
                <a:lnTo>
                  <a:pt x="1361" y="1781"/>
                </a:lnTo>
                <a:lnTo>
                  <a:pt x="1361" y="1778"/>
                </a:lnTo>
                <a:lnTo>
                  <a:pt x="1361" y="1777"/>
                </a:lnTo>
                <a:lnTo>
                  <a:pt x="1361" y="1774"/>
                </a:lnTo>
                <a:lnTo>
                  <a:pt x="1361" y="1771"/>
                </a:lnTo>
                <a:lnTo>
                  <a:pt x="1355" y="1771"/>
                </a:lnTo>
                <a:lnTo>
                  <a:pt x="1355" y="1773"/>
                </a:lnTo>
                <a:lnTo>
                  <a:pt x="1355" y="1774"/>
                </a:lnTo>
                <a:lnTo>
                  <a:pt x="1354" y="1777"/>
                </a:lnTo>
                <a:lnTo>
                  <a:pt x="1354" y="1778"/>
                </a:lnTo>
                <a:lnTo>
                  <a:pt x="1361" y="1778"/>
                </a:lnTo>
                <a:close/>
                <a:moveTo>
                  <a:pt x="1351" y="1702"/>
                </a:moveTo>
                <a:lnTo>
                  <a:pt x="1351" y="1705"/>
                </a:lnTo>
                <a:lnTo>
                  <a:pt x="1353" y="1705"/>
                </a:lnTo>
                <a:lnTo>
                  <a:pt x="1353" y="1703"/>
                </a:lnTo>
                <a:lnTo>
                  <a:pt x="1354" y="1703"/>
                </a:lnTo>
                <a:lnTo>
                  <a:pt x="1354" y="1703"/>
                </a:lnTo>
                <a:lnTo>
                  <a:pt x="1360" y="1703"/>
                </a:lnTo>
                <a:lnTo>
                  <a:pt x="1364" y="1703"/>
                </a:lnTo>
                <a:lnTo>
                  <a:pt x="1365" y="1703"/>
                </a:lnTo>
                <a:lnTo>
                  <a:pt x="1366" y="1702"/>
                </a:lnTo>
                <a:lnTo>
                  <a:pt x="1368" y="1702"/>
                </a:lnTo>
                <a:lnTo>
                  <a:pt x="1369" y="1702"/>
                </a:lnTo>
                <a:lnTo>
                  <a:pt x="1369" y="1703"/>
                </a:lnTo>
                <a:lnTo>
                  <a:pt x="1370" y="1703"/>
                </a:lnTo>
                <a:lnTo>
                  <a:pt x="1372" y="1703"/>
                </a:lnTo>
                <a:lnTo>
                  <a:pt x="1372" y="1705"/>
                </a:lnTo>
                <a:lnTo>
                  <a:pt x="1373" y="1703"/>
                </a:lnTo>
                <a:lnTo>
                  <a:pt x="1379" y="1698"/>
                </a:lnTo>
                <a:lnTo>
                  <a:pt x="1385" y="1697"/>
                </a:lnTo>
                <a:lnTo>
                  <a:pt x="1388" y="1695"/>
                </a:lnTo>
                <a:lnTo>
                  <a:pt x="1389" y="1694"/>
                </a:lnTo>
                <a:lnTo>
                  <a:pt x="1391" y="1694"/>
                </a:lnTo>
                <a:lnTo>
                  <a:pt x="1393" y="1692"/>
                </a:lnTo>
                <a:lnTo>
                  <a:pt x="1396" y="1691"/>
                </a:lnTo>
                <a:lnTo>
                  <a:pt x="1398" y="1688"/>
                </a:lnTo>
                <a:lnTo>
                  <a:pt x="1398" y="1686"/>
                </a:lnTo>
                <a:lnTo>
                  <a:pt x="1398" y="1683"/>
                </a:lnTo>
                <a:lnTo>
                  <a:pt x="1398" y="1680"/>
                </a:lnTo>
                <a:lnTo>
                  <a:pt x="1396" y="1677"/>
                </a:lnTo>
                <a:lnTo>
                  <a:pt x="1395" y="1676"/>
                </a:lnTo>
                <a:lnTo>
                  <a:pt x="1392" y="1675"/>
                </a:lnTo>
                <a:lnTo>
                  <a:pt x="1392" y="1673"/>
                </a:lnTo>
                <a:lnTo>
                  <a:pt x="1391" y="1673"/>
                </a:lnTo>
                <a:lnTo>
                  <a:pt x="1389" y="1671"/>
                </a:lnTo>
                <a:lnTo>
                  <a:pt x="1388" y="1669"/>
                </a:lnTo>
                <a:lnTo>
                  <a:pt x="1388" y="1667"/>
                </a:lnTo>
                <a:lnTo>
                  <a:pt x="1387" y="1665"/>
                </a:lnTo>
                <a:lnTo>
                  <a:pt x="1387" y="1664"/>
                </a:lnTo>
                <a:lnTo>
                  <a:pt x="1387" y="1663"/>
                </a:lnTo>
                <a:lnTo>
                  <a:pt x="1387" y="1661"/>
                </a:lnTo>
                <a:lnTo>
                  <a:pt x="1385" y="1660"/>
                </a:lnTo>
                <a:lnTo>
                  <a:pt x="1385" y="1658"/>
                </a:lnTo>
                <a:lnTo>
                  <a:pt x="1385" y="1657"/>
                </a:lnTo>
                <a:lnTo>
                  <a:pt x="1385" y="1656"/>
                </a:lnTo>
                <a:lnTo>
                  <a:pt x="1384" y="1656"/>
                </a:lnTo>
                <a:lnTo>
                  <a:pt x="1384" y="1654"/>
                </a:lnTo>
                <a:lnTo>
                  <a:pt x="1383" y="1653"/>
                </a:lnTo>
                <a:lnTo>
                  <a:pt x="1383" y="1652"/>
                </a:lnTo>
                <a:lnTo>
                  <a:pt x="1383" y="1650"/>
                </a:lnTo>
                <a:lnTo>
                  <a:pt x="1381" y="1649"/>
                </a:lnTo>
                <a:lnTo>
                  <a:pt x="1380" y="1646"/>
                </a:lnTo>
                <a:lnTo>
                  <a:pt x="1379" y="1643"/>
                </a:lnTo>
                <a:lnTo>
                  <a:pt x="1377" y="1643"/>
                </a:lnTo>
                <a:lnTo>
                  <a:pt x="1376" y="1643"/>
                </a:lnTo>
                <a:lnTo>
                  <a:pt x="1374" y="1642"/>
                </a:lnTo>
                <a:lnTo>
                  <a:pt x="1373" y="1643"/>
                </a:lnTo>
                <a:lnTo>
                  <a:pt x="1372" y="1643"/>
                </a:lnTo>
                <a:lnTo>
                  <a:pt x="1370" y="1645"/>
                </a:lnTo>
                <a:lnTo>
                  <a:pt x="1369" y="1646"/>
                </a:lnTo>
                <a:lnTo>
                  <a:pt x="1369" y="1648"/>
                </a:lnTo>
                <a:lnTo>
                  <a:pt x="1368" y="1649"/>
                </a:lnTo>
                <a:lnTo>
                  <a:pt x="1365" y="1654"/>
                </a:lnTo>
                <a:lnTo>
                  <a:pt x="1365" y="1656"/>
                </a:lnTo>
                <a:lnTo>
                  <a:pt x="1364" y="1656"/>
                </a:lnTo>
                <a:lnTo>
                  <a:pt x="1362" y="1657"/>
                </a:lnTo>
                <a:lnTo>
                  <a:pt x="1361" y="1657"/>
                </a:lnTo>
                <a:lnTo>
                  <a:pt x="1360" y="1657"/>
                </a:lnTo>
                <a:lnTo>
                  <a:pt x="1358" y="1657"/>
                </a:lnTo>
                <a:lnTo>
                  <a:pt x="1358" y="1658"/>
                </a:lnTo>
                <a:lnTo>
                  <a:pt x="1357" y="1660"/>
                </a:lnTo>
                <a:lnTo>
                  <a:pt x="1357" y="1661"/>
                </a:lnTo>
                <a:lnTo>
                  <a:pt x="1357" y="1663"/>
                </a:lnTo>
                <a:lnTo>
                  <a:pt x="1357" y="1664"/>
                </a:lnTo>
                <a:lnTo>
                  <a:pt x="1357" y="1665"/>
                </a:lnTo>
                <a:lnTo>
                  <a:pt x="1358" y="1677"/>
                </a:lnTo>
                <a:lnTo>
                  <a:pt x="1358" y="1679"/>
                </a:lnTo>
                <a:lnTo>
                  <a:pt x="1358" y="1680"/>
                </a:lnTo>
                <a:lnTo>
                  <a:pt x="1360" y="1680"/>
                </a:lnTo>
                <a:lnTo>
                  <a:pt x="1360" y="1682"/>
                </a:lnTo>
                <a:lnTo>
                  <a:pt x="1361" y="1682"/>
                </a:lnTo>
                <a:lnTo>
                  <a:pt x="1361" y="1683"/>
                </a:lnTo>
                <a:lnTo>
                  <a:pt x="1362" y="1692"/>
                </a:lnTo>
                <a:lnTo>
                  <a:pt x="1362" y="1694"/>
                </a:lnTo>
                <a:lnTo>
                  <a:pt x="1361" y="1694"/>
                </a:lnTo>
                <a:lnTo>
                  <a:pt x="1360" y="1694"/>
                </a:lnTo>
                <a:lnTo>
                  <a:pt x="1358" y="1692"/>
                </a:lnTo>
                <a:lnTo>
                  <a:pt x="1357" y="1691"/>
                </a:lnTo>
                <a:lnTo>
                  <a:pt x="1355" y="1691"/>
                </a:lnTo>
                <a:lnTo>
                  <a:pt x="1354" y="1691"/>
                </a:lnTo>
                <a:lnTo>
                  <a:pt x="1354" y="1690"/>
                </a:lnTo>
                <a:lnTo>
                  <a:pt x="1354" y="1690"/>
                </a:lnTo>
                <a:lnTo>
                  <a:pt x="1353" y="1690"/>
                </a:lnTo>
                <a:lnTo>
                  <a:pt x="1351" y="1690"/>
                </a:lnTo>
                <a:lnTo>
                  <a:pt x="1350" y="1688"/>
                </a:lnTo>
                <a:lnTo>
                  <a:pt x="1349" y="1688"/>
                </a:lnTo>
                <a:lnTo>
                  <a:pt x="1349" y="1688"/>
                </a:lnTo>
                <a:lnTo>
                  <a:pt x="1347" y="1688"/>
                </a:lnTo>
                <a:lnTo>
                  <a:pt x="1346" y="1687"/>
                </a:lnTo>
                <a:lnTo>
                  <a:pt x="1346" y="1686"/>
                </a:lnTo>
                <a:lnTo>
                  <a:pt x="1345" y="1686"/>
                </a:lnTo>
                <a:lnTo>
                  <a:pt x="1343" y="1686"/>
                </a:lnTo>
                <a:lnTo>
                  <a:pt x="1342" y="1686"/>
                </a:lnTo>
                <a:lnTo>
                  <a:pt x="1340" y="1684"/>
                </a:lnTo>
                <a:lnTo>
                  <a:pt x="1340" y="1683"/>
                </a:lnTo>
                <a:lnTo>
                  <a:pt x="1339" y="1683"/>
                </a:lnTo>
                <a:lnTo>
                  <a:pt x="1338" y="1683"/>
                </a:lnTo>
                <a:lnTo>
                  <a:pt x="1336" y="1683"/>
                </a:lnTo>
                <a:lnTo>
                  <a:pt x="1336" y="1684"/>
                </a:lnTo>
                <a:lnTo>
                  <a:pt x="1339" y="1684"/>
                </a:lnTo>
                <a:lnTo>
                  <a:pt x="1339" y="1686"/>
                </a:lnTo>
                <a:lnTo>
                  <a:pt x="1338" y="1686"/>
                </a:lnTo>
                <a:lnTo>
                  <a:pt x="1335" y="1686"/>
                </a:lnTo>
                <a:lnTo>
                  <a:pt x="1334" y="1686"/>
                </a:lnTo>
                <a:lnTo>
                  <a:pt x="1330" y="1687"/>
                </a:lnTo>
                <a:lnTo>
                  <a:pt x="1330" y="1688"/>
                </a:lnTo>
                <a:lnTo>
                  <a:pt x="1331" y="1691"/>
                </a:lnTo>
                <a:lnTo>
                  <a:pt x="1334" y="1691"/>
                </a:lnTo>
                <a:lnTo>
                  <a:pt x="1335" y="1691"/>
                </a:lnTo>
                <a:lnTo>
                  <a:pt x="1335" y="1692"/>
                </a:lnTo>
                <a:lnTo>
                  <a:pt x="1336" y="1695"/>
                </a:lnTo>
                <a:lnTo>
                  <a:pt x="1334" y="1695"/>
                </a:lnTo>
                <a:lnTo>
                  <a:pt x="1335" y="1698"/>
                </a:lnTo>
                <a:lnTo>
                  <a:pt x="1336" y="1698"/>
                </a:lnTo>
                <a:lnTo>
                  <a:pt x="1338" y="1698"/>
                </a:lnTo>
                <a:lnTo>
                  <a:pt x="1339" y="1698"/>
                </a:lnTo>
                <a:lnTo>
                  <a:pt x="1342" y="1698"/>
                </a:lnTo>
                <a:lnTo>
                  <a:pt x="1340" y="1695"/>
                </a:lnTo>
                <a:lnTo>
                  <a:pt x="1339" y="1695"/>
                </a:lnTo>
                <a:lnTo>
                  <a:pt x="1338" y="1692"/>
                </a:lnTo>
                <a:lnTo>
                  <a:pt x="1339" y="1692"/>
                </a:lnTo>
                <a:lnTo>
                  <a:pt x="1339" y="1691"/>
                </a:lnTo>
                <a:lnTo>
                  <a:pt x="1340" y="1691"/>
                </a:lnTo>
                <a:lnTo>
                  <a:pt x="1342" y="1691"/>
                </a:lnTo>
                <a:lnTo>
                  <a:pt x="1342" y="1692"/>
                </a:lnTo>
                <a:lnTo>
                  <a:pt x="1343" y="1695"/>
                </a:lnTo>
                <a:lnTo>
                  <a:pt x="1343" y="1698"/>
                </a:lnTo>
                <a:lnTo>
                  <a:pt x="1346" y="1698"/>
                </a:lnTo>
                <a:lnTo>
                  <a:pt x="1346" y="1697"/>
                </a:lnTo>
                <a:lnTo>
                  <a:pt x="1347" y="1697"/>
                </a:lnTo>
                <a:lnTo>
                  <a:pt x="1349" y="1697"/>
                </a:lnTo>
                <a:lnTo>
                  <a:pt x="1350" y="1697"/>
                </a:lnTo>
                <a:lnTo>
                  <a:pt x="1351" y="1697"/>
                </a:lnTo>
                <a:lnTo>
                  <a:pt x="1353" y="1697"/>
                </a:lnTo>
                <a:lnTo>
                  <a:pt x="1354" y="1698"/>
                </a:lnTo>
                <a:lnTo>
                  <a:pt x="1353" y="1698"/>
                </a:lnTo>
                <a:lnTo>
                  <a:pt x="1353" y="1699"/>
                </a:lnTo>
                <a:lnTo>
                  <a:pt x="1351" y="1699"/>
                </a:lnTo>
                <a:lnTo>
                  <a:pt x="1350" y="1699"/>
                </a:lnTo>
                <a:lnTo>
                  <a:pt x="1351" y="1702"/>
                </a:lnTo>
                <a:close/>
                <a:moveTo>
                  <a:pt x="1331" y="1683"/>
                </a:moveTo>
                <a:lnTo>
                  <a:pt x="1331" y="1682"/>
                </a:lnTo>
                <a:lnTo>
                  <a:pt x="1328" y="1680"/>
                </a:lnTo>
                <a:lnTo>
                  <a:pt x="1328" y="1682"/>
                </a:lnTo>
                <a:lnTo>
                  <a:pt x="1327" y="1682"/>
                </a:lnTo>
                <a:lnTo>
                  <a:pt x="1328" y="1686"/>
                </a:lnTo>
                <a:lnTo>
                  <a:pt x="1328" y="1683"/>
                </a:lnTo>
                <a:lnTo>
                  <a:pt x="1331" y="1683"/>
                </a:lnTo>
                <a:close/>
                <a:moveTo>
                  <a:pt x="1330" y="1555"/>
                </a:moveTo>
                <a:lnTo>
                  <a:pt x="1330" y="1558"/>
                </a:lnTo>
                <a:lnTo>
                  <a:pt x="1330" y="1558"/>
                </a:lnTo>
                <a:lnTo>
                  <a:pt x="1332" y="1558"/>
                </a:lnTo>
                <a:lnTo>
                  <a:pt x="1334" y="1559"/>
                </a:lnTo>
                <a:lnTo>
                  <a:pt x="1335" y="1559"/>
                </a:lnTo>
                <a:lnTo>
                  <a:pt x="1336" y="1559"/>
                </a:lnTo>
                <a:lnTo>
                  <a:pt x="1338" y="1559"/>
                </a:lnTo>
                <a:lnTo>
                  <a:pt x="1340" y="1561"/>
                </a:lnTo>
                <a:lnTo>
                  <a:pt x="1340" y="1559"/>
                </a:lnTo>
                <a:lnTo>
                  <a:pt x="1340" y="1558"/>
                </a:lnTo>
                <a:lnTo>
                  <a:pt x="1342" y="1558"/>
                </a:lnTo>
                <a:lnTo>
                  <a:pt x="1342" y="1559"/>
                </a:lnTo>
                <a:lnTo>
                  <a:pt x="1342" y="1561"/>
                </a:lnTo>
                <a:lnTo>
                  <a:pt x="1345" y="1561"/>
                </a:lnTo>
                <a:lnTo>
                  <a:pt x="1346" y="1562"/>
                </a:lnTo>
                <a:lnTo>
                  <a:pt x="1347" y="1562"/>
                </a:lnTo>
                <a:lnTo>
                  <a:pt x="1349" y="1562"/>
                </a:lnTo>
                <a:lnTo>
                  <a:pt x="1350" y="1562"/>
                </a:lnTo>
                <a:lnTo>
                  <a:pt x="1353" y="1563"/>
                </a:lnTo>
                <a:lnTo>
                  <a:pt x="1354" y="1563"/>
                </a:lnTo>
                <a:lnTo>
                  <a:pt x="1354" y="1562"/>
                </a:lnTo>
                <a:lnTo>
                  <a:pt x="1355" y="1558"/>
                </a:lnTo>
                <a:lnTo>
                  <a:pt x="1357" y="1558"/>
                </a:lnTo>
                <a:lnTo>
                  <a:pt x="1355" y="1559"/>
                </a:lnTo>
                <a:lnTo>
                  <a:pt x="1355" y="1562"/>
                </a:lnTo>
                <a:lnTo>
                  <a:pt x="1355" y="1563"/>
                </a:lnTo>
                <a:lnTo>
                  <a:pt x="1361" y="1565"/>
                </a:lnTo>
                <a:lnTo>
                  <a:pt x="1361" y="1563"/>
                </a:lnTo>
                <a:lnTo>
                  <a:pt x="1361" y="1561"/>
                </a:lnTo>
                <a:lnTo>
                  <a:pt x="1360" y="1561"/>
                </a:lnTo>
                <a:lnTo>
                  <a:pt x="1358" y="1561"/>
                </a:lnTo>
                <a:lnTo>
                  <a:pt x="1358" y="1559"/>
                </a:lnTo>
                <a:lnTo>
                  <a:pt x="1360" y="1558"/>
                </a:lnTo>
                <a:lnTo>
                  <a:pt x="1360" y="1558"/>
                </a:lnTo>
                <a:lnTo>
                  <a:pt x="1358" y="1556"/>
                </a:lnTo>
                <a:lnTo>
                  <a:pt x="1357" y="1556"/>
                </a:lnTo>
                <a:lnTo>
                  <a:pt x="1354" y="1558"/>
                </a:lnTo>
                <a:lnTo>
                  <a:pt x="1354" y="1558"/>
                </a:lnTo>
                <a:lnTo>
                  <a:pt x="1353" y="1558"/>
                </a:lnTo>
                <a:lnTo>
                  <a:pt x="1354" y="1558"/>
                </a:lnTo>
                <a:lnTo>
                  <a:pt x="1354" y="1556"/>
                </a:lnTo>
                <a:lnTo>
                  <a:pt x="1353" y="1555"/>
                </a:lnTo>
                <a:lnTo>
                  <a:pt x="1354" y="1552"/>
                </a:lnTo>
                <a:lnTo>
                  <a:pt x="1353" y="1551"/>
                </a:lnTo>
                <a:lnTo>
                  <a:pt x="1351" y="1551"/>
                </a:lnTo>
                <a:lnTo>
                  <a:pt x="1351" y="1550"/>
                </a:lnTo>
                <a:lnTo>
                  <a:pt x="1353" y="1550"/>
                </a:lnTo>
                <a:lnTo>
                  <a:pt x="1354" y="1551"/>
                </a:lnTo>
                <a:lnTo>
                  <a:pt x="1354" y="1548"/>
                </a:lnTo>
                <a:lnTo>
                  <a:pt x="1355" y="1547"/>
                </a:lnTo>
                <a:lnTo>
                  <a:pt x="1355" y="1546"/>
                </a:lnTo>
                <a:lnTo>
                  <a:pt x="1354" y="1546"/>
                </a:lnTo>
                <a:lnTo>
                  <a:pt x="1354" y="1544"/>
                </a:lnTo>
                <a:lnTo>
                  <a:pt x="1351" y="1546"/>
                </a:lnTo>
                <a:lnTo>
                  <a:pt x="1350" y="1544"/>
                </a:lnTo>
                <a:lnTo>
                  <a:pt x="1351" y="1543"/>
                </a:lnTo>
                <a:lnTo>
                  <a:pt x="1353" y="1541"/>
                </a:lnTo>
                <a:lnTo>
                  <a:pt x="1354" y="1541"/>
                </a:lnTo>
                <a:lnTo>
                  <a:pt x="1354" y="1540"/>
                </a:lnTo>
                <a:lnTo>
                  <a:pt x="1354" y="1539"/>
                </a:lnTo>
                <a:lnTo>
                  <a:pt x="1353" y="1536"/>
                </a:lnTo>
                <a:lnTo>
                  <a:pt x="1351" y="1536"/>
                </a:lnTo>
                <a:lnTo>
                  <a:pt x="1353" y="1539"/>
                </a:lnTo>
                <a:lnTo>
                  <a:pt x="1351" y="1539"/>
                </a:lnTo>
                <a:lnTo>
                  <a:pt x="1350" y="1536"/>
                </a:lnTo>
                <a:lnTo>
                  <a:pt x="1349" y="1537"/>
                </a:lnTo>
                <a:lnTo>
                  <a:pt x="1347" y="1537"/>
                </a:lnTo>
                <a:lnTo>
                  <a:pt x="1346" y="1539"/>
                </a:lnTo>
                <a:lnTo>
                  <a:pt x="1345" y="1540"/>
                </a:lnTo>
                <a:lnTo>
                  <a:pt x="1345" y="1541"/>
                </a:lnTo>
                <a:lnTo>
                  <a:pt x="1346" y="1543"/>
                </a:lnTo>
                <a:lnTo>
                  <a:pt x="1345" y="1544"/>
                </a:lnTo>
                <a:lnTo>
                  <a:pt x="1343" y="1544"/>
                </a:lnTo>
                <a:lnTo>
                  <a:pt x="1342" y="1543"/>
                </a:lnTo>
                <a:lnTo>
                  <a:pt x="1340" y="1543"/>
                </a:lnTo>
                <a:lnTo>
                  <a:pt x="1340" y="1541"/>
                </a:lnTo>
                <a:lnTo>
                  <a:pt x="1339" y="1541"/>
                </a:lnTo>
                <a:lnTo>
                  <a:pt x="1338" y="1544"/>
                </a:lnTo>
                <a:lnTo>
                  <a:pt x="1336" y="1543"/>
                </a:lnTo>
                <a:lnTo>
                  <a:pt x="1339" y="1540"/>
                </a:lnTo>
                <a:lnTo>
                  <a:pt x="1338" y="1540"/>
                </a:lnTo>
                <a:lnTo>
                  <a:pt x="1335" y="1541"/>
                </a:lnTo>
                <a:lnTo>
                  <a:pt x="1334" y="1544"/>
                </a:lnTo>
                <a:lnTo>
                  <a:pt x="1335" y="1546"/>
                </a:lnTo>
                <a:lnTo>
                  <a:pt x="1335" y="1547"/>
                </a:lnTo>
                <a:lnTo>
                  <a:pt x="1335" y="1548"/>
                </a:lnTo>
                <a:lnTo>
                  <a:pt x="1334" y="1550"/>
                </a:lnTo>
                <a:lnTo>
                  <a:pt x="1331" y="1548"/>
                </a:lnTo>
                <a:lnTo>
                  <a:pt x="1330" y="1548"/>
                </a:lnTo>
                <a:lnTo>
                  <a:pt x="1331" y="1547"/>
                </a:lnTo>
                <a:lnTo>
                  <a:pt x="1328" y="1547"/>
                </a:lnTo>
                <a:lnTo>
                  <a:pt x="1327" y="1548"/>
                </a:lnTo>
                <a:lnTo>
                  <a:pt x="1326" y="1548"/>
                </a:lnTo>
                <a:lnTo>
                  <a:pt x="1326" y="1550"/>
                </a:lnTo>
                <a:lnTo>
                  <a:pt x="1330" y="1550"/>
                </a:lnTo>
                <a:lnTo>
                  <a:pt x="1330" y="1551"/>
                </a:lnTo>
                <a:lnTo>
                  <a:pt x="1330" y="1552"/>
                </a:lnTo>
                <a:lnTo>
                  <a:pt x="1328" y="1552"/>
                </a:lnTo>
                <a:lnTo>
                  <a:pt x="1326" y="1551"/>
                </a:lnTo>
                <a:lnTo>
                  <a:pt x="1324" y="1551"/>
                </a:lnTo>
                <a:lnTo>
                  <a:pt x="1324" y="1547"/>
                </a:lnTo>
                <a:lnTo>
                  <a:pt x="1323" y="1547"/>
                </a:lnTo>
                <a:lnTo>
                  <a:pt x="1323" y="1546"/>
                </a:lnTo>
                <a:lnTo>
                  <a:pt x="1323" y="1544"/>
                </a:lnTo>
                <a:lnTo>
                  <a:pt x="1324" y="1544"/>
                </a:lnTo>
                <a:lnTo>
                  <a:pt x="1328" y="1544"/>
                </a:lnTo>
                <a:lnTo>
                  <a:pt x="1328" y="1541"/>
                </a:lnTo>
                <a:lnTo>
                  <a:pt x="1328" y="1540"/>
                </a:lnTo>
                <a:lnTo>
                  <a:pt x="1326" y="1541"/>
                </a:lnTo>
                <a:lnTo>
                  <a:pt x="1324" y="1541"/>
                </a:lnTo>
                <a:lnTo>
                  <a:pt x="1323" y="1541"/>
                </a:lnTo>
                <a:lnTo>
                  <a:pt x="1321" y="1541"/>
                </a:lnTo>
                <a:lnTo>
                  <a:pt x="1321" y="1541"/>
                </a:lnTo>
                <a:lnTo>
                  <a:pt x="1321" y="1544"/>
                </a:lnTo>
                <a:lnTo>
                  <a:pt x="1321" y="1546"/>
                </a:lnTo>
                <a:lnTo>
                  <a:pt x="1320" y="1546"/>
                </a:lnTo>
                <a:lnTo>
                  <a:pt x="1320" y="1544"/>
                </a:lnTo>
                <a:lnTo>
                  <a:pt x="1320" y="1541"/>
                </a:lnTo>
                <a:lnTo>
                  <a:pt x="1319" y="1541"/>
                </a:lnTo>
                <a:lnTo>
                  <a:pt x="1317" y="1541"/>
                </a:lnTo>
                <a:lnTo>
                  <a:pt x="1316" y="1541"/>
                </a:lnTo>
                <a:lnTo>
                  <a:pt x="1313" y="1541"/>
                </a:lnTo>
                <a:lnTo>
                  <a:pt x="1312" y="1540"/>
                </a:lnTo>
                <a:lnTo>
                  <a:pt x="1311" y="1539"/>
                </a:lnTo>
                <a:lnTo>
                  <a:pt x="1311" y="1537"/>
                </a:lnTo>
                <a:lnTo>
                  <a:pt x="1309" y="1536"/>
                </a:lnTo>
                <a:lnTo>
                  <a:pt x="1311" y="1539"/>
                </a:lnTo>
                <a:lnTo>
                  <a:pt x="1315" y="1547"/>
                </a:lnTo>
                <a:lnTo>
                  <a:pt x="1316" y="1550"/>
                </a:lnTo>
                <a:lnTo>
                  <a:pt x="1319" y="1555"/>
                </a:lnTo>
                <a:lnTo>
                  <a:pt x="1319" y="1556"/>
                </a:lnTo>
                <a:lnTo>
                  <a:pt x="1321" y="1558"/>
                </a:lnTo>
                <a:lnTo>
                  <a:pt x="1323" y="1558"/>
                </a:lnTo>
                <a:lnTo>
                  <a:pt x="1323" y="1556"/>
                </a:lnTo>
                <a:lnTo>
                  <a:pt x="1323" y="1554"/>
                </a:lnTo>
                <a:lnTo>
                  <a:pt x="1324" y="1555"/>
                </a:lnTo>
                <a:lnTo>
                  <a:pt x="1324" y="1556"/>
                </a:lnTo>
                <a:lnTo>
                  <a:pt x="1324" y="1558"/>
                </a:lnTo>
                <a:lnTo>
                  <a:pt x="1326" y="1558"/>
                </a:lnTo>
                <a:lnTo>
                  <a:pt x="1327" y="1555"/>
                </a:lnTo>
                <a:lnTo>
                  <a:pt x="1328" y="1555"/>
                </a:lnTo>
                <a:lnTo>
                  <a:pt x="1330" y="1555"/>
                </a:lnTo>
                <a:close/>
                <a:moveTo>
                  <a:pt x="1312" y="1460"/>
                </a:moveTo>
                <a:lnTo>
                  <a:pt x="1312" y="1459"/>
                </a:lnTo>
                <a:lnTo>
                  <a:pt x="1311" y="1459"/>
                </a:lnTo>
                <a:lnTo>
                  <a:pt x="1311" y="1460"/>
                </a:lnTo>
                <a:lnTo>
                  <a:pt x="1312" y="1460"/>
                </a:lnTo>
                <a:close/>
                <a:moveTo>
                  <a:pt x="1334" y="1525"/>
                </a:moveTo>
                <a:lnTo>
                  <a:pt x="1334" y="1527"/>
                </a:lnTo>
                <a:lnTo>
                  <a:pt x="1332" y="1528"/>
                </a:lnTo>
                <a:lnTo>
                  <a:pt x="1331" y="1527"/>
                </a:lnTo>
                <a:lnTo>
                  <a:pt x="1330" y="1527"/>
                </a:lnTo>
                <a:lnTo>
                  <a:pt x="1330" y="1528"/>
                </a:lnTo>
                <a:lnTo>
                  <a:pt x="1332" y="1529"/>
                </a:lnTo>
                <a:lnTo>
                  <a:pt x="1331" y="1531"/>
                </a:lnTo>
                <a:lnTo>
                  <a:pt x="1332" y="1531"/>
                </a:lnTo>
                <a:lnTo>
                  <a:pt x="1334" y="1532"/>
                </a:lnTo>
                <a:lnTo>
                  <a:pt x="1335" y="1533"/>
                </a:lnTo>
                <a:lnTo>
                  <a:pt x="1332" y="1535"/>
                </a:lnTo>
                <a:lnTo>
                  <a:pt x="1335" y="1536"/>
                </a:lnTo>
                <a:lnTo>
                  <a:pt x="1336" y="1533"/>
                </a:lnTo>
                <a:lnTo>
                  <a:pt x="1335" y="1533"/>
                </a:lnTo>
                <a:lnTo>
                  <a:pt x="1336" y="1531"/>
                </a:lnTo>
                <a:lnTo>
                  <a:pt x="1338" y="1532"/>
                </a:lnTo>
                <a:lnTo>
                  <a:pt x="1338" y="1531"/>
                </a:lnTo>
                <a:lnTo>
                  <a:pt x="1339" y="1529"/>
                </a:lnTo>
                <a:lnTo>
                  <a:pt x="1338" y="1528"/>
                </a:lnTo>
                <a:lnTo>
                  <a:pt x="1336" y="1528"/>
                </a:lnTo>
                <a:lnTo>
                  <a:pt x="1334" y="1525"/>
                </a:lnTo>
                <a:lnTo>
                  <a:pt x="1335" y="1525"/>
                </a:lnTo>
                <a:lnTo>
                  <a:pt x="1332" y="1524"/>
                </a:lnTo>
                <a:lnTo>
                  <a:pt x="1331" y="1525"/>
                </a:lnTo>
                <a:lnTo>
                  <a:pt x="1332" y="1525"/>
                </a:lnTo>
                <a:lnTo>
                  <a:pt x="1334" y="1525"/>
                </a:lnTo>
                <a:close/>
                <a:moveTo>
                  <a:pt x="1358" y="1552"/>
                </a:moveTo>
                <a:lnTo>
                  <a:pt x="1358" y="1551"/>
                </a:lnTo>
                <a:lnTo>
                  <a:pt x="1360" y="1550"/>
                </a:lnTo>
                <a:lnTo>
                  <a:pt x="1358" y="1548"/>
                </a:lnTo>
                <a:lnTo>
                  <a:pt x="1357" y="1547"/>
                </a:lnTo>
                <a:lnTo>
                  <a:pt x="1355" y="1550"/>
                </a:lnTo>
                <a:lnTo>
                  <a:pt x="1354" y="1550"/>
                </a:lnTo>
                <a:lnTo>
                  <a:pt x="1354" y="1551"/>
                </a:lnTo>
                <a:lnTo>
                  <a:pt x="1354" y="1552"/>
                </a:lnTo>
                <a:lnTo>
                  <a:pt x="1355" y="1554"/>
                </a:lnTo>
                <a:lnTo>
                  <a:pt x="1357" y="1555"/>
                </a:lnTo>
                <a:lnTo>
                  <a:pt x="1358" y="1555"/>
                </a:lnTo>
                <a:lnTo>
                  <a:pt x="1360" y="1556"/>
                </a:lnTo>
                <a:lnTo>
                  <a:pt x="1361" y="1554"/>
                </a:lnTo>
                <a:lnTo>
                  <a:pt x="1362" y="1551"/>
                </a:lnTo>
                <a:lnTo>
                  <a:pt x="1361" y="1551"/>
                </a:lnTo>
                <a:lnTo>
                  <a:pt x="1361" y="1550"/>
                </a:lnTo>
                <a:lnTo>
                  <a:pt x="1364" y="1547"/>
                </a:lnTo>
                <a:lnTo>
                  <a:pt x="1364" y="1548"/>
                </a:lnTo>
                <a:lnTo>
                  <a:pt x="1365" y="1548"/>
                </a:lnTo>
                <a:lnTo>
                  <a:pt x="1366" y="1550"/>
                </a:lnTo>
                <a:lnTo>
                  <a:pt x="1364" y="1551"/>
                </a:lnTo>
                <a:lnTo>
                  <a:pt x="1365" y="1552"/>
                </a:lnTo>
                <a:lnTo>
                  <a:pt x="1366" y="1552"/>
                </a:lnTo>
                <a:lnTo>
                  <a:pt x="1366" y="1554"/>
                </a:lnTo>
                <a:lnTo>
                  <a:pt x="1369" y="1551"/>
                </a:lnTo>
                <a:lnTo>
                  <a:pt x="1368" y="1551"/>
                </a:lnTo>
                <a:lnTo>
                  <a:pt x="1366" y="1550"/>
                </a:lnTo>
                <a:lnTo>
                  <a:pt x="1369" y="1548"/>
                </a:lnTo>
                <a:lnTo>
                  <a:pt x="1368" y="1547"/>
                </a:lnTo>
                <a:lnTo>
                  <a:pt x="1366" y="1547"/>
                </a:lnTo>
                <a:lnTo>
                  <a:pt x="1366" y="1546"/>
                </a:lnTo>
                <a:lnTo>
                  <a:pt x="1365" y="1544"/>
                </a:lnTo>
                <a:lnTo>
                  <a:pt x="1366" y="1544"/>
                </a:lnTo>
                <a:lnTo>
                  <a:pt x="1368" y="1544"/>
                </a:lnTo>
                <a:lnTo>
                  <a:pt x="1368" y="1543"/>
                </a:lnTo>
                <a:lnTo>
                  <a:pt x="1370" y="1540"/>
                </a:lnTo>
                <a:lnTo>
                  <a:pt x="1369" y="1540"/>
                </a:lnTo>
                <a:lnTo>
                  <a:pt x="1368" y="1541"/>
                </a:lnTo>
                <a:lnTo>
                  <a:pt x="1366" y="1541"/>
                </a:lnTo>
                <a:lnTo>
                  <a:pt x="1365" y="1540"/>
                </a:lnTo>
                <a:lnTo>
                  <a:pt x="1368" y="1537"/>
                </a:lnTo>
                <a:lnTo>
                  <a:pt x="1370" y="1539"/>
                </a:lnTo>
                <a:lnTo>
                  <a:pt x="1370" y="1537"/>
                </a:lnTo>
                <a:lnTo>
                  <a:pt x="1370" y="1535"/>
                </a:lnTo>
                <a:lnTo>
                  <a:pt x="1369" y="1535"/>
                </a:lnTo>
                <a:lnTo>
                  <a:pt x="1368" y="1533"/>
                </a:lnTo>
                <a:lnTo>
                  <a:pt x="1365" y="1535"/>
                </a:lnTo>
                <a:lnTo>
                  <a:pt x="1365" y="1536"/>
                </a:lnTo>
                <a:lnTo>
                  <a:pt x="1364" y="1535"/>
                </a:lnTo>
                <a:lnTo>
                  <a:pt x="1362" y="1537"/>
                </a:lnTo>
                <a:lnTo>
                  <a:pt x="1361" y="1536"/>
                </a:lnTo>
                <a:lnTo>
                  <a:pt x="1358" y="1539"/>
                </a:lnTo>
                <a:lnTo>
                  <a:pt x="1360" y="1539"/>
                </a:lnTo>
                <a:lnTo>
                  <a:pt x="1361" y="1539"/>
                </a:lnTo>
                <a:lnTo>
                  <a:pt x="1362" y="1537"/>
                </a:lnTo>
                <a:lnTo>
                  <a:pt x="1361" y="1540"/>
                </a:lnTo>
                <a:lnTo>
                  <a:pt x="1361" y="1541"/>
                </a:lnTo>
                <a:lnTo>
                  <a:pt x="1362" y="1541"/>
                </a:lnTo>
                <a:lnTo>
                  <a:pt x="1365" y="1540"/>
                </a:lnTo>
                <a:lnTo>
                  <a:pt x="1364" y="1543"/>
                </a:lnTo>
                <a:lnTo>
                  <a:pt x="1365" y="1543"/>
                </a:lnTo>
                <a:lnTo>
                  <a:pt x="1365" y="1544"/>
                </a:lnTo>
                <a:lnTo>
                  <a:pt x="1362" y="1543"/>
                </a:lnTo>
                <a:lnTo>
                  <a:pt x="1361" y="1544"/>
                </a:lnTo>
                <a:lnTo>
                  <a:pt x="1360" y="1544"/>
                </a:lnTo>
                <a:lnTo>
                  <a:pt x="1358" y="1547"/>
                </a:lnTo>
                <a:lnTo>
                  <a:pt x="1361" y="1544"/>
                </a:lnTo>
                <a:lnTo>
                  <a:pt x="1361" y="1546"/>
                </a:lnTo>
                <a:lnTo>
                  <a:pt x="1360" y="1548"/>
                </a:lnTo>
                <a:lnTo>
                  <a:pt x="1361" y="1548"/>
                </a:lnTo>
                <a:lnTo>
                  <a:pt x="1361" y="1550"/>
                </a:lnTo>
                <a:lnTo>
                  <a:pt x="1358" y="1552"/>
                </a:lnTo>
                <a:close/>
                <a:moveTo>
                  <a:pt x="1361" y="1535"/>
                </a:moveTo>
                <a:lnTo>
                  <a:pt x="1362" y="1533"/>
                </a:lnTo>
                <a:lnTo>
                  <a:pt x="1364" y="1533"/>
                </a:lnTo>
                <a:lnTo>
                  <a:pt x="1362" y="1531"/>
                </a:lnTo>
                <a:lnTo>
                  <a:pt x="1361" y="1531"/>
                </a:lnTo>
                <a:lnTo>
                  <a:pt x="1360" y="1532"/>
                </a:lnTo>
                <a:lnTo>
                  <a:pt x="1361" y="1535"/>
                </a:lnTo>
                <a:close/>
                <a:moveTo>
                  <a:pt x="1372" y="1506"/>
                </a:moveTo>
                <a:lnTo>
                  <a:pt x="1372" y="1507"/>
                </a:lnTo>
                <a:lnTo>
                  <a:pt x="1374" y="1505"/>
                </a:lnTo>
                <a:lnTo>
                  <a:pt x="1373" y="1503"/>
                </a:lnTo>
                <a:lnTo>
                  <a:pt x="1372" y="1506"/>
                </a:lnTo>
                <a:lnTo>
                  <a:pt x="1370" y="1505"/>
                </a:lnTo>
                <a:lnTo>
                  <a:pt x="1368" y="1506"/>
                </a:lnTo>
                <a:lnTo>
                  <a:pt x="1369" y="1506"/>
                </a:lnTo>
                <a:lnTo>
                  <a:pt x="1372" y="1506"/>
                </a:lnTo>
                <a:close/>
                <a:moveTo>
                  <a:pt x="1366" y="1512"/>
                </a:moveTo>
                <a:lnTo>
                  <a:pt x="1366" y="1513"/>
                </a:lnTo>
                <a:lnTo>
                  <a:pt x="1369" y="1512"/>
                </a:lnTo>
                <a:lnTo>
                  <a:pt x="1370" y="1512"/>
                </a:lnTo>
                <a:lnTo>
                  <a:pt x="1372" y="1513"/>
                </a:lnTo>
                <a:lnTo>
                  <a:pt x="1370" y="1513"/>
                </a:lnTo>
                <a:lnTo>
                  <a:pt x="1368" y="1514"/>
                </a:lnTo>
                <a:lnTo>
                  <a:pt x="1368" y="1516"/>
                </a:lnTo>
                <a:lnTo>
                  <a:pt x="1370" y="1516"/>
                </a:lnTo>
                <a:lnTo>
                  <a:pt x="1372" y="1514"/>
                </a:lnTo>
                <a:lnTo>
                  <a:pt x="1372" y="1516"/>
                </a:lnTo>
                <a:lnTo>
                  <a:pt x="1373" y="1517"/>
                </a:lnTo>
                <a:lnTo>
                  <a:pt x="1376" y="1516"/>
                </a:lnTo>
                <a:lnTo>
                  <a:pt x="1374" y="1514"/>
                </a:lnTo>
                <a:lnTo>
                  <a:pt x="1374" y="1513"/>
                </a:lnTo>
                <a:lnTo>
                  <a:pt x="1374" y="1512"/>
                </a:lnTo>
                <a:lnTo>
                  <a:pt x="1373" y="1512"/>
                </a:lnTo>
                <a:lnTo>
                  <a:pt x="1373" y="1510"/>
                </a:lnTo>
                <a:lnTo>
                  <a:pt x="1373" y="1509"/>
                </a:lnTo>
                <a:lnTo>
                  <a:pt x="1372" y="1509"/>
                </a:lnTo>
                <a:lnTo>
                  <a:pt x="1370" y="1509"/>
                </a:lnTo>
                <a:lnTo>
                  <a:pt x="1370" y="1510"/>
                </a:lnTo>
                <a:lnTo>
                  <a:pt x="1369" y="1510"/>
                </a:lnTo>
                <a:lnTo>
                  <a:pt x="1366" y="1512"/>
                </a:lnTo>
                <a:close/>
                <a:moveTo>
                  <a:pt x="1384" y="1512"/>
                </a:moveTo>
                <a:lnTo>
                  <a:pt x="1385" y="1510"/>
                </a:lnTo>
                <a:lnTo>
                  <a:pt x="1387" y="1507"/>
                </a:lnTo>
                <a:lnTo>
                  <a:pt x="1385" y="1507"/>
                </a:lnTo>
                <a:lnTo>
                  <a:pt x="1384" y="1506"/>
                </a:lnTo>
                <a:lnTo>
                  <a:pt x="1383" y="1507"/>
                </a:lnTo>
                <a:lnTo>
                  <a:pt x="1381" y="1510"/>
                </a:lnTo>
                <a:lnTo>
                  <a:pt x="1380" y="1509"/>
                </a:lnTo>
                <a:lnTo>
                  <a:pt x="1379" y="1512"/>
                </a:lnTo>
                <a:lnTo>
                  <a:pt x="1379" y="1513"/>
                </a:lnTo>
                <a:lnTo>
                  <a:pt x="1380" y="1513"/>
                </a:lnTo>
                <a:lnTo>
                  <a:pt x="1381" y="1514"/>
                </a:lnTo>
                <a:lnTo>
                  <a:pt x="1383" y="1514"/>
                </a:lnTo>
                <a:lnTo>
                  <a:pt x="1384" y="1516"/>
                </a:lnTo>
                <a:lnTo>
                  <a:pt x="1384" y="1517"/>
                </a:lnTo>
                <a:lnTo>
                  <a:pt x="1385" y="1517"/>
                </a:lnTo>
                <a:lnTo>
                  <a:pt x="1387" y="1517"/>
                </a:lnTo>
                <a:lnTo>
                  <a:pt x="1387" y="1516"/>
                </a:lnTo>
                <a:lnTo>
                  <a:pt x="1387" y="1514"/>
                </a:lnTo>
                <a:lnTo>
                  <a:pt x="1385" y="1513"/>
                </a:lnTo>
                <a:lnTo>
                  <a:pt x="1384" y="1512"/>
                </a:lnTo>
                <a:close/>
                <a:moveTo>
                  <a:pt x="1383" y="1563"/>
                </a:moveTo>
                <a:lnTo>
                  <a:pt x="1383" y="1565"/>
                </a:lnTo>
                <a:lnTo>
                  <a:pt x="1383" y="1566"/>
                </a:lnTo>
                <a:lnTo>
                  <a:pt x="1384" y="1566"/>
                </a:lnTo>
                <a:lnTo>
                  <a:pt x="1384" y="1565"/>
                </a:lnTo>
                <a:lnTo>
                  <a:pt x="1384" y="1562"/>
                </a:lnTo>
                <a:lnTo>
                  <a:pt x="1383" y="1562"/>
                </a:lnTo>
                <a:lnTo>
                  <a:pt x="1381" y="1562"/>
                </a:lnTo>
                <a:lnTo>
                  <a:pt x="1383" y="1563"/>
                </a:lnTo>
                <a:close/>
                <a:moveTo>
                  <a:pt x="1384" y="1552"/>
                </a:moveTo>
                <a:lnTo>
                  <a:pt x="1384" y="1551"/>
                </a:lnTo>
                <a:lnTo>
                  <a:pt x="1387" y="1551"/>
                </a:lnTo>
                <a:lnTo>
                  <a:pt x="1387" y="1548"/>
                </a:lnTo>
                <a:lnTo>
                  <a:pt x="1387" y="1547"/>
                </a:lnTo>
                <a:lnTo>
                  <a:pt x="1384" y="1547"/>
                </a:lnTo>
                <a:lnTo>
                  <a:pt x="1380" y="1547"/>
                </a:lnTo>
                <a:lnTo>
                  <a:pt x="1379" y="1547"/>
                </a:lnTo>
                <a:lnTo>
                  <a:pt x="1379" y="1546"/>
                </a:lnTo>
                <a:lnTo>
                  <a:pt x="1379" y="1544"/>
                </a:lnTo>
                <a:lnTo>
                  <a:pt x="1380" y="1544"/>
                </a:lnTo>
                <a:lnTo>
                  <a:pt x="1384" y="1544"/>
                </a:lnTo>
                <a:lnTo>
                  <a:pt x="1384" y="1541"/>
                </a:lnTo>
                <a:lnTo>
                  <a:pt x="1380" y="1541"/>
                </a:lnTo>
                <a:lnTo>
                  <a:pt x="1379" y="1541"/>
                </a:lnTo>
                <a:lnTo>
                  <a:pt x="1374" y="1541"/>
                </a:lnTo>
                <a:lnTo>
                  <a:pt x="1374" y="1543"/>
                </a:lnTo>
                <a:lnTo>
                  <a:pt x="1374" y="1544"/>
                </a:lnTo>
                <a:lnTo>
                  <a:pt x="1374" y="1546"/>
                </a:lnTo>
                <a:lnTo>
                  <a:pt x="1374" y="1547"/>
                </a:lnTo>
                <a:lnTo>
                  <a:pt x="1373" y="1547"/>
                </a:lnTo>
                <a:lnTo>
                  <a:pt x="1372" y="1547"/>
                </a:lnTo>
                <a:lnTo>
                  <a:pt x="1372" y="1548"/>
                </a:lnTo>
                <a:lnTo>
                  <a:pt x="1372" y="1550"/>
                </a:lnTo>
                <a:lnTo>
                  <a:pt x="1374" y="1550"/>
                </a:lnTo>
                <a:lnTo>
                  <a:pt x="1374" y="1551"/>
                </a:lnTo>
                <a:lnTo>
                  <a:pt x="1374" y="1552"/>
                </a:lnTo>
                <a:lnTo>
                  <a:pt x="1372" y="1552"/>
                </a:lnTo>
                <a:lnTo>
                  <a:pt x="1370" y="1552"/>
                </a:lnTo>
                <a:lnTo>
                  <a:pt x="1369" y="1552"/>
                </a:lnTo>
                <a:lnTo>
                  <a:pt x="1368" y="1554"/>
                </a:lnTo>
                <a:lnTo>
                  <a:pt x="1369" y="1555"/>
                </a:lnTo>
                <a:lnTo>
                  <a:pt x="1369" y="1556"/>
                </a:lnTo>
                <a:lnTo>
                  <a:pt x="1372" y="1558"/>
                </a:lnTo>
                <a:lnTo>
                  <a:pt x="1373" y="1558"/>
                </a:lnTo>
                <a:lnTo>
                  <a:pt x="1376" y="1559"/>
                </a:lnTo>
                <a:lnTo>
                  <a:pt x="1376" y="1561"/>
                </a:lnTo>
                <a:lnTo>
                  <a:pt x="1380" y="1561"/>
                </a:lnTo>
                <a:lnTo>
                  <a:pt x="1380" y="1559"/>
                </a:lnTo>
                <a:lnTo>
                  <a:pt x="1380" y="1558"/>
                </a:lnTo>
                <a:lnTo>
                  <a:pt x="1380" y="1558"/>
                </a:lnTo>
                <a:lnTo>
                  <a:pt x="1379" y="1555"/>
                </a:lnTo>
                <a:lnTo>
                  <a:pt x="1379" y="1554"/>
                </a:lnTo>
                <a:lnTo>
                  <a:pt x="1380" y="1554"/>
                </a:lnTo>
                <a:lnTo>
                  <a:pt x="1384" y="1552"/>
                </a:lnTo>
                <a:close/>
                <a:moveTo>
                  <a:pt x="1366" y="1558"/>
                </a:moveTo>
                <a:lnTo>
                  <a:pt x="1365" y="1559"/>
                </a:lnTo>
                <a:lnTo>
                  <a:pt x="1366" y="1561"/>
                </a:lnTo>
                <a:lnTo>
                  <a:pt x="1368" y="1561"/>
                </a:lnTo>
                <a:lnTo>
                  <a:pt x="1369" y="1559"/>
                </a:lnTo>
                <a:lnTo>
                  <a:pt x="1370" y="1558"/>
                </a:lnTo>
                <a:lnTo>
                  <a:pt x="1369" y="1558"/>
                </a:lnTo>
                <a:lnTo>
                  <a:pt x="1368" y="1558"/>
                </a:lnTo>
                <a:lnTo>
                  <a:pt x="1366" y="1558"/>
                </a:lnTo>
                <a:lnTo>
                  <a:pt x="1368" y="1556"/>
                </a:lnTo>
                <a:lnTo>
                  <a:pt x="1366" y="1555"/>
                </a:lnTo>
                <a:lnTo>
                  <a:pt x="1365" y="1554"/>
                </a:lnTo>
                <a:lnTo>
                  <a:pt x="1364" y="1556"/>
                </a:lnTo>
                <a:lnTo>
                  <a:pt x="1362" y="1558"/>
                </a:lnTo>
                <a:lnTo>
                  <a:pt x="1362" y="1558"/>
                </a:lnTo>
                <a:lnTo>
                  <a:pt x="1364" y="1556"/>
                </a:lnTo>
                <a:lnTo>
                  <a:pt x="1366" y="1555"/>
                </a:lnTo>
                <a:lnTo>
                  <a:pt x="1365" y="1558"/>
                </a:lnTo>
                <a:lnTo>
                  <a:pt x="1366" y="1558"/>
                </a:lnTo>
                <a:close/>
                <a:moveTo>
                  <a:pt x="1370" y="1547"/>
                </a:moveTo>
                <a:lnTo>
                  <a:pt x="1370" y="1546"/>
                </a:lnTo>
                <a:lnTo>
                  <a:pt x="1370" y="1544"/>
                </a:lnTo>
                <a:lnTo>
                  <a:pt x="1369" y="1543"/>
                </a:lnTo>
                <a:lnTo>
                  <a:pt x="1368" y="1546"/>
                </a:lnTo>
                <a:lnTo>
                  <a:pt x="1370" y="1547"/>
                </a:lnTo>
                <a:close/>
                <a:moveTo>
                  <a:pt x="1379" y="1536"/>
                </a:moveTo>
                <a:lnTo>
                  <a:pt x="1379" y="1535"/>
                </a:lnTo>
                <a:lnTo>
                  <a:pt x="1383" y="1533"/>
                </a:lnTo>
                <a:lnTo>
                  <a:pt x="1383" y="1532"/>
                </a:lnTo>
                <a:lnTo>
                  <a:pt x="1379" y="1532"/>
                </a:lnTo>
                <a:lnTo>
                  <a:pt x="1379" y="1533"/>
                </a:lnTo>
                <a:lnTo>
                  <a:pt x="1374" y="1533"/>
                </a:lnTo>
                <a:lnTo>
                  <a:pt x="1374" y="1535"/>
                </a:lnTo>
                <a:lnTo>
                  <a:pt x="1374" y="1536"/>
                </a:lnTo>
                <a:lnTo>
                  <a:pt x="1372" y="1537"/>
                </a:lnTo>
                <a:lnTo>
                  <a:pt x="1374" y="1537"/>
                </a:lnTo>
                <a:lnTo>
                  <a:pt x="1379" y="1537"/>
                </a:lnTo>
                <a:lnTo>
                  <a:pt x="1380" y="1537"/>
                </a:lnTo>
                <a:lnTo>
                  <a:pt x="1384" y="1537"/>
                </a:lnTo>
                <a:lnTo>
                  <a:pt x="1384" y="1536"/>
                </a:lnTo>
                <a:lnTo>
                  <a:pt x="1380" y="1536"/>
                </a:lnTo>
                <a:lnTo>
                  <a:pt x="1379" y="1536"/>
                </a:lnTo>
                <a:close/>
                <a:moveTo>
                  <a:pt x="1373" y="1531"/>
                </a:moveTo>
                <a:lnTo>
                  <a:pt x="1370" y="1531"/>
                </a:lnTo>
                <a:lnTo>
                  <a:pt x="1370" y="1532"/>
                </a:lnTo>
                <a:lnTo>
                  <a:pt x="1373" y="1532"/>
                </a:lnTo>
                <a:lnTo>
                  <a:pt x="1373" y="1531"/>
                </a:lnTo>
                <a:close/>
                <a:moveTo>
                  <a:pt x="1384" y="1555"/>
                </a:moveTo>
                <a:lnTo>
                  <a:pt x="1384" y="1556"/>
                </a:lnTo>
                <a:lnTo>
                  <a:pt x="1387" y="1556"/>
                </a:lnTo>
                <a:lnTo>
                  <a:pt x="1387" y="1555"/>
                </a:lnTo>
                <a:lnTo>
                  <a:pt x="1384" y="1555"/>
                </a:lnTo>
                <a:close/>
                <a:moveTo>
                  <a:pt x="1384" y="1561"/>
                </a:moveTo>
                <a:lnTo>
                  <a:pt x="1385" y="1562"/>
                </a:lnTo>
                <a:lnTo>
                  <a:pt x="1387" y="1565"/>
                </a:lnTo>
                <a:lnTo>
                  <a:pt x="1387" y="1563"/>
                </a:lnTo>
                <a:lnTo>
                  <a:pt x="1387" y="1563"/>
                </a:lnTo>
                <a:lnTo>
                  <a:pt x="1388" y="1562"/>
                </a:lnTo>
                <a:lnTo>
                  <a:pt x="1387" y="1561"/>
                </a:lnTo>
                <a:lnTo>
                  <a:pt x="1387" y="1559"/>
                </a:lnTo>
                <a:lnTo>
                  <a:pt x="1385" y="1559"/>
                </a:lnTo>
                <a:lnTo>
                  <a:pt x="1384" y="1561"/>
                </a:lnTo>
                <a:close/>
                <a:moveTo>
                  <a:pt x="1379" y="1520"/>
                </a:moveTo>
                <a:lnTo>
                  <a:pt x="1377" y="1521"/>
                </a:lnTo>
                <a:lnTo>
                  <a:pt x="1377" y="1520"/>
                </a:lnTo>
                <a:lnTo>
                  <a:pt x="1374" y="1521"/>
                </a:lnTo>
                <a:lnTo>
                  <a:pt x="1373" y="1521"/>
                </a:lnTo>
                <a:lnTo>
                  <a:pt x="1370" y="1522"/>
                </a:lnTo>
                <a:lnTo>
                  <a:pt x="1372" y="1524"/>
                </a:lnTo>
                <a:lnTo>
                  <a:pt x="1372" y="1525"/>
                </a:lnTo>
                <a:lnTo>
                  <a:pt x="1373" y="1525"/>
                </a:lnTo>
                <a:lnTo>
                  <a:pt x="1373" y="1528"/>
                </a:lnTo>
                <a:lnTo>
                  <a:pt x="1373" y="1529"/>
                </a:lnTo>
                <a:lnTo>
                  <a:pt x="1377" y="1529"/>
                </a:lnTo>
                <a:lnTo>
                  <a:pt x="1379" y="1529"/>
                </a:lnTo>
                <a:lnTo>
                  <a:pt x="1381" y="1529"/>
                </a:lnTo>
                <a:lnTo>
                  <a:pt x="1383" y="1529"/>
                </a:lnTo>
                <a:lnTo>
                  <a:pt x="1384" y="1528"/>
                </a:lnTo>
                <a:lnTo>
                  <a:pt x="1384" y="1525"/>
                </a:lnTo>
                <a:lnTo>
                  <a:pt x="1384" y="1524"/>
                </a:lnTo>
                <a:lnTo>
                  <a:pt x="1383" y="1524"/>
                </a:lnTo>
                <a:lnTo>
                  <a:pt x="1383" y="1522"/>
                </a:lnTo>
                <a:lnTo>
                  <a:pt x="1381" y="1520"/>
                </a:lnTo>
                <a:lnTo>
                  <a:pt x="1379" y="1520"/>
                </a:lnTo>
                <a:close/>
                <a:moveTo>
                  <a:pt x="1377" y="1518"/>
                </a:moveTo>
                <a:lnTo>
                  <a:pt x="1376" y="1517"/>
                </a:lnTo>
                <a:lnTo>
                  <a:pt x="1373" y="1518"/>
                </a:lnTo>
                <a:lnTo>
                  <a:pt x="1372" y="1518"/>
                </a:lnTo>
                <a:lnTo>
                  <a:pt x="1372" y="1517"/>
                </a:lnTo>
                <a:lnTo>
                  <a:pt x="1369" y="1518"/>
                </a:lnTo>
                <a:lnTo>
                  <a:pt x="1369" y="1520"/>
                </a:lnTo>
                <a:lnTo>
                  <a:pt x="1370" y="1521"/>
                </a:lnTo>
                <a:lnTo>
                  <a:pt x="1373" y="1520"/>
                </a:lnTo>
                <a:lnTo>
                  <a:pt x="1374" y="1520"/>
                </a:lnTo>
                <a:lnTo>
                  <a:pt x="1377" y="1518"/>
                </a:lnTo>
                <a:close/>
                <a:moveTo>
                  <a:pt x="1366" y="1528"/>
                </a:moveTo>
                <a:lnTo>
                  <a:pt x="1365" y="1529"/>
                </a:lnTo>
                <a:lnTo>
                  <a:pt x="1364" y="1529"/>
                </a:lnTo>
                <a:lnTo>
                  <a:pt x="1365" y="1532"/>
                </a:lnTo>
                <a:lnTo>
                  <a:pt x="1366" y="1532"/>
                </a:lnTo>
                <a:lnTo>
                  <a:pt x="1368" y="1531"/>
                </a:lnTo>
                <a:lnTo>
                  <a:pt x="1369" y="1531"/>
                </a:lnTo>
                <a:lnTo>
                  <a:pt x="1368" y="1528"/>
                </a:lnTo>
                <a:lnTo>
                  <a:pt x="1368" y="1531"/>
                </a:lnTo>
                <a:lnTo>
                  <a:pt x="1366" y="1528"/>
                </a:lnTo>
                <a:close/>
                <a:moveTo>
                  <a:pt x="1354" y="1472"/>
                </a:moveTo>
                <a:lnTo>
                  <a:pt x="1354" y="1472"/>
                </a:lnTo>
                <a:lnTo>
                  <a:pt x="1342" y="1475"/>
                </a:lnTo>
                <a:lnTo>
                  <a:pt x="1349" y="1480"/>
                </a:lnTo>
                <a:lnTo>
                  <a:pt x="1350" y="1480"/>
                </a:lnTo>
                <a:lnTo>
                  <a:pt x="1354" y="1479"/>
                </a:lnTo>
                <a:lnTo>
                  <a:pt x="1354" y="1478"/>
                </a:lnTo>
                <a:lnTo>
                  <a:pt x="1354" y="1476"/>
                </a:lnTo>
                <a:lnTo>
                  <a:pt x="1353" y="1475"/>
                </a:lnTo>
                <a:lnTo>
                  <a:pt x="1353" y="1473"/>
                </a:lnTo>
                <a:lnTo>
                  <a:pt x="1354" y="1473"/>
                </a:lnTo>
                <a:lnTo>
                  <a:pt x="1354" y="1472"/>
                </a:lnTo>
                <a:close/>
                <a:moveTo>
                  <a:pt x="1354" y="1537"/>
                </a:moveTo>
                <a:lnTo>
                  <a:pt x="1355" y="1536"/>
                </a:lnTo>
                <a:lnTo>
                  <a:pt x="1354" y="1535"/>
                </a:lnTo>
                <a:lnTo>
                  <a:pt x="1354" y="1537"/>
                </a:lnTo>
                <a:close/>
                <a:moveTo>
                  <a:pt x="1339" y="1510"/>
                </a:moveTo>
                <a:lnTo>
                  <a:pt x="1339" y="1512"/>
                </a:lnTo>
                <a:lnTo>
                  <a:pt x="1338" y="1513"/>
                </a:lnTo>
                <a:lnTo>
                  <a:pt x="1338" y="1514"/>
                </a:lnTo>
                <a:lnTo>
                  <a:pt x="1336" y="1514"/>
                </a:lnTo>
                <a:lnTo>
                  <a:pt x="1336" y="1516"/>
                </a:lnTo>
                <a:lnTo>
                  <a:pt x="1332" y="1522"/>
                </a:lnTo>
                <a:lnTo>
                  <a:pt x="1335" y="1524"/>
                </a:lnTo>
                <a:lnTo>
                  <a:pt x="1336" y="1524"/>
                </a:lnTo>
                <a:lnTo>
                  <a:pt x="1339" y="1525"/>
                </a:lnTo>
                <a:lnTo>
                  <a:pt x="1342" y="1525"/>
                </a:lnTo>
                <a:lnTo>
                  <a:pt x="1343" y="1525"/>
                </a:lnTo>
                <a:lnTo>
                  <a:pt x="1345" y="1522"/>
                </a:lnTo>
                <a:lnTo>
                  <a:pt x="1345" y="1520"/>
                </a:lnTo>
                <a:lnTo>
                  <a:pt x="1346" y="1518"/>
                </a:lnTo>
                <a:lnTo>
                  <a:pt x="1345" y="1517"/>
                </a:lnTo>
                <a:lnTo>
                  <a:pt x="1343" y="1517"/>
                </a:lnTo>
                <a:lnTo>
                  <a:pt x="1342" y="1516"/>
                </a:lnTo>
                <a:lnTo>
                  <a:pt x="1343" y="1513"/>
                </a:lnTo>
                <a:lnTo>
                  <a:pt x="1339" y="1510"/>
                </a:lnTo>
                <a:close/>
                <a:moveTo>
                  <a:pt x="1339" y="1525"/>
                </a:moveTo>
                <a:lnTo>
                  <a:pt x="1338" y="1527"/>
                </a:lnTo>
                <a:lnTo>
                  <a:pt x="1340" y="1528"/>
                </a:lnTo>
                <a:lnTo>
                  <a:pt x="1342" y="1527"/>
                </a:lnTo>
                <a:lnTo>
                  <a:pt x="1339" y="1525"/>
                </a:lnTo>
                <a:close/>
                <a:moveTo>
                  <a:pt x="1392" y="1524"/>
                </a:moveTo>
                <a:lnTo>
                  <a:pt x="1392" y="1522"/>
                </a:lnTo>
                <a:lnTo>
                  <a:pt x="1389" y="1520"/>
                </a:lnTo>
                <a:lnTo>
                  <a:pt x="1388" y="1521"/>
                </a:lnTo>
                <a:lnTo>
                  <a:pt x="1389" y="1524"/>
                </a:lnTo>
                <a:lnTo>
                  <a:pt x="1389" y="1525"/>
                </a:lnTo>
                <a:lnTo>
                  <a:pt x="1392" y="1524"/>
                </a:lnTo>
                <a:lnTo>
                  <a:pt x="1392" y="1528"/>
                </a:lnTo>
                <a:lnTo>
                  <a:pt x="1393" y="1528"/>
                </a:lnTo>
                <a:lnTo>
                  <a:pt x="1395" y="1528"/>
                </a:lnTo>
                <a:lnTo>
                  <a:pt x="1395" y="1531"/>
                </a:lnTo>
                <a:lnTo>
                  <a:pt x="1393" y="1531"/>
                </a:lnTo>
                <a:lnTo>
                  <a:pt x="1391" y="1531"/>
                </a:lnTo>
                <a:lnTo>
                  <a:pt x="1391" y="1533"/>
                </a:lnTo>
                <a:lnTo>
                  <a:pt x="1395" y="1533"/>
                </a:lnTo>
                <a:lnTo>
                  <a:pt x="1398" y="1533"/>
                </a:lnTo>
                <a:lnTo>
                  <a:pt x="1396" y="1532"/>
                </a:lnTo>
                <a:lnTo>
                  <a:pt x="1396" y="1531"/>
                </a:lnTo>
                <a:lnTo>
                  <a:pt x="1398" y="1528"/>
                </a:lnTo>
                <a:lnTo>
                  <a:pt x="1399" y="1529"/>
                </a:lnTo>
                <a:lnTo>
                  <a:pt x="1400" y="1531"/>
                </a:lnTo>
                <a:lnTo>
                  <a:pt x="1399" y="1533"/>
                </a:lnTo>
                <a:lnTo>
                  <a:pt x="1398" y="1535"/>
                </a:lnTo>
                <a:lnTo>
                  <a:pt x="1398" y="1537"/>
                </a:lnTo>
                <a:lnTo>
                  <a:pt x="1396" y="1537"/>
                </a:lnTo>
                <a:lnTo>
                  <a:pt x="1395" y="1537"/>
                </a:lnTo>
                <a:lnTo>
                  <a:pt x="1391" y="1539"/>
                </a:lnTo>
                <a:lnTo>
                  <a:pt x="1391" y="1540"/>
                </a:lnTo>
                <a:lnTo>
                  <a:pt x="1391" y="1541"/>
                </a:lnTo>
                <a:lnTo>
                  <a:pt x="1395" y="1541"/>
                </a:lnTo>
                <a:lnTo>
                  <a:pt x="1396" y="1541"/>
                </a:lnTo>
                <a:lnTo>
                  <a:pt x="1396" y="1543"/>
                </a:lnTo>
                <a:lnTo>
                  <a:pt x="1396" y="1544"/>
                </a:lnTo>
                <a:lnTo>
                  <a:pt x="1396" y="1546"/>
                </a:lnTo>
                <a:lnTo>
                  <a:pt x="1398" y="1546"/>
                </a:lnTo>
                <a:lnTo>
                  <a:pt x="1398" y="1544"/>
                </a:lnTo>
                <a:lnTo>
                  <a:pt x="1399" y="1544"/>
                </a:lnTo>
                <a:lnTo>
                  <a:pt x="1400" y="1541"/>
                </a:lnTo>
                <a:lnTo>
                  <a:pt x="1402" y="1541"/>
                </a:lnTo>
                <a:lnTo>
                  <a:pt x="1402" y="1540"/>
                </a:lnTo>
                <a:lnTo>
                  <a:pt x="1400" y="1539"/>
                </a:lnTo>
                <a:lnTo>
                  <a:pt x="1402" y="1537"/>
                </a:lnTo>
                <a:lnTo>
                  <a:pt x="1403" y="1537"/>
                </a:lnTo>
                <a:lnTo>
                  <a:pt x="1404" y="1537"/>
                </a:lnTo>
                <a:lnTo>
                  <a:pt x="1404" y="1539"/>
                </a:lnTo>
                <a:lnTo>
                  <a:pt x="1406" y="1539"/>
                </a:lnTo>
                <a:lnTo>
                  <a:pt x="1408" y="1536"/>
                </a:lnTo>
                <a:lnTo>
                  <a:pt x="1410" y="1537"/>
                </a:lnTo>
                <a:lnTo>
                  <a:pt x="1407" y="1539"/>
                </a:lnTo>
                <a:lnTo>
                  <a:pt x="1410" y="1540"/>
                </a:lnTo>
                <a:lnTo>
                  <a:pt x="1410" y="1539"/>
                </a:lnTo>
                <a:lnTo>
                  <a:pt x="1413" y="1536"/>
                </a:lnTo>
                <a:lnTo>
                  <a:pt x="1411" y="1535"/>
                </a:lnTo>
                <a:lnTo>
                  <a:pt x="1410" y="1533"/>
                </a:lnTo>
                <a:lnTo>
                  <a:pt x="1408" y="1532"/>
                </a:lnTo>
                <a:lnTo>
                  <a:pt x="1407" y="1532"/>
                </a:lnTo>
                <a:lnTo>
                  <a:pt x="1406" y="1535"/>
                </a:lnTo>
                <a:lnTo>
                  <a:pt x="1404" y="1533"/>
                </a:lnTo>
                <a:lnTo>
                  <a:pt x="1403" y="1532"/>
                </a:lnTo>
                <a:lnTo>
                  <a:pt x="1402" y="1531"/>
                </a:lnTo>
                <a:lnTo>
                  <a:pt x="1400" y="1531"/>
                </a:lnTo>
                <a:lnTo>
                  <a:pt x="1403" y="1528"/>
                </a:lnTo>
                <a:lnTo>
                  <a:pt x="1402" y="1527"/>
                </a:lnTo>
                <a:lnTo>
                  <a:pt x="1400" y="1525"/>
                </a:lnTo>
                <a:lnTo>
                  <a:pt x="1399" y="1525"/>
                </a:lnTo>
                <a:lnTo>
                  <a:pt x="1398" y="1525"/>
                </a:lnTo>
                <a:lnTo>
                  <a:pt x="1395" y="1527"/>
                </a:lnTo>
                <a:lnTo>
                  <a:pt x="1393" y="1525"/>
                </a:lnTo>
                <a:lnTo>
                  <a:pt x="1393" y="1525"/>
                </a:lnTo>
                <a:lnTo>
                  <a:pt x="1392" y="1524"/>
                </a:lnTo>
                <a:close/>
                <a:moveTo>
                  <a:pt x="1395" y="1520"/>
                </a:moveTo>
                <a:lnTo>
                  <a:pt x="1396" y="1521"/>
                </a:lnTo>
                <a:lnTo>
                  <a:pt x="1398" y="1520"/>
                </a:lnTo>
                <a:lnTo>
                  <a:pt x="1399" y="1520"/>
                </a:lnTo>
                <a:lnTo>
                  <a:pt x="1398" y="1517"/>
                </a:lnTo>
                <a:lnTo>
                  <a:pt x="1396" y="1517"/>
                </a:lnTo>
                <a:lnTo>
                  <a:pt x="1395" y="1518"/>
                </a:lnTo>
                <a:lnTo>
                  <a:pt x="1393" y="1518"/>
                </a:lnTo>
                <a:lnTo>
                  <a:pt x="1395" y="1520"/>
                </a:lnTo>
                <a:close/>
                <a:moveTo>
                  <a:pt x="1427" y="1544"/>
                </a:moveTo>
                <a:lnTo>
                  <a:pt x="1427" y="1541"/>
                </a:lnTo>
                <a:lnTo>
                  <a:pt x="1425" y="1544"/>
                </a:lnTo>
                <a:lnTo>
                  <a:pt x="1426" y="1544"/>
                </a:lnTo>
                <a:lnTo>
                  <a:pt x="1427" y="1547"/>
                </a:lnTo>
                <a:lnTo>
                  <a:pt x="1429" y="1547"/>
                </a:lnTo>
                <a:lnTo>
                  <a:pt x="1432" y="1546"/>
                </a:lnTo>
                <a:lnTo>
                  <a:pt x="1430" y="1544"/>
                </a:lnTo>
                <a:lnTo>
                  <a:pt x="1429" y="1546"/>
                </a:lnTo>
                <a:lnTo>
                  <a:pt x="1427" y="1544"/>
                </a:lnTo>
                <a:close/>
                <a:moveTo>
                  <a:pt x="1429" y="1551"/>
                </a:moveTo>
                <a:lnTo>
                  <a:pt x="1426" y="1548"/>
                </a:lnTo>
                <a:lnTo>
                  <a:pt x="1426" y="1551"/>
                </a:lnTo>
                <a:lnTo>
                  <a:pt x="1426" y="1552"/>
                </a:lnTo>
                <a:lnTo>
                  <a:pt x="1429" y="1554"/>
                </a:lnTo>
                <a:lnTo>
                  <a:pt x="1430" y="1554"/>
                </a:lnTo>
                <a:lnTo>
                  <a:pt x="1430" y="1552"/>
                </a:lnTo>
                <a:lnTo>
                  <a:pt x="1430" y="1551"/>
                </a:lnTo>
                <a:lnTo>
                  <a:pt x="1429" y="1551"/>
                </a:lnTo>
                <a:close/>
                <a:moveTo>
                  <a:pt x="1421" y="1699"/>
                </a:moveTo>
                <a:lnTo>
                  <a:pt x="1421" y="1702"/>
                </a:lnTo>
                <a:lnTo>
                  <a:pt x="1423" y="1706"/>
                </a:lnTo>
                <a:lnTo>
                  <a:pt x="1423" y="1720"/>
                </a:lnTo>
                <a:lnTo>
                  <a:pt x="1425" y="1724"/>
                </a:lnTo>
                <a:lnTo>
                  <a:pt x="1427" y="1724"/>
                </a:lnTo>
                <a:lnTo>
                  <a:pt x="1427" y="1720"/>
                </a:lnTo>
                <a:lnTo>
                  <a:pt x="1427" y="1718"/>
                </a:lnTo>
                <a:lnTo>
                  <a:pt x="1426" y="1702"/>
                </a:lnTo>
                <a:lnTo>
                  <a:pt x="1421" y="1699"/>
                </a:lnTo>
                <a:close/>
                <a:moveTo>
                  <a:pt x="1423" y="1539"/>
                </a:moveTo>
                <a:lnTo>
                  <a:pt x="1422" y="1539"/>
                </a:lnTo>
                <a:lnTo>
                  <a:pt x="1421" y="1539"/>
                </a:lnTo>
                <a:lnTo>
                  <a:pt x="1421" y="1540"/>
                </a:lnTo>
                <a:lnTo>
                  <a:pt x="1419" y="1541"/>
                </a:lnTo>
                <a:lnTo>
                  <a:pt x="1418" y="1541"/>
                </a:lnTo>
                <a:lnTo>
                  <a:pt x="1417" y="1541"/>
                </a:lnTo>
                <a:lnTo>
                  <a:pt x="1415" y="1541"/>
                </a:lnTo>
                <a:lnTo>
                  <a:pt x="1411" y="1541"/>
                </a:lnTo>
                <a:lnTo>
                  <a:pt x="1414" y="1544"/>
                </a:lnTo>
                <a:lnTo>
                  <a:pt x="1411" y="1544"/>
                </a:lnTo>
                <a:lnTo>
                  <a:pt x="1413" y="1546"/>
                </a:lnTo>
                <a:lnTo>
                  <a:pt x="1414" y="1548"/>
                </a:lnTo>
                <a:lnTo>
                  <a:pt x="1415" y="1548"/>
                </a:lnTo>
                <a:lnTo>
                  <a:pt x="1417" y="1547"/>
                </a:lnTo>
                <a:lnTo>
                  <a:pt x="1415" y="1544"/>
                </a:lnTo>
                <a:lnTo>
                  <a:pt x="1414" y="1543"/>
                </a:lnTo>
                <a:lnTo>
                  <a:pt x="1415" y="1541"/>
                </a:lnTo>
                <a:lnTo>
                  <a:pt x="1417" y="1543"/>
                </a:lnTo>
                <a:lnTo>
                  <a:pt x="1417" y="1544"/>
                </a:lnTo>
                <a:lnTo>
                  <a:pt x="1418" y="1546"/>
                </a:lnTo>
                <a:lnTo>
                  <a:pt x="1419" y="1546"/>
                </a:lnTo>
                <a:lnTo>
                  <a:pt x="1421" y="1544"/>
                </a:lnTo>
                <a:lnTo>
                  <a:pt x="1421" y="1543"/>
                </a:lnTo>
                <a:lnTo>
                  <a:pt x="1422" y="1541"/>
                </a:lnTo>
                <a:lnTo>
                  <a:pt x="1423" y="1540"/>
                </a:lnTo>
                <a:lnTo>
                  <a:pt x="1423" y="1539"/>
                </a:lnTo>
                <a:close/>
                <a:moveTo>
                  <a:pt x="1419" y="1710"/>
                </a:moveTo>
                <a:lnTo>
                  <a:pt x="1418" y="1706"/>
                </a:lnTo>
                <a:lnTo>
                  <a:pt x="1417" y="1707"/>
                </a:lnTo>
                <a:lnTo>
                  <a:pt x="1415" y="1707"/>
                </a:lnTo>
                <a:lnTo>
                  <a:pt x="1414" y="1707"/>
                </a:lnTo>
                <a:lnTo>
                  <a:pt x="1415" y="1711"/>
                </a:lnTo>
                <a:lnTo>
                  <a:pt x="1417" y="1724"/>
                </a:lnTo>
                <a:lnTo>
                  <a:pt x="1418" y="1724"/>
                </a:lnTo>
                <a:lnTo>
                  <a:pt x="1421" y="1724"/>
                </a:lnTo>
                <a:lnTo>
                  <a:pt x="1419" y="1710"/>
                </a:lnTo>
                <a:close/>
                <a:moveTo>
                  <a:pt x="1411" y="1860"/>
                </a:moveTo>
                <a:lnTo>
                  <a:pt x="1411" y="1861"/>
                </a:lnTo>
                <a:lnTo>
                  <a:pt x="1414" y="1858"/>
                </a:lnTo>
                <a:lnTo>
                  <a:pt x="1415" y="1857"/>
                </a:lnTo>
                <a:lnTo>
                  <a:pt x="1415" y="1856"/>
                </a:lnTo>
                <a:lnTo>
                  <a:pt x="1413" y="1848"/>
                </a:lnTo>
                <a:lnTo>
                  <a:pt x="1410" y="1849"/>
                </a:lnTo>
                <a:lnTo>
                  <a:pt x="1407" y="1852"/>
                </a:lnTo>
                <a:lnTo>
                  <a:pt x="1408" y="1854"/>
                </a:lnTo>
                <a:lnTo>
                  <a:pt x="1411" y="1860"/>
                </a:lnTo>
                <a:close/>
                <a:moveTo>
                  <a:pt x="1406" y="1864"/>
                </a:moveTo>
                <a:lnTo>
                  <a:pt x="1406" y="1862"/>
                </a:lnTo>
                <a:lnTo>
                  <a:pt x="1407" y="1862"/>
                </a:lnTo>
                <a:lnTo>
                  <a:pt x="1406" y="1860"/>
                </a:lnTo>
                <a:lnTo>
                  <a:pt x="1403" y="1860"/>
                </a:lnTo>
                <a:lnTo>
                  <a:pt x="1404" y="1862"/>
                </a:lnTo>
                <a:lnTo>
                  <a:pt x="1404" y="1864"/>
                </a:lnTo>
                <a:lnTo>
                  <a:pt x="1406" y="1864"/>
                </a:lnTo>
                <a:lnTo>
                  <a:pt x="1404" y="1865"/>
                </a:lnTo>
                <a:lnTo>
                  <a:pt x="1406" y="1867"/>
                </a:lnTo>
                <a:lnTo>
                  <a:pt x="1407" y="1865"/>
                </a:lnTo>
                <a:lnTo>
                  <a:pt x="1406" y="1864"/>
                </a:lnTo>
                <a:close/>
                <a:moveTo>
                  <a:pt x="1408" y="1724"/>
                </a:moveTo>
                <a:lnTo>
                  <a:pt x="1411" y="1724"/>
                </a:lnTo>
                <a:lnTo>
                  <a:pt x="1414" y="1724"/>
                </a:lnTo>
                <a:lnTo>
                  <a:pt x="1413" y="1711"/>
                </a:lnTo>
                <a:lnTo>
                  <a:pt x="1413" y="1707"/>
                </a:lnTo>
                <a:lnTo>
                  <a:pt x="1411" y="1707"/>
                </a:lnTo>
                <a:lnTo>
                  <a:pt x="1410" y="1707"/>
                </a:lnTo>
                <a:lnTo>
                  <a:pt x="1407" y="1707"/>
                </a:lnTo>
                <a:lnTo>
                  <a:pt x="1406" y="1707"/>
                </a:lnTo>
                <a:lnTo>
                  <a:pt x="1404" y="1707"/>
                </a:lnTo>
                <a:lnTo>
                  <a:pt x="1403" y="1707"/>
                </a:lnTo>
                <a:lnTo>
                  <a:pt x="1402" y="1707"/>
                </a:lnTo>
                <a:lnTo>
                  <a:pt x="1400" y="1707"/>
                </a:lnTo>
                <a:lnTo>
                  <a:pt x="1400" y="1711"/>
                </a:lnTo>
                <a:lnTo>
                  <a:pt x="1399" y="1724"/>
                </a:lnTo>
                <a:lnTo>
                  <a:pt x="1399" y="1725"/>
                </a:lnTo>
                <a:lnTo>
                  <a:pt x="1398" y="1725"/>
                </a:lnTo>
                <a:lnTo>
                  <a:pt x="1396" y="1725"/>
                </a:lnTo>
                <a:lnTo>
                  <a:pt x="1395" y="1725"/>
                </a:lnTo>
                <a:lnTo>
                  <a:pt x="1393" y="1725"/>
                </a:lnTo>
                <a:lnTo>
                  <a:pt x="1391" y="1725"/>
                </a:lnTo>
                <a:lnTo>
                  <a:pt x="1391" y="1728"/>
                </a:lnTo>
                <a:lnTo>
                  <a:pt x="1389" y="1728"/>
                </a:lnTo>
                <a:lnTo>
                  <a:pt x="1389" y="1731"/>
                </a:lnTo>
                <a:lnTo>
                  <a:pt x="1388" y="1736"/>
                </a:lnTo>
                <a:lnTo>
                  <a:pt x="1384" y="1736"/>
                </a:lnTo>
                <a:lnTo>
                  <a:pt x="1383" y="1736"/>
                </a:lnTo>
                <a:lnTo>
                  <a:pt x="1383" y="1735"/>
                </a:lnTo>
                <a:lnTo>
                  <a:pt x="1384" y="1731"/>
                </a:lnTo>
                <a:lnTo>
                  <a:pt x="1385" y="1725"/>
                </a:lnTo>
                <a:lnTo>
                  <a:pt x="1387" y="1725"/>
                </a:lnTo>
                <a:lnTo>
                  <a:pt x="1387" y="1724"/>
                </a:lnTo>
                <a:lnTo>
                  <a:pt x="1388" y="1724"/>
                </a:lnTo>
                <a:lnTo>
                  <a:pt x="1389" y="1724"/>
                </a:lnTo>
                <a:lnTo>
                  <a:pt x="1391" y="1724"/>
                </a:lnTo>
                <a:lnTo>
                  <a:pt x="1391" y="1720"/>
                </a:lnTo>
                <a:lnTo>
                  <a:pt x="1392" y="1711"/>
                </a:lnTo>
                <a:lnTo>
                  <a:pt x="1392" y="1710"/>
                </a:lnTo>
                <a:lnTo>
                  <a:pt x="1392" y="1707"/>
                </a:lnTo>
                <a:lnTo>
                  <a:pt x="1391" y="1707"/>
                </a:lnTo>
                <a:lnTo>
                  <a:pt x="1389" y="1707"/>
                </a:lnTo>
                <a:lnTo>
                  <a:pt x="1387" y="1706"/>
                </a:lnTo>
                <a:lnTo>
                  <a:pt x="1387" y="1710"/>
                </a:lnTo>
                <a:lnTo>
                  <a:pt x="1387" y="1711"/>
                </a:lnTo>
                <a:lnTo>
                  <a:pt x="1385" y="1718"/>
                </a:lnTo>
                <a:lnTo>
                  <a:pt x="1385" y="1725"/>
                </a:lnTo>
                <a:lnTo>
                  <a:pt x="1384" y="1725"/>
                </a:lnTo>
                <a:lnTo>
                  <a:pt x="1380" y="1725"/>
                </a:lnTo>
                <a:lnTo>
                  <a:pt x="1379" y="1725"/>
                </a:lnTo>
                <a:lnTo>
                  <a:pt x="1379" y="1718"/>
                </a:lnTo>
                <a:lnTo>
                  <a:pt x="1376" y="1718"/>
                </a:lnTo>
                <a:lnTo>
                  <a:pt x="1376" y="1720"/>
                </a:lnTo>
                <a:lnTo>
                  <a:pt x="1373" y="1720"/>
                </a:lnTo>
                <a:lnTo>
                  <a:pt x="1370" y="1721"/>
                </a:lnTo>
                <a:lnTo>
                  <a:pt x="1370" y="1721"/>
                </a:lnTo>
                <a:lnTo>
                  <a:pt x="1370" y="1725"/>
                </a:lnTo>
                <a:lnTo>
                  <a:pt x="1372" y="1725"/>
                </a:lnTo>
                <a:lnTo>
                  <a:pt x="1370" y="1728"/>
                </a:lnTo>
                <a:lnTo>
                  <a:pt x="1370" y="1731"/>
                </a:lnTo>
                <a:lnTo>
                  <a:pt x="1370" y="1732"/>
                </a:lnTo>
                <a:lnTo>
                  <a:pt x="1368" y="1732"/>
                </a:lnTo>
                <a:lnTo>
                  <a:pt x="1368" y="1733"/>
                </a:lnTo>
                <a:lnTo>
                  <a:pt x="1368" y="1735"/>
                </a:lnTo>
                <a:lnTo>
                  <a:pt x="1368" y="1740"/>
                </a:lnTo>
                <a:lnTo>
                  <a:pt x="1370" y="1740"/>
                </a:lnTo>
                <a:lnTo>
                  <a:pt x="1370" y="1741"/>
                </a:lnTo>
                <a:lnTo>
                  <a:pt x="1373" y="1741"/>
                </a:lnTo>
                <a:lnTo>
                  <a:pt x="1373" y="1736"/>
                </a:lnTo>
                <a:lnTo>
                  <a:pt x="1373" y="1735"/>
                </a:lnTo>
                <a:lnTo>
                  <a:pt x="1373" y="1733"/>
                </a:lnTo>
                <a:lnTo>
                  <a:pt x="1373" y="1729"/>
                </a:lnTo>
                <a:lnTo>
                  <a:pt x="1373" y="1728"/>
                </a:lnTo>
                <a:lnTo>
                  <a:pt x="1373" y="1725"/>
                </a:lnTo>
                <a:lnTo>
                  <a:pt x="1374" y="1725"/>
                </a:lnTo>
                <a:lnTo>
                  <a:pt x="1374" y="1728"/>
                </a:lnTo>
                <a:lnTo>
                  <a:pt x="1374" y="1733"/>
                </a:lnTo>
                <a:lnTo>
                  <a:pt x="1374" y="1735"/>
                </a:lnTo>
                <a:lnTo>
                  <a:pt x="1374" y="1736"/>
                </a:lnTo>
                <a:lnTo>
                  <a:pt x="1374" y="1737"/>
                </a:lnTo>
                <a:lnTo>
                  <a:pt x="1374" y="1741"/>
                </a:lnTo>
                <a:lnTo>
                  <a:pt x="1377" y="1741"/>
                </a:lnTo>
                <a:lnTo>
                  <a:pt x="1380" y="1741"/>
                </a:lnTo>
                <a:lnTo>
                  <a:pt x="1383" y="1740"/>
                </a:lnTo>
                <a:lnTo>
                  <a:pt x="1384" y="1740"/>
                </a:lnTo>
                <a:lnTo>
                  <a:pt x="1384" y="1741"/>
                </a:lnTo>
                <a:lnTo>
                  <a:pt x="1384" y="1743"/>
                </a:lnTo>
                <a:lnTo>
                  <a:pt x="1384" y="1744"/>
                </a:lnTo>
                <a:lnTo>
                  <a:pt x="1384" y="1746"/>
                </a:lnTo>
                <a:lnTo>
                  <a:pt x="1385" y="1746"/>
                </a:lnTo>
                <a:lnTo>
                  <a:pt x="1388" y="1747"/>
                </a:lnTo>
                <a:lnTo>
                  <a:pt x="1391" y="1747"/>
                </a:lnTo>
                <a:lnTo>
                  <a:pt x="1391" y="1748"/>
                </a:lnTo>
                <a:lnTo>
                  <a:pt x="1392" y="1748"/>
                </a:lnTo>
                <a:lnTo>
                  <a:pt x="1392" y="1747"/>
                </a:lnTo>
                <a:lnTo>
                  <a:pt x="1395" y="1747"/>
                </a:lnTo>
                <a:lnTo>
                  <a:pt x="1396" y="1747"/>
                </a:lnTo>
                <a:lnTo>
                  <a:pt x="1398" y="1736"/>
                </a:lnTo>
                <a:lnTo>
                  <a:pt x="1404" y="1737"/>
                </a:lnTo>
                <a:lnTo>
                  <a:pt x="1404" y="1735"/>
                </a:lnTo>
                <a:lnTo>
                  <a:pt x="1406" y="1725"/>
                </a:lnTo>
                <a:lnTo>
                  <a:pt x="1406" y="1724"/>
                </a:lnTo>
                <a:lnTo>
                  <a:pt x="1408" y="1724"/>
                </a:lnTo>
                <a:close/>
                <a:moveTo>
                  <a:pt x="1393" y="1759"/>
                </a:moveTo>
                <a:lnTo>
                  <a:pt x="1395" y="1760"/>
                </a:lnTo>
                <a:lnTo>
                  <a:pt x="1395" y="1759"/>
                </a:lnTo>
                <a:lnTo>
                  <a:pt x="1395" y="1754"/>
                </a:lnTo>
                <a:lnTo>
                  <a:pt x="1389" y="1754"/>
                </a:lnTo>
                <a:lnTo>
                  <a:pt x="1388" y="1754"/>
                </a:lnTo>
                <a:lnTo>
                  <a:pt x="1387" y="1754"/>
                </a:lnTo>
                <a:lnTo>
                  <a:pt x="1387" y="1752"/>
                </a:lnTo>
                <a:lnTo>
                  <a:pt x="1385" y="1752"/>
                </a:lnTo>
                <a:lnTo>
                  <a:pt x="1383" y="1751"/>
                </a:lnTo>
                <a:lnTo>
                  <a:pt x="1383" y="1754"/>
                </a:lnTo>
                <a:lnTo>
                  <a:pt x="1387" y="1754"/>
                </a:lnTo>
                <a:lnTo>
                  <a:pt x="1387" y="1755"/>
                </a:lnTo>
                <a:lnTo>
                  <a:pt x="1387" y="1758"/>
                </a:lnTo>
                <a:lnTo>
                  <a:pt x="1383" y="1758"/>
                </a:lnTo>
                <a:lnTo>
                  <a:pt x="1383" y="1759"/>
                </a:lnTo>
                <a:lnTo>
                  <a:pt x="1381" y="1759"/>
                </a:lnTo>
                <a:lnTo>
                  <a:pt x="1376" y="1759"/>
                </a:lnTo>
                <a:lnTo>
                  <a:pt x="1376" y="1760"/>
                </a:lnTo>
                <a:lnTo>
                  <a:pt x="1374" y="1762"/>
                </a:lnTo>
                <a:lnTo>
                  <a:pt x="1380" y="1763"/>
                </a:lnTo>
                <a:lnTo>
                  <a:pt x="1381" y="1763"/>
                </a:lnTo>
                <a:lnTo>
                  <a:pt x="1381" y="1765"/>
                </a:lnTo>
                <a:lnTo>
                  <a:pt x="1381" y="1766"/>
                </a:lnTo>
                <a:lnTo>
                  <a:pt x="1380" y="1766"/>
                </a:lnTo>
                <a:lnTo>
                  <a:pt x="1374" y="1766"/>
                </a:lnTo>
                <a:lnTo>
                  <a:pt x="1374" y="1767"/>
                </a:lnTo>
                <a:lnTo>
                  <a:pt x="1374" y="1769"/>
                </a:lnTo>
                <a:lnTo>
                  <a:pt x="1374" y="1770"/>
                </a:lnTo>
                <a:lnTo>
                  <a:pt x="1374" y="1771"/>
                </a:lnTo>
                <a:lnTo>
                  <a:pt x="1380" y="1771"/>
                </a:lnTo>
                <a:lnTo>
                  <a:pt x="1381" y="1771"/>
                </a:lnTo>
                <a:lnTo>
                  <a:pt x="1381" y="1773"/>
                </a:lnTo>
                <a:lnTo>
                  <a:pt x="1380" y="1773"/>
                </a:lnTo>
                <a:lnTo>
                  <a:pt x="1374" y="1773"/>
                </a:lnTo>
                <a:lnTo>
                  <a:pt x="1374" y="1774"/>
                </a:lnTo>
                <a:lnTo>
                  <a:pt x="1374" y="1775"/>
                </a:lnTo>
                <a:lnTo>
                  <a:pt x="1374" y="1777"/>
                </a:lnTo>
                <a:lnTo>
                  <a:pt x="1374" y="1778"/>
                </a:lnTo>
                <a:lnTo>
                  <a:pt x="1373" y="1780"/>
                </a:lnTo>
                <a:lnTo>
                  <a:pt x="1373" y="1781"/>
                </a:lnTo>
                <a:lnTo>
                  <a:pt x="1373" y="1782"/>
                </a:lnTo>
                <a:lnTo>
                  <a:pt x="1373" y="1784"/>
                </a:lnTo>
                <a:lnTo>
                  <a:pt x="1373" y="1785"/>
                </a:lnTo>
                <a:lnTo>
                  <a:pt x="1373" y="1786"/>
                </a:lnTo>
                <a:lnTo>
                  <a:pt x="1379" y="1786"/>
                </a:lnTo>
                <a:lnTo>
                  <a:pt x="1380" y="1786"/>
                </a:lnTo>
                <a:lnTo>
                  <a:pt x="1380" y="1788"/>
                </a:lnTo>
                <a:lnTo>
                  <a:pt x="1380" y="1789"/>
                </a:lnTo>
                <a:lnTo>
                  <a:pt x="1380" y="1790"/>
                </a:lnTo>
                <a:lnTo>
                  <a:pt x="1379" y="1790"/>
                </a:lnTo>
                <a:lnTo>
                  <a:pt x="1373" y="1790"/>
                </a:lnTo>
                <a:lnTo>
                  <a:pt x="1373" y="1792"/>
                </a:lnTo>
                <a:lnTo>
                  <a:pt x="1373" y="1793"/>
                </a:lnTo>
                <a:lnTo>
                  <a:pt x="1372" y="1794"/>
                </a:lnTo>
                <a:lnTo>
                  <a:pt x="1372" y="1796"/>
                </a:lnTo>
                <a:lnTo>
                  <a:pt x="1372" y="1799"/>
                </a:lnTo>
                <a:lnTo>
                  <a:pt x="1372" y="1800"/>
                </a:lnTo>
                <a:lnTo>
                  <a:pt x="1377" y="1800"/>
                </a:lnTo>
                <a:lnTo>
                  <a:pt x="1379" y="1800"/>
                </a:lnTo>
                <a:lnTo>
                  <a:pt x="1380" y="1800"/>
                </a:lnTo>
                <a:lnTo>
                  <a:pt x="1383" y="1800"/>
                </a:lnTo>
                <a:lnTo>
                  <a:pt x="1384" y="1800"/>
                </a:lnTo>
                <a:lnTo>
                  <a:pt x="1384" y="1797"/>
                </a:lnTo>
                <a:lnTo>
                  <a:pt x="1384" y="1796"/>
                </a:lnTo>
                <a:lnTo>
                  <a:pt x="1384" y="1794"/>
                </a:lnTo>
                <a:lnTo>
                  <a:pt x="1384" y="1793"/>
                </a:lnTo>
                <a:lnTo>
                  <a:pt x="1388" y="1793"/>
                </a:lnTo>
                <a:lnTo>
                  <a:pt x="1391" y="1793"/>
                </a:lnTo>
                <a:lnTo>
                  <a:pt x="1391" y="1790"/>
                </a:lnTo>
                <a:lnTo>
                  <a:pt x="1391" y="1789"/>
                </a:lnTo>
                <a:lnTo>
                  <a:pt x="1392" y="1786"/>
                </a:lnTo>
                <a:lnTo>
                  <a:pt x="1392" y="1785"/>
                </a:lnTo>
                <a:lnTo>
                  <a:pt x="1392" y="1784"/>
                </a:lnTo>
                <a:lnTo>
                  <a:pt x="1392" y="1782"/>
                </a:lnTo>
                <a:lnTo>
                  <a:pt x="1392" y="1781"/>
                </a:lnTo>
                <a:lnTo>
                  <a:pt x="1392" y="1780"/>
                </a:lnTo>
                <a:lnTo>
                  <a:pt x="1392" y="1778"/>
                </a:lnTo>
                <a:lnTo>
                  <a:pt x="1389" y="1777"/>
                </a:lnTo>
                <a:lnTo>
                  <a:pt x="1387" y="1777"/>
                </a:lnTo>
                <a:lnTo>
                  <a:pt x="1385" y="1778"/>
                </a:lnTo>
                <a:lnTo>
                  <a:pt x="1380" y="1778"/>
                </a:lnTo>
                <a:lnTo>
                  <a:pt x="1379" y="1777"/>
                </a:lnTo>
                <a:lnTo>
                  <a:pt x="1379" y="1775"/>
                </a:lnTo>
                <a:lnTo>
                  <a:pt x="1380" y="1774"/>
                </a:lnTo>
                <a:lnTo>
                  <a:pt x="1381" y="1774"/>
                </a:lnTo>
                <a:lnTo>
                  <a:pt x="1384" y="1774"/>
                </a:lnTo>
                <a:lnTo>
                  <a:pt x="1385" y="1775"/>
                </a:lnTo>
                <a:lnTo>
                  <a:pt x="1385" y="1774"/>
                </a:lnTo>
                <a:lnTo>
                  <a:pt x="1385" y="1773"/>
                </a:lnTo>
                <a:lnTo>
                  <a:pt x="1387" y="1773"/>
                </a:lnTo>
                <a:lnTo>
                  <a:pt x="1387" y="1770"/>
                </a:lnTo>
                <a:lnTo>
                  <a:pt x="1387" y="1766"/>
                </a:lnTo>
                <a:lnTo>
                  <a:pt x="1387" y="1765"/>
                </a:lnTo>
                <a:lnTo>
                  <a:pt x="1387" y="1763"/>
                </a:lnTo>
                <a:lnTo>
                  <a:pt x="1387" y="1762"/>
                </a:lnTo>
                <a:lnTo>
                  <a:pt x="1387" y="1762"/>
                </a:lnTo>
                <a:lnTo>
                  <a:pt x="1387" y="1759"/>
                </a:lnTo>
                <a:lnTo>
                  <a:pt x="1389" y="1759"/>
                </a:lnTo>
                <a:lnTo>
                  <a:pt x="1393" y="1759"/>
                </a:lnTo>
                <a:close/>
                <a:moveTo>
                  <a:pt x="1391" y="1770"/>
                </a:moveTo>
                <a:lnTo>
                  <a:pt x="1391" y="1773"/>
                </a:lnTo>
                <a:lnTo>
                  <a:pt x="1392" y="1773"/>
                </a:lnTo>
                <a:lnTo>
                  <a:pt x="1392" y="1770"/>
                </a:lnTo>
                <a:lnTo>
                  <a:pt x="1391" y="1770"/>
                </a:lnTo>
                <a:close/>
                <a:moveTo>
                  <a:pt x="1387" y="1816"/>
                </a:moveTo>
                <a:lnTo>
                  <a:pt x="1387" y="1818"/>
                </a:lnTo>
                <a:lnTo>
                  <a:pt x="1388" y="1818"/>
                </a:lnTo>
                <a:lnTo>
                  <a:pt x="1388" y="1815"/>
                </a:lnTo>
                <a:lnTo>
                  <a:pt x="1388" y="1812"/>
                </a:lnTo>
                <a:lnTo>
                  <a:pt x="1388" y="1809"/>
                </a:lnTo>
                <a:lnTo>
                  <a:pt x="1387" y="1808"/>
                </a:lnTo>
                <a:lnTo>
                  <a:pt x="1387" y="1808"/>
                </a:lnTo>
                <a:lnTo>
                  <a:pt x="1385" y="1808"/>
                </a:lnTo>
                <a:lnTo>
                  <a:pt x="1384" y="1808"/>
                </a:lnTo>
                <a:lnTo>
                  <a:pt x="1381" y="1807"/>
                </a:lnTo>
                <a:lnTo>
                  <a:pt x="1381" y="1809"/>
                </a:lnTo>
                <a:lnTo>
                  <a:pt x="1381" y="1812"/>
                </a:lnTo>
                <a:lnTo>
                  <a:pt x="1381" y="1814"/>
                </a:lnTo>
                <a:lnTo>
                  <a:pt x="1381" y="1815"/>
                </a:lnTo>
                <a:lnTo>
                  <a:pt x="1383" y="1815"/>
                </a:lnTo>
                <a:lnTo>
                  <a:pt x="1384" y="1816"/>
                </a:lnTo>
                <a:lnTo>
                  <a:pt x="1385" y="1816"/>
                </a:lnTo>
                <a:lnTo>
                  <a:pt x="1387" y="1816"/>
                </a:lnTo>
                <a:close/>
                <a:moveTo>
                  <a:pt x="1381" y="1754"/>
                </a:moveTo>
                <a:lnTo>
                  <a:pt x="1381" y="1752"/>
                </a:lnTo>
                <a:lnTo>
                  <a:pt x="1381" y="1751"/>
                </a:lnTo>
                <a:lnTo>
                  <a:pt x="1381" y="1750"/>
                </a:lnTo>
                <a:lnTo>
                  <a:pt x="1381" y="1748"/>
                </a:lnTo>
                <a:lnTo>
                  <a:pt x="1376" y="1748"/>
                </a:lnTo>
                <a:lnTo>
                  <a:pt x="1376" y="1750"/>
                </a:lnTo>
                <a:lnTo>
                  <a:pt x="1376" y="1751"/>
                </a:lnTo>
                <a:lnTo>
                  <a:pt x="1376" y="1752"/>
                </a:lnTo>
                <a:lnTo>
                  <a:pt x="1376" y="1754"/>
                </a:lnTo>
                <a:lnTo>
                  <a:pt x="1381" y="1754"/>
                </a:lnTo>
                <a:close/>
                <a:moveTo>
                  <a:pt x="1392" y="1554"/>
                </a:moveTo>
                <a:lnTo>
                  <a:pt x="1392" y="1556"/>
                </a:lnTo>
                <a:lnTo>
                  <a:pt x="1392" y="1558"/>
                </a:lnTo>
                <a:lnTo>
                  <a:pt x="1391" y="1558"/>
                </a:lnTo>
                <a:lnTo>
                  <a:pt x="1392" y="1559"/>
                </a:lnTo>
                <a:lnTo>
                  <a:pt x="1393" y="1559"/>
                </a:lnTo>
                <a:lnTo>
                  <a:pt x="1395" y="1558"/>
                </a:lnTo>
                <a:lnTo>
                  <a:pt x="1398" y="1558"/>
                </a:lnTo>
                <a:lnTo>
                  <a:pt x="1395" y="1555"/>
                </a:lnTo>
                <a:lnTo>
                  <a:pt x="1395" y="1554"/>
                </a:lnTo>
                <a:lnTo>
                  <a:pt x="1396" y="1554"/>
                </a:lnTo>
                <a:lnTo>
                  <a:pt x="1398" y="1552"/>
                </a:lnTo>
                <a:lnTo>
                  <a:pt x="1396" y="1550"/>
                </a:lnTo>
                <a:lnTo>
                  <a:pt x="1395" y="1550"/>
                </a:lnTo>
                <a:lnTo>
                  <a:pt x="1395" y="1551"/>
                </a:lnTo>
                <a:lnTo>
                  <a:pt x="1393" y="1551"/>
                </a:lnTo>
                <a:lnTo>
                  <a:pt x="1392" y="1552"/>
                </a:lnTo>
                <a:lnTo>
                  <a:pt x="1391" y="1552"/>
                </a:lnTo>
                <a:lnTo>
                  <a:pt x="1392" y="1554"/>
                </a:lnTo>
                <a:close/>
                <a:moveTo>
                  <a:pt x="1398" y="1554"/>
                </a:moveTo>
                <a:lnTo>
                  <a:pt x="1400" y="1556"/>
                </a:lnTo>
                <a:lnTo>
                  <a:pt x="1402" y="1556"/>
                </a:lnTo>
                <a:lnTo>
                  <a:pt x="1400" y="1552"/>
                </a:lnTo>
                <a:lnTo>
                  <a:pt x="1398" y="1554"/>
                </a:lnTo>
                <a:close/>
                <a:moveTo>
                  <a:pt x="1406" y="1550"/>
                </a:moveTo>
                <a:lnTo>
                  <a:pt x="1406" y="1548"/>
                </a:lnTo>
                <a:lnTo>
                  <a:pt x="1403" y="1546"/>
                </a:lnTo>
                <a:lnTo>
                  <a:pt x="1402" y="1546"/>
                </a:lnTo>
                <a:lnTo>
                  <a:pt x="1404" y="1550"/>
                </a:lnTo>
                <a:lnTo>
                  <a:pt x="1403" y="1551"/>
                </a:lnTo>
                <a:lnTo>
                  <a:pt x="1404" y="1554"/>
                </a:lnTo>
                <a:lnTo>
                  <a:pt x="1406" y="1554"/>
                </a:lnTo>
                <a:lnTo>
                  <a:pt x="1407" y="1552"/>
                </a:lnTo>
                <a:lnTo>
                  <a:pt x="1408" y="1551"/>
                </a:lnTo>
                <a:lnTo>
                  <a:pt x="1411" y="1551"/>
                </a:lnTo>
                <a:lnTo>
                  <a:pt x="1413" y="1550"/>
                </a:lnTo>
                <a:lnTo>
                  <a:pt x="1410" y="1547"/>
                </a:lnTo>
                <a:lnTo>
                  <a:pt x="1410" y="1546"/>
                </a:lnTo>
                <a:lnTo>
                  <a:pt x="1408" y="1543"/>
                </a:lnTo>
                <a:lnTo>
                  <a:pt x="1407" y="1543"/>
                </a:lnTo>
                <a:lnTo>
                  <a:pt x="1408" y="1547"/>
                </a:lnTo>
                <a:lnTo>
                  <a:pt x="1407" y="1548"/>
                </a:lnTo>
                <a:lnTo>
                  <a:pt x="1406" y="1550"/>
                </a:lnTo>
                <a:close/>
                <a:moveTo>
                  <a:pt x="1395" y="1536"/>
                </a:moveTo>
                <a:lnTo>
                  <a:pt x="1395" y="1535"/>
                </a:lnTo>
                <a:lnTo>
                  <a:pt x="1391" y="1535"/>
                </a:lnTo>
                <a:lnTo>
                  <a:pt x="1391" y="1536"/>
                </a:lnTo>
                <a:lnTo>
                  <a:pt x="1395" y="1536"/>
                </a:lnTo>
                <a:close/>
                <a:moveTo>
                  <a:pt x="1388" y="1558"/>
                </a:moveTo>
                <a:lnTo>
                  <a:pt x="1389" y="1562"/>
                </a:lnTo>
                <a:lnTo>
                  <a:pt x="1391" y="1561"/>
                </a:lnTo>
                <a:lnTo>
                  <a:pt x="1389" y="1558"/>
                </a:lnTo>
                <a:lnTo>
                  <a:pt x="1388" y="1558"/>
                </a:lnTo>
                <a:close/>
                <a:moveTo>
                  <a:pt x="1283" y="1876"/>
                </a:moveTo>
                <a:lnTo>
                  <a:pt x="1285" y="1879"/>
                </a:lnTo>
                <a:lnTo>
                  <a:pt x="1287" y="1883"/>
                </a:lnTo>
                <a:lnTo>
                  <a:pt x="1332" y="1882"/>
                </a:lnTo>
                <a:lnTo>
                  <a:pt x="1335" y="1882"/>
                </a:lnTo>
                <a:lnTo>
                  <a:pt x="1343" y="1882"/>
                </a:lnTo>
                <a:lnTo>
                  <a:pt x="1351" y="1882"/>
                </a:lnTo>
                <a:lnTo>
                  <a:pt x="1354" y="1882"/>
                </a:lnTo>
                <a:lnTo>
                  <a:pt x="1357" y="1882"/>
                </a:lnTo>
                <a:lnTo>
                  <a:pt x="1357" y="1879"/>
                </a:lnTo>
                <a:lnTo>
                  <a:pt x="1358" y="1879"/>
                </a:lnTo>
                <a:lnTo>
                  <a:pt x="1358" y="1875"/>
                </a:lnTo>
                <a:lnTo>
                  <a:pt x="1355" y="1875"/>
                </a:lnTo>
                <a:lnTo>
                  <a:pt x="1349" y="1875"/>
                </a:lnTo>
                <a:lnTo>
                  <a:pt x="1346" y="1875"/>
                </a:lnTo>
                <a:lnTo>
                  <a:pt x="1342" y="1875"/>
                </a:lnTo>
                <a:lnTo>
                  <a:pt x="1338" y="1875"/>
                </a:lnTo>
                <a:lnTo>
                  <a:pt x="1335" y="1875"/>
                </a:lnTo>
                <a:lnTo>
                  <a:pt x="1331" y="1875"/>
                </a:lnTo>
                <a:lnTo>
                  <a:pt x="1328" y="1875"/>
                </a:lnTo>
                <a:lnTo>
                  <a:pt x="1327" y="1875"/>
                </a:lnTo>
                <a:lnTo>
                  <a:pt x="1321" y="1875"/>
                </a:lnTo>
                <a:lnTo>
                  <a:pt x="1319" y="1875"/>
                </a:lnTo>
                <a:lnTo>
                  <a:pt x="1319" y="1872"/>
                </a:lnTo>
                <a:lnTo>
                  <a:pt x="1283" y="1873"/>
                </a:lnTo>
                <a:lnTo>
                  <a:pt x="1283" y="1876"/>
                </a:lnTo>
                <a:close/>
                <a:moveTo>
                  <a:pt x="1353" y="1886"/>
                </a:moveTo>
                <a:lnTo>
                  <a:pt x="1353" y="1886"/>
                </a:lnTo>
                <a:lnTo>
                  <a:pt x="1355" y="1886"/>
                </a:lnTo>
                <a:lnTo>
                  <a:pt x="1355" y="1886"/>
                </a:lnTo>
                <a:lnTo>
                  <a:pt x="1353" y="1886"/>
                </a:lnTo>
                <a:close/>
                <a:moveTo>
                  <a:pt x="1376" y="1879"/>
                </a:moveTo>
                <a:lnTo>
                  <a:pt x="1377" y="1879"/>
                </a:lnTo>
                <a:lnTo>
                  <a:pt x="1379" y="1879"/>
                </a:lnTo>
                <a:lnTo>
                  <a:pt x="1380" y="1879"/>
                </a:lnTo>
                <a:lnTo>
                  <a:pt x="1380" y="1880"/>
                </a:lnTo>
                <a:lnTo>
                  <a:pt x="1380" y="1882"/>
                </a:lnTo>
                <a:lnTo>
                  <a:pt x="1381" y="1882"/>
                </a:lnTo>
                <a:lnTo>
                  <a:pt x="1381" y="1883"/>
                </a:lnTo>
                <a:lnTo>
                  <a:pt x="1381" y="1884"/>
                </a:lnTo>
                <a:lnTo>
                  <a:pt x="1377" y="1884"/>
                </a:lnTo>
                <a:lnTo>
                  <a:pt x="1376" y="1886"/>
                </a:lnTo>
                <a:lnTo>
                  <a:pt x="1376" y="1886"/>
                </a:lnTo>
                <a:lnTo>
                  <a:pt x="1376" y="1887"/>
                </a:lnTo>
                <a:lnTo>
                  <a:pt x="1377" y="1887"/>
                </a:lnTo>
                <a:lnTo>
                  <a:pt x="1380" y="1887"/>
                </a:lnTo>
                <a:lnTo>
                  <a:pt x="1384" y="1887"/>
                </a:lnTo>
                <a:lnTo>
                  <a:pt x="1384" y="1886"/>
                </a:lnTo>
                <a:lnTo>
                  <a:pt x="1384" y="1886"/>
                </a:lnTo>
                <a:lnTo>
                  <a:pt x="1385" y="1886"/>
                </a:lnTo>
                <a:lnTo>
                  <a:pt x="1387" y="1886"/>
                </a:lnTo>
                <a:lnTo>
                  <a:pt x="1387" y="1887"/>
                </a:lnTo>
                <a:lnTo>
                  <a:pt x="1385" y="1887"/>
                </a:lnTo>
                <a:lnTo>
                  <a:pt x="1387" y="1890"/>
                </a:lnTo>
                <a:lnTo>
                  <a:pt x="1387" y="1891"/>
                </a:lnTo>
                <a:lnTo>
                  <a:pt x="1388" y="1891"/>
                </a:lnTo>
                <a:lnTo>
                  <a:pt x="1388" y="1892"/>
                </a:lnTo>
                <a:lnTo>
                  <a:pt x="1389" y="1892"/>
                </a:lnTo>
                <a:lnTo>
                  <a:pt x="1389" y="1894"/>
                </a:lnTo>
                <a:lnTo>
                  <a:pt x="1399" y="1892"/>
                </a:lnTo>
                <a:lnTo>
                  <a:pt x="1398" y="1891"/>
                </a:lnTo>
                <a:lnTo>
                  <a:pt x="1400" y="1891"/>
                </a:lnTo>
                <a:lnTo>
                  <a:pt x="1404" y="1890"/>
                </a:lnTo>
                <a:lnTo>
                  <a:pt x="1403" y="1888"/>
                </a:lnTo>
                <a:lnTo>
                  <a:pt x="1402" y="1888"/>
                </a:lnTo>
                <a:lnTo>
                  <a:pt x="1402" y="1887"/>
                </a:lnTo>
                <a:lnTo>
                  <a:pt x="1403" y="1887"/>
                </a:lnTo>
                <a:lnTo>
                  <a:pt x="1403" y="1886"/>
                </a:lnTo>
                <a:lnTo>
                  <a:pt x="1403" y="1886"/>
                </a:lnTo>
                <a:lnTo>
                  <a:pt x="1404" y="1886"/>
                </a:lnTo>
                <a:lnTo>
                  <a:pt x="1404" y="1886"/>
                </a:lnTo>
                <a:lnTo>
                  <a:pt x="1404" y="1887"/>
                </a:lnTo>
                <a:lnTo>
                  <a:pt x="1406" y="1887"/>
                </a:lnTo>
                <a:lnTo>
                  <a:pt x="1406" y="1888"/>
                </a:lnTo>
                <a:lnTo>
                  <a:pt x="1407" y="1888"/>
                </a:lnTo>
                <a:lnTo>
                  <a:pt x="1407" y="1890"/>
                </a:lnTo>
                <a:lnTo>
                  <a:pt x="1408" y="1890"/>
                </a:lnTo>
                <a:lnTo>
                  <a:pt x="1411" y="1892"/>
                </a:lnTo>
                <a:lnTo>
                  <a:pt x="1411" y="1894"/>
                </a:lnTo>
                <a:lnTo>
                  <a:pt x="1413" y="1894"/>
                </a:lnTo>
                <a:lnTo>
                  <a:pt x="1421" y="1888"/>
                </a:lnTo>
                <a:lnTo>
                  <a:pt x="1426" y="1886"/>
                </a:lnTo>
                <a:lnTo>
                  <a:pt x="1426" y="1884"/>
                </a:lnTo>
                <a:lnTo>
                  <a:pt x="1426" y="1883"/>
                </a:lnTo>
                <a:lnTo>
                  <a:pt x="1425" y="1880"/>
                </a:lnTo>
                <a:lnTo>
                  <a:pt x="1426" y="1879"/>
                </a:lnTo>
                <a:lnTo>
                  <a:pt x="1427" y="1879"/>
                </a:lnTo>
                <a:lnTo>
                  <a:pt x="1429" y="1877"/>
                </a:lnTo>
                <a:lnTo>
                  <a:pt x="1429" y="1876"/>
                </a:lnTo>
                <a:lnTo>
                  <a:pt x="1427" y="1872"/>
                </a:lnTo>
                <a:lnTo>
                  <a:pt x="1423" y="1875"/>
                </a:lnTo>
                <a:lnTo>
                  <a:pt x="1423" y="1876"/>
                </a:lnTo>
                <a:lnTo>
                  <a:pt x="1422" y="1876"/>
                </a:lnTo>
                <a:lnTo>
                  <a:pt x="1419" y="1877"/>
                </a:lnTo>
                <a:lnTo>
                  <a:pt x="1403" y="1886"/>
                </a:lnTo>
                <a:lnTo>
                  <a:pt x="1402" y="1884"/>
                </a:lnTo>
                <a:lnTo>
                  <a:pt x="1402" y="1883"/>
                </a:lnTo>
                <a:lnTo>
                  <a:pt x="1399" y="1884"/>
                </a:lnTo>
                <a:lnTo>
                  <a:pt x="1399" y="1887"/>
                </a:lnTo>
                <a:lnTo>
                  <a:pt x="1398" y="1887"/>
                </a:lnTo>
                <a:lnTo>
                  <a:pt x="1393" y="1882"/>
                </a:lnTo>
                <a:lnTo>
                  <a:pt x="1395" y="1882"/>
                </a:lnTo>
                <a:lnTo>
                  <a:pt x="1396" y="1880"/>
                </a:lnTo>
                <a:lnTo>
                  <a:pt x="1396" y="1879"/>
                </a:lnTo>
                <a:lnTo>
                  <a:pt x="1398" y="1879"/>
                </a:lnTo>
                <a:lnTo>
                  <a:pt x="1398" y="1877"/>
                </a:lnTo>
                <a:lnTo>
                  <a:pt x="1396" y="1877"/>
                </a:lnTo>
                <a:lnTo>
                  <a:pt x="1396" y="1876"/>
                </a:lnTo>
                <a:lnTo>
                  <a:pt x="1396" y="1875"/>
                </a:lnTo>
                <a:lnTo>
                  <a:pt x="1396" y="1873"/>
                </a:lnTo>
                <a:lnTo>
                  <a:pt x="1396" y="1872"/>
                </a:lnTo>
                <a:lnTo>
                  <a:pt x="1396" y="1871"/>
                </a:lnTo>
                <a:lnTo>
                  <a:pt x="1395" y="1871"/>
                </a:lnTo>
                <a:lnTo>
                  <a:pt x="1395" y="1872"/>
                </a:lnTo>
                <a:lnTo>
                  <a:pt x="1393" y="1873"/>
                </a:lnTo>
                <a:lnTo>
                  <a:pt x="1388" y="1861"/>
                </a:lnTo>
                <a:lnTo>
                  <a:pt x="1388" y="1860"/>
                </a:lnTo>
                <a:lnTo>
                  <a:pt x="1384" y="1864"/>
                </a:lnTo>
                <a:lnTo>
                  <a:pt x="1383" y="1865"/>
                </a:lnTo>
                <a:lnTo>
                  <a:pt x="1374" y="1871"/>
                </a:lnTo>
                <a:lnTo>
                  <a:pt x="1376" y="1872"/>
                </a:lnTo>
                <a:lnTo>
                  <a:pt x="1377" y="1875"/>
                </a:lnTo>
                <a:lnTo>
                  <a:pt x="1376" y="1875"/>
                </a:lnTo>
                <a:lnTo>
                  <a:pt x="1373" y="1875"/>
                </a:lnTo>
                <a:lnTo>
                  <a:pt x="1372" y="1875"/>
                </a:lnTo>
                <a:lnTo>
                  <a:pt x="1370" y="1875"/>
                </a:lnTo>
                <a:lnTo>
                  <a:pt x="1368" y="1875"/>
                </a:lnTo>
                <a:lnTo>
                  <a:pt x="1368" y="1877"/>
                </a:lnTo>
                <a:lnTo>
                  <a:pt x="1366" y="1879"/>
                </a:lnTo>
                <a:lnTo>
                  <a:pt x="1368" y="1879"/>
                </a:lnTo>
                <a:lnTo>
                  <a:pt x="1372" y="1879"/>
                </a:lnTo>
                <a:lnTo>
                  <a:pt x="1376" y="1879"/>
                </a:lnTo>
                <a:close/>
                <a:moveTo>
                  <a:pt x="1419" y="1865"/>
                </a:moveTo>
                <a:lnTo>
                  <a:pt x="1419" y="1864"/>
                </a:lnTo>
                <a:lnTo>
                  <a:pt x="1421" y="1864"/>
                </a:lnTo>
                <a:lnTo>
                  <a:pt x="1432" y="1862"/>
                </a:lnTo>
                <a:lnTo>
                  <a:pt x="1430" y="1860"/>
                </a:lnTo>
                <a:lnTo>
                  <a:pt x="1429" y="1856"/>
                </a:lnTo>
                <a:lnTo>
                  <a:pt x="1427" y="1854"/>
                </a:lnTo>
                <a:lnTo>
                  <a:pt x="1426" y="1854"/>
                </a:lnTo>
                <a:lnTo>
                  <a:pt x="1425" y="1854"/>
                </a:lnTo>
                <a:lnTo>
                  <a:pt x="1425" y="1856"/>
                </a:lnTo>
                <a:lnTo>
                  <a:pt x="1423" y="1856"/>
                </a:lnTo>
                <a:lnTo>
                  <a:pt x="1422" y="1856"/>
                </a:lnTo>
                <a:lnTo>
                  <a:pt x="1422" y="1857"/>
                </a:lnTo>
                <a:lnTo>
                  <a:pt x="1422" y="1858"/>
                </a:lnTo>
                <a:lnTo>
                  <a:pt x="1421" y="1858"/>
                </a:lnTo>
                <a:lnTo>
                  <a:pt x="1421" y="1860"/>
                </a:lnTo>
                <a:lnTo>
                  <a:pt x="1419" y="1860"/>
                </a:lnTo>
                <a:lnTo>
                  <a:pt x="1419" y="1861"/>
                </a:lnTo>
                <a:lnTo>
                  <a:pt x="1419" y="1861"/>
                </a:lnTo>
                <a:lnTo>
                  <a:pt x="1418" y="1861"/>
                </a:lnTo>
                <a:lnTo>
                  <a:pt x="1419" y="1865"/>
                </a:lnTo>
                <a:close/>
                <a:moveTo>
                  <a:pt x="1374" y="1895"/>
                </a:moveTo>
                <a:lnTo>
                  <a:pt x="1376" y="1895"/>
                </a:lnTo>
                <a:lnTo>
                  <a:pt x="1377" y="1895"/>
                </a:lnTo>
                <a:lnTo>
                  <a:pt x="1379" y="1895"/>
                </a:lnTo>
                <a:lnTo>
                  <a:pt x="1379" y="1891"/>
                </a:lnTo>
                <a:lnTo>
                  <a:pt x="1376" y="1891"/>
                </a:lnTo>
                <a:lnTo>
                  <a:pt x="1374" y="1891"/>
                </a:lnTo>
                <a:lnTo>
                  <a:pt x="1374" y="1892"/>
                </a:lnTo>
                <a:lnTo>
                  <a:pt x="1374" y="1894"/>
                </a:lnTo>
                <a:lnTo>
                  <a:pt x="1374" y="1895"/>
                </a:lnTo>
                <a:close/>
                <a:moveTo>
                  <a:pt x="1441" y="1835"/>
                </a:moveTo>
                <a:lnTo>
                  <a:pt x="1442" y="1838"/>
                </a:lnTo>
                <a:lnTo>
                  <a:pt x="1442" y="1839"/>
                </a:lnTo>
                <a:lnTo>
                  <a:pt x="1447" y="1837"/>
                </a:lnTo>
                <a:lnTo>
                  <a:pt x="1445" y="1835"/>
                </a:lnTo>
                <a:lnTo>
                  <a:pt x="1445" y="1834"/>
                </a:lnTo>
                <a:lnTo>
                  <a:pt x="1448" y="1833"/>
                </a:lnTo>
                <a:lnTo>
                  <a:pt x="1448" y="1831"/>
                </a:lnTo>
                <a:lnTo>
                  <a:pt x="1448" y="1830"/>
                </a:lnTo>
                <a:lnTo>
                  <a:pt x="1444" y="1831"/>
                </a:lnTo>
                <a:lnTo>
                  <a:pt x="1444" y="1833"/>
                </a:lnTo>
                <a:lnTo>
                  <a:pt x="1441" y="1835"/>
                </a:lnTo>
                <a:close/>
                <a:moveTo>
                  <a:pt x="1444" y="1828"/>
                </a:moveTo>
                <a:lnTo>
                  <a:pt x="1442" y="1827"/>
                </a:lnTo>
                <a:lnTo>
                  <a:pt x="1440" y="1828"/>
                </a:lnTo>
                <a:lnTo>
                  <a:pt x="1440" y="1831"/>
                </a:lnTo>
                <a:lnTo>
                  <a:pt x="1444" y="1828"/>
                </a:lnTo>
                <a:close/>
                <a:moveTo>
                  <a:pt x="1455" y="1880"/>
                </a:moveTo>
                <a:lnTo>
                  <a:pt x="1453" y="1880"/>
                </a:lnTo>
                <a:lnTo>
                  <a:pt x="1452" y="1882"/>
                </a:lnTo>
                <a:lnTo>
                  <a:pt x="1452" y="1875"/>
                </a:lnTo>
                <a:lnTo>
                  <a:pt x="1448" y="1876"/>
                </a:lnTo>
                <a:lnTo>
                  <a:pt x="1451" y="1882"/>
                </a:lnTo>
                <a:lnTo>
                  <a:pt x="1452" y="1887"/>
                </a:lnTo>
                <a:lnTo>
                  <a:pt x="1453" y="1892"/>
                </a:lnTo>
                <a:lnTo>
                  <a:pt x="1453" y="1894"/>
                </a:lnTo>
                <a:lnTo>
                  <a:pt x="1455" y="1892"/>
                </a:lnTo>
                <a:lnTo>
                  <a:pt x="1456" y="1891"/>
                </a:lnTo>
                <a:lnTo>
                  <a:pt x="1457" y="1891"/>
                </a:lnTo>
                <a:lnTo>
                  <a:pt x="1459" y="1891"/>
                </a:lnTo>
                <a:lnTo>
                  <a:pt x="1460" y="1891"/>
                </a:lnTo>
                <a:lnTo>
                  <a:pt x="1460" y="1890"/>
                </a:lnTo>
                <a:lnTo>
                  <a:pt x="1456" y="1880"/>
                </a:lnTo>
                <a:lnTo>
                  <a:pt x="1457" y="1879"/>
                </a:lnTo>
                <a:lnTo>
                  <a:pt x="1460" y="1879"/>
                </a:lnTo>
                <a:lnTo>
                  <a:pt x="1459" y="1877"/>
                </a:lnTo>
                <a:lnTo>
                  <a:pt x="1457" y="1877"/>
                </a:lnTo>
                <a:lnTo>
                  <a:pt x="1456" y="1873"/>
                </a:lnTo>
                <a:lnTo>
                  <a:pt x="1453" y="1875"/>
                </a:lnTo>
                <a:lnTo>
                  <a:pt x="1455" y="1880"/>
                </a:lnTo>
                <a:close/>
                <a:moveTo>
                  <a:pt x="1466" y="1867"/>
                </a:moveTo>
                <a:lnTo>
                  <a:pt x="1466" y="1865"/>
                </a:lnTo>
                <a:lnTo>
                  <a:pt x="1464" y="1867"/>
                </a:lnTo>
                <a:lnTo>
                  <a:pt x="1464" y="1868"/>
                </a:lnTo>
                <a:lnTo>
                  <a:pt x="1464" y="1869"/>
                </a:lnTo>
                <a:lnTo>
                  <a:pt x="1464" y="1875"/>
                </a:lnTo>
                <a:lnTo>
                  <a:pt x="1463" y="1875"/>
                </a:lnTo>
                <a:lnTo>
                  <a:pt x="1463" y="1877"/>
                </a:lnTo>
                <a:lnTo>
                  <a:pt x="1467" y="1884"/>
                </a:lnTo>
                <a:lnTo>
                  <a:pt x="1468" y="1883"/>
                </a:lnTo>
                <a:lnTo>
                  <a:pt x="1468" y="1882"/>
                </a:lnTo>
                <a:lnTo>
                  <a:pt x="1468" y="1880"/>
                </a:lnTo>
                <a:lnTo>
                  <a:pt x="1468" y="1879"/>
                </a:lnTo>
                <a:lnTo>
                  <a:pt x="1470" y="1877"/>
                </a:lnTo>
                <a:lnTo>
                  <a:pt x="1471" y="1876"/>
                </a:lnTo>
                <a:lnTo>
                  <a:pt x="1472" y="1876"/>
                </a:lnTo>
                <a:lnTo>
                  <a:pt x="1472" y="1875"/>
                </a:lnTo>
                <a:lnTo>
                  <a:pt x="1471" y="1871"/>
                </a:lnTo>
                <a:lnTo>
                  <a:pt x="1470" y="1868"/>
                </a:lnTo>
                <a:lnTo>
                  <a:pt x="1470" y="1867"/>
                </a:lnTo>
                <a:lnTo>
                  <a:pt x="1468" y="1865"/>
                </a:lnTo>
                <a:lnTo>
                  <a:pt x="1466" y="1867"/>
                </a:lnTo>
                <a:close/>
                <a:moveTo>
                  <a:pt x="1466" y="1790"/>
                </a:moveTo>
                <a:lnTo>
                  <a:pt x="1464" y="1790"/>
                </a:lnTo>
                <a:lnTo>
                  <a:pt x="1464" y="1792"/>
                </a:lnTo>
                <a:lnTo>
                  <a:pt x="1466" y="1792"/>
                </a:lnTo>
                <a:lnTo>
                  <a:pt x="1466" y="1790"/>
                </a:lnTo>
                <a:close/>
                <a:moveTo>
                  <a:pt x="1474" y="1867"/>
                </a:moveTo>
                <a:lnTo>
                  <a:pt x="1472" y="1867"/>
                </a:lnTo>
                <a:lnTo>
                  <a:pt x="1475" y="1873"/>
                </a:lnTo>
                <a:lnTo>
                  <a:pt x="1476" y="1873"/>
                </a:lnTo>
                <a:lnTo>
                  <a:pt x="1476" y="1872"/>
                </a:lnTo>
                <a:lnTo>
                  <a:pt x="1478" y="1872"/>
                </a:lnTo>
                <a:lnTo>
                  <a:pt x="1478" y="1871"/>
                </a:lnTo>
                <a:lnTo>
                  <a:pt x="1476" y="1868"/>
                </a:lnTo>
                <a:lnTo>
                  <a:pt x="1476" y="1865"/>
                </a:lnTo>
                <a:lnTo>
                  <a:pt x="1481" y="1864"/>
                </a:lnTo>
                <a:lnTo>
                  <a:pt x="1479" y="1862"/>
                </a:lnTo>
                <a:lnTo>
                  <a:pt x="1479" y="1861"/>
                </a:lnTo>
                <a:lnTo>
                  <a:pt x="1475" y="1862"/>
                </a:lnTo>
                <a:lnTo>
                  <a:pt x="1472" y="1864"/>
                </a:lnTo>
                <a:lnTo>
                  <a:pt x="1474" y="1867"/>
                </a:lnTo>
                <a:close/>
                <a:moveTo>
                  <a:pt x="1485" y="1873"/>
                </a:moveTo>
                <a:lnTo>
                  <a:pt x="1485" y="1872"/>
                </a:lnTo>
                <a:lnTo>
                  <a:pt x="1485" y="1871"/>
                </a:lnTo>
                <a:lnTo>
                  <a:pt x="1483" y="1872"/>
                </a:lnTo>
                <a:lnTo>
                  <a:pt x="1482" y="1872"/>
                </a:lnTo>
                <a:lnTo>
                  <a:pt x="1481" y="1873"/>
                </a:lnTo>
                <a:lnTo>
                  <a:pt x="1479" y="1873"/>
                </a:lnTo>
                <a:lnTo>
                  <a:pt x="1479" y="1875"/>
                </a:lnTo>
                <a:lnTo>
                  <a:pt x="1478" y="1875"/>
                </a:lnTo>
                <a:lnTo>
                  <a:pt x="1476" y="1875"/>
                </a:lnTo>
                <a:lnTo>
                  <a:pt x="1475" y="1876"/>
                </a:lnTo>
                <a:lnTo>
                  <a:pt x="1474" y="1876"/>
                </a:lnTo>
                <a:lnTo>
                  <a:pt x="1474" y="1877"/>
                </a:lnTo>
                <a:lnTo>
                  <a:pt x="1475" y="1879"/>
                </a:lnTo>
                <a:lnTo>
                  <a:pt x="1475" y="1880"/>
                </a:lnTo>
                <a:lnTo>
                  <a:pt x="1475" y="1882"/>
                </a:lnTo>
                <a:lnTo>
                  <a:pt x="1475" y="1883"/>
                </a:lnTo>
                <a:lnTo>
                  <a:pt x="1476" y="1883"/>
                </a:lnTo>
                <a:lnTo>
                  <a:pt x="1478" y="1883"/>
                </a:lnTo>
                <a:lnTo>
                  <a:pt x="1478" y="1884"/>
                </a:lnTo>
                <a:lnTo>
                  <a:pt x="1479" y="1884"/>
                </a:lnTo>
                <a:lnTo>
                  <a:pt x="1479" y="1886"/>
                </a:lnTo>
                <a:lnTo>
                  <a:pt x="1481" y="1886"/>
                </a:lnTo>
                <a:lnTo>
                  <a:pt x="1487" y="1882"/>
                </a:lnTo>
                <a:lnTo>
                  <a:pt x="1489" y="1882"/>
                </a:lnTo>
                <a:lnTo>
                  <a:pt x="1487" y="1880"/>
                </a:lnTo>
                <a:lnTo>
                  <a:pt x="1487" y="1879"/>
                </a:lnTo>
                <a:lnTo>
                  <a:pt x="1486" y="1879"/>
                </a:lnTo>
                <a:lnTo>
                  <a:pt x="1486" y="1877"/>
                </a:lnTo>
                <a:lnTo>
                  <a:pt x="1486" y="1876"/>
                </a:lnTo>
                <a:lnTo>
                  <a:pt x="1485" y="1876"/>
                </a:lnTo>
                <a:lnTo>
                  <a:pt x="1485" y="1875"/>
                </a:lnTo>
                <a:lnTo>
                  <a:pt x="1485" y="1873"/>
                </a:lnTo>
                <a:lnTo>
                  <a:pt x="1485" y="1873"/>
                </a:lnTo>
                <a:close/>
                <a:moveTo>
                  <a:pt x="1456" y="1569"/>
                </a:moveTo>
                <a:lnTo>
                  <a:pt x="1457" y="1570"/>
                </a:lnTo>
                <a:lnTo>
                  <a:pt x="1457" y="1571"/>
                </a:lnTo>
                <a:lnTo>
                  <a:pt x="1459" y="1569"/>
                </a:lnTo>
                <a:lnTo>
                  <a:pt x="1456" y="1569"/>
                </a:lnTo>
                <a:close/>
                <a:moveTo>
                  <a:pt x="1456" y="1577"/>
                </a:moveTo>
                <a:lnTo>
                  <a:pt x="1460" y="1578"/>
                </a:lnTo>
                <a:lnTo>
                  <a:pt x="1460" y="1575"/>
                </a:lnTo>
                <a:lnTo>
                  <a:pt x="1460" y="1573"/>
                </a:lnTo>
                <a:lnTo>
                  <a:pt x="1461" y="1573"/>
                </a:lnTo>
                <a:lnTo>
                  <a:pt x="1463" y="1573"/>
                </a:lnTo>
                <a:lnTo>
                  <a:pt x="1463" y="1574"/>
                </a:lnTo>
                <a:lnTo>
                  <a:pt x="1464" y="1574"/>
                </a:lnTo>
                <a:lnTo>
                  <a:pt x="1466" y="1575"/>
                </a:lnTo>
                <a:lnTo>
                  <a:pt x="1467" y="1575"/>
                </a:lnTo>
                <a:lnTo>
                  <a:pt x="1468" y="1575"/>
                </a:lnTo>
                <a:lnTo>
                  <a:pt x="1468" y="1573"/>
                </a:lnTo>
                <a:lnTo>
                  <a:pt x="1467" y="1573"/>
                </a:lnTo>
                <a:lnTo>
                  <a:pt x="1467" y="1571"/>
                </a:lnTo>
                <a:lnTo>
                  <a:pt x="1466" y="1571"/>
                </a:lnTo>
                <a:lnTo>
                  <a:pt x="1466" y="1570"/>
                </a:lnTo>
                <a:lnTo>
                  <a:pt x="1464" y="1570"/>
                </a:lnTo>
                <a:lnTo>
                  <a:pt x="1464" y="1569"/>
                </a:lnTo>
                <a:lnTo>
                  <a:pt x="1461" y="1569"/>
                </a:lnTo>
                <a:lnTo>
                  <a:pt x="1460" y="1571"/>
                </a:lnTo>
                <a:lnTo>
                  <a:pt x="1459" y="1574"/>
                </a:lnTo>
                <a:lnTo>
                  <a:pt x="1457" y="1573"/>
                </a:lnTo>
                <a:lnTo>
                  <a:pt x="1456" y="1577"/>
                </a:lnTo>
                <a:close/>
                <a:moveTo>
                  <a:pt x="1452" y="1777"/>
                </a:moveTo>
                <a:lnTo>
                  <a:pt x="1451" y="1778"/>
                </a:lnTo>
                <a:lnTo>
                  <a:pt x="1449" y="1778"/>
                </a:lnTo>
                <a:lnTo>
                  <a:pt x="1447" y="1780"/>
                </a:lnTo>
                <a:lnTo>
                  <a:pt x="1444" y="1780"/>
                </a:lnTo>
                <a:lnTo>
                  <a:pt x="1445" y="1784"/>
                </a:lnTo>
                <a:lnTo>
                  <a:pt x="1447" y="1785"/>
                </a:lnTo>
                <a:lnTo>
                  <a:pt x="1445" y="1785"/>
                </a:lnTo>
                <a:lnTo>
                  <a:pt x="1445" y="1786"/>
                </a:lnTo>
                <a:lnTo>
                  <a:pt x="1447" y="1786"/>
                </a:lnTo>
                <a:lnTo>
                  <a:pt x="1448" y="1786"/>
                </a:lnTo>
                <a:lnTo>
                  <a:pt x="1449" y="1789"/>
                </a:lnTo>
                <a:lnTo>
                  <a:pt x="1452" y="1788"/>
                </a:lnTo>
                <a:lnTo>
                  <a:pt x="1453" y="1788"/>
                </a:lnTo>
                <a:lnTo>
                  <a:pt x="1455" y="1786"/>
                </a:lnTo>
                <a:lnTo>
                  <a:pt x="1456" y="1788"/>
                </a:lnTo>
                <a:lnTo>
                  <a:pt x="1456" y="1790"/>
                </a:lnTo>
                <a:lnTo>
                  <a:pt x="1456" y="1792"/>
                </a:lnTo>
                <a:lnTo>
                  <a:pt x="1455" y="1792"/>
                </a:lnTo>
                <a:lnTo>
                  <a:pt x="1453" y="1792"/>
                </a:lnTo>
                <a:lnTo>
                  <a:pt x="1452" y="1792"/>
                </a:lnTo>
                <a:lnTo>
                  <a:pt x="1452" y="1789"/>
                </a:lnTo>
                <a:lnTo>
                  <a:pt x="1449" y="1790"/>
                </a:lnTo>
                <a:lnTo>
                  <a:pt x="1451" y="1793"/>
                </a:lnTo>
                <a:lnTo>
                  <a:pt x="1448" y="1793"/>
                </a:lnTo>
                <a:lnTo>
                  <a:pt x="1448" y="1794"/>
                </a:lnTo>
                <a:lnTo>
                  <a:pt x="1447" y="1792"/>
                </a:lnTo>
                <a:lnTo>
                  <a:pt x="1447" y="1790"/>
                </a:lnTo>
                <a:lnTo>
                  <a:pt x="1445" y="1790"/>
                </a:lnTo>
                <a:lnTo>
                  <a:pt x="1445" y="1788"/>
                </a:lnTo>
                <a:lnTo>
                  <a:pt x="1444" y="1785"/>
                </a:lnTo>
                <a:lnTo>
                  <a:pt x="1444" y="1784"/>
                </a:lnTo>
                <a:lnTo>
                  <a:pt x="1442" y="1781"/>
                </a:lnTo>
                <a:lnTo>
                  <a:pt x="1441" y="1781"/>
                </a:lnTo>
                <a:lnTo>
                  <a:pt x="1440" y="1781"/>
                </a:lnTo>
                <a:lnTo>
                  <a:pt x="1438" y="1782"/>
                </a:lnTo>
                <a:lnTo>
                  <a:pt x="1436" y="1782"/>
                </a:lnTo>
                <a:lnTo>
                  <a:pt x="1433" y="1784"/>
                </a:lnTo>
                <a:lnTo>
                  <a:pt x="1432" y="1784"/>
                </a:lnTo>
                <a:lnTo>
                  <a:pt x="1430" y="1785"/>
                </a:lnTo>
                <a:lnTo>
                  <a:pt x="1427" y="1786"/>
                </a:lnTo>
                <a:lnTo>
                  <a:pt x="1425" y="1786"/>
                </a:lnTo>
                <a:lnTo>
                  <a:pt x="1423" y="1786"/>
                </a:lnTo>
                <a:lnTo>
                  <a:pt x="1421" y="1786"/>
                </a:lnTo>
                <a:lnTo>
                  <a:pt x="1419" y="1788"/>
                </a:lnTo>
                <a:lnTo>
                  <a:pt x="1419" y="1788"/>
                </a:lnTo>
                <a:lnTo>
                  <a:pt x="1418" y="1788"/>
                </a:lnTo>
                <a:lnTo>
                  <a:pt x="1417" y="1789"/>
                </a:lnTo>
                <a:lnTo>
                  <a:pt x="1415" y="1789"/>
                </a:lnTo>
                <a:lnTo>
                  <a:pt x="1417" y="1792"/>
                </a:lnTo>
                <a:lnTo>
                  <a:pt x="1415" y="1793"/>
                </a:lnTo>
                <a:lnTo>
                  <a:pt x="1414" y="1790"/>
                </a:lnTo>
                <a:lnTo>
                  <a:pt x="1411" y="1790"/>
                </a:lnTo>
                <a:lnTo>
                  <a:pt x="1410" y="1792"/>
                </a:lnTo>
                <a:lnTo>
                  <a:pt x="1408" y="1792"/>
                </a:lnTo>
                <a:lnTo>
                  <a:pt x="1410" y="1793"/>
                </a:lnTo>
                <a:lnTo>
                  <a:pt x="1410" y="1794"/>
                </a:lnTo>
                <a:lnTo>
                  <a:pt x="1411" y="1794"/>
                </a:lnTo>
                <a:lnTo>
                  <a:pt x="1413" y="1793"/>
                </a:lnTo>
                <a:lnTo>
                  <a:pt x="1414" y="1793"/>
                </a:lnTo>
                <a:lnTo>
                  <a:pt x="1414" y="1794"/>
                </a:lnTo>
                <a:lnTo>
                  <a:pt x="1415" y="1797"/>
                </a:lnTo>
                <a:lnTo>
                  <a:pt x="1413" y="1797"/>
                </a:lnTo>
                <a:lnTo>
                  <a:pt x="1411" y="1799"/>
                </a:lnTo>
                <a:lnTo>
                  <a:pt x="1413" y="1800"/>
                </a:lnTo>
                <a:lnTo>
                  <a:pt x="1413" y="1803"/>
                </a:lnTo>
                <a:lnTo>
                  <a:pt x="1414" y="1803"/>
                </a:lnTo>
                <a:lnTo>
                  <a:pt x="1414" y="1801"/>
                </a:lnTo>
                <a:lnTo>
                  <a:pt x="1415" y="1801"/>
                </a:lnTo>
                <a:lnTo>
                  <a:pt x="1417" y="1801"/>
                </a:lnTo>
                <a:lnTo>
                  <a:pt x="1417" y="1800"/>
                </a:lnTo>
                <a:lnTo>
                  <a:pt x="1418" y="1800"/>
                </a:lnTo>
                <a:lnTo>
                  <a:pt x="1419" y="1800"/>
                </a:lnTo>
                <a:lnTo>
                  <a:pt x="1419" y="1799"/>
                </a:lnTo>
                <a:lnTo>
                  <a:pt x="1419" y="1796"/>
                </a:lnTo>
                <a:lnTo>
                  <a:pt x="1419" y="1794"/>
                </a:lnTo>
                <a:lnTo>
                  <a:pt x="1422" y="1793"/>
                </a:lnTo>
                <a:lnTo>
                  <a:pt x="1425" y="1792"/>
                </a:lnTo>
                <a:lnTo>
                  <a:pt x="1425" y="1790"/>
                </a:lnTo>
                <a:lnTo>
                  <a:pt x="1425" y="1789"/>
                </a:lnTo>
                <a:lnTo>
                  <a:pt x="1426" y="1789"/>
                </a:lnTo>
                <a:lnTo>
                  <a:pt x="1426" y="1788"/>
                </a:lnTo>
                <a:lnTo>
                  <a:pt x="1427" y="1788"/>
                </a:lnTo>
                <a:lnTo>
                  <a:pt x="1429" y="1788"/>
                </a:lnTo>
                <a:lnTo>
                  <a:pt x="1429" y="1789"/>
                </a:lnTo>
                <a:lnTo>
                  <a:pt x="1430" y="1792"/>
                </a:lnTo>
                <a:lnTo>
                  <a:pt x="1430" y="1794"/>
                </a:lnTo>
                <a:lnTo>
                  <a:pt x="1429" y="1796"/>
                </a:lnTo>
                <a:lnTo>
                  <a:pt x="1426" y="1797"/>
                </a:lnTo>
                <a:lnTo>
                  <a:pt x="1425" y="1799"/>
                </a:lnTo>
                <a:lnTo>
                  <a:pt x="1423" y="1797"/>
                </a:lnTo>
                <a:lnTo>
                  <a:pt x="1421" y="1799"/>
                </a:lnTo>
                <a:lnTo>
                  <a:pt x="1423" y="1800"/>
                </a:lnTo>
                <a:lnTo>
                  <a:pt x="1421" y="1803"/>
                </a:lnTo>
                <a:lnTo>
                  <a:pt x="1419" y="1804"/>
                </a:lnTo>
                <a:lnTo>
                  <a:pt x="1418" y="1805"/>
                </a:lnTo>
                <a:lnTo>
                  <a:pt x="1419" y="1809"/>
                </a:lnTo>
                <a:lnTo>
                  <a:pt x="1421" y="1814"/>
                </a:lnTo>
                <a:lnTo>
                  <a:pt x="1422" y="1816"/>
                </a:lnTo>
                <a:lnTo>
                  <a:pt x="1423" y="1815"/>
                </a:lnTo>
                <a:lnTo>
                  <a:pt x="1425" y="1814"/>
                </a:lnTo>
                <a:lnTo>
                  <a:pt x="1426" y="1812"/>
                </a:lnTo>
                <a:lnTo>
                  <a:pt x="1429" y="1811"/>
                </a:lnTo>
                <a:lnTo>
                  <a:pt x="1430" y="1814"/>
                </a:lnTo>
                <a:lnTo>
                  <a:pt x="1432" y="1816"/>
                </a:lnTo>
                <a:lnTo>
                  <a:pt x="1432" y="1818"/>
                </a:lnTo>
                <a:lnTo>
                  <a:pt x="1433" y="1819"/>
                </a:lnTo>
                <a:lnTo>
                  <a:pt x="1433" y="1822"/>
                </a:lnTo>
                <a:lnTo>
                  <a:pt x="1434" y="1823"/>
                </a:lnTo>
                <a:lnTo>
                  <a:pt x="1434" y="1826"/>
                </a:lnTo>
                <a:lnTo>
                  <a:pt x="1436" y="1827"/>
                </a:lnTo>
                <a:lnTo>
                  <a:pt x="1436" y="1830"/>
                </a:lnTo>
                <a:lnTo>
                  <a:pt x="1437" y="1833"/>
                </a:lnTo>
                <a:lnTo>
                  <a:pt x="1438" y="1837"/>
                </a:lnTo>
                <a:lnTo>
                  <a:pt x="1440" y="1839"/>
                </a:lnTo>
                <a:lnTo>
                  <a:pt x="1440" y="1841"/>
                </a:lnTo>
                <a:lnTo>
                  <a:pt x="1441" y="1839"/>
                </a:lnTo>
                <a:lnTo>
                  <a:pt x="1440" y="1835"/>
                </a:lnTo>
                <a:lnTo>
                  <a:pt x="1438" y="1831"/>
                </a:lnTo>
                <a:lnTo>
                  <a:pt x="1438" y="1828"/>
                </a:lnTo>
                <a:lnTo>
                  <a:pt x="1438" y="1827"/>
                </a:lnTo>
                <a:lnTo>
                  <a:pt x="1438" y="1826"/>
                </a:lnTo>
                <a:lnTo>
                  <a:pt x="1437" y="1824"/>
                </a:lnTo>
                <a:lnTo>
                  <a:pt x="1437" y="1823"/>
                </a:lnTo>
                <a:lnTo>
                  <a:pt x="1436" y="1820"/>
                </a:lnTo>
                <a:lnTo>
                  <a:pt x="1436" y="1819"/>
                </a:lnTo>
                <a:lnTo>
                  <a:pt x="1434" y="1819"/>
                </a:lnTo>
                <a:lnTo>
                  <a:pt x="1436" y="1818"/>
                </a:lnTo>
                <a:lnTo>
                  <a:pt x="1438" y="1818"/>
                </a:lnTo>
                <a:lnTo>
                  <a:pt x="1440" y="1818"/>
                </a:lnTo>
                <a:lnTo>
                  <a:pt x="1440" y="1819"/>
                </a:lnTo>
                <a:lnTo>
                  <a:pt x="1437" y="1820"/>
                </a:lnTo>
                <a:lnTo>
                  <a:pt x="1438" y="1822"/>
                </a:lnTo>
                <a:lnTo>
                  <a:pt x="1438" y="1824"/>
                </a:lnTo>
                <a:lnTo>
                  <a:pt x="1440" y="1827"/>
                </a:lnTo>
                <a:lnTo>
                  <a:pt x="1442" y="1826"/>
                </a:lnTo>
                <a:lnTo>
                  <a:pt x="1442" y="1824"/>
                </a:lnTo>
                <a:lnTo>
                  <a:pt x="1445" y="1823"/>
                </a:lnTo>
                <a:lnTo>
                  <a:pt x="1447" y="1823"/>
                </a:lnTo>
                <a:lnTo>
                  <a:pt x="1447" y="1824"/>
                </a:lnTo>
                <a:lnTo>
                  <a:pt x="1447" y="1826"/>
                </a:lnTo>
                <a:lnTo>
                  <a:pt x="1448" y="1827"/>
                </a:lnTo>
                <a:lnTo>
                  <a:pt x="1449" y="1830"/>
                </a:lnTo>
                <a:lnTo>
                  <a:pt x="1449" y="1831"/>
                </a:lnTo>
                <a:lnTo>
                  <a:pt x="1451" y="1833"/>
                </a:lnTo>
                <a:lnTo>
                  <a:pt x="1451" y="1834"/>
                </a:lnTo>
                <a:lnTo>
                  <a:pt x="1452" y="1833"/>
                </a:lnTo>
                <a:lnTo>
                  <a:pt x="1452" y="1831"/>
                </a:lnTo>
                <a:lnTo>
                  <a:pt x="1456" y="1828"/>
                </a:lnTo>
                <a:lnTo>
                  <a:pt x="1461" y="1826"/>
                </a:lnTo>
                <a:lnTo>
                  <a:pt x="1463" y="1824"/>
                </a:lnTo>
                <a:lnTo>
                  <a:pt x="1460" y="1822"/>
                </a:lnTo>
                <a:lnTo>
                  <a:pt x="1459" y="1819"/>
                </a:lnTo>
                <a:lnTo>
                  <a:pt x="1466" y="1818"/>
                </a:lnTo>
                <a:lnTo>
                  <a:pt x="1466" y="1816"/>
                </a:lnTo>
                <a:lnTo>
                  <a:pt x="1466" y="1814"/>
                </a:lnTo>
                <a:lnTo>
                  <a:pt x="1466" y="1812"/>
                </a:lnTo>
                <a:lnTo>
                  <a:pt x="1466" y="1811"/>
                </a:lnTo>
                <a:lnTo>
                  <a:pt x="1466" y="1809"/>
                </a:lnTo>
                <a:lnTo>
                  <a:pt x="1466" y="1808"/>
                </a:lnTo>
                <a:lnTo>
                  <a:pt x="1466" y="1805"/>
                </a:lnTo>
                <a:lnTo>
                  <a:pt x="1466" y="1801"/>
                </a:lnTo>
                <a:lnTo>
                  <a:pt x="1466" y="1797"/>
                </a:lnTo>
                <a:lnTo>
                  <a:pt x="1464" y="1797"/>
                </a:lnTo>
                <a:lnTo>
                  <a:pt x="1464" y="1799"/>
                </a:lnTo>
                <a:lnTo>
                  <a:pt x="1464" y="1801"/>
                </a:lnTo>
                <a:lnTo>
                  <a:pt x="1461" y="1801"/>
                </a:lnTo>
                <a:lnTo>
                  <a:pt x="1461" y="1800"/>
                </a:lnTo>
                <a:lnTo>
                  <a:pt x="1461" y="1799"/>
                </a:lnTo>
                <a:lnTo>
                  <a:pt x="1460" y="1794"/>
                </a:lnTo>
                <a:lnTo>
                  <a:pt x="1460" y="1793"/>
                </a:lnTo>
                <a:lnTo>
                  <a:pt x="1461" y="1793"/>
                </a:lnTo>
                <a:lnTo>
                  <a:pt x="1460" y="1792"/>
                </a:lnTo>
                <a:lnTo>
                  <a:pt x="1460" y="1790"/>
                </a:lnTo>
                <a:lnTo>
                  <a:pt x="1461" y="1789"/>
                </a:lnTo>
                <a:lnTo>
                  <a:pt x="1464" y="1789"/>
                </a:lnTo>
                <a:lnTo>
                  <a:pt x="1464" y="1788"/>
                </a:lnTo>
                <a:lnTo>
                  <a:pt x="1464" y="1786"/>
                </a:lnTo>
                <a:lnTo>
                  <a:pt x="1461" y="1788"/>
                </a:lnTo>
                <a:lnTo>
                  <a:pt x="1460" y="1786"/>
                </a:lnTo>
                <a:lnTo>
                  <a:pt x="1460" y="1786"/>
                </a:lnTo>
                <a:lnTo>
                  <a:pt x="1459" y="1784"/>
                </a:lnTo>
                <a:lnTo>
                  <a:pt x="1461" y="1784"/>
                </a:lnTo>
                <a:lnTo>
                  <a:pt x="1463" y="1785"/>
                </a:lnTo>
                <a:lnTo>
                  <a:pt x="1464" y="1785"/>
                </a:lnTo>
                <a:lnTo>
                  <a:pt x="1470" y="1784"/>
                </a:lnTo>
                <a:lnTo>
                  <a:pt x="1471" y="1782"/>
                </a:lnTo>
                <a:lnTo>
                  <a:pt x="1474" y="1786"/>
                </a:lnTo>
                <a:lnTo>
                  <a:pt x="1476" y="1786"/>
                </a:lnTo>
                <a:lnTo>
                  <a:pt x="1479" y="1786"/>
                </a:lnTo>
                <a:lnTo>
                  <a:pt x="1485" y="1785"/>
                </a:lnTo>
                <a:lnTo>
                  <a:pt x="1485" y="1784"/>
                </a:lnTo>
                <a:lnTo>
                  <a:pt x="1485" y="1781"/>
                </a:lnTo>
                <a:lnTo>
                  <a:pt x="1481" y="1782"/>
                </a:lnTo>
                <a:lnTo>
                  <a:pt x="1481" y="1780"/>
                </a:lnTo>
                <a:lnTo>
                  <a:pt x="1478" y="1781"/>
                </a:lnTo>
                <a:lnTo>
                  <a:pt x="1475" y="1781"/>
                </a:lnTo>
                <a:lnTo>
                  <a:pt x="1474" y="1780"/>
                </a:lnTo>
                <a:lnTo>
                  <a:pt x="1479" y="1777"/>
                </a:lnTo>
                <a:lnTo>
                  <a:pt x="1479" y="1775"/>
                </a:lnTo>
                <a:lnTo>
                  <a:pt x="1478" y="1773"/>
                </a:lnTo>
                <a:lnTo>
                  <a:pt x="1482" y="1771"/>
                </a:lnTo>
                <a:lnTo>
                  <a:pt x="1482" y="1769"/>
                </a:lnTo>
                <a:lnTo>
                  <a:pt x="1481" y="1770"/>
                </a:lnTo>
                <a:lnTo>
                  <a:pt x="1476" y="1771"/>
                </a:lnTo>
                <a:lnTo>
                  <a:pt x="1476" y="1769"/>
                </a:lnTo>
                <a:lnTo>
                  <a:pt x="1476" y="1767"/>
                </a:lnTo>
                <a:lnTo>
                  <a:pt x="1475" y="1765"/>
                </a:lnTo>
                <a:lnTo>
                  <a:pt x="1479" y="1763"/>
                </a:lnTo>
                <a:lnTo>
                  <a:pt x="1481" y="1763"/>
                </a:lnTo>
                <a:lnTo>
                  <a:pt x="1478" y="1754"/>
                </a:lnTo>
                <a:lnTo>
                  <a:pt x="1474" y="1746"/>
                </a:lnTo>
                <a:lnTo>
                  <a:pt x="1474" y="1743"/>
                </a:lnTo>
                <a:lnTo>
                  <a:pt x="1461" y="1746"/>
                </a:lnTo>
                <a:lnTo>
                  <a:pt x="1455" y="1747"/>
                </a:lnTo>
                <a:lnTo>
                  <a:pt x="1455" y="1748"/>
                </a:lnTo>
                <a:lnTo>
                  <a:pt x="1456" y="1747"/>
                </a:lnTo>
                <a:lnTo>
                  <a:pt x="1457" y="1747"/>
                </a:lnTo>
                <a:lnTo>
                  <a:pt x="1459" y="1751"/>
                </a:lnTo>
                <a:lnTo>
                  <a:pt x="1459" y="1754"/>
                </a:lnTo>
                <a:lnTo>
                  <a:pt x="1460" y="1755"/>
                </a:lnTo>
                <a:lnTo>
                  <a:pt x="1460" y="1756"/>
                </a:lnTo>
                <a:lnTo>
                  <a:pt x="1461" y="1759"/>
                </a:lnTo>
                <a:lnTo>
                  <a:pt x="1461" y="1760"/>
                </a:lnTo>
                <a:lnTo>
                  <a:pt x="1463" y="1762"/>
                </a:lnTo>
                <a:lnTo>
                  <a:pt x="1463" y="1765"/>
                </a:lnTo>
                <a:lnTo>
                  <a:pt x="1464" y="1767"/>
                </a:lnTo>
                <a:lnTo>
                  <a:pt x="1464" y="1769"/>
                </a:lnTo>
                <a:lnTo>
                  <a:pt x="1466" y="1771"/>
                </a:lnTo>
                <a:lnTo>
                  <a:pt x="1466" y="1773"/>
                </a:lnTo>
                <a:lnTo>
                  <a:pt x="1467" y="1774"/>
                </a:lnTo>
                <a:lnTo>
                  <a:pt x="1467" y="1777"/>
                </a:lnTo>
                <a:lnTo>
                  <a:pt x="1463" y="1778"/>
                </a:lnTo>
                <a:lnTo>
                  <a:pt x="1461" y="1778"/>
                </a:lnTo>
                <a:lnTo>
                  <a:pt x="1460" y="1778"/>
                </a:lnTo>
                <a:lnTo>
                  <a:pt x="1460" y="1777"/>
                </a:lnTo>
                <a:lnTo>
                  <a:pt x="1460" y="1775"/>
                </a:lnTo>
                <a:lnTo>
                  <a:pt x="1459" y="1774"/>
                </a:lnTo>
                <a:lnTo>
                  <a:pt x="1456" y="1775"/>
                </a:lnTo>
                <a:lnTo>
                  <a:pt x="1457" y="1778"/>
                </a:lnTo>
                <a:lnTo>
                  <a:pt x="1457" y="1780"/>
                </a:lnTo>
                <a:lnTo>
                  <a:pt x="1456" y="1781"/>
                </a:lnTo>
                <a:lnTo>
                  <a:pt x="1455" y="1780"/>
                </a:lnTo>
                <a:lnTo>
                  <a:pt x="1453" y="1780"/>
                </a:lnTo>
                <a:lnTo>
                  <a:pt x="1452" y="1777"/>
                </a:lnTo>
                <a:close/>
                <a:moveTo>
                  <a:pt x="1433" y="1558"/>
                </a:moveTo>
                <a:lnTo>
                  <a:pt x="1434" y="1558"/>
                </a:lnTo>
                <a:lnTo>
                  <a:pt x="1436" y="1556"/>
                </a:lnTo>
                <a:lnTo>
                  <a:pt x="1436" y="1555"/>
                </a:lnTo>
                <a:lnTo>
                  <a:pt x="1434" y="1555"/>
                </a:lnTo>
                <a:lnTo>
                  <a:pt x="1433" y="1558"/>
                </a:lnTo>
                <a:close/>
                <a:moveTo>
                  <a:pt x="1434" y="1552"/>
                </a:moveTo>
                <a:lnTo>
                  <a:pt x="1437" y="1548"/>
                </a:lnTo>
                <a:lnTo>
                  <a:pt x="1436" y="1548"/>
                </a:lnTo>
                <a:lnTo>
                  <a:pt x="1433" y="1551"/>
                </a:lnTo>
                <a:lnTo>
                  <a:pt x="1434" y="1552"/>
                </a:lnTo>
                <a:close/>
                <a:moveTo>
                  <a:pt x="1442" y="1563"/>
                </a:moveTo>
                <a:lnTo>
                  <a:pt x="1444" y="1561"/>
                </a:lnTo>
                <a:lnTo>
                  <a:pt x="1442" y="1561"/>
                </a:lnTo>
                <a:lnTo>
                  <a:pt x="1441" y="1562"/>
                </a:lnTo>
                <a:lnTo>
                  <a:pt x="1442" y="1563"/>
                </a:lnTo>
                <a:close/>
                <a:moveTo>
                  <a:pt x="1447" y="1537"/>
                </a:moveTo>
                <a:lnTo>
                  <a:pt x="1449" y="1540"/>
                </a:lnTo>
                <a:lnTo>
                  <a:pt x="1449" y="1539"/>
                </a:lnTo>
                <a:lnTo>
                  <a:pt x="1449" y="1537"/>
                </a:lnTo>
                <a:lnTo>
                  <a:pt x="1451" y="1536"/>
                </a:lnTo>
                <a:lnTo>
                  <a:pt x="1448" y="1536"/>
                </a:lnTo>
                <a:lnTo>
                  <a:pt x="1447" y="1536"/>
                </a:lnTo>
                <a:lnTo>
                  <a:pt x="1447" y="1537"/>
                </a:lnTo>
                <a:close/>
                <a:moveTo>
                  <a:pt x="1444" y="1555"/>
                </a:moveTo>
                <a:lnTo>
                  <a:pt x="1441" y="1558"/>
                </a:lnTo>
                <a:lnTo>
                  <a:pt x="1442" y="1558"/>
                </a:lnTo>
                <a:lnTo>
                  <a:pt x="1444" y="1559"/>
                </a:lnTo>
                <a:lnTo>
                  <a:pt x="1447" y="1558"/>
                </a:lnTo>
                <a:lnTo>
                  <a:pt x="1445" y="1558"/>
                </a:lnTo>
                <a:lnTo>
                  <a:pt x="1445" y="1556"/>
                </a:lnTo>
                <a:lnTo>
                  <a:pt x="1445" y="1555"/>
                </a:lnTo>
                <a:lnTo>
                  <a:pt x="1444" y="1555"/>
                </a:lnTo>
                <a:close/>
                <a:moveTo>
                  <a:pt x="1437" y="1525"/>
                </a:moveTo>
                <a:lnTo>
                  <a:pt x="1433" y="1528"/>
                </a:lnTo>
                <a:lnTo>
                  <a:pt x="1433" y="1529"/>
                </a:lnTo>
                <a:lnTo>
                  <a:pt x="1434" y="1529"/>
                </a:lnTo>
                <a:lnTo>
                  <a:pt x="1434" y="1531"/>
                </a:lnTo>
                <a:lnTo>
                  <a:pt x="1434" y="1532"/>
                </a:lnTo>
                <a:lnTo>
                  <a:pt x="1433" y="1532"/>
                </a:lnTo>
                <a:lnTo>
                  <a:pt x="1430" y="1531"/>
                </a:lnTo>
                <a:lnTo>
                  <a:pt x="1429" y="1531"/>
                </a:lnTo>
                <a:lnTo>
                  <a:pt x="1430" y="1533"/>
                </a:lnTo>
                <a:lnTo>
                  <a:pt x="1432" y="1532"/>
                </a:lnTo>
                <a:lnTo>
                  <a:pt x="1432" y="1533"/>
                </a:lnTo>
                <a:lnTo>
                  <a:pt x="1434" y="1536"/>
                </a:lnTo>
                <a:lnTo>
                  <a:pt x="1436" y="1535"/>
                </a:lnTo>
                <a:lnTo>
                  <a:pt x="1438" y="1533"/>
                </a:lnTo>
                <a:lnTo>
                  <a:pt x="1440" y="1533"/>
                </a:lnTo>
                <a:lnTo>
                  <a:pt x="1441" y="1532"/>
                </a:lnTo>
                <a:lnTo>
                  <a:pt x="1441" y="1531"/>
                </a:lnTo>
                <a:lnTo>
                  <a:pt x="1440" y="1531"/>
                </a:lnTo>
                <a:lnTo>
                  <a:pt x="1440" y="1529"/>
                </a:lnTo>
                <a:lnTo>
                  <a:pt x="1441" y="1529"/>
                </a:lnTo>
                <a:lnTo>
                  <a:pt x="1441" y="1528"/>
                </a:lnTo>
                <a:lnTo>
                  <a:pt x="1441" y="1527"/>
                </a:lnTo>
                <a:lnTo>
                  <a:pt x="1440" y="1527"/>
                </a:lnTo>
                <a:lnTo>
                  <a:pt x="1438" y="1525"/>
                </a:lnTo>
                <a:lnTo>
                  <a:pt x="1437" y="1525"/>
                </a:lnTo>
                <a:close/>
                <a:moveTo>
                  <a:pt x="1426" y="1522"/>
                </a:moveTo>
                <a:lnTo>
                  <a:pt x="1425" y="1525"/>
                </a:lnTo>
                <a:lnTo>
                  <a:pt x="1426" y="1525"/>
                </a:lnTo>
                <a:lnTo>
                  <a:pt x="1429" y="1527"/>
                </a:lnTo>
                <a:lnTo>
                  <a:pt x="1430" y="1527"/>
                </a:lnTo>
                <a:lnTo>
                  <a:pt x="1432" y="1527"/>
                </a:lnTo>
                <a:lnTo>
                  <a:pt x="1433" y="1525"/>
                </a:lnTo>
                <a:lnTo>
                  <a:pt x="1432" y="1524"/>
                </a:lnTo>
                <a:lnTo>
                  <a:pt x="1429" y="1524"/>
                </a:lnTo>
                <a:lnTo>
                  <a:pt x="1427" y="1524"/>
                </a:lnTo>
                <a:lnTo>
                  <a:pt x="1427" y="1522"/>
                </a:lnTo>
                <a:lnTo>
                  <a:pt x="1426" y="1522"/>
                </a:lnTo>
                <a:close/>
                <a:moveTo>
                  <a:pt x="1417" y="1524"/>
                </a:moveTo>
                <a:lnTo>
                  <a:pt x="1418" y="1525"/>
                </a:lnTo>
                <a:lnTo>
                  <a:pt x="1418" y="1525"/>
                </a:lnTo>
                <a:lnTo>
                  <a:pt x="1419" y="1525"/>
                </a:lnTo>
                <a:lnTo>
                  <a:pt x="1419" y="1525"/>
                </a:lnTo>
                <a:lnTo>
                  <a:pt x="1421" y="1525"/>
                </a:lnTo>
                <a:lnTo>
                  <a:pt x="1423" y="1525"/>
                </a:lnTo>
                <a:lnTo>
                  <a:pt x="1425" y="1521"/>
                </a:lnTo>
                <a:lnTo>
                  <a:pt x="1423" y="1521"/>
                </a:lnTo>
                <a:lnTo>
                  <a:pt x="1422" y="1521"/>
                </a:lnTo>
                <a:lnTo>
                  <a:pt x="1421" y="1521"/>
                </a:lnTo>
                <a:lnTo>
                  <a:pt x="1419" y="1521"/>
                </a:lnTo>
                <a:lnTo>
                  <a:pt x="1419" y="1521"/>
                </a:lnTo>
                <a:lnTo>
                  <a:pt x="1417" y="1524"/>
                </a:lnTo>
                <a:close/>
                <a:moveTo>
                  <a:pt x="1407" y="1525"/>
                </a:moveTo>
                <a:lnTo>
                  <a:pt x="1406" y="1527"/>
                </a:lnTo>
                <a:lnTo>
                  <a:pt x="1407" y="1528"/>
                </a:lnTo>
                <a:lnTo>
                  <a:pt x="1411" y="1531"/>
                </a:lnTo>
                <a:lnTo>
                  <a:pt x="1413" y="1532"/>
                </a:lnTo>
                <a:lnTo>
                  <a:pt x="1414" y="1535"/>
                </a:lnTo>
                <a:lnTo>
                  <a:pt x="1417" y="1536"/>
                </a:lnTo>
                <a:lnTo>
                  <a:pt x="1418" y="1537"/>
                </a:lnTo>
                <a:lnTo>
                  <a:pt x="1419" y="1535"/>
                </a:lnTo>
                <a:lnTo>
                  <a:pt x="1422" y="1537"/>
                </a:lnTo>
                <a:lnTo>
                  <a:pt x="1425" y="1536"/>
                </a:lnTo>
                <a:lnTo>
                  <a:pt x="1417" y="1531"/>
                </a:lnTo>
                <a:lnTo>
                  <a:pt x="1414" y="1529"/>
                </a:lnTo>
                <a:lnTo>
                  <a:pt x="1414" y="1528"/>
                </a:lnTo>
                <a:lnTo>
                  <a:pt x="1413" y="1529"/>
                </a:lnTo>
                <a:lnTo>
                  <a:pt x="1410" y="1527"/>
                </a:lnTo>
                <a:lnTo>
                  <a:pt x="1408" y="1525"/>
                </a:lnTo>
                <a:lnTo>
                  <a:pt x="1407" y="1525"/>
                </a:lnTo>
                <a:close/>
                <a:moveTo>
                  <a:pt x="1400" y="1502"/>
                </a:moveTo>
                <a:lnTo>
                  <a:pt x="1399" y="1501"/>
                </a:lnTo>
                <a:lnTo>
                  <a:pt x="1399" y="1499"/>
                </a:lnTo>
                <a:lnTo>
                  <a:pt x="1398" y="1501"/>
                </a:lnTo>
                <a:lnTo>
                  <a:pt x="1396" y="1502"/>
                </a:lnTo>
                <a:lnTo>
                  <a:pt x="1395" y="1501"/>
                </a:lnTo>
                <a:lnTo>
                  <a:pt x="1395" y="1499"/>
                </a:lnTo>
                <a:lnTo>
                  <a:pt x="1393" y="1499"/>
                </a:lnTo>
                <a:lnTo>
                  <a:pt x="1392" y="1501"/>
                </a:lnTo>
                <a:lnTo>
                  <a:pt x="1391" y="1502"/>
                </a:lnTo>
                <a:lnTo>
                  <a:pt x="1391" y="1501"/>
                </a:lnTo>
                <a:lnTo>
                  <a:pt x="1389" y="1502"/>
                </a:lnTo>
                <a:lnTo>
                  <a:pt x="1389" y="1503"/>
                </a:lnTo>
                <a:lnTo>
                  <a:pt x="1389" y="1505"/>
                </a:lnTo>
                <a:lnTo>
                  <a:pt x="1388" y="1505"/>
                </a:lnTo>
                <a:lnTo>
                  <a:pt x="1387" y="1503"/>
                </a:lnTo>
                <a:lnTo>
                  <a:pt x="1385" y="1505"/>
                </a:lnTo>
                <a:lnTo>
                  <a:pt x="1388" y="1507"/>
                </a:lnTo>
                <a:lnTo>
                  <a:pt x="1388" y="1509"/>
                </a:lnTo>
                <a:lnTo>
                  <a:pt x="1389" y="1512"/>
                </a:lnTo>
                <a:lnTo>
                  <a:pt x="1391" y="1513"/>
                </a:lnTo>
                <a:lnTo>
                  <a:pt x="1392" y="1513"/>
                </a:lnTo>
                <a:lnTo>
                  <a:pt x="1393" y="1513"/>
                </a:lnTo>
                <a:lnTo>
                  <a:pt x="1395" y="1516"/>
                </a:lnTo>
                <a:lnTo>
                  <a:pt x="1398" y="1516"/>
                </a:lnTo>
                <a:lnTo>
                  <a:pt x="1399" y="1514"/>
                </a:lnTo>
                <a:lnTo>
                  <a:pt x="1400" y="1514"/>
                </a:lnTo>
                <a:lnTo>
                  <a:pt x="1402" y="1513"/>
                </a:lnTo>
                <a:lnTo>
                  <a:pt x="1403" y="1513"/>
                </a:lnTo>
                <a:lnTo>
                  <a:pt x="1406" y="1512"/>
                </a:lnTo>
                <a:lnTo>
                  <a:pt x="1406" y="1510"/>
                </a:lnTo>
                <a:lnTo>
                  <a:pt x="1404" y="1510"/>
                </a:lnTo>
                <a:lnTo>
                  <a:pt x="1404" y="1509"/>
                </a:lnTo>
                <a:lnTo>
                  <a:pt x="1404" y="1507"/>
                </a:lnTo>
                <a:lnTo>
                  <a:pt x="1404" y="1506"/>
                </a:lnTo>
                <a:lnTo>
                  <a:pt x="1403" y="1506"/>
                </a:lnTo>
                <a:lnTo>
                  <a:pt x="1403" y="1505"/>
                </a:lnTo>
                <a:lnTo>
                  <a:pt x="1402" y="1503"/>
                </a:lnTo>
                <a:lnTo>
                  <a:pt x="1402" y="1502"/>
                </a:lnTo>
                <a:lnTo>
                  <a:pt x="1400" y="1502"/>
                </a:lnTo>
                <a:close/>
                <a:moveTo>
                  <a:pt x="1385" y="1501"/>
                </a:moveTo>
                <a:lnTo>
                  <a:pt x="1385" y="1502"/>
                </a:lnTo>
                <a:lnTo>
                  <a:pt x="1388" y="1498"/>
                </a:lnTo>
                <a:lnTo>
                  <a:pt x="1387" y="1498"/>
                </a:lnTo>
                <a:lnTo>
                  <a:pt x="1385" y="1501"/>
                </a:lnTo>
                <a:close/>
                <a:moveTo>
                  <a:pt x="1385" y="1493"/>
                </a:moveTo>
                <a:lnTo>
                  <a:pt x="1385" y="1493"/>
                </a:lnTo>
                <a:lnTo>
                  <a:pt x="1387" y="1493"/>
                </a:lnTo>
                <a:lnTo>
                  <a:pt x="1384" y="1491"/>
                </a:lnTo>
                <a:lnTo>
                  <a:pt x="1384" y="1493"/>
                </a:lnTo>
                <a:lnTo>
                  <a:pt x="1384" y="1493"/>
                </a:lnTo>
                <a:lnTo>
                  <a:pt x="1384" y="1494"/>
                </a:lnTo>
                <a:lnTo>
                  <a:pt x="1385" y="1494"/>
                </a:lnTo>
                <a:lnTo>
                  <a:pt x="1385" y="1493"/>
                </a:lnTo>
                <a:close/>
                <a:moveTo>
                  <a:pt x="1392" y="1448"/>
                </a:moveTo>
                <a:lnTo>
                  <a:pt x="1395" y="1448"/>
                </a:lnTo>
                <a:lnTo>
                  <a:pt x="1395" y="1446"/>
                </a:lnTo>
                <a:lnTo>
                  <a:pt x="1398" y="1446"/>
                </a:lnTo>
                <a:lnTo>
                  <a:pt x="1398" y="1445"/>
                </a:lnTo>
                <a:lnTo>
                  <a:pt x="1399" y="1444"/>
                </a:lnTo>
                <a:lnTo>
                  <a:pt x="1396" y="1442"/>
                </a:lnTo>
                <a:lnTo>
                  <a:pt x="1395" y="1441"/>
                </a:lnTo>
                <a:lnTo>
                  <a:pt x="1395" y="1442"/>
                </a:lnTo>
                <a:lnTo>
                  <a:pt x="1396" y="1442"/>
                </a:lnTo>
                <a:lnTo>
                  <a:pt x="1396" y="1444"/>
                </a:lnTo>
                <a:lnTo>
                  <a:pt x="1396" y="1445"/>
                </a:lnTo>
                <a:lnTo>
                  <a:pt x="1395" y="1445"/>
                </a:lnTo>
                <a:lnTo>
                  <a:pt x="1395" y="1446"/>
                </a:lnTo>
                <a:lnTo>
                  <a:pt x="1393" y="1445"/>
                </a:lnTo>
                <a:lnTo>
                  <a:pt x="1392" y="1446"/>
                </a:lnTo>
                <a:lnTo>
                  <a:pt x="1392" y="1448"/>
                </a:lnTo>
                <a:close/>
                <a:moveTo>
                  <a:pt x="1391" y="1452"/>
                </a:moveTo>
                <a:lnTo>
                  <a:pt x="1392" y="1453"/>
                </a:lnTo>
                <a:lnTo>
                  <a:pt x="1393" y="1452"/>
                </a:lnTo>
                <a:lnTo>
                  <a:pt x="1391" y="1450"/>
                </a:lnTo>
                <a:lnTo>
                  <a:pt x="1391" y="1452"/>
                </a:lnTo>
                <a:close/>
                <a:moveTo>
                  <a:pt x="1388" y="1472"/>
                </a:moveTo>
                <a:lnTo>
                  <a:pt x="1389" y="1472"/>
                </a:lnTo>
                <a:lnTo>
                  <a:pt x="1392" y="1473"/>
                </a:lnTo>
                <a:lnTo>
                  <a:pt x="1392" y="1472"/>
                </a:lnTo>
                <a:lnTo>
                  <a:pt x="1392" y="1471"/>
                </a:lnTo>
                <a:lnTo>
                  <a:pt x="1391" y="1471"/>
                </a:lnTo>
                <a:lnTo>
                  <a:pt x="1388" y="1469"/>
                </a:lnTo>
                <a:lnTo>
                  <a:pt x="1388" y="1472"/>
                </a:lnTo>
                <a:close/>
                <a:moveTo>
                  <a:pt x="1387" y="1480"/>
                </a:moveTo>
                <a:lnTo>
                  <a:pt x="1391" y="1482"/>
                </a:lnTo>
                <a:lnTo>
                  <a:pt x="1391" y="1480"/>
                </a:lnTo>
                <a:lnTo>
                  <a:pt x="1391" y="1479"/>
                </a:lnTo>
                <a:lnTo>
                  <a:pt x="1388" y="1478"/>
                </a:lnTo>
                <a:lnTo>
                  <a:pt x="1387" y="1478"/>
                </a:lnTo>
                <a:lnTo>
                  <a:pt x="1387" y="1480"/>
                </a:lnTo>
                <a:close/>
                <a:moveTo>
                  <a:pt x="1385" y="1486"/>
                </a:moveTo>
                <a:lnTo>
                  <a:pt x="1387" y="1486"/>
                </a:lnTo>
                <a:lnTo>
                  <a:pt x="1387" y="1483"/>
                </a:lnTo>
                <a:lnTo>
                  <a:pt x="1387" y="1483"/>
                </a:lnTo>
                <a:lnTo>
                  <a:pt x="1385" y="1486"/>
                </a:lnTo>
                <a:close/>
                <a:moveTo>
                  <a:pt x="1385" y="1490"/>
                </a:moveTo>
                <a:lnTo>
                  <a:pt x="1384" y="1490"/>
                </a:lnTo>
                <a:lnTo>
                  <a:pt x="1387" y="1491"/>
                </a:lnTo>
                <a:lnTo>
                  <a:pt x="1387" y="1491"/>
                </a:lnTo>
                <a:lnTo>
                  <a:pt x="1388" y="1490"/>
                </a:lnTo>
                <a:lnTo>
                  <a:pt x="1387" y="1488"/>
                </a:lnTo>
                <a:lnTo>
                  <a:pt x="1387" y="1490"/>
                </a:lnTo>
                <a:lnTo>
                  <a:pt x="1387" y="1490"/>
                </a:lnTo>
                <a:lnTo>
                  <a:pt x="1385" y="1490"/>
                </a:lnTo>
                <a:close/>
                <a:moveTo>
                  <a:pt x="1381" y="1491"/>
                </a:moveTo>
                <a:lnTo>
                  <a:pt x="1383" y="1491"/>
                </a:lnTo>
                <a:lnTo>
                  <a:pt x="1384" y="1487"/>
                </a:lnTo>
                <a:lnTo>
                  <a:pt x="1383" y="1487"/>
                </a:lnTo>
                <a:lnTo>
                  <a:pt x="1381" y="1491"/>
                </a:lnTo>
                <a:close/>
                <a:moveTo>
                  <a:pt x="1377" y="1482"/>
                </a:moveTo>
                <a:lnTo>
                  <a:pt x="1379" y="1480"/>
                </a:lnTo>
                <a:lnTo>
                  <a:pt x="1377" y="1479"/>
                </a:lnTo>
                <a:lnTo>
                  <a:pt x="1377" y="1482"/>
                </a:lnTo>
                <a:close/>
                <a:moveTo>
                  <a:pt x="1369" y="1464"/>
                </a:moveTo>
                <a:lnTo>
                  <a:pt x="1370" y="1463"/>
                </a:lnTo>
                <a:lnTo>
                  <a:pt x="1369" y="1463"/>
                </a:lnTo>
                <a:lnTo>
                  <a:pt x="1369" y="1464"/>
                </a:lnTo>
                <a:close/>
                <a:moveTo>
                  <a:pt x="1368" y="1473"/>
                </a:moveTo>
                <a:lnTo>
                  <a:pt x="1370" y="1475"/>
                </a:lnTo>
                <a:lnTo>
                  <a:pt x="1370" y="1473"/>
                </a:lnTo>
                <a:lnTo>
                  <a:pt x="1370" y="1472"/>
                </a:lnTo>
                <a:lnTo>
                  <a:pt x="1372" y="1471"/>
                </a:lnTo>
                <a:lnTo>
                  <a:pt x="1369" y="1471"/>
                </a:lnTo>
                <a:lnTo>
                  <a:pt x="1369" y="1472"/>
                </a:lnTo>
                <a:lnTo>
                  <a:pt x="1368" y="1473"/>
                </a:lnTo>
                <a:close/>
                <a:moveTo>
                  <a:pt x="1364" y="1484"/>
                </a:moveTo>
                <a:lnTo>
                  <a:pt x="1365" y="1486"/>
                </a:lnTo>
                <a:lnTo>
                  <a:pt x="1365" y="1483"/>
                </a:lnTo>
                <a:lnTo>
                  <a:pt x="1366" y="1480"/>
                </a:lnTo>
                <a:lnTo>
                  <a:pt x="1365" y="1480"/>
                </a:lnTo>
                <a:lnTo>
                  <a:pt x="1365" y="1482"/>
                </a:lnTo>
                <a:lnTo>
                  <a:pt x="1364" y="1484"/>
                </a:lnTo>
                <a:close/>
                <a:moveTo>
                  <a:pt x="1361" y="1499"/>
                </a:moveTo>
                <a:lnTo>
                  <a:pt x="1362" y="1501"/>
                </a:lnTo>
                <a:lnTo>
                  <a:pt x="1362" y="1502"/>
                </a:lnTo>
                <a:lnTo>
                  <a:pt x="1366" y="1501"/>
                </a:lnTo>
                <a:lnTo>
                  <a:pt x="1368" y="1501"/>
                </a:lnTo>
                <a:lnTo>
                  <a:pt x="1368" y="1502"/>
                </a:lnTo>
                <a:lnTo>
                  <a:pt x="1368" y="1503"/>
                </a:lnTo>
                <a:lnTo>
                  <a:pt x="1372" y="1502"/>
                </a:lnTo>
                <a:lnTo>
                  <a:pt x="1373" y="1499"/>
                </a:lnTo>
                <a:lnTo>
                  <a:pt x="1374" y="1502"/>
                </a:lnTo>
                <a:lnTo>
                  <a:pt x="1377" y="1499"/>
                </a:lnTo>
                <a:lnTo>
                  <a:pt x="1377" y="1501"/>
                </a:lnTo>
                <a:lnTo>
                  <a:pt x="1379" y="1501"/>
                </a:lnTo>
                <a:lnTo>
                  <a:pt x="1380" y="1502"/>
                </a:lnTo>
                <a:lnTo>
                  <a:pt x="1381" y="1503"/>
                </a:lnTo>
                <a:lnTo>
                  <a:pt x="1383" y="1503"/>
                </a:lnTo>
                <a:lnTo>
                  <a:pt x="1384" y="1502"/>
                </a:lnTo>
                <a:lnTo>
                  <a:pt x="1383" y="1501"/>
                </a:lnTo>
                <a:lnTo>
                  <a:pt x="1383" y="1499"/>
                </a:lnTo>
                <a:lnTo>
                  <a:pt x="1385" y="1497"/>
                </a:lnTo>
                <a:lnTo>
                  <a:pt x="1384" y="1495"/>
                </a:lnTo>
                <a:lnTo>
                  <a:pt x="1383" y="1495"/>
                </a:lnTo>
                <a:lnTo>
                  <a:pt x="1383" y="1494"/>
                </a:lnTo>
                <a:lnTo>
                  <a:pt x="1381" y="1494"/>
                </a:lnTo>
                <a:lnTo>
                  <a:pt x="1377" y="1493"/>
                </a:lnTo>
                <a:lnTo>
                  <a:pt x="1376" y="1493"/>
                </a:lnTo>
                <a:lnTo>
                  <a:pt x="1374" y="1493"/>
                </a:lnTo>
                <a:lnTo>
                  <a:pt x="1373" y="1493"/>
                </a:lnTo>
                <a:lnTo>
                  <a:pt x="1372" y="1493"/>
                </a:lnTo>
                <a:lnTo>
                  <a:pt x="1369" y="1497"/>
                </a:lnTo>
                <a:lnTo>
                  <a:pt x="1366" y="1498"/>
                </a:lnTo>
                <a:lnTo>
                  <a:pt x="1365" y="1497"/>
                </a:lnTo>
                <a:lnTo>
                  <a:pt x="1364" y="1495"/>
                </a:lnTo>
                <a:lnTo>
                  <a:pt x="1361" y="1499"/>
                </a:lnTo>
                <a:close/>
                <a:moveTo>
                  <a:pt x="1360" y="1461"/>
                </a:moveTo>
                <a:lnTo>
                  <a:pt x="1361" y="1461"/>
                </a:lnTo>
                <a:lnTo>
                  <a:pt x="1361" y="1460"/>
                </a:lnTo>
                <a:lnTo>
                  <a:pt x="1360" y="1461"/>
                </a:lnTo>
                <a:close/>
                <a:moveTo>
                  <a:pt x="1357" y="1465"/>
                </a:moveTo>
                <a:lnTo>
                  <a:pt x="1358" y="1465"/>
                </a:lnTo>
                <a:lnTo>
                  <a:pt x="1358" y="1464"/>
                </a:lnTo>
                <a:lnTo>
                  <a:pt x="1358" y="1463"/>
                </a:lnTo>
                <a:lnTo>
                  <a:pt x="1357" y="1465"/>
                </a:lnTo>
                <a:close/>
                <a:moveTo>
                  <a:pt x="1355" y="1486"/>
                </a:moveTo>
                <a:lnTo>
                  <a:pt x="1354" y="1486"/>
                </a:lnTo>
                <a:lnTo>
                  <a:pt x="1357" y="1488"/>
                </a:lnTo>
                <a:lnTo>
                  <a:pt x="1358" y="1487"/>
                </a:lnTo>
                <a:lnTo>
                  <a:pt x="1360" y="1486"/>
                </a:lnTo>
                <a:lnTo>
                  <a:pt x="1358" y="1484"/>
                </a:lnTo>
                <a:lnTo>
                  <a:pt x="1357" y="1483"/>
                </a:lnTo>
                <a:lnTo>
                  <a:pt x="1357" y="1484"/>
                </a:lnTo>
                <a:lnTo>
                  <a:pt x="1355" y="1486"/>
                </a:lnTo>
                <a:close/>
                <a:moveTo>
                  <a:pt x="1354" y="1454"/>
                </a:moveTo>
                <a:lnTo>
                  <a:pt x="1355" y="1454"/>
                </a:lnTo>
                <a:lnTo>
                  <a:pt x="1355" y="1453"/>
                </a:lnTo>
                <a:lnTo>
                  <a:pt x="1354" y="1453"/>
                </a:lnTo>
                <a:lnTo>
                  <a:pt x="1354" y="1454"/>
                </a:lnTo>
                <a:close/>
                <a:moveTo>
                  <a:pt x="1320" y="1446"/>
                </a:moveTo>
                <a:lnTo>
                  <a:pt x="1321" y="1450"/>
                </a:lnTo>
                <a:lnTo>
                  <a:pt x="1321" y="1450"/>
                </a:lnTo>
                <a:lnTo>
                  <a:pt x="1323" y="1450"/>
                </a:lnTo>
                <a:lnTo>
                  <a:pt x="1326" y="1449"/>
                </a:lnTo>
                <a:lnTo>
                  <a:pt x="1326" y="1450"/>
                </a:lnTo>
                <a:lnTo>
                  <a:pt x="1326" y="1452"/>
                </a:lnTo>
                <a:lnTo>
                  <a:pt x="1328" y="1452"/>
                </a:lnTo>
                <a:lnTo>
                  <a:pt x="1330" y="1452"/>
                </a:lnTo>
                <a:lnTo>
                  <a:pt x="1330" y="1453"/>
                </a:lnTo>
                <a:lnTo>
                  <a:pt x="1328" y="1453"/>
                </a:lnTo>
                <a:lnTo>
                  <a:pt x="1326" y="1454"/>
                </a:lnTo>
                <a:lnTo>
                  <a:pt x="1326" y="1453"/>
                </a:lnTo>
                <a:lnTo>
                  <a:pt x="1323" y="1453"/>
                </a:lnTo>
                <a:lnTo>
                  <a:pt x="1324" y="1454"/>
                </a:lnTo>
                <a:lnTo>
                  <a:pt x="1324" y="1456"/>
                </a:lnTo>
                <a:lnTo>
                  <a:pt x="1321" y="1456"/>
                </a:lnTo>
                <a:lnTo>
                  <a:pt x="1320" y="1457"/>
                </a:lnTo>
                <a:lnTo>
                  <a:pt x="1321" y="1457"/>
                </a:lnTo>
                <a:lnTo>
                  <a:pt x="1321" y="1459"/>
                </a:lnTo>
                <a:lnTo>
                  <a:pt x="1319" y="1459"/>
                </a:lnTo>
                <a:lnTo>
                  <a:pt x="1319" y="1460"/>
                </a:lnTo>
                <a:lnTo>
                  <a:pt x="1321" y="1460"/>
                </a:lnTo>
                <a:lnTo>
                  <a:pt x="1321" y="1463"/>
                </a:lnTo>
                <a:lnTo>
                  <a:pt x="1320" y="1463"/>
                </a:lnTo>
                <a:lnTo>
                  <a:pt x="1319" y="1461"/>
                </a:lnTo>
                <a:lnTo>
                  <a:pt x="1317" y="1461"/>
                </a:lnTo>
                <a:lnTo>
                  <a:pt x="1317" y="1463"/>
                </a:lnTo>
                <a:lnTo>
                  <a:pt x="1319" y="1465"/>
                </a:lnTo>
                <a:lnTo>
                  <a:pt x="1320" y="1465"/>
                </a:lnTo>
                <a:lnTo>
                  <a:pt x="1321" y="1467"/>
                </a:lnTo>
                <a:lnTo>
                  <a:pt x="1321" y="1468"/>
                </a:lnTo>
                <a:lnTo>
                  <a:pt x="1323" y="1468"/>
                </a:lnTo>
                <a:lnTo>
                  <a:pt x="1323" y="1469"/>
                </a:lnTo>
                <a:lnTo>
                  <a:pt x="1323" y="1471"/>
                </a:lnTo>
                <a:lnTo>
                  <a:pt x="1327" y="1465"/>
                </a:lnTo>
                <a:lnTo>
                  <a:pt x="1328" y="1464"/>
                </a:lnTo>
                <a:lnTo>
                  <a:pt x="1330" y="1465"/>
                </a:lnTo>
                <a:lnTo>
                  <a:pt x="1328" y="1467"/>
                </a:lnTo>
                <a:lnTo>
                  <a:pt x="1327" y="1468"/>
                </a:lnTo>
                <a:lnTo>
                  <a:pt x="1324" y="1472"/>
                </a:lnTo>
                <a:lnTo>
                  <a:pt x="1326" y="1472"/>
                </a:lnTo>
                <a:lnTo>
                  <a:pt x="1328" y="1475"/>
                </a:lnTo>
                <a:lnTo>
                  <a:pt x="1332" y="1469"/>
                </a:lnTo>
                <a:lnTo>
                  <a:pt x="1335" y="1468"/>
                </a:lnTo>
                <a:lnTo>
                  <a:pt x="1336" y="1469"/>
                </a:lnTo>
                <a:lnTo>
                  <a:pt x="1340" y="1472"/>
                </a:lnTo>
                <a:lnTo>
                  <a:pt x="1353" y="1471"/>
                </a:lnTo>
                <a:lnTo>
                  <a:pt x="1353" y="1469"/>
                </a:lnTo>
                <a:lnTo>
                  <a:pt x="1353" y="1465"/>
                </a:lnTo>
                <a:lnTo>
                  <a:pt x="1354" y="1465"/>
                </a:lnTo>
                <a:lnTo>
                  <a:pt x="1354" y="1464"/>
                </a:lnTo>
                <a:lnTo>
                  <a:pt x="1353" y="1464"/>
                </a:lnTo>
                <a:lnTo>
                  <a:pt x="1351" y="1463"/>
                </a:lnTo>
                <a:lnTo>
                  <a:pt x="1351" y="1461"/>
                </a:lnTo>
                <a:lnTo>
                  <a:pt x="1351" y="1460"/>
                </a:lnTo>
                <a:lnTo>
                  <a:pt x="1350" y="1460"/>
                </a:lnTo>
                <a:lnTo>
                  <a:pt x="1349" y="1460"/>
                </a:lnTo>
                <a:lnTo>
                  <a:pt x="1349" y="1459"/>
                </a:lnTo>
                <a:lnTo>
                  <a:pt x="1347" y="1459"/>
                </a:lnTo>
                <a:lnTo>
                  <a:pt x="1346" y="1459"/>
                </a:lnTo>
                <a:lnTo>
                  <a:pt x="1345" y="1459"/>
                </a:lnTo>
                <a:lnTo>
                  <a:pt x="1343" y="1459"/>
                </a:lnTo>
                <a:lnTo>
                  <a:pt x="1342" y="1459"/>
                </a:lnTo>
                <a:lnTo>
                  <a:pt x="1340" y="1459"/>
                </a:lnTo>
                <a:lnTo>
                  <a:pt x="1339" y="1459"/>
                </a:lnTo>
                <a:lnTo>
                  <a:pt x="1338" y="1459"/>
                </a:lnTo>
                <a:lnTo>
                  <a:pt x="1336" y="1459"/>
                </a:lnTo>
                <a:lnTo>
                  <a:pt x="1334" y="1460"/>
                </a:lnTo>
                <a:lnTo>
                  <a:pt x="1334" y="1459"/>
                </a:lnTo>
                <a:lnTo>
                  <a:pt x="1334" y="1457"/>
                </a:lnTo>
                <a:lnTo>
                  <a:pt x="1334" y="1456"/>
                </a:lnTo>
                <a:lnTo>
                  <a:pt x="1332" y="1454"/>
                </a:lnTo>
                <a:lnTo>
                  <a:pt x="1332" y="1453"/>
                </a:lnTo>
                <a:lnTo>
                  <a:pt x="1332" y="1452"/>
                </a:lnTo>
                <a:lnTo>
                  <a:pt x="1332" y="1449"/>
                </a:lnTo>
                <a:lnTo>
                  <a:pt x="1332" y="1448"/>
                </a:lnTo>
                <a:lnTo>
                  <a:pt x="1331" y="1446"/>
                </a:lnTo>
                <a:lnTo>
                  <a:pt x="1331" y="1445"/>
                </a:lnTo>
                <a:lnTo>
                  <a:pt x="1331" y="1442"/>
                </a:lnTo>
                <a:lnTo>
                  <a:pt x="1331" y="1441"/>
                </a:lnTo>
                <a:lnTo>
                  <a:pt x="1328" y="1441"/>
                </a:lnTo>
                <a:lnTo>
                  <a:pt x="1327" y="1441"/>
                </a:lnTo>
                <a:lnTo>
                  <a:pt x="1327" y="1439"/>
                </a:lnTo>
                <a:lnTo>
                  <a:pt x="1328" y="1439"/>
                </a:lnTo>
                <a:lnTo>
                  <a:pt x="1331" y="1439"/>
                </a:lnTo>
                <a:lnTo>
                  <a:pt x="1331" y="1437"/>
                </a:lnTo>
                <a:lnTo>
                  <a:pt x="1331" y="1435"/>
                </a:lnTo>
                <a:lnTo>
                  <a:pt x="1331" y="1434"/>
                </a:lnTo>
                <a:lnTo>
                  <a:pt x="1330" y="1434"/>
                </a:lnTo>
                <a:lnTo>
                  <a:pt x="1330" y="1431"/>
                </a:lnTo>
                <a:lnTo>
                  <a:pt x="1331" y="1433"/>
                </a:lnTo>
                <a:lnTo>
                  <a:pt x="1334" y="1431"/>
                </a:lnTo>
                <a:lnTo>
                  <a:pt x="1334" y="1430"/>
                </a:lnTo>
                <a:lnTo>
                  <a:pt x="1335" y="1430"/>
                </a:lnTo>
                <a:lnTo>
                  <a:pt x="1336" y="1430"/>
                </a:lnTo>
                <a:lnTo>
                  <a:pt x="1336" y="1429"/>
                </a:lnTo>
                <a:lnTo>
                  <a:pt x="1338" y="1430"/>
                </a:lnTo>
                <a:lnTo>
                  <a:pt x="1339" y="1431"/>
                </a:lnTo>
                <a:lnTo>
                  <a:pt x="1339" y="1433"/>
                </a:lnTo>
                <a:lnTo>
                  <a:pt x="1339" y="1434"/>
                </a:lnTo>
                <a:lnTo>
                  <a:pt x="1340" y="1434"/>
                </a:lnTo>
                <a:lnTo>
                  <a:pt x="1342" y="1434"/>
                </a:lnTo>
                <a:lnTo>
                  <a:pt x="1342" y="1433"/>
                </a:lnTo>
                <a:lnTo>
                  <a:pt x="1343" y="1433"/>
                </a:lnTo>
                <a:lnTo>
                  <a:pt x="1343" y="1431"/>
                </a:lnTo>
                <a:lnTo>
                  <a:pt x="1343" y="1430"/>
                </a:lnTo>
                <a:lnTo>
                  <a:pt x="1343" y="1429"/>
                </a:lnTo>
                <a:lnTo>
                  <a:pt x="1342" y="1429"/>
                </a:lnTo>
                <a:lnTo>
                  <a:pt x="1342" y="1427"/>
                </a:lnTo>
                <a:lnTo>
                  <a:pt x="1343" y="1427"/>
                </a:lnTo>
                <a:lnTo>
                  <a:pt x="1343" y="1427"/>
                </a:lnTo>
                <a:lnTo>
                  <a:pt x="1342" y="1427"/>
                </a:lnTo>
                <a:lnTo>
                  <a:pt x="1340" y="1427"/>
                </a:lnTo>
                <a:lnTo>
                  <a:pt x="1340" y="1426"/>
                </a:lnTo>
                <a:lnTo>
                  <a:pt x="1339" y="1426"/>
                </a:lnTo>
                <a:lnTo>
                  <a:pt x="1339" y="1425"/>
                </a:lnTo>
                <a:lnTo>
                  <a:pt x="1338" y="1425"/>
                </a:lnTo>
                <a:lnTo>
                  <a:pt x="1336" y="1425"/>
                </a:lnTo>
                <a:lnTo>
                  <a:pt x="1338" y="1426"/>
                </a:lnTo>
                <a:lnTo>
                  <a:pt x="1338" y="1427"/>
                </a:lnTo>
                <a:lnTo>
                  <a:pt x="1336" y="1427"/>
                </a:lnTo>
                <a:lnTo>
                  <a:pt x="1336" y="1427"/>
                </a:lnTo>
                <a:lnTo>
                  <a:pt x="1335" y="1427"/>
                </a:lnTo>
                <a:lnTo>
                  <a:pt x="1335" y="1426"/>
                </a:lnTo>
                <a:lnTo>
                  <a:pt x="1334" y="1426"/>
                </a:lnTo>
                <a:lnTo>
                  <a:pt x="1332" y="1426"/>
                </a:lnTo>
                <a:lnTo>
                  <a:pt x="1331" y="1426"/>
                </a:lnTo>
                <a:lnTo>
                  <a:pt x="1331" y="1425"/>
                </a:lnTo>
                <a:lnTo>
                  <a:pt x="1330" y="1425"/>
                </a:lnTo>
                <a:lnTo>
                  <a:pt x="1330" y="1426"/>
                </a:lnTo>
                <a:lnTo>
                  <a:pt x="1328" y="1427"/>
                </a:lnTo>
                <a:lnTo>
                  <a:pt x="1328" y="1427"/>
                </a:lnTo>
                <a:lnTo>
                  <a:pt x="1328" y="1430"/>
                </a:lnTo>
                <a:lnTo>
                  <a:pt x="1328" y="1431"/>
                </a:lnTo>
                <a:lnTo>
                  <a:pt x="1327" y="1431"/>
                </a:lnTo>
                <a:lnTo>
                  <a:pt x="1326" y="1431"/>
                </a:lnTo>
                <a:lnTo>
                  <a:pt x="1321" y="1429"/>
                </a:lnTo>
                <a:lnTo>
                  <a:pt x="1323" y="1433"/>
                </a:lnTo>
                <a:lnTo>
                  <a:pt x="1323" y="1434"/>
                </a:lnTo>
                <a:lnTo>
                  <a:pt x="1323" y="1435"/>
                </a:lnTo>
                <a:lnTo>
                  <a:pt x="1323" y="1437"/>
                </a:lnTo>
                <a:lnTo>
                  <a:pt x="1323" y="1438"/>
                </a:lnTo>
                <a:lnTo>
                  <a:pt x="1324" y="1439"/>
                </a:lnTo>
                <a:lnTo>
                  <a:pt x="1324" y="1442"/>
                </a:lnTo>
                <a:lnTo>
                  <a:pt x="1324" y="1444"/>
                </a:lnTo>
                <a:lnTo>
                  <a:pt x="1321" y="1444"/>
                </a:lnTo>
                <a:lnTo>
                  <a:pt x="1321" y="1445"/>
                </a:lnTo>
                <a:lnTo>
                  <a:pt x="1320" y="1445"/>
                </a:lnTo>
                <a:lnTo>
                  <a:pt x="1320" y="1446"/>
                </a:lnTo>
                <a:close/>
                <a:moveTo>
                  <a:pt x="1306" y="1439"/>
                </a:moveTo>
                <a:lnTo>
                  <a:pt x="1308" y="1439"/>
                </a:lnTo>
                <a:lnTo>
                  <a:pt x="1308" y="1441"/>
                </a:lnTo>
                <a:lnTo>
                  <a:pt x="1308" y="1442"/>
                </a:lnTo>
                <a:lnTo>
                  <a:pt x="1308" y="1444"/>
                </a:lnTo>
                <a:lnTo>
                  <a:pt x="1309" y="1444"/>
                </a:lnTo>
                <a:lnTo>
                  <a:pt x="1309" y="1445"/>
                </a:lnTo>
                <a:lnTo>
                  <a:pt x="1311" y="1445"/>
                </a:lnTo>
                <a:lnTo>
                  <a:pt x="1311" y="1446"/>
                </a:lnTo>
                <a:lnTo>
                  <a:pt x="1312" y="1448"/>
                </a:lnTo>
                <a:lnTo>
                  <a:pt x="1312" y="1449"/>
                </a:lnTo>
                <a:lnTo>
                  <a:pt x="1313" y="1449"/>
                </a:lnTo>
                <a:lnTo>
                  <a:pt x="1313" y="1450"/>
                </a:lnTo>
                <a:lnTo>
                  <a:pt x="1315" y="1450"/>
                </a:lnTo>
                <a:lnTo>
                  <a:pt x="1315" y="1452"/>
                </a:lnTo>
                <a:lnTo>
                  <a:pt x="1316" y="1452"/>
                </a:lnTo>
                <a:lnTo>
                  <a:pt x="1316" y="1453"/>
                </a:lnTo>
                <a:lnTo>
                  <a:pt x="1317" y="1453"/>
                </a:lnTo>
                <a:lnTo>
                  <a:pt x="1317" y="1454"/>
                </a:lnTo>
                <a:lnTo>
                  <a:pt x="1320" y="1453"/>
                </a:lnTo>
                <a:lnTo>
                  <a:pt x="1319" y="1452"/>
                </a:lnTo>
                <a:lnTo>
                  <a:pt x="1319" y="1450"/>
                </a:lnTo>
                <a:lnTo>
                  <a:pt x="1319" y="1449"/>
                </a:lnTo>
                <a:lnTo>
                  <a:pt x="1319" y="1448"/>
                </a:lnTo>
                <a:lnTo>
                  <a:pt x="1317" y="1449"/>
                </a:lnTo>
                <a:lnTo>
                  <a:pt x="1316" y="1449"/>
                </a:lnTo>
                <a:lnTo>
                  <a:pt x="1315" y="1446"/>
                </a:lnTo>
                <a:lnTo>
                  <a:pt x="1315" y="1445"/>
                </a:lnTo>
                <a:lnTo>
                  <a:pt x="1316" y="1445"/>
                </a:lnTo>
                <a:lnTo>
                  <a:pt x="1319" y="1445"/>
                </a:lnTo>
                <a:lnTo>
                  <a:pt x="1317" y="1444"/>
                </a:lnTo>
                <a:lnTo>
                  <a:pt x="1317" y="1442"/>
                </a:lnTo>
                <a:lnTo>
                  <a:pt x="1317" y="1441"/>
                </a:lnTo>
                <a:lnTo>
                  <a:pt x="1317" y="1439"/>
                </a:lnTo>
                <a:lnTo>
                  <a:pt x="1317" y="1437"/>
                </a:lnTo>
                <a:lnTo>
                  <a:pt x="1316" y="1437"/>
                </a:lnTo>
                <a:lnTo>
                  <a:pt x="1315" y="1437"/>
                </a:lnTo>
                <a:lnTo>
                  <a:pt x="1313" y="1437"/>
                </a:lnTo>
                <a:lnTo>
                  <a:pt x="1312" y="1437"/>
                </a:lnTo>
                <a:lnTo>
                  <a:pt x="1311" y="1437"/>
                </a:lnTo>
                <a:lnTo>
                  <a:pt x="1309" y="1437"/>
                </a:lnTo>
                <a:lnTo>
                  <a:pt x="1308" y="1437"/>
                </a:lnTo>
                <a:lnTo>
                  <a:pt x="1306" y="1438"/>
                </a:lnTo>
                <a:lnTo>
                  <a:pt x="1306" y="1439"/>
                </a:lnTo>
                <a:close/>
                <a:moveTo>
                  <a:pt x="1296" y="1454"/>
                </a:moveTo>
                <a:lnTo>
                  <a:pt x="1297" y="1454"/>
                </a:lnTo>
                <a:lnTo>
                  <a:pt x="1297" y="1456"/>
                </a:lnTo>
                <a:lnTo>
                  <a:pt x="1298" y="1457"/>
                </a:lnTo>
                <a:lnTo>
                  <a:pt x="1300" y="1457"/>
                </a:lnTo>
                <a:lnTo>
                  <a:pt x="1300" y="1460"/>
                </a:lnTo>
                <a:lnTo>
                  <a:pt x="1301" y="1460"/>
                </a:lnTo>
                <a:lnTo>
                  <a:pt x="1301" y="1457"/>
                </a:lnTo>
                <a:lnTo>
                  <a:pt x="1300" y="1457"/>
                </a:lnTo>
                <a:lnTo>
                  <a:pt x="1298" y="1454"/>
                </a:lnTo>
                <a:lnTo>
                  <a:pt x="1298" y="1452"/>
                </a:lnTo>
                <a:lnTo>
                  <a:pt x="1297" y="1453"/>
                </a:lnTo>
                <a:lnTo>
                  <a:pt x="1296" y="1453"/>
                </a:lnTo>
                <a:lnTo>
                  <a:pt x="1296" y="1454"/>
                </a:lnTo>
                <a:close/>
                <a:moveTo>
                  <a:pt x="1296" y="1465"/>
                </a:moveTo>
                <a:lnTo>
                  <a:pt x="1297" y="1467"/>
                </a:lnTo>
                <a:lnTo>
                  <a:pt x="1298" y="1467"/>
                </a:lnTo>
                <a:lnTo>
                  <a:pt x="1300" y="1467"/>
                </a:lnTo>
                <a:lnTo>
                  <a:pt x="1300" y="1464"/>
                </a:lnTo>
                <a:lnTo>
                  <a:pt x="1298" y="1464"/>
                </a:lnTo>
                <a:lnTo>
                  <a:pt x="1297" y="1464"/>
                </a:lnTo>
                <a:lnTo>
                  <a:pt x="1296" y="1461"/>
                </a:lnTo>
                <a:lnTo>
                  <a:pt x="1296" y="1463"/>
                </a:lnTo>
                <a:lnTo>
                  <a:pt x="1296" y="1464"/>
                </a:lnTo>
                <a:lnTo>
                  <a:pt x="1296" y="1465"/>
                </a:lnTo>
                <a:close/>
                <a:moveTo>
                  <a:pt x="1287" y="1467"/>
                </a:moveTo>
                <a:lnTo>
                  <a:pt x="1287" y="1471"/>
                </a:lnTo>
                <a:lnTo>
                  <a:pt x="1289" y="1471"/>
                </a:lnTo>
                <a:lnTo>
                  <a:pt x="1287" y="1467"/>
                </a:lnTo>
                <a:lnTo>
                  <a:pt x="1287" y="1467"/>
                </a:lnTo>
                <a:close/>
                <a:moveTo>
                  <a:pt x="1285" y="1472"/>
                </a:moveTo>
                <a:lnTo>
                  <a:pt x="1283" y="1472"/>
                </a:lnTo>
                <a:lnTo>
                  <a:pt x="1282" y="1472"/>
                </a:lnTo>
                <a:lnTo>
                  <a:pt x="1283" y="1478"/>
                </a:lnTo>
                <a:lnTo>
                  <a:pt x="1285" y="1478"/>
                </a:lnTo>
                <a:lnTo>
                  <a:pt x="1286" y="1478"/>
                </a:lnTo>
                <a:lnTo>
                  <a:pt x="1286" y="1475"/>
                </a:lnTo>
                <a:lnTo>
                  <a:pt x="1285" y="1472"/>
                </a:lnTo>
                <a:close/>
                <a:moveTo>
                  <a:pt x="1279" y="1446"/>
                </a:moveTo>
                <a:lnTo>
                  <a:pt x="1281" y="1446"/>
                </a:lnTo>
                <a:lnTo>
                  <a:pt x="1282" y="1448"/>
                </a:lnTo>
                <a:lnTo>
                  <a:pt x="1283" y="1446"/>
                </a:lnTo>
                <a:lnTo>
                  <a:pt x="1283" y="1442"/>
                </a:lnTo>
                <a:lnTo>
                  <a:pt x="1282" y="1442"/>
                </a:lnTo>
                <a:lnTo>
                  <a:pt x="1279" y="1442"/>
                </a:lnTo>
                <a:lnTo>
                  <a:pt x="1279" y="1446"/>
                </a:lnTo>
                <a:close/>
                <a:moveTo>
                  <a:pt x="1279" y="1472"/>
                </a:moveTo>
                <a:lnTo>
                  <a:pt x="1278" y="1472"/>
                </a:lnTo>
                <a:lnTo>
                  <a:pt x="1279" y="1479"/>
                </a:lnTo>
                <a:lnTo>
                  <a:pt x="1281" y="1478"/>
                </a:lnTo>
                <a:lnTo>
                  <a:pt x="1279" y="1472"/>
                </a:lnTo>
                <a:close/>
                <a:moveTo>
                  <a:pt x="1278" y="1441"/>
                </a:moveTo>
                <a:lnTo>
                  <a:pt x="1275" y="1441"/>
                </a:lnTo>
                <a:lnTo>
                  <a:pt x="1274" y="1450"/>
                </a:lnTo>
                <a:lnTo>
                  <a:pt x="1277" y="1452"/>
                </a:lnTo>
                <a:lnTo>
                  <a:pt x="1278" y="1450"/>
                </a:lnTo>
                <a:lnTo>
                  <a:pt x="1278" y="1449"/>
                </a:lnTo>
                <a:lnTo>
                  <a:pt x="1278" y="1448"/>
                </a:lnTo>
                <a:lnTo>
                  <a:pt x="1278" y="1446"/>
                </a:lnTo>
                <a:lnTo>
                  <a:pt x="1278" y="1442"/>
                </a:lnTo>
                <a:lnTo>
                  <a:pt x="1278" y="1441"/>
                </a:lnTo>
                <a:close/>
                <a:moveTo>
                  <a:pt x="1273" y="1473"/>
                </a:moveTo>
                <a:lnTo>
                  <a:pt x="1273" y="1475"/>
                </a:lnTo>
                <a:lnTo>
                  <a:pt x="1275" y="1475"/>
                </a:lnTo>
                <a:lnTo>
                  <a:pt x="1275" y="1473"/>
                </a:lnTo>
                <a:lnTo>
                  <a:pt x="1274" y="1473"/>
                </a:lnTo>
                <a:lnTo>
                  <a:pt x="1273" y="1473"/>
                </a:lnTo>
                <a:close/>
                <a:moveTo>
                  <a:pt x="1274" y="1468"/>
                </a:moveTo>
                <a:lnTo>
                  <a:pt x="1274" y="1463"/>
                </a:lnTo>
                <a:lnTo>
                  <a:pt x="1273" y="1463"/>
                </a:lnTo>
                <a:lnTo>
                  <a:pt x="1273" y="1468"/>
                </a:lnTo>
                <a:lnTo>
                  <a:pt x="1274" y="1468"/>
                </a:lnTo>
                <a:close/>
                <a:moveTo>
                  <a:pt x="1263" y="1286"/>
                </a:moveTo>
                <a:lnTo>
                  <a:pt x="1263" y="1284"/>
                </a:lnTo>
                <a:lnTo>
                  <a:pt x="1260" y="1286"/>
                </a:lnTo>
                <a:lnTo>
                  <a:pt x="1262" y="1287"/>
                </a:lnTo>
                <a:lnTo>
                  <a:pt x="1264" y="1286"/>
                </a:lnTo>
                <a:lnTo>
                  <a:pt x="1263" y="1286"/>
                </a:lnTo>
                <a:close/>
                <a:moveTo>
                  <a:pt x="1253" y="1274"/>
                </a:moveTo>
                <a:lnTo>
                  <a:pt x="1255" y="1275"/>
                </a:lnTo>
                <a:lnTo>
                  <a:pt x="1255" y="1276"/>
                </a:lnTo>
                <a:lnTo>
                  <a:pt x="1256" y="1275"/>
                </a:lnTo>
                <a:lnTo>
                  <a:pt x="1255" y="1272"/>
                </a:lnTo>
                <a:lnTo>
                  <a:pt x="1253" y="1274"/>
                </a:lnTo>
                <a:close/>
                <a:moveTo>
                  <a:pt x="1249" y="1274"/>
                </a:moveTo>
                <a:lnTo>
                  <a:pt x="1251" y="1275"/>
                </a:lnTo>
                <a:lnTo>
                  <a:pt x="1252" y="1274"/>
                </a:lnTo>
                <a:lnTo>
                  <a:pt x="1252" y="1272"/>
                </a:lnTo>
                <a:lnTo>
                  <a:pt x="1249" y="1274"/>
                </a:lnTo>
                <a:close/>
                <a:moveTo>
                  <a:pt x="1244" y="1274"/>
                </a:moveTo>
                <a:lnTo>
                  <a:pt x="1245" y="1276"/>
                </a:lnTo>
                <a:lnTo>
                  <a:pt x="1247" y="1276"/>
                </a:lnTo>
                <a:lnTo>
                  <a:pt x="1247" y="1275"/>
                </a:lnTo>
                <a:lnTo>
                  <a:pt x="1245" y="1272"/>
                </a:lnTo>
                <a:lnTo>
                  <a:pt x="1244" y="1274"/>
                </a:lnTo>
                <a:close/>
                <a:moveTo>
                  <a:pt x="1240" y="1256"/>
                </a:moveTo>
                <a:lnTo>
                  <a:pt x="1240" y="1257"/>
                </a:lnTo>
                <a:lnTo>
                  <a:pt x="1241" y="1259"/>
                </a:lnTo>
                <a:lnTo>
                  <a:pt x="1244" y="1256"/>
                </a:lnTo>
                <a:lnTo>
                  <a:pt x="1243" y="1254"/>
                </a:lnTo>
                <a:lnTo>
                  <a:pt x="1240" y="1256"/>
                </a:lnTo>
                <a:close/>
                <a:moveTo>
                  <a:pt x="1236" y="1246"/>
                </a:moveTo>
                <a:lnTo>
                  <a:pt x="1240" y="1246"/>
                </a:lnTo>
                <a:lnTo>
                  <a:pt x="1240" y="1245"/>
                </a:lnTo>
                <a:lnTo>
                  <a:pt x="1240" y="1244"/>
                </a:lnTo>
                <a:lnTo>
                  <a:pt x="1240" y="1242"/>
                </a:lnTo>
                <a:lnTo>
                  <a:pt x="1237" y="1242"/>
                </a:lnTo>
                <a:lnTo>
                  <a:pt x="1236" y="1244"/>
                </a:lnTo>
                <a:lnTo>
                  <a:pt x="1236" y="1245"/>
                </a:lnTo>
                <a:lnTo>
                  <a:pt x="1236" y="1246"/>
                </a:lnTo>
                <a:close/>
                <a:moveTo>
                  <a:pt x="1233" y="1254"/>
                </a:moveTo>
                <a:lnTo>
                  <a:pt x="1234" y="1256"/>
                </a:lnTo>
                <a:lnTo>
                  <a:pt x="1233" y="1256"/>
                </a:lnTo>
                <a:lnTo>
                  <a:pt x="1233" y="1260"/>
                </a:lnTo>
                <a:lnTo>
                  <a:pt x="1234" y="1260"/>
                </a:lnTo>
                <a:lnTo>
                  <a:pt x="1236" y="1259"/>
                </a:lnTo>
                <a:lnTo>
                  <a:pt x="1234" y="1257"/>
                </a:lnTo>
                <a:lnTo>
                  <a:pt x="1237" y="1256"/>
                </a:lnTo>
                <a:lnTo>
                  <a:pt x="1237" y="1254"/>
                </a:lnTo>
                <a:lnTo>
                  <a:pt x="1237" y="1253"/>
                </a:lnTo>
                <a:lnTo>
                  <a:pt x="1233" y="1254"/>
                </a:lnTo>
                <a:close/>
                <a:moveTo>
                  <a:pt x="1225" y="1248"/>
                </a:moveTo>
                <a:lnTo>
                  <a:pt x="1226" y="1248"/>
                </a:lnTo>
                <a:lnTo>
                  <a:pt x="1228" y="1248"/>
                </a:lnTo>
                <a:lnTo>
                  <a:pt x="1228" y="1249"/>
                </a:lnTo>
                <a:lnTo>
                  <a:pt x="1230" y="1248"/>
                </a:lnTo>
                <a:lnTo>
                  <a:pt x="1230" y="1245"/>
                </a:lnTo>
                <a:lnTo>
                  <a:pt x="1230" y="1244"/>
                </a:lnTo>
                <a:lnTo>
                  <a:pt x="1232" y="1244"/>
                </a:lnTo>
                <a:lnTo>
                  <a:pt x="1233" y="1244"/>
                </a:lnTo>
                <a:lnTo>
                  <a:pt x="1233" y="1240"/>
                </a:lnTo>
                <a:lnTo>
                  <a:pt x="1230" y="1241"/>
                </a:lnTo>
                <a:lnTo>
                  <a:pt x="1229" y="1241"/>
                </a:lnTo>
                <a:lnTo>
                  <a:pt x="1228" y="1241"/>
                </a:lnTo>
                <a:lnTo>
                  <a:pt x="1226" y="1241"/>
                </a:lnTo>
                <a:lnTo>
                  <a:pt x="1226" y="1242"/>
                </a:lnTo>
                <a:lnTo>
                  <a:pt x="1226" y="1244"/>
                </a:lnTo>
                <a:lnTo>
                  <a:pt x="1226" y="1245"/>
                </a:lnTo>
                <a:lnTo>
                  <a:pt x="1225" y="1245"/>
                </a:lnTo>
                <a:lnTo>
                  <a:pt x="1225" y="1246"/>
                </a:lnTo>
                <a:lnTo>
                  <a:pt x="1225" y="1248"/>
                </a:lnTo>
                <a:close/>
                <a:moveTo>
                  <a:pt x="1222" y="1259"/>
                </a:moveTo>
                <a:lnTo>
                  <a:pt x="1225" y="1259"/>
                </a:lnTo>
                <a:lnTo>
                  <a:pt x="1226" y="1259"/>
                </a:lnTo>
                <a:lnTo>
                  <a:pt x="1226" y="1260"/>
                </a:lnTo>
                <a:lnTo>
                  <a:pt x="1226" y="1261"/>
                </a:lnTo>
                <a:lnTo>
                  <a:pt x="1226" y="1263"/>
                </a:lnTo>
                <a:lnTo>
                  <a:pt x="1226" y="1263"/>
                </a:lnTo>
                <a:lnTo>
                  <a:pt x="1229" y="1263"/>
                </a:lnTo>
                <a:lnTo>
                  <a:pt x="1230" y="1263"/>
                </a:lnTo>
                <a:lnTo>
                  <a:pt x="1230" y="1261"/>
                </a:lnTo>
                <a:lnTo>
                  <a:pt x="1230" y="1260"/>
                </a:lnTo>
                <a:lnTo>
                  <a:pt x="1230" y="1256"/>
                </a:lnTo>
                <a:lnTo>
                  <a:pt x="1229" y="1257"/>
                </a:lnTo>
                <a:lnTo>
                  <a:pt x="1228" y="1257"/>
                </a:lnTo>
                <a:lnTo>
                  <a:pt x="1225" y="1257"/>
                </a:lnTo>
                <a:lnTo>
                  <a:pt x="1224" y="1254"/>
                </a:lnTo>
                <a:lnTo>
                  <a:pt x="1222" y="1254"/>
                </a:lnTo>
                <a:lnTo>
                  <a:pt x="1222" y="1257"/>
                </a:lnTo>
                <a:lnTo>
                  <a:pt x="1222" y="1259"/>
                </a:lnTo>
                <a:close/>
                <a:moveTo>
                  <a:pt x="1222" y="1268"/>
                </a:moveTo>
                <a:lnTo>
                  <a:pt x="1225" y="1268"/>
                </a:lnTo>
                <a:lnTo>
                  <a:pt x="1226" y="1268"/>
                </a:lnTo>
                <a:lnTo>
                  <a:pt x="1226" y="1269"/>
                </a:lnTo>
                <a:lnTo>
                  <a:pt x="1229" y="1269"/>
                </a:lnTo>
                <a:lnTo>
                  <a:pt x="1230" y="1271"/>
                </a:lnTo>
                <a:lnTo>
                  <a:pt x="1232" y="1267"/>
                </a:lnTo>
                <a:lnTo>
                  <a:pt x="1232" y="1265"/>
                </a:lnTo>
                <a:lnTo>
                  <a:pt x="1230" y="1265"/>
                </a:lnTo>
                <a:lnTo>
                  <a:pt x="1229" y="1265"/>
                </a:lnTo>
                <a:lnTo>
                  <a:pt x="1229" y="1267"/>
                </a:lnTo>
                <a:lnTo>
                  <a:pt x="1228" y="1267"/>
                </a:lnTo>
                <a:lnTo>
                  <a:pt x="1226" y="1267"/>
                </a:lnTo>
                <a:lnTo>
                  <a:pt x="1225" y="1267"/>
                </a:lnTo>
                <a:lnTo>
                  <a:pt x="1222" y="1267"/>
                </a:lnTo>
                <a:lnTo>
                  <a:pt x="1222" y="1268"/>
                </a:lnTo>
                <a:close/>
                <a:moveTo>
                  <a:pt x="1218" y="1284"/>
                </a:moveTo>
                <a:lnTo>
                  <a:pt x="1222" y="1291"/>
                </a:lnTo>
                <a:lnTo>
                  <a:pt x="1225" y="1294"/>
                </a:lnTo>
                <a:lnTo>
                  <a:pt x="1226" y="1294"/>
                </a:lnTo>
                <a:lnTo>
                  <a:pt x="1229" y="1291"/>
                </a:lnTo>
                <a:lnTo>
                  <a:pt x="1230" y="1291"/>
                </a:lnTo>
                <a:lnTo>
                  <a:pt x="1234" y="1288"/>
                </a:lnTo>
                <a:lnTo>
                  <a:pt x="1236" y="1287"/>
                </a:lnTo>
                <a:lnTo>
                  <a:pt x="1233" y="1283"/>
                </a:lnTo>
                <a:lnTo>
                  <a:pt x="1234" y="1283"/>
                </a:lnTo>
                <a:lnTo>
                  <a:pt x="1237" y="1287"/>
                </a:lnTo>
                <a:lnTo>
                  <a:pt x="1239" y="1286"/>
                </a:lnTo>
                <a:lnTo>
                  <a:pt x="1239" y="1287"/>
                </a:lnTo>
                <a:lnTo>
                  <a:pt x="1241" y="1291"/>
                </a:lnTo>
                <a:lnTo>
                  <a:pt x="1240" y="1291"/>
                </a:lnTo>
                <a:lnTo>
                  <a:pt x="1240" y="1293"/>
                </a:lnTo>
                <a:lnTo>
                  <a:pt x="1243" y="1295"/>
                </a:lnTo>
                <a:lnTo>
                  <a:pt x="1243" y="1295"/>
                </a:lnTo>
                <a:lnTo>
                  <a:pt x="1244" y="1295"/>
                </a:lnTo>
                <a:lnTo>
                  <a:pt x="1247" y="1298"/>
                </a:lnTo>
                <a:lnTo>
                  <a:pt x="1247" y="1299"/>
                </a:lnTo>
                <a:lnTo>
                  <a:pt x="1249" y="1303"/>
                </a:lnTo>
                <a:lnTo>
                  <a:pt x="1252" y="1302"/>
                </a:lnTo>
                <a:lnTo>
                  <a:pt x="1259" y="1297"/>
                </a:lnTo>
                <a:lnTo>
                  <a:pt x="1262" y="1295"/>
                </a:lnTo>
                <a:lnTo>
                  <a:pt x="1266" y="1294"/>
                </a:lnTo>
                <a:lnTo>
                  <a:pt x="1268" y="1293"/>
                </a:lnTo>
                <a:lnTo>
                  <a:pt x="1268" y="1291"/>
                </a:lnTo>
                <a:lnTo>
                  <a:pt x="1270" y="1291"/>
                </a:lnTo>
                <a:lnTo>
                  <a:pt x="1275" y="1288"/>
                </a:lnTo>
                <a:lnTo>
                  <a:pt x="1273" y="1284"/>
                </a:lnTo>
                <a:lnTo>
                  <a:pt x="1271" y="1284"/>
                </a:lnTo>
                <a:lnTo>
                  <a:pt x="1268" y="1286"/>
                </a:lnTo>
                <a:lnTo>
                  <a:pt x="1267" y="1287"/>
                </a:lnTo>
                <a:lnTo>
                  <a:pt x="1267" y="1288"/>
                </a:lnTo>
                <a:lnTo>
                  <a:pt x="1268" y="1291"/>
                </a:lnTo>
                <a:lnTo>
                  <a:pt x="1266" y="1288"/>
                </a:lnTo>
                <a:lnTo>
                  <a:pt x="1266" y="1287"/>
                </a:lnTo>
                <a:lnTo>
                  <a:pt x="1264" y="1288"/>
                </a:lnTo>
                <a:lnTo>
                  <a:pt x="1263" y="1288"/>
                </a:lnTo>
                <a:lnTo>
                  <a:pt x="1263" y="1290"/>
                </a:lnTo>
                <a:lnTo>
                  <a:pt x="1262" y="1290"/>
                </a:lnTo>
                <a:lnTo>
                  <a:pt x="1259" y="1291"/>
                </a:lnTo>
                <a:lnTo>
                  <a:pt x="1262" y="1295"/>
                </a:lnTo>
                <a:lnTo>
                  <a:pt x="1262" y="1295"/>
                </a:lnTo>
                <a:lnTo>
                  <a:pt x="1260" y="1295"/>
                </a:lnTo>
                <a:lnTo>
                  <a:pt x="1259" y="1293"/>
                </a:lnTo>
                <a:lnTo>
                  <a:pt x="1258" y="1293"/>
                </a:lnTo>
                <a:lnTo>
                  <a:pt x="1256" y="1293"/>
                </a:lnTo>
                <a:lnTo>
                  <a:pt x="1255" y="1288"/>
                </a:lnTo>
                <a:lnTo>
                  <a:pt x="1255" y="1287"/>
                </a:lnTo>
                <a:lnTo>
                  <a:pt x="1256" y="1287"/>
                </a:lnTo>
                <a:lnTo>
                  <a:pt x="1256" y="1286"/>
                </a:lnTo>
                <a:lnTo>
                  <a:pt x="1258" y="1286"/>
                </a:lnTo>
                <a:lnTo>
                  <a:pt x="1260" y="1284"/>
                </a:lnTo>
                <a:lnTo>
                  <a:pt x="1262" y="1283"/>
                </a:lnTo>
                <a:lnTo>
                  <a:pt x="1260" y="1282"/>
                </a:lnTo>
                <a:lnTo>
                  <a:pt x="1259" y="1279"/>
                </a:lnTo>
                <a:lnTo>
                  <a:pt x="1258" y="1280"/>
                </a:lnTo>
                <a:lnTo>
                  <a:pt x="1256" y="1279"/>
                </a:lnTo>
                <a:lnTo>
                  <a:pt x="1255" y="1279"/>
                </a:lnTo>
                <a:lnTo>
                  <a:pt x="1255" y="1280"/>
                </a:lnTo>
                <a:lnTo>
                  <a:pt x="1253" y="1278"/>
                </a:lnTo>
                <a:lnTo>
                  <a:pt x="1252" y="1279"/>
                </a:lnTo>
                <a:lnTo>
                  <a:pt x="1251" y="1279"/>
                </a:lnTo>
                <a:lnTo>
                  <a:pt x="1251" y="1280"/>
                </a:lnTo>
                <a:lnTo>
                  <a:pt x="1249" y="1280"/>
                </a:lnTo>
                <a:lnTo>
                  <a:pt x="1252" y="1284"/>
                </a:lnTo>
                <a:lnTo>
                  <a:pt x="1251" y="1286"/>
                </a:lnTo>
                <a:lnTo>
                  <a:pt x="1249" y="1286"/>
                </a:lnTo>
                <a:lnTo>
                  <a:pt x="1248" y="1287"/>
                </a:lnTo>
                <a:lnTo>
                  <a:pt x="1247" y="1283"/>
                </a:lnTo>
                <a:lnTo>
                  <a:pt x="1245" y="1282"/>
                </a:lnTo>
                <a:lnTo>
                  <a:pt x="1247" y="1280"/>
                </a:lnTo>
                <a:lnTo>
                  <a:pt x="1244" y="1278"/>
                </a:lnTo>
                <a:lnTo>
                  <a:pt x="1243" y="1278"/>
                </a:lnTo>
                <a:lnTo>
                  <a:pt x="1241" y="1279"/>
                </a:lnTo>
                <a:lnTo>
                  <a:pt x="1240" y="1279"/>
                </a:lnTo>
                <a:lnTo>
                  <a:pt x="1239" y="1280"/>
                </a:lnTo>
                <a:lnTo>
                  <a:pt x="1237" y="1282"/>
                </a:lnTo>
                <a:lnTo>
                  <a:pt x="1236" y="1282"/>
                </a:lnTo>
                <a:lnTo>
                  <a:pt x="1236" y="1278"/>
                </a:lnTo>
                <a:lnTo>
                  <a:pt x="1236" y="1276"/>
                </a:lnTo>
                <a:lnTo>
                  <a:pt x="1237" y="1276"/>
                </a:lnTo>
                <a:lnTo>
                  <a:pt x="1236" y="1272"/>
                </a:lnTo>
                <a:lnTo>
                  <a:pt x="1237" y="1271"/>
                </a:lnTo>
                <a:lnTo>
                  <a:pt x="1237" y="1269"/>
                </a:lnTo>
                <a:lnTo>
                  <a:pt x="1233" y="1271"/>
                </a:lnTo>
                <a:lnTo>
                  <a:pt x="1233" y="1272"/>
                </a:lnTo>
                <a:lnTo>
                  <a:pt x="1232" y="1271"/>
                </a:lnTo>
                <a:lnTo>
                  <a:pt x="1230" y="1274"/>
                </a:lnTo>
                <a:lnTo>
                  <a:pt x="1232" y="1275"/>
                </a:lnTo>
                <a:lnTo>
                  <a:pt x="1233" y="1275"/>
                </a:lnTo>
                <a:lnTo>
                  <a:pt x="1233" y="1276"/>
                </a:lnTo>
                <a:lnTo>
                  <a:pt x="1230" y="1280"/>
                </a:lnTo>
                <a:lnTo>
                  <a:pt x="1229" y="1279"/>
                </a:lnTo>
                <a:lnTo>
                  <a:pt x="1228" y="1279"/>
                </a:lnTo>
                <a:lnTo>
                  <a:pt x="1229" y="1275"/>
                </a:lnTo>
                <a:lnTo>
                  <a:pt x="1228" y="1274"/>
                </a:lnTo>
                <a:lnTo>
                  <a:pt x="1226" y="1274"/>
                </a:lnTo>
                <a:lnTo>
                  <a:pt x="1224" y="1278"/>
                </a:lnTo>
                <a:lnTo>
                  <a:pt x="1222" y="1276"/>
                </a:lnTo>
                <a:lnTo>
                  <a:pt x="1221" y="1279"/>
                </a:lnTo>
                <a:lnTo>
                  <a:pt x="1219" y="1280"/>
                </a:lnTo>
                <a:lnTo>
                  <a:pt x="1219" y="1282"/>
                </a:lnTo>
                <a:lnTo>
                  <a:pt x="1218" y="1284"/>
                </a:lnTo>
                <a:close/>
                <a:moveTo>
                  <a:pt x="1270" y="1439"/>
                </a:moveTo>
                <a:lnTo>
                  <a:pt x="1268" y="1445"/>
                </a:lnTo>
                <a:lnTo>
                  <a:pt x="1271" y="1445"/>
                </a:lnTo>
                <a:lnTo>
                  <a:pt x="1271" y="1441"/>
                </a:lnTo>
                <a:lnTo>
                  <a:pt x="1271" y="1439"/>
                </a:lnTo>
                <a:lnTo>
                  <a:pt x="1270" y="1439"/>
                </a:lnTo>
                <a:close/>
                <a:moveTo>
                  <a:pt x="1264" y="1438"/>
                </a:moveTo>
                <a:lnTo>
                  <a:pt x="1264" y="1439"/>
                </a:lnTo>
                <a:lnTo>
                  <a:pt x="1264" y="1441"/>
                </a:lnTo>
                <a:lnTo>
                  <a:pt x="1264" y="1442"/>
                </a:lnTo>
                <a:lnTo>
                  <a:pt x="1264" y="1444"/>
                </a:lnTo>
                <a:lnTo>
                  <a:pt x="1264" y="1445"/>
                </a:lnTo>
                <a:lnTo>
                  <a:pt x="1266" y="1439"/>
                </a:lnTo>
                <a:lnTo>
                  <a:pt x="1266" y="1438"/>
                </a:lnTo>
                <a:lnTo>
                  <a:pt x="1264" y="1438"/>
                </a:lnTo>
                <a:close/>
                <a:moveTo>
                  <a:pt x="1243" y="1306"/>
                </a:moveTo>
                <a:lnTo>
                  <a:pt x="1243" y="1308"/>
                </a:lnTo>
                <a:lnTo>
                  <a:pt x="1247" y="1305"/>
                </a:lnTo>
                <a:lnTo>
                  <a:pt x="1244" y="1301"/>
                </a:lnTo>
                <a:lnTo>
                  <a:pt x="1243" y="1301"/>
                </a:lnTo>
                <a:lnTo>
                  <a:pt x="1243" y="1302"/>
                </a:lnTo>
                <a:lnTo>
                  <a:pt x="1241" y="1303"/>
                </a:lnTo>
                <a:lnTo>
                  <a:pt x="1240" y="1303"/>
                </a:lnTo>
                <a:lnTo>
                  <a:pt x="1243" y="1306"/>
                </a:lnTo>
                <a:close/>
                <a:moveTo>
                  <a:pt x="1239" y="1295"/>
                </a:moveTo>
                <a:lnTo>
                  <a:pt x="1239" y="1297"/>
                </a:lnTo>
                <a:lnTo>
                  <a:pt x="1240" y="1295"/>
                </a:lnTo>
                <a:lnTo>
                  <a:pt x="1241" y="1295"/>
                </a:lnTo>
                <a:lnTo>
                  <a:pt x="1239" y="1293"/>
                </a:lnTo>
                <a:lnTo>
                  <a:pt x="1237" y="1294"/>
                </a:lnTo>
                <a:lnTo>
                  <a:pt x="1234" y="1291"/>
                </a:lnTo>
                <a:lnTo>
                  <a:pt x="1234" y="1290"/>
                </a:lnTo>
                <a:lnTo>
                  <a:pt x="1232" y="1291"/>
                </a:lnTo>
                <a:lnTo>
                  <a:pt x="1232" y="1293"/>
                </a:lnTo>
                <a:lnTo>
                  <a:pt x="1232" y="1294"/>
                </a:lnTo>
                <a:lnTo>
                  <a:pt x="1234" y="1295"/>
                </a:lnTo>
                <a:lnTo>
                  <a:pt x="1237" y="1294"/>
                </a:lnTo>
                <a:lnTo>
                  <a:pt x="1237" y="1295"/>
                </a:lnTo>
                <a:lnTo>
                  <a:pt x="1239" y="1295"/>
                </a:lnTo>
                <a:close/>
                <a:moveTo>
                  <a:pt x="1237" y="1298"/>
                </a:moveTo>
                <a:lnTo>
                  <a:pt x="1236" y="1299"/>
                </a:lnTo>
                <a:lnTo>
                  <a:pt x="1233" y="1301"/>
                </a:lnTo>
                <a:lnTo>
                  <a:pt x="1234" y="1303"/>
                </a:lnTo>
                <a:lnTo>
                  <a:pt x="1236" y="1302"/>
                </a:lnTo>
                <a:lnTo>
                  <a:pt x="1239" y="1301"/>
                </a:lnTo>
                <a:lnTo>
                  <a:pt x="1237" y="1298"/>
                </a:lnTo>
                <a:close/>
                <a:moveTo>
                  <a:pt x="1207" y="1301"/>
                </a:moveTo>
                <a:lnTo>
                  <a:pt x="1213" y="1306"/>
                </a:lnTo>
                <a:lnTo>
                  <a:pt x="1211" y="1308"/>
                </a:lnTo>
                <a:lnTo>
                  <a:pt x="1211" y="1309"/>
                </a:lnTo>
                <a:lnTo>
                  <a:pt x="1213" y="1312"/>
                </a:lnTo>
                <a:lnTo>
                  <a:pt x="1214" y="1310"/>
                </a:lnTo>
                <a:lnTo>
                  <a:pt x="1217" y="1309"/>
                </a:lnTo>
                <a:lnTo>
                  <a:pt x="1218" y="1308"/>
                </a:lnTo>
                <a:lnTo>
                  <a:pt x="1218" y="1309"/>
                </a:lnTo>
                <a:lnTo>
                  <a:pt x="1219" y="1309"/>
                </a:lnTo>
                <a:lnTo>
                  <a:pt x="1218" y="1310"/>
                </a:lnTo>
                <a:lnTo>
                  <a:pt x="1217" y="1312"/>
                </a:lnTo>
                <a:lnTo>
                  <a:pt x="1215" y="1312"/>
                </a:lnTo>
                <a:lnTo>
                  <a:pt x="1217" y="1314"/>
                </a:lnTo>
                <a:lnTo>
                  <a:pt x="1217" y="1316"/>
                </a:lnTo>
                <a:lnTo>
                  <a:pt x="1215" y="1316"/>
                </a:lnTo>
                <a:lnTo>
                  <a:pt x="1218" y="1320"/>
                </a:lnTo>
                <a:lnTo>
                  <a:pt x="1219" y="1318"/>
                </a:lnTo>
                <a:lnTo>
                  <a:pt x="1222" y="1322"/>
                </a:lnTo>
                <a:lnTo>
                  <a:pt x="1222" y="1324"/>
                </a:lnTo>
                <a:lnTo>
                  <a:pt x="1225" y="1320"/>
                </a:lnTo>
                <a:lnTo>
                  <a:pt x="1222" y="1316"/>
                </a:lnTo>
                <a:lnTo>
                  <a:pt x="1222" y="1316"/>
                </a:lnTo>
                <a:lnTo>
                  <a:pt x="1222" y="1314"/>
                </a:lnTo>
                <a:lnTo>
                  <a:pt x="1225" y="1310"/>
                </a:lnTo>
                <a:lnTo>
                  <a:pt x="1225" y="1312"/>
                </a:lnTo>
                <a:lnTo>
                  <a:pt x="1226" y="1312"/>
                </a:lnTo>
                <a:lnTo>
                  <a:pt x="1226" y="1313"/>
                </a:lnTo>
                <a:lnTo>
                  <a:pt x="1224" y="1314"/>
                </a:lnTo>
                <a:lnTo>
                  <a:pt x="1224" y="1316"/>
                </a:lnTo>
                <a:lnTo>
                  <a:pt x="1226" y="1318"/>
                </a:lnTo>
                <a:lnTo>
                  <a:pt x="1226" y="1320"/>
                </a:lnTo>
                <a:lnTo>
                  <a:pt x="1234" y="1314"/>
                </a:lnTo>
                <a:lnTo>
                  <a:pt x="1232" y="1312"/>
                </a:lnTo>
                <a:lnTo>
                  <a:pt x="1228" y="1314"/>
                </a:lnTo>
                <a:lnTo>
                  <a:pt x="1226" y="1313"/>
                </a:lnTo>
                <a:lnTo>
                  <a:pt x="1230" y="1310"/>
                </a:lnTo>
                <a:lnTo>
                  <a:pt x="1230" y="1309"/>
                </a:lnTo>
                <a:lnTo>
                  <a:pt x="1226" y="1305"/>
                </a:lnTo>
                <a:lnTo>
                  <a:pt x="1225" y="1305"/>
                </a:lnTo>
                <a:lnTo>
                  <a:pt x="1222" y="1308"/>
                </a:lnTo>
                <a:lnTo>
                  <a:pt x="1222" y="1306"/>
                </a:lnTo>
                <a:lnTo>
                  <a:pt x="1224" y="1303"/>
                </a:lnTo>
                <a:lnTo>
                  <a:pt x="1225" y="1303"/>
                </a:lnTo>
                <a:lnTo>
                  <a:pt x="1224" y="1302"/>
                </a:lnTo>
                <a:lnTo>
                  <a:pt x="1221" y="1305"/>
                </a:lnTo>
                <a:lnTo>
                  <a:pt x="1221" y="1303"/>
                </a:lnTo>
                <a:lnTo>
                  <a:pt x="1217" y="1308"/>
                </a:lnTo>
                <a:lnTo>
                  <a:pt x="1215" y="1308"/>
                </a:lnTo>
                <a:lnTo>
                  <a:pt x="1215" y="1306"/>
                </a:lnTo>
                <a:lnTo>
                  <a:pt x="1214" y="1306"/>
                </a:lnTo>
                <a:lnTo>
                  <a:pt x="1215" y="1305"/>
                </a:lnTo>
                <a:lnTo>
                  <a:pt x="1218" y="1301"/>
                </a:lnTo>
                <a:lnTo>
                  <a:pt x="1221" y="1298"/>
                </a:lnTo>
                <a:lnTo>
                  <a:pt x="1222" y="1298"/>
                </a:lnTo>
                <a:lnTo>
                  <a:pt x="1217" y="1294"/>
                </a:lnTo>
                <a:lnTo>
                  <a:pt x="1214" y="1291"/>
                </a:lnTo>
                <a:lnTo>
                  <a:pt x="1214" y="1293"/>
                </a:lnTo>
                <a:lnTo>
                  <a:pt x="1214" y="1294"/>
                </a:lnTo>
                <a:lnTo>
                  <a:pt x="1213" y="1295"/>
                </a:lnTo>
                <a:lnTo>
                  <a:pt x="1213" y="1295"/>
                </a:lnTo>
                <a:lnTo>
                  <a:pt x="1214" y="1303"/>
                </a:lnTo>
                <a:lnTo>
                  <a:pt x="1214" y="1297"/>
                </a:lnTo>
                <a:lnTo>
                  <a:pt x="1215" y="1299"/>
                </a:lnTo>
                <a:lnTo>
                  <a:pt x="1214" y="1305"/>
                </a:lnTo>
                <a:lnTo>
                  <a:pt x="1214" y="1306"/>
                </a:lnTo>
                <a:lnTo>
                  <a:pt x="1213" y="1306"/>
                </a:lnTo>
                <a:lnTo>
                  <a:pt x="1213" y="1305"/>
                </a:lnTo>
                <a:lnTo>
                  <a:pt x="1213" y="1303"/>
                </a:lnTo>
                <a:lnTo>
                  <a:pt x="1211" y="1302"/>
                </a:lnTo>
                <a:lnTo>
                  <a:pt x="1209" y="1299"/>
                </a:lnTo>
                <a:lnTo>
                  <a:pt x="1207" y="1301"/>
                </a:lnTo>
                <a:close/>
                <a:moveTo>
                  <a:pt x="1229" y="1420"/>
                </a:moveTo>
                <a:lnTo>
                  <a:pt x="1229" y="1423"/>
                </a:lnTo>
                <a:lnTo>
                  <a:pt x="1230" y="1425"/>
                </a:lnTo>
                <a:lnTo>
                  <a:pt x="1232" y="1425"/>
                </a:lnTo>
                <a:lnTo>
                  <a:pt x="1228" y="1411"/>
                </a:lnTo>
                <a:lnTo>
                  <a:pt x="1228" y="1410"/>
                </a:lnTo>
                <a:lnTo>
                  <a:pt x="1226" y="1410"/>
                </a:lnTo>
                <a:lnTo>
                  <a:pt x="1225" y="1408"/>
                </a:lnTo>
                <a:lnTo>
                  <a:pt x="1226" y="1408"/>
                </a:lnTo>
                <a:lnTo>
                  <a:pt x="1225" y="1401"/>
                </a:lnTo>
                <a:lnTo>
                  <a:pt x="1224" y="1401"/>
                </a:lnTo>
                <a:lnTo>
                  <a:pt x="1222" y="1401"/>
                </a:lnTo>
                <a:lnTo>
                  <a:pt x="1221" y="1401"/>
                </a:lnTo>
                <a:lnTo>
                  <a:pt x="1218" y="1401"/>
                </a:lnTo>
                <a:lnTo>
                  <a:pt x="1215" y="1401"/>
                </a:lnTo>
                <a:lnTo>
                  <a:pt x="1215" y="1397"/>
                </a:lnTo>
                <a:lnTo>
                  <a:pt x="1214" y="1397"/>
                </a:lnTo>
                <a:lnTo>
                  <a:pt x="1214" y="1399"/>
                </a:lnTo>
                <a:lnTo>
                  <a:pt x="1214" y="1400"/>
                </a:lnTo>
                <a:lnTo>
                  <a:pt x="1215" y="1401"/>
                </a:lnTo>
                <a:lnTo>
                  <a:pt x="1211" y="1401"/>
                </a:lnTo>
                <a:lnTo>
                  <a:pt x="1210" y="1401"/>
                </a:lnTo>
                <a:lnTo>
                  <a:pt x="1207" y="1401"/>
                </a:lnTo>
                <a:lnTo>
                  <a:pt x="1207" y="1403"/>
                </a:lnTo>
                <a:lnTo>
                  <a:pt x="1211" y="1403"/>
                </a:lnTo>
                <a:lnTo>
                  <a:pt x="1211" y="1404"/>
                </a:lnTo>
                <a:lnTo>
                  <a:pt x="1210" y="1404"/>
                </a:lnTo>
                <a:lnTo>
                  <a:pt x="1210" y="1405"/>
                </a:lnTo>
                <a:lnTo>
                  <a:pt x="1209" y="1408"/>
                </a:lnTo>
                <a:lnTo>
                  <a:pt x="1207" y="1408"/>
                </a:lnTo>
                <a:lnTo>
                  <a:pt x="1209" y="1405"/>
                </a:lnTo>
                <a:lnTo>
                  <a:pt x="1206" y="1404"/>
                </a:lnTo>
                <a:lnTo>
                  <a:pt x="1205" y="1404"/>
                </a:lnTo>
                <a:lnTo>
                  <a:pt x="1202" y="1404"/>
                </a:lnTo>
                <a:lnTo>
                  <a:pt x="1202" y="1403"/>
                </a:lnTo>
                <a:lnTo>
                  <a:pt x="1205" y="1403"/>
                </a:lnTo>
                <a:lnTo>
                  <a:pt x="1206" y="1403"/>
                </a:lnTo>
                <a:lnTo>
                  <a:pt x="1206" y="1400"/>
                </a:lnTo>
                <a:lnTo>
                  <a:pt x="1205" y="1400"/>
                </a:lnTo>
                <a:lnTo>
                  <a:pt x="1205" y="1399"/>
                </a:lnTo>
                <a:lnTo>
                  <a:pt x="1203" y="1399"/>
                </a:lnTo>
                <a:lnTo>
                  <a:pt x="1202" y="1403"/>
                </a:lnTo>
                <a:lnTo>
                  <a:pt x="1199" y="1401"/>
                </a:lnTo>
                <a:lnTo>
                  <a:pt x="1199" y="1400"/>
                </a:lnTo>
                <a:lnTo>
                  <a:pt x="1196" y="1400"/>
                </a:lnTo>
                <a:lnTo>
                  <a:pt x="1196" y="1399"/>
                </a:lnTo>
                <a:lnTo>
                  <a:pt x="1196" y="1397"/>
                </a:lnTo>
                <a:lnTo>
                  <a:pt x="1198" y="1396"/>
                </a:lnTo>
                <a:lnTo>
                  <a:pt x="1198" y="1395"/>
                </a:lnTo>
                <a:lnTo>
                  <a:pt x="1195" y="1395"/>
                </a:lnTo>
                <a:lnTo>
                  <a:pt x="1194" y="1395"/>
                </a:lnTo>
                <a:lnTo>
                  <a:pt x="1195" y="1393"/>
                </a:lnTo>
                <a:lnTo>
                  <a:pt x="1198" y="1393"/>
                </a:lnTo>
                <a:lnTo>
                  <a:pt x="1199" y="1393"/>
                </a:lnTo>
                <a:lnTo>
                  <a:pt x="1200" y="1393"/>
                </a:lnTo>
                <a:lnTo>
                  <a:pt x="1203" y="1392"/>
                </a:lnTo>
                <a:lnTo>
                  <a:pt x="1205" y="1392"/>
                </a:lnTo>
                <a:lnTo>
                  <a:pt x="1205" y="1389"/>
                </a:lnTo>
                <a:lnTo>
                  <a:pt x="1206" y="1389"/>
                </a:lnTo>
                <a:lnTo>
                  <a:pt x="1207" y="1389"/>
                </a:lnTo>
                <a:lnTo>
                  <a:pt x="1209" y="1392"/>
                </a:lnTo>
                <a:lnTo>
                  <a:pt x="1210" y="1390"/>
                </a:lnTo>
                <a:lnTo>
                  <a:pt x="1211" y="1390"/>
                </a:lnTo>
                <a:lnTo>
                  <a:pt x="1211" y="1392"/>
                </a:lnTo>
                <a:lnTo>
                  <a:pt x="1210" y="1392"/>
                </a:lnTo>
                <a:lnTo>
                  <a:pt x="1207" y="1393"/>
                </a:lnTo>
                <a:lnTo>
                  <a:pt x="1206" y="1393"/>
                </a:lnTo>
                <a:lnTo>
                  <a:pt x="1205" y="1393"/>
                </a:lnTo>
                <a:lnTo>
                  <a:pt x="1203" y="1393"/>
                </a:lnTo>
                <a:lnTo>
                  <a:pt x="1200" y="1395"/>
                </a:lnTo>
                <a:lnTo>
                  <a:pt x="1199" y="1395"/>
                </a:lnTo>
                <a:lnTo>
                  <a:pt x="1199" y="1396"/>
                </a:lnTo>
                <a:lnTo>
                  <a:pt x="1199" y="1399"/>
                </a:lnTo>
                <a:lnTo>
                  <a:pt x="1200" y="1399"/>
                </a:lnTo>
                <a:lnTo>
                  <a:pt x="1202" y="1397"/>
                </a:lnTo>
                <a:lnTo>
                  <a:pt x="1203" y="1397"/>
                </a:lnTo>
                <a:lnTo>
                  <a:pt x="1205" y="1397"/>
                </a:lnTo>
                <a:lnTo>
                  <a:pt x="1205" y="1395"/>
                </a:lnTo>
                <a:lnTo>
                  <a:pt x="1206" y="1395"/>
                </a:lnTo>
                <a:lnTo>
                  <a:pt x="1207" y="1395"/>
                </a:lnTo>
                <a:lnTo>
                  <a:pt x="1209" y="1395"/>
                </a:lnTo>
                <a:lnTo>
                  <a:pt x="1210" y="1395"/>
                </a:lnTo>
                <a:lnTo>
                  <a:pt x="1211" y="1395"/>
                </a:lnTo>
                <a:lnTo>
                  <a:pt x="1211" y="1392"/>
                </a:lnTo>
                <a:lnTo>
                  <a:pt x="1214" y="1390"/>
                </a:lnTo>
                <a:lnTo>
                  <a:pt x="1214" y="1388"/>
                </a:lnTo>
                <a:lnTo>
                  <a:pt x="1211" y="1388"/>
                </a:lnTo>
                <a:lnTo>
                  <a:pt x="1210" y="1386"/>
                </a:lnTo>
                <a:lnTo>
                  <a:pt x="1210" y="1385"/>
                </a:lnTo>
                <a:lnTo>
                  <a:pt x="1213" y="1384"/>
                </a:lnTo>
                <a:lnTo>
                  <a:pt x="1214" y="1384"/>
                </a:lnTo>
                <a:lnTo>
                  <a:pt x="1214" y="1385"/>
                </a:lnTo>
                <a:lnTo>
                  <a:pt x="1217" y="1385"/>
                </a:lnTo>
                <a:lnTo>
                  <a:pt x="1218" y="1385"/>
                </a:lnTo>
                <a:lnTo>
                  <a:pt x="1221" y="1385"/>
                </a:lnTo>
                <a:lnTo>
                  <a:pt x="1221" y="1382"/>
                </a:lnTo>
                <a:lnTo>
                  <a:pt x="1219" y="1378"/>
                </a:lnTo>
                <a:lnTo>
                  <a:pt x="1218" y="1374"/>
                </a:lnTo>
                <a:lnTo>
                  <a:pt x="1214" y="1376"/>
                </a:lnTo>
                <a:lnTo>
                  <a:pt x="1215" y="1376"/>
                </a:lnTo>
                <a:lnTo>
                  <a:pt x="1213" y="1377"/>
                </a:lnTo>
                <a:lnTo>
                  <a:pt x="1213" y="1378"/>
                </a:lnTo>
                <a:lnTo>
                  <a:pt x="1213" y="1380"/>
                </a:lnTo>
                <a:lnTo>
                  <a:pt x="1213" y="1381"/>
                </a:lnTo>
                <a:lnTo>
                  <a:pt x="1214" y="1382"/>
                </a:lnTo>
                <a:lnTo>
                  <a:pt x="1213" y="1382"/>
                </a:lnTo>
                <a:lnTo>
                  <a:pt x="1210" y="1384"/>
                </a:lnTo>
                <a:lnTo>
                  <a:pt x="1210" y="1382"/>
                </a:lnTo>
                <a:lnTo>
                  <a:pt x="1209" y="1382"/>
                </a:lnTo>
                <a:lnTo>
                  <a:pt x="1207" y="1380"/>
                </a:lnTo>
                <a:lnTo>
                  <a:pt x="1207" y="1381"/>
                </a:lnTo>
                <a:lnTo>
                  <a:pt x="1206" y="1381"/>
                </a:lnTo>
                <a:lnTo>
                  <a:pt x="1205" y="1381"/>
                </a:lnTo>
                <a:lnTo>
                  <a:pt x="1203" y="1381"/>
                </a:lnTo>
                <a:lnTo>
                  <a:pt x="1203" y="1382"/>
                </a:lnTo>
                <a:lnTo>
                  <a:pt x="1202" y="1380"/>
                </a:lnTo>
                <a:lnTo>
                  <a:pt x="1200" y="1380"/>
                </a:lnTo>
                <a:lnTo>
                  <a:pt x="1199" y="1378"/>
                </a:lnTo>
                <a:lnTo>
                  <a:pt x="1195" y="1380"/>
                </a:lnTo>
                <a:lnTo>
                  <a:pt x="1191" y="1384"/>
                </a:lnTo>
                <a:lnTo>
                  <a:pt x="1192" y="1384"/>
                </a:lnTo>
                <a:lnTo>
                  <a:pt x="1194" y="1386"/>
                </a:lnTo>
                <a:lnTo>
                  <a:pt x="1192" y="1388"/>
                </a:lnTo>
                <a:lnTo>
                  <a:pt x="1191" y="1388"/>
                </a:lnTo>
                <a:lnTo>
                  <a:pt x="1190" y="1386"/>
                </a:lnTo>
                <a:lnTo>
                  <a:pt x="1190" y="1385"/>
                </a:lnTo>
                <a:lnTo>
                  <a:pt x="1188" y="1388"/>
                </a:lnTo>
                <a:lnTo>
                  <a:pt x="1188" y="1389"/>
                </a:lnTo>
                <a:lnTo>
                  <a:pt x="1187" y="1389"/>
                </a:lnTo>
                <a:lnTo>
                  <a:pt x="1187" y="1388"/>
                </a:lnTo>
                <a:lnTo>
                  <a:pt x="1184" y="1390"/>
                </a:lnTo>
                <a:lnTo>
                  <a:pt x="1185" y="1392"/>
                </a:lnTo>
                <a:lnTo>
                  <a:pt x="1188" y="1390"/>
                </a:lnTo>
                <a:lnTo>
                  <a:pt x="1188" y="1389"/>
                </a:lnTo>
                <a:lnTo>
                  <a:pt x="1190" y="1389"/>
                </a:lnTo>
                <a:lnTo>
                  <a:pt x="1190" y="1390"/>
                </a:lnTo>
                <a:lnTo>
                  <a:pt x="1190" y="1392"/>
                </a:lnTo>
                <a:lnTo>
                  <a:pt x="1185" y="1393"/>
                </a:lnTo>
                <a:lnTo>
                  <a:pt x="1187" y="1395"/>
                </a:lnTo>
                <a:lnTo>
                  <a:pt x="1187" y="1396"/>
                </a:lnTo>
                <a:lnTo>
                  <a:pt x="1185" y="1395"/>
                </a:lnTo>
                <a:lnTo>
                  <a:pt x="1183" y="1396"/>
                </a:lnTo>
                <a:lnTo>
                  <a:pt x="1180" y="1392"/>
                </a:lnTo>
                <a:lnTo>
                  <a:pt x="1179" y="1393"/>
                </a:lnTo>
                <a:lnTo>
                  <a:pt x="1176" y="1395"/>
                </a:lnTo>
                <a:lnTo>
                  <a:pt x="1175" y="1395"/>
                </a:lnTo>
                <a:lnTo>
                  <a:pt x="1175" y="1396"/>
                </a:lnTo>
                <a:lnTo>
                  <a:pt x="1176" y="1396"/>
                </a:lnTo>
                <a:lnTo>
                  <a:pt x="1176" y="1397"/>
                </a:lnTo>
                <a:lnTo>
                  <a:pt x="1176" y="1399"/>
                </a:lnTo>
                <a:lnTo>
                  <a:pt x="1176" y="1400"/>
                </a:lnTo>
                <a:lnTo>
                  <a:pt x="1179" y="1400"/>
                </a:lnTo>
                <a:lnTo>
                  <a:pt x="1180" y="1400"/>
                </a:lnTo>
                <a:lnTo>
                  <a:pt x="1183" y="1400"/>
                </a:lnTo>
                <a:lnTo>
                  <a:pt x="1183" y="1401"/>
                </a:lnTo>
                <a:lnTo>
                  <a:pt x="1183" y="1403"/>
                </a:lnTo>
                <a:lnTo>
                  <a:pt x="1179" y="1404"/>
                </a:lnTo>
                <a:lnTo>
                  <a:pt x="1177" y="1404"/>
                </a:lnTo>
                <a:lnTo>
                  <a:pt x="1177" y="1405"/>
                </a:lnTo>
                <a:lnTo>
                  <a:pt x="1179" y="1405"/>
                </a:lnTo>
                <a:lnTo>
                  <a:pt x="1179" y="1408"/>
                </a:lnTo>
                <a:lnTo>
                  <a:pt x="1177" y="1408"/>
                </a:lnTo>
                <a:lnTo>
                  <a:pt x="1177" y="1411"/>
                </a:lnTo>
                <a:lnTo>
                  <a:pt x="1177" y="1412"/>
                </a:lnTo>
                <a:lnTo>
                  <a:pt x="1173" y="1412"/>
                </a:lnTo>
                <a:lnTo>
                  <a:pt x="1172" y="1411"/>
                </a:lnTo>
                <a:lnTo>
                  <a:pt x="1171" y="1411"/>
                </a:lnTo>
                <a:lnTo>
                  <a:pt x="1171" y="1407"/>
                </a:lnTo>
                <a:lnTo>
                  <a:pt x="1171" y="1405"/>
                </a:lnTo>
                <a:lnTo>
                  <a:pt x="1171" y="1404"/>
                </a:lnTo>
                <a:lnTo>
                  <a:pt x="1172" y="1404"/>
                </a:lnTo>
                <a:lnTo>
                  <a:pt x="1173" y="1404"/>
                </a:lnTo>
                <a:lnTo>
                  <a:pt x="1173" y="1403"/>
                </a:lnTo>
                <a:lnTo>
                  <a:pt x="1175" y="1401"/>
                </a:lnTo>
                <a:lnTo>
                  <a:pt x="1172" y="1401"/>
                </a:lnTo>
                <a:lnTo>
                  <a:pt x="1169" y="1399"/>
                </a:lnTo>
                <a:lnTo>
                  <a:pt x="1168" y="1396"/>
                </a:lnTo>
                <a:lnTo>
                  <a:pt x="1169" y="1395"/>
                </a:lnTo>
                <a:lnTo>
                  <a:pt x="1171" y="1395"/>
                </a:lnTo>
                <a:lnTo>
                  <a:pt x="1173" y="1393"/>
                </a:lnTo>
                <a:lnTo>
                  <a:pt x="1175" y="1393"/>
                </a:lnTo>
                <a:lnTo>
                  <a:pt x="1176" y="1392"/>
                </a:lnTo>
                <a:lnTo>
                  <a:pt x="1173" y="1388"/>
                </a:lnTo>
                <a:lnTo>
                  <a:pt x="1171" y="1389"/>
                </a:lnTo>
                <a:lnTo>
                  <a:pt x="1168" y="1386"/>
                </a:lnTo>
                <a:lnTo>
                  <a:pt x="1165" y="1388"/>
                </a:lnTo>
                <a:lnTo>
                  <a:pt x="1162" y="1390"/>
                </a:lnTo>
                <a:lnTo>
                  <a:pt x="1161" y="1389"/>
                </a:lnTo>
                <a:lnTo>
                  <a:pt x="1161" y="1390"/>
                </a:lnTo>
                <a:lnTo>
                  <a:pt x="1154" y="1382"/>
                </a:lnTo>
                <a:lnTo>
                  <a:pt x="1153" y="1384"/>
                </a:lnTo>
                <a:lnTo>
                  <a:pt x="1146" y="1378"/>
                </a:lnTo>
                <a:lnTo>
                  <a:pt x="1153" y="1371"/>
                </a:lnTo>
                <a:lnTo>
                  <a:pt x="1156" y="1374"/>
                </a:lnTo>
                <a:lnTo>
                  <a:pt x="1161" y="1369"/>
                </a:lnTo>
                <a:lnTo>
                  <a:pt x="1161" y="1365"/>
                </a:lnTo>
                <a:lnTo>
                  <a:pt x="1161" y="1363"/>
                </a:lnTo>
                <a:lnTo>
                  <a:pt x="1160" y="1363"/>
                </a:lnTo>
                <a:lnTo>
                  <a:pt x="1160" y="1362"/>
                </a:lnTo>
                <a:lnTo>
                  <a:pt x="1157" y="1362"/>
                </a:lnTo>
                <a:lnTo>
                  <a:pt x="1158" y="1361"/>
                </a:lnTo>
                <a:lnTo>
                  <a:pt x="1157" y="1359"/>
                </a:lnTo>
                <a:lnTo>
                  <a:pt x="1157" y="1359"/>
                </a:lnTo>
                <a:lnTo>
                  <a:pt x="1157" y="1361"/>
                </a:lnTo>
                <a:lnTo>
                  <a:pt x="1156" y="1361"/>
                </a:lnTo>
                <a:lnTo>
                  <a:pt x="1157" y="1361"/>
                </a:lnTo>
                <a:lnTo>
                  <a:pt x="1157" y="1362"/>
                </a:lnTo>
                <a:lnTo>
                  <a:pt x="1154" y="1365"/>
                </a:lnTo>
                <a:lnTo>
                  <a:pt x="1152" y="1367"/>
                </a:lnTo>
                <a:lnTo>
                  <a:pt x="1149" y="1365"/>
                </a:lnTo>
                <a:lnTo>
                  <a:pt x="1143" y="1371"/>
                </a:lnTo>
                <a:lnTo>
                  <a:pt x="1142" y="1371"/>
                </a:lnTo>
                <a:lnTo>
                  <a:pt x="1142" y="1373"/>
                </a:lnTo>
                <a:lnTo>
                  <a:pt x="1143" y="1371"/>
                </a:lnTo>
                <a:lnTo>
                  <a:pt x="1143" y="1373"/>
                </a:lnTo>
                <a:lnTo>
                  <a:pt x="1143" y="1374"/>
                </a:lnTo>
                <a:lnTo>
                  <a:pt x="1142" y="1374"/>
                </a:lnTo>
                <a:lnTo>
                  <a:pt x="1141" y="1374"/>
                </a:lnTo>
                <a:lnTo>
                  <a:pt x="1141" y="1376"/>
                </a:lnTo>
                <a:lnTo>
                  <a:pt x="1138" y="1377"/>
                </a:lnTo>
                <a:lnTo>
                  <a:pt x="1135" y="1380"/>
                </a:lnTo>
                <a:lnTo>
                  <a:pt x="1135" y="1381"/>
                </a:lnTo>
                <a:lnTo>
                  <a:pt x="1137" y="1381"/>
                </a:lnTo>
                <a:lnTo>
                  <a:pt x="1138" y="1384"/>
                </a:lnTo>
                <a:lnTo>
                  <a:pt x="1139" y="1382"/>
                </a:lnTo>
                <a:lnTo>
                  <a:pt x="1139" y="1384"/>
                </a:lnTo>
                <a:lnTo>
                  <a:pt x="1139" y="1385"/>
                </a:lnTo>
                <a:lnTo>
                  <a:pt x="1141" y="1386"/>
                </a:lnTo>
                <a:lnTo>
                  <a:pt x="1142" y="1388"/>
                </a:lnTo>
                <a:lnTo>
                  <a:pt x="1143" y="1389"/>
                </a:lnTo>
                <a:lnTo>
                  <a:pt x="1145" y="1390"/>
                </a:lnTo>
                <a:lnTo>
                  <a:pt x="1146" y="1392"/>
                </a:lnTo>
                <a:lnTo>
                  <a:pt x="1154" y="1385"/>
                </a:lnTo>
                <a:lnTo>
                  <a:pt x="1157" y="1390"/>
                </a:lnTo>
                <a:lnTo>
                  <a:pt x="1158" y="1392"/>
                </a:lnTo>
                <a:lnTo>
                  <a:pt x="1161" y="1390"/>
                </a:lnTo>
                <a:lnTo>
                  <a:pt x="1161" y="1395"/>
                </a:lnTo>
                <a:lnTo>
                  <a:pt x="1162" y="1400"/>
                </a:lnTo>
                <a:lnTo>
                  <a:pt x="1165" y="1397"/>
                </a:lnTo>
                <a:lnTo>
                  <a:pt x="1166" y="1400"/>
                </a:lnTo>
                <a:lnTo>
                  <a:pt x="1168" y="1403"/>
                </a:lnTo>
                <a:lnTo>
                  <a:pt x="1165" y="1403"/>
                </a:lnTo>
                <a:lnTo>
                  <a:pt x="1162" y="1403"/>
                </a:lnTo>
                <a:lnTo>
                  <a:pt x="1165" y="1405"/>
                </a:lnTo>
                <a:lnTo>
                  <a:pt x="1166" y="1408"/>
                </a:lnTo>
                <a:lnTo>
                  <a:pt x="1165" y="1411"/>
                </a:lnTo>
                <a:lnTo>
                  <a:pt x="1162" y="1412"/>
                </a:lnTo>
                <a:lnTo>
                  <a:pt x="1162" y="1411"/>
                </a:lnTo>
                <a:lnTo>
                  <a:pt x="1161" y="1410"/>
                </a:lnTo>
                <a:lnTo>
                  <a:pt x="1157" y="1412"/>
                </a:lnTo>
                <a:lnTo>
                  <a:pt x="1158" y="1414"/>
                </a:lnTo>
                <a:lnTo>
                  <a:pt x="1156" y="1418"/>
                </a:lnTo>
                <a:lnTo>
                  <a:pt x="1157" y="1420"/>
                </a:lnTo>
                <a:lnTo>
                  <a:pt x="1164" y="1414"/>
                </a:lnTo>
                <a:lnTo>
                  <a:pt x="1166" y="1412"/>
                </a:lnTo>
                <a:lnTo>
                  <a:pt x="1168" y="1414"/>
                </a:lnTo>
                <a:lnTo>
                  <a:pt x="1169" y="1415"/>
                </a:lnTo>
                <a:lnTo>
                  <a:pt x="1171" y="1416"/>
                </a:lnTo>
                <a:lnTo>
                  <a:pt x="1171" y="1418"/>
                </a:lnTo>
                <a:lnTo>
                  <a:pt x="1172" y="1418"/>
                </a:lnTo>
                <a:lnTo>
                  <a:pt x="1173" y="1418"/>
                </a:lnTo>
                <a:lnTo>
                  <a:pt x="1176" y="1419"/>
                </a:lnTo>
                <a:lnTo>
                  <a:pt x="1176" y="1420"/>
                </a:lnTo>
                <a:lnTo>
                  <a:pt x="1176" y="1423"/>
                </a:lnTo>
                <a:lnTo>
                  <a:pt x="1176" y="1426"/>
                </a:lnTo>
                <a:lnTo>
                  <a:pt x="1175" y="1427"/>
                </a:lnTo>
                <a:lnTo>
                  <a:pt x="1175" y="1427"/>
                </a:lnTo>
                <a:lnTo>
                  <a:pt x="1177" y="1427"/>
                </a:lnTo>
                <a:lnTo>
                  <a:pt x="1179" y="1429"/>
                </a:lnTo>
                <a:lnTo>
                  <a:pt x="1181" y="1429"/>
                </a:lnTo>
                <a:lnTo>
                  <a:pt x="1181" y="1431"/>
                </a:lnTo>
                <a:lnTo>
                  <a:pt x="1180" y="1434"/>
                </a:lnTo>
                <a:lnTo>
                  <a:pt x="1183" y="1434"/>
                </a:lnTo>
                <a:lnTo>
                  <a:pt x="1184" y="1435"/>
                </a:lnTo>
                <a:lnTo>
                  <a:pt x="1184" y="1433"/>
                </a:lnTo>
                <a:lnTo>
                  <a:pt x="1184" y="1431"/>
                </a:lnTo>
                <a:lnTo>
                  <a:pt x="1185" y="1431"/>
                </a:lnTo>
                <a:lnTo>
                  <a:pt x="1187" y="1431"/>
                </a:lnTo>
                <a:lnTo>
                  <a:pt x="1187" y="1433"/>
                </a:lnTo>
                <a:lnTo>
                  <a:pt x="1187" y="1435"/>
                </a:lnTo>
                <a:lnTo>
                  <a:pt x="1188" y="1435"/>
                </a:lnTo>
                <a:lnTo>
                  <a:pt x="1190" y="1435"/>
                </a:lnTo>
                <a:lnTo>
                  <a:pt x="1190" y="1433"/>
                </a:lnTo>
                <a:lnTo>
                  <a:pt x="1194" y="1433"/>
                </a:lnTo>
                <a:lnTo>
                  <a:pt x="1194" y="1434"/>
                </a:lnTo>
                <a:lnTo>
                  <a:pt x="1194" y="1435"/>
                </a:lnTo>
                <a:lnTo>
                  <a:pt x="1195" y="1437"/>
                </a:lnTo>
                <a:lnTo>
                  <a:pt x="1196" y="1435"/>
                </a:lnTo>
                <a:lnTo>
                  <a:pt x="1198" y="1435"/>
                </a:lnTo>
                <a:lnTo>
                  <a:pt x="1198" y="1434"/>
                </a:lnTo>
                <a:lnTo>
                  <a:pt x="1198" y="1433"/>
                </a:lnTo>
                <a:lnTo>
                  <a:pt x="1198" y="1431"/>
                </a:lnTo>
                <a:lnTo>
                  <a:pt x="1194" y="1431"/>
                </a:lnTo>
                <a:lnTo>
                  <a:pt x="1195" y="1430"/>
                </a:lnTo>
                <a:lnTo>
                  <a:pt x="1195" y="1429"/>
                </a:lnTo>
                <a:lnTo>
                  <a:pt x="1195" y="1427"/>
                </a:lnTo>
                <a:lnTo>
                  <a:pt x="1198" y="1429"/>
                </a:lnTo>
                <a:lnTo>
                  <a:pt x="1198" y="1427"/>
                </a:lnTo>
                <a:lnTo>
                  <a:pt x="1199" y="1429"/>
                </a:lnTo>
                <a:lnTo>
                  <a:pt x="1200" y="1427"/>
                </a:lnTo>
                <a:lnTo>
                  <a:pt x="1200" y="1426"/>
                </a:lnTo>
                <a:lnTo>
                  <a:pt x="1199" y="1426"/>
                </a:lnTo>
                <a:lnTo>
                  <a:pt x="1196" y="1425"/>
                </a:lnTo>
                <a:lnTo>
                  <a:pt x="1195" y="1425"/>
                </a:lnTo>
                <a:lnTo>
                  <a:pt x="1192" y="1425"/>
                </a:lnTo>
                <a:lnTo>
                  <a:pt x="1190" y="1423"/>
                </a:lnTo>
                <a:lnTo>
                  <a:pt x="1190" y="1423"/>
                </a:lnTo>
                <a:lnTo>
                  <a:pt x="1188" y="1423"/>
                </a:lnTo>
                <a:lnTo>
                  <a:pt x="1187" y="1426"/>
                </a:lnTo>
                <a:lnTo>
                  <a:pt x="1185" y="1426"/>
                </a:lnTo>
                <a:lnTo>
                  <a:pt x="1184" y="1426"/>
                </a:lnTo>
                <a:lnTo>
                  <a:pt x="1183" y="1425"/>
                </a:lnTo>
                <a:lnTo>
                  <a:pt x="1181" y="1425"/>
                </a:lnTo>
                <a:lnTo>
                  <a:pt x="1180" y="1425"/>
                </a:lnTo>
                <a:lnTo>
                  <a:pt x="1177" y="1425"/>
                </a:lnTo>
                <a:lnTo>
                  <a:pt x="1179" y="1420"/>
                </a:lnTo>
                <a:lnTo>
                  <a:pt x="1179" y="1419"/>
                </a:lnTo>
                <a:lnTo>
                  <a:pt x="1183" y="1420"/>
                </a:lnTo>
                <a:lnTo>
                  <a:pt x="1184" y="1420"/>
                </a:lnTo>
                <a:lnTo>
                  <a:pt x="1185" y="1418"/>
                </a:lnTo>
                <a:lnTo>
                  <a:pt x="1187" y="1418"/>
                </a:lnTo>
                <a:lnTo>
                  <a:pt x="1185" y="1420"/>
                </a:lnTo>
                <a:lnTo>
                  <a:pt x="1188" y="1422"/>
                </a:lnTo>
                <a:lnTo>
                  <a:pt x="1188" y="1418"/>
                </a:lnTo>
                <a:lnTo>
                  <a:pt x="1190" y="1416"/>
                </a:lnTo>
                <a:lnTo>
                  <a:pt x="1190" y="1415"/>
                </a:lnTo>
                <a:lnTo>
                  <a:pt x="1190" y="1414"/>
                </a:lnTo>
                <a:lnTo>
                  <a:pt x="1190" y="1415"/>
                </a:lnTo>
                <a:lnTo>
                  <a:pt x="1191" y="1415"/>
                </a:lnTo>
                <a:lnTo>
                  <a:pt x="1191" y="1414"/>
                </a:lnTo>
                <a:lnTo>
                  <a:pt x="1191" y="1411"/>
                </a:lnTo>
                <a:lnTo>
                  <a:pt x="1190" y="1411"/>
                </a:lnTo>
                <a:lnTo>
                  <a:pt x="1190" y="1408"/>
                </a:lnTo>
                <a:lnTo>
                  <a:pt x="1190" y="1408"/>
                </a:lnTo>
                <a:lnTo>
                  <a:pt x="1188" y="1408"/>
                </a:lnTo>
                <a:lnTo>
                  <a:pt x="1187" y="1407"/>
                </a:lnTo>
                <a:lnTo>
                  <a:pt x="1188" y="1407"/>
                </a:lnTo>
                <a:lnTo>
                  <a:pt x="1190" y="1407"/>
                </a:lnTo>
                <a:lnTo>
                  <a:pt x="1190" y="1404"/>
                </a:lnTo>
                <a:lnTo>
                  <a:pt x="1191" y="1404"/>
                </a:lnTo>
                <a:lnTo>
                  <a:pt x="1192" y="1404"/>
                </a:lnTo>
                <a:lnTo>
                  <a:pt x="1194" y="1405"/>
                </a:lnTo>
                <a:lnTo>
                  <a:pt x="1195" y="1405"/>
                </a:lnTo>
                <a:lnTo>
                  <a:pt x="1196" y="1405"/>
                </a:lnTo>
                <a:lnTo>
                  <a:pt x="1198" y="1405"/>
                </a:lnTo>
                <a:lnTo>
                  <a:pt x="1198" y="1408"/>
                </a:lnTo>
                <a:lnTo>
                  <a:pt x="1200" y="1410"/>
                </a:lnTo>
                <a:lnTo>
                  <a:pt x="1202" y="1410"/>
                </a:lnTo>
                <a:lnTo>
                  <a:pt x="1202" y="1407"/>
                </a:lnTo>
                <a:lnTo>
                  <a:pt x="1203" y="1407"/>
                </a:lnTo>
                <a:lnTo>
                  <a:pt x="1205" y="1407"/>
                </a:lnTo>
                <a:lnTo>
                  <a:pt x="1206" y="1407"/>
                </a:lnTo>
                <a:lnTo>
                  <a:pt x="1206" y="1408"/>
                </a:lnTo>
                <a:lnTo>
                  <a:pt x="1206" y="1411"/>
                </a:lnTo>
                <a:lnTo>
                  <a:pt x="1206" y="1412"/>
                </a:lnTo>
                <a:lnTo>
                  <a:pt x="1206" y="1415"/>
                </a:lnTo>
                <a:lnTo>
                  <a:pt x="1205" y="1414"/>
                </a:lnTo>
                <a:lnTo>
                  <a:pt x="1203" y="1414"/>
                </a:lnTo>
                <a:lnTo>
                  <a:pt x="1202" y="1414"/>
                </a:lnTo>
                <a:lnTo>
                  <a:pt x="1203" y="1411"/>
                </a:lnTo>
                <a:lnTo>
                  <a:pt x="1202" y="1411"/>
                </a:lnTo>
                <a:lnTo>
                  <a:pt x="1200" y="1414"/>
                </a:lnTo>
                <a:lnTo>
                  <a:pt x="1200" y="1416"/>
                </a:lnTo>
                <a:lnTo>
                  <a:pt x="1200" y="1418"/>
                </a:lnTo>
                <a:lnTo>
                  <a:pt x="1199" y="1420"/>
                </a:lnTo>
                <a:lnTo>
                  <a:pt x="1196" y="1420"/>
                </a:lnTo>
                <a:lnTo>
                  <a:pt x="1195" y="1419"/>
                </a:lnTo>
                <a:lnTo>
                  <a:pt x="1195" y="1416"/>
                </a:lnTo>
                <a:lnTo>
                  <a:pt x="1194" y="1416"/>
                </a:lnTo>
                <a:lnTo>
                  <a:pt x="1192" y="1416"/>
                </a:lnTo>
                <a:lnTo>
                  <a:pt x="1191" y="1416"/>
                </a:lnTo>
                <a:lnTo>
                  <a:pt x="1191" y="1419"/>
                </a:lnTo>
                <a:lnTo>
                  <a:pt x="1191" y="1422"/>
                </a:lnTo>
                <a:lnTo>
                  <a:pt x="1192" y="1422"/>
                </a:lnTo>
                <a:lnTo>
                  <a:pt x="1194" y="1423"/>
                </a:lnTo>
                <a:lnTo>
                  <a:pt x="1196" y="1423"/>
                </a:lnTo>
                <a:lnTo>
                  <a:pt x="1198" y="1423"/>
                </a:lnTo>
                <a:lnTo>
                  <a:pt x="1199" y="1420"/>
                </a:lnTo>
                <a:lnTo>
                  <a:pt x="1200" y="1420"/>
                </a:lnTo>
                <a:lnTo>
                  <a:pt x="1202" y="1418"/>
                </a:lnTo>
                <a:lnTo>
                  <a:pt x="1202" y="1416"/>
                </a:lnTo>
                <a:lnTo>
                  <a:pt x="1203" y="1416"/>
                </a:lnTo>
                <a:lnTo>
                  <a:pt x="1203" y="1418"/>
                </a:lnTo>
                <a:lnTo>
                  <a:pt x="1203" y="1422"/>
                </a:lnTo>
                <a:lnTo>
                  <a:pt x="1205" y="1422"/>
                </a:lnTo>
                <a:lnTo>
                  <a:pt x="1203" y="1425"/>
                </a:lnTo>
                <a:lnTo>
                  <a:pt x="1203" y="1426"/>
                </a:lnTo>
                <a:lnTo>
                  <a:pt x="1205" y="1427"/>
                </a:lnTo>
                <a:lnTo>
                  <a:pt x="1205" y="1425"/>
                </a:lnTo>
                <a:lnTo>
                  <a:pt x="1205" y="1422"/>
                </a:lnTo>
                <a:lnTo>
                  <a:pt x="1206" y="1420"/>
                </a:lnTo>
                <a:lnTo>
                  <a:pt x="1207" y="1420"/>
                </a:lnTo>
                <a:lnTo>
                  <a:pt x="1209" y="1422"/>
                </a:lnTo>
                <a:lnTo>
                  <a:pt x="1209" y="1425"/>
                </a:lnTo>
                <a:lnTo>
                  <a:pt x="1209" y="1426"/>
                </a:lnTo>
                <a:lnTo>
                  <a:pt x="1210" y="1426"/>
                </a:lnTo>
                <a:lnTo>
                  <a:pt x="1211" y="1426"/>
                </a:lnTo>
                <a:lnTo>
                  <a:pt x="1211" y="1427"/>
                </a:lnTo>
                <a:lnTo>
                  <a:pt x="1214" y="1427"/>
                </a:lnTo>
                <a:lnTo>
                  <a:pt x="1213" y="1431"/>
                </a:lnTo>
                <a:lnTo>
                  <a:pt x="1215" y="1431"/>
                </a:lnTo>
                <a:lnTo>
                  <a:pt x="1215" y="1433"/>
                </a:lnTo>
                <a:lnTo>
                  <a:pt x="1214" y="1437"/>
                </a:lnTo>
                <a:lnTo>
                  <a:pt x="1213" y="1446"/>
                </a:lnTo>
                <a:lnTo>
                  <a:pt x="1215" y="1445"/>
                </a:lnTo>
                <a:lnTo>
                  <a:pt x="1217" y="1435"/>
                </a:lnTo>
                <a:lnTo>
                  <a:pt x="1219" y="1429"/>
                </a:lnTo>
                <a:lnTo>
                  <a:pt x="1217" y="1429"/>
                </a:lnTo>
                <a:lnTo>
                  <a:pt x="1217" y="1427"/>
                </a:lnTo>
                <a:lnTo>
                  <a:pt x="1217" y="1427"/>
                </a:lnTo>
                <a:lnTo>
                  <a:pt x="1218" y="1423"/>
                </a:lnTo>
                <a:lnTo>
                  <a:pt x="1219" y="1419"/>
                </a:lnTo>
                <a:lnTo>
                  <a:pt x="1219" y="1418"/>
                </a:lnTo>
                <a:lnTo>
                  <a:pt x="1221" y="1418"/>
                </a:lnTo>
                <a:lnTo>
                  <a:pt x="1221" y="1419"/>
                </a:lnTo>
                <a:lnTo>
                  <a:pt x="1221" y="1423"/>
                </a:lnTo>
                <a:lnTo>
                  <a:pt x="1222" y="1425"/>
                </a:lnTo>
                <a:lnTo>
                  <a:pt x="1222" y="1427"/>
                </a:lnTo>
                <a:lnTo>
                  <a:pt x="1222" y="1427"/>
                </a:lnTo>
                <a:lnTo>
                  <a:pt x="1224" y="1427"/>
                </a:lnTo>
                <a:lnTo>
                  <a:pt x="1225" y="1429"/>
                </a:lnTo>
                <a:lnTo>
                  <a:pt x="1228" y="1429"/>
                </a:lnTo>
                <a:lnTo>
                  <a:pt x="1229" y="1429"/>
                </a:lnTo>
                <a:lnTo>
                  <a:pt x="1230" y="1426"/>
                </a:lnTo>
                <a:lnTo>
                  <a:pt x="1228" y="1426"/>
                </a:lnTo>
                <a:lnTo>
                  <a:pt x="1226" y="1425"/>
                </a:lnTo>
                <a:lnTo>
                  <a:pt x="1224" y="1425"/>
                </a:lnTo>
                <a:lnTo>
                  <a:pt x="1224" y="1423"/>
                </a:lnTo>
                <a:lnTo>
                  <a:pt x="1225" y="1420"/>
                </a:lnTo>
                <a:lnTo>
                  <a:pt x="1225" y="1419"/>
                </a:lnTo>
                <a:lnTo>
                  <a:pt x="1226" y="1419"/>
                </a:lnTo>
                <a:lnTo>
                  <a:pt x="1229" y="1420"/>
                </a:lnTo>
                <a:close/>
                <a:moveTo>
                  <a:pt x="1202" y="1444"/>
                </a:moveTo>
                <a:lnTo>
                  <a:pt x="1205" y="1444"/>
                </a:lnTo>
                <a:lnTo>
                  <a:pt x="1205" y="1442"/>
                </a:lnTo>
                <a:lnTo>
                  <a:pt x="1205" y="1439"/>
                </a:lnTo>
                <a:lnTo>
                  <a:pt x="1203" y="1438"/>
                </a:lnTo>
                <a:lnTo>
                  <a:pt x="1203" y="1437"/>
                </a:lnTo>
                <a:lnTo>
                  <a:pt x="1203" y="1435"/>
                </a:lnTo>
                <a:lnTo>
                  <a:pt x="1202" y="1434"/>
                </a:lnTo>
                <a:lnTo>
                  <a:pt x="1199" y="1434"/>
                </a:lnTo>
                <a:lnTo>
                  <a:pt x="1199" y="1435"/>
                </a:lnTo>
                <a:lnTo>
                  <a:pt x="1200" y="1438"/>
                </a:lnTo>
                <a:lnTo>
                  <a:pt x="1200" y="1441"/>
                </a:lnTo>
                <a:lnTo>
                  <a:pt x="1200" y="1442"/>
                </a:lnTo>
                <a:lnTo>
                  <a:pt x="1202" y="1444"/>
                </a:lnTo>
                <a:close/>
                <a:moveTo>
                  <a:pt x="1200" y="1445"/>
                </a:moveTo>
                <a:lnTo>
                  <a:pt x="1196" y="1446"/>
                </a:lnTo>
                <a:lnTo>
                  <a:pt x="1198" y="1446"/>
                </a:lnTo>
                <a:lnTo>
                  <a:pt x="1200" y="1448"/>
                </a:lnTo>
                <a:lnTo>
                  <a:pt x="1200" y="1446"/>
                </a:lnTo>
                <a:lnTo>
                  <a:pt x="1202" y="1446"/>
                </a:lnTo>
                <a:lnTo>
                  <a:pt x="1202" y="1445"/>
                </a:lnTo>
                <a:lnTo>
                  <a:pt x="1200" y="1445"/>
                </a:lnTo>
                <a:close/>
                <a:moveTo>
                  <a:pt x="1202" y="1433"/>
                </a:moveTo>
                <a:lnTo>
                  <a:pt x="1203" y="1431"/>
                </a:lnTo>
                <a:lnTo>
                  <a:pt x="1199" y="1430"/>
                </a:lnTo>
                <a:lnTo>
                  <a:pt x="1199" y="1431"/>
                </a:lnTo>
                <a:lnTo>
                  <a:pt x="1202" y="1433"/>
                </a:lnTo>
                <a:close/>
                <a:moveTo>
                  <a:pt x="1198" y="1410"/>
                </a:moveTo>
                <a:lnTo>
                  <a:pt x="1196" y="1410"/>
                </a:lnTo>
                <a:lnTo>
                  <a:pt x="1196" y="1412"/>
                </a:lnTo>
                <a:lnTo>
                  <a:pt x="1198" y="1410"/>
                </a:lnTo>
                <a:close/>
                <a:moveTo>
                  <a:pt x="1173" y="1463"/>
                </a:moveTo>
                <a:lnTo>
                  <a:pt x="1173" y="1464"/>
                </a:lnTo>
                <a:lnTo>
                  <a:pt x="1175" y="1464"/>
                </a:lnTo>
                <a:lnTo>
                  <a:pt x="1177" y="1464"/>
                </a:lnTo>
                <a:lnTo>
                  <a:pt x="1180" y="1465"/>
                </a:lnTo>
                <a:lnTo>
                  <a:pt x="1181" y="1465"/>
                </a:lnTo>
                <a:lnTo>
                  <a:pt x="1183" y="1465"/>
                </a:lnTo>
                <a:lnTo>
                  <a:pt x="1184" y="1465"/>
                </a:lnTo>
                <a:lnTo>
                  <a:pt x="1187" y="1467"/>
                </a:lnTo>
                <a:lnTo>
                  <a:pt x="1188" y="1467"/>
                </a:lnTo>
                <a:lnTo>
                  <a:pt x="1190" y="1467"/>
                </a:lnTo>
                <a:lnTo>
                  <a:pt x="1190" y="1463"/>
                </a:lnTo>
                <a:lnTo>
                  <a:pt x="1190" y="1463"/>
                </a:lnTo>
                <a:lnTo>
                  <a:pt x="1188" y="1461"/>
                </a:lnTo>
                <a:lnTo>
                  <a:pt x="1184" y="1461"/>
                </a:lnTo>
                <a:lnTo>
                  <a:pt x="1183" y="1461"/>
                </a:lnTo>
                <a:lnTo>
                  <a:pt x="1183" y="1460"/>
                </a:lnTo>
                <a:lnTo>
                  <a:pt x="1181" y="1460"/>
                </a:lnTo>
                <a:lnTo>
                  <a:pt x="1179" y="1460"/>
                </a:lnTo>
                <a:lnTo>
                  <a:pt x="1177" y="1460"/>
                </a:lnTo>
                <a:lnTo>
                  <a:pt x="1179" y="1459"/>
                </a:lnTo>
                <a:lnTo>
                  <a:pt x="1179" y="1457"/>
                </a:lnTo>
                <a:lnTo>
                  <a:pt x="1179" y="1454"/>
                </a:lnTo>
                <a:lnTo>
                  <a:pt x="1180" y="1454"/>
                </a:lnTo>
                <a:lnTo>
                  <a:pt x="1179" y="1453"/>
                </a:lnTo>
                <a:lnTo>
                  <a:pt x="1177" y="1453"/>
                </a:lnTo>
                <a:lnTo>
                  <a:pt x="1176" y="1453"/>
                </a:lnTo>
                <a:lnTo>
                  <a:pt x="1175" y="1452"/>
                </a:lnTo>
                <a:lnTo>
                  <a:pt x="1176" y="1450"/>
                </a:lnTo>
                <a:lnTo>
                  <a:pt x="1179" y="1448"/>
                </a:lnTo>
                <a:lnTo>
                  <a:pt x="1179" y="1446"/>
                </a:lnTo>
                <a:lnTo>
                  <a:pt x="1176" y="1445"/>
                </a:lnTo>
                <a:lnTo>
                  <a:pt x="1175" y="1446"/>
                </a:lnTo>
                <a:lnTo>
                  <a:pt x="1173" y="1448"/>
                </a:lnTo>
                <a:lnTo>
                  <a:pt x="1172" y="1449"/>
                </a:lnTo>
                <a:lnTo>
                  <a:pt x="1171" y="1450"/>
                </a:lnTo>
                <a:lnTo>
                  <a:pt x="1171" y="1452"/>
                </a:lnTo>
                <a:lnTo>
                  <a:pt x="1169" y="1452"/>
                </a:lnTo>
                <a:lnTo>
                  <a:pt x="1171" y="1454"/>
                </a:lnTo>
                <a:lnTo>
                  <a:pt x="1168" y="1453"/>
                </a:lnTo>
                <a:lnTo>
                  <a:pt x="1168" y="1452"/>
                </a:lnTo>
                <a:lnTo>
                  <a:pt x="1165" y="1452"/>
                </a:lnTo>
                <a:lnTo>
                  <a:pt x="1165" y="1453"/>
                </a:lnTo>
                <a:lnTo>
                  <a:pt x="1164" y="1456"/>
                </a:lnTo>
                <a:lnTo>
                  <a:pt x="1168" y="1457"/>
                </a:lnTo>
                <a:lnTo>
                  <a:pt x="1172" y="1459"/>
                </a:lnTo>
                <a:lnTo>
                  <a:pt x="1172" y="1461"/>
                </a:lnTo>
                <a:lnTo>
                  <a:pt x="1173" y="1463"/>
                </a:lnTo>
                <a:close/>
                <a:moveTo>
                  <a:pt x="1154" y="1499"/>
                </a:moveTo>
                <a:lnTo>
                  <a:pt x="1154" y="1498"/>
                </a:lnTo>
                <a:lnTo>
                  <a:pt x="1157" y="1499"/>
                </a:lnTo>
                <a:lnTo>
                  <a:pt x="1157" y="1497"/>
                </a:lnTo>
                <a:lnTo>
                  <a:pt x="1157" y="1495"/>
                </a:lnTo>
                <a:lnTo>
                  <a:pt x="1158" y="1493"/>
                </a:lnTo>
                <a:lnTo>
                  <a:pt x="1160" y="1493"/>
                </a:lnTo>
                <a:lnTo>
                  <a:pt x="1161" y="1490"/>
                </a:lnTo>
                <a:lnTo>
                  <a:pt x="1162" y="1488"/>
                </a:lnTo>
                <a:lnTo>
                  <a:pt x="1161" y="1487"/>
                </a:lnTo>
                <a:lnTo>
                  <a:pt x="1158" y="1484"/>
                </a:lnTo>
                <a:lnTo>
                  <a:pt x="1158" y="1483"/>
                </a:lnTo>
                <a:lnTo>
                  <a:pt x="1157" y="1482"/>
                </a:lnTo>
                <a:lnTo>
                  <a:pt x="1157" y="1480"/>
                </a:lnTo>
                <a:lnTo>
                  <a:pt x="1156" y="1479"/>
                </a:lnTo>
                <a:lnTo>
                  <a:pt x="1153" y="1476"/>
                </a:lnTo>
                <a:lnTo>
                  <a:pt x="1152" y="1479"/>
                </a:lnTo>
                <a:lnTo>
                  <a:pt x="1150" y="1480"/>
                </a:lnTo>
                <a:lnTo>
                  <a:pt x="1149" y="1483"/>
                </a:lnTo>
                <a:lnTo>
                  <a:pt x="1153" y="1486"/>
                </a:lnTo>
                <a:lnTo>
                  <a:pt x="1156" y="1486"/>
                </a:lnTo>
                <a:lnTo>
                  <a:pt x="1157" y="1487"/>
                </a:lnTo>
                <a:lnTo>
                  <a:pt x="1157" y="1488"/>
                </a:lnTo>
                <a:lnTo>
                  <a:pt x="1157" y="1490"/>
                </a:lnTo>
                <a:lnTo>
                  <a:pt x="1156" y="1490"/>
                </a:lnTo>
                <a:lnTo>
                  <a:pt x="1152" y="1487"/>
                </a:lnTo>
                <a:lnTo>
                  <a:pt x="1147" y="1484"/>
                </a:lnTo>
                <a:lnTo>
                  <a:pt x="1146" y="1487"/>
                </a:lnTo>
                <a:lnTo>
                  <a:pt x="1150" y="1490"/>
                </a:lnTo>
                <a:lnTo>
                  <a:pt x="1150" y="1491"/>
                </a:lnTo>
                <a:lnTo>
                  <a:pt x="1149" y="1493"/>
                </a:lnTo>
                <a:lnTo>
                  <a:pt x="1147" y="1494"/>
                </a:lnTo>
                <a:lnTo>
                  <a:pt x="1146" y="1495"/>
                </a:lnTo>
                <a:lnTo>
                  <a:pt x="1146" y="1497"/>
                </a:lnTo>
                <a:lnTo>
                  <a:pt x="1145" y="1499"/>
                </a:lnTo>
                <a:lnTo>
                  <a:pt x="1141" y="1497"/>
                </a:lnTo>
                <a:lnTo>
                  <a:pt x="1138" y="1502"/>
                </a:lnTo>
                <a:lnTo>
                  <a:pt x="1137" y="1503"/>
                </a:lnTo>
                <a:lnTo>
                  <a:pt x="1137" y="1506"/>
                </a:lnTo>
                <a:lnTo>
                  <a:pt x="1135" y="1506"/>
                </a:lnTo>
                <a:lnTo>
                  <a:pt x="1142" y="1507"/>
                </a:lnTo>
                <a:lnTo>
                  <a:pt x="1146" y="1505"/>
                </a:lnTo>
                <a:lnTo>
                  <a:pt x="1152" y="1503"/>
                </a:lnTo>
                <a:lnTo>
                  <a:pt x="1152" y="1505"/>
                </a:lnTo>
                <a:lnTo>
                  <a:pt x="1156" y="1505"/>
                </a:lnTo>
                <a:lnTo>
                  <a:pt x="1156" y="1503"/>
                </a:lnTo>
                <a:lnTo>
                  <a:pt x="1156" y="1502"/>
                </a:lnTo>
                <a:lnTo>
                  <a:pt x="1154" y="1502"/>
                </a:lnTo>
                <a:lnTo>
                  <a:pt x="1150" y="1502"/>
                </a:lnTo>
                <a:lnTo>
                  <a:pt x="1150" y="1501"/>
                </a:lnTo>
                <a:lnTo>
                  <a:pt x="1154" y="1501"/>
                </a:lnTo>
                <a:lnTo>
                  <a:pt x="1156" y="1501"/>
                </a:lnTo>
                <a:lnTo>
                  <a:pt x="1154" y="1499"/>
                </a:lnTo>
                <a:close/>
                <a:moveTo>
                  <a:pt x="1123" y="1589"/>
                </a:moveTo>
                <a:lnTo>
                  <a:pt x="1122" y="1592"/>
                </a:lnTo>
                <a:lnTo>
                  <a:pt x="1120" y="1592"/>
                </a:lnTo>
                <a:lnTo>
                  <a:pt x="1120" y="1596"/>
                </a:lnTo>
                <a:lnTo>
                  <a:pt x="1119" y="1596"/>
                </a:lnTo>
                <a:lnTo>
                  <a:pt x="1119" y="1600"/>
                </a:lnTo>
                <a:lnTo>
                  <a:pt x="1141" y="1604"/>
                </a:lnTo>
                <a:lnTo>
                  <a:pt x="1143" y="1604"/>
                </a:lnTo>
                <a:lnTo>
                  <a:pt x="1143" y="1603"/>
                </a:lnTo>
                <a:lnTo>
                  <a:pt x="1142" y="1597"/>
                </a:lnTo>
                <a:lnTo>
                  <a:pt x="1142" y="1596"/>
                </a:lnTo>
                <a:lnTo>
                  <a:pt x="1142" y="1595"/>
                </a:lnTo>
                <a:lnTo>
                  <a:pt x="1142" y="1593"/>
                </a:lnTo>
                <a:lnTo>
                  <a:pt x="1142" y="1590"/>
                </a:lnTo>
                <a:lnTo>
                  <a:pt x="1141" y="1590"/>
                </a:lnTo>
                <a:lnTo>
                  <a:pt x="1141" y="1588"/>
                </a:lnTo>
                <a:lnTo>
                  <a:pt x="1137" y="1588"/>
                </a:lnTo>
                <a:lnTo>
                  <a:pt x="1137" y="1590"/>
                </a:lnTo>
                <a:lnTo>
                  <a:pt x="1137" y="1590"/>
                </a:lnTo>
                <a:lnTo>
                  <a:pt x="1132" y="1590"/>
                </a:lnTo>
                <a:lnTo>
                  <a:pt x="1131" y="1590"/>
                </a:lnTo>
                <a:lnTo>
                  <a:pt x="1131" y="1590"/>
                </a:lnTo>
                <a:lnTo>
                  <a:pt x="1130" y="1588"/>
                </a:lnTo>
                <a:lnTo>
                  <a:pt x="1130" y="1586"/>
                </a:lnTo>
                <a:lnTo>
                  <a:pt x="1130" y="1584"/>
                </a:lnTo>
                <a:lnTo>
                  <a:pt x="1131" y="1582"/>
                </a:lnTo>
                <a:lnTo>
                  <a:pt x="1135" y="1582"/>
                </a:lnTo>
                <a:lnTo>
                  <a:pt x="1135" y="1580"/>
                </a:lnTo>
                <a:lnTo>
                  <a:pt x="1131" y="1581"/>
                </a:lnTo>
                <a:lnTo>
                  <a:pt x="1130" y="1581"/>
                </a:lnTo>
                <a:lnTo>
                  <a:pt x="1130" y="1578"/>
                </a:lnTo>
                <a:lnTo>
                  <a:pt x="1131" y="1578"/>
                </a:lnTo>
                <a:lnTo>
                  <a:pt x="1135" y="1578"/>
                </a:lnTo>
                <a:lnTo>
                  <a:pt x="1139" y="1577"/>
                </a:lnTo>
                <a:lnTo>
                  <a:pt x="1139" y="1575"/>
                </a:lnTo>
                <a:lnTo>
                  <a:pt x="1135" y="1575"/>
                </a:lnTo>
                <a:lnTo>
                  <a:pt x="1130" y="1575"/>
                </a:lnTo>
                <a:lnTo>
                  <a:pt x="1128" y="1575"/>
                </a:lnTo>
                <a:lnTo>
                  <a:pt x="1128" y="1574"/>
                </a:lnTo>
                <a:lnTo>
                  <a:pt x="1130" y="1574"/>
                </a:lnTo>
                <a:lnTo>
                  <a:pt x="1135" y="1573"/>
                </a:lnTo>
                <a:lnTo>
                  <a:pt x="1134" y="1571"/>
                </a:lnTo>
                <a:lnTo>
                  <a:pt x="1130" y="1571"/>
                </a:lnTo>
                <a:lnTo>
                  <a:pt x="1128" y="1571"/>
                </a:lnTo>
                <a:lnTo>
                  <a:pt x="1124" y="1571"/>
                </a:lnTo>
                <a:lnTo>
                  <a:pt x="1124" y="1569"/>
                </a:lnTo>
                <a:lnTo>
                  <a:pt x="1124" y="1569"/>
                </a:lnTo>
                <a:lnTo>
                  <a:pt x="1120" y="1569"/>
                </a:lnTo>
                <a:lnTo>
                  <a:pt x="1118" y="1569"/>
                </a:lnTo>
                <a:lnTo>
                  <a:pt x="1119" y="1571"/>
                </a:lnTo>
                <a:lnTo>
                  <a:pt x="1119" y="1573"/>
                </a:lnTo>
                <a:lnTo>
                  <a:pt x="1124" y="1574"/>
                </a:lnTo>
                <a:lnTo>
                  <a:pt x="1124" y="1575"/>
                </a:lnTo>
                <a:lnTo>
                  <a:pt x="1119" y="1575"/>
                </a:lnTo>
                <a:lnTo>
                  <a:pt x="1119" y="1577"/>
                </a:lnTo>
                <a:lnTo>
                  <a:pt x="1119" y="1578"/>
                </a:lnTo>
                <a:lnTo>
                  <a:pt x="1118" y="1578"/>
                </a:lnTo>
                <a:lnTo>
                  <a:pt x="1118" y="1577"/>
                </a:lnTo>
                <a:lnTo>
                  <a:pt x="1118" y="1575"/>
                </a:lnTo>
                <a:lnTo>
                  <a:pt x="1116" y="1575"/>
                </a:lnTo>
                <a:lnTo>
                  <a:pt x="1116" y="1578"/>
                </a:lnTo>
                <a:lnTo>
                  <a:pt x="1115" y="1578"/>
                </a:lnTo>
                <a:lnTo>
                  <a:pt x="1115" y="1580"/>
                </a:lnTo>
                <a:lnTo>
                  <a:pt x="1116" y="1581"/>
                </a:lnTo>
                <a:lnTo>
                  <a:pt x="1119" y="1581"/>
                </a:lnTo>
                <a:lnTo>
                  <a:pt x="1119" y="1580"/>
                </a:lnTo>
                <a:lnTo>
                  <a:pt x="1119" y="1578"/>
                </a:lnTo>
                <a:lnTo>
                  <a:pt x="1124" y="1580"/>
                </a:lnTo>
                <a:lnTo>
                  <a:pt x="1124" y="1581"/>
                </a:lnTo>
                <a:lnTo>
                  <a:pt x="1126" y="1585"/>
                </a:lnTo>
                <a:lnTo>
                  <a:pt x="1126" y="1586"/>
                </a:lnTo>
                <a:lnTo>
                  <a:pt x="1126" y="1590"/>
                </a:lnTo>
                <a:lnTo>
                  <a:pt x="1124" y="1590"/>
                </a:lnTo>
                <a:lnTo>
                  <a:pt x="1124" y="1586"/>
                </a:lnTo>
                <a:lnTo>
                  <a:pt x="1124" y="1585"/>
                </a:lnTo>
                <a:lnTo>
                  <a:pt x="1124" y="1581"/>
                </a:lnTo>
                <a:lnTo>
                  <a:pt x="1122" y="1581"/>
                </a:lnTo>
                <a:lnTo>
                  <a:pt x="1123" y="1585"/>
                </a:lnTo>
                <a:lnTo>
                  <a:pt x="1123" y="1586"/>
                </a:lnTo>
                <a:lnTo>
                  <a:pt x="1120" y="1586"/>
                </a:lnTo>
                <a:lnTo>
                  <a:pt x="1120" y="1588"/>
                </a:lnTo>
                <a:lnTo>
                  <a:pt x="1120" y="1589"/>
                </a:lnTo>
                <a:lnTo>
                  <a:pt x="1123" y="1589"/>
                </a:lnTo>
                <a:close/>
                <a:moveTo>
                  <a:pt x="1124" y="1512"/>
                </a:moveTo>
                <a:lnTo>
                  <a:pt x="1123" y="1514"/>
                </a:lnTo>
                <a:lnTo>
                  <a:pt x="1126" y="1516"/>
                </a:lnTo>
                <a:lnTo>
                  <a:pt x="1131" y="1517"/>
                </a:lnTo>
                <a:lnTo>
                  <a:pt x="1132" y="1517"/>
                </a:lnTo>
                <a:lnTo>
                  <a:pt x="1132" y="1516"/>
                </a:lnTo>
                <a:lnTo>
                  <a:pt x="1132" y="1514"/>
                </a:lnTo>
                <a:lnTo>
                  <a:pt x="1132" y="1513"/>
                </a:lnTo>
                <a:lnTo>
                  <a:pt x="1132" y="1512"/>
                </a:lnTo>
                <a:lnTo>
                  <a:pt x="1132" y="1510"/>
                </a:lnTo>
                <a:lnTo>
                  <a:pt x="1132" y="1509"/>
                </a:lnTo>
                <a:lnTo>
                  <a:pt x="1132" y="1507"/>
                </a:lnTo>
                <a:lnTo>
                  <a:pt x="1134" y="1507"/>
                </a:lnTo>
                <a:lnTo>
                  <a:pt x="1130" y="1506"/>
                </a:lnTo>
                <a:lnTo>
                  <a:pt x="1131" y="1503"/>
                </a:lnTo>
                <a:lnTo>
                  <a:pt x="1128" y="1502"/>
                </a:lnTo>
                <a:lnTo>
                  <a:pt x="1127" y="1502"/>
                </a:lnTo>
                <a:lnTo>
                  <a:pt x="1128" y="1499"/>
                </a:lnTo>
                <a:lnTo>
                  <a:pt x="1126" y="1498"/>
                </a:lnTo>
                <a:lnTo>
                  <a:pt x="1124" y="1498"/>
                </a:lnTo>
                <a:lnTo>
                  <a:pt x="1124" y="1497"/>
                </a:lnTo>
                <a:lnTo>
                  <a:pt x="1120" y="1495"/>
                </a:lnTo>
                <a:lnTo>
                  <a:pt x="1120" y="1494"/>
                </a:lnTo>
                <a:lnTo>
                  <a:pt x="1122" y="1493"/>
                </a:lnTo>
                <a:lnTo>
                  <a:pt x="1123" y="1493"/>
                </a:lnTo>
                <a:lnTo>
                  <a:pt x="1124" y="1494"/>
                </a:lnTo>
                <a:lnTo>
                  <a:pt x="1126" y="1493"/>
                </a:lnTo>
                <a:lnTo>
                  <a:pt x="1127" y="1491"/>
                </a:lnTo>
                <a:lnTo>
                  <a:pt x="1127" y="1490"/>
                </a:lnTo>
                <a:lnTo>
                  <a:pt x="1128" y="1488"/>
                </a:lnTo>
                <a:lnTo>
                  <a:pt x="1126" y="1487"/>
                </a:lnTo>
                <a:lnTo>
                  <a:pt x="1124" y="1486"/>
                </a:lnTo>
                <a:lnTo>
                  <a:pt x="1124" y="1488"/>
                </a:lnTo>
                <a:lnTo>
                  <a:pt x="1124" y="1487"/>
                </a:lnTo>
                <a:lnTo>
                  <a:pt x="1123" y="1490"/>
                </a:lnTo>
                <a:lnTo>
                  <a:pt x="1122" y="1490"/>
                </a:lnTo>
                <a:lnTo>
                  <a:pt x="1123" y="1484"/>
                </a:lnTo>
                <a:lnTo>
                  <a:pt x="1122" y="1484"/>
                </a:lnTo>
                <a:lnTo>
                  <a:pt x="1122" y="1483"/>
                </a:lnTo>
                <a:lnTo>
                  <a:pt x="1123" y="1483"/>
                </a:lnTo>
                <a:lnTo>
                  <a:pt x="1126" y="1484"/>
                </a:lnTo>
                <a:lnTo>
                  <a:pt x="1126" y="1483"/>
                </a:lnTo>
                <a:lnTo>
                  <a:pt x="1124" y="1482"/>
                </a:lnTo>
                <a:lnTo>
                  <a:pt x="1123" y="1482"/>
                </a:lnTo>
                <a:lnTo>
                  <a:pt x="1122" y="1480"/>
                </a:lnTo>
                <a:lnTo>
                  <a:pt x="1120" y="1482"/>
                </a:lnTo>
                <a:lnTo>
                  <a:pt x="1122" y="1482"/>
                </a:lnTo>
                <a:lnTo>
                  <a:pt x="1122" y="1483"/>
                </a:lnTo>
                <a:lnTo>
                  <a:pt x="1120" y="1483"/>
                </a:lnTo>
                <a:lnTo>
                  <a:pt x="1119" y="1483"/>
                </a:lnTo>
                <a:lnTo>
                  <a:pt x="1119" y="1482"/>
                </a:lnTo>
                <a:lnTo>
                  <a:pt x="1118" y="1482"/>
                </a:lnTo>
                <a:lnTo>
                  <a:pt x="1118" y="1480"/>
                </a:lnTo>
                <a:lnTo>
                  <a:pt x="1119" y="1479"/>
                </a:lnTo>
                <a:lnTo>
                  <a:pt x="1120" y="1479"/>
                </a:lnTo>
                <a:lnTo>
                  <a:pt x="1122" y="1478"/>
                </a:lnTo>
                <a:lnTo>
                  <a:pt x="1123" y="1475"/>
                </a:lnTo>
                <a:lnTo>
                  <a:pt x="1124" y="1475"/>
                </a:lnTo>
                <a:lnTo>
                  <a:pt x="1128" y="1479"/>
                </a:lnTo>
                <a:lnTo>
                  <a:pt x="1130" y="1476"/>
                </a:lnTo>
                <a:lnTo>
                  <a:pt x="1127" y="1476"/>
                </a:lnTo>
                <a:lnTo>
                  <a:pt x="1128" y="1473"/>
                </a:lnTo>
                <a:lnTo>
                  <a:pt x="1130" y="1471"/>
                </a:lnTo>
                <a:lnTo>
                  <a:pt x="1130" y="1469"/>
                </a:lnTo>
                <a:lnTo>
                  <a:pt x="1132" y="1469"/>
                </a:lnTo>
                <a:lnTo>
                  <a:pt x="1134" y="1467"/>
                </a:lnTo>
                <a:lnTo>
                  <a:pt x="1135" y="1465"/>
                </a:lnTo>
                <a:lnTo>
                  <a:pt x="1137" y="1465"/>
                </a:lnTo>
                <a:lnTo>
                  <a:pt x="1137" y="1468"/>
                </a:lnTo>
                <a:lnTo>
                  <a:pt x="1137" y="1469"/>
                </a:lnTo>
                <a:lnTo>
                  <a:pt x="1138" y="1469"/>
                </a:lnTo>
                <a:lnTo>
                  <a:pt x="1139" y="1469"/>
                </a:lnTo>
                <a:lnTo>
                  <a:pt x="1141" y="1471"/>
                </a:lnTo>
                <a:lnTo>
                  <a:pt x="1142" y="1471"/>
                </a:lnTo>
                <a:lnTo>
                  <a:pt x="1141" y="1472"/>
                </a:lnTo>
                <a:lnTo>
                  <a:pt x="1141" y="1475"/>
                </a:lnTo>
                <a:lnTo>
                  <a:pt x="1139" y="1476"/>
                </a:lnTo>
                <a:lnTo>
                  <a:pt x="1138" y="1478"/>
                </a:lnTo>
                <a:lnTo>
                  <a:pt x="1141" y="1479"/>
                </a:lnTo>
                <a:lnTo>
                  <a:pt x="1142" y="1480"/>
                </a:lnTo>
                <a:lnTo>
                  <a:pt x="1143" y="1480"/>
                </a:lnTo>
                <a:lnTo>
                  <a:pt x="1145" y="1482"/>
                </a:lnTo>
                <a:lnTo>
                  <a:pt x="1146" y="1483"/>
                </a:lnTo>
                <a:lnTo>
                  <a:pt x="1147" y="1482"/>
                </a:lnTo>
                <a:lnTo>
                  <a:pt x="1149" y="1479"/>
                </a:lnTo>
                <a:lnTo>
                  <a:pt x="1150" y="1476"/>
                </a:lnTo>
                <a:lnTo>
                  <a:pt x="1152" y="1475"/>
                </a:lnTo>
                <a:lnTo>
                  <a:pt x="1154" y="1471"/>
                </a:lnTo>
                <a:lnTo>
                  <a:pt x="1154" y="1468"/>
                </a:lnTo>
                <a:lnTo>
                  <a:pt x="1157" y="1464"/>
                </a:lnTo>
                <a:lnTo>
                  <a:pt x="1157" y="1463"/>
                </a:lnTo>
                <a:lnTo>
                  <a:pt x="1158" y="1461"/>
                </a:lnTo>
                <a:lnTo>
                  <a:pt x="1154" y="1460"/>
                </a:lnTo>
                <a:lnTo>
                  <a:pt x="1154" y="1459"/>
                </a:lnTo>
                <a:lnTo>
                  <a:pt x="1154" y="1457"/>
                </a:lnTo>
                <a:lnTo>
                  <a:pt x="1160" y="1459"/>
                </a:lnTo>
                <a:lnTo>
                  <a:pt x="1161" y="1457"/>
                </a:lnTo>
                <a:lnTo>
                  <a:pt x="1158" y="1457"/>
                </a:lnTo>
                <a:lnTo>
                  <a:pt x="1157" y="1457"/>
                </a:lnTo>
                <a:lnTo>
                  <a:pt x="1156" y="1456"/>
                </a:lnTo>
                <a:lnTo>
                  <a:pt x="1154" y="1456"/>
                </a:lnTo>
                <a:lnTo>
                  <a:pt x="1153" y="1456"/>
                </a:lnTo>
                <a:lnTo>
                  <a:pt x="1153" y="1454"/>
                </a:lnTo>
                <a:lnTo>
                  <a:pt x="1152" y="1454"/>
                </a:lnTo>
                <a:lnTo>
                  <a:pt x="1153" y="1450"/>
                </a:lnTo>
                <a:lnTo>
                  <a:pt x="1150" y="1450"/>
                </a:lnTo>
                <a:lnTo>
                  <a:pt x="1150" y="1449"/>
                </a:lnTo>
                <a:lnTo>
                  <a:pt x="1152" y="1445"/>
                </a:lnTo>
                <a:lnTo>
                  <a:pt x="1149" y="1445"/>
                </a:lnTo>
                <a:lnTo>
                  <a:pt x="1149" y="1449"/>
                </a:lnTo>
                <a:lnTo>
                  <a:pt x="1149" y="1450"/>
                </a:lnTo>
                <a:lnTo>
                  <a:pt x="1146" y="1449"/>
                </a:lnTo>
                <a:lnTo>
                  <a:pt x="1146" y="1448"/>
                </a:lnTo>
                <a:lnTo>
                  <a:pt x="1145" y="1446"/>
                </a:lnTo>
                <a:lnTo>
                  <a:pt x="1145" y="1445"/>
                </a:lnTo>
                <a:lnTo>
                  <a:pt x="1145" y="1444"/>
                </a:lnTo>
                <a:lnTo>
                  <a:pt x="1145" y="1442"/>
                </a:lnTo>
                <a:lnTo>
                  <a:pt x="1145" y="1441"/>
                </a:lnTo>
                <a:lnTo>
                  <a:pt x="1142" y="1442"/>
                </a:lnTo>
                <a:lnTo>
                  <a:pt x="1143" y="1445"/>
                </a:lnTo>
                <a:lnTo>
                  <a:pt x="1143" y="1446"/>
                </a:lnTo>
                <a:lnTo>
                  <a:pt x="1143" y="1449"/>
                </a:lnTo>
                <a:lnTo>
                  <a:pt x="1143" y="1450"/>
                </a:lnTo>
                <a:lnTo>
                  <a:pt x="1137" y="1450"/>
                </a:lnTo>
                <a:lnTo>
                  <a:pt x="1137" y="1456"/>
                </a:lnTo>
                <a:lnTo>
                  <a:pt x="1141" y="1456"/>
                </a:lnTo>
                <a:lnTo>
                  <a:pt x="1142" y="1456"/>
                </a:lnTo>
                <a:lnTo>
                  <a:pt x="1142" y="1457"/>
                </a:lnTo>
                <a:lnTo>
                  <a:pt x="1142" y="1460"/>
                </a:lnTo>
                <a:lnTo>
                  <a:pt x="1142" y="1463"/>
                </a:lnTo>
                <a:lnTo>
                  <a:pt x="1141" y="1463"/>
                </a:lnTo>
                <a:lnTo>
                  <a:pt x="1141" y="1460"/>
                </a:lnTo>
                <a:lnTo>
                  <a:pt x="1139" y="1459"/>
                </a:lnTo>
                <a:lnTo>
                  <a:pt x="1137" y="1459"/>
                </a:lnTo>
                <a:lnTo>
                  <a:pt x="1135" y="1459"/>
                </a:lnTo>
                <a:lnTo>
                  <a:pt x="1135" y="1454"/>
                </a:lnTo>
                <a:lnTo>
                  <a:pt x="1135" y="1453"/>
                </a:lnTo>
                <a:lnTo>
                  <a:pt x="1135" y="1450"/>
                </a:lnTo>
                <a:lnTo>
                  <a:pt x="1135" y="1448"/>
                </a:lnTo>
                <a:lnTo>
                  <a:pt x="1134" y="1442"/>
                </a:lnTo>
                <a:lnTo>
                  <a:pt x="1131" y="1444"/>
                </a:lnTo>
                <a:lnTo>
                  <a:pt x="1128" y="1444"/>
                </a:lnTo>
                <a:lnTo>
                  <a:pt x="1127" y="1444"/>
                </a:lnTo>
                <a:lnTo>
                  <a:pt x="1126" y="1439"/>
                </a:lnTo>
                <a:lnTo>
                  <a:pt x="1126" y="1438"/>
                </a:lnTo>
                <a:lnTo>
                  <a:pt x="1128" y="1437"/>
                </a:lnTo>
                <a:lnTo>
                  <a:pt x="1127" y="1434"/>
                </a:lnTo>
                <a:lnTo>
                  <a:pt x="1124" y="1434"/>
                </a:lnTo>
                <a:lnTo>
                  <a:pt x="1124" y="1431"/>
                </a:lnTo>
                <a:lnTo>
                  <a:pt x="1122" y="1434"/>
                </a:lnTo>
                <a:lnTo>
                  <a:pt x="1123" y="1438"/>
                </a:lnTo>
                <a:lnTo>
                  <a:pt x="1124" y="1438"/>
                </a:lnTo>
                <a:lnTo>
                  <a:pt x="1124" y="1439"/>
                </a:lnTo>
                <a:lnTo>
                  <a:pt x="1123" y="1441"/>
                </a:lnTo>
                <a:lnTo>
                  <a:pt x="1119" y="1435"/>
                </a:lnTo>
                <a:lnTo>
                  <a:pt x="1118" y="1433"/>
                </a:lnTo>
                <a:lnTo>
                  <a:pt x="1113" y="1435"/>
                </a:lnTo>
                <a:lnTo>
                  <a:pt x="1109" y="1435"/>
                </a:lnTo>
                <a:lnTo>
                  <a:pt x="1108" y="1434"/>
                </a:lnTo>
                <a:lnTo>
                  <a:pt x="1109" y="1439"/>
                </a:lnTo>
                <a:lnTo>
                  <a:pt x="1109" y="1442"/>
                </a:lnTo>
                <a:lnTo>
                  <a:pt x="1111" y="1441"/>
                </a:lnTo>
                <a:lnTo>
                  <a:pt x="1113" y="1439"/>
                </a:lnTo>
                <a:lnTo>
                  <a:pt x="1116" y="1444"/>
                </a:lnTo>
                <a:lnTo>
                  <a:pt x="1115" y="1446"/>
                </a:lnTo>
                <a:lnTo>
                  <a:pt x="1115" y="1448"/>
                </a:lnTo>
                <a:lnTo>
                  <a:pt x="1113" y="1449"/>
                </a:lnTo>
                <a:lnTo>
                  <a:pt x="1112" y="1449"/>
                </a:lnTo>
                <a:lnTo>
                  <a:pt x="1112" y="1448"/>
                </a:lnTo>
                <a:lnTo>
                  <a:pt x="1107" y="1448"/>
                </a:lnTo>
                <a:lnTo>
                  <a:pt x="1105" y="1448"/>
                </a:lnTo>
                <a:lnTo>
                  <a:pt x="1105" y="1446"/>
                </a:lnTo>
                <a:lnTo>
                  <a:pt x="1105" y="1445"/>
                </a:lnTo>
                <a:lnTo>
                  <a:pt x="1104" y="1442"/>
                </a:lnTo>
                <a:lnTo>
                  <a:pt x="1104" y="1438"/>
                </a:lnTo>
                <a:lnTo>
                  <a:pt x="1101" y="1439"/>
                </a:lnTo>
                <a:lnTo>
                  <a:pt x="1103" y="1445"/>
                </a:lnTo>
                <a:lnTo>
                  <a:pt x="1103" y="1448"/>
                </a:lnTo>
                <a:lnTo>
                  <a:pt x="1101" y="1449"/>
                </a:lnTo>
                <a:lnTo>
                  <a:pt x="1098" y="1452"/>
                </a:lnTo>
                <a:lnTo>
                  <a:pt x="1097" y="1448"/>
                </a:lnTo>
                <a:lnTo>
                  <a:pt x="1097" y="1446"/>
                </a:lnTo>
                <a:lnTo>
                  <a:pt x="1096" y="1435"/>
                </a:lnTo>
                <a:lnTo>
                  <a:pt x="1092" y="1437"/>
                </a:lnTo>
                <a:lnTo>
                  <a:pt x="1092" y="1445"/>
                </a:lnTo>
                <a:lnTo>
                  <a:pt x="1096" y="1445"/>
                </a:lnTo>
                <a:lnTo>
                  <a:pt x="1096" y="1446"/>
                </a:lnTo>
                <a:lnTo>
                  <a:pt x="1092" y="1446"/>
                </a:lnTo>
                <a:lnTo>
                  <a:pt x="1089" y="1448"/>
                </a:lnTo>
                <a:lnTo>
                  <a:pt x="1082" y="1449"/>
                </a:lnTo>
                <a:lnTo>
                  <a:pt x="1081" y="1449"/>
                </a:lnTo>
                <a:lnTo>
                  <a:pt x="1082" y="1453"/>
                </a:lnTo>
                <a:lnTo>
                  <a:pt x="1084" y="1453"/>
                </a:lnTo>
                <a:lnTo>
                  <a:pt x="1088" y="1453"/>
                </a:lnTo>
                <a:lnTo>
                  <a:pt x="1090" y="1452"/>
                </a:lnTo>
                <a:lnTo>
                  <a:pt x="1093" y="1453"/>
                </a:lnTo>
                <a:lnTo>
                  <a:pt x="1094" y="1454"/>
                </a:lnTo>
                <a:lnTo>
                  <a:pt x="1093" y="1457"/>
                </a:lnTo>
                <a:lnTo>
                  <a:pt x="1097" y="1456"/>
                </a:lnTo>
                <a:lnTo>
                  <a:pt x="1097" y="1452"/>
                </a:lnTo>
                <a:lnTo>
                  <a:pt x="1098" y="1452"/>
                </a:lnTo>
                <a:lnTo>
                  <a:pt x="1103" y="1450"/>
                </a:lnTo>
                <a:lnTo>
                  <a:pt x="1104" y="1453"/>
                </a:lnTo>
                <a:lnTo>
                  <a:pt x="1104" y="1456"/>
                </a:lnTo>
                <a:lnTo>
                  <a:pt x="1098" y="1457"/>
                </a:lnTo>
                <a:lnTo>
                  <a:pt x="1100" y="1459"/>
                </a:lnTo>
                <a:lnTo>
                  <a:pt x="1100" y="1460"/>
                </a:lnTo>
                <a:lnTo>
                  <a:pt x="1100" y="1461"/>
                </a:lnTo>
                <a:lnTo>
                  <a:pt x="1100" y="1464"/>
                </a:lnTo>
                <a:lnTo>
                  <a:pt x="1100" y="1467"/>
                </a:lnTo>
                <a:lnTo>
                  <a:pt x="1101" y="1469"/>
                </a:lnTo>
                <a:lnTo>
                  <a:pt x="1105" y="1468"/>
                </a:lnTo>
                <a:lnTo>
                  <a:pt x="1105" y="1471"/>
                </a:lnTo>
                <a:lnTo>
                  <a:pt x="1105" y="1473"/>
                </a:lnTo>
                <a:lnTo>
                  <a:pt x="1104" y="1473"/>
                </a:lnTo>
                <a:lnTo>
                  <a:pt x="1101" y="1473"/>
                </a:lnTo>
                <a:lnTo>
                  <a:pt x="1101" y="1475"/>
                </a:lnTo>
                <a:lnTo>
                  <a:pt x="1103" y="1475"/>
                </a:lnTo>
                <a:lnTo>
                  <a:pt x="1104" y="1478"/>
                </a:lnTo>
                <a:lnTo>
                  <a:pt x="1105" y="1478"/>
                </a:lnTo>
                <a:lnTo>
                  <a:pt x="1107" y="1478"/>
                </a:lnTo>
                <a:lnTo>
                  <a:pt x="1108" y="1478"/>
                </a:lnTo>
                <a:lnTo>
                  <a:pt x="1109" y="1478"/>
                </a:lnTo>
                <a:lnTo>
                  <a:pt x="1109" y="1479"/>
                </a:lnTo>
                <a:lnTo>
                  <a:pt x="1111" y="1488"/>
                </a:lnTo>
                <a:lnTo>
                  <a:pt x="1111" y="1490"/>
                </a:lnTo>
                <a:lnTo>
                  <a:pt x="1108" y="1490"/>
                </a:lnTo>
                <a:lnTo>
                  <a:pt x="1108" y="1488"/>
                </a:lnTo>
                <a:lnTo>
                  <a:pt x="1108" y="1487"/>
                </a:lnTo>
                <a:lnTo>
                  <a:pt x="1107" y="1486"/>
                </a:lnTo>
                <a:lnTo>
                  <a:pt x="1107" y="1483"/>
                </a:lnTo>
                <a:lnTo>
                  <a:pt x="1105" y="1483"/>
                </a:lnTo>
                <a:lnTo>
                  <a:pt x="1104" y="1483"/>
                </a:lnTo>
                <a:lnTo>
                  <a:pt x="1103" y="1483"/>
                </a:lnTo>
                <a:lnTo>
                  <a:pt x="1103" y="1486"/>
                </a:lnTo>
                <a:lnTo>
                  <a:pt x="1103" y="1487"/>
                </a:lnTo>
                <a:lnTo>
                  <a:pt x="1103" y="1488"/>
                </a:lnTo>
                <a:lnTo>
                  <a:pt x="1101" y="1488"/>
                </a:lnTo>
                <a:lnTo>
                  <a:pt x="1097" y="1488"/>
                </a:lnTo>
                <a:lnTo>
                  <a:pt x="1096" y="1480"/>
                </a:lnTo>
                <a:lnTo>
                  <a:pt x="1094" y="1480"/>
                </a:lnTo>
                <a:lnTo>
                  <a:pt x="1093" y="1480"/>
                </a:lnTo>
                <a:lnTo>
                  <a:pt x="1092" y="1482"/>
                </a:lnTo>
                <a:lnTo>
                  <a:pt x="1093" y="1486"/>
                </a:lnTo>
                <a:lnTo>
                  <a:pt x="1092" y="1487"/>
                </a:lnTo>
                <a:lnTo>
                  <a:pt x="1088" y="1487"/>
                </a:lnTo>
                <a:lnTo>
                  <a:pt x="1086" y="1487"/>
                </a:lnTo>
                <a:lnTo>
                  <a:pt x="1086" y="1486"/>
                </a:lnTo>
                <a:lnTo>
                  <a:pt x="1086" y="1483"/>
                </a:lnTo>
                <a:lnTo>
                  <a:pt x="1086" y="1478"/>
                </a:lnTo>
                <a:lnTo>
                  <a:pt x="1081" y="1478"/>
                </a:lnTo>
                <a:lnTo>
                  <a:pt x="1077" y="1478"/>
                </a:lnTo>
                <a:lnTo>
                  <a:pt x="1078" y="1483"/>
                </a:lnTo>
                <a:lnTo>
                  <a:pt x="1078" y="1486"/>
                </a:lnTo>
                <a:lnTo>
                  <a:pt x="1078" y="1487"/>
                </a:lnTo>
                <a:lnTo>
                  <a:pt x="1079" y="1490"/>
                </a:lnTo>
                <a:lnTo>
                  <a:pt x="1085" y="1490"/>
                </a:lnTo>
                <a:lnTo>
                  <a:pt x="1086" y="1490"/>
                </a:lnTo>
                <a:lnTo>
                  <a:pt x="1088" y="1491"/>
                </a:lnTo>
                <a:lnTo>
                  <a:pt x="1090" y="1491"/>
                </a:lnTo>
                <a:lnTo>
                  <a:pt x="1090" y="1497"/>
                </a:lnTo>
                <a:lnTo>
                  <a:pt x="1089" y="1497"/>
                </a:lnTo>
                <a:lnTo>
                  <a:pt x="1088" y="1495"/>
                </a:lnTo>
                <a:lnTo>
                  <a:pt x="1085" y="1495"/>
                </a:lnTo>
                <a:lnTo>
                  <a:pt x="1085" y="1499"/>
                </a:lnTo>
                <a:lnTo>
                  <a:pt x="1086" y="1506"/>
                </a:lnTo>
                <a:lnTo>
                  <a:pt x="1088" y="1507"/>
                </a:lnTo>
                <a:lnTo>
                  <a:pt x="1089" y="1507"/>
                </a:lnTo>
                <a:lnTo>
                  <a:pt x="1089" y="1509"/>
                </a:lnTo>
                <a:lnTo>
                  <a:pt x="1088" y="1514"/>
                </a:lnTo>
                <a:lnTo>
                  <a:pt x="1088" y="1517"/>
                </a:lnTo>
                <a:lnTo>
                  <a:pt x="1088" y="1520"/>
                </a:lnTo>
                <a:lnTo>
                  <a:pt x="1092" y="1520"/>
                </a:lnTo>
                <a:lnTo>
                  <a:pt x="1094" y="1521"/>
                </a:lnTo>
                <a:lnTo>
                  <a:pt x="1097" y="1520"/>
                </a:lnTo>
                <a:lnTo>
                  <a:pt x="1101" y="1520"/>
                </a:lnTo>
                <a:lnTo>
                  <a:pt x="1101" y="1518"/>
                </a:lnTo>
                <a:lnTo>
                  <a:pt x="1101" y="1517"/>
                </a:lnTo>
                <a:lnTo>
                  <a:pt x="1103" y="1513"/>
                </a:lnTo>
                <a:lnTo>
                  <a:pt x="1103" y="1510"/>
                </a:lnTo>
                <a:lnTo>
                  <a:pt x="1104" y="1510"/>
                </a:lnTo>
                <a:lnTo>
                  <a:pt x="1105" y="1510"/>
                </a:lnTo>
                <a:lnTo>
                  <a:pt x="1105" y="1513"/>
                </a:lnTo>
                <a:lnTo>
                  <a:pt x="1105" y="1518"/>
                </a:lnTo>
                <a:lnTo>
                  <a:pt x="1105" y="1520"/>
                </a:lnTo>
                <a:lnTo>
                  <a:pt x="1105" y="1521"/>
                </a:lnTo>
                <a:lnTo>
                  <a:pt x="1107" y="1522"/>
                </a:lnTo>
                <a:lnTo>
                  <a:pt x="1107" y="1524"/>
                </a:lnTo>
                <a:lnTo>
                  <a:pt x="1107" y="1527"/>
                </a:lnTo>
                <a:lnTo>
                  <a:pt x="1105" y="1525"/>
                </a:lnTo>
                <a:lnTo>
                  <a:pt x="1096" y="1525"/>
                </a:lnTo>
                <a:lnTo>
                  <a:pt x="1096" y="1527"/>
                </a:lnTo>
                <a:lnTo>
                  <a:pt x="1101" y="1527"/>
                </a:lnTo>
                <a:lnTo>
                  <a:pt x="1101" y="1528"/>
                </a:lnTo>
                <a:lnTo>
                  <a:pt x="1105" y="1528"/>
                </a:lnTo>
                <a:lnTo>
                  <a:pt x="1107" y="1528"/>
                </a:lnTo>
                <a:lnTo>
                  <a:pt x="1108" y="1531"/>
                </a:lnTo>
                <a:lnTo>
                  <a:pt x="1111" y="1532"/>
                </a:lnTo>
                <a:lnTo>
                  <a:pt x="1111" y="1533"/>
                </a:lnTo>
                <a:lnTo>
                  <a:pt x="1109" y="1535"/>
                </a:lnTo>
                <a:lnTo>
                  <a:pt x="1112" y="1535"/>
                </a:lnTo>
                <a:lnTo>
                  <a:pt x="1112" y="1533"/>
                </a:lnTo>
                <a:lnTo>
                  <a:pt x="1113" y="1532"/>
                </a:lnTo>
                <a:lnTo>
                  <a:pt x="1113" y="1531"/>
                </a:lnTo>
                <a:lnTo>
                  <a:pt x="1113" y="1529"/>
                </a:lnTo>
                <a:lnTo>
                  <a:pt x="1113" y="1528"/>
                </a:lnTo>
                <a:lnTo>
                  <a:pt x="1113" y="1527"/>
                </a:lnTo>
                <a:lnTo>
                  <a:pt x="1115" y="1525"/>
                </a:lnTo>
                <a:lnTo>
                  <a:pt x="1112" y="1525"/>
                </a:lnTo>
                <a:lnTo>
                  <a:pt x="1112" y="1524"/>
                </a:lnTo>
                <a:lnTo>
                  <a:pt x="1112" y="1521"/>
                </a:lnTo>
                <a:lnTo>
                  <a:pt x="1115" y="1520"/>
                </a:lnTo>
                <a:lnTo>
                  <a:pt x="1118" y="1520"/>
                </a:lnTo>
                <a:lnTo>
                  <a:pt x="1118" y="1518"/>
                </a:lnTo>
                <a:lnTo>
                  <a:pt x="1116" y="1518"/>
                </a:lnTo>
                <a:lnTo>
                  <a:pt x="1116" y="1517"/>
                </a:lnTo>
                <a:lnTo>
                  <a:pt x="1116" y="1516"/>
                </a:lnTo>
                <a:lnTo>
                  <a:pt x="1116" y="1513"/>
                </a:lnTo>
                <a:lnTo>
                  <a:pt x="1119" y="1514"/>
                </a:lnTo>
                <a:lnTo>
                  <a:pt x="1120" y="1509"/>
                </a:lnTo>
                <a:lnTo>
                  <a:pt x="1118" y="1509"/>
                </a:lnTo>
                <a:lnTo>
                  <a:pt x="1116" y="1509"/>
                </a:lnTo>
                <a:lnTo>
                  <a:pt x="1116" y="1507"/>
                </a:lnTo>
                <a:lnTo>
                  <a:pt x="1116" y="1503"/>
                </a:lnTo>
                <a:lnTo>
                  <a:pt x="1118" y="1503"/>
                </a:lnTo>
                <a:lnTo>
                  <a:pt x="1119" y="1503"/>
                </a:lnTo>
                <a:lnTo>
                  <a:pt x="1123" y="1505"/>
                </a:lnTo>
                <a:lnTo>
                  <a:pt x="1124" y="1505"/>
                </a:lnTo>
                <a:lnTo>
                  <a:pt x="1124" y="1506"/>
                </a:lnTo>
                <a:lnTo>
                  <a:pt x="1123" y="1506"/>
                </a:lnTo>
                <a:lnTo>
                  <a:pt x="1123" y="1507"/>
                </a:lnTo>
                <a:lnTo>
                  <a:pt x="1123" y="1509"/>
                </a:lnTo>
                <a:lnTo>
                  <a:pt x="1122" y="1512"/>
                </a:lnTo>
                <a:lnTo>
                  <a:pt x="1124" y="1512"/>
                </a:lnTo>
                <a:close/>
                <a:moveTo>
                  <a:pt x="1079" y="1554"/>
                </a:moveTo>
                <a:lnTo>
                  <a:pt x="1078" y="1552"/>
                </a:lnTo>
                <a:lnTo>
                  <a:pt x="1077" y="1552"/>
                </a:lnTo>
                <a:lnTo>
                  <a:pt x="1075" y="1554"/>
                </a:lnTo>
                <a:lnTo>
                  <a:pt x="1074" y="1555"/>
                </a:lnTo>
                <a:lnTo>
                  <a:pt x="1073" y="1555"/>
                </a:lnTo>
                <a:lnTo>
                  <a:pt x="1073" y="1556"/>
                </a:lnTo>
                <a:lnTo>
                  <a:pt x="1074" y="1556"/>
                </a:lnTo>
                <a:lnTo>
                  <a:pt x="1074" y="1558"/>
                </a:lnTo>
                <a:lnTo>
                  <a:pt x="1075" y="1558"/>
                </a:lnTo>
                <a:lnTo>
                  <a:pt x="1077" y="1559"/>
                </a:lnTo>
                <a:lnTo>
                  <a:pt x="1078" y="1558"/>
                </a:lnTo>
                <a:lnTo>
                  <a:pt x="1078" y="1556"/>
                </a:lnTo>
                <a:lnTo>
                  <a:pt x="1079" y="1555"/>
                </a:lnTo>
                <a:lnTo>
                  <a:pt x="1079" y="1554"/>
                </a:lnTo>
                <a:close/>
                <a:moveTo>
                  <a:pt x="1079" y="1558"/>
                </a:moveTo>
                <a:lnTo>
                  <a:pt x="1078" y="1561"/>
                </a:lnTo>
                <a:lnTo>
                  <a:pt x="1079" y="1561"/>
                </a:lnTo>
                <a:lnTo>
                  <a:pt x="1081" y="1558"/>
                </a:lnTo>
                <a:lnTo>
                  <a:pt x="1082" y="1556"/>
                </a:lnTo>
                <a:lnTo>
                  <a:pt x="1081" y="1556"/>
                </a:lnTo>
                <a:lnTo>
                  <a:pt x="1079" y="1558"/>
                </a:lnTo>
                <a:close/>
                <a:moveTo>
                  <a:pt x="1071" y="1520"/>
                </a:moveTo>
                <a:lnTo>
                  <a:pt x="1074" y="1506"/>
                </a:lnTo>
                <a:lnTo>
                  <a:pt x="1074" y="1505"/>
                </a:lnTo>
                <a:lnTo>
                  <a:pt x="1073" y="1497"/>
                </a:lnTo>
                <a:lnTo>
                  <a:pt x="1067" y="1495"/>
                </a:lnTo>
                <a:lnTo>
                  <a:pt x="1069" y="1503"/>
                </a:lnTo>
                <a:lnTo>
                  <a:pt x="1066" y="1503"/>
                </a:lnTo>
                <a:lnTo>
                  <a:pt x="1063" y="1502"/>
                </a:lnTo>
                <a:lnTo>
                  <a:pt x="1059" y="1502"/>
                </a:lnTo>
                <a:lnTo>
                  <a:pt x="1059" y="1503"/>
                </a:lnTo>
                <a:lnTo>
                  <a:pt x="1059" y="1505"/>
                </a:lnTo>
                <a:lnTo>
                  <a:pt x="1059" y="1516"/>
                </a:lnTo>
                <a:lnTo>
                  <a:pt x="1059" y="1517"/>
                </a:lnTo>
                <a:lnTo>
                  <a:pt x="1071" y="1520"/>
                </a:lnTo>
                <a:close/>
                <a:moveTo>
                  <a:pt x="1067" y="1555"/>
                </a:moveTo>
                <a:lnTo>
                  <a:pt x="1066" y="1555"/>
                </a:lnTo>
                <a:lnTo>
                  <a:pt x="1066" y="1556"/>
                </a:lnTo>
                <a:lnTo>
                  <a:pt x="1066" y="1558"/>
                </a:lnTo>
                <a:lnTo>
                  <a:pt x="1067" y="1558"/>
                </a:lnTo>
                <a:lnTo>
                  <a:pt x="1069" y="1556"/>
                </a:lnTo>
                <a:lnTo>
                  <a:pt x="1069" y="1555"/>
                </a:lnTo>
                <a:lnTo>
                  <a:pt x="1067" y="1555"/>
                </a:lnTo>
                <a:close/>
                <a:moveTo>
                  <a:pt x="1079" y="1400"/>
                </a:moveTo>
                <a:lnTo>
                  <a:pt x="1077" y="1400"/>
                </a:lnTo>
                <a:lnTo>
                  <a:pt x="1075" y="1400"/>
                </a:lnTo>
                <a:lnTo>
                  <a:pt x="1075" y="1401"/>
                </a:lnTo>
                <a:lnTo>
                  <a:pt x="1075" y="1403"/>
                </a:lnTo>
                <a:lnTo>
                  <a:pt x="1077" y="1404"/>
                </a:lnTo>
                <a:lnTo>
                  <a:pt x="1077" y="1405"/>
                </a:lnTo>
                <a:lnTo>
                  <a:pt x="1077" y="1407"/>
                </a:lnTo>
                <a:lnTo>
                  <a:pt x="1077" y="1408"/>
                </a:lnTo>
                <a:lnTo>
                  <a:pt x="1079" y="1408"/>
                </a:lnTo>
                <a:lnTo>
                  <a:pt x="1079" y="1407"/>
                </a:lnTo>
                <a:lnTo>
                  <a:pt x="1079" y="1405"/>
                </a:lnTo>
                <a:lnTo>
                  <a:pt x="1079" y="1404"/>
                </a:lnTo>
                <a:lnTo>
                  <a:pt x="1079" y="1403"/>
                </a:lnTo>
                <a:lnTo>
                  <a:pt x="1079" y="1401"/>
                </a:lnTo>
                <a:lnTo>
                  <a:pt x="1079" y="1400"/>
                </a:lnTo>
                <a:close/>
                <a:moveTo>
                  <a:pt x="1079" y="1415"/>
                </a:moveTo>
                <a:lnTo>
                  <a:pt x="1078" y="1415"/>
                </a:lnTo>
                <a:lnTo>
                  <a:pt x="1077" y="1415"/>
                </a:lnTo>
                <a:lnTo>
                  <a:pt x="1077" y="1418"/>
                </a:lnTo>
                <a:lnTo>
                  <a:pt x="1078" y="1416"/>
                </a:lnTo>
                <a:lnTo>
                  <a:pt x="1079" y="1416"/>
                </a:lnTo>
                <a:lnTo>
                  <a:pt x="1081" y="1416"/>
                </a:lnTo>
                <a:lnTo>
                  <a:pt x="1081" y="1414"/>
                </a:lnTo>
                <a:lnTo>
                  <a:pt x="1079" y="1415"/>
                </a:lnTo>
                <a:close/>
                <a:moveTo>
                  <a:pt x="1074" y="1459"/>
                </a:moveTo>
                <a:lnTo>
                  <a:pt x="1075" y="1465"/>
                </a:lnTo>
                <a:lnTo>
                  <a:pt x="1075" y="1467"/>
                </a:lnTo>
                <a:lnTo>
                  <a:pt x="1075" y="1471"/>
                </a:lnTo>
                <a:lnTo>
                  <a:pt x="1077" y="1469"/>
                </a:lnTo>
                <a:lnTo>
                  <a:pt x="1079" y="1471"/>
                </a:lnTo>
                <a:lnTo>
                  <a:pt x="1081" y="1471"/>
                </a:lnTo>
                <a:lnTo>
                  <a:pt x="1078" y="1468"/>
                </a:lnTo>
                <a:lnTo>
                  <a:pt x="1079" y="1467"/>
                </a:lnTo>
                <a:lnTo>
                  <a:pt x="1084" y="1463"/>
                </a:lnTo>
                <a:lnTo>
                  <a:pt x="1082" y="1459"/>
                </a:lnTo>
                <a:lnTo>
                  <a:pt x="1074" y="1459"/>
                </a:lnTo>
                <a:close/>
                <a:moveTo>
                  <a:pt x="1084" y="1416"/>
                </a:moveTo>
                <a:lnTo>
                  <a:pt x="1084" y="1414"/>
                </a:lnTo>
                <a:lnTo>
                  <a:pt x="1082" y="1414"/>
                </a:lnTo>
                <a:lnTo>
                  <a:pt x="1082" y="1416"/>
                </a:lnTo>
                <a:lnTo>
                  <a:pt x="1084" y="1416"/>
                </a:lnTo>
                <a:close/>
                <a:moveTo>
                  <a:pt x="1092" y="1412"/>
                </a:moveTo>
                <a:lnTo>
                  <a:pt x="1093" y="1411"/>
                </a:lnTo>
                <a:lnTo>
                  <a:pt x="1093" y="1410"/>
                </a:lnTo>
                <a:lnTo>
                  <a:pt x="1092" y="1408"/>
                </a:lnTo>
                <a:lnTo>
                  <a:pt x="1092" y="1410"/>
                </a:lnTo>
                <a:lnTo>
                  <a:pt x="1092" y="1411"/>
                </a:lnTo>
                <a:lnTo>
                  <a:pt x="1092" y="1412"/>
                </a:lnTo>
                <a:close/>
                <a:moveTo>
                  <a:pt x="1132" y="1422"/>
                </a:moveTo>
                <a:lnTo>
                  <a:pt x="1135" y="1420"/>
                </a:lnTo>
                <a:lnTo>
                  <a:pt x="1135" y="1418"/>
                </a:lnTo>
                <a:lnTo>
                  <a:pt x="1127" y="1420"/>
                </a:lnTo>
                <a:lnTo>
                  <a:pt x="1130" y="1425"/>
                </a:lnTo>
                <a:lnTo>
                  <a:pt x="1131" y="1426"/>
                </a:lnTo>
                <a:lnTo>
                  <a:pt x="1130" y="1427"/>
                </a:lnTo>
                <a:lnTo>
                  <a:pt x="1128" y="1427"/>
                </a:lnTo>
                <a:lnTo>
                  <a:pt x="1131" y="1431"/>
                </a:lnTo>
                <a:lnTo>
                  <a:pt x="1132" y="1433"/>
                </a:lnTo>
                <a:lnTo>
                  <a:pt x="1134" y="1433"/>
                </a:lnTo>
                <a:lnTo>
                  <a:pt x="1135" y="1433"/>
                </a:lnTo>
                <a:lnTo>
                  <a:pt x="1134" y="1429"/>
                </a:lnTo>
                <a:lnTo>
                  <a:pt x="1135" y="1429"/>
                </a:lnTo>
                <a:lnTo>
                  <a:pt x="1137" y="1427"/>
                </a:lnTo>
                <a:lnTo>
                  <a:pt x="1134" y="1425"/>
                </a:lnTo>
                <a:lnTo>
                  <a:pt x="1132" y="1422"/>
                </a:lnTo>
                <a:close/>
                <a:moveTo>
                  <a:pt x="1131" y="1401"/>
                </a:moveTo>
                <a:lnTo>
                  <a:pt x="1126" y="1396"/>
                </a:lnTo>
                <a:lnTo>
                  <a:pt x="1124" y="1399"/>
                </a:lnTo>
                <a:lnTo>
                  <a:pt x="1127" y="1403"/>
                </a:lnTo>
                <a:lnTo>
                  <a:pt x="1128" y="1403"/>
                </a:lnTo>
                <a:lnTo>
                  <a:pt x="1130" y="1401"/>
                </a:lnTo>
                <a:lnTo>
                  <a:pt x="1131" y="1401"/>
                </a:lnTo>
                <a:close/>
                <a:moveTo>
                  <a:pt x="1124" y="1404"/>
                </a:moveTo>
                <a:lnTo>
                  <a:pt x="1126" y="1405"/>
                </a:lnTo>
                <a:lnTo>
                  <a:pt x="1124" y="1403"/>
                </a:lnTo>
                <a:lnTo>
                  <a:pt x="1124" y="1404"/>
                </a:lnTo>
                <a:close/>
                <a:moveTo>
                  <a:pt x="1143" y="1425"/>
                </a:moveTo>
                <a:lnTo>
                  <a:pt x="1143" y="1426"/>
                </a:lnTo>
                <a:lnTo>
                  <a:pt x="1143" y="1427"/>
                </a:lnTo>
                <a:lnTo>
                  <a:pt x="1142" y="1427"/>
                </a:lnTo>
                <a:lnTo>
                  <a:pt x="1138" y="1427"/>
                </a:lnTo>
                <a:lnTo>
                  <a:pt x="1139" y="1431"/>
                </a:lnTo>
                <a:lnTo>
                  <a:pt x="1142" y="1431"/>
                </a:lnTo>
                <a:lnTo>
                  <a:pt x="1143" y="1430"/>
                </a:lnTo>
                <a:lnTo>
                  <a:pt x="1145" y="1430"/>
                </a:lnTo>
                <a:lnTo>
                  <a:pt x="1145" y="1431"/>
                </a:lnTo>
                <a:lnTo>
                  <a:pt x="1153" y="1430"/>
                </a:lnTo>
                <a:lnTo>
                  <a:pt x="1150" y="1429"/>
                </a:lnTo>
                <a:lnTo>
                  <a:pt x="1145" y="1429"/>
                </a:lnTo>
                <a:lnTo>
                  <a:pt x="1143" y="1429"/>
                </a:lnTo>
                <a:lnTo>
                  <a:pt x="1143" y="1427"/>
                </a:lnTo>
                <a:lnTo>
                  <a:pt x="1145" y="1427"/>
                </a:lnTo>
                <a:lnTo>
                  <a:pt x="1149" y="1427"/>
                </a:lnTo>
                <a:lnTo>
                  <a:pt x="1145" y="1423"/>
                </a:lnTo>
                <a:lnTo>
                  <a:pt x="1145" y="1422"/>
                </a:lnTo>
                <a:lnTo>
                  <a:pt x="1150" y="1418"/>
                </a:lnTo>
                <a:lnTo>
                  <a:pt x="1147" y="1415"/>
                </a:lnTo>
                <a:lnTo>
                  <a:pt x="1142" y="1419"/>
                </a:lnTo>
                <a:lnTo>
                  <a:pt x="1139" y="1420"/>
                </a:lnTo>
                <a:lnTo>
                  <a:pt x="1142" y="1425"/>
                </a:lnTo>
                <a:lnTo>
                  <a:pt x="1143" y="1425"/>
                </a:lnTo>
                <a:close/>
                <a:moveTo>
                  <a:pt x="1158" y="1446"/>
                </a:moveTo>
                <a:lnTo>
                  <a:pt x="1157" y="1445"/>
                </a:lnTo>
                <a:lnTo>
                  <a:pt x="1156" y="1450"/>
                </a:lnTo>
                <a:lnTo>
                  <a:pt x="1157" y="1450"/>
                </a:lnTo>
                <a:lnTo>
                  <a:pt x="1158" y="1446"/>
                </a:lnTo>
                <a:close/>
                <a:moveTo>
                  <a:pt x="1157" y="1452"/>
                </a:moveTo>
                <a:lnTo>
                  <a:pt x="1160" y="1452"/>
                </a:lnTo>
                <a:lnTo>
                  <a:pt x="1161" y="1449"/>
                </a:lnTo>
                <a:lnTo>
                  <a:pt x="1160" y="1448"/>
                </a:lnTo>
                <a:lnTo>
                  <a:pt x="1157" y="1452"/>
                </a:lnTo>
                <a:close/>
                <a:moveTo>
                  <a:pt x="1128" y="1527"/>
                </a:moveTo>
                <a:lnTo>
                  <a:pt x="1131" y="1528"/>
                </a:lnTo>
                <a:lnTo>
                  <a:pt x="1134" y="1528"/>
                </a:lnTo>
                <a:lnTo>
                  <a:pt x="1134" y="1527"/>
                </a:lnTo>
                <a:lnTo>
                  <a:pt x="1131" y="1525"/>
                </a:lnTo>
                <a:lnTo>
                  <a:pt x="1130" y="1525"/>
                </a:lnTo>
                <a:lnTo>
                  <a:pt x="1130" y="1525"/>
                </a:lnTo>
                <a:lnTo>
                  <a:pt x="1128" y="1525"/>
                </a:lnTo>
                <a:lnTo>
                  <a:pt x="1128" y="1527"/>
                </a:lnTo>
                <a:close/>
                <a:moveTo>
                  <a:pt x="1131" y="1543"/>
                </a:moveTo>
                <a:lnTo>
                  <a:pt x="1137" y="1544"/>
                </a:lnTo>
                <a:lnTo>
                  <a:pt x="1135" y="1541"/>
                </a:lnTo>
                <a:lnTo>
                  <a:pt x="1131" y="1541"/>
                </a:lnTo>
                <a:lnTo>
                  <a:pt x="1131" y="1543"/>
                </a:lnTo>
                <a:close/>
                <a:moveTo>
                  <a:pt x="1165" y="1444"/>
                </a:moveTo>
                <a:lnTo>
                  <a:pt x="1165" y="1441"/>
                </a:lnTo>
                <a:lnTo>
                  <a:pt x="1166" y="1439"/>
                </a:lnTo>
                <a:lnTo>
                  <a:pt x="1162" y="1435"/>
                </a:lnTo>
                <a:lnTo>
                  <a:pt x="1160" y="1438"/>
                </a:lnTo>
                <a:lnTo>
                  <a:pt x="1165" y="1444"/>
                </a:lnTo>
                <a:close/>
                <a:moveTo>
                  <a:pt x="1166" y="1448"/>
                </a:moveTo>
                <a:lnTo>
                  <a:pt x="1165" y="1450"/>
                </a:lnTo>
                <a:lnTo>
                  <a:pt x="1168" y="1450"/>
                </a:lnTo>
                <a:lnTo>
                  <a:pt x="1169" y="1450"/>
                </a:lnTo>
                <a:lnTo>
                  <a:pt x="1171" y="1449"/>
                </a:lnTo>
                <a:lnTo>
                  <a:pt x="1169" y="1448"/>
                </a:lnTo>
                <a:lnTo>
                  <a:pt x="1166" y="1448"/>
                </a:lnTo>
                <a:close/>
                <a:moveTo>
                  <a:pt x="1169" y="1442"/>
                </a:moveTo>
                <a:lnTo>
                  <a:pt x="1172" y="1442"/>
                </a:lnTo>
                <a:lnTo>
                  <a:pt x="1172" y="1441"/>
                </a:lnTo>
                <a:lnTo>
                  <a:pt x="1172" y="1439"/>
                </a:lnTo>
                <a:lnTo>
                  <a:pt x="1169" y="1439"/>
                </a:lnTo>
                <a:lnTo>
                  <a:pt x="1168" y="1439"/>
                </a:lnTo>
                <a:lnTo>
                  <a:pt x="1168" y="1441"/>
                </a:lnTo>
                <a:lnTo>
                  <a:pt x="1169" y="1442"/>
                </a:lnTo>
                <a:close/>
                <a:moveTo>
                  <a:pt x="1177" y="1438"/>
                </a:moveTo>
                <a:lnTo>
                  <a:pt x="1177" y="1439"/>
                </a:lnTo>
                <a:lnTo>
                  <a:pt x="1179" y="1439"/>
                </a:lnTo>
                <a:lnTo>
                  <a:pt x="1179" y="1435"/>
                </a:lnTo>
                <a:lnTo>
                  <a:pt x="1177" y="1435"/>
                </a:lnTo>
                <a:lnTo>
                  <a:pt x="1175" y="1435"/>
                </a:lnTo>
                <a:lnTo>
                  <a:pt x="1173" y="1435"/>
                </a:lnTo>
                <a:lnTo>
                  <a:pt x="1173" y="1438"/>
                </a:lnTo>
                <a:lnTo>
                  <a:pt x="1175" y="1438"/>
                </a:lnTo>
                <a:lnTo>
                  <a:pt x="1176" y="1438"/>
                </a:lnTo>
                <a:lnTo>
                  <a:pt x="1177" y="1438"/>
                </a:lnTo>
                <a:close/>
                <a:moveTo>
                  <a:pt x="1153" y="1358"/>
                </a:moveTo>
                <a:lnTo>
                  <a:pt x="1152" y="1358"/>
                </a:lnTo>
                <a:lnTo>
                  <a:pt x="1150" y="1359"/>
                </a:lnTo>
                <a:lnTo>
                  <a:pt x="1152" y="1361"/>
                </a:lnTo>
                <a:lnTo>
                  <a:pt x="1153" y="1358"/>
                </a:lnTo>
                <a:close/>
                <a:moveTo>
                  <a:pt x="1153" y="1361"/>
                </a:moveTo>
                <a:lnTo>
                  <a:pt x="1154" y="1361"/>
                </a:lnTo>
                <a:lnTo>
                  <a:pt x="1156" y="1359"/>
                </a:lnTo>
                <a:lnTo>
                  <a:pt x="1154" y="1359"/>
                </a:lnTo>
                <a:lnTo>
                  <a:pt x="1153" y="1361"/>
                </a:lnTo>
                <a:close/>
                <a:moveTo>
                  <a:pt x="1166" y="1335"/>
                </a:moveTo>
                <a:lnTo>
                  <a:pt x="1166" y="1336"/>
                </a:lnTo>
                <a:lnTo>
                  <a:pt x="1168" y="1337"/>
                </a:lnTo>
                <a:lnTo>
                  <a:pt x="1169" y="1337"/>
                </a:lnTo>
                <a:lnTo>
                  <a:pt x="1172" y="1335"/>
                </a:lnTo>
                <a:lnTo>
                  <a:pt x="1169" y="1332"/>
                </a:lnTo>
                <a:lnTo>
                  <a:pt x="1168" y="1333"/>
                </a:lnTo>
                <a:lnTo>
                  <a:pt x="1168" y="1335"/>
                </a:lnTo>
                <a:lnTo>
                  <a:pt x="1168" y="1336"/>
                </a:lnTo>
                <a:lnTo>
                  <a:pt x="1166" y="1333"/>
                </a:lnTo>
                <a:lnTo>
                  <a:pt x="1165" y="1332"/>
                </a:lnTo>
                <a:lnTo>
                  <a:pt x="1162" y="1333"/>
                </a:lnTo>
                <a:lnTo>
                  <a:pt x="1165" y="1336"/>
                </a:lnTo>
                <a:lnTo>
                  <a:pt x="1166" y="1335"/>
                </a:lnTo>
                <a:close/>
                <a:moveTo>
                  <a:pt x="1202" y="1322"/>
                </a:moveTo>
                <a:lnTo>
                  <a:pt x="1202" y="1321"/>
                </a:lnTo>
                <a:lnTo>
                  <a:pt x="1199" y="1324"/>
                </a:lnTo>
                <a:lnTo>
                  <a:pt x="1196" y="1325"/>
                </a:lnTo>
                <a:lnTo>
                  <a:pt x="1198" y="1327"/>
                </a:lnTo>
                <a:lnTo>
                  <a:pt x="1199" y="1328"/>
                </a:lnTo>
                <a:lnTo>
                  <a:pt x="1203" y="1324"/>
                </a:lnTo>
                <a:lnTo>
                  <a:pt x="1202" y="1322"/>
                </a:lnTo>
                <a:close/>
                <a:moveTo>
                  <a:pt x="1215" y="1322"/>
                </a:moveTo>
                <a:lnTo>
                  <a:pt x="1217" y="1321"/>
                </a:lnTo>
                <a:lnTo>
                  <a:pt x="1214" y="1317"/>
                </a:lnTo>
                <a:lnTo>
                  <a:pt x="1213" y="1318"/>
                </a:lnTo>
                <a:lnTo>
                  <a:pt x="1211" y="1318"/>
                </a:lnTo>
                <a:lnTo>
                  <a:pt x="1211" y="1320"/>
                </a:lnTo>
                <a:lnTo>
                  <a:pt x="1210" y="1320"/>
                </a:lnTo>
                <a:lnTo>
                  <a:pt x="1213" y="1324"/>
                </a:lnTo>
                <a:lnTo>
                  <a:pt x="1211" y="1325"/>
                </a:lnTo>
                <a:lnTo>
                  <a:pt x="1211" y="1324"/>
                </a:lnTo>
                <a:lnTo>
                  <a:pt x="1209" y="1321"/>
                </a:lnTo>
                <a:lnTo>
                  <a:pt x="1211" y="1325"/>
                </a:lnTo>
                <a:lnTo>
                  <a:pt x="1210" y="1327"/>
                </a:lnTo>
                <a:lnTo>
                  <a:pt x="1209" y="1327"/>
                </a:lnTo>
                <a:lnTo>
                  <a:pt x="1211" y="1329"/>
                </a:lnTo>
                <a:lnTo>
                  <a:pt x="1213" y="1329"/>
                </a:lnTo>
                <a:lnTo>
                  <a:pt x="1218" y="1327"/>
                </a:lnTo>
                <a:lnTo>
                  <a:pt x="1218" y="1325"/>
                </a:lnTo>
                <a:lnTo>
                  <a:pt x="1215" y="1322"/>
                </a:lnTo>
                <a:close/>
                <a:moveTo>
                  <a:pt x="1205" y="1348"/>
                </a:moveTo>
                <a:lnTo>
                  <a:pt x="1202" y="1350"/>
                </a:lnTo>
                <a:lnTo>
                  <a:pt x="1210" y="1361"/>
                </a:lnTo>
                <a:lnTo>
                  <a:pt x="1211" y="1358"/>
                </a:lnTo>
                <a:lnTo>
                  <a:pt x="1213" y="1358"/>
                </a:lnTo>
                <a:lnTo>
                  <a:pt x="1213" y="1356"/>
                </a:lnTo>
                <a:lnTo>
                  <a:pt x="1211" y="1351"/>
                </a:lnTo>
                <a:lnTo>
                  <a:pt x="1209" y="1346"/>
                </a:lnTo>
                <a:lnTo>
                  <a:pt x="1209" y="1344"/>
                </a:lnTo>
                <a:lnTo>
                  <a:pt x="1209" y="1343"/>
                </a:lnTo>
                <a:lnTo>
                  <a:pt x="1207" y="1342"/>
                </a:lnTo>
                <a:lnTo>
                  <a:pt x="1202" y="1346"/>
                </a:lnTo>
                <a:lnTo>
                  <a:pt x="1205" y="1348"/>
                </a:lnTo>
                <a:close/>
                <a:moveTo>
                  <a:pt x="1210" y="1331"/>
                </a:moveTo>
                <a:lnTo>
                  <a:pt x="1207" y="1328"/>
                </a:lnTo>
                <a:lnTo>
                  <a:pt x="1206" y="1328"/>
                </a:lnTo>
                <a:lnTo>
                  <a:pt x="1206" y="1335"/>
                </a:lnTo>
                <a:lnTo>
                  <a:pt x="1210" y="1331"/>
                </a:lnTo>
                <a:close/>
                <a:moveTo>
                  <a:pt x="1210" y="1314"/>
                </a:moveTo>
                <a:lnTo>
                  <a:pt x="1207" y="1310"/>
                </a:lnTo>
                <a:lnTo>
                  <a:pt x="1206" y="1312"/>
                </a:lnTo>
                <a:lnTo>
                  <a:pt x="1209" y="1314"/>
                </a:lnTo>
                <a:lnTo>
                  <a:pt x="1210" y="1314"/>
                </a:lnTo>
                <a:close/>
                <a:moveTo>
                  <a:pt x="1206" y="1317"/>
                </a:moveTo>
                <a:lnTo>
                  <a:pt x="1207" y="1318"/>
                </a:lnTo>
                <a:lnTo>
                  <a:pt x="1207" y="1316"/>
                </a:lnTo>
                <a:lnTo>
                  <a:pt x="1206" y="1317"/>
                </a:lnTo>
                <a:close/>
                <a:moveTo>
                  <a:pt x="1207" y="1322"/>
                </a:moveTo>
                <a:lnTo>
                  <a:pt x="1205" y="1324"/>
                </a:lnTo>
                <a:lnTo>
                  <a:pt x="1205" y="1325"/>
                </a:lnTo>
                <a:lnTo>
                  <a:pt x="1205" y="1328"/>
                </a:lnTo>
                <a:lnTo>
                  <a:pt x="1202" y="1329"/>
                </a:lnTo>
                <a:lnTo>
                  <a:pt x="1202" y="1331"/>
                </a:lnTo>
                <a:lnTo>
                  <a:pt x="1205" y="1329"/>
                </a:lnTo>
                <a:lnTo>
                  <a:pt x="1205" y="1328"/>
                </a:lnTo>
                <a:lnTo>
                  <a:pt x="1206" y="1328"/>
                </a:lnTo>
                <a:lnTo>
                  <a:pt x="1209" y="1325"/>
                </a:lnTo>
                <a:lnTo>
                  <a:pt x="1209" y="1324"/>
                </a:lnTo>
                <a:lnTo>
                  <a:pt x="1207" y="1322"/>
                </a:lnTo>
                <a:close/>
                <a:moveTo>
                  <a:pt x="1211" y="1376"/>
                </a:moveTo>
                <a:lnTo>
                  <a:pt x="1214" y="1374"/>
                </a:lnTo>
                <a:lnTo>
                  <a:pt x="1217" y="1373"/>
                </a:lnTo>
                <a:lnTo>
                  <a:pt x="1218" y="1373"/>
                </a:lnTo>
                <a:lnTo>
                  <a:pt x="1217" y="1371"/>
                </a:lnTo>
                <a:lnTo>
                  <a:pt x="1217" y="1369"/>
                </a:lnTo>
                <a:lnTo>
                  <a:pt x="1215" y="1369"/>
                </a:lnTo>
                <a:lnTo>
                  <a:pt x="1214" y="1370"/>
                </a:lnTo>
                <a:lnTo>
                  <a:pt x="1213" y="1371"/>
                </a:lnTo>
                <a:lnTo>
                  <a:pt x="1214" y="1373"/>
                </a:lnTo>
                <a:lnTo>
                  <a:pt x="1211" y="1374"/>
                </a:lnTo>
                <a:lnTo>
                  <a:pt x="1211" y="1376"/>
                </a:lnTo>
                <a:close/>
                <a:moveTo>
                  <a:pt x="1210" y="1380"/>
                </a:moveTo>
                <a:lnTo>
                  <a:pt x="1210" y="1381"/>
                </a:lnTo>
                <a:lnTo>
                  <a:pt x="1211" y="1381"/>
                </a:lnTo>
                <a:lnTo>
                  <a:pt x="1211" y="1380"/>
                </a:lnTo>
                <a:lnTo>
                  <a:pt x="1211" y="1378"/>
                </a:lnTo>
                <a:lnTo>
                  <a:pt x="1210" y="1378"/>
                </a:lnTo>
                <a:lnTo>
                  <a:pt x="1209" y="1380"/>
                </a:lnTo>
                <a:lnTo>
                  <a:pt x="1210" y="1380"/>
                </a:lnTo>
                <a:close/>
                <a:moveTo>
                  <a:pt x="1221" y="1386"/>
                </a:moveTo>
                <a:lnTo>
                  <a:pt x="1218" y="1386"/>
                </a:lnTo>
                <a:lnTo>
                  <a:pt x="1217" y="1386"/>
                </a:lnTo>
                <a:lnTo>
                  <a:pt x="1215" y="1386"/>
                </a:lnTo>
                <a:lnTo>
                  <a:pt x="1215" y="1390"/>
                </a:lnTo>
                <a:lnTo>
                  <a:pt x="1221" y="1389"/>
                </a:lnTo>
                <a:lnTo>
                  <a:pt x="1222" y="1389"/>
                </a:lnTo>
                <a:lnTo>
                  <a:pt x="1222" y="1388"/>
                </a:lnTo>
                <a:lnTo>
                  <a:pt x="1222" y="1386"/>
                </a:lnTo>
                <a:lnTo>
                  <a:pt x="1221" y="1386"/>
                </a:lnTo>
                <a:close/>
                <a:moveTo>
                  <a:pt x="1209" y="1397"/>
                </a:moveTo>
                <a:lnTo>
                  <a:pt x="1209" y="1399"/>
                </a:lnTo>
                <a:lnTo>
                  <a:pt x="1207" y="1399"/>
                </a:lnTo>
                <a:lnTo>
                  <a:pt x="1207" y="1400"/>
                </a:lnTo>
                <a:lnTo>
                  <a:pt x="1210" y="1400"/>
                </a:lnTo>
                <a:lnTo>
                  <a:pt x="1210" y="1399"/>
                </a:lnTo>
                <a:lnTo>
                  <a:pt x="1210" y="1397"/>
                </a:lnTo>
                <a:lnTo>
                  <a:pt x="1209" y="1397"/>
                </a:lnTo>
                <a:close/>
                <a:moveTo>
                  <a:pt x="1203" y="1308"/>
                </a:moveTo>
                <a:lnTo>
                  <a:pt x="1202" y="1308"/>
                </a:lnTo>
                <a:lnTo>
                  <a:pt x="1200" y="1309"/>
                </a:lnTo>
                <a:lnTo>
                  <a:pt x="1199" y="1310"/>
                </a:lnTo>
                <a:lnTo>
                  <a:pt x="1198" y="1310"/>
                </a:lnTo>
                <a:lnTo>
                  <a:pt x="1196" y="1312"/>
                </a:lnTo>
                <a:lnTo>
                  <a:pt x="1195" y="1312"/>
                </a:lnTo>
                <a:lnTo>
                  <a:pt x="1194" y="1313"/>
                </a:lnTo>
                <a:lnTo>
                  <a:pt x="1191" y="1314"/>
                </a:lnTo>
                <a:lnTo>
                  <a:pt x="1190" y="1316"/>
                </a:lnTo>
                <a:lnTo>
                  <a:pt x="1188" y="1316"/>
                </a:lnTo>
                <a:lnTo>
                  <a:pt x="1190" y="1318"/>
                </a:lnTo>
                <a:lnTo>
                  <a:pt x="1191" y="1321"/>
                </a:lnTo>
                <a:lnTo>
                  <a:pt x="1194" y="1324"/>
                </a:lnTo>
                <a:lnTo>
                  <a:pt x="1195" y="1324"/>
                </a:lnTo>
                <a:lnTo>
                  <a:pt x="1198" y="1322"/>
                </a:lnTo>
                <a:lnTo>
                  <a:pt x="1198" y="1321"/>
                </a:lnTo>
                <a:lnTo>
                  <a:pt x="1200" y="1320"/>
                </a:lnTo>
                <a:lnTo>
                  <a:pt x="1199" y="1318"/>
                </a:lnTo>
                <a:lnTo>
                  <a:pt x="1200" y="1318"/>
                </a:lnTo>
                <a:lnTo>
                  <a:pt x="1203" y="1317"/>
                </a:lnTo>
                <a:lnTo>
                  <a:pt x="1203" y="1318"/>
                </a:lnTo>
                <a:lnTo>
                  <a:pt x="1206" y="1321"/>
                </a:lnTo>
                <a:lnTo>
                  <a:pt x="1207" y="1321"/>
                </a:lnTo>
                <a:lnTo>
                  <a:pt x="1205" y="1317"/>
                </a:lnTo>
                <a:lnTo>
                  <a:pt x="1202" y="1314"/>
                </a:lnTo>
                <a:lnTo>
                  <a:pt x="1202" y="1313"/>
                </a:lnTo>
                <a:lnTo>
                  <a:pt x="1203" y="1313"/>
                </a:lnTo>
                <a:lnTo>
                  <a:pt x="1203" y="1312"/>
                </a:lnTo>
                <a:lnTo>
                  <a:pt x="1205" y="1312"/>
                </a:lnTo>
                <a:lnTo>
                  <a:pt x="1206" y="1310"/>
                </a:lnTo>
                <a:lnTo>
                  <a:pt x="1207" y="1309"/>
                </a:lnTo>
                <a:lnTo>
                  <a:pt x="1209" y="1309"/>
                </a:lnTo>
                <a:lnTo>
                  <a:pt x="1209" y="1308"/>
                </a:lnTo>
                <a:lnTo>
                  <a:pt x="1206" y="1303"/>
                </a:lnTo>
                <a:lnTo>
                  <a:pt x="1205" y="1305"/>
                </a:lnTo>
                <a:lnTo>
                  <a:pt x="1203" y="1306"/>
                </a:lnTo>
                <a:lnTo>
                  <a:pt x="1203" y="1308"/>
                </a:lnTo>
                <a:close/>
                <a:moveTo>
                  <a:pt x="1190" y="1276"/>
                </a:moveTo>
                <a:lnTo>
                  <a:pt x="1187" y="1279"/>
                </a:lnTo>
                <a:lnTo>
                  <a:pt x="1187" y="1282"/>
                </a:lnTo>
                <a:lnTo>
                  <a:pt x="1190" y="1280"/>
                </a:lnTo>
                <a:lnTo>
                  <a:pt x="1192" y="1280"/>
                </a:lnTo>
                <a:lnTo>
                  <a:pt x="1191" y="1283"/>
                </a:lnTo>
                <a:lnTo>
                  <a:pt x="1191" y="1284"/>
                </a:lnTo>
                <a:lnTo>
                  <a:pt x="1190" y="1284"/>
                </a:lnTo>
                <a:lnTo>
                  <a:pt x="1190" y="1287"/>
                </a:lnTo>
                <a:lnTo>
                  <a:pt x="1190" y="1287"/>
                </a:lnTo>
                <a:lnTo>
                  <a:pt x="1188" y="1286"/>
                </a:lnTo>
                <a:lnTo>
                  <a:pt x="1187" y="1286"/>
                </a:lnTo>
                <a:lnTo>
                  <a:pt x="1184" y="1283"/>
                </a:lnTo>
                <a:lnTo>
                  <a:pt x="1183" y="1282"/>
                </a:lnTo>
                <a:lnTo>
                  <a:pt x="1183" y="1283"/>
                </a:lnTo>
                <a:lnTo>
                  <a:pt x="1180" y="1284"/>
                </a:lnTo>
                <a:lnTo>
                  <a:pt x="1179" y="1286"/>
                </a:lnTo>
                <a:lnTo>
                  <a:pt x="1177" y="1288"/>
                </a:lnTo>
                <a:lnTo>
                  <a:pt x="1176" y="1288"/>
                </a:lnTo>
                <a:lnTo>
                  <a:pt x="1175" y="1290"/>
                </a:lnTo>
                <a:lnTo>
                  <a:pt x="1172" y="1291"/>
                </a:lnTo>
                <a:lnTo>
                  <a:pt x="1171" y="1293"/>
                </a:lnTo>
                <a:lnTo>
                  <a:pt x="1171" y="1294"/>
                </a:lnTo>
                <a:lnTo>
                  <a:pt x="1172" y="1295"/>
                </a:lnTo>
                <a:lnTo>
                  <a:pt x="1172" y="1295"/>
                </a:lnTo>
                <a:lnTo>
                  <a:pt x="1173" y="1295"/>
                </a:lnTo>
                <a:lnTo>
                  <a:pt x="1173" y="1297"/>
                </a:lnTo>
                <a:lnTo>
                  <a:pt x="1173" y="1298"/>
                </a:lnTo>
                <a:lnTo>
                  <a:pt x="1175" y="1298"/>
                </a:lnTo>
                <a:lnTo>
                  <a:pt x="1176" y="1297"/>
                </a:lnTo>
                <a:lnTo>
                  <a:pt x="1177" y="1295"/>
                </a:lnTo>
                <a:lnTo>
                  <a:pt x="1180" y="1295"/>
                </a:lnTo>
                <a:lnTo>
                  <a:pt x="1181" y="1294"/>
                </a:lnTo>
                <a:lnTo>
                  <a:pt x="1181" y="1293"/>
                </a:lnTo>
                <a:lnTo>
                  <a:pt x="1183" y="1293"/>
                </a:lnTo>
                <a:lnTo>
                  <a:pt x="1184" y="1293"/>
                </a:lnTo>
                <a:lnTo>
                  <a:pt x="1184" y="1291"/>
                </a:lnTo>
                <a:lnTo>
                  <a:pt x="1187" y="1293"/>
                </a:lnTo>
                <a:lnTo>
                  <a:pt x="1185" y="1293"/>
                </a:lnTo>
                <a:lnTo>
                  <a:pt x="1185" y="1294"/>
                </a:lnTo>
                <a:lnTo>
                  <a:pt x="1184" y="1295"/>
                </a:lnTo>
                <a:lnTo>
                  <a:pt x="1184" y="1295"/>
                </a:lnTo>
                <a:lnTo>
                  <a:pt x="1181" y="1295"/>
                </a:lnTo>
                <a:lnTo>
                  <a:pt x="1180" y="1295"/>
                </a:lnTo>
                <a:lnTo>
                  <a:pt x="1179" y="1297"/>
                </a:lnTo>
                <a:lnTo>
                  <a:pt x="1180" y="1299"/>
                </a:lnTo>
                <a:lnTo>
                  <a:pt x="1179" y="1301"/>
                </a:lnTo>
                <a:lnTo>
                  <a:pt x="1177" y="1298"/>
                </a:lnTo>
                <a:lnTo>
                  <a:pt x="1176" y="1299"/>
                </a:lnTo>
                <a:lnTo>
                  <a:pt x="1176" y="1301"/>
                </a:lnTo>
                <a:lnTo>
                  <a:pt x="1177" y="1302"/>
                </a:lnTo>
                <a:lnTo>
                  <a:pt x="1179" y="1301"/>
                </a:lnTo>
                <a:lnTo>
                  <a:pt x="1180" y="1302"/>
                </a:lnTo>
                <a:lnTo>
                  <a:pt x="1181" y="1303"/>
                </a:lnTo>
                <a:lnTo>
                  <a:pt x="1180" y="1305"/>
                </a:lnTo>
                <a:lnTo>
                  <a:pt x="1180" y="1306"/>
                </a:lnTo>
                <a:lnTo>
                  <a:pt x="1181" y="1308"/>
                </a:lnTo>
                <a:lnTo>
                  <a:pt x="1183" y="1308"/>
                </a:lnTo>
                <a:lnTo>
                  <a:pt x="1181" y="1309"/>
                </a:lnTo>
                <a:lnTo>
                  <a:pt x="1183" y="1310"/>
                </a:lnTo>
                <a:lnTo>
                  <a:pt x="1184" y="1310"/>
                </a:lnTo>
                <a:lnTo>
                  <a:pt x="1185" y="1308"/>
                </a:lnTo>
                <a:lnTo>
                  <a:pt x="1185" y="1306"/>
                </a:lnTo>
                <a:lnTo>
                  <a:pt x="1187" y="1306"/>
                </a:lnTo>
                <a:lnTo>
                  <a:pt x="1188" y="1306"/>
                </a:lnTo>
                <a:lnTo>
                  <a:pt x="1187" y="1302"/>
                </a:lnTo>
                <a:lnTo>
                  <a:pt x="1187" y="1301"/>
                </a:lnTo>
                <a:lnTo>
                  <a:pt x="1184" y="1301"/>
                </a:lnTo>
                <a:lnTo>
                  <a:pt x="1184" y="1302"/>
                </a:lnTo>
                <a:lnTo>
                  <a:pt x="1183" y="1302"/>
                </a:lnTo>
                <a:lnTo>
                  <a:pt x="1183" y="1301"/>
                </a:lnTo>
                <a:lnTo>
                  <a:pt x="1180" y="1299"/>
                </a:lnTo>
                <a:lnTo>
                  <a:pt x="1181" y="1297"/>
                </a:lnTo>
                <a:lnTo>
                  <a:pt x="1184" y="1299"/>
                </a:lnTo>
                <a:lnTo>
                  <a:pt x="1187" y="1299"/>
                </a:lnTo>
                <a:lnTo>
                  <a:pt x="1187" y="1298"/>
                </a:lnTo>
                <a:lnTo>
                  <a:pt x="1188" y="1298"/>
                </a:lnTo>
                <a:lnTo>
                  <a:pt x="1188" y="1297"/>
                </a:lnTo>
                <a:lnTo>
                  <a:pt x="1190" y="1298"/>
                </a:lnTo>
                <a:lnTo>
                  <a:pt x="1194" y="1301"/>
                </a:lnTo>
                <a:lnTo>
                  <a:pt x="1194" y="1299"/>
                </a:lnTo>
                <a:lnTo>
                  <a:pt x="1194" y="1298"/>
                </a:lnTo>
                <a:lnTo>
                  <a:pt x="1194" y="1297"/>
                </a:lnTo>
                <a:lnTo>
                  <a:pt x="1194" y="1295"/>
                </a:lnTo>
                <a:lnTo>
                  <a:pt x="1190" y="1294"/>
                </a:lnTo>
                <a:lnTo>
                  <a:pt x="1188" y="1294"/>
                </a:lnTo>
                <a:lnTo>
                  <a:pt x="1188" y="1293"/>
                </a:lnTo>
                <a:lnTo>
                  <a:pt x="1190" y="1293"/>
                </a:lnTo>
                <a:lnTo>
                  <a:pt x="1190" y="1291"/>
                </a:lnTo>
                <a:lnTo>
                  <a:pt x="1190" y="1293"/>
                </a:lnTo>
                <a:lnTo>
                  <a:pt x="1194" y="1295"/>
                </a:lnTo>
                <a:lnTo>
                  <a:pt x="1195" y="1295"/>
                </a:lnTo>
                <a:lnTo>
                  <a:pt x="1195" y="1294"/>
                </a:lnTo>
                <a:lnTo>
                  <a:pt x="1195" y="1293"/>
                </a:lnTo>
                <a:lnTo>
                  <a:pt x="1196" y="1293"/>
                </a:lnTo>
                <a:lnTo>
                  <a:pt x="1196" y="1291"/>
                </a:lnTo>
                <a:lnTo>
                  <a:pt x="1198" y="1291"/>
                </a:lnTo>
                <a:lnTo>
                  <a:pt x="1198" y="1290"/>
                </a:lnTo>
                <a:lnTo>
                  <a:pt x="1199" y="1288"/>
                </a:lnTo>
                <a:lnTo>
                  <a:pt x="1199" y="1287"/>
                </a:lnTo>
                <a:lnTo>
                  <a:pt x="1200" y="1286"/>
                </a:lnTo>
                <a:lnTo>
                  <a:pt x="1200" y="1284"/>
                </a:lnTo>
                <a:lnTo>
                  <a:pt x="1200" y="1283"/>
                </a:lnTo>
                <a:lnTo>
                  <a:pt x="1202" y="1282"/>
                </a:lnTo>
                <a:lnTo>
                  <a:pt x="1202" y="1280"/>
                </a:lnTo>
                <a:lnTo>
                  <a:pt x="1202" y="1279"/>
                </a:lnTo>
                <a:lnTo>
                  <a:pt x="1200" y="1279"/>
                </a:lnTo>
                <a:lnTo>
                  <a:pt x="1195" y="1279"/>
                </a:lnTo>
                <a:lnTo>
                  <a:pt x="1194" y="1279"/>
                </a:lnTo>
                <a:lnTo>
                  <a:pt x="1194" y="1278"/>
                </a:lnTo>
                <a:lnTo>
                  <a:pt x="1195" y="1278"/>
                </a:lnTo>
                <a:lnTo>
                  <a:pt x="1195" y="1276"/>
                </a:lnTo>
                <a:lnTo>
                  <a:pt x="1196" y="1276"/>
                </a:lnTo>
                <a:lnTo>
                  <a:pt x="1196" y="1275"/>
                </a:lnTo>
                <a:lnTo>
                  <a:pt x="1196" y="1274"/>
                </a:lnTo>
                <a:lnTo>
                  <a:pt x="1195" y="1274"/>
                </a:lnTo>
                <a:lnTo>
                  <a:pt x="1194" y="1272"/>
                </a:lnTo>
                <a:lnTo>
                  <a:pt x="1190" y="1276"/>
                </a:lnTo>
                <a:close/>
                <a:moveTo>
                  <a:pt x="1152" y="1260"/>
                </a:moveTo>
                <a:lnTo>
                  <a:pt x="1153" y="1263"/>
                </a:lnTo>
                <a:lnTo>
                  <a:pt x="1154" y="1263"/>
                </a:lnTo>
                <a:lnTo>
                  <a:pt x="1154" y="1261"/>
                </a:lnTo>
                <a:lnTo>
                  <a:pt x="1154" y="1260"/>
                </a:lnTo>
                <a:lnTo>
                  <a:pt x="1154" y="1259"/>
                </a:lnTo>
                <a:lnTo>
                  <a:pt x="1157" y="1259"/>
                </a:lnTo>
                <a:lnTo>
                  <a:pt x="1157" y="1257"/>
                </a:lnTo>
                <a:lnTo>
                  <a:pt x="1157" y="1257"/>
                </a:lnTo>
                <a:lnTo>
                  <a:pt x="1157" y="1256"/>
                </a:lnTo>
                <a:lnTo>
                  <a:pt x="1158" y="1256"/>
                </a:lnTo>
                <a:lnTo>
                  <a:pt x="1160" y="1256"/>
                </a:lnTo>
                <a:lnTo>
                  <a:pt x="1161" y="1256"/>
                </a:lnTo>
                <a:lnTo>
                  <a:pt x="1162" y="1254"/>
                </a:lnTo>
                <a:lnTo>
                  <a:pt x="1162" y="1253"/>
                </a:lnTo>
                <a:lnTo>
                  <a:pt x="1162" y="1252"/>
                </a:lnTo>
                <a:lnTo>
                  <a:pt x="1161" y="1252"/>
                </a:lnTo>
                <a:lnTo>
                  <a:pt x="1161" y="1250"/>
                </a:lnTo>
                <a:lnTo>
                  <a:pt x="1160" y="1250"/>
                </a:lnTo>
                <a:lnTo>
                  <a:pt x="1154" y="1257"/>
                </a:lnTo>
                <a:lnTo>
                  <a:pt x="1153" y="1257"/>
                </a:lnTo>
                <a:lnTo>
                  <a:pt x="1152" y="1260"/>
                </a:lnTo>
                <a:close/>
                <a:moveTo>
                  <a:pt x="1156" y="1263"/>
                </a:moveTo>
                <a:lnTo>
                  <a:pt x="1154" y="1263"/>
                </a:lnTo>
                <a:lnTo>
                  <a:pt x="1153" y="1264"/>
                </a:lnTo>
                <a:lnTo>
                  <a:pt x="1154" y="1265"/>
                </a:lnTo>
                <a:lnTo>
                  <a:pt x="1157" y="1264"/>
                </a:lnTo>
                <a:lnTo>
                  <a:pt x="1157" y="1263"/>
                </a:lnTo>
                <a:lnTo>
                  <a:pt x="1156" y="1263"/>
                </a:lnTo>
                <a:close/>
                <a:moveTo>
                  <a:pt x="1111" y="1301"/>
                </a:moveTo>
                <a:lnTo>
                  <a:pt x="1113" y="1302"/>
                </a:lnTo>
                <a:lnTo>
                  <a:pt x="1113" y="1301"/>
                </a:lnTo>
                <a:lnTo>
                  <a:pt x="1115" y="1299"/>
                </a:lnTo>
                <a:lnTo>
                  <a:pt x="1115" y="1298"/>
                </a:lnTo>
                <a:lnTo>
                  <a:pt x="1116" y="1298"/>
                </a:lnTo>
                <a:lnTo>
                  <a:pt x="1119" y="1299"/>
                </a:lnTo>
                <a:lnTo>
                  <a:pt x="1119" y="1301"/>
                </a:lnTo>
                <a:lnTo>
                  <a:pt x="1118" y="1302"/>
                </a:lnTo>
                <a:lnTo>
                  <a:pt x="1119" y="1303"/>
                </a:lnTo>
                <a:lnTo>
                  <a:pt x="1120" y="1303"/>
                </a:lnTo>
                <a:lnTo>
                  <a:pt x="1120" y="1305"/>
                </a:lnTo>
                <a:lnTo>
                  <a:pt x="1120" y="1306"/>
                </a:lnTo>
                <a:lnTo>
                  <a:pt x="1120" y="1308"/>
                </a:lnTo>
                <a:lnTo>
                  <a:pt x="1120" y="1309"/>
                </a:lnTo>
                <a:lnTo>
                  <a:pt x="1122" y="1309"/>
                </a:lnTo>
                <a:lnTo>
                  <a:pt x="1123" y="1310"/>
                </a:lnTo>
                <a:lnTo>
                  <a:pt x="1124" y="1312"/>
                </a:lnTo>
                <a:lnTo>
                  <a:pt x="1124" y="1310"/>
                </a:lnTo>
                <a:lnTo>
                  <a:pt x="1126" y="1312"/>
                </a:lnTo>
                <a:lnTo>
                  <a:pt x="1127" y="1313"/>
                </a:lnTo>
                <a:lnTo>
                  <a:pt x="1128" y="1312"/>
                </a:lnTo>
                <a:lnTo>
                  <a:pt x="1128" y="1310"/>
                </a:lnTo>
                <a:lnTo>
                  <a:pt x="1126" y="1309"/>
                </a:lnTo>
                <a:lnTo>
                  <a:pt x="1126" y="1308"/>
                </a:lnTo>
                <a:lnTo>
                  <a:pt x="1128" y="1309"/>
                </a:lnTo>
                <a:lnTo>
                  <a:pt x="1130" y="1308"/>
                </a:lnTo>
                <a:lnTo>
                  <a:pt x="1131" y="1309"/>
                </a:lnTo>
                <a:lnTo>
                  <a:pt x="1130" y="1310"/>
                </a:lnTo>
                <a:lnTo>
                  <a:pt x="1131" y="1313"/>
                </a:lnTo>
                <a:lnTo>
                  <a:pt x="1132" y="1314"/>
                </a:lnTo>
                <a:lnTo>
                  <a:pt x="1134" y="1313"/>
                </a:lnTo>
                <a:lnTo>
                  <a:pt x="1135" y="1314"/>
                </a:lnTo>
                <a:lnTo>
                  <a:pt x="1134" y="1316"/>
                </a:lnTo>
                <a:lnTo>
                  <a:pt x="1134" y="1317"/>
                </a:lnTo>
                <a:lnTo>
                  <a:pt x="1137" y="1317"/>
                </a:lnTo>
                <a:lnTo>
                  <a:pt x="1135" y="1320"/>
                </a:lnTo>
                <a:lnTo>
                  <a:pt x="1134" y="1320"/>
                </a:lnTo>
                <a:lnTo>
                  <a:pt x="1134" y="1321"/>
                </a:lnTo>
                <a:lnTo>
                  <a:pt x="1135" y="1322"/>
                </a:lnTo>
                <a:lnTo>
                  <a:pt x="1137" y="1321"/>
                </a:lnTo>
                <a:lnTo>
                  <a:pt x="1138" y="1320"/>
                </a:lnTo>
                <a:lnTo>
                  <a:pt x="1139" y="1318"/>
                </a:lnTo>
                <a:lnTo>
                  <a:pt x="1138" y="1317"/>
                </a:lnTo>
                <a:lnTo>
                  <a:pt x="1139" y="1316"/>
                </a:lnTo>
                <a:lnTo>
                  <a:pt x="1138" y="1313"/>
                </a:lnTo>
                <a:lnTo>
                  <a:pt x="1137" y="1312"/>
                </a:lnTo>
                <a:lnTo>
                  <a:pt x="1134" y="1309"/>
                </a:lnTo>
                <a:lnTo>
                  <a:pt x="1132" y="1308"/>
                </a:lnTo>
                <a:lnTo>
                  <a:pt x="1131" y="1306"/>
                </a:lnTo>
                <a:lnTo>
                  <a:pt x="1132" y="1306"/>
                </a:lnTo>
                <a:lnTo>
                  <a:pt x="1134" y="1303"/>
                </a:lnTo>
                <a:lnTo>
                  <a:pt x="1137" y="1306"/>
                </a:lnTo>
                <a:lnTo>
                  <a:pt x="1134" y="1308"/>
                </a:lnTo>
                <a:lnTo>
                  <a:pt x="1135" y="1309"/>
                </a:lnTo>
                <a:lnTo>
                  <a:pt x="1137" y="1310"/>
                </a:lnTo>
                <a:lnTo>
                  <a:pt x="1139" y="1313"/>
                </a:lnTo>
                <a:lnTo>
                  <a:pt x="1141" y="1314"/>
                </a:lnTo>
                <a:lnTo>
                  <a:pt x="1141" y="1316"/>
                </a:lnTo>
                <a:lnTo>
                  <a:pt x="1142" y="1316"/>
                </a:lnTo>
                <a:lnTo>
                  <a:pt x="1142" y="1317"/>
                </a:lnTo>
                <a:lnTo>
                  <a:pt x="1156" y="1306"/>
                </a:lnTo>
                <a:lnTo>
                  <a:pt x="1156" y="1305"/>
                </a:lnTo>
                <a:lnTo>
                  <a:pt x="1153" y="1302"/>
                </a:lnTo>
                <a:lnTo>
                  <a:pt x="1154" y="1302"/>
                </a:lnTo>
                <a:lnTo>
                  <a:pt x="1156" y="1301"/>
                </a:lnTo>
                <a:lnTo>
                  <a:pt x="1157" y="1299"/>
                </a:lnTo>
                <a:lnTo>
                  <a:pt x="1157" y="1298"/>
                </a:lnTo>
                <a:lnTo>
                  <a:pt x="1158" y="1299"/>
                </a:lnTo>
                <a:lnTo>
                  <a:pt x="1160" y="1301"/>
                </a:lnTo>
                <a:lnTo>
                  <a:pt x="1161" y="1299"/>
                </a:lnTo>
                <a:lnTo>
                  <a:pt x="1158" y="1297"/>
                </a:lnTo>
                <a:lnTo>
                  <a:pt x="1161" y="1295"/>
                </a:lnTo>
                <a:lnTo>
                  <a:pt x="1164" y="1294"/>
                </a:lnTo>
                <a:lnTo>
                  <a:pt x="1165" y="1295"/>
                </a:lnTo>
                <a:lnTo>
                  <a:pt x="1166" y="1295"/>
                </a:lnTo>
                <a:lnTo>
                  <a:pt x="1168" y="1295"/>
                </a:lnTo>
                <a:lnTo>
                  <a:pt x="1169" y="1294"/>
                </a:lnTo>
                <a:lnTo>
                  <a:pt x="1168" y="1293"/>
                </a:lnTo>
                <a:lnTo>
                  <a:pt x="1166" y="1293"/>
                </a:lnTo>
                <a:lnTo>
                  <a:pt x="1165" y="1290"/>
                </a:lnTo>
                <a:lnTo>
                  <a:pt x="1164" y="1288"/>
                </a:lnTo>
                <a:lnTo>
                  <a:pt x="1162" y="1287"/>
                </a:lnTo>
                <a:lnTo>
                  <a:pt x="1161" y="1284"/>
                </a:lnTo>
                <a:lnTo>
                  <a:pt x="1158" y="1287"/>
                </a:lnTo>
                <a:lnTo>
                  <a:pt x="1157" y="1286"/>
                </a:lnTo>
                <a:lnTo>
                  <a:pt x="1157" y="1284"/>
                </a:lnTo>
                <a:lnTo>
                  <a:pt x="1154" y="1287"/>
                </a:lnTo>
                <a:lnTo>
                  <a:pt x="1153" y="1286"/>
                </a:lnTo>
                <a:lnTo>
                  <a:pt x="1153" y="1284"/>
                </a:lnTo>
                <a:lnTo>
                  <a:pt x="1156" y="1283"/>
                </a:lnTo>
                <a:lnTo>
                  <a:pt x="1156" y="1282"/>
                </a:lnTo>
                <a:lnTo>
                  <a:pt x="1157" y="1279"/>
                </a:lnTo>
                <a:lnTo>
                  <a:pt x="1157" y="1278"/>
                </a:lnTo>
                <a:lnTo>
                  <a:pt x="1158" y="1280"/>
                </a:lnTo>
                <a:lnTo>
                  <a:pt x="1160" y="1282"/>
                </a:lnTo>
                <a:lnTo>
                  <a:pt x="1161" y="1283"/>
                </a:lnTo>
                <a:lnTo>
                  <a:pt x="1162" y="1284"/>
                </a:lnTo>
                <a:lnTo>
                  <a:pt x="1164" y="1286"/>
                </a:lnTo>
                <a:lnTo>
                  <a:pt x="1165" y="1288"/>
                </a:lnTo>
                <a:lnTo>
                  <a:pt x="1166" y="1287"/>
                </a:lnTo>
                <a:lnTo>
                  <a:pt x="1168" y="1286"/>
                </a:lnTo>
                <a:lnTo>
                  <a:pt x="1169" y="1284"/>
                </a:lnTo>
                <a:lnTo>
                  <a:pt x="1166" y="1282"/>
                </a:lnTo>
                <a:lnTo>
                  <a:pt x="1169" y="1279"/>
                </a:lnTo>
                <a:lnTo>
                  <a:pt x="1172" y="1282"/>
                </a:lnTo>
                <a:lnTo>
                  <a:pt x="1175" y="1280"/>
                </a:lnTo>
                <a:lnTo>
                  <a:pt x="1176" y="1278"/>
                </a:lnTo>
                <a:lnTo>
                  <a:pt x="1177" y="1278"/>
                </a:lnTo>
                <a:lnTo>
                  <a:pt x="1177" y="1274"/>
                </a:lnTo>
                <a:lnTo>
                  <a:pt x="1179" y="1269"/>
                </a:lnTo>
                <a:lnTo>
                  <a:pt x="1179" y="1268"/>
                </a:lnTo>
                <a:lnTo>
                  <a:pt x="1180" y="1268"/>
                </a:lnTo>
                <a:lnTo>
                  <a:pt x="1181" y="1268"/>
                </a:lnTo>
                <a:lnTo>
                  <a:pt x="1181" y="1269"/>
                </a:lnTo>
                <a:lnTo>
                  <a:pt x="1179" y="1276"/>
                </a:lnTo>
                <a:lnTo>
                  <a:pt x="1185" y="1280"/>
                </a:lnTo>
                <a:lnTo>
                  <a:pt x="1183" y="1274"/>
                </a:lnTo>
                <a:lnTo>
                  <a:pt x="1183" y="1272"/>
                </a:lnTo>
                <a:lnTo>
                  <a:pt x="1184" y="1272"/>
                </a:lnTo>
                <a:lnTo>
                  <a:pt x="1185" y="1272"/>
                </a:lnTo>
                <a:lnTo>
                  <a:pt x="1185" y="1274"/>
                </a:lnTo>
                <a:lnTo>
                  <a:pt x="1187" y="1275"/>
                </a:lnTo>
                <a:lnTo>
                  <a:pt x="1188" y="1275"/>
                </a:lnTo>
                <a:lnTo>
                  <a:pt x="1188" y="1274"/>
                </a:lnTo>
                <a:lnTo>
                  <a:pt x="1190" y="1274"/>
                </a:lnTo>
                <a:lnTo>
                  <a:pt x="1190" y="1272"/>
                </a:lnTo>
                <a:lnTo>
                  <a:pt x="1190" y="1272"/>
                </a:lnTo>
                <a:lnTo>
                  <a:pt x="1190" y="1271"/>
                </a:lnTo>
                <a:lnTo>
                  <a:pt x="1191" y="1271"/>
                </a:lnTo>
                <a:lnTo>
                  <a:pt x="1191" y="1269"/>
                </a:lnTo>
                <a:lnTo>
                  <a:pt x="1191" y="1268"/>
                </a:lnTo>
                <a:lnTo>
                  <a:pt x="1191" y="1267"/>
                </a:lnTo>
                <a:lnTo>
                  <a:pt x="1191" y="1265"/>
                </a:lnTo>
                <a:lnTo>
                  <a:pt x="1192" y="1265"/>
                </a:lnTo>
                <a:lnTo>
                  <a:pt x="1192" y="1264"/>
                </a:lnTo>
                <a:lnTo>
                  <a:pt x="1192" y="1263"/>
                </a:lnTo>
                <a:lnTo>
                  <a:pt x="1192" y="1263"/>
                </a:lnTo>
                <a:lnTo>
                  <a:pt x="1192" y="1261"/>
                </a:lnTo>
                <a:lnTo>
                  <a:pt x="1191" y="1260"/>
                </a:lnTo>
                <a:lnTo>
                  <a:pt x="1190" y="1260"/>
                </a:lnTo>
                <a:lnTo>
                  <a:pt x="1190" y="1260"/>
                </a:lnTo>
                <a:lnTo>
                  <a:pt x="1188" y="1260"/>
                </a:lnTo>
                <a:lnTo>
                  <a:pt x="1187" y="1260"/>
                </a:lnTo>
                <a:lnTo>
                  <a:pt x="1187" y="1261"/>
                </a:lnTo>
                <a:lnTo>
                  <a:pt x="1187" y="1263"/>
                </a:lnTo>
                <a:lnTo>
                  <a:pt x="1187" y="1263"/>
                </a:lnTo>
                <a:lnTo>
                  <a:pt x="1185" y="1263"/>
                </a:lnTo>
                <a:lnTo>
                  <a:pt x="1185" y="1264"/>
                </a:lnTo>
                <a:lnTo>
                  <a:pt x="1184" y="1265"/>
                </a:lnTo>
                <a:lnTo>
                  <a:pt x="1183" y="1265"/>
                </a:lnTo>
                <a:lnTo>
                  <a:pt x="1183" y="1264"/>
                </a:lnTo>
                <a:lnTo>
                  <a:pt x="1181" y="1264"/>
                </a:lnTo>
                <a:lnTo>
                  <a:pt x="1181" y="1265"/>
                </a:lnTo>
                <a:lnTo>
                  <a:pt x="1180" y="1265"/>
                </a:lnTo>
                <a:lnTo>
                  <a:pt x="1179" y="1264"/>
                </a:lnTo>
                <a:lnTo>
                  <a:pt x="1179" y="1263"/>
                </a:lnTo>
                <a:lnTo>
                  <a:pt x="1177" y="1263"/>
                </a:lnTo>
                <a:lnTo>
                  <a:pt x="1176" y="1263"/>
                </a:lnTo>
                <a:lnTo>
                  <a:pt x="1175" y="1263"/>
                </a:lnTo>
                <a:lnTo>
                  <a:pt x="1175" y="1263"/>
                </a:lnTo>
                <a:lnTo>
                  <a:pt x="1173" y="1263"/>
                </a:lnTo>
                <a:lnTo>
                  <a:pt x="1172" y="1263"/>
                </a:lnTo>
                <a:lnTo>
                  <a:pt x="1172" y="1263"/>
                </a:lnTo>
                <a:lnTo>
                  <a:pt x="1172" y="1264"/>
                </a:lnTo>
                <a:lnTo>
                  <a:pt x="1172" y="1265"/>
                </a:lnTo>
                <a:lnTo>
                  <a:pt x="1172" y="1267"/>
                </a:lnTo>
                <a:lnTo>
                  <a:pt x="1175" y="1269"/>
                </a:lnTo>
                <a:lnTo>
                  <a:pt x="1175" y="1271"/>
                </a:lnTo>
                <a:lnTo>
                  <a:pt x="1173" y="1271"/>
                </a:lnTo>
                <a:lnTo>
                  <a:pt x="1171" y="1271"/>
                </a:lnTo>
                <a:lnTo>
                  <a:pt x="1166" y="1268"/>
                </a:lnTo>
                <a:lnTo>
                  <a:pt x="1166" y="1267"/>
                </a:lnTo>
                <a:lnTo>
                  <a:pt x="1166" y="1265"/>
                </a:lnTo>
                <a:lnTo>
                  <a:pt x="1165" y="1267"/>
                </a:lnTo>
                <a:lnTo>
                  <a:pt x="1164" y="1268"/>
                </a:lnTo>
                <a:lnTo>
                  <a:pt x="1162" y="1269"/>
                </a:lnTo>
                <a:lnTo>
                  <a:pt x="1164" y="1271"/>
                </a:lnTo>
                <a:lnTo>
                  <a:pt x="1164" y="1272"/>
                </a:lnTo>
                <a:lnTo>
                  <a:pt x="1164" y="1274"/>
                </a:lnTo>
                <a:lnTo>
                  <a:pt x="1162" y="1274"/>
                </a:lnTo>
                <a:lnTo>
                  <a:pt x="1162" y="1275"/>
                </a:lnTo>
                <a:lnTo>
                  <a:pt x="1161" y="1275"/>
                </a:lnTo>
                <a:lnTo>
                  <a:pt x="1161" y="1274"/>
                </a:lnTo>
                <a:lnTo>
                  <a:pt x="1158" y="1271"/>
                </a:lnTo>
                <a:lnTo>
                  <a:pt x="1161" y="1268"/>
                </a:lnTo>
                <a:lnTo>
                  <a:pt x="1160" y="1267"/>
                </a:lnTo>
                <a:lnTo>
                  <a:pt x="1158" y="1267"/>
                </a:lnTo>
                <a:lnTo>
                  <a:pt x="1157" y="1265"/>
                </a:lnTo>
                <a:lnTo>
                  <a:pt x="1157" y="1267"/>
                </a:lnTo>
                <a:lnTo>
                  <a:pt x="1156" y="1268"/>
                </a:lnTo>
                <a:lnTo>
                  <a:pt x="1154" y="1267"/>
                </a:lnTo>
                <a:lnTo>
                  <a:pt x="1152" y="1268"/>
                </a:lnTo>
                <a:lnTo>
                  <a:pt x="1153" y="1268"/>
                </a:lnTo>
                <a:lnTo>
                  <a:pt x="1153" y="1269"/>
                </a:lnTo>
                <a:lnTo>
                  <a:pt x="1153" y="1271"/>
                </a:lnTo>
                <a:lnTo>
                  <a:pt x="1154" y="1271"/>
                </a:lnTo>
                <a:lnTo>
                  <a:pt x="1154" y="1272"/>
                </a:lnTo>
                <a:lnTo>
                  <a:pt x="1154" y="1274"/>
                </a:lnTo>
                <a:lnTo>
                  <a:pt x="1156" y="1274"/>
                </a:lnTo>
                <a:lnTo>
                  <a:pt x="1156" y="1275"/>
                </a:lnTo>
                <a:lnTo>
                  <a:pt x="1156" y="1276"/>
                </a:lnTo>
                <a:lnTo>
                  <a:pt x="1154" y="1276"/>
                </a:lnTo>
                <a:lnTo>
                  <a:pt x="1152" y="1278"/>
                </a:lnTo>
                <a:lnTo>
                  <a:pt x="1152" y="1275"/>
                </a:lnTo>
                <a:lnTo>
                  <a:pt x="1153" y="1274"/>
                </a:lnTo>
                <a:lnTo>
                  <a:pt x="1153" y="1272"/>
                </a:lnTo>
                <a:lnTo>
                  <a:pt x="1150" y="1274"/>
                </a:lnTo>
                <a:lnTo>
                  <a:pt x="1149" y="1272"/>
                </a:lnTo>
                <a:lnTo>
                  <a:pt x="1147" y="1269"/>
                </a:lnTo>
                <a:lnTo>
                  <a:pt x="1146" y="1269"/>
                </a:lnTo>
                <a:lnTo>
                  <a:pt x="1146" y="1268"/>
                </a:lnTo>
                <a:lnTo>
                  <a:pt x="1147" y="1268"/>
                </a:lnTo>
                <a:lnTo>
                  <a:pt x="1147" y="1267"/>
                </a:lnTo>
                <a:lnTo>
                  <a:pt x="1149" y="1267"/>
                </a:lnTo>
                <a:lnTo>
                  <a:pt x="1149" y="1265"/>
                </a:lnTo>
                <a:lnTo>
                  <a:pt x="1150" y="1265"/>
                </a:lnTo>
                <a:lnTo>
                  <a:pt x="1152" y="1264"/>
                </a:lnTo>
                <a:lnTo>
                  <a:pt x="1149" y="1263"/>
                </a:lnTo>
                <a:lnTo>
                  <a:pt x="1147" y="1263"/>
                </a:lnTo>
                <a:lnTo>
                  <a:pt x="1147" y="1264"/>
                </a:lnTo>
                <a:lnTo>
                  <a:pt x="1146" y="1264"/>
                </a:lnTo>
                <a:lnTo>
                  <a:pt x="1145" y="1265"/>
                </a:lnTo>
                <a:lnTo>
                  <a:pt x="1143" y="1267"/>
                </a:lnTo>
                <a:lnTo>
                  <a:pt x="1142" y="1268"/>
                </a:lnTo>
                <a:lnTo>
                  <a:pt x="1141" y="1269"/>
                </a:lnTo>
                <a:lnTo>
                  <a:pt x="1139" y="1271"/>
                </a:lnTo>
                <a:lnTo>
                  <a:pt x="1137" y="1272"/>
                </a:lnTo>
                <a:lnTo>
                  <a:pt x="1137" y="1274"/>
                </a:lnTo>
                <a:lnTo>
                  <a:pt x="1135" y="1275"/>
                </a:lnTo>
                <a:lnTo>
                  <a:pt x="1134" y="1276"/>
                </a:lnTo>
                <a:lnTo>
                  <a:pt x="1137" y="1279"/>
                </a:lnTo>
                <a:lnTo>
                  <a:pt x="1138" y="1279"/>
                </a:lnTo>
                <a:lnTo>
                  <a:pt x="1137" y="1280"/>
                </a:lnTo>
                <a:lnTo>
                  <a:pt x="1138" y="1283"/>
                </a:lnTo>
                <a:lnTo>
                  <a:pt x="1138" y="1284"/>
                </a:lnTo>
                <a:lnTo>
                  <a:pt x="1137" y="1284"/>
                </a:lnTo>
                <a:lnTo>
                  <a:pt x="1135" y="1286"/>
                </a:lnTo>
                <a:lnTo>
                  <a:pt x="1135" y="1287"/>
                </a:lnTo>
                <a:lnTo>
                  <a:pt x="1132" y="1284"/>
                </a:lnTo>
                <a:lnTo>
                  <a:pt x="1131" y="1284"/>
                </a:lnTo>
                <a:lnTo>
                  <a:pt x="1131" y="1283"/>
                </a:lnTo>
                <a:lnTo>
                  <a:pt x="1128" y="1282"/>
                </a:lnTo>
                <a:lnTo>
                  <a:pt x="1128" y="1280"/>
                </a:lnTo>
                <a:lnTo>
                  <a:pt x="1127" y="1283"/>
                </a:lnTo>
                <a:lnTo>
                  <a:pt x="1126" y="1284"/>
                </a:lnTo>
                <a:lnTo>
                  <a:pt x="1127" y="1287"/>
                </a:lnTo>
                <a:lnTo>
                  <a:pt x="1127" y="1286"/>
                </a:lnTo>
                <a:lnTo>
                  <a:pt x="1128" y="1286"/>
                </a:lnTo>
                <a:lnTo>
                  <a:pt x="1130" y="1286"/>
                </a:lnTo>
                <a:lnTo>
                  <a:pt x="1130" y="1284"/>
                </a:lnTo>
                <a:lnTo>
                  <a:pt x="1131" y="1284"/>
                </a:lnTo>
                <a:lnTo>
                  <a:pt x="1131" y="1286"/>
                </a:lnTo>
                <a:lnTo>
                  <a:pt x="1132" y="1288"/>
                </a:lnTo>
                <a:lnTo>
                  <a:pt x="1134" y="1287"/>
                </a:lnTo>
                <a:lnTo>
                  <a:pt x="1135" y="1290"/>
                </a:lnTo>
                <a:lnTo>
                  <a:pt x="1131" y="1290"/>
                </a:lnTo>
                <a:lnTo>
                  <a:pt x="1130" y="1290"/>
                </a:lnTo>
                <a:lnTo>
                  <a:pt x="1131" y="1291"/>
                </a:lnTo>
                <a:lnTo>
                  <a:pt x="1132" y="1293"/>
                </a:lnTo>
                <a:lnTo>
                  <a:pt x="1135" y="1295"/>
                </a:lnTo>
                <a:lnTo>
                  <a:pt x="1132" y="1295"/>
                </a:lnTo>
                <a:lnTo>
                  <a:pt x="1131" y="1297"/>
                </a:lnTo>
                <a:lnTo>
                  <a:pt x="1130" y="1295"/>
                </a:lnTo>
                <a:lnTo>
                  <a:pt x="1128" y="1297"/>
                </a:lnTo>
                <a:lnTo>
                  <a:pt x="1130" y="1299"/>
                </a:lnTo>
                <a:lnTo>
                  <a:pt x="1131" y="1298"/>
                </a:lnTo>
                <a:lnTo>
                  <a:pt x="1132" y="1297"/>
                </a:lnTo>
                <a:lnTo>
                  <a:pt x="1134" y="1298"/>
                </a:lnTo>
                <a:lnTo>
                  <a:pt x="1135" y="1299"/>
                </a:lnTo>
                <a:lnTo>
                  <a:pt x="1135" y="1301"/>
                </a:lnTo>
                <a:lnTo>
                  <a:pt x="1132" y="1302"/>
                </a:lnTo>
                <a:lnTo>
                  <a:pt x="1131" y="1301"/>
                </a:lnTo>
                <a:lnTo>
                  <a:pt x="1130" y="1302"/>
                </a:lnTo>
                <a:lnTo>
                  <a:pt x="1128" y="1301"/>
                </a:lnTo>
                <a:lnTo>
                  <a:pt x="1127" y="1298"/>
                </a:lnTo>
                <a:lnTo>
                  <a:pt x="1124" y="1298"/>
                </a:lnTo>
                <a:lnTo>
                  <a:pt x="1124" y="1299"/>
                </a:lnTo>
                <a:lnTo>
                  <a:pt x="1126" y="1301"/>
                </a:lnTo>
                <a:lnTo>
                  <a:pt x="1124" y="1302"/>
                </a:lnTo>
                <a:lnTo>
                  <a:pt x="1123" y="1301"/>
                </a:lnTo>
                <a:lnTo>
                  <a:pt x="1122" y="1302"/>
                </a:lnTo>
                <a:lnTo>
                  <a:pt x="1122" y="1303"/>
                </a:lnTo>
                <a:lnTo>
                  <a:pt x="1120" y="1303"/>
                </a:lnTo>
                <a:lnTo>
                  <a:pt x="1120" y="1302"/>
                </a:lnTo>
                <a:lnTo>
                  <a:pt x="1120" y="1301"/>
                </a:lnTo>
                <a:lnTo>
                  <a:pt x="1122" y="1301"/>
                </a:lnTo>
                <a:lnTo>
                  <a:pt x="1122" y="1299"/>
                </a:lnTo>
                <a:lnTo>
                  <a:pt x="1124" y="1298"/>
                </a:lnTo>
                <a:lnTo>
                  <a:pt x="1124" y="1297"/>
                </a:lnTo>
                <a:lnTo>
                  <a:pt x="1124" y="1295"/>
                </a:lnTo>
                <a:lnTo>
                  <a:pt x="1124" y="1295"/>
                </a:lnTo>
                <a:lnTo>
                  <a:pt x="1124" y="1294"/>
                </a:lnTo>
                <a:lnTo>
                  <a:pt x="1127" y="1295"/>
                </a:lnTo>
                <a:lnTo>
                  <a:pt x="1128" y="1295"/>
                </a:lnTo>
                <a:lnTo>
                  <a:pt x="1127" y="1293"/>
                </a:lnTo>
                <a:lnTo>
                  <a:pt x="1124" y="1294"/>
                </a:lnTo>
                <a:lnTo>
                  <a:pt x="1124" y="1293"/>
                </a:lnTo>
                <a:lnTo>
                  <a:pt x="1123" y="1291"/>
                </a:lnTo>
                <a:lnTo>
                  <a:pt x="1124" y="1290"/>
                </a:lnTo>
                <a:lnTo>
                  <a:pt x="1124" y="1288"/>
                </a:lnTo>
                <a:lnTo>
                  <a:pt x="1123" y="1287"/>
                </a:lnTo>
                <a:lnTo>
                  <a:pt x="1123" y="1288"/>
                </a:lnTo>
                <a:lnTo>
                  <a:pt x="1122" y="1290"/>
                </a:lnTo>
                <a:lnTo>
                  <a:pt x="1120" y="1291"/>
                </a:lnTo>
                <a:lnTo>
                  <a:pt x="1122" y="1293"/>
                </a:lnTo>
                <a:lnTo>
                  <a:pt x="1123" y="1294"/>
                </a:lnTo>
                <a:lnTo>
                  <a:pt x="1122" y="1295"/>
                </a:lnTo>
                <a:lnTo>
                  <a:pt x="1120" y="1294"/>
                </a:lnTo>
                <a:lnTo>
                  <a:pt x="1119" y="1293"/>
                </a:lnTo>
                <a:lnTo>
                  <a:pt x="1118" y="1294"/>
                </a:lnTo>
                <a:lnTo>
                  <a:pt x="1116" y="1295"/>
                </a:lnTo>
                <a:lnTo>
                  <a:pt x="1115" y="1295"/>
                </a:lnTo>
                <a:lnTo>
                  <a:pt x="1112" y="1297"/>
                </a:lnTo>
                <a:lnTo>
                  <a:pt x="1112" y="1298"/>
                </a:lnTo>
                <a:lnTo>
                  <a:pt x="1112" y="1299"/>
                </a:lnTo>
                <a:lnTo>
                  <a:pt x="1111" y="1301"/>
                </a:lnTo>
                <a:close/>
                <a:moveTo>
                  <a:pt x="1156" y="1335"/>
                </a:moveTo>
                <a:lnTo>
                  <a:pt x="1153" y="1336"/>
                </a:lnTo>
                <a:lnTo>
                  <a:pt x="1154" y="1340"/>
                </a:lnTo>
                <a:lnTo>
                  <a:pt x="1157" y="1339"/>
                </a:lnTo>
                <a:lnTo>
                  <a:pt x="1156" y="1335"/>
                </a:lnTo>
                <a:close/>
                <a:moveTo>
                  <a:pt x="1143" y="1340"/>
                </a:moveTo>
                <a:lnTo>
                  <a:pt x="1142" y="1340"/>
                </a:lnTo>
                <a:lnTo>
                  <a:pt x="1142" y="1342"/>
                </a:lnTo>
                <a:lnTo>
                  <a:pt x="1142" y="1343"/>
                </a:lnTo>
                <a:lnTo>
                  <a:pt x="1145" y="1343"/>
                </a:lnTo>
                <a:lnTo>
                  <a:pt x="1145" y="1340"/>
                </a:lnTo>
                <a:lnTo>
                  <a:pt x="1143" y="1340"/>
                </a:lnTo>
                <a:close/>
                <a:moveTo>
                  <a:pt x="1135" y="1324"/>
                </a:moveTo>
                <a:lnTo>
                  <a:pt x="1134" y="1322"/>
                </a:lnTo>
                <a:lnTo>
                  <a:pt x="1132" y="1322"/>
                </a:lnTo>
                <a:lnTo>
                  <a:pt x="1132" y="1321"/>
                </a:lnTo>
                <a:lnTo>
                  <a:pt x="1132" y="1320"/>
                </a:lnTo>
                <a:lnTo>
                  <a:pt x="1130" y="1320"/>
                </a:lnTo>
                <a:lnTo>
                  <a:pt x="1131" y="1318"/>
                </a:lnTo>
                <a:lnTo>
                  <a:pt x="1132" y="1317"/>
                </a:lnTo>
                <a:lnTo>
                  <a:pt x="1132" y="1316"/>
                </a:lnTo>
                <a:lnTo>
                  <a:pt x="1131" y="1316"/>
                </a:lnTo>
                <a:lnTo>
                  <a:pt x="1131" y="1314"/>
                </a:lnTo>
                <a:lnTo>
                  <a:pt x="1130" y="1316"/>
                </a:lnTo>
                <a:lnTo>
                  <a:pt x="1127" y="1317"/>
                </a:lnTo>
                <a:lnTo>
                  <a:pt x="1127" y="1318"/>
                </a:lnTo>
                <a:lnTo>
                  <a:pt x="1130" y="1320"/>
                </a:lnTo>
                <a:lnTo>
                  <a:pt x="1130" y="1321"/>
                </a:lnTo>
                <a:lnTo>
                  <a:pt x="1127" y="1322"/>
                </a:lnTo>
                <a:lnTo>
                  <a:pt x="1128" y="1324"/>
                </a:lnTo>
                <a:lnTo>
                  <a:pt x="1130" y="1325"/>
                </a:lnTo>
                <a:lnTo>
                  <a:pt x="1131" y="1327"/>
                </a:lnTo>
                <a:lnTo>
                  <a:pt x="1135" y="1324"/>
                </a:lnTo>
                <a:close/>
                <a:moveTo>
                  <a:pt x="1134" y="1339"/>
                </a:moveTo>
                <a:lnTo>
                  <a:pt x="1132" y="1339"/>
                </a:lnTo>
                <a:lnTo>
                  <a:pt x="1132" y="1342"/>
                </a:lnTo>
                <a:lnTo>
                  <a:pt x="1134" y="1342"/>
                </a:lnTo>
                <a:lnTo>
                  <a:pt x="1135" y="1342"/>
                </a:lnTo>
                <a:lnTo>
                  <a:pt x="1134" y="1339"/>
                </a:lnTo>
                <a:close/>
                <a:moveTo>
                  <a:pt x="1118" y="1340"/>
                </a:moveTo>
                <a:lnTo>
                  <a:pt x="1115" y="1342"/>
                </a:lnTo>
                <a:lnTo>
                  <a:pt x="1116" y="1344"/>
                </a:lnTo>
                <a:lnTo>
                  <a:pt x="1119" y="1342"/>
                </a:lnTo>
                <a:lnTo>
                  <a:pt x="1118" y="1340"/>
                </a:lnTo>
                <a:close/>
                <a:moveTo>
                  <a:pt x="1105" y="1313"/>
                </a:moveTo>
                <a:lnTo>
                  <a:pt x="1107" y="1314"/>
                </a:lnTo>
                <a:lnTo>
                  <a:pt x="1109" y="1316"/>
                </a:lnTo>
                <a:lnTo>
                  <a:pt x="1112" y="1317"/>
                </a:lnTo>
                <a:lnTo>
                  <a:pt x="1112" y="1316"/>
                </a:lnTo>
                <a:lnTo>
                  <a:pt x="1113" y="1314"/>
                </a:lnTo>
                <a:lnTo>
                  <a:pt x="1112" y="1314"/>
                </a:lnTo>
                <a:lnTo>
                  <a:pt x="1112" y="1313"/>
                </a:lnTo>
                <a:lnTo>
                  <a:pt x="1111" y="1313"/>
                </a:lnTo>
                <a:lnTo>
                  <a:pt x="1111" y="1312"/>
                </a:lnTo>
                <a:lnTo>
                  <a:pt x="1109" y="1312"/>
                </a:lnTo>
                <a:lnTo>
                  <a:pt x="1109" y="1310"/>
                </a:lnTo>
                <a:lnTo>
                  <a:pt x="1109" y="1309"/>
                </a:lnTo>
                <a:lnTo>
                  <a:pt x="1111" y="1309"/>
                </a:lnTo>
                <a:lnTo>
                  <a:pt x="1111" y="1308"/>
                </a:lnTo>
                <a:lnTo>
                  <a:pt x="1112" y="1305"/>
                </a:lnTo>
                <a:lnTo>
                  <a:pt x="1112" y="1303"/>
                </a:lnTo>
                <a:lnTo>
                  <a:pt x="1111" y="1302"/>
                </a:lnTo>
                <a:lnTo>
                  <a:pt x="1109" y="1305"/>
                </a:lnTo>
                <a:lnTo>
                  <a:pt x="1109" y="1306"/>
                </a:lnTo>
                <a:lnTo>
                  <a:pt x="1108" y="1308"/>
                </a:lnTo>
                <a:lnTo>
                  <a:pt x="1107" y="1310"/>
                </a:lnTo>
                <a:lnTo>
                  <a:pt x="1105" y="1313"/>
                </a:lnTo>
                <a:close/>
                <a:moveTo>
                  <a:pt x="1074" y="1329"/>
                </a:moveTo>
                <a:lnTo>
                  <a:pt x="1075" y="1331"/>
                </a:lnTo>
                <a:lnTo>
                  <a:pt x="1081" y="1327"/>
                </a:lnTo>
                <a:lnTo>
                  <a:pt x="1078" y="1325"/>
                </a:lnTo>
                <a:lnTo>
                  <a:pt x="1074" y="1329"/>
                </a:lnTo>
                <a:close/>
                <a:moveTo>
                  <a:pt x="1067" y="1318"/>
                </a:moveTo>
                <a:lnTo>
                  <a:pt x="1069" y="1320"/>
                </a:lnTo>
                <a:lnTo>
                  <a:pt x="1071" y="1318"/>
                </a:lnTo>
                <a:lnTo>
                  <a:pt x="1070" y="1317"/>
                </a:lnTo>
                <a:lnTo>
                  <a:pt x="1067" y="1318"/>
                </a:lnTo>
                <a:close/>
                <a:moveTo>
                  <a:pt x="1065" y="1322"/>
                </a:moveTo>
                <a:lnTo>
                  <a:pt x="1063" y="1324"/>
                </a:lnTo>
                <a:lnTo>
                  <a:pt x="1062" y="1325"/>
                </a:lnTo>
                <a:lnTo>
                  <a:pt x="1060" y="1327"/>
                </a:lnTo>
                <a:lnTo>
                  <a:pt x="1059" y="1328"/>
                </a:lnTo>
                <a:lnTo>
                  <a:pt x="1059" y="1328"/>
                </a:lnTo>
                <a:lnTo>
                  <a:pt x="1059" y="1328"/>
                </a:lnTo>
                <a:lnTo>
                  <a:pt x="1058" y="1328"/>
                </a:lnTo>
                <a:lnTo>
                  <a:pt x="1056" y="1329"/>
                </a:lnTo>
                <a:lnTo>
                  <a:pt x="1055" y="1331"/>
                </a:lnTo>
                <a:lnTo>
                  <a:pt x="1054" y="1333"/>
                </a:lnTo>
                <a:lnTo>
                  <a:pt x="1051" y="1335"/>
                </a:lnTo>
                <a:lnTo>
                  <a:pt x="1047" y="1339"/>
                </a:lnTo>
                <a:lnTo>
                  <a:pt x="1045" y="1340"/>
                </a:lnTo>
                <a:lnTo>
                  <a:pt x="1043" y="1343"/>
                </a:lnTo>
                <a:lnTo>
                  <a:pt x="1041" y="1344"/>
                </a:lnTo>
                <a:lnTo>
                  <a:pt x="1040" y="1344"/>
                </a:lnTo>
                <a:lnTo>
                  <a:pt x="1039" y="1346"/>
                </a:lnTo>
                <a:lnTo>
                  <a:pt x="1039" y="1347"/>
                </a:lnTo>
                <a:lnTo>
                  <a:pt x="1032" y="1352"/>
                </a:lnTo>
                <a:lnTo>
                  <a:pt x="1026" y="1359"/>
                </a:lnTo>
                <a:lnTo>
                  <a:pt x="1025" y="1362"/>
                </a:lnTo>
                <a:lnTo>
                  <a:pt x="1026" y="1363"/>
                </a:lnTo>
                <a:lnTo>
                  <a:pt x="1026" y="1362"/>
                </a:lnTo>
                <a:lnTo>
                  <a:pt x="1026" y="1362"/>
                </a:lnTo>
                <a:lnTo>
                  <a:pt x="1028" y="1361"/>
                </a:lnTo>
                <a:lnTo>
                  <a:pt x="1031" y="1359"/>
                </a:lnTo>
                <a:lnTo>
                  <a:pt x="1031" y="1358"/>
                </a:lnTo>
                <a:lnTo>
                  <a:pt x="1032" y="1359"/>
                </a:lnTo>
                <a:lnTo>
                  <a:pt x="1035" y="1361"/>
                </a:lnTo>
                <a:lnTo>
                  <a:pt x="1026" y="1369"/>
                </a:lnTo>
                <a:lnTo>
                  <a:pt x="1026" y="1373"/>
                </a:lnTo>
                <a:lnTo>
                  <a:pt x="1028" y="1373"/>
                </a:lnTo>
                <a:lnTo>
                  <a:pt x="1031" y="1373"/>
                </a:lnTo>
                <a:lnTo>
                  <a:pt x="1032" y="1373"/>
                </a:lnTo>
                <a:lnTo>
                  <a:pt x="1032" y="1374"/>
                </a:lnTo>
                <a:lnTo>
                  <a:pt x="1033" y="1377"/>
                </a:lnTo>
                <a:lnTo>
                  <a:pt x="1033" y="1378"/>
                </a:lnTo>
                <a:lnTo>
                  <a:pt x="1033" y="1380"/>
                </a:lnTo>
                <a:lnTo>
                  <a:pt x="1033" y="1381"/>
                </a:lnTo>
                <a:lnTo>
                  <a:pt x="1033" y="1384"/>
                </a:lnTo>
                <a:lnTo>
                  <a:pt x="1033" y="1386"/>
                </a:lnTo>
                <a:lnTo>
                  <a:pt x="1035" y="1388"/>
                </a:lnTo>
                <a:lnTo>
                  <a:pt x="1036" y="1388"/>
                </a:lnTo>
                <a:lnTo>
                  <a:pt x="1039" y="1388"/>
                </a:lnTo>
                <a:lnTo>
                  <a:pt x="1037" y="1385"/>
                </a:lnTo>
                <a:lnTo>
                  <a:pt x="1044" y="1385"/>
                </a:lnTo>
                <a:lnTo>
                  <a:pt x="1045" y="1385"/>
                </a:lnTo>
                <a:lnTo>
                  <a:pt x="1047" y="1385"/>
                </a:lnTo>
                <a:lnTo>
                  <a:pt x="1048" y="1385"/>
                </a:lnTo>
                <a:lnTo>
                  <a:pt x="1050" y="1385"/>
                </a:lnTo>
                <a:lnTo>
                  <a:pt x="1051" y="1385"/>
                </a:lnTo>
                <a:lnTo>
                  <a:pt x="1055" y="1400"/>
                </a:lnTo>
                <a:lnTo>
                  <a:pt x="1059" y="1400"/>
                </a:lnTo>
                <a:lnTo>
                  <a:pt x="1059" y="1400"/>
                </a:lnTo>
                <a:lnTo>
                  <a:pt x="1065" y="1400"/>
                </a:lnTo>
                <a:lnTo>
                  <a:pt x="1065" y="1403"/>
                </a:lnTo>
                <a:lnTo>
                  <a:pt x="1065" y="1404"/>
                </a:lnTo>
                <a:lnTo>
                  <a:pt x="1066" y="1404"/>
                </a:lnTo>
                <a:lnTo>
                  <a:pt x="1067" y="1404"/>
                </a:lnTo>
                <a:lnTo>
                  <a:pt x="1069" y="1404"/>
                </a:lnTo>
                <a:lnTo>
                  <a:pt x="1070" y="1404"/>
                </a:lnTo>
                <a:lnTo>
                  <a:pt x="1073" y="1404"/>
                </a:lnTo>
                <a:lnTo>
                  <a:pt x="1073" y="1405"/>
                </a:lnTo>
                <a:lnTo>
                  <a:pt x="1073" y="1407"/>
                </a:lnTo>
                <a:lnTo>
                  <a:pt x="1073" y="1410"/>
                </a:lnTo>
                <a:lnTo>
                  <a:pt x="1075" y="1408"/>
                </a:lnTo>
                <a:lnTo>
                  <a:pt x="1075" y="1407"/>
                </a:lnTo>
                <a:lnTo>
                  <a:pt x="1075" y="1405"/>
                </a:lnTo>
                <a:lnTo>
                  <a:pt x="1075" y="1404"/>
                </a:lnTo>
                <a:lnTo>
                  <a:pt x="1074" y="1401"/>
                </a:lnTo>
                <a:lnTo>
                  <a:pt x="1074" y="1399"/>
                </a:lnTo>
                <a:lnTo>
                  <a:pt x="1074" y="1397"/>
                </a:lnTo>
                <a:lnTo>
                  <a:pt x="1074" y="1396"/>
                </a:lnTo>
                <a:lnTo>
                  <a:pt x="1075" y="1396"/>
                </a:lnTo>
                <a:lnTo>
                  <a:pt x="1077" y="1396"/>
                </a:lnTo>
                <a:lnTo>
                  <a:pt x="1075" y="1397"/>
                </a:lnTo>
                <a:lnTo>
                  <a:pt x="1075" y="1399"/>
                </a:lnTo>
                <a:lnTo>
                  <a:pt x="1077" y="1399"/>
                </a:lnTo>
                <a:lnTo>
                  <a:pt x="1078" y="1399"/>
                </a:lnTo>
                <a:lnTo>
                  <a:pt x="1081" y="1399"/>
                </a:lnTo>
                <a:lnTo>
                  <a:pt x="1082" y="1399"/>
                </a:lnTo>
                <a:lnTo>
                  <a:pt x="1084" y="1399"/>
                </a:lnTo>
                <a:lnTo>
                  <a:pt x="1085" y="1399"/>
                </a:lnTo>
                <a:lnTo>
                  <a:pt x="1086" y="1399"/>
                </a:lnTo>
                <a:lnTo>
                  <a:pt x="1086" y="1396"/>
                </a:lnTo>
                <a:lnTo>
                  <a:pt x="1085" y="1396"/>
                </a:lnTo>
                <a:lnTo>
                  <a:pt x="1084" y="1396"/>
                </a:lnTo>
                <a:lnTo>
                  <a:pt x="1082" y="1396"/>
                </a:lnTo>
                <a:lnTo>
                  <a:pt x="1081" y="1396"/>
                </a:lnTo>
                <a:lnTo>
                  <a:pt x="1079" y="1396"/>
                </a:lnTo>
                <a:lnTo>
                  <a:pt x="1078" y="1396"/>
                </a:lnTo>
                <a:lnTo>
                  <a:pt x="1077" y="1396"/>
                </a:lnTo>
                <a:lnTo>
                  <a:pt x="1078" y="1395"/>
                </a:lnTo>
                <a:lnTo>
                  <a:pt x="1079" y="1395"/>
                </a:lnTo>
                <a:lnTo>
                  <a:pt x="1081" y="1395"/>
                </a:lnTo>
                <a:lnTo>
                  <a:pt x="1082" y="1395"/>
                </a:lnTo>
                <a:lnTo>
                  <a:pt x="1082" y="1393"/>
                </a:lnTo>
                <a:lnTo>
                  <a:pt x="1081" y="1395"/>
                </a:lnTo>
                <a:lnTo>
                  <a:pt x="1079" y="1395"/>
                </a:lnTo>
                <a:lnTo>
                  <a:pt x="1079" y="1393"/>
                </a:lnTo>
                <a:lnTo>
                  <a:pt x="1077" y="1393"/>
                </a:lnTo>
                <a:lnTo>
                  <a:pt x="1077" y="1390"/>
                </a:lnTo>
                <a:lnTo>
                  <a:pt x="1079" y="1390"/>
                </a:lnTo>
                <a:lnTo>
                  <a:pt x="1079" y="1392"/>
                </a:lnTo>
                <a:lnTo>
                  <a:pt x="1082" y="1392"/>
                </a:lnTo>
                <a:lnTo>
                  <a:pt x="1085" y="1393"/>
                </a:lnTo>
                <a:lnTo>
                  <a:pt x="1084" y="1393"/>
                </a:lnTo>
                <a:lnTo>
                  <a:pt x="1085" y="1395"/>
                </a:lnTo>
                <a:lnTo>
                  <a:pt x="1086" y="1395"/>
                </a:lnTo>
                <a:lnTo>
                  <a:pt x="1086" y="1393"/>
                </a:lnTo>
                <a:lnTo>
                  <a:pt x="1088" y="1393"/>
                </a:lnTo>
                <a:lnTo>
                  <a:pt x="1090" y="1392"/>
                </a:lnTo>
                <a:lnTo>
                  <a:pt x="1089" y="1395"/>
                </a:lnTo>
                <a:lnTo>
                  <a:pt x="1088" y="1395"/>
                </a:lnTo>
                <a:lnTo>
                  <a:pt x="1088" y="1396"/>
                </a:lnTo>
                <a:lnTo>
                  <a:pt x="1088" y="1399"/>
                </a:lnTo>
                <a:lnTo>
                  <a:pt x="1090" y="1397"/>
                </a:lnTo>
                <a:lnTo>
                  <a:pt x="1092" y="1397"/>
                </a:lnTo>
                <a:lnTo>
                  <a:pt x="1092" y="1396"/>
                </a:lnTo>
                <a:lnTo>
                  <a:pt x="1092" y="1395"/>
                </a:lnTo>
                <a:lnTo>
                  <a:pt x="1092" y="1393"/>
                </a:lnTo>
                <a:lnTo>
                  <a:pt x="1092" y="1392"/>
                </a:lnTo>
                <a:lnTo>
                  <a:pt x="1093" y="1390"/>
                </a:lnTo>
                <a:lnTo>
                  <a:pt x="1094" y="1389"/>
                </a:lnTo>
                <a:lnTo>
                  <a:pt x="1096" y="1389"/>
                </a:lnTo>
                <a:lnTo>
                  <a:pt x="1097" y="1388"/>
                </a:lnTo>
                <a:lnTo>
                  <a:pt x="1098" y="1386"/>
                </a:lnTo>
                <a:lnTo>
                  <a:pt x="1100" y="1386"/>
                </a:lnTo>
                <a:lnTo>
                  <a:pt x="1100" y="1385"/>
                </a:lnTo>
                <a:lnTo>
                  <a:pt x="1101" y="1384"/>
                </a:lnTo>
                <a:lnTo>
                  <a:pt x="1100" y="1381"/>
                </a:lnTo>
                <a:lnTo>
                  <a:pt x="1105" y="1378"/>
                </a:lnTo>
                <a:lnTo>
                  <a:pt x="1107" y="1378"/>
                </a:lnTo>
                <a:lnTo>
                  <a:pt x="1108" y="1378"/>
                </a:lnTo>
                <a:lnTo>
                  <a:pt x="1109" y="1380"/>
                </a:lnTo>
                <a:lnTo>
                  <a:pt x="1109" y="1378"/>
                </a:lnTo>
                <a:lnTo>
                  <a:pt x="1111" y="1377"/>
                </a:lnTo>
                <a:lnTo>
                  <a:pt x="1113" y="1376"/>
                </a:lnTo>
                <a:lnTo>
                  <a:pt x="1115" y="1376"/>
                </a:lnTo>
                <a:lnTo>
                  <a:pt x="1119" y="1371"/>
                </a:lnTo>
                <a:lnTo>
                  <a:pt x="1123" y="1369"/>
                </a:lnTo>
                <a:lnTo>
                  <a:pt x="1124" y="1367"/>
                </a:lnTo>
                <a:lnTo>
                  <a:pt x="1124" y="1369"/>
                </a:lnTo>
                <a:lnTo>
                  <a:pt x="1124" y="1369"/>
                </a:lnTo>
                <a:lnTo>
                  <a:pt x="1126" y="1370"/>
                </a:lnTo>
                <a:lnTo>
                  <a:pt x="1127" y="1369"/>
                </a:lnTo>
                <a:lnTo>
                  <a:pt x="1128" y="1370"/>
                </a:lnTo>
                <a:lnTo>
                  <a:pt x="1127" y="1371"/>
                </a:lnTo>
                <a:lnTo>
                  <a:pt x="1127" y="1373"/>
                </a:lnTo>
                <a:lnTo>
                  <a:pt x="1128" y="1371"/>
                </a:lnTo>
                <a:lnTo>
                  <a:pt x="1131" y="1370"/>
                </a:lnTo>
                <a:lnTo>
                  <a:pt x="1130" y="1371"/>
                </a:lnTo>
                <a:lnTo>
                  <a:pt x="1131" y="1373"/>
                </a:lnTo>
                <a:lnTo>
                  <a:pt x="1132" y="1371"/>
                </a:lnTo>
                <a:lnTo>
                  <a:pt x="1134" y="1371"/>
                </a:lnTo>
                <a:lnTo>
                  <a:pt x="1135" y="1370"/>
                </a:lnTo>
                <a:lnTo>
                  <a:pt x="1137" y="1369"/>
                </a:lnTo>
                <a:lnTo>
                  <a:pt x="1138" y="1369"/>
                </a:lnTo>
                <a:lnTo>
                  <a:pt x="1139" y="1366"/>
                </a:lnTo>
                <a:lnTo>
                  <a:pt x="1141" y="1365"/>
                </a:lnTo>
                <a:lnTo>
                  <a:pt x="1143" y="1363"/>
                </a:lnTo>
                <a:lnTo>
                  <a:pt x="1141" y="1361"/>
                </a:lnTo>
                <a:lnTo>
                  <a:pt x="1139" y="1361"/>
                </a:lnTo>
                <a:lnTo>
                  <a:pt x="1138" y="1362"/>
                </a:lnTo>
                <a:lnTo>
                  <a:pt x="1137" y="1361"/>
                </a:lnTo>
                <a:lnTo>
                  <a:pt x="1138" y="1361"/>
                </a:lnTo>
                <a:lnTo>
                  <a:pt x="1139" y="1361"/>
                </a:lnTo>
                <a:lnTo>
                  <a:pt x="1138" y="1359"/>
                </a:lnTo>
                <a:lnTo>
                  <a:pt x="1142" y="1358"/>
                </a:lnTo>
                <a:lnTo>
                  <a:pt x="1142" y="1356"/>
                </a:lnTo>
                <a:lnTo>
                  <a:pt x="1145" y="1355"/>
                </a:lnTo>
                <a:lnTo>
                  <a:pt x="1146" y="1354"/>
                </a:lnTo>
                <a:lnTo>
                  <a:pt x="1147" y="1354"/>
                </a:lnTo>
                <a:lnTo>
                  <a:pt x="1149" y="1352"/>
                </a:lnTo>
                <a:lnTo>
                  <a:pt x="1150" y="1352"/>
                </a:lnTo>
                <a:lnTo>
                  <a:pt x="1149" y="1350"/>
                </a:lnTo>
                <a:lnTo>
                  <a:pt x="1147" y="1350"/>
                </a:lnTo>
                <a:lnTo>
                  <a:pt x="1149" y="1348"/>
                </a:lnTo>
                <a:lnTo>
                  <a:pt x="1150" y="1348"/>
                </a:lnTo>
                <a:lnTo>
                  <a:pt x="1152" y="1351"/>
                </a:lnTo>
                <a:lnTo>
                  <a:pt x="1152" y="1350"/>
                </a:lnTo>
                <a:lnTo>
                  <a:pt x="1153" y="1350"/>
                </a:lnTo>
                <a:lnTo>
                  <a:pt x="1152" y="1347"/>
                </a:lnTo>
                <a:lnTo>
                  <a:pt x="1150" y="1346"/>
                </a:lnTo>
                <a:lnTo>
                  <a:pt x="1152" y="1346"/>
                </a:lnTo>
                <a:lnTo>
                  <a:pt x="1156" y="1347"/>
                </a:lnTo>
                <a:lnTo>
                  <a:pt x="1157" y="1347"/>
                </a:lnTo>
                <a:lnTo>
                  <a:pt x="1157" y="1347"/>
                </a:lnTo>
                <a:lnTo>
                  <a:pt x="1158" y="1346"/>
                </a:lnTo>
                <a:lnTo>
                  <a:pt x="1160" y="1344"/>
                </a:lnTo>
                <a:lnTo>
                  <a:pt x="1161" y="1343"/>
                </a:lnTo>
                <a:lnTo>
                  <a:pt x="1162" y="1342"/>
                </a:lnTo>
                <a:lnTo>
                  <a:pt x="1161" y="1339"/>
                </a:lnTo>
                <a:lnTo>
                  <a:pt x="1160" y="1339"/>
                </a:lnTo>
                <a:lnTo>
                  <a:pt x="1160" y="1340"/>
                </a:lnTo>
                <a:lnTo>
                  <a:pt x="1157" y="1340"/>
                </a:lnTo>
                <a:lnTo>
                  <a:pt x="1157" y="1343"/>
                </a:lnTo>
                <a:lnTo>
                  <a:pt x="1154" y="1344"/>
                </a:lnTo>
                <a:lnTo>
                  <a:pt x="1152" y="1344"/>
                </a:lnTo>
                <a:lnTo>
                  <a:pt x="1150" y="1344"/>
                </a:lnTo>
                <a:lnTo>
                  <a:pt x="1150" y="1342"/>
                </a:lnTo>
                <a:lnTo>
                  <a:pt x="1149" y="1342"/>
                </a:lnTo>
                <a:lnTo>
                  <a:pt x="1147" y="1342"/>
                </a:lnTo>
                <a:lnTo>
                  <a:pt x="1147" y="1340"/>
                </a:lnTo>
                <a:lnTo>
                  <a:pt x="1149" y="1337"/>
                </a:lnTo>
                <a:lnTo>
                  <a:pt x="1146" y="1336"/>
                </a:lnTo>
                <a:lnTo>
                  <a:pt x="1146" y="1340"/>
                </a:lnTo>
                <a:lnTo>
                  <a:pt x="1146" y="1342"/>
                </a:lnTo>
                <a:lnTo>
                  <a:pt x="1147" y="1344"/>
                </a:lnTo>
                <a:lnTo>
                  <a:pt x="1146" y="1346"/>
                </a:lnTo>
                <a:lnTo>
                  <a:pt x="1146" y="1347"/>
                </a:lnTo>
                <a:lnTo>
                  <a:pt x="1147" y="1350"/>
                </a:lnTo>
                <a:lnTo>
                  <a:pt x="1146" y="1351"/>
                </a:lnTo>
                <a:lnTo>
                  <a:pt x="1145" y="1352"/>
                </a:lnTo>
                <a:lnTo>
                  <a:pt x="1143" y="1354"/>
                </a:lnTo>
                <a:lnTo>
                  <a:pt x="1142" y="1354"/>
                </a:lnTo>
                <a:lnTo>
                  <a:pt x="1142" y="1352"/>
                </a:lnTo>
                <a:lnTo>
                  <a:pt x="1143" y="1352"/>
                </a:lnTo>
                <a:lnTo>
                  <a:pt x="1145" y="1351"/>
                </a:lnTo>
                <a:lnTo>
                  <a:pt x="1143" y="1348"/>
                </a:lnTo>
                <a:lnTo>
                  <a:pt x="1142" y="1350"/>
                </a:lnTo>
                <a:lnTo>
                  <a:pt x="1141" y="1351"/>
                </a:lnTo>
                <a:lnTo>
                  <a:pt x="1138" y="1351"/>
                </a:lnTo>
                <a:lnTo>
                  <a:pt x="1137" y="1348"/>
                </a:lnTo>
                <a:lnTo>
                  <a:pt x="1137" y="1346"/>
                </a:lnTo>
                <a:lnTo>
                  <a:pt x="1138" y="1344"/>
                </a:lnTo>
                <a:lnTo>
                  <a:pt x="1137" y="1343"/>
                </a:lnTo>
                <a:lnTo>
                  <a:pt x="1135" y="1343"/>
                </a:lnTo>
                <a:lnTo>
                  <a:pt x="1134" y="1343"/>
                </a:lnTo>
                <a:lnTo>
                  <a:pt x="1132" y="1343"/>
                </a:lnTo>
                <a:lnTo>
                  <a:pt x="1131" y="1343"/>
                </a:lnTo>
                <a:lnTo>
                  <a:pt x="1131" y="1346"/>
                </a:lnTo>
                <a:lnTo>
                  <a:pt x="1130" y="1347"/>
                </a:lnTo>
                <a:lnTo>
                  <a:pt x="1130" y="1343"/>
                </a:lnTo>
                <a:lnTo>
                  <a:pt x="1128" y="1343"/>
                </a:lnTo>
                <a:lnTo>
                  <a:pt x="1127" y="1343"/>
                </a:lnTo>
                <a:lnTo>
                  <a:pt x="1127" y="1339"/>
                </a:lnTo>
                <a:lnTo>
                  <a:pt x="1124" y="1340"/>
                </a:lnTo>
                <a:lnTo>
                  <a:pt x="1123" y="1340"/>
                </a:lnTo>
                <a:lnTo>
                  <a:pt x="1124" y="1343"/>
                </a:lnTo>
                <a:lnTo>
                  <a:pt x="1124" y="1344"/>
                </a:lnTo>
                <a:lnTo>
                  <a:pt x="1124" y="1344"/>
                </a:lnTo>
                <a:lnTo>
                  <a:pt x="1124" y="1346"/>
                </a:lnTo>
                <a:lnTo>
                  <a:pt x="1123" y="1346"/>
                </a:lnTo>
                <a:lnTo>
                  <a:pt x="1122" y="1344"/>
                </a:lnTo>
                <a:lnTo>
                  <a:pt x="1119" y="1347"/>
                </a:lnTo>
                <a:lnTo>
                  <a:pt x="1120" y="1348"/>
                </a:lnTo>
                <a:lnTo>
                  <a:pt x="1122" y="1350"/>
                </a:lnTo>
                <a:lnTo>
                  <a:pt x="1123" y="1351"/>
                </a:lnTo>
                <a:lnTo>
                  <a:pt x="1124" y="1348"/>
                </a:lnTo>
                <a:lnTo>
                  <a:pt x="1126" y="1348"/>
                </a:lnTo>
                <a:lnTo>
                  <a:pt x="1126" y="1350"/>
                </a:lnTo>
                <a:lnTo>
                  <a:pt x="1124" y="1352"/>
                </a:lnTo>
                <a:lnTo>
                  <a:pt x="1124" y="1354"/>
                </a:lnTo>
                <a:lnTo>
                  <a:pt x="1127" y="1351"/>
                </a:lnTo>
                <a:lnTo>
                  <a:pt x="1127" y="1350"/>
                </a:lnTo>
                <a:lnTo>
                  <a:pt x="1128" y="1350"/>
                </a:lnTo>
                <a:lnTo>
                  <a:pt x="1130" y="1350"/>
                </a:lnTo>
                <a:lnTo>
                  <a:pt x="1130" y="1348"/>
                </a:lnTo>
                <a:lnTo>
                  <a:pt x="1131" y="1348"/>
                </a:lnTo>
                <a:lnTo>
                  <a:pt x="1131" y="1346"/>
                </a:lnTo>
                <a:lnTo>
                  <a:pt x="1132" y="1346"/>
                </a:lnTo>
                <a:lnTo>
                  <a:pt x="1132" y="1348"/>
                </a:lnTo>
                <a:lnTo>
                  <a:pt x="1132" y="1350"/>
                </a:lnTo>
                <a:lnTo>
                  <a:pt x="1131" y="1350"/>
                </a:lnTo>
                <a:lnTo>
                  <a:pt x="1131" y="1351"/>
                </a:lnTo>
                <a:lnTo>
                  <a:pt x="1134" y="1352"/>
                </a:lnTo>
                <a:lnTo>
                  <a:pt x="1135" y="1355"/>
                </a:lnTo>
                <a:lnTo>
                  <a:pt x="1137" y="1355"/>
                </a:lnTo>
                <a:lnTo>
                  <a:pt x="1138" y="1355"/>
                </a:lnTo>
                <a:lnTo>
                  <a:pt x="1138" y="1356"/>
                </a:lnTo>
                <a:lnTo>
                  <a:pt x="1135" y="1356"/>
                </a:lnTo>
                <a:lnTo>
                  <a:pt x="1134" y="1356"/>
                </a:lnTo>
                <a:lnTo>
                  <a:pt x="1132" y="1356"/>
                </a:lnTo>
                <a:lnTo>
                  <a:pt x="1131" y="1356"/>
                </a:lnTo>
                <a:lnTo>
                  <a:pt x="1131" y="1355"/>
                </a:lnTo>
                <a:lnTo>
                  <a:pt x="1130" y="1355"/>
                </a:lnTo>
                <a:lnTo>
                  <a:pt x="1130" y="1354"/>
                </a:lnTo>
                <a:lnTo>
                  <a:pt x="1128" y="1354"/>
                </a:lnTo>
                <a:lnTo>
                  <a:pt x="1128" y="1352"/>
                </a:lnTo>
                <a:lnTo>
                  <a:pt x="1126" y="1355"/>
                </a:lnTo>
                <a:lnTo>
                  <a:pt x="1127" y="1356"/>
                </a:lnTo>
                <a:lnTo>
                  <a:pt x="1128" y="1358"/>
                </a:lnTo>
                <a:lnTo>
                  <a:pt x="1130" y="1359"/>
                </a:lnTo>
                <a:lnTo>
                  <a:pt x="1131" y="1361"/>
                </a:lnTo>
                <a:lnTo>
                  <a:pt x="1132" y="1361"/>
                </a:lnTo>
                <a:lnTo>
                  <a:pt x="1131" y="1361"/>
                </a:lnTo>
                <a:lnTo>
                  <a:pt x="1130" y="1361"/>
                </a:lnTo>
                <a:lnTo>
                  <a:pt x="1128" y="1361"/>
                </a:lnTo>
                <a:lnTo>
                  <a:pt x="1126" y="1361"/>
                </a:lnTo>
                <a:lnTo>
                  <a:pt x="1124" y="1362"/>
                </a:lnTo>
                <a:lnTo>
                  <a:pt x="1123" y="1362"/>
                </a:lnTo>
                <a:lnTo>
                  <a:pt x="1122" y="1363"/>
                </a:lnTo>
                <a:lnTo>
                  <a:pt x="1120" y="1365"/>
                </a:lnTo>
                <a:lnTo>
                  <a:pt x="1119" y="1365"/>
                </a:lnTo>
                <a:lnTo>
                  <a:pt x="1118" y="1366"/>
                </a:lnTo>
                <a:lnTo>
                  <a:pt x="1116" y="1366"/>
                </a:lnTo>
                <a:lnTo>
                  <a:pt x="1116" y="1367"/>
                </a:lnTo>
                <a:lnTo>
                  <a:pt x="1115" y="1365"/>
                </a:lnTo>
                <a:lnTo>
                  <a:pt x="1115" y="1363"/>
                </a:lnTo>
                <a:lnTo>
                  <a:pt x="1109" y="1365"/>
                </a:lnTo>
                <a:lnTo>
                  <a:pt x="1105" y="1366"/>
                </a:lnTo>
                <a:lnTo>
                  <a:pt x="1104" y="1366"/>
                </a:lnTo>
                <a:lnTo>
                  <a:pt x="1105" y="1369"/>
                </a:lnTo>
                <a:lnTo>
                  <a:pt x="1104" y="1369"/>
                </a:lnTo>
                <a:lnTo>
                  <a:pt x="1103" y="1369"/>
                </a:lnTo>
                <a:lnTo>
                  <a:pt x="1103" y="1370"/>
                </a:lnTo>
                <a:lnTo>
                  <a:pt x="1101" y="1370"/>
                </a:lnTo>
                <a:lnTo>
                  <a:pt x="1100" y="1366"/>
                </a:lnTo>
                <a:lnTo>
                  <a:pt x="1101" y="1365"/>
                </a:lnTo>
                <a:lnTo>
                  <a:pt x="1104" y="1365"/>
                </a:lnTo>
                <a:lnTo>
                  <a:pt x="1107" y="1363"/>
                </a:lnTo>
                <a:lnTo>
                  <a:pt x="1113" y="1362"/>
                </a:lnTo>
                <a:lnTo>
                  <a:pt x="1112" y="1362"/>
                </a:lnTo>
                <a:lnTo>
                  <a:pt x="1112" y="1361"/>
                </a:lnTo>
                <a:lnTo>
                  <a:pt x="1111" y="1361"/>
                </a:lnTo>
                <a:lnTo>
                  <a:pt x="1113" y="1361"/>
                </a:lnTo>
                <a:lnTo>
                  <a:pt x="1104" y="1351"/>
                </a:lnTo>
                <a:lnTo>
                  <a:pt x="1104" y="1350"/>
                </a:lnTo>
                <a:lnTo>
                  <a:pt x="1103" y="1350"/>
                </a:lnTo>
                <a:lnTo>
                  <a:pt x="1100" y="1346"/>
                </a:lnTo>
                <a:lnTo>
                  <a:pt x="1097" y="1344"/>
                </a:lnTo>
                <a:lnTo>
                  <a:pt x="1098" y="1343"/>
                </a:lnTo>
                <a:lnTo>
                  <a:pt x="1100" y="1342"/>
                </a:lnTo>
                <a:lnTo>
                  <a:pt x="1100" y="1340"/>
                </a:lnTo>
                <a:lnTo>
                  <a:pt x="1097" y="1337"/>
                </a:lnTo>
                <a:lnTo>
                  <a:pt x="1096" y="1340"/>
                </a:lnTo>
                <a:lnTo>
                  <a:pt x="1094" y="1342"/>
                </a:lnTo>
                <a:lnTo>
                  <a:pt x="1092" y="1337"/>
                </a:lnTo>
                <a:lnTo>
                  <a:pt x="1092" y="1336"/>
                </a:lnTo>
                <a:lnTo>
                  <a:pt x="1092" y="1337"/>
                </a:lnTo>
                <a:lnTo>
                  <a:pt x="1089" y="1339"/>
                </a:lnTo>
                <a:lnTo>
                  <a:pt x="1088" y="1337"/>
                </a:lnTo>
                <a:lnTo>
                  <a:pt x="1086" y="1336"/>
                </a:lnTo>
                <a:lnTo>
                  <a:pt x="1086" y="1337"/>
                </a:lnTo>
                <a:lnTo>
                  <a:pt x="1085" y="1339"/>
                </a:lnTo>
                <a:lnTo>
                  <a:pt x="1084" y="1340"/>
                </a:lnTo>
                <a:lnTo>
                  <a:pt x="1082" y="1342"/>
                </a:lnTo>
                <a:lnTo>
                  <a:pt x="1084" y="1344"/>
                </a:lnTo>
                <a:lnTo>
                  <a:pt x="1085" y="1346"/>
                </a:lnTo>
                <a:lnTo>
                  <a:pt x="1084" y="1347"/>
                </a:lnTo>
                <a:lnTo>
                  <a:pt x="1082" y="1347"/>
                </a:lnTo>
                <a:lnTo>
                  <a:pt x="1082" y="1348"/>
                </a:lnTo>
                <a:lnTo>
                  <a:pt x="1081" y="1348"/>
                </a:lnTo>
                <a:lnTo>
                  <a:pt x="1078" y="1346"/>
                </a:lnTo>
                <a:lnTo>
                  <a:pt x="1077" y="1347"/>
                </a:lnTo>
                <a:lnTo>
                  <a:pt x="1075" y="1348"/>
                </a:lnTo>
                <a:lnTo>
                  <a:pt x="1074" y="1350"/>
                </a:lnTo>
                <a:lnTo>
                  <a:pt x="1073" y="1351"/>
                </a:lnTo>
                <a:lnTo>
                  <a:pt x="1071" y="1352"/>
                </a:lnTo>
                <a:lnTo>
                  <a:pt x="1070" y="1354"/>
                </a:lnTo>
                <a:lnTo>
                  <a:pt x="1069" y="1355"/>
                </a:lnTo>
                <a:lnTo>
                  <a:pt x="1067" y="1356"/>
                </a:lnTo>
                <a:lnTo>
                  <a:pt x="1066" y="1358"/>
                </a:lnTo>
                <a:lnTo>
                  <a:pt x="1062" y="1361"/>
                </a:lnTo>
                <a:lnTo>
                  <a:pt x="1059" y="1363"/>
                </a:lnTo>
                <a:lnTo>
                  <a:pt x="1059" y="1362"/>
                </a:lnTo>
                <a:lnTo>
                  <a:pt x="1050" y="1356"/>
                </a:lnTo>
                <a:lnTo>
                  <a:pt x="1048" y="1355"/>
                </a:lnTo>
                <a:lnTo>
                  <a:pt x="1047" y="1356"/>
                </a:lnTo>
                <a:lnTo>
                  <a:pt x="1045" y="1355"/>
                </a:lnTo>
                <a:lnTo>
                  <a:pt x="1044" y="1354"/>
                </a:lnTo>
                <a:lnTo>
                  <a:pt x="1048" y="1350"/>
                </a:lnTo>
                <a:lnTo>
                  <a:pt x="1050" y="1351"/>
                </a:lnTo>
                <a:lnTo>
                  <a:pt x="1056" y="1343"/>
                </a:lnTo>
                <a:lnTo>
                  <a:pt x="1059" y="1340"/>
                </a:lnTo>
                <a:lnTo>
                  <a:pt x="1060" y="1337"/>
                </a:lnTo>
                <a:lnTo>
                  <a:pt x="1066" y="1333"/>
                </a:lnTo>
                <a:lnTo>
                  <a:pt x="1077" y="1322"/>
                </a:lnTo>
                <a:lnTo>
                  <a:pt x="1075" y="1322"/>
                </a:lnTo>
                <a:lnTo>
                  <a:pt x="1075" y="1321"/>
                </a:lnTo>
                <a:lnTo>
                  <a:pt x="1071" y="1325"/>
                </a:lnTo>
                <a:lnTo>
                  <a:pt x="1069" y="1322"/>
                </a:lnTo>
                <a:lnTo>
                  <a:pt x="1069" y="1324"/>
                </a:lnTo>
                <a:lnTo>
                  <a:pt x="1067" y="1322"/>
                </a:lnTo>
                <a:lnTo>
                  <a:pt x="1066" y="1321"/>
                </a:lnTo>
                <a:lnTo>
                  <a:pt x="1065" y="1322"/>
                </a:lnTo>
                <a:close/>
                <a:moveTo>
                  <a:pt x="1047" y="1400"/>
                </a:moveTo>
                <a:lnTo>
                  <a:pt x="1050" y="1400"/>
                </a:lnTo>
                <a:lnTo>
                  <a:pt x="1048" y="1397"/>
                </a:lnTo>
                <a:lnTo>
                  <a:pt x="1048" y="1395"/>
                </a:lnTo>
                <a:lnTo>
                  <a:pt x="1047" y="1393"/>
                </a:lnTo>
                <a:lnTo>
                  <a:pt x="1045" y="1393"/>
                </a:lnTo>
                <a:lnTo>
                  <a:pt x="1044" y="1393"/>
                </a:lnTo>
                <a:lnTo>
                  <a:pt x="1043" y="1393"/>
                </a:lnTo>
                <a:lnTo>
                  <a:pt x="1041" y="1393"/>
                </a:lnTo>
                <a:lnTo>
                  <a:pt x="1040" y="1395"/>
                </a:lnTo>
                <a:lnTo>
                  <a:pt x="1041" y="1400"/>
                </a:lnTo>
                <a:lnTo>
                  <a:pt x="1041" y="1401"/>
                </a:lnTo>
                <a:lnTo>
                  <a:pt x="1043" y="1401"/>
                </a:lnTo>
                <a:lnTo>
                  <a:pt x="1047" y="1400"/>
                </a:lnTo>
                <a:close/>
                <a:moveTo>
                  <a:pt x="1043" y="1499"/>
                </a:moveTo>
                <a:lnTo>
                  <a:pt x="1043" y="1503"/>
                </a:lnTo>
                <a:lnTo>
                  <a:pt x="1045" y="1503"/>
                </a:lnTo>
                <a:lnTo>
                  <a:pt x="1047" y="1501"/>
                </a:lnTo>
                <a:lnTo>
                  <a:pt x="1043" y="1499"/>
                </a:lnTo>
                <a:close/>
                <a:moveTo>
                  <a:pt x="1043" y="1513"/>
                </a:moveTo>
                <a:lnTo>
                  <a:pt x="1039" y="1505"/>
                </a:lnTo>
                <a:lnTo>
                  <a:pt x="1033" y="1503"/>
                </a:lnTo>
                <a:lnTo>
                  <a:pt x="1033" y="1510"/>
                </a:lnTo>
                <a:lnTo>
                  <a:pt x="1043" y="1513"/>
                </a:lnTo>
                <a:close/>
                <a:moveTo>
                  <a:pt x="1041" y="1535"/>
                </a:moveTo>
                <a:lnTo>
                  <a:pt x="1039" y="1535"/>
                </a:lnTo>
                <a:lnTo>
                  <a:pt x="1037" y="1535"/>
                </a:lnTo>
                <a:lnTo>
                  <a:pt x="1037" y="1537"/>
                </a:lnTo>
                <a:lnTo>
                  <a:pt x="1039" y="1537"/>
                </a:lnTo>
                <a:lnTo>
                  <a:pt x="1040" y="1537"/>
                </a:lnTo>
                <a:lnTo>
                  <a:pt x="1041" y="1537"/>
                </a:lnTo>
                <a:lnTo>
                  <a:pt x="1043" y="1537"/>
                </a:lnTo>
                <a:lnTo>
                  <a:pt x="1043" y="1533"/>
                </a:lnTo>
                <a:lnTo>
                  <a:pt x="1041" y="1535"/>
                </a:lnTo>
                <a:close/>
                <a:moveTo>
                  <a:pt x="1022" y="1234"/>
                </a:moveTo>
                <a:lnTo>
                  <a:pt x="1022" y="1235"/>
                </a:lnTo>
                <a:lnTo>
                  <a:pt x="1026" y="1234"/>
                </a:lnTo>
                <a:lnTo>
                  <a:pt x="1031" y="1231"/>
                </a:lnTo>
                <a:lnTo>
                  <a:pt x="1032" y="1230"/>
                </a:lnTo>
                <a:lnTo>
                  <a:pt x="1032" y="1230"/>
                </a:lnTo>
                <a:lnTo>
                  <a:pt x="1032" y="1229"/>
                </a:lnTo>
                <a:lnTo>
                  <a:pt x="1031" y="1229"/>
                </a:lnTo>
                <a:lnTo>
                  <a:pt x="1029" y="1229"/>
                </a:lnTo>
                <a:lnTo>
                  <a:pt x="1028" y="1227"/>
                </a:lnTo>
                <a:lnTo>
                  <a:pt x="1028" y="1226"/>
                </a:lnTo>
                <a:lnTo>
                  <a:pt x="1028" y="1225"/>
                </a:lnTo>
                <a:lnTo>
                  <a:pt x="1028" y="1223"/>
                </a:lnTo>
                <a:lnTo>
                  <a:pt x="1028" y="1222"/>
                </a:lnTo>
                <a:lnTo>
                  <a:pt x="1025" y="1223"/>
                </a:lnTo>
                <a:lnTo>
                  <a:pt x="1024" y="1225"/>
                </a:lnTo>
                <a:lnTo>
                  <a:pt x="1018" y="1229"/>
                </a:lnTo>
                <a:lnTo>
                  <a:pt x="1020" y="1231"/>
                </a:lnTo>
                <a:lnTo>
                  <a:pt x="1021" y="1231"/>
                </a:lnTo>
                <a:lnTo>
                  <a:pt x="1022" y="1234"/>
                </a:lnTo>
                <a:close/>
                <a:moveTo>
                  <a:pt x="1014" y="1502"/>
                </a:moveTo>
                <a:lnTo>
                  <a:pt x="1014" y="1499"/>
                </a:lnTo>
                <a:lnTo>
                  <a:pt x="1013" y="1499"/>
                </a:lnTo>
                <a:lnTo>
                  <a:pt x="1010" y="1499"/>
                </a:lnTo>
                <a:lnTo>
                  <a:pt x="1011" y="1493"/>
                </a:lnTo>
                <a:lnTo>
                  <a:pt x="1007" y="1493"/>
                </a:lnTo>
                <a:lnTo>
                  <a:pt x="1007" y="1498"/>
                </a:lnTo>
                <a:lnTo>
                  <a:pt x="1010" y="1499"/>
                </a:lnTo>
                <a:lnTo>
                  <a:pt x="1009" y="1502"/>
                </a:lnTo>
                <a:lnTo>
                  <a:pt x="1007" y="1502"/>
                </a:lnTo>
                <a:lnTo>
                  <a:pt x="1006" y="1502"/>
                </a:lnTo>
                <a:lnTo>
                  <a:pt x="1005" y="1502"/>
                </a:lnTo>
                <a:lnTo>
                  <a:pt x="1003" y="1505"/>
                </a:lnTo>
                <a:lnTo>
                  <a:pt x="1002" y="1505"/>
                </a:lnTo>
                <a:lnTo>
                  <a:pt x="1001" y="1503"/>
                </a:lnTo>
                <a:lnTo>
                  <a:pt x="999" y="1503"/>
                </a:lnTo>
                <a:lnTo>
                  <a:pt x="1001" y="1501"/>
                </a:lnTo>
                <a:lnTo>
                  <a:pt x="1001" y="1499"/>
                </a:lnTo>
                <a:lnTo>
                  <a:pt x="1003" y="1501"/>
                </a:lnTo>
                <a:lnTo>
                  <a:pt x="1003" y="1498"/>
                </a:lnTo>
                <a:lnTo>
                  <a:pt x="1002" y="1497"/>
                </a:lnTo>
                <a:lnTo>
                  <a:pt x="1001" y="1497"/>
                </a:lnTo>
                <a:lnTo>
                  <a:pt x="999" y="1497"/>
                </a:lnTo>
                <a:lnTo>
                  <a:pt x="998" y="1497"/>
                </a:lnTo>
                <a:lnTo>
                  <a:pt x="997" y="1497"/>
                </a:lnTo>
                <a:lnTo>
                  <a:pt x="995" y="1495"/>
                </a:lnTo>
                <a:lnTo>
                  <a:pt x="994" y="1498"/>
                </a:lnTo>
                <a:lnTo>
                  <a:pt x="994" y="1499"/>
                </a:lnTo>
                <a:lnTo>
                  <a:pt x="994" y="1499"/>
                </a:lnTo>
                <a:lnTo>
                  <a:pt x="990" y="1499"/>
                </a:lnTo>
                <a:lnTo>
                  <a:pt x="990" y="1501"/>
                </a:lnTo>
                <a:lnTo>
                  <a:pt x="994" y="1502"/>
                </a:lnTo>
                <a:lnTo>
                  <a:pt x="994" y="1503"/>
                </a:lnTo>
                <a:lnTo>
                  <a:pt x="994" y="1505"/>
                </a:lnTo>
                <a:lnTo>
                  <a:pt x="994" y="1506"/>
                </a:lnTo>
                <a:lnTo>
                  <a:pt x="992" y="1506"/>
                </a:lnTo>
                <a:lnTo>
                  <a:pt x="992" y="1509"/>
                </a:lnTo>
                <a:lnTo>
                  <a:pt x="994" y="1510"/>
                </a:lnTo>
                <a:lnTo>
                  <a:pt x="994" y="1506"/>
                </a:lnTo>
                <a:lnTo>
                  <a:pt x="995" y="1506"/>
                </a:lnTo>
                <a:lnTo>
                  <a:pt x="997" y="1506"/>
                </a:lnTo>
                <a:lnTo>
                  <a:pt x="998" y="1506"/>
                </a:lnTo>
                <a:lnTo>
                  <a:pt x="998" y="1503"/>
                </a:lnTo>
                <a:lnTo>
                  <a:pt x="999" y="1503"/>
                </a:lnTo>
                <a:lnTo>
                  <a:pt x="999" y="1506"/>
                </a:lnTo>
                <a:lnTo>
                  <a:pt x="999" y="1507"/>
                </a:lnTo>
                <a:lnTo>
                  <a:pt x="999" y="1512"/>
                </a:lnTo>
                <a:lnTo>
                  <a:pt x="1001" y="1512"/>
                </a:lnTo>
                <a:lnTo>
                  <a:pt x="1002" y="1509"/>
                </a:lnTo>
                <a:lnTo>
                  <a:pt x="1002" y="1507"/>
                </a:lnTo>
                <a:lnTo>
                  <a:pt x="1003" y="1507"/>
                </a:lnTo>
                <a:lnTo>
                  <a:pt x="1003" y="1505"/>
                </a:lnTo>
                <a:lnTo>
                  <a:pt x="1006" y="1505"/>
                </a:lnTo>
                <a:lnTo>
                  <a:pt x="1007" y="1506"/>
                </a:lnTo>
                <a:lnTo>
                  <a:pt x="1010" y="1506"/>
                </a:lnTo>
                <a:lnTo>
                  <a:pt x="1010" y="1509"/>
                </a:lnTo>
                <a:lnTo>
                  <a:pt x="1011" y="1509"/>
                </a:lnTo>
                <a:lnTo>
                  <a:pt x="1013" y="1506"/>
                </a:lnTo>
                <a:lnTo>
                  <a:pt x="1010" y="1506"/>
                </a:lnTo>
                <a:lnTo>
                  <a:pt x="1010" y="1503"/>
                </a:lnTo>
                <a:lnTo>
                  <a:pt x="1011" y="1502"/>
                </a:lnTo>
                <a:lnTo>
                  <a:pt x="1013" y="1502"/>
                </a:lnTo>
                <a:lnTo>
                  <a:pt x="1014" y="1502"/>
                </a:lnTo>
                <a:close/>
                <a:moveTo>
                  <a:pt x="1014" y="1514"/>
                </a:moveTo>
                <a:lnTo>
                  <a:pt x="1016" y="1514"/>
                </a:lnTo>
                <a:lnTo>
                  <a:pt x="1016" y="1512"/>
                </a:lnTo>
                <a:lnTo>
                  <a:pt x="1014" y="1512"/>
                </a:lnTo>
                <a:lnTo>
                  <a:pt x="1014" y="1514"/>
                </a:lnTo>
                <a:close/>
                <a:moveTo>
                  <a:pt x="1007" y="1510"/>
                </a:moveTo>
                <a:lnTo>
                  <a:pt x="1007" y="1513"/>
                </a:lnTo>
                <a:lnTo>
                  <a:pt x="1009" y="1513"/>
                </a:lnTo>
                <a:lnTo>
                  <a:pt x="1010" y="1510"/>
                </a:lnTo>
                <a:lnTo>
                  <a:pt x="1007" y="1510"/>
                </a:lnTo>
                <a:close/>
                <a:moveTo>
                  <a:pt x="999" y="1465"/>
                </a:moveTo>
                <a:lnTo>
                  <a:pt x="999" y="1467"/>
                </a:lnTo>
                <a:lnTo>
                  <a:pt x="1001" y="1468"/>
                </a:lnTo>
                <a:lnTo>
                  <a:pt x="1006" y="1469"/>
                </a:lnTo>
                <a:lnTo>
                  <a:pt x="1006" y="1468"/>
                </a:lnTo>
                <a:lnTo>
                  <a:pt x="1006" y="1467"/>
                </a:lnTo>
                <a:lnTo>
                  <a:pt x="1006" y="1464"/>
                </a:lnTo>
                <a:lnTo>
                  <a:pt x="1005" y="1464"/>
                </a:lnTo>
                <a:lnTo>
                  <a:pt x="1005" y="1463"/>
                </a:lnTo>
                <a:lnTo>
                  <a:pt x="1005" y="1461"/>
                </a:lnTo>
                <a:lnTo>
                  <a:pt x="1007" y="1460"/>
                </a:lnTo>
                <a:lnTo>
                  <a:pt x="1007" y="1460"/>
                </a:lnTo>
                <a:lnTo>
                  <a:pt x="1007" y="1459"/>
                </a:lnTo>
                <a:lnTo>
                  <a:pt x="1005" y="1459"/>
                </a:lnTo>
                <a:lnTo>
                  <a:pt x="1003" y="1459"/>
                </a:lnTo>
                <a:lnTo>
                  <a:pt x="1003" y="1457"/>
                </a:lnTo>
                <a:lnTo>
                  <a:pt x="1005" y="1457"/>
                </a:lnTo>
                <a:lnTo>
                  <a:pt x="1007" y="1456"/>
                </a:lnTo>
                <a:lnTo>
                  <a:pt x="1007" y="1454"/>
                </a:lnTo>
                <a:lnTo>
                  <a:pt x="1006" y="1453"/>
                </a:lnTo>
                <a:lnTo>
                  <a:pt x="1005" y="1453"/>
                </a:lnTo>
                <a:lnTo>
                  <a:pt x="1003" y="1452"/>
                </a:lnTo>
                <a:lnTo>
                  <a:pt x="1001" y="1452"/>
                </a:lnTo>
                <a:lnTo>
                  <a:pt x="999" y="1452"/>
                </a:lnTo>
                <a:lnTo>
                  <a:pt x="999" y="1450"/>
                </a:lnTo>
                <a:lnTo>
                  <a:pt x="1001" y="1449"/>
                </a:lnTo>
                <a:lnTo>
                  <a:pt x="999" y="1449"/>
                </a:lnTo>
                <a:lnTo>
                  <a:pt x="997" y="1448"/>
                </a:lnTo>
                <a:lnTo>
                  <a:pt x="994" y="1448"/>
                </a:lnTo>
                <a:lnTo>
                  <a:pt x="994" y="1445"/>
                </a:lnTo>
                <a:lnTo>
                  <a:pt x="997" y="1445"/>
                </a:lnTo>
                <a:lnTo>
                  <a:pt x="998" y="1444"/>
                </a:lnTo>
                <a:lnTo>
                  <a:pt x="998" y="1442"/>
                </a:lnTo>
                <a:lnTo>
                  <a:pt x="998" y="1441"/>
                </a:lnTo>
                <a:lnTo>
                  <a:pt x="994" y="1441"/>
                </a:lnTo>
                <a:lnTo>
                  <a:pt x="994" y="1441"/>
                </a:lnTo>
                <a:lnTo>
                  <a:pt x="991" y="1441"/>
                </a:lnTo>
                <a:lnTo>
                  <a:pt x="991" y="1442"/>
                </a:lnTo>
                <a:lnTo>
                  <a:pt x="991" y="1444"/>
                </a:lnTo>
                <a:lnTo>
                  <a:pt x="994" y="1444"/>
                </a:lnTo>
                <a:lnTo>
                  <a:pt x="994" y="1444"/>
                </a:lnTo>
                <a:lnTo>
                  <a:pt x="994" y="1445"/>
                </a:lnTo>
                <a:lnTo>
                  <a:pt x="994" y="1445"/>
                </a:lnTo>
                <a:lnTo>
                  <a:pt x="991" y="1445"/>
                </a:lnTo>
                <a:lnTo>
                  <a:pt x="991" y="1448"/>
                </a:lnTo>
                <a:lnTo>
                  <a:pt x="994" y="1448"/>
                </a:lnTo>
                <a:lnTo>
                  <a:pt x="994" y="1448"/>
                </a:lnTo>
                <a:lnTo>
                  <a:pt x="994" y="1449"/>
                </a:lnTo>
                <a:lnTo>
                  <a:pt x="994" y="1449"/>
                </a:lnTo>
                <a:lnTo>
                  <a:pt x="994" y="1450"/>
                </a:lnTo>
                <a:lnTo>
                  <a:pt x="992" y="1453"/>
                </a:lnTo>
                <a:lnTo>
                  <a:pt x="994" y="1453"/>
                </a:lnTo>
                <a:lnTo>
                  <a:pt x="992" y="1454"/>
                </a:lnTo>
                <a:lnTo>
                  <a:pt x="994" y="1456"/>
                </a:lnTo>
                <a:lnTo>
                  <a:pt x="994" y="1459"/>
                </a:lnTo>
                <a:lnTo>
                  <a:pt x="994" y="1459"/>
                </a:lnTo>
                <a:lnTo>
                  <a:pt x="994" y="1460"/>
                </a:lnTo>
                <a:lnTo>
                  <a:pt x="994" y="1461"/>
                </a:lnTo>
                <a:lnTo>
                  <a:pt x="995" y="1461"/>
                </a:lnTo>
                <a:lnTo>
                  <a:pt x="995" y="1463"/>
                </a:lnTo>
                <a:lnTo>
                  <a:pt x="995" y="1464"/>
                </a:lnTo>
                <a:lnTo>
                  <a:pt x="997" y="1464"/>
                </a:lnTo>
                <a:lnTo>
                  <a:pt x="997" y="1465"/>
                </a:lnTo>
                <a:lnTo>
                  <a:pt x="999" y="1465"/>
                </a:lnTo>
                <a:close/>
                <a:moveTo>
                  <a:pt x="995" y="1197"/>
                </a:moveTo>
                <a:lnTo>
                  <a:pt x="995" y="1197"/>
                </a:lnTo>
                <a:lnTo>
                  <a:pt x="986" y="1203"/>
                </a:lnTo>
                <a:lnTo>
                  <a:pt x="980" y="1206"/>
                </a:lnTo>
                <a:lnTo>
                  <a:pt x="983" y="1210"/>
                </a:lnTo>
                <a:lnTo>
                  <a:pt x="994" y="1203"/>
                </a:lnTo>
                <a:lnTo>
                  <a:pt x="998" y="1200"/>
                </a:lnTo>
                <a:lnTo>
                  <a:pt x="997" y="1197"/>
                </a:lnTo>
                <a:lnTo>
                  <a:pt x="995" y="1197"/>
                </a:lnTo>
                <a:close/>
                <a:moveTo>
                  <a:pt x="990" y="1220"/>
                </a:moveTo>
                <a:lnTo>
                  <a:pt x="990" y="1222"/>
                </a:lnTo>
                <a:lnTo>
                  <a:pt x="991" y="1220"/>
                </a:lnTo>
                <a:lnTo>
                  <a:pt x="991" y="1219"/>
                </a:lnTo>
                <a:lnTo>
                  <a:pt x="990" y="1218"/>
                </a:lnTo>
                <a:lnTo>
                  <a:pt x="990" y="1216"/>
                </a:lnTo>
                <a:lnTo>
                  <a:pt x="988" y="1218"/>
                </a:lnTo>
                <a:lnTo>
                  <a:pt x="990" y="1218"/>
                </a:lnTo>
                <a:lnTo>
                  <a:pt x="988" y="1219"/>
                </a:lnTo>
                <a:lnTo>
                  <a:pt x="990" y="1220"/>
                </a:lnTo>
                <a:close/>
                <a:moveTo>
                  <a:pt x="980" y="1230"/>
                </a:moveTo>
                <a:lnTo>
                  <a:pt x="982" y="1231"/>
                </a:lnTo>
                <a:lnTo>
                  <a:pt x="983" y="1234"/>
                </a:lnTo>
                <a:lnTo>
                  <a:pt x="987" y="1231"/>
                </a:lnTo>
                <a:lnTo>
                  <a:pt x="986" y="1230"/>
                </a:lnTo>
                <a:lnTo>
                  <a:pt x="984" y="1229"/>
                </a:lnTo>
                <a:lnTo>
                  <a:pt x="982" y="1229"/>
                </a:lnTo>
                <a:lnTo>
                  <a:pt x="980" y="1230"/>
                </a:lnTo>
                <a:close/>
                <a:moveTo>
                  <a:pt x="984" y="1235"/>
                </a:moveTo>
                <a:lnTo>
                  <a:pt x="986" y="1238"/>
                </a:lnTo>
                <a:lnTo>
                  <a:pt x="990" y="1235"/>
                </a:lnTo>
                <a:lnTo>
                  <a:pt x="990" y="1234"/>
                </a:lnTo>
                <a:lnTo>
                  <a:pt x="991" y="1235"/>
                </a:lnTo>
                <a:lnTo>
                  <a:pt x="991" y="1237"/>
                </a:lnTo>
                <a:lnTo>
                  <a:pt x="992" y="1237"/>
                </a:lnTo>
                <a:lnTo>
                  <a:pt x="992" y="1238"/>
                </a:lnTo>
                <a:lnTo>
                  <a:pt x="992" y="1240"/>
                </a:lnTo>
                <a:lnTo>
                  <a:pt x="990" y="1241"/>
                </a:lnTo>
                <a:lnTo>
                  <a:pt x="991" y="1244"/>
                </a:lnTo>
                <a:lnTo>
                  <a:pt x="991" y="1245"/>
                </a:lnTo>
                <a:lnTo>
                  <a:pt x="992" y="1246"/>
                </a:lnTo>
                <a:lnTo>
                  <a:pt x="994" y="1248"/>
                </a:lnTo>
                <a:lnTo>
                  <a:pt x="994" y="1250"/>
                </a:lnTo>
                <a:lnTo>
                  <a:pt x="994" y="1250"/>
                </a:lnTo>
                <a:lnTo>
                  <a:pt x="994" y="1252"/>
                </a:lnTo>
                <a:lnTo>
                  <a:pt x="995" y="1250"/>
                </a:lnTo>
                <a:lnTo>
                  <a:pt x="997" y="1253"/>
                </a:lnTo>
                <a:lnTo>
                  <a:pt x="998" y="1252"/>
                </a:lnTo>
                <a:lnTo>
                  <a:pt x="997" y="1249"/>
                </a:lnTo>
                <a:lnTo>
                  <a:pt x="995" y="1248"/>
                </a:lnTo>
                <a:lnTo>
                  <a:pt x="995" y="1246"/>
                </a:lnTo>
                <a:lnTo>
                  <a:pt x="994" y="1245"/>
                </a:lnTo>
                <a:lnTo>
                  <a:pt x="995" y="1245"/>
                </a:lnTo>
                <a:lnTo>
                  <a:pt x="998" y="1242"/>
                </a:lnTo>
                <a:lnTo>
                  <a:pt x="999" y="1244"/>
                </a:lnTo>
                <a:lnTo>
                  <a:pt x="999" y="1245"/>
                </a:lnTo>
                <a:lnTo>
                  <a:pt x="997" y="1248"/>
                </a:lnTo>
                <a:lnTo>
                  <a:pt x="998" y="1249"/>
                </a:lnTo>
                <a:lnTo>
                  <a:pt x="999" y="1250"/>
                </a:lnTo>
                <a:lnTo>
                  <a:pt x="999" y="1252"/>
                </a:lnTo>
                <a:lnTo>
                  <a:pt x="1006" y="1248"/>
                </a:lnTo>
                <a:lnTo>
                  <a:pt x="1005" y="1248"/>
                </a:lnTo>
                <a:lnTo>
                  <a:pt x="1003" y="1244"/>
                </a:lnTo>
                <a:lnTo>
                  <a:pt x="1002" y="1244"/>
                </a:lnTo>
                <a:lnTo>
                  <a:pt x="1001" y="1238"/>
                </a:lnTo>
                <a:lnTo>
                  <a:pt x="998" y="1234"/>
                </a:lnTo>
                <a:lnTo>
                  <a:pt x="995" y="1230"/>
                </a:lnTo>
                <a:lnTo>
                  <a:pt x="994" y="1227"/>
                </a:lnTo>
                <a:lnTo>
                  <a:pt x="994" y="1227"/>
                </a:lnTo>
                <a:lnTo>
                  <a:pt x="995" y="1226"/>
                </a:lnTo>
                <a:lnTo>
                  <a:pt x="997" y="1226"/>
                </a:lnTo>
                <a:lnTo>
                  <a:pt x="994" y="1220"/>
                </a:lnTo>
                <a:lnTo>
                  <a:pt x="994" y="1219"/>
                </a:lnTo>
                <a:lnTo>
                  <a:pt x="997" y="1218"/>
                </a:lnTo>
                <a:lnTo>
                  <a:pt x="998" y="1218"/>
                </a:lnTo>
                <a:lnTo>
                  <a:pt x="997" y="1216"/>
                </a:lnTo>
                <a:lnTo>
                  <a:pt x="997" y="1215"/>
                </a:lnTo>
                <a:lnTo>
                  <a:pt x="995" y="1216"/>
                </a:lnTo>
                <a:lnTo>
                  <a:pt x="994" y="1218"/>
                </a:lnTo>
                <a:lnTo>
                  <a:pt x="994" y="1218"/>
                </a:lnTo>
                <a:lnTo>
                  <a:pt x="994" y="1216"/>
                </a:lnTo>
                <a:lnTo>
                  <a:pt x="995" y="1214"/>
                </a:lnTo>
                <a:lnTo>
                  <a:pt x="995" y="1212"/>
                </a:lnTo>
                <a:lnTo>
                  <a:pt x="994" y="1214"/>
                </a:lnTo>
                <a:lnTo>
                  <a:pt x="994" y="1215"/>
                </a:lnTo>
                <a:lnTo>
                  <a:pt x="992" y="1215"/>
                </a:lnTo>
                <a:lnTo>
                  <a:pt x="991" y="1216"/>
                </a:lnTo>
                <a:lnTo>
                  <a:pt x="991" y="1218"/>
                </a:lnTo>
                <a:lnTo>
                  <a:pt x="992" y="1219"/>
                </a:lnTo>
                <a:lnTo>
                  <a:pt x="992" y="1220"/>
                </a:lnTo>
                <a:lnTo>
                  <a:pt x="994" y="1220"/>
                </a:lnTo>
                <a:lnTo>
                  <a:pt x="994" y="1220"/>
                </a:lnTo>
                <a:lnTo>
                  <a:pt x="994" y="1222"/>
                </a:lnTo>
                <a:lnTo>
                  <a:pt x="992" y="1222"/>
                </a:lnTo>
                <a:lnTo>
                  <a:pt x="991" y="1222"/>
                </a:lnTo>
                <a:lnTo>
                  <a:pt x="991" y="1223"/>
                </a:lnTo>
                <a:lnTo>
                  <a:pt x="990" y="1225"/>
                </a:lnTo>
                <a:lnTo>
                  <a:pt x="987" y="1226"/>
                </a:lnTo>
                <a:lnTo>
                  <a:pt x="988" y="1229"/>
                </a:lnTo>
                <a:lnTo>
                  <a:pt x="987" y="1230"/>
                </a:lnTo>
                <a:lnTo>
                  <a:pt x="987" y="1230"/>
                </a:lnTo>
                <a:lnTo>
                  <a:pt x="988" y="1230"/>
                </a:lnTo>
                <a:lnTo>
                  <a:pt x="990" y="1230"/>
                </a:lnTo>
                <a:lnTo>
                  <a:pt x="990" y="1227"/>
                </a:lnTo>
                <a:lnTo>
                  <a:pt x="991" y="1227"/>
                </a:lnTo>
                <a:lnTo>
                  <a:pt x="992" y="1226"/>
                </a:lnTo>
                <a:lnTo>
                  <a:pt x="994" y="1227"/>
                </a:lnTo>
                <a:lnTo>
                  <a:pt x="992" y="1229"/>
                </a:lnTo>
                <a:lnTo>
                  <a:pt x="992" y="1230"/>
                </a:lnTo>
                <a:lnTo>
                  <a:pt x="992" y="1230"/>
                </a:lnTo>
                <a:lnTo>
                  <a:pt x="991" y="1230"/>
                </a:lnTo>
                <a:lnTo>
                  <a:pt x="988" y="1231"/>
                </a:lnTo>
                <a:lnTo>
                  <a:pt x="990" y="1233"/>
                </a:lnTo>
                <a:lnTo>
                  <a:pt x="988" y="1233"/>
                </a:lnTo>
                <a:lnTo>
                  <a:pt x="984" y="1235"/>
                </a:lnTo>
                <a:close/>
                <a:moveTo>
                  <a:pt x="1010" y="1395"/>
                </a:moveTo>
                <a:lnTo>
                  <a:pt x="1010" y="1395"/>
                </a:lnTo>
                <a:lnTo>
                  <a:pt x="1009" y="1393"/>
                </a:lnTo>
                <a:lnTo>
                  <a:pt x="1007" y="1395"/>
                </a:lnTo>
                <a:lnTo>
                  <a:pt x="1010" y="1395"/>
                </a:lnTo>
                <a:close/>
                <a:moveTo>
                  <a:pt x="1009" y="1484"/>
                </a:moveTo>
                <a:lnTo>
                  <a:pt x="1009" y="1486"/>
                </a:lnTo>
                <a:lnTo>
                  <a:pt x="1010" y="1486"/>
                </a:lnTo>
                <a:lnTo>
                  <a:pt x="1010" y="1484"/>
                </a:lnTo>
                <a:lnTo>
                  <a:pt x="1009" y="1484"/>
                </a:lnTo>
                <a:close/>
                <a:moveTo>
                  <a:pt x="1009" y="1216"/>
                </a:moveTo>
                <a:lnTo>
                  <a:pt x="1006" y="1212"/>
                </a:lnTo>
                <a:lnTo>
                  <a:pt x="1003" y="1208"/>
                </a:lnTo>
                <a:lnTo>
                  <a:pt x="1001" y="1210"/>
                </a:lnTo>
                <a:lnTo>
                  <a:pt x="999" y="1210"/>
                </a:lnTo>
                <a:lnTo>
                  <a:pt x="1002" y="1215"/>
                </a:lnTo>
                <a:lnTo>
                  <a:pt x="1005" y="1219"/>
                </a:lnTo>
                <a:lnTo>
                  <a:pt x="1009" y="1216"/>
                </a:lnTo>
                <a:close/>
                <a:moveTo>
                  <a:pt x="1002" y="1404"/>
                </a:moveTo>
                <a:lnTo>
                  <a:pt x="1001" y="1407"/>
                </a:lnTo>
                <a:lnTo>
                  <a:pt x="1001" y="1408"/>
                </a:lnTo>
                <a:lnTo>
                  <a:pt x="999" y="1410"/>
                </a:lnTo>
                <a:lnTo>
                  <a:pt x="1002" y="1411"/>
                </a:lnTo>
                <a:lnTo>
                  <a:pt x="1002" y="1410"/>
                </a:lnTo>
                <a:lnTo>
                  <a:pt x="1003" y="1408"/>
                </a:lnTo>
                <a:lnTo>
                  <a:pt x="1005" y="1408"/>
                </a:lnTo>
                <a:lnTo>
                  <a:pt x="1002" y="1404"/>
                </a:lnTo>
                <a:close/>
                <a:moveTo>
                  <a:pt x="990" y="1427"/>
                </a:moveTo>
                <a:lnTo>
                  <a:pt x="991" y="1429"/>
                </a:lnTo>
                <a:lnTo>
                  <a:pt x="991" y="1431"/>
                </a:lnTo>
                <a:lnTo>
                  <a:pt x="994" y="1431"/>
                </a:lnTo>
                <a:lnTo>
                  <a:pt x="994" y="1429"/>
                </a:lnTo>
                <a:lnTo>
                  <a:pt x="994" y="1429"/>
                </a:lnTo>
                <a:lnTo>
                  <a:pt x="997" y="1429"/>
                </a:lnTo>
                <a:lnTo>
                  <a:pt x="997" y="1427"/>
                </a:lnTo>
                <a:lnTo>
                  <a:pt x="997" y="1427"/>
                </a:lnTo>
                <a:lnTo>
                  <a:pt x="994" y="1427"/>
                </a:lnTo>
                <a:lnTo>
                  <a:pt x="994" y="1427"/>
                </a:lnTo>
                <a:lnTo>
                  <a:pt x="994" y="1426"/>
                </a:lnTo>
                <a:lnTo>
                  <a:pt x="994" y="1425"/>
                </a:lnTo>
                <a:lnTo>
                  <a:pt x="994" y="1425"/>
                </a:lnTo>
                <a:lnTo>
                  <a:pt x="997" y="1426"/>
                </a:lnTo>
                <a:lnTo>
                  <a:pt x="997" y="1425"/>
                </a:lnTo>
                <a:lnTo>
                  <a:pt x="997" y="1423"/>
                </a:lnTo>
                <a:lnTo>
                  <a:pt x="998" y="1422"/>
                </a:lnTo>
                <a:lnTo>
                  <a:pt x="998" y="1420"/>
                </a:lnTo>
                <a:lnTo>
                  <a:pt x="999" y="1419"/>
                </a:lnTo>
                <a:lnTo>
                  <a:pt x="999" y="1418"/>
                </a:lnTo>
                <a:lnTo>
                  <a:pt x="1001" y="1416"/>
                </a:lnTo>
                <a:lnTo>
                  <a:pt x="997" y="1415"/>
                </a:lnTo>
                <a:lnTo>
                  <a:pt x="995" y="1414"/>
                </a:lnTo>
                <a:lnTo>
                  <a:pt x="997" y="1412"/>
                </a:lnTo>
                <a:lnTo>
                  <a:pt x="998" y="1414"/>
                </a:lnTo>
                <a:lnTo>
                  <a:pt x="1001" y="1414"/>
                </a:lnTo>
                <a:lnTo>
                  <a:pt x="1001" y="1412"/>
                </a:lnTo>
                <a:lnTo>
                  <a:pt x="998" y="1411"/>
                </a:lnTo>
                <a:lnTo>
                  <a:pt x="999" y="1411"/>
                </a:lnTo>
                <a:lnTo>
                  <a:pt x="998" y="1410"/>
                </a:lnTo>
                <a:lnTo>
                  <a:pt x="995" y="1408"/>
                </a:lnTo>
                <a:lnTo>
                  <a:pt x="994" y="1410"/>
                </a:lnTo>
                <a:lnTo>
                  <a:pt x="994" y="1411"/>
                </a:lnTo>
                <a:lnTo>
                  <a:pt x="994" y="1414"/>
                </a:lnTo>
                <a:lnTo>
                  <a:pt x="994" y="1415"/>
                </a:lnTo>
                <a:lnTo>
                  <a:pt x="992" y="1416"/>
                </a:lnTo>
                <a:lnTo>
                  <a:pt x="992" y="1418"/>
                </a:lnTo>
                <a:lnTo>
                  <a:pt x="991" y="1419"/>
                </a:lnTo>
                <a:lnTo>
                  <a:pt x="991" y="1420"/>
                </a:lnTo>
                <a:lnTo>
                  <a:pt x="991" y="1422"/>
                </a:lnTo>
                <a:lnTo>
                  <a:pt x="991" y="1423"/>
                </a:lnTo>
                <a:lnTo>
                  <a:pt x="992" y="1425"/>
                </a:lnTo>
                <a:lnTo>
                  <a:pt x="991" y="1425"/>
                </a:lnTo>
                <a:lnTo>
                  <a:pt x="991" y="1427"/>
                </a:lnTo>
                <a:lnTo>
                  <a:pt x="990" y="1427"/>
                </a:lnTo>
                <a:close/>
                <a:moveTo>
                  <a:pt x="994" y="1439"/>
                </a:moveTo>
                <a:lnTo>
                  <a:pt x="998" y="1439"/>
                </a:lnTo>
                <a:lnTo>
                  <a:pt x="997" y="1437"/>
                </a:lnTo>
                <a:lnTo>
                  <a:pt x="994" y="1437"/>
                </a:lnTo>
                <a:lnTo>
                  <a:pt x="994" y="1438"/>
                </a:lnTo>
                <a:lnTo>
                  <a:pt x="994" y="1439"/>
                </a:lnTo>
                <a:close/>
                <a:moveTo>
                  <a:pt x="994" y="1434"/>
                </a:moveTo>
                <a:lnTo>
                  <a:pt x="997" y="1434"/>
                </a:lnTo>
                <a:lnTo>
                  <a:pt x="997" y="1433"/>
                </a:lnTo>
                <a:lnTo>
                  <a:pt x="994" y="1433"/>
                </a:lnTo>
                <a:lnTo>
                  <a:pt x="994" y="1433"/>
                </a:lnTo>
                <a:lnTo>
                  <a:pt x="991" y="1433"/>
                </a:lnTo>
                <a:lnTo>
                  <a:pt x="991" y="1434"/>
                </a:lnTo>
                <a:lnTo>
                  <a:pt x="994" y="1434"/>
                </a:lnTo>
                <a:lnTo>
                  <a:pt x="994" y="1434"/>
                </a:lnTo>
                <a:close/>
                <a:moveTo>
                  <a:pt x="1014" y="1214"/>
                </a:moveTo>
                <a:lnTo>
                  <a:pt x="1017" y="1218"/>
                </a:lnTo>
                <a:lnTo>
                  <a:pt x="1018" y="1216"/>
                </a:lnTo>
                <a:lnTo>
                  <a:pt x="1020" y="1215"/>
                </a:lnTo>
                <a:lnTo>
                  <a:pt x="1021" y="1215"/>
                </a:lnTo>
                <a:lnTo>
                  <a:pt x="1020" y="1211"/>
                </a:lnTo>
                <a:lnTo>
                  <a:pt x="1018" y="1210"/>
                </a:lnTo>
                <a:lnTo>
                  <a:pt x="1020" y="1210"/>
                </a:lnTo>
                <a:lnTo>
                  <a:pt x="1021" y="1211"/>
                </a:lnTo>
                <a:lnTo>
                  <a:pt x="1022" y="1214"/>
                </a:lnTo>
                <a:lnTo>
                  <a:pt x="1024" y="1214"/>
                </a:lnTo>
                <a:lnTo>
                  <a:pt x="1024" y="1212"/>
                </a:lnTo>
                <a:lnTo>
                  <a:pt x="1025" y="1211"/>
                </a:lnTo>
                <a:lnTo>
                  <a:pt x="1026" y="1211"/>
                </a:lnTo>
                <a:lnTo>
                  <a:pt x="1026" y="1210"/>
                </a:lnTo>
                <a:lnTo>
                  <a:pt x="1026" y="1210"/>
                </a:lnTo>
                <a:lnTo>
                  <a:pt x="1028" y="1210"/>
                </a:lnTo>
                <a:lnTo>
                  <a:pt x="1028" y="1211"/>
                </a:lnTo>
                <a:lnTo>
                  <a:pt x="1029" y="1211"/>
                </a:lnTo>
                <a:lnTo>
                  <a:pt x="1029" y="1210"/>
                </a:lnTo>
                <a:lnTo>
                  <a:pt x="1029" y="1208"/>
                </a:lnTo>
                <a:lnTo>
                  <a:pt x="1031" y="1208"/>
                </a:lnTo>
                <a:lnTo>
                  <a:pt x="1031" y="1207"/>
                </a:lnTo>
                <a:lnTo>
                  <a:pt x="1032" y="1207"/>
                </a:lnTo>
                <a:lnTo>
                  <a:pt x="1032" y="1206"/>
                </a:lnTo>
                <a:lnTo>
                  <a:pt x="1032" y="1204"/>
                </a:lnTo>
                <a:lnTo>
                  <a:pt x="1031" y="1204"/>
                </a:lnTo>
                <a:lnTo>
                  <a:pt x="1029" y="1203"/>
                </a:lnTo>
                <a:lnTo>
                  <a:pt x="1031" y="1201"/>
                </a:lnTo>
                <a:lnTo>
                  <a:pt x="1029" y="1200"/>
                </a:lnTo>
                <a:lnTo>
                  <a:pt x="1029" y="1199"/>
                </a:lnTo>
                <a:lnTo>
                  <a:pt x="1029" y="1197"/>
                </a:lnTo>
                <a:lnTo>
                  <a:pt x="1031" y="1197"/>
                </a:lnTo>
                <a:lnTo>
                  <a:pt x="1031" y="1197"/>
                </a:lnTo>
                <a:lnTo>
                  <a:pt x="1025" y="1200"/>
                </a:lnTo>
                <a:lnTo>
                  <a:pt x="1025" y="1201"/>
                </a:lnTo>
                <a:lnTo>
                  <a:pt x="1024" y="1199"/>
                </a:lnTo>
                <a:lnTo>
                  <a:pt x="1022" y="1197"/>
                </a:lnTo>
                <a:lnTo>
                  <a:pt x="1022" y="1197"/>
                </a:lnTo>
                <a:lnTo>
                  <a:pt x="1021" y="1196"/>
                </a:lnTo>
                <a:lnTo>
                  <a:pt x="1020" y="1195"/>
                </a:lnTo>
                <a:lnTo>
                  <a:pt x="1018" y="1193"/>
                </a:lnTo>
                <a:lnTo>
                  <a:pt x="1018" y="1192"/>
                </a:lnTo>
                <a:lnTo>
                  <a:pt x="1017" y="1191"/>
                </a:lnTo>
                <a:lnTo>
                  <a:pt x="1017" y="1189"/>
                </a:lnTo>
                <a:lnTo>
                  <a:pt x="1017" y="1188"/>
                </a:lnTo>
                <a:lnTo>
                  <a:pt x="1016" y="1186"/>
                </a:lnTo>
                <a:lnTo>
                  <a:pt x="1014" y="1185"/>
                </a:lnTo>
                <a:lnTo>
                  <a:pt x="1014" y="1184"/>
                </a:lnTo>
                <a:lnTo>
                  <a:pt x="1013" y="1182"/>
                </a:lnTo>
                <a:lnTo>
                  <a:pt x="1011" y="1184"/>
                </a:lnTo>
                <a:lnTo>
                  <a:pt x="1010" y="1184"/>
                </a:lnTo>
                <a:lnTo>
                  <a:pt x="1009" y="1185"/>
                </a:lnTo>
                <a:lnTo>
                  <a:pt x="1009" y="1186"/>
                </a:lnTo>
                <a:lnTo>
                  <a:pt x="1007" y="1186"/>
                </a:lnTo>
                <a:lnTo>
                  <a:pt x="1006" y="1188"/>
                </a:lnTo>
                <a:lnTo>
                  <a:pt x="1006" y="1189"/>
                </a:lnTo>
                <a:lnTo>
                  <a:pt x="1003" y="1192"/>
                </a:lnTo>
                <a:lnTo>
                  <a:pt x="999" y="1193"/>
                </a:lnTo>
                <a:lnTo>
                  <a:pt x="995" y="1196"/>
                </a:lnTo>
                <a:lnTo>
                  <a:pt x="997" y="1196"/>
                </a:lnTo>
                <a:lnTo>
                  <a:pt x="997" y="1197"/>
                </a:lnTo>
                <a:lnTo>
                  <a:pt x="998" y="1197"/>
                </a:lnTo>
                <a:lnTo>
                  <a:pt x="999" y="1199"/>
                </a:lnTo>
                <a:lnTo>
                  <a:pt x="1003" y="1197"/>
                </a:lnTo>
                <a:lnTo>
                  <a:pt x="1005" y="1197"/>
                </a:lnTo>
                <a:lnTo>
                  <a:pt x="1009" y="1195"/>
                </a:lnTo>
                <a:lnTo>
                  <a:pt x="1010" y="1195"/>
                </a:lnTo>
                <a:lnTo>
                  <a:pt x="1010" y="1196"/>
                </a:lnTo>
                <a:lnTo>
                  <a:pt x="1010" y="1197"/>
                </a:lnTo>
                <a:lnTo>
                  <a:pt x="1006" y="1197"/>
                </a:lnTo>
                <a:lnTo>
                  <a:pt x="1001" y="1201"/>
                </a:lnTo>
                <a:lnTo>
                  <a:pt x="1003" y="1206"/>
                </a:lnTo>
                <a:lnTo>
                  <a:pt x="1003" y="1207"/>
                </a:lnTo>
                <a:lnTo>
                  <a:pt x="1007" y="1211"/>
                </a:lnTo>
                <a:lnTo>
                  <a:pt x="1010" y="1210"/>
                </a:lnTo>
                <a:lnTo>
                  <a:pt x="1007" y="1212"/>
                </a:lnTo>
                <a:lnTo>
                  <a:pt x="1009" y="1214"/>
                </a:lnTo>
                <a:lnTo>
                  <a:pt x="1009" y="1215"/>
                </a:lnTo>
                <a:lnTo>
                  <a:pt x="1010" y="1215"/>
                </a:lnTo>
                <a:lnTo>
                  <a:pt x="1013" y="1214"/>
                </a:lnTo>
                <a:lnTo>
                  <a:pt x="1014" y="1214"/>
                </a:lnTo>
                <a:close/>
                <a:moveTo>
                  <a:pt x="1016" y="1381"/>
                </a:moveTo>
                <a:lnTo>
                  <a:pt x="1017" y="1382"/>
                </a:lnTo>
                <a:lnTo>
                  <a:pt x="1018" y="1385"/>
                </a:lnTo>
                <a:lnTo>
                  <a:pt x="1020" y="1384"/>
                </a:lnTo>
                <a:lnTo>
                  <a:pt x="1021" y="1384"/>
                </a:lnTo>
                <a:lnTo>
                  <a:pt x="1022" y="1382"/>
                </a:lnTo>
                <a:lnTo>
                  <a:pt x="1022" y="1381"/>
                </a:lnTo>
                <a:lnTo>
                  <a:pt x="1021" y="1380"/>
                </a:lnTo>
                <a:lnTo>
                  <a:pt x="1020" y="1378"/>
                </a:lnTo>
                <a:lnTo>
                  <a:pt x="1017" y="1381"/>
                </a:lnTo>
                <a:lnTo>
                  <a:pt x="1016" y="1381"/>
                </a:lnTo>
                <a:close/>
                <a:moveTo>
                  <a:pt x="1058" y="1295"/>
                </a:moveTo>
                <a:lnTo>
                  <a:pt x="1059" y="1295"/>
                </a:lnTo>
                <a:lnTo>
                  <a:pt x="1058" y="1295"/>
                </a:lnTo>
                <a:lnTo>
                  <a:pt x="1056" y="1295"/>
                </a:lnTo>
                <a:lnTo>
                  <a:pt x="1045" y="1306"/>
                </a:lnTo>
                <a:lnTo>
                  <a:pt x="1044" y="1310"/>
                </a:lnTo>
                <a:lnTo>
                  <a:pt x="1058" y="1295"/>
                </a:lnTo>
                <a:close/>
                <a:moveTo>
                  <a:pt x="1063" y="1308"/>
                </a:moveTo>
                <a:lnTo>
                  <a:pt x="1063" y="1306"/>
                </a:lnTo>
                <a:lnTo>
                  <a:pt x="1059" y="1309"/>
                </a:lnTo>
                <a:lnTo>
                  <a:pt x="1063" y="1313"/>
                </a:lnTo>
                <a:lnTo>
                  <a:pt x="1065" y="1310"/>
                </a:lnTo>
                <a:lnTo>
                  <a:pt x="1065" y="1309"/>
                </a:lnTo>
                <a:lnTo>
                  <a:pt x="1063" y="1308"/>
                </a:lnTo>
                <a:close/>
                <a:moveTo>
                  <a:pt x="1063" y="1177"/>
                </a:moveTo>
                <a:lnTo>
                  <a:pt x="1063" y="1176"/>
                </a:lnTo>
                <a:lnTo>
                  <a:pt x="1062" y="1176"/>
                </a:lnTo>
                <a:lnTo>
                  <a:pt x="1062" y="1174"/>
                </a:lnTo>
                <a:lnTo>
                  <a:pt x="1060" y="1174"/>
                </a:lnTo>
                <a:lnTo>
                  <a:pt x="1060" y="1173"/>
                </a:lnTo>
                <a:lnTo>
                  <a:pt x="1059" y="1174"/>
                </a:lnTo>
                <a:lnTo>
                  <a:pt x="1058" y="1173"/>
                </a:lnTo>
                <a:lnTo>
                  <a:pt x="1054" y="1176"/>
                </a:lnTo>
                <a:lnTo>
                  <a:pt x="1051" y="1178"/>
                </a:lnTo>
                <a:lnTo>
                  <a:pt x="1055" y="1182"/>
                </a:lnTo>
                <a:lnTo>
                  <a:pt x="1055" y="1181"/>
                </a:lnTo>
                <a:lnTo>
                  <a:pt x="1056" y="1181"/>
                </a:lnTo>
                <a:lnTo>
                  <a:pt x="1056" y="1180"/>
                </a:lnTo>
                <a:lnTo>
                  <a:pt x="1058" y="1180"/>
                </a:lnTo>
                <a:lnTo>
                  <a:pt x="1059" y="1181"/>
                </a:lnTo>
                <a:lnTo>
                  <a:pt x="1059" y="1181"/>
                </a:lnTo>
                <a:lnTo>
                  <a:pt x="1059" y="1180"/>
                </a:lnTo>
                <a:lnTo>
                  <a:pt x="1060" y="1180"/>
                </a:lnTo>
                <a:lnTo>
                  <a:pt x="1062" y="1180"/>
                </a:lnTo>
                <a:lnTo>
                  <a:pt x="1063" y="1180"/>
                </a:lnTo>
                <a:lnTo>
                  <a:pt x="1065" y="1178"/>
                </a:lnTo>
                <a:lnTo>
                  <a:pt x="1065" y="1177"/>
                </a:lnTo>
                <a:lnTo>
                  <a:pt x="1063" y="1177"/>
                </a:lnTo>
                <a:close/>
                <a:moveTo>
                  <a:pt x="961" y="1135"/>
                </a:moveTo>
                <a:lnTo>
                  <a:pt x="960" y="1136"/>
                </a:lnTo>
                <a:lnTo>
                  <a:pt x="963" y="1142"/>
                </a:lnTo>
                <a:lnTo>
                  <a:pt x="965" y="1139"/>
                </a:lnTo>
                <a:lnTo>
                  <a:pt x="961" y="1133"/>
                </a:lnTo>
                <a:lnTo>
                  <a:pt x="961" y="1135"/>
                </a:lnTo>
                <a:close/>
                <a:moveTo>
                  <a:pt x="954" y="1129"/>
                </a:moveTo>
                <a:lnTo>
                  <a:pt x="956" y="1131"/>
                </a:lnTo>
                <a:lnTo>
                  <a:pt x="960" y="1128"/>
                </a:lnTo>
                <a:lnTo>
                  <a:pt x="960" y="1127"/>
                </a:lnTo>
                <a:lnTo>
                  <a:pt x="958" y="1125"/>
                </a:lnTo>
                <a:lnTo>
                  <a:pt x="957" y="1127"/>
                </a:lnTo>
                <a:lnTo>
                  <a:pt x="956" y="1127"/>
                </a:lnTo>
                <a:lnTo>
                  <a:pt x="956" y="1128"/>
                </a:lnTo>
                <a:lnTo>
                  <a:pt x="954" y="1128"/>
                </a:lnTo>
                <a:lnTo>
                  <a:pt x="954" y="1129"/>
                </a:lnTo>
                <a:close/>
                <a:moveTo>
                  <a:pt x="915" y="1188"/>
                </a:moveTo>
                <a:lnTo>
                  <a:pt x="912" y="1191"/>
                </a:lnTo>
                <a:lnTo>
                  <a:pt x="908" y="1189"/>
                </a:lnTo>
                <a:lnTo>
                  <a:pt x="907" y="1188"/>
                </a:lnTo>
                <a:lnTo>
                  <a:pt x="903" y="1186"/>
                </a:lnTo>
                <a:lnTo>
                  <a:pt x="899" y="1184"/>
                </a:lnTo>
                <a:lnTo>
                  <a:pt x="897" y="1184"/>
                </a:lnTo>
                <a:lnTo>
                  <a:pt x="896" y="1185"/>
                </a:lnTo>
                <a:lnTo>
                  <a:pt x="896" y="1185"/>
                </a:lnTo>
                <a:lnTo>
                  <a:pt x="896" y="1186"/>
                </a:lnTo>
                <a:lnTo>
                  <a:pt x="899" y="1188"/>
                </a:lnTo>
                <a:lnTo>
                  <a:pt x="899" y="1189"/>
                </a:lnTo>
                <a:lnTo>
                  <a:pt x="897" y="1192"/>
                </a:lnTo>
                <a:lnTo>
                  <a:pt x="900" y="1193"/>
                </a:lnTo>
                <a:lnTo>
                  <a:pt x="901" y="1193"/>
                </a:lnTo>
                <a:lnTo>
                  <a:pt x="904" y="1195"/>
                </a:lnTo>
                <a:lnTo>
                  <a:pt x="905" y="1196"/>
                </a:lnTo>
                <a:lnTo>
                  <a:pt x="907" y="1196"/>
                </a:lnTo>
                <a:lnTo>
                  <a:pt x="908" y="1197"/>
                </a:lnTo>
                <a:lnTo>
                  <a:pt x="910" y="1197"/>
                </a:lnTo>
                <a:lnTo>
                  <a:pt x="911" y="1197"/>
                </a:lnTo>
                <a:lnTo>
                  <a:pt x="912" y="1197"/>
                </a:lnTo>
                <a:lnTo>
                  <a:pt x="914" y="1199"/>
                </a:lnTo>
                <a:lnTo>
                  <a:pt x="915" y="1199"/>
                </a:lnTo>
                <a:lnTo>
                  <a:pt x="916" y="1200"/>
                </a:lnTo>
                <a:lnTo>
                  <a:pt x="918" y="1200"/>
                </a:lnTo>
                <a:lnTo>
                  <a:pt x="919" y="1201"/>
                </a:lnTo>
                <a:lnTo>
                  <a:pt x="920" y="1201"/>
                </a:lnTo>
                <a:lnTo>
                  <a:pt x="922" y="1203"/>
                </a:lnTo>
                <a:lnTo>
                  <a:pt x="923" y="1203"/>
                </a:lnTo>
                <a:lnTo>
                  <a:pt x="924" y="1203"/>
                </a:lnTo>
                <a:lnTo>
                  <a:pt x="926" y="1204"/>
                </a:lnTo>
                <a:lnTo>
                  <a:pt x="929" y="1206"/>
                </a:lnTo>
                <a:lnTo>
                  <a:pt x="927" y="1207"/>
                </a:lnTo>
                <a:lnTo>
                  <a:pt x="927" y="1208"/>
                </a:lnTo>
                <a:lnTo>
                  <a:pt x="927" y="1211"/>
                </a:lnTo>
                <a:lnTo>
                  <a:pt x="929" y="1211"/>
                </a:lnTo>
                <a:lnTo>
                  <a:pt x="929" y="1211"/>
                </a:lnTo>
                <a:lnTo>
                  <a:pt x="930" y="1211"/>
                </a:lnTo>
                <a:lnTo>
                  <a:pt x="933" y="1211"/>
                </a:lnTo>
                <a:lnTo>
                  <a:pt x="934" y="1211"/>
                </a:lnTo>
                <a:lnTo>
                  <a:pt x="935" y="1211"/>
                </a:lnTo>
                <a:lnTo>
                  <a:pt x="938" y="1210"/>
                </a:lnTo>
                <a:lnTo>
                  <a:pt x="939" y="1207"/>
                </a:lnTo>
                <a:lnTo>
                  <a:pt x="941" y="1210"/>
                </a:lnTo>
                <a:lnTo>
                  <a:pt x="942" y="1211"/>
                </a:lnTo>
                <a:lnTo>
                  <a:pt x="939" y="1212"/>
                </a:lnTo>
                <a:lnTo>
                  <a:pt x="938" y="1212"/>
                </a:lnTo>
                <a:lnTo>
                  <a:pt x="939" y="1211"/>
                </a:lnTo>
                <a:lnTo>
                  <a:pt x="938" y="1211"/>
                </a:lnTo>
                <a:lnTo>
                  <a:pt x="935" y="1212"/>
                </a:lnTo>
                <a:lnTo>
                  <a:pt x="933" y="1212"/>
                </a:lnTo>
                <a:lnTo>
                  <a:pt x="929" y="1212"/>
                </a:lnTo>
                <a:lnTo>
                  <a:pt x="929" y="1212"/>
                </a:lnTo>
                <a:lnTo>
                  <a:pt x="927" y="1212"/>
                </a:lnTo>
                <a:lnTo>
                  <a:pt x="926" y="1212"/>
                </a:lnTo>
                <a:lnTo>
                  <a:pt x="926" y="1214"/>
                </a:lnTo>
                <a:lnTo>
                  <a:pt x="926" y="1215"/>
                </a:lnTo>
                <a:lnTo>
                  <a:pt x="926" y="1216"/>
                </a:lnTo>
                <a:lnTo>
                  <a:pt x="924" y="1216"/>
                </a:lnTo>
                <a:lnTo>
                  <a:pt x="920" y="1215"/>
                </a:lnTo>
                <a:lnTo>
                  <a:pt x="920" y="1214"/>
                </a:lnTo>
                <a:lnTo>
                  <a:pt x="922" y="1212"/>
                </a:lnTo>
                <a:lnTo>
                  <a:pt x="923" y="1212"/>
                </a:lnTo>
                <a:lnTo>
                  <a:pt x="924" y="1212"/>
                </a:lnTo>
                <a:lnTo>
                  <a:pt x="924" y="1211"/>
                </a:lnTo>
                <a:lnTo>
                  <a:pt x="924" y="1210"/>
                </a:lnTo>
                <a:lnTo>
                  <a:pt x="923" y="1210"/>
                </a:lnTo>
                <a:lnTo>
                  <a:pt x="923" y="1208"/>
                </a:lnTo>
                <a:lnTo>
                  <a:pt x="922" y="1210"/>
                </a:lnTo>
                <a:lnTo>
                  <a:pt x="920" y="1210"/>
                </a:lnTo>
                <a:lnTo>
                  <a:pt x="920" y="1212"/>
                </a:lnTo>
                <a:lnTo>
                  <a:pt x="920" y="1214"/>
                </a:lnTo>
                <a:lnTo>
                  <a:pt x="919" y="1214"/>
                </a:lnTo>
                <a:lnTo>
                  <a:pt x="919" y="1212"/>
                </a:lnTo>
                <a:lnTo>
                  <a:pt x="918" y="1210"/>
                </a:lnTo>
                <a:lnTo>
                  <a:pt x="916" y="1210"/>
                </a:lnTo>
                <a:lnTo>
                  <a:pt x="915" y="1210"/>
                </a:lnTo>
                <a:lnTo>
                  <a:pt x="912" y="1211"/>
                </a:lnTo>
                <a:lnTo>
                  <a:pt x="914" y="1214"/>
                </a:lnTo>
                <a:lnTo>
                  <a:pt x="915" y="1214"/>
                </a:lnTo>
                <a:lnTo>
                  <a:pt x="916" y="1214"/>
                </a:lnTo>
                <a:lnTo>
                  <a:pt x="916" y="1215"/>
                </a:lnTo>
                <a:lnTo>
                  <a:pt x="916" y="1216"/>
                </a:lnTo>
                <a:lnTo>
                  <a:pt x="915" y="1216"/>
                </a:lnTo>
                <a:lnTo>
                  <a:pt x="915" y="1218"/>
                </a:lnTo>
                <a:lnTo>
                  <a:pt x="914" y="1218"/>
                </a:lnTo>
                <a:lnTo>
                  <a:pt x="912" y="1215"/>
                </a:lnTo>
                <a:lnTo>
                  <a:pt x="911" y="1214"/>
                </a:lnTo>
                <a:lnTo>
                  <a:pt x="911" y="1211"/>
                </a:lnTo>
                <a:lnTo>
                  <a:pt x="910" y="1211"/>
                </a:lnTo>
                <a:lnTo>
                  <a:pt x="908" y="1211"/>
                </a:lnTo>
                <a:lnTo>
                  <a:pt x="908" y="1215"/>
                </a:lnTo>
                <a:lnTo>
                  <a:pt x="908" y="1216"/>
                </a:lnTo>
                <a:lnTo>
                  <a:pt x="908" y="1218"/>
                </a:lnTo>
                <a:lnTo>
                  <a:pt x="907" y="1218"/>
                </a:lnTo>
                <a:lnTo>
                  <a:pt x="907" y="1216"/>
                </a:lnTo>
                <a:lnTo>
                  <a:pt x="905" y="1216"/>
                </a:lnTo>
                <a:lnTo>
                  <a:pt x="904" y="1216"/>
                </a:lnTo>
                <a:lnTo>
                  <a:pt x="903" y="1218"/>
                </a:lnTo>
                <a:lnTo>
                  <a:pt x="903" y="1219"/>
                </a:lnTo>
                <a:lnTo>
                  <a:pt x="901" y="1220"/>
                </a:lnTo>
                <a:lnTo>
                  <a:pt x="901" y="1222"/>
                </a:lnTo>
                <a:lnTo>
                  <a:pt x="900" y="1223"/>
                </a:lnTo>
                <a:lnTo>
                  <a:pt x="897" y="1226"/>
                </a:lnTo>
                <a:lnTo>
                  <a:pt x="896" y="1227"/>
                </a:lnTo>
                <a:lnTo>
                  <a:pt x="897" y="1230"/>
                </a:lnTo>
                <a:lnTo>
                  <a:pt x="899" y="1230"/>
                </a:lnTo>
                <a:lnTo>
                  <a:pt x="900" y="1230"/>
                </a:lnTo>
                <a:lnTo>
                  <a:pt x="900" y="1231"/>
                </a:lnTo>
                <a:lnTo>
                  <a:pt x="903" y="1233"/>
                </a:lnTo>
                <a:lnTo>
                  <a:pt x="904" y="1231"/>
                </a:lnTo>
                <a:lnTo>
                  <a:pt x="905" y="1231"/>
                </a:lnTo>
                <a:lnTo>
                  <a:pt x="907" y="1233"/>
                </a:lnTo>
                <a:lnTo>
                  <a:pt x="907" y="1234"/>
                </a:lnTo>
                <a:lnTo>
                  <a:pt x="908" y="1234"/>
                </a:lnTo>
                <a:lnTo>
                  <a:pt x="908" y="1235"/>
                </a:lnTo>
                <a:lnTo>
                  <a:pt x="907" y="1237"/>
                </a:lnTo>
                <a:lnTo>
                  <a:pt x="905" y="1240"/>
                </a:lnTo>
                <a:lnTo>
                  <a:pt x="907" y="1242"/>
                </a:lnTo>
                <a:lnTo>
                  <a:pt x="907" y="1244"/>
                </a:lnTo>
                <a:lnTo>
                  <a:pt x="908" y="1246"/>
                </a:lnTo>
                <a:lnTo>
                  <a:pt x="911" y="1245"/>
                </a:lnTo>
                <a:lnTo>
                  <a:pt x="912" y="1244"/>
                </a:lnTo>
                <a:lnTo>
                  <a:pt x="912" y="1245"/>
                </a:lnTo>
                <a:lnTo>
                  <a:pt x="912" y="1246"/>
                </a:lnTo>
                <a:lnTo>
                  <a:pt x="908" y="1248"/>
                </a:lnTo>
                <a:lnTo>
                  <a:pt x="910" y="1250"/>
                </a:lnTo>
                <a:lnTo>
                  <a:pt x="912" y="1248"/>
                </a:lnTo>
                <a:lnTo>
                  <a:pt x="914" y="1248"/>
                </a:lnTo>
                <a:lnTo>
                  <a:pt x="915" y="1249"/>
                </a:lnTo>
                <a:lnTo>
                  <a:pt x="914" y="1250"/>
                </a:lnTo>
                <a:lnTo>
                  <a:pt x="910" y="1252"/>
                </a:lnTo>
                <a:lnTo>
                  <a:pt x="911" y="1253"/>
                </a:lnTo>
                <a:lnTo>
                  <a:pt x="911" y="1256"/>
                </a:lnTo>
                <a:lnTo>
                  <a:pt x="912" y="1257"/>
                </a:lnTo>
                <a:lnTo>
                  <a:pt x="912" y="1259"/>
                </a:lnTo>
                <a:lnTo>
                  <a:pt x="914" y="1261"/>
                </a:lnTo>
                <a:lnTo>
                  <a:pt x="914" y="1263"/>
                </a:lnTo>
                <a:lnTo>
                  <a:pt x="914" y="1263"/>
                </a:lnTo>
                <a:lnTo>
                  <a:pt x="915" y="1264"/>
                </a:lnTo>
                <a:lnTo>
                  <a:pt x="915" y="1268"/>
                </a:lnTo>
                <a:lnTo>
                  <a:pt x="916" y="1265"/>
                </a:lnTo>
                <a:lnTo>
                  <a:pt x="918" y="1263"/>
                </a:lnTo>
                <a:lnTo>
                  <a:pt x="918" y="1263"/>
                </a:lnTo>
                <a:lnTo>
                  <a:pt x="919" y="1263"/>
                </a:lnTo>
                <a:lnTo>
                  <a:pt x="919" y="1260"/>
                </a:lnTo>
                <a:lnTo>
                  <a:pt x="920" y="1259"/>
                </a:lnTo>
                <a:lnTo>
                  <a:pt x="920" y="1257"/>
                </a:lnTo>
                <a:lnTo>
                  <a:pt x="922" y="1256"/>
                </a:lnTo>
                <a:lnTo>
                  <a:pt x="922" y="1254"/>
                </a:lnTo>
                <a:lnTo>
                  <a:pt x="922" y="1253"/>
                </a:lnTo>
                <a:lnTo>
                  <a:pt x="919" y="1252"/>
                </a:lnTo>
                <a:lnTo>
                  <a:pt x="918" y="1252"/>
                </a:lnTo>
                <a:lnTo>
                  <a:pt x="919" y="1250"/>
                </a:lnTo>
                <a:lnTo>
                  <a:pt x="919" y="1249"/>
                </a:lnTo>
                <a:lnTo>
                  <a:pt x="919" y="1248"/>
                </a:lnTo>
                <a:lnTo>
                  <a:pt x="920" y="1246"/>
                </a:lnTo>
                <a:lnTo>
                  <a:pt x="920" y="1245"/>
                </a:lnTo>
                <a:lnTo>
                  <a:pt x="918" y="1244"/>
                </a:lnTo>
                <a:lnTo>
                  <a:pt x="919" y="1241"/>
                </a:lnTo>
                <a:lnTo>
                  <a:pt x="922" y="1242"/>
                </a:lnTo>
                <a:lnTo>
                  <a:pt x="922" y="1241"/>
                </a:lnTo>
                <a:lnTo>
                  <a:pt x="923" y="1241"/>
                </a:lnTo>
                <a:lnTo>
                  <a:pt x="927" y="1242"/>
                </a:lnTo>
                <a:lnTo>
                  <a:pt x="927" y="1241"/>
                </a:lnTo>
                <a:lnTo>
                  <a:pt x="929" y="1241"/>
                </a:lnTo>
                <a:lnTo>
                  <a:pt x="929" y="1238"/>
                </a:lnTo>
                <a:lnTo>
                  <a:pt x="929" y="1237"/>
                </a:lnTo>
                <a:lnTo>
                  <a:pt x="931" y="1238"/>
                </a:lnTo>
                <a:lnTo>
                  <a:pt x="934" y="1240"/>
                </a:lnTo>
                <a:lnTo>
                  <a:pt x="935" y="1240"/>
                </a:lnTo>
                <a:lnTo>
                  <a:pt x="937" y="1241"/>
                </a:lnTo>
                <a:lnTo>
                  <a:pt x="938" y="1242"/>
                </a:lnTo>
                <a:lnTo>
                  <a:pt x="939" y="1242"/>
                </a:lnTo>
                <a:lnTo>
                  <a:pt x="942" y="1244"/>
                </a:lnTo>
                <a:lnTo>
                  <a:pt x="944" y="1245"/>
                </a:lnTo>
                <a:lnTo>
                  <a:pt x="945" y="1245"/>
                </a:lnTo>
                <a:lnTo>
                  <a:pt x="946" y="1246"/>
                </a:lnTo>
                <a:lnTo>
                  <a:pt x="948" y="1246"/>
                </a:lnTo>
                <a:lnTo>
                  <a:pt x="950" y="1249"/>
                </a:lnTo>
                <a:lnTo>
                  <a:pt x="953" y="1246"/>
                </a:lnTo>
                <a:lnTo>
                  <a:pt x="954" y="1246"/>
                </a:lnTo>
                <a:lnTo>
                  <a:pt x="957" y="1244"/>
                </a:lnTo>
                <a:lnTo>
                  <a:pt x="960" y="1242"/>
                </a:lnTo>
                <a:lnTo>
                  <a:pt x="957" y="1238"/>
                </a:lnTo>
                <a:lnTo>
                  <a:pt x="957" y="1237"/>
                </a:lnTo>
                <a:lnTo>
                  <a:pt x="956" y="1237"/>
                </a:lnTo>
                <a:lnTo>
                  <a:pt x="954" y="1237"/>
                </a:lnTo>
                <a:lnTo>
                  <a:pt x="953" y="1238"/>
                </a:lnTo>
                <a:lnTo>
                  <a:pt x="952" y="1240"/>
                </a:lnTo>
                <a:lnTo>
                  <a:pt x="953" y="1241"/>
                </a:lnTo>
                <a:lnTo>
                  <a:pt x="952" y="1242"/>
                </a:lnTo>
                <a:lnTo>
                  <a:pt x="949" y="1240"/>
                </a:lnTo>
                <a:lnTo>
                  <a:pt x="950" y="1238"/>
                </a:lnTo>
                <a:lnTo>
                  <a:pt x="949" y="1237"/>
                </a:lnTo>
                <a:lnTo>
                  <a:pt x="950" y="1235"/>
                </a:lnTo>
                <a:lnTo>
                  <a:pt x="952" y="1237"/>
                </a:lnTo>
                <a:lnTo>
                  <a:pt x="953" y="1237"/>
                </a:lnTo>
                <a:lnTo>
                  <a:pt x="952" y="1234"/>
                </a:lnTo>
                <a:lnTo>
                  <a:pt x="950" y="1231"/>
                </a:lnTo>
                <a:lnTo>
                  <a:pt x="948" y="1233"/>
                </a:lnTo>
                <a:lnTo>
                  <a:pt x="946" y="1233"/>
                </a:lnTo>
                <a:lnTo>
                  <a:pt x="948" y="1231"/>
                </a:lnTo>
                <a:lnTo>
                  <a:pt x="949" y="1230"/>
                </a:lnTo>
                <a:lnTo>
                  <a:pt x="950" y="1230"/>
                </a:lnTo>
                <a:lnTo>
                  <a:pt x="952" y="1230"/>
                </a:lnTo>
                <a:lnTo>
                  <a:pt x="952" y="1229"/>
                </a:lnTo>
                <a:lnTo>
                  <a:pt x="949" y="1230"/>
                </a:lnTo>
                <a:lnTo>
                  <a:pt x="948" y="1229"/>
                </a:lnTo>
                <a:lnTo>
                  <a:pt x="946" y="1230"/>
                </a:lnTo>
                <a:lnTo>
                  <a:pt x="944" y="1229"/>
                </a:lnTo>
                <a:lnTo>
                  <a:pt x="942" y="1229"/>
                </a:lnTo>
                <a:lnTo>
                  <a:pt x="942" y="1227"/>
                </a:lnTo>
                <a:lnTo>
                  <a:pt x="942" y="1226"/>
                </a:lnTo>
                <a:lnTo>
                  <a:pt x="944" y="1226"/>
                </a:lnTo>
                <a:lnTo>
                  <a:pt x="944" y="1227"/>
                </a:lnTo>
                <a:lnTo>
                  <a:pt x="948" y="1227"/>
                </a:lnTo>
                <a:lnTo>
                  <a:pt x="946" y="1226"/>
                </a:lnTo>
                <a:lnTo>
                  <a:pt x="944" y="1225"/>
                </a:lnTo>
                <a:lnTo>
                  <a:pt x="945" y="1222"/>
                </a:lnTo>
                <a:lnTo>
                  <a:pt x="946" y="1220"/>
                </a:lnTo>
                <a:lnTo>
                  <a:pt x="945" y="1219"/>
                </a:lnTo>
                <a:lnTo>
                  <a:pt x="945" y="1220"/>
                </a:lnTo>
                <a:lnTo>
                  <a:pt x="942" y="1219"/>
                </a:lnTo>
                <a:lnTo>
                  <a:pt x="942" y="1218"/>
                </a:lnTo>
                <a:lnTo>
                  <a:pt x="944" y="1218"/>
                </a:lnTo>
                <a:lnTo>
                  <a:pt x="945" y="1216"/>
                </a:lnTo>
                <a:lnTo>
                  <a:pt x="948" y="1215"/>
                </a:lnTo>
                <a:lnTo>
                  <a:pt x="946" y="1214"/>
                </a:lnTo>
                <a:lnTo>
                  <a:pt x="945" y="1211"/>
                </a:lnTo>
                <a:lnTo>
                  <a:pt x="944" y="1208"/>
                </a:lnTo>
                <a:lnTo>
                  <a:pt x="942" y="1208"/>
                </a:lnTo>
                <a:lnTo>
                  <a:pt x="942" y="1207"/>
                </a:lnTo>
                <a:lnTo>
                  <a:pt x="944" y="1206"/>
                </a:lnTo>
                <a:lnTo>
                  <a:pt x="944" y="1204"/>
                </a:lnTo>
                <a:lnTo>
                  <a:pt x="945" y="1201"/>
                </a:lnTo>
                <a:lnTo>
                  <a:pt x="946" y="1203"/>
                </a:lnTo>
                <a:lnTo>
                  <a:pt x="948" y="1203"/>
                </a:lnTo>
                <a:lnTo>
                  <a:pt x="948" y="1201"/>
                </a:lnTo>
                <a:lnTo>
                  <a:pt x="949" y="1200"/>
                </a:lnTo>
                <a:lnTo>
                  <a:pt x="950" y="1199"/>
                </a:lnTo>
                <a:lnTo>
                  <a:pt x="952" y="1200"/>
                </a:lnTo>
                <a:lnTo>
                  <a:pt x="953" y="1204"/>
                </a:lnTo>
                <a:lnTo>
                  <a:pt x="956" y="1201"/>
                </a:lnTo>
                <a:lnTo>
                  <a:pt x="953" y="1199"/>
                </a:lnTo>
                <a:lnTo>
                  <a:pt x="952" y="1199"/>
                </a:lnTo>
                <a:lnTo>
                  <a:pt x="953" y="1197"/>
                </a:lnTo>
                <a:lnTo>
                  <a:pt x="957" y="1195"/>
                </a:lnTo>
                <a:lnTo>
                  <a:pt x="958" y="1193"/>
                </a:lnTo>
                <a:lnTo>
                  <a:pt x="960" y="1195"/>
                </a:lnTo>
                <a:lnTo>
                  <a:pt x="964" y="1201"/>
                </a:lnTo>
                <a:lnTo>
                  <a:pt x="969" y="1211"/>
                </a:lnTo>
                <a:lnTo>
                  <a:pt x="972" y="1210"/>
                </a:lnTo>
                <a:lnTo>
                  <a:pt x="976" y="1207"/>
                </a:lnTo>
                <a:lnTo>
                  <a:pt x="979" y="1204"/>
                </a:lnTo>
                <a:lnTo>
                  <a:pt x="977" y="1201"/>
                </a:lnTo>
                <a:lnTo>
                  <a:pt x="976" y="1200"/>
                </a:lnTo>
                <a:lnTo>
                  <a:pt x="975" y="1197"/>
                </a:lnTo>
                <a:lnTo>
                  <a:pt x="991" y="1189"/>
                </a:lnTo>
                <a:lnTo>
                  <a:pt x="991" y="1188"/>
                </a:lnTo>
                <a:lnTo>
                  <a:pt x="992" y="1188"/>
                </a:lnTo>
                <a:lnTo>
                  <a:pt x="994" y="1191"/>
                </a:lnTo>
                <a:lnTo>
                  <a:pt x="994" y="1192"/>
                </a:lnTo>
                <a:lnTo>
                  <a:pt x="994" y="1193"/>
                </a:lnTo>
                <a:lnTo>
                  <a:pt x="995" y="1193"/>
                </a:lnTo>
                <a:lnTo>
                  <a:pt x="995" y="1195"/>
                </a:lnTo>
                <a:lnTo>
                  <a:pt x="999" y="1192"/>
                </a:lnTo>
                <a:lnTo>
                  <a:pt x="1005" y="1189"/>
                </a:lnTo>
                <a:lnTo>
                  <a:pt x="1003" y="1188"/>
                </a:lnTo>
                <a:lnTo>
                  <a:pt x="1003" y="1186"/>
                </a:lnTo>
                <a:lnTo>
                  <a:pt x="1002" y="1186"/>
                </a:lnTo>
                <a:lnTo>
                  <a:pt x="1002" y="1185"/>
                </a:lnTo>
                <a:lnTo>
                  <a:pt x="1002" y="1184"/>
                </a:lnTo>
                <a:lnTo>
                  <a:pt x="1001" y="1184"/>
                </a:lnTo>
                <a:lnTo>
                  <a:pt x="1001" y="1182"/>
                </a:lnTo>
                <a:lnTo>
                  <a:pt x="999" y="1181"/>
                </a:lnTo>
                <a:lnTo>
                  <a:pt x="997" y="1182"/>
                </a:lnTo>
                <a:lnTo>
                  <a:pt x="995" y="1182"/>
                </a:lnTo>
                <a:lnTo>
                  <a:pt x="995" y="1184"/>
                </a:lnTo>
                <a:lnTo>
                  <a:pt x="994" y="1184"/>
                </a:lnTo>
                <a:lnTo>
                  <a:pt x="994" y="1182"/>
                </a:lnTo>
                <a:lnTo>
                  <a:pt x="994" y="1181"/>
                </a:lnTo>
                <a:lnTo>
                  <a:pt x="992" y="1180"/>
                </a:lnTo>
                <a:lnTo>
                  <a:pt x="994" y="1180"/>
                </a:lnTo>
                <a:lnTo>
                  <a:pt x="994" y="1178"/>
                </a:lnTo>
                <a:lnTo>
                  <a:pt x="994" y="1178"/>
                </a:lnTo>
                <a:lnTo>
                  <a:pt x="995" y="1177"/>
                </a:lnTo>
                <a:lnTo>
                  <a:pt x="997" y="1177"/>
                </a:lnTo>
                <a:lnTo>
                  <a:pt x="999" y="1174"/>
                </a:lnTo>
                <a:lnTo>
                  <a:pt x="999" y="1173"/>
                </a:lnTo>
                <a:lnTo>
                  <a:pt x="998" y="1172"/>
                </a:lnTo>
                <a:lnTo>
                  <a:pt x="997" y="1170"/>
                </a:lnTo>
                <a:lnTo>
                  <a:pt x="997" y="1169"/>
                </a:lnTo>
                <a:lnTo>
                  <a:pt x="994" y="1170"/>
                </a:lnTo>
                <a:lnTo>
                  <a:pt x="994" y="1172"/>
                </a:lnTo>
                <a:lnTo>
                  <a:pt x="994" y="1170"/>
                </a:lnTo>
                <a:lnTo>
                  <a:pt x="991" y="1165"/>
                </a:lnTo>
                <a:lnTo>
                  <a:pt x="988" y="1167"/>
                </a:lnTo>
                <a:lnTo>
                  <a:pt x="990" y="1170"/>
                </a:lnTo>
                <a:lnTo>
                  <a:pt x="988" y="1172"/>
                </a:lnTo>
                <a:lnTo>
                  <a:pt x="986" y="1173"/>
                </a:lnTo>
                <a:lnTo>
                  <a:pt x="984" y="1174"/>
                </a:lnTo>
                <a:lnTo>
                  <a:pt x="983" y="1176"/>
                </a:lnTo>
                <a:lnTo>
                  <a:pt x="982" y="1173"/>
                </a:lnTo>
                <a:lnTo>
                  <a:pt x="980" y="1170"/>
                </a:lnTo>
                <a:lnTo>
                  <a:pt x="979" y="1169"/>
                </a:lnTo>
                <a:lnTo>
                  <a:pt x="977" y="1167"/>
                </a:lnTo>
                <a:lnTo>
                  <a:pt x="979" y="1166"/>
                </a:lnTo>
                <a:lnTo>
                  <a:pt x="984" y="1162"/>
                </a:lnTo>
                <a:lnTo>
                  <a:pt x="987" y="1161"/>
                </a:lnTo>
                <a:lnTo>
                  <a:pt x="984" y="1157"/>
                </a:lnTo>
                <a:lnTo>
                  <a:pt x="987" y="1155"/>
                </a:lnTo>
                <a:lnTo>
                  <a:pt x="990" y="1158"/>
                </a:lnTo>
                <a:lnTo>
                  <a:pt x="988" y="1158"/>
                </a:lnTo>
                <a:lnTo>
                  <a:pt x="988" y="1159"/>
                </a:lnTo>
                <a:lnTo>
                  <a:pt x="992" y="1165"/>
                </a:lnTo>
                <a:lnTo>
                  <a:pt x="992" y="1163"/>
                </a:lnTo>
                <a:lnTo>
                  <a:pt x="994" y="1163"/>
                </a:lnTo>
                <a:lnTo>
                  <a:pt x="997" y="1167"/>
                </a:lnTo>
                <a:lnTo>
                  <a:pt x="999" y="1165"/>
                </a:lnTo>
                <a:lnTo>
                  <a:pt x="1001" y="1165"/>
                </a:lnTo>
                <a:lnTo>
                  <a:pt x="1003" y="1162"/>
                </a:lnTo>
                <a:lnTo>
                  <a:pt x="1005" y="1162"/>
                </a:lnTo>
                <a:lnTo>
                  <a:pt x="1005" y="1163"/>
                </a:lnTo>
                <a:lnTo>
                  <a:pt x="1006" y="1165"/>
                </a:lnTo>
                <a:lnTo>
                  <a:pt x="1007" y="1165"/>
                </a:lnTo>
                <a:lnTo>
                  <a:pt x="1007" y="1166"/>
                </a:lnTo>
                <a:lnTo>
                  <a:pt x="1010" y="1167"/>
                </a:lnTo>
                <a:lnTo>
                  <a:pt x="1011" y="1170"/>
                </a:lnTo>
                <a:lnTo>
                  <a:pt x="1011" y="1172"/>
                </a:lnTo>
                <a:lnTo>
                  <a:pt x="1013" y="1172"/>
                </a:lnTo>
                <a:lnTo>
                  <a:pt x="1014" y="1174"/>
                </a:lnTo>
                <a:lnTo>
                  <a:pt x="1016" y="1176"/>
                </a:lnTo>
                <a:lnTo>
                  <a:pt x="1017" y="1177"/>
                </a:lnTo>
                <a:lnTo>
                  <a:pt x="1018" y="1178"/>
                </a:lnTo>
                <a:lnTo>
                  <a:pt x="1018" y="1180"/>
                </a:lnTo>
                <a:lnTo>
                  <a:pt x="1020" y="1181"/>
                </a:lnTo>
                <a:lnTo>
                  <a:pt x="1021" y="1182"/>
                </a:lnTo>
                <a:lnTo>
                  <a:pt x="1021" y="1181"/>
                </a:lnTo>
                <a:lnTo>
                  <a:pt x="1024" y="1177"/>
                </a:lnTo>
                <a:lnTo>
                  <a:pt x="1024" y="1176"/>
                </a:lnTo>
                <a:lnTo>
                  <a:pt x="1025" y="1176"/>
                </a:lnTo>
                <a:lnTo>
                  <a:pt x="1026" y="1177"/>
                </a:lnTo>
                <a:lnTo>
                  <a:pt x="1028" y="1178"/>
                </a:lnTo>
                <a:lnTo>
                  <a:pt x="1031" y="1180"/>
                </a:lnTo>
                <a:lnTo>
                  <a:pt x="1029" y="1181"/>
                </a:lnTo>
                <a:lnTo>
                  <a:pt x="1035" y="1184"/>
                </a:lnTo>
                <a:lnTo>
                  <a:pt x="1035" y="1182"/>
                </a:lnTo>
                <a:lnTo>
                  <a:pt x="1036" y="1182"/>
                </a:lnTo>
                <a:lnTo>
                  <a:pt x="1037" y="1182"/>
                </a:lnTo>
                <a:lnTo>
                  <a:pt x="1039" y="1182"/>
                </a:lnTo>
                <a:lnTo>
                  <a:pt x="1039" y="1181"/>
                </a:lnTo>
                <a:lnTo>
                  <a:pt x="1039" y="1180"/>
                </a:lnTo>
                <a:lnTo>
                  <a:pt x="1039" y="1178"/>
                </a:lnTo>
                <a:lnTo>
                  <a:pt x="1040" y="1178"/>
                </a:lnTo>
                <a:lnTo>
                  <a:pt x="1041" y="1178"/>
                </a:lnTo>
                <a:lnTo>
                  <a:pt x="1043" y="1178"/>
                </a:lnTo>
                <a:lnTo>
                  <a:pt x="1043" y="1177"/>
                </a:lnTo>
                <a:lnTo>
                  <a:pt x="1043" y="1176"/>
                </a:lnTo>
                <a:lnTo>
                  <a:pt x="1041" y="1174"/>
                </a:lnTo>
                <a:lnTo>
                  <a:pt x="1041" y="1173"/>
                </a:lnTo>
                <a:lnTo>
                  <a:pt x="1043" y="1173"/>
                </a:lnTo>
                <a:lnTo>
                  <a:pt x="1044" y="1173"/>
                </a:lnTo>
                <a:lnTo>
                  <a:pt x="1045" y="1173"/>
                </a:lnTo>
                <a:lnTo>
                  <a:pt x="1047" y="1172"/>
                </a:lnTo>
                <a:lnTo>
                  <a:pt x="1048" y="1174"/>
                </a:lnTo>
                <a:lnTo>
                  <a:pt x="1050" y="1174"/>
                </a:lnTo>
                <a:lnTo>
                  <a:pt x="1050" y="1173"/>
                </a:lnTo>
                <a:lnTo>
                  <a:pt x="1051" y="1172"/>
                </a:lnTo>
                <a:lnTo>
                  <a:pt x="1054" y="1169"/>
                </a:lnTo>
                <a:lnTo>
                  <a:pt x="1055" y="1167"/>
                </a:lnTo>
                <a:lnTo>
                  <a:pt x="1056" y="1169"/>
                </a:lnTo>
                <a:lnTo>
                  <a:pt x="1059" y="1167"/>
                </a:lnTo>
                <a:lnTo>
                  <a:pt x="1062" y="1165"/>
                </a:lnTo>
                <a:lnTo>
                  <a:pt x="1062" y="1165"/>
                </a:lnTo>
                <a:lnTo>
                  <a:pt x="1062" y="1163"/>
                </a:lnTo>
                <a:lnTo>
                  <a:pt x="1060" y="1162"/>
                </a:lnTo>
                <a:lnTo>
                  <a:pt x="1060" y="1161"/>
                </a:lnTo>
                <a:lnTo>
                  <a:pt x="1060" y="1159"/>
                </a:lnTo>
                <a:lnTo>
                  <a:pt x="1060" y="1158"/>
                </a:lnTo>
                <a:lnTo>
                  <a:pt x="1059" y="1158"/>
                </a:lnTo>
                <a:lnTo>
                  <a:pt x="1055" y="1162"/>
                </a:lnTo>
                <a:lnTo>
                  <a:pt x="1051" y="1165"/>
                </a:lnTo>
                <a:lnTo>
                  <a:pt x="1050" y="1165"/>
                </a:lnTo>
                <a:lnTo>
                  <a:pt x="1048" y="1165"/>
                </a:lnTo>
                <a:lnTo>
                  <a:pt x="1050" y="1163"/>
                </a:lnTo>
                <a:lnTo>
                  <a:pt x="1051" y="1162"/>
                </a:lnTo>
                <a:lnTo>
                  <a:pt x="1051" y="1161"/>
                </a:lnTo>
                <a:lnTo>
                  <a:pt x="1048" y="1162"/>
                </a:lnTo>
                <a:lnTo>
                  <a:pt x="1048" y="1163"/>
                </a:lnTo>
                <a:lnTo>
                  <a:pt x="1045" y="1165"/>
                </a:lnTo>
                <a:lnTo>
                  <a:pt x="1044" y="1163"/>
                </a:lnTo>
                <a:lnTo>
                  <a:pt x="1043" y="1162"/>
                </a:lnTo>
                <a:lnTo>
                  <a:pt x="1044" y="1162"/>
                </a:lnTo>
                <a:lnTo>
                  <a:pt x="1044" y="1161"/>
                </a:lnTo>
                <a:lnTo>
                  <a:pt x="1043" y="1159"/>
                </a:lnTo>
                <a:lnTo>
                  <a:pt x="1043" y="1158"/>
                </a:lnTo>
                <a:lnTo>
                  <a:pt x="1040" y="1161"/>
                </a:lnTo>
                <a:lnTo>
                  <a:pt x="1039" y="1158"/>
                </a:lnTo>
                <a:lnTo>
                  <a:pt x="1037" y="1159"/>
                </a:lnTo>
                <a:lnTo>
                  <a:pt x="1036" y="1161"/>
                </a:lnTo>
                <a:lnTo>
                  <a:pt x="1033" y="1162"/>
                </a:lnTo>
                <a:lnTo>
                  <a:pt x="1032" y="1163"/>
                </a:lnTo>
                <a:lnTo>
                  <a:pt x="1031" y="1165"/>
                </a:lnTo>
                <a:lnTo>
                  <a:pt x="1029" y="1165"/>
                </a:lnTo>
                <a:lnTo>
                  <a:pt x="1026" y="1161"/>
                </a:lnTo>
                <a:lnTo>
                  <a:pt x="1026" y="1159"/>
                </a:lnTo>
                <a:lnTo>
                  <a:pt x="1029" y="1163"/>
                </a:lnTo>
                <a:lnTo>
                  <a:pt x="1031" y="1163"/>
                </a:lnTo>
                <a:lnTo>
                  <a:pt x="1031" y="1162"/>
                </a:lnTo>
                <a:lnTo>
                  <a:pt x="1033" y="1161"/>
                </a:lnTo>
                <a:lnTo>
                  <a:pt x="1035" y="1159"/>
                </a:lnTo>
                <a:lnTo>
                  <a:pt x="1036" y="1158"/>
                </a:lnTo>
                <a:lnTo>
                  <a:pt x="1037" y="1157"/>
                </a:lnTo>
                <a:lnTo>
                  <a:pt x="1036" y="1155"/>
                </a:lnTo>
                <a:lnTo>
                  <a:pt x="1035" y="1155"/>
                </a:lnTo>
                <a:lnTo>
                  <a:pt x="1033" y="1155"/>
                </a:lnTo>
                <a:lnTo>
                  <a:pt x="1032" y="1150"/>
                </a:lnTo>
                <a:lnTo>
                  <a:pt x="1032" y="1148"/>
                </a:lnTo>
                <a:lnTo>
                  <a:pt x="1033" y="1148"/>
                </a:lnTo>
                <a:lnTo>
                  <a:pt x="1035" y="1148"/>
                </a:lnTo>
                <a:lnTo>
                  <a:pt x="1036" y="1150"/>
                </a:lnTo>
                <a:lnTo>
                  <a:pt x="1036" y="1144"/>
                </a:lnTo>
                <a:lnTo>
                  <a:pt x="1039" y="1146"/>
                </a:lnTo>
                <a:lnTo>
                  <a:pt x="1040" y="1143"/>
                </a:lnTo>
                <a:lnTo>
                  <a:pt x="1040" y="1147"/>
                </a:lnTo>
                <a:lnTo>
                  <a:pt x="1037" y="1150"/>
                </a:lnTo>
                <a:lnTo>
                  <a:pt x="1037" y="1151"/>
                </a:lnTo>
                <a:lnTo>
                  <a:pt x="1039" y="1154"/>
                </a:lnTo>
                <a:lnTo>
                  <a:pt x="1040" y="1155"/>
                </a:lnTo>
                <a:lnTo>
                  <a:pt x="1044" y="1151"/>
                </a:lnTo>
                <a:lnTo>
                  <a:pt x="1044" y="1150"/>
                </a:lnTo>
                <a:lnTo>
                  <a:pt x="1043" y="1151"/>
                </a:lnTo>
                <a:lnTo>
                  <a:pt x="1041" y="1151"/>
                </a:lnTo>
                <a:lnTo>
                  <a:pt x="1041" y="1150"/>
                </a:lnTo>
                <a:lnTo>
                  <a:pt x="1041" y="1148"/>
                </a:lnTo>
                <a:lnTo>
                  <a:pt x="1041" y="1147"/>
                </a:lnTo>
                <a:lnTo>
                  <a:pt x="1041" y="1146"/>
                </a:lnTo>
                <a:lnTo>
                  <a:pt x="1041" y="1143"/>
                </a:lnTo>
                <a:lnTo>
                  <a:pt x="1040" y="1143"/>
                </a:lnTo>
                <a:lnTo>
                  <a:pt x="1039" y="1143"/>
                </a:lnTo>
                <a:lnTo>
                  <a:pt x="1037" y="1142"/>
                </a:lnTo>
                <a:lnTo>
                  <a:pt x="1036" y="1142"/>
                </a:lnTo>
                <a:lnTo>
                  <a:pt x="1035" y="1142"/>
                </a:lnTo>
                <a:lnTo>
                  <a:pt x="1033" y="1140"/>
                </a:lnTo>
                <a:lnTo>
                  <a:pt x="1032" y="1140"/>
                </a:lnTo>
                <a:lnTo>
                  <a:pt x="1032" y="1142"/>
                </a:lnTo>
                <a:lnTo>
                  <a:pt x="1031" y="1142"/>
                </a:lnTo>
                <a:lnTo>
                  <a:pt x="1031" y="1143"/>
                </a:lnTo>
                <a:lnTo>
                  <a:pt x="1029" y="1143"/>
                </a:lnTo>
                <a:lnTo>
                  <a:pt x="1028" y="1143"/>
                </a:lnTo>
                <a:lnTo>
                  <a:pt x="1026" y="1143"/>
                </a:lnTo>
                <a:lnTo>
                  <a:pt x="1026" y="1142"/>
                </a:lnTo>
                <a:lnTo>
                  <a:pt x="1022" y="1138"/>
                </a:lnTo>
                <a:lnTo>
                  <a:pt x="1021" y="1138"/>
                </a:lnTo>
                <a:lnTo>
                  <a:pt x="1020" y="1136"/>
                </a:lnTo>
                <a:lnTo>
                  <a:pt x="1018" y="1135"/>
                </a:lnTo>
                <a:lnTo>
                  <a:pt x="1017" y="1138"/>
                </a:lnTo>
                <a:lnTo>
                  <a:pt x="1016" y="1139"/>
                </a:lnTo>
                <a:lnTo>
                  <a:pt x="1016" y="1138"/>
                </a:lnTo>
                <a:lnTo>
                  <a:pt x="1016" y="1132"/>
                </a:lnTo>
                <a:lnTo>
                  <a:pt x="1014" y="1132"/>
                </a:lnTo>
                <a:lnTo>
                  <a:pt x="1013" y="1132"/>
                </a:lnTo>
                <a:lnTo>
                  <a:pt x="1011" y="1133"/>
                </a:lnTo>
                <a:lnTo>
                  <a:pt x="1011" y="1132"/>
                </a:lnTo>
                <a:lnTo>
                  <a:pt x="1010" y="1132"/>
                </a:lnTo>
                <a:lnTo>
                  <a:pt x="1010" y="1132"/>
                </a:lnTo>
                <a:lnTo>
                  <a:pt x="1010" y="1131"/>
                </a:lnTo>
                <a:lnTo>
                  <a:pt x="1010" y="1129"/>
                </a:lnTo>
                <a:lnTo>
                  <a:pt x="1010" y="1128"/>
                </a:lnTo>
                <a:lnTo>
                  <a:pt x="1010" y="1127"/>
                </a:lnTo>
                <a:lnTo>
                  <a:pt x="1010" y="1125"/>
                </a:lnTo>
                <a:lnTo>
                  <a:pt x="1009" y="1125"/>
                </a:lnTo>
                <a:lnTo>
                  <a:pt x="1009" y="1124"/>
                </a:lnTo>
                <a:lnTo>
                  <a:pt x="1009" y="1123"/>
                </a:lnTo>
                <a:lnTo>
                  <a:pt x="1007" y="1123"/>
                </a:lnTo>
                <a:lnTo>
                  <a:pt x="1006" y="1123"/>
                </a:lnTo>
                <a:lnTo>
                  <a:pt x="1005" y="1123"/>
                </a:lnTo>
                <a:lnTo>
                  <a:pt x="1005" y="1121"/>
                </a:lnTo>
                <a:lnTo>
                  <a:pt x="1006" y="1121"/>
                </a:lnTo>
                <a:lnTo>
                  <a:pt x="1006" y="1120"/>
                </a:lnTo>
                <a:lnTo>
                  <a:pt x="1006" y="1118"/>
                </a:lnTo>
                <a:lnTo>
                  <a:pt x="1006" y="1117"/>
                </a:lnTo>
                <a:lnTo>
                  <a:pt x="1005" y="1117"/>
                </a:lnTo>
                <a:lnTo>
                  <a:pt x="1005" y="1116"/>
                </a:lnTo>
                <a:lnTo>
                  <a:pt x="1003" y="1114"/>
                </a:lnTo>
                <a:lnTo>
                  <a:pt x="994" y="1124"/>
                </a:lnTo>
                <a:lnTo>
                  <a:pt x="992" y="1124"/>
                </a:lnTo>
                <a:lnTo>
                  <a:pt x="991" y="1123"/>
                </a:lnTo>
                <a:lnTo>
                  <a:pt x="990" y="1125"/>
                </a:lnTo>
                <a:lnTo>
                  <a:pt x="987" y="1127"/>
                </a:lnTo>
                <a:lnTo>
                  <a:pt x="984" y="1129"/>
                </a:lnTo>
                <a:lnTo>
                  <a:pt x="986" y="1129"/>
                </a:lnTo>
                <a:lnTo>
                  <a:pt x="983" y="1131"/>
                </a:lnTo>
                <a:lnTo>
                  <a:pt x="984" y="1132"/>
                </a:lnTo>
                <a:lnTo>
                  <a:pt x="987" y="1133"/>
                </a:lnTo>
                <a:lnTo>
                  <a:pt x="988" y="1136"/>
                </a:lnTo>
                <a:lnTo>
                  <a:pt x="990" y="1138"/>
                </a:lnTo>
                <a:lnTo>
                  <a:pt x="991" y="1139"/>
                </a:lnTo>
                <a:lnTo>
                  <a:pt x="994" y="1140"/>
                </a:lnTo>
                <a:lnTo>
                  <a:pt x="994" y="1142"/>
                </a:lnTo>
                <a:lnTo>
                  <a:pt x="994" y="1143"/>
                </a:lnTo>
                <a:lnTo>
                  <a:pt x="995" y="1144"/>
                </a:lnTo>
                <a:lnTo>
                  <a:pt x="994" y="1146"/>
                </a:lnTo>
                <a:lnTo>
                  <a:pt x="994" y="1147"/>
                </a:lnTo>
                <a:lnTo>
                  <a:pt x="992" y="1146"/>
                </a:lnTo>
                <a:lnTo>
                  <a:pt x="994" y="1143"/>
                </a:lnTo>
                <a:lnTo>
                  <a:pt x="992" y="1142"/>
                </a:lnTo>
                <a:lnTo>
                  <a:pt x="991" y="1140"/>
                </a:lnTo>
                <a:lnTo>
                  <a:pt x="988" y="1138"/>
                </a:lnTo>
                <a:lnTo>
                  <a:pt x="987" y="1139"/>
                </a:lnTo>
                <a:lnTo>
                  <a:pt x="986" y="1136"/>
                </a:lnTo>
                <a:lnTo>
                  <a:pt x="984" y="1136"/>
                </a:lnTo>
                <a:lnTo>
                  <a:pt x="986" y="1135"/>
                </a:lnTo>
                <a:lnTo>
                  <a:pt x="984" y="1132"/>
                </a:lnTo>
                <a:lnTo>
                  <a:pt x="982" y="1131"/>
                </a:lnTo>
                <a:lnTo>
                  <a:pt x="982" y="1132"/>
                </a:lnTo>
                <a:lnTo>
                  <a:pt x="980" y="1132"/>
                </a:lnTo>
                <a:lnTo>
                  <a:pt x="979" y="1132"/>
                </a:lnTo>
                <a:lnTo>
                  <a:pt x="977" y="1133"/>
                </a:lnTo>
                <a:lnTo>
                  <a:pt x="979" y="1136"/>
                </a:lnTo>
                <a:lnTo>
                  <a:pt x="977" y="1138"/>
                </a:lnTo>
                <a:lnTo>
                  <a:pt x="977" y="1139"/>
                </a:lnTo>
                <a:lnTo>
                  <a:pt x="975" y="1136"/>
                </a:lnTo>
                <a:lnTo>
                  <a:pt x="973" y="1138"/>
                </a:lnTo>
                <a:lnTo>
                  <a:pt x="972" y="1139"/>
                </a:lnTo>
                <a:lnTo>
                  <a:pt x="975" y="1144"/>
                </a:lnTo>
                <a:lnTo>
                  <a:pt x="976" y="1143"/>
                </a:lnTo>
                <a:lnTo>
                  <a:pt x="977" y="1146"/>
                </a:lnTo>
                <a:lnTo>
                  <a:pt x="979" y="1142"/>
                </a:lnTo>
                <a:lnTo>
                  <a:pt x="980" y="1142"/>
                </a:lnTo>
                <a:lnTo>
                  <a:pt x="980" y="1140"/>
                </a:lnTo>
                <a:lnTo>
                  <a:pt x="982" y="1140"/>
                </a:lnTo>
                <a:lnTo>
                  <a:pt x="983" y="1143"/>
                </a:lnTo>
                <a:lnTo>
                  <a:pt x="982" y="1144"/>
                </a:lnTo>
                <a:lnTo>
                  <a:pt x="980" y="1146"/>
                </a:lnTo>
                <a:lnTo>
                  <a:pt x="979" y="1147"/>
                </a:lnTo>
                <a:lnTo>
                  <a:pt x="973" y="1151"/>
                </a:lnTo>
                <a:lnTo>
                  <a:pt x="972" y="1148"/>
                </a:lnTo>
                <a:lnTo>
                  <a:pt x="969" y="1151"/>
                </a:lnTo>
                <a:lnTo>
                  <a:pt x="969" y="1152"/>
                </a:lnTo>
                <a:lnTo>
                  <a:pt x="971" y="1154"/>
                </a:lnTo>
                <a:lnTo>
                  <a:pt x="973" y="1158"/>
                </a:lnTo>
                <a:lnTo>
                  <a:pt x="972" y="1158"/>
                </a:lnTo>
                <a:lnTo>
                  <a:pt x="967" y="1162"/>
                </a:lnTo>
                <a:lnTo>
                  <a:pt x="968" y="1165"/>
                </a:lnTo>
                <a:lnTo>
                  <a:pt x="969" y="1165"/>
                </a:lnTo>
                <a:lnTo>
                  <a:pt x="968" y="1165"/>
                </a:lnTo>
                <a:lnTo>
                  <a:pt x="972" y="1169"/>
                </a:lnTo>
                <a:lnTo>
                  <a:pt x="971" y="1169"/>
                </a:lnTo>
                <a:lnTo>
                  <a:pt x="969" y="1170"/>
                </a:lnTo>
                <a:lnTo>
                  <a:pt x="968" y="1172"/>
                </a:lnTo>
                <a:lnTo>
                  <a:pt x="967" y="1173"/>
                </a:lnTo>
                <a:lnTo>
                  <a:pt x="965" y="1174"/>
                </a:lnTo>
                <a:lnTo>
                  <a:pt x="964" y="1174"/>
                </a:lnTo>
                <a:lnTo>
                  <a:pt x="963" y="1176"/>
                </a:lnTo>
                <a:lnTo>
                  <a:pt x="961" y="1173"/>
                </a:lnTo>
                <a:lnTo>
                  <a:pt x="960" y="1173"/>
                </a:lnTo>
                <a:lnTo>
                  <a:pt x="957" y="1169"/>
                </a:lnTo>
                <a:lnTo>
                  <a:pt x="958" y="1167"/>
                </a:lnTo>
                <a:lnTo>
                  <a:pt x="961" y="1172"/>
                </a:lnTo>
                <a:lnTo>
                  <a:pt x="961" y="1170"/>
                </a:lnTo>
                <a:lnTo>
                  <a:pt x="963" y="1169"/>
                </a:lnTo>
                <a:lnTo>
                  <a:pt x="964" y="1167"/>
                </a:lnTo>
                <a:lnTo>
                  <a:pt x="961" y="1165"/>
                </a:lnTo>
                <a:lnTo>
                  <a:pt x="961" y="1165"/>
                </a:lnTo>
                <a:lnTo>
                  <a:pt x="963" y="1165"/>
                </a:lnTo>
                <a:lnTo>
                  <a:pt x="963" y="1163"/>
                </a:lnTo>
                <a:lnTo>
                  <a:pt x="964" y="1163"/>
                </a:lnTo>
                <a:lnTo>
                  <a:pt x="965" y="1162"/>
                </a:lnTo>
                <a:lnTo>
                  <a:pt x="964" y="1161"/>
                </a:lnTo>
                <a:lnTo>
                  <a:pt x="964" y="1159"/>
                </a:lnTo>
                <a:lnTo>
                  <a:pt x="963" y="1159"/>
                </a:lnTo>
                <a:lnTo>
                  <a:pt x="963" y="1158"/>
                </a:lnTo>
                <a:lnTo>
                  <a:pt x="963" y="1157"/>
                </a:lnTo>
                <a:lnTo>
                  <a:pt x="965" y="1155"/>
                </a:lnTo>
                <a:lnTo>
                  <a:pt x="965" y="1157"/>
                </a:lnTo>
                <a:lnTo>
                  <a:pt x="967" y="1158"/>
                </a:lnTo>
                <a:lnTo>
                  <a:pt x="969" y="1155"/>
                </a:lnTo>
                <a:lnTo>
                  <a:pt x="969" y="1154"/>
                </a:lnTo>
                <a:lnTo>
                  <a:pt x="968" y="1152"/>
                </a:lnTo>
                <a:lnTo>
                  <a:pt x="967" y="1151"/>
                </a:lnTo>
                <a:lnTo>
                  <a:pt x="965" y="1148"/>
                </a:lnTo>
                <a:lnTo>
                  <a:pt x="964" y="1146"/>
                </a:lnTo>
                <a:lnTo>
                  <a:pt x="961" y="1143"/>
                </a:lnTo>
                <a:lnTo>
                  <a:pt x="958" y="1146"/>
                </a:lnTo>
                <a:lnTo>
                  <a:pt x="956" y="1142"/>
                </a:lnTo>
                <a:lnTo>
                  <a:pt x="961" y="1139"/>
                </a:lnTo>
                <a:lnTo>
                  <a:pt x="958" y="1135"/>
                </a:lnTo>
                <a:lnTo>
                  <a:pt x="957" y="1135"/>
                </a:lnTo>
                <a:lnTo>
                  <a:pt x="954" y="1136"/>
                </a:lnTo>
                <a:lnTo>
                  <a:pt x="953" y="1135"/>
                </a:lnTo>
                <a:lnTo>
                  <a:pt x="956" y="1132"/>
                </a:lnTo>
                <a:lnTo>
                  <a:pt x="954" y="1132"/>
                </a:lnTo>
                <a:lnTo>
                  <a:pt x="953" y="1131"/>
                </a:lnTo>
                <a:lnTo>
                  <a:pt x="950" y="1132"/>
                </a:lnTo>
                <a:lnTo>
                  <a:pt x="952" y="1132"/>
                </a:lnTo>
                <a:lnTo>
                  <a:pt x="952" y="1133"/>
                </a:lnTo>
                <a:lnTo>
                  <a:pt x="950" y="1135"/>
                </a:lnTo>
                <a:lnTo>
                  <a:pt x="950" y="1136"/>
                </a:lnTo>
                <a:lnTo>
                  <a:pt x="949" y="1138"/>
                </a:lnTo>
                <a:lnTo>
                  <a:pt x="949" y="1139"/>
                </a:lnTo>
                <a:lnTo>
                  <a:pt x="949" y="1140"/>
                </a:lnTo>
                <a:lnTo>
                  <a:pt x="948" y="1140"/>
                </a:lnTo>
                <a:lnTo>
                  <a:pt x="948" y="1142"/>
                </a:lnTo>
                <a:lnTo>
                  <a:pt x="948" y="1143"/>
                </a:lnTo>
                <a:lnTo>
                  <a:pt x="948" y="1144"/>
                </a:lnTo>
                <a:lnTo>
                  <a:pt x="946" y="1146"/>
                </a:lnTo>
                <a:lnTo>
                  <a:pt x="946" y="1147"/>
                </a:lnTo>
                <a:lnTo>
                  <a:pt x="946" y="1148"/>
                </a:lnTo>
                <a:lnTo>
                  <a:pt x="948" y="1148"/>
                </a:lnTo>
                <a:lnTo>
                  <a:pt x="948" y="1150"/>
                </a:lnTo>
                <a:lnTo>
                  <a:pt x="949" y="1151"/>
                </a:lnTo>
                <a:lnTo>
                  <a:pt x="960" y="1159"/>
                </a:lnTo>
                <a:lnTo>
                  <a:pt x="961" y="1159"/>
                </a:lnTo>
                <a:lnTo>
                  <a:pt x="960" y="1161"/>
                </a:lnTo>
                <a:lnTo>
                  <a:pt x="960" y="1163"/>
                </a:lnTo>
                <a:lnTo>
                  <a:pt x="958" y="1165"/>
                </a:lnTo>
                <a:lnTo>
                  <a:pt x="958" y="1165"/>
                </a:lnTo>
                <a:lnTo>
                  <a:pt x="958" y="1166"/>
                </a:lnTo>
                <a:lnTo>
                  <a:pt x="957" y="1165"/>
                </a:lnTo>
                <a:lnTo>
                  <a:pt x="954" y="1165"/>
                </a:lnTo>
                <a:lnTo>
                  <a:pt x="953" y="1167"/>
                </a:lnTo>
                <a:lnTo>
                  <a:pt x="953" y="1169"/>
                </a:lnTo>
                <a:lnTo>
                  <a:pt x="953" y="1170"/>
                </a:lnTo>
                <a:lnTo>
                  <a:pt x="952" y="1170"/>
                </a:lnTo>
                <a:lnTo>
                  <a:pt x="950" y="1169"/>
                </a:lnTo>
                <a:lnTo>
                  <a:pt x="950" y="1167"/>
                </a:lnTo>
                <a:lnTo>
                  <a:pt x="952" y="1165"/>
                </a:lnTo>
                <a:lnTo>
                  <a:pt x="949" y="1163"/>
                </a:lnTo>
                <a:lnTo>
                  <a:pt x="948" y="1163"/>
                </a:lnTo>
                <a:lnTo>
                  <a:pt x="946" y="1163"/>
                </a:lnTo>
                <a:lnTo>
                  <a:pt x="944" y="1162"/>
                </a:lnTo>
                <a:lnTo>
                  <a:pt x="942" y="1162"/>
                </a:lnTo>
                <a:lnTo>
                  <a:pt x="941" y="1161"/>
                </a:lnTo>
                <a:lnTo>
                  <a:pt x="939" y="1161"/>
                </a:lnTo>
                <a:lnTo>
                  <a:pt x="938" y="1161"/>
                </a:lnTo>
                <a:lnTo>
                  <a:pt x="938" y="1162"/>
                </a:lnTo>
                <a:lnTo>
                  <a:pt x="938" y="1163"/>
                </a:lnTo>
                <a:lnTo>
                  <a:pt x="937" y="1163"/>
                </a:lnTo>
                <a:lnTo>
                  <a:pt x="937" y="1162"/>
                </a:lnTo>
                <a:lnTo>
                  <a:pt x="935" y="1162"/>
                </a:lnTo>
                <a:lnTo>
                  <a:pt x="935" y="1161"/>
                </a:lnTo>
                <a:lnTo>
                  <a:pt x="934" y="1161"/>
                </a:lnTo>
                <a:lnTo>
                  <a:pt x="933" y="1161"/>
                </a:lnTo>
                <a:lnTo>
                  <a:pt x="934" y="1162"/>
                </a:lnTo>
                <a:lnTo>
                  <a:pt x="933" y="1162"/>
                </a:lnTo>
                <a:lnTo>
                  <a:pt x="933" y="1163"/>
                </a:lnTo>
                <a:lnTo>
                  <a:pt x="931" y="1163"/>
                </a:lnTo>
                <a:lnTo>
                  <a:pt x="931" y="1165"/>
                </a:lnTo>
                <a:lnTo>
                  <a:pt x="930" y="1165"/>
                </a:lnTo>
                <a:lnTo>
                  <a:pt x="929" y="1165"/>
                </a:lnTo>
                <a:lnTo>
                  <a:pt x="929" y="1165"/>
                </a:lnTo>
                <a:lnTo>
                  <a:pt x="927" y="1165"/>
                </a:lnTo>
                <a:lnTo>
                  <a:pt x="926" y="1165"/>
                </a:lnTo>
                <a:lnTo>
                  <a:pt x="926" y="1165"/>
                </a:lnTo>
                <a:lnTo>
                  <a:pt x="924" y="1165"/>
                </a:lnTo>
                <a:lnTo>
                  <a:pt x="923" y="1165"/>
                </a:lnTo>
                <a:lnTo>
                  <a:pt x="922" y="1165"/>
                </a:lnTo>
                <a:lnTo>
                  <a:pt x="922" y="1165"/>
                </a:lnTo>
                <a:lnTo>
                  <a:pt x="920" y="1165"/>
                </a:lnTo>
                <a:lnTo>
                  <a:pt x="920" y="1166"/>
                </a:lnTo>
                <a:lnTo>
                  <a:pt x="922" y="1166"/>
                </a:lnTo>
                <a:lnTo>
                  <a:pt x="929" y="1172"/>
                </a:lnTo>
                <a:lnTo>
                  <a:pt x="929" y="1172"/>
                </a:lnTo>
                <a:lnTo>
                  <a:pt x="929" y="1173"/>
                </a:lnTo>
                <a:lnTo>
                  <a:pt x="927" y="1173"/>
                </a:lnTo>
                <a:lnTo>
                  <a:pt x="922" y="1169"/>
                </a:lnTo>
                <a:lnTo>
                  <a:pt x="920" y="1169"/>
                </a:lnTo>
                <a:lnTo>
                  <a:pt x="919" y="1167"/>
                </a:lnTo>
                <a:lnTo>
                  <a:pt x="918" y="1167"/>
                </a:lnTo>
                <a:lnTo>
                  <a:pt x="918" y="1169"/>
                </a:lnTo>
                <a:lnTo>
                  <a:pt x="916" y="1169"/>
                </a:lnTo>
                <a:lnTo>
                  <a:pt x="916" y="1170"/>
                </a:lnTo>
                <a:lnTo>
                  <a:pt x="915" y="1170"/>
                </a:lnTo>
                <a:lnTo>
                  <a:pt x="914" y="1170"/>
                </a:lnTo>
                <a:lnTo>
                  <a:pt x="912" y="1170"/>
                </a:lnTo>
                <a:lnTo>
                  <a:pt x="911" y="1170"/>
                </a:lnTo>
                <a:lnTo>
                  <a:pt x="911" y="1172"/>
                </a:lnTo>
                <a:lnTo>
                  <a:pt x="911" y="1173"/>
                </a:lnTo>
                <a:lnTo>
                  <a:pt x="910" y="1173"/>
                </a:lnTo>
                <a:lnTo>
                  <a:pt x="908" y="1173"/>
                </a:lnTo>
                <a:lnTo>
                  <a:pt x="908" y="1174"/>
                </a:lnTo>
                <a:lnTo>
                  <a:pt x="907" y="1174"/>
                </a:lnTo>
                <a:lnTo>
                  <a:pt x="905" y="1174"/>
                </a:lnTo>
                <a:lnTo>
                  <a:pt x="905" y="1176"/>
                </a:lnTo>
                <a:lnTo>
                  <a:pt x="904" y="1176"/>
                </a:lnTo>
                <a:lnTo>
                  <a:pt x="903" y="1177"/>
                </a:lnTo>
                <a:lnTo>
                  <a:pt x="901" y="1177"/>
                </a:lnTo>
                <a:lnTo>
                  <a:pt x="901" y="1178"/>
                </a:lnTo>
                <a:lnTo>
                  <a:pt x="901" y="1180"/>
                </a:lnTo>
                <a:lnTo>
                  <a:pt x="903" y="1181"/>
                </a:lnTo>
                <a:lnTo>
                  <a:pt x="911" y="1185"/>
                </a:lnTo>
                <a:lnTo>
                  <a:pt x="912" y="1186"/>
                </a:lnTo>
                <a:lnTo>
                  <a:pt x="911" y="1186"/>
                </a:lnTo>
                <a:lnTo>
                  <a:pt x="915" y="1188"/>
                </a:lnTo>
                <a:close/>
                <a:moveTo>
                  <a:pt x="972" y="1230"/>
                </a:moveTo>
                <a:lnTo>
                  <a:pt x="972" y="1230"/>
                </a:lnTo>
                <a:lnTo>
                  <a:pt x="973" y="1231"/>
                </a:lnTo>
                <a:lnTo>
                  <a:pt x="975" y="1231"/>
                </a:lnTo>
                <a:lnTo>
                  <a:pt x="976" y="1230"/>
                </a:lnTo>
                <a:lnTo>
                  <a:pt x="975" y="1230"/>
                </a:lnTo>
                <a:lnTo>
                  <a:pt x="973" y="1229"/>
                </a:lnTo>
                <a:lnTo>
                  <a:pt x="972" y="1227"/>
                </a:lnTo>
                <a:lnTo>
                  <a:pt x="971" y="1225"/>
                </a:lnTo>
                <a:lnTo>
                  <a:pt x="969" y="1226"/>
                </a:lnTo>
                <a:lnTo>
                  <a:pt x="971" y="1229"/>
                </a:lnTo>
                <a:lnTo>
                  <a:pt x="972" y="1230"/>
                </a:lnTo>
                <a:close/>
                <a:moveTo>
                  <a:pt x="969" y="1230"/>
                </a:moveTo>
                <a:lnTo>
                  <a:pt x="968" y="1230"/>
                </a:lnTo>
                <a:lnTo>
                  <a:pt x="967" y="1231"/>
                </a:lnTo>
                <a:lnTo>
                  <a:pt x="968" y="1233"/>
                </a:lnTo>
                <a:lnTo>
                  <a:pt x="969" y="1235"/>
                </a:lnTo>
                <a:lnTo>
                  <a:pt x="971" y="1234"/>
                </a:lnTo>
                <a:lnTo>
                  <a:pt x="972" y="1233"/>
                </a:lnTo>
                <a:lnTo>
                  <a:pt x="971" y="1231"/>
                </a:lnTo>
                <a:lnTo>
                  <a:pt x="971" y="1230"/>
                </a:lnTo>
                <a:lnTo>
                  <a:pt x="969" y="1230"/>
                </a:lnTo>
                <a:lnTo>
                  <a:pt x="969" y="1229"/>
                </a:lnTo>
                <a:lnTo>
                  <a:pt x="968" y="1227"/>
                </a:lnTo>
                <a:lnTo>
                  <a:pt x="967" y="1225"/>
                </a:lnTo>
                <a:lnTo>
                  <a:pt x="965" y="1226"/>
                </a:lnTo>
                <a:lnTo>
                  <a:pt x="963" y="1227"/>
                </a:lnTo>
                <a:lnTo>
                  <a:pt x="961" y="1229"/>
                </a:lnTo>
                <a:lnTo>
                  <a:pt x="961" y="1229"/>
                </a:lnTo>
                <a:lnTo>
                  <a:pt x="961" y="1227"/>
                </a:lnTo>
                <a:lnTo>
                  <a:pt x="963" y="1226"/>
                </a:lnTo>
                <a:lnTo>
                  <a:pt x="964" y="1225"/>
                </a:lnTo>
                <a:lnTo>
                  <a:pt x="965" y="1225"/>
                </a:lnTo>
                <a:lnTo>
                  <a:pt x="967" y="1223"/>
                </a:lnTo>
                <a:lnTo>
                  <a:pt x="968" y="1225"/>
                </a:lnTo>
                <a:lnTo>
                  <a:pt x="969" y="1223"/>
                </a:lnTo>
                <a:lnTo>
                  <a:pt x="969" y="1220"/>
                </a:lnTo>
                <a:lnTo>
                  <a:pt x="968" y="1219"/>
                </a:lnTo>
                <a:lnTo>
                  <a:pt x="965" y="1220"/>
                </a:lnTo>
                <a:lnTo>
                  <a:pt x="964" y="1222"/>
                </a:lnTo>
                <a:lnTo>
                  <a:pt x="964" y="1220"/>
                </a:lnTo>
                <a:lnTo>
                  <a:pt x="963" y="1220"/>
                </a:lnTo>
                <a:lnTo>
                  <a:pt x="961" y="1220"/>
                </a:lnTo>
                <a:lnTo>
                  <a:pt x="963" y="1223"/>
                </a:lnTo>
                <a:lnTo>
                  <a:pt x="961" y="1225"/>
                </a:lnTo>
                <a:lnTo>
                  <a:pt x="961" y="1222"/>
                </a:lnTo>
                <a:lnTo>
                  <a:pt x="961" y="1220"/>
                </a:lnTo>
                <a:lnTo>
                  <a:pt x="961" y="1219"/>
                </a:lnTo>
                <a:lnTo>
                  <a:pt x="961" y="1218"/>
                </a:lnTo>
                <a:lnTo>
                  <a:pt x="960" y="1219"/>
                </a:lnTo>
                <a:lnTo>
                  <a:pt x="958" y="1219"/>
                </a:lnTo>
                <a:lnTo>
                  <a:pt x="957" y="1219"/>
                </a:lnTo>
                <a:lnTo>
                  <a:pt x="956" y="1220"/>
                </a:lnTo>
                <a:lnTo>
                  <a:pt x="957" y="1223"/>
                </a:lnTo>
                <a:lnTo>
                  <a:pt x="958" y="1222"/>
                </a:lnTo>
                <a:lnTo>
                  <a:pt x="960" y="1223"/>
                </a:lnTo>
                <a:lnTo>
                  <a:pt x="961" y="1225"/>
                </a:lnTo>
                <a:lnTo>
                  <a:pt x="960" y="1226"/>
                </a:lnTo>
                <a:lnTo>
                  <a:pt x="958" y="1225"/>
                </a:lnTo>
                <a:lnTo>
                  <a:pt x="957" y="1225"/>
                </a:lnTo>
                <a:lnTo>
                  <a:pt x="956" y="1225"/>
                </a:lnTo>
                <a:lnTo>
                  <a:pt x="954" y="1222"/>
                </a:lnTo>
                <a:lnTo>
                  <a:pt x="953" y="1223"/>
                </a:lnTo>
                <a:lnTo>
                  <a:pt x="952" y="1222"/>
                </a:lnTo>
                <a:lnTo>
                  <a:pt x="952" y="1220"/>
                </a:lnTo>
                <a:lnTo>
                  <a:pt x="950" y="1220"/>
                </a:lnTo>
                <a:lnTo>
                  <a:pt x="950" y="1219"/>
                </a:lnTo>
                <a:lnTo>
                  <a:pt x="949" y="1218"/>
                </a:lnTo>
                <a:lnTo>
                  <a:pt x="949" y="1216"/>
                </a:lnTo>
                <a:lnTo>
                  <a:pt x="948" y="1218"/>
                </a:lnTo>
                <a:lnTo>
                  <a:pt x="946" y="1219"/>
                </a:lnTo>
                <a:lnTo>
                  <a:pt x="948" y="1220"/>
                </a:lnTo>
                <a:lnTo>
                  <a:pt x="948" y="1222"/>
                </a:lnTo>
                <a:lnTo>
                  <a:pt x="949" y="1223"/>
                </a:lnTo>
                <a:lnTo>
                  <a:pt x="950" y="1225"/>
                </a:lnTo>
                <a:lnTo>
                  <a:pt x="952" y="1226"/>
                </a:lnTo>
                <a:lnTo>
                  <a:pt x="953" y="1229"/>
                </a:lnTo>
                <a:lnTo>
                  <a:pt x="953" y="1230"/>
                </a:lnTo>
                <a:lnTo>
                  <a:pt x="954" y="1230"/>
                </a:lnTo>
                <a:lnTo>
                  <a:pt x="957" y="1230"/>
                </a:lnTo>
                <a:lnTo>
                  <a:pt x="960" y="1233"/>
                </a:lnTo>
                <a:lnTo>
                  <a:pt x="957" y="1231"/>
                </a:lnTo>
                <a:lnTo>
                  <a:pt x="956" y="1231"/>
                </a:lnTo>
                <a:lnTo>
                  <a:pt x="954" y="1233"/>
                </a:lnTo>
                <a:lnTo>
                  <a:pt x="954" y="1235"/>
                </a:lnTo>
                <a:lnTo>
                  <a:pt x="956" y="1235"/>
                </a:lnTo>
                <a:lnTo>
                  <a:pt x="957" y="1235"/>
                </a:lnTo>
                <a:lnTo>
                  <a:pt x="960" y="1233"/>
                </a:lnTo>
                <a:lnTo>
                  <a:pt x="961" y="1234"/>
                </a:lnTo>
                <a:lnTo>
                  <a:pt x="961" y="1234"/>
                </a:lnTo>
                <a:lnTo>
                  <a:pt x="963" y="1233"/>
                </a:lnTo>
                <a:lnTo>
                  <a:pt x="963" y="1234"/>
                </a:lnTo>
                <a:lnTo>
                  <a:pt x="963" y="1235"/>
                </a:lnTo>
                <a:lnTo>
                  <a:pt x="963" y="1237"/>
                </a:lnTo>
                <a:lnTo>
                  <a:pt x="964" y="1238"/>
                </a:lnTo>
                <a:lnTo>
                  <a:pt x="967" y="1237"/>
                </a:lnTo>
                <a:lnTo>
                  <a:pt x="968" y="1235"/>
                </a:lnTo>
                <a:lnTo>
                  <a:pt x="967" y="1234"/>
                </a:lnTo>
                <a:lnTo>
                  <a:pt x="965" y="1231"/>
                </a:lnTo>
                <a:lnTo>
                  <a:pt x="964" y="1231"/>
                </a:lnTo>
                <a:lnTo>
                  <a:pt x="963" y="1230"/>
                </a:lnTo>
                <a:lnTo>
                  <a:pt x="964" y="1229"/>
                </a:lnTo>
                <a:lnTo>
                  <a:pt x="967" y="1230"/>
                </a:lnTo>
                <a:lnTo>
                  <a:pt x="968" y="1230"/>
                </a:lnTo>
                <a:lnTo>
                  <a:pt x="969" y="1230"/>
                </a:lnTo>
                <a:close/>
                <a:moveTo>
                  <a:pt x="954" y="1418"/>
                </a:moveTo>
                <a:lnTo>
                  <a:pt x="954" y="1419"/>
                </a:lnTo>
                <a:lnTo>
                  <a:pt x="954" y="1420"/>
                </a:lnTo>
                <a:lnTo>
                  <a:pt x="957" y="1420"/>
                </a:lnTo>
                <a:lnTo>
                  <a:pt x="957" y="1418"/>
                </a:lnTo>
                <a:lnTo>
                  <a:pt x="958" y="1416"/>
                </a:lnTo>
                <a:lnTo>
                  <a:pt x="960" y="1414"/>
                </a:lnTo>
                <a:lnTo>
                  <a:pt x="961" y="1414"/>
                </a:lnTo>
                <a:lnTo>
                  <a:pt x="961" y="1415"/>
                </a:lnTo>
                <a:lnTo>
                  <a:pt x="964" y="1412"/>
                </a:lnTo>
                <a:lnTo>
                  <a:pt x="963" y="1411"/>
                </a:lnTo>
                <a:lnTo>
                  <a:pt x="961" y="1412"/>
                </a:lnTo>
                <a:lnTo>
                  <a:pt x="960" y="1414"/>
                </a:lnTo>
                <a:lnTo>
                  <a:pt x="960" y="1412"/>
                </a:lnTo>
                <a:lnTo>
                  <a:pt x="958" y="1412"/>
                </a:lnTo>
                <a:lnTo>
                  <a:pt x="960" y="1411"/>
                </a:lnTo>
                <a:lnTo>
                  <a:pt x="961" y="1408"/>
                </a:lnTo>
                <a:lnTo>
                  <a:pt x="960" y="1407"/>
                </a:lnTo>
                <a:lnTo>
                  <a:pt x="958" y="1408"/>
                </a:lnTo>
                <a:lnTo>
                  <a:pt x="957" y="1407"/>
                </a:lnTo>
                <a:lnTo>
                  <a:pt x="960" y="1405"/>
                </a:lnTo>
                <a:lnTo>
                  <a:pt x="958" y="1404"/>
                </a:lnTo>
                <a:lnTo>
                  <a:pt x="958" y="1403"/>
                </a:lnTo>
                <a:lnTo>
                  <a:pt x="957" y="1403"/>
                </a:lnTo>
                <a:lnTo>
                  <a:pt x="957" y="1401"/>
                </a:lnTo>
                <a:lnTo>
                  <a:pt x="954" y="1404"/>
                </a:lnTo>
                <a:lnTo>
                  <a:pt x="956" y="1405"/>
                </a:lnTo>
                <a:lnTo>
                  <a:pt x="954" y="1405"/>
                </a:lnTo>
                <a:lnTo>
                  <a:pt x="952" y="1408"/>
                </a:lnTo>
                <a:lnTo>
                  <a:pt x="950" y="1405"/>
                </a:lnTo>
                <a:lnTo>
                  <a:pt x="953" y="1404"/>
                </a:lnTo>
                <a:lnTo>
                  <a:pt x="952" y="1403"/>
                </a:lnTo>
                <a:lnTo>
                  <a:pt x="950" y="1401"/>
                </a:lnTo>
                <a:lnTo>
                  <a:pt x="949" y="1399"/>
                </a:lnTo>
                <a:lnTo>
                  <a:pt x="950" y="1399"/>
                </a:lnTo>
                <a:lnTo>
                  <a:pt x="953" y="1396"/>
                </a:lnTo>
                <a:lnTo>
                  <a:pt x="956" y="1395"/>
                </a:lnTo>
                <a:lnTo>
                  <a:pt x="958" y="1393"/>
                </a:lnTo>
                <a:lnTo>
                  <a:pt x="950" y="1384"/>
                </a:lnTo>
                <a:lnTo>
                  <a:pt x="945" y="1384"/>
                </a:lnTo>
                <a:lnTo>
                  <a:pt x="942" y="1385"/>
                </a:lnTo>
                <a:lnTo>
                  <a:pt x="939" y="1386"/>
                </a:lnTo>
                <a:lnTo>
                  <a:pt x="938" y="1386"/>
                </a:lnTo>
                <a:lnTo>
                  <a:pt x="935" y="1389"/>
                </a:lnTo>
                <a:lnTo>
                  <a:pt x="933" y="1389"/>
                </a:lnTo>
                <a:lnTo>
                  <a:pt x="931" y="1390"/>
                </a:lnTo>
                <a:lnTo>
                  <a:pt x="930" y="1392"/>
                </a:lnTo>
                <a:lnTo>
                  <a:pt x="929" y="1392"/>
                </a:lnTo>
                <a:lnTo>
                  <a:pt x="930" y="1393"/>
                </a:lnTo>
                <a:lnTo>
                  <a:pt x="931" y="1395"/>
                </a:lnTo>
                <a:lnTo>
                  <a:pt x="933" y="1395"/>
                </a:lnTo>
                <a:lnTo>
                  <a:pt x="933" y="1393"/>
                </a:lnTo>
                <a:lnTo>
                  <a:pt x="934" y="1393"/>
                </a:lnTo>
                <a:lnTo>
                  <a:pt x="935" y="1392"/>
                </a:lnTo>
                <a:lnTo>
                  <a:pt x="937" y="1393"/>
                </a:lnTo>
                <a:lnTo>
                  <a:pt x="938" y="1395"/>
                </a:lnTo>
                <a:lnTo>
                  <a:pt x="939" y="1393"/>
                </a:lnTo>
                <a:lnTo>
                  <a:pt x="941" y="1395"/>
                </a:lnTo>
                <a:lnTo>
                  <a:pt x="941" y="1395"/>
                </a:lnTo>
                <a:lnTo>
                  <a:pt x="938" y="1396"/>
                </a:lnTo>
                <a:lnTo>
                  <a:pt x="937" y="1395"/>
                </a:lnTo>
                <a:lnTo>
                  <a:pt x="934" y="1396"/>
                </a:lnTo>
                <a:lnTo>
                  <a:pt x="931" y="1397"/>
                </a:lnTo>
                <a:lnTo>
                  <a:pt x="930" y="1399"/>
                </a:lnTo>
                <a:lnTo>
                  <a:pt x="929" y="1400"/>
                </a:lnTo>
                <a:lnTo>
                  <a:pt x="930" y="1403"/>
                </a:lnTo>
                <a:lnTo>
                  <a:pt x="931" y="1400"/>
                </a:lnTo>
                <a:lnTo>
                  <a:pt x="933" y="1400"/>
                </a:lnTo>
                <a:lnTo>
                  <a:pt x="934" y="1401"/>
                </a:lnTo>
                <a:lnTo>
                  <a:pt x="933" y="1403"/>
                </a:lnTo>
                <a:lnTo>
                  <a:pt x="931" y="1404"/>
                </a:lnTo>
                <a:lnTo>
                  <a:pt x="933" y="1405"/>
                </a:lnTo>
                <a:lnTo>
                  <a:pt x="934" y="1404"/>
                </a:lnTo>
                <a:lnTo>
                  <a:pt x="935" y="1403"/>
                </a:lnTo>
                <a:lnTo>
                  <a:pt x="937" y="1401"/>
                </a:lnTo>
                <a:lnTo>
                  <a:pt x="938" y="1403"/>
                </a:lnTo>
                <a:lnTo>
                  <a:pt x="941" y="1404"/>
                </a:lnTo>
                <a:lnTo>
                  <a:pt x="938" y="1407"/>
                </a:lnTo>
                <a:lnTo>
                  <a:pt x="939" y="1408"/>
                </a:lnTo>
                <a:lnTo>
                  <a:pt x="942" y="1407"/>
                </a:lnTo>
                <a:lnTo>
                  <a:pt x="944" y="1408"/>
                </a:lnTo>
                <a:lnTo>
                  <a:pt x="941" y="1411"/>
                </a:lnTo>
                <a:lnTo>
                  <a:pt x="939" y="1411"/>
                </a:lnTo>
                <a:lnTo>
                  <a:pt x="938" y="1408"/>
                </a:lnTo>
                <a:lnTo>
                  <a:pt x="935" y="1411"/>
                </a:lnTo>
                <a:lnTo>
                  <a:pt x="937" y="1411"/>
                </a:lnTo>
                <a:lnTo>
                  <a:pt x="937" y="1412"/>
                </a:lnTo>
                <a:lnTo>
                  <a:pt x="938" y="1414"/>
                </a:lnTo>
                <a:lnTo>
                  <a:pt x="939" y="1415"/>
                </a:lnTo>
                <a:lnTo>
                  <a:pt x="939" y="1418"/>
                </a:lnTo>
                <a:lnTo>
                  <a:pt x="944" y="1418"/>
                </a:lnTo>
                <a:lnTo>
                  <a:pt x="944" y="1416"/>
                </a:lnTo>
                <a:lnTo>
                  <a:pt x="945" y="1416"/>
                </a:lnTo>
                <a:lnTo>
                  <a:pt x="946" y="1416"/>
                </a:lnTo>
                <a:lnTo>
                  <a:pt x="948" y="1416"/>
                </a:lnTo>
                <a:lnTo>
                  <a:pt x="949" y="1416"/>
                </a:lnTo>
                <a:lnTo>
                  <a:pt x="948" y="1414"/>
                </a:lnTo>
                <a:lnTo>
                  <a:pt x="950" y="1412"/>
                </a:lnTo>
                <a:lnTo>
                  <a:pt x="952" y="1412"/>
                </a:lnTo>
                <a:lnTo>
                  <a:pt x="952" y="1414"/>
                </a:lnTo>
                <a:lnTo>
                  <a:pt x="949" y="1415"/>
                </a:lnTo>
                <a:lnTo>
                  <a:pt x="952" y="1418"/>
                </a:lnTo>
                <a:lnTo>
                  <a:pt x="953" y="1418"/>
                </a:lnTo>
                <a:lnTo>
                  <a:pt x="954" y="1418"/>
                </a:lnTo>
                <a:close/>
                <a:moveTo>
                  <a:pt x="946" y="1420"/>
                </a:moveTo>
                <a:lnTo>
                  <a:pt x="945" y="1420"/>
                </a:lnTo>
                <a:lnTo>
                  <a:pt x="944" y="1420"/>
                </a:lnTo>
                <a:lnTo>
                  <a:pt x="944" y="1422"/>
                </a:lnTo>
                <a:lnTo>
                  <a:pt x="944" y="1425"/>
                </a:lnTo>
                <a:lnTo>
                  <a:pt x="946" y="1425"/>
                </a:lnTo>
                <a:lnTo>
                  <a:pt x="948" y="1425"/>
                </a:lnTo>
                <a:lnTo>
                  <a:pt x="948" y="1423"/>
                </a:lnTo>
                <a:lnTo>
                  <a:pt x="948" y="1420"/>
                </a:lnTo>
                <a:lnTo>
                  <a:pt x="946" y="1420"/>
                </a:lnTo>
                <a:close/>
                <a:moveTo>
                  <a:pt x="934" y="1408"/>
                </a:moveTo>
                <a:lnTo>
                  <a:pt x="934" y="1410"/>
                </a:lnTo>
                <a:lnTo>
                  <a:pt x="937" y="1407"/>
                </a:lnTo>
                <a:lnTo>
                  <a:pt x="935" y="1405"/>
                </a:lnTo>
                <a:lnTo>
                  <a:pt x="933" y="1407"/>
                </a:lnTo>
                <a:lnTo>
                  <a:pt x="934" y="1408"/>
                </a:lnTo>
                <a:close/>
                <a:moveTo>
                  <a:pt x="903" y="1416"/>
                </a:moveTo>
                <a:lnTo>
                  <a:pt x="904" y="1418"/>
                </a:lnTo>
                <a:lnTo>
                  <a:pt x="905" y="1419"/>
                </a:lnTo>
                <a:lnTo>
                  <a:pt x="908" y="1418"/>
                </a:lnTo>
                <a:lnTo>
                  <a:pt x="910" y="1420"/>
                </a:lnTo>
                <a:lnTo>
                  <a:pt x="911" y="1419"/>
                </a:lnTo>
                <a:lnTo>
                  <a:pt x="912" y="1419"/>
                </a:lnTo>
                <a:lnTo>
                  <a:pt x="914" y="1419"/>
                </a:lnTo>
                <a:lnTo>
                  <a:pt x="915" y="1419"/>
                </a:lnTo>
                <a:lnTo>
                  <a:pt x="915" y="1416"/>
                </a:lnTo>
                <a:lnTo>
                  <a:pt x="912" y="1416"/>
                </a:lnTo>
                <a:lnTo>
                  <a:pt x="910" y="1416"/>
                </a:lnTo>
                <a:lnTo>
                  <a:pt x="910" y="1415"/>
                </a:lnTo>
                <a:lnTo>
                  <a:pt x="910" y="1414"/>
                </a:lnTo>
                <a:lnTo>
                  <a:pt x="910" y="1412"/>
                </a:lnTo>
                <a:lnTo>
                  <a:pt x="911" y="1412"/>
                </a:lnTo>
                <a:lnTo>
                  <a:pt x="911" y="1411"/>
                </a:lnTo>
                <a:lnTo>
                  <a:pt x="912" y="1410"/>
                </a:lnTo>
                <a:lnTo>
                  <a:pt x="912" y="1408"/>
                </a:lnTo>
                <a:lnTo>
                  <a:pt x="914" y="1407"/>
                </a:lnTo>
                <a:lnTo>
                  <a:pt x="915" y="1407"/>
                </a:lnTo>
                <a:lnTo>
                  <a:pt x="918" y="1405"/>
                </a:lnTo>
                <a:lnTo>
                  <a:pt x="920" y="1404"/>
                </a:lnTo>
                <a:lnTo>
                  <a:pt x="918" y="1401"/>
                </a:lnTo>
                <a:lnTo>
                  <a:pt x="915" y="1403"/>
                </a:lnTo>
                <a:lnTo>
                  <a:pt x="914" y="1400"/>
                </a:lnTo>
                <a:lnTo>
                  <a:pt x="912" y="1400"/>
                </a:lnTo>
                <a:lnTo>
                  <a:pt x="912" y="1399"/>
                </a:lnTo>
                <a:lnTo>
                  <a:pt x="911" y="1397"/>
                </a:lnTo>
                <a:lnTo>
                  <a:pt x="903" y="1403"/>
                </a:lnTo>
                <a:lnTo>
                  <a:pt x="901" y="1404"/>
                </a:lnTo>
                <a:lnTo>
                  <a:pt x="901" y="1403"/>
                </a:lnTo>
                <a:lnTo>
                  <a:pt x="900" y="1401"/>
                </a:lnTo>
                <a:lnTo>
                  <a:pt x="897" y="1399"/>
                </a:lnTo>
                <a:lnTo>
                  <a:pt x="896" y="1400"/>
                </a:lnTo>
                <a:lnTo>
                  <a:pt x="896" y="1400"/>
                </a:lnTo>
                <a:lnTo>
                  <a:pt x="895" y="1404"/>
                </a:lnTo>
                <a:lnTo>
                  <a:pt x="892" y="1410"/>
                </a:lnTo>
                <a:lnTo>
                  <a:pt x="892" y="1411"/>
                </a:lnTo>
                <a:lnTo>
                  <a:pt x="892" y="1412"/>
                </a:lnTo>
                <a:lnTo>
                  <a:pt x="890" y="1412"/>
                </a:lnTo>
                <a:lnTo>
                  <a:pt x="890" y="1414"/>
                </a:lnTo>
                <a:lnTo>
                  <a:pt x="893" y="1415"/>
                </a:lnTo>
                <a:lnTo>
                  <a:pt x="895" y="1416"/>
                </a:lnTo>
                <a:lnTo>
                  <a:pt x="895" y="1418"/>
                </a:lnTo>
                <a:lnTo>
                  <a:pt x="893" y="1419"/>
                </a:lnTo>
                <a:lnTo>
                  <a:pt x="896" y="1419"/>
                </a:lnTo>
                <a:lnTo>
                  <a:pt x="896" y="1422"/>
                </a:lnTo>
                <a:lnTo>
                  <a:pt x="893" y="1420"/>
                </a:lnTo>
                <a:lnTo>
                  <a:pt x="892" y="1420"/>
                </a:lnTo>
                <a:lnTo>
                  <a:pt x="892" y="1419"/>
                </a:lnTo>
                <a:lnTo>
                  <a:pt x="890" y="1419"/>
                </a:lnTo>
                <a:lnTo>
                  <a:pt x="889" y="1419"/>
                </a:lnTo>
                <a:lnTo>
                  <a:pt x="889" y="1420"/>
                </a:lnTo>
                <a:lnTo>
                  <a:pt x="888" y="1420"/>
                </a:lnTo>
                <a:lnTo>
                  <a:pt x="888" y="1422"/>
                </a:lnTo>
                <a:lnTo>
                  <a:pt x="888" y="1423"/>
                </a:lnTo>
                <a:lnTo>
                  <a:pt x="888" y="1425"/>
                </a:lnTo>
                <a:lnTo>
                  <a:pt x="890" y="1425"/>
                </a:lnTo>
                <a:lnTo>
                  <a:pt x="892" y="1425"/>
                </a:lnTo>
                <a:lnTo>
                  <a:pt x="893" y="1426"/>
                </a:lnTo>
                <a:lnTo>
                  <a:pt x="892" y="1427"/>
                </a:lnTo>
                <a:lnTo>
                  <a:pt x="892" y="1430"/>
                </a:lnTo>
                <a:lnTo>
                  <a:pt x="893" y="1430"/>
                </a:lnTo>
                <a:lnTo>
                  <a:pt x="893" y="1433"/>
                </a:lnTo>
                <a:lnTo>
                  <a:pt x="896" y="1433"/>
                </a:lnTo>
                <a:lnTo>
                  <a:pt x="896" y="1433"/>
                </a:lnTo>
                <a:lnTo>
                  <a:pt x="897" y="1430"/>
                </a:lnTo>
                <a:lnTo>
                  <a:pt x="899" y="1430"/>
                </a:lnTo>
                <a:lnTo>
                  <a:pt x="900" y="1430"/>
                </a:lnTo>
                <a:lnTo>
                  <a:pt x="901" y="1430"/>
                </a:lnTo>
                <a:lnTo>
                  <a:pt x="903" y="1430"/>
                </a:lnTo>
                <a:lnTo>
                  <a:pt x="903" y="1433"/>
                </a:lnTo>
                <a:lnTo>
                  <a:pt x="905" y="1433"/>
                </a:lnTo>
                <a:lnTo>
                  <a:pt x="907" y="1433"/>
                </a:lnTo>
                <a:lnTo>
                  <a:pt x="910" y="1433"/>
                </a:lnTo>
                <a:lnTo>
                  <a:pt x="910" y="1430"/>
                </a:lnTo>
                <a:lnTo>
                  <a:pt x="912" y="1431"/>
                </a:lnTo>
                <a:lnTo>
                  <a:pt x="912" y="1427"/>
                </a:lnTo>
                <a:lnTo>
                  <a:pt x="910" y="1427"/>
                </a:lnTo>
                <a:lnTo>
                  <a:pt x="910" y="1427"/>
                </a:lnTo>
                <a:lnTo>
                  <a:pt x="910" y="1425"/>
                </a:lnTo>
                <a:lnTo>
                  <a:pt x="908" y="1425"/>
                </a:lnTo>
                <a:lnTo>
                  <a:pt x="908" y="1422"/>
                </a:lnTo>
                <a:lnTo>
                  <a:pt x="907" y="1422"/>
                </a:lnTo>
                <a:lnTo>
                  <a:pt x="905" y="1422"/>
                </a:lnTo>
                <a:lnTo>
                  <a:pt x="905" y="1420"/>
                </a:lnTo>
                <a:lnTo>
                  <a:pt x="904" y="1420"/>
                </a:lnTo>
                <a:lnTo>
                  <a:pt x="903" y="1416"/>
                </a:lnTo>
                <a:close/>
                <a:moveTo>
                  <a:pt x="893" y="1438"/>
                </a:moveTo>
                <a:lnTo>
                  <a:pt x="895" y="1437"/>
                </a:lnTo>
                <a:lnTo>
                  <a:pt x="896" y="1437"/>
                </a:lnTo>
                <a:lnTo>
                  <a:pt x="896" y="1434"/>
                </a:lnTo>
                <a:lnTo>
                  <a:pt x="895" y="1434"/>
                </a:lnTo>
                <a:lnTo>
                  <a:pt x="893" y="1434"/>
                </a:lnTo>
                <a:lnTo>
                  <a:pt x="892" y="1434"/>
                </a:lnTo>
                <a:lnTo>
                  <a:pt x="890" y="1434"/>
                </a:lnTo>
                <a:lnTo>
                  <a:pt x="890" y="1437"/>
                </a:lnTo>
                <a:lnTo>
                  <a:pt x="890" y="1438"/>
                </a:lnTo>
                <a:lnTo>
                  <a:pt x="893" y="1438"/>
                </a:lnTo>
                <a:lnTo>
                  <a:pt x="893" y="1439"/>
                </a:lnTo>
                <a:lnTo>
                  <a:pt x="896" y="1439"/>
                </a:lnTo>
                <a:lnTo>
                  <a:pt x="896" y="1438"/>
                </a:lnTo>
                <a:lnTo>
                  <a:pt x="893" y="1438"/>
                </a:lnTo>
                <a:close/>
                <a:moveTo>
                  <a:pt x="890" y="1430"/>
                </a:moveTo>
                <a:lnTo>
                  <a:pt x="890" y="1427"/>
                </a:lnTo>
                <a:lnTo>
                  <a:pt x="888" y="1427"/>
                </a:lnTo>
                <a:lnTo>
                  <a:pt x="886" y="1427"/>
                </a:lnTo>
                <a:lnTo>
                  <a:pt x="886" y="1429"/>
                </a:lnTo>
                <a:lnTo>
                  <a:pt x="886" y="1430"/>
                </a:lnTo>
                <a:lnTo>
                  <a:pt x="888" y="1430"/>
                </a:lnTo>
                <a:lnTo>
                  <a:pt x="890" y="1430"/>
                </a:lnTo>
                <a:close/>
                <a:moveTo>
                  <a:pt x="886" y="1434"/>
                </a:moveTo>
                <a:lnTo>
                  <a:pt x="885" y="1435"/>
                </a:lnTo>
                <a:lnTo>
                  <a:pt x="885" y="1437"/>
                </a:lnTo>
                <a:lnTo>
                  <a:pt x="885" y="1438"/>
                </a:lnTo>
                <a:lnTo>
                  <a:pt x="886" y="1438"/>
                </a:lnTo>
                <a:lnTo>
                  <a:pt x="889" y="1439"/>
                </a:lnTo>
                <a:lnTo>
                  <a:pt x="889" y="1438"/>
                </a:lnTo>
                <a:lnTo>
                  <a:pt x="889" y="1437"/>
                </a:lnTo>
                <a:lnTo>
                  <a:pt x="889" y="1435"/>
                </a:lnTo>
                <a:lnTo>
                  <a:pt x="886" y="1434"/>
                </a:lnTo>
                <a:close/>
                <a:moveTo>
                  <a:pt x="922" y="1276"/>
                </a:moveTo>
                <a:lnTo>
                  <a:pt x="922" y="1279"/>
                </a:lnTo>
                <a:lnTo>
                  <a:pt x="919" y="1280"/>
                </a:lnTo>
                <a:lnTo>
                  <a:pt x="920" y="1283"/>
                </a:lnTo>
                <a:lnTo>
                  <a:pt x="920" y="1286"/>
                </a:lnTo>
                <a:lnTo>
                  <a:pt x="920" y="1287"/>
                </a:lnTo>
                <a:lnTo>
                  <a:pt x="922" y="1288"/>
                </a:lnTo>
                <a:lnTo>
                  <a:pt x="924" y="1287"/>
                </a:lnTo>
                <a:lnTo>
                  <a:pt x="926" y="1287"/>
                </a:lnTo>
                <a:lnTo>
                  <a:pt x="927" y="1287"/>
                </a:lnTo>
                <a:lnTo>
                  <a:pt x="927" y="1288"/>
                </a:lnTo>
                <a:lnTo>
                  <a:pt x="927" y="1290"/>
                </a:lnTo>
                <a:lnTo>
                  <a:pt x="926" y="1290"/>
                </a:lnTo>
                <a:lnTo>
                  <a:pt x="923" y="1291"/>
                </a:lnTo>
                <a:lnTo>
                  <a:pt x="924" y="1293"/>
                </a:lnTo>
                <a:lnTo>
                  <a:pt x="924" y="1294"/>
                </a:lnTo>
                <a:lnTo>
                  <a:pt x="926" y="1295"/>
                </a:lnTo>
                <a:lnTo>
                  <a:pt x="927" y="1297"/>
                </a:lnTo>
                <a:lnTo>
                  <a:pt x="929" y="1295"/>
                </a:lnTo>
                <a:lnTo>
                  <a:pt x="929" y="1295"/>
                </a:lnTo>
                <a:lnTo>
                  <a:pt x="929" y="1294"/>
                </a:lnTo>
                <a:lnTo>
                  <a:pt x="929" y="1294"/>
                </a:lnTo>
                <a:lnTo>
                  <a:pt x="929" y="1293"/>
                </a:lnTo>
                <a:lnTo>
                  <a:pt x="927" y="1291"/>
                </a:lnTo>
                <a:lnTo>
                  <a:pt x="927" y="1290"/>
                </a:lnTo>
                <a:lnTo>
                  <a:pt x="929" y="1290"/>
                </a:lnTo>
                <a:lnTo>
                  <a:pt x="929" y="1288"/>
                </a:lnTo>
                <a:lnTo>
                  <a:pt x="930" y="1291"/>
                </a:lnTo>
                <a:lnTo>
                  <a:pt x="931" y="1291"/>
                </a:lnTo>
                <a:lnTo>
                  <a:pt x="931" y="1293"/>
                </a:lnTo>
                <a:lnTo>
                  <a:pt x="933" y="1295"/>
                </a:lnTo>
                <a:lnTo>
                  <a:pt x="934" y="1297"/>
                </a:lnTo>
                <a:lnTo>
                  <a:pt x="934" y="1298"/>
                </a:lnTo>
                <a:lnTo>
                  <a:pt x="933" y="1299"/>
                </a:lnTo>
                <a:lnTo>
                  <a:pt x="934" y="1301"/>
                </a:lnTo>
                <a:lnTo>
                  <a:pt x="934" y="1302"/>
                </a:lnTo>
                <a:lnTo>
                  <a:pt x="933" y="1302"/>
                </a:lnTo>
                <a:lnTo>
                  <a:pt x="933" y="1301"/>
                </a:lnTo>
                <a:lnTo>
                  <a:pt x="930" y="1303"/>
                </a:lnTo>
                <a:lnTo>
                  <a:pt x="930" y="1305"/>
                </a:lnTo>
                <a:lnTo>
                  <a:pt x="930" y="1306"/>
                </a:lnTo>
                <a:lnTo>
                  <a:pt x="931" y="1308"/>
                </a:lnTo>
                <a:lnTo>
                  <a:pt x="933" y="1310"/>
                </a:lnTo>
                <a:lnTo>
                  <a:pt x="934" y="1313"/>
                </a:lnTo>
                <a:lnTo>
                  <a:pt x="935" y="1316"/>
                </a:lnTo>
                <a:lnTo>
                  <a:pt x="938" y="1314"/>
                </a:lnTo>
                <a:lnTo>
                  <a:pt x="939" y="1313"/>
                </a:lnTo>
                <a:lnTo>
                  <a:pt x="939" y="1314"/>
                </a:lnTo>
                <a:lnTo>
                  <a:pt x="941" y="1314"/>
                </a:lnTo>
                <a:lnTo>
                  <a:pt x="941" y="1313"/>
                </a:lnTo>
                <a:lnTo>
                  <a:pt x="942" y="1313"/>
                </a:lnTo>
                <a:lnTo>
                  <a:pt x="942" y="1312"/>
                </a:lnTo>
                <a:lnTo>
                  <a:pt x="944" y="1312"/>
                </a:lnTo>
                <a:lnTo>
                  <a:pt x="944" y="1313"/>
                </a:lnTo>
                <a:lnTo>
                  <a:pt x="945" y="1316"/>
                </a:lnTo>
                <a:lnTo>
                  <a:pt x="946" y="1316"/>
                </a:lnTo>
                <a:lnTo>
                  <a:pt x="946" y="1313"/>
                </a:lnTo>
                <a:lnTo>
                  <a:pt x="945" y="1312"/>
                </a:lnTo>
                <a:lnTo>
                  <a:pt x="944" y="1312"/>
                </a:lnTo>
                <a:lnTo>
                  <a:pt x="944" y="1310"/>
                </a:lnTo>
                <a:lnTo>
                  <a:pt x="945" y="1308"/>
                </a:lnTo>
                <a:lnTo>
                  <a:pt x="946" y="1306"/>
                </a:lnTo>
                <a:lnTo>
                  <a:pt x="944" y="1305"/>
                </a:lnTo>
                <a:lnTo>
                  <a:pt x="944" y="1303"/>
                </a:lnTo>
                <a:lnTo>
                  <a:pt x="945" y="1302"/>
                </a:lnTo>
                <a:lnTo>
                  <a:pt x="948" y="1303"/>
                </a:lnTo>
                <a:lnTo>
                  <a:pt x="949" y="1302"/>
                </a:lnTo>
                <a:lnTo>
                  <a:pt x="949" y="1301"/>
                </a:lnTo>
                <a:lnTo>
                  <a:pt x="949" y="1299"/>
                </a:lnTo>
                <a:lnTo>
                  <a:pt x="950" y="1298"/>
                </a:lnTo>
                <a:lnTo>
                  <a:pt x="952" y="1297"/>
                </a:lnTo>
                <a:lnTo>
                  <a:pt x="952" y="1299"/>
                </a:lnTo>
                <a:lnTo>
                  <a:pt x="950" y="1301"/>
                </a:lnTo>
                <a:lnTo>
                  <a:pt x="949" y="1303"/>
                </a:lnTo>
                <a:lnTo>
                  <a:pt x="952" y="1305"/>
                </a:lnTo>
                <a:lnTo>
                  <a:pt x="953" y="1302"/>
                </a:lnTo>
                <a:lnTo>
                  <a:pt x="953" y="1301"/>
                </a:lnTo>
                <a:lnTo>
                  <a:pt x="954" y="1299"/>
                </a:lnTo>
                <a:lnTo>
                  <a:pt x="952" y="1297"/>
                </a:lnTo>
                <a:lnTo>
                  <a:pt x="949" y="1295"/>
                </a:lnTo>
                <a:lnTo>
                  <a:pt x="952" y="1293"/>
                </a:lnTo>
                <a:lnTo>
                  <a:pt x="953" y="1291"/>
                </a:lnTo>
                <a:lnTo>
                  <a:pt x="953" y="1293"/>
                </a:lnTo>
                <a:lnTo>
                  <a:pt x="954" y="1293"/>
                </a:lnTo>
                <a:lnTo>
                  <a:pt x="956" y="1294"/>
                </a:lnTo>
                <a:lnTo>
                  <a:pt x="957" y="1294"/>
                </a:lnTo>
                <a:lnTo>
                  <a:pt x="958" y="1293"/>
                </a:lnTo>
                <a:lnTo>
                  <a:pt x="960" y="1290"/>
                </a:lnTo>
                <a:lnTo>
                  <a:pt x="957" y="1288"/>
                </a:lnTo>
                <a:lnTo>
                  <a:pt x="956" y="1288"/>
                </a:lnTo>
                <a:lnTo>
                  <a:pt x="957" y="1287"/>
                </a:lnTo>
                <a:lnTo>
                  <a:pt x="957" y="1286"/>
                </a:lnTo>
                <a:lnTo>
                  <a:pt x="958" y="1284"/>
                </a:lnTo>
                <a:lnTo>
                  <a:pt x="960" y="1284"/>
                </a:lnTo>
                <a:lnTo>
                  <a:pt x="961" y="1286"/>
                </a:lnTo>
                <a:lnTo>
                  <a:pt x="963" y="1283"/>
                </a:lnTo>
                <a:lnTo>
                  <a:pt x="961" y="1279"/>
                </a:lnTo>
                <a:lnTo>
                  <a:pt x="961" y="1276"/>
                </a:lnTo>
                <a:lnTo>
                  <a:pt x="964" y="1264"/>
                </a:lnTo>
                <a:lnTo>
                  <a:pt x="967" y="1259"/>
                </a:lnTo>
                <a:lnTo>
                  <a:pt x="964" y="1257"/>
                </a:lnTo>
                <a:lnTo>
                  <a:pt x="963" y="1256"/>
                </a:lnTo>
                <a:lnTo>
                  <a:pt x="961" y="1256"/>
                </a:lnTo>
                <a:lnTo>
                  <a:pt x="961" y="1254"/>
                </a:lnTo>
                <a:lnTo>
                  <a:pt x="961" y="1254"/>
                </a:lnTo>
                <a:lnTo>
                  <a:pt x="960" y="1254"/>
                </a:lnTo>
                <a:lnTo>
                  <a:pt x="960" y="1253"/>
                </a:lnTo>
                <a:lnTo>
                  <a:pt x="958" y="1253"/>
                </a:lnTo>
                <a:lnTo>
                  <a:pt x="957" y="1252"/>
                </a:lnTo>
                <a:lnTo>
                  <a:pt x="956" y="1252"/>
                </a:lnTo>
                <a:lnTo>
                  <a:pt x="954" y="1250"/>
                </a:lnTo>
                <a:lnTo>
                  <a:pt x="953" y="1250"/>
                </a:lnTo>
                <a:lnTo>
                  <a:pt x="952" y="1249"/>
                </a:lnTo>
                <a:lnTo>
                  <a:pt x="948" y="1252"/>
                </a:lnTo>
                <a:lnTo>
                  <a:pt x="949" y="1252"/>
                </a:lnTo>
                <a:lnTo>
                  <a:pt x="949" y="1253"/>
                </a:lnTo>
                <a:lnTo>
                  <a:pt x="948" y="1253"/>
                </a:lnTo>
                <a:lnTo>
                  <a:pt x="946" y="1253"/>
                </a:lnTo>
                <a:lnTo>
                  <a:pt x="946" y="1252"/>
                </a:lnTo>
                <a:lnTo>
                  <a:pt x="946" y="1250"/>
                </a:lnTo>
                <a:lnTo>
                  <a:pt x="945" y="1250"/>
                </a:lnTo>
                <a:lnTo>
                  <a:pt x="944" y="1250"/>
                </a:lnTo>
                <a:lnTo>
                  <a:pt x="942" y="1253"/>
                </a:lnTo>
                <a:lnTo>
                  <a:pt x="941" y="1256"/>
                </a:lnTo>
                <a:lnTo>
                  <a:pt x="942" y="1257"/>
                </a:lnTo>
                <a:lnTo>
                  <a:pt x="942" y="1259"/>
                </a:lnTo>
                <a:lnTo>
                  <a:pt x="939" y="1257"/>
                </a:lnTo>
                <a:lnTo>
                  <a:pt x="938" y="1260"/>
                </a:lnTo>
                <a:lnTo>
                  <a:pt x="938" y="1263"/>
                </a:lnTo>
                <a:lnTo>
                  <a:pt x="939" y="1263"/>
                </a:lnTo>
                <a:lnTo>
                  <a:pt x="941" y="1263"/>
                </a:lnTo>
                <a:lnTo>
                  <a:pt x="942" y="1263"/>
                </a:lnTo>
                <a:lnTo>
                  <a:pt x="941" y="1264"/>
                </a:lnTo>
                <a:lnTo>
                  <a:pt x="941" y="1267"/>
                </a:lnTo>
                <a:lnTo>
                  <a:pt x="939" y="1265"/>
                </a:lnTo>
                <a:lnTo>
                  <a:pt x="935" y="1265"/>
                </a:lnTo>
                <a:lnTo>
                  <a:pt x="935" y="1267"/>
                </a:lnTo>
                <a:lnTo>
                  <a:pt x="935" y="1268"/>
                </a:lnTo>
                <a:lnTo>
                  <a:pt x="934" y="1268"/>
                </a:lnTo>
                <a:lnTo>
                  <a:pt x="935" y="1269"/>
                </a:lnTo>
                <a:lnTo>
                  <a:pt x="935" y="1271"/>
                </a:lnTo>
                <a:lnTo>
                  <a:pt x="937" y="1271"/>
                </a:lnTo>
                <a:lnTo>
                  <a:pt x="937" y="1269"/>
                </a:lnTo>
                <a:lnTo>
                  <a:pt x="938" y="1269"/>
                </a:lnTo>
                <a:lnTo>
                  <a:pt x="938" y="1268"/>
                </a:lnTo>
                <a:lnTo>
                  <a:pt x="939" y="1268"/>
                </a:lnTo>
                <a:lnTo>
                  <a:pt x="942" y="1269"/>
                </a:lnTo>
                <a:lnTo>
                  <a:pt x="941" y="1272"/>
                </a:lnTo>
                <a:lnTo>
                  <a:pt x="941" y="1274"/>
                </a:lnTo>
                <a:lnTo>
                  <a:pt x="942" y="1274"/>
                </a:lnTo>
                <a:lnTo>
                  <a:pt x="939" y="1276"/>
                </a:lnTo>
                <a:lnTo>
                  <a:pt x="938" y="1276"/>
                </a:lnTo>
                <a:lnTo>
                  <a:pt x="937" y="1275"/>
                </a:lnTo>
                <a:lnTo>
                  <a:pt x="935" y="1272"/>
                </a:lnTo>
                <a:lnTo>
                  <a:pt x="933" y="1275"/>
                </a:lnTo>
                <a:lnTo>
                  <a:pt x="934" y="1276"/>
                </a:lnTo>
                <a:lnTo>
                  <a:pt x="933" y="1278"/>
                </a:lnTo>
                <a:lnTo>
                  <a:pt x="931" y="1279"/>
                </a:lnTo>
                <a:lnTo>
                  <a:pt x="930" y="1279"/>
                </a:lnTo>
                <a:lnTo>
                  <a:pt x="929" y="1280"/>
                </a:lnTo>
                <a:lnTo>
                  <a:pt x="929" y="1278"/>
                </a:lnTo>
                <a:lnTo>
                  <a:pt x="927" y="1279"/>
                </a:lnTo>
                <a:lnTo>
                  <a:pt x="926" y="1279"/>
                </a:lnTo>
                <a:lnTo>
                  <a:pt x="926" y="1278"/>
                </a:lnTo>
                <a:lnTo>
                  <a:pt x="924" y="1275"/>
                </a:lnTo>
                <a:lnTo>
                  <a:pt x="922" y="1276"/>
                </a:lnTo>
                <a:close/>
                <a:moveTo>
                  <a:pt x="923" y="1250"/>
                </a:moveTo>
                <a:lnTo>
                  <a:pt x="924" y="1249"/>
                </a:lnTo>
                <a:lnTo>
                  <a:pt x="922" y="1248"/>
                </a:lnTo>
                <a:lnTo>
                  <a:pt x="920" y="1248"/>
                </a:lnTo>
                <a:lnTo>
                  <a:pt x="920" y="1249"/>
                </a:lnTo>
                <a:lnTo>
                  <a:pt x="920" y="1250"/>
                </a:lnTo>
                <a:lnTo>
                  <a:pt x="923" y="1252"/>
                </a:lnTo>
                <a:lnTo>
                  <a:pt x="923" y="1250"/>
                </a:lnTo>
                <a:close/>
                <a:moveTo>
                  <a:pt x="929" y="1275"/>
                </a:moveTo>
                <a:lnTo>
                  <a:pt x="929" y="1276"/>
                </a:lnTo>
                <a:lnTo>
                  <a:pt x="929" y="1276"/>
                </a:lnTo>
                <a:lnTo>
                  <a:pt x="929" y="1275"/>
                </a:lnTo>
                <a:lnTo>
                  <a:pt x="930" y="1274"/>
                </a:lnTo>
                <a:lnTo>
                  <a:pt x="929" y="1272"/>
                </a:lnTo>
                <a:lnTo>
                  <a:pt x="927" y="1274"/>
                </a:lnTo>
                <a:lnTo>
                  <a:pt x="929" y="1275"/>
                </a:lnTo>
                <a:close/>
                <a:moveTo>
                  <a:pt x="961" y="1241"/>
                </a:moveTo>
                <a:lnTo>
                  <a:pt x="961" y="1241"/>
                </a:lnTo>
                <a:lnTo>
                  <a:pt x="963" y="1240"/>
                </a:lnTo>
                <a:lnTo>
                  <a:pt x="961" y="1237"/>
                </a:lnTo>
                <a:lnTo>
                  <a:pt x="961" y="1235"/>
                </a:lnTo>
                <a:lnTo>
                  <a:pt x="958" y="1237"/>
                </a:lnTo>
                <a:lnTo>
                  <a:pt x="960" y="1238"/>
                </a:lnTo>
                <a:lnTo>
                  <a:pt x="961" y="1241"/>
                </a:lnTo>
                <a:close/>
                <a:moveTo>
                  <a:pt x="948" y="1310"/>
                </a:moveTo>
                <a:lnTo>
                  <a:pt x="948" y="1312"/>
                </a:lnTo>
                <a:lnTo>
                  <a:pt x="949" y="1309"/>
                </a:lnTo>
                <a:lnTo>
                  <a:pt x="950" y="1306"/>
                </a:lnTo>
                <a:lnTo>
                  <a:pt x="948" y="1306"/>
                </a:lnTo>
                <a:lnTo>
                  <a:pt x="946" y="1308"/>
                </a:lnTo>
                <a:lnTo>
                  <a:pt x="946" y="1309"/>
                </a:lnTo>
                <a:lnTo>
                  <a:pt x="945" y="1310"/>
                </a:lnTo>
                <a:lnTo>
                  <a:pt x="948" y="1310"/>
                </a:lnTo>
                <a:close/>
                <a:moveTo>
                  <a:pt x="939" y="1317"/>
                </a:moveTo>
                <a:lnTo>
                  <a:pt x="937" y="1318"/>
                </a:lnTo>
                <a:lnTo>
                  <a:pt x="938" y="1320"/>
                </a:lnTo>
                <a:lnTo>
                  <a:pt x="941" y="1320"/>
                </a:lnTo>
                <a:lnTo>
                  <a:pt x="941" y="1318"/>
                </a:lnTo>
                <a:lnTo>
                  <a:pt x="941" y="1317"/>
                </a:lnTo>
                <a:lnTo>
                  <a:pt x="939" y="1317"/>
                </a:lnTo>
                <a:close/>
                <a:moveTo>
                  <a:pt x="914" y="1427"/>
                </a:moveTo>
                <a:lnTo>
                  <a:pt x="915" y="1427"/>
                </a:lnTo>
                <a:lnTo>
                  <a:pt x="916" y="1427"/>
                </a:lnTo>
                <a:lnTo>
                  <a:pt x="916" y="1425"/>
                </a:lnTo>
                <a:lnTo>
                  <a:pt x="918" y="1425"/>
                </a:lnTo>
                <a:lnTo>
                  <a:pt x="916" y="1422"/>
                </a:lnTo>
                <a:lnTo>
                  <a:pt x="914" y="1423"/>
                </a:lnTo>
                <a:lnTo>
                  <a:pt x="914" y="1425"/>
                </a:lnTo>
                <a:lnTo>
                  <a:pt x="914" y="1426"/>
                </a:lnTo>
                <a:lnTo>
                  <a:pt x="914" y="1427"/>
                </a:lnTo>
                <a:close/>
                <a:moveTo>
                  <a:pt x="919" y="1419"/>
                </a:moveTo>
                <a:lnTo>
                  <a:pt x="920" y="1419"/>
                </a:lnTo>
                <a:lnTo>
                  <a:pt x="923" y="1419"/>
                </a:lnTo>
                <a:lnTo>
                  <a:pt x="923" y="1416"/>
                </a:lnTo>
                <a:lnTo>
                  <a:pt x="922" y="1416"/>
                </a:lnTo>
                <a:lnTo>
                  <a:pt x="920" y="1416"/>
                </a:lnTo>
                <a:lnTo>
                  <a:pt x="919" y="1416"/>
                </a:lnTo>
                <a:lnTo>
                  <a:pt x="916" y="1416"/>
                </a:lnTo>
                <a:lnTo>
                  <a:pt x="916" y="1419"/>
                </a:lnTo>
                <a:lnTo>
                  <a:pt x="919" y="1419"/>
                </a:lnTo>
                <a:close/>
                <a:moveTo>
                  <a:pt x="924" y="1395"/>
                </a:moveTo>
                <a:lnTo>
                  <a:pt x="926" y="1396"/>
                </a:lnTo>
                <a:lnTo>
                  <a:pt x="927" y="1397"/>
                </a:lnTo>
                <a:lnTo>
                  <a:pt x="929" y="1399"/>
                </a:lnTo>
                <a:lnTo>
                  <a:pt x="929" y="1397"/>
                </a:lnTo>
                <a:lnTo>
                  <a:pt x="929" y="1396"/>
                </a:lnTo>
                <a:lnTo>
                  <a:pt x="927" y="1395"/>
                </a:lnTo>
                <a:lnTo>
                  <a:pt x="926" y="1395"/>
                </a:lnTo>
                <a:lnTo>
                  <a:pt x="926" y="1393"/>
                </a:lnTo>
                <a:lnTo>
                  <a:pt x="927" y="1393"/>
                </a:lnTo>
                <a:lnTo>
                  <a:pt x="927" y="1392"/>
                </a:lnTo>
                <a:lnTo>
                  <a:pt x="922" y="1392"/>
                </a:lnTo>
                <a:lnTo>
                  <a:pt x="924" y="1395"/>
                </a:lnTo>
                <a:close/>
                <a:moveTo>
                  <a:pt x="960" y="1426"/>
                </a:moveTo>
                <a:lnTo>
                  <a:pt x="961" y="1426"/>
                </a:lnTo>
                <a:lnTo>
                  <a:pt x="963" y="1426"/>
                </a:lnTo>
                <a:lnTo>
                  <a:pt x="964" y="1425"/>
                </a:lnTo>
                <a:lnTo>
                  <a:pt x="964" y="1423"/>
                </a:lnTo>
                <a:lnTo>
                  <a:pt x="964" y="1422"/>
                </a:lnTo>
                <a:lnTo>
                  <a:pt x="964" y="1420"/>
                </a:lnTo>
                <a:lnTo>
                  <a:pt x="965" y="1420"/>
                </a:lnTo>
                <a:lnTo>
                  <a:pt x="968" y="1420"/>
                </a:lnTo>
                <a:lnTo>
                  <a:pt x="967" y="1418"/>
                </a:lnTo>
                <a:lnTo>
                  <a:pt x="964" y="1419"/>
                </a:lnTo>
                <a:lnTo>
                  <a:pt x="963" y="1419"/>
                </a:lnTo>
                <a:lnTo>
                  <a:pt x="963" y="1418"/>
                </a:lnTo>
                <a:lnTo>
                  <a:pt x="961" y="1418"/>
                </a:lnTo>
                <a:lnTo>
                  <a:pt x="961" y="1419"/>
                </a:lnTo>
                <a:lnTo>
                  <a:pt x="961" y="1420"/>
                </a:lnTo>
                <a:lnTo>
                  <a:pt x="961" y="1422"/>
                </a:lnTo>
                <a:lnTo>
                  <a:pt x="960" y="1422"/>
                </a:lnTo>
                <a:lnTo>
                  <a:pt x="960" y="1426"/>
                </a:lnTo>
                <a:close/>
                <a:moveTo>
                  <a:pt x="963" y="1218"/>
                </a:moveTo>
                <a:lnTo>
                  <a:pt x="964" y="1219"/>
                </a:lnTo>
                <a:lnTo>
                  <a:pt x="965" y="1219"/>
                </a:lnTo>
                <a:lnTo>
                  <a:pt x="967" y="1218"/>
                </a:lnTo>
                <a:lnTo>
                  <a:pt x="965" y="1216"/>
                </a:lnTo>
                <a:lnTo>
                  <a:pt x="964" y="1215"/>
                </a:lnTo>
                <a:lnTo>
                  <a:pt x="963" y="1216"/>
                </a:lnTo>
                <a:lnTo>
                  <a:pt x="961" y="1216"/>
                </a:lnTo>
                <a:lnTo>
                  <a:pt x="963" y="1218"/>
                </a:lnTo>
                <a:close/>
                <a:moveTo>
                  <a:pt x="886" y="1147"/>
                </a:moveTo>
                <a:lnTo>
                  <a:pt x="888" y="1151"/>
                </a:lnTo>
                <a:lnTo>
                  <a:pt x="889" y="1151"/>
                </a:lnTo>
                <a:lnTo>
                  <a:pt x="890" y="1151"/>
                </a:lnTo>
                <a:lnTo>
                  <a:pt x="890" y="1152"/>
                </a:lnTo>
                <a:lnTo>
                  <a:pt x="892" y="1150"/>
                </a:lnTo>
                <a:lnTo>
                  <a:pt x="890" y="1148"/>
                </a:lnTo>
                <a:lnTo>
                  <a:pt x="888" y="1147"/>
                </a:lnTo>
                <a:lnTo>
                  <a:pt x="886" y="1146"/>
                </a:lnTo>
                <a:lnTo>
                  <a:pt x="886" y="1147"/>
                </a:lnTo>
                <a:close/>
                <a:moveTo>
                  <a:pt x="874" y="1140"/>
                </a:moveTo>
                <a:lnTo>
                  <a:pt x="876" y="1142"/>
                </a:lnTo>
                <a:lnTo>
                  <a:pt x="877" y="1140"/>
                </a:lnTo>
                <a:lnTo>
                  <a:pt x="876" y="1139"/>
                </a:lnTo>
                <a:lnTo>
                  <a:pt x="874" y="1140"/>
                </a:lnTo>
                <a:close/>
                <a:moveTo>
                  <a:pt x="850" y="1129"/>
                </a:moveTo>
                <a:lnTo>
                  <a:pt x="854" y="1132"/>
                </a:lnTo>
                <a:lnTo>
                  <a:pt x="855" y="1132"/>
                </a:lnTo>
                <a:lnTo>
                  <a:pt x="858" y="1132"/>
                </a:lnTo>
                <a:lnTo>
                  <a:pt x="859" y="1131"/>
                </a:lnTo>
                <a:lnTo>
                  <a:pt x="861" y="1129"/>
                </a:lnTo>
                <a:lnTo>
                  <a:pt x="858" y="1127"/>
                </a:lnTo>
                <a:lnTo>
                  <a:pt x="858" y="1125"/>
                </a:lnTo>
                <a:lnTo>
                  <a:pt x="859" y="1124"/>
                </a:lnTo>
                <a:lnTo>
                  <a:pt x="857" y="1121"/>
                </a:lnTo>
                <a:lnTo>
                  <a:pt x="855" y="1123"/>
                </a:lnTo>
                <a:lnTo>
                  <a:pt x="854" y="1124"/>
                </a:lnTo>
                <a:lnTo>
                  <a:pt x="852" y="1125"/>
                </a:lnTo>
                <a:lnTo>
                  <a:pt x="851" y="1128"/>
                </a:lnTo>
                <a:lnTo>
                  <a:pt x="850" y="1129"/>
                </a:lnTo>
                <a:close/>
                <a:moveTo>
                  <a:pt x="852" y="1148"/>
                </a:moveTo>
                <a:lnTo>
                  <a:pt x="854" y="1151"/>
                </a:lnTo>
                <a:lnTo>
                  <a:pt x="854" y="1150"/>
                </a:lnTo>
                <a:lnTo>
                  <a:pt x="855" y="1150"/>
                </a:lnTo>
                <a:lnTo>
                  <a:pt x="855" y="1148"/>
                </a:lnTo>
                <a:lnTo>
                  <a:pt x="852" y="1148"/>
                </a:lnTo>
                <a:close/>
                <a:moveTo>
                  <a:pt x="850" y="1132"/>
                </a:moveTo>
                <a:lnTo>
                  <a:pt x="851" y="1133"/>
                </a:lnTo>
                <a:lnTo>
                  <a:pt x="851" y="1136"/>
                </a:lnTo>
                <a:lnTo>
                  <a:pt x="851" y="1139"/>
                </a:lnTo>
                <a:lnTo>
                  <a:pt x="854" y="1139"/>
                </a:lnTo>
                <a:lnTo>
                  <a:pt x="854" y="1136"/>
                </a:lnTo>
                <a:lnTo>
                  <a:pt x="854" y="1135"/>
                </a:lnTo>
                <a:lnTo>
                  <a:pt x="854" y="1133"/>
                </a:lnTo>
                <a:lnTo>
                  <a:pt x="854" y="1132"/>
                </a:lnTo>
                <a:lnTo>
                  <a:pt x="850" y="1132"/>
                </a:lnTo>
                <a:close/>
                <a:moveTo>
                  <a:pt x="852" y="1161"/>
                </a:moveTo>
                <a:lnTo>
                  <a:pt x="854" y="1161"/>
                </a:lnTo>
                <a:lnTo>
                  <a:pt x="854" y="1158"/>
                </a:lnTo>
                <a:lnTo>
                  <a:pt x="852" y="1158"/>
                </a:lnTo>
                <a:lnTo>
                  <a:pt x="852" y="1161"/>
                </a:lnTo>
                <a:close/>
                <a:moveTo>
                  <a:pt x="855" y="1162"/>
                </a:moveTo>
                <a:lnTo>
                  <a:pt x="854" y="1162"/>
                </a:lnTo>
                <a:lnTo>
                  <a:pt x="852" y="1162"/>
                </a:lnTo>
                <a:lnTo>
                  <a:pt x="851" y="1162"/>
                </a:lnTo>
                <a:lnTo>
                  <a:pt x="851" y="1165"/>
                </a:lnTo>
                <a:lnTo>
                  <a:pt x="852" y="1165"/>
                </a:lnTo>
                <a:lnTo>
                  <a:pt x="854" y="1165"/>
                </a:lnTo>
                <a:lnTo>
                  <a:pt x="855" y="1165"/>
                </a:lnTo>
                <a:lnTo>
                  <a:pt x="855" y="1162"/>
                </a:lnTo>
                <a:close/>
                <a:moveTo>
                  <a:pt x="855" y="1155"/>
                </a:moveTo>
                <a:lnTo>
                  <a:pt x="854" y="1154"/>
                </a:lnTo>
                <a:lnTo>
                  <a:pt x="852" y="1154"/>
                </a:lnTo>
                <a:lnTo>
                  <a:pt x="854" y="1157"/>
                </a:lnTo>
                <a:lnTo>
                  <a:pt x="855" y="1155"/>
                </a:lnTo>
                <a:close/>
                <a:moveTo>
                  <a:pt x="857" y="1152"/>
                </a:moveTo>
                <a:lnTo>
                  <a:pt x="854" y="1152"/>
                </a:lnTo>
                <a:lnTo>
                  <a:pt x="855" y="1154"/>
                </a:lnTo>
                <a:lnTo>
                  <a:pt x="857" y="1154"/>
                </a:lnTo>
                <a:lnTo>
                  <a:pt x="857" y="1152"/>
                </a:lnTo>
                <a:close/>
                <a:moveTo>
                  <a:pt x="867" y="1144"/>
                </a:moveTo>
                <a:lnTo>
                  <a:pt x="866" y="1144"/>
                </a:lnTo>
                <a:lnTo>
                  <a:pt x="865" y="1143"/>
                </a:lnTo>
                <a:lnTo>
                  <a:pt x="863" y="1142"/>
                </a:lnTo>
                <a:lnTo>
                  <a:pt x="862" y="1142"/>
                </a:lnTo>
                <a:lnTo>
                  <a:pt x="861" y="1142"/>
                </a:lnTo>
                <a:lnTo>
                  <a:pt x="861" y="1143"/>
                </a:lnTo>
                <a:lnTo>
                  <a:pt x="859" y="1143"/>
                </a:lnTo>
                <a:lnTo>
                  <a:pt x="857" y="1143"/>
                </a:lnTo>
                <a:lnTo>
                  <a:pt x="857" y="1144"/>
                </a:lnTo>
                <a:lnTo>
                  <a:pt x="857" y="1146"/>
                </a:lnTo>
                <a:lnTo>
                  <a:pt x="858" y="1146"/>
                </a:lnTo>
                <a:lnTo>
                  <a:pt x="859" y="1146"/>
                </a:lnTo>
                <a:lnTo>
                  <a:pt x="861" y="1146"/>
                </a:lnTo>
                <a:lnTo>
                  <a:pt x="862" y="1146"/>
                </a:lnTo>
                <a:lnTo>
                  <a:pt x="863" y="1146"/>
                </a:lnTo>
                <a:lnTo>
                  <a:pt x="863" y="1146"/>
                </a:lnTo>
                <a:lnTo>
                  <a:pt x="865" y="1146"/>
                </a:lnTo>
                <a:lnTo>
                  <a:pt x="865" y="1147"/>
                </a:lnTo>
                <a:lnTo>
                  <a:pt x="866" y="1147"/>
                </a:lnTo>
                <a:lnTo>
                  <a:pt x="867" y="1144"/>
                </a:lnTo>
                <a:close/>
                <a:moveTo>
                  <a:pt x="874" y="1162"/>
                </a:moveTo>
                <a:lnTo>
                  <a:pt x="876" y="1163"/>
                </a:lnTo>
                <a:lnTo>
                  <a:pt x="877" y="1163"/>
                </a:lnTo>
                <a:lnTo>
                  <a:pt x="878" y="1162"/>
                </a:lnTo>
                <a:lnTo>
                  <a:pt x="881" y="1161"/>
                </a:lnTo>
                <a:lnTo>
                  <a:pt x="882" y="1162"/>
                </a:lnTo>
                <a:lnTo>
                  <a:pt x="884" y="1159"/>
                </a:lnTo>
                <a:lnTo>
                  <a:pt x="884" y="1158"/>
                </a:lnTo>
                <a:lnTo>
                  <a:pt x="882" y="1158"/>
                </a:lnTo>
                <a:lnTo>
                  <a:pt x="881" y="1161"/>
                </a:lnTo>
                <a:lnTo>
                  <a:pt x="880" y="1159"/>
                </a:lnTo>
                <a:lnTo>
                  <a:pt x="878" y="1158"/>
                </a:lnTo>
                <a:lnTo>
                  <a:pt x="878" y="1157"/>
                </a:lnTo>
                <a:lnTo>
                  <a:pt x="876" y="1158"/>
                </a:lnTo>
                <a:lnTo>
                  <a:pt x="874" y="1157"/>
                </a:lnTo>
                <a:lnTo>
                  <a:pt x="876" y="1155"/>
                </a:lnTo>
                <a:lnTo>
                  <a:pt x="877" y="1155"/>
                </a:lnTo>
                <a:lnTo>
                  <a:pt x="877" y="1154"/>
                </a:lnTo>
                <a:lnTo>
                  <a:pt x="876" y="1152"/>
                </a:lnTo>
                <a:lnTo>
                  <a:pt x="877" y="1151"/>
                </a:lnTo>
                <a:lnTo>
                  <a:pt x="878" y="1150"/>
                </a:lnTo>
                <a:lnTo>
                  <a:pt x="877" y="1150"/>
                </a:lnTo>
                <a:lnTo>
                  <a:pt x="877" y="1151"/>
                </a:lnTo>
                <a:lnTo>
                  <a:pt x="876" y="1151"/>
                </a:lnTo>
                <a:lnTo>
                  <a:pt x="874" y="1148"/>
                </a:lnTo>
                <a:lnTo>
                  <a:pt x="874" y="1146"/>
                </a:lnTo>
                <a:lnTo>
                  <a:pt x="876" y="1143"/>
                </a:lnTo>
                <a:lnTo>
                  <a:pt x="873" y="1142"/>
                </a:lnTo>
                <a:lnTo>
                  <a:pt x="873" y="1143"/>
                </a:lnTo>
                <a:lnTo>
                  <a:pt x="867" y="1140"/>
                </a:lnTo>
                <a:lnTo>
                  <a:pt x="870" y="1138"/>
                </a:lnTo>
                <a:lnTo>
                  <a:pt x="867" y="1135"/>
                </a:lnTo>
                <a:lnTo>
                  <a:pt x="866" y="1139"/>
                </a:lnTo>
                <a:lnTo>
                  <a:pt x="867" y="1139"/>
                </a:lnTo>
                <a:lnTo>
                  <a:pt x="867" y="1140"/>
                </a:lnTo>
                <a:lnTo>
                  <a:pt x="866" y="1140"/>
                </a:lnTo>
                <a:lnTo>
                  <a:pt x="869" y="1146"/>
                </a:lnTo>
                <a:lnTo>
                  <a:pt x="871" y="1146"/>
                </a:lnTo>
                <a:lnTo>
                  <a:pt x="873" y="1147"/>
                </a:lnTo>
                <a:lnTo>
                  <a:pt x="871" y="1148"/>
                </a:lnTo>
                <a:lnTo>
                  <a:pt x="871" y="1151"/>
                </a:lnTo>
                <a:lnTo>
                  <a:pt x="874" y="1152"/>
                </a:lnTo>
                <a:lnTo>
                  <a:pt x="876" y="1154"/>
                </a:lnTo>
                <a:lnTo>
                  <a:pt x="874" y="1155"/>
                </a:lnTo>
                <a:lnTo>
                  <a:pt x="873" y="1155"/>
                </a:lnTo>
                <a:lnTo>
                  <a:pt x="870" y="1152"/>
                </a:lnTo>
                <a:lnTo>
                  <a:pt x="869" y="1154"/>
                </a:lnTo>
                <a:lnTo>
                  <a:pt x="869" y="1155"/>
                </a:lnTo>
                <a:lnTo>
                  <a:pt x="869" y="1157"/>
                </a:lnTo>
                <a:lnTo>
                  <a:pt x="867" y="1157"/>
                </a:lnTo>
                <a:lnTo>
                  <a:pt x="867" y="1158"/>
                </a:lnTo>
                <a:lnTo>
                  <a:pt x="869" y="1161"/>
                </a:lnTo>
                <a:lnTo>
                  <a:pt x="870" y="1162"/>
                </a:lnTo>
                <a:lnTo>
                  <a:pt x="870" y="1163"/>
                </a:lnTo>
                <a:lnTo>
                  <a:pt x="871" y="1165"/>
                </a:lnTo>
                <a:lnTo>
                  <a:pt x="873" y="1165"/>
                </a:lnTo>
                <a:lnTo>
                  <a:pt x="873" y="1163"/>
                </a:lnTo>
                <a:lnTo>
                  <a:pt x="873" y="1162"/>
                </a:lnTo>
                <a:lnTo>
                  <a:pt x="874" y="1163"/>
                </a:lnTo>
                <a:lnTo>
                  <a:pt x="874" y="1162"/>
                </a:lnTo>
                <a:close/>
                <a:moveTo>
                  <a:pt x="884" y="1184"/>
                </a:moveTo>
                <a:lnTo>
                  <a:pt x="885" y="1182"/>
                </a:lnTo>
                <a:lnTo>
                  <a:pt x="885" y="1181"/>
                </a:lnTo>
                <a:lnTo>
                  <a:pt x="886" y="1181"/>
                </a:lnTo>
                <a:lnTo>
                  <a:pt x="886" y="1180"/>
                </a:lnTo>
                <a:lnTo>
                  <a:pt x="888" y="1178"/>
                </a:lnTo>
                <a:lnTo>
                  <a:pt x="885" y="1176"/>
                </a:lnTo>
                <a:lnTo>
                  <a:pt x="885" y="1174"/>
                </a:lnTo>
                <a:lnTo>
                  <a:pt x="886" y="1173"/>
                </a:lnTo>
                <a:lnTo>
                  <a:pt x="888" y="1172"/>
                </a:lnTo>
                <a:lnTo>
                  <a:pt x="889" y="1172"/>
                </a:lnTo>
                <a:lnTo>
                  <a:pt x="890" y="1172"/>
                </a:lnTo>
                <a:lnTo>
                  <a:pt x="892" y="1172"/>
                </a:lnTo>
                <a:lnTo>
                  <a:pt x="893" y="1176"/>
                </a:lnTo>
                <a:lnTo>
                  <a:pt x="893" y="1174"/>
                </a:lnTo>
                <a:lnTo>
                  <a:pt x="895" y="1174"/>
                </a:lnTo>
                <a:lnTo>
                  <a:pt x="896" y="1174"/>
                </a:lnTo>
                <a:lnTo>
                  <a:pt x="896" y="1173"/>
                </a:lnTo>
                <a:lnTo>
                  <a:pt x="896" y="1172"/>
                </a:lnTo>
                <a:lnTo>
                  <a:pt x="897" y="1170"/>
                </a:lnTo>
                <a:lnTo>
                  <a:pt x="899" y="1170"/>
                </a:lnTo>
                <a:lnTo>
                  <a:pt x="899" y="1169"/>
                </a:lnTo>
                <a:lnTo>
                  <a:pt x="900" y="1169"/>
                </a:lnTo>
                <a:lnTo>
                  <a:pt x="900" y="1167"/>
                </a:lnTo>
                <a:lnTo>
                  <a:pt x="896" y="1167"/>
                </a:lnTo>
                <a:lnTo>
                  <a:pt x="896" y="1167"/>
                </a:lnTo>
                <a:lnTo>
                  <a:pt x="896" y="1166"/>
                </a:lnTo>
                <a:lnTo>
                  <a:pt x="896" y="1166"/>
                </a:lnTo>
                <a:lnTo>
                  <a:pt x="896" y="1167"/>
                </a:lnTo>
                <a:lnTo>
                  <a:pt x="895" y="1167"/>
                </a:lnTo>
                <a:lnTo>
                  <a:pt x="895" y="1166"/>
                </a:lnTo>
                <a:lnTo>
                  <a:pt x="895" y="1165"/>
                </a:lnTo>
                <a:lnTo>
                  <a:pt x="893" y="1165"/>
                </a:lnTo>
                <a:lnTo>
                  <a:pt x="892" y="1165"/>
                </a:lnTo>
                <a:lnTo>
                  <a:pt x="890" y="1165"/>
                </a:lnTo>
                <a:lnTo>
                  <a:pt x="889" y="1165"/>
                </a:lnTo>
                <a:lnTo>
                  <a:pt x="888" y="1165"/>
                </a:lnTo>
                <a:lnTo>
                  <a:pt x="888" y="1167"/>
                </a:lnTo>
                <a:lnTo>
                  <a:pt x="888" y="1169"/>
                </a:lnTo>
                <a:lnTo>
                  <a:pt x="886" y="1169"/>
                </a:lnTo>
                <a:lnTo>
                  <a:pt x="885" y="1167"/>
                </a:lnTo>
                <a:lnTo>
                  <a:pt x="885" y="1165"/>
                </a:lnTo>
                <a:lnTo>
                  <a:pt x="884" y="1165"/>
                </a:lnTo>
                <a:lnTo>
                  <a:pt x="882" y="1165"/>
                </a:lnTo>
                <a:lnTo>
                  <a:pt x="884" y="1169"/>
                </a:lnTo>
                <a:lnTo>
                  <a:pt x="884" y="1170"/>
                </a:lnTo>
                <a:lnTo>
                  <a:pt x="882" y="1170"/>
                </a:lnTo>
                <a:lnTo>
                  <a:pt x="882" y="1169"/>
                </a:lnTo>
                <a:lnTo>
                  <a:pt x="881" y="1166"/>
                </a:lnTo>
                <a:lnTo>
                  <a:pt x="878" y="1169"/>
                </a:lnTo>
                <a:lnTo>
                  <a:pt x="876" y="1170"/>
                </a:lnTo>
                <a:lnTo>
                  <a:pt x="881" y="1172"/>
                </a:lnTo>
                <a:lnTo>
                  <a:pt x="882" y="1172"/>
                </a:lnTo>
                <a:lnTo>
                  <a:pt x="881" y="1173"/>
                </a:lnTo>
                <a:lnTo>
                  <a:pt x="877" y="1174"/>
                </a:lnTo>
                <a:lnTo>
                  <a:pt x="880" y="1178"/>
                </a:lnTo>
                <a:lnTo>
                  <a:pt x="882" y="1185"/>
                </a:lnTo>
                <a:lnTo>
                  <a:pt x="884" y="1185"/>
                </a:lnTo>
                <a:lnTo>
                  <a:pt x="884" y="1184"/>
                </a:lnTo>
                <a:close/>
                <a:moveTo>
                  <a:pt x="905" y="1499"/>
                </a:moveTo>
                <a:lnTo>
                  <a:pt x="904" y="1499"/>
                </a:lnTo>
                <a:lnTo>
                  <a:pt x="903" y="1499"/>
                </a:lnTo>
                <a:lnTo>
                  <a:pt x="901" y="1499"/>
                </a:lnTo>
                <a:lnTo>
                  <a:pt x="901" y="1497"/>
                </a:lnTo>
                <a:lnTo>
                  <a:pt x="899" y="1497"/>
                </a:lnTo>
                <a:lnTo>
                  <a:pt x="900" y="1499"/>
                </a:lnTo>
                <a:lnTo>
                  <a:pt x="899" y="1499"/>
                </a:lnTo>
                <a:lnTo>
                  <a:pt x="903" y="1503"/>
                </a:lnTo>
                <a:lnTo>
                  <a:pt x="904" y="1503"/>
                </a:lnTo>
                <a:lnTo>
                  <a:pt x="905" y="1499"/>
                </a:lnTo>
                <a:close/>
                <a:moveTo>
                  <a:pt x="916" y="1497"/>
                </a:moveTo>
                <a:lnTo>
                  <a:pt x="915" y="1497"/>
                </a:lnTo>
                <a:lnTo>
                  <a:pt x="912" y="1497"/>
                </a:lnTo>
                <a:lnTo>
                  <a:pt x="910" y="1495"/>
                </a:lnTo>
                <a:lnTo>
                  <a:pt x="908" y="1495"/>
                </a:lnTo>
                <a:lnTo>
                  <a:pt x="908" y="1498"/>
                </a:lnTo>
                <a:lnTo>
                  <a:pt x="908" y="1499"/>
                </a:lnTo>
                <a:lnTo>
                  <a:pt x="905" y="1505"/>
                </a:lnTo>
                <a:lnTo>
                  <a:pt x="908" y="1505"/>
                </a:lnTo>
                <a:lnTo>
                  <a:pt x="908" y="1506"/>
                </a:lnTo>
                <a:lnTo>
                  <a:pt x="910" y="1506"/>
                </a:lnTo>
                <a:lnTo>
                  <a:pt x="912" y="1503"/>
                </a:lnTo>
                <a:lnTo>
                  <a:pt x="916" y="1505"/>
                </a:lnTo>
                <a:lnTo>
                  <a:pt x="916" y="1502"/>
                </a:lnTo>
                <a:lnTo>
                  <a:pt x="915" y="1502"/>
                </a:lnTo>
                <a:lnTo>
                  <a:pt x="916" y="1501"/>
                </a:lnTo>
                <a:lnTo>
                  <a:pt x="916" y="1497"/>
                </a:lnTo>
                <a:close/>
                <a:moveTo>
                  <a:pt x="918" y="1493"/>
                </a:moveTo>
                <a:lnTo>
                  <a:pt x="918" y="1491"/>
                </a:lnTo>
                <a:lnTo>
                  <a:pt x="919" y="1493"/>
                </a:lnTo>
                <a:lnTo>
                  <a:pt x="919" y="1493"/>
                </a:lnTo>
                <a:lnTo>
                  <a:pt x="918" y="1495"/>
                </a:lnTo>
                <a:lnTo>
                  <a:pt x="919" y="1495"/>
                </a:lnTo>
                <a:lnTo>
                  <a:pt x="922" y="1495"/>
                </a:lnTo>
                <a:lnTo>
                  <a:pt x="923" y="1497"/>
                </a:lnTo>
                <a:lnTo>
                  <a:pt x="924" y="1497"/>
                </a:lnTo>
                <a:lnTo>
                  <a:pt x="924" y="1493"/>
                </a:lnTo>
                <a:lnTo>
                  <a:pt x="926" y="1493"/>
                </a:lnTo>
                <a:lnTo>
                  <a:pt x="927" y="1493"/>
                </a:lnTo>
                <a:lnTo>
                  <a:pt x="927" y="1494"/>
                </a:lnTo>
                <a:lnTo>
                  <a:pt x="926" y="1497"/>
                </a:lnTo>
                <a:lnTo>
                  <a:pt x="927" y="1497"/>
                </a:lnTo>
                <a:lnTo>
                  <a:pt x="929" y="1497"/>
                </a:lnTo>
                <a:lnTo>
                  <a:pt x="930" y="1498"/>
                </a:lnTo>
                <a:lnTo>
                  <a:pt x="931" y="1498"/>
                </a:lnTo>
                <a:lnTo>
                  <a:pt x="933" y="1498"/>
                </a:lnTo>
                <a:lnTo>
                  <a:pt x="934" y="1498"/>
                </a:lnTo>
                <a:lnTo>
                  <a:pt x="937" y="1499"/>
                </a:lnTo>
                <a:lnTo>
                  <a:pt x="938" y="1499"/>
                </a:lnTo>
                <a:lnTo>
                  <a:pt x="939" y="1499"/>
                </a:lnTo>
                <a:lnTo>
                  <a:pt x="941" y="1499"/>
                </a:lnTo>
                <a:lnTo>
                  <a:pt x="942" y="1497"/>
                </a:lnTo>
                <a:lnTo>
                  <a:pt x="942" y="1495"/>
                </a:lnTo>
                <a:lnTo>
                  <a:pt x="944" y="1495"/>
                </a:lnTo>
                <a:lnTo>
                  <a:pt x="944" y="1497"/>
                </a:lnTo>
                <a:lnTo>
                  <a:pt x="945" y="1498"/>
                </a:lnTo>
                <a:lnTo>
                  <a:pt x="946" y="1497"/>
                </a:lnTo>
                <a:lnTo>
                  <a:pt x="946" y="1494"/>
                </a:lnTo>
                <a:lnTo>
                  <a:pt x="948" y="1493"/>
                </a:lnTo>
                <a:lnTo>
                  <a:pt x="949" y="1493"/>
                </a:lnTo>
                <a:lnTo>
                  <a:pt x="954" y="1493"/>
                </a:lnTo>
                <a:lnTo>
                  <a:pt x="956" y="1493"/>
                </a:lnTo>
                <a:lnTo>
                  <a:pt x="960" y="1494"/>
                </a:lnTo>
                <a:lnTo>
                  <a:pt x="961" y="1494"/>
                </a:lnTo>
                <a:lnTo>
                  <a:pt x="965" y="1495"/>
                </a:lnTo>
                <a:lnTo>
                  <a:pt x="967" y="1495"/>
                </a:lnTo>
                <a:lnTo>
                  <a:pt x="967" y="1494"/>
                </a:lnTo>
                <a:lnTo>
                  <a:pt x="968" y="1490"/>
                </a:lnTo>
                <a:lnTo>
                  <a:pt x="969" y="1486"/>
                </a:lnTo>
                <a:lnTo>
                  <a:pt x="967" y="1486"/>
                </a:lnTo>
                <a:lnTo>
                  <a:pt x="963" y="1484"/>
                </a:lnTo>
                <a:lnTo>
                  <a:pt x="961" y="1484"/>
                </a:lnTo>
                <a:lnTo>
                  <a:pt x="957" y="1484"/>
                </a:lnTo>
                <a:lnTo>
                  <a:pt x="956" y="1484"/>
                </a:lnTo>
                <a:lnTo>
                  <a:pt x="954" y="1483"/>
                </a:lnTo>
                <a:lnTo>
                  <a:pt x="953" y="1488"/>
                </a:lnTo>
                <a:lnTo>
                  <a:pt x="952" y="1488"/>
                </a:lnTo>
                <a:lnTo>
                  <a:pt x="952" y="1490"/>
                </a:lnTo>
                <a:lnTo>
                  <a:pt x="949" y="1490"/>
                </a:lnTo>
                <a:lnTo>
                  <a:pt x="948" y="1490"/>
                </a:lnTo>
                <a:lnTo>
                  <a:pt x="948" y="1487"/>
                </a:lnTo>
                <a:lnTo>
                  <a:pt x="948" y="1483"/>
                </a:lnTo>
                <a:lnTo>
                  <a:pt x="949" y="1480"/>
                </a:lnTo>
                <a:lnTo>
                  <a:pt x="950" y="1480"/>
                </a:lnTo>
                <a:lnTo>
                  <a:pt x="953" y="1480"/>
                </a:lnTo>
                <a:lnTo>
                  <a:pt x="957" y="1480"/>
                </a:lnTo>
                <a:lnTo>
                  <a:pt x="957" y="1482"/>
                </a:lnTo>
                <a:lnTo>
                  <a:pt x="958" y="1482"/>
                </a:lnTo>
                <a:lnTo>
                  <a:pt x="961" y="1482"/>
                </a:lnTo>
                <a:lnTo>
                  <a:pt x="961" y="1478"/>
                </a:lnTo>
                <a:lnTo>
                  <a:pt x="964" y="1478"/>
                </a:lnTo>
                <a:lnTo>
                  <a:pt x="965" y="1478"/>
                </a:lnTo>
                <a:lnTo>
                  <a:pt x="968" y="1478"/>
                </a:lnTo>
                <a:lnTo>
                  <a:pt x="969" y="1478"/>
                </a:lnTo>
                <a:lnTo>
                  <a:pt x="972" y="1479"/>
                </a:lnTo>
                <a:lnTo>
                  <a:pt x="972" y="1478"/>
                </a:lnTo>
                <a:lnTo>
                  <a:pt x="975" y="1479"/>
                </a:lnTo>
                <a:lnTo>
                  <a:pt x="979" y="1479"/>
                </a:lnTo>
                <a:lnTo>
                  <a:pt x="980" y="1479"/>
                </a:lnTo>
                <a:lnTo>
                  <a:pt x="980" y="1480"/>
                </a:lnTo>
                <a:lnTo>
                  <a:pt x="979" y="1484"/>
                </a:lnTo>
                <a:lnTo>
                  <a:pt x="982" y="1484"/>
                </a:lnTo>
                <a:lnTo>
                  <a:pt x="984" y="1486"/>
                </a:lnTo>
                <a:lnTo>
                  <a:pt x="986" y="1486"/>
                </a:lnTo>
                <a:lnTo>
                  <a:pt x="986" y="1488"/>
                </a:lnTo>
                <a:lnTo>
                  <a:pt x="984" y="1493"/>
                </a:lnTo>
                <a:lnTo>
                  <a:pt x="986" y="1493"/>
                </a:lnTo>
                <a:lnTo>
                  <a:pt x="988" y="1493"/>
                </a:lnTo>
                <a:lnTo>
                  <a:pt x="988" y="1491"/>
                </a:lnTo>
                <a:lnTo>
                  <a:pt x="988" y="1490"/>
                </a:lnTo>
                <a:lnTo>
                  <a:pt x="990" y="1490"/>
                </a:lnTo>
                <a:lnTo>
                  <a:pt x="987" y="1488"/>
                </a:lnTo>
                <a:lnTo>
                  <a:pt x="988" y="1486"/>
                </a:lnTo>
                <a:lnTo>
                  <a:pt x="988" y="1484"/>
                </a:lnTo>
                <a:lnTo>
                  <a:pt x="990" y="1480"/>
                </a:lnTo>
                <a:lnTo>
                  <a:pt x="992" y="1478"/>
                </a:lnTo>
                <a:lnTo>
                  <a:pt x="994" y="1476"/>
                </a:lnTo>
                <a:lnTo>
                  <a:pt x="999" y="1475"/>
                </a:lnTo>
                <a:lnTo>
                  <a:pt x="1001" y="1475"/>
                </a:lnTo>
                <a:lnTo>
                  <a:pt x="1006" y="1473"/>
                </a:lnTo>
                <a:lnTo>
                  <a:pt x="1006" y="1472"/>
                </a:lnTo>
                <a:lnTo>
                  <a:pt x="1001" y="1472"/>
                </a:lnTo>
                <a:lnTo>
                  <a:pt x="995" y="1469"/>
                </a:lnTo>
                <a:lnTo>
                  <a:pt x="986" y="1469"/>
                </a:lnTo>
                <a:lnTo>
                  <a:pt x="984" y="1472"/>
                </a:lnTo>
                <a:lnTo>
                  <a:pt x="983" y="1475"/>
                </a:lnTo>
                <a:lnTo>
                  <a:pt x="982" y="1475"/>
                </a:lnTo>
                <a:lnTo>
                  <a:pt x="976" y="1473"/>
                </a:lnTo>
                <a:lnTo>
                  <a:pt x="973" y="1473"/>
                </a:lnTo>
                <a:lnTo>
                  <a:pt x="975" y="1472"/>
                </a:lnTo>
                <a:lnTo>
                  <a:pt x="976" y="1469"/>
                </a:lnTo>
                <a:lnTo>
                  <a:pt x="973" y="1468"/>
                </a:lnTo>
                <a:lnTo>
                  <a:pt x="975" y="1467"/>
                </a:lnTo>
                <a:lnTo>
                  <a:pt x="976" y="1464"/>
                </a:lnTo>
                <a:lnTo>
                  <a:pt x="976" y="1463"/>
                </a:lnTo>
                <a:lnTo>
                  <a:pt x="977" y="1460"/>
                </a:lnTo>
                <a:lnTo>
                  <a:pt x="977" y="1460"/>
                </a:lnTo>
                <a:lnTo>
                  <a:pt x="979" y="1459"/>
                </a:lnTo>
                <a:lnTo>
                  <a:pt x="979" y="1456"/>
                </a:lnTo>
                <a:lnTo>
                  <a:pt x="980" y="1452"/>
                </a:lnTo>
                <a:lnTo>
                  <a:pt x="980" y="1450"/>
                </a:lnTo>
                <a:lnTo>
                  <a:pt x="977" y="1450"/>
                </a:lnTo>
                <a:lnTo>
                  <a:pt x="975" y="1450"/>
                </a:lnTo>
                <a:lnTo>
                  <a:pt x="973" y="1450"/>
                </a:lnTo>
                <a:lnTo>
                  <a:pt x="973" y="1454"/>
                </a:lnTo>
                <a:lnTo>
                  <a:pt x="975" y="1454"/>
                </a:lnTo>
                <a:lnTo>
                  <a:pt x="975" y="1456"/>
                </a:lnTo>
                <a:lnTo>
                  <a:pt x="975" y="1457"/>
                </a:lnTo>
                <a:lnTo>
                  <a:pt x="975" y="1459"/>
                </a:lnTo>
                <a:lnTo>
                  <a:pt x="973" y="1460"/>
                </a:lnTo>
                <a:lnTo>
                  <a:pt x="971" y="1459"/>
                </a:lnTo>
                <a:lnTo>
                  <a:pt x="971" y="1456"/>
                </a:lnTo>
                <a:lnTo>
                  <a:pt x="971" y="1454"/>
                </a:lnTo>
                <a:lnTo>
                  <a:pt x="971" y="1450"/>
                </a:lnTo>
                <a:lnTo>
                  <a:pt x="969" y="1450"/>
                </a:lnTo>
                <a:lnTo>
                  <a:pt x="968" y="1450"/>
                </a:lnTo>
                <a:lnTo>
                  <a:pt x="967" y="1450"/>
                </a:lnTo>
                <a:lnTo>
                  <a:pt x="965" y="1450"/>
                </a:lnTo>
                <a:lnTo>
                  <a:pt x="965" y="1449"/>
                </a:lnTo>
                <a:lnTo>
                  <a:pt x="964" y="1450"/>
                </a:lnTo>
                <a:lnTo>
                  <a:pt x="961" y="1450"/>
                </a:lnTo>
                <a:lnTo>
                  <a:pt x="961" y="1452"/>
                </a:lnTo>
                <a:lnTo>
                  <a:pt x="961" y="1454"/>
                </a:lnTo>
                <a:lnTo>
                  <a:pt x="961" y="1457"/>
                </a:lnTo>
                <a:lnTo>
                  <a:pt x="960" y="1456"/>
                </a:lnTo>
                <a:lnTo>
                  <a:pt x="957" y="1456"/>
                </a:lnTo>
                <a:lnTo>
                  <a:pt x="957" y="1453"/>
                </a:lnTo>
                <a:lnTo>
                  <a:pt x="957" y="1452"/>
                </a:lnTo>
                <a:lnTo>
                  <a:pt x="960" y="1452"/>
                </a:lnTo>
                <a:lnTo>
                  <a:pt x="961" y="1452"/>
                </a:lnTo>
                <a:lnTo>
                  <a:pt x="961" y="1450"/>
                </a:lnTo>
                <a:lnTo>
                  <a:pt x="961" y="1448"/>
                </a:lnTo>
                <a:lnTo>
                  <a:pt x="961" y="1446"/>
                </a:lnTo>
                <a:lnTo>
                  <a:pt x="961" y="1445"/>
                </a:lnTo>
                <a:lnTo>
                  <a:pt x="961" y="1444"/>
                </a:lnTo>
                <a:lnTo>
                  <a:pt x="961" y="1442"/>
                </a:lnTo>
                <a:lnTo>
                  <a:pt x="961" y="1441"/>
                </a:lnTo>
                <a:lnTo>
                  <a:pt x="963" y="1441"/>
                </a:lnTo>
                <a:lnTo>
                  <a:pt x="965" y="1441"/>
                </a:lnTo>
                <a:lnTo>
                  <a:pt x="967" y="1439"/>
                </a:lnTo>
                <a:lnTo>
                  <a:pt x="967" y="1438"/>
                </a:lnTo>
                <a:lnTo>
                  <a:pt x="967" y="1437"/>
                </a:lnTo>
                <a:lnTo>
                  <a:pt x="967" y="1434"/>
                </a:lnTo>
                <a:lnTo>
                  <a:pt x="967" y="1433"/>
                </a:lnTo>
                <a:lnTo>
                  <a:pt x="967" y="1431"/>
                </a:lnTo>
                <a:lnTo>
                  <a:pt x="967" y="1430"/>
                </a:lnTo>
                <a:lnTo>
                  <a:pt x="967" y="1429"/>
                </a:lnTo>
                <a:lnTo>
                  <a:pt x="968" y="1429"/>
                </a:lnTo>
                <a:lnTo>
                  <a:pt x="968" y="1427"/>
                </a:lnTo>
                <a:lnTo>
                  <a:pt x="968" y="1427"/>
                </a:lnTo>
                <a:lnTo>
                  <a:pt x="967" y="1427"/>
                </a:lnTo>
                <a:lnTo>
                  <a:pt x="965" y="1427"/>
                </a:lnTo>
                <a:lnTo>
                  <a:pt x="964" y="1427"/>
                </a:lnTo>
                <a:lnTo>
                  <a:pt x="964" y="1429"/>
                </a:lnTo>
                <a:lnTo>
                  <a:pt x="964" y="1430"/>
                </a:lnTo>
                <a:lnTo>
                  <a:pt x="963" y="1429"/>
                </a:lnTo>
                <a:lnTo>
                  <a:pt x="961" y="1429"/>
                </a:lnTo>
                <a:lnTo>
                  <a:pt x="960" y="1431"/>
                </a:lnTo>
                <a:lnTo>
                  <a:pt x="960" y="1433"/>
                </a:lnTo>
                <a:lnTo>
                  <a:pt x="958" y="1431"/>
                </a:lnTo>
                <a:lnTo>
                  <a:pt x="956" y="1431"/>
                </a:lnTo>
                <a:lnTo>
                  <a:pt x="953" y="1431"/>
                </a:lnTo>
                <a:lnTo>
                  <a:pt x="953" y="1433"/>
                </a:lnTo>
                <a:lnTo>
                  <a:pt x="953" y="1435"/>
                </a:lnTo>
                <a:lnTo>
                  <a:pt x="952" y="1435"/>
                </a:lnTo>
                <a:lnTo>
                  <a:pt x="950" y="1435"/>
                </a:lnTo>
                <a:lnTo>
                  <a:pt x="950" y="1434"/>
                </a:lnTo>
                <a:lnTo>
                  <a:pt x="950" y="1433"/>
                </a:lnTo>
                <a:lnTo>
                  <a:pt x="952" y="1431"/>
                </a:lnTo>
                <a:lnTo>
                  <a:pt x="949" y="1431"/>
                </a:lnTo>
                <a:lnTo>
                  <a:pt x="948" y="1430"/>
                </a:lnTo>
                <a:lnTo>
                  <a:pt x="946" y="1430"/>
                </a:lnTo>
                <a:lnTo>
                  <a:pt x="946" y="1429"/>
                </a:lnTo>
                <a:lnTo>
                  <a:pt x="944" y="1429"/>
                </a:lnTo>
                <a:lnTo>
                  <a:pt x="944" y="1430"/>
                </a:lnTo>
                <a:lnTo>
                  <a:pt x="944" y="1431"/>
                </a:lnTo>
                <a:lnTo>
                  <a:pt x="944" y="1433"/>
                </a:lnTo>
                <a:lnTo>
                  <a:pt x="944" y="1435"/>
                </a:lnTo>
                <a:lnTo>
                  <a:pt x="942" y="1437"/>
                </a:lnTo>
                <a:lnTo>
                  <a:pt x="942" y="1435"/>
                </a:lnTo>
                <a:lnTo>
                  <a:pt x="942" y="1433"/>
                </a:lnTo>
                <a:lnTo>
                  <a:pt x="942" y="1431"/>
                </a:lnTo>
                <a:lnTo>
                  <a:pt x="938" y="1431"/>
                </a:lnTo>
                <a:lnTo>
                  <a:pt x="939" y="1429"/>
                </a:lnTo>
                <a:lnTo>
                  <a:pt x="939" y="1427"/>
                </a:lnTo>
                <a:lnTo>
                  <a:pt x="939" y="1427"/>
                </a:lnTo>
                <a:lnTo>
                  <a:pt x="939" y="1426"/>
                </a:lnTo>
                <a:lnTo>
                  <a:pt x="942" y="1426"/>
                </a:lnTo>
                <a:lnTo>
                  <a:pt x="942" y="1425"/>
                </a:lnTo>
                <a:lnTo>
                  <a:pt x="942" y="1423"/>
                </a:lnTo>
                <a:lnTo>
                  <a:pt x="942" y="1422"/>
                </a:lnTo>
                <a:lnTo>
                  <a:pt x="944" y="1419"/>
                </a:lnTo>
                <a:lnTo>
                  <a:pt x="939" y="1419"/>
                </a:lnTo>
                <a:lnTo>
                  <a:pt x="939" y="1420"/>
                </a:lnTo>
                <a:lnTo>
                  <a:pt x="937" y="1419"/>
                </a:lnTo>
                <a:lnTo>
                  <a:pt x="937" y="1420"/>
                </a:lnTo>
                <a:lnTo>
                  <a:pt x="935" y="1420"/>
                </a:lnTo>
                <a:lnTo>
                  <a:pt x="935" y="1419"/>
                </a:lnTo>
                <a:lnTo>
                  <a:pt x="935" y="1418"/>
                </a:lnTo>
                <a:lnTo>
                  <a:pt x="933" y="1418"/>
                </a:lnTo>
                <a:lnTo>
                  <a:pt x="933" y="1420"/>
                </a:lnTo>
                <a:lnTo>
                  <a:pt x="933" y="1422"/>
                </a:lnTo>
                <a:lnTo>
                  <a:pt x="930" y="1422"/>
                </a:lnTo>
                <a:lnTo>
                  <a:pt x="930" y="1420"/>
                </a:lnTo>
                <a:lnTo>
                  <a:pt x="930" y="1415"/>
                </a:lnTo>
                <a:lnTo>
                  <a:pt x="929" y="1415"/>
                </a:lnTo>
                <a:lnTo>
                  <a:pt x="929" y="1416"/>
                </a:lnTo>
                <a:lnTo>
                  <a:pt x="927" y="1416"/>
                </a:lnTo>
                <a:lnTo>
                  <a:pt x="926" y="1416"/>
                </a:lnTo>
                <a:lnTo>
                  <a:pt x="924" y="1420"/>
                </a:lnTo>
                <a:lnTo>
                  <a:pt x="923" y="1420"/>
                </a:lnTo>
                <a:lnTo>
                  <a:pt x="920" y="1420"/>
                </a:lnTo>
                <a:lnTo>
                  <a:pt x="919" y="1420"/>
                </a:lnTo>
                <a:lnTo>
                  <a:pt x="919" y="1425"/>
                </a:lnTo>
                <a:lnTo>
                  <a:pt x="919" y="1427"/>
                </a:lnTo>
                <a:lnTo>
                  <a:pt x="919" y="1427"/>
                </a:lnTo>
                <a:lnTo>
                  <a:pt x="916" y="1427"/>
                </a:lnTo>
                <a:lnTo>
                  <a:pt x="916" y="1431"/>
                </a:lnTo>
                <a:lnTo>
                  <a:pt x="914" y="1431"/>
                </a:lnTo>
                <a:lnTo>
                  <a:pt x="914" y="1433"/>
                </a:lnTo>
                <a:lnTo>
                  <a:pt x="914" y="1434"/>
                </a:lnTo>
                <a:lnTo>
                  <a:pt x="916" y="1434"/>
                </a:lnTo>
                <a:lnTo>
                  <a:pt x="918" y="1434"/>
                </a:lnTo>
                <a:lnTo>
                  <a:pt x="918" y="1431"/>
                </a:lnTo>
                <a:lnTo>
                  <a:pt x="919" y="1431"/>
                </a:lnTo>
                <a:lnTo>
                  <a:pt x="920" y="1431"/>
                </a:lnTo>
                <a:lnTo>
                  <a:pt x="922" y="1431"/>
                </a:lnTo>
                <a:lnTo>
                  <a:pt x="923" y="1431"/>
                </a:lnTo>
                <a:lnTo>
                  <a:pt x="924" y="1431"/>
                </a:lnTo>
                <a:lnTo>
                  <a:pt x="924" y="1434"/>
                </a:lnTo>
                <a:lnTo>
                  <a:pt x="924" y="1435"/>
                </a:lnTo>
                <a:lnTo>
                  <a:pt x="923" y="1435"/>
                </a:lnTo>
                <a:lnTo>
                  <a:pt x="922" y="1435"/>
                </a:lnTo>
                <a:lnTo>
                  <a:pt x="920" y="1435"/>
                </a:lnTo>
                <a:lnTo>
                  <a:pt x="920" y="1438"/>
                </a:lnTo>
                <a:lnTo>
                  <a:pt x="920" y="1439"/>
                </a:lnTo>
                <a:lnTo>
                  <a:pt x="923" y="1441"/>
                </a:lnTo>
                <a:lnTo>
                  <a:pt x="923" y="1442"/>
                </a:lnTo>
                <a:lnTo>
                  <a:pt x="923" y="1444"/>
                </a:lnTo>
                <a:lnTo>
                  <a:pt x="923" y="1445"/>
                </a:lnTo>
                <a:lnTo>
                  <a:pt x="922" y="1446"/>
                </a:lnTo>
                <a:lnTo>
                  <a:pt x="919" y="1445"/>
                </a:lnTo>
                <a:lnTo>
                  <a:pt x="918" y="1445"/>
                </a:lnTo>
                <a:lnTo>
                  <a:pt x="915" y="1444"/>
                </a:lnTo>
                <a:lnTo>
                  <a:pt x="915" y="1442"/>
                </a:lnTo>
                <a:lnTo>
                  <a:pt x="916" y="1441"/>
                </a:lnTo>
                <a:lnTo>
                  <a:pt x="916" y="1439"/>
                </a:lnTo>
                <a:lnTo>
                  <a:pt x="916" y="1438"/>
                </a:lnTo>
                <a:lnTo>
                  <a:pt x="918" y="1438"/>
                </a:lnTo>
                <a:lnTo>
                  <a:pt x="919" y="1438"/>
                </a:lnTo>
                <a:lnTo>
                  <a:pt x="919" y="1435"/>
                </a:lnTo>
                <a:lnTo>
                  <a:pt x="918" y="1435"/>
                </a:lnTo>
                <a:lnTo>
                  <a:pt x="916" y="1435"/>
                </a:lnTo>
                <a:lnTo>
                  <a:pt x="914" y="1435"/>
                </a:lnTo>
                <a:lnTo>
                  <a:pt x="912" y="1438"/>
                </a:lnTo>
                <a:lnTo>
                  <a:pt x="911" y="1438"/>
                </a:lnTo>
                <a:lnTo>
                  <a:pt x="908" y="1437"/>
                </a:lnTo>
                <a:lnTo>
                  <a:pt x="908" y="1435"/>
                </a:lnTo>
                <a:lnTo>
                  <a:pt x="905" y="1435"/>
                </a:lnTo>
                <a:lnTo>
                  <a:pt x="904" y="1437"/>
                </a:lnTo>
                <a:lnTo>
                  <a:pt x="904" y="1435"/>
                </a:lnTo>
                <a:lnTo>
                  <a:pt x="904" y="1434"/>
                </a:lnTo>
                <a:lnTo>
                  <a:pt x="903" y="1434"/>
                </a:lnTo>
                <a:lnTo>
                  <a:pt x="900" y="1434"/>
                </a:lnTo>
                <a:lnTo>
                  <a:pt x="897" y="1434"/>
                </a:lnTo>
                <a:lnTo>
                  <a:pt x="897" y="1437"/>
                </a:lnTo>
                <a:lnTo>
                  <a:pt x="900" y="1437"/>
                </a:lnTo>
                <a:lnTo>
                  <a:pt x="900" y="1438"/>
                </a:lnTo>
                <a:lnTo>
                  <a:pt x="897" y="1438"/>
                </a:lnTo>
                <a:lnTo>
                  <a:pt x="897" y="1441"/>
                </a:lnTo>
                <a:lnTo>
                  <a:pt x="900" y="1441"/>
                </a:lnTo>
                <a:lnTo>
                  <a:pt x="900" y="1442"/>
                </a:lnTo>
                <a:lnTo>
                  <a:pt x="903" y="1442"/>
                </a:lnTo>
                <a:lnTo>
                  <a:pt x="903" y="1441"/>
                </a:lnTo>
                <a:lnTo>
                  <a:pt x="904" y="1438"/>
                </a:lnTo>
                <a:lnTo>
                  <a:pt x="904" y="1441"/>
                </a:lnTo>
                <a:lnTo>
                  <a:pt x="904" y="1442"/>
                </a:lnTo>
                <a:lnTo>
                  <a:pt x="904" y="1445"/>
                </a:lnTo>
                <a:lnTo>
                  <a:pt x="908" y="1445"/>
                </a:lnTo>
                <a:lnTo>
                  <a:pt x="907" y="1448"/>
                </a:lnTo>
                <a:lnTo>
                  <a:pt x="907" y="1449"/>
                </a:lnTo>
                <a:lnTo>
                  <a:pt x="904" y="1446"/>
                </a:lnTo>
                <a:lnTo>
                  <a:pt x="903" y="1446"/>
                </a:lnTo>
                <a:lnTo>
                  <a:pt x="903" y="1445"/>
                </a:lnTo>
                <a:lnTo>
                  <a:pt x="900" y="1445"/>
                </a:lnTo>
                <a:lnTo>
                  <a:pt x="897" y="1444"/>
                </a:lnTo>
                <a:lnTo>
                  <a:pt x="897" y="1445"/>
                </a:lnTo>
                <a:lnTo>
                  <a:pt x="899" y="1448"/>
                </a:lnTo>
                <a:lnTo>
                  <a:pt x="897" y="1448"/>
                </a:lnTo>
                <a:lnTo>
                  <a:pt x="896" y="1448"/>
                </a:lnTo>
                <a:lnTo>
                  <a:pt x="896" y="1448"/>
                </a:lnTo>
                <a:lnTo>
                  <a:pt x="893" y="1448"/>
                </a:lnTo>
                <a:lnTo>
                  <a:pt x="896" y="1445"/>
                </a:lnTo>
                <a:lnTo>
                  <a:pt x="896" y="1444"/>
                </a:lnTo>
                <a:lnTo>
                  <a:pt x="896" y="1442"/>
                </a:lnTo>
                <a:lnTo>
                  <a:pt x="893" y="1442"/>
                </a:lnTo>
                <a:lnTo>
                  <a:pt x="893" y="1441"/>
                </a:lnTo>
                <a:lnTo>
                  <a:pt x="890" y="1441"/>
                </a:lnTo>
                <a:lnTo>
                  <a:pt x="889" y="1442"/>
                </a:lnTo>
                <a:lnTo>
                  <a:pt x="889" y="1444"/>
                </a:lnTo>
                <a:lnTo>
                  <a:pt x="885" y="1444"/>
                </a:lnTo>
                <a:lnTo>
                  <a:pt x="885" y="1445"/>
                </a:lnTo>
                <a:lnTo>
                  <a:pt x="888" y="1445"/>
                </a:lnTo>
                <a:lnTo>
                  <a:pt x="889" y="1445"/>
                </a:lnTo>
                <a:lnTo>
                  <a:pt x="889" y="1446"/>
                </a:lnTo>
                <a:lnTo>
                  <a:pt x="889" y="1448"/>
                </a:lnTo>
                <a:lnTo>
                  <a:pt x="889" y="1449"/>
                </a:lnTo>
                <a:lnTo>
                  <a:pt x="889" y="1450"/>
                </a:lnTo>
                <a:lnTo>
                  <a:pt x="890" y="1450"/>
                </a:lnTo>
                <a:lnTo>
                  <a:pt x="892" y="1450"/>
                </a:lnTo>
                <a:lnTo>
                  <a:pt x="893" y="1450"/>
                </a:lnTo>
                <a:lnTo>
                  <a:pt x="895" y="1452"/>
                </a:lnTo>
                <a:lnTo>
                  <a:pt x="896" y="1452"/>
                </a:lnTo>
                <a:lnTo>
                  <a:pt x="897" y="1452"/>
                </a:lnTo>
                <a:lnTo>
                  <a:pt x="900" y="1452"/>
                </a:lnTo>
                <a:lnTo>
                  <a:pt x="901" y="1452"/>
                </a:lnTo>
                <a:lnTo>
                  <a:pt x="901" y="1449"/>
                </a:lnTo>
                <a:lnTo>
                  <a:pt x="904" y="1449"/>
                </a:lnTo>
                <a:lnTo>
                  <a:pt x="903" y="1453"/>
                </a:lnTo>
                <a:lnTo>
                  <a:pt x="905" y="1453"/>
                </a:lnTo>
                <a:lnTo>
                  <a:pt x="907" y="1453"/>
                </a:lnTo>
                <a:lnTo>
                  <a:pt x="907" y="1449"/>
                </a:lnTo>
                <a:lnTo>
                  <a:pt x="910" y="1450"/>
                </a:lnTo>
                <a:lnTo>
                  <a:pt x="911" y="1450"/>
                </a:lnTo>
                <a:lnTo>
                  <a:pt x="911" y="1452"/>
                </a:lnTo>
                <a:lnTo>
                  <a:pt x="911" y="1454"/>
                </a:lnTo>
                <a:lnTo>
                  <a:pt x="910" y="1454"/>
                </a:lnTo>
                <a:lnTo>
                  <a:pt x="907" y="1454"/>
                </a:lnTo>
                <a:lnTo>
                  <a:pt x="905" y="1454"/>
                </a:lnTo>
                <a:lnTo>
                  <a:pt x="905" y="1459"/>
                </a:lnTo>
                <a:lnTo>
                  <a:pt x="903" y="1459"/>
                </a:lnTo>
                <a:lnTo>
                  <a:pt x="904" y="1454"/>
                </a:lnTo>
                <a:lnTo>
                  <a:pt x="901" y="1453"/>
                </a:lnTo>
                <a:lnTo>
                  <a:pt x="900" y="1453"/>
                </a:lnTo>
                <a:lnTo>
                  <a:pt x="897" y="1453"/>
                </a:lnTo>
                <a:lnTo>
                  <a:pt x="896" y="1453"/>
                </a:lnTo>
                <a:lnTo>
                  <a:pt x="895" y="1453"/>
                </a:lnTo>
                <a:lnTo>
                  <a:pt x="893" y="1452"/>
                </a:lnTo>
                <a:lnTo>
                  <a:pt x="893" y="1453"/>
                </a:lnTo>
                <a:lnTo>
                  <a:pt x="893" y="1456"/>
                </a:lnTo>
                <a:lnTo>
                  <a:pt x="895" y="1456"/>
                </a:lnTo>
                <a:lnTo>
                  <a:pt x="896" y="1456"/>
                </a:lnTo>
                <a:lnTo>
                  <a:pt x="896" y="1459"/>
                </a:lnTo>
                <a:lnTo>
                  <a:pt x="892" y="1457"/>
                </a:lnTo>
                <a:lnTo>
                  <a:pt x="892" y="1460"/>
                </a:lnTo>
                <a:lnTo>
                  <a:pt x="892" y="1460"/>
                </a:lnTo>
                <a:lnTo>
                  <a:pt x="892" y="1461"/>
                </a:lnTo>
                <a:lnTo>
                  <a:pt x="890" y="1461"/>
                </a:lnTo>
                <a:lnTo>
                  <a:pt x="889" y="1461"/>
                </a:lnTo>
                <a:lnTo>
                  <a:pt x="886" y="1461"/>
                </a:lnTo>
                <a:lnTo>
                  <a:pt x="886" y="1463"/>
                </a:lnTo>
                <a:lnTo>
                  <a:pt x="886" y="1464"/>
                </a:lnTo>
                <a:lnTo>
                  <a:pt x="888" y="1465"/>
                </a:lnTo>
                <a:lnTo>
                  <a:pt x="888" y="1467"/>
                </a:lnTo>
                <a:lnTo>
                  <a:pt x="888" y="1468"/>
                </a:lnTo>
                <a:lnTo>
                  <a:pt x="888" y="1469"/>
                </a:lnTo>
                <a:lnTo>
                  <a:pt x="888" y="1471"/>
                </a:lnTo>
                <a:lnTo>
                  <a:pt x="889" y="1471"/>
                </a:lnTo>
                <a:lnTo>
                  <a:pt x="890" y="1471"/>
                </a:lnTo>
                <a:lnTo>
                  <a:pt x="890" y="1472"/>
                </a:lnTo>
                <a:lnTo>
                  <a:pt x="892" y="1472"/>
                </a:lnTo>
                <a:lnTo>
                  <a:pt x="895" y="1472"/>
                </a:lnTo>
                <a:lnTo>
                  <a:pt x="896" y="1472"/>
                </a:lnTo>
                <a:lnTo>
                  <a:pt x="896" y="1468"/>
                </a:lnTo>
                <a:lnTo>
                  <a:pt x="897" y="1468"/>
                </a:lnTo>
                <a:lnTo>
                  <a:pt x="897" y="1472"/>
                </a:lnTo>
                <a:lnTo>
                  <a:pt x="899" y="1473"/>
                </a:lnTo>
                <a:lnTo>
                  <a:pt x="901" y="1473"/>
                </a:lnTo>
                <a:lnTo>
                  <a:pt x="903" y="1473"/>
                </a:lnTo>
                <a:lnTo>
                  <a:pt x="904" y="1467"/>
                </a:lnTo>
                <a:lnTo>
                  <a:pt x="904" y="1464"/>
                </a:lnTo>
                <a:lnTo>
                  <a:pt x="905" y="1463"/>
                </a:lnTo>
                <a:lnTo>
                  <a:pt x="907" y="1463"/>
                </a:lnTo>
                <a:lnTo>
                  <a:pt x="908" y="1463"/>
                </a:lnTo>
                <a:lnTo>
                  <a:pt x="911" y="1463"/>
                </a:lnTo>
                <a:lnTo>
                  <a:pt x="914" y="1463"/>
                </a:lnTo>
                <a:lnTo>
                  <a:pt x="915" y="1464"/>
                </a:lnTo>
                <a:lnTo>
                  <a:pt x="915" y="1461"/>
                </a:lnTo>
                <a:lnTo>
                  <a:pt x="915" y="1460"/>
                </a:lnTo>
                <a:lnTo>
                  <a:pt x="915" y="1459"/>
                </a:lnTo>
                <a:lnTo>
                  <a:pt x="915" y="1457"/>
                </a:lnTo>
                <a:lnTo>
                  <a:pt x="916" y="1457"/>
                </a:lnTo>
                <a:lnTo>
                  <a:pt x="918" y="1457"/>
                </a:lnTo>
                <a:lnTo>
                  <a:pt x="918" y="1459"/>
                </a:lnTo>
                <a:lnTo>
                  <a:pt x="919" y="1459"/>
                </a:lnTo>
                <a:lnTo>
                  <a:pt x="920" y="1459"/>
                </a:lnTo>
                <a:lnTo>
                  <a:pt x="920" y="1456"/>
                </a:lnTo>
                <a:lnTo>
                  <a:pt x="922" y="1454"/>
                </a:lnTo>
                <a:lnTo>
                  <a:pt x="923" y="1454"/>
                </a:lnTo>
                <a:lnTo>
                  <a:pt x="926" y="1456"/>
                </a:lnTo>
                <a:lnTo>
                  <a:pt x="927" y="1456"/>
                </a:lnTo>
                <a:lnTo>
                  <a:pt x="929" y="1456"/>
                </a:lnTo>
                <a:lnTo>
                  <a:pt x="930" y="1456"/>
                </a:lnTo>
                <a:lnTo>
                  <a:pt x="930" y="1454"/>
                </a:lnTo>
                <a:lnTo>
                  <a:pt x="933" y="1454"/>
                </a:lnTo>
                <a:lnTo>
                  <a:pt x="933" y="1453"/>
                </a:lnTo>
                <a:lnTo>
                  <a:pt x="933" y="1452"/>
                </a:lnTo>
                <a:lnTo>
                  <a:pt x="934" y="1450"/>
                </a:lnTo>
                <a:lnTo>
                  <a:pt x="934" y="1449"/>
                </a:lnTo>
                <a:lnTo>
                  <a:pt x="934" y="1448"/>
                </a:lnTo>
                <a:lnTo>
                  <a:pt x="931" y="1448"/>
                </a:lnTo>
                <a:lnTo>
                  <a:pt x="931" y="1445"/>
                </a:lnTo>
                <a:lnTo>
                  <a:pt x="931" y="1444"/>
                </a:lnTo>
                <a:lnTo>
                  <a:pt x="933" y="1444"/>
                </a:lnTo>
                <a:lnTo>
                  <a:pt x="934" y="1444"/>
                </a:lnTo>
                <a:lnTo>
                  <a:pt x="934" y="1442"/>
                </a:lnTo>
                <a:lnTo>
                  <a:pt x="934" y="1439"/>
                </a:lnTo>
                <a:lnTo>
                  <a:pt x="931" y="1439"/>
                </a:lnTo>
                <a:lnTo>
                  <a:pt x="931" y="1438"/>
                </a:lnTo>
                <a:lnTo>
                  <a:pt x="931" y="1435"/>
                </a:lnTo>
                <a:lnTo>
                  <a:pt x="933" y="1435"/>
                </a:lnTo>
                <a:lnTo>
                  <a:pt x="934" y="1435"/>
                </a:lnTo>
                <a:lnTo>
                  <a:pt x="934" y="1433"/>
                </a:lnTo>
                <a:lnTo>
                  <a:pt x="934" y="1431"/>
                </a:lnTo>
                <a:lnTo>
                  <a:pt x="935" y="1431"/>
                </a:lnTo>
                <a:lnTo>
                  <a:pt x="938" y="1431"/>
                </a:lnTo>
                <a:lnTo>
                  <a:pt x="938" y="1433"/>
                </a:lnTo>
                <a:lnTo>
                  <a:pt x="938" y="1434"/>
                </a:lnTo>
                <a:lnTo>
                  <a:pt x="935" y="1434"/>
                </a:lnTo>
                <a:lnTo>
                  <a:pt x="935" y="1435"/>
                </a:lnTo>
                <a:lnTo>
                  <a:pt x="935" y="1437"/>
                </a:lnTo>
                <a:lnTo>
                  <a:pt x="935" y="1439"/>
                </a:lnTo>
                <a:lnTo>
                  <a:pt x="935" y="1441"/>
                </a:lnTo>
                <a:lnTo>
                  <a:pt x="938" y="1441"/>
                </a:lnTo>
                <a:lnTo>
                  <a:pt x="938" y="1439"/>
                </a:lnTo>
                <a:lnTo>
                  <a:pt x="938" y="1437"/>
                </a:lnTo>
                <a:lnTo>
                  <a:pt x="942" y="1437"/>
                </a:lnTo>
                <a:lnTo>
                  <a:pt x="946" y="1438"/>
                </a:lnTo>
                <a:lnTo>
                  <a:pt x="948" y="1438"/>
                </a:lnTo>
                <a:lnTo>
                  <a:pt x="946" y="1439"/>
                </a:lnTo>
                <a:lnTo>
                  <a:pt x="942" y="1439"/>
                </a:lnTo>
                <a:lnTo>
                  <a:pt x="942" y="1441"/>
                </a:lnTo>
                <a:lnTo>
                  <a:pt x="942" y="1442"/>
                </a:lnTo>
                <a:lnTo>
                  <a:pt x="941" y="1442"/>
                </a:lnTo>
                <a:lnTo>
                  <a:pt x="938" y="1442"/>
                </a:lnTo>
                <a:lnTo>
                  <a:pt x="938" y="1444"/>
                </a:lnTo>
                <a:lnTo>
                  <a:pt x="935" y="1444"/>
                </a:lnTo>
                <a:lnTo>
                  <a:pt x="935" y="1445"/>
                </a:lnTo>
                <a:lnTo>
                  <a:pt x="938" y="1445"/>
                </a:lnTo>
                <a:lnTo>
                  <a:pt x="938" y="1446"/>
                </a:lnTo>
                <a:lnTo>
                  <a:pt x="938" y="1448"/>
                </a:lnTo>
                <a:lnTo>
                  <a:pt x="935" y="1448"/>
                </a:lnTo>
                <a:lnTo>
                  <a:pt x="935" y="1449"/>
                </a:lnTo>
                <a:lnTo>
                  <a:pt x="938" y="1450"/>
                </a:lnTo>
                <a:lnTo>
                  <a:pt x="938" y="1449"/>
                </a:lnTo>
                <a:lnTo>
                  <a:pt x="941" y="1449"/>
                </a:lnTo>
                <a:lnTo>
                  <a:pt x="941" y="1448"/>
                </a:lnTo>
                <a:lnTo>
                  <a:pt x="942" y="1448"/>
                </a:lnTo>
                <a:lnTo>
                  <a:pt x="946" y="1448"/>
                </a:lnTo>
                <a:lnTo>
                  <a:pt x="948" y="1448"/>
                </a:lnTo>
                <a:lnTo>
                  <a:pt x="949" y="1448"/>
                </a:lnTo>
                <a:lnTo>
                  <a:pt x="949" y="1444"/>
                </a:lnTo>
                <a:lnTo>
                  <a:pt x="949" y="1442"/>
                </a:lnTo>
                <a:lnTo>
                  <a:pt x="950" y="1442"/>
                </a:lnTo>
                <a:lnTo>
                  <a:pt x="952" y="1442"/>
                </a:lnTo>
                <a:lnTo>
                  <a:pt x="954" y="1444"/>
                </a:lnTo>
                <a:lnTo>
                  <a:pt x="954" y="1445"/>
                </a:lnTo>
                <a:lnTo>
                  <a:pt x="953" y="1448"/>
                </a:lnTo>
                <a:lnTo>
                  <a:pt x="953" y="1452"/>
                </a:lnTo>
                <a:lnTo>
                  <a:pt x="953" y="1453"/>
                </a:lnTo>
                <a:lnTo>
                  <a:pt x="952" y="1457"/>
                </a:lnTo>
                <a:lnTo>
                  <a:pt x="950" y="1456"/>
                </a:lnTo>
                <a:lnTo>
                  <a:pt x="948" y="1456"/>
                </a:lnTo>
                <a:lnTo>
                  <a:pt x="948" y="1452"/>
                </a:lnTo>
                <a:lnTo>
                  <a:pt x="946" y="1452"/>
                </a:lnTo>
                <a:lnTo>
                  <a:pt x="946" y="1454"/>
                </a:lnTo>
                <a:lnTo>
                  <a:pt x="942" y="1454"/>
                </a:lnTo>
                <a:lnTo>
                  <a:pt x="941" y="1454"/>
                </a:lnTo>
                <a:lnTo>
                  <a:pt x="941" y="1453"/>
                </a:lnTo>
                <a:lnTo>
                  <a:pt x="938" y="1453"/>
                </a:lnTo>
                <a:lnTo>
                  <a:pt x="938" y="1456"/>
                </a:lnTo>
                <a:lnTo>
                  <a:pt x="941" y="1456"/>
                </a:lnTo>
                <a:lnTo>
                  <a:pt x="942" y="1456"/>
                </a:lnTo>
                <a:lnTo>
                  <a:pt x="942" y="1457"/>
                </a:lnTo>
                <a:lnTo>
                  <a:pt x="942" y="1459"/>
                </a:lnTo>
                <a:lnTo>
                  <a:pt x="941" y="1459"/>
                </a:lnTo>
                <a:lnTo>
                  <a:pt x="937" y="1459"/>
                </a:lnTo>
                <a:lnTo>
                  <a:pt x="937" y="1460"/>
                </a:lnTo>
                <a:lnTo>
                  <a:pt x="937" y="1461"/>
                </a:lnTo>
                <a:lnTo>
                  <a:pt x="937" y="1463"/>
                </a:lnTo>
                <a:lnTo>
                  <a:pt x="942" y="1463"/>
                </a:lnTo>
                <a:lnTo>
                  <a:pt x="944" y="1460"/>
                </a:lnTo>
                <a:lnTo>
                  <a:pt x="944" y="1460"/>
                </a:lnTo>
                <a:lnTo>
                  <a:pt x="945" y="1460"/>
                </a:lnTo>
                <a:lnTo>
                  <a:pt x="946" y="1457"/>
                </a:lnTo>
                <a:lnTo>
                  <a:pt x="946" y="1456"/>
                </a:lnTo>
                <a:lnTo>
                  <a:pt x="948" y="1456"/>
                </a:lnTo>
                <a:lnTo>
                  <a:pt x="948" y="1460"/>
                </a:lnTo>
                <a:lnTo>
                  <a:pt x="948" y="1460"/>
                </a:lnTo>
                <a:lnTo>
                  <a:pt x="946" y="1460"/>
                </a:lnTo>
                <a:lnTo>
                  <a:pt x="945" y="1460"/>
                </a:lnTo>
                <a:lnTo>
                  <a:pt x="945" y="1464"/>
                </a:lnTo>
                <a:lnTo>
                  <a:pt x="946" y="1464"/>
                </a:lnTo>
                <a:lnTo>
                  <a:pt x="949" y="1464"/>
                </a:lnTo>
                <a:lnTo>
                  <a:pt x="950" y="1464"/>
                </a:lnTo>
                <a:lnTo>
                  <a:pt x="953" y="1465"/>
                </a:lnTo>
                <a:lnTo>
                  <a:pt x="953" y="1464"/>
                </a:lnTo>
                <a:lnTo>
                  <a:pt x="954" y="1461"/>
                </a:lnTo>
                <a:lnTo>
                  <a:pt x="954" y="1460"/>
                </a:lnTo>
                <a:lnTo>
                  <a:pt x="956" y="1460"/>
                </a:lnTo>
                <a:lnTo>
                  <a:pt x="956" y="1461"/>
                </a:lnTo>
                <a:lnTo>
                  <a:pt x="956" y="1464"/>
                </a:lnTo>
                <a:lnTo>
                  <a:pt x="954" y="1465"/>
                </a:lnTo>
                <a:lnTo>
                  <a:pt x="956" y="1467"/>
                </a:lnTo>
                <a:lnTo>
                  <a:pt x="954" y="1469"/>
                </a:lnTo>
                <a:lnTo>
                  <a:pt x="954" y="1471"/>
                </a:lnTo>
                <a:lnTo>
                  <a:pt x="945" y="1469"/>
                </a:lnTo>
                <a:lnTo>
                  <a:pt x="944" y="1469"/>
                </a:lnTo>
                <a:lnTo>
                  <a:pt x="942" y="1469"/>
                </a:lnTo>
                <a:lnTo>
                  <a:pt x="939" y="1468"/>
                </a:lnTo>
                <a:lnTo>
                  <a:pt x="937" y="1468"/>
                </a:lnTo>
                <a:lnTo>
                  <a:pt x="934" y="1468"/>
                </a:lnTo>
                <a:lnTo>
                  <a:pt x="931" y="1468"/>
                </a:lnTo>
                <a:lnTo>
                  <a:pt x="930" y="1467"/>
                </a:lnTo>
                <a:lnTo>
                  <a:pt x="924" y="1467"/>
                </a:lnTo>
                <a:lnTo>
                  <a:pt x="924" y="1472"/>
                </a:lnTo>
                <a:lnTo>
                  <a:pt x="923" y="1476"/>
                </a:lnTo>
                <a:lnTo>
                  <a:pt x="924" y="1476"/>
                </a:lnTo>
                <a:lnTo>
                  <a:pt x="927" y="1476"/>
                </a:lnTo>
                <a:lnTo>
                  <a:pt x="929" y="1478"/>
                </a:lnTo>
                <a:lnTo>
                  <a:pt x="930" y="1478"/>
                </a:lnTo>
                <a:lnTo>
                  <a:pt x="931" y="1478"/>
                </a:lnTo>
                <a:lnTo>
                  <a:pt x="933" y="1478"/>
                </a:lnTo>
                <a:lnTo>
                  <a:pt x="935" y="1478"/>
                </a:lnTo>
                <a:lnTo>
                  <a:pt x="938" y="1479"/>
                </a:lnTo>
                <a:lnTo>
                  <a:pt x="939" y="1479"/>
                </a:lnTo>
                <a:lnTo>
                  <a:pt x="938" y="1482"/>
                </a:lnTo>
                <a:lnTo>
                  <a:pt x="937" y="1490"/>
                </a:lnTo>
                <a:lnTo>
                  <a:pt x="933" y="1491"/>
                </a:lnTo>
                <a:lnTo>
                  <a:pt x="931" y="1491"/>
                </a:lnTo>
                <a:lnTo>
                  <a:pt x="930" y="1491"/>
                </a:lnTo>
                <a:lnTo>
                  <a:pt x="929" y="1493"/>
                </a:lnTo>
                <a:lnTo>
                  <a:pt x="929" y="1494"/>
                </a:lnTo>
                <a:lnTo>
                  <a:pt x="929" y="1494"/>
                </a:lnTo>
                <a:lnTo>
                  <a:pt x="929" y="1493"/>
                </a:lnTo>
                <a:lnTo>
                  <a:pt x="929" y="1491"/>
                </a:lnTo>
                <a:lnTo>
                  <a:pt x="929" y="1491"/>
                </a:lnTo>
                <a:lnTo>
                  <a:pt x="927" y="1491"/>
                </a:lnTo>
                <a:lnTo>
                  <a:pt x="926" y="1490"/>
                </a:lnTo>
                <a:lnTo>
                  <a:pt x="924" y="1490"/>
                </a:lnTo>
                <a:lnTo>
                  <a:pt x="923" y="1490"/>
                </a:lnTo>
                <a:lnTo>
                  <a:pt x="922" y="1490"/>
                </a:lnTo>
                <a:lnTo>
                  <a:pt x="919" y="1490"/>
                </a:lnTo>
                <a:lnTo>
                  <a:pt x="918" y="1488"/>
                </a:lnTo>
                <a:lnTo>
                  <a:pt x="916" y="1488"/>
                </a:lnTo>
                <a:lnTo>
                  <a:pt x="915" y="1488"/>
                </a:lnTo>
                <a:lnTo>
                  <a:pt x="914" y="1488"/>
                </a:lnTo>
                <a:lnTo>
                  <a:pt x="912" y="1487"/>
                </a:lnTo>
                <a:lnTo>
                  <a:pt x="912" y="1484"/>
                </a:lnTo>
                <a:lnTo>
                  <a:pt x="912" y="1483"/>
                </a:lnTo>
                <a:lnTo>
                  <a:pt x="914" y="1478"/>
                </a:lnTo>
                <a:lnTo>
                  <a:pt x="911" y="1478"/>
                </a:lnTo>
                <a:lnTo>
                  <a:pt x="910" y="1478"/>
                </a:lnTo>
                <a:lnTo>
                  <a:pt x="907" y="1476"/>
                </a:lnTo>
                <a:lnTo>
                  <a:pt x="905" y="1476"/>
                </a:lnTo>
                <a:lnTo>
                  <a:pt x="903" y="1476"/>
                </a:lnTo>
                <a:lnTo>
                  <a:pt x="901" y="1476"/>
                </a:lnTo>
                <a:lnTo>
                  <a:pt x="899" y="1476"/>
                </a:lnTo>
                <a:lnTo>
                  <a:pt x="897" y="1475"/>
                </a:lnTo>
                <a:lnTo>
                  <a:pt x="896" y="1475"/>
                </a:lnTo>
                <a:lnTo>
                  <a:pt x="895" y="1483"/>
                </a:lnTo>
                <a:lnTo>
                  <a:pt x="890" y="1482"/>
                </a:lnTo>
                <a:lnTo>
                  <a:pt x="890" y="1483"/>
                </a:lnTo>
                <a:lnTo>
                  <a:pt x="890" y="1484"/>
                </a:lnTo>
                <a:lnTo>
                  <a:pt x="895" y="1486"/>
                </a:lnTo>
                <a:lnTo>
                  <a:pt x="896" y="1486"/>
                </a:lnTo>
                <a:lnTo>
                  <a:pt x="896" y="1483"/>
                </a:lnTo>
                <a:lnTo>
                  <a:pt x="896" y="1480"/>
                </a:lnTo>
                <a:lnTo>
                  <a:pt x="897" y="1480"/>
                </a:lnTo>
                <a:lnTo>
                  <a:pt x="899" y="1480"/>
                </a:lnTo>
                <a:lnTo>
                  <a:pt x="897" y="1486"/>
                </a:lnTo>
                <a:lnTo>
                  <a:pt x="897" y="1487"/>
                </a:lnTo>
                <a:lnTo>
                  <a:pt x="890" y="1486"/>
                </a:lnTo>
                <a:lnTo>
                  <a:pt x="890" y="1487"/>
                </a:lnTo>
                <a:lnTo>
                  <a:pt x="892" y="1488"/>
                </a:lnTo>
                <a:lnTo>
                  <a:pt x="892" y="1490"/>
                </a:lnTo>
                <a:lnTo>
                  <a:pt x="893" y="1490"/>
                </a:lnTo>
                <a:lnTo>
                  <a:pt x="893" y="1491"/>
                </a:lnTo>
                <a:lnTo>
                  <a:pt x="897" y="1493"/>
                </a:lnTo>
                <a:lnTo>
                  <a:pt x="900" y="1493"/>
                </a:lnTo>
                <a:lnTo>
                  <a:pt x="903" y="1493"/>
                </a:lnTo>
                <a:lnTo>
                  <a:pt x="905" y="1493"/>
                </a:lnTo>
                <a:lnTo>
                  <a:pt x="905" y="1488"/>
                </a:lnTo>
                <a:lnTo>
                  <a:pt x="905" y="1487"/>
                </a:lnTo>
                <a:lnTo>
                  <a:pt x="908" y="1487"/>
                </a:lnTo>
                <a:lnTo>
                  <a:pt x="908" y="1488"/>
                </a:lnTo>
                <a:lnTo>
                  <a:pt x="907" y="1493"/>
                </a:lnTo>
                <a:lnTo>
                  <a:pt x="908" y="1493"/>
                </a:lnTo>
                <a:lnTo>
                  <a:pt x="912" y="1494"/>
                </a:lnTo>
                <a:lnTo>
                  <a:pt x="914" y="1494"/>
                </a:lnTo>
                <a:lnTo>
                  <a:pt x="914" y="1493"/>
                </a:lnTo>
                <a:lnTo>
                  <a:pt x="914" y="1491"/>
                </a:lnTo>
                <a:lnTo>
                  <a:pt x="915" y="1491"/>
                </a:lnTo>
                <a:lnTo>
                  <a:pt x="916" y="1491"/>
                </a:lnTo>
                <a:lnTo>
                  <a:pt x="915" y="1493"/>
                </a:lnTo>
                <a:lnTo>
                  <a:pt x="915" y="1494"/>
                </a:lnTo>
                <a:lnTo>
                  <a:pt x="916" y="1495"/>
                </a:lnTo>
                <a:lnTo>
                  <a:pt x="918" y="1493"/>
                </a:lnTo>
                <a:close/>
                <a:moveTo>
                  <a:pt x="916" y="1471"/>
                </a:moveTo>
                <a:lnTo>
                  <a:pt x="915" y="1475"/>
                </a:lnTo>
                <a:lnTo>
                  <a:pt x="916" y="1475"/>
                </a:lnTo>
                <a:lnTo>
                  <a:pt x="918" y="1475"/>
                </a:lnTo>
                <a:lnTo>
                  <a:pt x="922" y="1476"/>
                </a:lnTo>
                <a:lnTo>
                  <a:pt x="922" y="1471"/>
                </a:lnTo>
                <a:lnTo>
                  <a:pt x="919" y="1471"/>
                </a:lnTo>
                <a:lnTo>
                  <a:pt x="916" y="1471"/>
                </a:lnTo>
                <a:close/>
                <a:moveTo>
                  <a:pt x="919" y="1461"/>
                </a:moveTo>
                <a:lnTo>
                  <a:pt x="919" y="1460"/>
                </a:lnTo>
                <a:lnTo>
                  <a:pt x="918" y="1460"/>
                </a:lnTo>
                <a:lnTo>
                  <a:pt x="916" y="1461"/>
                </a:lnTo>
                <a:lnTo>
                  <a:pt x="919" y="1461"/>
                </a:lnTo>
                <a:close/>
                <a:moveTo>
                  <a:pt x="963" y="1446"/>
                </a:moveTo>
                <a:lnTo>
                  <a:pt x="961" y="1446"/>
                </a:lnTo>
                <a:lnTo>
                  <a:pt x="961" y="1448"/>
                </a:lnTo>
                <a:lnTo>
                  <a:pt x="964" y="1449"/>
                </a:lnTo>
                <a:lnTo>
                  <a:pt x="965" y="1446"/>
                </a:lnTo>
                <a:lnTo>
                  <a:pt x="963" y="1446"/>
                </a:lnTo>
                <a:close/>
                <a:moveTo>
                  <a:pt x="980" y="1502"/>
                </a:moveTo>
                <a:lnTo>
                  <a:pt x="980" y="1503"/>
                </a:lnTo>
                <a:lnTo>
                  <a:pt x="982" y="1503"/>
                </a:lnTo>
                <a:lnTo>
                  <a:pt x="982" y="1502"/>
                </a:lnTo>
                <a:lnTo>
                  <a:pt x="980" y="1502"/>
                </a:lnTo>
                <a:close/>
                <a:moveTo>
                  <a:pt x="977" y="1497"/>
                </a:moveTo>
                <a:lnTo>
                  <a:pt x="977" y="1499"/>
                </a:lnTo>
                <a:lnTo>
                  <a:pt x="979" y="1497"/>
                </a:lnTo>
                <a:lnTo>
                  <a:pt x="977" y="1497"/>
                </a:lnTo>
                <a:close/>
                <a:moveTo>
                  <a:pt x="950" y="1503"/>
                </a:moveTo>
                <a:lnTo>
                  <a:pt x="949" y="1506"/>
                </a:lnTo>
                <a:lnTo>
                  <a:pt x="949" y="1507"/>
                </a:lnTo>
                <a:lnTo>
                  <a:pt x="952" y="1507"/>
                </a:lnTo>
                <a:lnTo>
                  <a:pt x="953" y="1505"/>
                </a:lnTo>
                <a:lnTo>
                  <a:pt x="950" y="1503"/>
                </a:lnTo>
                <a:close/>
                <a:moveTo>
                  <a:pt x="946" y="1498"/>
                </a:moveTo>
                <a:lnTo>
                  <a:pt x="946" y="1501"/>
                </a:lnTo>
                <a:lnTo>
                  <a:pt x="948" y="1501"/>
                </a:lnTo>
                <a:lnTo>
                  <a:pt x="948" y="1498"/>
                </a:lnTo>
                <a:lnTo>
                  <a:pt x="946" y="1498"/>
                </a:lnTo>
                <a:close/>
                <a:moveTo>
                  <a:pt x="935" y="1505"/>
                </a:moveTo>
                <a:lnTo>
                  <a:pt x="935" y="1501"/>
                </a:lnTo>
                <a:lnTo>
                  <a:pt x="934" y="1501"/>
                </a:lnTo>
                <a:lnTo>
                  <a:pt x="931" y="1501"/>
                </a:lnTo>
                <a:lnTo>
                  <a:pt x="930" y="1499"/>
                </a:lnTo>
                <a:lnTo>
                  <a:pt x="929" y="1499"/>
                </a:lnTo>
                <a:lnTo>
                  <a:pt x="927" y="1499"/>
                </a:lnTo>
                <a:lnTo>
                  <a:pt x="926" y="1499"/>
                </a:lnTo>
                <a:lnTo>
                  <a:pt x="924" y="1499"/>
                </a:lnTo>
                <a:lnTo>
                  <a:pt x="923" y="1498"/>
                </a:lnTo>
                <a:lnTo>
                  <a:pt x="920" y="1498"/>
                </a:lnTo>
                <a:lnTo>
                  <a:pt x="920" y="1501"/>
                </a:lnTo>
                <a:lnTo>
                  <a:pt x="919" y="1502"/>
                </a:lnTo>
                <a:lnTo>
                  <a:pt x="918" y="1502"/>
                </a:lnTo>
                <a:lnTo>
                  <a:pt x="918" y="1505"/>
                </a:lnTo>
                <a:lnTo>
                  <a:pt x="920" y="1506"/>
                </a:lnTo>
                <a:lnTo>
                  <a:pt x="920" y="1502"/>
                </a:lnTo>
                <a:lnTo>
                  <a:pt x="922" y="1502"/>
                </a:lnTo>
                <a:lnTo>
                  <a:pt x="923" y="1502"/>
                </a:lnTo>
                <a:lnTo>
                  <a:pt x="923" y="1503"/>
                </a:lnTo>
                <a:lnTo>
                  <a:pt x="922" y="1506"/>
                </a:lnTo>
                <a:lnTo>
                  <a:pt x="923" y="1506"/>
                </a:lnTo>
                <a:lnTo>
                  <a:pt x="924" y="1506"/>
                </a:lnTo>
                <a:lnTo>
                  <a:pt x="924" y="1503"/>
                </a:lnTo>
                <a:lnTo>
                  <a:pt x="924" y="1502"/>
                </a:lnTo>
                <a:lnTo>
                  <a:pt x="926" y="1502"/>
                </a:lnTo>
                <a:lnTo>
                  <a:pt x="927" y="1502"/>
                </a:lnTo>
                <a:lnTo>
                  <a:pt x="927" y="1503"/>
                </a:lnTo>
                <a:lnTo>
                  <a:pt x="929" y="1505"/>
                </a:lnTo>
                <a:lnTo>
                  <a:pt x="929" y="1507"/>
                </a:lnTo>
                <a:lnTo>
                  <a:pt x="929" y="1507"/>
                </a:lnTo>
                <a:lnTo>
                  <a:pt x="930" y="1509"/>
                </a:lnTo>
                <a:lnTo>
                  <a:pt x="931" y="1509"/>
                </a:lnTo>
                <a:lnTo>
                  <a:pt x="933" y="1509"/>
                </a:lnTo>
                <a:lnTo>
                  <a:pt x="934" y="1506"/>
                </a:lnTo>
                <a:lnTo>
                  <a:pt x="934" y="1505"/>
                </a:lnTo>
                <a:lnTo>
                  <a:pt x="935" y="1505"/>
                </a:lnTo>
                <a:close/>
                <a:moveTo>
                  <a:pt x="941" y="1512"/>
                </a:moveTo>
                <a:lnTo>
                  <a:pt x="942" y="1512"/>
                </a:lnTo>
                <a:lnTo>
                  <a:pt x="944" y="1510"/>
                </a:lnTo>
                <a:lnTo>
                  <a:pt x="945" y="1510"/>
                </a:lnTo>
                <a:lnTo>
                  <a:pt x="946" y="1512"/>
                </a:lnTo>
                <a:lnTo>
                  <a:pt x="948" y="1509"/>
                </a:lnTo>
                <a:lnTo>
                  <a:pt x="946" y="1509"/>
                </a:lnTo>
                <a:lnTo>
                  <a:pt x="946" y="1507"/>
                </a:lnTo>
                <a:lnTo>
                  <a:pt x="945" y="1507"/>
                </a:lnTo>
                <a:lnTo>
                  <a:pt x="945" y="1506"/>
                </a:lnTo>
                <a:lnTo>
                  <a:pt x="946" y="1503"/>
                </a:lnTo>
                <a:lnTo>
                  <a:pt x="945" y="1503"/>
                </a:lnTo>
                <a:lnTo>
                  <a:pt x="944" y="1503"/>
                </a:lnTo>
                <a:lnTo>
                  <a:pt x="942" y="1502"/>
                </a:lnTo>
                <a:lnTo>
                  <a:pt x="941" y="1502"/>
                </a:lnTo>
                <a:lnTo>
                  <a:pt x="939" y="1502"/>
                </a:lnTo>
                <a:lnTo>
                  <a:pt x="938" y="1502"/>
                </a:lnTo>
                <a:lnTo>
                  <a:pt x="937" y="1505"/>
                </a:lnTo>
                <a:lnTo>
                  <a:pt x="937" y="1506"/>
                </a:lnTo>
                <a:lnTo>
                  <a:pt x="935" y="1506"/>
                </a:lnTo>
                <a:lnTo>
                  <a:pt x="935" y="1509"/>
                </a:lnTo>
                <a:lnTo>
                  <a:pt x="937" y="1510"/>
                </a:lnTo>
                <a:lnTo>
                  <a:pt x="939" y="1510"/>
                </a:lnTo>
                <a:lnTo>
                  <a:pt x="941" y="1512"/>
                </a:lnTo>
                <a:close/>
                <a:moveTo>
                  <a:pt x="946" y="1521"/>
                </a:moveTo>
                <a:lnTo>
                  <a:pt x="948" y="1520"/>
                </a:lnTo>
                <a:lnTo>
                  <a:pt x="948" y="1518"/>
                </a:lnTo>
                <a:lnTo>
                  <a:pt x="945" y="1517"/>
                </a:lnTo>
                <a:lnTo>
                  <a:pt x="945" y="1518"/>
                </a:lnTo>
                <a:lnTo>
                  <a:pt x="944" y="1520"/>
                </a:lnTo>
                <a:lnTo>
                  <a:pt x="944" y="1522"/>
                </a:lnTo>
                <a:lnTo>
                  <a:pt x="942" y="1524"/>
                </a:lnTo>
                <a:lnTo>
                  <a:pt x="942" y="1525"/>
                </a:lnTo>
                <a:lnTo>
                  <a:pt x="945" y="1525"/>
                </a:lnTo>
                <a:lnTo>
                  <a:pt x="946" y="1524"/>
                </a:lnTo>
                <a:lnTo>
                  <a:pt x="946" y="1522"/>
                </a:lnTo>
                <a:lnTo>
                  <a:pt x="946" y="1521"/>
                </a:lnTo>
                <a:close/>
                <a:moveTo>
                  <a:pt x="957" y="1578"/>
                </a:moveTo>
                <a:lnTo>
                  <a:pt x="956" y="1577"/>
                </a:lnTo>
                <a:lnTo>
                  <a:pt x="950" y="1575"/>
                </a:lnTo>
                <a:lnTo>
                  <a:pt x="948" y="1581"/>
                </a:lnTo>
                <a:lnTo>
                  <a:pt x="948" y="1582"/>
                </a:lnTo>
                <a:lnTo>
                  <a:pt x="949" y="1582"/>
                </a:lnTo>
                <a:lnTo>
                  <a:pt x="950" y="1582"/>
                </a:lnTo>
                <a:lnTo>
                  <a:pt x="952" y="1582"/>
                </a:lnTo>
                <a:lnTo>
                  <a:pt x="952" y="1584"/>
                </a:lnTo>
                <a:lnTo>
                  <a:pt x="953" y="1584"/>
                </a:lnTo>
                <a:lnTo>
                  <a:pt x="953" y="1585"/>
                </a:lnTo>
                <a:lnTo>
                  <a:pt x="954" y="1584"/>
                </a:lnTo>
                <a:lnTo>
                  <a:pt x="954" y="1585"/>
                </a:lnTo>
                <a:lnTo>
                  <a:pt x="956" y="1584"/>
                </a:lnTo>
                <a:lnTo>
                  <a:pt x="957" y="1580"/>
                </a:lnTo>
                <a:lnTo>
                  <a:pt x="957" y="1578"/>
                </a:lnTo>
                <a:close/>
                <a:moveTo>
                  <a:pt x="994" y="1741"/>
                </a:moveTo>
                <a:lnTo>
                  <a:pt x="977" y="1731"/>
                </a:lnTo>
                <a:lnTo>
                  <a:pt x="976" y="1733"/>
                </a:lnTo>
                <a:lnTo>
                  <a:pt x="975" y="1737"/>
                </a:lnTo>
                <a:lnTo>
                  <a:pt x="973" y="1737"/>
                </a:lnTo>
                <a:lnTo>
                  <a:pt x="972" y="1741"/>
                </a:lnTo>
                <a:lnTo>
                  <a:pt x="971" y="1747"/>
                </a:lnTo>
                <a:lnTo>
                  <a:pt x="994" y="1759"/>
                </a:lnTo>
                <a:lnTo>
                  <a:pt x="994" y="1741"/>
                </a:lnTo>
                <a:close/>
                <a:moveTo>
                  <a:pt x="1017" y="1537"/>
                </a:moveTo>
                <a:lnTo>
                  <a:pt x="1006" y="1539"/>
                </a:lnTo>
                <a:lnTo>
                  <a:pt x="1005" y="1539"/>
                </a:lnTo>
                <a:lnTo>
                  <a:pt x="1003" y="1536"/>
                </a:lnTo>
                <a:lnTo>
                  <a:pt x="1005" y="1533"/>
                </a:lnTo>
                <a:lnTo>
                  <a:pt x="1001" y="1531"/>
                </a:lnTo>
                <a:lnTo>
                  <a:pt x="1001" y="1529"/>
                </a:lnTo>
                <a:lnTo>
                  <a:pt x="1001" y="1528"/>
                </a:lnTo>
                <a:lnTo>
                  <a:pt x="997" y="1527"/>
                </a:lnTo>
                <a:lnTo>
                  <a:pt x="995" y="1525"/>
                </a:lnTo>
                <a:lnTo>
                  <a:pt x="994" y="1525"/>
                </a:lnTo>
                <a:lnTo>
                  <a:pt x="994" y="1525"/>
                </a:lnTo>
                <a:lnTo>
                  <a:pt x="994" y="1525"/>
                </a:lnTo>
                <a:lnTo>
                  <a:pt x="994" y="1524"/>
                </a:lnTo>
                <a:lnTo>
                  <a:pt x="994" y="1522"/>
                </a:lnTo>
                <a:lnTo>
                  <a:pt x="994" y="1521"/>
                </a:lnTo>
                <a:lnTo>
                  <a:pt x="992" y="1521"/>
                </a:lnTo>
                <a:lnTo>
                  <a:pt x="992" y="1520"/>
                </a:lnTo>
                <a:lnTo>
                  <a:pt x="992" y="1518"/>
                </a:lnTo>
                <a:lnTo>
                  <a:pt x="991" y="1518"/>
                </a:lnTo>
                <a:lnTo>
                  <a:pt x="991" y="1517"/>
                </a:lnTo>
                <a:lnTo>
                  <a:pt x="991" y="1514"/>
                </a:lnTo>
                <a:lnTo>
                  <a:pt x="991" y="1513"/>
                </a:lnTo>
                <a:lnTo>
                  <a:pt x="990" y="1513"/>
                </a:lnTo>
                <a:lnTo>
                  <a:pt x="990" y="1514"/>
                </a:lnTo>
                <a:lnTo>
                  <a:pt x="988" y="1514"/>
                </a:lnTo>
                <a:lnTo>
                  <a:pt x="988" y="1513"/>
                </a:lnTo>
                <a:lnTo>
                  <a:pt x="988" y="1512"/>
                </a:lnTo>
                <a:lnTo>
                  <a:pt x="982" y="1510"/>
                </a:lnTo>
                <a:lnTo>
                  <a:pt x="982" y="1513"/>
                </a:lnTo>
                <a:lnTo>
                  <a:pt x="982" y="1514"/>
                </a:lnTo>
                <a:lnTo>
                  <a:pt x="982" y="1516"/>
                </a:lnTo>
                <a:lnTo>
                  <a:pt x="982" y="1517"/>
                </a:lnTo>
                <a:lnTo>
                  <a:pt x="982" y="1518"/>
                </a:lnTo>
                <a:lnTo>
                  <a:pt x="983" y="1520"/>
                </a:lnTo>
                <a:lnTo>
                  <a:pt x="982" y="1520"/>
                </a:lnTo>
                <a:lnTo>
                  <a:pt x="982" y="1522"/>
                </a:lnTo>
                <a:lnTo>
                  <a:pt x="979" y="1522"/>
                </a:lnTo>
                <a:lnTo>
                  <a:pt x="979" y="1524"/>
                </a:lnTo>
                <a:lnTo>
                  <a:pt x="979" y="1525"/>
                </a:lnTo>
                <a:lnTo>
                  <a:pt x="979" y="1525"/>
                </a:lnTo>
                <a:lnTo>
                  <a:pt x="983" y="1525"/>
                </a:lnTo>
                <a:lnTo>
                  <a:pt x="983" y="1527"/>
                </a:lnTo>
                <a:lnTo>
                  <a:pt x="979" y="1528"/>
                </a:lnTo>
                <a:lnTo>
                  <a:pt x="979" y="1529"/>
                </a:lnTo>
                <a:lnTo>
                  <a:pt x="983" y="1529"/>
                </a:lnTo>
                <a:lnTo>
                  <a:pt x="983" y="1531"/>
                </a:lnTo>
                <a:lnTo>
                  <a:pt x="983" y="1532"/>
                </a:lnTo>
                <a:lnTo>
                  <a:pt x="982" y="1533"/>
                </a:lnTo>
                <a:lnTo>
                  <a:pt x="977" y="1532"/>
                </a:lnTo>
                <a:lnTo>
                  <a:pt x="977" y="1535"/>
                </a:lnTo>
                <a:lnTo>
                  <a:pt x="980" y="1535"/>
                </a:lnTo>
                <a:lnTo>
                  <a:pt x="982" y="1536"/>
                </a:lnTo>
                <a:lnTo>
                  <a:pt x="980" y="1539"/>
                </a:lnTo>
                <a:lnTo>
                  <a:pt x="984" y="1537"/>
                </a:lnTo>
                <a:lnTo>
                  <a:pt x="988" y="1537"/>
                </a:lnTo>
                <a:lnTo>
                  <a:pt x="986" y="1539"/>
                </a:lnTo>
                <a:lnTo>
                  <a:pt x="984" y="1539"/>
                </a:lnTo>
                <a:lnTo>
                  <a:pt x="980" y="1540"/>
                </a:lnTo>
                <a:lnTo>
                  <a:pt x="979" y="1541"/>
                </a:lnTo>
                <a:lnTo>
                  <a:pt x="977" y="1544"/>
                </a:lnTo>
                <a:lnTo>
                  <a:pt x="976" y="1546"/>
                </a:lnTo>
                <a:lnTo>
                  <a:pt x="976" y="1547"/>
                </a:lnTo>
                <a:lnTo>
                  <a:pt x="976" y="1548"/>
                </a:lnTo>
                <a:lnTo>
                  <a:pt x="975" y="1548"/>
                </a:lnTo>
                <a:lnTo>
                  <a:pt x="975" y="1550"/>
                </a:lnTo>
                <a:lnTo>
                  <a:pt x="976" y="1550"/>
                </a:lnTo>
                <a:lnTo>
                  <a:pt x="977" y="1551"/>
                </a:lnTo>
                <a:lnTo>
                  <a:pt x="979" y="1551"/>
                </a:lnTo>
                <a:lnTo>
                  <a:pt x="980" y="1551"/>
                </a:lnTo>
                <a:lnTo>
                  <a:pt x="980" y="1552"/>
                </a:lnTo>
                <a:lnTo>
                  <a:pt x="979" y="1555"/>
                </a:lnTo>
                <a:lnTo>
                  <a:pt x="976" y="1554"/>
                </a:lnTo>
                <a:lnTo>
                  <a:pt x="975" y="1554"/>
                </a:lnTo>
                <a:lnTo>
                  <a:pt x="973" y="1554"/>
                </a:lnTo>
                <a:lnTo>
                  <a:pt x="972" y="1554"/>
                </a:lnTo>
                <a:lnTo>
                  <a:pt x="971" y="1554"/>
                </a:lnTo>
                <a:lnTo>
                  <a:pt x="971" y="1555"/>
                </a:lnTo>
                <a:lnTo>
                  <a:pt x="971" y="1556"/>
                </a:lnTo>
                <a:lnTo>
                  <a:pt x="971" y="1558"/>
                </a:lnTo>
                <a:lnTo>
                  <a:pt x="969" y="1558"/>
                </a:lnTo>
                <a:lnTo>
                  <a:pt x="969" y="1559"/>
                </a:lnTo>
                <a:lnTo>
                  <a:pt x="969" y="1561"/>
                </a:lnTo>
                <a:lnTo>
                  <a:pt x="968" y="1563"/>
                </a:lnTo>
                <a:lnTo>
                  <a:pt x="968" y="1565"/>
                </a:lnTo>
                <a:lnTo>
                  <a:pt x="968" y="1566"/>
                </a:lnTo>
                <a:lnTo>
                  <a:pt x="967" y="1567"/>
                </a:lnTo>
                <a:lnTo>
                  <a:pt x="967" y="1569"/>
                </a:lnTo>
                <a:lnTo>
                  <a:pt x="967" y="1570"/>
                </a:lnTo>
                <a:lnTo>
                  <a:pt x="967" y="1573"/>
                </a:lnTo>
                <a:lnTo>
                  <a:pt x="965" y="1573"/>
                </a:lnTo>
                <a:lnTo>
                  <a:pt x="965" y="1574"/>
                </a:lnTo>
                <a:lnTo>
                  <a:pt x="965" y="1575"/>
                </a:lnTo>
                <a:lnTo>
                  <a:pt x="965" y="1577"/>
                </a:lnTo>
                <a:lnTo>
                  <a:pt x="964" y="1578"/>
                </a:lnTo>
                <a:lnTo>
                  <a:pt x="963" y="1577"/>
                </a:lnTo>
                <a:lnTo>
                  <a:pt x="963" y="1578"/>
                </a:lnTo>
                <a:lnTo>
                  <a:pt x="961" y="1581"/>
                </a:lnTo>
                <a:lnTo>
                  <a:pt x="961" y="1580"/>
                </a:lnTo>
                <a:lnTo>
                  <a:pt x="961" y="1581"/>
                </a:lnTo>
                <a:lnTo>
                  <a:pt x="960" y="1581"/>
                </a:lnTo>
                <a:lnTo>
                  <a:pt x="960" y="1585"/>
                </a:lnTo>
                <a:lnTo>
                  <a:pt x="958" y="1586"/>
                </a:lnTo>
                <a:lnTo>
                  <a:pt x="960" y="1588"/>
                </a:lnTo>
                <a:lnTo>
                  <a:pt x="961" y="1588"/>
                </a:lnTo>
                <a:lnTo>
                  <a:pt x="961" y="1588"/>
                </a:lnTo>
                <a:lnTo>
                  <a:pt x="963" y="1582"/>
                </a:lnTo>
                <a:lnTo>
                  <a:pt x="963" y="1581"/>
                </a:lnTo>
                <a:lnTo>
                  <a:pt x="964" y="1581"/>
                </a:lnTo>
                <a:lnTo>
                  <a:pt x="965" y="1581"/>
                </a:lnTo>
                <a:lnTo>
                  <a:pt x="964" y="1582"/>
                </a:lnTo>
                <a:lnTo>
                  <a:pt x="963" y="1589"/>
                </a:lnTo>
                <a:lnTo>
                  <a:pt x="963" y="1590"/>
                </a:lnTo>
                <a:lnTo>
                  <a:pt x="964" y="1589"/>
                </a:lnTo>
                <a:lnTo>
                  <a:pt x="965" y="1589"/>
                </a:lnTo>
                <a:lnTo>
                  <a:pt x="967" y="1589"/>
                </a:lnTo>
                <a:lnTo>
                  <a:pt x="967" y="1590"/>
                </a:lnTo>
                <a:lnTo>
                  <a:pt x="968" y="1590"/>
                </a:lnTo>
                <a:lnTo>
                  <a:pt x="969" y="1590"/>
                </a:lnTo>
                <a:lnTo>
                  <a:pt x="969" y="1590"/>
                </a:lnTo>
                <a:lnTo>
                  <a:pt x="971" y="1590"/>
                </a:lnTo>
                <a:lnTo>
                  <a:pt x="972" y="1590"/>
                </a:lnTo>
                <a:lnTo>
                  <a:pt x="972" y="1592"/>
                </a:lnTo>
                <a:lnTo>
                  <a:pt x="973" y="1592"/>
                </a:lnTo>
                <a:lnTo>
                  <a:pt x="973" y="1590"/>
                </a:lnTo>
                <a:lnTo>
                  <a:pt x="975" y="1592"/>
                </a:lnTo>
                <a:lnTo>
                  <a:pt x="976" y="1590"/>
                </a:lnTo>
                <a:lnTo>
                  <a:pt x="977" y="1592"/>
                </a:lnTo>
                <a:lnTo>
                  <a:pt x="980" y="1593"/>
                </a:lnTo>
                <a:lnTo>
                  <a:pt x="983" y="1589"/>
                </a:lnTo>
                <a:lnTo>
                  <a:pt x="980" y="1588"/>
                </a:lnTo>
                <a:lnTo>
                  <a:pt x="977" y="1588"/>
                </a:lnTo>
                <a:lnTo>
                  <a:pt x="976" y="1586"/>
                </a:lnTo>
                <a:lnTo>
                  <a:pt x="976" y="1585"/>
                </a:lnTo>
                <a:lnTo>
                  <a:pt x="976" y="1582"/>
                </a:lnTo>
                <a:lnTo>
                  <a:pt x="979" y="1582"/>
                </a:lnTo>
                <a:lnTo>
                  <a:pt x="980" y="1584"/>
                </a:lnTo>
                <a:lnTo>
                  <a:pt x="984" y="1584"/>
                </a:lnTo>
                <a:lnTo>
                  <a:pt x="986" y="1582"/>
                </a:lnTo>
                <a:lnTo>
                  <a:pt x="986" y="1580"/>
                </a:lnTo>
                <a:lnTo>
                  <a:pt x="986" y="1577"/>
                </a:lnTo>
                <a:lnTo>
                  <a:pt x="987" y="1575"/>
                </a:lnTo>
                <a:lnTo>
                  <a:pt x="987" y="1573"/>
                </a:lnTo>
                <a:lnTo>
                  <a:pt x="988" y="1570"/>
                </a:lnTo>
                <a:lnTo>
                  <a:pt x="988" y="1569"/>
                </a:lnTo>
                <a:lnTo>
                  <a:pt x="990" y="1566"/>
                </a:lnTo>
                <a:lnTo>
                  <a:pt x="990" y="1563"/>
                </a:lnTo>
                <a:lnTo>
                  <a:pt x="990" y="1562"/>
                </a:lnTo>
                <a:lnTo>
                  <a:pt x="986" y="1561"/>
                </a:lnTo>
                <a:lnTo>
                  <a:pt x="986" y="1563"/>
                </a:lnTo>
                <a:lnTo>
                  <a:pt x="984" y="1565"/>
                </a:lnTo>
                <a:lnTo>
                  <a:pt x="984" y="1567"/>
                </a:lnTo>
                <a:lnTo>
                  <a:pt x="983" y="1570"/>
                </a:lnTo>
                <a:lnTo>
                  <a:pt x="983" y="1569"/>
                </a:lnTo>
                <a:lnTo>
                  <a:pt x="977" y="1567"/>
                </a:lnTo>
                <a:lnTo>
                  <a:pt x="979" y="1566"/>
                </a:lnTo>
                <a:lnTo>
                  <a:pt x="983" y="1567"/>
                </a:lnTo>
                <a:lnTo>
                  <a:pt x="983" y="1565"/>
                </a:lnTo>
                <a:lnTo>
                  <a:pt x="984" y="1562"/>
                </a:lnTo>
                <a:lnTo>
                  <a:pt x="984" y="1561"/>
                </a:lnTo>
                <a:lnTo>
                  <a:pt x="986" y="1558"/>
                </a:lnTo>
                <a:lnTo>
                  <a:pt x="987" y="1558"/>
                </a:lnTo>
                <a:lnTo>
                  <a:pt x="991" y="1559"/>
                </a:lnTo>
                <a:lnTo>
                  <a:pt x="991" y="1558"/>
                </a:lnTo>
                <a:lnTo>
                  <a:pt x="992" y="1558"/>
                </a:lnTo>
                <a:lnTo>
                  <a:pt x="992" y="1556"/>
                </a:lnTo>
                <a:lnTo>
                  <a:pt x="994" y="1556"/>
                </a:lnTo>
                <a:lnTo>
                  <a:pt x="994" y="1558"/>
                </a:lnTo>
                <a:lnTo>
                  <a:pt x="995" y="1558"/>
                </a:lnTo>
                <a:lnTo>
                  <a:pt x="994" y="1558"/>
                </a:lnTo>
                <a:lnTo>
                  <a:pt x="994" y="1558"/>
                </a:lnTo>
                <a:lnTo>
                  <a:pt x="992" y="1558"/>
                </a:lnTo>
                <a:lnTo>
                  <a:pt x="992" y="1559"/>
                </a:lnTo>
                <a:lnTo>
                  <a:pt x="991" y="1563"/>
                </a:lnTo>
                <a:lnTo>
                  <a:pt x="990" y="1570"/>
                </a:lnTo>
                <a:lnTo>
                  <a:pt x="990" y="1571"/>
                </a:lnTo>
                <a:lnTo>
                  <a:pt x="990" y="1574"/>
                </a:lnTo>
                <a:lnTo>
                  <a:pt x="988" y="1574"/>
                </a:lnTo>
                <a:lnTo>
                  <a:pt x="988" y="1575"/>
                </a:lnTo>
                <a:lnTo>
                  <a:pt x="988" y="1577"/>
                </a:lnTo>
                <a:lnTo>
                  <a:pt x="988" y="1578"/>
                </a:lnTo>
                <a:lnTo>
                  <a:pt x="988" y="1580"/>
                </a:lnTo>
                <a:lnTo>
                  <a:pt x="987" y="1580"/>
                </a:lnTo>
                <a:lnTo>
                  <a:pt x="987" y="1581"/>
                </a:lnTo>
                <a:lnTo>
                  <a:pt x="987" y="1582"/>
                </a:lnTo>
                <a:lnTo>
                  <a:pt x="986" y="1584"/>
                </a:lnTo>
                <a:lnTo>
                  <a:pt x="986" y="1585"/>
                </a:lnTo>
                <a:lnTo>
                  <a:pt x="986" y="1586"/>
                </a:lnTo>
                <a:lnTo>
                  <a:pt x="986" y="1588"/>
                </a:lnTo>
                <a:lnTo>
                  <a:pt x="986" y="1589"/>
                </a:lnTo>
                <a:lnTo>
                  <a:pt x="986" y="1590"/>
                </a:lnTo>
                <a:lnTo>
                  <a:pt x="986" y="1590"/>
                </a:lnTo>
                <a:lnTo>
                  <a:pt x="986" y="1592"/>
                </a:lnTo>
                <a:lnTo>
                  <a:pt x="986" y="1593"/>
                </a:lnTo>
                <a:lnTo>
                  <a:pt x="986" y="1595"/>
                </a:lnTo>
                <a:lnTo>
                  <a:pt x="986" y="1596"/>
                </a:lnTo>
                <a:lnTo>
                  <a:pt x="986" y="1597"/>
                </a:lnTo>
                <a:lnTo>
                  <a:pt x="986" y="1599"/>
                </a:lnTo>
                <a:lnTo>
                  <a:pt x="987" y="1599"/>
                </a:lnTo>
                <a:lnTo>
                  <a:pt x="987" y="1600"/>
                </a:lnTo>
                <a:lnTo>
                  <a:pt x="988" y="1600"/>
                </a:lnTo>
                <a:lnTo>
                  <a:pt x="990" y="1600"/>
                </a:lnTo>
                <a:lnTo>
                  <a:pt x="990" y="1601"/>
                </a:lnTo>
                <a:lnTo>
                  <a:pt x="990" y="1603"/>
                </a:lnTo>
                <a:lnTo>
                  <a:pt x="991" y="1603"/>
                </a:lnTo>
                <a:lnTo>
                  <a:pt x="991" y="1604"/>
                </a:lnTo>
                <a:lnTo>
                  <a:pt x="992" y="1604"/>
                </a:lnTo>
                <a:lnTo>
                  <a:pt x="992" y="1605"/>
                </a:lnTo>
                <a:lnTo>
                  <a:pt x="994" y="1605"/>
                </a:lnTo>
                <a:lnTo>
                  <a:pt x="994" y="1607"/>
                </a:lnTo>
                <a:lnTo>
                  <a:pt x="994" y="1607"/>
                </a:lnTo>
                <a:lnTo>
                  <a:pt x="994" y="1608"/>
                </a:lnTo>
                <a:lnTo>
                  <a:pt x="995" y="1608"/>
                </a:lnTo>
                <a:lnTo>
                  <a:pt x="997" y="1603"/>
                </a:lnTo>
                <a:lnTo>
                  <a:pt x="999" y="1584"/>
                </a:lnTo>
                <a:lnTo>
                  <a:pt x="999" y="1580"/>
                </a:lnTo>
                <a:lnTo>
                  <a:pt x="1002" y="1573"/>
                </a:lnTo>
                <a:lnTo>
                  <a:pt x="1003" y="1570"/>
                </a:lnTo>
                <a:lnTo>
                  <a:pt x="1005" y="1561"/>
                </a:lnTo>
                <a:lnTo>
                  <a:pt x="1011" y="1559"/>
                </a:lnTo>
                <a:lnTo>
                  <a:pt x="1011" y="1558"/>
                </a:lnTo>
                <a:lnTo>
                  <a:pt x="1011" y="1558"/>
                </a:lnTo>
                <a:lnTo>
                  <a:pt x="1010" y="1556"/>
                </a:lnTo>
                <a:lnTo>
                  <a:pt x="1010" y="1555"/>
                </a:lnTo>
                <a:lnTo>
                  <a:pt x="1010" y="1554"/>
                </a:lnTo>
                <a:lnTo>
                  <a:pt x="1009" y="1554"/>
                </a:lnTo>
                <a:lnTo>
                  <a:pt x="1009" y="1552"/>
                </a:lnTo>
                <a:lnTo>
                  <a:pt x="1007" y="1552"/>
                </a:lnTo>
                <a:lnTo>
                  <a:pt x="1007" y="1551"/>
                </a:lnTo>
                <a:lnTo>
                  <a:pt x="1007" y="1550"/>
                </a:lnTo>
                <a:lnTo>
                  <a:pt x="1006" y="1548"/>
                </a:lnTo>
                <a:lnTo>
                  <a:pt x="1006" y="1547"/>
                </a:lnTo>
                <a:lnTo>
                  <a:pt x="1005" y="1547"/>
                </a:lnTo>
                <a:lnTo>
                  <a:pt x="1005" y="1546"/>
                </a:lnTo>
                <a:lnTo>
                  <a:pt x="1005" y="1544"/>
                </a:lnTo>
                <a:lnTo>
                  <a:pt x="1003" y="1544"/>
                </a:lnTo>
                <a:lnTo>
                  <a:pt x="1003" y="1543"/>
                </a:lnTo>
                <a:lnTo>
                  <a:pt x="1002" y="1543"/>
                </a:lnTo>
                <a:lnTo>
                  <a:pt x="1002" y="1544"/>
                </a:lnTo>
                <a:lnTo>
                  <a:pt x="1002" y="1546"/>
                </a:lnTo>
                <a:lnTo>
                  <a:pt x="1002" y="1547"/>
                </a:lnTo>
                <a:lnTo>
                  <a:pt x="1003" y="1547"/>
                </a:lnTo>
                <a:lnTo>
                  <a:pt x="1003" y="1548"/>
                </a:lnTo>
                <a:lnTo>
                  <a:pt x="1003" y="1550"/>
                </a:lnTo>
                <a:lnTo>
                  <a:pt x="1003" y="1551"/>
                </a:lnTo>
                <a:lnTo>
                  <a:pt x="1002" y="1550"/>
                </a:lnTo>
                <a:lnTo>
                  <a:pt x="1002" y="1548"/>
                </a:lnTo>
                <a:lnTo>
                  <a:pt x="1001" y="1548"/>
                </a:lnTo>
                <a:lnTo>
                  <a:pt x="1001" y="1547"/>
                </a:lnTo>
                <a:lnTo>
                  <a:pt x="1001" y="1546"/>
                </a:lnTo>
                <a:lnTo>
                  <a:pt x="1001" y="1544"/>
                </a:lnTo>
                <a:lnTo>
                  <a:pt x="999" y="1547"/>
                </a:lnTo>
                <a:lnTo>
                  <a:pt x="995" y="1550"/>
                </a:lnTo>
                <a:lnTo>
                  <a:pt x="994" y="1550"/>
                </a:lnTo>
                <a:lnTo>
                  <a:pt x="994" y="1548"/>
                </a:lnTo>
                <a:lnTo>
                  <a:pt x="995" y="1547"/>
                </a:lnTo>
                <a:lnTo>
                  <a:pt x="997" y="1543"/>
                </a:lnTo>
                <a:lnTo>
                  <a:pt x="997" y="1541"/>
                </a:lnTo>
                <a:lnTo>
                  <a:pt x="1001" y="1541"/>
                </a:lnTo>
                <a:lnTo>
                  <a:pt x="1001" y="1540"/>
                </a:lnTo>
                <a:lnTo>
                  <a:pt x="1002" y="1541"/>
                </a:lnTo>
                <a:lnTo>
                  <a:pt x="1005" y="1541"/>
                </a:lnTo>
                <a:lnTo>
                  <a:pt x="1006" y="1544"/>
                </a:lnTo>
                <a:lnTo>
                  <a:pt x="1009" y="1546"/>
                </a:lnTo>
                <a:lnTo>
                  <a:pt x="1011" y="1546"/>
                </a:lnTo>
                <a:lnTo>
                  <a:pt x="1013" y="1544"/>
                </a:lnTo>
                <a:lnTo>
                  <a:pt x="1007" y="1541"/>
                </a:lnTo>
                <a:lnTo>
                  <a:pt x="1011" y="1540"/>
                </a:lnTo>
                <a:lnTo>
                  <a:pt x="1014" y="1543"/>
                </a:lnTo>
                <a:lnTo>
                  <a:pt x="1016" y="1543"/>
                </a:lnTo>
                <a:lnTo>
                  <a:pt x="1017" y="1541"/>
                </a:lnTo>
                <a:lnTo>
                  <a:pt x="1017" y="1539"/>
                </a:lnTo>
                <a:lnTo>
                  <a:pt x="1017" y="1537"/>
                </a:lnTo>
                <a:close/>
                <a:moveTo>
                  <a:pt x="1022" y="1546"/>
                </a:moveTo>
                <a:lnTo>
                  <a:pt x="1021" y="1543"/>
                </a:lnTo>
                <a:lnTo>
                  <a:pt x="1020" y="1543"/>
                </a:lnTo>
                <a:lnTo>
                  <a:pt x="1020" y="1546"/>
                </a:lnTo>
                <a:lnTo>
                  <a:pt x="1022" y="1546"/>
                </a:lnTo>
                <a:close/>
                <a:moveTo>
                  <a:pt x="1022" y="1513"/>
                </a:moveTo>
                <a:lnTo>
                  <a:pt x="1020" y="1513"/>
                </a:lnTo>
                <a:lnTo>
                  <a:pt x="1018" y="1512"/>
                </a:lnTo>
                <a:lnTo>
                  <a:pt x="1018" y="1514"/>
                </a:lnTo>
                <a:lnTo>
                  <a:pt x="1020" y="1516"/>
                </a:lnTo>
                <a:lnTo>
                  <a:pt x="1022" y="1516"/>
                </a:lnTo>
                <a:lnTo>
                  <a:pt x="1022" y="1513"/>
                </a:lnTo>
                <a:close/>
                <a:moveTo>
                  <a:pt x="1025" y="1541"/>
                </a:moveTo>
                <a:lnTo>
                  <a:pt x="1024" y="1543"/>
                </a:lnTo>
                <a:lnTo>
                  <a:pt x="1024" y="1546"/>
                </a:lnTo>
                <a:lnTo>
                  <a:pt x="1025" y="1546"/>
                </a:lnTo>
                <a:lnTo>
                  <a:pt x="1025" y="1541"/>
                </a:lnTo>
                <a:close/>
                <a:moveTo>
                  <a:pt x="1028" y="1501"/>
                </a:moveTo>
                <a:lnTo>
                  <a:pt x="1032" y="1501"/>
                </a:lnTo>
                <a:lnTo>
                  <a:pt x="1032" y="1499"/>
                </a:lnTo>
                <a:lnTo>
                  <a:pt x="1032" y="1498"/>
                </a:lnTo>
                <a:lnTo>
                  <a:pt x="1031" y="1498"/>
                </a:lnTo>
                <a:lnTo>
                  <a:pt x="1031" y="1497"/>
                </a:lnTo>
                <a:lnTo>
                  <a:pt x="1028" y="1497"/>
                </a:lnTo>
                <a:lnTo>
                  <a:pt x="1025" y="1497"/>
                </a:lnTo>
                <a:lnTo>
                  <a:pt x="1025" y="1495"/>
                </a:lnTo>
                <a:lnTo>
                  <a:pt x="1022" y="1495"/>
                </a:lnTo>
                <a:lnTo>
                  <a:pt x="1018" y="1495"/>
                </a:lnTo>
                <a:lnTo>
                  <a:pt x="1017" y="1494"/>
                </a:lnTo>
                <a:lnTo>
                  <a:pt x="1016" y="1499"/>
                </a:lnTo>
                <a:lnTo>
                  <a:pt x="1016" y="1502"/>
                </a:lnTo>
                <a:lnTo>
                  <a:pt x="1014" y="1503"/>
                </a:lnTo>
                <a:lnTo>
                  <a:pt x="1014" y="1507"/>
                </a:lnTo>
                <a:lnTo>
                  <a:pt x="1017" y="1507"/>
                </a:lnTo>
                <a:lnTo>
                  <a:pt x="1018" y="1507"/>
                </a:lnTo>
                <a:lnTo>
                  <a:pt x="1021" y="1507"/>
                </a:lnTo>
                <a:lnTo>
                  <a:pt x="1020" y="1512"/>
                </a:lnTo>
                <a:lnTo>
                  <a:pt x="1022" y="1512"/>
                </a:lnTo>
                <a:lnTo>
                  <a:pt x="1022" y="1510"/>
                </a:lnTo>
                <a:lnTo>
                  <a:pt x="1024" y="1509"/>
                </a:lnTo>
                <a:lnTo>
                  <a:pt x="1024" y="1507"/>
                </a:lnTo>
                <a:lnTo>
                  <a:pt x="1024" y="1506"/>
                </a:lnTo>
                <a:lnTo>
                  <a:pt x="1022" y="1505"/>
                </a:lnTo>
                <a:lnTo>
                  <a:pt x="1022" y="1502"/>
                </a:lnTo>
                <a:lnTo>
                  <a:pt x="1024" y="1502"/>
                </a:lnTo>
                <a:lnTo>
                  <a:pt x="1025" y="1502"/>
                </a:lnTo>
                <a:lnTo>
                  <a:pt x="1024" y="1505"/>
                </a:lnTo>
                <a:lnTo>
                  <a:pt x="1025" y="1505"/>
                </a:lnTo>
                <a:lnTo>
                  <a:pt x="1025" y="1506"/>
                </a:lnTo>
                <a:lnTo>
                  <a:pt x="1025" y="1507"/>
                </a:lnTo>
                <a:lnTo>
                  <a:pt x="1025" y="1509"/>
                </a:lnTo>
                <a:lnTo>
                  <a:pt x="1026" y="1509"/>
                </a:lnTo>
                <a:lnTo>
                  <a:pt x="1026" y="1507"/>
                </a:lnTo>
                <a:lnTo>
                  <a:pt x="1026" y="1506"/>
                </a:lnTo>
                <a:lnTo>
                  <a:pt x="1026" y="1505"/>
                </a:lnTo>
                <a:lnTo>
                  <a:pt x="1028" y="1502"/>
                </a:lnTo>
                <a:lnTo>
                  <a:pt x="1028" y="1501"/>
                </a:lnTo>
                <a:close/>
                <a:moveTo>
                  <a:pt x="1035" y="1551"/>
                </a:moveTo>
                <a:lnTo>
                  <a:pt x="1033" y="1547"/>
                </a:lnTo>
                <a:lnTo>
                  <a:pt x="1032" y="1548"/>
                </a:lnTo>
                <a:lnTo>
                  <a:pt x="1032" y="1547"/>
                </a:lnTo>
                <a:lnTo>
                  <a:pt x="1032" y="1544"/>
                </a:lnTo>
                <a:lnTo>
                  <a:pt x="1029" y="1544"/>
                </a:lnTo>
                <a:lnTo>
                  <a:pt x="1031" y="1547"/>
                </a:lnTo>
                <a:lnTo>
                  <a:pt x="1031" y="1548"/>
                </a:lnTo>
                <a:lnTo>
                  <a:pt x="1031" y="1551"/>
                </a:lnTo>
                <a:lnTo>
                  <a:pt x="1032" y="1551"/>
                </a:lnTo>
                <a:lnTo>
                  <a:pt x="1033" y="1551"/>
                </a:lnTo>
                <a:lnTo>
                  <a:pt x="1035" y="1551"/>
                </a:lnTo>
                <a:close/>
                <a:moveTo>
                  <a:pt x="1037" y="1543"/>
                </a:moveTo>
                <a:lnTo>
                  <a:pt x="1040" y="1543"/>
                </a:lnTo>
                <a:lnTo>
                  <a:pt x="1039" y="1541"/>
                </a:lnTo>
                <a:lnTo>
                  <a:pt x="1041" y="1540"/>
                </a:lnTo>
                <a:lnTo>
                  <a:pt x="1041" y="1539"/>
                </a:lnTo>
                <a:lnTo>
                  <a:pt x="1040" y="1539"/>
                </a:lnTo>
                <a:lnTo>
                  <a:pt x="1039" y="1539"/>
                </a:lnTo>
                <a:lnTo>
                  <a:pt x="1037" y="1539"/>
                </a:lnTo>
                <a:lnTo>
                  <a:pt x="1036" y="1539"/>
                </a:lnTo>
                <a:lnTo>
                  <a:pt x="1036" y="1540"/>
                </a:lnTo>
                <a:lnTo>
                  <a:pt x="1036" y="1541"/>
                </a:lnTo>
                <a:lnTo>
                  <a:pt x="1037" y="1543"/>
                </a:lnTo>
                <a:close/>
                <a:moveTo>
                  <a:pt x="1040" y="1550"/>
                </a:moveTo>
                <a:lnTo>
                  <a:pt x="1043" y="1548"/>
                </a:lnTo>
                <a:lnTo>
                  <a:pt x="1043" y="1547"/>
                </a:lnTo>
                <a:lnTo>
                  <a:pt x="1043" y="1546"/>
                </a:lnTo>
                <a:lnTo>
                  <a:pt x="1040" y="1547"/>
                </a:lnTo>
                <a:lnTo>
                  <a:pt x="1040" y="1548"/>
                </a:lnTo>
                <a:lnTo>
                  <a:pt x="1040" y="1550"/>
                </a:lnTo>
                <a:close/>
                <a:moveTo>
                  <a:pt x="1055" y="1547"/>
                </a:moveTo>
                <a:lnTo>
                  <a:pt x="1055" y="1548"/>
                </a:lnTo>
                <a:lnTo>
                  <a:pt x="1056" y="1548"/>
                </a:lnTo>
                <a:lnTo>
                  <a:pt x="1056" y="1543"/>
                </a:lnTo>
                <a:lnTo>
                  <a:pt x="1054" y="1544"/>
                </a:lnTo>
                <a:lnTo>
                  <a:pt x="1055" y="1544"/>
                </a:lnTo>
                <a:lnTo>
                  <a:pt x="1054" y="1546"/>
                </a:lnTo>
                <a:lnTo>
                  <a:pt x="1052" y="1544"/>
                </a:lnTo>
                <a:lnTo>
                  <a:pt x="1052" y="1543"/>
                </a:lnTo>
                <a:lnTo>
                  <a:pt x="1052" y="1541"/>
                </a:lnTo>
                <a:lnTo>
                  <a:pt x="1051" y="1540"/>
                </a:lnTo>
                <a:lnTo>
                  <a:pt x="1051" y="1539"/>
                </a:lnTo>
                <a:lnTo>
                  <a:pt x="1051" y="1537"/>
                </a:lnTo>
                <a:lnTo>
                  <a:pt x="1051" y="1536"/>
                </a:lnTo>
                <a:lnTo>
                  <a:pt x="1050" y="1536"/>
                </a:lnTo>
                <a:lnTo>
                  <a:pt x="1045" y="1537"/>
                </a:lnTo>
                <a:lnTo>
                  <a:pt x="1045" y="1540"/>
                </a:lnTo>
                <a:lnTo>
                  <a:pt x="1043" y="1541"/>
                </a:lnTo>
                <a:lnTo>
                  <a:pt x="1043" y="1543"/>
                </a:lnTo>
                <a:lnTo>
                  <a:pt x="1044" y="1544"/>
                </a:lnTo>
                <a:lnTo>
                  <a:pt x="1048" y="1544"/>
                </a:lnTo>
                <a:lnTo>
                  <a:pt x="1048" y="1546"/>
                </a:lnTo>
                <a:lnTo>
                  <a:pt x="1048" y="1547"/>
                </a:lnTo>
                <a:lnTo>
                  <a:pt x="1047" y="1547"/>
                </a:lnTo>
                <a:lnTo>
                  <a:pt x="1044" y="1548"/>
                </a:lnTo>
                <a:lnTo>
                  <a:pt x="1045" y="1550"/>
                </a:lnTo>
                <a:lnTo>
                  <a:pt x="1045" y="1551"/>
                </a:lnTo>
                <a:lnTo>
                  <a:pt x="1044" y="1551"/>
                </a:lnTo>
                <a:lnTo>
                  <a:pt x="1044" y="1550"/>
                </a:lnTo>
                <a:lnTo>
                  <a:pt x="1041" y="1551"/>
                </a:lnTo>
                <a:lnTo>
                  <a:pt x="1041" y="1552"/>
                </a:lnTo>
                <a:lnTo>
                  <a:pt x="1043" y="1554"/>
                </a:lnTo>
                <a:lnTo>
                  <a:pt x="1045" y="1551"/>
                </a:lnTo>
                <a:lnTo>
                  <a:pt x="1047" y="1551"/>
                </a:lnTo>
                <a:lnTo>
                  <a:pt x="1050" y="1548"/>
                </a:lnTo>
                <a:lnTo>
                  <a:pt x="1050" y="1547"/>
                </a:lnTo>
                <a:lnTo>
                  <a:pt x="1048" y="1547"/>
                </a:lnTo>
                <a:lnTo>
                  <a:pt x="1054" y="1546"/>
                </a:lnTo>
                <a:lnTo>
                  <a:pt x="1055" y="1547"/>
                </a:lnTo>
                <a:close/>
                <a:moveTo>
                  <a:pt x="1063" y="1559"/>
                </a:moveTo>
                <a:lnTo>
                  <a:pt x="1063" y="1562"/>
                </a:lnTo>
                <a:lnTo>
                  <a:pt x="1067" y="1561"/>
                </a:lnTo>
                <a:lnTo>
                  <a:pt x="1066" y="1559"/>
                </a:lnTo>
                <a:lnTo>
                  <a:pt x="1063" y="1559"/>
                </a:lnTo>
                <a:lnTo>
                  <a:pt x="1063" y="1558"/>
                </a:lnTo>
                <a:lnTo>
                  <a:pt x="1062" y="1558"/>
                </a:lnTo>
                <a:lnTo>
                  <a:pt x="1062" y="1556"/>
                </a:lnTo>
                <a:lnTo>
                  <a:pt x="1060" y="1556"/>
                </a:lnTo>
                <a:lnTo>
                  <a:pt x="1060" y="1555"/>
                </a:lnTo>
                <a:lnTo>
                  <a:pt x="1060" y="1554"/>
                </a:lnTo>
                <a:lnTo>
                  <a:pt x="1059" y="1552"/>
                </a:lnTo>
                <a:lnTo>
                  <a:pt x="1059" y="1551"/>
                </a:lnTo>
                <a:lnTo>
                  <a:pt x="1059" y="1550"/>
                </a:lnTo>
                <a:lnTo>
                  <a:pt x="1059" y="1548"/>
                </a:lnTo>
                <a:lnTo>
                  <a:pt x="1056" y="1550"/>
                </a:lnTo>
                <a:lnTo>
                  <a:pt x="1058" y="1552"/>
                </a:lnTo>
                <a:lnTo>
                  <a:pt x="1059" y="1561"/>
                </a:lnTo>
                <a:lnTo>
                  <a:pt x="1063" y="1559"/>
                </a:lnTo>
                <a:close/>
                <a:moveTo>
                  <a:pt x="1066" y="1566"/>
                </a:moveTo>
                <a:lnTo>
                  <a:pt x="1066" y="1567"/>
                </a:lnTo>
                <a:lnTo>
                  <a:pt x="1067" y="1569"/>
                </a:lnTo>
                <a:lnTo>
                  <a:pt x="1067" y="1570"/>
                </a:lnTo>
                <a:lnTo>
                  <a:pt x="1070" y="1569"/>
                </a:lnTo>
                <a:lnTo>
                  <a:pt x="1070" y="1567"/>
                </a:lnTo>
                <a:lnTo>
                  <a:pt x="1069" y="1565"/>
                </a:lnTo>
                <a:lnTo>
                  <a:pt x="1069" y="1563"/>
                </a:lnTo>
                <a:lnTo>
                  <a:pt x="1067" y="1563"/>
                </a:lnTo>
                <a:lnTo>
                  <a:pt x="1067" y="1562"/>
                </a:lnTo>
                <a:lnTo>
                  <a:pt x="1065" y="1563"/>
                </a:lnTo>
                <a:lnTo>
                  <a:pt x="1065" y="1565"/>
                </a:lnTo>
                <a:lnTo>
                  <a:pt x="1066" y="1566"/>
                </a:lnTo>
                <a:close/>
                <a:moveTo>
                  <a:pt x="1105" y="1595"/>
                </a:moveTo>
                <a:lnTo>
                  <a:pt x="1107" y="1597"/>
                </a:lnTo>
                <a:lnTo>
                  <a:pt x="1108" y="1597"/>
                </a:lnTo>
                <a:lnTo>
                  <a:pt x="1107" y="1593"/>
                </a:lnTo>
                <a:lnTo>
                  <a:pt x="1108" y="1590"/>
                </a:lnTo>
                <a:lnTo>
                  <a:pt x="1107" y="1590"/>
                </a:lnTo>
                <a:lnTo>
                  <a:pt x="1107" y="1588"/>
                </a:lnTo>
                <a:lnTo>
                  <a:pt x="1104" y="1585"/>
                </a:lnTo>
                <a:lnTo>
                  <a:pt x="1104" y="1586"/>
                </a:lnTo>
                <a:lnTo>
                  <a:pt x="1103" y="1586"/>
                </a:lnTo>
                <a:lnTo>
                  <a:pt x="1101" y="1586"/>
                </a:lnTo>
                <a:lnTo>
                  <a:pt x="1100" y="1586"/>
                </a:lnTo>
                <a:lnTo>
                  <a:pt x="1100" y="1585"/>
                </a:lnTo>
                <a:lnTo>
                  <a:pt x="1100" y="1582"/>
                </a:lnTo>
                <a:lnTo>
                  <a:pt x="1103" y="1584"/>
                </a:lnTo>
                <a:lnTo>
                  <a:pt x="1103" y="1582"/>
                </a:lnTo>
                <a:lnTo>
                  <a:pt x="1103" y="1581"/>
                </a:lnTo>
                <a:lnTo>
                  <a:pt x="1103" y="1580"/>
                </a:lnTo>
                <a:lnTo>
                  <a:pt x="1100" y="1580"/>
                </a:lnTo>
                <a:lnTo>
                  <a:pt x="1100" y="1581"/>
                </a:lnTo>
                <a:lnTo>
                  <a:pt x="1098" y="1582"/>
                </a:lnTo>
                <a:lnTo>
                  <a:pt x="1097" y="1582"/>
                </a:lnTo>
                <a:lnTo>
                  <a:pt x="1096" y="1584"/>
                </a:lnTo>
                <a:lnTo>
                  <a:pt x="1096" y="1585"/>
                </a:lnTo>
                <a:lnTo>
                  <a:pt x="1096" y="1586"/>
                </a:lnTo>
                <a:lnTo>
                  <a:pt x="1094" y="1585"/>
                </a:lnTo>
                <a:lnTo>
                  <a:pt x="1096" y="1581"/>
                </a:lnTo>
                <a:lnTo>
                  <a:pt x="1096" y="1582"/>
                </a:lnTo>
                <a:lnTo>
                  <a:pt x="1097" y="1578"/>
                </a:lnTo>
                <a:lnTo>
                  <a:pt x="1096" y="1578"/>
                </a:lnTo>
                <a:lnTo>
                  <a:pt x="1094" y="1578"/>
                </a:lnTo>
                <a:lnTo>
                  <a:pt x="1093" y="1578"/>
                </a:lnTo>
                <a:lnTo>
                  <a:pt x="1092" y="1581"/>
                </a:lnTo>
                <a:lnTo>
                  <a:pt x="1092" y="1581"/>
                </a:lnTo>
                <a:lnTo>
                  <a:pt x="1092" y="1580"/>
                </a:lnTo>
                <a:lnTo>
                  <a:pt x="1092" y="1577"/>
                </a:lnTo>
                <a:lnTo>
                  <a:pt x="1092" y="1577"/>
                </a:lnTo>
                <a:lnTo>
                  <a:pt x="1090" y="1577"/>
                </a:lnTo>
                <a:lnTo>
                  <a:pt x="1090" y="1578"/>
                </a:lnTo>
                <a:lnTo>
                  <a:pt x="1089" y="1578"/>
                </a:lnTo>
                <a:lnTo>
                  <a:pt x="1088" y="1578"/>
                </a:lnTo>
                <a:lnTo>
                  <a:pt x="1086" y="1577"/>
                </a:lnTo>
                <a:lnTo>
                  <a:pt x="1088" y="1574"/>
                </a:lnTo>
                <a:lnTo>
                  <a:pt x="1089" y="1574"/>
                </a:lnTo>
                <a:lnTo>
                  <a:pt x="1090" y="1574"/>
                </a:lnTo>
                <a:lnTo>
                  <a:pt x="1090" y="1573"/>
                </a:lnTo>
                <a:lnTo>
                  <a:pt x="1092" y="1573"/>
                </a:lnTo>
                <a:lnTo>
                  <a:pt x="1093" y="1574"/>
                </a:lnTo>
                <a:lnTo>
                  <a:pt x="1094" y="1574"/>
                </a:lnTo>
                <a:lnTo>
                  <a:pt x="1096" y="1574"/>
                </a:lnTo>
                <a:lnTo>
                  <a:pt x="1096" y="1577"/>
                </a:lnTo>
                <a:lnTo>
                  <a:pt x="1097" y="1577"/>
                </a:lnTo>
                <a:lnTo>
                  <a:pt x="1097" y="1574"/>
                </a:lnTo>
                <a:lnTo>
                  <a:pt x="1098" y="1574"/>
                </a:lnTo>
                <a:lnTo>
                  <a:pt x="1098" y="1578"/>
                </a:lnTo>
                <a:lnTo>
                  <a:pt x="1100" y="1578"/>
                </a:lnTo>
                <a:lnTo>
                  <a:pt x="1101" y="1578"/>
                </a:lnTo>
                <a:lnTo>
                  <a:pt x="1101" y="1575"/>
                </a:lnTo>
                <a:lnTo>
                  <a:pt x="1103" y="1575"/>
                </a:lnTo>
                <a:lnTo>
                  <a:pt x="1103" y="1574"/>
                </a:lnTo>
                <a:lnTo>
                  <a:pt x="1101" y="1574"/>
                </a:lnTo>
                <a:lnTo>
                  <a:pt x="1100" y="1574"/>
                </a:lnTo>
                <a:lnTo>
                  <a:pt x="1098" y="1574"/>
                </a:lnTo>
                <a:lnTo>
                  <a:pt x="1098" y="1571"/>
                </a:lnTo>
                <a:lnTo>
                  <a:pt x="1097" y="1571"/>
                </a:lnTo>
                <a:lnTo>
                  <a:pt x="1096" y="1571"/>
                </a:lnTo>
                <a:lnTo>
                  <a:pt x="1094" y="1570"/>
                </a:lnTo>
                <a:lnTo>
                  <a:pt x="1096" y="1570"/>
                </a:lnTo>
                <a:lnTo>
                  <a:pt x="1096" y="1567"/>
                </a:lnTo>
                <a:lnTo>
                  <a:pt x="1097" y="1567"/>
                </a:lnTo>
                <a:lnTo>
                  <a:pt x="1098" y="1567"/>
                </a:lnTo>
                <a:lnTo>
                  <a:pt x="1100" y="1569"/>
                </a:lnTo>
                <a:lnTo>
                  <a:pt x="1100" y="1570"/>
                </a:lnTo>
                <a:lnTo>
                  <a:pt x="1101" y="1570"/>
                </a:lnTo>
                <a:lnTo>
                  <a:pt x="1103" y="1570"/>
                </a:lnTo>
                <a:lnTo>
                  <a:pt x="1103" y="1569"/>
                </a:lnTo>
                <a:lnTo>
                  <a:pt x="1103" y="1567"/>
                </a:lnTo>
                <a:lnTo>
                  <a:pt x="1103" y="1566"/>
                </a:lnTo>
                <a:lnTo>
                  <a:pt x="1105" y="1565"/>
                </a:lnTo>
                <a:lnTo>
                  <a:pt x="1107" y="1567"/>
                </a:lnTo>
                <a:lnTo>
                  <a:pt x="1104" y="1567"/>
                </a:lnTo>
                <a:lnTo>
                  <a:pt x="1104" y="1569"/>
                </a:lnTo>
                <a:lnTo>
                  <a:pt x="1104" y="1570"/>
                </a:lnTo>
                <a:lnTo>
                  <a:pt x="1104" y="1571"/>
                </a:lnTo>
                <a:lnTo>
                  <a:pt x="1104" y="1574"/>
                </a:lnTo>
                <a:lnTo>
                  <a:pt x="1107" y="1574"/>
                </a:lnTo>
                <a:lnTo>
                  <a:pt x="1107" y="1575"/>
                </a:lnTo>
                <a:lnTo>
                  <a:pt x="1104" y="1575"/>
                </a:lnTo>
                <a:lnTo>
                  <a:pt x="1104" y="1577"/>
                </a:lnTo>
                <a:lnTo>
                  <a:pt x="1107" y="1577"/>
                </a:lnTo>
                <a:lnTo>
                  <a:pt x="1108" y="1575"/>
                </a:lnTo>
                <a:lnTo>
                  <a:pt x="1111" y="1575"/>
                </a:lnTo>
                <a:lnTo>
                  <a:pt x="1112" y="1575"/>
                </a:lnTo>
                <a:lnTo>
                  <a:pt x="1113" y="1575"/>
                </a:lnTo>
                <a:lnTo>
                  <a:pt x="1115" y="1575"/>
                </a:lnTo>
                <a:lnTo>
                  <a:pt x="1115" y="1573"/>
                </a:lnTo>
                <a:lnTo>
                  <a:pt x="1115" y="1571"/>
                </a:lnTo>
                <a:lnTo>
                  <a:pt x="1116" y="1571"/>
                </a:lnTo>
                <a:lnTo>
                  <a:pt x="1118" y="1571"/>
                </a:lnTo>
                <a:lnTo>
                  <a:pt x="1116" y="1567"/>
                </a:lnTo>
                <a:lnTo>
                  <a:pt x="1116" y="1566"/>
                </a:lnTo>
                <a:lnTo>
                  <a:pt x="1116" y="1565"/>
                </a:lnTo>
                <a:lnTo>
                  <a:pt x="1118" y="1565"/>
                </a:lnTo>
                <a:lnTo>
                  <a:pt x="1120" y="1565"/>
                </a:lnTo>
                <a:lnTo>
                  <a:pt x="1123" y="1565"/>
                </a:lnTo>
                <a:lnTo>
                  <a:pt x="1124" y="1565"/>
                </a:lnTo>
                <a:lnTo>
                  <a:pt x="1124" y="1566"/>
                </a:lnTo>
                <a:lnTo>
                  <a:pt x="1128" y="1566"/>
                </a:lnTo>
                <a:lnTo>
                  <a:pt x="1128" y="1567"/>
                </a:lnTo>
                <a:lnTo>
                  <a:pt x="1130" y="1566"/>
                </a:lnTo>
                <a:lnTo>
                  <a:pt x="1134" y="1566"/>
                </a:lnTo>
                <a:lnTo>
                  <a:pt x="1134" y="1565"/>
                </a:lnTo>
                <a:lnTo>
                  <a:pt x="1130" y="1566"/>
                </a:lnTo>
                <a:lnTo>
                  <a:pt x="1128" y="1563"/>
                </a:lnTo>
                <a:lnTo>
                  <a:pt x="1128" y="1561"/>
                </a:lnTo>
                <a:lnTo>
                  <a:pt x="1128" y="1558"/>
                </a:lnTo>
                <a:lnTo>
                  <a:pt x="1128" y="1558"/>
                </a:lnTo>
                <a:lnTo>
                  <a:pt x="1128" y="1555"/>
                </a:lnTo>
                <a:lnTo>
                  <a:pt x="1132" y="1555"/>
                </a:lnTo>
                <a:lnTo>
                  <a:pt x="1137" y="1555"/>
                </a:lnTo>
                <a:lnTo>
                  <a:pt x="1137" y="1552"/>
                </a:lnTo>
                <a:lnTo>
                  <a:pt x="1137" y="1550"/>
                </a:lnTo>
                <a:lnTo>
                  <a:pt x="1137" y="1548"/>
                </a:lnTo>
                <a:lnTo>
                  <a:pt x="1137" y="1547"/>
                </a:lnTo>
                <a:lnTo>
                  <a:pt x="1132" y="1548"/>
                </a:lnTo>
                <a:lnTo>
                  <a:pt x="1131" y="1547"/>
                </a:lnTo>
                <a:lnTo>
                  <a:pt x="1127" y="1547"/>
                </a:lnTo>
                <a:lnTo>
                  <a:pt x="1126" y="1547"/>
                </a:lnTo>
                <a:lnTo>
                  <a:pt x="1124" y="1547"/>
                </a:lnTo>
                <a:lnTo>
                  <a:pt x="1122" y="1546"/>
                </a:lnTo>
                <a:lnTo>
                  <a:pt x="1120" y="1546"/>
                </a:lnTo>
                <a:lnTo>
                  <a:pt x="1120" y="1544"/>
                </a:lnTo>
                <a:lnTo>
                  <a:pt x="1120" y="1543"/>
                </a:lnTo>
                <a:lnTo>
                  <a:pt x="1119" y="1543"/>
                </a:lnTo>
                <a:lnTo>
                  <a:pt x="1119" y="1544"/>
                </a:lnTo>
                <a:lnTo>
                  <a:pt x="1118" y="1546"/>
                </a:lnTo>
                <a:lnTo>
                  <a:pt x="1116" y="1546"/>
                </a:lnTo>
                <a:lnTo>
                  <a:pt x="1115" y="1546"/>
                </a:lnTo>
                <a:lnTo>
                  <a:pt x="1113" y="1546"/>
                </a:lnTo>
                <a:lnTo>
                  <a:pt x="1112" y="1546"/>
                </a:lnTo>
                <a:lnTo>
                  <a:pt x="1112" y="1544"/>
                </a:lnTo>
                <a:lnTo>
                  <a:pt x="1112" y="1543"/>
                </a:lnTo>
                <a:lnTo>
                  <a:pt x="1109" y="1543"/>
                </a:lnTo>
                <a:lnTo>
                  <a:pt x="1108" y="1543"/>
                </a:lnTo>
                <a:lnTo>
                  <a:pt x="1107" y="1541"/>
                </a:lnTo>
                <a:lnTo>
                  <a:pt x="1107" y="1540"/>
                </a:lnTo>
                <a:lnTo>
                  <a:pt x="1107" y="1539"/>
                </a:lnTo>
                <a:lnTo>
                  <a:pt x="1107" y="1537"/>
                </a:lnTo>
                <a:lnTo>
                  <a:pt x="1107" y="1536"/>
                </a:lnTo>
                <a:lnTo>
                  <a:pt x="1103" y="1535"/>
                </a:lnTo>
                <a:lnTo>
                  <a:pt x="1100" y="1535"/>
                </a:lnTo>
                <a:lnTo>
                  <a:pt x="1098" y="1535"/>
                </a:lnTo>
                <a:lnTo>
                  <a:pt x="1097" y="1533"/>
                </a:lnTo>
                <a:lnTo>
                  <a:pt x="1093" y="1533"/>
                </a:lnTo>
                <a:lnTo>
                  <a:pt x="1093" y="1537"/>
                </a:lnTo>
                <a:lnTo>
                  <a:pt x="1094" y="1539"/>
                </a:lnTo>
                <a:lnTo>
                  <a:pt x="1093" y="1539"/>
                </a:lnTo>
                <a:lnTo>
                  <a:pt x="1092" y="1540"/>
                </a:lnTo>
                <a:lnTo>
                  <a:pt x="1092" y="1541"/>
                </a:lnTo>
                <a:lnTo>
                  <a:pt x="1092" y="1543"/>
                </a:lnTo>
                <a:lnTo>
                  <a:pt x="1092" y="1544"/>
                </a:lnTo>
                <a:lnTo>
                  <a:pt x="1092" y="1544"/>
                </a:lnTo>
                <a:lnTo>
                  <a:pt x="1090" y="1546"/>
                </a:lnTo>
                <a:lnTo>
                  <a:pt x="1089" y="1547"/>
                </a:lnTo>
                <a:lnTo>
                  <a:pt x="1086" y="1546"/>
                </a:lnTo>
                <a:lnTo>
                  <a:pt x="1086" y="1544"/>
                </a:lnTo>
                <a:lnTo>
                  <a:pt x="1085" y="1544"/>
                </a:lnTo>
                <a:lnTo>
                  <a:pt x="1084" y="1546"/>
                </a:lnTo>
                <a:lnTo>
                  <a:pt x="1085" y="1547"/>
                </a:lnTo>
                <a:lnTo>
                  <a:pt x="1086" y="1548"/>
                </a:lnTo>
                <a:lnTo>
                  <a:pt x="1086" y="1550"/>
                </a:lnTo>
                <a:lnTo>
                  <a:pt x="1085" y="1550"/>
                </a:lnTo>
                <a:lnTo>
                  <a:pt x="1084" y="1548"/>
                </a:lnTo>
                <a:lnTo>
                  <a:pt x="1084" y="1547"/>
                </a:lnTo>
                <a:lnTo>
                  <a:pt x="1082" y="1547"/>
                </a:lnTo>
                <a:lnTo>
                  <a:pt x="1082" y="1548"/>
                </a:lnTo>
                <a:lnTo>
                  <a:pt x="1081" y="1550"/>
                </a:lnTo>
                <a:lnTo>
                  <a:pt x="1079" y="1551"/>
                </a:lnTo>
                <a:lnTo>
                  <a:pt x="1079" y="1552"/>
                </a:lnTo>
                <a:lnTo>
                  <a:pt x="1081" y="1554"/>
                </a:lnTo>
                <a:lnTo>
                  <a:pt x="1082" y="1555"/>
                </a:lnTo>
                <a:lnTo>
                  <a:pt x="1085" y="1552"/>
                </a:lnTo>
                <a:lnTo>
                  <a:pt x="1084" y="1552"/>
                </a:lnTo>
                <a:lnTo>
                  <a:pt x="1086" y="1550"/>
                </a:lnTo>
                <a:lnTo>
                  <a:pt x="1088" y="1550"/>
                </a:lnTo>
                <a:lnTo>
                  <a:pt x="1088" y="1551"/>
                </a:lnTo>
                <a:lnTo>
                  <a:pt x="1085" y="1554"/>
                </a:lnTo>
                <a:lnTo>
                  <a:pt x="1086" y="1554"/>
                </a:lnTo>
                <a:lnTo>
                  <a:pt x="1085" y="1556"/>
                </a:lnTo>
                <a:lnTo>
                  <a:pt x="1085" y="1558"/>
                </a:lnTo>
                <a:lnTo>
                  <a:pt x="1084" y="1559"/>
                </a:lnTo>
                <a:lnTo>
                  <a:pt x="1082" y="1562"/>
                </a:lnTo>
                <a:lnTo>
                  <a:pt x="1081" y="1562"/>
                </a:lnTo>
                <a:lnTo>
                  <a:pt x="1079" y="1562"/>
                </a:lnTo>
                <a:lnTo>
                  <a:pt x="1078" y="1565"/>
                </a:lnTo>
                <a:lnTo>
                  <a:pt x="1077" y="1565"/>
                </a:lnTo>
                <a:lnTo>
                  <a:pt x="1078" y="1562"/>
                </a:lnTo>
                <a:lnTo>
                  <a:pt x="1077" y="1561"/>
                </a:lnTo>
                <a:lnTo>
                  <a:pt x="1075" y="1561"/>
                </a:lnTo>
                <a:lnTo>
                  <a:pt x="1075" y="1559"/>
                </a:lnTo>
                <a:lnTo>
                  <a:pt x="1074" y="1559"/>
                </a:lnTo>
                <a:lnTo>
                  <a:pt x="1074" y="1558"/>
                </a:lnTo>
                <a:lnTo>
                  <a:pt x="1071" y="1559"/>
                </a:lnTo>
                <a:lnTo>
                  <a:pt x="1071" y="1561"/>
                </a:lnTo>
                <a:lnTo>
                  <a:pt x="1069" y="1562"/>
                </a:lnTo>
                <a:lnTo>
                  <a:pt x="1070" y="1565"/>
                </a:lnTo>
                <a:lnTo>
                  <a:pt x="1073" y="1563"/>
                </a:lnTo>
                <a:lnTo>
                  <a:pt x="1073" y="1566"/>
                </a:lnTo>
                <a:lnTo>
                  <a:pt x="1073" y="1567"/>
                </a:lnTo>
                <a:lnTo>
                  <a:pt x="1071" y="1567"/>
                </a:lnTo>
                <a:lnTo>
                  <a:pt x="1071" y="1569"/>
                </a:lnTo>
                <a:lnTo>
                  <a:pt x="1071" y="1570"/>
                </a:lnTo>
                <a:lnTo>
                  <a:pt x="1067" y="1571"/>
                </a:lnTo>
                <a:lnTo>
                  <a:pt x="1069" y="1573"/>
                </a:lnTo>
                <a:lnTo>
                  <a:pt x="1069" y="1574"/>
                </a:lnTo>
                <a:lnTo>
                  <a:pt x="1070" y="1574"/>
                </a:lnTo>
                <a:lnTo>
                  <a:pt x="1070" y="1575"/>
                </a:lnTo>
                <a:lnTo>
                  <a:pt x="1073" y="1574"/>
                </a:lnTo>
                <a:lnTo>
                  <a:pt x="1074" y="1574"/>
                </a:lnTo>
                <a:lnTo>
                  <a:pt x="1074" y="1575"/>
                </a:lnTo>
                <a:lnTo>
                  <a:pt x="1074" y="1577"/>
                </a:lnTo>
                <a:lnTo>
                  <a:pt x="1071" y="1578"/>
                </a:lnTo>
                <a:lnTo>
                  <a:pt x="1071" y="1580"/>
                </a:lnTo>
                <a:lnTo>
                  <a:pt x="1073" y="1581"/>
                </a:lnTo>
                <a:lnTo>
                  <a:pt x="1075" y="1580"/>
                </a:lnTo>
                <a:lnTo>
                  <a:pt x="1074" y="1580"/>
                </a:lnTo>
                <a:lnTo>
                  <a:pt x="1074" y="1578"/>
                </a:lnTo>
                <a:lnTo>
                  <a:pt x="1074" y="1577"/>
                </a:lnTo>
                <a:lnTo>
                  <a:pt x="1075" y="1577"/>
                </a:lnTo>
                <a:lnTo>
                  <a:pt x="1077" y="1575"/>
                </a:lnTo>
                <a:lnTo>
                  <a:pt x="1077" y="1573"/>
                </a:lnTo>
                <a:lnTo>
                  <a:pt x="1078" y="1573"/>
                </a:lnTo>
                <a:lnTo>
                  <a:pt x="1078" y="1575"/>
                </a:lnTo>
                <a:lnTo>
                  <a:pt x="1079" y="1577"/>
                </a:lnTo>
                <a:lnTo>
                  <a:pt x="1078" y="1577"/>
                </a:lnTo>
                <a:lnTo>
                  <a:pt x="1079" y="1580"/>
                </a:lnTo>
                <a:lnTo>
                  <a:pt x="1078" y="1581"/>
                </a:lnTo>
                <a:lnTo>
                  <a:pt x="1079" y="1581"/>
                </a:lnTo>
                <a:lnTo>
                  <a:pt x="1081" y="1578"/>
                </a:lnTo>
                <a:lnTo>
                  <a:pt x="1082" y="1578"/>
                </a:lnTo>
                <a:lnTo>
                  <a:pt x="1082" y="1582"/>
                </a:lnTo>
                <a:lnTo>
                  <a:pt x="1084" y="1582"/>
                </a:lnTo>
                <a:lnTo>
                  <a:pt x="1085" y="1582"/>
                </a:lnTo>
                <a:lnTo>
                  <a:pt x="1085" y="1584"/>
                </a:lnTo>
                <a:lnTo>
                  <a:pt x="1084" y="1586"/>
                </a:lnTo>
                <a:lnTo>
                  <a:pt x="1082" y="1586"/>
                </a:lnTo>
                <a:lnTo>
                  <a:pt x="1082" y="1588"/>
                </a:lnTo>
                <a:lnTo>
                  <a:pt x="1081" y="1586"/>
                </a:lnTo>
                <a:lnTo>
                  <a:pt x="1081" y="1584"/>
                </a:lnTo>
                <a:lnTo>
                  <a:pt x="1081" y="1582"/>
                </a:lnTo>
                <a:lnTo>
                  <a:pt x="1079" y="1582"/>
                </a:lnTo>
                <a:lnTo>
                  <a:pt x="1078" y="1582"/>
                </a:lnTo>
                <a:lnTo>
                  <a:pt x="1077" y="1582"/>
                </a:lnTo>
                <a:lnTo>
                  <a:pt x="1077" y="1581"/>
                </a:lnTo>
                <a:lnTo>
                  <a:pt x="1075" y="1581"/>
                </a:lnTo>
                <a:lnTo>
                  <a:pt x="1073" y="1584"/>
                </a:lnTo>
                <a:lnTo>
                  <a:pt x="1074" y="1584"/>
                </a:lnTo>
                <a:lnTo>
                  <a:pt x="1074" y="1585"/>
                </a:lnTo>
                <a:lnTo>
                  <a:pt x="1077" y="1590"/>
                </a:lnTo>
                <a:lnTo>
                  <a:pt x="1105" y="1595"/>
                </a:lnTo>
                <a:close/>
                <a:moveTo>
                  <a:pt x="1104" y="1581"/>
                </a:moveTo>
                <a:lnTo>
                  <a:pt x="1104" y="1582"/>
                </a:lnTo>
                <a:lnTo>
                  <a:pt x="1104" y="1584"/>
                </a:lnTo>
                <a:lnTo>
                  <a:pt x="1107" y="1585"/>
                </a:lnTo>
                <a:lnTo>
                  <a:pt x="1107" y="1584"/>
                </a:lnTo>
                <a:lnTo>
                  <a:pt x="1107" y="1582"/>
                </a:lnTo>
                <a:lnTo>
                  <a:pt x="1107" y="1581"/>
                </a:lnTo>
                <a:lnTo>
                  <a:pt x="1104" y="1581"/>
                </a:lnTo>
                <a:close/>
                <a:moveTo>
                  <a:pt x="1131" y="1616"/>
                </a:moveTo>
                <a:lnTo>
                  <a:pt x="1130" y="1616"/>
                </a:lnTo>
                <a:lnTo>
                  <a:pt x="1128" y="1616"/>
                </a:lnTo>
                <a:lnTo>
                  <a:pt x="1127" y="1615"/>
                </a:lnTo>
                <a:lnTo>
                  <a:pt x="1130" y="1615"/>
                </a:lnTo>
                <a:lnTo>
                  <a:pt x="1130" y="1612"/>
                </a:lnTo>
                <a:lnTo>
                  <a:pt x="1131" y="1612"/>
                </a:lnTo>
                <a:lnTo>
                  <a:pt x="1131" y="1615"/>
                </a:lnTo>
                <a:lnTo>
                  <a:pt x="1132" y="1616"/>
                </a:lnTo>
                <a:lnTo>
                  <a:pt x="1134" y="1616"/>
                </a:lnTo>
                <a:lnTo>
                  <a:pt x="1134" y="1615"/>
                </a:lnTo>
                <a:lnTo>
                  <a:pt x="1134" y="1614"/>
                </a:lnTo>
                <a:lnTo>
                  <a:pt x="1134" y="1612"/>
                </a:lnTo>
                <a:lnTo>
                  <a:pt x="1134" y="1611"/>
                </a:lnTo>
                <a:lnTo>
                  <a:pt x="1135" y="1611"/>
                </a:lnTo>
                <a:lnTo>
                  <a:pt x="1137" y="1607"/>
                </a:lnTo>
                <a:lnTo>
                  <a:pt x="1138" y="1605"/>
                </a:lnTo>
                <a:lnTo>
                  <a:pt x="1137" y="1605"/>
                </a:lnTo>
                <a:lnTo>
                  <a:pt x="1135" y="1605"/>
                </a:lnTo>
                <a:lnTo>
                  <a:pt x="1135" y="1607"/>
                </a:lnTo>
                <a:lnTo>
                  <a:pt x="1134" y="1609"/>
                </a:lnTo>
                <a:lnTo>
                  <a:pt x="1134" y="1611"/>
                </a:lnTo>
                <a:lnTo>
                  <a:pt x="1132" y="1609"/>
                </a:lnTo>
                <a:lnTo>
                  <a:pt x="1132" y="1607"/>
                </a:lnTo>
                <a:lnTo>
                  <a:pt x="1132" y="1605"/>
                </a:lnTo>
                <a:lnTo>
                  <a:pt x="1131" y="1604"/>
                </a:lnTo>
                <a:lnTo>
                  <a:pt x="1130" y="1604"/>
                </a:lnTo>
                <a:lnTo>
                  <a:pt x="1128" y="1604"/>
                </a:lnTo>
                <a:lnTo>
                  <a:pt x="1127" y="1604"/>
                </a:lnTo>
                <a:lnTo>
                  <a:pt x="1126" y="1604"/>
                </a:lnTo>
                <a:lnTo>
                  <a:pt x="1124" y="1603"/>
                </a:lnTo>
                <a:lnTo>
                  <a:pt x="1124" y="1603"/>
                </a:lnTo>
                <a:lnTo>
                  <a:pt x="1123" y="1603"/>
                </a:lnTo>
                <a:lnTo>
                  <a:pt x="1123" y="1604"/>
                </a:lnTo>
                <a:lnTo>
                  <a:pt x="1123" y="1609"/>
                </a:lnTo>
                <a:lnTo>
                  <a:pt x="1123" y="1611"/>
                </a:lnTo>
                <a:lnTo>
                  <a:pt x="1122" y="1611"/>
                </a:lnTo>
                <a:lnTo>
                  <a:pt x="1120" y="1609"/>
                </a:lnTo>
                <a:lnTo>
                  <a:pt x="1120" y="1608"/>
                </a:lnTo>
                <a:lnTo>
                  <a:pt x="1122" y="1604"/>
                </a:lnTo>
                <a:lnTo>
                  <a:pt x="1122" y="1603"/>
                </a:lnTo>
                <a:lnTo>
                  <a:pt x="1120" y="1603"/>
                </a:lnTo>
                <a:lnTo>
                  <a:pt x="1119" y="1603"/>
                </a:lnTo>
                <a:lnTo>
                  <a:pt x="1118" y="1601"/>
                </a:lnTo>
                <a:lnTo>
                  <a:pt x="1116" y="1601"/>
                </a:lnTo>
                <a:lnTo>
                  <a:pt x="1115" y="1601"/>
                </a:lnTo>
                <a:lnTo>
                  <a:pt x="1113" y="1601"/>
                </a:lnTo>
                <a:lnTo>
                  <a:pt x="1113" y="1600"/>
                </a:lnTo>
                <a:lnTo>
                  <a:pt x="1112" y="1600"/>
                </a:lnTo>
                <a:lnTo>
                  <a:pt x="1111" y="1600"/>
                </a:lnTo>
                <a:lnTo>
                  <a:pt x="1109" y="1600"/>
                </a:lnTo>
                <a:lnTo>
                  <a:pt x="1108" y="1600"/>
                </a:lnTo>
                <a:lnTo>
                  <a:pt x="1107" y="1599"/>
                </a:lnTo>
                <a:lnTo>
                  <a:pt x="1105" y="1600"/>
                </a:lnTo>
                <a:lnTo>
                  <a:pt x="1105" y="1603"/>
                </a:lnTo>
                <a:lnTo>
                  <a:pt x="1104" y="1604"/>
                </a:lnTo>
                <a:lnTo>
                  <a:pt x="1104" y="1605"/>
                </a:lnTo>
                <a:lnTo>
                  <a:pt x="1103" y="1605"/>
                </a:lnTo>
                <a:lnTo>
                  <a:pt x="1101" y="1605"/>
                </a:lnTo>
                <a:lnTo>
                  <a:pt x="1101" y="1604"/>
                </a:lnTo>
                <a:lnTo>
                  <a:pt x="1103" y="1604"/>
                </a:lnTo>
                <a:lnTo>
                  <a:pt x="1103" y="1603"/>
                </a:lnTo>
                <a:lnTo>
                  <a:pt x="1104" y="1600"/>
                </a:lnTo>
                <a:lnTo>
                  <a:pt x="1105" y="1599"/>
                </a:lnTo>
                <a:lnTo>
                  <a:pt x="1104" y="1597"/>
                </a:lnTo>
                <a:lnTo>
                  <a:pt x="1103" y="1596"/>
                </a:lnTo>
                <a:lnTo>
                  <a:pt x="1101" y="1596"/>
                </a:lnTo>
                <a:lnTo>
                  <a:pt x="1100" y="1596"/>
                </a:lnTo>
                <a:lnTo>
                  <a:pt x="1100" y="1595"/>
                </a:lnTo>
                <a:lnTo>
                  <a:pt x="1098" y="1595"/>
                </a:lnTo>
                <a:lnTo>
                  <a:pt x="1097" y="1595"/>
                </a:lnTo>
                <a:lnTo>
                  <a:pt x="1096" y="1595"/>
                </a:lnTo>
                <a:lnTo>
                  <a:pt x="1094" y="1593"/>
                </a:lnTo>
                <a:lnTo>
                  <a:pt x="1093" y="1593"/>
                </a:lnTo>
                <a:lnTo>
                  <a:pt x="1092" y="1593"/>
                </a:lnTo>
                <a:lnTo>
                  <a:pt x="1092" y="1595"/>
                </a:lnTo>
                <a:lnTo>
                  <a:pt x="1089" y="1600"/>
                </a:lnTo>
                <a:lnTo>
                  <a:pt x="1088" y="1600"/>
                </a:lnTo>
                <a:lnTo>
                  <a:pt x="1084" y="1599"/>
                </a:lnTo>
                <a:lnTo>
                  <a:pt x="1082" y="1600"/>
                </a:lnTo>
                <a:lnTo>
                  <a:pt x="1082" y="1601"/>
                </a:lnTo>
                <a:lnTo>
                  <a:pt x="1082" y="1603"/>
                </a:lnTo>
                <a:lnTo>
                  <a:pt x="1082" y="1604"/>
                </a:lnTo>
                <a:lnTo>
                  <a:pt x="1084" y="1605"/>
                </a:lnTo>
                <a:lnTo>
                  <a:pt x="1084" y="1607"/>
                </a:lnTo>
                <a:lnTo>
                  <a:pt x="1085" y="1607"/>
                </a:lnTo>
                <a:lnTo>
                  <a:pt x="1085" y="1608"/>
                </a:lnTo>
                <a:lnTo>
                  <a:pt x="1085" y="1609"/>
                </a:lnTo>
                <a:lnTo>
                  <a:pt x="1086" y="1609"/>
                </a:lnTo>
                <a:lnTo>
                  <a:pt x="1088" y="1609"/>
                </a:lnTo>
                <a:lnTo>
                  <a:pt x="1089" y="1611"/>
                </a:lnTo>
                <a:lnTo>
                  <a:pt x="1090" y="1611"/>
                </a:lnTo>
                <a:lnTo>
                  <a:pt x="1092" y="1611"/>
                </a:lnTo>
                <a:lnTo>
                  <a:pt x="1092" y="1607"/>
                </a:lnTo>
                <a:lnTo>
                  <a:pt x="1092" y="1603"/>
                </a:lnTo>
                <a:lnTo>
                  <a:pt x="1093" y="1603"/>
                </a:lnTo>
                <a:lnTo>
                  <a:pt x="1093" y="1601"/>
                </a:lnTo>
                <a:lnTo>
                  <a:pt x="1094" y="1601"/>
                </a:lnTo>
                <a:lnTo>
                  <a:pt x="1094" y="1603"/>
                </a:lnTo>
                <a:lnTo>
                  <a:pt x="1093" y="1608"/>
                </a:lnTo>
                <a:lnTo>
                  <a:pt x="1092" y="1611"/>
                </a:lnTo>
                <a:lnTo>
                  <a:pt x="1093" y="1611"/>
                </a:lnTo>
                <a:lnTo>
                  <a:pt x="1094" y="1611"/>
                </a:lnTo>
                <a:lnTo>
                  <a:pt x="1094" y="1612"/>
                </a:lnTo>
                <a:lnTo>
                  <a:pt x="1096" y="1612"/>
                </a:lnTo>
                <a:lnTo>
                  <a:pt x="1096" y="1608"/>
                </a:lnTo>
                <a:lnTo>
                  <a:pt x="1097" y="1604"/>
                </a:lnTo>
                <a:lnTo>
                  <a:pt x="1098" y="1603"/>
                </a:lnTo>
                <a:lnTo>
                  <a:pt x="1100" y="1603"/>
                </a:lnTo>
                <a:lnTo>
                  <a:pt x="1101" y="1604"/>
                </a:lnTo>
                <a:lnTo>
                  <a:pt x="1100" y="1604"/>
                </a:lnTo>
                <a:lnTo>
                  <a:pt x="1098" y="1608"/>
                </a:lnTo>
                <a:lnTo>
                  <a:pt x="1097" y="1612"/>
                </a:lnTo>
                <a:lnTo>
                  <a:pt x="1098" y="1612"/>
                </a:lnTo>
                <a:lnTo>
                  <a:pt x="1100" y="1614"/>
                </a:lnTo>
                <a:lnTo>
                  <a:pt x="1101" y="1614"/>
                </a:lnTo>
                <a:lnTo>
                  <a:pt x="1103" y="1614"/>
                </a:lnTo>
                <a:lnTo>
                  <a:pt x="1103" y="1609"/>
                </a:lnTo>
                <a:lnTo>
                  <a:pt x="1104" y="1605"/>
                </a:lnTo>
                <a:lnTo>
                  <a:pt x="1107" y="1607"/>
                </a:lnTo>
                <a:lnTo>
                  <a:pt x="1105" y="1611"/>
                </a:lnTo>
                <a:lnTo>
                  <a:pt x="1105" y="1615"/>
                </a:lnTo>
                <a:lnTo>
                  <a:pt x="1107" y="1615"/>
                </a:lnTo>
                <a:lnTo>
                  <a:pt x="1108" y="1615"/>
                </a:lnTo>
                <a:lnTo>
                  <a:pt x="1109" y="1611"/>
                </a:lnTo>
                <a:lnTo>
                  <a:pt x="1109" y="1607"/>
                </a:lnTo>
                <a:lnTo>
                  <a:pt x="1111" y="1607"/>
                </a:lnTo>
                <a:lnTo>
                  <a:pt x="1112" y="1607"/>
                </a:lnTo>
                <a:lnTo>
                  <a:pt x="1113" y="1607"/>
                </a:lnTo>
                <a:lnTo>
                  <a:pt x="1113" y="1608"/>
                </a:lnTo>
                <a:lnTo>
                  <a:pt x="1112" y="1612"/>
                </a:lnTo>
                <a:lnTo>
                  <a:pt x="1112" y="1615"/>
                </a:lnTo>
                <a:lnTo>
                  <a:pt x="1112" y="1616"/>
                </a:lnTo>
                <a:lnTo>
                  <a:pt x="1113" y="1616"/>
                </a:lnTo>
                <a:lnTo>
                  <a:pt x="1115" y="1616"/>
                </a:lnTo>
                <a:lnTo>
                  <a:pt x="1115" y="1618"/>
                </a:lnTo>
                <a:lnTo>
                  <a:pt x="1116" y="1618"/>
                </a:lnTo>
                <a:lnTo>
                  <a:pt x="1118" y="1618"/>
                </a:lnTo>
                <a:lnTo>
                  <a:pt x="1118" y="1619"/>
                </a:lnTo>
                <a:lnTo>
                  <a:pt x="1119" y="1619"/>
                </a:lnTo>
                <a:lnTo>
                  <a:pt x="1119" y="1620"/>
                </a:lnTo>
                <a:lnTo>
                  <a:pt x="1120" y="1620"/>
                </a:lnTo>
                <a:lnTo>
                  <a:pt x="1120" y="1622"/>
                </a:lnTo>
                <a:lnTo>
                  <a:pt x="1122" y="1622"/>
                </a:lnTo>
                <a:lnTo>
                  <a:pt x="1122" y="1623"/>
                </a:lnTo>
                <a:lnTo>
                  <a:pt x="1123" y="1623"/>
                </a:lnTo>
                <a:lnTo>
                  <a:pt x="1124" y="1619"/>
                </a:lnTo>
                <a:lnTo>
                  <a:pt x="1124" y="1615"/>
                </a:lnTo>
                <a:lnTo>
                  <a:pt x="1124" y="1614"/>
                </a:lnTo>
                <a:lnTo>
                  <a:pt x="1126" y="1614"/>
                </a:lnTo>
                <a:lnTo>
                  <a:pt x="1126" y="1611"/>
                </a:lnTo>
                <a:lnTo>
                  <a:pt x="1128" y="1612"/>
                </a:lnTo>
                <a:lnTo>
                  <a:pt x="1127" y="1615"/>
                </a:lnTo>
                <a:lnTo>
                  <a:pt x="1126" y="1615"/>
                </a:lnTo>
                <a:lnTo>
                  <a:pt x="1124" y="1620"/>
                </a:lnTo>
                <a:lnTo>
                  <a:pt x="1124" y="1623"/>
                </a:lnTo>
                <a:lnTo>
                  <a:pt x="1126" y="1623"/>
                </a:lnTo>
                <a:lnTo>
                  <a:pt x="1127" y="1623"/>
                </a:lnTo>
                <a:lnTo>
                  <a:pt x="1128" y="1623"/>
                </a:lnTo>
                <a:lnTo>
                  <a:pt x="1130" y="1622"/>
                </a:lnTo>
                <a:lnTo>
                  <a:pt x="1131" y="1616"/>
                </a:lnTo>
                <a:close/>
                <a:moveTo>
                  <a:pt x="1165" y="1626"/>
                </a:moveTo>
                <a:lnTo>
                  <a:pt x="1168" y="1618"/>
                </a:lnTo>
                <a:lnTo>
                  <a:pt x="1168" y="1615"/>
                </a:lnTo>
                <a:lnTo>
                  <a:pt x="1168" y="1614"/>
                </a:lnTo>
                <a:lnTo>
                  <a:pt x="1169" y="1614"/>
                </a:lnTo>
                <a:lnTo>
                  <a:pt x="1169" y="1612"/>
                </a:lnTo>
                <a:lnTo>
                  <a:pt x="1169" y="1611"/>
                </a:lnTo>
                <a:lnTo>
                  <a:pt x="1169" y="1609"/>
                </a:lnTo>
                <a:lnTo>
                  <a:pt x="1169" y="1608"/>
                </a:lnTo>
                <a:lnTo>
                  <a:pt x="1169" y="1607"/>
                </a:lnTo>
                <a:lnTo>
                  <a:pt x="1168" y="1607"/>
                </a:lnTo>
                <a:lnTo>
                  <a:pt x="1168" y="1605"/>
                </a:lnTo>
                <a:lnTo>
                  <a:pt x="1166" y="1605"/>
                </a:lnTo>
                <a:lnTo>
                  <a:pt x="1166" y="1604"/>
                </a:lnTo>
                <a:lnTo>
                  <a:pt x="1165" y="1604"/>
                </a:lnTo>
                <a:lnTo>
                  <a:pt x="1165" y="1605"/>
                </a:lnTo>
                <a:lnTo>
                  <a:pt x="1164" y="1605"/>
                </a:lnTo>
                <a:lnTo>
                  <a:pt x="1162" y="1605"/>
                </a:lnTo>
                <a:lnTo>
                  <a:pt x="1162" y="1607"/>
                </a:lnTo>
                <a:lnTo>
                  <a:pt x="1162" y="1608"/>
                </a:lnTo>
                <a:lnTo>
                  <a:pt x="1161" y="1608"/>
                </a:lnTo>
                <a:lnTo>
                  <a:pt x="1160" y="1608"/>
                </a:lnTo>
                <a:lnTo>
                  <a:pt x="1158" y="1608"/>
                </a:lnTo>
                <a:lnTo>
                  <a:pt x="1157" y="1607"/>
                </a:lnTo>
                <a:lnTo>
                  <a:pt x="1157" y="1605"/>
                </a:lnTo>
                <a:lnTo>
                  <a:pt x="1157" y="1604"/>
                </a:lnTo>
                <a:lnTo>
                  <a:pt x="1158" y="1604"/>
                </a:lnTo>
                <a:lnTo>
                  <a:pt x="1158" y="1603"/>
                </a:lnTo>
                <a:lnTo>
                  <a:pt x="1158" y="1601"/>
                </a:lnTo>
                <a:lnTo>
                  <a:pt x="1158" y="1600"/>
                </a:lnTo>
                <a:lnTo>
                  <a:pt x="1157" y="1600"/>
                </a:lnTo>
                <a:lnTo>
                  <a:pt x="1157" y="1601"/>
                </a:lnTo>
                <a:lnTo>
                  <a:pt x="1157" y="1603"/>
                </a:lnTo>
                <a:lnTo>
                  <a:pt x="1157" y="1603"/>
                </a:lnTo>
                <a:lnTo>
                  <a:pt x="1156" y="1603"/>
                </a:lnTo>
                <a:lnTo>
                  <a:pt x="1156" y="1601"/>
                </a:lnTo>
                <a:lnTo>
                  <a:pt x="1154" y="1601"/>
                </a:lnTo>
                <a:lnTo>
                  <a:pt x="1154" y="1603"/>
                </a:lnTo>
                <a:lnTo>
                  <a:pt x="1154" y="1604"/>
                </a:lnTo>
                <a:lnTo>
                  <a:pt x="1154" y="1605"/>
                </a:lnTo>
                <a:lnTo>
                  <a:pt x="1153" y="1607"/>
                </a:lnTo>
                <a:lnTo>
                  <a:pt x="1152" y="1607"/>
                </a:lnTo>
                <a:lnTo>
                  <a:pt x="1150" y="1607"/>
                </a:lnTo>
                <a:lnTo>
                  <a:pt x="1149" y="1607"/>
                </a:lnTo>
                <a:lnTo>
                  <a:pt x="1149" y="1605"/>
                </a:lnTo>
                <a:lnTo>
                  <a:pt x="1147" y="1605"/>
                </a:lnTo>
                <a:lnTo>
                  <a:pt x="1146" y="1605"/>
                </a:lnTo>
                <a:lnTo>
                  <a:pt x="1145" y="1605"/>
                </a:lnTo>
                <a:lnTo>
                  <a:pt x="1145" y="1607"/>
                </a:lnTo>
                <a:lnTo>
                  <a:pt x="1142" y="1608"/>
                </a:lnTo>
                <a:lnTo>
                  <a:pt x="1141" y="1605"/>
                </a:lnTo>
                <a:lnTo>
                  <a:pt x="1139" y="1605"/>
                </a:lnTo>
                <a:lnTo>
                  <a:pt x="1139" y="1607"/>
                </a:lnTo>
                <a:lnTo>
                  <a:pt x="1138" y="1609"/>
                </a:lnTo>
                <a:lnTo>
                  <a:pt x="1138" y="1612"/>
                </a:lnTo>
                <a:lnTo>
                  <a:pt x="1137" y="1616"/>
                </a:lnTo>
                <a:lnTo>
                  <a:pt x="1138" y="1616"/>
                </a:lnTo>
                <a:lnTo>
                  <a:pt x="1141" y="1616"/>
                </a:lnTo>
                <a:lnTo>
                  <a:pt x="1143" y="1615"/>
                </a:lnTo>
                <a:lnTo>
                  <a:pt x="1145" y="1615"/>
                </a:lnTo>
                <a:lnTo>
                  <a:pt x="1147" y="1615"/>
                </a:lnTo>
                <a:lnTo>
                  <a:pt x="1147" y="1616"/>
                </a:lnTo>
                <a:lnTo>
                  <a:pt x="1147" y="1618"/>
                </a:lnTo>
                <a:lnTo>
                  <a:pt x="1147" y="1619"/>
                </a:lnTo>
                <a:lnTo>
                  <a:pt x="1145" y="1619"/>
                </a:lnTo>
                <a:lnTo>
                  <a:pt x="1143" y="1619"/>
                </a:lnTo>
                <a:lnTo>
                  <a:pt x="1143" y="1618"/>
                </a:lnTo>
                <a:lnTo>
                  <a:pt x="1143" y="1616"/>
                </a:lnTo>
                <a:lnTo>
                  <a:pt x="1142" y="1616"/>
                </a:lnTo>
                <a:lnTo>
                  <a:pt x="1139" y="1618"/>
                </a:lnTo>
                <a:lnTo>
                  <a:pt x="1137" y="1618"/>
                </a:lnTo>
                <a:lnTo>
                  <a:pt x="1135" y="1618"/>
                </a:lnTo>
                <a:lnTo>
                  <a:pt x="1134" y="1618"/>
                </a:lnTo>
                <a:lnTo>
                  <a:pt x="1132" y="1618"/>
                </a:lnTo>
                <a:lnTo>
                  <a:pt x="1131" y="1623"/>
                </a:lnTo>
                <a:lnTo>
                  <a:pt x="1131" y="1624"/>
                </a:lnTo>
                <a:lnTo>
                  <a:pt x="1131" y="1626"/>
                </a:lnTo>
                <a:lnTo>
                  <a:pt x="1132" y="1626"/>
                </a:lnTo>
                <a:lnTo>
                  <a:pt x="1132" y="1627"/>
                </a:lnTo>
                <a:lnTo>
                  <a:pt x="1134" y="1627"/>
                </a:lnTo>
                <a:lnTo>
                  <a:pt x="1134" y="1629"/>
                </a:lnTo>
                <a:lnTo>
                  <a:pt x="1135" y="1630"/>
                </a:lnTo>
                <a:lnTo>
                  <a:pt x="1141" y="1629"/>
                </a:lnTo>
                <a:lnTo>
                  <a:pt x="1142" y="1629"/>
                </a:lnTo>
                <a:lnTo>
                  <a:pt x="1143" y="1629"/>
                </a:lnTo>
                <a:lnTo>
                  <a:pt x="1145" y="1629"/>
                </a:lnTo>
                <a:lnTo>
                  <a:pt x="1146" y="1629"/>
                </a:lnTo>
                <a:lnTo>
                  <a:pt x="1142" y="1642"/>
                </a:lnTo>
                <a:lnTo>
                  <a:pt x="1138" y="1656"/>
                </a:lnTo>
                <a:lnTo>
                  <a:pt x="1139" y="1656"/>
                </a:lnTo>
                <a:lnTo>
                  <a:pt x="1141" y="1656"/>
                </a:lnTo>
                <a:lnTo>
                  <a:pt x="1141" y="1654"/>
                </a:lnTo>
                <a:lnTo>
                  <a:pt x="1142" y="1654"/>
                </a:lnTo>
                <a:lnTo>
                  <a:pt x="1143" y="1654"/>
                </a:lnTo>
                <a:lnTo>
                  <a:pt x="1143" y="1656"/>
                </a:lnTo>
                <a:lnTo>
                  <a:pt x="1145" y="1656"/>
                </a:lnTo>
                <a:lnTo>
                  <a:pt x="1145" y="1654"/>
                </a:lnTo>
                <a:lnTo>
                  <a:pt x="1146" y="1654"/>
                </a:lnTo>
                <a:lnTo>
                  <a:pt x="1147" y="1654"/>
                </a:lnTo>
                <a:lnTo>
                  <a:pt x="1149" y="1654"/>
                </a:lnTo>
                <a:lnTo>
                  <a:pt x="1150" y="1654"/>
                </a:lnTo>
                <a:lnTo>
                  <a:pt x="1152" y="1654"/>
                </a:lnTo>
                <a:lnTo>
                  <a:pt x="1153" y="1654"/>
                </a:lnTo>
                <a:lnTo>
                  <a:pt x="1154" y="1654"/>
                </a:lnTo>
                <a:lnTo>
                  <a:pt x="1156" y="1654"/>
                </a:lnTo>
                <a:lnTo>
                  <a:pt x="1156" y="1653"/>
                </a:lnTo>
                <a:lnTo>
                  <a:pt x="1157" y="1653"/>
                </a:lnTo>
                <a:lnTo>
                  <a:pt x="1157" y="1653"/>
                </a:lnTo>
                <a:lnTo>
                  <a:pt x="1158" y="1653"/>
                </a:lnTo>
                <a:lnTo>
                  <a:pt x="1158" y="1649"/>
                </a:lnTo>
                <a:lnTo>
                  <a:pt x="1162" y="1631"/>
                </a:lnTo>
                <a:lnTo>
                  <a:pt x="1164" y="1631"/>
                </a:lnTo>
                <a:lnTo>
                  <a:pt x="1164" y="1627"/>
                </a:lnTo>
                <a:lnTo>
                  <a:pt x="1164" y="1626"/>
                </a:lnTo>
                <a:lnTo>
                  <a:pt x="1165" y="1626"/>
                </a:lnTo>
                <a:close/>
                <a:moveTo>
                  <a:pt x="1200" y="1634"/>
                </a:moveTo>
                <a:lnTo>
                  <a:pt x="1207" y="1614"/>
                </a:lnTo>
                <a:lnTo>
                  <a:pt x="1207" y="1612"/>
                </a:lnTo>
                <a:lnTo>
                  <a:pt x="1206" y="1612"/>
                </a:lnTo>
                <a:lnTo>
                  <a:pt x="1206" y="1614"/>
                </a:lnTo>
                <a:lnTo>
                  <a:pt x="1205" y="1614"/>
                </a:lnTo>
                <a:lnTo>
                  <a:pt x="1203" y="1614"/>
                </a:lnTo>
                <a:lnTo>
                  <a:pt x="1203" y="1612"/>
                </a:lnTo>
                <a:lnTo>
                  <a:pt x="1202" y="1612"/>
                </a:lnTo>
                <a:lnTo>
                  <a:pt x="1200" y="1612"/>
                </a:lnTo>
                <a:lnTo>
                  <a:pt x="1200" y="1614"/>
                </a:lnTo>
                <a:lnTo>
                  <a:pt x="1199" y="1614"/>
                </a:lnTo>
                <a:lnTo>
                  <a:pt x="1198" y="1614"/>
                </a:lnTo>
                <a:lnTo>
                  <a:pt x="1198" y="1615"/>
                </a:lnTo>
                <a:lnTo>
                  <a:pt x="1196" y="1616"/>
                </a:lnTo>
                <a:lnTo>
                  <a:pt x="1196" y="1618"/>
                </a:lnTo>
                <a:lnTo>
                  <a:pt x="1195" y="1618"/>
                </a:lnTo>
                <a:lnTo>
                  <a:pt x="1194" y="1618"/>
                </a:lnTo>
                <a:lnTo>
                  <a:pt x="1194" y="1619"/>
                </a:lnTo>
                <a:lnTo>
                  <a:pt x="1192" y="1619"/>
                </a:lnTo>
                <a:lnTo>
                  <a:pt x="1191" y="1619"/>
                </a:lnTo>
                <a:lnTo>
                  <a:pt x="1191" y="1620"/>
                </a:lnTo>
                <a:lnTo>
                  <a:pt x="1190" y="1620"/>
                </a:lnTo>
                <a:lnTo>
                  <a:pt x="1190" y="1622"/>
                </a:lnTo>
                <a:lnTo>
                  <a:pt x="1190" y="1622"/>
                </a:lnTo>
                <a:lnTo>
                  <a:pt x="1188" y="1620"/>
                </a:lnTo>
                <a:lnTo>
                  <a:pt x="1187" y="1620"/>
                </a:lnTo>
                <a:lnTo>
                  <a:pt x="1187" y="1619"/>
                </a:lnTo>
                <a:lnTo>
                  <a:pt x="1185" y="1619"/>
                </a:lnTo>
                <a:lnTo>
                  <a:pt x="1185" y="1618"/>
                </a:lnTo>
                <a:lnTo>
                  <a:pt x="1185" y="1616"/>
                </a:lnTo>
                <a:lnTo>
                  <a:pt x="1185" y="1615"/>
                </a:lnTo>
                <a:lnTo>
                  <a:pt x="1184" y="1615"/>
                </a:lnTo>
                <a:lnTo>
                  <a:pt x="1183" y="1614"/>
                </a:lnTo>
                <a:lnTo>
                  <a:pt x="1181" y="1614"/>
                </a:lnTo>
                <a:lnTo>
                  <a:pt x="1180" y="1614"/>
                </a:lnTo>
                <a:lnTo>
                  <a:pt x="1179" y="1612"/>
                </a:lnTo>
                <a:lnTo>
                  <a:pt x="1179" y="1611"/>
                </a:lnTo>
                <a:lnTo>
                  <a:pt x="1177" y="1611"/>
                </a:lnTo>
                <a:lnTo>
                  <a:pt x="1177" y="1609"/>
                </a:lnTo>
                <a:lnTo>
                  <a:pt x="1176" y="1609"/>
                </a:lnTo>
                <a:lnTo>
                  <a:pt x="1175" y="1609"/>
                </a:lnTo>
                <a:lnTo>
                  <a:pt x="1175" y="1611"/>
                </a:lnTo>
                <a:lnTo>
                  <a:pt x="1173" y="1611"/>
                </a:lnTo>
                <a:lnTo>
                  <a:pt x="1173" y="1612"/>
                </a:lnTo>
                <a:lnTo>
                  <a:pt x="1173" y="1614"/>
                </a:lnTo>
                <a:lnTo>
                  <a:pt x="1172" y="1614"/>
                </a:lnTo>
                <a:lnTo>
                  <a:pt x="1171" y="1614"/>
                </a:lnTo>
                <a:lnTo>
                  <a:pt x="1171" y="1615"/>
                </a:lnTo>
                <a:lnTo>
                  <a:pt x="1168" y="1623"/>
                </a:lnTo>
                <a:lnTo>
                  <a:pt x="1166" y="1626"/>
                </a:lnTo>
                <a:lnTo>
                  <a:pt x="1168" y="1627"/>
                </a:lnTo>
                <a:lnTo>
                  <a:pt x="1171" y="1627"/>
                </a:lnTo>
                <a:lnTo>
                  <a:pt x="1172" y="1629"/>
                </a:lnTo>
                <a:lnTo>
                  <a:pt x="1173" y="1629"/>
                </a:lnTo>
                <a:lnTo>
                  <a:pt x="1176" y="1629"/>
                </a:lnTo>
                <a:lnTo>
                  <a:pt x="1177" y="1630"/>
                </a:lnTo>
                <a:lnTo>
                  <a:pt x="1179" y="1630"/>
                </a:lnTo>
                <a:lnTo>
                  <a:pt x="1181" y="1630"/>
                </a:lnTo>
                <a:lnTo>
                  <a:pt x="1183" y="1631"/>
                </a:lnTo>
                <a:lnTo>
                  <a:pt x="1184" y="1631"/>
                </a:lnTo>
                <a:lnTo>
                  <a:pt x="1187" y="1631"/>
                </a:lnTo>
                <a:lnTo>
                  <a:pt x="1188" y="1633"/>
                </a:lnTo>
                <a:lnTo>
                  <a:pt x="1190" y="1633"/>
                </a:lnTo>
                <a:lnTo>
                  <a:pt x="1191" y="1633"/>
                </a:lnTo>
                <a:lnTo>
                  <a:pt x="1192" y="1634"/>
                </a:lnTo>
                <a:lnTo>
                  <a:pt x="1194" y="1634"/>
                </a:lnTo>
                <a:lnTo>
                  <a:pt x="1195" y="1634"/>
                </a:lnTo>
                <a:lnTo>
                  <a:pt x="1195" y="1635"/>
                </a:lnTo>
                <a:lnTo>
                  <a:pt x="1196" y="1635"/>
                </a:lnTo>
                <a:lnTo>
                  <a:pt x="1198" y="1635"/>
                </a:lnTo>
                <a:lnTo>
                  <a:pt x="1198" y="1634"/>
                </a:lnTo>
                <a:lnTo>
                  <a:pt x="1199" y="1634"/>
                </a:lnTo>
                <a:lnTo>
                  <a:pt x="1200" y="1634"/>
                </a:lnTo>
                <a:close/>
                <a:moveTo>
                  <a:pt x="1251" y="1763"/>
                </a:moveTo>
                <a:lnTo>
                  <a:pt x="1255" y="1763"/>
                </a:lnTo>
                <a:lnTo>
                  <a:pt x="1266" y="1762"/>
                </a:lnTo>
                <a:lnTo>
                  <a:pt x="1271" y="1762"/>
                </a:lnTo>
                <a:lnTo>
                  <a:pt x="1274" y="1763"/>
                </a:lnTo>
                <a:lnTo>
                  <a:pt x="1274" y="1765"/>
                </a:lnTo>
                <a:lnTo>
                  <a:pt x="1278" y="1765"/>
                </a:lnTo>
                <a:lnTo>
                  <a:pt x="1279" y="1765"/>
                </a:lnTo>
                <a:lnTo>
                  <a:pt x="1279" y="1766"/>
                </a:lnTo>
                <a:lnTo>
                  <a:pt x="1279" y="1767"/>
                </a:lnTo>
                <a:lnTo>
                  <a:pt x="1279" y="1769"/>
                </a:lnTo>
                <a:lnTo>
                  <a:pt x="1279" y="1770"/>
                </a:lnTo>
                <a:lnTo>
                  <a:pt x="1279" y="1773"/>
                </a:lnTo>
                <a:lnTo>
                  <a:pt x="1278" y="1773"/>
                </a:lnTo>
                <a:lnTo>
                  <a:pt x="1279" y="1774"/>
                </a:lnTo>
                <a:lnTo>
                  <a:pt x="1281" y="1775"/>
                </a:lnTo>
                <a:lnTo>
                  <a:pt x="1282" y="1780"/>
                </a:lnTo>
                <a:lnTo>
                  <a:pt x="1285" y="1780"/>
                </a:lnTo>
                <a:lnTo>
                  <a:pt x="1286" y="1778"/>
                </a:lnTo>
                <a:lnTo>
                  <a:pt x="1285" y="1775"/>
                </a:lnTo>
                <a:lnTo>
                  <a:pt x="1286" y="1774"/>
                </a:lnTo>
                <a:lnTo>
                  <a:pt x="1287" y="1778"/>
                </a:lnTo>
                <a:lnTo>
                  <a:pt x="1289" y="1777"/>
                </a:lnTo>
                <a:lnTo>
                  <a:pt x="1287" y="1774"/>
                </a:lnTo>
                <a:lnTo>
                  <a:pt x="1289" y="1774"/>
                </a:lnTo>
                <a:lnTo>
                  <a:pt x="1306" y="1762"/>
                </a:lnTo>
                <a:lnTo>
                  <a:pt x="1306" y="1760"/>
                </a:lnTo>
                <a:lnTo>
                  <a:pt x="1304" y="1758"/>
                </a:lnTo>
                <a:lnTo>
                  <a:pt x="1302" y="1755"/>
                </a:lnTo>
                <a:lnTo>
                  <a:pt x="1302" y="1754"/>
                </a:lnTo>
                <a:lnTo>
                  <a:pt x="1304" y="1755"/>
                </a:lnTo>
                <a:lnTo>
                  <a:pt x="1305" y="1758"/>
                </a:lnTo>
                <a:lnTo>
                  <a:pt x="1306" y="1756"/>
                </a:lnTo>
                <a:lnTo>
                  <a:pt x="1309" y="1759"/>
                </a:lnTo>
                <a:lnTo>
                  <a:pt x="1309" y="1760"/>
                </a:lnTo>
                <a:lnTo>
                  <a:pt x="1311" y="1759"/>
                </a:lnTo>
                <a:lnTo>
                  <a:pt x="1311" y="1758"/>
                </a:lnTo>
                <a:lnTo>
                  <a:pt x="1311" y="1755"/>
                </a:lnTo>
                <a:lnTo>
                  <a:pt x="1308" y="1755"/>
                </a:lnTo>
                <a:lnTo>
                  <a:pt x="1306" y="1754"/>
                </a:lnTo>
                <a:lnTo>
                  <a:pt x="1311" y="1754"/>
                </a:lnTo>
                <a:lnTo>
                  <a:pt x="1312" y="1755"/>
                </a:lnTo>
                <a:lnTo>
                  <a:pt x="1312" y="1756"/>
                </a:lnTo>
                <a:lnTo>
                  <a:pt x="1312" y="1758"/>
                </a:lnTo>
                <a:lnTo>
                  <a:pt x="1315" y="1758"/>
                </a:lnTo>
                <a:lnTo>
                  <a:pt x="1319" y="1758"/>
                </a:lnTo>
                <a:lnTo>
                  <a:pt x="1321" y="1759"/>
                </a:lnTo>
                <a:lnTo>
                  <a:pt x="1321" y="1762"/>
                </a:lnTo>
                <a:lnTo>
                  <a:pt x="1321" y="1760"/>
                </a:lnTo>
                <a:lnTo>
                  <a:pt x="1324" y="1759"/>
                </a:lnTo>
                <a:lnTo>
                  <a:pt x="1326" y="1758"/>
                </a:lnTo>
                <a:lnTo>
                  <a:pt x="1327" y="1758"/>
                </a:lnTo>
                <a:lnTo>
                  <a:pt x="1328" y="1758"/>
                </a:lnTo>
                <a:lnTo>
                  <a:pt x="1331" y="1756"/>
                </a:lnTo>
                <a:lnTo>
                  <a:pt x="1331" y="1755"/>
                </a:lnTo>
                <a:lnTo>
                  <a:pt x="1331" y="1754"/>
                </a:lnTo>
                <a:lnTo>
                  <a:pt x="1334" y="1752"/>
                </a:lnTo>
                <a:lnTo>
                  <a:pt x="1335" y="1752"/>
                </a:lnTo>
                <a:lnTo>
                  <a:pt x="1336" y="1752"/>
                </a:lnTo>
                <a:lnTo>
                  <a:pt x="1338" y="1754"/>
                </a:lnTo>
                <a:lnTo>
                  <a:pt x="1338" y="1755"/>
                </a:lnTo>
                <a:lnTo>
                  <a:pt x="1339" y="1755"/>
                </a:lnTo>
                <a:lnTo>
                  <a:pt x="1340" y="1755"/>
                </a:lnTo>
                <a:lnTo>
                  <a:pt x="1340" y="1754"/>
                </a:lnTo>
                <a:lnTo>
                  <a:pt x="1342" y="1751"/>
                </a:lnTo>
                <a:lnTo>
                  <a:pt x="1343" y="1751"/>
                </a:lnTo>
                <a:lnTo>
                  <a:pt x="1345" y="1751"/>
                </a:lnTo>
                <a:lnTo>
                  <a:pt x="1346" y="1751"/>
                </a:lnTo>
                <a:lnTo>
                  <a:pt x="1346" y="1752"/>
                </a:lnTo>
                <a:lnTo>
                  <a:pt x="1345" y="1755"/>
                </a:lnTo>
                <a:lnTo>
                  <a:pt x="1345" y="1756"/>
                </a:lnTo>
                <a:lnTo>
                  <a:pt x="1345" y="1759"/>
                </a:lnTo>
                <a:lnTo>
                  <a:pt x="1343" y="1759"/>
                </a:lnTo>
                <a:lnTo>
                  <a:pt x="1342" y="1759"/>
                </a:lnTo>
                <a:lnTo>
                  <a:pt x="1345" y="1760"/>
                </a:lnTo>
                <a:lnTo>
                  <a:pt x="1345" y="1762"/>
                </a:lnTo>
                <a:lnTo>
                  <a:pt x="1340" y="1762"/>
                </a:lnTo>
                <a:lnTo>
                  <a:pt x="1339" y="1763"/>
                </a:lnTo>
                <a:lnTo>
                  <a:pt x="1340" y="1763"/>
                </a:lnTo>
                <a:lnTo>
                  <a:pt x="1343" y="1763"/>
                </a:lnTo>
                <a:lnTo>
                  <a:pt x="1343" y="1765"/>
                </a:lnTo>
                <a:lnTo>
                  <a:pt x="1340" y="1765"/>
                </a:lnTo>
                <a:lnTo>
                  <a:pt x="1340" y="1766"/>
                </a:lnTo>
                <a:lnTo>
                  <a:pt x="1340" y="1767"/>
                </a:lnTo>
                <a:lnTo>
                  <a:pt x="1339" y="1767"/>
                </a:lnTo>
                <a:lnTo>
                  <a:pt x="1342" y="1771"/>
                </a:lnTo>
                <a:lnTo>
                  <a:pt x="1343" y="1771"/>
                </a:lnTo>
                <a:lnTo>
                  <a:pt x="1343" y="1770"/>
                </a:lnTo>
                <a:lnTo>
                  <a:pt x="1345" y="1770"/>
                </a:lnTo>
                <a:lnTo>
                  <a:pt x="1349" y="1770"/>
                </a:lnTo>
                <a:lnTo>
                  <a:pt x="1350" y="1770"/>
                </a:lnTo>
                <a:lnTo>
                  <a:pt x="1354" y="1770"/>
                </a:lnTo>
                <a:lnTo>
                  <a:pt x="1354" y="1770"/>
                </a:lnTo>
                <a:lnTo>
                  <a:pt x="1354" y="1767"/>
                </a:lnTo>
                <a:lnTo>
                  <a:pt x="1354" y="1766"/>
                </a:lnTo>
                <a:lnTo>
                  <a:pt x="1355" y="1766"/>
                </a:lnTo>
                <a:lnTo>
                  <a:pt x="1355" y="1763"/>
                </a:lnTo>
                <a:lnTo>
                  <a:pt x="1355" y="1762"/>
                </a:lnTo>
                <a:lnTo>
                  <a:pt x="1355" y="1759"/>
                </a:lnTo>
                <a:lnTo>
                  <a:pt x="1355" y="1755"/>
                </a:lnTo>
                <a:lnTo>
                  <a:pt x="1361" y="1755"/>
                </a:lnTo>
                <a:lnTo>
                  <a:pt x="1361" y="1759"/>
                </a:lnTo>
                <a:lnTo>
                  <a:pt x="1362" y="1755"/>
                </a:lnTo>
                <a:lnTo>
                  <a:pt x="1361" y="1755"/>
                </a:lnTo>
                <a:lnTo>
                  <a:pt x="1362" y="1740"/>
                </a:lnTo>
                <a:lnTo>
                  <a:pt x="1361" y="1740"/>
                </a:lnTo>
                <a:lnTo>
                  <a:pt x="1360" y="1740"/>
                </a:lnTo>
                <a:lnTo>
                  <a:pt x="1360" y="1739"/>
                </a:lnTo>
                <a:lnTo>
                  <a:pt x="1362" y="1739"/>
                </a:lnTo>
                <a:lnTo>
                  <a:pt x="1362" y="1737"/>
                </a:lnTo>
                <a:lnTo>
                  <a:pt x="1362" y="1735"/>
                </a:lnTo>
                <a:lnTo>
                  <a:pt x="1361" y="1735"/>
                </a:lnTo>
                <a:lnTo>
                  <a:pt x="1357" y="1735"/>
                </a:lnTo>
                <a:lnTo>
                  <a:pt x="1355" y="1735"/>
                </a:lnTo>
                <a:lnTo>
                  <a:pt x="1355" y="1733"/>
                </a:lnTo>
                <a:lnTo>
                  <a:pt x="1355" y="1731"/>
                </a:lnTo>
                <a:lnTo>
                  <a:pt x="1355" y="1728"/>
                </a:lnTo>
                <a:lnTo>
                  <a:pt x="1357" y="1726"/>
                </a:lnTo>
                <a:lnTo>
                  <a:pt x="1361" y="1726"/>
                </a:lnTo>
                <a:lnTo>
                  <a:pt x="1362" y="1726"/>
                </a:lnTo>
                <a:lnTo>
                  <a:pt x="1362" y="1724"/>
                </a:lnTo>
                <a:lnTo>
                  <a:pt x="1364" y="1724"/>
                </a:lnTo>
                <a:lnTo>
                  <a:pt x="1366" y="1724"/>
                </a:lnTo>
                <a:lnTo>
                  <a:pt x="1366" y="1722"/>
                </a:lnTo>
                <a:lnTo>
                  <a:pt x="1366" y="1721"/>
                </a:lnTo>
                <a:lnTo>
                  <a:pt x="1366" y="1718"/>
                </a:lnTo>
                <a:lnTo>
                  <a:pt x="1366" y="1717"/>
                </a:lnTo>
                <a:lnTo>
                  <a:pt x="1366" y="1711"/>
                </a:lnTo>
                <a:lnTo>
                  <a:pt x="1366" y="1710"/>
                </a:lnTo>
                <a:lnTo>
                  <a:pt x="1364" y="1710"/>
                </a:lnTo>
                <a:lnTo>
                  <a:pt x="1364" y="1714"/>
                </a:lnTo>
                <a:lnTo>
                  <a:pt x="1362" y="1716"/>
                </a:lnTo>
                <a:lnTo>
                  <a:pt x="1361" y="1716"/>
                </a:lnTo>
                <a:lnTo>
                  <a:pt x="1361" y="1714"/>
                </a:lnTo>
                <a:lnTo>
                  <a:pt x="1361" y="1713"/>
                </a:lnTo>
                <a:lnTo>
                  <a:pt x="1361" y="1711"/>
                </a:lnTo>
                <a:lnTo>
                  <a:pt x="1360" y="1711"/>
                </a:lnTo>
                <a:lnTo>
                  <a:pt x="1360" y="1710"/>
                </a:lnTo>
                <a:lnTo>
                  <a:pt x="1357" y="1709"/>
                </a:lnTo>
                <a:lnTo>
                  <a:pt x="1355" y="1707"/>
                </a:lnTo>
                <a:lnTo>
                  <a:pt x="1354" y="1707"/>
                </a:lnTo>
                <a:lnTo>
                  <a:pt x="1354" y="1707"/>
                </a:lnTo>
                <a:lnTo>
                  <a:pt x="1351" y="1707"/>
                </a:lnTo>
                <a:lnTo>
                  <a:pt x="1350" y="1709"/>
                </a:lnTo>
                <a:lnTo>
                  <a:pt x="1349" y="1709"/>
                </a:lnTo>
                <a:lnTo>
                  <a:pt x="1349" y="1710"/>
                </a:lnTo>
                <a:lnTo>
                  <a:pt x="1349" y="1711"/>
                </a:lnTo>
                <a:lnTo>
                  <a:pt x="1347" y="1711"/>
                </a:lnTo>
                <a:lnTo>
                  <a:pt x="1347" y="1713"/>
                </a:lnTo>
                <a:lnTo>
                  <a:pt x="1346" y="1714"/>
                </a:lnTo>
                <a:lnTo>
                  <a:pt x="1346" y="1716"/>
                </a:lnTo>
                <a:lnTo>
                  <a:pt x="1346" y="1717"/>
                </a:lnTo>
                <a:lnTo>
                  <a:pt x="1346" y="1720"/>
                </a:lnTo>
                <a:lnTo>
                  <a:pt x="1346" y="1721"/>
                </a:lnTo>
                <a:lnTo>
                  <a:pt x="1343" y="1721"/>
                </a:lnTo>
                <a:lnTo>
                  <a:pt x="1342" y="1720"/>
                </a:lnTo>
                <a:lnTo>
                  <a:pt x="1342" y="1718"/>
                </a:lnTo>
                <a:lnTo>
                  <a:pt x="1340" y="1717"/>
                </a:lnTo>
                <a:lnTo>
                  <a:pt x="1339" y="1717"/>
                </a:lnTo>
                <a:lnTo>
                  <a:pt x="1336" y="1716"/>
                </a:lnTo>
                <a:lnTo>
                  <a:pt x="1335" y="1717"/>
                </a:lnTo>
                <a:lnTo>
                  <a:pt x="1334" y="1717"/>
                </a:lnTo>
                <a:lnTo>
                  <a:pt x="1332" y="1717"/>
                </a:lnTo>
                <a:lnTo>
                  <a:pt x="1331" y="1718"/>
                </a:lnTo>
                <a:lnTo>
                  <a:pt x="1330" y="1718"/>
                </a:lnTo>
                <a:lnTo>
                  <a:pt x="1330" y="1717"/>
                </a:lnTo>
                <a:lnTo>
                  <a:pt x="1328" y="1717"/>
                </a:lnTo>
                <a:lnTo>
                  <a:pt x="1328" y="1716"/>
                </a:lnTo>
                <a:lnTo>
                  <a:pt x="1328" y="1714"/>
                </a:lnTo>
                <a:lnTo>
                  <a:pt x="1328" y="1713"/>
                </a:lnTo>
                <a:lnTo>
                  <a:pt x="1330" y="1713"/>
                </a:lnTo>
                <a:lnTo>
                  <a:pt x="1331" y="1713"/>
                </a:lnTo>
                <a:lnTo>
                  <a:pt x="1331" y="1711"/>
                </a:lnTo>
                <a:lnTo>
                  <a:pt x="1331" y="1710"/>
                </a:lnTo>
                <a:lnTo>
                  <a:pt x="1331" y="1709"/>
                </a:lnTo>
                <a:lnTo>
                  <a:pt x="1332" y="1709"/>
                </a:lnTo>
                <a:lnTo>
                  <a:pt x="1332" y="1710"/>
                </a:lnTo>
                <a:lnTo>
                  <a:pt x="1332" y="1711"/>
                </a:lnTo>
                <a:lnTo>
                  <a:pt x="1334" y="1711"/>
                </a:lnTo>
                <a:lnTo>
                  <a:pt x="1335" y="1711"/>
                </a:lnTo>
                <a:lnTo>
                  <a:pt x="1336" y="1710"/>
                </a:lnTo>
                <a:lnTo>
                  <a:pt x="1338" y="1713"/>
                </a:lnTo>
                <a:lnTo>
                  <a:pt x="1339" y="1713"/>
                </a:lnTo>
                <a:lnTo>
                  <a:pt x="1340" y="1713"/>
                </a:lnTo>
                <a:lnTo>
                  <a:pt x="1340" y="1711"/>
                </a:lnTo>
                <a:lnTo>
                  <a:pt x="1342" y="1711"/>
                </a:lnTo>
                <a:lnTo>
                  <a:pt x="1342" y="1710"/>
                </a:lnTo>
                <a:lnTo>
                  <a:pt x="1343" y="1710"/>
                </a:lnTo>
                <a:lnTo>
                  <a:pt x="1343" y="1709"/>
                </a:lnTo>
                <a:lnTo>
                  <a:pt x="1345" y="1709"/>
                </a:lnTo>
                <a:lnTo>
                  <a:pt x="1345" y="1706"/>
                </a:lnTo>
                <a:lnTo>
                  <a:pt x="1343" y="1705"/>
                </a:lnTo>
                <a:lnTo>
                  <a:pt x="1343" y="1702"/>
                </a:lnTo>
                <a:lnTo>
                  <a:pt x="1345" y="1702"/>
                </a:lnTo>
                <a:lnTo>
                  <a:pt x="1346" y="1705"/>
                </a:lnTo>
                <a:lnTo>
                  <a:pt x="1347" y="1705"/>
                </a:lnTo>
                <a:lnTo>
                  <a:pt x="1350" y="1705"/>
                </a:lnTo>
                <a:lnTo>
                  <a:pt x="1349" y="1702"/>
                </a:lnTo>
                <a:lnTo>
                  <a:pt x="1349" y="1699"/>
                </a:lnTo>
                <a:lnTo>
                  <a:pt x="1347" y="1699"/>
                </a:lnTo>
                <a:lnTo>
                  <a:pt x="1346" y="1699"/>
                </a:lnTo>
                <a:lnTo>
                  <a:pt x="1345" y="1699"/>
                </a:lnTo>
                <a:lnTo>
                  <a:pt x="1343" y="1699"/>
                </a:lnTo>
                <a:lnTo>
                  <a:pt x="1342" y="1699"/>
                </a:lnTo>
                <a:lnTo>
                  <a:pt x="1340" y="1699"/>
                </a:lnTo>
                <a:lnTo>
                  <a:pt x="1339" y="1699"/>
                </a:lnTo>
                <a:lnTo>
                  <a:pt x="1338" y="1699"/>
                </a:lnTo>
                <a:lnTo>
                  <a:pt x="1336" y="1699"/>
                </a:lnTo>
                <a:lnTo>
                  <a:pt x="1336" y="1701"/>
                </a:lnTo>
                <a:lnTo>
                  <a:pt x="1335" y="1701"/>
                </a:lnTo>
                <a:lnTo>
                  <a:pt x="1334" y="1701"/>
                </a:lnTo>
                <a:lnTo>
                  <a:pt x="1332" y="1701"/>
                </a:lnTo>
                <a:lnTo>
                  <a:pt x="1332" y="1703"/>
                </a:lnTo>
                <a:lnTo>
                  <a:pt x="1331" y="1703"/>
                </a:lnTo>
                <a:lnTo>
                  <a:pt x="1330" y="1701"/>
                </a:lnTo>
                <a:lnTo>
                  <a:pt x="1327" y="1701"/>
                </a:lnTo>
                <a:lnTo>
                  <a:pt x="1326" y="1701"/>
                </a:lnTo>
                <a:lnTo>
                  <a:pt x="1323" y="1701"/>
                </a:lnTo>
                <a:lnTo>
                  <a:pt x="1321" y="1703"/>
                </a:lnTo>
                <a:lnTo>
                  <a:pt x="1321" y="1705"/>
                </a:lnTo>
                <a:lnTo>
                  <a:pt x="1320" y="1705"/>
                </a:lnTo>
                <a:lnTo>
                  <a:pt x="1317" y="1705"/>
                </a:lnTo>
                <a:lnTo>
                  <a:pt x="1315" y="1702"/>
                </a:lnTo>
                <a:lnTo>
                  <a:pt x="1312" y="1702"/>
                </a:lnTo>
                <a:lnTo>
                  <a:pt x="1311" y="1702"/>
                </a:lnTo>
                <a:lnTo>
                  <a:pt x="1308" y="1702"/>
                </a:lnTo>
                <a:lnTo>
                  <a:pt x="1306" y="1702"/>
                </a:lnTo>
                <a:lnTo>
                  <a:pt x="1305" y="1702"/>
                </a:lnTo>
                <a:lnTo>
                  <a:pt x="1305" y="1701"/>
                </a:lnTo>
                <a:lnTo>
                  <a:pt x="1308" y="1701"/>
                </a:lnTo>
                <a:lnTo>
                  <a:pt x="1306" y="1698"/>
                </a:lnTo>
                <a:lnTo>
                  <a:pt x="1309" y="1698"/>
                </a:lnTo>
                <a:lnTo>
                  <a:pt x="1309" y="1701"/>
                </a:lnTo>
                <a:lnTo>
                  <a:pt x="1312" y="1701"/>
                </a:lnTo>
                <a:lnTo>
                  <a:pt x="1315" y="1701"/>
                </a:lnTo>
                <a:lnTo>
                  <a:pt x="1317" y="1697"/>
                </a:lnTo>
                <a:lnTo>
                  <a:pt x="1319" y="1697"/>
                </a:lnTo>
                <a:lnTo>
                  <a:pt x="1320" y="1697"/>
                </a:lnTo>
                <a:lnTo>
                  <a:pt x="1321" y="1699"/>
                </a:lnTo>
                <a:lnTo>
                  <a:pt x="1323" y="1699"/>
                </a:lnTo>
                <a:lnTo>
                  <a:pt x="1324" y="1699"/>
                </a:lnTo>
                <a:lnTo>
                  <a:pt x="1327" y="1699"/>
                </a:lnTo>
                <a:lnTo>
                  <a:pt x="1330" y="1699"/>
                </a:lnTo>
                <a:lnTo>
                  <a:pt x="1331" y="1698"/>
                </a:lnTo>
                <a:lnTo>
                  <a:pt x="1331" y="1697"/>
                </a:lnTo>
                <a:lnTo>
                  <a:pt x="1330" y="1694"/>
                </a:lnTo>
                <a:lnTo>
                  <a:pt x="1330" y="1692"/>
                </a:lnTo>
                <a:lnTo>
                  <a:pt x="1330" y="1691"/>
                </a:lnTo>
                <a:lnTo>
                  <a:pt x="1328" y="1688"/>
                </a:lnTo>
                <a:lnTo>
                  <a:pt x="1328" y="1687"/>
                </a:lnTo>
                <a:lnTo>
                  <a:pt x="1324" y="1687"/>
                </a:lnTo>
                <a:lnTo>
                  <a:pt x="1323" y="1686"/>
                </a:lnTo>
                <a:lnTo>
                  <a:pt x="1323" y="1684"/>
                </a:lnTo>
                <a:lnTo>
                  <a:pt x="1323" y="1683"/>
                </a:lnTo>
                <a:lnTo>
                  <a:pt x="1321" y="1679"/>
                </a:lnTo>
                <a:lnTo>
                  <a:pt x="1323" y="1677"/>
                </a:lnTo>
                <a:lnTo>
                  <a:pt x="1324" y="1675"/>
                </a:lnTo>
                <a:lnTo>
                  <a:pt x="1327" y="1673"/>
                </a:lnTo>
                <a:lnTo>
                  <a:pt x="1328" y="1672"/>
                </a:lnTo>
                <a:lnTo>
                  <a:pt x="1331" y="1672"/>
                </a:lnTo>
                <a:lnTo>
                  <a:pt x="1332" y="1672"/>
                </a:lnTo>
                <a:lnTo>
                  <a:pt x="1334" y="1672"/>
                </a:lnTo>
                <a:lnTo>
                  <a:pt x="1335" y="1672"/>
                </a:lnTo>
                <a:lnTo>
                  <a:pt x="1338" y="1672"/>
                </a:lnTo>
                <a:lnTo>
                  <a:pt x="1336" y="1664"/>
                </a:lnTo>
                <a:lnTo>
                  <a:pt x="1335" y="1663"/>
                </a:lnTo>
                <a:lnTo>
                  <a:pt x="1335" y="1661"/>
                </a:lnTo>
                <a:lnTo>
                  <a:pt x="1335" y="1660"/>
                </a:lnTo>
                <a:lnTo>
                  <a:pt x="1335" y="1658"/>
                </a:lnTo>
                <a:lnTo>
                  <a:pt x="1336" y="1657"/>
                </a:lnTo>
                <a:lnTo>
                  <a:pt x="1336" y="1656"/>
                </a:lnTo>
                <a:lnTo>
                  <a:pt x="1336" y="1654"/>
                </a:lnTo>
                <a:lnTo>
                  <a:pt x="1338" y="1653"/>
                </a:lnTo>
                <a:lnTo>
                  <a:pt x="1339" y="1652"/>
                </a:lnTo>
                <a:lnTo>
                  <a:pt x="1339" y="1650"/>
                </a:lnTo>
                <a:lnTo>
                  <a:pt x="1339" y="1649"/>
                </a:lnTo>
                <a:lnTo>
                  <a:pt x="1340" y="1649"/>
                </a:lnTo>
                <a:lnTo>
                  <a:pt x="1340" y="1648"/>
                </a:lnTo>
                <a:lnTo>
                  <a:pt x="1339" y="1646"/>
                </a:lnTo>
                <a:lnTo>
                  <a:pt x="1338" y="1645"/>
                </a:lnTo>
                <a:lnTo>
                  <a:pt x="1338" y="1643"/>
                </a:lnTo>
                <a:lnTo>
                  <a:pt x="1336" y="1643"/>
                </a:lnTo>
                <a:lnTo>
                  <a:pt x="1336" y="1642"/>
                </a:lnTo>
                <a:lnTo>
                  <a:pt x="1335" y="1642"/>
                </a:lnTo>
                <a:lnTo>
                  <a:pt x="1335" y="1641"/>
                </a:lnTo>
                <a:lnTo>
                  <a:pt x="1334" y="1639"/>
                </a:lnTo>
                <a:lnTo>
                  <a:pt x="1334" y="1638"/>
                </a:lnTo>
                <a:lnTo>
                  <a:pt x="1332" y="1638"/>
                </a:lnTo>
                <a:lnTo>
                  <a:pt x="1332" y="1637"/>
                </a:lnTo>
                <a:lnTo>
                  <a:pt x="1331" y="1635"/>
                </a:lnTo>
                <a:lnTo>
                  <a:pt x="1330" y="1635"/>
                </a:lnTo>
                <a:lnTo>
                  <a:pt x="1328" y="1635"/>
                </a:lnTo>
                <a:lnTo>
                  <a:pt x="1327" y="1635"/>
                </a:lnTo>
                <a:lnTo>
                  <a:pt x="1326" y="1635"/>
                </a:lnTo>
                <a:lnTo>
                  <a:pt x="1324" y="1637"/>
                </a:lnTo>
                <a:lnTo>
                  <a:pt x="1323" y="1637"/>
                </a:lnTo>
                <a:lnTo>
                  <a:pt x="1323" y="1638"/>
                </a:lnTo>
                <a:lnTo>
                  <a:pt x="1321" y="1639"/>
                </a:lnTo>
                <a:lnTo>
                  <a:pt x="1321" y="1639"/>
                </a:lnTo>
                <a:lnTo>
                  <a:pt x="1320" y="1641"/>
                </a:lnTo>
                <a:lnTo>
                  <a:pt x="1319" y="1641"/>
                </a:lnTo>
                <a:lnTo>
                  <a:pt x="1319" y="1642"/>
                </a:lnTo>
                <a:lnTo>
                  <a:pt x="1317" y="1643"/>
                </a:lnTo>
                <a:lnTo>
                  <a:pt x="1315" y="1645"/>
                </a:lnTo>
                <a:lnTo>
                  <a:pt x="1312" y="1646"/>
                </a:lnTo>
                <a:lnTo>
                  <a:pt x="1309" y="1648"/>
                </a:lnTo>
                <a:lnTo>
                  <a:pt x="1308" y="1648"/>
                </a:lnTo>
                <a:lnTo>
                  <a:pt x="1306" y="1649"/>
                </a:lnTo>
                <a:lnTo>
                  <a:pt x="1305" y="1649"/>
                </a:lnTo>
                <a:lnTo>
                  <a:pt x="1305" y="1650"/>
                </a:lnTo>
                <a:lnTo>
                  <a:pt x="1304" y="1650"/>
                </a:lnTo>
                <a:lnTo>
                  <a:pt x="1302" y="1650"/>
                </a:lnTo>
                <a:lnTo>
                  <a:pt x="1302" y="1652"/>
                </a:lnTo>
                <a:lnTo>
                  <a:pt x="1301" y="1652"/>
                </a:lnTo>
                <a:lnTo>
                  <a:pt x="1300" y="1653"/>
                </a:lnTo>
                <a:lnTo>
                  <a:pt x="1298" y="1653"/>
                </a:lnTo>
                <a:lnTo>
                  <a:pt x="1298" y="1654"/>
                </a:lnTo>
                <a:lnTo>
                  <a:pt x="1297" y="1654"/>
                </a:lnTo>
                <a:lnTo>
                  <a:pt x="1296" y="1656"/>
                </a:lnTo>
                <a:lnTo>
                  <a:pt x="1294" y="1656"/>
                </a:lnTo>
                <a:lnTo>
                  <a:pt x="1293" y="1656"/>
                </a:lnTo>
                <a:lnTo>
                  <a:pt x="1294" y="1661"/>
                </a:lnTo>
                <a:lnTo>
                  <a:pt x="1294" y="1663"/>
                </a:lnTo>
                <a:lnTo>
                  <a:pt x="1294" y="1664"/>
                </a:lnTo>
                <a:lnTo>
                  <a:pt x="1292" y="1664"/>
                </a:lnTo>
                <a:lnTo>
                  <a:pt x="1292" y="1663"/>
                </a:lnTo>
                <a:lnTo>
                  <a:pt x="1292" y="1661"/>
                </a:lnTo>
                <a:lnTo>
                  <a:pt x="1292" y="1656"/>
                </a:lnTo>
                <a:lnTo>
                  <a:pt x="1290" y="1656"/>
                </a:lnTo>
                <a:lnTo>
                  <a:pt x="1289" y="1656"/>
                </a:lnTo>
                <a:lnTo>
                  <a:pt x="1289" y="1661"/>
                </a:lnTo>
                <a:lnTo>
                  <a:pt x="1290" y="1663"/>
                </a:lnTo>
                <a:lnTo>
                  <a:pt x="1290" y="1664"/>
                </a:lnTo>
                <a:lnTo>
                  <a:pt x="1289" y="1665"/>
                </a:lnTo>
                <a:lnTo>
                  <a:pt x="1287" y="1665"/>
                </a:lnTo>
                <a:lnTo>
                  <a:pt x="1287" y="1664"/>
                </a:lnTo>
                <a:lnTo>
                  <a:pt x="1287" y="1661"/>
                </a:lnTo>
                <a:lnTo>
                  <a:pt x="1287" y="1656"/>
                </a:lnTo>
                <a:lnTo>
                  <a:pt x="1286" y="1656"/>
                </a:lnTo>
                <a:lnTo>
                  <a:pt x="1285" y="1656"/>
                </a:lnTo>
                <a:lnTo>
                  <a:pt x="1285" y="1654"/>
                </a:lnTo>
                <a:lnTo>
                  <a:pt x="1285" y="1653"/>
                </a:lnTo>
                <a:lnTo>
                  <a:pt x="1285" y="1652"/>
                </a:lnTo>
                <a:lnTo>
                  <a:pt x="1285" y="1650"/>
                </a:lnTo>
                <a:lnTo>
                  <a:pt x="1286" y="1649"/>
                </a:lnTo>
                <a:lnTo>
                  <a:pt x="1286" y="1648"/>
                </a:lnTo>
                <a:lnTo>
                  <a:pt x="1287" y="1648"/>
                </a:lnTo>
                <a:lnTo>
                  <a:pt x="1287" y="1646"/>
                </a:lnTo>
                <a:lnTo>
                  <a:pt x="1287" y="1645"/>
                </a:lnTo>
                <a:lnTo>
                  <a:pt x="1289" y="1643"/>
                </a:lnTo>
                <a:lnTo>
                  <a:pt x="1289" y="1642"/>
                </a:lnTo>
                <a:lnTo>
                  <a:pt x="1289" y="1641"/>
                </a:lnTo>
                <a:lnTo>
                  <a:pt x="1290" y="1641"/>
                </a:lnTo>
                <a:lnTo>
                  <a:pt x="1290" y="1639"/>
                </a:lnTo>
                <a:lnTo>
                  <a:pt x="1292" y="1638"/>
                </a:lnTo>
                <a:lnTo>
                  <a:pt x="1292" y="1637"/>
                </a:lnTo>
                <a:lnTo>
                  <a:pt x="1292" y="1635"/>
                </a:lnTo>
                <a:lnTo>
                  <a:pt x="1293" y="1634"/>
                </a:lnTo>
                <a:lnTo>
                  <a:pt x="1293" y="1633"/>
                </a:lnTo>
                <a:lnTo>
                  <a:pt x="1293" y="1631"/>
                </a:lnTo>
                <a:lnTo>
                  <a:pt x="1294" y="1630"/>
                </a:lnTo>
                <a:lnTo>
                  <a:pt x="1294" y="1629"/>
                </a:lnTo>
                <a:lnTo>
                  <a:pt x="1294" y="1627"/>
                </a:lnTo>
                <a:lnTo>
                  <a:pt x="1294" y="1626"/>
                </a:lnTo>
                <a:lnTo>
                  <a:pt x="1294" y="1624"/>
                </a:lnTo>
                <a:lnTo>
                  <a:pt x="1294" y="1623"/>
                </a:lnTo>
                <a:lnTo>
                  <a:pt x="1294" y="1623"/>
                </a:lnTo>
                <a:lnTo>
                  <a:pt x="1294" y="1622"/>
                </a:lnTo>
                <a:lnTo>
                  <a:pt x="1294" y="1620"/>
                </a:lnTo>
                <a:lnTo>
                  <a:pt x="1294" y="1619"/>
                </a:lnTo>
                <a:lnTo>
                  <a:pt x="1293" y="1619"/>
                </a:lnTo>
                <a:lnTo>
                  <a:pt x="1293" y="1618"/>
                </a:lnTo>
                <a:lnTo>
                  <a:pt x="1292" y="1616"/>
                </a:lnTo>
                <a:lnTo>
                  <a:pt x="1290" y="1615"/>
                </a:lnTo>
                <a:lnTo>
                  <a:pt x="1289" y="1615"/>
                </a:lnTo>
                <a:lnTo>
                  <a:pt x="1289" y="1616"/>
                </a:lnTo>
                <a:lnTo>
                  <a:pt x="1287" y="1616"/>
                </a:lnTo>
                <a:lnTo>
                  <a:pt x="1287" y="1618"/>
                </a:lnTo>
                <a:lnTo>
                  <a:pt x="1286" y="1619"/>
                </a:lnTo>
                <a:lnTo>
                  <a:pt x="1285" y="1620"/>
                </a:lnTo>
                <a:lnTo>
                  <a:pt x="1285" y="1622"/>
                </a:lnTo>
                <a:lnTo>
                  <a:pt x="1283" y="1622"/>
                </a:lnTo>
                <a:lnTo>
                  <a:pt x="1283" y="1623"/>
                </a:lnTo>
                <a:lnTo>
                  <a:pt x="1282" y="1623"/>
                </a:lnTo>
                <a:lnTo>
                  <a:pt x="1282" y="1623"/>
                </a:lnTo>
                <a:lnTo>
                  <a:pt x="1282" y="1624"/>
                </a:lnTo>
                <a:lnTo>
                  <a:pt x="1281" y="1624"/>
                </a:lnTo>
                <a:lnTo>
                  <a:pt x="1281" y="1626"/>
                </a:lnTo>
                <a:lnTo>
                  <a:pt x="1279" y="1626"/>
                </a:lnTo>
                <a:lnTo>
                  <a:pt x="1279" y="1627"/>
                </a:lnTo>
                <a:lnTo>
                  <a:pt x="1278" y="1627"/>
                </a:lnTo>
                <a:lnTo>
                  <a:pt x="1278" y="1629"/>
                </a:lnTo>
                <a:lnTo>
                  <a:pt x="1277" y="1629"/>
                </a:lnTo>
                <a:lnTo>
                  <a:pt x="1275" y="1629"/>
                </a:lnTo>
                <a:lnTo>
                  <a:pt x="1275" y="1630"/>
                </a:lnTo>
                <a:lnTo>
                  <a:pt x="1274" y="1630"/>
                </a:lnTo>
                <a:lnTo>
                  <a:pt x="1273" y="1630"/>
                </a:lnTo>
                <a:lnTo>
                  <a:pt x="1271" y="1630"/>
                </a:lnTo>
                <a:lnTo>
                  <a:pt x="1270" y="1630"/>
                </a:lnTo>
                <a:lnTo>
                  <a:pt x="1270" y="1639"/>
                </a:lnTo>
                <a:lnTo>
                  <a:pt x="1267" y="1639"/>
                </a:lnTo>
                <a:lnTo>
                  <a:pt x="1267" y="1642"/>
                </a:lnTo>
                <a:lnTo>
                  <a:pt x="1267" y="1645"/>
                </a:lnTo>
                <a:lnTo>
                  <a:pt x="1264" y="1645"/>
                </a:lnTo>
                <a:lnTo>
                  <a:pt x="1266" y="1648"/>
                </a:lnTo>
                <a:lnTo>
                  <a:pt x="1270" y="1648"/>
                </a:lnTo>
                <a:lnTo>
                  <a:pt x="1270" y="1650"/>
                </a:lnTo>
                <a:lnTo>
                  <a:pt x="1270" y="1652"/>
                </a:lnTo>
                <a:lnTo>
                  <a:pt x="1268" y="1652"/>
                </a:lnTo>
                <a:lnTo>
                  <a:pt x="1267" y="1652"/>
                </a:lnTo>
                <a:lnTo>
                  <a:pt x="1266" y="1652"/>
                </a:lnTo>
                <a:lnTo>
                  <a:pt x="1264" y="1652"/>
                </a:lnTo>
                <a:lnTo>
                  <a:pt x="1264" y="1650"/>
                </a:lnTo>
                <a:lnTo>
                  <a:pt x="1263" y="1645"/>
                </a:lnTo>
                <a:lnTo>
                  <a:pt x="1262" y="1645"/>
                </a:lnTo>
                <a:lnTo>
                  <a:pt x="1260" y="1643"/>
                </a:lnTo>
                <a:lnTo>
                  <a:pt x="1260" y="1638"/>
                </a:lnTo>
                <a:lnTo>
                  <a:pt x="1258" y="1637"/>
                </a:lnTo>
                <a:lnTo>
                  <a:pt x="1258" y="1643"/>
                </a:lnTo>
                <a:lnTo>
                  <a:pt x="1258" y="1645"/>
                </a:lnTo>
                <a:lnTo>
                  <a:pt x="1255" y="1645"/>
                </a:lnTo>
                <a:lnTo>
                  <a:pt x="1255" y="1643"/>
                </a:lnTo>
                <a:lnTo>
                  <a:pt x="1255" y="1637"/>
                </a:lnTo>
                <a:lnTo>
                  <a:pt x="1253" y="1637"/>
                </a:lnTo>
                <a:lnTo>
                  <a:pt x="1251" y="1637"/>
                </a:lnTo>
                <a:lnTo>
                  <a:pt x="1248" y="1635"/>
                </a:lnTo>
                <a:lnTo>
                  <a:pt x="1245" y="1635"/>
                </a:lnTo>
                <a:lnTo>
                  <a:pt x="1241" y="1635"/>
                </a:lnTo>
                <a:lnTo>
                  <a:pt x="1241" y="1639"/>
                </a:lnTo>
                <a:lnTo>
                  <a:pt x="1243" y="1643"/>
                </a:lnTo>
                <a:lnTo>
                  <a:pt x="1243" y="1645"/>
                </a:lnTo>
                <a:lnTo>
                  <a:pt x="1240" y="1645"/>
                </a:lnTo>
                <a:lnTo>
                  <a:pt x="1240" y="1643"/>
                </a:lnTo>
                <a:lnTo>
                  <a:pt x="1237" y="1643"/>
                </a:lnTo>
                <a:lnTo>
                  <a:pt x="1224" y="1643"/>
                </a:lnTo>
                <a:lnTo>
                  <a:pt x="1222" y="1643"/>
                </a:lnTo>
                <a:lnTo>
                  <a:pt x="1222" y="1642"/>
                </a:lnTo>
                <a:lnTo>
                  <a:pt x="1222" y="1641"/>
                </a:lnTo>
                <a:lnTo>
                  <a:pt x="1221" y="1639"/>
                </a:lnTo>
                <a:lnTo>
                  <a:pt x="1221" y="1638"/>
                </a:lnTo>
                <a:lnTo>
                  <a:pt x="1221" y="1637"/>
                </a:lnTo>
                <a:lnTo>
                  <a:pt x="1221" y="1635"/>
                </a:lnTo>
                <a:lnTo>
                  <a:pt x="1221" y="1634"/>
                </a:lnTo>
                <a:lnTo>
                  <a:pt x="1222" y="1634"/>
                </a:lnTo>
                <a:lnTo>
                  <a:pt x="1222" y="1633"/>
                </a:lnTo>
                <a:lnTo>
                  <a:pt x="1222" y="1633"/>
                </a:lnTo>
                <a:lnTo>
                  <a:pt x="1222" y="1631"/>
                </a:lnTo>
                <a:lnTo>
                  <a:pt x="1224" y="1631"/>
                </a:lnTo>
                <a:lnTo>
                  <a:pt x="1225" y="1631"/>
                </a:lnTo>
                <a:lnTo>
                  <a:pt x="1225" y="1630"/>
                </a:lnTo>
                <a:lnTo>
                  <a:pt x="1226" y="1630"/>
                </a:lnTo>
                <a:lnTo>
                  <a:pt x="1228" y="1630"/>
                </a:lnTo>
                <a:lnTo>
                  <a:pt x="1229" y="1630"/>
                </a:lnTo>
                <a:lnTo>
                  <a:pt x="1230" y="1630"/>
                </a:lnTo>
                <a:lnTo>
                  <a:pt x="1230" y="1629"/>
                </a:lnTo>
                <a:lnTo>
                  <a:pt x="1232" y="1629"/>
                </a:lnTo>
                <a:lnTo>
                  <a:pt x="1233" y="1629"/>
                </a:lnTo>
                <a:lnTo>
                  <a:pt x="1234" y="1629"/>
                </a:lnTo>
                <a:lnTo>
                  <a:pt x="1234" y="1627"/>
                </a:lnTo>
                <a:lnTo>
                  <a:pt x="1236" y="1627"/>
                </a:lnTo>
                <a:lnTo>
                  <a:pt x="1237" y="1626"/>
                </a:lnTo>
                <a:lnTo>
                  <a:pt x="1239" y="1626"/>
                </a:lnTo>
                <a:lnTo>
                  <a:pt x="1239" y="1624"/>
                </a:lnTo>
                <a:lnTo>
                  <a:pt x="1240" y="1624"/>
                </a:lnTo>
                <a:lnTo>
                  <a:pt x="1240" y="1623"/>
                </a:lnTo>
                <a:lnTo>
                  <a:pt x="1240" y="1623"/>
                </a:lnTo>
                <a:lnTo>
                  <a:pt x="1239" y="1623"/>
                </a:lnTo>
                <a:lnTo>
                  <a:pt x="1237" y="1623"/>
                </a:lnTo>
                <a:lnTo>
                  <a:pt x="1237" y="1622"/>
                </a:lnTo>
                <a:lnTo>
                  <a:pt x="1236" y="1622"/>
                </a:lnTo>
                <a:lnTo>
                  <a:pt x="1234" y="1622"/>
                </a:lnTo>
                <a:lnTo>
                  <a:pt x="1233" y="1620"/>
                </a:lnTo>
                <a:lnTo>
                  <a:pt x="1232" y="1620"/>
                </a:lnTo>
                <a:lnTo>
                  <a:pt x="1232" y="1619"/>
                </a:lnTo>
                <a:lnTo>
                  <a:pt x="1230" y="1619"/>
                </a:lnTo>
                <a:lnTo>
                  <a:pt x="1230" y="1618"/>
                </a:lnTo>
                <a:lnTo>
                  <a:pt x="1229" y="1618"/>
                </a:lnTo>
                <a:lnTo>
                  <a:pt x="1229" y="1616"/>
                </a:lnTo>
                <a:lnTo>
                  <a:pt x="1228" y="1616"/>
                </a:lnTo>
                <a:lnTo>
                  <a:pt x="1228" y="1615"/>
                </a:lnTo>
                <a:lnTo>
                  <a:pt x="1226" y="1614"/>
                </a:lnTo>
                <a:lnTo>
                  <a:pt x="1225" y="1612"/>
                </a:lnTo>
                <a:lnTo>
                  <a:pt x="1224" y="1612"/>
                </a:lnTo>
                <a:lnTo>
                  <a:pt x="1222" y="1611"/>
                </a:lnTo>
                <a:lnTo>
                  <a:pt x="1222" y="1611"/>
                </a:lnTo>
                <a:lnTo>
                  <a:pt x="1221" y="1609"/>
                </a:lnTo>
                <a:lnTo>
                  <a:pt x="1219" y="1609"/>
                </a:lnTo>
                <a:lnTo>
                  <a:pt x="1218" y="1609"/>
                </a:lnTo>
                <a:lnTo>
                  <a:pt x="1217" y="1609"/>
                </a:lnTo>
                <a:lnTo>
                  <a:pt x="1215" y="1609"/>
                </a:lnTo>
                <a:lnTo>
                  <a:pt x="1214" y="1609"/>
                </a:lnTo>
                <a:lnTo>
                  <a:pt x="1213" y="1609"/>
                </a:lnTo>
                <a:lnTo>
                  <a:pt x="1211" y="1609"/>
                </a:lnTo>
                <a:lnTo>
                  <a:pt x="1210" y="1609"/>
                </a:lnTo>
                <a:lnTo>
                  <a:pt x="1210" y="1611"/>
                </a:lnTo>
                <a:lnTo>
                  <a:pt x="1203" y="1634"/>
                </a:lnTo>
                <a:lnTo>
                  <a:pt x="1206" y="1635"/>
                </a:lnTo>
                <a:lnTo>
                  <a:pt x="1207" y="1635"/>
                </a:lnTo>
                <a:lnTo>
                  <a:pt x="1207" y="1637"/>
                </a:lnTo>
                <a:lnTo>
                  <a:pt x="1206" y="1642"/>
                </a:lnTo>
                <a:lnTo>
                  <a:pt x="1209" y="1643"/>
                </a:lnTo>
                <a:lnTo>
                  <a:pt x="1211" y="1646"/>
                </a:lnTo>
                <a:lnTo>
                  <a:pt x="1213" y="1646"/>
                </a:lnTo>
                <a:lnTo>
                  <a:pt x="1213" y="1648"/>
                </a:lnTo>
                <a:lnTo>
                  <a:pt x="1214" y="1648"/>
                </a:lnTo>
                <a:lnTo>
                  <a:pt x="1215" y="1648"/>
                </a:lnTo>
                <a:lnTo>
                  <a:pt x="1219" y="1649"/>
                </a:lnTo>
                <a:lnTo>
                  <a:pt x="1222" y="1650"/>
                </a:lnTo>
                <a:lnTo>
                  <a:pt x="1222" y="1650"/>
                </a:lnTo>
                <a:lnTo>
                  <a:pt x="1224" y="1650"/>
                </a:lnTo>
                <a:lnTo>
                  <a:pt x="1224" y="1649"/>
                </a:lnTo>
                <a:lnTo>
                  <a:pt x="1224" y="1648"/>
                </a:lnTo>
                <a:lnTo>
                  <a:pt x="1224" y="1646"/>
                </a:lnTo>
                <a:lnTo>
                  <a:pt x="1225" y="1646"/>
                </a:lnTo>
                <a:lnTo>
                  <a:pt x="1232" y="1646"/>
                </a:lnTo>
                <a:lnTo>
                  <a:pt x="1234" y="1646"/>
                </a:lnTo>
                <a:lnTo>
                  <a:pt x="1234" y="1650"/>
                </a:lnTo>
                <a:lnTo>
                  <a:pt x="1232" y="1650"/>
                </a:lnTo>
                <a:lnTo>
                  <a:pt x="1228" y="1650"/>
                </a:lnTo>
                <a:lnTo>
                  <a:pt x="1228" y="1652"/>
                </a:lnTo>
                <a:lnTo>
                  <a:pt x="1229" y="1652"/>
                </a:lnTo>
                <a:lnTo>
                  <a:pt x="1230" y="1652"/>
                </a:lnTo>
                <a:lnTo>
                  <a:pt x="1230" y="1653"/>
                </a:lnTo>
                <a:lnTo>
                  <a:pt x="1232" y="1653"/>
                </a:lnTo>
                <a:lnTo>
                  <a:pt x="1232" y="1654"/>
                </a:lnTo>
                <a:lnTo>
                  <a:pt x="1233" y="1654"/>
                </a:lnTo>
                <a:lnTo>
                  <a:pt x="1233" y="1656"/>
                </a:lnTo>
                <a:lnTo>
                  <a:pt x="1233" y="1656"/>
                </a:lnTo>
                <a:lnTo>
                  <a:pt x="1234" y="1656"/>
                </a:lnTo>
                <a:lnTo>
                  <a:pt x="1234" y="1657"/>
                </a:lnTo>
                <a:lnTo>
                  <a:pt x="1234" y="1658"/>
                </a:lnTo>
                <a:lnTo>
                  <a:pt x="1234" y="1660"/>
                </a:lnTo>
                <a:lnTo>
                  <a:pt x="1236" y="1660"/>
                </a:lnTo>
                <a:lnTo>
                  <a:pt x="1236" y="1661"/>
                </a:lnTo>
                <a:lnTo>
                  <a:pt x="1237" y="1661"/>
                </a:lnTo>
                <a:lnTo>
                  <a:pt x="1239" y="1661"/>
                </a:lnTo>
                <a:lnTo>
                  <a:pt x="1239" y="1663"/>
                </a:lnTo>
                <a:lnTo>
                  <a:pt x="1239" y="1664"/>
                </a:lnTo>
                <a:lnTo>
                  <a:pt x="1240" y="1664"/>
                </a:lnTo>
                <a:lnTo>
                  <a:pt x="1240" y="1665"/>
                </a:lnTo>
                <a:lnTo>
                  <a:pt x="1241" y="1665"/>
                </a:lnTo>
                <a:lnTo>
                  <a:pt x="1241" y="1667"/>
                </a:lnTo>
                <a:lnTo>
                  <a:pt x="1243" y="1667"/>
                </a:lnTo>
                <a:lnTo>
                  <a:pt x="1244" y="1664"/>
                </a:lnTo>
                <a:lnTo>
                  <a:pt x="1245" y="1660"/>
                </a:lnTo>
                <a:lnTo>
                  <a:pt x="1248" y="1661"/>
                </a:lnTo>
                <a:lnTo>
                  <a:pt x="1245" y="1665"/>
                </a:lnTo>
                <a:lnTo>
                  <a:pt x="1244" y="1668"/>
                </a:lnTo>
                <a:lnTo>
                  <a:pt x="1245" y="1668"/>
                </a:lnTo>
                <a:lnTo>
                  <a:pt x="1245" y="1669"/>
                </a:lnTo>
                <a:lnTo>
                  <a:pt x="1249" y="1663"/>
                </a:lnTo>
                <a:lnTo>
                  <a:pt x="1251" y="1661"/>
                </a:lnTo>
                <a:lnTo>
                  <a:pt x="1252" y="1663"/>
                </a:lnTo>
                <a:lnTo>
                  <a:pt x="1252" y="1664"/>
                </a:lnTo>
                <a:lnTo>
                  <a:pt x="1247" y="1671"/>
                </a:lnTo>
                <a:lnTo>
                  <a:pt x="1247" y="1672"/>
                </a:lnTo>
                <a:lnTo>
                  <a:pt x="1248" y="1672"/>
                </a:lnTo>
                <a:lnTo>
                  <a:pt x="1248" y="1673"/>
                </a:lnTo>
                <a:lnTo>
                  <a:pt x="1249" y="1673"/>
                </a:lnTo>
                <a:lnTo>
                  <a:pt x="1249" y="1675"/>
                </a:lnTo>
                <a:lnTo>
                  <a:pt x="1251" y="1675"/>
                </a:lnTo>
                <a:lnTo>
                  <a:pt x="1251" y="1676"/>
                </a:lnTo>
                <a:lnTo>
                  <a:pt x="1252" y="1676"/>
                </a:lnTo>
                <a:lnTo>
                  <a:pt x="1252" y="1677"/>
                </a:lnTo>
                <a:lnTo>
                  <a:pt x="1253" y="1677"/>
                </a:lnTo>
                <a:lnTo>
                  <a:pt x="1253" y="1679"/>
                </a:lnTo>
                <a:lnTo>
                  <a:pt x="1255" y="1679"/>
                </a:lnTo>
                <a:lnTo>
                  <a:pt x="1255" y="1680"/>
                </a:lnTo>
                <a:lnTo>
                  <a:pt x="1255" y="1680"/>
                </a:lnTo>
                <a:lnTo>
                  <a:pt x="1256" y="1680"/>
                </a:lnTo>
                <a:lnTo>
                  <a:pt x="1258" y="1682"/>
                </a:lnTo>
                <a:lnTo>
                  <a:pt x="1258" y="1683"/>
                </a:lnTo>
                <a:lnTo>
                  <a:pt x="1259" y="1683"/>
                </a:lnTo>
                <a:lnTo>
                  <a:pt x="1259" y="1684"/>
                </a:lnTo>
                <a:lnTo>
                  <a:pt x="1260" y="1684"/>
                </a:lnTo>
                <a:lnTo>
                  <a:pt x="1260" y="1686"/>
                </a:lnTo>
                <a:lnTo>
                  <a:pt x="1262" y="1686"/>
                </a:lnTo>
                <a:lnTo>
                  <a:pt x="1263" y="1686"/>
                </a:lnTo>
                <a:lnTo>
                  <a:pt x="1263" y="1687"/>
                </a:lnTo>
                <a:lnTo>
                  <a:pt x="1264" y="1687"/>
                </a:lnTo>
                <a:lnTo>
                  <a:pt x="1266" y="1686"/>
                </a:lnTo>
                <a:lnTo>
                  <a:pt x="1267" y="1686"/>
                </a:lnTo>
                <a:lnTo>
                  <a:pt x="1267" y="1687"/>
                </a:lnTo>
                <a:lnTo>
                  <a:pt x="1268" y="1687"/>
                </a:lnTo>
                <a:lnTo>
                  <a:pt x="1270" y="1687"/>
                </a:lnTo>
                <a:lnTo>
                  <a:pt x="1271" y="1687"/>
                </a:lnTo>
                <a:lnTo>
                  <a:pt x="1273" y="1687"/>
                </a:lnTo>
                <a:lnTo>
                  <a:pt x="1274" y="1687"/>
                </a:lnTo>
                <a:lnTo>
                  <a:pt x="1274" y="1686"/>
                </a:lnTo>
                <a:lnTo>
                  <a:pt x="1273" y="1680"/>
                </a:lnTo>
                <a:lnTo>
                  <a:pt x="1275" y="1680"/>
                </a:lnTo>
                <a:lnTo>
                  <a:pt x="1274" y="1679"/>
                </a:lnTo>
                <a:lnTo>
                  <a:pt x="1274" y="1676"/>
                </a:lnTo>
                <a:lnTo>
                  <a:pt x="1274" y="1672"/>
                </a:lnTo>
                <a:lnTo>
                  <a:pt x="1275" y="1672"/>
                </a:lnTo>
                <a:lnTo>
                  <a:pt x="1277" y="1677"/>
                </a:lnTo>
                <a:lnTo>
                  <a:pt x="1279" y="1677"/>
                </a:lnTo>
                <a:lnTo>
                  <a:pt x="1279" y="1679"/>
                </a:lnTo>
                <a:lnTo>
                  <a:pt x="1281" y="1686"/>
                </a:lnTo>
                <a:lnTo>
                  <a:pt x="1282" y="1686"/>
                </a:lnTo>
                <a:lnTo>
                  <a:pt x="1283" y="1686"/>
                </a:lnTo>
                <a:lnTo>
                  <a:pt x="1285" y="1686"/>
                </a:lnTo>
                <a:lnTo>
                  <a:pt x="1286" y="1686"/>
                </a:lnTo>
                <a:lnTo>
                  <a:pt x="1287" y="1686"/>
                </a:lnTo>
                <a:lnTo>
                  <a:pt x="1287" y="1684"/>
                </a:lnTo>
                <a:lnTo>
                  <a:pt x="1287" y="1684"/>
                </a:lnTo>
                <a:lnTo>
                  <a:pt x="1287" y="1677"/>
                </a:lnTo>
                <a:lnTo>
                  <a:pt x="1287" y="1676"/>
                </a:lnTo>
                <a:lnTo>
                  <a:pt x="1289" y="1676"/>
                </a:lnTo>
                <a:lnTo>
                  <a:pt x="1289" y="1671"/>
                </a:lnTo>
                <a:lnTo>
                  <a:pt x="1290" y="1669"/>
                </a:lnTo>
                <a:lnTo>
                  <a:pt x="1292" y="1673"/>
                </a:lnTo>
                <a:lnTo>
                  <a:pt x="1292" y="1676"/>
                </a:lnTo>
                <a:lnTo>
                  <a:pt x="1294" y="1675"/>
                </a:lnTo>
                <a:lnTo>
                  <a:pt x="1294" y="1677"/>
                </a:lnTo>
                <a:lnTo>
                  <a:pt x="1294" y="1683"/>
                </a:lnTo>
                <a:lnTo>
                  <a:pt x="1296" y="1683"/>
                </a:lnTo>
                <a:lnTo>
                  <a:pt x="1297" y="1683"/>
                </a:lnTo>
                <a:lnTo>
                  <a:pt x="1298" y="1683"/>
                </a:lnTo>
                <a:lnTo>
                  <a:pt x="1300" y="1686"/>
                </a:lnTo>
                <a:lnTo>
                  <a:pt x="1300" y="1688"/>
                </a:lnTo>
                <a:lnTo>
                  <a:pt x="1301" y="1687"/>
                </a:lnTo>
                <a:lnTo>
                  <a:pt x="1301" y="1688"/>
                </a:lnTo>
                <a:lnTo>
                  <a:pt x="1301" y="1690"/>
                </a:lnTo>
                <a:lnTo>
                  <a:pt x="1300" y="1690"/>
                </a:lnTo>
                <a:lnTo>
                  <a:pt x="1297" y="1690"/>
                </a:lnTo>
                <a:lnTo>
                  <a:pt x="1297" y="1695"/>
                </a:lnTo>
                <a:lnTo>
                  <a:pt x="1298" y="1697"/>
                </a:lnTo>
                <a:lnTo>
                  <a:pt x="1297" y="1697"/>
                </a:lnTo>
                <a:lnTo>
                  <a:pt x="1296" y="1697"/>
                </a:lnTo>
                <a:lnTo>
                  <a:pt x="1293" y="1697"/>
                </a:lnTo>
                <a:lnTo>
                  <a:pt x="1290" y="1697"/>
                </a:lnTo>
                <a:lnTo>
                  <a:pt x="1293" y="1702"/>
                </a:lnTo>
                <a:lnTo>
                  <a:pt x="1293" y="1703"/>
                </a:lnTo>
                <a:lnTo>
                  <a:pt x="1293" y="1705"/>
                </a:lnTo>
                <a:lnTo>
                  <a:pt x="1290" y="1705"/>
                </a:lnTo>
                <a:lnTo>
                  <a:pt x="1292" y="1707"/>
                </a:lnTo>
                <a:lnTo>
                  <a:pt x="1289" y="1707"/>
                </a:lnTo>
                <a:lnTo>
                  <a:pt x="1289" y="1705"/>
                </a:lnTo>
                <a:lnTo>
                  <a:pt x="1287" y="1705"/>
                </a:lnTo>
                <a:lnTo>
                  <a:pt x="1287" y="1707"/>
                </a:lnTo>
                <a:lnTo>
                  <a:pt x="1287" y="1710"/>
                </a:lnTo>
                <a:lnTo>
                  <a:pt x="1289" y="1710"/>
                </a:lnTo>
                <a:lnTo>
                  <a:pt x="1290" y="1710"/>
                </a:lnTo>
                <a:lnTo>
                  <a:pt x="1292" y="1709"/>
                </a:lnTo>
                <a:lnTo>
                  <a:pt x="1292" y="1710"/>
                </a:lnTo>
                <a:lnTo>
                  <a:pt x="1292" y="1714"/>
                </a:lnTo>
                <a:lnTo>
                  <a:pt x="1290" y="1714"/>
                </a:lnTo>
                <a:lnTo>
                  <a:pt x="1287" y="1714"/>
                </a:lnTo>
                <a:lnTo>
                  <a:pt x="1287" y="1714"/>
                </a:lnTo>
                <a:lnTo>
                  <a:pt x="1286" y="1714"/>
                </a:lnTo>
                <a:lnTo>
                  <a:pt x="1286" y="1717"/>
                </a:lnTo>
                <a:lnTo>
                  <a:pt x="1286" y="1720"/>
                </a:lnTo>
                <a:lnTo>
                  <a:pt x="1285" y="1720"/>
                </a:lnTo>
                <a:lnTo>
                  <a:pt x="1283" y="1717"/>
                </a:lnTo>
                <a:lnTo>
                  <a:pt x="1283" y="1714"/>
                </a:lnTo>
                <a:lnTo>
                  <a:pt x="1283" y="1711"/>
                </a:lnTo>
                <a:lnTo>
                  <a:pt x="1282" y="1711"/>
                </a:lnTo>
                <a:lnTo>
                  <a:pt x="1282" y="1716"/>
                </a:lnTo>
                <a:lnTo>
                  <a:pt x="1282" y="1717"/>
                </a:lnTo>
                <a:lnTo>
                  <a:pt x="1282" y="1720"/>
                </a:lnTo>
                <a:lnTo>
                  <a:pt x="1281" y="1718"/>
                </a:lnTo>
                <a:lnTo>
                  <a:pt x="1278" y="1718"/>
                </a:lnTo>
                <a:lnTo>
                  <a:pt x="1278" y="1720"/>
                </a:lnTo>
                <a:lnTo>
                  <a:pt x="1279" y="1721"/>
                </a:lnTo>
                <a:lnTo>
                  <a:pt x="1282" y="1721"/>
                </a:lnTo>
                <a:lnTo>
                  <a:pt x="1282" y="1721"/>
                </a:lnTo>
                <a:lnTo>
                  <a:pt x="1283" y="1722"/>
                </a:lnTo>
                <a:lnTo>
                  <a:pt x="1283" y="1724"/>
                </a:lnTo>
                <a:lnTo>
                  <a:pt x="1286" y="1724"/>
                </a:lnTo>
                <a:lnTo>
                  <a:pt x="1287" y="1724"/>
                </a:lnTo>
                <a:lnTo>
                  <a:pt x="1287" y="1726"/>
                </a:lnTo>
                <a:lnTo>
                  <a:pt x="1286" y="1726"/>
                </a:lnTo>
                <a:lnTo>
                  <a:pt x="1285" y="1726"/>
                </a:lnTo>
                <a:lnTo>
                  <a:pt x="1283" y="1725"/>
                </a:lnTo>
                <a:lnTo>
                  <a:pt x="1281" y="1725"/>
                </a:lnTo>
                <a:lnTo>
                  <a:pt x="1279" y="1726"/>
                </a:lnTo>
                <a:lnTo>
                  <a:pt x="1279" y="1725"/>
                </a:lnTo>
                <a:lnTo>
                  <a:pt x="1278" y="1722"/>
                </a:lnTo>
                <a:lnTo>
                  <a:pt x="1275" y="1722"/>
                </a:lnTo>
                <a:lnTo>
                  <a:pt x="1275" y="1724"/>
                </a:lnTo>
                <a:lnTo>
                  <a:pt x="1275" y="1726"/>
                </a:lnTo>
                <a:lnTo>
                  <a:pt x="1278" y="1726"/>
                </a:lnTo>
                <a:lnTo>
                  <a:pt x="1278" y="1728"/>
                </a:lnTo>
                <a:lnTo>
                  <a:pt x="1278" y="1729"/>
                </a:lnTo>
                <a:lnTo>
                  <a:pt x="1277" y="1729"/>
                </a:lnTo>
                <a:lnTo>
                  <a:pt x="1274" y="1728"/>
                </a:lnTo>
                <a:lnTo>
                  <a:pt x="1274" y="1729"/>
                </a:lnTo>
                <a:lnTo>
                  <a:pt x="1274" y="1732"/>
                </a:lnTo>
                <a:lnTo>
                  <a:pt x="1274" y="1735"/>
                </a:lnTo>
                <a:lnTo>
                  <a:pt x="1275" y="1735"/>
                </a:lnTo>
                <a:lnTo>
                  <a:pt x="1277" y="1735"/>
                </a:lnTo>
                <a:lnTo>
                  <a:pt x="1278" y="1735"/>
                </a:lnTo>
                <a:lnTo>
                  <a:pt x="1281" y="1735"/>
                </a:lnTo>
                <a:lnTo>
                  <a:pt x="1282" y="1735"/>
                </a:lnTo>
                <a:lnTo>
                  <a:pt x="1283" y="1733"/>
                </a:lnTo>
                <a:lnTo>
                  <a:pt x="1285" y="1733"/>
                </a:lnTo>
                <a:lnTo>
                  <a:pt x="1285" y="1732"/>
                </a:lnTo>
                <a:lnTo>
                  <a:pt x="1286" y="1731"/>
                </a:lnTo>
                <a:lnTo>
                  <a:pt x="1287" y="1731"/>
                </a:lnTo>
                <a:lnTo>
                  <a:pt x="1287" y="1729"/>
                </a:lnTo>
                <a:lnTo>
                  <a:pt x="1287" y="1728"/>
                </a:lnTo>
                <a:lnTo>
                  <a:pt x="1287" y="1728"/>
                </a:lnTo>
                <a:lnTo>
                  <a:pt x="1287" y="1726"/>
                </a:lnTo>
                <a:lnTo>
                  <a:pt x="1289" y="1726"/>
                </a:lnTo>
                <a:lnTo>
                  <a:pt x="1292" y="1726"/>
                </a:lnTo>
                <a:lnTo>
                  <a:pt x="1292" y="1731"/>
                </a:lnTo>
                <a:lnTo>
                  <a:pt x="1289" y="1731"/>
                </a:lnTo>
                <a:lnTo>
                  <a:pt x="1290" y="1733"/>
                </a:lnTo>
                <a:lnTo>
                  <a:pt x="1292" y="1733"/>
                </a:lnTo>
                <a:lnTo>
                  <a:pt x="1293" y="1733"/>
                </a:lnTo>
                <a:lnTo>
                  <a:pt x="1293" y="1731"/>
                </a:lnTo>
                <a:lnTo>
                  <a:pt x="1296" y="1729"/>
                </a:lnTo>
                <a:lnTo>
                  <a:pt x="1297" y="1729"/>
                </a:lnTo>
                <a:lnTo>
                  <a:pt x="1298" y="1729"/>
                </a:lnTo>
                <a:lnTo>
                  <a:pt x="1298" y="1726"/>
                </a:lnTo>
                <a:lnTo>
                  <a:pt x="1297" y="1726"/>
                </a:lnTo>
                <a:lnTo>
                  <a:pt x="1297" y="1725"/>
                </a:lnTo>
                <a:lnTo>
                  <a:pt x="1296" y="1722"/>
                </a:lnTo>
                <a:lnTo>
                  <a:pt x="1296" y="1721"/>
                </a:lnTo>
                <a:lnTo>
                  <a:pt x="1296" y="1720"/>
                </a:lnTo>
                <a:lnTo>
                  <a:pt x="1297" y="1720"/>
                </a:lnTo>
                <a:lnTo>
                  <a:pt x="1298" y="1721"/>
                </a:lnTo>
                <a:lnTo>
                  <a:pt x="1298" y="1722"/>
                </a:lnTo>
                <a:lnTo>
                  <a:pt x="1300" y="1722"/>
                </a:lnTo>
                <a:lnTo>
                  <a:pt x="1300" y="1725"/>
                </a:lnTo>
                <a:lnTo>
                  <a:pt x="1300" y="1726"/>
                </a:lnTo>
                <a:lnTo>
                  <a:pt x="1301" y="1729"/>
                </a:lnTo>
                <a:lnTo>
                  <a:pt x="1301" y="1732"/>
                </a:lnTo>
                <a:lnTo>
                  <a:pt x="1301" y="1733"/>
                </a:lnTo>
                <a:lnTo>
                  <a:pt x="1301" y="1736"/>
                </a:lnTo>
                <a:lnTo>
                  <a:pt x="1300" y="1736"/>
                </a:lnTo>
                <a:lnTo>
                  <a:pt x="1298" y="1737"/>
                </a:lnTo>
                <a:lnTo>
                  <a:pt x="1297" y="1737"/>
                </a:lnTo>
                <a:lnTo>
                  <a:pt x="1297" y="1733"/>
                </a:lnTo>
                <a:lnTo>
                  <a:pt x="1296" y="1733"/>
                </a:lnTo>
                <a:lnTo>
                  <a:pt x="1296" y="1737"/>
                </a:lnTo>
                <a:lnTo>
                  <a:pt x="1294" y="1737"/>
                </a:lnTo>
                <a:lnTo>
                  <a:pt x="1293" y="1737"/>
                </a:lnTo>
                <a:lnTo>
                  <a:pt x="1293" y="1740"/>
                </a:lnTo>
                <a:lnTo>
                  <a:pt x="1293" y="1741"/>
                </a:lnTo>
                <a:lnTo>
                  <a:pt x="1292" y="1741"/>
                </a:lnTo>
                <a:lnTo>
                  <a:pt x="1292" y="1740"/>
                </a:lnTo>
                <a:lnTo>
                  <a:pt x="1292" y="1737"/>
                </a:lnTo>
                <a:lnTo>
                  <a:pt x="1292" y="1735"/>
                </a:lnTo>
                <a:lnTo>
                  <a:pt x="1290" y="1735"/>
                </a:lnTo>
                <a:lnTo>
                  <a:pt x="1289" y="1735"/>
                </a:lnTo>
                <a:lnTo>
                  <a:pt x="1289" y="1737"/>
                </a:lnTo>
                <a:lnTo>
                  <a:pt x="1287" y="1737"/>
                </a:lnTo>
                <a:lnTo>
                  <a:pt x="1287" y="1735"/>
                </a:lnTo>
                <a:lnTo>
                  <a:pt x="1286" y="1735"/>
                </a:lnTo>
                <a:lnTo>
                  <a:pt x="1285" y="1735"/>
                </a:lnTo>
                <a:lnTo>
                  <a:pt x="1285" y="1736"/>
                </a:lnTo>
                <a:lnTo>
                  <a:pt x="1283" y="1736"/>
                </a:lnTo>
                <a:lnTo>
                  <a:pt x="1283" y="1737"/>
                </a:lnTo>
                <a:lnTo>
                  <a:pt x="1282" y="1739"/>
                </a:lnTo>
                <a:lnTo>
                  <a:pt x="1279" y="1739"/>
                </a:lnTo>
                <a:lnTo>
                  <a:pt x="1278" y="1739"/>
                </a:lnTo>
                <a:lnTo>
                  <a:pt x="1277" y="1739"/>
                </a:lnTo>
                <a:lnTo>
                  <a:pt x="1277" y="1736"/>
                </a:lnTo>
                <a:lnTo>
                  <a:pt x="1274" y="1736"/>
                </a:lnTo>
                <a:lnTo>
                  <a:pt x="1274" y="1739"/>
                </a:lnTo>
                <a:lnTo>
                  <a:pt x="1277" y="1739"/>
                </a:lnTo>
                <a:lnTo>
                  <a:pt x="1277" y="1740"/>
                </a:lnTo>
                <a:lnTo>
                  <a:pt x="1277" y="1741"/>
                </a:lnTo>
                <a:lnTo>
                  <a:pt x="1278" y="1744"/>
                </a:lnTo>
                <a:lnTo>
                  <a:pt x="1278" y="1746"/>
                </a:lnTo>
                <a:lnTo>
                  <a:pt x="1278" y="1747"/>
                </a:lnTo>
                <a:lnTo>
                  <a:pt x="1278" y="1748"/>
                </a:lnTo>
                <a:lnTo>
                  <a:pt x="1277" y="1748"/>
                </a:lnTo>
                <a:lnTo>
                  <a:pt x="1274" y="1748"/>
                </a:lnTo>
                <a:lnTo>
                  <a:pt x="1274" y="1750"/>
                </a:lnTo>
                <a:lnTo>
                  <a:pt x="1274" y="1752"/>
                </a:lnTo>
                <a:lnTo>
                  <a:pt x="1275" y="1754"/>
                </a:lnTo>
                <a:lnTo>
                  <a:pt x="1275" y="1754"/>
                </a:lnTo>
                <a:lnTo>
                  <a:pt x="1273" y="1754"/>
                </a:lnTo>
                <a:lnTo>
                  <a:pt x="1268" y="1755"/>
                </a:lnTo>
                <a:lnTo>
                  <a:pt x="1264" y="1754"/>
                </a:lnTo>
                <a:lnTo>
                  <a:pt x="1259" y="1752"/>
                </a:lnTo>
                <a:lnTo>
                  <a:pt x="1255" y="1751"/>
                </a:lnTo>
                <a:lnTo>
                  <a:pt x="1255" y="1750"/>
                </a:lnTo>
                <a:lnTo>
                  <a:pt x="1255" y="1748"/>
                </a:lnTo>
                <a:lnTo>
                  <a:pt x="1256" y="1747"/>
                </a:lnTo>
                <a:lnTo>
                  <a:pt x="1258" y="1747"/>
                </a:lnTo>
                <a:lnTo>
                  <a:pt x="1258" y="1746"/>
                </a:lnTo>
                <a:lnTo>
                  <a:pt x="1258" y="1744"/>
                </a:lnTo>
                <a:lnTo>
                  <a:pt x="1259" y="1743"/>
                </a:lnTo>
                <a:lnTo>
                  <a:pt x="1258" y="1743"/>
                </a:lnTo>
                <a:lnTo>
                  <a:pt x="1260" y="1740"/>
                </a:lnTo>
                <a:lnTo>
                  <a:pt x="1262" y="1737"/>
                </a:lnTo>
                <a:lnTo>
                  <a:pt x="1262" y="1736"/>
                </a:lnTo>
                <a:lnTo>
                  <a:pt x="1262" y="1735"/>
                </a:lnTo>
                <a:lnTo>
                  <a:pt x="1263" y="1735"/>
                </a:lnTo>
                <a:lnTo>
                  <a:pt x="1263" y="1733"/>
                </a:lnTo>
                <a:lnTo>
                  <a:pt x="1263" y="1732"/>
                </a:lnTo>
                <a:lnTo>
                  <a:pt x="1264" y="1732"/>
                </a:lnTo>
                <a:lnTo>
                  <a:pt x="1264" y="1731"/>
                </a:lnTo>
                <a:lnTo>
                  <a:pt x="1264" y="1729"/>
                </a:lnTo>
                <a:lnTo>
                  <a:pt x="1266" y="1728"/>
                </a:lnTo>
                <a:lnTo>
                  <a:pt x="1266" y="1726"/>
                </a:lnTo>
                <a:lnTo>
                  <a:pt x="1266" y="1725"/>
                </a:lnTo>
                <a:lnTo>
                  <a:pt x="1267" y="1722"/>
                </a:lnTo>
                <a:lnTo>
                  <a:pt x="1267" y="1721"/>
                </a:lnTo>
                <a:lnTo>
                  <a:pt x="1267" y="1721"/>
                </a:lnTo>
                <a:lnTo>
                  <a:pt x="1267" y="1720"/>
                </a:lnTo>
                <a:lnTo>
                  <a:pt x="1267" y="1718"/>
                </a:lnTo>
                <a:lnTo>
                  <a:pt x="1267" y="1717"/>
                </a:lnTo>
                <a:lnTo>
                  <a:pt x="1267" y="1716"/>
                </a:lnTo>
                <a:lnTo>
                  <a:pt x="1267" y="1714"/>
                </a:lnTo>
                <a:lnTo>
                  <a:pt x="1267" y="1713"/>
                </a:lnTo>
                <a:lnTo>
                  <a:pt x="1275" y="1714"/>
                </a:lnTo>
                <a:lnTo>
                  <a:pt x="1275" y="1716"/>
                </a:lnTo>
                <a:lnTo>
                  <a:pt x="1277" y="1717"/>
                </a:lnTo>
                <a:lnTo>
                  <a:pt x="1275" y="1714"/>
                </a:lnTo>
                <a:lnTo>
                  <a:pt x="1274" y="1710"/>
                </a:lnTo>
                <a:lnTo>
                  <a:pt x="1271" y="1711"/>
                </a:lnTo>
                <a:lnTo>
                  <a:pt x="1270" y="1711"/>
                </a:lnTo>
                <a:lnTo>
                  <a:pt x="1267" y="1711"/>
                </a:lnTo>
                <a:lnTo>
                  <a:pt x="1253" y="1713"/>
                </a:lnTo>
                <a:lnTo>
                  <a:pt x="1253" y="1716"/>
                </a:lnTo>
                <a:lnTo>
                  <a:pt x="1253" y="1717"/>
                </a:lnTo>
                <a:lnTo>
                  <a:pt x="1253" y="1720"/>
                </a:lnTo>
                <a:lnTo>
                  <a:pt x="1252" y="1721"/>
                </a:lnTo>
                <a:lnTo>
                  <a:pt x="1251" y="1722"/>
                </a:lnTo>
                <a:lnTo>
                  <a:pt x="1249" y="1724"/>
                </a:lnTo>
                <a:lnTo>
                  <a:pt x="1248" y="1726"/>
                </a:lnTo>
                <a:lnTo>
                  <a:pt x="1245" y="1729"/>
                </a:lnTo>
                <a:lnTo>
                  <a:pt x="1243" y="1732"/>
                </a:lnTo>
                <a:lnTo>
                  <a:pt x="1240" y="1735"/>
                </a:lnTo>
                <a:lnTo>
                  <a:pt x="1237" y="1737"/>
                </a:lnTo>
                <a:lnTo>
                  <a:pt x="1234" y="1740"/>
                </a:lnTo>
                <a:lnTo>
                  <a:pt x="1233" y="1743"/>
                </a:lnTo>
                <a:lnTo>
                  <a:pt x="1230" y="1744"/>
                </a:lnTo>
                <a:lnTo>
                  <a:pt x="1229" y="1747"/>
                </a:lnTo>
                <a:lnTo>
                  <a:pt x="1226" y="1748"/>
                </a:lnTo>
                <a:lnTo>
                  <a:pt x="1225" y="1751"/>
                </a:lnTo>
                <a:lnTo>
                  <a:pt x="1224" y="1751"/>
                </a:lnTo>
                <a:lnTo>
                  <a:pt x="1249" y="1754"/>
                </a:lnTo>
                <a:lnTo>
                  <a:pt x="1249" y="1754"/>
                </a:lnTo>
                <a:lnTo>
                  <a:pt x="1248" y="1754"/>
                </a:lnTo>
                <a:lnTo>
                  <a:pt x="1248" y="1755"/>
                </a:lnTo>
                <a:lnTo>
                  <a:pt x="1245" y="1755"/>
                </a:lnTo>
                <a:lnTo>
                  <a:pt x="1245" y="1756"/>
                </a:lnTo>
                <a:lnTo>
                  <a:pt x="1244" y="1758"/>
                </a:lnTo>
                <a:lnTo>
                  <a:pt x="1243" y="1758"/>
                </a:lnTo>
                <a:lnTo>
                  <a:pt x="1241" y="1759"/>
                </a:lnTo>
                <a:lnTo>
                  <a:pt x="1240" y="1759"/>
                </a:lnTo>
                <a:lnTo>
                  <a:pt x="1237" y="1762"/>
                </a:lnTo>
                <a:lnTo>
                  <a:pt x="1237" y="1763"/>
                </a:lnTo>
                <a:lnTo>
                  <a:pt x="1236" y="1763"/>
                </a:lnTo>
                <a:lnTo>
                  <a:pt x="1234" y="1763"/>
                </a:lnTo>
                <a:lnTo>
                  <a:pt x="1234" y="1765"/>
                </a:lnTo>
                <a:lnTo>
                  <a:pt x="1237" y="1765"/>
                </a:lnTo>
                <a:lnTo>
                  <a:pt x="1239" y="1765"/>
                </a:lnTo>
                <a:lnTo>
                  <a:pt x="1251" y="1763"/>
                </a:lnTo>
                <a:close/>
                <a:moveTo>
                  <a:pt x="1266" y="1697"/>
                </a:moveTo>
                <a:lnTo>
                  <a:pt x="1266" y="1698"/>
                </a:lnTo>
                <a:lnTo>
                  <a:pt x="1270" y="1697"/>
                </a:lnTo>
                <a:lnTo>
                  <a:pt x="1270" y="1694"/>
                </a:lnTo>
                <a:lnTo>
                  <a:pt x="1264" y="1695"/>
                </a:lnTo>
                <a:lnTo>
                  <a:pt x="1264" y="1697"/>
                </a:lnTo>
                <a:lnTo>
                  <a:pt x="1266" y="1697"/>
                </a:lnTo>
                <a:close/>
                <a:moveTo>
                  <a:pt x="1264" y="1703"/>
                </a:moveTo>
                <a:lnTo>
                  <a:pt x="1266" y="1703"/>
                </a:lnTo>
                <a:lnTo>
                  <a:pt x="1266" y="1705"/>
                </a:lnTo>
                <a:lnTo>
                  <a:pt x="1267" y="1705"/>
                </a:lnTo>
                <a:lnTo>
                  <a:pt x="1273" y="1703"/>
                </a:lnTo>
                <a:lnTo>
                  <a:pt x="1274" y="1703"/>
                </a:lnTo>
                <a:lnTo>
                  <a:pt x="1274" y="1705"/>
                </a:lnTo>
                <a:lnTo>
                  <a:pt x="1273" y="1706"/>
                </a:lnTo>
                <a:lnTo>
                  <a:pt x="1267" y="1707"/>
                </a:lnTo>
                <a:lnTo>
                  <a:pt x="1266" y="1707"/>
                </a:lnTo>
                <a:lnTo>
                  <a:pt x="1266" y="1709"/>
                </a:lnTo>
                <a:lnTo>
                  <a:pt x="1267" y="1709"/>
                </a:lnTo>
                <a:lnTo>
                  <a:pt x="1274" y="1707"/>
                </a:lnTo>
                <a:lnTo>
                  <a:pt x="1275" y="1707"/>
                </a:lnTo>
                <a:lnTo>
                  <a:pt x="1277" y="1707"/>
                </a:lnTo>
                <a:lnTo>
                  <a:pt x="1278" y="1707"/>
                </a:lnTo>
                <a:lnTo>
                  <a:pt x="1278" y="1710"/>
                </a:lnTo>
                <a:lnTo>
                  <a:pt x="1279" y="1710"/>
                </a:lnTo>
                <a:lnTo>
                  <a:pt x="1281" y="1710"/>
                </a:lnTo>
                <a:lnTo>
                  <a:pt x="1282" y="1710"/>
                </a:lnTo>
                <a:lnTo>
                  <a:pt x="1283" y="1710"/>
                </a:lnTo>
                <a:lnTo>
                  <a:pt x="1283" y="1707"/>
                </a:lnTo>
                <a:lnTo>
                  <a:pt x="1282" y="1706"/>
                </a:lnTo>
                <a:lnTo>
                  <a:pt x="1282" y="1705"/>
                </a:lnTo>
                <a:lnTo>
                  <a:pt x="1281" y="1705"/>
                </a:lnTo>
                <a:lnTo>
                  <a:pt x="1279" y="1705"/>
                </a:lnTo>
                <a:lnTo>
                  <a:pt x="1278" y="1705"/>
                </a:lnTo>
                <a:lnTo>
                  <a:pt x="1277" y="1705"/>
                </a:lnTo>
                <a:lnTo>
                  <a:pt x="1275" y="1705"/>
                </a:lnTo>
                <a:lnTo>
                  <a:pt x="1275" y="1703"/>
                </a:lnTo>
                <a:lnTo>
                  <a:pt x="1274" y="1701"/>
                </a:lnTo>
                <a:lnTo>
                  <a:pt x="1274" y="1699"/>
                </a:lnTo>
                <a:lnTo>
                  <a:pt x="1274" y="1698"/>
                </a:lnTo>
                <a:lnTo>
                  <a:pt x="1273" y="1698"/>
                </a:lnTo>
                <a:lnTo>
                  <a:pt x="1273" y="1701"/>
                </a:lnTo>
                <a:lnTo>
                  <a:pt x="1271" y="1701"/>
                </a:lnTo>
                <a:lnTo>
                  <a:pt x="1267" y="1702"/>
                </a:lnTo>
                <a:lnTo>
                  <a:pt x="1264" y="1703"/>
                </a:lnTo>
                <a:close/>
                <a:moveTo>
                  <a:pt x="1287" y="1687"/>
                </a:moveTo>
                <a:lnTo>
                  <a:pt x="1286" y="1688"/>
                </a:lnTo>
                <a:lnTo>
                  <a:pt x="1285" y="1688"/>
                </a:lnTo>
                <a:lnTo>
                  <a:pt x="1281" y="1688"/>
                </a:lnTo>
                <a:lnTo>
                  <a:pt x="1279" y="1688"/>
                </a:lnTo>
                <a:lnTo>
                  <a:pt x="1278" y="1688"/>
                </a:lnTo>
                <a:lnTo>
                  <a:pt x="1277" y="1688"/>
                </a:lnTo>
                <a:lnTo>
                  <a:pt x="1273" y="1690"/>
                </a:lnTo>
                <a:lnTo>
                  <a:pt x="1274" y="1694"/>
                </a:lnTo>
                <a:lnTo>
                  <a:pt x="1275" y="1697"/>
                </a:lnTo>
                <a:lnTo>
                  <a:pt x="1279" y="1697"/>
                </a:lnTo>
                <a:lnTo>
                  <a:pt x="1283" y="1697"/>
                </a:lnTo>
                <a:lnTo>
                  <a:pt x="1285" y="1695"/>
                </a:lnTo>
                <a:lnTo>
                  <a:pt x="1285" y="1697"/>
                </a:lnTo>
                <a:lnTo>
                  <a:pt x="1286" y="1703"/>
                </a:lnTo>
                <a:lnTo>
                  <a:pt x="1287" y="1702"/>
                </a:lnTo>
                <a:lnTo>
                  <a:pt x="1290" y="1702"/>
                </a:lnTo>
                <a:lnTo>
                  <a:pt x="1289" y="1697"/>
                </a:lnTo>
                <a:lnTo>
                  <a:pt x="1287" y="1695"/>
                </a:lnTo>
                <a:lnTo>
                  <a:pt x="1290" y="1695"/>
                </a:lnTo>
                <a:lnTo>
                  <a:pt x="1287" y="1687"/>
                </a:lnTo>
                <a:close/>
                <a:moveTo>
                  <a:pt x="1290" y="1684"/>
                </a:moveTo>
                <a:lnTo>
                  <a:pt x="1292" y="1684"/>
                </a:lnTo>
                <a:lnTo>
                  <a:pt x="1292" y="1683"/>
                </a:lnTo>
                <a:lnTo>
                  <a:pt x="1293" y="1683"/>
                </a:lnTo>
                <a:lnTo>
                  <a:pt x="1292" y="1677"/>
                </a:lnTo>
                <a:lnTo>
                  <a:pt x="1289" y="1677"/>
                </a:lnTo>
                <a:lnTo>
                  <a:pt x="1290" y="1684"/>
                </a:lnTo>
                <a:close/>
                <a:moveTo>
                  <a:pt x="1222" y="1638"/>
                </a:moveTo>
                <a:lnTo>
                  <a:pt x="1222" y="1639"/>
                </a:lnTo>
                <a:lnTo>
                  <a:pt x="1222" y="1641"/>
                </a:lnTo>
                <a:lnTo>
                  <a:pt x="1224" y="1641"/>
                </a:lnTo>
                <a:lnTo>
                  <a:pt x="1237" y="1641"/>
                </a:lnTo>
                <a:lnTo>
                  <a:pt x="1237" y="1639"/>
                </a:lnTo>
                <a:lnTo>
                  <a:pt x="1237" y="1637"/>
                </a:lnTo>
                <a:lnTo>
                  <a:pt x="1237" y="1634"/>
                </a:lnTo>
                <a:lnTo>
                  <a:pt x="1232" y="1634"/>
                </a:lnTo>
                <a:lnTo>
                  <a:pt x="1222" y="1634"/>
                </a:lnTo>
                <a:lnTo>
                  <a:pt x="1222" y="1635"/>
                </a:lnTo>
                <a:lnTo>
                  <a:pt x="1222" y="1635"/>
                </a:lnTo>
                <a:lnTo>
                  <a:pt x="1222" y="1637"/>
                </a:lnTo>
                <a:lnTo>
                  <a:pt x="1222" y="1638"/>
                </a:lnTo>
                <a:lnTo>
                  <a:pt x="1222" y="1638"/>
                </a:lnTo>
                <a:close/>
                <a:moveTo>
                  <a:pt x="1343" y="1716"/>
                </a:moveTo>
                <a:lnTo>
                  <a:pt x="1343" y="1717"/>
                </a:lnTo>
                <a:lnTo>
                  <a:pt x="1343" y="1718"/>
                </a:lnTo>
                <a:lnTo>
                  <a:pt x="1343" y="1720"/>
                </a:lnTo>
                <a:lnTo>
                  <a:pt x="1345" y="1718"/>
                </a:lnTo>
                <a:lnTo>
                  <a:pt x="1345" y="1716"/>
                </a:lnTo>
                <a:lnTo>
                  <a:pt x="1343" y="1716"/>
                </a:lnTo>
                <a:close/>
                <a:moveTo>
                  <a:pt x="1198" y="2111"/>
                </a:moveTo>
                <a:lnTo>
                  <a:pt x="1198" y="2114"/>
                </a:lnTo>
                <a:lnTo>
                  <a:pt x="1206" y="2110"/>
                </a:lnTo>
                <a:lnTo>
                  <a:pt x="1219" y="2102"/>
                </a:lnTo>
                <a:lnTo>
                  <a:pt x="1233" y="2092"/>
                </a:lnTo>
                <a:lnTo>
                  <a:pt x="1234" y="2091"/>
                </a:lnTo>
                <a:lnTo>
                  <a:pt x="1240" y="2087"/>
                </a:lnTo>
                <a:lnTo>
                  <a:pt x="1267" y="2069"/>
                </a:lnTo>
                <a:lnTo>
                  <a:pt x="1275" y="2062"/>
                </a:lnTo>
                <a:lnTo>
                  <a:pt x="1283" y="2056"/>
                </a:lnTo>
                <a:lnTo>
                  <a:pt x="1278" y="2054"/>
                </a:lnTo>
                <a:lnTo>
                  <a:pt x="1270" y="2062"/>
                </a:lnTo>
                <a:lnTo>
                  <a:pt x="1263" y="2068"/>
                </a:lnTo>
                <a:lnTo>
                  <a:pt x="1239" y="2084"/>
                </a:lnTo>
                <a:lnTo>
                  <a:pt x="1237" y="2084"/>
                </a:lnTo>
                <a:lnTo>
                  <a:pt x="1237" y="2083"/>
                </a:lnTo>
                <a:lnTo>
                  <a:pt x="1236" y="2083"/>
                </a:lnTo>
                <a:lnTo>
                  <a:pt x="1222" y="2091"/>
                </a:lnTo>
                <a:lnTo>
                  <a:pt x="1217" y="2096"/>
                </a:lnTo>
                <a:lnTo>
                  <a:pt x="1210" y="2101"/>
                </a:lnTo>
                <a:lnTo>
                  <a:pt x="1199" y="2107"/>
                </a:lnTo>
                <a:lnTo>
                  <a:pt x="1196" y="2109"/>
                </a:lnTo>
                <a:lnTo>
                  <a:pt x="1196" y="2110"/>
                </a:lnTo>
                <a:lnTo>
                  <a:pt x="1198" y="2111"/>
                </a:lnTo>
                <a:close/>
                <a:moveTo>
                  <a:pt x="1247" y="2101"/>
                </a:moveTo>
                <a:lnTo>
                  <a:pt x="1275" y="2087"/>
                </a:lnTo>
                <a:lnTo>
                  <a:pt x="1294" y="2079"/>
                </a:lnTo>
                <a:lnTo>
                  <a:pt x="1305" y="2065"/>
                </a:lnTo>
                <a:lnTo>
                  <a:pt x="1294" y="2061"/>
                </a:lnTo>
                <a:lnTo>
                  <a:pt x="1283" y="2075"/>
                </a:lnTo>
                <a:lnTo>
                  <a:pt x="1275" y="2079"/>
                </a:lnTo>
                <a:lnTo>
                  <a:pt x="1243" y="2095"/>
                </a:lnTo>
                <a:lnTo>
                  <a:pt x="1236" y="2099"/>
                </a:lnTo>
                <a:lnTo>
                  <a:pt x="1219" y="2109"/>
                </a:lnTo>
                <a:lnTo>
                  <a:pt x="1215" y="2110"/>
                </a:lnTo>
                <a:lnTo>
                  <a:pt x="1198" y="2117"/>
                </a:lnTo>
                <a:lnTo>
                  <a:pt x="1199" y="2122"/>
                </a:lnTo>
                <a:lnTo>
                  <a:pt x="1219" y="2114"/>
                </a:lnTo>
                <a:lnTo>
                  <a:pt x="1226" y="2110"/>
                </a:lnTo>
                <a:lnTo>
                  <a:pt x="1247" y="2101"/>
                </a:lnTo>
                <a:close/>
                <a:moveTo>
                  <a:pt x="1293" y="2404"/>
                </a:moveTo>
                <a:lnTo>
                  <a:pt x="1292" y="2402"/>
                </a:lnTo>
                <a:lnTo>
                  <a:pt x="1290" y="2405"/>
                </a:lnTo>
                <a:lnTo>
                  <a:pt x="1290" y="2407"/>
                </a:lnTo>
                <a:lnTo>
                  <a:pt x="1290" y="2409"/>
                </a:lnTo>
                <a:lnTo>
                  <a:pt x="1290" y="2411"/>
                </a:lnTo>
                <a:lnTo>
                  <a:pt x="1292" y="2409"/>
                </a:lnTo>
                <a:lnTo>
                  <a:pt x="1293" y="2408"/>
                </a:lnTo>
                <a:lnTo>
                  <a:pt x="1293" y="2405"/>
                </a:lnTo>
                <a:lnTo>
                  <a:pt x="1293" y="2404"/>
                </a:lnTo>
                <a:close/>
                <a:moveTo>
                  <a:pt x="1347" y="2419"/>
                </a:moveTo>
                <a:lnTo>
                  <a:pt x="1346" y="2419"/>
                </a:lnTo>
                <a:lnTo>
                  <a:pt x="1346" y="2420"/>
                </a:lnTo>
                <a:lnTo>
                  <a:pt x="1345" y="2422"/>
                </a:lnTo>
                <a:lnTo>
                  <a:pt x="1345" y="2424"/>
                </a:lnTo>
                <a:lnTo>
                  <a:pt x="1345" y="2426"/>
                </a:lnTo>
                <a:lnTo>
                  <a:pt x="1343" y="2426"/>
                </a:lnTo>
                <a:lnTo>
                  <a:pt x="1343" y="2423"/>
                </a:lnTo>
                <a:lnTo>
                  <a:pt x="1343" y="2422"/>
                </a:lnTo>
                <a:lnTo>
                  <a:pt x="1342" y="2422"/>
                </a:lnTo>
                <a:lnTo>
                  <a:pt x="1340" y="2424"/>
                </a:lnTo>
                <a:lnTo>
                  <a:pt x="1340" y="2426"/>
                </a:lnTo>
                <a:lnTo>
                  <a:pt x="1340" y="2430"/>
                </a:lnTo>
                <a:lnTo>
                  <a:pt x="1339" y="2434"/>
                </a:lnTo>
                <a:lnTo>
                  <a:pt x="1338" y="2435"/>
                </a:lnTo>
                <a:lnTo>
                  <a:pt x="1338" y="2436"/>
                </a:lnTo>
                <a:lnTo>
                  <a:pt x="1339" y="2438"/>
                </a:lnTo>
                <a:lnTo>
                  <a:pt x="1340" y="2436"/>
                </a:lnTo>
                <a:lnTo>
                  <a:pt x="1342" y="2436"/>
                </a:lnTo>
                <a:lnTo>
                  <a:pt x="1343" y="2435"/>
                </a:lnTo>
                <a:lnTo>
                  <a:pt x="1345" y="2434"/>
                </a:lnTo>
                <a:lnTo>
                  <a:pt x="1346" y="2431"/>
                </a:lnTo>
                <a:lnTo>
                  <a:pt x="1347" y="2430"/>
                </a:lnTo>
                <a:lnTo>
                  <a:pt x="1347" y="2428"/>
                </a:lnTo>
                <a:lnTo>
                  <a:pt x="1347" y="2427"/>
                </a:lnTo>
                <a:lnTo>
                  <a:pt x="1349" y="2426"/>
                </a:lnTo>
                <a:lnTo>
                  <a:pt x="1349" y="2424"/>
                </a:lnTo>
                <a:lnTo>
                  <a:pt x="1350" y="2423"/>
                </a:lnTo>
                <a:lnTo>
                  <a:pt x="1351" y="2422"/>
                </a:lnTo>
                <a:lnTo>
                  <a:pt x="1353" y="2420"/>
                </a:lnTo>
                <a:lnTo>
                  <a:pt x="1351" y="2419"/>
                </a:lnTo>
                <a:lnTo>
                  <a:pt x="1349" y="2419"/>
                </a:lnTo>
                <a:lnTo>
                  <a:pt x="1347" y="2419"/>
                </a:lnTo>
                <a:close/>
                <a:moveTo>
                  <a:pt x="1362" y="2109"/>
                </a:moveTo>
                <a:lnTo>
                  <a:pt x="1361" y="2105"/>
                </a:lnTo>
                <a:lnTo>
                  <a:pt x="1358" y="2099"/>
                </a:lnTo>
                <a:lnTo>
                  <a:pt x="1353" y="2090"/>
                </a:lnTo>
                <a:lnTo>
                  <a:pt x="1347" y="2084"/>
                </a:lnTo>
                <a:lnTo>
                  <a:pt x="1343" y="2080"/>
                </a:lnTo>
                <a:lnTo>
                  <a:pt x="1339" y="2077"/>
                </a:lnTo>
                <a:lnTo>
                  <a:pt x="1335" y="2076"/>
                </a:lnTo>
                <a:lnTo>
                  <a:pt x="1331" y="2073"/>
                </a:lnTo>
                <a:lnTo>
                  <a:pt x="1321" y="2071"/>
                </a:lnTo>
                <a:lnTo>
                  <a:pt x="1315" y="2084"/>
                </a:lnTo>
                <a:lnTo>
                  <a:pt x="1313" y="2084"/>
                </a:lnTo>
                <a:lnTo>
                  <a:pt x="1313" y="2086"/>
                </a:lnTo>
                <a:lnTo>
                  <a:pt x="1313" y="2087"/>
                </a:lnTo>
                <a:lnTo>
                  <a:pt x="1312" y="2087"/>
                </a:lnTo>
                <a:lnTo>
                  <a:pt x="1312" y="2088"/>
                </a:lnTo>
                <a:lnTo>
                  <a:pt x="1312" y="2090"/>
                </a:lnTo>
                <a:lnTo>
                  <a:pt x="1275" y="2103"/>
                </a:lnTo>
                <a:lnTo>
                  <a:pt x="1259" y="2110"/>
                </a:lnTo>
                <a:lnTo>
                  <a:pt x="1255" y="2110"/>
                </a:lnTo>
                <a:lnTo>
                  <a:pt x="1249" y="2111"/>
                </a:lnTo>
                <a:lnTo>
                  <a:pt x="1249" y="2113"/>
                </a:lnTo>
                <a:lnTo>
                  <a:pt x="1251" y="2113"/>
                </a:lnTo>
                <a:lnTo>
                  <a:pt x="1251" y="2114"/>
                </a:lnTo>
                <a:lnTo>
                  <a:pt x="1253" y="2114"/>
                </a:lnTo>
                <a:lnTo>
                  <a:pt x="1275" y="2113"/>
                </a:lnTo>
                <a:lnTo>
                  <a:pt x="1289" y="2113"/>
                </a:lnTo>
                <a:lnTo>
                  <a:pt x="1306" y="2111"/>
                </a:lnTo>
                <a:lnTo>
                  <a:pt x="1309" y="2111"/>
                </a:lnTo>
                <a:lnTo>
                  <a:pt x="1317" y="2111"/>
                </a:lnTo>
                <a:lnTo>
                  <a:pt x="1330" y="2110"/>
                </a:lnTo>
                <a:lnTo>
                  <a:pt x="1350" y="2110"/>
                </a:lnTo>
                <a:lnTo>
                  <a:pt x="1362" y="2109"/>
                </a:lnTo>
                <a:close/>
                <a:moveTo>
                  <a:pt x="1393" y="2271"/>
                </a:moveTo>
                <a:lnTo>
                  <a:pt x="1383" y="2272"/>
                </a:lnTo>
                <a:lnTo>
                  <a:pt x="1388" y="2271"/>
                </a:lnTo>
                <a:lnTo>
                  <a:pt x="1387" y="2268"/>
                </a:lnTo>
                <a:lnTo>
                  <a:pt x="1385" y="2268"/>
                </a:lnTo>
                <a:lnTo>
                  <a:pt x="1383" y="2268"/>
                </a:lnTo>
                <a:lnTo>
                  <a:pt x="1381" y="2268"/>
                </a:lnTo>
                <a:lnTo>
                  <a:pt x="1361" y="2269"/>
                </a:lnTo>
                <a:lnTo>
                  <a:pt x="1361" y="2272"/>
                </a:lnTo>
                <a:lnTo>
                  <a:pt x="1380" y="2271"/>
                </a:lnTo>
                <a:lnTo>
                  <a:pt x="1383" y="2271"/>
                </a:lnTo>
                <a:lnTo>
                  <a:pt x="1383" y="2272"/>
                </a:lnTo>
                <a:lnTo>
                  <a:pt x="1383" y="2273"/>
                </a:lnTo>
                <a:lnTo>
                  <a:pt x="1381" y="2277"/>
                </a:lnTo>
                <a:lnTo>
                  <a:pt x="1385" y="2277"/>
                </a:lnTo>
                <a:lnTo>
                  <a:pt x="1393" y="2277"/>
                </a:lnTo>
                <a:lnTo>
                  <a:pt x="1393" y="2271"/>
                </a:lnTo>
                <a:close/>
                <a:moveTo>
                  <a:pt x="1393" y="2260"/>
                </a:moveTo>
                <a:lnTo>
                  <a:pt x="1389" y="2260"/>
                </a:lnTo>
                <a:lnTo>
                  <a:pt x="1387" y="2260"/>
                </a:lnTo>
                <a:lnTo>
                  <a:pt x="1384" y="2260"/>
                </a:lnTo>
                <a:lnTo>
                  <a:pt x="1381" y="2260"/>
                </a:lnTo>
                <a:lnTo>
                  <a:pt x="1361" y="2262"/>
                </a:lnTo>
                <a:lnTo>
                  <a:pt x="1361" y="2265"/>
                </a:lnTo>
                <a:lnTo>
                  <a:pt x="1361" y="2266"/>
                </a:lnTo>
                <a:lnTo>
                  <a:pt x="1381" y="2264"/>
                </a:lnTo>
                <a:lnTo>
                  <a:pt x="1384" y="2264"/>
                </a:lnTo>
                <a:lnTo>
                  <a:pt x="1393" y="2264"/>
                </a:lnTo>
                <a:lnTo>
                  <a:pt x="1393" y="2260"/>
                </a:lnTo>
                <a:close/>
                <a:moveTo>
                  <a:pt x="1383" y="2245"/>
                </a:moveTo>
                <a:lnTo>
                  <a:pt x="1383" y="2245"/>
                </a:lnTo>
                <a:lnTo>
                  <a:pt x="1383" y="2243"/>
                </a:lnTo>
                <a:lnTo>
                  <a:pt x="1383" y="2242"/>
                </a:lnTo>
                <a:lnTo>
                  <a:pt x="1383" y="2241"/>
                </a:lnTo>
                <a:lnTo>
                  <a:pt x="1383" y="2239"/>
                </a:lnTo>
                <a:lnTo>
                  <a:pt x="1381" y="2239"/>
                </a:lnTo>
                <a:lnTo>
                  <a:pt x="1361" y="2239"/>
                </a:lnTo>
                <a:lnTo>
                  <a:pt x="1361" y="2250"/>
                </a:lnTo>
                <a:lnTo>
                  <a:pt x="1381" y="2250"/>
                </a:lnTo>
                <a:lnTo>
                  <a:pt x="1387" y="2250"/>
                </a:lnTo>
                <a:lnTo>
                  <a:pt x="1387" y="2249"/>
                </a:lnTo>
                <a:lnTo>
                  <a:pt x="1385" y="2249"/>
                </a:lnTo>
                <a:lnTo>
                  <a:pt x="1385" y="2247"/>
                </a:lnTo>
                <a:lnTo>
                  <a:pt x="1384" y="2247"/>
                </a:lnTo>
                <a:lnTo>
                  <a:pt x="1384" y="2246"/>
                </a:lnTo>
                <a:lnTo>
                  <a:pt x="1383" y="2245"/>
                </a:lnTo>
                <a:close/>
                <a:moveTo>
                  <a:pt x="1520" y="2295"/>
                </a:moveTo>
                <a:lnTo>
                  <a:pt x="1519" y="2295"/>
                </a:lnTo>
                <a:lnTo>
                  <a:pt x="1517" y="2296"/>
                </a:lnTo>
                <a:lnTo>
                  <a:pt x="1516" y="2294"/>
                </a:lnTo>
                <a:lnTo>
                  <a:pt x="1514" y="2295"/>
                </a:lnTo>
                <a:lnTo>
                  <a:pt x="1514" y="2294"/>
                </a:lnTo>
                <a:lnTo>
                  <a:pt x="1514" y="2292"/>
                </a:lnTo>
                <a:lnTo>
                  <a:pt x="1513" y="2290"/>
                </a:lnTo>
                <a:lnTo>
                  <a:pt x="1512" y="2287"/>
                </a:lnTo>
                <a:lnTo>
                  <a:pt x="1508" y="2288"/>
                </a:lnTo>
                <a:lnTo>
                  <a:pt x="1510" y="2291"/>
                </a:lnTo>
                <a:lnTo>
                  <a:pt x="1508" y="2292"/>
                </a:lnTo>
                <a:lnTo>
                  <a:pt x="1509" y="2295"/>
                </a:lnTo>
                <a:lnTo>
                  <a:pt x="1510" y="2298"/>
                </a:lnTo>
                <a:lnTo>
                  <a:pt x="1512" y="2299"/>
                </a:lnTo>
                <a:lnTo>
                  <a:pt x="1512" y="2300"/>
                </a:lnTo>
                <a:lnTo>
                  <a:pt x="1514" y="2303"/>
                </a:lnTo>
                <a:lnTo>
                  <a:pt x="1514" y="2305"/>
                </a:lnTo>
                <a:lnTo>
                  <a:pt x="1516" y="2305"/>
                </a:lnTo>
                <a:lnTo>
                  <a:pt x="1516" y="2306"/>
                </a:lnTo>
                <a:lnTo>
                  <a:pt x="1516" y="2307"/>
                </a:lnTo>
                <a:lnTo>
                  <a:pt x="1517" y="2305"/>
                </a:lnTo>
                <a:lnTo>
                  <a:pt x="1519" y="2305"/>
                </a:lnTo>
                <a:lnTo>
                  <a:pt x="1520" y="2303"/>
                </a:lnTo>
                <a:lnTo>
                  <a:pt x="1519" y="2302"/>
                </a:lnTo>
                <a:lnTo>
                  <a:pt x="1517" y="2299"/>
                </a:lnTo>
                <a:lnTo>
                  <a:pt x="1520" y="2298"/>
                </a:lnTo>
                <a:lnTo>
                  <a:pt x="1520" y="2295"/>
                </a:lnTo>
                <a:close/>
                <a:moveTo>
                  <a:pt x="1535" y="2237"/>
                </a:moveTo>
                <a:lnTo>
                  <a:pt x="1540" y="2235"/>
                </a:lnTo>
                <a:lnTo>
                  <a:pt x="1546" y="2235"/>
                </a:lnTo>
                <a:lnTo>
                  <a:pt x="1548" y="2234"/>
                </a:lnTo>
                <a:lnTo>
                  <a:pt x="1547" y="2230"/>
                </a:lnTo>
                <a:lnTo>
                  <a:pt x="1544" y="2224"/>
                </a:lnTo>
                <a:lnTo>
                  <a:pt x="1544" y="2222"/>
                </a:lnTo>
                <a:lnTo>
                  <a:pt x="1543" y="2220"/>
                </a:lnTo>
                <a:lnTo>
                  <a:pt x="1543" y="2219"/>
                </a:lnTo>
                <a:lnTo>
                  <a:pt x="1542" y="2216"/>
                </a:lnTo>
                <a:lnTo>
                  <a:pt x="1544" y="2216"/>
                </a:lnTo>
                <a:lnTo>
                  <a:pt x="1544" y="2219"/>
                </a:lnTo>
                <a:lnTo>
                  <a:pt x="1546" y="2222"/>
                </a:lnTo>
                <a:lnTo>
                  <a:pt x="1547" y="2224"/>
                </a:lnTo>
                <a:lnTo>
                  <a:pt x="1548" y="2230"/>
                </a:lnTo>
                <a:lnTo>
                  <a:pt x="1550" y="2234"/>
                </a:lnTo>
                <a:lnTo>
                  <a:pt x="1550" y="2234"/>
                </a:lnTo>
                <a:lnTo>
                  <a:pt x="1553" y="2234"/>
                </a:lnTo>
                <a:lnTo>
                  <a:pt x="1559" y="2232"/>
                </a:lnTo>
                <a:lnTo>
                  <a:pt x="1558" y="2231"/>
                </a:lnTo>
                <a:lnTo>
                  <a:pt x="1558" y="2230"/>
                </a:lnTo>
                <a:lnTo>
                  <a:pt x="1558" y="2228"/>
                </a:lnTo>
                <a:lnTo>
                  <a:pt x="1558" y="2227"/>
                </a:lnTo>
                <a:lnTo>
                  <a:pt x="1558" y="2226"/>
                </a:lnTo>
                <a:lnTo>
                  <a:pt x="1558" y="2224"/>
                </a:lnTo>
                <a:lnTo>
                  <a:pt x="1558" y="2223"/>
                </a:lnTo>
                <a:lnTo>
                  <a:pt x="1558" y="2222"/>
                </a:lnTo>
                <a:lnTo>
                  <a:pt x="1558" y="2220"/>
                </a:lnTo>
                <a:lnTo>
                  <a:pt x="1558" y="2219"/>
                </a:lnTo>
                <a:lnTo>
                  <a:pt x="1553" y="2220"/>
                </a:lnTo>
                <a:lnTo>
                  <a:pt x="1550" y="2220"/>
                </a:lnTo>
                <a:lnTo>
                  <a:pt x="1557" y="2216"/>
                </a:lnTo>
                <a:lnTo>
                  <a:pt x="1557" y="2215"/>
                </a:lnTo>
                <a:lnTo>
                  <a:pt x="1558" y="2215"/>
                </a:lnTo>
                <a:lnTo>
                  <a:pt x="1559" y="2215"/>
                </a:lnTo>
                <a:lnTo>
                  <a:pt x="1561" y="2213"/>
                </a:lnTo>
                <a:lnTo>
                  <a:pt x="1562" y="2212"/>
                </a:lnTo>
                <a:lnTo>
                  <a:pt x="1563" y="2212"/>
                </a:lnTo>
                <a:lnTo>
                  <a:pt x="1565" y="2211"/>
                </a:lnTo>
                <a:lnTo>
                  <a:pt x="1562" y="2208"/>
                </a:lnTo>
                <a:lnTo>
                  <a:pt x="1558" y="2203"/>
                </a:lnTo>
                <a:lnTo>
                  <a:pt x="1557" y="2201"/>
                </a:lnTo>
                <a:lnTo>
                  <a:pt x="1553" y="2204"/>
                </a:lnTo>
                <a:lnTo>
                  <a:pt x="1550" y="2203"/>
                </a:lnTo>
                <a:lnTo>
                  <a:pt x="1550" y="2201"/>
                </a:lnTo>
                <a:lnTo>
                  <a:pt x="1550" y="2201"/>
                </a:lnTo>
                <a:lnTo>
                  <a:pt x="1548" y="2201"/>
                </a:lnTo>
                <a:lnTo>
                  <a:pt x="1548" y="2203"/>
                </a:lnTo>
                <a:lnTo>
                  <a:pt x="1548" y="2204"/>
                </a:lnTo>
                <a:lnTo>
                  <a:pt x="1550" y="2204"/>
                </a:lnTo>
                <a:lnTo>
                  <a:pt x="1550" y="2203"/>
                </a:lnTo>
                <a:lnTo>
                  <a:pt x="1550" y="2204"/>
                </a:lnTo>
                <a:lnTo>
                  <a:pt x="1550" y="2208"/>
                </a:lnTo>
                <a:lnTo>
                  <a:pt x="1550" y="2209"/>
                </a:lnTo>
                <a:lnTo>
                  <a:pt x="1550" y="2212"/>
                </a:lnTo>
                <a:lnTo>
                  <a:pt x="1551" y="2212"/>
                </a:lnTo>
                <a:lnTo>
                  <a:pt x="1554" y="2211"/>
                </a:lnTo>
                <a:lnTo>
                  <a:pt x="1557" y="2209"/>
                </a:lnTo>
                <a:lnTo>
                  <a:pt x="1559" y="2211"/>
                </a:lnTo>
                <a:lnTo>
                  <a:pt x="1557" y="2212"/>
                </a:lnTo>
                <a:lnTo>
                  <a:pt x="1555" y="2215"/>
                </a:lnTo>
                <a:lnTo>
                  <a:pt x="1553" y="2215"/>
                </a:lnTo>
                <a:lnTo>
                  <a:pt x="1550" y="2215"/>
                </a:lnTo>
                <a:lnTo>
                  <a:pt x="1548" y="2215"/>
                </a:lnTo>
                <a:lnTo>
                  <a:pt x="1547" y="2213"/>
                </a:lnTo>
                <a:lnTo>
                  <a:pt x="1546" y="2208"/>
                </a:lnTo>
                <a:lnTo>
                  <a:pt x="1544" y="2204"/>
                </a:lnTo>
                <a:lnTo>
                  <a:pt x="1543" y="2197"/>
                </a:lnTo>
                <a:lnTo>
                  <a:pt x="1542" y="2194"/>
                </a:lnTo>
                <a:lnTo>
                  <a:pt x="1542" y="2193"/>
                </a:lnTo>
                <a:lnTo>
                  <a:pt x="1540" y="2182"/>
                </a:lnTo>
                <a:lnTo>
                  <a:pt x="1548" y="2183"/>
                </a:lnTo>
                <a:lnTo>
                  <a:pt x="1550" y="2185"/>
                </a:lnTo>
                <a:lnTo>
                  <a:pt x="1550" y="2181"/>
                </a:lnTo>
                <a:lnTo>
                  <a:pt x="1550" y="2179"/>
                </a:lnTo>
                <a:lnTo>
                  <a:pt x="1550" y="2178"/>
                </a:lnTo>
                <a:lnTo>
                  <a:pt x="1550" y="2177"/>
                </a:lnTo>
                <a:lnTo>
                  <a:pt x="1553" y="2178"/>
                </a:lnTo>
                <a:lnTo>
                  <a:pt x="1554" y="2178"/>
                </a:lnTo>
                <a:lnTo>
                  <a:pt x="1555" y="2178"/>
                </a:lnTo>
                <a:lnTo>
                  <a:pt x="1555" y="2175"/>
                </a:lnTo>
                <a:lnTo>
                  <a:pt x="1557" y="2175"/>
                </a:lnTo>
                <a:lnTo>
                  <a:pt x="1557" y="2178"/>
                </a:lnTo>
                <a:lnTo>
                  <a:pt x="1558" y="2178"/>
                </a:lnTo>
                <a:lnTo>
                  <a:pt x="1558" y="2179"/>
                </a:lnTo>
                <a:lnTo>
                  <a:pt x="1558" y="2179"/>
                </a:lnTo>
                <a:lnTo>
                  <a:pt x="1558" y="2182"/>
                </a:lnTo>
                <a:lnTo>
                  <a:pt x="1566" y="2183"/>
                </a:lnTo>
                <a:lnTo>
                  <a:pt x="1569" y="2185"/>
                </a:lnTo>
                <a:lnTo>
                  <a:pt x="1569" y="2181"/>
                </a:lnTo>
                <a:lnTo>
                  <a:pt x="1569" y="2179"/>
                </a:lnTo>
                <a:lnTo>
                  <a:pt x="1569" y="2179"/>
                </a:lnTo>
                <a:lnTo>
                  <a:pt x="1569" y="2178"/>
                </a:lnTo>
                <a:lnTo>
                  <a:pt x="1565" y="2177"/>
                </a:lnTo>
                <a:lnTo>
                  <a:pt x="1566" y="2173"/>
                </a:lnTo>
                <a:lnTo>
                  <a:pt x="1566" y="2171"/>
                </a:lnTo>
                <a:lnTo>
                  <a:pt x="1568" y="2173"/>
                </a:lnTo>
                <a:lnTo>
                  <a:pt x="1569" y="2173"/>
                </a:lnTo>
                <a:lnTo>
                  <a:pt x="1569" y="2171"/>
                </a:lnTo>
                <a:lnTo>
                  <a:pt x="1569" y="2170"/>
                </a:lnTo>
                <a:lnTo>
                  <a:pt x="1566" y="2169"/>
                </a:lnTo>
                <a:lnTo>
                  <a:pt x="1565" y="2169"/>
                </a:lnTo>
                <a:lnTo>
                  <a:pt x="1563" y="2169"/>
                </a:lnTo>
                <a:lnTo>
                  <a:pt x="1562" y="2169"/>
                </a:lnTo>
                <a:lnTo>
                  <a:pt x="1561" y="2169"/>
                </a:lnTo>
                <a:lnTo>
                  <a:pt x="1559" y="2167"/>
                </a:lnTo>
                <a:lnTo>
                  <a:pt x="1558" y="2167"/>
                </a:lnTo>
                <a:lnTo>
                  <a:pt x="1557" y="2167"/>
                </a:lnTo>
                <a:lnTo>
                  <a:pt x="1554" y="2166"/>
                </a:lnTo>
                <a:lnTo>
                  <a:pt x="1553" y="2166"/>
                </a:lnTo>
                <a:lnTo>
                  <a:pt x="1551" y="2166"/>
                </a:lnTo>
                <a:lnTo>
                  <a:pt x="1550" y="2166"/>
                </a:lnTo>
                <a:lnTo>
                  <a:pt x="1550" y="2164"/>
                </a:lnTo>
                <a:lnTo>
                  <a:pt x="1547" y="2164"/>
                </a:lnTo>
                <a:lnTo>
                  <a:pt x="1546" y="2164"/>
                </a:lnTo>
                <a:lnTo>
                  <a:pt x="1546" y="2167"/>
                </a:lnTo>
                <a:lnTo>
                  <a:pt x="1543" y="2166"/>
                </a:lnTo>
                <a:lnTo>
                  <a:pt x="1542" y="2167"/>
                </a:lnTo>
                <a:lnTo>
                  <a:pt x="1540" y="2171"/>
                </a:lnTo>
                <a:lnTo>
                  <a:pt x="1539" y="2171"/>
                </a:lnTo>
                <a:lnTo>
                  <a:pt x="1538" y="2171"/>
                </a:lnTo>
                <a:lnTo>
                  <a:pt x="1539" y="2167"/>
                </a:lnTo>
                <a:lnTo>
                  <a:pt x="1539" y="2166"/>
                </a:lnTo>
                <a:lnTo>
                  <a:pt x="1538" y="2164"/>
                </a:lnTo>
                <a:lnTo>
                  <a:pt x="1536" y="2164"/>
                </a:lnTo>
                <a:lnTo>
                  <a:pt x="1538" y="2163"/>
                </a:lnTo>
                <a:lnTo>
                  <a:pt x="1536" y="2162"/>
                </a:lnTo>
                <a:lnTo>
                  <a:pt x="1535" y="2162"/>
                </a:lnTo>
                <a:lnTo>
                  <a:pt x="1534" y="2162"/>
                </a:lnTo>
                <a:lnTo>
                  <a:pt x="1532" y="2164"/>
                </a:lnTo>
                <a:lnTo>
                  <a:pt x="1529" y="2163"/>
                </a:lnTo>
                <a:lnTo>
                  <a:pt x="1528" y="2163"/>
                </a:lnTo>
                <a:lnTo>
                  <a:pt x="1529" y="2160"/>
                </a:lnTo>
                <a:lnTo>
                  <a:pt x="1528" y="2160"/>
                </a:lnTo>
                <a:lnTo>
                  <a:pt x="1524" y="2159"/>
                </a:lnTo>
                <a:lnTo>
                  <a:pt x="1524" y="2160"/>
                </a:lnTo>
                <a:lnTo>
                  <a:pt x="1524" y="2162"/>
                </a:lnTo>
                <a:lnTo>
                  <a:pt x="1524" y="2163"/>
                </a:lnTo>
                <a:lnTo>
                  <a:pt x="1524" y="2164"/>
                </a:lnTo>
                <a:lnTo>
                  <a:pt x="1524" y="2166"/>
                </a:lnTo>
                <a:lnTo>
                  <a:pt x="1524" y="2167"/>
                </a:lnTo>
                <a:lnTo>
                  <a:pt x="1524" y="2169"/>
                </a:lnTo>
                <a:lnTo>
                  <a:pt x="1524" y="2170"/>
                </a:lnTo>
                <a:lnTo>
                  <a:pt x="1524" y="2171"/>
                </a:lnTo>
                <a:lnTo>
                  <a:pt x="1524" y="2173"/>
                </a:lnTo>
                <a:lnTo>
                  <a:pt x="1524" y="2174"/>
                </a:lnTo>
                <a:lnTo>
                  <a:pt x="1524" y="2175"/>
                </a:lnTo>
                <a:lnTo>
                  <a:pt x="1527" y="2175"/>
                </a:lnTo>
                <a:lnTo>
                  <a:pt x="1529" y="2177"/>
                </a:lnTo>
                <a:lnTo>
                  <a:pt x="1528" y="2179"/>
                </a:lnTo>
                <a:lnTo>
                  <a:pt x="1528" y="2181"/>
                </a:lnTo>
                <a:lnTo>
                  <a:pt x="1528" y="2182"/>
                </a:lnTo>
                <a:lnTo>
                  <a:pt x="1529" y="2188"/>
                </a:lnTo>
                <a:lnTo>
                  <a:pt x="1531" y="2194"/>
                </a:lnTo>
                <a:lnTo>
                  <a:pt x="1528" y="2196"/>
                </a:lnTo>
                <a:lnTo>
                  <a:pt x="1527" y="2196"/>
                </a:lnTo>
                <a:lnTo>
                  <a:pt x="1525" y="2189"/>
                </a:lnTo>
                <a:lnTo>
                  <a:pt x="1525" y="2188"/>
                </a:lnTo>
                <a:lnTo>
                  <a:pt x="1525" y="2183"/>
                </a:lnTo>
                <a:lnTo>
                  <a:pt x="1525" y="2181"/>
                </a:lnTo>
                <a:lnTo>
                  <a:pt x="1521" y="2179"/>
                </a:lnTo>
                <a:lnTo>
                  <a:pt x="1520" y="2179"/>
                </a:lnTo>
                <a:lnTo>
                  <a:pt x="1519" y="2182"/>
                </a:lnTo>
                <a:lnTo>
                  <a:pt x="1514" y="2179"/>
                </a:lnTo>
                <a:lnTo>
                  <a:pt x="1513" y="2183"/>
                </a:lnTo>
                <a:lnTo>
                  <a:pt x="1506" y="2182"/>
                </a:lnTo>
                <a:lnTo>
                  <a:pt x="1505" y="2181"/>
                </a:lnTo>
                <a:lnTo>
                  <a:pt x="1505" y="2179"/>
                </a:lnTo>
                <a:lnTo>
                  <a:pt x="1504" y="2177"/>
                </a:lnTo>
                <a:lnTo>
                  <a:pt x="1497" y="2175"/>
                </a:lnTo>
                <a:lnTo>
                  <a:pt x="1494" y="2175"/>
                </a:lnTo>
                <a:lnTo>
                  <a:pt x="1490" y="2174"/>
                </a:lnTo>
                <a:lnTo>
                  <a:pt x="1489" y="2174"/>
                </a:lnTo>
                <a:lnTo>
                  <a:pt x="1486" y="2174"/>
                </a:lnTo>
                <a:lnTo>
                  <a:pt x="1489" y="2171"/>
                </a:lnTo>
                <a:lnTo>
                  <a:pt x="1495" y="2166"/>
                </a:lnTo>
                <a:lnTo>
                  <a:pt x="1494" y="2164"/>
                </a:lnTo>
                <a:lnTo>
                  <a:pt x="1493" y="2159"/>
                </a:lnTo>
                <a:lnTo>
                  <a:pt x="1490" y="2155"/>
                </a:lnTo>
                <a:lnTo>
                  <a:pt x="1487" y="2147"/>
                </a:lnTo>
                <a:lnTo>
                  <a:pt x="1485" y="2144"/>
                </a:lnTo>
                <a:lnTo>
                  <a:pt x="1497" y="2140"/>
                </a:lnTo>
                <a:lnTo>
                  <a:pt x="1500" y="2139"/>
                </a:lnTo>
                <a:lnTo>
                  <a:pt x="1497" y="2132"/>
                </a:lnTo>
                <a:lnTo>
                  <a:pt x="1497" y="2130"/>
                </a:lnTo>
                <a:lnTo>
                  <a:pt x="1494" y="2125"/>
                </a:lnTo>
                <a:lnTo>
                  <a:pt x="1493" y="2121"/>
                </a:lnTo>
                <a:lnTo>
                  <a:pt x="1491" y="2121"/>
                </a:lnTo>
                <a:lnTo>
                  <a:pt x="1493" y="2120"/>
                </a:lnTo>
                <a:lnTo>
                  <a:pt x="1494" y="2118"/>
                </a:lnTo>
                <a:lnTo>
                  <a:pt x="1497" y="2115"/>
                </a:lnTo>
                <a:lnTo>
                  <a:pt x="1495" y="2115"/>
                </a:lnTo>
                <a:lnTo>
                  <a:pt x="1491" y="2117"/>
                </a:lnTo>
                <a:lnTo>
                  <a:pt x="1487" y="2117"/>
                </a:lnTo>
                <a:lnTo>
                  <a:pt x="1485" y="2118"/>
                </a:lnTo>
                <a:lnTo>
                  <a:pt x="1485" y="2118"/>
                </a:lnTo>
                <a:lnTo>
                  <a:pt x="1483" y="2118"/>
                </a:lnTo>
                <a:lnTo>
                  <a:pt x="1482" y="2118"/>
                </a:lnTo>
                <a:lnTo>
                  <a:pt x="1478" y="2118"/>
                </a:lnTo>
                <a:lnTo>
                  <a:pt x="1478" y="2120"/>
                </a:lnTo>
                <a:lnTo>
                  <a:pt x="1475" y="2120"/>
                </a:lnTo>
                <a:lnTo>
                  <a:pt x="1470" y="2120"/>
                </a:lnTo>
                <a:lnTo>
                  <a:pt x="1467" y="2120"/>
                </a:lnTo>
                <a:lnTo>
                  <a:pt x="1467" y="2121"/>
                </a:lnTo>
                <a:lnTo>
                  <a:pt x="1464" y="2121"/>
                </a:lnTo>
                <a:lnTo>
                  <a:pt x="1463" y="2121"/>
                </a:lnTo>
                <a:lnTo>
                  <a:pt x="1461" y="2121"/>
                </a:lnTo>
                <a:lnTo>
                  <a:pt x="1460" y="2121"/>
                </a:lnTo>
                <a:lnTo>
                  <a:pt x="1459" y="2121"/>
                </a:lnTo>
                <a:lnTo>
                  <a:pt x="1456" y="2122"/>
                </a:lnTo>
                <a:lnTo>
                  <a:pt x="1455" y="2122"/>
                </a:lnTo>
                <a:lnTo>
                  <a:pt x="1452" y="2122"/>
                </a:lnTo>
                <a:lnTo>
                  <a:pt x="1448" y="2122"/>
                </a:lnTo>
                <a:lnTo>
                  <a:pt x="1452" y="2143"/>
                </a:lnTo>
                <a:lnTo>
                  <a:pt x="1453" y="2148"/>
                </a:lnTo>
                <a:lnTo>
                  <a:pt x="1456" y="2159"/>
                </a:lnTo>
                <a:lnTo>
                  <a:pt x="1459" y="2156"/>
                </a:lnTo>
                <a:lnTo>
                  <a:pt x="1460" y="2155"/>
                </a:lnTo>
                <a:lnTo>
                  <a:pt x="1461" y="2155"/>
                </a:lnTo>
                <a:lnTo>
                  <a:pt x="1463" y="2159"/>
                </a:lnTo>
                <a:lnTo>
                  <a:pt x="1466" y="2155"/>
                </a:lnTo>
                <a:lnTo>
                  <a:pt x="1467" y="2155"/>
                </a:lnTo>
                <a:lnTo>
                  <a:pt x="1468" y="2155"/>
                </a:lnTo>
                <a:lnTo>
                  <a:pt x="1468" y="2160"/>
                </a:lnTo>
                <a:lnTo>
                  <a:pt x="1470" y="2160"/>
                </a:lnTo>
                <a:lnTo>
                  <a:pt x="1472" y="2159"/>
                </a:lnTo>
                <a:lnTo>
                  <a:pt x="1474" y="2160"/>
                </a:lnTo>
                <a:lnTo>
                  <a:pt x="1475" y="2162"/>
                </a:lnTo>
                <a:lnTo>
                  <a:pt x="1476" y="2164"/>
                </a:lnTo>
                <a:lnTo>
                  <a:pt x="1472" y="2167"/>
                </a:lnTo>
                <a:lnTo>
                  <a:pt x="1474" y="2169"/>
                </a:lnTo>
                <a:lnTo>
                  <a:pt x="1471" y="2170"/>
                </a:lnTo>
                <a:lnTo>
                  <a:pt x="1474" y="2173"/>
                </a:lnTo>
                <a:lnTo>
                  <a:pt x="1474" y="2174"/>
                </a:lnTo>
                <a:lnTo>
                  <a:pt x="1474" y="2175"/>
                </a:lnTo>
                <a:lnTo>
                  <a:pt x="1478" y="2179"/>
                </a:lnTo>
                <a:lnTo>
                  <a:pt x="1474" y="2183"/>
                </a:lnTo>
                <a:lnTo>
                  <a:pt x="1472" y="2183"/>
                </a:lnTo>
                <a:lnTo>
                  <a:pt x="1467" y="2189"/>
                </a:lnTo>
                <a:lnTo>
                  <a:pt x="1464" y="2182"/>
                </a:lnTo>
                <a:lnTo>
                  <a:pt x="1463" y="2179"/>
                </a:lnTo>
                <a:lnTo>
                  <a:pt x="1457" y="2167"/>
                </a:lnTo>
                <a:lnTo>
                  <a:pt x="1455" y="2163"/>
                </a:lnTo>
                <a:lnTo>
                  <a:pt x="1455" y="2162"/>
                </a:lnTo>
                <a:lnTo>
                  <a:pt x="1452" y="2164"/>
                </a:lnTo>
                <a:lnTo>
                  <a:pt x="1451" y="2169"/>
                </a:lnTo>
                <a:lnTo>
                  <a:pt x="1449" y="2169"/>
                </a:lnTo>
                <a:lnTo>
                  <a:pt x="1447" y="2171"/>
                </a:lnTo>
                <a:lnTo>
                  <a:pt x="1448" y="2173"/>
                </a:lnTo>
                <a:lnTo>
                  <a:pt x="1447" y="2174"/>
                </a:lnTo>
                <a:lnTo>
                  <a:pt x="1444" y="2177"/>
                </a:lnTo>
                <a:lnTo>
                  <a:pt x="1444" y="2178"/>
                </a:lnTo>
                <a:lnTo>
                  <a:pt x="1442" y="2179"/>
                </a:lnTo>
                <a:lnTo>
                  <a:pt x="1441" y="2178"/>
                </a:lnTo>
                <a:lnTo>
                  <a:pt x="1434" y="2173"/>
                </a:lnTo>
                <a:lnTo>
                  <a:pt x="1433" y="2173"/>
                </a:lnTo>
                <a:lnTo>
                  <a:pt x="1432" y="2173"/>
                </a:lnTo>
                <a:lnTo>
                  <a:pt x="1427" y="2173"/>
                </a:lnTo>
                <a:lnTo>
                  <a:pt x="1429" y="2177"/>
                </a:lnTo>
                <a:lnTo>
                  <a:pt x="1426" y="2178"/>
                </a:lnTo>
                <a:lnTo>
                  <a:pt x="1430" y="2183"/>
                </a:lnTo>
                <a:lnTo>
                  <a:pt x="1432" y="2188"/>
                </a:lnTo>
                <a:lnTo>
                  <a:pt x="1433" y="2188"/>
                </a:lnTo>
                <a:lnTo>
                  <a:pt x="1433" y="2189"/>
                </a:lnTo>
                <a:lnTo>
                  <a:pt x="1433" y="2190"/>
                </a:lnTo>
                <a:lnTo>
                  <a:pt x="1432" y="2190"/>
                </a:lnTo>
                <a:lnTo>
                  <a:pt x="1432" y="2192"/>
                </a:lnTo>
                <a:lnTo>
                  <a:pt x="1430" y="2190"/>
                </a:lnTo>
                <a:lnTo>
                  <a:pt x="1429" y="2190"/>
                </a:lnTo>
                <a:lnTo>
                  <a:pt x="1426" y="2190"/>
                </a:lnTo>
                <a:lnTo>
                  <a:pt x="1423" y="2190"/>
                </a:lnTo>
                <a:lnTo>
                  <a:pt x="1422" y="2188"/>
                </a:lnTo>
                <a:lnTo>
                  <a:pt x="1422" y="2186"/>
                </a:lnTo>
                <a:lnTo>
                  <a:pt x="1422" y="2183"/>
                </a:lnTo>
                <a:lnTo>
                  <a:pt x="1422" y="2182"/>
                </a:lnTo>
                <a:lnTo>
                  <a:pt x="1421" y="2179"/>
                </a:lnTo>
                <a:lnTo>
                  <a:pt x="1421" y="2178"/>
                </a:lnTo>
                <a:lnTo>
                  <a:pt x="1421" y="2173"/>
                </a:lnTo>
                <a:lnTo>
                  <a:pt x="1414" y="2173"/>
                </a:lnTo>
                <a:lnTo>
                  <a:pt x="1408" y="2173"/>
                </a:lnTo>
                <a:lnTo>
                  <a:pt x="1404" y="2174"/>
                </a:lnTo>
                <a:lnTo>
                  <a:pt x="1402" y="2174"/>
                </a:lnTo>
                <a:lnTo>
                  <a:pt x="1398" y="2174"/>
                </a:lnTo>
                <a:lnTo>
                  <a:pt x="1393" y="2174"/>
                </a:lnTo>
                <a:lnTo>
                  <a:pt x="1391" y="2174"/>
                </a:lnTo>
                <a:lnTo>
                  <a:pt x="1387" y="2174"/>
                </a:lnTo>
                <a:lnTo>
                  <a:pt x="1372" y="2175"/>
                </a:lnTo>
                <a:lnTo>
                  <a:pt x="1370" y="2175"/>
                </a:lnTo>
                <a:lnTo>
                  <a:pt x="1370" y="2174"/>
                </a:lnTo>
                <a:lnTo>
                  <a:pt x="1354" y="2174"/>
                </a:lnTo>
                <a:lnTo>
                  <a:pt x="1354" y="2182"/>
                </a:lnTo>
                <a:lnTo>
                  <a:pt x="1354" y="2189"/>
                </a:lnTo>
                <a:lnTo>
                  <a:pt x="1354" y="2200"/>
                </a:lnTo>
                <a:lnTo>
                  <a:pt x="1355" y="2211"/>
                </a:lnTo>
                <a:lnTo>
                  <a:pt x="1357" y="2217"/>
                </a:lnTo>
                <a:lnTo>
                  <a:pt x="1380" y="2217"/>
                </a:lnTo>
                <a:lnTo>
                  <a:pt x="1384" y="2217"/>
                </a:lnTo>
                <a:lnTo>
                  <a:pt x="1387" y="2216"/>
                </a:lnTo>
                <a:lnTo>
                  <a:pt x="1389" y="2216"/>
                </a:lnTo>
                <a:lnTo>
                  <a:pt x="1391" y="2216"/>
                </a:lnTo>
                <a:lnTo>
                  <a:pt x="1392" y="2217"/>
                </a:lnTo>
                <a:lnTo>
                  <a:pt x="1393" y="2217"/>
                </a:lnTo>
                <a:lnTo>
                  <a:pt x="1393" y="2216"/>
                </a:lnTo>
                <a:lnTo>
                  <a:pt x="1396" y="2216"/>
                </a:lnTo>
                <a:lnTo>
                  <a:pt x="1398" y="2216"/>
                </a:lnTo>
                <a:lnTo>
                  <a:pt x="1398" y="2217"/>
                </a:lnTo>
                <a:lnTo>
                  <a:pt x="1399" y="2217"/>
                </a:lnTo>
                <a:lnTo>
                  <a:pt x="1400" y="2217"/>
                </a:lnTo>
                <a:lnTo>
                  <a:pt x="1402" y="2219"/>
                </a:lnTo>
                <a:lnTo>
                  <a:pt x="1404" y="2219"/>
                </a:lnTo>
                <a:lnTo>
                  <a:pt x="1407" y="2219"/>
                </a:lnTo>
                <a:lnTo>
                  <a:pt x="1410" y="2219"/>
                </a:lnTo>
                <a:lnTo>
                  <a:pt x="1413" y="2217"/>
                </a:lnTo>
                <a:lnTo>
                  <a:pt x="1413" y="2215"/>
                </a:lnTo>
                <a:lnTo>
                  <a:pt x="1414" y="2213"/>
                </a:lnTo>
                <a:lnTo>
                  <a:pt x="1432" y="2212"/>
                </a:lnTo>
                <a:lnTo>
                  <a:pt x="1433" y="2222"/>
                </a:lnTo>
                <a:lnTo>
                  <a:pt x="1433" y="2223"/>
                </a:lnTo>
                <a:lnTo>
                  <a:pt x="1433" y="2224"/>
                </a:lnTo>
                <a:lnTo>
                  <a:pt x="1434" y="2224"/>
                </a:lnTo>
                <a:lnTo>
                  <a:pt x="1434" y="2226"/>
                </a:lnTo>
                <a:lnTo>
                  <a:pt x="1434" y="2227"/>
                </a:lnTo>
                <a:lnTo>
                  <a:pt x="1436" y="2227"/>
                </a:lnTo>
                <a:lnTo>
                  <a:pt x="1436" y="2228"/>
                </a:lnTo>
                <a:lnTo>
                  <a:pt x="1437" y="2228"/>
                </a:lnTo>
                <a:lnTo>
                  <a:pt x="1437" y="2230"/>
                </a:lnTo>
                <a:lnTo>
                  <a:pt x="1438" y="2230"/>
                </a:lnTo>
                <a:lnTo>
                  <a:pt x="1438" y="2231"/>
                </a:lnTo>
                <a:lnTo>
                  <a:pt x="1440" y="2231"/>
                </a:lnTo>
                <a:lnTo>
                  <a:pt x="1441" y="2231"/>
                </a:lnTo>
                <a:lnTo>
                  <a:pt x="1442" y="2231"/>
                </a:lnTo>
                <a:lnTo>
                  <a:pt x="1444" y="2231"/>
                </a:lnTo>
                <a:lnTo>
                  <a:pt x="1445" y="2231"/>
                </a:lnTo>
                <a:lnTo>
                  <a:pt x="1445" y="2232"/>
                </a:lnTo>
                <a:lnTo>
                  <a:pt x="1445" y="2237"/>
                </a:lnTo>
                <a:lnTo>
                  <a:pt x="1445" y="2241"/>
                </a:lnTo>
                <a:lnTo>
                  <a:pt x="1445" y="2242"/>
                </a:lnTo>
                <a:lnTo>
                  <a:pt x="1445" y="2243"/>
                </a:lnTo>
                <a:lnTo>
                  <a:pt x="1447" y="2245"/>
                </a:lnTo>
                <a:lnTo>
                  <a:pt x="1448" y="2245"/>
                </a:lnTo>
                <a:lnTo>
                  <a:pt x="1449" y="2250"/>
                </a:lnTo>
                <a:lnTo>
                  <a:pt x="1451" y="2254"/>
                </a:lnTo>
                <a:lnTo>
                  <a:pt x="1452" y="2260"/>
                </a:lnTo>
                <a:lnTo>
                  <a:pt x="1452" y="2266"/>
                </a:lnTo>
                <a:lnTo>
                  <a:pt x="1453" y="2273"/>
                </a:lnTo>
                <a:lnTo>
                  <a:pt x="1455" y="2277"/>
                </a:lnTo>
                <a:lnTo>
                  <a:pt x="1452" y="2277"/>
                </a:lnTo>
                <a:lnTo>
                  <a:pt x="1452" y="2277"/>
                </a:lnTo>
                <a:lnTo>
                  <a:pt x="1452" y="2279"/>
                </a:lnTo>
                <a:lnTo>
                  <a:pt x="1452" y="2280"/>
                </a:lnTo>
                <a:lnTo>
                  <a:pt x="1452" y="2281"/>
                </a:lnTo>
                <a:lnTo>
                  <a:pt x="1452" y="2283"/>
                </a:lnTo>
                <a:lnTo>
                  <a:pt x="1453" y="2284"/>
                </a:lnTo>
                <a:lnTo>
                  <a:pt x="1455" y="2288"/>
                </a:lnTo>
                <a:lnTo>
                  <a:pt x="1456" y="2288"/>
                </a:lnTo>
                <a:lnTo>
                  <a:pt x="1457" y="2288"/>
                </a:lnTo>
                <a:lnTo>
                  <a:pt x="1459" y="2288"/>
                </a:lnTo>
                <a:lnTo>
                  <a:pt x="1460" y="2288"/>
                </a:lnTo>
                <a:lnTo>
                  <a:pt x="1460" y="2287"/>
                </a:lnTo>
                <a:lnTo>
                  <a:pt x="1461" y="2287"/>
                </a:lnTo>
                <a:lnTo>
                  <a:pt x="1463" y="2287"/>
                </a:lnTo>
                <a:lnTo>
                  <a:pt x="1464" y="2285"/>
                </a:lnTo>
                <a:lnTo>
                  <a:pt x="1466" y="2285"/>
                </a:lnTo>
                <a:lnTo>
                  <a:pt x="1470" y="2291"/>
                </a:lnTo>
                <a:lnTo>
                  <a:pt x="1474" y="2296"/>
                </a:lnTo>
                <a:lnTo>
                  <a:pt x="1475" y="2299"/>
                </a:lnTo>
                <a:lnTo>
                  <a:pt x="1478" y="2302"/>
                </a:lnTo>
                <a:lnTo>
                  <a:pt x="1479" y="2306"/>
                </a:lnTo>
                <a:lnTo>
                  <a:pt x="1482" y="2309"/>
                </a:lnTo>
                <a:lnTo>
                  <a:pt x="1485" y="2311"/>
                </a:lnTo>
                <a:lnTo>
                  <a:pt x="1485" y="2313"/>
                </a:lnTo>
                <a:lnTo>
                  <a:pt x="1486" y="2317"/>
                </a:lnTo>
                <a:lnTo>
                  <a:pt x="1487" y="2318"/>
                </a:lnTo>
                <a:lnTo>
                  <a:pt x="1490" y="2322"/>
                </a:lnTo>
                <a:lnTo>
                  <a:pt x="1490" y="2321"/>
                </a:lnTo>
                <a:lnTo>
                  <a:pt x="1491" y="2321"/>
                </a:lnTo>
                <a:lnTo>
                  <a:pt x="1493" y="2319"/>
                </a:lnTo>
                <a:lnTo>
                  <a:pt x="1494" y="2318"/>
                </a:lnTo>
                <a:lnTo>
                  <a:pt x="1495" y="2318"/>
                </a:lnTo>
                <a:lnTo>
                  <a:pt x="1497" y="2318"/>
                </a:lnTo>
                <a:lnTo>
                  <a:pt x="1498" y="2317"/>
                </a:lnTo>
                <a:lnTo>
                  <a:pt x="1500" y="2317"/>
                </a:lnTo>
                <a:lnTo>
                  <a:pt x="1500" y="2315"/>
                </a:lnTo>
                <a:lnTo>
                  <a:pt x="1501" y="2315"/>
                </a:lnTo>
                <a:lnTo>
                  <a:pt x="1502" y="2314"/>
                </a:lnTo>
                <a:lnTo>
                  <a:pt x="1501" y="2311"/>
                </a:lnTo>
                <a:lnTo>
                  <a:pt x="1498" y="2309"/>
                </a:lnTo>
                <a:lnTo>
                  <a:pt x="1497" y="2307"/>
                </a:lnTo>
                <a:lnTo>
                  <a:pt x="1494" y="2305"/>
                </a:lnTo>
                <a:lnTo>
                  <a:pt x="1494" y="2303"/>
                </a:lnTo>
                <a:lnTo>
                  <a:pt x="1493" y="2300"/>
                </a:lnTo>
                <a:lnTo>
                  <a:pt x="1490" y="2298"/>
                </a:lnTo>
                <a:lnTo>
                  <a:pt x="1490" y="2296"/>
                </a:lnTo>
                <a:lnTo>
                  <a:pt x="1493" y="2295"/>
                </a:lnTo>
                <a:lnTo>
                  <a:pt x="1495" y="2292"/>
                </a:lnTo>
                <a:lnTo>
                  <a:pt x="1498" y="2290"/>
                </a:lnTo>
                <a:lnTo>
                  <a:pt x="1495" y="2287"/>
                </a:lnTo>
                <a:lnTo>
                  <a:pt x="1493" y="2283"/>
                </a:lnTo>
                <a:lnTo>
                  <a:pt x="1493" y="2281"/>
                </a:lnTo>
                <a:lnTo>
                  <a:pt x="1493" y="2280"/>
                </a:lnTo>
                <a:lnTo>
                  <a:pt x="1490" y="2277"/>
                </a:lnTo>
                <a:lnTo>
                  <a:pt x="1489" y="2275"/>
                </a:lnTo>
                <a:lnTo>
                  <a:pt x="1490" y="2275"/>
                </a:lnTo>
                <a:lnTo>
                  <a:pt x="1490" y="2276"/>
                </a:lnTo>
                <a:lnTo>
                  <a:pt x="1495" y="2281"/>
                </a:lnTo>
                <a:lnTo>
                  <a:pt x="1500" y="2288"/>
                </a:lnTo>
                <a:lnTo>
                  <a:pt x="1501" y="2291"/>
                </a:lnTo>
                <a:lnTo>
                  <a:pt x="1506" y="2288"/>
                </a:lnTo>
                <a:lnTo>
                  <a:pt x="1505" y="2287"/>
                </a:lnTo>
                <a:lnTo>
                  <a:pt x="1502" y="2283"/>
                </a:lnTo>
                <a:lnTo>
                  <a:pt x="1504" y="2283"/>
                </a:lnTo>
                <a:lnTo>
                  <a:pt x="1505" y="2283"/>
                </a:lnTo>
                <a:lnTo>
                  <a:pt x="1510" y="2284"/>
                </a:lnTo>
                <a:lnTo>
                  <a:pt x="1510" y="2283"/>
                </a:lnTo>
                <a:lnTo>
                  <a:pt x="1513" y="2283"/>
                </a:lnTo>
                <a:lnTo>
                  <a:pt x="1514" y="2285"/>
                </a:lnTo>
                <a:lnTo>
                  <a:pt x="1517" y="2285"/>
                </a:lnTo>
                <a:lnTo>
                  <a:pt x="1517" y="2284"/>
                </a:lnTo>
                <a:lnTo>
                  <a:pt x="1516" y="2284"/>
                </a:lnTo>
                <a:lnTo>
                  <a:pt x="1514" y="2281"/>
                </a:lnTo>
                <a:lnTo>
                  <a:pt x="1517" y="2280"/>
                </a:lnTo>
                <a:lnTo>
                  <a:pt x="1517" y="2279"/>
                </a:lnTo>
                <a:lnTo>
                  <a:pt x="1519" y="2279"/>
                </a:lnTo>
                <a:lnTo>
                  <a:pt x="1521" y="2277"/>
                </a:lnTo>
                <a:lnTo>
                  <a:pt x="1520" y="2277"/>
                </a:lnTo>
                <a:lnTo>
                  <a:pt x="1520" y="2276"/>
                </a:lnTo>
                <a:lnTo>
                  <a:pt x="1519" y="2276"/>
                </a:lnTo>
                <a:lnTo>
                  <a:pt x="1519" y="2275"/>
                </a:lnTo>
                <a:lnTo>
                  <a:pt x="1517" y="2273"/>
                </a:lnTo>
                <a:lnTo>
                  <a:pt x="1517" y="2272"/>
                </a:lnTo>
                <a:lnTo>
                  <a:pt x="1517" y="2271"/>
                </a:lnTo>
                <a:lnTo>
                  <a:pt x="1516" y="2269"/>
                </a:lnTo>
                <a:lnTo>
                  <a:pt x="1516" y="2268"/>
                </a:lnTo>
                <a:lnTo>
                  <a:pt x="1514" y="2266"/>
                </a:lnTo>
                <a:lnTo>
                  <a:pt x="1513" y="2264"/>
                </a:lnTo>
                <a:lnTo>
                  <a:pt x="1512" y="2261"/>
                </a:lnTo>
                <a:lnTo>
                  <a:pt x="1510" y="2260"/>
                </a:lnTo>
                <a:lnTo>
                  <a:pt x="1509" y="2258"/>
                </a:lnTo>
                <a:lnTo>
                  <a:pt x="1509" y="2257"/>
                </a:lnTo>
                <a:lnTo>
                  <a:pt x="1505" y="2258"/>
                </a:lnTo>
                <a:lnTo>
                  <a:pt x="1502" y="2261"/>
                </a:lnTo>
                <a:lnTo>
                  <a:pt x="1506" y="2268"/>
                </a:lnTo>
                <a:lnTo>
                  <a:pt x="1506" y="2269"/>
                </a:lnTo>
                <a:lnTo>
                  <a:pt x="1505" y="2271"/>
                </a:lnTo>
                <a:lnTo>
                  <a:pt x="1501" y="2264"/>
                </a:lnTo>
                <a:lnTo>
                  <a:pt x="1502" y="2264"/>
                </a:lnTo>
                <a:lnTo>
                  <a:pt x="1501" y="2262"/>
                </a:lnTo>
                <a:lnTo>
                  <a:pt x="1501" y="2264"/>
                </a:lnTo>
                <a:lnTo>
                  <a:pt x="1500" y="2262"/>
                </a:lnTo>
                <a:lnTo>
                  <a:pt x="1500" y="2261"/>
                </a:lnTo>
                <a:lnTo>
                  <a:pt x="1498" y="2260"/>
                </a:lnTo>
                <a:lnTo>
                  <a:pt x="1498" y="2258"/>
                </a:lnTo>
                <a:lnTo>
                  <a:pt x="1498" y="2257"/>
                </a:lnTo>
                <a:lnTo>
                  <a:pt x="1497" y="2256"/>
                </a:lnTo>
                <a:lnTo>
                  <a:pt x="1497" y="2254"/>
                </a:lnTo>
                <a:lnTo>
                  <a:pt x="1497" y="2253"/>
                </a:lnTo>
                <a:lnTo>
                  <a:pt x="1497" y="2251"/>
                </a:lnTo>
                <a:lnTo>
                  <a:pt x="1504" y="2249"/>
                </a:lnTo>
                <a:lnTo>
                  <a:pt x="1502" y="2247"/>
                </a:lnTo>
                <a:lnTo>
                  <a:pt x="1502" y="2246"/>
                </a:lnTo>
                <a:lnTo>
                  <a:pt x="1500" y="2243"/>
                </a:lnTo>
                <a:lnTo>
                  <a:pt x="1500" y="2242"/>
                </a:lnTo>
                <a:lnTo>
                  <a:pt x="1501" y="2241"/>
                </a:lnTo>
                <a:lnTo>
                  <a:pt x="1502" y="2238"/>
                </a:lnTo>
                <a:lnTo>
                  <a:pt x="1500" y="2238"/>
                </a:lnTo>
                <a:lnTo>
                  <a:pt x="1501" y="2235"/>
                </a:lnTo>
                <a:lnTo>
                  <a:pt x="1502" y="2235"/>
                </a:lnTo>
                <a:lnTo>
                  <a:pt x="1502" y="2237"/>
                </a:lnTo>
                <a:lnTo>
                  <a:pt x="1505" y="2237"/>
                </a:lnTo>
                <a:lnTo>
                  <a:pt x="1506" y="2234"/>
                </a:lnTo>
                <a:lnTo>
                  <a:pt x="1508" y="2234"/>
                </a:lnTo>
                <a:lnTo>
                  <a:pt x="1509" y="2232"/>
                </a:lnTo>
                <a:lnTo>
                  <a:pt x="1504" y="2230"/>
                </a:lnTo>
                <a:lnTo>
                  <a:pt x="1504" y="2228"/>
                </a:lnTo>
                <a:lnTo>
                  <a:pt x="1509" y="2228"/>
                </a:lnTo>
                <a:lnTo>
                  <a:pt x="1508" y="2226"/>
                </a:lnTo>
                <a:lnTo>
                  <a:pt x="1506" y="2226"/>
                </a:lnTo>
                <a:lnTo>
                  <a:pt x="1505" y="2226"/>
                </a:lnTo>
                <a:lnTo>
                  <a:pt x="1502" y="2224"/>
                </a:lnTo>
                <a:lnTo>
                  <a:pt x="1504" y="2223"/>
                </a:lnTo>
                <a:lnTo>
                  <a:pt x="1506" y="2217"/>
                </a:lnTo>
                <a:lnTo>
                  <a:pt x="1506" y="2216"/>
                </a:lnTo>
                <a:lnTo>
                  <a:pt x="1506" y="2215"/>
                </a:lnTo>
                <a:lnTo>
                  <a:pt x="1508" y="2213"/>
                </a:lnTo>
                <a:lnTo>
                  <a:pt x="1510" y="2207"/>
                </a:lnTo>
                <a:lnTo>
                  <a:pt x="1510" y="2205"/>
                </a:lnTo>
                <a:lnTo>
                  <a:pt x="1512" y="2201"/>
                </a:lnTo>
                <a:lnTo>
                  <a:pt x="1513" y="2200"/>
                </a:lnTo>
                <a:lnTo>
                  <a:pt x="1514" y="2200"/>
                </a:lnTo>
                <a:lnTo>
                  <a:pt x="1517" y="2200"/>
                </a:lnTo>
                <a:lnTo>
                  <a:pt x="1520" y="2208"/>
                </a:lnTo>
                <a:lnTo>
                  <a:pt x="1521" y="2212"/>
                </a:lnTo>
                <a:lnTo>
                  <a:pt x="1523" y="2215"/>
                </a:lnTo>
                <a:lnTo>
                  <a:pt x="1524" y="2219"/>
                </a:lnTo>
                <a:lnTo>
                  <a:pt x="1525" y="2220"/>
                </a:lnTo>
                <a:lnTo>
                  <a:pt x="1524" y="2220"/>
                </a:lnTo>
                <a:lnTo>
                  <a:pt x="1523" y="2220"/>
                </a:lnTo>
                <a:lnTo>
                  <a:pt x="1521" y="2220"/>
                </a:lnTo>
                <a:lnTo>
                  <a:pt x="1521" y="2222"/>
                </a:lnTo>
                <a:lnTo>
                  <a:pt x="1520" y="2222"/>
                </a:lnTo>
                <a:lnTo>
                  <a:pt x="1520" y="2226"/>
                </a:lnTo>
                <a:lnTo>
                  <a:pt x="1521" y="2228"/>
                </a:lnTo>
                <a:lnTo>
                  <a:pt x="1523" y="2237"/>
                </a:lnTo>
                <a:lnTo>
                  <a:pt x="1525" y="2237"/>
                </a:lnTo>
                <a:lnTo>
                  <a:pt x="1531" y="2237"/>
                </a:lnTo>
                <a:lnTo>
                  <a:pt x="1535" y="2237"/>
                </a:lnTo>
                <a:close/>
                <a:moveTo>
                  <a:pt x="1460" y="2164"/>
                </a:moveTo>
                <a:lnTo>
                  <a:pt x="1460" y="2166"/>
                </a:lnTo>
                <a:lnTo>
                  <a:pt x="1463" y="2164"/>
                </a:lnTo>
                <a:lnTo>
                  <a:pt x="1460" y="2162"/>
                </a:lnTo>
                <a:lnTo>
                  <a:pt x="1459" y="2163"/>
                </a:lnTo>
                <a:lnTo>
                  <a:pt x="1460" y="2164"/>
                </a:lnTo>
                <a:close/>
                <a:moveTo>
                  <a:pt x="1562" y="2213"/>
                </a:moveTo>
                <a:lnTo>
                  <a:pt x="1563" y="2213"/>
                </a:lnTo>
                <a:lnTo>
                  <a:pt x="1563" y="2212"/>
                </a:lnTo>
                <a:lnTo>
                  <a:pt x="1562" y="2213"/>
                </a:lnTo>
                <a:close/>
                <a:moveTo>
                  <a:pt x="1551" y="2250"/>
                </a:moveTo>
                <a:lnTo>
                  <a:pt x="1553" y="2249"/>
                </a:lnTo>
                <a:lnTo>
                  <a:pt x="1554" y="2249"/>
                </a:lnTo>
                <a:lnTo>
                  <a:pt x="1555" y="2249"/>
                </a:lnTo>
                <a:lnTo>
                  <a:pt x="1557" y="2247"/>
                </a:lnTo>
                <a:lnTo>
                  <a:pt x="1559" y="2247"/>
                </a:lnTo>
                <a:lnTo>
                  <a:pt x="1561" y="2246"/>
                </a:lnTo>
                <a:lnTo>
                  <a:pt x="1559" y="2234"/>
                </a:lnTo>
                <a:lnTo>
                  <a:pt x="1553" y="2235"/>
                </a:lnTo>
                <a:lnTo>
                  <a:pt x="1532" y="2238"/>
                </a:lnTo>
                <a:lnTo>
                  <a:pt x="1535" y="2239"/>
                </a:lnTo>
                <a:lnTo>
                  <a:pt x="1538" y="2242"/>
                </a:lnTo>
                <a:lnTo>
                  <a:pt x="1539" y="2243"/>
                </a:lnTo>
                <a:lnTo>
                  <a:pt x="1540" y="2245"/>
                </a:lnTo>
                <a:lnTo>
                  <a:pt x="1542" y="2245"/>
                </a:lnTo>
                <a:lnTo>
                  <a:pt x="1543" y="2246"/>
                </a:lnTo>
                <a:lnTo>
                  <a:pt x="1544" y="2247"/>
                </a:lnTo>
                <a:lnTo>
                  <a:pt x="1546" y="2247"/>
                </a:lnTo>
                <a:lnTo>
                  <a:pt x="1546" y="2249"/>
                </a:lnTo>
                <a:lnTo>
                  <a:pt x="1547" y="2249"/>
                </a:lnTo>
                <a:lnTo>
                  <a:pt x="1548" y="2249"/>
                </a:lnTo>
                <a:lnTo>
                  <a:pt x="1550" y="2249"/>
                </a:lnTo>
                <a:lnTo>
                  <a:pt x="1551" y="2250"/>
                </a:lnTo>
                <a:close/>
                <a:moveTo>
                  <a:pt x="1607" y="2299"/>
                </a:moveTo>
                <a:lnTo>
                  <a:pt x="1606" y="2299"/>
                </a:lnTo>
                <a:lnTo>
                  <a:pt x="1604" y="2299"/>
                </a:lnTo>
                <a:lnTo>
                  <a:pt x="1603" y="2299"/>
                </a:lnTo>
                <a:lnTo>
                  <a:pt x="1601" y="2299"/>
                </a:lnTo>
                <a:lnTo>
                  <a:pt x="1601" y="2300"/>
                </a:lnTo>
                <a:lnTo>
                  <a:pt x="1600" y="2300"/>
                </a:lnTo>
                <a:lnTo>
                  <a:pt x="1600" y="2302"/>
                </a:lnTo>
                <a:lnTo>
                  <a:pt x="1599" y="2302"/>
                </a:lnTo>
                <a:lnTo>
                  <a:pt x="1597" y="2303"/>
                </a:lnTo>
                <a:lnTo>
                  <a:pt x="1596" y="2305"/>
                </a:lnTo>
                <a:lnTo>
                  <a:pt x="1595" y="2305"/>
                </a:lnTo>
                <a:lnTo>
                  <a:pt x="1593" y="2306"/>
                </a:lnTo>
                <a:lnTo>
                  <a:pt x="1592" y="2306"/>
                </a:lnTo>
                <a:lnTo>
                  <a:pt x="1592" y="2307"/>
                </a:lnTo>
                <a:lnTo>
                  <a:pt x="1591" y="2307"/>
                </a:lnTo>
                <a:lnTo>
                  <a:pt x="1589" y="2309"/>
                </a:lnTo>
                <a:lnTo>
                  <a:pt x="1588" y="2309"/>
                </a:lnTo>
                <a:lnTo>
                  <a:pt x="1588" y="2310"/>
                </a:lnTo>
                <a:lnTo>
                  <a:pt x="1587" y="2310"/>
                </a:lnTo>
                <a:lnTo>
                  <a:pt x="1585" y="2310"/>
                </a:lnTo>
                <a:lnTo>
                  <a:pt x="1585" y="2313"/>
                </a:lnTo>
                <a:lnTo>
                  <a:pt x="1584" y="2313"/>
                </a:lnTo>
                <a:lnTo>
                  <a:pt x="1584" y="2311"/>
                </a:lnTo>
                <a:lnTo>
                  <a:pt x="1582" y="2311"/>
                </a:lnTo>
                <a:lnTo>
                  <a:pt x="1582" y="2311"/>
                </a:lnTo>
                <a:lnTo>
                  <a:pt x="1581" y="2313"/>
                </a:lnTo>
                <a:lnTo>
                  <a:pt x="1580" y="2313"/>
                </a:lnTo>
                <a:lnTo>
                  <a:pt x="1578" y="2313"/>
                </a:lnTo>
                <a:lnTo>
                  <a:pt x="1577" y="2313"/>
                </a:lnTo>
                <a:lnTo>
                  <a:pt x="1576" y="2313"/>
                </a:lnTo>
                <a:lnTo>
                  <a:pt x="1574" y="2313"/>
                </a:lnTo>
                <a:lnTo>
                  <a:pt x="1573" y="2313"/>
                </a:lnTo>
                <a:lnTo>
                  <a:pt x="1572" y="2313"/>
                </a:lnTo>
                <a:lnTo>
                  <a:pt x="1572" y="2315"/>
                </a:lnTo>
                <a:lnTo>
                  <a:pt x="1572" y="2317"/>
                </a:lnTo>
                <a:lnTo>
                  <a:pt x="1570" y="2317"/>
                </a:lnTo>
                <a:lnTo>
                  <a:pt x="1570" y="2315"/>
                </a:lnTo>
                <a:lnTo>
                  <a:pt x="1570" y="2313"/>
                </a:lnTo>
                <a:lnTo>
                  <a:pt x="1569" y="2313"/>
                </a:lnTo>
                <a:lnTo>
                  <a:pt x="1568" y="2311"/>
                </a:lnTo>
                <a:lnTo>
                  <a:pt x="1566" y="2311"/>
                </a:lnTo>
                <a:lnTo>
                  <a:pt x="1565" y="2311"/>
                </a:lnTo>
                <a:lnTo>
                  <a:pt x="1563" y="2313"/>
                </a:lnTo>
                <a:lnTo>
                  <a:pt x="1562" y="2313"/>
                </a:lnTo>
                <a:lnTo>
                  <a:pt x="1565" y="2317"/>
                </a:lnTo>
                <a:lnTo>
                  <a:pt x="1563" y="2318"/>
                </a:lnTo>
                <a:lnTo>
                  <a:pt x="1562" y="2319"/>
                </a:lnTo>
                <a:lnTo>
                  <a:pt x="1561" y="2321"/>
                </a:lnTo>
                <a:lnTo>
                  <a:pt x="1559" y="2322"/>
                </a:lnTo>
                <a:lnTo>
                  <a:pt x="1558" y="2324"/>
                </a:lnTo>
                <a:lnTo>
                  <a:pt x="1559" y="2324"/>
                </a:lnTo>
                <a:lnTo>
                  <a:pt x="1561" y="2324"/>
                </a:lnTo>
                <a:lnTo>
                  <a:pt x="1562" y="2324"/>
                </a:lnTo>
                <a:lnTo>
                  <a:pt x="1563" y="2324"/>
                </a:lnTo>
                <a:lnTo>
                  <a:pt x="1565" y="2322"/>
                </a:lnTo>
                <a:lnTo>
                  <a:pt x="1566" y="2322"/>
                </a:lnTo>
                <a:lnTo>
                  <a:pt x="1568" y="2321"/>
                </a:lnTo>
                <a:lnTo>
                  <a:pt x="1569" y="2319"/>
                </a:lnTo>
                <a:lnTo>
                  <a:pt x="1572" y="2319"/>
                </a:lnTo>
                <a:lnTo>
                  <a:pt x="1572" y="2322"/>
                </a:lnTo>
                <a:lnTo>
                  <a:pt x="1573" y="2322"/>
                </a:lnTo>
                <a:lnTo>
                  <a:pt x="1574" y="2322"/>
                </a:lnTo>
                <a:lnTo>
                  <a:pt x="1576" y="2322"/>
                </a:lnTo>
                <a:lnTo>
                  <a:pt x="1576" y="2324"/>
                </a:lnTo>
                <a:lnTo>
                  <a:pt x="1574" y="2324"/>
                </a:lnTo>
                <a:lnTo>
                  <a:pt x="1573" y="2324"/>
                </a:lnTo>
                <a:lnTo>
                  <a:pt x="1573" y="2325"/>
                </a:lnTo>
                <a:lnTo>
                  <a:pt x="1573" y="2326"/>
                </a:lnTo>
                <a:lnTo>
                  <a:pt x="1572" y="2328"/>
                </a:lnTo>
                <a:lnTo>
                  <a:pt x="1572" y="2326"/>
                </a:lnTo>
                <a:lnTo>
                  <a:pt x="1569" y="2326"/>
                </a:lnTo>
                <a:lnTo>
                  <a:pt x="1569" y="2325"/>
                </a:lnTo>
                <a:lnTo>
                  <a:pt x="1568" y="2325"/>
                </a:lnTo>
                <a:lnTo>
                  <a:pt x="1566" y="2326"/>
                </a:lnTo>
                <a:lnTo>
                  <a:pt x="1565" y="2326"/>
                </a:lnTo>
                <a:lnTo>
                  <a:pt x="1563" y="2328"/>
                </a:lnTo>
                <a:lnTo>
                  <a:pt x="1562" y="2329"/>
                </a:lnTo>
                <a:lnTo>
                  <a:pt x="1561" y="2330"/>
                </a:lnTo>
                <a:lnTo>
                  <a:pt x="1561" y="2332"/>
                </a:lnTo>
                <a:lnTo>
                  <a:pt x="1559" y="2333"/>
                </a:lnTo>
                <a:lnTo>
                  <a:pt x="1559" y="2334"/>
                </a:lnTo>
                <a:lnTo>
                  <a:pt x="1558" y="2336"/>
                </a:lnTo>
                <a:lnTo>
                  <a:pt x="1557" y="2337"/>
                </a:lnTo>
                <a:lnTo>
                  <a:pt x="1558" y="2341"/>
                </a:lnTo>
                <a:lnTo>
                  <a:pt x="1559" y="2343"/>
                </a:lnTo>
                <a:lnTo>
                  <a:pt x="1561" y="2343"/>
                </a:lnTo>
                <a:lnTo>
                  <a:pt x="1563" y="2343"/>
                </a:lnTo>
                <a:lnTo>
                  <a:pt x="1565" y="2343"/>
                </a:lnTo>
                <a:lnTo>
                  <a:pt x="1565" y="2340"/>
                </a:lnTo>
                <a:lnTo>
                  <a:pt x="1565" y="2339"/>
                </a:lnTo>
                <a:lnTo>
                  <a:pt x="1563" y="2337"/>
                </a:lnTo>
                <a:lnTo>
                  <a:pt x="1562" y="2336"/>
                </a:lnTo>
                <a:lnTo>
                  <a:pt x="1562" y="2334"/>
                </a:lnTo>
                <a:lnTo>
                  <a:pt x="1563" y="2334"/>
                </a:lnTo>
                <a:lnTo>
                  <a:pt x="1566" y="2336"/>
                </a:lnTo>
                <a:lnTo>
                  <a:pt x="1566" y="2337"/>
                </a:lnTo>
                <a:lnTo>
                  <a:pt x="1566" y="2339"/>
                </a:lnTo>
                <a:lnTo>
                  <a:pt x="1566" y="2340"/>
                </a:lnTo>
                <a:lnTo>
                  <a:pt x="1568" y="2341"/>
                </a:lnTo>
                <a:lnTo>
                  <a:pt x="1568" y="2343"/>
                </a:lnTo>
                <a:lnTo>
                  <a:pt x="1566" y="2343"/>
                </a:lnTo>
                <a:lnTo>
                  <a:pt x="1563" y="2344"/>
                </a:lnTo>
                <a:lnTo>
                  <a:pt x="1562" y="2345"/>
                </a:lnTo>
                <a:lnTo>
                  <a:pt x="1561" y="2347"/>
                </a:lnTo>
                <a:lnTo>
                  <a:pt x="1562" y="2348"/>
                </a:lnTo>
                <a:lnTo>
                  <a:pt x="1563" y="2348"/>
                </a:lnTo>
                <a:lnTo>
                  <a:pt x="1565" y="2348"/>
                </a:lnTo>
                <a:lnTo>
                  <a:pt x="1565" y="2347"/>
                </a:lnTo>
                <a:lnTo>
                  <a:pt x="1566" y="2345"/>
                </a:lnTo>
                <a:lnTo>
                  <a:pt x="1568" y="2347"/>
                </a:lnTo>
                <a:lnTo>
                  <a:pt x="1568" y="2348"/>
                </a:lnTo>
                <a:lnTo>
                  <a:pt x="1569" y="2349"/>
                </a:lnTo>
                <a:lnTo>
                  <a:pt x="1572" y="2347"/>
                </a:lnTo>
                <a:lnTo>
                  <a:pt x="1574" y="2345"/>
                </a:lnTo>
                <a:lnTo>
                  <a:pt x="1576" y="2345"/>
                </a:lnTo>
                <a:lnTo>
                  <a:pt x="1574" y="2347"/>
                </a:lnTo>
                <a:lnTo>
                  <a:pt x="1572" y="2348"/>
                </a:lnTo>
                <a:lnTo>
                  <a:pt x="1573" y="2349"/>
                </a:lnTo>
                <a:lnTo>
                  <a:pt x="1570" y="2351"/>
                </a:lnTo>
                <a:lnTo>
                  <a:pt x="1570" y="2352"/>
                </a:lnTo>
                <a:lnTo>
                  <a:pt x="1569" y="2352"/>
                </a:lnTo>
                <a:lnTo>
                  <a:pt x="1569" y="2351"/>
                </a:lnTo>
                <a:lnTo>
                  <a:pt x="1566" y="2352"/>
                </a:lnTo>
                <a:lnTo>
                  <a:pt x="1568" y="2354"/>
                </a:lnTo>
                <a:lnTo>
                  <a:pt x="1568" y="2355"/>
                </a:lnTo>
                <a:lnTo>
                  <a:pt x="1569" y="2356"/>
                </a:lnTo>
                <a:lnTo>
                  <a:pt x="1570" y="2359"/>
                </a:lnTo>
                <a:lnTo>
                  <a:pt x="1572" y="2358"/>
                </a:lnTo>
                <a:lnTo>
                  <a:pt x="1573" y="2358"/>
                </a:lnTo>
                <a:lnTo>
                  <a:pt x="1573" y="2356"/>
                </a:lnTo>
                <a:lnTo>
                  <a:pt x="1574" y="2356"/>
                </a:lnTo>
                <a:lnTo>
                  <a:pt x="1576" y="2356"/>
                </a:lnTo>
                <a:lnTo>
                  <a:pt x="1577" y="2355"/>
                </a:lnTo>
                <a:lnTo>
                  <a:pt x="1576" y="2352"/>
                </a:lnTo>
                <a:lnTo>
                  <a:pt x="1574" y="2352"/>
                </a:lnTo>
                <a:lnTo>
                  <a:pt x="1574" y="2351"/>
                </a:lnTo>
                <a:lnTo>
                  <a:pt x="1576" y="2351"/>
                </a:lnTo>
                <a:lnTo>
                  <a:pt x="1577" y="2351"/>
                </a:lnTo>
                <a:lnTo>
                  <a:pt x="1578" y="2352"/>
                </a:lnTo>
                <a:lnTo>
                  <a:pt x="1580" y="2351"/>
                </a:lnTo>
                <a:lnTo>
                  <a:pt x="1580" y="2349"/>
                </a:lnTo>
                <a:lnTo>
                  <a:pt x="1580" y="2348"/>
                </a:lnTo>
                <a:lnTo>
                  <a:pt x="1581" y="2348"/>
                </a:lnTo>
                <a:lnTo>
                  <a:pt x="1581" y="2347"/>
                </a:lnTo>
                <a:lnTo>
                  <a:pt x="1582" y="2347"/>
                </a:lnTo>
                <a:lnTo>
                  <a:pt x="1582" y="2345"/>
                </a:lnTo>
                <a:lnTo>
                  <a:pt x="1582" y="2344"/>
                </a:lnTo>
                <a:lnTo>
                  <a:pt x="1582" y="2343"/>
                </a:lnTo>
                <a:lnTo>
                  <a:pt x="1582" y="2343"/>
                </a:lnTo>
                <a:lnTo>
                  <a:pt x="1582" y="2341"/>
                </a:lnTo>
                <a:lnTo>
                  <a:pt x="1584" y="2340"/>
                </a:lnTo>
                <a:lnTo>
                  <a:pt x="1584" y="2339"/>
                </a:lnTo>
                <a:lnTo>
                  <a:pt x="1585" y="2337"/>
                </a:lnTo>
                <a:lnTo>
                  <a:pt x="1585" y="2336"/>
                </a:lnTo>
                <a:lnTo>
                  <a:pt x="1587" y="2336"/>
                </a:lnTo>
                <a:lnTo>
                  <a:pt x="1587" y="2334"/>
                </a:lnTo>
                <a:lnTo>
                  <a:pt x="1588" y="2333"/>
                </a:lnTo>
                <a:lnTo>
                  <a:pt x="1588" y="2332"/>
                </a:lnTo>
                <a:lnTo>
                  <a:pt x="1589" y="2332"/>
                </a:lnTo>
                <a:lnTo>
                  <a:pt x="1589" y="2330"/>
                </a:lnTo>
                <a:lnTo>
                  <a:pt x="1591" y="2330"/>
                </a:lnTo>
                <a:lnTo>
                  <a:pt x="1591" y="2329"/>
                </a:lnTo>
                <a:lnTo>
                  <a:pt x="1592" y="2329"/>
                </a:lnTo>
                <a:lnTo>
                  <a:pt x="1592" y="2328"/>
                </a:lnTo>
                <a:lnTo>
                  <a:pt x="1593" y="2328"/>
                </a:lnTo>
                <a:lnTo>
                  <a:pt x="1593" y="2326"/>
                </a:lnTo>
                <a:lnTo>
                  <a:pt x="1593" y="2325"/>
                </a:lnTo>
                <a:lnTo>
                  <a:pt x="1593" y="2324"/>
                </a:lnTo>
                <a:lnTo>
                  <a:pt x="1595" y="2324"/>
                </a:lnTo>
                <a:lnTo>
                  <a:pt x="1595" y="2322"/>
                </a:lnTo>
                <a:lnTo>
                  <a:pt x="1595" y="2321"/>
                </a:lnTo>
                <a:lnTo>
                  <a:pt x="1595" y="2319"/>
                </a:lnTo>
                <a:lnTo>
                  <a:pt x="1596" y="2319"/>
                </a:lnTo>
                <a:lnTo>
                  <a:pt x="1596" y="2318"/>
                </a:lnTo>
                <a:lnTo>
                  <a:pt x="1596" y="2317"/>
                </a:lnTo>
                <a:lnTo>
                  <a:pt x="1597" y="2315"/>
                </a:lnTo>
                <a:lnTo>
                  <a:pt x="1597" y="2314"/>
                </a:lnTo>
                <a:lnTo>
                  <a:pt x="1599" y="2314"/>
                </a:lnTo>
                <a:lnTo>
                  <a:pt x="1599" y="2313"/>
                </a:lnTo>
                <a:lnTo>
                  <a:pt x="1600" y="2311"/>
                </a:lnTo>
                <a:lnTo>
                  <a:pt x="1600" y="2310"/>
                </a:lnTo>
                <a:lnTo>
                  <a:pt x="1600" y="2310"/>
                </a:lnTo>
                <a:lnTo>
                  <a:pt x="1601" y="2310"/>
                </a:lnTo>
                <a:lnTo>
                  <a:pt x="1601" y="2309"/>
                </a:lnTo>
                <a:lnTo>
                  <a:pt x="1603" y="2307"/>
                </a:lnTo>
                <a:lnTo>
                  <a:pt x="1604" y="2306"/>
                </a:lnTo>
                <a:lnTo>
                  <a:pt x="1604" y="2305"/>
                </a:lnTo>
                <a:lnTo>
                  <a:pt x="1606" y="2305"/>
                </a:lnTo>
                <a:lnTo>
                  <a:pt x="1606" y="2303"/>
                </a:lnTo>
                <a:lnTo>
                  <a:pt x="1607" y="2303"/>
                </a:lnTo>
                <a:lnTo>
                  <a:pt x="1607" y="2302"/>
                </a:lnTo>
                <a:lnTo>
                  <a:pt x="1607" y="2300"/>
                </a:lnTo>
                <a:lnTo>
                  <a:pt x="1607" y="2299"/>
                </a:lnTo>
                <a:close/>
                <a:moveTo>
                  <a:pt x="1652" y="2209"/>
                </a:moveTo>
                <a:lnTo>
                  <a:pt x="1650" y="2200"/>
                </a:lnTo>
                <a:lnTo>
                  <a:pt x="1650" y="2198"/>
                </a:lnTo>
                <a:lnTo>
                  <a:pt x="1649" y="2198"/>
                </a:lnTo>
                <a:lnTo>
                  <a:pt x="1648" y="2197"/>
                </a:lnTo>
                <a:lnTo>
                  <a:pt x="1648" y="2194"/>
                </a:lnTo>
                <a:lnTo>
                  <a:pt x="1648" y="2192"/>
                </a:lnTo>
                <a:lnTo>
                  <a:pt x="1641" y="2186"/>
                </a:lnTo>
                <a:lnTo>
                  <a:pt x="1640" y="2186"/>
                </a:lnTo>
                <a:lnTo>
                  <a:pt x="1638" y="2186"/>
                </a:lnTo>
                <a:lnTo>
                  <a:pt x="1637" y="2186"/>
                </a:lnTo>
                <a:lnTo>
                  <a:pt x="1635" y="2185"/>
                </a:lnTo>
                <a:lnTo>
                  <a:pt x="1634" y="2185"/>
                </a:lnTo>
                <a:lnTo>
                  <a:pt x="1634" y="2183"/>
                </a:lnTo>
                <a:lnTo>
                  <a:pt x="1633" y="2183"/>
                </a:lnTo>
                <a:lnTo>
                  <a:pt x="1633" y="2182"/>
                </a:lnTo>
                <a:lnTo>
                  <a:pt x="1631" y="2182"/>
                </a:lnTo>
                <a:lnTo>
                  <a:pt x="1630" y="2182"/>
                </a:lnTo>
                <a:lnTo>
                  <a:pt x="1629" y="2182"/>
                </a:lnTo>
                <a:lnTo>
                  <a:pt x="1629" y="2183"/>
                </a:lnTo>
                <a:lnTo>
                  <a:pt x="1627" y="2183"/>
                </a:lnTo>
                <a:lnTo>
                  <a:pt x="1627" y="2185"/>
                </a:lnTo>
                <a:lnTo>
                  <a:pt x="1627" y="2186"/>
                </a:lnTo>
                <a:lnTo>
                  <a:pt x="1627" y="2188"/>
                </a:lnTo>
                <a:lnTo>
                  <a:pt x="1627" y="2189"/>
                </a:lnTo>
                <a:lnTo>
                  <a:pt x="1627" y="2190"/>
                </a:lnTo>
                <a:lnTo>
                  <a:pt x="1627" y="2192"/>
                </a:lnTo>
                <a:lnTo>
                  <a:pt x="1629" y="2192"/>
                </a:lnTo>
                <a:lnTo>
                  <a:pt x="1629" y="2193"/>
                </a:lnTo>
                <a:lnTo>
                  <a:pt x="1633" y="2203"/>
                </a:lnTo>
                <a:lnTo>
                  <a:pt x="1634" y="2204"/>
                </a:lnTo>
                <a:lnTo>
                  <a:pt x="1631" y="2205"/>
                </a:lnTo>
                <a:lnTo>
                  <a:pt x="1629" y="2205"/>
                </a:lnTo>
                <a:lnTo>
                  <a:pt x="1627" y="2207"/>
                </a:lnTo>
                <a:lnTo>
                  <a:pt x="1626" y="2207"/>
                </a:lnTo>
                <a:lnTo>
                  <a:pt x="1625" y="2208"/>
                </a:lnTo>
                <a:lnTo>
                  <a:pt x="1622" y="2208"/>
                </a:lnTo>
                <a:lnTo>
                  <a:pt x="1622" y="2209"/>
                </a:lnTo>
                <a:lnTo>
                  <a:pt x="1621" y="2209"/>
                </a:lnTo>
                <a:lnTo>
                  <a:pt x="1619" y="2209"/>
                </a:lnTo>
                <a:lnTo>
                  <a:pt x="1619" y="2208"/>
                </a:lnTo>
                <a:lnTo>
                  <a:pt x="1618" y="2205"/>
                </a:lnTo>
                <a:lnTo>
                  <a:pt x="1618" y="2204"/>
                </a:lnTo>
                <a:lnTo>
                  <a:pt x="1615" y="2204"/>
                </a:lnTo>
                <a:lnTo>
                  <a:pt x="1615" y="2204"/>
                </a:lnTo>
                <a:lnTo>
                  <a:pt x="1615" y="2205"/>
                </a:lnTo>
                <a:lnTo>
                  <a:pt x="1614" y="2205"/>
                </a:lnTo>
                <a:lnTo>
                  <a:pt x="1612" y="2205"/>
                </a:lnTo>
                <a:lnTo>
                  <a:pt x="1612" y="2204"/>
                </a:lnTo>
                <a:lnTo>
                  <a:pt x="1611" y="2204"/>
                </a:lnTo>
                <a:lnTo>
                  <a:pt x="1611" y="2203"/>
                </a:lnTo>
                <a:lnTo>
                  <a:pt x="1610" y="2203"/>
                </a:lnTo>
                <a:lnTo>
                  <a:pt x="1608" y="2203"/>
                </a:lnTo>
                <a:lnTo>
                  <a:pt x="1610" y="2204"/>
                </a:lnTo>
                <a:lnTo>
                  <a:pt x="1611" y="2204"/>
                </a:lnTo>
                <a:lnTo>
                  <a:pt x="1611" y="2205"/>
                </a:lnTo>
                <a:lnTo>
                  <a:pt x="1612" y="2205"/>
                </a:lnTo>
                <a:lnTo>
                  <a:pt x="1612" y="2207"/>
                </a:lnTo>
                <a:lnTo>
                  <a:pt x="1614" y="2209"/>
                </a:lnTo>
                <a:lnTo>
                  <a:pt x="1615" y="2211"/>
                </a:lnTo>
                <a:lnTo>
                  <a:pt x="1614" y="2211"/>
                </a:lnTo>
                <a:lnTo>
                  <a:pt x="1610" y="2211"/>
                </a:lnTo>
                <a:lnTo>
                  <a:pt x="1612" y="2212"/>
                </a:lnTo>
                <a:lnTo>
                  <a:pt x="1614" y="2213"/>
                </a:lnTo>
                <a:lnTo>
                  <a:pt x="1612" y="2215"/>
                </a:lnTo>
                <a:lnTo>
                  <a:pt x="1611" y="2215"/>
                </a:lnTo>
                <a:lnTo>
                  <a:pt x="1610" y="2215"/>
                </a:lnTo>
                <a:lnTo>
                  <a:pt x="1608" y="2212"/>
                </a:lnTo>
                <a:lnTo>
                  <a:pt x="1607" y="2212"/>
                </a:lnTo>
                <a:lnTo>
                  <a:pt x="1607" y="2212"/>
                </a:lnTo>
                <a:lnTo>
                  <a:pt x="1606" y="2212"/>
                </a:lnTo>
                <a:lnTo>
                  <a:pt x="1606" y="2213"/>
                </a:lnTo>
                <a:lnTo>
                  <a:pt x="1604" y="2213"/>
                </a:lnTo>
                <a:lnTo>
                  <a:pt x="1603" y="2213"/>
                </a:lnTo>
                <a:lnTo>
                  <a:pt x="1603" y="2215"/>
                </a:lnTo>
                <a:lnTo>
                  <a:pt x="1601" y="2215"/>
                </a:lnTo>
                <a:lnTo>
                  <a:pt x="1600" y="2216"/>
                </a:lnTo>
                <a:lnTo>
                  <a:pt x="1599" y="2216"/>
                </a:lnTo>
                <a:lnTo>
                  <a:pt x="1599" y="2217"/>
                </a:lnTo>
                <a:lnTo>
                  <a:pt x="1600" y="2220"/>
                </a:lnTo>
                <a:lnTo>
                  <a:pt x="1601" y="2222"/>
                </a:lnTo>
                <a:lnTo>
                  <a:pt x="1600" y="2223"/>
                </a:lnTo>
                <a:lnTo>
                  <a:pt x="1599" y="2223"/>
                </a:lnTo>
                <a:lnTo>
                  <a:pt x="1597" y="2224"/>
                </a:lnTo>
                <a:lnTo>
                  <a:pt x="1595" y="2226"/>
                </a:lnTo>
                <a:lnTo>
                  <a:pt x="1593" y="2226"/>
                </a:lnTo>
                <a:lnTo>
                  <a:pt x="1593" y="2227"/>
                </a:lnTo>
                <a:lnTo>
                  <a:pt x="1591" y="2228"/>
                </a:lnTo>
                <a:lnTo>
                  <a:pt x="1589" y="2228"/>
                </a:lnTo>
                <a:lnTo>
                  <a:pt x="1589" y="2230"/>
                </a:lnTo>
                <a:lnTo>
                  <a:pt x="1588" y="2230"/>
                </a:lnTo>
                <a:lnTo>
                  <a:pt x="1587" y="2231"/>
                </a:lnTo>
                <a:lnTo>
                  <a:pt x="1585" y="2231"/>
                </a:lnTo>
                <a:lnTo>
                  <a:pt x="1584" y="2232"/>
                </a:lnTo>
                <a:lnTo>
                  <a:pt x="1584" y="2234"/>
                </a:lnTo>
                <a:lnTo>
                  <a:pt x="1582" y="2234"/>
                </a:lnTo>
                <a:lnTo>
                  <a:pt x="1582" y="2235"/>
                </a:lnTo>
                <a:lnTo>
                  <a:pt x="1582" y="2235"/>
                </a:lnTo>
                <a:lnTo>
                  <a:pt x="1582" y="2237"/>
                </a:lnTo>
                <a:lnTo>
                  <a:pt x="1581" y="2237"/>
                </a:lnTo>
                <a:lnTo>
                  <a:pt x="1578" y="2239"/>
                </a:lnTo>
                <a:lnTo>
                  <a:pt x="1576" y="2242"/>
                </a:lnTo>
                <a:lnTo>
                  <a:pt x="1572" y="2245"/>
                </a:lnTo>
                <a:lnTo>
                  <a:pt x="1569" y="2247"/>
                </a:lnTo>
                <a:lnTo>
                  <a:pt x="1568" y="2249"/>
                </a:lnTo>
                <a:lnTo>
                  <a:pt x="1568" y="2250"/>
                </a:lnTo>
                <a:lnTo>
                  <a:pt x="1566" y="2250"/>
                </a:lnTo>
                <a:lnTo>
                  <a:pt x="1565" y="2250"/>
                </a:lnTo>
                <a:lnTo>
                  <a:pt x="1562" y="2247"/>
                </a:lnTo>
                <a:lnTo>
                  <a:pt x="1561" y="2247"/>
                </a:lnTo>
                <a:lnTo>
                  <a:pt x="1561" y="2249"/>
                </a:lnTo>
                <a:lnTo>
                  <a:pt x="1561" y="2251"/>
                </a:lnTo>
                <a:lnTo>
                  <a:pt x="1561" y="2253"/>
                </a:lnTo>
                <a:lnTo>
                  <a:pt x="1563" y="2251"/>
                </a:lnTo>
                <a:lnTo>
                  <a:pt x="1565" y="2250"/>
                </a:lnTo>
                <a:lnTo>
                  <a:pt x="1565" y="2251"/>
                </a:lnTo>
                <a:lnTo>
                  <a:pt x="1569" y="2257"/>
                </a:lnTo>
                <a:lnTo>
                  <a:pt x="1563" y="2262"/>
                </a:lnTo>
                <a:lnTo>
                  <a:pt x="1563" y="2264"/>
                </a:lnTo>
                <a:lnTo>
                  <a:pt x="1565" y="2268"/>
                </a:lnTo>
                <a:lnTo>
                  <a:pt x="1566" y="2266"/>
                </a:lnTo>
                <a:lnTo>
                  <a:pt x="1569" y="2264"/>
                </a:lnTo>
                <a:lnTo>
                  <a:pt x="1573" y="2272"/>
                </a:lnTo>
                <a:lnTo>
                  <a:pt x="1574" y="2273"/>
                </a:lnTo>
                <a:lnTo>
                  <a:pt x="1573" y="2273"/>
                </a:lnTo>
                <a:lnTo>
                  <a:pt x="1573" y="2275"/>
                </a:lnTo>
                <a:lnTo>
                  <a:pt x="1572" y="2275"/>
                </a:lnTo>
                <a:lnTo>
                  <a:pt x="1570" y="2276"/>
                </a:lnTo>
                <a:lnTo>
                  <a:pt x="1569" y="2277"/>
                </a:lnTo>
                <a:lnTo>
                  <a:pt x="1568" y="2277"/>
                </a:lnTo>
                <a:lnTo>
                  <a:pt x="1566" y="2277"/>
                </a:lnTo>
                <a:lnTo>
                  <a:pt x="1566" y="2280"/>
                </a:lnTo>
                <a:lnTo>
                  <a:pt x="1566" y="2281"/>
                </a:lnTo>
                <a:lnTo>
                  <a:pt x="1568" y="2284"/>
                </a:lnTo>
                <a:lnTo>
                  <a:pt x="1568" y="2283"/>
                </a:lnTo>
                <a:lnTo>
                  <a:pt x="1569" y="2283"/>
                </a:lnTo>
                <a:lnTo>
                  <a:pt x="1569" y="2281"/>
                </a:lnTo>
                <a:lnTo>
                  <a:pt x="1570" y="2281"/>
                </a:lnTo>
                <a:lnTo>
                  <a:pt x="1570" y="2280"/>
                </a:lnTo>
                <a:lnTo>
                  <a:pt x="1572" y="2280"/>
                </a:lnTo>
                <a:lnTo>
                  <a:pt x="1573" y="2279"/>
                </a:lnTo>
                <a:lnTo>
                  <a:pt x="1574" y="2279"/>
                </a:lnTo>
                <a:lnTo>
                  <a:pt x="1574" y="2277"/>
                </a:lnTo>
                <a:lnTo>
                  <a:pt x="1576" y="2277"/>
                </a:lnTo>
                <a:lnTo>
                  <a:pt x="1576" y="2277"/>
                </a:lnTo>
                <a:lnTo>
                  <a:pt x="1577" y="2277"/>
                </a:lnTo>
                <a:lnTo>
                  <a:pt x="1577" y="2276"/>
                </a:lnTo>
                <a:lnTo>
                  <a:pt x="1578" y="2276"/>
                </a:lnTo>
                <a:lnTo>
                  <a:pt x="1580" y="2275"/>
                </a:lnTo>
                <a:lnTo>
                  <a:pt x="1581" y="2273"/>
                </a:lnTo>
                <a:lnTo>
                  <a:pt x="1581" y="2272"/>
                </a:lnTo>
                <a:lnTo>
                  <a:pt x="1582" y="2271"/>
                </a:lnTo>
                <a:lnTo>
                  <a:pt x="1582" y="2269"/>
                </a:lnTo>
                <a:lnTo>
                  <a:pt x="1582" y="2269"/>
                </a:lnTo>
                <a:lnTo>
                  <a:pt x="1584" y="2268"/>
                </a:lnTo>
                <a:lnTo>
                  <a:pt x="1585" y="2268"/>
                </a:lnTo>
                <a:lnTo>
                  <a:pt x="1587" y="2266"/>
                </a:lnTo>
                <a:lnTo>
                  <a:pt x="1588" y="2265"/>
                </a:lnTo>
                <a:lnTo>
                  <a:pt x="1589" y="2265"/>
                </a:lnTo>
                <a:lnTo>
                  <a:pt x="1587" y="2261"/>
                </a:lnTo>
                <a:lnTo>
                  <a:pt x="1585" y="2260"/>
                </a:lnTo>
                <a:lnTo>
                  <a:pt x="1588" y="2258"/>
                </a:lnTo>
                <a:lnTo>
                  <a:pt x="1588" y="2260"/>
                </a:lnTo>
                <a:lnTo>
                  <a:pt x="1591" y="2264"/>
                </a:lnTo>
                <a:lnTo>
                  <a:pt x="1592" y="2264"/>
                </a:lnTo>
                <a:lnTo>
                  <a:pt x="1593" y="2262"/>
                </a:lnTo>
                <a:lnTo>
                  <a:pt x="1595" y="2262"/>
                </a:lnTo>
                <a:lnTo>
                  <a:pt x="1595" y="2261"/>
                </a:lnTo>
                <a:lnTo>
                  <a:pt x="1596" y="2261"/>
                </a:lnTo>
                <a:lnTo>
                  <a:pt x="1597" y="2261"/>
                </a:lnTo>
                <a:lnTo>
                  <a:pt x="1597" y="2260"/>
                </a:lnTo>
                <a:lnTo>
                  <a:pt x="1599" y="2260"/>
                </a:lnTo>
                <a:lnTo>
                  <a:pt x="1600" y="2258"/>
                </a:lnTo>
                <a:lnTo>
                  <a:pt x="1600" y="2257"/>
                </a:lnTo>
                <a:lnTo>
                  <a:pt x="1601" y="2257"/>
                </a:lnTo>
                <a:lnTo>
                  <a:pt x="1603" y="2257"/>
                </a:lnTo>
                <a:lnTo>
                  <a:pt x="1603" y="2256"/>
                </a:lnTo>
                <a:lnTo>
                  <a:pt x="1604" y="2256"/>
                </a:lnTo>
                <a:lnTo>
                  <a:pt x="1604" y="2254"/>
                </a:lnTo>
                <a:lnTo>
                  <a:pt x="1606" y="2254"/>
                </a:lnTo>
                <a:lnTo>
                  <a:pt x="1606" y="2253"/>
                </a:lnTo>
                <a:lnTo>
                  <a:pt x="1607" y="2253"/>
                </a:lnTo>
                <a:lnTo>
                  <a:pt x="1608" y="2251"/>
                </a:lnTo>
                <a:lnTo>
                  <a:pt x="1610" y="2251"/>
                </a:lnTo>
                <a:lnTo>
                  <a:pt x="1610" y="2250"/>
                </a:lnTo>
                <a:lnTo>
                  <a:pt x="1611" y="2250"/>
                </a:lnTo>
                <a:lnTo>
                  <a:pt x="1611" y="2249"/>
                </a:lnTo>
                <a:lnTo>
                  <a:pt x="1612" y="2249"/>
                </a:lnTo>
                <a:lnTo>
                  <a:pt x="1614" y="2247"/>
                </a:lnTo>
                <a:lnTo>
                  <a:pt x="1615" y="2246"/>
                </a:lnTo>
                <a:lnTo>
                  <a:pt x="1615" y="2246"/>
                </a:lnTo>
                <a:lnTo>
                  <a:pt x="1615" y="2245"/>
                </a:lnTo>
                <a:lnTo>
                  <a:pt x="1616" y="2245"/>
                </a:lnTo>
                <a:lnTo>
                  <a:pt x="1619" y="2243"/>
                </a:lnTo>
                <a:lnTo>
                  <a:pt x="1621" y="2242"/>
                </a:lnTo>
                <a:lnTo>
                  <a:pt x="1622" y="2242"/>
                </a:lnTo>
                <a:lnTo>
                  <a:pt x="1622" y="2241"/>
                </a:lnTo>
                <a:lnTo>
                  <a:pt x="1619" y="2237"/>
                </a:lnTo>
                <a:lnTo>
                  <a:pt x="1619" y="2235"/>
                </a:lnTo>
                <a:lnTo>
                  <a:pt x="1621" y="2235"/>
                </a:lnTo>
                <a:lnTo>
                  <a:pt x="1625" y="2239"/>
                </a:lnTo>
                <a:lnTo>
                  <a:pt x="1626" y="2238"/>
                </a:lnTo>
                <a:lnTo>
                  <a:pt x="1627" y="2237"/>
                </a:lnTo>
                <a:lnTo>
                  <a:pt x="1627" y="2235"/>
                </a:lnTo>
                <a:lnTo>
                  <a:pt x="1629" y="2235"/>
                </a:lnTo>
                <a:lnTo>
                  <a:pt x="1630" y="2235"/>
                </a:lnTo>
                <a:lnTo>
                  <a:pt x="1630" y="2234"/>
                </a:lnTo>
                <a:lnTo>
                  <a:pt x="1631" y="2234"/>
                </a:lnTo>
                <a:lnTo>
                  <a:pt x="1631" y="2232"/>
                </a:lnTo>
                <a:lnTo>
                  <a:pt x="1631" y="2231"/>
                </a:lnTo>
                <a:lnTo>
                  <a:pt x="1631" y="2230"/>
                </a:lnTo>
                <a:lnTo>
                  <a:pt x="1631" y="2228"/>
                </a:lnTo>
                <a:lnTo>
                  <a:pt x="1631" y="2227"/>
                </a:lnTo>
                <a:lnTo>
                  <a:pt x="1631" y="2226"/>
                </a:lnTo>
                <a:lnTo>
                  <a:pt x="1631" y="2224"/>
                </a:lnTo>
                <a:lnTo>
                  <a:pt x="1631" y="2223"/>
                </a:lnTo>
                <a:lnTo>
                  <a:pt x="1631" y="2222"/>
                </a:lnTo>
                <a:lnTo>
                  <a:pt x="1631" y="2220"/>
                </a:lnTo>
                <a:lnTo>
                  <a:pt x="1631" y="2219"/>
                </a:lnTo>
                <a:lnTo>
                  <a:pt x="1631" y="2217"/>
                </a:lnTo>
                <a:lnTo>
                  <a:pt x="1631" y="2216"/>
                </a:lnTo>
                <a:lnTo>
                  <a:pt x="1633" y="2215"/>
                </a:lnTo>
                <a:lnTo>
                  <a:pt x="1633" y="2213"/>
                </a:lnTo>
                <a:lnTo>
                  <a:pt x="1633" y="2212"/>
                </a:lnTo>
                <a:lnTo>
                  <a:pt x="1634" y="2212"/>
                </a:lnTo>
                <a:lnTo>
                  <a:pt x="1635" y="2211"/>
                </a:lnTo>
                <a:lnTo>
                  <a:pt x="1637" y="2209"/>
                </a:lnTo>
                <a:lnTo>
                  <a:pt x="1638" y="2209"/>
                </a:lnTo>
                <a:lnTo>
                  <a:pt x="1638" y="2208"/>
                </a:lnTo>
                <a:lnTo>
                  <a:pt x="1640" y="2208"/>
                </a:lnTo>
                <a:lnTo>
                  <a:pt x="1641" y="2208"/>
                </a:lnTo>
                <a:lnTo>
                  <a:pt x="1642" y="2207"/>
                </a:lnTo>
                <a:lnTo>
                  <a:pt x="1644" y="2207"/>
                </a:lnTo>
                <a:lnTo>
                  <a:pt x="1645" y="2207"/>
                </a:lnTo>
                <a:lnTo>
                  <a:pt x="1646" y="2207"/>
                </a:lnTo>
                <a:lnTo>
                  <a:pt x="1648" y="2207"/>
                </a:lnTo>
                <a:lnTo>
                  <a:pt x="1648" y="2208"/>
                </a:lnTo>
                <a:lnTo>
                  <a:pt x="1648" y="2208"/>
                </a:lnTo>
                <a:lnTo>
                  <a:pt x="1649" y="2208"/>
                </a:lnTo>
                <a:lnTo>
                  <a:pt x="1649" y="2209"/>
                </a:lnTo>
                <a:lnTo>
                  <a:pt x="1650" y="2209"/>
                </a:lnTo>
                <a:lnTo>
                  <a:pt x="1650" y="2211"/>
                </a:lnTo>
                <a:lnTo>
                  <a:pt x="1652" y="2211"/>
                </a:lnTo>
                <a:lnTo>
                  <a:pt x="1652" y="2209"/>
                </a:lnTo>
                <a:close/>
                <a:moveTo>
                  <a:pt x="1664" y="2212"/>
                </a:moveTo>
                <a:lnTo>
                  <a:pt x="1660" y="2197"/>
                </a:lnTo>
                <a:lnTo>
                  <a:pt x="1657" y="2198"/>
                </a:lnTo>
                <a:lnTo>
                  <a:pt x="1661" y="2212"/>
                </a:lnTo>
                <a:lnTo>
                  <a:pt x="1663" y="2212"/>
                </a:lnTo>
                <a:lnTo>
                  <a:pt x="1664" y="2212"/>
                </a:lnTo>
                <a:close/>
                <a:moveTo>
                  <a:pt x="1672" y="2212"/>
                </a:moveTo>
                <a:lnTo>
                  <a:pt x="1669" y="2196"/>
                </a:lnTo>
                <a:lnTo>
                  <a:pt x="1667" y="2196"/>
                </a:lnTo>
                <a:lnTo>
                  <a:pt x="1669" y="2212"/>
                </a:lnTo>
                <a:lnTo>
                  <a:pt x="1671" y="2212"/>
                </a:lnTo>
                <a:lnTo>
                  <a:pt x="1672" y="2212"/>
                </a:lnTo>
                <a:close/>
                <a:moveTo>
                  <a:pt x="1716" y="2159"/>
                </a:moveTo>
                <a:lnTo>
                  <a:pt x="1714" y="2159"/>
                </a:lnTo>
                <a:lnTo>
                  <a:pt x="1702" y="2170"/>
                </a:lnTo>
                <a:lnTo>
                  <a:pt x="1701" y="2170"/>
                </a:lnTo>
                <a:lnTo>
                  <a:pt x="1701" y="2171"/>
                </a:lnTo>
                <a:lnTo>
                  <a:pt x="1699" y="2171"/>
                </a:lnTo>
                <a:lnTo>
                  <a:pt x="1699" y="2173"/>
                </a:lnTo>
                <a:lnTo>
                  <a:pt x="1699" y="2178"/>
                </a:lnTo>
                <a:lnTo>
                  <a:pt x="1695" y="2177"/>
                </a:lnTo>
                <a:lnTo>
                  <a:pt x="1695" y="2178"/>
                </a:lnTo>
                <a:lnTo>
                  <a:pt x="1687" y="2178"/>
                </a:lnTo>
                <a:lnTo>
                  <a:pt x="1683" y="2178"/>
                </a:lnTo>
                <a:lnTo>
                  <a:pt x="1683" y="2179"/>
                </a:lnTo>
                <a:lnTo>
                  <a:pt x="1683" y="2179"/>
                </a:lnTo>
                <a:lnTo>
                  <a:pt x="1683" y="2181"/>
                </a:lnTo>
                <a:lnTo>
                  <a:pt x="1680" y="2182"/>
                </a:lnTo>
                <a:lnTo>
                  <a:pt x="1680" y="2183"/>
                </a:lnTo>
                <a:lnTo>
                  <a:pt x="1679" y="2183"/>
                </a:lnTo>
                <a:lnTo>
                  <a:pt x="1678" y="2183"/>
                </a:lnTo>
                <a:lnTo>
                  <a:pt x="1678" y="2185"/>
                </a:lnTo>
                <a:lnTo>
                  <a:pt x="1676" y="2185"/>
                </a:lnTo>
                <a:lnTo>
                  <a:pt x="1676" y="2186"/>
                </a:lnTo>
                <a:lnTo>
                  <a:pt x="1675" y="2186"/>
                </a:lnTo>
                <a:lnTo>
                  <a:pt x="1675" y="2188"/>
                </a:lnTo>
                <a:lnTo>
                  <a:pt x="1676" y="2188"/>
                </a:lnTo>
                <a:lnTo>
                  <a:pt x="1676" y="2186"/>
                </a:lnTo>
                <a:lnTo>
                  <a:pt x="1678" y="2186"/>
                </a:lnTo>
                <a:lnTo>
                  <a:pt x="1678" y="2185"/>
                </a:lnTo>
                <a:lnTo>
                  <a:pt x="1679" y="2185"/>
                </a:lnTo>
                <a:lnTo>
                  <a:pt x="1680" y="2185"/>
                </a:lnTo>
                <a:lnTo>
                  <a:pt x="1680" y="2185"/>
                </a:lnTo>
                <a:lnTo>
                  <a:pt x="1680" y="2186"/>
                </a:lnTo>
                <a:lnTo>
                  <a:pt x="1680" y="2186"/>
                </a:lnTo>
                <a:lnTo>
                  <a:pt x="1680" y="2188"/>
                </a:lnTo>
                <a:lnTo>
                  <a:pt x="1680" y="2189"/>
                </a:lnTo>
                <a:lnTo>
                  <a:pt x="1680" y="2190"/>
                </a:lnTo>
                <a:lnTo>
                  <a:pt x="1680" y="2190"/>
                </a:lnTo>
                <a:lnTo>
                  <a:pt x="1680" y="2189"/>
                </a:lnTo>
                <a:lnTo>
                  <a:pt x="1680" y="2188"/>
                </a:lnTo>
                <a:lnTo>
                  <a:pt x="1682" y="2188"/>
                </a:lnTo>
                <a:lnTo>
                  <a:pt x="1682" y="2186"/>
                </a:lnTo>
                <a:lnTo>
                  <a:pt x="1682" y="2185"/>
                </a:lnTo>
                <a:lnTo>
                  <a:pt x="1683" y="2185"/>
                </a:lnTo>
                <a:lnTo>
                  <a:pt x="1684" y="2185"/>
                </a:lnTo>
                <a:lnTo>
                  <a:pt x="1686" y="2185"/>
                </a:lnTo>
                <a:lnTo>
                  <a:pt x="1687" y="2185"/>
                </a:lnTo>
                <a:lnTo>
                  <a:pt x="1687" y="2186"/>
                </a:lnTo>
                <a:lnTo>
                  <a:pt x="1689" y="2186"/>
                </a:lnTo>
                <a:lnTo>
                  <a:pt x="1690" y="2190"/>
                </a:lnTo>
                <a:lnTo>
                  <a:pt x="1690" y="2192"/>
                </a:lnTo>
                <a:lnTo>
                  <a:pt x="1689" y="2192"/>
                </a:lnTo>
                <a:lnTo>
                  <a:pt x="1690" y="2196"/>
                </a:lnTo>
                <a:lnTo>
                  <a:pt x="1693" y="2204"/>
                </a:lnTo>
                <a:lnTo>
                  <a:pt x="1693" y="2208"/>
                </a:lnTo>
                <a:lnTo>
                  <a:pt x="1694" y="2207"/>
                </a:lnTo>
                <a:lnTo>
                  <a:pt x="1695" y="2205"/>
                </a:lnTo>
                <a:lnTo>
                  <a:pt x="1697" y="2204"/>
                </a:lnTo>
                <a:lnTo>
                  <a:pt x="1698" y="2203"/>
                </a:lnTo>
                <a:lnTo>
                  <a:pt x="1698" y="2201"/>
                </a:lnTo>
                <a:lnTo>
                  <a:pt x="1699" y="2201"/>
                </a:lnTo>
                <a:lnTo>
                  <a:pt x="1697" y="2200"/>
                </a:lnTo>
                <a:lnTo>
                  <a:pt x="1691" y="2194"/>
                </a:lnTo>
                <a:lnTo>
                  <a:pt x="1690" y="2192"/>
                </a:lnTo>
                <a:lnTo>
                  <a:pt x="1694" y="2188"/>
                </a:lnTo>
                <a:lnTo>
                  <a:pt x="1695" y="2188"/>
                </a:lnTo>
                <a:lnTo>
                  <a:pt x="1697" y="2189"/>
                </a:lnTo>
                <a:lnTo>
                  <a:pt x="1698" y="2188"/>
                </a:lnTo>
                <a:lnTo>
                  <a:pt x="1699" y="2185"/>
                </a:lnTo>
                <a:lnTo>
                  <a:pt x="1703" y="2188"/>
                </a:lnTo>
                <a:lnTo>
                  <a:pt x="1703" y="2189"/>
                </a:lnTo>
                <a:lnTo>
                  <a:pt x="1702" y="2190"/>
                </a:lnTo>
                <a:lnTo>
                  <a:pt x="1702" y="2193"/>
                </a:lnTo>
                <a:lnTo>
                  <a:pt x="1701" y="2193"/>
                </a:lnTo>
                <a:lnTo>
                  <a:pt x="1703" y="2194"/>
                </a:lnTo>
                <a:lnTo>
                  <a:pt x="1703" y="2193"/>
                </a:lnTo>
                <a:lnTo>
                  <a:pt x="1705" y="2192"/>
                </a:lnTo>
                <a:lnTo>
                  <a:pt x="1705" y="2190"/>
                </a:lnTo>
                <a:lnTo>
                  <a:pt x="1706" y="2189"/>
                </a:lnTo>
                <a:lnTo>
                  <a:pt x="1706" y="2188"/>
                </a:lnTo>
                <a:lnTo>
                  <a:pt x="1708" y="2186"/>
                </a:lnTo>
                <a:lnTo>
                  <a:pt x="1708" y="2185"/>
                </a:lnTo>
                <a:lnTo>
                  <a:pt x="1709" y="2185"/>
                </a:lnTo>
                <a:lnTo>
                  <a:pt x="1709" y="2183"/>
                </a:lnTo>
                <a:lnTo>
                  <a:pt x="1710" y="2182"/>
                </a:lnTo>
                <a:lnTo>
                  <a:pt x="1710" y="2181"/>
                </a:lnTo>
                <a:lnTo>
                  <a:pt x="1712" y="2181"/>
                </a:lnTo>
                <a:lnTo>
                  <a:pt x="1712" y="2179"/>
                </a:lnTo>
                <a:lnTo>
                  <a:pt x="1713" y="2179"/>
                </a:lnTo>
                <a:lnTo>
                  <a:pt x="1713" y="2179"/>
                </a:lnTo>
                <a:lnTo>
                  <a:pt x="1713" y="2178"/>
                </a:lnTo>
                <a:lnTo>
                  <a:pt x="1713" y="2178"/>
                </a:lnTo>
                <a:lnTo>
                  <a:pt x="1713" y="2177"/>
                </a:lnTo>
                <a:lnTo>
                  <a:pt x="1713" y="2175"/>
                </a:lnTo>
                <a:lnTo>
                  <a:pt x="1714" y="2174"/>
                </a:lnTo>
                <a:lnTo>
                  <a:pt x="1714" y="2173"/>
                </a:lnTo>
                <a:lnTo>
                  <a:pt x="1714" y="2171"/>
                </a:lnTo>
                <a:lnTo>
                  <a:pt x="1714" y="2170"/>
                </a:lnTo>
                <a:lnTo>
                  <a:pt x="1716" y="2170"/>
                </a:lnTo>
                <a:lnTo>
                  <a:pt x="1716" y="2169"/>
                </a:lnTo>
                <a:lnTo>
                  <a:pt x="1716" y="2167"/>
                </a:lnTo>
                <a:lnTo>
                  <a:pt x="1716" y="2166"/>
                </a:lnTo>
                <a:lnTo>
                  <a:pt x="1714" y="2166"/>
                </a:lnTo>
                <a:lnTo>
                  <a:pt x="1714" y="2164"/>
                </a:lnTo>
                <a:lnTo>
                  <a:pt x="1714" y="2163"/>
                </a:lnTo>
                <a:lnTo>
                  <a:pt x="1716" y="2162"/>
                </a:lnTo>
                <a:lnTo>
                  <a:pt x="1716" y="2160"/>
                </a:lnTo>
                <a:lnTo>
                  <a:pt x="1716" y="2159"/>
                </a:lnTo>
                <a:close/>
                <a:moveTo>
                  <a:pt x="1758" y="2084"/>
                </a:moveTo>
                <a:lnTo>
                  <a:pt x="1756" y="2084"/>
                </a:lnTo>
                <a:lnTo>
                  <a:pt x="1756" y="2083"/>
                </a:lnTo>
                <a:lnTo>
                  <a:pt x="1755" y="2081"/>
                </a:lnTo>
                <a:lnTo>
                  <a:pt x="1754" y="2081"/>
                </a:lnTo>
                <a:lnTo>
                  <a:pt x="1754" y="2083"/>
                </a:lnTo>
                <a:lnTo>
                  <a:pt x="1752" y="2083"/>
                </a:lnTo>
                <a:lnTo>
                  <a:pt x="1751" y="2083"/>
                </a:lnTo>
                <a:lnTo>
                  <a:pt x="1750" y="2083"/>
                </a:lnTo>
                <a:lnTo>
                  <a:pt x="1748" y="2083"/>
                </a:lnTo>
                <a:lnTo>
                  <a:pt x="1748" y="2084"/>
                </a:lnTo>
                <a:lnTo>
                  <a:pt x="1747" y="2084"/>
                </a:lnTo>
                <a:lnTo>
                  <a:pt x="1746" y="2084"/>
                </a:lnTo>
                <a:lnTo>
                  <a:pt x="1746" y="2084"/>
                </a:lnTo>
                <a:lnTo>
                  <a:pt x="1746" y="2083"/>
                </a:lnTo>
                <a:lnTo>
                  <a:pt x="1744" y="2083"/>
                </a:lnTo>
                <a:lnTo>
                  <a:pt x="1743" y="2083"/>
                </a:lnTo>
                <a:lnTo>
                  <a:pt x="1742" y="2084"/>
                </a:lnTo>
                <a:lnTo>
                  <a:pt x="1740" y="2084"/>
                </a:lnTo>
                <a:lnTo>
                  <a:pt x="1739" y="2084"/>
                </a:lnTo>
                <a:lnTo>
                  <a:pt x="1737" y="2084"/>
                </a:lnTo>
                <a:lnTo>
                  <a:pt x="1737" y="2086"/>
                </a:lnTo>
                <a:lnTo>
                  <a:pt x="1736" y="2086"/>
                </a:lnTo>
                <a:lnTo>
                  <a:pt x="1735" y="2084"/>
                </a:lnTo>
                <a:lnTo>
                  <a:pt x="1733" y="2084"/>
                </a:lnTo>
                <a:lnTo>
                  <a:pt x="1732" y="2084"/>
                </a:lnTo>
                <a:lnTo>
                  <a:pt x="1731" y="2083"/>
                </a:lnTo>
                <a:lnTo>
                  <a:pt x="1729" y="2083"/>
                </a:lnTo>
                <a:lnTo>
                  <a:pt x="1728" y="2083"/>
                </a:lnTo>
                <a:lnTo>
                  <a:pt x="1727" y="2083"/>
                </a:lnTo>
                <a:lnTo>
                  <a:pt x="1725" y="2083"/>
                </a:lnTo>
                <a:lnTo>
                  <a:pt x="1724" y="2083"/>
                </a:lnTo>
                <a:lnTo>
                  <a:pt x="1721" y="2080"/>
                </a:lnTo>
                <a:lnTo>
                  <a:pt x="1717" y="2075"/>
                </a:lnTo>
                <a:lnTo>
                  <a:pt x="1718" y="2073"/>
                </a:lnTo>
                <a:lnTo>
                  <a:pt x="1720" y="2073"/>
                </a:lnTo>
                <a:lnTo>
                  <a:pt x="1721" y="2073"/>
                </a:lnTo>
                <a:lnTo>
                  <a:pt x="1722" y="2073"/>
                </a:lnTo>
                <a:lnTo>
                  <a:pt x="1722" y="2072"/>
                </a:lnTo>
                <a:lnTo>
                  <a:pt x="1724" y="2073"/>
                </a:lnTo>
                <a:lnTo>
                  <a:pt x="1724" y="2072"/>
                </a:lnTo>
                <a:lnTo>
                  <a:pt x="1724" y="2071"/>
                </a:lnTo>
                <a:lnTo>
                  <a:pt x="1724" y="2069"/>
                </a:lnTo>
                <a:lnTo>
                  <a:pt x="1724" y="2068"/>
                </a:lnTo>
                <a:lnTo>
                  <a:pt x="1724" y="2067"/>
                </a:lnTo>
                <a:lnTo>
                  <a:pt x="1725" y="2062"/>
                </a:lnTo>
                <a:lnTo>
                  <a:pt x="1721" y="2061"/>
                </a:lnTo>
                <a:lnTo>
                  <a:pt x="1720" y="2061"/>
                </a:lnTo>
                <a:lnTo>
                  <a:pt x="1716" y="2061"/>
                </a:lnTo>
                <a:lnTo>
                  <a:pt x="1713" y="2058"/>
                </a:lnTo>
                <a:lnTo>
                  <a:pt x="1713" y="2054"/>
                </a:lnTo>
                <a:lnTo>
                  <a:pt x="1710" y="2053"/>
                </a:lnTo>
                <a:lnTo>
                  <a:pt x="1713" y="2049"/>
                </a:lnTo>
                <a:lnTo>
                  <a:pt x="1706" y="2046"/>
                </a:lnTo>
                <a:lnTo>
                  <a:pt x="1705" y="2052"/>
                </a:lnTo>
                <a:lnTo>
                  <a:pt x="1703" y="2053"/>
                </a:lnTo>
                <a:lnTo>
                  <a:pt x="1702" y="2052"/>
                </a:lnTo>
                <a:lnTo>
                  <a:pt x="1701" y="2049"/>
                </a:lnTo>
                <a:lnTo>
                  <a:pt x="1698" y="2047"/>
                </a:lnTo>
                <a:lnTo>
                  <a:pt x="1697" y="2046"/>
                </a:lnTo>
                <a:lnTo>
                  <a:pt x="1697" y="2045"/>
                </a:lnTo>
                <a:lnTo>
                  <a:pt x="1697" y="2042"/>
                </a:lnTo>
                <a:lnTo>
                  <a:pt x="1695" y="2041"/>
                </a:lnTo>
                <a:lnTo>
                  <a:pt x="1695" y="2039"/>
                </a:lnTo>
                <a:lnTo>
                  <a:pt x="1695" y="2038"/>
                </a:lnTo>
                <a:lnTo>
                  <a:pt x="1694" y="2038"/>
                </a:lnTo>
                <a:lnTo>
                  <a:pt x="1694" y="2037"/>
                </a:lnTo>
                <a:lnTo>
                  <a:pt x="1694" y="2035"/>
                </a:lnTo>
                <a:lnTo>
                  <a:pt x="1693" y="2034"/>
                </a:lnTo>
                <a:lnTo>
                  <a:pt x="1693" y="2032"/>
                </a:lnTo>
                <a:lnTo>
                  <a:pt x="1693" y="2031"/>
                </a:lnTo>
                <a:lnTo>
                  <a:pt x="1693" y="2030"/>
                </a:lnTo>
                <a:lnTo>
                  <a:pt x="1693" y="2028"/>
                </a:lnTo>
                <a:lnTo>
                  <a:pt x="1693" y="2027"/>
                </a:lnTo>
                <a:lnTo>
                  <a:pt x="1691" y="2027"/>
                </a:lnTo>
                <a:lnTo>
                  <a:pt x="1691" y="2026"/>
                </a:lnTo>
                <a:lnTo>
                  <a:pt x="1691" y="2023"/>
                </a:lnTo>
                <a:lnTo>
                  <a:pt x="1690" y="2020"/>
                </a:lnTo>
                <a:lnTo>
                  <a:pt x="1690" y="2019"/>
                </a:lnTo>
                <a:lnTo>
                  <a:pt x="1689" y="2016"/>
                </a:lnTo>
                <a:lnTo>
                  <a:pt x="1687" y="2015"/>
                </a:lnTo>
                <a:lnTo>
                  <a:pt x="1689" y="2015"/>
                </a:lnTo>
                <a:lnTo>
                  <a:pt x="1689" y="2013"/>
                </a:lnTo>
                <a:lnTo>
                  <a:pt x="1690" y="2013"/>
                </a:lnTo>
                <a:lnTo>
                  <a:pt x="1690" y="2009"/>
                </a:lnTo>
                <a:lnTo>
                  <a:pt x="1687" y="2003"/>
                </a:lnTo>
                <a:lnTo>
                  <a:pt x="1686" y="1990"/>
                </a:lnTo>
                <a:lnTo>
                  <a:pt x="1687" y="1990"/>
                </a:lnTo>
                <a:lnTo>
                  <a:pt x="1690" y="2001"/>
                </a:lnTo>
                <a:lnTo>
                  <a:pt x="1690" y="2003"/>
                </a:lnTo>
                <a:lnTo>
                  <a:pt x="1691" y="2011"/>
                </a:lnTo>
                <a:lnTo>
                  <a:pt x="1691" y="2012"/>
                </a:lnTo>
                <a:lnTo>
                  <a:pt x="1694" y="2011"/>
                </a:lnTo>
                <a:lnTo>
                  <a:pt x="1695" y="2009"/>
                </a:lnTo>
                <a:lnTo>
                  <a:pt x="1697" y="2009"/>
                </a:lnTo>
                <a:lnTo>
                  <a:pt x="1698" y="2008"/>
                </a:lnTo>
                <a:lnTo>
                  <a:pt x="1701" y="2008"/>
                </a:lnTo>
                <a:lnTo>
                  <a:pt x="1701" y="2007"/>
                </a:lnTo>
                <a:lnTo>
                  <a:pt x="1702" y="2007"/>
                </a:lnTo>
                <a:lnTo>
                  <a:pt x="1708" y="2003"/>
                </a:lnTo>
                <a:lnTo>
                  <a:pt x="1705" y="1998"/>
                </a:lnTo>
                <a:lnTo>
                  <a:pt x="1705" y="2001"/>
                </a:lnTo>
                <a:lnTo>
                  <a:pt x="1703" y="2003"/>
                </a:lnTo>
                <a:lnTo>
                  <a:pt x="1703" y="2004"/>
                </a:lnTo>
                <a:lnTo>
                  <a:pt x="1701" y="2003"/>
                </a:lnTo>
                <a:lnTo>
                  <a:pt x="1701" y="2004"/>
                </a:lnTo>
                <a:lnTo>
                  <a:pt x="1699" y="2004"/>
                </a:lnTo>
                <a:lnTo>
                  <a:pt x="1698" y="2004"/>
                </a:lnTo>
                <a:lnTo>
                  <a:pt x="1698" y="2003"/>
                </a:lnTo>
                <a:lnTo>
                  <a:pt x="1697" y="1998"/>
                </a:lnTo>
                <a:lnTo>
                  <a:pt x="1695" y="1996"/>
                </a:lnTo>
                <a:lnTo>
                  <a:pt x="1695" y="1993"/>
                </a:lnTo>
                <a:lnTo>
                  <a:pt x="1693" y="1992"/>
                </a:lnTo>
                <a:lnTo>
                  <a:pt x="1691" y="1990"/>
                </a:lnTo>
                <a:lnTo>
                  <a:pt x="1691" y="1989"/>
                </a:lnTo>
                <a:lnTo>
                  <a:pt x="1691" y="1988"/>
                </a:lnTo>
                <a:lnTo>
                  <a:pt x="1690" y="1984"/>
                </a:lnTo>
                <a:lnTo>
                  <a:pt x="1691" y="1985"/>
                </a:lnTo>
                <a:lnTo>
                  <a:pt x="1694" y="1986"/>
                </a:lnTo>
                <a:lnTo>
                  <a:pt x="1695" y="1988"/>
                </a:lnTo>
                <a:lnTo>
                  <a:pt x="1698" y="1989"/>
                </a:lnTo>
                <a:lnTo>
                  <a:pt x="1699" y="1990"/>
                </a:lnTo>
                <a:lnTo>
                  <a:pt x="1701" y="1990"/>
                </a:lnTo>
                <a:lnTo>
                  <a:pt x="1702" y="1992"/>
                </a:lnTo>
                <a:lnTo>
                  <a:pt x="1703" y="1992"/>
                </a:lnTo>
                <a:lnTo>
                  <a:pt x="1706" y="1989"/>
                </a:lnTo>
                <a:lnTo>
                  <a:pt x="1708" y="1990"/>
                </a:lnTo>
                <a:lnTo>
                  <a:pt x="1708" y="1989"/>
                </a:lnTo>
                <a:lnTo>
                  <a:pt x="1709" y="1985"/>
                </a:lnTo>
                <a:lnTo>
                  <a:pt x="1710" y="1986"/>
                </a:lnTo>
                <a:lnTo>
                  <a:pt x="1710" y="1988"/>
                </a:lnTo>
                <a:lnTo>
                  <a:pt x="1709" y="1990"/>
                </a:lnTo>
                <a:lnTo>
                  <a:pt x="1710" y="1990"/>
                </a:lnTo>
                <a:lnTo>
                  <a:pt x="1710" y="1992"/>
                </a:lnTo>
                <a:lnTo>
                  <a:pt x="1712" y="1992"/>
                </a:lnTo>
                <a:lnTo>
                  <a:pt x="1714" y="1989"/>
                </a:lnTo>
                <a:lnTo>
                  <a:pt x="1717" y="1988"/>
                </a:lnTo>
                <a:lnTo>
                  <a:pt x="1718" y="1986"/>
                </a:lnTo>
                <a:lnTo>
                  <a:pt x="1720" y="1988"/>
                </a:lnTo>
                <a:lnTo>
                  <a:pt x="1720" y="1986"/>
                </a:lnTo>
                <a:lnTo>
                  <a:pt x="1713" y="1981"/>
                </a:lnTo>
                <a:lnTo>
                  <a:pt x="1710" y="1978"/>
                </a:lnTo>
                <a:lnTo>
                  <a:pt x="1709" y="1977"/>
                </a:lnTo>
                <a:lnTo>
                  <a:pt x="1708" y="1975"/>
                </a:lnTo>
                <a:lnTo>
                  <a:pt x="1706" y="1974"/>
                </a:lnTo>
                <a:lnTo>
                  <a:pt x="1705" y="1974"/>
                </a:lnTo>
                <a:lnTo>
                  <a:pt x="1703" y="1973"/>
                </a:lnTo>
                <a:lnTo>
                  <a:pt x="1703" y="1971"/>
                </a:lnTo>
                <a:lnTo>
                  <a:pt x="1701" y="1975"/>
                </a:lnTo>
                <a:lnTo>
                  <a:pt x="1698" y="1973"/>
                </a:lnTo>
                <a:lnTo>
                  <a:pt x="1701" y="1970"/>
                </a:lnTo>
                <a:lnTo>
                  <a:pt x="1699" y="1967"/>
                </a:lnTo>
                <a:lnTo>
                  <a:pt x="1695" y="1964"/>
                </a:lnTo>
                <a:lnTo>
                  <a:pt x="1694" y="1964"/>
                </a:lnTo>
                <a:lnTo>
                  <a:pt x="1693" y="1962"/>
                </a:lnTo>
                <a:lnTo>
                  <a:pt x="1690" y="1960"/>
                </a:lnTo>
                <a:lnTo>
                  <a:pt x="1687" y="1966"/>
                </a:lnTo>
                <a:lnTo>
                  <a:pt x="1689" y="1967"/>
                </a:lnTo>
                <a:lnTo>
                  <a:pt x="1689" y="1969"/>
                </a:lnTo>
                <a:lnTo>
                  <a:pt x="1686" y="1971"/>
                </a:lnTo>
                <a:lnTo>
                  <a:pt x="1683" y="1970"/>
                </a:lnTo>
                <a:lnTo>
                  <a:pt x="1682" y="1969"/>
                </a:lnTo>
                <a:lnTo>
                  <a:pt x="1683" y="1967"/>
                </a:lnTo>
                <a:lnTo>
                  <a:pt x="1683" y="1969"/>
                </a:lnTo>
                <a:lnTo>
                  <a:pt x="1684" y="1966"/>
                </a:lnTo>
                <a:lnTo>
                  <a:pt x="1686" y="1964"/>
                </a:lnTo>
                <a:lnTo>
                  <a:pt x="1690" y="1959"/>
                </a:lnTo>
                <a:lnTo>
                  <a:pt x="1689" y="1958"/>
                </a:lnTo>
                <a:lnTo>
                  <a:pt x="1687" y="1956"/>
                </a:lnTo>
                <a:lnTo>
                  <a:pt x="1686" y="1955"/>
                </a:lnTo>
                <a:lnTo>
                  <a:pt x="1684" y="1954"/>
                </a:lnTo>
                <a:lnTo>
                  <a:pt x="1682" y="1952"/>
                </a:lnTo>
                <a:lnTo>
                  <a:pt x="1680" y="1951"/>
                </a:lnTo>
                <a:lnTo>
                  <a:pt x="1679" y="1951"/>
                </a:lnTo>
                <a:lnTo>
                  <a:pt x="1678" y="1950"/>
                </a:lnTo>
                <a:lnTo>
                  <a:pt x="1676" y="1948"/>
                </a:lnTo>
                <a:lnTo>
                  <a:pt x="1675" y="1947"/>
                </a:lnTo>
                <a:lnTo>
                  <a:pt x="1674" y="1947"/>
                </a:lnTo>
                <a:lnTo>
                  <a:pt x="1672" y="1945"/>
                </a:lnTo>
                <a:lnTo>
                  <a:pt x="1669" y="1944"/>
                </a:lnTo>
                <a:lnTo>
                  <a:pt x="1667" y="1944"/>
                </a:lnTo>
                <a:lnTo>
                  <a:pt x="1667" y="1943"/>
                </a:lnTo>
                <a:lnTo>
                  <a:pt x="1667" y="1941"/>
                </a:lnTo>
                <a:lnTo>
                  <a:pt x="1665" y="1941"/>
                </a:lnTo>
                <a:lnTo>
                  <a:pt x="1665" y="1943"/>
                </a:lnTo>
                <a:lnTo>
                  <a:pt x="1664" y="1944"/>
                </a:lnTo>
                <a:lnTo>
                  <a:pt x="1663" y="1944"/>
                </a:lnTo>
                <a:lnTo>
                  <a:pt x="1661" y="1944"/>
                </a:lnTo>
                <a:lnTo>
                  <a:pt x="1660" y="1944"/>
                </a:lnTo>
                <a:lnTo>
                  <a:pt x="1659" y="1944"/>
                </a:lnTo>
                <a:lnTo>
                  <a:pt x="1657" y="1944"/>
                </a:lnTo>
                <a:lnTo>
                  <a:pt x="1657" y="1943"/>
                </a:lnTo>
                <a:lnTo>
                  <a:pt x="1656" y="1943"/>
                </a:lnTo>
                <a:lnTo>
                  <a:pt x="1656" y="1941"/>
                </a:lnTo>
                <a:lnTo>
                  <a:pt x="1655" y="1941"/>
                </a:lnTo>
                <a:lnTo>
                  <a:pt x="1655" y="1940"/>
                </a:lnTo>
                <a:lnTo>
                  <a:pt x="1655" y="1939"/>
                </a:lnTo>
                <a:lnTo>
                  <a:pt x="1653" y="1939"/>
                </a:lnTo>
                <a:lnTo>
                  <a:pt x="1653" y="1937"/>
                </a:lnTo>
                <a:lnTo>
                  <a:pt x="1652" y="1936"/>
                </a:lnTo>
                <a:lnTo>
                  <a:pt x="1652" y="1935"/>
                </a:lnTo>
                <a:lnTo>
                  <a:pt x="1650" y="1935"/>
                </a:lnTo>
                <a:lnTo>
                  <a:pt x="1650" y="1933"/>
                </a:lnTo>
                <a:lnTo>
                  <a:pt x="1649" y="1932"/>
                </a:lnTo>
                <a:lnTo>
                  <a:pt x="1648" y="1930"/>
                </a:lnTo>
                <a:lnTo>
                  <a:pt x="1648" y="1930"/>
                </a:lnTo>
                <a:lnTo>
                  <a:pt x="1646" y="1929"/>
                </a:lnTo>
                <a:lnTo>
                  <a:pt x="1645" y="1929"/>
                </a:lnTo>
                <a:lnTo>
                  <a:pt x="1642" y="1933"/>
                </a:lnTo>
                <a:lnTo>
                  <a:pt x="1642" y="1935"/>
                </a:lnTo>
                <a:lnTo>
                  <a:pt x="1641" y="1933"/>
                </a:lnTo>
                <a:lnTo>
                  <a:pt x="1640" y="1933"/>
                </a:lnTo>
                <a:lnTo>
                  <a:pt x="1638" y="1932"/>
                </a:lnTo>
                <a:lnTo>
                  <a:pt x="1640" y="1930"/>
                </a:lnTo>
                <a:lnTo>
                  <a:pt x="1641" y="1928"/>
                </a:lnTo>
                <a:lnTo>
                  <a:pt x="1641" y="1926"/>
                </a:lnTo>
                <a:lnTo>
                  <a:pt x="1640" y="1926"/>
                </a:lnTo>
                <a:lnTo>
                  <a:pt x="1638" y="1925"/>
                </a:lnTo>
                <a:lnTo>
                  <a:pt x="1637" y="1925"/>
                </a:lnTo>
                <a:lnTo>
                  <a:pt x="1635" y="1925"/>
                </a:lnTo>
                <a:lnTo>
                  <a:pt x="1634" y="1925"/>
                </a:lnTo>
                <a:lnTo>
                  <a:pt x="1633" y="1924"/>
                </a:lnTo>
                <a:lnTo>
                  <a:pt x="1631" y="1924"/>
                </a:lnTo>
                <a:lnTo>
                  <a:pt x="1631" y="1922"/>
                </a:lnTo>
                <a:lnTo>
                  <a:pt x="1630" y="1922"/>
                </a:lnTo>
                <a:lnTo>
                  <a:pt x="1630" y="1921"/>
                </a:lnTo>
                <a:lnTo>
                  <a:pt x="1629" y="1920"/>
                </a:lnTo>
                <a:lnTo>
                  <a:pt x="1629" y="1918"/>
                </a:lnTo>
                <a:lnTo>
                  <a:pt x="1627" y="1918"/>
                </a:lnTo>
                <a:lnTo>
                  <a:pt x="1627" y="1918"/>
                </a:lnTo>
                <a:lnTo>
                  <a:pt x="1626" y="1918"/>
                </a:lnTo>
                <a:lnTo>
                  <a:pt x="1625" y="1918"/>
                </a:lnTo>
                <a:lnTo>
                  <a:pt x="1623" y="1918"/>
                </a:lnTo>
                <a:lnTo>
                  <a:pt x="1623" y="1917"/>
                </a:lnTo>
                <a:lnTo>
                  <a:pt x="1622" y="1917"/>
                </a:lnTo>
                <a:lnTo>
                  <a:pt x="1622" y="1916"/>
                </a:lnTo>
                <a:lnTo>
                  <a:pt x="1621" y="1914"/>
                </a:lnTo>
                <a:lnTo>
                  <a:pt x="1621" y="1913"/>
                </a:lnTo>
                <a:lnTo>
                  <a:pt x="1619" y="1913"/>
                </a:lnTo>
                <a:lnTo>
                  <a:pt x="1618" y="1913"/>
                </a:lnTo>
                <a:lnTo>
                  <a:pt x="1618" y="1911"/>
                </a:lnTo>
                <a:lnTo>
                  <a:pt x="1616" y="1911"/>
                </a:lnTo>
                <a:lnTo>
                  <a:pt x="1616" y="1910"/>
                </a:lnTo>
                <a:lnTo>
                  <a:pt x="1615" y="1910"/>
                </a:lnTo>
                <a:lnTo>
                  <a:pt x="1615" y="1909"/>
                </a:lnTo>
                <a:lnTo>
                  <a:pt x="1615" y="1907"/>
                </a:lnTo>
                <a:lnTo>
                  <a:pt x="1615" y="1907"/>
                </a:lnTo>
                <a:lnTo>
                  <a:pt x="1614" y="1906"/>
                </a:lnTo>
                <a:lnTo>
                  <a:pt x="1612" y="1906"/>
                </a:lnTo>
                <a:lnTo>
                  <a:pt x="1611" y="1906"/>
                </a:lnTo>
                <a:lnTo>
                  <a:pt x="1610" y="1906"/>
                </a:lnTo>
                <a:lnTo>
                  <a:pt x="1610" y="1905"/>
                </a:lnTo>
                <a:lnTo>
                  <a:pt x="1608" y="1907"/>
                </a:lnTo>
                <a:lnTo>
                  <a:pt x="1607" y="1910"/>
                </a:lnTo>
                <a:lnTo>
                  <a:pt x="1608" y="1910"/>
                </a:lnTo>
                <a:lnTo>
                  <a:pt x="1610" y="1911"/>
                </a:lnTo>
                <a:lnTo>
                  <a:pt x="1608" y="1911"/>
                </a:lnTo>
                <a:lnTo>
                  <a:pt x="1607" y="1911"/>
                </a:lnTo>
                <a:lnTo>
                  <a:pt x="1606" y="1911"/>
                </a:lnTo>
                <a:lnTo>
                  <a:pt x="1604" y="1914"/>
                </a:lnTo>
                <a:lnTo>
                  <a:pt x="1606" y="1914"/>
                </a:lnTo>
                <a:lnTo>
                  <a:pt x="1604" y="1917"/>
                </a:lnTo>
                <a:lnTo>
                  <a:pt x="1607" y="1918"/>
                </a:lnTo>
                <a:lnTo>
                  <a:pt x="1608" y="1918"/>
                </a:lnTo>
                <a:lnTo>
                  <a:pt x="1611" y="1918"/>
                </a:lnTo>
                <a:lnTo>
                  <a:pt x="1612" y="1918"/>
                </a:lnTo>
                <a:lnTo>
                  <a:pt x="1612" y="1920"/>
                </a:lnTo>
                <a:lnTo>
                  <a:pt x="1610" y="1920"/>
                </a:lnTo>
                <a:lnTo>
                  <a:pt x="1607" y="1918"/>
                </a:lnTo>
                <a:lnTo>
                  <a:pt x="1606" y="1921"/>
                </a:lnTo>
                <a:lnTo>
                  <a:pt x="1606" y="1920"/>
                </a:lnTo>
                <a:lnTo>
                  <a:pt x="1603" y="1920"/>
                </a:lnTo>
                <a:lnTo>
                  <a:pt x="1603" y="1918"/>
                </a:lnTo>
                <a:lnTo>
                  <a:pt x="1604" y="1918"/>
                </a:lnTo>
                <a:lnTo>
                  <a:pt x="1601" y="1917"/>
                </a:lnTo>
                <a:lnTo>
                  <a:pt x="1603" y="1916"/>
                </a:lnTo>
                <a:lnTo>
                  <a:pt x="1603" y="1913"/>
                </a:lnTo>
                <a:lnTo>
                  <a:pt x="1601" y="1911"/>
                </a:lnTo>
                <a:lnTo>
                  <a:pt x="1606" y="1910"/>
                </a:lnTo>
                <a:lnTo>
                  <a:pt x="1604" y="1909"/>
                </a:lnTo>
                <a:lnTo>
                  <a:pt x="1603" y="1907"/>
                </a:lnTo>
                <a:lnTo>
                  <a:pt x="1601" y="1910"/>
                </a:lnTo>
                <a:lnTo>
                  <a:pt x="1600" y="1911"/>
                </a:lnTo>
                <a:lnTo>
                  <a:pt x="1600" y="1910"/>
                </a:lnTo>
                <a:lnTo>
                  <a:pt x="1597" y="1909"/>
                </a:lnTo>
                <a:lnTo>
                  <a:pt x="1597" y="1910"/>
                </a:lnTo>
                <a:lnTo>
                  <a:pt x="1595" y="1910"/>
                </a:lnTo>
                <a:lnTo>
                  <a:pt x="1595" y="1909"/>
                </a:lnTo>
                <a:lnTo>
                  <a:pt x="1595" y="1907"/>
                </a:lnTo>
                <a:lnTo>
                  <a:pt x="1596" y="1907"/>
                </a:lnTo>
                <a:lnTo>
                  <a:pt x="1597" y="1907"/>
                </a:lnTo>
                <a:lnTo>
                  <a:pt x="1597" y="1906"/>
                </a:lnTo>
                <a:lnTo>
                  <a:pt x="1599" y="1905"/>
                </a:lnTo>
                <a:lnTo>
                  <a:pt x="1600" y="1905"/>
                </a:lnTo>
                <a:lnTo>
                  <a:pt x="1601" y="1905"/>
                </a:lnTo>
                <a:lnTo>
                  <a:pt x="1601" y="1906"/>
                </a:lnTo>
                <a:lnTo>
                  <a:pt x="1603" y="1906"/>
                </a:lnTo>
                <a:lnTo>
                  <a:pt x="1604" y="1906"/>
                </a:lnTo>
                <a:lnTo>
                  <a:pt x="1608" y="1902"/>
                </a:lnTo>
                <a:lnTo>
                  <a:pt x="1607" y="1902"/>
                </a:lnTo>
                <a:lnTo>
                  <a:pt x="1607" y="1901"/>
                </a:lnTo>
                <a:lnTo>
                  <a:pt x="1606" y="1901"/>
                </a:lnTo>
                <a:lnTo>
                  <a:pt x="1604" y="1901"/>
                </a:lnTo>
                <a:lnTo>
                  <a:pt x="1603" y="1899"/>
                </a:lnTo>
                <a:lnTo>
                  <a:pt x="1601" y="1899"/>
                </a:lnTo>
                <a:lnTo>
                  <a:pt x="1600" y="1899"/>
                </a:lnTo>
                <a:lnTo>
                  <a:pt x="1599" y="1899"/>
                </a:lnTo>
                <a:lnTo>
                  <a:pt x="1597" y="1899"/>
                </a:lnTo>
                <a:lnTo>
                  <a:pt x="1597" y="1901"/>
                </a:lnTo>
                <a:lnTo>
                  <a:pt x="1596" y="1901"/>
                </a:lnTo>
                <a:lnTo>
                  <a:pt x="1595" y="1901"/>
                </a:lnTo>
                <a:lnTo>
                  <a:pt x="1595" y="1902"/>
                </a:lnTo>
                <a:lnTo>
                  <a:pt x="1593" y="1902"/>
                </a:lnTo>
                <a:lnTo>
                  <a:pt x="1592" y="1902"/>
                </a:lnTo>
                <a:lnTo>
                  <a:pt x="1591" y="1903"/>
                </a:lnTo>
                <a:lnTo>
                  <a:pt x="1589" y="1905"/>
                </a:lnTo>
                <a:lnTo>
                  <a:pt x="1589" y="1906"/>
                </a:lnTo>
                <a:lnTo>
                  <a:pt x="1591" y="1906"/>
                </a:lnTo>
                <a:lnTo>
                  <a:pt x="1591" y="1907"/>
                </a:lnTo>
                <a:lnTo>
                  <a:pt x="1591" y="1909"/>
                </a:lnTo>
                <a:lnTo>
                  <a:pt x="1589" y="1909"/>
                </a:lnTo>
                <a:lnTo>
                  <a:pt x="1589" y="1910"/>
                </a:lnTo>
                <a:lnTo>
                  <a:pt x="1589" y="1911"/>
                </a:lnTo>
                <a:lnTo>
                  <a:pt x="1589" y="1913"/>
                </a:lnTo>
                <a:lnTo>
                  <a:pt x="1588" y="1913"/>
                </a:lnTo>
                <a:lnTo>
                  <a:pt x="1588" y="1914"/>
                </a:lnTo>
                <a:lnTo>
                  <a:pt x="1587" y="1914"/>
                </a:lnTo>
                <a:lnTo>
                  <a:pt x="1587" y="1916"/>
                </a:lnTo>
                <a:lnTo>
                  <a:pt x="1587" y="1917"/>
                </a:lnTo>
                <a:lnTo>
                  <a:pt x="1587" y="1918"/>
                </a:lnTo>
                <a:lnTo>
                  <a:pt x="1585" y="1918"/>
                </a:lnTo>
                <a:lnTo>
                  <a:pt x="1585" y="1918"/>
                </a:lnTo>
                <a:lnTo>
                  <a:pt x="1585" y="1920"/>
                </a:lnTo>
                <a:lnTo>
                  <a:pt x="1585" y="1921"/>
                </a:lnTo>
                <a:lnTo>
                  <a:pt x="1587" y="1922"/>
                </a:lnTo>
                <a:lnTo>
                  <a:pt x="1587" y="1924"/>
                </a:lnTo>
                <a:lnTo>
                  <a:pt x="1587" y="1925"/>
                </a:lnTo>
                <a:lnTo>
                  <a:pt x="1588" y="1925"/>
                </a:lnTo>
                <a:lnTo>
                  <a:pt x="1588" y="1926"/>
                </a:lnTo>
                <a:lnTo>
                  <a:pt x="1589" y="1928"/>
                </a:lnTo>
                <a:lnTo>
                  <a:pt x="1589" y="1929"/>
                </a:lnTo>
                <a:lnTo>
                  <a:pt x="1593" y="1925"/>
                </a:lnTo>
                <a:lnTo>
                  <a:pt x="1595" y="1926"/>
                </a:lnTo>
                <a:lnTo>
                  <a:pt x="1592" y="1932"/>
                </a:lnTo>
                <a:lnTo>
                  <a:pt x="1593" y="1933"/>
                </a:lnTo>
                <a:lnTo>
                  <a:pt x="1595" y="1933"/>
                </a:lnTo>
                <a:lnTo>
                  <a:pt x="1596" y="1933"/>
                </a:lnTo>
                <a:lnTo>
                  <a:pt x="1597" y="1933"/>
                </a:lnTo>
                <a:lnTo>
                  <a:pt x="1597" y="1935"/>
                </a:lnTo>
                <a:lnTo>
                  <a:pt x="1599" y="1935"/>
                </a:lnTo>
                <a:lnTo>
                  <a:pt x="1599" y="1936"/>
                </a:lnTo>
                <a:lnTo>
                  <a:pt x="1600" y="1936"/>
                </a:lnTo>
                <a:lnTo>
                  <a:pt x="1600" y="1935"/>
                </a:lnTo>
                <a:lnTo>
                  <a:pt x="1600" y="1933"/>
                </a:lnTo>
                <a:lnTo>
                  <a:pt x="1601" y="1930"/>
                </a:lnTo>
                <a:lnTo>
                  <a:pt x="1603" y="1930"/>
                </a:lnTo>
                <a:lnTo>
                  <a:pt x="1604" y="1930"/>
                </a:lnTo>
                <a:lnTo>
                  <a:pt x="1604" y="1932"/>
                </a:lnTo>
                <a:lnTo>
                  <a:pt x="1606" y="1932"/>
                </a:lnTo>
                <a:lnTo>
                  <a:pt x="1606" y="1930"/>
                </a:lnTo>
                <a:lnTo>
                  <a:pt x="1607" y="1935"/>
                </a:lnTo>
                <a:lnTo>
                  <a:pt x="1608" y="1933"/>
                </a:lnTo>
                <a:lnTo>
                  <a:pt x="1611" y="1937"/>
                </a:lnTo>
                <a:lnTo>
                  <a:pt x="1612" y="1937"/>
                </a:lnTo>
                <a:lnTo>
                  <a:pt x="1616" y="1940"/>
                </a:lnTo>
                <a:lnTo>
                  <a:pt x="1616" y="1941"/>
                </a:lnTo>
                <a:lnTo>
                  <a:pt x="1615" y="1943"/>
                </a:lnTo>
                <a:lnTo>
                  <a:pt x="1615" y="1944"/>
                </a:lnTo>
                <a:lnTo>
                  <a:pt x="1615" y="1945"/>
                </a:lnTo>
                <a:lnTo>
                  <a:pt x="1615" y="1947"/>
                </a:lnTo>
                <a:lnTo>
                  <a:pt x="1616" y="1947"/>
                </a:lnTo>
                <a:lnTo>
                  <a:pt x="1618" y="1947"/>
                </a:lnTo>
                <a:lnTo>
                  <a:pt x="1618" y="1945"/>
                </a:lnTo>
                <a:lnTo>
                  <a:pt x="1619" y="1943"/>
                </a:lnTo>
                <a:lnTo>
                  <a:pt x="1621" y="1941"/>
                </a:lnTo>
                <a:lnTo>
                  <a:pt x="1621" y="1939"/>
                </a:lnTo>
                <a:lnTo>
                  <a:pt x="1622" y="1939"/>
                </a:lnTo>
                <a:lnTo>
                  <a:pt x="1622" y="1936"/>
                </a:lnTo>
                <a:lnTo>
                  <a:pt x="1623" y="1936"/>
                </a:lnTo>
                <a:lnTo>
                  <a:pt x="1623" y="1935"/>
                </a:lnTo>
                <a:lnTo>
                  <a:pt x="1625" y="1935"/>
                </a:lnTo>
                <a:lnTo>
                  <a:pt x="1626" y="1937"/>
                </a:lnTo>
                <a:lnTo>
                  <a:pt x="1627" y="1937"/>
                </a:lnTo>
                <a:lnTo>
                  <a:pt x="1630" y="1940"/>
                </a:lnTo>
                <a:lnTo>
                  <a:pt x="1630" y="1941"/>
                </a:lnTo>
                <a:lnTo>
                  <a:pt x="1630" y="1943"/>
                </a:lnTo>
                <a:lnTo>
                  <a:pt x="1629" y="1943"/>
                </a:lnTo>
                <a:lnTo>
                  <a:pt x="1629" y="1945"/>
                </a:lnTo>
                <a:lnTo>
                  <a:pt x="1627" y="1947"/>
                </a:lnTo>
                <a:lnTo>
                  <a:pt x="1627" y="1950"/>
                </a:lnTo>
                <a:lnTo>
                  <a:pt x="1626" y="1951"/>
                </a:lnTo>
                <a:lnTo>
                  <a:pt x="1626" y="1951"/>
                </a:lnTo>
                <a:lnTo>
                  <a:pt x="1626" y="1952"/>
                </a:lnTo>
                <a:lnTo>
                  <a:pt x="1625" y="1954"/>
                </a:lnTo>
                <a:lnTo>
                  <a:pt x="1625" y="1955"/>
                </a:lnTo>
                <a:lnTo>
                  <a:pt x="1623" y="1955"/>
                </a:lnTo>
                <a:lnTo>
                  <a:pt x="1622" y="1954"/>
                </a:lnTo>
                <a:lnTo>
                  <a:pt x="1621" y="1952"/>
                </a:lnTo>
                <a:lnTo>
                  <a:pt x="1618" y="1952"/>
                </a:lnTo>
                <a:lnTo>
                  <a:pt x="1616" y="1951"/>
                </a:lnTo>
                <a:lnTo>
                  <a:pt x="1615" y="1951"/>
                </a:lnTo>
                <a:lnTo>
                  <a:pt x="1615" y="1951"/>
                </a:lnTo>
                <a:lnTo>
                  <a:pt x="1616" y="1948"/>
                </a:lnTo>
                <a:lnTo>
                  <a:pt x="1615" y="1947"/>
                </a:lnTo>
                <a:lnTo>
                  <a:pt x="1614" y="1947"/>
                </a:lnTo>
                <a:lnTo>
                  <a:pt x="1610" y="1945"/>
                </a:lnTo>
                <a:lnTo>
                  <a:pt x="1608" y="1945"/>
                </a:lnTo>
                <a:lnTo>
                  <a:pt x="1608" y="1947"/>
                </a:lnTo>
                <a:lnTo>
                  <a:pt x="1607" y="1947"/>
                </a:lnTo>
                <a:lnTo>
                  <a:pt x="1607" y="1948"/>
                </a:lnTo>
                <a:lnTo>
                  <a:pt x="1606" y="1948"/>
                </a:lnTo>
                <a:lnTo>
                  <a:pt x="1606" y="1950"/>
                </a:lnTo>
                <a:lnTo>
                  <a:pt x="1607" y="1951"/>
                </a:lnTo>
                <a:lnTo>
                  <a:pt x="1608" y="1951"/>
                </a:lnTo>
                <a:lnTo>
                  <a:pt x="1608" y="1952"/>
                </a:lnTo>
                <a:lnTo>
                  <a:pt x="1610" y="1952"/>
                </a:lnTo>
                <a:lnTo>
                  <a:pt x="1610" y="1954"/>
                </a:lnTo>
                <a:lnTo>
                  <a:pt x="1611" y="1954"/>
                </a:lnTo>
                <a:lnTo>
                  <a:pt x="1612" y="1955"/>
                </a:lnTo>
                <a:lnTo>
                  <a:pt x="1614" y="1955"/>
                </a:lnTo>
                <a:lnTo>
                  <a:pt x="1615" y="1955"/>
                </a:lnTo>
                <a:lnTo>
                  <a:pt x="1615" y="1955"/>
                </a:lnTo>
                <a:lnTo>
                  <a:pt x="1615" y="1956"/>
                </a:lnTo>
                <a:lnTo>
                  <a:pt x="1616" y="1956"/>
                </a:lnTo>
                <a:lnTo>
                  <a:pt x="1618" y="1956"/>
                </a:lnTo>
                <a:lnTo>
                  <a:pt x="1619" y="1956"/>
                </a:lnTo>
                <a:lnTo>
                  <a:pt x="1619" y="1958"/>
                </a:lnTo>
                <a:lnTo>
                  <a:pt x="1621" y="1958"/>
                </a:lnTo>
                <a:lnTo>
                  <a:pt x="1622" y="1958"/>
                </a:lnTo>
                <a:lnTo>
                  <a:pt x="1622" y="1959"/>
                </a:lnTo>
                <a:lnTo>
                  <a:pt x="1623" y="1959"/>
                </a:lnTo>
                <a:lnTo>
                  <a:pt x="1625" y="1959"/>
                </a:lnTo>
                <a:lnTo>
                  <a:pt x="1625" y="1960"/>
                </a:lnTo>
                <a:lnTo>
                  <a:pt x="1626" y="1960"/>
                </a:lnTo>
                <a:lnTo>
                  <a:pt x="1626" y="1962"/>
                </a:lnTo>
                <a:lnTo>
                  <a:pt x="1627" y="1962"/>
                </a:lnTo>
                <a:lnTo>
                  <a:pt x="1627" y="1963"/>
                </a:lnTo>
                <a:lnTo>
                  <a:pt x="1629" y="1964"/>
                </a:lnTo>
                <a:lnTo>
                  <a:pt x="1630" y="1964"/>
                </a:lnTo>
                <a:lnTo>
                  <a:pt x="1630" y="1966"/>
                </a:lnTo>
                <a:lnTo>
                  <a:pt x="1631" y="1966"/>
                </a:lnTo>
                <a:lnTo>
                  <a:pt x="1631" y="1967"/>
                </a:lnTo>
                <a:lnTo>
                  <a:pt x="1633" y="1967"/>
                </a:lnTo>
                <a:lnTo>
                  <a:pt x="1633" y="1969"/>
                </a:lnTo>
                <a:lnTo>
                  <a:pt x="1634" y="1969"/>
                </a:lnTo>
                <a:lnTo>
                  <a:pt x="1635" y="1969"/>
                </a:lnTo>
                <a:lnTo>
                  <a:pt x="1635" y="1970"/>
                </a:lnTo>
                <a:lnTo>
                  <a:pt x="1637" y="1970"/>
                </a:lnTo>
                <a:lnTo>
                  <a:pt x="1637" y="1971"/>
                </a:lnTo>
                <a:lnTo>
                  <a:pt x="1638" y="1971"/>
                </a:lnTo>
                <a:lnTo>
                  <a:pt x="1638" y="1973"/>
                </a:lnTo>
                <a:lnTo>
                  <a:pt x="1641" y="1969"/>
                </a:lnTo>
                <a:lnTo>
                  <a:pt x="1641" y="1970"/>
                </a:lnTo>
                <a:lnTo>
                  <a:pt x="1642" y="1970"/>
                </a:lnTo>
                <a:lnTo>
                  <a:pt x="1640" y="1974"/>
                </a:lnTo>
                <a:lnTo>
                  <a:pt x="1641" y="1974"/>
                </a:lnTo>
                <a:lnTo>
                  <a:pt x="1642" y="1975"/>
                </a:lnTo>
                <a:lnTo>
                  <a:pt x="1644" y="1975"/>
                </a:lnTo>
                <a:lnTo>
                  <a:pt x="1644" y="1977"/>
                </a:lnTo>
                <a:lnTo>
                  <a:pt x="1645" y="1977"/>
                </a:lnTo>
                <a:lnTo>
                  <a:pt x="1646" y="1977"/>
                </a:lnTo>
                <a:lnTo>
                  <a:pt x="1646" y="1975"/>
                </a:lnTo>
                <a:lnTo>
                  <a:pt x="1648" y="1974"/>
                </a:lnTo>
                <a:lnTo>
                  <a:pt x="1646" y="1974"/>
                </a:lnTo>
                <a:lnTo>
                  <a:pt x="1646" y="1973"/>
                </a:lnTo>
                <a:lnTo>
                  <a:pt x="1645" y="1973"/>
                </a:lnTo>
                <a:lnTo>
                  <a:pt x="1646" y="1971"/>
                </a:lnTo>
                <a:lnTo>
                  <a:pt x="1648" y="1969"/>
                </a:lnTo>
                <a:lnTo>
                  <a:pt x="1648" y="1967"/>
                </a:lnTo>
                <a:lnTo>
                  <a:pt x="1646" y="1967"/>
                </a:lnTo>
                <a:lnTo>
                  <a:pt x="1644" y="1966"/>
                </a:lnTo>
                <a:lnTo>
                  <a:pt x="1649" y="1956"/>
                </a:lnTo>
                <a:lnTo>
                  <a:pt x="1652" y="1952"/>
                </a:lnTo>
                <a:lnTo>
                  <a:pt x="1657" y="1955"/>
                </a:lnTo>
                <a:lnTo>
                  <a:pt x="1653" y="1962"/>
                </a:lnTo>
                <a:lnTo>
                  <a:pt x="1649" y="1970"/>
                </a:lnTo>
                <a:lnTo>
                  <a:pt x="1648" y="1970"/>
                </a:lnTo>
                <a:lnTo>
                  <a:pt x="1649" y="1971"/>
                </a:lnTo>
                <a:lnTo>
                  <a:pt x="1648" y="1973"/>
                </a:lnTo>
                <a:lnTo>
                  <a:pt x="1648" y="1974"/>
                </a:lnTo>
                <a:lnTo>
                  <a:pt x="1648" y="1975"/>
                </a:lnTo>
                <a:lnTo>
                  <a:pt x="1648" y="1977"/>
                </a:lnTo>
                <a:lnTo>
                  <a:pt x="1646" y="1978"/>
                </a:lnTo>
                <a:lnTo>
                  <a:pt x="1646" y="1979"/>
                </a:lnTo>
                <a:lnTo>
                  <a:pt x="1645" y="1982"/>
                </a:lnTo>
                <a:lnTo>
                  <a:pt x="1645" y="1984"/>
                </a:lnTo>
                <a:lnTo>
                  <a:pt x="1644" y="1984"/>
                </a:lnTo>
                <a:lnTo>
                  <a:pt x="1644" y="1982"/>
                </a:lnTo>
                <a:lnTo>
                  <a:pt x="1644" y="1981"/>
                </a:lnTo>
                <a:lnTo>
                  <a:pt x="1641" y="1978"/>
                </a:lnTo>
                <a:lnTo>
                  <a:pt x="1640" y="1978"/>
                </a:lnTo>
                <a:lnTo>
                  <a:pt x="1637" y="1975"/>
                </a:lnTo>
                <a:lnTo>
                  <a:pt x="1635" y="1975"/>
                </a:lnTo>
                <a:lnTo>
                  <a:pt x="1635" y="1974"/>
                </a:lnTo>
                <a:lnTo>
                  <a:pt x="1634" y="1974"/>
                </a:lnTo>
                <a:lnTo>
                  <a:pt x="1633" y="1974"/>
                </a:lnTo>
                <a:lnTo>
                  <a:pt x="1633" y="1975"/>
                </a:lnTo>
                <a:lnTo>
                  <a:pt x="1631" y="1977"/>
                </a:lnTo>
                <a:lnTo>
                  <a:pt x="1630" y="1977"/>
                </a:lnTo>
                <a:lnTo>
                  <a:pt x="1629" y="1974"/>
                </a:lnTo>
                <a:lnTo>
                  <a:pt x="1627" y="1974"/>
                </a:lnTo>
                <a:lnTo>
                  <a:pt x="1626" y="1974"/>
                </a:lnTo>
                <a:lnTo>
                  <a:pt x="1625" y="1973"/>
                </a:lnTo>
                <a:lnTo>
                  <a:pt x="1623" y="1971"/>
                </a:lnTo>
                <a:lnTo>
                  <a:pt x="1622" y="1974"/>
                </a:lnTo>
                <a:lnTo>
                  <a:pt x="1622" y="1975"/>
                </a:lnTo>
                <a:lnTo>
                  <a:pt x="1621" y="1974"/>
                </a:lnTo>
                <a:lnTo>
                  <a:pt x="1618" y="1973"/>
                </a:lnTo>
                <a:lnTo>
                  <a:pt x="1618" y="1971"/>
                </a:lnTo>
                <a:lnTo>
                  <a:pt x="1618" y="1970"/>
                </a:lnTo>
                <a:lnTo>
                  <a:pt x="1621" y="1971"/>
                </a:lnTo>
                <a:lnTo>
                  <a:pt x="1623" y="1970"/>
                </a:lnTo>
                <a:lnTo>
                  <a:pt x="1622" y="1970"/>
                </a:lnTo>
                <a:lnTo>
                  <a:pt x="1622" y="1967"/>
                </a:lnTo>
                <a:lnTo>
                  <a:pt x="1621" y="1966"/>
                </a:lnTo>
                <a:lnTo>
                  <a:pt x="1619" y="1966"/>
                </a:lnTo>
                <a:lnTo>
                  <a:pt x="1619" y="1967"/>
                </a:lnTo>
                <a:lnTo>
                  <a:pt x="1618" y="1967"/>
                </a:lnTo>
                <a:lnTo>
                  <a:pt x="1616" y="1966"/>
                </a:lnTo>
                <a:lnTo>
                  <a:pt x="1615" y="1966"/>
                </a:lnTo>
                <a:lnTo>
                  <a:pt x="1615" y="1966"/>
                </a:lnTo>
                <a:lnTo>
                  <a:pt x="1612" y="1964"/>
                </a:lnTo>
                <a:lnTo>
                  <a:pt x="1608" y="1963"/>
                </a:lnTo>
                <a:lnTo>
                  <a:pt x="1607" y="1964"/>
                </a:lnTo>
                <a:lnTo>
                  <a:pt x="1604" y="1964"/>
                </a:lnTo>
                <a:lnTo>
                  <a:pt x="1603" y="1964"/>
                </a:lnTo>
                <a:lnTo>
                  <a:pt x="1600" y="1969"/>
                </a:lnTo>
                <a:lnTo>
                  <a:pt x="1604" y="1970"/>
                </a:lnTo>
                <a:lnTo>
                  <a:pt x="1604" y="1973"/>
                </a:lnTo>
                <a:lnTo>
                  <a:pt x="1607" y="1974"/>
                </a:lnTo>
                <a:lnTo>
                  <a:pt x="1608" y="1974"/>
                </a:lnTo>
                <a:lnTo>
                  <a:pt x="1611" y="1975"/>
                </a:lnTo>
                <a:lnTo>
                  <a:pt x="1614" y="1975"/>
                </a:lnTo>
                <a:lnTo>
                  <a:pt x="1614" y="1974"/>
                </a:lnTo>
                <a:lnTo>
                  <a:pt x="1615" y="1974"/>
                </a:lnTo>
                <a:lnTo>
                  <a:pt x="1615" y="1977"/>
                </a:lnTo>
                <a:lnTo>
                  <a:pt x="1616" y="1978"/>
                </a:lnTo>
                <a:lnTo>
                  <a:pt x="1618" y="1978"/>
                </a:lnTo>
                <a:lnTo>
                  <a:pt x="1619" y="1977"/>
                </a:lnTo>
                <a:lnTo>
                  <a:pt x="1622" y="1977"/>
                </a:lnTo>
                <a:lnTo>
                  <a:pt x="1623" y="1978"/>
                </a:lnTo>
                <a:lnTo>
                  <a:pt x="1623" y="1979"/>
                </a:lnTo>
                <a:lnTo>
                  <a:pt x="1621" y="1979"/>
                </a:lnTo>
                <a:lnTo>
                  <a:pt x="1621" y="1981"/>
                </a:lnTo>
                <a:lnTo>
                  <a:pt x="1619" y="1979"/>
                </a:lnTo>
                <a:lnTo>
                  <a:pt x="1618" y="1979"/>
                </a:lnTo>
                <a:lnTo>
                  <a:pt x="1616" y="1979"/>
                </a:lnTo>
                <a:lnTo>
                  <a:pt x="1615" y="1978"/>
                </a:lnTo>
                <a:lnTo>
                  <a:pt x="1615" y="1978"/>
                </a:lnTo>
                <a:lnTo>
                  <a:pt x="1614" y="1978"/>
                </a:lnTo>
                <a:lnTo>
                  <a:pt x="1612" y="1977"/>
                </a:lnTo>
                <a:lnTo>
                  <a:pt x="1611" y="1977"/>
                </a:lnTo>
                <a:lnTo>
                  <a:pt x="1610" y="1977"/>
                </a:lnTo>
                <a:lnTo>
                  <a:pt x="1608" y="1975"/>
                </a:lnTo>
                <a:lnTo>
                  <a:pt x="1606" y="1974"/>
                </a:lnTo>
                <a:lnTo>
                  <a:pt x="1604" y="1974"/>
                </a:lnTo>
                <a:lnTo>
                  <a:pt x="1603" y="1975"/>
                </a:lnTo>
                <a:lnTo>
                  <a:pt x="1601" y="1978"/>
                </a:lnTo>
                <a:lnTo>
                  <a:pt x="1604" y="1979"/>
                </a:lnTo>
                <a:lnTo>
                  <a:pt x="1601" y="1979"/>
                </a:lnTo>
                <a:lnTo>
                  <a:pt x="1600" y="1978"/>
                </a:lnTo>
                <a:lnTo>
                  <a:pt x="1600" y="1977"/>
                </a:lnTo>
                <a:lnTo>
                  <a:pt x="1600" y="1975"/>
                </a:lnTo>
                <a:lnTo>
                  <a:pt x="1599" y="1974"/>
                </a:lnTo>
                <a:lnTo>
                  <a:pt x="1597" y="1975"/>
                </a:lnTo>
                <a:lnTo>
                  <a:pt x="1597" y="1974"/>
                </a:lnTo>
                <a:lnTo>
                  <a:pt x="1597" y="1973"/>
                </a:lnTo>
                <a:lnTo>
                  <a:pt x="1596" y="1970"/>
                </a:lnTo>
                <a:lnTo>
                  <a:pt x="1595" y="1970"/>
                </a:lnTo>
                <a:lnTo>
                  <a:pt x="1595" y="1969"/>
                </a:lnTo>
                <a:lnTo>
                  <a:pt x="1593" y="1969"/>
                </a:lnTo>
                <a:lnTo>
                  <a:pt x="1592" y="1969"/>
                </a:lnTo>
                <a:lnTo>
                  <a:pt x="1591" y="1969"/>
                </a:lnTo>
                <a:lnTo>
                  <a:pt x="1589" y="1969"/>
                </a:lnTo>
                <a:lnTo>
                  <a:pt x="1588" y="1969"/>
                </a:lnTo>
                <a:lnTo>
                  <a:pt x="1588" y="1970"/>
                </a:lnTo>
                <a:lnTo>
                  <a:pt x="1588" y="1971"/>
                </a:lnTo>
                <a:lnTo>
                  <a:pt x="1587" y="1971"/>
                </a:lnTo>
                <a:lnTo>
                  <a:pt x="1585" y="1974"/>
                </a:lnTo>
                <a:lnTo>
                  <a:pt x="1584" y="1975"/>
                </a:lnTo>
                <a:lnTo>
                  <a:pt x="1582" y="1978"/>
                </a:lnTo>
                <a:lnTo>
                  <a:pt x="1582" y="1979"/>
                </a:lnTo>
                <a:lnTo>
                  <a:pt x="1582" y="1981"/>
                </a:lnTo>
                <a:lnTo>
                  <a:pt x="1581" y="1981"/>
                </a:lnTo>
                <a:lnTo>
                  <a:pt x="1581" y="1982"/>
                </a:lnTo>
                <a:lnTo>
                  <a:pt x="1580" y="1984"/>
                </a:lnTo>
                <a:lnTo>
                  <a:pt x="1582" y="1985"/>
                </a:lnTo>
                <a:lnTo>
                  <a:pt x="1582" y="1986"/>
                </a:lnTo>
                <a:lnTo>
                  <a:pt x="1580" y="1985"/>
                </a:lnTo>
                <a:lnTo>
                  <a:pt x="1578" y="1988"/>
                </a:lnTo>
                <a:lnTo>
                  <a:pt x="1578" y="1990"/>
                </a:lnTo>
                <a:lnTo>
                  <a:pt x="1578" y="1993"/>
                </a:lnTo>
                <a:lnTo>
                  <a:pt x="1580" y="1993"/>
                </a:lnTo>
                <a:lnTo>
                  <a:pt x="1581" y="1994"/>
                </a:lnTo>
                <a:lnTo>
                  <a:pt x="1582" y="1994"/>
                </a:lnTo>
                <a:lnTo>
                  <a:pt x="1582" y="1994"/>
                </a:lnTo>
                <a:lnTo>
                  <a:pt x="1584" y="1996"/>
                </a:lnTo>
                <a:lnTo>
                  <a:pt x="1582" y="2000"/>
                </a:lnTo>
                <a:lnTo>
                  <a:pt x="1582" y="2000"/>
                </a:lnTo>
                <a:lnTo>
                  <a:pt x="1581" y="2000"/>
                </a:lnTo>
                <a:lnTo>
                  <a:pt x="1582" y="1996"/>
                </a:lnTo>
                <a:lnTo>
                  <a:pt x="1581" y="1996"/>
                </a:lnTo>
                <a:lnTo>
                  <a:pt x="1580" y="1998"/>
                </a:lnTo>
                <a:lnTo>
                  <a:pt x="1581" y="2000"/>
                </a:lnTo>
                <a:lnTo>
                  <a:pt x="1581" y="2001"/>
                </a:lnTo>
                <a:lnTo>
                  <a:pt x="1581" y="2003"/>
                </a:lnTo>
                <a:lnTo>
                  <a:pt x="1581" y="2004"/>
                </a:lnTo>
                <a:lnTo>
                  <a:pt x="1581" y="2005"/>
                </a:lnTo>
                <a:lnTo>
                  <a:pt x="1581" y="2007"/>
                </a:lnTo>
                <a:lnTo>
                  <a:pt x="1581" y="2008"/>
                </a:lnTo>
                <a:lnTo>
                  <a:pt x="1584" y="2011"/>
                </a:lnTo>
                <a:lnTo>
                  <a:pt x="1585" y="2009"/>
                </a:lnTo>
                <a:lnTo>
                  <a:pt x="1585" y="2008"/>
                </a:lnTo>
                <a:lnTo>
                  <a:pt x="1587" y="2009"/>
                </a:lnTo>
                <a:lnTo>
                  <a:pt x="1589" y="2012"/>
                </a:lnTo>
                <a:lnTo>
                  <a:pt x="1588" y="2013"/>
                </a:lnTo>
                <a:lnTo>
                  <a:pt x="1585" y="2011"/>
                </a:lnTo>
                <a:lnTo>
                  <a:pt x="1584" y="2012"/>
                </a:lnTo>
                <a:lnTo>
                  <a:pt x="1584" y="2013"/>
                </a:lnTo>
                <a:lnTo>
                  <a:pt x="1582" y="2013"/>
                </a:lnTo>
                <a:lnTo>
                  <a:pt x="1582" y="2012"/>
                </a:lnTo>
                <a:lnTo>
                  <a:pt x="1581" y="2011"/>
                </a:lnTo>
                <a:lnTo>
                  <a:pt x="1580" y="2011"/>
                </a:lnTo>
                <a:lnTo>
                  <a:pt x="1580" y="2012"/>
                </a:lnTo>
                <a:lnTo>
                  <a:pt x="1580" y="2013"/>
                </a:lnTo>
                <a:lnTo>
                  <a:pt x="1580" y="2015"/>
                </a:lnTo>
                <a:lnTo>
                  <a:pt x="1580" y="2016"/>
                </a:lnTo>
                <a:lnTo>
                  <a:pt x="1580" y="2016"/>
                </a:lnTo>
                <a:lnTo>
                  <a:pt x="1578" y="2018"/>
                </a:lnTo>
                <a:lnTo>
                  <a:pt x="1578" y="2019"/>
                </a:lnTo>
                <a:lnTo>
                  <a:pt x="1578" y="2020"/>
                </a:lnTo>
                <a:lnTo>
                  <a:pt x="1578" y="2022"/>
                </a:lnTo>
                <a:lnTo>
                  <a:pt x="1578" y="2023"/>
                </a:lnTo>
                <a:lnTo>
                  <a:pt x="1578" y="2024"/>
                </a:lnTo>
                <a:lnTo>
                  <a:pt x="1578" y="2026"/>
                </a:lnTo>
                <a:lnTo>
                  <a:pt x="1577" y="2027"/>
                </a:lnTo>
                <a:lnTo>
                  <a:pt x="1580" y="2027"/>
                </a:lnTo>
                <a:lnTo>
                  <a:pt x="1581" y="2027"/>
                </a:lnTo>
                <a:lnTo>
                  <a:pt x="1582" y="2027"/>
                </a:lnTo>
                <a:lnTo>
                  <a:pt x="1582" y="2027"/>
                </a:lnTo>
                <a:lnTo>
                  <a:pt x="1582" y="2026"/>
                </a:lnTo>
                <a:lnTo>
                  <a:pt x="1584" y="2024"/>
                </a:lnTo>
                <a:lnTo>
                  <a:pt x="1582" y="2024"/>
                </a:lnTo>
                <a:lnTo>
                  <a:pt x="1581" y="2027"/>
                </a:lnTo>
                <a:lnTo>
                  <a:pt x="1581" y="2026"/>
                </a:lnTo>
                <a:lnTo>
                  <a:pt x="1581" y="2024"/>
                </a:lnTo>
                <a:lnTo>
                  <a:pt x="1581" y="2022"/>
                </a:lnTo>
                <a:lnTo>
                  <a:pt x="1581" y="2020"/>
                </a:lnTo>
                <a:lnTo>
                  <a:pt x="1581" y="2018"/>
                </a:lnTo>
                <a:lnTo>
                  <a:pt x="1582" y="2016"/>
                </a:lnTo>
                <a:lnTo>
                  <a:pt x="1582" y="2016"/>
                </a:lnTo>
                <a:lnTo>
                  <a:pt x="1584" y="2016"/>
                </a:lnTo>
                <a:lnTo>
                  <a:pt x="1584" y="2018"/>
                </a:lnTo>
                <a:lnTo>
                  <a:pt x="1584" y="2020"/>
                </a:lnTo>
                <a:lnTo>
                  <a:pt x="1582" y="2020"/>
                </a:lnTo>
                <a:lnTo>
                  <a:pt x="1582" y="2022"/>
                </a:lnTo>
                <a:lnTo>
                  <a:pt x="1585" y="2023"/>
                </a:lnTo>
                <a:lnTo>
                  <a:pt x="1587" y="2022"/>
                </a:lnTo>
                <a:lnTo>
                  <a:pt x="1588" y="2022"/>
                </a:lnTo>
                <a:lnTo>
                  <a:pt x="1589" y="2022"/>
                </a:lnTo>
                <a:lnTo>
                  <a:pt x="1591" y="2022"/>
                </a:lnTo>
                <a:lnTo>
                  <a:pt x="1592" y="2020"/>
                </a:lnTo>
                <a:lnTo>
                  <a:pt x="1593" y="2020"/>
                </a:lnTo>
                <a:lnTo>
                  <a:pt x="1593" y="2019"/>
                </a:lnTo>
                <a:lnTo>
                  <a:pt x="1595" y="2019"/>
                </a:lnTo>
                <a:lnTo>
                  <a:pt x="1595" y="2018"/>
                </a:lnTo>
                <a:lnTo>
                  <a:pt x="1595" y="2016"/>
                </a:lnTo>
                <a:lnTo>
                  <a:pt x="1596" y="2016"/>
                </a:lnTo>
                <a:lnTo>
                  <a:pt x="1599" y="2016"/>
                </a:lnTo>
                <a:lnTo>
                  <a:pt x="1599" y="2018"/>
                </a:lnTo>
                <a:lnTo>
                  <a:pt x="1599" y="2019"/>
                </a:lnTo>
                <a:lnTo>
                  <a:pt x="1599" y="2020"/>
                </a:lnTo>
                <a:lnTo>
                  <a:pt x="1600" y="2020"/>
                </a:lnTo>
                <a:lnTo>
                  <a:pt x="1603" y="2022"/>
                </a:lnTo>
                <a:lnTo>
                  <a:pt x="1604" y="2022"/>
                </a:lnTo>
                <a:lnTo>
                  <a:pt x="1606" y="2023"/>
                </a:lnTo>
                <a:lnTo>
                  <a:pt x="1607" y="2019"/>
                </a:lnTo>
                <a:lnTo>
                  <a:pt x="1610" y="2019"/>
                </a:lnTo>
                <a:lnTo>
                  <a:pt x="1608" y="2020"/>
                </a:lnTo>
                <a:lnTo>
                  <a:pt x="1608" y="2023"/>
                </a:lnTo>
                <a:lnTo>
                  <a:pt x="1610" y="2024"/>
                </a:lnTo>
                <a:lnTo>
                  <a:pt x="1611" y="2024"/>
                </a:lnTo>
                <a:lnTo>
                  <a:pt x="1612" y="2022"/>
                </a:lnTo>
                <a:lnTo>
                  <a:pt x="1614" y="2020"/>
                </a:lnTo>
                <a:lnTo>
                  <a:pt x="1615" y="2022"/>
                </a:lnTo>
                <a:lnTo>
                  <a:pt x="1614" y="2022"/>
                </a:lnTo>
                <a:lnTo>
                  <a:pt x="1614" y="2026"/>
                </a:lnTo>
                <a:lnTo>
                  <a:pt x="1615" y="2026"/>
                </a:lnTo>
                <a:lnTo>
                  <a:pt x="1616" y="2027"/>
                </a:lnTo>
                <a:lnTo>
                  <a:pt x="1618" y="2024"/>
                </a:lnTo>
                <a:lnTo>
                  <a:pt x="1619" y="2023"/>
                </a:lnTo>
                <a:lnTo>
                  <a:pt x="1619" y="2022"/>
                </a:lnTo>
                <a:lnTo>
                  <a:pt x="1619" y="2020"/>
                </a:lnTo>
                <a:lnTo>
                  <a:pt x="1621" y="2019"/>
                </a:lnTo>
                <a:lnTo>
                  <a:pt x="1623" y="2019"/>
                </a:lnTo>
                <a:lnTo>
                  <a:pt x="1625" y="2018"/>
                </a:lnTo>
                <a:lnTo>
                  <a:pt x="1625" y="2016"/>
                </a:lnTo>
                <a:lnTo>
                  <a:pt x="1626" y="2016"/>
                </a:lnTo>
                <a:lnTo>
                  <a:pt x="1629" y="2016"/>
                </a:lnTo>
                <a:lnTo>
                  <a:pt x="1630" y="2018"/>
                </a:lnTo>
                <a:lnTo>
                  <a:pt x="1629" y="2022"/>
                </a:lnTo>
                <a:lnTo>
                  <a:pt x="1629" y="2023"/>
                </a:lnTo>
                <a:lnTo>
                  <a:pt x="1627" y="2023"/>
                </a:lnTo>
                <a:lnTo>
                  <a:pt x="1627" y="2026"/>
                </a:lnTo>
                <a:lnTo>
                  <a:pt x="1626" y="2028"/>
                </a:lnTo>
                <a:lnTo>
                  <a:pt x="1625" y="2030"/>
                </a:lnTo>
                <a:lnTo>
                  <a:pt x="1623" y="2034"/>
                </a:lnTo>
                <a:lnTo>
                  <a:pt x="1623" y="2035"/>
                </a:lnTo>
                <a:lnTo>
                  <a:pt x="1621" y="2041"/>
                </a:lnTo>
                <a:lnTo>
                  <a:pt x="1621" y="2043"/>
                </a:lnTo>
                <a:lnTo>
                  <a:pt x="1619" y="2045"/>
                </a:lnTo>
                <a:lnTo>
                  <a:pt x="1618" y="2043"/>
                </a:lnTo>
                <a:lnTo>
                  <a:pt x="1618" y="2046"/>
                </a:lnTo>
                <a:lnTo>
                  <a:pt x="1619" y="2045"/>
                </a:lnTo>
                <a:lnTo>
                  <a:pt x="1619" y="2047"/>
                </a:lnTo>
                <a:lnTo>
                  <a:pt x="1618" y="2047"/>
                </a:lnTo>
                <a:lnTo>
                  <a:pt x="1618" y="2049"/>
                </a:lnTo>
                <a:lnTo>
                  <a:pt x="1619" y="2049"/>
                </a:lnTo>
                <a:lnTo>
                  <a:pt x="1619" y="2049"/>
                </a:lnTo>
                <a:lnTo>
                  <a:pt x="1622" y="2049"/>
                </a:lnTo>
                <a:lnTo>
                  <a:pt x="1623" y="2047"/>
                </a:lnTo>
                <a:lnTo>
                  <a:pt x="1625" y="2047"/>
                </a:lnTo>
                <a:lnTo>
                  <a:pt x="1629" y="2046"/>
                </a:lnTo>
                <a:lnTo>
                  <a:pt x="1630" y="2045"/>
                </a:lnTo>
                <a:lnTo>
                  <a:pt x="1629" y="2043"/>
                </a:lnTo>
                <a:lnTo>
                  <a:pt x="1627" y="2041"/>
                </a:lnTo>
                <a:lnTo>
                  <a:pt x="1630" y="2041"/>
                </a:lnTo>
                <a:lnTo>
                  <a:pt x="1631" y="2045"/>
                </a:lnTo>
                <a:lnTo>
                  <a:pt x="1633" y="2046"/>
                </a:lnTo>
                <a:lnTo>
                  <a:pt x="1631" y="2046"/>
                </a:lnTo>
                <a:lnTo>
                  <a:pt x="1633" y="2047"/>
                </a:lnTo>
                <a:lnTo>
                  <a:pt x="1631" y="2049"/>
                </a:lnTo>
                <a:lnTo>
                  <a:pt x="1629" y="2049"/>
                </a:lnTo>
                <a:lnTo>
                  <a:pt x="1629" y="2050"/>
                </a:lnTo>
                <a:lnTo>
                  <a:pt x="1630" y="2052"/>
                </a:lnTo>
                <a:lnTo>
                  <a:pt x="1630" y="2053"/>
                </a:lnTo>
                <a:lnTo>
                  <a:pt x="1633" y="2053"/>
                </a:lnTo>
                <a:lnTo>
                  <a:pt x="1633" y="2052"/>
                </a:lnTo>
                <a:lnTo>
                  <a:pt x="1634" y="2052"/>
                </a:lnTo>
                <a:lnTo>
                  <a:pt x="1635" y="2054"/>
                </a:lnTo>
                <a:lnTo>
                  <a:pt x="1634" y="2054"/>
                </a:lnTo>
                <a:lnTo>
                  <a:pt x="1633" y="2054"/>
                </a:lnTo>
                <a:lnTo>
                  <a:pt x="1631" y="2054"/>
                </a:lnTo>
                <a:lnTo>
                  <a:pt x="1631" y="2057"/>
                </a:lnTo>
                <a:lnTo>
                  <a:pt x="1633" y="2058"/>
                </a:lnTo>
                <a:lnTo>
                  <a:pt x="1633" y="2060"/>
                </a:lnTo>
                <a:lnTo>
                  <a:pt x="1635" y="2060"/>
                </a:lnTo>
                <a:lnTo>
                  <a:pt x="1637" y="2058"/>
                </a:lnTo>
                <a:lnTo>
                  <a:pt x="1637" y="2060"/>
                </a:lnTo>
                <a:lnTo>
                  <a:pt x="1637" y="2061"/>
                </a:lnTo>
                <a:lnTo>
                  <a:pt x="1638" y="2064"/>
                </a:lnTo>
                <a:lnTo>
                  <a:pt x="1638" y="2065"/>
                </a:lnTo>
                <a:lnTo>
                  <a:pt x="1640" y="2067"/>
                </a:lnTo>
                <a:lnTo>
                  <a:pt x="1640" y="2068"/>
                </a:lnTo>
                <a:lnTo>
                  <a:pt x="1638" y="2068"/>
                </a:lnTo>
                <a:lnTo>
                  <a:pt x="1635" y="2069"/>
                </a:lnTo>
                <a:lnTo>
                  <a:pt x="1634" y="2069"/>
                </a:lnTo>
                <a:lnTo>
                  <a:pt x="1633" y="2073"/>
                </a:lnTo>
                <a:lnTo>
                  <a:pt x="1631" y="2075"/>
                </a:lnTo>
                <a:lnTo>
                  <a:pt x="1630" y="2075"/>
                </a:lnTo>
                <a:lnTo>
                  <a:pt x="1626" y="2079"/>
                </a:lnTo>
                <a:lnTo>
                  <a:pt x="1623" y="2081"/>
                </a:lnTo>
                <a:lnTo>
                  <a:pt x="1622" y="2083"/>
                </a:lnTo>
                <a:lnTo>
                  <a:pt x="1619" y="2087"/>
                </a:lnTo>
                <a:lnTo>
                  <a:pt x="1619" y="2088"/>
                </a:lnTo>
                <a:lnTo>
                  <a:pt x="1618" y="2088"/>
                </a:lnTo>
                <a:lnTo>
                  <a:pt x="1618" y="2090"/>
                </a:lnTo>
                <a:lnTo>
                  <a:pt x="1618" y="2091"/>
                </a:lnTo>
                <a:lnTo>
                  <a:pt x="1618" y="2092"/>
                </a:lnTo>
                <a:lnTo>
                  <a:pt x="1619" y="2094"/>
                </a:lnTo>
                <a:lnTo>
                  <a:pt x="1621" y="2094"/>
                </a:lnTo>
                <a:lnTo>
                  <a:pt x="1622" y="2094"/>
                </a:lnTo>
                <a:lnTo>
                  <a:pt x="1623" y="2094"/>
                </a:lnTo>
                <a:lnTo>
                  <a:pt x="1625" y="2094"/>
                </a:lnTo>
                <a:lnTo>
                  <a:pt x="1625" y="2095"/>
                </a:lnTo>
                <a:lnTo>
                  <a:pt x="1626" y="2095"/>
                </a:lnTo>
                <a:lnTo>
                  <a:pt x="1626" y="2096"/>
                </a:lnTo>
                <a:lnTo>
                  <a:pt x="1627" y="2098"/>
                </a:lnTo>
                <a:lnTo>
                  <a:pt x="1627" y="2099"/>
                </a:lnTo>
                <a:lnTo>
                  <a:pt x="1627" y="2101"/>
                </a:lnTo>
                <a:lnTo>
                  <a:pt x="1629" y="2101"/>
                </a:lnTo>
                <a:lnTo>
                  <a:pt x="1629" y="2102"/>
                </a:lnTo>
                <a:lnTo>
                  <a:pt x="1630" y="2103"/>
                </a:lnTo>
                <a:lnTo>
                  <a:pt x="1631" y="2103"/>
                </a:lnTo>
                <a:lnTo>
                  <a:pt x="1631" y="2105"/>
                </a:lnTo>
                <a:lnTo>
                  <a:pt x="1633" y="2105"/>
                </a:lnTo>
                <a:lnTo>
                  <a:pt x="1634" y="2105"/>
                </a:lnTo>
                <a:lnTo>
                  <a:pt x="1635" y="2105"/>
                </a:lnTo>
                <a:lnTo>
                  <a:pt x="1634" y="2103"/>
                </a:lnTo>
                <a:lnTo>
                  <a:pt x="1633" y="2103"/>
                </a:lnTo>
                <a:lnTo>
                  <a:pt x="1631" y="2103"/>
                </a:lnTo>
                <a:lnTo>
                  <a:pt x="1631" y="2102"/>
                </a:lnTo>
                <a:lnTo>
                  <a:pt x="1633" y="2102"/>
                </a:lnTo>
                <a:lnTo>
                  <a:pt x="1634" y="2102"/>
                </a:lnTo>
                <a:lnTo>
                  <a:pt x="1635" y="2103"/>
                </a:lnTo>
                <a:lnTo>
                  <a:pt x="1637" y="2103"/>
                </a:lnTo>
                <a:lnTo>
                  <a:pt x="1638" y="2103"/>
                </a:lnTo>
                <a:lnTo>
                  <a:pt x="1638" y="2105"/>
                </a:lnTo>
                <a:lnTo>
                  <a:pt x="1640" y="2105"/>
                </a:lnTo>
                <a:lnTo>
                  <a:pt x="1641" y="2105"/>
                </a:lnTo>
                <a:lnTo>
                  <a:pt x="1641" y="2106"/>
                </a:lnTo>
                <a:lnTo>
                  <a:pt x="1642" y="2106"/>
                </a:lnTo>
                <a:lnTo>
                  <a:pt x="1644" y="2106"/>
                </a:lnTo>
                <a:lnTo>
                  <a:pt x="1644" y="2107"/>
                </a:lnTo>
                <a:lnTo>
                  <a:pt x="1645" y="2107"/>
                </a:lnTo>
                <a:lnTo>
                  <a:pt x="1646" y="2107"/>
                </a:lnTo>
                <a:lnTo>
                  <a:pt x="1646" y="2109"/>
                </a:lnTo>
                <a:lnTo>
                  <a:pt x="1648" y="2109"/>
                </a:lnTo>
                <a:lnTo>
                  <a:pt x="1648" y="2107"/>
                </a:lnTo>
                <a:lnTo>
                  <a:pt x="1648" y="2107"/>
                </a:lnTo>
                <a:lnTo>
                  <a:pt x="1649" y="2109"/>
                </a:lnTo>
                <a:lnTo>
                  <a:pt x="1650" y="2107"/>
                </a:lnTo>
                <a:lnTo>
                  <a:pt x="1652" y="2107"/>
                </a:lnTo>
                <a:lnTo>
                  <a:pt x="1653" y="2107"/>
                </a:lnTo>
                <a:lnTo>
                  <a:pt x="1655" y="2107"/>
                </a:lnTo>
                <a:lnTo>
                  <a:pt x="1656" y="2107"/>
                </a:lnTo>
                <a:lnTo>
                  <a:pt x="1655" y="2106"/>
                </a:lnTo>
                <a:lnTo>
                  <a:pt x="1655" y="2105"/>
                </a:lnTo>
                <a:lnTo>
                  <a:pt x="1656" y="2105"/>
                </a:lnTo>
                <a:lnTo>
                  <a:pt x="1656" y="2106"/>
                </a:lnTo>
                <a:lnTo>
                  <a:pt x="1657" y="2106"/>
                </a:lnTo>
                <a:lnTo>
                  <a:pt x="1657" y="2105"/>
                </a:lnTo>
                <a:lnTo>
                  <a:pt x="1656" y="2105"/>
                </a:lnTo>
                <a:lnTo>
                  <a:pt x="1656" y="2103"/>
                </a:lnTo>
                <a:lnTo>
                  <a:pt x="1657" y="2103"/>
                </a:lnTo>
                <a:lnTo>
                  <a:pt x="1659" y="2102"/>
                </a:lnTo>
                <a:lnTo>
                  <a:pt x="1660" y="2102"/>
                </a:lnTo>
                <a:lnTo>
                  <a:pt x="1661" y="2102"/>
                </a:lnTo>
                <a:lnTo>
                  <a:pt x="1663" y="2102"/>
                </a:lnTo>
                <a:lnTo>
                  <a:pt x="1663" y="2101"/>
                </a:lnTo>
                <a:lnTo>
                  <a:pt x="1664" y="2099"/>
                </a:lnTo>
                <a:lnTo>
                  <a:pt x="1665" y="2099"/>
                </a:lnTo>
                <a:lnTo>
                  <a:pt x="1667" y="2098"/>
                </a:lnTo>
                <a:lnTo>
                  <a:pt x="1668" y="2098"/>
                </a:lnTo>
                <a:lnTo>
                  <a:pt x="1668" y="2096"/>
                </a:lnTo>
                <a:lnTo>
                  <a:pt x="1669" y="2096"/>
                </a:lnTo>
                <a:lnTo>
                  <a:pt x="1669" y="2098"/>
                </a:lnTo>
                <a:lnTo>
                  <a:pt x="1669" y="2099"/>
                </a:lnTo>
                <a:lnTo>
                  <a:pt x="1671" y="2099"/>
                </a:lnTo>
                <a:lnTo>
                  <a:pt x="1672" y="2099"/>
                </a:lnTo>
                <a:lnTo>
                  <a:pt x="1672" y="2101"/>
                </a:lnTo>
                <a:lnTo>
                  <a:pt x="1674" y="2101"/>
                </a:lnTo>
                <a:lnTo>
                  <a:pt x="1675" y="2101"/>
                </a:lnTo>
                <a:lnTo>
                  <a:pt x="1676" y="2101"/>
                </a:lnTo>
                <a:lnTo>
                  <a:pt x="1678" y="2101"/>
                </a:lnTo>
                <a:lnTo>
                  <a:pt x="1679" y="2101"/>
                </a:lnTo>
                <a:lnTo>
                  <a:pt x="1679" y="2099"/>
                </a:lnTo>
                <a:lnTo>
                  <a:pt x="1680" y="2099"/>
                </a:lnTo>
                <a:lnTo>
                  <a:pt x="1680" y="2099"/>
                </a:lnTo>
                <a:lnTo>
                  <a:pt x="1680" y="2098"/>
                </a:lnTo>
                <a:lnTo>
                  <a:pt x="1682" y="2098"/>
                </a:lnTo>
                <a:lnTo>
                  <a:pt x="1683" y="2098"/>
                </a:lnTo>
                <a:lnTo>
                  <a:pt x="1684" y="2098"/>
                </a:lnTo>
                <a:lnTo>
                  <a:pt x="1686" y="2098"/>
                </a:lnTo>
                <a:lnTo>
                  <a:pt x="1687" y="2098"/>
                </a:lnTo>
                <a:lnTo>
                  <a:pt x="1687" y="2096"/>
                </a:lnTo>
                <a:lnTo>
                  <a:pt x="1689" y="2096"/>
                </a:lnTo>
                <a:lnTo>
                  <a:pt x="1690" y="2096"/>
                </a:lnTo>
                <a:lnTo>
                  <a:pt x="1691" y="2096"/>
                </a:lnTo>
                <a:lnTo>
                  <a:pt x="1691" y="2098"/>
                </a:lnTo>
                <a:lnTo>
                  <a:pt x="1693" y="2098"/>
                </a:lnTo>
                <a:lnTo>
                  <a:pt x="1693" y="2099"/>
                </a:lnTo>
                <a:lnTo>
                  <a:pt x="1694" y="2101"/>
                </a:lnTo>
                <a:lnTo>
                  <a:pt x="1693" y="2101"/>
                </a:lnTo>
                <a:lnTo>
                  <a:pt x="1694" y="2102"/>
                </a:lnTo>
                <a:lnTo>
                  <a:pt x="1694" y="2101"/>
                </a:lnTo>
                <a:lnTo>
                  <a:pt x="1695" y="2101"/>
                </a:lnTo>
                <a:lnTo>
                  <a:pt x="1695" y="2102"/>
                </a:lnTo>
                <a:lnTo>
                  <a:pt x="1697" y="2102"/>
                </a:lnTo>
                <a:lnTo>
                  <a:pt x="1698" y="2102"/>
                </a:lnTo>
                <a:lnTo>
                  <a:pt x="1699" y="2102"/>
                </a:lnTo>
                <a:lnTo>
                  <a:pt x="1701" y="2102"/>
                </a:lnTo>
                <a:lnTo>
                  <a:pt x="1701" y="2103"/>
                </a:lnTo>
                <a:lnTo>
                  <a:pt x="1702" y="2103"/>
                </a:lnTo>
                <a:lnTo>
                  <a:pt x="1703" y="2103"/>
                </a:lnTo>
                <a:lnTo>
                  <a:pt x="1705" y="2103"/>
                </a:lnTo>
                <a:lnTo>
                  <a:pt x="1706" y="2103"/>
                </a:lnTo>
                <a:lnTo>
                  <a:pt x="1706" y="2102"/>
                </a:lnTo>
                <a:lnTo>
                  <a:pt x="1708" y="2102"/>
                </a:lnTo>
                <a:lnTo>
                  <a:pt x="1709" y="2102"/>
                </a:lnTo>
                <a:lnTo>
                  <a:pt x="1709" y="2101"/>
                </a:lnTo>
                <a:lnTo>
                  <a:pt x="1710" y="2101"/>
                </a:lnTo>
                <a:lnTo>
                  <a:pt x="1712" y="2101"/>
                </a:lnTo>
                <a:lnTo>
                  <a:pt x="1713" y="2101"/>
                </a:lnTo>
                <a:lnTo>
                  <a:pt x="1713" y="2099"/>
                </a:lnTo>
                <a:lnTo>
                  <a:pt x="1712" y="2099"/>
                </a:lnTo>
                <a:lnTo>
                  <a:pt x="1712" y="2098"/>
                </a:lnTo>
                <a:lnTo>
                  <a:pt x="1713" y="2098"/>
                </a:lnTo>
                <a:lnTo>
                  <a:pt x="1713" y="2098"/>
                </a:lnTo>
                <a:lnTo>
                  <a:pt x="1713" y="2096"/>
                </a:lnTo>
                <a:lnTo>
                  <a:pt x="1714" y="2096"/>
                </a:lnTo>
                <a:lnTo>
                  <a:pt x="1716" y="2096"/>
                </a:lnTo>
                <a:lnTo>
                  <a:pt x="1717" y="2096"/>
                </a:lnTo>
                <a:lnTo>
                  <a:pt x="1718" y="2096"/>
                </a:lnTo>
                <a:lnTo>
                  <a:pt x="1718" y="2095"/>
                </a:lnTo>
                <a:lnTo>
                  <a:pt x="1720" y="2095"/>
                </a:lnTo>
                <a:lnTo>
                  <a:pt x="1720" y="2096"/>
                </a:lnTo>
                <a:lnTo>
                  <a:pt x="1720" y="2098"/>
                </a:lnTo>
                <a:lnTo>
                  <a:pt x="1721" y="2098"/>
                </a:lnTo>
                <a:lnTo>
                  <a:pt x="1722" y="2098"/>
                </a:lnTo>
                <a:lnTo>
                  <a:pt x="1724" y="2098"/>
                </a:lnTo>
                <a:lnTo>
                  <a:pt x="1724" y="2099"/>
                </a:lnTo>
                <a:lnTo>
                  <a:pt x="1725" y="2099"/>
                </a:lnTo>
                <a:lnTo>
                  <a:pt x="1727" y="2101"/>
                </a:lnTo>
                <a:lnTo>
                  <a:pt x="1727" y="2099"/>
                </a:lnTo>
                <a:lnTo>
                  <a:pt x="1727" y="2098"/>
                </a:lnTo>
                <a:lnTo>
                  <a:pt x="1728" y="2098"/>
                </a:lnTo>
                <a:lnTo>
                  <a:pt x="1729" y="2098"/>
                </a:lnTo>
                <a:lnTo>
                  <a:pt x="1729" y="2099"/>
                </a:lnTo>
                <a:lnTo>
                  <a:pt x="1731" y="2099"/>
                </a:lnTo>
                <a:lnTo>
                  <a:pt x="1731" y="2098"/>
                </a:lnTo>
                <a:lnTo>
                  <a:pt x="1732" y="2098"/>
                </a:lnTo>
                <a:lnTo>
                  <a:pt x="1733" y="2098"/>
                </a:lnTo>
                <a:lnTo>
                  <a:pt x="1733" y="2099"/>
                </a:lnTo>
                <a:lnTo>
                  <a:pt x="1735" y="2099"/>
                </a:lnTo>
                <a:lnTo>
                  <a:pt x="1736" y="2099"/>
                </a:lnTo>
                <a:lnTo>
                  <a:pt x="1736" y="2098"/>
                </a:lnTo>
                <a:lnTo>
                  <a:pt x="1737" y="2098"/>
                </a:lnTo>
                <a:lnTo>
                  <a:pt x="1739" y="2098"/>
                </a:lnTo>
                <a:lnTo>
                  <a:pt x="1740" y="2098"/>
                </a:lnTo>
                <a:lnTo>
                  <a:pt x="1742" y="2098"/>
                </a:lnTo>
                <a:lnTo>
                  <a:pt x="1742" y="2096"/>
                </a:lnTo>
                <a:lnTo>
                  <a:pt x="1743" y="2098"/>
                </a:lnTo>
                <a:lnTo>
                  <a:pt x="1744" y="2098"/>
                </a:lnTo>
                <a:lnTo>
                  <a:pt x="1744" y="2099"/>
                </a:lnTo>
                <a:lnTo>
                  <a:pt x="1746" y="2099"/>
                </a:lnTo>
                <a:lnTo>
                  <a:pt x="1746" y="2099"/>
                </a:lnTo>
                <a:lnTo>
                  <a:pt x="1746" y="2098"/>
                </a:lnTo>
                <a:lnTo>
                  <a:pt x="1746" y="2096"/>
                </a:lnTo>
                <a:lnTo>
                  <a:pt x="1746" y="2096"/>
                </a:lnTo>
                <a:lnTo>
                  <a:pt x="1747" y="2096"/>
                </a:lnTo>
                <a:lnTo>
                  <a:pt x="1747" y="2098"/>
                </a:lnTo>
                <a:lnTo>
                  <a:pt x="1748" y="2098"/>
                </a:lnTo>
                <a:lnTo>
                  <a:pt x="1748" y="2096"/>
                </a:lnTo>
                <a:lnTo>
                  <a:pt x="1747" y="2096"/>
                </a:lnTo>
                <a:lnTo>
                  <a:pt x="1747" y="2095"/>
                </a:lnTo>
                <a:lnTo>
                  <a:pt x="1748" y="2095"/>
                </a:lnTo>
                <a:lnTo>
                  <a:pt x="1748" y="2094"/>
                </a:lnTo>
                <a:lnTo>
                  <a:pt x="1750" y="2094"/>
                </a:lnTo>
                <a:lnTo>
                  <a:pt x="1750" y="2092"/>
                </a:lnTo>
                <a:lnTo>
                  <a:pt x="1751" y="2092"/>
                </a:lnTo>
                <a:lnTo>
                  <a:pt x="1751" y="2090"/>
                </a:lnTo>
                <a:lnTo>
                  <a:pt x="1752" y="2091"/>
                </a:lnTo>
                <a:lnTo>
                  <a:pt x="1754" y="2091"/>
                </a:lnTo>
                <a:lnTo>
                  <a:pt x="1754" y="2090"/>
                </a:lnTo>
                <a:lnTo>
                  <a:pt x="1754" y="2088"/>
                </a:lnTo>
                <a:lnTo>
                  <a:pt x="1755" y="2088"/>
                </a:lnTo>
                <a:lnTo>
                  <a:pt x="1756" y="2088"/>
                </a:lnTo>
                <a:lnTo>
                  <a:pt x="1756" y="2087"/>
                </a:lnTo>
                <a:lnTo>
                  <a:pt x="1758" y="2086"/>
                </a:lnTo>
                <a:lnTo>
                  <a:pt x="1758" y="2084"/>
                </a:lnTo>
                <a:close/>
                <a:moveTo>
                  <a:pt x="1766" y="2053"/>
                </a:moveTo>
                <a:lnTo>
                  <a:pt x="1766" y="2052"/>
                </a:lnTo>
                <a:lnTo>
                  <a:pt x="1766" y="2045"/>
                </a:lnTo>
                <a:lnTo>
                  <a:pt x="1765" y="2045"/>
                </a:lnTo>
                <a:lnTo>
                  <a:pt x="1762" y="2045"/>
                </a:lnTo>
                <a:lnTo>
                  <a:pt x="1761" y="2045"/>
                </a:lnTo>
                <a:lnTo>
                  <a:pt x="1761" y="2046"/>
                </a:lnTo>
                <a:lnTo>
                  <a:pt x="1761" y="2050"/>
                </a:lnTo>
                <a:lnTo>
                  <a:pt x="1761" y="2056"/>
                </a:lnTo>
                <a:lnTo>
                  <a:pt x="1762" y="2058"/>
                </a:lnTo>
                <a:lnTo>
                  <a:pt x="1762" y="2057"/>
                </a:lnTo>
                <a:lnTo>
                  <a:pt x="1762" y="2056"/>
                </a:lnTo>
                <a:lnTo>
                  <a:pt x="1765" y="2056"/>
                </a:lnTo>
                <a:lnTo>
                  <a:pt x="1766" y="2053"/>
                </a:lnTo>
                <a:close/>
                <a:moveTo>
                  <a:pt x="1860" y="2020"/>
                </a:moveTo>
                <a:lnTo>
                  <a:pt x="1858" y="2022"/>
                </a:lnTo>
                <a:lnTo>
                  <a:pt x="1857" y="2022"/>
                </a:lnTo>
                <a:lnTo>
                  <a:pt x="1857" y="2026"/>
                </a:lnTo>
                <a:lnTo>
                  <a:pt x="1858" y="2026"/>
                </a:lnTo>
                <a:lnTo>
                  <a:pt x="1858" y="2024"/>
                </a:lnTo>
                <a:lnTo>
                  <a:pt x="1860" y="2024"/>
                </a:lnTo>
                <a:lnTo>
                  <a:pt x="1860" y="2020"/>
                </a:lnTo>
                <a:close/>
                <a:moveTo>
                  <a:pt x="1864" y="2020"/>
                </a:moveTo>
                <a:lnTo>
                  <a:pt x="1863" y="2020"/>
                </a:lnTo>
                <a:lnTo>
                  <a:pt x="1863" y="2024"/>
                </a:lnTo>
                <a:lnTo>
                  <a:pt x="1864" y="2024"/>
                </a:lnTo>
                <a:lnTo>
                  <a:pt x="1864" y="2020"/>
                </a:lnTo>
                <a:close/>
                <a:moveTo>
                  <a:pt x="1880" y="2008"/>
                </a:moveTo>
                <a:lnTo>
                  <a:pt x="1882" y="2004"/>
                </a:lnTo>
                <a:lnTo>
                  <a:pt x="1882" y="2003"/>
                </a:lnTo>
                <a:lnTo>
                  <a:pt x="1879" y="2003"/>
                </a:lnTo>
                <a:lnTo>
                  <a:pt x="1879" y="2004"/>
                </a:lnTo>
                <a:lnTo>
                  <a:pt x="1877" y="2008"/>
                </a:lnTo>
                <a:lnTo>
                  <a:pt x="1880" y="2008"/>
                </a:lnTo>
                <a:close/>
                <a:moveTo>
                  <a:pt x="1886" y="2004"/>
                </a:moveTo>
                <a:lnTo>
                  <a:pt x="1884" y="2004"/>
                </a:lnTo>
                <a:lnTo>
                  <a:pt x="1883" y="2004"/>
                </a:lnTo>
                <a:lnTo>
                  <a:pt x="1883" y="2009"/>
                </a:lnTo>
                <a:lnTo>
                  <a:pt x="1886" y="2009"/>
                </a:lnTo>
                <a:lnTo>
                  <a:pt x="1887" y="2009"/>
                </a:lnTo>
                <a:lnTo>
                  <a:pt x="1887" y="2011"/>
                </a:lnTo>
                <a:lnTo>
                  <a:pt x="1886" y="2011"/>
                </a:lnTo>
                <a:lnTo>
                  <a:pt x="1880" y="2009"/>
                </a:lnTo>
                <a:lnTo>
                  <a:pt x="1880" y="2012"/>
                </a:lnTo>
                <a:lnTo>
                  <a:pt x="1879" y="2013"/>
                </a:lnTo>
                <a:lnTo>
                  <a:pt x="1880" y="2013"/>
                </a:lnTo>
                <a:lnTo>
                  <a:pt x="1880" y="2015"/>
                </a:lnTo>
                <a:lnTo>
                  <a:pt x="1882" y="2013"/>
                </a:lnTo>
                <a:lnTo>
                  <a:pt x="1882" y="2015"/>
                </a:lnTo>
                <a:lnTo>
                  <a:pt x="1886" y="2016"/>
                </a:lnTo>
                <a:lnTo>
                  <a:pt x="1886" y="2016"/>
                </a:lnTo>
                <a:lnTo>
                  <a:pt x="1887" y="2016"/>
                </a:lnTo>
                <a:lnTo>
                  <a:pt x="1887" y="2015"/>
                </a:lnTo>
                <a:lnTo>
                  <a:pt x="1888" y="2015"/>
                </a:lnTo>
                <a:lnTo>
                  <a:pt x="1890" y="2015"/>
                </a:lnTo>
                <a:lnTo>
                  <a:pt x="1890" y="2013"/>
                </a:lnTo>
                <a:lnTo>
                  <a:pt x="1891" y="2013"/>
                </a:lnTo>
                <a:lnTo>
                  <a:pt x="1892" y="2012"/>
                </a:lnTo>
                <a:lnTo>
                  <a:pt x="1894" y="2012"/>
                </a:lnTo>
                <a:lnTo>
                  <a:pt x="1894" y="2011"/>
                </a:lnTo>
                <a:lnTo>
                  <a:pt x="1897" y="2012"/>
                </a:lnTo>
                <a:lnTo>
                  <a:pt x="1897" y="2011"/>
                </a:lnTo>
                <a:lnTo>
                  <a:pt x="1898" y="2011"/>
                </a:lnTo>
                <a:lnTo>
                  <a:pt x="1901" y="2011"/>
                </a:lnTo>
                <a:lnTo>
                  <a:pt x="1902" y="2009"/>
                </a:lnTo>
                <a:lnTo>
                  <a:pt x="1902" y="2008"/>
                </a:lnTo>
                <a:lnTo>
                  <a:pt x="1903" y="2008"/>
                </a:lnTo>
                <a:lnTo>
                  <a:pt x="1903" y="2007"/>
                </a:lnTo>
                <a:lnTo>
                  <a:pt x="1902" y="2007"/>
                </a:lnTo>
                <a:lnTo>
                  <a:pt x="1901" y="2005"/>
                </a:lnTo>
                <a:lnTo>
                  <a:pt x="1899" y="2005"/>
                </a:lnTo>
                <a:lnTo>
                  <a:pt x="1898" y="2005"/>
                </a:lnTo>
                <a:lnTo>
                  <a:pt x="1897" y="2007"/>
                </a:lnTo>
                <a:lnTo>
                  <a:pt x="1894" y="2005"/>
                </a:lnTo>
                <a:lnTo>
                  <a:pt x="1891" y="2005"/>
                </a:lnTo>
                <a:lnTo>
                  <a:pt x="1890" y="2004"/>
                </a:lnTo>
                <a:lnTo>
                  <a:pt x="1887" y="2004"/>
                </a:lnTo>
                <a:lnTo>
                  <a:pt x="1886" y="2004"/>
                </a:lnTo>
                <a:close/>
                <a:moveTo>
                  <a:pt x="1856" y="1895"/>
                </a:moveTo>
                <a:lnTo>
                  <a:pt x="1858" y="1898"/>
                </a:lnTo>
                <a:lnTo>
                  <a:pt x="1860" y="1895"/>
                </a:lnTo>
                <a:lnTo>
                  <a:pt x="1863" y="1894"/>
                </a:lnTo>
                <a:lnTo>
                  <a:pt x="1864" y="1892"/>
                </a:lnTo>
                <a:lnTo>
                  <a:pt x="1861" y="1890"/>
                </a:lnTo>
                <a:lnTo>
                  <a:pt x="1861" y="1891"/>
                </a:lnTo>
                <a:lnTo>
                  <a:pt x="1860" y="1891"/>
                </a:lnTo>
                <a:lnTo>
                  <a:pt x="1858" y="1894"/>
                </a:lnTo>
                <a:lnTo>
                  <a:pt x="1856" y="1895"/>
                </a:lnTo>
                <a:close/>
                <a:moveTo>
                  <a:pt x="1819" y="1857"/>
                </a:moveTo>
                <a:lnTo>
                  <a:pt x="1820" y="1861"/>
                </a:lnTo>
                <a:lnTo>
                  <a:pt x="1822" y="1861"/>
                </a:lnTo>
                <a:lnTo>
                  <a:pt x="1823" y="1862"/>
                </a:lnTo>
                <a:lnTo>
                  <a:pt x="1822" y="1857"/>
                </a:lnTo>
                <a:lnTo>
                  <a:pt x="1820" y="1857"/>
                </a:lnTo>
                <a:lnTo>
                  <a:pt x="1819" y="1857"/>
                </a:lnTo>
                <a:close/>
                <a:moveTo>
                  <a:pt x="1797" y="1867"/>
                </a:moveTo>
                <a:lnTo>
                  <a:pt x="1797" y="1865"/>
                </a:lnTo>
                <a:lnTo>
                  <a:pt x="1796" y="1865"/>
                </a:lnTo>
                <a:lnTo>
                  <a:pt x="1795" y="1865"/>
                </a:lnTo>
                <a:lnTo>
                  <a:pt x="1796" y="1868"/>
                </a:lnTo>
                <a:lnTo>
                  <a:pt x="1797" y="1872"/>
                </a:lnTo>
                <a:lnTo>
                  <a:pt x="1799" y="1873"/>
                </a:lnTo>
                <a:lnTo>
                  <a:pt x="1799" y="1875"/>
                </a:lnTo>
                <a:lnTo>
                  <a:pt x="1799" y="1877"/>
                </a:lnTo>
                <a:lnTo>
                  <a:pt x="1799" y="1879"/>
                </a:lnTo>
                <a:lnTo>
                  <a:pt x="1797" y="1877"/>
                </a:lnTo>
                <a:lnTo>
                  <a:pt x="1795" y="1882"/>
                </a:lnTo>
                <a:lnTo>
                  <a:pt x="1793" y="1882"/>
                </a:lnTo>
                <a:lnTo>
                  <a:pt x="1793" y="1880"/>
                </a:lnTo>
                <a:lnTo>
                  <a:pt x="1792" y="1882"/>
                </a:lnTo>
                <a:lnTo>
                  <a:pt x="1790" y="1882"/>
                </a:lnTo>
                <a:lnTo>
                  <a:pt x="1789" y="1882"/>
                </a:lnTo>
                <a:lnTo>
                  <a:pt x="1788" y="1882"/>
                </a:lnTo>
                <a:lnTo>
                  <a:pt x="1788" y="1880"/>
                </a:lnTo>
                <a:lnTo>
                  <a:pt x="1789" y="1880"/>
                </a:lnTo>
                <a:lnTo>
                  <a:pt x="1790" y="1880"/>
                </a:lnTo>
                <a:lnTo>
                  <a:pt x="1792" y="1876"/>
                </a:lnTo>
                <a:lnTo>
                  <a:pt x="1792" y="1875"/>
                </a:lnTo>
                <a:lnTo>
                  <a:pt x="1793" y="1873"/>
                </a:lnTo>
                <a:lnTo>
                  <a:pt x="1795" y="1873"/>
                </a:lnTo>
                <a:lnTo>
                  <a:pt x="1793" y="1868"/>
                </a:lnTo>
                <a:lnTo>
                  <a:pt x="1792" y="1867"/>
                </a:lnTo>
                <a:lnTo>
                  <a:pt x="1792" y="1868"/>
                </a:lnTo>
                <a:lnTo>
                  <a:pt x="1790" y="1868"/>
                </a:lnTo>
                <a:lnTo>
                  <a:pt x="1789" y="1869"/>
                </a:lnTo>
                <a:lnTo>
                  <a:pt x="1788" y="1869"/>
                </a:lnTo>
                <a:lnTo>
                  <a:pt x="1786" y="1871"/>
                </a:lnTo>
                <a:lnTo>
                  <a:pt x="1785" y="1871"/>
                </a:lnTo>
                <a:lnTo>
                  <a:pt x="1786" y="1872"/>
                </a:lnTo>
                <a:lnTo>
                  <a:pt x="1786" y="1873"/>
                </a:lnTo>
                <a:lnTo>
                  <a:pt x="1786" y="1875"/>
                </a:lnTo>
                <a:lnTo>
                  <a:pt x="1785" y="1876"/>
                </a:lnTo>
                <a:lnTo>
                  <a:pt x="1785" y="1877"/>
                </a:lnTo>
                <a:lnTo>
                  <a:pt x="1786" y="1879"/>
                </a:lnTo>
                <a:lnTo>
                  <a:pt x="1788" y="1880"/>
                </a:lnTo>
                <a:lnTo>
                  <a:pt x="1786" y="1880"/>
                </a:lnTo>
                <a:lnTo>
                  <a:pt x="1785" y="1880"/>
                </a:lnTo>
                <a:lnTo>
                  <a:pt x="1784" y="1880"/>
                </a:lnTo>
                <a:lnTo>
                  <a:pt x="1784" y="1879"/>
                </a:lnTo>
                <a:lnTo>
                  <a:pt x="1784" y="1877"/>
                </a:lnTo>
                <a:lnTo>
                  <a:pt x="1782" y="1877"/>
                </a:lnTo>
                <a:lnTo>
                  <a:pt x="1782" y="1876"/>
                </a:lnTo>
                <a:lnTo>
                  <a:pt x="1781" y="1876"/>
                </a:lnTo>
                <a:lnTo>
                  <a:pt x="1780" y="1875"/>
                </a:lnTo>
                <a:lnTo>
                  <a:pt x="1778" y="1875"/>
                </a:lnTo>
                <a:lnTo>
                  <a:pt x="1778" y="1875"/>
                </a:lnTo>
                <a:lnTo>
                  <a:pt x="1777" y="1875"/>
                </a:lnTo>
                <a:lnTo>
                  <a:pt x="1776" y="1875"/>
                </a:lnTo>
                <a:lnTo>
                  <a:pt x="1773" y="1875"/>
                </a:lnTo>
                <a:lnTo>
                  <a:pt x="1771" y="1876"/>
                </a:lnTo>
                <a:lnTo>
                  <a:pt x="1769" y="1877"/>
                </a:lnTo>
                <a:lnTo>
                  <a:pt x="1767" y="1879"/>
                </a:lnTo>
                <a:lnTo>
                  <a:pt x="1766" y="1880"/>
                </a:lnTo>
                <a:lnTo>
                  <a:pt x="1765" y="1882"/>
                </a:lnTo>
                <a:lnTo>
                  <a:pt x="1765" y="1886"/>
                </a:lnTo>
                <a:lnTo>
                  <a:pt x="1763" y="1888"/>
                </a:lnTo>
                <a:lnTo>
                  <a:pt x="1763" y="1890"/>
                </a:lnTo>
                <a:lnTo>
                  <a:pt x="1763" y="1892"/>
                </a:lnTo>
                <a:lnTo>
                  <a:pt x="1765" y="1892"/>
                </a:lnTo>
                <a:lnTo>
                  <a:pt x="1766" y="1894"/>
                </a:lnTo>
                <a:lnTo>
                  <a:pt x="1767" y="1894"/>
                </a:lnTo>
                <a:lnTo>
                  <a:pt x="1770" y="1894"/>
                </a:lnTo>
                <a:lnTo>
                  <a:pt x="1771" y="1894"/>
                </a:lnTo>
                <a:lnTo>
                  <a:pt x="1774" y="1894"/>
                </a:lnTo>
                <a:lnTo>
                  <a:pt x="1777" y="1894"/>
                </a:lnTo>
                <a:lnTo>
                  <a:pt x="1778" y="1894"/>
                </a:lnTo>
                <a:lnTo>
                  <a:pt x="1781" y="1894"/>
                </a:lnTo>
                <a:lnTo>
                  <a:pt x="1782" y="1891"/>
                </a:lnTo>
                <a:lnTo>
                  <a:pt x="1785" y="1891"/>
                </a:lnTo>
                <a:lnTo>
                  <a:pt x="1784" y="1895"/>
                </a:lnTo>
                <a:lnTo>
                  <a:pt x="1785" y="1895"/>
                </a:lnTo>
                <a:lnTo>
                  <a:pt x="1785" y="1896"/>
                </a:lnTo>
                <a:lnTo>
                  <a:pt x="1785" y="1901"/>
                </a:lnTo>
                <a:lnTo>
                  <a:pt x="1784" y="1901"/>
                </a:lnTo>
                <a:lnTo>
                  <a:pt x="1782" y="1901"/>
                </a:lnTo>
                <a:lnTo>
                  <a:pt x="1784" y="1896"/>
                </a:lnTo>
                <a:lnTo>
                  <a:pt x="1782" y="1896"/>
                </a:lnTo>
                <a:lnTo>
                  <a:pt x="1781" y="1896"/>
                </a:lnTo>
                <a:lnTo>
                  <a:pt x="1780" y="1896"/>
                </a:lnTo>
                <a:lnTo>
                  <a:pt x="1778" y="1896"/>
                </a:lnTo>
                <a:lnTo>
                  <a:pt x="1778" y="1896"/>
                </a:lnTo>
                <a:lnTo>
                  <a:pt x="1777" y="1896"/>
                </a:lnTo>
                <a:lnTo>
                  <a:pt x="1776" y="1896"/>
                </a:lnTo>
                <a:lnTo>
                  <a:pt x="1776" y="1895"/>
                </a:lnTo>
                <a:lnTo>
                  <a:pt x="1774" y="1895"/>
                </a:lnTo>
                <a:lnTo>
                  <a:pt x="1771" y="1895"/>
                </a:lnTo>
                <a:lnTo>
                  <a:pt x="1769" y="1895"/>
                </a:lnTo>
                <a:lnTo>
                  <a:pt x="1766" y="1895"/>
                </a:lnTo>
                <a:lnTo>
                  <a:pt x="1767" y="1899"/>
                </a:lnTo>
                <a:lnTo>
                  <a:pt x="1770" y="1903"/>
                </a:lnTo>
                <a:lnTo>
                  <a:pt x="1771" y="1906"/>
                </a:lnTo>
                <a:lnTo>
                  <a:pt x="1774" y="1907"/>
                </a:lnTo>
                <a:lnTo>
                  <a:pt x="1777" y="1905"/>
                </a:lnTo>
                <a:lnTo>
                  <a:pt x="1777" y="1906"/>
                </a:lnTo>
                <a:lnTo>
                  <a:pt x="1778" y="1906"/>
                </a:lnTo>
                <a:lnTo>
                  <a:pt x="1778" y="1905"/>
                </a:lnTo>
                <a:lnTo>
                  <a:pt x="1778" y="1905"/>
                </a:lnTo>
                <a:lnTo>
                  <a:pt x="1780" y="1905"/>
                </a:lnTo>
                <a:lnTo>
                  <a:pt x="1780" y="1901"/>
                </a:lnTo>
                <a:lnTo>
                  <a:pt x="1781" y="1901"/>
                </a:lnTo>
                <a:lnTo>
                  <a:pt x="1782" y="1901"/>
                </a:lnTo>
                <a:lnTo>
                  <a:pt x="1782" y="1905"/>
                </a:lnTo>
                <a:lnTo>
                  <a:pt x="1782" y="1906"/>
                </a:lnTo>
                <a:lnTo>
                  <a:pt x="1781" y="1906"/>
                </a:lnTo>
                <a:lnTo>
                  <a:pt x="1780" y="1906"/>
                </a:lnTo>
                <a:lnTo>
                  <a:pt x="1780" y="1910"/>
                </a:lnTo>
                <a:lnTo>
                  <a:pt x="1782" y="1910"/>
                </a:lnTo>
                <a:lnTo>
                  <a:pt x="1782" y="1914"/>
                </a:lnTo>
                <a:lnTo>
                  <a:pt x="1782" y="1916"/>
                </a:lnTo>
                <a:lnTo>
                  <a:pt x="1781" y="1916"/>
                </a:lnTo>
                <a:lnTo>
                  <a:pt x="1780" y="1916"/>
                </a:lnTo>
                <a:lnTo>
                  <a:pt x="1778" y="1916"/>
                </a:lnTo>
                <a:lnTo>
                  <a:pt x="1778" y="1916"/>
                </a:lnTo>
                <a:lnTo>
                  <a:pt x="1778" y="1917"/>
                </a:lnTo>
                <a:lnTo>
                  <a:pt x="1777" y="1917"/>
                </a:lnTo>
                <a:lnTo>
                  <a:pt x="1777" y="1918"/>
                </a:lnTo>
                <a:lnTo>
                  <a:pt x="1777" y="1918"/>
                </a:lnTo>
                <a:lnTo>
                  <a:pt x="1778" y="1918"/>
                </a:lnTo>
                <a:lnTo>
                  <a:pt x="1778" y="1920"/>
                </a:lnTo>
                <a:lnTo>
                  <a:pt x="1778" y="1920"/>
                </a:lnTo>
                <a:lnTo>
                  <a:pt x="1778" y="1921"/>
                </a:lnTo>
                <a:lnTo>
                  <a:pt x="1778" y="1922"/>
                </a:lnTo>
                <a:lnTo>
                  <a:pt x="1778" y="1924"/>
                </a:lnTo>
                <a:lnTo>
                  <a:pt x="1778" y="1925"/>
                </a:lnTo>
                <a:lnTo>
                  <a:pt x="1778" y="1928"/>
                </a:lnTo>
                <a:lnTo>
                  <a:pt x="1780" y="1929"/>
                </a:lnTo>
                <a:lnTo>
                  <a:pt x="1780" y="1932"/>
                </a:lnTo>
                <a:lnTo>
                  <a:pt x="1778" y="1933"/>
                </a:lnTo>
                <a:lnTo>
                  <a:pt x="1776" y="1933"/>
                </a:lnTo>
                <a:lnTo>
                  <a:pt x="1773" y="1933"/>
                </a:lnTo>
                <a:lnTo>
                  <a:pt x="1773" y="1936"/>
                </a:lnTo>
                <a:lnTo>
                  <a:pt x="1774" y="1937"/>
                </a:lnTo>
                <a:lnTo>
                  <a:pt x="1773" y="1937"/>
                </a:lnTo>
                <a:lnTo>
                  <a:pt x="1771" y="1939"/>
                </a:lnTo>
                <a:lnTo>
                  <a:pt x="1771" y="1937"/>
                </a:lnTo>
                <a:lnTo>
                  <a:pt x="1769" y="1933"/>
                </a:lnTo>
                <a:lnTo>
                  <a:pt x="1767" y="1935"/>
                </a:lnTo>
                <a:lnTo>
                  <a:pt x="1765" y="1936"/>
                </a:lnTo>
                <a:lnTo>
                  <a:pt x="1763" y="1937"/>
                </a:lnTo>
                <a:lnTo>
                  <a:pt x="1762" y="1939"/>
                </a:lnTo>
                <a:lnTo>
                  <a:pt x="1759" y="1939"/>
                </a:lnTo>
                <a:lnTo>
                  <a:pt x="1758" y="1940"/>
                </a:lnTo>
                <a:lnTo>
                  <a:pt x="1756" y="1940"/>
                </a:lnTo>
                <a:lnTo>
                  <a:pt x="1752" y="1937"/>
                </a:lnTo>
                <a:lnTo>
                  <a:pt x="1752" y="1936"/>
                </a:lnTo>
                <a:lnTo>
                  <a:pt x="1756" y="1935"/>
                </a:lnTo>
                <a:lnTo>
                  <a:pt x="1755" y="1932"/>
                </a:lnTo>
                <a:lnTo>
                  <a:pt x="1755" y="1930"/>
                </a:lnTo>
                <a:lnTo>
                  <a:pt x="1755" y="1929"/>
                </a:lnTo>
                <a:lnTo>
                  <a:pt x="1754" y="1928"/>
                </a:lnTo>
                <a:lnTo>
                  <a:pt x="1754" y="1925"/>
                </a:lnTo>
                <a:lnTo>
                  <a:pt x="1754" y="1924"/>
                </a:lnTo>
                <a:lnTo>
                  <a:pt x="1750" y="1925"/>
                </a:lnTo>
                <a:lnTo>
                  <a:pt x="1748" y="1925"/>
                </a:lnTo>
                <a:lnTo>
                  <a:pt x="1748" y="1926"/>
                </a:lnTo>
                <a:lnTo>
                  <a:pt x="1746" y="1926"/>
                </a:lnTo>
                <a:lnTo>
                  <a:pt x="1746" y="1926"/>
                </a:lnTo>
                <a:lnTo>
                  <a:pt x="1744" y="1926"/>
                </a:lnTo>
                <a:lnTo>
                  <a:pt x="1743" y="1928"/>
                </a:lnTo>
                <a:lnTo>
                  <a:pt x="1742" y="1928"/>
                </a:lnTo>
                <a:lnTo>
                  <a:pt x="1740" y="1929"/>
                </a:lnTo>
                <a:lnTo>
                  <a:pt x="1739" y="1929"/>
                </a:lnTo>
                <a:lnTo>
                  <a:pt x="1737" y="1929"/>
                </a:lnTo>
                <a:lnTo>
                  <a:pt x="1736" y="1929"/>
                </a:lnTo>
                <a:lnTo>
                  <a:pt x="1736" y="1930"/>
                </a:lnTo>
                <a:lnTo>
                  <a:pt x="1737" y="1933"/>
                </a:lnTo>
                <a:lnTo>
                  <a:pt x="1736" y="1933"/>
                </a:lnTo>
                <a:lnTo>
                  <a:pt x="1735" y="1933"/>
                </a:lnTo>
                <a:lnTo>
                  <a:pt x="1735" y="1932"/>
                </a:lnTo>
                <a:lnTo>
                  <a:pt x="1733" y="1930"/>
                </a:lnTo>
                <a:lnTo>
                  <a:pt x="1732" y="1930"/>
                </a:lnTo>
                <a:lnTo>
                  <a:pt x="1731" y="1932"/>
                </a:lnTo>
                <a:lnTo>
                  <a:pt x="1729" y="1932"/>
                </a:lnTo>
                <a:lnTo>
                  <a:pt x="1728" y="1932"/>
                </a:lnTo>
                <a:lnTo>
                  <a:pt x="1727" y="1933"/>
                </a:lnTo>
                <a:lnTo>
                  <a:pt x="1725" y="1933"/>
                </a:lnTo>
                <a:lnTo>
                  <a:pt x="1722" y="1933"/>
                </a:lnTo>
                <a:lnTo>
                  <a:pt x="1721" y="1935"/>
                </a:lnTo>
                <a:lnTo>
                  <a:pt x="1722" y="1937"/>
                </a:lnTo>
                <a:lnTo>
                  <a:pt x="1721" y="1937"/>
                </a:lnTo>
                <a:lnTo>
                  <a:pt x="1722" y="1939"/>
                </a:lnTo>
                <a:lnTo>
                  <a:pt x="1722" y="1941"/>
                </a:lnTo>
                <a:lnTo>
                  <a:pt x="1721" y="1941"/>
                </a:lnTo>
                <a:lnTo>
                  <a:pt x="1718" y="1943"/>
                </a:lnTo>
                <a:lnTo>
                  <a:pt x="1717" y="1940"/>
                </a:lnTo>
                <a:lnTo>
                  <a:pt x="1716" y="1940"/>
                </a:lnTo>
                <a:lnTo>
                  <a:pt x="1713" y="1941"/>
                </a:lnTo>
                <a:lnTo>
                  <a:pt x="1713" y="1941"/>
                </a:lnTo>
                <a:lnTo>
                  <a:pt x="1712" y="1940"/>
                </a:lnTo>
                <a:lnTo>
                  <a:pt x="1710" y="1937"/>
                </a:lnTo>
                <a:lnTo>
                  <a:pt x="1709" y="1937"/>
                </a:lnTo>
                <a:lnTo>
                  <a:pt x="1709" y="1939"/>
                </a:lnTo>
                <a:lnTo>
                  <a:pt x="1706" y="1940"/>
                </a:lnTo>
                <a:lnTo>
                  <a:pt x="1706" y="1941"/>
                </a:lnTo>
                <a:lnTo>
                  <a:pt x="1705" y="1943"/>
                </a:lnTo>
                <a:lnTo>
                  <a:pt x="1703" y="1944"/>
                </a:lnTo>
                <a:lnTo>
                  <a:pt x="1703" y="1945"/>
                </a:lnTo>
                <a:lnTo>
                  <a:pt x="1702" y="1947"/>
                </a:lnTo>
                <a:lnTo>
                  <a:pt x="1705" y="1948"/>
                </a:lnTo>
                <a:lnTo>
                  <a:pt x="1706" y="1947"/>
                </a:lnTo>
                <a:lnTo>
                  <a:pt x="1709" y="1948"/>
                </a:lnTo>
                <a:lnTo>
                  <a:pt x="1708" y="1951"/>
                </a:lnTo>
                <a:lnTo>
                  <a:pt x="1708" y="1951"/>
                </a:lnTo>
                <a:lnTo>
                  <a:pt x="1706" y="1951"/>
                </a:lnTo>
                <a:lnTo>
                  <a:pt x="1703" y="1950"/>
                </a:lnTo>
                <a:lnTo>
                  <a:pt x="1702" y="1951"/>
                </a:lnTo>
                <a:lnTo>
                  <a:pt x="1705" y="1952"/>
                </a:lnTo>
                <a:lnTo>
                  <a:pt x="1706" y="1954"/>
                </a:lnTo>
                <a:lnTo>
                  <a:pt x="1708" y="1954"/>
                </a:lnTo>
                <a:lnTo>
                  <a:pt x="1709" y="1955"/>
                </a:lnTo>
                <a:lnTo>
                  <a:pt x="1710" y="1955"/>
                </a:lnTo>
                <a:lnTo>
                  <a:pt x="1710" y="1956"/>
                </a:lnTo>
                <a:lnTo>
                  <a:pt x="1712" y="1956"/>
                </a:lnTo>
                <a:lnTo>
                  <a:pt x="1713" y="1956"/>
                </a:lnTo>
                <a:lnTo>
                  <a:pt x="1713" y="1954"/>
                </a:lnTo>
                <a:lnTo>
                  <a:pt x="1714" y="1954"/>
                </a:lnTo>
                <a:lnTo>
                  <a:pt x="1716" y="1954"/>
                </a:lnTo>
                <a:lnTo>
                  <a:pt x="1716" y="1951"/>
                </a:lnTo>
                <a:lnTo>
                  <a:pt x="1718" y="1952"/>
                </a:lnTo>
                <a:lnTo>
                  <a:pt x="1718" y="1951"/>
                </a:lnTo>
                <a:lnTo>
                  <a:pt x="1718" y="1950"/>
                </a:lnTo>
                <a:lnTo>
                  <a:pt x="1721" y="1950"/>
                </a:lnTo>
                <a:lnTo>
                  <a:pt x="1722" y="1950"/>
                </a:lnTo>
                <a:lnTo>
                  <a:pt x="1724" y="1948"/>
                </a:lnTo>
                <a:lnTo>
                  <a:pt x="1725" y="1951"/>
                </a:lnTo>
                <a:lnTo>
                  <a:pt x="1725" y="1951"/>
                </a:lnTo>
                <a:lnTo>
                  <a:pt x="1722" y="1951"/>
                </a:lnTo>
                <a:lnTo>
                  <a:pt x="1722" y="1952"/>
                </a:lnTo>
                <a:lnTo>
                  <a:pt x="1724" y="1952"/>
                </a:lnTo>
                <a:lnTo>
                  <a:pt x="1727" y="1952"/>
                </a:lnTo>
                <a:lnTo>
                  <a:pt x="1727" y="1954"/>
                </a:lnTo>
                <a:lnTo>
                  <a:pt x="1727" y="1955"/>
                </a:lnTo>
                <a:lnTo>
                  <a:pt x="1725" y="1955"/>
                </a:lnTo>
                <a:lnTo>
                  <a:pt x="1724" y="1955"/>
                </a:lnTo>
                <a:lnTo>
                  <a:pt x="1722" y="1955"/>
                </a:lnTo>
                <a:lnTo>
                  <a:pt x="1722" y="1956"/>
                </a:lnTo>
                <a:lnTo>
                  <a:pt x="1721" y="1956"/>
                </a:lnTo>
                <a:lnTo>
                  <a:pt x="1720" y="1956"/>
                </a:lnTo>
                <a:lnTo>
                  <a:pt x="1718" y="1956"/>
                </a:lnTo>
                <a:lnTo>
                  <a:pt x="1718" y="1959"/>
                </a:lnTo>
                <a:lnTo>
                  <a:pt x="1720" y="1959"/>
                </a:lnTo>
                <a:lnTo>
                  <a:pt x="1721" y="1959"/>
                </a:lnTo>
                <a:lnTo>
                  <a:pt x="1722" y="1959"/>
                </a:lnTo>
                <a:lnTo>
                  <a:pt x="1724" y="1959"/>
                </a:lnTo>
                <a:lnTo>
                  <a:pt x="1725" y="1959"/>
                </a:lnTo>
                <a:lnTo>
                  <a:pt x="1725" y="1956"/>
                </a:lnTo>
                <a:lnTo>
                  <a:pt x="1727" y="1955"/>
                </a:lnTo>
                <a:lnTo>
                  <a:pt x="1728" y="1955"/>
                </a:lnTo>
                <a:lnTo>
                  <a:pt x="1728" y="1959"/>
                </a:lnTo>
                <a:lnTo>
                  <a:pt x="1731" y="1959"/>
                </a:lnTo>
                <a:lnTo>
                  <a:pt x="1732" y="1958"/>
                </a:lnTo>
                <a:lnTo>
                  <a:pt x="1733" y="1958"/>
                </a:lnTo>
                <a:lnTo>
                  <a:pt x="1735" y="1958"/>
                </a:lnTo>
                <a:lnTo>
                  <a:pt x="1737" y="1958"/>
                </a:lnTo>
                <a:lnTo>
                  <a:pt x="1737" y="1955"/>
                </a:lnTo>
                <a:lnTo>
                  <a:pt x="1737" y="1954"/>
                </a:lnTo>
                <a:lnTo>
                  <a:pt x="1737" y="1952"/>
                </a:lnTo>
                <a:lnTo>
                  <a:pt x="1740" y="1951"/>
                </a:lnTo>
                <a:lnTo>
                  <a:pt x="1742" y="1951"/>
                </a:lnTo>
                <a:lnTo>
                  <a:pt x="1744" y="1951"/>
                </a:lnTo>
                <a:lnTo>
                  <a:pt x="1744" y="1951"/>
                </a:lnTo>
                <a:lnTo>
                  <a:pt x="1746" y="1951"/>
                </a:lnTo>
                <a:lnTo>
                  <a:pt x="1746" y="1951"/>
                </a:lnTo>
                <a:lnTo>
                  <a:pt x="1747" y="1951"/>
                </a:lnTo>
                <a:lnTo>
                  <a:pt x="1748" y="1951"/>
                </a:lnTo>
                <a:lnTo>
                  <a:pt x="1750" y="1951"/>
                </a:lnTo>
                <a:lnTo>
                  <a:pt x="1750" y="1950"/>
                </a:lnTo>
                <a:lnTo>
                  <a:pt x="1751" y="1950"/>
                </a:lnTo>
                <a:lnTo>
                  <a:pt x="1752" y="1951"/>
                </a:lnTo>
                <a:lnTo>
                  <a:pt x="1750" y="1952"/>
                </a:lnTo>
                <a:lnTo>
                  <a:pt x="1748" y="1952"/>
                </a:lnTo>
                <a:lnTo>
                  <a:pt x="1746" y="1954"/>
                </a:lnTo>
                <a:lnTo>
                  <a:pt x="1746" y="1954"/>
                </a:lnTo>
                <a:lnTo>
                  <a:pt x="1744" y="1954"/>
                </a:lnTo>
                <a:lnTo>
                  <a:pt x="1744" y="1955"/>
                </a:lnTo>
                <a:lnTo>
                  <a:pt x="1743" y="1955"/>
                </a:lnTo>
                <a:lnTo>
                  <a:pt x="1743" y="1954"/>
                </a:lnTo>
                <a:lnTo>
                  <a:pt x="1742" y="1955"/>
                </a:lnTo>
                <a:lnTo>
                  <a:pt x="1740" y="1955"/>
                </a:lnTo>
                <a:lnTo>
                  <a:pt x="1740" y="1958"/>
                </a:lnTo>
                <a:lnTo>
                  <a:pt x="1740" y="1962"/>
                </a:lnTo>
                <a:lnTo>
                  <a:pt x="1743" y="1962"/>
                </a:lnTo>
                <a:lnTo>
                  <a:pt x="1743" y="1963"/>
                </a:lnTo>
                <a:lnTo>
                  <a:pt x="1740" y="1963"/>
                </a:lnTo>
                <a:lnTo>
                  <a:pt x="1740" y="1966"/>
                </a:lnTo>
                <a:lnTo>
                  <a:pt x="1740" y="1967"/>
                </a:lnTo>
                <a:lnTo>
                  <a:pt x="1740" y="1970"/>
                </a:lnTo>
                <a:lnTo>
                  <a:pt x="1740" y="1971"/>
                </a:lnTo>
                <a:lnTo>
                  <a:pt x="1740" y="1974"/>
                </a:lnTo>
                <a:lnTo>
                  <a:pt x="1740" y="1975"/>
                </a:lnTo>
                <a:lnTo>
                  <a:pt x="1742" y="1978"/>
                </a:lnTo>
                <a:lnTo>
                  <a:pt x="1742" y="1981"/>
                </a:lnTo>
                <a:lnTo>
                  <a:pt x="1742" y="1982"/>
                </a:lnTo>
                <a:lnTo>
                  <a:pt x="1742" y="1984"/>
                </a:lnTo>
                <a:lnTo>
                  <a:pt x="1744" y="1984"/>
                </a:lnTo>
                <a:lnTo>
                  <a:pt x="1746" y="1984"/>
                </a:lnTo>
                <a:lnTo>
                  <a:pt x="1747" y="1984"/>
                </a:lnTo>
                <a:lnTo>
                  <a:pt x="1748" y="1984"/>
                </a:lnTo>
                <a:lnTo>
                  <a:pt x="1748" y="1985"/>
                </a:lnTo>
                <a:lnTo>
                  <a:pt x="1748" y="1988"/>
                </a:lnTo>
                <a:lnTo>
                  <a:pt x="1751" y="1988"/>
                </a:lnTo>
                <a:lnTo>
                  <a:pt x="1754" y="1988"/>
                </a:lnTo>
                <a:lnTo>
                  <a:pt x="1752" y="1986"/>
                </a:lnTo>
                <a:lnTo>
                  <a:pt x="1754" y="1984"/>
                </a:lnTo>
                <a:lnTo>
                  <a:pt x="1755" y="1984"/>
                </a:lnTo>
                <a:lnTo>
                  <a:pt x="1754" y="1982"/>
                </a:lnTo>
                <a:lnTo>
                  <a:pt x="1754" y="1981"/>
                </a:lnTo>
                <a:lnTo>
                  <a:pt x="1752" y="1981"/>
                </a:lnTo>
                <a:lnTo>
                  <a:pt x="1751" y="1984"/>
                </a:lnTo>
                <a:lnTo>
                  <a:pt x="1751" y="1982"/>
                </a:lnTo>
                <a:lnTo>
                  <a:pt x="1750" y="1981"/>
                </a:lnTo>
                <a:lnTo>
                  <a:pt x="1747" y="1981"/>
                </a:lnTo>
                <a:lnTo>
                  <a:pt x="1747" y="1979"/>
                </a:lnTo>
                <a:lnTo>
                  <a:pt x="1747" y="1978"/>
                </a:lnTo>
                <a:lnTo>
                  <a:pt x="1747" y="1977"/>
                </a:lnTo>
                <a:lnTo>
                  <a:pt x="1747" y="1975"/>
                </a:lnTo>
                <a:lnTo>
                  <a:pt x="1747" y="1974"/>
                </a:lnTo>
                <a:lnTo>
                  <a:pt x="1747" y="1973"/>
                </a:lnTo>
                <a:lnTo>
                  <a:pt x="1747" y="1971"/>
                </a:lnTo>
                <a:lnTo>
                  <a:pt x="1747" y="1970"/>
                </a:lnTo>
                <a:lnTo>
                  <a:pt x="1750" y="1970"/>
                </a:lnTo>
                <a:lnTo>
                  <a:pt x="1751" y="1970"/>
                </a:lnTo>
                <a:lnTo>
                  <a:pt x="1754" y="1970"/>
                </a:lnTo>
                <a:lnTo>
                  <a:pt x="1754" y="1971"/>
                </a:lnTo>
                <a:lnTo>
                  <a:pt x="1751" y="1971"/>
                </a:lnTo>
                <a:lnTo>
                  <a:pt x="1751" y="1973"/>
                </a:lnTo>
                <a:lnTo>
                  <a:pt x="1751" y="1974"/>
                </a:lnTo>
                <a:lnTo>
                  <a:pt x="1754" y="1974"/>
                </a:lnTo>
                <a:lnTo>
                  <a:pt x="1754" y="1977"/>
                </a:lnTo>
                <a:lnTo>
                  <a:pt x="1755" y="1977"/>
                </a:lnTo>
                <a:lnTo>
                  <a:pt x="1755" y="1978"/>
                </a:lnTo>
                <a:lnTo>
                  <a:pt x="1756" y="1978"/>
                </a:lnTo>
                <a:lnTo>
                  <a:pt x="1758" y="1979"/>
                </a:lnTo>
                <a:lnTo>
                  <a:pt x="1762" y="1979"/>
                </a:lnTo>
                <a:lnTo>
                  <a:pt x="1762" y="1982"/>
                </a:lnTo>
                <a:lnTo>
                  <a:pt x="1762" y="1984"/>
                </a:lnTo>
                <a:lnTo>
                  <a:pt x="1762" y="1984"/>
                </a:lnTo>
                <a:lnTo>
                  <a:pt x="1762" y="1988"/>
                </a:lnTo>
                <a:lnTo>
                  <a:pt x="1763" y="1988"/>
                </a:lnTo>
                <a:lnTo>
                  <a:pt x="1763" y="1989"/>
                </a:lnTo>
                <a:lnTo>
                  <a:pt x="1762" y="1989"/>
                </a:lnTo>
                <a:lnTo>
                  <a:pt x="1762" y="2018"/>
                </a:lnTo>
                <a:lnTo>
                  <a:pt x="1767" y="2018"/>
                </a:lnTo>
                <a:lnTo>
                  <a:pt x="1771" y="2018"/>
                </a:lnTo>
                <a:lnTo>
                  <a:pt x="1773" y="2018"/>
                </a:lnTo>
                <a:lnTo>
                  <a:pt x="1773" y="2022"/>
                </a:lnTo>
                <a:lnTo>
                  <a:pt x="1773" y="2043"/>
                </a:lnTo>
                <a:lnTo>
                  <a:pt x="1773" y="2045"/>
                </a:lnTo>
                <a:lnTo>
                  <a:pt x="1771" y="2045"/>
                </a:lnTo>
                <a:lnTo>
                  <a:pt x="1771" y="2046"/>
                </a:lnTo>
                <a:lnTo>
                  <a:pt x="1770" y="2046"/>
                </a:lnTo>
                <a:lnTo>
                  <a:pt x="1770" y="2045"/>
                </a:lnTo>
                <a:lnTo>
                  <a:pt x="1767" y="2045"/>
                </a:lnTo>
                <a:lnTo>
                  <a:pt x="1767" y="2049"/>
                </a:lnTo>
                <a:lnTo>
                  <a:pt x="1767" y="2056"/>
                </a:lnTo>
                <a:lnTo>
                  <a:pt x="1766" y="2056"/>
                </a:lnTo>
                <a:lnTo>
                  <a:pt x="1766" y="2062"/>
                </a:lnTo>
                <a:lnTo>
                  <a:pt x="1767" y="2062"/>
                </a:lnTo>
                <a:lnTo>
                  <a:pt x="1769" y="2061"/>
                </a:lnTo>
                <a:lnTo>
                  <a:pt x="1770" y="2061"/>
                </a:lnTo>
                <a:lnTo>
                  <a:pt x="1771" y="2061"/>
                </a:lnTo>
                <a:lnTo>
                  <a:pt x="1771" y="2060"/>
                </a:lnTo>
                <a:lnTo>
                  <a:pt x="1773" y="2060"/>
                </a:lnTo>
                <a:lnTo>
                  <a:pt x="1774" y="2060"/>
                </a:lnTo>
                <a:lnTo>
                  <a:pt x="1774" y="2058"/>
                </a:lnTo>
                <a:lnTo>
                  <a:pt x="1776" y="2058"/>
                </a:lnTo>
                <a:lnTo>
                  <a:pt x="1776" y="2057"/>
                </a:lnTo>
                <a:lnTo>
                  <a:pt x="1777" y="2057"/>
                </a:lnTo>
                <a:lnTo>
                  <a:pt x="1778" y="2057"/>
                </a:lnTo>
                <a:lnTo>
                  <a:pt x="1778" y="2056"/>
                </a:lnTo>
                <a:lnTo>
                  <a:pt x="1778" y="2056"/>
                </a:lnTo>
                <a:lnTo>
                  <a:pt x="1778" y="2054"/>
                </a:lnTo>
                <a:lnTo>
                  <a:pt x="1780" y="2054"/>
                </a:lnTo>
                <a:lnTo>
                  <a:pt x="1781" y="2054"/>
                </a:lnTo>
                <a:lnTo>
                  <a:pt x="1782" y="2054"/>
                </a:lnTo>
                <a:lnTo>
                  <a:pt x="1784" y="2054"/>
                </a:lnTo>
                <a:lnTo>
                  <a:pt x="1785" y="2054"/>
                </a:lnTo>
                <a:lnTo>
                  <a:pt x="1786" y="2054"/>
                </a:lnTo>
                <a:lnTo>
                  <a:pt x="1788" y="2054"/>
                </a:lnTo>
                <a:lnTo>
                  <a:pt x="1789" y="2054"/>
                </a:lnTo>
                <a:lnTo>
                  <a:pt x="1790" y="2054"/>
                </a:lnTo>
                <a:lnTo>
                  <a:pt x="1792" y="2054"/>
                </a:lnTo>
                <a:lnTo>
                  <a:pt x="1793" y="2056"/>
                </a:lnTo>
                <a:lnTo>
                  <a:pt x="1795" y="2054"/>
                </a:lnTo>
                <a:lnTo>
                  <a:pt x="1796" y="2054"/>
                </a:lnTo>
                <a:lnTo>
                  <a:pt x="1797" y="2054"/>
                </a:lnTo>
                <a:lnTo>
                  <a:pt x="1799" y="2054"/>
                </a:lnTo>
                <a:lnTo>
                  <a:pt x="1800" y="2054"/>
                </a:lnTo>
                <a:lnTo>
                  <a:pt x="1801" y="2054"/>
                </a:lnTo>
                <a:lnTo>
                  <a:pt x="1804" y="2054"/>
                </a:lnTo>
                <a:lnTo>
                  <a:pt x="1805" y="2054"/>
                </a:lnTo>
                <a:lnTo>
                  <a:pt x="1807" y="2054"/>
                </a:lnTo>
                <a:lnTo>
                  <a:pt x="1808" y="2054"/>
                </a:lnTo>
                <a:lnTo>
                  <a:pt x="1809" y="2054"/>
                </a:lnTo>
                <a:lnTo>
                  <a:pt x="1811" y="2054"/>
                </a:lnTo>
                <a:lnTo>
                  <a:pt x="1811" y="2054"/>
                </a:lnTo>
                <a:lnTo>
                  <a:pt x="1812" y="2054"/>
                </a:lnTo>
                <a:lnTo>
                  <a:pt x="1814" y="2054"/>
                </a:lnTo>
                <a:lnTo>
                  <a:pt x="1815" y="2054"/>
                </a:lnTo>
                <a:lnTo>
                  <a:pt x="1815" y="2053"/>
                </a:lnTo>
                <a:lnTo>
                  <a:pt x="1816" y="2053"/>
                </a:lnTo>
                <a:lnTo>
                  <a:pt x="1818" y="2053"/>
                </a:lnTo>
                <a:lnTo>
                  <a:pt x="1819" y="2052"/>
                </a:lnTo>
                <a:lnTo>
                  <a:pt x="1820" y="2052"/>
                </a:lnTo>
                <a:lnTo>
                  <a:pt x="1822" y="2052"/>
                </a:lnTo>
                <a:lnTo>
                  <a:pt x="1822" y="2050"/>
                </a:lnTo>
                <a:lnTo>
                  <a:pt x="1823" y="2050"/>
                </a:lnTo>
                <a:lnTo>
                  <a:pt x="1823" y="2049"/>
                </a:lnTo>
                <a:lnTo>
                  <a:pt x="1822" y="2049"/>
                </a:lnTo>
                <a:lnTo>
                  <a:pt x="1822" y="2049"/>
                </a:lnTo>
                <a:lnTo>
                  <a:pt x="1820" y="2047"/>
                </a:lnTo>
                <a:lnTo>
                  <a:pt x="1820" y="2046"/>
                </a:lnTo>
                <a:lnTo>
                  <a:pt x="1822" y="2046"/>
                </a:lnTo>
                <a:lnTo>
                  <a:pt x="1823" y="2046"/>
                </a:lnTo>
                <a:lnTo>
                  <a:pt x="1824" y="2046"/>
                </a:lnTo>
                <a:lnTo>
                  <a:pt x="1826" y="2046"/>
                </a:lnTo>
                <a:lnTo>
                  <a:pt x="1827" y="2046"/>
                </a:lnTo>
                <a:lnTo>
                  <a:pt x="1829" y="2046"/>
                </a:lnTo>
                <a:lnTo>
                  <a:pt x="1830" y="2046"/>
                </a:lnTo>
                <a:lnTo>
                  <a:pt x="1831" y="2046"/>
                </a:lnTo>
                <a:lnTo>
                  <a:pt x="1831" y="2045"/>
                </a:lnTo>
                <a:lnTo>
                  <a:pt x="1833" y="2045"/>
                </a:lnTo>
                <a:lnTo>
                  <a:pt x="1834" y="2045"/>
                </a:lnTo>
                <a:lnTo>
                  <a:pt x="1834" y="2043"/>
                </a:lnTo>
                <a:lnTo>
                  <a:pt x="1834" y="2042"/>
                </a:lnTo>
                <a:lnTo>
                  <a:pt x="1835" y="2042"/>
                </a:lnTo>
                <a:lnTo>
                  <a:pt x="1835" y="2041"/>
                </a:lnTo>
                <a:lnTo>
                  <a:pt x="1835" y="2039"/>
                </a:lnTo>
                <a:lnTo>
                  <a:pt x="1835" y="2038"/>
                </a:lnTo>
                <a:lnTo>
                  <a:pt x="1835" y="2037"/>
                </a:lnTo>
                <a:lnTo>
                  <a:pt x="1837" y="2037"/>
                </a:lnTo>
                <a:lnTo>
                  <a:pt x="1837" y="2035"/>
                </a:lnTo>
                <a:lnTo>
                  <a:pt x="1837" y="2034"/>
                </a:lnTo>
                <a:lnTo>
                  <a:pt x="1837" y="2032"/>
                </a:lnTo>
                <a:lnTo>
                  <a:pt x="1837" y="2031"/>
                </a:lnTo>
                <a:lnTo>
                  <a:pt x="1837" y="2030"/>
                </a:lnTo>
                <a:lnTo>
                  <a:pt x="1839" y="2027"/>
                </a:lnTo>
                <a:lnTo>
                  <a:pt x="1838" y="2027"/>
                </a:lnTo>
                <a:lnTo>
                  <a:pt x="1838" y="2026"/>
                </a:lnTo>
                <a:lnTo>
                  <a:pt x="1839" y="2026"/>
                </a:lnTo>
                <a:lnTo>
                  <a:pt x="1841" y="2026"/>
                </a:lnTo>
                <a:lnTo>
                  <a:pt x="1841" y="2024"/>
                </a:lnTo>
                <a:lnTo>
                  <a:pt x="1841" y="2023"/>
                </a:lnTo>
                <a:lnTo>
                  <a:pt x="1842" y="2023"/>
                </a:lnTo>
                <a:lnTo>
                  <a:pt x="1843" y="2023"/>
                </a:lnTo>
                <a:lnTo>
                  <a:pt x="1843" y="2023"/>
                </a:lnTo>
                <a:lnTo>
                  <a:pt x="1845" y="2024"/>
                </a:lnTo>
                <a:lnTo>
                  <a:pt x="1846" y="2024"/>
                </a:lnTo>
                <a:lnTo>
                  <a:pt x="1848" y="2024"/>
                </a:lnTo>
                <a:lnTo>
                  <a:pt x="1849" y="2026"/>
                </a:lnTo>
                <a:lnTo>
                  <a:pt x="1850" y="2026"/>
                </a:lnTo>
                <a:lnTo>
                  <a:pt x="1852" y="2026"/>
                </a:lnTo>
                <a:lnTo>
                  <a:pt x="1853" y="2026"/>
                </a:lnTo>
                <a:lnTo>
                  <a:pt x="1853" y="2027"/>
                </a:lnTo>
                <a:lnTo>
                  <a:pt x="1854" y="2027"/>
                </a:lnTo>
                <a:lnTo>
                  <a:pt x="1856" y="2027"/>
                </a:lnTo>
                <a:lnTo>
                  <a:pt x="1854" y="2022"/>
                </a:lnTo>
                <a:lnTo>
                  <a:pt x="1853" y="2022"/>
                </a:lnTo>
                <a:lnTo>
                  <a:pt x="1853" y="2020"/>
                </a:lnTo>
                <a:lnTo>
                  <a:pt x="1857" y="2016"/>
                </a:lnTo>
                <a:lnTo>
                  <a:pt x="1857" y="2018"/>
                </a:lnTo>
                <a:lnTo>
                  <a:pt x="1861" y="2016"/>
                </a:lnTo>
                <a:lnTo>
                  <a:pt x="1861" y="2019"/>
                </a:lnTo>
                <a:lnTo>
                  <a:pt x="1865" y="2019"/>
                </a:lnTo>
                <a:lnTo>
                  <a:pt x="1864" y="2016"/>
                </a:lnTo>
                <a:lnTo>
                  <a:pt x="1865" y="2016"/>
                </a:lnTo>
                <a:lnTo>
                  <a:pt x="1868" y="2016"/>
                </a:lnTo>
                <a:lnTo>
                  <a:pt x="1869" y="2016"/>
                </a:lnTo>
                <a:lnTo>
                  <a:pt x="1872" y="2016"/>
                </a:lnTo>
                <a:lnTo>
                  <a:pt x="1872" y="2019"/>
                </a:lnTo>
                <a:lnTo>
                  <a:pt x="1872" y="2020"/>
                </a:lnTo>
                <a:lnTo>
                  <a:pt x="1871" y="2020"/>
                </a:lnTo>
                <a:lnTo>
                  <a:pt x="1871" y="2024"/>
                </a:lnTo>
                <a:lnTo>
                  <a:pt x="1872" y="2024"/>
                </a:lnTo>
                <a:lnTo>
                  <a:pt x="1873" y="2024"/>
                </a:lnTo>
                <a:lnTo>
                  <a:pt x="1875" y="2024"/>
                </a:lnTo>
                <a:lnTo>
                  <a:pt x="1876" y="2024"/>
                </a:lnTo>
                <a:lnTo>
                  <a:pt x="1876" y="2023"/>
                </a:lnTo>
                <a:lnTo>
                  <a:pt x="1876" y="2023"/>
                </a:lnTo>
                <a:lnTo>
                  <a:pt x="1877" y="2023"/>
                </a:lnTo>
                <a:lnTo>
                  <a:pt x="1876" y="2019"/>
                </a:lnTo>
                <a:lnTo>
                  <a:pt x="1876" y="2018"/>
                </a:lnTo>
                <a:lnTo>
                  <a:pt x="1876" y="2016"/>
                </a:lnTo>
                <a:lnTo>
                  <a:pt x="1877" y="2016"/>
                </a:lnTo>
                <a:lnTo>
                  <a:pt x="1877" y="2013"/>
                </a:lnTo>
                <a:lnTo>
                  <a:pt x="1877" y="2012"/>
                </a:lnTo>
                <a:lnTo>
                  <a:pt x="1877" y="2009"/>
                </a:lnTo>
                <a:lnTo>
                  <a:pt x="1876" y="2008"/>
                </a:lnTo>
                <a:lnTo>
                  <a:pt x="1876" y="2003"/>
                </a:lnTo>
                <a:lnTo>
                  <a:pt x="1877" y="2003"/>
                </a:lnTo>
                <a:lnTo>
                  <a:pt x="1869" y="2000"/>
                </a:lnTo>
                <a:lnTo>
                  <a:pt x="1868" y="2000"/>
                </a:lnTo>
                <a:lnTo>
                  <a:pt x="1865" y="2000"/>
                </a:lnTo>
                <a:lnTo>
                  <a:pt x="1863" y="1998"/>
                </a:lnTo>
                <a:lnTo>
                  <a:pt x="1861" y="1998"/>
                </a:lnTo>
                <a:lnTo>
                  <a:pt x="1858" y="1998"/>
                </a:lnTo>
                <a:lnTo>
                  <a:pt x="1856" y="1998"/>
                </a:lnTo>
                <a:lnTo>
                  <a:pt x="1854" y="1997"/>
                </a:lnTo>
                <a:lnTo>
                  <a:pt x="1852" y="1997"/>
                </a:lnTo>
                <a:lnTo>
                  <a:pt x="1849" y="1997"/>
                </a:lnTo>
                <a:lnTo>
                  <a:pt x="1848" y="1996"/>
                </a:lnTo>
                <a:lnTo>
                  <a:pt x="1845" y="1996"/>
                </a:lnTo>
                <a:lnTo>
                  <a:pt x="1843" y="1996"/>
                </a:lnTo>
                <a:lnTo>
                  <a:pt x="1842" y="1996"/>
                </a:lnTo>
                <a:lnTo>
                  <a:pt x="1839" y="1994"/>
                </a:lnTo>
                <a:lnTo>
                  <a:pt x="1837" y="1994"/>
                </a:lnTo>
                <a:lnTo>
                  <a:pt x="1834" y="1994"/>
                </a:lnTo>
                <a:lnTo>
                  <a:pt x="1833" y="1993"/>
                </a:lnTo>
                <a:lnTo>
                  <a:pt x="1830" y="1993"/>
                </a:lnTo>
                <a:lnTo>
                  <a:pt x="1830" y="1997"/>
                </a:lnTo>
                <a:lnTo>
                  <a:pt x="1827" y="1996"/>
                </a:lnTo>
                <a:lnTo>
                  <a:pt x="1827" y="1993"/>
                </a:lnTo>
                <a:lnTo>
                  <a:pt x="1824" y="1993"/>
                </a:lnTo>
                <a:lnTo>
                  <a:pt x="1824" y="1992"/>
                </a:lnTo>
                <a:lnTo>
                  <a:pt x="1824" y="1990"/>
                </a:lnTo>
                <a:lnTo>
                  <a:pt x="1824" y="1986"/>
                </a:lnTo>
                <a:lnTo>
                  <a:pt x="1824" y="1984"/>
                </a:lnTo>
                <a:lnTo>
                  <a:pt x="1823" y="1984"/>
                </a:lnTo>
                <a:lnTo>
                  <a:pt x="1822" y="1984"/>
                </a:lnTo>
                <a:lnTo>
                  <a:pt x="1820" y="1984"/>
                </a:lnTo>
                <a:lnTo>
                  <a:pt x="1819" y="1985"/>
                </a:lnTo>
                <a:lnTo>
                  <a:pt x="1816" y="1986"/>
                </a:lnTo>
                <a:lnTo>
                  <a:pt x="1815" y="1986"/>
                </a:lnTo>
                <a:lnTo>
                  <a:pt x="1814" y="1986"/>
                </a:lnTo>
                <a:lnTo>
                  <a:pt x="1812" y="1986"/>
                </a:lnTo>
                <a:lnTo>
                  <a:pt x="1811" y="1986"/>
                </a:lnTo>
                <a:lnTo>
                  <a:pt x="1811" y="1988"/>
                </a:lnTo>
                <a:lnTo>
                  <a:pt x="1809" y="1988"/>
                </a:lnTo>
                <a:lnTo>
                  <a:pt x="1808" y="1988"/>
                </a:lnTo>
                <a:lnTo>
                  <a:pt x="1808" y="1989"/>
                </a:lnTo>
                <a:lnTo>
                  <a:pt x="1807" y="1989"/>
                </a:lnTo>
                <a:lnTo>
                  <a:pt x="1805" y="1989"/>
                </a:lnTo>
                <a:lnTo>
                  <a:pt x="1805" y="1990"/>
                </a:lnTo>
                <a:lnTo>
                  <a:pt x="1804" y="1990"/>
                </a:lnTo>
                <a:lnTo>
                  <a:pt x="1803" y="1990"/>
                </a:lnTo>
                <a:lnTo>
                  <a:pt x="1801" y="1990"/>
                </a:lnTo>
                <a:lnTo>
                  <a:pt x="1800" y="1992"/>
                </a:lnTo>
                <a:lnTo>
                  <a:pt x="1799" y="1992"/>
                </a:lnTo>
                <a:lnTo>
                  <a:pt x="1797" y="1993"/>
                </a:lnTo>
                <a:lnTo>
                  <a:pt x="1796" y="1993"/>
                </a:lnTo>
                <a:lnTo>
                  <a:pt x="1796" y="1994"/>
                </a:lnTo>
                <a:lnTo>
                  <a:pt x="1795" y="1994"/>
                </a:lnTo>
                <a:lnTo>
                  <a:pt x="1793" y="1994"/>
                </a:lnTo>
                <a:lnTo>
                  <a:pt x="1793" y="1996"/>
                </a:lnTo>
                <a:lnTo>
                  <a:pt x="1792" y="1996"/>
                </a:lnTo>
                <a:lnTo>
                  <a:pt x="1793" y="2000"/>
                </a:lnTo>
                <a:lnTo>
                  <a:pt x="1795" y="2001"/>
                </a:lnTo>
                <a:lnTo>
                  <a:pt x="1793" y="2001"/>
                </a:lnTo>
                <a:lnTo>
                  <a:pt x="1792" y="2001"/>
                </a:lnTo>
                <a:lnTo>
                  <a:pt x="1789" y="1996"/>
                </a:lnTo>
                <a:lnTo>
                  <a:pt x="1789" y="1997"/>
                </a:lnTo>
                <a:lnTo>
                  <a:pt x="1788" y="1997"/>
                </a:lnTo>
                <a:lnTo>
                  <a:pt x="1786" y="1997"/>
                </a:lnTo>
                <a:lnTo>
                  <a:pt x="1786" y="1996"/>
                </a:lnTo>
                <a:lnTo>
                  <a:pt x="1788" y="1996"/>
                </a:lnTo>
                <a:lnTo>
                  <a:pt x="1789" y="1994"/>
                </a:lnTo>
                <a:lnTo>
                  <a:pt x="1790" y="1994"/>
                </a:lnTo>
                <a:lnTo>
                  <a:pt x="1789" y="1993"/>
                </a:lnTo>
                <a:lnTo>
                  <a:pt x="1790" y="1992"/>
                </a:lnTo>
                <a:lnTo>
                  <a:pt x="1792" y="1990"/>
                </a:lnTo>
                <a:lnTo>
                  <a:pt x="1795" y="1989"/>
                </a:lnTo>
                <a:lnTo>
                  <a:pt x="1796" y="1988"/>
                </a:lnTo>
                <a:lnTo>
                  <a:pt x="1799" y="1988"/>
                </a:lnTo>
                <a:lnTo>
                  <a:pt x="1801" y="1986"/>
                </a:lnTo>
                <a:lnTo>
                  <a:pt x="1804" y="1985"/>
                </a:lnTo>
                <a:lnTo>
                  <a:pt x="1805" y="1985"/>
                </a:lnTo>
                <a:lnTo>
                  <a:pt x="1808" y="1984"/>
                </a:lnTo>
                <a:lnTo>
                  <a:pt x="1809" y="1984"/>
                </a:lnTo>
                <a:lnTo>
                  <a:pt x="1811" y="1982"/>
                </a:lnTo>
                <a:lnTo>
                  <a:pt x="1812" y="1979"/>
                </a:lnTo>
                <a:lnTo>
                  <a:pt x="1811" y="1975"/>
                </a:lnTo>
                <a:lnTo>
                  <a:pt x="1809" y="1975"/>
                </a:lnTo>
                <a:lnTo>
                  <a:pt x="1808" y="1975"/>
                </a:lnTo>
                <a:lnTo>
                  <a:pt x="1808" y="1974"/>
                </a:lnTo>
                <a:lnTo>
                  <a:pt x="1809" y="1974"/>
                </a:lnTo>
                <a:lnTo>
                  <a:pt x="1811" y="1974"/>
                </a:lnTo>
                <a:lnTo>
                  <a:pt x="1811" y="1974"/>
                </a:lnTo>
                <a:lnTo>
                  <a:pt x="1812" y="1975"/>
                </a:lnTo>
                <a:lnTo>
                  <a:pt x="1814" y="1975"/>
                </a:lnTo>
                <a:lnTo>
                  <a:pt x="1814" y="1977"/>
                </a:lnTo>
                <a:lnTo>
                  <a:pt x="1815" y="1977"/>
                </a:lnTo>
                <a:lnTo>
                  <a:pt x="1815" y="1978"/>
                </a:lnTo>
                <a:lnTo>
                  <a:pt x="1816" y="1978"/>
                </a:lnTo>
                <a:lnTo>
                  <a:pt x="1818" y="1978"/>
                </a:lnTo>
                <a:lnTo>
                  <a:pt x="1818" y="1977"/>
                </a:lnTo>
                <a:lnTo>
                  <a:pt x="1819" y="1977"/>
                </a:lnTo>
                <a:lnTo>
                  <a:pt x="1819" y="1974"/>
                </a:lnTo>
                <a:lnTo>
                  <a:pt x="1818" y="1973"/>
                </a:lnTo>
                <a:lnTo>
                  <a:pt x="1819" y="1973"/>
                </a:lnTo>
                <a:lnTo>
                  <a:pt x="1820" y="1973"/>
                </a:lnTo>
                <a:lnTo>
                  <a:pt x="1822" y="1975"/>
                </a:lnTo>
                <a:lnTo>
                  <a:pt x="1823" y="1975"/>
                </a:lnTo>
                <a:lnTo>
                  <a:pt x="1824" y="1975"/>
                </a:lnTo>
                <a:lnTo>
                  <a:pt x="1826" y="1975"/>
                </a:lnTo>
                <a:lnTo>
                  <a:pt x="1827" y="1975"/>
                </a:lnTo>
                <a:lnTo>
                  <a:pt x="1829" y="1974"/>
                </a:lnTo>
                <a:lnTo>
                  <a:pt x="1829" y="1973"/>
                </a:lnTo>
                <a:lnTo>
                  <a:pt x="1824" y="1970"/>
                </a:lnTo>
                <a:lnTo>
                  <a:pt x="1823" y="1969"/>
                </a:lnTo>
                <a:lnTo>
                  <a:pt x="1823" y="1967"/>
                </a:lnTo>
                <a:lnTo>
                  <a:pt x="1824" y="1969"/>
                </a:lnTo>
                <a:lnTo>
                  <a:pt x="1829" y="1967"/>
                </a:lnTo>
                <a:lnTo>
                  <a:pt x="1829" y="1966"/>
                </a:lnTo>
                <a:lnTo>
                  <a:pt x="1826" y="1964"/>
                </a:lnTo>
                <a:lnTo>
                  <a:pt x="1823" y="1963"/>
                </a:lnTo>
                <a:lnTo>
                  <a:pt x="1819" y="1963"/>
                </a:lnTo>
                <a:lnTo>
                  <a:pt x="1819" y="1962"/>
                </a:lnTo>
                <a:lnTo>
                  <a:pt x="1820" y="1960"/>
                </a:lnTo>
                <a:lnTo>
                  <a:pt x="1822" y="1959"/>
                </a:lnTo>
                <a:lnTo>
                  <a:pt x="1823" y="1959"/>
                </a:lnTo>
                <a:lnTo>
                  <a:pt x="1823" y="1958"/>
                </a:lnTo>
                <a:lnTo>
                  <a:pt x="1822" y="1958"/>
                </a:lnTo>
                <a:lnTo>
                  <a:pt x="1823" y="1956"/>
                </a:lnTo>
                <a:lnTo>
                  <a:pt x="1824" y="1955"/>
                </a:lnTo>
                <a:lnTo>
                  <a:pt x="1824" y="1954"/>
                </a:lnTo>
                <a:lnTo>
                  <a:pt x="1826" y="1954"/>
                </a:lnTo>
                <a:lnTo>
                  <a:pt x="1826" y="1952"/>
                </a:lnTo>
                <a:lnTo>
                  <a:pt x="1826" y="1951"/>
                </a:lnTo>
                <a:lnTo>
                  <a:pt x="1827" y="1951"/>
                </a:lnTo>
                <a:lnTo>
                  <a:pt x="1827" y="1951"/>
                </a:lnTo>
                <a:lnTo>
                  <a:pt x="1829" y="1951"/>
                </a:lnTo>
                <a:lnTo>
                  <a:pt x="1829" y="1950"/>
                </a:lnTo>
                <a:lnTo>
                  <a:pt x="1830" y="1947"/>
                </a:lnTo>
                <a:lnTo>
                  <a:pt x="1831" y="1947"/>
                </a:lnTo>
                <a:lnTo>
                  <a:pt x="1833" y="1948"/>
                </a:lnTo>
                <a:lnTo>
                  <a:pt x="1831" y="1951"/>
                </a:lnTo>
                <a:lnTo>
                  <a:pt x="1833" y="1951"/>
                </a:lnTo>
                <a:lnTo>
                  <a:pt x="1831" y="1951"/>
                </a:lnTo>
                <a:lnTo>
                  <a:pt x="1833" y="1951"/>
                </a:lnTo>
                <a:lnTo>
                  <a:pt x="1834" y="1952"/>
                </a:lnTo>
                <a:lnTo>
                  <a:pt x="1835" y="1954"/>
                </a:lnTo>
                <a:lnTo>
                  <a:pt x="1837" y="1954"/>
                </a:lnTo>
                <a:lnTo>
                  <a:pt x="1837" y="1955"/>
                </a:lnTo>
                <a:lnTo>
                  <a:pt x="1835" y="1958"/>
                </a:lnTo>
                <a:lnTo>
                  <a:pt x="1830" y="1954"/>
                </a:lnTo>
                <a:lnTo>
                  <a:pt x="1829" y="1955"/>
                </a:lnTo>
                <a:lnTo>
                  <a:pt x="1830" y="1958"/>
                </a:lnTo>
                <a:lnTo>
                  <a:pt x="1831" y="1963"/>
                </a:lnTo>
                <a:lnTo>
                  <a:pt x="1831" y="1964"/>
                </a:lnTo>
                <a:lnTo>
                  <a:pt x="1833" y="1966"/>
                </a:lnTo>
                <a:lnTo>
                  <a:pt x="1833" y="1967"/>
                </a:lnTo>
                <a:lnTo>
                  <a:pt x="1833" y="1969"/>
                </a:lnTo>
                <a:lnTo>
                  <a:pt x="1833" y="1970"/>
                </a:lnTo>
                <a:lnTo>
                  <a:pt x="1834" y="1969"/>
                </a:lnTo>
                <a:lnTo>
                  <a:pt x="1835" y="1969"/>
                </a:lnTo>
                <a:lnTo>
                  <a:pt x="1837" y="1969"/>
                </a:lnTo>
                <a:lnTo>
                  <a:pt x="1837" y="1970"/>
                </a:lnTo>
                <a:lnTo>
                  <a:pt x="1837" y="1971"/>
                </a:lnTo>
                <a:lnTo>
                  <a:pt x="1838" y="1971"/>
                </a:lnTo>
                <a:lnTo>
                  <a:pt x="1838" y="1973"/>
                </a:lnTo>
                <a:lnTo>
                  <a:pt x="1839" y="1973"/>
                </a:lnTo>
                <a:lnTo>
                  <a:pt x="1841" y="1974"/>
                </a:lnTo>
                <a:lnTo>
                  <a:pt x="1841" y="1973"/>
                </a:lnTo>
                <a:lnTo>
                  <a:pt x="1842" y="1973"/>
                </a:lnTo>
                <a:lnTo>
                  <a:pt x="1842" y="1971"/>
                </a:lnTo>
                <a:lnTo>
                  <a:pt x="1843" y="1971"/>
                </a:lnTo>
                <a:lnTo>
                  <a:pt x="1843" y="1970"/>
                </a:lnTo>
                <a:lnTo>
                  <a:pt x="1843" y="1969"/>
                </a:lnTo>
                <a:lnTo>
                  <a:pt x="1843" y="1967"/>
                </a:lnTo>
                <a:lnTo>
                  <a:pt x="1843" y="1967"/>
                </a:lnTo>
                <a:lnTo>
                  <a:pt x="1845" y="1967"/>
                </a:lnTo>
                <a:lnTo>
                  <a:pt x="1846" y="1967"/>
                </a:lnTo>
                <a:lnTo>
                  <a:pt x="1848" y="1967"/>
                </a:lnTo>
                <a:lnTo>
                  <a:pt x="1849" y="1967"/>
                </a:lnTo>
                <a:lnTo>
                  <a:pt x="1850" y="1967"/>
                </a:lnTo>
                <a:lnTo>
                  <a:pt x="1850" y="1966"/>
                </a:lnTo>
                <a:lnTo>
                  <a:pt x="1852" y="1966"/>
                </a:lnTo>
                <a:lnTo>
                  <a:pt x="1853" y="1966"/>
                </a:lnTo>
                <a:lnTo>
                  <a:pt x="1854" y="1966"/>
                </a:lnTo>
                <a:lnTo>
                  <a:pt x="1854" y="1964"/>
                </a:lnTo>
                <a:lnTo>
                  <a:pt x="1854" y="1963"/>
                </a:lnTo>
                <a:lnTo>
                  <a:pt x="1853" y="1963"/>
                </a:lnTo>
                <a:lnTo>
                  <a:pt x="1853" y="1962"/>
                </a:lnTo>
                <a:lnTo>
                  <a:pt x="1853" y="1960"/>
                </a:lnTo>
                <a:lnTo>
                  <a:pt x="1853" y="1959"/>
                </a:lnTo>
                <a:lnTo>
                  <a:pt x="1853" y="1958"/>
                </a:lnTo>
                <a:lnTo>
                  <a:pt x="1852" y="1958"/>
                </a:lnTo>
                <a:lnTo>
                  <a:pt x="1852" y="1956"/>
                </a:lnTo>
                <a:lnTo>
                  <a:pt x="1852" y="1955"/>
                </a:lnTo>
                <a:lnTo>
                  <a:pt x="1850" y="1955"/>
                </a:lnTo>
                <a:lnTo>
                  <a:pt x="1849" y="1955"/>
                </a:lnTo>
                <a:lnTo>
                  <a:pt x="1849" y="1954"/>
                </a:lnTo>
                <a:lnTo>
                  <a:pt x="1848" y="1954"/>
                </a:lnTo>
                <a:lnTo>
                  <a:pt x="1846" y="1954"/>
                </a:lnTo>
                <a:lnTo>
                  <a:pt x="1845" y="1954"/>
                </a:lnTo>
                <a:lnTo>
                  <a:pt x="1845" y="1952"/>
                </a:lnTo>
                <a:lnTo>
                  <a:pt x="1846" y="1952"/>
                </a:lnTo>
                <a:lnTo>
                  <a:pt x="1848" y="1952"/>
                </a:lnTo>
                <a:lnTo>
                  <a:pt x="1846" y="1951"/>
                </a:lnTo>
                <a:lnTo>
                  <a:pt x="1848" y="1951"/>
                </a:lnTo>
                <a:lnTo>
                  <a:pt x="1848" y="1951"/>
                </a:lnTo>
                <a:lnTo>
                  <a:pt x="1849" y="1951"/>
                </a:lnTo>
                <a:lnTo>
                  <a:pt x="1850" y="1951"/>
                </a:lnTo>
                <a:lnTo>
                  <a:pt x="1850" y="1950"/>
                </a:lnTo>
                <a:lnTo>
                  <a:pt x="1852" y="1950"/>
                </a:lnTo>
                <a:lnTo>
                  <a:pt x="1850" y="1948"/>
                </a:lnTo>
                <a:lnTo>
                  <a:pt x="1849" y="1947"/>
                </a:lnTo>
                <a:lnTo>
                  <a:pt x="1850" y="1947"/>
                </a:lnTo>
                <a:lnTo>
                  <a:pt x="1852" y="1945"/>
                </a:lnTo>
                <a:lnTo>
                  <a:pt x="1852" y="1944"/>
                </a:lnTo>
                <a:lnTo>
                  <a:pt x="1853" y="1944"/>
                </a:lnTo>
                <a:lnTo>
                  <a:pt x="1853" y="1943"/>
                </a:lnTo>
                <a:lnTo>
                  <a:pt x="1852" y="1943"/>
                </a:lnTo>
                <a:lnTo>
                  <a:pt x="1852" y="1941"/>
                </a:lnTo>
                <a:lnTo>
                  <a:pt x="1852" y="1940"/>
                </a:lnTo>
                <a:lnTo>
                  <a:pt x="1850" y="1940"/>
                </a:lnTo>
                <a:lnTo>
                  <a:pt x="1850" y="1939"/>
                </a:lnTo>
                <a:lnTo>
                  <a:pt x="1850" y="1937"/>
                </a:lnTo>
                <a:lnTo>
                  <a:pt x="1852" y="1937"/>
                </a:lnTo>
                <a:lnTo>
                  <a:pt x="1852" y="1936"/>
                </a:lnTo>
                <a:lnTo>
                  <a:pt x="1852" y="1935"/>
                </a:lnTo>
                <a:lnTo>
                  <a:pt x="1849" y="1932"/>
                </a:lnTo>
                <a:lnTo>
                  <a:pt x="1846" y="1929"/>
                </a:lnTo>
                <a:lnTo>
                  <a:pt x="1848" y="1928"/>
                </a:lnTo>
                <a:lnTo>
                  <a:pt x="1849" y="1928"/>
                </a:lnTo>
                <a:lnTo>
                  <a:pt x="1849" y="1929"/>
                </a:lnTo>
                <a:lnTo>
                  <a:pt x="1850" y="1929"/>
                </a:lnTo>
                <a:lnTo>
                  <a:pt x="1850" y="1930"/>
                </a:lnTo>
                <a:lnTo>
                  <a:pt x="1852" y="1932"/>
                </a:lnTo>
                <a:lnTo>
                  <a:pt x="1853" y="1932"/>
                </a:lnTo>
                <a:lnTo>
                  <a:pt x="1853" y="1933"/>
                </a:lnTo>
                <a:lnTo>
                  <a:pt x="1854" y="1933"/>
                </a:lnTo>
                <a:lnTo>
                  <a:pt x="1854" y="1935"/>
                </a:lnTo>
                <a:lnTo>
                  <a:pt x="1857" y="1935"/>
                </a:lnTo>
                <a:lnTo>
                  <a:pt x="1858" y="1937"/>
                </a:lnTo>
                <a:lnTo>
                  <a:pt x="1860" y="1937"/>
                </a:lnTo>
                <a:lnTo>
                  <a:pt x="1860" y="1939"/>
                </a:lnTo>
                <a:lnTo>
                  <a:pt x="1858" y="1939"/>
                </a:lnTo>
                <a:lnTo>
                  <a:pt x="1857" y="1939"/>
                </a:lnTo>
                <a:lnTo>
                  <a:pt x="1857" y="1937"/>
                </a:lnTo>
                <a:lnTo>
                  <a:pt x="1853" y="1936"/>
                </a:lnTo>
                <a:lnTo>
                  <a:pt x="1853" y="1937"/>
                </a:lnTo>
                <a:lnTo>
                  <a:pt x="1853" y="1939"/>
                </a:lnTo>
                <a:lnTo>
                  <a:pt x="1853" y="1940"/>
                </a:lnTo>
                <a:lnTo>
                  <a:pt x="1854" y="1940"/>
                </a:lnTo>
                <a:lnTo>
                  <a:pt x="1854" y="1941"/>
                </a:lnTo>
                <a:lnTo>
                  <a:pt x="1856" y="1941"/>
                </a:lnTo>
                <a:lnTo>
                  <a:pt x="1857" y="1941"/>
                </a:lnTo>
                <a:lnTo>
                  <a:pt x="1857" y="1943"/>
                </a:lnTo>
                <a:lnTo>
                  <a:pt x="1860" y="1941"/>
                </a:lnTo>
                <a:lnTo>
                  <a:pt x="1861" y="1941"/>
                </a:lnTo>
                <a:lnTo>
                  <a:pt x="1863" y="1941"/>
                </a:lnTo>
                <a:lnTo>
                  <a:pt x="1864" y="1943"/>
                </a:lnTo>
                <a:lnTo>
                  <a:pt x="1864" y="1941"/>
                </a:lnTo>
                <a:lnTo>
                  <a:pt x="1864" y="1940"/>
                </a:lnTo>
                <a:lnTo>
                  <a:pt x="1868" y="1943"/>
                </a:lnTo>
                <a:lnTo>
                  <a:pt x="1869" y="1943"/>
                </a:lnTo>
                <a:lnTo>
                  <a:pt x="1871" y="1947"/>
                </a:lnTo>
                <a:lnTo>
                  <a:pt x="1872" y="1947"/>
                </a:lnTo>
                <a:lnTo>
                  <a:pt x="1872" y="1943"/>
                </a:lnTo>
                <a:lnTo>
                  <a:pt x="1873" y="1943"/>
                </a:lnTo>
                <a:lnTo>
                  <a:pt x="1875" y="1944"/>
                </a:lnTo>
                <a:lnTo>
                  <a:pt x="1875" y="1947"/>
                </a:lnTo>
                <a:lnTo>
                  <a:pt x="1876" y="1947"/>
                </a:lnTo>
                <a:lnTo>
                  <a:pt x="1879" y="1947"/>
                </a:lnTo>
                <a:lnTo>
                  <a:pt x="1877" y="1948"/>
                </a:lnTo>
                <a:lnTo>
                  <a:pt x="1876" y="1951"/>
                </a:lnTo>
                <a:lnTo>
                  <a:pt x="1877" y="1951"/>
                </a:lnTo>
                <a:lnTo>
                  <a:pt x="1877" y="1952"/>
                </a:lnTo>
                <a:lnTo>
                  <a:pt x="1877" y="1954"/>
                </a:lnTo>
                <a:lnTo>
                  <a:pt x="1877" y="1955"/>
                </a:lnTo>
                <a:lnTo>
                  <a:pt x="1879" y="1955"/>
                </a:lnTo>
                <a:lnTo>
                  <a:pt x="1880" y="1954"/>
                </a:lnTo>
                <a:lnTo>
                  <a:pt x="1880" y="1952"/>
                </a:lnTo>
                <a:lnTo>
                  <a:pt x="1880" y="1951"/>
                </a:lnTo>
                <a:lnTo>
                  <a:pt x="1882" y="1951"/>
                </a:lnTo>
                <a:lnTo>
                  <a:pt x="1880" y="1950"/>
                </a:lnTo>
                <a:lnTo>
                  <a:pt x="1882" y="1950"/>
                </a:lnTo>
                <a:lnTo>
                  <a:pt x="1883" y="1951"/>
                </a:lnTo>
                <a:lnTo>
                  <a:pt x="1886" y="1951"/>
                </a:lnTo>
                <a:lnTo>
                  <a:pt x="1886" y="1951"/>
                </a:lnTo>
                <a:lnTo>
                  <a:pt x="1886" y="1950"/>
                </a:lnTo>
                <a:lnTo>
                  <a:pt x="1886" y="1948"/>
                </a:lnTo>
                <a:lnTo>
                  <a:pt x="1886" y="1947"/>
                </a:lnTo>
                <a:lnTo>
                  <a:pt x="1886" y="1945"/>
                </a:lnTo>
                <a:lnTo>
                  <a:pt x="1886" y="1944"/>
                </a:lnTo>
                <a:lnTo>
                  <a:pt x="1886" y="1943"/>
                </a:lnTo>
                <a:lnTo>
                  <a:pt x="1886" y="1941"/>
                </a:lnTo>
                <a:lnTo>
                  <a:pt x="1884" y="1940"/>
                </a:lnTo>
                <a:lnTo>
                  <a:pt x="1884" y="1939"/>
                </a:lnTo>
                <a:lnTo>
                  <a:pt x="1883" y="1939"/>
                </a:lnTo>
                <a:lnTo>
                  <a:pt x="1882" y="1941"/>
                </a:lnTo>
                <a:lnTo>
                  <a:pt x="1883" y="1941"/>
                </a:lnTo>
                <a:lnTo>
                  <a:pt x="1883" y="1943"/>
                </a:lnTo>
                <a:lnTo>
                  <a:pt x="1883" y="1944"/>
                </a:lnTo>
                <a:lnTo>
                  <a:pt x="1883" y="1945"/>
                </a:lnTo>
                <a:lnTo>
                  <a:pt x="1882" y="1944"/>
                </a:lnTo>
                <a:lnTo>
                  <a:pt x="1879" y="1944"/>
                </a:lnTo>
                <a:lnTo>
                  <a:pt x="1880" y="1941"/>
                </a:lnTo>
                <a:lnTo>
                  <a:pt x="1880" y="1940"/>
                </a:lnTo>
                <a:lnTo>
                  <a:pt x="1882" y="1936"/>
                </a:lnTo>
                <a:lnTo>
                  <a:pt x="1880" y="1936"/>
                </a:lnTo>
                <a:lnTo>
                  <a:pt x="1880" y="1935"/>
                </a:lnTo>
                <a:lnTo>
                  <a:pt x="1879" y="1935"/>
                </a:lnTo>
                <a:lnTo>
                  <a:pt x="1877" y="1935"/>
                </a:lnTo>
                <a:lnTo>
                  <a:pt x="1877" y="1936"/>
                </a:lnTo>
                <a:lnTo>
                  <a:pt x="1876" y="1936"/>
                </a:lnTo>
                <a:lnTo>
                  <a:pt x="1876" y="1936"/>
                </a:lnTo>
                <a:lnTo>
                  <a:pt x="1875" y="1936"/>
                </a:lnTo>
                <a:lnTo>
                  <a:pt x="1872" y="1936"/>
                </a:lnTo>
                <a:lnTo>
                  <a:pt x="1871" y="1933"/>
                </a:lnTo>
                <a:lnTo>
                  <a:pt x="1872" y="1933"/>
                </a:lnTo>
                <a:lnTo>
                  <a:pt x="1872" y="1932"/>
                </a:lnTo>
                <a:lnTo>
                  <a:pt x="1872" y="1930"/>
                </a:lnTo>
                <a:lnTo>
                  <a:pt x="1871" y="1929"/>
                </a:lnTo>
                <a:lnTo>
                  <a:pt x="1868" y="1928"/>
                </a:lnTo>
                <a:lnTo>
                  <a:pt x="1868" y="1929"/>
                </a:lnTo>
                <a:lnTo>
                  <a:pt x="1868" y="1930"/>
                </a:lnTo>
                <a:lnTo>
                  <a:pt x="1867" y="1930"/>
                </a:lnTo>
                <a:lnTo>
                  <a:pt x="1865" y="1930"/>
                </a:lnTo>
                <a:lnTo>
                  <a:pt x="1864" y="1930"/>
                </a:lnTo>
                <a:lnTo>
                  <a:pt x="1863" y="1932"/>
                </a:lnTo>
                <a:lnTo>
                  <a:pt x="1863" y="1930"/>
                </a:lnTo>
                <a:lnTo>
                  <a:pt x="1860" y="1930"/>
                </a:lnTo>
                <a:lnTo>
                  <a:pt x="1860" y="1929"/>
                </a:lnTo>
                <a:lnTo>
                  <a:pt x="1857" y="1929"/>
                </a:lnTo>
                <a:lnTo>
                  <a:pt x="1854" y="1930"/>
                </a:lnTo>
                <a:lnTo>
                  <a:pt x="1854" y="1929"/>
                </a:lnTo>
                <a:lnTo>
                  <a:pt x="1856" y="1928"/>
                </a:lnTo>
                <a:lnTo>
                  <a:pt x="1858" y="1926"/>
                </a:lnTo>
                <a:lnTo>
                  <a:pt x="1857" y="1924"/>
                </a:lnTo>
                <a:lnTo>
                  <a:pt x="1860" y="1922"/>
                </a:lnTo>
                <a:lnTo>
                  <a:pt x="1860" y="1924"/>
                </a:lnTo>
                <a:lnTo>
                  <a:pt x="1861" y="1924"/>
                </a:lnTo>
                <a:lnTo>
                  <a:pt x="1861" y="1925"/>
                </a:lnTo>
                <a:lnTo>
                  <a:pt x="1863" y="1924"/>
                </a:lnTo>
                <a:lnTo>
                  <a:pt x="1863" y="1925"/>
                </a:lnTo>
                <a:lnTo>
                  <a:pt x="1865" y="1924"/>
                </a:lnTo>
                <a:lnTo>
                  <a:pt x="1852" y="1911"/>
                </a:lnTo>
                <a:lnTo>
                  <a:pt x="1850" y="1910"/>
                </a:lnTo>
                <a:lnTo>
                  <a:pt x="1849" y="1909"/>
                </a:lnTo>
                <a:lnTo>
                  <a:pt x="1848" y="1910"/>
                </a:lnTo>
                <a:lnTo>
                  <a:pt x="1848" y="1911"/>
                </a:lnTo>
                <a:lnTo>
                  <a:pt x="1846" y="1911"/>
                </a:lnTo>
                <a:lnTo>
                  <a:pt x="1845" y="1911"/>
                </a:lnTo>
                <a:lnTo>
                  <a:pt x="1845" y="1916"/>
                </a:lnTo>
                <a:lnTo>
                  <a:pt x="1843" y="1914"/>
                </a:lnTo>
                <a:lnTo>
                  <a:pt x="1842" y="1914"/>
                </a:lnTo>
                <a:lnTo>
                  <a:pt x="1842" y="1913"/>
                </a:lnTo>
                <a:lnTo>
                  <a:pt x="1841" y="1913"/>
                </a:lnTo>
                <a:lnTo>
                  <a:pt x="1839" y="1914"/>
                </a:lnTo>
                <a:lnTo>
                  <a:pt x="1838" y="1914"/>
                </a:lnTo>
                <a:lnTo>
                  <a:pt x="1837" y="1914"/>
                </a:lnTo>
                <a:lnTo>
                  <a:pt x="1837" y="1913"/>
                </a:lnTo>
                <a:lnTo>
                  <a:pt x="1835" y="1910"/>
                </a:lnTo>
                <a:lnTo>
                  <a:pt x="1839" y="1909"/>
                </a:lnTo>
                <a:lnTo>
                  <a:pt x="1841" y="1911"/>
                </a:lnTo>
                <a:lnTo>
                  <a:pt x="1843" y="1911"/>
                </a:lnTo>
                <a:lnTo>
                  <a:pt x="1843" y="1911"/>
                </a:lnTo>
                <a:lnTo>
                  <a:pt x="1843" y="1907"/>
                </a:lnTo>
                <a:lnTo>
                  <a:pt x="1842" y="1906"/>
                </a:lnTo>
                <a:lnTo>
                  <a:pt x="1841" y="1903"/>
                </a:lnTo>
                <a:lnTo>
                  <a:pt x="1841" y="1902"/>
                </a:lnTo>
                <a:lnTo>
                  <a:pt x="1838" y="1905"/>
                </a:lnTo>
                <a:lnTo>
                  <a:pt x="1838" y="1906"/>
                </a:lnTo>
                <a:lnTo>
                  <a:pt x="1838" y="1907"/>
                </a:lnTo>
                <a:lnTo>
                  <a:pt x="1835" y="1909"/>
                </a:lnTo>
                <a:lnTo>
                  <a:pt x="1834" y="1907"/>
                </a:lnTo>
                <a:lnTo>
                  <a:pt x="1835" y="1906"/>
                </a:lnTo>
                <a:lnTo>
                  <a:pt x="1835" y="1905"/>
                </a:lnTo>
                <a:lnTo>
                  <a:pt x="1834" y="1905"/>
                </a:lnTo>
                <a:lnTo>
                  <a:pt x="1834" y="1903"/>
                </a:lnTo>
                <a:lnTo>
                  <a:pt x="1835" y="1901"/>
                </a:lnTo>
                <a:lnTo>
                  <a:pt x="1838" y="1902"/>
                </a:lnTo>
                <a:lnTo>
                  <a:pt x="1839" y="1901"/>
                </a:lnTo>
                <a:lnTo>
                  <a:pt x="1837" y="1898"/>
                </a:lnTo>
                <a:lnTo>
                  <a:pt x="1835" y="1898"/>
                </a:lnTo>
                <a:lnTo>
                  <a:pt x="1834" y="1898"/>
                </a:lnTo>
                <a:lnTo>
                  <a:pt x="1833" y="1898"/>
                </a:lnTo>
                <a:lnTo>
                  <a:pt x="1831" y="1898"/>
                </a:lnTo>
                <a:lnTo>
                  <a:pt x="1830" y="1898"/>
                </a:lnTo>
                <a:lnTo>
                  <a:pt x="1831" y="1895"/>
                </a:lnTo>
                <a:lnTo>
                  <a:pt x="1831" y="1894"/>
                </a:lnTo>
                <a:lnTo>
                  <a:pt x="1833" y="1894"/>
                </a:lnTo>
                <a:lnTo>
                  <a:pt x="1833" y="1892"/>
                </a:lnTo>
                <a:lnTo>
                  <a:pt x="1834" y="1891"/>
                </a:lnTo>
                <a:lnTo>
                  <a:pt x="1834" y="1890"/>
                </a:lnTo>
                <a:lnTo>
                  <a:pt x="1834" y="1888"/>
                </a:lnTo>
                <a:lnTo>
                  <a:pt x="1834" y="1887"/>
                </a:lnTo>
                <a:lnTo>
                  <a:pt x="1834" y="1886"/>
                </a:lnTo>
                <a:lnTo>
                  <a:pt x="1834" y="1886"/>
                </a:lnTo>
                <a:lnTo>
                  <a:pt x="1833" y="1886"/>
                </a:lnTo>
                <a:lnTo>
                  <a:pt x="1833" y="1884"/>
                </a:lnTo>
                <a:lnTo>
                  <a:pt x="1831" y="1884"/>
                </a:lnTo>
                <a:lnTo>
                  <a:pt x="1831" y="1883"/>
                </a:lnTo>
                <a:lnTo>
                  <a:pt x="1830" y="1883"/>
                </a:lnTo>
                <a:lnTo>
                  <a:pt x="1830" y="1882"/>
                </a:lnTo>
                <a:lnTo>
                  <a:pt x="1829" y="1882"/>
                </a:lnTo>
                <a:lnTo>
                  <a:pt x="1827" y="1882"/>
                </a:lnTo>
                <a:lnTo>
                  <a:pt x="1827" y="1883"/>
                </a:lnTo>
                <a:lnTo>
                  <a:pt x="1827" y="1886"/>
                </a:lnTo>
                <a:lnTo>
                  <a:pt x="1826" y="1886"/>
                </a:lnTo>
                <a:lnTo>
                  <a:pt x="1826" y="1884"/>
                </a:lnTo>
                <a:lnTo>
                  <a:pt x="1826" y="1883"/>
                </a:lnTo>
                <a:lnTo>
                  <a:pt x="1824" y="1880"/>
                </a:lnTo>
                <a:lnTo>
                  <a:pt x="1824" y="1882"/>
                </a:lnTo>
                <a:lnTo>
                  <a:pt x="1823" y="1882"/>
                </a:lnTo>
                <a:lnTo>
                  <a:pt x="1823" y="1880"/>
                </a:lnTo>
                <a:lnTo>
                  <a:pt x="1822" y="1880"/>
                </a:lnTo>
                <a:lnTo>
                  <a:pt x="1822" y="1879"/>
                </a:lnTo>
                <a:lnTo>
                  <a:pt x="1820" y="1879"/>
                </a:lnTo>
                <a:lnTo>
                  <a:pt x="1819" y="1879"/>
                </a:lnTo>
                <a:lnTo>
                  <a:pt x="1819" y="1880"/>
                </a:lnTo>
                <a:lnTo>
                  <a:pt x="1818" y="1883"/>
                </a:lnTo>
                <a:lnTo>
                  <a:pt x="1818" y="1884"/>
                </a:lnTo>
                <a:lnTo>
                  <a:pt x="1819" y="1884"/>
                </a:lnTo>
                <a:lnTo>
                  <a:pt x="1823" y="1882"/>
                </a:lnTo>
                <a:lnTo>
                  <a:pt x="1823" y="1883"/>
                </a:lnTo>
                <a:lnTo>
                  <a:pt x="1823" y="1884"/>
                </a:lnTo>
                <a:lnTo>
                  <a:pt x="1819" y="1886"/>
                </a:lnTo>
                <a:lnTo>
                  <a:pt x="1820" y="1886"/>
                </a:lnTo>
                <a:lnTo>
                  <a:pt x="1820" y="1886"/>
                </a:lnTo>
                <a:lnTo>
                  <a:pt x="1820" y="1887"/>
                </a:lnTo>
                <a:lnTo>
                  <a:pt x="1818" y="1891"/>
                </a:lnTo>
                <a:lnTo>
                  <a:pt x="1816" y="1891"/>
                </a:lnTo>
                <a:lnTo>
                  <a:pt x="1816" y="1888"/>
                </a:lnTo>
                <a:lnTo>
                  <a:pt x="1812" y="1888"/>
                </a:lnTo>
                <a:lnTo>
                  <a:pt x="1812" y="1890"/>
                </a:lnTo>
                <a:lnTo>
                  <a:pt x="1816" y="1891"/>
                </a:lnTo>
                <a:lnTo>
                  <a:pt x="1815" y="1892"/>
                </a:lnTo>
                <a:lnTo>
                  <a:pt x="1811" y="1892"/>
                </a:lnTo>
                <a:lnTo>
                  <a:pt x="1811" y="1892"/>
                </a:lnTo>
                <a:lnTo>
                  <a:pt x="1811" y="1894"/>
                </a:lnTo>
                <a:lnTo>
                  <a:pt x="1811" y="1895"/>
                </a:lnTo>
                <a:lnTo>
                  <a:pt x="1809" y="1895"/>
                </a:lnTo>
                <a:lnTo>
                  <a:pt x="1809" y="1891"/>
                </a:lnTo>
                <a:lnTo>
                  <a:pt x="1811" y="1891"/>
                </a:lnTo>
                <a:lnTo>
                  <a:pt x="1811" y="1891"/>
                </a:lnTo>
                <a:lnTo>
                  <a:pt x="1811" y="1890"/>
                </a:lnTo>
                <a:lnTo>
                  <a:pt x="1811" y="1888"/>
                </a:lnTo>
                <a:lnTo>
                  <a:pt x="1811" y="1886"/>
                </a:lnTo>
                <a:lnTo>
                  <a:pt x="1812" y="1886"/>
                </a:lnTo>
                <a:lnTo>
                  <a:pt x="1815" y="1886"/>
                </a:lnTo>
                <a:lnTo>
                  <a:pt x="1815" y="1886"/>
                </a:lnTo>
                <a:lnTo>
                  <a:pt x="1816" y="1883"/>
                </a:lnTo>
                <a:lnTo>
                  <a:pt x="1815" y="1883"/>
                </a:lnTo>
                <a:lnTo>
                  <a:pt x="1815" y="1882"/>
                </a:lnTo>
                <a:lnTo>
                  <a:pt x="1818" y="1879"/>
                </a:lnTo>
                <a:lnTo>
                  <a:pt x="1816" y="1879"/>
                </a:lnTo>
                <a:lnTo>
                  <a:pt x="1812" y="1879"/>
                </a:lnTo>
                <a:lnTo>
                  <a:pt x="1812" y="1877"/>
                </a:lnTo>
                <a:lnTo>
                  <a:pt x="1812" y="1876"/>
                </a:lnTo>
                <a:lnTo>
                  <a:pt x="1814" y="1876"/>
                </a:lnTo>
                <a:lnTo>
                  <a:pt x="1819" y="1876"/>
                </a:lnTo>
                <a:lnTo>
                  <a:pt x="1819" y="1875"/>
                </a:lnTo>
                <a:lnTo>
                  <a:pt x="1814" y="1875"/>
                </a:lnTo>
                <a:lnTo>
                  <a:pt x="1814" y="1873"/>
                </a:lnTo>
                <a:lnTo>
                  <a:pt x="1816" y="1871"/>
                </a:lnTo>
                <a:lnTo>
                  <a:pt x="1815" y="1869"/>
                </a:lnTo>
                <a:lnTo>
                  <a:pt x="1814" y="1868"/>
                </a:lnTo>
                <a:lnTo>
                  <a:pt x="1812" y="1869"/>
                </a:lnTo>
                <a:lnTo>
                  <a:pt x="1814" y="1871"/>
                </a:lnTo>
                <a:lnTo>
                  <a:pt x="1811" y="1871"/>
                </a:lnTo>
                <a:lnTo>
                  <a:pt x="1809" y="1871"/>
                </a:lnTo>
                <a:lnTo>
                  <a:pt x="1808" y="1871"/>
                </a:lnTo>
                <a:lnTo>
                  <a:pt x="1808" y="1869"/>
                </a:lnTo>
                <a:lnTo>
                  <a:pt x="1809" y="1869"/>
                </a:lnTo>
                <a:lnTo>
                  <a:pt x="1811" y="1865"/>
                </a:lnTo>
                <a:lnTo>
                  <a:pt x="1811" y="1865"/>
                </a:lnTo>
                <a:lnTo>
                  <a:pt x="1811" y="1864"/>
                </a:lnTo>
                <a:lnTo>
                  <a:pt x="1809" y="1864"/>
                </a:lnTo>
                <a:lnTo>
                  <a:pt x="1805" y="1864"/>
                </a:lnTo>
                <a:lnTo>
                  <a:pt x="1804" y="1865"/>
                </a:lnTo>
                <a:lnTo>
                  <a:pt x="1804" y="1864"/>
                </a:lnTo>
                <a:lnTo>
                  <a:pt x="1801" y="1861"/>
                </a:lnTo>
                <a:lnTo>
                  <a:pt x="1801" y="1862"/>
                </a:lnTo>
                <a:lnTo>
                  <a:pt x="1800" y="1862"/>
                </a:lnTo>
                <a:lnTo>
                  <a:pt x="1800" y="1864"/>
                </a:lnTo>
                <a:lnTo>
                  <a:pt x="1800" y="1865"/>
                </a:lnTo>
                <a:lnTo>
                  <a:pt x="1797" y="1867"/>
                </a:lnTo>
                <a:close/>
                <a:moveTo>
                  <a:pt x="1867" y="1951"/>
                </a:moveTo>
                <a:lnTo>
                  <a:pt x="1868" y="1951"/>
                </a:lnTo>
                <a:lnTo>
                  <a:pt x="1868" y="1950"/>
                </a:lnTo>
                <a:lnTo>
                  <a:pt x="1871" y="1951"/>
                </a:lnTo>
                <a:lnTo>
                  <a:pt x="1872" y="1951"/>
                </a:lnTo>
                <a:lnTo>
                  <a:pt x="1872" y="1948"/>
                </a:lnTo>
                <a:lnTo>
                  <a:pt x="1871" y="1948"/>
                </a:lnTo>
                <a:lnTo>
                  <a:pt x="1869" y="1947"/>
                </a:lnTo>
                <a:lnTo>
                  <a:pt x="1867" y="1944"/>
                </a:lnTo>
                <a:lnTo>
                  <a:pt x="1865" y="1945"/>
                </a:lnTo>
                <a:lnTo>
                  <a:pt x="1865" y="1947"/>
                </a:lnTo>
                <a:lnTo>
                  <a:pt x="1868" y="1948"/>
                </a:lnTo>
                <a:lnTo>
                  <a:pt x="1868" y="1950"/>
                </a:lnTo>
                <a:lnTo>
                  <a:pt x="1867" y="1951"/>
                </a:lnTo>
                <a:lnTo>
                  <a:pt x="1865" y="1951"/>
                </a:lnTo>
                <a:lnTo>
                  <a:pt x="1865" y="1952"/>
                </a:lnTo>
                <a:lnTo>
                  <a:pt x="1864" y="1952"/>
                </a:lnTo>
                <a:lnTo>
                  <a:pt x="1864" y="1950"/>
                </a:lnTo>
                <a:lnTo>
                  <a:pt x="1864" y="1948"/>
                </a:lnTo>
                <a:lnTo>
                  <a:pt x="1865" y="1948"/>
                </a:lnTo>
                <a:lnTo>
                  <a:pt x="1861" y="1947"/>
                </a:lnTo>
                <a:lnTo>
                  <a:pt x="1861" y="1945"/>
                </a:lnTo>
                <a:lnTo>
                  <a:pt x="1861" y="1944"/>
                </a:lnTo>
                <a:lnTo>
                  <a:pt x="1858" y="1943"/>
                </a:lnTo>
                <a:lnTo>
                  <a:pt x="1857" y="1944"/>
                </a:lnTo>
                <a:lnTo>
                  <a:pt x="1856" y="1944"/>
                </a:lnTo>
                <a:lnTo>
                  <a:pt x="1856" y="1945"/>
                </a:lnTo>
                <a:lnTo>
                  <a:pt x="1860" y="1945"/>
                </a:lnTo>
                <a:lnTo>
                  <a:pt x="1861" y="1947"/>
                </a:lnTo>
                <a:lnTo>
                  <a:pt x="1861" y="1948"/>
                </a:lnTo>
                <a:lnTo>
                  <a:pt x="1860" y="1948"/>
                </a:lnTo>
                <a:lnTo>
                  <a:pt x="1854" y="1947"/>
                </a:lnTo>
                <a:lnTo>
                  <a:pt x="1854" y="1948"/>
                </a:lnTo>
                <a:lnTo>
                  <a:pt x="1856" y="1948"/>
                </a:lnTo>
                <a:lnTo>
                  <a:pt x="1856" y="1950"/>
                </a:lnTo>
                <a:lnTo>
                  <a:pt x="1857" y="1950"/>
                </a:lnTo>
                <a:lnTo>
                  <a:pt x="1856" y="1951"/>
                </a:lnTo>
                <a:lnTo>
                  <a:pt x="1856" y="1951"/>
                </a:lnTo>
                <a:lnTo>
                  <a:pt x="1856" y="1952"/>
                </a:lnTo>
                <a:lnTo>
                  <a:pt x="1857" y="1952"/>
                </a:lnTo>
                <a:lnTo>
                  <a:pt x="1857" y="1954"/>
                </a:lnTo>
                <a:lnTo>
                  <a:pt x="1857" y="1955"/>
                </a:lnTo>
                <a:lnTo>
                  <a:pt x="1857" y="1956"/>
                </a:lnTo>
                <a:lnTo>
                  <a:pt x="1858" y="1956"/>
                </a:lnTo>
                <a:lnTo>
                  <a:pt x="1858" y="1958"/>
                </a:lnTo>
                <a:lnTo>
                  <a:pt x="1860" y="1958"/>
                </a:lnTo>
                <a:lnTo>
                  <a:pt x="1861" y="1958"/>
                </a:lnTo>
                <a:lnTo>
                  <a:pt x="1863" y="1958"/>
                </a:lnTo>
                <a:lnTo>
                  <a:pt x="1864" y="1958"/>
                </a:lnTo>
                <a:lnTo>
                  <a:pt x="1864" y="1956"/>
                </a:lnTo>
                <a:lnTo>
                  <a:pt x="1864" y="1955"/>
                </a:lnTo>
                <a:lnTo>
                  <a:pt x="1864" y="1954"/>
                </a:lnTo>
                <a:lnTo>
                  <a:pt x="1865" y="1954"/>
                </a:lnTo>
                <a:lnTo>
                  <a:pt x="1865" y="1952"/>
                </a:lnTo>
                <a:lnTo>
                  <a:pt x="1868" y="1955"/>
                </a:lnTo>
                <a:lnTo>
                  <a:pt x="1868" y="1954"/>
                </a:lnTo>
                <a:lnTo>
                  <a:pt x="1869" y="1954"/>
                </a:lnTo>
                <a:lnTo>
                  <a:pt x="1869" y="1952"/>
                </a:lnTo>
                <a:lnTo>
                  <a:pt x="1867" y="1951"/>
                </a:lnTo>
                <a:close/>
                <a:moveTo>
                  <a:pt x="1767" y="1812"/>
                </a:moveTo>
                <a:lnTo>
                  <a:pt x="1766" y="1814"/>
                </a:lnTo>
                <a:lnTo>
                  <a:pt x="1765" y="1818"/>
                </a:lnTo>
                <a:lnTo>
                  <a:pt x="1763" y="1819"/>
                </a:lnTo>
                <a:lnTo>
                  <a:pt x="1765" y="1819"/>
                </a:lnTo>
                <a:lnTo>
                  <a:pt x="1765" y="1820"/>
                </a:lnTo>
                <a:lnTo>
                  <a:pt x="1766" y="1820"/>
                </a:lnTo>
                <a:lnTo>
                  <a:pt x="1766" y="1822"/>
                </a:lnTo>
                <a:lnTo>
                  <a:pt x="1766" y="1826"/>
                </a:lnTo>
                <a:lnTo>
                  <a:pt x="1767" y="1826"/>
                </a:lnTo>
                <a:lnTo>
                  <a:pt x="1769" y="1826"/>
                </a:lnTo>
                <a:lnTo>
                  <a:pt x="1770" y="1826"/>
                </a:lnTo>
                <a:lnTo>
                  <a:pt x="1769" y="1822"/>
                </a:lnTo>
                <a:lnTo>
                  <a:pt x="1767" y="1820"/>
                </a:lnTo>
                <a:lnTo>
                  <a:pt x="1769" y="1819"/>
                </a:lnTo>
                <a:lnTo>
                  <a:pt x="1769" y="1819"/>
                </a:lnTo>
                <a:lnTo>
                  <a:pt x="1769" y="1818"/>
                </a:lnTo>
                <a:lnTo>
                  <a:pt x="1770" y="1818"/>
                </a:lnTo>
                <a:lnTo>
                  <a:pt x="1770" y="1816"/>
                </a:lnTo>
                <a:lnTo>
                  <a:pt x="1770" y="1815"/>
                </a:lnTo>
                <a:lnTo>
                  <a:pt x="1770" y="1814"/>
                </a:lnTo>
                <a:lnTo>
                  <a:pt x="1769" y="1814"/>
                </a:lnTo>
                <a:lnTo>
                  <a:pt x="1770" y="1807"/>
                </a:lnTo>
                <a:lnTo>
                  <a:pt x="1773" y="1803"/>
                </a:lnTo>
                <a:lnTo>
                  <a:pt x="1774" y="1800"/>
                </a:lnTo>
                <a:lnTo>
                  <a:pt x="1773" y="1799"/>
                </a:lnTo>
                <a:lnTo>
                  <a:pt x="1771" y="1799"/>
                </a:lnTo>
                <a:lnTo>
                  <a:pt x="1767" y="1805"/>
                </a:lnTo>
                <a:lnTo>
                  <a:pt x="1766" y="1812"/>
                </a:lnTo>
                <a:lnTo>
                  <a:pt x="1767" y="1812"/>
                </a:lnTo>
                <a:close/>
                <a:moveTo>
                  <a:pt x="1780" y="1815"/>
                </a:moveTo>
                <a:lnTo>
                  <a:pt x="1777" y="1815"/>
                </a:lnTo>
                <a:lnTo>
                  <a:pt x="1777" y="1816"/>
                </a:lnTo>
                <a:lnTo>
                  <a:pt x="1780" y="1815"/>
                </a:lnTo>
                <a:close/>
                <a:moveTo>
                  <a:pt x="1784" y="1812"/>
                </a:moveTo>
                <a:lnTo>
                  <a:pt x="1781" y="1815"/>
                </a:lnTo>
                <a:lnTo>
                  <a:pt x="1782" y="1815"/>
                </a:lnTo>
                <a:lnTo>
                  <a:pt x="1782" y="1820"/>
                </a:lnTo>
                <a:lnTo>
                  <a:pt x="1784" y="1820"/>
                </a:lnTo>
                <a:lnTo>
                  <a:pt x="1785" y="1820"/>
                </a:lnTo>
                <a:lnTo>
                  <a:pt x="1786" y="1820"/>
                </a:lnTo>
                <a:lnTo>
                  <a:pt x="1786" y="1819"/>
                </a:lnTo>
                <a:lnTo>
                  <a:pt x="1788" y="1819"/>
                </a:lnTo>
                <a:lnTo>
                  <a:pt x="1788" y="1820"/>
                </a:lnTo>
                <a:lnTo>
                  <a:pt x="1789" y="1820"/>
                </a:lnTo>
                <a:lnTo>
                  <a:pt x="1790" y="1820"/>
                </a:lnTo>
                <a:lnTo>
                  <a:pt x="1789" y="1819"/>
                </a:lnTo>
                <a:lnTo>
                  <a:pt x="1789" y="1819"/>
                </a:lnTo>
                <a:lnTo>
                  <a:pt x="1790" y="1819"/>
                </a:lnTo>
                <a:lnTo>
                  <a:pt x="1792" y="1818"/>
                </a:lnTo>
                <a:lnTo>
                  <a:pt x="1790" y="1818"/>
                </a:lnTo>
                <a:lnTo>
                  <a:pt x="1790" y="1816"/>
                </a:lnTo>
                <a:lnTo>
                  <a:pt x="1792" y="1816"/>
                </a:lnTo>
                <a:lnTo>
                  <a:pt x="1793" y="1816"/>
                </a:lnTo>
                <a:lnTo>
                  <a:pt x="1795" y="1816"/>
                </a:lnTo>
                <a:lnTo>
                  <a:pt x="1796" y="1816"/>
                </a:lnTo>
                <a:lnTo>
                  <a:pt x="1796" y="1815"/>
                </a:lnTo>
                <a:lnTo>
                  <a:pt x="1797" y="1815"/>
                </a:lnTo>
                <a:lnTo>
                  <a:pt x="1797" y="1814"/>
                </a:lnTo>
                <a:lnTo>
                  <a:pt x="1797" y="1812"/>
                </a:lnTo>
                <a:lnTo>
                  <a:pt x="1796" y="1814"/>
                </a:lnTo>
                <a:lnTo>
                  <a:pt x="1790" y="1812"/>
                </a:lnTo>
                <a:lnTo>
                  <a:pt x="1789" y="1811"/>
                </a:lnTo>
                <a:lnTo>
                  <a:pt x="1788" y="1811"/>
                </a:lnTo>
                <a:lnTo>
                  <a:pt x="1786" y="1809"/>
                </a:lnTo>
                <a:lnTo>
                  <a:pt x="1782" y="1808"/>
                </a:lnTo>
                <a:lnTo>
                  <a:pt x="1781" y="1811"/>
                </a:lnTo>
                <a:lnTo>
                  <a:pt x="1782" y="1812"/>
                </a:lnTo>
                <a:lnTo>
                  <a:pt x="1784" y="1812"/>
                </a:lnTo>
                <a:close/>
                <a:moveTo>
                  <a:pt x="1811" y="837"/>
                </a:moveTo>
                <a:lnTo>
                  <a:pt x="1805" y="837"/>
                </a:lnTo>
                <a:lnTo>
                  <a:pt x="1807" y="836"/>
                </a:lnTo>
                <a:lnTo>
                  <a:pt x="1807" y="834"/>
                </a:lnTo>
                <a:lnTo>
                  <a:pt x="1808" y="834"/>
                </a:lnTo>
                <a:lnTo>
                  <a:pt x="1808" y="833"/>
                </a:lnTo>
                <a:lnTo>
                  <a:pt x="1808" y="831"/>
                </a:lnTo>
                <a:lnTo>
                  <a:pt x="1808" y="830"/>
                </a:lnTo>
                <a:lnTo>
                  <a:pt x="1808" y="829"/>
                </a:lnTo>
                <a:lnTo>
                  <a:pt x="1808" y="827"/>
                </a:lnTo>
                <a:lnTo>
                  <a:pt x="1808" y="826"/>
                </a:lnTo>
                <a:lnTo>
                  <a:pt x="1808" y="825"/>
                </a:lnTo>
                <a:lnTo>
                  <a:pt x="1808" y="823"/>
                </a:lnTo>
                <a:lnTo>
                  <a:pt x="1809" y="822"/>
                </a:lnTo>
                <a:lnTo>
                  <a:pt x="1804" y="819"/>
                </a:lnTo>
                <a:lnTo>
                  <a:pt x="1790" y="812"/>
                </a:lnTo>
                <a:lnTo>
                  <a:pt x="1788" y="811"/>
                </a:lnTo>
                <a:lnTo>
                  <a:pt x="1786" y="810"/>
                </a:lnTo>
                <a:lnTo>
                  <a:pt x="1778" y="806"/>
                </a:lnTo>
                <a:lnTo>
                  <a:pt x="1774" y="803"/>
                </a:lnTo>
                <a:lnTo>
                  <a:pt x="1770" y="799"/>
                </a:lnTo>
                <a:lnTo>
                  <a:pt x="1769" y="799"/>
                </a:lnTo>
                <a:lnTo>
                  <a:pt x="1767" y="799"/>
                </a:lnTo>
                <a:lnTo>
                  <a:pt x="1767" y="797"/>
                </a:lnTo>
                <a:lnTo>
                  <a:pt x="1766" y="797"/>
                </a:lnTo>
                <a:lnTo>
                  <a:pt x="1765" y="797"/>
                </a:lnTo>
                <a:lnTo>
                  <a:pt x="1765" y="796"/>
                </a:lnTo>
                <a:lnTo>
                  <a:pt x="1763" y="796"/>
                </a:lnTo>
                <a:lnTo>
                  <a:pt x="1762" y="796"/>
                </a:lnTo>
                <a:lnTo>
                  <a:pt x="1758" y="806"/>
                </a:lnTo>
                <a:lnTo>
                  <a:pt x="1765" y="807"/>
                </a:lnTo>
                <a:lnTo>
                  <a:pt x="1767" y="807"/>
                </a:lnTo>
                <a:lnTo>
                  <a:pt x="1769" y="804"/>
                </a:lnTo>
                <a:lnTo>
                  <a:pt x="1774" y="804"/>
                </a:lnTo>
                <a:lnTo>
                  <a:pt x="1773" y="808"/>
                </a:lnTo>
                <a:lnTo>
                  <a:pt x="1771" y="814"/>
                </a:lnTo>
                <a:lnTo>
                  <a:pt x="1770" y="815"/>
                </a:lnTo>
                <a:lnTo>
                  <a:pt x="1766" y="814"/>
                </a:lnTo>
                <a:lnTo>
                  <a:pt x="1765" y="814"/>
                </a:lnTo>
                <a:lnTo>
                  <a:pt x="1758" y="811"/>
                </a:lnTo>
                <a:lnTo>
                  <a:pt x="1750" y="808"/>
                </a:lnTo>
                <a:lnTo>
                  <a:pt x="1747" y="814"/>
                </a:lnTo>
                <a:lnTo>
                  <a:pt x="1747" y="817"/>
                </a:lnTo>
                <a:lnTo>
                  <a:pt x="1746" y="815"/>
                </a:lnTo>
                <a:lnTo>
                  <a:pt x="1744" y="815"/>
                </a:lnTo>
                <a:lnTo>
                  <a:pt x="1737" y="811"/>
                </a:lnTo>
                <a:lnTo>
                  <a:pt x="1736" y="811"/>
                </a:lnTo>
                <a:lnTo>
                  <a:pt x="1737" y="810"/>
                </a:lnTo>
                <a:lnTo>
                  <a:pt x="1737" y="808"/>
                </a:lnTo>
                <a:lnTo>
                  <a:pt x="1737" y="806"/>
                </a:lnTo>
                <a:lnTo>
                  <a:pt x="1737" y="804"/>
                </a:lnTo>
                <a:lnTo>
                  <a:pt x="1739" y="803"/>
                </a:lnTo>
                <a:lnTo>
                  <a:pt x="1739" y="802"/>
                </a:lnTo>
                <a:lnTo>
                  <a:pt x="1740" y="800"/>
                </a:lnTo>
                <a:lnTo>
                  <a:pt x="1724" y="796"/>
                </a:lnTo>
                <a:lnTo>
                  <a:pt x="1722" y="797"/>
                </a:lnTo>
                <a:lnTo>
                  <a:pt x="1722" y="799"/>
                </a:lnTo>
                <a:lnTo>
                  <a:pt x="1721" y="802"/>
                </a:lnTo>
                <a:lnTo>
                  <a:pt x="1718" y="804"/>
                </a:lnTo>
                <a:lnTo>
                  <a:pt x="1717" y="804"/>
                </a:lnTo>
                <a:lnTo>
                  <a:pt x="1717" y="806"/>
                </a:lnTo>
                <a:lnTo>
                  <a:pt x="1716" y="808"/>
                </a:lnTo>
                <a:lnTo>
                  <a:pt x="1714" y="810"/>
                </a:lnTo>
                <a:lnTo>
                  <a:pt x="1713" y="810"/>
                </a:lnTo>
                <a:lnTo>
                  <a:pt x="1713" y="811"/>
                </a:lnTo>
                <a:lnTo>
                  <a:pt x="1718" y="812"/>
                </a:lnTo>
                <a:lnTo>
                  <a:pt x="1722" y="814"/>
                </a:lnTo>
                <a:lnTo>
                  <a:pt x="1722" y="817"/>
                </a:lnTo>
                <a:lnTo>
                  <a:pt x="1712" y="814"/>
                </a:lnTo>
                <a:lnTo>
                  <a:pt x="1712" y="815"/>
                </a:lnTo>
                <a:lnTo>
                  <a:pt x="1710" y="815"/>
                </a:lnTo>
                <a:lnTo>
                  <a:pt x="1709" y="815"/>
                </a:lnTo>
                <a:lnTo>
                  <a:pt x="1708" y="817"/>
                </a:lnTo>
                <a:lnTo>
                  <a:pt x="1708" y="818"/>
                </a:lnTo>
                <a:lnTo>
                  <a:pt x="1709" y="818"/>
                </a:lnTo>
                <a:lnTo>
                  <a:pt x="1709" y="819"/>
                </a:lnTo>
                <a:lnTo>
                  <a:pt x="1710" y="819"/>
                </a:lnTo>
                <a:lnTo>
                  <a:pt x="1710" y="821"/>
                </a:lnTo>
                <a:lnTo>
                  <a:pt x="1709" y="821"/>
                </a:lnTo>
                <a:lnTo>
                  <a:pt x="1708" y="822"/>
                </a:lnTo>
                <a:lnTo>
                  <a:pt x="1708" y="825"/>
                </a:lnTo>
                <a:lnTo>
                  <a:pt x="1708" y="826"/>
                </a:lnTo>
                <a:lnTo>
                  <a:pt x="1731" y="833"/>
                </a:lnTo>
                <a:lnTo>
                  <a:pt x="1729" y="837"/>
                </a:lnTo>
                <a:lnTo>
                  <a:pt x="1728" y="842"/>
                </a:lnTo>
                <a:lnTo>
                  <a:pt x="1725" y="848"/>
                </a:lnTo>
                <a:lnTo>
                  <a:pt x="1722" y="859"/>
                </a:lnTo>
                <a:lnTo>
                  <a:pt x="1724" y="859"/>
                </a:lnTo>
                <a:lnTo>
                  <a:pt x="1727" y="860"/>
                </a:lnTo>
                <a:lnTo>
                  <a:pt x="1733" y="861"/>
                </a:lnTo>
                <a:lnTo>
                  <a:pt x="1735" y="861"/>
                </a:lnTo>
                <a:lnTo>
                  <a:pt x="1737" y="861"/>
                </a:lnTo>
                <a:lnTo>
                  <a:pt x="1739" y="863"/>
                </a:lnTo>
                <a:lnTo>
                  <a:pt x="1742" y="863"/>
                </a:lnTo>
                <a:lnTo>
                  <a:pt x="1744" y="863"/>
                </a:lnTo>
                <a:lnTo>
                  <a:pt x="1746" y="864"/>
                </a:lnTo>
                <a:lnTo>
                  <a:pt x="1746" y="875"/>
                </a:lnTo>
                <a:lnTo>
                  <a:pt x="1763" y="870"/>
                </a:lnTo>
                <a:lnTo>
                  <a:pt x="1773" y="879"/>
                </a:lnTo>
                <a:lnTo>
                  <a:pt x="1774" y="878"/>
                </a:lnTo>
                <a:lnTo>
                  <a:pt x="1774" y="876"/>
                </a:lnTo>
                <a:lnTo>
                  <a:pt x="1776" y="876"/>
                </a:lnTo>
                <a:lnTo>
                  <a:pt x="1777" y="875"/>
                </a:lnTo>
                <a:lnTo>
                  <a:pt x="1778" y="875"/>
                </a:lnTo>
                <a:lnTo>
                  <a:pt x="1778" y="875"/>
                </a:lnTo>
                <a:lnTo>
                  <a:pt x="1780" y="875"/>
                </a:lnTo>
                <a:lnTo>
                  <a:pt x="1780" y="876"/>
                </a:lnTo>
                <a:lnTo>
                  <a:pt x="1781" y="876"/>
                </a:lnTo>
                <a:lnTo>
                  <a:pt x="1781" y="878"/>
                </a:lnTo>
                <a:lnTo>
                  <a:pt x="1782" y="878"/>
                </a:lnTo>
                <a:lnTo>
                  <a:pt x="1782" y="879"/>
                </a:lnTo>
                <a:lnTo>
                  <a:pt x="1782" y="882"/>
                </a:lnTo>
                <a:lnTo>
                  <a:pt x="1782" y="883"/>
                </a:lnTo>
                <a:lnTo>
                  <a:pt x="1784" y="883"/>
                </a:lnTo>
                <a:lnTo>
                  <a:pt x="1785" y="883"/>
                </a:lnTo>
                <a:lnTo>
                  <a:pt x="1786" y="882"/>
                </a:lnTo>
                <a:lnTo>
                  <a:pt x="1788" y="880"/>
                </a:lnTo>
                <a:lnTo>
                  <a:pt x="1788" y="882"/>
                </a:lnTo>
                <a:lnTo>
                  <a:pt x="1789" y="882"/>
                </a:lnTo>
                <a:lnTo>
                  <a:pt x="1790" y="882"/>
                </a:lnTo>
                <a:lnTo>
                  <a:pt x="1793" y="882"/>
                </a:lnTo>
                <a:lnTo>
                  <a:pt x="1793" y="883"/>
                </a:lnTo>
                <a:lnTo>
                  <a:pt x="1795" y="883"/>
                </a:lnTo>
                <a:lnTo>
                  <a:pt x="1797" y="880"/>
                </a:lnTo>
                <a:lnTo>
                  <a:pt x="1799" y="879"/>
                </a:lnTo>
                <a:lnTo>
                  <a:pt x="1800" y="879"/>
                </a:lnTo>
                <a:lnTo>
                  <a:pt x="1801" y="879"/>
                </a:lnTo>
                <a:lnTo>
                  <a:pt x="1801" y="878"/>
                </a:lnTo>
                <a:lnTo>
                  <a:pt x="1803" y="878"/>
                </a:lnTo>
                <a:lnTo>
                  <a:pt x="1804" y="878"/>
                </a:lnTo>
                <a:lnTo>
                  <a:pt x="1804" y="876"/>
                </a:lnTo>
                <a:lnTo>
                  <a:pt x="1805" y="876"/>
                </a:lnTo>
                <a:lnTo>
                  <a:pt x="1805" y="875"/>
                </a:lnTo>
                <a:lnTo>
                  <a:pt x="1807" y="874"/>
                </a:lnTo>
                <a:lnTo>
                  <a:pt x="1807" y="872"/>
                </a:lnTo>
                <a:lnTo>
                  <a:pt x="1804" y="870"/>
                </a:lnTo>
                <a:lnTo>
                  <a:pt x="1803" y="870"/>
                </a:lnTo>
                <a:lnTo>
                  <a:pt x="1804" y="864"/>
                </a:lnTo>
                <a:lnTo>
                  <a:pt x="1804" y="860"/>
                </a:lnTo>
                <a:lnTo>
                  <a:pt x="1805" y="860"/>
                </a:lnTo>
                <a:lnTo>
                  <a:pt x="1805" y="857"/>
                </a:lnTo>
                <a:lnTo>
                  <a:pt x="1805" y="855"/>
                </a:lnTo>
                <a:lnTo>
                  <a:pt x="1804" y="853"/>
                </a:lnTo>
                <a:lnTo>
                  <a:pt x="1804" y="852"/>
                </a:lnTo>
                <a:lnTo>
                  <a:pt x="1807" y="852"/>
                </a:lnTo>
                <a:lnTo>
                  <a:pt x="1807" y="849"/>
                </a:lnTo>
                <a:lnTo>
                  <a:pt x="1808" y="851"/>
                </a:lnTo>
                <a:lnTo>
                  <a:pt x="1809" y="851"/>
                </a:lnTo>
                <a:lnTo>
                  <a:pt x="1811" y="851"/>
                </a:lnTo>
                <a:lnTo>
                  <a:pt x="1811" y="849"/>
                </a:lnTo>
                <a:lnTo>
                  <a:pt x="1811" y="846"/>
                </a:lnTo>
                <a:lnTo>
                  <a:pt x="1811" y="845"/>
                </a:lnTo>
                <a:lnTo>
                  <a:pt x="1811" y="844"/>
                </a:lnTo>
                <a:lnTo>
                  <a:pt x="1811" y="842"/>
                </a:lnTo>
                <a:lnTo>
                  <a:pt x="1811" y="841"/>
                </a:lnTo>
                <a:lnTo>
                  <a:pt x="1811" y="840"/>
                </a:lnTo>
                <a:lnTo>
                  <a:pt x="1811" y="837"/>
                </a:lnTo>
                <a:close/>
                <a:moveTo>
                  <a:pt x="1816" y="713"/>
                </a:moveTo>
                <a:lnTo>
                  <a:pt x="1765" y="700"/>
                </a:lnTo>
                <a:lnTo>
                  <a:pt x="1761" y="705"/>
                </a:lnTo>
                <a:lnTo>
                  <a:pt x="1759" y="708"/>
                </a:lnTo>
                <a:lnTo>
                  <a:pt x="1759" y="709"/>
                </a:lnTo>
                <a:lnTo>
                  <a:pt x="1758" y="710"/>
                </a:lnTo>
                <a:lnTo>
                  <a:pt x="1758" y="712"/>
                </a:lnTo>
                <a:lnTo>
                  <a:pt x="1758" y="713"/>
                </a:lnTo>
                <a:lnTo>
                  <a:pt x="1756" y="725"/>
                </a:lnTo>
                <a:lnTo>
                  <a:pt x="1756" y="727"/>
                </a:lnTo>
                <a:lnTo>
                  <a:pt x="1758" y="728"/>
                </a:lnTo>
                <a:lnTo>
                  <a:pt x="1759" y="728"/>
                </a:lnTo>
                <a:lnTo>
                  <a:pt x="1759" y="729"/>
                </a:lnTo>
                <a:lnTo>
                  <a:pt x="1761" y="729"/>
                </a:lnTo>
                <a:lnTo>
                  <a:pt x="1762" y="729"/>
                </a:lnTo>
                <a:lnTo>
                  <a:pt x="1763" y="729"/>
                </a:lnTo>
                <a:lnTo>
                  <a:pt x="1765" y="729"/>
                </a:lnTo>
                <a:lnTo>
                  <a:pt x="1766" y="727"/>
                </a:lnTo>
                <a:lnTo>
                  <a:pt x="1767" y="727"/>
                </a:lnTo>
                <a:lnTo>
                  <a:pt x="1769" y="727"/>
                </a:lnTo>
                <a:lnTo>
                  <a:pt x="1769" y="728"/>
                </a:lnTo>
                <a:lnTo>
                  <a:pt x="1770" y="728"/>
                </a:lnTo>
                <a:lnTo>
                  <a:pt x="1771" y="731"/>
                </a:lnTo>
                <a:lnTo>
                  <a:pt x="1773" y="734"/>
                </a:lnTo>
                <a:lnTo>
                  <a:pt x="1774" y="734"/>
                </a:lnTo>
                <a:lnTo>
                  <a:pt x="1776" y="735"/>
                </a:lnTo>
                <a:lnTo>
                  <a:pt x="1777" y="735"/>
                </a:lnTo>
                <a:lnTo>
                  <a:pt x="1777" y="734"/>
                </a:lnTo>
                <a:lnTo>
                  <a:pt x="1778" y="734"/>
                </a:lnTo>
                <a:lnTo>
                  <a:pt x="1778" y="732"/>
                </a:lnTo>
                <a:lnTo>
                  <a:pt x="1778" y="731"/>
                </a:lnTo>
                <a:lnTo>
                  <a:pt x="1780" y="731"/>
                </a:lnTo>
                <a:lnTo>
                  <a:pt x="1780" y="732"/>
                </a:lnTo>
                <a:lnTo>
                  <a:pt x="1781" y="734"/>
                </a:lnTo>
                <a:lnTo>
                  <a:pt x="1781" y="735"/>
                </a:lnTo>
                <a:lnTo>
                  <a:pt x="1782" y="736"/>
                </a:lnTo>
                <a:lnTo>
                  <a:pt x="1784" y="738"/>
                </a:lnTo>
                <a:lnTo>
                  <a:pt x="1784" y="736"/>
                </a:lnTo>
                <a:lnTo>
                  <a:pt x="1785" y="735"/>
                </a:lnTo>
                <a:lnTo>
                  <a:pt x="1786" y="735"/>
                </a:lnTo>
                <a:lnTo>
                  <a:pt x="1788" y="736"/>
                </a:lnTo>
                <a:lnTo>
                  <a:pt x="1789" y="736"/>
                </a:lnTo>
                <a:lnTo>
                  <a:pt x="1789" y="738"/>
                </a:lnTo>
                <a:lnTo>
                  <a:pt x="1789" y="739"/>
                </a:lnTo>
                <a:lnTo>
                  <a:pt x="1790" y="740"/>
                </a:lnTo>
                <a:lnTo>
                  <a:pt x="1793" y="746"/>
                </a:lnTo>
                <a:lnTo>
                  <a:pt x="1793" y="747"/>
                </a:lnTo>
                <a:lnTo>
                  <a:pt x="1793" y="748"/>
                </a:lnTo>
                <a:lnTo>
                  <a:pt x="1795" y="748"/>
                </a:lnTo>
                <a:lnTo>
                  <a:pt x="1796" y="748"/>
                </a:lnTo>
                <a:lnTo>
                  <a:pt x="1797" y="747"/>
                </a:lnTo>
                <a:lnTo>
                  <a:pt x="1799" y="747"/>
                </a:lnTo>
                <a:lnTo>
                  <a:pt x="1799" y="746"/>
                </a:lnTo>
                <a:lnTo>
                  <a:pt x="1801" y="746"/>
                </a:lnTo>
                <a:lnTo>
                  <a:pt x="1803" y="746"/>
                </a:lnTo>
                <a:lnTo>
                  <a:pt x="1804" y="746"/>
                </a:lnTo>
                <a:lnTo>
                  <a:pt x="1804" y="744"/>
                </a:lnTo>
                <a:lnTo>
                  <a:pt x="1804" y="743"/>
                </a:lnTo>
                <a:lnTo>
                  <a:pt x="1805" y="742"/>
                </a:lnTo>
                <a:lnTo>
                  <a:pt x="1807" y="740"/>
                </a:lnTo>
                <a:lnTo>
                  <a:pt x="1808" y="742"/>
                </a:lnTo>
                <a:lnTo>
                  <a:pt x="1809" y="743"/>
                </a:lnTo>
                <a:lnTo>
                  <a:pt x="1811" y="744"/>
                </a:lnTo>
                <a:lnTo>
                  <a:pt x="1811" y="746"/>
                </a:lnTo>
                <a:lnTo>
                  <a:pt x="1812" y="746"/>
                </a:lnTo>
                <a:lnTo>
                  <a:pt x="1812" y="744"/>
                </a:lnTo>
                <a:lnTo>
                  <a:pt x="1812" y="743"/>
                </a:lnTo>
                <a:lnTo>
                  <a:pt x="1812" y="742"/>
                </a:lnTo>
                <a:lnTo>
                  <a:pt x="1812" y="740"/>
                </a:lnTo>
                <a:lnTo>
                  <a:pt x="1812" y="739"/>
                </a:lnTo>
                <a:lnTo>
                  <a:pt x="1811" y="738"/>
                </a:lnTo>
                <a:lnTo>
                  <a:pt x="1811" y="738"/>
                </a:lnTo>
                <a:lnTo>
                  <a:pt x="1811" y="736"/>
                </a:lnTo>
                <a:lnTo>
                  <a:pt x="1809" y="736"/>
                </a:lnTo>
                <a:lnTo>
                  <a:pt x="1808" y="736"/>
                </a:lnTo>
                <a:lnTo>
                  <a:pt x="1805" y="735"/>
                </a:lnTo>
                <a:lnTo>
                  <a:pt x="1804" y="735"/>
                </a:lnTo>
                <a:lnTo>
                  <a:pt x="1804" y="734"/>
                </a:lnTo>
                <a:lnTo>
                  <a:pt x="1804" y="732"/>
                </a:lnTo>
                <a:lnTo>
                  <a:pt x="1805" y="732"/>
                </a:lnTo>
                <a:lnTo>
                  <a:pt x="1807" y="731"/>
                </a:lnTo>
                <a:lnTo>
                  <a:pt x="1808" y="731"/>
                </a:lnTo>
                <a:lnTo>
                  <a:pt x="1811" y="732"/>
                </a:lnTo>
                <a:lnTo>
                  <a:pt x="1811" y="732"/>
                </a:lnTo>
                <a:lnTo>
                  <a:pt x="1811" y="731"/>
                </a:lnTo>
                <a:lnTo>
                  <a:pt x="1811" y="729"/>
                </a:lnTo>
                <a:lnTo>
                  <a:pt x="1812" y="729"/>
                </a:lnTo>
                <a:lnTo>
                  <a:pt x="1812" y="728"/>
                </a:lnTo>
                <a:lnTo>
                  <a:pt x="1812" y="727"/>
                </a:lnTo>
                <a:lnTo>
                  <a:pt x="1814" y="725"/>
                </a:lnTo>
                <a:lnTo>
                  <a:pt x="1815" y="720"/>
                </a:lnTo>
                <a:lnTo>
                  <a:pt x="1816" y="713"/>
                </a:lnTo>
                <a:close/>
                <a:moveTo>
                  <a:pt x="1835" y="1796"/>
                </a:moveTo>
                <a:lnTo>
                  <a:pt x="1835" y="1797"/>
                </a:lnTo>
                <a:lnTo>
                  <a:pt x="1837" y="1797"/>
                </a:lnTo>
                <a:lnTo>
                  <a:pt x="1835" y="1799"/>
                </a:lnTo>
                <a:lnTo>
                  <a:pt x="1837" y="1799"/>
                </a:lnTo>
                <a:lnTo>
                  <a:pt x="1837" y="1800"/>
                </a:lnTo>
                <a:lnTo>
                  <a:pt x="1837" y="1801"/>
                </a:lnTo>
                <a:lnTo>
                  <a:pt x="1837" y="1803"/>
                </a:lnTo>
                <a:lnTo>
                  <a:pt x="1838" y="1804"/>
                </a:lnTo>
                <a:lnTo>
                  <a:pt x="1838" y="1805"/>
                </a:lnTo>
                <a:lnTo>
                  <a:pt x="1839" y="1805"/>
                </a:lnTo>
                <a:lnTo>
                  <a:pt x="1841" y="1805"/>
                </a:lnTo>
                <a:lnTo>
                  <a:pt x="1842" y="1805"/>
                </a:lnTo>
                <a:lnTo>
                  <a:pt x="1842" y="1807"/>
                </a:lnTo>
                <a:lnTo>
                  <a:pt x="1846" y="1807"/>
                </a:lnTo>
                <a:lnTo>
                  <a:pt x="1846" y="1805"/>
                </a:lnTo>
                <a:lnTo>
                  <a:pt x="1846" y="1804"/>
                </a:lnTo>
                <a:lnTo>
                  <a:pt x="1846" y="1797"/>
                </a:lnTo>
                <a:lnTo>
                  <a:pt x="1846" y="1796"/>
                </a:lnTo>
                <a:lnTo>
                  <a:pt x="1846" y="1793"/>
                </a:lnTo>
                <a:lnTo>
                  <a:pt x="1845" y="1793"/>
                </a:lnTo>
                <a:lnTo>
                  <a:pt x="1843" y="1794"/>
                </a:lnTo>
                <a:lnTo>
                  <a:pt x="1843" y="1794"/>
                </a:lnTo>
                <a:lnTo>
                  <a:pt x="1842" y="1793"/>
                </a:lnTo>
                <a:lnTo>
                  <a:pt x="1839" y="1792"/>
                </a:lnTo>
                <a:lnTo>
                  <a:pt x="1838" y="1790"/>
                </a:lnTo>
                <a:lnTo>
                  <a:pt x="1839" y="1789"/>
                </a:lnTo>
                <a:lnTo>
                  <a:pt x="1838" y="1789"/>
                </a:lnTo>
                <a:lnTo>
                  <a:pt x="1838" y="1790"/>
                </a:lnTo>
                <a:lnTo>
                  <a:pt x="1837" y="1792"/>
                </a:lnTo>
                <a:lnTo>
                  <a:pt x="1837" y="1794"/>
                </a:lnTo>
                <a:lnTo>
                  <a:pt x="1837" y="1796"/>
                </a:lnTo>
                <a:lnTo>
                  <a:pt x="1835" y="1796"/>
                </a:lnTo>
                <a:close/>
                <a:moveTo>
                  <a:pt x="1929" y="675"/>
                </a:moveTo>
                <a:lnTo>
                  <a:pt x="1928" y="674"/>
                </a:lnTo>
                <a:lnTo>
                  <a:pt x="1928" y="672"/>
                </a:lnTo>
                <a:lnTo>
                  <a:pt x="1928" y="668"/>
                </a:lnTo>
                <a:lnTo>
                  <a:pt x="1926" y="667"/>
                </a:lnTo>
                <a:lnTo>
                  <a:pt x="1925" y="666"/>
                </a:lnTo>
                <a:lnTo>
                  <a:pt x="1925" y="664"/>
                </a:lnTo>
                <a:lnTo>
                  <a:pt x="1922" y="663"/>
                </a:lnTo>
                <a:lnTo>
                  <a:pt x="1921" y="661"/>
                </a:lnTo>
                <a:lnTo>
                  <a:pt x="1920" y="660"/>
                </a:lnTo>
                <a:lnTo>
                  <a:pt x="1920" y="661"/>
                </a:lnTo>
                <a:lnTo>
                  <a:pt x="1922" y="666"/>
                </a:lnTo>
                <a:lnTo>
                  <a:pt x="1921" y="666"/>
                </a:lnTo>
                <a:lnTo>
                  <a:pt x="1920" y="664"/>
                </a:lnTo>
                <a:lnTo>
                  <a:pt x="1918" y="663"/>
                </a:lnTo>
                <a:lnTo>
                  <a:pt x="1917" y="661"/>
                </a:lnTo>
                <a:lnTo>
                  <a:pt x="1916" y="661"/>
                </a:lnTo>
                <a:lnTo>
                  <a:pt x="1914" y="661"/>
                </a:lnTo>
                <a:lnTo>
                  <a:pt x="1911" y="660"/>
                </a:lnTo>
                <a:lnTo>
                  <a:pt x="1910" y="660"/>
                </a:lnTo>
                <a:lnTo>
                  <a:pt x="1909" y="660"/>
                </a:lnTo>
                <a:lnTo>
                  <a:pt x="1909" y="660"/>
                </a:lnTo>
                <a:lnTo>
                  <a:pt x="1907" y="660"/>
                </a:lnTo>
                <a:lnTo>
                  <a:pt x="1907" y="659"/>
                </a:lnTo>
                <a:lnTo>
                  <a:pt x="1906" y="659"/>
                </a:lnTo>
                <a:lnTo>
                  <a:pt x="1903" y="659"/>
                </a:lnTo>
                <a:lnTo>
                  <a:pt x="1903" y="657"/>
                </a:lnTo>
                <a:lnTo>
                  <a:pt x="1903" y="656"/>
                </a:lnTo>
                <a:lnTo>
                  <a:pt x="1902" y="656"/>
                </a:lnTo>
                <a:lnTo>
                  <a:pt x="1899" y="656"/>
                </a:lnTo>
                <a:lnTo>
                  <a:pt x="1899" y="655"/>
                </a:lnTo>
                <a:lnTo>
                  <a:pt x="1901" y="653"/>
                </a:lnTo>
                <a:lnTo>
                  <a:pt x="1899" y="652"/>
                </a:lnTo>
                <a:lnTo>
                  <a:pt x="1897" y="649"/>
                </a:lnTo>
                <a:lnTo>
                  <a:pt x="1895" y="648"/>
                </a:lnTo>
                <a:lnTo>
                  <a:pt x="1894" y="645"/>
                </a:lnTo>
                <a:lnTo>
                  <a:pt x="1892" y="641"/>
                </a:lnTo>
                <a:lnTo>
                  <a:pt x="1891" y="640"/>
                </a:lnTo>
                <a:lnTo>
                  <a:pt x="1891" y="638"/>
                </a:lnTo>
                <a:lnTo>
                  <a:pt x="1891" y="637"/>
                </a:lnTo>
                <a:lnTo>
                  <a:pt x="1888" y="637"/>
                </a:lnTo>
                <a:lnTo>
                  <a:pt x="1888" y="636"/>
                </a:lnTo>
                <a:lnTo>
                  <a:pt x="1890" y="636"/>
                </a:lnTo>
                <a:lnTo>
                  <a:pt x="1891" y="636"/>
                </a:lnTo>
                <a:lnTo>
                  <a:pt x="1891" y="634"/>
                </a:lnTo>
                <a:lnTo>
                  <a:pt x="1892" y="634"/>
                </a:lnTo>
                <a:lnTo>
                  <a:pt x="1890" y="633"/>
                </a:lnTo>
                <a:lnTo>
                  <a:pt x="1888" y="632"/>
                </a:lnTo>
                <a:lnTo>
                  <a:pt x="1887" y="632"/>
                </a:lnTo>
                <a:lnTo>
                  <a:pt x="1887" y="630"/>
                </a:lnTo>
                <a:lnTo>
                  <a:pt x="1888" y="630"/>
                </a:lnTo>
                <a:lnTo>
                  <a:pt x="1890" y="630"/>
                </a:lnTo>
                <a:lnTo>
                  <a:pt x="1891" y="630"/>
                </a:lnTo>
                <a:lnTo>
                  <a:pt x="1892" y="630"/>
                </a:lnTo>
                <a:lnTo>
                  <a:pt x="1891" y="629"/>
                </a:lnTo>
                <a:lnTo>
                  <a:pt x="1890" y="629"/>
                </a:lnTo>
                <a:lnTo>
                  <a:pt x="1888" y="627"/>
                </a:lnTo>
                <a:lnTo>
                  <a:pt x="1884" y="623"/>
                </a:lnTo>
                <a:lnTo>
                  <a:pt x="1871" y="602"/>
                </a:lnTo>
                <a:lnTo>
                  <a:pt x="1869" y="600"/>
                </a:lnTo>
                <a:lnTo>
                  <a:pt x="1868" y="599"/>
                </a:lnTo>
                <a:lnTo>
                  <a:pt x="1861" y="604"/>
                </a:lnTo>
                <a:lnTo>
                  <a:pt x="1853" y="610"/>
                </a:lnTo>
                <a:lnTo>
                  <a:pt x="1846" y="602"/>
                </a:lnTo>
                <a:lnTo>
                  <a:pt x="1843" y="598"/>
                </a:lnTo>
                <a:lnTo>
                  <a:pt x="1842" y="599"/>
                </a:lnTo>
                <a:lnTo>
                  <a:pt x="1841" y="600"/>
                </a:lnTo>
                <a:lnTo>
                  <a:pt x="1835" y="604"/>
                </a:lnTo>
                <a:lnTo>
                  <a:pt x="1830" y="608"/>
                </a:lnTo>
                <a:lnTo>
                  <a:pt x="1829" y="610"/>
                </a:lnTo>
                <a:lnTo>
                  <a:pt x="1829" y="611"/>
                </a:lnTo>
                <a:lnTo>
                  <a:pt x="1827" y="612"/>
                </a:lnTo>
                <a:lnTo>
                  <a:pt x="1824" y="615"/>
                </a:lnTo>
                <a:lnTo>
                  <a:pt x="1824" y="617"/>
                </a:lnTo>
                <a:lnTo>
                  <a:pt x="1822" y="618"/>
                </a:lnTo>
                <a:lnTo>
                  <a:pt x="1820" y="621"/>
                </a:lnTo>
                <a:lnTo>
                  <a:pt x="1820" y="622"/>
                </a:lnTo>
                <a:lnTo>
                  <a:pt x="1818" y="625"/>
                </a:lnTo>
                <a:lnTo>
                  <a:pt x="1818" y="626"/>
                </a:lnTo>
                <a:lnTo>
                  <a:pt x="1816" y="629"/>
                </a:lnTo>
                <a:lnTo>
                  <a:pt x="1815" y="630"/>
                </a:lnTo>
                <a:lnTo>
                  <a:pt x="1812" y="633"/>
                </a:lnTo>
                <a:lnTo>
                  <a:pt x="1811" y="638"/>
                </a:lnTo>
                <a:lnTo>
                  <a:pt x="1808" y="641"/>
                </a:lnTo>
                <a:lnTo>
                  <a:pt x="1807" y="644"/>
                </a:lnTo>
                <a:lnTo>
                  <a:pt x="1807" y="645"/>
                </a:lnTo>
                <a:lnTo>
                  <a:pt x="1805" y="646"/>
                </a:lnTo>
                <a:lnTo>
                  <a:pt x="1804" y="648"/>
                </a:lnTo>
                <a:lnTo>
                  <a:pt x="1803" y="651"/>
                </a:lnTo>
                <a:lnTo>
                  <a:pt x="1801" y="652"/>
                </a:lnTo>
                <a:lnTo>
                  <a:pt x="1800" y="653"/>
                </a:lnTo>
                <a:lnTo>
                  <a:pt x="1800" y="655"/>
                </a:lnTo>
                <a:lnTo>
                  <a:pt x="1799" y="655"/>
                </a:lnTo>
                <a:lnTo>
                  <a:pt x="1799" y="656"/>
                </a:lnTo>
                <a:lnTo>
                  <a:pt x="1796" y="659"/>
                </a:lnTo>
                <a:lnTo>
                  <a:pt x="1796" y="660"/>
                </a:lnTo>
                <a:lnTo>
                  <a:pt x="1795" y="660"/>
                </a:lnTo>
                <a:lnTo>
                  <a:pt x="1795" y="661"/>
                </a:lnTo>
                <a:lnTo>
                  <a:pt x="1793" y="663"/>
                </a:lnTo>
                <a:lnTo>
                  <a:pt x="1788" y="670"/>
                </a:lnTo>
                <a:lnTo>
                  <a:pt x="1780" y="679"/>
                </a:lnTo>
                <a:lnTo>
                  <a:pt x="1778" y="679"/>
                </a:lnTo>
                <a:lnTo>
                  <a:pt x="1778" y="682"/>
                </a:lnTo>
                <a:lnTo>
                  <a:pt x="1777" y="685"/>
                </a:lnTo>
                <a:lnTo>
                  <a:pt x="1773" y="687"/>
                </a:lnTo>
                <a:lnTo>
                  <a:pt x="1773" y="689"/>
                </a:lnTo>
                <a:lnTo>
                  <a:pt x="1771" y="690"/>
                </a:lnTo>
                <a:lnTo>
                  <a:pt x="1771" y="691"/>
                </a:lnTo>
                <a:lnTo>
                  <a:pt x="1770" y="691"/>
                </a:lnTo>
                <a:lnTo>
                  <a:pt x="1770" y="693"/>
                </a:lnTo>
                <a:lnTo>
                  <a:pt x="1769" y="693"/>
                </a:lnTo>
                <a:lnTo>
                  <a:pt x="1769" y="694"/>
                </a:lnTo>
                <a:lnTo>
                  <a:pt x="1767" y="694"/>
                </a:lnTo>
                <a:lnTo>
                  <a:pt x="1767" y="695"/>
                </a:lnTo>
                <a:lnTo>
                  <a:pt x="1765" y="698"/>
                </a:lnTo>
                <a:lnTo>
                  <a:pt x="1766" y="698"/>
                </a:lnTo>
                <a:lnTo>
                  <a:pt x="1776" y="701"/>
                </a:lnTo>
                <a:lnTo>
                  <a:pt x="1785" y="705"/>
                </a:lnTo>
                <a:lnTo>
                  <a:pt x="1804" y="709"/>
                </a:lnTo>
                <a:lnTo>
                  <a:pt x="1816" y="712"/>
                </a:lnTo>
                <a:lnTo>
                  <a:pt x="1818" y="709"/>
                </a:lnTo>
                <a:lnTo>
                  <a:pt x="1818" y="708"/>
                </a:lnTo>
                <a:lnTo>
                  <a:pt x="1819" y="705"/>
                </a:lnTo>
                <a:lnTo>
                  <a:pt x="1819" y="701"/>
                </a:lnTo>
                <a:lnTo>
                  <a:pt x="1820" y="697"/>
                </a:lnTo>
                <a:lnTo>
                  <a:pt x="1822" y="693"/>
                </a:lnTo>
                <a:lnTo>
                  <a:pt x="1820" y="691"/>
                </a:lnTo>
                <a:lnTo>
                  <a:pt x="1819" y="689"/>
                </a:lnTo>
                <a:lnTo>
                  <a:pt x="1819" y="686"/>
                </a:lnTo>
                <a:lnTo>
                  <a:pt x="1818" y="685"/>
                </a:lnTo>
                <a:lnTo>
                  <a:pt x="1818" y="683"/>
                </a:lnTo>
                <a:lnTo>
                  <a:pt x="1814" y="679"/>
                </a:lnTo>
                <a:lnTo>
                  <a:pt x="1814" y="678"/>
                </a:lnTo>
                <a:lnTo>
                  <a:pt x="1820" y="680"/>
                </a:lnTo>
                <a:lnTo>
                  <a:pt x="1822" y="680"/>
                </a:lnTo>
                <a:lnTo>
                  <a:pt x="1824" y="682"/>
                </a:lnTo>
                <a:lnTo>
                  <a:pt x="1827" y="682"/>
                </a:lnTo>
                <a:lnTo>
                  <a:pt x="1831" y="683"/>
                </a:lnTo>
                <a:lnTo>
                  <a:pt x="1834" y="685"/>
                </a:lnTo>
                <a:lnTo>
                  <a:pt x="1835" y="685"/>
                </a:lnTo>
                <a:lnTo>
                  <a:pt x="1838" y="685"/>
                </a:lnTo>
                <a:lnTo>
                  <a:pt x="1841" y="686"/>
                </a:lnTo>
                <a:lnTo>
                  <a:pt x="1830" y="676"/>
                </a:lnTo>
                <a:lnTo>
                  <a:pt x="1820" y="670"/>
                </a:lnTo>
                <a:lnTo>
                  <a:pt x="1816" y="666"/>
                </a:lnTo>
                <a:lnTo>
                  <a:pt x="1824" y="657"/>
                </a:lnTo>
                <a:lnTo>
                  <a:pt x="1835" y="668"/>
                </a:lnTo>
                <a:lnTo>
                  <a:pt x="1843" y="660"/>
                </a:lnTo>
                <a:lnTo>
                  <a:pt x="1843" y="661"/>
                </a:lnTo>
                <a:lnTo>
                  <a:pt x="1845" y="664"/>
                </a:lnTo>
                <a:lnTo>
                  <a:pt x="1846" y="664"/>
                </a:lnTo>
                <a:lnTo>
                  <a:pt x="1848" y="666"/>
                </a:lnTo>
                <a:lnTo>
                  <a:pt x="1849" y="667"/>
                </a:lnTo>
                <a:lnTo>
                  <a:pt x="1850" y="668"/>
                </a:lnTo>
                <a:lnTo>
                  <a:pt x="1852" y="670"/>
                </a:lnTo>
                <a:lnTo>
                  <a:pt x="1853" y="671"/>
                </a:lnTo>
                <a:lnTo>
                  <a:pt x="1854" y="672"/>
                </a:lnTo>
                <a:lnTo>
                  <a:pt x="1857" y="674"/>
                </a:lnTo>
                <a:lnTo>
                  <a:pt x="1860" y="675"/>
                </a:lnTo>
                <a:lnTo>
                  <a:pt x="1864" y="679"/>
                </a:lnTo>
                <a:lnTo>
                  <a:pt x="1865" y="680"/>
                </a:lnTo>
                <a:lnTo>
                  <a:pt x="1869" y="676"/>
                </a:lnTo>
                <a:lnTo>
                  <a:pt x="1871" y="675"/>
                </a:lnTo>
                <a:lnTo>
                  <a:pt x="1880" y="685"/>
                </a:lnTo>
                <a:lnTo>
                  <a:pt x="1882" y="686"/>
                </a:lnTo>
                <a:lnTo>
                  <a:pt x="1883" y="683"/>
                </a:lnTo>
                <a:lnTo>
                  <a:pt x="1883" y="680"/>
                </a:lnTo>
                <a:lnTo>
                  <a:pt x="1884" y="680"/>
                </a:lnTo>
                <a:lnTo>
                  <a:pt x="1884" y="678"/>
                </a:lnTo>
                <a:lnTo>
                  <a:pt x="1888" y="675"/>
                </a:lnTo>
                <a:lnTo>
                  <a:pt x="1890" y="674"/>
                </a:lnTo>
                <a:lnTo>
                  <a:pt x="1892" y="672"/>
                </a:lnTo>
                <a:lnTo>
                  <a:pt x="1895" y="671"/>
                </a:lnTo>
                <a:lnTo>
                  <a:pt x="1899" y="671"/>
                </a:lnTo>
                <a:lnTo>
                  <a:pt x="1901" y="671"/>
                </a:lnTo>
                <a:lnTo>
                  <a:pt x="1902" y="671"/>
                </a:lnTo>
                <a:lnTo>
                  <a:pt x="1903" y="671"/>
                </a:lnTo>
                <a:lnTo>
                  <a:pt x="1906" y="671"/>
                </a:lnTo>
                <a:lnTo>
                  <a:pt x="1909" y="671"/>
                </a:lnTo>
                <a:lnTo>
                  <a:pt x="1910" y="674"/>
                </a:lnTo>
                <a:lnTo>
                  <a:pt x="1911" y="676"/>
                </a:lnTo>
                <a:lnTo>
                  <a:pt x="1914" y="679"/>
                </a:lnTo>
                <a:lnTo>
                  <a:pt x="1916" y="680"/>
                </a:lnTo>
                <a:lnTo>
                  <a:pt x="1918" y="682"/>
                </a:lnTo>
                <a:lnTo>
                  <a:pt x="1920" y="682"/>
                </a:lnTo>
                <a:lnTo>
                  <a:pt x="1922" y="682"/>
                </a:lnTo>
                <a:lnTo>
                  <a:pt x="1924" y="682"/>
                </a:lnTo>
                <a:lnTo>
                  <a:pt x="1925" y="680"/>
                </a:lnTo>
                <a:lnTo>
                  <a:pt x="1926" y="680"/>
                </a:lnTo>
                <a:lnTo>
                  <a:pt x="1928" y="679"/>
                </a:lnTo>
                <a:lnTo>
                  <a:pt x="1928" y="678"/>
                </a:lnTo>
                <a:lnTo>
                  <a:pt x="1929" y="678"/>
                </a:lnTo>
                <a:lnTo>
                  <a:pt x="1929" y="675"/>
                </a:lnTo>
                <a:close/>
                <a:moveTo>
                  <a:pt x="2081" y="468"/>
                </a:moveTo>
                <a:lnTo>
                  <a:pt x="2080" y="467"/>
                </a:lnTo>
                <a:lnTo>
                  <a:pt x="2079" y="466"/>
                </a:lnTo>
                <a:lnTo>
                  <a:pt x="2079" y="464"/>
                </a:lnTo>
                <a:lnTo>
                  <a:pt x="2075" y="461"/>
                </a:lnTo>
                <a:lnTo>
                  <a:pt x="2039" y="437"/>
                </a:lnTo>
                <a:lnTo>
                  <a:pt x="2045" y="445"/>
                </a:lnTo>
                <a:lnTo>
                  <a:pt x="2058" y="464"/>
                </a:lnTo>
                <a:lnTo>
                  <a:pt x="2064" y="474"/>
                </a:lnTo>
                <a:lnTo>
                  <a:pt x="2065" y="474"/>
                </a:lnTo>
                <a:lnTo>
                  <a:pt x="2065" y="475"/>
                </a:lnTo>
                <a:lnTo>
                  <a:pt x="2066" y="478"/>
                </a:lnTo>
                <a:lnTo>
                  <a:pt x="2069" y="478"/>
                </a:lnTo>
                <a:lnTo>
                  <a:pt x="2071" y="478"/>
                </a:lnTo>
                <a:lnTo>
                  <a:pt x="2072" y="478"/>
                </a:lnTo>
                <a:lnTo>
                  <a:pt x="2073" y="476"/>
                </a:lnTo>
                <a:lnTo>
                  <a:pt x="2075" y="478"/>
                </a:lnTo>
                <a:lnTo>
                  <a:pt x="2077" y="476"/>
                </a:lnTo>
                <a:lnTo>
                  <a:pt x="2077" y="475"/>
                </a:lnTo>
                <a:lnTo>
                  <a:pt x="2079" y="474"/>
                </a:lnTo>
                <a:lnTo>
                  <a:pt x="2080" y="472"/>
                </a:lnTo>
                <a:lnTo>
                  <a:pt x="2081" y="472"/>
                </a:lnTo>
                <a:lnTo>
                  <a:pt x="2081" y="471"/>
                </a:lnTo>
                <a:lnTo>
                  <a:pt x="2081" y="470"/>
                </a:lnTo>
                <a:lnTo>
                  <a:pt x="2081" y="468"/>
                </a:lnTo>
                <a:close/>
                <a:moveTo>
                  <a:pt x="2152" y="421"/>
                </a:moveTo>
                <a:lnTo>
                  <a:pt x="2151" y="419"/>
                </a:lnTo>
                <a:lnTo>
                  <a:pt x="2149" y="419"/>
                </a:lnTo>
                <a:lnTo>
                  <a:pt x="2148" y="419"/>
                </a:lnTo>
                <a:lnTo>
                  <a:pt x="2147" y="421"/>
                </a:lnTo>
                <a:lnTo>
                  <a:pt x="2145" y="421"/>
                </a:lnTo>
                <a:lnTo>
                  <a:pt x="2144" y="421"/>
                </a:lnTo>
                <a:lnTo>
                  <a:pt x="2143" y="421"/>
                </a:lnTo>
                <a:lnTo>
                  <a:pt x="2141" y="422"/>
                </a:lnTo>
                <a:lnTo>
                  <a:pt x="2138" y="422"/>
                </a:lnTo>
                <a:lnTo>
                  <a:pt x="2138" y="422"/>
                </a:lnTo>
                <a:lnTo>
                  <a:pt x="2137" y="423"/>
                </a:lnTo>
                <a:lnTo>
                  <a:pt x="2136" y="423"/>
                </a:lnTo>
                <a:lnTo>
                  <a:pt x="2134" y="423"/>
                </a:lnTo>
                <a:lnTo>
                  <a:pt x="2133" y="423"/>
                </a:lnTo>
                <a:lnTo>
                  <a:pt x="2133" y="425"/>
                </a:lnTo>
                <a:lnTo>
                  <a:pt x="2132" y="425"/>
                </a:lnTo>
                <a:lnTo>
                  <a:pt x="2130" y="425"/>
                </a:lnTo>
                <a:lnTo>
                  <a:pt x="2130" y="426"/>
                </a:lnTo>
                <a:lnTo>
                  <a:pt x="2129" y="426"/>
                </a:lnTo>
                <a:lnTo>
                  <a:pt x="2128" y="426"/>
                </a:lnTo>
                <a:lnTo>
                  <a:pt x="2128" y="427"/>
                </a:lnTo>
                <a:lnTo>
                  <a:pt x="2126" y="427"/>
                </a:lnTo>
                <a:lnTo>
                  <a:pt x="2125" y="429"/>
                </a:lnTo>
                <a:lnTo>
                  <a:pt x="2124" y="429"/>
                </a:lnTo>
                <a:lnTo>
                  <a:pt x="2124" y="430"/>
                </a:lnTo>
                <a:lnTo>
                  <a:pt x="2122" y="430"/>
                </a:lnTo>
                <a:lnTo>
                  <a:pt x="2122" y="432"/>
                </a:lnTo>
                <a:lnTo>
                  <a:pt x="2121" y="432"/>
                </a:lnTo>
                <a:lnTo>
                  <a:pt x="2117" y="437"/>
                </a:lnTo>
                <a:lnTo>
                  <a:pt x="2115" y="438"/>
                </a:lnTo>
                <a:lnTo>
                  <a:pt x="2114" y="437"/>
                </a:lnTo>
                <a:lnTo>
                  <a:pt x="2115" y="434"/>
                </a:lnTo>
                <a:lnTo>
                  <a:pt x="2117" y="432"/>
                </a:lnTo>
                <a:lnTo>
                  <a:pt x="2118" y="429"/>
                </a:lnTo>
                <a:lnTo>
                  <a:pt x="2122" y="423"/>
                </a:lnTo>
                <a:lnTo>
                  <a:pt x="2119" y="422"/>
                </a:lnTo>
                <a:lnTo>
                  <a:pt x="2114" y="418"/>
                </a:lnTo>
                <a:lnTo>
                  <a:pt x="2085" y="395"/>
                </a:lnTo>
                <a:lnTo>
                  <a:pt x="2076" y="398"/>
                </a:lnTo>
                <a:lnTo>
                  <a:pt x="2073" y="398"/>
                </a:lnTo>
                <a:lnTo>
                  <a:pt x="2071" y="399"/>
                </a:lnTo>
                <a:lnTo>
                  <a:pt x="2054" y="403"/>
                </a:lnTo>
                <a:lnTo>
                  <a:pt x="2049" y="404"/>
                </a:lnTo>
                <a:lnTo>
                  <a:pt x="2037" y="407"/>
                </a:lnTo>
                <a:lnTo>
                  <a:pt x="2026" y="410"/>
                </a:lnTo>
                <a:lnTo>
                  <a:pt x="2017" y="413"/>
                </a:lnTo>
                <a:lnTo>
                  <a:pt x="2009" y="413"/>
                </a:lnTo>
                <a:lnTo>
                  <a:pt x="2013" y="429"/>
                </a:lnTo>
                <a:lnTo>
                  <a:pt x="2026" y="427"/>
                </a:lnTo>
                <a:lnTo>
                  <a:pt x="2026" y="426"/>
                </a:lnTo>
                <a:lnTo>
                  <a:pt x="2035" y="427"/>
                </a:lnTo>
                <a:lnTo>
                  <a:pt x="2039" y="429"/>
                </a:lnTo>
                <a:lnTo>
                  <a:pt x="2041" y="427"/>
                </a:lnTo>
                <a:lnTo>
                  <a:pt x="2046" y="432"/>
                </a:lnTo>
                <a:lnTo>
                  <a:pt x="2050" y="427"/>
                </a:lnTo>
                <a:lnTo>
                  <a:pt x="2084" y="451"/>
                </a:lnTo>
                <a:lnTo>
                  <a:pt x="2087" y="453"/>
                </a:lnTo>
                <a:lnTo>
                  <a:pt x="2094" y="457"/>
                </a:lnTo>
                <a:lnTo>
                  <a:pt x="2091" y="459"/>
                </a:lnTo>
                <a:lnTo>
                  <a:pt x="2092" y="460"/>
                </a:lnTo>
                <a:lnTo>
                  <a:pt x="2099" y="464"/>
                </a:lnTo>
                <a:lnTo>
                  <a:pt x="2103" y="467"/>
                </a:lnTo>
                <a:lnTo>
                  <a:pt x="2105" y="467"/>
                </a:lnTo>
                <a:lnTo>
                  <a:pt x="2106" y="467"/>
                </a:lnTo>
                <a:lnTo>
                  <a:pt x="2106" y="467"/>
                </a:lnTo>
                <a:lnTo>
                  <a:pt x="2109" y="467"/>
                </a:lnTo>
                <a:lnTo>
                  <a:pt x="2110" y="467"/>
                </a:lnTo>
                <a:lnTo>
                  <a:pt x="2111" y="466"/>
                </a:lnTo>
                <a:lnTo>
                  <a:pt x="2111" y="464"/>
                </a:lnTo>
                <a:lnTo>
                  <a:pt x="2110" y="463"/>
                </a:lnTo>
                <a:lnTo>
                  <a:pt x="2110" y="461"/>
                </a:lnTo>
                <a:lnTo>
                  <a:pt x="2110" y="460"/>
                </a:lnTo>
                <a:lnTo>
                  <a:pt x="2111" y="457"/>
                </a:lnTo>
                <a:lnTo>
                  <a:pt x="2113" y="457"/>
                </a:lnTo>
                <a:lnTo>
                  <a:pt x="2115" y="457"/>
                </a:lnTo>
                <a:lnTo>
                  <a:pt x="2117" y="456"/>
                </a:lnTo>
                <a:lnTo>
                  <a:pt x="2115" y="455"/>
                </a:lnTo>
                <a:lnTo>
                  <a:pt x="2118" y="452"/>
                </a:lnTo>
                <a:lnTo>
                  <a:pt x="2119" y="452"/>
                </a:lnTo>
                <a:lnTo>
                  <a:pt x="2121" y="451"/>
                </a:lnTo>
                <a:lnTo>
                  <a:pt x="2122" y="452"/>
                </a:lnTo>
                <a:lnTo>
                  <a:pt x="2122" y="451"/>
                </a:lnTo>
                <a:lnTo>
                  <a:pt x="2124" y="449"/>
                </a:lnTo>
                <a:lnTo>
                  <a:pt x="2122" y="449"/>
                </a:lnTo>
                <a:lnTo>
                  <a:pt x="2121" y="448"/>
                </a:lnTo>
                <a:lnTo>
                  <a:pt x="2119" y="447"/>
                </a:lnTo>
                <a:lnTo>
                  <a:pt x="2122" y="448"/>
                </a:lnTo>
                <a:lnTo>
                  <a:pt x="2124" y="447"/>
                </a:lnTo>
                <a:lnTo>
                  <a:pt x="2126" y="445"/>
                </a:lnTo>
                <a:lnTo>
                  <a:pt x="2126" y="445"/>
                </a:lnTo>
                <a:lnTo>
                  <a:pt x="2125" y="444"/>
                </a:lnTo>
                <a:lnTo>
                  <a:pt x="2125" y="442"/>
                </a:lnTo>
                <a:lnTo>
                  <a:pt x="2125" y="441"/>
                </a:lnTo>
                <a:lnTo>
                  <a:pt x="2125" y="438"/>
                </a:lnTo>
                <a:lnTo>
                  <a:pt x="2126" y="438"/>
                </a:lnTo>
                <a:lnTo>
                  <a:pt x="2128" y="437"/>
                </a:lnTo>
                <a:lnTo>
                  <a:pt x="2129" y="437"/>
                </a:lnTo>
                <a:lnTo>
                  <a:pt x="2130" y="437"/>
                </a:lnTo>
                <a:lnTo>
                  <a:pt x="2132" y="436"/>
                </a:lnTo>
                <a:lnTo>
                  <a:pt x="2133" y="436"/>
                </a:lnTo>
                <a:lnTo>
                  <a:pt x="2133" y="437"/>
                </a:lnTo>
                <a:lnTo>
                  <a:pt x="2134" y="437"/>
                </a:lnTo>
                <a:lnTo>
                  <a:pt x="2134" y="436"/>
                </a:lnTo>
                <a:lnTo>
                  <a:pt x="2136" y="436"/>
                </a:lnTo>
                <a:lnTo>
                  <a:pt x="2137" y="436"/>
                </a:lnTo>
                <a:lnTo>
                  <a:pt x="2138" y="434"/>
                </a:lnTo>
                <a:lnTo>
                  <a:pt x="2138" y="433"/>
                </a:lnTo>
                <a:lnTo>
                  <a:pt x="2138" y="433"/>
                </a:lnTo>
                <a:lnTo>
                  <a:pt x="2140" y="432"/>
                </a:lnTo>
                <a:lnTo>
                  <a:pt x="2140" y="430"/>
                </a:lnTo>
                <a:lnTo>
                  <a:pt x="2140" y="429"/>
                </a:lnTo>
                <a:lnTo>
                  <a:pt x="2141" y="429"/>
                </a:lnTo>
                <a:lnTo>
                  <a:pt x="2143" y="429"/>
                </a:lnTo>
                <a:lnTo>
                  <a:pt x="2144" y="429"/>
                </a:lnTo>
                <a:lnTo>
                  <a:pt x="2144" y="427"/>
                </a:lnTo>
                <a:lnTo>
                  <a:pt x="2143" y="427"/>
                </a:lnTo>
                <a:lnTo>
                  <a:pt x="2143" y="426"/>
                </a:lnTo>
                <a:lnTo>
                  <a:pt x="2143" y="425"/>
                </a:lnTo>
                <a:lnTo>
                  <a:pt x="2144" y="425"/>
                </a:lnTo>
                <a:lnTo>
                  <a:pt x="2145" y="425"/>
                </a:lnTo>
                <a:lnTo>
                  <a:pt x="2145" y="423"/>
                </a:lnTo>
                <a:lnTo>
                  <a:pt x="2147" y="423"/>
                </a:lnTo>
                <a:lnTo>
                  <a:pt x="2147" y="425"/>
                </a:lnTo>
                <a:lnTo>
                  <a:pt x="2148" y="425"/>
                </a:lnTo>
                <a:lnTo>
                  <a:pt x="2148" y="423"/>
                </a:lnTo>
                <a:lnTo>
                  <a:pt x="2149" y="423"/>
                </a:lnTo>
                <a:lnTo>
                  <a:pt x="2149" y="422"/>
                </a:lnTo>
                <a:lnTo>
                  <a:pt x="2148" y="422"/>
                </a:lnTo>
                <a:lnTo>
                  <a:pt x="2149" y="421"/>
                </a:lnTo>
                <a:lnTo>
                  <a:pt x="2152" y="421"/>
                </a:lnTo>
                <a:close/>
                <a:moveTo>
                  <a:pt x="2171" y="82"/>
                </a:moveTo>
                <a:lnTo>
                  <a:pt x="2171" y="82"/>
                </a:lnTo>
                <a:lnTo>
                  <a:pt x="2171" y="83"/>
                </a:lnTo>
                <a:lnTo>
                  <a:pt x="2171" y="85"/>
                </a:lnTo>
                <a:lnTo>
                  <a:pt x="2171" y="85"/>
                </a:lnTo>
                <a:lnTo>
                  <a:pt x="2171" y="85"/>
                </a:lnTo>
                <a:lnTo>
                  <a:pt x="2171" y="83"/>
                </a:lnTo>
                <a:lnTo>
                  <a:pt x="2171" y="82"/>
                </a:lnTo>
                <a:close/>
                <a:moveTo>
                  <a:pt x="2485" y="321"/>
                </a:moveTo>
                <a:lnTo>
                  <a:pt x="2491" y="325"/>
                </a:lnTo>
                <a:lnTo>
                  <a:pt x="2495" y="321"/>
                </a:lnTo>
                <a:lnTo>
                  <a:pt x="2492" y="316"/>
                </a:lnTo>
                <a:lnTo>
                  <a:pt x="2485" y="321"/>
                </a:lnTo>
                <a:close/>
                <a:moveTo>
                  <a:pt x="2366" y="253"/>
                </a:moveTo>
                <a:lnTo>
                  <a:pt x="2368" y="264"/>
                </a:lnTo>
                <a:lnTo>
                  <a:pt x="2371" y="272"/>
                </a:lnTo>
                <a:lnTo>
                  <a:pt x="2372" y="275"/>
                </a:lnTo>
                <a:lnTo>
                  <a:pt x="2376" y="283"/>
                </a:lnTo>
                <a:lnTo>
                  <a:pt x="2378" y="283"/>
                </a:lnTo>
                <a:lnTo>
                  <a:pt x="2380" y="282"/>
                </a:lnTo>
                <a:lnTo>
                  <a:pt x="2383" y="282"/>
                </a:lnTo>
                <a:lnTo>
                  <a:pt x="2391" y="279"/>
                </a:lnTo>
                <a:lnTo>
                  <a:pt x="2390" y="277"/>
                </a:lnTo>
                <a:lnTo>
                  <a:pt x="2385" y="263"/>
                </a:lnTo>
                <a:lnTo>
                  <a:pt x="2389" y="262"/>
                </a:lnTo>
                <a:lnTo>
                  <a:pt x="2389" y="260"/>
                </a:lnTo>
                <a:lnTo>
                  <a:pt x="2386" y="256"/>
                </a:lnTo>
                <a:lnTo>
                  <a:pt x="2385" y="255"/>
                </a:lnTo>
                <a:lnTo>
                  <a:pt x="2382" y="252"/>
                </a:lnTo>
                <a:lnTo>
                  <a:pt x="2380" y="248"/>
                </a:lnTo>
                <a:lnTo>
                  <a:pt x="2378" y="249"/>
                </a:lnTo>
                <a:lnTo>
                  <a:pt x="2371" y="251"/>
                </a:lnTo>
                <a:lnTo>
                  <a:pt x="2366" y="253"/>
                </a:lnTo>
                <a:close/>
                <a:moveTo>
                  <a:pt x="2258" y="369"/>
                </a:moveTo>
                <a:lnTo>
                  <a:pt x="2261" y="370"/>
                </a:lnTo>
                <a:lnTo>
                  <a:pt x="2262" y="372"/>
                </a:lnTo>
                <a:lnTo>
                  <a:pt x="2272" y="381"/>
                </a:lnTo>
                <a:lnTo>
                  <a:pt x="2274" y="380"/>
                </a:lnTo>
                <a:lnTo>
                  <a:pt x="2274" y="380"/>
                </a:lnTo>
                <a:lnTo>
                  <a:pt x="2277" y="381"/>
                </a:lnTo>
                <a:lnTo>
                  <a:pt x="2280" y="384"/>
                </a:lnTo>
                <a:lnTo>
                  <a:pt x="2283" y="388"/>
                </a:lnTo>
                <a:lnTo>
                  <a:pt x="2284" y="388"/>
                </a:lnTo>
                <a:lnTo>
                  <a:pt x="2284" y="387"/>
                </a:lnTo>
                <a:lnTo>
                  <a:pt x="2288" y="384"/>
                </a:lnTo>
                <a:lnTo>
                  <a:pt x="2284" y="380"/>
                </a:lnTo>
                <a:lnTo>
                  <a:pt x="2283" y="380"/>
                </a:lnTo>
                <a:lnTo>
                  <a:pt x="2280" y="377"/>
                </a:lnTo>
                <a:lnTo>
                  <a:pt x="2279" y="376"/>
                </a:lnTo>
                <a:lnTo>
                  <a:pt x="2276" y="373"/>
                </a:lnTo>
                <a:lnTo>
                  <a:pt x="2274" y="372"/>
                </a:lnTo>
                <a:lnTo>
                  <a:pt x="2272" y="369"/>
                </a:lnTo>
                <a:lnTo>
                  <a:pt x="2269" y="366"/>
                </a:lnTo>
                <a:lnTo>
                  <a:pt x="2269" y="365"/>
                </a:lnTo>
                <a:lnTo>
                  <a:pt x="2270" y="364"/>
                </a:lnTo>
                <a:lnTo>
                  <a:pt x="2269" y="364"/>
                </a:lnTo>
                <a:lnTo>
                  <a:pt x="2264" y="366"/>
                </a:lnTo>
                <a:lnTo>
                  <a:pt x="2258" y="369"/>
                </a:lnTo>
                <a:close/>
                <a:moveTo>
                  <a:pt x="2262" y="413"/>
                </a:moveTo>
                <a:lnTo>
                  <a:pt x="2261" y="413"/>
                </a:lnTo>
                <a:lnTo>
                  <a:pt x="2261" y="411"/>
                </a:lnTo>
                <a:lnTo>
                  <a:pt x="2259" y="411"/>
                </a:lnTo>
                <a:lnTo>
                  <a:pt x="2258" y="410"/>
                </a:lnTo>
                <a:lnTo>
                  <a:pt x="2257" y="408"/>
                </a:lnTo>
                <a:lnTo>
                  <a:pt x="2255" y="408"/>
                </a:lnTo>
                <a:lnTo>
                  <a:pt x="2254" y="408"/>
                </a:lnTo>
                <a:lnTo>
                  <a:pt x="2253" y="407"/>
                </a:lnTo>
                <a:lnTo>
                  <a:pt x="2251" y="407"/>
                </a:lnTo>
                <a:lnTo>
                  <a:pt x="2250" y="408"/>
                </a:lnTo>
                <a:lnTo>
                  <a:pt x="2249" y="408"/>
                </a:lnTo>
                <a:lnTo>
                  <a:pt x="2247" y="408"/>
                </a:lnTo>
                <a:lnTo>
                  <a:pt x="2246" y="410"/>
                </a:lnTo>
                <a:lnTo>
                  <a:pt x="2245" y="410"/>
                </a:lnTo>
                <a:lnTo>
                  <a:pt x="2245" y="408"/>
                </a:lnTo>
                <a:lnTo>
                  <a:pt x="2246" y="407"/>
                </a:lnTo>
                <a:lnTo>
                  <a:pt x="2249" y="406"/>
                </a:lnTo>
                <a:lnTo>
                  <a:pt x="2250" y="406"/>
                </a:lnTo>
                <a:lnTo>
                  <a:pt x="2251" y="406"/>
                </a:lnTo>
                <a:lnTo>
                  <a:pt x="2251" y="404"/>
                </a:lnTo>
                <a:lnTo>
                  <a:pt x="2254" y="402"/>
                </a:lnTo>
                <a:lnTo>
                  <a:pt x="2253" y="400"/>
                </a:lnTo>
                <a:lnTo>
                  <a:pt x="2251" y="402"/>
                </a:lnTo>
                <a:lnTo>
                  <a:pt x="2250" y="402"/>
                </a:lnTo>
                <a:lnTo>
                  <a:pt x="2247" y="403"/>
                </a:lnTo>
                <a:lnTo>
                  <a:pt x="2246" y="403"/>
                </a:lnTo>
                <a:lnTo>
                  <a:pt x="2245" y="404"/>
                </a:lnTo>
                <a:lnTo>
                  <a:pt x="2243" y="404"/>
                </a:lnTo>
                <a:lnTo>
                  <a:pt x="2242" y="406"/>
                </a:lnTo>
                <a:lnTo>
                  <a:pt x="2240" y="406"/>
                </a:lnTo>
                <a:lnTo>
                  <a:pt x="2239" y="407"/>
                </a:lnTo>
                <a:lnTo>
                  <a:pt x="2238" y="407"/>
                </a:lnTo>
                <a:lnTo>
                  <a:pt x="2236" y="408"/>
                </a:lnTo>
                <a:lnTo>
                  <a:pt x="2236" y="408"/>
                </a:lnTo>
                <a:lnTo>
                  <a:pt x="2235" y="410"/>
                </a:lnTo>
                <a:lnTo>
                  <a:pt x="2234" y="410"/>
                </a:lnTo>
                <a:lnTo>
                  <a:pt x="2232" y="411"/>
                </a:lnTo>
                <a:lnTo>
                  <a:pt x="2231" y="411"/>
                </a:lnTo>
                <a:lnTo>
                  <a:pt x="2228" y="413"/>
                </a:lnTo>
                <a:lnTo>
                  <a:pt x="2231" y="413"/>
                </a:lnTo>
                <a:lnTo>
                  <a:pt x="2232" y="414"/>
                </a:lnTo>
                <a:lnTo>
                  <a:pt x="2234" y="417"/>
                </a:lnTo>
                <a:lnTo>
                  <a:pt x="2235" y="417"/>
                </a:lnTo>
                <a:lnTo>
                  <a:pt x="2236" y="418"/>
                </a:lnTo>
                <a:lnTo>
                  <a:pt x="2236" y="419"/>
                </a:lnTo>
                <a:lnTo>
                  <a:pt x="2238" y="421"/>
                </a:lnTo>
                <a:lnTo>
                  <a:pt x="2239" y="422"/>
                </a:lnTo>
                <a:lnTo>
                  <a:pt x="2240" y="423"/>
                </a:lnTo>
                <a:lnTo>
                  <a:pt x="2242" y="423"/>
                </a:lnTo>
                <a:lnTo>
                  <a:pt x="2245" y="422"/>
                </a:lnTo>
                <a:lnTo>
                  <a:pt x="2246" y="421"/>
                </a:lnTo>
                <a:lnTo>
                  <a:pt x="2247" y="421"/>
                </a:lnTo>
                <a:lnTo>
                  <a:pt x="2249" y="419"/>
                </a:lnTo>
                <a:lnTo>
                  <a:pt x="2250" y="419"/>
                </a:lnTo>
                <a:lnTo>
                  <a:pt x="2251" y="419"/>
                </a:lnTo>
                <a:lnTo>
                  <a:pt x="2253" y="418"/>
                </a:lnTo>
                <a:lnTo>
                  <a:pt x="2254" y="418"/>
                </a:lnTo>
                <a:lnTo>
                  <a:pt x="2255" y="417"/>
                </a:lnTo>
                <a:lnTo>
                  <a:pt x="2257" y="417"/>
                </a:lnTo>
                <a:lnTo>
                  <a:pt x="2258" y="415"/>
                </a:lnTo>
                <a:lnTo>
                  <a:pt x="2259" y="415"/>
                </a:lnTo>
                <a:lnTo>
                  <a:pt x="2259" y="414"/>
                </a:lnTo>
                <a:lnTo>
                  <a:pt x="2261" y="414"/>
                </a:lnTo>
                <a:lnTo>
                  <a:pt x="2262" y="413"/>
                </a:lnTo>
                <a:close/>
                <a:moveTo>
                  <a:pt x="2395" y="413"/>
                </a:moveTo>
                <a:lnTo>
                  <a:pt x="2397" y="413"/>
                </a:lnTo>
                <a:lnTo>
                  <a:pt x="2393" y="410"/>
                </a:lnTo>
                <a:lnTo>
                  <a:pt x="2390" y="408"/>
                </a:lnTo>
                <a:lnTo>
                  <a:pt x="2382" y="400"/>
                </a:lnTo>
                <a:lnTo>
                  <a:pt x="2361" y="408"/>
                </a:lnTo>
                <a:lnTo>
                  <a:pt x="2360" y="408"/>
                </a:lnTo>
                <a:lnTo>
                  <a:pt x="2341" y="399"/>
                </a:lnTo>
                <a:lnTo>
                  <a:pt x="2336" y="402"/>
                </a:lnTo>
                <a:lnTo>
                  <a:pt x="2334" y="403"/>
                </a:lnTo>
                <a:lnTo>
                  <a:pt x="2334" y="404"/>
                </a:lnTo>
                <a:lnTo>
                  <a:pt x="2333" y="403"/>
                </a:lnTo>
                <a:lnTo>
                  <a:pt x="2333" y="402"/>
                </a:lnTo>
                <a:lnTo>
                  <a:pt x="2332" y="400"/>
                </a:lnTo>
                <a:lnTo>
                  <a:pt x="2330" y="395"/>
                </a:lnTo>
                <a:lnTo>
                  <a:pt x="2330" y="393"/>
                </a:lnTo>
                <a:lnTo>
                  <a:pt x="2329" y="393"/>
                </a:lnTo>
                <a:lnTo>
                  <a:pt x="2329" y="392"/>
                </a:lnTo>
                <a:lnTo>
                  <a:pt x="2329" y="391"/>
                </a:lnTo>
                <a:lnTo>
                  <a:pt x="2329" y="389"/>
                </a:lnTo>
                <a:lnTo>
                  <a:pt x="2327" y="388"/>
                </a:lnTo>
                <a:lnTo>
                  <a:pt x="2327" y="387"/>
                </a:lnTo>
                <a:lnTo>
                  <a:pt x="2327" y="385"/>
                </a:lnTo>
                <a:lnTo>
                  <a:pt x="2326" y="380"/>
                </a:lnTo>
                <a:lnTo>
                  <a:pt x="2323" y="374"/>
                </a:lnTo>
                <a:lnTo>
                  <a:pt x="2323" y="373"/>
                </a:lnTo>
                <a:lnTo>
                  <a:pt x="2322" y="365"/>
                </a:lnTo>
                <a:lnTo>
                  <a:pt x="2321" y="364"/>
                </a:lnTo>
                <a:lnTo>
                  <a:pt x="2321" y="361"/>
                </a:lnTo>
                <a:lnTo>
                  <a:pt x="2318" y="353"/>
                </a:lnTo>
                <a:lnTo>
                  <a:pt x="2318" y="350"/>
                </a:lnTo>
                <a:lnTo>
                  <a:pt x="2317" y="349"/>
                </a:lnTo>
                <a:lnTo>
                  <a:pt x="2317" y="347"/>
                </a:lnTo>
                <a:lnTo>
                  <a:pt x="2317" y="346"/>
                </a:lnTo>
                <a:lnTo>
                  <a:pt x="2318" y="342"/>
                </a:lnTo>
                <a:lnTo>
                  <a:pt x="2317" y="343"/>
                </a:lnTo>
                <a:lnTo>
                  <a:pt x="2315" y="346"/>
                </a:lnTo>
                <a:lnTo>
                  <a:pt x="2315" y="347"/>
                </a:lnTo>
                <a:lnTo>
                  <a:pt x="2315" y="349"/>
                </a:lnTo>
                <a:lnTo>
                  <a:pt x="2317" y="349"/>
                </a:lnTo>
                <a:lnTo>
                  <a:pt x="2317" y="350"/>
                </a:lnTo>
                <a:lnTo>
                  <a:pt x="2317" y="351"/>
                </a:lnTo>
                <a:lnTo>
                  <a:pt x="2318" y="355"/>
                </a:lnTo>
                <a:lnTo>
                  <a:pt x="2319" y="361"/>
                </a:lnTo>
                <a:lnTo>
                  <a:pt x="2319" y="362"/>
                </a:lnTo>
                <a:lnTo>
                  <a:pt x="2322" y="370"/>
                </a:lnTo>
                <a:lnTo>
                  <a:pt x="2322" y="374"/>
                </a:lnTo>
                <a:lnTo>
                  <a:pt x="2326" y="387"/>
                </a:lnTo>
                <a:lnTo>
                  <a:pt x="2326" y="389"/>
                </a:lnTo>
                <a:lnTo>
                  <a:pt x="2327" y="392"/>
                </a:lnTo>
                <a:lnTo>
                  <a:pt x="2329" y="393"/>
                </a:lnTo>
                <a:lnTo>
                  <a:pt x="2329" y="395"/>
                </a:lnTo>
                <a:lnTo>
                  <a:pt x="2329" y="398"/>
                </a:lnTo>
                <a:lnTo>
                  <a:pt x="2332" y="404"/>
                </a:lnTo>
                <a:lnTo>
                  <a:pt x="2332" y="411"/>
                </a:lnTo>
                <a:lnTo>
                  <a:pt x="2330" y="413"/>
                </a:lnTo>
                <a:lnTo>
                  <a:pt x="2329" y="421"/>
                </a:lnTo>
                <a:lnTo>
                  <a:pt x="2330" y="421"/>
                </a:lnTo>
                <a:lnTo>
                  <a:pt x="2333" y="423"/>
                </a:lnTo>
                <a:lnTo>
                  <a:pt x="2334" y="425"/>
                </a:lnTo>
                <a:lnTo>
                  <a:pt x="2334" y="426"/>
                </a:lnTo>
                <a:lnTo>
                  <a:pt x="2336" y="427"/>
                </a:lnTo>
                <a:lnTo>
                  <a:pt x="2336" y="429"/>
                </a:lnTo>
                <a:lnTo>
                  <a:pt x="2338" y="430"/>
                </a:lnTo>
                <a:lnTo>
                  <a:pt x="2340" y="432"/>
                </a:lnTo>
                <a:lnTo>
                  <a:pt x="2340" y="433"/>
                </a:lnTo>
                <a:lnTo>
                  <a:pt x="2341" y="434"/>
                </a:lnTo>
                <a:lnTo>
                  <a:pt x="2346" y="438"/>
                </a:lnTo>
                <a:lnTo>
                  <a:pt x="2348" y="441"/>
                </a:lnTo>
                <a:lnTo>
                  <a:pt x="2349" y="441"/>
                </a:lnTo>
                <a:lnTo>
                  <a:pt x="2352" y="444"/>
                </a:lnTo>
                <a:lnTo>
                  <a:pt x="2353" y="445"/>
                </a:lnTo>
                <a:lnTo>
                  <a:pt x="2355" y="445"/>
                </a:lnTo>
                <a:lnTo>
                  <a:pt x="2356" y="448"/>
                </a:lnTo>
                <a:lnTo>
                  <a:pt x="2357" y="449"/>
                </a:lnTo>
                <a:lnTo>
                  <a:pt x="2359" y="451"/>
                </a:lnTo>
                <a:lnTo>
                  <a:pt x="2360" y="452"/>
                </a:lnTo>
                <a:lnTo>
                  <a:pt x="2361" y="453"/>
                </a:lnTo>
                <a:lnTo>
                  <a:pt x="2360" y="453"/>
                </a:lnTo>
                <a:lnTo>
                  <a:pt x="2359" y="453"/>
                </a:lnTo>
                <a:lnTo>
                  <a:pt x="2357" y="453"/>
                </a:lnTo>
                <a:lnTo>
                  <a:pt x="2357" y="455"/>
                </a:lnTo>
                <a:lnTo>
                  <a:pt x="2356" y="455"/>
                </a:lnTo>
                <a:lnTo>
                  <a:pt x="2352" y="451"/>
                </a:lnTo>
                <a:lnTo>
                  <a:pt x="2346" y="445"/>
                </a:lnTo>
                <a:lnTo>
                  <a:pt x="2340" y="438"/>
                </a:lnTo>
                <a:lnTo>
                  <a:pt x="2338" y="437"/>
                </a:lnTo>
                <a:lnTo>
                  <a:pt x="2334" y="432"/>
                </a:lnTo>
                <a:lnTo>
                  <a:pt x="2329" y="426"/>
                </a:lnTo>
                <a:lnTo>
                  <a:pt x="2327" y="425"/>
                </a:lnTo>
                <a:lnTo>
                  <a:pt x="2323" y="421"/>
                </a:lnTo>
                <a:lnTo>
                  <a:pt x="2322" y="419"/>
                </a:lnTo>
                <a:lnTo>
                  <a:pt x="2321" y="418"/>
                </a:lnTo>
                <a:lnTo>
                  <a:pt x="2319" y="417"/>
                </a:lnTo>
                <a:lnTo>
                  <a:pt x="2318" y="417"/>
                </a:lnTo>
                <a:lnTo>
                  <a:pt x="2318" y="415"/>
                </a:lnTo>
                <a:lnTo>
                  <a:pt x="2315" y="417"/>
                </a:lnTo>
                <a:lnTo>
                  <a:pt x="2311" y="413"/>
                </a:lnTo>
                <a:lnTo>
                  <a:pt x="2311" y="413"/>
                </a:lnTo>
                <a:lnTo>
                  <a:pt x="2313" y="411"/>
                </a:lnTo>
                <a:lnTo>
                  <a:pt x="2311" y="410"/>
                </a:lnTo>
                <a:lnTo>
                  <a:pt x="2310" y="408"/>
                </a:lnTo>
                <a:lnTo>
                  <a:pt x="2308" y="408"/>
                </a:lnTo>
                <a:lnTo>
                  <a:pt x="2307" y="410"/>
                </a:lnTo>
                <a:lnTo>
                  <a:pt x="2307" y="411"/>
                </a:lnTo>
                <a:lnTo>
                  <a:pt x="2306" y="411"/>
                </a:lnTo>
                <a:lnTo>
                  <a:pt x="2306" y="413"/>
                </a:lnTo>
                <a:lnTo>
                  <a:pt x="2304" y="411"/>
                </a:lnTo>
                <a:lnTo>
                  <a:pt x="2306" y="410"/>
                </a:lnTo>
                <a:lnTo>
                  <a:pt x="2306" y="408"/>
                </a:lnTo>
                <a:lnTo>
                  <a:pt x="2304" y="408"/>
                </a:lnTo>
                <a:lnTo>
                  <a:pt x="2306" y="407"/>
                </a:lnTo>
                <a:lnTo>
                  <a:pt x="2307" y="406"/>
                </a:lnTo>
                <a:lnTo>
                  <a:pt x="2306" y="404"/>
                </a:lnTo>
                <a:lnTo>
                  <a:pt x="2304" y="403"/>
                </a:lnTo>
                <a:lnTo>
                  <a:pt x="2303" y="402"/>
                </a:lnTo>
                <a:lnTo>
                  <a:pt x="2302" y="400"/>
                </a:lnTo>
                <a:lnTo>
                  <a:pt x="2302" y="399"/>
                </a:lnTo>
                <a:lnTo>
                  <a:pt x="2300" y="398"/>
                </a:lnTo>
                <a:lnTo>
                  <a:pt x="2300" y="396"/>
                </a:lnTo>
                <a:lnTo>
                  <a:pt x="2299" y="396"/>
                </a:lnTo>
                <a:lnTo>
                  <a:pt x="2296" y="393"/>
                </a:lnTo>
                <a:lnTo>
                  <a:pt x="2296" y="392"/>
                </a:lnTo>
                <a:lnTo>
                  <a:pt x="2295" y="392"/>
                </a:lnTo>
                <a:lnTo>
                  <a:pt x="2293" y="391"/>
                </a:lnTo>
                <a:lnTo>
                  <a:pt x="2293" y="389"/>
                </a:lnTo>
                <a:lnTo>
                  <a:pt x="2292" y="388"/>
                </a:lnTo>
                <a:lnTo>
                  <a:pt x="2291" y="389"/>
                </a:lnTo>
                <a:lnTo>
                  <a:pt x="2291" y="391"/>
                </a:lnTo>
                <a:lnTo>
                  <a:pt x="2289" y="392"/>
                </a:lnTo>
                <a:lnTo>
                  <a:pt x="2289" y="391"/>
                </a:lnTo>
                <a:lnTo>
                  <a:pt x="2288" y="391"/>
                </a:lnTo>
                <a:lnTo>
                  <a:pt x="2287" y="392"/>
                </a:lnTo>
                <a:lnTo>
                  <a:pt x="2285" y="391"/>
                </a:lnTo>
                <a:lnTo>
                  <a:pt x="2284" y="392"/>
                </a:lnTo>
                <a:lnTo>
                  <a:pt x="2283" y="393"/>
                </a:lnTo>
                <a:lnTo>
                  <a:pt x="2281" y="393"/>
                </a:lnTo>
                <a:lnTo>
                  <a:pt x="2280" y="393"/>
                </a:lnTo>
                <a:lnTo>
                  <a:pt x="2279" y="395"/>
                </a:lnTo>
                <a:lnTo>
                  <a:pt x="2279" y="393"/>
                </a:lnTo>
                <a:lnTo>
                  <a:pt x="2277" y="393"/>
                </a:lnTo>
                <a:lnTo>
                  <a:pt x="2276" y="395"/>
                </a:lnTo>
                <a:lnTo>
                  <a:pt x="2273" y="395"/>
                </a:lnTo>
                <a:lnTo>
                  <a:pt x="2272" y="396"/>
                </a:lnTo>
                <a:lnTo>
                  <a:pt x="2272" y="398"/>
                </a:lnTo>
                <a:lnTo>
                  <a:pt x="2270" y="399"/>
                </a:lnTo>
                <a:lnTo>
                  <a:pt x="2269" y="400"/>
                </a:lnTo>
                <a:lnTo>
                  <a:pt x="2269" y="400"/>
                </a:lnTo>
                <a:lnTo>
                  <a:pt x="2268" y="402"/>
                </a:lnTo>
                <a:lnTo>
                  <a:pt x="2266" y="402"/>
                </a:lnTo>
                <a:lnTo>
                  <a:pt x="2265" y="402"/>
                </a:lnTo>
                <a:lnTo>
                  <a:pt x="2264" y="402"/>
                </a:lnTo>
                <a:lnTo>
                  <a:pt x="2261" y="402"/>
                </a:lnTo>
                <a:lnTo>
                  <a:pt x="2259" y="402"/>
                </a:lnTo>
                <a:lnTo>
                  <a:pt x="2259" y="403"/>
                </a:lnTo>
                <a:lnTo>
                  <a:pt x="2259" y="406"/>
                </a:lnTo>
                <a:lnTo>
                  <a:pt x="2259" y="407"/>
                </a:lnTo>
                <a:lnTo>
                  <a:pt x="2261" y="407"/>
                </a:lnTo>
                <a:lnTo>
                  <a:pt x="2262" y="407"/>
                </a:lnTo>
                <a:lnTo>
                  <a:pt x="2264" y="407"/>
                </a:lnTo>
                <a:lnTo>
                  <a:pt x="2269" y="404"/>
                </a:lnTo>
                <a:lnTo>
                  <a:pt x="2270" y="403"/>
                </a:lnTo>
                <a:lnTo>
                  <a:pt x="2272" y="403"/>
                </a:lnTo>
                <a:lnTo>
                  <a:pt x="2272" y="402"/>
                </a:lnTo>
                <a:lnTo>
                  <a:pt x="2273" y="402"/>
                </a:lnTo>
                <a:lnTo>
                  <a:pt x="2273" y="400"/>
                </a:lnTo>
                <a:lnTo>
                  <a:pt x="2274" y="399"/>
                </a:lnTo>
                <a:lnTo>
                  <a:pt x="2276" y="400"/>
                </a:lnTo>
                <a:lnTo>
                  <a:pt x="2277" y="400"/>
                </a:lnTo>
                <a:lnTo>
                  <a:pt x="2279" y="400"/>
                </a:lnTo>
                <a:lnTo>
                  <a:pt x="2280" y="400"/>
                </a:lnTo>
                <a:lnTo>
                  <a:pt x="2281" y="400"/>
                </a:lnTo>
                <a:lnTo>
                  <a:pt x="2283" y="399"/>
                </a:lnTo>
                <a:lnTo>
                  <a:pt x="2284" y="399"/>
                </a:lnTo>
                <a:lnTo>
                  <a:pt x="2285" y="399"/>
                </a:lnTo>
                <a:lnTo>
                  <a:pt x="2284" y="396"/>
                </a:lnTo>
                <a:lnTo>
                  <a:pt x="2285" y="396"/>
                </a:lnTo>
                <a:lnTo>
                  <a:pt x="2285" y="395"/>
                </a:lnTo>
                <a:lnTo>
                  <a:pt x="2287" y="395"/>
                </a:lnTo>
                <a:lnTo>
                  <a:pt x="2288" y="396"/>
                </a:lnTo>
                <a:lnTo>
                  <a:pt x="2289" y="395"/>
                </a:lnTo>
                <a:lnTo>
                  <a:pt x="2291" y="395"/>
                </a:lnTo>
                <a:lnTo>
                  <a:pt x="2292" y="396"/>
                </a:lnTo>
                <a:lnTo>
                  <a:pt x="2293" y="396"/>
                </a:lnTo>
                <a:lnTo>
                  <a:pt x="2295" y="396"/>
                </a:lnTo>
                <a:lnTo>
                  <a:pt x="2295" y="398"/>
                </a:lnTo>
                <a:lnTo>
                  <a:pt x="2293" y="398"/>
                </a:lnTo>
                <a:lnTo>
                  <a:pt x="2292" y="398"/>
                </a:lnTo>
                <a:lnTo>
                  <a:pt x="2292" y="399"/>
                </a:lnTo>
                <a:lnTo>
                  <a:pt x="2291" y="399"/>
                </a:lnTo>
                <a:lnTo>
                  <a:pt x="2289" y="400"/>
                </a:lnTo>
                <a:lnTo>
                  <a:pt x="2289" y="402"/>
                </a:lnTo>
                <a:lnTo>
                  <a:pt x="2288" y="402"/>
                </a:lnTo>
                <a:lnTo>
                  <a:pt x="2288" y="403"/>
                </a:lnTo>
                <a:lnTo>
                  <a:pt x="2287" y="403"/>
                </a:lnTo>
                <a:lnTo>
                  <a:pt x="2285" y="403"/>
                </a:lnTo>
                <a:lnTo>
                  <a:pt x="2284" y="402"/>
                </a:lnTo>
                <a:lnTo>
                  <a:pt x="2281" y="403"/>
                </a:lnTo>
                <a:lnTo>
                  <a:pt x="2283" y="406"/>
                </a:lnTo>
                <a:lnTo>
                  <a:pt x="2281" y="406"/>
                </a:lnTo>
                <a:lnTo>
                  <a:pt x="2280" y="403"/>
                </a:lnTo>
                <a:lnTo>
                  <a:pt x="2279" y="403"/>
                </a:lnTo>
                <a:lnTo>
                  <a:pt x="2277" y="404"/>
                </a:lnTo>
                <a:lnTo>
                  <a:pt x="2276" y="404"/>
                </a:lnTo>
                <a:lnTo>
                  <a:pt x="2274" y="404"/>
                </a:lnTo>
                <a:lnTo>
                  <a:pt x="2273" y="404"/>
                </a:lnTo>
                <a:lnTo>
                  <a:pt x="2273" y="406"/>
                </a:lnTo>
                <a:lnTo>
                  <a:pt x="2272" y="406"/>
                </a:lnTo>
                <a:lnTo>
                  <a:pt x="2272" y="408"/>
                </a:lnTo>
                <a:lnTo>
                  <a:pt x="2270" y="408"/>
                </a:lnTo>
                <a:lnTo>
                  <a:pt x="2270" y="406"/>
                </a:lnTo>
                <a:lnTo>
                  <a:pt x="2269" y="407"/>
                </a:lnTo>
                <a:lnTo>
                  <a:pt x="2269" y="407"/>
                </a:lnTo>
                <a:lnTo>
                  <a:pt x="2269" y="408"/>
                </a:lnTo>
                <a:lnTo>
                  <a:pt x="2269" y="410"/>
                </a:lnTo>
                <a:lnTo>
                  <a:pt x="2268" y="410"/>
                </a:lnTo>
                <a:lnTo>
                  <a:pt x="2264" y="411"/>
                </a:lnTo>
                <a:lnTo>
                  <a:pt x="2264" y="413"/>
                </a:lnTo>
                <a:lnTo>
                  <a:pt x="2265" y="413"/>
                </a:lnTo>
                <a:lnTo>
                  <a:pt x="2266" y="414"/>
                </a:lnTo>
                <a:lnTo>
                  <a:pt x="2268" y="415"/>
                </a:lnTo>
                <a:lnTo>
                  <a:pt x="2269" y="417"/>
                </a:lnTo>
                <a:lnTo>
                  <a:pt x="2269" y="418"/>
                </a:lnTo>
                <a:lnTo>
                  <a:pt x="2270" y="418"/>
                </a:lnTo>
                <a:lnTo>
                  <a:pt x="2272" y="418"/>
                </a:lnTo>
                <a:lnTo>
                  <a:pt x="2272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4" y="417"/>
                </a:lnTo>
                <a:lnTo>
                  <a:pt x="2276" y="415"/>
                </a:lnTo>
                <a:lnTo>
                  <a:pt x="2277" y="415"/>
                </a:lnTo>
                <a:lnTo>
                  <a:pt x="2279" y="415"/>
                </a:lnTo>
                <a:lnTo>
                  <a:pt x="2281" y="414"/>
                </a:lnTo>
                <a:lnTo>
                  <a:pt x="2284" y="413"/>
                </a:lnTo>
                <a:lnTo>
                  <a:pt x="2284" y="414"/>
                </a:lnTo>
                <a:lnTo>
                  <a:pt x="2285" y="415"/>
                </a:lnTo>
                <a:lnTo>
                  <a:pt x="2285" y="418"/>
                </a:lnTo>
                <a:lnTo>
                  <a:pt x="2287" y="418"/>
                </a:lnTo>
                <a:lnTo>
                  <a:pt x="2287" y="417"/>
                </a:lnTo>
                <a:lnTo>
                  <a:pt x="2288" y="417"/>
                </a:lnTo>
                <a:lnTo>
                  <a:pt x="2289" y="415"/>
                </a:lnTo>
                <a:lnTo>
                  <a:pt x="2292" y="414"/>
                </a:lnTo>
                <a:lnTo>
                  <a:pt x="2292" y="413"/>
                </a:lnTo>
                <a:lnTo>
                  <a:pt x="2292" y="411"/>
                </a:lnTo>
                <a:lnTo>
                  <a:pt x="2293" y="411"/>
                </a:lnTo>
                <a:lnTo>
                  <a:pt x="2298" y="411"/>
                </a:lnTo>
                <a:lnTo>
                  <a:pt x="2299" y="411"/>
                </a:lnTo>
                <a:lnTo>
                  <a:pt x="2296" y="413"/>
                </a:lnTo>
                <a:lnTo>
                  <a:pt x="2322" y="440"/>
                </a:lnTo>
                <a:lnTo>
                  <a:pt x="2329" y="445"/>
                </a:lnTo>
                <a:lnTo>
                  <a:pt x="2330" y="447"/>
                </a:lnTo>
                <a:lnTo>
                  <a:pt x="2330" y="448"/>
                </a:lnTo>
                <a:lnTo>
                  <a:pt x="2333" y="449"/>
                </a:lnTo>
                <a:lnTo>
                  <a:pt x="2334" y="451"/>
                </a:lnTo>
                <a:lnTo>
                  <a:pt x="2334" y="452"/>
                </a:lnTo>
                <a:lnTo>
                  <a:pt x="2336" y="453"/>
                </a:lnTo>
                <a:lnTo>
                  <a:pt x="2337" y="455"/>
                </a:lnTo>
                <a:lnTo>
                  <a:pt x="2338" y="456"/>
                </a:lnTo>
                <a:lnTo>
                  <a:pt x="2340" y="457"/>
                </a:lnTo>
                <a:lnTo>
                  <a:pt x="2341" y="459"/>
                </a:lnTo>
                <a:lnTo>
                  <a:pt x="2342" y="460"/>
                </a:lnTo>
                <a:lnTo>
                  <a:pt x="2342" y="461"/>
                </a:lnTo>
                <a:lnTo>
                  <a:pt x="2344" y="463"/>
                </a:lnTo>
                <a:lnTo>
                  <a:pt x="2345" y="464"/>
                </a:lnTo>
                <a:lnTo>
                  <a:pt x="2346" y="466"/>
                </a:lnTo>
                <a:lnTo>
                  <a:pt x="2348" y="467"/>
                </a:lnTo>
                <a:lnTo>
                  <a:pt x="2349" y="468"/>
                </a:lnTo>
                <a:lnTo>
                  <a:pt x="2352" y="471"/>
                </a:lnTo>
                <a:lnTo>
                  <a:pt x="2353" y="472"/>
                </a:lnTo>
                <a:lnTo>
                  <a:pt x="2356" y="475"/>
                </a:lnTo>
                <a:lnTo>
                  <a:pt x="2357" y="472"/>
                </a:lnTo>
                <a:lnTo>
                  <a:pt x="2357" y="470"/>
                </a:lnTo>
                <a:lnTo>
                  <a:pt x="2359" y="468"/>
                </a:lnTo>
                <a:lnTo>
                  <a:pt x="2360" y="467"/>
                </a:lnTo>
                <a:lnTo>
                  <a:pt x="2361" y="466"/>
                </a:lnTo>
                <a:lnTo>
                  <a:pt x="2363" y="466"/>
                </a:lnTo>
                <a:lnTo>
                  <a:pt x="2366" y="464"/>
                </a:lnTo>
                <a:lnTo>
                  <a:pt x="2367" y="463"/>
                </a:lnTo>
                <a:lnTo>
                  <a:pt x="2367" y="463"/>
                </a:lnTo>
                <a:lnTo>
                  <a:pt x="2368" y="461"/>
                </a:lnTo>
                <a:lnTo>
                  <a:pt x="2370" y="459"/>
                </a:lnTo>
                <a:lnTo>
                  <a:pt x="2371" y="459"/>
                </a:lnTo>
                <a:lnTo>
                  <a:pt x="2374" y="457"/>
                </a:lnTo>
                <a:lnTo>
                  <a:pt x="2374" y="456"/>
                </a:lnTo>
                <a:lnTo>
                  <a:pt x="2374" y="455"/>
                </a:lnTo>
                <a:lnTo>
                  <a:pt x="2375" y="453"/>
                </a:lnTo>
                <a:lnTo>
                  <a:pt x="2376" y="452"/>
                </a:lnTo>
                <a:lnTo>
                  <a:pt x="2376" y="451"/>
                </a:lnTo>
                <a:lnTo>
                  <a:pt x="2378" y="451"/>
                </a:lnTo>
                <a:lnTo>
                  <a:pt x="2378" y="449"/>
                </a:lnTo>
                <a:lnTo>
                  <a:pt x="2379" y="448"/>
                </a:lnTo>
                <a:lnTo>
                  <a:pt x="2380" y="447"/>
                </a:lnTo>
                <a:lnTo>
                  <a:pt x="2382" y="445"/>
                </a:lnTo>
                <a:lnTo>
                  <a:pt x="2383" y="442"/>
                </a:lnTo>
                <a:lnTo>
                  <a:pt x="2385" y="440"/>
                </a:lnTo>
                <a:lnTo>
                  <a:pt x="2386" y="437"/>
                </a:lnTo>
                <a:lnTo>
                  <a:pt x="2387" y="434"/>
                </a:lnTo>
                <a:lnTo>
                  <a:pt x="2389" y="432"/>
                </a:lnTo>
                <a:lnTo>
                  <a:pt x="2390" y="430"/>
                </a:lnTo>
                <a:lnTo>
                  <a:pt x="2390" y="429"/>
                </a:lnTo>
                <a:lnTo>
                  <a:pt x="2390" y="427"/>
                </a:lnTo>
                <a:lnTo>
                  <a:pt x="2390" y="426"/>
                </a:lnTo>
                <a:lnTo>
                  <a:pt x="2393" y="423"/>
                </a:lnTo>
                <a:lnTo>
                  <a:pt x="2393" y="422"/>
                </a:lnTo>
                <a:lnTo>
                  <a:pt x="2393" y="421"/>
                </a:lnTo>
                <a:lnTo>
                  <a:pt x="2394" y="419"/>
                </a:lnTo>
                <a:lnTo>
                  <a:pt x="2394" y="418"/>
                </a:lnTo>
                <a:lnTo>
                  <a:pt x="2395" y="418"/>
                </a:lnTo>
                <a:lnTo>
                  <a:pt x="2397" y="417"/>
                </a:lnTo>
                <a:lnTo>
                  <a:pt x="2397" y="414"/>
                </a:lnTo>
                <a:lnTo>
                  <a:pt x="2395" y="413"/>
                </a:lnTo>
                <a:close/>
                <a:moveTo>
                  <a:pt x="2401" y="383"/>
                </a:moveTo>
                <a:lnTo>
                  <a:pt x="2400" y="380"/>
                </a:lnTo>
                <a:lnTo>
                  <a:pt x="2395" y="383"/>
                </a:lnTo>
                <a:lnTo>
                  <a:pt x="2397" y="383"/>
                </a:lnTo>
                <a:lnTo>
                  <a:pt x="2390" y="385"/>
                </a:lnTo>
                <a:lnTo>
                  <a:pt x="2394" y="392"/>
                </a:lnTo>
                <a:lnTo>
                  <a:pt x="2394" y="393"/>
                </a:lnTo>
                <a:lnTo>
                  <a:pt x="2395" y="395"/>
                </a:lnTo>
                <a:lnTo>
                  <a:pt x="2397" y="393"/>
                </a:lnTo>
                <a:lnTo>
                  <a:pt x="2398" y="392"/>
                </a:lnTo>
                <a:lnTo>
                  <a:pt x="2400" y="391"/>
                </a:lnTo>
                <a:lnTo>
                  <a:pt x="2398" y="388"/>
                </a:lnTo>
                <a:lnTo>
                  <a:pt x="2401" y="384"/>
                </a:lnTo>
                <a:lnTo>
                  <a:pt x="2401" y="383"/>
                </a:lnTo>
                <a:close/>
                <a:moveTo>
                  <a:pt x="2404" y="324"/>
                </a:moveTo>
                <a:lnTo>
                  <a:pt x="2401" y="323"/>
                </a:lnTo>
                <a:lnTo>
                  <a:pt x="2400" y="323"/>
                </a:lnTo>
                <a:lnTo>
                  <a:pt x="2400" y="321"/>
                </a:lnTo>
                <a:lnTo>
                  <a:pt x="2398" y="321"/>
                </a:lnTo>
                <a:lnTo>
                  <a:pt x="2394" y="319"/>
                </a:lnTo>
                <a:lnTo>
                  <a:pt x="2393" y="317"/>
                </a:lnTo>
                <a:lnTo>
                  <a:pt x="2391" y="317"/>
                </a:lnTo>
                <a:lnTo>
                  <a:pt x="2391" y="316"/>
                </a:lnTo>
                <a:lnTo>
                  <a:pt x="2390" y="316"/>
                </a:lnTo>
                <a:lnTo>
                  <a:pt x="2390" y="317"/>
                </a:lnTo>
                <a:lnTo>
                  <a:pt x="2391" y="321"/>
                </a:lnTo>
                <a:lnTo>
                  <a:pt x="2393" y="324"/>
                </a:lnTo>
                <a:lnTo>
                  <a:pt x="2395" y="332"/>
                </a:lnTo>
                <a:lnTo>
                  <a:pt x="2397" y="332"/>
                </a:lnTo>
                <a:lnTo>
                  <a:pt x="2398" y="331"/>
                </a:lnTo>
                <a:lnTo>
                  <a:pt x="2395" y="324"/>
                </a:lnTo>
                <a:lnTo>
                  <a:pt x="2402" y="325"/>
                </a:lnTo>
                <a:lnTo>
                  <a:pt x="2404" y="324"/>
                </a:lnTo>
                <a:close/>
                <a:moveTo>
                  <a:pt x="2519" y="327"/>
                </a:moveTo>
                <a:lnTo>
                  <a:pt x="2516" y="330"/>
                </a:lnTo>
                <a:lnTo>
                  <a:pt x="2510" y="320"/>
                </a:lnTo>
                <a:lnTo>
                  <a:pt x="2506" y="323"/>
                </a:lnTo>
                <a:lnTo>
                  <a:pt x="2506" y="328"/>
                </a:lnTo>
                <a:lnTo>
                  <a:pt x="2504" y="330"/>
                </a:lnTo>
                <a:lnTo>
                  <a:pt x="2503" y="330"/>
                </a:lnTo>
                <a:lnTo>
                  <a:pt x="2501" y="327"/>
                </a:lnTo>
                <a:lnTo>
                  <a:pt x="2497" y="334"/>
                </a:lnTo>
                <a:lnTo>
                  <a:pt x="2497" y="335"/>
                </a:lnTo>
                <a:lnTo>
                  <a:pt x="2496" y="335"/>
                </a:lnTo>
                <a:lnTo>
                  <a:pt x="2496" y="334"/>
                </a:lnTo>
                <a:lnTo>
                  <a:pt x="2495" y="334"/>
                </a:lnTo>
                <a:lnTo>
                  <a:pt x="2493" y="334"/>
                </a:lnTo>
                <a:lnTo>
                  <a:pt x="2493" y="332"/>
                </a:lnTo>
                <a:lnTo>
                  <a:pt x="2492" y="332"/>
                </a:lnTo>
                <a:lnTo>
                  <a:pt x="2491" y="332"/>
                </a:lnTo>
                <a:lnTo>
                  <a:pt x="2491" y="331"/>
                </a:lnTo>
                <a:lnTo>
                  <a:pt x="2489" y="331"/>
                </a:lnTo>
                <a:lnTo>
                  <a:pt x="2488" y="331"/>
                </a:lnTo>
                <a:lnTo>
                  <a:pt x="2487" y="331"/>
                </a:lnTo>
                <a:lnTo>
                  <a:pt x="2485" y="331"/>
                </a:lnTo>
                <a:lnTo>
                  <a:pt x="2485" y="328"/>
                </a:lnTo>
                <a:lnTo>
                  <a:pt x="2482" y="324"/>
                </a:lnTo>
                <a:lnTo>
                  <a:pt x="2482" y="325"/>
                </a:lnTo>
                <a:lnTo>
                  <a:pt x="2481" y="325"/>
                </a:lnTo>
                <a:lnTo>
                  <a:pt x="2480" y="327"/>
                </a:lnTo>
                <a:lnTo>
                  <a:pt x="2478" y="327"/>
                </a:lnTo>
                <a:lnTo>
                  <a:pt x="2477" y="328"/>
                </a:lnTo>
                <a:lnTo>
                  <a:pt x="2474" y="330"/>
                </a:lnTo>
                <a:lnTo>
                  <a:pt x="2473" y="330"/>
                </a:lnTo>
                <a:lnTo>
                  <a:pt x="2473" y="328"/>
                </a:lnTo>
                <a:lnTo>
                  <a:pt x="2476" y="327"/>
                </a:lnTo>
                <a:lnTo>
                  <a:pt x="2459" y="283"/>
                </a:lnTo>
                <a:lnTo>
                  <a:pt x="2450" y="285"/>
                </a:lnTo>
                <a:lnTo>
                  <a:pt x="2446" y="285"/>
                </a:lnTo>
                <a:lnTo>
                  <a:pt x="2444" y="281"/>
                </a:lnTo>
                <a:lnTo>
                  <a:pt x="2442" y="278"/>
                </a:lnTo>
                <a:lnTo>
                  <a:pt x="2439" y="272"/>
                </a:lnTo>
                <a:lnTo>
                  <a:pt x="2435" y="263"/>
                </a:lnTo>
                <a:lnTo>
                  <a:pt x="2434" y="259"/>
                </a:lnTo>
                <a:lnTo>
                  <a:pt x="2428" y="247"/>
                </a:lnTo>
                <a:lnTo>
                  <a:pt x="2421" y="248"/>
                </a:lnTo>
                <a:lnTo>
                  <a:pt x="2417" y="249"/>
                </a:lnTo>
                <a:lnTo>
                  <a:pt x="2413" y="251"/>
                </a:lnTo>
                <a:lnTo>
                  <a:pt x="2412" y="252"/>
                </a:lnTo>
                <a:lnTo>
                  <a:pt x="2406" y="253"/>
                </a:lnTo>
                <a:lnTo>
                  <a:pt x="2398" y="257"/>
                </a:lnTo>
                <a:lnTo>
                  <a:pt x="2402" y="267"/>
                </a:lnTo>
                <a:lnTo>
                  <a:pt x="2410" y="283"/>
                </a:lnTo>
                <a:lnTo>
                  <a:pt x="2410" y="285"/>
                </a:lnTo>
                <a:lnTo>
                  <a:pt x="2413" y="290"/>
                </a:lnTo>
                <a:lnTo>
                  <a:pt x="2414" y="293"/>
                </a:lnTo>
                <a:lnTo>
                  <a:pt x="2412" y="294"/>
                </a:lnTo>
                <a:lnTo>
                  <a:pt x="2414" y="298"/>
                </a:lnTo>
                <a:lnTo>
                  <a:pt x="2416" y="297"/>
                </a:lnTo>
                <a:lnTo>
                  <a:pt x="2417" y="298"/>
                </a:lnTo>
                <a:lnTo>
                  <a:pt x="2417" y="300"/>
                </a:lnTo>
                <a:lnTo>
                  <a:pt x="2420" y="305"/>
                </a:lnTo>
                <a:lnTo>
                  <a:pt x="2421" y="308"/>
                </a:lnTo>
                <a:lnTo>
                  <a:pt x="2423" y="312"/>
                </a:lnTo>
                <a:lnTo>
                  <a:pt x="2424" y="313"/>
                </a:lnTo>
                <a:lnTo>
                  <a:pt x="2424" y="313"/>
                </a:lnTo>
                <a:lnTo>
                  <a:pt x="2427" y="316"/>
                </a:lnTo>
                <a:lnTo>
                  <a:pt x="2428" y="320"/>
                </a:lnTo>
                <a:lnTo>
                  <a:pt x="2432" y="325"/>
                </a:lnTo>
                <a:lnTo>
                  <a:pt x="2432" y="327"/>
                </a:lnTo>
                <a:lnTo>
                  <a:pt x="2431" y="327"/>
                </a:lnTo>
                <a:lnTo>
                  <a:pt x="2429" y="327"/>
                </a:lnTo>
                <a:lnTo>
                  <a:pt x="2428" y="327"/>
                </a:lnTo>
                <a:lnTo>
                  <a:pt x="2427" y="327"/>
                </a:lnTo>
                <a:lnTo>
                  <a:pt x="2425" y="328"/>
                </a:lnTo>
                <a:lnTo>
                  <a:pt x="2424" y="328"/>
                </a:lnTo>
                <a:lnTo>
                  <a:pt x="2423" y="328"/>
                </a:lnTo>
                <a:lnTo>
                  <a:pt x="2421" y="328"/>
                </a:lnTo>
                <a:lnTo>
                  <a:pt x="2421" y="330"/>
                </a:lnTo>
                <a:lnTo>
                  <a:pt x="2417" y="331"/>
                </a:lnTo>
                <a:lnTo>
                  <a:pt x="2417" y="332"/>
                </a:lnTo>
                <a:lnTo>
                  <a:pt x="2419" y="332"/>
                </a:lnTo>
                <a:lnTo>
                  <a:pt x="2419" y="334"/>
                </a:lnTo>
                <a:lnTo>
                  <a:pt x="2421" y="331"/>
                </a:lnTo>
                <a:lnTo>
                  <a:pt x="2423" y="331"/>
                </a:lnTo>
                <a:lnTo>
                  <a:pt x="2423" y="332"/>
                </a:lnTo>
                <a:lnTo>
                  <a:pt x="2425" y="335"/>
                </a:lnTo>
                <a:lnTo>
                  <a:pt x="2427" y="336"/>
                </a:lnTo>
                <a:lnTo>
                  <a:pt x="2429" y="342"/>
                </a:lnTo>
                <a:lnTo>
                  <a:pt x="2431" y="340"/>
                </a:lnTo>
                <a:lnTo>
                  <a:pt x="2432" y="339"/>
                </a:lnTo>
                <a:lnTo>
                  <a:pt x="2432" y="340"/>
                </a:lnTo>
                <a:lnTo>
                  <a:pt x="2432" y="340"/>
                </a:lnTo>
                <a:lnTo>
                  <a:pt x="2432" y="342"/>
                </a:lnTo>
                <a:lnTo>
                  <a:pt x="2432" y="342"/>
                </a:lnTo>
                <a:lnTo>
                  <a:pt x="2432" y="343"/>
                </a:lnTo>
                <a:lnTo>
                  <a:pt x="2432" y="346"/>
                </a:lnTo>
                <a:lnTo>
                  <a:pt x="2432" y="346"/>
                </a:lnTo>
                <a:lnTo>
                  <a:pt x="2432" y="347"/>
                </a:lnTo>
                <a:lnTo>
                  <a:pt x="2431" y="349"/>
                </a:lnTo>
                <a:lnTo>
                  <a:pt x="2432" y="349"/>
                </a:lnTo>
                <a:lnTo>
                  <a:pt x="2435" y="349"/>
                </a:lnTo>
                <a:lnTo>
                  <a:pt x="2436" y="349"/>
                </a:lnTo>
                <a:lnTo>
                  <a:pt x="2436" y="353"/>
                </a:lnTo>
                <a:lnTo>
                  <a:pt x="2436" y="354"/>
                </a:lnTo>
                <a:lnTo>
                  <a:pt x="2438" y="354"/>
                </a:lnTo>
                <a:lnTo>
                  <a:pt x="2448" y="354"/>
                </a:lnTo>
                <a:lnTo>
                  <a:pt x="2448" y="355"/>
                </a:lnTo>
                <a:lnTo>
                  <a:pt x="2448" y="357"/>
                </a:lnTo>
                <a:lnTo>
                  <a:pt x="2448" y="359"/>
                </a:lnTo>
                <a:lnTo>
                  <a:pt x="2448" y="364"/>
                </a:lnTo>
                <a:lnTo>
                  <a:pt x="2448" y="365"/>
                </a:lnTo>
                <a:lnTo>
                  <a:pt x="2448" y="366"/>
                </a:lnTo>
                <a:lnTo>
                  <a:pt x="2453" y="366"/>
                </a:lnTo>
                <a:lnTo>
                  <a:pt x="2455" y="366"/>
                </a:lnTo>
                <a:lnTo>
                  <a:pt x="2457" y="368"/>
                </a:lnTo>
                <a:lnTo>
                  <a:pt x="2458" y="368"/>
                </a:lnTo>
                <a:lnTo>
                  <a:pt x="2458" y="366"/>
                </a:lnTo>
                <a:lnTo>
                  <a:pt x="2459" y="366"/>
                </a:lnTo>
                <a:lnTo>
                  <a:pt x="2459" y="377"/>
                </a:lnTo>
                <a:lnTo>
                  <a:pt x="2461" y="377"/>
                </a:lnTo>
                <a:lnTo>
                  <a:pt x="2462" y="377"/>
                </a:lnTo>
                <a:lnTo>
                  <a:pt x="2463" y="376"/>
                </a:lnTo>
                <a:lnTo>
                  <a:pt x="2465" y="377"/>
                </a:lnTo>
                <a:lnTo>
                  <a:pt x="2465" y="377"/>
                </a:lnTo>
                <a:lnTo>
                  <a:pt x="2465" y="379"/>
                </a:lnTo>
                <a:lnTo>
                  <a:pt x="2467" y="380"/>
                </a:lnTo>
                <a:lnTo>
                  <a:pt x="2469" y="380"/>
                </a:lnTo>
                <a:lnTo>
                  <a:pt x="2472" y="380"/>
                </a:lnTo>
                <a:lnTo>
                  <a:pt x="2473" y="381"/>
                </a:lnTo>
                <a:lnTo>
                  <a:pt x="2473" y="380"/>
                </a:lnTo>
                <a:lnTo>
                  <a:pt x="2473" y="379"/>
                </a:lnTo>
                <a:lnTo>
                  <a:pt x="2472" y="376"/>
                </a:lnTo>
                <a:lnTo>
                  <a:pt x="2470" y="374"/>
                </a:lnTo>
                <a:lnTo>
                  <a:pt x="2469" y="372"/>
                </a:lnTo>
                <a:lnTo>
                  <a:pt x="2469" y="370"/>
                </a:lnTo>
                <a:lnTo>
                  <a:pt x="2470" y="369"/>
                </a:lnTo>
                <a:lnTo>
                  <a:pt x="2469" y="368"/>
                </a:lnTo>
                <a:lnTo>
                  <a:pt x="2467" y="366"/>
                </a:lnTo>
                <a:lnTo>
                  <a:pt x="2467" y="365"/>
                </a:lnTo>
                <a:lnTo>
                  <a:pt x="2467" y="362"/>
                </a:lnTo>
                <a:lnTo>
                  <a:pt x="2467" y="361"/>
                </a:lnTo>
                <a:lnTo>
                  <a:pt x="2467" y="357"/>
                </a:lnTo>
                <a:lnTo>
                  <a:pt x="2467" y="355"/>
                </a:lnTo>
                <a:lnTo>
                  <a:pt x="2469" y="355"/>
                </a:lnTo>
                <a:lnTo>
                  <a:pt x="2469" y="351"/>
                </a:lnTo>
                <a:lnTo>
                  <a:pt x="2469" y="349"/>
                </a:lnTo>
                <a:lnTo>
                  <a:pt x="2477" y="350"/>
                </a:lnTo>
                <a:lnTo>
                  <a:pt x="2477" y="351"/>
                </a:lnTo>
                <a:lnTo>
                  <a:pt x="2476" y="351"/>
                </a:lnTo>
                <a:lnTo>
                  <a:pt x="2476" y="353"/>
                </a:lnTo>
                <a:lnTo>
                  <a:pt x="2472" y="353"/>
                </a:lnTo>
                <a:lnTo>
                  <a:pt x="2470" y="357"/>
                </a:lnTo>
                <a:lnTo>
                  <a:pt x="2472" y="358"/>
                </a:lnTo>
                <a:lnTo>
                  <a:pt x="2470" y="358"/>
                </a:lnTo>
                <a:lnTo>
                  <a:pt x="2470" y="359"/>
                </a:lnTo>
                <a:lnTo>
                  <a:pt x="2469" y="361"/>
                </a:lnTo>
                <a:lnTo>
                  <a:pt x="2472" y="362"/>
                </a:lnTo>
                <a:lnTo>
                  <a:pt x="2476" y="364"/>
                </a:lnTo>
                <a:lnTo>
                  <a:pt x="2478" y="365"/>
                </a:lnTo>
                <a:lnTo>
                  <a:pt x="2480" y="366"/>
                </a:lnTo>
                <a:lnTo>
                  <a:pt x="2481" y="369"/>
                </a:lnTo>
                <a:lnTo>
                  <a:pt x="2482" y="369"/>
                </a:lnTo>
                <a:lnTo>
                  <a:pt x="2482" y="355"/>
                </a:lnTo>
                <a:lnTo>
                  <a:pt x="2484" y="355"/>
                </a:lnTo>
                <a:lnTo>
                  <a:pt x="2484" y="357"/>
                </a:lnTo>
                <a:lnTo>
                  <a:pt x="2485" y="365"/>
                </a:lnTo>
                <a:lnTo>
                  <a:pt x="2485" y="364"/>
                </a:lnTo>
                <a:lnTo>
                  <a:pt x="2488" y="364"/>
                </a:lnTo>
                <a:lnTo>
                  <a:pt x="2489" y="366"/>
                </a:lnTo>
                <a:lnTo>
                  <a:pt x="2491" y="366"/>
                </a:lnTo>
                <a:lnTo>
                  <a:pt x="2492" y="366"/>
                </a:lnTo>
                <a:lnTo>
                  <a:pt x="2492" y="365"/>
                </a:lnTo>
                <a:lnTo>
                  <a:pt x="2493" y="364"/>
                </a:lnTo>
                <a:lnTo>
                  <a:pt x="2493" y="365"/>
                </a:lnTo>
                <a:lnTo>
                  <a:pt x="2493" y="366"/>
                </a:lnTo>
                <a:lnTo>
                  <a:pt x="2493" y="368"/>
                </a:lnTo>
                <a:lnTo>
                  <a:pt x="2492" y="369"/>
                </a:lnTo>
                <a:lnTo>
                  <a:pt x="2492" y="370"/>
                </a:lnTo>
                <a:lnTo>
                  <a:pt x="2493" y="372"/>
                </a:lnTo>
                <a:lnTo>
                  <a:pt x="2492" y="373"/>
                </a:lnTo>
                <a:lnTo>
                  <a:pt x="2485" y="388"/>
                </a:lnTo>
                <a:lnTo>
                  <a:pt x="2487" y="391"/>
                </a:lnTo>
                <a:lnTo>
                  <a:pt x="2488" y="392"/>
                </a:lnTo>
                <a:lnTo>
                  <a:pt x="2488" y="391"/>
                </a:lnTo>
                <a:lnTo>
                  <a:pt x="2495" y="384"/>
                </a:lnTo>
                <a:lnTo>
                  <a:pt x="2496" y="383"/>
                </a:lnTo>
                <a:lnTo>
                  <a:pt x="2497" y="381"/>
                </a:lnTo>
                <a:lnTo>
                  <a:pt x="2499" y="380"/>
                </a:lnTo>
                <a:lnTo>
                  <a:pt x="2500" y="379"/>
                </a:lnTo>
                <a:lnTo>
                  <a:pt x="2501" y="377"/>
                </a:lnTo>
                <a:lnTo>
                  <a:pt x="2504" y="374"/>
                </a:lnTo>
                <a:lnTo>
                  <a:pt x="2506" y="373"/>
                </a:lnTo>
                <a:lnTo>
                  <a:pt x="2508" y="368"/>
                </a:lnTo>
                <a:lnTo>
                  <a:pt x="2510" y="366"/>
                </a:lnTo>
                <a:lnTo>
                  <a:pt x="2511" y="364"/>
                </a:lnTo>
                <a:lnTo>
                  <a:pt x="2512" y="362"/>
                </a:lnTo>
                <a:lnTo>
                  <a:pt x="2512" y="361"/>
                </a:lnTo>
                <a:lnTo>
                  <a:pt x="2514" y="358"/>
                </a:lnTo>
                <a:lnTo>
                  <a:pt x="2515" y="355"/>
                </a:lnTo>
                <a:lnTo>
                  <a:pt x="2515" y="354"/>
                </a:lnTo>
                <a:lnTo>
                  <a:pt x="2516" y="353"/>
                </a:lnTo>
                <a:lnTo>
                  <a:pt x="2516" y="350"/>
                </a:lnTo>
                <a:lnTo>
                  <a:pt x="2518" y="347"/>
                </a:lnTo>
                <a:lnTo>
                  <a:pt x="2518" y="345"/>
                </a:lnTo>
                <a:lnTo>
                  <a:pt x="2519" y="342"/>
                </a:lnTo>
                <a:lnTo>
                  <a:pt x="2519" y="339"/>
                </a:lnTo>
                <a:lnTo>
                  <a:pt x="2519" y="338"/>
                </a:lnTo>
                <a:lnTo>
                  <a:pt x="2519" y="332"/>
                </a:lnTo>
                <a:lnTo>
                  <a:pt x="2519" y="328"/>
                </a:lnTo>
                <a:lnTo>
                  <a:pt x="2519" y="327"/>
                </a:lnTo>
                <a:close/>
                <a:moveTo>
                  <a:pt x="2525" y="302"/>
                </a:moveTo>
                <a:lnTo>
                  <a:pt x="2533" y="304"/>
                </a:lnTo>
                <a:lnTo>
                  <a:pt x="2540" y="305"/>
                </a:lnTo>
                <a:lnTo>
                  <a:pt x="2549" y="306"/>
                </a:lnTo>
                <a:lnTo>
                  <a:pt x="2549" y="305"/>
                </a:lnTo>
                <a:lnTo>
                  <a:pt x="2549" y="304"/>
                </a:lnTo>
                <a:lnTo>
                  <a:pt x="2549" y="302"/>
                </a:lnTo>
                <a:lnTo>
                  <a:pt x="2548" y="302"/>
                </a:lnTo>
                <a:lnTo>
                  <a:pt x="2548" y="301"/>
                </a:lnTo>
                <a:lnTo>
                  <a:pt x="2546" y="301"/>
                </a:lnTo>
                <a:lnTo>
                  <a:pt x="2546" y="300"/>
                </a:lnTo>
                <a:lnTo>
                  <a:pt x="2544" y="297"/>
                </a:lnTo>
                <a:lnTo>
                  <a:pt x="2538" y="291"/>
                </a:lnTo>
                <a:lnTo>
                  <a:pt x="2538" y="290"/>
                </a:lnTo>
                <a:lnTo>
                  <a:pt x="2545" y="289"/>
                </a:lnTo>
                <a:lnTo>
                  <a:pt x="2546" y="289"/>
                </a:lnTo>
                <a:lnTo>
                  <a:pt x="2549" y="287"/>
                </a:lnTo>
                <a:lnTo>
                  <a:pt x="2552" y="286"/>
                </a:lnTo>
                <a:lnTo>
                  <a:pt x="2556" y="285"/>
                </a:lnTo>
                <a:lnTo>
                  <a:pt x="2557" y="285"/>
                </a:lnTo>
                <a:lnTo>
                  <a:pt x="2563" y="283"/>
                </a:lnTo>
                <a:lnTo>
                  <a:pt x="2561" y="278"/>
                </a:lnTo>
                <a:lnTo>
                  <a:pt x="2559" y="270"/>
                </a:lnTo>
                <a:lnTo>
                  <a:pt x="2554" y="259"/>
                </a:lnTo>
                <a:lnTo>
                  <a:pt x="2550" y="262"/>
                </a:lnTo>
                <a:lnTo>
                  <a:pt x="2546" y="266"/>
                </a:lnTo>
                <a:lnTo>
                  <a:pt x="2541" y="270"/>
                </a:lnTo>
                <a:lnTo>
                  <a:pt x="2531" y="277"/>
                </a:lnTo>
                <a:lnTo>
                  <a:pt x="2526" y="283"/>
                </a:lnTo>
                <a:lnTo>
                  <a:pt x="2525" y="283"/>
                </a:lnTo>
                <a:lnTo>
                  <a:pt x="2525" y="285"/>
                </a:lnTo>
                <a:lnTo>
                  <a:pt x="2523" y="285"/>
                </a:lnTo>
                <a:lnTo>
                  <a:pt x="2523" y="286"/>
                </a:lnTo>
                <a:lnTo>
                  <a:pt x="2521" y="287"/>
                </a:lnTo>
                <a:lnTo>
                  <a:pt x="2521" y="289"/>
                </a:lnTo>
                <a:lnTo>
                  <a:pt x="2518" y="290"/>
                </a:lnTo>
                <a:lnTo>
                  <a:pt x="2516" y="291"/>
                </a:lnTo>
                <a:lnTo>
                  <a:pt x="2515" y="293"/>
                </a:lnTo>
                <a:lnTo>
                  <a:pt x="2514" y="294"/>
                </a:lnTo>
                <a:lnTo>
                  <a:pt x="2514" y="296"/>
                </a:lnTo>
                <a:lnTo>
                  <a:pt x="2515" y="298"/>
                </a:lnTo>
                <a:lnTo>
                  <a:pt x="2515" y="300"/>
                </a:lnTo>
                <a:lnTo>
                  <a:pt x="2516" y="301"/>
                </a:lnTo>
                <a:lnTo>
                  <a:pt x="2516" y="304"/>
                </a:lnTo>
                <a:lnTo>
                  <a:pt x="2519" y="309"/>
                </a:lnTo>
                <a:lnTo>
                  <a:pt x="2521" y="309"/>
                </a:lnTo>
                <a:lnTo>
                  <a:pt x="2522" y="304"/>
                </a:lnTo>
                <a:lnTo>
                  <a:pt x="2522" y="302"/>
                </a:lnTo>
                <a:lnTo>
                  <a:pt x="2525" y="302"/>
                </a:lnTo>
                <a:close/>
                <a:moveTo>
                  <a:pt x="2563" y="311"/>
                </a:moveTo>
                <a:lnTo>
                  <a:pt x="2552" y="313"/>
                </a:lnTo>
                <a:lnTo>
                  <a:pt x="2552" y="316"/>
                </a:lnTo>
                <a:lnTo>
                  <a:pt x="2553" y="317"/>
                </a:lnTo>
                <a:lnTo>
                  <a:pt x="2563" y="315"/>
                </a:lnTo>
                <a:lnTo>
                  <a:pt x="2563" y="313"/>
                </a:lnTo>
                <a:lnTo>
                  <a:pt x="2563" y="311"/>
                </a:lnTo>
                <a:close/>
                <a:moveTo>
                  <a:pt x="2572" y="346"/>
                </a:moveTo>
                <a:lnTo>
                  <a:pt x="2571" y="343"/>
                </a:lnTo>
                <a:lnTo>
                  <a:pt x="2571" y="340"/>
                </a:lnTo>
                <a:lnTo>
                  <a:pt x="2569" y="338"/>
                </a:lnTo>
                <a:lnTo>
                  <a:pt x="2568" y="335"/>
                </a:lnTo>
                <a:lnTo>
                  <a:pt x="2568" y="332"/>
                </a:lnTo>
                <a:lnTo>
                  <a:pt x="2564" y="327"/>
                </a:lnTo>
                <a:lnTo>
                  <a:pt x="2560" y="325"/>
                </a:lnTo>
                <a:lnTo>
                  <a:pt x="2559" y="325"/>
                </a:lnTo>
                <a:lnTo>
                  <a:pt x="2553" y="324"/>
                </a:lnTo>
                <a:lnTo>
                  <a:pt x="2552" y="324"/>
                </a:lnTo>
                <a:lnTo>
                  <a:pt x="2545" y="325"/>
                </a:lnTo>
                <a:lnTo>
                  <a:pt x="2534" y="328"/>
                </a:lnTo>
                <a:lnTo>
                  <a:pt x="2530" y="330"/>
                </a:lnTo>
                <a:lnTo>
                  <a:pt x="2529" y="330"/>
                </a:lnTo>
                <a:lnTo>
                  <a:pt x="2529" y="332"/>
                </a:lnTo>
                <a:lnTo>
                  <a:pt x="2530" y="336"/>
                </a:lnTo>
                <a:lnTo>
                  <a:pt x="2530" y="338"/>
                </a:lnTo>
                <a:lnTo>
                  <a:pt x="2530" y="339"/>
                </a:lnTo>
                <a:lnTo>
                  <a:pt x="2531" y="339"/>
                </a:lnTo>
                <a:lnTo>
                  <a:pt x="2531" y="342"/>
                </a:lnTo>
                <a:lnTo>
                  <a:pt x="2534" y="346"/>
                </a:lnTo>
                <a:lnTo>
                  <a:pt x="2534" y="349"/>
                </a:lnTo>
                <a:lnTo>
                  <a:pt x="2537" y="354"/>
                </a:lnTo>
                <a:lnTo>
                  <a:pt x="2537" y="355"/>
                </a:lnTo>
                <a:lnTo>
                  <a:pt x="2538" y="358"/>
                </a:lnTo>
                <a:lnTo>
                  <a:pt x="2541" y="366"/>
                </a:lnTo>
                <a:lnTo>
                  <a:pt x="2542" y="366"/>
                </a:lnTo>
                <a:lnTo>
                  <a:pt x="2542" y="365"/>
                </a:lnTo>
                <a:lnTo>
                  <a:pt x="2544" y="364"/>
                </a:lnTo>
                <a:lnTo>
                  <a:pt x="2545" y="362"/>
                </a:lnTo>
                <a:lnTo>
                  <a:pt x="2546" y="362"/>
                </a:lnTo>
                <a:lnTo>
                  <a:pt x="2549" y="361"/>
                </a:lnTo>
                <a:lnTo>
                  <a:pt x="2550" y="359"/>
                </a:lnTo>
                <a:lnTo>
                  <a:pt x="2552" y="358"/>
                </a:lnTo>
                <a:lnTo>
                  <a:pt x="2552" y="357"/>
                </a:lnTo>
                <a:lnTo>
                  <a:pt x="2553" y="355"/>
                </a:lnTo>
                <a:lnTo>
                  <a:pt x="2553" y="354"/>
                </a:lnTo>
                <a:lnTo>
                  <a:pt x="2554" y="354"/>
                </a:lnTo>
                <a:lnTo>
                  <a:pt x="2560" y="354"/>
                </a:lnTo>
                <a:lnTo>
                  <a:pt x="2561" y="354"/>
                </a:lnTo>
                <a:lnTo>
                  <a:pt x="2563" y="354"/>
                </a:lnTo>
                <a:lnTo>
                  <a:pt x="2563" y="354"/>
                </a:lnTo>
                <a:lnTo>
                  <a:pt x="2564" y="354"/>
                </a:lnTo>
                <a:lnTo>
                  <a:pt x="2565" y="354"/>
                </a:lnTo>
                <a:lnTo>
                  <a:pt x="2565" y="353"/>
                </a:lnTo>
                <a:lnTo>
                  <a:pt x="2567" y="353"/>
                </a:lnTo>
                <a:lnTo>
                  <a:pt x="2569" y="350"/>
                </a:lnTo>
                <a:lnTo>
                  <a:pt x="2571" y="350"/>
                </a:lnTo>
                <a:lnTo>
                  <a:pt x="2571" y="347"/>
                </a:lnTo>
                <a:lnTo>
                  <a:pt x="2571" y="346"/>
                </a:lnTo>
                <a:lnTo>
                  <a:pt x="2572" y="346"/>
                </a:lnTo>
                <a:close/>
                <a:moveTo>
                  <a:pt x="2579" y="345"/>
                </a:moveTo>
                <a:lnTo>
                  <a:pt x="2576" y="342"/>
                </a:lnTo>
                <a:lnTo>
                  <a:pt x="2575" y="343"/>
                </a:lnTo>
                <a:lnTo>
                  <a:pt x="2575" y="345"/>
                </a:lnTo>
                <a:lnTo>
                  <a:pt x="2575" y="346"/>
                </a:lnTo>
                <a:lnTo>
                  <a:pt x="2578" y="347"/>
                </a:lnTo>
                <a:lnTo>
                  <a:pt x="2579" y="345"/>
                </a:lnTo>
                <a:close/>
                <a:moveTo>
                  <a:pt x="2584" y="338"/>
                </a:moveTo>
                <a:lnTo>
                  <a:pt x="2580" y="327"/>
                </a:lnTo>
                <a:lnTo>
                  <a:pt x="2575" y="330"/>
                </a:lnTo>
                <a:lnTo>
                  <a:pt x="2578" y="335"/>
                </a:lnTo>
                <a:lnTo>
                  <a:pt x="2582" y="340"/>
                </a:lnTo>
                <a:lnTo>
                  <a:pt x="2584" y="338"/>
                </a:lnTo>
                <a:close/>
                <a:moveTo>
                  <a:pt x="884" y="1022"/>
                </a:moveTo>
                <a:lnTo>
                  <a:pt x="885" y="1022"/>
                </a:lnTo>
                <a:lnTo>
                  <a:pt x="886" y="1021"/>
                </a:lnTo>
                <a:lnTo>
                  <a:pt x="884" y="1021"/>
                </a:lnTo>
                <a:lnTo>
                  <a:pt x="884" y="1022"/>
                </a:lnTo>
                <a:close/>
                <a:moveTo>
                  <a:pt x="873" y="1022"/>
                </a:moveTo>
                <a:lnTo>
                  <a:pt x="870" y="1021"/>
                </a:lnTo>
                <a:lnTo>
                  <a:pt x="869" y="1021"/>
                </a:lnTo>
                <a:lnTo>
                  <a:pt x="867" y="1022"/>
                </a:lnTo>
                <a:lnTo>
                  <a:pt x="866" y="1025"/>
                </a:lnTo>
                <a:lnTo>
                  <a:pt x="867" y="1023"/>
                </a:lnTo>
                <a:lnTo>
                  <a:pt x="870" y="1025"/>
                </a:lnTo>
                <a:lnTo>
                  <a:pt x="871" y="1023"/>
                </a:lnTo>
                <a:lnTo>
                  <a:pt x="873" y="1025"/>
                </a:lnTo>
                <a:lnTo>
                  <a:pt x="871" y="1027"/>
                </a:lnTo>
                <a:lnTo>
                  <a:pt x="870" y="1025"/>
                </a:lnTo>
                <a:lnTo>
                  <a:pt x="869" y="1026"/>
                </a:lnTo>
                <a:lnTo>
                  <a:pt x="867" y="1027"/>
                </a:lnTo>
                <a:lnTo>
                  <a:pt x="867" y="1029"/>
                </a:lnTo>
                <a:lnTo>
                  <a:pt x="866" y="1029"/>
                </a:lnTo>
                <a:lnTo>
                  <a:pt x="869" y="1031"/>
                </a:lnTo>
                <a:lnTo>
                  <a:pt x="870" y="1030"/>
                </a:lnTo>
                <a:lnTo>
                  <a:pt x="871" y="1030"/>
                </a:lnTo>
                <a:lnTo>
                  <a:pt x="871" y="1029"/>
                </a:lnTo>
                <a:lnTo>
                  <a:pt x="874" y="1026"/>
                </a:lnTo>
                <a:lnTo>
                  <a:pt x="876" y="1025"/>
                </a:lnTo>
                <a:lnTo>
                  <a:pt x="876" y="1023"/>
                </a:lnTo>
                <a:lnTo>
                  <a:pt x="874" y="1023"/>
                </a:lnTo>
                <a:lnTo>
                  <a:pt x="873" y="1022"/>
                </a:lnTo>
                <a:close/>
                <a:moveTo>
                  <a:pt x="1784" y="1998"/>
                </a:moveTo>
                <a:lnTo>
                  <a:pt x="1782" y="1998"/>
                </a:lnTo>
                <a:lnTo>
                  <a:pt x="1782" y="2000"/>
                </a:lnTo>
                <a:lnTo>
                  <a:pt x="1784" y="2000"/>
                </a:lnTo>
                <a:lnTo>
                  <a:pt x="1785" y="2000"/>
                </a:lnTo>
                <a:lnTo>
                  <a:pt x="1785" y="1998"/>
                </a:lnTo>
                <a:lnTo>
                  <a:pt x="1786" y="1998"/>
                </a:lnTo>
                <a:lnTo>
                  <a:pt x="1786" y="1997"/>
                </a:lnTo>
                <a:lnTo>
                  <a:pt x="1785" y="1997"/>
                </a:lnTo>
                <a:lnTo>
                  <a:pt x="1784" y="1998"/>
                </a:lnTo>
                <a:close/>
                <a:moveTo>
                  <a:pt x="1582" y="2015"/>
                </a:moveTo>
                <a:lnTo>
                  <a:pt x="1582" y="2013"/>
                </a:lnTo>
                <a:lnTo>
                  <a:pt x="1582" y="2013"/>
                </a:lnTo>
                <a:lnTo>
                  <a:pt x="1582" y="2015"/>
                </a:lnTo>
                <a:lnTo>
                  <a:pt x="1582" y="2016"/>
                </a:lnTo>
                <a:lnTo>
                  <a:pt x="1582" y="2016"/>
                </a:lnTo>
                <a:lnTo>
                  <a:pt x="1582" y="2016"/>
                </a:lnTo>
                <a:lnTo>
                  <a:pt x="1582" y="2015"/>
                </a:lnTo>
                <a:close/>
                <a:moveTo>
                  <a:pt x="378" y="1457"/>
                </a:moveTo>
                <a:lnTo>
                  <a:pt x="379" y="1459"/>
                </a:lnTo>
                <a:lnTo>
                  <a:pt x="379" y="1457"/>
                </a:lnTo>
                <a:lnTo>
                  <a:pt x="379" y="1456"/>
                </a:lnTo>
                <a:lnTo>
                  <a:pt x="378" y="1456"/>
                </a:lnTo>
                <a:lnTo>
                  <a:pt x="378" y="1457"/>
                </a:lnTo>
                <a:close/>
                <a:moveTo>
                  <a:pt x="1611" y="2020"/>
                </a:moveTo>
                <a:lnTo>
                  <a:pt x="1610" y="2019"/>
                </a:lnTo>
                <a:lnTo>
                  <a:pt x="1611" y="2016"/>
                </a:lnTo>
                <a:lnTo>
                  <a:pt x="1611" y="2015"/>
                </a:lnTo>
                <a:lnTo>
                  <a:pt x="1610" y="2015"/>
                </a:lnTo>
                <a:lnTo>
                  <a:pt x="1608" y="2016"/>
                </a:lnTo>
                <a:lnTo>
                  <a:pt x="1607" y="2016"/>
                </a:lnTo>
                <a:lnTo>
                  <a:pt x="1608" y="2013"/>
                </a:lnTo>
                <a:lnTo>
                  <a:pt x="1606" y="2013"/>
                </a:lnTo>
                <a:lnTo>
                  <a:pt x="1604" y="2012"/>
                </a:lnTo>
                <a:lnTo>
                  <a:pt x="1603" y="2015"/>
                </a:lnTo>
                <a:lnTo>
                  <a:pt x="1601" y="2013"/>
                </a:lnTo>
                <a:lnTo>
                  <a:pt x="1600" y="2015"/>
                </a:lnTo>
                <a:lnTo>
                  <a:pt x="1600" y="2016"/>
                </a:lnTo>
                <a:lnTo>
                  <a:pt x="1599" y="2016"/>
                </a:lnTo>
                <a:lnTo>
                  <a:pt x="1599" y="2015"/>
                </a:lnTo>
                <a:lnTo>
                  <a:pt x="1600" y="2013"/>
                </a:lnTo>
                <a:lnTo>
                  <a:pt x="1600" y="2012"/>
                </a:lnTo>
                <a:lnTo>
                  <a:pt x="1601" y="2009"/>
                </a:lnTo>
                <a:lnTo>
                  <a:pt x="1603" y="2011"/>
                </a:lnTo>
                <a:lnTo>
                  <a:pt x="1604" y="2011"/>
                </a:lnTo>
                <a:lnTo>
                  <a:pt x="1607" y="2012"/>
                </a:lnTo>
                <a:lnTo>
                  <a:pt x="1607" y="2009"/>
                </a:lnTo>
                <a:lnTo>
                  <a:pt x="1608" y="2005"/>
                </a:lnTo>
                <a:lnTo>
                  <a:pt x="1610" y="2005"/>
                </a:lnTo>
                <a:lnTo>
                  <a:pt x="1611" y="2005"/>
                </a:lnTo>
                <a:lnTo>
                  <a:pt x="1612" y="2003"/>
                </a:lnTo>
                <a:lnTo>
                  <a:pt x="1612" y="2001"/>
                </a:lnTo>
                <a:lnTo>
                  <a:pt x="1612" y="2000"/>
                </a:lnTo>
                <a:lnTo>
                  <a:pt x="1614" y="1998"/>
                </a:lnTo>
                <a:lnTo>
                  <a:pt x="1614" y="1997"/>
                </a:lnTo>
                <a:lnTo>
                  <a:pt x="1614" y="1996"/>
                </a:lnTo>
                <a:lnTo>
                  <a:pt x="1615" y="1996"/>
                </a:lnTo>
                <a:lnTo>
                  <a:pt x="1612" y="1994"/>
                </a:lnTo>
                <a:lnTo>
                  <a:pt x="1612" y="1993"/>
                </a:lnTo>
                <a:lnTo>
                  <a:pt x="1615" y="1994"/>
                </a:lnTo>
                <a:lnTo>
                  <a:pt x="1615" y="1994"/>
                </a:lnTo>
                <a:lnTo>
                  <a:pt x="1615" y="1993"/>
                </a:lnTo>
                <a:lnTo>
                  <a:pt x="1616" y="1990"/>
                </a:lnTo>
                <a:lnTo>
                  <a:pt x="1618" y="1990"/>
                </a:lnTo>
                <a:lnTo>
                  <a:pt x="1618" y="1993"/>
                </a:lnTo>
                <a:lnTo>
                  <a:pt x="1619" y="1994"/>
                </a:lnTo>
                <a:lnTo>
                  <a:pt x="1622" y="1994"/>
                </a:lnTo>
                <a:lnTo>
                  <a:pt x="1623" y="1996"/>
                </a:lnTo>
                <a:lnTo>
                  <a:pt x="1626" y="1996"/>
                </a:lnTo>
                <a:lnTo>
                  <a:pt x="1627" y="1997"/>
                </a:lnTo>
                <a:lnTo>
                  <a:pt x="1627" y="2000"/>
                </a:lnTo>
                <a:lnTo>
                  <a:pt x="1626" y="2003"/>
                </a:lnTo>
                <a:lnTo>
                  <a:pt x="1625" y="2005"/>
                </a:lnTo>
                <a:lnTo>
                  <a:pt x="1625" y="2007"/>
                </a:lnTo>
                <a:lnTo>
                  <a:pt x="1622" y="2007"/>
                </a:lnTo>
                <a:lnTo>
                  <a:pt x="1621" y="2005"/>
                </a:lnTo>
                <a:lnTo>
                  <a:pt x="1621" y="2007"/>
                </a:lnTo>
                <a:lnTo>
                  <a:pt x="1621" y="2009"/>
                </a:lnTo>
                <a:lnTo>
                  <a:pt x="1619" y="2011"/>
                </a:lnTo>
                <a:lnTo>
                  <a:pt x="1621" y="2011"/>
                </a:lnTo>
                <a:lnTo>
                  <a:pt x="1622" y="2011"/>
                </a:lnTo>
                <a:lnTo>
                  <a:pt x="1621" y="2015"/>
                </a:lnTo>
                <a:lnTo>
                  <a:pt x="1619" y="2016"/>
                </a:lnTo>
                <a:lnTo>
                  <a:pt x="1619" y="2018"/>
                </a:lnTo>
                <a:lnTo>
                  <a:pt x="1618" y="2016"/>
                </a:lnTo>
                <a:lnTo>
                  <a:pt x="1615" y="2016"/>
                </a:lnTo>
                <a:lnTo>
                  <a:pt x="1615" y="2016"/>
                </a:lnTo>
                <a:lnTo>
                  <a:pt x="1614" y="2018"/>
                </a:lnTo>
                <a:lnTo>
                  <a:pt x="1612" y="2018"/>
                </a:lnTo>
                <a:lnTo>
                  <a:pt x="1611" y="2020"/>
                </a:lnTo>
                <a:close/>
                <a:moveTo>
                  <a:pt x="1614" y="2015"/>
                </a:moveTo>
                <a:lnTo>
                  <a:pt x="1615" y="2015"/>
                </a:lnTo>
                <a:lnTo>
                  <a:pt x="1616" y="2016"/>
                </a:lnTo>
                <a:lnTo>
                  <a:pt x="1616" y="2013"/>
                </a:lnTo>
                <a:lnTo>
                  <a:pt x="1615" y="2012"/>
                </a:lnTo>
                <a:lnTo>
                  <a:pt x="1615" y="2012"/>
                </a:lnTo>
                <a:lnTo>
                  <a:pt x="1614" y="2015"/>
                </a:lnTo>
                <a:close/>
                <a:moveTo>
                  <a:pt x="1611" y="2011"/>
                </a:moveTo>
                <a:lnTo>
                  <a:pt x="1612" y="2011"/>
                </a:lnTo>
                <a:lnTo>
                  <a:pt x="1614" y="2009"/>
                </a:lnTo>
                <a:lnTo>
                  <a:pt x="1614" y="2008"/>
                </a:lnTo>
                <a:lnTo>
                  <a:pt x="1612" y="2007"/>
                </a:lnTo>
                <a:lnTo>
                  <a:pt x="1611" y="2011"/>
                </a:lnTo>
                <a:lnTo>
                  <a:pt x="1610" y="2009"/>
                </a:lnTo>
                <a:lnTo>
                  <a:pt x="1608" y="2012"/>
                </a:lnTo>
                <a:lnTo>
                  <a:pt x="1610" y="2013"/>
                </a:lnTo>
                <a:lnTo>
                  <a:pt x="1611" y="2011"/>
                </a:lnTo>
                <a:close/>
                <a:moveTo>
                  <a:pt x="1940" y="1872"/>
                </a:moveTo>
                <a:lnTo>
                  <a:pt x="1939" y="1871"/>
                </a:lnTo>
                <a:lnTo>
                  <a:pt x="1939" y="1873"/>
                </a:lnTo>
                <a:lnTo>
                  <a:pt x="1940" y="1872"/>
                </a:lnTo>
                <a:close/>
                <a:moveTo>
                  <a:pt x="1460" y="1939"/>
                </a:moveTo>
                <a:lnTo>
                  <a:pt x="1461" y="1940"/>
                </a:lnTo>
                <a:lnTo>
                  <a:pt x="1457" y="1941"/>
                </a:lnTo>
                <a:lnTo>
                  <a:pt x="1457" y="1943"/>
                </a:lnTo>
                <a:lnTo>
                  <a:pt x="1457" y="1944"/>
                </a:lnTo>
                <a:lnTo>
                  <a:pt x="1459" y="1943"/>
                </a:lnTo>
                <a:lnTo>
                  <a:pt x="1461" y="1941"/>
                </a:lnTo>
                <a:lnTo>
                  <a:pt x="1463" y="1941"/>
                </a:lnTo>
                <a:lnTo>
                  <a:pt x="1463" y="1940"/>
                </a:lnTo>
                <a:lnTo>
                  <a:pt x="1461" y="1939"/>
                </a:lnTo>
                <a:lnTo>
                  <a:pt x="1461" y="1937"/>
                </a:lnTo>
                <a:lnTo>
                  <a:pt x="1460" y="1935"/>
                </a:lnTo>
                <a:lnTo>
                  <a:pt x="1459" y="1933"/>
                </a:lnTo>
                <a:lnTo>
                  <a:pt x="1460" y="1937"/>
                </a:lnTo>
                <a:lnTo>
                  <a:pt x="1460" y="1939"/>
                </a:lnTo>
                <a:close/>
                <a:moveTo>
                  <a:pt x="1778" y="2003"/>
                </a:moveTo>
                <a:lnTo>
                  <a:pt x="1778" y="2003"/>
                </a:lnTo>
                <a:lnTo>
                  <a:pt x="1778" y="2004"/>
                </a:lnTo>
                <a:lnTo>
                  <a:pt x="1777" y="2004"/>
                </a:lnTo>
                <a:lnTo>
                  <a:pt x="1777" y="2005"/>
                </a:lnTo>
                <a:lnTo>
                  <a:pt x="1778" y="2005"/>
                </a:lnTo>
                <a:lnTo>
                  <a:pt x="1778" y="2005"/>
                </a:lnTo>
                <a:lnTo>
                  <a:pt x="1780" y="2007"/>
                </a:lnTo>
                <a:lnTo>
                  <a:pt x="1781" y="2007"/>
                </a:lnTo>
                <a:lnTo>
                  <a:pt x="1782" y="2007"/>
                </a:lnTo>
                <a:lnTo>
                  <a:pt x="1781" y="2003"/>
                </a:lnTo>
                <a:lnTo>
                  <a:pt x="1780" y="2003"/>
                </a:lnTo>
                <a:lnTo>
                  <a:pt x="1780" y="2001"/>
                </a:lnTo>
                <a:lnTo>
                  <a:pt x="1778" y="2001"/>
                </a:lnTo>
                <a:lnTo>
                  <a:pt x="1778" y="2003"/>
                </a:lnTo>
                <a:close/>
                <a:moveTo>
                  <a:pt x="930" y="1284"/>
                </a:moveTo>
                <a:lnTo>
                  <a:pt x="931" y="1284"/>
                </a:lnTo>
                <a:lnTo>
                  <a:pt x="931" y="1283"/>
                </a:lnTo>
                <a:lnTo>
                  <a:pt x="930" y="1283"/>
                </a:lnTo>
                <a:lnTo>
                  <a:pt x="929" y="1283"/>
                </a:lnTo>
                <a:lnTo>
                  <a:pt x="929" y="1284"/>
                </a:lnTo>
                <a:lnTo>
                  <a:pt x="929" y="1286"/>
                </a:lnTo>
                <a:lnTo>
                  <a:pt x="929" y="1288"/>
                </a:lnTo>
                <a:lnTo>
                  <a:pt x="931" y="1287"/>
                </a:lnTo>
                <a:lnTo>
                  <a:pt x="930" y="1284"/>
                </a:lnTo>
                <a:close/>
                <a:moveTo>
                  <a:pt x="1849" y="1862"/>
                </a:moveTo>
                <a:lnTo>
                  <a:pt x="1849" y="1865"/>
                </a:lnTo>
                <a:lnTo>
                  <a:pt x="1849" y="1868"/>
                </a:lnTo>
                <a:lnTo>
                  <a:pt x="1846" y="1867"/>
                </a:lnTo>
                <a:lnTo>
                  <a:pt x="1846" y="1865"/>
                </a:lnTo>
                <a:lnTo>
                  <a:pt x="1845" y="1864"/>
                </a:lnTo>
                <a:lnTo>
                  <a:pt x="1845" y="1862"/>
                </a:lnTo>
                <a:lnTo>
                  <a:pt x="1843" y="1862"/>
                </a:lnTo>
                <a:lnTo>
                  <a:pt x="1842" y="1864"/>
                </a:lnTo>
                <a:lnTo>
                  <a:pt x="1841" y="1864"/>
                </a:lnTo>
                <a:lnTo>
                  <a:pt x="1841" y="1865"/>
                </a:lnTo>
                <a:lnTo>
                  <a:pt x="1842" y="1867"/>
                </a:lnTo>
                <a:lnTo>
                  <a:pt x="1842" y="1868"/>
                </a:lnTo>
                <a:lnTo>
                  <a:pt x="1842" y="1869"/>
                </a:lnTo>
                <a:lnTo>
                  <a:pt x="1843" y="1871"/>
                </a:lnTo>
                <a:lnTo>
                  <a:pt x="1843" y="1869"/>
                </a:lnTo>
                <a:lnTo>
                  <a:pt x="1846" y="1869"/>
                </a:lnTo>
                <a:lnTo>
                  <a:pt x="1846" y="1871"/>
                </a:lnTo>
                <a:lnTo>
                  <a:pt x="1846" y="1872"/>
                </a:lnTo>
                <a:lnTo>
                  <a:pt x="1846" y="1873"/>
                </a:lnTo>
                <a:lnTo>
                  <a:pt x="1848" y="1875"/>
                </a:lnTo>
                <a:lnTo>
                  <a:pt x="1849" y="1875"/>
                </a:lnTo>
                <a:lnTo>
                  <a:pt x="1850" y="1875"/>
                </a:lnTo>
                <a:lnTo>
                  <a:pt x="1853" y="1875"/>
                </a:lnTo>
                <a:lnTo>
                  <a:pt x="1853" y="1873"/>
                </a:lnTo>
                <a:lnTo>
                  <a:pt x="1853" y="1871"/>
                </a:lnTo>
                <a:lnTo>
                  <a:pt x="1853" y="1869"/>
                </a:lnTo>
                <a:lnTo>
                  <a:pt x="1853" y="1868"/>
                </a:lnTo>
                <a:lnTo>
                  <a:pt x="1850" y="1868"/>
                </a:lnTo>
                <a:lnTo>
                  <a:pt x="1850" y="1867"/>
                </a:lnTo>
                <a:lnTo>
                  <a:pt x="1850" y="1864"/>
                </a:lnTo>
                <a:lnTo>
                  <a:pt x="1853" y="1864"/>
                </a:lnTo>
                <a:lnTo>
                  <a:pt x="1853" y="1862"/>
                </a:lnTo>
                <a:lnTo>
                  <a:pt x="1853" y="1861"/>
                </a:lnTo>
                <a:lnTo>
                  <a:pt x="1853" y="1860"/>
                </a:lnTo>
                <a:lnTo>
                  <a:pt x="1850" y="1860"/>
                </a:lnTo>
                <a:lnTo>
                  <a:pt x="1850" y="1858"/>
                </a:lnTo>
                <a:lnTo>
                  <a:pt x="1849" y="1861"/>
                </a:lnTo>
                <a:lnTo>
                  <a:pt x="1849" y="1862"/>
                </a:lnTo>
                <a:close/>
                <a:moveTo>
                  <a:pt x="1815" y="1819"/>
                </a:moveTo>
                <a:lnTo>
                  <a:pt x="1815" y="1819"/>
                </a:lnTo>
                <a:lnTo>
                  <a:pt x="1814" y="1819"/>
                </a:lnTo>
                <a:lnTo>
                  <a:pt x="1812" y="1819"/>
                </a:lnTo>
                <a:lnTo>
                  <a:pt x="1812" y="1819"/>
                </a:lnTo>
                <a:lnTo>
                  <a:pt x="1814" y="1819"/>
                </a:lnTo>
                <a:lnTo>
                  <a:pt x="1815" y="1819"/>
                </a:lnTo>
                <a:close/>
                <a:moveTo>
                  <a:pt x="1853" y="1838"/>
                </a:moveTo>
                <a:lnTo>
                  <a:pt x="1853" y="1839"/>
                </a:lnTo>
                <a:lnTo>
                  <a:pt x="1850" y="1837"/>
                </a:lnTo>
                <a:lnTo>
                  <a:pt x="1849" y="1834"/>
                </a:lnTo>
                <a:lnTo>
                  <a:pt x="1848" y="1834"/>
                </a:lnTo>
                <a:lnTo>
                  <a:pt x="1845" y="1835"/>
                </a:lnTo>
                <a:lnTo>
                  <a:pt x="1843" y="1834"/>
                </a:lnTo>
                <a:lnTo>
                  <a:pt x="1843" y="1834"/>
                </a:lnTo>
                <a:lnTo>
                  <a:pt x="1843" y="1835"/>
                </a:lnTo>
                <a:lnTo>
                  <a:pt x="1843" y="1835"/>
                </a:lnTo>
                <a:lnTo>
                  <a:pt x="1845" y="1837"/>
                </a:lnTo>
                <a:lnTo>
                  <a:pt x="1845" y="1838"/>
                </a:lnTo>
                <a:lnTo>
                  <a:pt x="1848" y="1839"/>
                </a:lnTo>
                <a:lnTo>
                  <a:pt x="1849" y="1841"/>
                </a:lnTo>
                <a:lnTo>
                  <a:pt x="1846" y="1845"/>
                </a:lnTo>
                <a:lnTo>
                  <a:pt x="1848" y="1845"/>
                </a:lnTo>
                <a:lnTo>
                  <a:pt x="1848" y="1846"/>
                </a:lnTo>
                <a:lnTo>
                  <a:pt x="1850" y="1846"/>
                </a:lnTo>
                <a:lnTo>
                  <a:pt x="1850" y="1848"/>
                </a:lnTo>
                <a:lnTo>
                  <a:pt x="1850" y="1850"/>
                </a:lnTo>
                <a:lnTo>
                  <a:pt x="1850" y="1852"/>
                </a:lnTo>
                <a:lnTo>
                  <a:pt x="1850" y="1853"/>
                </a:lnTo>
                <a:lnTo>
                  <a:pt x="1848" y="1853"/>
                </a:lnTo>
                <a:lnTo>
                  <a:pt x="1848" y="1854"/>
                </a:lnTo>
                <a:lnTo>
                  <a:pt x="1848" y="1857"/>
                </a:lnTo>
                <a:lnTo>
                  <a:pt x="1850" y="1857"/>
                </a:lnTo>
                <a:lnTo>
                  <a:pt x="1850" y="1858"/>
                </a:lnTo>
                <a:lnTo>
                  <a:pt x="1852" y="1856"/>
                </a:lnTo>
                <a:lnTo>
                  <a:pt x="1852" y="1854"/>
                </a:lnTo>
                <a:lnTo>
                  <a:pt x="1852" y="1852"/>
                </a:lnTo>
                <a:lnTo>
                  <a:pt x="1852" y="1850"/>
                </a:lnTo>
                <a:lnTo>
                  <a:pt x="1854" y="1850"/>
                </a:lnTo>
                <a:lnTo>
                  <a:pt x="1854" y="1849"/>
                </a:lnTo>
                <a:lnTo>
                  <a:pt x="1854" y="1848"/>
                </a:lnTo>
                <a:lnTo>
                  <a:pt x="1858" y="1848"/>
                </a:lnTo>
                <a:lnTo>
                  <a:pt x="1858" y="1846"/>
                </a:lnTo>
                <a:lnTo>
                  <a:pt x="1858" y="1845"/>
                </a:lnTo>
                <a:lnTo>
                  <a:pt x="1854" y="1845"/>
                </a:lnTo>
                <a:lnTo>
                  <a:pt x="1854" y="1843"/>
                </a:lnTo>
                <a:lnTo>
                  <a:pt x="1853" y="1841"/>
                </a:lnTo>
                <a:lnTo>
                  <a:pt x="1854" y="1841"/>
                </a:lnTo>
                <a:lnTo>
                  <a:pt x="1854" y="1839"/>
                </a:lnTo>
                <a:lnTo>
                  <a:pt x="1854" y="1838"/>
                </a:lnTo>
                <a:lnTo>
                  <a:pt x="1853" y="1838"/>
                </a:lnTo>
                <a:close/>
                <a:moveTo>
                  <a:pt x="1780" y="2000"/>
                </a:moveTo>
                <a:lnTo>
                  <a:pt x="1780" y="2001"/>
                </a:lnTo>
                <a:lnTo>
                  <a:pt x="1781" y="2001"/>
                </a:lnTo>
                <a:lnTo>
                  <a:pt x="1782" y="2001"/>
                </a:lnTo>
                <a:lnTo>
                  <a:pt x="1782" y="2000"/>
                </a:lnTo>
                <a:lnTo>
                  <a:pt x="1781" y="2000"/>
                </a:lnTo>
                <a:lnTo>
                  <a:pt x="1780" y="2000"/>
                </a:lnTo>
                <a:close/>
                <a:moveTo>
                  <a:pt x="1848" y="1918"/>
                </a:moveTo>
                <a:lnTo>
                  <a:pt x="1849" y="1918"/>
                </a:lnTo>
                <a:lnTo>
                  <a:pt x="1849" y="1918"/>
                </a:lnTo>
                <a:lnTo>
                  <a:pt x="1849" y="1917"/>
                </a:lnTo>
                <a:lnTo>
                  <a:pt x="1845" y="1916"/>
                </a:lnTo>
                <a:lnTo>
                  <a:pt x="1845" y="1917"/>
                </a:lnTo>
                <a:lnTo>
                  <a:pt x="1848" y="1918"/>
                </a:lnTo>
                <a:close/>
                <a:moveTo>
                  <a:pt x="914" y="1501"/>
                </a:moveTo>
                <a:lnTo>
                  <a:pt x="912" y="1501"/>
                </a:lnTo>
                <a:lnTo>
                  <a:pt x="912" y="1503"/>
                </a:lnTo>
                <a:lnTo>
                  <a:pt x="914" y="1502"/>
                </a:lnTo>
                <a:lnTo>
                  <a:pt x="914" y="1501"/>
                </a:lnTo>
                <a:close/>
                <a:moveTo>
                  <a:pt x="927" y="1441"/>
                </a:moveTo>
                <a:lnTo>
                  <a:pt x="927" y="1439"/>
                </a:lnTo>
                <a:lnTo>
                  <a:pt x="929" y="1439"/>
                </a:lnTo>
                <a:lnTo>
                  <a:pt x="929" y="1438"/>
                </a:lnTo>
                <a:lnTo>
                  <a:pt x="929" y="1437"/>
                </a:lnTo>
                <a:lnTo>
                  <a:pt x="929" y="1437"/>
                </a:lnTo>
                <a:lnTo>
                  <a:pt x="929" y="1435"/>
                </a:lnTo>
                <a:lnTo>
                  <a:pt x="929" y="1435"/>
                </a:lnTo>
                <a:lnTo>
                  <a:pt x="929" y="1431"/>
                </a:lnTo>
                <a:lnTo>
                  <a:pt x="927" y="1431"/>
                </a:lnTo>
                <a:lnTo>
                  <a:pt x="926" y="1434"/>
                </a:lnTo>
                <a:lnTo>
                  <a:pt x="926" y="1435"/>
                </a:lnTo>
                <a:lnTo>
                  <a:pt x="926" y="1437"/>
                </a:lnTo>
                <a:lnTo>
                  <a:pt x="926" y="1438"/>
                </a:lnTo>
                <a:lnTo>
                  <a:pt x="926" y="1439"/>
                </a:lnTo>
                <a:lnTo>
                  <a:pt x="924" y="1439"/>
                </a:lnTo>
                <a:lnTo>
                  <a:pt x="923" y="1439"/>
                </a:lnTo>
                <a:lnTo>
                  <a:pt x="923" y="1441"/>
                </a:lnTo>
                <a:lnTo>
                  <a:pt x="926" y="1441"/>
                </a:lnTo>
                <a:lnTo>
                  <a:pt x="927" y="1441"/>
                </a:lnTo>
                <a:close/>
                <a:moveTo>
                  <a:pt x="1596" y="1979"/>
                </a:moveTo>
                <a:lnTo>
                  <a:pt x="1597" y="1978"/>
                </a:lnTo>
                <a:lnTo>
                  <a:pt x="1597" y="1975"/>
                </a:lnTo>
                <a:lnTo>
                  <a:pt x="1596" y="1977"/>
                </a:lnTo>
                <a:lnTo>
                  <a:pt x="1596" y="1979"/>
                </a:lnTo>
                <a:close/>
                <a:moveTo>
                  <a:pt x="945" y="1269"/>
                </a:moveTo>
                <a:lnTo>
                  <a:pt x="945" y="1271"/>
                </a:lnTo>
                <a:lnTo>
                  <a:pt x="945" y="1272"/>
                </a:lnTo>
                <a:lnTo>
                  <a:pt x="946" y="1272"/>
                </a:lnTo>
                <a:lnTo>
                  <a:pt x="946" y="1274"/>
                </a:lnTo>
                <a:lnTo>
                  <a:pt x="948" y="1274"/>
                </a:lnTo>
                <a:lnTo>
                  <a:pt x="948" y="1275"/>
                </a:lnTo>
                <a:lnTo>
                  <a:pt x="949" y="1276"/>
                </a:lnTo>
                <a:lnTo>
                  <a:pt x="950" y="1276"/>
                </a:lnTo>
                <a:lnTo>
                  <a:pt x="950" y="1275"/>
                </a:lnTo>
                <a:lnTo>
                  <a:pt x="949" y="1275"/>
                </a:lnTo>
                <a:lnTo>
                  <a:pt x="950" y="1272"/>
                </a:lnTo>
                <a:lnTo>
                  <a:pt x="950" y="1271"/>
                </a:lnTo>
                <a:lnTo>
                  <a:pt x="948" y="1271"/>
                </a:lnTo>
                <a:lnTo>
                  <a:pt x="946" y="1269"/>
                </a:lnTo>
                <a:lnTo>
                  <a:pt x="948" y="1269"/>
                </a:lnTo>
                <a:lnTo>
                  <a:pt x="948" y="1268"/>
                </a:lnTo>
                <a:lnTo>
                  <a:pt x="946" y="1268"/>
                </a:lnTo>
                <a:lnTo>
                  <a:pt x="948" y="1265"/>
                </a:lnTo>
                <a:lnTo>
                  <a:pt x="946" y="1264"/>
                </a:lnTo>
                <a:lnTo>
                  <a:pt x="945" y="1264"/>
                </a:lnTo>
                <a:lnTo>
                  <a:pt x="944" y="1265"/>
                </a:lnTo>
                <a:lnTo>
                  <a:pt x="944" y="1267"/>
                </a:lnTo>
                <a:lnTo>
                  <a:pt x="942" y="1269"/>
                </a:lnTo>
                <a:lnTo>
                  <a:pt x="944" y="1269"/>
                </a:lnTo>
                <a:lnTo>
                  <a:pt x="945" y="1269"/>
                </a:lnTo>
                <a:close/>
                <a:moveTo>
                  <a:pt x="992" y="1537"/>
                </a:moveTo>
                <a:lnTo>
                  <a:pt x="994" y="1537"/>
                </a:lnTo>
                <a:lnTo>
                  <a:pt x="994" y="1536"/>
                </a:lnTo>
                <a:lnTo>
                  <a:pt x="992" y="1529"/>
                </a:lnTo>
                <a:lnTo>
                  <a:pt x="994" y="1525"/>
                </a:lnTo>
                <a:lnTo>
                  <a:pt x="992" y="1525"/>
                </a:lnTo>
                <a:lnTo>
                  <a:pt x="991" y="1525"/>
                </a:lnTo>
                <a:lnTo>
                  <a:pt x="991" y="1529"/>
                </a:lnTo>
                <a:lnTo>
                  <a:pt x="990" y="1529"/>
                </a:lnTo>
                <a:lnTo>
                  <a:pt x="991" y="1532"/>
                </a:lnTo>
                <a:lnTo>
                  <a:pt x="991" y="1536"/>
                </a:lnTo>
                <a:lnTo>
                  <a:pt x="988" y="1537"/>
                </a:lnTo>
                <a:lnTo>
                  <a:pt x="990" y="1537"/>
                </a:lnTo>
                <a:lnTo>
                  <a:pt x="992" y="1537"/>
                </a:lnTo>
                <a:close/>
                <a:moveTo>
                  <a:pt x="873" y="1161"/>
                </a:moveTo>
                <a:lnTo>
                  <a:pt x="874" y="1162"/>
                </a:lnTo>
                <a:lnTo>
                  <a:pt x="874" y="1161"/>
                </a:lnTo>
                <a:lnTo>
                  <a:pt x="873" y="1161"/>
                </a:lnTo>
                <a:close/>
                <a:moveTo>
                  <a:pt x="1093" y="1569"/>
                </a:moveTo>
                <a:lnTo>
                  <a:pt x="1092" y="1569"/>
                </a:lnTo>
                <a:lnTo>
                  <a:pt x="1092" y="1570"/>
                </a:lnTo>
                <a:lnTo>
                  <a:pt x="1092" y="1571"/>
                </a:lnTo>
                <a:lnTo>
                  <a:pt x="1090" y="1570"/>
                </a:lnTo>
                <a:lnTo>
                  <a:pt x="1089" y="1570"/>
                </a:lnTo>
                <a:lnTo>
                  <a:pt x="1089" y="1571"/>
                </a:lnTo>
                <a:lnTo>
                  <a:pt x="1092" y="1573"/>
                </a:lnTo>
                <a:lnTo>
                  <a:pt x="1092" y="1571"/>
                </a:lnTo>
                <a:lnTo>
                  <a:pt x="1094" y="1573"/>
                </a:lnTo>
                <a:lnTo>
                  <a:pt x="1094" y="1570"/>
                </a:lnTo>
                <a:lnTo>
                  <a:pt x="1094" y="1569"/>
                </a:lnTo>
                <a:lnTo>
                  <a:pt x="1093" y="1569"/>
                </a:lnTo>
                <a:close/>
                <a:moveTo>
                  <a:pt x="1607" y="1981"/>
                </a:moveTo>
                <a:lnTo>
                  <a:pt x="1608" y="1982"/>
                </a:lnTo>
                <a:lnTo>
                  <a:pt x="1611" y="1982"/>
                </a:lnTo>
                <a:lnTo>
                  <a:pt x="1612" y="1984"/>
                </a:lnTo>
                <a:lnTo>
                  <a:pt x="1615" y="1984"/>
                </a:lnTo>
                <a:lnTo>
                  <a:pt x="1614" y="1985"/>
                </a:lnTo>
                <a:lnTo>
                  <a:pt x="1612" y="1984"/>
                </a:lnTo>
                <a:lnTo>
                  <a:pt x="1611" y="1984"/>
                </a:lnTo>
                <a:lnTo>
                  <a:pt x="1610" y="1984"/>
                </a:lnTo>
                <a:lnTo>
                  <a:pt x="1610" y="1986"/>
                </a:lnTo>
                <a:lnTo>
                  <a:pt x="1607" y="1985"/>
                </a:lnTo>
                <a:lnTo>
                  <a:pt x="1604" y="1984"/>
                </a:lnTo>
                <a:lnTo>
                  <a:pt x="1606" y="1984"/>
                </a:lnTo>
                <a:lnTo>
                  <a:pt x="1603" y="1982"/>
                </a:lnTo>
                <a:lnTo>
                  <a:pt x="1601" y="1981"/>
                </a:lnTo>
                <a:lnTo>
                  <a:pt x="1600" y="1984"/>
                </a:lnTo>
                <a:lnTo>
                  <a:pt x="1597" y="1982"/>
                </a:lnTo>
                <a:lnTo>
                  <a:pt x="1596" y="1982"/>
                </a:lnTo>
                <a:lnTo>
                  <a:pt x="1596" y="1981"/>
                </a:lnTo>
                <a:lnTo>
                  <a:pt x="1596" y="1979"/>
                </a:lnTo>
                <a:lnTo>
                  <a:pt x="1595" y="1981"/>
                </a:lnTo>
                <a:lnTo>
                  <a:pt x="1595" y="1982"/>
                </a:lnTo>
                <a:lnTo>
                  <a:pt x="1595" y="1984"/>
                </a:lnTo>
                <a:lnTo>
                  <a:pt x="1597" y="1984"/>
                </a:lnTo>
                <a:lnTo>
                  <a:pt x="1600" y="1984"/>
                </a:lnTo>
                <a:lnTo>
                  <a:pt x="1601" y="1985"/>
                </a:lnTo>
                <a:lnTo>
                  <a:pt x="1604" y="1985"/>
                </a:lnTo>
                <a:lnTo>
                  <a:pt x="1606" y="1986"/>
                </a:lnTo>
                <a:lnTo>
                  <a:pt x="1608" y="1986"/>
                </a:lnTo>
                <a:lnTo>
                  <a:pt x="1608" y="1988"/>
                </a:lnTo>
                <a:lnTo>
                  <a:pt x="1608" y="1989"/>
                </a:lnTo>
                <a:lnTo>
                  <a:pt x="1611" y="1990"/>
                </a:lnTo>
                <a:lnTo>
                  <a:pt x="1614" y="1992"/>
                </a:lnTo>
                <a:lnTo>
                  <a:pt x="1614" y="1989"/>
                </a:lnTo>
                <a:lnTo>
                  <a:pt x="1615" y="1989"/>
                </a:lnTo>
                <a:lnTo>
                  <a:pt x="1615" y="1988"/>
                </a:lnTo>
                <a:lnTo>
                  <a:pt x="1615" y="1986"/>
                </a:lnTo>
                <a:lnTo>
                  <a:pt x="1616" y="1984"/>
                </a:lnTo>
                <a:lnTo>
                  <a:pt x="1618" y="1984"/>
                </a:lnTo>
                <a:lnTo>
                  <a:pt x="1618" y="1985"/>
                </a:lnTo>
                <a:lnTo>
                  <a:pt x="1619" y="1985"/>
                </a:lnTo>
                <a:lnTo>
                  <a:pt x="1621" y="1985"/>
                </a:lnTo>
                <a:lnTo>
                  <a:pt x="1622" y="1986"/>
                </a:lnTo>
                <a:lnTo>
                  <a:pt x="1623" y="1986"/>
                </a:lnTo>
                <a:lnTo>
                  <a:pt x="1626" y="1988"/>
                </a:lnTo>
                <a:lnTo>
                  <a:pt x="1629" y="1988"/>
                </a:lnTo>
                <a:lnTo>
                  <a:pt x="1627" y="1986"/>
                </a:lnTo>
                <a:lnTo>
                  <a:pt x="1626" y="1986"/>
                </a:lnTo>
                <a:lnTo>
                  <a:pt x="1625" y="1985"/>
                </a:lnTo>
                <a:lnTo>
                  <a:pt x="1623" y="1985"/>
                </a:lnTo>
                <a:lnTo>
                  <a:pt x="1622" y="1985"/>
                </a:lnTo>
                <a:lnTo>
                  <a:pt x="1621" y="1984"/>
                </a:lnTo>
                <a:lnTo>
                  <a:pt x="1619" y="1984"/>
                </a:lnTo>
                <a:lnTo>
                  <a:pt x="1621" y="1982"/>
                </a:lnTo>
                <a:lnTo>
                  <a:pt x="1619" y="1982"/>
                </a:lnTo>
                <a:lnTo>
                  <a:pt x="1618" y="1982"/>
                </a:lnTo>
                <a:lnTo>
                  <a:pt x="1616" y="1981"/>
                </a:lnTo>
                <a:lnTo>
                  <a:pt x="1615" y="1984"/>
                </a:lnTo>
                <a:lnTo>
                  <a:pt x="1615" y="1982"/>
                </a:lnTo>
                <a:lnTo>
                  <a:pt x="1612" y="1982"/>
                </a:lnTo>
                <a:lnTo>
                  <a:pt x="1611" y="1981"/>
                </a:lnTo>
                <a:lnTo>
                  <a:pt x="1608" y="1981"/>
                </a:lnTo>
                <a:lnTo>
                  <a:pt x="1607" y="1979"/>
                </a:lnTo>
                <a:lnTo>
                  <a:pt x="1604" y="1979"/>
                </a:lnTo>
                <a:lnTo>
                  <a:pt x="1606" y="1981"/>
                </a:lnTo>
                <a:lnTo>
                  <a:pt x="1607" y="1981"/>
                </a:lnTo>
                <a:close/>
                <a:moveTo>
                  <a:pt x="1434" y="2212"/>
                </a:moveTo>
                <a:lnTo>
                  <a:pt x="1437" y="2209"/>
                </a:lnTo>
                <a:lnTo>
                  <a:pt x="1438" y="2209"/>
                </a:lnTo>
                <a:lnTo>
                  <a:pt x="1441" y="2207"/>
                </a:lnTo>
                <a:lnTo>
                  <a:pt x="1445" y="2203"/>
                </a:lnTo>
                <a:lnTo>
                  <a:pt x="1444" y="2200"/>
                </a:lnTo>
                <a:lnTo>
                  <a:pt x="1442" y="2200"/>
                </a:lnTo>
                <a:lnTo>
                  <a:pt x="1441" y="2200"/>
                </a:lnTo>
                <a:lnTo>
                  <a:pt x="1441" y="2196"/>
                </a:lnTo>
                <a:lnTo>
                  <a:pt x="1430" y="2196"/>
                </a:lnTo>
                <a:lnTo>
                  <a:pt x="1429" y="2197"/>
                </a:lnTo>
                <a:lnTo>
                  <a:pt x="1429" y="2198"/>
                </a:lnTo>
                <a:lnTo>
                  <a:pt x="1430" y="2200"/>
                </a:lnTo>
                <a:lnTo>
                  <a:pt x="1430" y="2201"/>
                </a:lnTo>
                <a:lnTo>
                  <a:pt x="1430" y="2205"/>
                </a:lnTo>
                <a:lnTo>
                  <a:pt x="1432" y="2212"/>
                </a:lnTo>
                <a:lnTo>
                  <a:pt x="1433" y="2212"/>
                </a:lnTo>
                <a:lnTo>
                  <a:pt x="1434" y="2212"/>
                </a:lnTo>
                <a:close/>
                <a:moveTo>
                  <a:pt x="1290" y="1721"/>
                </a:moveTo>
                <a:lnTo>
                  <a:pt x="1290" y="1721"/>
                </a:lnTo>
                <a:lnTo>
                  <a:pt x="1287" y="1721"/>
                </a:lnTo>
                <a:lnTo>
                  <a:pt x="1287" y="1721"/>
                </a:lnTo>
                <a:lnTo>
                  <a:pt x="1287" y="1724"/>
                </a:lnTo>
                <a:lnTo>
                  <a:pt x="1287" y="1722"/>
                </a:lnTo>
                <a:lnTo>
                  <a:pt x="1290" y="1721"/>
                </a:lnTo>
                <a:close/>
                <a:moveTo>
                  <a:pt x="1572" y="2352"/>
                </a:moveTo>
                <a:lnTo>
                  <a:pt x="1570" y="2352"/>
                </a:lnTo>
                <a:lnTo>
                  <a:pt x="1570" y="2354"/>
                </a:lnTo>
                <a:lnTo>
                  <a:pt x="1572" y="2354"/>
                </a:lnTo>
                <a:lnTo>
                  <a:pt x="1573" y="2354"/>
                </a:lnTo>
                <a:lnTo>
                  <a:pt x="1574" y="2354"/>
                </a:lnTo>
                <a:lnTo>
                  <a:pt x="1574" y="2352"/>
                </a:lnTo>
                <a:lnTo>
                  <a:pt x="1573" y="2352"/>
                </a:lnTo>
                <a:lnTo>
                  <a:pt x="1572" y="2352"/>
                </a:lnTo>
                <a:close/>
                <a:moveTo>
                  <a:pt x="1752" y="1892"/>
                </a:moveTo>
                <a:lnTo>
                  <a:pt x="1754" y="1894"/>
                </a:lnTo>
                <a:lnTo>
                  <a:pt x="1754" y="1892"/>
                </a:lnTo>
                <a:lnTo>
                  <a:pt x="1752" y="1892"/>
                </a:lnTo>
                <a:close/>
                <a:moveTo>
                  <a:pt x="1676" y="1854"/>
                </a:moveTo>
                <a:lnTo>
                  <a:pt x="1676" y="1856"/>
                </a:lnTo>
                <a:lnTo>
                  <a:pt x="1678" y="1856"/>
                </a:lnTo>
                <a:lnTo>
                  <a:pt x="1679" y="1856"/>
                </a:lnTo>
                <a:lnTo>
                  <a:pt x="1679" y="1854"/>
                </a:lnTo>
                <a:lnTo>
                  <a:pt x="1678" y="1854"/>
                </a:lnTo>
                <a:lnTo>
                  <a:pt x="1676" y="1854"/>
                </a:lnTo>
                <a:close/>
                <a:moveTo>
                  <a:pt x="1365" y="1536"/>
                </a:moveTo>
                <a:lnTo>
                  <a:pt x="1362" y="1537"/>
                </a:lnTo>
                <a:lnTo>
                  <a:pt x="1364" y="1539"/>
                </a:lnTo>
                <a:lnTo>
                  <a:pt x="1365" y="1536"/>
                </a:lnTo>
                <a:close/>
                <a:moveTo>
                  <a:pt x="1376" y="1522"/>
                </a:moveTo>
                <a:lnTo>
                  <a:pt x="1374" y="1522"/>
                </a:lnTo>
                <a:lnTo>
                  <a:pt x="1374" y="1521"/>
                </a:lnTo>
                <a:lnTo>
                  <a:pt x="1373" y="1522"/>
                </a:lnTo>
                <a:lnTo>
                  <a:pt x="1372" y="1524"/>
                </a:lnTo>
                <a:lnTo>
                  <a:pt x="1374" y="1524"/>
                </a:lnTo>
                <a:lnTo>
                  <a:pt x="1376" y="1522"/>
                </a:lnTo>
                <a:close/>
                <a:moveTo>
                  <a:pt x="1682" y="1857"/>
                </a:moveTo>
                <a:lnTo>
                  <a:pt x="1680" y="1857"/>
                </a:lnTo>
                <a:lnTo>
                  <a:pt x="1680" y="1858"/>
                </a:lnTo>
                <a:lnTo>
                  <a:pt x="1682" y="1858"/>
                </a:lnTo>
                <a:lnTo>
                  <a:pt x="1682" y="1857"/>
                </a:lnTo>
                <a:close/>
                <a:moveTo>
                  <a:pt x="1321" y="1461"/>
                </a:moveTo>
                <a:lnTo>
                  <a:pt x="1326" y="1464"/>
                </a:lnTo>
                <a:lnTo>
                  <a:pt x="1327" y="1463"/>
                </a:lnTo>
                <a:lnTo>
                  <a:pt x="1328" y="1463"/>
                </a:lnTo>
                <a:lnTo>
                  <a:pt x="1330" y="1461"/>
                </a:lnTo>
                <a:lnTo>
                  <a:pt x="1332" y="1461"/>
                </a:lnTo>
                <a:lnTo>
                  <a:pt x="1331" y="1460"/>
                </a:lnTo>
                <a:lnTo>
                  <a:pt x="1331" y="1459"/>
                </a:lnTo>
                <a:lnTo>
                  <a:pt x="1330" y="1459"/>
                </a:lnTo>
                <a:lnTo>
                  <a:pt x="1327" y="1460"/>
                </a:lnTo>
                <a:lnTo>
                  <a:pt x="1323" y="1460"/>
                </a:lnTo>
                <a:lnTo>
                  <a:pt x="1321" y="1460"/>
                </a:lnTo>
                <a:lnTo>
                  <a:pt x="1321" y="1460"/>
                </a:lnTo>
                <a:lnTo>
                  <a:pt x="1321" y="1461"/>
                </a:lnTo>
                <a:close/>
                <a:moveTo>
                  <a:pt x="1444" y="1818"/>
                </a:moveTo>
                <a:lnTo>
                  <a:pt x="1445" y="1816"/>
                </a:lnTo>
                <a:lnTo>
                  <a:pt x="1447" y="1816"/>
                </a:lnTo>
                <a:lnTo>
                  <a:pt x="1448" y="1816"/>
                </a:lnTo>
                <a:lnTo>
                  <a:pt x="1451" y="1815"/>
                </a:lnTo>
                <a:lnTo>
                  <a:pt x="1452" y="1819"/>
                </a:lnTo>
                <a:lnTo>
                  <a:pt x="1452" y="1818"/>
                </a:lnTo>
                <a:lnTo>
                  <a:pt x="1455" y="1818"/>
                </a:lnTo>
                <a:lnTo>
                  <a:pt x="1453" y="1814"/>
                </a:lnTo>
                <a:lnTo>
                  <a:pt x="1453" y="1812"/>
                </a:lnTo>
                <a:lnTo>
                  <a:pt x="1452" y="1809"/>
                </a:lnTo>
                <a:lnTo>
                  <a:pt x="1451" y="1809"/>
                </a:lnTo>
                <a:lnTo>
                  <a:pt x="1452" y="1814"/>
                </a:lnTo>
                <a:lnTo>
                  <a:pt x="1449" y="1814"/>
                </a:lnTo>
                <a:lnTo>
                  <a:pt x="1448" y="1815"/>
                </a:lnTo>
                <a:lnTo>
                  <a:pt x="1445" y="1815"/>
                </a:lnTo>
                <a:lnTo>
                  <a:pt x="1444" y="1816"/>
                </a:lnTo>
                <a:lnTo>
                  <a:pt x="1442" y="1816"/>
                </a:lnTo>
                <a:lnTo>
                  <a:pt x="1440" y="1818"/>
                </a:lnTo>
                <a:lnTo>
                  <a:pt x="1442" y="1818"/>
                </a:lnTo>
                <a:lnTo>
                  <a:pt x="1444" y="1818"/>
                </a:lnTo>
                <a:close/>
                <a:moveTo>
                  <a:pt x="1339" y="1427"/>
                </a:moveTo>
                <a:lnTo>
                  <a:pt x="1340" y="1427"/>
                </a:lnTo>
                <a:lnTo>
                  <a:pt x="1340" y="1427"/>
                </a:lnTo>
                <a:lnTo>
                  <a:pt x="1339" y="1427"/>
                </a:lnTo>
                <a:lnTo>
                  <a:pt x="1339" y="1427"/>
                </a:lnTo>
                <a:close/>
                <a:moveTo>
                  <a:pt x="1659" y="1854"/>
                </a:moveTo>
                <a:lnTo>
                  <a:pt x="1659" y="1853"/>
                </a:lnTo>
                <a:lnTo>
                  <a:pt x="1659" y="1852"/>
                </a:lnTo>
                <a:lnTo>
                  <a:pt x="1657" y="1852"/>
                </a:lnTo>
                <a:lnTo>
                  <a:pt x="1657" y="1853"/>
                </a:lnTo>
                <a:lnTo>
                  <a:pt x="1656" y="1853"/>
                </a:lnTo>
                <a:lnTo>
                  <a:pt x="1656" y="1854"/>
                </a:lnTo>
                <a:lnTo>
                  <a:pt x="1657" y="1854"/>
                </a:lnTo>
                <a:lnTo>
                  <a:pt x="1659" y="1854"/>
                </a:lnTo>
                <a:close/>
                <a:moveTo>
                  <a:pt x="1667" y="1886"/>
                </a:moveTo>
                <a:lnTo>
                  <a:pt x="1668" y="1886"/>
                </a:lnTo>
                <a:lnTo>
                  <a:pt x="1668" y="1886"/>
                </a:lnTo>
                <a:lnTo>
                  <a:pt x="1667" y="1886"/>
                </a:lnTo>
                <a:lnTo>
                  <a:pt x="1667" y="1886"/>
                </a:lnTo>
                <a:close/>
                <a:moveTo>
                  <a:pt x="1661" y="1850"/>
                </a:moveTo>
                <a:lnTo>
                  <a:pt x="1660" y="1850"/>
                </a:lnTo>
                <a:lnTo>
                  <a:pt x="1660" y="1852"/>
                </a:lnTo>
                <a:lnTo>
                  <a:pt x="1661" y="1852"/>
                </a:lnTo>
                <a:lnTo>
                  <a:pt x="1661" y="1850"/>
                </a:lnTo>
                <a:close/>
                <a:moveTo>
                  <a:pt x="1683" y="1865"/>
                </a:moveTo>
                <a:lnTo>
                  <a:pt x="1682" y="1867"/>
                </a:lnTo>
                <a:lnTo>
                  <a:pt x="1680" y="1867"/>
                </a:lnTo>
                <a:lnTo>
                  <a:pt x="1680" y="1868"/>
                </a:lnTo>
                <a:lnTo>
                  <a:pt x="1679" y="1869"/>
                </a:lnTo>
                <a:lnTo>
                  <a:pt x="1678" y="1868"/>
                </a:lnTo>
                <a:lnTo>
                  <a:pt x="1676" y="1867"/>
                </a:lnTo>
                <a:lnTo>
                  <a:pt x="1675" y="1869"/>
                </a:lnTo>
                <a:lnTo>
                  <a:pt x="1676" y="1871"/>
                </a:lnTo>
                <a:lnTo>
                  <a:pt x="1675" y="1871"/>
                </a:lnTo>
                <a:lnTo>
                  <a:pt x="1678" y="1873"/>
                </a:lnTo>
                <a:lnTo>
                  <a:pt x="1676" y="1873"/>
                </a:lnTo>
                <a:lnTo>
                  <a:pt x="1676" y="1875"/>
                </a:lnTo>
                <a:lnTo>
                  <a:pt x="1675" y="1875"/>
                </a:lnTo>
                <a:lnTo>
                  <a:pt x="1675" y="1876"/>
                </a:lnTo>
                <a:lnTo>
                  <a:pt x="1675" y="1877"/>
                </a:lnTo>
                <a:lnTo>
                  <a:pt x="1675" y="1879"/>
                </a:lnTo>
                <a:lnTo>
                  <a:pt x="1675" y="1880"/>
                </a:lnTo>
                <a:lnTo>
                  <a:pt x="1675" y="1882"/>
                </a:lnTo>
                <a:lnTo>
                  <a:pt x="1674" y="1882"/>
                </a:lnTo>
                <a:lnTo>
                  <a:pt x="1674" y="1883"/>
                </a:lnTo>
                <a:lnTo>
                  <a:pt x="1672" y="1883"/>
                </a:lnTo>
                <a:lnTo>
                  <a:pt x="1671" y="1883"/>
                </a:lnTo>
                <a:lnTo>
                  <a:pt x="1669" y="1880"/>
                </a:lnTo>
                <a:lnTo>
                  <a:pt x="1668" y="1879"/>
                </a:lnTo>
                <a:lnTo>
                  <a:pt x="1667" y="1879"/>
                </a:lnTo>
                <a:lnTo>
                  <a:pt x="1667" y="1880"/>
                </a:lnTo>
                <a:lnTo>
                  <a:pt x="1665" y="1880"/>
                </a:lnTo>
                <a:lnTo>
                  <a:pt x="1665" y="1884"/>
                </a:lnTo>
                <a:lnTo>
                  <a:pt x="1668" y="1886"/>
                </a:lnTo>
                <a:lnTo>
                  <a:pt x="1669" y="1886"/>
                </a:lnTo>
                <a:lnTo>
                  <a:pt x="1669" y="1884"/>
                </a:lnTo>
                <a:lnTo>
                  <a:pt x="1671" y="1884"/>
                </a:lnTo>
                <a:lnTo>
                  <a:pt x="1672" y="1884"/>
                </a:lnTo>
                <a:lnTo>
                  <a:pt x="1674" y="1884"/>
                </a:lnTo>
                <a:lnTo>
                  <a:pt x="1675" y="1884"/>
                </a:lnTo>
                <a:lnTo>
                  <a:pt x="1675" y="1883"/>
                </a:lnTo>
                <a:lnTo>
                  <a:pt x="1676" y="1884"/>
                </a:lnTo>
                <a:lnTo>
                  <a:pt x="1679" y="1883"/>
                </a:lnTo>
                <a:lnTo>
                  <a:pt x="1678" y="1880"/>
                </a:lnTo>
                <a:lnTo>
                  <a:pt x="1676" y="1880"/>
                </a:lnTo>
                <a:lnTo>
                  <a:pt x="1676" y="1879"/>
                </a:lnTo>
                <a:lnTo>
                  <a:pt x="1678" y="1877"/>
                </a:lnTo>
                <a:lnTo>
                  <a:pt x="1678" y="1876"/>
                </a:lnTo>
                <a:lnTo>
                  <a:pt x="1679" y="1876"/>
                </a:lnTo>
                <a:lnTo>
                  <a:pt x="1679" y="1875"/>
                </a:lnTo>
                <a:lnTo>
                  <a:pt x="1679" y="1873"/>
                </a:lnTo>
                <a:lnTo>
                  <a:pt x="1680" y="1872"/>
                </a:lnTo>
                <a:lnTo>
                  <a:pt x="1680" y="1872"/>
                </a:lnTo>
                <a:lnTo>
                  <a:pt x="1680" y="1873"/>
                </a:lnTo>
                <a:lnTo>
                  <a:pt x="1682" y="1873"/>
                </a:lnTo>
                <a:lnTo>
                  <a:pt x="1684" y="1871"/>
                </a:lnTo>
                <a:lnTo>
                  <a:pt x="1686" y="1869"/>
                </a:lnTo>
                <a:lnTo>
                  <a:pt x="1686" y="1868"/>
                </a:lnTo>
                <a:lnTo>
                  <a:pt x="1684" y="1868"/>
                </a:lnTo>
                <a:lnTo>
                  <a:pt x="1683" y="1865"/>
                </a:lnTo>
                <a:close/>
                <a:moveTo>
                  <a:pt x="1660" y="1852"/>
                </a:moveTo>
                <a:lnTo>
                  <a:pt x="1659" y="1852"/>
                </a:lnTo>
                <a:lnTo>
                  <a:pt x="1659" y="1852"/>
                </a:lnTo>
                <a:lnTo>
                  <a:pt x="1660" y="1852"/>
                </a:lnTo>
                <a:lnTo>
                  <a:pt x="1660" y="1852"/>
                </a:lnTo>
                <a:close/>
                <a:moveTo>
                  <a:pt x="1297" y="1797"/>
                </a:moveTo>
                <a:lnTo>
                  <a:pt x="1298" y="1799"/>
                </a:lnTo>
                <a:lnTo>
                  <a:pt x="1300" y="1800"/>
                </a:lnTo>
                <a:lnTo>
                  <a:pt x="1302" y="1799"/>
                </a:lnTo>
                <a:lnTo>
                  <a:pt x="1301" y="1797"/>
                </a:lnTo>
                <a:lnTo>
                  <a:pt x="1300" y="1796"/>
                </a:lnTo>
                <a:lnTo>
                  <a:pt x="1297" y="1797"/>
                </a:lnTo>
                <a:close/>
                <a:moveTo>
                  <a:pt x="1682" y="1857"/>
                </a:moveTo>
                <a:lnTo>
                  <a:pt x="1683" y="1857"/>
                </a:lnTo>
                <a:lnTo>
                  <a:pt x="1683" y="1856"/>
                </a:lnTo>
                <a:lnTo>
                  <a:pt x="1682" y="1856"/>
                </a:lnTo>
                <a:lnTo>
                  <a:pt x="1682" y="1857"/>
                </a:lnTo>
                <a:close/>
                <a:moveTo>
                  <a:pt x="1680" y="1864"/>
                </a:moveTo>
                <a:lnTo>
                  <a:pt x="1680" y="1862"/>
                </a:lnTo>
                <a:lnTo>
                  <a:pt x="1683" y="1861"/>
                </a:lnTo>
                <a:lnTo>
                  <a:pt x="1680" y="1858"/>
                </a:lnTo>
                <a:lnTo>
                  <a:pt x="1679" y="1860"/>
                </a:lnTo>
                <a:lnTo>
                  <a:pt x="1678" y="1862"/>
                </a:lnTo>
                <a:lnTo>
                  <a:pt x="1675" y="1865"/>
                </a:lnTo>
                <a:lnTo>
                  <a:pt x="1676" y="1867"/>
                </a:lnTo>
                <a:lnTo>
                  <a:pt x="1678" y="1867"/>
                </a:lnTo>
                <a:lnTo>
                  <a:pt x="1680" y="1864"/>
                </a:lnTo>
                <a:close/>
                <a:moveTo>
                  <a:pt x="1665" y="1887"/>
                </a:moveTo>
                <a:lnTo>
                  <a:pt x="1665" y="1888"/>
                </a:lnTo>
                <a:lnTo>
                  <a:pt x="1664" y="1888"/>
                </a:lnTo>
                <a:lnTo>
                  <a:pt x="1664" y="1890"/>
                </a:lnTo>
                <a:lnTo>
                  <a:pt x="1664" y="1891"/>
                </a:lnTo>
                <a:lnTo>
                  <a:pt x="1661" y="1890"/>
                </a:lnTo>
                <a:lnTo>
                  <a:pt x="1660" y="1892"/>
                </a:lnTo>
                <a:lnTo>
                  <a:pt x="1659" y="1894"/>
                </a:lnTo>
                <a:lnTo>
                  <a:pt x="1660" y="1894"/>
                </a:lnTo>
                <a:lnTo>
                  <a:pt x="1661" y="1896"/>
                </a:lnTo>
                <a:lnTo>
                  <a:pt x="1661" y="1898"/>
                </a:lnTo>
                <a:lnTo>
                  <a:pt x="1660" y="1898"/>
                </a:lnTo>
                <a:lnTo>
                  <a:pt x="1660" y="1899"/>
                </a:lnTo>
                <a:lnTo>
                  <a:pt x="1661" y="1899"/>
                </a:lnTo>
                <a:lnTo>
                  <a:pt x="1663" y="1899"/>
                </a:lnTo>
                <a:lnTo>
                  <a:pt x="1663" y="1898"/>
                </a:lnTo>
                <a:lnTo>
                  <a:pt x="1664" y="1898"/>
                </a:lnTo>
                <a:lnTo>
                  <a:pt x="1664" y="1896"/>
                </a:lnTo>
                <a:lnTo>
                  <a:pt x="1663" y="1896"/>
                </a:lnTo>
                <a:lnTo>
                  <a:pt x="1663" y="1895"/>
                </a:lnTo>
                <a:lnTo>
                  <a:pt x="1663" y="1894"/>
                </a:lnTo>
                <a:lnTo>
                  <a:pt x="1664" y="1894"/>
                </a:lnTo>
                <a:lnTo>
                  <a:pt x="1664" y="1892"/>
                </a:lnTo>
                <a:lnTo>
                  <a:pt x="1665" y="1891"/>
                </a:lnTo>
                <a:lnTo>
                  <a:pt x="1665" y="1890"/>
                </a:lnTo>
                <a:lnTo>
                  <a:pt x="1667" y="1890"/>
                </a:lnTo>
                <a:lnTo>
                  <a:pt x="1667" y="1888"/>
                </a:lnTo>
                <a:lnTo>
                  <a:pt x="1667" y="1887"/>
                </a:lnTo>
                <a:lnTo>
                  <a:pt x="1667" y="1886"/>
                </a:lnTo>
                <a:lnTo>
                  <a:pt x="1665" y="1886"/>
                </a:lnTo>
                <a:lnTo>
                  <a:pt x="1665" y="1887"/>
                </a:lnTo>
                <a:close/>
                <a:moveTo>
                  <a:pt x="1557" y="1899"/>
                </a:moveTo>
                <a:lnTo>
                  <a:pt x="1557" y="1901"/>
                </a:lnTo>
                <a:lnTo>
                  <a:pt x="1558" y="1899"/>
                </a:lnTo>
                <a:lnTo>
                  <a:pt x="1557" y="1899"/>
                </a:lnTo>
                <a:close/>
                <a:moveTo>
                  <a:pt x="1316" y="1452"/>
                </a:moveTo>
                <a:lnTo>
                  <a:pt x="1317" y="1452"/>
                </a:lnTo>
                <a:lnTo>
                  <a:pt x="1317" y="1450"/>
                </a:lnTo>
                <a:lnTo>
                  <a:pt x="1316" y="1449"/>
                </a:lnTo>
                <a:lnTo>
                  <a:pt x="1316" y="1450"/>
                </a:lnTo>
                <a:lnTo>
                  <a:pt x="1316" y="1452"/>
                </a:lnTo>
                <a:close/>
                <a:moveTo>
                  <a:pt x="1124" y="1501"/>
                </a:moveTo>
                <a:lnTo>
                  <a:pt x="1123" y="1501"/>
                </a:lnTo>
                <a:lnTo>
                  <a:pt x="1124" y="1502"/>
                </a:lnTo>
                <a:lnTo>
                  <a:pt x="1124" y="1502"/>
                </a:lnTo>
                <a:lnTo>
                  <a:pt x="1127" y="1502"/>
                </a:lnTo>
                <a:lnTo>
                  <a:pt x="1124" y="1501"/>
                </a:lnTo>
                <a:lnTo>
                  <a:pt x="1124" y="1501"/>
                </a:lnTo>
                <a:close/>
                <a:moveTo>
                  <a:pt x="1538" y="2069"/>
                </a:moveTo>
                <a:lnTo>
                  <a:pt x="1539" y="2069"/>
                </a:lnTo>
                <a:lnTo>
                  <a:pt x="1539" y="2068"/>
                </a:lnTo>
                <a:lnTo>
                  <a:pt x="1539" y="2065"/>
                </a:lnTo>
                <a:lnTo>
                  <a:pt x="1538" y="2068"/>
                </a:lnTo>
                <a:lnTo>
                  <a:pt x="1538" y="2069"/>
                </a:lnTo>
                <a:close/>
                <a:moveTo>
                  <a:pt x="1661" y="1865"/>
                </a:moveTo>
                <a:lnTo>
                  <a:pt x="1663" y="1865"/>
                </a:lnTo>
                <a:lnTo>
                  <a:pt x="1663" y="1867"/>
                </a:lnTo>
                <a:lnTo>
                  <a:pt x="1664" y="1867"/>
                </a:lnTo>
                <a:lnTo>
                  <a:pt x="1665" y="1867"/>
                </a:lnTo>
                <a:lnTo>
                  <a:pt x="1667" y="1867"/>
                </a:lnTo>
                <a:lnTo>
                  <a:pt x="1665" y="1871"/>
                </a:lnTo>
                <a:lnTo>
                  <a:pt x="1667" y="1872"/>
                </a:lnTo>
                <a:lnTo>
                  <a:pt x="1668" y="1872"/>
                </a:lnTo>
                <a:lnTo>
                  <a:pt x="1668" y="1871"/>
                </a:lnTo>
                <a:lnTo>
                  <a:pt x="1668" y="1869"/>
                </a:lnTo>
                <a:lnTo>
                  <a:pt x="1668" y="1867"/>
                </a:lnTo>
                <a:lnTo>
                  <a:pt x="1669" y="1867"/>
                </a:lnTo>
                <a:lnTo>
                  <a:pt x="1669" y="1865"/>
                </a:lnTo>
                <a:lnTo>
                  <a:pt x="1668" y="1865"/>
                </a:lnTo>
                <a:lnTo>
                  <a:pt x="1667" y="1865"/>
                </a:lnTo>
                <a:lnTo>
                  <a:pt x="1665" y="1865"/>
                </a:lnTo>
                <a:lnTo>
                  <a:pt x="1664" y="1865"/>
                </a:lnTo>
                <a:lnTo>
                  <a:pt x="1664" y="1862"/>
                </a:lnTo>
                <a:lnTo>
                  <a:pt x="1665" y="1862"/>
                </a:lnTo>
                <a:lnTo>
                  <a:pt x="1667" y="1861"/>
                </a:lnTo>
                <a:lnTo>
                  <a:pt x="1668" y="1861"/>
                </a:lnTo>
                <a:lnTo>
                  <a:pt x="1669" y="1865"/>
                </a:lnTo>
                <a:lnTo>
                  <a:pt x="1672" y="1865"/>
                </a:lnTo>
                <a:lnTo>
                  <a:pt x="1672" y="1864"/>
                </a:lnTo>
                <a:lnTo>
                  <a:pt x="1669" y="1860"/>
                </a:lnTo>
                <a:lnTo>
                  <a:pt x="1671" y="1860"/>
                </a:lnTo>
                <a:lnTo>
                  <a:pt x="1671" y="1858"/>
                </a:lnTo>
                <a:lnTo>
                  <a:pt x="1672" y="1858"/>
                </a:lnTo>
                <a:lnTo>
                  <a:pt x="1674" y="1857"/>
                </a:lnTo>
                <a:lnTo>
                  <a:pt x="1674" y="1858"/>
                </a:lnTo>
                <a:lnTo>
                  <a:pt x="1675" y="1857"/>
                </a:lnTo>
                <a:lnTo>
                  <a:pt x="1676" y="1856"/>
                </a:lnTo>
                <a:lnTo>
                  <a:pt x="1675" y="1856"/>
                </a:lnTo>
                <a:lnTo>
                  <a:pt x="1674" y="1856"/>
                </a:lnTo>
                <a:lnTo>
                  <a:pt x="1674" y="1854"/>
                </a:lnTo>
                <a:lnTo>
                  <a:pt x="1672" y="1854"/>
                </a:lnTo>
                <a:lnTo>
                  <a:pt x="1671" y="1853"/>
                </a:lnTo>
                <a:lnTo>
                  <a:pt x="1669" y="1852"/>
                </a:lnTo>
                <a:lnTo>
                  <a:pt x="1672" y="1849"/>
                </a:lnTo>
                <a:lnTo>
                  <a:pt x="1669" y="1848"/>
                </a:lnTo>
                <a:lnTo>
                  <a:pt x="1671" y="1846"/>
                </a:lnTo>
                <a:lnTo>
                  <a:pt x="1671" y="1845"/>
                </a:lnTo>
                <a:lnTo>
                  <a:pt x="1671" y="1843"/>
                </a:lnTo>
                <a:lnTo>
                  <a:pt x="1668" y="1842"/>
                </a:lnTo>
                <a:lnTo>
                  <a:pt x="1668" y="1841"/>
                </a:lnTo>
                <a:lnTo>
                  <a:pt x="1668" y="1839"/>
                </a:lnTo>
                <a:lnTo>
                  <a:pt x="1667" y="1839"/>
                </a:lnTo>
                <a:lnTo>
                  <a:pt x="1663" y="1837"/>
                </a:lnTo>
                <a:lnTo>
                  <a:pt x="1661" y="1839"/>
                </a:lnTo>
                <a:lnTo>
                  <a:pt x="1660" y="1843"/>
                </a:lnTo>
                <a:lnTo>
                  <a:pt x="1660" y="1845"/>
                </a:lnTo>
                <a:lnTo>
                  <a:pt x="1660" y="1846"/>
                </a:lnTo>
                <a:lnTo>
                  <a:pt x="1663" y="1848"/>
                </a:lnTo>
                <a:lnTo>
                  <a:pt x="1663" y="1849"/>
                </a:lnTo>
                <a:lnTo>
                  <a:pt x="1661" y="1850"/>
                </a:lnTo>
                <a:lnTo>
                  <a:pt x="1663" y="1850"/>
                </a:lnTo>
                <a:lnTo>
                  <a:pt x="1664" y="1850"/>
                </a:lnTo>
                <a:lnTo>
                  <a:pt x="1665" y="1852"/>
                </a:lnTo>
                <a:lnTo>
                  <a:pt x="1667" y="1852"/>
                </a:lnTo>
                <a:lnTo>
                  <a:pt x="1668" y="1852"/>
                </a:lnTo>
                <a:lnTo>
                  <a:pt x="1668" y="1853"/>
                </a:lnTo>
                <a:lnTo>
                  <a:pt x="1669" y="1854"/>
                </a:lnTo>
                <a:lnTo>
                  <a:pt x="1671" y="1856"/>
                </a:lnTo>
                <a:lnTo>
                  <a:pt x="1669" y="1857"/>
                </a:lnTo>
                <a:lnTo>
                  <a:pt x="1668" y="1857"/>
                </a:lnTo>
                <a:lnTo>
                  <a:pt x="1668" y="1858"/>
                </a:lnTo>
                <a:lnTo>
                  <a:pt x="1667" y="1858"/>
                </a:lnTo>
                <a:lnTo>
                  <a:pt x="1665" y="1858"/>
                </a:lnTo>
                <a:lnTo>
                  <a:pt x="1665" y="1857"/>
                </a:lnTo>
                <a:lnTo>
                  <a:pt x="1664" y="1861"/>
                </a:lnTo>
                <a:lnTo>
                  <a:pt x="1664" y="1860"/>
                </a:lnTo>
                <a:lnTo>
                  <a:pt x="1664" y="1858"/>
                </a:lnTo>
                <a:lnTo>
                  <a:pt x="1664" y="1857"/>
                </a:lnTo>
                <a:lnTo>
                  <a:pt x="1663" y="1857"/>
                </a:lnTo>
                <a:lnTo>
                  <a:pt x="1661" y="1858"/>
                </a:lnTo>
                <a:lnTo>
                  <a:pt x="1661" y="1860"/>
                </a:lnTo>
                <a:lnTo>
                  <a:pt x="1660" y="1861"/>
                </a:lnTo>
                <a:lnTo>
                  <a:pt x="1657" y="1860"/>
                </a:lnTo>
                <a:lnTo>
                  <a:pt x="1655" y="1861"/>
                </a:lnTo>
                <a:lnTo>
                  <a:pt x="1659" y="1862"/>
                </a:lnTo>
                <a:lnTo>
                  <a:pt x="1659" y="1864"/>
                </a:lnTo>
                <a:lnTo>
                  <a:pt x="1660" y="1864"/>
                </a:lnTo>
                <a:lnTo>
                  <a:pt x="1661" y="1865"/>
                </a:lnTo>
                <a:close/>
                <a:moveTo>
                  <a:pt x="1506" y="2018"/>
                </a:moveTo>
                <a:lnTo>
                  <a:pt x="1506" y="2019"/>
                </a:lnTo>
                <a:lnTo>
                  <a:pt x="1506" y="2022"/>
                </a:lnTo>
                <a:lnTo>
                  <a:pt x="1508" y="2022"/>
                </a:lnTo>
                <a:lnTo>
                  <a:pt x="1510" y="2022"/>
                </a:lnTo>
                <a:lnTo>
                  <a:pt x="1512" y="2022"/>
                </a:lnTo>
                <a:lnTo>
                  <a:pt x="1513" y="2022"/>
                </a:lnTo>
                <a:lnTo>
                  <a:pt x="1512" y="2020"/>
                </a:lnTo>
                <a:lnTo>
                  <a:pt x="1512" y="2016"/>
                </a:lnTo>
                <a:lnTo>
                  <a:pt x="1509" y="2016"/>
                </a:lnTo>
                <a:lnTo>
                  <a:pt x="1509" y="2015"/>
                </a:lnTo>
                <a:lnTo>
                  <a:pt x="1506" y="2015"/>
                </a:lnTo>
                <a:lnTo>
                  <a:pt x="1505" y="2015"/>
                </a:lnTo>
                <a:lnTo>
                  <a:pt x="1504" y="2015"/>
                </a:lnTo>
                <a:lnTo>
                  <a:pt x="1501" y="2016"/>
                </a:lnTo>
                <a:lnTo>
                  <a:pt x="1505" y="2016"/>
                </a:lnTo>
                <a:lnTo>
                  <a:pt x="1506" y="2018"/>
                </a:lnTo>
                <a:close/>
                <a:moveTo>
                  <a:pt x="1185" y="1287"/>
                </a:moveTo>
                <a:lnTo>
                  <a:pt x="1184" y="1288"/>
                </a:lnTo>
                <a:lnTo>
                  <a:pt x="1185" y="1288"/>
                </a:lnTo>
                <a:lnTo>
                  <a:pt x="1187" y="1290"/>
                </a:lnTo>
                <a:lnTo>
                  <a:pt x="1188" y="1290"/>
                </a:lnTo>
                <a:lnTo>
                  <a:pt x="1188" y="1288"/>
                </a:lnTo>
                <a:lnTo>
                  <a:pt x="1187" y="1287"/>
                </a:lnTo>
                <a:lnTo>
                  <a:pt x="1187" y="1286"/>
                </a:lnTo>
                <a:lnTo>
                  <a:pt x="1185" y="1286"/>
                </a:lnTo>
                <a:lnTo>
                  <a:pt x="1185" y="1287"/>
                </a:lnTo>
                <a:close/>
                <a:moveTo>
                  <a:pt x="1447" y="2352"/>
                </a:moveTo>
                <a:lnTo>
                  <a:pt x="1448" y="2352"/>
                </a:lnTo>
                <a:lnTo>
                  <a:pt x="1448" y="2351"/>
                </a:lnTo>
                <a:lnTo>
                  <a:pt x="1447" y="2351"/>
                </a:lnTo>
                <a:lnTo>
                  <a:pt x="1447" y="2352"/>
                </a:lnTo>
                <a:close/>
                <a:moveTo>
                  <a:pt x="1576" y="2328"/>
                </a:moveTo>
                <a:lnTo>
                  <a:pt x="1576" y="2325"/>
                </a:lnTo>
                <a:lnTo>
                  <a:pt x="1576" y="2324"/>
                </a:lnTo>
                <a:lnTo>
                  <a:pt x="1574" y="2326"/>
                </a:lnTo>
                <a:lnTo>
                  <a:pt x="1576" y="2328"/>
                </a:lnTo>
                <a:close/>
                <a:moveTo>
                  <a:pt x="1085" y="2318"/>
                </a:moveTo>
                <a:lnTo>
                  <a:pt x="1088" y="2319"/>
                </a:lnTo>
                <a:lnTo>
                  <a:pt x="1092" y="2325"/>
                </a:lnTo>
                <a:lnTo>
                  <a:pt x="1092" y="2324"/>
                </a:lnTo>
                <a:lnTo>
                  <a:pt x="1063" y="2299"/>
                </a:lnTo>
                <a:lnTo>
                  <a:pt x="1062" y="2298"/>
                </a:lnTo>
                <a:lnTo>
                  <a:pt x="1059" y="2295"/>
                </a:lnTo>
                <a:lnTo>
                  <a:pt x="1062" y="2299"/>
                </a:lnTo>
                <a:lnTo>
                  <a:pt x="1085" y="2318"/>
                </a:lnTo>
                <a:close/>
                <a:moveTo>
                  <a:pt x="1534" y="2102"/>
                </a:moveTo>
                <a:lnTo>
                  <a:pt x="1529" y="2103"/>
                </a:lnTo>
                <a:lnTo>
                  <a:pt x="1529" y="2106"/>
                </a:lnTo>
                <a:lnTo>
                  <a:pt x="1535" y="2105"/>
                </a:lnTo>
                <a:lnTo>
                  <a:pt x="1534" y="2102"/>
                </a:lnTo>
                <a:close/>
                <a:moveTo>
                  <a:pt x="1725" y="2096"/>
                </a:moveTo>
                <a:lnTo>
                  <a:pt x="1724" y="2096"/>
                </a:lnTo>
                <a:lnTo>
                  <a:pt x="1725" y="2098"/>
                </a:lnTo>
                <a:lnTo>
                  <a:pt x="1727" y="2098"/>
                </a:lnTo>
                <a:lnTo>
                  <a:pt x="1727" y="2096"/>
                </a:lnTo>
                <a:lnTo>
                  <a:pt x="1725" y="2096"/>
                </a:lnTo>
                <a:close/>
                <a:moveTo>
                  <a:pt x="1822" y="2024"/>
                </a:moveTo>
                <a:lnTo>
                  <a:pt x="1820" y="2024"/>
                </a:lnTo>
                <a:lnTo>
                  <a:pt x="1819" y="2024"/>
                </a:lnTo>
                <a:lnTo>
                  <a:pt x="1818" y="2024"/>
                </a:lnTo>
                <a:lnTo>
                  <a:pt x="1818" y="2026"/>
                </a:lnTo>
                <a:lnTo>
                  <a:pt x="1819" y="2026"/>
                </a:lnTo>
                <a:lnTo>
                  <a:pt x="1820" y="2026"/>
                </a:lnTo>
                <a:lnTo>
                  <a:pt x="1822" y="2026"/>
                </a:lnTo>
                <a:lnTo>
                  <a:pt x="1823" y="2026"/>
                </a:lnTo>
                <a:lnTo>
                  <a:pt x="1824" y="2026"/>
                </a:lnTo>
                <a:lnTo>
                  <a:pt x="1823" y="2024"/>
                </a:lnTo>
                <a:lnTo>
                  <a:pt x="1822" y="2024"/>
                </a:lnTo>
                <a:close/>
                <a:moveTo>
                  <a:pt x="1837" y="2023"/>
                </a:moveTo>
                <a:lnTo>
                  <a:pt x="1837" y="2024"/>
                </a:lnTo>
                <a:lnTo>
                  <a:pt x="1837" y="2026"/>
                </a:lnTo>
                <a:lnTo>
                  <a:pt x="1838" y="2026"/>
                </a:lnTo>
                <a:lnTo>
                  <a:pt x="1838" y="2024"/>
                </a:lnTo>
                <a:lnTo>
                  <a:pt x="1837" y="2023"/>
                </a:lnTo>
                <a:close/>
                <a:moveTo>
                  <a:pt x="1796" y="2022"/>
                </a:moveTo>
                <a:lnTo>
                  <a:pt x="1795" y="2022"/>
                </a:lnTo>
                <a:lnTo>
                  <a:pt x="1795" y="2023"/>
                </a:lnTo>
                <a:lnTo>
                  <a:pt x="1796" y="2023"/>
                </a:lnTo>
                <a:lnTo>
                  <a:pt x="1796" y="2022"/>
                </a:lnTo>
                <a:close/>
                <a:moveTo>
                  <a:pt x="1805" y="2023"/>
                </a:moveTo>
                <a:lnTo>
                  <a:pt x="1807" y="2023"/>
                </a:lnTo>
                <a:lnTo>
                  <a:pt x="1808" y="2023"/>
                </a:lnTo>
                <a:lnTo>
                  <a:pt x="1809" y="2023"/>
                </a:lnTo>
                <a:lnTo>
                  <a:pt x="1809" y="2022"/>
                </a:lnTo>
                <a:lnTo>
                  <a:pt x="1808" y="2022"/>
                </a:lnTo>
                <a:lnTo>
                  <a:pt x="1807" y="2022"/>
                </a:lnTo>
                <a:lnTo>
                  <a:pt x="1805" y="2022"/>
                </a:lnTo>
                <a:lnTo>
                  <a:pt x="1804" y="2022"/>
                </a:lnTo>
                <a:lnTo>
                  <a:pt x="1803" y="2022"/>
                </a:lnTo>
                <a:lnTo>
                  <a:pt x="1803" y="2023"/>
                </a:lnTo>
                <a:lnTo>
                  <a:pt x="1804" y="2023"/>
                </a:lnTo>
                <a:lnTo>
                  <a:pt x="1805" y="2023"/>
                </a:lnTo>
                <a:close/>
                <a:moveTo>
                  <a:pt x="1835" y="2022"/>
                </a:moveTo>
                <a:lnTo>
                  <a:pt x="1835" y="2023"/>
                </a:lnTo>
                <a:lnTo>
                  <a:pt x="1837" y="2023"/>
                </a:lnTo>
                <a:lnTo>
                  <a:pt x="1837" y="2022"/>
                </a:lnTo>
                <a:lnTo>
                  <a:pt x="1835" y="2022"/>
                </a:lnTo>
                <a:close/>
                <a:moveTo>
                  <a:pt x="1641" y="2016"/>
                </a:moveTo>
                <a:lnTo>
                  <a:pt x="1638" y="2019"/>
                </a:lnTo>
                <a:lnTo>
                  <a:pt x="1641" y="2019"/>
                </a:lnTo>
                <a:lnTo>
                  <a:pt x="1641" y="2016"/>
                </a:lnTo>
                <a:close/>
                <a:moveTo>
                  <a:pt x="1890" y="2011"/>
                </a:moveTo>
                <a:lnTo>
                  <a:pt x="1891" y="2011"/>
                </a:lnTo>
                <a:lnTo>
                  <a:pt x="1892" y="2011"/>
                </a:lnTo>
                <a:lnTo>
                  <a:pt x="1890" y="2009"/>
                </a:lnTo>
                <a:lnTo>
                  <a:pt x="1887" y="2009"/>
                </a:lnTo>
                <a:lnTo>
                  <a:pt x="1888" y="2011"/>
                </a:lnTo>
                <a:lnTo>
                  <a:pt x="1890" y="2011"/>
                </a:lnTo>
                <a:close/>
                <a:moveTo>
                  <a:pt x="1630" y="1992"/>
                </a:moveTo>
                <a:lnTo>
                  <a:pt x="1630" y="1989"/>
                </a:lnTo>
                <a:lnTo>
                  <a:pt x="1630" y="1988"/>
                </a:lnTo>
                <a:lnTo>
                  <a:pt x="1629" y="1988"/>
                </a:lnTo>
                <a:lnTo>
                  <a:pt x="1627" y="1990"/>
                </a:lnTo>
                <a:lnTo>
                  <a:pt x="1630" y="1992"/>
                </a:lnTo>
                <a:close/>
                <a:moveTo>
                  <a:pt x="823" y="1985"/>
                </a:moveTo>
                <a:lnTo>
                  <a:pt x="821" y="1984"/>
                </a:lnTo>
                <a:lnTo>
                  <a:pt x="821" y="1984"/>
                </a:lnTo>
                <a:lnTo>
                  <a:pt x="818" y="1985"/>
                </a:lnTo>
                <a:lnTo>
                  <a:pt x="820" y="1988"/>
                </a:lnTo>
                <a:lnTo>
                  <a:pt x="821" y="1989"/>
                </a:lnTo>
                <a:lnTo>
                  <a:pt x="824" y="1988"/>
                </a:lnTo>
                <a:lnTo>
                  <a:pt x="823" y="1985"/>
                </a:lnTo>
                <a:close/>
                <a:moveTo>
                  <a:pt x="1642" y="1959"/>
                </a:moveTo>
                <a:lnTo>
                  <a:pt x="1641" y="1960"/>
                </a:lnTo>
                <a:lnTo>
                  <a:pt x="1641" y="1962"/>
                </a:lnTo>
                <a:lnTo>
                  <a:pt x="1645" y="1963"/>
                </a:lnTo>
                <a:lnTo>
                  <a:pt x="1646" y="1959"/>
                </a:lnTo>
                <a:lnTo>
                  <a:pt x="1644" y="1958"/>
                </a:lnTo>
                <a:lnTo>
                  <a:pt x="1642" y="1959"/>
                </a:lnTo>
                <a:close/>
                <a:moveTo>
                  <a:pt x="919" y="1951"/>
                </a:moveTo>
                <a:lnTo>
                  <a:pt x="919" y="1952"/>
                </a:lnTo>
                <a:lnTo>
                  <a:pt x="920" y="1952"/>
                </a:lnTo>
                <a:lnTo>
                  <a:pt x="920" y="1951"/>
                </a:lnTo>
                <a:lnTo>
                  <a:pt x="919" y="1951"/>
                </a:lnTo>
                <a:close/>
                <a:moveTo>
                  <a:pt x="1843" y="1951"/>
                </a:moveTo>
                <a:lnTo>
                  <a:pt x="1843" y="1952"/>
                </a:lnTo>
                <a:lnTo>
                  <a:pt x="1845" y="1952"/>
                </a:lnTo>
                <a:lnTo>
                  <a:pt x="1845" y="1951"/>
                </a:lnTo>
                <a:lnTo>
                  <a:pt x="1843" y="1951"/>
                </a:lnTo>
                <a:close/>
                <a:moveTo>
                  <a:pt x="1849" y="1939"/>
                </a:moveTo>
                <a:lnTo>
                  <a:pt x="1850" y="1939"/>
                </a:lnTo>
                <a:lnTo>
                  <a:pt x="1849" y="1937"/>
                </a:lnTo>
                <a:lnTo>
                  <a:pt x="1849" y="1939"/>
                </a:lnTo>
                <a:close/>
                <a:moveTo>
                  <a:pt x="1751" y="1937"/>
                </a:moveTo>
                <a:lnTo>
                  <a:pt x="1752" y="1936"/>
                </a:lnTo>
                <a:lnTo>
                  <a:pt x="1751" y="1936"/>
                </a:lnTo>
                <a:lnTo>
                  <a:pt x="1751" y="1937"/>
                </a:lnTo>
                <a:close/>
                <a:moveTo>
                  <a:pt x="1593" y="1924"/>
                </a:moveTo>
                <a:lnTo>
                  <a:pt x="1596" y="1925"/>
                </a:lnTo>
                <a:lnTo>
                  <a:pt x="1596" y="1924"/>
                </a:lnTo>
                <a:lnTo>
                  <a:pt x="1593" y="1921"/>
                </a:lnTo>
                <a:lnTo>
                  <a:pt x="1593" y="1924"/>
                </a:lnTo>
                <a:close/>
                <a:moveTo>
                  <a:pt x="1494" y="1916"/>
                </a:moveTo>
                <a:lnTo>
                  <a:pt x="1494" y="1917"/>
                </a:lnTo>
                <a:lnTo>
                  <a:pt x="1497" y="1916"/>
                </a:lnTo>
                <a:lnTo>
                  <a:pt x="1497" y="1914"/>
                </a:lnTo>
                <a:lnTo>
                  <a:pt x="1494" y="1914"/>
                </a:lnTo>
                <a:lnTo>
                  <a:pt x="1494" y="1916"/>
                </a:lnTo>
                <a:close/>
                <a:moveTo>
                  <a:pt x="1422" y="1909"/>
                </a:moveTo>
                <a:lnTo>
                  <a:pt x="1422" y="1907"/>
                </a:lnTo>
                <a:lnTo>
                  <a:pt x="1421" y="1907"/>
                </a:lnTo>
                <a:lnTo>
                  <a:pt x="1421" y="1909"/>
                </a:lnTo>
                <a:lnTo>
                  <a:pt x="1422" y="1909"/>
                </a:lnTo>
                <a:close/>
                <a:moveTo>
                  <a:pt x="1419" y="1911"/>
                </a:moveTo>
                <a:lnTo>
                  <a:pt x="1419" y="1910"/>
                </a:lnTo>
                <a:lnTo>
                  <a:pt x="1419" y="1910"/>
                </a:lnTo>
                <a:lnTo>
                  <a:pt x="1419" y="1911"/>
                </a:lnTo>
                <a:lnTo>
                  <a:pt x="1419" y="1911"/>
                </a:lnTo>
                <a:close/>
                <a:moveTo>
                  <a:pt x="1421" y="1910"/>
                </a:moveTo>
                <a:lnTo>
                  <a:pt x="1421" y="1909"/>
                </a:lnTo>
                <a:lnTo>
                  <a:pt x="1419" y="1909"/>
                </a:lnTo>
                <a:lnTo>
                  <a:pt x="1419" y="1910"/>
                </a:lnTo>
                <a:lnTo>
                  <a:pt x="1421" y="1910"/>
                </a:lnTo>
                <a:close/>
                <a:moveTo>
                  <a:pt x="1419" y="1913"/>
                </a:moveTo>
                <a:lnTo>
                  <a:pt x="1419" y="1911"/>
                </a:lnTo>
                <a:lnTo>
                  <a:pt x="1418" y="1911"/>
                </a:lnTo>
                <a:lnTo>
                  <a:pt x="1418" y="1913"/>
                </a:lnTo>
                <a:lnTo>
                  <a:pt x="1418" y="1914"/>
                </a:lnTo>
                <a:lnTo>
                  <a:pt x="1418" y="1916"/>
                </a:lnTo>
                <a:lnTo>
                  <a:pt x="1419" y="1916"/>
                </a:lnTo>
                <a:lnTo>
                  <a:pt x="1419" y="1914"/>
                </a:lnTo>
                <a:lnTo>
                  <a:pt x="1419" y="1913"/>
                </a:lnTo>
                <a:close/>
                <a:moveTo>
                  <a:pt x="1615" y="1914"/>
                </a:moveTo>
                <a:lnTo>
                  <a:pt x="1615" y="1916"/>
                </a:lnTo>
                <a:lnTo>
                  <a:pt x="1616" y="1916"/>
                </a:lnTo>
                <a:lnTo>
                  <a:pt x="1616" y="1914"/>
                </a:lnTo>
                <a:lnTo>
                  <a:pt x="1615" y="1914"/>
                </a:lnTo>
                <a:close/>
                <a:moveTo>
                  <a:pt x="1615" y="1913"/>
                </a:moveTo>
                <a:lnTo>
                  <a:pt x="1615" y="1914"/>
                </a:lnTo>
                <a:lnTo>
                  <a:pt x="1615" y="1914"/>
                </a:lnTo>
                <a:lnTo>
                  <a:pt x="1615" y="1913"/>
                </a:lnTo>
                <a:lnTo>
                  <a:pt x="1615" y="1913"/>
                </a:lnTo>
                <a:close/>
                <a:moveTo>
                  <a:pt x="1614" y="1911"/>
                </a:moveTo>
                <a:lnTo>
                  <a:pt x="1612" y="1911"/>
                </a:lnTo>
                <a:lnTo>
                  <a:pt x="1611" y="1911"/>
                </a:lnTo>
                <a:lnTo>
                  <a:pt x="1611" y="1913"/>
                </a:lnTo>
                <a:lnTo>
                  <a:pt x="1612" y="1913"/>
                </a:lnTo>
                <a:lnTo>
                  <a:pt x="1614" y="1913"/>
                </a:lnTo>
                <a:lnTo>
                  <a:pt x="1615" y="1913"/>
                </a:lnTo>
                <a:lnTo>
                  <a:pt x="1615" y="1911"/>
                </a:lnTo>
                <a:lnTo>
                  <a:pt x="1614" y="1911"/>
                </a:lnTo>
                <a:close/>
                <a:moveTo>
                  <a:pt x="1423" y="1907"/>
                </a:moveTo>
                <a:lnTo>
                  <a:pt x="1423" y="1909"/>
                </a:lnTo>
                <a:lnTo>
                  <a:pt x="1425" y="1909"/>
                </a:lnTo>
                <a:lnTo>
                  <a:pt x="1425" y="1907"/>
                </a:lnTo>
                <a:lnTo>
                  <a:pt x="1423" y="1907"/>
                </a:lnTo>
                <a:close/>
                <a:moveTo>
                  <a:pt x="1423" y="1907"/>
                </a:moveTo>
                <a:lnTo>
                  <a:pt x="1422" y="1906"/>
                </a:lnTo>
                <a:lnTo>
                  <a:pt x="1422" y="1907"/>
                </a:lnTo>
                <a:lnTo>
                  <a:pt x="1423" y="1907"/>
                </a:lnTo>
                <a:close/>
                <a:moveTo>
                  <a:pt x="1525" y="1907"/>
                </a:moveTo>
                <a:lnTo>
                  <a:pt x="1525" y="1906"/>
                </a:lnTo>
                <a:lnTo>
                  <a:pt x="1527" y="1906"/>
                </a:lnTo>
                <a:lnTo>
                  <a:pt x="1528" y="1906"/>
                </a:lnTo>
                <a:lnTo>
                  <a:pt x="1527" y="1902"/>
                </a:lnTo>
                <a:lnTo>
                  <a:pt x="1523" y="1903"/>
                </a:lnTo>
                <a:lnTo>
                  <a:pt x="1524" y="1907"/>
                </a:lnTo>
                <a:lnTo>
                  <a:pt x="1525" y="1907"/>
                </a:lnTo>
                <a:close/>
                <a:moveTo>
                  <a:pt x="1525" y="1898"/>
                </a:moveTo>
                <a:lnTo>
                  <a:pt x="1524" y="1899"/>
                </a:lnTo>
                <a:lnTo>
                  <a:pt x="1524" y="1902"/>
                </a:lnTo>
                <a:lnTo>
                  <a:pt x="1527" y="1901"/>
                </a:lnTo>
                <a:lnTo>
                  <a:pt x="1525" y="1898"/>
                </a:lnTo>
                <a:close/>
                <a:moveTo>
                  <a:pt x="1561" y="1901"/>
                </a:moveTo>
                <a:lnTo>
                  <a:pt x="1561" y="1902"/>
                </a:lnTo>
                <a:lnTo>
                  <a:pt x="1562" y="1902"/>
                </a:lnTo>
                <a:lnTo>
                  <a:pt x="1561" y="1901"/>
                </a:lnTo>
                <a:close/>
                <a:moveTo>
                  <a:pt x="1417" y="1899"/>
                </a:moveTo>
                <a:lnTo>
                  <a:pt x="1417" y="1901"/>
                </a:lnTo>
                <a:lnTo>
                  <a:pt x="1418" y="1901"/>
                </a:lnTo>
                <a:lnTo>
                  <a:pt x="1418" y="1899"/>
                </a:lnTo>
                <a:lnTo>
                  <a:pt x="1417" y="1899"/>
                </a:lnTo>
                <a:close/>
                <a:moveTo>
                  <a:pt x="1555" y="1899"/>
                </a:moveTo>
                <a:lnTo>
                  <a:pt x="1557" y="1899"/>
                </a:lnTo>
                <a:lnTo>
                  <a:pt x="1557" y="1898"/>
                </a:lnTo>
                <a:lnTo>
                  <a:pt x="1555" y="1899"/>
                </a:lnTo>
                <a:close/>
                <a:moveTo>
                  <a:pt x="1554" y="1898"/>
                </a:moveTo>
                <a:lnTo>
                  <a:pt x="1555" y="1899"/>
                </a:lnTo>
                <a:lnTo>
                  <a:pt x="1555" y="1898"/>
                </a:lnTo>
                <a:lnTo>
                  <a:pt x="1554" y="1898"/>
                </a:lnTo>
                <a:close/>
                <a:moveTo>
                  <a:pt x="1414" y="1896"/>
                </a:moveTo>
                <a:lnTo>
                  <a:pt x="1413" y="1895"/>
                </a:lnTo>
                <a:lnTo>
                  <a:pt x="1413" y="1896"/>
                </a:lnTo>
                <a:lnTo>
                  <a:pt x="1414" y="1896"/>
                </a:lnTo>
                <a:close/>
                <a:moveTo>
                  <a:pt x="1546" y="1887"/>
                </a:moveTo>
                <a:lnTo>
                  <a:pt x="1548" y="1886"/>
                </a:lnTo>
                <a:lnTo>
                  <a:pt x="1547" y="1883"/>
                </a:lnTo>
                <a:lnTo>
                  <a:pt x="1544" y="1883"/>
                </a:lnTo>
                <a:lnTo>
                  <a:pt x="1546" y="1887"/>
                </a:lnTo>
                <a:close/>
                <a:moveTo>
                  <a:pt x="1383" y="1886"/>
                </a:moveTo>
                <a:lnTo>
                  <a:pt x="1384" y="1886"/>
                </a:lnTo>
                <a:lnTo>
                  <a:pt x="1383" y="1886"/>
                </a:lnTo>
                <a:lnTo>
                  <a:pt x="1383" y="1886"/>
                </a:lnTo>
                <a:close/>
                <a:moveTo>
                  <a:pt x="1383" y="1886"/>
                </a:moveTo>
                <a:lnTo>
                  <a:pt x="1383" y="1884"/>
                </a:lnTo>
                <a:lnTo>
                  <a:pt x="1381" y="1884"/>
                </a:lnTo>
                <a:lnTo>
                  <a:pt x="1381" y="1886"/>
                </a:lnTo>
                <a:lnTo>
                  <a:pt x="1383" y="1886"/>
                </a:lnTo>
                <a:close/>
                <a:moveTo>
                  <a:pt x="1391" y="1880"/>
                </a:moveTo>
                <a:lnTo>
                  <a:pt x="1389" y="1880"/>
                </a:lnTo>
                <a:lnTo>
                  <a:pt x="1392" y="1883"/>
                </a:lnTo>
                <a:lnTo>
                  <a:pt x="1393" y="1882"/>
                </a:lnTo>
                <a:lnTo>
                  <a:pt x="1391" y="1879"/>
                </a:lnTo>
                <a:lnTo>
                  <a:pt x="1391" y="1880"/>
                </a:lnTo>
                <a:close/>
                <a:moveTo>
                  <a:pt x="1686" y="1877"/>
                </a:moveTo>
                <a:lnTo>
                  <a:pt x="1686" y="1879"/>
                </a:lnTo>
                <a:lnTo>
                  <a:pt x="1687" y="1879"/>
                </a:lnTo>
                <a:lnTo>
                  <a:pt x="1687" y="1877"/>
                </a:lnTo>
                <a:lnTo>
                  <a:pt x="1686" y="1877"/>
                </a:lnTo>
                <a:close/>
                <a:moveTo>
                  <a:pt x="1684" y="1876"/>
                </a:moveTo>
                <a:lnTo>
                  <a:pt x="1684" y="1877"/>
                </a:lnTo>
                <a:lnTo>
                  <a:pt x="1686" y="1877"/>
                </a:lnTo>
                <a:lnTo>
                  <a:pt x="1686" y="1876"/>
                </a:lnTo>
                <a:lnTo>
                  <a:pt x="1684" y="1876"/>
                </a:lnTo>
                <a:close/>
                <a:moveTo>
                  <a:pt x="1683" y="1875"/>
                </a:moveTo>
                <a:lnTo>
                  <a:pt x="1683" y="1876"/>
                </a:lnTo>
                <a:lnTo>
                  <a:pt x="1684" y="1876"/>
                </a:lnTo>
                <a:lnTo>
                  <a:pt x="1684" y="1875"/>
                </a:lnTo>
                <a:lnTo>
                  <a:pt x="1683" y="1875"/>
                </a:lnTo>
                <a:close/>
                <a:moveTo>
                  <a:pt x="1682" y="1873"/>
                </a:moveTo>
                <a:lnTo>
                  <a:pt x="1682" y="1875"/>
                </a:lnTo>
                <a:lnTo>
                  <a:pt x="1683" y="1875"/>
                </a:lnTo>
                <a:lnTo>
                  <a:pt x="1683" y="1873"/>
                </a:lnTo>
                <a:lnTo>
                  <a:pt x="1682" y="1873"/>
                </a:lnTo>
                <a:close/>
                <a:moveTo>
                  <a:pt x="1833" y="1871"/>
                </a:moveTo>
                <a:lnTo>
                  <a:pt x="1833" y="1872"/>
                </a:lnTo>
                <a:lnTo>
                  <a:pt x="1835" y="1872"/>
                </a:lnTo>
                <a:lnTo>
                  <a:pt x="1838" y="1872"/>
                </a:lnTo>
                <a:lnTo>
                  <a:pt x="1838" y="1871"/>
                </a:lnTo>
                <a:lnTo>
                  <a:pt x="1835" y="1871"/>
                </a:lnTo>
                <a:lnTo>
                  <a:pt x="1833" y="1871"/>
                </a:lnTo>
                <a:close/>
                <a:moveTo>
                  <a:pt x="1285" y="1860"/>
                </a:moveTo>
                <a:lnTo>
                  <a:pt x="1283" y="1860"/>
                </a:lnTo>
                <a:lnTo>
                  <a:pt x="1283" y="1861"/>
                </a:lnTo>
                <a:lnTo>
                  <a:pt x="1286" y="1861"/>
                </a:lnTo>
                <a:lnTo>
                  <a:pt x="1285" y="1860"/>
                </a:lnTo>
                <a:close/>
                <a:moveTo>
                  <a:pt x="1289" y="1858"/>
                </a:moveTo>
                <a:lnTo>
                  <a:pt x="1287" y="1860"/>
                </a:lnTo>
                <a:lnTo>
                  <a:pt x="1289" y="1860"/>
                </a:lnTo>
                <a:lnTo>
                  <a:pt x="1289" y="1858"/>
                </a:lnTo>
                <a:close/>
                <a:moveTo>
                  <a:pt x="1368" y="1852"/>
                </a:moveTo>
                <a:lnTo>
                  <a:pt x="1364" y="1854"/>
                </a:lnTo>
                <a:lnTo>
                  <a:pt x="1365" y="1856"/>
                </a:lnTo>
                <a:lnTo>
                  <a:pt x="1365" y="1857"/>
                </a:lnTo>
                <a:lnTo>
                  <a:pt x="1368" y="1854"/>
                </a:lnTo>
                <a:lnTo>
                  <a:pt x="1368" y="1852"/>
                </a:lnTo>
                <a:close/>
                <a:moveTo>
                  <a:pt x="1842" y="1854"/>
                </a:moveTo>
                <a:lnTo>
                  <a:pt x="1842" y="1853"/>
                </a:lnTo>
                <a:lnTo>
                  <a:pt x="1839" y="1854"/>
                </a:lnTo>
                <a:lnTo>
                  <a:pt x="1839" y="1856"/>
                </a:lnTo>
                <a:lnTo>
                  <a:pt x="1842" y="1856"/>
                </a:lnTo>
                <a:lnTo>
                  <a:pt x="1842" y="1854"/>
                </a:lnTo>
                <a:close/>
                <a:moveTo>
                  <a:pt x="1899" y="1850"/>
                </a:moveTo>
                <a:lnTo>
                  <a:pt x="1899" y="1852"/>
                </a:lnTo>
                <a:lnTo>
                  <a:pt x="1903" y="1852"/>
                </a:lnTo>
                <a:lnTo>
                  <a:pt x="1903" y="1849"/>
                </a:lnTo>
                <a:lnTo>
                  <a:pt x="1899" y="1849"/>
                </a:lnTo>
                <a:lnTo>
                  <a:pt x="1899" y="1850"/>
                </a:lnTo>
                <a:close/>
                <a:moveTo>
                  <a:pt x="1376" y="1849"/>
                </a:moveTo>
                <a:lnTo>
                  <a:pt x="1377" y="1848"/>
                </a:lnTo>
                <a:lnTo>
                  <a:pt x="1376" y="1845"/>
                </a:lnTo>
                <a:lnTo>
                  <a:pt x="1374" y="1846"/>
                </a:lnTo>
                <a:lnTo>
                  <a:pt x="1373" y="1848"/>
                </a:lnTo>
                <a:lnTo>
                  <a:pt x="1372" y="1849"/>
                </a:lnTo>
                <a:lnTo>
                  <a:pt x="1373" y="1850"/>
                </a:lnTo>
                <a:lnTo>
                  <a:pt x="1376" y="1849"/>
                </a:lnTo>
                <a:close/>
                <a:moveTo>
                  <a:pt x="1362" y="1848"/>
                </a:moveTo>
                <a:lnTo>
                  <a:pt x="1361" y="1846"/>
                </a:lnTo>
                <a:lnTo>
                  <a:pt x="1358" y="1848"/>
                </a:lnTo>
                <a:lnTo>
                  <a:pt x="1360" y="1849"/>
                </a:lnTo>
                <a:lnTo>
                  <a:pt x="1362" y="1848"/>
                </a:lnTo>
                <a:close/>
                <a:moveTo>
                  <a:pt x="1883" y="1848"/>
                </a:moveTo>
                <a:lnTo>
                  <a:pt x="1884" y="1848"/>
                </a:lnTo>
                <a:lnTo>
                  <a:pt x="1886" y="1848"/>
                </a:lnTo>
                <a:lnTo>
                  <a:pt x="1886" y="1846"/>
                </a:lnTo>
                <a:lnTo>
                  <a:pt x="1884" y="1846"/>
                </a:lnTo>
                <a:lnTo>
                  <a:pt x="1883" y="1846"/>
                </a:lnTo>
                <a:lnTo>
                  <a:pt x="1882" y="1846"/>
                </a:lnTo>
                <a:lnTo>
                  <a:pt x="1882" y="1848"/>
                </a:lnTo>
                <a:lnTo>
                  <a:pt x="1883" y="1848"/>
                </a:lnTo>
                <a:close/>
                <a:moveTo>
                  <a:pt x="1664" y="1837"/>
                </a:moveTo>
                <a:lnTo>
                  <a:pt x="1665" y="1837"/>
                </a:lnTo>
                <a:lnTo>
                  <a:pt x="1665" y="1835"/>
                </a:lnTo>
                <a:lnTo>
                  <a:pt x="1664" y="1835"/>
                </a:lnTo>
                <a:lnTo>
                  <a:pt x="1664" y="1837"/>
                </a:lnTo>
                <a:close/>
                <a:moveTo>
                  <a:pt x="1839" y="1831"/>
                </a:moveTo>
                <a:lnTo>
                  <a:pt x="1838" y="1831"/>
                </a:lnTo>
                <a:lnTo>
                  <a:pt x="1837" y="1831"/>
                </a:lnTo>
                <a:lnTo>
                  <a:pt x="1835" y="1831"/>
                </a:lnTo>
                <a:lnTo>
                  <a:pt x="1834" y="1833"/>
                </a:lnTo>
                <a:lnTo>
                  <a:pt x="1834" y="1837"/>
                </a:lnTo>
                <a:lnTo>
                  <a:pt x="1835" y="1837"/>
                </a:lnTo>
                <a:lnTo>
                  <a:pt x="1837" y="1837"/>
                </a:lnTo>
                <a:lnTo>
                  <a:pt x="1837" y="1833"/>
                </a:lnTo>
                <a:lnTo>
                  <a:pt x="1838" y="1833"/>
                </a:lnTo>
                <a:lnTo>
                  <a:pt x="1839" y="1833"/>
                </a:lnTo>
                <a:lnTo>
                  <a:pt x="1841" y="1833"/>
                </a:lnTo>
                <a:lnTo>
                  <a:pt x="1841" y="1831"/>
                </a:lnTo>
                <a:lnTo>
                  <a:pt x="1839" y="1831"/>
                </a:lnTo>
                <a:close/>
                <a:moveTo>
                  <a:pt x="1842" y="1833"/>
                </a:moveTo>
                <a:lnTo>
                  <a:pt x="1841" y="1833"/>
                </a:lnTo>
                <a:lnTo>
                  <a:pt x="1841" y="1834"/>
                </a:lnTo>
                <a:lnTo>
                  <a:pt x="1842" y="1834"/>
                </a:lnTo>
                <a:lnTo>
                  <a:pt x="1843" y="1834"/>
                </a:lnTo>
                <a:lnTo>
                  <a:pt x="1843" y="1833"/>
                </a:lnTo>
                <a:lnTo>
                  <a:pt x="1842" y="1833"/>
                </a:lnTo>
                <a:close/>
                <a:moveTo>
                  <a:pt x="1812" y="1830"/>
                </a:moveTo>
                <a:lnTo>
                  <a:pt x="1815" y="1827"/>
                </a:lnTo>
                <a:lnTo>
                  <a:pt x="1814" y="1826"/>
                </a:lnTo>
                <a:lnTo>
                  <a:pt x="1814" y="1824"/>
                </a:lnTo>
                <a:lnTo>
                  <a:pt x="1811" y="1827"/>
                </a:lnTo>
                <a:lnTo>
                  <a:pt x="1811" y="1828"/>
                </a:lnTo>
                <a:lnTo>
                  <a:pt x="1812" y="1830"/>
                </a:lnTo>
                <a:close/>
                <a:moveTo>
                  <a:pt x="1824" y="1823"/>
                </a:moveTo>
                <a:lnTo>
                  <a:pt x="1826" y="1824"/>
                </a:lnTo>
                <a:lnTo>
                  <a:pt x="1827" y="1820"/>
                </a:lnTo>
                <a:lnTo>
                  <a:pt x="1827" y="1819"/>
                </a:lnTo>
                <a:lnTo>
                  <a:pt x="1826" y="1819"/>
                </a:lnTo>
                <a:lnTo>
                  <a:pt x="1824" y="1823"/>
                </a:lnTo>
                <a:close/>
                <a:moveTo>
                  <a:pt x="1816" y="1818"/>
                </a:moveTo>
                <a:lnTo>
                  <a:pt x="1816" y="1819"/>
                </a:lnTo>
                <a:lnTo>
                  <a:pt x="1816" y="1822"/>
                </a:lnTo>
                <a:lnTo>
                  <a:pt x="1819" y="1823"/>
                </a:lnTo>
                <a:lnTo>
                  <a:pt x="1819" y="1819"/>
                </a:lnTo>
                <a:lnTo>
                  <a:pt x="1819" y="1818"/>
                </a:lnTo>
                <a:lnTo>
                  <a:pt x="1818" y="1818"/>
                </a:lnTo>
                <a:lnTo>
                  <a:pt x="1816" y="1818"/>
                </a:lnTo>
                <a:close/>
                <a:moveTo>
                  <a:pt x="1387" y="1782"/>
                </a:moveTo>
                <a:lnTo>
                  <a:pt x="1391" y="1782"/>
                </a:lnTo>
                <a:lnTo>
                  <a:pt x="1392" y="1780"/>
                </a:lnTo>
                <a:lnTo>
                  <a:pt x="1385" y="1778"/>
                </a:lnTo>
                <a:lnTo>
                  <a:pt x="1385" y="1782"/>
                </a:lnTo>
                <a:lnTo>
                  <a:pt x="1387" y="1782"/>
                </a:lnTo>
                <a:close/>
                <a:moveTo>
                  <a:pt x="1297" y="1766"/>
                </a:moveTo>
                <a:lnTo>
                  <a:pt x="1296" y="1765"/>
                </a:lnTo>
                <a:lnTo>
                  <a:pt x="1294" y="1765"/>
                </a:lnTo>
                <a:lnTo>
                  <a:pt x="1297" y="1767"/>
                </a:lnTo>
                <a:lnTo>
                  <a:pt x="1297" y="1766"/>
                </a:lnTo>
                <a:close/>
                <a:moveTo>
                  <a:pt x="1578" y="1767"/>
                </a:moveTo>
                <a:lnTo>
                  <a:pt x="1582" y="1766"/>
                </a:lnTo>
                <a:lnTo>
                  <a:pt x="1581" y="1759"/>
                </a:lnTo>
                <a:lnTo>
                  <a:pt x="1577" y="1760"/>
                </a:lnTo>
                <a:lnTo>
                  <a:pt x="1578" y="1763"/>
                </a:lnTo>
                <a:lnTo>
                  <a:pt x="1578" y="1767"/>
                </a:lnTo>
                <a:close/>
                <a:moveTo>
                  <a:pt x="1321" y="1756"/>
                </a:moveTo>
                <a:lnTo>
                  <a:pt x="1320" y="1755"/>
                </a:lnTo>
                <a:lnTo>
                  <a:pt x="1320" y="1754"/>
                </a:lnTo>
                <a:lnTo>
                  <a:pt x="1319" y="1754"/>
                </a:lnTo>
                <a:lnTo>
                  <a:pt x="1319" y="1755"/>
                </a:lnTo>
                <a:lnTo>
                  <a:pt x="1319" y="1758"/>
                </a:lnTo>
                <a:lnTo>
                  <a:pt x="1320" y="1758"/>
                </a:lnTo>
                <a:lnTo>
                  <a:pt x="1321" y="1756"/>
                </a:lnTo>
                <a:close/>
                <a:moveTo>
                  <a:pt x="1285" y="1751"/>
                </a:moveTo>
                <a:lnTo>
                  <a:pt x="1285" y="1750"/>
                </a:lnTo>
                <a:lnTo>
                  <a:pt x="1281" y="1750"/>
                </a:lnTo>
                <a:lnTo>
                  <a:pt x="1281" y="1751"/>
                </a:lnTo>
                <a:lnTo>
                  <a:pt x="1285" y="1751"/>
                </a:lnTo>
                <a:close/>
                <a:moveTo>
                  <a:pt x="1281" y="1750"/>
                </a:moveTo>
                <a:lnTo>
                  <a:pt x="1281" y="1747"/>
                </a:lnTo>
                <a:lnTo>
                  <a:pt x="1278" y="1748"/>
                </a:lnTo>
                <a:lnTo>
                  <a:pt x="1278" y="1750"/>
                </a:lnTo>
                <a:lnTo>
                  <a:pt x="1281" y="1750"/>
                </a:lnTo>
                <a:close/>
                <a:moveTo>
                  <a:pt x="1332" y="1725"/>
                </a:moveTo>
                <a:lnTo>
                  <a:pt x="1332" y="1726"/>
                </a:lnTo>
                <a:lnTo>
                  <a:pt x="1334" y="1726"/>
                </a:lnTo>
                <a:lnTo>
                  <a:pt x="1336" y="1726"/>
                </a:lnTo>
                <a:lnTo>
                  <a:pt x="1338" y="1726"/>
                </a:lnTo>
                <a:lnTo>
                  <a:pt x="1336" y="1725"/>
                </a:lnTo>
                <a:lnTo>
                  <a:pt x="1334" y="1725"/>
                </a:lnTo>
                <a:lnTo>
                  <a:pt x="1332" y="1725"/>
                </a:lnTo>
                <a:close/>
                <a:moveTo>
                  <a:pt x="1339" y="1724"/>
                </a:moveTo>
                <a:lnTo>
                  <a:pt x="1342" y="1724"/>
                </a:lnTo>
                <a:lnTo>
                  <a:pt x="1340" y="1722"/>
                </a:lnTo>
                <a:lnTo>
                  <a:pt x="1339" y="1722"/>
                </a:lnTo>
                <a:lnTo>
                  <a:pt x="1336" y="1722"/>
                </a:lnTo>
                <a:lnTo>
                  <a:pt x="1336" y="1725"/>
                </a:lnTo>
                <a:lnTo>
                  <a:pt x="1339" y="1724"/>
                </a:lnTo>
                <a:close/>
                <a:moveTo>
                  <a:pt x="1124" y="1592"/>
                </a:moveTo>
                <a:lnTo>
                  <a:pt x="1123" y="1592"/>
                </a:lnTo>
                <a:lnTo>
                  <a:pt x="1124" y="1593"/>
                </a:lnTo>
                <a:lnTo>
                  <a:pt x="1126" y="1593"/>
                </a:lnTo>
                <a:lnTo>
                  <a:pt x="1127" y="1593"/>
                </a:lnTo>
                <a:lnTo>
                  <a:pt x="1127" y="1592"/>
                </a:lnTo>
                <a:lnTo>
                  <a:pt x="1127" y="1590"/>
                </a:lnTo>
                <a:lnTo>
                  <a:pt x="1126" y="1590"/>
                </a:lnTo>
                <a:lnTo>
                  <a:pt x="1126" y="1592"/>
                </a:lnTo>
                <a:lnTo>
                  <a:pt x="1124" y="1592"/>
                </a:lnTo>
                <a:close/>
                <a:moveTo>
                  <a:pt x="1109" y="1567"/>
                </a:moveTo>
                <a:lnTo>
                  <a:pt x="1111" y="1567"/>
                </a:lnTo>
                <a:lnTo>
                  <a:pt x="1109" y="1566"/>
                </a:lnTo>
                <a:lnTo>
                  <a:pt x="1108" y="1566"/>
                </a:lnTo>
                <a:lnTo>
                  <a:pt x="1107" y="1567"/>
                </a:lnTo>
                <a:lnTo>
                  <a:pt x="1107" y="1569"/>
                </a:lnTo>
                <a:lnTo>
                  <a:pt x="1109" y="1567"/>
                </a:lnTo>
                <a:close/>
                <a:moveTo>
                  <a:pt x="1088" y="1562"/>
                </a:moveTo>
                <a:lnTo>
                  <a:pt x="1089" y="1559"/>
                </a:lnTo>
                <a:lnTo>
                  <a:pt x="1090" y="1558"/>
                </a:lnTo>
                <a:lnTo>
                  <a:pt x="1088" y="1558"/>
                </a:lnTo>
                <a:lnTo>
                  <a:pt x="1086" y="1561"/>
                </a:lnTo>
                <a:lnTo>
                  <a:pt x="1088" y="1562"/>
                </a:lnTo>
                <a:close/>
                <a:moveTo>
                  <a:pt x="1103" y="1552"/>
                </a:moveTo>
                <a:lnTo>
                  <a:pt x="1105" y="1554"/>
                </a:lnTo>
                <a:lnTo>
                  <a:pt x="1105" y="1555"/>
                </a:lnTo>
                <a:lnTo>
                  <a:pt x="1107" y="1556"/>
                </a:lnTo>
                <a:lnTo>
                  <a:pt x="1107" y="1555"/>
                </a:lnTo>
                <a:lnTo>
                  <a:pt x="1107" y="1554"/>
                </a:lnTo>
                <a:lnTo>
                  <a:pt x="1105" y="1552"/>
                </a:lnTo>
                <a:lnTo>
                  <a:pt x="1104" y="1551"/>
                </a:lnTo>
                <a:lnTo>
                  <a:pt x="1101" y="1550"/>
                </a:lnTo>
                <a:lnTo>
                  <a:pt x="1100" y="1550"/>
                </a:lnTo>
                <a:lnTo>
                  <a:pt x="1101" y="1551"/>
                </a:lnTo>
                <a:lnTo>
                  <a:pt x="1103" y="1552"/>
                </a:lnTo>
                <a:close/>
                <a:moveTo>
                  <a:pt x="1103" y="1558"/>
                </a:moveTo>
                <a:lnTo>
                  <a:pt x="1103" y="1559"/>
                </a:lnTo>
                <a:lnTo>
                  <a:pt x="1103" y="1561"/>
                </a:lnTo>
                <a:lnTo>
                  <a:pt x="1107" y="1559"/>
                </a:lnTo>
                <a:lnTo>
                  <a:pt x="1108" y="1559"/>
                </a:lnTo>
                <a:lnTo>
                  <a:pt x="1108" y="1558"/>
                </a:lnTo>
                <a:lnTo>
                  <a:pt x="1108" y="1558"/>
                </a:lnTo>
                <a:lnTo>
                  <a:pt x="1107" y="1556"/>
                </a:lnTo>
                <a:lnTo>
                  <a:pt x="1107" y="1558"/>
                </a:lnTo>
                <a:lnTo>
                  <a:pt x="1103" y="1558"/>
                </a:lnTo>
                <a:close/>
                <a:moveTo>
                  <a:pt x="998" y="1558"/>
                </a:moveTo>
                <a:lnTo>
                  <a:pt x="999" y="1558"/>
                </a:lnTo>
                <a:lnTo>
                  <a:pt x="1001" y="1558"/>
                </a:lnTo>
                <a:lnTo>
                  <a:pt x="1001" y="1558"/>
                </a:lnTo>
                <a:lnTo>
                  <a:pt x="999" y="1558"/>
                </a:lnTo>
                <a:lnTo>
                  <a:pt x="998" y="1558"/>
                </a:lnTo>
                <a:lnTo>
                  <a:pt x="997" y="1558"/>
                </a:lnTo>
                <a:lnTo>
                  <a:pt x="995" y="1558"/>
                </a:lnTo>
                <a:lnTo>
                  <a:pt x="997" y="1558"/>
                </a:lnTo>
                <a:lnTo>
                  <a:pt x="998" y="1558"/>
                </a:lnTo>
                <a:close/>
                <a:moveTo>
                  <a:pt x="1003" y="1554"/>
                </a:moveTo>
                <a:lnTo>
                  <a:pt x="1003" y="1555"/>
                </a:lnTo>
                <a:lnTo>
                  <a:pt x="1002" y="1555"/>
                </a:lnTo>
                <a:lnTo>
                  <a:pt x="1002" y="1556"/>
                </a:lnTo>
                <a:lnTo>
                  <a:pt x="1001" y="1558"/>
                </a:lnTo>
                <a:lnTo>
                  <a:pt x="1002" y="1558"/>
                </a:lnTo>
                <a:lnTo>
                  <a:pt x="1003" y="1558"/>
                </a:lnTo>
                <a:lnTo>
                  <a:pt x="1003" y="1556"/>
                </a:lnTo>
                <a:lnTo>
                  <a:pt x="1005" y="1556"/>
                </a:lnTo>
                <a:lnTo>
                  <a:pt x="1005" y="1555"/>
                </a:lnTo>
                <a:lnTo>
                  <a:pt x="1005" y="1554"/>
                </a:lnTo>
                <a:lnTo>
                  <a:pt x="1005" y="1552"/>
                </a:lnTo>
                <a:lnTo>
                  <a:pt x="1005" y="1551"/>
                </a:lnTo>
                <a:lnTo>
                  <a:pt x="1003" y="1551"/>
                </a:lnTo>
                <a:lnTo>
                  <a:pt x="1003" y="1552"/>
                </a:lnTo>
                <a:lnTo>
                  <a:pt x="1003" y="1554"/>
                </a:lnTo>
                <a:close/>
                <a:moveTo>
                  <a:pt x="1088" y="1558"/>
                </a:moveTo>
                <a:lnTo>
                  <a:pt x="1089" y="1556"/>
                </a:lnTo>
                <a:lnTo>
                  <a:pt x="1088" y="1555"/>
                </a:lnTo>
                <a:lnTo>
                  <a:pt x="1086" y="1558"/>
                </a:lnTo>
                <a:lnTo>
                  <a:pt x="1085" y="1558"/>
                </a:lnTo>
                <a:lnTo>
                  <a:pt x="1086" y="1558"/>
                </a:lnTo>
                <a:lnTo>
                  <a:pt x="1088" y="1558"/>
                </a:lnTo>
                <a:close/>
                <a:moveTo>
                  <a:pt x="1090" y="1554"/>
                </a:moveTo>
                <a:lnTo>
                  <a:pt x="1092" y="1554"/>
                </a:lnTo>
                <a:lnTo>
                  <a:pt x="1092" y="1552"/>
                </a:lnTo>
                <a:lnTo>
                  <a:pt x="1089" y="1551"/>
                </a:lnTo>
                <a:lnTo>
                  <a:pt x="1088" y="1551"/>
                </a:lnTo>
                <a:lnTo>
                  <a:pt x="1089" y="1552"/>
                </a:lnTo>
                <a:lnTo>
                  <a:pt x="1090" y="1554"/>
                </a:lnTo>
                <a:close/>
                <a:moveTo>
                  <a:pt x="1347" y="1551"/>
                </a:moveTo>
                <a:lnTo>
                  <a:pt x="1349" y="1552"/>
                </a:lnTo>
                <a:lnTo>
                  <a:pt x="1350" y="1550"/>
                </a:lnTo>
                <a:lnTo>
                  <a:pt x="1349" y="1550"/>
                </a:lnTo>
                <a:lnTo>
                  <a:pt x="1347" y="1551"/>
                </a:lnTo>
                <a:close/>
                <a:moveTo>
                  <a:pt x="1350" y="1550"/>
                </a:moveTo>
                <a:lnTo>
                  <a:pt x="1351" y="1550"/>
                </a:lnTo>
                <a:lnTo>
                  <a:pt x="1351" y="1548"/>
                </a:lnTo>
                <a:lnTo>
                  <a:pt x="1353" y="1547"/>
                </a:lnTo>
                <a:lnTo>
                  <a:pt x="1351" y="1546"/>
                </a:lnTo>
                <a:lnTo>
                  <a:pt x="1350" y="1548"/>
                </a:lnTo>
                <a:lnTo>
                  <a:pt x="1350" y="1550"/>
                </a:lnTo>
                <a:close/>
                <a:moveTo>
                  <a:pt x="1321" y="1550"/>
                </a:moveTo>
                <a:lnTo>
                  <a:pt x="1321" y="1551"/>
                </a:lnTo>
                <a:lnTo>
                  <a:pt x="1321" y="1551"/>
                </a:lnTo>
                <a:lnTo>
                  <a:pt x="1321" y="1550"/>
                </a:lnTo>
                <a:lnTo>
                  <a:pt x="1323" y="1547"/>
                </a:lnTo>
                <a:lnTo>
                  <a:pt x="1321" y="1547"/>
                </a:lnTo>
                <a:lnTo>
                  <a:pt x="1321" y="1550"/>
                </a:lnTo>
                <a:close/>
                <a:moveTo>
                  <a:pt x="1392" y="1510"/>
                </a:moveTo>
                <a:lnTo>
                  <a:pt x="1392" y="1509"/>
                </a:lnTo>
                <a:lnTo>
                  <a:pt x="1392" y="1507"/>
                </a:lnTo>
                <a:lnTo>
                  <a:pt x="1388" y="1506"/>
                </a:lnTo>
                <a:lnTo>
                  <a:pt x="1388" y="1507"/>
                </a:lnTo>
                <a:lnTo>
                  <a:pt x="1391" y="1509"/>
                </a:lnTo>
                <a:lnTo>
                  <a:pt x="1392" y="1510"/>
                </a:lnTo>
                <a:close/>
                <a:moveTo>
                  <a:pt x="1146" y="1452"/>
                </a:moveTo>
                <a:lnTo>
                  <a:pt x="1147" y="1452"/>
                </a:lnTo>
                <a:lnTo>
                  <a:pt x="1146" y="1450"/>
                </a:lnTo>
                <a:lnTo>
                  <a:pt x="1143" y="1450"/>
                </a:lnTo>
                <a:lnTo>
                  <a:pt x="1143" y="1452"/>
                </a:lnTo>
                <a:lnTo>
                  <a:pt x="1146" y="1452"/>
                </a:lnTo>
                <a:close/>
                <a:moveTo>
                  <a:pt x="730" y="1448"/>
                </a:moveTo>
                <a:lnTo>
                  <a:pt x="731" y="1448"/>
                </a:lnTo>
                <a:lnTo>
                  <a:pt x="731" y="1446"/>
                </a:lnTo>
                <a:lnTo>
                  <a:pt x="730" y="1446"/>
                </a:lnTo>
                <a:lnTo>
                  <a:pt x="730" y="1448"/>
                </a:lnTo>
                <a:close/>
                <a:moveTo>
                  <a:pt x="729" y="1445"/>
                </a:moveTo>
                <a:lnTo>
                  <a:pt x="729" y="1446"/>
                </a:lnTo>
                <a:lnTo>
                  <a:pt x="730" y="1446"/>
                </a:lnTo>
                <a:lnTo>
                  <a:pt x="730" y="1445"/>
                </a:lnTo>
                <a:lnTo>
                  <a:pt x="729" y="1445"/>
                </a:lnTo>
                <a:close/>
                <a:moveTo>
                  <a:pt x="729" y="1441"/>
                </a:moveTo>
                <a:lnTo>
                  <a:pt x="727" y="1438"/>
                </a:lnTo>
                <a:lnTo>
                  <a:pt x="727" y="1444"/>
                </a:lnTo>
                <a:lnTo>
                  <a:pt x="729" y="1444"/>
                </a:lnTo>
                <a:lnTo>
                  <a:pt x="729" y="1441"/>
                </a:lnTo>
                <a:close/>
                <a:moveTo>
                  <a:pt x="908" y="1437"/>
                </a:moveTo>
                <a:lnTo>
                  <a:pt x="904" y="1437"/>
                </a:lnTo>
                <a:lnTo>
                  <a:pt x="904" y="1438"/>
                </a:lnTo>
                <a:lnTo>
                  <a:pt x="908" y="1439"/>
                </a:lnTo>
                <a:lnTo>
                  <a:pt x="908" y="1437"/>
                </a:lnTo>
                <a:close/>
                <a:moveTo>
                  <a:pt x="726" y="1437"/>
                </a:moveTo>
                <a:lnTo>
                  <a:pt x="727" y="1437"/>
                </a:lnTo>
                <a:lnTo>
                  <a:pt x="727" y="1435"/>
                </a:lnTo>
                <a:lnTo>
                  <a:pt x="727" y="1434"/>
                </a:lnTo>
                <a:lnTo>
                  <a:pt x="726" y="1434"/>
                </a:lnTo>
                <a:lnTo>
                  <a:pt x="726" y="1435"/>
                </a:lnTo>
                <a:lnTo>
                  <a:pt x="726" y="1437"/>
                </a:lnTo>
                <a:close/>
                <a:moveTo>
                  <a:pt x="1207" y="1418"/>
                </a:moveTo>
                <a:lnTo>
                  <a:pt x="1206" y="1418"/>
                </a:lnTo>
                <a:lnTo>
                  <a:pt x="1206" y="1419"/>
                </a:lnTo>
                <a:lnTo>
                  <a:pt x="1206" y="1420"/>
                </a:lnTo>
                <a:lnTo>
                  <a:pt x="1207" y="1419"/>
                </a:lnTo>
                <a:lnTo>
                  <a:pt x="1207" y="1418"/>
                </a:lnTo>
                <a:close/>
                <a:moveTo>
                  <a:pt x="1184" y="1405"/>
                </a:moveTo>
                <a:lnTo>
                  <a:pt x="1183" y="1405"/>
                </a:lnTo>
                <a:lnTo>
                  <a:pt x="1183" y="1407"/>
                </a:lnTo>
                <a:lnTo>
                  <a:pt x="1181" y="1410"/>
                </a:lnTo>
                <a:lnTo>
                  <a:pt x="1180" y="1412"/>
                </a:lnTo>
                <a:lnTo>
                  <a:pt x="1180" y="1414"/>
                </a:lnTo>
                <a:lnTo>
                  <a:pt x="1181" y="1414"/>
                </a:lnTo>
                <a:lnTo>
                  <a:pt x="1183" y="1412"/>
                </a:lnTo>
                <a:lnTo>
                  <a:pt x="1183" y="1410"/>
                </a:lnTo>
                <a:lnTo>
                  <a:pt x="1184" y="1410"/>
                </a:lnTo>
                <a:lnTo>
                  <a:pt x="1184" y="1407"/>
                </a:lnTo>
                <a:lnTo>
                  <a:pt x="1187" y="1407"/>
                </a:lnTo>
                <a:lnTo>
                  <a:pt x="1185" y="1405"/>
                </a:lnTo>
                <a:lnTo>
                  <a:pt x="1184" y="1405"/>
                </a:lnTo>
                <a:close/>
                <a:moveTo>
                  <a:pt x="1209" y="1412"/>
                </a:moveTo>
                <a:lnTo>
                  <a:pt x="1210" y="1412"/>
                </a:lnTo>
                <a:lnTo>
                  <a:pt x="1211" y="1411"/>
                </a:lnTo>
                <a:lnTo>
                  <a:pt x="1211" y="1408"/>
                </a:lnTo>
                <a:lnTo>
                  <a:pt x="1210" y="1408"/>
                </a:lnTo>
                <a:lnTo>
                  <a:pt x="1209" y="1408"/>
                </a:lnTo>
                <a:lnTo>
                  <a:pt x="1209" y="1411"/>
                </a:lnTo>
                <a:lnTo>
                  <a:pt x="1209" y="1412"/>
                </a:lnTo>
                <a:close/>
                <a:moveTo>
                  <a:pt x="1139" y="1309"/>
                </a:moveTo>
                <a:lnTo>
                  <a:pt x="1141" y="1308"/>
                </a:lnTo>
                <a:lnTo>
                  <a:pt x="1142" y="1308"/>
                </a:lnTo>
                <a:lnTo>
                  <a:pt x="1141" y="1306"/>
                </a:lnTo>
                <a:lnTo>
                  <a:pt x="1141" y="1305"/>
                </a:lnTo>
                <a:lnTo>
                  <a:pt x="1138" y="1303"/>
                </a:lnTo>
                <a:lnTo>
                  <a:pt x="1138" y="1305"/>
                </a:lnTo>
                <a:lnTo>
                  <a:pt x="1137" y="1306"/>
                </a:lnTo>
                <a:lnTo>
                  <a:pt x="1138" y="1308"/>
                </a:lnTo>
                <a:lnTo>
                  <a:pt x="1139" y="1309"/>
                </a:lnTo>
                <a:close/>
                <a:moveTo>
                  <a:pt x="1124" y="1305"/>
                </a:moveTo>
                <a:lnTo>
                  <a:pt x="1124" y="1306"/>
                </a:lnTo>
                <a:lnTo>
                  <a:pt x="1124" y="1308"/>
                </a:lnTo>
                <a:lnTo>
                  <a:pt x="1126" y="1308"/>
                </a:lnTo>
                <a:lnTo>
                  <a:pt x="1126" y="1306"/>
                </a:lnTo>
                <a:lnTo>
                  <a:pt x="1126" y="1305"/>
                </a:lnTo>
                <a:lnTo>
                  <a:pt x="1126" y="1303"/>
                </a:lnTo>
                <a:lnTo>
                  <a:pt x="1124" y="1302"/>
                </a:lnTo>
                <a:lnTo>
                  <a:pt x="1123" y="1303"/>
                </a:lnTo>
                <a:lnTo>
                  <a:pt x="1124" y="1305"/>
                </a:lnTo>
                <a:close/>
                <a:moveTo>
                  <a:pt x="1120" y="1295"/>
                </a:moveTo>
                <a:lnTo>
                  <a:pt x="1122" y="1297"/>
                </a:lnTo>
                <a:lnTo>
                  <a:pt x="1123" y="1295"/>
                </a:lnTo>
                <a:lnTo>
                  <a:pt x="1123" y="1295"/>
                </a:lnTo>
                <a:lnTo>
                  <a:pt x="1122" y="1295"/>
                </a:lnTo>
                <a:lnTo>
                  <a:pt x="1120" y="1295"/>
                </a:lnTo>
                <a:lnTo>
                  <a:pt x="1120" y="1295"/>
                </a:lnTo>
                <a:close/>
                <a:moveTo>
                  <a:pt x="1162" y="1293"/>
                </a:moveTo>
                <a:lnTo>
                  <a:pt x="1161" y="1291"/>
                </a:lnTo>
                <a:lnTo>
                  <a:pt x="1161" y="1290"/>
                </a:lnTo>
                <a:lnTo>
                  <a:pt x="1158" y="1293"/>
                </a:lnTo>
                <a:lnTo>
                  <a:pt x="1157" y="1293"/>
                </a:lnTo>
                <a:lnTo>
                  <a:pt x="1158" y="1295"/>
                </a:lnTo>
                <a:lnTo>
                  <a:pt x="1161" y="1295"/>
                </a:lnTo>
                <a:lnTo>
                  <a:pt x="1160" y="1294"/>
                </a:lnTo>
                <a:lnTo>
                  <a:pt x="1162" y="1293"/>
                </a:lnTo>
                <a:close/>
                <a:moveTo>
                  <a:pt x="1164" y="1279"/>
                </a:moveTo>
                <a:lnTo>
                  <a:pt x="1165" y="1279"/>
                </a:lnTo>
                <a:lnTo>
                  <a:pt x="1166" y="1276"/>
                </a:lnTo>
                <a:lnTo>
                  <a:pt x="1168" y="1276"/>
                </a:lnTo>
                <a:lnTo>
                  <a:pt x="1166" y="1275"/>
                </a:lnTo>
                <a:lnTo>
                  <a:pt x="1166" y="1274"/>
                </a:lnTo>
                <a:lnTo>
                  <a:pt x="1165" y="1274"/>
                </a:lnTo>
                <a:lnTo>
                  <a:pt x="1165" y="1275"/>
                </a:lnTo>
                <a:lnTo>
                  <a:pt x="1162" y="1275"/>
                </a:lnTo>
                <a:lnTo>
                  <a:pt x="1162" y="1278"/>
                </a:lnTo>
                <a:lnTo>
                  <a:pt x="1164" y="1279"/>
                </a:lnTo>
                <a:close/>
                <a:moveTo>
                  <a:pt x="1157" y="1278"/>
                </a:moveTo>
                <a:lnTo>
                  <a:pt x="1157" y="1276"/>
                </a:lnTo>
                <a:lnTo>
                  <a:pt x="1156" y="1276"/>
                </a:lnTo>
                <a:lnTo>
                  <a:pt x="1156" y="1278"/>
                </a:lnTo>
                <a:lnTo>
                  <a:pt x="1157" y="1278"/>
                </a:lnTo>
                <a:close/>
                <a:moveTo>
                  <a:pt x="1165" y="1269"/>
                </a:moveTo>
                <a:lnTo>
                  <a:pt x="1166" y="1269"/>
                </a:lnTo>
                <a:lnTo>
                  <a:pt x="1166" y="1268"/>
                </a:lnTo>
                <a:lnTo>
                  <a:pt x="1165" y="1268"/>
                </a:lnTo>
                <a:lnTo>
                  <a:pt x="1164" y="1269"/>
                </a:lnTo>
                <a:lnTo>
                  <a:pt x="1164" y="1271"/>
                </a:lnTo>
                <a:lnTo>
                  <a:pt x="1165" y="1271"/>
                </a:lnTo>
                <a:lnTo>
                  <a:pt x="1165" y="1269"/>
                </a:lnTo>
                <a:close/>
                <a:moveTo>
                  <a:pt x="1149" y="1265"/>
                </a:moveTo>
                <a:lnTo>
                  <a:pt x="1147" y="1264"/>
                </a:lnTo>
                <a:lnTo>
                  <a:pt x="1147" y="1265"/>
                </a:lnTo>
                <a:lnTo>
                  <a:pt x="1149" y="1265"/>
                </a:lnTo>
                <a:close/>
                <a:moveTo>
                  <a:pt x="950" y="1254"/>
                </a:moveTo>
                <a:lnTo>
                  <a:pt x="952" y="1254"/>
                </a:lnTo>
                <a:lnTo>
                  <a:pt x="952" y="1253"/>
                </a:lnTo>
                <a:lnTo>
                  <a:pt x="950" y="1253"/>
                </a:lnTo>
                <a:lnTo>
                  <a:pt x="949" y="1253"/>
                </a:lnTo>
                <a:lnTo>
                  <a:pt x="949" y="1254"/>
                </a:lnTo>
                <a:lnTo>
                  <a:pt x="950" y="1254"/>
                </a:lnTo>
                <a:close/>
                <a:moveTo>
                  <a:pt x="1056" y="1177"/>
                </a:moveTo>
                <a:lnTo>
                  <a:pt x="1055" y="1177"/>
                </a:lnTo>
                <a:lnTo>
                  <a:pt x="1055" y="1178"/>
                </a:lnTo>
                <a:lnTo>
                  <a:pt x="1055" y="1180"/>
                </a:lnTo>
                <a:lnTo>
                  <a:pt x="1056" y="1180"/>
                </a:lnTo>
                <a:lnTo>
                  <a:pt x="1056" y="1178"/>
                </a:lnTo>
                <a:lnTo>
                  <a:pt x="1056" y="1177"/>
                </a:lnTo>
                <a:close/>
                <a:moveTo>
                  <a:pt x="1029" y="1150"/>
                </a:moveTo>
                <a:lnTo>
                  <a:pt x="1029" y="1151"/>
                </a:lnTo>
                <a:lnTo>
                  <a:pt x="1031" y="1151"/>
                </a:lnTo>
                <a:lnTo>
                  <a:pt x="1032" y="1151"/>
                </a:lnTo>
                <a:lnTo>
                  <a:pt x="1032" y="1150"/>
                </a:lnTo>
                <a:lnTo>
                  <a:pt x="1031" y="1150"/>
                </a:lnTo>
                <a:lnTo>
                  <a:pt x="1029" y="1150"/>
                </a:lnTo>
                <a:close/>
                <a:moveTo>
                  <a:pt x="1026" y="1152"/>
                </a:moveTo>
                <a:lnTo>
                  <a:pt x="1026" y="1154"/>
                </a:lnTo>
                <a:lnTo>
                  <a:pt x="1021" y="1158"/>
                </a:lnTo>
                <a:lnTo>
                  <a:pt x="1020" y="1158"/>
                </a:lnTo>
                <a:lnTo>
                  <a:pt x="1018" y="1158"/>
                </a:lnTo>
                <a:lnTo>
                  <a:pt x="1016" y="1161"/>
                </a:lnTo>
                <a:lnTo>
                  <a:pt x="1017" y="1162"/>
                </a:lnTo>
                <a:lnTo>
                  <a:pt x="1021" y="1159"/>
                </a:lnTo>
                <a:lnTo>
                  <a:pt x="1022" y="1159"/>
                </a:lnTo>
                <a:lnTo>
                  <a:pt x="1024" y="1158"/>
                </a:lnTo>
                <a:lnTo>
                  <a:pt x="1025" y="1157"/>
                </a:lnTo>
                <a:lnTo>
                  <a:pt x="1025" y="1155"/>
                </a:lnTo>
                <a:lnTo>
                  <a:pt x="1026" y="1155"/>
                </a:lnTo>
                <a:lnTo>
                  <a:pt x="1028" y="1152"/>
                </a:lnTo>
                <a:lnTo>
                  <a:pt x="1029" y="1151"/>
                </a:lnTo>
                <a:lnTo>
                  <a:pt x="1028" y="1151"/>
                </a:lnTo>
                <a:lnTo>
                  <a:pt x="1026" y="1152"/>
                </a:lnTo>
                <a:close/>
                <a:moveTo>
                  <a:pt x="1026" y="1150"/>
                </a:moveTo>
                <a:lnTo>
                  <a:pt x="1024" y="1147"/>
                </a:lnTo>
                <a:lnTo>
                  <a:pt x="1022" y="1148"/>
                </a:lnTo>
                <a:lnTo>
                  <a:pt x="1025" y="1151"/>
                </a:lnTo>
                <a:lnTo>
                  <a:pt x="1026" y="1150"/>
                </a:lnTo>
                <a:close/>
                <a:moveTo>
                  <a:pt x="984" y="1139"/>
                </a:moveTo>
                <a:lnTo>
                  <a:pt x="983" y="1138"/>
                </a:lnTo>
                <a:lnTo>
                  <a:pt x="982" y="1135"/>
                </a:lnTo>
                <a:lnTo>
                  <a:pt x="979" y="1136"/>
                </a:lnTo>
                <a:lnTo>
                  <a:pt x="982" y="1139"/>
                </a:lnTo>
                <a:lnTo>
                  <a:pt x="982" y="1140"/>
                </a:lnTo>
                <a:lnTo>
                  <a:pt x="983" y="1139"/>
                </a:lnTo>
                <a:lnTo>
                  <a:pt x="984" y="1139"/>
                </a:lnTo>
                <a:close/>
                <a:moveTo>
                  <a:pt x="904" y="1136"/>
                </a:moveTo>
                <a:lnTo>
                  <a:pt x="904" y="1138"/>
                </a:lnTo>
                <a:lnTo>
                  <a:pt x="905" y="1138"/>
                </a:lnTo>
                <a:lnTo>
                  <a:pt x="907" y="1138"/>
                </a:lnTo>
                <a:lnTo>
                  <a:pt x="908" y="1135"/>
                </a:lnTo>
                <a:lnTo>
                  <a:pt x="907" y="1133"/>
                </a:lnTo>
                <a:lnTo>
                  <a:pt x="904" y="1136"/>
                </a:lnTo>
                <a:close/>
                <a:moveTo>
                  <a:pt x="910" y="1132"/>
                </a:moveTo>
                <a:lnTo>
                  <a:pt x="908" y="1135"/>
                </a:lnTo>
                <a:lnTo>
                  <a:pt x="910" y="1136"/>
                </a:lnTo>
                <a:lnTo>
                  <a:pt x="912" y="1132"/>
                </a:lnTo>
                <a:lnTo>
                  <a:pt x="911" y="1132"/>
                </a:lnTo>
                <a:lnTo>
                  <a:pt x="910" y="1132"/>
                </a:lnTo>
                <a:close/>
                <a:moveTo>
                  <a:pt x="882" y="1064"/>
                </a:moveTo>
                <a:lnTo>
                  <a:pt x="881" y="1061"/>
                </a:lnTo>
                <a:lnTo>
                  <a:pt x="880" y="1060"/>
                </a:lnTo>
                <a:lnTo>
                  <a:pt x="878" y="1061"/>
                </a:lnTo>
                <a:lnTo>
                  <a:pt x="878" y="1063"/>
                </a:lnTo>
                <a:lnTo>
                  <a:pt x="881" y="1065"/>
                </a:lnTo>
                <a:lnTo>
                  <a:pt x="882" y="1064"/>
                </a:lnTo>
                <a:close/>
                <a:moveTo>
                  <a:pt x="1754" y="656"/>
                </a:moveTo>
                <a:lnTo>
                  <a:pt x="1756" y="656"/>
                </a:lnTo>
                <a:lnTo>
                  <a:pt x="1758" y="655"/>
                </a:lnTo>
                <a:lnTo>
                  <a:pt x="1755" y="655"/>
                </a:lnTo>
                <a:lnTo>
                  <a:pt x="1754" y="655"/>
                </a:lnTo>
                <a:lnTo>
                  <a:pt x="1752" y="655"/>
                </a:lnTo>
                <a:lnTo>
                  <a:pt x="1751" y="655"/>
                </a:lnTo>
                <a:lnTo>
                  <a:pt x="1751" y="656"/>
                </a:lnTo>
                <a:lnTo>
                  <a:pt x="1752" y="657"/>
                </a:lnTo>
                <a:lnTo>
                  <a:pt x="1754" y="656"/>
                </a:lnTo>
                <a:close/>
                <a:moveTo>
                  <a:pt x="2243" y="419"/>
                </a:moveTo>
                <a:lnTo>
                  <a:pt x="2245" y="422"/>
                </a:lnTo>
                <a:lnTo>
                  <a:pt x="2245" y="419"/>
                </a:lnTo>
                <a:lnTo>
                  <a:pt x="2243" y="419"/>
                </a:lnTo>
                <a:close/>
                <a:moveTo>
                  <a:pt x="2395" y="323"/>
                </a:moveTo>
                <a:lnTo>
                  <a:pt x="2401" y="324"/>
                </a:lnTo>
                <a:lnTo>
                  <a:pt x="2394" y="320"/>
                </a:lnTo>
                <a:lnTo>
                  <a:pt x="2395" y="323"/>
                </a:lnTo>
                <a:close/>
              </a:path>
            </a:pathLst>
          </a:custGeom>
          <a:solidFill>
            <a:schemeClr val="accent5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Freeform 3763">
            <a:extLst>
              <a:ext uri="{FF2B5EF4-FFF2-40B4-BE49-F238E27FC236}">
                <a16:creationId xmlns:a16="http://schemas.microsoft.com/office/drawing/2014/main" id="{E3F6C9E1-7441-4B7A-0A24-F8F436022930}"/>
              </a:ext>
            </a:extLst>
          </p:cNvPr>
          <p:cNvSpPr>
            <a:spLocks noEditPoints="1"/>
          </p:cNvSpPr>
          <p:nvPr/>
        </p:nvSpPr>
        <p:spPr bwMode="auto">
          <a:xfrm>
            <a:off x="4449847" y="1112049"/>
            <a:ext cx="4238625" cy="3941763"/>
          </a:xfrm>
          <a:custGeom>
            <a:avLst/>
            <a:gdLst>
              <a:gd name="T0" fmla="*/ 1334 w 2670"/>
              <a:gd name="T1" fmla="*/ 1721 h 2483"/>
              <a:gd name="T2" fmla="*/ 957 w 2670"/>
              <a:gd name="T3" fmla="*/ 1227 h 2483"/>
              <a:gd name="T4" fmla="*/ 1816 w 2670"/>
              <a:gd name="T5" fmla="*/ 1862 h 2483"/>
              <a:gd name="T6" fmla="*/ 1916 w 2670"/>
              <a:gd name="T7" fmla="*/ 1860 h 2483"/>
              <a:gd name="T8" fmla="*/ 2054 w 2670"/>
              <a:gd name="T9" fmla="*/ 2234 h 2483"/>
              <a:gd name="T10" fmla="*/ 1616 w 2670"/>
              <a:gd name="T11" fmla="*/ 2389 h 2483"/>
              <a:gd name="T12" fmla="*/ 1232 w 2670"/>
              <a:gd name="T13" fmla="*/ 2404 h 2483"/>
              <a:gd name="T14" fmla="*/ 1063 w 2670"/>
              <a:gd name="T15" fmla="*/ 1933 h 2483"/>
              <a:gd name="T16" fmla="*/ 575 w 2670"/>
              <a:gd name="T17" fmla="*/ 2053 h 2483"/>
              <a:gd name="T18" fmla="*/ 873 w 2670"/>
              <a:gd name="T19" fmla="*/ 1733 h 2483"/>
              <a:gd name="T20" fmla="*/ 537 w 2670"/>
              <a:gd name="T21" fmla="*/ 1501 h 2483"/>
              <a:gd name="T22" fmla="*/ 503 w 2670"/>
              <a:gd name="T23" fmla="*/ 1388 h 2483"/>
              <a:gd name="T24" fmla="*/ 465 w 2670"/>
              <a:gd name="T25" fmla="*/ 1121 h 2483"/>
              <a:gd name="T26" fmla="*/ 876 w 2670"/>
              <a:gd name="T27" fmla="*/ 1064 h 2483"/>
              <a:gd name="T28" fmla="*/ 1211 w 2670"/>
              <a:gd name="T29" fmla="*/ 1220 h 2483"/>
              <a:gd name="T30" fmla="*/ 1914 w 2670"/>
              <a:gd name="T31" fmla="*/ 355 h 2483"/>
              <a:gd name="T32" fmla="*/ 2179 w 2670"/>
              <a:gd name="T33" fmla="*/ 85 h 2483"/>
              <a:gd name="T34" fmla="*/ 755 w 2670"/>
              <a:gd name="T35" fmla="*/ 1142 h 2483"/>
              <a:gd name="T36" fmla="*/ 712 w 2670"/>
              <a:gd name="T37" fmla="*/ 1449 h 2483"/>
              <a:gd name="T38" fmla="*/ 840 w 2670"/>
              <a:gd name="T39" fmla="*/ 1144 h 2483"/>
              <a:gd name="T40" fmla="*/ 776 w 2670"/>
              <a:gd name="T41" fmla="*/ 2004 h 2483"/>
              <a:gd name="T42" fmla="*/ 935 w 2670"/>
              <a:gd name="T43" fmla="*/ 1887 h 2483"/>
              <a:gd name="T44" fmla="*/ 1761 w 2670"/>
              <a:gd name="T45" fmla="*/ 561 h 2483"/>
              <a:gd name="T46" fmla="*/ 1725 w 2670"/>
              <a:gd name="T47" fmla="*/ 1828 h 2483"/>
              <a:gd name="T48" fmla="*/ 1691 w 2670"/>
              <a:gd name="T49" fmla="*/ 1909 h 2483"/>
              <a:gd name="T50" fmla="*/ 1585 w 2670"/>
              <a:gd name="T51" fmla="*/ 1762 h 2483"/>
              <a:gd name="T52" fmla="*/ 1529 w 2670"/>
              <a:gd name="T53" fmla="*/ 2125 h 2483"/>
              <a:gd name="T54" fmla="*/ 1569 w 2670"/>
              <a:gd name="T55" fmla="*/ 1901 h 2483"/>
              <a:gd name="T56" fmla="*/ 1410 w 2670"/>
              <a:gd name="T57" fmla="*/ 1896 h 2483"/>
              <a:gd name="T58" fmla="*/ 1298 w 2670"/>
              <a:gd name="T59" fmla="*/ 1820 h 2483"/>
              <a:gd name="T60" fmla="*/ 1361 w 2670"/>
              <a:gd name="T61" fmla="*/ 1554 h 2483"/>
              <a:gd name="T62" fmla="*/ 1407 w 2670"/>
              <a:gd name="T63" fmla="*/ 1862 h 2483"/>
              <a:gd name="T64" fmla="*/ 1440 w 2670"/>
              <a:gd name="T65" fmla="*/ 1831 h 2483"/>
              <a:gd name="T66" fmla="*/ 1399 w 2670"/>
              <a:gd name="T67" fmla="*/ 1501 h 2483"/>
              <a:gd name="T68" fmla="*/ 1240 w 2670"/>
              <a:gd name="T69" fmla="*/ 1256 h 2483"/>
              <a:gd name="T70" fmla="*/ 1175 w 2670"/>
              <a:gd name="T71" fmla="*/ 1401 h 2483"/>
              <a:gd name="T72" fmla="*/ 1132 w 2670"/>
              <a:gd name="T73" fmla="*/ 1517 h 2483"/>
              <a:gd name="T74" fmla="*/ 1156 w 2670"/>
              <a:gd name="T75" fmla="*/ 1450 h 2483"/>
              <a:gd name="T76" fmla="*/ 1179 w 2670"/>
              <a:gd name="T77" fmla="*/ 1268 h 2483"/>
              <a:gd name="T78" fmla="*/ 1160 w 2670"/>
              <a:gd name="T79" fmla="*/ 1340 h 2483"/>
              <a:gd name="T80" fmla="*/ 992 w 2670"/>
              <a:gd name="T81" fmla="*/ 1226 h 2483"/>
              <a:gd name="T82" fmla="*/ 942 w 2670"/>
              <a:gd name="T83" fmla="*/ 1207 h 2483"/>
              <a:gd name="T84" fmla="*/ 967 w 2670"/>
              <a:gd name="T85" fmla="*/ 1231 h 2483"/>
              <a:gd name="T86" fmla="*/ 939 w 2670"/>
              <a:gd name="T87" fmla="*/ 1268 h 2483"/>
              <a:gd name="T88" fmla="*/ 975 w 2670"/>
              <a:gd name="T89" fmla="*/ 1454 h 2483"/>
              <a:gd name="T90" fmla="*/ 905 w 2670"/>
              <a:gd name="T91" fmla="*/ 1487 h 2483"/>
              <a:gd name="T92" fmla="*/ 1026 w 2670"/>
              <a:gd name="T93" fmla="*/ 1507 h 2483"/>
              <a:gd name="T94" fmla="*/ 1094 w 2670"/>
              <a:gd name="T95" fmla="*/ 1612 h 2483"/>
              <a:gd name="T96" fmla="*/ 1309 w 2670"/>
              <a:gd name="T97" fmla="*/ 1698 h 2483"/>
              <a:gd name="T98" fmla="*/ 1292 w 2670"/>
              <a:gd name="T99" fmla="*/ 1733 h 2483"/>
              <a:gd name="T100" fmla="*/ 1548 w 2670"/>
              <a:gd name="T101" fmla="*/ 2203 h 2483"/>
              <a:gd name="T102" fmla="*/ 1532 w 2670"/>
              <a:gd name="T103" fmla="*/ 2238 h 2483"/>
              <a:gd name="T104" fmla="*/ 1683 w 2670"/>
              <a:gd name="T105" fmla="*/ 2181 h 2483"/>
              <a:gd name="T106" fmla="*/ 1630 w 2670"/>
              <a:gd name="T107" fmla="*/ 1943 h 2483"/>
              <a:gd name="T108" fmla="*/ 1693 w 2670"/>
              <a:gd name="T109" fmla="*/ 2101 h 2483"/>
              <a:gd name="T110" fmla="*/ 1742 w 2670"/>
              <a:gd name="T111" fmla="*/ 1978 h 2483"/>
              <a:gd name="T112" fmla="*/ 1883 w 2670"/>
              <a:gd name="T113" fmla="*/ 1951 h 2483"/>
              <a:gd name="T114" fmla="*/ 1811 w 2670"/>
              <a:gd name="T115" fmla="*/ 851 h 2483"/>
              <a:gd name="T116" fmla="*/ 2149 w 2670"/>
              <a:gd name="T117" fmla="*/ 423 h 2483"/>
              <a:gd name="T118" fmla="*/ 2503 w 2670"/>
              <a:gd name="T119" fmla="*/ 330 h 2483"/>
              <a:gd name="T120" fmla="*/ 1778 w 2670"/>
              <a:gd name="T121" fmla="*/ 2003 h 2483"/>
              <a:gd name="T122" fmla="*/ 1680 w 2670"/>
              <a:gd name="T123" fmla="*/ 1858 h 2483"/>
              <a:gd name="T124" fmla="*/ 1884 w 2670"/>
              <a:gd name="T125" fmla="*/ 1848 h 2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70" h="2483">
                <a:moveTo>
                  <a:pt x="1542" y="2208"/>
                </a:moveTo>
                <a:lnTo>
                  <a:pt x="1540" y="2209"/>
                </a:lnTo>
                <a:lnTo>
                  <a:pt x="1540" y="2207"/>
                </a:lnTo>
                <a:lnTo>
                  <a:pt x="1543" y="2205"/>
                </a:lnTo>
                <a:lnTo>
                  <a:pt x="1544" y="2211"/>
                </a:lnTo>
                <a:lnTo>
                  <a:pt x="1543" y="2211"/>
                </a:lnTo>
                <a:lnTo>
                  <a:pt x="1542" y="2208"/>
                </a:lnTo>
                <a:close/>
                <a:moveTo>
                  <a:pt x="1538" y="2114"/>
                </a:moveTo>
                <a:lnTo>
                  <a:pt x="1538" y="2114"/>
                </a:lnTo>
                <a:lnTo>
                  <a:pt x="1536" y="2111"/>
                </a:lnTo>
                <a:lnTo>
                  <a:pt x="1536" y="2109"/>
                </a:lnTo>
                <a:lnTo>
                  <a:pt x="1535" y="2109"/>
                </a:lnTo>
                <a:lnTo>
                  <a:pt x="1535" y="2107"/>
                </a:lnTo>
                <a:lnTo>
                  <a:pt x="1529" y="2107"/>
                </a:lnTo>
                <a:lnTo>
                  <a:pt x="1529" y="2106"/>
                </a:lnTo>
                <a:lnTo>
                  <a:pt x="1524" y="2106"/>
                </a:lnTo>
                <a:lnTo>
                  <a:pt x="1524" y="2105"/>
                </a:lnTo>
                <a:lnTo>
                  <a:pt x="1523" y="2105"/>
                </a:lnTo>
                <a:lnTo>
                  <a:pt x="1517" y="2105"/>
                </a:lnTo>
                <a:lnTo>
                  <a:pt x="1519" y="2107"/>
                </a:lnTo>
                <a:lnTo>
                  <a:pt x="1523" y="2106"/>
                </a:lnTo>
                <a:lnTo>
                  <a:pt x="1524" y="2109"/>
                </a:lnTo>
                <a:lnTo>
                  <a:pt x="1524" y="2111"/>
                </a:lnTo>
                <a:lnTo>
                  <a:pt x="1524" y="2113"/>
                </a:lnTo>
                <a:lnTo>
                  <a:pt x="1525" y="2111"/>
                </a:lnTo>
                <a:lnTo>
                  <a:pt x="1528" y="2111"/>
                </a:lnTo>
                <a:lnTo>
                  <a:pt x="1531" y="2111"/>
                </a:lnTo>
                <a:lnTo>
                  <a:pt x="1531" y="2113"/>
                </a:lnTo>
                <a:lnTo>
                  <a:pt x="1536" y="2113"/>
                </a:lnTo>
                <a:lnTo>
                  <a:pt x="1536" y="2114"/>
                </a:lnTo>
                <a:lnTo>
                  <a:pt x="1536" y="2115"/>
                </a:lnTo>
                <a:lnTo>
                  <a:pt x="1536" y="2117"/>
                </a:lnTo>
                <a:lnTo>
                  <a:pt x="1538" y="2117"/>
                </a:lnTo>
                <a:lnTo>
                  <a:pt x="1538" y="2115"/>
                </a:lnTo>
                <a:lnTo>
                  <a:pt x="1538" y="2114"/>
                </a:lnTo>
                <a:close/>
                <a:moveTo>
                  <a:pt x="1505" y="2060"/>
                </a:moveTo>
                <a:lnTo>
                  <a:pt x="1508" y="2060"/>
                </a:lnTo>
                <a:lnTo>
                  <a:pt x="1510" y="2061"/>
                </a:lnTo>
                <a:lnTo>
                  <a:pt x="1510" y="2058"/>
                </a:lnTo>
                <a:lnTo>
                  <a:pt x="1510" y="2056"/>
                </a:lnTo>
                <a:lnTo>
                  <a:pt x="1509" y="2056"/>
                </a:lnTo>
                <a:lnTo>
                  <a:pt x="1504" y="2054"/>
                </a:lnTo>
                <a:lnTo>
                  <a:pt x="1504" y="2056"/>
                </a:lnTo>
                <a:lnTo>
                  <a:pt x="1505" y="2057"/>
                </a:lnTo>
                <a:lnTo>
                  <a:pt x="1505" y="2060"/>
                </a:lnTo>
                <a:close/>
                <a:moveTo>
                  <a:pt x="1674" y="2020"/>
                </a:moveTo>
                <a:lnTo>
                  <a:pt x="1672" y="2016"/>
                </a:lnTo>
                <a:lnTo>
                  <a:pt x="1671" y="2016"/>
                </a:lnTo>
                <a:lnTo>
                  <a:pt x="1669" y="2013"/>
                </a:lnTo>
                <a:lnTo>
                  <a:pt x="1668" y="2008"/>
                </a:lnTo>
                <a:lnTo>
                  <a:pt x="1667" y="2007"/>
                </a:lnTo>
                <a:lnTo>
                  <a:pt x="1663" y="2007"/>
                </a:lnTo>
                <a:lnTo>
                  <a:pt x="1657" y="2008"/>
                </a:lnTo>
                <a:lnTo>
                  <a:pt x="1650" y="2008"/>
                </a:lnTo>
                <a:lnTo>
                  <a:pt x="1653" y="2013"/>
                </a:lnTo>
                <a:lnTo>
                  <a:pt x="1653" y="2016"/>
                </a:lnTo>
                <a:lnTo>
                  <a:pt x="1653" y="2018"/>
                </a:lnTo>
                <a:lnTo>
                  <a:pt x="1655" y="2019"/>
                </a:lnTo>
                <a:lnTo>
                  <a:pt x="1655" y="2020"/>
                </a:lnTo>
                <a:lnTo>
                  <a:pt x="1656" y="2023"/>
                </a:lnTo>
                <a:lnTo>
                  <a:pt x="1656" y="2024"/>
                </a:lnTo>
                <a:lnTo>
                  <a:pt x="1657" y="2026"/>
                </a:lnTo>
                <a:lnTo>
                  <a:pt x="1659" y="2031"/>
                </a:lnTo>
                <a:lnTo>
                  <a:pt x="1659" y="2032"/>
                </a:lnTo>
                <a:lnTo>
                  <a:pt x="1656" y="2034"/>
                </a:lnTo>
                <a:lnTo>
                  <a:pt x="1655" y="2034"/>
                </a:lnTo>
                <a:lnTo>
                  <a:pt x="1652" y="2035"/>
                </a:lnTo>
                <a:lnTo>
                  <a:pt x="1650" y="2035"/>
                </a:lnTo>
                <a:lnTo>
                  <a:pt x="1648" y="2031"/>
                </a:lnTo>
                <a:lnTo>
                  <a:pt x="1648" y="2030"/>
                </a:lnTo>
                <a:lnTo>
                  <a:pt x="1646" y="2031"/>
                </a:lnTo>
                <a:lnTo>
                  <a:pt x="1644" y="2032"/>
                </a:lnTo>
                <a:lnTo>
                  <a:pt x="1640" y="2034"/>
                </a:lnTo>
                <a:lnTo>
                  <a:pt x="1635" y="2028"/>
                </a:lnTo>
                <a:lnTo>
                  <a:pt x="1638" y="2027"/>
                </a:lnTo>
                <a:lnTo>
                  <a:pt x="1637" y="2026"/>
                </a:lnTo>
                <a:lnTo>
                  <a:pt x="1640" y="2024"/>
                </a:lnTo>
                <a:lnTo>
                  <a:pt x="1641" y="2024"/>
                </a:lnTo>
                <a:lnTo>
                  <a:pt x="1641" y="2023"/>
                </a:lnTo>
                <a:lnTo>
                  <a:pt x="1638" y="2022"/>
                </a:lnTo>
                <a:lnTo>
                  <a:pt x="1637" y="2023"/>
                </a:lnTo>
                <a:lnTo>
                  <a:pt x="1638" y="2024"/>
                </a:lnTo>
                <a:lnTo>
                  <a:pt x="1634" y="2027"/>
                </a:lnTo>
                <a:lnTo>
                  <a:pt x="1637" y="2035"/>
                </a:lnTo>
                <a:lnTo>
                  <a:pt x="1638" y="2034"/>
                </a:lnTo>
                <a:lnTo>
                  <a:pt x="1641" y="2041"/>
                </a:lnTo>
                <a:lnTo>
                  <a:pt x="1641" y="2042"/>
                </a:lnTo>
                <a:lnTo>
                  <a:pt x="1642" y="2041"/>
                </a:lnTo>
                <a:lnTo>
                  <a:pt x="1646" y="2039"/>
                </a:lnTo>
                <a:lnTo>
                  <a:pt x="1649" y="2038"/>
                </a:lnTo>
                <a:lnTo>
                  <a:pt x="1650" y="2038"/>
                </a:lnTo>
                <a:lnTo>
                  <a:pt x="1650" y="2039"/>
                </a:lnTo>
                <a:lnTo>
                  <a:pt x="1650" y="2042"/>
                </a:lnTo>
                <a:lnTo>
                  <a:pt x="1652" y="2043"/>
                </a:lnTo>
                <a:lnTo>
                  <a:pt x="1653" y="2043"/>
                </a:lnTo>
                <a:lnTo>
                  <a:pt x="1655" y="2042"/>
                </a:lnTo>
                <a:lnTo>
                  <a:pt x="1657" y="2041"/>
                </a:lnTo>
                <a:lnTo>
                  <a:pt x="1659" y="2041"/>
                </a:lnTo>
                <a:lnTo>
                  <a:pt x="1660" y="2043"/>
                </a:lnTo>
                <a:lnTo>
                  <a:pt x="1660" y="2045"/>
                </a:lnTo>
                <a:lnTo>
                  <a:pt x="1661" y="2045"/>
                </a:lnTo>
                <a:lnTo>
                  <a:pt x="1663" y="2043"/>
                </a:lnTo>
                <a:lnTo>
                  <a:pt x="1661" y="2039"/>
                </a:lnTo>
                <a:lnTo>
                  <a:pt x="1663" y="2039"/>
                </a:lnTo>
                <a:lnTo>
                  <a:pt x="1661" y="2037"/>
                </a:lnTo>
                <a:lnTo>
                  <a:pt x="1660" y="2035"/>
                </a:lnTo>
                <a:lnTo>
                  <a:pt x="1660" y="2034"/>
                </a:lnTo>
                <a:lnTo>
                  <a:pt x="1663" y="2032"/>
                </a:lnTo>
                <a:lnTo>
                  <a:pt x="1665" y="2031"/>
                </a:lnTo>
                <a:lnTo>
                  <a:pt x="1668" y="2030"/>
                </a:lnTo>
                <a:lnTo>
                  <a:pt x="1669" y="2030"/>
                </a:lnTo>
                <a:lnTo>
                  <a:pt x="1671" y="2028"/>
                </a:lnTo>
                <a:lnTo>
                  <a:pt x="1672" y="2028"/>
                </a:lnTo>
                <a:lnTo>
                  <a:pt x="1672" y="2027"/>
                </a:lnTo>
                <a:lnTo>
                  <a:pt x="1674" y="2027"/>
                </a:lnTo>
                <a:lnTo>
                  <a:pt x="1674" y="2026"/>
                </a:lnTo>
                <a:lnTo>
                  <a:pt x="1672" y="2022"/>
                </a:lnTo>
                <a:lnTo>
                  <a:pt x="1672" y="2020"/>
                </a:lnTo>
                <a:lnTo>
                  <a:pt x="1674" y="2020"/>
                </a:lnTo>
                <a:close/>
                <a:moveTo>
                  <a:pt x="1812" y="2024"/>
                </a:moveTo>
                <a:lnTo>
                  <a:pt x="1814" y="2024"/>
                </a:lnTo>
                <a:lnTo>
                  <a:pt x="1815" y="2024"/>
                </a:lnTo>
                <a:lnTo>
                  <a:pt x="1816" y="2024"/>
                </a:lnTo>
                <a:lnTo>
                  <a:pt x="1816" y="2023"/>
                </a:lnTo>
                <a:lnTo>
                  <a:pt x="1815" y="2023"/>
                </a:lnTo>
                <a:lnTo>
                  <a:pt x="1814" y="2023"/>
                </a:lnTo>
                <a:lnTo>
                  <a:pt x="1815" y="2020"/>
                </a:lnTo>
                <a:lnTo>
                  <a:pt x="1815" y="2019"/>
                </a:lnTo>
                <a:lnTo>
                  <a:pt x="1814" y="2019"/>
                </a:lnTo>
                <a:lnTo>
                  <a:pt x="1812" y="2018"/>
                </a:lnTo>
                <a:lnTo>
                  <a:pt x="1812" y="2019"/>
                </a:lnTo>
                <a:lnTo>
                  <a:pt x="1811" y="2023"/>
                </a:lnTo>
                <a:lnTo>
                  <a:pt x="1811" y="2023"/>
                </a:lnTo>
                <a:lnTo>
                  <a:pt x="1811" y="2024"/>
                </a:lnTo>
                <a:lnTo>
                  <a:pt x="1811" y="2024"/>
                </a:lnTo>
                <a:lnTo>
                  <a:pt x="1812" y="2024"/>
                </a:lnTo>
                <a:close/>
                <a:moveTo>
                  <a:pt x="1834" y="2020"/>
                </a:moveTo>
                <a:lnTo>
                  <a:pt x="1834" y="2019"/>
                </a:lnTo>
                <a:lnTo>
                  <a:pt x="1834" y="2018"/>
                </a:lnTo>
                <a:lnTo>
                  <a:pt x="1833" y="2018"/>
                </a:lnTo>
                <a:lnTo>
                  <a:pt x="1833" y="2016"/>
                </a:lnTo>
                <a:lnTo>
                  <a:pt x="1831" y="2016"/>
                </a:lnTo>
                <a:lnTo>
                  <a:pt x="1830" y="2016"/>
                </a:lnTo>
                <a:lnTo>
                  <a:pt x="1829" y="2016"/>
                </a:lnTo>
                <a:lnTo>
                  <a:pt x="1827" y="2016"/>
                </a:lnTo>
                <a:lnTo>
                  <a:pt x="1826" y="2016"/>
                </a:lnTo>
                <a:lnTo>
                  <a:pt x="1826" y="2018"/>
                </a:lnTo>
                <a:lnTo>
                  <a:pt x="1829" y="2018"/>
                </a:lnTo>
                <a:lnTo>
                  <a:pt x="1831" y="2018"/>
                </a:lnTo>
                <a:lnTo>
                  <a:pt x="1833" y="2019"/>
                </a:lnTo>
                <a:lnTo>
                  <a:pt x="1833" y="2020"/>
                </a:lnTo>
                <a:lnTo>
                  <a:pt x="1827" y="2020"/>
                </a:lnTo>
                <a:lnTo>
                  <a:pt x="1826" y="2020"/>
                </a:lnTo>
                <a:lnTo>
                  <a:pt x="1826" y="2022"/>
                </a:lnTo>
                <a:lnTo>
                  <a:pt x="1826" y="2024"/>
                </a:lnTo>
                <a:lnTo>
                  <a:pt x="1824" y="2026"/>
                </a:lnTo>
                <a:lnTo>
                  <a:pt x="1826" y="2026"/>
                </a:lnTo>
                <a:lnTo>
                  <a:pt x="1827" y="2026"/>
                </a:lnTo>
                <a:lnTo>
                  <a:pt x="1829" y="2026"/>
                </a:lnTo>
                <a:lnTo>
                  <a:pt x="1829" y="2024"/>
                </a:lnTo>
                <a:lnTo>
                  <a:pt x="1830" y="2024"/>
                </a:lnTo>
                <a:lnTo>
                  <a:pt x="1831" y="2024"/>
                </a:lnTo>
                <a:lnTo>
                  <a:pt x="1831" y="2023"/>
                </a:lnTo>
                <a:lnTo>
                  <a:pt x="1833" y="2023"/>
                </a:lnTo>
                <a:lnTo>
                  <a:pt x="1833" y="2022"/>
                </a:lnTo>
                <a:lnTo>
                  <a:pt x="1834" y="2022"/>
                </a:lnTo>
                <a:lnTo>
                  <a:pt x="1835" y="2022"/>
                </a:lnTo>
                <a:lnTo>
                  <a:pt x="1835" y="2020"/>
                </a:lnTo>
                <a:lnTo>
                  <a:pt x="1834" y="2020"/>
                </a:lnTo>
                <a:close/>
                <a:moveTo>
                  <a:pt x="1876" y="2012"/>
                </a:moveTo>
                <a:lnTo>
                  <a:pt x="1875" y="2012"/>
                </a:lnTo>
                <a:lnTo>
                  <a:pt x="1875" y="2008"/>
                </a:lnTo>
                <a:lnTo>
                  <a:pt x="1873" y="2008"/>
                </a:lnTo>
                <a:lnTo>
                  <a:pt x="1872" y="2008"/>
                </a:lnTo>
                <a:lnTo>
                  <a:pt x="1872" y="2012"/>
                </a:lnTo>
                <a:lnTo>
                  <a:pt x="1872" y="2013"/>
                </a:lnTo>
                <a:lnTo>
                  <a:pt x="1869" y="2013"/>
                </a:lnTo>
                <a:lnTo>
                  <a:pt x="1869" y="2015"/>
                </a:lnTo>
                <a:lnTo>
                  <a:pt x="1872" y="2015"/>
                </a:lnTo>
                <a:lnTo>
                  <a:pt x="1872" y="2016"/>
                </a:lnTo>
                <a:lnTo>
                  <a:pt x="1873" y="2016"/>
                </a:lnTo>
                <a:lnTo>
                  <a:pt x="1875" y="2016"/>
                </a:lnTo>
                <a:lnTo>
                  <a:pt x="1876" y="2016"/>
                </a:lnTo>
                <a:lnTo>
                  <a:pt x="1876" y="2013"/>
                </a:lnTo>
                <a:lnTo>
                  <a:pt x="1876" y="2012"/>
                </a:lnTo>
                <a:close/>
                <a:moveTo>
                  <a:pt x="1838" y="2013"/>
                </a:moveTo>
                <a:lnTo>
                  <a:pt x="1837" y="2013"/>
                </a:lnTo>
                <a:lnTo>
                  <a:pt x="1837" y="2015"/>
                </a:lnTo>
                <a:lnTo>
                  <a:pt x="1838" y="2015"/>
                </a:lnTo>
                <a:lnTo>
                  <a:pt x="1838" y="2013"/>
                </a:lnTo>
                <a:close/>
                <a:moveTo>
                  <a:pt x="1834" y="2016"/>
                </a:moveTo>
                <a:lnTo>
                  <a:pt x="1835" y="2016"/>
                </a:lnTo>
                <a:lnTo>
                  <a:pt x="1837" y="2016"/>
                </a:lnTo>
                <a:lnTo>
                  <a:pt x="1837" y="2015"/>
                </a:lnTo>
                <a:lnTo>
                  <a:pt x="1835" y="2015"/>
                </a:lnTo>
                <a:lnTo>
                  <a:pt x="1834" y="2015"/>
                </a:lnTo>
                <a:lnTo>
                  <a:pt x="1833" y="2015"/>
                </a:lnTo>
                <a:lnTo>
                  <a:pt x="1831" y="2015"/>
                </a:lnTo>
                <a:lnTo>
                  <a:pt x="1831" y="2016"/>
                </a:lnTo>
                <a:lnTo>
                  <a:pt x="1833" y="2016"/>
                </a:lnTo>
                <a:lnTo>
                  <a:pt x="1834" y="2016"/>
                </a:lnTo>
                <a:close/>
                <a:moveTo>
                  <a:pt x="1839" y="2012"/>
                </a:moveTo>
                <a:lnTo>
                  <a:pt x="1839" y="2011"/>
                </a:lnTo>
                <a:lnTo>
                  <a:pt x="1838" y="2009"/>
                </a:lnTo>
                <a:lnTo>
                  <a:pt x="1838" y="2008"/>
                </a:lnTo>
                <a:lnTo>
                  <a:pt x="1837" y="2008"/>
                </a:lnTo>
                <a:lnTo>
                  <a:pt x="1835" y="2009"/>
                </a:lnTo>
                <a:lnTo>
                  <a:pt x="1834" y="2009"/>
                </a:lnTo>
                <a:lnTo>
                  <a:pt x="1833" y="2009"/>
                </a:lnTo>
                <a:lnTo>
                  <a:pt x="1833" y="2011"/>
                </a:lnTo>
                <a:lnTo>
                  <a:pt x="1834" y="2011"/>
                </a:lnTo>
                <a:lnTo>
                  <a:pt x="1838" y="2011"/>
                </a:lnTo>
                <a:lnTo>
                  <a:pt x="1838" y="2012"/>
                </a:lnTo>
                <a:lnTo>
                  <a:pt x="1838" y="2013"/>
                </a:lnTo>
                <a:lnTo>
                  <a:pt x="1839" y="2013"/>
                </a:lnTo>
                <a:lnTo>
                  <a:pt x="1839" y="2012"/>
                </a:lnTo>
                <a:close/>
                <a:moveTo>
                  <a:pt x="1631" y="1981"/>
                </a:moveTo>
                <a:lnTo>
                  <a:pt x="1630" y="1979"/>
                </a:lnTo>
                <a:lnTo>
                  <a:pt x="1629" y="1982"/>
                </a:lnTo>
                <a:lnTo>
                  <a:pt x="1629" y="1984"/>
                </a:lnTo>
                <a:lnTo>
                  <a:pt x="1629" y="1985"/>
                </a:lnTo>
                <a:lnTo>
                  <a:pt x="1630" y="1985"/>
                </a:lnTo>
                <a:lnTo>
                  <a:pt x="1630" y="1984"/>
                </a:lnTo>
                <a:lnTo>
                  <a:pt x="1631" y="1984"/>
                </a:lnTo>
                <a:lnTo>
                  <a:pt x="1631" y="1984"/>
                </a:lnTo>
                <a:lnTo>
                  <a:pt x="1631" y="1982"/>
                </a:lnTo>
                <a:lnTo>
                  <a:pt x="1633" y="1982"/>
                </a:lnTo>
                <a:lnTo>
                  <a:pt x="1633" y="1981"/>
                </a:lnTo>
                <a:lnTo>
                  <a:pt x="1631" y="1979"/>
                </a:lnTo>
                <a:lnTo>
                  <a:pt x="1631" y="1981"/>
                </a:lnTo>
                <a:close/>
                <a:moveTo>
                  <a:pt x="1661" y="1960"/>
                </a:moveTo>
                <a:lnTo>
                  <a:pt x="1664" y="1958"/>
                </a:lnTo>
                <a:lnTo>
                  <a:pt x="1664" y="1956"/>
                </a:lnTo>
                <a:lnTo>
                  <a:pt x="1661" y="1956"/>
                </a:lnTo>
                <a:lnTo>
                  <a:pt x="1660" y="1955"/>
                </a:lnTo>
                <a:lnTo>
                  <a:pt x="1659" y="1956"/>
                </a:lnTo>
                <a:lnTo>
                  <a:pt x="1657" y="1958"/>
                </a:lnTo>
                <a:lnTo>
                  <a:pt x="1659" y="1959"/>
                </a:lnTo>
                <a:lnTo>
                  <a:pt x="1661" y="1960"/>
                </a:lnTo>
                <a:close/>
                <a:moveTo>
                  <a:pt x="1615" y="1921"/>
                </a:moveTo>
                <a:lnTo>
                  <a:pt x="1615" y="1922"/>
                </a:lnTo>
                <a:lnTo>
                  <a:pt x="1614" y="1924"/>
                </a:lnTo>
                <a:lnTo>
                  <a:pt x="1614" y="1926"/>
                </a:lnTo>
                <a:lnTo>
                  <a:pt x="1615" y="1926"/>
                </a:lnTo>
                <a:lnTo>
                  <a:pt x="1616" y="1928"/>
                </a:lnTo>
                <a:lnTo>
                  <a:pt x="1619" y="1928"/>
                </a:lnTo>
                <a:lnTo>
                  <a:pt x="1621" y="1925"/>
                </a:lnTo>
                <a:lnTo>
                  <a:pt x="1622" y="1925"/>
                </a:lnTo>
                <a:lnTo>
                  <a:pt x="1621" y="1924"/>
                </a:lnTo>
                <a:lnTo>
                  <a:pt x="1619" y="1922"/>
                </a:lnTo>
                <a:lnTo>
                  <a:pt x="1618" y="1922"/>
                </a:lnTo>
                <a:lnTo>
                  <a:pt x="1618" y="1924"/>
                </a:lnTo>
                <a:lnTo>
                  <a:pt x="1618" y="1925"/>
                </a:lnTo>
                <a:lnTo>
                  <a:pt x="1615" y="1924"/>
                </a:lnTo>
                <a:lnTo>
                  <a:pt x="1615" y="1922"/>
                </a:lnTo>
                <a:lnTo>
                  <a:pt x="1615" y="1921"/>
                </a:lnTo>
                <a:lnTo>
                  <a:pt x="1616" y="1921"/>
                </a:lnTo>
                <a:lnTo>
                  <a:pt x="1618" y="1922"/>
                </a:lnTo>
                <a:lnTo>
                  <a:pt x="1619" y="1920"/>
                </a:lnTo>
                <a:lnTo>
                  <a:pt x="1616" y="1918"/>
                </a:lnTo>
                <a:lnTo>
                  <a:pt x="1616" y="1918"/>
                </a:lnTo>
                <a:lnTo>
                  <a:pt x="1615" y="1918"/>
                </a:lnTo>
                <a:lnTo>
                  <a:pt x="1614" y="1918"/>
                </a:lnTo>
                <a:lnTo>
                  <a:pt x="1612" y="1920"/>
                </a:lnTo>
                <a:lnTo>
                  <a:pt x="1612" y="1921"/>
                </a:lnTo>
                <a:lnTo>
                  <a:pt x="1615" y="1921"/>
                </a:lnTo>
                <a:close/>
                <a:moveTo>
                  <a:pt x="1618" y="1917"/>
                </a:moveTo>
                <a:lnTo>
                  <a:pt x="1618" y="1916"/>
                </a:lnTo>
                <a:lnTo>
                  <a:pt x="1616" y="1916"/>
                </a:lnTo>
                <a:lnTo>
                  <a:pt x="1616" y="1917"/>
                </a:lnTo>
                <a:lnTo>
                  <a:pt x="1616" y="1918"/>
                </a:lnTo>
                <a:lnTo>
                  <a:pt x="1618" y="1918"/>
                </a:lnTo>
                <a:lnTo>
                  <a:pt x="1618" y="1917"/>
                </a:lnTo>
                <a:close/>
                <a:moveTo>
                  <a:pt x="1653" y="1917"/>
                </a:moveTo>
                <a:lnTo>
                  <a:pt x="1652" y="1914"/>
                </a:lnTo>
                <a:lnTo>
                  <a:pt x="1650" y="1913"/>
                </a:lnTo>
                <a:lnTo>
                  <a:pt x="1650" y="1911"/>
                </a:lnTo>
                <a:lnTo>
                  <a:pt x="1649" y="1911"/>
                </a:lnTo>
                <a:lnTo>
                  <a:pt x="1649" y="1910"/>
                </a:lnTo>
                <a:lnTo>
                  <a:pt x="1648" y="1907"/>
                </a:lnTo>
                <a:lnTo>
                  <a:pt x="1648" y="1906"/>
                </a:lnTo>
                <a:lnTo>
                  <a:pt x="1648" y="1905"/>
                </a:lnTo>
                <a:lnTo>
                  <a:pt x="1646" y="1903"/>
                </a:lnTo>
                <a:lnTo>
                  <a:pt x="1645" y="1901"/>
                </a:lnTo>
                <a:lnTo>
                  <a:pt x="1645" y="1899"/>
                </a:lnTo>
                <a:lnTo>
                  <a:pt x="1644" y="1899"/>
                </a:lnTo>
                <a:lnTo>
                  <a:pt x="1644" y="1902"/>
                </a:lnTo>
                <a:lnTo>
                  <a:pt x="1645" y="1903"/>
                </a:lnTo>
                <a:lnTo>
                  <a:pt x="1646" y="1906"/>
                </a:lnTo>
                <a:lnTo>
                  <a:pt x="1648" y="1907"/>
                </a:lnTo>
                <a:lnTo>
                  <a:pt x="1648" y="1910"/>
                </a:lnTo>
                <a:lnTo>
                  <a:pt x="1649" y="1913"/>
                </a:lnTo>
                <a:lnTo>
                  <a:pt x="1648" y="1914"/>
                </a:lnTo>
                <a:lnTo>
                  <a:pt x="1649" y="1917"/>
                </a:lnTo>
                <a:lnTo>
                  <a:pt x="1648" y="1918"/>
                </a:lnTo>
                <a:lnTo>
                  <a:pt x="1648" y="1918"/>
                </a:lnTo>
                <a:lnTo>
                  <a:pt x="1649" y="1918"/>
                </a:lnTo>
                <a:lnTo>
                  <a:pt x="1650" y="1918"/>
                </a:lnTo>
                <a:lnTo>
                  <a:pt x="1652" y="1918"/>
                </a:lnTo>
                <a:lnTo>
                  <a:pt x="1653" y="1918"/>
                </a:lnTo>
                <a:lnTo>
                  <a:pt x="1655" y="1920"/>
                </a:lnTo>
                <a:lnTo>
                  <a:pt x="1655" y="1918"/>
                </a:lnTo>
                <a:lnTo>
                  <a:pt x="1653" y="1917"/>
                </a:lnTo>
                <a:close/>
                <a:moveTo>
                  <a:pt x="1525" y="1909"/>
                </a:moveTo>
                <a:lnTo>
                  <a:pt x="1527" y="1914"/>
                </a:lnTo>
                <a:lnTo>
                  <a:pt x="1528" y="1913"/>
                </a:lnTo>
                <a:lnTo>
                  <a:pt x="1528" y="1910"/>
                </a:lnTo>
                <a:lnTo>
                  <a:pt x="1527" y="1910"/>
                </a:lnTo>
                <a:lnTo>
                  <a:pt x="1525" y="1909"/>
                </a:lnTo>
                <a:close/>
                <a:moveTo>
                  <a:pt x="1644" y="1896"/>
                </a:moveTo>
                <a:lnTo>
                  <a:pt x="1644" y="1895"/>
                </a:lnTo>
                <a:lnTo>
                  <a:pt x="1646" y="1894"/>
                </a:lnTo>
                <a:lnTo>
                  <a:pt x="1646" y="1892"/>
                </a:lnTo>
                <a:lnTo>
                  <a:pt x="1642" y="1892"/>
                </a:lnTo>
                <a:lnTo>
                  <a:pt x="1642" y="1891"/>
                </a:lnTo>
                <a:lnTo>
                  <a:pt x="1645" y="1890"/>
                </a:lnTo>
                <a:lnTo>
                  <a:pt x="1645" y="1888"/>
                </a:lnTo>
                <a:lnTo>
                  <a:pt x="1644" y="1886"/>
                </a:lnTo>
                <a:lnTo>
                  <a:pt x="1641" y="1887"/>
                </a:lnTo>
                <a:lnTo>
                  <a:pt x="1640" y="1887"/>
                </a:lnTo>
                <a:lnTo>
                  <a:pt x="1640" y="1888"/>
                </a:lnTo>
                <a:lnTo>
                  <a:pt x="1641" y="1890"/>
                </a:lnTo>
                <a:lnTo>
                  <a:pt x="1637" y="1891"/>
                </a:lnTo>
                <a:lnTo>
                  <a:pt x="1637" y="1894"/>
                </a:lnTo>
                <a:lnTo>
                  <a:pt x="1641" y="1892"/>
                </a:lnTo>
                <a:lnTo>
                  <a:pt x="1642" y="1895"/>
                </a:lnTo>
                <a:lnTo>
                  <a:pt x="1642" y="1896"/>
                </a:lnTo>
                <a:lnTo>
                  <a:pt x="1642" y="1898"/>
                </a:lnTo>
                <a:lnTo>
                  <a:pt x="1642" y="1899"/>
                </a:lnTo>
                <a:lnTo>
                  <a:pt x="1644" y="1899"/>
                </a:lnTo>
                <a:lnTo>
                  <a:pt x="1644" y="1898"/>
                </a:lnTo>
                <a:lnTo>
                  <a:pt x="1644" y="1896"/>
                </a:lnTo>
                <a:close/>
                <a:moveTo>
                  <a:pt x="1857" y="1850"/>
                </a:moveTo>
                <a:lnTo>
                  <a:pt x="1857" y="1852"/>
                </a:lnTo>
                <a:lnTo>
                  <a:pt x="1854" y="1852"/>
                </a:lnTo>
                <a:lnTo>
                  <a:pt x="1854" y="1853"/>
                </a:lnTo>
                <a:lnTo>
                  <a:pt x="1857" y="1853"/>
                </a:lnTo>
                <a:lnTo>
                  <a:pt x="1857" y="1856"/>
                </a:lnTo>
                <a:lnTo>
                  <a:pt x="1857" y="1857"/>
                </a:lnTo>
                <a:lnTo>
                  <a:pt x="1857" y="1858"/>
                </a:lnTo>
                <a:lnTo>
                  <a:pt x="1857" y="1860"/>
                </a:lnTo>
                <a:lnTo>
                  <a:pt x="1857" y="1861"/>
                </a:lnTo>
                <a:lnTo>
                  <a:pt x="1857" y="1862"/>
                </a:lnTo>
                <a:lnTo>
                  <a:pt x="1856" y="1864"/>
                </a:lnTo>
                <a:lnTo>
                  <a:pt x="1857" y="1864"/>
                </a:lnTo>
                <a:lnTo>
                  <a:pt x="1863" y="1864"/>
                </a:lnTo>
                <a:lnTo>
                  <a:pt x="1864" y="1864"/>
                </a:lnTo>
                <a:lnTo>
                  <a:pt x="1864" y="1867"/>
                </a:lnTo>
                <a:lnTo>
                  <a:pt x="1868" y="1867"/>
                </a:lnTo>
                <a:lnTo>
                  <a:pt x="1868" y="1868"/>
                </a:lnTo>
                <a:lnTo>
                  <a:pt x="1869" y="1868"/>
                </a:lnTo>
                <a:lnTo>
                  <a:pt x="1875" y="1868"/>
                </a:lnTo>
                <a:lnTo>
                  <a:pt x="1875" y="1867"/>
                </a:lnTo>
                <a:lnTo>
                  <a:pt x="1875" y="1865"/>
                </a:lnTo>
                <a:lnTo>
                  <a:pt x="1869" y="1865"/>
                </a:lnTo>
                <a:lnTo>
                  <a:pt x="1869" y="1864"/>
                </a:lnTo>
                <a:lnTo>
                  <a:pt x="1869" y="1862"/>
                </a:lnTo>
                <a:lnTo>
                  <a:pt x="1868" y="1862"/>
                </a:lnTo>
                <a:lnTo>
                  <a:pt x="1863" y="1862"/>
                </a:lnTo>
                <a:lnTo>
                  <a:pt x="1863" y="1860"/>
                </a:lnTo>
                <a:lnTo>
                  <a:pt x="1858" y="1860"/>
                </a:lnTo>
                <a:lnTo>
                  <a:pt x="1858" y="1858"/>
                </a:lnTo>
                <a:lnTo>
                  <a:pt x="1864" y="1858"/>
                </a:lnTo>
                <a:lnTo>
                  <a:pt x="1864" y="1857"/>
                </a:lnTo>
                <a:lnTo>
                  <a:pt x="1864" y="1854"/>
                </a:lnTo>
                <a:lnTo>
                  <a:pt x="1864" y="1853"/>
                </a:lnTo>
                <a:lnTo>
                  <a:pt x="1858" y="1853"/>
                </a:lnTo>
                <a:lnTo>
                  <a:pt x="1858" y="1852"/>
                </a:lnTo>
                <a:lnTo>
                  <a:pt x="1858" y="1850"/>
                </a:lnTo>
                <a:lnTo>
                  <a:pt x="1858" y="1849"/>
                </a:lnTo>
                <a:lnTo>
                  <a:pt x="1858" y="1848"/>
                </a:lnTo>
                <a:lnTo>
                  <a:pt x="1857" y="1849"/>
                </a:lnTo>
                <a:lnTo>
                  <a:pt x="1857" y="1850"/>
                </a:lnTo>
                <a:close/>
                <a:moveTo>
                  <a:pt x="1887" y="1857"/>
                </a:moveTo>
                <a:lnTo>
                  <a:pt x="1887" y="1856"/>
                </a:lnTo>
                <a:lnTo>
                  <a:pt x="1887" y="1854"/>
                </a:lnTo>
                <a:lnTo>
                  <a:pt x="1888" y="1854"/>
                </a:lnTo>
                <a:lnTo>
                  <a:pt x="1892" y="1853"/>
                </a:lnTo>
                <a:lnTo>
                  <a:pt x="1892" y="1852"/>
                </a:lnTo>
                <a:lnTo>
                  <a:pt x="1898" y="1852"/>
                </a:lnTo>
                <a:lnTo>
                  <a:pt x="1898" y="1850"/>
                </a:lnTo>
                <a:lnTo>
                  <a:pt x="1892" y="1850"/>
                </a:lnTo>
                <a:lnTo>
                  <a:pt x="1892" y="1849"/>
                </a:lnTo>
                <a:lnTo>
                  <a:pt x="1898" y="1849"/>
                </a:lnTo>
                <a:lnTo>
                  <a:pt x="1898" y="1846"/>
                </a:lnTo>
                <a:lnTo>
                  <a:pt x="1895" y="1846"/>
                </a:lnTo>
                <a:lnTo>
                  <a:pt x="1892" y="1846"/>
                </a:lnTo>
                <a:lnTo>
                  <a:pt x="1892" y="1845"/>
                </a:lnTo>
                <a:lnTo>
                  <a:pt x="1891" y="1845"/>
                </a:lnTo>
                <a:lnTo>
                  <a:pt x="1887" y="1848"/>
                </a:lnTo>
                <a:lnTo>
                  <a:pt x="1886" y="1848"/>
                </a:lnTo>
                <a:lnTo>
                  <a:pt x="1886" y="1849"/>
                </a:lnTo>
                <a:lnTo>
                  <a:pt x="1887" y="1849"/>
                </a:lnTo>
                <a:lnTo>
                  <a:pt x="1887" y="1850"/>
                </a:lnTo>
                <a:lnTo>
                  <a:pt x="1887" y="1852"/>
                </a:lnTo>
                <a:lnTo>
                  <a:pt x="1888" y="1852"/>
                </a:lnTo>
                <a:lnTo>
                  <a:pt x="1887" y="1852"/>
                </a:lnTo>
                <a:lnTo>
                  <a:pt x="1884" y="1852"/>
                </a:lnTo>
                <a:lnTo>
                  <a:pt x="1883" y="1853"/>
                </a:lnTo>
                <a:lnTo>
                  <a:pt x="1883" y="1854"/>
                </a:lnTo>
                <a:lnTo>
                  <a:pt x="1883" y="1856"/>
                </a:lnTo>
                <a:lnTo>
                  <a:pt x="1883" y="1857"/>
                </a:lnTo>
                <a:lnTo>
                  <a:pt x="1884" y="1858"/>
                </a:lnTo>
                <a:lnTo>
                  <a:pt x="1884" y="1860"/>
                </a:lnTo>
                <a:lnTo>
                  <a:pt x="1884" y="1861"/>
                </a:lnTo>
                <a:lnTo>
                  <a:pt x="1886" y="1861"/>
                </a:lnTo>
                <a:lnTo>
                  <a:pt x="1886" y="1862"/>
                </a:lnTo>
                <a:lnTo>
                  <a:pt x="1886" y="1864"/>
                </a:lnTo>
                <a:lnTo>
                  <a:pt x="1886" y="1865"/>
                </a:lnTo>
                <a:lnTo>
                  <a:pt x="1884" y="1865"/>
                </a:lnTo>
                <a:lnTo>
                  <a:pt x="1884" y="1867"/>
                </a:lnTo>
                <a:lnTo>
                  <a:pt x="1884" y="1868"/>
                </a:lnTo>
                <a:lnTo>
                  <a:pt x="1887" y="1865"/>
                </a:lnTo>
                <a:lnTo>
                  <a:pt x="1888" y="1864"/>
                </a:lnTo>
                <a:lnTo>
                  <a:pt x="1890" y="1862"/>
                </a:lnTo>
                <a:lnTo>
                  <a:pt x="1888" y="1862"/>
                </a:lnTo>
                <a:lnTo>
                  <a:pt x="1888" y="1861"/>
                </a:lnTo>
                <a:lnTo>
                  <a:pt x="1888" y="1860"/>
                </a:lnTo>
                <a:lnTo>
                  <a:pt x="1888" y="1858"/>
                </a:lnTo>
                <a:lnTo>
                  <a:pt x="1887" y="1858"/>
                </a:lnTo>
                <a:lnTo>
                  <a:pt x="1887" y="1857"/>
                </a:lnTo>
                <a:close/>
                <a:moveTo>
                  <a:pt x="1838" y="1826"/>
                </a:moveTo>
                <a:lnTo>
                  <a:pt x="1839" y="1820"/>
                </a:lnTo>
                <a:lnTo>
                  <a:pt x="1838" y="1820"/>
                </a:lnTo>
                <a:lnTo>
                  <a:pt x="1837" y="1819"/>
                </a:lnTo>
                <a:lnTo>
                  <a:pt x="1837" y="1820"/>
                </a:lnTo>
                <a:lnTo>
                  <a:pt x="1835" y="1823"/>
                </a:lnTo>
                <a:lnTo>
                  <a:pt x="1835" y="1824"/>
                </a:lnTo>
                <a:lnTo>
                  <a:pt x="1837" y="1826"/>
                </a:lnTo>
                <a:lnTo>
                  <a:pt x="1838" y="1826"/>
                </a:lnTo>
                <a:close/>
                <a:moveTo>
                  <a:pt x="1582" y="1767"/>
                </a:moveTo>
                <a:lnTo>
                  <a:pt x="1582" y="1767"/>
                </a:lnTo>
                <a:lnTo>
                  <a:pt x="1581" y="1767"/>
                </a:lnTo>
                <a:lnTo>
                  <a:pt x="1580" y="1767"/>
                </a:lnTo>
                <a:lnTo>
                  <a:pt x="1581" y="1770"/>
                </a:lnTo>
                <a:lnTo>
                  <a:pt x="1584" y="1769"/>
                </a:lnTo>
                <a:lnTo>
                  <a:pt x="1582" y="1769"/>
                </a:lnTo>
                <a:lnTo>
                  <a:pt x="1582" y="1767"/>
                </a:lnTo>
                <a:close/>
                <a:moveTo>
                  <a:pt x="1309" y="1736"/>
                </a:moveTo>
                <a:lnTo>
                  <a:pt x="1309" y="1737"/>
                </a:lnTo>
                <a:lnTo>
                  <a:pt x="1309" y="1739"/>
                </a:lnTo>
                <a:lnTo>
                  <a:pt x="1309" y="1740"/>
                </a:lnTo>
                <a:lnTo>
                  <a:pt x="1309" y="1743"/>
                </a:lnTo>
                <a:lnTo>
                  <a:pt x="1309" y="1746"/>
                </a:lnTo>
                <a:lnTo>
                  <a:pt x="1309" y="1747"/>
                </a:lnTo>
                <a:lnTo>
                  <a:pt x="1309" y="1750"/>
                </a:lnTo>
                <a:lnTo>
                  <a:pt x="1311" y="1754"/>
                </a:lnTo>
                <a:lnTo>
                  <a:pt x="1311" y="1750"/>
                </a:lnTo>
                <a:lnTo>
                  <a:pt x="1312" y="1750"/>
                </a:lnTo>
                <a:lnTo>
                  <a:pt x="1313" y="1750"/>
                </a:lnTo>
                <a:lnTo>
                  <a:pt x="1313" y="1747"/>
                </a:lnTo>
                <a:lnTo>
                  <a:pt x="1313" y="1746"/>
                </a:lnTo>
                <a:lnTo>
                  <a:pt x="1312" y="1743"/>
                </a:lnTo>
                <a:lnTo>
                  <a:pt x="1312" y="1746"/>
                </a:lnTo>
                <a:lnTo>
                  <a:pt x="1311" y="1746"/>
                </a:lnTo>
                <a:lnTo>
                  <a:pt x="1311" y="1743"/>
                </a:lnTo>
                <a:lnTo>
                  <a:pt x="1312" y="1743"/>
                </a:lnTo>
                <a:lnTo>
                  <a:pt x="1312" y="1740"/>
                </a:lnTo>
                <a:lnTo>
                  <a:pt x="1312" y="1739"/>
                </a:lnTo>
                <a:lnTo>
                  <a:pt x="1312" y="1736"/>
                </a:lnTo>
                <a:lnTo>
                  <a:pt x="1312" y="1732"/>
                </a:lnTo>
                <a:lnTo>
                  <a:pt x="1309" y="1732"/>
                </a:lnTo>
                <a:lnTo>
                  <a:pt x="1309" y="1731"/>
                </a:lnTo>
                <a:lnTo>
                  <a:pt x="1309" y="1729"/>
                </a:lnTo>
                <a:lnTo>
                  <a:pt x="1308" y="1729"/>
                </a:lnTo>
                <a:lnTo>
                  <a:pt x="1306" y="1729"/>
                </a:lnTo>
                <a:lnTo>
                  <a:pt x="1306" y="1732"/>
                </a:lnTo>
                <a:lnTo>
                  <a:pt x="1306" y="1733"/>
                </a:lnTo>
                <a:lnTo>
                  <a:pt x="1308" y="1733"/>
                </a:lnTo>
                <a:lnTo>
                  <a:pt x="1309" y="1736"/>
                </a:lnTo>
                <a:close/>
                <a:moveTo>
                  <a:pt x="1331" y="1721"/>
                </a:moveTo>
                <a:lnTo>
                  <a:pt x="1331" y="1721"/>
                </a:lnTo>
                <a:lnTo>
                  <a:pt x="1332" y="1722"/>
                </a:lnTo>
                <a:lnTo>
                  <a:pt x="1332" y="1724"/>
                </a:lnTo>
                <a:lnTo>
                  <a:pt x="1334" y="1724"/>
                </a:lnTo>
                <a:lnTo>
                  <a:pt x="1336" y="1722"/>
                </a:lnTo>
                <a:lnTo>
                  <a:pt x="1336" y="1721"/>
                </a:lnTo>
                <a:lnTo>
                  <a:pt x="1334" y="1721"/>
                </a:lnTo>
                <a:lnTo>
                  <a:pt x="1332" y="1721"/>
                </a:lnTo>
                <a:lnTo>
                  <a:pt x="1332" y="1721"/>
                </a:lnTo>
                <a:lnTo>
                  <a:pt x="1332" y="1720"/>
                </a:lnTo>
                <a:lnTo>
                  <a:pt x="1331" y="1718"/>
                </a:lnTo>
                <a:lnTo>
                  <a:pt x="1331" y="1720"/>
                </a:lnTo>
                <a:lnTo>
                  <a:pt x="1331" y="1721"/>
                </a:lnTo>
                <a:close/>
                <a:moveTo>
                  <a:pt x="1317" y="1716"/>
                </a:moveTo>
                <a:lnTo>
                  <a:pt x="1319" y="1716"/>
                </a:lnTo>
                <a:lnTo>
                  <a:pt x="1320" y="1718"/>
                </a:lnTo>
                <a:lnTo>
                  <a:pt x="1321" y="1718"/>
                </a:lnTo>
                <a:lnTo>
                  <a:pt x="1321" y="1716"/>
                </a:lnTo>
                <a:lnTo>
                  <a:pt x="1321" y="1716"/>
                </a:lnTo>
                <a:lnTo>
                  <a:pt x="1324" y="1716"/>
                </a:lnTo>
                <a:lnTo>
                  <a:pt x="1326" y="1716"/>
                </a:lnTo>
                <a:lnTo>
                  <a:pt x="1327" y="1716"/>
                </a:lnTo>
                <a:lnTo>
                  <a:pt x="1327" y="1714"/>
                </a:lnTo>
                <a:lnTo>
                  <a:pt x="1326" y="1714"/>
                </a:lnTo>
                <a:lnTo>
                  <a:pt x="1326" y="1711"/>
                </a:lnTo>
                <a:lnTo>
                  <a:pt x="1323" y="1711"/>
                </a:lnTo>
                <a:lnTo>
                  <a:pt x="1321" y="1711"/>
                </a:lnTo>
                <a:lnTo>
                  <a:pt x="1321" y="1714"/>
                </a:lnTo>
                <a:lnTo>
                  <a:pt x="1321" y="1714"/>
                </a:lnTo>
                <a:lnTo>
                  <a:pt x="1320" y="1714"/>
                </a:lnTo>
                <a:lnTo>
                  <a:pt x="1319" y="1714"/>
                </a:lnTo>
                <a:lnTo>
                  <a:pt x="1319" y="1711"/>
                </a:lnTo>
                <a:lnTo>
                  <a:pt x="1317" y="1711"/>
                </a:lnTo>
                <a:lnTo>
                  <a:pt x="1316" y="1711"/>
                </a:lnTo>
                <a:lnTo>
                  <a:pt x="1316" y="1714"/>
                </a:lnTo>
                <a:lnTo>
                  <a:pt x="1316" y="1716"/>
                </a:lnTo>
                <a:lnTo>
                  <a:pt x="1316" y="1718"/>
                </a:lnTo>
                <a:lnTo>
                  <a:pt x="1316" y="1720"/>
                </a:lnTo>
                <a:lnTo>
                  <a:pt x="1317" y="1718"/>
                </a:lnTo>
                <a:lnTo>
                  <a:pt x="1317" y="1716"/>
                </a:lnTo>
                <a:close/>
                <a:moveTo>
                  <a:pt x="1085" y="1571"/>
                </a:moveTo>
                <a:lnTo>
                  <a:pt x="1084" y="1571"/>
                </a:lnTo>
                <a:lnTo>
                  <a:pt x="1085" y="1569"/>
                </a:lnTo>
                <a:lnTo>
                  <a:pt x="1086" y="1566"/>
                </a:lnTo>
                <a:lnTo>
                  <a:pt x="1086" y="1565"/>
                </a:lnTo>
                <a:lnTo>
                  <a:pt x="1085" y="1565"/>
                </a:lnTo>
                <a:lnTo>
                  <a:pt x="1084" y="1567"/>
                </a:lnTo>
                <a:lnTo>
                  <a:pt x="1082" y="1570"/>
                </a:lnTo>
                <a:lnTo>
                  <a:pt x="1081" y="1571"/>
                </a:lnTo>
                <a:lnTo>
                  <a:pt x="1082" y="1571"/>
                </a:lnTo>
                <a:lnTo>
                  <a:pt x="1085" y="1573"/>
                </a:lnTo>
                <a:lnTo>
                  <a:pt x="1086" y="1574"/>
                </a:lnTo>
                <a:lnTo>
                  <a:pt x="1088" y="1574"/>
                </a:lnTo>
                <a:lnTo>
                  <a:pt x="1086" y="1573"/>
                </a:lnTo>
                <a:lnTo>
                  <a:pt x="1085" y="1571"/>
                </a:lnTo>
                <a:close/>
                <a:moveTo>
                  <a:pt x="1093" y="1566"/>
                </a:moveTo>
                <a:lnTo>
                  <a:pt x="1092" y="1565"/>
                </a:lnTo>
                <a:lnTo>
                  <a:pt x="1092" y="1563"/>
                </a:lnTo>
                <a:lnTo>
                  <a:pt x="1092" y="1561"/>
                </a:lnTo>
                <a:lnTo>
                  <a:pt x="1092" y="1559"/>
                </a:lnTo>
                <a:lnTo>
                  <a:pt x="1090" y="1561"/>
                </a:lnTo>
                <a:lnTo>
                  <a:pt x="1089" y="1563"/>
                </a:lnTo>
                <a:lnTo>
                  <a:pt x="1088" y="1566"/>
                </a:lnTo>
                <a:lnTo>
                  <a:pt x="1088" y="1567"/>
                </a:lnTo>
                <a:lnTo>
                  <a:pt x="1089" y="1567"/>
                </a:lnTo>
                <a:lnTo>
                  <a:pt x="1090" y="1569"/>
                </a:lnTo>
                <a:lnTo>
                  <a:pt x="1092" y="1569"/>
                </a:lnTo>
                <a:lnTo>
                  <a:pt x="1092" y="1569"/>
                </a:lnTo>
                <a:lnTo>
                  <a:pt x="1093" y="1567"/>
                </a:lnTo>
                <a:lnTo>
                  <a:pt x="1093" y="1566"/>
                </a:lnTo>
                <a:close/>
                <a:moveTo>
                  <a:pt x="1092" y="1558"/>
                </a:moveTo>
                <a:lnTo>
                  <a:pt x="1093" y="1558"/>
                </a:lnTo>
                <a:lnTo>
                  <a:pt x="1094" y="1558"/>
                </a:lnTo>
                <a:lnTo>
                  <a:pt x="1097" y="1559"/>
                </a:lnTo>
                <a:lnTo>
                  <a:pt x="1098" y="1559"/>
                </a:lnTo>
                <a:lnTo>
                  <a:pt x="1098" y="1558"/>
                </a:lnTo>
                <a:lnTo>
                  <a:pt x="1098" y="1558"/>
                </a:lnTo>
                <a:lnTo>
                  <a:pt x="1096" y="1556"/>
                </a:lnTo>
                <a:lnTo>
                  <a:pt x="1097" y="1556"/>
                </a:lnTo>
                <a:lnTo>
                  <a:pt x="1097" y="1555"/>
                </a:lnTo>
                <a:lnTo>
                  <a:pt x="1094" y="1555"/>
                </a:lnTo>
                <a:lnTo>
                  <a:pt x="1093" y="1554"/>
                </a:lnTo>
                <a:lnTo>
                  <a:pt x="1092" y="1554"/>
                </a:lnTo>
                <a:lnTo>
                  <a:pt x="1092" y="1556"/>
                </a:lnTo>
                <a:lnTo>
                  <a:pt x="1092" y="1558"/>
                </a:lnTo>
                <a:close/>
                <a:moveTo>
                  <a:pt x="1090" y="1547"/>
                </a:moveTo>
                <a:lnTo>
                  <a:pt x="1090" y="1548"/>
                </a:lnTo>
                <a:lnTo>
                  <a:pt x="1092" y="1548"/>
                </a:lnTo>
                <a:lnTo>
                  <a:pt x="1092" y="1550"/>
                </a:lnTo>
                <a:lnTo>
                  <a:pt x="1093" y="1547"/>
                </a:lnTo>
                <a:lnTo>
                  <a:pt x="1094" y="1547"/>
                </a:lnTo>
                <a:lnTo>
                  <a:pt x="1093" y="1546"/>
                </a:lnTo>
                <a:lnTo>
                  <a:pt x="1093" y="1544"/>
                </a:lnTo>
                <a:lnTo>
                  <a:pt x="1092" y="1544"/>
                </a:lnTo>
                <a:lnTo>
                  <a:pt x="1092" y="1546"/>
                </a:lnTo>
                <a:lnTo>
                  <a:pt x="1090" y="1547"/>
                </a:lnTo>
                <a:close/>
                <a:moveTo>
                  <a:pt x="1096" y="1548"/>
                </a:moveTo>
                <a:lnTo>
                  <a:pt x="1097" y="1550"/>
                </a:lnTo>
                <a:lnTo>
                  <a:pt x="1100" y="1550"/>
                </a:lnTo>
                <a:lnTo>
                  <a:pt x="1101" y="1547"/>
                </a:lnTo>
                <a:lnTo>
                  <a:pt x="1101" y="1546"/>
                </a:lnTo>
                <a:lnTo>
                  <a:pt x="1104" y="1547"/>
                </a:lnTo>
                <a:lnTo>
                  <a:pt x="1105" y="1547"/>
                </a:lnTo>
                <a:lnTo>
                  <a:pt x="1105" y="1546"/>
                </a:lnTo>
                <a:lnTo>
                  <a:pt x="1103" y="1544"/>
                </a:lnTo>
                <a:lnTo>
                  <a:pt x="1101" y="1544"/>
                </a:lnTo>
                <a:lnTo>
                  <a:pt x="1101" y="1540"/>
                </a:lnTo>
                <a:lnTo>
                  <a:pt x="1101" y="1539"/>
                </a:lnTo>
                <a:lnTo>
                  <a:pt x="1100" y="1539"/>
                </a:lnTo>
                <a:lnTo>
                  <a:pt x="1100" y="1540"/>
                </a:lnTo>
                <a:lnTo>
                  <a:pt x="1100" y="1544"/>
                </a:lnTo>
                <a:lnTo>
                  <a:pt x="1098" y="1548"/>
                </a:lnTo>
                <a:lnTo>
                  <a:pt x="1097" y="1548"/>
                </a:lnTo>
                <a:lnTo>
                  <a:pt x="1096" y="1547"/>
                </a:lnTo>
                <a:lnTo>
                  <a:pt x="1094" y="1547"/>
                </a:lnTo>
                <a:lnTo>
                  <a:pt x="1094" y="1548"/>
                </a:lnTo>
                <a:lnTo>
                  <a:pt x="1096" y="1548"/>
                </a:lnTo>
                <a:close/>
                <a:moveTo>
                  <a:pt x="1122" y="1498"/>
                </a:moveTo>
                <a:lnTo>
                  <a:pt x="1120" y="1497"/>
                </a:lnTo>
                <a:lnTo>
                  <a:pt x="1119" y="1499"/>
                </a:lnTo>
                <a:lnTo>
                  <a:pt x="1118" y="1499"/>
                </a:lnTo>
                <a:lnTo>
                  <a:pt x="1118" y="1498"/>
                </a:lnTo>
                <a:lnTo>
                  <a:pt x="1119" y="1497"/>
                </a:lnTo>
                <a:lnTo>
                  <a:pt x="1118" y="1497"/>
                </a:lnTo>
                <a:lnTo>
                  <a:pt x="1116" y="1497"/>
                </a:lnTo>
                <a:lnTo>
                  <a:pt x="1116" y="1498"/>
                </a:lnTo>
                <a:lnTo>
                  <a:pt x="1116" y="1499"/>
                </a:lnTo>
                <a:lnTo>
                  <a:pt x="1118" y="1501"/>
                </a:lnTo>
                <a:lnTo>
                  <a:pt x="1119" y="1501"/>
                </a:lnTo>
                <a:lnTo>
                  <a:pt x="1123" y="1501"/>
                </a:lnTo>
                <a:lnTo>
                  <a:pt x="1122" y="1499"/>
                </a:lnTo>
                <a:lnTo>
                  <a:pt x="1122" y="1498"/>
                </a:lnTo>
                <a:close/>
                <a:moveTo>
                  <a:pt x="1112" y="1498"/>
                </a:moveTo>
                <a:lnTo>
                  <a:pt x="1111" y="1498"/>
                </a:lnTo>
                <a:lnTo>
                  <a:pt x="1111" y="1495"/>
                </a:lnTo>
                <a:lnTo>
                  <a:pt x="1109" y="1495"/>
                </a:lnTo>
                <a:lnTo>
                  <a:pt x="1108" y="1495"/>
                </a:lnTo>
                <a:lnTo>
                  <a:pt x="1109" y="1498"/>
                </a:lnTo>
                <a:lnTo>
                  <a:pt x="1113" y="1499"/>
                </a:lnTo>
                <a:lnTo>
                  <a:pt x="1116" y="1499"/>
                </a:lnTo>
                <a:lnTo>
                  <a:pt x="1113" y="1498"/>
                </a:lnTo>
                <a:lnTo>
                  <a:pt x="1112" y="1498"/>
                </a:lnTo>
                <a:close/>
                <a:moveTo>
                  <a:pt x="1137" y="1461"/>
                </a:moveTo>
                <a:lnTo>
                  <a:pt x="1131" y="1461"/>
                </a:lnTo>
                <a:lnTo>
                  <a:pt x="1128" y="1461"/>
                </a:lnTo>
                <a:lnTo>
                  <a:pt x="1127" y="1461"/>
                </a:lnTo>
                <a:lnTo>
                  <a:pt x="1124" y="1461"/>
                </a:lnTo>
                <a:lnTo>
                  <a:pt x="1124" y="1463"/>
                </a:lnTo>
                <a:lnTo>
                  <a:pt x="1124" y="1468"/>
                </a:lnTo>
                <a:lnTo>
                  <a:pt x="1124" y="1469"/>
                </a:lnTo>
                <a:lnTo>
                  <a:pt x="1126" y="1467"/>
                </a:lnTo>
                <a:lnTo>
                  <a:pt x="1126" y="1463"/>
                </a:lnTo>
                <a:lnTo>
                  <a:pt x="1128" y="1463"/>
                </a:lnTo>
                <a:lnTo>
                  <a:pt x="1131" y="1463"/>
                </a:lnTo>
                <a:lnTo>
                  <a:pt x="1130" y="1467"/>
                </a:lnTo>
                <a:lnTo>
                  <a:pt x="1131" y="1467"/>
                </a:lnTo>
                <a:lnTo>
                  <a:pt x="1132" y="1467"/>
                </a:lnTo>
                <a:lnTo>
                  <a:pt x="1132" y="1463"/>
                </a:lnTo>
                <a:lnTo>
                  <a:pt x="1137" y="1463"/>
                </a:lnTo>
                <a:lnTo>
                  <a:pt x="1138" y="1463"/>
                </a:lnTo>
                <a:lnTo>
                  <a:pt x="1138" y="1461"/>
                </a:lnTo>
                <a:lnTo>
                  <a:pt x="1137" y="1459"/>
                </a:lnTo>
                <a:lnTo>
                  <a:pt x="1137" y="1460"/>
                </a:lnTo>
                <a:lnTo>
                  <a:pt x="1137" y="1461"/>
                </a:lnTo>
                <a:close/>
                <a:moveTo>
                  <a:pt x="896" y="1423"/>
                </a:moveTo>
                <a:lnTo>
                  <a:pt x="899" y="1425"/>
                </a:lnTo>
                <a:lnTo>
                  <a:pt x="900" y="1425"/>
                </a:lnTo>
                <a:lnTo>
                  <a:pt x="900" y="1423"/>
                </a:lnTo>
                <a:lnTo>
                  <a:pt x="900" y="1422"/>
                </a:lnTo>
                <a:lnTo>
                  <a:pt x="899" y="1422"/>
                </a:lnTo>
                <a:lnTo>
                  <a:pt x="896" y="1422"/>
                </a:lnTo>
                <a:lnTo>
                  <a:pt x="896" y="1423"/>
                </a:lnTo>
                <a:lnTo>
                  <a:pt x="896" y="1423"/>
                </a:lnTo>
                <a:close/>
                <a:moveTo>
                  <a:pt x="1221" y="1407"/>
                </a:moveTo>
                <a:lnTo>
                  <a:pt x="1219" y="1405"/>
                </a:lnTo>
                <a:lnTo>
                  <a:pt x="1219" y="1407"/>
                </a:lnTo>
                <a:lnTo>
                  <a:pt x="1218" y="1412"/>
                </a:lnTo>
                <a:lnTo>
                  <a:pt x="1219" y="1412"/>
                </a:lnTo>
                <a:lnTo>
                  <a:pt x="1221" y="1411"/>
                </a:lnTo>
                <a:lnTo>
                  <a:pt x="1221" y="1408"/>
                </a:lnTo>
                <a:lnTo>
                  <a:pt x="1222" y="1408"/>
                </a:lnTo>
                <a:lnTo>
                  <a:pt x="1225" y="1408"/>
                </a:lnTo>
                <a:lnTo>
                  <a:pt x="1222" y="1407"/>
                </a:lnTo>
                <a:lnTo>
                  <a:pt x="1221" y="1407"/>
                </a:lnTo>
                <a:close/>
                <a:moveTo>
                  <a:pt x="1192" y="1390"/>
                </a:moveTo>
                <a:lnTo>
                  <a:pt x="1191" y="1392"/>
                </a:lnTo>
                <a:lnTo>
                  <a:pt x="1192" y="1395"/>
                </a:lnTo>
                <a:lnTo>
                  <a:pt x="1192" y="1395"/>
                </a:lnTo>
                <a:lnTo>
                  <a:pt x="1192" y="1397"/>
                </a:lnTo>
                <a:lnTo>
                  <a:pt x="1191" y="1397"/>
                </a:lnTo>
                <a:lnTo>
                  <a:pt x="1191" y="1395"/>
                </a:lnTo>
                <a:lnTo>
                  <a:pt x="1191" y="1395"/>
                </a:lnTo>
                <a:lnTo>
                  <a:pt x="1190" y="1395"/>
                </a:lnTo>
                <a:lnTo>
                  <a:pt x="1190" y="1395"/>
                </a:lnTo>
                <a:lnTo>
                  <a:pt x="1190" y="1395"/>
                </a:lnTo>
                <a:lnTo>
                  <a:pt x="1188" y="1395"/>
                </a:lnTo>
                <a:lnTo>
                  <a:pt x="1190" y="1399"/>
                </a:lnTo>
                <a:lnTo>
                  <a:pt x="1188" y="1399"/>
                </a:lnTo>
                <a:lnTo>
                  <a:pt x="1187" y="1399"/>
                </a:lnTo>
                <a:lnTo>
                  <a:pt x="1185" y="1399"/>
                </a:lnTo>
                <a:lnTo>
                  <a:pt x="1185" y="1401"/>
                </a:lnTo>
                <a:lnTo>
                  <a:pt x="1188" y="1400"/>
                </a:lnTo>
                <a:lnTo>
                  <a:pt x="1190" y="1400"/>
                </a:lnTo>
                <a:lnTo>
                  <a:pt x="1192" y="1400"/>
                </a:lnTo>
                <a:lnTo>
                  <a:pt x="1194" y="1400"/>
                </a:lnTo>
                <a:lnTo>
                  <a:pt x="1194" y="1401"/>
                </a:lnTo>
                <a:lnTo>
                  <a:pt x="1195" y="1400"/>
                </a:lnTo>
                <a:lnTo>
                  <a:pt x="1195" y="1399"/>
                </a:lnTo>
                <a:lnTo>
                  <a:pt x="1195" y="1397"/>
                </a:lnTo>
                <a:lnTo>
                  <a:pt x="1194" y="1395"/>
                </a:lnTo>
                <a:lnTo>
                  <a:pt x="1194" y="1392"/>
                </a:lnTo>
                <a:lnTo>
                  <a:pt x="1192" y="1390"/>
                </a:lnTo>
                <a:close/>
                <a:moveTo>
                  <a:pt x="939" y="1397"/>
                </a:moveTo>
                <a:lnTo>
                  <a:pt x="939" y="1399"/>
                </a:lnTo>
                <a:lnTo>
                  <a:pt x="939" y="1400"/>
                </a:lnTo>
                <a:lnTo>
                  <a:pt x="941" y="1400"/>
                </a:lnTo>
                <a:lnTo>
                  <a:pt x="942" y="1400"/>
                </a:lnTo>
                <a:lnTo>
                  <a:pt x="942" y="1399"/>
                </a:lnTo>
                <a:lnTo>
                  <a:pt x="944" y="1399"/>
                </a:lnTo>
                <a:lnTo>
                  <a:pt x="944" y="1397"/>
                </a:lnTo>
                <a:lnTo>
                  <a:pt x="946" y="1396"/>
                </a:lnTo>
                <a:lnTo>
                  <a:pt x="948" y="1395"/>
                </a:lnTo>
                <a:lnTo>
                  <a:pt x="946" y="1395"/>
                </a:lnTo>
                <a:lnTo>
                  <a:pt x="945" y="1395"/>
                </a:lnTo>
                <a:lnTo>
                  <a:pt x="944" y="1395"/>
                </a:lnTo>
                <a:lnTo>
                  <a:pt x="941" y="1395"/>
                </a:lnTo>
                <a:lnTo>
                  <a:pt x="942" y="1396"/>
                </a:lnTo>
                <a:lnTo>
                  <a:pt x="939" y="1397"/>
                </a:lnTo>
                <a:close/>
                <a:moveTo>
                  <a:pt x="1135" y="1362"/>
                </a:moveTo>
                <a:lnTo>
                  <a:pt x="1134" y="1363"/>
                </a:lnTo>
                <a:lnTo>
                  <a:pt x="1134" y="1365"/>
                </a:lnTo>
                <a:lnTo>
                  <a:pt x="1135" y="1366"/>
                </a:lnTo>
                <a:lnTo>
                  <a:pt x="1137" y="1363"/>
                </a:lnTo>
                <a:lnTo>
                  <a:pt x="1138" y="1365"/>
                </a:lnTo>
                <a:lnTo>
                  <a:pt x="1139" y="1363"/>
                </a:lnTo>
                <a:lnTo>
                  <a:pt x="1139" y="1362"/>
                </a:lnTo>
                <a:lnTo>
                  <a:pt x="1138" y="1362"/>
                </a:lnTo>
                <a:lnTo>
                  <a:pt x="1135" y="1363"/>
                </a:lnTo>
                <a:lnTo>
                  <a:pt x="1135" y="1362"/>
                </a:lnTo>
                <a:close/>
                <a:moveTo>
                  <a:pt x="942" y="1301"/>
                </a:moveTo>
                <a:lnTo>
                  <a:pt x="944" y="1298"/>
                </a:lnTo>
                <a:lnTo>
                  <a:pt x="944" y="1297"/>
                </a:lnTo>
                <a:lnTo>
                  <a:pt x="942" y="1299"/>
                </a:lnTo>
                <a:lnTo>
                  <a:pt x="941" y="1301"/>
                </a:lnTo>
                <a:lnTo>
                  <a:pt x="939" y="1303"/>
                </a:lnTo>
                <a:lnTo>
                  <a:pt x="939" y="1305"/>
                </a:lnTo>
                <a:lnTo>
                  <a:pt x="941" y="1302"/>
                </a:lnTo>
                <a:lnTo>
                  <a:pt x="942" y="1301"/>
                </a:lnTo>
                <a:close/>
                <a:moveTo>
                  <a:pt x="945" y="1295"/>
                </a:moveTo>
                <a:lnTo>
                  <a:pt x="944" y="1295"/>
                </a:lnTo>
                <a:lnTo>
                  <a:pt x="944" y="1297"/>
                </a:lnTo>
                <a:lnTo>
                  <a:pt x="945" y="1297"/>
                </a:lnTo>
                <a:lnTo>
                  <a:pt x="945" y="1295"/>
                </a:lnTo>
                <a:close/>
                <a:moveTo>
                  <a:pt x="935" y="1306"/>
                </a:moveTo>
                <a:lnTo>
                  <a:pt x="935" y="1308"/>
                </a:lnTo>
                <a:lnTo>
                  <a:pt x="935" y="1309"/>
                </a:lnTo>
                <a:lnTo>
                  <a:pt x="937" y="1308"/>
                </a:lnTo>
                <a:lnTo>
                  <a:pt x="938" y="1308"/>
                </a:lnTo>
                <a:lnTo>
                  <a:pt x="938" y="1306"/>
                </a:lnTo>
                <a:lnTo>
                  <a:pt x="937" y="1306"/>
                </a:lnTo>
                <a:lnTo>
                  <a:pt x="935" y="1305"/>
                </a:lnTo>
                <a:lnTo>
                  <a:pt x="935" y="1303"/>
                </a:lnTo>
                <a:lnTo>
                  <a:pt x="935" y="1302"/>
                </a:lnTo>
                <a:lnTo>
                  <a:pt x="934" y="1302"/>
                </a:lnTo>
                <a:lnTo>
                  <a:pt x="934" y="1303"/>
                </a:lnTo>
                <a:lnTo>
                  <a:pt x="935" y="1306"/>
                </a:lnTo>
                <a:close/>
                <a:moveTo>
                  <a:pt x="939" y="1305"/>
                </a:moveTo>
                <a:lnTo>
                  <a:pt x="938" y="1305"/>
                </a:lnTo>
                <a:lnTo>
                  <a:pt x="938" y="1306"/>
                </a:lnTo>
                <a:lnTo>
                  <a:pt x="939" y="1306"/>
                </a:lnTo>
                <a:lnTo>
                  <a:pt x="939" y="1305"/>
                </a:lnTo>
                <a:close/>
                <a:moveTo>
                  <a:pt x="942" y="1294"/>
                </a:moveTo>
                <a:lnTo>
                  <a:pt x="942" y="1293"/>
                </a:lnTo>
                <a:lnTo>
                  <a:pt x="942" y="1290"/>
                </a:lnTo>
                <a:lnTo>
                  <a:pt x="942" y="1288"/>
                </a:lnTo>
                <a:lnTo>
                  <a:pt x="944" y="1287"/>
                </a:lnTo>
                <a:lnTo>
                  <a:pt x="945" y="1286"/>
                </a:lnTo>
                <a:lnTo>
                  <a:pt x="946" y="1284"/>
                </a:lnTo>
                <a:lnTo>
                  <a:pt x="945" y="1283"/>
                </a:lnTo>
                <a:lnTo>
                  <a:pt x="944" y="1283"/>
                </a:lnTo>
                <a:lnTo>
                  <a:pt x="942" y="1286"/>
                </a:lnTo>
                <a:lnTo>
                  <a:pt x="941" y="1287"/>
                </a:lnTo>
                <a:lnTo>
                  <a:pt x="941" y="1288"/>
                </a:lnTo>
                <a:lnTo>
                  <a:pt x="938" y="1290"/>
                </a:lnTo>
                <a:lnTo>
                  <a:pt x="941" y="1293"/>
                </a:lnTo>
                <a:lnTo>
                  <a:pt x="939" y="1293"/>
                </a:lnTo>
                <a:lnTo>
                  <a:pt x="939" y="1294"/>
                </a:lnTo>
                <a:lnTo>
                  <a:pt x="941" y="1294"/>
                </a:lnTo>
                <a:lnTo>
                  <a:pt x="941" y="1295"/>
                </a:lnTo>
                <a:lnTo>
                  <a:pt x="942" y="1295"/>
                </a:lnTo>
                <a:lnTo>
                  <a:pt x="942" y="1295"/>
                </a:lnTo>
                <a:lnTo>
                  <a:pt x="944" y="1295"/>
                </a:lnTo>
                <a:lnTo>
                  <a:pt x="944" y="1295"/>
                </a:lnTo>
                <a:lnTo>
                  <a:pt x="942" y="1294"/>
                </a:lnTo>
                <a:close/>
                <a:moveTo>
                  <a:pt x="935" y="1288"/>
                </a:moveTo>
                <a:lnTo>
                  <a:pt x="937" y="1288"/>
                </a:lnTo>
                <a:lnTo>
                  <a:pt x="937" y="1287"/>
                </a:lnTo>
                <a:lnTo>
                  <a:pt x="938" y="1287"/>
                </a:lnTo>
                <a:lnTo>
                  <a:pt x="939" y="1286"/>
                </a:lnTo>
                <a:lnTo>
                  <a:pt x="938" y="1283"/>
                </a:lnTo>
                <a:lnTo>
                  <a:pt x="937" y="1286"/>
                </a:lnTo>
                <a:lnTo>
                  <a:pt x="935" y="1286"/>
                </a:lnTo>
                <a:lnTo>
                  <a:pt x="934" y="1283"/>
                </a:lnTo>
                <a:lnTo>
                  <a:pt x="933" y="1283"/>
                </a:lnTo>
                <a:lnTo>
                  <a:pt x="933" y="1284"/>
                </a:lnTo>
                <a:lnTo>
                  <a:pt x="931" y="1287"/>
                </a:lnTo>
                <a:lnTo>
                  <a:pt x="935" y="1287"/>
                </a:lnTo>
                <a:lnTo>
                  <a:pt x="935" y="1288"/>
                </a:lnTo>
                <a:close/>
                <a:moveTo>
                  <a:pt x="1147" y="1278"/>
                </a:moveTo>
                <a:lnTo>
                  <a:pt x="1147" y="1280"/>
                </a:lnTo>
                <a:lnTo>
                  <a:pt x="1149" y="1280"/>
                </a:lnTo>
                <a:lnTo>
                  <a:pt x="1149" y="1282"/>
                </a:lnTo>
                <a:lnTo>
                  <a:pt x="1147" y="1283"/>
                </a:lnTo>
                <a:lnTo>
                  <a:pt x="1149" y="1286"/>
                </a:lnTo>
                <a:lnTo>
                  <a:pt x="1150" y="1283"/>
                </a:lnTo>
                <a:lnTo>
                  <a:pt x="1152" y="1283"/>
                </a:lnTo>
                <a:lnTo>
                  <a:pt x="1150" y="1282"/>
                </a:lnTo>
                <a:lnTo>
                  <a:pt x="1153" y="1279"/>
                </a:lnTo>
                <a:lnTo>
                  <a:pt x="1152" y="1278"/>
                </a:lnTo>
                <a:lnTo>
                  <a:pt x="1149" y="1278"/>
                </a:lnTo>
                <a:lnTo>
                  <a:pt x="1147" y="1278"/>
                </a:lnTo>
                <a:close/>
                <a:moveTo>
                  <a:pt x="960" y="1256"/>
                </a:moveTo>
                <a:lnTo>
                  <a:pt x="961" y="1256"/>
                </a:lnTo>
                <a:lnTo>
                  <a:pt x="961" y="1260"/>
                </a:lnTo>
                <a:lnTo>
                  <a:pt x="958" y="1259"/>
                </a:lnTo>
                <a:lnTo>
                  <a:pt x="957" y="1261"/>
                </a:lnTo>
                <a:lnTo>
                  <a:pt x="957" y="1263"/>
                </a:lnTo>
                <a:lnTo>
                  <a:pt x="960" y="1263"/>
                </a:lnTo>
                <a:lnTo>
                  <a:pt x="960" y="1264"/>
                </a:lnTo>
                <a:lnTo>
                  <a:pt x="960" y="1265"/>
                </a:lnTo>
                <a:lnTo>
                  <a:pt x="958" y="1268"/>
                </a:lnTo>
                <a:lnTo>
                  <a:pt x="958" y="1269"/>
                </a:lnTo>
                <a:lnTo>
                  <a:pt x="958" y="1272"/>
                </a:lnTo>
                <a:lnTo>
                  <a:pt x="954" y="1271"/>
                </a:lnTo>
                <a:lnTo>
                  <a:pt x="954" y="1274"/>
                </a:lnTo>
                <a:lnTo>
                  <a:pt x="956" y="1274"/>
                </a:lnTo>
                <a:lnTo>
                  <a:pt x="957" y="1275"/>
                </a:lnTo>
                <a:lnTo>
                  <a:pt x="958" y="1275"/>
                </a:lnTo>
                <a:lnTo>
                  <a:pt x="961" y="1275"/>
                </a:lnTo>
                <a:lnTo>
                  <a:pt x="960" y="1279"/>
                </a:lnTo>
                <a:lnTo>
                  <a:pt x="958" y="1280"/>
                </a:lnTo>
                <a:lnTo>
                  <a:pt x="958" y="1279"/>
                </a:lnTo>
                <a:lnTo>
                  <a:pt x="957" y="1279"/>
                </a:lnTo>
                <a:lnTo>
                  <a:pt x="956" y="1279"/>
                </a:lnTo>
                <a:lnTo>
                  <a:pt x="954" y="1278"/>
                </a:lnTo>
                <a:lnTo>
                  <a:pt x="953" y="1282"/>
                </a:lnTo>
                <a:lnTo>
                  <a:pt x="952" y="1280"/>
                </a:lnTo>
                <a:lnTo>
                  <a:pt x="952" y="1278"/>
                </a:lnTo>
                <a:lnTo>
                  <a:pt x="950" y="1278"/>
                </a:lnTo>
                <a:lnTo>
                  <a:pt x="950" y="1276"/>
                </a:lnTo>
                <a:lnTo>
                  <a:pt x="952" y="1276"/>
                </a:lnTo>
                <a:lnTo>
                  <a:pt x="953" y="1274"/>
                </a:lnTo>
                <a:lnTo>
                  <a:pt x="953" y="1271"/>
                </a:lnTo>
                <a:lnTo>
                  <a:pt x="954" y="1268"/>
                </a:lnTo>
                <a:lnTo>
                  <a:pt x="954" y="1265"/>
                </a:lnTo>
                <a:lnTo>
                  <a:pt x="954" y="1264"/>
                </a:lnTo>
                <a:lnTo>
                  <a:pt x="956" y="1263"/>
                </a:lnTo>
                <a:lnTo>
                  <a:pt x="954" y="1263"/>
                </a:lnTo>
                <a:lnTo>
                  <a:pt x="952" y="1263"/>
                </a:lnTo>
                <a:lnTo>
                  <a:pt x="952" y="1263"/>
                </a:lnTo>
                <a:lnTo>
                  <a:pt x="950" y="1263"/>
                </a:lnTo>
                <a:lnTo>
                  <a:pt x="949" y="1263"/>
                </a:lnTo>
                <a:lnTo>
                  <a:pt x="949" y="1261"/>
                </a:lnTo>
                <a:lnTo>
                  <a:pt x="950" y="1261"/>
                </a:lnTo>
                <a:lnTo>
                  <a:pt x="950" y="1259"/>
                </a:lnTo>
                <a:lnTo>
                  <a:pt x="952" y="1254"/>
                </a:lnTo>
                <a:lnTo>
                  <a:pt x="953" y="1254"/>
                </a:lnTo>
                <a:lnTo>
                  <a:pt x="956" y="1254"/>
                </a:lnTo>
                <a:lnTo>
                  <a:pt x="956" y="1256"/>
                </a:lnTo>
                <a:lnTo>
                  <a:pt x="957" y="1256"/>
                </a:lnTo>
                <a:lnTo>
                  <a:pt x="958" y="1256"/>
                </a:lnTo>
                <a:lnTo>
                  <a:pt x="958" y="1257"/>
                </a:lnTo>
                <a:lnTo>
                  <a:pt x="960" y="1256"/>
                </a:lnTo>
                <a:close/>
                <a:moveTo>
                  <a:pt x="956" y="1260"/>
                </a:moveTo>
                <a:lnTo>
                  <a:pt x="953" y="1260"/>
                </a:lnTo>
                <a:lnTo>
                  <a:pt x="953" y="1263"/>
                </a:lnTo>
                <a:lnTo>
                  <a:pt x="956" y="1263"/>
                </a:lnTo>
                <a:lnTo>
                  <a:pt x="956" y="1261"/>
                </a:lnTo>
                <a:lnTo>
                  <a:pt x="956" y="1260"/>
                </a:lnTo>
                <a:close/>
                <a:moveTo>
                  <a:pt x="919" y="1220"/>
                </a:moveTo>
                <a:lnTo>
                  <a:pt x="918" y="1222"/>
                </a:lnTo>
                <a:lnTo>
                  <a:pt x="918" y="1225"/>
                </a:lnTo>
                <a:lnTo>
                  <a:pt x="916" y="1226"/>
                </a:lnTo>
                <a:lnTo>
                  <a:pt x="916" y="1227"/>
                </a:lnTo>
                <a:lnTo>
                  <a:pt x="915" y="1229"/>
                </a:lnTo>
                <a:lnTo>
                  <a:pt x="915" y="1230"/>
                </a:lnTo>
                <a:lnTo>
                  <a:pt x="918" y="1231"/>
                </a:lnTo>
                <a:lnTo>
                  <a:pt x="919" y="1231"/>
                </a:lnTo>
                <a:lnTo>
                  <a:pt x="919" y="1230"/>
                </a:lnTo>
                <a:lnTo>
                  <a:pt x="920" y="1229"/>
                </a:lnTo>
                <a:lnTo>
                  <a:pt x="923" y="1230"/>
                </a:lnTo>
                <a:lnTo>
                  <a:pt x="923" y="1227"/>
                </a:lnTo>
                <a:lnTo>
                  <a:pt x="926" y="1229"/>
                </a:lnTo>
                <a:lnTo>
                  <a:pt x="927" y="1230"/>
                </a:lnTo>
                <a:lnTo>
                  <a:pt x="929" y="1230"/>
                </a:lnTo>
                <a:lnTo>
                  <a:pt x="931" y="1230"/>
                </a:lnTo>
                <a:lnTo>
                  <a:pt x="933" y="1231"/>
                </a:lnTo>
                <a:lnTo>
                  <a:pt x="933" y="1233"/>
                </a:lnTo>
                <a:lnTo>
                  <a:pt x="930" y="1231"/>
                </a:lnTo>
                <a:lnTo>
                  <a:pt x="930" y="1234"/>
                </a:lnTo>
                <a:lnTo>
                  <a:pt x="933" y="1234"/>
                </a:lnTo>
                <a:lnTo>
                  <a:pt x="934" y="1234"/>
                </a:lnTo>
                <a:lnTo>
                  <a:pt x="934" y="1233"/>
                </a:lnTo>
                <a:lnTo>
                  <a:pt x="934" y="1231"/>
                </a:lnTo>
                <a:lnTo>
                  <a:pt x="934" y="1230"/>
                </a:lnTo>
                <a:lnTo>
                  <a:pt x="935" y="1230"/>
                </a:lnTo>
                <a:lnTo>
                  <a:pt x="937" y="1231"/>
                </a:lnTo>
                <a:lnTo>
                  <a:pt x="935" y="1234"/>
                </a:lnTo>
                <a:lnTo>
                  <a:pt x="938" y="1234"/>
                </a:lnTo>
                <a:lnTo>
                  <a:pt x="939" y="1235"/>
                </a:lnTo>
                <a:lnTo>
                  <a:pt x="941" y="1233"/>
                </a:lnTo>
                <a:lnTo>
                  <a:pt x="941" y="1231"/>
                </a:lnTo>
                <a:lnTo>
                  <a:pt x="939" y="1230"/>
                </a:lnTo>
                <a:lnTo>
                  <a:pt x="937" y="1230"/>
                </a:lnTo>
                <a:lnTo>
                  <a:pt x="935" y="1230"/>
                </a:lnTo>
                <a:lnTo>
                  <a:pt x="934" y="1229"/>
                </a:lnTo>
                <a:lnTo>
                  <a:pt x="933" y="1229"/>
                </a:lnTo>
                <a:lnTo>
                  <a:pt x="931" y="1230"/>
                </a:lnTo>
                <a:lnTo>
                  <a:pt x="929" y="1229"/>
                </a:lnTo>
                <a:lnTo>
                  <a:pt x="927" y="1229"/>
                </a:lnTo>
                <a:lnTo>
                  <a:pt x="926" y="1227"/>
                </a:lnTo>
                <a:lnTo>
                  <a:pt x="927" y="1226"/>
                </a:lnTo>
                <a:lnTo>
                  <a:pt x="926" y="1225"/>
                </a:lnTo>
                <a:lnTo>
                  <a:pt x="924" y="1225"/>
                </a:lnTo>
                <a:lnTo>
                  <a:pt x="922" y="1223"/>
                </a:lnTo>
                <a:lnTo>
                  <a:pt x="923" y="1222"/>
                </a:lnTo>
                <a:lnTo>
                  <a:pt x="927" y="1223"/>
                </a:lnTo>
                <a:lnTo>
                  <a:pt x="927" y="1222"/>
                </a:lnTo>
                <a:lnTo>
                  <a:pt x="927" y="1220"/>
                </a:lnTo>
                <a:lnTo>
                  <a:pt x="924" y="1219"/>
                </a:lnTo>
                <a:lnTo>
                  <a:pt x="924" y="1218"/>
                </a:lnTo>
                <a:lnTo>
                  <a:pt x="923" y="1218"/>
                </a:lnTo>
                <a:lnTo>
                  <a:pt x="923" y="1219"/>
                </a:lnTo>
                <a:lnTo>
                  <a:pt x="919" y="1218"/>
                </a:lnTo>
                <a:lnTo>
                  <a:pt x="919" y="1219"/>
                </a:lnTo>
                <a:lnTo>
                  <a:pt x="916" y="1218"/>
                </a:lnTo>
                <a:lnTo>
                  <a:pt x="915" y="1218"/>
                </a:lnTo>
                <a:lnTo>
                  <a:pt x="915" y="1219"/>
                </a:lnTo>
                <a:lnTo>
                  <a:pt x="919" y="1220"/>
                </a:lnTo>
                <a:close/>
                <a:moveTo>
                  <a:pt x="907" y="1220"/>
                </a:moveTo>
                <a:lnTo>
                  <a:pt x="907" y="1219"/>
                </a:lnTo>
                <a:lnTo>
                  <a:pt x="905" y="1219"/>
                </a:lnTo>
                <a:lnTo>
                  <a:pt x="905" y="1220"/>
                </a:lnTo>
                <a:lnTo>
                  <a:pt x="904" y="1222"/>
                </a:lnTo>
                <a:lnTo>
                  <a:pt x="904" y="1223"/>
                </a:lnTo>
                <a:lnTo>
                  <a:pt x="905" y="1223"/>
                </a:lnTo>
                <a:lnTo>
                  <a:pt x="908" y="1226"/>
                </a:lnTo>
                <a:lnTo>
                  <a:pt x="910" y="1223"/>
                </a:lnTo>
                <a:lnTo>
                  <a:pt x="912" y="1225"/>
                </a:lnTo>
                <a:lnTo>
                  <a:pt x="912" y="1223"/>
                </a:lnTo>
                <a:lnTo>
                  <a:pt x="910" y="1222"/>
                </a:lnTo>
                <a:lnTo>
                  <a:pt x="907" y="1220"/>
                </a:lnTo>
                <a:close/>
                <a:moveTo>
                  <a:pt x="901" y="1412"/>
                </a:moveTo>
                <a:lnTo>
                  <a:pt x="904" y="1411"/>
                </a:lnTo>
                <a:lnTo>
                  <a:pt x="903" y="1410"/>
                </a:lnTo>
                <a:lnTo>
                  <a:pt x="903" y="1408"/>
                </a:lnTo>
                <a:lnTo>
                  <a:pt x="901" y="1407"/>
                </a:lnTo>
                <a:lnTo>
                  <a:pt x="899" y="1410"/>
                </a:lnTo>
                <a:lnTo>
                  <a:pt x="897" y="1410"/>
                </a:lnTo>
                <a:lnTo>
                  <a:pt x="899" y="1411"/>
                </a:lnTo>
                <a:lnTo>
                  <a:pt x="900" y="1412"/>
                </a:lnTo>
                <a:lnTo>
                  <a:pt x="901" y="1415"/>
                </a:lnTo>
                <a:lnTo>
                  <a:pt x="903" y="1416"/>
                </a:lnTo>
                <a:lnTo>
                  <a:pt x="901" y="1414"/>
                </a:lnTo>
                <a:lnTo>
                  <a:pt x="901" y="1412"/>
                </a:lnTo>
                <a:close/>
                <a:moveTo>
                  <a:pt x="1141" y="1355"/>
                </a:moveTo>
                <a:lnTo>
                  <a:pt x="1142" y="1355"/>
                </a:lnTo>
                <a:lnTo>
                  <a:pt x="1142" y="1354"/>
                </a:lnTo>
                <a:lnTo>
                  <a:pt x="1141" y="1354"/>
                </a:lnTo>
                <a:lnTo>
                  <a:pt x="1139" y="1354"/>
                </a:lnTo>
                <a:lnTo>
                  <a:pt x="1138" y="1354"/>
                </a:lnTo>
                <a:lnTo>
                  <a:pt x="1138" y="1355"/>
                </a:lnTo>
                <a:lnTo>
                  <a:pt x="1139" y="1355"/>
                </a:lnTo>
                <a:lnTo>
                  <a:pt x="1141" y="1355"/>
                </a:lnTo>
                <a:close/>
                <a:moveTo>
                  <a:pt x="1131" y="1369"/>
                </a:moveTo>
                <a:lnTo>
                  <a:pt x="1131" y="1370"/>
                </a:lnTo>
                <a:lnTo>
                  <a:pt x="1132" y="1370"/>
                </a:lnTo>
                <a:lnTo>
                  <a:pt x="1131" y="1369"/>
                </a:lnTo>
                <a:close/>
                <a:moveTo>
                  <a:pt x="960" y="1230"/>
                </a:moveTo>
                <a:lnTo>
                  <a:pt x="961" y="1231"/>
                </a:lnTo>
                <a:lnTo>
                  <a:pt x="961" y="1230"/>
                </a:lnTo>
                <a:lnTo>
                  <a:pt x="961" y="1229"/>
                </a:lnTo>
                <a:lnTo>
                  <a:pt x="960" y="1229"/>
                </a:lnTo>
                <a:lnTo>
                  <a:pt x="958" y="1229"/>
                </a:lnTo>
                <a:lnTo>
                  <a:pt x="957" y="1227"/>
                </a:lnTo>
                <a:lnTo>
                  <a:pt x="956" y="1225"/>
                </a:lnTo>
                <a:lnTo>
                  <a:pt x="954" y="1225"/>
                </a:lnTo>
                <a:lnTo>
                  <a:pt x="954" y="1226"/>
                </a:lnTo>
                <a:lnTo>
                  <a:pt x="956" y="1227"/>
                </a:lnTo>
                <a:lnTo>
                  <a:pt x="956" y="1229"/>
                </a:lnTo>
                <a:lnTo>
                  <a:pt x="957" y="1230"/>
                </a:lnTo>
                <a:lnTo>
                  <a:pt x="958" y="1230"/>
                </a:lnTo>
                <a:lnTo>
                  <a:pt x="960" y="1230"/>
                </a:lnTo>
                <a:close/>
                <a:moveTo>
                  <a:pt x="1014" y="1208"/>
                </a:moveTo>
                <a:lnTo>
                  <a:pt x="1016" y="1210"/>
                </a:lnTo>
                <a:lnTo>
                  <a:pt x="1017" y="1208"/>
                </a:lnTo>
                <a:lnTo>
                  <a:pt x="1016" y="1207"/>
                </a:lnTo>
                <a:lnTo>
                  <a:pt x="1017" y="1206"/>
                </a:lnTo>
                <a:lnTo>
                  <a:pt x="1020" y="1204"/>
                </a:lnTo>
                <a:lnTo>
                  <a:pt x="1020" y="1203"/>
                </a:lnTo>
                <a:lnTo>
                  <a:pt x="1018" y="1200"/>
                </a:lnTo>
                <a:lnTo>
                  <a:pt x="1017" y="1200"/>
                </a:lnTo>
                <a:lnTo>
                  <a:pt x="1016" y="1200"/>
                </a:lnTo>
                <a:lnTo>
                  <a:pt x="1014" y="1201"/>
                </a:lnTo>
                <a:lnTo>
                  <a:pt x="1014" y="1203"/>
                </a:lnTo>
                <a:lnTo>
                  <a:pt x="1016" y="1201"/>
                </a:lnTo>
                <a:lnTo>
                  <a:pt x="1017" y="1201"/>
                </a:lnTo>
                <a:lnTo>
                  <a:pt x="1018" y="1203"/>
                </a:lnTo>
                <a:lnTo>
                  <a:pt x="1018" y="1204"/>
                </a:lnTo>
                <a:lnTo>
                  <a:pt x="1017" y="1204"/>
                </a:lnTo>
                <a:lnTo>
                  <a:pt x="1016" y="1206"/>
                </a:lnTo>
                <a:lnTo>
                  <a:pt x="1010" y="1210"/>
                </a:lnTo>
                <a:lnTo>
                  <a:pt x="1011" y="1210"/>
                </a:lnTo>
                <a:lnTo>
                  <a:pt x="1014" y="1208"/>
                </a:lnTo>
                <a:close/>
                <a:moveTo>
                  <a:pt x="1128" y="1366"/>
                </a:moveTo>
                <a:lnTo>
                  <a:pt x="1127" y="1366"/>
                </a:lnTo>
                <a:lnTo>
                  <a:pt x="1126" y="1367"/>
                </a:lnTo>
                <a:lnTo>
                  <a:pt x="1127" y="1369"/>
                </a:lnTo>
                <a:lnTo>
                  <a:pt x="1128" y="1367"/>
                </a:lnTo>
                <a:lnTo>
                  <a:pt x="1128" y="1366"/>
                </a:lnTo>
                <a:close/>
                <a:moveTo>
                  <a:pt x="957" y="1188"/>
                </a:moveTo>
                <a:lnTo>
                  <a:pt x="956" y="1189"/>
                </a:lnTo>
                <a:lnTo>
                  <a:pt x="958" y="1193"/>
                </a:lnTo>
                <a:lnTo>
                  <a:pt x="960" y="1192"/>
                </a:lnTo>
                <a:lnTo>
                  <a:pt x="957" y="1188"/>
                </a:lnTo>
                <a:close/>
                <a:moveTo>
                  <a:pt x="2669" y="312"/>
                </a:moveTo>
                <a:lnTo>
                  <a:pt x="2670" y="315"/>
                </a:lnTo>
                <a:lnTo>
                  <a:pt x="2661" y="325"/>
                </a:lnTo>
                <a:lnTo>
                  <a:pt x="2642" y="351"/>
                </a:lnTo>
                <a:lnTo>
                  <a:pt x="2635" y="359"/>
                </a:lnTo>
                <a:lnTo>
                  <a:pt x="2628" y="365"/>
                </a:lnTo>
                <a:lnTo>
                  <a:pt x="2598" y="366"/>
                </a:lnTo>
                <a:lnTo>
                  <a:pt x="2584" y="366"/>
                </a:lnTo>
                <a:lnTo>
                  <a:pt x="2564" y="372"/>
                </a:lnTo>
                <a:lnTo>
                  <a:pt x="2546" y="380"/>
                </a:lnTo>
                <a:lnTo>
                  <a:pt x="2535" y="391"/>
                </a:lnTo>
                <a:lnTo>
                  <a:pt x="2530" y="402"/>
                </a:lnTo>
                <a:lnTo>
                  <a:pt x="2523" y="414"/>
                </a:lnTo>
                <a:lnTo>
                  <a:pt x="2510" y="432"/>
                </a:lnTo>
                <a:lnTo>
                  <a:pt x="2506" y="436"/>
                </a:lnTo>
                <a:lnTo>
                  <a:pt x="2503" y="436"/>
                </a:lnTo>
                <a:lnTo>
                  <a:pt x="2500" y="436"/>
                </a:lnTo>
                <a:lnTo>
                  <a:pt x="2497" y="433"/>
                </a:lnTo>
                <a:lnTo>
                  <a:pt x="2493" y="429"/>
                </a:lnTo>
                <a:lnTo>
                  <a:pt x="2493" y="427"/>
                </a:lnTo>
                <a:lnTo>
                  <a:pt x="2488" y="419"/>
                </a:lnTo>
                <a:lnTo>
                  <a:pt x="2476" y="407"/>
                </a:lnTo>
                <a:lnTo>
                  <a:pt x="2476" y="406"/>
                </a:lnTo>
                <a:lnTo>
                  <a:pt x="2474" y="406"/>
                </a:lnTo>
                <a:lnTo>
                  <a:pt x="2458" y="393"/>
                </a:lnTo>
                <a:lnTo>
                  <a:pt x="2451" y="391"/>
                </a:lnTo>
                <a:lnTo>
                  <a:pt x="2444" y="389"/>
                </a:lnTo>
                <a:lnTo>
                  <a:pt x="2429" y="391"/>
                </a:lnTo>
                <a:lnTo>
                  <a:pt x="2420" y="396"/>
                </a:lnTo>
                <a:lnTo>
                  <a:pt x="2413" y="410"/>
                </a:lnTo>
                <a:lnTo>
                  <a:pt x="2408" y="433"/>
                </a:lnTo>
                <a:lnTo>
                  <a:pt x="2400" y="449"/>
                </a:lnTo>
                <a:lnTo>
                  <a:pt x="2385" y="472"/>
                </a:lnTo>
                <a:lnTo>
                  <a:pt x="2371" y="491"/>
                </a:lnTo>
                <a:lnTo>
                  <a:pt x="2370" y="527"/>
                </a:lnTo>
                <a:lnTo>
                  <a:pt x="2370" y="539"/>
                </a:lnTo>
                <a:lnTo>
                  <a:pt x="2370" y="544"/>
                </a:lnTo>
                <a:lnTo>
                  <a:pt x="2371" y="555"/>
                </a:lnTo>
                <a:lnTo>
                  <a:pt x="2371" y="573"/>
                </a:lnTo>
                <a:lnTo>
                  <a:pt x="2366" y="604"/>
                </a:lnTo>
                <a:lnTo>
                  <a:pt x="2346" y="668"/>
                </a:lnTo>
                <a:lnTo>
                  <a:pt x="2319" y="727"/>
                </a:lnTo>
                <a:lnTo>
                  <a:pt x="2306" y="762"/>
                </a:lnTo>
                <a:lnTo>
                  <a:pt x="2285" y="793"/>
                </a:lnTo>
                <a:lnTo>
                  <a:pt x="2253" y="836"/>
                </a:lnTo>
                <a:lnTo>
                  <a:pt x="2216" y="852"/>
                </a:lnTo>
                <a:lnTo>
                  <a:pt x="2171" y="859"/>
                </a:lnTo>
                <a:lnTo>
                  <a:pt x="2147" y="861"/>
                </a:lnTo>
                <a:lnTo>
                  <a:pt x="2077" y="870"/>
                </a:lnTo>
                <a:lnTo>
                  <a:pt x="2047" y="885"/>
                </a:lnTo>
                <a:lnTo>
                  <a:pt x="2041" y="890"/>
                </a:lnTo>
                <a:lnTo>
                  <a:pt x="2023" y="905"/>
                </a:lnTo>
                <a:lnTo>
                  <a:pt x="1994" y="924"/>
                </a:lnTo>
                <a:lnTo>
                  <a:pt x="1977" y="950"/>
                </a:lnTo>
                <a:lnTo>
                  <a:pt x="1974" y="981"/>
                </a:lnTo>
                <a:lnTo>
                  <a:pt x="1988" y="1023"/>
                </a:lnTo>
                <a:lnTo>
                  <a:pt x="1998" y="1048"/>
                </a:lnTo>
                <a:lnTo>
                  <a:pt x="2004" y="1068"/>
                </a:lnTo>
                <a:lnTo>
                  <a:pt x="2004" y="1098"/>
                </a:lnTo>
                <a:lnTo>
                  <a:pt x="2000" y="1125"/>
                </a:lnTo>
                <a:lnTo>
                  <a:pt x="1985" y="1170"/>
                </a:lnTo>
                <a:lnTo>
                  <a:pt x="1963" y="1212"/>
                </a:lnTo>
                <a:lnTo>
                  <a:pt x="1929" y="1248"/>
                </a:lnTo>
                <a:lnTo>
                  <a:pt x="1909" y="1267"/>
                </a:lnTo>
                <a:lnTo>
                  <a:pt x="1867" y="1310"/>
                </a:lnTo>
                <a:lnTo>
                  <a:pt x="1865" y="1312"/>
                </a:lnTo>
                <a:lnTo>
                  <a:pt x="1863" y="1321"/>
                </a:lnTo>
                <a:lnTo>
                  <a:pt x="1863" y="1322"/>
                </a:lnTo>
                <a:lnTo>
                  <a:pt x="1861" y="1329"/>
                </a:lnTo>
                <a:lnTo>
                  <a:pt x="1857" y="1386"/>
                </a:lnTo>
                <a:lnTo>
                  <a:pt x="1850" y="1442"/>
                </a:lnTo>
                <a:lnTo>
                  <a:pt x="1848" y="1468"/>
                </a:lnTo>
                <a:lnTo>
                  <a:pt x="1843" y="1521"/>
                </a:lnTo>
                <a:lnTo>
                  <a:pt x="1839" y="1584"/>
                </a:lnTo>
                <a:lnTo>
                  <a:pt x="1835" y="1623"/>
                </a:lnTo>
                <a:lnTo>
                  <a:pt x="1842" y="1667"/>
                </a:lnTo>
                <a:lnTo>
                  <a:pt x="1846" y="1706"/>
                </a:lnTo>
                <a:lnTo>
                  <a:pt x="1850" y="1740"/>
                </a:lnTo>
                <a:lnTo>
                  <a:pt x="1860" y="1767"/>
                </a:lnTo>
                <a:lnTo>
                  <a:pt x="1868" y="1773"/>
                </a:lnTo>
                <a:lnTo>
                  <a:pt x="1875" y="1780"/>
                </a:lnTo>
                <a:lnTo>
                  <a:pt x="1879" y="1785"/>
                </a:lnTo>
                <a:lnTo>
                  <a:pt x="1887" y="1790"/>
                </a:lnTo>
                <a:lnTo>
                  <a:pt x="1891" y="1794"/>
                </a:lnTo>
                <a:lnTo>
                  <a:pt x="1928" y="1819"/>
                </a:lnTo>
                <a:lnTo>
                  <a:pt x="1928" y="1819"/>
                </a:lnTo>
                <a:lnTo>
                  <a:pt x="1928" y="1837"/>
                </a:lnTo>
                <a:lnTo>
                  <a:pt x="1928" y="1843"/>
                </a:lnTo>
                <a:lnTo>
                  <a:pt x="1928" y="1845"/>
                </a:lnTo>
                <a:lnTo>
                  <a:pt x="1926" y="1845"/>
                </a:lnTo>
                <a:lnTo>
                  <a:pt x="1925" y="1845"/>
                </a:lnTo>
                <a:lnTo>
                  <a:pt x="1925" y="1846"/>
                </a:lnTo>
                <a:lnTo>
                  <a:pt x="1924" y="1848"/>
                </a:lnTo>
                <a:lnTo>
                  <a:pt x="1922" y="1848"/>
                </a:lnTo>
                <a:lnTo>
                  <a:pt x="1917" y="1852"/>
                </a:lnTo>
                <a:lnTo>
                  <a:pt x="1914" y="1852"/>
                </a:lnTo>
                <a:lnTo>
                  <a:pt x="1910" y="1854"/>
                </a:lnTo>
                <a:lnTo>
                  <a:pt x="1909" y="1854"/>
                </a:lnTo>
                <a:lnTo>
                  <a:pt x="1909" y="1853"/>
                </a:lnTo>
                <a:lnTo>
                  <a:pt x="1910" y="1853"/>
                </a:lnTo>
                <a:lnTo>
                  <a:pt x="1910" y="1852"/>
                </a:lnTo>
                <a:lnTo>
                  <a:pt x="1909" y="1852"/>
                </a:lnTo>
                <a:lnTo>
                  <a:pt x="1907" y="1852"/>
                </a:lnTo>
                <a:lnTo>
                  <a:pt x="1907" y="1849"/>
                </a:lnTo>
                <a:lnTo>
                  <a:pt x="1909" y="1849"/>
                </a:lnTo>
                <a:lnTo>
                  <a:pt x="1910" y="1849"/>
                </a:lnTo>
                <a:lnTo>
                  <a:pt x="1910" y="1846"/>
                </a:lnTo>
                <a:lnTo>
                  <a:pt x="1910" y="1843"/>
                </a:lnTo>
                <a:lnTo>
                  <a:pt x="1910" y="1839"/>
                </a:lnTo>
                <a:lnTo>
                  <a:pt x="1909" y="1839"/>
                </a:lnTo>
                <a:lnTo>
                  <a:pt x="1907" y="1839"/>
                </a:lnTo>
                <a:lnTo>
                  <a:pt x="1903" y="1839"/>
                </a:lnTo>
                <a:lnTo>
                  <a:pt x="1903" y="1841"/>
                </a:lnTo>
                <a:lnTo>
                  <a:pt x="1903" y="1842"/>
                </a:lnTo>
                <a:lnTo>
                  <a:pt x="1903" y="1843"/>
                </a:lnTo>
                <a:lnTo>
                  <a:pt x="1899" y="1843"/>
                </a:lnTo>
                <a:lnTo>
                  <a:pt x="1899" y="1842"/>
                </a:lnTo>
                <a:lnTo>
                  <a:pt x="1899" y="1839"/>
                </a:lnTo>
                <a:lnTo>
                  <a:pt x="1899" y="1837"/>
                </a:lnTo>
                <a:lnTo>
                  <a:pt x="1899" y="1834"/>
                </a:lnTo>
                <a:lnTo>
                  <a:pt x="1903" y="1834"/>
                </a:lnTo>
                <a:lnTo>
                  <a:pt x="1905" y="1831"/>
                </a:lnTo>
                <a:lnTo>
                  <a:pt x="1907" y="1831"/>
                </a:lnTo>
                <a:lnTo>
                  <a:pt x="1907" y="1828"/>
                </a:lnTo>
                <a:lnTo>
                  <a:pt x="1909" y="1828"/>
                </a:lnTo>
                <a:lnTo>
                  <a:pt x="1910" y="1828"/>
                </a:lnTo>
                <a:lnTo>
                  <a:pt x="1910" y="1826"/>
                </a:lnTo>
                <a:lnTo>
                  <a:pt x="1909" y="1826"/>
                </a:lnTo>
                <a:lnTo>
                  <a:pt x="1907" y="1826"/>
                </a:lnTo>
                <a:lnTo>
                  <a:pt x="1907" y="1823"/>
                </a:lnTo>
                <a:lnTo>
                  <a:pt x="1907" y="1822"/>
                </a:lnTo>
                <a:lnTo>
                  <a:pt x="1909" y="1822"/>
                </a:lnTo>
                <a:lnTo>
                  <a:pt x="1910" y="1822"/>
                </a:lnTo>
                <a:lnTo>
                  <a:pt x="1910" y="1819"/>
                </a:lnTo>
                <a:lnTo>
                  <a:pt x="1910" y="1818"/>
                </a:lnTo>
                <a:lnTo>
                  <a:pt x="1910" y="1816"/>
                </a:lnTo>
                <a:lnTo>
                  <a:pt x="1909" y="1815"/>
                </a:lnTo>
                <a:lnTo>
                  <a:pt x="1909" y="1815"/>
                </a:lnTo>
                <a:lnTo>
                  <a:pt x="1907" y="1815"/>
                </a:lnTo>
                <a:lnTo>
                  <a:pt x="1906" y="1815"/>
                </a:lnTo>
                <a:lnTo>
                  <a:pt x="1906" y="1814"/>
                </a:lnTo>
                <a:lnTo>
                  <a:pt x="1905" y="1814"/>
                </a:lnTo>
                <a:lnTo>
                  <a:pt x="1903" y="1814"/>
                </a:lnTo>
                <a:lnTo>
                  <a:pt x="1902" y="1814"/>
                </a:lnTo>
                <a:lnTo>
                  <a:pt x="1902" y="1815"/>
                </a:lnTo>
                <a:lnTo>
                  <a:pt x="1903" y="1815"/>
                </a:lnTo>
                <a:lnTo>
                  <a:pt x="1905" y="1822"/>
                </a:lnTo>
                <a:lnTo>
                  <a:pt x="1902" y="1822"/>
                </a:lnTo>
                <a:lnTo>
                  <a:pt x="1902" y="1823"/>
                </a:lnTo>
                <a:lnTo>
                  <a:pt x="1901" y="1823"/>
                </a:lnTo>
                <a:lnTo>
                  <a:pt x="1899" y="1823"/>
                </a:lnTo>
                <a:lnTo>
                  <a:pt x="1898" y="1823"/>
                </a:lnTo>
                <a:lnTo>
                  <a:pt x="1898" y="1822"/>
                </a:lnTo>
                <a:lnTo>
                  <a:pt x="1898" y="1816"/>
                </a:lnTo>
                <a:lnTo>
                  <a:pt x="1898" y="1815"/>
                </a:lnTo>
                <a:lnTo>
                  <a:pt x="1897" y="1815"/>
                </a:lnTo>
                <a:lnTo>
                  <a:pt x="1895" y="1815"/>
                </a:lnTo>
                <a:lnTo>
                  <a:pt x="1895" y="1816"/>
                </a:lnTo>
                <a:lnTo>
                  <a:pt x="1897" y="1822"/>
                </a:lnTo>
                <a:lnTo>
                  <a:pt x="1897" y="1823"/>
                </a:lnTo>
                <a:lnTo>
                  <a:pt x="1898" y="1823"/>
                </a:lnTo>
                <a:lnTo>
                  <a:pt x="1898" y="1824"/>
                </a:lnTo>
                <a:lnTo>
                  <a:pt x="1898" y="1826"/>
                </a:lnTo>
                <a:lnTo>
                  <a:pt x="1898" y="1827"/>
                </a:lnTo>
                <a:lnTo>
                  <a:pt x="1898" y="1828"/>
                </a:lnTo>
                <a:lnTo>
                  <a:pt x="1894" y="1828"/>
                </a:lnTo>
                <a:lnTo>
                  <a:pt x="1894" y="1826"/>
                </a:lnTo>
                <a:lnTo>
                  <a:pt x="1894" y="1823"/>
                </a:lnTo>
                <a:lnTo>
                  <a:pt x="1892" y="1816"/>
                </a:lnTo>
                <a:lnTo>
                  <a:pt x="1892" y="1814"/>
                </a:lnTo>
                <a:lnTo>
                  <a:pt x="1891" y="1814"/>
                </a:lnTo>
                <a:lnTo>
                  <a:pt x="1890" y="1814"/>
                </a:lnTo>
                <a:lnTo>
                  <a:pt x="1888" y="1814"/>
                </a:lnTo>
                <a:lnTo>
                  <a:pt x="1888" y="1815"/>
                </a:lnTo>
                <a:lnTo>
                  <a:pt x="1888" y="1818"/>
                </a:lnTo>
                <a:lnTo>
                  <a:pt x="1890" y="1823"/>
                </a:lnTo>
                <a:lnTo>
                  <a:pt x="1890" y="1828"/>
                </a:lnTo>
                <a:lnTo>
                  <a:pt x="1892" y="1828"/>
                </a:lnTo>
                <a:lnTo>
                  <a:pt x="1892" y="1830"/>
                </a:lnTo>
                <a:lnTo>
                  <a:pt x="1892" y="1833"/>
                </a:lnTo>
                <a:lnTo>
                  <a:pt x="1886" y="1833"/>
                </a:lnTo>
                <a:lnTo>
                  <a:pt x="1886" y="1830"/>
                </a:lnTo>
                <a:lnTo>
                  <a:pt x="1884" y="1830"/>
                </a:lnTo>
                <a:lnTo>
                  <a:pt x="1884" y="1828"/>
                </a:lnTo>
                <a:lnTo>
                  <a:pt x="1886" y="1828"/>
                </a:lnTo>
                <a:lnTo>
                  <a:pt x="1887" y="1828"/>
                </a:lnTo>
                <a:lnTo>
                  <a:pt x="1887" y="1823"/>
                </a:lnTo>
                <a:lnTo>
                  <a:pt x="1887" y="1816"/>
                </a:lnTo>
                <a:lnTo>
                  <a:pt x="1887" y="1814"/>
                </a:lnTo>
                <a:lnTo>
                  <a:pt x="1886" y="1814"/>
                </a:lnTo>
                <a:lnTo>
                  <a:pt x="1884" y="1814"/>
                </a:lnTo>
                <a:lnTo>
                  <a:pt x="1884" y="1812"/>
                </a:lnTo>
                <a:lnTo>
                  <a:pt x="1883" y="1812"/>
                </a:lnTo>
                <a:lnTo>
                  <a:pt x="1882" y="1812"/>
                </a:lnTo>
                <a:lnTo>
                  <a:pt x="1880" y="1811"/>
                </a:lnTo>
                <a:lnTo>
                  <a:pt x="1879" y="1811"/>
                </a:lnTo>
                <a:lnTo>
                  <a:pt x="1877" y="1809"/>
                </a:lnTo>
                <a:lnTo>
                  <a:pt x="1877" y="1808"/>
                </a:lnTo>
                <a:lnTo>
                  <a:pt x="1876" y="1808"/>
                </a:lnTo>
                <a:lnTo>
                  <a:pt x="1876" y="1809"/>
                </a:lnTo>
                <a:lnTo>
                  <a:pt x="1876" y="1809"/>
                </a:lnTo>
                <a:lnTo>
                  <a:pt x="1875" y="1809"/>
                </a:lnTo>
                <a:lnTo>
                  <a:pt x="1875" y="1808"/>
                </a:lnTo>
                <a:lnTo>
                  <a:pt x="1873" y="1808"/>
                </a:lnTo>
                <a:lnTo>
                  <a:pt x="1873" y="1809"/>
                </a:lnTo>
                <a:lnTo>
                  <a:pt x="1872" y="1809"/>
                </a:lnTo>
                <a:lnTo>
                  <a:pt x="1871" y="1809"/>
                </a:lnTo>
                <a:lnTo>
                  <a:pt x="1871" y="1808"/>
                </a:lnTo>
                <a:lnTo>
                  <a:pt x="1869" y="1808"/>
                </a:lnTo>
                <a:lnTo>
                  <a:pt x="1868" y="1808"/>
                </a:lnTo>
                <a:lnTo>
                  <a:pt x="1867" y="1807"/>
                </a:lnTo>
                <a:lnTo>
                  <a:pt x="1865" y="1807"/>
                </a:lnTo>
                <a:lnTo>
                  <a:pt x="1865" y="1805"/>
                </a:lnTo>
                <a:lnTo>
                  <a:pt x="1864" y="1805"/>
                </a:lnTo>
                <a:lnTo>
                  <a:pt x="1864" y="1811"/>
                </a:lnTo>
                <a:lnTo>
                  <a:pt x="1864" y="1818"/>
                </a:lnTo>
                <a:lnTo>
                  <a:pt x="1864" y="1819"/>
                </a:lnTo>
                <a:lnTo>
                  <a:pt x="1865" y="1819"/>
                </a:lnTo>
                <a:lnTo>
                  <a:pt x="1867" y="1819"/>
                </a:lnTo>
                <a:lnTo>
                  <a:pt x="1868" y="1819"/>
                </a:lnTo>
                <a:lnTo>
                  <a:pt x="1868" y="1820"/>
                </a:lnTo>
                <a:lnTo>
                  <a:pt x="1865" y="1820"/>
                </a:lnTo>
                <a:lnTo>
                  <a:pt x="1865" y="1822"/>
                </a:lnTo>
                <a:lnTo>
                  <a:pt x="1865" y="1823"/>
                </a:lnTo>
                <a:lnTo>
                  <a:pt x="1867" y="1823"/>
                </a:lnTo>
                <a:lnTo>
                  <a:pt x="1868" y="1823"/>
                </a:lnTo>
                <a:lnTo>
                  <a:pt x="1869" y="1823"/>
                </a:lnTo>
                <a:lnTo>
                  <a:pt x="1869" y="1824"/>
                </a:lnTo>
                <a:lnTo>
                  <a:pt x="1871" y="1824"/>
                </a:lnTo>
                <a:lnTo>
                  <a:pt x="1871" y="1823"/>
                </a:lnTo>
                <a:lnTo>
                  <a:pt x="1871" y="1822"/>
                </a:lnTo>
                <a:lnTo>
                  <a:pt x="1872" y="1820"/>
                </a:lnTo>
                <a:lnTo>
                  <a:pt x="1873" y="1820"/>
                </a:lnTo>
                <a:lnTo>
                  <a:pt x="1875" y="1820"/>
                </a:lnTo>
                <a:lnTo>
                  <a:pt x="1876" y="1820"/>
                </a:lnTo>
                <a:lnTo>
                  <a:pt x="1876" y="1820"/>
                </a:lnTo>
                <a:lnTo>
                  <a:pt x="1877" y="1820"/>
                </a:lnTo>
                <a:lnTo>
                  <a:pt x="1879" y="1822"/>
                </a:lnTo>
                <a:lnTo>
                  <a:pt x="1880" y="1822"/>
                </a:lnTo>
                <a:lnTo>
                  <a:pt x="1882" y="1827"/>
                </a:lnTo>
                <a:lnTo>
                  <a:pt x="1879" y="1828"/>
                </a:lnTo>
                <a:lnTo>
                  <a:pt x="1879" y="1827"/>
                </a:lnTo>
                <a:lnTo>
                  <a:pt x="1879" y="1823"/>
                </a:lnTo>
                <a:lnTo>
                  <a:pt x="1872" y="1824"/>
                </a:lnTo>
                <a:lnTo>
                  <a:pt x="1873" y="1827"/>
                </a:lnTo>
                <a:lnTo>
                  <a:pt x="1873" y="1828"/>
                </a:lnTo>
                <a:lnTo>
                  <a:pt x="1873" y="1831"/>
                </a:lnTo>
                <a:lnTo>
                  <a:pt x="1873" y="1833"/>
                </a:lnTo>
                <a:lnTo>
                  <a:pt x="1873" y="1834"/>
                </a:lnTo>
                <a:lnTo>
                  <a:pt x="1873" y="1835"/>
                </a:lnTo>
                <a:lnTo>
                  <a:pt x="1876" y="1835"/>
                </a:lnTo>
                <a:lnTo>
                  <a:pt x="1879" y="1835"/>
                </a:lnTo>
                <a:lnTo>
                  <a:pt x="1880" y="1835"/>
                </a:lnTo>
                <a:lnTo>
                  <a:pt x="1880" y="1837"/>
                </a:lnTo>
                <a:lnTo>
                  <a:pt x="1880" y="1841"/>
                </a:lnTo>
                <a:lnTo>
                  <a:pt x="1882" y="1841"/>
                </a:lnTo>
                <a:lnTo>
                  <a:pt x="1883" y="1841"/>
                </a:lnTo>
                <a:lnTo>
                  <a:pt x="1883" y="1842"/>
                </a:lnTo>
                <a:lnTo>
                  <a:pt x="1883" y="1843"/>
                </a:lnTo>
                <a:lnTo>
                  <a:pt x="1882" y="1843"/>
                </a:lnTo>
                <a:lnTo>
                  <a:pt x="1882" y="1845"/>
                </a:lnTo>
                <a:lnTo>
                  <a:pt x="1882" y="1846"/>
                </a:lnTo>
                <a:lnTo>
                  <a:pt x="1880" y="1852"/>
                </a:lnTo>
                <a:lnTo>
                  <a:pt x="1880" y="1850"/>
                </a:lnTo>
                <a:lnTo>
                  <a:pt x="1879" y="1850"/>
                </a:lnTo>
                <a:lnTo>
                  <a:pt x="1877" y="1850"/>
                </a:lnTo>
                <a:lnTo>
                  <a:pt x="1876" y="1849"/>
                </a:lnTo>
                <a:lnTo>
                  <a:pt x="1876" y="1849"/>
                </a:lnTo>
                <a:lnTo>
                  <a:pt x="1876" y="1848"/>
                </a:lnTo>
                <a:lnTo>
                  <a:pt x="1875" y="1849"/>
                </a:lnTo>
                <a:lnTo>
                  <a:pt x="1872" y="1852"/>
                </a:lnTo>
                <a:lnTo>
                  <a:pt x="1871" y="1852"/>
                </a:lnTo>
                <a:lnTo>
                  <a:pt x="1869" y="1852"/>
                </a:lnTo>
                <a:lnTo>
                  <a:pt x="1869" y="1852"/>
                </a:lnTo>
                <a:lnTo>
                  <a:pt x="1869" y="1850"/>
                </a:lnTo>
                <a:lnTo>
                  <a:pt x="1873" y="1848"/>
                </a:lnTo>
                <a:lnTo>
                  <a:pt x="1876" y="1845"/>
                </a:lnTo>
                <a:lnTo>
                  <a:pt x="1876" y="1845"/>
                </a:lnTo>
                <a:lnTo>
                  <a:pt x="1876" y="1843"/>
                </a:lnTo>
                <a:lnTo>
                  <a:pt x="1876" y="1842"/>
                </a:lnTo>
                <a:lnTo>
                  <a:pt x="1876" y="1842"/>
                </a:lnTo>
                <a:lnTo>
                  <a:pt x="1876" y="1843"/>
                </a:lnTo>
                <a:lnTo>
                  <a:pt x="1875" y="1843"/>
                </a:lnTo>
                <a:lnTo>
                  <a:pt x="1875" y="1842"/>
                </a:lnTo>
                <a:lnTo>
                  <a:pt x="1873" y="1842"/>
                </a:lnTo>
                <a:lnTo>
                  <a:pt x="1872" y="1842"/>
                </a:lnTo>
                <a:lnTo>
                  <a:pt x="1872" y="1843"/>
                </a:lnTo>
                <a:lnTo>
                  <a:pt x="1871" y="1845"/>
                </a:lnTo>
                <a:lnTo>
                  <a:pt x="1869" y="1845"/>
                </a:lnTo>
                <a:lnTo>
                  <a:pt x="1869" y="1846"/>
                </a:lnTo>
                <a:lnTo>
                  <a:pt x="1868" y="1846"/>
                </a:lnTo>
                <a:lnTo>
                  <a:pt x="1867" y="1848"/>
                </a:lnTo>
                <a:lnTo>
                  <a:pt x="1864" y="1845"/>
                </a:lnTo>
                <a:lnTo>
                  <a:pt x="1867" y="1842"/>
                </a:lnTo>
                <a:lnTo>
                  <a:pt x="1867" y="1841"/>
                </a:lnTo>
                <a:lnTo>
                  <a:pt x="1867" y="1839"/>
                </a:lnTo>
                <a:lnTo>
                  <a:pt x="1864" y="1839"/>
                </a:lnTo>
                <a:lnTo>
                  <a:pt x="1860" y="1841"/>
                </a:lnTo>
                <a:lnTo>
                  <a:pt x="1860" y="1842"/>
                </a:lnTo>
                <a:lnTo>
                  <a:pt x="1858" y="1845"/>
                </a:lnTo>
                <a:lnTo>
                  <a:pt x="1858" y="1841"/>
                </a:lnTo>
                <a:lnTo>
                  <a:pt x="1857" y="1842"/>
                </a:lnTo>
                <a:lnTo>
                  <a:pt x="1854" y="1839"/>
                </a:lnTo>
                <a:lnTo>
                  <a:pt x="1857" y="1837"/>
                </a:lnTo>
                <a:lnTo>
                  <a:pt x="1857" y="1835"/>
                </a:lnTo>
                <a:lnTo>
                  <a:pt x="1858" y="1833"/>
                </a:lnTo>
                <a:lnTo>
                  <a:pt x="1856" y="1831"/>
                </a:lnTo>
                <a:lnTo>
                  <a:pt x="1856" y="1828"/>
                </a:lnTo>
                <a:lnTo>
                  <a:pt x="1852" y="1828"/>
                </a:lnTo>
                <a:lnTo>
                  <a:pt x="1852" y="1830"/>
                </a:lnTo>
                <a:lnTo>
                  <a:pt x="1850" y="1830"/>
                </a:lnTo>
                <a:lnTo>
                  <a:pt x="1850" y="1831"/>
                </a:lnTo>
                <a:lnTo>
                  <a:pt x="1856" y="1831"/>
                </a:lnTo>
                <a:lnTo>
                  <a:pt x="1854" y="1835"/>
                </a:lnTo>
                <a:lnTo>
                  <a:pt x="1850" y="1833"/>
                </a:lnTo>
                <a:lnTo>
                  <a:pt x="1849" y="1831"/>
                </a:lnTo>
                <a:lnTo>
                  <a:pt x="1846" y="1828"/>
                </a:lnTo>
                <a:lnTo>
                  <a:pt x="1849" y="1826"/>
                </a:lnTo>
                <a:lnTo>
                  <a:pt x="1848" y="1826"/>
                </a:lnTo>
                <a:lnTo>
                  <a:pt x="1848" y="1824"/>
                </a:lnTo>
                <a:lnTo>
                  <a:pt x="1852" y="1819"/>
                </a:lnTo>
                <a:lnTo>
                  <a:pt x="1850" y="1819"/>
                </a:lnTo>
                <a:lnTo>
                  <a:pt x="1849" y="1819"/>
                </a:lnTo>
                <a:lnTo>
                  <a:pt x="1848" y="1819"/>
                </a:lnTo>
                <a:lnTo>
                  <a:pt x="1848" y="1818"/>
                </a:lnTo>
                <a:lnTo>
                  <a:pt x="1846" y="1818"/>
                </a:lnTo>
                <a:lnTo>
                  <a:pt x="1845" y="1818"/>
                </a:lnTo>
                <a:lnTo>
                  <a:pt x="1845" y="1816"/>
                </a:lnTo>
                <a:lnTo>
                  <a:pt x="1843" y="1816"/>
                </a:lnTo>
                <a:lnTo>
                  <a:pt x="1843" y="1815"/>
                </a:lnTo>
                <a:lnTo>
                  <a:pt x="1843" y="1815"/>
                </a:lnTo>
                <a:lnTo>
                  <a:pt x="1842" y="1814"/>
                </a:lnTo>
                <a:lnTo>
                  <a:pt x="1841" y="1819"/>
                </a:lnTo>
                <a:lnTo>
                  <a:pt x="1839" y="1819"/>
                </a:lnTo>
                <a:lnTo>
                  <a:pt x="1839" y="1814"/>
                </a:lnTo>
                <a:lnTo>
                  <a:pt x="1839" y="1812"/>
                </a:lnTo>
                <a:lnTo>
                  <a:pt x="1838" y="1812"/>
                </a:lnTo>
                <a:lnTo>
                  <a:pt x="1838" y="1811"/>
                </a:lnTo>
                <a:lnTo>
                  <a:pt x="1837" y="1812"/>
                </a:lnTo>
                <a:lnTo>
                  <a:pt x="1835" y="1812"/>
                </a:lnTo>
                <a:lnTo>
                  <a:pt x="1834" y="1812"/>
                </a:lnTo>
                <a:lnTo>
                  <a:pt x="1834" y="1811"/>
                </a:lnTo>
                <a:lnTo>
                  <a:pt x="1833" y="1811"/>
                </a:lnTo>
                <a:lnTo>
                  <a:pt x="1831" y="1811"/>
                </a:lnTo>
                <a:lnTo>
                  <a:pt x="1830" y="1811"/>
                </a:lnTo>
                <a:lnTo>
                  <a:pt x="1830" y="1819"/>
                </a:lnTo>
                <a:lnTo>
                  <a:pt x="1830" y="1819"/>
                </a:lnTo>
                <a:lnTo>
                  <a:pt x="1829" y="1819"/>
                </a:lnTo>
                <a:lnTo>
                  <a:pt x="1827" y="1819"/>
                </a:lnTo>
                <a:lnTo>
                  <a:pt x="1827" y="1819"/>
                </a:lnTo>
                <a:lnTo>
                  <a:pt x="1829" y="1811"/>
                </a:lnTo>
                <a:lnTo>
                  <a:pt x="1827" y="1811"/>
                </a:lnTo>
                <a:lnTo>
                  <a:pt x="1826" y="1811"/>
                </a:lnTo>
                <a:lnTo>
                  <a:pt x="1826" y="1812"/>
                </a:lnTo>
                <a:lnTo>
                  <a:pt x="1824" y="1812"/>
                </a:lnTo>
                <a:lnTo>
                  <a:pt x="1823" y="1812"/>
                </a:lnTo>
                <a:lnTo>
                  <a:pt x="1823" y="1818"/>
                </a:lnTo>
                <a:lnTo>
                  <a:pt x="1823" y="1819"/>
                </a:lnTo>
                <a:lnTo>
                  <a:pt x="1822" y="1819"/>
                </a:lnTo>
                <a:lnTo>
                  <a:pt x="1820" y="1819"/>
                </a:lnTo>
                <a:lnTo>
                  <a:pt x="1820" y="1818"/>
                </a:lnTo>
                <a:lnTo>
                  <a:pt x="1820" y="1812"/>
                </a:lnTo>
                <a:lnTo>
                  <a:pt x="1819" y="1811"/>
                </a:lnTo>
                <a:lnTo>
                  <a:pt x="1818" y="1811"/>
                </a:lnTo>
                <a:lnTo>
                  <a:pt x="1816" y="1811"/>
                </a:lnTo>
                <a:lnTo>
                  <a:pt x="1815" y="1811"/>
                </a:lnTo>
                <a:lnTo>
                  <a:pt x="1814" y="1811"/>
                </a:lnTo>
                <a:lnTo>
                  <a:pt x="1812" y="1811"/>
                </a:lnTo>
                <a:lnTo>
                  <a:pt x="1811" y="1811"/>
                </a:lnTo>
                <a:lnTo>
                  <a:pt x="1811" y="1812"/>
                </a:lnTo>
                <a:lnTo>
                  <a:pt x="1811" y="1812"/>
                </a:lnTo>
                <a:lnTo>
                  <a:pt x="1809" y="1812"/>
                </a:lnTo>
                <a:lnTo>
                  <a:pt x="1808" y="1812"/>
                </a:lnTo>
                <a:lnTo>
                  <a:pt x="1809" y="1820"/>
                </a:lnTo>
                <a:lnTo>
                  <a:pt x="1811" y="1819"/>
                </a:lnTo>
                <a:lnTo>
                  <a:pt x="1812" y="1819"/>
                </a:lnTo>
                <a:lnTo>
                  <a:pt x="1811" y="1820"/>
                </a:lnTo>
                <a:lnTo>
                  <a:pt x="1809" y="1822"/>
                </a:lnTo>
                <a:lnTo>
                  <a:pt x="1808" y="1822"/>
                </a:lnTo>
                <a:lnTo>
                  <a:pt x="1808" y="1823"/>
                </a:lnTo>
                <a:lnTo>
                  <a:pt x="1807" y="1822"/>
                </a:lnTo>
                <a:lnTo>
                  <a:pt x="1807" y="1818"/>
                </a:lnTo>
                <a:lnTo>
                  <a:pt x="1807" y="1812"/>
                </a:lnTo>
                <a:lnTo>
                  <a:pt x="1805" y="1812"/>
                </a:lnTo>
                <a:lnTo>
                  <a:pt x="1804" y="1812"/>
                </a:lnTo>
                <a:lnTo>
                  <a:pt x="1804" y="1814"/>
                </a:lnTo>
                <a:lnTo>
                  <a:pt x="1803" y="1814"/>
                </a:lnTo>
                <a:lnTo>
                  <a:pt x="1803" y="1818"/>
                </a:lnTo>
                <a:lnTo>
                  <a:pt x="1804" y="1823"/>
                </a:lnTo>
                <a:lnTo>
                  <a:pt x="1804" y="1824"/>
                </a:lnTo>
                <a:lnTo>
                  <a:pt x="1803" y="1824"/>
                </a:lnTo>
                <a:lnTo>
                  <a:pt x="1799" y="1824"/>
                </a:lnTo>
                <a:lnTo>
                  <a:pt x="1799" y="1828"/>
                </a:lnTo>
                <a:lnTo>
                  <a:pt x="1801" y="1830"/>
                </a:lnTo>
                <a:lnTo>
                  <a:pt x="1804" y="1828"/>
                </a:lnTo>
                <a:lnTo>
                  <a:pt x="1804" y="1827"/>
                </a:lnTo>
                <a:lnTo>
                  <a:pt x="1805" y="1827"/>
                </a:lnTo>
                <a:lnTo>
                  <a:pt x="1804" y="1824"/>
                </a:lnTo>
                <a:lnTo>
                  <a:pt x="1807" y="1823"/>
                </a:lnTo>
                <a:lnTo>
                  <a:pt x="1808" y="1826"/>
                </a:lnTo>
                <a:lnTo>
                  <a:pt x="1809" y="1826"/>
                </a:lnTo>
                <a:lnTo>
                  <a:pt x="1811" y="1827"/>
                </a:lnTo>
                <a:lnTo>
                  <a:pt x="1807" y="1830"/>
                </a:lnTo>
                <a:lnTo>
                  <a:pt x="1805" y="1830"/>
                </a:lnTo>
                <a:lnTo>
                  <a:pt x="1803" y="1831"/>
                </a:lnTo>
                <a:lnTo>
                  <a:pt x="1803" y="1833"/>
                </a:lnTo>
                <a:lnTo>
                  <a:pt x="1804" y="1833"/>
                </a:lnTo>
                <a:lnTo>
                  <a:pt x="1804" y="1834"/>
                </a:lnTo>
                <a:lnTo>
                  <a:pt x="1803" y="1834"/>
                </a:lnTo>
                <a:lnTo>
                  <a:pt x="1803" y="1835"/>
                </a:lnTo>
                <a:lnTo>
                  <a:pt x="1803" y="1837"/>
                </a:lnTo>
                <a:lnTo>
                  <a:pt x="1803" y="1838"/>
                </a:lnTo>
                <a:lnTo>
                  <a:pt x="1804" y="1838"/>
                </a:lnTo>
                <a:lnTo>
                  <a:pt x="1804" y="1839"/>
                </a:lnTo>
                <a:lnTo>
                  <a:pt x="1805" y="1839"/>
                </a:lnTo>
                <a:lnTo>
                  <a:pt x="1805" y="1841"/>
                </a:lnTo>
                <a:lnTo>
                  <a:pt x="1807" y="1841"/>
                </a:lnTo>
                <a:lnTo>
                  <a:pt x="1807" y="1842"/>
                </a:lnTo>
                <a:lnTo>
                  <a:pt x="1807" y="1843"/>
                </a:lnTo>
                <a:lnTo>
                  <a:pt x="1807" y="1845"/>
                </a:lnTo>
                <a:lnTo>
                  <a:pt x="1807" y="1846"/>
                </a:lnTo>
                <a:lnTo>
                  <a:pt x="1811" y="1846"/>
                </a:lnTo>
                <a:lnTo>
                  <a:pt x="1811" y="1848"/>
                </a:lnTo>
                <a:lnTo>
                  <a:pt x="1811" y="1848"/>
                </a:lnTo>
                <a:lnTo>
                  <a:pt x="1808" y="1848"/>
                </a:lnTo>
                <a:lnTo>
                  <a:pt x="1808" y="1849"/>
                </a:lnTo>
                <a:lnTo>
                  <a:pt x="1808" y="1850"/>
                </a:lnTo>
                <a:lnTo>
                  <a:pt x="1808" y="1852"/>
                </a:lnTo>
                <a:lnTo>
                  <a:pt x="1808" y="1852"/>
                </a:lnTo>
                <a:lnTo>
                  <a:pt x="1809" y="1852"/>
                </a:lnTo>
                <a:lnTo>
                  <a:pt x="1809" y="1853"/>
                </a:lnTo>
                <a:lnTo>
                  <a:pt x="1811" y="1853"/>
                </a:lnTo>
                <a:lnTo>
                  <a:pt x="1811" y="1853"/>
                </a:lnTo>
                <a:lnTo>
                  <a:pt x="1812" y="1857"/>
                </a:lnTo>
                <a:lnTo>
                  <a:pt x="1814" y="1860"/>
                </a:lnTo>
                <a:lnTo>
                  <a:pt x="1814" y="1861"/>
                </a:lnTo>
                <a:lnTo>
                  <a:pt x="1814" y="1862"/>
                </a:lnTo>
                <a:lnTo>
                  <a:pt x="1816" y="1862"/>
                </a:lnTo>
                <a:lnTo>
                  <a:pt x="1818" y="1862"/>
                </a:lnTo>
                <a:lnTo>
                  <a:pt x="1818" y="1860"/>
                </a:lnTo>
                <a:lnTo>
                  <a:pt x="1818" y="1858"/>
                </a:lnTo>
                <a:lnTo>
                  <a:pt x="1816" y="1857"/>
                </a:lnTo>
                <a:lnTo>
                  <a:pt x="1818" y="1857"/>
                </a:lnTo>
                <a:lnTo>
                  <a:pt x="1818" y="1853"/>
                </a:lnTo>
                <a:lnTo>
                  <a:pt x="1819" y="1852"/>
                </a:lnTo>
                <a:lnTo>
                  <a:pt x="1820" y="1852"/>
                </a:lnTo>
                <a:lnTo>
                  <a:pt x="1822" y="1852"/>
                </a:lnTo>
                <a:lnTo>
                  <a:pt x="1822" y="1856"/>
                </a:lnTo>
                <a:lnTo>
                  <a:pt x="1823" y="1856"/>
                </a:lnTo>
                <a:lnTo>
                  <a:pt x="1824" y="1856"/>
                </a:lnTo>
                <a:lnTo>
                  <a:pt x="1826" y="1857"/>
                </a:lnTo>
                <a:lnTo>
                  <a:pt x="1827" y="1858"/>
                </a:lnTo>
                <a:lnTo>
                  <a:pt x="1829" y="1858"/>
                </a:lnTo>
                <a:lnTo>
                  <a:pt x="1830" y="1858"/>
                </a:lnTo>
                <a:lnTo>
                  <a:pt x="1830" y="1857"/>
                </a:lnTo>
                <a:lnTo>
                  <a:pt x="1831" y="1857"/>
                </a:lnTo>
                <a:lnTo>
                  <a:pt x="1831" y="1856"/>
                </a:lnTo>
                <a:lnTo>
                  <a:pt x="1829" y="1853"/>
                </a:lnTo>
                <a:lnTo>
                  <a:pt x="1829" y="1852"/>
                </a:lnTo>
                <a:lnTo>
                  <a:pt x="1829" y="1852"/>
                </a:lnTo>
                <a:lnTo>
                  <a:pt x="1827" y="1852"/>
                </a:lnTo>
                <a:lnTo>
                  <a:pt x="1827" y="1850"/>
                </a:lnTo>
                <a:lnTo>
                  <a:pt x="1826" y="1850"/>
                </a:lnTo>
                <a:lnTo>
                  <a:pt x="1826" y="1849"/>
                </a:lnTo>
                <a:lnTo>
                  <a:pt x="1824" y="1849"/>
                </a:lnTo>
                <a:lnTo>
                  <a:pt x="1823" y="1849"/>
                </a:lnTo>
                <a:lnTo>
                  <a:pt x="1823" y="1848"/>
                </a:lnTo>
                <a:lnTo>
                  <a:pt x="1822" y="1848"/>
                </a:lnTo>
                <a:lnTo>
                  <a:pt x="1820" y="1848"/>
                </a:lnTo>
                <a:lnTo>
                  <a:pt x="1819" y="1848"/>
                </a:lnTo>
                <a:lnTo>
                  <a:pt x="1819" y="1849"/>
                </a:lnTo>
                <a:lnTo>
                  <a:pt x="1816" y="1850"/>
                </a:lnTo>
                <a:lnTo>
                  <a:pt x="1816" y="1848"/>
                </a:lnTo>
                <a:lnTo>
                  <a:pt x="1816" y="1846"/>
                </a:lnTo>
                <a:lnTo>
                  <a:pt x="1816" y="1843"/>
                </a:lnTo>
                <a:lnTo>
                  <a:pt x="1818" y="1843"/>
                </a:lnTo>
                <a:lnTo>
                  <a:pt x="1818" y="1839"/>
                </a:lnTo>
                <a:lnTo>
                  <a:pt x="1820" y="1839"/>
                </a:lnTo>
                <a:lnTo>
                  <a:pt x="1819" y="1843"/>
                </a:lnTo>
                <a:lnTo>
                  <a:pt x="1819" y="1846"/>
                </a:lnTo>
                <a:lnTo>
                  <a:pt x="1820" y="1846"/>
                </a:lnTo>
                <a:lnTo>
                  <a:pt x="1822" y="1846"/>
                </a:lnTo>
                <a:lnTo>
                  <a:pt x="1823" y="1846"/>
                </a:lnTo>
                <a:lnTo>
                  <a:pt x="1823" y="1843"/>
                </a:lnTo>
                <a:lnTo>
                  <a:pt x="1824" y="1845"/>
                </a:lnTo>
                <a:lnTo>
                  <a:pt x="1826" y="1845"/>
                </a:lnTo>
                <a:lnTo>
                  <a:pt x="1824" y="1848"/>
                </a:lnTo>
                <a:lnTo>
                  <a:pt x="1826" y="1848"/>
                </a:lnTo>
                <a:lnTo>
                  <a:pt x="1827" y="1848"/>
                </a:lnTo>
                <a:lnTo>
                  <a:pt x="1827" y="1849"/>
                </a:lnTo>
                <a:lnTo>
                  <a:pt x="1829" y="1849"/>
                </a:lnTo>
                <a:lnTo>
                  <a:pt x="1829" y="1850"/>
                </a:lnTo>
                <a:lnTo>
                  <a:pt x="1830" y="1852"/>
                </a:lnTo>
                <a:lnTo>
                  <a:pt x="1831" y="1852"/>
                </a:lnTo>
                <a:lnTo>
                  <a:pt x="1833" y="1856"/>
                </a:lnTo>
                <a:lnTo>
                  <a:pt x="1834" y="1856"/>
                </a:lnTo>
                <a:lnTo>
                  <a:pt x="1835" y="1856"/>
                </a:lnTo>
                <a:lnTo>
                  <a:pt x="1835" y="1854"/>
                </a:lnTo>
                <a:lnTo>
                  <a:pt x="1837" y="1854"/>
                </a:lnTo>
                <a:lnTo>
                  <a:pt x="1838" y="1854"/>
                </a:lnTo>
                <a:lnTo>
                  <a:pt x="1838" y="1856"/>
                </a:lnTo>
                <a:lnTo>
                  <a:pt x="1837" y="1856"/>
                </a:lnTo>
                <a:lnTo>
                  <a:pt x="1838" y="1861"/>
                </a:lnTo>
                <a:lnTo>
                  <a:pt x="1838" y="1862"/>
                </a:lnTo>
                <a:lnTo>
                  <a:pt x="1837" y="1862"/>
                </a:lnTo>
                <a:lnTo>
                  <a:pt x="1835" y="1861"/>
                </a:lnTo>
                <a:lnTo>
                  <a:pt x="1834" y="1857"/>
                </a:lnTo>
                <a:lnTo>
                  <a:pt x="1833" y="1857"/>
                </a:lnTo>
                <a:lnTo>
                  <a:pt x="1833" y="1858"/>
                </a:lnTo>
                <a:lnTo>
                  <a:pt x="1831" y="1858"/>
                </a:lnTo>
                <a:lnTo>
                  <a:pt x="1831" y="1860"/>
                </a:lnTo>
                <a:lnTo>
                  <a:pt x="1830" y="1860"/>
                </a:lnTo>
                <a:lnTo>
                  <a:pt x="1829" y="1860"/>
                </a:lnTo>
                <a:lnTo>
                  <a:pt x="1829" y="1861"/>
                </a:lnTo>
                <a:lnTo>
                  <a:pt x="1829" y="1862"/>
                </a:lnTo>
                <a:lnTo>
                  <a:pt x="1827" y="1862"/>
                </a:lnTo>
                <a:lnTo>
                  <a:pt x="1826" y="1862"/>
                </a:lnTo>
                <a:lnTo>
                  <a:pt x="1826" y="1864"/>
                </a:lnTo>
                <a:lnTo>
                  <a:pt x="1826" y="1865"/>
                </a:lnTo>
                <a:lnTo>
                  <a:pt x="1826" y="1867"/>
                </a:lnTo>
                <a:lnTo>
                  <a:pt x="1827" y="1867"/>
                </a:lnTo>
                <a:lnTo>
                  <a:pt x="1829" y="1867"/>
                </a:lnTo>
                <a:lnTo>
                  <a:pt x="1829" y="1868"/>
                </a:lnTo>
                <a:lnTo>
                  <a:pt x="1827" y="1868"/>
                </a:lnTo>
                <a:lnTo>
                  <a:pt x="1826" y="1868"/>
                </a:lnTo>
                <a:lnTo>
                  <a:pt x="1824" y="1868"/>
                </a:lnTo>
                <a:lnTo>
                  <a:pt x="1824" y="1867"/>
                </a:lnTo>
                <a:lnTo>
                  <a:pt x="1823" y="1867"/>
                </a:lnTo>
                <a:lnTo>
                  <a:pt x="1824" y="1869"/>
                </a:lnTo>
                <a:lnTo>
                  <a:pt x="1824" y="1871"/>
                </a:lnTo>
                <a:lnTo>
                  <a:pt x="1823" y="1871"/>
                </a:lnTo>
                <a:lnTo>
                  <a:pt x="1822" y="1871"/>
                </a:lnTo>
                <a:lnTo>
                  <a:pt x="1822" y="1872"/>
                </a:lnTo>
                <a:lnTo>
                  <a:pt x="1822" y="1873"/>
                </a:lnTo>
                <a:lnTo>
                  <a:pt x="1823" y="1873"/>
                </a:lnTo>
                <a:lnTo>
                  <a:pt x="1823" y="1875"/>
                </a:lnTo>
                <a:lnTo>
                  <a:pt x="1823" y="1876"/>
                </a:lnTo>
                <a:lnTo>
                  <a:pt x="1824" y="1876"/>
                </a:lnTo>
                <a:lnTo>
                  <a:pt x="1826" y="1876"/>
                </a:lnTo>
                <a:lnTo>
                  <a:pt x="1827" y="1872"/>
                </a:lnTo>
                <a:lnTo>
                  <a:pt x="1829" y="1872"/>
                </a:lnTo>
                <a:lnTo>
                  <a:pt x="1830" y="1872"/>
                </a:lnTo>
                <a:lnTo>
                  <a:pt x="1831" y="1872"/>
                </a:lnTo>
                <a:lnTo>
                  <a:pt x="1831" y="1873"/>
                </a:lnTo>
                <a:lnTo>
                  <a:pt x="1831" y="1875"/>
                </a:lnTo>
                <a:lnTo>
                  <a:pt x="1827" y="1877"/>
                </a:lnTo>
                <a:lnTo>
                  <a:pt x="1829" y="1879"/>
                </a:lnTo>
                <a:lnTo>
                  <a:pt x="1830" y="1879"/>
                </a:lnTo>
                <a:lnTo>
                  <a:pt x="1833" y="1876"/>
                </a:lnTo>
                <a:lnTo>
                  <a:pt x="1834" y="1876"/>
                </a:lnTo>
                <a:lnTo>
                  <a:pt x="1834" y="1877"/>
                </a:lnTo>
                <a:lnTo>
                  <a:pt x="1833" y="1882"/>
                </a:lnTo>
                <a:lnTo>
                  <a:pt x="1834" y="1882"/>
                </a:lnTo>
                <a:lnTo>
                  <a:pt x="1834" y="1883"/>
                </a:lnTo>
                <a:lnTo>
                  <a:pt x="1835" y="1883"/>
                </a:lnTo>
                <a:lnTo>
                  <a:pt x="1837" y="1883"/>
                </a:lnTo>
                <a:lnTo>
                  <a:pt x="1838" y="1883"/>
                </a:lnTo>
                <a:lnTo>
                  <a:pt x="1839" y="1884"/>
                </a:lnTo>
                <a:lnTo>
                  <a:pt x="1838" y="1884"/>
                </a:lnTo>
                <a:lnTo>
                  <a:pt x="1837" y="1886"/>
                </a:lnTo>
                <a:lnTo>
                  <a:pt x="1837" y="1886"/>
                </a:lnTo>
                <a:lnTo>
                  <a:pt x="1837" y="1887"/>
                </a:lnTo>
                <a:lnTo>
                  <a:pt x="1837" y="1888"/>
                </a:lnTo>
                <a:lnTo>
                  <a:pt x="1835" y="1888"/>
                </a:lnTo>
                <a:lnTo>
                  <a:pt x="1835" y="1890"/>
                </a:lnTo>
                <a:lnTo>
                  <a:pt x="1835" y="1891"/>
                </a:lnTo>
                <a:lnTo>
                  <a:pt x="1837" y="1891"/>
                </a:lnTo>
                <a:lnTo>
                  <a:pt x="1837" y="1892"/>
                </a:lnTo>
                <a:lnTo>
                  <a:pt x="1838" y="1892"/>
                </a:lnTo>
                <a:lnTo>
                  <a:pt x="1838" y="1894"/>
                </a:lnTo>
                <a:lnTo>
                  <a:pt x="1838" y="1896"/>
                </a:lnTo>
                <a:lnTo>
                  <a:pt x="1841" y="1896"/>
                </a:lnTo>
                <a:lnTo>
                  <a:pt x="1842" y="1896"/>
                </a:lnTo>
                <a:lnTo>
                  <a:pt x="1842" y="1898"/>
                </a:lnTo>
                <a:lnTo>
                  <a:pt x="1843" y="1898"/>
                </a:lnTo>
                <a:lnTo>
                  <a:pt x="1843" y="1894"/>
                </a:lnTo>
                <a:lnTo>
                  <a:pt x="1845" y="1894"/>
                </a:lnTo>
                <a:lnTo>
                  <a:pt x="1846" y="1894"/>
                </a:lnTo>
                <a:lnTo>
                  <a:pt x="1846" y="1898"/>
                </a:lnTo>
                <a:lnTo>
                  <a:pt x="1848" y="1898"/>
                </a:lnTo>
                <a:lnTo>
                  <a:pt x="1849" y="1898"/>
                </a:lnTo>
                <a:lnTo>
                  <a:pt x="1850" y="1898"/>
                </a:lnTo>
                <a:lnTo>
                  <a:pt x="1852" y="1899"/>
                </a:lnTo>
                <a:lnTo>
                  <a:pt x="1853" y="1899"/>
                </a:lnTo>
                <a:lnTo>
                  <a:pt x="1853" y="1898"/>
                </a:lnTo>
                <a:lnTo>
                  <a:pt x="1854" y="1896"/>
                </a:lnTo>
                <a:lnTo>
                  <a:pt x="1854" y="1895"/>
                </a:lnTo>
                <a:lnTo>
                  <a:pt x="1854" y="1894"/>
                </a:lnTo>
                <a:lnTo>
                  <a:pt x="1854" y="1892"/>
                </a:lnTo>
                <a:lnTo>
                  <a:pt x="1854" y="1891"/>
                </a:lnTo>
                <a:lnTo>
                  <a:pt x="1854" y="1890"/>
                </a:lnTo>
                <a:lnTo>
                  <a:pt x="1854" y="1888"/>
                </a:lnTo>
                <a:lnTo>
                  <a:pt x="1854" y="1887"/>
                </a:lnTo>
                <a:lnTo>
                  <a:pt x="1854" y="1886"/>
                </a:lnTo>
                <a:lnTo>
                  <a:pt x="1854" y="1886"/>
                </a:lnTo>
                <a:lnTo>
                  <a:pt x="1854" y="1883"/>
                </a:lnTo>
                <a:lnTo>
                  <a:pt x="1854" y="1882"/>
                </a:lnTo>
                <a:lnTo>
                  <a:pt x="1853" y="1882"/>
                </a:lnTo>
                <a:lnTo>
                  <a:pt x="1853" y="1879"/>
                </a:lnTo>
                <a:lnTo>
                  <a:pt x="1853" y="1877"/>
                </a:lnTo>
                <a:lnTo>
                  <a:pt x="1854" y="1877"/>
                </a:lnTo>
                <a:lnTo>
                  <a:pt x="1856" y="1877"/>
                </a:lnTo>
                <a:lnTo>
                  <a:pt x="1856" y="1879"/>
                </a:lnTo>
                <a:lnTo>
                  <a:pt x="1864" y="1879"/>
                </a:lnTo>
                <a:lnTo>
                  <a:pt x="1864" y="1882"/>
                </a:lnTo>
                <a:lnTo>
                  <a:pt x="1856" y="1882"/>
                </a:lnTo>
                <a:lnTo>
                  <a:pt x="1856" y="1883"/>
                </a:lnTo>
                <a:lnTo>
                  <a:pt x="1856" y="1886"/>
                </a:lnTo>
                <a:lnTo>
                  <a:pt x="1856" y="1887"/>
                </a:lnTo>
                <a:lnTo>
                  <a:pt x="1858" y="1887"/>
                </a:lnTo>
                <a:lnTo>
                  <a:pt x="1863" y="1887"/>
                </a:lnTo>
                <a:lnTo>
                  <a:pt x="1865" y="1891"/>
                </a:lnTo>
                <a:lnTo>
                  <a:pt x="1867" y="1890"/>
                </a:lnTo>
                <a:lnTo>
                  <a:pt x="1869" y="1887"/>
                </a:lnTo>
                <a:lnTo>
                  <a:pt x="1872" y="1886"/>
                </a:lnTo>
                <a:lnTo>
                  <a:pt x="1873" y="1884"/>
                </a:lnTo>
                <a:lnTo>
                  <a:pt x="1873" y="1882"/>
                </a:lnTo>
                <a:lnTo>
                  <a:pt x="1869" y="1882"/>
                </a:lnTo>
                <a:lnTo>
                  <a:pt x="1868" y="1882"/>
                </a:lnTo>
                <a:lnTo>
                  <a:pt x="1868" y="1880"/>
                </a:lnTo>
                <a:lnTo>
                  <a:pt x="1868" y="1879"/>
                </a:lnTo>
                <a:lnTo>
                  <a:pt x="1868" y="1877"/>
                </a:lnTo>
                <a:lnTo>
                  <a:pt x="1869" y="1877"/>
                </a:lnTo>
                <a:lnTo>
                  <a:pt x="1875" y="1877"/>
                </a:lnTo>
                <a:lnTo>
                  <a:pt x="1875" y="1876"/>
                </a:lnTo>
                <a:lnTo>
                  <a:pt x="1876" y="1882"/>
                </a:lnTo>
                <a:lnTo>
                  <a:pt x="1876" y="1883"/>
                </a:lnTo>
                <a:lnTo>
                  <a:pt x="1876" y="1884"/>
                </a:lnTo>
                <a:lnTo>
                  <a:pt x="1875" y="1886"/>
                </a:lnTo>
                <a:lnTo>
                  <a:pt x="1873" y="1886"/>
                </a:lnTo>
                <a:lnTo>
                  <a:pt x="1871" y="1887"/>
                </a:lnTo>
                <a:lnTo>
                  <a:pt x="1869" y="1888"/>
                </a:lnTo>
                <a:lnTo>
                  <a:pt x="1868" y="1890"/>
                </a:lnTo>
                <a:lnTo>
                  <a:pt x="1868" y="1891"/>
                </a:lnTo>
                <a:lnTo>
                  <a:pt x="1867" y="1891"/>
                </a:lnTo>
                <a:lnTo>
                  <a:pt x="1867" y="1892"/>
                </a:lnTo>
                <a:lnTo>
                  <a:pt x="1872" y="1898"/>
                </a:lnTo>
                <a:lnTo>
                  <a:pt x="1873" y="1899"/>
                </a:lnTo>
                <a:lnTo>
                  <a:pt x="1875" y="1901"/>
                </a:lnTo>
                <a:lnTo>
                  <a:pt x="1876" y="1902"/>
                </a:lnTo>
                <a:lnTo>
                  <a:pt x="1876" y="1905"/>
                </a:lnTo>
                <a:lnTo>
                  <a:pt x="1879" y="1906"/>
                </a:lnTo>
                <a:lnTo>
                  <a:pt x="1880" y="1907"/>
                </a:lnTo>
                <a:lnTo>
                  <a:pt x="1882" y="1909"/>
                </a:lnTo>
                <a:lnTo>
                  <a:pt x="1882" y="1910"/>
                </a:lnTo>
                <a:lnTo>
                  <a:pt x="1883" y="1911"/>
                </a:lnTo>
                <a:lnTo>
                  <a:pt x="1884" y="1913"/>
                </a:lnTo>
                <a:lnTo>
                  <a:pt x="1886" y="1914"/>
                </a:lnTo>
                <a:lnTo>
                  <a:pt x="1887" y="1913"/>
                </a:lnTo>
                <a:lnTo>
                  <a:pt x="1891" y="1910"/>
                </a:lnTo>
                <a:lnTo>
                  <a:pt x="1892" y="1911"/>
                </a:lnTo>
                <a:lnTo>
                  <a:pt x="1894" y="1910"/>
                </a:lnTo>
                <a:lnTo>
                  <a:pt x="1895" y="1911"/>
                </a:lnTo>
                <a:lnTo>
                  <a:pt x="1897" y="1913"/>
                </a:lnTo>
                <a:lnTo>
                  <a:pt x="1897" y="1914"/>
                </a:lnTo>
                <a:lnTo>
                  <a:pt x="1895" y="1914"/>
                </a:lnTo>
                <a:lnTo>
                  <a:pt x="1891" y="1918"/>
                </a:lnTo>
                <a:lnTo>
                  <a:pt x="1892" y="1920"/>
                </a:lnTo>
                <a:lnTo>
                  <a:pt x="1894" y="1918"/>
                </a:lnTo>
                <a:lnTo>
                  <a:pt x="1894" y="1920"/>
                </a:lnTo>
                <a:lnTo>
                  <a:pt x="1895" y="1921"/>
                </a:lnTo>
                <a:lnTo>
                  <a:pt x="1895" y="1922"/>
                </a:lnTo>
                <a:lnTo>
                  <a:pt x="1895" y="1924"/>
                </a:lnTo>
                <a:lnTo>
                  <a:pt x="1897" y="1924"/>
                </a:lnTo>
                <a:lnTo>
                  <a:pt x="1897" y="1925"/>
                </a:lnTo>
                <a:lnTo>
                  <a:pt x="1898" y="1925"/>
                </a:lnTo>
                <a:lnTo>
                  <a:pt x="1898" y="1926"/>
                </a:lnTo>
                <a:lnTo>
                  <a:pt x="1899" y="1926"/>
                </a:lnTo>
                <a:lnTo>
                  <a:pt x="1901" y="1928"/>
                </a:lnTo>
                <a:lnTo>
                  <a:pt x="1902" y="1928"/>
                </a:lnTo>
                <a:lnTo>
                  <a:pt x="1906" y="1925"/>
                </a:lnTo>
                <a:lnTo>
                  <a:pt x="1907" y="1926"/>
                </a:lnTo>
                <a:lnTo>
                  <a:pt x="1906" y="1929"/>
                </a:lnTo>
                <a:lnTo>
                  <a:pt x="1905" y="1930"/>
                </a:lnTo>
                <a:lnTo>
                  <a:pt x="1907" y="1933"/>
                </a:lnTo>
                <a:lnTo>
                  <a:pt x="1909" y="1935"/>
                </a:lnTo>
                <a:lnTo>
                  <a:pt x="1909" y="1935"/>
                </a:lnTo>
                <a:lnTo>
                  <a:pt x="1910" y="1935"/>
                </a:lnTo>
                <a:lnTo>
                  <a:pt x="1911" y="1935"/>
                </a:lnTo>
                <a:lnTo>
                  <a:pt x="1911" y="1933"/>
                </a:lnTo>
                <a:lnTo>
                  <a:pt x="1913" y="1933"/>
                </a:lnTo>
                <a:lnTo>
                  <a:pt x="1913" y="1929"/>
                </a:lnTo>
                <a:lnTo>
                  <a:pt x="1911" y="1929"/>
                </a:lnTo>
                <a:lnTo>
                  <a:pt x="1910" y="1929"/>
                </a:lnTo>
                <a:lnTo>
                  <a:pt x="1909" y="1929"/>
                </a:lnTo>
                <a:lnTo>
                  <a:pt x="1909" y="1928"/>
                </a:lnTo>
                <a:lnTo>
                  <a:pt x="1909" y="1926"/>
                </a:lnTo>
                <a:lnTo>
                  <a:pt x="1911" y="1922"/>
                </a:lnTo>
                <a:lnTo>
                  <a:pt x="1916" y="1926"/>
                </a:lnTo>
                <a:lnTo>
                  <a:pt x="1917" y="1926"/>
                </a:lnTo>
                <a:lnTo>
                  <a:pt x="1917" y="1928"/>
                </a:lnTo>
                <a:lnTo>
                  <a:pt x="1916" y="1928"/>
                </a:lnTo>
                <a:lnTo>
                  <a:pt x="1914" y="1928"/>
                </a:lnTo>
                <a:lnTo>
                  <a:pt x="1914" y="1929"/>
                </a:lnTo>
                <a:lnTo>
                  <a:pt x="1917" y="1933"/>
                </a:lnTo>
                <a:lnTo>
                  <a:pt x="1918" y="1933"/>
                </a:lnTo>
                <a:lnTo>
                  <a:pt x="1920" y="1933"/>
                </a:lnTo>
                <a:lnTo>
                  <a:pt x="1921" y="1933"/>
                </a:lnTo>
                <a:lnTo>
                  <a:pt x="1921" y="1932"/>
                </a:lnTo>
                <a:lnTo>
                  <a:pt x="1922" y="1932"/>
                </a:lnTo>
                <a:lnTo>
                  <a:pt x="1924" y="1932"/>
                </a:lnTo>
                <a:lnTo>
                  <a:pt x="1924" y="1930"/>
                </a:lnTo>
                <a:lnTo>
                  <a:pt x="1925" y="1930"/>
                </a:lnTo>
                <a:lnTo>
                  <a:pt x="1926" y="1929"/>
                </a:lnTo>
                <a:lnTo>
                  <a:pt x="1928" y="1929"/>
                </a:lnTo>
                <a:lnTo>
                  <a:pt x="1929" y="1928"/>
                </a:lnTo>
                <a:lnTo>
                  <a:pt x="1929" y="1926"/>
                </a:lnTo>
                <a:lnTo>
                  <a:pt x="1929" y="1925"/>
                </a:lnTo>
                <a:lnTo>
                  <a:pt x="1928" y="1925"/>
                </a:lnTo>
                <a:lnTo>
                  <a:pt x="1928" y="1924"/>
                </a:lnTo>
                <a:lnTo>
                  <a:pt x="1926" y="1924"/>
                </a:lnTo>
                <a:lnTo>
                  <a:pt x="1926" y="1922"/>
                </a:lnTo>
                <a:lnTo>
                  <a:pt x="1925" y="1921"/>
                </a:lnTo>
                <a:lnTo>
                  <a:pt x="1925" y="1920"/>
                </a:lnTo>
                <a:lnTo>
                  <a:pt x="1920" y="1921"/>
                </a:lnTo>
                <a:lnTo>
                  <a:pt x="1920" y="1920"/>
                </a:lnTo>
                <a:lnTo>
                  <a:pt x="1918" y="1920"/>
                </a:lnTo>
                <a:lnTo>
                  <a:pt x="1918" y="1918"/>
                </a:lnTo>
                <a:lnTo>
                  <a:pt x="1925" y="1918"/>
                </a:lnTo>
                <a:lnTo>
                  <a:pt x="1925" y="1917"/>
                </a:lnTo>
                <a:lnTo>
                  <a:pt x="1925" y="1916"/>
                </a:lnTo>
                <a:lnTo>
                  <a:pt x="1917" y="1917"/>
                </a:lnTo>
                <a:lnTo>
                  <a:pt x="1916" y="1918"/>
                </a:lnTo>
                <a:lnTo>
                  <a:pt x="1916" y="1916"/>
                </a:lnTo>
                <a:lnTo>
                  <a:pt x="1916" y="1914"/>
                </a:lnTo>
                <a:lnTo>
                  <a:pt x="1914" y="1914"/>
                </a:lnTo>
                <a:lnTo>
                  <a:pt x="1914" y="1913"/>
                </a:lnTo>
                <a:lnTo>
                  <a:pt x="1916" y="1913"/>
                </a:lnTo>
                <a:lnTo>
                  <a:pt x="1924" y="1913"/>
                </a:lnTo>
                <a:lnTo>
                  <a:pt x="1924" y="1911"/>
                </a:lnTo>
                <a:lnTo>
                  <a:pt x="1924" y="1910"/>
                </a:lnTo>
                <a:lnTo>
                  <a:pt x="1917" y="1910"/>
                </a:lnTo>
                <a:lnTo>
                  <a:pt x="1916" y="1910"/>
                </a:lnTo>
                <a:lnTo>
                  <a:pt x="1914" y="1910"/>
                </a:lnTo>
                <a:lnTo>
                  <a:pt x="1914" y="1911"/>
                </a:lnTo>
                <a:lnTo>
                  <a:pt x="1914" y="1913"/>
                </a:lnTo>
                <a:lnTo>
                  <a:pt x="1910" y="1913"/>
                </a:lnTo>
                <a:lnTo>
                  <a:pt x="1909" y="1911"/>
                </a:lnTo>
                <a:lnTo>
                  <a:pt x="1909" y="1910"/>
                </a:lnTo>
                <a:lnTo>
                  <a:pt x="1910" y="1909"/>
                </a:lnTo>
                <a:lnTo>
                  <a:pt x="1911" y="1910"/>
                </a:lnTo>
                <a:lnTo>
                  <a:pt x="1913" y="1910"/>
                </a:lnTo>
                <a:lnTo>
                  <a:pt x="1913" y="1907"/>
                </a:lnTo>
                <a:lnTo>
                  <a:pt x="1913" y="1906"/>
                </a:lnTo>
                <a:lnTo>
                  <a:pt x="1914" y="1906"/>
                </a:lnTo>
                <a:lnTo>
                  <a:pt x="1916" y="1906"/>
                </a:lnTo>
                <a:lnTo>
                  <a:pt x="1916" y="1907"/>
                </a:lnTo>
                <a:lnTo>
                  <a:pt x="1917" y="1907"/>
                </a:lnTo>
                <a:lnTo>
                  <a:pt x="1917" y="1905"/>
                </a:lnTo>
                <a:lnTo>
                  <a:pt x="1916" y="1905"/>
                </a:lnTo>
                <a:lnTo>
                  <a:pt x="1917" y="1902"/>
                </a:lnTo>
                <a:lnTo>
                  <a:pt x="1918" y="1903"/>
                </a:lnTo>
                <a:lnTo>
                  <a:pt x="1924" y="1903"/>
                </a:lnTo>
                <a:lnTo>
                  <a:pt x="1924" y="1902"/>
                </a:lnTo>
                <a:lnTo>
                  <a:pt x="1924" y="1901"/>
                </a:lnTo>
                <a:lnTo>
                  <a:pt x="1924" y="1899"/>
                </a:lnTo>
                <a:lnTo>
                  <a:pt x="1924" y="1898"/>
                </a:lnTo>
                <a:lnTo>
                  <a:pt x="1925" y="1898"/>
                </a:lnTo>
                <a:lnTo>
                  <a:pt x="1925" y="1896"/>
                </a:lnTo>
                <a:lnTo>
                  <a:pt x="1924" y="1896"/>
                </a:lnTo>
                <a:lnTo>
                  <a:pt x="1920" y="1895"/>
                </a:lnTo>
                <a:lnTo>
                  <a:pt x="1920" y="1894"/>
                </a:lnTo>
                <a:lnTo>
                  <a:pt x="1920" y="1891"/>
                </a:lnTo>
                <a:lnTo>
                  <a:pt x="1925" y="1892"/>
                </a:lnTo>
                <a:lnTo>
                  <a:pt x="1926" y="1891"/>
                </a:lnTo>
                <a:lnTo>
                  <a:pt x="1926" y="1890"/>
                </a:lnTo>
                <a:lnTo>
                  <a:pt x="1926" y="1888"/>
                </a:lnTo>
                <a:lnTo>
                  <a:pt x="1926" y="1887"/>
                </a:lnTo>
                <a:lnTo>
                  <a:pt x="1921" y="1887"/>
                </a:lnTo>
                <a:lnTo>
                  <a:pt x="1921" y="1886"/>
                </a:lnTo>
                <a:lnTo>
                  <a:pt x="1926" y="1886"/>
                </a:lnTo>
                <a:lnTo>
                  <a:pt x="1928" y="1886"/>
                </a:lnTo>
                <a:lnTo>
                  <a:pt x="1928" y="1884"/>
                </a:lnTo>
                <a:lnTo>
                  <a:pt x="1928" y="1883"/>
                </a:lnTo>
                <a:lnTo>
                  <a:pt x="1929" y="1883"/>
                </a:lnTo>
                <a:lnTo>
                  <a:pt x="1929" y="1882"/>
                </a:lnTo>
                <a:lnTo>
                  <a:pt x="1930" y="1880"/>
                </a:lnTo>
                <a:lnTo>
                  <a:pt x="1932" y="1879"/>
                </a:lnTo>
                <a:lnTo>
                  <a:pt x="1932" y="1877"/>
                </a:lnTo>
                <a:lnTo>
                  <a:pt x="1933" y="1877"/>
                </a:lnTo>
                <a:lnTo>
                  <a:pt x="1933" y="1876"/>
                </a:lnTo>
                <a:lnTo>
                  <a:pt x="1935" y="1876"/>
                </a:lnTo>
                <a:lnTo>
                  <a:pt x="1935" y="1875"/>
                </a:lnTo>
                <a:lnTo>
                  <a:pt x="1936" y="1875"/>
                </a:lnTo>
                <a:lnTo>
                  <a:pt x="1937" y="1875"/>
                </a:lnTo>
                <a:lnTo>
                  <a:pt x="1939" y="1875"/>
                </a:lnTo>
                <a:lnTo>
                  <a:pt x="1940" y="1875"/>
                </a:lnTo>
                <a:lnTo>
                  <a:pt x="1940" y="1876"/>
                </a:lnTo>
                <a:lnTo>
                  <a:pt x="1940" y="1877"/>
                </a:lnTo>
                <a:lnTo>
                  <a:pt x="1941" y="1877"/>
                </a:lnTo>
                <a:lnTo>
                  <a:pt x="1941" y="1877"/>
                </a:lnTo>
                <a:lnTo>
                  <a:pt x="1943" y="1876"/>
                </a:lnTo>
                <a:lnTo>
                  <a:pt x="1943" y="1875"/>
                </a:lnTo>
                <a:lnTo>
                  <a:pt x="1943" y="1873"/>
                </a:lnTo>
                <a:lnTo>
                  <a:pt x="1943" y="1872"/>
                </a:lnTo>
                <a:lnTo>
                  <a:pt x="1944" y="1872"/>
                </a:lnTo>
                <a:lnTo>
                  <a:pt x="1944" y="1871"/>
                </a:lnTo>
                <a:lnTo>
                  <a:pt x="1943" y="1871"/>
                </a:lnTo>
                <a:lnTo>
                  <a:pt x="1943" y="1869"/>
                </a:lnTo>
                <a:lnTo>
                  <a:pt x="1941" y="1869"/>
                </a:lnTo>
                <a:lnTo>
                  <a:pt x="1941" y="1869"/>
                </a:lnTo>
                <a:lnTo>
                  <a:pt x="1941" y="1871"/>
                </a:lnTo>
                <a:lnTo>
                  <a:pt x="1940" y="1871"/>
                </a:lnTo>
                <a:lnTo>
                  <a:pt x="1939" y="1871"/>
                </a:lnTo>
                <a:lnTo>
                  <a:pt x="1939" y="1869"/>
                </a:lnTo>
                <a:lnTo>
                  <a:pt x="1939" y="1868"/>
                </a:lnTo>
                <a:lnTo>
                  <a:pt x="1937" y="1867"/>
                </a:lnTo>
                <a:lnTo>
                  <a:pt x="1936" y="1867"/>
                </a:lnTo>
                <a:lnTo>
                  <a:pt x="1936" y="1865"/>
                </a:lnTo>
                <a:lnTo>
                  <a:pt x="1935" y="1865"/>
                </a:lnTo>
                <a:lnTo>
                  <a:pt x="1935" y="1867"/>
                </a:lnTo>
                <a:lnTo>
                  <a:pt x="1935" y="1868"/>
                </a:lnTo>
                <a:lnTo>
                  <a:pt x="1935" y="1869"/>
                </a:lnTo>
                <a:lnTo>
                  <a:pt x="1936" y="1869"/>
                </a:lnTo>
                <a:lnTo>
                  <a:pt x="1937" y="1869"/>
                </a:lnTo>
                <a:lnTo>
                  <a:pt x="1937" y="1871"/>
                </a:lnTo>
                <a:lnTo>
                  <a:pt x="1937" y="1872"/>
                </a:lnTo>
                <a:lnTo>
                  <a:pt x="1937" y="1873"/>
                </a:lnTo>
                <a:lnTo>
                  <a:pt x="1936" y="1873"/>
                </a:lnTo>
                <a:lnTo>
                  <a:pt x="1935" y="1873"/>
                </a:lnTo>
                <a:lnTo>
                  <a:pt x="1933" y="1873"/>
                </a:lnTo>
                <a:lnTo>
                  <a:pt x="1932" y="1873"/>
                </a:lnTo>
                <a:lnTo>
                  <a:pt x="1930" y="1873"/>
                </a:lnTo>
                <a:lnTo>
                  <a:pt x="1930" y="1872"/>
                </a:lnTo>
                <a:lnTo>
                  <a:pt x="1932" y="1869"/>
                </a:lnTo>
                <a:lnTo>
                  <a:pt x="1930" y="1869"/>
                </a:lnTo>
                <a:lnTo>
                  <a:pt x="1929" y="1869"/>
                </a:lnTo>
                <a:lnTo>
                  <a:pt x="1929" y="1868"/>
                </a:lnTo>
                <a:lnTo>
                  <a:pt x="1929" y="1867"/>
                </a:lnTo>
                <a:lnTo>
                  <a:pt x="1930" y="1867"/>
                </a:lnTo>
                <a:lnTo>
                  <a:pt x="1930" y="1865"/>
                </a:lnTo>
                <a:lnTo>
                  <a:pt x="1929" y="1864"/>
                </a:lnTo>
                <a:lnTo>
                  <a:pt x="1928" y="1862"/>
                </a:lnTo>
                <a:lnTo>
                  <a:pt x="1926" y="1862"/>
                </a:lnTo>
                <a:lnTo>
                  <a:pt x="1925" y="1862"/>
                </a:lnTo>
                <a:lnTo>
                  <a:pt x="1924" y="1862"/>
                </a:lnTo>
                <a:lnTo>
                  <a:pt x="1922" y="1862"/>
                </a:lnTo>
                <a:lnTo>
                  <a:pt x="1922" y="1864"/>
                </a:lnTo>
                <a:lnTo>
                  <a:pt x="1921" y="1864"/>
                </a:lnTo>
                <a:lnTo>
                  <a:pt x="1920" y="1864"/>
                </a:lnTo>
                <a:lnTo>
                  <a:pt x="1920" y="1865"/>
                </a:lnTo>
                <a:lnTo>
                  <a:pt x="1918" y="1865"/>
                </a:lnTo>
                <a:lnTo>
                  <a:pt x="1917" y="1865"/>
                </a:lnTo>
                <a:lnTo>
                  <a:pt x="1917" y="1867"/>
                </a:lnTo>
                <a:lnTo>
                  <a:pt x="1916" y="1867"/>
                </a:lnTo>
                <a:lnTo>
                  <a:pt x="1916" y="1868"/>
                </a:lnTo>
                <a:lnTo>
                  <a:pt x="1914" y="1868"/>
                </a:lnTo>
                <a:lnTo>
                  <a:pt x="1913" y="1868"/>
                </a:lnTo>
                <a:lnTo>
                  <a:pt x="1911" y="1868"/>
                </a:lnTo>
                <a:lnTo>
                  <a:pt x="1910" y="1868"/>
                </a:lnTo>
                <a:lnTo>
                  <a:pt x="1910" y="1869"/>
                </a:lnTo>
                <a:lnTo>
                  <a:pt x="1909" y="1869"/>
                </a:lnTo>
                <a:lnTo>
                  <a:pt x="1909" y="1869"/>
                </a:lnTo>
                <a:lnTo>
                  <a:pt x="1907" y="1869"/>
                </a:lnTo>
                <a:lnTo>
                  <a:pt x="1906" y="1869"/>
                </a:lnTo>
                <a:lnTo>
                  <a:pt x="1907" y="1875"/>
                </a:lnTo>
                <a:lnTo>
                  <a:pt x="1907" y="1876"/>
                </a:lnTo>
                <a:lnTo>
                  <a:pt x="1906" y="1876"/>
                </a:lnTo>
                <a:lnTo>
                  <a:pt x="1905" y="1875"/>
                </a:lnTo>
                <a:lnTo>
                  <a:pt x="1905" y="1869"/>
                </a:lnTo>
                <a:lnTo>
                  <a:pt x="1905" y="1868"/>
                </a:lnTo>
                <a:lnTo>
                  <a:pt x="1906" y="1868"/>
                </a:lnTo>
                <a:lnTo>
                  <a:pt x="1907" y="1868"/>
                </a:lnTo>
                <a:lnTo>
                  <a:pt x="1905" y="1865"/>
                </a:lnTo>
                <a:lnTo>
                  <a:pt x="1903" y="1864"/>
                </a:lnTo>
                <a:lnTo>
                  <a:pt x="1901" y="1865"/>
                </a:lnTo>
                <a:lnTo>
                  <a:pt x="1898" y="1862"/>
                </a:lnTo>
                <a:lnTo>
                  <a:pt x="1898" y="1864"/>
                </a:lnTo>
                <a:lnTo>
                  <a:pt x="1897" y="1862"/>
                </a:lnTo>
                <a:lnTo>
                  <a:pt x="1895" y="1861"/>
                </a:lnTo>
                <a:lnTo>
                  <a:pt x="1894" y="1860"/>
                </a:lnTo>
                <a:lnTo>
                  <a:pt x="1892" y="1861"/>
                </a:lnTo>
                <a:lnTo>
                  <a:pt x="1891" y="1861"/>
                </a:lnTo>
                <a:lnTo>
                  <a:pt x="1890" y="1862"/>
                </a:lnTo>
                <a:lnTo>
                  <a:pt x="1890" y="1861"/>
                </a:lnTo>
                <a:lnTo>
                  <a:pt x="1890" y="1860"/>
                </a:lnTo>
                <a:lnTo>
                  <a:pt x="1888" y="1858"/>
                </a:lnTo>
                <a:lnTo>
                  <a:pt x="1888" y="1857"/>
                </a:lnTo>
                <a:lnTo>
                  <a:pt x="1888" y="1856"/>
                </a:lnTo>
                <a:lnTo>
                  <a:pt x="1891" y="1856"/>
                </a:lnTo>
                <a:lnTo>
                  <a:pt x="1894" y="1856"/>
                </a:lnTo>
                <a:lnTo>
                  <a:pt x="1894" y="1858"/>
                </a:lnTo>
                <a:lnTo>
                  <a:pt x="1895" y="1857"/>
                </a:lnTo>
                <a:lnTo>
                  <a:pt x="1898" y="1856"/>
                </a:lnTo>
                <a:lnTo>
                  <a:pt x="1899" y="1856"/>
                </a:lnTo>
                <a:lnTo>
                  <a:pt x="1903" y="1856"/>
                </a:lnTo>
                <a:lnTo>
                  <a:pt x="1903" y="1857"/>
                </a:lnTo>
                <a:lnTo>
                  <a:pt x="1907" y="1856"/>
                </a:lnTo>
                <a:lnTo>
                  <a:pt x="1909" y="1854"/>
                </a:lnTo>
                <a:lnTo>
                  <a:pt x="1909" y="1854"/>
                </a:lnTo>
                <a:lnTo>
                  <a:pt x="1909" y="1856"/>
                </a:lnTo>
                <a:lnTo>
                  <a:pt x="1909" y="1856"/>
                </a:lnTo>
                <a:lnTo>
                  <a:pt x="1909" y="1857"/>
                </a:lnTo>
                <a:lnTo>
                  <a:pt x="1907" y="1857"/>
                </a:lnTo>
                <a:lnTo>
                  <a:pt x="1906" y="1857"/>
                </a:lnTo>
                <a:lnTo>
                  <a:pt x="1906" y="1858"/>
                </a:lnTo>
                <a:lnTo>
                  <a:pt x="1905" y="1858"/>
                </a:lnTo>
                <a:lnTo>
                  <a:pt x="1903" y="1858"/>
                </a:lnTo>
                <a:lnTo>
                  <a:pt x="1903" y="1860"/>
                </a:lnTo>
                <a:lnTo>
                  <a:pt x="1902" y="1860"/>
                </a:lnTo>
                <a:lnTo>
                  <a:pt x="1903" y="1861"/>
                </a:lnTo>
                <a:lnTo>
                  <a:pt x="1909" y="1865"/>
                </a:lnTo>
                <a:lnTo>
                  <a:pt x="1909" y="1867"/>
                </a:lnTo>
                <a:lnTo>
                  <a:pt x="1910" y="1867"/>
                </a:lnTo>
                <a:lnTo>
                  <a:pt x="1911" y="1867"/>
                </a:lnTo>
                <a:lnTo>
                  <a:pt x="1913" y="1867"/>
                </a:lnTo>
                <a:lnTo>
                  <a:pt x="1913" y="1865"/>
                </a:lnTo>
                <a:lnTo>
                  <a:pt x="1914" y="1865"/>
                </a:lnTo>
                <a:lnTo>
                  <a:pt x="1916" y="1864"/>
                </a:lnTo>
                <a:lnTo>
                  <a:pt x="1916" y="1862"/>
                </a:lnTo>
                <a:lnTo>
                  <a:pt x="1916" y="1861"/>
                </a:lnTo>
                <a:lnTo>
                  <a:pt x="1914" y="1861"/>
                </a:lnTo>
                <a:lnTo>
                  <a:pt x="1913" y="1861"/>
                </a:lnTo>
                <a:lnTo>
                  <a:pt x="1913" y="1860"/>
                </a:lnTo>
                <a:lnTo>
                  <a:pt x="1914" y="1860"/>
                </a:lnTo>
                <a:lnTo>
                  <a:pt x="1916" y="1860"/>
                </a:lnTo>
                <a:lnTo>
                  <a:pt x="1917" y="1861"/>
                </a:lnTo>
                <a:lnTo>
                  <a:pt x="1918" y="1861"/>
                </a:lnTo>
                <a:lnTo>
                  <a:pt x="1920" y="1861"/>
                </a:lnTo>
                <a:lnTo>
                  <a:pt x="1921" y="1861"/>
                </a:lnTo>
                <a:lnTo>
                  <a:pt x="1921" y="1860"/>
                </a:lnTo>
                <a:lnTo>
                  <a:pt x="1922" y="1860"/>
                </a:lnTo>
                <a:lnTo>
                  <a:pt x="1924" y="1860"/>
                </a:lnTo>
                <a:lnTo>
                  <a:pt x="1925" y="1858"/>
                </a:lnTo>
                <a:lnTo>
                  <a:pt x="1926" y="1858"/>
                </a:lnTo>
                <a:lnTo>
                  <a:pt x="1928" y="1858"/>
                </a:lnTo>
                <a:lnTo>
                  <a:pt x="1929" y="1858"/>
                </a:lnTo>
                <a:lnTo>
                  <a:pt x="1944" y="1868"/>
                </a:lnTo>
                <a:lnTo>
                  <a:pt x="1947" y="1867"/>
                </a:lnTo>
                <a:lnTo>
                  <a:pt x="1979" y="1837"/>
                </a:lnTo>
                <a:lnTo>
                  <a:pt x="1984" y="1834"/>
                </a:lnTo>
                <a:lnTo>
                  <a:pt x="1984" y="1835"/>
                </a:lnTo>
                <a:lnTo>
                  <a:pt x="1984" y="1837"/>
                </a:lnTo>
                <a:lnTo>
                  <a:pt x="1982" y="1837"/>
                </a:lnTo>
                <a:lnTo>
                  <a:pt x="1982" y="1838"/>
                </a:lnTo>
                <a:lnTo>
                  <a:pt x="1981" y="1838"/>
                </a:lnTo>
                <a:lnTo>
                  <a:pt x="1981" y="1839"/>
                </a:lnTo>
                <a:lnTo>
                  <a:pt x="1979" y="1839"/>
                </a:lnTo>
                <a:lnTo>
                  <a:pt x="1978" y="1841"/>
                </a:lnTo>
                <a:lnTo>
                  <a:pt x="1977" y="1842"/>
                </a:lnTo>
                <a:lnTo>
                  <a:pt x="1977" y="1843"/>
                </a:lnTo>
                <a:lnTo>
                  <a:pt x="1977" y="1845"/>
                </a:lnTo>
                <a:lnTo>
                  <a:pt x="1977" y="1846"/>
                </a:lnTo>
                <a:lnTo>
                  <a:pt x="1977" y="1848"/>
                </a:lnTo>
                <a:lnTo>
                  <a:pt x="1975" y="1848"/>
                </a:lnTo>
                <a:lnTo>
                  <a:pt x="1975" y="1849"/>
                </a:lnTo>
                <a:lnTo>
                  <a:pt x="1977" y="1849"/>
                </a:lnTo>
                <a:lnTo>
                  <a:pt x="1977" y="1850"/>
                </a:lnTo>
                <a:lnTo>
                  <a:pt x="1978" y="1852"/>
                </a:lnTo>
                <a:lnTo>
                  <a:pt x="1978" y="1852"/>
                </a:lnTo>
                <a:lnTo>
                  <a:pt x="1979" y="1852"/>
                </a:lnTo>
                <a:lnTo>
                  <a:pt x="1979" y="1853"/>
                </a:lnTo>
                <a:lnTo>
                  <a:pt x="1981" y="1853"/>
                </a:lnTo>
                <a:lnTo>
                  <a:pt x="1982" y="1853"/>
                </a:lnTo>
                <a:lnTo>
                  <a:pt x="1984" y="1854"/>
                </a:lnTo>
                <a:lnTo>
                  <a:pt x="1985" y="1854"/>
                </a:lnTo>
                <a:lnTo>
                  <a:pt x="1986" y="1856"/>
                </a:lnTo>
                <a:lnTo>
                  <a:pt x="1986" y="1857"/>
                </a:lnTo>
                <a:lnTo>
                  <a:pt x="1988" y="1858"/>
                </a:lnTo>
                <a:lnTo>
                  <a:pt x="1988" y="1860"/>
                </a:lnTo>
                <a:lnTo>
                  <a:pt x="1989" y="1860"/>
                </a:lnTo>
                <a:lnTo>
                  <a:pt x="1989" y="1861"/>
                </a:lnTo>
                <a:lnTo>
                  <a:pt x="1990" y="1861"/>
                </a:lnTo>
                <a:lnTo>
                  <a:pt x="1992" y="1862"/>
                </a:lnTo>
                <a:lnTo>
                  <a:pt x="1993" y="1862"/>
                </a:lnTo>
                <a:lnTo>
                  <a:pt x="1994" y="1862"/>
                </a:lnTo>
                <a:lnTo>
                  <a:pt x="1996" y="1862"/>
                </a:lnTo>
                <a:lnTo>
                  <a:pt x="1997" y="1862"/>
                </a:lnTo>
                <a:lnTo>
                  <a:pt x="1998" y="1862"/>
                </a:lnTo>
                <a:lnTo>
                  <a:pt x="2000" y="1862"/>
                </a:lnTo>
                <a:lnTo>
                  <a:pt x="2001" y="1861"/>
                </a:lnTo>
                <a:lnTo>
                  <a:pt x="2003" y="1861"/>
                </a:lnTo>
                <a:lnTo>
                  <a:pt x="2004" y="1861"/>
                </a:lnTo>
                <a:lnTo>
                  <a:pt x="2005" y="1861"/>
                </a:lnTo>
                <a:lnTo>
                  <a:pt x="2007" y="1860"/>
                </a:lnTo>
                <a:lnTo>
                  <a:pt x="2007" y="1860"/>
                </a:lnTo>
                <a:lnTo>
                  <a:pt x="2007" y="1858"/>
                </a:lnTo>
                <a:lnTo>
                  <a:pt x="2008" y="1858"/>
                </a:lnTo>
                <a:lnTo>
                  <a:pt x="2008" y="1857"/>
                </a:lnTo>
                <a:lnTo>
                  <a:pt x="2008" y="1856"/>
                </a:lnTo>
                <a:lnTo>
                  <a:pt x="2011" y="1853"/>
                </a:lnTo>
                <a:lnTo>
                  <a:pt x="2011" y="1852"/>
                </a:lnTo>
                <a:lnTo>
                  <a:pt x="2011" y="1852"/>
                </a:lnTo>
                <a:lnTo>
                  <a:pt x="2011" y="1850"/>
                </a:lnTo>
                <a:lnTo>
                  <a:pt x="2011" y="1849"/>
                </a:lnTo>
                <a:lnTo>
                  <a:pt x="2011" y="1848"/>
                </a:lnTo>
                <a:lnTo>
                  <a:pt x="2009" y="1846"/>
                </a:lnTo>
                <a:lnTo>
                  <a:pt x="2008" y="1845"/>
                </a:lnTo>
                <a:lnTo>
                  <a:pt x="2008" y="1843"/>
                </a:lnTo>
                <a:lnTo>
                  <a:pt x="2008" y="1842"/>
                </a:lnTo>
                <a:lnTo>
                  <a:pt x="2008" y="1841"/>
                </a:lnTo>
                <a:lnTo>
                  <a:pt x="2008" y="1839"/>
                </a:lnTo>
                <a:lnTo>
                  <a:pt x="2007" y="1838"/>
                </a:lnTo>
                <a:lnTo>
                  <a:pt x="2007" y="1837"/>
                </a:lnTo>
                <a:lnTo>
                  <a:pt x="2007" y="1835"/>
                </a:lnTo>
                <a:lnTo>
                  <a:pt x="2007" y="1834"/>
                </a:lnTo>
                <a:lnTo>
                  <a:pt x="2007" y="1833"/>
                </a:lnTo>
                <a:lnTo>
                  <a:pt x="2008" y="1833"/>
                </a:lnTo>
                <a:lnTo>
                  <a:pt x="2008" y="1831"/>
                </a:lnTo>
                <a:lnTo>
                  <a:pt x="2009" y="1831"/>
                </a:lnTo>
                <a:lnTo>
                  <a:pt x="2009" y="1830"/>
                </a:lnTo>
                <a:lnTo>
                  <a:pt x="2011" y="1830"/>
                </a:lnTo>
                <a:lnTo>
                  <a:pt x="2011" y="1828"/>
                </a:lnTo>
                <a:lnTo>
                  <a:pt x="2012" y="1828"/>
                </a:lnTo>
                <a:lnTo>
                  <a:pt x="2012" y="1827"/>
                </a:lnTo>
                <a:lnTo>
                  <a:pt x="2013" y="1827"/>
                </a:lnTo>
                <a:lnTo>
                  <a:pt x="2013" y="1826"/>
                </a:lnTo>
                <a:lnTo>
                  <a:pt x="2015" y="1826"/>
                </a:lnTo>
                <a:lnTo>
                  <a:pt x="2015" y="1824"/>
                </a:lnTo>
                <a:lnTo>
                  <a:pt x="2016" y="1824"/>
                </a:lnTo>
                <a:lnTo>
                  <a:pt x="2016" y="1823"/>
                </a:lnTo>
                <a:lnTo>
                  <a:pt x="2017" y="1823"/>
                </a:lnTo>
                <a:lnTo>
                  <a:pt x="2017" y="1822"/>
                </a:lnTo>
                <a:lnTo>
                  <a:pt x="2019" y="1822"/>
                </a:lnTo>
                <a:lnTo>
                  <a:pt x="2019" y="1820"/>
                </a:lnTo>
                <a:lnTo>
                  <a:pt x="2020" y="1820"/>
                </a:lnTo>
                <a:lnTo>
                  <a:pt x="2020" y="1819"/>
                </a:lnTo>
                <a:lnTo>
                  <a:pt x="2022" y="1819"/>
                </a:lnTo>
                <a:lnTo>
                  <a:pt x="2023" y="1819"/>
                </a:lnTo>
                <a:lnTo>
                  <a:pt x="2023" y="1819"/>
                </a:lnTo>
                <a:lnTo>
                  <a:pt x="2024" y="1819"/>
                </a:lnTo>
                <a:lnTo>
                  <a:pt x="2026" y="1818"/>
                </a:lnTo>
                <a:lnTo>
                  <a:pt x="2027" y="1818"/>
                </a:lnTo>
                <a:lnTo>
                  <a:pt x="2028" y="1818"/>
                </a:lnTo>
                <a:lnTo>
                  <a:pt x="2030" y="1818"/>
                </a:lnTo>
                <a:lnTo>
                  <a:pt x="2031" y="1818"/>
                </a:lnTo>
                <a:lnTo>
                  <a:pt x="2032" y="1818"/>
                </a:lnTo>
                <a:lnTo>
                  <a:pt x="2034" y="1818"/>
                </a:lnTo>
                <a:lnTo>
                  <a:pt x="2035" y="1818"/>
                </a:lnTo>
                <a:lnTo>
                  <a:pt x="2037" y="1818"/>
                </a:lnTo>
                <a:lnTo>
                  <a:pt x="2038" y="1818"/>
                </a:lnTo>
                <a:lnTo>
                  <a:pt x="2039" y="1818"/>
                </a:lnTo>
                <a:lnTo>
                  <a:pt x="2039" y="1818"/>
                </a:lnTo>
                <a:lnTo>
                  <a:pt x="2041" y="1819"/>
                </a:lnTo>
                <a:lnTo>
                  <a:pt x="2042" y="1819"/>
                </a:lnTo>
                <a:lnTo>
                  <a:pt x="2043" y="1819"/>
                </a:lnTo>
                <a:lnTo>
                  <a:pt x="2045" y="1819"/>
                </a:lnTo>
                <a:lnTo>
                  <a:pt x="2046" y="1819"/>
                </a:lnTo>
                <a:lnTo>
                  <a:pt x="2047" y="1819"/>
                </a:lnTo>
                <a:lnTo>
                  <a:pt x="2047" y="1818"/>
                </a:lnTo>
                <a:lnTo>
                  <a:pt x="2049" y="1818"/>
                </a:lnTo>
                <a:lnTo>
                  <a:pt x="2050" y="1818"/>
                </a:lnTo>
                <a:lnTo>
                  <a:pt x="2051" y="1816"/>
                </a:lnTo>
                <a:lnTo>
                  <a:pt x="2053" y="1816"/>
                </a:lnTo>
                <a:lnTo>
                  <a:pt x="2054" y="1815"/>
                </a:lnTo>
                <a:lnTo>
                  <a:pt x="2056" y="1815"/>
                </a:lnTo>
                <a:lnTo>
                  <a:pt x="2057" y="1815"/>
                </a:lnTo>
                <a:lnTo>
                  <a:pt x="2058" y="1815"/>
                </a:lnTo>
                <a:lnTo>
                  <a:pt x="2060" y="1815"/>
                </a:lnTo>
                <a:lnTo>
                  <a:pt x="2061" y="1815"/>
                </a:lnTo>
                <a:lnTo>
                  <a:pt x="2062" y="1815"/>
                </a:lnTo>
                <a:lnTo>
                  <a:pt x="2064" y="1814"/>
                </a:lnTo>
                <a:lnTo>
                  <a:pt x="2064" y="1815"/>
                </a:lnTo>
                <a:lnTo>
                  <a:pt x="2065" y="1815"/>
                </a:lnTo>
                <a:lnTo>
                  <a:pt x="2066" y="1815"/>
                </a:lnTo>
                <a:lnTo>
                  <a:pt x="2068" y="1815"/>
                </a:lnTo>
                <a:lnTo>
                  <a:pt x="2069" y="1815"/>
                </a:lnTo>
                <a:lnTo>
                  <a:pt x="2071" y="1815"/>
                </a:lnTo>
                <a:lnTo>
                  <a:pt x="2072" y="1816"/>
                </a:lnTo>
                <a:lnTo>
                  <a:pt x="2073" y="1816"/>
                </a:lnTo>
                <a:lnTo>
                  <a:pt x="2073" y="1816"/>
                </a:lnTo>
                <a:lnTo>
                  <a:pt x="2075" y="1816"/>
                </a:lnTo>
                <a:lnTo>
                  <a:pt x="2075" y="1818"/>
                </a:lnTo>
                <a:lnTo>
                  <a:pt x="2076" y="1818"/>
                </a:lnTo>
                <a:lnTo>
                  <a:pt x="2077" y="1818"/>
                </a:lnTo>
                <a:lnTo>
                  <a:pt x="2079" y="1819"/>
                </a:lnTo>
                <a:lnTo>
                  <a:pt x="2080" y="1819"/>
                </a:lnTo>
                <a:lnTo>
                  <a:pt x="2081" y="1819"/>
                </a:lnTo>
                <a:lnTo>
                  <a:pt x="2081" y="1819"/>
                </a:lnTo>
                <a:lnTo>
                  <a:pt x="2083" y="1819"/>
                </a:lnTo>
                <a:lnTo>
                  <a:pt x="2084" y="1819"/>
                </a:lnTo>
                <a:lnTo>
                  <a:pt x="2085" y="1820"/>
                </a:lnTo>
                <a:lnTo>
                  <a:pt x="2087" y="1820"/>
                </a:lnTo>
                <a:lnTo>
                  <a:pt x="2088" y="1820"/>
                </a:lnTo>
                <a:lnTo>
                  <a:pt x="2090" y="1820"/>
                </a:lnTo>
                <a:lnTo>
                  <a:pt x="2091" y="1822"/>
                </a:lnTo>
                <a:lnTo>
                  <a:pt x="2092" y="1822"/>
                </a:lnTo>
                <a:lnTo>
                  <a:pt x="2094" y="1822"/>
                </a:lnTo>
                <a:lnTo>
                  <a:pt x="2095" y="1822"/>
                </a:lnTo>
                <a:lnTo>
                  <a:pt x="2096" y="1823"/>
                </a:lnTo>
                <a:lnTo>
                  <a:pt x="2098" y="1823"/>
                </a:lnTo>
                <a:lnTo>
                  <a:pt x="2099" y="1823"/>
                </a:lnTo>
                <a:lnTo>
                  <a:pt x="2099" y="1824"/>
                </a:lnTo>
                <a:lnTo>
                  <a:pt x="2100" y="1824"/>
                </a:lnTo>
                <a:lnTo>
                  <a:pt x="2102" y="1824"/>
                </a:lnTo>
                <a:lnTo>
                  <a:pt x="2102" y="1823"/>
                </a:lnTo>
                <a:lnTo>
                  <a:pt x="2103" y="1823"/>
                </a:lnTo>
                <a:lnTo>
                  <a:pt x="2103" y="1822"/>
                </a:lnTo>
                <a:lnTo>
                  <a:pt x="2105" y="1822"/>
                </a:lnTo>
                <a:lnTo>
                  <a:pt x="2106" y="1823"/>
                </a:lnTo>
                <a:lnTo>
                  <a:pt x="2106" y="1823"/>
                </a:lnTo>
                <a:lnTo>
                  <a:pt x="2107" y="1824"/>
                </a:lnTo>
                <a:lnTo>
                  <a:pt x="2109" y="1824"/>
                </a:lnTo>
                <a:lnTo>
                  <a:pt x="2110" y="1824"/>
                </a:lnTo>
                <a:lnTo>
                  <a:pt x="2111" y="1824"/>
                </a:lnTo>
                <a:lnTo>
                  <a:pt x="2111" y="1826"/>
                </a:lnTo>
                <a:lnTo>
                  <a:pt x="2156" y="1880"/>
                </a:lnTo>
                <a:lnTo>
                  <a:pt x="2158" y="1880"/>
                </a:lnTo>
                <a:lnTo>
                  <a:pt x="2158" y="1882"/>
                </a:lnTo>
                <a:lnTo>
                  <a:pt x="2159" y="1882"/>
                </a:lnTo>
                <a:lnTo>
                  <a:pt x="2160" y="1883"/>
                </a:lnTo>
                <a:lnTo>
                  <a:pt x="2160" y="1884"/>
                </a:lnTo>
                <a:lnTo>
                  <a:pt x="2162" y="1884"/>
                </a:lnTo>
                <a:lnTo>
                  <a:pt x="2162" y="1886"/>
                </a:lnTo>
                <a:lnTo>
                  <a:pt x="2163" y="1886"/>
                </a:lnTo>
                <a:lnTo>
                  <a:pt x="2163" y="1886"/>
                </a:lnTo>
                <a:lnTo>
                  <a:pt x="2164" y="1886"/>
                </a:lnTo>
                <a:lnTo>
                  <a:pt x="2164" y="1887"/>
                </a:lnTo>
                <a:lnTo>
                  <a:pt x="2164" y="1888"/>
                </a:lnTo>
                <a:lnTo>
                  <a:pt x="2166" y="1888"/>
                </a:lnTo>
                <a:lnTo>
                  <a:pt x="2166" y="1890"/>
                </a:lnTo>
                <a:lnTo>
                  <a:pt x="2166" y="1891"/>
                </a:lnTo>
                <a:lnTo>
                  <a:pt x="2167" y="1892"/>
                </a:lnTo>
                <a:lnTo>
                  <a:pt x="2167" y="1894"/>
                </a:lnTo>
                <a:lnTo>
                  <a:pt x="2167" y="1895"/>
                </a:lnTo>
                <a:lnTo>
                  <a:pt x="2167" y="1896"/>
                </a:lnTo>
                <a:lnTo>
                  <a:pt x="2168" y="1896"/>
                </a:lnTo>
                <a:lnTo>
                  <a:pt x="2168" y="1898"/>
                </a:lnTo>
                <a:lnTo>
                  <a:pt x="2168" y="1899"/>
                </a:lnTo>
                <a:lnTo>
                  <a:pt x="2168" y="1901"/>
                </a:lnTo>
                <a:lnTo>
                  <a:pt x="2170" y="1902"/>
                </a:lnTo>
                <a:lnTo>
                  <a:pt x="2170" y="1903"/>
                </a:lnTo>
                <a:lnTo>
                  <a:pt x="2170" y="1905"/>
                </a:lnTo>
                <a:lnTo>
                  <a:pt x="2170" y="1906"/>
                </a:lnTo>
                <a:lnTo>
                  <a:pt x="2170" y="1907"/>
                </a:lnTo>
                <a:lnTo>
                  <a:pt x="2170" y="1909"/>
                </a:lnTo>
                <a:lnTo>
                  <a:pt x="2170" y="1910"/>
                </a:lnTo>
                <a:lnTo>
                  <a:pt x="2170" y="1911"/>
                </a:lnTo>
                <a:lnTo>
                  <a:pt x="2170" y="1913"/>
                </a:lnTo>
                <a:lnTo>
                  <a:pt x="2170" y="1914"/>
                </a:lnTo>
                <a:lnTo>
                  <a:pt x="2170" y="1916"/>
                </a:lnTo>
                <a:lnTo>
                  <a:pt x="2170" y="1917"/>
                </a:lnTo>
                <a:lnTo>
                  <a:pt x="2170" y="1918"/>
                </a:lnTo>
                <a:lnTo>
                  <a:pt x="2170" y="1918"/>
                </a:lnTo>
                <a:lnTo>
                  <a:pt x="2170" y="1920"/>
                </a:lnTo>
                <a:lnTo>
                  <a:pt x="2170" y="1921"/>
                </a:lnTo>
                <a:lnTo>
                  <a:pt x="2170" y="1922"/>
                </a:lnTo>
                <a:lnTo>
                  <a:pt x="2170" y="1924"/>
                </a:lnTo>
                <a:lnTo>
                  <a:pt x="2170" y="1925"/>
                </a:lnTo>
                <a:lnTo>
                  <a:pt x="2170" y="1926"/>
                </a:lnTo>
                <a:lnTo>
                  <a:pt x="2170" y="1928"/>
                </a:lnTo>
                <a:lnTo>
                  <a:pt x="2170" y="1929"/>
                </a:lnTo>
                <a:lnTo>
                  <a:pt x="2170" y="1930"/>
                </a:lnTo>
                <a:lnTo>
                  <a:pt x="2170" y="1932"/>
                </a:lnTo>
                <a:lnTo>
                  <a:pt x="2170" y="1933"/>
                </a:lnTo>
                <a:lnTo>
                  <a:pt x="2170" y="1935"/>
                </a:lnTo>
                <a:lnTo>
                  <a:pt x="2170" y="1936"/>
                </a:lnTo>
                <a:lnTo>
                  <a:pt x="2170" y="1937"/>
                </a:lnTo>
                <a:lnTo>
                  <a:pt x="2170" y="1939"/>
                </a:lnTo>
                <a:lnTo>
                  <a:pt x="2170" y="1940"/>
                </a:lnTo>
                <a:lnTo>
                  <a:pt x="2171" y="1941"/>
                </a:lnTo>
                <a:lnTo>
                  <a:pt x="2171" y="1943"/>
                </a:lnTo>
                <a:lnTo>
                  <a:pt x="2171" y="1944"/>
                </a:lnTo>
                <a:lnTo>
                  <a:pt x="2171" y="1945"/>
                </a:lnTo>
                <a:lnTo>
                  <a:pt x="2171" y="1947"/>
                </a:lnTo>
                <a:lnTo>
                  <a:pt x="2171" y="1948"/>
                </a:lnTo>
                <a:lnTo>
                  <a:pt x="2171" y="1950"/>
                </a:lnTo>
                <a:lnTo>
                  <a:pt x="2171" y="1951"/>
                </a:lnTo>
                <a:lnTo>
                  <a:pt x="2171" y="1951"/>
                </a:lnTo>
                <a:lnTo>
                  <a:pt x="2171" y="1952"/>
                </a:lnTo>
                <a:lnTo>
                  <a:pt x="2171" y="1955"/>
                </a:lnTo>
                <a:lnTo>
                  <a:pt x="2171" y="1959"/>
                </a:lnTo>
                <a:lnTo>
                  <a:pt x="2171" y="1962"/>
                </a:lnTo>
                <a:lnTo>
                  <a:pt x="2171" y="1964"/>
                </a:lnTo>
                <a:lnTo>
                  <a:pt x="2172" y="1970"/>
                </a:lnTo>
                <a:lnTo>
                  <a:pt x="2172" y="1971"/>
                </a:lnTo>
                <a:lnTo>
                  <a:pt x="2172" y="1974"/>
                </a:lnTo>
                <a:lnTo>
                  <a:pt x="2172" y="1975"/>
                </a:lnTo>
                <a:lnTo>
                  <a:pt x="2172" y="1977"/>
                </a:lnTo>
                <a:lnTo>
                  <a:pt x="2172" y="1978"/>
                </a:lnTo>
                <a:lnTo>
                  <a:pt x="2167" y="1986"/>
                </a:lnTo>
                <a:lnTo>
                  <a:pt x="2163" y="1993"/>
                </a:lnTo>
                <a:lnTo>
                  <a:pt x="2159" y="2000"/>
                </a:lnTo>
                <a:lnTo>
                  <a:pt x="2159" y="2001"/>
                </a:lnTo>
                <a:lnTo>
                  <a:pt x="2151" y="1998"/>
                </a:lnTo>
                <a:lnTo>
                  <a:pt x="2151" y="2000"/>
                </a:lnTo>
                <a:lnTo>
                  <a:pt x="2151" y="2001"/>
                </a:lnTo>
                <a:lnTo>
                  <a:pt x="2151" y="2003"/>
                </a:lnTo>
                <a:lnTo>
                  <a:pt x="2149" y="2003"/>
                </a:lnTo>
                <a:lnTo>
                  <a:pt x="2149" y="2004"/>
                </a:lnTo>
                <a:lnTo>
                  <a:pt x="2148" y="2004"/>
                </a:lnTo>
                <a:lnTo>
                  <a:pt x="2147" y="2005"/>
                </a:lnTo>
                <a:lnTo>
                  <a:pt x="2147" y="2007"/>
                </a:lnTo>
                <a:lnTo>
                  <a:pt x="2148" y="2007"/>
                </a:lnTo>
                <a:lnTo>
                  <a:pt x="2148" y="2008"/>
                </a:lnTo>
                <a:lnTo>
                  <a:pt x="2149" y="2009"/>
                </a:lnTo>
                <a:lnTo>
                  <a:pt x="2152" y="2015"/>
                </a:lnTo>
                <a:lnTo>
                  <a:pt x="2153" y="2016"/>
                </a:lnTo>
                <a:lnTo>
                  <a:pt x="2153" y="2018"/>
                </a:lnTo>
                <a:lnTo>
                  <a:pt x="2152" y="2020"/>
                </a:lnTo>
                <a:lnTo>
                  <a:pt x="2151" y="2023"/>
                </a:lnTo>
                <a:lnTo>
                  <a:pt x="2151" y="2024"/>
                </a:lnTo>
                <a:lnTo>
                  <a:pt x="2149" y="2026"/>
                </a:lnTo>
                <a:lnTo>
                  <a:pt x="2148" y="2028"/>
                </a:lnTo>
                <a:lnTo>
                  <a:pt x="2147" y="2030"/>
                </a:lnTo>
                <a:lnTo>
                  <a:pt x="2145" y="2032"/>
                </a:lnTo>
                <a:lnTo>
                  <a:pt x="2145" y="2034"/>
                </a:lnTo>
                <a:lnTo>
                  <a:pt x="2144" y="2034"/>
                </a:lnTo>
                <a:lnTo>
                  <a:pt x="2144" y="2035"/>
                </a:lnTo>
                <a:lnTo>
                  <a:pt x="2144" y="2037"/>
                </a:lnTo>
                <a:lnTo>
                  <a:pt x="2143" y="2037"/>
                </a:lnTo>
                <a:lnTo>
                  <a:pt x="2143" y="2038"/>
                </a:lnTo>
                <a:lnTo>
                  <a:pt x="2143" y="2039"/>
                </a:lnTo>
                <a:lnTo>
                  <a:pt x="2141" y="2039"/>
                </a:lnTo>
                <a:lnTo>
                  <a:pt x="2141" y="2041"/>
                </a:lnTo>
                <a:lnTo>
                  <a:pt x="2140" y="2042"/>
                </a:lnTo>
                <a:lnTo>
                  <a:pt x="2140" y="2043"/>
                </a:lnTo>
                <a:lnTo>
                  <a:pt x="2138" y="2043"/>
                </a:lnTo>
                <a:lnTo>
                  <a:pt x="2138" y="2045"/>
                </a:lnTo>
                <a:lnTo>
                  <a:pt x="2138" y="2046"/>
                </a:lnTo>
                <a:lnTo>
                  <a:pt x="2138" y="2046"/>
                </a:lnTo>
                <a:lnTo>
                  <a:pt x="2138" y="2047"/>
                </a:lnTo>
                <a:lnTo>
                  <a:pt x="2137" y="2049"/>
                </a:lnTo>
                <a:lnTo>
                  <a:pt x="2137" y="2049"/>
                </a:lnTo>
                <a:lnTo>
                  <a:pt x="2136" y="2049"/>
                </a:lnTo>
                <a:lnTo>
                  <a:pt x="2136" y="2050"/>
                </a:lnTo>
                <a:lnTo>
                  <a:pt x="2136" y="2052"/>
                </a:lnTo>
                <a:lnTo>
                  <a:pt x="2134" y="2052"/>
                </a:lnTo>
                <a:lnTo>
                  <a:pt x="2134" y="2053"/>
                </a:lnTo>
                <a:lnTo>
                  <a:pt x="2133" y="2054"/>
                </a:lnTo>
                <a:lnTo>
                  <a:pt x="2133" y="2056"/>
                </a:lnTo>
                <a:lnTo>
                  <a:pt x="2132" y="2056"/>
                </a:lnTo>
                <a:lnTo>
                  <a:pt x="2132" y="2057"/>
                </a:lnTo>
                <a:lnTo>
                  <a:pt x="2132" y="2058"/>
                </a:lnTo>
                <a:lnTo>
                  <a:pt x="2130" y="2058"/>
                </a:lnTo>
                <a:lnTo>
                  <a:pt x="2130" y="2060"/>
                </a:lnTo>
                <a:lnTo>
                  <a:pt x="2130" y="2061"/>
                </a:lnTo>
                <a:lnTo>
                  <a:pt x="2129" y="2061"/>
                </a:lnTo>
                <a:lnTo>
                  <a:pt x="2129" y="2062"/>
                </a:lnTo>
                <a:lnTo>
                  <a:pt x="2128" y="2064"/>
                </a:lnTo>
                <a:lnTo>
                  <a:pt x="2128" y="2065"/>
                </a:lnTo>
                <a:lnTo>
                  <a:pt x="2126" y="2065"/>
                </a:lnTo>
                <a:lnTo>
                  <a:pt x="2126" y="2067"/>
                </a:lnTo>
                <a:lnTo>
                  <a:pt x="2126" y="2068"/>
                </a:lnTo>
                <a:lnTo>
                  <a:pt x="2125" y="2068"/>
                </a:lnTo>
                <a:lnTo>
                  <a:pt x="2125" y="2069"/>
                </a:lnTo>
                <a:lnTo>
                  <a:pt x="2124" y="2069"/>
                </a:lnTo>
                <a:lnTo>
                  <a:pt x="2124" y="2071"/>
                </a:lnTo>
                <a:lnTo>
                  <a:pt x="2124" y="2072"/>
                </a:lnTo>
                <a:lnTo>
                  <a:pt x="2122" y="2072"/>
                </a:lnTo>
                <a:lnTo>
                  <a:pt x="2122" y="2073"/>
                </a:lnTo>
                <a:lnTo>
                  <a:pt x="2121" y="2075"/>
                </a:lnTo>
                <a:lnTo>
                  <a:pt x="2121" y="2076"/>
                </a:lnTo>
                <a:lnTo>
                  <a:pt x="2119" y="2076"/>
                </a:lnTo>
                <a:lnTo>
                  <a:pt x="2119" y="2077"/>
                </a:lnTo>
                <a:lnTo>
                  <a:pt x="2119" y="2079"/>
                </a:lnTo>
                <a:lnTo>
                  <a:pt x="2118" y="2079"/>
                </a:lnTo>
                <a:lnTo>
                  <a:pt x="2118" y="2080"/>
                </a:lnTo>
                <a:lnTo>
                  <a:pt x="2117" y="2080"/>
                </a:lnTo>
                <a:lnTo>
                  <a:pt x="2117" y="2081"/>
                </a:lnTo>
                <a:lnTo>
                  <a:pt x="2117" y="2081"/>
                </a:lnTo>
                <a:lnTo>
                  <a:pt x="2115" y="2083"/>
                </a:lnTo>
                <a:lnTo>
                  <a:pt x="2115" y="2084"/>
                </a:lnTo>
                <a:lnTo>
                  <a:pt x="2114" y="2084"/>
                </a:lnTo>
                <a:lnTo>
                  <a:pt x="2114" y="2086"/>
                </a:lnTo>
                <a:lnTo>
                  <a:pt x="2114" y="2087"/>
                </a:lnTo>
                <a:lnTo>
                  <a:pt x="2113" y="2087"/>
                </a:lnTo>
                <a:lnTo>
                  <a:pt x="2113" y="2088"/>
                </a:lnTo>
                <a:lnTo>
                  <a:pt x="2113" y="2090"/>
                </a:lnTo>
                <a:lnTo>
                  <a:pt x="2111" y="2090"/>
                </a:lnTo>
                <a:lnTo>
                  <a:pt x="2111" y="2091"/>
                </a:lnTo>
                <a:lnTo>
                  <a:pt x="2111" y="2092"/>
                </a:lnTo>
                <a:lnTo>
                  <a:pt x="2110" y="2092"/>
                </a:lnTo>
                <a:lnTo>
                  <a:pt x="2110" y="2094"/>
                </a:lnTo>
                <a:lnTo>
                  <a:pt x="2109" y="2095"/>
                </a:lnTo>
                <a:lnTo>
                  <a:pt x="2109" y="2096"/>
                </a:lnTo>
                <a:lnTo>
                  <a:pt x="2107" y="2096"/>
                </a:lnTo>
                <a:lnTo>
                  <a:pt x="2107" y="2098"/>
                </a:lnTo>
                <a:lnTo>
                  <a:pt x="2107" y="2099"/>
                </a:lnTo>
                <a:lnTo>
                  <a:pt x="2106" y="2099"/>
                </a:lnTo>
                <a:lnTo>
                  <a:pt x="2106" y="2101"/>
                </a:lnTo>
                <a:lnTo>
                  <a:pt x="2106" y="2102"/>
                </a:lnTo>
                <a:lnTo>
                  <a:pt x="2106" y="2102"/>
                </a:lnTo>
                <a:lnTo>
                  <a:pt x="2106" y="2103"/>
                </a:lnTo>
                <a:lnTo>
                  <a:pt x="2106" y="2105"/>
                </a:lnTo>
                <a:lnTo>
                  <a:pt x="2105" y="2106"/>
                </a:lnTo>
                <a:lnTo>
                  <a:pt x="2105" y="2107"/>
                </a:lnTo>
                <a:lnTo>
                  <a:pt x="2103" y="2109"/>
                </a:lnTo>
                <a:lnTo>
                  <a:pt x="2103" y="2110"/>
                </a:lnTo>
                <a:lnTo>
                  <a:pt x="2102" y="2110"/>
                </a:lnTo>
                <a:lnTo>
                  <a:pt x="2102" y="2111"/>
                </a:lnTo>
                <a:lnTo>
                  <a:pt x="2102" y="2113"/>
                </a:lnTo>
                <a:lnTo>
                  <a:pt x="2100" y="2113"/>
                </a:lnTo>
                <a:lnTo>
                  <a:pt x="2100" y="2114"/>
                </a:lnTo>
                <a:lnTo>
                  <a:pt x="2100" y="2114"/>
                </a:lnTo>
                <a:lnTo>
                  <a:pt x="2100" y="2115"/>
                </a:lnTo>
                <a:lnTo>
                  <a:pt x="2099" y="2115"/>
                </a:lnTo>
                <a:lnTo>
                  <a:pt x="2099" y="2117"/>
                </a:lnTo>
                <a:lnTo>
                  <a:pt x="2099" y="2118"/>
                </a:lnTo>
                <a:lnTo>
                  <a:pt x="2098" y="2118"/>
                </a:lnTo>
                <a:lnTo>
                  <a:pt x="2098" y="2120"/>
                </a:lnTo>
                <a:lnTo>
                  <a:pt x="2098" y="2121"/>
                </a:lnTo>
                <a:lnTo>
                  <a:pt x="2098" y="2122"/>
                </a:lnTo>
                <a:lnTo>
                  <a:pt x="2096" y="2122"/>
                </a:lnTo>
                <a:lnTo>
                  <a:pt x="2096" y="2124"/>
                </a:lnTo>
                <a:lnTo>
                  <a:pt x="2096" y="2125"/>
                </a:lnTo>
                <a:lnTo>
                  <a:pt x="2095" y="2126"/>
                </a:lnTo>
                <a:lnTo>
                  <a:pt x="2095" y="2128"/>
                </a:lnTo>
                <a:lnTo>
                  <a:pt x="2095" y="2129"/>
                </a:lnTo>
                <a:lnTo>
                  <a:pt x="2094" y="2129"/>
                </a:lnTo>
                <a:lnTo>
                  <a:pt x="2094" y="2130"/>
                </a:lnTo>
                <a:lnTo>
                  <a:pt x="2094" y="2132"/>
                </a:lnTo>
                <a:lnTo>
                  <a:pt x="2092" y="2132"/>
                </a:lnTo>
                <a:lnTo>
                  <a:pt x="2092" y="2133"/>
                </a:lnTo>
                <a:lnTo>
                  <a:pt x="2092" y="2135"/>
                </a:lnTo>
                <a:lnTo>
                  <a:pt x="2091" y="2135"/>
                </a:lnTo>
                <a:lnTo>
                  <a:pt x="2091" y="2136"/>
                </a:lnTo>
                <a:lnTo>
                  <a:pt x="2091" y="2137"/>
                </a:lnTo>
                <a:lnTo>
                  <a:pt x="2090" y="2137"/>
                </a:lnTo>
                <a:lnTo>
                  <a:pt x="2090" y="2139"/>
                </a:lnTo>
                <a:lnTo>
                  <a:pt x="2090" y="2140"/>
                </a:lnTo>
                <a:lnTo>
                  <a:pt x="2088" y="2140"/>
                </a:lnTo>
                <a:lnTo>
                  <a:pt x="2088" y="2141"/>
                </a:lnTo>
                <a:lnTo>
                  <a:pt x="2088" y="2143"/>
                </a:lnTo>
                <a:lnTo>
                  <a:pt x="2088" y="2144"/>
                </a:lnTo>
                <a:lnTo>
                  <a:pt x="2087" y="2144"/>
                </a:lnTo>
                <a:lnTo>
                  <a:pt x="2087" y="2145"/>
                </a:lnTo>
                <a:lnTo>
                  <a:pt x="2087" y="2147"/>
                </a:lnTo>
                <a:lnTo>
                  <a:pt x="2085" y="2147"/>
                </a:lnTo>
                <a:lnTo>
                  <a:pt x="2085" y="2147"/>
                </a:lnTo>
                <a:lnTo>
                  <a:pt x="2085" y="2148"/>
                </a:lnTo>
                <a:lnTo>
                  <a:pt x="2084" y="2148"/>
                </a:lnTo>
                <a:lnTo>
                  <a:pt x="2084" y="2149"/>
                </a:lnTo>
                <a:lnTo>
                  <a:pt x="2084" y="2151"/>
                </a:lnTo>
                <a:lnTo>
                  <a:pt x="2084" y="2152"/>
                </a:lnTo>
                <a:lnTo>
                  <a:pt x="2083" y="2152"/>
                </a:lnTo>
                <a:lnTo>
                  <a:pt x="2083" y="2154"/>
                </a:lnTo>
                <a:lnTo>
                  <a:pt x="2083" y="2155"/>
                </a:lnTo>
                <a:lnTo>
                  <a:pt x="2081" y="2155"/>
                </a:lnTo>
                <a:lnTo>
                  <a:pt x="2081" y="2156"/>
                </a:lnTo>
                <a:lnTo>
                  <a:pt x="2081" y="2158"/>
                </a:lnTo>
                <a:lnTo>
                  <a:pt x="2080" y="2158"/>
                </a:lnTo>
                <a:lnTo>
                  <a:pt x="2080" y="2159"/>
                </a:lnTo>
                <a:lnTo>
                  <a:pt x="2080" y="2160"/>
                </a:lnTo>
                <a:lnTo>
                  <a:pt x="2079" y="2162"/>
                </a:lnTo>
                <a:lnTo>
                  <a:pt x="2079" y="2163"/>
                </a:lnTo>
                <a:lnTo>
                  <a:pt x="2079" y="2164"/>
                </a:lnTo>
                <a:lnTo>
                  <a:pt x="2077" y="2164"/>
                </a:lnTo>
                <a:lnTo>
                  <a:pt x="2077" y="2166"/>
                </a:lnTo>
                <a:lnTo>
                  <a:pt x="2077" y="2167"/>
                </a:lnTo>
                <a:lnTo>
                  <a:pt x="2076" y="2169"/>
                </a:lnTo>
                <a:lnTo>
                  <a:pt x="2076" y="2170"/>
                </a:lnTo>
                <a:lnTo>
                  <a:pt x="2075" y="2171"/>
                </a:lnTo>
                <a:lnTo>
                  <a:pt x="2075" y="2173"/>
                </a:lnTo>
                <a:lnTo>
                  <a:pt x="2075" y="2175"/>
                </a:lnTo>
                <a:lnTo>
                  <a:pt x="2073" y="2175"/>
                </a:lnTo>
                <a:lnTo>
                  <a:pt x="2073" y="2177"/>
                </a:lnTo>
                <a:lnTo>
                  <a:pt x="2073" y="2178"/>
                </a:lnTo>
                <a:lnTo>
                  <a:pt x="2073" y="2178"/>
                </a:lnTo>
                <a:lnTo>
                  <a:pt x="2073" y="2179"/>
                </a:lnTo>
                <a:lnTo>
                  <a:pt x="2073" y="2179"/>
                </a:lnTo>
                <a:lnTo>
                  <a:pt x="2073" y="2181"/>
                </a:lnTo>
                <a:lnTo>
                  <a:pt x="2072" y="2183"/>
                </a:lnTo>
                <a:lnTo>
                  <a:pt x="2072" y="2185"/>
                </a:lnTo>
                <a:lnTo>
                  <a:pt x="2072" y="2186"/>
                </a:lnTo>
                <a:lnTo>
                  <a:pt x="2071" y="2186"/>
                </a:lnTo>
                <a:lnTo>
                  <a:pt x="2071" y="2188"/>
                </a:lnTo>
                <a:lnTo>
                  <a:pt x="2071" y="2189"/>
                </a:lnTo>
                <a:lnTo>
                  <a:pt x="2069" y="2190"/>
                </a:lnTo>
                <a:lnTo>
                  <a:pt x="2069" y="2192"/>
                </a:lnTo>
                <a:lnTo>
                  <a:pt x="2069" y="2193"/>
                </a:lnTo>
                <a:lnTo>
                  <a:pt x="2068" y="2194"/>
                </a:lnTo>
                <a:lnTo>
                  <a:pt x="2068" y="2196"/>
                </a:lnTo>
                <a:lnTo>
                  <a:pt x="2066" y="2197"/>
                </a:lnTo>
                <a:lnTo>
                  <a:pt x="2066" y="2198"/>
                </a:lnTo>
                <a:lnTo>
                  <a:pt x="2066" y="2200"/>
                </a:lnTo>
                <a:lnTo>
                  <a:pt x="2065" y="2201"/>
                </a:lnTo>
                <a:lnTo>
                  <a:pt x="2065" y="2203"/>
                </a:lnTo>
                <a:lnTo>
                  <a:pt x="2064" y="2204"/>
                </a:lnTo>
                <a:lnTo>
                  <a:pt x="2064" y="2205"/>
                </a:lnTo>
                <a:lnTo>
                  <a:pt x="2064" y="2207"/>
                </a:lnTo>
                <a:lnTo>
                  <a:pt x="2062" y="2208"/>
                </a:lnTo>
                <a:lnTo>
                  <a:pt x="2062" y="2209"/>
                </a:lnTo>
                <a:lnTo>
                  <a:pt x="2062" y="2211"/>
                </a:lnTo>
                <a:lnTo>
                  <a:pt x="2062" y="2212"/>
                </a:lnTo>
                <a:lnTo>
                  <a:pt x="2062" y="2212"/>
                </a:lnTo>
                <a:lnTo>
                  <a:pt x="2062" y="2213"/>
                </a:lnTo>
                <a:lnTo>
                  <a:pt x="2061" y="2213"/>
                </a:lnTo>
                <a:lnTo>
                  <a:pt x="2061" y="2215"/>
                </a:lnTo>
                <a:lnTo>
                  <a:pt x="2061" y="2216"/>
                </a:lnTo>
                <a:lnTo>
                  <a:pt x="2060" y="2216"/>
                </a:lnTo>
                <a:lnTo>
                  <a:pt x="2060" y="2217"/>
                </a:lnTo>
                <a:lnTo>
                  <a:pt x="2060" y="2219"/>
                </a:lnTo>
                <a:lnTo>
                  <a:pt x="2058" y="2222"/>
                </a:lnTo>
                <a:lnTo>
                  <a:pt x="2058" y="2223"/>
                </a:lnTo>
                <a:lnTo>
                  <a:pt x="2058" y="2224"/>
                </a:lnTo>
                <a:lnTo>
                  <a:pt x="2057" y="2224"/>
                </a:lnTo>
                <a:lnTo>
                  <a:pt x="2057" y="2226"/>
                </a:lnTo>
                <a:lnTo>
                  <a:pt x="2057" y="2227"/>
                </a:lnTo>
                <a:lnTo>
                  <a:pt x="2056" y="2228"/>
                </a:lnTo>
                <a:lnTo>
                  <a:pt x="2056" y="2230"/>
                </a:lnTo>
                <a:lnTo>
                  <a:pt x="2056" y="2231"/>
                </a:lnTo>
                <a:lnTo>
                  <a:pt x="2056" y="2232"/>
                </a:lnTo>
                <a:lnTo>
                  <a:pt x="2054" y="2234"/>
                </a:lnTo>
                <a:lnTo>
                  <a:pt x="2054" y="2235"/>
                </a:lnTo>
                <a:lnTo>
                  <a:pt x="2054" y="2237"/>
                </a:lnTo>
                <a:lnTo>
                  <a:pt x="2053" y="2238"/>
                </a:lnTo>
                <a:lnTo>
                  <a:pt x="2053" y="2239"/>
                </a:lnTo>
                <a:lnTo>
                  <a:pt x="2051" y="2242"/>
                </a:lnTo>
                <a:lnTo>
                  <a:pt x="2051" y="2243"/>
                </a:lnTo>
                <a:lnTo>
                  <a:pt x="2050" y="2245"/>
                </a:lnTo>
                <a:lnTo>
                  <a:pt x="2049" y="2247"/>
                </a:lnTo>
                <a:lnTo>
                  <a:pt x="2047" y="2251"/>
                </a:lnTo>
                <a:lnTo>
                  <a:pt x="2047" y="2253"/>
                </a:lnTo>
                <a:lnTo>
                  <a:pt x="2046" y="2254"/>
                </a:lnTo>
                <a:lnTo>
                  <a:pt x="2046" y="2256"/>
                </a:lnTo>
                <a:lnTo>
                  <a:pt x="2046" y="2257"/>
                </a:lnTo>
                <a:lnTo>
                  <a:pt x="2045" y="2258"/>
                </a:lnTo>
                <a:lnTo>
                  <a:pt x="2045" y="2260"/>
                </a:lnTo>
                <a:lnTo>
                  <a:pt x="2043" y="2261"/>
                </a:lnTo>
                <a:lnTo>
                  <a:pt x="2043" y="2262"/>
                </a:lnTo>
                <a:lnTo>
                  <a:pt x="2042" y="2264"/>
                </a:lnTo>
                <a:lnTo>
                  <a:pt x="2042" y="2265"/>
                </a:lnTo>
                <a:lnTo>
                  <a:pt x="2042" y="2266"/>
                </a:lnTo>
                <a:lnTo>
                  <a:pt x="2041" y="2266"/>
                </a:lnTo>
                <a:lnTo>
                  <a:pt x="2041" y="2268"/>
                </a:lnTo>
                <a:lnTo>
                  <a:pt x="2041" y="2269"/>
                </a:lnTo>
                <a:lnTo>
                  <a:pt x="2041" y="2271"/>
                </a:lnTo>
                <a:lnTo>
                  <a:pt x="2039" y="2272"/>
                </a:lnTo>
                <a:lnTo>
                  <a:pt x="2039" y="2273"/>
                </a:lnTo>
                <a:lnTo>
                  <a:pt x="2039" y="2275"/>
                </a:lnTo>
                <a:lnTo>
                  <a:pt x="2039" y="2276"/>
                </a:lnTo>
                <a:lnTo>
                  <a:pt x="2039" y="2277"/>
                </a:lnTo>
                <a:lnTo>
                  <a:pt x="2038" y="2277"/>
                </a:lnTo>
                <a:lnTo>
                  <a:pt x="2038" y="2277"/>
                </a:lnTo>
                <a:lnTo>
                  <a:pt x="2038" y="2279"/>
                </a:lnTo>
                <a:lnTo>
                  <a:pt x="2037" y="2279"/>
                </a:lnTo>
                <a:lnTo>
                  <a:pt x="2037" y="2280"/>
                </a:lnTo>
                <a:lnTo>
                  <a:pt x="2035" y="2281"/>
                </a:lnTo>
                <a:lnTo>
                  <a:pt x="2034" y="2281"/>
                </a:lnTo>
                <a:lnTo>
                  <a:pt x="2034" y="2283"/>
                </a:lnTo>
                <a:lnTo>
                  <a:pt x="2032" y="2283"/>
                </a:lnTo>
                <a:lnTo>
                  <a:pt x="2032" y="2284"/>
                </a:lnTo>
                <a:lnTo>
                  <a:pt x="2031" y="2284"/>
                </a:lnTo>
                <a:lnTo>
                  <a:pt x="2030" y="2284"/>
                </a:lnTo>
                <a:lnTo>
                  <a:pt x="2030" y="2285"/>
                </a:lnTo>
                <a:lnTo>
                  <a:pt x="2030" y="2287"/>
                </a:lnTo>
                <a:lnTo>
                  <a:pt x="2028" y="2287"/>
                </a:lnTo>
                <a:lnTo>
                  <a:pt x="2028" y="2288"/>
                </a:lnTo>
                <a:lnTo>
                  <a:pt x="2028" y="2290"/>
                </a:lnTo>
                <a:lnTo>
                  <a:pt x="2027" y="2291"/>
                </a:lnTo>
                <a:lnTo>
                  <a:pt x="2026" y="2291"/>
                </a:lnTo>
                <a:lnTo>
                  <a:pt x="2024" y="2292"/>
                </a:lnTo>
                <a:lnTo>
                  <a:pt x="2022" y="2291"/>
                </a:lnTo>
                <a:lnTo>
                  <a:pt x="2019" y="2290"/>
                </a:lnTo>
                <a:lnTo>
                  <a:pt x="2016" y="2285"/>
                </a:lnTo>
                <a:lnTo>
                  <a:pt x="2013" y="2283"/>
                </a:lnTo>
                <a:lnTo>
                  <a:pt x="2009" y="2279"/>
                </a:lnTo>
                <a:lnTo>
                  <a:pt x="2007" y="2276"/>
                </a:lnTo>
                <a:lnTo>
                  <a:pt x="2003" y="2273"/>
                </a:lnTo>
                <a:lnTo>
                  <a:pt x="1998" y="2269"/>
                </a:lnTo>
                <a:lnTo>
                  <a:pt x="1996" y="2268"/>
                </a:lnTo>
                <a:lnTo>
                  <a:pt x="1992" y="2265"/>
                </a:lnTo>
                <a:lnTo>
                  <a:pt x="1988" y="2262"/>
                </a:lnTo>
                <a:lnTo>
                  <a:pt x="1984" y="2260"/>
                </a:lnTo>
                <a:lnTo>
                  <a:pt x="1981" y="2258"/>
                </a:lnTo>
                <a:lnTo>
                  <a:pt x="1977" y="2257"/>
                </a:lnTo>
                <a:lnTo>
                  <a:pt x="1974" y="2256"/>
                </a:lnTo>
                <a:lnTo>
                  <a:pt x="1974" y="2254"/>
                </a:lnTo>
                <a:lnTo>
                  <a:pt x="1974" y="2253"/>
                </a:lnTo>
                <a:lnTo>
                  <a:pt x="1974" y="2250"/>
                </a:lnTo>
                <a:lnTo>
                  <a:pt x="1973" y="2247"/>
                </a:lnTo>
                <a:lnTo>
                  <a:pt x="1971" y="2246"/>
                </a:lnTo>
                <a:lnTo>
                  <a:pt x="1969" y="2245"/>
                </a:lnTo>
                <a:lnTo>
                  <a:pt x="1967" y="2242"/>
                </a:lnTo>
                <a:lnTo>
                  <a:pt x="1966" y="2241"/>
                </a:lnTo>
                <a:lnTo>
                  <a:pt x="1966" y="2238"/>
                </a:lnTo>
                <a:lnTo>
                  <a:pt x="1966" y="2237"/>
                </a:lnTo>
                <a:lnTo>
                  <a:pt x="1966" y="2234"/>
                </a:lnTo>
                <a:lnTo>
                  <a:pt x="1966" y="2232"/>
                </a:lnTo>
                <a:lnTo>
                  <a:pt x="1969" y="2231"/>
                </a:lnTo>
                <a:lnTo>
                  <a:pt x="1970" y="2230"/>
                </a:lnTo>
                <a:lnTo>
                  <a:pt x="1971" y="2228"/>
                </a:lnTo>
                <a:lnTo>
                  <a:pt x="1973" y="2227"/>
                </a:lnTo>
                <a:lnTo>
                  <a:pt x="1974" y="2227"/>
                </a:lnTo>
                <a:lnTo>
                  <a:pt x="1979" y="2224"/>
                </a:lnTo>
                <a:lnTo>
                  <a:pt x="1984" y="2223"/>
                </a:lnTo>
                <a:lnTo>
                  <a:pt x="1986" y="2222"/>
                </a:lnTo>
                <a:lnTo>
                  <a:pt x="1988" y="2219"/>
                </a:lnTo>
                <a:lnTo>
                  <a:pt x="1988" y="2217"/>
                </a:lnTo>
                <a:lnTo>
                  <a:pt x="1986" y="2216"/>
                </a:lnTo>
                <a:lnTo>
                  <a:pt x="1986" y="2212"/>
                </a:lnTo>
                <a:lnTo>
                  <a:pt x="1986" y="2212"/>
                </a:lnTo>
                <a:lnTo>
                  <a:pt x="1986" y="2211"/>
                </a:lnTo>
                <a:lnTo>
                  <a:pt x="1986" y="2208"/>
                </a:lnTo>
                <a:lnTo>
                  <a:pt x="1988" y="2207"/>
                </a:lnTo>
                <a:lnTo>
                  <a:pt x="1988" y="2204"/>
                </a:lnTo>
                <a:lnTo>
                  <a:pt x="1986" y="2203"/>
                </a:lnTo>
                <a:lnTo>
                  <a:pt x="1986" y="2200"/>
                </a:lnTo>
                <a:lnTo>
                  <a:pt x="1985" y="2198"/>
                </a:lnTo>
                <a:lnTo>
                  <a:pt x="1984" y="2197"/>
                </a:lnTo>
                <a:lnTo>
                  <a:pt x="1982" y="2197"/>
                </a:lnTo>
                <a:lnTo>
                  <a:pt x="1978" y="2197"/>
                </a:lnTo>
                <a:lnTo>
                  <a:pt x="1975" y="2196"/>
                </a:lnTo>
                <a:lnTo>
                  <a:pt x="1974" y="2196"/>
                </a:lnTo>
                <a:lnTo>
                  <a:pt x="1971" y="2196"/>
                </a:lnTo>
                <a:lnTo>
                  <a:pt x="1969" y="2194"/>
                </a:lnTo>
                <a:lnTo>
                  <a:pt x="1966" y="2193"/>
                </a:lnTo>
                <a:lnTo>
                  <a:pt x="1964" y="2192"/>
                </a:lnTo>
                <a:lnTo>
                  <a:pt x="1964" y="2190"/>
                </a:lnTo>
                <a:lnTo>
                  <a:pt x="1966" y="2189"/>
                </a:lnTo>
                <a:lnTo>
                  <a:pt x="1967" y="2185"/>
                </a:lnTo>
                <a:lnTo>
                  <a:pt x="1966" y="2183"/>
                </a:lnTo>
                <a:lnTo>
                  <a:pt x="1966" y="2182"/>
                </a:lnTo>
                <a:lnTo>
                  <a:pt x="1966" y="2181"/>
                </a:lnTo>
                <a:lnTo>
                  <a:pt x="1967" y="2181"/>
                </a:lnTo>
                <a:lnTo>
                  <a:pt x="1967" y="2179"/>
                </a:lnTo>
                <a:lnTo>
                  <a:pt x="1969" y="2179"/>
                </a:lnTo>
                <a:lnTo>
                  <a:pt x="1970" y="2179"/>
                </a:lnTo>
                <a:lnTo>
                  <a:pt x="1971" y="2179"/>
                </a:lnTo>
                <a:lnTo>
                  <a:pt x="1973" y="2181"/>
                </a:lnTo>
                <a:lnTo>
                  <a:pt x="1974" y="2179"/>
                </a:lnTo>
                <a:lnTo>
                  <a:pt x="1974" y="2179"/>
                </a:lnTo>
                <a:lnTo>
                  <a:pt x="1975" y="2179"/>
                </a:lnTo>
                <a:lnTo>
                  <a:pt x="1977" y="2179"/>
                </a:lnTo>
                <a:lnTo>
                  <a:pt x="1977" y="2179"/>
                </a:lnTo>
                <a:lnTo>
                  <a:pt x="1978" y="2179"/>
                </a:lnTo>
                <a:lnTo>
                  <a:pt x="1977" y="2178"/>
                </a:lnTo>
                <a:lnTo>
                  <a:pt x="1977" y="2177"/>
                </a:lnTo>
                <a:lnTo>
                  <a:pt x="1977" y="2175"/>
                </a:lnTo>
                <a:lnTo>
                  <a:pt x="1977" y="2174"/>
                </a:lnTo>
                <a:lnTo>
                  <a:pt x="1977" y="2173"/>
                </a:lnTo>
                <a:lnTo>
                  <a:pt x="1975" y="2173"/>
                </a:lnTo>
                <a:lnTo>
                  <a:pt x="1975" y="2171"/>
                </a:lnTo>
                <a:lnTo>
                  <a:pt x="1975" y="2170"/>
                </a:lnTo>
                <a:lnTo>
                  <a:pt x="1977" y="2169"/>
                </a:lnTo>
                <a:lnTo>
                  <a:pt x="1977" y="2167"/>
                </a:lnTo>
                <a:lnTo>
                  <a:pt x="1978" y="2167"/>
                </a:lnTo>
                <a:lnTo>
                  <a:pt x="1978" y="2166"/>
                </a:lnTo>
                <a:lnTo>
                  <a:pt x="1979" y="2166"/>
                </a:lnTo>
                <a:lnTo>
                  <a:pt x="1979" y="2164"/>
                </a:lnTo>
                <a:lnTo>
                  <a:pt x="1981" y="2164"/>
                </a:lnTo>
                <a:lnTo>
                  <a:pt x="1981" y="2163"/>
                </a:lnTo>
                <a:lnTo>
                  <a:pt x="1981" y="2162"/>
                </a:lnTo>
                <a:lnTo>
                  <a:pt x="1982" y="2162"/>
                </a:lnTo>
                <a:lnTo>
                  <a:pt x="1982" y="2160"/>
                </a:lnTo>
                <a:lnTo>
                  <a:pt x="1982" y="2159"/>
                </a:lnTo>
                <a:lnTo>
                  <a:pt x="1982" y="2158"/>
                </a:lnTo>
                <a:lnTo>
                  <a:pt x="1984" y="2158"/>
                </a:lnTo>
                <a:lnTo>
                  <a:pt x="1984" y="2156"/>
                </a:lnTo>
                <a:lnTo>
                  <a:pt x="1984" y="2155"/>
                </a:lnTo>
                <a:lnTo>
                  <a:pt x="1985" y="2155"/>
                </a:lnTo>
                <a:lnTo>
                  <a:pt x="1985" y="2154"/>
                </a:lnTo>
                <a:lnTo>
                  <a:pt x="1986" y="2154"/>
                </a:lnTo>
                <a:lnTo>
                  <a:pt x="1986" y="2152"/>
                </a:lnTo>
                <a:lnTo>
                  <a:pt x="1988" y="2151"/>
                </a:lnTo>
                <a:lnTo>
                  <a:pt x="1989" y="2151"/>
                </a:lnTo>
                <a:lnTo>
                  <a:pt x="1990" y="2149"/>
                </a:lnTo>
                <a:lnTo>
                  <a:pt x="1990" y="2148"/>
                </a:lnTo>
                <a:lnTo>
                  <a:pt x="1990" y="2147"/>
                </a:lnTo>
                <a:lnTo>
                  <a:pt x="1990" y="2147"/>
                </a:lnTo>
                <a:lnTo>
                  <a:pt x="1990" y="2145"/>
                </a:lnTo>
                <a:lnTo>
                  <a:pt x="1990" y="2144"/>
                </a:lnTo>
                <a:lnTo>
                  <a:pt x="1989" y="2144"/>
                </a:lnTo>
                <a:lnTo>
                  <a:pt x="1989" y="2143"/>
                </a:lnTo>
                <a:lnTo>
                  <a:pt x="1988" y="2143"/>
                </a:lnTo>
                <a:lnTo>
                  <a:pt x="1986" y="2143"/>
                </a:lnTo>
                <a:lnTo>
                  <a:pt x="1985" y="2143"/>
                </a:lnTo>
                <a:lnTo>
                  <a:pt x="1985" y="2141"/>
                </a:lnTo>
                <a:lnTo>
                  <a:pt x="1984" y="2140"/>
                </a:lnTo>
                <a:lnTo>
                  <a:pt x="1984" y="2139"/>
                </a:lnTo>
                <a:lnTo>
                  <a:pt x="1984" y="2137"/>
                </a:lnTo>
                <a:lnTo>
                  <a:pt x="1982" y="2137"/>
                </a:lnTo>
                <a:lnTo>
                  <a:pt x="1981" y="2137"/>
                </a:lnTo>
                <a:lnTo>
                  <a:pt x="1981" y="2139"/>
                </a:lnTo>
                <a:lnTo>
                  <a:pt x="1979" y="2139"/>
                </a:lnTo>
                <a:lnTo>
                  <a:pt x="1978" y="2139"/>
                </a:lnTo>
                <a:lnTo>
                  <a:pt x="1978" y="2137"/>
                </a:lnTo>
                <a:lnTo>
                  <a:pt x="1977" y="2137"/>
                </a:lnTo>
                <a:lnTo>
                  <a:pt x="1977" y="2139"/>
                </a:lnTo>
                <a:lnTo>
                  <a:pt x="1975" y="2139"/>
                </a:lnTo>
                <a:lnTo>
                  <a:pt x="1974" y="2139"/>
                </a:lnTo>
                <a:lnTo>
                  <a:pt x="1974" y="2139"/>
                </a:lnTo>
                <a:lnTo>
                  <a:pt x="1973" y="2139"/>
                </a:lnTo>
                <a:lnTo>
                  <a:pt x="1973" y="2140"/>
                </a:lnTo>
                <a:lnTo>
                  <a:pt x="1971" y="2140"/>
                </a:lnTo>
                <a:lnTo>
                  <a:pt x="1971" y="2141"/>
                </a:lnTo>
                <a:lnTo>
                  <a:pt x="1970" y="2141"/>
                </a:lnTo>
                <a:lnTo>
                  <a:pt x="1969" y="2141"/>
                </a:lnTo>
                <a:lnTo>
                  <a:pt x="1967" y="2141"/>
                </a:lnTo>
                <a:lnTo>
                  <a:pt x="1967" y="2143"/>
                </a:lnTo>
                <a:lnTo>
                  <a:pt x="1966" y="2143"/>
                </a:lnTo>
                <a:lnTo>
                  <a:pt x="1964" y="2143"/>
                </a:lnTo>
                <a:lnTo>
                  <a:pt x="1963" y="2143"/>
                </a:lnTo>
                <a:lnTo>
                  <a:pt x="1963" y="2144"/>
                </a:lnTo>
                <a:lnTo>
                  <a:pt x="1962" y="2145"/>
                </a:lnTo>
                <a:lnTo>
                  <a:pt x="1960" y="2145"/>
                </a:lnTo>
                <a:lnTo>
                  <a:pt x="1960" y="2147"/>
                </a:lnTo>
                <a:lnTo>
                  <a:pt x="1959" y="2147"/>
                </a:lnTo>
                <a:lnTo>
                  <a:pt x="1958" y="2148"/>
                </a:lnTo>
                <a:lnTo>
                  <a:pt x="1958" y="2149"/>
                </a:lnTo>
                <a:lnTo>
                  <a:pt x="1956" y="2149"/>
                </a:lnTo>
                <a:lnTo>
                  <a:pt x="1956" y="2151"/>
                </a:lnTo>
                <a:lnTo>
                  <a:pt x="1955" y="2151"/>
                </a:lnTo>
                <a:lnTo>
                  <a:pt x="1955" y="2152"/>
                </a:lnTo>
                <a:lnTo>
                  <a:pt x="1954" y="2154"/>
                </a:lnTo>
                <a:lnTo>
                  <a:pt x="1952" y="2155"/>
                </a:lnTo>
                <a:lnTo>
                  <a:pt x="1952" y="2156"/>
                </a:lnTo>
                <a:lnTo>
                  <a:pt x="1951" y="2156"/>
                </a:lnTo>
                <a:lnTo>
                  <a:pt x="1950" y="2158"/>
                </a:lnTo>
                <a:lnTo>
                  <a:pt x="1948" y="2159"/>
                </a:lnTo>
                <a:lnTo>
                  <a:pt x="1947" y="2159"/>
                </a:lnTo>
                <a:lnTo>
                  <a:pt x="1947" y="2160"/>
                </a:lnTo>
                <a:lnTo>
                  <a:pt x="1945" y="2160"/>
                </a:lnTo>
                <a:lnTo>
                  <a:pt x="1945" y="2162"/>
                </a:lnTo>
                <a:lnTo>
                  <a:pt x="1944" y="2162"/>
                </a:lnTo>
                <a:lnTo>
                  <a:pt x="1944" y="2163"/>
                </a:lnTo>
                <a:lnTo>
                  <a:pt x="1943" y="2163"/>
                </a:lnTo>
                <a:lnTo>
                  <a:pt x="1943" y="2164"/>
                </a:lnTo>
                <a:lnTo>
                  <a:pt x="1941" y="2164"/>
                </a:lnTo>
                <a:lnTo>
                  <a:pt x="1941" y="2166"/>
                </a:lnTo>
                <a:lnTo>
                  <a:pt x="1941" y="2166"/>
                </a:lnTo>
                <a:lnTo>
                  <a:pt x="1941" y="2167"/>
                </a:lnTo>
                <a:lnTo>
                  <a:pt x="1940" y="2167"/>
                </a:lnTo>
                <a:lnTo>
                  <a:pt x="1939" y="2169"/>
                </a:lnTo>
                <a:lnTo>
                  <a:pt x="1937" y="2169"/>
                </a:lnTo>
                <a:lnTo>
                  <a:pt x="1937" y="2170"/>
                </a:lnTo>
                <a:lnTo>
                  <a:pt x="1936" y="2170"/>
                </a:lnTo>
                <a:lnTo>
                  <a:pt x="1936" y="2171"/>
                </a:lnTo>
                <a:lnTo>
                  <a:pt x="1935" y="2171"/>
                </a:lnTo>
                <a:lnTo>
                  <a:pt x="1935" y="2173"/>
                </a:lnTo>
                <a:lnTo>
                  <a:pt x="1933" y="2173"/>
                </a:lnTo>
                <a:lnTo>
                  <a:pt x="1933" y="2174"/>
                </a:lnTo>
                <a:lnTo>
                  <a:pt x="1932" y="2174"/>
                </a:lnTo>
                <a:lnTo>
                  <a:pt x="1932" y="2175"/>
                </a:lnTo>
                <a:lnTo>
                  <a:pt x="1930" y="2175"/>
                </a:lnTo>
                <a:lnTo>
                  <a:pt x="1929" y="2175"/>
                </a:lnTo>
                <a:lnTo>
                  <a:pt x="1929" y="2177"/>
                </a:lnTo>
                <a:lnTo>
                  <a:pt x="1928" y="2178"/>
                </a:lnTo>
                <a:lnTo>
                  <a:pt x="1926" y="2179"/>
                </a:lnTo>
                <a:lnTo>
                  <a:pt x="1925" y="2179"/>
                </a:lnTo>
                <a:lnTo>
                  <a:pt x="1925" y="2181"/>
                </a:lnTo>
                <a:lnTo>
                  <a:pt x="1924" y="2182"/>
                </a:lnTo>
                <a:lnTo>
                  <a:pt x="1925" y="2183"/>
                </a:lnTo>
                <a:lnTo>
                  <a:pt x="1924" y="2183"/>
                </a:lnTo>
                <a:lnTo>
                  <a:pt x="1922" y="2185"/>
                </a:lnTo>
                <a:lnTo>
                  <a:pt x="1921" y="2185"/>
                </a:lnTo>
                <a:lnTo>
                  <a:pt x="1921" y="2188"/>
                </a:lnTo>
                <a:lnTo>
                  <a:pt x="1920" y="2189"/>
                </a:lnTo>
                <a:lnTo>
                  <a:pt x="1918" y="2189"/>
                </a:lnTo>
                <a:lnTo>
                  <a:pt x="1918" y="2190"/>
                </a:lnTo>
                <a:lnTo>
                  <a:pt x="1917" y="2192"/>
                </a:lnTo>
                <a:lnTo>
                  <a:pt x="1916" y="2192"/>
                </a:lnTo>
                <a:lnTo>
                  <a:pt x="1916" y="2193"/>
                </a:lnTo>
                <a:lnTo>
                  <a:pt x="1914" y="2193"/>
                </a:lnTo>
                <a:lnTo>
                  <a:pt x="1914" y="2194"/>
                </a:lnTo>
                <a:lnTo>
                  <a:pt x="1913" y="2194"/>
                </a:lnTo>
                <a:lnTo>
                  <a:pt x="1911" y="2194"/>
                </a:lnTo>
                <a:lnTo>
                  <a:pt x="1911" y="2196"/>
                </a:lnTo>
                <a:lnTo>
                  <a:pt x="1911" y="2197"/>
                </a:lnTo>
                <a:lnTo>
                  <a:pt x="1911" y="2198"/>
                </a:lnTo>
                <a:lnTo>
                  <a:pt x="1913" y="2198"/>
                </a:lnTo>
                <a:lnTo>
                  <a:pt x="1913" y="2200"/>
                </a:lnTo>
                <a:lnTo>
                  <a:pt x="1914" y="2200"/>
                </a:lnTo>
                <a:lnTo>
                  <a:pt x="1914" y="2201"/>
                </a:lnTo>
                <a:lnTo>
                  <a:pt x="1914" y="2203"/>
                </a:lnTo>
                <a:lnTo>
                  <a:pt x="1914" y="2204"/>
                </a:lnTo>
                <a:lnTo>
                  <a:pt x="1914" y="2205"/>
                </a:lnTo>
                <a:lnTo>
                  <a:pt x="1914" y="2207"/>
                </a:lnTo>
                <a:lnTo>
                  <a:pt x="1916" y="2207"/>
                </a:lnTo>
                <a:lnTo>
                  <a:pt x="1916" y="2208"/>
                </a:lnTo>
                <a:lnTo>
                  <a:pt x="1917" y="2208"/>
                </a:lnTo>
                <a:lnTo>
                  <a:pt x="1917" y="2209"/>
                </a:lnTo>
                <a:lnTo>
                  <a:pt x="1916" y="2209"/>
                </a:lnTo>
                <a:lnTo>
                  <a:pt x="1916" y="2211"/>
                </a:lnTo>
                <a:lnTo>
                  <a:pt x="1914" y="2211"/>
                </a:lnTo>
                <a:lnTo>
                  <a:pt x="1914" y="2212"/>
                </a:lnTo>
                <a:lnTo>
                  <a:pt x="1913" y="2212"/>
                </a:lnTo>
                <a:lnTo>
                  <a:pt x="1913" y="2212"/>
                </a:lnTo>
                <a:lnTo>
                  <a:pt x="1914" y="2213"/>
                </a:lnTo>
                <a:lnTo>
                  <a:pt x="1913" y="2217"/>
                </a:lnTo>
                <a:lnTo>
                  <a:pt x="1909" y="2216"/>
                </a:lnTo>
                <a:lnTo>
                  <a:pt x="1907" y="2216"/>
                </a:lnTo>
                <a:lnTo>
                  <a:pt x="1906" y="2215"/>
                </a:lnTo>
                <a:lnTo>
                  <a:pt x="1903" y="2215"/>
                </a:lnTo>
                <a:lnTo>
                  <a:pt x="1898" y="2213"/>
                </a:lnTo>
                <a:lnTo>
                  <a:pt x="1894" y="2213"/>
                </a:lnTo>
                <a:lnTo>
                  <a:pt x="1890" y="2212"/>
                </a:lnTo>
                <a:lnTo>
                  <a:pt x="1887" y="2213"/>
                </a:lnTo>
                <a:lnTo>
                  <a:pt x="1886" y="2213"/>
                </a:lnTo>
                <a:lnTo>
                  <a:pt x="1879" y="2213"/>
                </a:lnTo>
                <a:lnTo>
                  <a:pt x="1873" y="2213"/>
                </a:lnTo>
                <a:lnTo>
                  <a:pt x="1865" y="2213"/>
                </a:lnTo>
                <a:lnTo>
                  <a:pt x="1858" y="2215"/>
                </a:lnTo>
                <a:lnTo>
                  <a:pt x="1850" y="2219"/>
                </a:lnTo>
                <a:lnTo>
                  <a:pt x="1839" y="2226"/>
                </a:lnTo>
                <a:lnTo>
                  <a:pt x="1834" y="2228"/>
                </a:lnTo>
                <a:lnTo>
                  <a:pt x="1833" y="2228"/>
                </a:lnTo>
                <a:lnTo>
                  <a:pt x="1833" y="2230"/>
                </a:lnTo>
                <a:lnTo>
                  <a:pt x="1831" y="2230"/>
                </a:lnTo>
                <a:lnTo>
                  <a:pt x="1830" y="2230"/>
                </a:lnTo>
                <a:lnTo>
                  <a:pt x="1829" y="2230"/>
                </a:lnTo>
                <a:lnTo>
                  <a:pt x="1829" y="2231"/>
                </a:lnTo>
                <a:lnTo>
                  <a:pt x="1827" y="2231"/>
                </a:lnTo>
                <a:lnTo>
                  <a:pt x="1826" y="2232"/>
                </a:lnTo>
                <a:lnTo>
                  <a:pt x="1824" y="2232"/>
                </a:lnTo>
                <a:lnTo>
                  <a:pt x="1823" y="2234"/>
                </a:lnTo>
                <a:lnTo>
                  <a:pt x="1823" y="2235"/>
                </a:lnTo>
                <a:lnTo>
                  <a:pt x="1822" y="2235"/>
                </a:lnTo>
                <a:lnTo>
                  <a:pt x="1820" y="2237"/>
                </a:lnTo>
                <a:lnTo>
                  <a:pt x="1819" y="2237"/>
                </a:lnTo>
                <a:lnTo>
                  <a:pt x="1819" y="2238"/>
                </a:lnTo>
                <a:lnTo>
                  <a:pt x="1818" y="2238"/>
                </a:lnTo>
                <a:lnTo>
                  <a:pt x="1818" y="2239"/>
                </a:lnTo>
                <a:lnTo>
                  <a:pt x="1816" y="2239"/>
                </a:lnTo>
                <a:lnTo>
                  <a:pt x="1815" y="2239"/>
                </a:lnTo>
                <a:lnTo>
                  <a:pt x="1815" y="2241"/>
                </a:lnTo>
                <a:lnTo>
                  <a:pt x="1814" y="2241"/>
                </a:lnTo>
                <a:lnTo>
                  <a:pt x="1812" y="2241"/>
                </a:lnTo>
                <a:lnTo>
                  <a:pt x="1811" y="2241"/>
                </a:lnTo>
                <a:lnTo>
                  <a:pt x="1811" y="2242"/>
                </a:lnTo>
                <a:lnTo>
                  <a:pt x="1811" y="2242"/>
                </a:lnTo>
                <a:lnTo>
                  <a:pt x="1809" y="2242"/>
                </a:lnTo>
                <a:lnTo>
                  <a:pt x="1809" y="2243"/>
                </a:lnTo>
                <a:lnTo>
                  <a:pt x="1808" y="2243"/>
                </a:lnTo>
                <a:lnTo>
                  <a:pt x="1807" y="2243"/>
                </a:lnTo>
                <a:lnTo>
                  <a:pt x="1805" y="2243"/>
                </a:lnTo>
                <a:lnTo>
                  <a:pt x="1805" y="2245"/>
                </a:lnTo>
                <a:lnTo>
                  <a:pt x="1804" y="2245"/>
                </a:lnTo>
                <a:lnTo>
                  <a:pt x="1803" y="2245"/>
                </a:lnTo>
                <a:lnTo>
                  <a:pt x="1801" y="2245"/>
                </a:lnTo>
                <a:lnTo>
                  <a:pt x="1800" y="2245"/>
                </a:lnTo>
                <a:lnTo>
                  <a:pt x="1799" y="2245"/>
                </a:lnTo>
                <a:lnTo>
                  <a:pt x="1797" y="2245"/>
                </a:lnTo>
                <a:lnTo>
                  <a:pt x="1797" y="2246"/>
                </a:lnTo>
                <a:lnTo>
                  <a:pt x="1796" y="2246"/>
                </a:lnTo>
                <a:lnTo>
                  <a:pt x="1796" y="2247"/>
                </a:lnTo>
                <a:lnTo>
                  <a:pt x="1796" y="2249"/>
                </a:lnTo>
                <a:lnTo>
                  <a:pt x="1795" y="2249"/>
                </a:lnTo>
                <a:lnTo>
                  <a:pt x="1795" y="2250"/>
                </a:lnTo>
                <a:lnTo>
                  <a:pt x="1793" y="2250"/>
                </a:lnTo>
                <a:lnTo>
                  <a:pt x="1793" y="2251"/>
                </a:lnTo>
                <a:lnTo>
                  <a:pt x="1793" y="2253"/>
                </a:lnTo>
                <a:lnTo>
                  <a:pt x="1792" y="2253"/>
                </a:lnTo>
                <a:lnTo>
                  <a:pt x="1792" y="2254"/>
                </a:lnTo>
                <a:lnTo>
                  <a:pt x="1792" y="2256"/>
                </a:lnTo>
                <a:lnTo>
                  <a:pt x="1790" y="2256"/>
                </a:lnTo>
                <a:lnTo>
                  <a:pt x="1790" y="2257"/>
                </a:lnTo>
                <a:lnTo>
                  <a:pt x="1789" y="2257"/>
                </a:lnTo>
                <a:lnTo>
                  <a:pt x="1789" y="2258"/>
                </a:lnTo>
                <a:lnTo>
                  <a:pt x="1789" y="2260"/>
                </a:lnTo>
                <a:lnTo>
                  <a:pt x="1788" y="2260"/>
                </a:lnTo>
                <a:lnTo>
                  <a:pt x="1788" y="2261"/>
                </a:lnTo>
                <a:lnTo>
                  <a:pt x="1788" y="2262"/>
                </a:lnTo>
                <a:lnTo>
                  <a:pt x="1788" y="2264"/>
                </a:lnTo>
                <a:lnTo>
                  <a:pt x="1788" y="2265"/>
                </a:lnTo>
                <a:lnTo>
                  <a:pt x="1788" y="2266"/>
                </a:lnTo>
                <a:lnTo>
                  <a:pt x="1788" y="2268"/>
                </a:lnTo>
                <a:lnTo>
                  <a:pt x="1788" y="2269"/>
                </a:lnTo>
                <a:lnTo>
                  <a:pt x="1788" y="2271"/>
                </a:lnTo>
                <a:lnTo>
                  <a:pt x="1786" y="2271"/>
                </a:lnTo>
                <a:lnTo>
                  <a:pt x="1786" y="2272"/>
                </a:lnTo>
                <a:lnTo>
                  <a:pt x="1786" y="2273"/>
                </a:lnTo>
                <a:lnTo>
                  <a:pt x="1786" y="2275"/>
                </a:lnTo>
                <a:lnTo>
                  <a:pt x="1785" y="2275"/>
                </a:lnTo>
                <a:lnTo>
                  <a:pt x="1785" y="2276"/>
                </a:lnTo>
                <a:lnTo>
                  <a:pt x="1785" y="2277"/>
                </a:lnTo>
                <a:lnTo>
                  <a:pt x="1784" y="2277"/>
                </a:lnTo>
                <a:lnTo>
                  <a:pt x="1784" y="2277"/>
                </a:lnTo>
                <a:lnTo>
                  <a:pt x="1782" y="2279"/>
                </a:lnTo>
                <a:lnTo>
                  <a:pt x="1781" y="2279"/>
                </a:lnTo>
                <a:lnTo>
                  <a:pt x="1781" y="2280"/>
                </a:lnTo>
                <a:lnTo>
                  <a:pt x="1780" y="2281"/>
                </a:lnTo>
                <a:lnTo>
                  <a:pt x="1778" y="2283"/>
                </a:lnTo>
                <a:lnTo>
                  <a:pt x="1778" y="2284"/>
                </a:lnTo>
                <a:lnTo>
                  <a:pt x="1778" y="2285"/>
                </a:lnTo>
                <a:lnTo>
                  <a:pt x="1776" y="2288"/>
                </a:lnTo>
                <a:lnTo>
                  <a:pt x="1774" y="2290"/>
                </a:lnTo>
                <a:lnTo>
                  <a:pt x="1771" y="2291"/>
                </a:lnTo>
                <a:lnTo>
                  <a:pt x="1770" y="2292"/>
                </a:lnTo>
                <a:lnTo>
                  <a:pt x="1767" y="2296"/>
                </a:lnTo>
                <a:lnTo>
                  <a:pt x="1766" y="2300"/>
                </a:lnTo>
                <a:lnTo>
                  <a:pt x="1766" y="2303"/>
                </a:lnTo>
                <a:lnTo>
                  <a:pt x="1765" y="2307"/>
                </a:lnTo>
                <a:lnTo>
                  <a:pt x="1765" y="2310"/>
                </a:lnTo>
                <a:lnTo>
                  <a:pt x="1762" y="2313"/>
                </a:lnTo>
                <a:lnTo>
                  <a:pt x="1761" y="2315"/>
                </a:lnTo>
                <a:lnTo>
                  <a:pt x="1759" y="2318"/>
                </a:lnTo>
                <a:lnTo>
                  <a:pt x="1758" y="2319"/>
                </a:lnTo>
                <a:lnTo>
                  <a:pt x="1755" y="2319"/>
                </a:lnTo>
                <a:lnTo>
                  <a:pt x="1754" y="2319"/>
                </a:lnTo>
                <a:lnTo>
                  <a:pt x="1752" y="2319"/>
                </a:lnTo>
                <a:lnTo>
                  <a:pt x="1750" y="2319"/>
                </a:lnTo>
                <a:lnTo>
                  <a:pt x="1748" y="2318"/>
                </a:lnTo>
                <a:lnTo>
                  <a:pt x="1746" y="2315"/>
                </a:lnTo>
                <a:lnTo>
                  <a:pt x="1744" y="2314"/>
                </a:lnTo>
                <a:lnTo>
                  <a:pt x="1743" y="2311"/>
                </a:lnTo>
                <a:lnTo>
                  <a:pt x="1742" y="2310"/>
                </a:lnTo>
                <a:lnTo>
                  <a:pt x="1739" y="2307"/>
                </a:lnTo>
                <a:lnTo>
                  <a:pt x="1737" y="2306"/>
                </a:lnTo>
                <a:lnTo>
                  <a:pt x="1735" y="2305"/>
                </a:lnTo>
                <a:lnTo>
                  <a:pt x="1733" y="2305"/>
                </a:lnTo>
                <a:lnTo>
                  <a:pt x="1732" y="2303"/>
                </a:lnTo>
                <a:lnTo>
                  <a:pt x="1731" y="2305"/>
                </a:lnTo>
                <a:lnTo>
                  <a:pt x="1729" y="2305"/>
                </a:lnTo>
                <a:lnTo>
                  <a:pt x="1728" y="2306"/>
                </a:lnTo>
                <a:lnTo>
                  <a:pt x="1725" y="2309"/>
                </a:lnTo>
                <a:lnTo>
                  <a:pt x="1724" y="2310"/>
                </a:lnTo>
                <a:lnTo>
                  <a:pt x="1722" y="2313"/>
                </a:lnTo>
                <a:lnTo>
                  <a:pt x="1721" y="2317"/>
                </a:lnTo>
                <a:lnTo>
                  <a:pt x="1720" y="2319"/>
                </a:lnTo>
                <a:lnTo>
                  <a:pt x="1718" y="2322"/>
                </a:lnTo>
                <a:lnTo>
                  <a:pt x="1718" y="2324"/>
                </a:lnTo>
                <a:lnTo>
                  <a:pt x="1717" y="2324"/>
                </a:lnTo>
                <a:lnTo>
                  <a:pt x="1717" y="2325"/>
                </a:lnTo>
                <a:lnTo>
                  <a:pt x="1717" y="2326"/>
                </a:lnTo>
                <a:lnTo>
                  <a:pt x="1717" y="2328"/>
                </a:lnTo>
                <a:lnTo>
                  <a:pt x="1716" y="2328"/>
                </a:lnTo>
                <a:lnTo>
                  <a:pt x="1716" y="2329"/>
                </a:lnTo>
                <a:lnTo>
                  <a:pt x="1714" y="2330"/>
                </a:lnTo>
                <a:lnTo>
                  <a:pt x="1713" y="2330"/>
                </a:lnTo>
                <a:lnTo>
                  <a:pt x="1713" y="2332"/>
                </a:lnTo>
                <a:lnTo>
                  <a:pt x="1713" y="2332"/>
                </a:lnTo>
                <a:lnTo>
                  <a:pt x="1712" y="2332"/>
                </a:lnTo>
                <a:lnTo>
                  <a:pt x="1710" y="2332"/>
                </a:lnTo>
                <a:lnTo>
                  <a:pt x="1709" y="2332"/>
                </a:lnTo>
                <a:lnTo>
                  <a:pt x="1708" y="2332"/>
                </a:lnTo>
                <a:lnTo>
                  <a:pt x="1706" y="2332"/>
                </a:lnTo>
                <a:lnTo>
                  <a:pt x="1705" y="2332"/>
                </a:lnTo>
                <a:lnTo>
                  <a:pt x="1703" y="2332"/>
                </a:lnTo>
                <a:lnTo>
                  <a:pt x="1702" y="2332"/>
                </a:lnTo>
                <a:lnTo>
                  <a:pt x="1701" y="2332"/>
                </a:lnTo>
                <a:lnTo>
                  <a:pt x="1699" y="2332"/>
                </a:lnTo>
                <a:lnTo>
                  <a:pt x="1698" y="2332"/>
                </a:lnTo>
                <a:lnTo>
                  <a:pt x="1697" y="2332"/>
                </a:lnTo>
                <a:lnTo>
                  <a:pt x="1695" y="2332"/>
                </a:lnTo>
                <a:lnTo>
                  <a:pt x="1694" y="2332"/>
                </a:lnTo>
                <a:lnTo>
                  <a:pt x="1693" y="2332"/>
                </a:lnTo>
                <a:lnTo>
                  <a:pt x="1691" y="2333"/>
                </a:lnTo>
                <a:lnTo>
                  <a:pt x="1690" y="2333"/>
                </a:lnTo>
                <a:lnTo>
                  <a:pt x="1689" y="2334"/>
                </a:lnTo>
                <a:lnTo>
                  <a:pt x="1687" y="2334"/>
                </a:lnTo>
                <a:lnTo>
                  <a:pt x="1687" y="2336"/>
                </a:lnTo>
                <a:lnTo>
                  <a:pt x="1686" y="2336"/>
                </a:lnTo>
                <a:lnTo>
                  <a:pt x="1682" y="2339"/>
                </a:lnTo>
                <a:lnTo>
                  <a:pt x="1680" y="2340"/>
                </a:lnTo>
                <a:lnTo>
                  <a:pt x="1680" y="2340"/>
                </a:lnTo>
                <a:lnTo>
                  <a:pt x="1675" y="2343"/>
                </a:lnTo>
                <a:lnTo>
                  <a:pt x="1674" y="2343"/>
                </a:lnTo>
                <a:lnTo>
                  <a:pt x="1672" y="2343"/>
                </a:lnTo>
                <a:lnTo>
                  <a:pt x="1669" y="2344"/>
                </a:lnTo>
                <a:lnTo>
                  <a:pt x="1668" y="2344"/>
                </a:lnTo>
                <a:lnTo>
                  <a:pt x="1667" y="2344"/>
                </a:lnTo>
                <a:lnTo>
                  <a:pt x="1665" y="2344"/>
                </a:lnTo>
                <a:lnTo>
                  <a:pt x="1664" y="2344"/>
                </a:lnTo>
                <a:lnTo>
                  <a:pt x="1663" y="2344"/>
                </a:lnTo>
                <a:lnTo>
                  <a:pt x="1661" y="2344"/>
                </a:lnTo>
                <a:lnTo>
                  <a:pt x="1656" y="2343"/>
                </a:lnTo>
                <a:lnTo>
                  <a:pt x="1648" y="2343"/>
                </a:lnTo>
                <a:lnTo>
                  <a:pt x="1644" y="2343"/>
                </a:lnTo>
                <a:lnTo>
                  <a:pt x="1641" y="2343"/>
                </a:lnTo>
                <a:lnTo>
                  <a:pt x="1637" y="2344"/>
                </a:lnTo>
                <a:lnTo>
                  <a:pt x="1634" y="2345"/>
                </a:lnTo>
                <a:lnTo>
                  <a:pt x="1635" y="2354"/>
                </a:lnTo>
                <a:lnTo>
                  <a:pt x="1635" y="2362"/>
                </a:lnTo>
                <a:lnTo>
                  <a:pt x="1635" y="2366"/>
                </a:lnTo>
                <a:lnTo>
                  <a:pt x="1634" y="2371"/>
                </a:lnTo>
                <a:lnTo>
                  <a:pt x="1634" y="2377"/>
                </a:lnTo>
                <a:lnTo>
                  <a:pt x="1633" y="2381"/>
                </a:lnTo>
                <a:lnTo>
                  <a:pt x="1630" y="2386"/>
                </a:lnTo>
                <a:lnTo>
                  <a:pt x="1626" y="2386"/>
                </a:lnTo>
                <a:lnTo>
                  <a:pt x="1625" y="2385"/>
                </a:lnTo>
                <a:lnTo>
                  <a:pt x="1623" y="2385"/>
                </a:lnTo>
                <a:lnTo>
                  <a:pt x="1623" y="2386"/>
                </a:lnTo>
                <a:lnTo>
                  <a:pt x="1622" y="2386"/>
                </a:lnTo>
                <a:lnTo>
                  <a:pt x="1622" y="2388"/>
                </a:lnTo>
                <a:lnTo>
                  <a:pt x="1621" y="2388"/>
                </a:lnTo>
                <a:lnTo>
                  <a:pt x="1619" y="2388"/>
                </a:lnTo>
                <a:lnTo>
                  <a:pt x="1618" y="2389"/>
                </a:lnTo>
                <a:lnTo>
                  <a:pt x="1618" y="2388"/>
                </a:lnTo>
                <a:lnTo>
                  <a:pt x="1616" y="2388"/>
                </a:lnTo>
                <a:lnTo>
                  <a:pt x="1616" y="2389"/>
                </a:lnTo>
                <a:lnTo>
                  <a:pt x="1615" y="2389"/>
                </a:lnTo>
                <a:lnTo>
                  <a:pt x="1615" y="2389"/>
                </a:lnTo>
                <a:lnTo>
                  <a:pt x="1614" y="2390"/>
                </a:lnTo>
                <a:lnTo>
                  <a:pt x="1612" y="2390"/>
                </a:lnTo>
                <a:lnTo>
                  <a:pt x="1611" y="2390"/>
                </a:lnTo>
                <a:lnTo>
                  <a:pt x="1611" y="2392"/>
                </a:lnTo>
                <a:lnTo>
                  <a:pt x="1610" y="2392"/>
                </a:lnTo>
                <a:lnTo>
                  <a:pt x="1608" y="2392"/>
                </a:lnTo>
                <a:lnTo>
                  <a:pt x="1607" y="2392"/>
                </a:lnTo>
                <a:lnTo>
                  <a:pt x="1606" y="2392"/>
                </a:lnTo>
                <a:lnTo>
                  <a:pt x="1604" y="2392"/>
                </a:lnTo>
                <a:lnTo>
                  <a:pt x="1603" y="2393"/>
                </a:lnTo>
                <a:lnTo>
                  <a:pt x="1601" y="2393"/>
                </a:lnTo>
                <a:lnTo>
                  <a:pt x="1600" y="2393"/>
                </a:lnTo>
                <a:lnTo>
                  <a:pt x="1599" y="2393"/>
                </a:lnTo>
                <a:lnTo>
                  <a:pt x="1597" y="2393"/>
                </a:lnTo>
                <a:lnTo>
                  <a:pt x="1596" y="2394"/>
                </a:lnTo>
                <a:lnTo>
                  <a:pt x="1595" y="2394"/>
                </a:lnTo>
                <a:lnTo>
                  <a:pt x="1596" y="2396"/>
                </a:lnTo>
                <a:lnTo>
                  <a:pt x="1597" y="2397"/>
                </a:lnTo>
                <a:lnTo>
                  <a:pt x="1599" y="2397"/>
                </a:lnTo>
                <a:lnTo>
                  <a:pt x="1600" y="2397"/>
                </a:lnTo>
                <a:lnTo>
                  <a:pt x="1600" y="2398"/>
                </a:lnTo>
                <a:lnTo>
                  <a:pt x="1601" y="2398"/>
                </a:lnTo>
                <a:lnTo>
                  <a:pt x="1603" y="2398"/>
                </a:lnTo>
                <a:lnTo>
                  <a:pt x="1604" y="2398"/>
                </a:lnTo>
                <a:lnTo>
                  <a:pt x="1606" y="2398"/>
                </a:lnTo>
                <a:lnTo>
                  <a:pt x="1607" y="2398"/>
                </a:lnTo>
                <a:lnTo>
                  <a:pt x="1607" y="2400"/>
                </a:lnTo>
                <a:lnTo>
                  <a:pt x="1608" y="2400"/>
                </a:lnTo>
                <a:lnTo>
                  <a:pt x="1608" y="2401"/>
                </a:lnTo>
                <a:lnTo>
                  <a:pt x="1610" y="2402"/>
                </a:lnTo>
                <a:lnTo>
                  <a:pt x="1611" y="2402"/>
                </a:lnTo>
                <a:lnTo>
                  <a:pt x="1611" y="2404"/>
                </a:lnTo>
                <a:lnTo>
                  <a:pt x="1612" y="2404"/>
                </a:lnTo>
                <a:lnTo>
                  <a:pt x="1614" y="2404"/>
                </a:lnTo>
                <a:lnTo>
                  <a:pt x="1615" y="2404"/>
                </a:lnTo>
                <a:lnTo>
                  <a:pt x="1615" y="2404"/>
                </a:lnTo>
                <a:lnTo>
                  <a:pt x="1616" y="2404"/>
                </a:lnTo>
                <a:lnTo>
                  <a:pt x="1618" y="2404"/>
                </a:lnTo>
                <a:lnTo>
                  <a:pt x="1619" y="2404"/>
                </a:lnTo>
                <a:lnTo>
                  <a:pt x="1621" y="2404"/>
                </a:lnTo>
                <a:lnTo>
                  <a:pt x="1621" y="2405"/>
                </a:lnTo>
                <a:lnTo>
                  <a:pt x="1622" y="2405"/>
                </a:lnTo>
                <a:lnTo>
                  <a:pt x="1623" y="2407"/>
                </a:lnTo>
                <a:lnTo>
                  <a:pt x="1626" y="2407"/>
                </a:lnTo>
                <a:lnTo>
                  <a:pt x="1625" y="2408"/>
                </a:lnTo>
                <a:lnTo>
                  <a:pt x="1625" y="2409"/>
                </a:lnTo>
                <a:lnTo>
                  <a:pt x="1622" y="2413"/>
                </a:lnTo>
                <a:lnTo>
                  <a:pt x="1618" y="2420"/>
                </a:lnTo>
                <a:lnTo>
                  <a:pt x="1615" y="2427"/>
                </a:lnTo>
                <a:lnTo>
                  <a:pt x="1614" y="2430"/>
                </a:lnTo>
                <a:lnTo>
                  <a:pt x="1614" y="2432"/>
                </a:lnTo>
                <a:lnTo>
                  <a:pt x="1612" y="2436"/>
                </a:lnTo>
                <a:lnTo>
                  <a:pt x="1612" y="2439"/>
                </a:lnTo>
                <a:lnTo>
                  <a:pt x="1608" y="2434"/>
                </a:lnTo>
                <a:lnTo>
                  <a:pt x="1607" y="2434"/>
                </a:lnTo>
                <a:lnTo>
                  <a:pt x="1606" y="2432"/>
                </a:lnTo>
                <a:lnTo>
                  <a:pt x="1606" y="2431"/>
                </a:lnTo>
                <a:lnTo>
                  <a:pt x="1603" y="2427"/>
                </a:lnTo>
                <a:lnTo>
                  <a:pt x="1600" y="2424"/>
                </a:lnTo>
                <a:lnTo>
                  <a:pt x="1599" y="2422"/>
                </a:lnTo>
                <a:lnTo>
                  <a:pt x="1596" y="2419"/>
                </a:lnTo>
                <a:lnTo>
                  <a:pt x="1592" y="2415"/>
                </a:lnTo>
                <a:lnTo>
                  <a:pt x="1591" y="2413"/>
                </a:lnTo>
                <a:lnTo>
                  <a:pt x="1591" y="2412"/>
                </a:lnTo>
                <a:lnTo>
                  <a:pt x="1589" y="2412"/>
                </a:lnTo>
                <a:lnTo>
                  <a:pt x="1589" y="2411"/>
                </a:lnTo>
                <a:lnTo>
                  <a:pt x="1588" y="2409"/>
                </a:lnTo>
                <a:lnTo>
                  <a:pt x="1587" y="2409"/>
                </a:lnTo>
                <a:lnTo>
                  <a:pt x="1584" y="2405"/>
                </a:lnTo>
                <a:lnTo>
                  <a:pt x="1582" y="2404"/>
                </a:lnTo>
                <a:lnTo>
                  <a:pt x="1582" y="2402"/>
                </a:lnTo>
                <a:lnTo>
                  <a:pt x="1582" y="2401"/>
                </a:lnTo>
                <a:lnTo>
                  <a:pt x="1580" y="2397"/>
                </a:lnTo>
                <a:lnTo>
                  <a:pt x="1576" y="2392"/>
                </a:lnTo>
                <a:lnTo>
                  <a:pt x="1566" y="2377"/>
                </a:lnTo>
                <a:lnTo>
                  <a:pt x="1558" y="2366"/>
                </a:lnTo>
                <a:lnTo>
                  <a:pt x="1557" y="2362"/>
                </a:lnTo>
                <a:lnTo>
                  <a:pt x="1553" y="2358"/>
                </a:lnTo>
                <a:lnTo>
                  <a:pt x="1553" y="2356"/>
                </a:lnTo>
                <a:lnTo>
                  <a:pt x="1554" y="2355"/>
                </a:lnTo>
                <a:lnTo>
                  <a:pt x="1555" y="2355"/>
                </a:lnTo>
                <a:lnTo>
                  <a:pt x="1555" y="2354"/>
                </a:lnTo>
                <a:lnTo>
                  <a:pt x="1554" y="2354"/>
                </a:lnTo>
                <a:lnTo>
                  <a:pt x="1551" y="2355"/>
                </a:lnTo>
                <a:lnTo>
                  <a:pt x="1551" y="2354"/>
                </a:lnTo>
                <a:lnTo>
                  <a:pt x="1550" y="2354"/>
                </a:lnTo>
                <a:lnTo>
                  <a:pt x="1550" y="2351"/>
                </a:lnTo>
                <a:lnTo>
                  <a:pt x="1548" y="2348"/>
                </a:lnTo>
                <a:lnTo>
                  <a:pt x="1547" y="2344"/>
                </a:lnTo>
                <a:lnTo>
                  <a:pt x="1548" y="2344"/>
                </a:lnTo>
                <a:lnTo>
                  <a:pt x="1555" y="2340"/>
                </a:lnTo>
                <a:lnTo>
                  <a:pt x="1554" y="2329"/>
                </a:lnTo>
                <a:lnTo>
                  <a:pt x="1554" y="2328"/>
                </a:lnTo>
                <a:lnTo>
                  <a:pt x="1554" y="2326"/>
                </a:lnTo>
                <a:lnTo>
                  <a:pt x="1553" y="2326"/>
                </a:lnTo>
                <a:lnTo>
                  <a:pt x="1553" y="2325"/>
                </a:lnTo>
                <a:lnTo>
                  <a:pt x="1551" y="2325"/>
                </a:lnTo>
                <a:lnTo>
                  <a:pt x="1551" y="2324"/>
                </a:lnTo>
                <a:lnTo>
                  <a:pt x="1550" y="2324"/>
                </a:lnTo>
                <a:lnTo>
                  <a:pt x="1551" y="2325"/>
                </a:lnTo>
                <a:lnTo>
                  <a:pt x="1550" y="2325"/>
                </a:lnTo>
                <a:lnTo>
                  <a:pt x="1550" y="2326"/>
                </a:lnTo>
                <a:lnTo>
                  <a:pt x="1550" y="2328"/>
                </a:lnTo>
                <a:lnTo>
                  <a:pt x="1550" y="2328"/>
                </a:lnTo>
                <a:lnTo>
                  <a:pt x="1548" y="2329"/>
                </a:lnTo>
                <a:lnTo>
                  <a:pt x="1548" y="2330"/>
                </a:lnTo>
                <a:lnTo>
                  <a:pt x="1547" y="2330"/>
                </a:lnTo>
                <a:lnTo>
                  <a:pt x="1547" y="2332"/>
                </a:lnTo>
                <a:lnTo>
                  <a:pt x="1548" y="2332"/>
                </a:lnTo>
                <a:lnTo>
                  <a:pt x="1548" y="2333"/>
                </a:lnTo>
                <a:lnTo>
                  <a:pt x="1548" y="2334"/>
                </a:lnTo>
                <a:lnTo>
                  <a:pt x="1546" y="2337"/>
                </a:lnTo>
                <a:lnTo>
                  <a:pt x="1544" y="2337"/>
                </a:lnTo>
                <a:lnTo>
                  <a:pt x="1544" y="2334"/>
                </a:lnTo>
                <a:lnTo>
                  <a:pt x="1543" y="2333"/>
                </a:lnTo>
                <a:lnTo>
                  <a:pt x="1540" y="2334"/>
                </a:lnTo>
                <a:lnTo>
                  <a:pt x="1539" y="2337"/>
                </a:lnTo>
                <a:lnTo>
                  <a:pt x="1538" y="2337"/>
                </a:lnTo>
                <a:lnTo>
                  <a:pt x="1536" y="2339"/>
                </a:lnTo>
                <a:lnTo>
                  <a:pt x="1535" y="2339"/>
                </a:lnTo>
                <a:lnTo>
                  <a:pt x="1534" y="2339"/>
                </a:lnTo>
                <a:lnTo>
                  <a:pt x="1532" y="2339"/>
                </a:lnTo>
                <a:lnTo>
                  <a:pt x="1531" y="2339"/>
                </a:lnTo>
                <a:lnTo>
                  <a:pt x="1531" y="2340"/>
                </a:lnTo>
                <a:lnTo>
                  <a:pt x="1529" y="2339"/>
                </a:lnTo>
                <a:lnTo>
                  <a:pt x="1528" y="2339"/>
                </a:lnTo>
                <a:lnTo>
                  <a:pt x="1527" y="2339"/>
                </a:lnTo>
                <a:lnTo>
                  <a:pt x="1527" y="2340"/>
                </a:lnTo>
                <a:lnTo>
                  <a:pt x="1524" y="2341"/>
                </a:lnTo>
                <a:lnTo>
                  <a:pt x="1523" y="2341"/>
                </a:lnTo>
                <a:lnTo>
                  <a:pt x="1520" y="2341"/>
                </a:lnTo>
                <a:lnTo>
                  <a:pt x="1517" y="2343"/>
                </a:lnTo>
                <a:lnTo>
                  <a:pt x="1513" y="2344"/>
                </a:lnTo>
                <a:lnTo>
                  <a:pt x="1512" y="2344"/>
                </a:lnTo>
                <a:lnTo>
                  <a:pt x="1510" y="2344"/>
                </a:lnTo>
                <a:lnTo>
                  <a:pt x="1508" y="2345"/>
                </a:lnTo>
                <a:lnTo>
                  <a:pt x="1506" y="2345"/>
                </a:lnTo>
                <a:lnTo>
                  <a:pt x="1505" y="2345"/>
                </a:lnTo>
                <a:lnTo>
                  <a:pt x="1504" y="2345"/>
                </a:lnTo>
                <a:lnTo>
                  <a:pt x="1501" y="2345"/>
                </a:lnTo>
                <a:lnTo>
                  <a:pt x="1495" y="2337"/>
                </a:lnTo>
                <a:lnTo>
                  <a:pt x="1489" y="2326"/>
                </a:lnTo>
                <a:lnTo>
                  <a:pt x="1487" y="2325"/>
                </a:lnTo>
                <a:lnTo>
                  <a:pt x="1486" y="2324"/>
                </a:lnTo>
                <a:lnTo>
                  <a:pt x="1486" y="2325"/>
                </a:lnTo>
                <a:lnTo>
                  <a:pt x="1485" y="2325"/>
                </a:lnTo>
                <a:lnTo>
                  <a:pt x="1485" y="2326"/>
                </a:lnTo>
                <a:lnTo>
                  <a:pt x="1483" y="2326"/>
                </a:lnTo>
                <a:lnTo>
                  <a:pt x="1483" y="2328"/>
                </a:lnTo>
                <a:lnTo>
                  <a:pt x="1482" y="2328"/>
                </a:lnTo>
                <a:lnTo>
                  <a:pt x="1481" y="2328"/>
                </a:lnTo>
                <a:lnTo>
                  <a:pt x="1481" y="2329"/>
                </a:lnTo>
                <a:lnTo>
                  <a:pt x="1479" y="2329"/>
                </a:lnTo>
                <a:lnTo>
                  <a:pt x="1478" y="2330"/>
                </a:lnTo>
                <a:lnTo>
                  <a:pt x="1476" y="2330"/>
                </a:lnTo>
                <a:lnTo>
                  <a:pt x="1476" y="2332"/>
                </a:lnTo>
                <a:lnTo>
                  <a:pt x="1475" y="2332"/>
                </a:lnTo>
                <a:lnTo>
                  <a:pt x="1472" y="2333"/>
                </a:lnTo>
                <a:lnTo>
                  <a:pt x="1470" y="2334"/>
                </a:lnTo>
                <a:lnTo>
                  <a:pt x="1468" y="2336"/>
                </a:lnTo>
                <a:lnTo>
                  <a:pt x="1467" y="2337"/>
                </a:lnTo>
                <a:lnTo>
                  <a:pt x="1466" y="2337"/>
                </a:lnTo>
                <a:lnTo>
                  <a:pt x="1464" y="2339"/>
                </a:lnTo>
                <a:lnTo>
                  <a:pt x="1463" y="2339"/>
                </a:lnTo>
                <a:lnTo>
                  <a:pt x="1461" y="2340"/>
                </a:lnTo>
                <a:lnTo>
                  <a:pt x="1460" y="2340"/>
                </a:lnTo>
                <a:lnTo>
                  <a:pt x="1459" y="2341"/>
                </a:lnTo>
                <a:lnTo>
                  <a:pt x="1459" y="2343"/>
                </a:lnTo>
                <a:lnTo>
                  <a:pt x="1457" y="2343"/>
                </a:lnTo>
                <a:lnTo>
                  <a:pt x="1456" y="2343"/>
                </a:lnTo>
                <a:lnTo>
                  <a:pt x="1453" y="2344"/>
                </a:lnTo>
                <a:lnTo>
                  <a:pt x="1452" y="2345"/>
                </a:lnTo>
                <a:lnTo>
                  <a:pt x="1451" y="2345"/>
                </a:lnTo>
                <a:lnTo>
                  <a:pt x="1449" y="2347"/>
                </a:lnTo>
                <a:lnTo>
                  <a:pt x="1448" y="2348"/>
                </a:lnTo>
                <a:lnTo>
                  <a:pt x="1447" y="2348"/>
                </a:lnTo>
                <a:lnTo>
                  <a:pt x="1447" y="2349"/>
                </a:lnTo>
                <a:lnTo>
                  <a:pt x="1445" y="2349"/>
                </a:lnTo>
                <a:lnTo>
                  <a:pt x="1444" y="2351"/>
                </a:lnTo>
                <a:lnTo>
                  <a:pt x="1442" y="2351"/>
                </a:lnTo>
                <a:lnTo>
                  <a:pt x="1442" y="2352"/>
                </a:lnTo>
                <a:lnTo>
                  <a:pt x="1441" y="2352"/>
                </a:lnTo>
                <a:lnTo>
                  <a:pt x="1441" y="2354"/>
                </a:lnTo>
                <a:lnTo>
                  <a:pt x="1440" y="2354"/>
                </a:lnTo>
                <a:lnTo>
                  <a:pt x="1438" y="2355"/>
                </a:lnTo>
                <a:lnTo>
                  <a:pt x="1437" y="2355"/>
                </a:lnTo>
                <a:lnTo>
                  <a:pt x="1436" y="2355"/>
                </a:lnTo>
                <a:lnTo>
                  <a:pt x="1434" y="2355"/>
                </a:lnTo>
                <a:lnTo>
                  <a:pt x="1433" y="2355"/>
                </a:lnTo>
                <a:lnTo>
                  <a:pt x="1433" y="2356"/>
                </a:lnTo>
                <a:lnTo>
                  <a:pt x="1432" y="2355"/>
                </a:lnTo>
                <a:lnTo>
                  <a:pt x="1430" y="2355"/>
                </a:lnTo>
                <a:lnTo>
                  <a:pt x="1429" y="2355"/>
                </a:lnTo>
                <a:lnTo>
                  <a:pt x="1429" y="2356"/>
                </a:lnTo>
                <a:lnTo>
                  <a:pt x="1427" y="2358"/>
                </a:lnTo>
                <a:lnTo>
                  <a:pt x="1426" y="2358"/>
                </a:lnTo>
                <a:lnTo>
                  <a:pt x="1426" y="2359"/>
                </a:lnTo>
                <a:lnTo>
                  <a:pt x="1426" y="2360"/>
                </a:lnTo>
                <a:lnTo>
                  <a:pt x="1427" y="2362"/>
                </a:lnTo>
                <a:lnTo>
                  <a:pt x="1427" y="2363"/>
                </a:lnTo>
                <a:lnTo>
                  <a:pt x="1425" y="2366"/>
                </a:lnTo>
                <a:lnTo>
                  <a:pt x="1423" y="2370"/>
                </a:lnTo>
                <a:lnTo>
                  <a:pt x="1422" y="2373"/>
                </a:lnTo>
                <a:lnTo>
                  <a:pt x="1421" y="2373"/>
                </a:lnTo>
                <a:lnTo>
                  <a:pt x="1421" y="2374"/>
                </a:lnTo>
                <a:lnTo>
                  <a:pt x="1421" y="2375"/>
                </a:lnTo>
                <a:lnTo>
                  <a:pt x="1419" y="2377"/>
                </a:lnTo>
                <a:lnTo>
                  <a:pt x="1419" y="2377"/>
                </a:lnTo>
                <a:lnTo>
                  <a:pt x="1418" y="2377"/>
                </a:lnTo>
                <a:lnTo>
                  <a:pt x="1417" y="2377"/>
                </a:lnTo>
                <a:lnTo>
                  <a:pt x="1417" y="2377"/>
                </a:lnTo>
                <a:lnTo>
                  <a:pt x="1418" y="2378"/>
                </a:lnTo>
                <a:lnTo>
                  <a:pt x="1419" y="2379"/>
                </a:lnTo>
                <a:lnTo>
                  <a:pt x="1419" y="2381"/>
                </a:lnTo>
                <a:lnTo>
                  <a:pt x="1418" y="2381"/>
                </a:lnTo>
                <a:lnTo>
                  <a:pt x="1418" y="2382"/>
                </a:lnTo>
                <a:lnTo>
                  <a:pt x="1417" y="2382"/>
                </a:lnTo>
                <a:lnTo>
                  <a:pt x="1415" y="2382"/>
                </a:lnTo>
                <a:lnTo>
                  <a:pt x="1414" y="2382"/>
                </a:lnTo>
                <a:lnTo>
                  <a:pt x="1413" y="2382"/>
                </a:lnTo>
                <a:lnTo>
                  <a:pt x="1411" y="2382"/>
                </a:lnTo>
                <a:lnTo>
                  <a:pt x="1410" y="2382"/>
                </a:lnTo>
                <a:lnTo>
                  <a:pt x="1408" y="2383"/>
                </a:lnTo>
                <a:lnTo>
                  <a:pt x="1407" y="2383"/>
                </a:lnTo>
                <a:lnTo>
                  <a:pt x="1407" y="2385"/>
                </a:lnTo>
                <a:lnTo>
                  <a:pt x="1406" y="2385"/>
                </a:lnTo>
                <a:lnTo>
                  <a:pt x="1406" y="2386"/>
                </a:lnTo>
                <a:lnTo>
                  <a:pt x="1404" y="2386"/>
                </a:lnTo>
                <a:lnTo>
                  <a:pt x="1404" y="2388"/>
                </a:lnTo>
                <a:lnTo>
                  <a:pt x="1403" y="2388"/>
                </a:lnTo>
                <a:lnTo>
                  <a:pt x="1403" y="2389"/>
                </a:lnTo>
                <a:lnTo>
                  <a:pt x="1402" y="2390"/>
                </a:lnTo>
                <a:lnTo>
                  <a:pt x="1400" y="2390"/>
                </a:lnTo>
                <a:lnTo>
                  <a:pt x="1399" y="2392"/>
                </a:lnTo>
                <a:lnTo>
                  <a:pt x="1398" y="2392"/>
                </a:lnTo>
                <a:lnTo>
                  <a:pt x="1398" y="2390"/>
                </a:lnTo>
                <a:lnTo>
                  <a:pt x="1398" y="2389"/>
                </a:lnTo>
                <a:lnTo>
                  <a:pt x="1398" y="2388"/>
                </a:lnTo>
                <a:lnTo>
                  <a:pt x="1399" y="2388"/>
                </a:lnTo>
                <a:lnTo>
                  <a:pt x="1399" y="2385"/>
                </a:lnTo>
                <a:lnTo>
                  <a:pt x="1399" y="2383"/>
                </a:lnTo>
                <a:lnTo>
                  <a:pt x="1398" y="2383"/>
                </a:lnTo>
                <a:lnTo>
                  <a:pt x="1396" y="2385"/>
                </a:lnTo>
                <a:lnTo>
                  <a:pt x="1393" y="2386"/>
                </a:lnTo>
                <a:lnTo>
                  <a:pt x="1393" y="2388"/>
                </a:lnTo>
                <a:lnTo>
                  <a:pt x="1392" y="2389"/>
                </a:lnTo>
                <a:lnTo>
                  <a:pt x="1392" y="2390"/>
                </a:lnTo>
                <a:lnTo>
                  <a:pt x="1389" y="2390"/>
                </a:lnTo>
                <a:lnTo>
                  <a:pt x="1388" y="2390"/>
                </a:lnTo>
                <a:lnTo>
                  <a:pt x="1387" y="2390"/>
                </a:lnTo>
                <a:lnTo>
                  <a:pt x="1387" y="2389"/>
                </a:lnTo>
                <a:lnTo>
                  <a:pt x="1387" y="2388"/>
                </a:lnTo>
                <a:lnTo>
                  <a:pt x="1387" y="2386"/>
                </a:lnTo>
                <a:lnTo>
                  <a:pt x="1387" y="2385"/>
                </a:lnTo>
                <a:lnTo>
                  <a:pt x="1387" y="2383"/>
                </a:lnTo>
                <a:lnTo>
                  <a:pt x="1385" y="2382"/>
                </a:lnTo>
                <a:lnTo>
                  <a:pt x="1385" y="2381"/>
                </a:lnTo>
                <a:lnTo>
                  <a:pt x="1384" y="2381"/>
                </a:lnTo>
                <a:lnTo>
                  <a:pt x="1383" y="2381"/>
                </a:lnTo>
                <a:lnTo>
                  <a:pt x="1381" y="2381"/>
                </a:lnTo>
                <a:lnTo>
                  <a:pt x="1380" y="2381"/>
                </a:lnTo>
                <a:lnTo>
                  <a:pt x="1379" y="2381"/>
                </a:lnTo>
                <a:lnTo>
                  <a:pt x="1377" y="2381"/>
                </a:lnTo>
                <a:lnTo>
                  <a:pt x="1376" y="2382"/>
                </a:lnTo>
                <a:lnTo>
                  <a:pt x="1376" y="2383"/>
                </a:lnTo>
                <a:lnTo>
                  <a:pt x="1376" y="2385"/>
                </a:lnTo>
                <a:lnTo>
                  <a:pt x="1377" y="2385"/>
                </a:lnTo>
                <a:lnTo>
                  <a:pt x="1377" y="2386"/>
                </a:lnTo>
                <a:lnTo>
                  <a:pt x="1377" y="2388"/>
                </a:lnTo>
                <a:lnTo>
                  <a:pt x="1377" y="2389"/>
                </a:lnTo>
                <a:lnTo>
                  <a:pt x="1376" y="2389"/>
                </a:lnTo>
                <a:lnTo>
                  <a:pt x="1376" y="2390"/>
                </a:lnTo>
                <a:lnTo>
                  <a:pt x="1374" y="2390"/>
                </a:lnTo>
                <a:lnTo>
                  <a:pt x="1373" y="2390"/>
                </a:lnTo>
                <a:lnTo>
                  <a:pt x="1372" y="2392"/>
                </a:lnTo>
                <a:lnTo>
                  <a:pt x="1370" y="2392"/>
                </a:lnTo>
                <a:lnTo>
                  <a:pt x="1370" y="2393"/>
                </a:lnTo>
                <a:lnTo>
                  <a:pt x="1370" y="2394"/>
                </a:lnTo>
                <a:lnTo>
                  <a:pt x="1372" y="2394"/>
                </a:lnTo>
                <a:lnTo>
                  <a:pt x="1372" y="2396"/>
                </a:lnTo>
                <a:lnTo>
                  <a:pt x="1372" y="2397"/>
                </a:lnTo>
                <a:lnTo>
                  <a:pt x="1372" y="2398"/>
                </a:lnTo>
                <a:lnTo>
                  <a:pt x="1370" y="2400"/>
                </a:lnTo>
                <a:lnTo>
                  <a:pt x="1369" y="2400"/>
                </a:lnTo>
                <a:lnTo>
                  <a:pt x="1368" y="2400"/>
                </a:lnTo>
                <a:lnTo>
                  <a:pt x="1366" y="2400"/>
                </a:lnTo>
                <a:lnTo>
                  <a:pt x="1366" y="2398"/>
                </a:lnTo>
                <a:lnTo>
                  <a:pt x="1365" y="2398"/>
                </a:lnTo>
                <a:lnTo>
                  <a:pt x="1365" y="2397"/>
                </a:lnTo>
                <a:lnTo>
                  <a:pt x="1364" y="2397"/>
                </a:lnTo>
                <a:lnTo>
                  <a:pt x="1364" y="2396"/>
                </a:lnTo>
                <a:lnTo>
                  <a:pt x="1364" y="2394"/>
                </a:lnTo>
                <a:lnTo>
                  <a:pt x="1362" y="2394"/>
                </a:lnTo>
                <a:lnTo>
                  <a:pt x="1362" y="2393"/>
                </a:lnTo>
                <a:lnTo>
                  <a:pt x="1361" y="2393"/>
                </a:lnTo>
                <a:lnTo>
                  <a:pt x="1361" y="2392"/>
                </a:lnTo>
                <a:lnTo>
                  <a:pt x="1360" y="2390"/>
                </a:lnTo>
                <a:lnTo>
                  <a:pt x="1358" y="2389"/>
                </a:lnTo>
                <a:lnTo>
                  <a:pt x="1358" y="2388"/>
                </a:lnTo>
                <a:lnTo>
                  <a:pt x="1357" y="2383"/>
                </a:lnTo>
                <a:lnTo>
                  <a:pt x="1357" y="2382"/>
                </a:lnTo>
                <a:lnTo>
                  <a:pt x="1355" y="2382"/>
                </a:lnTo>
                <a:lnTo>
                  <a:pt x="1355" y="2383"/>
                </a:lnTo>
                <a:lnTo>
                  <a:pt x="1355" y="2385"/>
                </a:lnTo>
                <a:lnTo>
                  <a:pt x="1354" y="2386"/>
                </a:lnTo>
                <a:lnTo>
                  <a:pt x="1354" y="2388"/>
                </a:lnTo>
                <a:lnTo>
                  <a:pt x="1355" y="2389"/>
                </a:lnTo>
                <a:lnTo>
                  <a:pt x="1355" y="2392"/>
                </a:lnTo>
                <a:lnTo>
                  <a:pt x="1355" y="2393"/>
                </a:lnTo>
                <a:lnTo>
                  <a:pt x="1355" y="2394"/>
                </a:lnTo>
                <a:lnTo>
                  <a:pt x="1354" y="2394"/>
                </a:lnTo>
                <a:lnTo>
                  <a:pt x="1354" y="2396"/>
                </a:lnTo>
                <a:lnTo>
                  <a:pt x="1353" y="2396"/>
                </a:lnTo>
                <a:lnTo>
                  <a:pt x="1353" y="2397"/>
                </a:lnTo>
                <a:lnTo>
                  <a:pt x="1351" y="2397"/>
                </a:lnTo>
                <a:lnTo>
                  <a:pt x="1350" y="2398"/>
                </a:lnTo>
                <a:lnTo>
                  <a:pt x="1349" y="2398"/>
                </a:lnTo>
                <a:lnTo>
                  <a:pt x="1349" y="2400"/>
                </a:lnTo>
                <a:lnTo>
                  <a:pt x="1347" y="2401"/>
                </a:lnTo>
                <a:lnTo>
                  <a:pt x="1358" y="2427"/>
                </a:lnTo>
                <a:lnTo>
                  <a:pt x="1358" y="2428"/>
                </a:lnTo>
                <a:lnTo>
                  <a:pt x="1357" y="2428"/>
                </a:lnTo>
                <a:lnTo>
                  <a:pt x="1357" y="2430"/>
                </a:lnTo>
                <a:lnTo>
                  <a:pt x="1358" y="2431"/>
                </a:lnTo>
                <a:lnTo>
                  <a:pt x="1358" y="2432"/>
                </a:lnTo>
                <a:lnTo>
                  <a:pt x="1358" y="2434"/>
                </a:lnTo>
                <a:lnTo>
                  <a:pt x="1360" y="2434"/>
                </a:lnTo>
                <a:lnTo>
                  <a:pt x="1360" y="2435"/>
                </a:lnTo>
                <a:lnTo>
                  <a:pt x="1358" y="2436"/>
                </a:lnTo>
                <a:lnTo>
                  <a:pt x="1357" y="2436"/>
                </a:lnTo>
                <a:lnTo>
                  <a:pt x="1357" y="2438"/>
                </a:lnTo>
                <a:lnTo>
                  <a:pt x="1357" y="2439"/>
                </a:lnTo>
                <a:lnTo>
                  <a:pt x="1357" y="2441"/>
                </a:lnTo>
                <a:lnTo>
                  <a:pt x="1357" y="2442"/>
                </a:lnTo>
                <a:lnTo>
                  <a:pt x="1355" y="2442"/>
                </a:lnTo>
                <a:lnTo>
                  <a:pt x="1354" y="2442"/>
                </a:lnTo>
                <a:lnTo>
                  <a:pt x="1354" y="2442"/>
                </a:lnTo>
                <a:lnTo>
                  <a:pt x="1355" y="2442"/>
                </a:lnTo>
                <a:lnTo>
                  <a:pt x="1355" y="2443"/>
                </a:lnTo>
                <a:lnTo>
                  <a:pt x="1355" y="2445"/>
                </a:lnTo>
                <a:lnTo>
                  <a:pt x="1357" y="2445"/>
                </a:lnTo>
                <a:lnTo>
                  <a:pt x="1357" y="2446"/>
                </a:lnTo>
                <a:lnTo>
                  <a:pt x="1355" y="2446"/>
                </a:lnTo>
                <a:lnTo>
                  <a:pt x="1354" y="2447"/>
                </a:lnTo>
                <a:lnTo>
                  <a:pt x="1354" y="2449"/>
                </a:lnTo>
                <a:lnTo>
                  <a:pt x="1354" y="2450"/>
                </a:lnTo>
                <a:lnTo>
                  <a:pt x="1354" y="2451"/>
                </a:lnTo>
                <a:lnTo>
                  <a:pt x="1354" y="2453"/>
                </a:lnTo>
                <a:lnTo>
                  <a:pt x="1354" y="2454"/>
                </a:lnTo>
                <a:lnTo>
                  <a:pt x="1354" y="2456"/>
                </a:lnTo>
                <a:lnTo>
                  <a:pt x="1354" y="2457"/>
                </a:lnTo>
                <a:lnTo>
                  <a:pt x="1353" y="2457"/>
                </a:lnTo>
                <a:lnTo>
                  <a:pt x="1350" y="2457"/>
                </a:lnTo>
                <a:lnTo>
                  <a:pt x="1350" y="2456"/>
                </a:lnTo>
                <a:lnTo>
                  <a:pt x="1350" y="2454"/>
                </a:lnTo>
                <a:lnTo>
                  <a:pt x="1351" y="2453"/>
                </a:lnTo>
                <a:lnTo>
                  <a:pt x="1351" y="2451"/>
                </a:lnTo>
                <a:lnTo>
                  <a:pt x="1351" y="2450"/>
                </a:lnTo>
                <a:lnTo>
                  <a:pt x="1351" y="2449"/>
                </a:lnTo>
                <a:lnTo>
                  <a:pt x="1351" y="2447"/>
                </a:lnTo>
                <a:lnTo>
                  <a:pt x="1351" y="2446"/>
                </a:lnTo>
                <a:lnTo>
                  <a:pt x="1353" y="2446"/>
                </a:lnTo>
                <a:lnTo>
                  <a:pt x="1353" y="2445"/>
                </a:lnTo>
                <a:lnTo>
                  <a:pt x="1351" y="2445"/>
                </a:lnTo>
                <a:lnTo>
                  <a:pt x="1351" y="2443"/>
                </a:lnTo>
                <a:lnTo>
                  <a:pt x="1351" y="2442"/>
                </a:lnTo>
                <a:lnTo>
                  <a:pt x="1351" y="2442"/>
                </a:lnTo>
                <a:lnTo>
                  <a:pt x="1350" y="2442"/>
                </a:lnTo>
                <a:lnTo>
                  <a:pt x="1349" y="2442"/>
                </a:lnTo>
                <a:lnTo>
                  <a:pt x="1347" y="2442"/>
                </a:lnTo>
                <a:lnTo>
                  <a:pt x="1347" y="2443"/>
                </a:lnTo>
                <a:lnTo>
                  <a:pt x="1346" y="2443"/>
                </a:lnTo>
                <a:lnTo>
                  <a:pt x="1346" y="2445"/>
                </a:lnTo>
                <a:lnTo>
                  <a:pt x="1345" y="2445"/>
                </a:lnTo>
                <a:lnTo>
                  <a:pt x="1345" y="2446"/>
                </a:lnTo>
                <a:lnTo>
                  <a:pt x="1345" y="2447"/>
                </a:lnTo>
                <a:lnTo>
                  <a:pt x="1345" y="2449"/>
                </a:lnTo>
                <a:lnTo>
                  <a:pt x="1343" y="2449"/>
                </a:lnTo>
                <a:lnTo>
                  <a:pt x="1343" y="2450"/>
                </a:lnTo>
                <a:lnTo>
                  <a:pt x="1342" y="2450"/>
                </a:lnTo>
                <a:lnTo>
                  <a:pt x="1342" y="2451"/>
                </a:lnTo>
                <a:lnTo>
                  <a:pt x="1343" y="2451"/>
                </a:lnTo>
                <a:lnTo>
                  <a:pt x="1343" y="2450"/>
                </a:lnTo>
                <a:lnTo>
                  <a:pt x="1345" y="2450"/>
                </a:lnTo>
                <a:lnTo>
                  <a:pt x="1345" y="2449"/>
                </a:lnTo>
                <a:lnTo>
                  <a:pt x="1346" y="2449"/>
                </a:lnTo>
                <a:lnTo>
                  <a:pt x="1346" y="2450"/>
                </a:lnTo>
                <a:lnTo>
                  <a:pt x="1347" y="2450"/>
                </a:lnTo>
                <a:lnTo>
                  <a:pt x="1347" y="2451"/>
                </a:lnTo>
                <a:lnTo>
                  <a:pt x="1347" y="2453"/>
                </a:lnTo>
                <a:lnTo>
                  <a:pt x="1347" y="2454"/>
                </a:lnTo>
                <a:lnTo>
                  <a:pt x="1346" y="2454"/>
                </a:lnTo>
                <a:lnTo>
                  <a:pt x="1346" y="2456"/>
                </a:lnTo>
                <a:lnTo>
                  <a:pt x="1345" y="2456"/>
                </a:lnTo>
                <a:lnTo>
                  <a:pt x="1345" y="2457"/>
                </a:lnTo>
                <a:lnTo>
                  <a:pt x="1343" y="2457"/>
                </a:lnTo>
                <a:lnTo>
                  <a:pt x="1334" y="2457"/>
                </a:lnTo>
                <a:lnTo>
                  <a:pt x="1330" y="2458"/>
                </a:lnTo>
                <a:lnTo>
                  <a:pt x="1326" y="2458"/>
                </a:lnTo>
                <a:lnTo>
                  <a:pt x="1324" y="2460"/>
                </a:lnTo>
                <a:lnTo>
                  <a:pt x="1321" y="2462"/>
                </a:lnTo>
                <a:lnTo>
                  <a:pt x="1321" y="2461"/>
                </a:lnTo>
                <a:lnTo>
                  <a:pt x="1319" y="2462"/>
                </a:lnTo>
                <a:lnTo>
                  <a:pt x="1317" y="2461"/>
                </a:lnTo>
                <a:lnTo>
                  <a:pt x="1316" y="2464"/>
                </a:lnTo>
                <a:lnTo>
                  <a:pt x="1317" y="2465"/>
                </a:lnTo>
                <a:lnTo>
                  <a:pt x="1317" y="2466"/>
                </a:lnTo>
                <a:lnTo>
                  <a:pt x="1317" y="2468"/>
                </a:lnTo>
                <a:lnTo>
                  <a:pt x="1316" y="2468"/>
                </a:lnTo>
                <a:lnTo>
                  <a:pt x="1315" y="2469"/>
                </a:lnTo>
                <a:lnTo>
                  <a:pt x="1315" y="2470"/>
                </a:lnTo>
                <a:lnTo>
                  <a:pt x="1313" y="2469"/>
                </a:lnTo>
                <a:lnTo>
                  <a:pt x="1312" y="2469"/>
                </a:lnTo>
                <a:lnTo>
                  <a:pt x="1312" y="2468"/>
                </a:lnTo>
                <a:lnTo>
                  <a:pt x="1311" y="2468"/>
                </a:lnTo>
                <a:lnTo>
                  <a:pt x="1311" y="2466"/>
                </a:lnTo>
                <a:lnTo>
                  <a:pt x="1309" y="2466"/>
                </a:lnTo>
                <a:lnTo>
                  <a:pt x="1306" y="2466"/>
                </a:lnTo>
                <a:lnTo>
                  <a:pt x="1305" y="2468"/>
                </a:lnTo>
                <a:lnTo>
                  <a:pt x="1304" y="2468"/>
                </a:lnTo>
                <a:lnTo>
                  <a:pt x="1301" y="2468"/>
                </a:lnTo>
                <a:lnTo>
                  <a:pt x="1300" y="2468"/>
                </a:lnTo>
                <a:lnTo>
                  <a:pt x="1298" y="2468"/>
                </a:lnTo>
                <a:lnTo>
                  <a:pt x="1297" y="2468"/>
                </a:lnTo>
                <a:lnTo>
                  <a:pt x="1296" y="2468"/>
                </a:lnTo>
                <a:lnTo>
                  <a:pt x="1296" y="2469"/>
                </a:lnTo>
                <a:lnTo>
                  <a:pt x="1297" y="2470"/>
                </a:lnTo>
                <a:lnTo>
                  <a:pt x="1298" y="2470"/>
                </a:lnTo>
                <a:lnTo>
                  <a:pt x="1300" y="2469"/>
                </a:lnTo>
                <a:lnTo>
                  <a:pt x="1302" y="2470"/>
                </a:lnTo>
                <a:lnTo>
                  <a:pt x="1304" y="2472"/>
                </a:lnTo>
                <a:lnTo>
                  <a:pt x="1305" y="2473"/>
                </a:lnTo>
                <a:lnTo>
                  <a:pt x="1306" y="2475"/>
                </a:lnTo>
                <a:lnTo>
                  <a:pt x="1312" y="2475"/>
                </a:lnTo>
                <a:lnTo>
                  <a:pt x="1313" y="2475"/>
                </a:lnTo>
                <a:lnTo>
                  <a:pt x="1313" y="2475"/>
                </a:lnTo>
                <a:lnTo>
                  <a:pt x="1312" y="2475"/>
                </a:lnTo>
                <a:lnTo>
                  <a:pt x="1311" y="2475"/>
                </a:lnTo>
                <a:lnTo>
                  <a:pt x="1309" y="2476"/>
                </a:lnTo>
                <a:lnTo>
                  <a:pt x="1309" y="2477"/>
                </a:lnTo>
                <a:lnTo>
                  <a:pt x="1311" y="2479"/>
                </a:lnTo>
                <a:lnTo>
                  <a:pt x="1312" y="2479"/>
                </a:lnTo>
                <a:lnTo>
                  <a:pt x="1313" y="2479"/>
                </a:lnTo>
                <a:lnTo>
                  <a:pt x="1313" y="2480"/>
                </a:lnTo>
                <a:lnTo>
                  <a:pt x="1313" y="2481"/>
                </a:lnTo>
                <a:lnTo>
                  <a:pt x="1312" y="2481"/>
                </a:lnTo>
                <a:lnTo>
                  <a:pt x="1312" y="2483"/>
                </a:lnTo>
                <a:lnTo>
                  <a:pt x="1311" y="2483"/>
                </a:lnTo>
                <a:lnTo>
                  <a:pt x="1306" y="2483"/>
                </a:lnTo>
                <a:lnTo>
                  <a:pt x="1305" y="2480"/>
                </a:lnTo>
                <a:lnTo>
                  <a:pt x="1304" y="2480"/>
                </a:lnTo>
                <a:lnTo>
                  <a:pt x="1302" y="2479"/>
                </a:lnTo>
                <a:lnTo>
                  <a:pt x="1301" y="2479"/>
                </a:lnTo>
                <a:lnTo>
                  <a:pt x="1292" y="2479"/>
                </a:lnTo>
                <a:lnTo>
                  <a:pt x="1266" y="2479"/>
                </a:lnTo>
                <a:lnTo>
                  <a:pt x="1260" y="2468"/>
                </a:lnTo>
                <a:lnTo>
                  <a:pt x="1259" y="2466"/>
                </a:lnTo>
                <a:lnTo>
                  <a:pt x="1258" y="2464"/>
                </a:lnTo>
                <a:lnTo>
                  <a:pt x="1258" y="2462"/>
                </a:lnTo>
                <a:lnTo>
                  <a:pt x="1255" y="2458"/>
                </a:lnTo>
                <a:lnTo>
                  <a:pt x="1252" y="2456"/>
                </a:lnTo>
                <a:lnTo>
                  <a:pt x="1251" y="2454"/>
                </a:lnTo>
                <a:lnTo>
                  <a:pt x="1244" y="2443"/>
                </a:lnTo>
                <a:lnTo>
                  <a:pt x="1244" y="2442"/>
                </a:lnTo>
                <a:lnTo>
                  <a:pt x="1243" y="2442"/>
                </a:lnTo>
                <a:lnTo>
                  <a:pt x="1241" y="2439"/>
                </a:lnTo>
                <a:lnTo>
                  <a:pt x="1237" y="2428"/>
                </a:lnTo>
                <a:lnTo>
                  <a:pt x="1236" y="2424"/>
                </a:lnTo>
                <a:lnTo>
                  <a:pt x="1234" y="2424"/>
                </a:lnTo>
                <a:lnTo>
                  <a:pt x="1233" y="2422"/>
                </a:lnTo>
                <a:lnTo>
                  <a:pt x="1233" y="2419"/>
                </a:lnTo>
                <a:lnTo>
                  <a:pt x="1233" y="2417"/>
                </a:lnTo>
                <a:lnTo>
                  <a:pt x="1233" y="2411"/>
                </a:lnTo>
                <a:lnTo>
                  <a:pt x="1233" y="2409"/>
                </a:lnTo>
                <a:lnTo>
                  <a:pt x="1233" y="2407"/>
                </a:lnTo>
                <a:lnTo>
                  <a:pt x="1232" y="2404"/>
                </a:lnTo>
                <a:lnTo>
                  <a:pt x="1232" y="2402"/>
                </a:lnTo>
                <a:lnTo>
                  <a:pt x="1233" y="2402"/>
                </a:lnTo>
                <a:lnTo>
                  <a:pt x="1232" y="2396"/>
                </a:lnTo>
                <a:lnTo>
                  <a:pt x="1233" y="2386"/>
                </a:lnTo>
                <a:lnTo>
                  <a:pt x="1234" y="2383"/>
                </a:lnTo>
                <a:lnTo>
                  <a:pt x="1234" y="2379"/>
                </a:lnTo>
                <a:lnTo>
                  <a:pt x="1234" y="2377"/>
                </a:lnTo>
                <a:lnTo>
                  <a:pt x="1236" y="2377"/>
                </a:lnTo>
                <a:lnTo>
                  <a:pt x="1234" y="2375"/>
                </a:lnTo>
                <a:lnTo>
                  <a:pt x="1236" y="2371"/>
                </a:lnTo>
                <a:lnTo>
                  <a:pt x="1236" y="2368"/>
                </a:lnTo>
                <a:lnTo>
                  <a:pt x="1237" y="2360"/>
                </a:lnTo>
                <a:lnTo>
                  <a:pt x="1236" y="2360"/>
                </a:lnTo>
                <a:lnTo>
                  <a:pt x="1236" y="2359"/>
                </a:lnTo>
                <a:lnTo>
                  <a:pt x="1234" y="2359"/>
                </a:lnTo>
                <a:lnTo>
                  <a:pt x="1234" y="2358"/>
                </a:lnTo>
                <a:lnTo>
                  <a:pt x="1233" y="2358"/>
                </a:lnTo>
                <a:lnTo>
                  <a:pt x="1233" y="2356"/>
                </a:lnTo>
                <a:lnTo>
                  <a:pt x="1232" y="2356"/>
                </a:lnTo>
                <a:lnTo>
                  <a:pt x="1230" y="2356"/>
                </a:lnTo>
                <a:lnTo>
                  <a:pt x="1230" y="2355"/>
                </a:lnTo>
                <a:lnTo>
                  <a:pt x="1229" y="2355"/>
                </a:lnTo>
                <a:lnTo>
                  <a:pt x="1228" y="2355"/>
                </a:lnTo>
                <a:lnTo>
                  <a:pt x="1228" y="2354"/>
                </a:lnTo>
                <a:lnTo>
                  <a:pt x="1228" y="2352"/>
                </a:lnTo>
                <a:lnTo>
                  <a:pt x="1228" y="2351"/>
                </a:lnTo>
                <a:lnTo>
                  <a:pt x="1229" y="2351"/>
                </a:lnTo>
                <a:lnTo>
                  <a:pt x="1229" y="2349"/>
                </a:lnTo>
                <a:lnTo>
                  <a:pt x="1228" y="2349"/>
                </a:lnTo>
                <a:lnTo>
                  <a:pt x="1228" y="2348"/>
                </a:lnTo>
                <a:lnTo>
                  <a:pt x="1226" y="2348"/>
                </a:lnTo>
                <a:lnTo>
                  <a:pt x="1226" y="2347"/>
                </a:lnTo>
                <a:lnTo>
                  <a:pt x="1225" y="2347"/>
                </a:lnTo>
                <a:lnTo>
                  <a:pt x="1225" y="2345"/>
                </a:lnTo>
                <a:lnTo>
                  <a:pt x="1224" y="2345"/>
                </a:lnTo>
                <a:lnTo>
                  <a:pt x="1222" y="2345"/>
                </a:lnTo>
                <a:lnTo>
                  <a:pt x="1222" y="2345"/>
                </a:lnTo>
                <a:lnTo>
                  <a:pt x="1222" y="2347"/>
                </a:lnTo>
                <a:lnTo>
                  <a:pt x="1221" y="2347"/>
                </a:lnTo>
                <a:lnTo>
                  <a:pt x="1221" y="2348"/>
                </a:lnTo>
                <a:lnTo>
                  <a:pt x="1219" y="2348"/>
                </a:lnTo>
                <a:lnTo>
                  <a:pt x="1219" y="2349"/>
                </a:lnTo>
                <a:lnTo>
                  <a:pt x="1218" y="2349"/>
                </a:lnTo>
                <a:lnTo>
                  <a:pt x="1217" y="2349"/>
                </a:lnTo>
                <a:lnTo>
                  <a:pt x="1217" y="2348"/>
                </a:lnTo>
                <a:lnTo>
                  <a:pt x="1217" y="2347"/>
                </a:lnTo>
                <a:lnTo>
                  <a:pt x="1217" y="2345"/>
                </a:lnTo>
                <a:lnTo>
                  <a:pt x="1217" y="2344"/>
                </a:lnTo>
                <a:lnTo>
                  <a:pt x="1218" y="2344"/>
                </a:lnTo>
                <a:lnTo>
                  <a:pt x="1218" y="2343"/>
                </a:lnTo>
                <a:lnTo>
                  <a:pt x="1218" y="2343"/>
                </a:lnTo>
                <a:lnTo>
                  <a:pt x="1217" y="2343"/>
                </a:lnTo>
                <a:lnTo>
                  <a:pt x="1217" y="2341"/>
                </a:lnTo>
                <a:lnTo>
                  <a:pt x="1215" y="2340"/>
                </a:lnTo>
                <a:lnTo>
                  <a:pt x="1214" y="2340"/>
                </a:lnTo>
                <a:lnTo>
                  <a:pt x="1213" y="2340"/>
                </a:lnTo>
                <a:lnTo>
                  <a:pt x="1213" y="2341"/>
                </a:lnTo>
                <a:lnTo>
                  <a:pt x="1211" y="2341"/>
                </a:lnTo>
                <a:lnTo>
                  <a:pt x="1211" y="2343"/>
                </a:lnTo>
                <a:lnTo>
                  <a:pt x="1210" y="2343"/>
                </a:lnTo>
                <a:lnTo>
                  <a:pt x="1210" y="2343"/>
                </a:lnTo>
                <a:lnTo>
                  <a:pt x="1209" y="2343"/>
                </a:lnTo>
                <a:lnTo>
                  <a:pt x="1207" y="2343"/>
                </a:lnTo>
                <a:lnTo>
                  <a:pt x="1207" y="2341"/>
                </a:lnTo>
                <a:lnTo>
                  <a:pt x="1206" y="2341"/>
                </a:lnTo>
                <a:lnTo>
                  <a:pt x="1206" y="2340"/>
                </a:lnTo>
                <a:lnTo>
                  <a:pt x="1206" y="2339"/>
                </a:lnTo>
                <a:lnTo>
                  <a:pt x="1206" y="2337"/>
                </a:lnTo>
                <a:lnTo>
                  <a:pt x="1206" y="2336"/>
                </a:lnTo>
                <a:lnTo>
                  <a:pt x="1206" y="2334"/>
                </a:lnTo>
                <a:lnTo>
                  <a:pt x="1205" y="2334"/>
                </a:lnTo>
                <a:lnTo>
                  <a:pt x="1203" y="2334"/>
                </a:lnTo>
                <a:lnTo>
                  <a:pt x="1202" y="2334"/>
                </a:lnTo>
                <a:lnTo>
                  <a:pt x="1200" y="2336"/>
                </a:lnTo>
                <a:lnTo>
                  <a:pt x="1199" y="2336"/>
                </a:lnTo>
                <a:lnTo>
                  <a:pt x="1198" y="2336"/>
                </a:lnTo>
                <a:lnTo>
                  <a:pt x="1198" y="2337"/>
                </a:lnTo>
                <a:lnTo>
                  <a:pt x="1198" y="2339"/>
                </a:lnTo>
                <a:lnTo>
                  <a:pt x="1198" y="2340"/>
                </a:lnTo>
                <a:lnTo>
                  <a:pt x="1199" y="2340"/>
                </a:lnTo>
                <a:lnTo>
                  <a:pt x="1200" y="2340"/>
                </a:lnTo>
                <a:lnTo>
                  <a:pt x="1202" y="2340"/>
                </a:lnTo>
                <a:lnTo>
                  <a:pt x="1202" y="2341"/>
                </a:lnTo>
                <a:lnTo>
                  <a:pt x="1203" y="2341"/>
                </a:lnTo>
                <a:lnTo>
                  <a:pt x="1203" y="2343"/>
                </a:lnTo>
                <a:lnTo>
                  <a:pt x="1205" y="2343"/>
                </a:lnTo>
                <a:lnTo>
                  <a:pt x="1205" y="2343"/>
                </a:lnTo>
                <a:lnTo>
                  <a:pt x="1205" y="2344"/>
                </a:lnTo>
                <a:lnTo>
                  <a:pt x="1203" y="2344"/>
                </a:lnTo>
                <a:lnTo>
                  <a:pt x="1202" y="2344"/>
                </a:lnTo>
                <a:lnTo>
                  <a:pt x="1200" y="2344"/>
                </a:lnTo>
                <a:lnTo>
                  <a:pt x="1199" y="2344"/>
                </a:lnTo>
                <a:lnTo>
                  <a:pt x="1198" y="2344"/>
                </a:lnTo>
                <a:lnTo>
                  <a:pt x="1196" y="2344"/>
                </a:lnTo>
                <a:lnTo>
                  <a:pt x="1195" y="2345"/>
                </a:lnTo>
                <a:lnTo>
                  <a:pt x="1194" y="2345"/>
                </a:lnTo>
                <a:lnTo>
                  <a:pt x="1192" y="2345"/>
                </a:lnTo>
                <a:lnTo>
                  <a:pt x="1191" y="2345"/>
                </a:lnTo>
                <a:lnTo>
                  <a:pt x="1191" y="2344"/>
                </a:lnTo>
                <a:lnTo>
                  <a:pt x="1191" y="2343"/>
                </a:lnTo>
                <a:lnTo>
                  <a:pt x="1191" y="2343"/>
                </a:lnTo>
                <a:lnTo>
                  <a:pt x="1191" y="2341"/>
                </a:lnTo>
                <a:lnTo>
                  <a:pt x="1192" y="2341"/>
                </a:lnTo>
                <a:lnTo>
                  <a:pt x="1192" y="2340"/>
                </a:lnTo>
                <a:lnTo>
                  <a:pt x="1192" y="2339"/>
                </a:lnTo>
                <a:lnTo>
                  <a:pt x="1192" y="2337"/>
                </a:lnTo>
                <a:lnTo>
                  <a:pt x="1194" y="2337"/>
                </a:lnTo>
                <a:lnTo>
                  <a:pt x="1194" y="2336"/>
                </a:lnTo>
                <a:lnTo>
                  <a:pt x="1194" y="2334"/>
                </a:lnTo>
                <a:lnTo>
                  <a:pt x="1194" y="2333"/>
                </a:lnTo>
                <a:lnTo>
                  <a:pt x="1192" y="2333"/>
                </a:lnTo>
                <a:lnTo>
                  <a:pt x="1192" y="2332"/>
                </a:lnTo>
                <a:lnTo>
                  <a:pt x="1191" y="2332"/>
                </a:lnTo>
                <a:lnTo>
                  <a:pt x="1190" y="2332"/>
                </a:lnTo>
                <a:lnTo>
                  <a:pt x="1190" y="2330"/>
                </a:lnTo>
                <a:lnTo>
                  <a:pt x="1190" y="2329"/>
                </a:lnTo>
                <a:lnTo>
                  <a:pt x="1190" y="2328"/>
                </a:lnTo>
                <a:lnTo>
                  <a:pt x="1191" y="2328"/>
                </a:lnTo>
                <a:lnTo>
                  <a:pt x="1191" y="2326"/>
                </a:lnTo>
                <a:lnTo>
                  <a:pt x="1192" y="2326"/>
                </a:lnTo>
                <a:lnTo>
                  <a:pt x="1192" y="2325"/>
                </a:lnTo>
                <a:lnTo>
                  <a:pt x="1194" y="2325"/>
                </a:lnTo>
                <a:lnTo>
                  <a:pt x="1195" y="2325"/>
                </a:lnTo>
                <a:lnTo>
                  <a:pt x="1195" y="2324"/>
                </a:lnTo>
                <a:lnTo>
                  <a:pt x="1195" y="2322"/>
                </a:lnTo>
                <a:lnTo>
                  <a:pt x="1195" y="2321"/>
                </a:lnTo>
                <a:lnTo>
                  <a:pt x="1195" y="2319"/>
                </a:lnTo>
                <a:lnTo>
                  <a:pt x="1194" y="2319"/>
                </a:lnTo>
                <a:lnTo>
                  <a:pt x="1194" y="2318"/>
                </a:lnTo>
                <a:lnTo>
                  <a:pt x="1192" y="2318"/>
                </a:lnTo>
                <a:lnTo>
                  <a:pt x="1192" y="2317"/>
                </a:lnTo>
                <a:lnTo>
                  <a:pt x="1191" y="2315"/>
                </a:lnTo>
                <a:lnTo>
                  <a:pt x="1191" y="2314"/>
                </a:lnTo>
                <a:lnTo>
                  <a:pt x="1191" y="2313"/>
                </a:lnTo>
                <a:lnTo>
                  <a:pt x="1190" y="2313"/>
                </a:lnTo>
                <a:lnTo>
                  <a:pt x="1190" y="2311"/>
                </a:lnTo>
                <a:lnTo>
                  <a:pt x="1190" y="2310"/>
                </a:lnTo>
                <a:lnTo>
                  <a:pt x="1191" y="2310"/>
                </a:lnTo>
                <a:lnTo>
                  <a:pt x="1190" y="2310"/>
                </a:lnTo>
                <a:lnTo>
                  <a:pt x="1190" y="2309"/>
                </a:lnTo>
                <a:lnTo>
                  <a:pt x="1190" y="2307"/>
                </a:lnTo>
                <a:lnTo>
                  <a:pt x="1190" y="2306"/>
                </a:lnTo>
                <a:lnTo>
                  <a:pt x="1190" y="2305"/>
                </a:lnTo>
                <a:lnTo>
                  <a:pt x="1190" y="2305"/>
                </a:lnTo>
                <a:lnTo>
                  <a:pt x="1191" y="2302"/>
                </a:lnTo>
                <a:lnTo>
                  <a:pt x="1191" y="2299"/>
                </a:lnTo>
                <a:lnTo>
                  <a:pt x="1191" y="2298"/>
                </a:lnTo>
                <a:lnTo>
                  <a:pt x="1192" y="2298"/>
                </a:lnTo>
                <a:lnTo>
                  <a:pt x="1192" y="2296"/>
                </a:lnTo>
                <a:lnTo>
                  <a:pt x="1194" y="2298"/>
                </a:lnTo>
                <a:lnTo>
                  <a:pt x="1192" y="2299"/>
                </a:lnTo>
                <a:lnTo>
                  <a:pt x="1192" y="2302"/>
                </a:lnTo>
                <a:lnTo>
                  <a:pt x="1192" y="2303"/>
                </a:lnTo>
                <a:lnTo>
                  <a:pt x="1191" y="2305"/>
                </a:lnTo>
                <a:lnTo>
                  <a:pt x="1191" y="2306"/>
                </a:lnTo>
                <a:lnTo>
                  <a:pt x="1194" y="2311"/>
                </a:lnTo>
                <a:lnTo>
                  <a:pt x="1195" y="2311"/>
                </a:lnTo>
                <a:lnTo>
                  <a:pt x="1196" y="2315"/>
                </a:lnTo>
                <a:lnTo>
                  <a:pt x="1199" y="2318"/>
                </a:lnTo>
                <a:lnTo>
                  <a:pt x="1200" y="2318"/>
                </a:lnTo>
                <a:lnTo>
                  <a:pt x="1203" y="2322"/>
                </a:lnTo>
                <a:lnTo>
                  <a:pt x="1206" y="2324"/>
                </a:lnTo>
                <a:lnTo>
                  <a:pt x="1207" y="2322"/>
                </a:lnTo>
                <a:lnTo>
                  <a:pt x="1213" y="2314"/>
                </a:lnTo>
                <a:lnTo>
                  <a:pt x="1211" y="2295"/>
                </a:lnTo>
                <a:lnTo>
                  <a:pt x="1209" y="2291"/>
                </a:lnTo>
                <a:lnTo>
                  <a:pt x="1205" y="2287"/>
                </a:lnTo>
                <a:lnTo>
                  <a:pt x="1200" y="2280"/>
                </a:lnTo>
                <a:lnTo>
                  <a:pt x="1199" y="2277"/>
                </a:lnTo>
                <a:lnTo>
                  <a:pt x="1195" y="2272"/>
                </a:lnTo>
                <a:lnTo>
                  <a:pt x="1192" y="2269"/>
                </a:lnTo>
                <a:lnTo>
                  <a:pt x="1191" y="2266"/>
                </a:lnTo>
                <a:lnTo>
                  <a:pt x="1190" y="2264"/>
                </a:lnTo>
                <a:lnTo>
                  <a:pt x="1188" y="2262"/>
                </a:lnTo>
                <a:lnTo>
                  <a:pt x="1187" y="2261"/>
                </a:lnTo>
                <a:lnTo>
                  <a:pt x="1187" y="2260"/>
                </a:lnTo>
                <a:lnTo>
                  <a:pt x="1184" y="2256"/>
                </a:lnTo>
                <a:lnTo>
                  <a:pt x="1181" y="2253"/>
                </a:lnTo>
                <a:lnTo>
                  <a:pt x="1177" y="2246"/>
                </a:lnTo>
                <a:lnTo>
                  <a:pt x="1176" y="2246"/>
                </a:lnTo>
                <a:lnTo>
                  <a:pt x="1176" y="2245"/>
                </a:lnTo>
                <a:lnTo>
                  <a:pt x="1176" y="2245"/>
                </a:lnTo>
                <a:lnTo>
                  <a:pt x="1176" y="2243"/>
                </a:lnTo>
                <a:lnTo>
                  <a:pt x="1176" y="2242"/>
                </a:lnTo>
                <a:lnTo>
                  <a:pt x="1176" y="2241"/>
                </a:lnTo>
                <a:lnTo>
                  <a:pt x="1176" y="2239"/>
                </a:lnTo>
                <a:lnTo>
                  <a:pt x="1175" y="2232"/>
                </a:lnTo>
                <a:lnTo>
                  <a:pt x="1173" y="2231"/>
                </a:lnTo>
                <a:lnTo>
                  <a:pt x="1173" y="2227"/>
                </a:lnTo>
                <a:lnTo>
                  <a:pt x="1172" y="2222"/>
                </a:lnTo>
                <a:lnTo>
                  <a:pt x="1171" y="2222"/>
                </a:lnTo>
                <a:lnTo>
                  <a:pt x="1171" y="2219"/>
                </a:lnTo>
                <a:lnTo>
                  <a:pt x="1171" y="2217"/>
                </a:lnTo>
                <a:lnTo>
                  <a:pt x="1168" y="2212"/>
                </a:lnTo>
                <a:lnTo>
                  <a:pt x="1161" y="2213"/>
                </a:lnTo>
                <a:lnTo>
                  <a:pt x="1158" y="2213"/>
                </a:lnTo>
                <a:lnTo>
                  <a:pt x="1157" y="2213"/>
                </a:lnTo>
                <a:lnTo>
                  <a:pt x="1157" y="2215"/>
                </a:lnTo>
                <a:lnTo>
                  <a:pt x="1152" y="2215"/>
                </a:lnTo>
                <a:lnTo>
                  <a:pt x="1143" y="2216"/>
                </a:lnTo>
                <a:lnTo>
                  <a:pt x="1135" y="2217"/>
                </a:lnTo>
                <a:lnTo>
                  <a:pt x="1135" y="2205"/>
                </a:lnTo>
                <a:lnTo>
                  <a:pt x="1128" y="2203"/>
                </a:lnTo>
                <a:lnTo>
                  <a:pt x="1126" y="2201"/>
                </a:lnTo>
                <a:lnTo>
                  <a:pt x="1124" y="2200"/>
                </a:lnTo>
                <a:lnTo>
                  <a:pt x="1130" y="2220"/>
                </a:lnTo>
                <a:lnTo>
                  <a:pt x="1128" y="2226"/>
                </a:lnTo>
                <a:lnTo>
                  <a:pt x="1120" y="2227"/>
                </a:lnTo>
                <a:lnTo>
                  <a:pt x="1115" y="2227"/>
                </a:lnTo>
                <a:lnTo>
                  <a:pt x="1113" y="2227"/>
                </a:lnTo>
                <a:lnTo>
                  <a:pt x="1112" y="2230"/>
                </a:lnTo>
                <a:lnTo>
                  <a:pt x="1111" y="2232"/>
                </a:lnTo>
                <a:lnTo>
                  <a:pt x="1108" y="2237"/>
                </a:lnTo>
                <a:lnTo>
                  <a:pt x="1105" y="2238"/>
                </a:lnTo>
                <a:lnTo>
                  <a:pt x="1104" y="2239"/>
                </a:lnTo>
                <a:lnTo>
                  <a:pt x="1104" y="2242"/>
                </a:lnTo>
                <a:lnTo>
                  <a:pt x="1105" y="2251"/>
                </a:lnTo>
                <a:lnTo>
                  <a:pt x="1107" y="2260"/>
                </a:lnTo>
                <a:lnTo>
                  <a:pt x="1105" y="2260"/>
                </a:lnTo>
                <a:lnTo>
                  <a:pt x="1098" y="2264"/>
                </a:lnTo>
                <a:lnTo>
                  <a:pt x="1092" y="2268"/>
                </a:lnTo>
                <a:lnTo>
                  <a:pt x="1085" y="2273"/>
                </a:lnTo>
                <a:lnTo>
                  <a:pt x="1081" y="2275"/>
                </a:lnTo>
                <a:lnTo>
                  <a:pt x="1059" y="2295"/>
                </a:lnTo>
                <a:lnTo>
                  <a:pt x="1058" y="2295"/>
                </a:lnTo>
                <a:lnTo>
                  <a:pt x="1056" y="2294"/>
                </a:lnTo>
                <a:lnTo>
                  <a:pt x="1050" y="2290"/>
                </a:lnTo>
                <a:lnTo>
                  <a:pt x="1048" y="2288"/>
                </a:lnTo>
                <a:lnTo>
                  <a:pt x="1045" y="2287"/>
                </a:lnTo>
                <a:lnTo>
                  <a:pt x="1044" y="2285"/>
                </a:lnTo>
                <a:lnTo>
                  <a:pt x="1032" y="2277"/>
                </a:lnTo>
                <a:lnTo>
                  <a:pt x="1017" y="2262"/>
                </a:lnTo>
                <a:lnTo>
                  <a:pt x="1007" y="2266"/>
                </a:lnTo>
                <a:lnTo>
                  <a:pt x="1006" y="2204"/>
                </a:lnTo>
                <a:lnTo>
                  <a:pt x="1009" y="2203"/>
                </a:lnTo>
                <a:lnTo>
                  <a:pt x="1007" y="2190"/>
                </a:lnTo>
                <a:lnTo>
                  <a:pt x="1007" y="2183"/>
                </a:lnTo>
                <a:lnTo>
                  <a:pt x="1006" y="2175"/>
                </a:lnTo>
                <a:lnTo>
                  <a:pt x="1010" y="2175"/>
                </a:lnTo>
                <a:lnTo>
                  <a:pt x="1010" y="2170"/>
                </a:lnTo>
                <a:lnTo>
                  <a:pt x="1006" y="2170"/>
                </a:lnTo>
                <a:lnTo>
                  <a:pt x="1006" y="2167"/>
                </a:lnTo>
                <a:lnTo>
                  <a:pt x="1006" y="2163"/>
                </a:lnTo>
                <a:lnTo>
                  <a:pt x="1006" y="2148"/>
                </a:lnTo>
                <a:lnTo>
                  <a:pt x="1006" y="2145"/>
                </a:lnTo>
                <a:lnTo>
                  <a:pt x="1006" y="2140"/>
                </a:lnTo>
                <a:lnTo>
                  <a:pt x="1005" y="2139"/>
                </a:lnTo>
                <a:lnTo>
                  <a:pt x="1009" y="2137"/>
                </a:lnTo>
                <a:lnTo>
                  <a:pt x="1009" y="2139"/>
                </a:lnTo>
                <a:lnTo>
                  <a:pt x="1010" y="2144"/>
                </a:lnTo>
                <a:lnTo>
                  <a:pt x="1014" y="2143"/>
                </a:lnTo>
                <a:lnTo>
                  <a:pt x="1013" y="2139"/>
                </a:lnTo>
                <a:lnTo>
                  <a:pt x="1011" y="2137"/>
                </a:lnTo>
                <a:lnTo>
                  <a:pt x="1016" y="2136"/>
                </a:lnTo>
                <a:lnTo>
                  <a:pt x="1021" y="2135"/>
                </a:lnTo>
                <a:lnTo>
                  <a:pt x="1025" y="2133"/>
                </a:lnTo>
                <a:lnTo>
                  <a:pt x="1026" y="2132"/>
                </a:lnTo>
                <a:lnTo>
                  <a:pt x="1035" y="2129"/>
                </a:lnTo>
                <a:lnTo>
                  <a:pt x="1036" y="2129"/>
                </a:lnTo>
                <a:lnTo>
                  <a:pt x="1039" y="2128"/>
                </a:lnTo>
                <a:lnTo>
                  <a:pt x="1040" y="2126"/>
                </a:lnTo>
                <a:lnTo>
                  <a:pt x="1041" y="2128"/>
                </a:lnTo>
                <a:lnTo>
                  <a:pt x="1043" y="2133"/>
                </a:lnTo>
                <a:lnTo>
                  <a:pt x="1047" y="2132"/>
                </a:lnTo>
                <a:lnTo>
                  <a:pt x="1044" y="2126"/>
                </a:lnTo>
                <a:lnTo>
                  <a:pt x="1043" y="2125"/>
                </a:lnTo>
                <a:lnTo>
                  <a:pt x="1044" y="2125"/>
                </a:lnTo>
                <a:lnTo>
                  <a:pt x="1048" y="2124"/>
                </a:lnTo>
                <a:lnTo>
                  <a:pt x="1051" y="2122"/>
                </a:lnTo>
                <a:lnTo>
                  <a:pt x="1052" y="2121"/>
                </a:lnTo>
                <a:lnTo>
                  <a:pt x="1055" y="2121"/>
                </a:lnTo>
                <a:lnTo>
                  <a:pt x="1056" y="2120"/>
                </a:lnTo>
                <a:lnTo>
                  <a:pt x="1058" y="2120"/>
                </a:lnTo>
                <a:lnTo>
                  <a:pt x="1059" y="2121"/>
                </a:lnTo>
                <a:lnTo>
                  <a:pt x="1088" y="2126"/>
                </a:lnTo>
                <a:lnTo>
                  <a:pt x="1100" y="2130"/>
                </a:lnTo>
                <a:lnTo>
                  <a:pt x="1107" y="2132"/>
                </a:lnTo>
                <a:lnTo>
                  <a:pt x="1112" y="2133"/>
                </a:lnTo>
                <a:lnTo>
                  <a:pt x="1116" y="2126"/>
                </a:lnTo>
                <a:lnTo>
                  <a:pt x="1130" y="2129"/>
                </a:lnTo>
                <a:lnTo>
                  <a:pt x="1135" y="2129"/>
                </a:lnTo>
                <a:lnTo>
                  <a:pt x="1147" y="2130"/>
                </a:lnTo>
                <a:lnTo>
                  <a:pt x="1149" y="2130"/>
                </a:lnTo>
                <a:lnTo>
                  <a:pt x="1149" y="2132"/>
                </a:lnTo>
                <a:lnTo>
                  <a:pt x="1154" y="2132"/>
                </a:lnTo>
                <a:lnTo>
                  <a:pt x="1158" y="2132"/>
                </a:lnTo>
                <a:lnTo>
                  <a:pt x="1161" y="2133"/>
                </a:lnTo>
                <a:lnTo>
                  <a:pt x="1162" y="2133"/>
                </a:lnTo>
                <a:lnTo>
                  <a:pt x="1169" y="2133"/>
                </a:lnTo>
                <a:lnTo>
                  <a:pt x="1176" y="2135"/>
                </a:lnTo>
                <a:lnTo>
                  <a:pt x="1181" y="2136"/>
                </a:lnTo>
                <a:lnTo>
                  <a:pt x="1185" y="2136"/>
                </a:lnTo>
                <a:lnTo>
                  <a:pt x="1198" y="2137"/>
                </a:lnTo>
                <a:lnTo>
                  <a:pt x="1194" y="2130"/>
                </a:lnTo>
                <a:lnTo>
                  <a:pt x="1185" y="2135"/>
                </a:lnTo>
                <a:lnTo>
                  <a:pt x="1180" y="2120"/>
                </a:lnTo>
                <a:lnTo>
                  <a:pt x="1180" y="2115"/>
                </a:lnTo>
                <a:lnTo>
                  <a:pt x="1179" y="2113"/>
                </a:lnTo>
                <a:lnTo>
                  <a:pt x="1179" y="2111"/>
                </a:lnTo>
                <a:lnTo>
                  <a:pt x="1179" y="2110"/>
                </a:lnTo>
                <a:lnTo>
                  <a:pt x="1181" y="2109"/>
                </a:lnTo>
                <a:lnTo>
                  <a:pt x="1190" y="2103"/>
                </a:lnTo>
                <a:lnTo>
                  <a:pt x="1184" y="2092"/>
                </a:lnTo>
                <a:lnTo>
                  <a:pt x="1181" y="2088"/>
                </a:lnTo>
                <a:lnTo>
                  <a:pt x="1180" y="2087"/>
                </a:lnTo>
                <a:lnTo>
                  <a:pt x="1179" y="2083"/>
                </a:lnTo>
                <a:lnTo>
                  <a:pt x="1180" y="2083"/>
                </a:lnTo>
                <a:lnTo>
                  <a:pt x="1181" y="2081"/>
                </a:lnTo>
                <a:lnTo>
                  <a:pt x="1183" y="2081"/>
                </a:lnTo>
                <a:lnTo>
                  <a:pt x="1183" y="2081"/>
                </a:lnTo>
                <a:lnTo>
                  <a:pt x="1184" y="2081"/>
                </a:lnTo>
                <a:lnTo>
                  <a:pt x="1184" y="2080"/>
                </a:lnTo>
                <a:lnTo>
                  <a:pt x="1185" y="2080"/>
                </a:lnTo>
                <a:lnTo>
                  <a:pt x="1185" y="2079"/>
                </a:lnTo>
                <a:lnTo>
                  <a:pt x="1187" y="2079"/>
                </a:lnTo>
                <a:lnTo>
                  <a:pt x="1187" y="2077"/>
                </a:lnTo>
                <a:lnTo>
                  <a:pt x="1188" y="2077"/>
                </a:lnTo>
                <a:lnTo>
                  <a:pt x="1188" y="2076"/>
                </a:lnTo>
                <a:lnTo>
                  <a:pt x="1190" y="2076"/>
                </a:lnTo>
                <a:lnTo>
                  <a:pt x="1190" y="2075"/>
                </a:lnTo>
                <a:lnTo>
                  <a:pt x="1191" y="2073"/>
                </a:lnTo>
                <a:lnTo>
                  <a:pt x="1192" y="2073"/>
                </a:lnTo>
                <a:lnTo>
                  <a:pt x="1192" y="2072"/>
                </a:lnTo>
                <a:lnTo>
                  <a:pt x="1194" y="2072"/>
                </a:lnTo>
                <a:lnTo>
                  <a:pt x="1194" y="2071"/>
                </a:lnTo>
                <a:lnTo>
                  <a:pt x="1195" y="2071"/>
                </a:lnTo>
                <a:lnTo>
                  <a:pt x="1195" y="2069"/>
                </a:lnTo>
                <a:lnTo>
                  <a:pt x="1196" y="2069"/>
                </a:lnTo>
                <a:lnTo>
                  <a:pt x="1196" y="2068"/>
                </a:lnTo>
                <a:lnTo>
                  <a:pt x="1198" y="2068"/>
                </a:lnTo>
                <a:lnTo>
                  <a:pt x="1199" y="2068"/>
                </a:lnTo>
                <a:lnTo>
                  <a:pt x="1199" y="2067"/>
                </a:lnTo>
                <a:lnTo>
                  <a:pt x="1200" y="2067"/>
                </a:lnTo>
                <a:lnTo>
                  <a:pt x="1200" y="2065"/>
                </a:lnTo>
                <a:lnTo>
                  <a:pt x="1202" y="2065"/>
                </a:lnTo>
                <a:lnTo>
                  <a:pt x="1202" y="2064"/>
                </a:lnTo>
                <a:lnTo>
                  <a:pt x="1200" y="2062"/>
                </a:lnTo>
                <a:lnTo>
                  <a:pt x="1200" y="2061"/>
                </a:lnTo>
                <a:lnTo>
                  <a:pt x="1200" y="2060"/>
                </a:lnTo>
                <a:lnTo>
                  <a:pt x="1199" y="2060"/>
                </a:lnTo>
                <a:lnTo>
                  <a:pt x="1198" y="2060"/>
                </a:lnTo>
                <a:lnTo>
                  <a:pt x="1198" y="2058"/>
                </a:lnTo>
                <a:lnTo>
                  <a:pt x="1199" y="2057"/>
                </a:lnTo>
                <a:lnTo>
                  <a:pt x="1199" y="2056"/>
                </a:lnTo>
                <a:lnTo>
                  <a:pt x="1200" y="2057"/>
                </a:lnTo>
                <a:lnTo>
                  <a:pt x="1202" y="2054"/>
                </a:lnTo>
                <a:lnTo>
                  <a:pt x="1203" y="2052"/>
                </a:lnTo>
                <a:lnTo>
                  <a:pt x="1205" y="2052"/>
                </a:lnTo>
                <a:lnTo>
                  <a:pt x="1206" y="2052"/>
                </a:lnTo>
                <a:lnTo>
                  <a:pt x="1207" y="2052"/>
                </a:lnTo>
                <a:lnTo>
                  <a:pt x="1209" y="2053"/>
                </a:lnTo>
                <a:lnTo>
                  <a:pt x="1210" y="2052"/>
                </a:lnTo>
                <a:lnTo>
                  <a:pt x="1211" y="2052"/>
                </a:lnTo>
                <a:lnTo>
                  <a:pt x="1213" y="2054"/>
                </a:lnTo>
                <a:lnTo>
                  <a:pt x="1214" y="2056"/>
                </a:lnTo>
                <a:lnTo>
                  <a:pt x="1213" y="2056"/>
                </a:lnTo>
                <a:lnTo>
                  <a:pt x="1214" y="2057"/>
                </a:lnTo>
                <a:lnTo>
                  <a:pt x="1215" y="2057"/>
                </a:lnTo>
                <a:lnTo>
                  <a:pt x="1217" y="2056"/>
                </a:lnTo>
                <a:lnTo>
                  <a:pt x="1218" y="2056"/>
                </a:lnTo>
                <a:lnTo>
                  <a:pt x="1218" y="2057"/>
                </a:lnTo>
                <a:lnTo>
                  <a:pt x="1218" y="2060"/>
                </a:lnTo>
                <a:lnTo>
                  <a:pt x="1219" y="2060"/>
                </a:lnTo>
                <a:lnTo>
                  <a:pt x="1221" y="2058"/>
                </a:lnTo>
                <a:lnTo>
                  <a:pt x="1222" y="2057"/>
                </a:lnTo>
                <a:lnTo>
                  <a:pt x="1222" y="2058"/>
                </a:lnTo>
                <a:lnTo>
                  <a:pt x="1222" y="2060"/>
                </a:lnTo>
                <a:lnTo>
                  <a:pt x="1222" y="2060"/>
                </a:lnTo>
                <a:lnTo>
                  <a:pt x="1221" y="2061"/>
                </a:lnTo>
                <a:lnTo>
                  <a:pt x="1222" y="2061"/>
                </a:lnTo>
                <a:lnTo>
                  <a:pt x="1222" y="2062"/>
                </a:lnTo>
                <a:lnTo>
                  <a:pt x="1225" y="2062"/>
                </a:lnTo>
                <a:lnTo>
                  <a:pt x="1226" y="2062"/>
                </a:lnTo>
                <a:lnTo>
                  <a:pt x="1226" y="2060"/>
                </a:lnTo>
                <a:lnTo>
                  <a:pt x="1226" y="2057"/>
                </a:lnTo>
                <a:lnTo>
                  <a:pt x="1225" y="2056"/>
                </a:lnTo>
                <a:lnTo>
                  <a:pt x="1225" y="2053"/>
                </a:lnTo>
                <a:lnTo>
                  <a:pt x="1226" y="2052"/>
                </a:lnTo>
                <a:lnTo>
                  <a:pt x="1228" y="2052"/>
                </a:lnTo>
                <a:lnTo>
                  <a:pt x="1230" y="2054"/>
                </a:lnTo>
                <a:lnTo>
                  <a:pt x="1230" y="2056"/>
                </a:lnTo>
                <a:lnTo>
                  <a:pt x="1229" y="2058"/>
                </a:lnTo>
                <a:lnTo>
                  <a:pt x="1233" y="2058"/>
                </a:lnTo>
                <a:lnTo>
                  <a:pt x="1234" y="2056"/>
                </a:lnTo>
                <a:lnTo>
                  <a:pt x="1240" y="2046"/>
                </a:lnTo>
                <a:lnTo>
                  <a:pt x="1232" y="2039"/>
                </a:lnTo>
                <a:lnTo>
                  <a:pt x="1225" y="2032"/>
                </a:lnTo>
                <a:lnTo>
                  <a:pt x="1222" y="2028"/>
                </a:lnTo>
                <a:lnTo>
                  <a:pt x="1219" y="2026"/>
                </a:lnTo>
                <a:lnTo>
                  <a:pt x="1218" y="2024"/>
                </a:lnTo>
                <a:lnTo>
                  <a:pt x="1217" y="2022"/>
                </a:lnTo>
                <a:lnTo>
                  <a:pt x="1215" y="2020"/>
                </a:lnTo>
                <a:lnTo>
                  <a:pt x="1214" y="2016"/>
                </a:lnTo>
                <a:lnTo>
                  <a:pt x="1213" y="2015"/>
                </a:lnTo>
                <a:lnTo>
                  <a:pt x="1211" y="2012"/>
                </a:lnTo>
                <a:lnTo>
                  <a:pt x="1211" y="2008"/>
                </a:lnTo>
                <a:lnTo>
                  <a:pt x="1210" y="2004"/>
                </a:lnTo>
                <a:lnTo>
                  <a:pt x="1210" y="2001"/>
                </a:lnTo>
                <a:lnTo>
                  <a:pt x="1209" y="2000"/>
                </a:lnTo>
                <a:lnTo>
                  <a:pt x="1209" y="1997"/>
                </a:lnTo>
                <a:lnTo>
                  <a:pt x="1207" y="1993"/>
                </a:lnTo>
                <a:lnTo>
                  <a:pt x="1207" y="1989"/>
                </a:lnTo>
                <a:lnTo>
                  <a:pt x="1206" y="1985"/>
                </a:lnTo>
                <a:lnTo>
                  <a:pt x="1206" y="1979"/>
                </a:lnTo>
                <a:lnTo>
                  <a:pt x="1206" y="1973"/>
                </a:lnTo>
                <a:lnTo>
                  <a:pt x="1207" y="1964"/>
                </a:lnTo>
                <a:lnTo>
                  <a:pt x="1209" y="1958"/>
                </a:lnTo>
                <a:lnTo>
                  <a:pt x="1211" y="1951"/>
                </a:lnTo>
                <a:lnTo>
                  <a:pt x="1213" y="1947"/>
                </a:lnTo>
                <a:lnTo>
                  <a:pt x="1194" y="1955"/>
                </a:lnTo>
                <a:lnTo>
                  <a:pt x="1179" y="1964"/>
                </a:lnTo>
                <a:lnTo>
                  <a:pt x="1177" y="1966"/>
                </a:lnTo>
                <a:lnTo>
                  <a:pt x="1176" y="1966"/>
                </a:lnTo>
                <a:lnTo>
                  <a:pt x="1152" y="1981"/>
                </a:lnTo>
                <a:lnTo>
                  <a:pt x="1135" y="1989"/>
                </a:lnTo>
                <a:lnTo>
                  <a:pt x="1124" y="1996"/>
                </a:lnTo>
                <a:lnTo>
                  <a:pt x="1108" y="2007"/>
                </a:lnTo>
                <a:lnTo>
                  <a:pt x="1103" y="2009"/>
                </a:lnTo>
                <a:lnTo>
                  <a:pt x="1101" y="2011"/>
                </a:lnTo>
                <a:lnTo>
                  <a:pt x="1100" y="2008"/>
                </a:lnTo>
                <a:lnTo>
                  <a:pt x="1100" y="2007"/>
                </a:lnTo>
                <a:lnTo>
                  <a:pt x="1098" y="2005"/>
                </a:lnTo>
                <a:lnTo>
                  <a:pt x="1097" y="2004"/>
                </a:lnTo>
                <a:lnTo>
                  <a:pt x="1096" y="2003"/>
                </a:lnTo>
                <a:lnTo>
                  <a:pt x="1096" y="2001"/>
                </a:lnTo>
                <a:lnTo>
                  <a:pt x="1094" y="2001"/>
                </a:lnTo>
                <a:lnTo>
                  <a:pt x="1094" y="2000"/>
                </a:lnTo>
                <a:lnTo>
                  <a:pt x="1093" y="1998"/>
                </a:lnTo>
                <a:lnTo>
                  <a:pt x="1092" y="1997"/>
                </a:lnTo>
                <a:lnTo>
                  <a:pt x="1092" y="1994"/>
                </a:lnTo>
                <a:lnTo>
                  <a:pt x="1092" y="1994"/>
                </a:lnTo>
                <a:lnTo>
                  <a:pt x="1104" y="1984"/>
                </a:lnTo>
                <a:lnTo>
                  <a:pt x="1107" y="1982"/>
                </a:lnTo>
                <a:lnTo>
                  <a:pt x="1103" y="1978"/>
                </a:lnTo>
                <a:lnTo>
                  <a:pt x="1089" y="1990"/>
                </a:lnTo>
                <a:lnTo>
                  <a:pt x="1086" y="1988"/>
                </a:lnTo>
                <a:lnTo>
                  <a:pt x="1096" y="1979"/>
                </a:lnTo>
                <a:lnTo>
                  <a:pt x="1092" y="1975"/>
                </a:lnTo>
                <a:lnTo>
                  <a:pt x="1090" y="1978"/>
                </a:lnTo>
                <a:lnTo>
                  <a:pt x="1089" y="1977"/>
                </a:lnTo>
                <a:lnTo>
                  <a:pt x="1085" y="1981"/>
                </a:lnTo>
                <a:lnTo>
                  <a:pt x="1081" y="1984"/>
                </a:lnTo>
                <a:lnTo>
                  <a:pt x="1081" y="1984"/>
                </a:lnTo>
                <a:lnTo>
                  <a:pt x="1079" y="1984"/>
                </a:lnTo>
                <a:lnTo>
                  <a:pt x="1077" y="1981"/>
                </a:lnTo>
                <a:lnTo>
                  <a:pt x="1078" y="1979"/>
                </a:lnTo>
                <a:lnTo>
                  <a:pt x="1092" y="1966"/>
                </a:lnTo>
                <a:lnTo>
                  <a:pt x="1101" y="1956"/>
                </a:lnTo>
                <a:lnTo>
                  <a:pt x="1100" y="1955"/>
                </a:lnTo>
                <a:lnTo>
                  <a:pt x="1098" y="1954"/>
                </a:lnTo>
                <a:lnTo>
                  <a:pt x="1097" y="1952"/>
                </a:lnTo>
                <a:lnTo>
                  <a:pt x="1122" y="1930"/>
                </a:lnTo>
                <a:lnTo>
                  <a:pt x="1132" y="1918"/>
                </a:lnTo>
                <a:lnTo>
                  <a:pt x="1132" y="1918"/>
                </a:lnTo>
                <a:lnTo>
                  <a:pt x="1138" y="1913"/>
                </a:lnTo>
                <a:lnTo>
                  <a:pt x="1150" y="1901"/>
                </a:lnTo>
                <a:lnTo>
                  <a:pt x="1152" y="1899"/>
                </a:lnTo>
                <a:lnTo>
                  <a:pt x="1149" y="1894"/>
                </a:lnTo>
                <a:lnTo>
                  <a:pt x="1146" y="1888"/>
                </a:lnTo>
                <a:lnTo>
                  <a:pt x="1127" y="1906"/>
                </a:lnTo>
                <a:lnTo>
                  <a:pt x="1116" y="1917"/>
                </a:lnTo>
                <a:lnTo>
                  <a:pt x="1109" y="1922"/>
                </a:lnTo>
                <a:lnTo>
                  <a:pt x="1097" y="1933"/>
                </a:lnTo>
                <a:lnTo>
                  <a:pt x="1094" y="1928"/>
                </a:lnTo>
                <a:lnTo>
                  <a:pt x="1093" y="1928"/>
                </a:lnTo>
                <a:lnTo>
                  <a:pt x="1067" y="1954"/>
                </a:lnTo>
                <a:lnTo>
                  <a:pt x="1066" y="1952"/>
                </a:lnTo>
                <a:lnTo>
                  <a:pt x="1060" y="1956"/>
                </a:lnTo>
                <a:lnTo>
                  <a:pt x="1059" y="1958"/>
                </a:lnTo>
                <a:lnTo>
                  <a:pt x="1059" y="1955"/>
                </a:lnTo>
                <a:lnTo>
                  <a:pt x="1058" y="1954"/>
                </a:lnTo>
                <a:lnTo>
                  <a:pt x="1058" y="1952"/>
                </a:lnTo>
                <a:lnTo>
                  <a:pt x="1055" y="1950"/>
                </a:lnTo>
                <a:lnTo>
                  <a:pt x="1054" y="1948"/>
                </a:lnTo>
                <a:lnTo>
                  <a:pt x="1055" y="1947"/>
                </a:lnTo>
                <a:lnTo>
                  <a:pt x="1056" y="1945"/>
                </a:lnTo>
                <a:lnTo>
                  <a:pt x="1065" y="1936"/>
                </a:lnTo>
                <a:lnTo>
                  <a:pt x="1063" y="1933"/>
                </a:lnTo>
                <a:lnTo>
                  <a:pt x="1109" y="1888"/>
                </a:lnTo>
                <a:lnTo>
                  <a:pt x="1111" y="1887"/>
                </a:lnTo>
                <a:lnTo>
                  <a:pt x="1123" y="1877"/>
                </a:lnTo>
                <a:lnTo>
                  <a:pt x="1131" y="1868"/>
                </a:lnTo>
                <a:lnTo>
                  <a:pt x="1130" y="1864"/>
                </a:lnTo>
                <a:lnTo>
                  <a:pt x="1124" y="1857"/>
                </a:lnTo>
                <a:lnTo>
                  <a:pt x="1124" y="1856"/>
                </a:lnTo>
                <a:lnTo>
                  <a:pt x="1124" y="1856"/>
                </a:lnTo>
                <a:lnTo>
                  <a:pt x="1124" y="1854"/>
                </a:lnTo>
                <a:lnTo>
                  <a:pt x="1123" y="1854"/>
                </a:lnTo>
                <a:lnTo>
                  <a:pt x="1123" y="1853"/>
                </a:lnTo>
                <a:lnTo>
                  <a:pt x="1122" y="1853"/>
                </a:lnTo>
                <a:lnTo>
                  <a:pt x="1122" y="1852"/>
                </a:lnTo>
                <a:lnTo>
                  <a:pt x="1120" y="1852"/>
                </a:lnTo>
                <a:lnTo>
                  <a:pt x="1119" y="1852"/>
                </a:lnTo>
                <a:lnTo>
                  <a:pt x="1118" y="1852"/>
                </a:lnTo>
                <a:lnTo>
                  <a:pt x="1118" y="1850"/>
                </a:lnTo>
                <a:lnTo>
                  <a:pt x="1116" y="1850"/>
                </a:lnTo>
                <a:lnTo>
                  <a:pt x="1116" y="1849"/>
                </a:lnTo>
                <a:lnTo>
                  <a:pt x="1115" y="1849"/>
                </a:lnTo>
                <a:lnTo>
                  <a:pt x="1115" y="1848"/>
                </a:lnTo>
                <a:lnTo>
                  <a:pt x="1113" y="1848"/>
                </a:lnTo>
                <a:lnTo>
                  <a:pt x="1113" y="1846"/>
                </a:lnTo>
                <a:lnTo>
                  <a:pt x="1112" y="1845"/>
                </a:lnTo>
                <a:lnTo>
                  <a:pt x="1111" y="1843"/>
                </a:lnTo>
                <a:lnTo>
                  <a:pt x="1109" y="1842"/>
                </a:lnTo>
                <a:lnTo>
                  <a:pt x="1108" y="1842"/>
                </a:lnTo>
                <a:lnTo>
                  <a:pt x="1108" y="1841"/>
                </a:lnTo>
                <a:lnTo>
                  <a:pt x="1107" y="1841"/>
                </a:lnTo>
                <a:lnTo>
                  <a:pt x="1105" y="1839"/>
                </a:lnTo>
                <a:lnTo>
                  <a:pt x="1104" y="1839"/>
                </a:lnTo>
                <a:lnTo>
                  <a:pt x="1104" y="1838"/>
                </a:lnTo>
                <a:lnTo>
                  <a:pt x="1103" y="1838"/>
                </a:lnTo>
                <a:lnTo>
                  <a:pt x="1101" y="1838"/>
                </a:lnTo>
                <a:lnTo>
                  <a:pt x="1100" y="1838"/>
                </a:lnTo>
                <a:lnTo>
                  <a:pt x="1098" y="1838"/>
                </a:lnTo>
                <a:lnTo>
                  <a:pt x="1097" y="1838"/>
                </a:lnTo>
                <a:lnTo>
                  <a:pt x="1096" y="1838"/>
                </a:lnTo>
                <a:lnTo>
                  <a:pt x="1094" y="1838"/>
                </a:lnTo>
                <a:lnTo>
                  <a:pt x="1097" y="1827"/>
                </a:lnTo>
                <a:lnTo>
                  <a:pt x="1098" y="1822"/>
                </a:lnTo>
                <a:lnTo>
                  <a:pt x="1098" y="1820"/>
                </a:lnTo>
                <a:lnTo>
                  <a:pt x="1100" y="1819"/>
                </a:lnTo>
                <a:lnTo>
                  <a:pt x="1098" y="1819"/>
                </a:lnTo>
                <a:lnTo>
                  <a:pt x="1096" y="1819"/>
                </a:lnTo>
                <a:lnTo>
                  <a:pt x="1093" y="1819"/>
                </a:lnTo>
                <a:lnTo>
                  <a:pt x="1092" y="1818"/>
                </a:lnTo>
                <a:lnTo>
                  <a:pt x="1090" y="1818"/>
                </a:lnTo>
                <a:lnTo>
                  <a:pt x="1089" y="1818"/>
                </a:lnTo>
                <a:lnTo>
                  <a:pt x="1088" y="1818"/>
                </a:lnTo>
                <a:lnTo>
                  <a:pt x="1086" y="1818"/>
                </a:lnTo>
                <a:lnTo>
                  <a:pt x="1085" y="1818"/>
                </a:lnTo>
                <a:lnTo>
                  <a:pt x="1084" y="1818"/>
                </a:lnTo>
                <a:lnTo>
                  <a:pt x="1082" y="1818"/>
                </a:lnTo>
                <a:lnTo>
                  <a:pt x="1081" y="1818"/>
                </a:lnTo>
                <a:lnTo>
                  <a:pt x="1079" y="1819"/>
                </a:lnTo>
                <a:lnTo>
                  <a:pt x="1078" y="1819"/>
                </a:lnTo>
                <a:lnTo>
                  <a:pt x="1077" y="1819"/>
                </a:lnTo>
                <a:lnTo>
                  <a:pt x="1075" y="1819"/>
                </a:lnTo>
                <a:lnTo>
                  <a:pt x="1075" y="1819"/>
                </a:lnTo>
                <a:lnTo>
                  <a:pt x="1074" y="1819"/>
                </a:lnTo>
                <a:lnTo>
                  <a:pt x="1073" y="1819"/>
                </a:lnTo>
                <a:lnTo>
                  <a:pt x="1086" y="1831"/>
                </a:lnTo>
                <a:lnTo>
                  <a:pt x="1079" y="1839"/>
                </a:lnTo>
                <a:lnTo>
                  <a:pt x="1048" y="1877"/>
                </a:lnTo>
                <a:lnTo>
                  <a:pt x="1044" y="1882"/>
                </a:lnTo>
                <a:lnTo>
                  <a:pt x="1047" y="1883"/>
                </a:lnTo>
                <a:lnTo>
                  <a:pt x="1045" y="1884"/>
                </a:lnTo>
                <a:lnTo>
                  <a:pt x="1026" y="1901"/>
                </a:lnTo>
                <a:lnTo>
                  <a:pt x="1026" y="1902"/>
                </a:lnTo>
                <a:lnTo>
                  <a:pt x="1017" y="1888"/>
                </a:lnTo>
                <a:lnTo>
                  <a:pt x="1011" y="1892"/>
                </a:lnTo>
                <a:lnTo>
                  <a:pt x="1010" y="1888"/>
                </a:lnTo>
                <a:lnTo>
                  <a:pt x="1009" y="1886"/>
                </a:lnTo>
                <a:lnTo>
                  <a:pt x="1007" y="1886"/>
                </a:lnTo>
                <a:lnTo>
                  <a:pt x="1006" y="1886"/>
                </a:lnTo>
                <a:lnTo>
                  <a:pt x="1005" y="1887"/>
                </a:lnTo>
                <a:lnTo>
                  <a:pt x="1002" y="1888"/>
                </a:lnTo>
                <a:lnTo>
                  <a:pt x="1005" y="1892"/>
                </a:lnTo>
                <a:lnTo>
                  <a:pt x="1006" y="1895"/>
                </a:lnTo>
                <a:lnTo>
                  <a:pt x="1007" y="1898"/>
                </a:lnTo>
                <a:lnTo>
                  <a:pt x="1009" y="1899"/>
                </a:lnTo>
                <a:lnTo>
                  <a:pt x="1011" y="1903"/>
                </a:lnTo>
                <a:lnTo>
                  <a:pt x="1013" y="1906"/>
                </a:lnTo>
                <a:lnTo>
                  <a:pt x="1014" y="1907"/>
                </a:lnTo>
                <a:lnTo>
                  <a:pt x="1014" y="1909"/>
                </a:lnTo>
                <a:lnTo>
                  <a:pt x="1011" y="1910"/>
                </a:lnTo>
                <a:lnTo>
                  <a:pt x="1009" y="1911"/>
                </a:lnTo>
                <a:lnTo>
                  <a:pt x="1007" y="1913"/>
                </a:lnTo>
                <a:lnTo>
                  <a:pt x="1006" y="1913"/>
                </a:lnTo>
                <a:lnTo>
                  <a:pt x="1003" y="1909"/>
                </a:lnTo>
                <a:lnTo>
                  <a:pt x="1007" y="1907"/>
                </a:lnTo>
                <a:lnTo>
                  <a:pt x="1005" y="1903"/>
                </a:lnTo>
                <a:lnTo>
                  <a:pt x="1002" y="1906"/>
                </a:lnTo>
                <a:lnTo>
                  <a:pt x="999" y="1902"/>
                </a:lnTo>
                <a:lnTo>
                  <a:pt x="997" y="1898"/>
                </a:lnTo>
                <a:lnTo>
                  <a:pt x="995" y="1896"/>
                </a:lnTo>
                <a:lnTo>
                  <a:pt x="994" y="1894"/>
                </a:lnTo>
                <a:lnTo>
                  <a:pt x="995" y="1892"/>
                </a:lnTo>
                <a:lnTo>
                  <a:pt x="997" y="1892"/>
                </a:lnTo>
                <a:lnTo>
                  <a:pt x="997" y="1891"/>
                </a:lnTo>
                <a:lnTo>
                  <a:pt x="994" y="1894"/>
                </a:lnTo>
                <a:lnTo>
                  <a:pt x="991" y="1895"/>
                </a:lnTo>
                <a:lnTo>
                  <a:pt x="991" y="1896"/>
                </a:lnTo>
                <a:lnTo>
                  <a:pt x="992" y="1899"/>
                </a:lnTo>
                <a:lnTo>
                  <a:pt x="994" y="1901"/>
                </a:lnTo>
                <a:lnTo>
                  <a:pt x="997" y="1907"/>
                </a:lnTo>
                <a:lnTo>
                  <a:pt x="997" y="1909"/>
                </a:lnTo>
                <a:lnTo>
                  <a:pt x="994" y="1911"/>
                </a:lnTo>
                <a:lnTo>
                  <a:pt x="992" y="1909"/>
                </a:lnTo>
                <a:lnTo>
                  <a:pt x="994" y="1907"/>
                </a:lnTo>
                <a:lnTo>
                  <a:pt x="988" y="1898"/>
                </a:lnTo>
                <a:lnTo>
                  <a:pt x="986" y="1898"/>
                </a:lnTo>
                <a:lnTo>
                  <a:pt x="987" y="1899"/>
                </a:lnTo>
                <a:lnTo>
                  <a:pt x="990" y="1905"/>
                </a:lnTo>
                <a:lnTo>
                  <a:pt x="988" y="1906"/>
                </a:lnTo>
                <a:lnTo>
                  <a:pt x="984" y="1901"/>
                </a:lnTo>
                <a:lnTo>
                  <a:pt x="983" y="1902"/>
                </a:lnTo>
                <a:lnTo>
                  <a:pt x="982" y="1902"/>
                </a:lnTo>
                <a:lnTo>
                  <a:pt x="979" y="1905"/>
                </a:lnTo>
                <a:lnTo>
                  <a:pt x="976" y="1906"/>
                </a:lnTo>
                <a:lnTo>
                  <a:pt x="975" y="1906"/>
                </a:lnTo>
                <a:lnTo>
                  <a:pt x="975" y="1907"/>
                </a:lnTo>
                <a:lnTo>
                  <a:pt x="982" y="1918"/>
                </a:lnTo>
                <a:lnTo>
                  <a:pt x="980" y="1918"/>
                </a:lnTo>
                <a:lnTo>
                  <a:pt x="972" y="1907"/>
                </a:lnTo>
                <a:lnTo>
                  <a:pt x="972" y="1909"/>
                </a:lnTo>
                <a:lnTo>
                  <a:pt x="969" y="1910"/>
                </a:lnTo>
                <a:lnTo>
                  <a:pt x="968" y="1911"/>
                </a:lnTo>
                <a:lnTo>
                  <a:pt x="969" y="1914"/>
                </a:lnTo>
                <a:lnTo>
                  <a:pt x="967" y="1911"/>
                </a:lnTo>
                <a:lnTo>
                  <a:pt x="964" y="1913"/>
                </a:lnTo>
                <a:lnTo>
                  <a:pt x="963" y="1914"/>
                </a:lnTo>
                <a:lnTo>
                  <a:pt x="965" y="1917"/>
                </a:lnTo>
                <a:lnTo>
                  <a:pt x="967" y="1916"/>
                </a:lnTo>
                <a:lnTo>
                  <a:pt x="969" y="1914"/>
                </a:lnTo>
                <a:lnTo>
                  <a:pt x="971" y="1917"/>
                </a:lnTo>
                <a:lnTo>
                  <a:pt x="971" y="1918"/>
                </a:lnTo>
                <a:lnTo>
                  <a:pt x="975" y="1922"/>
                </a:lnTo>
                <a:lnTo>
                  <a:pt x="973" y="1922"/>
                </a:lnTo>
                <a:lnTo>
                  <a:pt x="972" y="1925"/>
                </a:lnTo>
                <a:lnTo>
                  <a:pt x="973" y="1926"/>
                </a:lnTo>
                <a:lnTo>
                  <a:pt x="975" y="1929"/>
                </a:lnTo>
                <a:lnTo>
                  <a:pt x="976" y="1932"/>
                </a:lnTo>
                <a:lnTo>
                  <a:pt x="977" y="1935"/>
                </a:lnTo>
                <a:lnTo>
                  <a:pt x="979" y="1936"/>
                </a:lnTo>
                <a:lnTo>
                  <a:pt x="980" y="1939"/>
                </a:lnTo>
                <a:lnTo>
                  <a:pt x="979" y="1940"/>
                </a:lnTo>
                <a:lnTo>
                  <a:pt x="980" y="1943"/>
                </a:lnTo>
                <a:lnTo>
                  <a:pt x="982" y="1944"/>
                </a:lnTo>
                <a:lnTo>
                  <a:pt x="983" y="1947"/>
                </a:lnTo>
                <a:lnTo>
                  <a:pt x="984" y="1950"/>
                </a:lnTo>
                <a:lnTo>
                  <a:pt x="987" y="1951"/>
                </a:lnTo>
                <a:lnTo>
                  <a:pt x="988" y="1951"/>
                </a:lnTo>
                <a:lnTo>
                  <a:pt x="991" y="1948"/>
                </a:lnTo>
                <a:lnTo>
                  <a:pt x="991" y="1947"/>
                </a:lnTo>
                <a:lnTo>
                  <a:pt x="992" y="1948"/>
                </a:lnTo>
                <a:lnTo>
                  <a:pt x="997" y="1954"/>
                </a:lnTo>
                <a:lnTo>
                  <a:pt x="999" y="1956"/>
                </a:lnTo>
                <a:lnTo>
                  <a:pt x="1002" y="1954"/>
                </a:lnTo>
                <a:lnTo>
                  <a:pt x="1007" y="1950"/>
                </a:lnTo>
                <a:lnTo>
                  <a:pt x="1005" y="1947"/>
                </a:lnTo>
                <a:lnTo>
                  <a:pt x="1002" y="1944"/>
                </a:lnTo>
                <a:lnTo>
                  <a:pt x="1003" y="1944"/>
                </a:lnTo>
                <a:lnTo>
                  <a:pt x="1005" y="1941"/>
                </a:lnTo>
                <a:lnTo>
                  <a:pt x="1001" y="1937"/>
                </a:lnTo>
                <a:lnTo>
                  <a:pt x="1001" y="1936"/>
                </a:lnTo>
                <a:lnTo>
                  <a:pt x="1002" y="1936"/>
                </a:lnTo>
                <a:lnTo>
                  <a:pt x="1001" y="1935"/>
                </a:lnTo>
                <a:lnTo>
                  <a:pt x="1002" y="1935"/>
                </a:lnTo>
                <a:lnTo>
                  <a:pt x="1003" y="1933"/>
                </a:lnTo>
                <a:lnTo>
                  <a:pt x="1005" y="1933"/>
                </a:lnTo>
                <a:lnTo>
                  <a:pt x="1006" y="1932"/>
                </a:lnTo>
                <a:lnTo>
                  <a:pt x="1007" y="1932"/>
                </a:lnTo>
                <a:lnTo>
                  <a:pt x="1009" y="1932"/>
                </a:lnTo>
                <a:lnTo>
                  <a:pt x="1014" y="1939"/>
                </a:lnTo>
                <a:lnTo>
                  <a:pt x="1016" y="1940"/>
                </a:lnTo>
                <a:lnTo>
                  <a:pt x="1017" y="1941"/>
                </a:lnTo>
                <a:lnTo>
                  <a:pt x="1021" y="1945"/>
                </a:lnTo>
                <a:lnTo>
                  <a:pt x="1020" y="1948"/>
                </a:lnTo>
                <a:lnTo>
                  <a:pt x="1026" y="1956"/>
                </a:lnTo>
                <a:lnTo>
                  <a:pt x="1029" y="1954"/>
                </a:lnTo>
                <a:lnTo>
                  <a:pt x="1026" y="1958"/>
                </a:lnTo>
                <a:lnTo>
                  <a:pt x="1029" y="1960"/>
                </a:lnTo>
                <a:lnTo>
                  <a:pt x="1026" y="1963"/>
                </a:lnTo>
                <a:lnTo>
                  <a:pt x="1022" y="1967"/>
                </a:lnTo>
                <a:lnTo>
                  <a:pt x="1017" y="1973"/>
                </a:lnTo>
                <a:lnTo>
                  <a:pt x="1016" y="1975"/>
                </a:lnTo>
                <a:lnTo>
                  <a:pt x="1017" y="1977"/>
                </a:lnTo>
                <a:lnTo>
                  <a:pt x="1036" y="1996"/>
                </a:lnTo>
                <a:lnTo>
                  <a:pt x="1044" y="2004"/>
                </a:lnTo>
                <a:lnTo>
                  <a:pt x="1033" y="2013"/>
                </a:lnTo>
                <a:lnTo>
                  <a:pt x="1018" y="2030"/>
                </a:lnTo>
                <a:lnTo>
                  <a:pt x="998" y="2049"/>
                </a:lnTo>
                <a:lnTo>
                  <a:pt x="976" y="2071"/>
                </a:lnTo>
                <a:lnTo>
                  <a:pt x="969" y="2077"/>
                </a:lnTo>
                <a:lnTo>
                  <a:pt x="954" y="2091"/>
                </a:lnTo>
                <a:lnTo>
                  <a:pt x="950" y="2095"/>
                </a:lnTo>
                <a:lnTo>
                  <a:pt x="949" y="2096"/>
                </a:lnTo>
                <a:lnTo>
                  <a:pt x="939" y="2086"/>
                </a:lnTo>
                <a:lnTo>
                  <a:pt x="937" y="2083"/>
                </a:lnTo>
                <a:lnTo>
                  <a:pt x="931" y="2077"/>
                </a:lnTo>
                <a:lnTo>
                  <a:pt x="929" y="2072"/>
                </a:lnTo>
                <a:lnTo>
                  <a:pt x="924" y="2067"/>
                </a:lnTo>
                <a:lnTo>
                  <a:pt x="923" y="2068"/>
                </a:lnTo>
                <a:lnTo>
                  <a:pt x="916" y="2073"/>
                </a:lnTo>
                <a:lnTo>
                  <a:pt x="914" y="2069"/>
                </a:lnTo>
                <a:lnTo>
                  <a:pt x="900" y="2053"/>
                </a:lnTo>
                <a:lnTo>
                  <a:pt x="897" y="2050"/>
                </a:lnTo>
                <a:lnTo>
                  <a:pt x="896" y="2049"/>
                </a:lnTo>
                <a:lnTo>
                  <a:pt x="896" y="2047"/>
                </a:lnTo>
                <a:lnTo>
                  <a:pt x="896" y="2046"/>
                </a:lnTo>
                <a:lnTo>
                  <a:pt x="895" y="2045"/>
                </a:lnTo>
                <a:lnTo>
                  <a:pt x="895" y="2035"/>
                </a:lnTo>
                <a:lnTo>
                  <a:pt x="895" y="2016"/>
                </a:lnTo>
                <a:lnTo>
                  <a:pt x="896" y="2011"/>
                </a:lnTo>
                <a:lnTo>
                  <a:pt x="895" y="2011"/>
                </a:lnTo>
                <a:lnTo>
                  <a:pt x="890" y="2009"/>
                </a:lnTo>
                <a:lnTo>
                  <a:pt x="889" y="2009"/>
                </a:lnTo>
                <a:lnTo>
                  <a:pt x="886" y="2008"/>
                </a:lnTo>
                <a:lnTo>
                  <a:pt x="882" y="2008"/>
                </a:lnTo>
                <a:lnTo>
                  <a:pt x="881" y="2008"/>
                </a:lnTo>
                <a:lnTo>
                  <a:pt x="881" y="2007"/>
                </a:lnTo>
                <a:lnTo>
                  <a:pt x="880" y="2007"/>
                </a:lnTo>
                <a:lnTo>
                  <a:pt x="878" y="2007"/>
                </a:lnTo>
                <a:lnTo>
                  <a:pt x="877" y="2007"/>
                </a:lnTo>
                <a:lnTo>
                  <a:pt x="873" y="2005"/>
                </a:lnTo>
                <a:lnTo>
                  <a:pt x="873" y="2008"/>
                </a:lnTo>
                <a:lnTo>
                  <a:pt x="870" y="2011"/>
                </a:lnTo>
                <a:lnTo>
                  <a:pt x="869" y="2011"/>
                </a:lnTo>
                <a:lnTo>
                  <a:pt x="867" y="2011"/>
                </a:lnTo>
                <a:lnTo>
                  <a:pt x="867" y="2012"/>
                </a:lnTo>
                <a:lnTo>
                  <a:pt x="867" y="2013"/>
                </a:lnTo>
                <a:lnTo>
                  <a:pt x="866" y="2015"/>
                </a:lnTo>
                <a:lnTo>
                  <a:pt x="865" y="2015"/>
                </a:lnTo>
                <a:lnTo>
                  <a:pt x="862" y="2012"/>
                </a:lnTo>
                <a:lnTo>
                  <a:pt x="861" y="2013"/>
                </a:lnTo>
                <a:lnTo>
                  <a:pt x="861" y="2016"/>
                </a:lnTo>
                <a:lnTo>
                  <a:pt x="859" y="2016"/>
                </a:lnTo>
                <a:lnTo>
                  <a:pt x="858" y="2018"/>
                </a:lnTo>
                <a:lnTo>
                  <a:pt x="858" y="2019"/>
                </a:lnTo>
                <a:lnTo>
                  <a:pt x="857" y="2020"/>
                </a:lnTo>
                <a:lnTo>
                  <a:pt x="855" y="2022"/>
                </a:lnTo>
                <a:lnTo>
                  <a:pt x="855" y="2024"/>
                </a:lnTo>
                <a:lnTo>
                  <a:pt x="858" y="2026"/>
                </a:lnTo>
                <a:lnTo>
                  <a:pt x="859" y="2027"/>
                </a:lnTo>
                <a:lnTo>
                  <a:pt x="859" y="2028"/>
                </a:lnTo>
                <a:lnTo>
                  <a:pt x="858" y="2030"/>
                </a:lnTo>
                <a:lnTo>
                  <a:pt x="855" y="2035"/>
                </a:lnTo>
                <a:lnTo>
                  <a:pt x="854" y="2037"/>
                </a:lnTo>
                <a:lnTo>
                  <a:pt x="852" y="2038"/>
                </a:lnTo>
                <a:lnTo>
                  <a:pt x="852" y="2039"/>
                </a:lnTo>
                <a:lnTo>
                  <a:pt x="851" y="2039"/>
                </a:lnTo>
                <a:lnTo>
                  <a:pt x="847" y="2037"/>
                </a:lnTo>
                <a:lnTo>
                  <a:pt x="846" y="2038"/>
                </a:lnTo>
                <a:lnTo>
                  <a:pt x="846" y="2039"/>
                </a:lnTo>
                <a:lnTo>
                  <a:pt x="844" y="2042"/>
                </a:lnTo>
                <a:lnTo>
                  <a:pt x="843" y="2043"/>
                </a:lnTo>
                <a:lnTo>
                  <a:pt x="842" y="2045"/>
                </a:lnTo>
                <a:lnTo>
                  <a:pt x="842" y="2046"/>
                </a:lnTo>
                <a:lnTo>
                  <a:pt x="840" y="2047"/>
                </a:lnTo>
                <a:lnTo>
                  <a:pt x="839" y="2049"/>
                </a:lnTo>
                <a:lnTo>
                  <a:pt x="837" y="2052"/>
                </a:lnTo>
                <a:lnTo>
                  <a:pt x="827" y="2072"/>
                </a:lnTo>
                <a:lnTo>
                  <a:pt x="825" y="2075"/>
                </a:lnTo>
                <a:lnTo>
                  <a:pt x="821" y="2081"/>
                </a:lnTo>
                <a:lnTo>
                  <a:pt x="820" y="2083"/>
                </a:lnTo>
                <a:lnTo>
                  <a:pt x="820" y="2084"/>
                </a:lnTo>
                <a:lnTo>
                  <a:pt x="818" y="2086"/>
                </a:lnTo>
                <a:lnTo>
                  <a:pt x="817" y="2087"/>
                </a:lnTo>
                <a:lnTo>
                  <a:pt x="817" y="2088"/>
                </a:lnTo>
                <a:lnTo>
                  <a:pt x="816" y="2091"/>
                </a:lnTo>
                <a:lnTo>
                  <a:pt x="814" y="2092"/>
                </a:lnTo>
                <a:lnTo>
                  <a:pt x="814" y="2094"/>
                </a:lnTo>
                <a:lnTo>
                  <a:pt x="813" y="2095"/>
                </a:lnTo>
                <a:lnTo>
                  <a:pt x="812" y="2096"/>
                </a:lnTo>
                <a:lnTo>
                  <a:pt x="812" y="2098"/>
                </a:lnTo>
                <a:lnTo>
                  <a:pt x="810" y="2099"/>
                </a:lnTo>
                <a:lnTo>
                  <a:pt x="810" y="2101"/>
                </a:lnTo>
                <a:lnTo>
                  <a:pt x="809" y="2102"/>
                </a:lnTo>
                <a:lnTo>
                  <a:pt x="813" y="2105"/>
                </a:lnTo>
                <a:lnTo>
                  <a:pt x="814" y="2105"/>
                </a:lnTo>
                <a:lnTo>
                  <a:pt x="813" y="2106"/>
                </a:lnTo>
                <a:lnTo>
                  <a:pt x="812" y="2106"/>
                </a:lnTo>
                <a:lnTo>
                  <a:pt x="808" y="2103"/>
                </a:lnTo>
                <a:lnTo>
                  <a:pt x="808" y="2105"/>
                </a:lnTo>
                <a:lnTo>
                  <a:pt x="806" y="2107"/>
                </a:lnTo>
                <a:lnTo>
                  <a:pt x="805" y="2109"/>
                </a:lnTo>
                <a:lnTo>
                  <a:pt x="805" y="2110"/>
                </a:lnTo>
                <a:lnTo>
                  <a:pt x="803" y="2111"/>
                </a:lnTo>
                <a:lnTo>
                  <a:pt x="802" y="2113"/>
                </a:lnTo>
                <a:lnTo>
                  <a:pt x="802" y="2114"/>
                </a:lnTo>
                <a:lnTo>
                  <a:pt x="801" y="2115"/>
                </a:lnTo>
                <a:lnTo>
                  <a:pt x="799" y="2117"/>
                </a:lnTo>
                <a:lnTo>
                  <a:pt x="798" y="2118"/>
                </a:lnTo>
                <a:lnTo>
                  <a:pt x="798" y="2120"/>
                </a:lnTo>
                <a:lnTo>
                  <a:pt x="798" y="2121"/>
                </a:lnTo>
                <a:lnTo>
                  <a:pt x="797" y="2124"/>
                </a:lnTo>
                <a:lnTo>
                  <a:pt x="794" y="2129"/>
                </a:lnTo>
                <a:lnTo>
                  <a:pt x="793" y="2130"/>
                </a:lnTo>
                <a:lnTo>
                  <a:pt x="793" y="2132"/>
                </a:lnTo>
                <a:lnTo>
                  <a:pt x="791" y="2133"/>
                </a:lnTo>
                <a:lnTo>
                  <a:pt x="790" y="2135"/>
                </a:lnTo>
                <a:lnTo>
                  <a:pt x="790" y="2136"/>
                </a:lnTo>
                <a:lnTo>
                  <a:pt x="789" y="2137"/>
                </a:lnTo>
                <a:lnTo>
                  <a:pt x="787" y="2141"/>
                </a:lnTo>
                <a:lnTo>
                  <a:pt x="786" y="2143"/>
                </a:lnTo>
                <a:lnTo>
                  <a:pt x="786" y="2141"/>
                </a:lnTo>
                <a:lnTo>
                  <a:pt x="784" y="2140"/>
                </a:lnTo>
                <a:lnTo>
                  <a:pt x="783" y="2139"/>
                </a:lnTo>
                <a:lnTo>
                  <a:pt x="782" y="2136"/>
                </a:lnTo>
                <a:lnTo>
                  <a:pt x="780" y="2136"/>
                </a:lnTo>
                <a:lnTo>
                  <a:pt x="776" y="2132"/>
                </a:lnTo>
                <a:lnTo>
                  <a:pt x="775" y="2130"/>
                </a:lnTo>
                <a:lnTo>
                  <a:pt x="772" y="2126"/>
                </a:lnTo>
                <a:lnTo>
                  <a:pt x="771" y="2125"/>
                </a:lnTo>
                <a:lnTo>
                  <a:pt x="771" y="2124"/>
                </a:lnTo>
                <a:lnTo>
                  <a:pt x="774" y="2117"/>
                </a:lnTo>
                <a:lnTo>
                  <a:pt x="772" y="2115"/>
                </a:lnTo>
                <a:lnTo>
                  <a:pt x="771" y="2114"/>
                </a:lnTo>
                <a:lnTo>
                  <a:pt x="769" y="2114"/>
                </a:lnTo>
                <a:lnTo>
                  <a:pt x="769" y="2113"/>
                </a:lnTo>
                <a:lnTo>
                  <a:pt x="768" y="2111"/>
                </a:lnTo>
                <a:lnTo>
                  <a:pt x="767" y="2110"/>
                </a:lnTo>
                <a:lnTo>
                  <a:pt x="767" y="2109"/>
                </a:lnTo>
                <a:lnTo>
                  <a:pt x="767" y="2107"/>
                </a:lnTo>
                <a:lnTo>
                  <a:pt x="765" y="2107"/>
                </a:lnTo>
                <a:lnTo>
                  <a:pt x="761" y="2110"/>
                </a:lnTo>
                <a:lnTo>
                  <a:pt x="761" y="2109"/>
                </a:lnTo>
                <a:lnTo>
                  <a:pt x="765" y="2107"/>
                </a:lnTo>
                <a:lnTo>
                  <a:pt x="765" y="2106"/>
                </a:lnTo>
                <a:lnTo>
                  <a:pt x="764" y="2105"/>
                </a:lnTo>
                <a:lnTo>
                  <a:pt x="764" y="2103"/>
                </a:lnTo>
                <a:lnTo>
                  <a:pt x="764" y="2102"/>
                </a:lnTo>
                <a:lnTo>
                  <a:pt x="765" y="2101"/>
                </a:lnTo>
                <a:lnTo>
                  <a:pt x="765" y="2102"/>
                </a:lnTo>
                <a:lnTo>
                  <a:pt x="765" y="2101"/>
                </a:lnTo>
                <a:lnTo>
                  <a:pt x="769" y="2099"/>
                </a:lnTo>
                <a:lnTo>
                  <a:pt x="771" y="2099"/>
                </a:lnTo>
                <a:lnTo>
                  <a:pt x="771" y="2101"/>
                </a:lnTo>
                <a:lnTo>
                  <a:pt x="772" y="2099"/>
                </a:lnTo>
                <a:lnTo>
                  <a:pt x="778" y="2096"/>
                </a:lnTo>
                <a:lnTo>
                  <a:pt x="776" y="2095"/>
                </a:lnTo>
                <a:lnTo>
                  <a:pt x="775" y="2094"/>
                </a:lnTo>
                <a:lnTo>
                  <a:pt x="775" y="2092"/>
                </a:lnTo>
                <a:lnTo>
                  <a:pt x="774" y="2091"/>
                </a:lnTo>
                <a:lnTo>
                  <a:pt x="772" y="2090"/>
                </a:lnTo>
                <a:lnTo>
                  <a:pt x="772" y="2088"/>
                </a:lnTo>
                <a:lnTo>
                  <a:pt x="772" y="2087"/>
                </a:lnTo>
                <a:lnTo>
                  <a:pt x="771" y="2086"/>
                </a:lnTo>
                <a:lnTo>
                  <a:pt x="769" y="2083"/>
                </a:lnTo>
                <a:lnTo>
                  <a:pt x="768" y="2081"/>
                </a:lnTo>
                <a:lnTo>
                  <a:pt x="768" y="2081"/>
                </a:lnTo>
                <a:lnTo>
                  <a:pt x="767" y="2080"/>
                </a:lnTo>
                <a:lnTo>
                  <a:pt x="765" y="2076"/>
                </a:lnTo>
                <a:lnTo>
                  <a:pt x="764" y="2073"/>
                </a:lnTo>
                <a:lnTo>
                  <a:pt x="763" y="2071"/>
                </a:lnTo>
                <a:lnTo>
                  <a:pt x="759" y="2077"/>
                </a:lnTo>
                <a:lnTo>
                  <a:pt x="757" y="2080"/>
                </a:lnTo>
                <a:lnTo>
                  <a:pt x="755" y="2083"/>
                </a:lnTo>
                <a:lnTo>
                  <a:pt x="750" y="2088"/>
                </a:lnTo>
                <a:lnTo>
                  <a:pt x="750" y="2090"/>
                </a:lnTo>
                <a:lnTo>
                  <a:pt x="752" y="2091"/>
                </a:lnTo>
                <a:lnTo>
                  <a:pt x="752" y="2094"/>
                </a:lnTo>
                <a:lnTo>
                  <a:pt x="753" y="2095"/>
                </a:lnTo>
                <a:lnTo>
                  <a:pt x="755" y="2098"/>
                </a:lnTo>
                <a:lnTo>
                  <a:pt x="756" y="2099"/>
                </a:lnTo>
                <a:lnTo>
                  <a:pt x="757" y="2102"/>
                </a:lnTo>
                <a:lnTo>
                  <a:pt x="759" y="2105"/>
                </a:lnTo>
                <a:lnTo>
                  <a:pt x="759" y="2106"/>
                </a:lnTo>
                <a:lnTo>
                  <a:pt x="760" y="2107"/>
                </a:lnTo>
                <a:lnTo>
                  <a:pt x="760" y="2109"/>
                </a:lnTo>
                <a:lnTo>
                  <a:pt x="761" y="2110"/>
                </a:lnTo>
                <a:lnTo>
                  <a:pt x="761" y="2111"/>
                </a:lnTo>
                <a:lnTo>
                  <a:pt x="763" y="2111"/>
                </a:lnTo>
                <a:lnTo>
                  <a:pt x="763" y="2113"/>
                </a:lnTo>
                <a:lnTo>
                  <a:pt x="761" y="2114"/>
                </a:lnTo>
                <a:lnTo>
                  <a:pt x="757" y="2111"/>
                </a:lnTo>
                <a:lnTo>
                  <a:pt x="756" y="2111"/>
                </a:lnTo>
                <a:lnTo>
                  <a:pt x="750" y="2106"/>
                </a:lnTo>
                <a:lnTo>
                  <a:pt x="749" y="2106"/>
                </a:lnTo>
                <a:lnTo>
                  <a:pt x="749" y="2105"/>
                </a:lnTo>
                <a:lnTo>
                  <a:pt x="748" y="2105"/>
                </a:lnTo>
                <a:lnTo>
                  <a:pt x="748" y="2103"/>
                </a:lnTo>
                <a:lnTo>
                  <a:pt x="746" y="2103"/>
                </a:lnTo>
                <a:lnTo>
                  <a:pt x="745" y="2103"/>
                </a:lnTo>
                <a:lnTo>
                  <a:pt x="744" y="2103"/>
                </a:lnTo>
                <a:lnTo>
                  <a:pt x="744" y="2102"/>
                </a:lnTo>
                <a:lnTo>
                  <a:pt x="742" y="2102"/>
                </a:lnTo>
                <a:lnTo>
                  <a:pt x="741" y="2102"/>
                </a:lnTo>
                <a:lnTo>
                  <a:pt x="740" y="2102"/>
                </a:lnTo>
                <a:lnTo>
                  <a:pt x="738" y="2102"/>
                </a:lnTo>
                <a:lnTo>
                  <a:pt x="737" y="2102"/>
                </a:lnTo>
                <a:lnTo>
                  <a:pt x="736" y="2102"/>
                </a:lnTo>
                <a:lnTo>
                  <a:pt x="734" y="2102"/>
                </a:lnTo>
                <a:lnTo>
                  <a:pt x="733" y="2102"/>
                </a:lnTo>
                <a:lnTo>
                  <a:pt x="733" y="2102"/>
                </a:lnTo>
                <a:lnTo>
                  <a:pt x="731" y="2102"/>
                </a:lnTo>
                <a:lnTo>
                  <a:pt x="730" y="2102"/>
                </a:lnTo>
                <a:lnTo>
                  <a:pt x="729" y="2102"/>
                </a:lnTo>
                <a:lnTo>
                  <a:pt x="727" y="2102"/>
                </a:lnTo>
                <a:lnTo>
                  <a:pt x="726" y="2102"/>
                </a:lnTo>
                <a:lnTo>
                  <a:pt x="725" y="2102"/>
                </a:lnTo>
                <a:lnTo>
                  <a:pt x="723" y="2102"/>
                </a:lnTo>
                <a:lnTo>
                  <a:pt x="721" y="2102"/>
                </a:lnTo>
                <a:lnTo>
                  <a:pt x="716" y="2102"/>
                </a:lnTo>
                <a:lnTo>
                  <a:pt x="706" y="2102"/>
                </a:lnTo>
                <a:lnTo>
                  <a:pt x="706" y="2101"/>
                </a:lnTo>
                <a:lnTo>
                  <a:pt x="695" y="2087"/>
                </a:lnTo>
                <a:lnTo>
                  <a:pt x="684" y="2095"/>
                </a:lnTo>
                <a:lnTo>
                  <a:pt x="684" y="2094"/>
                </a:lnTo>
                <a:lnTo>
                  <a:pt x="684" y="2081"/>
                </a:lnTo>
                <a:lnTo>
                  <a:pt x="684" y="2068"/>
                </a:lnTo>
                <a:lnTo>
                  <a:pt x="684" y="2060"/>
                </a:lnTo>
                <a:lnTo>
                  <a:pt x="663" y="2053"/>
                </a:lnTo>
                <a:lnTo>
                  <a:pt x="662" y="2053"/>
                </a:lnTo>
                <a:lnTo>
                  <a:pt x="659" y="2052"/>
                </a:lnTo>
                <a:lnTo>
                  <a:pt x="658" y="2054"/>
                </a:lnTo>
                <a:lnTo>
                  <a:pt x="657" y="2058"/>
                </a:lnTo>
                <a:lnTo>
                  <a:pt x="655" y="2061"/>
                </a:lnTo>
                <a:lnTo>
                  <a:pt x="654" y="2065"/>
                </a:lnTo>
                <a:lnTo>
                  <a:pt x="653" y="2069"/>
                </a:lnTo>
                <a:lnTo>
                  <a:pt x="651" y="2073"/>
                </a:lnTo>
                <a:lnTo>
                  <a:pt x="650" y="2075"/>
                </a:lnTo>
                <a:lnTo>
                  <a:pt x="643" y="2068"/>
                </a:lnTo>
                <a:lnTo>
                  <a:pt x="640" y="2067"/>
                </a:lnTo>
                <a:lnTo>
                  <a:pt x="639" y="2067"/>
                </a:lnTo>
                <a:lnTo>
                  <a:pt x="639" y="2068"/>
                </a:lnTo>
                <a:lnTo>
                  <a:pt x="638" y="2069"/>
                </a:lnTo>
                <a:lnTo>
                  <a:pt x="638" y="2072"/>
                </a:lnTo>
                <a:lnTo>
                  <a:pt x="649" y="2076"/>
                </a:lnTo>
                <a:lnTo>
                  <a:pt x="644" y="2080"/>
                </a:lnTo>
                <a:lnTo>
                  <a:pt x="640" y="2084"/>
                </a:lnTo>
                <a:lnTo>
                  <a:pt x="638" y="2083"/>
                </a:lnTo>
                <a:lnTo>
                  <a:pt x="636" y="2081"/>
                </a:lnTo>
                <a:lnTo>
                  <a:pt x="635" y="2081"/>
                </a:lnTo>
                <a:lnTo>
                  <a:pt x="634" y="2081"/>
                </a:lnTo>
                <a:lnTo>
                  <a:pt x="634" y="2081"/>
                </a:lnTo>
                <a:lnTo>
                  <a:pt x="634" y="2083"/>
                </a:lnTo>
                <a:lnTo>
                  <a:pt x="632" y="2083"/>
                </a:lnTo>
                <a:lnTo>
                  <a:pt x="632" y="2084"/>
                </a:lnTo>
                <a:lnTo>
                  <a:pt x="632" y="2086"/>
                </a:lnTo>
                <a:lnTo>
                  <a:pt x="631" y="2086"/>
                </a:lnTo>
                <a:lnTo>
                  <a:pt x="631" y="2087"/>
                </a:lnTo>
                <a:lnTo>
                  <a:pt x="628" y="2087"/>
                </a:lnTo>
                <a:lnTo>
                  <a:pt x="629" y="2090"/>
                </a:lnTo>
                <a:lnTo>
                  <a:pt x="629" y="2101"/>
                </a:lnTo>
                <a:lnTo>
                  <a:pt x="629" y="2109"/>
                </a:lnTo>
                <a:lnTo>
                  <a:pt x="623" y="2106"/>
                </a:lnTo>
                <a:lnTo>
                  <a:pt x="619" y="2103"/>
                </a:lnTo>
                <a:lnTo>
                  <a:pt x="616" y="2102"/>
                </a:lnTo>
                <a:lnTo>
                  <a:pt x="613" y="2102"/>
                </a:lnTo>
                <a:lnTo>
                  <a:pt x="612" y="2101"/>
                </a:lnTo>
                <a:lnTo>
                  <a:pt x="610" y="2099"/>
                </a:lnTo>
                <a:lnTo>
                  <a:pt x="609" y="2099"/>
                </a:lnTo>
                <a:lnTo>
                  <a:pt x="605" y="2098"/>
                </a:lnTo>
                <a:lnTo>
                  <a:pt x="604" y="2096"/>
                </a:lnTo>
                <a:lnTo>
                  <a:pt x="602" y="2095"/>
                </a:lnTo>
                <a:lnTo>
                  <a:pt x="601" y="2095"/>
                </a:lnTo>
                <a:lnTo>
                  <a:pt x="598" y="2094"/>
                </a:lnTo>
                <a:lnTo>
                  <a:pt x="597" y="2094"/>
                </a:lnTo>
                <a:lnTo>
                  <a:pt x="597" y="2086"/>
                </a:lnTo>
                <a:lnTo>
                  <a:pt x="597" y="2084"/>
                </a:lnTo>
                <a:lnTo>
                  <a:pt x="597" y="2083"/>
                </a:lnTo>
                <a:lnTo>
                  <a:pt x="597" y="2077"/>
                </a:lnTo>
                <a:lnTo>
                  <a:pt x="597" y="2073"/>
                </a:lnTo>
                <a:lnTo>
                  <a:pt x="597" y="2069"/>
                </a:lnTo>
                <a:lnTo>
                  <a:pt x="597" y="2049"/>
                </a:lnTo>
                <a:lnTo>
                  <a:pt x="615" y="2043"/>
                </a:lnTo>
                <a:lnTo>
                  <a:pt x="616" y="2043"/>
                </a:lnTo>
                <a:lnTo>
                  <a:pt x="615" y="2042"/>
                </a:lnTo>
                <a:lnTo>
                  <a:pt x="609" y="2043"/>
                </a:lnTo>
                <a:lnTo>
                  <a:pt x="604" y="2045"/>
                </a:lnTo>
                <a:lnTo>
                  <a:pt x="597" y="2047"/>
                </a:lnTo>
                <a:lnTo>
                  <a:pt x="595" y="2049"/>
                </a:lnTo>
                <a:lnTo>
                  <a:pt x="590" y="2049"/>
                </a:lnTo>
                <a:lnTo>
                  <a:pt x="583" y="2050"/>
                </a:lnTo>
                <a:lnTo>
                  <a:pt x="575" y="2053"/>
                </a:lnTo>
                <a:lnTo>
                  <a:pt x="568" y="2056"/>
                </a:lnTo>
                <a:lnTo>
                  <a:pt x="560" y="2058"/>
                </a:lnTo>
                <a:lnTo>
                  <a:pt x="551" y="2061"/>
                </a:lnTo>
                <a:lnTo>
                  <a:pt x="552" y="2058"/>
                </a:lnTo>
                <a:lnTo>
                  <a:pt x="552" y="2057"/>
                </a:lnTo>
                <a:lnTo>
                  <a:pt x="551" y="2054"/>
                </a:lnTo>
                <a:lnTo>
                  <a:pt x="551" y="2052"/>
                </a:lnTo>
                <a:lnTo>
                  <a:pt x="551" y="2049"/>
                </a:lnTo>
                <a:lnTo>
                  <a:pt x="552" y="2047"/>
                </a:lnTo>
                <a:lnTo>
                  <a:pt x="553" y="2047"/>
                </a:lnTo>
                <a:lnTo>
                  <a:pt x="555" y="2046"/>
                </a:lnTo>
                <a:lnTo>
                  <a:pt x="556" y="2046"/>
                </a:lnTo>
                <a:lnTo>
                  <a:pt x="559" y="2045"/>
                </a:lnTo>
                <a:lnTo>
                  <a:pt x="560" y="2043"/>
                </a:lnTo>
                <a:lnTo>
                  <a:pt x="564" y="2042"/>
                </a:lnTo>
                <a:lnTo>
                  <a:pt x="568" y="2039"/>
                </a:lnTo>
                <a:lnTo>
                  <a:pt x="571" y="2038"/>
                </a:lnTo>
                <a:lnTo>
                  <a:pt x="572" y="2037"/>
                </a:lnTo>
                <a:lnTo>
                  <a:pt x="572" y="2038"/>
                </a:lnTo>
                <a:lnTo>
                  <a:pt x="575" y="2042"/>
                </a:lnTo>
                <a:lnTo>
                  <a:pt x="576" y="2041"/>
                </a:lnTo>
                <a:lnTo>
                  <a:pt x="578" y="2041"/>
                </a:lnTo>
                <a:lnTo>
                  <a:pt x="579" y="2039"/>
                </a:lnTo>
                <a:lnTo>
                  <a:pt x="576" y="2035"/>
                </a:lnTo>
                <a:lnTo>
                  <a:pt x="578" y="2035"/>
                </a:lnTo>
                <a:lnTo>
                  <a:pt x="581" y="2038"/>
                </a:lnTo>
                <a:lnTo>
                  <a:pt x="582" y="2041"/>
                </a:lnTo>
                <a:lnTo>
                  <a:pt x="586" y="2045"/>
                </a:lnTo>
                <a:lnTo>
                  <a:pt x="591" y="2039"/>
                </a:lnTo>
                <a:lnTo>
                  <a:pt x="585" y="2038"/>
                </a:lnTo>
                <a:lnTo>
                  <a:pt x="590" y="2035"/>
                </a:lnTo>
                <a:lnTo>
                  <a:pt x="583" y="2032"/>
                </a:lnTo>
                <a:lnTo>
                  <a:pt x="582" y="2031"/>
                </a:lnTo>
                <a:lnTo>
                  <a:pt x="587" y="2028"/>
                </a:lnTo>
                <a:lnTo>
                  <a:pt x="591" y="2027"/>
                </a:lnTo>
                <a:lnTo>
                  <a:pt x="589" y="2026"/>
                </a:lnTo>
                <a:lnTo>
                  <a:pt x="593" y="2020"/>
                </a:lnTo>
                <a:lnTo>
                  <a:pt x="594" y="2020"/>
                </a:lnTo>
                <a:lnTo>
                  <a:pt x="595" y="2020"/>
                </a:lnTo>
                <a:lnTo>
                  <a:pt x="595" y="2022"/>
                </a:lnTo>
                <a:lnTo>
                  <a:pt x="597" y="2022"/>
                </a:lnTo>
                <a:lnTo>
                  <a:pt x="597" y="2023"/>
                </a:lnTo>
                <a:lnTo>
                  <a:pt x="598" y="2023"/>
                </a:lnTo>
                <a:lnTo>
                  <a:pt x="600" y="2023"/>
                </a:lnTo>
                <a:lnTo>
                  <a:pt x="600" y="2024"/>
                </a:lnTo>
                <a:lnTo>
                  <a:pt x="601" y="2024"/>
                </a:lnTo>
                <a:lnTo>
                  <a:pt x="602" y="2024"/>
                </a:lnTo>
                <a:lnTo>
                  <a:pt x="602" y="2024"/>
                </a:lnTo>
                <a:lnTo>
                  <a:pt x="602" y="2026"/>
                </a:lnTo>
                <a:lnTo>
                  <a:pt x="604" y="2026"/>
                </a:lnTo>
                <a:lnTo>
                  <a:pt x="605" y="2027"/>
                </a:lnTo>
                <a:lnTo>
                  <a:pt x="606" y="2027"/>
                </a:lnTo>
                <a:lnTo>
                  <a:pt x="631" y="2038"/>
                </a:lnTo>
                <a:lnTo>
                  <a:pt x="642" y="2043"/>
                </a:lnTo>
                <a:lnTo>
                  <a:pt x="650" y="2046"/>
                </a:lnTo>
                <a:lnTo>
                  <a:pt x="657" y="2049"/>
                </a:lnTo>
                <a:lnTo>
                  <a:pt x="662" y="2037"/>
                </a:lnTo>
                <a:lnTo>
                  <a:pt x="666" y="2026"/>
                </a:lnTo>
                <a:lnTo>
                  <a:pt x="668" y="2023"/>
                </a:lnTo>
                <a:lnTo>
                  <a:pt x="666" y="2022"/>
                </a:lnTo>
                <a:lnTo>
                  <a:pt x="665" y="2022"/>
                </a:lnTo>
                <a:lnTo>
                  <a:pt x="662" y="2020"/>
                </a:lnTo>
                <a:lnTo>
                  <a:pt x="661" y="2020"/>
                </a:lnTo>
                <a:lnTo>
                  <a:pt x="659" y="2019"/>
                </a:lnTo>
                <a:lnTo>
                  <a:pt x="658" y="2019"/>
                </a:lnTo>
                <a:lnTo>
                  <a:pt x="657" y="2018"/>
                </a:lnTo>
                <a:lnTo>
                  <a:pt x="654" y="2016"/>
                </a:lnTo>
                <a:lnTo>
                  <a:pt x="653" y="2016"/>
                </a:lnTo>
                <a:lnTo>
                  <a:pt x="653" y="2015"/>
                </a:lnTo>
                <a:lnTo>
                  <a:pt x="654" y="2012"/>
                </a:lnTo>
                <a:lnTo>
                  <a:pt x="655" y="2011"/>
                </a:lnTo>
                <a:lnTo>
                  <a:pt x="655" y="2009"/>
                </a:lnTo>
                <a:lnTo>
                  <a:pt x="655" y="2008"/>
                </a:lnTo>
                <a:lnTo>
                  <a:pt x="657" y="2005"/>
                </a:lnTo>
                <a:lnTo>
                  <a:pt x="657" y="2004"/>
                </a:lnTo>
                <a:lnTo>
                  <a:pt x="658" y="2003"/>
                </a:lnTo>
                <a:lnTo>
                  <a:pt x="658" y="2000"/>
                </a:lnTo>
                <a:lnTo>
                  <a:pt x="659" y="1998"/>
                </a:lnTo>
                <a:lnTo>
                  <a:pt x="659" y="1997"/>
                </a:lnTo>
                <a:lnTo>
                  <a:pt x="659" y="1993"/>
                </a:lnTo>
                <a:lnTo>
                  <a:pt x="659" y="1985"/>
                </a:lnTo>
                <a:lnTo>
                  <a:pt x="659" y="1974"/>
                </a:lnTo>
                <a:lnTo>
                  <a:pt x="661" y="1973"/>
                </a:lnTo>
                <a:lnTo>
                  <a:pt x="672" y="1973"/>
                </a:lnTo>
                <a:lnTo>
                  <a:pt x="673" y="1973"/>
                </a:lnTo>
                <a:lnTo>
                  <a:pt x="674" y="1973"/>
                </a:lnTo>
                <a:lnTo>
                  <a:pt x="676" y="1973"/>
                </a:lnTo>
                <a:lnTo>
                  <a:pt x="678" y="1973"/>
                </a:lnTo>
                <a:lnTo>
                  <a:pt x="680" y="1973"/>
                </a:lnTo>
                <a:lnTo>
                  <a:pt x="681" y="1973"/>
                </a:lnTo>
                <a:lnTo>
                  <a:pt x="684" y="1973"/>
                </a:lnTo>
                <a:lnTo>
                  <a:pt x="685" y="1973"/>
                </a:lnTo>
                <a:lnTo>
                  <a:pt x="688" y="1973"/>
                </a:lnTo>
                <a:lnTo>
                  <a:pt x="688" y="1966"/>
                </a:lnTo>
                <a:lnTo>
                  <a:pt x="689" y="1967"/>
                </a:lnTo>
                <a:lnTo>
                  <a:pt x="693" y="1971"/>
                </a:lnTo>
                <a:lnTo>
                  <a:pt x="695" y="1973"/>
                </a:lnTo>
                <a:lnTo>
                  <a:pt x="696" y="1973"/>
                </a:lnTo>
                <a:lnTo>
                  <a:pt x="703" y="1974"/>
                </a:lnTo>
                <a:lnTo>
                  <a:pt x="703" y="1973"/>
                </a:lnTo>
                <a:lnTo>
                  <a:pt x="704" y="1973"/>
                </a:lnTo>
                <a:lnTo>
                  <a:pt x="706" y="1970"/>
                </a:lnTo>
                <a:lnTo>
                  <a:pt x="707" y="1969"/>
                </a:lnTo>
                <a:lnTo>
                  <a:pt x="710" y="1966"/>
                </a:lnTo>
                <a:lnTo>
                  <a:pt x="711" y="1964"/>
                </a:lnTo>
                <a:lnTo>
                  <a:pt x="712" y="1963"/>
                </a:lnTo>
                <a:lnTo>
                  <a:pt x="712" y="1962"/>
                </a:lnTo>
                <a:lnTo>
                  <a:pt x="714" y="1962"/>
                </a:lnTo>
                <a:lnTo>
                  <a:pt x="715" y="1962"/>
                </a:lnTo>
                <a:lnTo>
                  <a:pt x="715" y="1963"/>
                </a:lnTo>
                <a:lnTo>
                  <a:pt x="718" y="1964"/>
                </a:lnTo>
                <a:lnTo>
                  <a:pt x="723" y="1970"/>
                </a:lnTo>
                <a:lnTo>
                  <a:pt x="727" y="1964"/>
                </a:lnTo>
                <a:lnTo>
                  <a:pt x="726" y="1963"/>
                </a:lnTo>
                <a:lnTo>
                  <a:pt x="725" y="1963"/>
                </a:lnTo>
                <a:lnTo>
                  <a:pt x="716" y="1960"/>
                </a:lnTo>
                <a:lnTo>
                  <a:pt x="715" y="1959"/>
                </a:lnTo>
                <a:lnTo>
                  <a:pt x="716" y="1958"/>
                </a:lnTo>
                <a:lnTo>
                  <a:pt x="718" y="1958"/>
                </a:lnTo>
                <a:lnTo>
                  <a:pt x="719" y="1958"/>
                </a:lnTo>
                <a:lnTo>
                  <a:pt x="727" y="1960"/>
                </a:lnTo>
                <a:lnTo>
                  <a:pt x="727" y="1959"/>
                </a:lnTo>
                <a:lnTo>
                  <a:pt x="729" y="1959"/>
                </a:lnTo>
                <a:lnTo>
                  <a:pt x="731" y="1962"/>
                </a:lnTo>
                <a:lnTo>
                  <a:pt x="733" y="1964"/>
                </a:lnTo>
                <a:lnTo>
                  <a:pt x="734" y="1966"/>
                </a:lnTo>
                <a:lnTo>
                  <a:pt x="737" y="1969"/>
                </a:lnTo>
                <a:lnTo>
                  <a:pt x="738" y="1970"/>
                </a:lnTo>
                <a:lnTo>
                  <a:pt x="740" y="1971"/>
                </a:lnTo>
                <a:lnTo>
                  <a:pt x="741" y="1973"/>
                </a:lnTo>
                <a:lnTo>
                  <a:pt x="742" y="1973"/>
                </a:lnTo>
                <a:lnTo>
                  <a:pt x="742" y="1974"/>
                </a:lnTo>
                <a:lnTo>
                  <a:pt x="744" y="1975"/>
                </a:lnTo>
                <a:lnTo>
                  <a:pt x="746" y="1978"/>
                </a:lnTo>
                <a:lnTo>
                  <a:pt x="748" y="1979"/>
                </a:lnTo>
                <a:lnTo>
                  <a:pt x="749" y="1981"/>
                </a:lnTo>
                <a:lnTo>
                  <a:pt x="750" y="1982"/>
                </a:lnTo>
                <a:lnTo>
                  <a:pt x="755" y="1978"/>
                </a:lnTo>
                <a:lnTo>
                  <a:pt x="756" y="1979"/>
                </a:lnTo>
                <a:lnTo>
                  <a:pt x="759" y="1977"/>
                </a:lnTo>
                <a:lnTo>
                  <a:pt x="760" y="1975"/>
                </a:lnTo>
                <a:lnTo>
                  <a:pt x="760" y="1974"/>
                </a:lnTo>
                <a:lnTo>
                  <a:pt x="763" y="1973"/>
                </a:lnTo>
                <a:lnTo>
                  <a:pt x="763" y="1971"/>
                </a:lnTo>
                <a:lnTo>
                  <a:pt x="761" y="1971"/>
                </a:lnTo>
                <a:lnTo>
                  <a:pt x="761" y="1970"/>
                </a:lnTo>
                <a:lnTo>
                  <a:pt x="764" y="1969"/>
                </a:lnTo>
                <a:lnTo>
                  <a:pt x="765" y="1967"/>
                </a:lnTo>
                <a:lnTo>
                  <a:pt x="765" y="1966"/>
                </a:lnTo>
                <a:lnTo>
                  <a:pt x="767" y="1963"/>
                </a:lnTo>
                <a:lnTo>
                  <a:pt x="767" y="1962"/>
                </a:lnTo>
                <a:lnTo>
                  <a:pt x="771" y="1959"/>
                </a:lnTo>
                <a:lnTo>
                  <a:pt x="769" y="1959"/>
                </a:lnTo>
                <a:lnTo>
                  <a:pt x="769" y="1958"/>
                </a:lnTo>
                <a:lnTo>
                  <a:pt x="765" y="1960"/>
                </a:lnTo>
                <a:lnTo>
                  <a:pt x="765" y="1962"/>
                </a:lnTo>
                <a:lnTo>
                  <a:pt x="765" y="1960"/>
                </a:lnTo>
                <a:lnTo>
                  <a:pt x="765" y="1959"/>
                </a:lnTo>
                <a:lnTo>
                  <a:pt x="768" y="1956"/>
                </a:lnTo>
                <a:lnTo>
                  <a:pt x="768" y="1958"/>
                </a:lnTo>
                <a:lnTo>
                  <a:pt x="772" y="1955"/>
                </a:lnTo>
                <a:lnTo>
                  <a:pt x="772" y="1954"/>
                </a:lnTo>
                <a:lnTo>
                  <a:pt x="774" y="1955"/>
                </a:lnTo>
                <a:lnTo>
                  <a:pt x="776" y="1951"/>
                </a:lnTo>
                <a:lnTo>
                  <a:pt x="778" y="1952"/>
                </a:lnTo>
                <a:lnTo>
                  <a:pt x="778" y="1954"/>
                </a:lnTo>
                <a:lnTo>
                  <a:pt x="779" y="1954"/>
                </a:lnTo>
                <a:lnTo>
                  <a:pt x="779" y="1955"/>
                </a:lnTo>
                <a:lnTo>
                  <a:pt x="780" y="1956"/>
                </a:lnTo>
                <a:lnTo>
                  <a:pt x="782" y="1956"/>
                </a:lnTo>
                <a:lnTo>
                  <a:pt x="782" y="1958"/>
                </a:lnTo>
                <a:lnTo>
                  <a:pt x="783" y="1958"/>
                </a:lnTo>
                <a:lnTo>
                  <a:pt x="786" y="1956"/>
                </a:lnTo>
                <a:lnTo>
                  <a:pt x="787" y="1956"/>
                </a:lnTo>
                <a:lnTo>
                  <a:pt x="790" y="1954"/>
                </a:lnTo>
                <a:lnTo>
                  <a:pt x="793" y="1956"/>
                </a:lnTo>
                <a:lnTo>
                  <a:pt x="795" y="1955"/>
                </a:lnTo>
                <a:lnTo>
                  <a:pt x="797" y="1954"/>
                </a:lnTo>
                <a:lnTo>
                  <a:pt x="798" y="1954"/>
                </a:lnTo>
                <a:lnTo>
                  <a:pt x="798" y="1952"/>
                </a:lnTo>
                <a:lnTo>
                  <a:pt x="799" y="1952"/>
                </a:lnTo>
                <a:lnTo>
                  <a:pt x="801" y="1952"/>
                </a:lnTo>
                <a:lnTo>
                  <a:pt x="799" y="1951"/>
                </a:lnTo>
                <a:lnTo>
                  <a:pt x="798" y="1951"/>
                </a:lnTo>
                <a:lnTo>
                  <a:pt x="798" y="1948"/>
                </a:lnTo>
                <a:lnTo>
                  <a:pt x="798" y="1948"/>
                </a:lnTo>
                <a:lnTo>
                  <a:pt x="797" y="1947"/>
                </a:lnTo>
                <a:lnTo>
                  <a:pt x="795" y="1947"/>
                </a:lnTo>
                <a:lnTo>
                  <a:pt x="795" y="1945"/>
                </a:lnTo>
                <a:lnTo>
                  <a:pt x="793" y="1943"/>
                </a:lnTo>
                <a:lnTo>
                  <a:pt x="794" y="1943"/>
                </a:lnTo>
                <a:lnTo>
                  <a:pt x="793" y="1941"/>
                </a:lnTo>
                <a:lnTo>
                  <a:pt x="793" y="1940"/>
                </a:lnTo>
                <a:lnTo>
                  <a:pt x="791" y="1939"/>
                </a:lnTo>
                <a:lnTo>
                  <a:pt x="790" y="1937"/>
                </a:lnTo>
                <a:lnTo>
                  <a:pt x="790" y="1936"/>
                </a:lnTo>
                <a:lnTo>
                  <a:pt x="789" y="1935"/>
                </a:lnTo>
                <a:lnTo>
                  <a:pt x="787" y="1933"/>
                </a:lnTo>
                <a:lnTo>
                  <a:pt x="783" y="1936"/>
                </a:lnTo>
                <a:lnTo>
                  <a:pt x="783" y="1937"/>
                </a:lnTo>
                <a:lnTo>
                  <a:pt x="782" y="1936"/>
                </a:lnTo>
                <a:lnTo>
                  <a:pt x="779" y="1937"/>
                </a:lnTo>
                <a:lnTo>
                  <a:pt x="778" y="1939"/>
                </a:lnTo>
                <a:lnTo>
                  <a:pt x="778" y="1937"/>
                </a:lnTo>
                <a:lnTo>
                  <a:pt x="776" y="1937"/>
                </a:lnTo>
                <a:lnTo>
                  <a:pt x="774" y="1939"/>
                </a:lnTo>
                <a:lnTo>
                  <a:pt x="772" y="1940"/>
                </a:lnTo>
                <a:lnTo>
                  <a:pt x="771" y="1940"/>
                </a:lnTo>
                <a:lnTo>
                  <a:pt x="771" y="1939"/>
                </a:lnTo>
                <a:lnTo>
                  <a:pt x="769" y="1937"/>
                </a:lnTo>
                <a:lnTo>
                  <a:pt x="768" y="1936"/>
                </a:lnTo>
                <a:lnTo>
                  <a:pt x="767" y="1937"/>
                </a:lnTo>
                <a:lnTo>
                  <a:pt x="765" y="1939"/>
                </a:lnTo>
                <a:lnTo>
                  <a:pt x="764" y="1940"/>
                </a:lnTo>
                <a:lnTo>
                  <a:pt x="764" y="1939"/>
                </a:lnTo>
                <a:lnTo>
                  <a:pt x="761" y="1935"/>
                </a:lnTo>
                <a:lnTo>
                  <a:pt x="763" y="1935"/>
                </a:lnTo>
                <a:lnTo>
                  <a:pt x="764" y="1933"/>
                </a:lnTo>
                <a:lnTo>
                  <a:pt x="765" y="1932"/>
                </a:lnTo>
                <a:lnTo>
                  <a:pt x="765" y="1930"/>
                </a:lnTo>
                <a:lnTo>
                  <a:pt x="767" y="1929"/>
                </a:lnTo>
                <a:lnTo>
                  <a:pt x="768" y="1929"/>
                </a:lnTo>
                <a:lnTo>
                  <a:pt x="769" y="1928"/>
                </a:lnTo>
                <a:lnTo>
                  <a:pt x="771" y="1926"/>
                </a:lnTo>
                <a:lnTo>
                  <a:pt x="772" y="1926"/>
                </a:lnTo>
                <a:lnTo>
                  <a:pt x="774" y="1925"/>
                </a:lnTo>
                <a:lnTo>
                  <a:pt x="775" y="1924"/>
                </a:lnTo>
                <a:lnTo>
                  <a:pt x="776" y="1924"/>
                </a:lnTo>
                <a:lnTo>
                  <a:pt x="778" y="1922"/>
                </a:lnTo>
                <a:lnTo>
                  <a:pt x="779" y="1921"/>
                </a:lnTo>
                <a:lnTo>
                  <a:pt x="780" y="1921"/>
                </a:lnTo>
                <a:lnTo>
                  <a:pt x="780" y="1920"/>
                </a:lnTo>
                <a:lnTo>
                  <a:pt x="782" y="1920"/>
                </a:lnTo>
                <a:lnTo>
                  <a:pt x="783" y="1918"/>
                </a:lnTo>
                <a:lnTo>
                  <a:pt x="784" y="1918"/>
                </a:lnTo>
                <a:lnTo>
                  <a:pt x="784" y="1918"/>
                </a:lnTo>
                <a:lnTo>
                  <a:pt x="786" y="1917"/>
                </a:lnTo>
                <a:lnTo>
                  <a:pt x="787" y="1917"/>
                </a:lnTo>
                <a:lnTo>
                  <a:pt x="789" y="1916"/>
                </a:lnTo>
                <a:lnTo>
                  <a:pt x="790" y="1916"/>
                </a:lnTo>
                <a:lnTo>
                  <a:pt x="791" y="1914"/>
                </a:lnTo>
                <a:lnTo>
                  <a:pt x="793" y="1913"/>
                </a:lnTo>
                <a:lnTo>
                  <a:pt x="794" y="1913"/>
                </a:lnTo>
                <a:lnTo>
                  <a:pt x="795" y="1911"/>
                </a:lnTo>
                <a:lnTo>
                  <a:pt x="797" y="1910"/>
                </a:lnTo>
                <a:lnTo>
                  <a:pt x="798" y="1909"/>
                </a:lnTo>
                <a:lnTo>
                  <a:pt x="798" y="1907"/>
                </a:lnTo>
                <a:lnTo>
                  <a:pt x="801" y="1906"/>
                </a:lnTo>
                <a:lnTo>
                  <a:pt x="802" y="1906"/>
                </a:lnTo>
                <a:lnTo>
                  <a:pt x="806" y="1902"/>
                </a:lnTo>
                <a:lnTo>
                  <a:pt x="799" y="1903"/>
                </a:lnTo>
                <a:lnTo>
                  <a:pt x="795" y="1903"/>
                </a:lnTo>
                <a:lnTo>
                  <a:pt x="795" y="1902"/>
                </a:lnTo>
                <a:lnTo>
                  <a:pt x="797" y="1902"/>
                </a:lnTo>
                <a:lnTo>
                  <a:pt x="797" y="1901"/>
                </a:lnTo>
                <a:lnTo>
                  <a:pt x="798" y="1901"/>
                </a:lnTo>
                <a:lnTo>
                  <a:pt x="798" y="1899"/>
                </a:lnTo>
                <a:lnTo>
                  <a:pt x="799" y="1898"/>
                </a:lnTo>
                <a:lnTo>
                  <a:pt x="799" y="1896"/>
                </a:lnTo>
                <a:lnTo>
                  <a:pt x="801" y="1896"/>
                </a:lnTo>
                <a:lnTo>
                  <a:pt x="801" y="1895"/>
                </a:lnTo>
                <a:lnTo>
                  <a:pt x="802" y="1895"/>
                </a:lnTo>
                <a:lnTo>
                  <a:pt x="802" y="1894"/>
                </a:lnTo>
                <a:lnTo>
                  <a:pt x="802" y="1892"/>
                </a:lnTo>
                <a:lnTo>
                  <a:pt x="803" y="1892"/>
                </a:lnTo>
                <a:lnTo>
                  <a:pt x="803" y="1891"/>
                </a:lnTo>
                <a:lnTo>
                  <a:pt x="798" y="1890"/>
                </a:lnTo>
                <a:lnTo>
                  <a:pt x="797" y="1890"/>
                </a:lnTo>
                <a:lnTo>
                  <a:pt x="795" y="1888"/>
                </a:lnTo>
                <a:lnTo>
                  <a:pt x="793" y="1888"/>
                </a:lnTo>
                <a:lnTo>
                  <a:pt x="789" y="1887"/>
                </a:lnTo>
                <a:lnTo>
                  <a:pt x="786" y="1887"/>
                </a:lnTo>
                <a:lnTo>
                  <a:pt x="782" y="1887"/>
                </a:lnTo>
                <a:lnTo>
                  <a:pt x="776" y="1886"/>
                </a:lnTo>
                <a:lnTo>
                  <a:pt x="776" y="1882"/>
                </a:lnTo>
                <a:lnTo>
                  <a:pt x="795" y="1886"/>
                </a:lnTo>
                <a:lnTo>
                  <a:pt x="797" y="1882"/>
                </a:lnTo>
                <a:lnTo>
                  <a:pt x="797" y="1879"/>
                </a:lnTo>
                <a:lnTo>
                  <a:pt x="798" y="1879"/>
                </a:lnTo>
                <a:lnTo>
                  <a:pt x="799" y="1879"/>
                </a:lnTo>
                <a:lnTo>
                  <a:pt x="799" y="1871"/>
                </a:lnTo>
                <a:lnTo>
                  <a:pt x="798" y="1872"/>
                </a:lnTo>
                <a:lnTo>
                  <a:pt x="798" y="1872"/>
                </a:lnTo>
                <a:lnTo>
                  <a:pt x="798" y="1871"/>
                </a:lnTo>
                <a:lnTo>
                  <a:pt x="798" y="1868"/>
                </a:lnTo>
                <a:lnTo>
                  <a:pt x="798" y="1867"/>
                </a:lnTo>
                <a:lnTo>
                  <a:pt x="798" y="1865"/>
                </a:lnTo>
                <a:lnTo>
                  <a:pt x="803" y="1865"/>
                </a:lnTo>
                <a:lnTo>
                  <a:pt x="803" y="1864"/>
                </a:lnTo>
                <a:lnTo>
                  <a:pt x="803" y="1862"/>
                </a:lnTo>
                <a:lnTo>
                  <a:pt x="803" y="1861"/>
                </a:lnTo>
                <a:lnTo>
                  <a:pt x="803" y="1858"/>
                </a:lnTo>
                <a:lnTo>
                  <a:pt x="803" y="1856"/>
                </a:lnTo>
                <a:lnTo>
                  <a:pt x="803" y="1854"/>
                </a:lnTo>
                <a:lnTo>
                  <a:pt x="805" y="1854"/>
                </a:lnTo>
                <a:lnTo>
                  <a:pt x="809" y="1854"/>
                </a:lnTo>
                <a:lnTo>
                  <a:pt x="809" y="1856"/>
                </a:lnTo>
                <a:lnTo>
                  <a:pt x="809" y="1858"/>
                </a:lnTo>
                <a:lnTo>
                  <a:pt x="816" y="1860"/>
                </a:lnTo>
                <a:lnTo>
                  <a:pt x="817" y="1856"/>
                </a:lnTo>
                <a:lnTo>
                  <a:pt x="814" y="1856"/>
                </a:lnTo>
                <a:lnTo>
                  <a:pt x="812" y="1856"/>
                </a:lnTo>
                <a:lnTo>
                  <a:pt x="812" y="1852"/>
                </a:lnTo>
                <a:lnTo>
                  <a:pt x="805" y="1852"/>
                </a:lnTo>
                <a:lnTo>
                  <a:pt x="803" y="1852"/>
                </a:lnTo>
                <a:lnTo>
                  <a:pt x="803" y="1850"/>
                </a:lnTo>
                <a:lnTo>
                  <a:pt x="803" y="1849"/>
                </a:lnTo>
                <a:lnTo>
                  <a:pt x="803" y="1848"/>
                </a:lnTo>
                <a:lnTo>
                  <a:pt x="803" y="1846"/>
                </a:lnTo>
                <a:lnTo>
                  <a:pt x="795" y="1846"/>
                </a:lnTo>
                <a:lnTo>
                  <a:pt x="795" y="1842"/>
                </a:lnTo>
                <a:lnTo>
                  <a:pt x="803" y="1843"/>
                </a:lnTo>
                <a:lnTo>
                  <a:pt x="803" y="1842"/>
                </a:lnTo>
                <a:lnTo>
                  <a:pt x="803" y="1841"/>
                </a:lnTo>
                <a:lnTo>
                  <a:pt x="803" y="1839"/>
                </a:lnTo>
                <a:lnTo>
                  <a:pt x="803" y="1838"/>
                </a:lnTo>
                <a:lnTo>
                  <a:pt x="803" y="1837"/>
                </a:lnTo>
                <a:lnTo>
                  <a:pt x="805" y="1837"/>
                </a:lnTo>
                <a:lnTo>
                  <a:pt x="805" y="1835"/>
                </a:lnTo>
                <a:lnTo>
                  <a:pt x="805" y="1834"/>
                </a:lnTo>
                <a:lnTo>
                  <a:pt x="805" y="1833"/>
                </a:lnTo>
                <a:lnTo>
                  <a:pt x="805" y="1831"/>
                </a:lnTo>
                <a:lnTo>
                  <a:pt x="831" y="1833"/>
                </a:lnTo>
                <a:lnTo>
                  <a:pt x="833" y="1833"/>
                </a:lnTo>
                <a:lnTo>
                  <a:pt x="832" y="1828"/>
                </a:lnTo>
                <a:lnTo>
                  <a:pt x="831" y="1827"/>
                </a:lnTo>
                <a:lnTo>
                  <a:pt x="831" y="1827"/>
                </a:lnTo>
                <a:lnTo>
                  <a:pt x="829" y="1827"/>
                </a:lnTo>
                <a:lnTo>
                  <a:pt x="828" y="1827"/>
                </a:lnTo>
                <a:lnTo>
                  <a:pt x="827" y="1827"/>
                </a:lnTo>
                <a:lnTo>
                  <a:pt x="825" y="1827"/>
                </a:lnTo>
                <a:lnTo>
                  <a:pt x="824" y="1827"/>
                </a:lnTo>
                <a:lnTo>
                  <a:pt x="823" y="1827"/>
                </a:lnTo>
                <a:lnTo>
                  <a:pt x="821" y="1827"/>
                </a:lnTo>
                <a:lnTo>
                  <a:pt x="820" y="1827"/>
                </a:lnTo>
                <a:lnTo>
                  <a:pt x="818" y="1827"/>
                </a:lnTo>
                <a:lnTo>
                  <a:pt x="817" y="1827"/>
                </a:lnTo>
                <a:lnTo>
                  <a:pt x="816" y="1827"/>
                </a:lnTo>
                <a:lnTo>
                  <a:pt x="816" y="1826"/>
                </a:lnTo>
                <a:lnTo>
                  <a:pt x="816" y="1824"/>
                </a:lnTo>
                <a:lnTo>
                  <a:pt x="816" y="1822"/>
                </a:lnTo>
                <a:lnTo>
                  <a:pt x="818" y="1822"/>
                </a:lnTo>
                <a:lnTo>
                  <a:pt x="821" y="1822"/>
                </a:lnTo>
                <a:lnTo>
                  <a:pt x="832" y="1822"/>
                </a:lnTo>
                <a:lnTo>
                  <a:pt x="832" y="1824"/>
                </a:lnTo>
                <a:lnTo>
                  <a:pt x="832" y="1827"/>
                </a:lnTo>
                <a:lnTo>
                  <a:pt x="833" y="1827"/>
                </a:lnTo>
                <a:lnTo>
                  <a:pt x="835" y="1827"/>
                </a:lnTo>
                <a:lnTo>
                  <a:pt x="835" y="1826"/>
                </a:lnTo>
                <a:lnTo>
                  <a:pt x="835" y="1824"/>
                </a:lnTo>
                <a:lnTo>
                  <a:pt x="835" y="1822"/>
                </a:lnTo>
                <a:lnTo>
                  <a:pt x="835" y="1819"/>
                </a:lnTo>
                <a:lnTo>
                  <a:pt x="835" y="1814"/>
                </a:lnTo>
                <a:lnTo>
                  <a:pt x="835" y="1809"/>
                </a:lnTo>
                <a:lnTo>
                  <a:pt x="835" y="1799"/>
                </a:lnTo>
                <a:lnTo>
                  <a:pt x="835" y="1797"/>
                </a:lnTo>
                <a:lnTo>
                  <a:pt x="831" y="1797"/>
                </a:lnTo>
                <a:lnTo>
                  <a:pt x="828" y="1797"/>
                </a:lnTo>
                <a:lnTo>
                  <a:pt x="824" y="1797"/>
                </a:lnTo>
                <a:lnTo>
                  <a:pt x="821" y="1797"/>
                </a:lnTo>
                <a:lnTo>
                  <a:pt x="817" y="1797"/>
                </a:lnTo>
                <a:lnTo>
                  <a:pt x="816" y="1797"/>
                </a:lnTo>
                <a:lnTo>
                  <a:pt x="814" y="1797"/>
                </a:lnTo>
                <a:lnTo>
                  <a:pt x="812" y="1797"/>
                </a:lnTo>
                <a:lnTo>
                  <a:pt x="809" y="1797"/>
                </a:lnTo>
                <a:lnTo>
                  <a:pt x="808" y="1796"/>
                </a:lnTo>
                <a:lnTo>
                  <a:pt x="808" y="1794"/>
                </a:lnTo>
                <a:lnTo>
                  <a:pt x="808" y="1793"/>
                </a:lnTo>
                <a:lnTo>
                  <a:pt x="808" y="1792"/>
                </a:lnTo>
                <a:lnTo>
                  <a:pt x="808" y="1790"/>
                </a:lnTo>
                <a:lnTo>
                  <a:pt x="808" y="1786"/>
                </a:lnTo>
                <a:lnTo>
                  <a:pt x="808" y="1786"/>
                </a:lnTo>
                <a:lnTo>
                  <a:pt x="808" y="1785"/>
                </a:lnTo>
                <a:lnTo>
                  <a:pt x="806" y="1784"/>
                </a:lnTo>
                <a:lnTo>
                  <a:pt x="805" y="1784"/>
                </a:lnTo>
                <a:lnTo>
                  <a:pt x="791" y="1778"/>
                </a:lnTo>
                <a:lnTo>
                  <a:pt x="794" y="1793"/>
                </a:lnTo>
                <a:lnTo>
                  <a:pt x="793" y="1793"/>
                </a:lnTo>
                <a:lnTo>
                  <a:pt x="780" y="1792"/>
                </a:lnTo>
                <a:lnTo>
                  <a:pt x="776" y="1790"/>
                </a:lnTo>
                <a:lnTo>
                  <a:pt x="771" y="1790"/>
                </a:lnTo>
                <a:lnTo>
                  <a:pt x="767" y="1789"/>
                </a:lnTo>
                <a:lnTo>
                  <a:pt x="761" y="1789"/>
                </a:lnTo>
                <a:lnTo>
                  <a:pt x="764" y="1784"/>
                </a:lnTo>
                <a:lnTo>
                  <a:pt x="765" y="1780"/>
                </a:lnTo>
                <a:lnTo>
                  <a:pt x="776" y="1775"/>
                </a:lnTo>
                <a:lnTo>
                  <a:pt x="778" y="1774"/>
                </a:lnTo>
                <a:lnTo>
                  <a:pt x="778" y="1773"/>
                </a:lnTo>
                <a:lnTo>
                  <a:pt x="776" y="1770"/>
                </a:lnTo>
                <a:lnTo>
                  <a:pt x="775" y="1767"/>
                </a:lnTo>
                <a:lnTo>
                  <a:pt x="775" y="1766"/>
                </a:lnTo>
                <a:lnTo>
                  <a:pt x="774" y="1763"/>
                </a:lnTo>
                <a:lnTo>
                  <a:pt x="772" y="1759"/>
                </a:lnTo>
                <a:lnTo>
                  <a:pt x="771" y="1758"/>
                </a:lnTo>
                <a:lnTo>
                  <a:pt x="771" y="1755"/>
                </a:lnTo>
                <a:lnTo>
                  <a:pt x="772" y="1755"/>
                </a:lnTo>
                <a:lnTo>
                  <a:pt x="772" y="1754"/>
                </a:lnTo>
                <a:lnTo>
                  <a:pt x="774" y="1754"/>
                </a:lnTo>
                <a:lnTo>
                  <a:pt x="775" y="1754"/>
                </a:lnTo>
                <a:lnTo>
                  <a:pt x="776" y="1754"/>
                </a:lnTo>
                <a:lnTo>
                  <a:pt x="776" y="1754"/>
                </a:lnTo>
                <a:lnTo>
                  <a:pt x="778" y="1754"/>
                </a:lnTo>
                <a:lnTo>
                  <a:pt x="779" y="1754"/>
                </a:lnTo>
                <a:lnTo>
                  <a:pt x="780" y="1754"/>
                </a:lnTo>
                <a:lnTo>
                  <a:pt x="782" y="1754"/>
                </a:lnTo>
                <a:lnTo>
                  <a:pt x="784" y="1754"/>
                </a:lnTo>
                <a:lnTo>
                  <a:pt x="784" y="1752"/>
                </a:lnTo>
                <a:lnTo>
                  <a:pt x="787" y="1752"/>
                </a:lnTo>
                <a:lnTo>
                  <a:pt x="789" y="1759"/>
                </a:lnTo>
                <a:lnTo>
                  <a:pt x="790" y="1758"/>
                </a:lnTo>
                <a:lnTo>
                  <a:pt x="793" y="1756"/>
                </a:lnTo>
                <a:lnTo>
                  <a:pt x="795" y="1755"/>
                </a:lnTo>
                <a:lnTo>
                  <a:pt x="798" y="1752"/>
                </a:lnTo>
                <a:lnTo>
                  <a:pt x="798" y="1751"/>
                </a:lnTo>
                <a:lnTo>
                  <a:pt x="799" y="1748"/>
                </a:lnTo>
                <a:lnTo>
                  <a:pt x="786" y="1747"/>
                </a:lnTo>
                <a:lnTo>
                  <a:pt x="786" y="1744"/>
                </a:lnTo>
                <a:lnTo>
                  <a:pt x="799" y="1746"/>
                </a:lnTo>
                <a:lnTo>
                  <a:pt x="799" y="1741"/>
                </a:lnTo>
                <a:lnTo>
                  <a:pt x="786" y="1740"/>
                </a:lnTo>
                <a:lnTo>
                  <a:pt x="784" y="1733"/>
                </a:lnTo>
                <a:lnTo>
                  <a:pt x="783" y="1732"/>
                </a:lnTo>
                <a:lnTo>
                  <a:pt x="783" y="1728"/>
                </a:lnTo>
                <a:lnTo>
                  <a:pt x="782" y="1725"/>
                </a:lnTo>
                <a:lnTo>
                  <a:pt x="782" y="1720"/>
                </a:lnTo>
                <a:lnTo>
                  <a:pt x="782" y="1718"/>
                </a:lnTo>
                <a:lnTo>
                  <a:pt x="782" y="1717"/>
                </a:lnTo>
                <a:lnTo>
                  <a:pt x="782" y="1716"/>
                </a:lnTo>
                <a:lnTo>
                  <a:pt x="782" y="1714"/>
                </a:lnTo>
                <a:lnTo>
                  <a:pt x="782" y="1713"/>
                </a:lnTo>
                <a:lnTo>
                  <a:pt x="782" y="1711"/>
                </a:lnTo>
                <a:lnTo>
                  <a:pt x="784" y="1703"/>
                </a:lnTo>
                <a:lnTo>
                  <a:pt x="786" y="1702"/>
                </a:lnTo>
                <a:lnTo>
                  <a:pt x="786" y="1699"/>
                </a:lnTo>
                <a:lnTo>
                  <a:pt x="787" y="1698"/>
                </a:lnTo>
                <a:lnTo>
                  <a:pt x="789" y="1695"/>
                </a:lnTo>
                <a:lnTo>
                  <a:pt x="789" y="1694"/>
                </a:lnTo>
                <a:lnTo>
                  <a:pt x="790" y="1695"/>
                </a:lnTo>
                <a:lnTo>
                  <a:pt x="793" y="1697"/>
                </a:lnTo>
                <a:lnTo>
                  <a:pt x="795" y="1698"/>
                </a:lnTo>
                <a:lnTo>
                  <a:pt x="798" y="1690"/>
                </a:lnTo>
                <a:lnTo>
                  <a:pt x="812" y="1697"/>
                </a:lnTo>
                <a:lnTo>
                  <a:pt x="818" y="1699"/>
                </a:lnTo>
                <a:lnTo>
                  <a:pt x="827" y="1703"/>
                </a:lnTo>
                <a:lnTo>
                  <a:pt x="831" y="1706"/>
                </a:lnTo>
                <a:lnTo>
                  <a:pt x="832" y="1706"/>
                </a:lnTo>
                <a:lnTo>
                  <a:pt x="837" y="1709"/>
                </a:lnTo>
                <a:lnTo>
                  <a:pt x="839" y="1707"/>
                </a:lnTo>
                <a:lnTo>
                  <a:pt x="844" y="1695"/>
                </a:lnTo>
                <a:lnTo>
                  <a:pt x="846" y="1691"/>
                </a:lnTo>
                <a:lnTo>
                  <a:pt x="850" y="1686"/>
                </a:lnTo>
                <a:lnTo>
                  <a:pt x="851" y="1686"/>
                </a:lnTo>
                <a:lnTo>
                  <a:pt x="852" y="1686"/>
                </a:lnTo>
                <a:lnTo>
                  <a:pt x="854" y="1686"/>
                </a:lnTo>
                <a:lnTo>
                  <a:pt x="854" y="1687"/>
                </a:lnTo>
                <a:lnTo>
                  <a:pt x="855" y="1687"/>
                </a:lnTo>
                <a:lnTo>
                  <a:pt x="857" y="1687"/>
                </a:lnTo>
                <a:lnTo>
                  <a:pt x="857" y="1688"/>
                </a:lnTo>
                <a:lnTo>
                  <a:pt x="857" y="1688"/>
                </a:lnTo>
                <a:lnTo>
                  <a:pt x="851" y="1695"/>
                </a:lnTo>
                <a:lnTo>
                  <a:pt x="848" y="1699"/>
                </a:lnTo>
                <a:lnTo>
                  <a:pt x="842" y="1710"/>
                </a:lnTo>
                <a:lnTo>
                  <a:pt x="847" y="1714"/>
                </a:lnTo>
                <a:lnTo>
                  <a:pt x="848" y="1714"/>
                </a:lnTo>
                <a:lnTo>
                  <a:pt x="850" y="1714"/>
                </a:lnTo>
                <a:lnTo>
                  <a:pt x="850" y="1716"/>
                </a:lnTo>
                <a:lnTo>
                  <a:pt x="851" y="1716"/>
                </a:lnTo>
                <a:lnTo>
                  <a:pt x="852" y="1716"/>
                </a:lnTo>
                <a:lnTo>
                  <a:pt x="852" y="1717"/>
                </a:lnTo>
                <a:lnTo>
                  <a:pt x="854" y="1717"/>
                </a:lnTo>
                <a:lnTo>
                  <a:pt x="854" y="1718"/>
                </a:lnTo>
                <a:lnTo>
                  <a:pt x="855" y="1718"/>
                </a:lnTo>
                <a:lnTo>
                  <a:pt x="859" y="1721"/>
                </a:lnTo>
                <a:lnTo>
                  <a:pt x="848" y="1752"/>
                </a:lnTo>
                <a:lnTo>
                  <a:pt x="847" y="1755"/>
                </a:lnTo>
                <a:lnTo>
                  <a:pt x="863" y="1725"/>
                </a:lnTo>
                <a:lnTo>
                  <a:pt x="871" y="1733"/>
                </a:lnTo>
                <a:lnTo>
                  <a:pt x="873" y="1733"/>
                </a:lnTo>
                <a:lnTo>
                  <a:pt x="874" y="1732"/>
                </a:lnTo>
                <a:lnTo>
                  <a:pt x="874" y="1731"/>
                </a:lnTo>
                <a:lnTo>
                  <a:pt x="881" y="1725"/>
                </a:lnTo>
                <a:lnTo>
                  <a:pt x="882" y="1724"/>
                </a:lnTo>
                <a:lnTo>
                  <a:pt x="884" y="1724"/>
                </a:lnTo>
                <a:lnTo>
                  <a:pt x="885" y="1724"/>
                </a:lnTo>
                <a:lnTo>
                  <a:pt x="886" y="1725"/>
                </a:lnTo>
                <a:lnTo>
                  <a:pt x="888" y="1725"/>
                </a:lnTo>
                <a:lnTo>
                  <a:pt x="888" y="1726"/>
                </a:lnTo>
                <a:lnTo>
                  <a:pt x="889" y="1726"/>
                </a:lnTo>
                <a:lnTo>
                  <a:pt x="888" y="1728"/>
                </a:lnTo>
                <a:lnTo>
                  <a:pt x="886" y="1729"/>
                </a:lnTo>
                <a:lnTo>
                  <a:pt x="884" y="1732"/>
                </a:lnTo>
                <a:lnTo>
                  <a:pt x="882" y="1733"/>
                </a:lnTo>
                <a:lnTo>
                  <a:pt x="880" y="1736"/>
                </a:lnTo>
                <a:lnTo>
                  <a:pt x="878" y="1737"/>
                </a:lnTo>
                <a:lnTo>
                  <a:pt x="878" y="1739"/>
                </a:lnTo>
                <a:lnTo>
                  <a:pt x="881" y="1741"/>
                </a:lnTo>
                <a:lnTo>
                  <a:pt x="882" y="1743"/>
                </a:lnTo>
                <a:lnTo>
                  <a:pt x="885" y="1746"/>
                </a:lnTo>
                <a:lnTo>
                  <a:pt x="889" y="1750"/>
                </a:lnTo>
                <a:lnTo>
                  <a:pt x="893" y="1752"/>
                </a:lnTo>
                <a:lnTo>
                  <a:pt x="899" y="1758"/>
                </a:lnTo>
                <a:lnTo>
                  <a:pt x="901" y="1760"/>
                </a:lnTo>
                <a:lnTo>
                  <a:pt x="907" y="1765"/>
                </a:lnTo>
                <a:lnTo>
                  <a:pt x="907" y="1763"/>
                </a:lnTo>
                <a:lnTo>
                  <a:pt x="910" y="1765"/>
                </a:lnTo>
                <a:lnTo>
                  <a:pt x="911" y="1766"/>
                </a:lnTo>
                <a:lnTo>
                  <a:pt x="912" y="1767"/>
                </a:lnTo>
                <a:lnTo>
                  <a:pt x="914" y="1769"/>
                </a:lnTo>
                <a:lnTo>
                  <a:pt x="915" y="1770"/>
                </a:lnTo>
                <a:lnTo>
                  <a:pt x="922" y="1775"/>
                </a:lnTo>
                <a:lnTo>
                  <a:pt x="922" y="1777"/>
                </a:lnTo>
                <a:lnTo>
                  <a:pt x="905" y="1797"/>
                </a:lnTo>
                <a:lnTo>
                  <a:pt x="897" y="1807"/>
                </a:lnTo>
                <a:lnTo>
                  <a:pt x="896" y="1807"/>
                </a:lnTo>
                <a:lnTo>
                  <a:pt x="888" y="1826"/>
                </a:lnTo>
                <a:lnTo>
                  <a:pt x="886" y="1827"/>
                </a:lnTo>
                <a:lnTo>
                  <a:pt x="885" y="1830"/>
                </a:lnTo>
                <a:lnTo>
                  <a:pt x="885" y="1831"/>
                </a:lnTo>
                <a:lnTo>
                  <a:pt x="884" y="1831"/>
                </a:lnTo>
                <a:lnTo>
                  <a:pt x="881" y="1831"/>
                </a:lnTo>
                <a:lnTo>
                  <a:pt x="882" y="1833"/>
                </a:lnTo>
                <a:lnTo>
                  <a:pt x="884" y="1833"/>
                </a:lnTo>
                <a:lnTo>
                  <a:pt x="884" y="1834"/>
                </a:lnTo>
                <a:lnTo>
                  <a:pt x="885" y="1834"/>
                </a:lnTo>
                <a:lnTo>
                  <a:pt x="885" y="1835"/>
                </a:lnTo>
                <a:lnTo>
                  <a:pt x="886" y="1835"/>
                </a:lnTo>
                <a:lnTo>
                  <a:pt x="888" y="1837"/>
                </a:lnTo>
                <a:lnTo>
                  <a:pt x="889" y="1838"/>
                </a:lnTo>
                <a:lnTo>
                  <a:pt x="890" y="1839"/>
                </a:lnTo>
                <a:lnTo>
                  <a:pt x="892" y="1839"/>
                </a:lnTo>
                <a:lnTo>
                  <a:pt x="892" y="1841"/>
                </a:lnTo>
                <a:lnTo>
                  <a:pt x="893" y="1842"/>
                </a:lnTo>
                <a:lnTo>
                  <a:pt x="895" y="1842"/>
                </a:lnTo>
                <a:lnTo>
                  <a:pt x="896" y="1843"/>
                </a:lnTo>
                <a:lnTo>
                  <a:pt x="896" y="1834"/>
                </a:lnTo>
                <a:lnTo>
                  <a:pt x="893" y="1828"/>
                </a:lnTo>
                <a:lnTo>
                  <a:pt x="893" y="1827"/>
                </a:lnTo>
                <a:lnTo>
                  <a:pt x="895" y="1827"/>
                </a:lnTo>
                <a:lnTo>
                  <a:pt x="895" y="1826"/>
                </a:lnTo>
                <a:lnTo>
                  <a:pt x="896" y="1826"/>
                </a:lnTo>
                <a:lnTo>
                  <a:pt x="896" y="1826"/>
                </a:lnTo>
                <a:lnTo>
                  <a:pt x="903" y="1811"/>
                </a:lnTo>
                <a:lnTo>
                  <a:pt x="904" y="1812"/>
                </a:lnTo>
                <a:lnTo>
                  <a:pt x="905" y="1814"/>
                </a:lnTo>
                <a:lnTo>
                  <a:pt x="901" y="1824"/>
                </a:lnTo>
                <a:lnTo>
                  <a:pt x="903" y="1824"/>
                </a:lnTo>
                <a:lnTo>
                  <a:pt x="904" y="1824"/>
                </a:lnTo>
                <a:lnTo>
                  <a:pt x="901" y="1830"/>
                </a:lnTo>
                <a:lnTo>
                  <a:pt x="901" y="1831"/>
                </a:lnTo>
                <a:lnTo>
                  <a:pt x="904" y="1831"/>
                </a:lnTo>
                <a:lnTo>
                  <a:pt x="907" y="1831"/>
                </a:lnTo>
                <a:lnTo>
                  <a:pt x="905" y="1826"/>
                </a:lnTo>
                <a:lnTo>
                  <a:pt x="905" y="1824"/>
                </a:lnTo>
                <a:lnTo>
                  <a:pt x="905" y="1823"/>
                </a:lnTo>
                <a:lnTo>
                  <a:pt x="907" y="1823"/>
                </a:lnTo>
                <a:lnTo>
                  <a:pt x="907" y="1824"/>
                </a:lnTo>
                <a:lnTo>
                  <a:pt x="907" y="1826"/>
                </a:lnTo>
                <a:lnTo>
                  <a:pt x="908" y="1834"/>
                </a:lnTo>
                <a:lnTo>
                  <a:pt x="910" y="1834"/>
                </a:lnTo>
                <a:lnTo>
                  <a:pt x="911" y="1834"/>
                </a:lnTo>
                <a:lnTo>
                  <a:pt x="910" y="1827"/>
                </a:lnTo>
                <a:lnTo>
                  <a:pt x="912" y="1827"/>
                </a:lnTo>
                <a:lnTo>
                  <a:pt x="911" y="1824"/>
                </a:lnTo>
                <a:lnTo>
                  <a:pt x="911" y="1823"/>
                </a:lnTo>
                <a:lnTo>
                  <a:pt x="911" y="1818"/>
                </a:lnTo>
                <a:lnTo>
                  <a:pt x="911" y="1812"/>
                </a:lnTo>
                <a:lnTo>
                  <a:pt x="918" y="1815"/>
                </a:lnTo>
                <a:lnTo>
                  <a:pt x="923" y="1801"/>
                </a:lnTo>
                <a:lnTo>
                  <a:pt x="919" y="1797"/>
                </a:lnTo>
                <a:lnTo>
                  <a:pt x="916" y="1796"/>
                </a:lnTo>
                <a:lnTo>
                  <a:pt x="914" y="1793"/>
                </a:lnTo>
                <a:lnTo>
                  <a:pt x="924" y="1778"/>
                </a:lnTo>
                <a:lnTo>
                  <a:pt x="926" y="1778"/>
                </a:lnTo>
                <a:lnTo>
                  <a:pt x="934" y="1758"/>
                </a:lnTo>
                <a:lnTo>
                  <a:pt x="935" y="1758"/>
                </a:lnTo>
                <a:lnTo>
                  <a:pt x="937" y="1754"/>
                </a:lnTo>
                <a:lnTo>
                  <a:pt x="938" y="1752"/>
                </a:lnTo>
                <a:lnTo>
                  <a:pt x="942" y="1754"/>
                </a:lnTo>
                <a:lnTo>
                  <a:pt x="942" y="1754"/>
                </a:lnTo>
                <a:lnTo>
                  <a:pt x="939" y="1759"/>
                </a:lnTo>
                <a:lnTo>
                  <a:pt x="934" y="1770"/>
                </a:lnTo>
                <a:lnTo>
                  <a:pt x="929" y="1781"/>
                </a:lnTo>
                <a:lnTo>
                  <a:pt x="930" y="1782"/>
                </a:lnTo>
                <a:lnTo>
                  <a:pt x="931" y="1782"/>
                </a:lnTo>
                <a:lnTo>
                  <a:pt x="933" y="1784"/>
                </a:lnTo>
                <a:lnTo>
                  <a:pt x="933" y="1785"/>
                </a:lnTo>
                <a:lnTo>
                  <a:pt x="935" y="1786"/>
                </a:lnTo>
                <a:lnTo>
                  <a:pt x="937" y="1786"/>
                </a:lnTo>
                <a:lnTo>
                  <a:pt x="939" y="1778"/>
                </a:lnTo>
                <a:lnTo>
                  <a:pt x="941" y="1777"/>
                </a:lnTo>
                <a:lnTo>
                  <a:pt x="938" y="1774"/>
                </a:lnTo>
                <a:lnTo>
                  <a:pt x="938" y="1773"/>
                </a:lnTo>
                <a:lnTo>
                  <a:pt x="939" y="1771"/>
                </a:lnTo>
                <a:lnTo>
                  <a:pt x="939" y="1770"/>
                </a:lnTo>
                <a:lnTo>
                  <a:pt x="941" y="1770"/>
                </a:lnTo>
                <a:lnTo>
                  <a:pt x="941" y="1769"/>
                </a:lnTo>
                <a:lnTo>
                  <a:pt x="942" y="1765"/>
                </a:lnTo>
                <a:lnTo>
                  <a:pt x="944" y="1763"/>
                </a:lnTo>
                <a:lnTo>
                  <a:pt x="948" y="1756"/>
                </a:lnTo>
                <a:lnTo>
                  <a:pt x="946" y="1755"/>
                </a:lnTo>
                <a:lnTo>
                  <a:pt x="949" y="1752"/>
                </a:lnTo>
                <a:lnTo>
                  <a:pt x="949" y="1751"/>
                </a:lnTo>
                <a:lnTo>
                  <a:pt x="954" y="1741"/>
                </a:lnTo>
                <a:lnTo>
                  <a:pt x="960" y="1744"/>
                </a:lnTo>
                <a:lnTo>
                  <a:pt x="961" y="1747"/>
                </a:lnTo>
                <a:lnTo>
                  <a:pt x="963" y="1747"/>
                </a:lnTo>
                <a:lnTo>
                  <a:pt x="960" y="1754"/>
                </a:lnTo>
                <a:lnTo>
                  <a:pt x="960" y="1756"/>
                </a:lnTo>
                <a:lnTo>
                  <a:pt x="958" y="1756"/>
                </a:lnTo>
                <a:lnTo>
                  <a:pt x="960" y="1758"/>
                </a:lnTo>
                <a:lnTo>
                  <a:pt x="961" y="1758"/>
                </a:lnTo>
                <a:lnTo>
                  <a:pt x="961" y="1756"/>
                </a:lnTo>
                <a:lnTo>
                  <a:pt x="965" y="1748"/>
                </a:lnTo>
                <a:lnTo>
                  <a:pt x="967" y="1750"/>
                </a:lnTo>
                <a:lnTo>
                  <a:pt x="963" y="1756"/>
                </a:lnTo>
                <a:lnTo>
                  <a:pt x="964" y="1756"/>
                </a:lnTo>
                <a:lnTo>
                  <a:pt x="965" y="1755"/>
                </a:lnTo>
                <a:lnTo>
                  <a:pt x="972" y="1758"/>
                </a:lnTo>
                <a:lnTo>
                  <a:pt x="973" y="1759"/>
                </a:lnTo>
                <a:lnTo>
                  <a:pt x="987" y="1765"/>
                </a:lnTo>
                <a:lnTo>
                  <a:pt x="990" y="1758"/>
                </a:lnTo>
                <a:lnTo>
                  <a:pt x="990" y="1756"/>
                </a:lnTo>
                <a:lnTo>
                  <a:pt x="988" y="1756"/>
                </a:lnTo>
                <a:lnTo>
                  <a:pt x="987" y="1756"/>
                </a:lnTo>
                <a:lnTo>
                  <a:pt x="986" y="1756"/>
                </a:lnTo>
                <a:lnTo>
                  <a:pt x="986" y="1755"/>
                </a:lnTo>
                <a:lnTo>
                  <a:pt x="984" y="1755"/>
                </a:lnTo>
                <a:lnTo>
                  <a:pt x="983" y="1755"/>
                </a:lnTo>
                <a:lnTo>
                  <a:pt x="980" y="1760"/>
                </a:lnTo>
                <a:lnTo>
                  <a:pt x="965" y="1754"/>
                </a:lnTo>
                <a:lnTo>
                  <a:pt x="965" y="1754"/>
                </a:lnTo>
                <a:lnTo>
                  <a:pt x="975" y="1756"/>
                </a:lnTo>
                <a:lnTo>
                  <a:pt x="977" y="1754"/>
                </a:lnTo>
                <a:lnTo>
                  <a:pt x="968" y="1751"/>
                </a:lnTo>
                <a:lnTo>
                  <a:pt x="968" y="1750"/>
                </a:lnTo>
                <a:lnTo>
                  <a:pt x="968" y="1748"/>
                </a:lnTo>
                <a:lnTo>
                  <a:pt x="968" y="1747"/>
                </a:lnTo>
                <a:lnTo>
                  <a:pt x="968" y="1746"/>
                </a:lnTo>
                <a:lnTo>
                  <a:pt x="954" y="1741"/>
                </a:lnTo>
                <a:lnTo>
                  <a:pt x="950" y="1739"/>
                </a:lnTo>
                <a:lnTo>
                  <a:pt x="944" y="1735"/>
                </a:lnTo>
                <a:lnTo>
                  <a:pt x="935" y="1729"/>
                </a:lnTo>
                <a:lnTo>
                  <a:pt x="926" y="1722"/>
                </a:lnTo>
                <a:lnTo>
                  <a:pt x="911" y="1714"/>
                </a:lnTo>
                <a:lnTo>
                  <a:pt x="888" y="1699"/>
                </a:lnTo>
                <a:lnTo>
                  <a:pt x="880" y="1694"/>
                </a:lnTo>
                <a:lnTo>
                  <a:pt x="882" y="1691"/>
                </a:lnTo>
                <a:lnTo>
                  <a:pt x="886" y="1687"/>
                </a:lnTo>
                <a:lnTo>
                  <a:pt x="888" y="1683"/>
                </a:lnTo>
                <a:lnTo>
                  <a:pt x="896" y="1671"/>
                </a:lnTo>
                <a:lnTo>
                  <a:pt x="901" y="1665"/>
                </a:lnTo>
                <a:lnTo>
                  <a:pt x="908" y="1657"/>
                </a:lnTo>
                <a:lnTo>
                  <a:pt x="912" y="1654"/>
                </a:lnTo>
                <a:lnTo>
                  <a:pt x="912" y="1650"/>
                </a:lnTo>
                <a:lnTo>
                  <a:pt x="912" y="1626"/>
                </a:lnTo>
                <a:lnTo>
                  <a:pt x="916" y="1614"/>
                </a:lnTo>
                <a:lnTo>
                  <a:pt x="918" y="1612"/>
                </a:lnTo>
                <a:lnTo>
                  <a:pt x="914" y="1596"/>
                </a:lnTo>
                <a:lnTo>
                  <a:pt x="912" y="1593"/>
                </a:lnTo>
                <a:lnTo>
                  <a:pt x="912" y="1590"/>
                </a:lnTo>
                <a:lnTo>
                  <a:pt x="911" y="1589"/>
                </a:lnTo>
                <a:lnTo>
                  <a:pt x="908" y="1580"/>
                </a:lnTo>
                <a:lnTo>
                  <a:pt x="907" y="1575"/>
                </a:lnTo>
                <a:lnTo>
                  <a:pt x="907" y="1574"/>
                </a:lnTo>
                <a:lnTo>
                  <a:pt x="905" y="1573"/>
                </a:lnTo>
                <a:lnTo>
                  <a:pt x="905" y="1571"/>
                </a:lnTo>
                <a:lnTo>
                  <a:pt x="904" y="1573"/>
                </a:lnTo>
                <a:lnTo>
                  <a:pt x="889" y="1580"/>
                </a:lnTo>
                <a:lnTo>
                  <a:pt x="869" y="1589"/>
                </a:lnTo>
                <a:lnTo>
                  <a:pt x="842" y="1601"/>
                </a:lnTo>
                <a:lnTo>
                  <a:pt x="832" y="1605"/>
                </a:lnTo>
                <a:lnTo>
                  <a:pt x="789" y="1626"/>
                </a:lnTo>
                <a:lnTo>
                  <a:pt x="782" y="1629"/>
                </a:lnTo>
                <a:lnTo>
                  <a:pt x="780" y="1627"/>
                </a:lnTo>
                <a:lnTo>
                  <a:pt x="780" y="1626"/>
                </a:lnTo>
                <a:lnTo>
                  <a:pt x="787" y="1623"/>
                </a:lnTo>
                <a:lnTo>
                  <a:pt x="801" y="1618"/>
                </a:lnTo>
                <a:lnTo>
                  <a:pt x="831" y="1603"/>
                </a:lnTo>
                <a:lnTo>
                  <a:pt x="848" y="1596"/>
                </a:lnTo>
                <a:lnTo>
                  <a:pt x="863" y="1589"/>
                </a:lnTo>
                <a:lnTo>
                  <a:pt x="867" y="1588"/>
                </a:lnTo>
                <a:lnTo>
                  <a:pt x="867" y="1586"/>
                </a:lnTo>
                <a:lnTo>
                  <a:pt x="867" y="1582"/>
                </a:lnTo>
                <a:lnTo>
                  <a:pt x="867" y="1580"/>
                </a:lnTo>
                <a:lnTo>
                  <a:pt x="869" y="1577"/>
                </a:lnTo>
                <a:lnTo>
                  <a:pt x="870" y="1575"/>
                </a:lnTo>
                <a:lnTo>
                  <a:pt x="871" y="1574"/>
                </a:lnTo>
                <a:lnTo>
                  <a:pt x="874" y="1571"/>
                </a:lnTo>
                <a:lnTo>
                  <a:pt x="874" y="1570"/>
                </a:lnTo>
                <a:lnTo>
                  <a:pt x="873" y="1567"/>
                </a:lnTo>
                <a:lnTo>
                  <a:pt x="873" y="1565"/>
                </a:lnTo>
                <a:lnTo>
                  <a:pt x="871" y="1562"/>
                </a:lnTo>
                <a:lnTo>
                  <a:pt x="871" y="1561"/>
                </a:lnTo>
                <a:lnTo>
                  <a:pt x="871" y="1558"/>
                </a:lnTo>
                <a:lnTo>
                  <a:pt x="870" y="1552"/>
                </a:lnTo>
                <a:lnTo>
                  <a:pt x="869" y="1547"/>
                </a:lnTo>
                <a:lnTo>
                  <a:pt x="867" y="1541"/>
                </a:lnTo>
                <a:lnTo>
                  <a:pt x="865" y="1537"/>
                </a:lnTo>
                <a:lnTo>
                  <a:pt x="862" y="1533"/>
                </a:lnTo>
                <a:lnTo>
                  <a:pt x="858" y="1531"/>
                </a:lnTo>
                <a:lnTo>
                  <a:pt x="852" y="1529"/>
                </a:lnTo>
                <a:lnTo>
                  <a:pt x="847" y="1525"/>
                </a:lnTo>
                <a:lnTo>
                  <a:pt x="844" y="1522"/>
                </a:lnTo>
                <a:lnTo>
                  <a:pt x="843" y="1522"/>
                </a:lnTo>
                <a:lnTo>
                  <a:pt x="842" y="1522"/>
                </a:lnTo>
                <a:lnTo>
                  <a:pt x="842" y="1521"/>
                </a:lnTo>
                <a:lnTo>
                  <a:pt x="840" y="1521"/>
                </a:lnTo>
                <a:lnTo>
                  <a:pt x="839" y="1521"/>
                </a:lnTo>
                <a:lnTo>
                  <a:pt x="837" y="1521"/>
                </a:lnTo>
                <a:lnTo>
                  <a:pt x="837" y="1520"/>
                </a:lnTo>
                <a:lnTo>
                  <a:pt x="836" y="1520"/>
                </a:lnTo>
                <a:lnTo>
                  <a:pt x="835" y="1520"/>
                </a:lnTo>
                <a:lnTo>
                  <a:pt x="833" y="1520"/>
                </a:lnTo>
                <a:lnTo>
                  <a:pt x="833" y="1518"/>
                </a:lnTo>
                <a:lnTo>
                  <a:pt x="832" y="1518"/>
                </a:lnTo>
                <a:lnTo>
                  <a:pt x="831" y="1518"/>
                </a:lnTo>
                <a:lnTo>
                  <a:pt x="831" y="1518"/>
                </a:lnTo>
                <a:lnTo>
                  <a:pt x="829" y="1517"/>
                </a:lnTo>
                <a:lnTo>
                  <a:pt x="828" y="1517"/>
                </a:lnTo>
                <a:lnTo>
                  <a:pt x="827" y="1517"/>
                </a:lnTo>
                <a:lnTo>
                  <a:pt x="825" y="1517"/>
                </a:lnTo>
                <a:lnTo>
                  <a:pt x="824" y="1517"/>
                </a:lnTo>
                <a:lnTo>
                  <a:pt x="823" y="1517"/>
                </a:lnTo>
                <a:lnTo>
                  <a:pt x="821" y="1517"/>
                </a:lnTo>
                <a:lnTo>
                  <a:pt x="820" y="1517"/>
                </a:lnTo>
                <a:lnTo>
                  <a:pt x="818" y="1517"/>
                </a:lnTo>
                <a:lnTo>
                  <a:pt x="818" y="1516"/>
                </a:lnTo>
                <a:lnTo>
                  <a:pt x="817" y="1516"/>
                </a:lnTo>
                <a:lnTo>
                  <a:pt x="816" y="1516"/>
                </a:lnTo>
                <a:lnTo>
                  <a:pt x="814" y="1516"/>
                </a:lnTo>
                <a:lnTo>
                  <a:pt x="813" y="1516"/>
                </a:lnTo>
                <a:lnTo>
                  <a:pt x="812" y="1516"/>
                </a:lnTo>
                <a:lnTo>
                  <a:pt x="810" y="1516"/>
                </a:lnTo>
                <a:lnTo>
                  <a:pt x="809" y="1516"/>
                </a:lnTo>
                <a:lnTo>
                  <a:pt x="809" y="1514"/>
                </a:lnTo>
                <a:lnTo>
                  <a:pt x="808" y="1514"/>
                </a:lnTo>
                <a:lnTo>
                  <a:pt x="806" y="1514"/>
                </a:lnTo>
                <a:lnTo>
                  <a:pt x="805" y="1514"/>
                </a:lnTo>
                <a:lnTo>
                  <a:pt x="803" y="1514"/>
                </a:lnTo>
                <a:lnTo>
                  <a:pt x="802" y="1514"/>
                </a:lnTo>
                <a:lnTo>
                  <a:pt x="801" y="1514"/>
                </a:lnTo>
                <a:lnTo>
                  <a:pt x="799" y="1514"/>
                </a:lnTo>
                <a:lnTo>
                  <a:pt x="798" y="1513"/>
                </a:lnTo>
                <a:lnTo>
                  <a:pt x="798" y="1513"/>
                </a:lnTo>
                <a:lnTo>
                  <a:pt x="797" y="1513"/>
                </a:lnTo>
                <a:lnTo>
                  <a:pt x="795" y="1513"/>
                </a:lnTo>
                <a:lnTo>
                  <a:pt x="794" y="1513"/>
                </a:lnTo>
                <a:lnTo>
                  <a:pt x="794" y="1514"/>
                </a:lnTo>
                <a:lnTo>
                  <a:pt x="793" y="1514"/>
                </a:lnTo>
                <a:lnTo>
                  <a:pt x="791" y="1514"/>
                </a:lnTo>
                <a:lnTo>
                  <a:pt x="791" y="1513"/>
                </a:lnTo>
                <a:lnTo>
                  <a:pt x="790" y="1513"/>
                </a:lnTo>
                <a:lnTo>
                  <a:pt x="789" y="1513"/>
                </a:lnTo>
                <a:lnTo>
                  <a:pt x="787" y="1513"/>
                </a:lnTo>
                <a:lnTo>
                  <a:pt x="787" y="1512"/>
                </a:lnTo>
                <a:lnTo>
                  <a:pt x="786" y="1512"/>
                </a:lnTo>
                <a:lnTo>
                  <a:pt x="784" y="1512"/>
                </a:lnTo>
                <a:lnTo>
                  <a:pt x="784" y="1510"/>
                </a:lnTo>
                <a:lnTo>
                  <a:pt x="783" y="1510"/>
                </a:lnTo>
                <a:lnTo>
                  <a:pt x="782" y="1510"/>
                </a:lnTo>
                <a:lnTo>
                  <a:pt x="782" y="1509"/>
                </a:lnTo>
                <a:lnTo>
                  <a:pt x="780" y="1509"/>
                </a:lnTo>
                <a:lnTo>
                  <a:pt x="779" y="1507"/>
                </a:lnTo>
                <a:lnTo>
                  <a:pt x="779" y="1506"/>
                </a:lnTo>
                <a:lnTo>
                  <a:pt x="779" y="1505"/>
                </a:lnTo>
                <a:lnTo>
                  <a:pt x="779" y="1503"/>
                </a:lnTo>
                <a:lnTo>
                  <a:pt x="779" y="1502"/>
                </a:lnTo>
                <a:lnTo>
                  <a:pt x="779" y="1501"/>
                </a:lnTo>
                <a:lnTo>
                  <a:pt x="780" y="1491"/>
                </a:lnTo>
                <a:lnTo>
                  <a:pt x="780" y="1488"/>
                </a:lnTo>
                <a:lnTo>
                  <a:pt x="780" y="1480"/>
                </a:lnTo>
                <a:lnTo>
                  <a:pt x="780" y="1469"/>
                </a:lnTo>
                <a:lnTo>
                  <a:pt x="779" y="1469"/>
                </a:lnTo>
                <a:lnTo>
                  <a:pt x="778" y="1469"/>
                </a:lnTo>
                <a:lnTo>
                  <a:pt x="765" y="1467"/>
                </a:lnTo>
                <a:lnTo>
                  <a:pt x="760" y="1465"/>
                </a:lnTo>
                <a:lnTo>
                  <a:pt x="756" y="1464"/>
                </a:lnTo>
                <a:lnTo>
                  <a:pt x="750" y="1463"/>
                </a:lnTo>
                <a:lnTo>
                  <a:pt x="750" y="1464"/>
                </a:lnTo>
                <a:lnTo>
                  <a:pt x="750" y="1465"/>
                </a:lnTo>
                <a:lnTo>
                  <a:pt x="752" y="1465"/>
                </a:lnTo>
                <a:lnTo>
                  <a:pt x="752" y="1467"/>
                </a:lnTo>
                <a:lnTo>
                  <a:pt x="753" y="1468"/>
                </a:lnTo>
                <a:lnTo>
                  <a:pt x="753" y="1469"/>
                </a:lnTo>
                <a:lnTo>
                  <a:pt x="755" y="1469"/>
                </a:lnTo>
                <a:lnTo>
                  <a:pt x="755" y="1471"/>
                </a:lnTo>
                <a:lnTo>
                  <a:pt x="755" y="1472"/>
                </a:lnTo>
                <a:lnTo>
                  <a:pt x="756" y="1472"/>
                </a:lnTo>
                <a:lnTo>
                  <a:pt x="756" y="1473"/>
                </a:lnTo>
                <a:lnTo>
                  <a:pt x="756" y="1475"/>
                </a:lnTo>
                <a:lnTo>
                  <a:pt x="757" y="1475"/>
                </a:lnTo>
                <a:lnTo>
                  <a:pt x="757" y="1476"/>
                </a:lnTo>
                <a:lnTo>
                  <a:pt x="759" y="1478"/>
                </a:lnTo>
                <a:lnTo>
                  <a:pt x="760" y="1479"/>
                </a:lnTo>
                <a:lnTo>
                  <a:pt x="760" y="1480"/>
                </a:lnTo>
                <a:lnTo>
                  <a:pt x="761" y="1480"/>
                </a:lnTo>
                <a:lnTo>
                  <a:pt x="761" y="1482"/>
                </a:lnTo>
                <a:lnTo>
                  <a:pt x="763" y="1483"/>
                </a:lnTo>
                <a:lnTo>
                  <a:pt x="763" y="1484"/>
                </a:lnTo>
                <a:lnTo>
                  <a:pt x="760" y="1487"/>
                </a:lnTo>
                <a:lnTo>
                  <a:pt x="756" y="1487"/>
                </a:lnTo>
                <a:lnTo>
                  <a:pt x="755" y="1486"/>
                </a:lnTo>
                <a:lnTo>
                  <a:pt x="753" y="1486"/>
                </a:lnTo>
                <a:lnTo>
                  <a:pt x="752" y="1486"/>
                </a:lnTo>
                <a:lnTo>
                  <a:pt x="752" y="1484"/>
                </a:lnTo>
                <a:lnTo>
                  <a:pt x="750" y="1484"/>
                </a:lnTo>
                <a:lnTo>
                  <a:pt x="749" y="1484"/>
                </a:lnTo>
                <a:lnTo>
                  <a:pt x="748" y="1484"/>
                </a:lnTo>
                <a:lnTo>
                  <a:pt x="748" y="1483"/>
                </a:lnTo>
                <a:lnTo>
                  <a:pt x="746" y="1483"/>
                </a:lnTo>
                <a:lnTo>
                  <a:pt x="745" y="1483"/>
                </a:lnTo>
                <a:lnTo>
                  <a:pt x="745" y="1482"/>
                </a:lnTo>
                <a:lnTo>
                  <a:pt x="744" y="1482"/>
                </a:lnTo>
                <a:lnTo>
                  <a:pt x="742" y="1482"/>
                </a:lnTo>
                <a:lnTo>
                  <a:pt x="741" y="1482"/>
                </a:lnTo>
                <a:lnTo>
                  <a:pt x="741" y="1480"/>
                </a:lnTo>
                <a:lnTo>
                  <a:pt x="740" y="1480"/>
                </a:lnTo>
                <a:lnTo>
                  <a:pt x="738" y="1480"/>
                </a:lnTo>
                <a:lnTo>
                  <a:pt x="738" y="1479"/>
                </a:lnTo>
                <a:lnTo>
                  <a:pt x="737" y="1479"/>
                </a:lnTo>
                <a:lnTo>
                  <a:pt x="736" y="1479"/>
                </a:lnTo>
                <a:lnTo>
                  <a:pt x="734" y="1479"/>
                </a:lnTo>
                <a:lnTo>
                  <a:pt x="734" y="1478"/>
                </a:lnTo>
                <a:lnTo>
                  <a:pt x="733" y="1478"/>
                </a:lnTo>
                <a:lnTo>
                  <a:pt x="733" y="1478"/>
                </a:lnTo>
                <a:lnTo>
                  <a:pt x="733" y="1476"/>
                </a:lnTo>
                <a:lnTo>
                  <a:pt x="731" y="1476"/>
                </a:lnTo>
                <a:lnTo>
                  <a:pt x="730" y="1476"/>
                </a:lnTo>
                <a:lnTo>
                  <a:pt x="730" y="1475"/>
                </a:lnTo>
                <a:lnTo>
                  <a:pt x="729" y="1475"/>
                </a:lnTo>
                <a:lnTo>
                  <a:pt x="727" y="1475"/>
                </a:lnTo>
                <a:lnTo>
                  <a:pt x="726" y="1473"/>
                </a:lnTo>
                <a:lnTo>
                  <a:pt x="725" y="1473"/>
                </a:lnTo>
                <a:lnTo>
                  <a:pt x="723" y="1473"/>
                </a:lnTo>
                <a:lnTo>
                  <a:pt x="723" y="1472"/>
                </a:lnTo>
                <a:lnTo>
                  <a:pt x="722" y="1472"/>
                </a:lnTo>
                <a:lnTo>
                  <a:pt x="721" y="1472"/>
                </a:lnTo>
                <a:lnTo>
                  <a:pt x="719" y="1471"/>
                </a:lnTo>
                <a:lnTo>
                  <a:pt x="718" y="1471"/>
                </a:lnTo>
                <a:lnTo>
                  <a:pt x="716" y="1471"/>
                </a:lnTo>
                <a:lnTo>
                  <a:pt x="716" y="1469"/>
                </a:lnTo>
                <a:lnTo>
                  <a:pt x="715" y="1469"/>
                </a:lnTo>
                <a:lnTo>
                  <a:pt x="714" y="1469"/>
                </a:lnTo>
                <a:lnTo>
                  <a:pt x="712" y="1469"/>
                </a:lnTo>
                <a:lnTo>
                  <a:pt x="712" y="1468"/>
                </a:lnTo>
                <a:lnTo>
                  <a:pt x="711" y="1468"/>
                </a:lnTo>
                <a:lnTo>
                  <a:pt x="710" y="1468"/>
                </a:lnTo>
                <a:lnTo>
                  <a:pt x="710" y="1467"/>
                </a:lnTo>
                <a:lnTo>
                  <a:pt x="708" y="1467"/>
                </a:lnTo>
                <a:lnTo>
                  <a:pt x="707" y="1467"/>
                </a:lnTo>
                <a:lnTo>
                  <a:pt x="707" y="1465"/>
                </a:lnTo>
                <a:lnTo>
                  <a:pt x="706" y="1465"/>
                </a:lnTo>
                <a:lnTo>
                  <a:pt x="704" y="1465"/>
                </a:lnTo>
                <a:lnTo>
                  <a:pt x="703" y="1464"/>
                </a:lnTo>
                <a:lnTo>
                  <a:pt x="702" y="1464"/>
                </a:lnTo>
                <a:lnTo>
                  <a:pt x="700" y="1464"/>
                </a:lnTo>
                <a:lnTo>
                  <a:pt x="700" y="1463"/>
                </a:lnTo>
                <a:lnTo>
                  <a:pt x="700" y="1463"/>
                </a:lnTo>
                <a:lnTo>
                  <a:pt x="699" y="1463"/>
                </a:lnTo>
                <a:lnTo>
                  <a:pt x="697" y="1463"/>
                </a:lnTo>
                <a:lnTo>
                  <a:pt x="697" y="1461"/>
                </a:lnTo>
                <a:lnTo>
                  <a:pt x="696" y="1461"/>
                </a:lnTo>
                <a:lnTo>
                  <a:pt x="695" y="1461"/>
                </a:lnTo>
                <a:lnTo>
                  <a:pt x="695" y="1460"/>
                </a:lnTo>
                <a:lnTo>
                  <a:pt x="693" y="1460"/>
                </a:lnTo>
                <a:lnTo>
                  <a:pt x="692" y="1460"/>
                </a:lnTo>
                <a:lnTo>
                  <a:pt x="691" y="1460"/>
                </a:lnTo>
                <a:lnTo>
                  <a:pt x="689" y="1460"/>
                </a:lnTo>
                <a:lnTo>
                  <a:pt x="689" y="1459"/>
                </a:lnTo>
                <a:lnTo>
                  <a:pt x="688" y="1459"/>
                </a:lnTo>
                <a:lnTo>
                  <a:pt x="688" y="1457"/>
                </a:lnTo>
                <a:lnTo>
                  <a:pt x="687" y="1457"/>
                </a:lnTo>
                <a:lnTo>
                  <a:pt x="685" y="1457"/>
                </a:lnTo>
                <a:lnTo>
                  <a:pt x="685" y="1456"/>
                </a:lnTo>
                <a:lnTo>
                  <a:pt x="684" y="1456"/>
                </a:lnTo>
                <a:lnTo>
                  <a:pt x="682" y="1456"/>
                </a:lnTo>
                <a:lnTo>
                  <a:pt x="682" y="1454"/>
                </a:lnTo>
                <a:lnTo>
                  <a:pt x="682" y="1453"/>
                </a:lnTo>
                <a:lnTo>
                  <a:pt x="684" y="1453"/>
                </a:lnTo>
                <a:lnTo>
                  <a:pt x="672" y="1452"/>
                </a:lnTo>
                <a:lnTo>
                  <a:pt x="668" y="1452"/>
                </a:lnTo>
                <a:lnTo>
                  <a:pt x="666" y="1452"/>
                </a:lnTo>
                <a:lnTo>
                  <a:pt x="665" y="1452"/>
                </a:lnTo>
                <a:lnTo>
                  <a:pt x="663" y="1452"/>
                </a:lnTo>
                <a:lnTo>
                  <a:pt x="662" y="1452"/>
                </a:lnTo>
                <a:lnTo>
                  <a:pt x="661" y="1452"/>
                </a:lnTo>
                <a:lnTo>
                  <a:pt x="659" y="1452"/>
                </a:lnTo>
                <a:lnTo>
                  <a:pt x="658" y="1452"/>
                </a:lnTo>
                <a:lnTo>
                  <a:pt x="658" y="1453"/>
                </a:lnTo>
                <a:lnTo>
                  <a:pt x="657" y="1453"/>
                </a:lnTo>
                <a:lnTo>
                  <a:pt x="655" y="1453"/>
                </a:lnTo>
                <a:lnTo>
                  <a:pt x="654" y="1453"/>
                </a:lnTo>
                <a:lnTo>
                  <a:pt x="653" y="1453"/>
                </a:lnTo>
                <a:lnTo>
                  <a:pt x="651" y="1453"/>
                </a:lnTo>
                <a:lnTo>
                  <a:pt x="650" y="1453"/>
                </a:lnTo>
                <a:lnTo>
                  <a:pt x="649" y="1453"/>
                </a:lnTo>
                <a:lnTo>
                  <a:pt x="647" y="1453"/>
                </a:lnTo>
                <a:lnTo>
                  <a:pt x="646" y="1453"/>
                </a:lnTo>
                <a:lnTo>
                  <a:pt x="644" y="1453"/>
                </a:lnTo>
                <a:lnTo>
                  <a:pt x="643" y="1453"/>
                </a:lnTo>
                <a:lnTo>
                  <a:pt x="642" y="1453"/>
                </a:lnTo>
                <a:lnTo>
                  <a:pt x="640" y="1454"/>
                </a:lnTo>
                <a:lnTo>
                  <a:pt x="635" y="1454"/>
                </a:lnTo>
                <a:lnTo>
                  <a:pt x="631" y="1456"/>
                </a:lnTo>
                <a:lnTo>
                  <a:pt x="624" y="1457"/>
                </a:lnTo>
                <a:lnTo>
                  <a:pt x="616" y="1459"/>
                </a:lnTo>
                <a:lnTo>
                  <a:pt x="610" y="1460"/>
                </a:lnTo>
                <a:lnTo>
                  <a:pt x="608" y="1460"/>
                </a:lnTo>
                <a:lnTo>
                  <a:pt x="605" y="1460"/>
                </a:lnTo>
                <a:lnTo>
                  <a:pt x="600" y="1461"/>
                </a:lnTo>
                <a:lnTo>
                  <a:pt x="595" y="1463"/>
                </a:lnTo>
                <a:lnTo>
                  <a:pt x="585" y="1465"/>
                </a:lnTo>
                <a:lnTo>
                  <a:pt x="581" y="1467"/>
                </a:lnTo>
                <a:lnTo>
                  <a:pt x="575" y="1468"/>
                </a:lnTo>
                <a:lnTo>
                  <a:pt x="570" y="1471"/>
                </a:lnTo>
                <a:lnTo>
                  <a:pt x="570" y="1471"/>
                </a:lnTo>
                <a:lnTo>
                  <a:pt x="567" y="1472"/>
                </a:lnTo>
                <a:lnTo>
                  <a:pt x="566" y="1472"/>
                </a:lnTo>
                <a:lnTo>
                  <a:pt x="563" y="1473"/>
                </a:lnTo>
                <a:lnTo>
                  <a:pt x="561" y="1473"/>
                </a:lnTo>
                <a:lnTo>
                  <a:pt x="560" y="1473"/>
                </a:lnTo>
                <a:lnTo>
                  <a:pt x="559" y="1473"/>
                </a:lnTo>
                <a:lnTo>
                  <a:pt x="557" y="1473"/>
                </a:lnTo>
                <a:lnTo>
                  <a:pt x="557" y="1475"/>
                </a:lnTo>
                <a:lnTo>
                  <a:pt x="555" y="1475"/>
                </a:lnTo>
                <a:lnTo>
                  <a:pt x="542" y="1479"/>
                </a:lnTo>
                <a:lnTo>
                  <a:pt x="537" y="1480"/>
                </a:lnTo>
                <a:lnTo>
                  <a:pt x="537" y="1478"/>
                </a:lnTo>
                <a:lnTo>
                  <a:pt x="537" y="1475"/>
                </a:lnTo>
                <a:lnTo>
                  <a:pt x="536" y="1476"/>
                </a:lnTo>
                <a:lnTo>
                  <a:pt x="534" y="1476"/>
                </a:lnTo>
                <a:lnTo>
                  <a:pt x="533" y="1478"/>
                </a:lnTo>
                <a:lnTo>
                  <a:pt x="532" y="1478"/>
                </a:lnTo>
                <a:lnTo>
                  <a:pt x="532" y="1479"/>
                </a:lnTo>
                <a:lnTo>
                  <a:pt x="530" y="1479"/>
                </a:lnTo>
                <a:lnTo>
                  <a:pt x="532" y="1482"/>
                </a:lnTo>
                <a:lnTo>
                  <a:pt x="532" y="1483"/>
                </a:lnTo>
                <a:lnTo>
                  <a:pt x="530" y="1483"/>
                </a:lnTo>
                <a:lnTo>
                  <a:pt x="530" y="1484"/>
                </a:lnTo>
                <a:lnTo>
                  <a:pt x="529" y="1484"/>
                </a:lnTo>
                <a:lnTo>
                  <a:pt x="528" y="1484"/>
                </a:lnTo>
                <a:lnTo>
                  <a:pt x="528" y="1486"/>
                </a:lnTo>
                <a:lnTo>
                  <a:pt x="526" y="1486"/>
                </a:lnTo>
                <a:lnTo>
                  <a:pt x="525" y="1486"/>
                </a:lnTo>
                <a:lnTo>
                  <a:pt x="525" y="1487"/>
                </a:lnTo>
                <a:lnTo>
                  <a:pt x="523" y="1487"/>
                </a:lnTo>
                <a:lnTo>
                  <a:pt x="523" y="1491"/>
                </a:lnTo>
                <a:lnTo>
                  <a:pt x="532" y="1490"/>
                </a:lnTo>
                <a:lnTo>
                  <a:pt x="537" y="1490"/>
                </a:lnTo>
                <a:lnTo>
                  <a:pt x="537" y="1493"/>
                </a:lnTo>
                <a:lnTo>
                  <a:pt x="537" y="1493"/>
                </a:lnTo>
                <a:lnTo>
                  <a:pt x="537" y="1495"/>
                </a:lnTo>
                <a:lnTo>
                  <a:pt x="537" y="1497"/>
                </a:lnTo>
                <a:lnTo>
                  <a:pt x="533" y="1498"/>
                </a:lnTo>
                <a:lnTo>
                  <a:pt x="537" y="1498"/>
                </a:lnTo>
                <a:lnTo>
                  <a:pt x="537" y="1501"/>
                </a:lnTo>
                <a:lnTo>
                  <a:pt x="537" y="1503"/>
                </a:lnTo>
                <a:lnTo>
                  <a:pt x="537" y="1506"/>
                </a:lnTo>
                <a:lnTo>
                  <a:pt x="537" y="1507"/>
                </a:lnTo>
                <a:lnTo>
                  <a:pt x="530" y="1507"/>
                </a:lnTo>
                <a:lnTo>
                  <a:pt x="530" y="1506"/>
                </a:lnTo>
                <a:lnTo>
                  <a:pt x="525" y="1506"/>
                </a:lnTo>
                <a:lnTo>
                  <a:pt x="523" y="1503"/>
                </a:lnTo>
                <a:lnTo>
                  <a:pt x="521" y="1503"/>
                </a:lnTo>
                <a:lnTo>
                  <a:pt x="521" y="1501"/>
                </a:lnTo>
                <a:lnTo>
                  <a:pt x="518" y="1501"/>
                </a:lnTo>
                <a:lnTo>
                  <a:pt x="517" y="1501"/>
                </a:lnTo>
                <a:lnTo>
                  <a:pt x="515" y="1505"/>
                </a:lnTo>
                <a:lnTo>
                  <a:pt x="515" y="1499"/>
                </a:lnTo>
                <a:lnTo>
                  <a:pt x="513" y="1501"/>
                </a:lnTo>
                <a:lnTo>
                  <a:pt x="513" y="1502"/>
                </a:lnTo>
                <a:lnTo>
                  <a:pt x="510" y="1502"/>
                </a:lnTo>
                <a:lnTo>
                  <a:pt x="510" y="1505"/>
                </a:lnTo>
                <a:lnTo>
                  <a:pt x="508" y="1505"/>
                </a:lnTo>
                <a:lnTo>
                  <a:pt x="507" y="1501"/>
                </a:lnTo>
                <a:lnTo>
                  <a:pt x="504" y="1499"/>
                </a:lnTo>
                <a:lnTo>
                  <a:pt x="506" y="1505"/>
                </a:lnTo>
                <a:lnTo>
                  <a:pt x="506" y="1506"/>
                </a:lnTo>
                <a:lnTo>
                  <a:pt x="507" y="1507"/>
                </a:lnTo>
                <a:lnTo>
                  <a:pt x="507" y="1510"/>
                </a:lnTo>
                <a:lnTo>
                  <a:pt x="507" y="1512"/>
                </a:lnTo>
                <a:lnTo>
                  <a:pt x="508" y="1512"/>
                </a:lnTo>
                <a:lnTo>
                  <a:pt x="510" y="1512"/>
                </a:lnTo>
                <a:lnTo>
                  <a:pt x="513" y="1512"/>
                </a:lnTo>
                <a:lnTo>
                  <a:pt x="514" y="1512"/>
                </a:lnTo>
                <a:lnTo>
                  <a:pt x="515" y="1512"/>
                </a:lnTo>
                <a:lnTo>
                  <a:pt x="517" y="1512"/>
                </a:lnTo>
                <a:lnTo>
                  <a:pt x="518" y="1512"/>
                </a:lnTo>
                <a:lnTo>
                  <a:pt x="519" y="1512"/>
                </a:lnTo>
                <a:lnTo>
                  <a:pt x="519" y="1513"/>
                </a:lnTo>
                <a:lnTo>
                  <a:pt x="521" y="1513"/>
                </a:lnTo>
                <a:lnTo>
                  <a:pt x="521" y="1514"/>
                </a:lnTo>
                <a:lnTo>
                  <a:pt x="522" y="1516"/>
                </a:lnTo>
                <a:lnTo>
                  <a:pt x="523" y="1517"/>
                </a:lnTo>
                <a:lnTo>
                  <a:pt x="526" y="1520"/>
                </a:lnTo>
                <a:lnTo>
                  <a:pt x="528" y="1522"/>
                </a:lnTo>
                <a:lnTo>
                  <a:pt x="528" y="1524"/>
                </a:lnTo>
                <a:lnTo>
                  <a:pt x="529" y="1524"/>
                </a:lnTo>
                <a:lnTo>
                  <a:pt x="530" y="1525"/>
                </a:lnTo>
                <a:lnTo>
                  <a:pt x="532" y="1525"/>
                </a:lnTo>
                <a:lnTo>
                  <a:pt x="533" y="1525"/>
                </a:lnTo>
                <a:lnTo>
                  <a:pt x="533" y="1527"/>
                </a:lnTo>
                <a:lnTo>
                  <a:pt x="534" y="1527"/>
                </a:lnTo>
                <a:lnTo>
                  <a:pt x="536" y="1531"/>
                </a:lnTo>
                <a:lnTo>
                  <a:pt x="537" y="1531"/>
                </a:lnTo>
                <a:lnTo>
                  <a:pt x="537" y="1531"/>
                </a:lnTo>
                <a:lnTo>
                  <a:pt x="537" y="1529"/>
                </a:lnTo>
                <a:lnTo>
                  <a:pt x="536" y="1528"/>
                </a:lnTo>
                <a:lnTo>
                  <a:pt x="536" y="1527"/>
                </a:lnTo>
                <a:lnTo>
                  <a:pt x="536" y="1525"/>
                </a:lnTo>
                <a:lnTo>
                  <a:pt x="534" y="1524"/>
                </a:lnTo>
                <a:lnTo>
                  <a:pt x="537" y="1524"/>
                </a:lnTo>
                <a:lnTo>
                  <a:pt x="537" y="1524"/>
                </a:lnTo>
                <a:lnTo>
                  <a:pt x="537" y="1522"/>
                </a:lnTo>
                <a:lnTo>
                  <a:pt x="538" y="1524"/>
                </a:lnTo>
                <a:lnTo>
                  <a:pt x="538" y="1527"/>
                </a:lnTo>
                <a:lnTo>
                  <a:pt x="540" y="1528"/>
                </a:lnTo>
                <a:lnTo>
                  <a:pt x="545" y="1541"/>
                </a:lnTo>
                <a:lnTo>
                  <a:pt x="547" y="1543"/>
                </a:lnTo>
                <a:lnTo>
                  <a:pt x="547" y="1548"/>
                </a:lnTo>
                <a:lnTo>
                  <a:pt x="548" y="1555"/>
                </a:lnTo>
                <a:lnTo>
                  <a:pt x="549" y="1563"/>
                </a:lnTo>
                <a:lnTo>
                  <a:pt x="551" y="1571"/>
                </a:lnTo>
                <a:lnTo>
                  <a:pt x="548" y="1573"/>
                </a:lnTo>
                <a:lnTo>
                  <a:pt x="540" y="1575"/>
                </a:lnTo>
                <a:lnTo>
                  <a:pt x="540" y="1581"/>
                </a:lnTo>
                <a:lnTo>
                  <a:pt x="540" y="1582"/>
                </a:lnTo>
                <a:lnTo>
                  <a:pt x="540" y="1584"/>
                </a:lnTo>
                <a:lnTo>
                  <a:pt x="540" y="1585"/>
                </a:lnTo>
                <a:lnTo>
                  <a:pt x="540" y="1586"/>
                </a:lnTo>
                <a:lnTo>
                  <a:pt x="541" y="1589"/>
                </a:lnTo>
                <a:lnTo>
                  <a:pt x="540" y="1589"/>
                </a:lnTo>
                <a:lnTo>
                  <a:pt x="540" y="1590"/>
                </a:lnTo>
                <a:lnTo>
                  <a:pt x="538" y="1592"/>
                </a:lnTo>
                <a:lnTo>
                  <a:pt x="537" y="1593"/>
                </a:lnTo>
                <a:lnTo>
                  <a:pt x="537" y="1596"/>
                </a:lnTo>
                <a:lnTo>
                  <a:pt x="534" y="1600"/>
                </a:lnTo>
                <a:lnTo>
                  <a:pt x="534" y="1601"/>
                </a:lnTo>
                <a:lnTo>
                  <a:pt x="533" y="1603"/>
                </a:lnTo>
                <a:lnTo>
                  <a:pt x="533" y="1604"/>
                </a:lnTo>
                <a:lnTo>
                  <a:pt x="534" y="1604"/>
                </a:lnTo>
                <a:lnTo>
                  <a:pt x="530" y="1607"/>
                </a:lnTo>
                <a:lnTo>
                  <a:pt x="529" y="1607"/>
                </a:lnTo>
                <a:lnTo>
                  <a:pt x="528" y="1608"/>
                </a:lnTo>
                <a:lnTo>
                  <a:pt x="523" y="1611"/>
                </a:lnTo>
                <a:lnTo>
                  <a:pt x="521" y="1612"/>
                </a:lnTo>
                <a:lnTo>
                  <a:pt x="518" y="1614"/>
                </a:lnTo>
                <a:lnTo>
                  <a:pt x="514" y="1616"/>
                </a:lnTo>
                <a:lnTo>
                  <a:pt x="508" y="1619"/>
                </a:lnTo>
                <a:lnTo>
                  <a:pt x="507" y="1620"/>
                </a:lnTo>
                <a:lnTo>
                  <a:pt x="506" y="1620"/>
                </a:lnTo>
                <a:lnTo>
                  <a:pt x="506" y="1622"/>
                </a:lnTo>
                <a:lnTo>
                  <a:pt x="504" y="1622"/>
                </a:lnTo>
                <a:lnTo>
                  <a:pt x="504" y="1620"/>
                </a:lnTo>
                <a:lnTo>
                  <a:pt x="503" y="1619"/>
                </a:lnTo>
                <a:lnTo>
                  <a:pt x="503" y="1618"/>
                </a:lnTo>
                <a:lnTo>
                  <a:pt x="503" y="1616"/>
                </a:lnTo>
                <a:lnTo>
                  <a:pt x="502" y="1615"/>
                </a:lnTo>
                <a:lnTo>
                  <a:pt x="500" y="1614"/>
                </a:lnTo>
                <a:lnTo>
                  <a:pt x="499" y="1612"/>
                </a:lnTo>
                <a:lnTo>
                  <a:pt x="498" y="1612"/>
                </a:lnTo>
                <a:lnTo>
                  <a:pt x="495" y="1615"/>
                </a:lnTo>
                <a:lnTo>
                  <a:pt x="492" y="1618"/>
                </a:lnTo>
                <a:lnTo>
                  <a:pt x="491" y="1619"/>
                </a:lnTo>
                <a:lnTo>
                  <a:pt x="489" y="1619"/>
                </a:lnTo>
                <a:lnTo>
                  <a:pt x="488" y="1619"/>
                </a:lnTo>
                <a:lnTo>
                  <a:pt x="487" y="1619"/>
                </a:lnTo>
                <a:lnTo>
                  <a:pt x="487" y="1618"/>
                </a:lnTo>
                <a:lnTo>
                  <a:pt x="487" y="1616"/>
                </a:lnTo>
                <a:lnTo>
                  <a:pt x="485" y="1616"/>
                </a:lnTo>
                <a:lnTo>
                  <a:pt x="484" y="1616"/>
                </a:lnTo>
                <a:lnTo>
                  <a:pt x="483" y="1616"/>
                </a:lnTo>
                <a:lnTo>
                  <a:pt x="481" y="1616"/>
                </a:lnTo>
                <a:lnTo>
                  <a:pt x="480" y="1616"/>
                </a:lnTo>
                <a:lnTo>
                  <a:pt x="481" y="1615"/>
                </a:lnTo>
                <a:lnTo>
                  <a:pt x="483" y="1615"/>
                </a:lnTo>
                <a:lnTo>
                  <a:pt x="484" y="1615"/>
                </a:lnTo>
                <a:lnTo>
                  <a:pt x="485" y="1615"/>
                </a:lnTo>
                <a:lnTo>
                  <a:pt x="485" y="1614"/>
                </a:lnTo>
                <a:lnTo>
                  <a:pt x="487" y="1614"/>
                </a:lnTo>
                <a:lnTo>
                  <a:pt x="487" y="1612"/>
                </a:lnTo>
                <a:lnTo>
                  <a:pt x="485" y="1611"/>
                </a:lnTo>
                <a:lnTo>
                  <a:pt x="484" y="1611"/>
                </a:lnTo>
                <a:lnTo>
                  <a:pt x="484" y="1609"/>
                </a:lnTo>
                <a:lnTo>
                  <a:pt x="484" y="1608"/>
                </a:lnTo>
                <a:lnTo>
                  <a:pt x="483" y="1608"/>
                </a:lnTo>
                <a:lnTo>
                  <a:pt x="483" y="1607"/>
                </a:lnTo>
                <a:lnTo>
                  <a:pt x="481" y="1607"/>
                </a:lnTo>
                <a:lnTo>
                  <a:pt x="481" y="1608"/>
                </a:lnTo>
                <a:lnTo>
                  <a:pt x="480" y="1608"/>
                </a:lnTo>
                <a:lnTo>
                  <a:pt x="479" y="1607"/>
                </a:lnTo>
                <a:lnTo>
                  <a:pt x="477" y="1607"/>
                </a:lnTo>
                <a:lnTo>
                  <a:pt x="476" y="1605"/>
                </a:lnTo>
                <a:lnTo>
                  <a:pt x="474" y="1604"/>
                </a:lnTo>
                <a:lnTo>
                  <a:pt x="473" y="1604"/>
                </a:lnTo>
                <a:lnTo>
                  <a:pt x="472" y="1603"/>
                </a:lnTo>
                <a:lnTo>
                  <a:pt x="470" y="1601"/>
                </a:lnTo>
                <a:lnTo>
                  <a:pt x="470" y="1600"/>
                </a:lnTo>
                <a:lnTo>
                  <a:pt x="469" y="1599"/>
                </a:lnTo>
                <a:lnTo>
                  <a:pt x="468" y="1597"/>
                </a:lnTo>
                <a:lnTo>
                  <a:pt x="466" y="1596"/>
                </a:lnTo>
                <a:lnTo>
                  <a:pt x="465" y="1596"/>
                </a:lnTo>
                <a:lnTo>
                  <a:pt x="465" y="1595"/>
                </a:lnTo>
                <a:lnTo>
                  <a:pt x="465" y="1593"/>
                </a:lnTo>
                <a:lnTo>
                  <a:pt x="464" y="1593"/>
                </a:lnTo>
                <a:lnTo>
                  <a:pt x="464" y="1592"/>
                </a:lnTo>
                <a:lnTo>
                  <a:pt x="462" y="1590"/>
                </a:lnTo>
                <a:lnTo>
                  <a:pt x="461" y="1590"/>
                </a:lnTo>
                <a:lnTo>
                  <a:pt x="458" y="1588"/>
                </a:lnTo>
                <a:lnTo>
                  <a:pt x="457" y="1585"/>
                </a:lnTo>
                <a:lnTo>
                  <a:pt x="455" y="1581"/>
                </a:lnTo>
                <a:lnTo>
                  <a:pt x="454" y="1581"/>
                </a:lnTo>
                <a:lnTo>
                  <a:pt x="451" y="1581"/>
                </a:lnTo>
                <a:lnTo>
                  <a:pt x="450" y="1581"/>
                </a:lnTo>
                <a:lnTo>
                  <a:pt x="447" y="1580"/>
                </a:lnTo>
                <a:lnTo>
                  <a:pt x="445" y="1578"/>
                </a:lnTo>
                <a:lnTo>
                  <a:pt x="443" y="1577"/>
                </a:lnTo>
                <a:lnTo>
                  <a:pt x="442" y="1575"/>
                </a:lnTo>
                <a:lnTo>
                  <a:pt x="439" y="1574"/>
                </a:lnTo>
                <a:lnTo>
                  <a:pt x="438" y="1573"/>
                </a:lnTo>
                <a:lnTo>
                  <a:pt x="435" y="1573"/>
                </a:lnTo>
                <a:lnTo>
                  <a:pt x="432" y="1571"/>
                </a:lnTo>
                <a:lnTo>
                  <a:pt x="428" y="1570"/>
                </a:lnTo>
                <a:lnTo>
                  <a:pt x="426" y="1567"/>
                </a:lnTo>
                <a:lnTo>
                  <a:pt x="423" y="1567"/>
                </a:lnTo>
                <a:lnTo>
                  <a:pt x="420" y="1565"/>
                </a:lnTo>
                <a:lnTo>
                  <a:pt x="417" y="1563"/>
                </a:lnTo>
                <a:lnTo>
                  <a:pt x="415" y="1562"/>
                </a:lnTo>
                <a:lnTo>
                  <a:pt x="412" y="1559"/>
                </a:lnTo>
                <a:lnTo>
                  <a:pt x="409" y="1558"/>
                </a:lnTo>
                <a:lnTo>
                  <a:pt x="407" y="1555"/>
                </a:lnTo>
                <a:lnTo>
                  <a:pt x="412" y="1552"/>
                </a:lnTo>
                <a:lnTo>
                  <a:pt x="427" y="1541"/>
                </a:lnTo>
                <a:lnTo>
                  <a:pt x="442" y="1531"/>
                </a:lnTo>
                <a:lnTo>
                  <a:pt x="458" y="1520"/>
                </a:lnTo>
                <a:lnTo>
                  <a:pt x="470" y="1512"/>
                </a:lnTo>
                <a:lnTo>
                  <a:pt x="479" y="1509"/>
                </a:lnTo>
                <a:lnTo>
                  <a:pt x="481" y="1509"/>
                </a:lnTo>
                <a:lnTo>
                  <a:pt x="494" y="1509"/>
                </a:lnTo>
                <a:lnTo>
                  <a:pt x="494" y="1507"/>
                </a:lnTo>
                <a:lnTo>
                  <a:pt x="494" y="1506"/>
                </a:lnTo>
                <a:lnTo>
                  <a:pt x="488" y="1497"/>
                </a:lnTo>
                <a:lnTo>
                  <a:pt x="491" y="1495"/>
                </a:lnTo>
                <a:lnTo>
                  <a:pt x="491" y="1494"/>
                </a:lnTo>
                <a:lnTo>
                  <a:pt x="489" y="1491"/>
                </a:lnTo>
                <a:lnTo>
                  <a:pt x="488" y="1486"/>
                </a:lnTo>
                <a:lnTo>
                  <a:pt x="483" y="1487"/>
                </a:lnTo>
                <a:lnTo>
                  <a:pt x="481" y="1482"/>
                </a:lnTo>
                <a:lnTo>
                  <a:pt x="480" y="1483"/>
                </a:lnTo>
                <a:lnTo>
                  <a:pt x="476" y="1484"/>
                </a:lnTo>
                <a:lnTo>
                  <a:pt x="477" y="1486"/>
                </a:lnTo>
                <a:lnTo>
                  <a:pt x="479" y="1490"/>
                </a:lnTo>
                <a:lnTo>
                  <a:pt x="476" y="1490"/>
                </a:lnTo>
                <a:lnTo>
                  <a:pt x="476" y="1491"/>
                </a:lnTo>
                <a:lnTo>
                  <a:pt x="473" y="1493"/>
                </a:lnTo>
                <a:lnTo>
                  <a:pt x="476" y="1498"/>
                </a:lnTo>
                <a:lnTo>
                  <a:pt x="476" y="1501"/>
                </a:lnTo>
                <a:lnTo>
                  <a:pt x="483" y="1498"/>
                </a:lnTo>
                <a:lnTo>
                  <a:pt x="483" y="1499"/>
                </a:lnTo>
                <a:lnTo>
                  <a:pt x="469" y="1509"/>
                </a:lnTo>
                <a:lnTo>
                  <a:pt x="468" y="1503"/>
                </a:lnTo>
                <a:lnTo>
                  <a:pt x="468" y="1501"/>
                </a:lnTo>
                <a:lnTo>
                  <a:pt x="470" y="1499"/>
                </a:lnTo>
                <a:lnTo>
                  <a:pt x="469" y="1490"/>
                </a:lnTo>
                <a:lnTo>
                  <a:pt x="468" y="1488"/>
                </a:lnTo>
                <a:lnTo>
                  <a:pt x="464" y="1490"/>
                </a:lnTo>
                <a:lnTo>
                  <a:pt x="462" y="1486"/>
                </a:lnTo>
                <a:lnTo>
                  <a:pt x="461" y="1479"/>
                </a:lnTo>
                <a:lnTo>
                  <a:pt x="458" y="1471"/>
                </a:lnTo>
                <a:lnTo>
                  <a:pt x="443" y="1482"/>
                </a:lnTo>
                <a:lnTo>
                  <a:pt x="442" y="1482"/>
                </a:lnTo>
                <a:lnTo>
                  <a:pt x="442" y="1483"/>
                </a:lnTo>
                <a:lnTo>
                  <a:pt x="441" y="1480"/>
                </a:lnTo>
                <a:lnTo>
                  <a:pt x="434" y="1467"/>
                </a:lnTo>
                <a:lnTo>
                  <a:pt x="421" y="1473"/>
                </a:lnTo>
                <a:lnTo>
                  <a:pt x="405" y="1484"/>
                </a:lnTo>
                <a:lnTo>
                  <a:pt x="405" y="1486"/>
                </a:lnTo>
                <a:lnTo>
                  <a:pt x="398" y="1490"/>
                </a:lnTo>
                <a:lnTo>
                  <a:pt x="413" y="1499"/>
                </a:lnTo>
                <a:lnTo>
                  <a:pt x="419" y="1517"/>
                </a:lnTo>
                <a:lnTo>
                  <a:pt x="421" y="1517"/>
                </a:lnTo>
                <a:lnTo>
                  <a:pt x="435" y="1507"/>
                </a:lnTo>
                <a:lnTo>
                  <a:pt x="438" y="1505"/>
                </a:lnTo>
                <a:lnTo>
                  <a:pt x="439" y="1505"/>
                </a:lnTo>
                <a:lnTo>
                  <a:pt x="439" y="1503"/>
                </a:lnTo>
                <a:lnTo>
                  <a:pt x="442" y="1502"/>
                </a:lnTo>
                <a:lnTo>
                  <a:pt x="445" y="1509"/>
                </a:lnTo>
                <a:lnTo>
                  <a:pt x="450" y="1506"/>
                </a:lnTo>
                <a:lnTo>
                  <a:pt x="454" y="1506"/>
                </a:lnTo>
                <a:lnTo>
                  <a:pt x="454" y="1507"/>
                </a:lnTo>
                <a:lnTo>
                  <a:pt x="457" y="1518"/>
                </a:lnTo>
                <a:lnTo>
                  <a:pt x="449" y="1524"/>
                </a:lnTo>
                <a:lnTo>
                  <a:pt x="442" y="1527"/>
                </a:lnTo>
                <a:lnTo>
                  <a:pt x="423" y="1541"/>
                </a:lnTo>
                <a:lnTo>
                  <a:pt x="409" y="1550"/>
                </a:lnTo>
                <a:lnTo>
                  <a:pt x="405" y="1552"/>
                </a:lnTo>
                <a:lnTo>
                  <a:pt x="402" y="1550"/>
                </a:lnTo>
                <a:lnTo>
                  <a:pt x="400" y="1547"/>
                </a:lnTo>
                <a:lnTo>
                  <a:pt x="398" y="1546"/>
                </a:lnTo>
                <a:lnTo>
                  <a:pt x="396" y="1544"/>
                </a:lnTo>
                <a:lnTo>
                  <a:pt x="393" y="1541"/>
                </a:lnTo>
                <a:lnTo>
                  <a:pt x="390" y="1539"/>
                </a:lnTo>
                <a:lnTo>
                  <a:pt x="389" y="1539"/>
                </a:lnTo>
                <a:lnTo>
                  <a:pt x="387" y="1537"/>
                </a:lnTo>
                <a:lnTo>
                  <a:pt x="386" y="1536"/>
                </a:lnTo>
                <a:lnTo>
                  <a:pt x="382" y="1532"/>
                </a:lnTo>
                <a:lnTo>
                  <a:pt x="379" y="1528"/>
                </a:lnTo>
                <a:lnTo>
                  <a:pt x="377" y="1525"/>
                </a:lnTo>
                <a:lnTo>
                  <a:pt x="374" y="1522"/>
                </a:lnTo>
                <a:lnTo>
                  <a:pt x="373" y="1521"/>
                </a:lnTo>
                <a:lnTo>
                  <a:pt x="371" y="1516"/>
                </a:lnTo>
                <a:lnTo>
                  <a:pt x="370" y="1513"/>
                </a:lnTo>
                <a:lnTo>
                  <a:pt x="370" y="1512"/>
                </a:lnTo>
                <a:lnTo>
                  <a:pt x="366" y="1507"/>
                </a:lnTo>
                <a:lnTo>
                  <a:pt x="363" y="1505"/>
                </a:lnTo>
                <a:lnTo>
                  <a:pt x="360" y="1503"/>
                </a:lnTo>
                <a:lnTo>
                  <a:pt x="359" y="1501"/>
                </a:lnTo>
                <a:lnTo>
                  <a:pt x="359" y="1499"/>
                </a:lnTo>
                <a:lnTo>
                  <a:pt x="359" y="1497"/>
                </a:lnTo>
                <a:lnTo>
                  <a:pt x="359" y="1495"/>
                </a:lnTo>
                <a:lnTo>
                  <a:pt x="360" y="1493"/>
                </a:lnTo>
                <a:lnTo>
                  <a:pt x="363" y="1491"/>
                </a:lnTo>
                <a:lnTo>
                  <a:pt x="367" y="1490"/>
                </a:lnTo>
                <a:lnTo>
                  <a:pt x="371" y="1486"/>
                </a:lnTo>
                <a:lnTo>
                  <a:pt x="373" y="1483"/>
                </a:lnTo>
                <a:lnTo>
                  <a:pt x="375" y="1478"/>
                </a:lnTo>
                <a:lnTo>
                  <a:pt x="377" y="1475"/>
                </a:lnTo>
                <a:lnTo>
                  <a:pt x="377" y="1472"/>
                </a:lnTo>
                <a:lnTo>
                  <a:pt x="375" y="1469"/>
                </a:lnTo>
                <a:lnTo>
                  <a:pt x="374" y="1468"/>
                </a:lnTo>
                <a:lnTo>
                  <a:pt x="373" y="1467"/>
                </a:lnTo>
                <a:lnTo>
                  <a:pt x="370" y="1464"/>
                </a:lnTo>
                <a:lnTo>
                  <a:pt x="364" y="1460"/>
                </a:lnTo>
                <a:lnTo>
                  <a:pt x="358" y="1457"/>
                </a:lnTo>
                <a:lnTo>
                  <a:pt x="349" y="1454"/>
                </a:lnTo>
                <a:lnTo>
                  <a:pt x="348" y="1454"/>
                </a:lnTo>
                <a:lnTo>
                  <a:pt x="347" y="1453"/>
                </a:lnTo>
                <a:lnTo>
                  <a:pt x="344" y="1452"/>
                </a:lnTo>
                <a:lnTo>
                  <a:pt x="341" y="1449"/>
                </a:lnTo>
                <a:lnTo>
                  <a:pt x="340" y="1448"/>
                </a:lnTo>
                <a:lnTo>
                  <a:pt x="340" y="1445"/>
                </a:lnTo>
                <a:lnTo>
                  <a:pt x="339" y="1439"/>
                </a:lnTo>
                <a:lnTo>
                  <a:pt x="337" y="1437"/>
                </a:lnTo>
                <a:lnTo>
                  <a:pt x="339" y="1434"/>
                </a:lnTo>
                <a:lnTo>
                  <a:pt x="339" y="1431"/>
                </a:lnTo>
                <a:lnTo>
                  <a:pt x="339" y="1430"/>
                </a:lnTo>
                <a:lnTo>
                  <a:pt x="339" y="1427"/>
                </a:lnTo>
                <a:lnTo>
                  <a:pt x="340" y="1427"/>
                </a:lnTo>
                <a:lnTo>
                  <a:pt x="340" y="1426"/>
                </a:lnTo>
                <a:lnTo>
                  <a:pt x="339" y="1425"/>
                </a:lnTo>
                <a:lnTo>
                  <a:pt x="337" y="1423"/>
                </a:lnTo>
                <a:lnTo>
                  <a:pt x="336" y="1423"/>
                </a:lnTo>
                <a:lnTo>
                  <a:pt x="334" y="1423"/>
                </a:lnTo>
                <a:lnTo>
                  <a:pt x="333" y="1423"/>
                </a:lnTo>
                <a:lnTo>
                  <a:pt x="332" y="1425"/>
                </a:lnTo>
                <a:lnTo>
                  <a:pt x="328" y="1427"/>
                </a:lnTo>
                <a:lnTo>
                  <a:pt x="326" y="1427"/>
                </a:lnTo>
                <a:lnTo>
                  <a:pt x="324" y="1429"/>
                </a:lnTo>
                <a:lnTo>
                  <a:pt x="321" y="1429"/>
                </a:lnTo>
                <a:lnTo>
                  <a:pt x="320" y="1427"/>
                </a:lnTo>
                <a:lnTo>
                  <a:pt x="318" y="1425"/>
                </a:lnTo>
                <a:lnTo>
                  <a:pt x="318" y="1422"/>
                </a:lnTo>
                <a:lnTo>
                  <a:pt x="320" y="1419"/>
                </a:lnTo>
                <a:lnTo>
                  <a:pt x="324" y="1415"/>
                </a:lnTo>
                <a:lnTo>
                  <a:pt x="325" y="1415"/>
                </a:lnTo>
                <a:lnTo>
                  <a:pt x="329" y="1414"/>
                </a:lnTo>
                <a:lnTo>
                  <a:pt x="334" y="1412"/>
                </a:lnTo>
                <a:lnTo>
                  <a:pt x="337" y="1410"/>
                </a:lnTo>
                <a:lnTo>
                  <a:pt x="337" y="1404"/>
                </a:lnTo>
                <a:lnTo>
                  <a:pt x="334" y="1399"/>
                </a:lnTo>
                <a:lnTo>
                  <a:pt x="333" y="1395"/>
                </a:lnTo>
                <a:lnTo>
                  <a:pt x="333" y="1388"/>
                </a:lnTo>
                <a:lnTo>
                  <a:pt x="329" y="1384"/>
                </a:lnTo>
                <a:lnTo>
                  <a:pt x="325" y="1380"/>
                </a:lnTo>
                <a:lnTo>
                  <a:pt x="321" y="1374"/>
                </a:lnTo>
                <a:lnTo>
                  <a:pt x="318" y="1367"/>
                </a:lnTo>
                <a:lnTo>
                  <a:pt x="318" y="1365"/>
                </a:lnTo>
                <a:lnTo>
                  <a:pt x="317" y="1363"/>
                </a:lnTo>
                <a:lnTo>
                  <a:pt x="315" y="1359"/>
                </a:lnTo>
                <a:lnTo>
                  <a:pt x="313" y="1354"/>
                </a:lnTo>
                <a:lnTo>
                  <a:pt x="311" y="1354"/>
                </a:lnTo>
                <a:lnTo>
                  <a:pt x="309" y="1351"/>
                </a:lnTo>
                <a:lnTo>
                  <a:pt x="307" y="1350"/>
                </a:lnTo>
                <a:lnTo>
                  <a:pt x="302" y="1346"/>
                </a:lnTo>
                <a:lnTo>
                  <a:pt x="296" y="1342"/>
                </a:lnTo>
                <a:lnTo>
                  <a:pt x="295" y="1337"/>
                </a:lnTo>
                <a:lnTo>
                  <a:pt x="292" y="1332"/>
                </a:lnTo>
                <a:lnTo>
                  <a:pt x="292" y="1331"/>
                </a:lnTo>
                <a:lnTo>
                  <a:pt x="290" y="1325"/>
                </a:lnTo>
                <a:lnTo>
                  <a:pt x="288" y="1321"/>
                </a:lnTo>
                <a:lnTo>
                  <a:pt x="286" y="1318"/>
                </a:lnTo>
                <a:lnTo>
                  <a:pt x="291" y="1318"/>
                </a:lnTo>
                <a:lnTo>
                  <a:pt x="295" y="1318"/>
                </a:lnTo>
                <a:lnTo>
                  <a:pt x="296" y="1318"/>
                </a:lnTo>
                <a:lnTo>
                  <a:pt x="298" y="1318"/>
                </a:lnTo>
                <a:lnTo>
                  <a:pt x="302" y="1318"/>
                </a:lnTo>
                <a:lnTo>
                  <a:pt x="306" y="1318"/>
                </a:lnTo>
                <a:lnTo>
                  <a:pt x="310" y="1318"/>
                </a:lnTo>
                <a:lnTo>
                  <a:pt x="314" y="1318"/>
                </a:lnTo>
                <a:lnTo>
                  <a:pt x="320" y="1318"/>
                </a:lnTo>
                <a:lnTo>
                  <a:pt x="322" y="1318"/>
                </a:lnTo>
                <a:lnTo>
                  <a:pt x="322" y="1320"/>
                </a:lnTo>
                <a:lnTo>
                  <a:pt x="322" y="1321"/>
                </a:lnTo>
                <a:lnTo>
                  <a:pt x="322" y="1322"/>
                </a:lnTo>
                <a:lnTo>
                  <a:pt x="324" y="1322"/>
                </a:lnTo>
                <a:lnTo>
                  <a:pt x="324" y="1324"/>
                </a:lnTo>
                <a:lnTo>
                  <a:pt x="324" y="1325"/>
                </a:lnTo>
                <a:lnTo>
                  <a:pt x="325" y="1327"/>
                </a:lnTo>
                <a:lnTo>
                  <a:pt x="325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9"/>
                </a:lnTo>
                <a:lnTo>
                  <a:pt x="325" y="1328"/>
                </a:lnTo>
                <a:lnTo>
                  <a:pt x="325" y="1329"/>
                </a:lnTo>
                <a:lnTo>
                  <a:pt x="326" y="1331"/>
                </a:lnTo>
                <a:lnTo>
                  <a:pt x="326" y="1332"/>
                </a:lnTo>
                <a:lnTo>
                  <a:pt x="328" y="1332"/>
                </a:lnTo>
                <a:lnTo>
                  <a:pt x="328" y="1333"/>
                </a:lnTo>
                <a:lnTo>
                  <a:pt x="328" y="1335"/>
                </a:lnTo>
                <a:lnTo>
                  <a:pt x="329" y="1335"/>
                </a:lnTo>
                <a:lnTo>
                  <a:pt x="329" y="1336"/>
                </a:lnTo>
                <a:lnTo>
                  <a:pt x="330" y="1337"/>
                </a:lnTo>
                <a:lnTo>
                  <a:pt x="321" y="1344"/>
                </a:lnTo>
                <a:lnTo>
                  <a:pt x="322" y="1344"/>
                </a:lnTo>
                <a:lnTo>
                  <a:pt x="322" y="1346"/>
                </a:lnTo>
                <a:lnTo>
                  <a:pt x="324" y="1346"/>
                </a:lnTo>
                <a:lnTo>
                  <a:pt x="324" y="1347"/>
                </a:lnTo>
                <a:lnTo>
                  <a:pt x="325" y="1347"/>
                </a:lnTo>
                <a:lnTo>
                  <a:pt x="325" y="1348"/>
                </a:lnTo>
                <a:lnTo>
                  <a:pt x="326" y="1348"/>
                </a:lnTo>
                <a:lnTo>
                  <a:pt x="332" y="1351"/>
                </a:lnTo>
                <a:lnTo>
                  <a:pt x="345" y="1342"/>
                </a:lnTo>
                <a:lnTo>
                  <a:pt x="349" y="1344"/>
                </a:lnTo>
                <a:lnTo>
                  <a:pt x="351" y="1346"/>
                </a:lnTo>
                <a:lnTo>
                  <a:pt x="353" y="1347"/>
                </a:lnTo>
                <a:lnTo>
                  <a:pt x="356" y="1350"/>
                </a:lnTo>
                <a:lnTo>
                  <a:pt x="360" y="1351"/>
                </a:lnTo>
                <a:lnTo>
                  <a:pt x="351" y="1358"/>
                </a:lnTo>
                <a:lnTo>
                  <a:pt x="352" y="1361"/>
                </a:lnTo>
                <a:lnTo>
                  <a:pt x="355" y="1361"/>
                </a:lnTo>
                <a:lnTo>
                  <a:pt x="356" y="1363"/>
                </a:lnTo>
                <a:lnTo>
                  <a:pt x="358" y="1365"/>
                </a:lnTo>
                <a:lnTo>
                  <a:pt x="353" y="1367"/>
                </a:lnTo>
                <a:lnTo>
                  <a:pt x="359" y="1371"/>
                </a:lnTo>
                <a:lnTo>
                  <a:pt x="360" y="1370"/>
                </a:lnTo>
                <a:lnTo>
                  <a:pt x="362" y="1376"/>
                </a:lnTo>
                <a:lnTo>
                  <a:pt x="364" y="1381"/>
                </a:lnTo>
                <a:lnTo>
                  <a:pt x="364" y="1382"/>
                </a:lnTo>
                <a:lnTo>
                  <a:pt x="366" y="1382"/>
                </a:lnTo>
                <a:lnTo>
                  <a:pt x="366" y="1384"/>
                </a:lnTo>
                <a:lnTo>
                  <a:pt x="366" y="1385"/>
                </a:lnTo>
                <a:lnTo>
                  <a:pt x="367" y="1388"/>
                </a:lnTo>
                <a:lnTo>
                  <a:pt x="371" y="1393"/>
                </a:lnTo>
                <a:lnTo>
                  <a:pt x="374" y="1401"/>
                </a:lnTo>
                <a:lnTo>
                  <a:pt x="377" y="1403"/>
                </a:lnTo>
                <a:lnTo>
                  <a:pt x="385" y="1420"/>
                </a:lnTo>
                <a:lnTo>
                  <a:pt x="386" y="1422"/>
                </a:lnTo>
                <a:lnTo>
                  <a:pt x="387" y="1423"/>
                </a:lnTo>
                <a:lnTo>
                  <a:pt x="389" y="1426"/>
                </a:lnTo>
                <a:lnTo>
                  <a:pt x="396" y="1422"/>
                </a:lnTo>
                <a:lnTo>
                  <a:pt x="402" y="1418"/>
                </a:lnTo>
                <a:lnTo>
                  <a:pt x="405" y="1415"/>
                </a:lnTo>
                <a:lnTo>
                  <a:pt x="407" y="1415"/>
                </a:lnTo>
                <a:lnTo>
                  <a:pt x="409" y="1414"/>
                </a:lnTo>
                <a:lnTo>
                  <a:pt x="411" y="1412"/>
                </a:lnTo>
                <a:lnTo>
                  <a:pt x="416" y="1410"/>
                </a:lnTo>
                <a:lnTo>
                  <a:pt x="419" y="1407"/>
                </a:lnTo>
                <a:lnTo>
                  <a:pt x="415" y="1403"/>
                </a:lnTo>
                <a:lnTo>
                  <a:pt x="417" y="1401"/>
                </a:lnTo>
                <a:lnTo>
                  <a:pt x="419" y="1400"/>
                </a:lnTo>
                <a:lnTo>
                  <a:pt x="421" y="1399"/>
                </a:lnTo>
                <a:lnTo>
                  <a:pt x="423" y="1399"/>
                </a:lnTo>
                <a:lnTo>
                  <a:pt x="424" y="1400"/>
                </a:lnTo>
                <a:lnTo>
                  <a:pt x="427" y="1401"/>
                </a:lnTo>
                <a:lnTo>
                  <a:pt x="431" y="1399"/>
                </a:lnTo>
                <a:lnTo>
                  <a:pt x="434" y="1397"/>
                </a:lnTo>
                <a:lnTo>
                  <a:pt x="435" y="1396"/>
                </a:lnTo>
                <a:lnTo>
                  <a:pt x="436" y="1396"/>
                </a:lnTo>
                <a:lnTo>
                  <a:pt x="438" y="1396"/>
                </a:lnTo>
                <a:lnTo>
                  <a:pt x="438" y="1395"/>
                </a:lnTo>
                <a:lnTo>
                  <a:pt x="438" y="1395"/>
                </a:lnTo>
                <a:lnTo>
                  <a:pt x="439" y="1395"/>
                </a:lnTo>
                <a:lnTo>
                  <a:pt x="439" y="1395"/>
                </a:lnTo>
                <a:lnTo>
                  <a:pt x="441" y="1395"/>
                </a:lnTo>
                <a:lnTo>
                  <a:pt x="435" y="1385"/>
                </a:lnTo>
                <a:lnTo>
                  <a:pt x="430" y="1388"/>
                </a:lnTo>
                <a:lnTo>
                  <a:pt x="428" y="1389"/>
                </a:lnTo>
                <a:lnTo>
                  <a:pt x="423" y="1393"/>
                </a:lnTo>
                <a:lnTo>
                  <a:pt x="421" y="1393"/>
                </a:lnTo>
                <a:lnTo>
                  <a:pt x="420" y="1393"/>
                </a:lnTo>
                <a:lnTo>
                  <a:pt x="421" y="1392"/>
                </a:lnTo>
                <a:lnTo>
                  <a:pt x="427" y="1389"/>
                </a:lnTo>
                <a:lnTo>
                  <a:pt x="430" y="1386"/>
                </a:lnTo>
                <a:lnTo>
                  <a:pt x="432" y="1385"/>
                </a:lnTo>
                <a:lnTo>
                  <a:pt x="438" y="1381"/>
                </a:lnTo>
                <a:lnTo>
                  <a:pt x="441" y="1380"/>
                </a:lnTo>
                <a:lnTo>
                  <a:pt x="446" y="1376"/>
                </a:lnTo>
                <a:lnTo>
                  <a:pt x="447" y="1374"/>
                </a:lnTo>
                <a:lnTo>
                  <a:pt x="449" y="1374"/>
                </a:lnTo>
                <a:lnTo>
                  <a:pt x="450" y="1376"/>
                </a:lnTo>
                <a:lnTo>
                  <a:pt x="451" y="1377"/>
                </a:lnTo>
                <a:lnTo>
                  <a:pt x="457" y="1381"/>
                </a:lnTo>
                <a:lnTo>
                  <a:pt x="458" y="1381"/>
                </a:lnTo>
                <a:lnTo>
                  <a:pt x="469" y="1374"/>
                </a:lnTo>
                <a:lnTo>
                  <a:pt x="470" y="1378"/>
                </a:lnTo>
                <a:lnTo>
                  <a:pt x="469" y="1378"/>
                </a:lnTo>
                <a:lnTo>
                  <a:pt x="468" y="1380"/>
                </a:lnTo>
                <a:lnTo>
                  <a:pt x="466" y="1380"/>
                </a:lnTo>
                <a:lnTo>
                  <a:pt x="466" y="1381"/>
                </a:lnTo>
                <a:lnTo>
                  <a:pt x="465" y="1381"/>
                </a:lnTo>
                <a:lnTo>
                  <a:pt x="465" y="1382"/>
                </a:lnTo>
                <a:lnTo>
                  <a:pt x="465" y="1384"/>
                </a:lnTo>
                <a:lnTo>
                  <a:pt x="464" y="1384"/>
                </a:lnTo>
                <a:lnTo>
                  <a:pt x="464" y="1385"/>
                </a:lnTo>
                <a:lnTo>
                  <a:pt x="460" y="1382"/>
                </a:lnTo>
                <a:lnTo>
                  <a:pt x="458" y="1384"/>
                </a:lnTo>
                <a:lnTo>
                  <a:pt x="453" y="1388"/>
                </a:lnTo>
                <a:lnTo>
                  <a:pt x="451" y="1388"/>
                </a:lnTo>
                <a:lnTo>
                  <a:pt x="449" y="1389"/>
                </a:lnTo>
                <a:lnTo>
                  <a:pt x="449" y="1390"/>
                </a:lnTo>
                <a:lnTo>
                  <a:pt x="447" y="1390"/>
                </a:lnTo>
                <a:lnTo>
                  <a:pt x="447" y="1392"/>
                </a:lnTo>
                <a:lnTo>
                  <a:pt x="446" y="1393"/>
                </a:lnTo>
                <a:lnTo>
                  <a:pt x="450" y="1392"/>
                </a:lnTo>
                <a:lnTo>
                  <a:pt x="454" y="1392"/>
                </a:lnTo>
                <a:lnTo>
                  <a:pt x="460" y="1392"/>
                </a:lnTo>
                <a:lnTo>
                  <a:pt x="464" y="1392"/>
                </a:lnTo>
                <a:lnTo>
                  <a:pt x="472" y="1392"/>
                </a:lnTo>
                <a:lnTo>
                  <a:pt x="470" y="1385"/>
                </a:lnTo>
                <a:lnTo>
                  <a:pt x="476" y="1384"/>
                </a:lnTo>
                <a:lnTo>
                  <a:pt x="485" y="1381"/>
                </a:lnTo>
                <a:lnTo>
                  <a:pt x="500" y="1377"/>
                </a:lnTo>
                <a:lnTo>
                  <a:pt x="503" y="1377"/>
                </a:lnTo>
                <a:lnTo>
                  <a:pt x="503" y="1388"/>
                </a:lnTo>
                <a:lnTo>
                  <a:pt x="503" y="1395"/>
                </a:lnTo>
                <a:lnTo>
                  <a:pt x="503" y="1396"/>
                </a:lnTo>
                <a:lnTo>
                  <a:pt x="502" y="1396"/>
                </a:lnTo>
                <a:lnTo>
                  <a:pt x="500" y="1396"/>
                </a:lnTo>
                <a:lnTo>
                  <a:pt x="499" y="1396"/>
                </a:lnTo>
                <a:lnTo>
                  <a:pt x="498" y="1396"/>
                </a:lnTo>
                <a:lnTo>
                  <a:pt x="498" y="1395"/>
                </a:lnTo>
                <a:lnTo>
                  <a:pt x="496" y="1395"/>
                </a:lnTo>
                <a:lnTo>
                  <a:pt x="495" y="1395"/>
                </a:lnTo>
                <a:lnTo>
                  <a:pt x="494" y="1395"/>
                </a:lnTo>
                <a:lnTo>
                  <a:pt x="492" y="1395"/>
                </a:lnTo>
                <a:lnTo>
                  <a:pt x="491" y="1395"/>
                </a:lnTo>
                <a:lnTo>
                  <a:pt x="491" y="1404"/>
                </a:lnTo>
                <a:lnTo>
                  <a:pt x="488" y="1404"/>
                </a:lnTo>
                <a:lnTo>
                  <a:pt x="488" y="1395"/>
                </a:lnTo>
                <a:lnTo>
                  <a:pt x="483" y="1395"/>
                </a:lnTo>
                <a:lnTo>
                  <a:pt x="477" y="1395"/>
                </a:lnTo>
                <a:lnTo>
                  <a:pt x="473" y="1395"/>
                </a:lnTo>
                <a:lnTo>
                  <a:pt x="472" y="1395"/>
                </a:lnTo>
                <a:lnTo>
                  <a:pt x="455" y="1395"/>
                </a:lnTo>
                <a:lnTo>
                  <a:pt x="453" y="1395"/>
                </a:lnTo>
                <a:lnTo>
                  <a:pt x="451" y="1395"/>
                </a:lnTo>
                <a:lnTo>
                  <a:pt x="450" y="1395"/>
                </a:lnTo>
                <a:lnTo>
                  <a:pt x="449" y="1395"/>
                </a:lnTo>
                <a:lnTo>
                  <a:pt x="447" y="1395"/>
                </a:lnTo>
                <a:lnTo>
                  <a:pt x="446" y="1395"/>
                </a:lnTo>
                <a:lnTo>
                  <a:pt x="446" y="1396"/>
                </a:lnTo>
                <a:lnTo>
                  <a:pt x="445" y="1396"/>
                </a:lnTo>
                <a:lnTo>
                  <a:pt x="443" y="1396"/>
                </a:lnTo>
                <a:lnTo>
                  <a:pt x="442" y="1396"/>
                </a:lnTo>
                <a:lnTo>
                  <a:pt x="441" y="1396"/>
                </a:lnTo>
                <a:lnTo>
                  <a:pt x="441" y="1397"/>
                </a:lnTo>
                <a:lnTo>
                  <a:pt x="439" y="1397"/>
                </a:lnTo>
                <a:lnTo>
                  <a:pt x="438" y="1397"/>
                </a:lnTo>
                <a:lnTo>
                  <a:pt x="438" y="1397"/>
                </a:lnTo>
                <a:lnTo>
                  <a:pt x="438" y="1399"/>
                </a:lnTo>
                <a:lnTo>
                  <a:pt x="436" y="1399"/>
                </a:lnTo>
                <a:lnTo>
                  <a:pt x="436" y="1400"/>
                </a:lnTo>
                <a:lnTo>
                  <a:pt x="435" y="1400"/>
                </a:lnTo>
                <a:lnTo>
                  <a:pt x="434" y="1401"/>
                </a:lnTo>
                <a:lnTo>
                  <a:pt x="431" y="1403"/>
                </a:lnTo>
                <a:lnTo>
                  <a:pt x="423" y="1408"/>
                </a:lnTo>
                <a:lnTo>
                  <a:pt x="421" y="1410"/>
                </a:lnTo>
                <a:lnTo>
                  <a:pt x="419" y="1411"/>
                </a:lnTo>
                <a:lnTo>
                  <a:pt x="415" y="1414"/>
                </a:lnTo>
                <a:lnTo>
                  <a:pt x="413" y="1415"/>
                </a:lnTo>
                <a:lnTo>
                  <a:pt x="407" y="1419"/>
                </a:lnTo>
                <a:lnTo>
                  <a:pt x="405" y="1420"/>
                </a:lnTo>
                <a:lnTo>
                  <a:pt x="401" y="1423"/>
                </a:lnTo>
                <a:lnTo>
                  <a:pt x="405" y="1433"/>
                </a:lnTo>
                <a:lnTo>
                  <a:pt x="404" y="1434"/>
                </a:lnTo>
                <a:lnTo>
                  <a:pt x="398" y="1426"/>
                </a:lnTo>
                <a:lnTo>
                  <a:pt x="396" y="1427"/>
                </a:lnTo>
                <a:lnTo>
                  <a:pt x="394" y="1427"/>
                </a:lnTo>
                <a:lnTo>
                  <a:pt x="394" y="1427"/>
                </a:lnTo>
                <a:lnTo>
                  <a:pt x="393" y="1429"/>
                </a:lnTo>
                <a:lnTo>
                  <a:pt x="392" y="1430"/>
                </a:lnTo>
                <a:lnTo>
                  <a:pt x="393" y="1435"/>
                </a:lnTo>
                <a:lnTo>
                  <a:pt x="396" y="1441"/>
                </a:lnTo>
                <a:lnTo>
                  <a:pt x="396" y="1442"/>
                </a:lnTo>
                <a:lnTo>
                  <a:pt x="397" y="1445"/>
                </a:lnTo>
                <a:lnTo>
                  <a:pt x="400" y="1452"/>
                </a:lnTo>
                <a:lnTo>
                  <a:pt x="401" y="1457"/>
                </a:lnTo>
                <a:lnTo>
                  <a:pt x="401" y="1459"/>
                </a:lnTo>
                <a:lnTo>
                  <a:pt x="402" y="1460"/>
                </a:lnTo>
                <a:lnTo>
                  <a:pt x="405" y="1467"/>
                </a:lnTo>
                <a:lnTo>
                  <a:pt x="409" y="1464"/>
                </a:lnTo>
                <a:lnTo>
                  <a:pt x="416" y="1460"/>
                </a:lnTo>
                <a:lnTo>
                  <a:pt x="412" y="1450"/>
                </a:lnTo>
                <a:lnTo>
                  <a:pt x="419" y="1446"/>
                </a:lnTo>
                <a:lnTo>
                  <a:pt x="415" y="1437"/>
                </a:lnTo>
                <a:lnTo>
                  <a:pt x="417" y="1435"/>
                </a:lnTo>
                <a:lnTo>
                  <a:pt x="419" y="1441"/>
                </a:lnTo>
                <a:lnTo>
                  <a:pt x="424" y="1438"/>
                </a:lnTo>
                <a:lnTo>
                  <a:pt x="428" y="1449"/>
                </a:lnTo>
                <a:lnTo>
                  <a:pt x="431" y="1446"/>
                </a:lnTo>
                <a:lnTo>
                  <a:pt x="432" y="1446"/>
                </a:lnTo>
                <a:lnTo>
                  <a:pt x="434" y="1449"/>
                </a:lnTo>
                <a:lnTo>
                  <a:pt x="438" y="1463"/>
                </a:lnTo>
                <a:lnTo>
                  <a:pt x="442" y="1460"/>
                </a:lnTo>
                <a:lnTo>
                  <a:pt x="443" y="1460"/>
                </a:lnTo>
                <a:lnTo>
                  <a:pt x="447" y="1459"/>
                </a:lnTo>
                <a:lnTo>
                  <a:pt x="453" y="1454"/>
                </a:lnTo>
                <a:lnTo>
                  <a:pt x="468" y="1444"/>
                </a:lnTo>
                <a:lnTo>
                  <a:pt x="466" y="1438"/>
                </a:lnTo>
                <a:lnTo>
                  <a:pt x="465" y="1433"/>
                </a:lnTo>
                <a:lnTo>
                  <a:pt x="464" y="1429"/>
                </a:lnTo>
                <a:lnTo>
                  <a:pt x="462" y="1427"/>
                </a:lnTo>
                <a:lnTo>
                  <a:pt x="466" y="1423"/>
                </a:lnTo>
                <a:lnTo>
                  <a:pt x="469" y="1422"/>
                </a:lnTo>
                <a:lnTo>
                  <a:pt x="470" y="1420"/>
                </a:lnTo>
                <a:lnTo>
                  <a:pt x="470" y="1420"/>
                </a:lnTo>
                <a:lnTo>
                  <a:pt x="473" y="1419"/>
                </a:lnTo>
                <a:lnTo>
                  <a:pt x="474" y="1416"/>
                </a:lnTo>
                <a:lnTo>
                  <a:pt x="477" y="1415"/>
                </a:lnTo>
                <a:lnTo>
                  <a:pt x="477" y="1418"/>
                </a:lnTo>
                <a:lnTo>
                  <a:pt x="479" y="1418"/>
                </a:lnTo>
                <a:lnTo>
                  <a:pt x="480" y="1419"/>
                </a:lnTo>
                <a:lnTo>
                  <a:pt x="480" y="1418"/>
                </a:lnTo>
                <a:lnTo>
                  <a:pt x="481" y="1418"/>
                </a:lnTo>
                <a:lnTo>
                  <a:pt x="483" y="1416"/>
                </a:lnTo>
                <a:lnTo>
                  <a:pt x="484" y="1415"/>
                </a:lnTo>
                <a:lnTo>
                  <a:pt x="484" y="1414"/>
                </a:lnTo>
                <a:lnTo>
                  <a:pt x="485" y="1414"/>
                </a:lnTo>
                <a:lnTo>
                  <a:pt x="485" y="1412"/>
                </a:lnTo>
                <a:lnTo>
                  <a:pt x="500" y="1412"/>
                </a:lnTo>
                <a:lnTo>
                  <a:pt x="500" y="1410"/>
                </a:lnTo>
                <a:lnTo>
                  <a:pt x="503" y="1410"/>
                </a:lnTo>
                <a:lnTo>
                  <a:pt x="503" y="1405"/>
                </a:lnTo>
                <a:lnTo>
                  <a:pt x="517" y="1405"/>
                </a:lnTo>
                <a:lnTo>
                  <a:pt x="518" y="1405"/>
                </a:lnTo>
                <a:lnTo>
                  <a:pt x="518" y="1412"/>
                </a:lnTo>
                <a:lnTo>
                  <a:pt x="528" y="1414"/>
                </a:lnTo>
                <a:lnTo>
                  <a:pt x="528" y="1405"/>
                </a:lnTo>
                <a:lnTo>
                  <a:pt x="525" y="1405"/>
                </a:lnTo>
                <a:lnTo>
                  <a:pt x="523" y="1405"/>
                </a:lnTo>
                <a:lnTo>
                  <a:pt x="523" y="1404"/>
                </a:lnTo>
                <a:lnTo>
                  <a:pt x="522" y="1400"/>
                </a:lnTo>
                <a:lnTo>
                  <a:pt x="521" y="1396"/>
                </a:lnTo>
                <a:lnTo>
                  <a:pt x="525" y="1396"/>
                </a:lnTo>
                <a:lnTo>
                  <a:pt x="523" y="1395"/>
                </a:lnTo>
                <a:lnTo>
                  <a:pt x="525" y="1395"/>
                </a:lnTo>
                <a:lnTo>
                  <a:pt x="529" y="1395"/>
                </a:lnTo>
                <a:lnTo>
                  <a:pt x="530" y="1397"/>
                </a:lnTo>
                <a:lnTo>
                  <a:pt x="532" y="1401"/>
                </a:lnTo>
                <a:lnTo>
                  <a:pt x="528" y="1400"/>
                </a:lnTo>
                <a:lnTo>
                  <a:pt x="528" y="1401"/>
                </a:lnTo>
                <a:lnTo>
                  <a:pt x="529" y="1401"/>
                </a:lnTo>
                <a:lnTo>
                  <a:pt x="529" y="1403"/>
                </a:lnTo>
                <a:lnTo>
                  <a:pt x="529" y="1404"/>
                </a:lnTo>
                <a:lnTo>
                  <a:pt x="529" y="1405"/>
                </a:lnTo>
                <a:lnTo>
                  <a:pt x="533" y="1405"/>
                </a:lnTo>
                <a:lnTo>
                  <a:pt x="537" y="1405"/>
                </a:lnTo>
                <a:lnTo>
                  <a:pt x="537" y="1401"/>
                </a:lnTo>
                <a:lnTo>
                  <a:pt x="537" y="1399"/>
                </a:lnTo>
                <a:lnTo>
                  <a:pt x="548" y="1401"/>
                </a:lnTo>
                <a:lnTo>
                  <a:pt x="553" y="1401"/>
                </a:lnTo>
                <a:lnTo>
                  <a:pt x="559" y="1403"/>
                </a:lnTo>
                <a:lnTo>
                  <a:pt x="559" y="1405"/>
                </a:lnTo>
                <a:lnTo>
                  <a:pt x="566" y="1405"/>
                </a:lnTo>
                <a:lnTo>
                  <a:pt x="566" y="1404"/>
                </a:lnTo>
                <a:lnTo>
                  <a:pt x="566" y="1386"/>
                </a:lnTo>
                <a:lnTo>
                  <a:pt x="566" y="1374"/>
                </a:lnTo>
                <a:lnTo>
                  <a:pt x="566" y="1371"/>
                </a:lnTo>
                <a:lnTo>
                  <a:pt x="566" y="1363"/>
                </a:lnTo>
                <a:lnTo>
                  <a:pt x="566" y="1358"/>
                </a:lnTo>
                <a:lnTo>
                  <a:pt x="566" y="1354"/>
                </a:lnTo>
                <a:lnTo>
                  <a:pt x="564" y="1328"/>
                </a:lnTo>
                <a:lnTo>
                  <a:pt x="564" y="1314"/>
                </a:lnTo>
                <a:lnTo>
                  <a:pt x="564" y="1313"/>
                </a:lnTo>
                <a:lnTo>
                  <a:pt x="566" y="1312"/>
                </a:lnTo>
                <a:lnTo>
                  <a:pt x="567" y="1312"/>
                </a:lnTo>
                <a:lnTo>
                  <a:pt x="570" y="1309"/>
                </a:lnTo>
                <a:lnTo>
                  <a:pt x="570" y="1308"/>
                </a:lnTo>
                <a:lnTo>
                  <a:pt x="598" y="1290"/>
                </a:lnTo>
                <a:lnTo>
                  <a:pt x="597" y="1288"/>
                </a:lnTo>
                <a:lnTo>
                  <a:pt x="591" y="1280"/>
                </a:lnTo>
                <a:lnTo>
                  <a:pt x="581" y="1263"/>
                </a:lnTo>
                <a:lnTo>
                  <a:pt x="575" y="1259"/>
                </a:lnTo>
                <a:lnTo>
                  <a:pt x="570" y="1249"/>
                </a:lnTo>
                <a:lnTo>
                  <a:pt x="567" y="1245"/>
                </a:lnTo>
                <a:lnTo>
                  <a:pt x="567" y="1240"/>
                </a:lnTo>
                <a:lnTo>
                  <a:pt x="533" y="1196"/>
                </a:lnTo>
                <a:lnTo>
                  <a:pt x="506" y="1196"/>
                </a:lnTo>
                <a:lnTo>
                  <a:pt x="402" y="1196"/>
                </a:lnTo>
                <a:lnTo>
                  <a:pt x="401" y="1196"/>
                </a:lnTo>
                <a:lnTo>
                  <a:pt x="402" y="1199"/>
                </a:lnTo>
                <a:lnTo>
                  <a:pt x="424" y="1261"/>
                </a:lnTo>
                <a:lnTo>
                  <a:pt x="423" y="1261"/>
                </a:lnTo>
                <a:lnTo>
                  <a:pt x="428" y="1274"/>
                </a:lnTo>
                <a:lnTo>
                  <a:pt x="427" y="1274"/>
                </a:lnTo>
                <a:lnTo>
                  <a:pt x="351" y="1275"/>
                </a:lnTo>
                <a:lnTo>
                  <a:pt x="349" y="1207"/>
                </a:lnTo>
                <a:lnTo>
                  <a:pt x="349" y="1203"/>
                </a:lnTo>
                <a:lnTo>
                  <a:pt x="351" y="1199"/>
                </a:lnTo>
                <a:lnTo>
                  <a:pt x="353" y="1199"/>
                </a:lnTo>
                <a:lnTo>
                  <a:pt x="356" y="1200"/>
                </a:lnTo>
                <a:lnTo>
                  <a:pt x="358" y="1201"/>
                </a:lnTo>
                <a:lnTo>
                  <a:pt x="360" y="1203"/>
                </a:lnTo>
                <a:lnTo>
                  <a:pt x="363" y="1203"/>
                </a:lnTo>
                <a:lnTo>
                  <a:pt x="367" y="1201"/>
                </a:lnTo>
                <a:lnTo>
                  <a:pt x="368" y="1201"/>
                </a:lnTo>
                <a:lnTo>
                  <a:pt x="371" y="1203"/>
                </a:lnTo>
                <a:lnTo>
                  <a:pt x="373" y="1203"/>
                </a:lnTo>
                <a:lnTo>
                  <a:pt x="378" y="1207"/>
                </a:lnTo>
                <a:lnTo>
                  <a:pt x="379" y="1207"/>
                </a:lnTo>
                <a:lnTo>
                  <a:pt x="381" y="1207"/>
                </a:lnTo>
                <a:lnTo>
                  <a:pt x="383" y="1206"/>
                </a:lnTo>
                <a:lnTo>
                  <a:pt x="385" y="1206"/>
                </a:lnTo>
                <a:lnTo>
                  <a:pt x="389" y="1206"/>
                </a:lnTo>
                <a:lnTo>
                  <a:pt x="393" y="1206"/>
                </a:lnTo>
                <a:lnTo>
                  <a:pt x="397" y="1206"/>
                </a:lnTo>
                <a:lnTo>
                  <a:pt x="400" y="1207"/>
                </a:lnTo>
                <a:lnTo>
                  <a:pt x="401" y="1207"/>
                </a:lnTo>
                <a:lnTo>
                  <a:pt x="401" y="1206"/>
                </a:lnTo>
                <a:lnTo>
                  <a:pt x="401" y="1204"/>
                </a:lnTo>
                <a:lnTo>
                  <a:pt x="400" y="1203"/>
                </a:lnTo>
                <a:lnTo>
                  <a:pt x="396" y="1201"/>
                </a:lnTo>
                <a:lnTo>
                  <a:pt x="392" y="1201"/>
                </a:lnTo>
                <a:lnTo>
                  <a:pt x="390" y="1201"/>
                </a:lnTo>
                <a:lnTo>
                  <a:pt x="390" y="1199"/>
                </a:lnTo>
                <a:lnTo>
                  <a:pt x="393" y="1197"/>
                </a:lnTo>
                <a:lnTo>
                  <a:pt x="394" y="1197"/>
                </a:lnTo>
                <a:lnTo>
                  <a:pt x="398" y="1197"/>
                </a:lnTo>
                <a:lnTo>
                  <a:pt x="400" y="1197"/>
                </a:lnTo>
                <a:lnTo>
                  <a:pt x="401" y="1195"/>
                </a:lnTo>
                <a:lnTo>
                  <a:pt x="401" y="1189"/>
                </a:lnTo>
                <a:lnTo>
                  <a:pt x="402" y="1177"/>
                </a:lnTo>
                <a:lnTo>
                  <a:pt x="404" y="1170"/>
                </a:lnTo>
                <a:lnTo>
                  <a:pt x="404" y="1165"/>
                </a:lnTo>
                <a:lnTo>
                  <a:pt x="402" y="1165"/>
                </a:lnTo>
                <a:lnTo>
                  <a:pt x="401" y="1163"/>
                </a:lnTo>
                <a:lnTo>
                  <a:pt x="398" y="1162"/>
                </a:lnTo>
                <a:lnTo>
                  <a:pt x="397" y="1161"/>
                </a:lnTo>
                <a:lnTo>
                  <a:pt x="396" y="1159"/>
                </a:lnTo>
                <a:lnTo>
                  <a:pt x="393" y="1161"/>
                </a:lnTo>
                <a:lnTo>
                  <a:pt x="392" y="1159"/>
                </a:lnTo>
                <a:lnTo>
                  <a:pt x="390" y="1159"/>
                </a:lnTo>
                <a:lnTo>
                  <a:pt x="389" y="1157"/>
                </a:lnTo>
                <a:lnTo>
                  <a:pt x="386" y="1155"/>
                </a:lnTo>
                <a:lnTo>
                  <a:pt x="381" y="1155"/>
                </a:lnTo>
                <a:lnTo>
                  <a:pt x="375" y="1155"/>
                </a:lnTo>
                <a:lnTo>
                  <a:pt x="373" y="1155"/>
                </a:lnTo>
                <a:lnTo>
                  <a:pt x="370" y="1157"/>
                </a:lnTo>
                <a:lnTo>
                  <a:pt x="368" y="1158"/>
                </a:lnTo>
                <a:lnTo>
                  <a:pt x="364" y="1167"/>
                </a:lnTo>
                <a:lnTo>
                  <a:pt x="363" y="1170"/>
                </a:lnTo>
                <a:lnTo>
                  <a:pt x="360" y="1170"/>
                </a:lnTo>
                <a:lnTo>
                  <a:pt x="359" y="1170"/>
                </a:lnTo>
                <a:lnTo>
                  <a:pt x="358" y="1169"/>
                </a:lnTo>
                <a:lnTo>
                  <a:pt x="356" y="1169"/>
                </a:lnTo>
                <a:lnTo>
                  <a:pt x="353" y="1169"/>
                </a:lnTo>
                <a:lnTo>
                  <a:pt x="351" y="1169"/>
                </a:lnTo>
                <a:lnTo>
                  <a:pt x="351" y="1167"/>
                </a:lnTo>
                <a:lnTo>
                  <a:pt x="351" y="1165"/>
                </a:lnTo>
                <a:lnTo>
                  <a:pt x="349" y="1165"/>
                </a:lnTo>
                <a:lnTo>
                  <a:pt x="348" y="1163"/>
                </a:lnTo>
                <a:lnTo>
                  <a:pt x="345" y="1165"/>
                </a:lnTo>
                <a:lnTo>
                  <a:pt x="344" y="1165"/>
                </a:lnTo>
                <a:lnTo>
                  <a:pt x="341" y="1166"/>
                </a:lnTo>
                <a:lnTo>
                  <a:pt x="340" y="1167"/>
                </a:lnTo>
                <a:lnTo>
                  <a:pt x="340" y="1169"/>
                </a:lnTo>
                <a:lnTo>
                  <a:pt x="340" y="1170"/>
                </a:lnTo>
                <a:lnTo>
                  <a:pt x="340" y="1172"/>
                </a:lnTo>
                <a:lnTo>
                  <a:pt x="337" y="1172"/>
                </a:lnTo>
                <a:lnTo>
                  <a:pt x="336" y="1172"/>
                </a:lnTo>
                <a:lnTo>
                  <a:pt x="333" y="1172"/>
                </a:lnTo>
                <a:lnTo>
                  <a:pt x="332" y="1170"/>
                </a:lnTo>
                <a:lnTo>
                  <a:pt x="330" y="1167"/>
                </a:lnTo>
                <a:lnTo>
                  <a:pt x="328" y="1167"/>
                </a:lnTo>
                <a:lnTo>
                  <a:pt x="325" y="1167"/>
                </a:lnTo>
                <a:lnTo>
                  <a:pt x="322" y="1167"/>
                </a:lnTo>
                <a:lnTo>
                  <a:pt x="318" y="1166"/>
                </a:lnTo>
                <a:lnTo>
                  <a:pt x="315" y="1165"/>
                </a:lnTo>
                <a:lnTo>
                  <a:pt x="310" y="1165"/>
                </a:lnTo>
                <a:lnTo>
                  <a:pt x="307" y="1162"/>
                </a:lnTo>
                <a:lnTo>
                  <a:pt x="303" y="1159"/>
                </a:lnTo>
                <a:lnTo>
                  <a:pt x="300" y="1157"/>
                </a:lnTo>
                <a:lnTo>
                  <a:pt x="300" y="1155"/>
                </a:lnTo>
                <a:lnTo>
                  <a:pt x="300" y="1152"/>
                </a:lnTo>
                <a:lnTo>
                  <a:pt x="299" y="1151"/>
                </a:lnTo>
                <a:lnTo>
                  <a:pt x="298" y="1150"/>
                </a:lnTo>
                <a:lnTo>
                  <a:pt x="296" y="1150"/>
                </a:lnTo>
                <a:lnTo>
                  <a:pt x="295" y="1148"/>
                </a:lnTo>
                <a:lnTo>
                  <a:pt x="294" y="1147"/>
                </a:lnTo>
                <a:lnTo>
                  <a:pt x="294" y="1146"/>
                </a:lnTo>
                <a:lnTo>
                  <a:pt x="292" y="1146"/>
                </a:lnTo>
                <a:lnTo>
                  <a:pt x="290" y="1144"/>
                </a:lnTo>
                <a:lnTo>
                  <a:pt x="287" y="1143"/>
                </a:lnTo>
                <a:lnTo>
                  <a:pt x="287" y="1140"/>
                </a:lnTo>
                <a:lnTo>
                  <a:pt x="286" y="1139"/>
                </a:lnTo>
                <a:lnTo>
                  <a:pt x="286" y="1136"/>
                </a:lnTo>
                <a:lnTo>
                  <a:pt x="287" y="1135"/>
                </a:lnTo>
                <a:lnTo>
                  <a:pt x="287" y="1132"/>
                </a:lnTo>
                <a:lnTo>
                  <a:pt x="287" y="1132"/>
                </a:lnTo>
                <a:lnTo>
                  <a:pt x="286" y="1131"/>
                </a:lnTo>
                <a:lnTo>
                  <a:pt x="286" y="1129"/>
                </a:lnTo>
                <a:lnTo>
                  <a:pt x="287" y="1127"/>
                </a:lnTo>
                <a:lnTo>
                  <a:pt x="286" y="1125"/>
                </a:lnTo>
                <a:lnTo>
                  <a:pt x="286" y="1123"/>
                </a:lnTo>
                <a:lnTo>
                  <a:pt x="286" y="1120"/>
                </a:lnTo>
                <a:lnTo>
                  <a:pt x="286" y="1118"/>
                </a:lnTo>
                <a:lnTo>
                  <a:pt x="286" y="1114"/>
                </a:lnTo>
                <a:lnTo>
                  <a:pt x="284" y="1113"/>
                </a:lnTo>
                <a:lnTo>
                  <a:pt x="283" y="1112"/>
                </a:lnTo>
                <a:lnTo>
                  <a:pt x="280" y="1108"/>
                </a:lnTo>
                <a:lnTo>
                  <a:pt x="279" y="1105"/>
                </a:lnTo>
                <a:lnTo>
                  <a:pt x="279" y="1102"/>
                </a:lnTo>
                <a:lnTo>
                  <a:pt x="280" y="1101"/>
                </a:lnTo>
                <a:lnTo>
                  <a:pt x="281" y="1099"/>
                </a:lnTo>
                <a:lnTo>
                  <a:pt x="283" y="1099"/>
                </a:lnTo>
                <a:lnTo>
                  <a:pt x="284" y="1099"/>
                </a:lnTo>
                <a:lnTo>
                  <a:pt x="286" y="1099"/>
                </a:lnTo>
                <a:lnTo>
                  <a:pt x="287" y="1101"/>
                </a:lnTo>
                <a:lnTo>
                  <a:pt x="287" y="1102"/>
                </a:lnTo>
                <a:lnTo>
                  <a:pt x="288" y="1104"/>
                </a:lnTo>
                <a:lnTo>
                  <a:pt x="290" y="1104"/>
                </a:lnTo>
                <a:lnTo>
                  <a:pt x="291" y="1102"/>
                </a:lnTo>
                <a:lnTo>
                  <a:pt x="292" y="1102"/>
                </a:lnTo>
                <a:lnTo>
                  <a:pt x="294" y="1104"/>
                </a:lnTo>
                <a:lnTo>
                  <a:pt x="295" y="1105"/>
                </a:lnTo>
                <a:lnTo>
                  <a:pt x="298" y="1106"/>
                </a:lnTo>
                <a:lnTo>
                  <a:pt x="300" y="1106"/>
                </a:lnTo>
                <a:lnTo>
                  <a:pt x="303" y="1106"/>
                </a:lnTo>
                <a:lnTo>
                  <a:pt x="305" y="1108"/>
                </a:lnTo>
                <a:lnTo>
                  <a:pt x="306" y="1108"/>
                </a:lnTo>
                <a:lnTo>
                  <a:pt x="307" y="1109"/>
                </a:lnTo>
                <a:lnTo>
                  <a:pt x="307" y="1110"/>
                </a:lnTo>
                <a:lnTo>
                  <a:pt x="307" y="1113"/>
                </a:lnTo>
                <a:lnTo>
                  <a:pt x="311" y="1114"/>
                </a:lnTo>
                <a:lnTo>
                  <a:pt x="313" y="1114"/>
                </a:lnTo>
                <a:lnTo>
                  <a:pt x="314" y="1113"/>
                </a:lnTo>
                <a:lnTo>
                  <a:pt x="315" y="1112"/>
                </a:lnTo>
                <a:lnTo>
                  <a:pt x="317" y="1112"/>
                </a:lnTo>
                <a:lnTo>
                  <a:pt x="321" y="1112"/>
                </a:lnTo>
                <a:lnTo>
                  <a:pt x="322" y="1113"/>
                </a:lnTo>
                <a:lnTo>
                  <a:pt x="328" y="1118"/>
                </a:lnTo>
                <a:lnTo>
                  <a:pt x="329" y="1121"/>
                </a:lnTo>
                <a:lnTo>
                  <a:pt x="329" y="1123"/>
                </a:lnTo>
                <a:lnTo>
                  <a:pt x="329" y="1124"/>
                </a:lnTo>
                <a:lnTo>
                  <a:pt x="329" y="1127"/>
                </a:lnTo>
                <a:lnTo>
                  <a:pt x="326" y="1129"/>
                </a:lnTo>
                <a:lnTo>
                  <a:pt x="326" y="1132"/>
                </a:lnTo>
                <a:lnTo>
                  <a:pt x="326" y="1132"/>
                </a:lnTo>
                <a:lnTo>
                  <a:pt x="326" y="1135"/>
                </a:lnTo>
                <a:lnTo>
                  <a:pt x="328" y="1136"/>
                </a:lnTo>
                <a:lnTo>
                  <a:pt x="329" y="1136"/>
                </a:lnTo>
                <a:lnTo>
                  <a:pt x="332" y="1136"/>
                </a:lnTo>
                <a:lnTo>
                  <a:pt x="334" y="1135"/>
                </a:lnTo>
                <a:lnTo>
                  <a:pt x="336" y="1129"/>
                </a:lnTo>
                <a:lnTo>
                  <a:pt x="336" y="1127"/>
                </a:lnTo>
                <a:lnTo>
                  <a:pt x="334" y="1123"/>
                </a:lnTo>
                <a:lnTo>
                  <a:pt x="333" y="1121"/>
                </a:lnTo>
                <a:lnTo>
                  <a:pt x="333" y="1118"/>
                </a:lnTo>
                <a:lnTo>
                  <a:pt x="336" y="1118"/>
                </a:lnTo>
                <a:lnTo>
                  <a:pt x="339" y="1118"/>
                </a:lnTo>
                <a:lnTo>
                  <a:pt x="340" y="1118"/>
                </a:lnTo>
                <a:lnTo>
                  <a:pt x="340" y="1118"/>
                </a:lnTo>
                <a:lnTo>
                  <a:pt x="343" y="1120"/>
                </a:lnTo>
                <a:lnTo>
                  <a:pt x="344" y="1123"/>
                </a:lnTo>
                <a:lnTo>
                  <a:pt x="345" y="1127"/>
                </a:lnTo>
                <a:lnTo>
                  <a:pt x="347" y="1129"/>
                </a:lnTo>
                <a:lnTo>
                  <a:pt x="347" y="1132"/>
                </a:lnTo>
                <a:lnTo>
                  <a:pt x="347" y="1133"/>
                </a:lnTo>
                <a:lnTo>
                  <a:pt x="344" y="1133"/>
                </a:lnTo>
                <a:lnTo>
                  <a:pt x="344" y="1136"/>
                </a:lnTo>
                <a:lnTo>
                  <a:pt x="345" y="1138"/>
                </a:lnTo>
                <a:lnTo>
                  <a:pt x="347" y="1139"/>
                </a:lnTo>
                <a:lnTo>
                  <a:pt x="348" y="1139"/>
                </a:lnTo>
                <a:lnTo>
                  <a:pt x="349" y="1138"/>
                </a:lnTo>
                <a:lnTo>
                  <a:pt x="352" y="1138"/>
                </a:lnTo>
                <a:lnTo>
                  <a:pt x="355" y="1138"/>
                </a:lnTo>
                <a:lnTo>
                  <a:pt x="358" y="1138"/>
                </a:lnTo>
                <a:lnTo>
                  <a:pt x="362" y="1136"/>
                </a:lnTo>
                <a:lnTo>
                  <a:pt x="362" y="1133"/>
                </a:lnTo>
                <a:lnTo>
                  <a:pt x="362" y="1132"/>
                </a:lnTo>
                <a:lnTo>
                  <a:pt x="359" y="1132"/>
                </a:lnTo>
                <a:lnTo>
                  <a:pt x="358" y="1132"/>
                </a:lnTo>
                <a:lnTo>
                  <a:pt x="356" y="1129"/>
                </a:lnTo>
                <a:lnTo>
                  <a:pt x="355" y="1127"/>
                </a:lnTo>
                <a:lnTo>
                  <a:pt x="355" y="1125"/>
                </a:lnTo>
                <a:lnTo>
                  <a:pt x="353" y="1121"/>
                </a:lnTo>
                <a:lnTo>
                  <a:pt x="353" y="1117"/>
                </a:lnTo>
                <a:lnTo>
                  <a:pt x="353" y="1114"/>
                </a:lnTo>
                <a:lnTo>
                  <a:pt x="355" y="1110"/>
                </a:lnTo>
                <a:lnTo>
                  <a:pt x="356" y="1109"/>
                </a:lnTo>
                <a:lnTo>
                  <a:pt x="359" y="1109"/>
                </a:lnTo>
                <a:lnTo>
                  <a:pt x="360" y="1110"/>
                </a:lnTo>
                <a:lnTo>
                  <a:pt x="360" y="1112"/>
                </a:lnTo>
                <a:lnTo>
                  <a:pt x="362" y="1113"/>
                </a:lnTo>
                <a:lnTo>
                  <a:pt x="363" y="1114"/>
                </a:lnTo>
                <a:lnTo>
                  <a:pt x="366" y="1114"/>
                </a:lnTo>
                <a:lnTo>
                  <a:pt x="368" y="1116"/>
                </a:lnTo>
                <a:lnTo>
                  <a:pt x="371" y="1118"/>
                </a:lnTo>
                <a:lnTo>
                  <a:pt x="371" y="1120"/>
                </a:lnTo>
                <a:lnTo>
                  <a:pt x="371" y="1121"/>
                </a:lnTo>
                <a:lnTo>
                  <a:pt x="370" y="1123"/>
                </a:lnTo>
                <a:lnTo>
                  <a:pt x="367" y="1124"/>
                </a:lnTo>
                <a:lnTo>
                  <a:pt x="366" y="1125"/>
                </a:lnTo>
                <a:lnTo>
                  <a:pt x="364" y="1128"/>
                </a:lnTo>
                <a:lnTo>
                  <a:pt x="367" y="1128"/>
                </a:lnTo>
                <a:lnTo>
                  <a:pt x="370" y="1127"/>
                </a:lnTo>
                <a:lnTo>
                  <a:pt x="371" y="1125"/>
                </a:lnTo>
                <a:lnTo>
                  <a:pt x="373" y="1124"/>
                </a:lnTo>
                <a:lnTo>
                  <a:pt x="374" y="1123"/>
                </a:lnTo>
                <a:lnTo>
                  <a:pt x="377" y="1123"/>
                </a:lnTo>
                <a:lnTo>
                  <a:pt x="378" y="1124"/>
                </a:lnTo>
                <a:lnTo>
                  <a:pt x="378" y="1125"/>
                </a:lnTo>
                <a:lnTo>
                  <a:pt x="378" y="1128"/>
                </a:lnTo>
                <a:lnTo>
                  <a:pt x="379" y="1129"/>
                </a:lnTo>
                <a:lnTo>
                  <a:pt x="381" y="1129"/>
                </a:lnTo>
                <a:lnTo>
                  <a:pt x="383" y="1129"/>
                </a:lnTo>
                <a:lnTo>
                  <a:pt x="385" y="1129"/>
                </a:lnTo>
                <a:lnTo>
                  <a:pt x="386" y="1129"/>
                </a:lnTo>
                <a:lnTo>
                  <a:pt x="387" y="1129"/>
                </a:lnTo>
                <a:lnTo>
                  <a:pt x="389" y="1129"/>
                </a:lnTo>
                <a:lnTo>
                  <a:pt x="390" y="1128"/>
                </a:lnTo>
                <a:lnTo>
                  <a:pt x="392" y="1123"/>
                </a:lnTo>
                <a:lnTo>
                  <a:pt x="390" y="1121"/>
                </a:lnTo>
                <a:lnTo>
                  <a:pt x="389" y="1120"/>
                </a:lnTo>
                <a:lnTo>
                  <a:pt x="387" y="1120"/>
                </a:lnTo>
                <a:lnTo>
                  <a:pt x="386" y="1114"/>
                </a:lnTo>
                <a:lnTo>
                  <a:pt x="385" y="1113"/>
                </a:lnTo>
                <a:lnTo>
                  <a:pt x="383" y="1110"/>
                </a:lnTo>
                <a:lnTo>
                  <a:pt x="381" y="1109"/>
                </a:lnTo>
                <a:lnTo>
                  <a:pt x="381" y="1108"/>
                </a:lnTo>
                <a:lnTo>
                  <a:pt x="379" y="1106"/>
                </a:lnTo>
                <a:lnTo>
                  <a:pt x="378" y="1105"/>
                </a:lnTo>
                <a:lnTo>
                  <a:pt x="378" y="1102"/>
                </a:lnTo>
                <a:lnTo>
                  <a:pt x="378" y="1101"/>
                </a:lnTo>
                <a:lnTo>
                  <a:pt x="381" y="1099"/>
                </a:lnTo>
                <a:lnTo>
                  <a:pt x="383" y="1099"/>
                </a:lnTo>
                <a:lnTo>
                  <a:pt x="385" y="1098"/>
                </a:lnTo>
                <a:lnTo>
                  <a:pt x="387" y="1098"/>
                </a:lnTo>
                <a:lnTo>
                  <a:pt x="389" y="1098"/>
                </a:lnTo>
                <a:lnTo>
                  <a:pt x="392" y="1098"/>
                </a:lnTo>
                <a:lnTo>
                  <a:pt x="394" y="1099"/>
                </a:lnTo>
                <a:lnTo>
                  <a:pt x="394" y="1097"/>
                </a:lnTo>
                <a:lnTo>
                  <a:pt x="394" y="1095"/>
                </a:lnTo>
                <a:lnTo>
                  <a:pt x="394" y="1093"/>
                </a:lnTo>
                <a:lnTo>
                  <a:pt x="393" y="1090"/>
                </a:lnTo>
                <a:lnTo>
                  <a:pt x="394" y="1084"/>
                </a:lnTo>
                <a:lnTo>
                  <a:pt x="396" y="1082"/>
                </a:lnTo>
                <a:lnTo>
                  <a:pt x="397" y="1080"/>
                </a:lnTo>
                <a:lnTo>
                  <a:pt x="398" y="1080"/>
                </a:lnTo>
                <a:lnTo>
                  <a:pt x="400" y="1080"/>
                </a:lnTo>
                <a:lnTo>
                  <a:pt x="401" y="1082"/>
                </a:lnTo>
                <a:lnTo>
                  <a:pt x="402" y="1083"/>
                </a:lnTo>
                <a:lnTo>
                  <a:pt x="402" y="1084"/>
                </a:lnTo>
                <a:lnTo>
                  <a:pt x="404" y="1084"/>
                </a:lnTo>
                <a:lnTo>
                  <a:pt x="405" y="1084"/>
                </a:lnTo>
                <a:lnTo>
                  <a:pt x="405" y="1084"/>
                </a:lnTo>
                <a:lnTo>
                  <a:pt x="407" y="1084"/>
                </a:lnTo>
                <a:lnTo>
                  <a:pt x="408" y="1083"/>
                </a:lnTo>
                <a:lnTo>
                  <a:pt x="411" y="1083"/>
                </a:lnTo>
                <a:lnTo>
                  <a:pt x="413" y="1083"/>
                </a:lnTo>
                <a:lnTo>
                  <a:pt x="415" y="1083"/>
                </a:lnTo>
                <a:lnTo>
                  <a:pt x="417" y="1084"/>
                </a:lnTo>
                <a:lnTo>
                  <a:pt x="419" y="1086"/>
                </a:lnTo>
                <a:lnTo>
                  <a:pt x="419" y="1087"/>
                </a:lnTo>
                <a:lnTo>
                  <a:pt x="419" y="1089"/>
                </a:lnTo>
                <a:lnTo>
                  <a:pt x="419" y="1091"/>
                </a:lnTo>
                <a:lnTo>
                  <a:pt x="420" y="1093"/>
                </a:lnTo>
                <a:lnTo>
                  <a:pt x="421" y="1094"/>
                </a:lnTo>
                <a:lnTo>
                  <a:pt x="423" y="1094"/>
                </a:lnTo>
                <a:lnTo>
                  <a:pt x="423" y="1091"/>
                </a:lnTo>
                <a:lnTo>
                  <a:pt x="426" y="1091"/>
                </a:lnTo>
                <a:lnTo>
                  <a:pt x="427" y="1090"/>
                </a:lnTo>
                <a:lnTo>
                  <a:pt x="430" y="1089"/>
                </a:lnTo>
                <a:lnTo>
                  <a:pt x="431" y="1089"/>
                </a:lnTo>
                <a:lnTo>
                  <a:pt x="434" y="1089"/>
                </a:lnTo>
                <a:lnTo>
                  <a:pt x="438" y="1089"/>
                </a:lnTo>
                <a:lnTo>
                  <a:pt x="438" y="1089"/>
                </a:lnTo>
                <a:lnTo>
                  <a:pt x="439" y="1089"/>
                </a:lnTo>
                <a:lnTo>
                  <a:pt x="441" y="1090"/>
                </a:lnTo>
                <a:lnTo>
                  <a:pt x="441" y="1091"/>
                </a:lnTo>
                <a:lnTo>
                  <a:pt x="441" y="1093"/>
                </a:lnTo>
                <a:lnTo>
                  <a:pt x="442" y="1094"/>
                </a:lnTo>
                <a:lnTo>
                  <a:pt x="443" y="1095"/>
                </a:lnTo>
                <a:lnTo>
                  <a:pt x="445" y="1095"/>
                </a:lnTo>
                <a:lnTo>
                  <a:pt x="447" y="1094"/>
                </a:lnTo>
                <a:lnTo>
                  <a:pt x="449" y="1094"/>
                </a:lnTo>
                <a:lnTo>
                  <a:pt x="450" y="1094"/>
                </a:lnTo>
                <a:lnTo>
                  <a:pt x="454" y="1095"/>
                </a:lnTo>
                <a:lnTo>
                  <a:pt x="455" y="1095"/>
                </a:lnTo>
                <a:lnTo>
                  <a:pt x="457" y="1098"/>
                </a:lnTo>
                <a:lnTo>
                  <a:pt x="457" y="1099"/>
                </a:lnTo>
                <a:lnTo>
                  <a:pt x="457" y="1101"/>
                </a:lnTo>
                <a:lnTo>
                  <a:pt x="455" y="1104"/>
                </a:lnTo>
                <a:lnTo>
                  <a:pt x="455" y="1105"/>
                </a:lnTo>
                <a:lnTo>
                  <a:pt x="457" y="1106"/>
                </a:lnTo>
                <a:lnTo>
                  <a:pt x="457" y="1108"/>
                </a:lnTo>
                <a:lnTo>
                  <a:pt x="457" y="1110"/>
                </a:lnTo>
                <a:lnTo>
                  <a:pt x="457" y="1112"/>
                </a:lnTo>
                <a:lnTo>
                  <a:pt x="457" y="1113"/>
                </a:lnTo>
                <a:lnTo>
                  <a:pt x="458" y="1118"/>
                </a:lnTo>
                <a:lnTo>
                  <a:pt x="460" y="1120"/>
                </a:lnTo>
                <a:lnTo>
                  <a:pt x="465" y="1121"/>
                </a:lnTo>
                <a:lnTo>
                  <a:pt x="466" y="1121"/>
                </a:lnTo>
                <a:lnTo>
                  <a:pt x="466" y="1123"/>
                </a:lnTo>
                <a:lnTo>
                  <a:pt x="469" y="1125"/>
                </a:lnTo>
                <a:lnTo>
                  <a:pt x="472" y="1124"/>
                </a:lnTo>
                <a:lnTo>
                  <a:pt x="470" y="1120"/>
                </a:lnTo>
                <a:lnTo>
                  <a:pt x="470" y="1118"/>
                </a:lnTo>
                <a:lnTo>
                  <a:pt x="472" y="1116"/>
                </a:lnTo>
                <a:lnTo>
                  <a:pt x="473" y="1114"/>
                </a:lnTo>
                <a:lnTo>
                  <a:pt x="474" y="1113"/>
                </a:lnTo>
                <a:lnTo>
                  <a:pt x="474" y="1112"/>
                </a:lnTo>
                <a:lnTo>
                  <a:pt x="473" y="1110"/>
                </a:lnTo>
                <a:lnTo>
                  <a:pt x="472" y="1109"/>
                </a:lnTo>
                <a:lnTo>
                  <a:pt x="470" y="1109"/>
                </a:lnTo>
                <a:lnTo>
                  <a:pt x="470" y="1108"/>
                </a:lnTo>
                <a:lnTo>
                  <a:pt x="469" y="1106"/>
                </a:lnTo>
                <a:lnTo>
                  <a:pt x="469" y="1105"/>
                </a:lnTo>
                <a:lnTo>
                  <a:pt x="466" y="1105"/>
                </a:lnTo>
                <a:lnTo>
                  <a:pt x="465" y="1104"/>
                </a:lnTo>
                <a:lnTo>
                  <a:pt x="465" y="1102"/>
                </a:lnTo>
                <a:lnTo>
                  <a:pt x="465" y="1098"/>
                </a:lnTo>
                <a:lnTo>
                  <a:pt x="465" y="1095"/>
                </a:lnTo>
                <a:lnTo>
                  <a:pt x="468" y="1093"/>
                </a:lnTo>
                <a:lnTo>
                  <a:pt x="470" y="1090"/>
                </a:lnTo>
                <a:lnTo>
                  <a:pt x="473" y="1089"/>
                </a:lnTo>
                <a:lnTo>
                  <a:pt x="476" y="1087"/>
                </a:lnTo>
                <a:lnTo>
                  <a:pt x="479" y="1087"/>
                </a:lnTo>
                <a:lnTo>
                  <a:pt x="480" y="1087"/>
                </a:lnTo>
                <a:lnTo>
                  <a:pt x="481" y="1086"/>
                </a:lnTo>
                <a:lnTo>
                  <a:pt x="481" y="1084"/>
                </a:lnTo>
                <a:lnTo>
                  <a:pt x="483" y="1083"/>
                </a:lnTo>
                <a:lnTo>
                  <a:pt x="484" y="1080"/>
                </a:lnTo>
                <a:lnTo>
                  <a:pt x="491" y="1082"/>
                </a:lnTo>
                <a:lnTo>
                  <a:pt x="491" y="1089"/>
                </a:lnTo>
                <a:lnTo>
                  <a:pt x="492" y="1090"/>
                </a:lnTo>
                <a:lnTo>
                  <a:pt x="494" y="1091"/>
                </a:lnTo>
                <a:lnTo>
                  <a:pt x="495" y="1093"/>
                </a:lnTo>
                <a:lnTo>
                  <a:pt x="496" y="1093"/>
                </a:lnTo>
                <a:lnTo>
                  <a:pt x="498" y="1093"/>
                </a:lnTo>
                <a:lnTo>
                  <a:pt x="499" y="1093"/>
                </a:lnTo>
                <a:lnTo>
                  <a:pt x="502" y="1091"/>
                </a:lnTo>
                <a:lnTo>
                  <a:pt x="504" y="1091"/>
                </a:lnTo>
                <a:lnTo>
                  <a:pt x="506" y="1091"/>
                </a:lnTo>
                <a:lnTo>
                  <a:pt x="508" y="1090"/>
                </a:lnTo>
                <a:lnTo>
                  <a:pt x="510" y="1090"/>
                </a:lnTo>
                <a:lnTo>
                  <a:pt x="511" y="1091"/>
                </a:lnTo>
                <a:lnTo>
                  <a:pt x="513" y="1091"/>
                </a:lnTo>
                <a:lnTo>
                  <a:pt x="514" y="1094"/>
                </a:lnTo>
                <a:lnTo>
                  <a:pt x="514" y="1095"/>
                </a:lnTo>
                <a:lnTo>
                  <a:pt x="517" y="1097"/>
                </a:lnTo>
                <a:lnTo>
                  <a:pt x="518" y="1098"/>
                </a:lnTo>
                <a:lnTo>
                  <a:pt x="521" y="1098"/>
                </a:lnTo>
                <a:lnTo>
                  <a:pt x="522" y="1099"/>
                </a:lnTo>
                <a:lnTo>
                  <a:pt x="525" y="1098"/>
                </a:lnTo>
                <a:lnTo>
                  <a:pt x="525" y="1097"/>
                </a:lnTo>
                <a:lnTo>
                  <a:pt x="525" y="1095"/>
                </a:lnTo>
                <a:lnTo>
                  <a:pt x="522" y="1094"/>
                </a:lnTo>
                <a:lnTo>
                  <a:pt x="521" y="1094"/>
                </a:lnTo>
                <a:lnTo>
                  <a:pt x="519" y="1091"/>
                </a:lnTo>
                <a:lnTo>
                  <a:pt x="518" y="1087"/>
                </a:lnTo>
                <a:lnTo>
                  <a:pt x="517" y="1084"/>
                </a:lnTo>
                <a:lnTo>
                  <a:pt x="517" y="1080"/>
                </a:lnTo>
                <a:lnTo>
                  <a:pt x="518" y="1079"/>
                </a:lnTo>
                <a:lnTo>
                  <a:pt x="519" y="1076"/>
                </a:lnTo>
                <a:lnTo>
                  <a:pt x="517" y="1074"/>
                </a:lnTo>
                <a:lnTo>
                  <a:pt x="517" y="1072"/>
                </a:lnTo>
                <a:lnTo>
                  <a:pt x="518" y="1067"/>
                </a:lnTo>
                <a:lnTo>
                  <a:pt x="517" y="1067"/>
                </a:lnTo>
                <a:lnTo>
                  <a:pt x="517" y="1060"/>
                </a:lnTo>
                <a:lnTo>
                  <a:pt x="517" y="1057"/>
                </a:lnTo>
                <a:lnTo>
                  <a:pt x="515" y="1056"/>
                </a:lnTo>
                <a:lnTo>
                  <a:pt x="514" y="1056"/>
                </a:lnTo>
                <a:lnTo>
                  <a:pt x="511" y="1055"/>
                </a:lnTo>
                <a:lnTo>
                  <a:pt x="508" y="1050"/>
                </a:lnTo>
                <a:lnTo>
                  <a:pt x="508" y="1049"/>
                </a:lnTo>
                <a:lnTo>
                  <a:pt x="510" y="1046"/>
                </a:lnTo>
                <a:lnTo>
                  <a:pt x="513" y="1045"/>
                </a:lnTo>
                <a:lnTo>
                  <a:pt x="513" y="1042"/>
                </a:lnTo>
                <a:lnTo>
                  <a:pt x="514" y="1041"/>
                </a:lnTo>
                <a:lnTo>
                  <a:pt x="517" y="1037"/>
                </a:lnTo>
                <a:lnTo>
                  <a:pt x="515" y="1033"/>
                </a:lnTo>
                <a:lnTo>
                  <a:pt x="517" y="1029"/>
                </a:lnTo>
                <a:lnTo>
                  <a:pt x="514" y="1029"/>
                </a:lnTo>
                <a:lnTo>
                  <a:pt x="513" y="1029"/>
                </a:lnTo>
                <a:lnTo>
                  <a:pt x="510" y="1030"/>
                </a:lnTo>
                <a:lnTo>
                  <a:pt x="508" y="1031"/>
                </a:lnTo>
                <a:lnTo>
                  <a:pt x="506" y="1031"/>
                </a:lnTo>
                <a:lnTo>
                  <a:pt x="504" y="1031"/>
                </a:lnTo>
                <a:lnTo>
                  <a:pt x="503" y="1029"/>
                </a:lnTo>
                <a:lnTo>
                  <a:pt x="503" y="1026"/>
                </a:lnTo>
                <a:lnTo>
                  <a:pt x="503" y="1025"/>
                </a:lnTo>
                <a:lnTo>
                  <a:pt x="504" y="1022"/>
                </a:lnTo>
                <a:lnTo>
                  <a:pt x="506" y="1019"/>
                </a:lnTo>
                <a:lnTo>
                  <a:pt x="507" y="1018"/>
                </a:lnTo>
                <a:lnTo>
                  <a:pt x="528" y="1022"/>
                </a:lnTo>
                <a:lnTo>
                  <a:pt x="555" y="1023"/>
                </a:lnTo>
                <a:lnTo>
                  <a:pt x="556" y="1021"/>
                </a:lnTo>
                <a:lnTo>
                  <a:pt x="555" y="1019"/>
                </a:lnTo>
                <a:lnTo>
                  <a:pt x="561" y="1014"/>
                </a:lnTo>
                <a:lnTo>
                  <a:pt x="574" y="1022"/>
                </a:lnTo>
                <a:lnTo>
                  <a:pt x="579" y="1016"/>
                </a:lnTo>
                <a:lnTo>
                  <a:pt x="568" y="1006"/>
                </a:lnTo>
                <a:lnTo>
                  <a:pt x="551" y="991"/>
                </a:lnTo>
                <a:lnTo>
                  <a:pt x="549" y="973"/>
                </a:lnTo>
                <a:lnTo>
                  <a:pt x="541" y="973"/>
                </a:lnTo>
                <a:lnTo>
                  <a:pt x="533" y="985"/>
                </a:lnTo>
                <a:lnTo>
                  <a:pt x="518" y="984"/>
                </a:lnTo>
                <a:lnTo>
                  <a:pt x="401" y="977"/>
                </a:lnTo>
                <a:lnTo>
                  <a:pt x="402" y="961"/>
                </a:lnTo>
                <a:lnTo>
                  <a:pt x="404" y="928"/>
                </a:lnTo>
                <a:lnTo>
                  <a:pt x="405" y="923"/>
                </a:lnTo>
                <a:lnTo>
                  <a:pt x="412" y="909"/>
                </a:lnTo>
                <a:lnTo>
                  <a:pt x="351" y="867"/>
                </a:lnTo>
                <a:lnTo>
                  <a:pt x="336" y="887"/>
                </a:lnTo>
                <a:lnTo>
                  <a:pt x="313" y="923"/>
                </a:lnTo>
                <a:lnTo>
                  <a:pt x="311" y="925"/>
                </a:lnTo>
                <a:lnTo>
                  <a:pt x="287" y="958"/>
                </a:lnTo>
                <a:lnTo>
                  <a:pt x="279" y="961"/>
                </a:lnTo>
                <a:lnTo>
                  <a:pt x="249" y="977"/>
                </a:lnTo>
                <a:lnTo>
                  <a:pt x="223" y="993"/>
                </a:lnTo>
                <a:lnTo>
                  <a:pt x="155" y="1034"/>
                </a:lnTo>
                <a:lnTo>
                  <a:pt x="112" y="1060"/>
                </a:lnTo>
                <a:lnTo>
                  <a:pt x="107" y="1061"/>
                </a:lnTo>
                <a:lnTo>
                  <a:pt x="79" y="1048"/>
                </a:lnTo>
                <a:lnTo>
                  <a:pt x="14" y="1035"/>
                </a:lnTo>
                <a:lnTo>
                  <a:pt x="14" y="1033"/>
                </a:lnTo>
                <a:lnTo>
                  <a:pt x="15" y="1018"/>
                </a:lnTo>
                <a:lnTo>
                  <a:pt x="0" y="1000"/>
                </a:lnTo>
                <a:lnTo>
                  <a:pt x="0" y="958"/>
                </a:lnTo>
                <a:lnTo>
                  <a:pt x="3" y="935"/>
                </a:lnTo>
                <a:lnTo>
                  <a:pt x="4" y="920"/>
                </a:lnTo>
                <a:lnTo>
                  <a:pt x="5" y="917"/>
                </a:lnTo>
                <a:lnTo>
                  <a:pt x="7" y="908"/>
                </a:lnTo>
                <a:lnTo>
                  <a:pt x="8" y="898"/>
                </a:lnTo>
                <a:lnTo>
                  <a:pt x="8" y="894"/>
                </a:lnTo>
                <a:lnTo>
                  <a:pt x="11" y="883"/>
                </a:lnTo>
                <a:lnTo>
                  <a:pt x="14" y="853"/>
                </a:lnTo>
                <a:lnTo>
                  <a:pt x="33" y="859"/>
                </a:lnTo>
                <a:lnTo>
                  <a:pt x="50" y="865"/>
                </a:lnTo>
                <a:lnTo>
                  <a:pt x="65" y="870"/>
                </a:lnTo>
                <a:lnTo>
                  <a:pt x="71" y="870"/>
                </a:lnTo>
                <a:lnTo>
                  <a:pt x="79" y="879"/>
                </a:lnTo>
                <a:lnTo>
                  <a:pt x="83" y="882"/>
                </a:lnTo>
                <a:lnTo>
                  <a:pt x="103" y="904"/>
                </a:lnTo>
                <a:lnTo>
                  <a:pt x="112" y="916"/>
                </a:lnTo>
                <a:lnTo>
                  <a:pt x="116" y="921"/>
                </a:lnTo>
                <a:lnTo>
                  <a:pt x="155" y="973"/>
                </a:lnTo>
                <a:lnTo>
                  <a:pt x="165" y="967"/>
                </a:lnTo>
                <a:lnTo>
                  <a:pt x="170" y="963"/>
                </a:lnTo>
                <a:lnTo>
                  <a:pt x="173" y="958"/>
                </a:lnTo>
                <a:lnTo>
                  <a:pt x="177" y="951"/>
                </a:lnTo>
                <a:lnTo>
                  <a:pt x="190" y="929"/>
                </a:lnTo>
                <a:lnTo>
                  <a:pt x="194" y="921"/>
                </a:lnTo>
                <a:lnTo>
                  <a:pt x="200" y="912"/>
                </a:lnTo>
                <a:lnTo>
                  <a:pt x="213" y="887"/>
                </a:lnTo>
                <a:lnTo>
                  <a:pt x="154" y="810"/>
                </a:lnTo>
                <a:lnTo>
                  <a:pt x="158" y="808"/>
                </a:lnTo>
                <a:lnTo>
                  <a:pt x="224" y="782"/>
                </a:lnTo>
                <a:lnTo>
                  <a:pt x="247" y="773"/>
                </a:lnTo>
                <a:lnTo>
                  <a:pt x="271" y="700"/>
                </a:lnTo>
                <a:lnTo>
                  <a:pt x="291" y="700"/>
                </a:lnTo>
                <a:lnTo>
                  <a:pt x="307" y="698"/>
                </a:lnTo>
                <a:lnTo>
                  <a:pt x="339" y="698"/>
                </a:lnTo>
                <a:lnTo>
                  <a:pt x="344" y="698"/>
                </a:lnTo>
                <a:lnTo>
                  <a:pt x="337" y="729"/>
                </a:lnTo>
                <a:lnTo>
                  <a:pt x="336" y="735"/>
                </a:lnTo>
                <a:lnTo>
                  <a:pt x="337" y="734"/>
                </a:lnTo>
                <a:lnTo>
                  <a:pt x="396" y="702"/>
                </a:lnTo>
                <a:lnTo>
                  <a:pt x="397" y="695"/>
                </a:lnTo>
                <a:lnTo>
                  <a:pt x="397" y="693"/>
                </a:lnTo>
                <a:lnTo>
                  <a:pt x="401" y="694"/>
                </a:lnTo>
                <a:lnTo>
                  <a:pt x="402" y="685"/>
                </a:lnTo>
                <a:lnTo>
                  <a:pt x="404" y="683"/>
                </a:lnTo>
                <a:lnTo>
                  <a:pt x="408" y="686"/>
                </a:lnTo>
                <a:lnTo>
                  <a:pt x="415" y="687"/>
                </a:lnTo>
                <a:lnTo>
                  <a:pt x="416" y="687"/>
                </a:lnTo>
                <a:lnTo>
                  <a:pt x="419" y="689"/>
                </a:lnTo>
                <a:lnTo>
                  <a:pt x="424" y="690"/>
                </a:lnTo>
                <a:lnTo>
                  <a:pt x="430" y="691"/>
                </a:lnTo>
                <a:lnTo>
                  <a:pt x="435" y="691"/>
                </a:lnTo>
                <a:lnTo>
                  <a:pt x="441" y="694"/>
                </a:lnTo>
                <a:lnTo>
                  <a:pt x="449" y="695"/>
                </a:lnTo>
                <a:lnTo>
                  <a:pt x="450" y="697"/>
                </a:lnTo>
                <a:lnTo>
                  <a:pt x="453" y="697"/>
                </a:lnTo>
                <a:lnTo>
                  <a:pt x="458" y="698"/>
                </a:lnTo>
                <a:lnTo>
                  <a:pt x="458" y="695"/>
                </a:lnTo>
                <a:lnTo>
                  <a:pt x="460" y="693"/>
                </a:lnTo>
                <a:lnTo>
                  <a:pt x="462" y="685"/>
                </a:lnTo>
                <a:lnTo>
                  <a:pt x="464" y="678"/>
                </a:lnTo>
                <a:lnTo>
                  <a:pt x="470" y="674"/>
                </a:lnTo>
                <a:lnTo>
                  <a:pt x="472" y="672"/>
                </a:lnTo>
                <a:lnTo>
                  <a:pt x="474" y="672"/>
                </a:lnTo>
                <a:lnTo>
                  <a:pt x="474" y="674"/>
                </a:lnTo>
                <a:lnTo>
                  <a:pt x="476" y="674"/>
                </a:lnTo>
                <a:lnTo>
                  <a:pt x="477" y="674"/>
                </a:lnTo>
                <a:lnTo>
                  <a:pt x="477" y="672"/>
                </a:lnTo>
                <a:lnTo>
                  <a:pt x="479" y="670"/>
                </a:lnTo>
                <a:lnTo>
                  <a:pt x="480" y="671"/>
                </a:lnTo>
                <a:lnTo>
                  <a:pt x="481" y="671"/>
                </a:lnTo>
                <a:lnTo>
                  <a:pt x="481" y="672"/>
                </a:lnTo>
                <a:lnTo>
                  <a:pt x="483" y="672"/>
                </a:lnTo>
                <a:lnTo>
                  <a:pt x="484" y="672"/>
                </a:lnTo>
                <a:lnTo>
                  <a:pt x="485" y="674"/>
                </a:lnTo>
                <a:lnTo>
                  <a:pt x="487" y="674"/>
                </a:lnTo>
                <a:lnTo>
                  <a:pt x="488" y="674"/>
                </a:lnTo>
                <a:lnTo>
                  <a:pt x="489" y="674"/>
                </a:lnTo>
                <a:lnTo>
                  <a:pt x="492" y="674"/>
                </a:lnTo>
                <a:lnTo>
                  <a:pt x="492" y="674"/>
                </a:lnTo>
                <a:lnTo>
                  <a:pt x="495" y="674"/>
                </a:lnTo>
                <a:lnTo>
                  <a:pt x="498" y="674"/>
                </a:lnTo>
                <a:lnTo>
                  <a:pt x="500" y="674"/>
                </a:lnTo>
                <a:lnTo>
                  <a:pt x="503" y="674"/>
                </a:lnTo>
                <a:lnTo>
                  <a:pt x="504" y="674"/>
                </a:lnTo>
                <a:lnTo>
                  <a:pt x="508" y="674"/>
                </a:lnTo>
                <a:lnTo>
                  <a:pt x="513" y="672"/>
                </a:lnTo>
                <a:lnTo>
                  <a:pt x="514" y="672"/>
                </a:lnTo>
                <a:lnTo>
                  <a:pt x="517" y="671"/>
                </a:lnTo>
                <a:lnTo>
                  <a:pt x="519" y="671"/>
                </a:lnTo>
                <a:lnTo>
                  <a:pt x="521" y="671"/>
                </a:lnTo>
                <a:lnTo>
                  <a:pt x="517" y="686"/>
                </a:lnTo>
                <a:lnTo>
                  <a:pt x="500" y="714"/>
                </a:lnTo>
                <a:lnTo>
                  <a:pt x="503" y="716"/>
                </a:lnTo>
                <a:lnTo>
                  <a:pt x="502" y="717"/>
                </a:lnTo>
                <a:lnTo>
                  <a:pt x="502" y="719"/>
                </a:lnTo>
                <a:lnTo>
                  <a:pt x="504" y="721"/>
                </a:lnTo>
                <a:lnTo>
                  <a:pt x="507" y="723"/>
                </a:lnTo>
                <a:lnTo>
                  <a:pt x="517" y="728"/>
                </a:lnTo>
                <a:lnTo>
                  <a:pt x="526" y="734"/>
                </a:lnTo>
                <a:lnTo>
                  <a:pt x="537" y="739"/>
                </a:lnTo>
                <a:lnTo>
                  <a:pt x="548" y="743"/>
                </a:lnTo>
                <a:lnTo>
                  <a:pt x="557" y="747"/>
                </a:lnTo>
                <a:lnTo>
                  <a:pt x="561" y="750"/>
                </a:lnTo>
                <a:lnTo>
                  <a:pt x="564" y="751"/>
                </a:lnTo>
                <a:lnTo>
                  <a:pt x="564" y="753"/>
                </a:lnTo>
                <a:lnTo>
                  <a:pt x="566" y="753"/>
                </a:lnTo>
                <a:lnTo>
                  <a:pt x="567" y="753"/>
                </a:lnTo>
                <a:lnTo>
                  <a:pt x="567" y="754"/>
                </a:lnTo>
                <a:lnTo>
                  <a:pt x="568" y="754"/>
                </a:lnTo>
                <a:lnTo>
                  <a:pt x="570" y="754"/>
                </a:lnTo>
                <a:lnTo>
                  <a:pt x="570" y="755"/>
                </a:lnTo>
                <a:lnTo>
                  <a:pt x="570" y="755"/>
                </a:lnTo>
                <a:lnTo>
                  <a:pt x="570" y="757"/>
                </a:lnTo>
                <a:lnTo>
                  <a:pt x="571" y="757"/>
                </a:lnTo>
                <a:lnTo>
                  <a:pt x="571" y="758"/>
                </a:lnTo>
                <a:lnTo>
                  <a:pt x="572" y="758"/>
                </a:lnTo>
                <a:lnTo>
                  <a:pt x="572" y="759"/>
                </a:lnTo>
                <a:lnTo>
                  <a:pt x="574" y="759"/>
                </a:lnTo>
                <a:lnTo>
                  <a:pt x="590" y="774"/>
                </a:lnTo>
                <a:lnTo>
                  <a:pt x="594" y="778"/>
                </a:lnTo>
                <a:lnTo>
                  <a:pt x="602" y="785"/>
                </a:lnTo>
                <a:lnTo>
                  <a:pt x="601" y="785"/>
                </a:lnTo>
                <a:lnTo>
                  <a:pt x="602" y="787"/>
                </a:lnTo>
                <a:lnTo>
                  <a:pt x="606" y="792"/>
                </a:lnTo>
                <a:lnTo>
                  <a:pt x="612" y="797"/>
                </a:lnTo>
                <a:lnTo>
                  <a:pt x="616" y="802"/>
                </a:lnTo>
                <a:lnTo>
                  <a:pt x="625" y="810"/>
                </a:lnTo>
                <a:lnTo>
                  <a:pt x="628" y="812"/>
                </a:lnTo>
                <a:lnTo>
                  <a:pt x="631" y="814"/>
                </a:lnTo>
                <a:lnTo>
                  <a:pt x="644" y="830"/>
                </a:lnTo>
                <a:lnTo>
                  <a:pt x="650" y="836"/>
                </a:lnTo>
                <a:lnTo>
                  <a:pt x="661" y="845"/>
                </a:lnTo>
                <a:lnTo>
                  <a:pt x="666" y="851"/>
                </a:lnTo>
                <a:lnTo>
                  <a:pt x="672" y="857"/>
                </a:lnTo>
                <a:lnTo>
                  <a:pt x="672" y="856"/>
                </a:lnTo>
                <a:lnTo>
                  <a:pt x="674" y="859"/>
                </a:lnTo>
                <a:lnTo>
                  <a:pt x="676" y="856"/>
                </a:lnTo>
                <a:lnTo>
                  <a:pt x="687" y="868"/>
                </a:lnTo>
                <a:lnTo>
                  <a:pt x="689" y="865"/>
                </a:lnTo>
                <a:lnTo>
                  <a:pt x="692" y="868"/>
                </a:lnTo>
                <a:lnTo>
                  <a:pt x="691" y="870"/>
                </a:lnTo>
                <a:lnTo>
                  <a:pt x="691" y="870"/>
                </a:lnTo>
                <a:lnTo>
                  <a:pt x="692" y="871"/>
                </a:lnTo>
                <a:lnTo>
                  <a:pt x="718" y="840"/>
                </a:lnTo>
                <a:lnTo>
                  <a:pt x="736" y="819"/>
                </a:lnTo>
                <a:lnTo>
                  <a:pt x="737" y="817"/>
                </a:lnTo>
                <a:lnTo>
                  <a:pt x="740" y="817"/>
                </a:lnTo>
                <a:lnTo>
                  <a:pt x="765" y="826"/>
                </a:lnTo>
                <a:lnTo>
                  <a:pt x="767" y="826"/>
                </a:lnTo>
                <a:lnTo>
                  <a:pt x="784" y="831"/>
                </a:lnTo>
                <a:lnTo>
                  <a:pt x="794" y="834"/>
                </a:lnTo>
                <a:lnTo>
                  <a:pt x="798" y="834"/>
                </a:lnTo>
                <a:lnTo>
                  <a:pt x="798" y="834"/>
                </a:lnTo>
                <a:lnTo>
                  <a:pt x="806" y="837"/>
                </a:lnTo>
                <a:lnTo>
                  <a:pt x="809" y="837"/>
                </a:lnTo>
                <a:lnTo>
                  <a:pt x="814" y="837"/>
                </a:lnTo>
                <a:lnTo>
                  <a:pt x="821" y="838"/>
                </a:lnTo>
                <a:lnTo>
                  <a:pt x="824" y="840"/>
                </a:lnTo>
                <a:lnTo>
                  <a:pt x="827" y="841"/>
                </a:lnTo>
                <a:lnTo>
                  <a:pt x="829" y="842"/>
                </a:lnTo>
                <a:lnTo>
                  <a:pt x="831" y="845"/>
                </a:lnTo>
                <a:lnTo>
                  <a:pt x="831" y="846"/>
                </a:lnTo>
                <a:lnTo>
                  <a:pt x="833" y="849"/>
                </a:lnTo>
                <a:lnTo>
                  <a:pt x="835" y="852"/>
                </a:lnTo>
                <a:lnTo>
                  <a:pt x="839" y="860"/>
                </a:lnTo>
                <a:lnTo>
                  <a:pt x="840" y="861"/>
                </a:lnTo>
                <a:lnTo>
                  <a:pt x="840" y="863"/>
                </a:lnTo>
                <a:lnTo>
                  <a:pt x="842" y="864"/>
                </a:lnTo>
                <a:lnTo>
                  <a:pt x="843" y="867"/>
                </a:lnTo>
                <a:lnTo>
                  <a:pt x="844" y="868"/>
                </a:lnTo>
                <a:lnTo>
                  <a:pt x="847" y="870"/>
                </a:lnTo>
                <a:lnTo>
                  <a:pt x="851" y="875"/>
                </a:lnTo>
                <a:lnTo>
                  <a:pt x="852" y="876"/>
                </a:lnTo>
                <a:lnTo>
                  <a:pt x="857" y="883"/>
                </a:lnTo>
                <a:lnTo>
                  <a:pt x="859" y="887"/>
                </a:lnTo>
                <a:lnTo>
                  <a:pt x="862" y="893"/>
                </a:lnTo>
                <a:lnTo>
                  <a:pt x="863" y="897"/>
                </a:lnTo>
                <a:lnTo>
                  <a:pt x="863" y="899"/>
                </a:lnTo>
                <a:lnTo>
                  <a:pt x="863" y="904"/>
                </a:lnTo>
                <a:lnTo>
                  <a:pt x="865" y="908"/>
                </a:lnTo>
                <a:lnTo>
                  <a:pt x="865" y="912"/>
                </a:lnTo>
                <a:lnTo>
                  <a:pt x="865" y="913"/>
                </a:lnTo>
                <a:lnTo>
                  <a:pt x="866" y="917"/>
                </a:lnTo>
                <a:lnTo>
                  <a:pt x="866" y="919"/>
                </a:lnTo>
                <a:lnTo>
                  <a:pt x="866" y="924"/>
                </a:lnTo>
                <a:lnTo>
                  <a:pt x="867" y="927"/>
                </a:lnTo>
                <a:lnTo>
                  <a:pt x="869" y="928"/>
                </a:lnTo>
                <a:lnTo>
                  <a:pt x="869" y="929"/>
                </a:lnTo>
                <a:lnTo>
                  <a:pt x="869" y="931"/>
                </a:lnTo>
                <a:lnTo>
                  <a:pt x="870" y="932"/>
                </a:lnTo>
                <a:lnTo>
                  <a:pt x="870" y="933"/>
                </a:lnTo>
                <a:lnTo>
                  <a:pt x="871" y="936"/>
                </a:lnTo>
                <a:lnTo>
                  <a:pt x="873" y="939"/>
                </a:lnTo>
                <a:lnTo>
                  <a:pt x="874" y="942"/>
                </a:lnTo>
                <a:lnTo>
                  <a:pt x="876" y="942"/>
                </a:lnTo>
                <a:lnTo>
                  <a:pt x="876" y="943"/>
                </a:lnTo>
                <a:lnTo>
                  <a:pt x="877" y="943"/>
                </a:lnTo>
                <a:lnTo>
                  <a:pt x="881" y="947"/>
                </a:lnTo>
                <a:lnTo>
                  <a:pt x="884" y="953"/>
                </a:lnTo>
                <a:lnTo>
                  <a:pt x="888" y="955"/>
                </a:lnTo>
                <a:lnTo>
                  <a:pt x="889" y="958"/>
                </a:lnTo>
                <a:lnTo>
                  <a:pt x="892" y="962"/>
                </a:lnTo>
                <a:lnTo>
                  <a:pt x="895" y="967"/>
                </a:lnTo>
                <a:lnTo>
                  <a:pt x="896" y="967"/>
                </a:lnTo>
                <a:lnTo>
                  <a:pt x="899" y="974"/>
                </a:lnTo>
                <a:lnTo>
                  <a:pt x="893" y="980"/>
                </a:lnTo>
                <a:lnTo>
                  <a:pt x="890" y="984"/>
                </a:lnTo>
                <a:lnTo>
                  <a:pt x="886" y="987"/>
                </a:lnTo>
                <a:lnTo>
                  <a:pt x="882" y="991"/>
                </a:lnTo>
                <a:lnTo>
                  <a:pt x="880" y="993"/>
                </a:lnTo>
                <a:lnTo>
                  <a:pt x="878" y="995"/>
                </a:lnTo>
                <a:lnTo>
                  <a:pt x="863" y="1007"/>
                </a:lnTo>
                <a:lnTo>
                  <a:pt x="862" y="1010"/>
                </a:lnTo>
                <a:lnTo>
                  <a:pt x="859" y="1012"/>
                </a:lnTo>
                <a:lnTo>
                  <a:pt x="858" y="1014"/>
                </a:lnTo>
                <a:lnTo>
                  <a:pt x="857" y="1015"/>
                </a:lnTo>
                <a:lnTo>
                  <a:pt x="852" y="1018"/>
                </a:lnTo>
                <a:lnTo>
                  <a:pt x="852" y="1019"/>
                </a:lnTo>
                <a:lnTo>
                  <a:pt x="851" y="1021"/>
                </a:lnTo>
                <a:lnTo>
                  <a:pt x="850" y="1021"/>
                </a:lnTo>
                <a:lnTo>
                  <a:pt x="850" y="1022"/>
                </a:lnTo>
                <a:lnTo>
                  <a:pt x="848" y="1022"/>
                </a:lnTo>
                <a:lnTo>
                  <a:pt x="847" y="1023"/>
                </a:lnTo>
                <a:lnTo>
                  <a:pt x="847" y="1025"/>
                </a:lnTo>
                <a:lnTo>
                  <a:pt x="846" y="1026"/>
                </a:lnTo>
                <a:lnTo>
                  <a:pt x="843" y="1027"/>
                </a:lnTo>
                <a:lnTo>
                  <a:pt x="842" y="1029"/>
                </a:lnTo>
                <a:lnTo>
                  <a:pt x="842" y="1030"/>
                </a:lnTo>
                <a:lnTo>
                  <a:pt x="846" y="1034"/>
                </a:lnTo>
                <a:lnTo>
                  <a:pt x="847" y="1034"/>
                </a:lnTo>
                <a:lnTo>
                  <a:pt x="848" y="1033"/>
                </a:lnTo>
                <a:lnTo>
                  <a:pt x="851" y="1030"/>
                </a:lnTo>
                <a:lnTo>
                  <a:pt x="851" y="1029"/>
                </a:lnTo>
                <a:lnTo>
                  <a:pt x="852" y="1029"/>
                </a:lnTo>
                <a:lnTo>
                  <a:pt x="854" y="1027"/>
                </a:lnTo>
                <a:lnTo>
                  <a:pt x="855" y="1026"/>
                </a:lnTo>
                <a:lnTo>
                  <a:pt x="857" y="1025"/>
                </a:lnTo>
                <a:lnTo>
                  <a:pt x="858" y="1023"/>
                </a:lnTo>
                <a:lnTo>
                  <a:pt x="859" y="1022"/>
                </a:lnTo>
                <a:lnTo>
                  <a:pt x="861" y="1021"/>
                </a:lnTo>
                <a:lnTo>
                  <a:pt x="862" y="1019"/>
                </a:lnTo>
                <a:lnTo>
                  <a:pt x="863" y="1018"/>
                </a:lnTo>
                <a:lnTo>
                  <a:pt x="865" y="1015"/>
                </a:lnTo>
                <a:lnTo>
                  <a:pt x="866" y="1014"/>
                </a:lnTo>
                <a:lnTo>
                  <a:pt x="890" y="992"/>
                </a:lnTo>
                <a:lnTo>
                  <a:pt x="892" y="991"/>
                </a:lnTo>
                <a:lnTo>
                  <a:pt x="895" y="988"/>
                </a:lnTo>
                <a:lnTo>
                  <a:pt x="896" y="987"/>
                </a:lnTo>
                <a:lnTo>
                  <a:pt x="901" y="980"/>
                </a:lnTo>
                <a:lnTo>
                  <a:pt x="903" y="982"/>
                </a:lnTo>
                <a:lnTo>
                  <a:pt x="903" y="984"/>
                </a:lnTo>
                <a:lnTo>
                  <a:pt x="911" y="1006"/>
                </a:lnTo>
                <a:lnTo>
                  <a:pt x="911" y="1007"/>
                </a:lnTo>
                <a:lnTo>
                  <a:pt x="914" y="1010"/>
                </a:lnTo>
                <a:lnTo>
                  <a:pt x="905" y="1015"/>
                </a:lnTo>
                <a:lnTo>
                  <a:pt x="903" y="1015"/>
                </a:lnTo>
                <a:lnTo>
                  <a:pt x="900" y="1015"/>
                </a:lnTo>
                <a:lnTo>
                  <a:pt x="899" y="1015"/>
                </a:lnTo>
                <a:lnTo>
                  <a:pt x="900" y="1011"/>
                </a:lnTo>
                <a:lnTo>
                  <a:pt x="899" y="1011"/>
                </a:lnTo>
                <a:lnTo>
                  <a:pt x="897" y="1011"/>
                </a:lnTo>
                <a:lnTo>
                  <a:pt x="896" y="1011"/>
                </a:lnTo>
                <a:lnTo>
                  <a:pt x="897" y="1012"/>
                </a:lnTo>
                <a:lnTo>
                  <a:pt x="897" y="1015"/>
                </a:lnTo>
                <a:lnTo>
                  <a:pt x="899" y="1016"/>
                </a:lnTo>
                <a:lnTo>
                  <a:pt x="897" y="1016"/>
                </a:lnTo>
                <a:lnTo>
                  <a:pt x="896" y="1018"/>
                </a:lnTo>
                <a:lnTo>
                  <a:pt x="896" y="1016"/>
                </a:lnTo>
                <a:lnTo>
                  <a:pt x="896" y="1014"/>
                </a:lnTo>
                <a:lnTo>
                  <a:pt x="895" y="1014"/>
                </a:lnTo>
                <a:lnTo>
                  <a:pt x="893" y="1014"/>
                </a:lnTo>
                <a:lnTo>
                  <a:pt x="892" y="1016"/>
                </a:lnTo>
                <a:lnTo>
                  <a:pt x="892" y="1018"/>
                </a:lnTo>
                <a:lnTo>
                  <a:pt x="892" y="1019"/>
                </a:lnTo>
                <a:lnTo>
                  <a:pt x="889" y="1021"/>
                </a:lnTo>
                <a:lnTo>
                  <a:pt x="888" y="1021"/>
                </a:lnTo>
                <a:lnTo>
                  <a:pt x="886" y="1021"/>
                </a:lnTo>
                <a:lnTo>
                  <a:pt x="885" y="1018"/>
                </a:lnTo>
                <a:lnTo>
                  <a:pt x="882" y="1018"/>
                </a:lnTo>
                <a:lnTo>
                  <a:pt x="881" y="1018"/>
                </a:lnTo>
                <a:lnTo>
                  <a:pt x="880" y="1019"/>
                </a:lnTo>
                <a:lnTo>
                  <a:pt x="880" y="1022"/>
                </a:lnTo>
                <a:lnTo>
                  <a:pt x="881" y="1022"/>
                </a:lnTo>
                <a:lnTo>
                  <a:pt x="882" y="1022"/>
                </a:lnTo>
                <a:lnTo>
                  <a:pt x="882" y="1023"/>
                </a:lnTo>
                <a:lnTo>
                  <a:pt x="881" y="1023"/>
                </a:lnTo>
                <a:lnTo>
                  <a:pt x="878" y="1023"/>
                </a:lnTo>
                <a:lnTo>
                  <a:pt x="877" y="1023"/>
                </a:lnTo>
                <a:lnTo>
                  <a:pt x="876" y="1023"/>
                </a:lnTo>
                <a:lnTo>
                  <a:pt x="876" y="1022"/>
                </a:lnTo>
                <a:lnTo>
                  <a:pt x="877" y="1022"/>
                </a:lnTo>
                <a:lnTo>
                  <a:pt x="877" y="1019"/>
                </a:lnTo>
                <a:lnTo>
                  <a:pt x="876" y="1018"/>
                </a:lnTo>
                <a:lnTo>
                  <a:pt x="874" y="1016"/>
                </a:lnTo>
                <a:lnTo>
                  <a:pt x="874" y="1015"/>
                </a:lnTo>
                <a:lnTo>
                  <a:pt x="871" y="1016"/>
                </a:lnTo>
                <a:lnTo>
                  <a:pt x="870" y="1015"/>
                </a:lnTo>
                <a:lnTo>
                  <a:pt x="869" y="1018"/>
                </a:lnTo>
                <a:lnTo>
                  <a:pt x="867" y="1019"/>
                </a:lnTo>
                <a:lnTo>
                  <a:pt x="865" y="1021"/>
                </a:lnTo>
                <a:lnTo>
                  <a:pt x="863" y="1022"/>
                </a:lnTo>
                <a:lnTo>
                  <a:pt x="863" y="1023"/>
                </a:lnTo>
                <a:lnTo>
                  <a:pt x="865" y="1026"/>
                </a:lnTo>
                <a:lnTo>
                  <a:pt x="863" y="1027"/>
                </a:lnTo>
                <a:lnTo>
                  <a:pt x="866" y="1030"/>
                </a:lnTo>
                <a:lnTo>
                  <a:pt x="865" y="1031"/>
                </a:lnTo>
                <a:lnTo>
                  <a:pt x="863" y="1029"/>
                </a:lnTo>
                <a:lnTo>
                  <a:pt x="863" y="1027"/>
                </a:lnTo>
                <a:lnTo>
                  <a:pt x="862" y="1025"/>
                </a:lnTo>
                <a:lnTo>
                  <a:pt x="861" y="1026"/>
                </a:lnTo>
                <a:lnTo>
                  <a:pt x="862" y="1029"/>
                </a:lnTo>
                <a:lnTo>
                  <a:pt x="863" y="1029"/>
                </a:lnTo>
                <a:lnTo>
                  <a:pt x="862" y="1030"/>
                </a:lnTo>
                <a:lnTo>
                  <a:pt x="859" y="1031"/>
                </a:lnTo>
                <a:lnTo>
                  <a:pt x="861" y="1033"/>
                </a:lnTo>
                <a:lnTo>
                  <a:pt x="859" y="1034"/>
                </a:lnTo>
                <a:lnTo>
                  <a:pt x="858" y="1034"/>
                </a:lnTo>
                <a:lnTo>
                  <a:pt x="857" y="1034"/>
                </a:lnTo>
                <a:lnTo>
                  <a:pt x="855" y="1031"/>
                </a:lnTo>
                <a:lnTo>
                  <a:pt x="854" y="1033"/>
                </a:lnTo>
                <a:lnTo>
                  <a:pt x="852" y="1034"/>
                </a:lnTo>
                <a:lnTo>
                  <a:pt x="851" y="1034"/>
                </a:lnTo>
                <a:lnTo>
                  <a:pt x="850" y="1035"/>
                </a:lnTo>
                <a:lnTo>
                  <a:pt x="848" y="1035"/>
                </a:lnTo>
                <a:lnTo>
                  <a:pt x="850" y="1037"/>
                </a:lnTo>
                <a:lnTo>
                  <a:pt x="851" y="1037"/>
                </a:lnTo>
                <a:lnTo>
                  <a:pt x="854" y="1034"/>
                </a:lnTo>
                <a:lnTo>
                  <a:pt x="855" y="1035"/>
                </a:lnTo>
                <a:lnTo>
                  <a:pt x="857" y="1037"/>
                </a:lnTo>
                <a:lnTo>
                  <a:pt x="858" y="1037"/>
                </a:lnTo>
                <a:lnTo>
                  <a:pt x="857" y="1040"/>
                </a:lnTo>
                <a:lnTo>
                  <a:pt x="854" y="1041"/>
                </a:lnTo>
                <a:lnTo>
                  <a:pt x="857" y="1044"/>
                </a:lnTo>
                <a:lnTo>
                  <a:pt x="858" y="1045"/>
                </a:lnTo>
                <a:lnTo>
                  <a:pt x="863" y="1049"/>
                </a:lnTo>
                <a:lnTo>
                  <a:pt x="865" y="1046"/>
                </a:lnTo>
                <a:lnTo>
                  <a:pt x="866" y="1048"/>
                </a:lnTo>
                <a:lnTo>
                  <a:pt x="863" y="1050"/>
                </a:lnTo>
                <a:lnTo>
                  <a:pt x="863" y="1052"/>
                </a:lnTo>
                <a:lnTo>
                  <a:pt x="865" y="1053"/>
                </a:lnTo>
                <a:lnTo>
                  <a:pt x="869" y="1057"/>
                </a:lnTo>
                <a:lnTo>
                  <a:pt x="869" y="1056"/>
                </a:lnTo>
                <a:lnTo>
                  <a:pt x="871" y="1053"/>
                </a:lnTo>
                <a:lnTo>
                  <a:pt x="873" y="1055"/>
                </a:lnTo>
                <a:lnTo>
                  <a:pt x="870" y="1057"/>
                </a:lnTo>
                <a:lnTo>
                  <a:pt x="870" y="1059"/>
                </a:lnTo>
                <a:lnTo>
                  <a:pt x="871" y="1060"/>
                </a:lnTo>
                <a:lnTo>
                  <a:pt x="873" y="1061"/>
                </a:lnTo>
                <a:lnTo>
                  <a:pt x="874" y="1061"/>
                </a:lnTo>
                <a:lnTo>
                  <a:pt x="876" y="1064"/>
                </a:lnTo>
                <a:lnTo>
                  <a:pt x="877" y="1063"/>
                </a:lnTo>
                <a:lnTo>
                  <a:pt x="878" y="1063"/>
                </a:lnTo>
                <a:lnTo>
                  <a:pt x="877" y="1064"/>
                </a:lnTo>
                <a:lnTo>
                  <a:pt x="880" y="1067"/>
                </a:lnTo>
                <a:lnTo>
                  <a:pt x="878" y="1067"/>
                </a:lnTo>
                <a:lnTo>
                  <a:pt x="892" y="1079"/>
                </a:lnTo>
                <a:lnTo>
                  <a:pt x="890" y="1080"/>
                </a:lnTo>
                <a:lnTo>
                  <a:pt x="888" y="1083"/>
                </a:lnTo>
                <a:lnTo>
                  <a:pt x="888" y="1084"/>
                </a:lnTo>
                <a:lnTo>
                  <a:pt x="886" y="1086"/>
                </a:lnTo>
                <a:lnTo>
                  <a:pt x="889" y="1090"/>
                </a:lnTo>
                <a:lnTo>
                  <a:pt x="890" y="1090"/>
                </a:lnTo>
                <a:lnTo>
                  <a:pt x="893" y="1091"/>
                </a:lnTo>
                <a:lnTo>
                  <a:pt x="892" y="1094"/>
                </a:lnTo>
                <a:lnTo>
                  <a:pt x="889" y="1091"/>
                </a:lnTo>
                <a:lnTo>
                  <a:pt x="888" y="1093"/>
                </a:lnTo>
                <a:lnTo>
                  <a:pt x="890" y="1095"/>
                </a:lnTo>
                <a:lnTo>
                  <a:pt x="890" y="1097"/>
                </a:lnTo>
                <a:lnTo>
                  <a:pt x="889" y="1098"/>
                </a:lnTo>
                <a:lnTo>
                  <a:pt x="888" y="1097"/>
                </a:lnTo>
                <a:lnTo>
                  <a:pt x="886" y="1095"/>
                </a:lnTo>
                <a:lnTo>
                  <a:pt x="885" y="1094"/>
                </a:lnTo>
                <a:lnTo>
                  <a:pt x="886" y="1093"/>
                </a:lnTo>
                <a:lnTo>
                  <a:pt x="888" y="1091"/>
                </a:lnTo>
                <a:lnTo>
                  <a:pt x="885" y="1089"/>
                </a:lnTo>
                <a:lnTo>
                  <a:pt x="884" y="1090"/>
                </a:lnTo>
                <a:lnTo>
                  <a:pt x="882" y="1091"/>
                </a:lnTo>
                <a:lnTo>
                  <a:pt x="881" y="1093"/>
                </a:lnTo>
                <a:lnTo>
                  <a:pt x="880" y="1094"/>
                </a:lnTo>
                <a:lnTo>
                  <a:pt x="878" y="1095"/>
                </a:lnTo>
                <a:lnTo>
                  <a:pt x="877" y="1097"/>
                </a:lnTo>
                <a:lnTo>
                  <a:pt x="877" y="1098"/>
                </a:lnTo>
                <a:lnTo>
                  <a:pt x="876" y="1099"/>
                </a:lnTo>
                <a:lnTo>
                  <a:pt x="874" y="1099"/>
                </a:lnTo>
                <a:lnTo>
                  <a:pt x="873" y="1101"/>
                </a:lnTo>
                <a:lnTo>
                  <a:pt x="871" y="1101"/>
                </a:lnTo>
                <a:lnTo>
                  <a:pt x="871" y="1102"/>
                </a:lnTo>
                <a:lnTo>
                  <a:pt x="870" y="1104"/>
                </a:lnTo>
                <a:lnTo>
                  <a:pt x="869" y="1105"/>
                </a:lnTo>
                <a:lnTo>
                  <a:pt x="867" y="1106"/>
                </a:lnTo>
                <a:lnTo>
                  <a:pt x="871" y="1109"/>
                </a:lnTo>
                <a:lnTo>
                  <a:pt x="871" y="1110"/>
                </a:lnTo>
                <a:lnTo>
                  <a:pt x="870" y="1112"/>
                </a:lnTo>
                <a:lnTo>
                  <a:pt x="870" y="1110"/>
                </a:lnTo>
                <a:lnTo>
                  <a:pt x="866" y="1108"/>
                </a:lnTo>
                <a:lnTo>
                  <a:pt x="865" y="1109"/>
                </a:lnTo>
                <a:lnTo>
                  <a:pt x="865" y="1110"/>
                </a:lnTo>
                <a:lnTo>
                  <a:pt x="863" y="1112"/>
                </a:lnTo>
                <a:lnTo>
                  <a:pt x="863" y="1113"/>
                </a:lnTo>
                <a:lnTo>
                  <a:pt x="862" y="1114"/>
                </a:lnTo>
                <a:lnTo>
                  <a:pt x="861" y="1117"/>
                </a:lnTo>
                <a:lnTo>
                  <a:pt x="863" y="1118"/>
                </a:lnTo>
                <a:lnTo>
                  <a:pt x="863" y="1117"/>
                </a:lnTo>
                <a:lnTo>
                  <a:pt x="865" y="1116"/>
                </a:lnTo>
                <a:lnTo>
                  <a:pt x="866" y="1114"/>
                </a:lnTo>
                <a:lnTo>
                  <a:pt x="867" y="1114"/>
                </a:lnTo>
                <a:lnTo>
                  <a:pt x="869" y="1114"/>
                </a:lnTo>
                <a:lnTo>
                  <a:pt x="870" y="1116"/>
                </a:lnTo>
                <a:lnTo>
                  <a:pt x="871" y="1117"/>
                </a:lnTo>
                <a:lnTo>
                  <a:pt x="871" y="1118"/>
                </a:lnTo>
                <a:lnTo>
                  <a:pt x="873" y="1118"/>
                </a:lnTo>
                <a:lnTo>
                  <a:pt x="873" y="1120"/>
                </a:lnTo>
                <a:lnTo>
                  <a:pt x="874" y="1120"/>
                </a:lnTo>
                <a:lnTo>
                  <a:pt x="877" y="1121"/>
                </a:lnTo>
                <a:lnTo>
                  <a:pt x="878" y="1123"/>
                </a:lnTo>
                <a:lnTo>
                  <a:pt x="880" y="1123"/>
                </a:lnTo>
                <a:lnTo>
                  <a:pt x="880" y="1124"/>
                </a:lnTo>
                <a:lnTo>
                  <a:pt x="880" y="1125"/>
                </a:lnTo>
                <a:lnTo>
                  <a:pt x="882" y="1127"/>
                </a:lnTo>
                <a:lnTo>
                  <a:pt x="876" y="1138"/>
                </a:lnTo>
                <a:lnTo>
                  <a:pt x="878" y="1139"/>
                </a:lnTo>
                <a:lnTo>
                  <a:pt x="882" y="1142"/>
                </a:lnTo>
                <a:lnTo>
                  <a:pt x="882" y="1140"/>
                </a:lnTo>
                <a:lnTo>
                  <a:pt x="882" y="1139"/>
                </a:lnTo>
                <a:lnTo>
                  <a:pt x="884" y="1139"/>
                </a:lnTo>
                <a:lnTo>
                  <a:pt x="884" y="1138"/>
                </a:lnTo>
                <a:lnTo>
                  <a:pt x="884" y="1136"/>
                </a:lnTo>
                <a:lnTo>
                  <a:pt x="884" y="1135"/>
                </a:lnTo>
                <a:lnTo>
                  <a:pt x="885" y="1135"/>
                </a:lnTo>
                <a:lnTo>
                  <a:pt x="885" y="1133"/>
                </a:lnTo>
                <a:lnTo>
                  <a:pt x="886" y="1132"/>
                </a:lnTo>
                <a:lnTo>
                  <a:pt x="888" y="1132"/>
                </a:lnTo>
                <a:lnTo>
                  <a:pt x="889" y="1129"/>
                </a:lnTo>
                <a:lnTo>
                  <a:pt x="890" y="1127"/>
                </a:lnTo>
                <a:lnTo>
                  <a:pt x="892" y="1124"/>
                </a:lnTo>
                <a:lnTo>
                  <a:pt x="889" y="1121"/>
                </a:lnTo>
                <a:lnTo>
                  <a:pt x="889" y="1120"/>
                </a:lnTo>
                <a:lnTo>
                  <a:pt x="893" y="1121"/>
                </a:lnTo>
                <a:lnTo>
                  <a:pt x="895" y="1123"/>
                </a:lnTo>
                <a:lnTo>
                  <a:pt x="895" y="1124"/>
                </a:lnTo>
                <a:lnTo>
                  <a:pt x="893" y="1125"/>
                </a:lnTo>
                <a:lnTo>
                  <a:pt x="892" y="1128"/>
                </a:lnTo>
                <a:lnTo>
                  <a:pt x="890" y="1129"/>
                </a:lnTo>
                <a:lnTo>
                  <a:pt x="890" y="1131"/>
                </a:lnTo>
                <a:lnTo>
                  <a:pt x="889" y="1132"/>
                </a:lnTo>
                <a:lnTo>
                  <a:pt x="889" y="1132"/>
                </a:lnTo>
                <a:lnTo>
                  <a:pt x="889" y="1133"/>
                </a:lnTo>
                <a:lnTo>
                  <a:pt x="890" y="1133"/>
                </a:lnTo>
                <a:lnTo>
                  <a:pt x="890" y="1135"/>
                </a:lnTo>
                <a:lnTo>
                  <a:pt x="892" y="1135"/>
                </a:lnTo>
                <a:lnTo>
                  <a:pt x="893" y="1135"/>
                </a:lnTo>
                <a:lnTo>
                  <a:pt x="893" y="1136"/>
                </a:lnTo>
                <a:lnTo>
                  <a:pt x="895" y="1136"/>
                </a:lnTo>
                <a:lnTo>
                  <a:pt x="893" y="1138"/>
                </a:lnTo>
                <a:lnTo>
                  <a:pt x="893" y="1139"/>
                </a:lnTo>
                <a:lnTo>
                  <a:pt x="892" y="1140"/>
                </a:lnTo>
                <a:lnTo>
                  <a:pt x="893" y="1142"/>
                </a:lnTo>
                <a:lnTo>
                  <a:pt x="895" y="1143"/>
                </a:lnTo>
                <a:lnTo>
                  <a:pt x="896" y="1143"/>
                </a:lnTo>
                <a:lnTo>
                  <a:pt x="896" y="1140"/>
                </a:lnTo>
                <a:lnTo>
                  <a:pt x="897" y="1139"/>
                </a:lnTo>
                <a:lnTo>
                  <a:pt x="899" y="1140"/>
                </a:lnTo>
                <a:lnTo>
                  <a:pt x="900" y="1142"/>
                </a:lnTo>
                <a:lnTo>
                  <a:pt x="900" y="1143"/>
                </a:lnTo>
                <a:lnTo>
                  <a:pt x="897" y="1146"/>
                </a:lnTo>
                <a:lnTo>
                  <a:pt x="897" y="1147"/>
                </a:lnTo>
                <a:lnTo>
                  <a:pt x="899" y="1147"/>
                </a:lnTo>
                <a:lnTo>
                  <a:pt x="900" y="1148"/>
                </a:lnTo>
                <a:lnTo>
                  <a:pt x="901" y="1148"/>
                </a:lnTo>
                <a:lnTo>
                  <a:pt x="903" y="1150"/>
                </a:lnTo>
                <a:lnTo>
                  <a:pt x="904" y="1151"/>
                </a:lnTo>
                <a:lnTo>
                  <a:pt x="905" y="1152"/>
                </a:lnTo>
                <a:lnTo>
                  <a:pt x="904" y="1152"/>
                </a:lnTo>
                <a:lnTo>
                  <a:pt x="904" y="1154"/>
                </a:lnTo>
                <a:lnTo>
                  <a:pt x="904" y="1155"/>
                </a:lnTo>
                <a:lnTo>
                  <a:pt x="904" y="1157"/>
                </a:lnTo>
                <a:lnTo>
                  <a:pt x="904" y="1158"/>
                </a:lnTo>
                <a:lnTo>
                  <a:pt x="905" y="1158"/>
                </a:lnTo>
                <a:lnTo>
                  <a:pt x="907" y="1158"/>
                </a:lnTo>
                <a:lnTo>
                  <a:pt x="908" y="1158"/>
                </a:lnTo>
                <a:lnTo>
                  <a:pt x="908" y="1157"/>
                </a:lnTo>
                <a:lnTo>
                  <a:pt x="910" y="1157"/>
                </a:lnTo>
                <a:lnTo>
                  <a:pt x="911" y="1157"/>
                </a:lnTo>
                <a:lnTo>
                  <a:pt x="912" y="1157"/>
                </a:lnTo>
                <a:lnTo>
                  <a:pt x="914" y="1157"/>
                </a:lnTo>
                <a:lnTo>
                  <a:pt x="915" y="1157"/>
                </a:lnTo>
                <a:lnTo>
                  <a:pt x="916" y="1157"/>
                </a:lnTo>
                <a:lnTo>
                  <a:pt x="916" y="1155"/>
                </a:lnTo>
                <a:lnTo>
                  <a:pt x="918" y="1155"/>
                </a:lnTo>
                <a:lnTo>
                  <a:pt x="918" y="1154"/>
                </a:lnTo>
                <a:lnTo>
                  <a:pt x="919" y="1154"/>
                </a:lnTo>
                <a:lnTo>
                  <a:pt x="919" y="1152"/>
                </a:lnTo>
                <a:lnTo>
                  <a:pt x="919" y="1151"/>
                </a:lnTo>
                <a:lnTo>
                  <a:pt x="920" y="1151"/>
                </a:lnTo>
                <a:lnTo>
                  <a:pt x="919" y="1148"/>
                </a:lnTo>
                <a:lnTo>
                  <a:pt x="918" y="1146"/>
                </a:lnTo>
                <a:lnTo>
                  <a:pt x="915" y="1147"/>
                </a:lnTo>
                <a:lnTo>
                  <a:pt x="914" y="1147"/>
                </a:lnTo>
                <a:lnTo>
                  <a:pt x="914" y="1146"/>
                </a:lnTo>
                <a:lnTo>
                  <a:pt x="912" y="1143"/>
                </a:lnTo>
                <a:lnTo>
                  <a:pt x="914" y="1143"/>
                </a:lnTo>
                <a:lnTo>
                  <a:pt x="916" y="1142"/>
                </a:lnTo>
                <a:lnTo>
                  <a:pt x="918" y="1143"/>
                </a:lnTo>
                <a:lnTo>
                  <a:pt x="919" y="1140"/>
                </a:lnTo>
                <a:lnTo>
                  <a:pt x="919" y="1138"/>
                </a:lnTo>
                <a:lnTo>
                  <a:pt x="916" y="1136"/>
                </a:lnTo>
                <a:lnTo>
                  <a:pt x="915" y="1135"/>
                </a:lnTo>
                <a:lnTo>
                  <a:pt x="914" y="1133"/>
                </a:lnTo>
                <a:lnTo>
                  <a:pt x="912" y="1132"/>
                </a:lnTo>
                <a:lnTo>
                  <a:pt x="914" y="1132"/>
                </a:lnTo>
                <a:lnTo>
                  <a:pt x="915" y="1133"/>
                </a:lnTo>
                <a:lnTo>
                  <a:pt x="916" y="1133"/>
                </a:lnTo>
                <a:lnTo>
                  <a:pt x="918" y="1135"/>
                </a:lnTo>
                <a:lnTo>
                  <a:pt x="920" y="1136"/>
                </a:lnTo>
                <a:lnTo>
                  <a:pt x="922" y="1133"/>
                </a:lnTo>
                <a:lnTo>
                  <a:pt x="923" y="1135"/>
                </a:lnTo>
                <a:lnTo>
                  <a:pt x="923" y="1136"/>
                </a:lnTo>
                <a:lnTo>
                  <a:pt x="924" y="1138"/>
                </a:lnTo>
                <a:lnTo>
                  <a:pt x="923" y="1138"/>
                </a:lnTo>
                <a:lnTo>
                  <a:pt x="923" y="1140"/>
                </a:lnTo>
                <a:lnTo>
                  <a:pt x="924" y="1140"/>
                </a:lnTo>
                <a:lnTo>
                  <a:pt x="926" y="1139"/>
                </a:lnTo>
                <a:lnTo>
                  <a:pt x="926" y="1140"/>
                </a:lnTo>
                <a:lnTo>
                  <a:pt x="927" y="1140"/>
                </a:lnTo>
                <a:lnTo>
                  <a:pt x="929" y="1140"/>
                </a:lnTo>
                <a:lnTo>
                  <a:pt x="929" y="1142"/>
                </a:lnTo>
                <a:lnTo>
                  <a:pt x="929" y="1142"/>
                </a:lnTo>
                <a:lnTo>
                  <a:pt x="930" y="1140"/>
                </a:lnTo>
                <a:lnTo>
                  <a:pt x="931" y="1140"/>
                </a:lnTo>
                <a:lnTo>
                  <a:pt x="933" y="1140"/>
                </a:lnTo>
                <a:lnTo>
                  <a:pt x="933" y="1139"/>
                </a:lnTo>
                <a:lnTo>
                  <a:pt x="933" y="1138"/>
                </a:lnTo>
                <a:lnTo>
                  <a:pt x="934" y="1138"/>
                </a:lnTo>
                <a:lnTo>
                  <a:pt x="935" y="1138"/>
                </a:lnTo>
                <a:lnTo>
                  <a:pt x="935" y="1136"/>
                </a:lnTo>
                <a:lnTo>
                  <a:pt x="933" y="1133"/>
                </a:lnTo>
                <a:lnTo>
                  <a:pt x="931" y="1132"/>
                </a:lnTo>
                <a:lnTo>
                  <a:pt x="933" y="1132"/>
                </a:lnTo>
                <a:lnTo>
                  <a:pt x="937" y="1133"/>
                </a:lnTo>
                <a:lnTo>
                  <a:pt x="937" y="1132"/>
                </a:lnTo>
                <a:lnTo>
                  <a:pt x="938" y="1132"/>
                </a:lnTo>
                <a:lnTo>
                  <a:pt x="938" y="1132"/>
                </a:lnTo>
                <a:lnTo>
                  <a:pt x="939" y="1132"/>
                </a:lnTo>
                <a:lnTo>
                  <a:pt x="939" y="1131"/>
                </a:lnTo>
                <a:lnTo>
                  <a:pt x="941" y="1131"/>
                </a:lnTo>
                <a:lnTo>
                  <a:pt x="941" y="1129"/>
                </a:lnTo>
                <a:lnTo>
                  <a:pt x="939" y="1129"/>
                </a:lnTo>
                <a:lnTo>
                  <a:pt x="941" y="1128"/>
                </a:lnTo>
                <a:lnTo>
                  <a:pt x="939" y="1128"/>
                </a:lnTo>
                <a:lnTo>
                  <a:pt x="937" y="1127"/>
                </a:lnTo>
                <a:lnTo>
                  <a:pt x="934" y="1124"/>
                </a:lnTo>
                <a:lnTo>
                  <a:pt x="933" y="1123"/>
                </a:lnTo>
                <a:lnTo>
                  <a:pt x="930" y="1121"/>
                </a:lnTo>
                <a:lnTo>
                  <a:pt x="929" y="1120"/>
                </a:lnTo>
                <a:lnTo>
                  <a:pt x="927" y="1118"/>
                </a:lnTo>
                <a:lnTo>
                  <a:pt x="924" y="1117"/>
                </a:lnTo>
                <a:lnTo>
                  <a:pt x="923" y="1116"/>
                </a:lnTo>
                <a:lnTo>
                  <a:pt x="920" y="1114"/>
                </a:lnTo>
                <a:lnTo>
                  <a:pt x="919" y="1113"/>
                </a:lnTo>
                <a:lnTo>
                  <a:pt x="918" y="1112"/>
                </a:lnTo>
                <a:lnTo>
                  <a:pt x="916" y="1112"/>
                </a:lnTo>
                <a:lnTo>
                  <a:pt x="915" y="1110"/>
                </a:lnTo>
                <a:lnTo>
                  <a:pt x="914" y="1110"/>
                </a:lnTo>
                <a:lnTo>
                  <a:pt x="914" y="1109"/>
                </a:lnTo>
                <a:lnTo>
                  <a:pt x="918" y="1102"/>
                </a:lnTo>
                <a:lnTo>
                  <a:pt x="919" y="1101"/>
                </a:lnTo>
                <a:lnTo>
                  <a:pt x="907" y="1094"/>
                </a:lnTo>
                <a:lnTo>
                  <a:pt x="904" y="1091"/>
                </a:lnTo>
                <a:lnTo>
                  <a:pt x="901" y="1090"/>
                </a:lnTo>
                <a:lnTo>
                  <a:pt x="901" y="1089"/>
                </a:lnTo>
                <a:lnTo>
                  <a:pt x="900" y="1089"/>
                </a:lnTo>
                <a:lnTo>
                  <a:pt x="899" y="1087"/>
                </a:lnTo>
                <a:lnTo>
                  <a:pt x="896" y="1084"/>
                </a:lnTo>
                <a:lnTo>
                  <a:pt x="896" y="1083"/>
                </a:lnTo>
                <a:lnTo>
                  <a:pt x="895" y="1082"/>
                </a:lnTo>
                <a:lnTo>
                  <a:pt x="893" y="1080"/>
                </a:lnTo>
                <a:lnTo>
                  <a:pt x="892" y="1079"/>
                </a:lnTo>
                <a:lnTo>
                  <a:pt x="899" y="1068"/>
                </a:lnTo>
                <a:lnTo>
                  <a:pt x="899" y="1067"/>
                </a:lnTo>
                <a:lnTo>
                  <a:pt x="896" y="1067"/>
                </a:lnTo>
                <a:lnTo>
                  <a:pt x="896" y="1065"/>
                </a:lnTo>
                <a:lnTo>
                  <a:pt x="896" y="1064"/>
                </a:lnTo>
                <a:lnTo>
                  <a:pt x="897" y="1065"/>
                </a:lnTo>
                <a:lnTo>
                  <a:pt x="900" y="1067"/>
                </a:lnTo>
                <a:lnTo>
                  <a:pt x="901" y="1067"/>
                </a:lnTo>
                <a:lnTo>
                  <a:pt x="905" y="1063"/>
                </a:lnTo>
                <a:lnTo>
                  <a:pt x="904" y="1061"/>
                </a:lnTo>
                <a:lnTo>
                  <a:pt x="903" y="1059"/>
                </a:lnTo>
                <a:lnTo>
                  <a:pt x="901" y="1059"/>
                </a:lnTo>
                <a:lnTo>
                  <a:pt x="903" y="1057"/>
                </a:lnTo>
                <a:lnTo>
                  <a:pt x="904" y="1057"/>
                </a:lnTo>
                <a:lnTo>
                  <a:pt x="907" y="1060"/>
                </a:lnTo>
                <a:lnTo>
                  <a:pt x="914" y="1053"/>
                </a:lnTo>
                <a:lnTo>
                  <a:pt x="912" y="1052"/>
                </a:lnTo>
                <a:lnTo>
                  <a:pt x="911" y="1049"/>
                </a:lnTo>
                <a:lnTo>
                  <a:pt x="910" y="1049"/>
                </a:lnTo>
                <a:lnTo>
                  <a:pt x="911" y="1048"/>
                </a:lnTo>
                <a:lnTo>
                  <a:pt x="911" y="1046"/>
                </a:lnTo>
                <a:lnTo>
                  <a:pt x="912" y="1048"/>
                </a:lnTo>
                <a:lnTo>
                  <a:pt x="915" y="1050"/>
                </a:lnTo>
                <a:lnTo>
                  <a:pt x="924" y="1040"/>
                </a:lnTo>
                <a:lnTo>
                  <a:pt x="929" y="1035"/>
                </a:lnTo>
                <a:lnTo>
                  <a:pt x="930" y="1033"/>
                </a:lnTo>
                <a:lnTo>
                  <a:pt x="934" y="1035"/>
                </a:lnTo>
                <a:lnTo>
                  <a:pt x="939" y="1038"/>
                </a:lnTo>
                <a:lnTo>
                  <a:pt x="945" y="1040"/>
                </a:lnTo>
                <a:lnTo>
                  <a:pt x="953" y="1041"/>
                </a:lnTo>
                <a:lnTo>
                  <a:pt x="954" y="1041"/>
                </a:lnTo>
                <a:lnTo>
                  <a:pt x="956" y="1041"/>
                </a:lnTo>
                <a:lnTo>
                  <a:pt x="961" y="1042"/>
                </a:lnTo>
                <a:lnTo>
                  <a:pt x="965" y="1041"/>
                </a:lnTo>
                <a:lnTo>
                  <a:pt x="969" y="1040"/>
                </a:lnTo>
                <a:lnTo>
                  <a:pt x="971" y="1040"/>
                </a:lnTo>
                <a:lnTo>
                  <a:pt x="979" y="1037"/>
                </a:lnTo>
                <a:lnTo>
                  <a:pt x="986" y="1034"/>
                </a:lnTo>
                <a:lnTo>
                  <a:pt x="994" y="1033"/>
                </a:lnTo>
                <a:lnTo>
                  <a:pt x="995" y="1031"/>
                </a:lnTo>
                <a:lnTo>
                  <a:pt x="997" y="1031"/>
                </a:lnTo>
                <a:lnTo>
                  <a:pt x="998" y="1031"/>
                </a:lnTo>
                <a:lnTo>
                  <a:pt x="999" y="1033"/>
                </a:lnTo>
                <a:lnTo>
                  <a:pt x="1002" y="1033"/>
                </a:lnTo>
                <a:lnTo>
                  <a:pt x="1005" y="1034"/>
                </a:lnTo>
                <a:lnTo>
                  <a:pt x="1006" y="1034"/>
                </a:lnTo>
                <a:lnTo>
                  <a:pt x="1009" y="1034"/>
                </a:lnTo>
                <a:lnTo>
                  <a:pt x="1011" y="1035"/>
                </a:lnTo>
                <a:lnTo>
                  <a:pt x="1013" y="1037"/>
                </a:lnTo>
                <a:lnTo>
                  <a:pt x="1014" y="1038"/>
                </a:lnTo>
                <a:lnTo>
                  <a:pt x="1016" y="1040"/>
                </a:lnTo>
                <a:lnTo>
                  <a:pt x="1016" y="1041"/>
                </a:lnTo>
                <a:lnTo>
                  <a:pt x="1016" y="1048"/>
                </a:lnTo>
                <a:lnTo>
                  <a:pt x="1017" y="1050"/>
                </a:lnTo>
                <a:lnTo>
                  <a:pt x="1017" y="1052"/>
                </a:lnTo>
                <a:lnTo>
                  <a:pt x="1018" y="1053"/>
                </a:lnTo>
                <a:lnTo>
                  <a:pt x="1024" y="1060"/>
                </a:lnTo>
                <a:lnTo>
                  <a:pt x="1031" y="1068"/>
                </a:lnTo>
                <a:lnTo>
                  <a:pt x="1033" y="1072"/>
                </a:lnTo>
                <a:lnTo>
                  <a:pt x="1040" y="1080"/>
                </a:lnTo>
                <a:lnTo>
                  <a:pt x="1047" y="1087"/>
                </a:lnTo>
                <a:lnTo>
                  <a:pt x="1052" y="1091"/>
                </a:lnTo>
                <a:lnTo>
                  <a:pt x="1056" y="1095"/>
                </a:lnTo>
                <a:lnTo>
                  <a:pt x="1059" y="1098"/>
                </a:lnTo>
                <a:lnTo>
                  <a:pt x="1060" y="1099"/>
                </a:lnTo>
                <a:lnTo>
                  <a:pt x="1065" y="1101"/>
                </a:lnTo>
                <a:lnTo>
                  <a:pt x="1067" y="1102"/>
                </a:lnTo>
                <a:lnTo>
                  <a:pt x="1071" y="1105"/>
                </a:lnTo>
                <a:lnTo>
                  <a:pt x="1077" y="1108"/>
                </a:lnTo>
                <a:lnTo>
                  <a:pt x="1081" y="1110"/>
                </a:lnTo>
                <a:lnTo>
                  <a:pt x="1090" y="1116"/>
                </a:lnTo>
                <a:lnTo>
                  <a:pt x="1094" y="1120"/>
                </a:lnTo>
                <a:lnTo>
                  <a:pt x="1103" y="1124"/>
                </a:lnTo>
                <a:lnTo>
                  <a:pt x="1104" y="1125"/>
                </a:lnTo>
                <a:lnTo>
                  <a:pt x="1107" y="1127"/>
                </a:lnTo>
                <a:lnTo>
                  <a:pt x="1109" y="1129"/>
                </a:lnTo>
                <a:lnTo>
                  <a:pt x="1113" y="1131"/>
                </a:lnTo>
                <a:lnTo>
                  <a:pt x="1115" y="1132"/>
                </a:lnTo>
                <a:lnTo>
                  <a:pt x="1116" y="1132"/>
                </a:lnTo>
                <a:lnTo>
                  <a:pt x="1120" y="1135"/>
                </a:lnTo>
                <a:lnTo>
                  <a:pt x="1124" y="1139"/>
                </a:lnTo>
                <a:lnTo>
                  <a:pt x="1131" y="1144"/>
                </a:lnTo>
                <a:lnTo>
                  <a:pt x="1131" y="1146"/>
                </a:lnTo>
                <a:lnTo>
                  <a:pt x="1132" y="1147"/>
                </a:lnTo>
                <a:lnTo>
                  <a:pt x="1138" y="1152"/>
                </a:lnTo>
                <a:lnTo>
                  <a:pt x="1138" y="1154"/>
                </a:lnTo>
                <a:lnTo>
                  <a:pt x="1139" y="1155"/>
                </a:lnTo>
                <a:lnTo>
                  <a:pt x="1141" y="1155"/>
                </a:lnTo>
                <a:lnTo>
                  <a:pt x="1141" y="1157"/>
                </a:lnTo>
                <a:lnTo>
                  <a:pt x="1142" y="1158"/>
                </a:lnTo>
                <a:lnTo>
                  <a:pt x="1143" y="1159"/>
                </a:lnTo>
                <a:lnTo>
                  <a:pt x="1146" y="1162"/>
                </a:lnTo>
                <a:lnTo>
                  <a:pt x="1147" y="1165"/>
                </a:lnTo>
                <a:lnTo>
                  <a:pt x="1149" y="1165"/>
                </a:lnTo>
                <a:lnTo>
                  <a:pt x="1150" y="1166"/>
                </a:lnTo>
                <a:lnTo>
                  <a:pt x="1154" y="1172"/>
                </a:lnTo>
                <a:lnTo>
                  <a:pt x="1157" y="1176"/>
                </a:lnTo>
                <a:lnTo>
                  <a:pt x="1143" y="1188"/>
                </a:lnTo>
                <a:lnTo>
                  <a:pt x="1141" y="1192"/>
                </a:lnTo>
                <a:lnTo>
                  <a:pt x="1138" y="1193"/>
                </a:lnTo>
                <a:lnTo>
                  <a:pt x="1135" y="1196"/>
                </a:lnTo>
                <a:lnTo>
                  <a:pt x="1128" y="1201"/>
                </a:lnTo>
                <a:lnTo>
                  <a:pt x="1126" y="1204"/>
                </a:lnTo>
                <a:lnTo>
                  <a:pt x="1123" y="1208"/>
                </a:lnTo>
                <a:lnTo>
                  <a:pt x="1120" y="1210"/>
                </a:lnTo>
                <a:lnTo>
                  <a:pt x="1119" y="1212"/>
                </a:lnTo>
                <a:lnTo>
                  <a:pt x="1118" y="1212"/>
                </a:lnTo>
                <a:lnTo>
                  <a:pt x="1116" y="1214"/>
                </a:lnTo>
                <a:lnTo>
                  <a:pt x="1116" y="1215"/>
                </a:lnTo>
                <a:lnTo>
                  <a:pt x="1115" y="1215"/>
                </a:lnTo>
                <a:lnTo>
                  <a:pt x="1113" y="1218"/>
                </a:lnTo>
                <a:lnTo>
                  <a:pt x="1115" y="1218"/>
                </a:lnTo>
                <a:lnTo>
                  <a:pt x="1116" y="1219"/>
                </a:lnTo>
                <a:lnTo>
                  <a:pt x="1115" y="1219"/>
                </a:lnTo>
                <a:lnTo>
                  <a:pt x="1115" y="1220"/>
                </a:lnTo>
                <a:lnTo>
                  <a:pt x="1115" y="1222"/>
                </a:lnTo>
                <a:lnTo>
                  <a:pt x="1113" y="1222"/>
                </a:lnTo>
                <a:lnTo>
                  <a:pt x="1116" y="1225"/>
                </a:lnTo>
                <a:lnTo>
                  <a:pt x="1118" y="1226"/>
                </a:lnTo>
                <a:lnTo>
                  <a:pt x="1119" y="1226"/>
                </a:lnTo>
                <a:lnTo>
                  <a:pt x="1119" y="1225"/>
                </a:lnTo>
                <a:lnTo>
                  <a:pt x="1120" y="1225"/>
                </a:lnTo>
                <a:lnTo>
                  <a:pt x="1122" y="1225"/>
                </a:lnTo>
                <a:lnTo>
                  <a:pt x="1122" y="1223"/>
                </a:lnTo>
                <a:lnTo>
                  <a:pt x="1123" y="1223"/>
                </a:lnTo>
                <a:lnTo>
                  <a:pt x="1123" y="1222"/>
                </a:lnTo>
                <a:lnTo>
                  <a:pt x="1124" y="1222"/>
                </a:lnTo>
                <a:lnTo>
                  <a:pt x="1124" y="1220"/>
                </a:lnTo>
                <a:lnTo>
                  <a:pt x="1126" y="1222"/>
                </a:lnTo>
                <a:lnTo>
                  <a:pt x="1124" y="1225"/>
                </a:lnTo>
                <a:lnTo>
                  <a:pt x="1122" y="1227"/>
                </a:lnTo>
                <a:lnTo>
                  <a:pt x="1120" y="1229"/>
                </a:lnTo>
                <a:lnTo>
                  <a:pt x="1119" y="1227"/>
                </a:lnTo>
                <a:lnTo>
                  <a:pt x="1118" y="1227"/>
                </a:lnTo>
                <a:lnTo>
                  <a:pt x="1118" y="1229"/>
                </a:lnTo>
                <a:lnTo>
                  <a:pt x="1119" y="1230"/>
                </a:lnTo>
                <a:lnTo>
                  <a:pt x="1116" y="1231"/>
                </a:lnTo>
                <a:lnTo>
                  <a:pt x="1115" y="1230"/>
                </a:lnTo>
                <a:lnTo>
                  <a:pt x="1113" y="1230"/>
                </a:lnTo>
                <a:lnTo>
                  <a:pt x="1113" y="1231"/>
                </a:lnTo>
                <a:lnTo>
                  <a:pt x="1115" y="1234"/>
                </a:lnTo>
                <a:lnTo>
                  <a:pt x="1116" y="1235"/>
                </a:lnTo>
                <a:lnTo>
                  <a:pt x="1120" y="1241"/>
                </a:lnTo>
                <a:lnTo>
                  <a:pt x="1120" y="1242"/>
                </a:lnTo>
                <a:lnTo>
                  <a:pt x="1127" y="1237"/>
                </a:lnTo>
                <a:lnTo>
                  <a:pt x="1131" y="1234"/>
                </a:lnTo>
                <a:lnTo>
                  <a:pt x="1135" y="1231"/>
                </a:lnTo>
                <a:lnTo>
                  <a:pt x="1137" y="1234"/>
                </a:lnTo>
                <a:lnTo>
                  <a:pt x="1139" y="1240"/>
                </a:lnTo>
                <a:lnTo>
                  <a:pt x="1142" y="1244"/>
                </a:lnTo>
                <a:lnTo>
                  <a:pt x="1145" y="1248"/>
                </a:lnTo>
                <a:lnTo>
                  <a:pt x="1146" y="1250"/>
                </a:lnTo>
                <a:lnTo>
                  <a:pt x="1149" y="1248"/>
                </a:lnTo>
                <a:lnTo>
                  <a:pt x="1157" y="1244"/>
                </a:lnTo>
                <a:lnTo>
                  <a:pt x="1158" y="1242"/>
                </a:lnTo>
                <a:lnTo>
                  <a:pt x="1160" y="1244"/>
                </a:lnTo>
                <a:lnTo>
                  <a:pt x="1161" y="1245"/>
                </a:lnTo>
                <a:lnTo>
                  <a:pt x="1162" y="1246"/>
                </a:lnTo>
                <a:lnTo>
                  <a:pt x="1164" y="1245"/>
                </a:lnTo>
                <a:lnTo>
                  <a:pt x="1165" y="1245"/>
                </a:lnTo>
                <a:lnTo>
                  <a:pt x="1165" y="1246"/>
                </a:lnTo>
                <a:lnTo>
                  <a:pt x="1166" y="1246"/>
                </a:lnTo>
                <a:lnTo>
                  <a:pt x="1168" y="1246"/>
                </a:lnTo>
                <a:lnTo>
                  <a:pt x="1168" y="1248"/>
                </a:lnTo>
                <a:lnTo>
                  <a:pt x="1169" y="1248"/>
                </a:lnTo>
                <a:lnTo>
                  <a:pt x="1171" y="1246"/>
                </a:lnTo>
                <a:lnTo>
                  <a:pt x="1172" y="1246"/>
                </a:lnTo>
                <a:lnTo>
                  <a:pt x="1172" y="1245"/>
                </a:lnTo>
                <a:lnTo>
                  <a:pt x="1173" y="1245"/>
                </a:lnTo>
                <a:lnTo>
                  <a:pt x="1175" y="1245"/>
                </a:lnTo>
                <a:lnTo>
                  <a:pt x="1175" y="1244"/>
                </a:lnTo>
                <a:lnTo>
                  <a:pt x="1176" y="1244"/>
                </a:lnTo>
                <a:lnTo>
                  <a:pt x="1176" y="1242"/>
                </a:lnTo>
                <a:lnTo>
                  <a:pt x="1177" y="1242"/>
                </a:lnTo>
                <a:lnTo>
                  <a:pt x="1177" y="1241"/>
                </a:lnTo>
                <a:lnTo>
                  <a:pt x="1177" y="1240"/>
                </a:lnTo>
                <a:lnTo>
                  <a:pt x="1179" y="1238"/>
                </a:lnTo>
                <a:lnTo>
                  <a:pt x="1179" y="1237"/>
                </a:lnTo>
                <a:lnTo>
                  <a:pt x="1179" y="1235"/>
                </a:lnTo>
                <a:lnTo>
                  <a:pt x="1179" y="1234"/>
                </a:lnTo>
                <a:lnTo>
                  <a:pt x="1180" y="1234"/>
                </a:lnTo>
                <a:lnTo>
                  <a:pt x="1180" y="1233"/>
                </a:lnTo>
                <a:lnTo>
                  <a:pt x="1179" y="1233"/>
                </a:lnTo>
                <a:lnTo>
                  <a:pt x="1179" y="1231"/>
                </a:lnTo>
                <a:lnTo>
                  <a:pt x="1179" y="1230"/>
                </a:lnTo>
                <a:lnTo>
                  <a:pt x="1180" y="1230"/>
                </a:lnTo>
                <a:lnTo>
                  <a:pt x="1181" y="1230"/>
                </a:lnTo>
                <a:lnTo>
                  <a:pt x="1183" y="1230"/>
                </a:lnTo>
                <a:lnTo>
                  <a:pt x="1183" y="1229"/>
                </a:lnTo>
                <a:lnTo>
                  <a:pt x="1183" y="1227"/>
                </a:lnTo>
                <a:lnTo>
                  <a:pt x="1183" y="1226"/>
                </a:lnTo>
                <a:lnTo>
                  <a:pt x="1183" y="1225"/>
                </a:lnTo>
                <a:lnTo>
                  <a:pt x="1183" y="1223"/>
                </a:lnTo>
                <a:lnTo>
                  <a:pt x="1183" y="1222"/>
                </a:lnTo>
                <a:lnTo>
                  <a:pt x="1181" y="1222"/>
                </a:lnTo>
                <a:lnTo>
                  <a:pt x="1180" y="1222"/>
                </a:lnTo>
                <a:lnTo>
                  <a:pt x="1179" y="1222"/>
                </a:lnTo>
                <a:lnTo>
                  <a:pt x="1179" y="1220"/>
                </a:lnTo>
                <a:lnTo>
                  <a:pt x="1177" y="1220"/>
                </a:lnTo>
                <a:lnTo>
                  <a:pt x="1176" y="1220"/>
                </a:lnTo>
                <a:lnTo>
                  <a:pt x="1175" y="1220"/>
                </a:lnTo>
                <a:lnTo>
                  <a:pt x="1173" y="1220"/>
                </a:lnTo>
                <a:lnTo>
                  <a:pt x="1172" y="1220"/>
                </a:lnTo>
                <a:lnTo>
                  <a:pt x="1172" y="1219"/>
                </a:lnTo>
                <a:lnTo>
                  <a:pt x="1171" y="1219"/>
                </a:lnTo>
                <a:lnTo>
                  <a:pt x="1169" y="1219"/>
                </a:lnTo>
                <a:lnTo>
                  <a:pt x="1168" y="1218"/>
                </a:lnTo>
                <a:lnTo>
                  <a:pt x="1166" y="1218"/>
                </a:lnTo>
                <a:lnTo>
                  <a:pt x="1166" y="1216"/>
                </a:lnTo>
                <a:lnTo>
                  <a:pt x="1166" y="1215"/>
                </a:lnTo>
                <a:lnTo>
                  <a:pt x="1166" y="1214"/>
                </a:lnTo>
                <a:lnTo>
                  <a:pt x="1168" y="1214"/>
                </a:lnTo>
                <a:lnTo>
                  <a:pt x="1169" y="1214"/>
                </a:lnTo>
                <a:lnTo>
                  <a:pt x="1169" y="1215"/>
                </a:lnTo>
                <a:lnTo>
                  <a:pt x="1171" y="1215"/>
                </a:lnTo>
                <a:lnTo>
                  <a:pt x="1172" y="1215"/>
                </a:lnTo>
                <a:lnTo>
                  <a:pt x="1173" y="1216"/>
                </a:lnTo>
                <a:lnTo>
                  <a:pt x="1175" y="1216"/>
                </a:lnTo>
                <a:lnTo>
                  <a:pt x="1176" y="1216"/>
                </a:lnTo>
                <a:lnTo>
                  <a:pt x="1177" y="1216"/>
                </a:lnTo>
                <a:lnTo>
                  <a:pt x="1177" y="1218"/>
                </a:lnTo>
                <a:lnTo>
                  <a:pt x="1179" y="1218"/>
                </a:lnTo>
                <a:lnTo>
                  <a:pt x="1180" y="1218"/>
                </a:lnTo>
                <a:lnTo>
                  <a:pt x="1181" y="1218"/>
                </a:lnTo>
                <a:lnTo>
                  <a:pt x="1181" y="1219"/>
                </a:lnTo>
                <a:lnTo>
                  <a:pt x="1183" y="1219"/>
                </a:lnTo>
                <a:lnTo>
                  <a:pt x="1184" y="1219"/>
                </a:lnTo>
                <a:lnTo>
                  <a:pt x="1184" y="1220"/>
                </a:lnTo>
                <a:lnTo>
                  <a:pt x="1185" y="1220"/>
                </a:lnTo>
                <a:lnTo>
                  <a:pt x="1187" y="1220"/>
                </a:lnTo>
                <a:lnTo>
                  <a:pt x="1188" y="1220"/>
                </a:lnTo>
                <a:lnTo>
                  <a:pt x="1190" y="1220"/>
                </a:lnTo>
                <a:lnTo>
                  <a:pt x="1190" y="1220"/>
                </a:lnTo>
                <a:lnTo>
                  <a:pt x="1190" y="1222"/>
                </a:lnTo>
                <a:lnTo>
                  <a:pt x="1191" y="1222"/>
                </a:lnTo>
                <a:lnTo>
                  <a:pt x="1192" y="1222"/>
                </a:lnTo>
                <a:lnTo>
                  <a:pt x="1194" y="1222"/>
                </a:lnTo>
                <a:lnTo>
                  <a:pt x="1195" y="1222"/>
                </a:lnTo>
                <a:lnTo>
                  <a:pt x="1196" y="1222"/>
                </a:lnTo>
                <a:lnTo>
                  <a:pt x="1196" y="1220"/>
                </a:lnTo>
                <a:lnTo>
                  <a:pt x="1198" y="1220"/>
                </a:lnTo>
                <a:lnTo>
                  <a:pt x="1199" y="1220"/>
                </a:lnTo>
                <a:lnTo>
                  <a:pt x="1199" y="1222"/>
                </a:lnTo>
                <a:lnTo>
                  <a:pt x="1203" y="1222"/>
                </a:lnTo>
                <a:lnTo>
                  <a:pt x="1203" y="1220"/>
                </a:lnTo>
                <a:lnTo>
                  <a:pt x="1205" y="1220"/>
                </a:lnTo>
                <a:lnTo>
                  <a:pt x="1206" y="1220"/>
                </a:lnTo>
                <a:lnTo>
                  <a:pt x="1207" y="1220"/>
                </a:lnTo>
                <a:lnTo>
                  <a:pt x="1209" y="1220"/>
                </a:lnTo>
                <a:lnTo>
                  <a:pt x="1210" y="1220"/>
                </a:lnTo>
                <a:lnTo>
                  <a:pt x="1211" y="1220"/>
                </a:lnTo>
                <a:lnTo>
                  <a:pt x="1213" y="1222"/>
                </a:lnTo>
                <a:lnTo>
                  <a:pt x="1214" y="1222"/>
                </a:lnTo>
                <a:lnTo>
                  <a:pt x="1215" y="1220"/>
                </a:lnTo>
                <a:lnTo>
                  <a:pt x="1215" y="1192"/>
                </a:lnTo>
                <a:lnTo>
                  <a:pt x="1234" y="1178"/>
                </a:lnTo>
                <a:lnTo>
                  <a:pt x="1237" y="1210"/>
                </a:lnTo>
                <a:lnTo>
                  <a:pt x="1239" y="1210"/>
                </a:lnTo>
                <a:lnTo>
                  <a:pt x="1239" y="1211"/>
                </a:lnTo>
                <a:lnTo>
                  <a:pt x="1240" y="1212"/>
                </a:lnTo>
                <a:lnTo>
                  <a:pt x="1241" y="1214"/>
                </a:lnTo>
                <a:lnTo>
                  <a:pt x="1243" y="1214"/>
                </a:lnTo>
                <a:lnTo>
                  <a:pt x="1243" y="1215"/>
                </a:lnTo>
                <a:lnTo>
                  <a:pt x="1244" y="1215"/>
                </a:lnTo>
                <a:lnTo>
                  <a:pt x="1244" y="1216"/>
                </a:lnTo>
                <a:lnTo>
                  <a:pt x="1245" y="1216"/>
                </a:lnTo>
                <a:lnTo>
                  <a:pt x="1247" y="1216"/>
                </a:lnTo>
                <a:lnTo>
                  <a:pt x="1247" y="1218"/>
                </a:lnTo>
                <a:lnTo>
                  <a:pt x="1248" y="1218"/>
                </a:lnTo>
                <a:lnTo>
                  <a:pt x="1248" y="1219"/>
                </a:lnTo>
                <a:lnTo>
                  <a:pt x="1249" y="1219"/>
                </a:lnTo>
                <a:lnTo>
                  <a:pt x="1251" y="1219"/>
                </a:lnTo>
                <a:lnTo>
                  <a:pt x="1252" y="1219"/>
                </a:lnTo>
                <a:lnTo>
                  <a:pt x="1253" y="1219"/>
                </a:lnTo>
                <a:lnTo>
                  <a:pt x="1252" y="1218"/>
                </a:lnTo>
                <a:lnTo>
                  <a:pt x="1253" y="1218"/>
                </a:lnTo>
                <a:lnTo>
                  <a:pt x="1255" y="1219"/>
                </a:lnTo>
                <a:lnTo>
                  <a:pt x="1255" y="1218"/>
                </a:lnTo>
                <a:lnTo>
                  <a:pt x="1255" y="1218"/>
                </a:lnTo>
                <a:lnTo>
                  <a:pt x="1256" y="1218"/>
                </a:lnTo>
                <a:lnTo>
                  <a:pt x="1258" y="1218"/>
                </a:lnTo>
                <a:lnTo>
                  <a:pt x="1259" y="1216"/>
                </a:lnTo>
                <a:lnTo>
                  <a:pt x="1258" y="1215"/>
                </a:lnTo>
                <a:lnTo>
                  <a:pt x="1258" y="1212"/>
                </a:lnTo>
                <a:lnTo>
                  <a:pt x="1256" y="1212"/>
                </a:lnTo>
                <a:lnTo>
                  <a:pt x="1255" y="1210"/>
                </a:lnTo>
                <a:lnTo>
                  <a:pt x="1255" y="1207"/>
                </a:lnTo>
                <a:lnTo>
                  <a:pt x="1255" y="1206"/>
                </a:lnTo>
                <a:lnTo>
                  <a:pt x="1255" y="1204"/>
                </a:lnTo>
                <a:lnTo>
                  <a:pt x="1248" y="1193"/>
                </a:lnTo>
                <a:lnTo>
                  <a:pt x="1234" y="1165"/>
                </a:lnTo>
                <a:lnTo>
                  <a:pt x="1268" y="1142"/>
                </a:lnTo>
                <a:lnTo>
                  <a:pt x="1304" y="1132"/>
                </a:lnTo>
                <a:lnTo>
                  <a:pt x="1313" y="1131"/>
                </a:lnTo>
                <a:lnTo>
                  <a:pt x="1334" y="1124"/>
                </a:lnTo>
                <a:lnTo>
                  <a:pt x="1339" y="1123"/>
                </a:lnTo>
                <a:lnTo>
                  <a:pt x="1343" y="1121"/>
                </a:lnTo>
                <a:lnTo>
                  <a:pt x="1347" y="1121"/>
                </a:lnTo>
                <a:lnTo>
                  <a:pt x="1353" y="1121"/>
                </a:lnTo>
                <a:lnTo>
                  <a:pt x="1355" y="1120"/>
                </a:lnTo>
                <a:lnTo>
                  <a:pt x="1362" y="1120"/>
                </a:lnTo>
                <a:lnTo>
                  <a:pt x="1372" y="1121"/>
                </a:lnTo>
                <a:lnTo>
                  <a:pt x="1387" y="1124"/>
                </a:lnTo>
                <a:lnTo>
                  <a:pt x="1466" y="1143"/>
                </a:lnTo>
                <a:lnTo>
                  <a:pt x="1466" y="1144"/>
                </a:lnTo>
                <a:lnTo>
                  <a:pt x="1472" y="1139"/>
                </a:lnTo>
                <a:lnTo>
                  <a:pt x="1478" y="1133"/>
                </a:lnTo>
                <a:lnTo>
                  <a:pt x="1479" y="1132"/>
                </a:lnTo>
                <a:lnTo>
                  <a:pt x="1479" y="1132"/>
                </a:lnTo>
                <a:lnTo>
                  <a:pt x="1479" y="1131"/>
                </a:lnTo>
                <a:lnTo>
                  <a:pt x="1479" y="1129"/>
                </a:lnTo>
                <a:lnTo>
                  <a:pt x="1479" y="1128"/>
                </a:lnTo>
                <a:lnTo>
                  <a:pt x="1481" y="1128"/>
                </a:lnTo>
                <a:lnTo>
                  <a:pt x="1481" y="1127"/>
                </a:lnTo>
                <a:lnTo>
                  <a:pt x="1482" y="1127"/>
                </a:lnTo>
                <a:lnTo>
                  <a:pt x="1483" y="1127"/>
                </a:lnTo>
                <a:lnTo>
                  <a:pt x="1485" y="1127"/>
                </a:lnTo>
                <a:lnTo>
                  <a:pt x="1485" y="1125"/>
                </a:lnTo>
                <a:lnTo>
                  <a:pt x="1485" y="1125"/>
                </a:lnTo>
                <a:lnTo>
                  <a:pt x="1486" y="1125"/>
                </a:lnTo>
                <a:lnTo>
                  <a:pt x="1487" y="1125"/>
                </a:lnTo>
                <a:lnTo>
                  <a:pt x="1489" y="1125"/>
                </a:lnTo>
                <a:lnTo>
                  <a:pt x="1490" y="1125"/>
                </a:lnTo>
                <a:lnTo>
                  <a:pt x="1491" y="1124"/>
                </a:lnTo>
                <a:lnTo>
                  <a:pt x="1493" y="1124"/>
                </a:lnTo>
                <a:lnTo>
                  <a:pt x="1494" y="1124"/>
                </a:lnTo>
                <a:lnTo>
                  <a:pt x="1494" y="1123"/>
                </a:lnTo>
                <a:lnTo>
                  <a:pt x="1495" y="1123"/>
                </a:lnTo>
                <a:lnTo>
                  <a:pt x="1497" y="1121"/>
                </a:lnTo>
                <a:lnTo>
                  <a:pt x="1498" y="1121"/>
                </a:lnTo>
                <a:lnTo>
                  <a:pt x="1498" y="1120"/>
                </a:lnTo>
                <a:lnTo>
                  <a:pt x="1500" y="1120"/>
                </a:lnTo>
                <a:lnTo>
                  <a:pt x="1501" y="1120"/>
                </a:lnTo>
                <a:lnTo>
                  <a:pt x="1502" y="1120"/>
                </a:lnTo>
                <a:lnTo>
                  <a:pt x="1504" y="1120"/>
                </a:lnTo>
                <a:lnTo>
                  <a:pt x="1505" y="1120"/>
                </a:lnTo>
                <a:lnTo>
                  <a:pt x="1505" y="1118"/>
                </a:lnTo>
                <a:lnTo>
                  <a:pt x="1506" y="1118"/>
                </a:lnTo>
                <a:lnTo>
                  <a:pt x="1508" y="1118"/>
                </a:lnTo>
                <a:lnTo>
                  <a:pt x="1509" y="1118"/>
                </a:lnTo>
                <a:lnTo>
                  <a:pt x="1510" y="1118"/>
                </a:lnTo>
                <a:lnTo>
                  <a:pt x="1512" y="1118"/>
                </a:lnTo>
                <a:lnTo>
                  <a:pt x="1513" y="1118"/>
                </a:lnTo>
                <a:lnTo>
                  <a:pt x="1514" y="1118"/>
                </a:lnTo>
                <a:lnTo>
                  <a:pt x="1516" y="1118"/>
                </a:lnTo>
                <a:lnTo>
                  <a:pt x="1517" y="1118"/>
                </a:lnTo>
                <a:lnTo>
                  <a:pt x="1517" y="1118"/>
                </a:lnTo>
                <a:lnTo>
                  <a:pt x="1519" y="1120"/>
                </a:lnTo>
                <a:lnTo>
                  <a:pt x="1520" y="1120"/>
                </a:lnTo>
                <a:lnTo>
                  <a:pt x="1521" y="1120"/>
                </a:lnTo>
                <a:lnTo>
                  <a:pt x="1523" y="1120"/>
                </a:lnTo>
                <a:lnTo>
                  <a:pt x="1524" y="1120"/>
                </a:lnTo>
                <a:lnTo>
                  <a:pt x="1525" y="1120"/>
                </a:lnTo>
                <a:lnTo>
                  <a:pt x="1525" y="1121"/>
                </a:lnTo>
                <a:lnTo>
                  <a:pt x="1527" y="1121"/>
                </a:lnTo>
                <a:lnTo>
                  <a:pt x="1528" y="1121"/>
                </a:lnTo>
                <a:lnTo>
                  <a:pt x="1529" y="1121"/>
                </a:lnTo>
                <a:lnTo>
                  <a:pt x="1529" y="1120"/>
                </a:lnTo>
                <a:lnTo>
                  <a:pt x="1531" y="1120"/>
                </a:lnTo>
                <a:lnTo>
                  <a:pt x="1532" y="1120"/>
                </a:lnTo>
                <a:lnTo>
                  <a:pt x="1534" y="1114"/>
                </a:lnTo>
                <a:lnTo>
                  <a:pt x="1535" y="1114"/>
                </a:lnTo>
                <a:lnTo>
                  <a:pt x="1538" y="1112"/>
                </a:lnTo>
                <a:lnTo>
                  <a:pt x="1540" y="1116"/>
                </a:lnTo>
                <a:lnTo>
                  <a:pt x="1542" y="1117"/>
                </a:lnTo>
                <a:lnTo>
                  <a:pt x="1546" y="1117"/>
                </a:lnTo>
                <a:lnTo>
                  <a:pt x="1547" y="1117"/>
                </a:lnTo>
                <a:lnTo>
                  <a:pt x="1550" y="1118"/>
                </a:lnTo>
                <a:lnTo>
                  <a:pt x="1550" y="1118"/>
                </a:lnTo>
                <a:lnTo>
                  <a:pt x="1550" y="1120"/>
                </a:lnTo>
                <a:lnTo>
                  <a:pt x="1551" y="1121"/>
                </a:lnTo>
                <a:lnTo>
                  <a:pt x="1553" y="1121"/>
                </a:lnTo>
                <a:lnTo>
                  <a:pt x="1554" y="1123"/>
                </a:lnTo>
                <a:lnTo>
                  <a:pt x="1557" y="1124"/>
                </a:lnTo>
                <a:lnTo>
                  <a:pt x="1558" y="1125"/>
                </a:lnTo>
                <a:lnTo>
                  <a:pt x="1561" y="1127"/>
                </a:lnTo>
                <a:lnTo>
                  <a:pt x="1562" y="1128"/>
                </a:lnTo>
                <a:lnTo>
                  <a:pt x="1565" y="1129"/>
                </a:lnTo>
                <a:lnTo>
                  <a:pt x="1569" y="1132"/>
                </a:lnTo>
                <a:lnTo>
                  <a:pt x="1569" y="1132"/>
                </a:lnTo>
                <a:lnTo>
                  <a:pt x="1570" y="1132"/>
                </a:lnTo>
                <a:lnTo>
                  <a:pt x="1572" y="1132"/>
                </a:lnTo>
                <a:lnTo>
                  <a:pt x="1572" y="1133"/>
                </a:lnTo>
                <a:lnTo>
                  <a:pt x="1573" y="1133"/>
                </a:lnTo>
                <a:lnTo>
                  <a:pt x="1574" y="1133"/>
                </a:lnTo>
                <a:lnTo>
                  <a:pt x="1574" y="1135"/>
                </a:lnTo>
                <a:lnTo>
                  <a:pt x="1576" y="1135"/>
                </a:lnTo>
                <a:lnTo>
                  <a:pt x="1576" y="1136"/>
                </a:lnTo>
                <a:lnTo>
                  <a:pt x="1577" y="1136"/>
                </a:lnTo>
                <a:lnTo>
                  <a:pt x="1578" y="1136"/>
                </a:lnTo>
                <a:lnTo>
                  <a:pt x="1578" y="1138"/>
                </a:lnTo>
                <a:lnTo>
                  <a:pt x="1580" y="1138"/>
                </a:lnTo>
                <a:lnTo>
                  <a:pt x="1580" y="1139"/>
                </a:lnTo>
                <a:lnTo>
                  <a:pt x="1581" y="1139"/>
                </a:lnTo>
                <a:lnTo>
                  <a:pt x="1582" y="1139"/>
                </a:lnTo>
                <a:lnTo>
                  <a:pt x="1582" y="1140"/>
                </a:lnTo>
                <a:lnTo>
                  <a:pt x="1582" y="1140"/>
                </a:lnTo>
                <a:lnTo>
                  <a:pt x="1582" y="1142"/>
                </a:lnTo>
                <a:lnTo>
                  <a:pt x="1584" y="1142"/>
                </a:lnTo>
                <a:lnTo>
                  <a:pt x="1584" y="1143"/>
                </a:lnTo>
                <a:lnTo>
                  <a:pt x="1585" y="1143"/>
                </a:lnTo>
                <a:lnTo>
                  <a:pt x="1585" y="1144"/>
                </a:lnTo>
                <a:lnTo>
                  <a:pt x="1587" y="1144"/>
                </a:lnTo>
                <a:lnTo>
                  <a:pt x="1587" y="1146"/>
                </a:lnTo>
                <a:lnTo>
                  <a:pt x="1588" y="1146"/>
                </a:lnTo>
                <a:lnTo>
                  <a:pt x="1589" y="1144"/>
                </a:lnTo>
                <a:lnTo>
                  <a:pt x="1592" y="1144"/>
                </a:lnTo>
                <a:lnTo>
                  <a:pt x="1593" y="1147"/>
                </a:lnTo>
                <a:lnTo>
                  <a:pt x="1600" y="1144"/>
                </a:lnTo>
                <a:lnTo>
                  <a:pt x="1603" y="1146"/>
                </a:lnTo>
                <a:lnTo>
                  <a:pt x="1603" y="1147"/>
                </a:lnTo>
                <a:lnTo>
                  <a:pt x="1599" y="1148"/>
                </a:lnTo>
                <a:lnTo>
                  <a:pt x="1599" y="1150"/>
                </a:lnTo>
                <a:lnTo>
                  <a:pt x="1597" y="1151"/>
                </a:lnTo>
                <a:lnTo>
                  <a:pt x="1597" y="1154"/>
                </a:lnTo>
                <a:lnTo>
                  <a:pt x="1599" y="1154"/>
                </a:lnTo>
                <a:lnTo>
                  <a:pt x="1599" y="1155"/>
                </a:lnTo>
                <a:lnTo>
                  <a:pt x="1601" y="1154"/>
                </a:lnTo>
                <a:lnTo>
                  <a:pt x="1603" y="1152"/>
                </a:lnTo>
                <a:lnTo>
                  <a:pt x="1604" y="1152"/>
                </a:lnTo>
                <a:lnTo>
                  <a:pt x="1606" y="1151"/>
                </a:lnTo>
                <a:lnTo>
                  <a:pt x="1607" y="1151"/>
                </a:lnTo>
                <a:lnTo>
                  <a:pt x="1607" y="1150"/>
                </a:lnTo>
                <a:lnTo>
                  <a:pt x="1608" y="1150"/>
                </a:lnTo>
                <a:lnTo>
                  <a:pt x="1608" y="1148"/>
                </a:lnTo>
                <a:lnTo>
                  <a:pt x="1610" y="1148"/>
                </a:lnTo>
                <a:lnTo>
                  <a:pt x="1611" y="1147"/>
                </a:lnTo>
                <a:lnTo>
                  <a:pt x="1612" y="1147"/>
                </a:lnTo>
                <a:lnTo>
                  <a:pt x="1615" y="1146"/>
                </a:lnTo>
                <a:lnTo>
                  <a:pt x="1615" y="1144"/>
                </a:lnTo>
                <a:lnTo>
                  <a:pt x="1616" y="1143"/>
                </a:lnTo>
                <a:lnTo>
                  <a:pt x="1619" y="1142"/>
                </a:lnTo>
                <a:lnTo>
                  <a:pt x="1625" y="1139"/>
                </a:lnTo>
                <a:lnTo>
                  <a:pt x="1627" y="1138"/>
                </a:lnTo>
                <a:lnTo>
                  <a:pt x="1629" y="1136"/>
                </a:lnTo>
                <a:lnTo>
                  <a:pt x="1630" y="1135"/>
                </a:lnTo>
                <a:lnTo>
                  <a:pt x="1633" y="1133"/>
                </a:lnTo>
                <a:lnTo>
                  <a:pt x="1634" y="1133"/>
                </a:lnTo>
                <a:lnTo>
                  <a:pt x="1642" y="1132"/>
                </a:lnTo>
                <a:lnTo>
                  <a:pt x="1645" y="1132"/>
                </a:lnTo>
                <a:lnTo>
                  <a:pt x="1653" y="1129"/>
                </a:lnTo>
                <a:lnTo>
                  <a:pt x="1655" y="1128"/>
                </a:lnTo>
                <a:lnTo>
                  <a:pt x="1657" y="1128"/>
                </a:lnTo>
                <a:lnTo>
                  <a:pt x="1659" y="1127"/>
                </a:lnTo>
                <a:lnTo>
                  <a:pt x="1660" y="1127"/>
                </a:lnTo>
                <a:lnTo>
                  <a:pt x="1660" y="1128"/>
                </a:lnTo>
                <a:lnTo>
                  <a:pt x="1661" y="1128"/>
                </a:lnTo>
                <a:lnTo>
                  <a:pt x="1661" y="1129"/>
                </a:lnTo>
                <a:lnTo>
                  <a:pt x="1663" y="1129"/>
                </a:lnTo>
                <a:lnTo>
                  <a:pt x="1663" y="1131"/>
                </a:lnTo>
                <a:lnTo>
                  <a:pt x="1664" y="1132"/>
                </a:lnTo>
                <a:lnTo>
                  <a:pt x="1665" y="1133"/>
                </a:lnTo>
                <a:lnTo>
                  <a:pt x="1667" y="1133"/>
                </a:lnTo>
                <a:lnTo>
                  <a:pt x="1667" y="1135"/>
                </a:lnTo>
                <a:lnTo>
                  <a:pt x="1668" y="1136"/>
                </a:lnTo>
                <a:lnTo>
                  <a:pt x="1669" y="1138"/>
                </a:lnTo>
                <a:lnTo>
                  <a:pt x="1675" y="1142"/>
                </a:lnTo>
                <a:lnTo>
                  <a:pt x="1676" y="1143"/>
                </a:lnTo>
                <a:lnTo>
                  <a:pt x="1678" y="1144"/>
                </a:lnTo>
                <a:lnTo>
                  <a:pt x="1679" y="1146"/>
                </a:lnTo>
                <a:lnTo>
                  <a:pt x="1680" y="1148"/>
                </a:lnTo>
                <a:lnTo>
                  <a:pt x="1680" y="1151"/>
                </a:lnTo>
                <a:lnTo>
                  <a:pt x="1680" y="1152"/>
                </a:lnTo>
                <a:lnTo>
                  <a:pt x="1680" y="1154"/>
                </a:lnTo>
                <a:lnTo>
                  <a:pt x="1682" y="1155"/>
                </a:lnTo>
                <a:lnTo>
                  <a:pt x="1682" y="1157"/>
                </a:lnTo>
                <a:lnTo>
                  <a:pt x="1682" y="1158"/>
                </a:lnTo>
                <a:lnTo>
                  <a:pt x="1682" y="1161"/>
                </a:lnTo>
                <a:lnTo>
                  <a:pt x="1682" y="1163"/>
                </a:lnTo>
                <a:lnTo>
                  <a:pt x="1683" y="1165"/>
                </a:lnTo>
                <a:lnTo>
                  <a:pt x="1683" y="1165"/>
                </a:lnTo>
                <a:lnTo>
                  <a:pt x="1683" y="1166"/>
                </a:lnTo>
                <a:lnTo>
                  <a:pt x="1684" y="1167"/>
                </a:lnTo>
                <a:lnTo>
                  <a:pt x="1687" y="1169"/>
                </a:lnTo>
                <a:lnTo>
                  <a:pt x="1689" y="1170"/>
                </a:lnTo>
                <a:lnTo>
                  <a:pt x="1690" y="1172"/>
                </a:lnTo>
                <a:lnTo>
                  <a:pt x="1691" y="1173"/>
                </a:lnTo>
                <a:lnTo>
                  <a:pt x="1693" y="1173"/>
                </a:lnTo>
                <a:lnTo>
                  <a:pt x="1694" y="1174"/>
                </a:lnTo>
                <a:lnTo>
                  <a:pt x="1695" y="1174"/>
                </a:lnTo>
                <a:lnTo>
                  <a:pt x="1697" y="1174"/>
                </a:lnTo>
                <a:lnTo>
                  <a:pt x="1698" y="1174"/>
                </a:lnTo>
                <a:lnTo>
                  <a:pt x="1699" y="1174"/>
                </a:lnTo>
                <a:lnTo>
                  <a:pt x="1702" y="1174"/>
                </a:lnTo>
                <a:lnTo>
                  <a:pt x="1703" y="1176"/>
                </a:lnTo>
                <a:lnTo>
                  <a:pt x="1705" y="1174"/>
                </a:lnTo>
                <a:lnTo>
                  <a:pt x="1706" y="1176"/>
                </a:lnTo>
                <a:lnTo>
                  <a:pt x="1708" y="1176"/>
                </a:lnTo>
                <a:lnTo>
                  <a:pt x="1709" y="1176"/>
                </a:lnTo>
                <a:lnTo>
                  <a:pt x="1713" y="1176"/>
                </a:lnTo>
                <a:lnTo>
                  <a:pt x="1716" y="1176"/>
                </a:lnTo>
                <a:lnTo>
                  <a:pt x="1722" y="1176"/>
                </a:lnTo>
                <a:lnTo>
                  <a:pt x="1731" y="1176"/>
                </a:lnTo>
                <a:lnTo>
                  <a:pt x="1750" y="1176"/>
                </a:lnTo>
                <a:lnTo>
                  <a:pt x="1751" y="1163"/>
                </a:lnTo>
                <a:lnTo>
                  <a:pt x="1750" y="1135"/>
                </a:lnTo>
                <a:lnTo>
                  <a:pt x="1752" y="1101"/>
                </a:lnTo>
                <a:lnTo>
                  <a:pt x="1761" y="1060"/>
                </a:lnTo>
                <a:lnTo>
                  <a:pt x="1759" y="1038"/>
                </a:lnTo>
                <a:lnTo>
                  <a:pt x="1752" y="1015"/>
                </a:lnTo>
                <a:lnTo>
                  <a:pt x="1733" y="993"/>
                </a:lnTo>
                <a:lnTo>
                  <a:pt x="1713" y="970"/>
                </a:lnTo>
                <a:lnTo>
                  <a:pt x="1712" y="969"/>
                </a:lnTo>
                <a:lnTo>
                  <a:pt x="1691" y="961"/>
                </a:lnTo>
                <a:lnTo>
                  <a:pt x="1645" y="948"/>
                </a:lnTo>
                <a:lnTo>
                  <a:pt x="1614" y="943"/>
                </a:lnTo>
                <a:lnTo>
                  <a:pt x="1582" y="931"/>
                </a:lnTo>
                <a:lnTo>
                  <a:pt x="1555" y="890"/>
                </a:lnTo>
                <a:lnTo>
                  <a:pt x="1535" y="821"/>
                </a:lnTo>
                <a:lnTo>
                  <a:pt x="1527" y="755"/>
                </a:lnTo>
                <a:lnTo>
                  <a:pt x="1540" y="687"/>
                </a:lnTo>
                <a:lnTo>
                  <a:pt x="1561" y="637"/>
                </a:lnTo>
                <a:lnTo>
                  <a:pt x="1599" y="581"/>
                </a:lnTo>
                <a:lnTo>
                  <a:pt x="1630" y="558"/>
                </a:lnTo>
                <a:lnTo>
                  <a:pt x="1610" y="524"/>
                </a:lnTo>
                <a:lnTo>
                  <a:pt x="1631" y="512"/>
                </a:lnTo>
                <a:lnTo>
                  <a:pt x="1633" y="510"/>
                </a:lnTo>
                <a:lnTo>
                  <a:pt x="1634" y="510"/>
                </a:lnTo>
                <a:lnTo>
                  <a:pt x="1635" y="510"/>
                </a:lnTo>
                <a:lnTo>
                  <a:pt x="1638" y="510"/>
                </a:lnTo>
                <a:lnTo>
                  <a:pt x="1642" y="508"/>
                </a:lnTo>
                <a:lnTo>
                  <a:pt x="1644" y="508"/>
                </a:lnTo>
                <a:lnTo>
                  <a:pt x="1646" y="506"/>
                </a:lnTo>
                <a:lnTo>
                  <a:pt x="1648" y="506"/>
                </a:lnTo>
                <a:lnTo>
                  <a:pt x="1648" y="506"/>
                </a:lnTo>
                <a:lnTo>
                  <a:pt x="1649" y="505"/>
                </a:lnTo>
                <a:lnTo>
                  <a:pt x="1650" y="505"/>
                </a:lnTo>
                <a:lnTo>
                  <a:pt x="1653" y="504"/>
                </a:lnTo>
                <a:lnTo>
                  <a:pt x="1655" y="504"/>
                </a:lnTo>
                <a:lnTo>
                  <a:pt x="1657" y="502"/>
                </a:lnTo>
                <a:lnTo>
                  <a:pt x="1659" y="502"/>
                </a:lnTo>
                <a:lnTo>
                  <a:pt x="1660" y="501"/>
                </a:lnTo>
                <a:lnTo>
                  <a:pt x="1661" y="501"/>
                </a:lnTo>
                <a:lnTo>
                  <a:pt x="1663" y="501"/>
                </a:lnTo>
                <a:lnTo>
                  <a:pt x="1665" y="500"/>
                </a:lnTo>
                <a:lnTo>
                  <a:pt x="1667" y="500"/>
                </a:lnTo>
                <a:lnTo>
                  <a:pt x="1669" y="498"/>
                </a:lnTo>
                <a:lnTo>
                  <a:pt x="1671" y="498"/>
                </a:lnTo>
                <a:lnTo>
                  <a:pt x="1674" y="497"/>
                </a:lnTo>
                <a:lnTo>
                  <a:pt x="1675" y="497"/>
                </a:lnTo>
                <a:lnTo>
                  <a:pt x="1676" y="497"/>
                </a:lnTo>
                <a:lnTo>
                  <a:pt x="1678" y="497"/>
                </a:lnTo>
                <a:lnTo>
                  <a:pt x="1679" y="497"/>
                </a:lnTo>
                <a:lnTo>
                  <a:pt x="1680" y="497"/>
                </a:lnTo>
                <a:lnTo>
                  <a:pt x="1680" y="497"/>
                </a:lnTo>
                <a:lnTo>
                  <a:pt x="1682" y="496"/>
                </a:lnTo>
                <a:lnTo>
                  <a:pt x="1684" y="496"/>
                </a:lnTo>
                <a:lnTo>
                  <a:pt x="1686" y="496"/>
                </a:lnTo>
                <a:lnTo>
                  <a:pt x="1687" y="496"/>
                </a:lnTo>
                <a:lnTo>
                  <a:pt x="1689" y="494"/>
                </a:lnTo>
                <a:lnTo>
                  <a:pt x="1690" y="494"/>
                </a:lnTo>
                <a:lnTo>
                  <a:pt x="1693" y="494"/>
                </a:lnTo>
                <a:lnTo>
                  <a:pt x="1694" y="494"/>
                </a:lnTo>
                <a:lnTo>
                  <a:pt x="1695" y="494"/>
                </a:lnTo>
                <a:lnTo>
                  <a:pt x="1697" y="493"/>
                </a:lnTo>
                <a:lnTo>
                  <a:pt x="1698" y="493"/>
                </a:lnTo>
                <a:lnTo>
                  <a:pt x="1699" y="493"/>
                </a:lnTo>
                <a:lnTo>
                  <a:pt x="1701" y="493"/>
                </a:lnTo>
                <a:lnTo>
                  <a:pt x="1702" y="493"/>
                </a:lnTo>
                <a:lnTo>
                  <a:pt x="1703" y="493"/>
                </a:lnTo>
                <a:lnTo>
                  <a:pt x="1706" y="493"/>
                </a:lnTo>
                <a:lnTo>
                  <a:pt x="1706" y="491"/>
                </a:lnTo>
                <a:lnTo>
                  <a:pt x="1708" y="491"/>
                </a:lnTo>
                <a:lnTo>
                  <a:pt x="1710" y="491"/>
                </a:lnTo>
                <a:lnTo>
                  <a:pt x="1712" y="490"/>
                </a:lnTo>
                <a:lnTo>
                  <a:pt x="1713" y="490"/>
                </a:lnTo>
                <a:lnTo>
                  <a:pt x="1714" y="489"/>
                </a:lnTo>
                <a:lnTo>
                  <a:pt x="1716" y="489"/>
                </a:lnTo>
                <a:lnTo>
                  <a:pt x="1717" y="489"/>
                </a:lnTo>
                <a:lnTo>
                  <a:pt x="1718" y="489"/>
                </a:lnTo>
                <a:lnTo>
                  <a:pt x="1721" y="487"/>
                </a:lnTo>
                <a:lnTo>
                  <a:pt x="1722" y="487"/>
                </a:lnTo>
                <a:lnTo>
                  <a:pt x="1724" y="487"/>
                </a:lnTo>
                <a:lnTo>
                  <a:pt x="1725" y="487"/>
                </a:lnTo>
                <a:lnTo>
                  <a:pt x="1727" y="487"/>
                </a:lnTo>
                <a:lnTo>
                  <a:pt x="1729" y="487"/>
                </a:lnTo>
                <a:lnTo>
                  <a:pt x="1731" y="487"/>
                </a:lnTo>
                <a:lnTo>
                  <a:pt x="1733" y="486"/>
                </a:lnTo>
                <a:lnTo>
                  <a:pt x="1735" y="486"/>
                </a:lnTo>
                <a:lnTo>
                  <a:pt x="1737" y="483"/>
                </a:lnTo>
                <a:lnTo>
                  <a:pt x="1739" y="482"/>
                </a:lnTo>
                <a:lnTo>
                  <a:pt x="1739" y="481"/>
                </a:lnTo>
                <a:lnTo>
                  <a:pt x="1740" y="481"/>
                </a:lnTo>
                <a:lnTo>
                  <a:pt x="1740" y="479"/>
                </a:lnTo>
                <a:lnTo>
                  <a:pt x="1742" y="478"/>
                </a:lnTo>
                <a:lnTo>
                  <a:pt x="1743" y="476"/>
                </a:lnTo>
                <a:lnTo>
                  <a:pt x="1743" y="475"/>
                </a:lnTo>
                <a:lnTo>
                  <a:pt x="1743" y="474"/>
                </a:lnTo>
                <a:lnTo>
                  <a:pt x="1743" y="472"/>
                </a:lnTo>
                <a:lnTo>
                  <a:pt x="1743" y="471"/>
                </a:lnTo>
                <a:lnTo>
                  <a:pt x="1743" y="470"/>
                </a:lnTo>
                <a:lnTo>
                  <a:pt x="1743" y="467"/>
                </a:lnTo>
                <a:lnTo>
                  <a:pt x="1743" y="466"/>
                </a:lnTo>
                <a:lnTo>
                  <a:pt x="1742" y="464"/>
                </a:lnTo>
                <a:lnTo>
                  <a:pt x="1742" y="463"/>
                </a:lnTo>
                <a:lnTo>
                  <a:pt x="1742" y="461"/>
                </a:lnTo>
                <a:lnTo>
                  <a:pt x="1742" y="460"/>
                </a:lnTo>
                <a:lnTo>
                  <a:pt x="1740" y="457"/>
                </a:lnTo>
                <a:lnTo>
                  <a:pt x="1740" y="456"/>
                </a:lnTo>
                <a:lnTo>
                  <a:pt x="1740" y="455"/>
                </a:lnTo>
                <a:lnTo>
                  <a:pt x="1739" y="453"/>
                </a:lnTo>
                <a:lnTo>
                  <a:pt x="1739" y="452"/>
                </a:lnTo>
                <a:lnTo>
                  <a:pt x="1737" y="449"/>
                </a:lnTo>
                <a:lnTo>
                  <a:pt x="1737" y="448"/>
                </a:lnTo>
                <a:lnTo>
                  <a:pt x="1736" y="447"/>
                </a:lnTo>
                <a:lnTo>
                  <a:pt x="1735" y="445"/>
                </a:lnTo>
                <a:lnTo>
                  <a:pt x="1733" y="444"/>
                </a:lnTo>
                <a:lnTo>
                  <a:pt x="1733" y="442"/>
                </a:lnTo>
                <a:lnTo>
                  <a:pt x="1732" y="442"/>
                </a:lnTo>
                <a:lnTo>
                  <a:pt x="1732" y="441"/>
                </a:lnTo>
                <a:lnTo>
                  <a:pt x="1732" y="440"/>
                </a:lnTo>
                <a:lnTo>
                  <a:pt x="1731" y="438"/>
                </a:lnTo>
                <a:lnTo>
                  <a:pt x="1731" y="437"/>
                </a:lnTo>
                <a:lnTo>
                  <a:pt x="1729" y="437"/>
                </a:lnTo>
                <a:lnTo>
                  <a:pt x="1729" y="436"/>
                </a:lnTo>
                <a:lnTo>
                  <a:pt x="1728" y="434"/>
                </a:lnTo>
                <a:lnTo>
                  <a:pt x="1727" y="433"/>
                </a:lnTo>
                <a:lnTo>
                  <a:pt x="1725" y="432"/>
                </a:lnTo>
                <a:lnTo>
                  <a:pt x="1725" y="430"/>
                </a:lnTo>
                <a:lnTo>
                  <a:pt x="1724" y="430"/>
                </a:lnTo>
                <a:lnTo>
                  <a:pt x="1724" y="429"/>
                </a:lnTo>
                <a:lnTo>
                  <a:pt x="1755" y="415"/>
                </a:lnTo>
                <a:lnTo>
                  <a:pt x="1784" y="415"/>
                </a:lnTo>
                <a:lnTo>
                  <a:pt x="1800" y="415"/>
                </a:lnTo>
                <a:lnTo>
                  <a:pt x="1807" y="415"/>
                </a:lnTo>
                <a:lnTo>
                  <a:pt x="1882" y="418"/>
                </a:lnTo>
                <a:lnTo>
                  <a:pt x="1884" y="418"/>
                </a:lnTo>
                <a:lnTo>
                  <a:pt x="1886" y="418"/>
                </a:lnTo>
                <a:lnTo>
                  <a:pt x="1887" y="418"/>
                </a:lnTo>
                <a:lnTo>
                  <a:pt x="1898" y="421"/>
                </a:lnTo>
                <a:lnTo>
                  <a:pt x="1902" y="444"/>
                </a:lnTo>
                <a:lnTo>
                  <a:pt x="1933" y="434"/>
                </a:lnTo>
                <a:lnTo>
                  <a:pt x="1939" y="433"/>
                </a:lnTo>
                <a:lnTo>
                  <a:pt x="1954" y="430"/>
                </a:lnTo>
                <a:lnTo>
                  <a:pt x="1956" y="430"/>
                </a:lnTo>
                <a:lnTo>
                  <a:pt x="1958" y="429"/>
                </a:lnTo>
                <a:lnTo>
                  <a:pt x="1959" y="429"/>
                </a:lnTo>
                <a:lnTo>
                  <a:pt x="1962" y="429"/>
                </a:lnTo>
                <a:lnTo>
                  <a:pt x="1967" y="427"/>
                </a:lnTo>
                <a:lnTo>
                  <a:pt x="1970" y="426"/>
                </a:lnTo>
                <a:lnTo>
                  <a:pt x="1973" y="425"/>
                </a:lnTo>
                <a:lnTo>
                  <a:pt x="1974" y="423"/>
                </a:lnTo>
                <a:lnTo>
                  <a:pt x="1975" y="423"/>
                </a:lnTo>
                <a:lnTo>
                  <a:pt x="1977" y="422"/>
                </a:lnTo>
                <a:lnTo>
                  <a:pt x="1981" y="421"/>
                </a:lnTo>
                <a:lnTo>
                  <a:pt x="1985" y="421"/>
                </a:lnTo>
                <a:lnTo>
                  <a:pt x="1990" y="419"/>
                </a:lnTo>
                <a:lnTo>
                  <a:pt x="1996" y="418"/>
                </a:lnTo>
                <a:lnTo>
                  <a:pt x="1998" y="417"/>
                </a:lnTo>
                <a:lnTo>
                  <a:pt x="2000" y="417"/>
                </a:lnTo>
                <a:lnTo>
                  <a:pt x="1993" y="406"/>
                </a:lnTo>
                <a:lnTo>
                  <a:pt x="1994" y="402"/>
                </a:lnTo>
                <a:lnTo>
                  <a:pt x="1994" y="400"/>
                </a:lnTo>
                <a:lnTo>
                  <a:pt x="1993" y="399"/>
                </a:lnTo>
                <a:lnTo>
                  <a:pt x="1994" y="399"/>
                </a:lnTo>
                <a:lnTo>
                  <a:pt x="1994" y="398"/>
                </a:lnTo>
                <a:lnTo>
                  <a:pt x="1996" y="398"/>
                </a:lnTo>
                <a:lnTo>
                  <a:pt x="1996" y="396"/>
                </a:lnTo>
                <a:lnTo>
                  <a:pt x="1996" y="395"/>
                </a:lnTo>
                <a:lnTo>
                  <a:pt x="1996" y="392"/>
                </a:lnTo>
                <a:lnTo>
                  <a:pt x="1996" y="391"/>
                </a:lnTo>
                <a:lnTo>
                  <a:pt x="1997" y="391"/>
                </a:lnTo>
                <a:lnTo>
                  <a:pt x="1998" y="389"/>
                </a:lnTo>
                <a:lnTo>
                  <a:pt x="1998" y="388"/>
                </a:lnTo>
                <a:lnTo>
                  <a:pt x="1998" y="387"/>
                </a:lnTo>
                <a:lnTo>
                  <a:pt x="2000" y="385"/>
                </a:lnTo>
                <a:lnTo>
                  <a:pt x="2000" y="384"/>
                </a:lnTo>
                <a:lnTo>
                  <a:pt x="2000" y="383"/>
                </a:lnTo>
                <a:lnTo>
                  <a:pt x="2000" y="381"/>
                </a:lnTo>
                <a:lnTo>
                  <a:pt x="1997" y="381"/>
                </a:lnTo>
                <a:lnTo>
                  <a:pt x="1998" y="380"/>
                </a:lnTo>
                <a:lnTo>
                  <a:pt x="2000" y="380"/>
                </a:lnTo>
                <a:lnTo>
                  <a:pt x="2000" y="380"/>
                </a:lnTo>
                <a:lnTo>
                  <a:pt x="2000" y="379"/>
                </a:lnTo>
                <a:lnTo>
                  <a:pt x="2000" y="377"/>
                </a:lnTo>
                <a:lnTo>
                  <a:pt x="2001" y="372"/>
                </a:lnTo>
                <a:lnTo>
                  <a:pt x="2001" y="369"/>
                </a:lnTo>
                <a:lnTo>
                  <a:pt x="2003" y="366"/>
                </a:lnTo>
                <a:lnTo>
                  <a:pt x="2003" y="364"/>
                </a:lnTo>
                <a:lnTo>
                  <a:pt x="2004" y="362"/>
                </a:lnTo>
                <a:lnTo>
                  <a:pt x="2003" y="361"/>
                </a:lnTo>
                <a:lnTo>
                  <a:pt x="2003" y="359"/>
                </a:lnTo>
                <a:lnTo>
                  <a:pt x="2001" y="358"/>
                </a:lnTo>
                <a:lnTo>
                  <a:pt x="2000" y="358"/>
                </a:lnTo>
                <a:lnTo>
                  <a:pt x="1998" y="355"/>
                </a:lnTo>
                <a:lnTo>
                  <a:pt x="1994" y="354"/>
                </a:lnTo>
                <a:lnTo>
                  <a:pt x="1990" y="351"/>
                </a:lnTo>
                <a:lnTo>
                  <a:pt x="1988" y="351"/>
                </a:lnTo>
                <a:lnTo>
                  <a:pt x="1985" y="351"/>
                </a:lnTo>
                <a:lnTo>
                  <a:pt x="1982" y="350"/>
                </a:lnTo>
                <a:lnTo>
                  <a:pt x="1978" y="347"/>
                </a:lnTo>
                <a:lnTo>
                  <a:pt x="1977" y="346"/>
                </a:lnTo>
                <a:lnTo>
                  <a:pt x="1975" y="346"/>
                </a:lnTo>
                <a:lnTo>
                  <a:pt x="1974" y="346"/>
                </a:lnTo>
                <a:lnTo>
                  <a:pt x="1969" y="346"/>
                </a:lnTo>
                <a:lnTo>
                  <a:pt x="1964" y="346"/>
                </a:lnTo>
                <a:lnTo>
                  <a:pt x="1960" y="346"/>
                </a:lnTo>
                <a:lnTo>
                  <a:pt x="1955" y="346"/>
                </a:lnTo>
                <a:lnTo>
                  <a:pt x="1951" y="346"/>
                </a:lnTo>
                <a:lnTo>
                  <a:pt x="1945" y="346"/>
                </a:lnTo>
                <a:lnTo>
                  <a:pt x="1941" y="346"/>
                </a:lnTo>
                <a:lnTo>
                  <a:pt x="1936" y="346"/>
                </a:lnTo>
                <a:lnTo>
                  <a:pt x="1933" y="346"/>
                </a:lnTo>
                <a:lnTo>
                  <a:pt x="1932" y="346"/>
                </a:lnTo>
                <a:lnTo>
                  <a:pt x="1930" y="346"/>
                </a:lnTo>
                <a:lnTo>
                  <a:pt x="1929" y="346"/>
                </a:lnTo>
                <a:lnTo>
                  <a:pt x="1929" y="346"/>
                </a:lnTo>
                <a:lnTo>
                  <a:pt x="1928" y="346"/>
                </a:lnTo>
                <a:lnTo>
                  <a:pt x="1928" y="347"/>
                </a:lnTo>
                <a:lnTo>
                  <a:pt x="1926" y="347"/>
                </a:lnTo>
                <a:lnTo>
                  <a:pt x="1925" y="347"/>
                </a:lnTo>
                <a:lnTo>
                  <a:pt x="1924" y="346"/>
                </a:lnTo>
                <a:lnTo>
                  <a:pt x="1924" y="346"/>
                </a:lnTo>
                <a:lnTo>
                  <a:pt x="1922" y="346"/>
                </a:lnTo>
                <a:lnTo>
                  <a:pt x="1922" y="346"/>
                </a:lnTo>
                <a:lnTo>
                  <a:pt x="1922" y="347"/>
                </a:lnTo>
                <a:lnTo>
                  <a:pt x="1922" y="349"/>
                </a:lnTo>
                <a:lnTo>
                  <a:pt x="1922" y="350"/>
                </a:lnTo>
                <a:lnTo>
                  <a:pt x="1921" y="350"/>
                </a:lnTo>
                <a:lnTo>
                  <a:pt x="1921" y="351"/>
                </a:lnTo>
                <a:lnTo>
                  <a:pt x="1920" y="351"/>
                </a:lnTo>
                <a:lnTo>
                  <a:pt x="1918" y="351"/>
                </a:lnTo>
                <a:lnTo>
                  <a:pt x="1918" y="350"/>
                </a:lnTo>
                <a:lnTo>
                  <a:pt x="1917" y="350"/>
                </a:lnTo>
                <a:lnTo>
                  <a:pt x="1917" y="349"/>
                </a:lnTo>
                <a:lnTo>
                  <a:pt x="1916" y="349"/>
                </a:lnTo>
                <a:lnTo>
                  <a:pt x="1914" y="350"/>
                </a:lnTo>
                <a:lnTo>
                  <a:pt x="1914" y="351"/>
                </a:lnTo>
                <a:lnTo>
                  <a:pt x="1914" y="355"/>
                </a:lnTo>
                <a:lnTo>
                  <a:pt x="1916" y="355"/>
                </a:lnTo>
                <a:lnTo>
                  <a:pt x="1916" y="357"/>
                </a:lnTo>
                <a:lnTo>
                  <a:pt x="1914" y="358"/>
                </a:lnTo>
                <a:lnTo>
                  <a:pt x="1914" y="359"/>
                </a:lnTo>
                <a:lnTo>
                  <a:pt x="1914" y="361"/>
                </a:lnTo>
                <a:lnTo>
                  <a:pt x="1914" y="362"/>
                </a:lnTo>
                <a:lnTo>
                  <a:pt x="1911" y="362"/>
                </a:lnTo>
                <a:lnTo>
                  <a:pt x="1910" y="362"/>
                </a:lnTo>
                <a:lnTo>
                  <a:pt x="1910" y="361"/>
                </a:lnTo>
                <a:lnTo>
                  <a:pt x="1910" y="358"/>
                </a:lnTo>
                <a:lnTo>
                  <a:pt x="1910" y="357"/>
                </a:lnTo>
                <a:lnTo>
                  <a:pt x="1909" y="357"/>
                </a:lnTo>
                <a:lnTo>
                  <a:pt x="1909" y="357"/>
                </a:lnTo>
                <a:lnTo>
                  <a:pt x="1907" y="358"/>
                </a:lnTo>
                <a:lnTo>
                  <a:pt x="1906" y="359"/>
                </a:lnTo>
                <a:lnTo>
                  <a:pt x="1906" y="361"/>
                </a:lnTo>
                <a:lnTo>
                  <a:pt x="1906" y="362"/>
                </a:lnTo>
                <a:lnTo>
                  <a:pt x="1907" y="362"/>
                </a:lnTo>
                <a:lnTo>
                  <a:pt x="1909" y="364"/>
                </a:lnTo>
                <a:lnTo>
                  <a:pt x="1909" y="365"/>
                </a:lnTo>
                <a:lnTo>
                  <a:pt x="1909" y="366"/>
                </a:lnTo>
                <a:lnTo>
                  <a:pt x="1907" y="368"/>
                </a:lnTo>
                <a:lnTo>
                  <a:pt x="1906" y="369"/>
                </a:lnTo>
                <a:lnTo>
                  <a:pt x="1905" y="369"/>
                </a:lnTo>
                <a:lnTo>
                  <a:pt x="1903" y="369"/>
                </a:lnTo>
                <a:lnTo>
                  <a:pt x="1901" y="369"/>
                </a:lnTo>
                <a:lnTo>
                  <a:pt x="1899" y="369"/>
                </a:lnTo>
                <a:lnTo>
                  <a:pt x="1895" y="369"/>
                </a:lnTo>
                <a:lnTo>
                  <a:pt x="1894" y="369"/>
                </a:lnTo>
                <a:lnTo>
                  <a:pt x="1894" y="368"/>
                </a:lnTo>
                <a:lnTo>
                  <a:pt x="1888" y="364"/>
                </a:lnTo>
                <a:lnTo>
                  <a:pt x="1888" y="361"/>
                </a:lnTo>
                <a:lnTo>
                  <a:pt x="1890" y="358"/>
                </a:lnTo>
                <a:lnTo>
                  <a:pt x="1891" y="353"/>
                </a:lnTo>
                <a:lnTo>
                  <a:pt x="1891" y="350"/>
                </a:lnTo>
                <a:lnTo>
                  <a:pt x="1891" y="347"/>
                </a:lnTo>
                <a:lnTo>
                  <a:pt x="1892" y="345"/>
                </a:lnTo>
                <a:lnTo>
                  <a:pt x="1892" y="342"/>
                </a:lnTo>
                <a:lnTo>
                  <a:pt x="1894" y="339"/>
                </a:lnTo>
                <a:lnTo>
                  <a:pt x="1895" y="335"/>
                </a:lnTo>
                <a:lnTo>
                  <a:pt x="1895" y="330"/>
                </a:lnTo>
                <a:lnTo>
                  <a:pt x="1897" y="327"/>
                </a:lnTo>
                <a:lnTo>
                  <a:pt x="1895" y="323"/>
                </a:lnTo>
                <a:lnTo>
                  <a:pt x="1895" y="320"/>
                </a:lnTo>
                <a:lnTo>
                  <a:pt x="1894" y="316"/>
                </a:lnTo>
                <a:lnTo>
                  <a:pt x="1892" y="313"/>
                </a:lnTo>
                <a:lnTo>
                  <a:pt x="1891" y="313"/>
                </a:lnTo>
                <a:lnTo>
                  <a:pt x="1888" y="305"/>
                </a:lnTo>
                <a:lnTo>
                  <a:pt x="1887" y="300"/>
                </a:lnTo>
                <a:lnTo>
                  <a:pt x="1886" y="297"/>
                </a:lnTo>
                <a:lnTo>
                  <a:pt x="1886" y="290"/>
                </a:lnTo>
                <a:lnTo>
                  <a:pt x="1886" y="286"/>
                </a:lnTo>
                <a:lnTo>
                  <a:pt x="1888" y="281"/>
                </a:lnTo>
                <a:lnTo>
                  <a:pt x="1888" y="279"/>
                </a:lnTo>
                <a:lnTo>
                  <a:pt x="1890" y="278"/>
                </a:lnTo>
                <a:lnTo>
                  <a:pt x="1891" y="277"/>
                </a:lnTo>
                <a:lnTo>
                  <a:pt x="1894" y="270"/>
                </a:lnTo>
                <a:lnTo>
                  <a:pt x="1897" y="267"/>
                </a:lnTo>
                <a:lnTo>
                  <a:pt x="1897" y="264"/>
                </a:lnTo>
                <a:lnTo>
                  <a:pt x="1895" y="262"/>
                </a:lnTo>
                <a:lnTo>
                  <a:pt x="1895" y="260"/>
                </a:lnTo>
                <a:lnTo>
                  <a:pt x="1895" y="257"/>
                </a:lnTo>
                <a:lnTo>
                  <a:pt x="1897" y="255"/>
                </a:lnTo>
                <a:lnTo>
                  <a:pt x="1899" y="252"/>
                </a:lnTo>
                <a:lnTo>
                  <a:pt x="1902" y="251"/>
                </a:lnTo>
                <a:lnTo>
                  <a:pt x="1911" y="245"/>
                </a:lnTo>
                <a:lnTo>
                  <a:pt x="1916" y="243"/>
                </a:lnTo>
                <a:lnTo>
                  <a:pt x="1920" y="238"/>
                </a:lnTo>
                <a:lnTo>
                  <a:pt x="1924" y="236"/>
                </a:lnTo>
                <a:lnTo>
                  <a:pt x="1924" y="234"/>
                </a:lnTo>
                <a:lnTo>
                  <a:pt x="1926" y="233"/>
                </a:lnTo>
                <a:lnTo>
                  <a:pt x="1928" y="230"/>
                </a:lnTo>
                <a:lnTo>
                  <a:pt x="1929" y="226"/>
                </a:lnTo>
                <a:lnTo>
                  <a:pt x="1930" y="223"/>
                </a:lnTo>
                <a:lnTo>
                  <a:pt x="1930" y="221"/>
                </a:lnTo>
                <a:lnTo>
                  <a:pt x="1930" y="217"/>
                </a:lnTo>
                <a:lnTo>
                  <a:pt x="1930" y="214"/>
                </a:lnTo>
                <a:lnTo>
                  <a:pt x="1930" y="209"/>
                </a:lnTo>
                <a:lnTo>
                  <a:pt x="1929" y="206"/>
                </a:lnTo>
                <a:lnTo>
                  <a:pt x="1928" y="203"/>
                </a:lnTo>
                <a:lnTo>
                  <a:pt x="1928" y="200"/>
                </a:lnTo>
                <a:lnTo>
                  <a:pt x="1926" y="198"/>
                </a:lnTo>
                <a:lnTo>
                  <a:pt x="1925" y="195"/>
                </a:lnTo>
                <a:lnTo>
                  <a:pt x="1925" y="194"/>
                </a:lnTo>
                <a:lnTo>
                  <a:pt x="1924" y="192"/>
                </a:lnTo>
                <a:lnTo>
                  <a:pt x="1922" y="189"/>
                </a:lnTo>
                <a:lnTo>
                  <a:pt x="1918" y="183"/>
                </a:lnTo>
                <a:lnTo>
                  <a:pt x="1916" y="181"/>
                </a:lnTo>
                <a:lnTo>
                  <a:pt x="1914" y="179"/>
                </a:lnTo>
                <a:lnTo>
                  <a:pt x="1911" y="175"/>
                </a:lnTo>
                <a:lnTo>
                  <a:pt x="1920" y="160"/>
                </a:lnTo>
                <a:lnTo>
                  <a:pt x="1921" y="158"/>
                </a:lnTo>
                <a:lnTo>
                  <a:pt x="1922" y="158"/>
                </a:lnTo>
                <a:lnTo>
                  <a:pt x="1922" y="157"/>
                </a:lnTo>
                <a:lnTo>
                  <a:pt x="1924" y="157"/>
                </a:lnTo>
                <a:lnTo>
                  <a:pt x="1925" y="157"/>
                </a:lnTo>
                <a:lnTo>
                  <a:pt x="1928" y="155"/>
                </a:lnTo>
                <a:lnTo>
                  <a:pt x="1930" y="154"/>
                </a:lnTo>
                <a:lnTo>
                  <a:pt x="1930" y="153"/>
                </a:lnTo>
                <a:lnTo>
                  <a:pt x="1930" y="151"/>
                </a:lnTo>
                <a:lnTo>
                  <a:pt x="1930" y="150"/>
                </a:lnTo>
                <a:lnTo>
                  <a:pt x="1930" y="149"/>
                </a:lnTo>
                <a:lnTo>
                  <a:pt x="1930" y="147"/>
                </a:lnTo>
                <a:lnTo>
                  <a:pt x="1930" y="143"/>
                </a:lnTo>
                <a:lnTo>
                  <a:pt x="1930" y="142"/>
                </a:lnTo>
                <a:lnTo>
                  <a:pt x="1930" y="140"/>
                </a:lnTo>
                <a:lnTo>
                  <a:pt x="1930" y="139"/>
                </a:lnTo>
                <a:lnTo>
                  <a:pt x="1930" y="138"/>
                </a:lnTo>
                <a:lnTo>
                  <a:pt x="1930" y="135"/>
                </a:lnTo>
                <a:lnTo>
                  <a:pt x="1932" y="132"/>
                </a:lnTo>
                <a:lnTo>
                  <a:pt x="1932" y="131"/>
                </a:lnTo>
                <a:lnTo>
                  <a:pt x="1933" y="128"/>
                </a:lnTo>
                <a:lnTo>
                  <a:pt x="1933" y="127"/>
                </a:lnTo>
                <a:lnTo>
                  <a:pt x="1933" y="126"/>
                </a:lnTo>
                <a:lnTo>
                  <a:pt x="1933" y="124"/>
                </a:lnTo>
                <a:lnTo>
                  <a:pt x="1933" y="123"/>
                </a:lnTo>
                <a:lnTo>
                  <a:pt x="1932" y="123"/>
                </a:lnTo>
                <a:lnTo>
                  <a:pt x="1930" y="123"/>
                </a:lnTo>
                <a:lnTo>
                  <a:pt x="1929" y="121"/>
                </a:lnTo>
                <a:lnTo>
                  <a:pt x="1928" y="120"/>
                </a:lnTo>
                <a:lnTo>
                  <a:pt x="1925" y="119"/>
                </a:lnTo>
                <a:lnTo>
                  <a:pt x="1924" y="117"/>
                </a:lnTo>
                <a:lnTo>
                  <a:pt x="1921" y="117"/>
                </a:lnTo>
                <a:lnTo>
                  <a:pt x="1920" y="116"/>
                </a:lnTo>
                <a:lnTo>
                  <a:pt x="1918" y="113"/>
                </a:lnTo>
                <a:lnTo>
                  <a:pt x="1918" y="112"/>
                </a:lnTo>
                <a:lnTo>
                  <a:pt x="1918" y="109"/>
                </a:lnTo>
                <a:lnTo>
                  <a:pt x="1918" y="108"/>
                </a:lnTo>
                <a:lnTo>
                  <a:pt x="1918" y="105"/>
                </a:lnTo>
                <a:lnTo>
                  <a:pt x="1918" y="102"/>
                </a:lnTo>
                <a:lnTo>
                  <a:pt x="1920" y="101"/>
                </a:lnTo>
                <a:lnTo>
                  <a:pt x="1921" y="100"/>
                </a:lnTo>
                <a:lnTo>
                  <a:pt x="1922" y="97"/>
                </a:lnTo>
                <a:lnTo>
                  <a:pt x="1924" y="94"/>
                </a:lnTo>
                <a:lnTo>
                  <a:pt x="1925" y="93"/>
                </a:lnTo>
                <a:lnTo>
                  <a:pt x="1926" y="92"/>
                </a:lnTo>
                <a:lnTo>
                  <a:pt x="1928" y="90"/>
                </a:lnTo>
                <a:lnTo>
                  <a:pt x="1929" y="89"/>
                </a:lnTo>
                <a:lnTo>
                  <a:pt x="1930" y="89"/>
                </a:lnTo>
                <a:lnTo>
                  <a:pt x="1933" y="87"/>
                </a:lnTo>
                <a:lnTo>
                  <a:pt x="1935" y="87"/>
                </a:lnTo>
                <a:lnTo>
                  <a:pt x="1935" y="86"/>
                </a:lnTo>
                <a:lnTo>
                  <a:pt x="1936" y="85"/>
                </a:lnTo>
                <a:lnTo>
                  <a:pt x="1936" y="85"/>
                </a:lnTo>
                <a:lnTo>
                  <a:pt x="1937" y="83"/>
                </a:lnTo>
                <a:lnTo>
                  <a:pt x="1939" y="82"/>
                </a:lnTo>
                <a:lnTo>
                  <a:pt x="1941" y="82"/>
                </a:lnTo>
                <a:lnTo>
                  <a:pt x="1943" y="82"/>
                </a:lnTo>
                <a:lnTo>
                  <a:pt x="1944" y="82"/>
                </a:lnTo>
                <a:lnTo>
                  <a:pt x="1944" y="81"/>
                </a:lnTo>
                <a:lnTo>
                  <a:pt x="1945" y="81"/>
                </a:lnTo>
                <a:lnTo>
                  <a:pt x="1947" y="81"/>
                </a:lnTo>
                <a:lnTo>
                  <a:pt x="1948" y="81"/>
                </a:lnTo>
                <a:lnTo>
                  <a:pt x="1950" y="82"/>
                </a:lnTo>
                <a:lnTo>
                  <a:pt x="1951" y="82"/>
                </a:lnTo>
                <a:lnTo>
                  <a:pt x="1952" y="83"/>
                </a:lnTo>
                <a:lnTo>
                  <a:pt x="1954" y="85"/>
                </a:lnTo>
                <a:lnTo>
                  <a:pt x="1955" y="87"/>
                </a:lnTo>
                <a:lnTo>
                  <a:pt x="1955" y="89"/>
                </a:lnTo>
                <a:lnTo>
                  <a:pt x="1954" y="90"/>
                </a:lnTo>
                <a:lnTo>
                  <a:pt x="1954" y="92"/>
                </a:lnTo>
                <a:lnTo>
                  <a:pt x="1954" y="93"/>
                </a:lnTo>
                <a:lnTo>
                  <a:pt x="1952" y="96"/>
                </a:lnTo>
                <a:lnTo>
                  <a:pt x="1951" y="98"/>
                </a:lnTo>
                <a:lnTo>
                  <a:pt x="1950" y="101"/>
                </a:lnTo>
                <a:lnTo>
                  <a:pt x="1950" y="104"/>
                </a:lnTo>
                <a:lnTo>
                  <a:pt x="1948" y="104"/>
                </a:lnTo>
                <a:lnTo>
                  <a:pt x="1948" y="105"/>
                </a:lnTo>
                <a:lnTo>
                  <a:pt x="1948" y="108"/>
                </a:lnTo>
                <a:lnTo>
                  <a:pt x="1948" y="109"/>
                </a:lnTo>
                <a:lnTo>
                  <a:pt x="1948" y="111"/>
                </a:lnTo>
                <a:lnTo>
                  <a:pt x="1950" y="111"/>
                </a:lnTo>
                <a:lnTo>
                  <a:pt x="1950" y="112"/>
                </a:lnTo>
                <a:lnTo>
                  <a:pt x="1952" y="113"/>
                </a:lnTo>
                <a:lnTo>
                  <a:pt x="1955" y="113"/>
                </a:lnTo>
                <a:lnTo>
                  <a:pt x="1958" y="115"/>
                </a:lnTo>
                <a:lnTo>
                  <a:pt x="1962" y="115"/>
                </a:lnTo>
                <a:lnTo>
                  <a:pt x="1963" y="116"/>
                </a:lnTo>
                <a:lnTo>
                  <a:pt x="1966" y="116"/>
                </a:lnTo>
                <a:lnTo>
                  <a:pt x="1969" y="117"/>
                </a:lnTo>
                <a:lnTo>
                  <a:pt x="1970" y="117"/>
                </a:lnTo>
                <a:lnTo>
                  <a:pt x="1970" y="117"/>
                </a:lnTo>
                <a:lnTo>
                  <a:pt x="1970" y="116"/>
                </a:lnTo>
                <a:lnTo>
                  <a:pt x="1969" y="115"/>
                </a:lnTo>
                <a:lnTo>
                  <a:pt x="1967" y="113"/>
                </a:lnTo>
                <a:lnTo>
                  <a:pt x="1966" y="112"/>
                </a:lnTo>
                <a:lnTo>
                  <a:pt x="1963" y="111"/>
                </a:lnTo>
                <a:lnTo>
                  <a:pt x="1962" y="109"/>
                </a:lnTo>
                <a:lnTo>
                  <a:pt x="1960" y="106"/>
                </a:lnTo>
                <a:lnTo>
                  <a:pt x="1959" y="104"/>
                </a:lnTo>
                <a:lnTo>
                  <a:pt x="1959" y="101"/>
                </a:lnTo>
                <a:lnTo>
                  <a:pt x="1959" y="100"/>
                </a:lnTo>
                <a:lnTo>
                  <a:pt x="1960" y="97"/>
                </a:lnTo>
                <a:lnTo>
                  <a:pt x="1960" y="96"/>
                </a:lnTo>
                <a:lnTo>
                  <a:pt x="1962" y="94"/>
                </a:lnTo>
                <a:lnTo>
                  <a:pt x="1963" y="92"/>
                </a:lnTo>
                <a:lnTo>
                  <a:pt x="1964" y="90"/>
                </a:lnTo>
                <a:lnTo>
                  <a:pt x="1966" y="89"/>
                </a:lnTo>
                <a:lnTo>
                  <a:pt x="1973" y="79"/>
                </a:lnTo>
                <a:lnTo>
                  <a:pt x="1974" y="78"/>
                </a:lnTo>
                <a:lnTo>
                  <a:pt x="1974" y="77"/>
                </a:lnTo>
                <a:lnTo>
                  <a:pt x="1977" y="74"/>
                </a:lnTo>
                <a:lnTo>
                  <a:pt x="1979" y="72"/>
                </a:lnTo>
                <a:lnTo>
                  <a:pt x="1981" y="72"/>
                </a:lnTo>
                <a:lnTo>
                  <a:pt x="1982" y="71"/>
                </a:lnTo>
                <a:lnTo>
                  <a:pt x="1984" y="71"/>
                </a:lnTo>
                <a:lnTo>
                  <a:pt x="1985" y="71"/>
                </a:lnTo>
                <a:lnTo>
                  <a:pt x="1986" y="71"/>
                </a:lnTo>
                <a:lnTo>
                  <a:pt x="1989" y="71"/>
                </a:lnTo>
                <a:lnTo>
                  <a:pt x="1990" y="71"/>
                </a:lnTo>
                <a:lnTo>
                  <a:pt x="1990" y="72"/>
                </a:lnTo>
                <a:lnTo>
                  <a:pt x="1992" y="72"/>
                </a:lnTo>
                <a:lnTo>
                  <a:pt x="1993" y="72"/>
                </a:lnTo>
                <a:lnTo>
                  <a:pt x="1994" y="72"/>
                </a:lnTo>
                <a:lnTo>
                  <a:pt x="1996" y="72"/>
                </a:lnTo>
                <a:lnTo>
                  <a:pt x="1997" y="71"/>
                </a:lnTo>
                <a:lnTo>
                  <a:pt x="1998" y="71"/>
                </a:lnTo>
                <a:lnTo>
                  <a:pt x="2000" y="71"/>
                </a:lnTo>
                <a:lnTo>
                  <a:pt x="2001" y="71"/>
                </a:lnTo>
                <a:lnTo>
                  <a:pt x="2003" y="71"/>
                </a:lnTo>
                <a:lnTo>
                  <a:pt x="2004" y="71"/>
                </a:lnTo>
                <a:lnTo>
                  <a:pt x="2005" y="71"/>
                </a:lnTo>
                <a:lnTo>
                  <a:pt x="2007" y="71"/>
                </a:lnTo>
                <a:lnTo>
                  <a:pt x="2007" y="72"/>
                </a:lnTo>
                <a:lnTo>
                  <a:pt x="2007" y="74"/>
                </a:lnTo>
                <a:lnTo>
                  <a:pt x="2008" y="74"/>
                </a:lnTo>
                <a:lnTo>
                  <a:pt x="2009" y="75"/>
                </a:lnTo>
                <a:lnTo>
                  <a:pt x="2009" y="77"/>
                </a:lnTo>
                <a:lnTo>
                  <a:pt x="2011" y="78"/>
                </a:lnTo>
                <a:lnTo>
                  <a:pt x="2011" y="79"/>
                </a:lnTo>
                <a:lnTo>
                  <a:pt x="2011" y="81"/>
                </a:lnTo>
                <a:lnTo>
                  <a:pt x="2011" y="82"/>
                </a:lnTo>
                <a:lnTo>
                  <a:pt x="2011" y="83"/>
                </a:lnTo>
                <a:lnTo>
                  <a:pt x="2011" y="85"/>
                </a:lnTo>
                <a:lnTo>
                  <a:pt x="2011" y="85"/>
                </a:lnTo>
                <a:lnTo>
                  <a:pt x="2011" y="86"/>
                </a:lnTo>
                <a:lnTo>
                  <a:pt x="2011" y="87"/>
                </a:lnTo>
                <a:lnTo>
                  <a:pt x="2009" y="87"/>
                </a:lnTo>
                <a:lnTo>
                  <a:pt x="2008" y="89"/>
                </a:lnTo>
                <a:lnTo>
                  <a:pt x="2008" y="90"/>
                </a:lnTo>
                <a:lnTo>
                  <a:pt x="2007" y="92"/>
                </a:lnTo>
                <a:lnTo>
                  <a:pt x="2007" y="92"/>
                </a:lnTo>
                <a:lnTo>
                  <a:pt x="2007" y="93"/>
                </a:lnTo>
                <a:lnTo>
                  <a:pt x="2007" y="94"/>
                </a:lnTo>
                <a:lnTo>
                  <a:pt x="2007" y="97"/>
                </a:lnTo>
                <a:lnTo>
                  <a:pt x="2008" y="98"/>
                </a:lnTo>
                <a:lnTo>
                  <a:pt x="2009" y="98"/>
                </a:lnTo>
                <a:lnTo>
                  <a:pt x="2009" y="97"/>
                </a:lnTo>
                <a:lnTo>
                  <a:pt x="2011" y="97"/>
                </a:lnTo>
                <a:lnTo>
                  <a:pt x="2012" y="96"/>
                </a:lnTo>
                <a:lnTo>
                  <a:pt x="2012" y="94"/>
                </a:lnTo>
                <a:lnTo>
                  <a:pt x="2013" y="93"/>
                </a:lnTo>
                <a:lnTo>
                  <a:pt x="2015" y="93"/>
                </a:lnTo>
                <a:lnTo>
                  <a:pt x="2016" y="92"/>
                </a:lnTo>
                <a:lnTo>
                  <a:pt x="2017" y="92"/>
                </a:lnTo>
                <a:lnTo>
                  <a:pt x="2019" y="90"/>
                </a:lnTo>
                <a:lnTo>
                  <a:pt x="2020" y="90"/>
                </a:lnTo>
                <a:lnTo>
                  <a:pt x="2022" y="90"/>
                </a:lnTo>
                <a:lnTo>
                  <a:pt x="2023" y="90"/>
                </a:lnTo>
                <a:lnTo>
                  <a:pt x="2024" y="90"/>
                </a:lnTo>
                <a:lnTo>
                  <a:pt x="2026" y="90"/>
                </a:lnTo>
                <a:lnTo>
                  <a:pt x="2027" y="90"/>
                </a:lnTo>
                <a:lnTo>
                  <a:pt x="2027" y="92"/>
                </a:lnTo>
                <a:lnTo>
                  <a:pt x="2028" y="92"/>
                </a:lnTo>
                <a:lnTo>
                  <a:pt x="2030" y="92"/>
                </a:lnTo>
                <a:lnTo>
                  <a:pt x="2030" y="93"/>
                </a:lnTo>
                <a:lnTo>
                  <a:pt x="2031" y="93"/>
                </a:lnTo>
                <a:lnTo>
                  <a:pt x="2031" y="94"/>
                </a:lnTo>
                <a:lnTo>
                  <a:pt x="2032" y="94"/>
                </a:lnTo>
                <a:lnTo>
                  <a:pt x="2034" y="94"/>
                </a:lnTo>
                <a:lnTo>
                  <a:pt x="2035" y="93"/>
                </a:lnTo>
                <a:lnTo>
                  <a:pt x="2037" y="93"/>
                </a:lnTo>
                <a:lnTo>
                  <a:pt x="2037" y="92"/>
                </a:lnTo>
                <a:lnTo>
                  <a:pt x="2037" y="90"/>
                </a:lnTo>
                <a:lnTo>
                  <a:pt x="2038" y="90"/>
                </a:lnTo>
                <a:lnTo>
                  <a:pt x="2038" y="89"/>
                </a:lnTo>
                <a:lnTo>
                  <a:pt x="2038" y="87"/>
                </a:lnTo>
                <a:lnTo>
                  <a:pt x="2038" y="86"/>
                </a:lnTo>
                <a:lnTo>
                  <a:pt x="2038" y="85"/>
                </a:lnTo>
                <a:lnTo>
                  <a:pt x="2037" y="85"/>
                </a:lnTo>
                <a:lnTo>
                  <a:pt x="2037" y="83"/>
                </a:lnTo>
                <a:lnTo>
                  <a:pt x="2037" y="82"/>
                </a:lnTo>
                <a:lnTo>
                  <a:pt x="2038" y="82"/>
                </a:lnTo>
                <a:lnTo>
                  <a:pt x="2038" y="81"/>
                </a:lnTo>
                <a:lnTo>
                  <a:pt x="2038" y="79"/>
                </a:lnTo>
                <a:lnTo>
                  <a:pt x="2037" y="78"/>
                </a:lnTo>
                <a:lnTo>
                  <a:pt x="2037" y="77"/>
                </a:lnTo>
                <a:lnTo>
                  <a:pt x="2038" y="77"/>
                </a:lnTo>
                <a:lnTo>
                  <a:pt x="2038" y="78"/>
                </a:lnTo>
                <a:lnTo>
                  <a:pt x="2039" y="78"/>
                </a:lnTo>
                <a:lnTo>
                  <a:pt x="2041" y="75"/>
                </a:lnTo>
                <a:lnTo>
                  <a:pt x="2042" y="74"/>
                </a:lnTo>
                <a:lnTo>
                  <a:pt x="2043" y="72"/>
                </a:lnTo>
                <a:lnTo>
                  <a:pt x="2043" y="71"/>
                </a:lnTo>
                <a:lnTo>
                  <a:pt x="2045" y="70"/>
                </a:lnTo>
                <a:lnTo>
                  <a:pt x="2045" y="68"/>
                </a:lnTo>
                <a:lnTo>
                  <a:pt x="2046" y="67"/>
                </a:lnTo>
                <a:lnTo>
                  <a:pt x="2046" y="66"/>
                </a:lnTo>
                <a:lnTo>
                  <a:pt x="2047" y="64"/>
                </a:lnTo>
                <a:lnTo>
                  <a:pt x="2049" y="64"/>
                </a:lnTo>
                <a:lnTo>
                  <a:pt x="2050" y="63"/>
                </a:lnTo>
                <a:lnTo>
                  <a:pt x="2051" y="63"/>
                </a:lnTo>
                <a:lnTo>
                  <a:pt x="2053" y="63"/>
                </a:lnTo>
                <a:lnTo>
                  <a:pt x="2054" y="63"/>
                </a:lnTo>
                <a:lnTo>
                  <a:pt x="2054" y="64"/>
                </a:lnTo>
                <a:lnTo>
                  <a:pt x="2056" y="66"/>
                </a:lnTo>
                <a:lnTo>
                  <a:pt x="2056" y="67"/>
                </a:lnTo>
                <a:lnTo>
                  <a:pt x="2057" y="68"/>
                </a:lnTo>
                <a:lnTo>
                  <a:pt x="2057" y="70"/>
                </a:lnTo>
                <a:lnTo>
                  <a:pt x="2057" y="71"/>
                </a:lnTo>
                <a:lnTo>
                  <a:pt x="2057" y="72"/>
                </a:lnTo>
                <a:lnTo>
                  <a:pt x="2056" y="72"/>
                </a:lnTo>
                <a:lnTo>
                  <a:pt x="2056" y="74"/>
                </a:lnTo>
                <a:lnTo>
                  <a:pt x="2057" y="75"/>
                </a:lnTo>
                <a:lnTo>
                  <a:pt x="2057" y="77"/>
                </a:lnTo>
                <a:lnTo>
                  <a:pt x="2060" y="79"/>
                </a:lnTo>
                <a:lnTo>
                  <a:pt x="2060" y="81"/>
                </a:lnTo>
                <a:lnTo>
                  <a:pt x="2061" y="81"/>
                </a:lnTo>
                <a:lnTo>
                  <a:pt x="2062" y="81"/>
                </a:lnTo>
                <a:lnTo>
                  <a:pt x="2062" y="79"/>
                </a:lnTo>
                <a:lnTo>
                  <a:pt x="2062" y="78"/>
                </a:lnTo>
                <a:lnTo>
                  <a:pt x="2062" y="77"/>
                </a:lnTo>
                <a:lnTo>
                  <a:pt x="2062" y="75"/>
                </a:lnTo>
                <a:lnTo>
                  <a:pt x="2062" y="72"/>
                </a:lnTo>
                <a:lnTo>
                  <a:pt x="2062" y="71"/>
                </a:lnTo>
                <a:lnTo>
                  <a:pt x="2064" y="70"/>
                </a:lnTo>
                <a:lnTo>
                  <a:pt x="2064" y="68"/>
                </a:lnTo>
                <a:lnTo>
                  <a:pt x="2065" y="67"/>
                </a:lnTo>
                <a:lnTo>
                  <a:pt x="2065" y="66"/>
                </a:lnTo>
                <a:lnTo>
                  <a:pt x="2065" y="64"/>
                </a:lnTo>
                <a:lnTo>
                  <a:pt x="2066" y="64"/>
                </a:lnTo>
                <a:lnTo>
                  <a:pt x="2066" y="63"/>
                </a:lnTo>
                <a:lnTo>
                  <a:pt x="2066" y="62"/>
                </a:lnTo>
                <a:lnTo>
                  <a:pt x="2068" y="62"/>
                </a:lnTo>
                <a:lnTo>
                  <a:pt x="2068" y="60"/>
                </a:lnTo>
                <a:lnTo>
                  <a:pt x="2069" y="59"/>
                </a:lnTo>
                <a:lnTo>
                  <a:pt x="2071" y="59"/>
                </a:lnTo>
                <a:lnTo>
                  <a:pt x="2071" y="58"/>
                </a:lnTo>
                <a:lnTo>
                  <a:pt x="2072" y="58"/>
                </a:lnTo>
                <a:lnTo>
                  <a:pt x="2073" y="58"/>
                </a:lnTo>
                <a:lnTo>
                  <a:pt x="2075" y="56"/>
                </a:lnTo>
                <a:lnTo>
                  <a:pt x="2076" y="56"/>
                </a:lnTo>
                <a:lnTo>
                  <a:pt x="2077" y="56"/>
                </a:lnTo>
                <a:lnTo>
                  <a:pt x="2079" y="56"/>
                </a:lnTo>
                <a:lnTo>
                  <a:pt x="2080" y="55"/>
                </a:lnTo>
                <a:lnTo>
                  <a:pt x="2081" y="55"/>
                </a:lnTo>
                <a:lnTo>
                  <a:pt x="2083" y="55"/>
                </a:lnTo>
                <a:lnTo>
                  <a:pt x="2084" y="53"/>
                </a:lnTo>
                <a:lnTo>
                  <a:pt x="2085" y="53"/>
                </a:lnTo>
                <a:lnTo>
                  <a:pt x="2087" y="53"/>
                </a:lnTo>
                <a:lnTo>
                  <a:pt x="2090" y="53"/>
                </a:lnTo>
                <a:lnTo>
                  <a:pt x="2091" y="52"/>
                </a:lnTo>
                <a:lnTo>
                  <a:pt x="2092" y="52"/>
                </a:lnTo>
                <a:lnTo>
                  <a:pt x="2094" y="52"/>
                </a:lnTo>
                <a:lnTo>
                  <a:pt x="2095" y="52"/>
                </a:lnTo>
                <a:lnTo>
                  <a:pt x="2096" y="52"/>
                </a:lnTo>
                <a:lnTo>
                  <a:pt x="2096" y="53"/>
                </a:lnTo>
                <a:lnTo>
                  <a:pt x="2098" y="53"/>
                </a:lnTo>
                <a:lnTo>
                  <a:pt x="2098" y="55"/>
                </a:lnTo>
                <a:lnTo>
                  <a:pt x="2099" y="55"/>
                </a:lnTo>
                <a:lnTo>
                  <a:pt x="2099" y="56"/>
                </a:lnTo>
                <a:lnTo>
                  <a:pt x="2100" y="58"/>
                </a:lnTo>
                <a:lnTo>
                  <a:pt x="2100" y="59"/>
                </a:lnTo>
                <a:lnTo>
                  <a:pt x="2100" y="60"/>
                </a:lnTo>
                <a:lnTo>
                  <a:pt x="2102" y="62"/>
                </a:lnTo>
                <a:lnTo>
                  <a:pt x="2102" y="63"/>
                </a:lnTo>
                <a:lnTo>
                  <a:pt x="2102" y="64"/>
                </a:lnTo>
                <a:lnTo>
                  <a:pt x="2100" y="64"/>
                </a:lnTo>
                <a:lnTo>
                  <a:pt x="2100" y="66"/>
                </a:lnTo>
                <a:lnTo>
                  <a:pt x="2099" y="67"/>
                </a:lnTo>
                <a:lnTo>
                  <a:pt x="2099" y="68"/>
                </a:lnTo>
                <a:lnTo>
                  <a:pt x="2099" y="70"/>
                </a:lnTo>
                <a:lnTo>
                  <a:pt x="2099" y="71"/>
                </a:lnTo>
                <a:lnTo>
                  <a:pt x="2100" y="71"/>
                </a:lnTo>
                <a:lnTo>
                  <a:pt x="2102" y="71"/>
                </a:lnTo>
                <a:lnTo>
                  <a:pt x="2102" y="70"/>
                </a:lnTo>
                <a:lnTo>
                  <a:pt x="2102" y="68"/>
                </a:lnTo>
                <a:lnTo>
                  <a:pt x="2103" y="68"/>
                </a:lnTo>
                <a:lnTo>
                  <a:pt x="2103" y="67"/>
                </a:lnTo>
                <a:lnTo>
                  <a:pt x="2103" y="66"/>
                </a:lnTo>
                <a:lnTo>
                  <a:pt x="2103" y="64"/>
                </a:lnTo>
                <a:lnTo>
                  <a:pt x="2105" y="64"/>
                </a:lnTo>
                <a:lnTo>
                  <a:pt x="2105" y="63"/>
                </a:lnTo>
                <a:lnTo>
                  <a:pt x="2105" y="62"/>
                </a:lnTo>
                <a:lnTo>
                  <a:pt x="2106" y="62"/>
                </a:lnTo>
                <a:lnTo>
                  <a:pt x="2106" y="60"/>
                </a:lnTo>
                <a:lnTo>
                  <a:pt x="2106" y="60"/>
                </a:lnTo>
                <a:lnTo>
                  <a:pt x="2106" y="59"/>
                </a:lnTo>
                <a:lnTo>
                  <a:pt x="2107" y="59"/>
                </a:lnTo>
                <a:lnTo>
                  <a:pt x="2109" y="59"/>
                </a:lnTo>
                <a:lnTo>
                  <a:pt x="2110" y="59"/>
                </a:lnTo>
                <a:lnTo>
                  <a:pt x="2111" y="59"/>
                </a:lnTo>
                <a:lnTo>
                  <a:pt x="2113" y="60"/>
                </a:lnTo>
                <a:lnTo>
                  <a:pt x="2114" y="60"/>
                </a:lnTo>
                <a:lnTo>
                  <a:pt x="2114" y="62"/>
                </a:lnTo>
                <a:lnTo>
                  <a:pt x="2114" y="63"/>
                </a:lnTo>
                <a:lnTo>
                  <a:pt x="2115" y="64"/>
                </a:lnTo>
                <a:lnTo>
                  <a:pt x="2115" y="66"/>
                </a:lnTo>
                <a:lnTo>
                  <a:pt x="2115" y="67"/>
                </a:lnTo>
                <a:lnTo>
                  <a:pt x="2114" y="68"/>
                </a:lnTo>
                <a:lnTo>
                  <a:pt x="2114" y="70"/>
                </a:lnTo>
                <a:lnTo>
                  <a:pt x="2115" y="71"/>
                </a:lnTo>
                <a:lnTo>
                  <a:pt x="2115" y="72"/>
                </a:lnTo>
                <a:lnTo>
                  <a:pt x="2117" y="74"/>
                </a:lnTo>
                <a:lnTo>
                  <a:pt x="2118" y="75"/>
                </a:lnTo>
                <a:lnTo>
                  <a:pt x="2119" y="77"/>
                </a:lnTo>
                <a:lnTo>
                  <a:pt x="2121" y="78"/>
                </a:lnTo>
                <a:lnTo>
                  <a:pt x="2121" y="79"/>
                </a:lnTo>
                <a:lnTo>
                  <a:pt x="2122" y="79"/>
                </a:lnTo>
                <a:lnTo>
                  <a:pt x="2124" y="79"/>
                </a:lnTo>
                <a:lnTo>
                  <a:pt x="2124" y="78"/>
                </a:lnTo>
                <a:lnTo>
                  <a:pt x="2124" y="77"/>
                </a:lnTo>
                <a:lnTo>
                  <a:pt x="2124" y="75"/>
                </a:lnTo>
                <a:lnTo>
                  <a:pt x="2124" y="74"/>
                </a:lnTo>
                <a:lnTo>
                  <a:pt x="2125" y="74"/>
                </a:lnTo>
                <a:lnTo>
                  <a:pt x="2125" y="72"/>
                </a:lnTo>
                <a:lnTo>
                  <a:pt x="2126" y="72"/>
                </a:lnTo>
                <a:lnTo>
                  <a:pt x="2128" y="72"/>
                </a:lnTo>
                <a:lnTo>
                  <a:pt x="2129" y="72"/>
                </a:lnTo>
                <a:lnTo>
                  <a:pt x="2129" y="71"/>
                </a:lnTo>
                <a:lnTo>
                  <a:pt x="2130" y="71"/>
                </a:lnTo>
                <a:lnTo>
                  <a:pt x="2132" y="71"/>
                </a:lnTo>
                <a:lnTo>
                  <a:pt x="2132" y="70"/>
                </a:lnTo>
                <a:lnTo>
                  <a:pt x="2133" y="70"/>
                </a:lnTo>
                <a:lnTo>
                  <a:pt x="2134" y="71"/>
                </a:lnTo>
                <a:lnTo>
                  <a:pt x="2136" y="71"/>
                </a:lnTo>
                <a:lnTo>
                  <a:pt x="2136" y="72"/>
                </a:lnTo>
                <a:lnTo>
                  <a:pt x="2137" y="72"/>
                </a:lnTo>
                <a:lnTo>
                  <a:pt x="2138" y="72"/>
                </a:lnTo>
                <a:lnTo>
                  <a:pt x="2138" y="74"/>
                </a:lnTo>
                <a:lnTo>
                  <a:pt x="2138" y="74"/>
                </a:lnTo>
                <a:lnTo>
                  <a:pt x="2140" y="74"/>
                </a:lnTo>
                <a:lnTo>
                  <a:pt x="2140" y="75"/>
                </a:lnTo>
                <a:lnTo>
                  <a:pt x="2140" y="77"/>
                </a:lnTo>
                <a:lnTo>
                  <a:pt x="2140" y="78"/>
                </a:lnTo>
                <a:lnTo>
                  <a:pt x="2140" y="79"/>
                </a:lnTo>
                <a:lnTo>
                  <a:pt x="2141" y="81"/>
                </a:lnTo>
                <a:lnTo>
                  <a:pt x="2143" y="82"/>
                </a:lnTo>
                <a:lnTo>
                  <a:pt x="2144" y="82"/>
                </a:lnTo>
                <a:lnTo>
                  <a:pt x="2145" y="83"/>
                </a:lnTo>
                <a:lnTo>
                  <a:pt x="2147" y="83"/>
                </a:lnTo>
                <a:lnTo>
                  <a:pt x="2148" y="83"/>
                </a:lnTo>
                <a:lnTo>
                  <a:pt x="2149" y="83"/>
                </a:lnTo>
                <a:lnTo>
                  <a:pt x="2151" y="83"/>
                </a:lnTo>
                <a:lnTo>
                  <a:pt x="2152" y="83"/>
                </a:lnTo>
                <a:lnTo>
                  <a:pt x="2152" y="82"/>
                </a:lnTo>
                <a:lnTo>
                  <a:pt x="2152" y="81"/>
                </a:lnTo>
                <a:lnTo>
                  <a:pt x="2153" y="81"/>
                </a:lnTo>
                <a:lnTo>
                  <a:pt x="2153" y="82"/>
                </a:lnTo>
                <a:lnTo>
                  <a:pt x="2155" y="82"/>
                </a:lnTo>
                <a:lnTo>
                  <a:pt x="2156" y="82"/>
                </a:lnTo>
                <a:lnTo>
                  <a:pt x="2158" y="82"/>
                </a:lnTo>
                <a:lnTo>
                  <a:pt x="2159" y="82"/>
                </a:lnTo>
                <a:lnTo>
                  <a:pt x="2160" y="81"/>
                </a:lnTo>
                <a:lnTo>
                  <a:pt x="2162" y="81"/>
                </a:lnTo>
                <a:lnTo>
                  <a:pt x="2163" y="81"/>
                </a:lnTo>
                <a:lnTo>
                  <a:pt x="2164" y="79"/>
                </a:lnTo>
                <a:lnTo>
                  <a:pt x="2166" y="79"/>
                </a:lnTo>
                <a:lnTo>
                  <a:pt x="2167" y="79"/>
                </a:lnTo>
                <a:lnTo>
                  <a:pt x="2168" y="78"/>
                </a:lnTo>
                <a:lnTo>
                  <a:pt x="2170" y="78"/>
                </a:lnTo>
                <a:lnTo>
                  <a:pt x="2170" y="79"/>
                </a:lnTo>
                <a:lnTo>
                  <a:pt x="2171" y="81"/>
                </a:lnTo>
                <a:lnTo>
                  <a:pt x="2171" y="79"/>
                </a:lnTo>
                <a:lnTo>
                  <a:pt x="2172" y="78"/>
                </a:lnTo>
                <a:lnTo>
                  <a:pt x="2174" y="78"/>
                </a:lnTo>
                <a:lnTo>
                  <a:pt x="2175" y="78"/>
                </a:lnTo>
                <a:lnTo>
                  <a:pt x="2177" y="77"/>
                </a:lnTo>
                <a:lnTo>
                  <a:pt x="2178" y="77"/>
                </a:lnTo>
                <a:lnTo>
                  <a:pt x="2179" y="77"/>
                </a:lnTo>
                <a:lnTo>
                  <a:pt x="2179" y="78"/>
                </a:lnTo>
                <a:lnTo>
                  <a:pt x="2179" y="79"/>
                </a:lnTo>
                <a:lnTo>
                  <a:pt x="2179" y="81"/>
                </a:lnTo>
                <a:lnTo>
                  <a:pt x="2179" y="82"/>
                </a:lnTo>
                <a:lnTo>
                  <a:pt x="2179" y="83"/>
                </a:lnTo>
                <a:lnTo>
                  <a:pt x="2178" y="83"/>
                </a:lnTo>
                <a:lnTo>
                  <a:pt x="2178" y="85"/>
                </a:lnTo>
                <a:lnTo>
                  <a:pt x="2179" y="85"/>
                </a:lnTo>
                <a:lnTo>
                  <a:pt x="2181" y="85"/>
                </a:lnTo>
                <a:lnTo>
                  <a:pt x="2182" y="83"/>
                </a:lnTo>
                <a:lnTo>
                  <a:pt x="2183" y="83"/>
                </a:lnTo>
                <a:lnTo>
                  <a:pt x="2183" y="82"/>
                </a:lnTo>
                <a:lnTo>
                  <a:pt x="2183" y="81"/>
                </a:lnTo>
                <a:lnTo>
                  <a:pt x="2183" y="79"/>
                </a:lnTo>
                <a:lnTo>
                  <a:pt x="2185" y="79"/>
                </a:lnTo>
                <a:lnTo>
                  <a:pt x="2186" y="81"/>
                </a:lnTo>
                <a:lnTo>
                  <a:pt x="2187" y="81"/>
                </a:lnTo>
                <a:lnTo>
                  <a:pt x="2187" y="82"/>
                </a:lnTo>
                <a:lnTo>
                  <a:pt x="2189" y="82"/>
                </a:lnTo>
                <a:lnTo>
                  <a:pt x="2189" y="83"/>
                </a:lnTo>
                <a:lnTo>
                  <a:pt x="2189" y="85"/>
                </a:lnTo>
                <a:lnTo>
                  <a:pt x="2190" y="85"/>
                </a:lnTo>
                <a:lnTo>
                  <a:pt x="2190" y="85"/>
                </a:lnTo>
                <a:lnTo>
                  <a:pt x="2190" y="86"/>
                </a:lnTo>
                <a:lnTo>
                  <a:pt x="2190" y="87"/>
                </a:lnTo>
                <a:lnTo>
                  <a:pt x="2190" y="89"/>
                </a:lnTo>
                <a:lnTo>
                  <a:pt x="2192" y="89"/>
                </a:lnTo>
                <a:lnTo>
                  <a:pt x="2192" y="90"/>
                </a:lnTo>
                <a:lnTo>
                  <a:pt x="2193" y="90"/>
                </a:lnTo>
                <a:lnTo>
                  <a:pt x="2194" y="90"/>
                </a:lnTo>
                <a:lnTo>
                  <a:pt x="2196" y="90"/>
                </a:lnTo>
                <a:lnTo>
                  <a:pt x="2197" y="90"/>
                </a:lnTo>
                <a:lnTo>
                  <a:pt x="2198" y="89"/>
                </a:lnTo>
                <a:lnTo>
                  <a:pt x="2200" y="89"/>
                </a:lnTo>
                <a:lnTo>
                  <a:pt x="2200" y="87"/>
                </a:lnTo>
                <a:lnTo>
                  <a:pt x="2201" y="87"/>
                </a:lnTo>
                <a:lnTo>
                  <a:pt x="2201" y="89"/>
                </a:lnTo>
                <a:lnTo>
                  <a:pt x="2202" y="89"/>
                </a:lnTo>
                <a:lnTo>
                  <a:pt x="2204" y="89"/>
                </a:lnTo>
                <a:lnTo>
                  <a:pt x="2204" y="90"/>
                </a:lnTo>
                <a:lnTo>
                  <a:pt x="2204" y="92"/>
                </a:lnTo>
                <a:lnTo>
                  <a:pt x="2204" y="93"/>
                </a:lnTo>
                <a:lnTo>
                  <a:pt x="2202" y="94"/>
                </a:lnTo>
                <a:lnTo>
                  <a:pt x="2202" y="93"/>
                </a:lnTo>
                <a:lnTo>
                  <a:pt x="2201" y="93"/>
                </a:lnTo>
                <a:lnTo>
                  <a:pt x="2201" y="92"/>
                </a:lnTo>
                <a:lnTo>
                  <a:pt x="2200" y="93"/>
                </a:lnTo>
                <a:lnTo>
                  <a:pt x="2200" y="94"/>
                </a:lnTo>
                <a:lnTo>
                  <a:pt x="2198" y="94"/>
                </a:lnTo>
                <a:lnTo>
                  <a:pt x="2198" y="96"/>
                </a:lnTo>
                <a:lnTo>
                  <a:pt x="2200" y="96"/>
                </a:lnTo>
                <a:lnTo>
                  <a:pt x="2201" y="96"/>
                </a:lnTo>
                <a:lnTo>
                  <a:pt x="2202" y="96"/>
                </a:lnTo>
                <a:lnTo>
                  <a:pt x="2204" y="96"/>
                </a:lnTo>
                <a:lnTo>
                  <a:pt x="2204" y="96"/>
                </a:lnTo>
                <a:lnTo>
                  <a:pt x="2217" y="82"/>
                </a:lnTo>
                <a:lnTo>
                  <a:pt x="2225" y="90"/>
                </a:lnTo>
                <a:lnTo>
                  <a:pt x="2235" y="83"/>
                </a:lnTo>
                <a:lnTo>
                  <a:pt x="2251" y="98"/>
                </a:lnTo>
                <a:lnTo>
                  <a:pt x="2253" y="96"/>
                </a:lnTo>
                <a:lnTo>
                  <a:pt x="2255" y="93"/>
                </a:lnTo>
                <a:lnTo>
                  <a:pt x="2255" y="94"/>
                </a:lnTo>
                <a:lnTo>
                  <a:pt x="2257" y="96"/>
                </a:lnTo>
                <a:lnTo>
                  <a:pt x="2257" y="97"/>
                </a:lnTo>
                <a:lnTo>
                  <a:pt x="2257" y="98"/>
                </a:lnTo>
                <a:lnTo>
                  <a:pt x="2258" y="98"/>
                </a:lnTo>
                <a:lnTo>
                  <a:pt x="2258" y="100"/>
                </a:lnTo>
                <a:lnTo>
                  <a:pt x="2258" y="101"/>
                </a:lnTo>
                <a:lnTo>
                  <a:pt x="2259" y="100"/>
                </a:lnTo>
                <a:lnTo>
                  <a:pt x="2261" y="102"/>
                </a:lnTo>
                <a:lnTo>
                  <a:pt x="2262" y="104"/>
                </a:lnTo>
                <a:lnTo>
                  <a:pt x="2264" y="106"/>
                </a:lnTo>
                <a:lnTo>
                  <a:pt x="2270" y="108"/>
                </a:lnTo>
                <a:lnTo>
                  <a:pt x="2276" y="109"/>
                </a:lnTo>
                <a:lnTo>
                  <a:pt x="2277" y="109"/>
                </a:lnTo>
                <a:lnTo>
                  <a:pt x="2279" y="109"/>
                </a:lnTo>
                <a:lnTo>
                  <a:pt x="2280" y="111"/>
                </a:lnTo>
                <a:lnTo>
                  <a:pt x="2283" y="111"/>
                </a:lnTo>
                <a:lnTo>
                  <a:pt x="2296" y="115"/>
                </a:lnTo>
                <a:lnTo>
                  <a:pt x="2304" y="117"/>
                </a:lnTo>
                <a:lnTo>
                  <a:pt x="2306" y="117"/>
                </a:lnTo>
                <a:lnTo>
                  <a:pt x="2307" y="117"/>
                </a:lnTo>
                <a:lnTo>
                  <a:pt x="2308" y="117"/>
                </a:lnTo>
                <a:lnTo>
                  <a:pt x="2310" y="117"/>
                </a:lnTo>
                <a:lnTo>
                  <a:pt x="2311" y="117"/>
                </a:lnTo>
                <a:lnTo>
                  <a:pt x="2313" y="117"/>
                </a:lnTo>
                <a:lnTo>
                  <a:pt x="2323" y="117"/>
                </a:lnTo>
                <a:lnTo>
                  <a:pt x="2325" y="117"/>
                </a:lnTo>
                <a:lnTo>
                  <a:pt x="2326" y="117"/>
                </a:lnTo>
                <a:lnTo>
                  <a:pt x="2327" y="117"/>
                </a:lnTo>
                <a:lnTo>
                  <a:pt x="2329" y="116"/>
                </a:lnTo>
                <a:lnTo>
                  <a:pt x="2337" y="115"/>
                </a:lnTo>
                <a:lnTo>
                  <a:pt x="2338" y="115"/>
                </a:lnTo>
                <a:lnTo>
                  <a:pt x="2338" y="113"/>
                </a:lnTo>
                <a:lnTo>
                  <a:pt x="2340" y="113"/>
                </a:lnTo>
                <a:lnTo>
                  <a:pt x="2341" y="113"/>
                </a:lnTo>
                <a:lnTo>
                  <a:pt x="2342" y="113"/>
                </a:lnTo>
                <a:lnTo>
                  <a:pt x="2344" y="113"/>
                </a:lnTo>
                <a:lnTo>
                  <a:pt x="2345" y="113"/>
                </a:lnTo>
                <a:lnTo>
                  <a:pt x="2357" y="115"/>
                </a:lnTo>
                <a:lnTo>
                  <a:pt x="2359" y="115"/>
                </a:lnTo>
                <a:lnTo>
                  <a:pt x="2360" y="115"/>
                </a:lnTo>
                <a:lnTo>
                  <a:pt x="2361" y="115"/>
                </a:lnTo>
                <a:lnTo>
                  <a:pt x="2363" y="115"/>
                </a:lnTo>
                <a:lnTo>
                  <a:pt x="2364" y="115"/>
                </a:lnTo>
                <a:lnTo>
                  <a:pt x="2364" y="113"/>
                </a:lnTo>
                <a:lnTo>
                  <a:pt x="2366" y="113"/>
                </a:lnTo>
                <a:lnTo>
                  <a:pt x="2367" y="113"/>
                </a:lnTo>
                <a:lnTo>
                  <a:pt x="2367" y="113"/>
                </a:lnTo>
                <a:lnTo>
                  <a:pt x="2379" y="106"/>
                </a:lnTo>
                <a:lnTo>
                  <a:pt x="2379" y="105"/>
                </a:lnTo>
                <a:lnTo>
                  <a:pt x="2386" y="102"/>
                </a:lnTo>
                <a:lnTo>
                  <a:pt x="2387" y="102"/>
                </a:lnTo>
                <a:lnTo>
                  <a:pt x="2387" y="101"/>
                </a:lnTo>
                <a:lnTo>
                  <a:pt x="2389" y="101"/>
                </a:lnTo>
                <a:lnTo>
                  <a:pt x="2390" y="100"/>
                </a:lnTo>
                <a:lnTo>
                  <a:pt x="2391" y="100"/>
                </a:lnTo>
                <a:lnTo>
                  <a:pt x="2391" y="98"/>
                </a:lnTo>
                <a:lnTo>
                  <a:pt x="2393" y="98"/>
                </a:lnTo>
                <a:lnTo>
                  <a:pt x="2393" y="97"/>
                </a:lnTo>
                <a:lnTo>
                  <a:pt x="2394" y="97"/>
                </a:lnTo>
                <a:lnTo>
                  <a:pt x="2394" y="96"/>
                </a:lnTo>
                <a:lnTo>
                  <a:pt x="2395" y="96"/>
                </a:lnTo>
                <a:lnTo>
                  <a:pt x="2397" y="94"/>
                </a:lnTo>
                <a:lnTo>
                  <a:pt x="2400" y="92"/>
                </a:lnTo>
                <a:lnTo>
                  <a:pt x="2401" y="89"/>
                </a:lnTo>
                <a:lnTo>
                  <a:pt x="2402" y="89"/>
                </a:lnTo>
                <a:lnTo>
                  <a:pt x="2402" y="87"/>
                </a:lnTo>
                <a:lnTo>
                  <a:pt x="2404" y="87"/>
                </a:lnTo>
                <a:lnTo>
                  <a:pt x="2404" y="86"/>
                </a:lnTo>
                <a:lnTo>
                  <a:pt x="2405" y="86"/>
                </a:lnTo>
                <a:lnTo>
                  <a:pt x="2406" y="86"/>
                </a:lnTo>
                <a:lnTo>
                  <a:pt x="2406" y="85"/>
                </a:lnTo>
                <a:lnTo>
                  <a:pt x="2408" y="85"/>
                </a:lnTo>
                <a:lnTo>
                  <a:pt x="2409" y="85"/>
                </a:lnTo>
                <a:lnTo>
                  <a:pt x="2410" y="85"/>
                </a:lnTo>
                <a:lnTo>
                  <a:pt x="2412" y="85"/>
                </a:lnTo>
                <a:lnTo>
                  <a:pt x="2413" y="85"/>
                </a:lnTo>
                <a:lnTo>
                  <a:pt x="2417" y="83"/>
                </a:lnTo>
                <a:lnTo>
                  <a:pt x="2419" y="83"/>
                </a:lnTo>
                <a:lnTo>
                  <a:pt x="2420" y="83"/>
                </a:lnTo>
                <a:lnTo>
                  <a:pt x="2420" y="82"/>
                </a:lnTo>
                <a:lnTo>
                  <a:pt x="2421" y="82"/>
                </a:lnTo>
                <a:lnTo>
                  <a:pt x="2423" y="82"/>
                </a:lnTo>
                <a:lnTo>
                  <a:pt x="2431" y="79"/>
                </a:lnTo>
                <a:lnTo>
                  <a:pt x="2444" y="72"/>
                </a:lnTo>
                <a:lnTo>
                  <a:pt x="2461" y="66"/>
                </a:lnTo>
                <a:lnTo>
                  <a:pt x="2462" y="66"/>
                </a:lnTo>
                <a:lnTo>
                  <a:pt x="2466" y="63"/>
                </a:lnTo>
                <a:lnTo>
                  <a:pt x="2467" y="63"/>
                </a:lnTo>
                <a:lnTo>
                  <a:pt x="2469" y="63"/>
                </a:lnTo>
                <a:lnTo>
                  <a:pt x="2470" y="63"/>
                </a:lnTo>
                <a:lnTo>
                  <a:pt x="2472" y="63"/>
                </a:lnTo>
                <a:lnTo>
                  <a:pt x="2472" y="62"/>
                </a:lnTo>
                <a:lnTo>
                  <a:pt x="2473" y="62"/>
                </a:lnTo>
                <a:lnTo>
                  <a:pt x="2474" y="62"/>
                </a:lnTo>
                <a:lnTo>
                  <a:pt x="2474" y="63"/>
                </a:lnTo>
                <a:lnTo>
                  <a:pt x="2476" y="63"/>
                </a:lnTo>
                <a:lnTo>
                  <a:pt x="2477" y="63"/>
                </a:lnTo>
                <a:lnTo>
                  <a:pt x="2487" y="64"/>
                </a:lnTo>
                <a:lnTo>
                  <a:pt x="2488" y="64"/>
                </a:lnTo>
                <a:lnTo>
                  <a:pt x="2489" y="64"/>
                </a:lnTo>
                <a:lnTo>
                  <a:pt x="2491" y="64"/>
                </a:lnTo>
                <a:lnTo>
                  <a:pt x="2492" y="64"/>
                </a:lnTo>
                <a:lnTo>
                  <a:pt x="2493" y="64"/>
                </a:lnTo>
                <a:lnTo>
                  <a:pt x="2495" y="64"/>
                </a:lnTo>
                <a:lnTo>
                  <a:pt x="2496" y="64"/>
                </a:lnTo>
                <a:lnTo>
                  <a:pt x="2496" y="63"/>
                </a:lnTo>
                <a:lnTo>
                  <a:pt x="2497" y="63"/>
                </a:lnTo>
                <a:lnTo>
                  <a:pt x="2504" y="59"/>
                </a:lnTo>
                <a:lnTo>
                  <a:pt x="2516" y="52"/>
                </a:lnTo>
                <a:lnTo>
                  <a:pt x="2527" y="48"/>
                </a:lnTo>
                <a:lnTo>
                  <a:pt x="2530" y="45"/>
                </a:lnTo>
                <a:lnTo>
                  <a:pt x="2531" y="45"/>
                </a:lnTo>
                <a:lnTo>
                  <a:pt x="2533" y="45"/>
                </a:lnTo>
                <a:lnTo>
                  <a:pt x="2533" y="44"/>
                </a:lnTo>
                <a:lnTo>
                  <a:pt x="2534" y="44"/>
                </a:lnTo>
                <a:lnTo>
                  <a:pt x="2535" y="44"/>
                </a:lnTo>
                <a:lnTo>
                  <a:pt x="2537" y="44"/>
                </a:lnTo>
                <a:lnTo>
                  <a:pt x="2538" y="43"/>
                </a:lnTo>
                <a:lnTo>
                  <a:pt x="2540" y="43"/>
                </a:lnTo>
                <a:lnTo>
                  <a:pt x="2541" y="43"/>
                </a:lnTo>
                <a:lnTo>
                  <a:pt x="2542" y="43"/>
                </a:lnTo>
                <a:lnTo>
                  <a:pt x="2552" y="44"/>
                </a:lnTo>
                <a:lnTo>
                  <a:pt x="2553" y="44"/>
                </a:lnTo>
                <a:lnTo>
                  <a:pt x="2554" y="44"/>
                </a:lnTo>
                <a:lnTo>
                  <a:pt x="2554" y="43"/>
                </a:lnTo>
                <a:lnTo>
                  <a:pt x="2556" y="43"/>
                </a:lnTo>
                <a:lnTo>
                  <a:pt x="2557" y="43"/>
                </a:lnTo>
                <a:lnTo>
                  <a:pt x="2559" y="43"/>
                </a:lnTo>
                <a:lnTo>
                  <a:pt x="2559" y="41"/>
                </a:lnTo>
                <a:lnTo>
                  <a:pt x="2560" y="41"/>
                </a:lnTo>
                <a:lnTo>
                  <a:pt x="2561" y="41"/>
                </a:lnTo>
                <a:lnTo>
                  <a:pt x="2561" y="40"/>
                </a:lnTo>
                <a:lnTo>
                  <a:pt x="2563" y="40"/>
                </a:lnTo>
                <a:lnTo>
                  <a:pt x="2563" y="38"/>
                </a:lnTo>
                <a:lnTo>
                  <a:pt x="2563" y="38"/>
                </a:lnTo>
                <a:lnTo>
                  <a:pt x="2563" y="37"/>
                </a:lnTo>
                <a:lnTo>
                  <a:pt x="2563" y="36"/>
                </a:lnTo>
                <a:lnTo>
                  <a:pt x="2565" y="32"/>
                </a:lnTo>
                <a:lnTo>
                  <a:pt x="2567" y="32"/>
                </a:lnTo>
                <a:lnTo>
                  <a:pt x="2567" y="30"/>
                </a:lnTo>
                <a:lnTo>
                  <a:pt x="2567" y="29"/>
                </a:lnTo>
                <a:lnTo>
                  <a:pt x="2568" y="29"/>
                </a:lnTo>
                <a:lnTo>
                  <a:pt x="2568" y="28"/>
                </a:lnTo>
                <a:lnTo>
                  <a:pt x="2569" y="28"/>
                </a:lnTo>
                <a:lnTo>
                  <a:pt x="2572" y="25"/>
                </a:lnTo>
                <a:lnTo>
                  <a:pt x="2575" y="21"/>
                </a:lnTo>
                <a:lnTo>
                  <a:pt x="2578" y="18"/>
                </a:lnTo>
                <a:lnTo>
                  <a:pt x="2579" y="18"/>
                </a:lnTo>
                <a:lnTo>
                  <a:pt x="2579" y="17"/>
                </a:lnTo>
                <a:lnTo>
                  <a:pt x="2580" y="11"/>
                </a:lnTo>
                <a:lnTo>
                  <a:pt x="2580" y="10"/>
                </a:lnTo>
                <a:lnTo>
                  <a:pt x="2582" y="10"/>
                </a:lnTo>
                <a:lnTo>
                  <a:pt x="2582" y="9"/>
                </a:lnTo>
                <a:lnTo>
                  <a:pt x="2582" y="7"/>
                </a:lnTo>
                <a:lnTo>
                  <a:pt x="2583" y="7"/>
                </a:lnTo>
                <a:lnTo>
                  <a:pt x="2583" y="6"/>
                </a:lnTo>
                <a:lnTo>
                  <a:pt x="2584" y="6"/>
                </a:lnTo>
                <a:lnTo>
                  <a:pt x="2586" y="6"/>
                </a:lnTo>
                <a:lnTo>
                  <a:pt x="2586" y="4"/>
                </a:lnTo>
                <a:lnTo>
                  <a:pt x="2587" y="4"/>
                </a:lnTo>
                <a:lnTo>
                  <a:pt x="2587" y="3"/>
                </a:lnTo>
                <a:lnTo>
                  <a:pt x="2588" y="3"/>
                </a:lnTo>
                <a:lnTo>
                  <a:pt x="2590" y="3"/>
                </a:lnTo>
                <a:lnTo>
                  <a:pt x="2594" y="2"/>
                </a:lnTo>
                <a:lnTo>
                  <a:pt x="2595" y="0"/>
                </a:lnTo>
                <a:lnTo>
                  <a:pt x="2597" y="0"/>
                </a:lnTo>
                <a:lnTo>
                  <a:pt x="2597" y="2"/>
                </a:lnTo>
                <a:lnTo>
                  <a:pt x="2599" y="6"/>
                </a:lnTo>
                <a:lnTo>
                  <a:pt x="2601" y="7"/>
                </a:lnTo>
                <a:lnTo>
                  <a:pt x="2602" y="9"/>
                </a:lnTo>
                <a:lnTo>
                  <a:pt x="2605" y="13"/>
                </a:lnTo>
                <a:lnTo>
                  <a:pt x="2606" y="14"/>
                </a:lnTo>
                <a:lnTo>
                  <a:pt x="2608" y="17"/>
                </a:lnTo>
                <a:lnTo>
                  <a:pt x="2609" y="19"/>
                </a:lnTo>
                <a:lnTo>
                  <a:pt x="2610" y="22"/>
                </a:lnTo>
                <a:lnTo>
                  <a:pt x="2612" y="25"/>
                </a:lnTo>
                <a:lnTo>
                  <a:pt x="2614" y="26"/>
                </a:lnTo>
                <a:lnTo>
                  <a:pt x="2616" y="28"/>
                </a:lnTo>
                <a:lnTo>
                  <a:pt x="2618" y="29"/>
                </a:lnTo>
                <a:lnTo>
                  <a:pt x="2621" y="30"/>
                </a:lnTo>
                <a:lnTo>
                  <a:pt x="2622" y="32"/>
                </a:lnTo>
                <a:lnTo>
                  <a:pt x="2625" y="34"/>
                </a:lnTo>
                <a:lnTo>
                  <a:pt x="2628" y="36"/>
                </a:lnTo>
                <a:lnTo>
                  <a:pt x="2628" y="38"/>
                </a:lnTo>
                <a:lnTo>
                  <a:pt x="2629" y="43"/>
                </a:lnTo>
                <a:lnTo>
                  <a:pt x="2629" y="44"/>
                </a:lnTo>
                <a:lnTo>
                  <a:pt x="2631" y="47"/>
                </a:lnTo>
                <a:lnTo>
                  <a:pt x="2632" y="51"/>
                </a:lnTo>
                <a:lnTo>
                  <a:pt x="2633" y="52"/>
                </a:lnTo>
                <a:lnTo>
                  <a:pt x="2633" y="55"/>
                </a:lnTo>
                <a:lnTo>
                  <a:pt x="2635" y="59"/>
                </a:lnTo>
                <a:lnTo>
                  <a:pt x="2636" y="63"/>
                </a:lnTo>
                <a:lnTo>
                  <a:pt x="2636" y="64"/>
                </a:lnTo>
                <a:lnTo>
                  <a:pt x="2637" y="66"/>
                </a:lnTo>
                <a:lnTo>
                  <a:pt x="2637" y="67"/>
                </a:lnTo>
                <a:lnTo>
                  <a:pt x="2637" y="68"/>
                </a:lnTo>
                <a:lnTo>
                  <a:pt x="2637" y="70"/>
                </a:lnTo>
                <a:lnTo>
                  <a:pt x="2637" y="71"/>
                </a:lnTo>
                <a:lnTo>
                  <a:pt x="2637" y="72"/>
                </a:lnTo>
                <a:lnTo>
                  <a:pt x="2639" y="74"/>
                </a:lnTo>
                <a:lnTo>
                  <a:pt x="2639" y="75"/>
                </a:lnTo>
                <a:lnTo>
                  <a:pt x="2640" y="77"/>
                </a:lnTo>
                <a:lnTo>
                  <a:pt x="2642" y="78"/>
                </a:lnTo>
                <a:lnTo>
                  <a:pt x="2643" y="78"/>
                </a:lnTo>
                <a:lnTo>
                  <a:pt x="2644" y="79"/>
                </a:lnTo>
                <a:lnTo>
                  <a:pt x="2644" y="81"/>
                </a:lnTo>
                <a:lnTo>
                  <a:pt x="2646" y="82"/>
                </a:lnTo>
                <a:lnTo>
                  <a:pt x="2646" y="83"/>
                </a:lnTo>
                <a:lnTo>
                  <a:pt x="2647" y="85"/>
                </a:lnTo>
                <a:lnTo>
                  <a:pt x="2647" y="85"/>
                </a:lnTo>
                <a:lnTo>
                  <a:pt x="2647" y="86"/>
                </a:lnTo>
                <a:lnTo>
                  <a:pt x="2648" y="86"/>
                </a:lnTo>
                <a:lnTo>
                  <a:pt x="2648" y="87"/>
                </a:lnTo>
                <a:lnTo>
                  <a:pt x="2648" y="89"/>
                </a:lnTo>
                <a:lnTo>
                  <a:pt x="2651" y="94"/>
                </a:lnTo>
                <a:lnTo>
                  <a:pt x="2651" y="96"/>
                </a:lnTo>
                <a:lnTo>
                  <a:pt x="2652" y="97"/>
                </a:lnTo>
                <a:lnTo>
                  <a:pt x="2652" y="98"/>
                </a:lnTo>
                <a:lnTo>
                  <a:pt x="2654" y="101"/>
                </a:lnTo>
                <a:lnTo>
                  <a:pt x="2655" y="102"/>
                </a:lnTo>
                <a:lnTo>
                  <a:pt x="2655" y="105"/>
                </a:lnTo>
                <a:lnTo>
                  <a:pt x="2656" y="106"/>
                </a:lnTo>
                <a:lnTo>
                  <a:pt x="2658" y="109"/>
                </a:lnTo>
                <a:lnTo>
                  <a:pt x="2658" y="111"/>
                </a:lnTo>
                <a:lnTo>
                  <a:pt x="2659" y="112"/>
                </a:lnTo>
                <a:lnTo>
                  <a:pt x="2661" y="112"/>
                </a:lnTo>
                <a:lnTo>
                  <a:pt x="2661" y="113"/>
                </a:lnTo>
                <a:lnTo>
                  <a:pt x="2661" y="113"/>
                </a:lnTo>
                <a:lnTo>
                  <a:pt x="2661" y="115"/>
                </a:lnTo>
                <a:lnTo>
                  <a:pt x="2662" y="115"/>
                </a:lnTo>
                <a:lnTo>
                  <a:pt x="2663" y="116"/>
                </a:lnTo>
                <a:lnTo>
                  <a:pt x="2665" y="117"/>
                </a:lnTo>
                <a:lnTo>
                  <a:pt x="2666" y="117"/>
                </a:lnTo>
                <a:lnTo>
                  <a:pt x="2666" y="119"/>
                </a:lnTo>
                <a:lnTo>
                  <a:pt x="2669" y="123"/>
                </a:lnTo>
                <a:lnTo>
                  <a:pt x="2670" y="124"/>
                </a:lnTo>
                <a:lnTo>
                  <a:pt x="2662" y="135"/>
                </a:lnTo>
                <a:lnTo>
                  <a:pt x="2654" y="147"/>
                </a:lnTo>
                <a:lnTo>
                  <a:pt x="2654" y="149"/>
                </a:lnTo>
                <a:lnTo>
                  <a:pt x="2652" y="149"/>
                </a:lnTo>
                <a:lnTo>
                  <a:pt x="2652" y="150"/>
                </a:lnTo>
                <a:lnTo>
                  <a:pt x="2651" y="150"/>
                </a:lnTo>
                <a:lnTo>
                  <a:pt x="2651" y="150"/>
                </a:lnTo>
                <a:lnTo>
                  <a:pt x="2651" y="151"/>
                </a:lnTo>
                <a:lnTo>
                  <a:pt x="2650" y="151"/>
                </a:lnTo>
                <a:lnTo>
                  <a:pt x="2650" y="153"/>
                </a:lnTo>
                <a:lnTo>
                  <a:pt x="2650" y="154"/>
                </a:lnTo>
                <a:lnTo>
                  <a:pt x="2650" y="155"/>
                </a:lnTo>
                <a:lnTo>
                  <a:pt x="2648" y="155"/>
                </a:lnTo>
                <a:lnTo>
                  <a:pt x="2648" y="157"/>
                </a:lnTo>
                <a:lnTo>
                  <a:pt x="2648" y="158"/>
                </a:lnTo>
                <a:lnTo>
                  <a:pt x="2648" y="160"/>
                </a:lnTo>
                <a:lnTo>
                  <a:pt x="2647" y="160"/>
                </a:lnTo>
                <a:lnTo>
                  <a:pt x="2647" y="161"/>
                </a:lnTo>
                <a:lnTo>
                  <a:pt x="2646" y="168"/>
                </a:lnTo>
                <a:lnTo>
                  <a:pt x="2646" y="169"/>
                </a:lnTo>
                <a:lnTo>
                  <a:pt x="2646" y="170"/>
                </a:lnTo>
                <a:lnTo>
                  <a:pt x="2646" y="172"/>
                </a:lnTo>
                <a:lnTo>
                  <a:pt x="2644" y="172"/>
                </a:lnTo>
                <a:lnTo>
                  <a:pt x="2644" y="173"/>
                </a:lnTo>
                <a:lnTo>
                  <a:pt x="2644" y="175"/>
                </a:lnTo>
                <a:lnTo>
                  <a:pt x="2644" y="176"/>
                </a:lnTo>
                <a:lnTo>
                  <a:pt x="2643" y="176"/>
                </a:lnTo>
                <a:lnTo>
                  <a:pt x="2643" y="177"/>
                </a:lnTo>
                <a:lnTo>
                  <a:pt x="2643" y="179"/>
                </a:lnTo>
                <a:lnTo>
                  <a:pt x="2642" y="179"/>
                </a:lnTo>
                <a:lnTo>
                  <a:pt x="2642" y="180"/>
                </a:lnTo>
                <a:lnTo>
                  <a:pt x="2640" y="180"/>
                </a:lnTo>
                <a:lnTo>
                  <a:pt x="2640" y="181"/>
                </a:lnTo>
                <a:lnTo>
                  <a:pt x="2640" y="183"/>
                </a:lnTo>
                <a:lnTo>
                  <a:pt x="2639" y="183"/>
                </a:lnTo>
                <a:lnTo>
                  <a:pt x="2639" y="183"/>
                </a:lnTo>
                <a:lnTo>
                  <a:pt x="2637" y="183"/>
                </a:lnTo>
                <a:lnTo>
                  <a:pt x="2637" y="184"/>
                </a:lnTo>
                <a:lnTo>
                  <a:pt x="2636" y="184"/>
                </a:lnTo>
                <a:lnTo>
                  <a:pt x="2636" y="185"/>
                </a:lnTo>
                <a:lnTo>
                  <a:pt x="2629" y="192"/>
                </a:lnTo>
                <a:lnTo>
                  <a:pt x="2632" y="196"/>
                </a:lnTo>
                <a:lnTo>
                  <a:pt x="2635" y="198"/>
                </a:lnTo>
                <a:lnTo>
                  <a:pt x="2635" y="199"/>
                </a:lnTo>
                <a:lnTo>
                  <a:pt x="2636" y="199"/>
                </a:lnTo>
                <a:lnTo>
                  <a:pt x="2636" y="200"/>
                </a:lnTo>
                <a:lnTo>
                  <a:pt x="2636" y="202"/>
                </a:lnTo>
                <a:lnTo>
                  <a:pt x="2637" y="203"/>
                </a:lnTo>
                <a:lnTo>
                  <a:pt x="2639" y="207"/>
                </a:lnTo>
                <a:lnTo>
                  <a:pt x="2642" y="215"/>
                </a:lnTo>
                <a:lnTo>
                  <a:pt x="2644" y="222"/>
                </a:lnTo>
                <a:lnTo>
                  <a:pt x="2647" y="229"/>
                </a:lnTo>
                <a:lnTo>
                  <a:pt x="2650" y="237"/>
                </a:lnTo>
                <a:lnTo>
                  <a:pt x="2654" y="248"/>
                </a:lnTo>
                <a:lnTo>
                  <a:pt x="2658" y="255"/>
                </a:lnTo>
                <a:lnTo>
                  <a:pt x="2661" y="263"/>
                </a:lnTo>
                <a:lnTo>
                  <a:pt x="2662" y="268"/>
                </a:lnTo>
                <a:lnTo>
                  <a:pt x="2663" y="271"/>
                </a:lnTo>
                <a:lnTo>
                  <a:pt x="2663" y="272"/>
                </a:lnTo>
                <a:lnTo>
                  <a:pt x="2665" y="272"/>
                </a:lnTo>
                <a:lnTo>
                  <a:pt x="2665" y="274"/>
                </a:lnTo>
                <a:lnTo>
                  <a:pt x="2665" y="275"/>
                </a:lnTo>
                <a:lnTo>
                  <a:pt x="2666" y="281"/>
                </a:lnTo>
                <a:lnTo>
                  <a:pt x="2666" y="289"/>
                </a:lnTo>
                <a:lnTo>
                  <a:pt x="2667" y="297"/>
                </a:lnTo>
                <a:lnTo>
                  <a:pt x="2669" y="312"/>
                </a:lnTo>
                <a:close/>
                <a:moveTo>
                  <a:pt x="351" y="864"/>
                </a:moveTo>
                <a:lnTo>
                  <a:pt x="390" y="810"/>
                </a:lnTo>
                <a:lnTo>
                  <a:pt x="401" y="797"/>
                </a:lnTo>
                <a:lnTo>
                  <a:pt x="449" y="731"/>
                </a:lnTo>
                <a:lnTo>
                  <a:pt x="457" y="720"/>
                </a:lnTo>
                <a:lnTo>
                  <a:pt x="470" y="704"/>
                </a:lnTo>
                <a:lnTo>
                  <a:pt x="469" y="702"/>
                </a:lnTo>
                <a:lnTo>
                  <a:pt x="466" y="702"/>
                </a:lnTo>
                <a:lnTo>
                  <a:pt x="464" y="701"/>
                </a:lnTo>
                <a:lnTo>
                  <a:pt x="461" y="701"/>
                </a:lnTo>
                <a:lnTo>
                  <a:pt x="461" y="700"/>
                </a:lnTo>
                <a:lnTo>
                  <a:pt x="458" y="702"/>
                </a:lnTo>
                <a:lnTo>
                  <a:pt x="455" y="701"/>
                </a:lnTo>
                <a:lnTo>
                  <a:pt x="449" y="700"/>
                </a:lnTo>
                <a:lnTo>
                  <a:pt x="447" y="700"/>
                </a:lnTo>
                <a:lnTo>
                  <a:pt x="446" y="700"/>
                </a:lnTo>
                <a:lnTo>
                  <a:pt x="438" y="697"/>
                </a:lnTo>
                <a:lnTo>
                  <a:pt x="436" y="697"/>
                </a:lnTo>
                <a:lnTo>
                  <a:pt x="394" y="734"/>
                </a:lnTo>
                <a:lnTo>
                  <a:pt x="394" y="731"/>
                </a:lnTo>
                <a:lnTo>
                  <a:pt x="378" y="729"/>
                </a:lnTo>
                <a:lnTo>
                  <a:pt x="379" y="747"/>
                </a:lnTo>
                <a:lnTo>
                  <a:pt x="360" y="766"/>
                </a:lnTo>
                <a:lnTo>
                  <a:pt x="359" y="766"/>
                </a:lnTo>
                <a:lnTo>
                  <a:pt x="337" y="787"/>
                </a:lnTo>
                <a:lnTo>
                  <a:pt x="311" y="810"/>
                </a:lnTo>
                <a:lnTo>
                  <a:pt x="307" y="814"/>
                </a:lnTo>
                <a:lnTo>
                  <a:pt x="296" y="825"/>
                </a:lnTo>
                <a:lnTo>
                  <a:pt x="314" y="837"/>
                </a:lnTo>
                <a:lnTo>
                  <a:pt x="333" y="851"/>
                </a:lnTo>
                <a:lnTo>
                  <a:pt x="337" y="852"/>
                </a:lnTo>
                <a:lnTo>
                  <a:pt x="351" y="864"/>
                </a:lnTo>
                <a:close/>
                <a:moveTo>
                  <a:pt x="499" y="717"/>
                </a:moveTo>
                <a:lnTo>
                  <a:pt x="489" y="712"/>
                </a:lnTo>
                <a:lnTo>
                  <a:pt x="480" y="708"/>
                </a:lnTo>
                <a:lnTo>
                  <a:pt x="477" y="706"/>
                </a:lnTo>
                <a:lnTo>
                  <a:pt x="473" y="705"/>
                </a:lnTo>
                <a:lnTo>
                  <a:pt x="472" y="704"/>
                </a:lnTo>
                <a:lnTo>
                  <a:pt x="470" y="704"/>
                </a:lnTo>
                <a:lnTo>
                  <a:pt x="449" y="732"/>
                </a:lnTo>
                <a:lnTo>
                  <a:pt x="408" y="788"/>
                </a:lnTo>
                <a:lnTo>
                  <a:pt x="392" y="810"/>
                </a:lnTo>
                <a:lnTo>
                  <a:pt x="360" y="855"/>
                </a:lnTo>
                <a:lnTo>
                  <a:pt x="352" y="865"/>
                </a:lnTo>
                <a:lnTo>
                  <a:pt x="412" y="906"/>
                </a:lnTo>
                <a:lnTo>
                  <a:pt x="426" y="879"/>
                </a:lnTo>
                <a:lnTo>
                  <a:pt x="431" y="868"/>
                </a:lnTo>
                <a:lnTo>
                  <a:pt x="447" y="830"/>
                </a:lnTo>
                <a:lnTo>
                  <a:pt x="457" y="811"/>
                </a:lnTo>
                <a:lnTo>
                  <a:pt x="458" y="807"/>
                </a:lnTo>
                <a:lnTo>
                  <a:pt x="481" y="755"/>
                </a:lnTo>
                <a:lnTo>
                  <a:pt x="498" y="720"/>
                </a:lnTo>
                <a:lnTo>
                  <a:pt x="499" y="717"/>
                </a:lnTo>
                <a:close/>
                <a:moveTo>
                  <a:pt x="386" y="1460"/>
                </a:moveTo>
                <a:lnTo>
                  <a:pt x="385" y="1460"/>
                </a:lnTo>
                <a:lnTo>
                  <a:pt x="383" y="1459"/>
                </a:lnTo>
                <a:lnTo>
                  <a:pt x="382" y="1459"/>
                </a:lnTo>
                <a:lnTo>
                  <a:pt x="381" y="1459"/>
                </a:lnTo>
                <a:lnTo>
                  <a:pt x="381" y="1457"/>
                </a:lnTo>
                <a:lnTo>
                  <a:pt x="381" y="1456"/>
                </a:lnTo>
                <a:lnTo>
                  <a:pt x="379" y="1456"/>
                </a:lnTo>
                <a:lnTo>
                  <a:pt x="379" y="1454"/>
                </a:lnTo>
                <a:lnTo>
                  <a:pt x="378" y="1454"/>
                </a:lnTo>
                <a:lnTo>
                  <a:pt x="377" y="1454"/>
                </a:lnTo>
                <a:lnTo>
                  <a:pt x="377" y="1453"/>
                </a:lnTo>
                <a:lnTo>
                  <a:pt x="377" y="1450"/>
                </a:lnTo>
                <a:lnTo>
                  <a:pt x="375" y="1448"/>
                </a:lnTo>
                <a:lnTo>
                  <a:pt x="375" y="1446"/>
                </a:lnTo>
                <a:lnTo>
                  <a:pt x="374" y="1446"/>
                </a:lnTo>
                <a:lnTo>
                  <a:pt x="374" y="1445"/>
                </a:lnTo>
                <a:lnTo>
                  <a:pt x="373" y="1442"/>
                </a:lnTo>
                <a:lnTo>
                  <a:pt x="373" y="1444"/>
                </a:lnTo>
                <a:lnTo>
                  <a:pt x="373" y="1445"/>
                </a:lnTo>
                <a:lnTo>
                  <a:pt x="373" y="1446"/>
                </a:lnTo>
                <a:lnTo>
                  <a:pt x="374" y="1446"/>
                </a:lnTo>
                <a:lnTo>
                  <a:pt x="374" y="1448"/>
                </a:lnTo>
                <a:lnTo>
                  <a:pt x="375" y="1452"/>
                </a:lnTo>
                <a:lnTo>
                  <a:pt x="377" y="1454"/>
                </a:lnTo>
                <a:lnTo>
                  <a:pt x="377" y="1456"/>
                </a:lnTo>
                <a:lnTo>
                  <a:pt x="375" y="1456"/>
                </a:lnTo>
                <a:lnTo>
                  <a:pt x="374" y="1457"/>
                </a:lnTo>
                <a:lnTo>
                  <a:pt x="373" y="1457"/>
                </a:lnTo>
                <a:lnTo>
                  <a:pt x="373" y="1459"/>
                </a:lnTo>
                <a:lnTo>
                  <a:pt x="371" y="1460"/>
                </a:lnTo>
                <a:lnTo>
                  <a:pt x="371" y="1460"/>
                </a:lnTo>
                <a:lnTo>
                  <a:pt x="371" y="1461"/>
                </a:lnTo>
                <a:lnTo>
                  <a:pt x="371" y="1463"/>
                </a:lnTo>
                <a:lnTo>
                  <a:pt x="373" y="1463"/>
                </a:lnTo>
                <a:lnTo>
                  <a:pt x="373" y="1464"/>
                </a:lnTo>
                <a:lnTo>
                  <a:pt x="373" y="1464"/>
                </a:lnTo>
                <a:lnTo>
                  <a:pt x="373" y="1465"/>
                </a:lnTo>
                <a:lnTo>
                  <a:pt x="374" y="1465"/>
                </a:lnTo>
                <a:lnTo>
                  <a:pt x="375" y="1467"/>
                </a:lnTo>
                <a:lnTo>
                  <a:pt x="377" y="1467"/>
                </a:lnTo>
                <a:lnTo>
                  <a:pt x="378" y="1467"/>
                </a:lnTo>
                <a:lnTo>
                  <a:pt x="379" y="1467"/>
                </a:lnTo>
                <a:lnTo>
                  <a:pt x="381" y="1468"/>
                </a:lnTo>
                <a:lnTo>
                  <a:pt x="382" y="1468"/>
                </a:lnTo>
                <a:lnTo>
                  <a:pt x="383" y="1469"/>
                </a:lnTo>
                <a:lnTo>
                  <a:pt x="383" y="1468"/>
                </a:lnTo>
                <a:lnTo>
                  <a:pt x="385" y="1468"/>
                </a:lnTo>
                <a:lnTo>
                  <a:pt x="385" y="1467"/>
                </a:lnTo>
                <a:lnTo>
                  <a:pt x="386" y="1467"/>
                </a:lnTo>
                <a:lnTo>
                  <a:pt x="386" y="1464"/>
                </a:lnTo>
                <a:lnTo>
                  <a:pt x="386" y="1463"/>
                </a:lnTo>
                <a:lnTo>
                  <a:pt x="386" y="1460"/>
                </a:lnTo>
                <a:close/>
                <a:moveTo>
                  <a:pt x="774" y="1129"/>
                </a:moveTo>
                <a:lnTo>
                  <a:pt x="775" y="1132"/>
                </a:lnTo>
                <a:lnTo>
                  <a:pt x="776" y="1131"/>
                </a:lnTo>
                <a:lnTo>
                  <a:pt x="775" y="1128"/>
                </a:lnTo>
                <a:lnTo>
                  <a:pt x="775" y="1129"/>
                </a:lnTo>
                <a:lnTo>
                  <a:pt x="774" y="1129"/>
                </a:lnTo>
                <a:close/>
                <a:moveTo>
                  <a:pt x="765" y="1135"/>
                </a:moveTo>
                <a:lnTo>
                  <a:pt x="767" y="1136"/>
                </a:lnTo>
                <a:lnTo>
                  <a:pt x="769" y="1135"/>
                </a:lnTo>
                <a:lnTo>
                  <a:pt x="771" y="1133"/>
                </a:lnTo>
                <a:lnTo>
                  <a:pt x="772" y="1132"/>
                </a:lnTo>
                <a:lnTo>
                  <a:pt x="771" y="1131"/>
                </a:lnTo>
                <a:lnTo>
                  <a:pt x="769" y="1132"/>
                </a:lnTo>
                <a:lnTo>
                  <a:pt x="767" y="1132"/>
                </a:lnTo>
                <a:lnTo>
                  <a:pt x="765" y="1135"/>
                </a:lnTo>
                <a:close/>
                <a:moveTo>
                  <a:pt x="755" y="1142"/>
                </a:moveTo>
                <a:lnTo>
                  <a:pt x="756" y="1144"/>
                </a:lnTo>
                <a:lnTo>
                  <a:pt x="757" y="1143"/>
                </a:lnTo>
                <a:lnTo>
                  <a:pt x="760" y="1142"/>
                </a:lnTo>
                <a:lnTo>
                  <a:pt x="760" y="1143"/>
                </a:lnTo>
                <a:lnTo>
                  <a:pt x="761" y="1144"/>
                </a:lnTo>
                <a:lnTo>
                  <a:pt x="760" y="1147"/>
                </a:lnTo>
                <a:lnTo>
                  <a:pt x="759" y="1147"/>
                </a:lnTo>
                <a:lnTo>
                  <a:pt x="760" y="1148"/>
                </a:lnTo>
                <a:lnTo>
                  <a:pt x="761" y="1150"/>
                </a:lnTo>
                <a:lnTo>
                  <a:pt x="760" y="1150"/>
                </a:lnTo>
                <a:lnTo>
                  <a:pt x="759" y="1151"/>
                </a:lnTo>
                <a:lnTo>
                  <a:pt x="760" y="1152"/>
                </a:lnTo>
                <a:lnTo>
                  <a:pt x="757" y="1155"/>
                </a:lnTo>
                <a:lnTo>
                  <a:pt x="759" y="1157"/>
                </a:lnTo>
                <a:lnTo>
                  <a:pt x="757" y="1157"/>
                </a:lnTo>
                <a:lnTo>
                  <a:pt x="755" y="1158"/>
                </a:lnTo>
                <a:lnTo>
                  <a:pt x="756" y="1161"/>
                </a:lnTo>
                <a:lnTo>
                  <a:pt x="757" y="1163"/>
                </a:lnTo>
                <a:lnTo>
                  <a:pt x="759" y="1165"/>
                </a:lnTo>
                <a:lnTo>
                  <a:pt x="761" y="1163"/>
                </a:lnTo>
                <a:lnTo>
                  <a:pt x="761" y="1162"/>
                </a:lnTo>
                <a:lnTo>
                  <a:pt x="760" y="1161"/>
                </a:lnTo>
                <a:lnTo>
                  <a:pt x="759" y="1159"/>
                </a:lnTo>
                <a:lnTo>
                  <a:pt x="760" y="1158"/>
                </a:lnTo>
                <a:lnTo>
                  <a:pt x="763" y="1157"/>
                </a:lnTo>
                <a:lnTo>
                  <a:pt x="764" y="1155"/>
                </a:lnTo>
                <a:lnTo>
                  <a:pt x="764" y="1154"/>
                </a:lnTo>
                <a:lnTo>
                  <a:pt x="761" y="1155"/>
                </a:lnTo>
                <a:lnTo>
                  <a:pt x="760" y="1152"/>
                </a:lnTo>
                <a:lnTo>
                  <a:pt x="763" y="1151"/>
                </a:lnTo>
                <a:lnTo>
                  <a:pt x="765" y="1150"/>
                </a:lnTo>
                <a:lnTo>
                  <a:pt x="765" y="1151"/>
                </a:lnTo>
                <a:lnTo>
                  <a:pt x="764" y="1152"/>
                </a:lnTo>
                <a:lnTo>
                  <a:pt x="765" y="1154"/>
                </a:lnTo>
                <a:lnTo>
                  <a:pt x="765" y="1155"/>
                </a:lnTo>
                <a:lnTo>
                  <a:pt x="765" y="1155"/>
                </a:lnTo>
                <a:lnTo>
                  <a:pt x="765" y="1154"/>
                </a:lnTo>
                <a:lnTo>
                  <a:pt x="767" y="1152"/>
                </a:lnTo>
                <a:lnTo>
                  <a:pt x="765" y="1151"/>
                </a:lnTo>
                <a:lnTo>
                  <a:pt x="768" y="1150"/>
                </a:lnTo>
                <a:lnTo>
                  <a:pt x="768" y="1148"/>
                </a:lnTo>
                <a:lnTo>
                  <a:pt x="771" y="1147"/>
                </a:lnTo>
                <a:lnTo>
                  <a:pt x="772" y="1150"/>
                </a:lnTo>
                <a:lnTo>
                  <a:pt x="775" y="1148"/>
                </a:lnTo>
                <a:lnTo>
                  <a:pt x="776" y="1146"/>
                </a:lnTo>
                <a:lnTo>
                  <a:pt x="779" y="1146"/>
                </a:lnTo>
                <a:lnTo>
                  <a:pt x="782" y="1147"/>
                </a:lnTo>
                <a:lnTo>
                  <a:pt x="783" y="1147"/>
                </a:lnTo>
                <a:lnTo>
                  <a:pt x="786" y="1146"/>
                </a:lnTo>
                <a:lnTo>
                  <a:pt x="787" y="1144"/>
                </a:lnTo>
                <a:lnTo>
                  <a:pt x="790" y="1143"/>
                </a:lnTo>
                <a:lnTo>
                  <a:pt x="789" y="1142"/>
                </a:lnTo>
                <a:lnTo>
                  <a:pt x="790" y="1140"/>
                </a:lnTo>
                <a:lnTo>
                  <a:pt x="790" y="1138"/>
                </a:lnTo>
                <a:lnTo>
                  <a:pt x="790" y="1135"/>
                </a:lnTo>
                <a:lnTo>
                  <a:pt x="791" y="1132"/>
                </a:lnTo>
                <a:lnTo>
                  <a:pt x="791" y="1131"/>
                </a:lnTo>
                <a:lnTo>
                  <a:pt x="790" y="1131"/>
                </a:lnTo>
                <a:lnTo>
                  <a:pt x="787" y="1129"/>
                </a:lnTo>
                <a:lnTo>
                  <a:pt x="787" y="1128"/>
                </a:lnTo>
                <a:lnTo>
                  <a:pt x="786" y="1128"/>
                </a:lnTo>
                <a:lnTo>
                  <a:pt x="783" y="1124"/>
                </a:lnTo>
                <a:lnTo>
                  <a:pt x="780" y="1124"/>
                </a:lnTo>
                <a:lnTo>
                  <a:pt x="780" y="1125"/>
                </a:lnTo>
                <a:lnTo>
                  <a:pt x="779" y="1125"/>
                </a:lnTo>
                <a:lnTo>
                  <a:pt x="778" y="1127"/>
                </a:lnTo>
                <a:lnTo>
                  <a:pt x="776" y="1127"/>
                </a:lnTo>
                <a:lnTo>
                  <a:pt x="779" y="1129"/>
                </a:lnTo>
                <a:lnTo>
                  <a:pt x="780" y="1128"/>
                </a:lnTo>
                <a:lnTo>
                  <a:pt x="780" y="1129"/>
                </a:lnTo>
                <a:lnTo>
                  <a:pt x="780" y="1132"/>
                </a:lnTo>
                <a:lnTo>
                  <a:pt x="782" y="1132"/>
                </a:lnTo>
                <a:lnTo>
                  <a:pt x="783" y="1133"/>
                </a:lnTo>
                <a:lnTo>
                  <a:pt x="783" y="1135"/>
                </a:lnTo>
                <a:lnTo>
                  <a:pt x="783" y="1136"/>
                </a:lnTo>
                <a:lnTo>
                  <a:pt x="783" y="1139"/>
                </a:lnTo>
                <a:lnTo>
                  <a:pt x="786" y="1139"/>
                </a:lnTo>
                <a:lnTo>
                  <a:pt x="787" y="1139"/>
                </a:lnTo>
                <a:lnTo>
                  <a:pt x="787" y="1140"/>
                </a:lnTo>
                <a:lnTo>
                  <a:pt x="786" y="1140"/>
                </a:lnTo>
                <a:lnTo>
                  <a:pt x="786" y="1142"/>
                </a:lnTo>
                <a:lnTo>
                  <a:pt x="784" y="1143"/>
                </a:lnTo>
                <a:lnTo>
                  <a:pt x="783" y="1143"/>
                </a:lnTo>
                <a:lnTo>
                  <a:pt x="783" y="1142"/>
                </a:lnTo>
                <a:lnTo>
                  <a:pt x="782" y="1140"/>
                </a:lnTo>
                <a:lnTo>
                  <a:pt x="780" y="1140"/>
                </a:lnTo>
                <a:lnTo>
                  <a:pt x="779" y="1142"/>
                </a:lnTo>
                <a:lnTo>
                  <a:pt x="780" y="1143"/>
                </a:lnTo>
                <a:lnTo>
                  <a:pt x="782" y="1144"/>
                </a:lnTo>
                <a:lnTo>
                  <a:pt x="779" y="1146"/>
                </a:lnTo>
                <a:lnTo>
                  <a:pt x="779" y="1144"/>
                </a:lnTo>
                <a:lnTo>
                  <a:pt x="778" y="1143"/>
                </a:lnTo>
                <a:lnTo>
                  <a:pt x="775" y="1144"/>
                </a:lnTo>
                <a:lnTo>
                  <a:pt x="774" y="1146"/>
                </a:lnTo>
                <a:lnTo>
                  <a:pt x="772" y="1143"/>
                </a:lnTo>
                <a:lnTo>
                  <a:pt x="771" y="1142"/>
                </a:lnTo>
                <a:lnTo>
                  <a:pt x="769" y="1139"/>
                </a:lnTo>
                <a:lnTo>
                  <a:pt x="768" y="1138"/>
                </a:lnTo>
                <a:lnTo>
                  <a:pt x="765" y="1139"/>
                </a:lnTo>
                <a:lnTo>
                  <a:pt x="765" y="1138"/>
                </a:lnTo>
                <a:lnTo>
                  <a:pt x="764" y="1136"/>
                </a:lnTo>
                <a:lnTo>
                  <a:pt x="763" y="1136"/>
                </a:lnTo>
                <a:lnTo>
                  <a:pt x="761" y="1138"/>
                </a:lnTo>
                <a:lnTo>
                  <a:pt x="760" y="1139"/>
                </a:lnTo>
                <a:lnTo>
                  <a:pt x="759" y="1139"/>
                </a:lnTo>
                <a:lnTo>
                  <a:pt x="756" y="1140"/>
                </a:lnTo>
                <a:lnTo>
                  <a:pt x="755" y="1142"/>
                </a:lnTo>
                <a:close/>
                <a:moveTo>
                  <a:pt x="752" y="1154"/>
                </a:moveTo>
                <a:lnTo>
                  <a:pt x="753" y="1157"/>
                </a:lnTo>
                <a:lnTo>
                  <a:pt x="756" y="1155"/>
                </a:lnTo>
                <a:lnTo>
                  <a:pt x="756" y="1152"/>
                </a:lnTo>
                <a:lnTo>
                  <a:pt x="755" y="1152"/>
                </a:lnTo>
                <a:lnTo>
                  <a:pt x="752" y="1154"/>
                </a:lnTo>
                <a:close/>
                <a:moveTo>
                  <a:pt x="742" y="1136"/>
                </a:moveTo>
                <a:lnTo>
                  <a:pt x="744" y="1138"/>
                </a:lnTo>
                <a:lnTo>
                  <a:pt x="746" y="1136"/>
                </a:lnTo>
                <a:lnTo>
                  <a:pt x="745" y="1135"/>
                </a:lnTo>
                <a:lnTo>
                  <a:pt x="744" y="1133"/>
                </a:lnTo>
                <a:lnTo>
                  <a:pt x="742" y="1136"/>
                </a:lnTo>
                <a:close/>
                <a:moveTo>
                  <a:pt x="734" y="1121"/>
                </a:moveTo>
                <a:lnTo>
                  <a:pt x="736" y="1121"/>
                </a:lnTo>
                <a:lnTo>
                  <a:pt x="737" y="1123"/>
                </a:lnTo>
                <a:lnTo>
                  <a:pt x="737" y="1121"/>
                </a:lnTo>
                <a:lnTo>
                  <a:pt x="738" y="1121"/>
                </a:lnTo>
                <a:lnTo>
                  <a:pt x="738" y="1120"/>
                </a:lnTo>
                <a:lnTo>
                  <a:pt x="736" y="1118"/>
                </a:lnTo>
                <a:lnTo>
                  <a:pt x="734" y="1120"/>
                </a:lnTo>
                <a:lnTo>
                  <a:pt x="734" y="1121"/>
                </a:lnTo>
                <a:close/>
                <a:moveTo>
                  <a:pt x="689" y="1282"/>
                </a:moveTo>
                <a:lnTo>
                  <a:pt x="691" y="1283"/>
                </a:lnTo>
                <a:lnTo>
                  <a:pt x="692" y="1283"/>
                </a:lnTo>
                <a:lnTo>
                  <a:pt x="692" y="1282"/>
                </a:lnTo>
                <a:lnTo>
                  <a:pt x="693" y="1280"/>
                </a:lnTo>
                <a:lnTo>
                  <a:pt x="692" y="1280"/>
                </a:lnTo>
                <a:lnTo>
                  <a:pt x="691" y="1280"/>
                </a:lnTo>
                <a:lnTo>
                  <a:pt x="689" y="1280"/>
                </a:lnTo>
                <a:lnTo>
                  <a:pt x="689" y="1282"/>
                </a:lnTo>
                <a:close/>
                <a:moveTo>
                  <a:pt x="685" y="1280"/>
                </a:moveTo>
                <a:lnTo>
                  <a:pt x="688" y="1282"/>
                </a:lnTo>
                <a:lnTo>
                  <a:pt x="688" y="1280"/>
                </a:lnTo>
                <a:lnTo>
                  <a:pt x="685" y="1278"/>
                </a:lnTo>
                <a:lnTo>
                  <a:pt x="685" y="1279"/>
                </a:lnTo>
                <a:lnTo>
                  <a:pt x="685" y="1280"/>
                </a:lnTo>
                <a:close/>
                <a:moveTo>
                  <a:pt x="649" y="923"/>
                </a:moveTo>
                <a:lnTo>
                  <a:pt x="651" y="925"/>
                </a:lnTo>
                <a:lnTo>
                  <a:pt x="654" y="923"/>
                </a:lnTo>
                <a:lnTo>
                  <a:pt x="651" y="921"/>
                </a:lnTo>
                <a:lnTo>
                  <a:pt x="649" y="923"/>
                </a:lnTo>
                <a:close/>
                <a:moveTo>
                  <a:pt x="638" y="833"/>
                </a:moveTo>
                <a:lnTo>
                  <a:pt x="642" y="837"/>
                </a:lnTo>
                <a:lnTo>
                  <a:pt x="644" y="833"/>
                </a:lnTo>
                <a:lnTo>
                  <a:pt x="642" y="830"/>
                </a:lnTo>
                <a:lnTo>
                  <a:pt x="638" y="833"/>
                </a:lnTo>
                <a:close/>
                <a:moveTo>
                  <a:pt x="570" y="1310"/>
                </a:moveTo>
                <a:lnTo>
                  <a:pt x="581" y="1322"/>
                </a:lnTo>
                <a:lnTo>
                  <a:pt x="595" y="1312"/>
                </a:lnTo>
                <a:lnTo>
                  <a:pt x="587" y="1299"/>
                </a:lnTo>
                <a:lnTo>
                  <a:pt x="586" y="1299"/>
                </a:lnTo>
                <a:lnTo>
                  <a:pt x="570" y="1310"/>
                </a:lnTo>
                <a:close/>
                <a:moveTo>
                  <a:pt x="472" y="1484"/>
                </a:moveTo>
                <a:lnTo>
                  <a:pt x="469" y="1475"/>
                </a:lnTo>
                <a:lnTo>
                  <a:pt x="465" y="1478"/>
                </a:lnTo>
                <a:lnTo>
                  <a:pt x="469" y="1487"/>
                </a:lnTo>
                <a:lnTo>
                  <a:pt x="470" y="1486"/>
                </a:lnTo>
                <a:lnTo>
                  <a:pt x="472" y="1484"/>
                </a:lnTo>
                <a:close/>
                <a:moveTo>
                  <a:pt x="508" y="1478"/>
                </a:moveTo>
                <a:lnTo>
                  <a:pt x="506" y="1479"/>
                </a:lnTo>
                <a:lnTo>
                  <a:pt x="504" y="1475"/>
                </a:lnTo>
                <a:lnTo>
                  <a:pt x="503" y="1475"/>
                </a:lnTo>
                <a:lnTo>
                  <a:pt x="503" y="1476"/>
                </a:lnTo>
                <a:lnTo>
                  <a:pt x="502" y="1476"/>
                </a:lnTo>
                <a:lnTo>
                  <a:pt x="503" y="1479"/>
                </a:lnTo>
                <a:lnTo>
                  <a:pt x="503" y="1479"/>
                </a:lnTo>
                <a:lnTo>
                  <a:pt x="504" y="1482"/>
                </a:lnTo>
                <a:lnTo>
                  <a:pt x="507" y="1482"/>
                </a:lnTo>
                <a:lnTo>
                  <a:pt x="508" y="1482"/>
                </a:lnTo>
                <a:lnTo>
                  <a:pt x="508" y="1478"/>
                </a:lnTo>
                <a:close/>
                <a:moveTo>
                  <a:pt x="513" y="1476"/>
                </a:moveTo>
                <a:lnTo>
                  <a:pt x="511" y="1473"/>
                </a:lnTo>
                <a:lnTo>
                  <a:pt x="510" y="1473"/>
                </a:lnTo>
                <a:lnTo>
                  <a:pt x="510" y="1478"/>
                </a:lnTo>
                <a:lnTo>
                  <a:pt x="513" y="1476"/>
                </a:lnTo>
                <a:close/>
                <a:moveTo>
                  <a:pt x="541" y="1463"/>
                </a:moveTo>
                <a:lnTo>
                  <a:pt x="540" y="1460"/>
                </a:lnTo>
                <a:lnTo>
                  <a:pt x="538" y="1460"/>
                </a:lnTo>
                <a:lnTo>
                  <a:pt x="536" y="1460"/>
                </a:lnTo>
                <a:lnTo>
                  <a:pt x="532" y="1461"/>
                </a:lnTo>
                <a:lnTo>
                  <a:pt x="532" y="1460"/>
                </a:lnTo>
                <a:lnTo>
                  <a:pt x="532" y="1460"/>
                </a:lnTo>
                <a:lnTo>
                  <a:pt x="532" y="1459"/>
                </a:lnTo>
                <a:lnTo>
                  <a:pt x="534" y="1457"/>
                </a:lnTo>
                <a:lnTo>
                  <a:pt x="537" y="1457"/>
                </a:lnTo>
                <a:lnTo>
                  <a:pt x="537" y="1453"/>
                </a:lnTo>
                <a:lnTo>
                  <a:pt x="533" y="1453"/>
                </a:lnTo>
                <a:lnTo>
                  <a:pt x="530" y="1454"/>
                </a:lnTo>
                <a:lnTo>
                  <a:pt x="530" y="1452"/>
                </a:lnTo>
                <a:lnTo>
                  <a:pt x="530" y="1450"/>
                </a:lnTo>
                <a:lnTo>
                  <a:pt x="530" y="1449"/>
                </a:lnTo>
                <a:lnTo>
                  <a:pt x="530" y="1446"/>
                </a:lnTo>
                <a:lnTo>
                  <a:pt x="530" y="1445"/>
                </a:lnTo>
                <a:lnTo>
                  <a:pt x="530" y="1444"/>
                </a:lnTo>
                <a:lnTo>
                  <a:pt x="530" y="1442"/>
                </a:lnTo>
                <a:lnTo>
                  <a:pt x="529" y="1435"/>
                </a:lnTo>
                <a:lnTo>
                  <a:pt x="529" y="1431"/>
                </a:lnTo>
                <a:lnTo>
                  <a:pt x="529" y="1427"/>
                </a:lnTo>
                <a:lnTo>
                  <a:pt x="522" y="1427"/>
                </a:lnTo>
                <a:lnTo>
                  <a:pt x="518" y="1427"/>
                </a:lnTo>
                <a:lnTo>
                  <a:pt x="517" y="1427"/>
                </a:lnTo>
                <a:lnTo>
                  <a:pt x="518" y="1433"/>
                </a:lnTo>
                <a:lnTo>
                  <a:pt x="518" y="1438"/>
                </a:lnTo>
                <a:lnTo>
                  <a:pt x="510" y="1439"/>
                </a:lnTo>
                <a:lnTo>
                  <a:pt x="499" y="1444"/>
                </a:lnTo>
                <a:lnTo>
                  <a:pt x="495" y="1444"/>
                </a:lnTo>
                <a:lnTo>
                  <a:pt x="487" y="1446"/>
                </a:lnTo>
                <a:lnTo>
                  <a:pt x="487" y="1444"/>
                </a:lnTo>
                <a:lnTo>
                  <a:pt x="485" y="1441"/>
                </a:lnTo>
                <a:lnTo>
                  <a:pt x="484" y="1437"/>
                </a:lnTo>
                <a:lnTo>
                  <a:pt x="483" y="1434"/>
                </a:lnTo>
                <a:lnTo>
                  <a:pt x="470" y="1442"/>
                </a:lnTo>
                <a:lnTo>
                  <a:pt x="470" y="1446"/>
                </a:lnTo>
                <a:lnTo>
                  <a:pt x="472" y="1448"/>
                </a:lnTo>
                <a:lnTo>
                  <a:pt x="472" y="1449"/>
                </a:lnTo>
                <a:lnTo>
                  <a:pt x="473" y="1453"/>
                </a:lnTo>
                <a:lnTo>
                  <a:pt x="473" y="1456"/>
                </a:lnTo>
                <a:lnTo>
                  <a:pt x="474" y="1457"/>
                </a:lnTo>
                <a:lnTo>
                  <a:pt x="474" y="1460"/>
                </a:lnTo>
                <a:lnTo>
                  <a:pt x="472" y="1460"/>
                </a:lnTo>
                <a:lnTo>
                  <a:pt x="473" y="1463"/>
                </a:lnTo>
                <a:lnTo>
                  <a:pt x="474" y="1468"/>
                </a:lnTo>
                <a:lnTo>
                  <a:pt x="474" y="1469"/>
                </a:lnTo>
                <a:lnTo>
                  <a:pt x="479" y="1479"/>
                </a:lnTo>
                <a:lnTo>
                  <a:pt x="480" y="1478"/>
                </a:lnTo>
                <a:lnTo>
                  <a:pt x="483" y="1476"/>
                </a:lnTo>
                <a:lnTo>
                  <a:pt x="483" y="1478"/>
                </a:lnTo>
                <a:lnTo>
                  <a:pt x="495" y="1469"/>
                </a:lnTo>
                <a:lnTo>
                  <a:pt x="495" y="1468"/>
                </a:lnTo>
                <a:lnTo>
                  <a:pt x="498" y="1468"/>
                </a:lnTo>
                <a:lnTo>
                  <a:pt x="499" y="1467"/>
                </a:lnTo>
                <a:lnTo>
                  <a:pt x="500" y="1468"/>
                </a:lnTo>
                <a:lnTo>
                  <a:pt x="500" y="1472"/>
                </a:lnTo>
                <a:lnTo>
                  <a:pt x="503" y="1471"/>
                </a:lnTo>
                <a:lnTo>
                  <a:pt x="504" y="1471"/>
                </a:lnTo>
                <a:lnTo>
                  <a:pt x="506" y="1469"/>
                </a:lnTo>
                <a:lnTo>
                  <a:pt x="508" y="1469"/>
                </a:lnTo>
                <a:lnTo>
                  <a:pt x="511" y="1468"/>
                </a:lnTo>
                <a:lnTo>
                  <a:pt x="513" y="1468"/>
                </a:lnTo>
                <a:lnTo>
                  <a:pt x="515" y="1468"/>
                </a:lnTo>
                <a:lnTo>
                  <a:pt x="515" y="1471"/>
                </a:lnTo>
                <a:lnTo>
                  <a:pt x="518" y="1471"/>
                </a:lnTo>
                <a:lnTo>
                  <a:pt x="519" y="1475"/>
                </a:lnTo>
                <a:lnTo>
                  <a:pt x="517" y="1475"/>
                </a:lnTo>
                <a:lnTo>
                  <a:pt x="518" y="1479"/>
                </a:lnTo>
                <a:lnTo>
                  <a:pt x="519" y="1479"/>
                </a:lnTo>
                <a:lnTo>
                  <a:pt x="521" y="1478"/>
                </a:lnTo>
                <a:lnTo>
                  <a:pt x="522" y="1478"/>
                </a:lnTo>
                <a:lnTo>
                  <a:pt x="523" y="1478"/>
                </a:lnTo>
                <a:lnTo>
                  <a:pt x="525" y="1478"/>
                </a:lnTo>
                <a:lnTo>
                  <a:pt x="523" y="1473"/>
                </a:lnTo>
                <a:lnTo>
                  <a:pt x="522" y="1475"/>
                </a:lnTo>
                <a:lnTo>
                  <a:pt x="521" y="1471"/>
                </a:lnTo>
                <a:lnTo>
                  <a:pt x="521" y="1469"/>
                </a:lnTo>
                <a:lnTo>
                  <a:pt x="523" y="1469"/>
                </a:lnTo>
                <a:lnTo>
                  <a:pt x="525" y="1468"/>
                </a:lnTo>
                <a:lnTo>
                  <a:pt x="525" y="1471"/>
                </a:lnTo>
                <a:lnTo>
                  <a:pt x="525" y="1472"/>
                </a:lnTo>
                <a:lnTo>
                  <a:pt x="529" y="1471"/>
                </a:lnTo>
                <a:lnTo>
                  <a:pt x="529" y="1473"/>
                </a:lnTo>
                <a:lnTo>
                  <a:pt x="532" y="1473"/>
                </a:lnTo>
                <a:lnTo>
                  <a:pt x="532" y="1472"/>
                </a:lnTo>
                <a:lnTo>
                  <a:pt x="532" y="1467"/>
                </a:lnTo>
                <a:lnTo>
                  <a:pt x="532" y="1465"/>
                </a:lnTo>
                <a:lnTo>
                  <a:pt x="537" y="1464"/>
                </a:lnTo>
                <a:lnTo>
                  <a:pt x="541" y="1463"/>
                </a:lnTo>
                <a:close/>
                <a:moveTo>
                  <a:pt x="695" y="1427"/>
                </a:moveTo>
                <a:lnTo>
                  <a:pt x="697" y="1427"/>
                </a:lnTo>
                <a:lnTo>
                  <a:pt x="697" y="1423"/>
                </a:lnTo>
                <a:lnTo>
                  <a:pt x="697" y="1420"/>
                </a:lnTo>
                <a:lnTo>
                  <a:pt x="697" y="1419"/>
                </a:lnTo>
                <a:lnTo>
                  <a:pt x="699" y="1418"/>
                </a:lnTo>
                <a:lnTo>
                  <a:pt x="699" y="1416"/>
                </a:lnTo>
                <a:lnTo>
                  <a:pt x="699" y="1415"/>
                </a:lnTo>
                <a:lnTo>
                  <a:pt x="699" y="1414"/>
                </a:lnTo>
                <a:lnTo>
                  <a:pt x="699" y="1412"/>
                </a:lnTo>
                <a:lnTo>
                  <a:pt x="699" y="1411"/>
                </a:lnTo>
                <a:lnTo>
                  <a:pt x="699" y="1410"/>
                </a:lnTo>
                <a:lnTo>
                  <a:pt x="699" y="1408"/>
                </a:lnTo>
                <a:lnTo>
                  <a:pt x="699" y="1407"/>
                </a:lnTo>
                <a:lnTo>
                  <a:pt x="699" y="1405"/>
                </a:lnTo>
                <a:lnTo>
                  <a:pt x="699" y="1404"/>
                </a:lnTo>
                <a:lnTo>
                  <a:pt x="699" y="1403"/>
                </a:lnTo>
                <a:lnTo>
                  <a:pt x="699" y="1401"/>
                </a:lnTo>
                <a:lnTo>
                  <a:pt x="699" y="1400"/>
                </a:lnTo>
                <a:lnTo>
                  <a:pt x="699" y="1399"/>
                </a:lnTo>
                <a:lnTo>
                  <a:pt x="700" y="1395"/>
                </a:lnTo>
                <a:lnTo>
                  <a:pt x="700" y="1393"/>
                </a:lnTo>
                <a:lnTo>
                  <a:pt x="700" y="1390"/>
                </a:lnTo>
                <a:lnTo>
                  <a:pt x="700" y="1389"/>
                </a:lnTo>
                <a:lnTo>
                  <a:pt x="700" y="1388"/>
                </a:lnTo>
                <a:lnTo>
                  <a:pt x="700" y="1386"/>
                </a:lnTo>
                <a:lnTo>
                  <a:pt x="700" y="1385"/>
                </a:lnTo>
                <a:lnTo>
                  <a:pt x="700" y="1384"/>
                </a:lnTo>
                <a:lnTo>
                  <a:pt x="700" y="1382"/>
                </a:lnTo>
                <a:lnTo>
                  <a:pt x="700" y="1381"/>
                </a:lnTo>
                <a:lnTo>
                  <a:pt x="700" y="1380"/>
                </a:lnTo>
                <a:lnTo>
                  <a:pt x="700" y="1378"/>
                </a:lnTo>
                <a:lnTo>
                  <a:pt x="700" y="1377"/>
                </a:lnTo>
                <a:lnTo>
                  <a:pt x="700" y="1376"/>
                </a:lnTo>
                <a:lnTo>
                  <a:pt x="700" y="1374"/>
                </a:lnTo>
                <a:lnTo>
                  <a:pt x="700" y="1373"/>
                </a:lnTo>
                <a:lnTo>
                  <a:pt x="700" y="1371"/>
                </a:lnTo>
                <a:lnTo>
                  <a:pt x="700" y="1369"/>
                </a:lnTo>
                <a:lnTo>
                  <a:pt x="700" y="1367"/>
                </a:lnTo>
                <a:lnTo>
                  <a:pt x="700" y="1366"/>
                </a:lnTo>
                <a:lnTo>
                  <a:pt x="700" y="1358"/>
                </a:lnTo>
                <a:lnTo>
                  <a:pt x="699" y="1356"/>
                </a:lnTo>
                <a:lnTo>
                  <a:pt x="697" y="1356"/>
                </a:lnTo>
                <a:lnTo>
                  <a:pt x="689" y="1352"/>
                </a:lnTo>
                <a:lnTo>
                  <a:pt x="682" y="1350"/>
                </a:lnTo>
                <a:lnTo>
                  <a:pt x="684" y="1348"/>
                </a:lnTo>
                <a:lnTo>
                  <a:pt x="682" y="1348"/>
                </a:lnTo>
                <a:lnTo>
                  <a:pt x="681" y="1348"/>
                </a:lnTo>
                <a:lnTo>
                  <a:pt x="678" y="1348"/>
                </a:lnTo>
                <a:lnTo>
                  <a:pt x="677" y="1350"/>
                </a:lnTo>
                <a:lnTo>
                  <a:pt x="676" y="1351"/>
                </a:lnTo>
                <a:lnTo>
                  <a:pt x="674" y="1352"/>
                </a:lnTo>
                <a:lnTo>
                  <a:pt x="673" y="1354"/>
                </a:lnTo>
                <a:lnTo>
                  <a:pt x="673" y="1355"/>
                </a:lnTo>
                <a:lnTo>
                  <a:pt x="672" y="1356"/>
                </a:lnTo>
                <a:lnTo>
                  <a:pt x="670" y="1358"/>
                </a:lnTo>
                <a:lnTo>
                  <a:pt x="669" y="1359"/>
                </a:lnTo>
                <a:lnTo>
                  <a:pt x="669" y="1361"/>
                </a:lnTo>
                <a:lnTo>
                  <a:pt x="668" y="1361"/>
                </a:lnTo>
                <a:lnTo>
                  <a:pt x="668" y="1362"/>
                </a:lnTo>
                <a:lnTo>
                  <a:pt x="668" y="1363"/>
                </a:lnTo>
                <a:lnTo>
                  <a:pt x="669" y="1363"/>
                </a:lnTo>
                <a:lnTo>
                  <a:pt x="668" y="1365"/>
                </a:lnTo>
                <a:lnTo>
                  <a:pt x="668" y="1363"/>
                </a:lnTo>
                <a:lnTo>
                  <a:pt x="666" y="1363"/>
                </a:lnTo>
                <a:lnTo>
                  <a:pt x="666" y="1365"/>
                </a:lnTo>
                <a:lnTo>
                  <a:pt x="665" y="1366"/>
                </a:lnTo>
                <a:lnTo>
                  <a:pt x="663" y="1366"/>
                </a:lnTo>
                <a:lnTo>
                  <a:pt x="662" y="1367"/>
                </a:lnTo>
                <a:lnTo>
                  <a:pt x="661" y="1370"/>
                </a:lnTo>
                <a:lnTo>
                  <a:pt x="661" y="1371"/>
                </a:lnTo>
                <a:lnTo>
                  <a:pt x="659" y="1371"/>
                </a:lnTo>
                <a:lnTo>
                  <a:pt x="659" y="1374"/>
                </a:lnTo>
                <a:lnTo>
                  <a:pt x="659" y="1376"/>
                </a:lnTo>
                <a:lnTo>
                  <a:pt x="659" y="1377"/>
                </a:lnTo>
                <a:lnTo>
                  <a:pt x="659" y="1378"/>
                </a:lnTo>
                <a:lnTo>
                  <a:pt x="659" y="1381"/>
                </a:lnTo>
                <a:lnTo>
                  <a:pt x="659" y="1382"/>
                </a:lnTo>
                <a:lnTo>
                  <a:pt x="659" y="1384"/>
                </a:lnTo>
                <a:lnTo>
                  <a:pt x="659" y="1385"/>
                </a:lnTo>
                <a:lnTo>
                  <a:pt x="662" y="1385"/>
                </a:lnTo>
                <a:lnTo>
                  <a:pt x="662" y="1386"/>
                </a:lnTo>
                <a:lnTo>
                  <a:pt x="659" y="1386"/>
                </a:lnTo>
                <a:lnTo>
                  <a:pt x="659" y="1389"/>
                </a:lnTo>
                <a:lnTo>
                  <a:pt x="659" y="1390"/>
                </a:lnTo>
                <a:lnTo>
                  <a:pt x="659" y="1392"/>
                </a:lnTo>
                <a:lnTo>
                  <a:pt x="659" y="1393"/>
                </a:lnTo>
                <a:lnTo>
                  <a:pt x="659" y="1395"/>
                </a:lnTo>
                <a:lnTo>
                  <a:pt x="658" y="1396"/>
                </a:lnTo>
                <a:lnTo>
                  <a:pt x="658" y="1397"/>
                </a:lnTo>
                <a:lnTo>
                  <a:pt x="658" y="1399"/>
                </a:lnTo>
                <a:lnTo>
                  <a:pt x="658" y="1400"/>
                </a:lnTo>
                <a:lnTo>
                  <a:pt x="658" y="1401"/>
                </a:lnTo>
                <a:lnTo>
                  <a:pt x="658" y="1404"/>
                </a:lnTo>
                <a:lnTo>
                  <a:pt x="658" y="1405"/>
                </a:lnTo>
                <a:lnTo>
                  <a:pt x="658" y="1407"/>
                </a:lnTo>
                <a:lnTo>
                  <a:pt x="655" y="1405"/>
                </a:lnTo>
                <a:lnTo>
                  <a:pt x="655" y="1407"/>
                </a:lnTo>
                <a:lnTo>
                  <a:pt x="655" y="1408"/>
                </a:lnTo>
                <a:lnTo>
                  <a:pt x="655" y="1410"/>
                </a:lnTo>
                <a:lnTo>
                  <a:pt x="653" y="1408"/>
                </a:lnTo>
                <a:lnTo>
                  <a:pt x="654" y="1408"/>
                </a:lnTo>
                <a:lnTo>
                  <a:pt x="654" y="1407"/>
                </a:lnTo>
                <a:lnTo>
                  <a:pt x="654" y="1405"/>
                </a:lnTo>
                <a:lnTo>
                  <a:pt x="653" y="1405"/>
                </a:lnTo>
                <a:lnTo>
                  <a:pt x="651" y="1404"/>
                </a:lnTo>
                <a:lnTo>
                  <a:pt x="649" y="1404"/>
                </a:lnTo>
                <a:lnTo>
                  <a:pt x="649" y="1407"/>
                </a:lnTo>
                <a:lnTo>
                  <a:pt x="647" y="1407"/>
                </a:lnTo>
                <a:lnTo>
                  <a:pt x="647" y="1405"/>
                </a:lnTo>
                <a:lnTo>
                  <a:pt x="647" y="1404"/>
                </a:lnTo>
                <a:lnTo>
                  <a:pt x="643" y="1403"/>
                </a:lnTo>
                <a:lnTo>
                  <a:pt x="643" y="1407"/>
                </a:lnTo>
                <a:lnTo>
                  <a:pt x="642" y="1408"/>
                </a:lnTo>
                <a:lnTo>
                  <a:pt x="642" y="1405"/>
                </a:lnTo>
                <a:lnTo>
                  <a:pt x="638" y="1404"/>
                </a:lnTo>
                <a:lnTo>
                  <a:pt x="638" y="1408"/>
                </a:lnTo>
                <a:lnTo>
                  <a:pt x="639" y="1408"/>
                </a:lnTo>
                <a:lnTo>
                  <a:pt x="640" y="1408"/>
                </a:lnTo>
                <a:lnTo>
                  <a:pt x="642" y="1408"/>
                </a:lnTo>
                <a:lnTo>
                  <a:pt x="644" y="1408"/>
                </a:lnTo>
                <a:lnTo>
                  <a:pt x="644" y="1410"/>
                </a:lnTo>
                <a:lnTo>
                  <a:pt x="644" y="1411"/>
                </a:lnTo>
                <a:lnTo>
                  <a:pt x="644" y="1414"/>
                </a:lnTo>
                <a:lnTo>
                  <a:pt x="643" y="1415"/>
                </a:lnTo>
                <a:lnTo>
                  <a:pt x="642" y="1415"/>
                </a:lnTo>
                <a:lnTo>
                  <a:pt x="638" y="1414"/>
                </a:lnTo>
                <a:lnTo>
                  <a:pt x="636" y="1414"/>
                </a:lnTo>
                <a:lnTo>
                  <a:pt x="635" y="1412"/>
                </a:lnTo>
                <a:lnTo>
                  <a:pt x="635" y="1419"/>
                </a:lnTo>
                <a:lnTo>
                  <a:pt x="642" y="1422"/>
                </a:lnTo>
                <a:lnTo>
                  <a:pt x="642" y="1425"/>
                </a:lnTo>
                <a:lnTo>
                  <a:pt x="642" y="1427"/>
                </a:lnTo>
                <a:lnTo>
                  <a:pt x="624" y="1423"/>
                </a:lnTo>
                <a:lnTo>
                  <a:pt x="610" y="1419"/>
                </a:lnTo>
                <a:lnTo>
                  <a:pt x="602" y="1416"/>
                </a:lnTo>
                <a:lnTo>
                  <a:pt x="598" y="1415"/>
                </a:lnTo>
                <a:lnTo>
                  <a:pt x="593" y="1414"/>
                </a:lnTo>
                <a:lnTo>
                  <a:pt x="589" y="1412"/>
                </a:lnTo>
                <a:lnTo>
                  <a:pt x="585" y="1411"/>
                </a:lnTo>
                <a:lnTo>
                  <a:pt x="583" y="1411"/>
                </a:lnTo>
                <a:lnTo>
                  <a:pt x="581" y="1410"/>
                </a:lnTo>
                <a:lnTo>
                  <a:pt x="579" y="1410"/>
                </a:lnTo>
                <a:lnTo>
                  <a:pt x="576" y="1408"/>
                </a:lnTo>
                <a:lnTo>
                  <a:pt x="574" y="1408"/>
                </a:lnTo>
                <a:lnTo>
                  <a:pt x="571" y="1408"/>
                </a:lnTo>
                <a:lnTo>
                  <a:pt x="570" y="1407"/>
                </a:lnTo>
                <a:lnTo>
                  <a:pt x="568" y="1407"/>
                </a:lnTo>
                <a:lnTo>
                  <a:pt x="566" y="1407"/>
                </a:lnTo>
                <a:lnTo>
                  <a:pt x="567" y="1427"/>
                </a:lnTo>
                <a:lnTo>
                  <a:pt x="567" y="1430"/>
                </a:lnTo>
                <a:lnTo>
                  <a:pt x="567" y="1434"/>
                </a:lnTo>
                <a:lnTo>
                  <a:pt x="566" y="1452"/>
                </a:lnTo>
                <a:lnTo>
                  <a:pt x="566" y="1453"/>
                </a:lnTo>
                <a:lnTo>
                  <a:pt x="564" y="1453"/>
                </a:lnTo>
                <a:lnTo>
                  <a:pt x="563" y="1456"/>
                </a:lnTo>
                <a:lnTo>
                  <a:pt x="561" y="1457"/>
                </a:lnTo>
                <a:lnTo>
                  <a:pt x="559" y="1459"/>
                </a:lnTo>
                <a:lnTo>
                  <a:pt x="557" y="1460"/>
                </a:lnTo>
                <a:lnTo>
                  <a:pt x="555" y="1461"/>
                </a:lnTo>
                <a:lnTo>
                  <a:pt x="553" y="1463"/>
                </a:lnTo>
                <a:lnTo>
                  <a:pt x="552" y="1464"/>
                </a:lnTo>
                <a:lnTo>
                  <a:pt x="549" y="1465"/>
                </a:lnTo>
                <a:lnTo>
                  <a:pt x="548" y="1468"/>
                </a:lnTo>
                <a:lnTo>
                  <a:pt x="545" y="1469"/>
                </a:lnTo>
                <a:lnTo>
                  <a:pt x="544" y="1471"/>
                </a:lnTo>
                <a:lnTo>
                  <a:pt x="541" y="1471"/>
                </a:lnTo>
                <a:lnTo>
                  <a:pt x="540" y="1472"/>
                </a:lnTo>
                <a:lnTo>
                  <a:pt x="537" y="1473"/>
                </a:lnTo>
                <a:lnTo>
                  <a:pt x="538" y="1473"/>
                </a:lnTo>
                <a:lnTo>
                  <a:pt x="542" y="1476"/>
                </a:lnTo>
                <a:lnTo>
                  <a:pt x="555" y="1472"/>
                </a:lnTo>
                <a:lnTo>
                  <a:pt x="556" y="1472"/>
                </a:lnTo>
                <a:lnTo>
                  <a:pt x="559" y="1471"/>
                </a:lnTo>
                <a:lnTo>
                  <a:pt x="560" y="1471"/>
                </a:lnTo>
                <a:lnTo>
                  <a:pt x="570" y="1467"/>
                </a:lnTo>
                <a:lnTo>
                  <a:pt x="581" y="1464"/>
                </a:lnTo>
                <a:lnTo>
                  <a:pt x="590" y="1460"/>
                </a:lnTo>
                <a:lnTo>
                  <a:pt x="594" y="1460"/>
                </a:lnTo>
                <a:lnTo>
                  <a:pt x="606" y="1457"/>
                </a:lnTo>
                <a:lnTo>
                  <a:pt x="610" y="1456"/>
                </a:lnTo>
                <a:lnTo>
                  <a:pt x="616" y="1454"/>
                </a:lnTo>
                <a:lnTo>
                  <a:pt x="620" y="1454"/>
                </a:lnTo>
                <a:lnTo>
                  <a:pt x="628" y="1453"/>
                </a:lnTo>
                <a:lnTo>
                  <a:pt x="642" y="1450"/>
                </a:lnTo>
                <a:lnTo>
                  <a:pt x="646" y="1450"/>
                </a:lnTo>
                <a:lnTo>
                  <a:pt x="651" y="1450"/>
                </a:lnTo>
                <a:lnTo>
                  <a:pt x="662" y="1450"/>
                </a:lnTo>
                <a:lnTo>
                  <a:pt x="666" y="1450"/>
                </a:lnTo>
                <a:lnTo>
                  <a:pt x="668" y="1450"/>
                </a:lnTo>
                <a:lnTo>
                  <a:pt x="669" y="1450"/>
                </a:lnTo>
                <a:lnTo>
                  <a:pt x="672" y="1450"/>
                </a:lnTo>
                <a:lnTo>
                  <a:pt x="677" y="1450"/>
                </a:lnTo>
                <a:lnTo>
                  <a:pt x="681" y="1450"/>
                </a:lnTo>
                <a:lnTo>
                  <a:pt x="682" y="1450"/>
                </a:lnTo>
                <a:lnTo>
                  <a:pt x="685" y="1450"/>
                </a:lnTo>
                <a:lnTo>
                  <a:pt x="687" y="1450"/>
                </a:lnTo>
                <a:lnTo>
                  <a:pt x="688" y="1450"/>
                </a:lnTo>
                <a:lnTo>
                  <a:pt x="691" y="1452"/>
                </a:lnTo>
                <a:lnTo>
                  <a:pt x="691" y="1444"/>
                </a:lnTo>
                <a:lnTo>
                  <a:pt x="689" y="1442"/>
                </a:lnTo>
                <a:lnTo>
                  <a:pt x="691" y="1439"/>
                </a:lnTo>
                <a:lnTo>
                  <a:pt x="693" y="1427"/>
                </a:lnTo>
                <a:lnTo>
                  <a:pt x="695" y="1427"/>
                </a:lnTo>
                <a:close/>
                <a:moveTo>
                  <a:pt x="712" y="1449"/>
                </a:moveTo>
                <a:lnTo>
                  <a:pt x="708" y="1449"/>
                </a:lnTo>
                <a:lnTo>
                  <a:pt x="703" y="1448"/>
                </a:lnTo>
                <a:lnTo>
                  <a:pt x="702" y="1446"/>
                </a:lnTo>
                <a:lnTo>
                  <a:pt x="700" y="1446"/>
                </a:lnTo>
                <a:lnTo>
                  <a:pt x="696" y="1445"/>
                </a:lnTo>
                <a:lnTo>
                  <a:pt x="695" y="1452"/>
                </a:lnTo>
                <a:lnTo>
                  <a:pt x="700" y="1452"/>
                </a:lnTo>
                <a:lnTo>
                  <a:pt x="703" y="1453"/>
                </a:lnTo>
                <a:lnTo>
                  <a:pt x="708" y="1453"/>
                </a:lnTo>
                <a:lnTo>
                  <a:pt x="712" y="1454"/>
                </a:lnTo>
                <a:lnTo>
                  <a:pt x="712" y="1449"/>
                </a:lnTo>
                <a:close/>
                <a:moveTo>
                  <a:pt x="719" y="1309"/>
                </a:moveTo>
                <a:lnTo>
                  <a:pt x="723" y="1309"/>
                </a:lnTo>
                <a:lnTo>
                  <a:pt x="725" y="1309"/>
                </a:lnTo>
                <a:lnTo>
                  <a:pt x="727" y="1309"/>
                </a:lnTo>
                <a:lnTo>
                  <a:pt x="729" y="1309"/>
                </a:lnTo>
                <a:lnTo>
                  <a:pt x="729" y="1305"/>
                </a:lnTo>
                <a:lnTo>
                  <a:pt x="730" y="1305"/>
                </a:lnTo>
                <a:lnTo>
                  <a:pt x="729" y="1303"/>
                </a:lnTo>
                <a:lnTo>
                  <a:pt x="729" y="1298"/>
                </a:lnTo>
                <a:lnTo>
                  <a:pt x="726" y="1298"/>
                </a:lnTo>
                <a:lnTo>
                  <a:pt x="723" y="1298"/>
                </a:lnTo>
                <a:lnTo>
                  <a:pt x="721" y="1298"/>
                </a:lnTo>
                <a:lnTo>
                  <a:pt x="721" y="1295"/>
                </a:lnTo>
                <a:lnTo>
                  <a:pt x="719" y="1288"/>
                </a:lnTo>
                <a:lnTo>
                  <a:pt x="719" y="1282"/>
                </a:lnTo>
                <a:lnTo>
                  <a:pt x="721" y="1279"/>
                </a:lnTo>
                <a:lnTo>
                  <a:pt x="715" y="1279"/>
                </a:lnTo>
                <a:lnTo>
                  <a:pt x="711" y="1278"/>
                </a:lnTo>
                <a:lnTo>
                  <a:pt x="710" y="1278"/>
                </a:lnTo>
                <a:lnTo>
                  <a:pt x="708" y="1278"/>
                </a:lnTo>
                <a:lnTo>
                  <a:pt x="707" y="1278"/>
                </a:lnTo>
                <a:lnTo>
                  <a:pt x="700" y="1278"/>
                </a:lnTo>
                <a:lnTo>
                  <a:pt x="700" y="1280"/>
                </a:lnTo>
                <a:lnTo>
                  <a:pt x="700" y="1284"/>
                </a:lnTo>
                <a:lnTo>
                  <a:pt x="702" y="1288"/>
                </a:lnTo>
                <a:lnTo>
                  <a:pt x="702" y="1290"/>
                </a:lnTo>
                <a:lnTo>
                  <a:pt x="700" y="1290"/>
                </a:lnTo>
                <a:lnTo>
                  <a:pt x="699" y="1290"/>
                </a:lnTo>
                <a:lnTo>
                  <a:pt x="696" y="1290"/>
                </a:lnTo>
                <a:lnTo>
                  <a:pt x="692" y="1288"/>
                </a:lnTo>
                <a:lnTo>
                  <a:pt x="689" y="1288"/>
                </a:lnTo>
                <a:lnTo>
                  <a:pt x="689" y="1284"/>
                </a:lnTo>
                <a:lnTo>
                  <a:pt x="688" y="1284"/>
                </a:lnTo>
                <a:lnTo>
                  <a:pt x="687" y="1284"/>
                </a:lnTo>
                <a:lnTo>
                  <a:pt x="685" y="1284"/>
                </a:lnTo>
                <a:lnTo>
                  <a:pt x="685" y="1286"/>
                </a:lnTo>
                <a:lnTo>
                  <a:pt x="687" y="1286"/>
                </a:lnTo>
                <a:lnTo>
                  <a:pt x="688" y="1286"/>
                </a:lnTo>
                <a:lnTo>
                  <a:pt x="688" y="1288"/>
                </a:lnTo>
                <a:lnTo>
                  <a:pt x="687" y="1288"/>
                </a:lnTo>
                <a:lnTo>
                  <a:pt x="682" y="1288"/>
                </a:lnTo>
                <a:lnTo>
                  <a:pt x="681" y="1288"/>
                </a:lnTo>
                <a:lnTo>
                  <a:pt x="688" y="1295"/>
                </a:lnTo>
                <a:lnTo>
                  <a:pt x="689" y="1295"/>
                </a:lnTo>
                <a:lnTo>
                  <a:pt x="691" y="1298"/>
                </a:lnTo>
                <a:lnTo>
                  <a:pt x="692" y="1299"/>
                </a:lnTo>
                <a:lnTo>
                  <a:pt x="692" y="1298"/>
                </a:lnTo>
                <a:lnTo>
                  <a:pt x="693" y="1299"/>
                </a:lnTo>
                <a:lnTo>
                  <a:pt x="695" y="1299"/>
                </a:lnTo>
                <a:lnTo>
                  <a:pt x="693" y="1301"/>
                </a:lnTo>
                <a:lnTo>
                  <a:pt x="693" y="1302"/>
                </a:lnTo>
                <a:lnTo>
                  <a:pt x="695" y="1303"/>
                </a:lnTo>
                <a:lnTo>
                  <a:pt x="688" y="1312"/>
                </a:lnTo>
                <a:lnTo>
                  <a:pt x="681" y="1318"/>
                </a:lnTo>
                <a:lnTo>
                  <a:pt x="677" y="1324"/>
                </a:lnTo>
                <a:lnTo>
                  <a:pt x="661" y="1342"/>
                </a:lnTo>
                <a:lnTo>
                  <a:pt x="634" y="1313"/>
                </a:lnTo>
                <a:lnTo>
                  <a:pt x="620" y="1299"/>
                </a:lnTo>
                <a:lnTo>
                  <a:pt x="606" y="1286"/>
                </a:lnTo>
                <a:lnTo>
                  <a:pt x="598" y="1293"/>
                </a:lnTo>
                <a:lnTo>
                  <a:pt x="589" y="1298"/>
                </a:lnTo>
                <a:lnTo>
                  <a:pt x="597" y="1310"/>
                </a:lnTo>
                <a:lnTo>
                  <a:pt x="612" y="1299"/>
                </a:lnTo>
                <a:lnTo>
                  <a:pt x="617" y="1297"/>
                </a:lnTo>
                <a:lnTo>
                  <a:pt x="620" y="1299"/>
                </a:lnTo>
                <a:lnTo>
                  <a:pt x="619" y="1299"/>
                </a:lnTo>
                <a:lnTo>
                  <a:pt x="619" y="1301"/>
                </a:lnTo>
                <a:lnTo>
                  <a:pt x="619" y="1302"/>
                </a:lnTo>
                <a:lnTo>
                  <a:pt x="620" y="1303"/>
                </a:lnTo>
                <a:lnTo>
                  <a:pt x="620" y="1305"/>
                </a:lnTo>
                <a:lnTo>
                  <a:pt x="621" y="1306"/>
                </a:lnTo>
                <a:lnTo>
                  <a:pt x="621" y="1308"/>
                </a:lnTo>
                <a:lnTo>
                  <a:pt x="623" y="1309"/>
                </a:lnTo>
                <a:lnTo>
                  <a:pt x="623" y="1310"/>
                </a:lnTo>
                <a:lnTo>
                  <a:pt x="624" y="1312"/>
                </a:lnTo>
                <a:lnTo>
                  <a:pt x="624" y="1313"/>
                </a:lnTo>
                <a:lnTo>
                  <a:pt x="623" y="1313"/>
                </a:lnTo>
                <a:lnTo>
                  <a:pt x="623" y="1314"/>
                </a:lnTo>
                <a:lnTo>
                  <a:pt x="623" y="1316"/>
                </a:lnTo>
                <a:lnTo>
                  <a:pt x="621" y="1317"/>
                </a:lnTo>
                <a:lnTo>
                  <a:pt x="621" y="1318"/>
                </a:lnTo>
                <a:lnTo>
                  <a:pt x="620" y="1318"/>
                </a:lnTo>
                <a:lnTo>
                  <a:pt x="619" y="1318"/>
                </a:lnTo>
                <a:lnTo>
                  <a:pt x="619" y="1320"/>
                </a:lnTo>
                <a:lnTo>
                  <a:pt x="617" y="1320"/>
                </a:lnTo>
                <a:lnTo>
                  <a:pt x="617" y="1321"/>
                </a:lnTo>
                <a:lnTo>
                  <a:pt x="616" y="1321"/>
                </a:lnTo>
                <a:lnTo>
                  <a:pt x="616" y="1322"/>
                </a:lnTo>
                <a:lnTo>
                  <a:pt x="615" y="1322"/>
                </a:lnTo>
                <a:lnTo>
                  <a:pt x="613" y="1322"/>
                </a:lnTo>
                <a:lnTo>
                  <a:pt x="613" y="1324"/>
                </a:lnTo>
                <a:lnTo>
                  <a:pt x="615" y="1324"/>
                </a:lnTo>
                <a:lnTo>
                  <a:pt x="616" y="1324"/>
                </a:lnTo>
                <a:lnTo>
                  <a:pt x="617" y="1325"/>
                </a:lnTo>
                <a:lnTo>
                  <a:pt x="617" y="1327"/>
                </a:lnTo>
                <a:lnTo>
                  <a:pt x="619" y="1328"/>
                </a:lnTo>
                <a:lnTo>
                  <a:pt x="619" y="1328"/>
                </a:lnTo>
                <a:lnTo>
                  <a:pt x="619" y="1329"/>
                </a:lnTo>
                <a:lnTo>
                  <a:pt x="620" y="1329"/>
                </a:lnTo>
                <a:lnTo>
                  <a:pt x="620" y="1331"/>
                </a:lnTo>
                <a:lnTo>
                  <a:pt x="620" y="1332"/>
                </a:lnTo>
                <a:lnTo>
                  <a:pt x="623" y="1337"/>
                </a:lnTo>
                <a:lnTo>
                  <a:pt x="624" y="1337"/>
                </a:lnTo>
                <a:lnTo>
                  <a:pt x="625" y="1336"/>
                </a:lnTo>
                <a:lnTo>
                  <a:pt x="627" y="1336"/>
                </a:lnTo>
                <a:lnTo>
                  <a:pt x="628" y="1336"/>
                </a:lnTo>
                <a:lnTo>
                  <a:pt x="629" y="1337"/>
                </a:lnTo>
                <a:lnTo>
                  <a:pt x="631" y="1337"/>
                </a:lnTo>
                <a:lnTo>
                  <a:pt x="632" y="1337"/>
                </a:lnTo>
                <a:lnTo>
                  <a:pt x="634" y="1337"/>
                </a:lnTo>
                <a:lnTo>
                  <a:pt x="635" y="1336"/>
                </a:lnTo>
                <a:lnTo>
                  <a:pt x="635" y="1336"/>
                </a:lnTo>
                <a:lnTo>
                  <a:pt x="635" y="1335"/>
                </a:lnTo>
                <a:lnTo>
                  <a:pt x="636" y="1333"/>
                </a:lnTo>
                <a:lnTo>
                  <a:pt x="638" y="1333"/>
                </a:lnTo>
                <a:lnTo>
                  <a:pt x="639" y="1333"/>
                </a:lnTo>
                <a:lnTo>
                  <a:pt x="639" y="1335"/>
                </a:lnTo>
                <a:lnTo>
                  <a:pt x="638" y="1336"/>
                </a:lnTo>
                <a:lnTo>
                  <a:pt x="638" y="1337"/>
                </a:lnTo>
                <a:lnTo>
                  <a:pt x="638" y="1339"/>
                </a:lnTo>
                <a:lnTo>
                  <a:pt x="636" y="1339"/>
                </a:lnTo>
                <a:lnTo>
                  <a:pt x="636" y="1340"/>
                </a:lnTo>
                <a:lnTo>
                  <a:pt x="636" y="1342"/>
                </a:lnTo>
                <a:lnTo>
                  <a:pt x="635" y="1343"/>
                </a:lnTo>
                <a:lnTo>
                  <a:pt x="635" y="1344"/>
                </a:lnTo>
                <a:lnTo>
                  <a:pt x="635" y="1346"/>
                </a:lnTo>
                <a:lnTo>
                  <a:pt x="635" y="1347"/>
                </a:lnTo>
                <a:lnTo>
                  <a:pt x="636" y="1348"/>
                </a:lnTo>
                <a:lnTo>
                  <a:pt x="636" y="1350"/>
                </a:lnTo>
                <a:lnTo>
                  <a:pt x="638" y="1350"/>
                </a:lnTo>
                <a:lnTo>
                  <a:pt x="639" y="1350"/>
                </a:lnTo>
                <a:lnTo>
                  <a:pt x="640" y="1348"/>
                </a:lnTo>
                <a:lnTo>
                  <a:pt x="642" y="1348"/>
                </a:lnTo>
                <a:lnTo>
                  <a:pt x="642" y="1347"/>
                </a:lnTo>
                <a:lnTo>
                  <a:pt x="640" y="1347"/>
                </a:lnTo>
                <a:lnTo>
                  <a:pt x="640" y="1346"/>
                </a:lnTo>
                <a:lnTo>
                  <a:pt x="640" y="1344"/>
                </a:lnTo>
                <a:lnTo>
                  <a:pt x="640" y="1343"/>
                </a:lnTo>
                <a:lnTo>
                  <a:pt x="640" y="1342"/>
                </a:lnTo>
                <a:lnTo>
                  <a:pt x="642" y="1342"/>
                </a:lnTo>
                <a:lnTo>
                  <a:pt x="643" y="1340"/>
                </a:lnTo>
                <a:lnTo>
                  <a:pt x="642" y="1339"/>
                </a:lnTo>
                <a:lnTo>
                  <a:pt x="642" y="1337"/>
                </a:lnTo>
                <a:lnTo>
                  <a:pt x="643" y="1337"/>
                </a:lnTo>
                <a:lnTo>
                  <a:pt x="643" y="1336"/>
                </a:lnTo>
                <a:lnTo>
                  <a:pt x="643" y="1335"/>
                </a:lnTo>
                <a:lnTo>
                  <a:pt x="643" y="1333"/>
                </a:lnTo>
                <a:lnTo>
                  <a:pt x="643" y="1332"/>
                </a:lnTo>
                <a:lnTo>
                  <a:pt x="644" y="1333"/>
                </a:lnTo>
                <a:lnTo>
                  <a:pt x="646" y="1332"/>
                </a:lnTo>
                <a:lnTo>
                  <a:pt x="646" y="1331"/>
                </a:lnTo>
                <a:lnTo>
                  <a:pt x="647" y="1332"/>
                </a:lnTo>
                <a:lnTo>
                  <a:pt x="649" y="1332"/>
                </a:lnTo>
                <a:lnTo>
                  <a:pt x="650" y="1333"/>
                </a:lnTo>
                <a:lnTo>
                  <a:pt x="651" y="1333"/>
                </a:lnTo>
                <a:lnTo>
                  <a:pt x="651" y="1335"/>
                </a:lnTo>
                <a:lnTo>
                  <a:pt x="651" y="1336"/>
                </a:lnTo>
                <a:lnTo>
                  <a:pt x="651" y="1337"/>
                </a:lnTo>
                <a:lnTo>
                  <a:pt x="651" y="1339"/>
                </a:lnTo>
                <a:lnTo>
                  <a:pt x="650" y="1340"/>
                </a:lnTo>
                <a:lnTo>
                  <a:pt x="651" y="1340"/>
                </a:lnTo>
                <a:lnTo>
                  <a:pt x="651" y="1342"/>
                </a:lnTo>
                <a:lnTo>
                  <a:pt x="651" y="1343"/>
                </a:lnTo>
                <a:lnTo>
                  <a:pt x="651" y="1344"/>
                </a:lnTo>
                <a:lnTo>
                  <a:pt x="651" y="1346"/>
                </a:lnTo>
                <a:lnTo>
                  <a:pt x="653" y="1347"/>
                </a:lnTo>
                <a:lnTo>
                  <a:pt x="654" y="1347"/>
                </a:lnTo>
                <a:lnTo>
                  <a:pt x="655" y="1347"/>
                </a:lnTo>
                <a:lnTo>
                  <a:pt x="657" y="1347"/>
                </a:lnTo>
                <a:lnTo>
                  <a:pt x="659" y="1350"/>
                </a:lnTo>
                <a:lnTo>
                  <a:pt x="668" y="1340"/>
                </a:lnTo>
                <a:lnTo>
                  <a:pt x="687" y="1318"/>
                </a:lnTo>
                <a:lnTo>
                  <a:pt x="699" y="1305"/>
                </a:lnTo>
                <a:lnTo>
                  <a:pt x="700" y="1306"/>
                </a:lnTo>
                <a:lnTo>
                  <a:pt x="700" y="1308"/>
                </a:lnTo>
                <a:lnTo>
                  <a:pt x="703" y="1308"/>
                </a:lnTo>
                <a:lnTo>
                  <a:pt x="703" y="1309"/>
                </a:lnTo>
                <a:lnTo>
                  <a:pt x="704" y="1309"/>
                </a:lnTo>
                <a:lnTo>
                  <a:pt x="706" y="1308"/>
                </a:lnTo>
                <a:lnTo>
                  <a:pt x="707" y="1308"/>
                </a:lnTo>
                <a:lnTo>
                  <a:pt x="711" y="1302"/>
                </a:lnTo>
                <a:lnTo>
                  <a:pt x="712" y="1302"/>
                </a:lnTo>
                <a:lnTo>
                  <a:pt x="712" y="1303"/>
                </a:lnTo>
                <a:lnTo>
                  <a:pt x="712" y="1309"/>
                </a:lnTo>
                <a:lnTo>
                  <a:pt x="716" y="1309"/>
                </a:lnTo>
                <a:lnTo>
                  <a:pt x="719" y="1309"/>
                </a:lnTo>
                <a:close/>
                <a:moveTo>
                  <a:pt x="765" y="1456"/>
                </a:moveTo>
                <a:lnTo>
                  <a:pt x="759" y="1454"/>
                </a:lnTo>
                <a:lnTo>
                  <a:pt x="759" y="1452"/>
                </a:lnTo>
                <a:lnTo>
                  <a:pt x="760" y="1450"/>
                </a:lnTo>
                <a:lnTo>
                  <a:pt x="757" y="1449"/>
                </a:lnTo>
                <a:lnTo>
                  <a:pt x="756" y="1448"/>
                </a:lnTo>
                <a:lnTo>
                  <a:pt x="760" y="1448"/>
                </a:lnTo>
                <a:lnTo>
                  <a:pt x="760" y="1446"/>
                </a:lnTo>
                <a:lnTo>
                  <a:pt x="757" y="1446"/>
                </a:lnTo>
                <a:lnTo>
                  <a:pt x="756" y="1448"/>
                </a:lnTo>
                <a:lnTo>
                  <a:pt x="755" y="1448"/>
                </a:lnTo>
                <a:lnTo>
                  <a:pt x="756" y="1442"/>
                </a:lnTo>
                <a:lnTo>
                  <a:pt x="757" y="1442"/>
                </a:lnTo>
                <a:lnTo>
                  <a:pt x="760" y="1442"/>
                </a:lnTo>
                <a:lnTo>
                  <a:pt x="761" y="1439"/>
                </a:lnTo>
                <a:lnTo>
                  <a:pt x="760" y="1438"/>
                </a:lnTo>
                <a:lnTo>
                  <a:pt x="748" y="1437"/>
                </a:lnTo>
                <a:lnTo>
                  <a:pt x="746" y="1441"/>
                </a:lnTo>
                <a:lnTo>
                  <a:pt x="745" y="1441"/>
                </a:lnTo>
                <a:lnTo>
                  <a:pt x="744" y="1442"/>
                </a:lnTo>
                <a:lnTo>
                  <a:pt x="742" y="1441"/>
                </a:lnTo>
                <a:lnTo>
                  <a:pt x="741" y="1441"/>
                </a:lnTo>
                <a:lnTo>
                  <a:pt x="741" y="1439"/>
                </a:lnTo>
                <a:lnTo>
                  <a:pt x="741" y="1438"/>
                </a:lnTo>
                <a:lnTo>
                  <a:pt x="740" y="1438"/>
                </a:lnTo>
                <a:lnTo>
                  <a:pt x="738" y="1437"/>
                </a:lnTo>
                <a:lnTo>
                  <a:pt x="737" y="1435"/>
                </a:lnTo>
                <a:lnTo>
                  <a:pt x="737" y="1434"/>
                </a:lnTo>
                <a:lnTo>
                  <a:pt x="734" y="1434"/>
                </a:lnTo>
                <a:lnTo>
                  <a:pt x="731" y="1433"/>
                </a:lnTo>
                <a:lnTo>
                  <a:pt x="730" y="1433"/>
                </a:lnTo>
                <a:lnTo>
                  <a:pt x="729" y="1433"/>
                </a:lnTo>
                <a:lnTo>
                  <a:pt x="727" y="1433"/>
                </a:lnTo>
                <a:lnTo>
                  <a:pt x="726" y="1433"/>
                </a:lnTo>
                <a:lnTo>
                  <a:pt x="726" y="1434"/>
                </a:lnTo>
                <a:lnTo>
                  <a:pt x="725" y="1434"/>
                </a:lnTo>
                <a:lnTo>
                  <a:pt x="723" y="1434"/>
                </a:lnTo>
                <a:lnTo>
                  <a:pt x="723" y="1433"/>
                </a:lnTo>
                <a:lnTo>
                  <a:pt x="721" y="1446"/>
                </a:lnTo>
                <a:lnTo>
                  <a:pt x="719" y="1450"/>
                </a:lnTo>
                <a:lnTo>
                  <a:pt x="718" y="1450"/>
                </a:lnTo>
                <a:lnTo>
                  <a:pt x="718" y="1456"/>
                </a:lnTo>
                <a:lnTo>
                  <a:pt x="719" y="1456"/>
                </a:lnTo>
                <a:lnTo>
                  <a:pt x="722" y="1456"/>
                </a:lnTo>
                <a:lnTo>
                  <a:pt x="723" y="1456"/>
                </a:lnTo>
                <a:lnTo>
                  <a:pt x="729" y="1457"/>
                </a:lnTo>
                <a:lnTo>
                  <a:pt x="733" y="1459"/>
                </a:lnTo>
                <a:lnTo>
                  <a:pt x="733" y="1453"/>
                </a:lnTo>
                <a:lnTo>
                  <a:pt x="733" y="1448"/>
                </a:lnTo>
                <a:lnTo>
                  <a:pt x="733" y="1449"/>
                </a:lnTo>
                <a:lnTo>
                  <a:pt x="736" y="1449"/>
                </a:lnTo>
                <a:lnTo>
                  <a:pt x="738" y="1449"/>
                </a:lnTo>
                <a:lnTo>
                  <a:pt x="740" y="1449"/>
                </a:lnTo>
                <a:lnTo>
                  <a:pt x="741" y="1449"/>
                </a:lnTo>
                <a:lnTo>
                  <a:pt x="744" y="1450"/>
                </a:lnTo>
                <a:lnTo>
                  <a:pt x="744" y="1448"/>
                </a:lnTo>
                <a:lnTo>
                  <a:pt x="746" y="1446"/>
                </a:lnTo>
                <a:lnTo>
                  <a:pt x="746" y="1442"/>
                </a:lnTo>
                <a:lnTo>
                  <a:pt x="746" y="1441"/>
                </a:lnTo>
                <a:lnTo>
                  <a:pt x="749" y="1441"/>
                </a:lnTo>
                <a:lnTo>
                  <a:pt x="750" y="1441"/>
                </a:lnTo>
                <a:lnTo>
                  <a:pt x="752" y="1441"/>
                </a:lnTo>
                <a:lnTo>
                  <a:pt x="750" y="1442"/>
                </a:lnTo>
                <a:lnTo>
                  <a:pt x="750" y="1446"/>
                </a:lnTo>
                <a:lnTo>
                  <a:pt x="748" y="1446"/>
                </a:lnTo>
                <a:lnTo>
                  <a:pt x="748" y="1450"/>
                </a:lnTo>
                <a:lnTo>
                  <a:pt x="748" y="1454"/>
                </a:lnTo>
                <a:lnTo>
                  <a:pt x="744" y="1454"/>
                </a:lnTo>
                <a:lnTo>
                  <a:pt x="744" y="1459"/>
                </a:lnTo>
                <a:lnTo>
                  <a:pt x="745" y="1459"/>
                </a:lnTo>
                <a:lnTo>
                  <a:pt x="745" y="1460"/>
                </a:lnTo>
                <a:lnTo>
                  <a:pt x="746" y="1460"/>
                </a:lnTo>
                <a:lnTo>
                  <a:pt x="746" y="1460"/>
                </a:lnTo>
                <a:lnTo>
                  <a:pt x="748" y="1460"/>
                </a:lnTo>
                <a:lnTo>
                  <a:pt x="756" y="1461"/>
                </a:lnTo>
                <a:lnTo>
                  <a:pt x="761" y="1463"/>
                </a:lnTo>
                <a:lnTo>
                  <a:pt x="765" y="1464"/>
                </a:lnTo>
                <a:lnTo>
                  <a:pt x="765" y="1457"/>
                </a:lnTo>
                <a:lnTo>
                  <a:pt x="765" y="1456"/>
                </a:lnTo>
                <a:close/>
                <a:moveTo>
                  <a:pt x="761" y="1442"/>
                </a:moveTo>
                <a:lnTo>
                  <a:pt x="764" y="1444"/>
                </a:lnTo>
                <a:lnTo>
                  <a:pt x="764" y="1441"/>
                </a:lnTo>
                <a:lnTo>
                  <a:pt x="763" y="1441"/>
                </a:lnTo>
                <a:lnTo>
                  <a:pt x="761" y="1442"/>
                </a:lnTo>
                <a:close/>
                <a:moveTo>
                  <a:pt x="780" y="1450"/>
                </a:moveTo>
                <a:lnTo>
                  <a:pt x="779" y="1450"/>
                </a:lnTo>
                <a:lnTo>
                  <a:pt x="778" y="1450"/>
                </a:lnTo>
                <a:lnTo>
                  <a:pt x="776" y="1450"/>
                </a:lnTo>
                <a:lnTo>
                  <a:pt x="778" y="1446"/>
                </a:lnTo>
                <a:lnTo>
                  <a:pt x="775" y="1446"/>
                </a:lnTo>
                <a:lnTo>
                  <a:pt x="774" y="1446"/>
                </a:lnTo>
                <a:lnTo>
                  <a:pt x="771" y="1446"/>
                </a:lnTo>
                <a:lnTo>
                  <a:pt x="769" y="1445"/>
                </a:lnTo>
                <a:lnTo>
                  <a:pt x="768" y="1445"/>
                </a:lnTo>
                <a:lnTo>
                  <a:pt x="767" y="1449"/>
                </a:lnTo>
                <a:lnTo>
                  <a:pt x="765" y="1449"/>
                </a:lnTo>
                <a:lnTo>
                  <a:pt x="765" y="1445"/>
                </a:lnTo>
                <a:lnTo>
                  <a:pt x="765" y="1445"/>
                </a:lnTo>
                <a:lnTo>
                  <a:pt x="764" y="1445"/>
                </a:lnTo>
                <a:lnTo>
                  <a:pt x="761" y="1444"/>
                </a:lnTo>
                <a:lnTo>
                  <a:pt x="761" y="1445"/>
                </a:lnTo>
                <a:lnTo>
                  <a:pt x="761" y="1446"/>
                </a:lnTo>
                <a:lnTo>
                  <a:pt x="764" y="1446"/>
                </a:lnTo>
                <a:lnTo>
                  <a:pt x="765" y="1449"/>
                </a:lnTo>
                <a:lnTo>
                  <a:pt x="761" y="1448"/>
                </a:lnTo>
                <a:lnTo>
                  <a:pt x="761" y="1450"/>
                </a:lnTo>
                <a:lnTo>
                  <a:pt x="760" y="1452"/>
                </a:lnTo>
                <a:lnTo>
                  <a:pt x="761" y="1452"/>
                </a:lnTo>
                <a:lnTo>
                  <a:pt x="764" y="1453"/>
                </a:lnTo>
                <a:lnTo>
                  <a:pt x="764" y="1450"/>
                </a:lnTo>
                <a:lnTo>
                  <a:pt x="765" y="1449"/>
                </a:lnTo>
                <a:lnTo>
                  <a:pt x="765" y="1449"/>
                </a:lnTo>
                <a:lnTo>
                  <a:pt x="765" y="1453"/>
                </a:lnTo>
                <a:lnTo>
                  <a:pt x="767" y="1453"/>
                </a:lnTo>
                <a:lnTo>
                  <a:pt x="768" y="1453"/>
                </a:lnTo>
                <a:lnTo>
                  <a:pt x="771" y="1454"/>
                </a:lnTo>
                <a:lnTo>
                  <a:pt x="772" y="1454"/>
                </a:lnTo>
                <a:lnTo>
                  <a:pt x="774" y="1450"/>
                </a:lnTo>
                <a:lnTo>
                  <a:pt x="775" y="1450"/>
                </a:lnTo>
                <a:lnTo>
                  <a:pt x="775" y="1454"/>
                </a:lnTo>
                <a:lnTo>
                  <a:pt x="775" y="1459"/>
                </a:lnTo>
                <a:lnTo>
                  <a:pt x="774" y="1465"/>
                </a:lnTo>
                <a:lnTo>
                  <a:pt x="778" y="1467"/>
                </a:lnTo>
                <a:lnTo>
                  <a:pt x="779" y="1467"/>
                </a:lnTo>
                <a:lnTo>
                  <a:pt x="780" y="1467"/>
                </a:lnTo>
                <a:lnTo>
                  <a:pt x="780" y="1459"/>
                </a:lnTo>
                <a:lnTo>
                  <a:pt x="780" y="1456"/>
                </a:lnTo>
                <a:lnTo>
                  <a:pt x="780" y="1450"/>
                </a:lnTo>
                <a:close/>
                <a:moveTo>
                  <a:pt x="768" y="1444"/>
                </a:moveTo>
                <a:lnTo>
                  <a:pt x="771" y="1445"/>
                </a:lnTo>
                <a:lnTo>
                  <a:pt x="772" y="1445"/>
                </a:lnTo>
                <a:lnTo>
                  <a:pt x="775" y="1445"/>
                </a:lnTo>
                <a:lnTo>
                  <a:pt x="776" y="1445"/>
                </a:lnTo>
                <a:lnTo>
                  <a:pt x="778" y="1445"/>
                </a:lnTo>
                <a:lnTo>
                  <a:pt x="779" y="1445"/>
                </a:lnTo>
                <a:lnTo>
                  <a:pt x="779" y="1442"/>
                </a:lnTo>
                <a:lnTo>
                  <a:pt x="778" y="1442"/>
                </a:lnTo>
                <a:lnTo>
                  <a:pt x="775" y="1441"/>
                </a:lnTo>
                <a:lnTo>
                  <a:pt x="774" y="1441"/>
                </a:lnTo>
                <a:lnTo>
                  <a:pt x="771" y="1441"/>
                </a:lnTo>
                <a:lnTo>
                  <a:pt x="769" y="1441"/>
                </a:lnTo>
                <a:lnTo>
                  <a:pt x="767" y="1441"/>
                </a:lnTo>
                <a:lnTo>
                  <a:pt x="767" y="1444"/>
                </a:lnTo>
                <a:lnTo>
                  <a:pt x="768" y="1444"/>
                </a:lnTo>
                <a:close/>
                <a:moveTo>
                  <a:pt x="789" y="1158"/>
                </a:moveTo>
                <a:lnTo>
                  <a:pt x="787" y="1157"/>
                </a:lnTo>
                <a:lnTo>
                  <a:pt x="786" y="1154"/>
                </a:lnTo>
                <a:lnTo>
                  <a:pt x="784" y="1152"/>
                </a:lnTo>
                <a:lnTo>
                  <a:pt x="783" y="1152"/>
                </a:lnTo>
                <a:lnTo>
                  <a:pt x="783" y="1151"/>
                </a:lnTo>
                <a:lnTo>
                  <a:pt x="782" y="1150"/>
                </a:lnTo>
                <a:lnTo>
                  <a:pt x="782" y="1148"/>
                </a:lnTo>
                <a:lnTo>
                  <a:pt x="779" y="1148"/>
                </a:lnTo>
                <a:lnTo>
                  <a:pt x="778" y="1150"/>
                </a:lnTo>
                <a:lnTo>
                  <a:pt x="776" y="1151"/>
                </a:lnTo>
                <a:lnTo>
                  <a:pt x="775" y="1152"/>
                </a:lnTo>
                <a:lnTo>
                  <a:pt x="774" y="1150"/>
                </a:lnTo>
                <a:lnTo>
                  <a:pt x="772" y="1151"/>
                </a:lnTo>
                <a:lnTo>
                  <a:pt x="771" y="1151"/>
                </a:lnTo>
                <a:lnTo>
                  <a:pt x="771" y="1152"/>
                </a:lnTo>
                <a:lnTo>
                  <a:pt x="769" y="1152"/>
                </a:lnTo>
                <a:lnTo>
                  <a:pt x="768" y="1152"/>
                </a:lnTo>
                <a:lnTo>
                  <a:pt x="769" y="1154"/>
                </a:lnTo>
                <a:lnTo>
                  <a:pt x="769" y="1155"/>
                </a:lnTo>
                <a:lnTo>
                  <a:pt x="771" y="1158"/>
                </a:lnTo>
                <a:lnTo>
                  <a:pt x="769" y="1157"/>
                </a:lnTo>
                <a:lnTo>
                  <a:pt x="767" y="1158"/>
                </a:lnTo>
                <a:lnTo>
                  <a:pt x="765" y="1159"/>
                </a:lnTo>
                <a:lnTo>
                  <a:pt x="767" y="1162"/>
                </a:lnTo>
                <a:lnTo>
                  <a:pt x="768" y="1162"/>
                </a:lnTo>
                <a:lnTo>
                  <a:pt x="768" y="1163"/>
                </a:lnTo>
                <a:lnTo>
                  <a:pt x="767" y="1163"/>
                </a:lnTo>
                <a:lnTo>
                  <a:pt x="765" y="1163"/>
                </a:lnTo>
                <a:lnTo>
                  <a:pt x="765" y="1162"/>
                </a:lnTo>
                <a:lnTo>
                  <a:pt x="764" y="1165"/>
                </a:lnTo>
                <a:lnTo>
                  <a:pt x="764" y="1165"/>
                </a:lnTo>
                <a:lnTo>
                  <a:pt x="764" y="1166"/>
                </a:lnTo>
                <a:lnTo>
                  <a:pt x="761" y="1167"/>
                </a:lnTo>
                <a:lnTo>
                  <a:pt x="761" y="1169"/>
                </a:lnTo>
                <a:lnTo>
                  <a:pt x="764" y="1172"/>
                </a:lnTo>
                <a:lnTo>
                  <a:pt x="764" y="1173"/>
                </a:lnTo>
                <a:lnTo>
                  <a:pt x="765" y="1174"/>
                </a:lnTo>
                <a:lnTo>
                  <a:pt x="765" y="1173"/>
                </a:lnTo>
                <a:lnTo>
                  <a:pt x="764" y="1172"/>
                </a:lnTo>
                <a:lnTo>
                  <a:pt x="764" y="1169"/>
                </a:lnTo>
                <a:lnTo>
                  <a:pt x="765" y="1169"/>
                </a:lnTo>
                <a:lnTo>
                  <a:pt x="765" y="1170"/>
                </a:lnTo>
                <a:lnTo>
                  <a:pt x="765" y="1170"/>
                </a:lnTo>
                <a:lnTo>
                  <a:pt x="768" y="1167"/>
                </a:lnTo>
                <a:lnTo>
                  <a:pt x="768" y="1165"/>
                </a:lnTo>
                <a:lnTo>
                  <a:pt x="768" y="1165"/>
                </a:lnTo>
                <a:lnTo>
                  <a:pt x="769" y="1165"/>
                </a:lnTo>
                <a:lnTo>
                  <a:pt x="769" y="1165"/>
                </a:lnTo>
                <a:lnTo>
                  <a:pt x="771" y="1167"/>
                </a:lnTo>
                <a:lnTo>
                  <a:pt x="771" y="1169"/>
                </a:lnTo>
                <a:lnTo>
                  <a:pt x="775" y="1166"/>
                </a:lnTo>
                <a:lnTo>
                  <a:pt x="771" y="1167"/>
                </a:lnTo>
                <a:lnTo>
                  <a:pt x="774" y="1165"/>
                </a:lnTo>
                <a:lnTo>
                  <a:pt x="771" y="1165"/>
                </a:lnTo>
                <a:lnTo>
                  <a:pt x="769" y="1165"/>
                </a:lnTo>
                <a:lnTo>
                  <a:pt x="768" y="1162"/>
                </a:lnTo>
                <a:lnTo>
                  <a:pt x="769" y="1161"/>
                </a:lnTo>
                <a:lnTo>
                  <a:pt x="768" y="1159"/>
                </a:lnTo>
                <a:lnTo>
                  <a:pt x="771" y="1158"/>
                </a:lnTo>
                <a:lnTo>
                  <a:pt x="772" y="1159"/>
                </a:lnTo>
                <a:lnTo>
                  <a:pt x="776" y="1158"/>
                </a:lnTo>
                <a:lnTo>
                  <a:pt x="774" y="1157"/>
                </a:lnTo>
                <a:lnTo>
                  <a:pt x="772" y="1154"/>
                </a:lnTo>
                <a:lnTo>
                  <a:pt x="774" y="1154"/>
                </a:lnTo>
                <a:lnTo>
                  <a:pt x="775" y="1152"/>
                </a:lnTo>
                <a:lnTo>
                  <a:pt x="776" y="1154"/>
                </a:lnTo>
                <a:lnTo>
                  <a:pt x="778" y="1157"/>
                </a:lnTo>
                <a:lnTo>
                  <a:pt x="779" y="1158"/>
                </a:lnTo>
                <a:lnTo>
                  <a:pt x="780" y="1157"/>
                </a:lnTo>
                <a:lnTo>
                  <a:pt x="782" y="1159"/>
                </a:lnTo>
                <a:lnTo>
                  <a:pt x="780" y="1161"/>
                </a:lnTo>
                <a:lnTo>
                  <a:pt x="780" y="1162"/>
                </a:lnTo>
                <a:lnTo>
                  <a:pt x="779" y="1163"/>
                </a:lnTo>
                <a:lnTo>
                  <a:pt x="776" y="1166"/>
                </a:lnTo>
                <a:lnTo>
                  <a:pt x="780" y="1163"/>
                </a:lnTo>
                <a:lnTo>
                  <a:pt x="783" y="1162"/>
                </a:lnTo>
                <a:lnTo>
                  <a:pt x="786" y="1159"/>
                </a:lnTo>
                <a:lnTo>
                  <a:pt x="789" y="1158"/>
                </a:lnTo>
                <a:close/>
                <a:moveTo>
                  <a:pt x="794" y="1151"/>
                </a:moveTo>
                <a:lnTo>
                  <a:pt x="793" y="1148"/>
                </a:lnTo>
                <a:lnTo>
                  <a:pt x="790" y="1146"/>
                </a:lnTo>
                <a:lnTo>
                  <a:pt x="789" y="1147"/>
                </a:lnTo>
                <a:lnTo>
                  <a:pt x="787" y="1147"/>
                </a:lnTo>
                <a:lnTo>
                  <a:pt x="784" y="1148"/>
                </a:lnTo>
                <a:lnTo>
                  <a:pt x="786" y="1151"/>
                </a:lnTo>
                <a:lnTo>
                  <a:pt x="787" y="1151"/>
                </a:lnTo>
                <a:lnTo>
                  <a:pt x="789" y="1154"/>
                </a:lnTo>
                <a:lnTo>
                  <a:pt x="790" y="1151"/>
                </a:lnTo>
                <a:lnTo>
                  <a:pt x="790" y="1152"/>
                </a:lnTo>
                <a:lnTo>
                  <a:pt x="791" y="1152"/>
                </a:lnTo>
                <a:lnTo>
                  <a:pt x="791" y="1151"/>
                </a:lnTo>
                <a:lnTo>
                  <a:pt x="793" y="1154"/>
                </a:lnTo>
                <a:lnTo>
                  <a:pt x="794" y="1151"/>
                </a:lnTo>
                <a:close/>
                <a:moveTo>
                  <a:pt x="839" y="1067"/>
                </a:moveTo>
                <a:lnTo>
                  <a:pt x="832" y="1072"/>
                </a:lnTo>
                <a:lnTo>
                  <a:pt x="831" y="1079"/>
                </a:lnTo>
                <a:lnTo>
                  <a:pt x="831" y="1079"/>
                </a:lnTo>
                <a:lnTo>
                  <a:pt x="832" y="1080"/>
                </a:lnTo>
                <a:lnTo>
                  <a:pt x="835" y="1083"/>
                </a:lnTo>
                <a:lnTo>
                  <a:pt x="836" y="1084"/>
                </a:lnTo>
                <a:lnTo>
                  <a:pt x="837" y="1086"/>
                </a:lnTo>
                <a:lnTo>
                  <a:pt x="839" y="1087"/>
                </a:lnTo>
                <a:lnTo>
                  <a:pt x="839" y="1089"/>
                </a:lnTo>
                <a:lnTo>
                  <a:pt x="840" y="1090"/>
                </a:lnTo>
                <a:lnTo>
                  <a:pt x="840" y="1089"/>
                </a:lnTo>
                <a:lnTo>
                  <a:pt x="842" y="1087"/>
                </a:lnTo>
                <a:lnTo>
                  <a:pt x="843" y="1087"/>
                </a:lnTo>
                <a:lnTo>
                  <a:pt x="844" y="1084"/>
                </a:lnTo>
                <a:lnTo>
                  <a:pt x="840" y="1080"/>
                </a:lnTo>
                <a:lnTo>
                  <a:pt x="836" y="1076"/>
                </a:lnTo>
                <a:lnTo>
                  <a:pt x="836" y="1075"/>
                </a:lnTo>
                <a:lnTo>
                  <a:pt x="837" y="1075"/>
                </a:lnTo>
                <a:lnTo>
                  <a:pt x="843" y="1071"/>
                </a:lnTo>
                <a:lnTo>
                  <a:pt x="839" y="1067"/>
                </a:lnTo>
                <a:close/>
                <a:moveTo>
                  <a:pt x="837" y="1089"/>
                </a:moveTo>
                <a:lnTo>
                  <a:pt x="837" y="1087"/>
                </a:lnTo>
                <a:lnTo>
                  <a:pt x="836" y="1086"/>
                </a:lnTo>
                <a:lnTo>
                  <a:pt x="833" y="1083"/>
                </a:lnTo>
                <a:lnTo>
                  <a:pt x="832" y="1082"/>
                </a:lnTo>
                <a:lnTo>
                  <a:pt x="831" y="1082"/>
                </a:lnTo>
                <a:lnTo>
                  <a:pt x="831" y="1082"/>
                </a:lnTo>
                <a:lnTo>
                  <a:pt x="831" y="1087"/>
                </a:lnTo>
                <a:lnTo>
                  <a:pt x="832" y="1094"/>
                </a:lnTo>
                <a:lnTo>
                  <a:pt x="833" y="1095"/>
                </a:lnTo>
                <a:lnTo>
                  <a:pt x="835" y="1095"/>
                </a:lnTo>
                <a:lnTo>
                  <a:pt x="835" y="1094"/>
                </a:lnTo>
                <a:lnTo>
                  <a:pt x="836" y="1094"/>
                </a:lnTo>
                <a:lnTo>
                  <a:pt x="836" y="1093"/>
                </a:lnTo>
                <a:lnTo>
                  <a:pt x="837" y="1093"/>
                </a:lnTo>
                <a:lnTo>
                  <a:pt x="837" y="1091"/>
                </a:lnTo>
                <a:lnTo>
                  <a:pt x="839" y="1091"/>
                </a:lnTo>
                <a:lnTo>
                  <a:pt x="839" y="1090"/>
                </a:lnTo>
                <a:lnTo>
                  <a:pt x="837" y="1089"/>
                </a:lnTo>
                <a:close/>
                <a:moveTo>
                  <a:pt x="836" y="1144"/>
                </a:moveTo>
                <a:lnTo>
                  <a:pt x="839" y="1146"/>
                </a:lnTo>
                <a:lnTo>
                  <a:pt x="840" y="1144"/>
                </a:lnTo>
                <a:lnTo>
                  <a:pt x="842" y="1143"/>
                </a:lnTo>
                <a:lnTo>
                  <a:pt x="839" y="1140"/>
                </a:lnTo>
                <a:lnTo>
                  <a:pt x="837" y="1142"/>
                </a:lnTo>
                <a:lnTo>
                  <a:pt x="836" y="1144"/>
                </a:lnTo>
                <a:close/>
                <a:moveTo>
                  <a:pt x="832" y="1048"/>
                </a:moveTo>
                <a:lnTo>
                  <a:pt x="833" y="1050"/>
                </a:lnTo>
                <a:lnTo>
                  <a:pt x="836" y="1052"/>
                </a:lnTo>
                <a:lnTo>
                  <a:pt x="837" y="1049"/>
                </a:lnTo>
                <a:lnTo>
                  <a:pt x="836" y="1048"/>
                </a:lnTo>
                <a:lnTo>
                  <a:pt x="835" y="1046"/>
                </a:lnTo>
                <a:lnTo>
                  <a:pt x="832" y="1048"/>
                </a:lnTo>
                <a:close/>
                <a:moveTo>
                  <a:pt x="829" y="1056"/>
                </a:moveTo>
                <a:lnTo>
                  <a:pt x="831" y="1056"/>
                </a:lnTo>
                <a:lnTo>
                  <a:pt x="831" y="1057"/>
                </a:lnTo>
                <a:lnTo>
                  <a:pt x="831" y="1059"/>
                </a:lnTo>
                <a:lnTo>
                  <a:pt x="833" y="1057"/>
                </a:lnTo>
                <a:lnTo>
                  <a:pt x="829" y="1052"/>
                </a:lnTo>
                <a:lnTo>
                  <a:pt x="829" y="1055"/>
                </a:lnTo>
                <a:lnTo>
                  <a:pt x="829" y="1056"/>
                </a:lnTo>
                <a:close/>
                <a:moveTo>
                  <a:pt x="829" y="1152"/>
                </a:moveTo>
                <a:lnTo>
                  <a:pt x="831" y="1157"/>
                </a:lnTo>
                <a:lnTo>
                  <a:pt x="832" y="1155"/>
                </a:lnTo>
                <a:lnTo>
                  <a:pt x="832" y="1154"/>
                </a:lnTo>
                <a:lnTo>
                  <a:pt x="829" y="1152"/>
                </a:lnTo>
                <a:close/>
                <a:moveTo>
                  <a:pt x="805" y="1044"/>
                </a:moveTo>
                <a:lnTo>
                  <a:pt x="803" y="1041"/>
                </a:lnTo>
                <a:lnTo>
                  <a:pt x="801" y="1042"/>
                </a:lnTo>
                <a:lnTo>
                  <a:pt x="803" y="1045"/>
                </a:lnTo>
                <a:lnTo>
                  <a:pt x="805" y="1044"/>
                </a:lnTo>
                <a:close/>
                <a:moveTo>
                  <a:pt x="809" y="1050"/>
                </a:moveTo>
                <a:lnTo>
                  <a:pt x="808" y="1050"/>
                </a:lnTo>
                <a:lnTo>
                  <a:pt x="806" y="1052"/>
                </a:lnTo>
                <a:lnTo>
                  <a:pt x="808" y="1053"/>
                </a:lnTo>
                <a:lnTo>
                  <a:pt x="809" y="1052"/>
                </a:lnTo>
                <a:lnTo>
                  <a:pt x="809" y="1050"/>
                </a:lnTo>
                <a:close/>
                <a:moveTo>
                  <a:pt x="809" y="1040"/>
                </a:moveTo>
                <a:lnTo>
                  <a:pt x="808" y="1038"/>
                </a:lnTo>
                <a:lnTo>
                  <a:pt x="806" y="1037"/>
                </a:lnTo>
                <a:lnTo>
                  <a:pt x="805" y="1038"/>
                </a:lnTo>
                <a:lnTo>
                  <a:pt x="808" y="1041"/>
                </a:lnTo>
                <a:lnTo>
                  <a:pt x="809" y="1040"/>
                </a:lnTo>
                <a:close/>
                <a:moveTo>
                  <a:pt x="810" y="1038"/>
                </a:moveTo>
                <a:lnTo>
                  <a:pt x="812" y="1037"/>
                </a:lnTo>
                <a:lnTo>
                  <a:pt x="813" y="1035"/>
                </a:lnTo>
                <a:lnTo>
                  <a:pt x="814" y="1034"/>
                </a:lnTo>
                <a:lnTo>
                  <a:pt x="816" y="1034"/>
                </a:lnTo>
                <a:lnTo>
                  <a:pt x="816" y="1035"/>
                </a:lnTo>
                <a:lnTo>
                  <a:pt x="818" y="1037"/>
                </a:lnTo>
                <a:lnTo>
                  <a:pt x="820" y="1035"/>
                </a:lnTo>
                <a:lnTo>
                  <a:pt x="820" y="1034"/>
                </a:lnTo>
                <a:lnTo>
                  <a:pt x="823" y="1035"/>
                </a:lnTo>
                <a:lnTo>
                  <a:pt x="824" y="1038"/>
                </a:lnTo>
                <a:lnTo>
                  <a:pt x="825" y="1035"/>
                </a:lnTo>
                <a:lnTo>
                  <a:pt x="824" y="1034"/>
                </a:lnTo>
                <a:lnTo>
                  <a:pt x="823" y="1034"/>
                </a:lnTo>
                <a:lnTo>
                  <a:pt x="820" y="1034"/>
                </a:lnTo>
                <a:lnTo>
                  <a:pt x="818" y="1034"/>
                </a:lnTo>
                <a:lnTo>
                  <a:pt x="817" y="1034"/>
                </a:lnTo>
                <a:lnTo>
                  <a:pt x="816" y="1034"/>
                </a:lnTo>
                <a:lnTo>
                  <a:pt x="814" y="1031"/>
                </a:lnTo>
                <a:lnTo>
                  <a:pt x="812" y="1033"/>
                </a:lnTo>
                <a:lnTo>
                  <a:pt x="810" y="1034"/>
                </a:lnTo>
                <a:lnTo>
                  <a:pt x="809" y="1035"/>
                </a:lnTo>
                <a:lnTo>
                  <a:pt x="810" y="1038"/>
                </a:lnTo>
                <a:close/>
                <a:moveTo>
                  <a:pt x="816" y="1042"/>
                </a:moveTo>
                <a:lnTo>
                  <a:pt x="814" y="1040"/>
                </a:lnTo>
                <a:lnTo>
                  <a:pt x="813" y="1038"/>
                </a:lnTo>
                <a:lnTo>
                  <a:pt x="812" y="1038"/>
                </a:lnTo>
                <a:lnTo>
                  <a:pt x="810" y="1040"/>
                </a:lnTo>
                <a:lnTo>
                  <a:pt x="813" y="1042"/>
                </a:lnTo>
                <a:lnTo>
                  <a:pt x="814" y="1044"/>
                </a:lnTo>
                <a:lnTo>
                  <a:pt x="816" y="1042"/>
                </a:lnTo>
                <a:close/>
                <a:moveTo>
                  <a:pt x="821" y="1049"/>
                </a:moveTo>
                <a:lnTo>
                  <a:pt x="821" y="1046"/>
                </a:lnTo>
                <a:lnTo>
                  <a:pt x="820" y="1045"/>
                </a:lnTo>
                <a:lnTo>
                  <a:pt x="818" y="1048"/>
                </a:lnTo>
                <a:lnTo>
                  <a:pt x="818" y="1049"/>
                </a:lnTo>
                <a:lnTo>
                  <a:pt x="817" y="1049"/>
                </a:lnTo>
                <a:lnTo>
                  <a:pt x="816" y="1050"/>
                </a:lnTo>
                <a:lnTo>
                  <a:pt x="817" y="1052"/>
                </a:lnTo>
                <a:lnTo>
                  <a:pt x="818" y="1052"/>
                </a:lnTo>
                <a:lnTo>
                  <a:pt x="818" y="1049"/>
                </a:lnTo>
                <a:lnTo>
                  <a:pt x="821" y="1049"/>
                </a:lnTo>
                <a:close/>
                <a:moveTo>
                  <a:pt x="843" y="1172"/>
                </a:moveTo>
                <a:lnTo>
                  <a:pt x="842" y="1170"/>
                </a:lnTo>
                <a:lnTo>
                  <a:pt x="839" y="1169"/>
                </a:lnTo>
                <a:lnTo>
                  <a:pt x="839" y="1165"/>
                </a:lnTo>
                <a:lnTo>
                  <a:pt x="837" y="1165"/>
                </a:lnTo>
                <a:lnTo>
                  <a:pt x="836" y="1165"/>
                </a:lnTo>
                <a:lnTo>
                  <a:pt x="835" y="1165"/>
                </a:lnTo>
                <a:lnTo>
                  <a:pt x="833" y="1165"/>
                </a:lnTo>
                <a:lnTo>
                  <a:pt x="831" y="1165"/>
                </a:lnTo>
                <a:lnTo>
                  <a:pt x="831" y="1163"/>
                </a:lnTo>
                <a:lnTo>
                  <a:pt x="832" y="1163"/>
                </a:lnTo>
                <a:lnTo>
                  <a:pt x="832" y="1162"/>
                </a:lnTo>
                <a:lnTo>
                  <a:pt x="832" y="1161"/>
                </a:lnTo>
                <a:lnTo>
                  <a:pt x="832" y="1159"/>
                </a:lnTo>
                <a:lnTo>
                  <a:pt x="831" y="1159"/>
                </a:lnTo>
                <a:lnTo>
                  <a:pt x="831" y="1161"/>
                </a:lnTo>
                <a:lnTo>
                  <a:pt x="831" y="1161"/>
                </a:lnTo>
                <a:lnTo>
                  <a:pt x="831" y="1159"/>
                </a:lnTo>
                <a:lnTo>
                  <a:pt x="827" y="1155"/>
                </a:lnTo>
                <a:lnTo>
                  <a:pt x="825" y="1157"/>
                </a:lnTo>
                <a:lnTo>
                  <a:pt x="828" y="1161"/>
                </a:lnTo>
                <a:lnTo>
                  <a:pt x="829" y="1162"/>
                </a:lnTo>
                <a:lnTo>
                  <a:pt x="828" y="1162"/>
                </a:lnTo>
                <a:lnTo>
                  <a:pt x="827" y="1162"/>
                </a:lnTo>
                <a:lnTo>
                  <a:pt x="827" y="1161"/>
                </a:lnTo>
                <a:lnTo>
                  <a:pt x="824" y="1159"/>
                </a:lnTo>
                <a:lnTo>
                  <a:pt x="821" y="1162"/>
                </a:lnTo>
                <a:lnTo>
                  <a:pt x="824" y="1163"/>
                </a:lnTo>
                <a:lnTo>
                  <a:pt x="828" y="1166"/>
                </a:lnTo>
                <a:lnTo>
                  <a:pt x="831" y="1169"/>
                </a:lnTo>
                <a:lnTo>
                  <a:pt x="835" y="1169"/>
                </a:lnTo>
                <a:lnTo>
                  <a:pt x="836" y="1169"/>
                </a:lnTo>
                <a:lnTo>
                  <a:pt x="837" y="1169"/>
                </a:lnTo>
                <a:lnTo>
                  <a:pt x="837" y="1170"/>
                </a:lnTo>
                <a:lnTo>
                  <a:pt x="836" y="1170"/>
                </a:lnTo>
                <a:lnTo>
                  <a:pt x="836" y="1172"/>
                </a:lnTo>
                <a:lnTo>
                  <a:pt x="833" y="1173"/>
                </a:lnTo>
                <a:lnTo>
                  <a:pt x="835" y="1174"/>
                </a:lnTo>
                <a:lnTo>
                  <a:pt x="836" y="1176"/>
                </a:lnTo>
                <a:lnTo>
                  <a:pt x="839" y="1173"/>
                </a:lnTo>
                <a:lnTo>
                  <a:pt x="840" y="1173"/>
                </a:lnTo>
                <a:lnTo>
                  <a:pt x="842" y="1174"/>
                </a:lnTo>
                <a:lnTo>
                  <a:pt x="843" y="1172"/>
                </a:lnTo>
                <a:close/>
                <a:moveTo>
                  <a:pt x="844" y="1140"/>
                </a:moveTo>
                <a:lnTo>
                  <a:pt x="846" y="1140"/>
                </a:lnTo>
                <a:lnTo>
                  <a:pt x="844" y="1138"/>
                </a:lnTo>
                <a:lnTo>
                  <a:pt x="843" y="1136"/>
                </a:lnTo>
                <a:lnTo>
                  <a:pt x="840" y="1139"/>
                </a:lnTo>
                <a:lnTo>
                  <a:pt x="843" y="1142"/>
                </a:lnTo>
                <a:lnTo>
                  <a:pt x="844" y="1142"/>
                </a:lnTo>
                <a:lnTo>
                  <a:pt x="844" y="1140"/>
                </a:lnTo>
                <a:close/>
                <a:moveTo>
                  <a:pt x="847" y="1152"/>
                </a:moveTo>
                <a:lnTo>
                  <a:pt x="847" y="1151"/>
                </a:lnTo>
                <a:lnTo>
                  <a:pt x="846" y="1152"/>
                </a:lnTo>
                <a:lnTo>
                  <a:pt x="846" y="1154"/>
                </a:lnTo>
                <a:lnTo>
                  <a:pt x="847" y="1152"/>
                </a:lnTo>
                <a:close/>
                <a:moveTo>
                  <a:pt x="848" y="1154"/>
                </a:moveTo>
                <a:lnTo>
                  <a:pt x="847" y="1155"/>
                </a:lnTo>
                <a:lnTo>
                  <a:pt x="848" y="1155"/>
                </a:lnTo>
                <a:lnTo>
                  <a:pt x="848" y="1154"/>
                </a:lnTo>
                <a:close/>
                <a:moveTo>
                  <a:pt x="791" y="1782"/>
                </a:moveTo>
                <a:lnTo>
                  <a:pt x="790" y="1780"/>
                </a:lnTo>
                <a:lnTo>
                  <a:pt x="787" y="1778"/>
                </a:lnTo>
                <a:lnTo>
                  <a:pt x="786" y="1785"/>
                </a:lnTo>
                <a:lnTo>
                  <a:pt x="789" y="1785"/>
                </a:lnTo>
                <a:lnTo>
                  <a:pt x="790" y="1785"/>
                </a:lnTo>
                <a:lnTo>
                  <a:pt x="790" y="1784"/>
                </a:lnTo>
                <a:lnTo>
                  <a:pt x="790" y="1782"/>
                </a:lnTo>
                <a:lnTo>
                  <a:pt x="791" y="1782"/>
                </a:lnTo>
                <a:close/>
                <a:moveTo>
                  <a:pt x="782" y="1930"/>
                </a:moveTo>
                <a:lnTo>
                  <a:pt x="780" y="1928"/>
                </a:lnTo>
                <a:lnTo>
                  <a:pt x="778" y="1929"/>
                </a:lnTo>
                <a:lnTo>
                  <a:pt x="780" y="1932"/>
                </a:lnTo>
                <a:lnTo>
                  <a:pt x="782" y="1930"/>
                </a:lnTo>
                <a:close/>
                <a:moveTo>
                  <a:pt x="604" y="2079"/>
                </a:moveTo>
                <a:lnTo>
                  <a:pt x="602" y="2079"/>
                </a:lnTo>
                <a:lnTo>
                  <a:pt x="602" y="2077"/>
                </a:lnTo>
                <a:lnTo>
                  <a:pt x="600" y="2079"/>
                </a:lnTo>
                <a:lnTo>
                  <a:pt x="600" y="2084"/>
                </a:lnTo>
                <a:lnTo>
                  <a:pt x="602" y="2084"/>
                </a:lnTo>
                <a:lnTo>
                  <a:pt x="602" y="2081"/>
                </a:lnTo>
                <a:lnTo>
                  <a:pt x="604" y="2079"/>
                </a:lnTo>
                <a:close/>
                <a:moveTo>
                  <a:pt x="866" y="1766"/>
                </a:moveTo>
                <a:lnTo>
                  <a:pt x="870" y="1770"/>
                </a:lnTo>
                <a:lnTo>
                  <a:pt x="873" y="1769"/>
                </a:lnTo>
                <a:lnTo>
                  <a:pt x="876" y="1765"/>
                </a:lnTo>
                <a:lnTo>
                  <a:pt x="871" y="1760"/>
                </a:lnTo>
                <a:lnTo>
                  <a:pt x="866" y="1766"/>
                </a:lnTo>
                <a:close/>
                <a:moveTo>
                  <a:pt x="844" y="1834"/>
                </a:moveTo>
                <a:lnTo>
                  <a:pt x="848" y="1837"/>
                </a:lnTo>
                <a:lnTo>
                  <a:pt x="850" y="1835"/>
                </a:lnTo>
                <a:lnTo>
                  <a:pt x="851" y="1834"/>
                </a:lnTo>
                <a:lnTo>
                  <a:pt x="851" y="1833"/>
                </a:lnTo>
                <a:lnTo>
                  <a:pt x="850" y="1833"/>
                </a:lnTo>
                <a:lnTo>
                  <a:pt x="848" y="1833"/>
                </a:lnTo>
                <a:lnTo>
                  <a:pt x="847" y="1831"/>
                </a:lnTo>
                <a:lnTo>
                  <a:pt x="846" y="1831"/>
                </a:lnTo>
                <a:lnTo>
                  <a:pt x="844" y="1834"/>
                </a:lnTo>
                <a:close/>
                <a:moveTo>
                  <a:pt x="818" y="1856"/>
                </a:moveTo>
                <a:lnTo>
                  <a:pt x="820" y="1856"/>
                </a:lnTo>
                <a:lnTo>
                  <a:pt x="821" y="1856"/>
                </a:lnTo>
                <a:lnTo>
                  <a:pt x="823" y="1856"/>
                </a:lnTo>
                <a:lnTo>
                  <a:pt x="824" y="1856"/>
                </a:lnTo>
                <a:lnTo>
                  <a:pt x="825" y="1856"/>
                </a:lnTo>
                <a:lnTo>
                  <a:pt x="827" y="1856"/>
                </a:lnTo>
                <a:lnTo>
                  <a:pt x="829" y="1857"/>
                </a:lnTo>
                <a:lnTo>
                  <a:pt x="831" y="1857"/>
                </a:lnTo>
                <a:lnTo>
                  <a:pt x="831" y="1848"/>
                </a:lnTo>
                <a:lnTo>
                  <a:pt x="831" y="1848"/>
                </a:lnTo>
                <a:lnTo>
                  <a:pt x="827" y="1848"/>
                </a:lnTo>
                <a:lnTo>
                  <a:pt x="824" y="1848"/>
                </a:lnTo>
                <a:lnTo>
                  <a:pt x="821" y="1848"/>
                </a:lnTo>
                <a:lnTo>
                  <a:pt x="818" y="1848"/>
                </a:lnTo>
                <a:lnTo>
                  <a:pt x="818" y="1852"/>
                </a:lnTo>
                <a:lnTo>
                  <a:pt x="818" y="1856"/>
                </a:lnTo>
                <a:close/>
                <a:moveTo>
                  <a:pt x="805" y="1886"/>
                </a:moveTo>
                <a:lnTo>
                  <a:pt x="799" y="1884"/>
                </a:lnTo>
                <a:lnTo>
                  <a:pt x="799" y="1886"/>
                </a:lnTo>
                <a:lnTo>
                  <a:pt x="803" y="1887"/>
                </a:lnTo>
                <a:lnTo>
                  <a:pt x="805" y="1887"/>
                </a:lnTo>
                <a:lnTo>
                  <a:pt x="805" y="1886"/>
                </a:lnTo>
                <a:lnTo>
                  <a:pt x="805" y="1886"/>
                </a:lnTo>
                <a:close/>
                <a:moveTo>
                  <a:pt x="812" y="1872"/>
                </a:moveTo>
                <a:lnTo>
                  <a:pt x="813" y="1872"/>
                </a:lnTo>
                <a:lnTo>
                  <a:pt x="814" y="1872"/>
                </a:lnTo>
                <a:lnTo>
                  <a:pt x="817" y="1872"/>
                </a:lnTo>
                <a:lnTo>
                  <a:pt x="820" y="1872"/>
                </a:lnTo>
                <a:lnTo>
                  <a:pt x="821" y="1873"/>
                </a:lnTo>
                <a:lnTo>
                  <a:pt x="823" y="1873"/>
                </a:lnTo>
                <a:lnTo>
                  <a:pt x="824" y="1873"/>
                </a:lnTo>
                <a:lnTo>
                  <a:pt x="825" y="1873"/>
                </a:lnTo>
                <a:lnTo>
                  <a:pt x="827" y="1873"/>
                </a:lnTo>
                <a:lnTo>
                  <a:pt x="829" y="1873"/>
                </a:lnTo>
                <a:lnTo>
                  <a:pt x="831" y="1873"/>
                </a:lnTo>
                <a:lnTo>
                  <a:pt x="831" y="1873"/>
                </a:lnTo>
                <a:lnTo>
                  <a:pt x="832" y="1873"/>
                </a:lnTo>
                <a:lnTo>
                  <a:pt x="835" y="1875"/>
                </a:lnTo>
                <a:lnTo>
                  <a:pt x="837" y="1875"/>
                </a:lnTo>
                <a:lnTo>
                  <a:pt x="839" y="1875"/>
                </a:lnTo>
                <a:lnTo>
                  <a:pt x="840" y="1875"/>
                </a:lnTo>
                <a:lnTo>
                  <a:pt x="842" y="1875"/>
                </a:lnTo>
                <a:lnTo>
                  <a:pt x="843" y="1875"/>
                </a:lnTo>
                <a:lnTo>
                  <a:pt x="844" y="1875"/>
                </a:lnTo>
                <a:lnTo>
                  <a:pt x="866" y="1876"/>
                </a:lnTo>
                <a:lnTo>
                  <a:pt x="863" y="1869"/>
                </a:lnTo>
                <a:lnTo>
                  <a:pt x="862" y="1869"/>
                </a:lnTo>
                <a:lnTo>
                  <a:pt x="861" y="1869"/>
                </a:lnTo>
                <a:lnTo>
                  <a:pt x="858" y="1868"/>
                </a:lnTo>
                <a:lnTo>
                  <a:pt x="855" y="1868"/>
                </a:lnTo>
                <a:lnTo>
                  <a:pt x="852" y="1868"/>
                </a:lnTo>
                <a:lnTo>
                  <a:pt x="850" y="1868"/>
                </a:lnTo>
                <a:lnTo>
                  <a:pt x="847" y="1868"/>
                </a:lnTo>
                <a:lnTo>
                  <a:pt x="846" y="1868"/>
                </a:lnTo>
                <a:lnTo>
                  <a:pt x="842" y="1867"/>
                </a:lnTo>
                <a:lnTo>
                  <a:pt x="839" y="1867"/>
                </a:lnTo>
                <a:lnTo>
                  <a:pt x="836" y="1867"/>
                </a:lnTo>
                <a:lnTo>
                  <a:pt x="833" y="1867"/>
                </a:lnTo>
                <a:lnTo>
                  <a:pt x="831" y="1867"/>
                </a:lnTo>
                <a:lnTo>
                  <a:pt x="829" y="1865"/>
                </a:lnTo>
                <a:lnTo>
                  <a:pt x="827" y="1865"/>
                </a:lnTo>
                <a:lnTo>
                  <a:pt x="824" y="1865"/>
                </a:lnTo>
                <a:lnTo>
                  <a:pt x="821" y="1865"/>
                </a:lnTo>
                <a:lnTo>
                  <a:pt x="805" y="1864"/>
                </a:lnTo>
                <a:lnTo>
                  <a:pt x="805" y="1865"/>
                </a:lnTo>
                <a:lnTo>
                  <a:pt x="805" y="1868"/>
                </a:lnTo>
                <a:lnTo>
                  <a:pt x="805" y="1872"/>
                </a:lnTo>
                <a:lnTo>
                  <a:pt x="812" y="1872"/>
                </a:lnTo>
                <a:close/>
                <a:moveTo>
                  <a:pt x="769" y="1970"/>
                </a:moveTo>
                <a:lnTo>
                  <a:pt x="768" y="1971"/>
                </a:lnTo>
                <a:lnTo>
                  <a:pt x="767" y="1971"/>
                </a:lnTo>
                <a:lnTo>
                  <a:pt x="765" y="1973"/>
                </a:lnTo>
                <a:lnTo>
                  <a:pt x="767" y="1977"/>
                </a:lnTo>
                <a:lnTo>
                  <a:pt x="769" y="1975"/>
                </a:lnTo>
                <a:lnTo>
                  <a:pt x="771" y="1975"/>
                </a:lnTo>
                <a:lnTo>
                  <a:pt x="772" y="1974"/>
                </a:lnTo>
                <a:lnTo>
                  <a:pt x="769" y="1970"/>
                </a:lnTo>
                <a:lnTo>
                  <a:pt x="769" y="1969"/>
                </a:lnTo>
                <a:lnTo>
                  <a:pt x="771" y="1969"/>
                </a:lnTo>
                <a:lnTo>
                  <a:pt x="771" y="1967"/>
                </a:lnTo>
                <a:lnTo>
                  <a:pt x="772" y="1969"/>
                </a:lnTo>
                <a:lnTo>
                  <a:pt x="774" y="1973"/>
                </a:lnTo>
                <a:lnTo>
                  <a:pt x="775" y="1973"/>
                </a:lnTo>
                <a:lnTo>
                  <a:pt x="778" y="1971"/>
                </a:lnTo>
                <a:lnTo>
                  <a:pt x="775" y="1967"/>
                </a:lnTo>
                <a:lnTo>
                  <a:pt x="776" y="1967"/>
                </a:lnTo>
                <a:lnTo>
                  <a:pt x="775" y="1966"/>
                </a:lnTo>
                <a:lnTo>
                  <a:pt x="772" y="1963"/>
                </a:lnTo>
                <a:lnTo>
                  <a:pt x="769" y="1964"/>
                </a:lnTo>
                <a:lnTo>
                  <a:pt x="768" y="1966"/>
                </a:lnTo>
                <a:lnTo>
                  <a:pt x="765" y="1967"/>
                </a:lnTo>
                <a:lnTo>
                  <a:pt x="768" y="1969"/>
                </a:lnTo>
                <a:lnTo>
                  <a:pt x="769" y="1970"/>
                </a:lnTo>
                <a:close/>
                <a:moveTo>
                  <a:pt x="696" y="2026"/>
                </a:moveTo>
                <a:lnTo>
                  <a:pt x="700" y="2024"/>
                </a:lnTo>
                <a:lnTo>
                  <a:pt x="700" y="2019"/>
                </a:lnTo>
                <a:lnTo>
                  <a:pt x="699" y="2015"/>
                </a:lnTo>
                <a:lnTo>
                  <a:pt x="699" y="2012"/>
                </a:lnTo>
                <a:lnTo>
                  <a:pt x="699" y="2009"/>
                </a:lnTo>
                <a:lnTo>
                  <a:pt x="697" y="2009"/>
                </a:lnTo>
                <a:lnTo>
                  <a:pt x="693" y="2011"/>
                </a:lnTo>
                <a:lnTo>
                  <a:pt x="691" y="2012"/>
                </a:lnTo>
                <a:lnTo>
                  <a:pt x="689" y="2013"/>
                </a:lnTo>
                <a:lnTo>
                  <a:pt x="688" y="2013"/>
                </a:lnTo>
                <a:lnTo>
                  <a:pt x="687" y="2013"/>
                </a:lnTo>
                <a:lnTo>
                  <a:pt x="687" y="2015"/>
                </a:lnTo>
                <a:lnTo>
                  <a:pt x="687" y="2016"/>
                </a:lnTo>
                <a:lnTo>
                  <a:pt x="687" y="2016"/>
                </a:lnTo>
                <a:lnTo>
                  <a:pt x="687" y="2018"/>
                </a:lnTo>
                <a:lnTo>
                  <a:pt x="687" y="2020"/>
                </a:lnTo>
                <a:lnTo>
                  <a:pt x="687" y="2022"/>
                </a:lnTo>
                <a:lnTo>
                  <a:pt x="687" y="2023"/>
                </a:lnTo>
                <a:lnTo>
                  <a:pt x="687" y="2024"/>
                </a:lnTo>
                <a:lnTo>
                  <a:pt x="687" y="2026"/>
                </a:lnTo>
                <a:lnTo>
                  <a:pt x="687" y="2028"/>
                </a:lnTo>
                <a:lnTo>
                  <a:pt x="688" y="2028"/>
                </a:lnTo>
                <a:lnTo>
                  <a:pt x="692" y="2027"/>
                </a:lnTo>
                <a:lnTo>
                  <a:pt x="696" y="2026"/>
                </a:lnTo>
                <a:close/>
                <a:moveTo>
                  <a:pt x="704" y="2058"/>
                </a:moveTo>
                <a:lnTo>
                  <a:pt x="702" y="2057"/>
                </a:lnTo>
                <a:lnTo>
                  <a:pt x="700" y="2057"/>
                </a:lnTo>
                <a:lnTo>
                  <a:pt x="700" y="2057"/>
                </a:lnTo>
                <a:lnTo>
                  <a:pt x="699" y="2058"/>
                </a:lnTo>
                <a:lnTo>
                  <a:pt x="699" y="2060"/>
                </a:lnTo>
                <a:lnTo>
                  <a:pt x="699" y="2061"/>
                </a:lnTo>
                <a:lnTo>
                  <a:pt x="697" y="2062"/>
                </a:lnTo>
                <a:lnTo>
                  <a:pt x="699" y="2064"/>
                </a:lnTo>
                <a:lnTo>
                  <a:pt x="699" y="2065"/>
                </a:lnTo>
                <a:lnTo>
                  <a:pt x="695" y="2072"/>
                </a:lnTo>
                <a:lnTo>
                  <a:pt x="699" y="2072"/>
                </a:lnTo>
                <a:lnTo>
                  <a:pt x="700" y="2067"/>
                </a:lnTo>
                <a:lnTo>
                  <a:pt x="702" y="2064"/>
                </a:lnTo>
                <a:lnTo>
                  <a:pt x="703" y="2065"/>
                </a:lnTo>
                <a:lnTo>
                  <a:pt x="704" y="2061"/>
                </a:lnTo>
                <a:lnTo>
                  <a:pt x="704" y="2058"/>
                </a:lnTo>
                <a:close/>
                <a:moveTo>
                  <a:pt x="723" y="2073"/>
                </a:moveTo>
                <a:lnTo>
                  <a:pt x="722" y="2072"/>
                </a:lnTo>
                <a:lnTo>
                  <a:pt x="719" y="2072"/>
                </a:lnTo>
                <a:lnTo>
                  <a:pt x="718" y="2072"/>
                </a:lnTo>
                <a:lnTo>
                  <a:pt x="716" y="2071"/>
                </a:lnTo>
                <a:lnTo>
                  <a:pt x="715" y="2075"/>
                </a:lnTo>
                <a:lnTo>
                  <a:pt x="718" y="2076"/>
                </a:lnTo>
                <a:lnTo>
                  <a:pt x="721" y="2076"/>
                </a:lnTo>
                <a:lnTo>
                  <a:pt x="722" y="2077"/>
                </a:lnTo>
                <a:lnTo>
                  <a:pt x="723" y="2073"/>
                </a:lnTo>
                <a:close/>
                <a:moveTo>
                  <a:pt x="731" y="2046"/>
                </a:moveTo>
                <a:lnTo>
                  <a:pt x="730" y="2043"/>
                </a:lnTo>
                <a:lnTo>
                  <a:pt x="730" y="2042"/>
                </a:lnTo>
                <a:lnTo>
                  <a:pt x="727" y="2042"/>
                </a:lnTo>
                <a:lnTo>
                  <a:pt x="726" y="2042"/>
                </a:lnTo>
                <a:lnTo>
                  <a:pt x="726" y="2041"/>
                </a:lnTo>
                <a:lnTo>
                  <a:pt x="725" y="2041"/>
                </a:lnTo>
                <a:lnTo>
                  <a:pt x="722" y="2041"/>
                </a:lnTo>
                <a:lnTo>
                  <a:pt x="723" y="2043"/>
                </a:lnTo>
                <a:lnTo>
                  <a:pt x="725" y="2043"/>
                </a:lnTo>
                <a:lnTo>
                  <a:pt x="726" y="2043"/>
                </a:lnTo>
                <a:lnTo>
                  <a:pt x="727" y="2043"/>
                </a:lnTo>
                <a:lnTo>
                  <a:pt x="727" y="2045"/>
                </a:lnTo>
                <a:lnTo>
                  <a:pt x="727" y="2046"/>
                </a:lnTo>
                <a:lnTo>
                  <a:pt x="727" y="2047"/>
                </a:lnTo>
                <a:lnTo>
                  <a:pt x="726" y="2047"/>
                </a:lnTo>
                <a:lnTo>
                  <a:pt x="723" y="2047"/>
                </a:lnTo>
                <a:lnTo>
                  <a:pt x="723" y="2049"/>
                </a:lnTo>
                <a:lnTo>
                  <a:pt x="721" y="2049"/>
                </a:lnTo>
                <a:lnTo>
                  <a:pt x="719" y="2050"/>
                </a:lnTo>
                <a:lnTo>
                  <a:pt x="716" y="2049"/>
                </a:lnTo>
                <a:lnTo>
                  <a:pt x="716" y="2047"/>
                </a:lnTo>
                <a:lnTo>
                  <a:pt x="718" y="2046"/>
                </a:lnTo>
                <a:lnTo>
                  <a:pt x="716" y="2043"/>
                </a:lnTo>
                <a:lnTo>
                  <a:pt x="715" y="2045"/>
                </a:lnTo>
                <a:lnTo>
                  <a:pt x="712" y="2046"/>
                </a:lnTo>
                <a:lnTo>
                  <a:pt x="711" y="2046"/>
                </a:lnTo>
                <a:lnTo>
                  <a:pt x="710" y="2047"/>
                </a:lnTo>
                <a:lnTo>
                  <a:pt x="710" y="2049"/>
                </a:lnTo>
                <a:lnTo>
                  <a:pt x="711" y="2050"/>
                </a:lnTo>
                <a:lnTo>
                  <a:pt x="712" y="2050"/>
                </a:lnTo>
                <a:lnTo>
                  <a:pt x="711" y="2052"/>
                </a:lnTo>
                <a:lnTo>
                  <a:pt x="712" y="2054"/>
                </a:lnTo>
                <a:lnTo>
                  <a:pt x="710" y="2054"/>
                </a:lnTo>
                <a:lnTo>
                  <a:pt x="708" y="2053"/>
                </a:lnTo>
                <a:lnTo>
                  <a:pt x="707" y="2052"/>
                </a:lnTo>
                <a:lnTo>
                  <a:pt x="706" y="2049"/>
                </a:lnTo>
                <a:lnTo>
                  <a:pt x="704" y="2050"/>
                </a:lnTo>
                <a:lnTo>
                  <a:pt x="703" y="2053"/>
                </a:lnTo>
                <a:lnTo>
                  <a:pt x="706" y="2053"/>
                </a:lnTo>
                <a:lnTo>
                  <a:pt x="707" y="2054"/>
                </a:lnTo>
                <a:lnTo>
                  <a:pt x="706" y="2054"/>
                </a:lnTo>
                <a:lnTo>
                  <a:pt x="706" y="2056"/>
                </a:lnTo>
                <a:lnTo>
                  <a:pt x="706" y="2057"/>
                </a:lnTo>
                <a:lnTo>
                  <a:pt x="707" y="2057"/>
                </a:lnTo>
                <a:lnTo>
                  <a:pt x="708" y="2057"/>
                </a:lnTo>
                <a:lnTo>
                  <a:pt x="707" y="2058"/>
                </a:lnTo>
                <a:lnTo>
                  <a:pt x="707" y="2062"/>
                </a:lnTo>
                <a:lnTo>
                  <a:pt x="708" y="2062"/>
                </a:lnTo>
                <a:lnTo>
                  <a:pt x="711" y="2064"/>
                </a:lnTo>
                <a:lnTo>
                  <a:pt x="712" y="2064"/>
                </a:lnTo>
                <a:lnTo>
                  <a:pt x="714" y="2062"/>
                </a:lnTo>
                <a:lnTo>
                  <a:pt x="714" y="2061"/>
                </a:lnTo>
                <a:lnTo>
                  <a:pt x="715" y="2060"/>
                </a:lnTo>
                <a:lnTo>
                  <a:pt x="716" y="2060"/>
                </a:lnTo>
                <a:lnTo>
                  <a:pt x="716" y="2061"/>
                </a:lnTo>
                <a:lnTo>
                  <a:pt x="718" y="2061"/>
                </a:lnTo>
                <a:lnTo>
                  <a:pt x="718" y="2060"/>
                </a:lnTo>
                <a:lnTo>
                  <a:pt x="719" y="2060"/>
                </a:lnTo>
                <a:lnTo>
                  <a:pt x="721" y="2060"/>
                </a:lnTo>
                <a:lnTo>
                  <a:pt x="722" y="2058"/>
                </a:lnTo>
                <a:lnTo>
                  <a:pt x="723" y="2061"/>
                </a:lnTo>
                <a:lnTo>
                  <a:pt x="725" y="2061"/>
                </a:lnTo>
                <a:lnTo>
                  <a:pt x="726" y="2060"/>
                </a:lnTo>
                <a:lnTo>
                  <a:pt x="727" y="2058"/>
                </a:lnTo>
                <a:lnTo>
                  <a:pt x="729" y="2057"/>
                </a:lnTo>
                <a:lnTo>
                  <a:pt x="731" y="2056"/>
                </a:lnTo>
                <a:lnTo>
                  <a:pt x="731" y="2054"/>
                </a:lnTo>
                <a:lnTo>
                  <a:pt x="731" y="2052"/>
                </a:lnTo>
                <a:lnTo>
                  <a:pt x="731" y="2050"/>
                </a:lnTo>
                <a:lnTo>
                  <a:pt x="731" y="2049"/>
                </a:lnTo>
                <a:lnTo>
                  <a:pt x="731" y="2049"/>
                </a:lnTo>
                <a:lnTo>
                  <a:pt x="731" y="2046"/>
                </a:lnTo>
                <a:close/>
                <a:moveTo>
                  <a:pt x="741" y="2073"/>
                </a:moveTo>
                <a:lnTo>
                  <a:pt x="740" y="2072"/>
                </a:lnTo>
                <a:lnTo>
                  <a:pt x="736" y="2072"/>
                </a:lnTo>
                <a:lnTo>
                  <a:pt x="736" y="2076"/>
                </a:lnTo>
                <a:lnTo>
                  <a:pt x="738" y="2077"/>
                </a:lnTo>
                <a:lnTo>
                  <a:pt x="740" y="2077"/>
                </a:lnTo>
                <a:lnTo>
                  <a:pt x="741" y="2077"/>
                </a:lnTo>
                <a:lnTo>
                  <a:pt x="741" y="2073"/>
                </a:lnTo>
                <a:close/>
                <a:moveTo>
                  <a:pt x="755" y="2019"/>
                </a:moveTo>
                <a:lnTo>
                  <a:pt x="755" y="1993"/>
                </a:lnTo>
                <a:lnTo>
                  <a:pt x="763" y="1992"/>
                </a:lnTo>
                <a:lnTo>
                  <a:pt x="757" y="1986"/>
                </a:lnTo>
                <a:lnTo>
                  <a:pt x="745" y="1992"/>
                </a:lnTo>
                <a:lnTo>
                  <a:pt x="741" y="1993"/>
                </a:lnTo>
                <a:lnTo>
                  <a:pt x="740" y="1993"/>
                </a:lnTo>
                <a:lnTo>
                  <a:pt x="737" y="1994"/>
                </a:lnTo>
                <a:lnTo>
                  <a:pt x="733" y="1996"/>
                </a:lnTo>
                <a:lnTo>
                  <a:pt x="730" y="1997"/>
                </a:lnTo>
                <a:lnTo>
                  <a:pt x="729" y="1998"/>
                </a:lnTo>
                <a:lnTo>
                  <a:pt x="723" y="2000"/>
                </a:lnTo>
                <a:lnTo>
                  <a:pt x="722" y="2001"/>
                </a:lnTo>
                <a:lnTo>
                  <a:pt x="722" y="2003"/>
                </a:lnTo>
                <a:lnTo>
                  <a:pt x="722" y="2008"/>
                </a:lnTo>
                <a:lnTo>
                  <a:pt x="722" y="2009"/>
                </a:lnTo>
                <a:lnTo>
                  <a:pt x="722" y="2011"/>
                </a:lnTo>
                <a:lnTo>
                  <a:pt x="722" y="2012"/>
                </a:lnTo>
                <a:lnTo>
                  <a:pt x="722" y="2013"/>
                </a:lnTo>
                <a:lnTo>
                  <a:pt x="722" y="2015"/>
                </a:lnTo>
                <a:lnTo>
                  <a:pt x="722" y="2016"/>
                </a:lnTo>
                <a:lnTo>
                  <a:pt x="722" y="2016"/>
                </a:lnTo>
                <a:lnTo>
                  <a:pt x="722" y="2019"/>
                </a:lnTo>
                <a:lnTo>
                  <a:pt x="721" y="2022"/>
                </a:lnTo>
                <a:lnTo>
                  <a:pt x="721" y="2023"/>
                </a:lnTo>
                <a:lnTo>
                  <a:pt x="721" y="2026"/>
                </a:lnTo>
                <a:lnTo>
                  <a:pt x="729" y="2024"/>
                </a:lnTo>
                <a:lnTo>
                  <a:pt x="737" y="2023"/>
                </a:lnTo>
                <a:lnTo>
                  <a:pt x="740" y="2022"/>
                </a:lnTo>
                <a:lnTo>
                  <a:pt x="746" y="2020"/>
                </a:lnTo>
                <a:lnTo>
                  <a:pt x="755" y="2019"/>
                </a:lnTo>
                <a:close/>
                <a:moveTo>
                  <a:pt x="823" y="2019"/>
                </a:moveTo>
                <a:lnTo>
                  <a:pt x="821" y="2019"/>
                </a:lnTo>
                <a:lnTo>
                  <a:pt x="820" y="2019"/>
                </a:lnTo>
                <a:lnTo>
                  <a:pt x="820" y="2018"/>
                </a:lnTo>
                <a:lnTo>
                  <a:pt x="820" y="2016"/>
                </a:lnTo>
                <a:lnTo>
                  <a:pt x="814" y="2019"/>
                </a:lnTo>
                <a:lnTo>
                  <a:pt x="813" y="2020"/>
                </a:lnTo>
                <a:lnTo>
                  <a:pt x="812" y="2020"/>
                </a:lnTo>
                <a:lnTo>
                  <a:pt x="810" y="2022"/>
                </a:lnTo>
                <a:lnTo>
                  <a:pt x="805" y="2013"/>
                </a:lnTo>
                <a:lnTo>
                  <a:pt x="802" y="2015"/>
                </a:lnTo>
                <a:lnTo>
                  <a:pt x="806" y="2019"/>
                </a:lnTo>
                <a:lnTo>
                  <a:pt x="803" y="2020"/>
                </a:lnTo>
                <a:lnTo>
                  <a:pt x="803" y="2022"/>
                </a:lnTo>
                <a:lnTo>
                  <a:pt x="799" y="2016"/>
                </a:lnTo>
                <a:lnTo>
                  <a:pt x="798" y="2015"/>
                </a:lnTo>
                <a:lnTo>
                  <a:pt x="802" y="2013"/>
                </a:lnTo>
                <a:lnTo>
                  <a:pt x="808" y="2009"/>
                </a:lnTo>
                <a:lnTo>
                  <a:pt x="810" y="2008"/>
                </a:lnTo>
                <a:lnTo>
                  <a:pt x="813" y="2007"/>
                </a:lnTo>
                <a:lnTo>
                  <a:pt x="809" y="2000"/>
                </a:lnTo>
                <a:lnTo>
                  <a:pt x="808" y="1998"/>
                </a:lnTo>
                <a:lnTo>
                  <a:pt x="803" y="1992"/>
                </a:lnTo>
                <a:lnTo>
                  <a:pt x="801" y="1986"/>
                </a:lnTo>
                <a:lnTo>
                  <a:pt x="798" y="1988"/>
                </a:lnTo>
                <a:lnTo>
                  <a:pt x="798" y="1989"/>
                </a:lnTo>
                <a:lnTo>
                  <a:pt x="795" y="1990"/>
                </a:lnTo>
                <a:lnTo>
                  <a:pt x="794" y="1992"/>
                </a:lnTo>
                <a:lnTo>
                  <a:pt x="791" y="1993"/>
                </a:lnTo>
                <a:lnTo>
                  <a:pt x="786" y="1996"/>
                </a:lnTo>
                <a:lnTo>
                  <a:pt x="784" y="1997"/>
                </a:lnTo>
                <a:lnTo>
                  <a:pt x="782" y="1998"/>
                </a:lnTo>
                <a:lnTo>
                  <a:pt x="780" y="2000"/>
                </a:lnTo>
                <a:lnTo>
                  <a:pt x="778" y="2001"/>
                </a:lnTo>
                <a:lnTo>
                  <a:pt x="790" y="2020"/>
                </a:lnTo>
                <a:lnTo>
                  <a:pt x="791" y="2022"/>
                </a:lnTo>
                <a:lnTo>
                  <a:pt x="789" y="2023"/>
                </a:lnTo>
                <a:lnTo>
                  <a:pt x="789" y="2022"/>
                </a:lnTo>
                <a:lnTo>
                  <a:pt x="776" y="2004"/>
                </a:lnTo>
                <a:lnTo>
                  <a:pt x="776" y="2007"/>
                </a:lnTo>
                <a:lnTo>
                  <a:pt x="775" y="2011"/>
                </a:lnTo>
                <a:lnTo>
                  <a:pt x="775" y="2013"/>
                </a:lnTo>
                <a:lnTo>
                  <a:pt x="774" y="2016"/>
                </a:lnTo>
                <a:lnTo>
                  <a:pt x="772" y="2018"/>
                </a:lnTo>
                <a:lnTo>
                  <a:pt x="771" y="2022"/>
                </a:lnTo>
                <a:lnTo>
                  <a:pt x="771" y="2024"/>
                </a:lnTo>
                <a:lnTo>
                  <a:pt x="769" y="2027"/>
                </a:lnTo>
                <a:lnTo>
                  <a:pt x="767" y="2034"/>
                </a:lnTo>
                <a:lnTo>
                  <a:pt x="767" y="2032"/>
                </a:lnTo>
                <a:lnTo>
                  <a:pt x="768" y="2028"/>
                </a:lnTo>
                <a:lnTo>
                  <a:pt x="767" y="2028"/>
                </a:lnTo>
                <a:lnTo>
                  <a:pt x="765" y="2035"/>
                </a:lnTo>
                <a:lnTo>
                  <a:pt x="767" y="2034"/>
                </a:lnTo>
                <a:lnTo>
                  <a:pt x="767" y="2037"/>
                </a:lnTo>
                <a:lnTo>
                  <a:pt x="765" y="2038"/>
                </a:lnTo>
                <a:lnTo>
                  <a:pt x="764" y="2039"/>
                </a:lnTo>
                <a:lnTo>
                  <a:pt x="763" y="2039"/>
                </a:lnTo>
                <a:lnTo>
                  <a:pt x="760" y="2041"/>
                </a:lnTo>
                <a:lnTo>
                  <a:pt x="756" y="2043"/>
                </a:lnTo>
                <a:lnTo>
                  <a:pt x="753" y="2045"/>
                </a:lnTo>
                <a:lnTo>
                  <a:pt x="753" y="2049"/>
                </a:lnTo>
                <a:lnTo>
                  <a:pt x="753" y="2054"/>
                </a:lnTo>
                <a:lnTo>
                  <a:pt x="753" y="2061"/>
                </a:lnTo>
                <a:lnTo>
                  <a:pt x="756" y="2062"/>
                </a:lnTo>
                <a:lnTo>
                  <a:pt x="760" y="2061"/>
                </a:lnTo>
                <a:lnTo>
                  <a:pt x="761" y="2061"/>
                </a:lnTo>
                <a:lnTo>
                  <a:pt x="764" y="2060"/>
                </a:lnTo>
                <a:lnTo>
                  <a:pt x="767" y="2056"/>
                </a:lnTo>
                <a:lnTo>
                  <a:pt x="767" y="2057"/>
                </a:lnTo>
                <a:lnTo>
                  <a:pt x="767" y="2060"/>
                </a:lnTo>
                <a:lnTo>
                  <a:pt x="772" y="2060"/>
                </a:lnTo>
                <a:lnTo>
                  <a:pt x="774" y="2060"/>
                </a:lnTo>
                <a:lnTo>
                  <a:pt x="774" y="2061"/>
                </a:lnTo>
                <a:lnTo>
                  <a:pt x="774" y="2062"/>
                </a:lnTo>
                <a:lnTo>
                  <a:pt x="772" y="2062"/>
                </a:lnTo>
                <a:lnTo>
                  <a:pt x="772" y="2064"/>
                </a:lnTo>
                <a:lnTo>
                  <a:pt x="771" y="2067"/>
                </a:lnTo>
                <a:lnTo>
                  <a:pt x="769" y="2067"/>
                </a:lnTo>
                <a:lnTo>
                  <a:pt x="765" y="2064"/>
                </a:lnTo>
                <a:lnTo>
                  <a:pt x="764" y="2069"/>
                </a:lnTo>
                <a:lnTo>
                  <a:pt x="767" y="2069"/>
                </a:lnTo>
                <a:lnTo>
                  <a:pt x="768" y="2071"/>
                </a:lnTo>
                <a:lnTo>
                  <a:pt x="768" y="2069"/>
                </a:lnTo>
                <a:lnTo>
                  <a:pt x="769" y="2069"/>
                </a:lnTo>
                <a:lnTo>
                  <a:pt x="772" y="2068"/>
                </a:lnTo>
                <a:lnTo>
                  <a:pt x="774" y="2068"/>
                </a:lnTo>
                <a:lnTo>
                  <a:pt x="775" y="2067"/>
                </a:lnTo>
                <a:lnTo>
                  <a:pt x="776" y="2065"/>
                </a:lnTo>
                <a:lnTo>
                  <a:pt x="778" y="2065"/>
                </a:lnTo>
                <a:lnTo>
                  <a:pt x="779" y="2064"/>
                </a:lnTo>
                <a:lnTo>
                  <a:pt x="780" y="2062"/>
                </a:lnTo>
                <a:lnTo>
                  <a:pt x="782" y="2062"/>
                </a:lnTo>
                <a:lnTo>
                  <a:pt x="783" y="2061"/>
                </a:lnTo>
                <a:lnTo>
                  <a:pt x="784" y="2061"/>
                </a:lnTo>
                <a:lnTo>
                  <a:pt x="784" y="2060"/>
                </a:lnTo>
                <a:lnTo>
                  <a:pt x="787" y="2060"/>
                </a:lnTo>
                <a:lnTo>
                  <a:pt x="789" y="2058"/>
                </a:lnTo>
                <a:lnTo>
                  <a:pt x="790" y="2057"/>
                </a:lnTo>
                <a:lnTo>
                  <a:pt x="791" y="2056"/>
                </a:lnTo>
                <a:lnTo>
                  <a:pt x="794" y="2054"/>
                </a:lnTo>
                <a:lnTo>
                  <a:pt x="797" y="2053"/>
                </a:lnTo>
                <a:lnTo>
                  <a:pt x="798" y="2052"/>
                </a:lnTo>
                <a:lnTo>
                  <a:pt x="799" y="2050"/>
                </a:lnTo>
                <a:lnTo>
                  <a:pt x="801" y="2052"/>
                </a:lnTo>
                <a:lnTo>
                  <a:pt x="802" y="2050"/>
                </a:lnTo>
                <a:lnTo>
                  <a:pt x="806" y="2052"/>
                </a:lnTo>
                <a:lnTo>
                  <a:pt x="808" y="2050"/>
                </a:lnTo>
                <a:lnTo>
                  <a:pt x="808" y="2049"/>
                </a:lnTo>
                <a:lnTo>
                  <a:pt x="809" y="2047"/>
                </a:lnTo>
                <a:lnTo>
                  <a:pt x="810" y="2045"/>
                </a:lnTo>
                <a:lnTo>
                  <a:pt x="812" y="2042"/>
                </a:lnTo>
                <a:lnTo>
                  <a:pt x="813" y="2038"/>
                </a:lnTo>
                <a:lnTo>
                  <a:pt x="816" y="2034"/>
                </a:lnTo>
                <a:lnTo>
                  <a:pt x="816" y="2032"/>
                </a:lnTo>
                <a:lnTo>
                  <a:pt x="817" y="2028"/>
                </a:lnTo>
                <a:lnTo>
                  <a:pt x="818" y="2027"/>
                </a:lnTo>
                <a:lnTo>
                  <a:pt x="820" y="2026"/>
                </a:lnTo>
                <a:lnTo>
                  <a:pt x="820" y="2024"/>
                </a:lnTo>
                <a:lnTo>
                  <a:pt x="821" y="2023"/>
                </a:lnTo>
                <a:lnTo>
                  <a:pt x="821" y="2022"/>
                </a:lnTo>
                <a:lnTo>
                  <a:pt x="823" y="2019"/>
                </a:lnTo>
                <a:close/>
                <a:moveTo>
                  <a:pt x="831" y="2009"/>
                </a:moveTo>
                <a:lnTo>
                  <a:pt x="827" y="2000"/>
                </a:lnTo>
                <a:lnTo>
                  <a:pt x="825" y="1998"/>
                </a:lnTo>
                <a:lnTo>
                  <a:pt x="827" y="1997"/>
                </a:lnTo>
                <a:lnTo>
                  <a:pt x="823" y="1992"/>
                </a:lnTo>
                <a:lnTo>
                  <a:pt x="825" y="1990"/>
                </a:lnTo>
                <a:lnTo>
                  <a:pt x="825" y="1989"/>
                </a:lnTo>
                <a:lnTo>
                  <a:pt x="828" y="1988"/>
                </a:lnTo>
                <a:lnTo>
                  <a:pt x="823" y="1979"/>
                </a:lnTo>
                <a:lnTo>
                  <a:pt x="821" y="1978"/>
                </a:lnTo>
                <a:lnTo>
                  <a:pt x="821" y="1977"/>
                </a:lnTo>
                <a:lnTo>
                  <a:pt x="820" y="1978"/>
                </a:lnTo>
                <a:lnTo>
                  <a:pt x="818" y="1979"/>
                </a:lnTo>
                <a:lnTo>
                  <a:pt x="817" y="1979"/>
                </a:lnTo>
                <a:lnTo>
                  <a:pt x="816" y="1981"/>
                </a:lnTo>
                <a:lnTo>
                  <a:pt x="814" y="1979"/>
                </a:lnTo>
                <a:lnTo>
                  <a:pt x="812" y="1981"/>
                </a:lnTo>
                <a:lnTo>
                  <a:pt x="810" y="1982"/>
                </a:lnTo>
                <a:lnTo>
                  <a:pt x="823" y="2000"/>
                </a:lnTo>
                <a:lnTo>
                  <a:pt x="821" y="2001"/>
                </a:lnTo>
                <a:lnTo>
                  <a:pt x="821" y="2003"/>
                </a:lnTo>
                <a:lnTo>
                  <a:pt x="818" y="2004"/>
                </a:lnTo>
                <a:lnTo>
                  <a:pt x="824" y="2015"/>
                </a:lnTo>
                <a:lnTo>
                  <a:pt x="825" y="2013"/>
                </a:lnTo>
                <a:lnTo>
                  <a:pt x="828" y="2012"/>
                </a:lnTo>
                <a:lnTo>
                  <a:pt x="829" y="2011"/>
                </a:lnTo>
                <a:lnTo>
                  <a:pt x="831" y="2011"/>
                </a:lnTo>
                <a:lnTo>
                  <a:pt x="831" y="2009"/>
                </a:lnTo>
                <a:close/>
                <a:moveTo>
                  <a:pt x="839" y="2005"/>
                </a:moveTo>
                <a:lnTo>
                  <a:pt x="832" y="1994"/>
                </a:lnTo>
                <a:lnTo>
                  <a:pt x="832" y="1996"/>
                </a:lnTo>
                <a:lnTo>
                  <a:pt x="831" y="1996"/>
                </a:lnTo>
                <a:lnTo>
                  <a:pt x="831" y="1997"/>
                </a:lnTo>
                <a:lnTo>
                  <a:pt x="829" y="1997"/>
                </a:lnTo>
                <a:lnTo>
                  <a:pt x="828" y="1998"/>
                </a:lnTo>
                <a:lnTo>
                  <a:pt x="833" y="2008"/>
                </a:lnTo>
                <a:lnTo>
                  <a:pt x="835" y="2008"/>
                </a:lnTo>
                <a:lnTo>
                  <a:pt x="837" y="2005"/>
                </a:lnTo>
                <a:lnTo>
                  <a:pt x="839" y="2005"/>
                </a:lnTo>
                <a:close/>
                <a:moveTo>
                  <a:pt x="859" y="1992"/>
                </a:moveTo>
                <a:lnTo>
                  <a:pt x="858" y="1990"/>
                </a:lnTo>
                <a:lnTo>
                  <a:pt x="857" y="1986"/>
                </a:lnTo>
                <a:lnTo>
                  <a:pt x="855" y="1985"/>
                </a:lnTo>
                <a:lnTo>
                  <a:pt x="852" y="1984"/>
                </a:lnTo>
                <a:lnTo>
                  <a:pt x="851" y="1984"/>
                </a:lnTo>
                <a:lnTo>
                  <a:pt x="851" y="1984"/>
                </a:lnTo>
                <a:lnTo>
                  <a:pt x="852" y="1986"/>
                </a:lnTo>
                <a:lnTo>
                  <a:pt x="854" y="1988"/>
                </a:lnTo>
                <a:lnTo>
                  <a:pt x="857" y="1990"/>
                </a:lnTo>
                <a:lnTo>
                  <a:pt x="858" y="1993"/>
                </a:lnTo>
                <a:lnTo>
                  <a:pt x="859" y="1992"/>
                </a:lnTo>
                <a:close/>
                <a:moveTo>
                  <a:pt x="862" y="1997"/>
                </a:moveTo>
                <a:lnTo>
                  <a:pt x="861" y="1994"/>
                </a:lnTo>
                <a:lnTo>
                  <a:pt x="859" y="1996"/>
                </a:lnTo>
                <a:lnTo>
                  <a:pt x="861" y="1998"/>
                </a:lnTo>
                <a:lnTo>
                  <a:pt x="862" y="1997"/>
                </a:lnTo>
                <a:close/>
                <a:moveTo>
                  <a:pt x="865" y="2003"/>
                </a:moveTo>
                <a:lnTo>
                  <a:pt x="863" y="2001"/>
                </a:lnTo>
                <a:lnTo>
                  <a:pt x="863" y="1998"/>
                </a:lnTo>
                <a:lnTo>
                  <a:pt x="862" y="2000"/>
                </a:lnTo>
                <a:lnTo>
                  <a:pt x="863" y="2003"/>
                </a:lnTo>
                <a:lnTo>
                  <a:pt x="865" y="2003"/>
                </a:lnTo>
                <a:close/>
                <a:moveTo>
                  <a:pt x="869" y="1971"/>
                </a:moveTo>
                <a:lnTo>
                  <a:pt x="867" y="1971"/>
                </a:lnTo>
                <a:lnTo>
                  <a:pt x="866" y="1973"/>
                </a:lnTo>
                <a:lnTo>
                  <a:pt x="858" y="1958"/>
                </a:lnTo>
                <a:lnTo>
                  <a:pt x="855" y="1954"/>
                </a:lnTo>
                <a:lnTo>
                  <a:pt x="852" y="1950"/>
                </a:lnTo>
                <a:lnTo>
                  <a:pt x="850" y="1950"/>
                </a:lnTo>
                <a:lnTo>
                  <a:pt x="847" y="1951"/>
                </a:lnTo>
                <a:lnTo>
                  <a:pt x="846" y="1951"/>
                </a:lnTo>
                <a:lnTo>
                  <a:pt x="842" y="1952"/>
                </a:lnTo>
                <a:lnTo>
                  <a:pt x="836" y="1945"/>
                </a:lnTo>
                <a:lnTo>
                  <a:pt x="835" y="1945"/>
                </a:lnTo>
                <a:lnTo>
                  <a:pt x="836" y="1944"/>
                </a:lnTo>
                <a:lnTo>
                  <a:pt x="842" y="1940"/>
                </a:lnTo>
                <a:lnTo>
                  <a:pt x="844" y="1940"/>
                </a:lnTo>
                <a:lnTo>
                  <a:pt x="851" y="1936"/>
                </a:lnTo>
                <a:lnTo>
                  <a:pt x="844" y="1928"/>
                </a:lnTo>
                <a:lnTo>
                  <a:pt x="837" y="1918"/>
                </a:lnTo>
                <a:lnTo>
                  <a:pt x="833" y="1921"/>
                </a:lnTo>
                <a:lnTo>
                  <a:pt x="829" y="1922"/>
                </a:lnTo>
                <a:lnTo>
                  <a:pt x="824" y="1917"/>
                </a:lnTo>
                <a:lnTo>
                  <a:pt x="814" y="1924"/>
                </a:lnTo>
                <a:lnTo>
                  <a:pt x="813" y="1924"/>
                </a:lnTo>
                <a:lnTo>
                  <a:pt x="798" y="1935"/>
                </a:lnTo>
                <a:lnTo>
                  <a:pt x="802" y="1941"/>
                </a:lnTo>
                <a:lnTo>
                  <a:pt x="805" y="1945"/>
                </a:lnTo>
                <a:lnTo>
                  <a:pt x="806" y="1947"/>
                </a:lnTo>
                <a:lnTo>
                  <a:pt x="808" y="1950"/>
                </a:lnTo>
                <a:lnTo>
                  <a:pt x="812" y="1955"/>
                </a:lnTo>
                <a:lnTo>
                  <a:pt x="814" y="1959"/>
                </a:lnTo>
                <a:lnTo>
                  <a:pt x="818" y="1967"/>
                </a:lnTo>
                <a:lnTo>
                  <a:pt x="821" y="1962"/>
                </a:lnTo>
                <a:lnTo>
                  <a:pt x="823" y="1960"/>
                </a:lnTo>
                <a:lnTo>
                  <a:pt x="824" y="1960"/>
                </a:lnTo>
                <a:lnTo>
                  <a:pt x="831" y="1958"/>
                </a:lnTo>
                <a:lnTo>
                  <a:pt x="831" y="1956"/>
                </a:lnTo>
                <a:lnTo>
                  <a:pt x="832" y="1956"/>
                </a:lnTo>
                <a:lnTo>
                  <a:pt x="836" y="1962"/>
                </a:lnTo>
                <a:lnTo>
                  <a:pt x="835" y="1963"/>
                </a:lnTo>
                <a:lnTo>
                  <a:pt x="831" y="1966"/>
                </a:lnTo>
                <a:lnTo>
                  <a:pt x="832" y="1967"/>
                </a:lnTo>
                <a:lnTo>
                  <a:pt x="828" y="1971"/>
                </a:lnTo>
                <a:lnTo>
                  <a:pt x="827" y="1973"/>
                </a:lnTo>
                <a:lnTo>
                  <a:pt x="824" y="1973"/>
                </a:lnTo>
                <a:lnTo>
                  <a:pt x="835" y="1992"/>
                </a:lnTo>
                <a:lnTo>
                  <a:pt x="837" y="1990"/>
                </a:lnTo>
                <a:lnTo>
                  <a:pt x="839" y="1989"/>
                </a:lnTo>
                <a:lnTo>
                  <a:pt x="843" y="1986"/>
                </a:lnTo>
                <a:lnTo>
                  <a:pt x="844" y="1985"/>
                </a:lnTo>
                <a:lnTo>
                  <a:pt x="846" y="1986"/>
                </a:lnTo>
                <a:lnTo>
                  <a:pt x="850" y="1993"/>
                </a:lnTo>
                <a:lnTo>
                  <a:pt x="854" y="2000"/>
                </a:lnTo>
                <a:lnTo>
                  <a:pt x="857" y="2001"/>
                </a:lnTo>
                <a:lnTo>
                  <a:pt x="847" y="1985"/>
                </a:lnTo>
                <a:lnTo>
                  <a:pt x="847" y="1984"/>
                </a:lnTo>
                <a:lnTo>
                  <a:pt x="835" y="1966"/>
                </a:lnTo>
                <a:lnTo>
                  <a:pt x="836" y="1964"/>
                </a:lnTo>
                <a:lnTo>
                  <a:pt x="850" y="1984"/>
                </a:lnTo>
                <a:lnTo>
                  <a:pt x="852" y="1982"/>
                </a:lnTo>
                <a:lnTo>
                  <a:pt x="854" y="1981"/>
                </a:lnTo>
                <a:lnTo>
                  <a:pt x="855" y="1982"/>
                </a:lnTo>
                <a:lnTo>
                  <a:pt x="866" y="2000"/>
                </a:lnTo>
                <a:lnTo>
                  <a:pt x="866" y="1996"/>
                </a:lnTo>
                <a:lnTo>
                  <a:pt x="866" y="1992"/>
                </a:lnTo>
                <a:lnTo>
                  <a:pt x="866" y="1989"/>
                </a:lnTo>
                <a:lnTo>
                  <a:pt x="867" y="1985"/>
                </a:lnTo>
                <a:lnTo>
                  <a:pt x="869" y="1985"/>
                </a:lnTo>
                <a:lnTo>
                  <a:pt x="867" y="1981"/>
                </a:lnTo>
                <a:lnTo>
                  <a:pt x="867" y="1977"/>
                </a:lnTo>
                <a:lnTo>
                  <a:pt x="867" y="1974"/>
                </a:lnTo>
                <a:lnTo>
                  <a:pt x="867" y="1973"/>
                </a:lnTo>
                <a:lnTo>
                  <a:pt x="869" y="1973"/>
                </a:lnTo>
                <a:lnTo>
                  <a:pt x="869" y="1971"/>
                </a:lnTo>
                <a:close/>
                <a:moveTo>
                  <a:pt x="885" y="1960"/>
                </a:moveTo>
                <a:lnTo>
                  <a:pt x="881" y="1955"/>
                </a:lnTo>
                <a:lnTo>
                  <a:pt x="880" y="1952"/>
                </a:lnTo>
                <a:lnTo>
                  <a:pt x="878" y="1950"/>
                </a:lnTo>
                <a:lnTo>
                  <a:pt x="876" y="1951"/>
                </a:lnTo>
                <a:lnTo>
                  <a:pt x="877" y="1952"/>
                </a:lnTo>
                <a:lnTo>
                  <a:pt x="877" y="1954"/>
                </a:lnTo>
                <a:lnTo>
                  <a:pt x="880" y="1956"/>
                </a:lnTo>
                <a:lnTo>
                  <a:pt x="884" y="1962"/>
                </a:lnTo>
                <a:lnTo>
                  <a:pt x="885" y="1960"/>
                </a:lnTo>
                <a:close/>
                <a:moveTo>
                  <a:pt x="885" y="1856"/>
                </a:moveTo>
                <a:lnTo>
                  <a:pt x="884" y="1856"/>
                </a:lnTo>
                <a:lnTo>
                  <a:pt x="882" y="1854"/>
                </a:lnTo>
                <a:lnTo>
                  <a:pt x="878" y="1853"/>
                </a:lnTo>
                <a:lnTo>
                  <a:pt x="877" y="1852"/>
                </a:lnTo>
                <a:lnTo>
                  <a:pt x="876" y="1852"/>
                </a:lnTo>
                <a:lnTo>
                  <a:pt x="874" y="1852"/>
                </a:lnTo>
                <a:lnTo>
                  <a:pt x="873" y="1852"/>
                </a:lnTo>
                <a:lnTo>
                  <a:pt x="871" y="1850"/>
                </a:lnTo>
                <a:lnTo>
                  <a:pt x="870" y="1850"/>
                </a:lnTo>
                <a:lnTo>
                  <a:pt x="869" y="1849"/>
                </a:lnTo>
                <a:lnTo>
                  <a:pt x="867" y="1849"/>
                </a:lnTo>
                <a:lnTo>
                  <a:pt x="867" y="1848"/>
                </a:lnTo>
                <a:lnTo>
                  <a:pt x="866" y="1846"/>
                </a:lnTo>
                <a:lnTo>
                  <a:pt x="865" y="1848"/>
                </a:lnTo>
                <a:lnTo>
                  <a:pt x="865" y="1849"/>
                </a:lnTo>
                <a:lnTo>
                  <a:pt x="865" y="1850"/>
                </a:lnTo>
                <a:lnTo>
                  <a:pt x="863" y="1860"/>
                </a:lnTo>
                <a:lnTo>
                  <a:pt x="863" y="1860"/>
                </a:lnTo>
                <a:lnTo>
                  <a:pt x="863" y="1867"/>
                </a:lnTo>
                <a:lnTo>
                  <a:pt x="881" y="1876"/>
                </a:lnTo>
                <a:lnTo>
                  <a:pt x="881" y="1875"/>
                </a:lnTo>
                <a:lnTo>
                  <a:pt x="874" y="1862"/>
                </a:lnTo>
                <a:lnTo>
                  <a:pt x="885" y="1856"/>
                </a:lnTo>
                <a:close/>
                <a:moveTo>
                  <a:pt x="942" y="1789"/>
                </a:moveTo>
                <a:lnTo>
                  <a:pt x="944" y="1792"/>
                </a:lnTo>
                <a:lnTo>
                  <a:pt x="945" y="1792"/>
                </a:lnTo>
                <a:lnTo>
                  <a:pt x="946" y="1793"/>
                </a:lnTo>
                <a:lnTo>
                  <a:pt x="948" y="1788"/>
                </a:lnTo>
                <a:lnTo>
                  <a:pt x="944" y="1786"/>
                </a:lnTo>
                <a:lnTo>
                  <a:pt x="942" y="1789"/>
                </a:lnTo>
                <a:close/>
                <a:moveTo>
                  <a:pt x="929" y="1862"/>
                </a:moveTo>
                <a:lnTo>
                  <a:pt x="934" y="1852"/>
                </a:lnTo>
                <a:lnTo>
                  <a:pt x="935" y="1852"/>
                </a:lnTo>
                <a:lnTo>
                  <a:pt x="937" y="1852"/>
                </a:lnTo>
                <a:lnTo>
                  <a:pt x="939" y="1853"/>
                </a:lnTo>
                <a:lnTo>
                  <a:pt x="939" y="1852"/>
                </a:lnTo>
                <a:lnTo>
                  <a:pt x="942" y="1850"/>
                </a:lnTo>
                <a:lnTo>
                  <a:pt x="942" y="1849"/>
                </a:lnTo>
                <a:lnTo>
                  <a:pt x="944" y="1848"/>
                </a:lnTo>
                <a:lnTo>
                  <a:pt x="944" y="1846"/>
                </a:lnTo>
                <a:lnTo>
                  <a:pt x="945" y="1846"/>
                </a:lnTo>
                <a:lnTo>
                  <a:pt x="945" y="1845"/>
                </a:lnTo>
                <a:lnTo>
                  <a:pt x="945" y="1843"/>
                </a:lnTo>
                <a:lnTo>
                  <a:pt x="942" y="1842"/>
                </a:lnTo>
                <a:lnTo>
                  <a:pt x="941" y="1841"/>
                </a:lnTo>
                <a:lnTo>
                  <a:pt x="942" y="1839"/>
                </a:lnTo>
                <a:lnTo>
                  <a:pt x="949" y="1826"/>
                </a:lnTo>
                <a:lnTo>
                  <a:pt x="952" y="1820"/>
                </a:lnTo>
                <a:lnTo>
                  <a:pt x="957" y="1809"/>
                </a:lnTo>
                <a:lnTo>
                  <a:pt x="958" y="1811"/>
                </a:lnTo>
                <a:lnTo>
                  <a:pt x="961" y="1812"/>
                </a:lnTo>
                <a:lnTo>
                  <a:pt x="961" y="1811"/>
                </a:lnTo>
                <a:lnTo>
                  <a:pt x="960" y="1808"/>
                </a:lnTo>
                <a:lnTo>
                  <a:pt x="958" y="1808"/>
                </a:lnTo>
                <a:lnTo>
                  <a:pt x="960" y="1805"/>
                </a:lnTo>
                <a:lnTo>
                  <a:pt x="960" y="1804"/>
                </a:lnTo>
                <a:lnTo>
                  <a:pt x="957" y="1803"/>
                </a:lnTo>
                <a:lnTo>
                  <a:pt x="956" y="1803"/>
                </a:lnTo>
                <a:lnTo>
                  <a:pt x="956" y="1801"/>
                </a:lnTo>
                <a:lnTo>
                  <a:pt x="954" y="1801"/>
                </a:lnTo>
                <a:lnTo>
                  <a:pt x="954" y="1800"/>
                </a:lnTo>
                <a:lnTo>
                  <a:pt x="952" y="1799"/>
                </a:lnTo>
                <a:lnTo>
                  <a:pt x="948" y="1808"/>
                </a:lnTo>
                <a:lnTo>
                  <a:pt x="944" y="1816"/>
                </a:lnTo>
                <a:lnTo>
                  <a:pt x="946" y="1822"/>
                </a:lnTo>
                <a:lnTo>
                  <a:pt x="949" y="1816"/>
                </a:lnTo>
                <a:lnTo>
                  <a:pt x="950" y="1818"/>
                </a:lnTo>
                <a:lnTo>
                  <a:pt x="930" y="1857"/>
                </a:lnTo>
                <a:lnTo>
                  <a:pt x="929" y="1862"/>
                </a:lnTo>
                <a:close/>
                <a:moveTo>
                  <a:pt x="930" y="1891"/>
                </a:moveTo>
                <a:lnTo>
                  <a:pt x="930" y="1895"/>
                </a:lnTo>
                <a:lnTo>
                  <a:pt x="931" y="1895"/>
                </a:lnTo>
                <a:lnTo>
                  <a:pt x="933" y="1895"/>
                </a:lnTo>
                <a:lnTo>
                  <a:pt x="933" y="1892"/>
                </a:lnTo>
                <a:lnTo>
                  <a:pt x="930" y="1891"/>
                </a:lnTo>
                <a:close/>
                <a:moveTo>
                  <a:pt x="911" y="1907"/>
                </a:moveTo>
                <a:lnTo>
                  <a:pt x="911" y="1909"/>
                </a:lnTo>
                <a:lnTo>
                  <a:pt x="910" y="1909"/>
                </a:lnTo>
                <a:lnTo>
                  <a:pt x="907" y="1910"/>
                </a:lnTo>
                <a:lnTo>
                  <a:pt x="908" y="1911"/>
                </a:lnTo>
                <a:lnTo>
                  <a:pt x="910" y="1911"/>
                </a:lnTo>
                <a:lnTo>
                  <a:pt x="910" y="1910"/>
                </a:lnTo>
                <a:lnTo>
                  <a:pt x="911" y="1910"/>
                </a:lnTo>
                <a:lnTo>
                  <a:pt x="912" y="1910"/>
                </a:lnTo>
                <a:lnTo>
                  <a:pt x="914" y="1909"/>
                </a:lnTo>
                <a:lnTo>
                  <a:pt x="915" y="1907"/>
                </a:lnTo>
                <a:lnTo>
                  <a:pt x="914" y="1905"/>
                </a:lnTo>
                <a:lnTo>
                  <a:pt x="914" y="1901"/>
                </a:lnTo>
                <a:lnTo>
                  <a:pt x="911" y="1901"/>
                </a:lnTo>
                <a:lnTo>
                  <a:pt x="911" y="1902"/>
                </a:lnTo>
                <a:lnTo>
                  <a:pt x="910" y="1902"/>
                </a:lnTo>
                <a:lnTo>
                  <a:pt x="907" y="1902"/>
                </a:lnTo>
                <a:lnTo>
                  <a:pt x="907" y="1905"/>
                </a:lnTo>
                <a:lnTo>
                  <a:pt x="907" y="1907"/>
                </a:lnTo>
                <a:lnTo>
                  <a:pt x="910" y="1907"/>
                </a:lnTo>
                <a:lnTo>
                  <a:pt x="911" y="1907"/>
                </a:lnTo>
                <a:close/>
                <a:moveTo>
                  <a:pt x="900" y="1918"/>
                </a:moveTo>
                <a:lnTo>
                  <a:pt x="901" y="1920"/>
                </a:lnTo>
                <a:lnTo>
                  <a:pt x="908" y="1930"/>
                </a:lnTo>
                <a:lnTo>
                  <a:pt x="910" y="1932"/>
                </a:lnTo>
                <a:lnTo>
                  <a:pt x="916" y="1941"/>
                </a:lnTo>
                <a:lnTo>
                  <a:pt x="916" y="1943"/>
                </a:lnTo>
                <a:lnTo>
                  <a:pt x="915" y="1944"/>
                </a:lnTo>
                <a:lnTo>
                  <a:pt x="916" y="1945"/>
                </a:lnTo>
                <a:lnTo>
                  <a:pt x="918" y="1948"/>
                </a:lnTo>
                <a:lnTo>
                  <a:pt x="919" y="1951"/>
                </a:lnTo>
                <a:lnTo>
                  <a:pt x="919" y="1951"/>
                </a:lnTo>
                <a:lnTo>
                  <a:pt x="915" y="1954"/>
                </a:lnTo>
                <a:lnTo>
                  <a:pt x="916" y="1955"/>
                </a:lnTo>
                <a:lnTo>
                  <a:pt x="918" y="1958"/>
                </a:lnTo>
                <a:lnTo>
                  <a:pt x="920" y="1955"/>
                </a:lnTo>
                <a:lnTo>
                  <a:pt x="922" y="1955"/>
                </a:lnTo>
                <a:lnTo>
                  <a:pt x="920" y="1954"/>
                </a:lnTo>
                <a:lnTo>
                  <a:pt x="920" y="1952"/>
                </a:lnTo>
                <a:lnTo>
                  <a:pt x="922" y="1952"/>
                </a:lnTo>
                <a:lnTo>
                  <a:pt x="922" y="1954"/>
                </a:lnTo>
                <a:lnTo>
                  <a:pt x="923" y="1955"/>
                </a:lnTo>
                <a:lnTo>
                  <a:pt x="924" y="1956"/>
                </a:lnTo>
                <a:lnTo>
                  <a:pt x="926" y="1958"/>
                </a:lnTo>
                <a:lnTo>
                  <a:pt x="927" y="1959"/>
                </a:lnTo>
                <a:lnTo>
                  <a:pt x="929" y="1962"/>
                </a:lnTo>
                <a:lnTo>
                  <a:pt x="930" y="1962"/>
                </a:lnTo>
                <a:lnTo>
                  <a:pt x="933" y="1959"/>
                </a:lnTo>
                <a:lnTo>
                  <a:pt x="931" y="1958"/>
                </a:lnTo>
                <a:lnTo>
                  <a:pt x="927" y="1950"/>
                </a:lnTo>
                <a:lnTo>
                  <a:pt x="920" y="1940"/>
                </a:lnTo>
                <a:lnTo>
                  <a:pt x="920" y="1939"/>
                </a:lnTo>
                <a:lnTo>
                  <a:pt x="922" y="1939"/>
                </a:lnTo>
                <a:lnTo>
                  <a:pt x="923" y="1937"/>
                </a:lnTo>
                <a:lnTo>
                  <a:pt x="924" y="1937"/>
                </a:lnTo>
                <a:lnTo>
                  <a:pt x="926" y="1936"/>
                </a:lnTo>
                <a:lnTo>
                  <a:pt x="929" y="1935"/>
                </a:lnTo>
                <a:lnTo>
                  <a:pt x="929" y="1933"/>
                </a:lnTo>
                <a:lnTo>
                  <a:pt x="929" y="1933"/>
                </a:lnTo>
                <a:lnTo>
                  <a:pt x="927" y="1928"/>
                </a:lnTo>
                <a:lnTo>
                  <a:pt x="926" y="1929"/>
                </a:lnTo>
                <a:lnTo>
                  <a:pt x="924" y="1929"/>
                </a:lnTo>
                <a:lnTo>
                  <a:pt x="919" y="1920"/>
                </a:lnTo>
                <a:lnTo>
                  <a:pt x="922" y="1918"/>
                </a:lnTo>
                <a:lnTo>
                  <a:pt x="916" y="1911"/>
                </a:lnTo>
                <a:lnTo>
                  <a:pt x="915" y="1913"/>
                </a:lnTo>
                <a:lnTo>
                  <a:pt x="914" y="1914"/>
                </a:lnTo>
                <a:lnTo>
                  <a:pt x="912" y="1916"/>
                </a:lnTo>
                <a:lnTo>
                  <a:pt x="910" y="1916"/>
                </a:lnTo>
                <a:lnTo>
                  <a:pt x="908" y="1916"/>
                </a:lnTo>
                <a:lnTo>
                  <a:pt x="907" y="1917"/>
                </a:lnTo>
                <a:lnTo>
                  <a:pt x="905" y="1917"/>
                </a:lnTo>
                <a:lnTo>
                  <a:pt x="904" y="1917"/>
                </a:lnTo>
                <a:lnTo>
                  <a:pt x="900" y="1918"/>
                </a:lnTo>
                <a:close/>
                <a:moveTo>
                  <a:pt x="892" y="1964"/>
                </a:moveTo>
                <a:lnTo>
                  <a:pt x="893" y="1963"/>
                </a:lnTo>
                <a:lnTo>
                  <a:pt x="896" y="1962"/>
                </a:lnTo>
                <a:lnTo>
                  <a:pt x="897" y="1962"/>
                </a:lnTo>
                <a:lnTo>
                  <a:pt x="900" y="1960"/>
                </a:lnTo>
                <a:lnTo>
                  <a:pt x="903" y="1959"/>
                </a:lnTo>
                <a:lnTo>
                  <a:pt x="899" y="1954"/>
                </a:lnTo>
                <a:lnTo>
                  <a:pt x="896" y="1955"/>
                </a:lnTo>
                <a:lnTo>
                  <a:pt x="895" y="1956"/>
                </a:lnTo>
                <a:lnTo>
                  <a:pt x="892" y="1958"/>
                </a:lnTo>
                <a:lnTo>
                  <a:pt x="890" y="1959"/>
                </a:lnTo>
                <a:lnTo>
                  <a:pt x="889" y="1960"/>
                </a:lnTo>
                <a:lnTo>
                  <a:pt x="888" y="1960"/>
                </a:lnTo>
                <a:lnTo>
                  <a:pt x="892" y="1964"/>
                </a:lnTo>
                <a:close/>
                <a:moveTo>
                  <a:pt x="911" y="1978"/>
                </a:moveTo>
                <a:lnTo>
                  <a:pt x="904" y="1971"/>
                </a:lnTo>
                <a:lnTo>
                  <a:pt x="896" y="1977"/>
                </a:lnTo>
                <a:lnTo>
                  <a:pt x="895" y="1979"/>
                </a:lnTo>
                <a:lnTo>
                  <a:pt x="890" y="1981"/>
                </a:lnTo>
                <a:lnTo>
                  <a:pt x="895" y="1985"/>
                </a:lnTo>
                <a:lnTo>
                  <a:pt x="896" y="1988"/>
                </a:lnTo>
                <a:lnTo>
                  <a:pt x="899" y="1985"/>
                </a:lnTo>
                <a:lnTo>
                  <a:pt x="901" y="1984"/>
                </a:lnTo>
                <a:lnTo>
                  <a:pt x="911" y="1978"/>
                </a:lnTo>
                <a:close/>
                <a:moveTo>
                  <a:pt x="929" y="1986"/>
                </a:moveTo>
                <a:lnTo>
                  <a:pt x="938" y="1979"/>
                </a:lnTo>
                <a:lnTo>
                  <a:pt x="926" y="1966"/>
                </a:lnTo>
                <a:lnTo>
                  <a:pt x="922" y="1970"/>
                </a:lnTo>
                <a:lnTo>
                  <a:pt x="916" y="1963"/>
                </a:lnTo>
                <a:lnTo>
                  <a:pt x="912" y="1958"/>
                </a:lnTo>
                <a:lnTo>
                  <a:pt x="904" y="1951"/>
                </a:lnTo>
                <a:lnTo>
                  <a:pt x="900" y="1952"/>
                </a:lnTo>
                <a:lnTo>
                  <a:pt x="905" y="1958"/>
                </a:lnTo>
                <a:lnTo>
                  <a:pt x="918" y="1971"/>
                </a:lnTo>
                <a:lnTo>
                  <a:pt x="920" y="1975"/>
                </a:lnTo>
                <a:lnTo>
                  <a:pt x="929" y="1986"/>
                </a:lnTo>
                <a:close/>
                <a:moveTo>
                  <a:pt x="973" y="2019"/>
                </a:moveTo>
                <a:lnTo>
                  <a:pt x="952" y="1993"/>
                </a:lnTo>
                <a:lnTo>
                  <a:pt x="942" y="2003"/>
                </a:lnTo>
                <a:lnTo>
                  <a:pt x="941" y="2005"/>
                </a:lnTo>
                <a:lnTo>
                  <a:pt x="939" y="2005"/>
                </a:lnTo>
                <a:lnTo>
                  <a:pt x="935" y="2009"/>
                </a:lnTo>
                <a:lnTo>
                  <a:pt x="931" y="2013"/>
                </a:lnTo>
                <a:lnTo>
                  <a:pt x="929" y="2016"/>
                </a:lnTo>
                <a:lnTo>
                  <a:pt x="950" y="2042"/>
                </a:lnTo>
                <a:lnTo>
                  <a:pt x="954" y="2038"/>
                </a:lnTo>
                <a:lnTo>
                  <a:pt x="973" y="2019"/>
                </a:lnTo>
                <a:close/>
                <a:moveTo>
                  <a:pt x="956" y="1988"/>
                </a:moveTo>
                <a:lnTo>
                  <a:pt x="960" y="1984"/>
                </a:lnTo>
                <a:lnTo>
                  <a:pt x="958" y="1984"/>
                </a:lnTo>
                <a:lnTo>
                  <a:pt x="953" y="1979"/>
                </a:lnTo>
                <a:lnTo>
                  <a:pt x="952" y="1978"/>
                </a:lnTo>
                <a:lnTo>
                  <a:pt x="949" y="1982"/>
                </a:lnTo>
                <a:lnTo>
                  <a:pt x="956" y="1988"/>
                </a:lnTo>
                <a:close/>
                <a:moveTo>
                  <a:pt x="968" y="1940"/>
                </a:moveTo>
                <a:lnTo>
                  <a:pt x="971" y="1944"/>
                </a:lnTo>
                <a:lnTo>
                  <a:pt x="969" y="1945"/>
                </a:lnTo>
                <a:lnTo>
                  <a:pt x="979" y="1960"/>
                </a:lnTo>
                <a:lnTo>
                  <a:pt x="980" y="1958"/>
                </a:lnTo>
                <a:lnTo>
                  <a:pt x="982" y="1958"/>
                </a:lnTo>
                <a:lnTo>
                  <a:pt x="983" y="1956"/>
                </a:lnTo>
                <a:lnTo>
                  <a:pt x="983" y="1955"/>
                </a:lnTo>
                <a:lnTo>
                  <a:pt x="986" y="1952"/>
                </a:lnTo>
                <a:lnTo>
                  <a:pt x="980" y="1945"/>
                </a:lnTo>
                <a:lnTo>
                  <a:pt x="976" y="1939"/>
                </a:lnTo>
                <a:lnTo>
                  <a:pt x="973" y="1936"/>
                </a:lnTo>
                <a:lnTo>
                  <a:pt x="971" y="1937"/>
                </a:lnTo>
                <a:lnTo>
                  <a:pt x="969" y="1939"/>
                </a:lnTo>
                <a:lnTo>
                  <a:pt x="968" y="1940"/>
                </a:lnTo>
                <a:close/>
                <a:moveTo>
                  <a:pt x="977" y="1903"/>
                </a:moveTo>
                <a:lnTo>
                  <a:pt x="967" y="1884"/>
                </a:lnTo>
                <a:lnTo>
                  <a:pt x="964" y="1886"/>
                </a:lnTo>
                <a:lnTo>
                  <a:pt x="964" y="1886"/>
                </a:lnTo>
                <a:lnTo>
                  <a:pt x="965" y="1888"/>
                </a:lnTo>
                <a:lnTo>
                  <a:pt x="967" y="1890"/>
                </a:lnTo>
                <a:lnTo>
                  <a:pt x="968" y="1891"/>
                </a:lnTo>
                <a:lnTo>
                  <a:pt x="968" y="1892"/>
                </a:lnTo>
                <a:lnTo>
                  <a:pt x="969" y="1894"/>
                </a:lnTo>
                <a:lnTo>
                  <a:pt x="971" y="1896"/>
                </a:lnTo>
                <a:lnTo>
                  <a:pt x="972" y="1898"/>
                </a:lnTo>
                <a:lnTo>
                  <a:pt x="973" y="1901"/>
                </a:lnTo>
                <a:lnTo>
                  <a:pt x="972" y="1901"/>
                </a:lnTo>
                <a:lnTo>
                  <a:pt x="973" y="1905"/>
                </a:lnTo>
                <a:lnTo>
                  <a:pt x="975" y="1905"/>
                </a:lnTo>
                <a:lnTo>
                  <a:pt x="976" y="1905"/>
                </a:lnTo>
                <a:lnTo>
                  <a:pt x="977" y="1903"/>
                </a:lnTo>
                <a:close/>
                <a:moveTo>
                  <a:pt x="980" y="1831"/>
                </a:moveTo>
                <a:lnTo>
                  <a:pt x="979" y="1830"/>
                </a:lnTo>
                <a:lnTo>
                  <a:pt x="977" y="1828"/>
                </a:lnTo>
                <a:lnTo>
                  <a:pt x="977" y="1827"/>
                </a:lnTo>
                <a:lnTo>
                  <a:pt x="976" y="1824"/>
                </a:lnTo>
                <a:lnTo>
                  <a:pt x="975" y="1824"/>
                </a:lnTo>
                <a:lnTo>
                  <a:pt x="975" y="1823"/>
                </a:lnTo>
                <a:lnTo>
                  <a:pt x="973" y="1820"/>
                </a:lnTo>
                <a:lnTo>
                  <a:pt x="972" y="1819"/>
                </a:lnTo>
                <a:lnTo>
                  <a:pt x="972" y="1819"/>
                </a:lnTo>
                <a:lnTo>
                  <a:pt x="971" y="1818"/>
                </a:lnTo>
                <a:lnTo>
                  <a:pt x="968" y="1822"/>
                </a:lnTo>
                <a:lnTo>
                  <a:pt x="937" y="1886"/>
                </a:lnTo>
                <a:lnTo>
                  <a:pt x="937" y="1886"/>
                </a:lnTo>
                <a:lnTo>
                  <a:pt x="935" y="1887"/>
                </a:lnTo>
                <a:lnTo>
                  <a:pt x="937" y="1887"/>
                </a:lnTo>
                <a:lnTo>
                  <a:pt x="938" y="1888"/>
                </a:lnTo>
                <a:lnTo>
                  <a:pt x="937" y="1892"/>
                </a:lnTo>
                <a:lnTo>
                  <a:pt x="935" y="1894"/>
                </a:lnTo>
                <a:lnTo>
                  <a:pt x="934" y="1892"/>
                </a:lnTo>
                <a:lnTo>
                  <a:pt x="934" y="1895"/>
                </a:lnTo>
                <a:lnTo>
                  <a:pt x="937" y="1896"/>
                </a:lnTo>
                <a:lnTo>
                  <a:pt x="937" y="1895"/>
                </a:lnTo>
                <a:lnTo>
                  <a:pt x="938" y="1895"/>
                </a:lnTo>
                <a:lnTo>
                  <a:pt x="941" y="1896"/>
                </a:lnTo>
                <a:lnTo>
                  <a:pt x="941" y="1898"/>
                </a:lnTo>
                <a:lnTo>
                  <a:pt x="939" y="1899"/>
                </a:lnTo>
                <a:lnTo>
                  <a:pt x="939" y="1901"/>
                </a:lnTo>
                <a:lnTo>
                  <a:pt x="939" y="1902"/>
                </a:lnTo>
                <a:lnTo>
                  <a:pt x="938" y="1903"/>
                </a:lnTo>
                <a:lnTo>
                  <a:pt x="937" y="1905"/>
                </a:lnTo>
                <a:lnTo>
                  <a:pt x="934" y="1905"/>
                </a:lnTo>
                <a:lnTo>
                  <a:pt x="934" y="1899"/>
                </a:lnTo>
                <a:lnTo>
                  <a:pt x="933" y="1899"/>
                </a:lnTo>
                <a:lnTo>
                  <a:pt x="933" y="1903"/>
                </a:lnTo>
                <a:lnTo>
                  <a:pt x="933" y="1905"/>
                </a:lnTo>
                <a:lnTo>
                  <a:pt x="931" y="1905"/>
                </a:lnTo>
                <a:lnTo>
                  <a:pt x="931" y="1899"/>
                </a:lnTo>
                <a:lnTo>
                  <a:pt x="929" y="1899"/>
                </a:lnTo>
                <a:lnTo>
                  <a:pt x="929" y="1902"/>
                </a:lnTo>
                <a:lnTo>
                  <a:pt x="929" y="1903"/>
                </a:lnTo>
                <a:lnTo>
                  <a:pt x="927" y="1906"/>
                </a:lnTo>
                <a:lnTo>
                  <a:pt x="926" y="1905"/>
                </a:lnTo>
                <a:lnTo>
                  <a:pt x="926" y="1903"/>
                </a:lnTo>
                <a:lnTo>
                  <a:pt x="926" y="1901"/>
                </a:lnTo>
                <a:lnTo>
                  <a:pt x="926" y="1899"/>
                </a:lnTo>
                <a:lnTo>
                  <a:pt x="927" y="1899"/>
                </a:lnTo>
                <a:lnTo>
                  <a:pt x="929" y="1899"/>
                </a:lnTo>
                <a:lnTo>
                  <a:pt x="929" y="1896"/>
                </a:lnTo>
                <a:lnTo>
                  <a:pt x="926" y="1898"/>
                </a:lnTo>
                <a:lnTo>
                  <a:pt x="924" y="1898"/>
                </a:lnTo>
                <a:lnTo>
                  <a:pt x="924" y="1896"/>
                </a:lnTo>
                <a:lnTo>
                  <a:pt x="923" y="1896"/>
                </a:lnTo>
                <a:lnTo>
                  <a:pt x="922" y="1896"/>
                </a:lnTo>
                <a:lnTo>
                  <a:pt x="923" y="1895"/>
                </a:lnTo>
                <a:lnTo>
                  <a:pt x="923" y="1892"/>
                </a:lnTo>
                <a:lnTo>
                  <a:pt x="922" y="1892"/>
                </a:lnTo>
                <a:lnTo>
                  <a:pt x="920" y="1895"/>
                </a:lnTo>
                <a:lnTo>
                  <a:pt x="920" y="1896"/>
                </a:lnTo>
                <a:lnTo>
                  <a:pt x="919" y="1896"/>
                </a:lnTo>
                <a:lnTo>
                  <a:pt x="918" y="1896"/>
                </a:lnTo>
                <a:lnTo>
                  <a:pt x="918" y="1895"/>
                </a:lnTo>
                <a:lnTo>
                  <a:pt x="918" y="1891"/>
                </a:lnTo>
                <a:lnTo>
                  <a:pt x="916" y="1891"/>
                </a:lnTo>
                <a:lnTo>
                  <a:pt x="916" y="1892"/>
                </a:lnTo>
                <a:lnTo>
                  <a:pt x="916" y="1895"/>
                </a:lnTo>
                <a:lnTo>
                  <a:pt x="916" y="1896"/>
                </a:lnTo>
                <a:lnTo>
                  <a:pt x="915" y="1896"/>
                </a:lnTo>
                <a:lnTo>
                  <a:pt x="912" y="1896"/>
                </a:lnTo>
                <a:lnTo>
                  <a:pt x="912" y="1895"/>
                </a:lnTo>
                <a:lnTo>
                  <a:pt x="914" y="1891"/>
                </a:lnTo>
                <a:lnTo>
                  <a:pt x="911" y="1891"/>
                </a:lnTo>
                <a:lnTo>
                  <a:pt x="911" y="1895"/>
                </a:lnTo>
                <a:lnTo>
                  <a:pt x="911" y="1896"/>
                </a:lnTo>
                <a:lnTo>
                  <a:pt x="911" y="1898"/>
                </a:lnTo>
                <a:lnTo>
                  <a:pt x="914" y="1898"/>
                </a:lnTo>
                <a:lnTo>
                  <a:pt x="916" y="1898"/>
                </a:lnTo>
                <a:lnTo>
                  <a:pt x="916" y="1899"/>
                </a:lnTo>
                <a:lnTo>
                  <a:pt x="916" y="1901"/>
                </a:lnTo>
                <a:lnTo>
                  <a:pt x="918" y="1903"/>
                </a:lnTo>
                <a:lnTo>
                  <a:pt x="918" y="1906"/>
                </a:lnTo>
                <a:lnTo>
                  <a:pt x="919" y="1906"/>
                </a:lnTo>
                <a:lnTo>
                  <a:pt x="920" y="1910"/>
                </a:lnTo>
                <a:lnTo>
                  <a:pt x="923" y="1909"/>
                </a:lnTo>
                <a:lnTo>
                  <a:pt x="929" y="1918"/>
                </a:lnTo>
                <a:lnTo>
                  <a:pt x="931" y="1925"/>
                </a:lnTo>
                <a:lnTo>
                  <a:pt x="934" y="1928"/>
                </a:lnTo>
                <a:lnTo>
                  <a:pt x="934" y="1929"/>
                </a:lnTo>
                <a:lnTo>
                  <a:pt x="935" y="1930"/>
                </a:lnTo>
                <a:lnTo>
                  <a:pt x="934" y="1930"/>
                </a:lnTo>
                <a:lnTo>
                  <a:pt x="931" y="1933"/>
                </a:lnTo>
                <a:lnTo>
                  <a:pt x="930" y="1933"/>
                </a:lnTo>
                <a:lnTo>
                  <a:pt x="930" y="1935"/>
                </a:lnTo>
                <a:lnTo>
                  <a:pt x="929" y="1935"/>
                </a:lnTo>
                <a:lnTo>
                  <a:pt x="931" y="1939"/>
                </a:lnTo>
                <a:lnTo>
                  <a:pt x="933" y="1941"/>
                </a:lnTo>
                <a:lnTo>
                  <a:pt x="941" y="1954"/>
                </a:lnTo>
                <a:lnTo>
                  <a:pt x="945" y="1959"/>
                </a:lnTo>
                <a:lnTo>
                  <a:pt x="949" y="1966"/>
                </a:lnTo>
                <a:lnTo>
                  <a:pt x="954" y="1974"/>
                </a:lnTo>
                <a:lnTo>
                  <a:pt x="956" y="1975"/>
                </a:lnTo>
                <a:lnTo>
                  <a:pt x="957" y="1978"/>
                </a:lnTo>
                <a:lnTo>
                  <a:pt x="960" y="1984"/>
                </a:lnTo>
                <a:lnTo>
                  <a:pt x="961" y="1981"/>
                </a:lnTo>
                <a:lnTo>
                  <a:pt x="964" y="1978"/>
                </a:lnTo>
                <a:lnTo>
                  <a:pt x="971" y="1971"/>
                </a:lnTo>
                <a:lnTo>
                  <a:pt x="973" y="1969"/>
                </a:lnTo>
                <a:lnTo>
                  <a:pt x="972" y="1967"/>
                </a:lnTo>
                <a:lnTo>
                  <a:pt x="960" y="1947"/>
                </a:lnTo>
                <a:lnTo>
                  <a:pt x="956" y="1939"/>
                </a:lnTo>
                <a:lnTo>
                  <a:pt x="953" y="1935"/>
                </a:lnTo>
                <a:lnTo>
                  <a:pt x="949" y="1928"/>
                </a:lnTo>
                <a:lnTo>
                  <a:pt x="946" y="1924"/>
                </a:lnTo>
                <a:lnTo>
                  <a:pt x="952" y="1921"/>
                </a:lnTo>
                <a:lnTo>
                  <a:pt x="953" y="1920"/>
                </a:lnTo>
                <a:lnTo>
                  <a:pt x="956" y="1918"/>
                </a:lnTo>
                <a:lnTo>
                  <a:pt x="957" y="1918"/>
                </a:lnTo>
                <a:lnTo>
                  <a:pt x="960" y="1917"/>
                </a:lnTo>
                <a:lnTo>
                  <a:pt x="961" y="1916"/>
                </a:lnTo>
                <a:lnTo>
                  <a:pt x="961" y="1916"/>
                </a:lnTo>
                <a:lnTo>
                  <a:pt x="961" y="1914"/>
                </a:lnTo>
                <a:lnTo>
                  <a:pt x="954" y="1903"/>
                </a:lnTo>
                <a:lnTo>
                  <a:pt x="945" y="1888"/>
                </a:lnTo>
                <a:lnTo>
                  <a:pt x="946" y="1886"/>
                </a:lnTo>
                <a:lnTo>
                  <a:pt x="946" y="1886"/>
                </a:lnTo>
                <a:lnTo>
                  <a:pt x="948" y="1884"/>
                </a:lnTo>
                <a:lnTo>
                  <a:pt x="949" y="1883"/>
                </a:lnTo>
                <a:lnTo>
                  <a:pt x="949" y="1882"/>
                </a:lnTo>
                <a:lnTo>
                  <a:pt x="950" y="1879"/>
                </a:lnTo>
                <a:lnTo>
                  <a:pt x="952" y="1876"/>
                </a:lnTo>
                <a:lnTo>
                  <a:pt x="953" y="1872"/>
                </a:lnTo>
                <a:lnTo>
                  <a:pt x="954" y="1869"/>
                </a:lnTo>
                <a:lnTo>
                  <a:pt x="956" y="1867"/>
                </a:lnTo>
                <a:lnTo>
                  <a:pt x="957" y="1864"/>
                </a:lnTo>
                <a:lnTo>
                  <a:pt x="960" y="1858"/>
                </a:lnTo>
                <a:lnTo>
                  <a:pt x="961" y="1852"/>
                </a:lnTo>
                <a:lnTo>
                  <a:pt x="961" y="1852"/>
                </a:lnTo>
                <a:lnTo>
                  <a:pt x="980" y="1831"/>
                </a:lnTo>
                <a:close/>
                <a:moveTo>
                  <a:pt x="1952" y="1877"/>
                </a:moveTo>
                <a:lnTo>
                  <a:pt x="1954" y="1877"/>
                </a:lnTo>
                <a:lnTo>
                  <a:pt x="1955" y="1876"/>
                </a:lnTo>
                <a:lnTo>
                  <a:pt x="1959" y="1873"/>
                </a:lnTo>
                <a:lnTo>
                  <a:pt x="1960" y="1873"/>
                </a:lnTo>
                <a:lnTo>
                  <a:pt x="1962" y="1872"/>
                </a:lnTo>
                <a:lnTo>
                  <a:pt x="1960" y="1871"/>
                </a:lnTo>
                <a:lnTo>
                  <a:pt x="1959" y="1871"/>
                </a:lnTo>
                <a:lnTo>
                  <a:pt x="1958" y="1871"/>
                </a:lnTo>
                <a:lnTo>
                  <a:pt x="1956" y="1871"/>
                </a:lnTo>
                <a:lnTo>
                  <a:pt x="1955" y="1871"/>
                </a:lnTo>
                <a:lnTo>
                  <a:pt x="1954" y="1872"/>
                </a:lnTo>
                <a:lnTo>
                  <a:pt x="1954" y="1873"/>
                </a:lnTo>
                <a:lnTo>
                  <a:pt x="1954" y="1875"/>
                </a:lnTo>
                <a:lnTo>
                  <a:pt x="1954" y="1876"/>
                </a:lnTo>
                <a:lnTo>
                  <a:pt x="1952" y="1877"/>
                </a:lnTo>
                <a:close/>
                <a:moveTo>
                  <a:pt x="1950" y="1880"/>
                </a:moveTo>
                <a:lnTo>
                  <a:pt x="1951" y="1880"/>
                </a:lnTo>
                <a:lnTo>
                  <a:pt x="1951" y="1879"/>
                </a:lnTo>
                <a:lnTo>
                  <a:pt x="1950" y="1880"/>
                </a:lnTo>
                <a:close/>
                <a:moveTo>
                  <a:pt x="1945" y="1883"/>
                </a:moveTo>
                <a:lnTo>
                  <a:pt x="1947" y="1883"/>
                </a:lnTo>
                <a:lnTo>
                  <a:pt x="1947" y="1882"/>
                </a:lnTo>
                <a:lnTo>
                  <a:pt x="1947" y="1880"/>
                </a:lnTo>
                <a:lnTo>
                  <a:pt x="1945" y="1880"/>
                </a:lnTo>
                <a:lnTo>
                  <a:pt x="1945" y="1883"/>
                </a:lnTo>
                <a:close/>
                <a:moveTo>
                  <a:pt x="1941" y="1879"/>
                </a:moveTo>
                <a:lnTo>
                  <a:pt x="1941" y="1880"/>
                </a:lnTo>
                <a:lnTo>
                  <a:pt x="1941" y="1882"/>
                </a:lnTo>
                <a:lnTo>
                  <a:pt x="1943" y="1883"/>
                </a:lnTo>
                <a:lnTo>
                  <a:pt x="1943" y="1880"/>
                </a:lnTo>
                <a:lnTo>
                  <a:pt x="1943" y="1879"/>
                </a:lnTo>
                <a:lnTo>
                  <a:pt x="1941" y="1879"/>
                </a:lnTo>
                <a:lnTo>
                  <a:pt x="1941" y="1879"/>
                </a:lnTo>
                <a:close/>
                <a:moveTo>
                  <a:pt x="1854" y="1820"/>
                </a:moveTo>
                <a:lnTo>
                  <a:pt x="1850" y="1826"/>
                </a:lnTo>
                <a:lnTo>
                  <a:pt x="1850" y="1827"/>
                </a:lnTo>
                <a:lnTo>
                  <a:pt x="1852" y="1827"/>
                </a:lnTo>
                <a:lnTo>
                  <a:pt x="1853" y="1827"/>
                </a:lnTo>
                <a:lnTo>
                  <a:pt x="1857" y="1826"/>
                </a:lnTo>
                <a:lnTo>
                  <a:pt x="1857" y="1823"/>
                </a:lnTo>
                <a:lnTo>
                  <a:pt x="1854" y="1820"/>
                </a:lnTo>
                <a:close/>
                <a:moveTo>
                  <a:pt x="1774" y="544"/>
                </a:moveTo>
                <a:lnTo>
                  <a:pt x="1792" y="557"/>
                </a:lnTo>
                <a:lnTo>
                  <a:pt x="1795" y="557"/>
                </a:lnTo>
                <a:lnTo>
                  <a:pt x="1796" y="555"/>
                </a:lnTo>
                <a:lnTo>
                  <a:pt x="1801" y="561"/>
                </a:lnTo>
                <a:lnTo>
                  <a:pt x="1803" y="561"/>
                </a:lnTo>
                <a:lnTo>
                  <a:pt x="1804" y="562"/>
                </a:lnTo>
                <a:lnTo>
                  <a:pt x="1807" y="564"/>
                </a:lnTo>
                <a:lnTo>
                  <a:pt x="1808" y="565"/>
                </a:lnTo>
                <a:lnTo>
                  <a:pt x="1811" y="568"/>
                </a:lnTo>
                <a:lnTo>
                  <a:pt x="1814" y="570"/>
                </a:lnTo>
                <a:lnTo>
                  <a:pt x="1816" y="572"/>
                </a:lnTo>
                <a:lnTo>
                  <a:pt x="1820" y="574"/>
                </a:lnTo>
                <a:lnTo>
                  <a:pt x="1827" y="577"/>
                </a:lnTo>
                <a:lnTo>
                  <a:pt x="1830" y="580"/>
                </a:lnTo>
                <a:lnTo>
                  <a:pt x="1833" y="581"/>
                </a:lnTo>
                <a:lnTo>
                  <a:pt x="1835" y="584"/>
                </a:lnTo>
                <a:lnTo>
                  <a:pt x="1838" y="585"/>
                </a:lnTo>
                <a:lnTo>
                  <a:pt x="1843" y="589"/>
                </a:lnTo>
                <a:lnTo>
                  <a:pt x="1845" y="591"/>
                </a:lnTo>
                <a:lnTo>
                  <a:pt x="1845" y="592"/>
                </a:lnTo>
                <a:lnTo>
                  <a:pt x="1849" y="588"/>
                </a:lnTo>
                <a:lnTo>
                  <a:pt x="1850" y="588"/>
                </a:lnTo>
                <a:lnTo>
                  <a:pt x="1852" y="587"/>
                </a:lnTo>
                <a:lnTo>
                  <a:pt x="1854" y="584"/>
                </a:lnTo>
                <a:lnTo>
                  <a:pt x="1856" y="584"/>
                </a:lnTo>
                <a:lnTo>
                  <a:pt x="1856" y="583"/>
                </a:lnTo>
                <a:lnTo>
                  <a:pt x="1854" y="577"/>
                </a:lnTo>
                <a:lnTo>
                  <a:pt x="1853" y="576"/>
                </a:lnTo>
                <a:lnTo>
                  <a:pt x="1853" y="576"/>
                </a:lnTo>
                <a:lnTo>
                  <a:pt x="1850" y="568"/>
                </a:lnTo>
                <a:lnTo>
                  <a:pt x="1849" y="564"/>
                </a:lnTo>
                <a:lnTo>
                  <a:pt x="1848" y="562"/>
                </a:lnTo>
                <a:lnTo>
                  <a:pt x="1848" y="558"/>
                </a:lnTo>
                <a:lnTo>
                  <a:pt x="1846" y="551"/>
                </a:lnTo>
                <a:lnTo>
                  <a:pt x="1843" y="544"/>
                </a:lnTo>
                <a:lnTo>
                  <a:pt x="1843" y="540"/>
                </a:lnTo>
                <a:lnTo>
                  <a:pt x="1843" y="542"/>
                </a:lnTo>
                <a:lnTo>
                  <a:pt x="1842" y="538"/>
                </a:lnTo>
                <a:lnTo>
                  <a:pt x="1841" y="534"/>
                </a:lnTo>
                <a:lnTo>
                  <a:pt x="1839" y="528"/>
                </a:lnTo>
                <a:lnTo>
                  <a:pt x="1839" y="527"/>
                </a:lnTo>
                <a:lnTo>
                  <a:pt x="1837" y="524"/>
                </a:lnTo>
                <a:lnTo>
                  <a:pt x="1834" y="521"/>
                </a:lnTo>
                <a:lnTo>
                  <a:pt x="1834" y="520"/>
                </a:lnTo>
                <a:lnTo>
                  <a:pt x="1833" y="517"/>
                </a:lnTo>
                <a:lnTo>
                  <a:pt x="1831" y="516"/>
                </a:lnTo>
                <a:lnTo>
                  <a:pt x="1829" y="515"/>
                </a:lnTo>
                <a:lnTo>
                  <a:pt x="1826" y="515"/>
                </a:lnTo>
                <a:lnTo>
                  <a:pt x="1824" y="515"/>
                </a:lnTo>
                <a:lnTo>
                  <a:pt x="1823" y="515"/>
                </a:lnTo>
                <a:lnTo>
                  <a:pt x="1822" y="516"/>
                </a:lnTo>
                <a:lnTo>
                  <a:pt x="1820" y="515"/>
                </a:lnTo>
                <a:lnTo>
                  <a:pt x="1819" y="515"/>
                </a:lnTo>
                <a:lnTo>
                  <a:pt x="1818" y="515"/>
                </a:lnTo>
                <a:lnTo>
                  <a:pt x="1816" y="513"/>
                </a:lnTo>
                <a:lnTo>
                  <a:pt x="1815" y="512"/>
                </a:lnTo>
                <a:lnTo>
                  <a:pt x="1816" y="510"/>
                </a:lnTo>
                <a:lnTo>
                  <a:pt x="1808" y="510"/>
                </a:lnTo>
                <a:lnTo>
                  <a:pt x="1808" y="512"/>
                </a:lnTo>
                <a:lnTo>
                  <a:pt x="1808" y="513"/>
                </a:lnTo>
                <a:lnTo>
                  <a:pt x="1808" y="515"/>
                </a:lnTo>
                <a:lnTo>
                  <a:pt x="1807" y="515"/>
                </a:lnTo>
                <a:lnTo>
                  <a:pt x="1807" y="516"/>
                </a:lnTo>
                <a:lnTo>
                  <a:pt x="1805" y="516"/>
                </a:lnTo>
                <a:lnTo>
                  <a:pt x="1804" y="517"/>
                </a:lnTo>
                <a:lnTo>
                  <a:pt x="1803" y="519"/>
                </a:lnTo>
                <a:lnTo>
                  <a:pt x="1803" y="520"/>
                </a:lnTo>
                <a:lnTo>
                  <a:pt x="1801" y="521"/>
                </a:lnTo>
                <a:lnTo>
                  <a:pt x="1801" y="523"/>
                </a:lnTo>
                <a:lnTo>
                  <a:pt x="1800" y="524"/>
                </a:lnTo>
                <a:lnTo>
                  <a:pt x="1799" y="527"/>
                </a:lnTo>
                <a:lnTo>
                  <a:pt x="1797" y="528"/>
                </a:lnTo>
                <a:lnTo>
                  <a:pt x="1796" y="531"/>
                </a:lnTo>
                <a:lnTo>
                  <a:pt x="1795" y="531"/>
                </a:lnTo>
                <a:lnTo>
                  <a:pt x="1793" y="532"/>
                </a:lnTo>
                <a:lnTo>
                  <a:pt x="1792" y="532"/>
                </a:lnTo>
                <a:lnTo>
                  <a:pt x="1790" y="534"/>
                </a:lnTo>
                <a:lnTo>
                  <a:pt x="1789" y="535"/>
                </a:lnTo>
                <a:lnTo>
                  <a:pt x="1788" y="535"/>
                </a:lnTo>
                <a:lnTo>
                  <a:pt x="1786" y="536"/>
                </a:lnTo>
                <a:lnTo>
                  <a:pt x="1785" y="536"/>
                </a:lnTo>
                <a:lnTo>
                  <a:pt x="1784" y="538"/>
                </a:lnTo>
                <a:lnTo>
                  <a:pt x="1782" y="539"/>
                </a:lnTo>
                <a:lnTo>
                  <a:pt x="1781" y="539"/>
                </a:lnTo>
                <a:lnTo>
                  <a:pt x="1778" y="542"/>
                </a:lnTo>
                <a:lnTo>
                  <a:pt x="1778" y="543"/>
                </a:lnTo>
                <a:lnTo>
                  <a:pt x="1777" y="543"/>
                </a:lnTo>
                <a:lnTo>
                  <a:pt x="1777" y="543"/>
                </a:lnTo>
                <a:lnTo>
                  <a:pt x="1776" y="544"/>
                </a:lnTo>
                <a:lnTo>
                  <a:pt x="1774" y="544"/>
                </a:lnTo>
                <a:close/>
                <a:moveTo>
                  <a:pt x="1706" y="936"/>
                </a:moveTo>
                <a:lnTo>
                  <a:pt x="1701" y="927"/>
                </a:lnTo>
                <a:lnTo>
                  <a:pt x="1698" y="923"/>
                </a:lnTo>
                <a:lnTo>
                  <a:pt x="1702" y="917"/>
                </a:lnTo>
                <a:lnTo>
                  <a:pt x="1694" y="906"/>
                </a:lnTo>
                <a:lnTo>
                  <a:pt x="1689" y="899"/>
                </a:lnTo>
                <a:lnTo>
                  <a:pt x="1684" y="891"/>
                </a:lnTo>
                <a:lnTo>
                  <a:pt x="1682" y="883"/>
                </a:lnTo>
                <a:lnTo>
                  <a:pt x="1680" y="875"/>
                </a:lnTo>
                <a:lnTo>
                  <a:pt x="1678" y="864"/>
                </a:lnTo>
                <a:lnTo>
                  <a:pt x="1676" y="853"/>
                </a:lnTo>
                <a:lnTo>
                  <a:pt x="1676" y="842"/>
                </a:lnTo>
                <a:lnTo>
                  <a:pt x="1675" y="836"/>
                </a:lnTo>
                <a:lnTo>
                  <a:pt x="1672" y="827"/>
                </a:lnTo>
                <a:lnTo>
                  <a:pt x="1668" y="822"/>
                </a:lnTo>
                <a:lnTo>
                  <a:pt x="1663" y="818"/>
                </a:lnTo>
                <a:lnTo>
                  <a:pt x="1660" y="804"/>
                </a:lnTo>
                <a:lnTo>
                  <a:pt x="1660" y="802"/>
                </a:lnTo>
                <a:lnTo>
                  <a:pt x="1659" y="796"/>
                </a:lnTo>
                <a:lnTo>
                  <a:pt x="1656" y="789"/>
                </a:lnTo>
                <a:lnTo>
                  <a:pt x="1656" y="784"/>
                </a:lnTo>
                <a:lnTo>
                  <a:pt x="1657" y="777"/>
                </a:lnTo>
                <a:lnTo>
                  <a:pt x="1660" y="772"/>
                </a:lnTo>
                <a:lnTo>
                  <a:pt x="1663" y="768"/>
                </a:lnTo>
                <a:lnTo>
                  <a:pt x="1665" y="762"/>
                </a:lnTo>
                <a:lnTo>
                  <a:pt x="1668" y="755"/>
                </a:lnTo>
                <a:lnTo>
                  <a:pt x="1671" y="750"/>
                </a:lnTo>
                <a:lnTo>
                  <a:pt x="1672" y="746"/>
                </a:lnTo>
                <a:lnTo>
                  <a:pt x="1678" y="739"/>
                </a:lnTo>
                <a:lnTo>
                  <a:pt x="1680" y="738"/>
                </a:lnTo>
                <a:lnTo>
                  <a:pt x="1684" y="736"/>
                </a:lnTo>
                <a:lnTo>
                  <a:pt x="1687" y="736"/>
                </a:lnTo>
                <a:lnTo>
                  <a:pt x="1689" y="739"/>
                </a:lnTo>
                <a:lnTo>
                  <a:pt x="1690" y="739"/>
                </a:lnTo>
                <a:lnTo>
                  <a:pt x="1689" y="740"/>
                </a:lnTo>
                <a:lnTo>
                  <a:pt x="1687" y="742"/>
                </a:lnTo>
                <a:lnTo>
                  <a:pt x="1686" y="742"/>
                </a:lnTo>
                <a:lnTo>
                  <a:pt x="1683" y="740"/>
                </a:lnTo>
                <a:lnTo>
                  <a:pt x="1684" y="742"/>
                </a:lnTo>
                <a:lnTo>
                  <a:pt x="1694" y="751"/>
                </a:lnTo>
                <a:lnTo>
                  <a:pt x="1695" y="748"/>
                </a:lnTo>
                <a:lnTo>
                  <a:pt x="1697" y="747"/>
                </a:lnTo>
                <a:lnTo>
                  <a:pt x="1698" y="747"/>
                </a:lnTo>
                <a:lnTo>
                  <a:pt x="1698" y="746"/>
                </a:lnTo>
                <a:lnTo>
                  <a:pt x="1702" y="742"/>
                </a:lnTo>
                <a:lnTo>
                  <a:pt x="1705" y="739"/>
                </a:lnTo>
                <a:lnTo>
                  <a:pt x="1708" y="738"/>
                </a:lnTo>
                <a:lnTo>
                  <a:pt x="1709" y="739"/>
                </a:lnTo>
                <a:lnTo>
                  <a:pt x="1713" y="742"/>
                </a:lnTo>
                <a:lnTo>
                  <a:pt x="1714" y="743"/>
                </a:lnTo>
                <a:lnTo>
                  <a:pt x="1716" y="743"/>
                </a:lnTo>
                <a:lnTo>
                  <a:pt x="1717" y="743"/>
                </a:lnTo>
                <a:lnTo>
                  <a:pt x="1718" y="742"/>
                </a:lnTo>
                <a:lnTo>
                  <a:pt x="1720" y="742"/>
                </a:lnTo>
                <a:lnTo>
                  <a:pt x="1721" y="742"/>
                </a:lnTo>
                <a:lnTo>
                  <a:pt x="1722" y="742"/>
                </a:lnTo>
                <a:lnTo>
                  <a:pt x="1724" y="740"/>
                </a:lnTo>
                <a:lnTo>
                  <a:pt x="1725" y="740"/>
                </a:lnTo>
                <a:lnTo>
                  <a:pt x="1727" y="739"/>
                </a:lnTo>
                <a:lnTo>
                  <a:pt x="1728" y="739"/>
                </a:lnTo>
                <a:lnTo>
                  <a:pt x="1731" y="738"/>
                </a:lnTo>
                <a:lnTo>
                  <a:pt x="1732" y="738"/>
                </a:lnTo>
                <a:lnTo>
                  <a:pt x="1733" y="736"/>
                </a:lnTo>
                <a:lnTo>
                  <a:pt x="1735" y="734"/>
                </a:lnTo>
                <a:lnTo>
                  <a:pt x="1736" y="732"/>
                </a:lnTo>
                <a:lnTo>
                  <a:pt x="1737" y="732"/>
                </a:lnTo>
                <a:lnTo>
                  <a:pt x="1739" y="732"/>
                </a:lnTo>
                <a:lnTo>
                  <a:pt x="1740" y="731"/>
                </a:lnTo>
                <a:lnTo>
                  <a:pt x="1742" y="729"/>
                </a:lnTo>
                <a:lnTo>
                  <a:pt x="1743" y="729"/>
                </a:lnTo>
                <a:lnTo>
                  <a:pt x="1744" y="728"/>
                </a:lnTo>
                <a:lnTo>
                  <a:pt x="1746" y="728"/>
                </a:lnTo>
                <a:lnTo>
                  <a:pt x="1746" y="728"/>
                </a:lnTo>
                <a:lnTo>
                  <a:pt x="1748" y="727"/>
                </a:lnTo>
                <a:lnTo>
                  <a:pt x="1754" y="729"/>
                </a:lnTo>
                <a:lnTo>
                  <a:pt x="1755" y="723"/>
                </a:lnTo>
                <a:lnTo>
                  <a:pt x="1755" y="717"/>
                </a:lnTo>
                <a:lnTo>
                  <a:pt x="1756" y="713"/>
                </a:lnTo>
                <a:lnTo>
                  <a:pt x="1756" y="710"/>
                </a:lnTo>
                <a:lnTo>
                  <a:pt x="1756" y="708"/>
                </a:lnTo>
                <a:lnTo>
                  <a:pt x="1756" y="706"/>
                </a:lnTo>
                <a:lnTo>
                  <a:pt x="1758" y="706"/>
                </a:lnTo>
                <a:lnTo>
                  <a:pt x="1759" y="704"/>
                </a:lnTo>
                <a:lnTo>
                  <a:pt x="1759" y="702"/>
                </a:lnTo>
                <a:lnTo>
                  <a:pt x="1761" y="702"/>
                </a:lnTo>
                <a:lnTo>
                  <a:pt x="1759" y="701"/>
                </a:lnTo>
                <a:lnTo>
                  <a:pt x="1761" y="701"/>
                </a:lnTo>
                <a:lnTo>
                  <a:pt x="1750" y="693"/>
                </a:lnTo>
                <a:lnTo>
                  <a:pt x="1747" y="690"/>
                </a:lnTo>
                <a:lnTo>
                  <a:pt x="1735" y="682"/>
                </a:lnTo>
                <a:lnTo>
                  <a:pt x="1720" y="672"/>
                </a:lnTo>
                <a:lnTo>
                  <a:pt x="1714" y="674"/>
                </a:lnTo>
                <a:lnTo>
                  <a:pt x="1714" y="674"/>
                </a:lnTo>
                <a:lnTo>
                  <a:pt x="1713" y="674"/>
                </a:lnTo>
                <a:lnTo>
                  <a:pt x="1713" y="675"/>
                </a:lnTo>
                <a:lnTo>
                  <a:pt x="1712" y="675"/>
                </a:lnTo>
                <a:lnTo>
                  <a:pt x="1709" y="674"/>
                </a:lnTo>
                <a:lnTo>
                  <a:pt x="1708" y="672"/>
                </a:lnTo>
                <a:lnTo>
                  <a:pt x="1706" y="672"/>
                </a:lnTo>
                <a:lnTo>
                  <a:pt x="1706" y="671"/>
                </a:lnTo>
                <a:lnTo>
                  <a:pt x="1703" y="670"/>
                </a:lnTo>
                <a:lnTo>
                  <a:pt x="1702" y="668"/>
                </a:lnTo>
                <a:lnTo>
                  <a:pt x="1699" y="663"/>
                </a:lnTo>
                <a:lnTo>
                  <a:pt x="1698" y="661"/>
                </a:lnTo>
                <a:lnTo>
                  <a:pt x="1698" y="659"/>
                </a:lnTo>
                <a:lnTo>
                  <a:pt x="1698" y="653"/>
                </a:lnTo>
                <a:lnTo>
                  <a:pt x="1699" y="649"/>
                </a:lnTo>
                <a:lnTo>
                  <a:pt x="1701" y="648"/>
                </a:lnTo>
                <a:lnTo>
                  <a:pt x="1701" y="645"/>
                </a:lnTo>
                <a:lnTo>
                  <a:pt x="1702" y="644"/>
                </a:lnTo>
                <a:lnTo>
                  <a:pt x="1702" y="642"/>
                </a:lnTo>
                <a:lnTo>
                  <a:pt x="1703" y="638"/>
                </a:lnTo>
                <a:lnTo>
                  <a:pt x="1705" y="637"/>
                </a:lnTo>
                <a:lnTo>
                  <a:pt x="1705" y="636"/>
                </a:lnTo>
                <a:lnTo>
                  <a:pt x="1706" y="636"/>
                </a:lnTo>
                <a:lnTo>
                  <a:pt x="1735" y="656"/>
                </a:lnTo>
                <a:lnTo>
                  <a:pt x="1736" y="655"/>
                </a:lnTo>
                <a:lnTo>
                  <a:pt x="1737" y="655"/>
                </a:lnTo>
                <a:lnTo>
                  <a:pt x="1739" y="655"/>
                </a:lnTo>
                <a:lnTo>
                  <a:pt x="1740" y="655"/>
                </a:lnTo>
                <a:lnTo>
                  <a:pt x="1742" y="656"/>
                </a:lnTo>
                <a:lnTo>
                  <a:pt x="1742" y="655"/>
                </a:lnTo>
                <a:lnTo>
                  <a:pt x="1743" y="655"/>
                </a:lnTo>
                <a:lnTo>
                  <a:pt x="1744" y="655"/>
                </a:lnTo>
                <a:lnTo>
                  <a:pt x="1746" y="656"/>
                </a:lnTo>
                <a:lnTo>
                  <a:pt x="1746" y="655"/>
                </a:lnTo>
                <a:lnTo>
                  <a:pt x="1747" y="655"/>
                </a:lnTo>
                <a:lnTo>
                  <a:pt x="1747" y="653"/>
                </a:lnTo>
                <a:lnTo>
                  <a:pt x="1750" y="655"/>
                </a:lnTo>
                <a:lnTo>
                  <a:pt x="1750" y="656"/>
                </a:lnTo>
                <a:lnTo>
                  <a:pt x="1751" y="656"/>
                </a:lnTo>
                <a:lnTo>
                  <a:pt x="1750" y="659"/>
                </a:lnTo>
                <a:lnTo>
                  <a:pt x="1746" y="664"/>
                </a:lnTo>
                <a:lnTo>
                  <a:pt x="1751" y="668"/>
                </a:lnTo>
                <a:lnTo>
                  <a:pt x="1752" y="668"/>
                </a:lnTo>
                <a:lnTo>
                  <a:pt x="1762" y="674"/>
                </a:lnTo>
                <a:lnTo>
                  <a:pt x="1769" y="679"/>
                </a:lnTo>
                <a:lnTo>
                  <a:pt x="1774" y="683"/>
                </a:lnTo>
                <a:lnTo>
                  <a:pt x="1781" y="674"/>
                </a:lnTo>
                <a:lnTo>
                  <a:pt x="1782" y="674"/>
                </a:lnTo>
                <a:lnTo>
                  <a:pt x="1782" y="674"/>
                </a:lnTo>
                <a:lnTo>
                  <a:pt x="1786" y="668"/>
                </a:lnTo>
                <a:lnTo>
                  <a:pt x="1790" y="663"/>
                </a:lnTo>
                <a:lnTo>
                  <a:pt x="1792" y="661"/>
                </a:lnTo>
                <a:lnTo>
                  <a:pt x="1795" y="657"/>
                </a:lnTo>
                <a:lnTo>
                  <a:pt x="1796" y="656"/>
                </a:lnTo>
                <a:lnTo>
                  <a:pt x="1799" y="652"/>
                </a:lnTo>
                <a:lnTo>
                  <a:pt x="1800" y="651"/>
                </a:lnTo>
                <a:lnTo>
                  <a:pt x="1801" y="649"/>
                </a:lnTo>
                <a:lnTo>
                  <a:pt x="1801" y="648"/>
                </a:lnTo>
                <a:lnTo>
                  <a:pt x="1803" y="646"/>
                </a:lnTo>
                <a:lnTo>
                  <a:pt x="1803" y="645"/>
                </a:lnTo>
                <a:lnTo>
                  <a:pt x="1804" y="645"/>
                </a:lnTo>
                <a:lnTo>
                  <a:pt x="1804" y="644"/>
                </a:lnTo>
                <a:lnTo>
                  <a:pt x="1808" y="638"/>
                </a:lnTo>
                <a:lnTo>
                  <a:pt x="1811" y="634"/>
                </a:lnTo>
                <a:lnTo>
                  <a:pt x="1811" y="633"/>
                </a:lnTo>
                <a:lnTo>
                  <a:pt x="1812" y="629"/>
                </a:lnTo>
                <a:lnTo>
                  <a:pt x="1815" y="625"/>
                </a:lnTo>
                <a:lnTo>
                  <a:pt x="1818" y="621"/>
                </a:lnTo>
                <a:lnTo>
                  <a:pt x="1820" y="615"/>
                </a:lnTo>
                <a:lnTo>
                  <a:pt x="1822" y="615"/>
                </a:lnTo>
                <a:lnTo>
                  <a:pt x="1826" y="611"/>
                </a:lnTo>
                <a:lnTo>
                  <a:pt x="1826" y="610"/>
                </a:lnTo>
                <a:lnTo>
                  <a:pt x="1827" y="610"/>
                </a:lnTo>
                <a:lnTo>
                  <a:pt x="1833" y="604"/>
                </a:lnTo>
                <a:lnTo>
                  <a:pt x="1834" y="604"/>
                </a:lnTo>
                <a:lnTo>
                  <a:pt x="1834" y="603"/>
                </a:lnTo>
                <a:lnTo>
                  <a:pt x="1837" y="602"/>
                </a:lnTo>
                <a:lnTo>
                  <a:pt x="1838" y="600"/>
                </a:lnTo>
                <a:lnTo>
                  <a:pt x="1838" y="599"/>
                </a:lnTo>
                <a:lnTo>
                  <a:pt x="1839" y="599"/>
                </a:lnTo>
                <a:lnTo>
                  <a:pt x="1842" y="596"/>
                </a:lnTo>
                <a:lnTo>
                  <a:pt x="1841" y="596"/>
                </a:lnTo>
                <a:lnTo>
                  <a:pt x="1838" y="593"/>
                </a:lnTo>
                <a:lnTo>
                  <a:pt x="1841" y="589"/>
                </a:lnTo>
                <a:lnTo>
                  <a:pt x="1838" y="587"/>
                </a:lnTo>
                <a:lnTo>
                  <a:pt x="1835" y="585"/>
                </a:lnTo>
                <a:lnTo>
                  <a:pt x="1830" y="583"/>
                </a:lnTo>
                <a:lnTo>
                  <a:pt x="1827" y="585"/>
                </a:lnTo>
                <a:lnTo>
                  <a:pt x="1831" y="589"/>
                </a:lnTo>
                <a:lnTo>
                  <a:pt x="1834" y="591"/>
                </a:lnTo>
                <a:lnTo>
                  <a:pt x="1838" y="592"/>
                </a:lnTo>
                <a:lnTo>
                  <a:pt x="1834" y="598"/>
                </a:lnTo>
                <a:lnTo>
                  <a:pt x="1829" y="593"/>
                </a:lnTo>
                <a:lnTo>
                  <a:pt x="1827" y="595"/>
                </a:lnTo>
                <a:lnTo>
                  <a:pt x="1826" y="596"/>
                </a:lnTo>
                <a:lnTo>
                  <a:pt x="1823" y="595"/>
                </a:lnTo>
                <a:lnTo>
                  <a:pt x="1820" y="593"/>
                </a:lnTo>
                <a:lnTo>
                  <a:pt x="1818" y="592"/>
                </a:lnTo>
                <a:lnTo>
                  <a:pt x="1819" y="591"/>
                </a:lnTo>
                <a:lnTo>
                  <a:pt x="1820" y="588"/>
                </a:lnTo>
                <a:lnTo>
                  <a:pt x="1816" y="585"/>
                </a:lnTo>
                <a:lnTo>
                  <a:pt x="1811" y="581"/>
                </a:lnTo>
                <a:lnTo>
                  <a:pt x="1809" y="580"/>
                </a:lnTo>
                <a:lnTo>
                  <a:pt x="1807" y="578"/>
                </a:lnTo>
                <a:lnTo>
                  <a:pt x="1803" y="576"/>
                </a:lnTo>
                <a:lnTo>
                  <a:pt x="1800" y="574"/>
                </a:lnTo>
                <a:lnTo>
                  <a:pt x="1793" y="570"/>
                </a:lnTo>
                <a:lnTo>
                  <a:pt x="1781" y="562"/>
                </a:lnTo>
                <a:lnTo>
                  <a:pt x="1777" y="558"/>
                </a:lnTo>
                <a:lnTo>
                  <a:pt x="1782" y="558"/>
                </a:lnTo>
                <a:lnTo>
                  <a:pt x="1789" y="557"/>
                </a:lnTo>
                <a:lnTo>
                  <a:pt x="1774" y="546"/>
                </a:lnTo>
                <a:lnTo>
                  <a:pt x="1773" y="547"/>
                </a:lnTo>
                <a:lnTo>
                  <a:pt x="1773" y="549"/>
                </a:lnTo>
                <a:lnTo>
                  <a:pt x="1771" y="549"/>
                </a:lnTo>
                <a:lnTo>
                  <a:pt x="1771" y="550"/>
                </a:lnTo>
                <a:lnTo>
                  <a:pt x="1770" y="551"/>
                </a:lnTo>
                <a:lnTo>
                  <a:pt x="1770" y="553"/>
                </a:lnTo>
                <a:lnTo>
                  <a:pt x="1769" y="553"/>
                </a:lnTo>
                <a:lnTo>
                  <a:pt x="1769" y="554"/>
                </a:lnTo>
                <a:lnTo>
                  <a:pt x="1767" y="554"/>
                </a:lnTo>
                <a:lnTo>
                  <a:pt x="1767" y="555"/>
                </a:lnTo>
                <a:lnTo>
                  <a:pt x="1766" y="557"/>
                </a:lnTo>
                <a:lnTo>
                  <a:pt x="1765" y="557"/>
                </a:lnTo>
                <a:lnTo>
                  <a:pt x="1765" y="558"/>
                </a:lnTo>
                <a:lnTo>
                  <a:pt x="1763" y="558"/>
                </a:lnTo>
                <a:lnTo>
                  <a:pt x="1763" y="559"/>
                </a:lnTo>
                <a:lnTo>
                  <a:pt x="1762" y="559"/>
                </a:lnTo>
                <a:lnTo>
                  <a:pt x="1761" y="559"/>
                </a:lnTo>
                <a:lnTo>
                  <a:pt x="1761" y="561"/>
                </a:lnTo>
                <a:lnTo>
                  <a:pt x="1759" y="561"/>
                </a:lnTo>
                <a:lnTo>
                  <a:pt x="1754" y="562"/>
                </a:lnTo>
                <a:lnTo>
                  <a:pt x="1754" y="561"/>
                </a:lnTo>
                <a:lnTo>
                  <a:pt x="1752" y="561"/>
                </a:lnTo>
                <a:lnTo>
                  <a:pt x="1751" y="561"/>
                </a:lnTo>
                <a:lnTo>
                  <a:pt x="1750" y="561"/>
                </a:lnTo>
                <a:lnTo>
                  <a:pt x="1748" y="559"/>
                </a:lnTo>
                <a:lnTo>
                  <a:pt x="1747" y="559"/>
                </a:lnTo>
                <a:lnTo>
                  <a:pt x="1747" y="558"/>
                </a:lnTo>
                <a:lnTo>
                  <a:pt x="1746" y="557"/>
                </a:lnTo>
                <a:lnTo>
                  <a:pt x="1744" y="557"/>
                </a:lnTo>
                <a:lnTo>
                  <a:pt x="1742" y="555"/>
                </a:lnTo>
                <a:lnTo>
                  <a:pt x="1742" y="554"/>
                </a:lnTo>
                <a:lnTo>
                  <a:pt x="1740" y="554"/>
                </a:lnTo>
                <a:lnTo>
                  <a:pt x="1740" y="553"/>
                </a:lnTo>
                <a:lnTo>
                  <a:pt x="1740" y="551"/>
                </a:lnTo>
                <a:lnTo>
                  <a:pt x="1739" y="551"/>
                </a:lnTo>
                <a:lnTo>
                  <a:pt x="1737" y="551"/>
                </a:lnTo>
                <a:lnTo>
                  <a:pt x="1736" y="550"/>
                </a:lnTo>
                <a:lnTo>
                  <a:pt x="1735" y="549"/>
                </a:lnTo>
                <a:lnTo>
                  <a:pt x="1733" y="547"/>
                </a:lnTo>
                <a:lnTo>
                  <a:pt x="1732" y="546"/>
                </a:lnTo>
                <a:lnTo>
                  <a:pt x="1731" y="544"/>
                </a:lnTo>
                <a:lnTo>
                  <a:pt x="1716" y="544"/>
                </a:lnTo>
                <a:lnTo>
                  <a:pt x="1714" y="544"/>
                </a:lnTo>
                <a:lnTo>
                  <a:pt x="1713" y="546"/>
                </a:lnTo>
                <a:lnTo>
                  <a:pt x="1710" y="546"/>
                </a:lnTo>
                <a:lnTo>
                  <a:pt x="1706" y="546"/>
                </a:lnTo>
                <a:lnTo>
                  <a:pt x="1705" y="544"/>
                </a:lnTo>
                <a:lnTo>
                  <a:pt x="1702" y="544"/>
                </a:lnTo>
                <a:lnTo>
                  <a:pt x="1699" y="546"/>
                </a:lnTo>
                <a:lnTo>
                  <a:pt x="1698" y="546"/>
                </a:lnTo>
                <a:lnTo>
                  <a:pt x="1695" y="544"/>
                </a:lnTo>
                <a:lnTo>
                  <a:pt x="1694" y="544"/>
                </a:lnTo>
                <a:lnTo>
                  <a:pt x="1691" y="546"/>
                </a:lnTo>
                <a:lnTo>
                  <a:pt x="1690" y="547"/>
                </a:lnTo>
                <a:lnTo>
                  <a:pt x="1689" y="549"/>
                </a:lnTo>
                <a:lnTo>
                  <a:pt x="1687" y="550"/>
                </a:lnTo>
                <a:lnTo>
                  <a:pt x="1686" y="550"/>
                </a:lnTo>
                <a:lnTo>
                  <a:pt x="1683" y="551"/>
                </a:lnTo>
                <a:lnTo>
                  <a:pt x="1680" y="553"/>
                </a:lnTo>
                <a:lnTo>
                  <a:pt x="1678" y="554"/>
                </a:lnTo>
                <a:lnTo>
                  <a:pt x="1674" y="554"/>
                </a:lnTo>
                <a:lnTo>
                  <a:pt x="1671" y="554"/>
                </a:lnTo>
                <a:lnTo>
                  <a:pt x="1668" y="555"/>
                </a:lnTo>
                <a:lnTo>
                  <a:pt x="1667" y="557"/>
                </a:lnTo>
                <a:lnTo>
                  <a:pt x="1665" y="558"/>
                </a:lnTo>
                <a:lnTo>
                  <a:pt x="1661" y="559"/>
                </a:lnTo>
                <a:lnTo>
                  <a:pt x="1661" y="561"/>
                </a:lnTo>
                <a:lnTo>
                  <a:pt x="1660" y="562"/>
                </a:lnTo>
                <a:lnTo>
                  <a:pt x="1656" y="565"/>
                </a:lnTo>
                <a:lnTo>
                  <a:pt x="1655" y="566"/>
                </a:lnTo>
                <a:lnTo>
                  <a:pt x="1653" y="568"/>
                </a:lnTo>
                <a:lnTo>
                  <a:pt x="1650" y="569"/>
                </a:lnTo>
                <a:lnTo>
                  <a:pt x="1648" y="570"/>
                </a:lnTo>
                <a:lnTo>
                  <a:pt x="1645" y="570"/>
                </a:lnTo>
                <a:lnTo>
                  <a:pt x="1642" y="572"/>
                </a:lnTo>
                <a:lnTo>
                  <a:pt x="1640" y="573"/>
                </a:lnTo>
                <a:lnTo>
                  <a:pt x="1638" y="573"/>
                </a:lnTo>
                <a:lnTo>
                  <a:pt x="1635" y="574"/>
                </a:lnTo>
                <a:lnTo>
                  <a:pt x="1635" y="576"/>
                </a:lnTo>
                <a:lnTo>
                  <a:pt x="1634" y="576"/>
                </a:lnTo>
                <a:lnTo>
                  <a:pt x="1631" y="577"/>
                </a:lnTo>
                <a:lnTo>
                  <a:pt x="1631" y="578"/>
                </a:lnTo>
                <a:lnTo>
                  <a:pt x="1630" y="578"/>
                </a:lnTo>
                <a:lnTo>
                  <a:pt x="1629" y="581"/>
                </a:lnTo>
                <a:lnTo>
                  <a:pt x="1627" y="581"/>
                </a:lnTo>
                <a:lnTo>
                  <a:pt x="1623" y="587"/>
                </a:lnTo>
                <a:lnTo>
                  <a:pt x="1622" y="587"/>
                </a:lnTo>
                <a:lnTo>
                  <a:pt x="1622" y="588"/>
                </a:lnTo>
                <a:lnTo>
                  <a:pt x="1616" y="593"/>
                </a:lnTo>
                <a:lnTo>
                  <a:pt x="1614" y="599"/>
                </a:lnTo>
                <a:lnTo>
                  <a:pt x="1614" y="600"/>
                </a:lnTo>
                <a:lnTo>
                  <a:pt x="1612" y="600"/>
                </a:lnTo>
                <a:lnTo>
                  <a:pt x="1612" y="602"/>
                </a:lnTo>
                <a:lnTo>
                  <a:pt x="1611" y="603"/>
                </a:lnTo>
                <a:lnTo>
                  <a:pt x="1610" y="604"/>
                </a:lnTo>
                <a:lnTo>
                  <a:pt x="1608" y="607"/>
                </a:lnTo>
                <a:lnTo>
                  <a:pt x="1608" y="608"/>
                </a:lnTo>
                <a:lnTo>
                  <a:pt x="1607" y="608"/>
                </a:lnTo>
                <a:lnTo>
                  <a:pt x="1607" y="610"/>
                </a:lnTo>
                <a:lnTo>
                  <a:pt x="1607" y="611"/>
                </a:lnTo>
                <a:lnTo>
                  <a:pt x="1606" y="614"/>
                </a:lnTo>
                <a:lnTo>
                  <a:pt x="1603" y="619"/>
                </a:lnTo>
                <a:lnTo>
                  <a:pt x="1603" y="621"/>
                </a:lnTo>
                <a:lnTo>
                  <a:pt x="1600" y="623"/>
                </a:lnTo>
                <a:lnTo>
                  <a:pt x="1599" y="625"/>
                </a:lnTo>
                <a:lnTo>
                  <a:pt x="1599" y="626"/>
                </a:lnTo>
                <a:lnTo>
                  <a:pt x="1597" y="626"/>
                </a:lnTo>
                <a:lnTo>
                  <a:pt x="1596" y="627"/>
                </a:lnTo>
                <a:lnTo>
                  <a:pt x="1596" y="629"/>
                </a:lnTo>
                <a:lnTo>
                  <a:pt x="1593" y="632"/>
                </a:lnTo>
                <a:lnTo>
                  <a:pt x="1592" y="633"/>
                </a:lnTo>
                <a:lnTo>
                  <a:pt x="1591" y="633"/>
                </a:lnTo>
                <a:lnTo>
                  <a:pt x="1591" y="636"/>
                </a:lnTo>
                <a:lnTo>
                  <a:pt x="1591" y="637"/>
                </a:lnTo>
                <a:lnTo>
                  <a:pt x="1589" y="640"/>
                </a:lnTo>
                <a:lnTo>
                  <a:pt x="1588" y="641"/>
                </a:lnTo>
                <a:lnTo>
                  <a:pt x="1588" y="641"/>
                </a:lnTo>
                <a:lnTo>
                  <a:pt x="1587" y="642"/>
                </a:lnTo>
                <a:lnTo>
                  <a:pt x="1585" y="644"/>
                </a:lnTo>
                <a:lnTo>
                  <a:pt x="1582" y="648"/>
                </a:lnTo>
                <a:lnTo>
                  <a:pt x="1581" y="651"/>
                </a:lnTo>
                <a:lnTo>
                  <a:pt x="1580" y="653"/>
                </a:lnTo>
                <a:lnTo>
                  <a:pt x="1578" y="655"/>
                </a:lnTo>
                <a:lnTo>
                  <a:pt x="1572" y="663"/>
                </a:lnTo>
                <a:lnTo>
                  <a:pt x="1570" y="668"/>
                </a:lnTo>
                <a:lnTo>
                  <a:pt x="1569" y="670"/>
                </a:lnTo>
                <a:lnTo>
                  <a:pt x="1569" y="671"/>
                </a:lnTo>
                <a:lnTo>
                  <a:pt x="1568" y="672"/>
                </a:lnTo>
                <a:lnTo>
                  <a:pt x="1566" y="675"/>
                </a:lnTo>
                <a:lnTo>
                  <a:pt x="1566" y="676"/>
                </a:lnTo>
                <a:lnTo>
                  <a:pt x="1565" y="679"/>
                </a:lnTo>
                <a:lnTo>
                  <a:pt x="1563" y="683"/>
                </a:lnTo>
                <a:lnTo>
                  <a:pt x="1563" y="685"/>
                </a:lnTo>
                <a:lnTo>
                  <a:pt x="1562" y="687"/>
                </a:lnTo>
                <a:lnTo>
                  <a:pt x="1561" y="691"/>
                </a:lnTo>
                <a:lnTo>
                  <a:pt x="1561" y="697"/>
                </a:lnTo>
                <a:lnTo>
                  <a:pt x="1559" y="701"/>
                </a:lnTo>
                <a:lnTo>
                  <a:pt x="1555" y="716"/>
                </a:lnTo>
                <a:lnTo>
                  <a:pt x="1554" y="729"/>
                </a:lnTo>
                <a:lnTo>
                  <a:pt x="1553" y="734"/>
                </a:lnTo>
                <a:lnTo>
                  <a:pt x="1551" y="738"/>
                </a:lnTo>
                <a:lnTo>
                  <a:pt x="1550" y="740"/>
                </a:lnTo>
                <a:lnTo>
                  <a:pt x="1550" y="746"/>
                </a:lnTo>
                <a:lnTo>
                  <a:pt x="1548" y="751"/>
                </a:lnTo>
                <a:lnTo>
                  <a:pt x="1548" y="753"/>
                </a:lnTo>
                <a:lnTo>
                  <a:pt x="1547" y="754"/>
                </a:lnTo>
                <a:lnTo>
                  <a:pt x="1547" y="755"/>
                </a:lnTo>
                <a:lnTo>
                  <a:pt x="1547" y="761"/>
                </a:lnTo>
                <a:lnTo>
                  <a:pt x="1546" y="763"/>
                </a:lnTo>
                <a:lnTo>
                  <a:pt x="1546" y="768"/>
                </a:lnTo>
                <a:lnTo>
                  <a:pt x="1546" y="769"/>
                </a:lnTo>
                <a:lnTo>
                  <a:pt x="1546" y="773"/>
                </a:lnTo>
                <a:lnTo>
                  <a:pt x="1546" y="777"/>
                </a:lnTo>
                <a:lnTo>
                  <a:pt x="1547" y="785"/>
                </a:lnTo>
                <a:lnTo>
                  <a:pt x="1548" y="791"/>
                </a:lnTo>
                <a:lnTo>
                  <a:pt x="1550" y="796"/>
                </a:lnTo>
                <a:lnTo>
                  <a:pt x="1550" y="796"/>
                </a:lnTo>
                <a:lnTo>
                  <a:pt x="1550" y="797"/>
                </a:lnTo>
                <a:lnTo>
                  <a:pt x="1553" y="804"/>
                </a:lnTo>
                <a:lnTo>
                  <a:pt x="1553" y="806"/>
                </a:lnTo>
                <a:lnTo>
                  <a:pt x="1553" y="807"/>
                </a:lnTo>
                <a:lnTo>
                  <a:pt x="1554" y="807"/>
                </a:lnTo>
                <a:lnTo>
                  <a:pt x="1557" y="815"/>
                </a:lnTo>
                <a:lnTo>
                  <a:pt x="1557" y="817"/>
                </a:lnTo>
                <a:lnTo>
                  <a:pt x="1558" y="819"/>
                </a:lnTo>
                <a:lnTo>
                  <a:pt x="1558" y="822"/>
                </a:lnTo>
                <a:lnTo>
                  <a:pt x="1558" y="823"/>
                </a:lnTo>
                <a:lnTo>
                  <a:pt x="1558" y="825"/>
                </a:lnTo>
                <a:lnTo>
                  <a:pt x="1559" y="827"/>
                </a:lnTo>
                <a:lnTo>
                  <a:pt x="1561" y="830"/>
                </a:lnTo>
                <a:lnTo>
                  <a:pt x="1561" y="831"/>
                </a:lnTo>
                <a:lnTo>
                  <a:pt x="1562" y="836"/>
                </a:lnTo>
                <a:lnTo>
                  <a:pt x="1562" y="837"/>
                </a:lnTo>
                <a:lnTo>
                  <a:pt x="1562" y="840"/>
                </a:lnTo>
                <a:lnTo>
                  <a:pt x="1563" y="844"/>
                </a:lnTo>
                <a:lnTo>
                  <a:pt x="1563" y="849"/>
                </a:lnTo>
                <a:lnTo>
                  <a:pt x="1563" y="851"/>
                </a:lnTo>
                <a:lnTo>
                  <a:pt x="1565" y="855"/>
                </a:lnTo>
                <a:lnTo>
                  <a:pt x="1565" y="856"/>
                </a:lnTo>
                <a:lnTo>
                  <a:pt x="1566" y="863"/>
                </a:lnTo>
                <a:lnTo>
                  <a:pt x="1568" y="867"/>
                </a:lnTo>
                <a:lnTo>
                  <a:pt x="1569" y="874"/>
                </a:lnTo>
                <a:lnTo>
                  <a:pt x="1570" y="876"/>
                </a:lnTo>
                <a:lnTo>
                  <a:pt x="1572" y="880"/>
                </a:lnTo>
                <a:lnTo>
                  <a:pt x="1572" y="883"/>
                </a:lnTo>
                <a:lnTo>
                  <a:pt x="1573" y="885"/>
                </a:lnTo>
                <a:lnTo>
                  <a:pt x="1573" y="886"/>
                </a:lnTo>
                <a:lnTo>
                  <a:pt x="1574" y="887"/>
                </a:lnTo>
                <a:lnTo>
                  <a:pt x="1574" y="889"/>
                </a:lnTo>
                <a:lnTo>
                  <a:pt x="1576" y="893"/>
                </a:lnTo>
                <a:lnTo>
                  <a:pt x="1580" y="901"/>
                </a:lnTo>
                <a:lnTo>
                  <a:pt x="1582" y="905"/>
                </a:lnTo>
                <a:lnTo>
                  <a:pt x="1582" y="906"/>
                </a:lnTo>
                <a:lnTo>
                  <a:pt x="1584" y="909"/>
                </a:lnTo>
                <a:lnTo>
                  <a:pt x="1587" y="914"/>
                </a:lnTo>
                <a:lnTo>
                  <a:pt x="1587" y="916"/>
                </a:lnTo>
                <a:lnTo>
                  <a:pt x="1588" y="916"/>
                </a:lnTo>
                <a:lnTo>
                  <a:pt x="1589" y="919"/>
                </a:lnTo>
                <a:lnTo>
                  <a:pt x="1591" y="921"/>
                </a:lnTo>
                <a:lnTo>
                  <a:pt x="1593" y="923"/>
                </a:lnTo>
                <a:lnTo>
                  <a:pt x="1596" y="924"/>
                </a:lnTo>
                <a:lnTo>
                  <a:pt x="1597" y="924"/>
                </a:lnTo>
                <a:lnTo>
                  <a:pt x="1601" y="925"/>
                </a:lnTo>
                <a:lnTo>
                  <a:pt x="1606" y="927"/>
                </a:lnTo>
                <a:lnTo>
                  <a:pt x="1612" y="927"/>
                </a:lnTo>
                <a:lnTo>
                  <a:pt x="1616" y="927"/>
                </a:lnTo>
                <a:lnTo>
                  <a:pt x="1618" y="927"/>
                </a:lnTo>
                <a:lnTo>
                  <a:pt x="1619" y="925"/>
                </a:lnTo>
                <a:lnTo>
                  <a:pt x="1622" y="925"/>
                </a:lnTo>
                <a:lnTo>
                  <a:pt x="1623" y="925"/>
                </a:lnTo>
                <a:lnTo>
                  <a:pt x="1625" y="927"/>
                </a:lnTo>
                <a:lnTo>
                  <a:pt x="1626" y="925"/>
                </a:lnTo>
                <a:lnTo>
                  <a:pt x="1627" y="925"/>
                </a:lnTo>
                <a:lnTo>
                  <a:pt x="1631" y="927"/>
                </a:lnTo>
                <a:lnTo>
                  <a:pt x="1631" y="925"/>
                </a:lnTo>
                <a:lnTo>
                  <a:pt x="1633" y="927"/>
                </a:lnTo>
                <a:lnTo>
                  <a:pt x="1634" y="927"/>
                </a:lnTo>
                <a:lnTo>
                  <a:pt x="1635" y="925"/>
                </a:lnTo>
                <a:lnTo>
                  <a:pt x="1637" y="925"/>
                </a:lnTo>
                <a:lnTo>
                  <a:pt x="1638" y="925"/>
                </a:lnTo>
                <a:lnTo>
                  <a:pt x="1641" y="927"/>
                </a:lnTo>
                <a:lnTo>
                  <a:pt x="1642" y="927"/>
                </a:lnTo>
                <a:lnTo>
                  <a:pt x="1642" y="928"/>
                </a:lnTo>
                <a:lnTo>
                  <a:pt x="1645" y="928"/>
                </a:lnTo>
                <a:lnTo>
                  <a:pt x="1648" y="929"/>
                </a:lnTo>
                <a:lnTo>
                  <a:pt x="1648" y="929"/>
                </a:lnTo>
                <a:lnTo>
                  <a:pt x="1649" y="929"/>
                </a:lnTo>
                <a:lnTo>
                  <a:pt x="1652" y="929"/>
                </a:lnTo>
                <a:lnTo>
                  <a:pt x="1653" y="929"/>
                </a:lnTo>
                <a:lnTo>
                  <a:pt x="1657" y="929"/>
                </a:lnTo>
                <a:lnTo>
                  <a:pt x="1660" y="931"/>
                </a:lnTo>
                <a:lnTo>
                  <a:pt x="1664" y="932"/>
                </a:lnTo>
                <a:lnTo>
                  <a:pt x="1665" y="932"/>
                </a:lnTo>
                <a:lnTo>
                  <a:pt x="1667" y="932"/>
                </a:lnTo>
                <a:lnTo>
                  <a:pt x="1669" y="933"/>
                </a:lnTo>
                <a:lnTo>
                  <a:pt x="1671" y="933"/>
                </a:lnTo>
                <a:lnTo>
                  <a:pt x="1672" y="933"/>
                </a:lnTo>
                <a:lnTo>
                  <a:pt x="1674" y="933"/>
                </a:lnTo>
                <a:lnTo>
                  <a:pt x="1675" y="933"/>
                </a:lnTo>
                <a:lnTo>
                  <a:pt x="1676" y="933"/>
                </a:lnTo>
                <a:lnTo>
                  <a:pt x="1678" y="933"/>
                </a:lnTo>
                <a:lnTo>
                  <a:pt x="1679" y="933"/>
                </a:lnTo>
                <a:lnTo>
                  <a:pt x="1680" y="933"/>
                </a:lnTo>
                <a:lnTo>
                  <a:pt x="1682" y="935"/>
                </a:lnTo>
                <a:lnTo>
                  <a:pt x="1684" y="936"/>
                </a:lnTo>
                <a:lnTo>
                  <a:pt x="1686" y="936"/>
                </a:lnTo>
                <a:lnTo>
                  <a:pt x="1687" y="936"/>
                </a:lnTo>
                <a:lnTo>
                  <a:pt x="1693" y="938"/>
                </a:lnTo>
                <a:lnTo>
                  <a:pt x="1695" y="939"/>
                </a:lnTo>
                <a:lnTo>
                  <a:pt x="1698" y="940"/>
                </a:lnTo>
                <a:lnTo>
                  <a:pt x="1699" y="942"/>
                </a:lnTo>
                <a:lnTo>
                  <a:pt x="1701" y="942"/>
                </a:lnTo>
                <a:lnTo>
                  <a:pt x="1702" y="942"/>
                </a:lnTo>
                <a:lnTo>
                  <a:pt x="1703" y="940"/>
                </a:lnTo>
                <a:lnTo>
                  <a:pt x="1706" y="940"/>
                </a:lnTo>
                <a:lnTo>
                  <a:pt x="1706" y="939"/>
                </a:lnTo>
                <a:lnTo>
                  <a:pt x="1706" y="938"/>
                </a:lnTo>
                <a:lnTo>
                  <a:pt x="1706" y="936"/>
                </a:lnTo>
                <a:close/>
                <a:moveTo>
                  <a:pt x="1736" y="667"/>
                </a:moveTo>
                <a:lnTo>
                  <a:pt x="1736" y="668"/>
                </a:lnTo>
                <a:lnTo>
                  <a:pt x="1737" y="668"/>
                </a:lnTo>
                <a:lnTo>
                  <a:pt x="1737" y="667"/>
                </a:lnTo>
                <a:lnTo>
                  <a:pt x="1736" y="667"/>
                </a:lnTo>
                <a:close/>
                <a:moveTo>
                  <a:pt x="1755" y="746"/>
                </a:moveTo>
                <a:lnTo>
                  <a:pt x="1755" y="754"/>
                </a:lnTo>
                <a:lnTo>
                  <a:pt x="1756" y="755"/>
                </a:lnTo>
                <a:lnTo>
                  <a:pt x="1758" y="755"/>
                </a:lnTo>
                <a:lnTo>
                  <a:pt x="1762" y="757"/>
                </a:lnTo>
                <a:lnTo>
                  <a:pt x="1762" y="755"/>
                </a:lnTo>
                <a:lnTo>
                  <a:pt x="1765" y="744"/>
                </a:lnTo>
                <a:lnTo>
                  <a:pt x="1754" y="744"/>
                </a:lnTo>
                <a:lnTo>
                  <a:pt x="1754" y="746"/>
                </a:lnTo>
                <a:lnTo>
                  <a:pt x="1755" y="746"/>
                </a:lnTo>
                <a:close/>
                <a:moveTo>
                  <a:pt x="1706" y="789"/>
                </a:moveTo>
                <a:lnTo>
                  <a:pt x="1708" y="789"/>
                </a:lnTo>
                <a:lnTo>
                  <a:pt x="1709" y="788"/>
                </a:lnTo>
                <a:lnTo>
                  <a:pt x="1710" y="787"/>
                </a:lnTo>
                <a:lnTo>
                  <a:pt x="1709" y="787"/>
                </a:lnTo>
                <a:lnTo>
                  <a:pt x="1708" y="785"/>
                </a:lnTo>
                <a:lnTo>
                  <a:pt x="1706" y="785"/>
                </a:lnTo>
                <a:lnTo>
                  <a:pt x="1705" y="782"/>
                </a:lnTo>
                <a:lnTo>
                  <a:pt x="1705" y="781"/>
                </a:lnTo>
                <a:lnTo>
                  <a:pt x="1705" y="780"/>
                </a:lnTo>
                <a:lnTo>
                  <a:pt x="1703" y="778"/>
                </a:lnTo>
                <a:lnTo>
                  <a:pt x="1703" y="777"/>
                </a:lnTo>
                <a:lnTo>
                  <a:pt x="1703" y="776"/>
                </a:lnTo>
                <a:lnTo>
                  <a:pt x="1703" y="774"/>
                </a:lnTo>
                <a:lnTo>
                  <a:pt x="1705" y="774"/>
                </a:lnTo>
                <a:lnTo>
                  <a:pt x="1706" y="774"/>
                </a:lnTo>
                <a:lnTo>
                  <a:pt x="1708" y="774"/>
                </a:lnTo>
                <a:lnTo>
                  <a:pt x="1710" y="774"/>
                </a:lnTo>
                <a:lnTo>
                  <a:pt x="1712" y="773"/>
                </a:lnTo>
                <a:lnTo>
                  <a:pt x="1713" y="773"/>
                </a:lnTo>
                <a:lnTo>
                  <a:pt x="1713" y="773"/>
                </a:lnTo>
                <a:lnTo>
                  <a:pt x="1713" y="772"/>
                </a:lnTo>
                <a:lnTo>
                  <a:pt x="1714" y="772"/>
                </a:lnTo>
                <a:lnTo>
                  <a:pt x="1714" y="772"/>
                </a:lnTo>
                <a:lnTo>
                  <a:pt x="1713" y="770"/>
                </a:lnTo>
                <a:lnTo>
                  <a:pt x="1713" y="769"/>
                </a:lnTo>
                <a:lnTo>
                  <a:pt x="1714" y="768"/>
                </a:lnTo>
                <a:lnTo>
                  <a:pt x="1716" y="766"/>
                </a:lnTo>
                <a:lnTo>
                  <a:pt x="1717" y="765"/>
                </a:lnTo>
                <a:lnTo>
                  <a:pt x="1718" y="766"/>
                </a:lnTo>
                <a:lnTo>
                  <a:pt x="1720" y="766"/>
                </a:lnTo>
                <a:lnTo>
                  <a:pt x="1708" y="754"/>
                </a:lnTo>
                <a:lnTo>
                  <a:pt x="1710" y="748"/>
                </a:lnTo>
                <a:lnTo>
                  <a:pt x="1712" y="744"/>
                </a:lnTo>
                <a:lnTo>
                  <a:pt x="1706" y="740"/>
                </a:lnTo>
                <a:lnTo>
                  <a:pt x="1703" y="742"/>
                </a:lnTo>
                <a:lnTo>
                  <a:pt x="1699" y="747"/>
                </a:lnTo>
                <a:lnTo>
                  <a:pt x="1697" y="750"/>
                </a:lnTo>
                <a:lnTo>
                  <a:pt x="1694" y="753"/>
                </a:lnTo>
                <a:lnTo>
                  <a:pt x="1691" y="755"/>
                </a:lnTo>
                <a:lnTo>
                  <a:pt x="1689" y="758"/>
                </a:lnTo>
                <a:lnTo>
                  <a:pt x="1687" y="759"/>
                </a:lnTo>
                <a:lnTo>
                  <a:pt x="1687" y="761"/>
                </a:lnTo>
                <a:lnTo>
                  <a:pt x="1686" y="762"/>
                </a:lnTo>
                <a:lnTo>
                  <a:pt x="1684" y="763"/>
                </a:lnTo>
                <a:lnTo>
                  <a:pt x="1683" y="763"/>
                </a:lnTo>
                <a:lnTo>
                  <a:pt x="1689" y="772"/>
                </a:lnTo>
                <a:lnTo>
                  <a:pt x="1691" y="774"/>
                </a:lnTo>
                <a:lnTo>
                  <a:pt x="1694" y="778"/>
                </a:lnTo>
                <a:lnTo>
                  <a:pt x="1699" y="787"/>
                </a:lnTo>
                <a:lnTo>
                  <a:pt x="1701" y="787"/>
                </a:lnTo>
                <a:lnTo>
                  <a:pt x="1701" y="788"/>
                </a:lnTo>
                <a:lnTo>
                  <a:pt x="1702" y="789"/>
                </a:lnTo>
                <a:lnTo>
                  <a:pt x="1702" y="791"/>
                </a:lnTo>
                <a:lnTo>
                  <a:pt x="1703" y="791"/>
                </a:lnTo>
                <a:lnTo>
                  <a:pt x="1706" y="789"/>
                </a:lnTo>
                <a:close/>
                <a:moveTo>
                  <a:pt x="1735" y="898"/>
                </a:moveTo>
                <a:lnTo>
                  <a:pt x="1727" y="879"/>
                </a:lnTo>
                <a:lnTo>
                  <a:pt x="1724" y="871"/>
                </a:lnTo>
                <a:lnTo>
                  <a:pt x="1720" y="871"/>
                </a:lnTo>
                <a:lnTo>
                  <a:pt x="1720" y="870"/>
                </a:lnTo>
                <a:lnTo>
                  <a:pt x="1718" y="870"/>
                </a:lnTo>
                <a:lnTo>
                  <a:pt x="1710" y="870"/>
                </a:lnTo>
                <a:lnTo>
                  <a:pt x="1709" y="870"/>
                </a:lnTo>
                <a:lnTo>
                  <a:pt x="1709" y="874"/>
                </a:lnTo>
                <a:lnTo>
                  <a:pt x="1712" y="895"/>
                </a:lnTo>
                <a:lnTo>
                  <a:pt x="1713" y="895"/>
                </a:lnTo>
                <a:lnTo>
                  <a:pt x="1713" y="895"/>
                </a:lnTo>
                <a:lnTo>
                  <a:pt x="1716" y="897"/>
                </a:lnTo>
                <a:lnTo>
                  <a:pt x="1717" y="897"/>
                </a:lnTo>
                <a:lnTo>
                  <a:pt x="1718" y="898"/>
                </a:lnTo>
                <a:lnTo>
                  <a:pt x="1721" y="898"/>
                </a:lnTo>
                <a:lnTo>
                  <a:pt x="1722" y="898"/>
                </a:lnTo>
                <a:lnTo>
                  <a:pt x="1724" y="898"/>
                </a:lnTo>
                <a:lnTo>
                  <a:pt x="1725" y="898"/>
                </a:lnTo>
                <a:lnTo>
                  <a:pt x="1727" y="898"/>
                </a:lnTo>
                <a:lnTo>
                  <a:pt x="1727" y="899"/>
                </a:lnTo>
                <a:lnTo>
                  <a:pt x="1728" y="899"/>
                </a:lnTo>
                <a:lnTo>
                  <a:pt x="1729" y="899"/>
                </a:lnTo>
                <a:lnTo>
                  <a:pt x="1732" y="901"/>
                </a:lnTo>
                <a:lnTo>
                  <a:pt x="1733" y="901"/>
                </a:lnTo>
                <a:lnTo>
                  <a:pt x="1735" y="901"/>
                </a:lnTo>
                <a:lnTo>
                  <a:pt x="1735" y="898"/>
                </a:lnTo>
                <a:close/>
                <a:moveTo>
                  <a:pt x="1758" y="1819"/>
                </a:moveTo>
                <a:lnTo>
                  <a:pt x="1759" y="1819"/>
                </a:lnTo>
                <a:lnTo>
                  <a:pt x="1761" y="1815"/>
                </a:lnTo>
                <a:lnTo>
                  <a:pt x="1762" y="1812"/>
                </a:lnTo>
                <a:lnTo>
                  <a:pt x="1762" y="1811"/>
                </a:lnTo>
                <a:lnTo>
                  <a:pt x="1761" y="1811"/>
                </a:lnTo>
                <a:lnTo>
                  <a:pt x="1759" y="1815"/>
                </a:lnTo>
                <a:lnTo>
                  <a:pt x="1758" y="1819"/>
                </a:lnTo>
                <a:close/>
                <a:moveTo>
                  <a:pt x="1746" y="1896"/>
                </a:moveTo>
                <a:lnTo>
                  <a:pt x="1747" y="1898"/>
                </a:lnTo>
                <a:lnTo>
                  <a:pt x="1750" y="1898"/>
                </a:lnTo>
                <a:lnTo>
                  <a:pt x="1754" y="1896"/>
                </a:lnTo>
                <a:lnTo>
                  <a:pt x="1754" y="1894"/>
                </a:lnTo>
                <a:lnTo>
                  <a:pt x="1755" y="1896"/>
                </a:lnTo>
                <a:lnTo>
                  <a:pt x="1755" y="1898"/>
                </a:lnTo>
                <a:lnTo>
                  <a:pt x="1756" y="1902"/>
                </a:lnTo>
                <a:lnTo>
                  <a:pt x="1756" y="1906"/>
                </a:lnTo>
                <a:lnTo>
                  <a:pt x="1758" y="1909"/>
                </a:lnTo>
                <a:lnTo>
                  <a:pt x="1758" y="1910"/>
                </a:lnTo>
                <a:lnTo>
                  <a:pt x="1758" y="1911"/>
                </a:lnTo>
                <a:lnTo>
                  <a:pt x="1762" y="1913"/>
                </a:lnTo>
                <a:lnTo>
                  <a:pt x="1763" y="1913"/>
                </a:lnTo>
                <a:lnTo>
                  <a:pt x="1763" y="1914"/>
                </a:lnTo>
                <a:lnTo>
                  <a:pt x="1765" y="1916"/>
                </a:lnTo>
                <a:lnTo>
                  <a:pt x="1763" y="1916"/>
                </a:lnTo>
                <a:lnTo>
                  <a:pt x="1759" y="1916"/>
                </a:lnTo>
                <a:lnTo>
                  <a:pt x="1759" y="1917"/>
                </a:lnTo>
                <a:lnTo>
                  <a:pt x="1761" y="1918"/>
                </a:lnTo>
                <a:lnTo>
                  <a:pt x="1762" y="1921"/>
                </a:lnTo>
                <a:lnTo>
                  <a:pt x="1763" y="1921"/>
                </a:lnTo>
                <a:lnTo>
                  <a:pt x="1769" y="1920"/>
                </a:lnTo>
                <a:lnTo>
                  <a:pt x="1769" y="1918"/>
                </a:lnTo>
                <a:lnTo>
                  <a:pt x="1770" y="1918"/>
                </a:lnTo>
                <a:lnTo>
                  <a:pt x="1773" y="1916"/>
                </a:lnTo>
                <a:lnTo>
                  <a:pt x="1771" y="1916"/>
                </a:lnTo>
                <a:lnTo>
                  <a:pt x="1771" y="1914"/>
                </a:lnTo>
                <a:lnTo>
                  <a:pt x="1773" y="1913"/>
                </a:lnTo>
                <a:lnTo>
                  <a:pt x="1776" y="1910"/>
                </a:lnTo>
                <a:lnTo>
                  <a:pt x="1773" y="1909"/>
                </a:lnTo>
                <a:lnTo>
                  <a:pt x="1771" y="1907"/>
                </a:lnTo>
                <a:lnTo>
                  <a:pt x="1769" y="1906"/>
                </a:lnTo>
                <a:lnTo>
                  <a:pt x="1767" y="1903"/>
                </a:lnTo>
                <a:lnTo>
                  <a:pt x="1766" y="1902"/>
                </a:lnTo>
                <a:lnTo>
                  <a:pt x="1766" y="1901"/>
                </a:lnTo>
                <a:lnTo>
                  <a:pt x="1765" y="1898"/>
                </a:lnTo>
                <a:lnTo>
                  <a:pt x="1763" y="1896"/>
                </a:lnTo>
                <a:lnTo>
                  <a:pt x="1763" y="1895"/>
                </a:lnTo>
                <a:lnTo>
                  <a:pt x="1762" y="1895"/>
                </a:lnTo>
                <a:lnTo>
                  <a:pt x="1759" y="1895"/>
                </a:lnTo>
                <a:lnTo>
                  <a:pt x="1756" y="1895"/>
                </a:lnTo>
                <a:lnTo>
                  <a:pt x="1756" y="1892"/>
                </a:lnTo>
                <a:lnTo>
                  <a:pt x="1758" y="1890"/>
                </a:lnTo>
                <a:lnTo>
                  <a:pt x="1758" y="1882"/>
                </a:lnTo>
                <a:lnTo>
                  <a:pt x="1751" y="1880"/>
                </a:lnTo>
                <a:lnTo>
                  <a:pt x="1751" y="1882"/>
                </a:lnTo>
                <a:lnTo>
                  <a:pt x="1751" y="1884"/>
                </a:lnTo>
                <a:lnTo>
                  <a:pt x="1751" y="1890"/>
                </a:lnTo>
                <a:lnTo>
                  <a:pt x="1751" y="1892"/>
                </a:lnTo>
                <a:lnTo>
                  <a:pt x="1750" y="1892"/>
                </a:lnTo>
                <a:lnTo>
                  <a:pt x="1747" y="1892"/>
                </a:lnTo>
                <a:lnTo>
                  <a:pt x="1746" y="1892"/>
                </a:lnTo>
                <a:lnTo>
                  <a:pt x="1746" y="1894"/>
                </a:lnTo>
                <a:lnTo>
                  <a:pt x="1746" y="1896"/>
                </a:lnTo>
                <a:close/>
                <a:moveTo>
                  <a:pt x="1735" y="1796"/>
                </a:moveTo>
                <a:lnTo>
                  <a:pt x="1736" y="1801"/>
                </a:lnTo>
                <a:lnTo>
                  <a:pt x="1739" y="1800"/>
                </a:lnTo>
                <a:lnTo>
                  <a:pt x="1739" y="1794"/>
                </a:lnTo>
                <a:lnTo>
                  <a:pt x="1737" y="1796"/>
                </a:lnTo>
                <a:lnTo>
                  <a:pt x="1736" y="1796"/>
                </a:lnTo>
                <a:lnTo>
                  <a:pt x="1735" y="1796"/>
                </a:lnTo>
                <a:close/>
                <a:moveTo>
                  <a:pt x="1735" y="1891"/>
                </a:moveTo>
                <a:lnTo>
                  <a:pt x="1733" y="1891"/>
                </a:lnTo>
                <a:lnTo>
                  <a:pt x="1733" y="1892"/>
                </a:lnTo>
                <a:lnTo>
                  <a:pt x="1732" y="1896"/>
                </a:lnTo>
                <a:lnTo>
                  <a:pt x="1735" y="1896"/>
                </a:lnTo>
                <a:lnTo>
                  <a:pt x="1736" y="1896"/>
                </a:lnTo>
                <a:lnTo>
                  <a:pt x="1737" y="1896"/>
                </a:lnTo>
                <a:lnTo>
                  <a:pt x="1740" y="1896"/>
                </a:lnTo>
                <a:lnTo>
                  <a:pt x="1742" y="1896"/>
                </a:lnTo>
                <a:lnTo>
                  <a:pt x="1743" y="1896"/>
                </a:lnTo>
                <a:lnTo>
                  <a:pt x="1744" y="1896"/>
                </a:lnTo>
                <a:lnTo>
                  <a:pt x="1744" y="1894"/>
                </a:lnTo>
                <a:lnTo>
                  <a:pt x="1744" y="1892"/>
                </a:lnTo>
                <a:lnTo>
                  <a:pt x="1744" y="1891"/>
                </a:lnTo>
                <a:lnTo>
                  <a:pt x="1742" y="1891"/>
                </a:lnTo>
                <a:lnTo>
                  <a:pt x="1739" y="1891"/>
                </a:lnTo>
                <a:lnTo>
                  <a:pt x="1735" y="1891"/>
                </a:lnTo>
                <a:close/>
                <a:moveTo>
                  <a:pt x="1693" y="1809"/>
                </a:moveTo>
                <a:lnTo>
                  <a:pt x="1694" y="1809"/>
                </a:lnTo>
                <a:lnTo>
                  <a:pt x="1694" y="1811"/>
                </a:lnTo>
                <a:lnTo>
                  <a:pt x="1695" y="1811"/>
                </a:lnTo>
                <a:lnTo>
                  <a:pt x="1697" y="1812"/>
                </a:lnTo>
                <a:lnTo>
                  <a:pt x="1698" y="1814"/>
                </a:lnTo>
                <a:lnTo>
                  <a:pt x="1697" y="1814"/>
                </a:lnTo>
                <a:lnTo>
                  <a:pt x="1697" y="1815"/>
                </a:lnTo>
                <a:lnTo>
                  <a:pt x="1695" y="1815"/>
                </a:lnTo>
                <a:lnTo>
                  <a:pt x="1695" y="1816"/>
                </a:lnTo>
                <a:lnTo>
                  <a:pt x="1695" y="1818"/>
                </a:lnTo>
                <a:lnTo>
                  <a:pt x="1695" y="1819"/>
                </a:lnTo>
                <a:lnTo>
                  <a:pt x="1695" y="1819"/>
                </a:lnTo>
                <a:lnTo>
                  <a:pt x="1695" y="1820"/>
                </a:lnTo>
                <a:lnTo>
                  <a:pt x="1694" y="1822"/>
                </a:lnTo>
                <a:lnTo>
                  <a:pt x="1694" y="1823"/>
                </a:lnTo>
                <a:lnTo>
                  <a:pt x="1694" y="1824"/>
                </a:lnTo>
                <a:lnTo>
                  <a:pt x="1694" y="1826"/>
                </a:lnTo>
                <a:lnTo>
                  <a:pt x="1694" y="1827"/>
                </a:lnTo>
                <a:lnTo>
                  <a:pt x="1694" y="1828"/>
                </a:lnTo>
                <a:lnTo>
                  <a:pt x="1695" y="1828"/>
                </a:lnTo>
                <a:lnTo>
                  <a:pt x="1699" y="1826"/>
                </a:lnTo>
                <a:lnTo>
                  <a:pt x="1699" y="1824"/>
                </a:lnTo>
                <a:lnTo>
                  <a:pt x="1699" y="1823"/>
                </a:lnTo>
                <a:lnTo>
                  <a:pt x="1701" y="1823"/>
                </a:lnTo>
                <a:lnTo>
                  <a:pt x="1705" y="1823"/>
                </a:lnTo>
                <a:lnTo>
                  <a:pt x="1706" y="1824"/>
                </a:lnTo>
                <a:lnTo>
                  <a:pt x="1702" y="1826"/>
                </a:lnTo>
                <a:lnTo>
                  <a:pt x="1702" y="1827"/>
                </a:lnTo>
                <a:lnTo>
                  <a:pt x="1703" y="1827"/>
                </a:lnTo>
                <a:lnTo>
                  <a:pt x="1705" y="1828"/>
                </a:lnTo>
                <a:lnTo>
                  <a:pt x="1705" y="1830"/>
                </a:lnTo>
                <a:lnTo>
                  <a:pt x="1708" y="1834"/>
                </a:lnTo>
                <a:lnTo>
                  <a:pt x="1708" y="1833"/>
                </a:lnTo>
                <a:lnTo>
                  <a:pt x="1709" y="1833"/>
                </a:lnTo>
                <a:lnTo>
                  <a:pt x="1710" y="1831"/>
                </a:lnTo>
                <a:lnTo>
                  <a:pt x="1712" y="1831"/>
                </a:lnTo>
                <a:lnTo>
                  <a:pt x="1712" y="1830"/>
                </a:lnTo>
                <a:lnTo>
                  <a:pt x="1710" y="1827"/>
                </a:lnTo>
                <a:lnTo>
                  <a:pt x="1712" y="1826"/>
                </a:lnTo>
                <a:lnTo>
                  <a:pt x="1713" y="1826"/>
                </a:lnTo>
                <a:lnTo>
                  <a:pt x="1713" y="1824"/>
                </a:lnTo>
                <a:lnTo>
                  <a:pt x="1713" y="1824"/>
                </a:lnTo>
                <a:lnTo>
                  <a:pt x="1714" y="1828"/>
                </a:lnTo>
                <a:lnTo>
                  <a:pt x="1716" y="1828"/>
                </a:lnTo>
                <a:lnTo>
                  <a:pt x="1717" y="1828"/>
                </a:lnTo>
                <a:lnTo>
                  <a:pt x="1717" y="1827"/>
                </a:lnTo>
                <a:lnTo>
                  <a:pt x="1718" y="1827"/>
                </a:lnTo>
                <a:lnTo>
                  <a:pt x="1720" y="1827"/>
                </a:lnTo>
                <a:lnTo>
                  <a:pt x="1721" y="1827"/>
                </a:lnTo>
                <a:lnTo>
                  <a:pt x="1722" y="1827"/>
                </a:lnTo>
                <a:lnTo>
                  <a:pt x="1724" y="1827"/>
                </a:lnTo>
                <a:lnTo>
                  <a:pt x="1725" y="1828"/>
                </a:lnTo>
                <a:lnTo>
                  <a:pt x="1727" y="1828"/>
                </a:lnTo>
                <a:lnTo>
                  <a:pt x="1728" y="1828"/>
                </a:lnTo>
                <a:lnTo>
                  <a:pt x="1728" y="1830"/>
                </a:lnTo>
                <a:lnTo>
                  <a:pt x="1729" y="1830"/>
                </a:lnTo>
                <a:lnTo>
                  <a:pt x="1731" y="1830"/>
                </a:lnTo>
                <a:lnTo>
                  <a:pt x="1732" y="1827"/>
                </a:lnTo>
                <a:lnTo>
                  <a:pt x="1733" y="1826"/>
                </a:lnTo>
                <a:lnTo>
                  <a:pt x="1732" y="1826"/>
                </a:lnTo>
                <a:lnTo>
                  <a:pt x="1731" y="1824"/>
                </a:lnTo>
                <a:lnTo>
                  <a:pt x="1729" y="1824"/>
                </a:lnTo>
                <a:lnTo>
                  <a:pt x="1731" y="1823"/>
                </a:lnTo>
                <a:lnTo>
                  <a:pt x="1731" y="1822"/>
                </a:lnTo>
                <a:lnTo>
                  <a:pt x="1732" y="1819"/>
                </a:lnTo>
                <a:lnTo>
                  <a:pt x="1732" y="1819"/>
                </a:lnTo>
                <a:lnTo>
                  <a:pt x="1731" y="1819"/>
                </a:lnTo>
                <a:lnTo>
                  <a:pt x="1731" y="1818"/>
                </a:lnTo>
                <a:lnTo>
                  <a:pt x="1728" y="1818"/>
                </a:lnTo>
                <a:lnTo>
                  <a:pt x="1728" y="1814"/>
                </a:lnTo>
                <a:lnTo>
                  <a:pt x="1725" y="1814"/>
                </a:lnTo>
                <a:lnTo>
                  <a:pt x="1725" y="1815"/>
                </a:lnTo>
                <a:lnTo>
                  <a:pt x="1725" y="1816"/>
                </a:lnTo>
                <a:lnTo>
                  <a:pt x="1727" y="1816"/>
                </a:lnTo>
                <a:lnTo>
                  <a:pt x="1727" y="1818"/>
                </a:lnTo>
                <a:lnTo>
                  <a:pt x="1725" y="1819"/>
                </a:lnTo>
                <a:lnTo>
                  <a:pt x="1724" y="1819"/>
                </a:lnTo>
                <a:lnTo>
                  <a:pt x="1722" y="1819"/>
                </a:lnTo>
                <a:lnTo>
                  <a:pt x="1724" y="1818"/>
                </a:lnTo>
                <a:lnTo>
                  <a:pt x="1724" y="1816"/>
                </a:lnTo>
                <a:lnTo>
                  <a:pt x="1722" y="1816"/>
                </a:lnTo>
                <a:lnTo>
                  <a:pt x="1721" y="1816"/>
                </a:lnTo>
                <a:lnTo>
                  <a:pt x="1720" y="1815"/>
                </a:lnTo>
                <a:lnTo>
                  <a:pt x="1717" y="1812"/>
                </a:lnTo>
                <a:lnTo>
                  <a:pt x="1717" y="1811"/>
                </a:lnTo>
                <a:lnTo>
                  <a:pt x="1718" y="1811"/>
                </a:lnTo>
                <a:lnTo>
                  <a:pt x="1724" y="1812"/>
                </a:lnTo>
                <a:lnTo>
                  <a:pt x="1725" y="1812"/>
                </a:lnTo>
                <a:lnTo>
                  <a:pt x="1725" y="1811"/>
                </a:lnTo>
                <a:lnTo>
                  <a:pt x="1725" y="1809"/>
                </a:lnTo>
                <a:lnTo>
                  <a:pt x="1725" y="1808"/>
                </a:lnTo>
                <a:lnTo>
                  <a:pt x="1725" y="1807"/>
                </a:lnTo>
                <a:lnTo>
                  <a:pt x="1724" y="1807"/>
                </a:lnTo>
                <a:lnTo>
                  <a:pt x="1724" y="1805"/>
                </a:lnTo>
                <a:lnTo>
                  <a:pt x="1724" y="1804"/>
                </a:lnTo>
                <a:lnTo>
                  <a:pt x="1727" y="1804"/>
                </a:lnTo>
                <a:lnTo>
                  <a:pt x="1727" y="1803"/>
                </a:lnTo>
                <a:lnTo>
                  <a:pt x="1725" y="1797"/>
                </a:lnTo>
                <a:lnTo>
                  <a:pt x="1724" y="1797"/>
                </a:lnTo>
                <a:lnTo>
                  <a:pt x="1722" y="1797"/>
                </a:lnTo>
                <a:lnTo>
                  <a:pt x="1721" y="1797"/>
                </a:lnTo>
                <a:lnTo>
                  <a:pt x="1720" y="1799"/>
                </a:lnTo>
                <a:lnTo>
                  <a:pt x="1718" y="1799"/>
                </a:lnTo>
                <a:lnTo>
                  <a:pt x="1717" y="1799"/>
                </a:lnTo>
                <a:lnTo>
                  <a:pt x="1716" y="1800"/>
                </a:lnTo>
                <a:lnTo>
                  <a:pt x="1714" y="1800"/>
                </a:lnTo>
                <a:lnTo>
                  <a:pt x="1713" y="1800"/>
                </a:lnTo>
                <a:lnTo>
                  <a:pt x="1713" y="1800"/>
                </a:lnTo>
                <a:lnTo>
                  <a:pt x="1712" y="1800"/>
                </a:lnTo>
                <a:lnTo>
                  <a:pt x="1712" y="1801"/>
                </a:lnTo>
                <a:lnTo>
                  <a:pt x="1713" y="1801"/>
                </a:lnTo>
                <a:lnTo>
                  <a:pt x="1713" y="1805"/>
                </a:lnTo>
                <a:lnTo>
                  <a:pt x="1712" y="1807"/>
                </a:lnTo>
                <a:lnTo>
                  <a:pt x="1710" y="1807"/>
                </a:lnTo>
                <a:lnTo>
                  <a:pt x="1708" y="1807"/>
                </a:lnTo>
                <a:lnTo>
                  <a:pt x="1708" y="1801"/>
                </a:lnTo>
                <a:lnTo>
                  <a:pt x="1706" y="1801"/>
                </a:lnTo>
                <a:lnTo>
                  <a:pt x="1705" y="1803"/>
                </a:lnTo>
                <a:lnTo>
                  <a:pt x="1705" y="1807"/>
                </a:lnTo>
                <a:lnTo>
                  <a:pt x="1705" y="1808"/>
                </a:lnTo>
                <a:lnTo>
                  <a:pt x="1708" y="1808"/>
                </a:lnTo>
                <a:lnTo>
                  <a:pt x="1710" y="1808"/>
                </a:lnTo>
                <a:lnTo>
                  <a:pt x="1712" y="1807"/>
                </a:lnTo>
                <a:lnTo>
                  <a:pt x="1713" y="1807"/>
                </a:lnTo>
                <a:lnTo>
                  <a:pt x="1713" y="1807"/>
                </a:lnTo>
                <a:lnTo>
                  <a:pt x="1714" y="1807"/>
                </a:lnTo>
                <a:lnTo>
                  <a:pt x="1716" y="1811"/>
                </a:lnTo>
                <a:lnTo>
                  <a:pt x="1714" y="1814"/>
                </a:lnTo>
                <a:lnTo>
                  <a:pt x="1716" y="1814"/>
                </a:lnTo>
                <a:lnTo>
                  <a:pt x="1718" y="1816"/>
                </a:lnTo>
                <a:lnTo>
                  <a:pt x="1720" y="1818"/>
                </a:lnTo>
                <a:lnTo>
                  <a:pt x="1718" y="1818"/>
                </a:lnTo>
                <a:lnTo>
                  <a:pt x="1718" y="1819"/>
                </a:lnTo>
                <a:lnTo>
                  <a:pt x="1717" y="1819"/>
                </a:lnTo>
                <a:lnTo>
                  <a:pt x="1716" y="1819"/>
                </a:lnTo>
                <a:lnTo>
                  <a:pt x="1714" y="1819"/>
                </a:lnTo>
                <a:lnTo>
                  <a:pt x="1713" y="1819"/>
                </a:lnTo>
                <a:lnTo>
                  <a:pt x="1713" y="1819"/>
                </a:lnTo>
                <a:lnTo>
                  <a:pt x="1713" y="1819"/>
                </a:lnTo>
                <a:lnTo>
                  <a:pt x="1712" y="1822"/>
                </a:lnTo>
                <a:lnTo>
                  <a:pt x="1710" y="1822"/>
                </a:lnTo>
                <a:lnTo>
                  <a:pt x="1712" y="1826"/>
                </a:lnTo>
                <a:lnTo>
                  <a:pt x="1710" y="1826"/>
                </a:lnTo>
                <a:lnTo>
                  <a:pt x="1709" y="1826"/>
                </a:lnTo>
                <a:lnTo>
                  <a:pt x="1709" y="1827"/>
                </a:lnTo>
                <a:lnTo>
                  <a:pt x="1708" y="1823"/>
                </a:lnTo>
                <a:lnTo>
                  <a:pt x="1705" y="1823"/>
                </a:lnTo>
                <a:lnTo>
                  <a:pt x="1705" y="1820"/>
                </a:lnTo>
                <a:lnTo>
                  <a:pt x="1701" y="1820"/>
                </a:lnTo>
                <a:lnTo>
                  <a:pt x="1699" y="1820"/>
                </a:lnTo>
                <a:lnTo>
                  <a:pt x="1699" y="1819"/>
                </a:lnTo>
                <a:lnTo>
                  <a:pt x="1701" y="1819"/>
                </a:lnTo>
                <a:lnTo>
                  <a:pt x="1702" y="1819"/>
                </a:lnTo>
                <a:lnTo>
                  <a:pt x="1703" y="1819"/>
                </a:lnTo>
                <a:lnTo>
                  <a:pt x="1705" y="1819"/>
                </a:lnTo>
                <a:lnTo>
                  <a:pt x="1706" y="1819"/>
                </a:lnTo>
                <a:lnTo>
                  <a:pt x="1706" y="1815"/>
                </a:lnTo>
                <a:lnTo>
                  <a:pt x="1705" y="1814"/>
                </a:lnTo>
                <a:lnTo>
                  <a:pt x="1703" y="1814"/>
                </a:lnTo>
                <a:lnTo>
                  <a:pt x="1702" y="1812"/>
                </a:lnTo>
                <a:lnTo>
                  <a:pt x="1701" y="1812"/>
                </a:lnTo>
                <a:lnTo>
                  <a:pt x="1701" y="1811"/>
                </a:lnTo>
                <a:lnTo>
                  <a:pt x="1699" y="1811"/>
                </a:lnTo>
                <a:lnTo>
                  <a:pt x="1698" y="1811"/>
                </a:lnTo>
                <a:lnTo>
                  <a:pt x="1699" y="1808"/>
                </a:lnTo>
                <a:lnTo>
                  <a:pt x="1699" y="1807"/>
                </a:lnTo>
                <a:lnTo>
                  <a:pt x="1698" y="1804"/>
                </a:lnTo>
                <a:lnTo>
                  <a:pt x="1697" y="1804"/>
                </a:lnTo>
                <a:lnTo>
                  <a:pt x="1695" y="1804"/>
                </a:lnTo>
                <a:lnTo>
                  <a:pt x="1694" y="1804"/>
                </a:lnTo>
                <a:lnTo>
                  <a:pt x="1693" y="1804"/>
                </a:lnTo>
                <a:lnTo>
                  <a:pt x="1693" y="1805"/>
                </a:lnTo>
                <a:lnTo>
                  <a:pt x="1693" y="1807"/>
                </a:lnTo>
                <a:lnTo>
                  <a:pt x="1693" y="1808"/>
                </a:lnTo>
                <a:lnTo>
                  <a:pt x="1693" y="1809"/>
                </a:lnTo>
                <a:close/>
                <a:moveTo>
                  <a:pt x="1720" y="1925"/>
                </a:moveTo>
                <a:lnTo>
                  <a:pt x="1718" y="1924"/>
                </a:lnTo>
                <a:lnTo>
                  <a:pt x="1716" y="1926"/>
                </a:lnTo>
                <a:lnTo>
                  <a:pt x="1716" y="1925"/>
                </a:lnTo>
                <a:lnTo>
                  <a:pt x="1717" y="1922"/>
                </a:lnTo>
                <a:lnTo>
                  <a:pt x="1716" y="1921"/>
                </a:lnTo>
                <a:lnTo>
                  <a:pt x="1714" y="1920"/>
                </a:lnTo>
                <a:lnTo>
                  <a:pt x="1713" y="1921"/>
                </a:lnTo>
                <a:lnTo>
                  <a:pt x="1713" y="1922"/>
                </a:lnTo>
                <a:lnTo>
                  <a:pt x="1712" y="1922"/>
                </a:lnTo>
                <a:lnTo>
                  <a:pt x="1710" y="1924"/>
                </a:lnTo>
                <a:lnTo>
                  <a:pt x="1712" y="1925"/>
                </a:lnTo>
                <a:lnTo>
                  <a:pt x="1713" y="1926"/>
                </a:lnTo>
                <a:lnTo>
                  <a:pt x="1713" y="1928"/>
                </a:lnTo>
                <a:lnTo>
                  <a:pt x="1714" y="1929"/>
                </a:lnTo>
                <a:lnTo>
                  <a:pt x="1716" y="1932"/>
                </a:lnTo>
                <a:lnTo>
                  <a:pt x="1718" y="1929"/>
                </a:lnTo>
                <a:lnTo>
                  <a:pt x="1718" y="1928"/>
                </a:lnTo>
                <a:lnTo>
                  <a:pt x="1720" y="1925"/>
                </a:lnTo>
                <a:close/>
                <a:moveTo>
                  <a:pt x="1718" y="1935"/>
                </a:moveTo>
                <a:lnTo>
                  <a:pt x="1717" y="1936"/>
                </a:lnTo>
                <a:lnTo>
                  <a:pt x="1714" y="1936"/>
                </a:lnTo>
                <a:lnTo>
                  <a:pt x="1716" y="1939"/>
                </a:lnTo>
                <a:lnTo>
                  <a:pt x="1717" y="1939"/>
                </a:lnTo>
                <a:lnTo>
                  <a:pt x="1720" y="1937"/>
                </a:lnTo>
                <a:lnTo>
                  <a:pt x="1718" y="1935"/>
                </a:lnTo>
                <a:close/>
                <a:moveTo>
                  <a:pt x="1705" y="1883"/>
                </a:moveTo>
                <a:lnTo>
                  <a:pt x="1705" y="1882"/>
                </a:lnTo>
                <a:lnTo>
                  <a:pt x="1703" y="1884"/>
                </a:lnTo>
                <a:lnTo>
                  <a:pt x="1705" y="1886"/>
                </a:lnTo>
                <a:lnTo>
                  <a:pt x="1708" y="1883"/>
                </a:lnTo>
                <a:lnTo>
                  <a:pt x="1706" y="1883"/>
                </a:lnTo>
                <a:lnTo>
                  <a:pt x="1705" y="1883"/>
                </a:lnTo>
                <a:close/>
                <a:moveTo>
                  <a:pt x="1668" y="1830"/>
                </a:moveTo>
                <a:lnTo>
                  <a:pt x="1665" y="1831"/>
                </a:lnTo>
                <a:lnTo>
                  <a:pt x="1661" y="1833"/>
                </a:lnTo>
                <a:lnTo>
                  <a:pt x="1661" y="1834"/>
                </a:lnTo>
                <a:lnTo>
                  <a:pt x="1663" y="1834"/>
                </a:lnTo>
                <a:lnTo>
                  <a:pt x="1663" y="1835"/>
                </a:lnTo>
                <a:lnTo>
                  <a:pt x="1660" y="1834"/>
                </a:lnTo>
                <a:lnTo>
                  <a:pt x="1657" y="1841"/>
                </a:lnTo>
                <a:lnTo>
                  <a:pt x="1659" y="1842"/>
                </a:lnTo>
                <a:lnTo>
                  <a:pt x="1657" y="1843"/>
                </a:lnTo>
                <a:lnTo>
                  <a:pt x="1656" y="1846"/>
                </a:lnTo>
                <a:lnTo>
                  <a:pt x="1655" y="1846"/>
                </a:lnTo>
                <a:lnTo>
                  <a:pt x="1655" y="1845"/>
                </a:lnTo>
                <a:lnTo>
                  <a:pt x="1652" y="1842"/>
                </a:lnTo>
                <a:lnTo>
                  <a:pt x="1653" y="1839"/>
                </a:lnTo>
                <a:lnTo>
                  <a:pt x="1655" y="1838"/>
                </a:lnTo>
                <a:lnTo>
                  <a:pt x="1656" y="1834"/>
                </a:lnTo>
                <a:lnTo>
                  <a:pt x="1655" y="1833"/>
                </a:lnTo>
                <a:lnTo>
                  <a:pt x="1653" y="1833"/>
                </a:lnTo>
                <a:lnTo>
                  <a:pt x="1653" y="1831"/>
                </a:lnTo>
                <a:lnTo>
                  <a:pt x="1652" y="1830"/>
                </a:lnTo>
                <a:lnTo>
                  <a:pt x="1649" y="1827"/>
                </a:lnTo>
                <a:lnTo>
                  <a:pt x="1648" y="1828"/>
                </a:lnTo>
                <a:lnTo>
                  <a:pt x="1648" y="1830"/>
                </a:lnTo>
                <a:lnTo>
                  <a:pt x="1646" y="1831"/>
                </a:lnTo>
                <a:lnTo>
                  <a:pt x="1644" y="1830"/>
                </a:lnTo>
                <a:lnTo>
                  <a:pt x="1640" y="1828"/>
                </a:lnTo>
                <a:lnTo>
                  <a:pt x="1638" y="1830"/>
                </a:lnTo>
                <a:lnTo>
                  <a:pt x="1641" y="1833"/>
                </a:lnTo>
                <a:lnTo>
                  <a:pt x="1641" y="1834"/>
                </a:lnTo>
                <a:lnTo>
                  <a:pt x="1642" y="1834"/>
                </a:lnTo>
                <a:lnTo>
                  <a:pt x="1644" y="1837"/>
                </a:lnTo>
                <a:lnTo>
                  <a:pt x="1642" y="1838"/>
                </a:lnTo>
                <a:lnTo>
                  <a:pt x="1641" y="1839"/>
                </a:lnTo>
                <a:lnTo>
                  <a:pt x="1640" y="1837"/>
                </a:lnTo>
                <a:lnTo>
                  <a:pt x="1638" y="1835"/>
                </a:lnTo>
                <a:lnTo>
                  <a:pt x="1640" y="1835"/>
                </a:lnTo>
                <a:lnTo>
                  <a:pt x="1637" y="1833"/>
                </a:lnTo>
                <a:lnTo>
                  <a:pt x="1635" y="1831"/>
                </a:lnTo>
                <a:lnTo>
                  <a:pt x="1634" y="1833"/>
                </a:lnTo>
                <a:lnTo>
                  <a:pt x="1633" y="1833"/>
                </a:lnTo>
                <a:lnTo>
                  <a:pt x="1633" y="1834"/>
                </a:lnTo>
                <a:lnTo>
                  <a:pt x="1631" y="1834"/>
                </a:lnTo>
                <a:lnTo>
                  <a:pt x="1631" y="1835"/>
                </a:lnTo>
                <a:lnTo>
                  <a:pt x="1630" y="1835"/>
                </a:lnTo>
                <a:lnTo>
                  <a:pt x="1629" y="1837"/>
                </a:lnTo>
                <a:lnTo>
                  <a:pt x="1626" y="1839"/>
                </a:lnTo>
                <a:lnTo>
                  <a:pt x="1626" y="1841"/>
                </a:lnTo>
                <a:lnTo>
                  <a:pt x="1629" y="1843"/>
                </a:lnTo>
                <a:lnTo>
                  <a:pt x="1631" y="1846"/>
                </a:lnTo>
                <a:lnTo>
                  <a:pt x="1633" y="1849"/>
                </a:lnTo>
                <a:lnTo>
                  <a:pt x="1635" y="1848"/>
                </a:lnTo>
                <a:lnTo>
                  <a:pt x="1638" y="1846"/>
                </a:lnTo>
                <a:lnTo>
                  <a:pt x="1640" y="1846"/>
                </a:lnTo>
                <a:lnTo>
                  <a:pt x="1640" y="1845"/>
                </a:lnTo>
                <a:lnTo>
                  <a:pt x="1641" y="1845"/>
                </a:lnTo>
                <a:lnTo>
                  <a:pt x="1642" y="1845"/>
                </a:lnTo>
                <a:lnTo>
                  <a:pt x="1644" y="1845"/>
                </a:lnTo>
                <a:lnTo>
                  <a:pt x="1644" y="1843"/>
                </a:lnTo>
                <a:lnTo>
                  <a:pt x="1645" y="1843"/>
                </a:lnTo>
                <a:lnTo>
                  <a:pt x="1648" y="1846"/>
                </a:lnTo>
                <a:lnTo>
                  <a:pt x="1646" y="1848"/>
                </a:lnTo>
                <a:lnTo>
                  <a:pt x="1648" y="1850"/>
                </a:lnTo>
                <a:lnTo>
                  <a:pt x="1648" y="1852"/>
                </a:lnTo>
                <a:lnTo>
                  <a:pt x="1650" y="1853"/>
                </a:lnTo>
                <a:lnTo>
                  <a:pt x="1653" y="1856"/>
                </a:lnTo>
                <a:lnTo>
                  <a:pt x="1656" y="1854"/>
                </a:lnTo>
                <a:lnTo>
                  <a:pt x="1656" y="1856"/>
                </a:lnTo>
                <a:lnTo>
                  <a:pt x="1655" y="1857"/>
                </a:lnTo>
                <a:lnTo>
                  <a:pt x="1653" y="1857"/>
                </a:lnTo>
                <a:lnTo>
                  <a:pt x="1653" y="1858"/>
                </a:lnTo>
                <a:lnTo>
                  <a:pt x="1652" y="1858"/>
                </a:lnTo>
                <a:lnTo>
                  <a:pt x="1655" y="1861"/>
                </a:lnTo>
                <a:lnTo>
                  <a:pt x="1655" y="1862"/>
                </a:lnTo>
                <a:lnTo>
                  <a:pt x="1655" y="1864"/>
                </a:lnTo>
                <a:lnTo>
                  <a:pt x="1657" y="1865"/>
                </a:lnTo>
                <a:lnTo>
                  <a:pt x="1657" y="1864"/>
                </a:lnTo>
                <a:lnTo>
                  <a:pt x="1659" y="1864"/>
                </a:lnTo>
                <a:lnTo>
                  <a:pt x="1659" y="1865"/>
                </a:lnTo>
                <a:lnTo>
                  <a:pt x="1659" y="1867"/>
                </a:lnTo>
                <a:lnTo>
                  <a:pt x="1659" y="1868"/>
                </a:lnTo>
                <a:lnTo>
                  <a:pt x="1660" y="1868"/>
                </a:lnTo>
                <a:lnTo>
                  <a:pt x="1659" y="1869"/>
                </a:lnTo>
                <a:lnTo>
                  <a:pt x="1656" y="1871"/>
                </a:lnTo>
                <a:lnTo>
                  <a:pt x="1655" y="1871"/>
                </a:lnTo>
                <a:lnTo>
                  <a:pt x="1653" y="1869"/>
                </a:lnTo>
                <a:lnTo>
                  <a:pt x="1650" y="1867"/>
                </a:lnTo>
                <a:lnTo>
                  <a:pt x="1649" y="1867"/>
                </a:lnTo>
                <a:lnTo>
                  <a:pt x="1649" y="1865"/>
                </a:lnTo>
                <a:lnTo>
                  <a:pt x="1649" y="1864"/>
                </a:lnTo>
                <a:lnTo>
                  <a:pt x="1649" y="1862"/>
                </a:lnTo>
                <a:lnTo>
                  <a:pt x="1649" y="1861"/>
                </a:lnTo>
                <a:lnTo>
                  <a:pt x="1650" y="1861"/>
                </a:lnTo>
                <a:lnTo>
                  <a:pt x="1650" y="1860"/>
                </a:lnTo>
                <a:lnTo>
                  <a:pt x="1646" y="1858"/>
                </a:lnTo>
                <a:lnTo>
                  <a:pt x="1646" y="1857"/>
                </a:lnTo>
                <a:lnTo>
                  <a:pt x="1645" y="1853"/>
                </a:lnTo>
                <a:lnTo>
                  <a:pt x="1644" y="1853"/>
                </a:lnTo>
                <a:lnTo>
                  <a:pt x="1642" y="1853"/>
                </a:lnTo>
                <a:lnTo>
                  <a:pt x="1642" y="1854"/>
                </a:lnTo>
                <a:lnTo>
                  <a:pt x="1642" y="1856"/>
                </a:lnTo>
                <a:lnTo>
                  <a:pt x="1642" y="1857"/>
                </a:lnTo>
                <a:lnTo>
                  <a:pt x="1642" y="1858"/>
                </a:lnTo>
                <a:lnTo>
                  <a:pt x="1642" y="1860"/>
                </a:lnTo>
                <a:lnTo>
                  <a:pt x="1641" y="1860"/>
                </a:lnTo>
                <a:lnTo>
                  <a:pt x="1637" y="1860"/>
                </a:lnTo>
                <a:lnTo>
                  <a:pt x="1635" y="1860"/>
                </a:lnTo>
                <a:lnTo>
                  <a:pt x="1633" y="1860"/>
                </a:lnTo>
                <a:lnTo>
                  <a:pt x="1634" y="1862"/>
                </a:lnTo>
                <a:lnTo>
                  <a:pt x="1635" y="1862"/>
                </a:lnTo>
                <a:lnTo>
                  <a:pt x="1635" y="1868"/>
                </a:lnTo>
                <a:lnTo>
                  <a:pt x="1633" y="1865"/>
                </a:lnTo>
                <a:lnTo>
                  <a:pt x="1631" y="1862"/>
                </a:lnTo>
                <a:lnTo>
                  <a:pt x="1630" y="1864"/>
                </a:lnTo>
                <a:lnTo>
                  <a:pt x="1629" y="1867"/>
                </a:lnTo>
                <a:lnTo>
                  <a:pt x="1630" y="1869"/>
                </a:lnTo>
                <a:lnTo>
                  <a:pt x="1631" y="1871"/>
                </a:lnTo>
                <a:lnTo>
                  <a:pt x="1633" y="1872"/>
                </a:lnTo>
                <a:lnTo>
                  <a:pt x="1635" y="1872"/>
                </a:lnTo>
                <a:lnTo>
                  <a:pt x="1637" y="1872"/>
                </a:lnTo>
                <a:lnTo>
                  <a:pt x="1637" y="1873"/>
                </a:lnTo>
                <a:lnTo>
                  <a:pt x="1637" y="1875"/>
                </a:lnTo>
                <a:lnTo>
                  <a:pt x="1637" y="1876"/>
                </a:lnTo>
                <a:lnTo>
                  <a:pt x="1638" y="1877"/>
                </a:lnTo>
                <a:lnTo>
                  <a:pt x="1638" y="1879"/>
                </a:lnTo>
                <a:lnTo>
                  <a:pt x="1638" y="1880"/>
                </a:lnTo>
                <a:lnTo>
                  <a:pt x="1638" y="1882"/>
                </a:lnTo>
                <a:lnTo>
                  <a:pt x="1637" y="1882"/>
                </a:lnTo>
                <a:lnTo>
                  <a:pt x="1637" y="1880"/>
                </a:lnTo>
                <a:lnTo>
                  <a:pt x="1635" y="1880"/>
                </a:lnTo>
                <a:lnTo>
                  <a:pt x="1634" y="1880"/>
                </a:lnTo>
                <a:lnTo>
                  <a:pt x="1633" y="1879"/>
                </a:lnTo>
                <a:lnTo>
                  <a:pt x="1631" y="1877"/>
                </a:lnTo>
                <a:lnTo>
                  <a:pt x="1630" y="1880"/>
                </a:lnTo>
                <a:lnTo>
                  <a:pt x="1627" y="1883"/>
                </a:lnTo>
                <a:lnTo>
                  <a:pt x="1629" y="1883"/>
                </a:lnTo>
                <a:lnTo>
                  <a:pt x="1627" y="1884"/>
                </a:lnTo>
                <a:lnTo>
                  <a:pt x="1626" y="1886"/>
                </a:lnTo>
                <a:lnTo>
                  <a:pt x="1623" y="1886"/>
                </a:lnTo>
                <a:lnTo>
                  <a:pt x="1625" y="1883"/>
                </a:lnTo>
                <a:lnTo>
                  <a:pt x="1625" y="1882"/>
                </a:lnTo>
                <a:lnTo>
                  <a:pt x="1623" y="1882"/>
                </a:lnTo>
                <a:lnTo>
                  <a:pt x="1623" y="1880"/>
                </a:lnTo>
                <a:lnTo>
                  <a:pt x="1622" y="1880"/>
                </a:lnTo>
                <a:lnTo>
                  <a:pt x="1623" y="1879"/>
                </a:lnTo>
                <a:lnTo>
                  <a:pt x="1626" y="1877"/>
                </a:lnTo>
                <a:lnTo>
                  <a:pt x="1626" y="1876"/>
                </a:lnTo>
                <a:lnTo>
                  <a:pt x="1625" y="1875"/>
                </a:lnTo>
                <a:lnTo>
                  <a:pt x="1623" y="1873"/>
                </a:lnTo>
                <a:lnTo>
                  <a:pt x="1625" y="1872"/>
                </a:lnTo>
                <a:lnTo>
                  <a:pt x="1623" y="1872"/>
                </a:lnTo>
                <a:lnTo>
                  <a:pt x="1622" y="1872"/>
                </a:lnTo>
                <a:lnTo>
                  <a:pt x="1622" y="1869"/>
                </a:lnTo>
                <a:lnTo>
                  <a:pt x="1621" y="1869"/>
                </a:lnTo>
                <a:lnTo>
                  <a:pt x="1616" y="1869"/>
                </a:lnTo>
                <a:lnTo>
                  <a:pt x="1615" y="1869"/>
                </a:lnTo>
                <a:lnTo>
                  <a:pt x="1615" y="1873"/>
                </a:lnTo>
                <a:lnTo>
                  <a:pt x="1615" y="1876"/>
                </a:lnTo>
                <a:lnTo>
                  <a:pt x="1614" y="1876"/>
                </a:lnTo>
                <a:lnTo>
                  <a:pt x="1612" y="1879"/>
                </a:lnTo>
                <a:lnTo>
                  <a:pt x="1612" y="1880"/>
                </a:lnTo>
                <a:lnTo>
                  <a:pt x="1611" y="1883"/>
                </a:lnTo>
                <a:lnTo>
                  <a:pt x="1612" y="1883"/>
                </a:lnTo>
                <a:lnTo>
                  <a:pt x="1612" y="1884"/>
                </a:lnTo>
                <a:lnTo>
                  <a:pt x="1615" y="1882"/>
                </a:lnTo>
                <a:lnTo>
                  <a:pt x="1615" y="1880"/>
                </a:lnTo>
                <a:lnTo>
                  <a:pt x="1615" y="1882"/>
                </a:lnTo>
                <a:lnTo>
                  <a:pt x="1616" y="1879"/>
                </a:lnTo>
                <a:lnTo>
                  <a:pt x="1619" y="1882"/>
                </a:lnTo>
                <a:lnTo>
                  <a:pt x="1616" y="1883"/>
                </a:lnTo>
                <a:lnTo>
                  <a:pt x="1615" y="1884"/>
                </a:lnTo>
                <a:lnTo>
                  <a:pt x="1616" y="1886"/>
                </a:lnTo>
                <a:lnTo>
                  <a:pt x="1616" y="1886"/>
                </a:lnTo>
                <a:lnTo>
                  <a:pt x="1615" y="1886"/>
                </a:lnTo>
                <a:lnTo>
                  <a:pt x="1615" y="1887"/>
                </a:lnTo>
                <a:lnTo>
                  <a:pt x="1615" y="1887"/>
                </a:lnTo>
                <a:lnTo>
                  <a:pt x="1615" y="1888"/>
                </a:lnTo>
                <a:lnTo>
                  <a:pt x="1618" y="1887"/>
                </a:lnTo>
                <a:lnTo>
                  <a:pt x="1616" y="1886"/>
                </a:lnTo>
                <a:lnTo>
                  <a:pt x="1618" y="1886"/>
                </a:lnTo>
                <a:lnTo>
                  <a:pt x="1621" y="1883"/>
                </a:lnTo>
                <a:lnTo>
                  <a:pt x="1622" y="1886"/>
                </a:lnTo>
                <a:lnTo>
                  <a:pt x="1623" y="1886"/>
                </a:lnTo>
                <a:lnTo>
                  <a:pt x="1623" y="1886"/>
                </a:lnTo>
                <a:lnTo>
                  <a:pt x="1625" y="1888"/>
                </a:lnTo>
                <a:lnTo>
                  <a:pt x="1625" y="1890"/>
                </a:lnTo>
                <a:lnTo>
                  <a:pt x="1623" y="1891"/>
                </a:lnTo>
                <a:lnTo>
                  <a:pt x="1622" y="1891"/>
                </a:lnTo>
                <a:lnTo>
                  <a:pt x="1619" y="1892"/>
                </a:lnTo>
                <a:lnTo>
                  <a:pt x="1619" y="1894"/>
                </a:lnTo>
                <a:lnTo>
                  <a:pt x="1619" y="1895"/>
                </a:lnTo>
                <a:lnTo>
                  <a:pt x="1621" y="1895"/>
                </a:lnTo>
                <a:lnTo>
                  <a:pt x="1621" y="1896"/>
                </a:lnTo>
                <a:lnTo>
                  <a:pt x="1621" y="1898"/>
                </a:lnTo>
                <a:lnTo>
                  <a:pt x="1625" y="1895"/>
                </a:lnTo>
                <a:lnTo>
                  <a:pt x="1626" y="1896"/>
                </a:lnTo>
                <a:lnTo>
                  <a:pt x="1626" y="1898"/>
                </a:lnTo>
                <a:lnTo>
                  <a:pt x="1623" y="1899"/>
                </a:lnTo>
                <a:lnTo>
                  <a:pt x="1623" y="1901"/>
                </a:lnTo>
                <a:lnTo>
                  <a:pt x="1625" y="1901"/>
                </a:lnTo>
                <a:lnTo>
                  <a:pt x="1625" y="1902"/>
                </a:lnTo>
                <a:lnTo>
                  <a:pt x="1627" y="1901"/>
                </a:lnTo>
                <a:lnTo>
                  <a:pt x="1629" y="1902"/>
                </a:lnTo>
                <a:lnTo>
                  <a:pt x="1629" y="1901"/>
                </a:lnTo>
                <a:lnTo>
                  <a:pt x="1631" y="1899"/>
                </a:lnTo>
                <a:lnTo>
                  <a:pt x="1633" y="1902"/>
                </a:lnTo>
                <a:lnTo>
                  <a:pt x="1635" y="1906"/>
                </a:lnTo>
                <a:lnTo>
                  <a:pt x="1635" y="1905"/>
                </a:lnTo>
                <a:lnTo>
                  <a:pt x="1637" y="1905"/>
                </a:lnTo>
                <a:lnTo>
                  <a:pt x="1638" y="1903"/>
                </a:lnTo>
                <a:lnTo>
                  <a:pt x="1640" y="1902"/>
                </a:lnTo>
                <a:lnTo>
                  <a:pt x="1641" y="1902"/>
                </a:lnTo>
                <a:lnTo>
                  <a:pt x="1641" y="1903"/>
                </a:lnTo>
                <a:lnTo>
                  <a:pt x="1642" y="1905"/>
                </a:lnTo>
                <a:lnTo>
                  <a:pt x="1642" y="1906"/>
                </a:lnTo>
                <a:lnTo>
                  <a:pt x="1641" y="1907"/>
                </a:lnTo>
                <a:lnTo>
                  <a:pt x="1640" y="1907"/>
                </a:lnTo>
                <a:lnTo>
                  <a:pt x="1638" y="1910"/>
                </a:lnTo>
                <a:lnTo>
                  <a:pt x="1637" y="1910"/>
                </a:lnTo>
                <a:lnTo>
                  <a:pt x="1635" y="1910"/>
                </a:lnTo>
                <a:lnTo>
                  <a:pt x="1634" y="1907"/>
                </a:lnTo>
                <a:lnTo>
                  <a:pt x="1631" y="1911"/>
                </a:lnTo>
                <a:lnTo>
                  <a:pt x="1633" y="1911"/>
                </a:lnTo>
                <a:lnTo>
                  <a:pt x="1633" y="1913"/>
                </a:lnTo>
                <a:lnTo>
                  <a:pt x="1634" y="1914"/>
                </a:lnTo>
                <a:lnTo>
                  <a:pt x="1635" y="1914"/>
                </a:lnTo>
                <a:lnTo>
                  <a:pt x="1637" y="1916"/>
                </a:lnTo>
                <a:lnTo>
                  <a:pt x="1638" y="1916"/>
                </a:lnTo>
                <a:lnTo>
                  <a:pt x="1640" y="1916"/>
                </a:lnTo>
                <a:lnTo>
                  <a:pt x="1640" y="1917"/>
                </a:lnTo>
                <a:lnTo>
                  <a:pt x="1641" y="1917"/>
                </a:lnTo>
                <a:lnTo>
                  <a:pt x="1642" y="1914"/>
                </a:lnTo>
                <a:lnTo>
                  <a:pt x="1644" y="1913"/>
                </a:lnTo>
                <a:lnTo>
                  <a:pt x="1644" y="1914"/>
                </a:lnTo>
                <a:lnTo>
                  <a:pt x="1646" y="1916"/>
                </a:lnTo>
                <a:lnTo>
                  <a:pt x="1645" y="1917"/>
                </a:lnTo>
                <a:lnTo>
                  <a:pt x="1644" y="1918"/>
                </a:lnTo>
                <a:lnTo>
                  <a:pt x="1644" y="1918"/>
                </a:lnTo>
                <a:lnTo>
                  <a:pt x="1645" y="1918"/>
                </a:lnTo>
                <a:lnTo>
                  <a:pt x="1645" y="1920"/>
                </a:lnTo>
                <a:lnTo>
                  <a:pt x="1646" y="1920"/>
                </a:lnTo>
                <a:lnTo>
                  <a:pt x="1646" y="1921"/>
                </a:lnTo>
                <a:lnTo>
                  <a:pt x="1648" y="1922"/>
                </a:lnTo>
                <a:lnTo>
                  <a:pt x="1648" y="1924"/>
                </a:lnTo>
                <a:lnTo>
                  <a:pt x="1648" y="1924"/>
                </a:lnTo>
                <a:lnTo>
                  <a:pt x="1648" y="1925"/>
                </a:lnTo>
                <a:lnTo>
                  <a:pt x="1649" y="1926"/>
                </a:lnTo>
                <a:lnTo>
                  <a:pt x="1650" y="1926"/>
                </a:lnTo>
                <a:lnTo>
                  <a:pt x="1650" y="1928"/>
                </a:lnTo>
                <a:lnTo>
                  <a:pt x="1652" y="1928"/>
                </a:lnTo>
                <a:lnTo>
                  <a:pt x="1653" y="1928"/>
                </a:lnTo>
                <a:lnTo>
                  <a:pt x="1655" y="1928"/>
                </a:lnTo>
                <a:lnTo>
                  <a:pt x="1656" y="1928"/>
                </a:lnTo>
                <a:lnTo>
                  <a:pt x="1656" y="1926"/>
                </a:lnTo>
                <a:lnTo>
                  <a:pt x="1657" y="1926"/>
                </a:lnTo>
                <a:lnTo>
                  <a:pt x="1657" y="1925"/>
                </a:lnTo>
                <a:lnTo>
                  <a:pt x="1655" y="1922"/>
                </a:lnTo>
                <a:lnTo>
                  <a:pt x="1655" y="1920"/>
                </a:lnTo>
                <a:lnTo>
                  <a:pt x="1657" y="1918"/>
                </a:lnTo>
                <a:lnTo>
                  <a:pt x="1659" y="1918"/>
                </a:lnTo>
                <a:lnTo>
                  <a:pt x="1660" y="1920"/>
                </a:lnTo>
                <a:lnTo>
                  <a:pt x="1656" y="1922"/>
                </a:lnTo>
                <a:lnTo>
                  <a:pt x="1657" y="1922"/>
                </a:lnTo>
                <a:lnTo>
                  <a:pt x="1657" y="1924"/>
                </a:lnTo>
                <a:lnTo>
                  <a:pt x="1660" y="1921"/>
                </a:lnTo>
                <a:lnTo>
                  <a:pt x="1661" y="1924"/>
                </a:lnTo>
                <a:lnTo>
                  <a:pt x="1659" y="1925"/>
                </a:lnTo>
                <a:lnTo>
                  <a:pt x="1659" y="1926"/>
                </a:lnTo>
                <a:lnTo>
                  <a:pt x="1663" y="1933"/>
                </a:lnTo>
                <a:lnTo>
                  <a:pt x="1664" y="1935"/>
                </a:lnTo>
                <a:lnTo>
                  <a:pt x="1667" y="1933"/>
                </a:lnTo>
                <a:lnTo>
                  <a:pt x="1668" y="1935"/>
                </a:lnTo>
                <a:lnTo>
                  <a:pt x="1667" y="1935"/>
                </a:lnTo>
                <a:lnTo>
                  <a:pt x="1664" y="1936"/>
                </a:lnTo>
                <a:lnTo>
                  <a:pt x="1664" y="1937"/>
                </a:lnTo>
                <a:lnTo>
                  <a:pt x="1665" y="1940"/>
                </a:lnTo>
                <a:lnTo>
                  <a:pt x="1667" y="1940"/>
                </a:lnTo>
                <a:lnTo>
                  <a:pt x="1669" y="1940"/>
                </a:lnTo>
                <a:lnTo>
                  <a:pt x="1672" y="1939"/>
                </a:lnTo>
                <a:lnTo>
                  <a:pt x="1674" y="1937"/>
                </a:lnTo>
                <a:lnTo>
                  <a:pt x="1676" y="1935"/>
                </a:lnTo>
                <a:lnTo>
                  <a:pt x="1674" y="1932"/>
                </a:lnTo>
                <a:lnTo>
                  <a:pt x="1674" y="1930"/>
                </a:lnTo>
                <a:lnTo>
                  <a:pt x="1675" y="1929"/>
                </a:lnTo>
                <a:lnTo>
                  <a:pt x="1676" y="1928"/>
                </a:lnTo>
                <a:lnTo>
                  <a:pt x="1678" y="1926"/>
                </a:lnTo>
                <a:lnTo>
                  <a:pt x="1679" y="1925"/>
                </a:lnTo>
                <a:lnTo>
                  <a:pt x="1680" y="1924"/>
                </a:lnTo>
                <a:lnTo>
                  <a:pt x="1676" y="1921"/>
                </a:lnTo>
                <a:lnTo>
                  <a:pt x="1676" y="1922"/>
                </a:lnTo>
                <a:lnTo>
                  <a:pt x="1672" y="1921"/>
                </a:lnTo>
                <a:lnTo>
                  <a:pt x="1672" y="1920"/>
                </a:lnTo>
                <a:lnTo>
                  <a:pt x="1672" y="1918"/>
                </a:lnTo>
                <a:lnTo>
                  <a:pt x="1674" y="1918"/>
                </a:lnTo>
                <a:lnTo>
                  <a:pt x="1675" y="1920"/>
                </a:lnTo>
                <a:lnTo>
                  <a:pt x="1678" y="1921"/>
                </a:lnTo>
                <a:lnTo>
                  <a:pt x="1678" y="1920"/>
                </a:lnTo>
                <a:lnTo>
                  <a:pt x="1679" y="1921"/>
                </a:lnTo>
                <a:lnTo>
                  <a:pt x="1680" y="1922"/>
                </a:lnTo>
                <a:lnTo>
                  <a:pt x="1680" y="1924"/>
                </a:lnTo>
                <a:lnTo>
                  <a:pt x="1680" y="1925"/>
                </a:lnTo>
                <a:lnTo>
                  <a:pt x="1682" y="1928"/>
                </a:lnTo>
                <a:lnTo>
                  <a:pt x="1683" y="1926"/>
                </a:lnTo>
                <a:lnTo>
                  <a:pt x="1684" y="1924"/>
                </a:lnTo>
                <a:lnTo>
                  <a:pt x="1687" y="1922"/>
                </a:lnTo>
                <a:lnTo>
                  <a:pt x="1689" y="1920"/>
                </a:lnTo>
                <a:lnTo>
                  <a:pt x="1691" y="1918"/>
                </a:lnTo>
                <a:lnTo>
                  <a:pt x="1690" y="1918"/>
                </a:lnTo>
                <a:lnTo>
                  <a:pt x="1689" y="1917"/>
                </a:lnTo>
                <a:lnTo>
                  <a:pt x="1690" y="1914"/>
                </a:lnTo>
                <a:lnTo>
                  <a:pt x="1691" y="1913"/>
                </a:lnTo>
                <a:lnTo>
                  <a:pt x="1689" y="1911"/>
                </a:lnTo>
                <a:lnTo>
                  <a:pt x="1687" y="1910"/>
                </a:lnTo>
                <a:lnTo>
                  <a:pt x="1687" y="1909"/>
                </a:lnTo>
                <a:lnTo>
                  <a:pt x="1686" y="1907"/>
                </a:lnTo>
                <a:lnTo>
                  <a:pt x="1684" y="1906"/>
                </a:lnTo>
                <a:lnTo>
                  <a:pt x="1686" y="1906"/>
                </a:lnTo>
                <a:lnTo>
                  <a:pt x="1686" y="1905"/>
                </a:lnTo>
                <a:lnTo>
                  <a:pt x="1687" y="1903"/>
                </a:lnTo>
                <a:lnTo>
                  <a:pt x="1689" y="1905"/>
                </a:lnTo>
                <a:lnTo>
                  <a:pt x="1690" y="1906"/>
                </a:lnTo>
                <a:lnTo>
                  <a:pt x="1691" y="1909"/>
                </a:lnTo>
                <a:lnTo>
                  <a:pt x="1694" y="1910"/>
                </a:lnTo>
                <a:lnTo>
                  <a:pt x="1695" y="1909"/>
                </a:lnTo>
                <a:lnTo>
                  <a:pt x="1695" y="1910"/>
                </a:lnTo>
                <a:lnTo>
                  <a:pt x="1698" y="1913"/>
                </a:lnTo>
                <a:lnTo>
                  <a:pt x="1702" y="1917"/>
                </a:lnTo>
                <a:lnTo>
                  <a:pt x="1703" y="1918"/>
                </a:lnTo>
                <a:lnTo>
                  <a:pt x="1705" y="1918"/>
                </a:lnTo>
                <a:lnTo>
                  <a:pt x="1706" y="1920"/>
                </a:lnTo>
                <a:lnTo>
                  <a:pt x="1708" y="1921"/>
                </a:lnTo>
                <a:lnTo>
                  <a:pt x="1709" y="1922"/>
                </a:lnTo>
                <a:lnTo>
                  <a:pt x="1710" y="1920"/>
                </a:lnTo>
                <a:lnTo>
                  <a:pt x="1712" y="1920"/>
                </a:lnTo>
                <a:lnTo>
                  <a:pt x="1710" y="1918"/>
                </a:lnTo>
                <a:lnTo>
                  <a:pt x="1712" y="1917"/>
                </a:lnTo>
                <a:lnTo>
                  <a:pt x="1710" y="1916"/>
                </a:lnTo>
                <a:lnTo>
                  <a:pt x="1710" y="1914"/>
                </a:lnTo>
                <a:lnTo>
                  <a:pt x="1710" y="1913"/>
                </a:lnTo>
                <a:lnTo>
                  <a:pt x="1710" y="1911"/>
                </a:lnTo>
                <a:lnTo>
                  <a:pt x="1710" y="1910"/>
                </a:lnTo>
                <a:lnTo>
                  <a:pt x="1708" y="1909"/>
                </a:lnTo>
                <a:lnTo>
                  <a:pt x="1706" y="1909"/>
                </a:lnTo>
                <a:lnTo>
                  <a:pt x="1706" y="1907"/>
                </a:lnTo>
                <a:lnTo>
                  <a:pt x="1702" y="1906"/>
                </a:lnTo>
                <a:lnTo>
                  <a:pt x="1703" y="1903"/>
                </a:lnTo>
                <a:lnTo>
                  <a:pt x="1703" y="1902"/>
                </a:lnTo>
                <a:lnTo>
                  <a:pt x="1705" y="1899"/>
                </a:lnTo>
                <a:lnTo>
                  <a:pt x="1705" y="1896"/>
                </a:lnTo>
                <a:lnTo>
                  <a:pt x="1705" y="1895"/>
                </a:lnTo>
                <a:lnTo>
                  <a:pt x="1703" y="1895"/>
                </a:lnTo>
                <a:lnTo>
                  <a:pt x="1702" y="1895"/>
                </a:lnTo>
                <a:lnTo>
                  <a:pt x="1701" y="1890"/>
                </a:lnTo>
                <a:lnTo>
                  <a:pt x="1701" y="1888"/>
                </a:lnTo>
                <a:lnTo>
                  <a:pt x="1699" y="1887"/>
                </a:lnTo>
                <a:lnTo>
                  <a:pt x="1701" y="1887"/>
                </a:lnTo>
                <a:lnTo>
                  <a:pt x="1701" y="1886"/>
                </a:lnTo>
                <a:lnTo>
                  <a:pt x="1698" y="1886"/>
                </a:lnTo>
                <a:lnTo>
                  <a:pt x="1697" y="1886"/>
                </a:lnTo>
                <a:lnTo>
                  <a:pt x="1697" y="1888"/>
                </a:lnTo>
                <a:lnTo>
                  <a:pt x="1697" y="1890"/>
                </a:lnTo>
                <a:lnTo>
                  <a:pt x="1697" y="1891"/>
                </a:lnTo>
                <a:lnTo>
                  <a:pt x="1697" y="1892"/>
                </a:lnTo>
                <a:lnTo>
                  <a:pt x="1697" y="1894"/>
                </a:lnTo>
                <a:lnTo>
                  <a:pt x="1697" y="1895"/>
                </a:lnTo>
                <a:lnTo>
                  <a:pt x="1698" y="1895"/>
                </a:lnTo>
                <a:lnTo>
                  <a:pt x="1697" y="1896"/>
                </a:lnTo>
                <a:lnTo>
                  <a:pt x="1697" y="1898"/>
                </a:lnTo>
                <a:lnTo>
                  <a:pt x="1697" y="1899"/>
                </a:lnTo>
                <a:lnTo>
                  <a:pt x="1697" y="1901"/>
                </a:lnTo>
                <a:lnTo>
                  <a:pt x="1695" y="1901"/>
                </a:lnTo>
                <a:lnTo>
                  <a:pt x="1695" y="1902"/>
                </a:lnTo>
                <a:lnTo>
                  <a:pt x="1695" y="1903"/>
                </a:lnTo>
                <a:lnTo>
                  <a:pt x="1695" y="1905"/>
                </a:lnTo>
                <a:lnTo>
                  <a:pt x="1695" y="1906"/>
                </a:lnTo>
                <a:lnTo>
                  <a:pt x="1694" y="1905"/>
                </a:lnTo>
                <a:lnTo>
                  <a:pt x="1694" y="1903"/>
                </a:lnTo>
                <a:lnTo>
                  <a:pt x="1694" y="1902"/>
                </a:lnTo>
                <a:lnTo>
                  <a:pt x="1694" y="1901"/>
                </a:lnTo>
                <a:lnTo>
                  <a:pt x="1694" y="1899"/>
                </a:lnTo>
                <a:lnTo>
                  <a:pt x="1694" y="1898"/>
                </a:lnTo>
                <a:lnTo>
                  <a:pt x="1694" y="1896"/>
                </a:lnTo>
                <a:lnTo>
                  <a:pt x="1690" y="1896"/>
                </a:lnTo>
                <a:lnTo>
                  <a:pt x="1690" y="1895"/>
                </a:lnTo>
                <a:lnTo>
                  <a:pt x="1691" y="1894"/>
                </a:lnTo>
                <a:lnTo>
                  <a:pt x="1695" y="1895"/>
                </a:lnTo>
                <a:lnTo>
                  <a:pt x="1695" y="1894"/>
                </a:lnTo>
                <a:lnTo>
                  <a:pt x="1695" y="1892"/>
                </a:lnTo>
                <a:lnTo>
                  <a:pt x="1695" y="1891"/>
                </a:lnTo>
                <a:lnTo>
                  <a:pt x="1695" y="1890"/>
                </a:lnTo>
                <a:lnTo>
                  <a:pt x="1695" y="1888"/>
                </a:lnTo>
                <a:lnTo>
                  <a:pt x="1695" y="1887"/>
                </a:lnTo>
                <a:lnTo>
                  <a:pt x="1695" y="1886"/>
                </a:lnTo>
                <a:lnTo>
                  <a:pt x="1694" y="1886"/>
                </a:lnTo>
                <a:lnTo>
                  <a:pt x="1694" y="1886"/>
                </a:lnTo>
                <a:lnTo>
                  <a:pt x="1693" y="1886"/>
                </a:lnTo>
                <a:lnTo>
                  <a:pt x="1693" y="1884"/>
                </a:lnTo>
                <a:lnTo>
                  <a:pt x="1691" y="1884"/>
                </a:lnTo>
                <a:lnTo>
                  <a:pt x="1691" y="1883"/>
                </a:lnTo>
                <a:lnTo>
                  <a:pt x="1690" y="1883"/>
                </a:lnTo>
                <a:lnTo>
                  <a:pt x="1690" y="1882"/>
                </a:lnTo>
                <a:lnTo>
                  <a:pt x="1689" y="1882"/>
                </a:lnTo>
                <a:lnTo>
                  <a:pt x="1689" y="1880"/>
                </a:lnTo>
                <a:lnTo>
                  <a:pt x="1687" y="1880"/>
                </a:lnTo>
                <a:lnTo>
                  <a:pt x="1687" y="1879"/>
                </a:lnTo>
                <a:lnTo>
                  <a:pt x="1689" y="1879"/>
                </a:lnTo>
                <a:lnTo>
                  <a:pt x="1691" y="1877"/>
                </a:lnTo>
                <a:lnTo>
                  <a:pt x="1693" y="1877"/>
                </a:lnTo>
                <a:lnTo>
                  <a:pt x="1693" y="1879"/>
                </a:lnTo>
                <a:lnTo>
                  <a:pt x="1694" y="1880"/>
                </a:lnTo>
                <a:lnTo>
                  <a:pt x="1695" y="1879"/>
                </a:lnTo>
                <a:lnTo>
                  <a:pt x="1697" y="1879"/>
                </a:lnTo>
                <a:lnTo>
                  <a:pt x="1698" y="1877"/>
                </a:lnTo>
                <a:lnTo>
                  <a:pt x="1698" y="1876"/>
                </a:lnTo>
                <a:lnTo>
                  <a:pt x="1697" y="1876"/>
                </a:lnTo>
                <a:lnTo>
                  <a:pt x="1697" y="1875"/>
                </a:lnTo>
                <a:lnTo>
                  <a:pt x="1695" y="1875"/>
                </a:lnTo>
                <a:lnTo>
                  <a:pt x="1694" y="1877"/>
                </a:lnTo>
                <a:lnTo>
                  <a:pt x="1691" y="1875"/>
                </a:lnTo>
                <a:lnTo>
                  <a:pt x="1694" y="1872"/>
                </a:lnTo>
                <a:lnTo>
                  <a:pt x="1693" y="1872"/>
                </a:lnTo>
                <a:lnTo>
                  <a:pt x="1693" y="1871"/>
                </a:lnTo>
                <a:lnTo>
                  <a:pt x="1690" y="1868"/>
                </a:lnTo>
                <a:lnTo>
                  <a:pt x="1689" y="1867"/>
                </a:lnTo>
                <a:lnTo>
                  <a:pt x="1687" y="1868"/>
                </a:lnTo>
                <a:lnTo>
                  <a:pt x="1686" y="1868"/>
                </a:lnTo>
                <a:lnTo>
                  <a:pt x="1687" y="1867"/>
                </a:lnTo>
                <a:lnTo>
                  <a:pt x="1684" y="1864"/>
                </a:lnTo>
                <a:lnTo>
                  <a:pt x="1687" y="1860"/>
                </a:lnTo>
                <a:lnTo>
                  <a:pt x="1690" y="1857"/>
                </a:lnTo>
                <a:lnTo>
                  <a:pt x="1689" y="1854"/>
                </a:lnTo>
                <a:lnTo>
                  <a:pt x="1686" y="1854"/>
                </a:lnTo>
                <a:lnTo>
                  <a:pt x="1686" y="1856"/>
                </a:lnTo>
                <a:lnTo>
                  <a:pt x="1684" y="1856"/>
                </a:lnTo>
                <a:lnTo>
                  <a:pt x="1683" y="1856"/>
                </a:lnTo>
                <a:lnTo>
                  <a:pt x="1683" y="1854"/>
                </a:lnTo>
                <a:lnTo>
                  <a:pt x="1682" y="1852"/>
                </a:lnTo>
                <a:lnTo>
                  <a:pt x="1680" y="1852"/>
                </a:lnTo>
                <a:lnTo>
                  <a:pt x="1680" y="1853"/>
                </a:lnTo>
                <a:lnTo>
                  <a:pt x="1680" y="1853"/>
                </a:lnTo>
                <a:lnTo>
                  <a:pt x="1680" y="1854"/>
                </a:lnTo>
                <a:lnTo>
                  <a:pt x="1679" y="1854"/>
                </a:lnTo>
                <a:lnTo>
                  <a:pt x="1679" y="1853"/>
                </a:lnTo>
                <a:lnTo>
                  <a:pt x="1679" y="1852"/>
                </a:lnTo>
                <a:lnTo>
                  <a:pt x="1680" y="1852"/>
                </a:lnTo>
                <a:lnTo>
                  <a:pt x="1680" y="1850"/>
                </a:lnTo>
                <a:lnTo>
                  <a:pt x="1682" y="1850"/>
                </a:lnTo>
                <a:lnTo>
                  <a:pt x="1683" y="1850"/>
                </a:lnTo>
                <a:lnTo>
                  <a:pt x="1684" y="1849"/>
                </a:lnTo>
                <a:lnTo>
                  <a:pt x="1684" y="1848"/>
                </a:lnTo>
                <a:lnTo>
                  <a:pt x="1686" y="1848"/>
                </a:lnTo>
                <a:lnTo>
                  <a:pt x="1686" y="1846"/>
                </a:lnTo>
                <a:lnTo>
                  <a:pt x="1687" y="1846"/>
                </a:lnTo>
                <a:lnTo>
                  <a:pt x="1689" y="1846"/>
                </a:lnTo>
                <a:lnTo>
                  <a:pt x="1689" y="1845"/>
                </a:lnTo>
                <a:lnTo>
                  <a:pt x="1690" y="1841"/>
                </a:lnTo>
                <a:lnTo>
                  <a:pt x="1693" y="1842"/>
                </a:lnTo>
                <a:lnTo>
                  <a:pt x="1694" y="1842"/>
                </a:lnTo>
                <a:lnTo>
                  <a:pt x="1695" y="1845"/>
                </a:lnTo>
                <a:lnTo>
                  <a:pt x="1697" y="1845"/>
                </a:lnTo>
                <a:lnTo>
                  <a:pt x="1697" y="1846"/>
                </a:lnTo>
                <a:lnTo>
                  <a:pt x="1698" y="1846"/>
                </a:lnTo>
                <a:lnTo>
                  <a:pt x="1699" y="1845"/>
                </a:lnTo>
                <a:lnTo>
                  <a:pt x="1701" y="1843"/>
                </a:lnTo>
                <a:lnTo>
                  <a:pt x="1699" y="1843"/>
                </a:lnTo>
                <a:lnTo>
                  <a:pt x="1699" y="1842"/>
                </a:lnTo>
                <a:lnTo>
                  <a:pt x="1699" y="1841"/>
                </a:lnTo>
                <a:lnTo>
                  <a:pt x="1698" y="1841"/>
                </a:lnTo>
                <a:lnTo>
                  <a:pt x="1697" y="1841"/>
                </a:lnTo>
                <a:lnTo>
                  <a:pt x="1697" y="1839"/>
                </a:lnTo>
                <a:lnTo>
                  <a:pt x="1695" y="1838"/>
                </a:lnTo>
                <a:lnTo>
                  <a:pt x="1695" y="1839"/>
                </a:lnTo>
                <a:lnTo>
                  <a:pt x="1694" y="1841"/>
                </a:lnTo>
                <a:lnTo>
                  <a:pt x="1693" y="1841"/>
                </a:lnTo>
                <a:lnTo>
                  <a:pt x="1690" y="1839"/>
                </a:lnTo>
                <a:lnTo>
                  <a:pt x="1691" y="1835"/>
                </a:lnTo>
                <a:lnTo>
                  <a:pt x="1691" y="1834"/>
                </a:lnTo>
                <a:lnTo>
                  <a:pt x="1690" y="1834"/>
                </a:lnTo>
                <a:lnTo>
                  <a:pt x="1687" y="1838"/>
                </a:lnTo>
                <a:lnTo>
                  <a:pt x="1687" y="1839"/>
                </a:lnTo>
                <a:lnTo>
                  <a:pt x="1687" y="1845"/>
                </a:lnTo>
                <a:lnTo>
                  <a:pt x="1687" y="1846"/>
                </a:lnTo>
                <a:lnTo>
                  <a:pt x="1686" y="1845"/>
                </a:lnTo>
                <a:lnTo>
                  <a:pt x="1683" y="1841"/>
                </a:lnTo>
                <a:lnTo>
                  <a:pt x="1683" y="1842"/>
                </a:lnTo>
                <a:lnTo>
                  <a:pt x="1682" y="1841"/>
                </a:lnTo>
                <a:lnTo>
                  <a:pt x="1680" y="1838"/>
                </a:lnTo>
                <a:lnTo>
                  <a:pt x="1683" y="1835"/>
                </a:lnTo>
                <a:lnTo>
                  <a:pt x="1683" y="1834"/>
                </a:lnTo>
                <a:lnTo>
                  <a:pt x="1682" y="1833"/>
                </a:lnTo>
                <a:lnTo>
                  <a:pt x="1683" y="1833"/>
                </a:lnTo>
                <a:lnTo>
                  <a:pt x="1687" y="1831"/>
                </a:lnTo>
                <a:lnTo>
                  <a:pt x="1687" y="1830"/>
                </a:lnTo>
                <a:lnTo>
                  <a:pt x="1686" y="1830"/>
                </a:lnTo>
                <a:lnTo>
                  <a:pt x="1686" y="1828"/>
                </a:lnTo>
                <a:lnTo>
                  <a:pt x="1686" y="1827"/>
                </a:lnTo>
                <a:lnTo>
                  <a:pt x="1686" y="1826"/>
                </a:lnTo>
                <a:lnTo>
                  <a:pt x="1680" y="1827"/>
                </a:lnTo>
                <a:lnTo>
                  <a:pt x="1680" y="1827"/>
                </a:lnTo>
                <a:lnTo>
                  <a:pt x="1679" y="1828"/>
                </a:lnTo>
                <a:lnTo>
                  <a:pt x="1676" y="1827"/>
                </a:lnTo>
                <a:lnTo>
                  <a:pt x="1674" y="1826"/>
                </a:lnTo>
                <a:lnTo>
                  <a:pt x="1674" y="1824"/>
                </a:lnTo>
                <a:lnTo>
                  <a:pt x="1675" y="1822"/>
                </a:lnTo>
                <a:lnTo>
                  <a:pt x="1678" y="1822"/>
                </a:lnTo>
                <a:lnTo>
                  <a:pt x="1680" y="1816"/>
                </a:lnTo>
                <a:lnTo>
                  <a:pt x="1679" y="1816"/>
                </a:lnTo>
                <a:lnTo>
                  <a:pt x="1678" y="1816"/>
                </a:lnTo>
                <a:lnTo>
                  <a:pt x="1678" y="1818"/>
                </a:lnTo>
                <a:lnTo>
                  <a:pt x="1675" y="1822"/>
                </a:lnTo>
                <a:lnTo>
                  <a:pt x="1674" y="1822"/>
                </a:lnTo>
                <a:lnTo>
                  <a:pt x="1672" y="1822"/>
                </a:lnTo>
                <a:lnTo>
                  <a:pt x="1672" y="1820"/>
                </a:lnTo>
                <a:lnTo>
                  <a:pt x="1674" y="1818"/>
                </a:lnTo>
                <a:lnTo>
                  <a:pt x="1672" y="1818"/>
                </a:lnTo>
                <a:lnTo>
                  <a:pt x="1672" y="1816"/>
                </a:lnTo>
                <a:lnTo>
                  <a:pt x="1671" y="1815"/>
                </a:lnTo>
                <a:lnTo>
                  <a:pt x="1669" y="1815"/>
                </a:lnTo>
                <a:lnTo>
                  <a:pt x="1669" y="1814"/>
                </a:lnTo>
                <a:lnTo>
                  <a:pt x="1668" y="1814"/>
                </a:lnTo>
                <a:lnTo>
                  <a:pt x="1667" y="1814"/>
                </a:lnTo>
                <a:lnTo>
                  <a:pt x="1667" y="1815"/>
                </a:lnTo>
                <a:lnTo>
                  <a:pt x="1667" y="1816"/>
                </a:lnTo>
                <a:lnTo>
                  <a:pt x="1667" y="1818"/>
                </a:lnTo>
                <a:lnTo>
                  <a:pt x="1665" y="1818"/>
                </a:lnTo>
                <a:lnTo>
                  <a:pt x="1665" y="1819"/>
                </a:lnTo>
                <a:lnTo>
                  <a:pt x="1664" y="1819"/>
                </a:lnTo>
                <a:lnTo>
                  <a:pt x="1664" y="1820"/>
                </a:lnTo>
                <a:lnTo>
                  <a:pt x="1663" y="1820"/>
                </a:lnTo>
                <a:lnTo>
                  <a:pt x="1663" y="1822"/>
                </a:lnTo>
                <a:lnTo>
                  <a:pt x="1663" y="1823"/>
                </a:lnTo>
                <a:lnTo>
                  <a:pt x="1668" y="1824"/>
                </a:lnTo>
                <a:lnTo>
                  <a:pt x="1669" y="1826"/>
                </a:lnTo>
                <a:lnTo>
                  <a:pt x="1668" y="1826"/>
                </a:lnTo>
                <a:lnTo>
                  <a:pt x="1668" y="1827"/>
                </a:lnTo>
                <a:lnTo>
                  <a:pt x="1668" y="1828"/>
                </a:lnTo>
                <a:lnTo>
                  <a:pt x="1667" y="1827"/>
                </a:lnTo>
                <a:lnTo>
                  <a:pt x="1667" y="1828"/>
                </a:lnTo>
                <a:lnTo>
                  <a:pt x="1668" y="1830"/>
                </a:lnTo>
                <a:close/>
                <a:moveTo>
                  <a:pt x="1697" y="1883"/>
                </a:moveTo>
                <a:lnTo>
                  <a:pt x="1695" y="1882"/>
                </a:lnTo>
                <a:lnTo>
                  <a:pt x="1694" y="1884"/>
                </a:lnTo>
                <a:lnTo>
                  <a:pt x="1695" y="1886"/>
                </a:lnTo>
                <a:lnTo>
                  <a:pt x="1698" y="1883"/>
                </a:lnTo>
                <a:lnTo>
                  <a:pt x="1697" y="1883"/>
                </a:lnTo>
                <a:close/>
                <a:moveTo>
                  <a:pt x="1679" y="1926"/>
                </a:moveTo>
                <a:lnTo>
                  <a:pt x="1678" y="1928"/>
                </a:lnTo>
                <a:lnTo>
                  <a:pt x="1676" y="1929"/>
                </a:lnTo>
                <a:lnTo>
                  <a:pt x="1675" y="1930"/>
                </a:lnTo>
                <a:lnTo>
                  <a:pt x="1678" y="1933"/>
                </a:lnTo>
                <a:lnTo>
                  <a:pt x="1679" y="1932"/>
                </a:lnTo>
                <a:lnTo>
                  <a:pt x="1680" y="1930"/>
                </a:lnTo>
                <a:lnTo>
                  <a:pt x="1680" y="1929"/>
                </a:lnTo>
                <a:lnTo>
                  <a:pt x="1679" y="1926"/>
                </a:lnTo>
                <a:close/>
                <a:moveTo>
                  <a:pt x="1631" y="1906"/>
                </a:moveTo>
                <a:lnTo>
                  <a:pt x="1631" y="1905"/>
                </a:lnTo>
                <a:lnTo>
                  <a:pt x="1630" y="1905"/>
                </a:lnTo>
                <a:lnTo>
                  <a:pt x="1627" y="1907"/>
                </a:lnTo>
                <a:lnTo>
                  <a:pt x="1627" y="1909"/>
                </a:lnTo>
                <a:lnTo>
                  <a:pt x="1629" y="1909"/>
                </a:lnTo>
                <a:lnTo>
                  <a:pt x="1631" y="1906"/>
                </a:lnTo>
                <a:close/>
                <a:moveTo>
                  <a:pt x="1608" y="1880"/>
                </a:moveTo>
                <a:lnTo>
                  <a:pt x="1608" y="1882"/>
                </a:lnTo>
                <a:lnTo>
                  <a:pt x="1610" y="1880"/>
                </a:lnTo>
                <a:lnTo>
                  <a:pt x="1611" y="1877"/>
                </a:lnTo>
                <a:lnTo>
                  <a:pt x="1611" y="1876"/>
                </a:lnTo>
                <a:lnTo>
                  <a:pt x="1611" y="1873"/>
                </a:lnTo>
                <a:lnTo>
                  <a:pt x="1611" y="1872"/>
                </a:lnTo>
                <a:lnTo>
                  <a:pt x="1611" y="1868"/>
                </a:lnTo>
                <a:lnTo>
                  <a:pt x="1610" y="1868"/>
                </a:lnTo>
                <a:lnTo>
                  <a:pt x="1610" y="1867"/>
                </a:lnTo>
                <a:lnTo>
                  <a:pt x="1608" y="1867"/>
                </a:lnTo>
                <a:lnTo>
                  <a:pt x="1607" y="1867"/>
                </a:lnTo>
                <a:lnTo>
                  <a:pt x="1606" y="1867"/>
                </a:lnTo>
                <a:lnTo>
                  <a:pt x="1606" y="1865"/>
                </a:lnTo>
                <a:lnTo>
                  <a:pt x="1604" y="1865"/>
                </a:lnTo>
                <a:lnTo>
                  <a:pt x="1603" y="1865"/>
                </a:lnTo>
                <a:lnTo>
                  <a:pt x="1601" y="1869"/>
                </a:lnTo>
                <a:lnTo>
                  <a:pt x="1601" y="1871"/>
                </a:lnTo>
                <a:lnTo>
                  <a:pt x="1600" y="1871"/>
                </a:lnTo>
                <a:lnTo>
                  <a:pt x="1600" y="1872"/>
                </a:lnTo>
                <a:lnTo>
                  <a:pt x="1600" y="1873"/>
                </a:lnTo>
                <a:lnTo>
                  <a:pt x="1599" y="1875"/>
                </a:lnTo>
                <a:lnTo>
                  <a:pt x="1599" y="1876"/>
                </a:lnTo>
                <a:lnTo>
                  <a:pt x="1599" y="1877"/>
                </a:lnTo>
                <a:lnTo>
                  <a:pt x="1600" y="1877"/>
                </a:lnTo>
                <a:lnTo>
                  <a:pt x="1601" y="1877"/>
                </a:lnTo>
                <a:lnTo>
                  <a:pt x="1601" y="1879"/>
                </a:lnTo>
                <a:lnTo>
                  <a:pt x="1603" y="1879"/>
                </a:lnTo>
                <a:lnTo>
                  <a:pt x="1604" y="1879"/>
                </a:lnTo>
                <a:lnTo>
                  <a:pt x="1606" y="1879"/>
                </a:lnTo>
                <a:lnTo>
                  <a:pt x="1606" y="1880"/>
                </a:lnTo>
                <a:lnTo>
                  <a:pt x="1607" y="1880"/>
                </a:lnTo>
                <a:lnTo>
                  <a:pt x="1608" y="1880"/>
                </a:lnTo>
                <a:close/>
                <a:moveTo>
                  <a:pt x="1576" y="1781"/>
                </a:moveTo>
                <a:lnTo>
                  <a:pt x="1576" y="1780"/>
                </a:lnTo>
                <a:lnTo>
                  <a:pt x="1574" y="1780"/>
                </a:lnTo>
                <a:lnTo>
                  <a:pt x="1573" y="1780"/>
                </a:lnTo>
                <a:lnTo>
                  <a:pt x="1572" y="1778"/>
                </a:lnTo>
                <a:lnTo>
                  <a:pt x="1572" y="1780"/>
                </a:lnTo>
                <a:lnTo>
                  <a:pt x="1570" y="1784"/>
                </a:lnTo>
                <a:lnTo>
                  <a:pt x="1572" y="1784"/>
                </a:lnTo>
                <a:lnTo>
                  <a:pt x="1573" y="1784"/>
                </a:lnTo>
                <a:lnTo>
                  <a:pt x="1574" y="1784"/>
                </a:lnTo>
                <a:lnTo>
                  <a:pt x="1576" y="1784"/>
                </a:lnTo>
                <a:lnTo>
                  <a:pt x="1576" y="1782"/>
                </a:lnTo>
                <a:lnTo>
                  <a:pt x="1577" y="1782"/>
                </a:lnTo>
                <a:lnTo>
                  <a:pt x="1577" y="1781"/>
                </a:lnTo>
                <a:lnTo>
                  <a:pt x="1576" y="1781"/>
                </a:lnTo>
                <a:close/>
                <a:moveTo>
                  <a:pt x="1600" y="1816"/>
                </a:moveTo>
                <a:lnTo>
                  <a:pt x="1601" y="1816"/>
                </a:lnTo>
                <a:lnTo>
                  <a:pt x="1601" y="1812"/>
                </a:lnTo>
                <a:lnTo>
                  <a:pt x="1599" y="1812"/>
                </a:lnTo>
                <a:lnTo>
                  <a:pt x="1599" y="1814"/>
                </a:lnTo>
                <a:lnTo>
                  <a:pt x="1600" y="1816"/>
                </a:lnTo>
                <a:close/>
                <a:moveTo>
                  <a:pt x="1659" y="1822"/>
                </a:moveTo>
                <a:lnTo>
                  <a:pt x="1659" y="1820"/>
                </a:lnTo>
                <a:lnTo>
                  <a:pt x="1657" y="1820"/>
                </a:lnTo>
                <a:lnTo>
                  <a:pt x="1655" y="1820"/>
                </a:lnTo>
                <a:lnTo>
                  <a:pt x="1655" y="1822"/>
                </a:lnTo>
                <a:lnTo>
                  <a:pt x="1653" y="1822"/>
                </a:lnTo>
                <a:lnTo>
                  <a:pt x="1652" y="1823"/>
                </a:lnTo>
                <a:lnTo>
                  <a:pt x="1650" y="1824"/>
                </a:lnTo>
                <a:lnTo>
                  <a:pt x="1656" y="1830"/>
                </a:lnTo>
                <a:lnTo>
                  <a:pt x="1657" y="1830"/>
                </a:lnTo>
                <a:lnTo>
                  <a:pt x="1659" y="1830"/>
                </a:lnTo>
                <a:lnTo>
                  <a:pt x="1660" y="1830"/>
                </a:lnTo>
                <a:lnTo>
                  <a:pt x="1661" y="1830"/>
                </a:lnTo>
                <a:lnTo>
                  <a:pt x="1661" y="1828"/>
                </a:lnTo>
                <a:lnTo>
                  <a:pt x="1661" y="1827"/>
                </a:lnTo>
                <a:lnTo>
                  <a:pt x="1661" y="1826"/>
                </a:lnTo>
                <a:lnTo>
                  <a:pt x="1661" y="1824"/>
                </a:lnTo>
                <a:lnTo>
                  <a:pt x="1660" y="1824"/>
                </a:lnTo>
                <a:lnTo>
                  <a:pt x="1660" y="1823"/>
                </a:lnTo>
                <a:lnTo>
                  <a:pt x="1659" y="1822"/>
                </a:lnTo>
                <a:close/>
                <a:moveTo>
                  <a:pt x="1568" y="1770"/>
                </a:moveTo>
                <a:lnTo>
                  <a:pt x="1570" y="1769"/>
                </a:lnTo>
                <a:lnTo>
                  <a:pt x="1574" y="1769"/>
                </a:lnTo>
                <a:lnTo>
                  <a:pt x="1576" y="1767"/>
                </a:lnTo>
                <a:lnTo>
                  <a:pt x="1576" y="1769"/>
                </a:lnTo>
                <a:lnTo>
                  <a:pt x="1576" y="1771"/>
                </a:lnTo>
                <a:lnTo>
                  <a:pt x="1574" y="1771"/>
                </a:lnTo>
                <a:lnTo>
                  <a:pt x="1572" y="1773"/>
                </a:lnTo>
                <a:lnTo>
                  <a:pt x="1570" y="1773"/>
                </a:lnTo>
                <a:lnTo>
                  <a:pt x="1570" y="1775"/>
                </a:lnTo>
                <a:lnTo>
                  <a:pt x="1570" y="1777"/>
                </a:lnTo>
                <a:lnTo>
                  <a:pt x="1572" y="1777"/>
                </a:lnTo>
                <a:lnTo>
                  <a:pt x="1572" y="1775"/>
                </a:lnTo>
                <a:lnTo>
                  <a:pt x="1576" y="1775"/>
                </a:lnTo>
                <a:lnTo>
                  <a:pt x="1577" y="1774"/>
                </a:lnTo>
                <a:lnTo>
                  <a:pt x="1577" y="1777"/>
                </a:lnTo>
                <a:lnTo>
                  <a:pt x="1581" y="1775"/>
                </a:lnTo>
                <a:lnTo>
                  <a:pt x="1582" y="1775"/>
                </a:lnTo>
                <a:lnTo>
                  <a:pt x="1582" y="1777"/>
                </a:lnTo>
                <a:lnTo>
                  <a:pt x="1582" y="1778"/>
                </a:lnTo>
                <a:lnTo>
                  <a:pt x="1584" y="1778"/>
                </a:lnTo>
                <a:lnTo>
                  <a:pt x="1585" y="1778"/>
                </a:lnTo>
                <a:lnTo>
                  <a:pt x="1587" y="1778"/>
                </a:lnTo>
                <a:lnTo>
                  <a:pt x="1588" y="1778"/>
                </a:lnTo>
                <a:lnTo>
                  <a:pt x="1589" y="1778"/>
                </a:lnTo>
                <a:lnTo>
                  <a:pt x="1582" y="1785"/>
                </a:lnTo>
                <a:lnTo>
                  <a:pt x="1584" y="1786"/>
                </a:lnTo>
                <a:lnTo>
                  <a:pt x="1582" y="1788"/>
                </a:lnTo>
                <a:lnTo>
                  <a:pt x="1582" y="1789"/>
                </a:lnTo>
                <a:lnTo>
                  <a:pt x="1584" y="1790"/>
                </a:lnTo>
                <a:lnTo>
                  <a:pt x="1585" y="1794"/>
                </a:lnTo>
                <a:lnTo>
                  <a:pt x="1585" y="1796"/>
                </a:lnTo>
                <a:lnTo>
                  <a:pt x="1578" y="1797"/>
                </a:lnTo>
                <a:lnTo>
                  <a:pt x="1578" y="1799"/>
                </a:lnTo>
                <a:lnTo>
                  <a:pt x="1578" y="1800"/>
                </a:lnTo>
                <a:lnTo>
                  <a:pt x="1578" y="1801"/>
                </a:lnTo>
                <a:lnTo>
                  <a:pt x="1580" y="1803"/>
                </a:lnTo>
                <a:lnTo>
                  <a:pt x="1580" y="1805"/>
                </a:lnTo>
                <a:lnTo>
                  <a:pt x="1580" y="1808"/>
                </a:lnTo>
                <a:lnTo>
                  <a:pt x="1580" y="1809"/>
                </a:lnTo>
                <a:lnTo>
                  <a:pt x="1581" y="1812"/>
                </a:lnTo>
                <a:lnTo>
                  <a:pt x="1580" y="1814"/>
                </a:lnTo>
                <a:lnTo>
                  <a:pt x="1580" y="1815"/>
                </a:lnTo>
                <a:lnTo>
                  <a:pt x="1581" y="1815"/>
                </a:lnTo>
                <a:lnTo>
                  <a:pt x="1582" y="1815"/>
                </a:lnTo>
                <a:lnTo>
                  <a:pt x="1582" y="1814"/>
                </a:lnTo>
                <a:lnTo>
                  <a:pt x="1584" y="1812"/>
                </a:lnTo>
                <a:lnTo>
                  <a:pt x="1585" y="1812"/>
                </a:lnTo>
                <a:lnTo>
                  <a:pt x="1587" y="1811"/>
                </a:lnTo>
                <a:lnTo>
                  <a:pt x="1588" y="1811"/>
                </a:lnTo>
                <a:lnTo>
                  <a:pt x="1589" y="1811"/>
                </a:lnTo>
                <a:lnTo>
                  <a:pt x="1591" y="1811"/>
                </a:lnTo>
                <a:lnTo>
                  <a:pt x="1592" y="1811"/>
                </a:lnTo>
                <a:lnTo>
                  <a:pt x="1593" y="1811"/>
                </a:lnTo>
                <a:lnTo>
                  <a:pt x="1595" y="1809"/>
                </a:lnTo>
                <a:lnTo>
                  <a:pt x="1595" y="1808"/>
                </a:lnTo>
                <a:lnTo>
                  <a:pt x="1593" y="1808"/>
                </a:lnTo>
                <a:lnTo>
                  <a:pt x="1593" y="1807"/>
                </a:lnTo>
                <a:lnTo>
                  <a:pt x="1593" y="1805"/>
                </a:lnTo>
                <a:lnTo>
                  <a:pt x="1592" y="1805"/>
                </a:lnTo>
                <a:lnTo>
                  <a:pt x="1592" y="1804"/>
                </a:lnTo>
                <a:lnTo>
                  <a:pt x="1591" y="1804"/>
                </a:lnTo>
                <a:lnTo>
                  <a:pt x="1591" y="1803"/>
                </a:lnTo>
                <a:lnTo>
                  <a:pt x="1589" y="1803"/>
                </a:lnTo>
                <a:lnTo>
                  <a:pt x="1589" y="1801"/>
                </a:lnTo>
                <a:lnTo>
                  <a:pt x="1588" y="1801"/>
                </a:lnTo>
                <a:lnTo>
                  <a:pt x="1588" y="1800"/>
                </a:lnTo>
                <a:lnTo>
                  <a:pt x="1589" y="1799"/>
                </a:lnTo>
                <a:lnTo>
                  <a:pt x="1595" y="1794"/>
                </a:lnTo>
                <a:lnTo>
                  <a:pt x="1597" y="1797"/>
                </a:lnTo>
                <a:lnTo>
                  <a:pt x="1600" y="1803"/>
                </a:lnTo>
                <a:lnTo>
                  <a:pt x="1601" y="1803"/>
                </a:lnTo>
                <a:lnTo>
                  <a:pt x="1601" y="1804"/>
                </a:lnTo>
                <a:lnTo>
                  <a:pt x="1603" y="1807"/>
                </a:lnTo>
                <a:lnTo>
                  <a:pt x="1603" y="1808"/>
                </a:lnTo>
                <a:lnTo>
                  <a:pt x="1604" y="1808"/>
                </a:lnTo>
                <a:lnTo>
                  <a:pt x="1606" y="1808"/>
                </a:lnTo>
                <a:lnTo>
                  <a:pt x="1606" y="1809"/>
                </a:lnTo>
                <a:lnTo>
                  <a:pt x="1607" y="1809"/>
                </a:lnTo>
                <a:lnTo>
                  <a:pt x="1657" y="1794"/>
                </a:lnTo>
                <a:lnTo>
                  <a:pt x="1661" y="1793"/>
                </a:lnTo>
                <a:lnTo>
                  <a:pt x="1661" y="1790"/>
                </a:lnTo>
                <a:lnTo>
                  <a:pt x="1661" y="1788"/>
                </a:lnTo>
                <a:lnTo>
                  <a:pt x="1661" y="1786"/>
                </a:lnTo>
                <a:lnTo>
                  <a:pt x="1661" y="1785"/>
                </a:lnTo>
                <a:lnTo>
                  <a:pt x="1661" y="1784"/>
                </a:lnTo>
                <a:lnTo>
                  <a:pt x="1660" y="1782"/>
                </a:lnTo>
                <a:lnTo>
                  <a:pt x="1660" y="1780"/>
                </a:lnTo>
                <a:lnTo>
                  <a:pt x="1659" y="1778"/>
                </a:lnTo>
                <a:lnTo>
                  <a:pt x="1659" y="1775"/>
                </a:lnTo>
                <a:lnTo>
                  <a:pt x="1657" y="1775"/>
                </a:lnTo>
                <a:lnTo>
                  <a:pt x="1657" y="1774"/>
                </a:lnTo>
                <a:lnTo>
                  <a:pt x="1657" y="1773"/>
                </a:lnTo>
                <a:lnTo>
                  <a:pt x="1657" y="1771"/>
                </a:lnTo>
                <a:lnTo>
                  <a:pt x="1657" y="1769"/>
                </a:lnTo>
                <a:lnTo>
                  <a:pt x="1657" y="1767"/>
                </a:lnTo>
                <a:lnTo>
                  <a:pt x="1657" y="1766"/>
                </a:lnTo>
                <a:lnTo>
                  <a:pt x="1657" y="1765"/>
                </a:lnTo>
                <a:lnTo>
                  <a:pt x="1657" y="1763"/>
                </a:lnTo>
                <a:lnTo>
                  <a:pt x="1659" y="1762"/>
                </a:lnTo>
                <a:lnTo>
                  <a:pt x="1659" y="1760"/>
                </a:lnTo>
                <a:lnTo>
                  <a:pt x="1659" y="1759"/>
                </a:lnTo>
                <a:lnTo>
                  <a:pt x="1659" y="1758"/>
                </a:lnTo>
                <a:lnTo>
                  <a:pt x="1660" y="1756"/>
                </a:lnTo>
                <a:lnTo>
                  <a:pt x="1660" y="1754"/>
                </a:lnTo>
                <a:lnTo>
                  <a:pt x="1660" y="1754"/>
                </a:lnTo>
                <a:lnTo>
                  <a:pt x="1660" y="1752"/>
                </a:lnTo>
                <a:lnTo>
                  <a:pt x="1661" y="1747"/>
                </a:lnTo>
                <a:lnTo>
                  <a:pt x="1660" y="1746"/>
                </a:lnTo>
                <a:lnTo>
                  <a:pt x="1657" y="1744"/>
                </a:lnTo>
                <a:lnTo>
                  <a:pt x="1655" y="1741"/>
                </a:lnTo>
                <a:lnTo>
                  <a:pt x="1650" y="1740"/>
                </a:lnTo>
                <a:lnTo>
                  <a:pt x="1648" y="1739"/>
                </a:lnTo>
                <a:lnTo>
                  <a:pt x="1648" y="1739"/>
                </a:lnTo>
                <a:lnTo>
                  <a:pt x="1646" y="1739"/>
                </a:lnTo>
                <a:lnTo>
                  <a:pt x="1644" y="1739"/>
                </a:lnTo>
                <a:lnTo>
                  <a:pt x="1644" y="1740"/>
                </a:lnTo>
                <a:lnTo>
                  <a:pt x="1642" y="1741"/>
                </a:lnTo>
                <a:lnTo>
                  <a:pt x="1642" y="1743"/>
                </a:lnTo>
                <a:lnTo>
                  <a:pt x="1642" y="1744"/>
                </a:lnTo>
                <a:lnTo>
                  <a:pt x="1642" y="1746"/>
                </a:lnTo>
                <a:lnTo>
                  <a:pt x="1642" y="1747"/>
                </a:lnTo>
                <a:lnTo>
                  <a:pt x="1642" y="1748"/>
                </a:lnTo>
                <a:lnTo>
                  <a:pt x="1642" y="1750"/>
                </a:lnTo>
                <a:lnTo>
                  <a:pt x="1642" y="1751"/>
                </a:lnTo>
                <a:lnTo>
                  <a:pt x="1642" y="1752"/>
                </a:lnTo>
                <a:lnTo>
                  <a:pt x="1642" y="1754"/>
                </a:lnTo>
                <a:lnTo>
                  <a:pt x="1644" y="1754"/>
                </a:lnTo>
                <a:lnTo>
                  <a:pt x="1644" y="1754"/>
                </a:lnTo>
                <a:lnTo>
                  <a:pt x="1644" y="1755"/>
                </a:lnTo>
                <a:lnTo>
                  <a:pt x="1644" y="1756"/>
                </a:lnTo>
                <a:lnTo>
                  <a:pt x="1644" y="1758"/>
                </a:lnTo>
                <a:lnTo>
                  <a:pt x="1645" y="1758"/>
                </a:lnTo>
                <a:lnTo>
                  <a:pt x="1645" y="1759"/>
                </a:lnTo>
                <a:lnTo>
                  <a:pt x="1645" y="1760"/>
                </a:lnTo>
                <a:lnTo>
                  <a:pt x="1645" y="1762"/>
                </a:lnTo>
                <a:lnTo>
                  <a:pt x="1645" y="1763"/>
                </a:lnTo>
                <a:lnTo>
                  <a:pt x="1644" y="1765"/>
                </a:lnTo>
                <a:lnTo>
                  <a:pt x="1644" y="1766"/>
                </a:lnTo>
                <a:lnTo>
                  <a:pt x="1644" y="1767"/>
                </a:lnTo>
                <a:lnTo>
                  <a:pt x="1644" y="1769"/>
                </a:lnTo>
                <a:lnTo>
                  <a:pt x="1642" y="1769"/>
                </a:lnTo>
                <a:lnTo>
                  <a:pt x="1642" y="1770"/>
                </a:lnTo>
                <a:lnTo>
                  <a:pt x="1641" y="1770"/>
                </a:lnTo>
                <a:lnTo>
                  <a:pt x="1640" y="1770"/>
                </a:lnTo>
                <a:lnTo>
                  <a:pt x="1638" y="1770"/>
                </a:lnTo>
                <a:lnTo>
                  <a:pt x="1637" y="1769"/>
                </a:lnTo>
                <a:lnTo>
                  <a:pt x="1635" y="1769"/>
                </a:lnTo>
                <a:lnTo>
                  <a:pt x="1635" y="1770"/>
                </a:lnTo>
                <a:lnTo>
                  <a:pt x="1634" y="1770"/>
                </a:lnTo>
                <a:lnTo>
                  <a:pt x="1633" y="1770"/>
                </a:lnTo>
                <a:lnTo>
                  <a:pt x="1631" y="1770"/>
                </a:lnTo>
                <a:lnTo>
                  <a:pt x="1630" y="1770"/>
                </a:lnTo>
                <a:lnTo>
                  <a:pt x="1629" y="1769"/>
                </a:lnTo>
                <a:lnTo>
                  <a:pt x="1627" y="1769"/>
                </a:lnTo>
                <a:lnTo>
                  <a:pt x="1626" y="1769"/>
                </a:lnTo>
                <a:lnTo>
                  <a:pt x="1625" y="1769"/>
                </a:lnTo>
                <a:lnTo>
                  <a:pt x="1616" y="1769"/>
                </a:lnTo>
                <a:lnTo>
                  <a:pt x="1614" y="1769"/>
                </a:lnTo>
                <a:lnTo>
                  <a:pt x="1591" y="1770"/>
                </a:lnTo>
                <a:lnTo>
                  <a:pt x="1589" y="1770"/>
                </a:lnTo>
                <a:lnTo>
                  <a:pt x="1585" y="1771"/>
                </a:lnTo>
                <a:lnTo>
                  <a:pt x="1584" y="1769"/>
                </a:lnTo>
                <a:lnTo>
                  <a:pt x="1584" y="1767"/>
                </a:lnTo>
                <a:lnTo>
                  <a:pt x="1585" y="1762"/>
                </a:lnTo>
                <a:lnTo>
                  <a:pt x="1585" y="1754"/>
                </a:lnTo>
                <a:lnTo>
                  <a:pt x="1581" y="1754"/>
                </a:lnTo>
                <a:lnTo>
                  <a:pt x="1580" y="1754"/>
                </a:lnTo>
                <a:lnTo>
                  <a:pt x="1577" y="1755"/>
                </a:lnTo>
                <a:lnTo>
                  <a:pt x="1576" y="1755"/>
                </a:lnTo>
                <a:lnTo>
                  <a:pt x="1574" y="1756"/>
                </a:lnTo>
                <a:lnTo>
                  <a:pt x="1573" y="1756"/>
                </a:lnTo>
                <a:lnTo>
                  <a:pt x="1572" y="1756"/>
                </a:lnTo>
                <a:lnTo>
                  <a:pt x="1570" y="1758"/>
                </a:lnTo>
                <a:lnTo>
                  <a:pt x="1568" y="1759"/>
                </a:lnTo>
                <a:lnTo>
                  <a:pt x="1568" y="1770"/>
                </a:lnTo>
                <a:close/>
                <a:moveTo>
                  <a:pt x="1557" y="1777"/>
                </a:moveTo>
                <a:lnTo>
                  <a:pt x="1559" y="1790"/>
                </a:lnTo>
                <a:lnTo>
                  <a:pt x="1561" y="1790"/>
                </a:lnTo>
                <a:lnTo>
                  <a:pt x="1561" y="1786"/>
                </a:lnTo>
                <a:lnTo>
                  <a:pt x="1559" y="1777"/>
                </a:lnTo>
                <a:lnTo>
                  <a:pt x="1558" y="1777"/>
                </a:lnTo>
                <a:lnTo>
                  <a:pt x="1557" y="1777"/>
                </a:lnTo>
                <a:close/>
                <a:moveTo>
                  <a:pt x="1521" y="1790"/>
                </a:moveTo>
                <a:lnTo>
                  <a:pt x="1521" y="1794"/>
                </a:lnTo>
                <a:lnTo>
                  <a:pt x="1523" y="1794"/>
                </a:lnTo>
                <a:lnTo>
                  <a:pt x="1524" y="1793"/>
                </a:lnTo>
                <a:lnTo>
                  <a:pt x="1527" y="1792"/>
                </a:lnTo>
                <a:lnTo>
                  <a:pt x="1523" y="1789"/>
                </a:lnTo>
                <a:lnTo>
                  <a:pt x="1521" y="1790"/>
                </a:lnTo>
                <a:close/>
                <a:moveTo>
                  <a:pt x="1501" y="1780"/>
                </a:moveTo>
                <a:lnTo>
                  <a:pt x="1502" y="1782"/>
                </a:lnTo>
                <a:lnTo>
                  <a:pt x="1504" y="1782"/>
                </a:lnTo>
                <a:lnTo>
                  <a:pt x="1505" y="1782"/>
                </a:lnTo>
                <a:lnTo>
                  <a:pt x="1506" y="1782"/>
                </a:lnTo>
                <a:lnTo>
                  <a:pt x="1508" y="1784"/>
                </a:lnTo>
                <a:lnTo>
                  <a:pt x="1508" y="1785"/>
                </a:lnTo>
                <a:lnTo>
                  <a:pt x="1512" y="1785"/>
                </a:lnTo>
                <a:lnTo>
                  <a:pt x="1513" y="1785"/>
                </a:lnTo>
                <a:lnTo>
                  <a:pt x="1512" y="1782"/>
                </a:lnTo>
                <a:lnTo>
                  <a:pt x="1513" y="1782"/>
                </a:lnTo>
                <a:lnTo>
                  <a:pt x="1516" y="1782"/>
                </a:lnTo>
                <a:lnTo>
                  <a:pt x="1517" y="1782"/>
                </a:lnTo>
                <a:lnTo>
                  <a:pt x="1519" y="1782"/>
                </a:lnTo>
                <a:lnTo>
                  <a:pt x="1521" y="1782"/>
                </a:lnTo>
                <a:lnTo>
                  <a:pt x="1521" y="1780"/>
                </a:lnTo>
                <a:lnTo>
                  <a:pt x="1521" y="1777"/>
                </a:lnTo>
                <a:lnTo>
                  <a:pt x="1512" y="1778"/>
                </a:lnTo>
                <a:lnTo>
                  <a:pt x="1508" y="1780"/>
                </a:lnTo>
                <a:lnTo>
                  <a:pt x="1504" y="1780"/>
                </a:lnTo>
                <a:lnTo>
                  <a:pt x="1501" y="1780"/>
                </a:lnTo>
                <a:close/>
                <a:moveTo>
                  <a:pt x="1517" y="1790"/>
                </a:moveTo>
                <a:lnTo>
                  <a:pt x="1517" y="1794"/>
                </a:lnTo>
                <a:lnTo>
                  <a:pt x="1517" y="1794"/>
                </a:lnTo>
                <a:lnTo>
                  <a:pt x="1519" y="1794"/>
                </a:lnTo>
                <a:lnTo>
                  <a:pt x="1519" y="1790"/>
                </a:lnTo>
                <a:lnTo>
                  <a:pt x="1517" y="1790"/>
                </a:lnTo>
                <a:close/>
                <a:moveTo>
                  <a:pt x="1509" y="1789"/>
                </a:moveTo>
                <a:lnTo>
                  <a:pt x="1509" y="1790"/>
                </a:lnTo>
                <a:lnTo>
                  <a:pt x="1506" y="1794"/>
                </a:lnTo>
                <a:lnTo>
                  <a:pt x="1508" y="1794"/>
                </a:lnTo>
                <a:lnTo>
                  <a:pt x="1509" y="1794"/>
                </a:lnTo>
                <a:lnTo>
                  <a:pt x="1510" y="1790"/>
                </a:lnTo>
                <a:lnTo>
                  <a:pt x="1512" y="1789"/>
                </a:lnTo>
                <a:lnTo>
                  <a:pt x="1513" y="1789"/>
                </a:lnTo>
                <a:lnTo>
                  <a:pt x="1516" y="1789"/>
                </a:lnTo>
                <a:lnTo>
                  <a:pt x="1516" y="1786"/>
                </a:lnTo>
                <a:lnTo>
                  <a:pt x="1513" y="1786"/>
                </a:lnTo>
                <a:lnTo>
                  <a:pt x="1512" y="1786"/>
                </a:lnTo>
                <a:lnTo>
                  <a:pt x="1510" y="1786"/>
                </a:lnTo>
                <a:lnTo>
                  <a:pt x="1508" y="1789"/>
                </a:lnTo>
                <a:lnTo>
                  <a:pt x="1506" y="1789"/>
                </a:lnTo>
                <a:lnTo>
                  <a:pt x="1502" y="1794"/>
                </a:lnTo>
                <a:lnTo>
                  <a:pt x="1504" y="1794"/>
                </a:lnTo>
                <a:lnTo>
                  <a:pt x="1505" y="1794"/>
                </a:lnTo>
                <a:lnTo>
                  <a:pt x="1508" y="1789"/>
                </a:lnTo>
                <a:lnTo>
                  <a:pt x="1509" y="1789"/>
                </a:lnTo>
                <a:close/>
                <a:moveTo>
                  <a:pt x="1494" y="1782"/>
                </a:moveTo>
                <a:lnTo>
                  <a:pt x="1495" y="1782"/>
                </a:lnTo>
                <a:lnTo>
                  <a:pt x="1498" y="1782"/>
                </a:lnTo>
                <a:lnTo>
                  <a:pt x="1498" y="1781"/>
                </a:lnTo>
                <a:lnTo>
                  <a:pt x="1497" y="1781"/>
                </a:lnTo>
                <a:lnTo>
                  <a:pt x="1494" y="1782"/>
                </a:lnTo>
                <a:close/>
                <a:moveTo>
                  <a:pt x="1485" y="1869"/>
                </a:moveTo>
                <a:lnTo>
                  <a:pt x="1486" y="1871"/>
                </a:lnTo>
                <a:lnTo>
                  <a:pt x="1487" y="1873"/>
                </a:lnTo>
                <a:lnTo>
                  <a:pt x="1487" y="1875"/>
                </a:lnTo>
                <a:lnTo>
                  <a:pt x="1489" y="1876"/>
                </a:lnTo>
                <a:lnTo>
                  <a:pt x="1490" y="1879"/>
                </a:lnTo>
                <a:lnTo>
                  <a:pt x="1489" y="1879"/>
                </a:lnTo>
                <a:lnTo>
                  <a:pt x="1490" y="1880"/>
                </a:lnTo>
                <a:lnTo>
                  <a:pt x="1490" y="1883"/>
                </a:lnTo>
                <a:lnTo>
                  <a:pt x="1491" y="1883"/>
                </a:lnTo>
                <a:lnTo>
                  <a:pt x="1491" y="1884"/>
                </a:lnTo>
                <a:lnTo>
                  <a:pt x="1493" y="1886"/>
                </a:lnTo>
                <a:lnTo>
                  <a:pt x="1490" y="1886"/>
                </a:lnTo>
                <a:lnTo>
                  <a:pt x="1487" y="1887"/>
                </a:lnTo>
                <a:lnTo>
                  <a:pt x="1486" y="1888"/>
                </a:lnTo>
                <a:lnTo>
                  <a:pt x="1485" y="1890"/>
                </a:lnTo>
                <a:lnTo>
                  <a:pt x="1487" y="1894"/>
                </a:lnTo>
                <a:lnTo>
                  <a:pt x="1486" y="1894"/>
                </a:lnTo>
                <a:lnTo>
                  <a:pt x="1485" y="1890"/>
                </a:lnTo>
                <a:lnTo>
                  <a:pt x="1485" y="1891"/>
                </a:lnTo>
                <a:lnTo>
                  <a:pt x="1483" y="1891"/>
                </a:lnTo>
                <a:lnTo>
                  <a:pt x="1482" y="1891"/>
                </a:lnTo>
                <a:lnTo>
                  <a:pt x="1482" y="1892"/>
                </a:lnTo>
                <a:lnTo>
                  <a:pt x="1482" y="1894"/>
                </a:lnTo>
                <a:lnTo>
                  <a:pt x="1483" y="1895"/>
                </a:lnTo>
                <a:lnTo>
                  <a:pt x="1485" y="1896"/>
                </a:lnTo>
                <a:lnTo>
                  <a:pt x="1487" y="1898"/>
                </a:lnTo>
                <a:lnTo>
                  <a:pt x="1489" y="1898"/>
                </a:lnTo>
                <a:lnTo>
                  <a:pt x="1491" y="1899"/>
                </a:lnTo>
                <a:lnTo>
                  <a:pt x="1489" y="1895"/>
                </a:lnTo>
                <a:lnTo>
                  <a:pt x="1490" y="1894"/>
                </a:lnTo>
                <a:lnTo>
                  <a:pt x="1493" y="1892"/>
                </a:lnTo>
                <a:lnTo>
                  <a:pt x="1494" y="1894"/>
                </a:lnTo>
                <a:lnTo>
                  <a:pt x="1491" y="1895"/>
                </a:lnTo>
                <a:lnTo>
                  <a:pt x="1491" y="1898"/>
                </a:lnTo>
                <a:lnTo>
                  <a:pt x="1493" y="1899"/>
                </a:lnTo>
                <a:lnTo>
                  <a:pt x="1491" y="1901"/>
                </a:lnTo>
                <a:lnTo>
                  <a:pt x="1493" y="1901"/>
                </a:lnTo>
                <a:lnTo>
                  <a:pt x="1493" y="1902"/>
                </a:lnTo>
                <a:lnTo>
                  <a:pt x="1494" y="1902"/>
                </a:lnTo>
                <a:lnTo>
                  <a:pt x="1495" y="1902"/>
                </a:lnTo>
                <a:lnTo>
                  <a:pt x="1497" y="1902"/>
                </a:lnTo>
                <a:lnTo>
                  <a:pt x="1497" y="1903"/>
                </a:lnTo>
                <a:lnTo>
                  <a:pt x="1498" y="1902"/>
                </a:lnTo>
                <a:lnTo>
                  <a:pt x="1500" y="1905"/>
                </a:lnTo>
                <a:lnTo>
                  <a:pt x="1501" y="1909"/>
                </a:lnTo>
                <a:lnTo>
                  <a:pt x="1500" y="1909"/>
                </a:lnTo>
                <a:lnTo>
                  <a:pt x="1495" y="1910"/>
                </a:lnTo>
                <a:lnTo>
                  <a:pt x="1495" y="1911"/>
                </a:lnTo>
                <a:lnTo>
                  <a:pt x="1495" y="1913"/>
                </a:lnTo>
                <a:lnTo>
                  <a:pt x="1493" y="1914"/>
                </a:lnTo>
                <a:lnTo>
                  <a:pt x="1493" y="1911"/>
                </a:lnTo>
                <a:lnTo>
                  <a:pt x="1493" y="1910"/>
                </a:lnTo>
                <a:lnTo>
                  <a:pt x="1491" y="1911"/>
                </a:lnTo>
                <a:lnTo>
                  <a:pt x="1491" y="1907"/>
                </a:lnTo>
                <a:lnTo>
                  <a:pt x="1490" y="1907"/>
                </a:lnTo>
                <a:lnTo>
                  <a:pt x="1489" y="1907"/>
                </a:lnTo>
                <a:lnTo>
                  <a:pt x="1489" y="1911"/>
                </a:lnTo>
                <a:lnTo>
                  <a:pt x="1487" y="1911"/>
                </a:lnTo>
                <a:lnTo>
                  <a:pt x="1486" y="1911"/>
                </a:lnTo>
                <a:lnTo>
                  <a:pt x="1486" y="1907"/>
                </a:lnTo>
                <a:lnTo>
                  <a:pt x="1487" y="1907"/>
                </a:lnTo>
                <a:lnTo>
                  <a:pt x="1487" y="1903"/>
                </a:lnTo>
                <a:lnTo>
                  <a:pt x="1486" y="1903"/>
                </a:lnTo>
                <a:lnTo>
                  <a:pt x="1485" y="1902"/>
                </a:lnTo>
                <a:lnTo>
                  <a:pt x="1485" y="1902"/>
                </a:lnTo>
                <a:lnTo>
                  <a:pt x="1485" y="1901"/>
                </a:lnTo>
                <a:lnTo>
                  <a:pt x="1483" y="1901"/>
                </a:lnTo>
                <a:lnTo>
                  <a:pt x="1485" y="1906"/>
                </a:lnTo>
                <a:lnTo>
                  <a:pt x="1485" y="1907"/>
                </a:lnTo>
                <a:lnTo>
                  <a:pt x="1485" y="1911"/>
                </a:lnTo>
                <a:lnTo>
                  <a:pt x="1482" y="1911"/>
                </a:lnTo>
                <a:lnTo>
                  <a:pt x="1482" y="1907"/>
                </a:lnTo>
                <a:lnTo>
                  <a:pt x="1482" y="1906"/>
                </a:lnTo>
                <a:lnTo>
                  <a:pt x="1482" y="1902"/>
                </a:lnTo>
                <a:lnTo>
                  <a:pt x="1481" y="1901"/>
                </a:lnTo>
                <a:lnTo>
                  <a:pt x="1481" y="1899"/>
                </a:lnTo>
                <a:lnTo>
                  <a:pt x="1479" y="1899"/>
                </a:lnTo>
                <a:lnTo>
                  <a:pt x="1478" y="1899"/>
                </a:lnTo>
                <a:lnTo>
                  <a:pt x="1478" y="1898"/>
                </a:lnTo>
                <a:lnTo>
                  <a:pt x="1476" y="1898"/>
                </a:lnTo>
                <a:lnTo>
                  <a:pt x="1476" y="1902"/>
                </a:lnTo>
                <a:lnTo>
                  <a:pt x="1475" y="1901"/>
                </a:lnTo>
                <a:lnTo>
                  <a:pt x="1474" y="1901"/>
                </a:lnTo>
                <a:lnTo>
                  <a:pt x="1472" y="1902"/>
                </a:lnTo>
                <a:lnTo>
                  <a:pt x="1471" y="1902"/>
                </a:lnTo>
                <a:lnTo>
                  <a:pt x="1470" y="1902"/>
                </a:lnTo>
                <a:lnTo>
                  <a:pt x="1468" y="1902"/>
                </a:lnTo>
                <a:lnTo>
                  <a:pt x="1468" y="1907"/>
                </a:lnTo>
                <a:lnTo>
                  <a:pt x="1468" y="1909"/>
                </a:lnTo>
                <a:lnTo>
                  <a:pt x="1467" y="1909"/>
                </a:lnTo>
                <a:lnTo>
                  <a:pt x="1466" y="1909"/>
                </a:lnTo>
                <a:lnTo>
                  <a:pt x="1464" y="1909"/>
                </a:lnTo>
                <a:lnTo>
                  <a:pt x="1464" y="1913"/>
                </a:lnTo>
                <a:lnTo>
                  <a:pt x="1461" y="1913"/>
                </a:lnTo>
                <a:lnTo>
                  <a:pt x="1457" y="1913"/>
                </a:lnTo>
                <a:lnTo>
                  <a:pt x="1456" y="1913"/>
                </a:lnTo>
                <a:lnTo>
                  <a:pt x="1456" y="1914"/>
                </a:lnTo>
                <a:lnTo>
                  <a:pt x="1457" y="1916"/>
                </a:lnTo>
                <a:lnTo>
                  <a:pt x="1459" y="1916"/>
                </a:lnTo>
                <a:lnTo>
                  <a:pt x="1459" y="1917"/>
                </a:lnTo>
                <a:lnTo>
                  <a:pt x="1459" y="1918"/>
                </a:lnTo>
                <a:lnTo>
                  <a:pt x="1459" y="1918"/>
                </a:lnTo>
                <a:lnTo>
                  <a:pt x="1460" y="1920"/>
                </a:lnTo>
                <a:lnTo>
                  <a:pt x="1460" y="1921"/>
                </a:lnTo>
                <a:lnTo>
                  <a:pt x="1460" y="1922"/>
                </a:lnTo>
                <a:lnTo>
                  <a:pt x="1461" y="1922"/>
                </a:lnTo>
                <a:lnTo>
                  <a:pt x="1461" y="1924"/>
                </a:lnTo>
                <a:lnTo>
                  <a:pt x="1461" y="1925"/>
                </a:lnTo>
                <a:lnTo>
                  <a:pt x="1463" y="1925"/>
                </a:lnTo>
                <a:lnTo>
                  <a:pt x="1463" y="1926"/>
                </a:lnTo>
                <a:lnTo>
                  <a:pt x="1463" y="1928"/>
                </a:lnTo>
                <a:lnTo>
                  <a:pt x="1463" y="1929"/>
                </a:lnTo>
                <a:lnTo>
                  <a:pt x="1463" y="1930"/>
                </a:lnTo>
                <a:lnTo>
                  <a:pt x="1463" y="1932"/>
                </a:lnTo>
                <a:lnTo>
                  <a:pt x="1461" y="1932"/>
                </a:lnTo>
                <a:lnTo>
                  <a:pt x="1459" y="1933"/>
                </a:lnTo>
                <a:lnTo>
                  <a:pt x="1457" y="1932"/>
                </a:lnTo>
                <a:lnTo>
                  <a:pt x="1459" y="1932"/>
                </a:lnTo>
                <a:lnTo>
                  <a:pt x="1461" y="1929"/>
                </a:lnTo>
                <a:lnTo>
                  <a:pt x="1461" y="1928"/>
                </a:lnTo>
                <a:lnTo>
                  <a:pt x="1461" y="1926"/>
                </a:lnTo>
                <a:lnTo>
                  <a:pt x="1460" y="1926"/>
                </a:lnTo>
                <a:lnTo>
                  <a:pt x="1460" y="1925"/>
                </a:lnTo>
                <a:lnTo>
                  <a:pt x="1459" y="1924"/>
                </a:lnTo>
                <a:lnTo>
                  <a:pt x="1457" y="1924"/>
                </a:lnTo>
                <a:lnTo>
                  <a:pt x="1457" y="1922"/>
                </a:lnTo>
                <a:lnTo>
                  <a:pt x="1456" y="1922"/>
                </a:lnTo>
                <a:lnTo>
                  <a:pt x="1456" y="1921"/>
                </a:lnTo>
                <a:lnTo>
                  <a:pt x="1456" y="1920"/>
                </a:lnTo>
                <a:lnTo>
                  <a:pt x="1456" y="1918"/>
                </a:lnTo>
                <a:lnTo>
                  <a:pt x="1455" y="1918"/>
                </a:lnTo>
                <a:lnTo>
                  <a:pt x="1455" y="1917"/>
                </a:lnTo>
                <a:lnTo>
                  <a:pt x="1455" y="1916"/>
                </a:lnTo>
                <a:lnTo>
                  <a:pt x="1453" y="1916"/>
                </a:lnTo>
                <a:lnTo>
                  <a:pt x="1453" y="1914"/>
                </a:lnTo>
                <a:lnTo>
                  <a:pt x="1452" y="1914"/>
                </a:lnTo>
                <a:lnTo>
                  <a:pt x="1452" y="1914"/>
                </a:lnTo>
                <a:lnTo>
                  <a:pt x="1451" y="1914"/>
                </a:lnTo>
                <a:lnTo>
                  <a:pt x="1451" y="1913"/>
                </a:lnTo>
                <a:lnTo>
                  <a:pt x="1449" y="1914"/>
                </a:lnTo>
                <a:lnTo>
                  <a:pt x="1448" y="1914"/>
                </a:lnTo>
                <a:lnTo>
                  <a:pt x="1447" y="1914"/>
                </a:lnTo>
                <a:lnTo>
                  <a:pt x="1445" y="1916"/>
                </a:lnTo>
                <a:lnTo>
                  <a:pt x="1444" y="1917"/>
                </a:lnTo>
                <a:lnTo>
                  <a:pt x="1442" y="1917"/>
                </a:lnTo>
                <a:lnTo>
                  <a:pt x="1441" y="1918"/>
                </a:lnTo>
                <a:lnTo>
                  <a:pt x="1440" y="1918"/>
                </a:lnTo>
                <a:lnTo>
                  <a:pt x="1440" y="1920"/>
                </a:lnTo>
                <a:lnTo>
                  <a:pt x="1438" y="1921"/>
                </a:lnTo>
                <a:lnTo>
                  <a:pt x="1437" y="1922"/>
                </a:lnTo>
                <a:lnTo>
                  <a:pt x="1434" y="1922"/>
                </a:lnTo>
                <a:lnTo>
                  <a:pt x="1434" y="1924"/>
                </a:lnTo>
                <a:lnTo>
                  <a:pt x="1433" y="1924"/>
                </a:lnTo>
                <a:lnTo>
                  <a:pt x="1432" y="1925"/>
                </a:lnTo>
                <a:lnTo>
                  <a:pt x="1434" y="1930"/>
                </a:lnTo>
                <a:lnTo>
                  <a:pt x="1436" y="1933"/>
                </a:lnTo>
                <a:lnTo>
                  <a:pt x="1436" y="1935"/>
                </a:lnTo>
                <a:lnTo>
                  <a:pt x="1437" y="1937"/>
                </a:lnTo>
                <a:lnTo>
                  <a:pt x="1438" y="1939"/>
                </a:lnTo>
                <a:lnTo>
                  <a:pt x="1438" y="1941"/>
                </a:lnTo>
                <a:lnTo>
                  <a:pt x="1440" y="1941"/>
                </a:lnTo>
                <a:lnTo>
                  <a:pt x="1440" y="1943"/>
                </a:lnTo>
                <a:lnTo>
                  <a:pt x="1441" y="1945"/>
                </a:lnTo>
                <a:lnTo>
                  <a:pt x="1442" y="1947"/>
                </a:lnTo>
                <a:lnTo>
                  <a:pt x="1444" y="1948"/>
                </a:lnTo>
                <a:lnTo>
                  <a:pt x="1448" y="1948"/>
                </a:lnTo>
                <a:lnTo>
                  <a:pt x="1449" y="1951"/>
                </a:lnTo>
                <a:lnTo>
                  <a:pt x="1451" y="1951"/>
                </a:lnTo>
                <a:lnTo>
                  <a:pt x="1449" y="1951"/>
                </a:lnTo>
                <a:lnTo>
                  <a:pt x="1448" y="1951"/>
                </a:lnTo>
                <a:lnTo>
                  <a:pt x="1448" y="1952"/>
                </a:lnTo>
                <a:lnTo>
                  <a:pt x="1447" y="1952"/>
                </a:lnTo>
                <a:lnTo>
                  <a:pt x="1447" y="1955"/>
                </a:lnTo>
                <a:lnTo>
                  <a:pt x="1445" y="1955"/>
                </a:lnTo>
                <a:lnTo>
                  <a:pt x="1447" y="1958"/>
                </a:lnTo>
                <a:lnTo>
                  <a:pt x="1447" y="1959"/>
                </a:lnTo>
                <a:lnTo>
                  <a:pt x="1448" y="1960"/>
                </a:lnTo>
                <a:lnTo>
                  <a:pt x="1449" y="1963"/>
                </a:lnTo>
                <a:lnTo>
                  <a:pt x="1451" y="1963"/>
                </a:lnTo>
                <a:lnTo>
                  <a:pt x="1452" y="1966"/>
                </a:lnTo>
                <a:lnTo>
                  <a:pt x="1452" y="1967"/>
                </a:lnTo>
                <a:lnTo>
                  <a:pt x="1453" y="1970"/>
                </a:lnTo>
                <a:lnTo>
                  <a:pt x="1455" y="1974"/>
                </a:lnTo>
                <a:lnTo>
                  <a:pt x="1457" y="1979"/>
                </a:lnTo>
                <a:lnTo>
                  <a:pt x="1460" y="1978"/>
                </a:lnTo>
                <a:lnTo>
                  <a:pt x="1461" y="1978"/>
                </a:lnTo>
                <a:lnTo>
                  <a:pt x="1463" y="1978"/>
                </a:lnTo>
                <a:lnTo>
                  <a:pt x="1463" y="1979"/>
                </a:lnTo>
                <a:lnTo>
                  <a:pt x="1463" y="1981"/>
                </a:lnTo>
                <a:lnTo>
                  <a:pt x="1463" y="1982"/>
                </a:lnTo>
                <a:lnTo>
                  <a:pt x="1461" y="1982"/>
                </a:lnTo>
                <a:lnTo>
                  <a:pt x="1457" y="1981"/>
                </a:lnTo>
                <a:lnTo>
                  <a:pt x="1456" y="1981"/>
                </a:lnTo>
                <a:lnTo>
                  <a:pt x="1457" y="1984"/>
                </a:lnTo>
                <a:lnTo>
                  <a:pt x="1457" y="1984"/>
                </a:lnTo>
                <a:lnTo>
                  <a:pt x="1459" y="1986"/>
                </a:lnTo>
                <a:lnTo>
                  <a:pt x="1460" y="1988"/>
                </a:lnTo>
                <a:lnTo>
                  <a:pt x="1460" y="1989"/>
                </a:lnTo>
                <a:lnTo>
                  <a:pt x="1461" y="1990"/>
                </a:lnTo>
                <a:lnTo>
                  <a:pt x="1461" y="1993"/>
                </a:lnTo>
                <a:lnTo>
                  <a:pt x="1463" y="1994"/>
                </a:lnTo>
                <a:lnTo>
                  <a:pt x="1463" y="1996"/>
                </a:lnTo>
                <a:lnTo>
                  <a:pt x="1464" y="1997"/>
                </a:lnTo>
                <a:lnTo>
                  <a:pt x="1466" y="2000"/>
                </a:lnTo>
                <a:lnTo>
                  <a:pt x="1466" y="2001"/>
                </a:lnTo>
                <a:lnTo>
                  <a:pt x="1467" y="2003"/>
                </a:lnTo>
                <a:lnTo>
                  <a:pt x="1467" y="2004"/>
                </a:lnTo>
                <a:lnTo>
                  <a:pt x="1468" y="2005"/>
                </a:lnTo>
                <a:lnTo>
                  <a:pt x="1468" y="2007"/>
                </a:lnTo>
                <a:lnTo>
                  <a:pt x="1470" y="2009"/>
                </a:lnTo>
                <a:lnTo>
                  <a:pt x="1470" y="2011"/>
                </a:lnTo>
                <a:lnTo>
                  <a:pt x="1471" y="2011"/>
                </a:lnTo>
                <a:lnTo>
                  <a:pt x="1471" y="2012"/>
                </a:lnTo>
                <a:lnTo>
                  <a:pt x="1468" y="2012"/>
                </a:lnTo>
                <a:lnTo>
                  <a:pt x="1464" y="2013"/>
                </a:lnTo>
                <a:lnTo>
                  <a:pt x="1461" y="2013"/>
                </a:lnTo>
                <a:lnTo>
                  <a:pt x="1460" y="2013"/>
                </a:lnTo>
                <a:lnTo>
                  <a:pt x="1456" y="2015"/>
                </a:lnTo>
                <a:lnTo>
                  <a:pt x="1455" y="2015"/>
                </a:lnTo>
                <a:lnTo>
                  <a:pt x="1455" y="2016"/>
                </a:lnTo>
                <a:lnTo>
                  <a:pt x="1455" y="2018"/>
                </a:lnTo>
                <a:lnTo>
                  <a:pt x="1459" y="2037"/>
                </a:lnTo>
                <a:lnTo>
                  <a:pt x="1460" y="2037"/>
                </a:lnTo>
                <a:lnTo>
                  <a:pt x="1464" y="2035"/>
                </a:lnTo>
                <a:lnTo>
                  <a:pt x="1466" y="2035"/>
                </a:lnTo>
                <a:lnTo>
                  <a:pt x="1466" y="2039"/>
                </a:lnTo>
                <a:lnTo>
                  <a:pt x="1466" y="2041"/>
                </a:lnTo>
                <a:lnTo>
                  <a:pt x="1467" y="2043"/>
                </a:lnTo>
                <a:lnTo>
                  <a:pt x="1467" y="2045"/>
                </a:lnTo>
                <a:lnTo>
                  <a:pt x="1467" y="2047"/>
                </a:lnTo>
                <a:lnTo>
                  <a:pt x="1471" y="2046"/>
                </a:lnTo>
                <a:lnTo>
                  <a:pt x="1472" y="2045"/>
                </a:lnTo>
                <a:lnTo>
                  <a:pt x="1472" y="2046"/>
                </a:lnTo>
                <a:lnTo>
                  <a:pt x="1474" y="2046"/>
                </a:lnTo>
                <a:lnTo>
                  <a:pt x="1472" y="2047"/>
                </a:lnTo>
                <a:lnTo>
                  <a:pt x="1472" y="2049"/>
                </a:lnTo>
                <a:lnTo>
                  <a:pt x="1471" y="2050"/>
                </a:lnTo>
                <a:lnTo>
                  <a:pt x="1475" y="2049"/>
                </a:lnTo>
                <a:lnTo>
                  <a:pt x="1476" y="2049"/>
                </a:lnTo>
                <a:lnTo>
                  <a:pt x="1479" y="2049"/>
                </a:lnTo>
                <a:lnTo>
                  <a:pt x="1481" y="2049"/>
                </a:lnTo>
                <a:lnTo>
                  <a:pt x="1483" y="2049"/>
                </a:lnTo>
                <a:lnTo>
                  <a:pt x="1485" y="2049"/>
                </a:lnTo>
                <a:lnTo>
                  <a:pt x="1485" y="2046"/>
                </a:lnTo>
                <a:lnTo>
                  <a:pt x="1485" y="2045"/>
                </a:lnTo>
                <a:lnTo>
                  <a:pt x="1485" y="2045"/>
                </a:lnTo>
                <a:lnTo>
                  <a:pt x="1487" y="2045"/>
                </a:lnTo>
                <a:lnTo>
                  <a:pt x="1487" y="2043"/>
                </a:lnTo>
                <a:lnTo>
                  <a:pt x="1489" y="2043"/>
                </a:lnTo>
                <a:lnTo>
                  <a:pt x="1489" y="2045"/>
                </a:lnTo>
                <a:lnTo>
                  <a:pt x="1493" y="2045"/>
                </a:lnTo>
                <a:lnTo>
                  <a:pt x="1494" y="2046"/>
                </a:lnTo>
                <a:lnTo>
                  <a:pt x="1494" y="2043"/>
                </a:lnTo>
                <a:lnTo>
                  <a:pt x="1494" y="2041"/>
                </a:lnTo>
                <a:lnTo>
                  <a:pt x="1494" y="2039"/>
                </a:lnTo>
                <a:lnTo>
                  <a:pt x="1494" y="2038"/>
                </a:lnTo>
                <a:lnTo>
                  <a:pt x="1494" y="2037"/>
                </a:lnTo>
                <a:lnTo>
                  <a:pt x="1494" y="2035"/>
                </a:lnTo>
                <a:lnTo>
                  <a:pt x="1494" y="2034"/>
                </a:lnTo>
                <a:lnTo>
                  <a:pt x="1494" y="2031"/>
                </a:lnTo>
                <a:lnTo>
                  <a:pt x="1494" y="2030"/>
                </a:lnTo>
                <a:lnTo>
                  <a:pt x="1494" y="2028"/>
                </a:lnTo>
                <a:lnTo>
                  <a:pt x="1494" y="2024"/>
                </a:lnTo>
                <a:lnTo>
                  <a:pt x="1493" y="2024"/>
                </a:lnTo>
                <a:lnTo>
                  <a:pt x="1491" y="2024"/>
                </a:lnTo>
                <a:lnTo>
                  <a:pt x="1491" y="2026"/>
                </a:lnTo>
                <a:lnTo>
                  <a:pt x="1490" y="2026"/>
                </a:lnTo>
                <a:lnTo>
                  <a:pt x="1490" y="2027"/>
                </a:lnTo>
                <a:lnTo>
                  <a:pt x="1490" y="2028"/>
                </a:lnTo>
                <a:lnTo>
                  <a:pt x="1490" y="2030"/>
                </a:lnTo>
                <a:lnTo>
                  <a:pt x="1490" y="2031"/>
                </a:lnTo>
                <a:lnTo>
                  <a:pt x="1490" y="2032"/>
                </a:lnTo>
                <a:lnTo>
                  <a:pt x="1489" y="2032"/>
                </a:lnTo>
                <a:lnTo>
                  <a:pt x="1486" y="2032"/>
                </a:lnTo>
                <a:lnTo>
                  <a:pt x="1485" y="2032"/>
                </a:lnTo>
                <a:lnTo>
                  <a:pt x="1483" y="2034"/>
                </a:lnTo>
                <a:lnTo>
                  <a:pt x="1483" y="2032"/>
                </a:lnTo>
                <a:lnTo>
                  <a:pt x="1483" y="2031"/>
                </a:lnTo>
                <a:lnTo>
                  <a:pt x="1483" y="2030"/>
                </a:lnTo>
                <a:lnTo>
                  <a:pt x="1479" y="2030"/>
                </a:lnTo>
                <a:lnTo>
                  <a:pt x="1478" y="2030"/>
                </a:lnTo>
                <a:lnTo>
                  <a:pt x="1478" y="2028"/>
                </a:lnTo>
                <a:lnTo>
                  <a:pt x="1479" y="2027"/>
                </a:lnTo>
                <a:lnTo>
                  <a:pt x="1482" y="2027"/>
                </a:lnTo>
                <a:lnTo>
                  <a:pt x="1482" y="2026"/>
                </a:lnTo>
                <a:lnTo>
                  <a:pt x="1482" y="2023"/>
                </a:lnTo>
                <a:lnTo>
                  <a:pt x="1482" y="2022"/>
                </a:lnTo>
                <a:lnTo>
                  <a:pt x="1479" y="2022"/>
                </a:lnTo>
                <a:lnTo>
                  <a:pt x="1479" y="2023"/>
                </a:lnTo>
                <a:lnTo>
                  <a:pt x="1479" y="2024"/>
                </a:lnTo>
                <a:lnTo>
                  <a:pt x="1479" y="2026"/>
                </a:lnTo>
                <a:lnTo>
                  <a:pt x="1478" y="2026"/>
                </a:lnTo>
                <a:lnTo>
                  <a:pt x="1474" y="2026"/>
                </a:lnTo>
                <a:lnTo>
                  <a:pt x="1474" y="2024"/>
                </a:lnTo>
                <a:lnTo>
                  <a:pt x="1474" y="2022"/>
                </a:lnTo>
                <a:lnTo>
                  <a:pt x="1476" y="2022"/>
                </a:lnTo>
                <a:lnTo>
                  <a:pt x="1476" y="2020"/>
                </a:lnTo>
                <a:lnTo>
                  <a:pt x="1478" y="2020"/>
                </a:lnTo>
                <a:lnTo>
                  <a:pt x="1482" y="2020"/>
                </a:lnTo>
                <a:lnTo>
                  <a:pt x="1482" y="2018"/>
                </a:lnTo>
                <a:lnTo>
                  <a:pt x="1481" y="2016"/>
                </a:lnTo>
                <a:lnTo>
                  <a:pt x="1482" y="2016"/>
                </a:lnTo>
                <a:lnTo>
                  <a:pt x="1485" y="2016"/>
                </a:lnTo>
                <a:lnTo>
                  <a:pt x="1485" y="2016"/>
                </a:lnTo>
                <a:lnTo>
                  <a:pt x="1485" y="2013"/>
                </a:lnTo>
                <a:lnTo>
                  <a:pt x="1486" y="2012"/>
                </a:lnTo>
                <a:lnTo>
                  <a:pt x="1486" y="2013"/>
                </a:lnTo>
                <a:lnTo>
                  <a:pt x="1486" y="2016"/>
                </a:lnTo>
                <a:lnTo>
                  <a:pt x="1490" y="2016"/>
                </a:lnTo>
                <a:lnTo>
                  <a:pt x="1491" y="2016"/>
                </a:lnTo>
                <a:lnTo>
                  <a:pt x="1493" y="2016"/>
                </a:lnTo>
                <a:lnTo>
                  <a:pt x="1490" y="2012"/>
                </a:lnTo>
                <a:lnTo>
                  <a:pt x="1490" y="2011"/>
                </a:lnTo>
                <a:lnTo>
                  <a:pt x="1491" y="2011"/>
                </a:lnTo>
                <a:lnTo>
                  <a:pt x="1493" y="2011"/>
                </a:lnTo>
                <a:lnTo>
                  <a:pt x="1493" y="2009"/>
                </a:lnTo>
                <a:lnTo>
                  <a:pt x="1493" y="2008"/>
                </a:lnTo>
                <a:lnTo>
                  <a:pt x="1494" y="2008"/>
                </a:lnTo>
                <a:lnTo>
                  <a:pt x="1497" y="2007"/>
                </a:lnTo>
                <a:lnTo>
                  <a:pt x="1497" y="2005"/>
                </a:lnTo>
                <a:lnTo>
                  <a:pt x="1498" y="2005"/>
                </a:lnTo>
                <a:lnTo>
                  <a:pt x="1498" y="2008"/>
                </a:lnTo>
                <a:lnTo>
                  <a:pt x="1498" y="2011"/>
                </a:lnTo>
                <a:lnTo>
                  <a:pt x="1498" y="2016"/>
                </a:lnTo>
                <a:lnTo>
                  <a:pt x="1501" y="2016"/>
                </a:lnTo>
                <a:lnTo>
                  <a:pt x="1501" y="2018"/>
                </a:lnTo>
                <a:lnTo>
                  <a:pt x="1498" y="2019"/>
                </a:lnTo>
                <a:lnTo>
                  <a:pt x="1497" y="2019"/>
                </a:lnTo>
                <a:lnTo>
                  <a:pt x="1497" y="2022"/>
                </a:lnTo>
                <a:lnTo>
                  <a:pt x="1498" y="2024"/>
                </a:lnTo>
                <a:lnTo>
                  <a:pt x="1498" y="2026"/>
                </a:lnTo>
                <a:lnTo>
                  <a:pt x="1498" y="2027"/>
                </a:lnTo>
                <a:lnTo>
                  <a:pt x="1498" y="2028"/>
                </a:lnTo>
                <a:lnTo>
                  <a:pt x="1500" y="2031"/>
                </a:lnTo>
                <a:lnTo>
                  <a:pt x="1500" y="2032"/>
                </a:lnTo>
                <a:lnTo>
                  <a:pt x="1500" y="2034"/>
                </a:lnTo>
                <a:lnTo>
                  <a:pt x="1505" y="2032"/>
                </a:lnTo>
                <a:lnTo>
                  <a:pt x="1505" y="2034"/>
                </a:lnTo>
                <a:lnTo>
                  <a:pt x="1509" y="2034"/>
                </a:lnTo>
                <a:lnTo>
                  <a:pt x="1509" y="2035"/>
                </a:lnTo>
                <a:lnTo>
                  <a:pt x="1510" y="2035"/>
                </a:lnTo>
                <a:lnTo>
                  <a:pt x="1512" y="2038"/>
                </a:lnTo>
                <a:lnTo>
                  <a:pt x="1510" y="2038"/>
                </a:lnTo>
                <a:lnTo>
                  <a:pt x="1505" y="2039"/>
                </a:lnTo>
                <a:lnTo>
                  <a:pt x="1501" y="2039"/>
                </a:lnTo>
                <a:lnTo>
                  <a:pt x="1501" y="2042"/>
                </a:lnTo>
                <a:lnTo>
                  <a:pt x="1501" y="2043"/>
                </a:lnTo>
                <a:lnTo>
                  <a:pt x="1502" y="2045"/>
                </a:lnTo>
                <a:lnTo>
                  <a:pt x="1502" y="2047"/>
                </a:lnTo>
                <a:lnTo>
                  <a:pt x="1506" y="2046"/>
                </a:lnTo>
                <a:lnTo>
                  <a:pt x="1508" y="2049"/>
                </a:lnTo>
                <a:lnTo>
                  <a:pt x="1508" y="2049"/>
                </a:lnTo>
                <a:lnTo>
                  <a:pt x="1504" y="2050"/>
                </a:lnTo>
                <a:lnTo>
                  <a:pt x="1504" y="2053"/>
                </a:lnTo>
                <a:lnTo>
                  <a:pt x="1502" y="2053"/>
                </a:lnTo>
                <a:lnTo>
                  <a:pt x="1504" y="2056"/>
                </a:lnTo>
                <a:lnTo>
                  <a:pt x="1504" y="2060"/>
                </a:lnTo>
                <a:lnTo>
                  <a:pt x="1505" y="2064"/>
                </a:lnTo>
                <a:lnTo>
                  <a:pt x="1506" y="2068"/>
                </a:lnTo>
                <a:lnTo>
                  <a:pt x="1506" y="2069"/>
                </a:lnTo>
                <a:lnTo>
                  <a:pt x="1512" y="2068"/>
                </a:lnTo>
                <a:lnTo>
                  <a:pt x="1512" y="2071"/>
                </a:lnTo>
                <a:lnTo>
                  <a:pt x="1512" y="2073"/>
                </a:lnTo>
                <a:lnTo>
                  <a:pt x="1513" y="2075"/>
                </a:lnTo>
                <a:lnTo>
                  <a:pt x="1513" y="2077"/>
                </a:lnTo>
                <a:lnTo>
                  <a:pt x="1513" y="2080"/>
                </a:lnTo>
                <a:lnTo>
                  <a:pt x="1509" y="2080"/>
                </a:lnTo>
                <a:lnTo>
                  <a:pt x="1508" y="2081"/>
                </a:lnTo>
                <a:lnTo>
                  <a:pt x="1509" y="2084"/>
                </a:lnTo>
                <a:lnTo>
                  <a:pt x="1510" y="2088"/>
                </a:lnTo>
                <a:lnTo>
                  <a:pt x="1510" y="2094"/>
                </a:lnTo>
                <a:lnTo>
                  <a:pt x="1512" y="2095"/>
                </a:lnTo>
                <a:lnTo>
                  <a:pt x="1512" y="2099"/>
                </a:lnTo>
                <a:lnTo>
                  <a:pt x="1512" y="2101"/>
                </a:lnTo>
                <a:lnTo>
                  <a:pt x="1513" y="2099"/>
                </a:lnTo>
                <a:lnTo>
                  <a:pt x="1513" y="2102"/>
                </a:lnTo>
                <a:lnTo>
                  <a:pt x="1514" y="2103"/>
                </a:lnTo>
                <a:lnTo>
                  <a:pt x="1514" y="2106"/>
                </a:lnTo>
                <a:lnTo>
                  <a:pt x="1514" y="2109"/>
                </a:lnTo>
                <a:lnTo>
                  <a:pt x="1519" y="2107"/>
                </a:lnTo>
                <a:lnTo>
                  <a:pt x="1519" y="2110"/>
                </a:lnTo>
                <a:lnTo>
                  <a:pt x="1517" y="2110"/>
                </a:lnTo>
                <a:lnTo>
                  <a:pt x="1516" y="2110"/>
                </a:lnTo>
                <a:lnTo>
                  <a:pt x="1516" y="2111"/>
                </a:lnTo>
                <a:lnTo>
                  <a:pt x="1516" y="2113"/>
                </a:lnTo>
                <a:lnTo>
                  <a:pt x="1516" y="2115"/>
                </a:lnTo>
                <a:lnTo>
                  <a:pt x="1517" y="2117"/>
                </a:lnTo>
                <a:lnTo>
                  <a:pt x="1517" y="2120"/>
                </a:lnTo>
                <a:lnTo>
                  <a:pt x="1517" y="2122"/>
                </a:lnTo>
                <a:lnTo>
                  <a:pt x="1517" y="2124"/>
                </a:lnTo>
                <a:lnTo>
                  <a:pt x="1517" y="2126"/>
                </a:lnTo>
                <a:lnTo>
                  <a:pt x="1517" y="2129"/>
                </a:lnTo>
                <a:lnTo>
                  <a:pt x="1519" y="2132"/>
                </a:lnTo>
                <a:lnTo>
                  <a:pt x="1519" y="2135"/>
                </a:lnTo>
                <a:lnTo>
                  <a:pt x="1523" y="2132"/>
                </a:lnTo>
                <a:lnTo>
                  <a:pt x="1527" y="2128"/>
                </a:lnTo>
                <a:lnTo>
                  <a:pt x="1528" y="2128"/>
                </a:lnTo>
                <a:lnTo>
                  <a:pt x="1528" y="2126"/>
                </a:lnTo>
                <a:lnTo>
                  <a:pt x="1529" y="2125"/>
                </a:lnTo>
                <a:lnTo>
                  <a:pt x="1531" y="2125"/>
                </a:lnTo>
                <a:lnTo>
                  <a:pt x="1532" y="2124"/>
                </a:lnTo>
                <a:lnTo>
                  <a:pt x="1534" y="2124"/>
                </a:lnTo>
                <a:lnTo>
                  <a:pt x="1534" y="2122"/>
                </a:lnTo>
                <a:lnTo>
                  <a:pt x="1535" y="2121"/>
                </a:lnTo>
                <a:lnTo>
                  <a:pt x="1538" y="2120"/>
                </a:lnTo>
                <a:lnTo>
                  <a:pt x="1538" y="2118"/>
                </a:lnTo>
                <a:lnTo>
                  <a:pt x="1538" y="2117"/>
                </a:lnTo>
                <a:lnTo>
                  <a:pt x="1539" y="2117"/>
                </a:lnTo>
                <a:lnTo>
                  <a:pt x="1539" y="2118"/>
                </a:lnTo>
                <a:lnTo>
                  <a:pt x="1540" y="2117"/>
                </a:lnTo>
                <a:lnTo>
                  <a:pt x="1542" y="2117"/>
                </a:lnTo>
                <a:lnTo>
                  <a:pt x="1543" y="2115"/>
                </a:lnTo>
                <a:lnTo>
                  <a:pt x="1544" y="2114"/>
                </a:lnTo>
                <a:lnTo>
                  <a:pt x="1546" y="2114"/>
                </a:lnTo>
                <a:lnTo>
                  <a:pt x="1547" y="2114"/>
                </a:lnTo>
                <a:lnTo>
                  <a:pt x="1547" y="2113"/>
                </a:lnTo>
                <a:lnTo>
                  <a:pt x="1548" y="2113"/>
                </a:lnTo>
                <a:lnTo>
                  <a:pt x="1550" y="2111"/>
                </a:lnTo>
                <a:lnTo>
                  <a:pt x="1550" y="2110"/>
                </a:lnTo>
                <a:lnTo>
                  <a:pt x="1551" y="2110"/>
                </a:lnTo>
                <a:lnTo>
                  <a:pt x="1551" y="2109"/>
                </a:lnTo>
                <a:lnTo>
                  <a:pt x="1551" y="2106"/>
                </a:lnTo>
                <a:lnTo>
                  <a:pt x="1551" y="2103"/>
                </a:lnTo>
                <a:lnTo>
                  <a:pt x="1555" y="2103"/>
                </a:lnTo>
                <a:lnTo>
                  <a:pt x="1555" y="2101"/>
                </a:lnTo>
                <a:lnTo>
                  <a:pt x="1555" y="2098"/>
                </a:lnTo>
                <a:lnTo>
                  <a:pt x="1554" y="2096"/>
                </a:lnTo>
                <a:lnTo>
                  <a:pt x="1554" y="2095"/>
                </a:lnTo>
                <a:lnTo>
                  <a:pt x="1554" y="2092"/>
                </a:lnTo>
                <a:lnTo>
                  <a:pt x="1554" y="2090"/>
                </a:lnTo>
                <a:lnTo>
                  <a:pt x="1553" y="2090"/>
                </a:lnTo>
                <a:lnTo>
                  <a:pt x="1550" y="2091"/>
                </a:lnTo>
                <a:lnTo>
                  <a:pt x="1550" y="2088"/>
                </a:lnTo>
                <a:lnTo>
                  <a:pt x="1553" y="2088"/>
                </a:lnTo>
                <a:lnTo>
                  <a:pt x="1554" y="2087"/>
                </a:lnTo>
                <a:lnTo>
                  <a:pt x="1559" y="2087"/>
                </a:lnTo>
                <a:lnTo>
                  <a:pt x="1559" y="2088"/>
                </a:lnTo>
                <a:lnTo>
                  <a:pt x="1561" y="2091"/>
                </a:lnTo>
                <a:lnTo>
                  <a:pt x="1561" y="2094"/>
                </a:lnTo>
                <a:lnTo>
                  <a:pt x="1555" y="2094"/>
                </a:lnTo>
                <a:lnTo>
                  <a:pt x="1555" y="2095"/>
                </a:lnTo>
                <a:lnTo>
                  <a:pt x="1557" y="2098"/>
                </a:lnTo>
                <a:lnTo>
                  <a:pt x="1557" y="2101"/>
                </a:lnTo>
                <a:lnTo>
                  <a:pt x="1562" y="2099"/>
                </a:lnTo>
                <a:lnTo>
                  <a:pt x="1562" y="2101"/>
                </a:lnTo>
                <a:lnTo>
                  <a:pt x="1563" y="2099"/>
                </a:lnTo>
                <a:lnTo>
                  <a:pt x="1566" y="2098"/>
                </a:lnTo>
                <a:lnTo>
                  <a:pt x="1568" y="2096"/>
                </a:lnTo>
                <a:lnTo>
                  <a:pt x="1572" y="2094"/>
                </a:lnTo>
                <a:lnTo>
                  <a:pt x="1572" y="2092"/>
                </a:lnTo>
                <a:lnTo>
                  <a:pt x="1572" y="2091"/>
                </a:lnTo>
                <a:lnTo>
                  <a:pt x="1572" y="2090"/>
                </a:lnTo>
                <a:lnTo>
                  <a:pt x="1572" y="2088"/>
                </a:lnTo>
                <a:lnTo>
                  <a:pt x="1566" y="2088"/>
                </a:lnTo>
                <a:lnTo>
                  <a:pt x="1566" y="2087"/>
                </a:lnTo>
                <a:lnTo>
                  <a:pt x="1566" y="2086"/>
                </a:lnTo>
                <a:lnTo>
                  <a:pt x="1565" y="2086"/>
                </a:lnTo>
                <a:lnTo>
                  <a:pt x="1565" y="2084"/>
                </a:lnTo>
                <a:lnTo>
                  <a:pt x="1570" y="2083"/>
                </a:lnTo>
                <a:lnTo>
                  <a:pt x="1570" y="2081"/>
                </a:lnTo>
                <a:lnTo>
                  <a:pt x="1570" y="2081"/>
                </a:lnTo>
                <a:lnTo>
                  <a:pt x="1570" y="2080"/>
                </a:lnTo>
                <a:lnTo>
                  <a:pt x="1570" y="2079"/>
                </a:lnTo>
                <a:lnTo>
                  <a:pt x="1572" y="2079"/>
                </a:lnTo>
                <a:lnTo>
                  <a:pt x="1572" y="2077"/>
                </a:lnTo>
                <a:lnTo>
                  <a:pt x="1569" y="2077"/>
                </a:lnTo>
                <a:lnTo>
                  <a:pt x="1568" y="2073"/>
                </a:lnTo>
                <a:lnTo>
                  <a:pt x="1565" y="2073"/>
                </a:lnTo>
                <a:lnTo>
                  <a:pt x="1565" y="2072"/>
                </a:lnTo>
                <a:lnTo>
                  <a:pt x="1563" y="2069"/>
                </a:lnTo>
                <a:lnTo>
                  <a:pt x="1565" y="2069"/>
                </a:lnTo>
                <a:lnTo>
                  <a:pt x="1566" y="2069"/>
                </a:lnTo>
                <a:lnTo>
                  <a:pt x="1566" y="2068"/>
                </a:lnTo>
                <a:lnTo>
                  <a:pt x="1569" y="2068"/>
                </a:lnTo>
                <a:lnTo>
                  <a:pt x="1570" y="2067"/>
                </a:lnTo>
                <a:lnTo>
                  <a:pt x="1570" y="2065"/>
                </a:lnTo>
                <a:lnTo>
                  <a:pt x="1570" y="2064"/>
                </a:lnTo>
                <a:lnTo>
                  <a:pt x="1572" y="2061"/>
                </a:lnTo>
                <a:lnTo>
                  <a:pt x="1572" y="2058"/>
                </a:lnTo>
                <a:lnTo>
                  <a:pt x="1572" y="2056"/>
                </a:lnTo>
                <a:lnTo>
                  <a:pt x="1573" y="2054"/>
                </a:lnTo>
                <a:lnTo>
                  <a:pt x="1573" y="2052"/>
                </a:lnTo>
                <a:lnTo>
                  <a:pt x="1573" y="2049"/>
                </a:lnTo>
                <a:lnTo>
                  <a:pt x="1570" y="2047"/>
                </a:lnTo>
                <a:lnTo>
                  <a:pt x="1569" y="2046"/>
                </a:lnTo>
                <a:lnTo>
                  <a:pt x="1568" y="2046"/>
                </a:lnTo>
                <a:lnTo>
                  <a:pt x="1566" y="2045"/>
                </a:lnTo>
                <a:lnTo>
                  <a:pt x="1565" y="2045"/>
                </a:lnTo>
                <a:lnTo>
                  <a:pt x="1563" y="2043"/>
                </a:lnTo>
                <a:lnTo>
                  <a:pt x="1562" y="2046"/>
                </a:lnTo>
                <a:lnTo>
                  <a:pt x="1562" y="2047"/>
                </a:lnTo>
                <a:lnTo>
                  <a:pt x="1561" y="2047"/>
                </a:lnTo>
                <a:lnTo>
                  <a:pt x="1559" y="2049"/>
                </a:lnTo>
                <a:lnTo>
                  <a:pt x="1559" y="2049"/>
                </a:lnTo>
                <a:lnTo>
                  <a:pt x="1558" y="2052"/>
                </a:lnTo>
                <a:lnTo>
                  <a:pt x="1557" y="2053"/>
                </a:lnTo>
                <a:lnTo>
                  <a:pt x="1555" y="2054"/>
                </a:lnTo>
                <a:lnTo>
                  <a:pt x="1558" y="2056"/>
                </a:lnTo>
                <a:lnTo>
                  <a:pt x="1558" y="2058"/>
                </a:lnTo>
                <a:lnTo>
                  <a:pt x="1561" y="2060"/>
                </a:lnTo>
                <a:lnTo>
                  <a:pt x="1563" y="2062"/>
                </a:lnTo>
                <a:lnTo>
                  <a:pt x="1562" y="2062"/>
                </a:lnTo>
                <a:lnTo>
                  <a:pt x="1559" y="2064"/>
                </a:lnTo>
                <a:lnTo>
                  <a:pt x="1559" y="2061"/>
                </a:lnTo>
                <a:lnTo>
                  <a:pt x="1558" y="2061"/>
                </a:lnTo>
                <a:lnTo>
                  <a:pt x="1557" y="2061"/>
                </a:lnTo>
                <a:lnTo>
                  <a:pt x="1557" y="2062"/>
                </a:lnTo>
                <a:lnTo>
                  <a:pt x="1555" y="2065"/>
                </a:lnTo>
                <a:lnTo>
                  <a:pt x="1554" y="2065"/>
                </a:lnTo>
                <a:lnTo>
                  <a:pt x="1554" y="2064"/>
                </a:lnTo>
                <a:lnTo>
                  <a:pt x="1551" y="2062"/>
                </a:lnTo>
                <a:lnTo>
                  <a:pt x="1551" y="2064"/>
                </a:lnTo>
                <a:lnTo>
                  <a:pt x="1554" y="2065"/>
                </a:lnTo>
                <a:lnTo>
                  <a:pt x="1554" y="2067"/>
                </a:lnTo>
                <a:lnTo>
                  <a:pt x="1554" y="2068"/>
                </a:lnTo>
                <a:lnTo>
                  <a:pt x="1553" y="2068"/>
                </a:lnTo>
                <a:lnTo>
                  <a:pt x="1553" y="2067"/>
                </a:lnTo>
                <a:lnTo>
                  <a:pt x="1550" y="2067"/>
                </a:lnTo>
                <a:lnTo>
                  <a:pt x="1550" y="2067"/>
                </a:lnTo>
                <a:lnTo>
                  <a:pt x="1550" y="2068"/>
                </a:lnTo>
                <a:lnTo>
                  <a:pt x="1548" y="2068"/>
                </a:lnTo>
                <a:lnTo>
                  <a:pt x="1547" y="2067"/>
                </a:lnTo>
                <a:lnTo>
                  <a:pt x="1546" y="2069"/>
                </a:lnTo>
                <a:lnTo>
                  <a:pt x="1548" y="2071"/>
                </a:lnTo>
                <a:lnTo>
                  <a:pt x="1550" y="2071"/>
                </a:lnTo>
                <a:lnTo>
                  <a:pt x="1550" y="2071"/>
                </a:lnTo>
                <a:lnTo>
                  <a:pt x="1551" y="2071"/>
                </a:lnTo>
                <a:lnTo>
                  <a:pt x="1553" y="2069"/>
                </a:lnTo>
                <a:lnTo>
                  <a:pt x="1554" y="2069"/>
                </a:lnTo>
                <a:lnTo>
                  <a:pt x="1554" y="2068"/>
                </a:lnTo>
                <a:lnTo>
                  <a:pt x="1555" y="2068"/>
                </a:lnTo>
                <a:lnTo>
                  <a:pt x="1557" y="2068"/>
                </a:lnTo>
                <a:lnTo>
                  <a:pt x="1559" y="2067"/>
                </a:lnTo>
                <a:lnTo>
                  <a:pt x="1559" y="2068"/>
                </a:lnTo>
                <a:lnTo>
                  <a:pt x="1561" y="2071"/>
                </a:lnTo>
                <a:lnTo>
                  <a:pt x="1558" y="2072"/>
                </a:lnTo>
                <a:lnTo>
                  <a:pt x="1558" y="2069"/>
                </a:lnTo>
                <a:lnTo>
                  <a:pt x="1555" y="2069"/>
                </a:lnTo>
                <a:lnTo>
                  <a:pt x="1557" y="2073"/>
                </a:lnTo>
                <a:lnTo>
                  <a:pt x="1555" y="2073"/>
                </a:lnTo>
                <a:lnTo>
                  <a:pt x="1554" y="2073"/>
                </a:lnTo>
                <a:lnTo>
                  <a:pt x="1554" y="2071"/>
                </a:lnTo>
                <a:lnTo>
                  <a:pt x="1551" y="2072"/>
                </a:lnTo>
                <a:lnTo>
                  <a:pt x="1553" y="2075"/>
                </a:lnTo>
                <a:lnTo>
                  <a:pt x="1551" y="2075"/>
                </a:lnTo>
                <a:lnTo>
                  <a:pt x="1550" y="2076"/>
                </a:lnTo>
                <a:lnTo>
                  <a:pt x="1551" y="2079"/>
                </a:lnTo>
                <a:lnTo>
                  <a:pt x="1551" y="2080"/>
                </a:lnTo>
                <a:lnTo>
                  <a:pt x="1550" y="2080"/>
                </a:lnTo>
                <a:lnTo>
                  <a:pt x="1550" y="2079"/>
                </a:lnTo>
                <a:lnTo>
                  <a:pt x="1550" y="2076"/>
                </a:lnTo>
                <a:lnTo>
                  <a:pt x="1547" y="2077"/>
                </a:lnTo>
                <a:lnTo>
                  <a:pt x="1548" y="2072"/>
                </a:lnTo>
                <a:lnTo>
                  <a:pt x="1547" y="2072"/>
                </a:lnTo>
                <a:lnTo>
                  <a:pt x="1547" y="2071"/>
                </a:lnTo>
                <a:lnTo>
                  <a:pt x="1546" y="2071"/>
                </a:lnTo>
                <a:lnTo>
                  <a:pt x="1544" y="2071"/>
                </a:lnTo>
                <a:lnTo>
                  <a:pt x="1543" y="2071"/>
                </a:lnTo>
                <a:lnTo>
                  <a:pt x="1543" y="2069"/>
                </a:lnTo>
                <a:lnTo>
                  <a:pt x="1543" y="2068"/>
                </a:lnTo>
                <a:lnTo>
                  <a:pt x="1544" y="2067"/>
                </a:lnTo>
                <a:lnTo>
                  <a:pt x="1540" y="2065"/>
                </a:lnTo>
                <a:lnTo>
                  <a:pt x="1539" y="2065"/>
                </a:lnTo>
                <a:lnTo>
                  <a:pt x="1524" y="2061"/>
                </a:lnTo>
                <a:lnTo>
                  <a:pt x="1524" y="2060"/>
                </a:lnTo>
                <a:lnTo>
                  <a:pt x="1523" y="2060"/>
                </a:lnTo>
                <a:lnTo>
                  <a:pt x="1523" y="2058"/>
                </a:lnTo>
                <a:lnTo>
                  <a:pt x="1523" y="2057"/>
                </a:lnTo>
                <a:lnTo>
                  <a:pt x="1524" y="2056"/>
                </a:lnTo>
                <a:lnTo>
                  <a:pt x="1524" y="2054"/>
                </a:lnTo>
                <a:lnTo>
                  <a:pt x="1524" y="2053"/>
                </a:lnTo>
                <a:lnTo>
                  <a:pt x="1524" y="2052"/>
                </a:lnTo>
                <a:lnTo>
                  <a:pt x="1524" y="2050"/>
                </a:lnTo>
                <a:lnTo>
                  <a:pt x="1524" y="2049"/>
                </a:lnTo>
                <a:lnTo>
                  <a:pt x="1524" y="2049"/>
                </a:lnTo>
                <a:lnTo>
                  <a:pt x="1524" y="2047"/>
                </a:lnTo>
                <a:lnTo>
                  <a:pt x="1525" y="2046"/>
                </a:lnTo>
                <a:lnTo>
                  <a:pt x="1525" y="2045"/>
                </a:lnTo>
                <a:lnTo>
                  <a:pt x="1525" y="2043"/>
                </a:lnTo>
                <a:lnTo>
                  <a:pt x="1525" y="2042"/>
                </a:lnTo>
                <a:lnTo>
                  <a:pt x="1525" y="2039"/>
                </a:lnTo>
                <a:lnTo>
                  <a:pt x="1525" y="2038"/>
                </a:lnTo>
                <a:lnTo>
                  <a:pt x="1527" y="2037"/>
                </a:lnTo>
                <a:lnTo>
                  <a:pt x="1527" y="2034"/>
                </a:lnTo>
                <a:lnTo>
                  <a:pt x="1527" y="2032"/>
                </a:lnTo>
                <a:lnTo>
                  <a:pt x="1527" y="2031"/>
                </a:lnTo>
                <a:lnTo>
                  <a:pt x="1527" y="2030"/>
                </a:lnTo>
                <a:lnTo>
                  <a:pt x="1528" y="2028"/>
                </a:lnTo>
                <a:lnTo>
                  <a:pt x="1528" y="2027"/>
                </a:lnTo>
                <a:lnTo>
                  <a:pt x="1528" y="2026"/>
                </a:lnTo>
                <a:lnTo>
                  <a:pt x="1531" y="2027"/>
                </a:lnTo>
                <a:lnTo>
                  <a:pt x="1532" y="2027"/>
                </a:lnTo>
                <a:lnTo>
                  <a:pt x="1534" y="2024"/>
                </a:lnTo>
                <a:lnTo>
                  <a:pt x="1535" y="2024"/>
                </a:lnTo>
                <a:lnTo>
                  <a:pt x="1535" y="2026"/>
                </a:lnTo>
                <a:lnTo>
                  <a:pt x="1534" y="2028"/>
                </a:lnTo>
                <a:lnTo>
                  <a:pt x="1535" y="2028"/>
                </a:lnTo>
                <a:lnTo>
                  <a:pt x="1536" y="2030"/>
                </a:lnTo>
                <a:lnTo>
                  <a:pt x="1538" y="2027"/>
                </a:lnTo>
                <a:lnTo>
                  <a:pt x="1538" y="2026"/>
                </a:lnTo>
                <a:lnTo>
                  <a:pt x="1540" y="2027"/>
                </a:lnTo>
                <a:lnTo>
                  <a:pt x="1539" y="2027"/>
                </a:lnTo>
                <a:lnTo>
                  <a:pt x="1538" y="2030"/>
                </a:lnTo>
                <a:lnTo>
                  <a:pt x="1539" y="2031"/>
                </a:lnTo>
                <a:lnTo>
                  <a:pt x="1540" y="2031"/>
                </a:lnTo>
                <a:lnTo>
                  <a:pt x="1542" y="2032"/>
                </a:lnTo>
                <a:lnTo>
                  <a:pt x="1543" y="2032"/>
                </a:lnTo>
                <a:lnTo>
                  <a:pt x="1544" y="2032"/>
                </a:lnTo>
                <a:lnTo>
                  <a:pt x="1544" y="2034"/>
                </a:lnTo>
                <a:lnTo>
                  <a:pt x="1546" y="2034"/>
                </a:lnTo>
                <a:lnTo>
                  <a:pt x="1547" y="2034"/>
                </a:lnTo>
                <a:lnTo>
                  <a:pt x="1547" y="2032"/>
                </a:lnTo>
                <a:lnTo>
                  <a:pt x="1548" y="2030"/>
                </a:lnTo>
                <a:lnTo>
                  <a:pt x="1550" y="2028"/>
                </a:lnTo>
                <a:lnTo>
                  <a:pt x="1550" y="2028"/>
                </a:lnTo>
                <a:lnTo>
                  <a:pt x="1551" y="2030"/>
                </a:lnTo>
                <a:lnTo>
                  <a:pt x="1550" y="2032"/>
                </a:lnTo>
                <a:lnTo>
                  <a:pt x="1550" y="2034"/>
                </a:lnTo>
                <a:lnTo>
                  <a:pt x="1550" y="2032"/>
                </a:lnTo>
                <a:lnTo>
                  <a:pt x="1548" y="2032"/>
                </a:lnTo>
                <a:lnTo>
                  <a:pt x="1548" y="2034"/>
                </a:lnTo>
                <a:lnTo>
                  <a:pt x="1548" y="2035"/>
                </a:lnTo>
                <a:lnTo>
                  <a:pt x="1550" y="2037"/>
                </a:lnTo>
                <a:lnTo>
                  <a:pt x="1550" y="2034"/>
                </a:lnTo>
                <a:lnTo>
                  <a:pt x="1551" y="2034"/>
                </a:lnTo>
                <a:lnTo>
                  <a:pt x="1550" y="2037"/>
                </a:lnTo>
                <a:lnTo>
                  <a:pt x="1551" y="2038"/>
                </a:lnTo>
                <a:lnTo>
                  <a:pt x="1553" y="2038"/>
                </a:lnTo>
                <a:lnTo>
                  <a:pt x="1554" y="2039"/>
                </a:lnTo>
                <a:lnTo>
                  <a:pt x="1555" y="2039"/>
                </a:lnTo>
                <a:lnTo>
                  <a:pt x="1557" y="2037"/>
                </a:lnTo>
                <a:lnTo>
                  <a:pt x="1555" y="2037"/>
                </a:lnTo>
                <a:lnTo>
                  <a:pt x="1554" y="2035"/>
                </a:lnTo>
                <a:lnTo>
                  <a:pt x="1554" y="2034"/>
                </a:lnTo>
                <a:lnTo>
                  <a:pt x="1555" y="2032"/>
                </a:lnTo>
                <a:lnTo>
                  <a:pt x="1557" y="2032"/>
                </a:lnTo>
                <a:lnTo>
                  <a:pt x="1558" y="2034"/>
                </a:lnTo>
                <a:lnTo>
                  <a:pt x="1558" y="2037"/>
                </a:lnTo>
                <a:lnTo>
                  <a:pt x="1559" y="2037"/>
                </a:lnTo>
                <a:lnTo>
                  <a:pt x="1559" y="2038"/>
                </a:lnTo>
                <a:lnTo>
                  <a:pt x="1558" y="2041"/>
                </a:lnTo>
                <a:lnTo>
                  <a:pt x="1559" y="2042"/>
                </a:lnTo>
                <a:lnTo>
                  <a:pt x="1561" y="2039"/>
                </a:lnTo>
                <a:lnTo>
                  <a:pt x="1563" y="2039"/>
                </a:lnTo>
                <a:lnTo>
                  <a:pt x="1563" y="2038"/>
                </a:lnTo>
                <a:lnTo>
                  <a:pt x="1565" y="2037"/>
                </a:lnTo>
                <a:lnTo>
                  <a:pt x="1566" y="2035"/>
                </a:lnTo>
                <a:lnTo>
                  <a:pt x="1568" y="2034"/>
                </a:lnTo>
                <a:lnTo>
                  <a:pt x="1569" y="2032"/>
                </a:lnTo>
                <a:lnTo>
                  <a:pt x="1566" y="2030"/>
                </a:lnTo>
                <a:lnTo>
                  <a:pt x="1568" y="2030"/>
                </a:lnTo>
                <a:lnTo>
                  <a:pt x="1568" y="2028"/>
                </a:lnTo>
                <a:lnTo>
                  <a:pt x="1568" y="2027"/>
                </a:lnTo>
                <a:lnTo>
                  <a:pt x="1570" y="2027"/>
                </a:lnTo>
                <a:lnTo>
                  <a:pt x="1570" y="2024"/>
                </a:lnTo>
                <a:lnTo>
                  <a:pt x="1572" y="2023"/>
                </a:lnTo>
                <a:lnTo>
                  <a:pt x="1572" y="2020"/>
                </a:lnTo>
                <a:lnTo>
                  <a:pt x="1572" y="2018"/>
                </a:lnTo>
                <a:lnTo>
                  <a:pt x="1573" y="2016"/>
                </a:lnTo>
                <a:lnTo>
                  <a:pt x="1574" y="2015"/>
                </a:lnTo>
                <a:lnTo>
                  <a:pt x="1576" y="2015"/>
                </a:lnTo>
                <a:lnTo>
                  <a:pt x="1576" y="2013"/>
                </a:lnTo>
                <a:lnTo>
                  <a:pt x="1576" y="2012"/>
                </a:lnTo>
                <a:lnTo>
                  <a:pt x="1576" y="2011"/>
                </a:lnTo>
                <a:lnTo>
                  <a:pt x="1576" y="2009"/>
                </a:lnTo>
                <a:lnTo>
                  <a:pt x="1576" y="2008"/>
                </a:lnTo>
                <a:lnTo>
                  <a:pt x="1577" y="2007"/>
                </a:lnTo>
                <a:lnTo>
                  <a:pt x="1577" y="2005"/>
                </a:lnTo>
                <a:lnTo>
                  <a:pt x="1577" y="2004"/>
                </a:lnTo>
                <a:lnTo>
                  <a:pt x="1577" y="2003"/>
                </a:lnTo>
                <a:lnTo>
                  <a:pt x="1577" y="2001"/>
                </a:lnTo>
                <a:lnTo>
                  <a:pt x="1577" y="2000"/>
                </a:lnTo>
                <a:lnTo>
                  <a:pt x="1577" y="1998"/>
                </a:lnTo>
                <a:lnTo>
                  <a:pt x="1577" y="1997"/>
                </a:lnTo>
                <a:lnTo>
                  <a:pt x="1577" y="1996"/>
                </a:lnTo>
                <a:lnTo>
                  <a:pt x="1574" y="1996"/>
                </a:lnTo>
                <a:lnTo>
                  <a:pt x="1573" y="1996"/>
                </a:lnTo>
                <a:lnTo>
                  <a:pt x="1572" y="1997"/>
                </a:lnTo>
                <a:lnTo>
                  <a:pt x="1570" y="1997"/>
                </a:lnTo>
                <a:lnTo>
                  <a:pt x="1569" y="1997"/>
                </a:lnTo>
                <a:lnTo>
                  <a:pt x="1569" y="1996"/>
                </a:lnTo>
                <a:lnTo>
                  <a:pt x="1572" y="1994"/>
                </a:lnTo>
                <a:lnTo>
                  <a:pt x="1570" y="1993"/>
                </a:lnTo>
                <a:lnTo>
                  <a:pt x="1569" y="1993"/>
                </a:lnTo>
                <a:lnTo>
                  <a:pt x="1568" y="1996"/>
                </a:lnTo>
                <a:lnTo>
                  <a:pt x="1566" y="1994"/>
                </a:lnTo>
                <a:lnTo>
                  <a:pt x="1565" y="1996"/>
                </a:lnTo>
                <a:lnTo>
                  <a:pt x="1563" y="1994"/>
                </a:lnTo>
                <a:lnTo>
                  <a:pt x="1563" y="1993"/>
                </a:lnTo>
                <a:lnTo>
                  <a:pt x="1565" y="1990"/>
                </a:lnTo>
                <a:lnTo>
                  <a:pt x="1563" y="1990"/>
                </a:lnTo>
                <a:lnTo>
                  <a:pt x="1561" y="1989"/>
                </a:lnTo>
                <a:lnTo>
                  <a:pt x="1561" y="1988"/>
                </a:lnTo>
                <a:lnTo>
                  <a:pt x="1563" y="1989"/>
                </a:lnTo>
                <a:lnTo>
                  <a:pt x="1565" y="1988"/>
                </a:lnTo>
                <a:lnTo>
                  <a:pt x="1562" y="1986"/>
                </a:lnTo>
                <a:lnTo>
                  <a:pt x="1561" y="1985"/>
                </a:lnTo>
                <a:lnTo>
                  <a:pt x="1558" y="1984"/>
                </a:lnTo>
                <a:lnTo>
                  <a:pt x="1557" y="1984"/>
                </a:lnTo>
                <a:lnTo>
                  <a:pt x="1554" y="1984"/>
                </a:lnTo>
                <a:lnTo>
                  <a:pt x="1553" y="1982"/>
                </a:lnTo>
                <a:lnTo>
                  <a:pt x="1551" y="1982"/>
                </a:lnTo>
                <a:lnTo>
                  <a:pt x="1550" y="1984"/>
                </a:lnTo>
                <a:lnTo>
                  <a:pt x="1548" y="1984"/>
                </a:lnTo>
                <a:lnTo>
                  <a:pt x="1547" y="1982"/>
                </a:lnTo>
                <a:lnTo>
                  <a:pt x="1546" y="1982"/>
                </a:lnTo>
                <a:lnTo>
                  <a:pt x="1547" y="1979"/>
                </a:lnTo>
                <a:lnTo>
                  <a:pt x="1546" y="1979"/>
                </a:lnTo>
                <a:lnTo>
                  <a:pt x="1544" y="1978"/>
                </a:lnTo>
                <a:lnTo>
                  <a:pt x="1542" y="1977"/>
                </a:lnTo>
                <a:lnTo>
                  <a:pt x="1540" y="1975"/>
                </a:lnTo>
                <a:lnTo>
                  <a:pt x="1536" y="1974"/>
                </a:lnTo>
                <a:lnTo>
                  <a:pt x="1535" y="1973"/>
                </a:lnTo>
                <a:lnTo>
                  <a:pt x="1532" y="1971"/>
                </a:lnTo>
                <a:lnTo>
                  <a:pt x="1531" y="1971"/>
                </a:lnTo>
                <a:lnTo>
                  <a:pt x="1529" y="1970"/>
                </a:lnTo>
                <a:lnTo>
                  <a:pt x="1527" y="1970"/>
                </a:lnTo>
                <a:lnTo>
                  <a:pt x="1528" y="1969"/>
                </a:lnTo>
                <a:lnTo>
                  <a:pt x="1532" y="1960"/>
                </a:lnTo>
                <a:lnTo>
                  <a:pt x="1532" y="1959"/>
                </a:lnTo>
                <a:lnTo>
                  <a:pt x="1531" y="1959"/>
                </a:lnTo>
                <a:lnTo>
                  <a:pt x="1528" y="1958"/>
                </a:lnTo>
                <a:lnTo>
                  <a:pt x="1527" y="1959"/>
                </a:lnTo>
                <a:lnTo>
                  <a:pt x="1523" y="1966"/>
                </a:lnTo>
                <a:lnTo>
                  <a:pt x="1523" y="1967"/>
                </a:lnTo>
                <a:lnTo>
                  <a:pt x="1521" y="1967"/>
                </a:lnTo>
                <a:lnTo>
                  <a:pt x="1520" y="1967"/>
                </a:lnTo>
                <a:lnTo>
                  <a:pt x="1520" y="1966"/>
                </a:lnTo>
                <a:lnTo>
                  <a:pt x="1525" y="1956"/>
                </a:lnTo>
                <a:lnTo>
                  <a:pt x="1523" y="1955"/>
                </a:lnTo>
                <a:lnTo>
                  <a:pt x="1517" y="1954"/>
                </a:lnTo>
                <a:lnTo>
                  <a:pt x="1517" y="1956"/>
                </a:lnTo>
                <a:lnTo>
                  <a:pt x="1513" y="1955"/>
                </a:lnTo>
                <a:lnTo>
                  <a:pt x="1513" y="1958"/>
                </a:lnTo>
                <a:lnTo>
                  <a:pt x="1510" y="1958"/>
                </a:lnTo>
                <a:lnTo>
                  <a:pt x="1509" y="1962"/>
                </a:lnTo>
                <a:lnTo>
                  <a:pt x="1506" y="1962"/>
                </a:lnTo>
                <a:lnTo>
                  <a:pt x="1508" y="1956"/>
                </a:lnTo>
                <a:lnTo>
                  <a:pt x="1504" y="1955"/>
                </a:lnTo>
                <a:lnTo>
                  <a:pt x="1502" y="1960"/>
                </a:lnTo>
                <a:lnTo>
                  <a:pt x="1497" y="1960"/>
                </a:lnTo>
                <a:lnTo>
                  <a:pt x="1497" y="1959"/>
                </a:lnTo>
                <a:lnTo>
                  <a:pt x="1497" y="1958"/>
                </a:lnTo>
                <a:lnTo>
                  <a:pt x="1498" y="1954"/>
                </a:lnTo>
                <a:lnTo>
                  <a:pt x="1500" y="1954"/>
                </a:lnTo>
                <a:lnTo>
                  <a:pt x="1501" y="1951"/>
                </a:lnTo>
                <a:lnTo>
                  <a:pt x="1500" y="1951"/>
                </a:lnTo>
                <a:lnTo>
                  <a:pt x="1500" y="1950"/>
                </a:lnTo>
                <a:lnTo>
                  <a:pt x="1495" y="1948"/>
                </a:lnTo>
                <a:lnTo>
                  <a:pt x="1497" y="1947"/>
                </a:lnTo>
                <a:lnTo>
                  <a:pt x="1497" y="1945"/>
                </a:lnTo>
                <a:lnTo>
                  <a:pt x="1500" y="1947"/>
                </a:lnTo>
                <a:lnTo>
                  <a:pt x="1501" y="1947"/>
                </a:lnTo>
                <a:lnTo>
                  <a:pt x="1504" y="1944"/>
                </a:lnTo>
                <a:lnTo>
                  <a:pt x="1500" y="1943"/>
                </a:lnTo>
                <a:lnTo>
                  <a:pt x="1500" y="1941"/>
                </a:lnTo>
                <a:lnTo>
                  <a:pt x="1501" y="1939"/>
                </a:lnTo>
                <a:lnTo>
                  <a:pt x="1500" y="1939"/>
                </a:lnTo>
                <a:lnTo>
                  <a:pt x="1500" y="1937"/>
                </a:lnTo>
                <a:lnTo>
                  <a:pt x="1501" y="1935"/>
                </a:lnTo>
                <a:lnTo>
                  <a:pt x="1501" y="1933"/>
                </a:lnTo>
                <a:lnTo>
                  <a:pt x="1502" y="1933"/>
                </a:lnTo>
                <a:lnTo>
                  <a:pt x="1502" y="1932"/>
                </a:lnTo>
                <a:lnTo>
                  <a:pt x="1502" y="1930"/>
                </a:lnTo>
                <a:lnTo>
                  <a:pt x="1502" y="1929"/>
                </a:lnTo>
                <a:lnTo>
                  <a:pt x="1505" y="1930"/>
                </a:lnTo>
                <a:lnTo>
                  <a:pt x="1509" y="1933"/>
                </a:lnTo>
                <a:lnTo>
                  <a:pt x="1509" y="1932"/>
                </a:lnTo>
                <a:lnTo>
                  <a:pt x="1505" y="1929"/>
                </a:lnTo>
                <a:lnTo>
                  <a:pt x="1505" y="1928"/>
                </a:lnTo>
                <a:lnTo>
                  <a:pt x="1505" y="1926"/>
                </a:lnTo>
                <a:lnTo>
                  <a:pt x="1505" y="1925"/>
                </a:lnTo>
                <a:lnTo>
                  <a:pt x="1505" y="1924"/>
                </a:lnTo>
                <a:lnTo>
                  <a:pt x="1505" y="1921"/>
                </a:lnTo>
                <a:lnTo>
                  <a:pt x="1506" y="1921"/>
                </a:lnTo>
                <a:lnTo>
                  <a:pt x="1506" y="1922"/>
                </a:lnTo>
                <a:lnTo>
                  <a:pt x="1506" y="1924"/>
                </a:lnTo>
                <a:lnTo>
                  <a:pt x="1506" y="1925"/>
                </a:lnTo>
                <a:lnTo>
                  <a:pt x="1506" y="1926"/>
                </a:lnTo>
                <a:lnTo>
                  <a:pt x="1506" y="1928"/>
                </a:lnTo>
                <a:lnTo>
                  <a:pt x="1506" y="1929"/>
                </a:lnTo>
                <a:lnTo>
                  <a:pt x="1510" y="1930"/>
                </a:lnTo>
                <a:lnTo>
                  <a:pt x="1512" y="1929"/>
                </a:lnTo>
                <a:lnTo>
                  <a:pt x="1516" y="1921"/>
                </a:lnTo>
                <a:lnTo>
                  <a:pt x="1517" y="1920"/>
                </a:lnTo>
                <a:lnTo>
                  <a:pt x="1517" y="1920"/>
                </a:lnTo>
                <a:lnTo>
                  <a:pt x="1517" y="1918"/>
                </a:lnTo>
                <a:lnTo>
                  <a:pt x="1517" y="1917"/>
                </a:lnTo>
                <a:lnTo>
                  <a:pt x="1516" y="1917"/>
                </a:lnTo>
                <a:lnTo>
                  <a:pt x="1514" y="1918"/>
                </a:lnTo>
                <a:lnTo>
                  <a:pt x="1512" y="1918"/>
                </a:lnTo>
                <a:lnTo>
                  <a:pt x="1510" y="1918"/>
                </a:lnTo>
                <a:lnTo>
                  <a:pt x="1505" y="1920"/>
                </a:lnTo>
                <a:lnTo>
                  <a:pt x="1505" y="1921"/>
                </a:lnTo>
                <a:lnTo>
                  <a:pt x="1504" y="1920"/>
                </a:lnTo>
                <a:lnTo>
                  <a:pt x="1502" y="1920"/>
                </a:lnTo>
                <a:lnTo>
                  <a:pt x="1502" y="1918"/>
                </a:lnTo>
                <a:lnTo>
                  <a:pt x="1504" y="1918"/>
                </a:lnTo>
                <a:lnTo>
                  <a:pt x="1505" y="1918"/>
                </a:lnTo>
                <a:lnTo>
                  <a:pt x="1509" y="1917"/>
                </a:lnTo>
                <a:lnTo>
                  <a:pt x="1516" y="1914"/>
                </a:lnTo>
                <a:lnTo>
                  <a:pt x="1516" y="1913"/>
                </a:lnTo>
                <a:lnTo>
                  <a:pt x="1509" y="1914"/>
                </a:lnTo>
                <a:lnTo>
                  <a:pt x="1508" y="1913"/>
                </a:lnTo>
                <a:lnTo>
                  <a:pt x="1508" y="1910"/>
                </a:lnTo>
                <a:lnTo>
                  <a:pt x="1508" y="1909"/>
                </a:lnTo>
                <a:lnTo>
                  <a:pt x="1513" y="1906"/>
                </a:lnTo>
                <a:lnTo>
                  <a:pt x="1514" y="1906"/>
                </a:lnTo>
                <a:lnTo>
                  <a:pt x="1514" y="1907"/>
                </a:lnTo>
                <a:lnTo>
                  <a:pt x="1516" y="1909"/>
                </a:lnTo>
                <a:lnTo>
                  <a:pt x="1516" y="1910"/>
                </a:lnTo>
                <a:lnTo>
                  <a:pt x="1516" y="1911"/>
                </a:lnTo>
                <a:lnTo>
                  <a:pt x="1517" y="1911"/>
                </a:lnTo>
                <a:lnTo>
                  <a:pt x="1520" y="1910"/>
                </a:lnTo>
                <a:lnTo>
                  <a:pt x="1523" y="1917"/>
                </a:lnTo>
                <a:lnTo>
                  <a:pt x="1520" y="1917"/>
                </a:lnTo>
                <a:lnTo>
                  <a:pt x="1519" y="1916"/>
                </a:lnTo>
                <a:lnTo>
                  <a:pt x="1519" y="1913"/>
                </a:lnTo>
                <a:lnTo>
                  <a:pt x="1517" y="1914"/>
                </a:lnTo>
                <a:lnTo>
                  <a:pt x="1517" y="1917"/>
                </a:lnTo>
                <a:lnTo>
                  <a:pt x="1517" y="1918"/>
                </a:lnTo>
                <a:lnTo>
                  <a:pt x="1519" y="1918"/>
                </a:lnTo>
                <a:lnTo>
                  <a:pt x="1520" y="1918"/>
                </a:lnTo>
                <a:lnTo>
                  <a:pt x="1521" y="1918"/>
                </a:lnTo>
                <a:lnTo>
                  <a:pt x="1523" y="1917"/>
                </a:lnTo>
                <a:lnTo>
                  <a:pt x="1524" y="1917"/>
                </a:lnTo>
                <a:lnTo>
                  <a:pt x="1527" y="1916"/>
                </a:lnTo>
                <a:lnTo>
                  <a:pt x="1529" y="1914"/>
                </a:lnTo>
                <a:lnTo>
                  <a:pt x="1531" y="1913"/>
                </a:lnTo>
                <a:lnTo>
                  <a:pt x="1532" y="1911"/>
                </a:lnTo>
                <a:lnTo>
                  <a:pt x="1536" y="1910"/>
                </a:lnTo>
                <a:lnTo>
                  <a:pt x="1538" y="1910"/>
                </a:lnTo>
                <a:lnTo>
                  <a:pt x="1536" y="1909"/>
                </a:lnTo>
                <a:lnTo>
                  <a:pt x="1535" y="1909"/>
                </a:lnTo>
                <a:lnTo>
                  <a:pt x="1534" y="1907"/>
                </a:lnTo>
                <a:lnTo>
                  <a:pt x="1535" y="1907"/>
                </a:lnTo>
                <a:lnTo>
                  <a:pt x="1536" y="1907"/>
                </a:lnTo>
                <a:lnTo>
                  <a:pt x="1538" y="1909"/>
                </a:lnTo>
                <a:lnTo>
                  <a:pt x="1539" y="1909"/>
                </a:lnTo>
                <a:lnTo>
                  <a:pt x="1539" y="1910"/>
                </a:lnTo>
                <a:lnTo>
                  <a:pt x="1540" y="1910"/>
                </a:lnTo>
                <a:lnTo>
                  <a:pt x="1542" y="1909"/>
                </a:lnTo>
                <a:lnTo>
                  <a:pt x="1543" y="1909"/>
                </a:lnTo>
                <a:lnTo>
                  <a:pt x="1544" y="1909"/>
                </a:lnTo>
                <a:lnTo>
                  <a:pt x="1544" y="1907"/>
                </a:lnTo>
                <a:lnTo>
                  <a:pt x="1546" y="1909"/>
                </a:lnTo>
                <a:lnTo>
                  <a:pt x="1546" y="1907"/>
                </a:lnTo>
                <a:lnTo>
                  <a:pt x="1547" y="1907"/>
                </a:lnTo>
                <a:lnTo>
                  <a:pt x="1548" y="1906"/>
                </a:lnTo>
                <a:lnTo>
                  <a:pt x="1550" y="1907"/>
                </a:lnTo>
                <a:lnTo>
                  <a:pt x="1550" y="1907"/>
                </a:lnTo>
                <a:lnTo>
                  <a:pt x="1551" y="1907"/>
                </a:lnTo>
                <a:lnTo>
                  <a:pt x="1554" y="1909"/>
                </a:lnTo>
                <a:lnTo>
                  <a:pt x="1555" y="1909"/>
                </a:lnTo>
                <a:lnTo>
                  <a:pt x="1555" y="1907"/>
                </a:lnTo>
                <a:lnTo>
                  <a:pt x="1555" y="1906"/>
                </a:lnTo>
                <a:lnTo>
                  <a:pt x="1555" y="1903"/>
                </a:lnTo>
                <a:lnTo>
                  <a:pt x="1555" y="1902"/>
                </a:lnTo>
                <a:lnTo>
                  <a:pt x="1555" y="1901"/>
                </a:lnTo>
                <a:lnTo>
                  <a:pt x="1557" y="1901"/>
                </a:lnTo>
                <a:lnTo>
                  <a:pt x="1558" y="1902"/>
                </a:lnTo>
                <a:lnTo>
                  <a:pt x="1558" y="1903"/>
                </a:lnTo>
                <a:lnTo>
                  <a:pt x="1559" y="1903"/>
                </a:lnTo>
                <a:lnTo>
                  <a:pt x="1558" y="1905"/>
                </a:lnTo>
                <a:lnTo>
                  <a:pt x="1559" y="1905"/>
                </a:lnTo>
                <a:lnTo>
                  <a:pt x="1561" y="1903"/>
                </a:lnTo>
                <a:lnTo>
                  <a:pt x="1562" y="1903"/>
                </a:lnTo>
                <a:lnTo>
                  <a:pt x="1563" y="1902"/>
                </a:lnTo>
                <a:lnTo>
                  <a:pt x="1565" y="1902"/>
                </a:lnTo>
                <a:lnTo>
                  <a:pt x="1566" y="1902"/>
                </a:lnTo>
                <a:lnTo>
                  <a:pt x="1568" y="1902"/>
                </a:lnTo>
                <a:lnTo>
                  <a:pt x="1568" y="1903"/>
                </a:lnTo>
                <a:lnTo>
                  <a:pt x="1569" y="1903"/>
                </a:lnTo>
                <a:lnTo>
                  <a:pt x="1570" y="1903"/>
                </a:lnTo>
                <a:lnTo>
                  <a:pt x="1570" y="1902"/>
                </a:lnTo>
                <a:lnTo>
                  <a:pt x="1569" y="1902"/>
                </a:lnTo>
                <a:lnTo>
                  <a:pt x="1569" y="1901"/>
                </a:lnTo>
                <a:lnTo>
                  <a:pt x="1568" y="1901"/>
                </a:lnTo>
                <a:lnTo>
                  <a:pt x="1568" y="1899"/>
                </a:lnTo>
                <a:lnTo>
                  <a:pt x="1566" y="1899"/>
                </a:lnTo>
                <a:lnTo>
                  <a:pt x="1566" y="1898"/>
                </a:lnTo>
                <a:lnTo>
                  <a:pt x="1568" y="1898"/>
                </a:lnTo>
                <a:lnTo>
                  <a:pt x="1566" y="1896"/>
                </a:lnTo>
                <a:lnTo>
                  <a:pt x="1565" y="1896"/>
                </a:lnTo>
                <a:lnTo>
                  <a:pt x="1565" y="1895"/>
                </a:lnTo>
                <a:lnTo>
                  <a:pt x="1563" y="1895"/>
                </a:lnTo>
                <a:lnTo>
                  <a:pt x="1562" y="1895"/>
                </a:lnTo>
                <a:lnTo>
                  <a:pt x="1562" y="1894"/>
                </a:lnTo>
                <a:lnTo>
                  <a:pt x="1561" y="1894"/>
                </a:lnTo>
                <a:lnTo>
                  <a:pt x="1561" y="1892"/>
                </a:lnTo>
                <a:lnTo>
                  <a:pt x="1561" y="1890"/>
                </a:lnTo>
                <a:lnTo>
                  <a:pt x="1562" y="1888"/>
                </a:lnTo>
                <a:lnTo>
                  <a:pt x="1563" y="1888"/>
                </a:lnTo>
                <a:lnTo>
                  <a:pt x="1563" y="1887"/>
                </a:lnTo>
                <a:lnTo>
                  <a:pt x="1565" y="1887"/>
                </a:lnTo>
                <a:lnTo>
                  <a:pt x="1566" y="1886"/>
                </a:lnTo>
                <a:lnTo>
                  <a:pt x="1569" y="1886"/>
                </a:lnTo>
                <a:lnTo>
                  <a:pt x="1570" y="1886"/>
                </a:lnTo>
                <a:lnTo>
                  <a:pt x="1572" y="1886"/>
                </a:lnTo>
                <a:lnTo>
                  <a:pt x="1572" y="1886"/>
                </a:lnTo>
                <a:lnTo>
                  <a:pt x="1573" y="1886"/>
                </a:lnTo>
                <a:lnTo>
                  <a:pt x="1574" y="1886"/>
                </a:lnTo>
                <a:lnTo>
                  <a:pt x="1576" y="1886"/>
                </a:lnTo>
                <a:lnTo>
                  <a:pt x="1576" y="1884"/>
                </a:lnTo>
                <a:lnTo>
                  <a:pt x="1574" y="1883"/>
                </a:lnTo>
                <a:lnTo>
                  <a:pt x="1574" y="1882"/>
                </a:lnTo>
                <a:lnTo>
                  <a:pt x="1573" y="1882"/>
                </a:lnTo>
                <a:lnTo>
                  <a:pt x="1572" y="1882"/>
                </a:lnTo>
                <a:lnTo>
                  <a:pt x="1572" y="1880"/>
                </a:lnTo>
                <a:lnTo>
                  <a:pt x="1570" y="1880"/>
                </a:lnTo>
                <a:lnTo>
                  <a:pt x="1569" y="1880"/>
                </a:lnTo>
                <a:lnTo>
                  <a:pt x="1568" y="1880"/>
                </a:lnTo>
                <a:lnTo>
                  <a:pt x="1566" y="1880"/>
                </a:lnTo>
                <a:lnTo>
                  <a:pt x="1565" y="1880"/>
                </a:lnTo>
                <a:lnTo>
                  <a:pt x="1563" y="1880"/>
                </a:lnTo>
                <a:lnTo>
                  <a:pt x="1562" y="1880"/>
                </a:lnTo>
                <a:lnTo>
                  <a:pt x="1561" y="1880"/>
                </a:lnTo>
                <a:lnTo>
                  <a:pt x="1559" y="1882"/>
                </a:lnTo>
                <a:lnTo>
                  <a:pt x="1558" y="1882"/>
                </a:lnTo>
                <a:lnTo>
                  <a:pt x="1557" y="1882"/>
                </a:lnTo>
                <a:lnTo>
                  <a:pt x="1557" y="1883"/>
                </a:lnTo>
                <a:lnTo>
                  <a:pt x="1558" y="1883"/>
                </a:lnTo>
                <a:lnTo>
                  <a:pt x="1558" y="1884"/>
                </a:lnTo>
                <a:lnTo>
                  <a:pt x="1557" y="1888"/>
                </a:lnTo>
                <a:lnTo>
                  <a:pt x="1555" y="1886"/>
                </a:lnTo>
                <a:lnTo>
                  <a:pt x="1555" y="1884"/>
                </a:lnTo>
                <a:lnTo>
                  <a:pt x="1554" y="1884"/>
                </a:lnTo>
                <a:lnTo>
                  <a:pt x="1550" y="1886"/>
                </a:lnTo>
                <a:lnTo>
                  <a:pt x="1547" y="1883"/>
                </a:lnTo>
                <a:lnTo>
                  <a:pt x="1553" y="1880"/>
                </a:lnTo>
                <a:lnTo>
                  <a:pt x="1553" y="1879"/>
                </a:lnTo>
                <a:lnTo>
                  <a:pt x="1553" y="1877"/>
                </a:lnTo>
                <a:lnTo>
                  <a:pt x="1551" y="1877"/>
                </a:lnTo>
                <a:lnTo>
                  <a:pt x="1551" y="1876"/>
                </a:lnTo>
                <a:lnTo>
                  <a:pt x="1550" y="1876"/>
                </a:lnTo>
                <a:lnTo>
                  <a:pt x="1550" y="1875"/>
                </a:lnTo>
                <a:lnTo>
                  <a:pt x="1550" y="1873"/>
                </a:lnTo>
                <a:lnTo>
                  <a:pt x="1548" y="1873"/>
                </a:lnTo>
                <a:lnTo>
                  <a:pt x="1547" y="1872"/>
                </a:lnTo>
                <a:lnTo>
                  <a:pt x="1546" y="1872"/>
                </a:lnTo>
                <a:lnTo>
                  <a:pt x="1546" y="1873"/>
                </a:lnTo>
                <a:lnTo>
                  <a:pt x="1544" y="1876"/>
                </a:lnTo>
                <a:lnTo>
                  <a:pt x="1543" y="1877"/>
                </a:lnTo>
                <a:lnTo>
                  <a:pt x="1540" y="1879"/>
                </a:lnTo>
                <a:lnTo>
                  <a:pt x="1539" y="1879"/>
                </a:lnTo>
                <a:lnTo>
                  <a:pt x="1540" y="1880"/>
                </a:lnTo>
                <a:lnTo>
                  <a:pt x="1538" y="1880"/>
                </a:lnTo>
                <a:lnTo>
                  <a:pt x="1539" y="1886"/>
                </a:lnTo>
                <a:lnTo>
                  <a:pt x="1538" y="1886"/>
                </a:lnTo>
                <a:lnTo>
                  <a:pt x="1538" y="1887"/>
                </a:lnTo>
                <a:lnTo>
                  <a:pt x="1536" y="1888"/>
                </a:lnTo>
                <a:lnTo>
                  <a:pt x="1535" y="1888"/>
                </a:lnTo>
                <a:lnTo>
                  <a:pt x="1532" y="1890"/>
                </a:lnTo>
                <a:lnTo>
                  <a:pt x="1532" y="1888"/>
                </a:lnTo>
                <a:lnTo>
                  <a:pt x="1532" y="1887"/>
                </a:lnTo>
                <a:lnTo>
                  <a:pt x="1534" y="1886"/>
                </a:lnTo>
                <a:lnTo>
                  <a:pt x="1532" y="1883"/>
                </a:lnTo>
                <a:lnTo>
                  <a:pt x="1529" y="1884"/>
                </a:lnTo>
                <a:lnTo>
                  <a:pt x="1528" y="1884"/>
                </a:lnTo>
                <a:lnTo>
                  <a:pt x="1525" y="1886"/>
                </a:lnTo>
                <a:lnTo>
                  <a:pt x="1523" y="1886"/>
                </a:lnTo>
                <a:lnTo>
                  <a:pt x="1525" y="1890"/>
                </a:lnTo>
                <a:lnTo>
                  <a:pt x="1523" y="1891"/>
                </a:lnTo>
                <a:lnTo>
                  <a:pt x="1521" y="1888"/>
                </a:lnTo>
                <a:lnTo>
                  <a:pt x="1521" y="1886"/>
                </a:lnTo>
                <a:lnTo>
                  <a:pt x="1519" y="1887"/>
                </a:lnTo>
                <a:lnTo>
                  <a:pt x="1519" y="1886"/>
                </a:lnTo>
                <a:lnTo>
                  <a:pt x="1517" y="1884"/>
                </a:lnTo>
                <a:lnTo>
                  <a:pt x="1517" y="1883"/>
                </a:lnTo>
                <a:lnTo>
                  <a:pt x="1519" y="1882"/>
                </a:lnTo>
                <a:lnTo>
                  <a:pt x="1519" y="1884"/>
                </a:lnTo>
                <a:lnTo>
                  <a:pt x="1520" y="1886"/>
                </a:lnTo>
                <a:lnTo>
                  <a:pt x="1520" y="1886"/>
                </a:lnTo>
                <a:lnTo>
                  <a:pt x="1521" y="1886"/>
                </a:lnTo>
                <a:lnTo>
                  <a:pt x="1523" y="1886"/>
                </a:lnTo>
                <a:lnTo>
                  <a:pt x="1525" y="1884"/>
                </a:lnTo>
                <a:lnTo>
                  <a:pt x="1527" y="1883"/>
                </a:lnTo>
                <a:lnTo>
                  <a:pt x="1529" y="1883"/>
                </a:lnTo>
                <a:lnTo>
                  <a:pt x="1528" y="1882"/>
                </a:lnTo>
                <a:lnTo>
                  <a:pt x="1528" y="1880"/>
                </a:lnTo>
                <a:lnTo>
                  <a:pt x="1529" y="1880"/>
                </a:lnTo>
                <a:lnTo>
                  <a:pt x="1528" y="1879"/>
                </a:lnTo>
                <a:lnTo>
                  <a:pt x="1528" y="1877"/>
                </a:lnTo>
                <a:lnTo>
                  <a:pt x="1527" y="1877"/>
                </a:lnTo>
                <a:lnTo>
                  <a:pt x="1527" y="1873"/>
                </a:lnTo>
                <a:lnTo>
                  <a:pt x="1524" y="1873"/>
                </a:lnTo>
                <a:lnTo>
                  <a:pt x="1523" y="1873"/>
                </a:lnTo>
                <a:lnTo>
                  <a:pt x="1521" y="1873"/>
                </a:lnTo>
                <a:lnTo>
                  <a:pt x="1520" y="1875"/>
                </a:lnTo>
                <a:lnTo>
                  <a:pt x="1519" y="1875"/>
                </a:lnTo>
                <a:lnTo>
                  <a:pt x="1517" y="1875"/>
                </a:lnTo>
                <a:lnTo>
                  <a:pt x="1517" y="1875"/>
                </a:lnTo>
                <a:lnTo>
                  <a:pt x="1517" y="1876"/>
                </a:lnTo>
                <a:lnTo>
                  <a:pt x="1516" y="1876"/>
                </a:lnTo>
                <a:lnTo>
                  <a:pt x="1517" y="1882"/>
                </a:lnTo>
                <a:lnTo>
                  <a:pt x="1517" y="1883"/>
                </a:lnTo>
                <a:lnTo>
                  <a:pt x="1516" y="1883"/>
                </a:lnTo>
                <a:lnTo>
                  <a:pt x="1514" y="1883"/>
                </a:lnTo>
                <a:lnTo>
                  <a:pt x="1513" y="1877"/>
                </a:lnTo>
                <a:lnTo>
                  <a:pt x="1512" y="1877"/>
                </a:lnTo>
                <a:lnTo>
                  <a:pt x="1512" y="1879"/>
                </a:lnTo>
                <a:lnTo>
                  <a:pt x="1510" y="1879"/>
                </a:lnTo>
                <a:lnTo>
                  <a:pt x="1509" y="1879"/>
                </a:lnTo>
                <a:lnTo>
                  <a:pt x="1509" y="1880"/>
                </a:lnTo>
                <a:lnTo>
                  <a:pt x="1508" y="1880"/>
                </a:lnTo>
                <a:lnTo>
                  <a:pt x="1506" y="1880"/>
                </a:lnTo>
                <a:lnTo>
                  <a:pt x="1506" y="1882"/>
                </a:lnTo>
                <a:lnTo>
                  <a:pt x="1508" y="1886"/>
                </a:lnTo>
                <a:lnTo>
                  <a:pt x="1506" y="1886"/>
                </a:lnTo>
                <a:lnTo>
                  <a:pt x="1505" y="1886"/>
                </a:lnTo>
                <a:lnTo>
                  <a:pt x="1505" y="1886"/>
                </a:lnTo>
                <a:lnTo>
                  <a:pt x="1504" y="1884"/>
                </a:lnTo>
                <a:lnTo>
                  <a:pt x="1504" y="1883"/>
                </a:lnTo>
                <a:lnTo>
                  <a:pt x="1501" y="1884"/>
                </a:lnTo>
                <a:lnTo>
                  <a:pt x="1500" y="1882"/>
                </a:lnTo>
                <a:lnTo>
                  <a:pt x="1502" y="1882"/>
                </a:lnTo>
                <a:lnTo>
                  <a:pt x="1504" y="1880"/>
                </a:lnTo>
                <a:lnTo>
                  <a:pt x="1504" y="1882"/>
                </a:lnTo>
                <a:lnTo>
                  <a:pt x="1505" y="1882"/>
                </a:lnTo>
                <a:lnTo>
                  <a:pt x="1505" y="1880"/>
                </a:lnTo>
                <a:lnTo>
                  <a:pt x="1506" y="1879"/>
                </a:lnTo>
                <a:lnTo>
                  <a:pt x="1508" y="1879"/>
                </a:lnTo>
                <a:lnTo>
                  <a:pt x="1508" y="1877"/>
                </a:lnTo>
                <a:lnTo>
                  <a:pt x="1509" y="1877"/>
                </a:lnTo>
                <a:lnTo>
                  <a:pt x="1510" y="1877"/>
                </a:lnTo>
                <a:lnTo>
                  <a:pt x="1510" y="1875"/>
                </a:lnTo>
                <a:lnTo>
                  <a:pt x="1513" y="1873"/>
                </a:lnTo>
                <a:lnTo>
                  <a:pt x="1513" y="1872"/>
                </a:lnTo>
                <a:lnTo>
                  <a:pt x="1514" y="1871"/>
                </a:lnTo>
                <a:lnTo>
                  <a:pt x="1513" y="1868"/>
                </a:lnTo>
                <a:lnTo>
                  <a:pt x="1504" y="1852"/>
                </a:lnTo>
                <a:lnTo>
                  <a:pt x="1504" y="1852"/>
                </a:lnTo>
                <a:lnTo>
                  <a:pt x="1502" y="1853"/>
                </a:lnTo>
                <a:lnTo>
                  <a:pt x="1502" y="1854"/>
                </a:lnTo>
                <a:lnTo>
                  <a:pt x="1502" y="1856"/>
                </a:lnTo>
                <a:lnTo>
                  <a:pt x="1502" y="1857"/>
                </a:lnTo>
                <a:lnTo>
                  <a:pt x="1502" y="1858"/>
                </a:lnTo>
                <a:lnTo>
                  <a:pt x="1504" y="1860"/>
                </a:lnTo>
                <a:lnTo>
                  <a:pt x="1504" y="1861"/>
                </a:lnTo>
                <a:lnTo>
                  <a:pt x="1505" y="1861"/>
                </a:lnTo>
                <a:lnTo>
                  <a:pt x="1505" y="1862"/>
                </a:lnTo>
                <a:lnTo>
                  <a:pt x="1505" y="1864"/>
                </a:lnTo>
                <a:lnTo>
                  <a:pt x="1505" y="1865"/>
                </a:lnTo>
                <a:lnTo>
                  <a:pt x="1505" y="1867"/>
                </a:lnTo>
                <a:lnTo>
                  <a:pt x="1504" y="1868"/>
                </a:lnTo>
                <a:lnTo>
                  <a:pt x="1502" y="1869"/>
                </a:lnTo>
                <a:lnTo>
                  <a:pt x="1501" y="1869"/>
                </a:lnTo>
                <a:lnTo>
                  <a:pt x="1500" y="1869"/>
                </a:lnTo>
                <a:lnTo>
                  <a:pt x="1498" y="1869"/>
                </a:lnTo>
                <a:lnTo>
                  <a:pt x="1497" y="1869"/>
                </a:lnTo>
                <a:lnTo>
                  <a:pt x="1495" y="1869"/>
                </a:lnTo>
                <a:lnTo>
                  <a:pt x="1494" y="1869"/>
                </a:lnTo>
                <a:lnTo>
                  <a:pt x="1493" y="1869"/>
                </a:lnTo>
                <a:lnTo>
                  <a:pt x="1491" y="1869"/>
                </a:lnTo>
                <a:lnTo>
                  <a:pt x="1490" y="1869"/>
                </a:lnTo>
                <a:lnTo>
                  <a:pt x="1489" y="1869"/>
                </a:lnTo>
                <a:lnTo>
                  <a:pt x="1487" y="1868"/>
                </a:lnTo>
                <a:lnTo>
                  <a:pt x="1486" y="1868"/>
                </a:lnTo>
                <a:lnTo>
                  <a:pt x="1486" y="1869"/>
                </a:lnTo>
                <a:lnTo>
                  <a:pt x="1485" y="1869"/>
                </a:lnTo>
                <a:close/>
                <a:moveTo>
                  <a:pt x="1591" y="2057"/>
                </a:moveTo>
                <a:lnTo>
                  <a:pt x="1591" y="2056"/>
                </a:lnTo>
                <a:lnTo>
                  <a:pt x="1588" y="2057"/>
                </a:lnTo>
                <a:lnTo>
                  <a:pt x="1587" y="2057"/>
                </a:lnTo>
                <a:lnTo>
                  <a:pt x="1585" y="2056"/>
                </a:lnTo>
                <a:lnTo>
                  <a:pt x="1582" y="2057"/>
                </a:lnTo>
                <a:lnTo>
                  <a:pt x="1582" y="2057"/>
                </a:lnTo>
                <a:lnTo>
                  <a:pt x="1582" y="2058"/>
                </a:lnTo>
                <a:lnTo>
                  <a:pt x="1580" y="2058"/>
                </a:lnTo>
                <a:lnTo>
                  <a:pt x="1576" y="2060"/>
                </a:lnTo>
                <a:lnTo>
                  <a:pt x="1576" y="2062"/>
                </a:lnTo>
                <a:lnTo>
                  <a:pt x="1577" y="2061"/>
                </a:lnTo>
                <a:lnTo>
                  <a:pt x="1580" y="2060"/>
                </a:lnTo>
                <a:lnTo>
                  <a:pt x="1582" y="2065"/>
                </a:lnTo>
                <a:lnTo>
                  <a:pt x="1580" y="2067"/>
                </a:lnTo>
                <a:lnTo>
                  <a:pt x="1578" y="2068"/>
                </a:lnTo>
                <a:lnTo>
                  <a:pt x="1578" y="2071"/>
                </a:lnTo>
                <a:lnTo>
                  <a:pt x="1578" y="2072"/>
                </a:lnTo>
                <a:lnTo>
                  <a:pt x="1580" y="2073"/>
                </a:lnTo>
                <a:lnTo>
                  <a:pt x="1580" y="2075"/>
                </a:lnTo>
                <a:lnTo>
                  <a:pt x="1581" y="2077"/>
                </a:lnTo>
                <a:lnTo>
                  <a:pt x="1581" y="2079"/>
                </a:lnTo>
                <a:lnTo>
                  <a:pt x="1582" y="2079"/>
                </a:lnTo>
                <a:lnTo>
                  <a:pt x="1582" y="2080"/>
                </a:lnTo>
                <a:lnTo>
                  <a:pt x="1582" y="2081"/>
                </a:lnTo>
                <a:lnTo>
                  <a:pt x="1587" y="2080"/>
                </a:lnTo>
                <a:lnTo>
                  <a:pt x="1588" y="2080"/>
                </a:lnTo>
                <a:lnTo>
                  <a:pt x="1588" y="2081"/>
                </a:lnTo>
                <a:lnTo>
                  <a:pt x="1587" y="2081"/>
                </a:lnTo>
                <a:lnTo>
                  <a:pt x="1582" y="2083"/>
                </a:lnTo>
                <a:lnTo>
                  <a:pt x="1584" y="2086"/>
                </a:lnTo>
                <a:lnTo>
                  <a:pt x="1588" y="2083"/>
                </a:lnTo>
                <a:lnTo>
                  <a:pt x="1589" y="2083"/>
                </a:lnTo>
                <a:lnTo>
                  <a:pt x="1592" y="2081"/>
                </a:lnTo>
                <a:lnTo>
                  <a:pt x="1593" y="2081"/>
                </a:lnTo>
                <a:lnTo>
                  <a:pt x="1595" y="2081"/>
                </a:lnTo>
                <a:lnTo>
                  <a:pt x="1596" y="2081"/>
                </a:lnTo>
                <a:lnTo>
                  <a:pt x="1597" y="2084"/>
                </a:lnTo>
                <a:lnTo>
                  <a:pt x="1599" y="2084"/>
                </a:lnTo>
                <a:lnTo>
                  <a:pt x="1599" y="2083"/>
                </a:lnTo>
                <a:lnTo>
                  <a:pt x="1600" y="2083"/>
                </a:lnTo>
                <a:lnTo>
                  <a:pt x="1600" y="2084"/>
                </a:lnTo>
                <a:lnTo>
                  <a:pt x="1601" y="2084"/>
                </a:lnTo>
                <a:lnTo>
                  <a:pt x="1603" y="2084"/>
                </a:lnTo>
                <a:lnTo>
                  <a:pt x="1604" y="2084"/>
                </a:lnTo>
                <a:lnTo>
                  <a:pt x="1606" y="2084"/>
                </a:lnTo>
                <a:lnTo>
                  <a:pt x="1607" y="2084"/>
                </a:lnTo>
                <a:lnTo>
                  <a:pt x="1608" y="2083"/>
                </a:lnTo>
                <a:lnTo>
                  <a:pt x="1610" y="2083"/>
                </a:lnTo>
                <a:lnTo>
                  <a:pt x="1611" y="2083"/>
                </a:lnTo>
                <a:lnTo>
                  <a:pt x="1612" y="2081"/>
                </a:lnTo>
                <a:lnTo>
                  <a:pt x="1614" y="2081"/>
                </a:lnTo>
                <a:lnTo>
                  <a:pt x="1611" y="2081"/>
                </a:lnTo>
                <a:lnTo>
                  <a:pt x="1608" y="2080"/>
                </a:lnTo>
                <a:lnTo>
                  <a:pt x="1610" y="2079"/>
                </a:lnTo>
                <a:lnTo>
                  <a:pt x="1611" y="2079"/>
                </a:lnTo>
                <a:lnTo>
                  <a:pt x="1612" y="2077"/>
                </a:lnTo>
                <a:lnTo>
                  <a:pt x="1614" y="2077"/>
                </a:lnTo>
                <a:lnTo>
                  <a:pt x="1614" y="2079"/>
                </a:lnTo>
                <a:lnTo>
                  <a:pt x="1615" y="2079"/>
                </a:lnTo>
                <a:lnTo>
                  <a:pt x="1615" y="2080"/>
                </a:lnTo>
                <a:lnTo>
                  <a:pt x="1615" y="2080"/>
                </a:lnTo>
                <a:lnTo>
                  <a:pt x="1615" y="2079"/>
                </a:lnTo>
                <a:lnTo>
                  <a:pt x="1616" y="2079"/>
                </a:lnTo>
                <a:lnTo>
                  <a:pt x="1618" y="2077"/>
                </a:lnTo>
                <a:lnTo>
                  <a:pt x="1619" y="2077"/>
                </a:lnTo>
                <a:lnTo>
                  <a:pt x="1621" y="2076"/>
                </a:lnTo>
                <a:lnTo>
                  <a:pt x="1622" y="2073"/>
                </a:lnTo>
                <a:lnTo>
                  <a:pt x="1621" y="2071"/>
                </a:lnTo>
                <a:lnTo>
                  <a:pt x="1621" y="2069"/>
                </a:lnTo>
                <a:lnTo>
                  <a:pt x="1619" y="2067"/>
                </a:lnTo>
                <a:lnTo>
                  <a:pt x="1623" y="2065"/>
                </a:lnTo>
                <a:lnTo>
                  <a:pt x="1622" y="2062"/>
                </a:lnTo>
                <a:lnTo>
                  <a:pt x="1622" y="2060"/>
                </a:lnTo>
                <a:lnTo>
                  <a:pt x="1621" y="2061"/>
                </a:lnTo>
                <a:lnTo>
                  <a:pt x="1618" y="2061"/>
                </a:lnTo>
                <a:lnTo>
                  <a:pt x="1616" y="2061"/>
                </a:lnTo>
                <a:lnTo>
                  <a:pt x="1616" y="2060"/>
                </a:lnTo>
                <a:lnTo>
                  <a:pt x="1615" y="2057"/>
                </a:lnTo>
                <a:lnTo>
                  <a:pt x="1615" y="2054"/>
                </a:lnTo>
                <a:lnTo>
                  <a:pt x="1615" y="2052"/>
                </a:lnTo>
                <a:lnTo>
                  <a:pt x="1612" y="2053"/>
                </a:lnTo>
                <a:lnTo>
                  <a:pt x="1611" y="2054"/>
                </a:lnTo>
                <a:lnTo>
                  <a:pt x="1610" y="2054"/>
                </a:lnTo>
                <a:lnTo>
                  <a:pt x="1607" y="2056"/>
                </a:lnTo>
                <a:lnTo>
                  <a:pt x="1606" y="2056"/>
                </a:lnTo>
                <a:lnTo>
                  <a:pt x="1604" y="2057"/>
                </a:lnTo>
                <a:lnTo>
                  <a:pt x="1603" y="2057"/>
                </a:lnTo>
                <a:lnTo>
                  <a:pt x="1601" y="2057"/>
                </a:lnTo>
                <a:lnTo>
                  <a:pt x="1601" y="2054"/>
                </a:lnTo>
                <a:lnTo>
                  <a:pt x="1600" y="2053"/>
                </a:lnTo>
                <a:lnTo>
                  <a:pt x="1600" y="2052"/>
                </a:lnTo>
                <a:lnTo>
                  <a:pt x="1599" y="2050"/>
                </a:lnTo>
                <a:lnTo>
                  <a:pt x="1599" y="2049"/>
                </a:lnTo>
                <a:lnTo>
                  <a:pt x="1597" y="2049"/>
                </a:lnTo>
                <a:lnTo>
                  <a:pt x="1597" y="2047"/>
                </a:lnTo>
                <a:lnTo>
                  <a:pt x="1597" y="2045"/>
                </a:lnTo>
                <a:lnTo>
                  <a:pt x="1596" y="2043"/>
                </a:lnTo>
                <a:lnTo>
                  <a:pt x="1596" y="2042"/>
                </a:lnTo>
                <a:lnTo>
                  <a:pt x="1595" y="2041"/>
                </a:lnTo>
                <a:lnTo>
                  <a:pt x="1595" y="2039"/>
                </a:lnTo>
                <a:lnTo>
                  <a:pt x="1592" y="2041"/>
                </a:lnTo>
                <a:lnTo>
                  <a:pt x="1591" y="2039"/>
                </a:lnTo>
                <a:lnTo>
                  <a:pt x="1593" y="2038"/>
                </a:lnTo>
                <a:lnTo>
                  <a:pt x="1593" y="2037"/>
                </a:lnTo>
                <a:lnTo>
                  <a:pt x="1593" y="2035"/>
                </a:lnTo>
                <a:lnTo>
                  <a:pt x="1592" y="2035"/>
                </a:lnTo>
                <a:lnTo>
                  <a:pt x="1592" y="2034"/>
                </a:lnTo>
                <a:lnTo>
                  <a:pt x="1591" y="2034"/>
                </a:lnTo>
                <a:lnTo>
                  <a:pt x="1591" y="2032"/>
                </a:lnTo>
                <a:lnTo>
                  <a:pt x="1589" y="2032"/>
                </a:lnTo>
                <a:lnTo>
                  <a:pt x="1589" y="2034"/>
                </a:lnTo>
                <a:lnTo>
                  <a:pt x="1589" y="2037"/>
                </a:lnTo>
                <a:lnTo>
                  <a:pt x="1587" y="2035"/>
                </a:lnTo>
                <a:lnTo>
                  <a:pt x="1587" y="2037"/>
                </a:lnTo>
                <a:lnTo>
                  <a:pt x="1588" y="2038"/>
                </a:lnTo>
                <a:lnTo>
                  <a:pt x="1588" y="2039"/>
                </a:lnTo>
                <a:lnTo>
                  <a:pt x="1589" y="2042"/>
                </a:lnTo>
                <a:lnTo>
                  <a:pt x="1589" y="2043"/>
                </a:lnTo>
                <a:lnTo>
                  <a:pt x="1589" y="2045"/>
                </a:lnTo>
                <a:lnTo>
                  <a:pt x="1591" y="2046"/>
                </a:lnTo>
                <a:lnTo>
                  <a:pt x="1591" y="2047"/>
                </a:lnTo>
                <a:lnTo>
                  <a:pt x="1592" y="2049"/>
                </a:lnTo>
                <a:lnTo>
                  <a:pt x="1595" y="2047"/>
                </a:lnTo>
                <a:lnTo>
                  <a:pt x="1595" y="2049"/>
                </a:lnTo>
                <a:lnTo>
                  <a:pt x="1592" y="2049"/>
                </a:lnTo>
                <a:lnTo>
                  <a:pt x="1593" y="2050"/>
                </a:lnTo>
                <a:lnTo>
                  <a:pt x="1593" y="2053"/>
                </a:lnTo>
                <a:lnTo>
                  <a:pt x="1596" y="2052"/>
                </a:lnTo>
                <a:lnTo>
                  <a:pt x="1597" y="2053"/>
                </a:lnTo>
                <a:lnTo>
                  <a:pt x="1595" y="2054"/>
                </a:lnTo>
                <a:lnTo>
                  <a:pt x="1595" y="2056"/>
                </a:lnTo>
                <a:lnTo>
                  <a:pt x="1597" y="2054"/>
                </a:lnTo>
                <a:lnTo>
                  <a:pt x="1599" y="2056"/>
                </a:lnTo>
                <a:lnTo>
                  <a:pt x="1596" y="2057"/>
                </a:lnTo>
                <a:lnTo>
                  <a:pt x="1596" y="2058"/>
                </a:lnTo>
                <a:lnTo>
                  <a:pt x="1596" y="2060"/>
                </a:lnTo>
                <a:lnTo>
                  <a:pt x="1595" y="2061"/>
                </a:lnTo>
                <a:lnTo>
                  <a:pt x="1593" y="2061"/>
                </a:lnTo>
                <a:lnTo>
                  <a:pt x="1592" y="2061"/>
                </a:lnTo>
                <a:lnTo>
                  <a:pt x="1592" y="2060"/>
                </a:lnTo>
                <a:lnTo>
                  <a:pt x="1592" y="2058"/>
                </a:lnTo>
                <a:lnTo>
                  <a:pt x="1591" y="2057"/>
                </a:lnTo>
                <a:close/>
                <a:moveTo>
                  <a:pt x="1615" y="2145"/>
                </a:moveTo>
                <a:lnTo>
                  <a:pt x="1614" y="2145"/>
                </a:lnTo>
                <a:lnTo>
                  <a:pt x="1614" y="2147"/>
                </a:lnTo>
                <a:lnTo>
                  <a:pt x="1616" y="2147"/>
                </a:lnTo>
                <a:lnTo>
                  <a:pt x="1616" y="2145"/>
                </a:lnTo>
                <a:lnTo>
                  <a:pt x="1615" y="2145"/>
                </a:lnTo>
                <a:close/>
                <a:moveTo>
                  <a:pt x="1608" y="2205"/>
                </a:moveTo>
                <a:lnTo>
                  <a:pt x="1608" y="2204"/>
                </a:lnTo>
                <a:lnTo>
                  <a:pt x="1607" y="2204"/>
                </a:lnTo>
                <a:lnTo>
                  <a:pt x="1606" y="2204"/>
                </a:lnTo>
                <a:lnTo>
                  <a:pt x="1606" y="2205"/>
                </a:lnTo>
                <a:lnTo>
                  <a:pt x="1607" y="2205"/>
                </a:lnTo>
                <a:lnTo>
                  <a:pt x="1608" y="2207"/>
                </a:lnTo>
                <a:lnTo>
                  <a:pt x="1610" y="2205"/>
                </a:lnTo>
                <a:lnTo>
                  <a:pt x="1608" y="2205"/>
                </a:lnTo>
                <a:close/>
                <a:moveTo>
                  <a:pt x="1589" y="2126"/>
                </a:moveTo>
                <a:lnTo>
                  <a:pt x="1588" y="2124"/>
                </a:lnTo>
                <a:lnTo>
                  <a:pt x="1587" y="2125"/>
                </a:lnTo>
                <a:lnTo>
                  <a:pt x="1589" y="2126"/>
                </a:lnTo>
                <a:close/>
                <a:moveTo>
                  <a:pt x="1589" y="2133"/>
                </a:moveTo>
                <a:lnTo>
                  <a:pt x="1591" y="2136"/>
                </a:lnTo>
                <a:lnTo>
                  <a:pt x="1592" y="2135"/>
                </a:lnTo>
                <a:lnTo>
                  <a:pt x="1591" y="2133"/>
                </a:lnTo>
                <a:lnTo>
                  <a:pt x="1589" y="2133"/>
                </a:lnTo>
                <a:close/>
                <a:moveTo>
                  <a:pt x="1589" y="2203"/>
                </a:moveTo>
                <a:lnTo>
                  <a:pt x="1591" y="2205"/>
                </a:lnTo>
                <a:lnTo>
                  <a:pt x="1593" y="2204"/>
                </a:lnTo>
                <a:lnTo>
                  <a:pt x="1593" y="2203"/>
                </a:lnTo>
                <a:lnTo>
                  <a:pt x="1592" y="2203"/>
                </a:lnTo>
                <a:lnTo>
                  <a:pt x="1591" y="2203"/>
                </a:lnTo>
                <a:lnTo>
                  <a:pt x="1589" y="2203"/>
                </a:lnTo>
                <a:close/>
                <a:moveTo>
                  <a:pt x="1574" y="2223"/>
                </a:moveTo>
                <a:lnTo>
                  <a:pt x="1574" y="2224"/>
                </a:lnTo>
                <a:lnTo>
                  <a:pt x="1576" y="2224"/>
                </a:lnTo>
                <a:lnTo>
                  <a:pt x="1576" y="2222"/>
                </a:lnTo>
                <a:lnTo>
                  <a:pt x="1577" y="2220"/>
                </a:lnTo>
                <a:lnTo>
                  <a:pt x="1574" y="2220"/>
                </a:lnTo>
                <a:lnTo>
                  <a:pt x="1573" y="2223"/>
                </a:lnTo>
                <a:lnTo>
                  <a:pt x="1574" y="2223"/>
                </a:lnTo>
                <a:close/>
                <a:moveTo>
                  <a:pt x="1578" y="2124"/>
                </a:moveTo>
                <a:lnTo>
                  <a:pt x="1578" y="2121"/>
                </a:lnTo>
                <a:lnTo>
                  <a:pt x="1577" y="2121"/>
                </a:lnTo>
                <a:lnTo>
                  <a:pt x="1576" y="2122"/>
                </a:lnTo>
                <a:lnTo>
                  <a:pt x="1578" y="2124"/>
                </a:lnTo>
                <a:close/>
                <a:moveTo>
                  <a:pt x="1578" y="2232"/>
                </a:moveTo>
                <a:lnTo>
                  <a:pt x="1581" y="2232"/>
                </a:lnTo>
                <a:lnTo>
                  <a:pt x="1582" y="2230"/>
                </a:lnTo>
                <a:lnTo>
                  <a:pt x="1582" y="2228"/>
                </a:lnTo>
                <a:lnTo>
                  <a:pt x="1581" y="2227"/>
                </a:lnTo>
                <a:lnTo>
                  <a:pt x="1581" y="2226"/>
                </a:lnTo>
                <a:lnTo>
                  <a:pt x="1580" y="2224"/>
                </a:lnTo>
                <a:lnTo>
                  <a:pt x="1578" y="2226"/>
                </a:lnTo>
                <a:lnTo>
                  <a:pt x="1578" y="2228"/>
                </a:lnTo>
                <a:lnTo>
                  <a:pt x="1578" y="2231"/>
                </a:lnTo>
                <a:lnTo>
                  <a:pt x="1578" y="2232"/>
                </a:lnTo>
                <a:close/>
                <a:moveTo>
                  <a:pt x="1581" y="2212"/>
                </a:moveTo>
                <a:lnTo>
                  <a:pt x="1582" y="2212"/>
                </a:lnTo>
                <a:lnTo>
                  <a:pt x="1582" y="2211"/>
                </a:lnTo>
                <a:lnTo>
                  <a:pt x="1581" y="2208"/>
                </a:lnTo>
                <a:lnTo>
                  <a:pt x="1580" y="2211"/>
                </a:lnTo>
                <a:lnTo>
                  <a:pt x="1580" y="2212"/>
                </a:lnTo>
                <a:lnTo>
                  <a:pt x="1581" y="2212"/>
                </a:lnTo>
                <a:close/>
                <a:moveTo>
                  <a:pt x="1562" y="2194"/>
                </a:moveTo>
                <a:lnTo>
                  <a:pt x="1568" y="2194"/>
                </a:lnTo>
                <a:lnTo>
                  <a:pt x="1569" y="2192"/>
                </a:lnTo>
                <a:lnTo>
                  <a:pt x="1569" y="2190"/>
                </a:lnTo>
                <a:lnTo>
                  <a:pt x="1568" y="2190"/>
                </a:lnTo>
                <a:lnTo>
                  <a:pt x="1566" y="2190"/>
                </a:lnTo>
                <a:lnTo>
                  <a:pt x="1565" y="2190"/>
                </a:lnTo>
                <a:lnTo>
                  <a:pt x="1565" y="2192"/>
                </a:lnTo>
                <a:lnTo>
                  <a:pt x="1562" y="2192"/>
                </a:lnTo>
                <a:lnTo>
                  <a:pt x="1562" y="2194"/>
                </a:lnTo>
                <a:close/>
                <a:moveTo>
                  <a:pt x="1562" y="2190"/>
                </a:moveTo>
                <a:lnTo>
                  <a:pt x="1562" y="2189"/>
                </a:lnTo>
                <a:lnTo>
                  <a:pt x="1562" y="2186"/>
                </a:lnTo>
                <a:lnTo>
                  <a:pt x="1561" y="2186"/>
                </a:lnTo>
                <a:lnTo>
                  <a:pt x="1558" y="2186"/>
                </a:lnTo>
                <a:lnTo>
                  <a:pt x="1558" y="2189"/>
                </a:lnTo>
                <a:lnTo>
                  <a:pt x="1557" y="2189"/>
                </a:lnTo>
                <a:lnTo>
                  <a:pt x="1553" y="2188"/>
                </a:lnTo>
                <a:lnTo>
                  <a:pt x="1551" y="2188"/>
                </a:lnTo>
                <a:lnTo>
                  <a:pt x="1550" y="2188"/>
                </a:lnTo>
                <a:lnTo>
                  <a:pt x="1550" y="2189"/>
                </a:lnTo>
                <a:lnTo>
                  <a:pt x="1551" y="2189"/>
                </a:lnTo>
                <a:lnTo>
                  <a:pt x="1553" y="2189"/>
                </a:lnTo>
                <a:lnTo>
                  <a:pt x="1559" y="2190"/>
                </a:lnTo>
                <a:lnTo>
                  <a:pt x="1562" y="2190"/>
                </a:lnTo>
                <a:close/>
                <a:moveTo>
                  <a:pt x="1563" y="2197"/>
                </a:moveTo>
                <a:lnTo>
                  <a:pt x="1565" y="2197"/>
                </a:lnTo>
                <a:lnTo>
                  <a:pt x="1569" y="2197"/>
                </a:lnTo>
                <a:lnTo>
                  <a:pt x="1568" y="2196"/>
                </a:lnTo>
                <a:lnTo>
                  <a:pt x="1563" y="2196"/>
                </a:lnTo>
                <a:lnTo>
                  <a:pt x="1563" y="2197"/>
                </a:lnTo>
                <a:close/>
                <a:moveTo>
                  <a:pt x="1569" y="2235"/>
                </a:moveTo>
                <a:lnTo>
                  <a:pt x="1573" y="2237"/>
                </a:lnTo>
                <a:lnTo>
                  <a:pt x="1573" y="2235"/>
                </a:lnTo>
                <a:lnTo>
                  <a:pt x="1573" y="2234"/>
                </a:lnTo>
                <a:lnTo>
                  <a:pt x="1569" y="2232"/>
                </a:lnTo>
                <a:lnTo>
                  <a:pt x="1569" y="2234"/>
                </a:lnTo>
                <a:lnTo>
                  <a:pt x="1569" y="2235"/>
                </a:lnTo>
                <a:close/>
                <a:moveTo>
                  <a:pt x="1447" y="2035"/>
                </a:moveTo>
                <a:lnTo>
                  <a:pt x="1447" y="2041"/>
                </a:lnTo>
                <a:lnTo>
                  <a:pt x="1449" y="2039"/>
                </a:lnTo>
                <a:lnTo>
                  <a:pt x="1448" y="2030"/>
                </a:lnTo>
                <a:lnTo>
                  <a:pt x="1445" y="2030"/>
                </a:lnTo>
                <a:lnTo>
                  <a:pt x="1447" y="2035"/>
                </a:lnTo>
                <a:close/>
                <a:moveTo>
                  <a:pt x="1417" y="1914"/>
                </a:moveTo>
                <a:lnTo>
                  <a:pt x="1417" y="1916"/>
                </a:lnTo>
                <a:lnTo>
                  <a:pt x="1417" y="1917"/>
                </a:lnTo>
                <a:lnTo>
                  <a:pt x="1419" y="1917"/>
                </a:lnTo>
                <a:lnTo>
                  <a:pt x="1419" y="1916"/>
                </a:lnTo>
                <a:lnTo>
                  <a:pt x="1419" y="1916"/>
                </a:lnTo>
                <a:lnTo>
                  <a:pt x="1421" y="1917"/>
                </a:lnTo>
                <a:lnTo>
                  <a:pt x="1422" y="1916"/>
                </a:lnTo>
                <a:lnTo>
                  <a:pt x="1422" y="1914"/>
                </a:lnTo>
                <a:lnTo>
                  <a:pt x="1425" y="1911"/>
                </a:lnTo>
                <a:lnTo>
                  <a:pt x="1425" y="1910"/>
                </a:lnTo>
                <a:lnTo>
                  <a:pt x="1425" y="1909"/>
                </a:lnTo>
                <a:lnTo>
                  <a:pt x="1426" y="1909"/>
                </a:lnTo>
                <a:lnTo>
                  <a:pt x="1427" y="1909"/>
                </a:lnTo>
                <a:lnTo>
                  <a:pt x="1427" y="1907"/>
                </a:lnTo>
                <a:lnTo>
                  <a:pt x="1429" y="1906"/>
                </a:lnTo>
                <a:lnTo>
                  <a:pt x="1430" y="1905"/>
                </a:lnTo>
                <a:lnTo>
                  <a:pt x="1430" y="1903"/>
                </a:lnTo>
                <a:lnTo>
                  <a:pt x="1432" y="1903"/>
                </a:lnTo>
                <a:lnTo>
                  <a:pt x="1433" y="1902"/>
                </a:lnTo>
                <a:lnTo>
                  <a:pt x="1434" y="1902"/>
                </a:lnTo>
                <a:lnTo>
                  <a:pt x="1436" y="1901"/>
                </a:lnTo>
                <a:lnTo>
                  <a:pt x="1438" y="1901"/>
                </a:lnTo>
                <a:lnTo>
                  <a:pt x="1441" y="1902"/>
                </a:lnTo>
                <a:lnTo>
                  <a:pt x="1442" y="1902"/>
                </a:lnTo>
                <a:lnTo>
                  <a:pt x="1444" y="1902"/>
                </a:lnTo>
                <a:lnTo>
                  <a:pt x="1445" y="1901"/>
                </a:lnTo>
                <a:lnTo>
                  <a:pt x="1447" y="1901"/>
                </a:lnTo>
                <a:lnTo>
                  <a:pt x="1447" y="1899"/>
                </a:lnTo>
                <a:lnTo>
                  <a:pt x="1445" y="1896"/>
                </a:lnTo>
                <a:lnTo>
                  <a:pt x="1445" y="1894"/>
                </a:lnTo>
                <a:lnTo>
                  <a:pt x="1440" y="1886"/>
                </a:lnTo>
                <a:lnTo>
                  <a:pt x="1438" y="1886"/>
                </a:lnTo>
                <a:lnTo>
                  <a:pt x="1436" y="1887"/>
                </a:lnTo>
                <a:lnTo>
                  <a:pt x="1432" y="1890"/>
                </a:lnTo>
                <a:lnTo>
                  <a:pt x="1430" y="1891"/>
                </a:lnTo>
                <a:lnTo>
                  <a:pt x="1429" y="1890"/>
                </a:lnTo>
                <a:lnTo>
                  <a:pt x="1429" y="1887"/>
                </a:lnTo>
                <a:lnTo>
                  <a:pt x="1427" y="1887"/>
                </a:lnTo>
                <a:lnTo>
                  <a:pt x="1427" y="1886"/>
                </a:lnTo>
                <a:lnTo>
                  <a:pt x="1425" y="1887"/>
                </a:lnTo>
                <a:lnTo>
                  <a:pt x="1414" y="1895"/>
                </a:lnTo>
                <a:lnTo>
                  <a:pt x="1413" y="1895"/>
                </a:lnTo>
                <a:lnTo>
                  <a:pt x="1411" y="1895"/>
                </a:lnTo>
                <a:lnTo>
                  <a:pt x="1410" y="1895"/>
                </a:lnTo>
                <a:lnTo>
                  <a:pt x="1410" y="1896"/>
                </a:lnTo>
                <a:lnTo>
                  <a:pt x="1411" y="1898"/>
                </a:lnTo>
                <a:lnTo>
                  <a:pt x="1411" y="1899"/>
                </a:lnTo>
                <a:lnTo>
                  <a:pt x="1413" y="1899"/>
                </a:lnTo>
                <a:lnTo>
                  <a:pt x="1414" y="1899"/>
                </a:lnTo>
                <a:lnTo>
                  <a:pt x="1414" y="1901"/>
                </a:lnTo>
                <a:lnTo>
                  <a:pt x="1415" y="1901"/>
                </a:lnTo>
                <a:lnTo>
                  <a:pt x="1417" y="1902"/>
                </a:lnTo>
                <a:lnTo>
                  <a:pt x="1418" y="1902"/>
                </a:lnTo>
                <a:lnTo>
                  <a:pt x="1418" y="1901"/>
                </a:lnTo>
                <a:lnTo>
                  <a:pt x="1419" y="1901"/>
                </a:lnTo>
                <a:lnTo>
                  <a:pt x="1419" y="1902"/>
                </a:lnTo>
                <a:lnTo>
                  <a:pt x="1419" y="1903"/>
                </a:lnTo>
                <a:lnTo>
                  <a:pt x="1421" y="1905"/>
                </a:lnTo>
                <a:lnTo>
                  <a:pt x="1422" y="1905"/>
                </a:lnTo>
                <a:lnTo>
                  <a:pt x="1422" y="1906"/>
                </a:lnTo>
                <a:lnTo>
                  <a:pt x="1421" y="1906"/>
                </a:lnTo>
                <a:lnTo>
                  <a:pt x="1421" y="1907"/>
                </a:lnTo>
                <a:lnTo>
                  <a:pt x="1419" y="1907"/>
                </a:lnTo>
                <a:lnTo>
                  <a:pt x="1419" y="1909"/>
                </a:lnTo>
                <a:lnTo>
                  <a:pt x="1419" y="1909"/>
                </a:lnTo>
                <a:lnTo>
                  <a:pt x="1419" y="1910"/>
                </a:lnTo>
                <a:lnTo>
                  <a:pt x="1418" y="1910"/>
                </a:lnTo>
                <a:lnTo>
                  <a:pt x="1415" y="1910"/>
                </a:lnTo>
                <a:lnTo>
                  <a:pt x="1417" y="1914"/>
                </a:lnTo>
                <a:close/>
                <a:moveTo>
                  <a:pt x="1417" y="1918"/>
                </a:moveTo>
                <a:lnTo>
                  <a:pt x="1417" y="1918"/>
                </a:lnTo>
                <a:lnTo>
                  <a:pt x="1415" y="1918"/>
                </a:lnTo>
                <a:lnTo>
                  <a:pt x="1414" y="1918"/>
                </a:lnTo>
                <a:lnTo>
                  <a:pt x="1414" y="1917"/>
                </a:lnTo>
                <a:lnTo>
                  <a:pt x="1413" y="1917"/>
                </a:lnTo>
                <a:lnTo>
                  <a:pt x="1411" y="1916"/>
                </a:lnTo>
                <a:lnTo>
                  <a:pt x="1410" y="1916"/>
                </a:lnTo>
                <a:lnTo>
                  <a:pt x="1410" y="1917"/>
                </a:lnTo>
                <a:lnTo>
                  <a:pt x="1408" y="1917"/>
                </a:lnTo>
                <a:lnTo>
                  <a:pt x="1408" y="1916"/>
                </a:lnTo>
                <a:lnTo>
                  <a:pt x="1408" y="1906"/>
                </a:lnTo>
                <a:lnTo>
                  <a:pt x="1406" y="1906"/>
                </a:lnTo>
                <a:lnTo>
                  <a:pt x="1406" y="1907"/>
                </a:lnTo>
                <a:lnTo>
                  <a:pt x="1400" y="1907"/>
                </a:lnTo>
                <a:lnTo>
                  <a:pt x="1400" y="1906"/>
                </a:lnTo>
                <a:lnTo>
                  <a:pt x="1395" y="1905"/>
                </a:lnTo>
                <a:lnTo>
                  <a:pt x="1391" y="1905"/>
                </a:lnTo>
                <a:lnTo>
                  <a:pt x="1389" y="1901"/>
                </a:lnTo>
                <a:lnTo>
                  <a:pt x="1391" y="1901"/>
                </a:lnTo>
                <a:lnTo>
                  <a:pt x="1398" y="1901"/>
                </a:lnTo>
                <a:lnTo>
                  <a:pt x="1399" y="1901"/>
                </a:lnTo>
                <a:lnTo>
                  <a:pt x="1403" y="1901"/>
                </a:lnTo>
                <a:lnTo>
                  <a:pt x="1408" y="1899"/>
                </a:lnTo>
                <a:lnTo>
                  <a:pt x="1407" y="1899"/>
                </a:lnTo>
                <a:lnTo>
                  <a:pt x="1407" y="1898"/>
                </a:lnTo>
                <a:lnTo>
                  <a:pt x="1407" y="1895"/>
                </a:lnTo>
                <a:lnTo>
                  <a:pt x="1406" y="1894"/>
                </a:lnTo>
                <a:lnTo>
                  <a:pt x="1403" y="1895"/>
                </a:lnTo>
                <a:lnTo>
                  <a:pt x="1400" y="1895"/>
                </a:lnTo>
                <a:lnTo>
                  <a:pt x="1399" y="1895"/>
                </a:lnTo>
                <a:lnTo>
                  <a:pt x="1395" y="1895"/>
                </a:lnTo>
                <a:lnTo>
                  <a:pt x="1391" y="1896"/>
                </a:lnTo>
                <a:lnTo>
                  <a:pt x="1391" y="1898"/>
                </a:lnTo>
                <a:lnTo>
                  <a:pt x="1391" y="1899"/>
                </a:lnTo>
                <a:lnTo>
                  <a:pt x="1389" y="1899"/>
                </a:lnTo>
                <a:lnTo>
                  <a:pt x="1388" y="1899"/>
                </a:lnTo>
                <a:lnTo>
                  <a:pt x="1387" y="1899"/>
                </a:lnTo>
                <a:lnTo>
                  <a:pt x="1387" y="1899"/>
                </a:lnTo>
                <a:lnTo>
                  <a:pt x="1385" y="1899"/>
                </a:lnTo>
                <a:lnTo>
                  <a:pt x="1383" y="1899"/>
                </a:lnTo>
                <a:lnTo>
                  <a:pt x="1381" y="1899"/>
                </a:lnTo>
                <a:lnTo>
                  <a:pt x="1380" y="1899"/>
                </a:lnTo>
                <a:lnTo>
                  <a:pt x="1379" y="1899"/>
                </a:lnTo>
                <a:lnTo>
                  <a:pt x="1380" y="1907"/>
                </a:lnTo>
                <a:lnTo>
                  <a:pt x="1391" y="1906"/>
                </a:lnTo>
                <a:lnTo>
                  <a:pt x="1392" y="1906"/>
                </a:lnTo>
                <a:lnTo>
                  <a:pt x="1392" y="1909"/>
                </a:lnTo>
                <a:lnTo>
                  <a:pt x="1391" y="1909"/>
                </a:lnTo>
                <a:lnTo>
                  <a:pt x="1392" y="1917"/>
                </a:lnTo>
                <a:lnTo>
                  <a:pt x="1393" y="1917"/>
                </a:lnTo>
                <a:lnTo>
                  <a:pt x="1392" y="1916"/>
                </a:lnTo>
                <a:lnTo>
                  <a:pt x="1392" y="1914"/>
                </a:lnTo>
                <a:lnTo>
                  <a:pt x="1396" y="1914"/>
                </a:lnTo>
                <a:lnTo>
                  <a:pt x="1395" y="1909"/>
                </a:lnTo>
                <a:lnTo>
                  <a:pt x="1398" y="1909"/>
                </a:lnTo>
                <a:lnTo>
                  <a:pt x="1403" y="1909"/>
                </a:lnTo>
                <a:lnTo>
                  <a:pt x="1403" y="1920"/>
                </a:lnTo>
                <a:lnTo>
                  <a:pt x="1406" y="1920"/>
                </a:lnTo>
                <a:lnTo>
                  <a:pt x="1417" y="1918"/>
                </a:lnTo>
                <a:close/>
                <a:moveTo>
                  <a:pt x="1408" y="1925"/>
                </a:moveTo>
                <a:lnTo>
                  <a:pt x="1404" y="1925"/>
                </a:lnTo>
                <a:lnTo>
                  <a:pt x="1402" y="1925"/>
                </a:lnTo>
                <a:lnTo>
                  <a:pt x="1395" y="1926"/>
                </a:lnTo>
                <a:lnTo>
                  <a:pt x="1393" y="1926"/>
                </a:lnTo>
                <a:lnTo>
                  <a:pt x="1396" y="1941"/>
                </a:lnTo>
                <a:lnTo>
                  <a:pt x="1399" y="1941"/>
                </a:lnTo>
                <a:lnTo>
                  <a:pt x="1402" y="1941"/>
                </a:lnTo>
                <a:lnTo>
                  <a:pt x="1403" y="1940"/>
                </a:lnTo>
                <a:lnTo>
                  <a:pt x="1403" y="1939"/>
                </a:lnTo>
                <a:lnTo>
                  <a:pt x="1404" y="1937"/>
                </a:lnTo>
                <a:lnTo>
                  <a:pt x="1406" y="1936"/>
                </a:lnTo>
                <a:lnTo>
                  <a:pt x="1408" y="1932"/>
                </a:lnTo>
                <a:lnTo>
                  <a:pt x="1410" y="1929"/>
                </a:lnTo>
                <a:lnTo>
                  <a:pt x="1411" y="1928"/>
                </a:lnTo>
                <a:lnTo>
                  <a:pt x="1411" y="1926"/>
                </a:lnTo>
                <a:lnTo>
                  <a:pt x="1411" y="1925"/>
                </a:lnTo>
                <a:lnTo>
                  <a:pt x="1413" y="1924"/>
                </a:lnTo>
                <a:lnTo>
                  <a:pt x="1408" y="1925"/>
                </a:lnTo>
                <a:close/>
                <a:moveTo>
                  <a:pt x="1349" y="1890"/>
                </a:moveTo>
                <a:lnTo>
                  <a:pt x="1349" y="1891"/>
                </a:lnTo>
                <a:lnTo>
                  <a:pt x="1349" y="1895"/>
                </a:lnTo>
                <a:lnTo>
                  <a:pt x="1350" y="1895"/>
                </a:lnTo>
                <a:lnTo>
                  <a:pt x="1353" y="1895"/>
                </a:lnTo>
                <a:lnTo>
                  <a:pt x="1354" y="1895"/>
                </a:lnTo>
                <a:lnTo>
                  <a:pt x="1354" y="1895"/>
                </a:lnTo>
                <a:lnTo>
                  <a:pt x="1355" y="1895"/>
                </a:lnTo>
                <a:lnTo>
                  <a:pt x="1357" y="1895"/>
                </a:lnTo>
                <a:lnTo>
                  <a:pt x="1358" y="1895"/>
                </a:lnTo>
                <a:lnTo>
                  <a:pt x="1360" y="1895"/>
                </a:lnTo>
                <a:lnTo>
                  <a:pt x="1361" y="1895"/>
                </a:lnTo>
                <a:lnTo>
                  <a:pt x="1362" y="1895"/>
                </a:lnTo>
                <a:lnTo>
                  <a:pt x="1364" y="1895"/>
                </a:lnTo>
                <a:lnTo>
                  <a:pt x="1365" y="1895"/>
                </a:lnTo>
                <a:lnTo>
                  <a:pt x="1369" y="1895"/>
                </a:lnTo>
                <a:lnTo>
                  <a:pt x="1373" y="1895"/>
                </a:lnTo>
                <a:lnTo>
                  <a:pt x="1373" y="1891"/>
                </a:lnTo>
                <a:lnTo>
                  <a:pt x="1372" y="1891"/>
                </a:lnTo>
                <a:lnTo>
                  <a:pt x="1369" y="1891"/>
                </a:lnTo>
                <a:lnTo>
                  <a:pt x="1366" y="1891"/>
                </a:lnTo>
                <a:lnTo>
                  <a:pt x="1366" y="1890"/>
                </a:lnTo>
                <a:lnTo>
                  <a:pt x="1366" y="1887"/>
                </a:lnTo>
                <a:lnTo>
                  <a:pt x="1364" y="1887"/>
                </a:lnTo>
                <a:lnTo>
                  <a:pt x="1355" y="1887"/>
                </a:lnTo>
                <a:lnTo>
                  <a:pt x="1354" y="1887"/>
                </a:lnTo>
                <a:lnTo>
                  <a:pt x="1351" y="1887"/>
                </a:lnTo>
                <a:lnTo>
                  <a:pt x="1350" y="1887"/>
                </a:lnTo>
                <a:lnTo>
                  <a:pt x="1350" y="1888"/>
                </a:lnTo>
                <a:lnTo>
                  <a:pt x="1346" y="1888"/>
                </a:lnTo>
                <a:lnTo>
                  <a:pt x="1339" y="1888"/>
                </a:lnTo>
                <a:lnTo>
                  <a:pt x="1339" y="1886"/>
                </a:lnTo>
                <a:lnTo>
                  <a:pt x="1335" y="1886"/>
                </a:lnTo>
                <a:lnTo>
                  <a:pt x="1331" y="1886"/>
                </a:lnTo>
                <a:lnTo>
                  <a:pt x="1290" y="1886"/>
                </a:lnTo>
                <a:lnTo>
                  <a:pt x="1287" y="1886"/>
                </a:lnTo>
                <a:lnTo>
                  <a:pt x="1289" y="1888"/>
                </a:lnTo>
                <a:lnTo>
                  <a:pt x="1290" y="1891"/>
                </a:lnTo>
                <a:lnTo>
                  <a:pt x="1298" y="1891"/>
                </a:lnTo>
                <a:lnTo>
                  <a:pt x="1304" y="1891"/>
                </a:lnTo>
                <a:lnTo>
                  <a:pt x="1304" y="1888"/>
                </a:lnTo>
                <a:lnTo>
                  <a:pt x="1309" y="1888"/>
                </a:lnTo>
                <a:lnTo>
                  <a:pt x="1309" y="1890"/>
                </a:lnTo>
                <a:lnTo>
                  <a:pt x="1321" y="1890"/>
                </a:lnTo>
                <a:lnTo>
                  <a:pt x="1335" y="1890"/>
                </a:lnTo>
                <a:lnTo>
                  <a:pt x="1338" y="1890"/>
                </a:lnTo>
                <a:lnTo>
                  <a:pt x="1346" y="1890"/>
                </a:lnTo>
                <a:lnTo>
                  <a:pt x="1349" y="1890"/>
                </a:lnTo>
                <a:close/>
                <a:moveTo>
                  <a:pt x="1283" y="1862"/>
                </a:moveTo>
                <a:lnTo>
                  <a:pt x="1283" y="1864"/>
                </a:lnTo>
                <a:lnTo>
                  <a:pt x="1278" y="1864"/>
                </a:lnTo>
                <a:lnTo>
                  <a:pt x="1281" y="1868"/>
                </a:lnTo>
                <a:lnTo>
                  <a:pt x="1282" y="1871"/>
                </a:lnTo>
                <a:lnTo>
                  <a:pt x="1316" y="1871"/>
                </a:lnTo>
                <a:lnTo>
                  <a:pt x="1316" y="1868"/>
                </a:lnTo>
                <a:lnTo>
                  <a:pt x="1332" y="1868"/>
                </a:lnTo>
                <a:lnTo>
                  <a:pt x="1340" y="1868"/>
                </a:lnTo>
                <a:lnTo>
                  <a:pt x="1350" y="1868"/>
                </a:lnTo>
                <a:lnTo>
                  <a:pt x="1358" y="1868"/>
                </a:lnTo>
                <a:lnTo>
                  <a:pt x="1362" y="1868"/>
                </a:lnTo>
                <a:lnTo>
                  <a:pt x="1365" y="1868"/>
                </a:lnTo>
                <a:lnTo>
                  <a:pt x="1368" y="1868"/>
                </a:lnTo>
                <a:lnTo>
                  <a:pt x="1368" y="1871"/>
                </a:lnTo>
                <a:lnTo>
                  <a:pt x="1370" y="1871"/>
                </a:lnTo>
                <a:lnTo>
                  <a:pt x="1373" y="1871"/>
                </a:lnTo>
                <a:lnTo>
                  <a:pt x="1373" y="1869"/>
                </a:lnTo>
                <a:lnTo>
                  <a:pt x="1372" y="1869"/>
                </a:lnTo>
                <a:lnTo>
                  <a:pt x="1372" y="1868"/>
                </a:lnTo>
                <a:lnTo>
                  <a:pt x="1370" y="1868"/>
                </a:lnTo>
                <a:lnTo>
                  <a:pt x="1370" y="1867"/>
                </a:lnTo>
                <a:lnTo>
                  <a:pt x="1370" y="1865"/>
                </a:lnTo>
                <a:lnTo>
                  <a:pt x="1369" y="1865"/>
                </a:lnTo>
                <a:lnTo>
                  <a:pt x="1369" y="1864"/>
                </a:lnTo>
                <a:lnTo>
                  <a:pt x="1368" y="1862"/>
                </a:lnTo>
                <a:lnTo>
                  <a:pt x="1366" y="1861"/>
                </a:lnTo>
                <a:lnTo>
                  <a:pt x="1368" y="1860"/>
                </a:lnTo>
                <a:lnTo>
                  <a:pt x="1366" y="1858"/>
                </a:lnTo>
                <a:lnTo>
                  <a:pt x="1365" y="1858"/>
                </a:lnTo>
                <a:lnTo>
                  <a:pt x="1365" y="1857"/>
                </a:lnTo>
                <a:lnTo>
                  <a:pt x="1366" y="1857"/>
                </a:lnTo>
                <a:lnTo>
                  <a:pt x="1372" y="1853"/>
                </a:lnTo>
                <a:lnTo>
                  <a:pt x="1373" y="1852"/>
                </a:lnTo>
                <a:lnTo>
                  <a:pt x="1373" y="1852"/>
                </a:lnTo>
                <a:lnTo>
                  <a:pt x="1376" y="1850"/>
                </a:lnTo>
                <a:lnTo>
                  <a:pt x="1380" y="1848"/>
                </a:lnTo>
                <a:lnTo>
                  <a:pt x="1381" y="1849"/>
                </a:lnTo>
                <a:lnTo>
                  <a:pt x="1384" y="1846"/>
                </a:lnTo>
                <a:lnTo>
                  <a:pt x="1384" y="1841"/>
                </a:lnTo>
                <a:lnTo>
                  <a:pt x="1383" y="1838"/>
                </a:lnTo>
                <a:lnTo>
                  <a:pt x="1383" y="1837"/>
                </a:lnTo>
                <a:lnTo>
                  <a:pt x="1385" y="1835"/>
                </a:lnTo>
                <a:lnTo>
                  <a:pt x="1387" y="1841"/>
                </a:lnTo>
                <a:lnTo>
                  <a:pt x="1387" y="1842"/>
                </a:lnTo>
                <a:lnTo>
                  <a:pt x="1387" y="1843"/>
                </a:lnTo>
                <a:lnTo>
                  <a:pt x="1387" y="1845"/>
                </a:lnTo>
                <a:lnTo>
                  <a:pt x="1388" y="1846"/>
                </a:lnTo>
                <a:lnTo>
                  <a:pt x="1388" y="1848"/>
                </a:lnTo>
                <a:lnTo>
                  <a:pt x="1389" y="1850"/>
                </a:lnTo>
                <a:lnTo>
                  <a:pt x="1389" y="1852"/>
                </a:lnTo>
                <a:lnTo>
                  <a:pt x="1395" y="1852"/>
                </a:lnTo>
                <a:lnTo>
                  <a:pt x="1398" y="1850"/>
                </a:lnTo>
                <a:lnTo>
                  <a:pt x="1398" y="1849"/>
                </a:lnTo>
                <a:lnTo>
                  <a:pt x="1399" y="1848"/>
                </a:lnTo>
                <a:lnTo>
                  <a:pt x="1400" y="1846"/>
                </a:lnTo>
                <a:lnTo>
                  <a:pt x="1402" y="1848"/>
                </a:lnTo>
                <a:lnTo>
                  <a:pt x="1403" y="1848"/>
                </a:lnTo>
                <a:lnTo>
                  <a:pt x="1402" y="1843"/>
                </a:lnTo>
                <a:lnTo>
                  <a:pt x="1400" y="1839"/>
                </a:lnTo>
                <a:lnTo>
                  <a:pt x="1399" y="1838"/>
                </a:lnTo>
                <a:lnTo>
                  <a:pt x="1398" y="1835"/>
                </a:lnTo>
                <a:lnTo>
                  <a:pt x="1396" y="1831"/>
                </a:lnTo>
                <a:lnTo>
                  <a:pt x="1396" y="1828"/>
                </a:lnTo>
                <a:lnTo>
                  <a:pt x="1395" y="1827"/>
                </a:lnTo>
                <a:lnTo>
                  <a:pt x="1395" y="1824"/>
                </a:lnTo>
                <a:lnTo>
                  <a:pt x="1393" y="1823"/>
                </a:lnTo>
                <a:lnTo>
                  <a:pt x="1392" y="1823"/>
                </a:lnTo>
                <a:lnTo>
                  <a:pt x="1391" y="1824"/>
                </a:lnTo>
                <a:lnTo>
                  <a:pt x="1389" y="1826"/>
                </a:lnTo>
                <a:lnTo>
                  <a:pt x="1389" y="1824"/>
                </a:lnTo>
                <a:lnTo>
                  <a:pt x="1388" y="1823"/>
                </a:lnTo>
                <a:lnTo>
                  <a:pt x="1388" y="1820"/>
                </a:lnTo>
                <a:lnTo>
                  <a:pt x="1387" y="1823"/>
                </a:lnTo>
                <a:lnTo>
                  <a:pt x="1385" y="1824"/>
                </a:lnTo>
                <a:lnTo>
                  <a:pt x="1384" y="1824"/>
                </a:lnTo>
                <a:lnTo>
                  <a:pt x="1383" y="1824"/>
                </a:lnTo>
                <a:lnTo>
                  <a:pt x="1381" y="1823"/>
                </a:lnTo>
                <a:lnTo>
                  <a:pt x="1381" y="1822"/>
                </a:lnTo>
                <a:lnTo>
                  <a:pt x="1380" y="1822"/>
                </a:lnTo>
                <a:lnTo>
                  <a:pt x="1380" y="1820"/>
                </a:lnTo>
                <a:lnTo>
                  <a:pt x="1379" y="1820"/>
                </a:lnTo>
                <a:lnTo>
                  <a:pt x="1377" y="1820"/>
                </a:lnTo>
                <a:lnTo>
                  <a:pt x="1376" y="1820"/>
                </a:lnTo>
                <a:lnTo>
                  <a:pt x="1373" y="1819"/>
                </a:lnTo>
                <a:lnTo>
                  <a:pt x="1372" y="1819"/>
                </a:lnTo>
                <a:lnTo>
                  <a:pt x="1370" y="1819"/>
                </a:lnTo>
                <a:lnTo>
                  <a:pt x="1369" y="1819"/>
                </a:lnTo>
                <a:lnTo>
                  <a:pt x="1368" y="1820"/>
                </a:lnTo>
                <a:lnTo>
                  <a:pt x="1368" y="1822"/>
                </a:lnTo>
                <a:lnTo>
                  <a:pt x="1366" y="1823"/>
                </a:lnTo>
                <a:lnTo>
                  <a:pt x="1365" y="1826"/>
                </a:lnTo>
                <a:lnTo>
                  <a:pt x="1366" y="1827"/>
                </a:lnTo>
                <a:lnTo>
                  <a:pt x="1370" y="1834"/>
                </a:lnTo>
                <a:lnTo>
                  <a:pt x="1372" y="1834"/>
                </a:lnTo>
                <a:lnTo>
                  <a:pt x="1370" y="1835"/>
                </a:lnTo>
                <a:lnTo>
                  <a:pt x="1369" y="1837"/>
                </a:lnTo>
                <a:lnTo>
                  <a:pt x="1366" y="1838"/>
                </a:lnTo>
                <a:lnTo>
                  <a:pt x="1369" y="1841"/>
                </a:lnTo>
                <a:lnTo>
                  <a:pt x="1370" y="1842"/>
                </a:lnTo>
                <a:lnTo>
                  <a:pt x="1372" y="1841"/>
                </a:lnTo>
                <a:lnTo>
                  <a:pt x="1374" y="1838"/>
                </a:lnTo>
                <a:lnTo>
                  <a:pt x="1376" y="1839"/>
                </a:lnTo>
                <a:lnTo>
                  <a:pt x="1372" y="1842"/>
                </a:lnTo>
                <a:lnTo>
                  <a:pt x="1372" y="1843"/>
                </a:lnTo>
                <a:lnTo>
                  <a:pt x="1370" y="1843"/>
                </a:lnTo>
                <a:lnTo>
                  <a:pt x="1369" y="1845"/>
                </a:lnTo>
                <a:lnTo>
                  <a:pt x="1366" y="1846"/>
                </a:lnTo>
                <a:lnTo>
                  <a:pt x="1366" y="1845"/>
                </a:lnTo>
                <a:lnTo>
                  <a:pt x="1365" y="1843"/>
                </a:lnTo>
                <a:lnTo>
                  <a:pt x="1364" y="1842"/>
                </a:lnTo>
                <a:lnTo>
                  <a:pt x="1364" y="1841"/>
                </a:lnTo>
                <a:lnTo>
                  <a:pt x="1361" y="1842"/>
                </a:lnTo>
                <a:lnTo>
                  <a:pt x="1360" y="1845"/>
                </a:lnTo>
                <a:lnTo>
                  <a:pt x="1357" y="1846"/>
                </a:lnTo>
                <a:lnTo>
                  <a:pt x="1357" y="1848"/>
                </a:lnTo>
                <a:lnTo>
                  <a:pt x="1355" y="1846"/>
                </a:lnTo>
                <a:lnTo>
                  <a:pt x="1354" y="1842"/>
                </a:lnTo>
                <a:lnTo>
                  <a:pt x="1354" y="1842"/>
                </a:lnTo>
                <a:lnTo>
                  <a:pt x="1357" y="1837"/>
                </a:lnTo>
                <a:lnTo>
                  <a:pt x="1357" y="1835"/>
                </a:lnTo>
                <a:lnTo>
                  <a:pt x="1357" y="1833"/>
                </a:lnTo>
                <a:lnTo>
                  <a:pt x="1358" y="1830"/>
                </a:lnTo>
                <a:lnTo>
                  <a:pt x="1358" y="1827"/>
                </a:lnTo>
                <a:lnTo>
                  <a:pt x="1358" y="1826"/>
                </a:lnTo>
                <a:lnTo>
                  <a:pt x="1354" y="1826"/>
                </a:lnTo>
                <a:lnTo>
                  <a:pt x="1353" y="1826"/>
                </a:lnTo>
                <a:lnTo>
                  <a:pt x="1353" y="1824"/>
                </a:lnTo>
                <a:lnTo>
                  <a:pt x="1353" y="1823"/>
                </a:lnTo>
                <a:lnTo>
                  <a:pt x="1354" y="1823"/>
                </a:lnTo>
                <a:lnTo>
                  <a:pt x="1358" y="1824"/>
                </a:lnTo>
                <a:lnTo>
                  <a:pt x="1358" y="1822"/>
                </a:lnTo>
                <a:lnTo>
                  <a:pt x="1358" y="1819"/>
                </a:lnTo>
                <a:lnTo>
                  <a:pt x="1358" y="1819"/>
                </a:lnTo>
                <a:lnTo>
                  <a:pt x="1358" y="1816"/>
                </a:lnTo>
                <a:lnTo>
                  <a:pt x="1355" y="1816"/>
                </a:lnTo>
                <a:lnTo>
                  <a:pt x="1355" y="1815"/>
                </a:lnTo>
                <a:lnTo>
                  <a:pt x="1354" y="1815"/>
                </a:lnTo>
                <a:lnTo>
                  <a:pt x="1354" y="1814"/>
                </a:lnTo>
                <a:lnTo>
                  <a:pt x="1358" y="1815"/>
                </a:lnTo>
                <a:lnTo>
                  <a:pt x="1358" y="1812"/>
                </a:lnTo>
                <a:lnTo>
                  <a:pt x="1358" y="1809"/>
                </a:lnTo>
                <a:lnTo>
                  <a:pt x="1358" y="1808"/>
                </a:lnTo>
                <a:lnTo>
                  <a:pt x="1360" y="1805"/>
                </a:lnTo>
                <a:lnTo>
                  <a:pt x="1360" y="1804"/>
                </a:lnTo>
                <a:lnTo>
                  <a:pt x="1360" y="1801"/>
                </a:lnTo>
                <a:lnTo>
                  <a:pt x="1360" y="1800"/>
                </a:lnTo>
                <a:lnTo>
                  <a:pt x="1360" y="1788"/>
                </a:lnTo>
                <a:lnTo>
                  <a:pt x="1360" y="1786"/>
                </a:lnTo>
                <a:lnTo>
                  <a:pt x="1358" y="1786"/>
                </a:lnTo>
                <a:lnTo>
                  <a:pt x="1354" y="1786"/>
                </a:lnTo>
                <a:lnTo>
                  <a:pt x="1354" y="1786"/>
                </a:lnTo>
                <a:lnTo>
                  <a:pt x="1351" y="1786"/>
                </a:lnTo>
                <a:lnTo>
                  <a:pt x="1351" y="1784"/>
                </a:lnTo>
                <a:lnTo>
                  <a:pt x="1350" y="1784"/>
                </a:lnTo>
                <a:lnTo>
                  <a:pt x="1349" y="1784"/>
                </a:lnTo>
                <a:lnTo>
                  <a:pt x="1347" y="1784"/>
                </a:lnTo>
                <a:lnTo>
                  <a:pt x="1346" y="1784"/>
                </a:lnTo>
                <a:lnTo>
                  <a:pt x="1345" y="1784"/>
                </a:lnTo>
                <a:lnTo>
                  <a:pt x="1342" y="1784"/>
                </a:lnTo>
                <a:lnTo>
                  <a:pt x="1342" y="1785"/>
                </a:lnTo>
                <a:lnTo>
                  <a:pt x="1342" y="1786"/>
                </a:lnTo>
                <a:lnTo>
                  <a:pt x="1342" y="1786"/>
                </a:lnTo>
                <a:lnTo>
                  <a:pt x="1340" y="1789"/>
                </a:lnTo>
                <a:lnTo>
                  <a:pt x="1340" y="1790"/>
                </a:lnTo>
                <a:lnTo>
                  <a:pt x="1340" y="1793"/>
                </a:lnTo>
                <a:lnTo>
                  <a:pt x="1339" y="1794"/>
                </a:lnTo>
                <a:lnTo>
                  <a:pt x="1338" y="1796"/>
                </a:lnTo>
                <a:lnTo>
                  <a:pt x="1336" y="1799"/>
                </a:lnTo>
                <a:lnTo>
                  <a:pt x="1340" y="1799"/>
                </a:lnTo>
                <a:lnTo>
                  <a:pt x="1342" y="1799"/>
                </a:lnTo>
                <a:lnTo>
                  <a:pt x="1342" y="1801"/>
                </a:lnTo>
                <a:lnTo>
                  <a:pt x="1336" y="1801"/>
                </a:lnTo>
                <a:lnTo>
                  <a:pt x="1339" y="1804"/>
                </a:lnTo>
                <a:lnTo>
                  <a:pt x="1342" y="1805"/>
                </a:lnTo>
                <a:lnTo>
                  <a:pt x="1342" y="1804"/>
                </a:lnTo>
                <a:lnTo>
                  <a:pt x="1343" y="1803"/>
                </a:lnTo>
                <a:lnTo>
                  <a:pt x="1343" y="1801"/>
                </a:lnTo>
                <a:lnTo>
                  <a:pt x="1345" y="1801"/>
                </a:lnTo>
                <a:lnTo>
                  <a:pt x="1349" y="1805"/>
                </a:lnTo>
                <a:lnTo>
                  <a:pt x="1347" y="1807"/>
                </a:lnTo>
                <a:lnTo>
                  <a:pt x="1347" y="1809"/>
                </a:lnTo>
                <a:lnTo>
                  <a:pt x="1347" y="1812"/>
                </a:lnTo>
                <a:lnTo>
                  <a:pt x="1347" y="1814"/>
                </a:lnTo>
                <a:lnTo>
                  <a:pt x="1347" y="1816"/>
                </a:lnTo>
                <a:lnTo>
                  <a:pt x="1347" y="1818"/>
                </a:lnTo>
                <a:lnTo>
                  <a:pt x="1347" y="1820"/>
                </a:lnTo>
                <a:lnTo>
                  <a:pt x="1347" y="1823"/>
                </a:lnTo>
                <a:lnTo>
                  <a:pt x="1347" y="1824"/>
                </a:lnTo>
                <a:lnTo>
                  <a:pt x="1347" y="1826"/>
                </a:lnTo>
                <a:lnTo>
                  <a:pt x="1347" y="1827"/>
                </a:lnTo>
                <a:lnTo>
                  <a:pt x="1343" y="1827"/>
                </a:lnTo>
                <a:lnTo>
                  <a:pt x="1342" y="1826"/>
                </a:lnTo>
                <a:lnTo>
                  <a:pt x="1342" y="1824"/>
                </a:lnTo>
                <a:lnTo>
                  <a:pt x="1340" y="1824"/>
                </a:lnTo>
                <a:lnTo>
                  <a:pt x="1340" y="1823"/>
                </a:lnTo>
                <a:lnTo>
                  <a:pt x="1339" y="1823"/>
                </a:lnTo>
                <a:lnTo>
                  <a:pt x="1338" y="1822"/>
                </a:lnTo>
                <a:lnTo>
                  <a:pt x="1336" y="1822"/>
                </a:lnTo>
                <a:lnTo>
                  <a:pt x="1336" y="1820"/>
                </a:lnTo>
                <a:lnTo>
                  <a:pt x="1335" y="1820"/>
                </a:lnTo>
                <a:lnTo>
                  <a:pt x="1335" y="1819"/>
                </a:lnTo>
                <a:lnTo>
                  <a:pt x="1334" y="1819"/>
                </a:lnTo>
                <a:lnTo>
                  <a:pt x="1332" y="1819"/>
                </a:lnTo>
                <a:lnTo>
                  <a:pt x="1332" y="1819"/>
                </a:lnTo>
                <a:lnTo>
                  <a:pt x="1330" y="1818"/>
                </a:lnTo>
                <a:lnTo>
                  <a:pt x="1330" y="1819"/>
                </a:lnTo>
                <a:lnTo>
                  <a:pt x="1331" y="1819"/>
                </a:lnTo>
                <a:lnTo>
                  <a:pt x="1332" y="1820"/>
                </a:lnTo>
                <a:lnTo>
                  <a:pt x="1334" y="1820"/>
                </a:lnTo>
                <a:lnTo>
                  <a:pt x="1335" y="1822"/>
                </a:lnTo>
                <a:lnTo>
                  <a:pt x="1336" y="1823"/>
                </a:lnTo>
                <a:lnTo>
                  <a:pt x="1338" y="1823"/>
                </a:lnTo>
                <a:lnTo>
                  <a:pt x="1339" y="1826"/>
                </a:lnTo>
                <a:lnTo>
                  <a:pt x="1342" y="1827"/>
                </a:lnTo>
                <a:lnTo>
                  <a:pt x="1339" y="1830"/>
                </a:lnTo>
                <a:lnTo>
                  <a:pt x="1332" y="1837"/>
                </a:lnTo>
                <a:lnTo>
                  <a:pt x="1332" y="1835"/>
                </a:lnTo>
                <a:lnTo>
                  <a:pt x="1330" y="1834"/>
                </a:lnTo>
                <a:lnTo>
                  <a:pt x="1328" y="1833"/>
                </a:lnTo>
                <a:lnTo>
                  <a:pt x="1328" y="1831"/>
                </a:lnTo>
                <a:lnTo>
                  <a:pt x="1326" y="1830"/>
                </a:lnTo>
                <a:lnTo>
                  <a:pt x="1323" y="1827"/>
                </a:lnTo>
                <a:lnTo>
                  <a:pt x="1323" y="1823"/>
                </a:lnTo>
                <a:lnTo>
                  <a:pt x="1321" y="1824"/>
                </a:lnTo>
                <a:lnTo>
                  <a:pt x="1320" y="1824"/>
                </a:lnTo>
                <a:lnTo>
                  <a:pt x="1319" y="1824"/>
                </a:lnTo>
                <a:lnTo>
                  <a:pt x="1317" y="1823"/>
                </a:lnTo>
                <a:lnTo>
                  <a:pt x="1313" y="1823"/>
                </a:lnTo>
                <a:lnTo>
                  <a:pt x="1313" y="1824"/>
                </a:lnTo>
                <a:lnTo>
                  <a:pt x="1313" y="1826"/>
                </a:lnTo>
                <a:lnTo>
                  <a:pt x="1313" y="1827"/>
                </a:lnTo>
                <a:lnTo>
                  <a:pt x="1313" y="1828"/>
                </a:lnTo>
                <a:lnTo>
                  <a:pt x="1315" y="1830"/>
                </a:lnTo>
                <a:lnTo>
                  <a:pt x="1315" y="1831"/>
                </a:lnTo>
                <a:lnTo>
                  <a:pt x="1315" y="1834"/>
                </a:lnTo>
                <a:lnTo>
                  <a:pt x="1315" y="1835"/>
                </a:lnTo>
                <a:lnTo>
                  <a:pt x="1315" y="1838"/>
                </a:lnTo>
                <a:lnTo>
                  <a:pt x="1315" y="1839"/>
                </a:lnTo>
                <a:lnTo>
                  <a:pt x="1315" y="1842"/>
                </a:lnTo>
                <a:lnTo>
                  <a:pt x="1316" y="1842"/>
                </a:lnTo>
                <a:lnTo>
                  <a:pt x="1317" y="1842"/>
                </a:lnTo>
                <a:lnTo>
                  <a:pt x="1319" y="1842"/>
                </a:lnTo>
                <a:lnTo>
                  <a:pt x="1319" y="1843"/>
                </a:lnTo>
                <a:lnTo>
                  <a:pt x="1319" y="1864"/>
                </a:lnTo>
                <a:lnTo>
                  <a:pt x="1317" y="1864"/>
                </a:lnTo>
                <a:lnTo>
                  <a:pt x="1315" y="1864"/>
                </a:lnTo>
                <a:lnTo>
                  <a:pt x="1312" y="1864"/>
                </a:lnTo>
                <a:lnTo>
                  <a:pt x="1312" y="1858"/>
                </a:lnTo>
                <a:lnTo>
                  <a:pt x="1312" y="1854"/>
                </a:lnTo>
                <a:lnTo>
                  <a:pt x="1312" y="1853"/>
                </a:lnTo>
                <a:lnTo>
                  <a:pt x="1312" y="1850"/>
                </a:lnTo>
                <a:lnTo>
                  <a:pt x="1309" y="1850"/>
                </a:lnTo>
                <a:lnTo>
                  <a:pt x="1309" y="1849"/>
                </a:lnTo>
                <a:lnTo>
                  <a:pt x="1311" y="1848"/>
                </a:lnTo>
                <a:lnTo>
                  <a:pt x="1311" y="1845"/>
                </a:lnTo>
                <a:lnTo>
                  <a:pt x="1311" y="1843"/>
                </a:lnTo>
                <a:lnTo>
                  <a:pt x="1312" y="1842"/>
                </a:lnTo>
                <a:lnTo>
                  <a:pt x="1311" y="1842"/>
                </a:lnTo>
                <a:lnTo>
                  <a:pt x="1311" y="1837"/>
                </a:lnTo>
                <a:lnTo>
                  <a:pt x="1311" y="1833"/>
                </a:lnTo>
                <a:lnTo>
                  <a:pt x="1311" y="1831"/>
                </a:lnTo>
                <a:lnTo>
                  <a:pt x="1311" y="1830"/>
                </a:lnTo>
                <a:lnTo>
                  <a:pt x="1311" y="1827"/>
                </a:lnTo>
                <a:lnTo>
                  <a:pt x="1311" y="1823"/>
                </a:lnTo>
                <a:lnTo>
                  <a:pt x="1311" y="1822"/>
                </a:lnTo>
                <a:lnTo>
                  <a:pt x="1308" y="1819"/>
                </a:lnTo>
                <a:lnTo>
                  <a:pt x="1306" y="1819"/>
                </a:lnTo>
                <a:lnTo>
                  <a:pt x="1305" y="1818"/>
                </a:lnTo>
                <a:lnTo>
                  <a:pt x="1305" y="1816"/>
                </a:lnTo>
                <a:lnTo>
                  <a:pt x="1308" y="1816"/>
                </a:lnTo>
                <a:lnTo>
                  <a:pt x="1309" y="1815"/>
                </a:lnTo>
                <a:lnTo>
                  <a:pt x="1312" y="1815"/>
                </a:lnTo>
                <a:lnTo>
                  <a:pt x="1313" y="1814"/>
                </a:lnTo>
                <a:lnTo>
                  <a:pt x="1315" y="1814"/>
                </a:lnTo>
                <a:lnTo>
                  <a:pt x="1317" y="1814"/>
                </a:lnTo>
                <a:lnTo>
                  <a:pt x="1319" y="1812"/>
                </a:lnTo>
                <a:lnTo>
                  <a:pt x="1320" y="1812"/>
                </a:lnTo>
                <a:lnTo>
                  <a:pt x="1321" y="1812"/>
                </a:lnTo>
                <a:lnTo>
                  <a:pt x="1320" y="1811"/>
                </a:lnTo>
                <a:lnTo>
                  <a:pt x="1319" y="1809"/>
                </a:lnTo>
                <a:lnTo>
                  <a:pt x="1317" y="1809"/>
                </a:lnTo>
                <a:lnTo>
                  <a:pt x="1316" y="1808"/>
                </a:lnTo>
                <a:lnTo>
                  <a:pt x="1313" y="1807"/>
                </a:lnTo>
                <a:lnTo>
                  <a:pt x="1311" y="1804"/>
                </a:lnTo>
                <a:lnTo>
                  <a:pt x="1308" y="1801"/>
                </a:lnTo>
                <a:lnTo>
                  <a:pt x="1306" y="1797"/>
                </a:lnTo>
                <a:lnTo>
                  <a:pt x="1304" y="1799"/>
                </a:lnTo>
                <a:lnTo>
                  <a:pt x="1302" y="1797"/>
                </a:lnTo>
                <a:lnTo>
                  <a:pt x="1301" y="1797"/>
                </a:lnTo>
                <a:lnTo>
                  <a:pt x="1301" y="1796"/>
                </a:lnTo>
                <a:lnTo>
                  <a:pt x="1305" y="1793"/>
                </a:lnTo>
                <a:lnTo>
                  <a:pt x="1305" y="1792"/>
                </a:lnTo>
                <a:lnTo>
                  <a:pt x="1305" y="1790"/>
                </a:lnTo>
                <a:lnTo>
                  <a:pt x="1302" y="1789"/>
                </a:lnTo>
                <a:lnTo>
                  <a:pt x="1302" y="1788"/>
                </a:lnTo>
                <a:lnTo>
                  <a:pt x="1306" y="1789"/>
                </a:lnTo>
                <a:lnTo>
                  <a:pt x="1306" y="1788"/>
                </a:lnTo>
                <a:lnTo>
                  <a:pt x="1306" y="1786"/>
                </a:lnTo>
                <a:lnTo>
                  <a:pt x="1306" y="1786"/>
                </a:lnTo>
                <a:lnTo>
                  <a:pt x="1308" y="1785"/>
                </a:lnTo>
                <a:lnTo>
                  <a:pt x="1308" y="1784"/>
                </a:lnTo>
                <a:lnTo>
                  <a:pt x="1308" y="1781"/>
                </a:lnTo>
                <a:lnTo>
                  <a:pt x="1308" y="1780"/>
                </a:lnTo>
                <a:lnTo>
                  <a:pt x="1305" y="1777"/>
                </a:lnTo>
                <a:lnTo>
                  <a:pt x="1304" y="1777"/>
                </a:lnTo>
                <a:lnTo>
                  <a:pt x="1302" y="1778"/>
                </a:lnTo>
                <a:lnTo>
                  <a:pt x="1301" y="1780"/>
                </a:lnTo>
                <a:lnTo>
                  <a:pt x="1300" y="1780"/>
                </a:lnTo>
                <a:lnTo>
                  <a:pt x="1298" y="1781"/>
                </a:lnTo>
                <a:lnTo>
                  <a:pt x="1296" y="1782"/>
                </a:lnTo>
                <a:lnTo>
                  <a:pt x="1293" y="1784"/>
                </a:lnTo>
                <a:lnTo>
                  <a:pt x="1294" y="1785"/>
                </a:lnTo>
                <a:lnTo>
                  <a:pt x="1297" y="1784"/>
                </a:lnTo>
                <a:lnTo>
                  <a:pt x="1298" y="1785"/>
                </a:lnTo>
                <a:lnTo>
                  <a:pt x="1294" y="1786"/>
                </a:lnTo>
                <a:lnTo>
                  <a:pt x="1294" y="1786"/>
                </a:lnTo>
                <a:lnTo>
                  <a:pt x="1293" y="1786"/>
                </a:lnTo>
                <a:lnTo>
                  <a:pt x="1287" y="1789"/>
                </a:lnTo>
                <a:lnTo>
                  <a:pt x="1281" y="1792"/>
                </a:lnTo>
                <a:lnTo>
                  <a:pt x="1292" y="1815"/>
                </a:lnTo>
                <a:lnTo>
                  <a:pt x="1293" y="1818"/>
                </a:lnTo>
                <a:lnTo>
                  <a:pt x="1294" y="1819"/>
                </a:lnTo>
                <a:lnTo>
                  <a:pt x="1296" y="1819"/>
                </a:lnTo>
                <a:lnTo>
                  <a:pt x="1297" y="1819"/>
                </a:lnTo>
                <a:lnTo>
                  <a:pt x="1297" y="1819"/>
                </a:lnTo>
                <a:lnTo>
                  <a:pt x="1298" y="1820"/>
                </a:lnTo>
                <a:lnTo>
                  <a:pt x="1298" y="1819"/>
                </a:lnTo>
                <a:lnTo>
                  <a:pt x="1298" y="1819"/>
                </a:lnTo>
                <a:lnTo>
                  <a:pt x="1297" y="1819"/>
                </a:lnTo>
                <a:lnTo>
                  <a:pt x="1298" y="1818"/>
                </a:lnTo>
                <a:lnTo>
                  <a:pt x="1302" y="1816"/>
                </a:lnTo>
                <a:lnTo>
                  <a:pt x="1304" y="1816"/>
                </a:lnTo>
                <a:lnTo>
                  <a:pt x="1304" y="1818"/>
                </a:lnTo>
                <a:lnTo>
                  <a:pt x="1304" y="1820"/>
                </a:lnTo>
                <a:lnTo>
                  <a:pt x="1304" y="1823"/>
                </a:lnTo>
                <a:lnTo>
                  <a:pt x="1304" y="1842"/>
                </a:lnTo>
                <a:lnTo>
                  <a:pt x="1304" y="1843"/>
                </a:lnTo>
                <a:lnTo>
                  <a:pt x="1301" y="1843"/>
                </a:lnTo>
                <a:lnTo>
                  <a:pt x="1300" y="1843"/>
                </a:lnTo>
                <a:lnTo>
                  <a:pt x="1297" y="1843"/>
                </a:lnTo>
                <a:lnTo>
                  <a:pt x="1296" y="1843"/>
                </a:lnTo>
                <a:lnTo>
                  <a:pt x="1296" y="1842"/>
                </a:lnTo>
                <a:lnTo>
                  <a:pt x="1296" y="1841"/>
                </a:lnTo>
                <a:lnTo>
                  <a:pt x="1296" y="1838"/>
                </a:lnTo>
                <a:lnTo>
                  <a:pt x="1296" y="1835"/>
                </a:lnTo>
                <a:lnTo>
                  <a:pt x="1293" y="1835"/>
                </a:lnTo>
                <a:lnTo>
                  <a:pt x="1293" y="1834"/>
                </a:lnTo>
                <a:lnTo>
                  <a:pt x="1292" y="1834"/>
                </a:lnTo>
                <a:lnTo>
                  <a:pt x="1292" y="1833"/>
                </a:lnTo>
                <a:lnTo>
                  <a:pt x="1292" y="1831"/>
                </a:lnTo>
                <a:lnTo>
                  <a:pt x="1293" y="1831"/>
                </a:lnTo>
                <a:lnTo>
                  <a:pt x="1293" y="1828"/>
                </a:lnTo>
                <a:lnTo>
                  <a:pt x="1290" y="1828"/>
                </a:lnTo>
                <a:lnTo>
                  <a:pt x="1290" y="1827"/>
                </a:lnTo>
                <a:lnTo>
                  <a:pt x="1290" y="1826"/>
                </a:lnTo>
                <a:lnTo>
                  <a:pt x="1290" y="1824"/>
                </a:lnTo>
                <a:lnTo>
                  <a:pt x="1286" y="1824"/>
                </a:lnTo>
                <a:lnTo>
                  <a:pt x="1286" y="1823"/>
                </a:lnTo>
                <a:lnTo>
                  <a:pt x="1282" y="1824"/>
                </a:lnTo>
                <a:lnTo>
                  <a:pt x="1278" y="1824"/>
                </a:lnTo>
                <a:lnTo>
                  <a:pt x="1278" y="1827"/>
                </a:lnTo>
                <a:lnTo>
                  <a:pt x="1277" y="1827"/>
                </a:lnTo>
                <a:lnTo>
                  <a:pt x="1273" y="1827"/>
                </a:lnTo>
                <a:lnTo>
                  <a:pt x="1273" y="1826"/>
                </a:lnTo>
                <a:lnTo>
                  <a:pt x="1270" y="1826"/>
                </a:lnTo>
                <a:lnTo>
                  <a:pt x="1267" y="1826"/>
                </a:lnTo>
                <a:lnTo>
                  <a:pt x="1267" y="1827"/>
                </a:lnTo>
                <a:lnTo>
                  <a:pt x="1267" y="1828"/>
                </a:lnTo>
                <a:lnTo>
                  <a:pt x="1267" y="1830"/>
                </a:lnTo>
                <a:lnTo>
                  <a:pt x="1267" y="1831"/>
                </a:lnTo>
                <a:lnTo>
                  <a:pt x="1267" y="1833"/>
                </a:lnTo>
                <a:lnTo>
                  <a:pt x="1267" y="1834"/>
                </a:lnTo>
                <a:lnTo>
                  <a:pt x="1266" y="1834"/>
                </a:lnTo>
                <a:lnTo>
                  <a:pt x="1266" y="1835"/>
                </a:lnTo>
                <a:lnTo>
                  <a:pt x="1266" y="1837"/>
                </a:lnTo>
                <a:lnTo>
                  <a:pt x="1267" y="1837"/>
                </a:lnTo>
                <a:lnTo>
                  <a:pt x="1267" y="1838"/>
                </a:lnTo>
                <a:lnTo>
                  <a:pt x="1266" y="1838"/>
                </a:lnTo>
                <a:lnTo>
                  <a:pt x="1266" y="1839"/>
                </a:lnTo>
                <a:lnTo>
                  <a:pt x="1266" y="1841"/>
                </a:lnTo>
                <a:lnTo>
                  <a:pt x="1266" y="1842"/>
                </a:lnTo>
                <a:lnTo>
                  <a:pt x="1266" y="1843"/>
                </a:lnTo>
                <a:lnTo>
                  <a:pt x="1266" y="1845"/>
                </a:lnTo>
                <a:lnTo>
                  <a:pt x="1268" y="1845"/>
                </a:lnTo>
                <a:lnTo>
                  <a:pt x="1273" y="1845"/>
                </a:lnTo>
                <a:lnTo>
                  <a:pt x="1273" y="1848"/>
                </a:lnTo>
                <a:lnTo>
                  <a:pt x="1273" y="1852"/>
                </a:lnTo>
                <a:lnTo>
                  <a:pt x="1273" y="1853"/>
                </a:lnTo>
                <a:lnTo>
                  <a:pt x="1273" y="1860"/>
                </a:lnTo>
                <a:lnTo>
                  <a:pt x="1274" y="1862"/>
                </a:lnTo>
                <a:lnTo>
                  <a:pt x="1275" y="1862"/>
                </a:lnTo>
                <a:lnTo>
                  <a:pt x="1275" y="1861"/>
                </a:lnTo>
                <a:lnTo>
                  <a:pt x="1275" y="1860"/>
                </a:lnTo>
                <a:lnTo>
                  <a:pt x="1275" y="1858"/>
                </a:lnTo>
                <a:lnTo>
                  <a:pt x="1275" y="1857"/>
                </a:lnTo>
                <a:lnTo>
                  <a:pt x="1274" y="1857"/>
                </a:lnTo>
                <a:lnTo>
                  <a:pt x="1274" y="1856"/>
                </a:lnTo>
                <a:lnTo>
                  <a:pt x="1275" y="1856"/>
                </a:lnTo>
                <a:lnTo>
                  <a:pt x="1277" y="1856"/>
                </a:lnTo>
                <a:lnTo>
                  <a:pt x="1278" y="1856"/>
                </a:lnTo>
                <a:lnTo>
                  <a:pt x="1277" y="1857"/>
                </a:lnTo>
                <a:lnTo>
                  <a:pt x="1278" y="1858"/>
                </a:lnTo>
                <a:lnTo>
                  <a:pt x="1278" y="1860"/>
                </a:lnTo>
                <a:lnTo>
                  <a:pt x="1279" y="1860"/>
                </a:lnTo>
                <a:lnTo>
                  <a:pt x="1281" y="1861"/>
                </a:lnTo>
                <a:lnTo>
                  <a:pt x="1281" y="1862"/>
                </a:lnTo>
                <a:lnTo>
                  <a:pt x="1282" y="1862"/>
                </a:lnTo>
                <a:lnTo>
                  <a:pt x="1283" y="1862"/>
                </a:lnTo>
                <a:close/>
                <a:moveTo>
                  <a:pt x="1326" y="1767"/>
                </a:moveTo>
                <a:lnTo>
                  <a:pt x="1326" y="1766"/>
                </a:lnTo>
                <a:lnTo>
                  <a:pt x="1323" y="1767"/>
                </a:lnTo>
                <a:lnTo>
                  <a:pt x="1323" y="1770"/>
                </a:lnTo>
                <a:lnTo>
                  <a:pt x="1326" y="1767"/>
                </a:lnTo>
                <a:close/>
                <a:moveTo>
                  <a:pt x="1334" y="1759"/>
                </a:moveTo>
                <a:lnTo>
                  <a:pt x="1334" y="1760"/>
                </a:lnTo>
                <a:lnTo>
                  <a:pt x="1334" y="1762"/>
                </a:lnTo>
                <a:lnTo>
                  <a:pt x="1331" y="1762"/>
                </a:lnTo>
                <a:lnTo>
                  <a:pt x="1330" y="1763"/>
                </a:lnTo>
                <a:lnTo>
                  <a:pt x="1330" y="1765"/>
                </a:lnTo>
                <a:lnTo>
                  <a:pt x="1330" y="1767"/>
                </a:lnTo>
                <a:lnTo>
                  <a:pt x="1331" y="1767"/>
                </a:lnTo>
                <a:lnTo>
                  <a:pt x="1331" y="1766"/>
                </a:lnTo>
                <a:lnTo>
                  <a:pt x="1331" y="1765"/>
                </a:lnTo>
                <a:lnTo>
                  <a:pt x="1334" y="1763"/>
                </a:lnTo>
                <a:lnTo>
                  <a:pt x="1335" y="1763"/>
                </a:lnTo>
                <a:lnTo>
                  <a:pt x="1335" y="1762"/>
                </a:lnTo>
                <a:lnTo>
                  <a:pt x="1335" y="1760"/>
                </a:lnTo>
                <a:lnTo>
                  <a:pt x="1334" y="1759"/>
                </a:lnTo>
                <a:lnTo>
                  <a:pt x="1336" y="1759"/>
                </a:lnTo>
                <a:lnTo>
                  <a:pt x="1335" y="1756"/>
                </a:lnTo>
                <a:lnTo>
                  <a:pt x="1335" y="1755"/>
                </a:lnTo>
                <a:lnTo>
                  <a:pt x="1334" y="1756"/>
                </a:lnTo>
                <a:lnTo>
                  <a:pt x="1332" y="1756"/>
                </a:lnTo>
                <a:lnTo>
                  <a:pt x="1332" y="1758"/>
                </a:lnTo>
                <a:lnTo>
                  <a:pt x="1332" y="1759"/>
                </a:lnTo>
                <a:lnTo>
                  <a:pt x="1334" y="1759"/>
                </a:lnTo>
                <a:close/>
                <a:moveTo>
                  <a:pt x="1336" y="1767"/>
                </a:moveTo>
                <a:lnTo>
                  <a:pt x="1335" y="1767"/>
                </a:lnTo>
                <a:lnTo>
                  <a:pt x="1334" y="1767"/>
                </a:lnTo>
                <a:lnTo>
                  <a:pt x="1334" y="1770"/>
                </a:lnTo>
                <a:lnTo>
                  <a:pt x="1335" y="1770"/>
                </a:lnTo>
                <a:lnTo>
                  <a:pt x="1336" y="1770"/>
                </a:lnTo>
                <a:lnTo>
                  <a:pt x="1339" y="1771"/>
                </a:lnTo>
                <a:lnTo>
                  <a:pt x="1338" y="1767"/>
                </a:lnTo>
                <a:lnTo>
                  <a:pt x="1336" y="1767"/>
                </a:lnTo>
                <a:close/>
                <a:moveTo>
                  <a:pt x="1361" y="1778"/>
                </a:moveTo>
                <a:lnTo>
                  <a:pt x="1360" y="1781"/>
                </a:lnTo>
                <a:lnTo>
                  <a:pt x="1361" y="1781"/>
                </a:lnTo>
                <a:lnTo>
                  <a:pt x="1361" y="1778"/>
                </a:lnTo>
                <a:lnTo>
                  <a:pt x="1361" y="1777"/>
                </a:lnTo>
                <a:lnTo>
                  <a:pt x="1361" y="1774"/>
                </a:lnTo>
                <a:lnTo>
                  <a:pt x="1361" y="1771"/>
                </a:lnTo>
                <a:lnTo>
                  <a:pt x="1355" y="1771"/>
                </a:lnTo>
                <a:lnTo>
                  <a:pt x="1355" y="1773"/>
                </a:lnTo>
                <a:lnTo>
                  <a:pt x="1355" y="1774"/>
                </a:lnTo>
                <a:lnTo>
                  <a:pt x="1354" y="1777"/>
                </a:lnTo>
                <a:lnTo>
                  <a:pt x="1354" y="1778"/>
                </a:lnTo>
                <a:lnTo>
                  <a:pt x="1361" y="1778"/>
                </a:lnTo>
                <a:close/>
                <a:moveTo>
                  <a:pt x="1351" y="1702"/>
                </a:moveTo>
                <a:lnTo>
                  <a:pt x="1351" y="1705"/>
                </a:lnTo>
                <a:lnTo>
                  <a:pt x="1353" y="1705"/>
                </a:lnTo>
                <a:lnTo>
                  <a:pt x="1353" y="1703"/>
                </a:lnTo>
                <a:lnTo>
                  <a:pt x="1354" y="1703"/>
                </a:lnTo>
                <a:lnTo>
                  <a:pt x="1354" y="1703"/>
                </a:lnTo>
                <a:lnTo>
                  <a:pt x="1360" y="1703"/>
                </a:lnTo>
                <a:lnTo>
                  <a:pt x="1364" y="1703"/>
                </a:lnTo>
                <a:lnTo>
                  <a:pt x="1365" y="1703"/>
                </a:lnTo>
                <a:lnTo>
                  <a:pt x="1366" y="1702"/>
                </a:lnTo>
                <a:lnTo>
                  <a:pt x="1368" y="1702"/>
                </a:lnTo>
                <a:lnTo>
                  <a:pt x="1369" y="1702"/>
                </a:lnTo>
                <a:lnTo>
                  <a:pt x="1369" y="1703"/>
                </a:lnTo>
                <a:lnTo>
                  <a:pt x="1370" y="1703"/>
                </a:lnTo>
                <a:lnTo>
                  <a:pt x="1372" y="1703"/>
                </a:lnTo>
                <a:lnTo>
                  <a:pt x="1372" y="1705"/>
                </a:lnTo>
                <a:lnTo>
                  <a:pt x="1373" y="1703"/>
                </a:lnTo>
                <a:lnTo>
                  <a:pt x="1379" y="1698"/>
                </a:lnTo>
                <a:lnTo>
                  <a:pt x="1385" y="1697"/>
                </a:lnTo>
                <a:lnTo>
                  <a:pt x="1388" y="1695"/>
                </a:lnTo>
                <a:lnTo>
                  <a:pt x="1389" y="1694"/>
                </a:lnTo>
                <a:lnTo>
                  <a:pt x="1391" y="1694"/>
                </a:lnTo>
                <a:lnTo>
                  <a:pt x="1393" y="1692"/>
                </a:lnTo>
                <a:lnTo>
                  <a:pt x="1396" y="1691"/>
                </a:lnTo>
                <a:lnTo>
                  <a:pt x="1398" y="1688"/>
                </a:lnTo>
                <a:lnTo>
                  <a:pt x="1398" y="1686"/>
                </a:lnTo>
                <a:lnTo>
                  <a:pt x="1398" y="1683"/>
                </a:lnTo>
                <a:lnTo>
                  <a:pt x="1398" y="1680"/>
                </a:lnTo>
                <a:lnTo>
                  <a:pt x="1396" y="1677"/>
                </a:lnTo>
                <a:lnTo>
                  <a:pt x="1395" y="1676"/>
                </a:lnTo>
                <a:lnTo>
                  <a:pt x="1392" y="1675"/>
                </a:lnTo>
                <a:lnTo>
                  <a:pt x="1392" y="1673"/>
                </a:lnTo>
                <a:lnTo>
                  <a:pt x="1391" y="1673"/>
                </a:lnTo>
                <a:lnTo>
                  <a:pt x="1389" y="1671"/>
                </a:lnTo>
                <a:lnTo>
                  <a:pt x="1388" y="1669"/>
                </a:lnTo>
                <a:lnTo>
                  <a:pt x="1388" y="1667"/>
                </a:lnTo>
                <a:lnTo>
                  <a:pt x="1387" y="1665"/>
                </a:lnTo>
                <a:lnTo>
                  <a:pt x="1387" y="1664"/>
                </a:lnTo>
                <a:lnTo>
                  <a:pt x="1387" y="1663"/>
                </a:lnTo>
                <a:lnTo>
                  <a:pt x="1387" y="1661"/>
                </a:lnTo>
                <a:lnTo>
                  <a:pt x="1385" y="1660"/>
                </a:lnTo>
                <a:lnTo>
                  <a:pt x="1385" y="1658"/>
                </a:lnTo>
                <a:lnTo>
                  <a:pt x="1385" y="1657"/>
                </a:lnTo>
                <a:lnTo>
                  <a:pt x="1385" y="1656"/>
                </a:lnTo>
                <a:lnTo>
                  <a:pt x="1384" y="1656"/>
                </a:lnTo>
                <a:lnTo>
                  <a:pt x="1384" y="1654"/>
                </a:lnTo>
                <a:lnTo>
                  <a:pt x="1383" y="1653"/>
                </a:lnTo>
                <a:lnTo>
                  <a:pt x="1383" y="1652"/>
                </a:lnTo>
                <a:lnTo>
                  <a:pt x="1383" y="1650"/>
                </a:lnTo>
                <a:lnTo>
                  <a:pt x="1381" y="1649"/>
                </a:lnTo>
                <a:lnTo>
                  <a:pt x="1380" y="1646"/>
                </a:lnTo>
                <a:lnTo>
                  <a:pt x="1379" y="1643"/>
                </a:lnTo>
                <a:lnTo>
                  <a:pt x="1377" y="1643"/>
                </a:lnTo>
                <a:lnTo>
                  <a:pt x="1376" y="1643"/>
                </a:lnTo>
                <a:lnTo>
                  <a:pt x="1374" y="1642"/>
                </a:lnTo>
                <a:lnTo>
                  <a:pt x="1373" y="1643"/>
                </a:lnTo>
                <a:lnTo>
                  <a:pt x="1372" y="1643"/>
                </a:lnTo>
                <a:lnTo>
                  <a:pt x="1370" y="1645"/>
                </a:lnTo>
                <a:lnTo>
                  <a:pt x="1369" y="1646"/>
                </a:lnTo>
                <a:lnTo>
                  <a:pt x="1369" y="1648"/>
                </a:lnTo>
                <a:lnTo>
                  <a:pt x="1368" y="1649"/>
                </a:lnTo>
                <a:lnTo>
                  <a:pt x="1365" y="1654"/>
                </a:lnTo>
                <a:lnTo>
                  <a:pt x="1365" y="1656"/>
                </a:lnTo>
                <a:lnTo>
                  <a:pt x="1364" y="1656"/>
                </a:lnTo>
                <a:lnTo>
                  <a:pt x="1362" y="1657"/>
                </a:lnTo>
                <a:lnTo>
                  <a:pt x="1361" y="1657"/>
                </a:lnTo>
                <a:lnTo>
                  <a:pt x="1360" y="1657"/>
                </a:lnTo>
                <a:lnTo>
                  <a:pt x="1358" y="1657"/>
                </a:lnTo>
                <a:lnTo>
                  <a:pt x="1358" y="1658"/>
                </a:lnTo>
                <a:lnTo>
                  <a:pt x="1357" y="1660"/>
                </a:lnTo>
                <a:lnTo>
                  <a:pt x="1357" y="1661"/>
                </a:lnTo>
                <a:lnTo>
                  <a:pt x="1357" y="1663"/>
                </a:lnTo>
                <a:lnTo>
                  <a:pt x="1357" y="1664"/>
                </a:lnTo>
                <a:lnTo>
                  <a:pt x="1357" y="1665"/>
                </a:lnTo>
                <a:lnTo>
                  <a:pt x="1358" y="1677"/>
                </a:lnTo>
                <a:lnTo>
                  <a:pt x="1358" y="1679"/>
                </a:lnTo>
                <a:lnTo>
                  <a:pt x="1358" y="1680"/>
                </a:lnTo>
                <a:lnTo>
                  <a:pt x="1360" y="1680"/>
                </a:lnTo>
                <a:lnTo>
                  <a:pt x="1360" y="1682"/>
                </a:lnTo>
                <a:lnTo>
                  <a:pt x="1361" y="1682"/>
                </a:lnTo>
                <a:lnTo>
                  <a:pt x="1361" y="1683"/>
                </a:lnTo>
                <a:lnTo>
                  <a:pt x="1362" y="1692"/>
                </a:lnTo>
                <a:lnTo>
                  <a:pt x="1362" y="1694"/>
                </a:lnTo>
                <a:lnTo>
                  <a:pt x="1361" y="1694"/>
                </a:lnTo>
                <a:lnTo>
                  <a:pt x="1360" y="1694"/>
                </a:lnTo>
                <a:lnTo>
                  <a:pt x="1358" y="1692"/>
                </a:lnTo>
                <a:lnTo>
                  <a:pt x="1357" y="1691"/>
                </a:lnTo>
                <a:lnTo>
                  <a:pt x="1355" y="1691"/>
                </a:lnTo>
                <a:lnTo>
                  <a:pt x="1354" y="1691"/>
                </a:lnTo>
                <a:lnTo>
                  <a:pt x="1354" y="1690"/>
                </a:lnTo>
                <a:lnTo>
                  <a:pt x="1354" y="1690"/>
                </a:lnTo>
                <a:lnTo>
                  <a:pt x="1353" y="1690"/>
                </a:lnTo>
                <a:lnTo>
                  <a:pt x="1351" y="1690"/>
                </a:lnTo>
                <a:lnTo>
                  <a:pt x="1350" y="1688"/>
                </a:lnTo>
                <a:lnTo>
                  <a:pt x="1349" y="1688"/>
                </a:lnTo>
                <a:lnTo>
                  <a:pt x="1349" y="1688"/>
                </a:lnTo>
                <a:lnTo>
                  <a:pt x="1347" y="1688"/>
                </a:lnTo>
                <a:lnTo>
                  <a:pt x="1346" y="1687"/>
                </a:lnTo>
                <a:lnTo>
                  <a:pt x="1346" y="1686"/>
                </a:lnTo>
                <a:lnTo>
                  <a:pt x="1345" y="1686"/>
                </a:lnTo>
                <a:lnTo>
                  <a:pt x="1343" y="1686"/>
                </a:lnTo>
                <a:lnTo>
                  <a:pt x="1342" y="1686"/>
                </a:lnTo>
                <a:lnTo>
                  <a:pt x="1340" y="1684"/>
                </a:lnTo>
                <a:lnTo>
                  <a:pt x="1340" y="1683"/>
                </a:lnTo>
                <a:lnTo>
                  <a:pt x="1339" y="1683"/>
                </a:lnTo>
                <a:lnTo>
                  <a:pt x="1338" y="1683"/>
                </a:lnTo>
                <a:lnTo>
                  <a:pt x="1336" y="1683"/>
                </a:lnTo>
                <a:lnTo>
                  <a:pt x="1336" y="1684"/>
                </a:lnTo>
                <a:lnTo>
                  <a:pt x="1339" y="1684"/>
                </a:lnTo>
                <a:lnTo>
                  <a:pt x="1339" y="1686"/>
                </a:lnTo>
                <a:lnTo>
                  <a:pt x="1338" y="1686"/>
                </a:lnTo>
                <a:lnTo>
                  <a:pt x="1335" y="1686"/>
                </a:lnTo>
                <a:lnTo>
                  <a:pt x="1334" y="1686"/>
                </a:lnTo>
                <a:lnTo>
                  <a:pt x="1330" y="1687"/>
                </a:lnTo>
                <a:lnTo>
                  <a:pt x="1330" y="1688"/>
                </a:lnTo>
                <a:lnTo>
                  <a:pt x="1331" y="1691"/>
                </a:lnTo>
                <a:lnTo>
                  <a:pt x="1334" y="1691"/>
                </a:lnTo>
                <a:lnTo>
                  <a:pt x="1335" y="1691"/>
                </a:lnTo>
                <a:lnTo>
                  <a:pt x="1335" y="1692"/>
                </a:lnTo>
                <a:lnTo>
                  <a:pt x="1336" y="1695"/>
                </a:lnTo>
                <a:lnTo>
                  <a:pt x="1334" y="1695"/>
                </a:lnTo>
                <a:lnTo>
                  <a:pt x="1335" y="1698"/>
                </a:lnTo>
                <a:lnTo>
                  <a:pt x="1336" y="1698"/>
                </a:lnTo>
                <a:lnTo>
                  <a:pt x="1338" y="1698"/>
                </a:lnTo>
                <a:lnTo>
                  <a:pt x="1339" y="1698"/>
                </a:lnTo>
                <a:lnTo>
                  <a:pt x="1342" y="1698"/>
                </a:lnTo>
                <a:lnTo>
                  <a:pt x="1340" y="1695"/>
                </a:lnTo>
                <a:lnTo>
                  <a:pt x="1339" y="1695"/>
                </a:lnTo>
                <a:lnTo>
                  <a:pt x="1338" y="1692"/>
                </a:lnTo>
                <a:lnTo>
                  <a:pt x="1339" y="1692"/>
                </a:lnTo>
                <a:lnTo>
                  <a:pt x="1339" y="1691"/>
                </a:lnTo>
                <a:lnTo>
                  <a:pt x="1340" y="1691"/>
                </a:lnTo>
                <a:lnTo>
                  <a:pt x="1342" y="1691"/>
                </a:lnTo>
                <a:lnTo>
                  <a:pt x="1342" y="1692"/>
                </a:lnTo>
                <a:lnTo>
                  <a:pt x="1343" y="1695"/>
                </a:lnTo>
                <a:lnTo>
                  <a:pt x="1343" y="1698"/>
                </a:lnTo>
                <a:lnTo>
                  <a:pt x="1346" y="1698"/>
                </a:lnTo>
                <a:lnTo>
                  <a:pt x="1346" y="1697"/>
                </a:lnTo>
                <a:lnTo>
                  <a:pt x="1347" y="1697"/>
                </a:lnTo>
                <a:lnTo>
                  <a:pt x="1349" y="1697"/>
                </a:lnTo>
                <a:lnTo>
                  <a:pt x="1350" y="1697"/>
                </a:lnTo>
                <a:lnTo>
                  <a:pt x="1351" y="1697"/>
                </a:lnTo>
                <a:lnTo>
                  <a:pt x="1353" y="1697"/>
                </a:lnTo>
                <a:lnTo>
                  <a:pt x="1354" y="1698"/>
                </a:lnTo>
                <a:lnTo>
                  <a:pt x="1353" y="1698"/>
                </a:lnTo>
                <a:lnTo>
                  <a:pt x="1353" y="1699"/>
                </a:lnTo>
                <a:lnTo>
                  <a:pt x="1351" y="1699"/>
                </a:lnTo>
                <a:lnTo>
                  <a:pt x="1350" y="1699"/>
                </a:lnTo>
                <a:lnTo>
                  <a:pt x="1351" y="1702"/>
                </a:lnTo>
                <a:close/>
                <a:moveTo>
                  <a:pt x="1331" y="1683"/>
                </a:moveTo>
                <a:lnTo>
                  <a:pt x="1331" y="1682"/>
                </a:lnTo>
                <a:lnTo>
                  <a:pt x="1328" y="1680"/>
                </a:lnTo>
                <a:lnTo>
                  <a:pt x="1328" y="1682"/>
                </a:lnTo>
                <a:lnTo>
                  <a:pt x="1327" y="1682"/>
                </a:lnTo>
                <a:lnTo>
                  <a:pt x="1328" y="1686"/>
                </a:lnTo>
                <a:lnTo>
                  <a:pt x="1328" y="1683"/>
                </a:lnTo>
                <a:lnTo>
                  <a:pt x="1331" y="1683"/>
                </a:lnTo>
                <a:close/>
                <a:moveTo>
                  <a:pt x="1330" y="1555"/>
                </a:moveTo>
                <a:lnTo>
                  <a:pt x="1330" y="1558"/>
                </a:lnTo>
                <a:lnTo>
                  <a:pt x="1330" y="1558"/>
                </a:lnTo>
                <a:lnTo>
                  <a:pt x="1332" y="1558"/>
                </a:lnTo>
                <a:lnTo>
                  <a:pt x="1334" y="1559"/>
                </a:lnTo>
                <a:lnTo>
                  <a:pt x="1335" y="1559"/>
                </a:lnTo>
                <a:lnTo>
                  <a:pt x="1336" y="1559"/>
                </a:lnTo>
                <a:lnTo>
                  <a:pt x="1338" y="1559"/>
                </a:lnTo>
                <a:lnTo>
                  <a:pt x="1340" y="1561"/>
                </a:lnTo>
                <a:lnTo>
                  <a:pt x="1340" y="1559"/>
                </a:lnTo>
                <a:lnTo>
                  <a:pt x="1340" y="1558"/>
                </a:lnTo>
                <a:lnTo>
                  <a:pt x="1342" y="1558"/>
                </a:lnTo>
                <a:lnTo>
                  <a:pt x="1342" y="1559"/>
                </a:lnTo>
                <a:lnTo>
                  <a:pt x="1342" y="1561"/>
                </a:lnTo>
                <a:lnTo>
                  <a:pt x="1345" y="1561"/>
                </a:lnTo>
                <a:lnTo>
                  <a:pt x="1346" y="1562"/>
                </a:lnTo>
                <a:lnTo>
                  <a:pt x="1347" y="1562"/>
                </a:lnTo>
                <a:lnTo>
                  <a:pt x="1349" y="1562"/>
                </a:lnTo>
                <a:lnTo>
                  <a:pt x="1350" y="1562"/>
                </a:lnTo>
                <a:lnTo>
                  <a:pt x="1353" y="1563"/>
                </a:lnTo>
                <a:lnTo>
                  <a:pt x="1354" y="1563"/>
                </a:lnTo>
                <a:lnTo>
                  <a:pt x="1354" y="1562"/>
                </a:lnTo>
                <a:lnTo>
                  <a:pt x="1355" y="1558"/>
                </a:lnTo>
                <a:lnTo>
                  <a:pt x="1357" y="1558"/>
                </a:lnTo>
                <a:lnTo>
                  <a:pt x="1355" y="1559"/>
                </a:lnTo>
                <a:lnTo>
                  <a:pt x="1355" y="1562"/>
                </a:lnTo>
                <a:lnTo>
                  <a:pt x="1355" y="1563"/>
                </a:lnTo>
                <a:lnTo>
                  <a:pt x="1361" y="1565"/>
                </a:lnTo>
                <a:lnTo>
                  <a:pt x="1361" y="1563"/>
                </a:lnTo>
                <a:lnTo>
                  <a:pt x="1361" y="1561"/>
                </a:lnTo>
                <a:lnTo>
                  <a:pt x="1360" y="1561"/>
                </a:lnTo>
                <a:lnTo>
                  <a:pt x="1358" y="1561"/>
                </a:lnTo>
                <a:lnTo>
                  <a:pt x="1358" y="1559"/>
                </a:lnTo>
                <a:lnTo>
                  <a:pt x="1360" y="1558"/>
                </a:lnTo>
                <a:lnTo>
                  <a:pt x="1360" y="1558"/>
                </a:lnTo>
                <a:lnTo>
                  <a:pt x="1358" y="1556"/>
                </a:lnTo>
                <a:lnTo>
                  <a:pt x="1357" y="1556"/>
                </a:lnTo>
                <a:lnTo>
                  <a:pt x="1354" y="1558"/>
                </a:lnTo>
                <a:lnTo>
                  <a:pt x="1354" y="1558"/>
                </a:lnTo>
                <a:lnTo>
                  <a:pt x="1353" y="1558"/>
                </a:lnTo>
                <a:lnTo>
                  <a:pt x="1354" y="1558"/>
                </a:lnTo>
                <a:lnTo>
                  <a:pt x="1354" y="1556"/>
                </a:lnTo>
                <a:lnTo>
                  <a:pt x="1353" y="1555"/>
                </a:lnTo>
                <a:lnTo>
                  <a:pt x="1354" y="1552"/>
                </a:lnTo>
                <a:lnTo>
                  <a:pt x="1353" y="1551"/>
                </a:lnTo>
                <a:lnTo>
                  <a:pt x="1351" y="1551"/>
                </a:lnTo>
                <a:lnTo>
                  <a:pt x="1351" y="1550"/>
                </a:lnTo>
                <a:lnTo>
                  <a:pt x="1353" y="1550"/>
                </a:lnTo>
                <a:lnTo>
                  <a:pt x="1354" y="1551"/>
                </a:lnTo>
                <a:lnTo>
                  <a:pt x="1354" y="1548"/>
                </a:lnTo>
                <a:lnTo>
                  <a:pt x="1355" y="1547"/>
                </a:lnTo>
                <a:lnTo>
                  <a:pt x="1355" y="1546"/>
                </a:lnTo>
                <a:lnTo>
                  <a:pt x="1354" y="1546"/>
                </a:lnTo>
                <a:lnTo>
                  <a:pt x="1354" y="1544"/>
                </a:lnTo>
                <a:lnTo>
                  <a:pt x="1351" y="1546"/>
                </a:lnTo>
                <a:lnTo>
                  <a:pt x="1350" y="1544"/>
                </a:lnTo>
                <a:lnTo>
                  <a:pt x="1351" y="1543"/>
                </a:lnTo>
                <a:lnTo>
                  <a:pt x="1353" y="1541"/>
                </a:lnTo>
                <a:lnTo>
                  <a:pt x="1354" y="1541"/>
                </a:lnTo>
                <a:lnTo>
                  <a:pt x="1354" y="1540"/>
                </a:lnTo>
                <a:lnTo>
                  <a:pt x="1354" y="1539"/>
                </a:lnTo>
                <a:lnTo>
                  <a:pt x="1353" y="1536"/>
                </a:lnTo>
                <a:lnTo>
                  <a:pt x="1351" y="1536"/>
                </a:lnTo>
                <a:lnTo>
                  <a:pt x="1353" y="1539"/>
                </a:lnTo>
                <a:lnTo>
                  <a:pt x="1351" y="1539"/>
                </a:lnTo>
                <a:lnTo>
                  <a:pt x="1350" y="1536"/>
                </a:lnTo>
                <a:lnTo>
                  <a:pt x="1349" y="1537"/>
                </a:lnTo>
                <a:lnTo>
                  <a:pt x="1347" y="1537"/>
                </a:lnTo>
                <a:lnTo>
                  <a:pt x="1346" y="1539"/>
                </a:lnTo>
                <a:lnTo>
                  <a:pt x="1345" y="1540"/>
                </a:lnTo>
                <a:lnTo>
                  <a:pt x="1345" y="1541"/>
                </a:lnTo>
                <a:lnTo>
                  <a:pt x="1346" y="1543"/>
                </a:lnTo>
                <a:lnTo>
                  <a:pt x="1345" y="1544"/>
                </a:lnTo>
                <a:lnTo>
                  <a:pt x="1343" y="1544"/>
                </a:lnTo>
                <a:lnTo>
                  <a:pt x="1342" y="1543"/>
                </a:lnTo>
                <a:lnTo>
                  <a:pt x="1340" y="1543"/>
                </a:lnTo>
                <a:lnTo>
                  <a:pt x="1340" y="1541"/>
                </a:lnTo>
                <a:lnTo>
                  <a:pt x="1339" y="1541"/>
                </a:lnTo>
                <a:lnTo>
                  <a:pt x="1338" y="1544"/>
                </a:lnTo>
                <a:lnTo>
                  <a:pt x="1336" y="1543"/>
                </a:lnTo>
                <a:lnTo>
                  <a:pt x="1339" y="1540"/>
                </a:lnTo>
                <a:lnTo>
                  <a:pt x="1338" y="1540"/>
                </a:lnTo>
                <a:lnTo>
                  <a:pt x="1335" y="1541"/>
                </a:lnTo>
                <a:lnTo>
                  <a:pt x="1334" y="1544"/>
                </a:lnTo>
                <a:lnTo>
                  <a:pt x="1335" y="1546"/>
                </a:lnTo>
                <a:lnTo>
                  <a:pt x="1335" y="1547"/>
                </a:lnTo>
                <a:lnTo>
                  <a:pt x="1335" y="1548"/>
                </a:lnTo>
                <a:lnTo>
                  <a:pt x="1334" y="1550"/>
                </a:lnTo>
                <a:lnTo>
                  <a:pt x="1331" y="1548"/>
                </a:lnTo>
                <a:lnTo>
                  <a:pt x="1330" y="1548"/>
                </a:lnTo>
                <a:lnTo>
                  <a:pt x="1331" y="1547"/>
                </a:lnTo>
                <a:lnTo>
                  <a:pt x="1328" y="1547"/>
                </a:lnTo>
                <a:lnTo>
                  <a:pt x="1327" y="1548"/>
                </a:lnTo>
                <a:lnTo>
                  <a:pt x="1326" y="1548"/>
                </a:lnTo>
                <a:lnTo>
                  <a:pt x="1326" y="1550"/>
                </a:lnTo>
                <a:lnTo>
                  <a:pt x="1330" y="1550"/>
                </a:lnTo>
                <a:lnTo>
                  <a:pt x="1330" y="1551"/>
                </a:lnTo>
                <a:lnTo>
                  <a:pt x="1330" y="1552"/>
                </a:lnTo>
                <a:lnTo>
                  <a:pt x="1328" y="1552"/>
                </a:lnTo>
                <a:lnTo>
                  <a:pt x="1326" y="1551"/>
                </a:lnTo>
                <a:lnTo>
                  <a:pt x="1324" y="1551"/>
                </a:lnTo>
                <a:lnTo>
                  <a:pt x="1324" y="1547"/>
                </a:lnTo>
                <a:lnTo>
                  <a:pt x="1323" y="1547"/>
                </a:lnTo>
                <a:lnTo>
                  <a:pt x="1323" y="1546"/>
                </a:lnTo>
                <a:lnTo>
                  <a:pt x="1323" y="1544"/>
                </a:lnTo>
                <a:lnTo>
                  <a:pt x="1324" y="1544"/>
                </a:lnTo>
                <a:lnTo>
                  <a:pt x="1328" y="1544"/>
                </a:lnTo>
                <a:lnTo>
                  <a:pt x="1328" y="1541"/>
                </a:lnTo>
                <a:lnTo>
                  <a:pt x="1328" y="1540"/>
                </a:lnTo>
                <a:lnTo>
                  <a:pt x="1326" y="1541"/>
                </a:lnTo>
                <a:lnTo>
                  <a:pt x="1324" y="1541"/>
                </a:lnTo>
                <a:lnTo>
                  <a:pt x="1323" y="1541"/>
                </a:lnTo>
                <a:lnTo>
                  <a:pt x="1321" y="1541"/>
                </a:lnTo>
                <a:lnTo>
                  <a:pt x="1321" y="1541"/>
                </a:lnTo>
                <a:lnTo>
                  <a:pt x="1321" y="1544"/>
                </a:lnTo>
                <a:lnTo>
                  <a:pt x="1321" y="1546"/>
                </a:lnTo>
                <a:lnTo>
                  <a:pt x="1320" y="1546"/>
                </a:lnTo>
                <a:lnTo>
                  <a:pt x="1320" y="1544"/>
                </a:lnTo>
                <a:lnTo>
                  <a:pt x="1320" y="1541"/>
                </a:lnTo>
                <a:lnTo>
                  <a:pt x="1319" y="1541"/>
                </a:lnTo>
                <a:lnTo>
                  <a:pt x="1317" y="1541"/>
                </a:lnTo>
                <a:lnTo>
                  <a:pt x="1316" y="1541"/>
                </a:lnTo>
                <a:lnTo>
                  <a:pt x="1313" y="1541"/>
                </a:lnTo>
                <a:lnTo>
                  <a:pt x="1312" y="1540"/>
                </a:lnTo>
                <a:lnTo>
                  <a:pt x="1311" y="1539"/>
                </a:lnTo>
                <a:lnTo>
                  <a:pt x="1311" y="1537"/>
                </a:lnTo>
                <a:lnTo>
                  <a:pt x="1309" y="1536"/>
                </a:lnTo>
                <a:lnTo>
                  <a:pt x="1311" y="1539"/>
                </a:lnTo>
                <a:lnTo>
                  <a:pt x="1315" y="1547"/>
                </a:lnTo>
                <a:lnTo>
                  <a:pt x="1316" y="1550"/>
                </a:lnTo>
                <a:lnTo>
                  <a:pt x="1319" y="1555"/>
                </a:lnTo>
                <a:lnTo>
                  <a:pt x="1319" y="1556"/>
                </a:lnTo>
                <a:lnTo>
                  <a:pt x="1321" y="1558"/>
                </a:lnTo>
                <a:lnTo>
                  <a:pt x="1323" y="1558"/>
                </a:lnTo>
                <a:lnTo>
                  <a:pt x="1323" y="1556"/>
                </a:lnTo>
                <a:lnTo>
                  <a:pt x="1323" y="1554"/>
                </a:lnTo>
                <a:lnTo>
                  <a:pt x="1324" y="1555"/>
                </a:lnTo>
                <a:lnTo>
                  <a:pt x="1324" y="1556"/>
                </a:lnTo>
                <a:lnTo>
                  <a:pt x="1324" y="1558"/>
                </a:lnTo>
                <a:lnTo>
                  <a:pt x="1326" y="1558"/>
                </a:lnTo>
                <a:lnTo>
                  <a:pt x="1327" y="1555"/>
                </a:lnTo>
                <a:lnTo>
                  <a:pt x="1328" y="1555"/>
                </a:lnTo>
                <a:lnTo>
                  <a:pt x="1330" y="1555"/>
                </a:lnTo>
                <a:close/>
                <a:moveTo>
                  <a:pt x="1312" y="1460"/>
                </a:moveTo>
                <a:lnTo>
                  <a:pt x="1312" y="1459"/>
                </a:lnTo>
                <a:lnTo>
                  <a:pt x="1311" y="1459"/>
                </a:lnTo>
                <a:lnTo>
                  <a:pt x="1311" y="1460"/>
                </a:lnTo>
                <a:lnTo>
                  <a:pt x="1312" y="1460"/>
                </a:lnTo>
                <a:close/>
                <a:moveTo>
                  <a:pt x="1334" y="1525"/>
                </a:moveTo>
                <a:lnTo>
                  <a:pt x="1334" y="1527"/>
                </a:lnTo>
                <a:lnTo>
                  <a:pt x="1332" y="1528"/>
                </a:lnTo>
                <a:lnTo>
                  <a:pt x="1331" y="1527"/>
                </a:lnTo>
                <a:lnTo>
                  <a:pt x="1330" y="1527"/>
                </a:lnTo>
                <a:lnTo>
                  <a:pt x="1330" y="1528"/>
                </a:lnTo>
                <a:lnTo>
                  <a:pt x="1332" y="1529"/>
                </a:lnTo>
                <a:lnTo>
                  <a:pt x="1331" y="1531"/>
                </a:lnTo>
                <a:lnTo>
                  <a:pt x="1332" y="1531"/>
                </a:lnTo>
                <a:lnTo>
                  <a:pt x="1334" y="1532"/>
                </a:lnTo>
                <a:lnTo>
                  <a:pt x="1335" y="1533"/>
                </a:lnTo>
                <a:lnTo>
                  <a:pt x="1332" y="1535"/>
                </a:lnTo>
                <a:lnTo>
                  <a:pt x="1335" y="1536"/>
                </a:lnTo>
                <a:lnTo>
                  <a:pt x="1336" y="1533"/>
                </a:lnTo>
                <a:lnTo>
                  <a:pt x="1335" y="1533"/>
                </a:lnTo>
                <a:lnTo>
                  <a:pt x="1336" y="1531"/>
                </a:lnTo>
                <a:lnTo>
                  <a:pt x="1338" y="1532"/>
                </a:lnTo>
                <a:lnTo>
                  <a:pt x="1338" y="1531"/>
                </a:lnTo>
                <a:lnTo>
                  <a:pt x="1339" y="1529"/>
                </a:lnTo>
                <a:lnTo>
                  <a:pt x="1338" y="1528"/>
                </a:lnTo>
                <a:lnTo>
                  <a:pt x="1336" y="1528"/>
                </a:lnTo>
                <a:lnTo>
                  <a:pt x="1334" y="1525"/>
                </a:lnTo>
                <a:lnTo>
                  <a:pt x="1335" y="1525"/>
                </a:lnTo>
                <a:lnTo>
                  <a:pt x="1332" y="1524"/>
                </a:lnTo>
                <a:lnTo>
                  <a:pt x="1331" y="1525"/>
                </a:lnTo>
                <a:lnTo>
                  <a:pt x="1332" y="1525"/>
                </a:lnTo>
                <a:lnTo>
                  <a:pt x="1334" y="1525"/>
                </a:lnTo>
                <a:close/>
                <a:moveTo>
                  <a:pt x="1358" y="1552"/>
                </a:moveTo>
                <a:lnTo>
                  <a:pt x="1358" y="1551"/>
                </a:lnTo>
                <a:lnTo>
                  <a:pt x="1360" y="1550"/>
                </a:lnTo>
                <a:lnTo>
                  <a:pt x="1358" y="1548"/>
                </a:lnTo>
                <a:lnTo>
                  <a:pt x="1357" y="1547"/>
                </a:lnTo>
                <a:lnTo>
                  <a:pt x="1355" y="1550"/>
                </a:lnTo>
                <a:lnTo>
                  <a:pt x="1354" y="1550"/>
                </a:lnTo>
                <a:lnTo>
                  <a:pt x="1354" y="1551"/>
                </a:lnTo>
                <a:lnTo>
                  <a:pt x="1354" y="1552"/>
                </a:lnTo>
                <a:lnTo>
                  <a:pt x="1355" y="1554"/>
                </a:lnTo>
                <a:lnTo>
                  <a:pt x="1357" y="1555"/>
                </a:lnTo>
                <a:lnTo>
                  <a:pt x="1358" y="1555"/>
                </a:lnTo>
                <a:lnTo>
                  <a:pt x="1360" y="1556"/>
                </a:lnTo>
                <a:lnTo>
                  <a:pt x="1361" y="1554"/>
                </a:lnTo>
                <a:lnTo>
                  <a:pt x="1362" y="1551"/>
                </a:lnTo>
                <a:lnTo>
                  <a:pt x="1361" y="1551"/>
                </a:lnTo>
                <a:lnTo>
                  <a:pt x="1361" y="1550"/>
                </a:lnTo>
                <a:lnTo>
                  <a:pt x="1364" y="1547"/>
                </a:lnTo>
                <a:lnTo>
                  <a:pt x="1364" y="1548"/>
                </a:lnTo>
                <a:lnTo>
                  <a:pt x="1365" y="1548"/>
                </a:lnTo>
                <a:lnTo>
                  <a:pt x="1366" y="1550"/>
                </a:lnTo>
                <a:lnTo>
                  <a:pt x="1364" y="1551"/>
                </a:lnTo>
                <a:lnTo>
                  <a:pt x="1365" y="1552"/>
                </a:lnTo>
                <a:lnTo>
                  <a:pt x="1366" y="1552"/>
                </a:lnTo>
                <a:lnTo>
                  <a:pt x="1366" y="1554"/>
                </a:lnTo>
                <a:lnTo>
                  <a:pt x="1369" y="1551"/>
                </a:lnTo>
                <a:lnTo>
                  <a:pt x="1368" y="1551"/>
                </a:lnTo>
                <a:lnTo>
                  <a:pt x="1366" y="1550"/>
                </a:lnTo>
                <a:lnTo>
                  <a:pt x="1369" y="1548"/>
                </a:lnTo>
                <a:lnTo>
                  <a:pt x="1368" y="1547"/>
                </a:lnTo>
                <a:lnTo>
                  <a:pt x="1366" y="1547"/>
                </a:lnTo>
                <a:lnTo>
                  <a:pt x="1366" y="1546"/>
                </a:lnTo>
                <a:lnTo>
                  <a:pt x="1365" y="1544"/>
                </a:lnTo>
                <a:lnTo>
                  <a:pt x="1366" y="1544"/>
                </a:lnTo>
                <a:lnTo>
                  <a:pt x="1368" y="1544"/>
                </a:lnTo>
                <a:lnTo>
                  <a:pt x="1368" y="1543"/>
                </a:lnTo>
                <a:lnTo>
                  <a:pt x="1370" y="1540"/>
                </a:lnTo>
                <a:lnTo>
                  <a:pt x="1369" y="1540"/>
                </a:lnTo>
                <a:lnTo>
                  <a:pt x="1368" y="1541"/>
                </a:lnTo>
                <a:lnTo>
                  <a:pt x="1366" y="1541"/>
                </a:lnTo>
                <a:lnTo>
                  <a:pt x="1365" y="1540"/>
                </a:lnTo>
                <a:lnTo>
                  <a:pt x="1368" y="1537"/>
                </a:lnTo>
                <a:lnTo>
                  <a:pt x="1370" y="1539"/>
                </a:lnTo>
                <a:lnTo>
                  <a:pt x="1370" y="1537"/>
                </a:lnTo>
                <a:lnTo>
                  <a:pt x="1370" y="1535"/>
                </a:lnTo>
                <a:lnTo>
                  <a:pt x="1369" y="1535"/>
                </a:lnTo>
                <a:lnTo>
                  <a:pt x="1368" y="1533"/>
                </a:lnTo>
                <a:lnTo>
                  <a:pt x="1365" y="1535"/>
                </a:lnTo>
                <a:lnTo>
                  <a:pt x="1365" y="1536"/>
                </a:lnTo>
                <a:lnTo>
                  <a:pt x="1364" y="1535"/>
                </a:lnTo>
                <a:lnTo>
                  <a:pt x="1362" y="1537"/>
                </a:lnTo>
                <a:lnTo>
                  <a:pt x="1361" y="1536"/>
                </a:lnTo>
                <a:lnTo>
                  <a:pt x="1358" y="1539"/>
                </a:lnTo>
                <a:lnTo>
                  <a:pt x="1360" y="1539"/>
                </a:lnTo>
                <a:lnTo>
                  <a:pt x="1361" y="1539"/>
                </a:lnTo>
                <a:lnTo>
                  <a:pt x="1362" y="1537"/>
                </a:lnTo>
                <a:lnTo>
                  <a:pt x="1361" y="1540"/>
                </a:lnTo>
                <a:lnTo>
                  <a:pt x="1361" y="1541"/>
                </a:lnTo>
                <a:lnTo>
                  <a:pt x="1362" y="1541"/>
                </a:lnTo>
                <a:lnTo>
                  <a:pt x="1365" y="1540"/>
                </a:lnTo>
                <a:lnTo>
                  <a:pt x="1364" y="1543"/>
                </a:lnTo>
                <a:lnTo>
                  <a:pt x="1365" y="1543"/>
                </a:lnTo>
                <a:lnTo>
                  <a:pt x="1365" y="1544"/>
                </a:lnTo>
                <a:lnTo>
                  <a:pt x="1362" y="1543"/>
                </a:lnTo>
                <a:lnTo>
                  <a:pt x="1361" y="1544"/>
                </a:lnTo>
                <a:lnTo>
                  <a:pt x="1360" y="1544"/>
                </a:lnTo>
                <a:lnTo>
                  <a:pt x="1358" y="1547"/>
                </a:lnTo>
                <a:lnTo>
                  <a:pt x="1361" y="1544"/>
                </a:lnTo>
                <a:lnTo>
                  <a:pt x="1361" y="1546"/>
                </a:lnTo>
                <a:lnTo>
                  <a:pt x="1360" y="1548"/>
                </a:lnTo>
                <a:lnTo>
                  <a:pt x="1361" y="1548"/>
                </a:lnTo>
                <a:lnTo>
                  <a:pt x="1361" y="1550"/>
                </a:lnTo>
                <a:lnTo>
                  <a:pt x="1358" y="1552"/>
                </a:lnTo>
                <a:close/>
                <a:moveTo>
                  <a:pt x="1361" y="1535"/>
                </a:moveTo>
                <a:lnTo>
                  <a:pt x="1362" y="1533"/>
                </a:lnTo>
                <a:lnTo>
                  <a:pt x="1364" y="1533"/>
                </a:lnTo>
                <a:lnTo>
                  <a:pt x="1362" y="1531"/>
                </a:lnTo>
                <a:lnTo>
                  <a:pt x="1361" y="1531"/>
                </a:lnTo>
                <a:lnTo>
                  <a:pt x="1360" y="1532"/>
                </a:lnTo>
                <a:lnTo>
                  <a:pt x="1361" y="1535"/>
                </a:lnTo>
                <a:close/>
                <a:moveTo>
                  <a:pt x="1372" y="1506"/>
                </a:moveTo>
                <a:lnTo>
                  <a:pt x="1372" y="1507"/>
                </a:lnTo>
                <a:lnTo>
                  <a:pt x="1374" y="1505"/>
                </a:lnTo>
                <a:lnTo>
                  <a:pt x="1373" y="1503"/>
                </a:lnTo>
                <a:lnTo>
                  <a:pt x="1372" y="1506"/>
                </a:lnTo>
                <a:lnTo>
                  <a:pt x="1370" y="1505"/>
                </a:lnTo>
                <a:lnTo>
                  <a:pt x="1368" y="1506"/>
                </a:lnTo>
                <a:lnTo>
                  <a:pt x="1369" y="1506"/>
                </a:lnTo>
                <a:lnTo>
                  <a:pt x="1372" y="1506"/>
                </a:lnTo>
                <a:close/>
                <a:moveTo>
                  <a:pt x="1366" y="1512"/>
                </a:moveTo>
                <a:lnTo>
                  <a:pt x="1366" y="1513"/>
                </a:lnTo>
                <a:lnTo>
                  <a:pt x="1369" y="1512"/>
                </a:lnTo>
                <a:lnTo>
                  <a:pt x="1370" y="1512"/>
                </a:lnTo>
                <a:lnTo>
                  <a:pt x="1372" y="1513"/>
                </a:lnTo>
                <a:lnTo>
                  <a:pt x="1370" y="1513"/>
                </a:lnTo>
                <a:lnTo>
                  <a:pt x="1368" y="1514"/>
                </a:lnTo>
                <a:lnTo>
                  <a:pt x="1368" y="1516"/>
                </a:lnTo>
                <a:lnTo>
                  <a:pt x="1370" y="1516"/>
                </a:lnTo>
                <a:lnTo>
                  <a:pt x="1372" y="1514"/>
                </a:lnTo>
                <a:lnTo>
                  <a:pt x="1372" y="1516"/>
                </a:lnTo>
                <a:lnTo>
                  <a:pt x="1373" y="1517"/>
                </a:lnTo>
                <a:lnTo>
                  <a:pt x="1376" y="1516"/>
                </a:lnTo>
                <a:lnTo>
                  <a:pt x="1374" y="1514"/>
                </a:lnTo>
                <a:lnTo>
                  <a:pt x="1374" y="1513"/>
                </a:lnTo>
                <a:lnTo>
                  <a:pt x="1374" y="1512"/>
                </a:lnTo>
                <a:lnTo>
                  <a:pt x="1373" y="1512"/>
                </a:lnTo>
                <a:lnTo>
                  <a:pt x="1373" y="1510"/>
                </a:lnTo>
                <a:lnTo>
                  <a:pt x="1373" y="1509"/>
                </a:lnTo>
                <a:lnTo>
                  <a:pt x="1372" y="1509"/>
                </a:lnTo>
                <a:lnTo>
                  <a:pt x="1370" y="1509"/>
                </a:lnTo>
                <a:lnTo>
                  <a:pt x="1370" y="1510"/>
                </a:lnTo>
                <a:lnTo>
                  <a:pt x="1369" y="1510"/>
                </a:lnTo>
                <a:lnTo>
                  <a:pt x="1366" y="1512"/>
                </a:lnTo>
                <a:close/>
                <a:moveTo>
                  <a:pt x="1384" y="1512"/>
                </a:moveTo>
                <a:lnTo>
                  <a:pt x="1385" y="1510"/>
                </a:lnTo>
                <a:lnTo>
                  <a:pt x="1387" y="1507"/>
                </a:lnTo>
                <a:lnTo>
                  <a:pt x="1385" y="1507"/>
                </a:lnTo>
                <a:lnTo>
                  <a:pt x="1384" y="1506"/>
                </a:lnTo>
                <a:lnTo>
                  <a:pt x="1383" y="1507"/>
                </a:lnTo>
                <a:lnTo>
                  <a:pt x="1381" y="1510"/>
                </a:lnTo>
                <a:lnTo>
                  <a:pt x="1380" y="1509"/>
                </a:lnTo>
                <a:lnTo>
                  <a:pt x="1379" y="1512"/>
                </a:lnTo>
                <a:lnTo>
                  <a:pt x="1379" y="1513"/>
                </a:lnTo>
                <a:lnTo>
                  <a:pt x="1380" y="1513"/>
                </a:lnTo>
                <a:lnTo>
                  <a:pt x="1381" y="1514"/>
                </a:lnTo>
                <a:lnTo>
                  <a:pt x="1383" y="1514"/>
                </a:lnTo>
                <a:lnTo>
                  <a:pt x="1384" y="1516"/>
                </a:lnTo>
                <a:lnTo>
                  <a:pt x="1384" y="1517"/>
                </a:lnTo>
                <a:lnTo>
                  <a:pt x="1385" y="1517"/>
                </a:lnTo>
                <a:lnTo>
                  <a:pt x="1387" y="1517"/>
                </a:lnTo>
                <a:lnTo>
                  <a:pt x="1387" y="1516"/>
                </a:lnTo>
                <a:lnTo>
                  <a:pt x="1387" y="1514"/>
                </a:lnTo>
                <a:lnTo>
                  <a:pt x="1385" y="1513"/>
                </a:lnTo>
                <a:lnTo>
                  <a:pt x="1384" y="1512"/>
                </a:lnTo>
                <a:close/>
                <a:moveTo>
                  <a:pt x="1383" y="1563"/>
                </a:moveTo>
                <a:lnTo>
                  <a:pt x="1383" y="1565"/>
                </a:lnTo>
                <a:lnTo>
                  <a:pt x="1383" y="1566"/>
                </a:lnTo>
                <a:lnTo>
                  <a:pt x="1384" y="1566"/>
                </a:lnTo>
                <a:lnTo>
                  <a:pt x="1384" y="1565"/>
                </a:lnTo>
                <a:lnTo>
                  <a:pt x="1384" y="1562"/>
                </a:lnTo>
                <a:lnTo>
                  <a:pt x="1383" y="1562"/>
                </a:lnTo>
                <a:lnTo>
                  <a:pt x="1381" y="1562"/>
                </a:lnTo>
                <a:lnTo>
                  <a:pt x="1383" y="1563"/>
                </a:lnTo>
                <a:close/>
                <a:moveTo>
                  <a:pt x="1384" y="1552"/>
                </a:moveTo>
                <a:lnTo>
                  <a:pt x="1384" y="1551"/>
                </a:lnTo>
                <a:lnTo>
                  <a:pt x="1387" y="1551"/>
                </a:lnTo>
                <a:lnTo>
                  <a:pt x="1387" y="1548"/>
                </a:lnTo>
                <a:lnTo>
                  <a:pt x="1387" y="1547"/>
                </a:lnTo>
                <a:lnTo>
                  <a:pt x="1384" y="1547"/>
                </a:lnTo>
                <a:lnTo>
                  <a:pt x="1380" y="1547"/>
                </a:lnTo>
                <a:lnTo>
                  <a:pt x="1379" y="1547"/>
                </a:lnTo>
                <a:lnTo>
                  <a:pt x="1379" y="1546"/>
                </a:lnTo>
                <a:lnTo>
                  <a:pt x="1379" y="1544"/>
                </a:lnTo>
                <a:lnTo>
                  <a:pt x="1380" y="1544"/>
                </a:lnTo>
                <a:lnTo>
                  <a:pt x="1384" y="1544"/>
                </a:lnTo>
                <a:lnTo>
                  <a:pt x="1384" y="1541"/>
                </a:lnTo>
                <a:lnTo>
                  <a:pt x="1380" y="1541"/>
                </a:lnTo>
                <a:lnTo>
                  <a:pt x="1379" y="1541"/>
                </a:lnTo>
                <a:lnTo>
                  <a:pt x="1374" y="1541"/>
                </a:lnTo>
                <a:lnTo>
                  <a:pt x="1374" y="1543"/>
                </a:lnTo>
                <a:lnTo>
                  <a:pt x="1374" y="1544"/>
                </a:lnTo>
                <a:lnTo>
                  <a:pt x="1374" y="1546"/>
                </a:lnTo>
                <a:lnTo>
                  <a:pt x="1374" y="1547"/>
                </a:lnTo>
                <a:lnTo>
                  <a:pt x="1373" y="1547"/>
                </a:lnTo>
                <a:lnTo>
                  <a:pt x="1372" y="1547"/>
                </a:lnTo>
                <a:lnTo>
                  <a:pt x="1372" y="1548"/>
                </a:lnTo>
                <a:lnTo>
                  <a:pt x="1372" y="1550"/>
                </a:lnTo>
                <a:lnTo>
                  <a:pt x="1374" y="1550"/>
                </a:lnTo>
                <a:lnTo>
                  <a:pt x="1374" y="1551"/>
                </a:lnTo>
                <a:lnTo>
                  <a:pt x="1374" y="1552"/>
                </a:lnTo>
                <a:lnTo>
                  <a:pt x="1372" y="1552"/>
                </a:lnTo>
                <a:lnTo>
                  <a:pt x="1370" y="1552"/>
                </a:lnTo>
                <a:lnTo>
                  <a:pt x="1369" y="1552"/>
                </a:lnTo>
                <a:lnTo>
                  <a:pt x="1368" y="1554"/>
                </a:lnTo>
                <a:lnTo>
                  <a:pt x="1369" y="1555"/>
                </a:lnTo>
                <a:lnTo>
                  <a:pt x="1369" y="1556"/>
                </a:lnTo>
                <a:lnTo>
                  <a:pt x="1372" y="1558"/>
                </a:lnTo>
                <a:lnTo>
                  <a:pt x="1373" y="1558"/>
                </a:lnTo>
                <a:lnTo>
                  <a:pt x="1376" y="1559"/>
                </a:lnTo>
                <a:lnTo>
                  <a:pt x="1376" y="1561"/>
                </a:lnTo>
                <a:lnTo>
                  <a:pt x="1380" y="1561"/>
                </a:lnTo>
                <a:lnTo>
                  <a:pt x="1380" y="1559"/>
                </a:lnTo>
                <a:lnTo>
                  <a:pt x="1380" y="1558"/>
                </a:lnTo>
                <a:lnTo>
                  <a:pt x="1380" y="1558"/>
                </a:lnTo>
                <a:lnTo>
                  <a:pt x="1379" y="1555"/>
                </a:lnTo>
                <a:lnTo>
                  <a:pt x="1379" y="1554"/>
                </a:lnTo>
                <a:lnTo>
                  <a:pt x="1380" y="1554"/>
                </a:lnTo>
                <a:lnTo>
                  <a:pt x="1384" y="1552"/>
                </a:lnTo>
                <a:close/>
                <a:moveTo>
                  <a:pt x="1366" y="1558"/>
                </a:moveTo>
                <a:lnTo>
                  <a:pt x="1365" y="1559"/>
                </a:lnTo>
                <a:lnTo>
                  <a:pt x="1366" y="1561"/>
                </a:lnTo>
                <a:lnTo>
                  <a:pt x="1368" y="1561"/>
                </a:lnTo>
                <a:lnTo>
                  <a:pt x="1369" y="1559"/>
                </a:lnTo>
                <a:lnTo>
                  <a:pt x="1370" y="1558"/>
                </a:lnTo>
                <a:lnTo>
                  <a:pt x="1369" y="1558"/>
                </a:lnTo>
                <a:lnTo>
                  <a:pt x="1368" y="1558"/>
                </a:lnTo>
                <a:lnTo>
                  <a:pt x="1366" y="1558"/>
                </a:lnTo>
                <a:lnTo>
                  <a:pt x="1368" y="1556"/>
                </a:lnTo>
                <a:lnTo>
                  <a:pt x="1366" y="1555"/>
                </a:lnTo>
                <a:lnTo>
                  <a:pt x="1365" y="1554"/>
                </a:lnTo>
                <a:lnTo>
                  <a:pt x="1364" y="1556"/>
                </a:lnTo>
                <a:lnTo>
                  <a:pt x="1362" y="1558"/>
                </a:lnTo>
                <a:lnTo>
                  <a:pt x="1362" y="1558"/>
                </a:lnTo>
                <a:lnTo>
                  <a:pt x="1364" y="1556"/>
                </a:lnTo>
                <a:lnTo>
                  <a:pt x="1366" y="1555"/>
                </a:lnTo>
                <a:lnTo>
                  <a:pt x="1365" y="1558"/>
                </a:lnTo>
                <a:lnTo>
                  <a:pt x="1366" y="1558"/>
                </a:lnTo>
                <a:close/>
                <a:moveTo>
                  <a:pt x="1370" y="1547"/>
                </a:moveTo>
                <a:lnTo>
                  <a:pt x="1370" y="1546"/>
                </a:lnTo>
                <a:lnTo>
                  <a:pt x="1370" y="1544"/>
                </a:lnTo>
                <a:lnTo>
                  <a:pt x="1369" y="1543"/>
                </a:lnTo>
                <a:lnTo>
                  <a:pt x="1368" y="1546"/>
                </a:lnTo>
                <a:lnTo>
                  <a:pt x="1370" y="1547"/>
                </a:lnTo>
                <a:close/>
                <a:moveTo>
                  <a:pt x="1379" y="1536"/>
                </a:moveTo>
                <a:lnTo>
                  <a:pt x="1379" y="1535"/>
                </a:lnTo>
                <a:lnTo>
                  <a:pt x="1383" y="1533"/>
                </a:lnTo>
                <a:lnTo>
                  <a:pt x="1383" y="1532"/>
                </a:lnTo>
                <a:lnTo>
                  <a:pt x="1379" y="1532"/>
                </a:lnTo>
                <a:lnTo>
                  <a:pt x="1379" y="1533"/>
                </a:lnTo>
                <a:lnTo>
                  <a:pt x="1374" y="1533"/>
                </a:lnTo>
                <a:lnTo>
                  <a:pt x="1374" y="1535"/>
                </a:lnTo>
                <a:lnTo>
                  <a:pt x="1374" y="1536"/>
                </a:lnTo>
                <a:lnTo>
                  <a:pt x="1372" y="1537"/>
                </a:lnTo>
                <a:lnTo>
                  <a:pt x="1374" y="1537"/>
                </a:lnTo>
                <a:lnTo>
                  <a:pt x="1379" y="1537"/>
                </a:lnTo>
                <a:lnTo>
                  <a:pt x="1380" y="1537"/>
                </a:lnTo>
                <a:lnTo>
                  <a:pt x="1384" y="1537"/>
                </a:lnTo>
                <a:lnTo>
                  <a:pt x="1384" y="1536"/>
                </a:lnTo>
                <a:lnTo>
                  <a:pt x="1380" y="1536"/>
                </a:lnTo>
                <a:lnTo>
                  <a:pt x="1379" y="1536"/>
                </a:lnTo>
                <a:close/>
                <a:moveTo>
                  <a:pt x="1373" y="1531"/>
                </a:moveTo>
                <a:lnTo>
                  <a:pt x="1370" y="1531"/>
                </a:lnTo>
                <a:lnTo>
                  <a:pt x="1370" y="1532"/>
                </a:lnTo>
                <a:lnTo>
                  <a:pt x="1373" y="1532"/>
                </a:lnTo>
                <a:lnTo>
                  <a:pt x="1373" y="1531"/>
                </a:lnTo>
                <a:close/>
                <a:moveTo>
                  <a:pt x="1384" y="1555"/>
                </a:moveTo>
                <a:lnTo>
                  <a:pt x="1384" y="1556"/>
                </a:lnTo>
                <a:lnTo>
                  <a:pt x="1387" y="1556"/>
                </a:lnTo>
                <a:lnTo>
                  <a:pt x="1387" y="1555"/>
                </a:lnTo>
                <a:lnTo>
                  <a:pt x="1384" y="1555"/>
                </a:lnTo>
                <a:close/>
                <a:moveTo>
                  <a:pt x="1384" y="1561"/>
                </a:moveTo>
                <a:lnTo>
                  <a:pt x="1385" y="1562"/>
                </a:lnTo>
                <a:lnTo>
                  <a:pt x="1387" y="1565"/>
                </a:lnTo>
                <a:lnTo>
                  <a:pt x="1387" y="1563"/>
                </a:lnTo>
                <a:lnTo>
                  <a:pt x="1387" y="1563"/>
                </a:lnTo>
                <a:lnTo>
                  <a:pt x="1388" y="1562"/>
                </a:lnTo>
                <a:lnTo>
                  <a:pt x="1387" y="1561"/>
                </a:lnTo>
                <a:lnTo>
                  <a:pt x="1387" y="1559"/>
                </a:lnTo>
                <a:lnTo>
                  <a:pt x="1385" y="1559"/>
                </a:lnTo>
                <a:lnTo>
                  <a:pt x="1384" y="1561"/>
                </a:lnTo>
                <a:close/>
                <a:moveTo>
                  <a:pt x="1379" y="1520"/>
                </a:moveTo>
                <a:lnTo>
                  <a:pt x="1377" y="1521"/>
                </a:lnTo>
                <a:lnTo>
                  <a:pt x="1377" y="1520"/>
                </a:lnTo>
                <a:lnTo>
                  <a:pt x="1374" y="1521"/>
                </a:lnTo>
                <a:lnTo>
                  <a:pt x="1373" y="1521"/>
                </a:lnTo>
                <a:lnTo>
                  <a:pt x="1370" y="1522"/>
                </a:lnTo>
                <a:lnTo>
                  <a:pt x="1372" y="1524"/>
                </a:lnTo>
                <a:lnTo>
                  <a:pt x="1372" y="1525"/>
                </a:lnTo>
                <a:lnTo>
                  <a:pt x="1373" y="1525"/>
                </a:lnTo>
                <a:lnTo>
                  <a:pt x="1373" y="1528"/>
                </a:lnTo>
                <a:lnTo>
                  <a:pt x="1373" y="1529"/>
                </a:lnTo>
                <a:lnTo>
                  <a:pt x="1377" y="1529"/>
                </a:lnTo>
                <a:lnTo>
                  <a:pt x="1379" y="1529"/>
                </a:lnTo>
                <a:lnTo>
                  <a:pt x="1381" y="1529"/>
                </a:lnTo>
                <a:lnTo>
                  <a:pt x="1383" y="1529"/>
                </a:lnTo>
                <a:lnTo>
                  <a:pt x="1384" y="1528"/>
                </a:lnTo>
                <a:lnTo>
                  <a:pt x="1384" y="1525"/>
                </a:lnTo>
                <a:lnTo>
                  <a:pt x="1384" y="1524"/>
                </a:lnTo>
                <a:lnTo>
                  <a:pt x="1383" y="1524"/>
                </a:lnTo>
                <a:lnTo>
                  <a:pt x="1383" y="1522"/>
                </a:lnTo>
                <a:lnTo>
                  <a:pt x="1381" y="1520"/>
                </a:lnTo>
                <a:lnTo>
                  <a:pt x="1379" y="1520"/>
                </a:lnTo>
                <a:close/>
                <a:moveTo>
                  <a:pt x="1377" y="1518"/>
                </a:moveTo>
                <a:lnTo>
                  <a:pt x="1376" y="1517"/>
                </a:lnTo>
                <a:lnTo>
                  <a:pt x="1373" y="1518"/>
                </a:lnTo>
                <a:lnTo>
                  <a:pt x="1372" y="1518"/>
                </a:lnTo>
                <a:lnTo>
                  <a:pt x="1372" y="1517"/>
                </a:lnTo>
                <a:lnTo>
                  <a:pt x="1369" y="1518"/>
                </a:lnTo>
                <a:lnTo>
                  <a:pt x="1369" y="1520"/>
                </a:lnTo>
                <a:lnTo>
                  <a:pt x="1370" y="1521"/>
                </a:lnTo>
                <a:lnTo>
                  <a:pt x="1373" y="1520"/>
                </a:lnTo>
                <a:lnTo>
                  <a:pt x="1374" y="1520"/>
                </a:lnTo>
                <a:lnTo>
                  <a:pt x="1377" y="1518"/>
                </a:lnTo>
                <a:close/>
                <a:moveTo>
                  <a:pt x="1366" y="1528"/>
                </a:moveTo>
                <a:lnTo>
                  <a:pt x="1365" y="1529"/>
                </a:lnTo>
                <a:lnTo>
                  <a:pt x="1364" y="1529"/>
                </a:lnTo>
                <a:lnTo>
                  <a:pt x="1365" y="1532"/>
                </a:lnTo>
                <a:lnTo>
                  <a:pt x="1366" y="1532"/>
                </a:lnTo>
                <a:lnTo>
                  <a:pt x="1368" y="1531"/>
                </a:lnTo>
                <a:lnTo>
                  <a:pt x="1369" y="1531"/>
                </a:lnTo>
                <a:lnTo>
                  <a:pt x="1368" y="1528"/>
                </a:lnTo>
                <a:lnTo>
                  <a:pt x="1368" y="1531"/>
                </a:lnTo>
                <a:lnTo>
                  <a:pt x="1366" y="1528"/>
                </a:lnTo>
                <a:close/>
                <a:moveTo>
                  <a:pt x="1354" y="1472"/>
                </a:moveTo>
                <a:lnTo>
                  <a:pt x="1354" y="1472"/>
                </a:lnTo>
                <a:lnTo>
                  <a:pt x="1342" y="1475"/>
                </a:lnTo>
                <a:lnTo>
                  <a:pt x="1349" y="1480"/>
                </a:lnTo>
                <a:lnTo>
                  <a:pt x="1350" y="1480"/>
                </a:lnTo>
                <a:lnTo>
                  <a:pt x="1354" y="1479"/>
                </a:lnTo>
                <a:lnTo>
                  <a:pt x="1354" y="1478"/>
                </a:lnTo>
                <a:lnTo>
                  <a:pt x="1354" y="1476"/>
                </a:lnTo>
                <a:lnTo>
                  <a:pt x="1353" y="1475"/>
                </a:lnTo>
                <a:lnTo>
                  <a:pt x="1353" y="1473"/>
                </a:lnTo>
                <a:lnTo>
                  <a:pt x="1354" y="1473"/>
                </a:lnTo>
                <a:lnTo>
                  <a:pt x="1354" y="1472"/>
                </a:lnTo>
                <a:close/>
                <a:moveTo>
                  <a:pt x="1354" y="1537"/>
                </a:moveTo>
                <a:lnTo>
                  <a:pt x="1355" y="1536"/>
                </a:lnTo>
                <a:lnTo>
                  <a:pt x="1354" y="1535"/>
                </a:lnTo>
                <a:lnTo>
                  <a:pt x="1354" y="1537"/>
                </a:lnTo>
                <a:close/>
                <a:moveTo>
                  <a:pt x="1339" y="1510"/>
                </a:moveTo>
                <a:lnTo>
                  <a:pt x="1339" y="1512"/>
                </a:lnTo>
                <a:lnTo>
                  <a:pt x="1338" y="1513"/>
                </a:lnTo>
                <a:lnTo>
                  <a:pt x="1338" y="1514"/>
                </a:lnTo>
                <a:lnTo>
                  <a:pt x="1336" y="1514"/>
                </a:lnTo>
                <a:lnTo>
                  <a:pt x="1336" y="1516"/>
                </a:lnTo>
                <a:lnTo>
                  <a:pt x="1332" y="1522"/>
                </a:lnTo>
                <a:lnTo>
                  <a:pt x="1335" y="1524"/>
                </a:lnTo>
                <a:lnTo>
                  <a:pt x="1336" y="1524"/>
                </a:lnTo>
                <a:lnTo>
                  <a:pt x="1339" y="1525"/>
                </a:lnTo>
                <a:lnTo>
                  <a:pt x="1342" y="1525"/>
                </a:lnTo>
                <a:lnTo>
                  <a:pt x="1343" y="1525"/>
                </a:lnTo>
                <a:lnTo>
                  <a:pt x="1345" y="1522"/>
                </a:lnTo>
                <a:lnTo>
                  <a:pt x="1345" y="1520"/>
                </a:lnTo>
                <a:lnTo>
                  <a:pt x="1346" y="1518"/>
                </a:lnTo>
                <a:lnTo>
                  <a:pt x="1345" y="1517"/>
                </a:lnTo>
                <a:lnTo>
                  <a:pt x="1343" y="1517"/>
                </a:lnTo>
                <a:lnTo>
                  <a:pt x="1342" y="1516"/>
                </a:lnTo>
                <a:lnTo>
                  <a:pt x="1343" y="1513"/>
                </a:lnTo>
                <a:lnTo>
                  <a:pt x="1339" y="1510"/>
                </a:lnTo>
                <a:close/>
                <a:moveTo>
                  <a:pt x="1339" y="1525"/>
                </a:moveTo>
                <a:lnTo>
                  <a:pt x="1338" y="1527"/>
                </a:lnTo>
                <a:lnTo>
                  <a:pt x="1340" y="1528"/>
                </a:lnTo>
                <a:lnTo>
                  <a:pt x="1342" y="1527"/>
                </a:lnTo>
                <a:lnTo>
                  <a:pt x="1339" y="1525"/>
                </a:lnTo>
                <a:close/>
                <a:moveTo>
                  <a:pt x="1392" y="1524"/>
                </a:moveTo>
                <a:lnTo>
                  <a:pt x="1392" y="1522"/>
                </a:lnTo>
                <a:lnTo>
                  <a:pt x="1389" y="1520"/>
                </a:lnTo>
                <a:lnTo>
                  <a:pt x="1388" y="1521"/>
                </a:lnTo>
                <a:lnTo>
                  <a:pt x="1389" y="1524"/>
                </a:lnTo>
                <a:lnTo>
                  <a:pt x="1389" y="1525"/>
                </a:lnTo>
                <a:lnTo>
                  <a:pt x="1392" y="1524"/>
                </a:lnTo>
                <a:lnTo>
                  <a:pt x="1392" y="1528"/>
                </a:lnTo>
                <a:lnTo>
                  <a:pt x="1393" y="1528"/>
                </a:lnTo>
                <a:lnTo>
                  <a:pt x="1395" y="1528"/>
                </a:lnTo>
                <a:lnTo>
                  <a:pt x="1395" y="1531"/>
                </a:lnTo>
                <a:lnTo>
                  <a:pt x="1393" y="1531"/>
                </a:lnTo>
                <a:lnTo>
                  <a:pt x="1391" y="1531"/>
                </a:lnTo>
                <a:lnTo>
                  <a:pt x="1391" y="1533"/>
                </a:lnTo>
                <a:lnTo>
                  <a:pt x="1395" y="1533"/>
                </a:lnTo>
                <a:lnTo>
                  <a:pt x="1398" y="1533"/>
                </a:lnTo>
                <a:lnTo>
                  <a:pt x="1396" y="1532"/>
                </a:lnTo>
                <a:lnTo>
                  <a:pt x="1396" y="1531"/>
                </a:lnTo>
                <a:lnTo>
                  <a:pt x="1398" y="1528"/>
                </a:lnTo>
                <a:lnTo>
                  <a:pt x="1399" y="1529"/>
                </a:lnTo>
                <a:lnTo>
                  <a:pt x="1400" y="1531"/>
                </a:lnTo>
                <a:lnTo>
                  <a:pt x="1399" y="1533"/>
                </a:lnTo>
                <a:lnTo>
                  <a:pt x="1398" y="1535"/>
                </a:lnTo>
                <a:lnTo>
                  <a:pt x="1398" y="1537"/>
                </a:lnTo>
                <a:lnTo>
                  <a:pt x="1396" y="1537"/>
                </a:lnTo>
                <a:lnTo>
                  <a:pt x="1395" y="1537"/>
                </a:lnTo>
                <a:lnTo>
                  <a:pt x="1391" y="1539"/>
                </a:lnTo>
                <a:lnTo>
                  <a:pt x="1391" y="1540"/>
                </a:lnTo>
                <a:lnTo>
                  <a:pt x="1391" y="1541"/>
                </a:lnTo>
                <a:lnTo>
                  <a:pt x="1395" y="1541"/>
                </a:lnTo>
                <a:lnTo>
                  <a:pt x="1396" y="1541"/>
                </a:lnTo>
                <a:lnTo>
                  <a:pt x="1396" y="1543"/>
                </a:lnTo>
                <a:lnTo>
                  <a:pt x="1396" y="1544"/>
                </a:lnTo>
                <a:lnTo>
                  <a:pt x="1396" y="1546"/>
                </a:lnTo>
                <a:lnTo>
                  <a:pt x="1398" y="1546"/>
                </a:lnTo>
                <a:lnTo>
                  <a:pt x="1398" y="1544"/>
                </a:lnTo>
                <a:lnTo>
                  <a:pt x="1399" y="1544"/>
                </a:lnTo>
                <a:lnTo>
                  <a:pt x="1400" y="1541"/>
                </a:lnTo>
                <a:lnTo>
                  <a:pt x="1402" y="1541"/>
                </a:lnTo>
                <a:lnTo>
                  <a:pt x="1402" y="1540"/>
                </a:lnTo>
                <a:lnTo>
                  <a:pt x="1400" y="1539"/>
                </a:lnTo>
                <a:lnTo>
                  <a:pt x="1402" y="1537"/>
                </a:lnTo>
                <a:lnTo>
                  <a:pt x="1403" y="1537"/>
                </a:lnTo>
                <a:lnTo>
                  <a:pt x="1404" y="1537"/>
                </a:lnTo>
                <a:lnTo>
                  <a:pt x="1404" y="1539"/>
                </a:lnTo>
                <a:lnTo>
                  <a:pt x="1406" y="1539"/>
                </a:lnTo>
                <a:lnTo>
                  <a:pt x="1408" y="1536"/>
                </a:lnTo>
                <a:lnTo>
                  <a:pt x="1410" y="1537"/>
                </a:lnTo>
                <a:lnTo>
                  <a:pt x="1407" y="1539"/>
                </a:lnTo>
                <a:lnTo>
                  <a:pt x="1410" y="1540"/>
                </a:lnTo>
                <a:lnTo>
                  <a:pt x="1410" y="1539"/>
                </a:lnTo>
                <a:lnTo>
                  <a:pt x="1413" y="1536"/>
                </a:lnTo>
                <a:lnTo>
                  <a:pt x="1411" y="1535"/>
                </a:lnTo>
                <a:lnTo>
                  <a:pt x="1410" y="1533"/>
                </a:lnTo>
                <a:lnTo>
                  <a:pt x="1408" y="1532"/>
                </a:lnTo>
                <a:lnTo>
                  <a:pt x="1407" y="1532"/>
                </a:lnTo>
                <a:lnTo>
                  <a:pt x="1406" y="1535"/>
                </a:lnTo>
                <a:lnTo>
                  <a:pt x="1404" y="1533"/>
                </a:lnTo>
                <a:lnTo>
                  <a:pt x="1403" y="1532"/>
                </a:lnTo>
                <a:lnTo>
                  <a:pt x="1402" y="1531"/>
                </a:lnTo>
                <a:lnTo>
                  <a:pt x="1400" y="1531"/>
                </a:lnTo>
                <a:lnTo>
                  <a:pt x="1403" y="1528"/>
                </a:lnTo>
                <a:lnTo>
                  <a:pt x="1402" y="1527"/>
                </a:lnTo>
                <a:lnTo>
                  <a:pt x="1400" y="1525"/>
                </a:lnTo>
                <a:lnTo>
                  <a:pt x="1399" y="1525"/>
                </a:lnTo>
                <a:lnTo>
                  <a:pt x="1398" y="1525"/>
                </a:lnTo>
                <a:lnTo>
                  <a:pt x="1395" y="1527"/>
                </a:lnTo>
                <a:lnTo>
                  <a:pt x="1393" y="1525"/>
                </a:lnTo>
                <a:lnTo>
                  <a:pt x="1393" y="1525"/>
                </a:lnTo>
                <a:lnTo>
                  <a:pt x="1392" y="1524"/>
                </a:lnTo>
                <a:close/>
                <a:moveTo>
                  <a:pt x="1395" y="1520"/>
                </a:moveTo>
                <a:lnTo>
                  <a:pt x="1396" y="1521"/>
                </a:lnTo>
                <a:lnTo>
                  <a:pt x="1398" y="1520"/>
                </a:lnTo>
                <a:lnTo>
                  <a:pt x="1399" y="1520"/>
                </a:lnTo>
                <a:lnTo>
                  <a:pt x="1398" y="1517"/>
                </a:lnTo>
                <a:lnTo>
                  <a:pt x="1396" y="1517"/>
                </a:lnTo>
                <a:lnTo>
                  <a:pt x="1395" y="1518"/>
                </a:lnTo>
                <a:lnTo>
                  <a:pt x="1393" y="1518"/>
                </a:lnTo>
                <a:lnTo>
                  <a:pt x="1395" y="1520"/>
                </a:lnTo>
                <a:close/>
                <a:moveTo>
                  <a:pt x="1427" y="1544"/>
                </a:moveTo>
                <a:lnTo>
                  <a:pt x="1427" y="1541"/>
                </a:lnTo>
                <a:lnTo>
                  <a:pt x="1425" y="1544"/>
                </a:lnTo>
                <a:lnTo>
                  <a:pt x="1426" y="1544"/>
                </a:lnTo>
                <a:lnTo>
                  <a:pt x="1427" y="1547"/>
                </a:lnTo>
                <a:lnTo>
                  <a:pt x="1429" y="1547"/>
                </a:lnTo>
                <a:lnTo>
                  <a:pt x="1432" y="1546"/>
                </a:lnTo>
                <a:lnTo>
                  <a:pt x="1430" y="1544"/>
                </a:lnTo>
                <a:lnTo>
                  <a:pt x="1429" y="1546"/>
                </a:lnTo>
                <a:lnTo>
                  <a:pt x="1427" y="1544"/>
                </a:lnTo>
                <a:close/>
                <a:moveTo>
                  <a:pt x="1429" y="1551"/>
                </a:moveTo>
                <a:lnTo>
                  <a:pt x="1426" y="1548"/>
                </a:lnTo>
                <a:lnTo>
                  <a:pt x="1426" y="1551"/>
                </a:lnTo>
                <a:lnTo>
                  <a:pt x="1426" y="1552"/>
                </a:lnTo>
                <a:lnTo>
                  <a:pt x="1429" y="1554"/>
                </a:lnTo>
                <a:lnTo>
                  <a:pt x="1430" y="1554"/>
                </a:lnTo>
                <a:lnTo>
                  <a:pt x="1430" y="1552"/>
                </a:lnTo>
                <a:lnTo>
                  <a:pt x="1430" y="1551"/>
                </a:lnTo>
                <a:lnTo>
                  <a:pt x="1429" y="1551"/>
                </a:lnTo>
                <a:close/>
                <a:moveTo>
                  <a:pt x="1421" y="1699"/>
                </a:moveTo>
                <a:lnTo>
                  <a:pt x="1421" y="1702"/>
                </a:lnTo>
                <a:lnTo>
                  <a:pt x="1423" y="1706"/>
                </a:lnTo>
                <a:lnTo>
                  <a:pt x="1423" y="1720"/>
                </a:lnTo>
                <a:lnTo>
                  <a:pt x="1425" y="1724"/>
                </a:lnTo>
                <a:lnTo>
                  <a:pt x="1427" y="1724"/>
                </a:lnTo>
                <a:lnTo>
                  <a:pt x="1427" y="1720"/>
                </a:lnTo>
                <a:lnTo>
                  <a:pt x="1427" y="1718"/>
                </a:lnTo>
                <a:lnTo>
                  <a:pt x="1426" y="1702"/>
                </a:lnTo>
                <a:lnTo>
                  <a:pt x="1421" y="1699"/>
                </a:lnTo>
                <a:close/>
                <a:moveTo>
                  <a:pt x="1423" y="1539"/>
                </a:moveTo>
                <a:lnTo>
                  <a:pt x="1422" y="1539"/>
                </a:lnTo>
                <a:lnTo>
                  <a:pt x="1421" y="1539"/>
                </a:lnTo>
                <a:lnTo>
                  <a:pt x="1421" y="1540"/>
                </a:lnTo>
                <a:lnTo>
                  <a:pt x="1419" y="1541"/>
                </a:lnTo>
                <a:lnTo>
                  <a:pt x="1418" y="1541"/>
                </a:lnTo>
                <a:lnTo>
                  <a:pt x="1417" y="1541"/>
                </a:lnTo>
                <a:lnTo>
                  <a:pt x="1415" y="1541"/>
                </a:lnTo>
                <a:lnTo>
                  <a:pt x="1411" y="1541"/>
                </a:lnTo>
                <a:lnTo>
                  <a:pt x="1414" y="1544"/>
                </a:lnTo>
                <a:lnTo>
                  <a:pt x="1411" y="1544"/>
                </a:lnTo>
                <a:lnTo>
                  <a:pt x="1413" y="1546"/>
                </a:lnTo>
                <a:lnTo>
                  <a:pt x="1414" y="1548"/>
                </a:lnTo>
                <a:lnTo>
                  <a:pt x="1415" y="1548"/>
                </a:lnTo>
                <a:lnTo>
                  <a:pt x="1417" y="1547"/>
                </a:lnTo>
                <a:lnTo>
                  <a:pt x="1415" y="1544"/>
                </a:lnTo>
                <a:lnTo>
                  <a:pt x="1414" y="1543"/>
                </a:lnTo>
                <a:lnTo>
                  <a:pt x="1415" y="1541"/>
                </a:lnTo>
                <a:lnTo>
                  <a:pt x="1417" y="1543"/>
                </a:lnTo>
                <a:lnTo>
                  <a:pt x="1417" y="1544"/>
                </a:lnTo>
                <a:lnTo>
                  <a:pt x="1418" y="1546"/>
                </a:lnTo>
                <a:lnTo>
                  <a:pt x="1419" y="1546"/>
                </a:lnTo>
                <a:lnTo>
                  <a:pt x="1421" y="1544"/>
                </a:lnTo>
                <a:lnTo>
                  <a:pt x="1421" y="1543"/>
                </a:lnTo>
                <a:lnTo>
                  <a:pt x="1422" y="1541"/>
                </a:lnTo>
                <a:lnTo>
                  <a:pt x="1423" y="1540"/>
                </a:lnTo>
                <a:lnTo>
                  <a:pt x="1423" y="1539"/>
                </a:lnTo>
                <a:close/>
                <a:moveTo>
                  <a:pt x="1419" y="1710"/>
                </a:moveTo>
                <a:lnTo>
                  <a:pt x="1418" y="1706"/>
                </a:lnTo>
                <a:lnTo>
                  <a:pt x="1417" y="1707"/>
                </a:lnTo>
                <a:lnTo>
                  <a:pt x="1415" y="1707"/>
                </a:lnTo>
                <a:lnTo>
                  <a:pt x="1414" y="1707"/>
                </a:lnTo>
                <a:lnTo>
                  <a:pt x="1415" y="1711"/>
                </a:lnTo>
                <a:lnTo>
                  <a:pt x="1417" y="1724"/>
                </a:lnTo>
                <a:lnTo>
                  <a:pt x="1418" y="1724"/>
                </a:lnTo>
                <a:lnTo>
                  <a:pt x="1421" y="1724"/>
                </a:lnTo>
                <a:lnTo>
                  <a:pt x="1419" y="1710"/>
                </a:lnTo>
                <a:close/>
                <a:moveTo>
                  <a:pt x="1411" y="1860"/>
                </a:moveTo>
                <a:lnTo>
                  <a:pt x="1411" y="1861"/>
                </a:lnTo>
                <a:lnTo>
                  <a:pt x="1414" y="1858"/>
                </a:lnTo>
                <a:lnTo>
                  <a:pt x="1415" y="1857"/>
                </a:lnTo>
                <a:lnTo>
                  <a:pt x="1415" y="1856"/>
                </a:lnTo>
                <a:lnTo>
                  <a:pt x="1413" y="1848"/>
                </a:lnTo>
                <a:lnTo>
                  <a:pt x="1410" y="1849"/>
                </a:lnTo>
                <a:lnTo>
                  <a:pt x="1407" y="1852"/>
                </a:lnTo>
                <a:lnTo>
                  <a:pt x="1408" y="1854"/>
                </a:lnTo>
                <a:lnTo>
                  <a:pt x="1411" y="1860"/>
                </a:lnTo>
                <a:close/>
                <a:moveTo>
                  <a:pt x="1406" y="1864"/>
                </a:moveTo>
                <a:lnTo>
                  <a:pt x="1406" y="1862"/>
                </a:lnTo>
                <a:lnTo>
                  <a:pt x="1407" y="1862"/>
                </a:lnTo>
                <a:lnTo>
                  <a:pt x="1406" y="1860"/>
                </a:lnTo>
                <a:lnTo>
                  <a:pt x="1403" y="1860"/>
                </a:lnTo>
                <a:lnTo>
                  <a:pt x="1404" y="1862"/>
                </a:lnTo>
                <a:lnTo>
                  <a:pt x="1404" y="1864"/>
                </a:lnTo>
                <a:lnTo>
                  <a:pt x="1406" y="1864"/>
                </a:lnTo>
                <a:lnTo>
                  <a:pt x="1404" y="1865"/>
                </a:lnTo>
                <a:lnTo>
                  <a:pt x="1406" y="1867"/>
                </a:lnTo>
                <a:lnTo>
                  <a:pt x="1407" y="1865"/>
                </a:lnTo>
                <a:lnTo>
                  <a:pt x="1406" y="1864"/>
                </a:lnTo>
                <a:close/>
                <a:moveTo>
                  <a:pt x="1408" y="1724"/>
                </a:moveTo>
                <a:lnTo>
                  <a:pt x="1411" y="1724"/>
                </a:lnTo>
                <a:lnTo>
                  <a:pt x="1414" y="1724"/>
                </a:lnTo>
                <a:lnTo>
                  <a:pt x="1413" y="1711"/>
                </a:lnTo>
                <a:lnTo>
                  <a:pt x="1413" y="1707"/>
                </a:lnTo>
                <a:lnTo>
                  <a:pt x="1411" y="1707"/>
                </a:lnTo>
                <a:lnTo>
                  <a:pt x="1410" y="1707"/>
                </a:lnTo>
                <a:lnTo>
                  <a:pt x="1407" y="1707"/>
                </a:lnTo>
                <a:lnTo>
                  <a:pt x="1406" y="1707"/>
                </a:lnTo>
                <a:lnTo>
                  <a:pt x="1404" y="1707"/>
                </a:lnTo>
                <a:lnTo>
                  <a:pt x="1403" y="1707"/>
                </a:lnTo>
                <a:lnTo>
                  <a:pt x="1402" y="1707"/>
                </a:lnTo>
                <a:lnTo>
                  <a:pt x="1400" y="1707"/>
                </a:lnTo>
                <a:lnTo>
                  <a:pt x="1400" y="1711"/>
                </a:lnTo>
                <a:lnTo>
                  <a:pt x="1399" y="1724"/>
                </a:lnTo>
                <a:lnTo>
                  <a:pt x="1399" y="1725"/>
                </a:lnTo>
                <a:lnTo>
                  <a:pt x="1398" y="1725"/>
                </a:lnTo>
                <a:lnTo>
                  <a:pt x="1396" y="1725"/>
                </a:lnTo>
                <a:lnTo>
                  <a:pt x="1395" y="1725"/>
                </a:lnTo>
                <a:lnTo>
                  <a:pt x="1393" y="1725"/>
                </a:lnTo>
                <a:lnTo>
                  <a:pt x="1391" y="1725"/>
                </a:lnTo>
                <a:lnTo>
                  <a:pt x="1391" y="1728"/>
                </a:lnTo>
                <a:lnTo>
                  <a:pt x="1389" y="1728"/>
                </a:lnTo>
                <a:lnTo>
                  <a:pt x="1389" y="1731"/>
                </a:lnTo>
                <a:lnTo>
                  <a:pt x="1388" y="1736"/>
                </a:lnTo>
                <a:lnTo>
                  <a:pt x="1384" y="1736"/>
                </a:lnTo>
                <a:lnTo>
                  <a:pt x="1383" y="1736"/>
                </a:lnTo>
                <a:lnTo>
                  <a:pt x="1383" y="1735"/>
                </a:lnTo>
                <a:lnTo>
                  <a:pt x="1384" y="1731"/>
                </a:lnTo>
                <a:lnTo>
                  <a:pt x="1385" y="1725"/>
                </a:lnTo>
                <a:lnTo>
                  <a:pt x="1387" y="1725"/>
                </a:lnTo>
                <a:lnTo>
                  <a:pt x="1387" y="1724"/>
                </a:lnTo>
                <a:lnTo>
                  <a:pt x="1388" y="1724"/>
                </a:lnTo>
                <a:lnTo>
                  <a:pt x="1389" y="1724"/>
                </a:lnTo>
                <a:lnTo>
                  <a:pt x="1391" y="1724"/>
                </a:lnTo>
                <a:lnTo>
                  <a:pt x="1391" y="1720"/>
                </a:lnTo>
                <a:lnTo>
                  <a:pt x="1392" y="1711"/>
                </a:lnTo>
                <a:lnTo>
                  <a:pt x="1392" y="1710"/>
                </a:lnTo>
                <a:lnTo>
                  <a:pt x="1392" y="1707"/>
                </a:lnTo>
                <a:lnTo>
                  <a:pt x="1391" y="1707"/>
                </a:lnTo>
                <a:lnTo>
                  <a:pt x="1389" y="1707"/>
                </a:lnTo>
                <a:lnTo>
                  <a:pt x="1387" y="1706"/>
                </a:lnTo>
                <a:lnTo>
                  <a:pt x="1387" y="1710"/>
                </a:lnTo>
                <a:lnTo>
                  <a:pt x="1387" y="1711"/>
                </a:lnTo>
                <a:lnTo>
                  <a:pt x="1385" y="1718"/>
                </a:lnTo>
                <a:lnTo>
                  <a:pt x="1385" y="1725"/>
                </a:lnTo>
                <a:lnTo>
                  <a:pt x="1384" y="1725"/>
                </a:lnTo>
                <a:lnTo>
                  <a:pt x="1380" y="1725"/>
                </a:lnTo>
                <a:lnTo>
                  <a:pt x="1379" y="1725"/>
                </a:lnTo>
                <a:lnTo>
                  <a:pt x="1379" y="1718"/>
                </a:lnTo>
                <a:lnTo>
                  <a:pt x="1376" y="1718"/>
                </a:lnTo>
                <a:lnTo>
                  <a:pt x="1376" y="1720"/>
                </a:lnTo>
                <a:lnTo>
                  <a:pt x="1373" y="1720"/>
                </a:lnTo>
                <a:lnTo>
                  <a:pt x="1370" y="1721"/>
                </a:lnTo>
                <a:lnTo>
                  <a:pt x="1370" y="1721"/>
                </a:lnTo>
                <a:lnTo>
                  <a:pt x="1370" y="1725"/>
                </a:lnTo>
                <a:lnTo>
                  <a:pt x="1372" y="1725"/>
                </a:lnTo>
                <a:lnTo>
                  <a:pt x="1370" y="1728"/>
                </a:lnTo>
                <a:lnTo>
                  <a:pt x="1370" y="1731"/>
                </a:lnTo>
                <a:lnTo>
                  <a:pt x="1370" y="1732"/>
                </a:lnTo>
                <a:lnTo>
                  <a:pt x="1368" y="1732"/>
                </a:lnTo>
                <a:lnTo>
                  <a:pt x="1368" y="1733"/>
                </a:lnTo>
                <a:lnTo>
                  <a:pt x="1368" y="1735"/>
                </a:lnTo>
                <a:lnTo>
                  <a:pt x="1368" y="1740"/>
                </a:lnTo>
                <a:lnTo>
                  <a:pt x="1370" y="1740"/>
                </a:lnTo>
                <a:lnTo>
                  <a:pt x="1370" y="1741"/>
                </a:lnTo>
                <a:lnTo>
                  <a:pt x="1373" y="1741"/>
                </a:lnTo>
                <a:lnTo>
                  <a:pt x="1373" y="1736"/>
                </a:lnTo>
                <a:lnTo>
                  <a:pt x="1373" y="1735"/>
                </a:lnTo>
                <a:lnTo>
                  <a:pt x="1373" y="1733"/>
                </a:lnTo>
                <a:lnTo>
                  <a:pt x="1373" y="1729"/>
                </a:lnTo>
                <a:lnTo>
                  <a:pt x="1373" y="1728"/>
                </a:lnTo>
                <a:lnTo>
                  <a:pt x="1373" y="1725"/>
                </a:lnTo>
                <a:lnTo>
                  <a:pt x="1374" y="1725"/>
                </a:lnTo>
                <a:lnTo>
                  <a:pt x="1374" y="1728"/>
                </a:lnTo>
                <a:lnTo>
                  <a:pt x="1374" y="1733"/>
                </a:lnTo>
                <a:lnTo>
                  <a:pt x="1374" y="1735"/>
                </a:lnTo>
                <a:lnTo>
                  <a:pt x="1374" y="1736"/>
                </a:lnTo>
                <a:lnTo>
                  <a:pt x="1374" y="1737"/>
                </a:lnTo>
                <a:lnTo>
                  <a:pt x="1374" y="1741"/>
                </a:lnTo>
                <a:lnTo>
                  <a:pt x="1377" y="1741"/>
                </a:lnTo>
                <a:lnTo>
                  <a:pt x="1380" y="1741"/>
                </a:lnTo>
                <a:lnTo>
                  <a:pt x="1383" y="1740"/>
                </a:lnTo>
                <a:lnTo>
                  <a:pt x="1384" y="1740"/>
                </a:lnTo>
                <a:lnTo>
                  <a:pt x="1384" y="1741"/>
                </a:lnTo>
                <a:lnTo>
                  <a:pt x="1384" y="1743"/>
                </a:lnTo>
                <a:lnTo>
                  <a:pt x="1384" y="1744"/>
                </a:lnTo>
                <a:lnTo>
                  <a:pt x="1384" y="1746"/>
                </a:lnTo>
                <a:lnTo>
                  <a:pt x="1385" y="1746"/>
                </a:lnTo>
                <a:lnTo>
                  <a:pt x="1388" y="1747"/>
                </a:lnTo>
                <a:lnTo>
                  <a:pt x="1391" y="1747"/>
                </a:lnTo>
                <a:lnTo>
                  <a:pt x="1391" y="1748"/>
                </a:lnTo>
                <a:lnTo>
                  <a:pt x="1392" y="1748"/>
                </a:lnTo>
                <a:lnTo>
                  <a:pt x="1392" y="1747"/>
                </a:lnTo>
                <a:lnTo>
                  <a:pt x="1395" y="1747"/>
                </a:lnTo>
                <a:lnTo>
                  <a:pt x="1396" y="1747"/>
                </a:lnTo>
                <a:lnTo>
                  <a:pt x="1398" y="1736"/>
                </a:lnTo>
                <a:lnTo>
                  <a:pt x="1404" y="1737"/>
                </a:lnTo>
                <a:lnTo>
                  <a:pt x="1404" y="1735"/>
                </a:lnTo>
                <a:lnTo>
                  <a:pt x="1406" y="1725"/>
                </a:lnTo>
                <a:lnTo>
                  <a:pt x="1406" y="1724"/>
                </a:lnTo>
                <a:lnTo>
                  <a:pt x="1408" y="1724"/>
                </a:lnTo>
                <a:close/>
                <a:moveTo>
                  <a:pt x="1393" y="1759"/>
                </a:moveTo>
                <a:lnTo>
                  <a:pt x="1395" y="1760"/>
                </a:lnTo>
                <a:lnTo>
                  <a:pt x="1395" y="1759"/>
                </a:lnTo>
                <a:lnTo>
                  <a:pt x="1395" y="1754"/>
                </a:lnTo>
                <a:lnTo>
                  <a:pt x="1389" y="1754"/>
                </a:lnTo>
                <a:lnTo>
                  <a:pt x="1388" y="1754"/>
                </a:lnTo>
                <a:lnTo>
                  <a:pt x="1387" y="1754"/>
                </a:lnTo>
                <a:lnTo>
                  <a:pt x="1387" y="1752"/>
                </a:lnTo>
                <a:lnTo>
                  <a:pt x="1385" y="1752"/>
                </a:lnTo>
                <a:lnTo>
                  <a:pt x="1383" y="1751"/>
                </a:lnTo>
                <a:lnTo>
                  <a:pt x="1383" y="1754"/>
                </a:lnTo>
                <a:lnTo>
                  <a:pt x="1387" y="1754"/>
                </a:lnTo>
                <a:lnTo>
                  <a:pt x="1387" y="1755"/>
                </a:lnTo>
                <a:lnTo>
                  <a:pt x="1387" y="1758"/>
                </a:lnTo>
                <a:lnTo>
                  <a:pt x="1383" y="1758"/>
                </a:lnTo>
                <a:lnTo>
                  <a:pt x="1383" y="1759"/>
                </a:lnTo>
                <a:lnTo>
                  <a:pt x="1381" y="1759"/>
                </a:lnTo>
                <a:lnTo>
                  <a:pt x="1376" y="1759"/>
                </a:lnTo>
                <a:lnTo>
                  <a:pt x="1376" y="1760"/>
                </a:lnTo>
                <a:lnTo>
                  <a:pt x="1374" y="1762"/>
                </a:lnTo>
                <a:lnTo>
                  <a:pt x="1380" y="1763"/>
                </a:lnTo>
                <a:lnTo>
                  <a:pt x="1381" y="1763"/>
                </a:lnTo>
                <a:lnTo>
                  <a:pt x="1381" y="1765"/>
                </a:lnTo>
                <a:lnTo>
                  <a:pt x="1381" y="1766"/>
                </a:lnTo>
                <a:lnTo>
                  <a:pt x="1380" y="1766"/>
                </a:lnTo>
                <a:lnTo>
                  <a:pt x="1374" y="1766"/>
                </a:lnTo>
                <a:lnTo>
                  <a:pt x="1374" y="1767"/>
                </a:lnTo>
                <a:lnTo>
                  <a:pt x="1374" y="1769"/>
                </a:lnTo>
                <a:lnTo>
                  <a:pt x="1374" y="1770"/>
                </a:lnTo>
                <a:lnTo>
                  <a:pt x="1374" y="1771"/>
                </a:lnTo>
                <a:lnTo>
                  <a:pt x="1380" y="1771"/>
                </a:lnTo>
                <a:lnTo>
                  <a:pt x="1381" y="1771"/>
                </a:lnTo>
                <a:lnTo>
                  <a:pt x="1381" y="1773"/>
                </a:lnTo>
                <a:lnTo>
                  <a:pt x="1380" y="1773"/>
                </a:lnTo>
                <a:lnTo>
                  <a:pt x="1374" y="1773"/>
                </a:lnTo>
                <a:lnTo>
                  <a:pt x="1374" y="1774"/>
                </a:lnTo>
                <a:lnTo>
                  <a:pt x="1374" y="1775"/>
                </a:lnTo>
                <a:lnTo>
                  <a:pt x="1374" y="1777"/>
                </a:lnTo>
                <a:lnTo>
                  <a:pt x="1374" y="1778"/>
                </a:lnTo>
                <a:lnTo>
                  <a:pt x="1373" y="1780"/>
                </a:lnTo>
                <a:lnTo>
                  <a:pt x="1373" y="1781"/>
                </a:lnTo>
                <a:lnTo>
                  <a:pt x="1373" y="1782"/>
                </a:lnTo>
                <a:lnTo>
                  <a:pt x="1373" y="1784"/>
                </a:lnTo>
                <a:lnTo>
                  <a:pt x="1373" y="1785"/>
                </a:lnTo>
                <a:lnTo>
                  <a:pt x="1373" y="1786"/>
                </a:lnTo>
                <a:lnTo>
                  <a:pt x="1379" y="1786"/>
                </a:lnTo>
                <a:lnTo>
                  <a:pt x="1380" y="1786"/>
                </a:lnTo>
                <a:lnTo>
                  <a:pt x="1380" y="1788"/>
                </a:lnTo>
                <a:lnTo>
                  <a:pt x="1380" y="1789"/>
                </a:lnTo>
                <a:lnTo>
                  <a:pt x="1380" y="1790"/>
                </a:lnTo>
                <a:lnTo>
                  <a:pt x="1379" y="1790"/>
                </a:lnTo>
                <a:lnTo>
                  <a:pt x="1373" y="1790"/>
                </a:lnTo>
                <a:lnTo>
                  <a:pt x="1373" y="1792"/>
                </a:lnTo>
                <a:lnTo>
                  <a:pt x="1373" y="1793"/>
                </a:lnTo>
                <a:lnTo>
                  <a:pt x="1372" y="1794"/>
                </a:lnTo>
                <a:lnTo>
                  <a:pt x="1372" y="1796"/>
                </a:lnTo>
                <a:lnTo>
                  <a:pt x="1372" y="1799"/>
                </a:lnTo>
                <a:lnTo>
                  <a:pt x="1372" y="1800"/>
                </a:lnTo>
                <a:lnTo>
                  <a:pt x="1377" y="1800"/>
                </a:lnTo>
                <a:lnTo>
                  <a:pt x="1379" y="1800"/>
                </a:lnTo>
                <a:lnTo>
                  <a:pt x="1380" y="1800"/>
                </a:lnTo>
                <a:lnTo>
                  <a:pt x="1383" y="1800"/>
                </a:lnTo>
                <a:lnTo>
                  <a:pt x="1384" y="1800"/>
                </a:lnTo>
                <a:lnTo>
                  <a:pt x="1384" y="1797"/>
                </a:lnTo>
                <a:lnTo>
                  <a:pt x="1384" y="1796"/>
                </a:lnTo>
                <a:lnTo>
                  <a:pt x="1384" y="1794"/>
                </a:lnTo>
                <a:lnTo>
                  <a:pt x="1384" y="1793"/>
                </a:lnTo>
                <a:lnTo>
                  <a:pt x="1388" y="1793"/>
                </a:lnTo>
                <a:lnTo>
                  <a:pt x="1391" y="1793"/>
                </a:lnTo>
                <a:lnTo>
                  <a:pt x="1391" y="1790"/>
                </a:lnTo>
                <a:lnTo>
                  <a:pt x="1391" y="1789"/>
                </a:lnTo>
                <a:lnTo>
                  <a:pt x="1392" y="1786"/>
                </a:lnTo>
                <a:lnTo>
                  <a:pt x="1392" y="1785"/>
                </a:lnTo>
                <a:lnTo>
                  <a:pt x="1392" y="1784"/>
                </a:lnTo>
                <a:lnTo>
                  <a:pt x="1392" y="1782"/>
                </a:lnTo>
                <a:lnTo>
                  <a:pt x="1392" y="1781"/>
                </a:lnTo>
                <a:lnTo>
                  <a:pt x="1392" y="1780"/>
                </a:lnTo>
                <a:lnTo>
                  <a:pt x="1392" y="1778"/>
                </a:lnTo>
                <a:lnTo>
                  <a:pt x="1389" y="1777"/>
                </a:lnTo>
                <a:lnTo>
                  <a:pt x="1387" y="1777"/>
                </a:lnTo>
                <a:lnTo>
                  <a:pt x="1385" y="1778"/>
                </a:lnTo>
                <a:lnTo>
                  <a:pt x="1380" y="1778"/>
                </a:lnTo>
                <a:lnTo>
                  <a:pt x="1379" y="1777"/>
                </a:lnTo>
                <a:lnTo>
                  <a:pt x="1379" y="1775"/>
                </a:lnTo>
                <a:lnTo>
                  <a:pt x="1380" y="1774"/>
                </a:lnTo>
                <a:lnTo>
                  <a:pt x="1381" y="1774"/>
                </a:lnTo>
                <a:lnTo>
                  <a:pt x="1384" y="1774"/>
                </a:lnTo>
                <a:lnTo>
                  <a:pt x="1385" y="1775"/>
                </a:lnTo>
                <a:lnTo>
                  <a:pt x="1385" y="1774"/>
                </a:lnTo>
                <a:lnTo>
                  <a:pt x="1385" y="1773"/>
                </a:lnTo>
                <a:lnTo>
                  <a:pt x="1387" y="1773"/>
                </a:lnTo>
                <a:lnTo>
                  <a:pt x="1387" y="1770"/>
                </a:lnTo>
                <a:lnTo>
                  <a:pt x="1387" y="1766"/>
                </a:lnTo>
                <a:lnTo>
                  <a:pt x="1387" y="1765"/>
                </a:lnTo>
                <a:lnTo>
                  <a:pt x="1387" y="1763"/>
                </a:lnTo>
                <a:lnTo>
                  <a:pt x="1387" y="1762"/>
                </a:lnTo>
                <a:lnTo>
                  <a:pt x="1387" y="1762"/>
                </a:lnTo>
                <a:lnTo>
                  <a:pt x="1387" y="1759"/>
                </a:lnTo>
                <a:lnTo>
                  <a:pt x="1389" y="1759"/>
                </a:lnTo>
                <a:lnTo>
                  <a:pt x="1393" y="1759"/>
                </a:lnTo>
                <a:close/>
                <a:moveTo>
                  <a:pt x="1391" y="1770"/>
                </a:moveTo>
                <a:lnTo>
                  <a:pt x="1391" y="1773"/>
                </a:lnTo>
                <a:lnTo>
                  <a:pt x="1392" y="1773"/>
                </a:lnTo>
                <a:lnTo>
                  <a:pt x="1392" y="1770"/>
                </a:lnTo>
                <a:lnTo>
                  <a:pt x="1391" y="1770"/>
                </a:lnTo>
                <a:close/>
                <a:moveTo>
                  <a:pt x="1387" y="1816"/>
                </a:moveTo>
                <a:lnTo>
                  <a:pt x="1387" y="1818"/>
                </a:lnTo>
                <a:lnTo>
                  <a:pt x="1388" y="1818"/>
                </a:lnTo>
                <a:lnTo>
                  <a:pt x="1388" y="1815"/>
                </a:lnTo>
                <a:lnTo>
                  <a:pt x="1388" y="1812"/>
                </a:lnTo>
                <a:lnTo>
                  <a:pt x="1388" y="1809"/>
                </a:lnTo>
                <a:lnTo>
                  <a:pt x="1387" y="1808"/>
                </a:lnTo>
                <a:lnTo>
                  <a:pt x="1387" y="1808"/>
                </a:lnTo>
                <a:lnTo>
                  <a:pt x="1385" y="1808"/>
                </a:lnTo>
                <a:lnTo>
                  <a:pt x="1384" y="1808"/>
                </a:lnTo>
                <a:lnTo>
                  <a:pt x="1381" y="1807"/>
                </a:lnTo>
                <a:lnTo>
                  <a:pt x="1381" y="1809"/>
                </a:lnTo>
                <a:lnTo>
                  <a:pt x="1381" y="1812"/>
                </a:lnTo>
                <a:lnTo>
                  <a:pt x="1381" y="1814"/>
                </a:lnTo>
                <a:lnTo>
                  <a:pt x="1381" y="1815"/>
                </a:lnTo>
                <a:lnTo>
                  <a:pt x="1383" y="1815"/>
                </a:lnTo>
                <a:lnTo>
                  <a:pt x="1384" y="1816"/>
                </a:lnTo>
                <a:lnTo>
                  <a:pt x="1385" y="1816"/>
                </a:lnTo>
                <a:lnTo>
                  <a:pt x="1387" y="1816"/>
                </a:lnTo>
                <a:close/>
                <a:moveTo>
                  <a:pt x="1381" y="1754"/>
                </a:moveTo>
                <a:lnTo>
                  <a:pt x="1381" y="1752"/>
                </a:lnTo>
                <a:lnTo>
                  <a:pt x="1381" y="1751"/>
                </a:lnTo>
                <a:lnTo>
                  <a:pt x="1381" y="1750"/>
                </a:lnTo>
                <a:lnTo>
                  <a:pt x="1381" y="1748"/>
                </a:lnTo>
                <a:lnTo>
                  <a:pt x="1376" y="1748"/>
                </a:lnTo>
                <a:lnTo>
                  <a:pt x="1376" y="1750"/>
                </a:lnTo>
                <a:lnTo>
                  <a:pt x="1376" y="1751"/>
                </a:lnTo>
                <a:lnTo>
                  <a:pt x="1376" y="1752"/>
                </a:lnTo>
                <a:lnTo>
                  <a:pt x="1376" y="1754"/>
                </a:lnTo>
                <a:lnTo>
                  <a:pt x="1381" y="1754"/>
                </a:lnTo>
                <a:close/>
                <a:moveTo>
                  <a:pt x="1392" y="1554"/>
                </a:moveTo>
                <a:lnTo>
                  <a:pt x="1392" y="1556"/>
                </a:lnTo>
                <a:lnTo>
                  <a:pt x="1392" y="1558"/>
                </a:lnTo>
                <a:lnTo>
                  <a:pt x="1391" y="1558"/>
                </a:lnTo>
                <a:lnTo>
                  <a:pt x="1392" y="1559"/>
                </a:lnTo>
                <a:lnTo>
                  <a:pt x="1393" y="1559"/>
                </a:lnTo>
                <a:lnTo>
                  <a:pt x="1395" y="1558"/>
                </a:lnTo>
                <a:lnTo>
                  <a:pt x="1398" y="1558"/>
                </a:lnTo>
                <a:lnTo>
                  <a:pt x="1395" y="1555"/>
                </a:lnTo>
                <a:lnTo>
                  <a:pt x="1395" y="1554"/>
                </a:lnTo>
                <a:lnTo>
                  <a:pt x="1396" y="1554"/>
                </a:lnTo>
                <a:lnTo>
                  <a:pt x="1398" y="1552"/>
                </a:lnTo>
                <a:lnTo>
                  <a:pt x="1396" y="1550"/>
                </a:lnTo>
                <a:lnTo>
                  <a:pt x="1395" y="1550"/>
                </a:lnTo>
                <a:lnTo>
                  <a:pt x="1395" y="1551"/>
                </a:lnTo>
                <a:lnTo>
                  <a:pt x="1393" y="1551"/>
                </a:lnTo>
                <a:lnTo>
                  <a:pt x="1392" y="1552"/>
                </a:lnTo>
                <a:lnTo>
                  <a:pt x="1391" y="1552"/>
                </a:lnTo>
                <a:lnTo>
                  <a:pt x="1392" y="1554"/>
                </a:lnTo>
                <a:close/>
                <a:moveTo>
                  <a:pt x="1398" y="1554"/>
                </a:moveTo>
                <a:lnTo>
                  <a:pt x="1400" y="1556"/>
                </a:lnTo>
                <a:lnTo>
                  <a:pt x="1402" y="1556"/>
                </a:lnTo>
                <a:lnTo>
                  <a:pt x="1400" y="1552"/>
                </a:lnTo>
                <a:lnTo>
                  <a:pt x="1398" y="1554"/>
                </a:lnTo>
                <a:close/>
                <a:moveTo>
                  <a:pt x="1406" y="1550"/>
                </a:moveTo>
                <a:lnTo>
                  <a:pt x="1406" y="1548"/>
                </a:lnTo>
                <a:lnTo>
                  <a:pt x="1403" y="1546"/>
                </a:lnTo>
                <a:lnTo>
                  <a:pt x="1402" y="1546"/>
                </a:lnTo>
                <a:lnTo>
                  <a:pt x="1404" y="1550"/>
                </a:lnTo>
                <a:lnTo>
                  <a:pt x="1403" y="1551"/>
                </a:lnTo>
                <a:lnTo>
                  <a:pt x="1404" y="1554"/>
                </a:lnTo>
                <a:lnTo>
                  <a:pt x="1406" y="1554"/>
                </a:lnTo>
                <a:lnTo>
                  <a:pt x="1407" y="1552"/>
                </a:lnTo>
                <a:lnTo>
                  <a:pt x="1408" y="1551"/>
                </a:lnTo>
                <a:lnTo>
                  <a:pt x="1411" y="1551"/>
                </a:lnTo>
                <a:lnTo>
                  <a:pt x="1413" y="1550"/>
                </a:lnTo>
                <a:lnTo>
                  <a:pt x="1410" y="1547"/>
                </a:lnTo>
                <a:lnTo>
                  <a:pt x="1410" y="1546"/>
                </a:lnTo>
                <a:lnTo>
                  <a:pt x="1408" y="1543"/>
                </a:lnTo>
                <a:lnTo>
                  <a:pt x="1407" y="1543"/>
                </a:lnTo>
                <a:lnTo>
                  <a:pt x="1408" y="1547"/>
                </a:lnTo>
                <a:lnTo>
                  <a:pt x="1407" y="1548"/>
                </a:lnTo>
                <a:lnTo>
                  <a:pt x="1406" y="1550"/>
                </a:lnTo>
                <a:close/>
                <a:moveTo>
                  <a:pt x="1395" y="1536"/>
                </a:moveTo>
                <a:lnTo>
                  <a:pt x="1395" y="1535"/>
                </a:lnTo>
                <a:lnTo>
                  <a:pt x="1391" y="1535"/>
                </a:lnTo>
                <a:lnTo>
                  <a:pt x="1391" y="1536"/>
                </a:lnTo>
                <a:lnTo>
                  <a:pt x="1395" y="1536"/>
                </a:lnTo>
                <a:close/>
                <a:moveTo>
                  <a:pt x="1388" y="1558"/>
                </a:moveTo>
                <a:lnTo>
                  <a:pt x="1389" y="1562"/>
                </a:lnTo>
                <a:lnTo>
                  <a:pt x="1391" y="1561"/>
                </a:lnTo>
                <a:lnTo>
                  <a:pt x="1389" y="1558"/>
                </a:lnTo>
                <a:lnTo>
                  <a:pt x="1388" y="1558"/>
                </a:lnTo>
                <a:close/>
                <a:moveTo>
                  <a:pt x="1283" y="1876"/>
                </a:moveTo>
                <a:lnTo>
                  <a:pt x="1285" y="1879"/>
                </a:lnTo>
                <a:lnTo>
                  <a:pt x="1287" y="1883"/>
                </a:lnTo>
                <a:lnTo>
                  <a:pt x="1332" y="1882"/>
                </a:lnTo>
                <a:lnTo>
                  <a:pt x="1335" y="1882"/>
                </a:lnTo>
                <a:lnTo>
                  <a:pt x="1343" y="1882"/>
                </a:lnTo>
                <a:lnTo>
                  <a:pt x="1351" y="1882"/>
                </a:lnTo>
                <a:lnTo>
                  <a:pt x="1354" y="1882"/>
                </a:lnTo>
                <a:lnTo>
                  <a:pt x="1357" y="1882"/>
                </a:lnTo>
                <a:lnTo>
                  <a:pt x="1357" y="1879"/>
                </a:lnTo>
                <a:lnTo>
                  <a:pt x="1358" y="1879"/>
                </a:lnTo>
                <a:lnTo>
                  <a:pt x="1358" y="1875"/>
                </a:lnTo>
                <a:lnTo>
                  <a:pt x="1355" y="1875"/>
                </a:lnTo>
                <a:lnTo>
                  <a:pt x="1349" y="1875"/>
                </a:lnTo>
                <a:lnTo>
                  <a:pt x="1346" y="1875"/>
                </a:lnTo>
                <a:lnTo>
                  <a:pt x="1342" y="1875"/>
                </a:lnTo>
                <a:lnTo>
                  <a:pt x="1338" y="1875"/>
                </a:lnTo>
                <a:lnTo>
                  <a:pt x="1335" y="1875"/>
                </a:lnTo>
                <a:lnTo>
                  <a:pt x="1331" y="1875"/>
                </a:lnTo>
                <a:lnTo>
                  <a:pt x="1328" y="1875"/>
                </a:lnTo>
                <a:lnTo>
                  <a:pt x="1327" y="1875"/>
                </a:lnTo>
                <a:lnTo>
                  <a:pt x="1321" y="1875"/>
                </a:lnTo>
                <a:lnTo>
                  <a:pt x="1319" y="1875"/>
                </a:lnTo>
                <a:lnTo>
                  <a:pt x="1319" y="1872"/>
                </a:lnTo>
                <a:lnTo>
                  <a:pt x="1283" y="1873"/>
                </a:lnTo>
                <a:lnTo>
                  <a:pt x="1283" y="1876"/>
                </a:lnTo>
                <a:close/>
                <a:moveTo>
                  <a:pt x="1353" y="1886"/>
                </a:moveTo>
                <a:lnTo>
                  <a:pt x="1353" y="1886"/>
                </a:lnTo>
                <a:lnTo>
                  <a:pt x="1355" y="1886"/>
                </a:lnTo>
                <a:lnTo>
                  <a:pt x="1355" y="1886"/>
                </a:lnTo>
                <a:lnTo>
                  <a:pt x="1353" y="1886"/>
                </a:lnTo>
                <a:close/>
                <a:moveTo>
                  <a:pt x="1376" y="1879"/>
                </a:moveTo>
                <a:lnTo>
                  <a:pt x="1377" y="1879"/>
                </a:lnTo>
                <a:lnTo>
                  <a:pt x="1379" y="1879"/>
                </a:lnTo>
                <a:lnTo>
                  <a:pt x="1380" y="1879"/>
                </a:lnTo>
                <a:lnTo>
                  <a:pt x="1380" y="1880"/>
                </a:lnTo>
                <a:lnTo>
                  <a:pt x="1380" y="1882"/>
                </a:lnTo>
                <a:lnTo>
                  <a:pt x="1381" y="1882"/>
                </a:lnTo>
                <a:lnTo>
                  <a:pt x="1381" y="1883"/>
                </a:lnTo>
                <a:lnTo>
                  <a:pt x="1381" y="1884"/>
                </a:lnTo>
                <a:lnTo>
                  <a:pt x="1377" y="1884"/>
                </a:lnTo>
                <a:lnTo>
                  <a:pt x="1376" y="1886"/>
                </a:lnTo>
                <a:lnTo>
                  <a:pt x="1376" y="1886"/>
                </a:lnTo>
                <a:lnTo>
                  <a:pt x="1376" y="1887"/>
                </a:lnTo>
                <a:lnTo>
                  <a:pt x="1377" y="1887"/>
                </a:lnTo>
                <a:lnTo>
                  <a:pt x="1380" y="1887"/>
                </a:lnTo>
                <a:lnTo>
                  <a:pt x="1384" y="1887"/>
                </a:lnTo>
                <a:lnTo>
                  <a:pt x="1384" y="1886"/>
                </a:lnTo>
                <a:lnTo>
                  <a:pt x="1384" y="1886"/>
                </a:lnTo>
                <a:lnTo>
                  <a:pt x="1385" y="1886"/>
                </a:lnTo>
                <a:lnTo>
                  <a:pt x="1387" y="1886"/>
                </a:lnTo>
                <a:lnTo>
                  <a:pt x="1387" y="1887"/>
                </a:lnTo>
                <a:lnTo>
                  <a:pt x="1385" y="1887"/>
                </a:lnTo>
                <a:lnTo>
                  <a:pt x="1387" y="1890"/>
                </a:lnTo>
                <a:lnTo>
                  <a:pt x="1387" y="1891"/>
                </a:lnTo>
                <a:lnTo>
                  <a:pt x="1388" y="1891"/>
                </a:lnTo>
                <a:lnTo>
                  <a:pt x="1388" y="1892"/>
                </a:lnTo>
                <a:lnTo>
                  <a:pt x="1389" y="1892"/>
                </a:lnTo>
                <a:lnTo>
                  <a:pt x="1389" y="1894"/>
                </a:lnTo>
                <a:lnTo>
                  <a:pt x="1399" y="1892"/>
                </a:lnTo>
                <a:lnTo>
                  <a:pt x="1398" y="1891"/>
                </a:lnTo>
                <a:lnTo>
                  <a:pt x="1400" y="1891"/>
                </a:lnTo>
                <a:lnTo>
                  <a:pt x="1404" y="1890"/>
                </a:lnTo>
                <a:lnTo>
                  <a:pt x="1403" y="1888"/>
                </a:lnTo>
                <a:lnTo>
                  <a:pt x="1402" y="1888"/>
                </a:lnTo>
                <a:lnTo>
                  <a:pt x="1402" y="1887"/>
                </a:lnTo>
                <a:lnTo>
                  <a:pt x="1403" y="1887"/>
                </a:lnTo>
                <a:lnTo>
                  <a:pt x="1403" y="1886"/>
                </a:lnTo>
                <a:lnTo>
                  <a:pt x="1403" y="1886"/>
                </a:lnTo>
                <a:lnTo>
                  <a:pt x="1404" y="1886"/>
                </a:lnTo>
                <a:lnTo>
                  <a:pt x="1404" y="1886"/>
                </a:lnTo>
                <a:lnTo>
                  <a:pt x="1404" y="1887"/>
                </a:lnTo>
                <a:lnTo>
                  <a:pt x="1406" y="1887"/>
                </a:lnTo>
                <a:lnTo>
                  <a:pt x="1406" y="1888"/>
                </a:lnTo>
                <a:lnTo>
                  <a:pt x="1407" y="1888"/>
                </a:lnTo>
                <a:lnTo>
                  <a:pt x="1407" y="1890"/>
                </a:lnTo>
                <a:lnTo>
                  <a:pt x="1408" y="1890"/>
                </a:lnTo>
                <a:lnTo>
                  <a:pt x="1411" y="1892"/>
                </a:lnTo>
                <a:lnTo>
                  <a:pt x="1411" y="1894"/>
                </a:lnTo>
                <a:lnTo>
                  <a:pt x="1413" y="1894"/>
                </a:lnTo>
                <a:lnTo>
                  <a:pt x="1421" y="1888"/>
                </a:lnTo>
                <a:lnTo>
                  <a:pt x="1426" y="1886"/>
                </a:lnTo>
                <a:lnTo>
                  <a:pt x="1426" y="1884"/>
                </a:lnTo>
                <a:lnTo>
                  <a:pt x="1426" y="1883"/>
                </a:lnTo>
                <a:lnTo>
                  <a:pt x="1425" y="1880"/>
                </a:lnTo>
                <a:lnTo>
                  <a:pt x="1426" y="1879"/>
                </a:lnTo>
                <a:lnTo>
                  <a:pt x="1427" y="1879"/>
                </a:lnTo>
                <a:lnTo>
                  <a:pt x="1429" y="1877"/>
                </a:lnTo>
                <a:lnTo>
                  <a:pt x="1429" y="1876"/>
                </a:lnTo>
                <a:lnTo>
                  <a:pt x="1427" y="1872"/>
                </a:lnTo>
                <a:lnTo>
                  <a:pt x="1423" y="1875"/>
                </a:lnTo>
                <a:lnTo>
                  <a:pt x="1423" y="1876"/>
                </a:lnTo>
                <a:lnTo>
                  <a:pt x="1422" y="1876"/>
                </a:lnTo>
                <a:lnTo>
                  <a:pt x="1419" y="1877"/>
                </a:lnTo>
                <a:lnTo>
                  <a:pt x="1403" y="1886"/>
                </a:lnTo>
                <a:lnTo>
                  <a:pt x="1402" y="1884"/>
                </a:lnTo>
                <a:lnTo>
                  <a:pt x="1402" y="1883"/>
                </a:lnTo>
                <a:lnTo>
                  <a:pt x="1399" y="1884"/>
                </a:lnTo>
                <a:lnTo>
                  <a:pt x="1399" y="1887"/>
                </a:lnTo>
                <a:lnTo>
                  <a:pt x="1398" y="1887"/>
                </a:lnTo>
                <a:lnTo>
                  <a:pt x="1393" y="1882"/>
                </a:lnTo>
                <a:lnTo>
                  <a:pt x="1395" y="1882"/>
                </a:lnTo>
                <a:lnTo>
                  <a:pt x="1396" y="1880"/>
                </a:lnTo>
                <a:lnTo>
                  <a:pt x="1396" y="1879"/>
                </a:lnTo>
                <a:lnTo>
                  <a:pt x="1398" y="1879"/>
                </a:lnTo>
                <a:lnTo>
                  <a:pt x="1398" y="1877"/>
                </a:lnTo>
                <a:lnTo>
                  <a:pt x="1396" y="1877"/>
                </a:lnTo>
                <a:lnTo>
                  <a:pt x="1396" y="1876"/>
                </a:lnTo>
                <a:lnTo>
                  <a:pt x="1396" y="1875"/>
                </a:lnTo>
                <a:lnTo>
                  <a:pt x="1396" y="1873"/>
                </a:lnTo>
                <a:lnTo>
                  <a:pt x="1396" y="1872"/>
                </a:lnTo>
                <a:lnTo>
                  <a:pt x="1396" y="1871"/>
                </a:lnTo>
                <a:lnTo>
                  <a:pt x="1395" y="1871"/>
                </a:lnTo>
                <a:lnTo>
                  <a:pt x="1395" y="1872"/>
                </a:lnTo>
                <a:lnTo>
                  <a:pt x="1393" y="1873"/>
                </a:lnTo>
                <a:lnTo>
                  <a:pt x="1388" y="1861"/>
                </a:lnTo>
                <a:lnTo>
                  <a:pt x="1388" y="1860"/>
                </a:lnTo>
                <a:lnTo>
                  <a:pt x="1384" y="1864"/>
                </a:lnTo>
                <a:lnTo>
                  <a:pt x="1383" y="1865"/>
                </a:lnTo>
                <a:lnTo>
                  <a:pt x="1374" y="1871"/>
                </a:lnTo>
                <a:lnTo>
                  <a:pt x="1376" y="1872"/>
                </a:lnTo>
                <a:lnTo>
                  <a:pt x="1377" y="1875"/>
                </a:lnTo>
                <a:lnTo>
                  <a:pt x="1376" y="1875"/>
                </a:lnTo>
                <a:lnTo>
                  <a:pt x="1373" y="1875"/>
                </a:lnTo>
                <a:lnTo>
                  <a:pt x="1372" y="1875"/>
                </a:lnTo>
                <a:lnTo>
                  <a:pt x="1370" y="1875"/>
                </a:lnTo>
                <a:lnTo>
                  <a:pt x="1368" y="1875"/>
                </a:lnTo>
                <a:lnTo>
                  <a:pt x="1368" y="1877"/>
                </a:lnTo>
                <a:lnTo>
                  <a:pt x="1366" y="1879"/>
                </a:lnTo>
                <a:lnTo>
                  <a:pt x="1368" y="1879"/>
                </a:lnTo>
                <a:lnTo>
                  <a:pt x="1372" y="1879"/>
                </a:lnTo>
                <a:lnTo>
                  <a:pt x="1376" y="1879"/>
                </a:lnTo>
                <a:close/>
                <a:moveTo>
                  <a:pt x="1419" y="1865"/>
                </a:moveTo>
                <a:lnTo>
                  <a:pt x="1419" y="1864"/>
                </a:lnTo>
                <a:lnTo>
                  <a:pt x="1421" y="1864"/>
                </a:lnTo>
                <a:lnTo>
                  <a:pt x="1432" y="1862"/>
                </a:lnTo>
                <a:lnTo>
                  <a:pt x="1430" y="1860"/>
                </a:lnTo>
                <a:lnTo>
                  <a:pt x="1429" y="1856"/>
                </a:lnTo>
                <a:lnTo>
                  <a:pt x="1427" y="1854"/>
                </a:lnTo>
                <a:lnTo>
                  <a:pt x="1426" y="1854"/>
                </a:lnTo>
                <a:lnTo>
                  <a:pt x="1425" y="1854"/>
                </a:lnTo>
                <a:lnTo>
                  <a:pt x="1425" y="1856"/>
                </a:lnTo>
                <a:lnTo>
                  <a:pt x="1423" y="1856"/>
                </a:lnTo>
                <a:lnTo>
                  <a:pt x="1422" y="1856"/>
                </a:lnTo>
                <a:lnTo>
                  <a:pt x="1422" y="1857"/>
                </a:lnTo>
                <a:lnTo>
                  <a:pt x="1422" y="1858"/>
                </a:lnTo>
                <a:lnTo>
                  <a:pt x="1421" y="1858"/>
                </a:lnTo>
                <a:lnTo>
                  <a:pt x="1421" y="1860"/>
                </a:lnTo>
                <a:lnTo>
                  <a:pt x="1419" y="1860"/>
                </a:lnTo>
                <a:lnTo>
                  <a:pt x="1419" y="1861"/>
                </a:lnTo>
                <a:lnTo>
                  <a:pt x="1419" y="1861"/>
                </a:lnTo>
                <a:lnTo>
                  <a:pt x="1418" y="1861"/>
                </a:lnTo>
                <a:lnTo>
                  <a:pt x="1419" y="1865"/>
                </a:lnTo>
                <a:close/>
                <a:moveTo>
                  <a:pt x="1374" y="1895"/>
                </a:moveTo>
                <a:lnTo>
                  <a:pt x="1376" y="1895"/>
                </a:lnTo>
                <a:lnTo>
                  <a:pt x="1377" y="1895"/>
                </a:lnTo>
                <a:lnTo>
                  <a:pt x="1379" y="1895"/>
                </a:lnTo>
                <a:lnTo>
                  <a:pt x="1379" y="1891"/>
                </a:lnTo>
                <a:lnTo>
                  <a:pt x="1376" y="1891"/>
                </a:lnTo>
                <a:lnTo>
                  <a:pt x="1374" y="1891"/>
                </a:lnTo>
                <a:lnTo>
                  <a:pt x="1374" y="1892"/>
                </a:lnTo>
                <a:lnTo>
                  <a:pt x="1374" y="1894"/>
                </a:lnTo>
                <a:lnTo>
                  <a:pt x="1374" y="1895"/>
                </a:lnTo>
                <a:close/>
                <a:moveTo>
                  <a:pt x="1441" y="1835"/>
                </a:moveTo>
                <a:lnTo>
                  <a:pt x="1442" y="1838"/>
                </a:lnTo>
                <a:lnTo>
                  <a:pt x="1442" y="1839"/>
                </a:lnTo>
                <a:lnTo>
                  <a:pt x="1447" y="1837"/>
                </a:lnTo>
                <a:lnTo>
                  <a:pt x="1445" y="1835"/>
                </a:lnTo>
                <a:lnTo>
                  <a:pt x="1445" y="1834"/>
                </a:lnTo>
                <a:lnTo>
                  <a:pt x="1448" y="1833"/>
                </a:lnTo>
                <a:lnTo>
                  <a:pt x="1448" y="1831"/>
                </a:lnTo>
                <a:lnTo>
                  <a:pt x="1448" y="1830"/>
                </a:lnTo>
                <a:lnTo>
                  <a:pt x="1444" y="1831"/>
                </a:lnTo>
                <a:lnTo>
                  <a:pt x="1444" y="1833"/>
                </a:lnTo>
                <a:lnTo>
                  <a:pt x="1441" y="1835"/>
                </a:lnTo>
                <a:close/>
                <a:moveTo>
                  <a:pt x="1444" y="1828"/>
                </a:moveTo>
                <a:lnTo>
                  <a:pt x="1442" y="1827"/>
                </a:lnTo>
                <a:lnTo>
                  <a:pt x="1440" y="1828"/>
                </a:lnTo>
                <a:lnTo>
                  <a:pt x="1440" y="1831"/>
                </a:lnTo>
                <a:lnTo>
                  <a:pt x="1444" y="1828"/>
                </a:lnTo>
                <a:close/>
                <a:moveTo>
                  <a:pt x="1455" y="1880"/>
                </a:moveTo>
                <a:lnTo>
                  <a:pt x="1453" y="1880"/>
                </a:lnTo>
                <a:lnTo>
                  <a:pt x="1452" y="1882"/>
                </a:lnTo>
                <a:lnTo>
                  <a:pt x="1452" y="1875"/>
                </a:lnTo>
                <a:lnTo>
                  <a:pt x="1448" y="1876"/>
                </a:lnTo>
                <a:lnTo>
                  <a:pt x="1451" y="1882"/>
                </a:lnTo>
                <a:lnTo>
                  <a:pt x="1452" y="1887"/>
                </a:lnTo>
                <a:lnTo>
                  <a:pt x="1453" y="1892"/>
                </a:lnTo>
                <a:lnTo>
                  <a:pt x="1453" y="1894"/>
                </a:lnTo>
                <a:lnTo>
                  <a:pt x="1455" y="1892"/>
                </a:lnTo>
                <a:lnTo>
                  <a:pt x="1456" y="1891"/>
                </a:lnTo>
                <a:lnTo>
                  <a:pt x="1457" y="1891"/>
                </a:lnTo>
                <a:lnTo>
                  <a:pt x="1459" y="1891"/>
                </a:lnTo>
                <a:lnTo>
                  <a:pt x="1460" y="1891"/>
                </a:lnTo>
                <a:lnTo>
                  <a:pt x="1460" y="1890"/>
                </a:lnTo>
                <a:lnTo>
                  <a:pt x="1456" y="1880"/>
                </a:lnTo>
                <a:lnTo>
                  <a:pt x="1457" y="1879"/>
                </a:lnTo>
                <a:lnTo>
                  <a:pt x="1460" y="1879"/>
                </a:lnTo>
                <a:lnTo>
                  <a:pt x="1459" y="1877"/>
                </a:lnTo>
                <a:lnTo>
                  <a:pt x="1457" y="1877"/>
                </a:lnTo>
                <a:lnTo>
                  <a:pt x="1456" y="1873"/>
                </a:lnTo>
                <a:lnTo>
                  <a:pt x="1453" y="1875"/>
                </a:lnTo>
                <a:lnTo>
                  <a:pt x="1455" y="1880"/>
                </a:lnTo>
                <a:close/>
                <a:moveTo>
                  <a:pt x="1466" y="1867"/>
                </a:moveTo>
                <a:lnTo>
                  <a:pt x="1466" y="1865"/>
                </a:lnTo>
                <a:lnTo>
                  <a:pt x="1464" y="1867"/>
                </a:lnTo>
                <a:lnTo>
                  <a:pt x="1464" y="1868"/>
                </a:lnTo>
                <a:lnTo>
                  <a:pt x="1464" y="1869"/>
                </a:lnTo>
                <a:lnTo>
                  <a:pt x="1464" y="1875"/>
                </a:lnTo>
                <a:lnTo>
                  <a:pt x="1463" y="1875"/>
                </a:lnTo>
                <a:lnTo>
                  <a:pt x="1463" y="1877"/>
                </a:lnTo>
                <a:lnTo>
                  <a:pt x="1467" y="1884"/>
                </a:lnTo>
                <a:lnTo>
                  <a:pt x="1468" y="1883"/>
                </a:lnTo>
                <a:lnTo>
                  <a:pt x="1468" y="1882"/>
                </a:lnTo>
                <a:lnTo>
                  <a:pt x="1468" y="1880"/>
                </a:lnTo>
                <a:lnTo>
                  <a:pt x="1468" y="1879"/>
                </a:lnTo>
                <a:lnTo>
                  <a:pt x="1470" y="1877"/>
                </a:lnTo>
                <a:lnTo>
                  <a:pt x="1471" y="1876"/>
                </a:lnTo>
                <a:lnTo>
                  <a:pt x="1472" y="1876"/>
                </a:lnTo>
                <a:lnTo>
                  <a:pt x="1472" y="1875"/>
                </a:lnTo>
                <a:lnTo>
                  <a:pt x="1471" y="1871"/>
                </a:lnTo>
                <a:lnTo>
                  <a:pt x="1470" y="1868"/>
                </a:lnTo>
                <a:lnTo>
                  <a:pt x="1470" y="1867"/>
                </a:lnTo>
                <a:lnTo>
                  <a:pt x="1468" y="1865"/>
                </a:lnTo>
                <a:lnTo>
                  <a:pt x="1466" y="1867"/>
                </a:lnTo>
                <a:close/>
                <a:moveTo>
                  <a:pt x="1466" y="1790"/>
                </a:moveTo>
                <a:lnTo>
                  <a:pt x="1464" y="1790"/>
                </a:lnTo>
                <a:lnTo>
                  <a:pt x="1464" y="1792"/>
                </a:lnTo>
                <a:lnTo>
                  <a:pt x="1466" y="1792"/>
                </a:lnTo>
                <a:lnTo>
                  <a:pt x="1466" y="1790"/>
                </a:lnTo>
                <a:close/>
                <a:moveTo>
                  <a:pt x="1474" y="1867"/>
                </a:moveTo>
                <a:lnTo>
                  <a:pt x="1472" y="1867"/>
                </a:lnTo>
                <a:lnTo>
                  <a:pt x="1475" y="1873"/>
                </a:lnTo>
                <a:lnTo>
                  <a:pt x="1476" y="1873"/>
                </a:lnTo>
                <a:lnTo>
                  <a:pt x="1476" y="1872"/>
                </a:lnTo>
                <a:lnTo>
                  <a:pt x="1478" y="1872"/>
                </a:lnTo>
                <a:lnTo>
                  <a:pt x="1478" y="1871"/>
                </a:lnTo>
                <a:lnTo>
                  <a:pt x="1476" y="1868"/>
                </a:lnTo>
                <a:lnTo>
                  <a:pt x="1476" y="1865"/>
                </a:lnTo>
                <a:lnTo>
                  <a:pt x="1481" y="1864"/>
                </a:lnTo>
                <a:lnTo>
                  <a:pt x="1479" y="1862"/>
                </a:lnTo>
                <a:lnTo>
                  <a:pt x="1479" y="1861"/>
                </a:lnTo>
                <a:lnTo>
                  <a:pt x="1475" y="1862"/>
                </a:lnTo>
                <a:lnTo>
                  <a:pt x="1472" y="1864"/>
                </a:lnTo>
                <a:lnTo>
                  <a:pt x="1474" y="1867"/>
                </a:lnTo>
                <a:close/>
                <a:moveTo>
                  <a:pt x="1485" y="1873"/>
                </a:moveTo>
                <a:lnTo>
                  <a:pt x="1485" y="1872"/>
                </a:lnTo>
                <a:lnTo>
                  <a:pt x="1485" y="1871"/>
                </a:lnTo>
                <a:lnTo>
                  <a:pt x="1483" y="1872"/>
                </a:lnTo>
                <a:lnTo>
                  <a:pt x="1482" y="1872"/>
                </a:lnTo>
                <a:lnTo>
                  <a:pt x="1481" y="1873"/>
                </a:lnTo>
                <a:lnTo>
                  <a:pt x="1479" y="1873"/>
                </a:lnTo>
                <a:lnTo>
                  <a:pt x="1479" y="1875"/>
                </a:lnTo>
                <a:lnTo>
                  <a:pt x="1478" y="1875"/>
                </a:lnTo>
                <a:lnTo>
                  <a:pt x="1476" y="1875"/>
                </a:lnTo>
                <a:lnTo>
                  <a:pt x="1475" y="1876"/>
                </a:lnTo>
                <a:lnTo>
                  <a:pt x="1474" y="1876"/>
                </a:lnTo>
                <a:lnTo>
                  <a:pt x="1474" y="1877"/>
                </a:lnTo>
                <a:lnTo>
                  <a:pt x="1475" y="1879"/>
                </a:lnTo>
                <a:lnTo>
                  <a:pt x="1475" y="1880"/>
                </a:lnTo>
                <a:lnTo>
                  <a:pt x="1475" y="1882"/>
                </a:lnTo>
                <a:lnTo>
                  <a:pt x="1475" y="1883"/>
                </a:lnTo>
                <a:lnTo>
                  <a:pt x="1476" y="1883"/>
                </a:lnTo>
                <a:lnTo>
                  <a:pt x="1478" y="1883"/>
                </a:lnTo>
                <a:lnTo>
                  <a:pt x="1478" y="1884"/>
                </a:lnTo>
                <a:lnTo>
                  <a:pt x="1479" y="1884"/>
                </a:lnTo>
                <a:lnTo>
                  <a:pt x="1479" y="1886"/>
                </a:lnTo>
                <a:lnTo>
                  <a:pt x="1481" y="1886"/>
                </a:lnTo>
                <a:lnTo>
                  <a:pt x="1487" y="1882"/>
                </a:lnTo>
                <a:lnTo>
                  <a:pt x="1489" y="1882"/>
                </a:lnTo>
                <a:lnTo>
                  <a:pt x="1487" y="1880"/>
                </a:lnTo>
                <a:lnTo>
                  <a:pt x="1487" y="1879"/>
                </a:lnTo>
                <a:lnTo>
                  <a:pt x="1486" y="1879"/>
                </a:lnTo>
                <a:lnTo>
                  <a:pt x="1486" y="1877"/>
                </a:lnTo>
                <a:lnTo>
                  <a:pt x="1486" y="1876"/>
                </a:lnTo>
                <a:lnTo>
                  <a:pt x="1485" y="1876"/>
                </a:lnTo>
                <a:lnTo>
                  <a:pt x="1485" y="1875"/>
                </a:lnTo>
                <a:lnTo>
                  <a:pt x="1485" y="1873"/>
                </a:lnTo>
                <a:lnTo>
                  <a:pt x="1485" y="1873"/>
                </a:lnTo>
                <a:close/>
                <a:moveTo>
                  <a:pt x="1456" y="1569"/>
                </a:moveTo>
                <a:lnTo>
                  <a:pt x="1457" y="1570"/>
                </a:lnTo>
                <a:lnTo>
                  <a:pt x="1457" y="1571"/>
                </a:lnTo>
                <a:lnTo>
                  <a:pt x="1459" y="1569"/>
                </a:lnTo>
                <a:lnTo>
                  <a:pt x="1456" y="1569"/>
                </a:lnTo>
                <a:close/>
                <a:moveTo>
                  <a:pt x="1456" y="1577"/>
                </a:moveTo>
                <a:lnTo>
                  <a:pt x="1460" y="1578"/>
                </a:lnTo>
                <a:lnTo>
                  <a:pt x="1460" y="1575"/>
                </a:lnTo>
                <a:lnTo>
                  <a:pt x="1460" y="1573"/>
                </a:lnTo>
                <a:lnTo>
                  <a:pt x="1461" y="1573"/>
                </a:lnTo>
                <a:lnTo>
                  <a:pt x="1463" y="1573"/>
                </a:lnTo>
                <a:lnTo>
                  <a:pt x="1463" y="1574"/>
                </a:lnTo>
                <a:lnTo>
                  <a:pt x="1464" y="1574"/>
                </a:lnTo>
                <a:lnTo>
                  <a:pt x="1466" y="1575"/>
                </a:lnTo>
                <a:lnTo>
                  <a:pt x="1467" y="1575"/>
                </a:lnTo>
                <a:lnTo>
                  <a:pt x="1468" y="1575"/>
                </a:lnTo>
                <a:lnTo>
                  <a:pt x="1468" y="1573"/>
                </a:lnTo>
                <a:lnTo>
                  <a:pt x="1467" y="1573"/>
                </a:lnTo>
                <a:lnTo>
                  <a:pt x="1467" y="1571"/>
                </a:lnTo>
                <a:lnTo>
                  <a:pt x="1466" y="1571"/>
                </a:lnTo>
                <a:lnTo>
                  <a:pt x="1466" y="1570"/>
                </a:lnTo>
                <a:lnTo>
                  <a:pt x="1464" y="1570"/>
                </a:lnTo>
                <a:lnTo>
                  <a:pt x="1464" y="1569"/>
                </a:lnTo>
                <a:lnTo>
                  <a:pt x="1461" y="1569"/>
                </a:lnTo>
                <a:lnTo>
                  <a:pt x="1460" y="1571"/>
                </a:lnTo>
                <a:lnTo>
                  <a:pt x="1459" y="1574"/>
                </a:lnTo>
                <a:lnTo>
                  <a:pt x="1457" y="1573"/>
                </a:lnTo>
                <a:lnTo>
                  <a:pt x="1456" y="1577"/>
                </a:lnTo>
                <a:close/>
                <a:moveTo>
                  <a:pt x="1452" y="1777"/>
                </a:moveTo>
                <a:lnTo>
                  <a:pt x="1451" y="1778"/>
                </a:lnTo>
                <a:lnTo>
                  <a:pt x="1449" y="1778"/>
                </a:lnTo>
                <a:lnTo>
                  <a:pt x="1447" y="1780"/>
                </a:lnTo>
                <a:lnTo>
                  <a:pt x="1444" y="1780"/>
                </a:lnTo>
                <a:lnTo>
                  <a:pt x="1445" y="1784"/>
                </a:lnTo>
                <a:lnTo>
                  <a:pt x="1447" y="1785"/>
                </a:lnTo>
                <a:lnTo>
                  <a:pt x="1445" y="1785"/>
                </a:lnTo>
                <a:lnTo>
                  <a:pt x="1445" y="1786"/>
                </a:lnTo>
                <a:lnTo>
                  <a:pt x="1447" y="1786"/>
                </a:lnTo>
                <a:lnTo>
                  <a:pt x="1448" y="1786"/>
                </a:lnTo>
                <a:lnTo>
                  <a:pt x="1449" y="1789"/>
                </a:lnTo>
                <a:lnTo>
                  <a:pt x="1452" y="1788"/>
                </a:lnTo>
                <a:lnTo>
                  <a:pt x="1453" y="1788"/>
                </a:lnTo>
                <a:lnTo>
                  <a:pt x="1455" y="1786"/>
                </a:lnTo>
                <a:lnTo>
                  <a:pt x="1456" y="1788"/>
                </a:lnTo>
                <a:lnTo>
                  <a:pt x="1456" y="1790"/>
                </a:lnTo>
                <a:lnTo>
                  <a:pt x="1456" y="1792"/>
                </a:lnTo>
                <a:lnTo>
                  <a:pt x="1455" y="1792"/>
                </a:lnTo>
                <a:lnTo>
                  <a:pt x="1453" y="1792"/>
                </a:lnTo>
                <a:lnTo>
                  <a:pt x="1452" y="1792"/>
                </a:lnTo>
                <a:lnTo>
                  <a:pt x="1452" y="1789"/>
                </a:lnTo>
                <a:lnTo>
                  <a:pt x="1449" y="1790"/>
                </a:lnTo>
                <a:lnTo>
                  <a:pt x="1451" y="1793"/>
                </a:lnTo>
                <a:lnTo>
                  <a:pt x="1448" y="1793"/>
                </a:lnTo>
                <a:lnTo>
                  <a:pt x="1448" y="1794"/>
                </a:lnTo>
                <a:lnTo>
                  <a:pt x="1447" y="1792"/>
                </a:lnTo>
                <a:lnTo>
                  <a:pt x="1447" y="1790"/>
                </a:lnTo>
                <a:lnTo>
                  <a:pt x="1445" y="1790"/>
                </a:lnTo>
                <a:lnTo>
                  <a:pt x="1445" y="1788"/>
                </a:lnTo>
                <a:lnTo>
                  <a:pt x="1444" y="1785"/>
                </a:lnTo>
                <a:lnTo>
                  <a:pt x="1444" y="1784"/>
                </a:lnTo>
                <a:lnTo>
                  <a:pt x="1442" y="1781"/>
                </a:lnTo>
                <a:lnTo>
                  <a:pt x="1441" y="1781"/>
                </a:lnTo>
                <a:lnTo>
                  <a:pt x="1440" y="1781"/>
                </a:lnTo>
                <a:lnTo>
                  <a:pt x="1438" y="1782"/>
                </a:lnTo>
                <a:lnTo>
                  <a:pt x="1436" y="1782"/>
                </a:lnTo>
                <a:lnTo>
                  <a:pt x="1433" y="1784"/>
                </a:lnTo>
                <a:lnTo>
                  <a:pt x="1432" y="1784"/>
                </a:lnTo>
                <a:lnTo>
                  <a:pt x="1430" y="1785"/>
                </a:lnTo>
                <a:lnTo>
                  <a:pt x="1427" y="1786"/>
                </a:lnTo>
                <a:lnTo>
                  <a:pt x="1425" y="1786"/>
                </a:lnTo>
                <a:lnTo>
                  <a:pt x="1423" y="1786"/>
                </a:lnTo>
                <a:lnTo>
                  <a:pt x="1421" y="1786"/>
                </a:lnTo>
                <a:lnTo>
                  <a:pt x="1419" y="1788"/>
                </a:lnTo>
                <a:lnTo>
                  <a:pt x="1419" y="1788"/>
                </a:lnTo>
                <a:lnTo>
                  <a:pt x="1418" y="1788"/>
                </a:lnTo>
                <a:lnTo>
                  <a:pt x="1417" y="1789"/>
                </a:lnTo>
                <a:lnTo>
                  <a:pt x="1415" y="1789"/>
                </a:lnTo>
                <a:lnTo>
                  <a:pt x="1417" y="1792"/>
                </a:lnTo>
                <a:lnTo>
                  <a:pt x="1415" y="1793"/>
                </a:lnTo>
                <a:lnTo>
                  <a:pt x="1414" y="1790"/>
                </a:lnTo>
                <a:lnTo>
                  <a:pt x="1411" y="1790"/>
                </a:lnTo>
                <a:lnTo>
                  <a:pt x="1410" y="1792"/>
                </a:lnTo>
                <a:lnTo>
                  <a:pt x="1408" y="1792"/>
                </a:lnTo>
                <a:lnTo>
                  <a:pt x="1410" y="1793"/>
                </a:lnTo>
                <a:lnTo>
                  <a:pt x="1410" y="1794"/>
                </a:lnTo>
                <a:lnTo>
                  <a:pt x="1411" y="1794"/>
                </a:lnTo>
                <a:lnTo>
                  <a:pt x="1413" y="1793"/>
                </a:lnTo>
                <a:lnTo>
                  <a:pt x="1414" y="1793"/>
                </a:lnTo>
                <a:lnTo>
                  <a:pt x="1414" y="1794"/>
                </a:lnTo>
                <a:lnTo>
                  <a:pt x="1415" y="1797"/>
                </a:lnTo>
                <a:lnTo>
                  <a:pt x="1413" y="1797"/>
                </a:lnTo>
                <a:lnTo>
                  <a:pt x="1411" y="1799"/>
                </a:lnTo>
                <a:lnTo>
                  <a:pt x="1413" y="1800"/>
                </a:lnTo>
                <a:lnTo>
                  <a:pt x="1413" y="1803"/>
                </a:lnTo>
                <a:lnTo>
                  <a:pt x="1414" y="1803"/>
                </a:lnTo>
                <a:lnTo>
                  <a:pt x="1414" y="1801"/>
                </a:lnTo>
                <a:lnTo>
                  <a:pt x="1415" y="1801"/>
                </a:lnTo>
                <a:lnTo>
                  <a:pt x="1417" y="1801"/>
                </a:lnTo>
                <a:lnTo>
                  <a:pt x="1417" y="1800"/>
                </a:lnTo>
                <a:lnTo>
                  <a:pt x="1418" y="1800"/>
                </a:lnTo>
                <a:lnTo>
                  <a:pt x="1419" y="1800"/>
                </a:lnTo>
                <a:lnTo>
                  <a:pt x="1419" y="1799"/>
                </a:lnTo>
                <a:lnTo>
                  <a:pt x="1419" y="1796"/>
                </a:lnTo>
                <a:lnTo>
                  <a:pt x="1419" y="1794"/>
                </a:lnTo>
                <a:lnTo>
                  <a:pt x="1422" y="1793"/>
                </a:lnTo>
                <a:lnTo>
                  <a:pt x="1425" y="1792"/>
                </a:lnTo>
                <a:lnTo>
                  <a:pt x="1425" y="1790"/>
                </a:lnTo>
                <a:lnTo>
                  <a:pt x="1425" y="1789"/>
                </a:lnTo>
                <a:lnTo>
                  <a:pt x="1426" y="1789"/>
                </a:lnTo>
                <a:lnTo>
                  <a:pt x="1426" y="1788"/>
                </a:lnTo>
                <a:lnTo>
                  <a:pt x="1427" y="1788"/>
                </a:lnTo>
                <a:lnTo>
                  <a:pt x="1429" y="1788"/>
                </a:lnTo>
                <a:lnTo>
                  <a:pt x="1429" y="1789"/>
                </a:lnTo>
                <a:lnTo>
                  <a:pt x="1430" y="1792"/>
                </a:lnTo>
                <a:lnTo>
                  <a:pt x="1430" y="1794"/>
                </a:lnTo>
                <a:lnTo>
                  <a:pt x="1429" y="1796"/>
                </a:lnTo>
                <a:lnTo>
                  <a:pt x="1426" y="1797"/>
                </a:lnTo>
                <a:lnTo>
                  <a:pt x="1425" y="1799"/>
                </a:lnTo>
                <a:lnTo>
                  <a:pt x="1423" y="1797"/>
                </a:lnTo>
                <a:lnTo>
                  <a:pt x="1421" y="1799"/>
                </a:lnTo>
                <a:lnTo>
                  <a:pt x="1423" y="1800"/>
                </a:lnTo>
                <a:lnTo>
                  <a:pt x="1421" y="1803"/>
                </a:lnTo>
                <a:lnTo>
                  <a:pt x="1419" y="1804"/>
                </a:lnTo>
                <a:lnTo>
                  <a:pt x="1418" y="1805"/>
                </a:lnTo>
                <a:lnTo>
                  <a:pt x="1419" y="1809"/>
                </a:lnTo>
                <a:lnTo>
                  <a:pt x="1421" y="1814"/>
                </a:lnTo>
                <a:lnTo>
                  <a:pt x="1422" y="1816"/>
                </a:lnTo>
                <a:lnTo>
                  <a:pt x="1423" y="1815"/>
                </a:lnTo>
                <a:lnTo>
                  <a:pt x="1425" y="1814"/>
                </a:lnTo>
                <a:lnTo>
                  <a:pt x="1426" y="1812"/>
                </a:lnTo>
                <a:lnTo>
                  <a:pt x="1429" y="1811"/>
                </a:lnTo>
                <a:lnTo>
                  <a:pt x="1430" y="1814"/>
                </a:lnTo>
                <a:lnTo>
                  <a:pt x="1432" y="1816"/>
                </a:lnTo>
                <a:lnTo>
                  <a:pt x="1432" y="1818"/>
                </a:lnTo>
                <a:lnTo>
                  <a:pt x="1433" y="1819"/>
                </a:lnTo>
                <a:lnTo>
                  <a:pt x="1433" y="1822"/>
                </a:lnTo>
                <a:lnTo>
                  <a:pt x="1434" y="1823"/>
                </a:lnTo>
                <a:lnTo>
                  <a:pt x="1434" y="1826"/>
                </a:lnTo>
                <a:lnTo>
                  <a:pt x="1436" y="1827"/>
                </a:lnTo>
                <a:lnTo>
                  <a:pt x="1436" y="1830"/>
                </a:lnTo>
                <a:lnTo>
                  <a:pt x="1437" y="1833"/>
                </a:lnTo>
                <a:lnTo>
                  <a:pt x="1438" y="1837"/>
                </a:lnTo>
                <a:lnTo>
                  <a:pt x="1440" y="1839"/>
                </a:lnTo>
                <a:lnTo>
                  <a:pt x="1440" y="1841"/>
                </a:lnTo>
                <a:lnTo>
                  <a:pt x="1441" y="1839"/>
                </a:lnTo>
                <a:lnTo>
                  <a:pt x="1440" y="1835"/>
                </a:lnTo>
                <a:lnTo>
                  <a:pt x="1438" y="1831"/>
                </a:lnTo>
                <a:lnTo>
                  <a:pt x="1438" y="1828"/>
                </a:lnTo>
                <a:lnTo>
                  <a:pt x="1438" y="1827"/>
                </a:lnTo>
                <a:lnTo>
                  <a:pt x="1438" y="1826"/>
                </a:lnTo>
                <a:lnTo>
                  <a:pt x="1437" y="1824"/>
                </a:lnTo>
                <a:lnTo>
                  <a:pt x="1437" y="1823"/>
                </a:lnTo>
                <a:lnTo>
                  <a:pt x="1436" y="1820"/>
                </a:lnTo>
                <a:lnTo>
                  <a:pt x="1436" y="1819"/>
                </a:lnTo>
                <a:lnTo>
                  <a:pt x="1434" y="1819"/>
                </a:lnTo>
                <a:lnTo>
                  <a:pt x="1436" y="1818"/>
                </a:lnTo>
                <a:lnTo>
                  <a:pt x="1438" y="1818"/>
                </a:lnTo>
                <a:lnTo>
                  <a:pt x="1440" y="1818"/>
                </a:lnTo>
                <a:lnTo>
                  <a:pt x="1440" y="1819"/>
                </a:lnTo>
                <a:lnTo>
                  <a:pt x="1437" y="1820"/>
                </a:lnTo>
                <a:lnTo>
                  <a:pt x="1438" y="1822"/>
                </a:lnTo>
                <a:lnTo>
                  <a:pt x="1438" y="1824"/>
                </a:lnTo>
                <a:lnTo>
                  <a:pt x="1440" y="1827"/>
                </a:lnTo>
                <a:lnTo>
                  <a:pt x="1442" y="1826"/>
                </a:lnTo>
                <a:lnTo>
                  <a:pt x="1442" y="1824"/>
                </a:lnTo>
                <a:lnTo>
                  <a:pt x="1445" y="1823"/>
                </a:lnTo>
                <a:lnTo>
                  <a:pt x="1447" y="1823"/>
                </a:lnTo>
                <a:lnTo>
                  <a:pt x="1447" y="1824"/>
                </a:lnTo>
                <a:lnTo>
                  <a:pt x="1447" y="1826"/>
                </a:lnTo>
                <a:lnTo>
                  <a:pt x="1448" y="1827"/>
                </a:lnTo>
                <a:lnTo>
                  <a:pt x="1449" y="1830"/>
                </a:lnTo>
                <a:lnTo>
                  <a:pt x="1449" y="1831"/>
                </a:lnTo>
                <a:lnTo>
                  <a:pt x="1451" y="1833"/>
                </a:lnTo>
                <a:lnTo>
                  <a:pt x="1451" y="1834"/>
                </a:lnTo>
                <a:lnTo>
                  <a:pt x="1452" y="1833"/>
                </a:lnTo>
                <a:lnTo>
                  <a:pt x="1452" y="1831"/>
                </a:lnTo>
                <a:lnTo>
                  <a:pt x="1456" y="1828"/>
                </a:lnTo>
                <a:lnTo>
                  <a:pt x="1461" y="1826"/>
                </a:lnTo>
                <a:lnTo>
                  <a:pt x="1463" y="1824"/>
                </a:lnTo>
                <a:lnTo>
                  <a:pt x="1460" y="1822"/>
                </a:lnTo>
                <a:lnTo>
                  <a:pt x="1459" y="1819"/>
                </a:lnTo>
                <a:lnTo>
                  <a:pt x="1466" y="1818"/>
                </a:lnTo>
                <a:lnTo>
                  <a:pt x="1466" y="1816"/>
                </a:lnTo>
                <a:lnTo>
                  <a:pt x="1466" y="1814"/>
                </a:lnTo>
                <a:lnTo>
                  <a:pt x="1466" y="1812"/>
                </a:lnTo>
                <a:lnTo>
                  <a:pt x="1466" y="1811"/>
                </a:lnTo>
                <a:lnTo>
                  <a:pt x="1466" y="1809"/>
                </a:lnTo>
                <a:lnTo>
                  <a:pt x="1466" y="1808"/>
                </a:lnTo>
                <a:lnTo>
                  <a:pt x="1466" y="1805"/>
                </a:lnTo>
                <a:lnTo>
                  <a:pt x="1466" y="1801"/>
                </a:lnTo>
                <a:lnTo>
                  <a:pt x="1466" y="1797"/>
                </a:lnTo>
                <a:lnTo>
                  <a:pt x="1464" y="1797"/>
                </a:lnTo>
                <a:lnTo>
                  <a:pt x="1464" y="1799"/>
                </a:lnTo>
                <a:lnTo>
                  <a:pt x="1464" y="1801"/>
                </a:lnTo>
                <a:lnTo>
                  <a:pt x="1461" y="1801"/>
                </a:lnTo>
                <a:lnTo>
                  <a:pt x="1461" y="1800"/>
                </a:lnTo>
                <a:lnTo>
                  <a:pt x="1461" y="1799"/>
                </a:lnTo>
                <a:lnTo>
                  <a:pt x="1460" y="1794"/>
                </a:lnTo>
                <a:lnTo>
                  <a:pt x="1460" y="1793"/>
                </a:lnTo>
                <a:lnTo>
                  <a:pt x="1461" y="1793"/>
                </a:lnTo>
                <a:lnTo>
                  <a:pt x="1460" y="1792"/>
                </a:lnTo>
                <a:lnTo>
                  <a:pt x="1460" y="1790"/>
                </a:lnTo>
                <a:lnTo>
                  <a:pt x="1461" y="1789"/>
                </a:lnTo>
                <a:lnTo>
                  <a:pt x="1464" y="1789"/>
                </a:lnTo>
                <a:lnTo>
                  <a:pt x="1464" y="1788"/>
                </a:lnTo>
                <a:lnTo>
                  <a:pt x="1464" y="1786"/>
                </a:lnTo>
                <a:lnTo>
                  <a:pt x="1461" y="1788"/>
                </a:lnTo>
                <a:lnTo>
                  <a:pt x="1460" y="1786"/>
                </a:lnTo>
                <a:lnTo>
                  <a:pt x="1460" y="1786"/>
                </a:lnTo>
                <a:lnTo>
                  <a:pt x="1459" y="1784"/>
                </a:lnTo>
                <a:lnTo>
                  <a:pt x="1461" y="1784"/>
                </a:lnTo>
                <a:lnTo>
                  <a:pt x="1463" y="1785"/>
                </a:lnTo>
                <a:lnTo>
                  <a:pt x="1464" y="1785"/>
                </a:lnTo>
                <a:lnTo>
                  <a:pt x="1470" y="1784"/>
                </a:lnTo>
                <a:lnTo>
                  <a:pt x="1471" y="1782"/>
                </a:lnTo>
                <a:lnTo>
                  <a:pt x="1474" y="1786"/>
                </a:lnTo>
                <a:lnTo>
                  <a:pt x="1476" y="1786"/>
                </a:lnTo>
                <a:lnTo>
                  <a:pt x="1479" y="1786"/>
                </a:lnTo>
                <a:lnTo>
                  <a:pt x="1485" y="1785"/>
                </a:lnTo>
                <a:lnTo>
                  <a:pt x="1485" y="1784"/>
                </a:lnTo>
                <a:lnTo>
                  <a:pt x="1485" y="1781"/>
                </a:lnTo>
                <a:lnTo>
                  <a:pt x="1481" y="1782"/>
                </a:lnTo>
                <a:lnTo>
                  <a:pt x="1481" y="1780"/>
                </a:lnTo>
                <a:lnTo>
                  <a:pt x="1478" y="1781"/>
                </a:lnTo>
                <a:lnTo>
                  <a:pt x="1475" y="1781"/>
                </a:lnTo>
                <a:lnTo>
                  <a:pt x="1474" y="1780"/>
                </a:lnTo>
                <a:lnTo>
                  <a:pt x="1479" y="1777"/>
                </a:lnTo>
                <a:lnTo>
                  <a:pt x="1479" y="1775"/>
                </a:lnTo>
                <a:lnTo>
                  <a:pt x="1478" y="1773"/>
                </a:lnTo>
                <a:lnTo>
                  <a:pt x="1482" y="1771"/>
                </a:lnTo>
                <a:lnTo>
                  <a:pt x="1482" y="1769"/>
                </a:lnTo>
                <a:lnTo>
                  <a:pt x="1481" y="1770"/>
                </a:lnTo>
                <a:lnTo>
                  <a:pt x="1476" y="1771"/>
                </a:lnTo>
                <a:lnTo>
                  <a:pt x="1476" y="1769"/>
                </a:lnTo>
                <a:lnTo>
                  <a:pt x="1476" y="1767"/>
                </a:lnTo>
                <a:lnTo>
                  <a:pt x="1475" y="1765"/>
                </a:lnTo>
                <a:lnTo>
                  <a:pt x="1479" y="1763"/>
                </a:lnTo>
                <a:lnTo>
                  <a:pt x="1481" y="1763"/>
                </a:lnTo>
                <a:lnTo>
                  <a:pt x="1478" y="1754"/>
                </a:lnTo>
                <a:lnTo>
                  <a:pt x="1474" y="1746"/>
                </a:lnTo>
                <a:lnTo>
                  <a:pt x="1474" y="1743"/>
                </a:lnTo>
                <a:lnTo>
                  <a:pt x="1461" y="1746"/>
                </a:lnTo>
                <a:lnTo>
                  <a:pt x="1455" y="1747"/>
                </a:lnTo>
                <a:lnTo>
                  <a:pt x="1455" y="1748"/>
                </a:lnTo>
                <a:lnTo>
                  <a:pt x="1456" y="1747"/>
                </a:lnTo>
                <a:lnTo>
                  <a:pt x="1457" y="1747"/>
                </a:lnTo>
                <a:lnTo>
                  <a:pt x="1459" y="1751"/>
                </a:lnTo>
                <a:lnTo>
                  <a:pt x="1459" y="1754"/>
                </a:lnTo>
                <a:lnTo>
                  <a:pt x="1460" y="1755"/>
                </a:lnTo>
                <a:lnTo>
                  <a:pt x="1460" y="1756"/>
                </a:lnTo>
                <a:lnTo>
                  <a:pt x="1461" y="1759"/>
                </a:lnTo>
                <a:lnTo>
                  <a:pt x="1461" y="1760"/>
                </a:lnTo>
                <a:lnTo>
                  <a:pt x="1463" y="1762"/>
                </a:lnTo>
                <a:lnTo>
                  <a:pt x="1463" y="1765"/>
                </a:lnTo>
                <a:lnTo>
                  <a:pt x="1464" y="1767"/>
                </a:lnTo>
                <a:lnTo>
                  <a:pt x="1464" y="1769"/>
                </a:lnTo>
                <a:lnTo>
                  <a:pt x="1466" y="1771"/>
                </a:lnTo>
                <a:lnTo>
                  <a:pt x="1466" y="1773"/>
                </a:lnTo>
                <a:lnTo>
                  <a:pt x="1467" y="1774"/>
                </a:lnTo>
                <a:lnTo>
                  <a:pt x="1467" y="1777"/>
                </a:lnTo>
                <a:lnTo>
                  <a:pt x="1463" y="1778"/>
                </a:lnTo>
                <a:lnTo>
                  <a:pt x="1461" y="1778"/>
                </a:lnTo>
                <a:lnTo>
                  <a:pt x="1460" y="1778"/>
                </a:lnTo>
                <a:lnTo>
                  <a:pt x="1460" y="1777"/>
                </a:lnTo>
                <a:lnTo>
                  <a:pt x="1460" y="1775"/>
                </a:lnTo>
                <a:lnTo>
                  <a:pt x="1459" y="1774"/>
                </a:lnTo>
                <a:lnTo>
                  <a:pt x="1456" y="1775"/>
                </a:lnTo>
                <a:lnTo>
                  <a:pt x="1457" y="1778"/>
                </a:lnTo>
                <a:lnTo>
                  <a:pt x="1457" y="1780"/>
                </a:lnTo>
                <a:lnTo>
                  <a:pt x="1456" y="1781"/>
                </a:lnTo>
                <a:lnTo>
                  <a:pt x="1455" y="1780"/>
                </a:lnTo>
                <a:lnTo>
                  <a:pt x="1453" y="1780"/>
                </a:lnTo>
                <a:lnTo>
                  <a:pt x="1452" y="1777"/>
                </a:lnTo>
                <a:close/>
                <a:moveTo>
                  <a:pt x="1433" y="1558"/>
                </a:moveTo>
                <a:lnTo>
                  <a:pt x="1434" y="1558"/>
                </a:lnTo>
                <a:lnTo>
                  <a:pt x="1436" y="1556"/>
                </a:lnTo>
                <a:lnTo>
                  <a:pt x="1436" y="1555"/>
                </a:lnTo>
                <a:lnTo>
                  <a:pt x="1434" y="1555"/>
                </a:lnTo>
                <a:lnTo>
                  <a:pt x="1433" y="1558"/>
                </a:lnTo>
                <a:close/>
                <a:moveTo>
                  <a:pt x="1434" y="1552"/>
                </a:moveTo>
                <a:lnTo>
                  <a:pt x="1437" y="1548"/>
                </a:lnTo>
                <a:lnTo>
                  <a:pt x="1436" y="1548"/>
                </a:lnTo>
                <a:lnTo>
                  <a:pt x="1433" y="1551"/>
                </a:lnTo>
                <a:lnTo>
                  <a:pt x="1434" y="1552"/>
                </a:lnTo>
                <a:close/>
                <a:moveTo>
                  <a:pt x="1442" y="1563"/>
                </a:moveTo>
                <a:lnTo>
                  <a:pt x="1444" y="1561"/>
                </a:lnTo>
                <a:lnTo>
                  <a:pt x="1442" y="1561"/>
                </a:lnTo>
                <a:lnTo>
                  <a:pt x="1441" y="1562"/>
                </a:lnTo>
                <a:lnTo>
                  <a:pt x="1442" y="1563"/>
                </a:lnTo>
                <a:close/>
                <a:moveTo>
                  <a:pt x="1447" y="1537"/>
                </a:moveTo>
                <a:lnTo>
                  <a:pt x="1449" y="1540"/>
                </a:lnTo>
                <a:lnTo>
                  <a:pt x="1449" y="1539"/>
                </a:lnTo>
                <a:lnTo>
                  <a:pt x="1449" y="1537"/>
                </a:lnTo>
                <a:lnTo>
                  <a:pt x="1451" y="1536"/>
                </a:lnTo>
                <a:lnTo>
                  <a:pt x="1448" y="1536"/>
                </a:lnTo>
                <a:lnTo>
                  <a:pt x="1447" y="1536"/>
                </a:lnTo>
                <a:lnTo>
                  <a:pt x="1447" y="1537"/>
                </a:lnTo>
                <a:close/>
                <a:moveTo>
                  <a:pt x="1444" y="1555"/>
                </a:moveTo>
                <a:lnTo>
                  <a:pt x="1441" y="1558"/>
                </a:lnTo>
                <a:lnTo>
                  <a:pt x="1442" y="1558"/>
                </a:lnTo>
                <a:lnTo>
                  <a:pt x="1444" y="1559"/>
                </a:lnTo>
                <a:lnTo>
                  <a:pt x="1447" y="1558"/>
                </a:lnTo>
                <a:lnTo>
                  <a:pt x="1445" y="1558"/>
                </a:lnTo>
                <a:lnTo>
                  <a:pt x="1445" y="1556"/>
                </a:lnTo>
                <a:lnTo>
                  <a:pt x="1445" y="1555"/>
                </a:lnTo>
                <a:lnTo>
                  <a:pt x="1444" y="1555"/>
                </a:lnTo>
                <a:close/>
                <a:moveTo>
                  <a:pt x="1437" y="1525"/>
                </a:moveTo>
                <a:lnTo>
                  <a:pt x="1433" y="1528"/>
                </a:lnTo>
                <a:lnTo>
                  <a:pt x="1433" y="1529"/>
                </a:lnTo>
                <a:lnTo>
                  <a:pt x="1434" y="1529"/>
                </a:lnTo>
                <a:lnTo>
                  <a:pt x="1434" y="1531"/>
                </a:lnTo>
                <a:lnTo>
                  <a:pt x="1434" y="1532"/>
                </a:lnTo>
                <a:lnTo>
                  <a:pt x="1433" y="1532"/>
                </a:lnTo>
                <a:lnTo>
                  <a:pt x="1430" y="1531"/>
                </a:lnTo>
                <a:lnTo>
                  <a:pt x="1429" y="1531"/>
                </a:lnTo>
                <a:lnTo>
                  <a:pt x="1430" y="1533"/>
                </a:lnTo>
                <a:lnTo>
                  <a:pt x="1432" y="1532"/>
                </a:lnTo>
                <a:lnTo>
                  <a:pt x="1432" y="1533"/>
                </a:lnTo>
                <a:lnTo>
                  <a:pt x="1434" y="1536"/>
                </a:lnTo>
                <a:lnTo>
                  <a:pt x="1436" y="1535"/>
                </a:lnTo>
                <a:lnTo>
                  <a:pt x="1438" y="1533"/>
                </a:lnTo>
                <a:lnTo>
                  <a:pt x="1440" y="1533"/>
                </a:lnTo>
                <a:lnTo>
                  <a:pt x="1441" y="1532"/>
                </a:lnTo>
                <a:lnTo>
                  <a:pt x="1441" y="1531"/>
                </a:lnTo>
                <a:lnTo>
                  <a:pt x="1440" y="1531"/>
                </a:lnTo>
                <a:lnTo>
                  <a:pt x="1440" y="1529"/>
                </a:lnTo>
                <a:lnTo>
                  <a:pt x="1441" y="1529"/>
                </a:lnTo>
                <a:lnTo>
                  <a:pt x="1441" y="1528"/>
                </a:lnTo>
                <a:lnTo>
                  <a:pt x="1441" y="1527"/>
                </a:lnTo>
                <a:lnTo>
                  <a:pt x="1440" y="1527"/>
                </a:lnTo>
                <a:lnTo>
                  <a:pt x="1438" y="1525"/>
                </a:lnTo>
                <a:lnTo>
                  <a:pt x="1437" y="1525"/>
                </a:lnTo>
                <a:close/>
                <a:moveTo>
                  <a:pt x="1426" y="1522"/>
                </a:moveTo>
                <a:lnTo>
                  <a:pt x="1425" y="1525"/>
                </a:lnTo>
                <a:lnTo>
                  <a:pt x="1426" y="1525"/>
                </a:lnTo>
                <a:lnTo>
                  <a:pt x="1429" y="1527"/>
                </a:lnTo>
                <a:lnTo>
                  <a:pt x="1430" y="1527"/>
                </a:lnTo>
                <a:lnTo>
                  <a:pt x="1432" y="1527"/>
                </a:lnTo>
                <a:lnTo>
                  <a:pt x="1433" y="1525"/>
                </a:lnTo>
                <a:lnTo>
                  <a:pt x="1432" y="1524"/>
                </a:lnTo>
                <a:lnTo>
                  <a:pt x="1429" y="1524"/>
                </a:lnTo>
                <a:lnTo>
                  <a:pt x="1427" y="1524"/>
                </a:lnTo>
                <a:lnTo>
                  <a:pt x="1427" y="1522"/>
                </a:lnTo>
                <a:lnTo>
                  <a:pt x="1426" y="1522"/>
                </a:lnTo>
                <a:close/>
                <a:moveTo>
                  <a:pt x="1417" y="1524"/>
                </a:moveTo>
                <a:lnTo>
                  <a:pt x="1418" y="1525"/>
                </a:lnTo>
                <a:lnTo>
                  <a:pt x="1418" y="1525"/>
                </a:lnTo>
                <a:lnTo>
                  <a:pt x="1419" y="1525"/>
                </a:lnTo>
                <a:lnTo>
                  <a:pt x="1419" y="1525"/>
                </a:lnTo>
                <a:lnTo>
                  <a:pt x="1421" y="1525"/>
                </a:lnTo>
                <a:lnTo>
                  <a:pt x="1423" y="1525"/>
                </a:lnTo>
                <a:lnTo>
                  <a:pt x="1425" y="1521"/>
                </a:lnTo>
                <a:lnTo>
                  <a:pt x="1423" y="1521"/>
                </a:lnTo>
                <a:lnTo>
                  <a:pt x="1422" y="1521"/>
                </a:lnTo>
                <a:lnTo>
                  <a:pt x="1421" y="1521"/>
                </a:lnTo>
                <a:lnTo>
                  <a:pt x="1419" y="1521"/>
                </a:lnTo>
                <a:lnTo>
                  <a:pt x="1419" y="1521"/>
                </a:lnTo>
                <a:lnTo>
                  <a:pt x="1417" y="1524"/>
                </a:lnTo>
                <a:close/>
                <a:moveTo>
                  <a:pt x="1407" y="1525"/>
                </a:moveTo>
                <a:lnTo>
                  <a:pt x="1406" y="1527"/>
                </a:lnTo>
                <a:lnTo>
                  <a:pt x="1407" y="1528"/>
                </a:lnTo>
                <a:lnTo>
                  <a:pt x="1411" y="1531"/>
                </a:lnTo>
                <a:lnTo>
                  <a:pt x="1413" y="1532"/>
                </a:lnTo>
                <a:lnTo>
                  <a:pt x="1414" y="1535"/>
                </a:lnTo>
                <a:lnTo>
                  <a:pt x="1417" y="1536"/>
                </a:lnTo>
                <a:lnTo>
                  <a:pt x="1418" y="1537"/>
                </a:lnTo>
                <a:lnTo>
                  <a:pt x="1419" y="1535"/>
                </a:lnTo>
                <a:lnTo>
                  <a:pt x="1422" y="1537"/>
                </a:lnTo>
                <a:lnTo>
                  <a:pt x="1425" y="1536"/>
                </a:lnTo>
                <a:lnTo>
                  <a:pt x="1417" y="1531"/>
                </a:lnTo>
                <a:lnTo>
                  <a:pt x="1414" y="1529"/>
                </a:lnTo>
                <a:lnTo>
                  <a:pt x="1414" y="1528"/>
                </a:lnTo>
                <a:lnTo>
                  <a:pt x="1413" y="1529"/>
                </a:lnTo>
                <a:lnTo>
                  <a:pt x="1410" y="1527"/>
                </a:lnTo>
                <a:lnTo>
                  <a:pt x="1408" y="1525"/>
                </a:lnTo>
                <a:lnTo>
                  <a:pt x="1407" y="1525"/>
                </a:lnTo>
                <a:close/>
                <a:moveTo>
                  <a:pt x="1400" y="1502"/>
                </a:moveTo>
                <a:lnTo>
                  <a:pt x="1399" y="1501"/>
                </a:lnTo>
                <a:lnTo>
                  <a:pt x="1399" y="1499"/>
                </a:lnTo>
                <a:lnTo>
                  <a:pt x="1398" y="1501"/>
                </a:lnTo>
                <a:lnTo>
                  <a:pt x="1396" y="1502"/>
                </a:lnTo>
                <a:lnTo>
                  <a:pt x="1395" y="1501"/>
                </a:lnTo>
                <a:lnTo>
                  <a:pt x="1395" y="1499"/>
                </a:lnTo>
                <a:lnTo>
                  <a:pt x="1393" y="1499"/>
                </a:lnTo>
                <a:lnTo>
                  <a:pt x="1392" y="1501"/>
                </a:lnTo>
                <a:lnTo>
                  <a:pt x="1391" y="1502"/>
                </a:lnTo>
                <a:lnTo>
                  <a:pt x="1391" y="1501"/>
                </a:lnTo>
                <a:lnTo>
                  <a:pt x="1389" y="1502"/>
                </a:lnTo>
                <a:lnTo>
                  <a:pt x="1389" y="1503"/>
                </a:lnTo>
                <a:lnTo>
                  <a:pt x="1389" y="1505"/>
                </a:lnTo>
                <a:lnTo>
                  <a:pt x="1388" y="1505"/>
                </a:lnTo>
                <a:lnTo>
                  <a:pt x="1387" y="1503"/>
                </a:lnTo>
                <a:lnTo>
                  <a:pt x="1385" y="1505"/>
                </a:lnTo>
                <a:lnTo>
                  <a:pt x="1388" y="1507"/>
                </a:lnTo>
                <a:lnTo>
                  <a:pt x="1388" y="1509"/>
                </a:lnTo>
                <a:lnTo>
                  <a:pt x="1389" y="1512"/>
                </a:lnTo>
                <a:lnTo>
                  <a:pt x="1391" y="1513"/>
                </a:lnTo>
                <a:lnTo>
                  <a:pt x="1392" y="1513"/>
                </a:lnTo>
                <a:lnTo>
                  <a:pt x="1393" y="1513"/>
                </a:lnTo>
                <a:lnTo>
                  <a:pt x="1395" y="1516"/>
                </a:lnTo>
                <a:lnTo>
                  <a:pt x="1398" y="1516"/>
                </a:lnTo>
                <a:lnTo>
                  <a:pt x="1399" y="1514"/>
                </a:lnTo>
                <a:lnTo>
                  <a:pt x="1400" y="1514"/>
                </a:lnTo>
                <a:lnTo>
                  <a:pt x="1402" y="1513"/>
                </a:lnTo>
                <a:lnTo>
                  <a:pt x="1403" y="1513"/>
                </a:lnTo>
                <a:lnTo>
                  <a:pt x="1406" y="1512"/>
                </a:lnTo>
                <a:lnTo>
                  <a:pt x="1406" y="1510"/>
                </a:lnTo>
                <a:lnTo>
                  <a:pt x="1404" y="1510"/>
                </a:lnTo>
                <a:lnTo>
                  <a:pt x="1404" y="1509"/>
                </a:lnTo>
                <a:lnTo>
                  <a:pt x="1404" y="1507"/>
                </a:lnTo>
                <a:lnTo>
                  <a:pt x="1404" y="1506"/>
                </a:lnTo>
                <a:lnTo>
                  <a:pt x="1403" y="1506"/>
                </a:lnTo>
                <a:lnTo>
                  <a:pt x="1403" y="1505"/>
                </a:lnTo>
                <a:lnTo>
                  <a:pt x="1402" y="1503"/>
                </a:lnTo>
                <a:lnTo>
                  <a:pt x="1402" y="1502"/>
                </a:lnTo>
                <a:lnTo>
                  <a:pt x="1400" y="1502"/>
                </a:lnTo>
                <a:close/>
                <a:moveTo>
                  <a:pt x="1385" y="1501"/>
                </a:moveTo>
                <a:lnTo>
                  <a:pt x="1385" y="1502"/>
                </a:lnTo>
                <a:lnTo>
                  <a:pt x="1388" y="1498"/>
                </a:lnTo>
                <a:lnTo>
                  <a:pt x="1387" y="1498"/>
                </a:lnTo>
                <a:lnTo>
                  <a:pt x="1385" y="1501"/>
                </a:lnTo>
                <a:close/>
                <a:moveTo>
                  <a:pt x="1385" y="1493"/>
                </a:moveTo>
                <a:lnTo>
                  <a:pt x="1385" y="1493"/>
                </a:lnTo>
                <a:lnTo>
                  <a:pt x="1387" y="1493"/>
                </a:lnTo>
                <a:lnTo>
                  <a:pt x="1384" y="1491"/>
                </a:lnTo>
                <a:lnTo>
                  <a:pt x="1384" y="1493"/>
                </a:lnTo>
                <a:lnTo>
                  <a:pt x="1384" y="1493"/>
                </a:lnTo>
                <a:lnTo>
                  <a:pt x="1384" y="1494"/>
                </a:lnTo>
                <a:lnTo>
                  <a:pt x="1385" y="1494"/>
                </a:lnTo>
                <a:lnTo>
                  <a:pt x="1385" y="1493"/>
                </a:lnTo>
                <a:close/>
                <a:moveTo>
                  <a:pt x="1392" y="1448"/>
                </a:moveTo>
                <a:lnTo>
                  <a:pt x="1395" y="1448"/>
                </a:lnTo>
                <a:lnTo>
                  <a:pt x="1395" y="1446"/>
                </a:lnTo>
                <a:lnTo>
                  <a:pt x="1398" y="1446"/>
                </a:lnTo>
                <a:lnTo>
                  <a:pt x="1398" y="1445"/>
                </a:lnTo>
                <a:lnTo>
                  <a:pt x="1399" y="1444"/>
                </a:lnTo>
                <a:lnTo>
                  <a:pt x="1396" y="1442"/>
                </a:lnTo>
                <a:lnTo>
                  <a:pt x="1395" y="1441"/>
                </a:lnTo>
                <a:lnTo>
                  <a:pt x="1395" y="1442"/>
                </a:lnTo>
                <a:lnTo>
                  <a:pt x="1396" y="1442"/>
                </a:lnTo>
                <a:lnTo>
                  <a:pt x="1396" y="1444"/>
                </a:lnTo>
                <a:lnTo>
                  <a:pt x="1396" y="1445"/>
                </a:lnTo>
                <a:lnTo>
                  <a:pt x="1395" y="1445"/>
                </a:lnTo>
                <a:lnTo>
                  <a:pt x="1395" y="1446"/>
                </a:lnTo>
                <a:lnTo>
                  <a:pt x="1393" y="1445"/>
                </a:lnTo>
                <a:lnTo>
                  <a:pt x="1392" y="1446"/>
                </a:lnTo>
                <a:lnTo>
                  <a:pt x="1392" y="1448"/>
                </a:lnTo>
                <a:close/>
                <a:moveTo>
                  <a:pt x="1391" y="1452"/>
                </a:moveTo>
                <a:lnTo>
                  <a:pt x="1392" y="1453"/>
                </a:lnTo>
                <a:lnTo>
                  <a:pt x="1393" y="1452"/>
                </a:lnTo>
                <a:lnTo>
                  <a:pt x="1391" y="1450"/>
                </a:lnTo>
                <a:lnTo>
                  <a:pt x="1391" y="1452"/>
                </a:lnTo>
                <a:close/>
                <a:moveTo>
                  <a:pt x="1388" y="1472"/>
                </a:moveTo>
                <a:lnTo>
                  <a:pt x="1389" y="1472"/>
                </a:lnTo>
                <a:lnTo>
                  <a:pt x="1392" y="1473"/>
                </a:lnTo>
                <a:lnTo>
                  <a:pt x="1392" y="1472"/>
                </a:lnTo>
                <a:lnTo>
                  <a:pt x="1392" y="1471"/>
                </a:lnTo>
                <a:lnTo>
                  <a:pt x="1391" y="1471"/>
                </a:lnTo>
                <a:lnTo>
                  <a:pt x="1388" y="1469"/>
                </a:lnTo>
                <a:lnTo>
                  <a:pt x="1388" y="1472"/>
                </a:lnTo>
                <a:close/>
                <a:moveTo>
                  <a:pt x="1387" y="1480"/>
                </a:moveTo>
                <a:lnTo>
                  <a:pt x="1391" y="1482"/>
                </a:lnTo>
                <a:lnTo>
                  <a:pt x="1391" y="1480"/>
                </a:lnTo>
                <a:lnTo>
                  <a:pt x="1391" y="1479"/>
                </a:lnTo>
                <a:lnTo>
                  <a:pt x="1388" y="1478"/>
                </a:lnTo>
                <a:lnTo>
                  <a:pt x="1387" y="1478"/>
                </a:lnTo>
                <a:lnTo>
                  <a:pt x="1387" y="1480"/>
                </a:lnTo>
                <a:close/>
                <a:moveTo>
                  <a:pt x="1385" y="1486"/>
                </a:moveTo>
                <a:lnTo>
                  <a:pt x="1387" y="1486"/>
                </a:lnTo>
                <a:lnTo>
                  <a:pt x="1387" y="1483"/>
                </a:lnTo>
                <a:lnTo>
                  <a:pt x="1387" y="1483"/>
                </a:lnTo>
                <a:lnTo>
                  <a:pt x="1385" y="1486"/>
                </a:lnTo>
                <a:close/>
                <a:moveTo>
                  <a:pt x="1385" y="1490"/>
                </a:moveTo>
                <a:lnTo>
                  <a:pt x="1384" y="1490"/>
                </a:lnTo>
                <a:lnTo>
                  <a:pt x="1387" y="1491"/>
                </a:lnTo>
                <a:lnTo>
                  <a:pt x="1387" y="1491"/>
                </a:lnTo>
                <a:lnTo>
                  <a:pt x="1388" y="1490"/>
                </a:lnTo>
                <a:lnTo>
                  <a:pt x="1387" y="1488"/>
                </a:lnTo>
                <a:lnTo>
                  <a:pt x="1387" y="1490"/>
                </a:lnTo>
                <a:lnTo>
                  <a:pt x="1387" y="1490"/>
                </a:lnTo>
                <a:lnTo>
                  <a:pt x="1385" y="1490"/>
                </a:lnTo>
                <a:close/>
                <a:moveTo>
                  <a:pt x="1381" y="1491"/>
                </a:moveTo>
                <a:lnTo>
                  <a:pt x="1383" y="1491"/>
                </a:lnTo>
                <a:lnTo>
                  <a:pt x="1384" y="1487"/>
                </a:lnTo>
                <a:lnTo>
                  <a:pt x="1383" y="1487"/>
                </a:lnTo>
                <a:lnTo>
                  <a:pt x="1381" y="1491"/>
                </a:lnTo>
                <a:close/>
                <a:moveTo>
                  <a:pt x="1377" y="1482"/>
                </a:moveTo>
                <a:lnTo>
                  <a:pt x="1379" y="1480"/>
                </a:lnTo>
                <a:lnTo>
                  <a:pt x="1377" y="1479"/>
                </a:lnTo>
                <a:lnTo>
                  <a:pt x="1377" y="1482"/>
                </a:lnTo>
                <a:close/>
                <a:moveTo>
                  <a:pt x="1369" y="1464"/>
                </a:moveTo>
                <a:lnTo>
                  <a:pt x="1370" y="1463"/>
                </a:lnTo>
                <a:lnTo>
                  <a:pt x="1369" y="1463"/>
                </a:lnTo>
                <a:lnTo>
                  <a:pt x="1369" y="1464"/>
                </a:lnTo>
                <a:close/>
                <a:moveTo>
                  <a:pt x="1368" y="1473"/>
                </a:moveTo>
                <a:lnTo>
                  <a:pt x="1370" y="1475"/>
                </a:lnTo>
                <a:lnTo>
                  <a:pt x="1370" y="1473"/>
                </a:lnTo>
                <a:lnTo>
                  <a:pt x="1370" y="1472"/>
                </a:lnTo>
                <a:lnTo>
                  <a:pt x="1372" y="1471"/>
                </a:lnTo>
                <a:lnTo>
                  <a:pt x="1369" y="1471"/>
                </a:lnTo>
                <a:lnTo>
                  <a:pt x="1369" y="1472"/>
                </a:lnTo>
                <a:lnTo>
                  <a:pt x="1368" y="1473"/>
                </a:lnTo>
                <a:close/>
                <a:moveTo>
                  <a:pt x="1364" y="1484"/>
                </a:moveTo>
                <a:lnTo>
                  <a:pt x="1365" y="1486"/>
                </a:lnTo>
                <a:lnTo>
                  <a:pt x="1365" y="1483"/>
                </a:lnTo>
                <a:lnTo>
                  <a:pt x="1366" y="1480"/>
                </a:lnTo>
                <a:lnTo>
                  <a:pt x="1365" y="1480"/>
                </a:lnTo>
                <a:lnTo>
                  <a:pt x="1365" y="1482"/>
                </a:lnTo>
                <a:lnTo>
                  <a:pt x="1364" y="1484"/>
                </a:lnTo>
                <a:close/>
                <a:moveTo>
                  <a:pt x="1361" y="1499"/>
                </a:moveTo>
                <a:lnTo>
                  <a:pt x="1362" y="1501"/>
                </a:lnTo>
                <a:lnTo>
                  <a:pt x="1362" y="1502"/>
                </a:lnTo>
                <a:lnTo>
                  <a:pt x="1366" y="1501"/>
                </a:lnTo>
                <a:lnTo>
                  <a:pt x="1368" y="1501"/>
                </a:lnTo>
                <a:lnTo>
                  <a:pt x="1368" y="1502"/>
                </a:lnTo>
                <a:lnTo>
                  <a:pt x="1368" y="1503"/>
                </a:lnTo>
                <a:lnTo>
                  <a:pt x="1372" y="1502"/>
                </a:lnTo>
                <a:lnTo>
                  <a:pt x="1373" y="1499"/>
                </a:lnTo>
                <a:lnTo>
                  <a:pt x="1374" y="1502"/>
                </a:lnTo>
                <a:lnTo>
                  <a:pt x="1377" y="1499"/>
                </a:lnTo>
                <a:lnTo>
                  <a:pt x="1377" y="1501"/>
                </a:lnTo>
                <a:lnTo>
                  <a:pt x="1379" y="1501"/>
                </a:lnTo>
                <a:lnTo>
                  <a:pt x="1380" y="1502"/>
                </a:lnTo>
                <a:lnTo>
                  <a:pt x="1381" y="1503"/>
                </a:lnTo>
                <a:lnTo>
                  <a:pt x="1383" y="1503"/>
                </a:lnTo>
                <a:lnTo>
                  <a:pt x="1384" y="1502"/>
                </a:lnTo>
                <a:lnTo>
                  <a:pt x="1383" y="1501"/>
                </a:lnTo>
                <a:lnTo>
                  <a:pt x="1383" y="1499"/>
                </a:lnTo>
                <a:lnTo>
                  <a:pt x="1385" y="1497"/>
                </a:lnTo>
                <a:lnTo>
                  <a:pt x="1384" y="1495"/>
                </a:lnTo>
                <a:lnTo>
                  <a:pt x="1383" y="1495"/>
                </a:lnTo>
                <a:lnTo>
                  <a:pt x="1383" y="1494"/>
                </a:lnTo>
                <a:lnTo>
                  <a:pt x="1381" y="1494"/>
                </a:lnTo>
                <a:lnTo>
                  <a:pt x="1377" y="1493"/>
                </a:lnTo>
                <a:lnTo>
                  <a:pt x="1376" y="1493"/>
                </a:lnTo>
                <a:lnTo>
                  <a:pt x="1374" y="1493"/>
                </a:lnTo>
                <a:lnTo>
                  <a:pt x="1373" y="1493"/>
                </a:lnTo>
                <a:lnTo>
                  <a:pt x="1372" y="1493"/>
                </a:lnTo>
                <a:lnTo>
                  <a:pt x="1369" y="1497"/>
                </a:lnTo>
                <a:lnTo>
                  <a:pt x="1366" y="1498"/>
                </a:lnTo>
                <a:lnTo>
                  <a:pt x="1365" y="1497"/>
                </a:lnTo>
                <a:lnTo>
                  <a:pt x="1364" y="1495"/>
                </a:lnTo>
                <a:lnTo>
                  <a:pt x="1361" y="1499"/>
                </a:lnTo>
                <a:close/>
                <a:moveTo>
                  <a:pt x="1360" y="1461"/>
                </a:moveTo>
                <a:lnTo>
                  <a:pt x="1361" y="1461"/>
                </a:lnTo>
                <a:lnTo>
                  <a:pt x="1361" y="1460"/>
                </a:lnTo>
                <a:lnTo>
                  <a:pt x="1360" y="1461"/>
                </a:lnTo>
                <a:close/>
                <a:moveTo>
                  <a:pt x="1357" y="1465"/>
                </a:moveTo>
                <a:lnTo>
                  <a:pt x="1358" y="1465"/>
                </a:lnTo>
                <a:lnTo>
                  <a:pt x="1358" y="1464"/>
                </a:lnTo>
                <a:lnTo>
                  <a:pt x="1358" y="1463"/>
                </a:lnTo>
                <a:lnTo>
                  <a:pt x="1357" y="1465"/>
                </a:lnTo>
                <a:close/>
                <a:moveTo>
                  <a:pt x="1355" y="1486"/>
                </a:moveTo>
                <a:lnTo>
                  <a:pt x="1354" y="1486"/>
                </a:lnTo>
                <a:lnTo>
                  <a:pt x="1357" y="1488"/>
                </a:lnTo>
                <a:lnTo>
                  <a:pt x="1358" y="1487"/>
                </a:lnTo>
                <a:lnTo>
                  <a:pt x="1360" y="1486"/>
                </a:lnTo>
                <a:lnTo>
                  <a:pt x="1358" y="1484"/>
                </a:lnTo>
                <a:lnTo>
                  <a:pt x="1357" y="1483"/>
                </a:lnTo>
                <a:lnTo>
                  <a:pt x="1357" y="1484"/>
                </a:lnTo>
                <a:lnTo>
                  <a:pt x="1355" y="1486"/>
                </a:lnTo>
                <a:close/>
                <a:moveTo>
                  <a:pt x="1354" y="1454"/>
                </a:moveTo>
                <a:lnTo>
                  <a:pt x="1355" y="1454"/>
                </a:lnTo>
                <a:lnTo>
                  <a:pt x="1355" y="1453"/>
                </a:lnTo>
                <a:lnTo>
                  <a:pt x="1354" y="1453"/>
                </a:lnTo>
                <a:lnTo>
                  <a:pt x="1354" y="1454"/>
                </a:lnTo>
                <a:close/>
                <a:moveTo>
                  <a:pt x="1320" y="1446"/>
                </a:moveTo>
                <a:lnTo>
                  <a:pt x="1321" y="1450"/>
                </a:lnTo>
                <a:lnTo>
                  <a:pt x="1321" y="1450"/>
                </a:lnTo>
                <a:lnTo>
                  <a:pt x="1323" y="1450"/>
                </a:lnTo>
                <a:lnTo>
                  <a:pt x="1326" y="1449"/>
                </a:lnTo>
                <a:lnTo>
                  <a:pt x="1326" y="1450"/>
                </a:lnTo>
                <a:lnTo>
                  <a:pt x="1326" y="1452"/>
                </a:lnTo>
                <a:lnTo>
                  <a:pt x="1328" y="1452"/>
                </a:lnTo>
                <a:lnTo>
                  <a:pt x="1330" y="1452"/>
                </a:lnTo>
                <a:lnTo>
                  <a:pt x="1330" y="1453"/>
                </a:lnTo>
                <a:lnTo>
                  <a:pt x="1328" y="1453"/>
                </a:lnTo>
                <a:lnTo>
                  <a:pt x="1326" y="1454"/>
                </a:lnTo>
                <a:lnTo>
                  <a:pt x="1326" y="1453"/>
                </a:lnTo>
                <a:lnTo>
                  <a:pt x="1323" y="1453"/>
                </a:lnTo>
                <a:lnTo>
                  <a:pt x="1324" y="1454"/>
                </a:lnTo>
                <a:lnTo>
                  <a:pt x="1324" y="1456"/>
                </a:lnTo>
                <a:lnTo>
                  <a:pt x="1321" y="1456"/>
                </a:lnTo>
                <a:lnTo>
                  <a:pt x="1320" y="1457"/>
                </a:lnTo>
                <a:lnTo>
                  <a:pt x="1321" y="1457"/>
                </a:lnTo>
                <a:lnTo>
                  <a:pt x="1321" y="1459"/>
                </a:lnTo>
                <a:lnTo>
                  <a:pt x="1319" y="1459"/>
                </a:lnTo>
                <a:lnTo>
                  <a:pt x="1319" y="1460"/>
                </a:lnTo>
                <a:lnTo>
                  <a:pt x="1321" y="1460"/>
                </a:lnTo>
                <a:lnTo>
                  <a:pt x="1321" y="1463"/>
                </a:lnTo>
                <a:lnTo>
                  <a:pt x="1320" y="1463"/>
                </a:lnTo>
                <a:lnTo>
                  <a:pt x="1319" y="1461"/>
                </a:lnTo>
                <a:lnTo>
                  <a:pt x="1317" y="1461"/>
                </a:lnTo>
                <a:lnTo>
                  <a:pt x="1317" y="1463"/>
                </a:lnTo>
                <a:lnTo>
                  <a:pt x="1319" y="1465"/>
                </a:lnTo>
                <a:lnTo>
                  <a:pt x="1320" y="1465"/>
                </a:lnTo>
                <a:lnTo>
                  <a:pt x="1321" y="1467"/>
                </a:lnTo>
                <a:lnTo>
                  <a:pt x="1321" y="1468"/>
                </a:lnTo>
                <a:lnTo>
                  <a:pt x="1323" y="1468"/>
                </a:lnTo>
                <a:lnTo>
                  <a:pt x="1323" y="1469"/>
                </a:lnTo>
                <a:lnTo>
                  <a:pt x="1323" y="1471"/>
                </a:lnTo>
                <a:lnTo>
                  <a:pt x="1327" y="1465"/>
                </a:lnTo>
                <a:lnTo>
                  <a:pt x="1328" y="1464"/>
                </a:lnTo>
                <a:lnTo>
                  <a:pt x="1330" y="1465"/>
                </a:lnTo>
                <a:lnTo>
                  <a:pt x="1328" y="1467"/>
                </a:lnTo>
                <a:lnTo>
                  <a:pt x="1327" y="1468"/>
                </a:lnTo>
                <a:lnTo>
                  <a:pt x="1324" y="1472"/>
                </a:lnTo>
                <a:lnTo>
                  <a:pt x="1326" y="1472"/>
                </a:lnTo>
                <a:lnTo>
                  <a:pt x="1328" y="1475"/>
                </a:lnTo>
                <a:lnTo>
                  <a:pt x="1332" y="1469"/>
                </a:lnTo>
                <a:lnTo>
                  <a:pt x="1335" y="1468"/>
                </a:lnTo>
                <a:lnTo>
                  <a:pt x="1336" y="1469"/>
                </a:lnTo>
                <a:lnTo>
                  <a:pt x="1340" y="1472"/>
                </a:lnTo>
                <a:lnTo>
                  <a:pt x="1353" y="1471"/>
                </a:lnTo>
                <a:lnTo>
                  <a:pt x="1353" y="1469"/>
                </a:lnTo>
                <a:lnTo>
                  <a:pt x="1353" y="1465"/>
                </a:lnTo>
                <a:lnTo>
                  <a:pt x="1354" y="1465"/>
                </a:lnTo>
                <a:lnTo>
                  <a:pt x="1354" y="1464"/>
                </a:lnTo>
                <a:lnTo>
                  <a:pt x="1353" y="1464"/>
                </a:lnTo>
                <a:lnTo>
                  <a:pt x="1351" y="1463"/>
                </a:lnTo>
                <a:lnTo>
                  <a:pt x="1351" y="1461"/>
                </a:lnTo>
                <a:lnTo>
                  <a:pt x="1351" y="1460"/>
                </a:lnTo>
                <a:lnTo>
                  <a:pt x="1350" y="1460"/>
                </a:lnTo>
                <a:lnTo>
                  <a:pt x="1349" y="1460"/>
                </a:lnTo>
                <a:lnTo>
                  <a:pt x="1349" y="1459"/>
                </a:lnTo>
                <a:lnTo>
                  <a:pt x="1347" y="1459"/>
                </a:lnTo>
                <a:lnTo>
                  <a:pt x="1346" y="1459"/>
                </a:lnTo>
                <a:lnTo>
                  <a:pt x="1345" y="1459"/>
                </a:lnTo>
                <a:lnTo>
                  <a:pt x="1343" y="1459"/>
                </a:lnTo>
                <a:lnTo>
                  <a:pt x="1342" y="1459"/>
                </a:lnTo>
                <a:lnTo>
                  <a:pt x="1340" y="1459"/>
                </a:lnTo>
                <a:lnTo>
                  <a:pt x="1339" y="1459"/>
                </a:lnTo>
                <a:lnTo>
                  <a:pt x="1338" y="1459"/>
                </a:lnTo>
                <a:lnTo>
                  <a:pt x="1336" y="1459"/>
                </a:lnTo>
                <a:lnTo>
                  <a:pt x="1334" y="1460"/>
                </a:lnTo>
                <a:lnTo>
                  <a:pt x="1334" y="1459"/>
                </a:lnTo>
                <a:lnTo>
                  <a:pt x="1334" y="1457"/>
                </a:lnTo>
                <a:lnTo>
                  <a:pt x="1334" y="1456"/>
                </a:lnTo>
                <a:lnTo>
                  <a:pt x="1332" y="1454"/>
                </a:lnTo>
                <a:lnTo>
                  <a:pt x="1332" y="1453"/>
                </a:lnTo>
                <a:lnTo>
                  <a:pt x="1332" y="1452"/>
                </a:lnTo>
                <a:lnTo>
                  <a:pt x="1332" y="1449"/>
                </a:lnTo>
                <a:lnTo>
                  <a:pt x="1332" y="1448"/>
                </a:lnTo>
                <a:lnTo>
                  <a:pt x="1331" y="1446"/>
                </a:lnTo>
                <a:lnTo>
                  <a:pt x="1331" y="1445"/>
                </a:lnTo>
                <a:lnTo>
                  <a:pt x="1331" y="1442"/>
                </a:lnTo>
                <a:lnTo>
                  <a:pt x="1331" y="1441"/>
                </a:lnTo>
                <a:lnTo>
                  <a:pt x="1328" y="1441"/>
                </a:lnTo>
                <a:lnTo>
                  <a:pt x="1327" y="1441"/>
                </a:lnTo>
                <a:lnTo>
                  <a:pt x="1327" y="1439"/>
                </a:lnTo>
                <a:lnTo>
                  <a:pt x="1328" y="1439"/>
                </a:lnTo>
                <a:lnTo>
                  <a:pt x="1331" y="1439"/>
                </a:lnTo>
                <a:lnTo>
                  <a:pt x="1331" y="1437"/>
                </a:lnTo>
                <a:lnTo>
                  <a:pt x="1331" y="1435"/>
                </a:lnTo>
                <a:lnTo>
                  <a:pt x="1331" y="1434"/>
                </a:lnTo>
                <a:lnTo>
                  <a:pt x="1330" y="1434"/>
                </a:lnTo>
                <a:lnTo>
                  <a:pt x="1330" y="1431"/>
                </a:lnTo>
                <a:lnTo>
                  <a:pt x="1331" y="1433"/>
                </a:lnTo>
                <a:lnTo>
                  <a:pt x="1334" y="1431"/>
                </a:lnTo>
                <a:lnTo>
                  <a:pt x="1334" y="1430"/>
                </a:lnTo>
                <a:lnTo>
                  <a:pt x="1335" y="1430"/>
                </a:lnTo>
                <a:lnTo>
                  <a:pt x="1336" y="1430"/>
                </a:lnTo>
                <a:lnTo>
                  <a:pt x="1336" y="1429"/>
                </a:lnTo>
                <a:lnTo>
                  <a:pt x="1338" y="1430"/>
                </a:lnTo>
                <a:lnTo>
                  <a:pt x="1339" y="1431"/>
                </a:lnTo>
                <a:lnTo>
                  <a:pt x="1339" y="1433"/>
                </a:lnTo>
                <a:lnTo>
                  <a:pt x="1339" y="1434"/>
                </a:lnTo>
                <a:lnTo>
                  <a:pt x="1340" y="1434"/>
                </a:lnTo>
                <a:lnTo>
                  <a:pt x="1342" y="1434"/>
                </a:lnTo>
                <a:lnTo>
                  <a:pt x="1342" y="1433"/>
                </a:lnTo>
                <a:lnTo>
                  <a:pt x="1343" y="1433"/>
                </a:lnTo>
                <a:lnTo>
                  <a:pt x="1343" y="1431"/>
                </a:lnTo>
                <a:lnTo>
                  <a:pt x="1343" y="1430"/>
                </a:lnTo>
                <a:lnTo>
                  <a:pt x="1343" y="1429"/>
                </a:lnTo>
                <a:lnTo>
                  <a:pt x="1342" y="1429"/>
                </a:lnTo>
                <a:lnTo>
                  <a:pt x="1342" y="1427"/>
                </a:lnTo>
                <a:lnTo>
                  <a:pt x="1343" y="1427"/>
                </a:lnTo>
                <a:lnTo>
                  <a:pt x="1343" y="1427"/>
                </a:lnTo>
                <a:lnTo>
                  <a:pt x="1342" y="1427"/>
                </a:lnTo>
                <a:lnTo>
                  <a:pt x="1340" y="1427"/>
                </a:lnTo>
                <a:lnTo>
                  <a:pt x="1340" y="1426"/>
                </a:lnTo>
                <a:lnTo>
                  <a:pt x="1339" y="1426"/>
                </a:lnTo>
                <a:lnTo>
                  <a:pt x="1339" y="1425"/>
                </a:lnTo>
                <a:lnTo>
                  <a:pt x="1338" y="1425"/>
                </a:lnTo>
                <a:lnTo>
                  <a:pt x="1336" y="1425"/>
                </a:lnTo>
                <a:lnTo>
                  <a:pt x="1338" y="1426"/>
                </a:lnTo>
                <a:lnTo>
                  <a:pt x="1338" y="1427"/>
                </a:lnTo>
                <a:lnTo>
                  <a:pt x="1336" y="1427"/>
                </a:lnTo>
                <a:lnTo>
                  <a:pt x="1336" y="1427"/>
                </a:lnTo>
                <a:lnTo>
                  <a:pt x="1335" y="1427"/>
                </a:lnTo>
                <a:lnTo>
                  <a:pt x="1335" y="1426"/>
                </a:lnTo>
                <a:lnTo>
                  <a:pt x="1334" y="1426"/>
                </a:lnTo>
                <a:lnTo>
                  <a:pt x="1332" y="1426"/>
                </a:lnTo>
                <a:lnTo>
                  <a:pt x="1331" y="1426"/>
                </a:lnTo>
                <a:lnTo>
                  <a:pt x="1331" y="1425"/>
                </a:lnTo>
                <a:lnTo>
                  <a:pt x="1330" y="1425"/>
                </a:lnTo>
                <a:lnTo>
                  <a:pt x="1330" y="1426"/>
                </a:lnTo>
                <a:lnTo>
                  <a:pt x="1328" y="1427"/>
                </a:lnTo>
                <a:lnTo>
                  <a:pt x="1328" y="1427"/>
                </a:lnTo>
                <a:lnTo>
                  <a:pt x="1328" y="1430"/>
                </a:lnTo>
                <a:lnTo>
                  <a:pt x="1328" y="1431"/>
                </a:lnTo>
                <a:lnTo>
                  <a:pt x="1327" y="1431"/>
                </a:lnTo>
                <a:lnTo>
                  <a:pt x="1326" y="1431"/>
                </a:lnTo>
                <a:lnTo>
                  <a:pt x="1321" y="1429"/>
                </a:lnTo>
                <a:lnTo>
                  <a:pt x="1323" y="1433"/>
                </a:lnTo>
                <a:lnTo>
                  <a:pt x="1323" y="1434"/>
                </a:lnTo>
                <a:lnTo>
                  <a:pt x="1323" y="1435"/>
                </a:lnTo>
                <a:lnTo>
                  <a:pt x="1323" y="1437"/>
                </a:lnTo>
                <a:lnTo>
                  <a:pt x="1323" y="1438"/>
                </a:lnTo>
                <a:lnTo>
                  <a:pt x="1324" y="1439"/>
                </a:lnTo>
                <a:lnTo>
                  <a:pt x="1324" y="1442"/>
                </a:lnTo>
                <a:lnTo>
                  <a:pt x="1324" y="1444"/>
                </a:lnTo>
                <a:lnTo>
                  <a:pt x="1321" y="1444"/>
                </a:lnTo>
                <a:lnTo>
                  <a:pt x="1321" y="1445"/>
                </a:lnTo>
                <a:lnTo>
                  <a:pt x="1320" y="1445"/>
                </a:lnTo>
                <a:lnTo>
                  <a:pt x="1320" y="1446"/>
                </a:lnTo>
                <a:close/>
                <a:moveTo>
                  <a:pt x="1306" y="1439"/>
                </a:moveTo>
                <a:lnTo>
                  <a:pt x="1308" y="1439"/>
                </a:lnTo>
                <a:lnTo>
                  <a:pt x="1308" y="1441"/>
                </a:lnTo>
                <a:lnTo>
                  <a:pt x="1308" y="1442"/>
                </a:lnTo>
                <a:lnTo>
                  <a:pt x="1308" y="1444"/>
                </a:lnTo>
                <a:lnTo>
                  <a:pt x="1309" y="1444"/>
                </a:lnTo>
                <a:lnTo>
                  <a:pt x="1309" y="1445"/>
                </a:lnTo>
                <a:lnTo>
                  <a:pt x="1311" y="1445"/>
                </a:lnTo>
                <a:lnTo>
                  <a:pt x="1311" y="1446"/>
                </a:lnTo>
                <a:lnTo>
                  <a:pt x="1312" y="1448"/>
                </a:lnTo>
                <a:lnTo>
                  <a:pt x="1312" y="1449"/>
                </a:lnTo>
                <a:lnTo>
                  <a:pt x="1313" y="1449"/>
                </a:lnTo>
                <a:lnTo>
                  <a:pt x="1313" y="1450"/>
                </a:lnTo>
                <a:lnTo>
                  <a:pt x="1315" y="1450"/>
                </a:lnTo>
                <a:lnTo>
                  <a:pt x="1315" y="1452"/>
                </a:lnTo>
                <a:lnTo>
                  <a:pt x="1316" y="1452"/>
                </a:lnTo>
                <a:lnTo>
                  <a:pt x="1316" y="1453"/>
                </a:lnTo>
                <a:lnTo>
                  <a:pt x="1317" y="1453"/>
                </a:lnTo>
                <a:lnTo>
                  <a:pt x="1317" y="1454"/>
                </a:lnTo>
                <a:lnTo>
                  <a:pt x="1320" y="1453"/>
                </a:lnTo>
                <a:lnTo>
                  <a:pt x="1319" y="1452"/>
                </a:lnTo>
                <a:lnTo>
                  <a:pt x="1319" y="1450"/>
                </a:lnTo>
                <a:lnTo>
                  <a:pt x="1319" y="1449"/>
                </a:lnTo>
                <a:lnTo>
                  <a:pt x="1319" y="1448"/>
                </a:lnTo>
                <a:lnTo>
                  <a:pt x="1317" y="1449"/>
                </a:lnTo>
                <a:lnTo>
                  <a:pt x="1316" y="1449"/>
                </a:lnTo>
                <a:lnTo>
                  <a:pt x="1315" y="1446"/>
                </a:lnTo>
                <a:lnTo>
                  <a:pt x="1315" y="1445"/>
                </a:lnTo>
                <a:lnTo>
                  <a:pt x="1316" y="1445"/>
                </a:lnTo>
                <a:lnTo>
                  <a:pt x="1319" y="1445"/>
                </a:lnTo>
                <a:lnTo>
                  <a:pt x="1317" y="1444"/>
                </a:lnTo>
                <a:lnTo>
                  <a:pt x="1317" y="1442"/>
                </a:lnTo>
                <a:lnTo>
                  <a:pt x="1317" y="1441"/>
                </a:lnTo>
                <a:lnTo>
                  <a:pt x="1317" y="1439"/>
                </a:lnTo>
                <a:lnTo>
                  <a:pt x="1317" y="1437"/>
                </a:lnTo>
                <a:lnTo>
                  <a:pt x="1316" y="1437"/>
                </a:lnTo>
                <a:lnTo>
                  <a:pt x="1315" y="1437"/>
                </a:lnTo>
                <a:lnTo>
                  <a:pt x="1313" y="1437"/>
                </a:lnTo>
                <a:lnTo>
                  <a:pt x="1312" y="1437"/>
                </a:lnTo>
                <a:lnTo>
                  <a:pt x="1311" y="1437"/>
                </a:lnTo>
                <a:lnTo>
                  <a:pt x="1309" y="1437"/>
                </a:lnTo>
                <a:lnTo>
                  <a:pt x="1308" y="1437"/>
                </a:lnTo>
                <a:lnTo>
                  <a:pt x="1306" y="1438"/>
                </a:lnTo>
                <a:lnTo>
                  <a:pt x="1306" y="1439"/>
                </a:lnTo>
                <a:close/>
                <a:moveTo>
                  <a:pt x="1296" y="1454"/>
                </a:moveTo>
                <a:lnTo>
                  <a:pt x="1297" y="1454"/>
                </a:lnTo>
                <a:lnTo>
                  <a:pt x="1297" y="1456"/>
                </a:lnTo>
                <a:lnTo>
                  <a:pt x="1298" y="1457"/>
                </a:lnTo>
                <a:lnTo>
                  <a:pt x="1300" y="1457"/>
                </a:lnTo>
                <a:lnTo>
                  <a:pt x="1300" y="1460"/>
                </a:lnTo>
                <a:lnTo>
                  <a:pt x="1301" y="1460"/>
                </a:lnTo>
                <a:lnTo>
                  <a:pt x="1301" y="1457"/>
                </a:lnTo>
                <a:lnTo>
                  <a:pt x="1300" y="1457"/>
                </a:lnTo>
                <a:lnTo>
                  <a:pt x="1298" y="1454"/>
                </a:lnTo>
                <a:lnTo>
                  <a:pt x="1298" y="1452"/>
                </a:lnTo>
                <a:lnTo>
                  <a:pt x="1297" y="1453"/>
                </a:lnTo>
                <a:lnTo>
                  <a:pt x="1296" y="1453"/>
                </a:lnTo>
                <a:lnTo>
                  <a:pt x="1296" y="1454"/>
                </a:lnTo>
                <a:close/>
                <a:moveTo>
                  <a:pt x="1296" y="1465"/>
                </a:moveTo>
                <a:lnTo>
                  <a:pt x="1297" y="1467"/>
                </a:lnTo>
                <a:lnTo>
                  <a:pt x="1298" y="1467"/>
                </a:lnTo>
                <a:lnTo>
                  <a:pt x="1300" y="1467"/>
                </a:lnTo>
                <a:lnTo>
                  <a:pt x="1300" y="1464"/>
                </a:lnTo>
                <a:lnTo>
                  <a:pt x="1298" y="1464"/>
                </a:lnTo>
                <a:lnTo>
                  <a:pt x="1297" y="1464"/>
                </a:lnTo>
                <a:lnTo>
                  <a:pt x="1296" y="1461"/>
                </a:lnTo>
                <a:lnTo>
                  <a:pt x="1296" y="1463"/>
                </a:lnTo>
                <a:lnTo>
                  <a:pt x="1296" y="1464"/>
                </a:lnTo>
                <a:lnTo>
                  <a:pt x="1296" y="1465"/>
                </a:lnTo>
                <a:close/>
                <a:moveTo>
                  <a:pt x="1287" y="1467"/>
                </a:moveTo>
                <a:lnTo>
                  <a:pt x="1287" y="1471"/>
                </a:lnTo>
                <a:lnTo>
                  <a:pt x="1289" y="1471"/>
                </a:lnTo>
                <a:lnTo>
                  <a:pt x="1287" y="1467"/>
                </a:lnTo>
                <a:lnTo>
                  <a:pt x="1287" y="1467"/>
                </a:lnTo>
                <a:close/>
                <a:moveTo>
                  <a:pt x="1285" y="1472"/>
                </a:moveTo>
                <a:lnTo>
                  <a:pt x="1283" y="1472"/>
                </a:lnTo>
                <a:lnTo>
                  <a:pt x="1282" y="1472"/>
                </a:lnTo>
                <a:lnTo>
                  <a:pt x="1283" y="1478"/>
                </a:lnTo>
                <a:lnTo>
                  <a:pt x="1285" y="1478"/>
                </a:lnTo>
                <a:lnTo>
                  <a:pt x="1286" y="1478"/>
                </a:lnTo>
                <a:lnTo>
                  <a:pt x="1286" y="1475"/>
                </a:lnTo>
                <a:lnTo>
                  <a:pt x="1285" y="1472"/>
                </a:lnTo>
                <a:close/>
                <a:moveTo>
                  <a:pt x="1279" y="1446"/>
                </a:moveTo>
                <a:lnTo>
                  <a:pt x="1281" y="1446"/>
                </a:lnTo>
                <a:lnTo>
                  <a:pt x="1282" y="1448"/>
                </a:lnTo>
                <a:lnTo>
                  <a:pt x="1283" y="1446"/>
                </a:lnTo>
                <a:lnTo>
                  <a:pt x="1283" y="1442"/>
                </a:lnTo>
                <a:lnTo>
                  <a:pt x="1282" y="1442"/>
                </a:lnTo>
                <a:lnTo>
                  <a:pt x="1279" y="1442"/>
                </a:lnTo>
                <a:lnTo>
                  <a:pt x="1279" y="1446"/>
                </a:lnTo>
                <a:close/>
                <a:moveTo>
                  <a:pt x="1279" y="1472"/>
                </a:moveTo>
                <a:lnTo>
                  <a:pt x="1278" y="1472"/>
                </a:lnTo>
                <a:lnTo>
                  <a:pt x="1279" y="1479"/>
                </a:lnTo>
                <a:lnTo>
                  <a:pt x="1281" y="1478"/>
                </a:lnTo>
                <a:lnTo>
                  <a:pt x="1279" y="1472"/>
                </a:lnTo>
                <a:close/>
                <a:moveTo>
                  <a:pt x="1278" y="1441"/>
                </a:moveTo>
                <a:lnTo>
                  <a:pt x="1275" y="1441"/>
                </a:lnTo>
                <a:lnTo>
                  <a:pt x="1274" y="1450"/>
                </a:lnTo>
                <a:lnTo>
                  <a:pt x="1277" y="1452"/>
                </a:lnTo>
                <a:lnTo>
                  <a:pt x="1278" y="1450"/>
                </a:lnTo>
                <a:lnTo>
                  <a:pt x="1278" y="1449"/>
                </a:lnTo>
                <a:lnTo>
                  <a:pt x="1278" y="1448"/>
                </a:lnTo>
                <a:lnTo>
                  <a:pt x="1278" y="1446"/>
                </a:lnTo>
                <a:lnTo>
                  <a:pt x="1278" y="1442"/>
                </a:lnTo>
                <a:lnTo>
                  <a:pt x="1278" y="1441"/>
                </a:lnTo>
                <a:close/>
                <a:moveTo>
                  <a:pt x="1273" y="1473"/>
                </a:moveTo>
                <a:lnTo>
                  <a:pt x="1273" y="1475"/>
                </a:lnTo>
                <a:lnTo>
                  <a:pt x="1275" y="1475"/>
                </a:lnTo>
                <a:lnTo>
                  <a:pt x="1275" y="1473"/>
                </a:lnTo>
                <a:lnTo>
                  <a:pt x="1274" y="1473"/>
                </a:lnTo>
                <a:lnTo>
                  <a:pt x="1273" y="1473"/>
                </a:lnTo>
                <a:close/>
                <a:moveTo>
                  <a:pt x="1274" y="1468"/>
                </a:moveTo>
                <a:lnTo>
                  <a:pt x="1274" y="1463"/>
                </a:lnTo>
                <a:lnTo>
                  <a:pt x="1273" y="1463"/>
                </a:lnTo>
                <a:lnTo>
                  <a:pt x="1273" y="1468"/>
                </a:lnTo>
                <a:lnTo>
                  <a:pt x="1274" y="1468"/>
                </a:lnTo>
                <a:close/>
                <a:moveTo>
                  <a:pt x="1263" y="1286"/>
                </a:moveTo>
                <a:lnTo>
                  <a:pt x="1263" y="1284"/>
                </a:lnTo>
                <a:lnTo>
                  <a:pt x="1260" y="1286"/>
                </a:lnTo>
                <a:lnTo>
                  <a:pt x="1262" y="1287"/>
                </a:lnTo>
                <a:lnTo>
                  <a:pt x="1264" y="1286"/>
                </a:lnTo>
                <a:lnTo>
                  <a:pt x="1263" y="1286"/>
                </a:lnTo>
                <a:close/>
                <a:moveTo>
                  <a:pt x="1253" y="1274"/>
                </a:moveTo>
                <a:lnTo>
                  <a:pt x="1255" y="1275"/>
                </a:lnTo>
                <a:lnTo>
                  <a:pt x="1255" y="1276"/>
                </a:lnTo>
                <a:lnTo>
                  <a:pt x="1256" y="1275"/>
                </a:lnTo>
                <a:lnTo>
                  <a:pt x="1255" y="1272"/>
                </a:lnTo>
                <a:lnTo>
                  <a:pt x="1253" y="1274"/>
                </a:lnTo>
                <a:close/>
                <a:moveTo>
                  <a:pt x="1249" y="1274"/>
                </a:moveTo>
                <a:lnTo>
                  <a:pt x="1251" y="1275"/>
                </a:lnTo>
                <a:lnTo>
                  <a:pt x="1252" y="1274"/>
                </a:lnTo>
                <a:lnTo>
                  <a:pt x="1252" y="1272"/>
                </a:lnTo>
                <a:lnTo>
                  <a:pt x="1249" y="1274"/>
                </a:lnTo>
                <a:close/>
                <a:moveTo>
                  <a:pt x="1244" y="1274"/>
                </a:moveTo>
                <a:lnTo>
                  <a:pt x="1245" y="1276"/>
                </a:lnTo>
                <a:lnTo>
                  <a:pt x="1247" y="1276"/>
                </a:lnTo>
                <a:lnTo>
                  <a:pt x="1247" y="1275"/>
                </a:lnTo>
                <a:lnTo>
                  <a:pt x="1245" y="1272"/>
                </a:lnTo>
                <a:lnTo>
                  <a:pt x="1244" y="1274"/>
                </a:lnTo>
                <a:close/>
                <a:moveTo>
                  <a:pt x="1240" y="1256"/>
                </a:moveTo>
                <a:lnTo>
                  <a:pt x="1240" y="1257"/>
                </a:lnTo>
                <a:lnTo>
                  <a:pt x="1241" y="1259"/>
                </a:lnTo>
                <a:lnTo>
                  <a:pt x="1244" y="1256"/>
                </a:lnTo>
                <a:lnTo>
                  <a:pt x="1243" y="1254"/>
                </a:lnTo>
                <a:lnTo>
                  <a:pt x="1240" y="1256"/>
                </a:lnTo>
                <a:close/>
                <a:moveTo>
                  <a:pt x="1236" y="1246"/>
                </a:moveTo>
                <a:lnTo>
                  <a:pt x="1240" y="1246"/>
                </a:lnTo>
                <a:lnTo>
                  <a:pt x="1240" y="1245"/>
                </a:lnTo>
                <a:lnTo>
                  <a:pt x="1240" y="1244"/>
                </a:lnTo>
                <a:lnTo>
                  <a:pt x="1240" y="1242"/>
                </a:lnTo>
                <a:lnTo>
                  <a:pt x="1237" y="1242"/>
                </a:lnTo>
                <a:lnTo>
                  <a:pt x="1236" y="1244"/>
                </a:lnTo>
                <a:lnTo>
                  <a:pt x="1236" y="1245"/>
                </a:lnTo>
                <a:lnTo>
                  <a:pt x="1236" y="1246"/>
                </a:lnTo>
                <a:close/>
                <a:moveTo>
                  <a:pt x="1233" y="1254"/>
                </a:moveTo>
                <a:lnTo>
                  <a:pt x="1234" y="1256"/>
                </a:lnTo>
                <a:lnTo>
                  <a:pt x="1233" y="1256"/>
                </a:lnTo>
                <a:lnTo>
                  <a:pt x="1233" y="1260"/>
                </a:lnTo>
                <a:lnTo>
                  <a:pt x="1234" y="1260"/>
                </a:lnTo>
                <a:lnTo>
                  <a:pt x="1236" y="1259"/>
                </a:lnTo>
                <a:lnTo>
                  <a:pt x="1234" y="1257"/>
                </a:lnTo>
                <a:lnTo>
                  <a:pt x="1237" y="1256"/>
                </a:lnTo>
                <a:lnTo>
                  <a:pt x="1237" y="1254"/>
                </a:lnTo>
                <a:lnTo>
                  <a:pt x="1237" y="1253"/>
                </a:lnTo>
                <a:lnTo>
                  <a:pt x="1233" y="1254"/>
                </a:lnTo>
                <a:close/>
                <a:moveTo>
                  <a:pt x="1225" y="1248"/>
                </a:moveTo>
                <a:lnTo>
                  <a:pt x="1226" y="1248"/>
                </a:lnTo>
                <a:lnTo>
                  <a:pt x="1228" y="1248"/>
                </a:lnTo>
                <a:lnTo>
                  <a:pt x="1228" y="1249"/>
                </a:lnTo>
                <a:lnTo>
                  <a:pt x="1230" y="1248"/>
                </a:lnTo>
                <a:lnTo>
                  <a:pt x="1230" y="1245"/>
                </a:lnTo>
                <a:lnTo>
                  <a:pt x="1230" y="1244"/>
                </a:lnTo>
                <a:lnTo>
                  <a:pt x="1232" y="1244"/>
                </a:lnTo>
                <a:lnTo>
                  <a:pt x="1233" y="1244"/>
                </a:lnTo>
                <a:lnTo>
                  <a:pt x="1233" y="1240"/>
                </a:lnTo>
                <a:lnTo>
                  <a:pt x="1230" y="1241"/>
                </a:lnTo>
                <a:lnTo>
                  <a:pt x="1229" y="1241"/>
                </a:lnTo>
                <a:lnTo>
                  <a:pt x="1228" y="1241"/>
                </a:lnTo>
                <a:lnTo>
                  <a:pt x="1226" y="1241"/>
                </a:lnTo>
                <a:lnTo>
                  <a:pt x="1226" y="1242"/>
                </a:lnTo>
                <a:lnTo>
                  <a:pt x="1226" y="1244"/>
                </a:lnTo>
                <a:lnTo>
                  <a:pt x="1226" y="1245"/>
                </a:lnTo>
                <a:lnTo>
                  <a:pt x="1225" y="1245"/>
                </a:lnTo>
                <a:lnTo>
                  <a:pt x="1225" y="1246"/>
                </a:lnTo>
                <a:lnTo>
                  <a:pt x="1225" y="1248"/>
                </a:lnTo>
                <a:close/>
                <a:moveTo>
                  <a:pt x="1222" y="1259"/>
                </a:moveTo>
                <a:lnTo>
                  <a:pt x="1225" y="1259"/>
                </a:lnTo>
                <a:lnTo>
                  <a:pt x="1226" y="1259"/>
                </a:lnTo>
                <a:lnTo>
                  <a:pt x="1226" y="1260"/>
                </a:lnTo>
                <a:lnTo>
                  <a:pt x="1226" y="1261"/>
                </a:lnTo>
                <a:lnTo>
                  <a:pt x="1226" y="1263"/>
                </a:lnTo>
                <a:lnTo>
                  <a:pt x="1226" y="1263"/>
                </a:lnTo>
                <a:lnTo>
                  <a:pt x="1229" y="1263"/>
                </a:lnTo>
                <a:lnTo>
                  <a:pt x="1230" y="1263"/>
                </a:lnTo>
                <a:lnTo>
                  <a:pt x="1230" y="1261"/>
                </a:lnTo>
                <a:lnTo>
                  <a:pt x="1230" y="1260"/>
                </a:lnTo>
                <a:lnTo>
                  <a:pt x="1230" y="1256"/>
                </a:lnTo>
                <a:lnTo>
                  <a:pt x="1229" y="1257"/>
                </a:lnTo>
                <a:lnTo>
                  <a:pt x="1228" y="1257"/>
                </a:lnTo>
                <a:lnTo>
                  <a:pt x="1225" y="1257"/>
                </a:lnTo>
                <a:lnTo>
                  <a:pt x="1224" y="1254"/>
                </a:lnTo>
                <a:lnTo>
                  <a:pt x="1222" y="1254"/>
                </a:lnTo>
                <a:lnTo>
                  <a:pt x="1222" y="1257"/>
                </a:lnTo>
                <a:lnTo>
                  <a:pt x="1222" y="1259"/>
                </a:lnTo>
                <a:close/>
                <a:moveTo>
                  <a:pt x="1222" y="1268"/>
                </a:moveTo>
                <a:lnTo>
                  <a:pt x="1225" y="1268"/>
                </a:lnTo>
                <a:lnTo>
                  <a:pt x="1226" y="1268"/>
                </a:lnTo>
                <a:lnTo>
                  <a:pt x="1226" y="1269"/>
                </a:lnTo>
                <a:lnTo>
                  <a:pt x="1229" y="1269"/>
                </a:lnTo>
                <a:lnTo>
                  <a:pt x="1230" y="1271"/>
                </a:lnTo>
                <a:lnTo>
                  <a:pt x="1232" y="1267"/>
                </a:lnTo>
                <a:lnTo>
                  <a:pt x="1232" y="1265"/>
                </a:lnTo>
                <a:lnTo>
                  <a:pt x="1230" y="1265"/>
                </a:lnTo>
                <a:lnTo>
                  <a:pt x="1229" y="1265"/>
                </a:lnTo>
                <a:lnTo>
                  <a:pt x="1229" y="1267"/>
                </a:lnTo>
                <a:lnTo>
                  <a:pt x="1228" y="1267"/>
                </a:lnTo>
                <a:lnTo>
                  <a:pt x="1226" y="1267"/>
                </a:lnTo>
                <a:lnTo>
                  <a:pt x="1225" y="1267"/>
                </a:lnTo>
                <a:lnTo>
                  <a:pt x="1222" y="1267"/>
                </a:lnTo>
                <a:lnTo>
                  <a:pt x="1222" y="1268"/>
                </a:lnTo>
                <a:close/>
                <a:moveTo>
                  <a:pt x="1218" y="1284"/>
                </a:moveTo>
                <a:lnTo>
                  <a:pt x="1222" y="1291"/>
                </a:lnTo>
                <a:lnTo>
                  <a:pt x="1225" y="1294"/>
                </a:lnTo>
                <a:lnTo>
                  <a:pt x="1226" y="1294"/>
                </a:lnTo>
                <a:lnTo>
                  <a:pt x="1229" y="1291"/>
                </a:lnTo>
                <a:lnTo>
                  <a:pt x="1230" y="1291"/>
                </a:lnTo>
                <a:lnTo>
                  <a:pt x="1234" y="1288"/>
                </a:lnTo>
                <a:lnTo>
                  <a:pt x="1236" y="1287"/>
                </a:lnTo>
                <a:lnTo>
                  <a:pt x="1233" y="1283"/>
                </a:lnTo>
                <a:lnTo>
                  <a:pt x="1234" y="1283"/>
                </a:lnTo>
                <a:lnTo>
                  <a:pt x="1237" y="1287"/>
                </a:lnTo>
                <a:lnTo>
                  <a:pt x="1239" y="1286"/>
                </a:lnTo>
                <a:lnTo>
                  <a:pt x="1239" y="1287"/>
                </a:lnTo>
                <a:lnTo>
                  <a:pt x="1241" y="1291"/>
                </a:lnTo>
                <a:lnTo>
                  <a:pt x="1240" y="1291"/>
                </a:lnTo>
                <a:lnTo>
                  <a:pt x="1240" y="1293"/>
                </a:lnTo>
                <a:lnTo>
                  <a:pt x="1243" y="1295"/>
                </a:lnTo>
                <a:lnTo>
                  <a:pt x="1243" y="1295"/>
                </a:lnTo>
                <a:lnTo>
                  <a:pt x="1244" y="1295"/>
                </a:lnTo>
                <a:lnTo>
                  <a:pt x="1247" y="1298"/>
                </a:lnTo>
                <a:lnTo>
                  <a:pt x="1247" y="1299"/>
                </a:lnTo>
                <a:lnTo>
                  <a:pt x="1249" y="1303"/>
                </a:lnTo>
                <a:lnTo>
                  <a:pt x="1252" y="1302"/>
                </a:lnTo>
                <a:lnTo>
                  <a:pt x="1259" y="1297"/>
                </a:lnTo>
                <a:lnTo>
                  <a:pt x="1262" y="1295"/>
                </a:lnTo>
                <a:lnTo>
                  <a:pt x="1266" y="1294"/>
                </a:lnTo>
                <a:lnTo>
                  <a:pt x="1268" y="1293"/>
                </a:lnTo>
                <a:lnTo>
                  <a:pt x="1268" y="1291"/>
                </a:lnTo>
                <a:lnTo>
                  <a:pt x="1270" y="1291"/>
                </a:lnTo>
                <a:lnTo>
                  <a:pt x="1275" y="1288"/>
                </a:lnTo>
                <a:lnTo>
                  <a:pt x="1273" y="1284"/>
                </a:lnTo>
                <a:lnTo>
                  <a:pt x="1271" y="1284"/>
                </a:lnTo>
                <a:lnTo>
                  <a:pt x="1268" y="1286"/>
                </a:lnTo>
                <a:lnTo>
                  <a:pt x="1267" y="1287"/>
                </a:lnTo>
                <a:lnTo>
                  <a:pt x="1267" y="1288"/>
                </a:lnTo>
                <a:lnTo>
                  <a:pt x="1268" y="1291"/>
                </a:lnTo>
                <a:lnTo>
                  <a:pt x="1266" y="1288"/>
                </a:lnTo>
                <a:lnTo>
                  <a:pt x="1266" y="1287"/>
                </a:lnTo>
                <a:lnTo>
                  <a:pt x="1264" y="1288"/>
                </a:lnTo>
                <a:lnTo>
                  <a:pt x="1263" y="1288"/>
                </a:lnTo>
                <a:lnTo>
                  <a:pt x="1263" y="1290"/>
                </a:lnTo>
                <a:lnTo>
                  <a:pt x="1262" y="1290"/>
                </a:lnTo>
                <a:lnTo>
                  <a:pt x="1259" y="1291"/>
                </a:lnTo>
                <a:lnTo>
                  <a:pt x="1262" y="1295"/>
                </a:lnTo>
                <a:lnTo>
                  <a:pt x="1262" y="1295"/>
                </a:lnTo>
                <a:lnTo>
                  <a:pt x="1260" y="1295"/>
                </a:lnTo>
                <a:lnTo>
                  <a:pt x="1259" y="1293"/>
                </a:lnTo>
                <a:lnTo>
                  <a:pt x="1258" y="1293"/>
                </a:lnTo>
                <a:lnTo>
                  <a:pt x="1256" y="1293"/>
                </a:lnTo>
                <a:lnTo>
                  <a:pt x="1255" y="1288"/>
                </a:lnTo>
                <a:lnTo>
                  <a:pt x="1255" y="1287"/>
                </a:lnTo>
                <a:lnTo>
                  <a:pt x="1256" y="1287"/>
                </a:lnTo>
                <a:lnTo>
                  <a:pt x="1256" y="1286"/>
                </a:lnTo>
                <a:lnTo>
                  <a:pt x="1258" y="1286"/>
                </a:lnTo>
                <a:lnTo>
                  <a:pt x="1260" y="1284"/>
                </a:lnTo>
                <a:lnTo>
                  <a:pt x="1262" y="1283"/>
                </a:lnTo>
                <a:lnTo>
                  <a:pt x="1260" y="1282"/>
                </a:lnTo>
                <a:lnTo>
                  <a:pt x="1259" y="1279"/>
                </a:lnTo>
                <a:lnTo>
                  <a:pt x="1258" y="1280"/>
                </a:lnTo>
                <a:lnTo>
                  <a:pt x="1256" y="1279"/>
                </a:lnTo>
                <a:lnTo>
                  <a:pt x="1255" y="1279"/>
                </a:lnTo>
                <a:lnTo>
                  <a:pt x="1255" y="1280"/>
                </a:lnTo>
                <a:lnTo>
                  <a:pt x="1253" y="1278"/>
                </a:lnTo>
                <a:lnTo>
                  <a:pt x="1252" y="1279"/>
                </a:lnTo>
                <a:lnTo>
                  <a:pt x="1251" y="1279"/>
                </a:lnTo>
                <a:lnTo>
                  <a:pt x="1251" y="1280"/>
                </a:lnTo>
                <a:lnTo>
                  <a:pt x="1249" y="1280"/>
                </a:lnTo>
                <a:lnTo>
                  <a:pt x="1252" y="1284"/>
                </a:lnTo>
                <a:lnTo>
                  <a:pt x="1251" y="1286"/>
                </a:lnTo>
                <a:lnTo>
                  <a:pt x="1249" y="1286"/>
                </a:lnTo>
                <a:lnTo>
                  <a:pt x="1248" y="1287"/>
                </a:lnTo>
                <a:lnTo>
                  <a:pt x="1247" y="1283"/>
                </a:lnTo>
                <a:lnTo>
                  <a:pt x="1245" y="1282"/>
                </a:lnTo>
                <a:lnTo>
                  <a:pt x="1247" y="1280"/>
                </a:lnTo>
                <a:lnTo>
                  <a:pt x="1244" y="1278"/>
                </a:lnTo>
                <a:lnTo>
                  <a:pt x="1243" y="1278"/>
                </a:lnTo>
                <a:lnTo>
                  <a:pt x="1241" y="1279"/>
                </a:lnTo>
                <a:lnTo>
                  <a:pt x="1240" y="1279"/>
                </a:lnTo>
                <a:lnTo>
                  <a:pt x="1239" y="1280"/>
                </a:lnTo>
                <a:lnTo>
                  <a:pt x="1237" y="1282"/>
                </a:lnTo>
                <a:lnTo>
                  <a:pt x="1236" y="1282"/>
                </a:lnTo>
                <a:lnTo>
                  <a:pt x="1236" y="1278"/>
                </a:lnTo>
                <a:lnTo>
                  <a:pt x="1236" y="1276"/>
                </a:lnTo>
                <a:lnTo>
                  <a:pt x="1237" y="1276"/>
                </a:lnTo>
                <a:lnTo>
                  <a:pt x="1236" y="1272"/>
                </a:lnTo>
                <a:lnTo>
                  <a:pt x="1237" y="1271"/>
                </a:lnTo>
                <a:lnTo>
                  <a:pt x="1237" y="1269"/>
                </a:lnTo>
                <a:lnTo>
                  <a:pt x="1233" y="1271"/>
                </a:lnTo>
                <a:lnTo>
                  <a:pt x="1233" y="1272"/>
                </a:lnTo>
                <a:lnTo>
                  <a:pt x="1232" y="1271"/>
                </a:lnTo>
                <a:lnTo>
                  <a:pt x="1230" y="1274"/>
                </a:lnTo>
                <a:lnTo>
                  <a:pt x="1232" y="1275"/>
                </a:lnTo>
                <a:lnTo>
                  <a:pt x="1233" y="1275"/>
                </a:lnTo>
                <a:lnTo>
                  <a:pt x="1233" y="1276"/>
                </a:lnTo>
                <a:lnTo>
                  <a:pt x="1230" y="1280"/>
                </a:lnTo>
                <a:lnTo>
                  <a:pt x="1229" y="1279"/>
                </a:lnTo>
                <a:lnTo>
                  <a:pt x="1228" y="1279"/>
                </a:lnTo>
                <a:lnTo>
                  <a:pt x="1229" y="1275"/>
                </a:lnTo>
                <a:lnTo>
                  <a:pt x="1228" y="1274"/>
                </a:lnTo>
                <a:lnTo>
                  <a:pt x="1226" y="1274"/>
                </a:lnTo>
                <a:lnTo>
                  <a:pt x="1224" y="1278"/>
                </a:lnTo>
                <a:lnTo>
                  <a:pt x="1222" y="1276"/>
                </a:lnTo>
                <a:lnTo>
                  <a:pt x="1221" y="1279"/>
                </a:lnTo>
                <a:lnTo>
                  <a:pt x="1219" y="1280"/>
                </a:lnTo>
                <a:lnTo>
                  <a:pt x="1219" y="1282"/>
                </a:lnTo>
                <a:lnTo>
                  <a:pt x="1218" y="1284"/>
                </a:lnTo>
                <a:close/>
                <a:moveTo>
                  <a:pt x="1270" y="1439"/>
                </a:moveTo>
                <a:lnTo>
                  <a:pt x="1268" y="1445"/>
                </a:lnTo>
                <a:lnTo>
                  <a:pt x="1271" y="1445"/>
                </a:lnTo>
                <a:lnTo>
                  <a:pt x="1271" y="1441"/>
                </a:lnTo>
                <a:lnTo>
                  <a:pt x="1271" y="1439"/>
                </a:lnTo>
                <a:lnTo>
                  <a:pt x="1270" y="1439"/>
                </a:lnTo>
                <a:close/>
                <a:moveTo>
                  <a:pt x="1264" y="1438"/>
                </a:moveTo>
                <a:lnTo>
                  <a:pt x="1264" y="1439"/>
                </a:lnTo>
                <a:lnTo>
                  <a:pt x="1264" y="1441"/>
                </a:lnTo>
                <a:lnTo>
                  <a:pt x="1264" y="1442"/>
                </a:lnTo>
                <a:lnTo>
                  <a:pt x="1264" y="1444"/>
                </a:lnTo>
                <a:lnTo>
                  <a:pt x="1264" y="1445"/>
                </a:lnTo>
                <a:lnTo>
                  <a:pt x="1266" y="1439"/>
                </a:lnTo>
                <a:lnTo>
                  <a:pt x="1266" y="1438"/>
                </a:lnTo>
                <a:lnTo>
                  <a:pt x="1264" y="1438"/>
                </a:lnTo>
                <a:close/>
                <a:moveTo>
                  <a:pt x="1243" y="1306"/>
                </a:moveTo>
                <a:lnTo>
                  <a:pt x="1243" y="1308"/>
                </a:lnTo>
                <a:lnTo>
                  <a:pt x="1247" y="1305"/>
                </a:lnTo>
                <a:lnTo>
                  <a:pt x="1244" y="1301"/>
                </a:lnTo>
                <a:lnTo>
                  <a:pt x="1243" y="1301"/>
                </a:lnTo>
                <a:lnTo>
                  <a:pt x="1243" y="1302"/>
                </a:lnTo>
                <a:lnTo>
                  <a:pt x="1241" y="1303"/>
                </a:lnTo>
                <a:lnTo>
                  <a:pt x="1240" y="1303"/>
                </a:lnTo>
                <a:lnTo>
                  <a:pt x="1243" y="1306"/>
                </a:lnTo>
                <a:close/>
                <a:moveTo>
                  <a:pt x="1239" y="1295"/>
                </a:moveTo>
                <a:lnTo>
                  <a:pt x="1239" y="1297"/>
                </a:lnTo>
                <a:lnTo>
                  <a:pt x="1240" y="1295"/>
                </a:lnTo>
                <a:lnTo>
                  <a:pt x="1241" y="1295"/>
                </a:lnTo>
                <a:lnTo>
                  <a:pt x="1239" y="1293"/>
                </a:lnTo>
                <a:lnTo>
                  <a:pt x="1237" y="1294"/>
                </a:lnTo>
                <a:lnTo>
                  <a:pt x="1234" y="1291"/>
                </a:lnTo>
                <a:lnTo>
                  <a:pt x="1234" y="1290"/>
                </a:lnTo>
                <a:lnTo>
                  <a:pt x="1232" y="1291"/>
                </a:lnTo>
                <a:lnTo>
                  <a:pt x="1232" y="1293"/>
                </a:lnTo>
                <a:lnTo>
                  <a:pt x="1232" y="1294"/>
                </a:lnTo>
                <a:lnTo>
                  <a:pt x="1234" y="1295"/>
                </a:lnTo>
                <a:lnTo>
                  <a:pt x="1237" y="1294"/>
                </a:lnTo>
                <a:lnTo>
                  <a:pt x="1237" y="1295"/>
                </a:lnTo>
                <a:lnTo>
                  <a:pt x="1239" y="1295"/>
                </a:lnTo>
                <a:close/>
                <a:moveTo>
                  <a:pt x="1237" y="1298"/>
                </a:moveTo>
                <a:lnTo>
                  <a:pt x="1236" y="1299"/>
                </a:lnTo>
                <a:lnTo>
                  <a:pt x="1233" y="1301"/>
                </a:lnTo>
                <a:lnTo>
                  <a:pt x="1234" y="1303"/>
                </a:lnTo>
                <a:lnTo>
                  <a:pt x="1236" y="1302"/>
                </a:lnTo>
                <a:lnTo>
                  <a:pt x="1239" y="1301"/>
                </a:lnTo>
                <a:lnTo>
                  <a:pt x="1237" y="1298"/>
                </a:lnTo>
                <a:close/>
                <a:moveTo>
                  <a:pt x="1207" y="1301"/>
                </a:moveTo>
                <a:lnTo>
                  <a:pt x="1213" y="1306"/>
                </a:lnTo>
                <a:lnTo>
                  <a:pt x="1211" y="1308"/>
                </a:lnTo>
                <a:lnTo>
                  <a:pt x="1211" y="1309"/>
                </a:lnTo>
                <a:lnTo>
                  <a:pt x="1213" y="1312"/>
                </a:lnTo>
                <a:lnTo>
                  <a:pt x="1214" y="1310"/>
                </a:lnTo>
                <a:lnTo>
                  <a:pt x="1217" y="1309"/>
                </a:lnTo>
                <a:lnTo>
                  <a:pt x="1218" y="1308"/>
                </a:lnTo>
                <a:lnTo>
                  <a:pt x="1218" y="1309"/>
                </a:lnTo>
                <a:lnTo>
                  <a:pt x="1219" y="1309"/>
                </a:lnTo>
                <a:lnTo>
                  <a:pt x="1218" y="1310"/>
                </a:lnTo>
                <a:lnTo>
                  <a:pt x="1217" y="1312"/>
                </a:lnTo>
                <a:lnTo>
                  <a:pt x="1215" y="1312"/>
                </a:lnTo>
                <a:lnTo>
                  <a:pt x="1217" y="1314"/>
                </a:lnTo>
                <a:lnTo>
                  <a:pt x="1217" y="1316"/>
                </a:lnTo>
                <a:lnTo>
                  <a:pt x="1215" y="1316"/>
                </a:lnTo>
                <a:lnTo>
                  <a:pt x="1218" y="1320"/>
                </a:lnTo>
                <a:lnTo>
                  <a:pt x="1219" y="1318"/>
                </a:lnTo>
                <a:lnTo>
                  <a:pt x="1222" y="1322"/>
                </a:lnTo>
                <a:lnTo>
                  <a:pt x="1222" y="1324"/>
                </a:lnTo>
                <a:lnTo>
                  <a:pt x="1225" y="1320"/>
                </a:lnTo>
                <a:lnTo>
                  <a:pt x="1222" y="1316"/>
                </a:lnTo>
                <a:lnTo>
                  <a:pt x="1222" y="1316"/>
                </a:lnTo>
                <a:lnTo>
                  <a:pt x="1222" y="1314"/>
                </a:lnTo>
                <a:lnTo>
                  <a:pt x="1225" y="1310"/>
                </a:lnTo>
                <a:lnTo>
                  <a:pt x="1225" y="1312"/>
                </a:lnTo>
                <a:lnTo>
                  <a:pt x="1226" y="1312"/>
                </a:lnTo>
                <a:lnTo>
                  <a:pt x="1226" y="1313"/>
                </a:lnTo>
                <a:lnTo>
                  <a:pt x="1224" y="1314"/>
                </a:lnTo>
                <a:lnTo>
                  <a:pt x="1224" y="1316"/>
                </a:lnTo>
                <a:lnTo>
                  <a:pt x="1226" y="1318"/>
                </a:lnTo>
                <a:lnTo>
                  <a:pt x="1226" y="1320"/>
                </a:lnTo>
                <a:lnTo>
                  <a:pt x="1234" y="1314"/>
                </a:lnTo>
                <a:lnTo>
                  <a:pt x="1232" y="1312"/>
                </a:lnTo>
                <a:lnTo>
                  <a:pt x="1228" y="1314"/>
                </a:lnTo>
                <a:lnTo>
                  <a:pt x="1226" y="1313"/>
                </a:lnTo>
                <a:lnTo>
                  <a:pt x="1230" y="1310"/>
                </a:lnTo>
                <a:lnTo>
                  <a:pt x="1230" y="1309"/>
                </a:lnTo>
                <a:lnTo>
                  <a:pt x="1226" y="1305"/>
                </a:lnTo>
                <a:lnTo>
                  <a:pt x="1225" y="1305"/>
                </a:lnTo>
                <a:lnTo>
                  <a:pt x="1222" y="1308"/>
                </a:lnTo>
                <a:lnTo>
                  <a:pt x="1222" y="1306"/>
                </a:lnTo>
                <a:lnTo>
                  <a:pt x="1224" y="1303"/>
                </a:lnTo>
                <a:lnTo>
                  <a:pt x="1225" y="1303"/>
                </a:lnTo>
                <a:lnTo>
                  <a:pt x="1224" y="1302"/>
                </a:lnTo>
                <a:lnTo>
                  <a:pt x="1221" y="1305"/>
                </a:lnTo>
                <a:lnTo>
                  <a:pt x="1221" y="1303"/>
                </a:lnTo>
                <a:lnTo>
                  <a:pt x="1217" y="1308"/>
                </a:lnTo>
                <a:lnTo>
                  <a:pt x="1215" y="1308"/>
                </a:lnTo>
                <a:lnTo>
                  <a:pt x="1215" y="1306"/>
                </a:lnTo>
                <a:lnTo>
                  <a:pt x="1214" y="1306"/>
                </a:lnTo>
                <a:lnTo>
                  <a:pt x="1215" y="1305"/>
                </a:lnTo>
                <a:lnTo>
                  <a:pt x="1218" y="1301"/>
                </a:lnTo>
                <a:lnTo>
                  <a:pt x="1221" y="1298"/>
                </a:lnTo>
                <a:lnTo>
                  <a:pt x="1222" y="1298"/>
                </a:lnTo>
                <a:lnTo>
                  <a:pt x="1217" y="1294"/>
                </a:lnTo>
                <a:lnTo>
                  <a:pt x="1214" y="1291"/>
                </a:lnTo>
                <a:lnTo>
                  <a:pt x="1214" y="1293"/>
                </a:lnTo>
                <a:lnTo>
                  <a:pt x="1214" y="1294"/>
                </a:lnTo>
                <a:lnTo>
                  <a:pt x="1213" y="1295"/>
                </a:lnTo>
                <a:lnTo>
                  <a:pt x="1213" y="1295"/>
                </a:lnTo>
                <a:lnTo>
                  <a:pt x="1214" y="1303"/>
                </a:lnTo>
                <a:lnTo>
                  <a:pt x="1214" y="1297"/>
                </a:lnTo>
                <a:lnTo>
                  <a:pt x="1215" y="1299"/>
                </a:lnTo>
                <a:lnTo>
                  <a:pt x="1214" y="1305"/>
                </a:lnTo>
                <a:lnTo>
                  <a:pt x="1214" y="1306"/>
                </a:lnTo>
                <a:lnTo>
                  <a:pt x="1213" y="1306"/>
                </a:lnTo>
                <a:lnTo>
                  <a:pt x="1213" y="1305"/>
                </a:lnTo>
                <a:lnTo>
                  <a:pt x="1213" y="1303"/>
                </a:lnTo>
                <a:lnTo>
                  <a:pt x="1211" y="1302"/>
                </a:lnTo>
                <a:lnTo>
                  <a:pt x="1209" y="1299"/>
                </a:lnTo>
                <a:lnTo>
                  <a:pt x="1207" y="1301"/>
                </a:lnTo>
                <a:close/>
                <a:moveTo>
                  <a:pt x="1229" y="1420"/>
                </a:moveTo>
                <a:lnTo>
                  <a:pt x="1229" y="1423"/>
                </a:lnTo>
                <a:lnTo>
                  <a:pt x="1230" y="1425"/>
                </a:lnTo>
                <a:lnTo>
                  <a:pt x="1232" y="1425"/>
                </a:lnTo>
                <a:lnTo>
                  <a:pt x="1228" y="1411"/>
                </a:lnTo>
                <a:lnTo>
                  <a:pt x="1228" y="1410"/>
                </a:lnTo>
                <a:lnTo>
                  <a:pt x="1226" y="1410"/>
                </a:lnTo>
                <a:lnTo>
                  <a:pt x="1225" y="1408"/>
                </a:lnTo>
                <a:lnTo>
                  <a:pt x="1226" y="1408"/>
                </a:lnTo>
                <a:lnTo>
                  <a:pt x="1225" y="1401"/>
                </a:lnTo>
                <a:lnTo>
                  <a:pt x="1224" y="1401"/>
                </a:lnTo>
                <a:lnTo>
                  <a:pt x="1222" y="1401"/>
                </a:lnTo>
                <a:lnTo>
                  <a:pt x="1221" y="1401"/>
                </a:lnTo>
                <a:lnTo>
                  <a:pt x="1218" y="1401"/>
                </a:lnTo>
                <a:lnTo>
                  <a:pt x="1215" y="1401"/>
                </a:lnTo>
                <a:lnTo>
                  <a:pt x="1215" y="1397"/>
                </a:lnTo>
                <a:lnTo>
                  <a:pt x="1214" y="1397"/>
                </a:lnTo>
                <a:lnTo>
                  <a:pt x="1214" y="1399"/>
                </a:lnTo>
                <a:lnTo>
                  <a:pt x="1214" y="1400"/>
                </a:lnTo>
                <a:lnTo>
                  <a:pt x="1215" y="1401"/>
                </a:lnTo>
                <a:lnTo>
                  <a:pt x="1211" y="1401"/>
                </a:lnTo>
                <a:lnTo>
                  <a:pt x="1210" y="1401"/>
                </a:lnTo>
                <a:lnTo>
                  <a:pt x="1207" y="1401"/>
                </a:lnTo>
                <a:lnTo>
                  <a:pt x="1207" y="1403"/>
                </a:lnTo>
                <a:lnTo>
                  <a:pt x="1211" y="1403"/>
                </a:lnTo>
                <a:lnTo>
                  <a:pt x="1211" y="1404"/>
                </a:lnTo>
                <a:lnTo>
                  <a:pt x="1210" y="1404"/>
                </a:lnTo>
                <a:lnTo>
                  <a:pt x="1210" y="1405"/>
                </a:lnTo>
                <a:lnTo>
                  <a:pt x="1209" y="1408"/>
                </a:lnTo>
                <a:lnTo>
                  <a:pt x="1207" y="1408"/>
                </a:lnTo>
                <a:lnTo>
                  <a:pt x="1209" y="1405"/>
                </a:lnTo>
                <a:lnTo>
                  <a:pt x="1206" y="1404"/>
                </a:lnTo>
                <a:lnTo>
                  <a:pt x="1205" y="1404"/>
                </a:lnTo>
                <a:lnTo>
                  <a:pt x="1202" y="1404"/>
                </a:lnTo>
                <a:lnTo>
                  <a:pt x="1202" y="1403"/>
                </a:lnTo>
                <a:lnTo>
                  <a:pt x="1205" y="1403"/>
                </a:lnTo>
                <a:lnTo>
                  <a:pt x="1206" y="1403"/>
                </a:lnTo>
                <a:lnTo>
                  <a:pt x="1206" y="1400"/>
                </a:lnTo>
                <a:lnTo>
                  <a:pt x="1205" y="1400"/>
                </a:lnTo>
                <a:lnTo>
                  <a:pt x="1205" y="1399"/>
                </a:lnTo>
                <a:lnTo>
                  <a:pt x="1203" y="1399"/>
                </a:lnTo>
                <a:lnTo>
                  <a:pt x="1202" y="1403"/>
                </a:lnTo>
                <a:lnTo>
                  <a:pt x="1199" y="1401"/>
                </a:lnTo>
                <a:lnTo>
                  <a:pt x="1199" y="1400"/>
                </a:lnTo>
                <a:lnTo>
                  <a:pt x="1196" y="1400"/>
                </a:lnTo>
                <a:lnTo>
                  <a:pt x="1196" y="1399"/>
                </a:lnTo>
                <a:lnTo>
                  <a:pt x="1196" y="1397"/>
                </a:lnTo>
                <a:lnTo>
                  <a:pt x="1198" y="1396"/>
                </a:lnTo>
                <a:lnTo>
                  <a:pt x="1198" y="1395"/>
                </a:lnTo>
                <a:lnTo>
                  <a:pt x="1195" y="1395"/>
                </a:lnTo>
                <a:lnTo>
                  <a:pt x="1194" y="1395"/>
                </a:lnTo>
                <a:lnTo>
                  <a:pt x="1195" y="1393"/>
                </a:lnTo>
                <a:lnTo>
                  <a:pt x="1198" y="1393"/>
                </a:lnTo>
                <a:lnTo>
                  <a:pt x="1199" y="1393"/>
                </a:lnTo>
                <a:lnTo>
                  <a:pt x="1200" y="1393"/>
                </a:lnTo>
                <a:lnTo>
                  <a:pt x="1203" y="1392"/>
                </a:lnTo>
                <a:lnTo>
                  <a:pt x="1205" y="1392"/>
                </a:lnTo>
                <a:lnTo>
                  <a:pt x="1205" y="1389"/>
                </a:lnTo>
                <a:lnTo>
                  <a:pt x="1206" y="1389"/>
                </a:lnTo>
                <a:lnTo>
                  <a:pt x="1207" y="1389"/>
                </a:lnTo>
                <a:lnTo>
                  <a:pt x="1209" y="1392"/>
                </a:lnTo>
                <a:lnTo>
                  <a:pt x="1210" y="1390"/>
                </a:lnTo>
                <a:lnTo>
                  <a:pt x="1211" y="1390"/>
                </a:lnTo>
                <a:lnTo>
                  <a:pt x="1211" y="1392"/>
                </a:lnTo>
                <a:lnTo>
                  <a:pt x="1210" y="1392"/>
                </a:lnTo>
                <a:lnTo>
                  <a:pt x="1207" y="1393"/>
                </a:lnTo>
                <a:lnTo>
                  <a:pt x="1206" y="1393"/>
                </a:lnTo>
                <a:lnTo>
                  <a:pt x="1205" y="1393"/>
                </a:lnTo>
                <a:lnTo>
                  <a:pt x="1203" y="1393"/>
                </a:lnTo>
                <a:lnTo>
                  <a:pt x="1200" y="1395"/>
                </a:lnTo>
                <a:lnTo>
                  <a:pt x="1199" y="1395"/>
                </a:lnTo>
                <a:lnTo>
                  <a:pt x="1199" y="1396"/>
                </a:lnTo>
                <a:lnTo>
                  <a:pt x="1199" y="1399"/>
                </a:lnTo>
                <a:lnTo>
                  <a:pt x="1200" y="1399"/>
                </a:lnTo>
                <a:lnTo>
                  <a:pt x="1202" y="1397"/>
                </a:lnTo>
                <a:lnTo>
                  <a:pt x="1203" y="1397"/>
                </a:lnTo>
                <a:lnTo>
                  <a:pt x="1205" y="1397"/>
                </a:lnTo>
                <a:lnTo>
                  <a:pt x="1205" y="1395"/>
                </a:lnTo>
                <a:lnTo>
                  <a:pt x="1206" y="1395"/>
                </a:lnTo>
                <a:lnTo>
                  <a:pt x="1207" y="1395"/>
                </a:lnTo>
                <a:lnTo>
                  <a:pt x="1209" y="1395"/>
                </a:lnTo>
                <a:lnTo>
                  <a:pt x="1210" y="1395"/>
                </a:lnTo>
                <a:lnTo>
                  <a:pt x="1211" y="1395"/>
                </a:lnTo>
                <a:lnTo>
                  <a:pt x="1211" y="1392"/>
                </a:lnTo>
                <a:lnTo>
                  <a:pt x="1214" y="1390"/>
                </a:lnTo>
                <a:lnTo>
                  <a:pt x="1214" y="1388"/>
                </a:lnTo>
                <a:lnTo>
                  <a:pt x="1211" y="1388"/>
                </a:lnTo>
                <a:lnTo>
                  <a:pt x="1210" y="1386"/>
                </a:lnTo>
                <a:lnTo>
                  <a:pt x="1210" y="1385"/>
                </a:lnTo>
                <a:lnTo>
                  <a:pt x="1213" y="1384"/>
                </a:lnTo>
                <a:lnTo>
                  <a:pt x="1214" y="1384"/>
                </a:lnTo>
                <a:lnTo>
                  <a:pt x="1214" y="1385"/>
                </a:lnTo>
                <a:lnTo>
                  <a:pt x="1217" y="1385"/>
                </a:lnTo>
                <a:lnTo>
                  <a:pt x="1218" y="1385"/>
                </a:lnTo>
                <a:lnTo>
                  <a:pt x="1221" y="1385"/>
                </a:lnTo>
                <a:lnTo>
                  <a:pt x="1221" y="1382"/>
                </a:lnTo>
                <a:lnTo>
                  <a:pt x="1219" y="1378"/>
                </a:lnTo>
                <a:lnTo>
                  <a:pt x="1218" y="1374"/>
                </a:lnTo>
                <a:lnTo>
                  <a:pt x="1214" y="1376"/>
                </a:lnTo>
                <a:lnTo>
                  <a:pt x="1215" y="1376"/>
                </a:lnTo>
                <a:lnTo>
                  <a:pt x="1213" y="1377"/>
                </a:lnTo>
                <a:lnTo>
                  <a:pt x="1213" y="1378"/>
                </a:lnTo>
                <a:lnTo>
                  <a:pt x="1213" y="1380"/>
                </a:lnTo>
                <a:lnTo>
                  <a:pt x="1213" y="1381"/>
                </a:lnTo>
                <a:lnTo>
                  <a:pt x="1214" y="1382"/>
                </a:lnTo>
                <a:lnTo>
                  <a:pt x="1213" y="1382"/>
                </a:lnTo>
                <a:lnTo>
                  <a:pt x="1210" y="1384"/>
                </a:lnTo>
                <a:lnTo>
                  <a:pt x="1210" y="1382"/>
                </a:lnTo>
                <a:lnTo>
                  <a:pt x="1209" y="1382"/>
                </a:lnTo>
                <a:lnTo>
                  <a:pt x="1207" y="1380"/>
                </a:lnTo>
                <a:lnTo>
                  <a:pt x="1207" y="1381"/>
                </a:lnTo>
                <a:lnTo>
                  <a:pt x="1206" y="1381"/>
                </a:lnTo>
                <a:lnTo>
                  <a:pt x="1205" y="1381"/>
                </a:lnTo>
                <a:lnTo>
                  <a:pt x="1203" y="1381"/>
                </a:lnTo>
                <a:lnTo>
                  <a:pt x="1203" y="1382"/>
                </a:lnTo>
                <a:lnTo>
                  <a:pt x="1202" y="1380"/>
                </a:lnTo>
                <a:lnTo>
                  <a:pt x="1200" y="1380"/>
                </a:lnTo>
                <a:lnTo>
                  <a:pt x="1199" y="1378"/>
                </a:lnTo>
                <a:lnTo>
                  <a:pt x="1195" y="1380"/>
                </a:lnTo>
                <a:lnTo>
                  <a:pt x="1191" y="1384"/>
                </a:lnTo>
                <a:lnTo>
                  <a:pt x="1192" y="1384"/>
                </a:lnTo>
                <a:lnTo>
                  <a:pt x="1194" y="1386"/>
                </a:lnTo>
                <a:lnTo>
                  <a:pt x="1192" y="1388"/>
                </a:lnTo>
                <a:lnTo>
                  <a:pt x="1191" y="1388"/>
                </a:lnTo>
                <a:lnTo>
                  <a:pt x="1190" y="1386"/>
                </a:lnTo>
                <a:lnTo>
                  <a:pt x="1190" y="1385"/>
                </a:lnTo>
                <a:lnTo>
                  <a:pt x="1188" y="1388"/>
                </a:lnTo>
                <a:lnTo>
                  <a:pt x="1188" y="1389"/>
                </a:lnTo>
                <a:lnTo>
                  <a:pt x="1187" y="1389"/>
                </a:lnTo>
                <a:lnTo>
                  <a:pt x="1187" y="1388"/>
                </a:lnTo>
                <a:lnTo>
                  <a:pt x="1184" y="1390"/>
                </a:lnTo>
                <a:lnTo>
                  <a:pt x="1185" y="1392"/>
                </a:lnTo>
                <a:lnTo>
                  <a:pt x="1188" y="1390"/>
                </a:lnTo>
                <a:lnTo>
                  <a:pt x="1188" y="1389"/>
                </a:lnTo>
                <a:lnTo>
                  <a:pt x="1190" y="1389"/>
                </a:lnTo>
                <a:lnTo>
                  <a:pt x="1190" y="1390"/>
                </a:lnTo>
                <a:lnTo>
                  <a:pt x="1190" y="1392"/>
                </a:lnTo>
                <a:lnTo>
                  <a:pt x="1185" y="1393"/>
                </a:lnTo>
                <a:lnTo>
                  <a:pt x="1187" y="1395"/>
                </a:lnTo>
                <a:lnTo>
                  <a:pt x="1187" y="1396"/>
                </a:lnTo>
                <a:lnTo>
                  <a:pt x="1185" y="1395"/>
                </a:lnTo>
                <a:lnTo>
                  <a:pt x="1183" y="1396"/>
                </a:lnTo>
                <a:lnTo>
                  <a:pt x="1180" y="1392"/>
                </a:lnTo>
                <a:lnTo>
                  <a:pt x="1179" y="1393"/>
                </a:lnTo>
                <a:lnTo>
                  <a:pt x="1176" y="1395"/>
                </a:lnTo>
                <a:lnTo>
                  <a:pt x="1175" y="1395"/>
                </a:lnTo>
                <a:lnTo>
                  <a:pt x="1175" y="1396"/>
                </a:lnTo>
                <a:lnTo>
                  <a:pt x="1176" y="1396"/>
                </a:lnTo>
                <a:lnTo>
                  <a:pt x="1176" y="1397"/>
                </a:lnTo>
                <a:lnTo>
                  <a:pt x="1176" y="1399"/>
                </a:lnTo>
                <a:lnTo>
                  <a:pt x="1176" y="1400"/>
                </a:lnTo>
                <a:lnTo>
                  <a:pt x="1179" y="1400"/>
                </a:lnTo>
                <a:lnTo>
                  <a:pt x="1180" y="1400"/>
                </a:lnTo>
                <a:lnTo>
                  <a:pt x="1183" y="1400"/>
                </a:lnTo>
                <a:lnTo>
                  <a:pt x="1183" y="1401"/>
                </a:lnTo>
                <a:lnTo>
                  <a:pt x="1183" y="1403"/>
                </a:lnTo>
                <a:lnTo>
                  <a:pt x="1179" y="1404"/>
                </a:lnTo>
                <a:lnTo>
                  <a:pt x="1177" y="1404"/>
                </a:lnTo>
                <a:lnTo>
                  <a:pt x="1177" y="1405"/>
                </a:lnTo>
                <a:lnTo>
                  <a:pt x="1179" y="1405"/>
                </a:lnTo>
                <a:lnTo>
                  <a:pt x="1179" y="1408"/>
                </a:lnTo>
                <a:lnTo>
                  <a:pt x="1177" y="1408"/>
                </a:lnTo>
                <a:lnTo>
                  <a:pt x="1177" y="1411"/>
                </a:lnTo>
                <a:lnTo>
                  <a:pt x="1177" y="1412"/>
                </a:lnTo>
                <a:lnTo>
                  <a:pt x="1173" y="1412"/>
                </a:lnTo>
                <a:lnTo>
                  <a:pt x="1172" y="1411"/>
                </a:lnTo>
                <a:lnTo>
                  <a:pt x="1171" y="1411"/>
                </a:lnTo>
                <a:lnTo>
                  <a:pt x="1171" y="1407"/>
                </a:lnTo>
                <a:lnTo>
                  <a:pt x="1171" y="1405"/>
                </a:lnTo>
                <a:lnTo>
                  <a:pt x="1171" y="1404"/>
                </a:lnTo>
                <a:lnTo>
                  <a:pt x="1172" y="1404"/>
                </a:lnTo>
                <a:lnTo>
                  <a:pt x="1173" y="1404"/>
                </a:lnTo>
                <a:lnTo>
                  <a:pt x="1173" y="1403"/>
                </a:lnTo>
                <a:lnTo>
                  <a:pt x="1175" y="1401"/>
                </a:lnTo>
                <a:lnTo>
                  <a:pt x="1172" y="1401"/>
                </a:lnTo>
                <a:lnTo>
                  <a:pt x="1169" y="1399"/>
                </a:lnTo>
                <a:lnTo>
                  <a:pt x="1168" y="1396"/>
                </a:lnTo>
                <a:lnTo>
                  <a:pt x="1169" y="1395"/>
                </a:lnTo>
                <a:lnTo>
                  <a:pt x="1171" y="1395"/>
                </a:lnTo>
                <a:lnTo>
                  <a:pt x="1173" y="1393"/>
                </a:lnTo>
                <a:lnTo>
                  <a:pt x="1175" y="1393"/>
                </a:lnTo>
                <a:lnTo>
                  <a:pt x="1176" y="1392"/>
                </a:lnTo>
                <a:lnTo>
                  <a:pt x="1173" y="1388"/>
                </a:lnTo>
                <a:lnTo>
                  <a:pt x="1171" y="1389"/>
                </a:lnTo>
                <a:lnTo>
                  <a:pt x="1168" y="1386"/>
                </a:lnTo>
                <a:lnTo>
                  <a:pt x="1165" y="1388"/>
                </a:lnTo>
                <a:lnTo>
                  <a:pt x="1162" y="1390"/>
                </a:lnTo>
                <a:lnTo>
                  <a:pt x="1161" y="1389"/>
                </a:lnTo>
                <a:lnTo>
                  <a:pt x="1161" y="1390"/>
                </a:lnTo>
                <a:lnTo>
                  <a:pt x="1154" y="1382"/>
                </a:lnTo>
                <a:lnTo>
                  <a:pt x="1153" y="1384"/>
                </a:lnTo>
                <a:lnTo>
                  <a:pt x="1146" y="1378"/>
                </a:lnTo>
                <a:lnTo>
                  <a:pt x="1153" y="1371"/>
                </a:lnTo>
                <a:lnTo>
                  <a:pt x="1156" y="1374"/>
                </a:lnTo>
                <a:lnTo>
                  <a:pt x="1161" y="1369"/>
                </a:lnTo>
                <a:lnTo>
                  <a:pt x="1161" y="1365"/>
                </a:lnTo>
                <a:lnTo>
                  <a:pt x="1161" y="1363"/>
                </a:lnTo>
                <a:lnTo>
                  <a:pt x="1160" y="1363"/>
                </a:lnTo>
                <a:lnTo>
                  <a:pt x="1160" y="1362"/>
                </a:lnTo>
                <a:lnTo>
                  <a:pt x="1157" y="1362"/>
                </a:lnTo>
                <a:lnTo>
                  <a:pt x="1158" y="1361"/>
                </a:lnTo>
                <a:lnTo>
                  <a:pt x="1157" y="1359"/>
                </a:lnTo>
                <a:lnTo>
                  <a:pt x="1157" y="1359"/>
                </a:lnTo>
                <a:lnTo>
                  <a:pt x="1157" y="1361"/>
                </a:lnTo>
                <a:lnTo>
                  <a:pt x="1156" y="1361"/>
                </a:lnTo>
                <a:lnTo>
                  <a:pt x="1157" y="1361"/>
                </a:lnTo>
                <a:lnTo>
                  <a:pt x="1157" y="1362"/>
                </a:lnTo>
                <a:lnTo>
                  <a:pt x="1154" y="1365"/>
                </a:lnTo>
                <a:lnTo>
                  <a:pt x="1152" y="1367"/>
                </a:lnTo>
                <a:lnTo>
                  <a:pt x="1149" y="1365"/>
                </a:lnTo>
                <a:lnTo>
                  <a:pt x="1143" y="1371"/>
                </a:lnTo>
                <a:lnTo>
                  <a:pt x="1142" y="1371"/>
                </a:lnTo>
                <a:lnTo>
                  <a:pt x="1142" y="1373"/>
                </a:lnTo>
                <a:lnTo>
                  <a:pt x="1143" y="1371"/>
                </a:lnTo>
                <a:lnTo>
                  <a:pt x="1143" y="1373"/>
                </a:lnTo>
                <a:lnTo>
                  <a:pt x="1143" y="1374"/>
                </a:lnTo>
                <a:lnTo>
                  <a:pt x="1142" y="1374"/>
                </a:lnTo>
                <a:lnTo>
                  <a:pt x="1141" y="1374"/>
                </a:lnTo>
                <a:lnTo>
                  <a:pt x="1141" y="1376"/>
                </a:lnTo>
                <a:lnTo>
                  <a:pt x="1138" y="1377"/>
                </a:lnTo>
                <a:lnTo>
                  <a:pt x="1135" y="1380"/>
                </a:lnTo>
                <a:lnTo>
                  <a:pt x="1135" y="1381"/>
                </a:lnTo>
                <a:lnTo>
                  <a:pt x="1137" y="1381"/>
                </a:lnTo>
                <a:lnTo>
                  <a:pt x="1138" y="1384"/>
                </a:lnTo>
                <a:lnTo>
                  <a:pt x="1139" y="1382"/>
                </a:lnTo>
                <a:lnTo>
                  <a:pt x="1139" y="1384"/>
                </a:lnTo>
                <a:lnTo>
                  <a:pt x="1139" y="1385"/>
                </a:lnTo>
                <a:lnTo>
                  <a:pt x="1141" y="1386"/>
                </a:lnTo>
                <a:lnTo>
                  <a:pt x="1142" y="1388"/>
                </a:lnTo>
                <a:lnTo>
                  <a:pt x="1143" y="1389"/>
                </a:lnTo>
                <a:lnTo>
                  <a:pt x="1145" y="1390"/>
                </a:lnTo>
                <a:lnTo>
                  <a:pt x="1146" y="1392"/>
                </a:lnTo>
                <a:lnTo>
                  <a:pt x="1154" y="1385"/>
                </a:lnTo>
                <a:lnTo>
                  <a:pt x="1157" y="1390"/>
                </a:lnTo>
                <a:lnTo>
                  <a:pt x="1158" y="1392"/>
                </a:lnTo>
                <a:lnTo>
                  <a:pt x="1161" y="1390"/>
                </a:lnTo>
                <a:lnTo>
                  <a:pt x="1161" y="1395"/>
                </a:lnTo>
                <a:lnTo>
                  <a:pt x="1162" y="1400"/>
                </a:lnTo>
                <a:lnTo>
                  <a:pt x="1165" y="1397"/>
                </a:lnTo>
                <a:lnTo>
                  <a:pt x="1166" y="1400"/>
                </a:lnTo>
                <a:lnTo>
                  <a:pt x="1168" y="1403"/>
                </a:lnTo>
                <a:lnTo>
                  <a:pt x="1165" y="1403"/>
                </a:lnTo>
                <a:lnTo>
                  <a:pt x="1162" y="1403"/>
                </a:lnTo>
                <a:lnTo>
                  <a:pt x="1165" y="1405"/>
                </a:lnTo>
                <a:lnTo>
                  <a:pt x="1166" y="1408"/>
                </a:lnTo>
                <a:lnTo>
                  <a:pt x="1165" y="1411"/>
                </a:lnTo>
                <a:lnTo>
                  <a:pt x="1162" y="1412"/>
                </a:lnTo>
                <a:lnTo>
                  <a:pt x="1162" y="1411"/>
                </a:lnTo>
                <a:lnTo>
                  <a:pt x="1161" y="1410"/>
                </a:lnTo>
                <a:lnTo>
                  <a:pt x="1157" y="1412"/>
                </a:lnTo>
                <a:lnTo>
                  <a:pt x="1158" y="1414"/>
                </a:lnTo>
                <a:lnTo>
                  <a:pt x="1156" y="1418"/>
                </a:lnTo>
                <a:lnTo>
                  <a:pt x="1157" y="1420"/>
                </a:lnTo>
                <a:lnTo>
                  <a:pt x="1164" y="1414"/>
                </a:lnTo>
                <a:lnTo>
                  <a:pt x="1166" y="1412"/>
                </a:lnTo>
                <a:lnTo>
                  <a:pt x="1168" y="1414"/>
                </a:lnTo>
                <a:lnTo>
                  <a:pt x="1169" y="1415"/>
                </a:lnTo>
                <a:lnTo>
                  <a:pt x="1171" y="1416"/>
                </a:lnTo>
                <a:lnTo>
                  <a:pt x="1171" y="1418"/>
                </a:lnTo>
                <a:lnTo>
                  <a:pt x="1172" y="1418"/>
                </a:lnTo>
                <a:lnTo>
                  <a:pt x="1173" y="1418"/>
                </a:lnTo>
                <a:lnTo>
                  <a:pt x="1176" y="1419"/>
                </a:lnTo>
                <a:lnTo>
                  <a:pt x="1176" y="1420"/>
                </a:lnTo>
                <a:lnTo>
                  <a:pt x="1176" y="1423"/>
                </a:lnTo>
                <a:lnTo>
                  <a:pt x="1176" y="1426"/>
                </a:lnTo>
                <a:lnTo>
                  <a:pt x="1175" y="1427"/>
                </a:lnTo>
                <a:lnTo>
                  <a:pt x="1175" y="1427"/>
                </a:lnTo>
                <a:lnTo>
                  <a:pt x="1177" y="1427"/>
                </a:lnTo>
                <a:lnTo>
                  <a:pt x="1179" y="1429"/>
                </a:lnTo>
                <a:lnTo>
                  <a:pt x="1181" y="1429"/>
                </a:lnTo>
                <a:lnTo>
                  <a:pt x="1181" y="1431"/>
                </a:lnTo>
                <a:lnTo>
                  <a:pt x="1180" y="1434"/>
                </a:lnTo>
                <a:lnTo>
                  <a:pt x="1183" y="1434"/>
                </a:lnTo>
                <a:lnTo>
                  <a:pt x="1184" y="1435"/>
                </a:lnTo>
                <a:lnTo>
                  <a:pt x="1184" y="1433"/>
                </a:lnTo>
                <a:lnTo>
                  <a:pt x="1184" y="1431"/>
                </a:lnTo>
                <a:lnTo>
                  <a:pt x="1185" y="1431"/>
                </a:lnTo>
                <a:lnTo>
                  <a:pt x="1187" y="1431"/>
                </a:lnTo>
                <a:lnTo>
                  <a:pt x="1187" y="1433"/>
                </a:lnTo>
                <a:lnTo>
                  <a:pt x="1187" y="1435"/>
                </a:lnTo>
                <a:lnTo>
                  <a:pt x="1188" y="1435"/>
                </a:lnTo>
                <a:lnTo>
                  <a:pt x="1190" y="1435"/>
                </a:lnTo>
                <a:lnTo>
                  <a:pt x="1190" y="1433"/>
                </a:lnTo>
                <a:lnTo>
                  <a:pt x="1194" y="1433"/>
                </a:lnTo>
                <a:lnTo>
                  <a:pt x="1194" y="1434"/>
                </a:lnTo>
                <a:lnTo>
                  <a:pt x="1194" y="1435"/>
                </a:lnTo>
                <a:lnTo>
                  <a:pt x="1195" y="1437"/>
                </a:lnTo>
                <a:lnTo>
                  <a:pt x="1196" y="1435"/>
                </a:lnTo>
                <a:lnTo>
                  <a:pt x="1198" y="1435"/>
                </a:lnTo>
                <a:lnTo>
                  <a:pt x="1198" y="1434"/>
                </a:lnTo>
                <a:lnTo>
                  <a:pt x="1198" y="1433"/>
                </a:lnTo>
                <a:lnTo>
                  <a:pt x="1198" y="1431"/>
                </a:lnTo>
                <a:lnTo>
                  <a:pt x="1194" y="1431"/>
                </a:lnTo>
                <a:lnTo>
                  <a:pt x="1195" y="1430"/>
                </a:lnTo>
                <a:lnTo>
                  <a:pt x="1195" y="1429"/>
                </a:lnTo>
                <a:lnTo>
                  <a:pt x="1195" y="1427"/>
                </a:lnTo>
                <a:lnTo>
                  <a:pt x="1198" y="1429"/>
                </a:lnTo>
                <a:lnTo>
                  <a:pt x="1198" y="1427"/>
                </a:lnTo>
                <a:lnTo>
                  <a:pt x="1199" y="1429"/>
                </a:lnTo>
                <a:lnTo>
                  <a:pt x="1200" y="1427"/>
                </a:lnTo>
                <a:lnTo>
                  <a:pt x="1200" y="1426"/>
                </a:lnTo>
                <a:lnTo>
                  <a:pt x="1199" y="1426"/>
                </a:lnTo>
                <a:lnTo>
                  <a:pt x="1196" y="1425"/>
                </a:lnTo>
                <a:lnTo>
                  <a:pt x="1195" y="1425"/>
                </a:lnTo>
                <a:lnTo>
                  <a:pt x="1192" y="1425"/>
                </a:lnTo>
                <a:lnTo>
                  <a:pt x="1190" y="1423"/>
                </a:lnTo>
                <a:lnTo>
                  <a:pt x="1190" y="1423"/>
                </a:lnTo>
                <a:lnTo>
                  <a:pt x="1188" y="1423"/>
                </a:lnTo>
                <a:lnTo>
                  <a:pt x="1187" y="1426"/>
                </a:lnTo>
                <a:lnTo>
                  <a:pt x="1185" y="1426"/>
                </a:lnTo>
                <a:lnTo>
                  <a:pt x="1184" y="1426"/>
                </a:lnTo>
                <a:lnTo>
                  <a:pt x="1183" y="1425"/>
                </a:lnTo>
                <a:lnTo>
                  <a:pt x="1181" y="1425"/>
                </a:lnTo>
                <a:lnTo>
                  <a:pt x="1180" y="1425"/>
                </a:lnTo>
                <a:lnTo>
                  <a:pt x="1177" y="1425"/>
                </a:lnTo>
                <a:lnTo>
                  <a:pt x="1179" y="1420"/>
                </a:lnTo>
                <a:lnTo>
                  <a:pt x="1179" y="1419"/>
                </a:lnTo>
                <a:lnTo>
                  <a:pt x="1183" y="1420"/>
                </a:lnTo>
                <a:lnTo>
                  <a:pt x="1184" y="1420"/>
                </a:lnTo>
                <a:lnTo>
                  <a:pt x="1185" y="1418"/>
                </a:lnTo>
                <a:lnTo>
                  <a:pt x="1187" y="1418"/>
                </a:lnTo>
                <a:lnTo>
                  <a:pt x="1185" y="1420"/>
                </a:lnTo>
                <a:lnTo>
                  <a:pt x="1188" y="1422"/>
                </a:lnTo>
                <a:lnTo>
                  <a:pt x="1188" y="1418"/>
                </a:lnTo>
                <a:lnTo>
                  <a:pt x="1190" y="1416"/>
                </a:lnTo>
                <a:lnTo>
                  <a:pt x="1190" y="1415"/>
                </a:lnTo>
                <a:lnTo>
                  <a:pt x="1190" y="1414"/>
                </a:lnTo>
                <a:lnTo>
                  <a:pt x="1190" y="1415"/>
                </a:lnTo>
                <a:lnTo>
                  <a:pt x="1191" y="1415"/>
                </a:lnTo>
                <a:lnTo>
                  <a:pt x="1191" y="1414"/>
                </a:lnTo>
                <a:lnTo>
                  <a:pt x="1191" y="1411"/>
                </a:lnTo>
                <a:lnTo>
                  <a:pt x="1190" y="1411"/>
                </a:lnTo>
                <a:lnTo>
                  <a:pt x="1190" y="1408"/>
                </a:lnTo>
                <a:lnTo>
                  <a:pt x="1190" y="1408"/>
                </a:lnTo>
                <a:lnTo>
                  <a:pt x="1188" y="1408"/>
                </a:lnTo>
                <a:lnTo>
                  <a:pt x="1187" y="1407"/>
                </a:lnTo>
                <a:lnTo>
                  <a:pt x="1188" y="1407"/>
                </a:lnTo>
                <a:lnTo>
                  <a:pt x="1190" y="1407"/>
                </a:lnTo>
                <a:lnTo>
                  <a:pt x="1190" y="1404"/>
                </a:lnTo>
                <a:lnTo>
                  <a:pt x="1191" y="1404"/>
                </a:lnTo>
                <a:lnTo>
                  <a:pt x="1192" y="1404"/>
                </a:lnTo>
                <a:lnTo>
                  <a:pt x="1194" y="1405"/>
                </a:lnTo>
                <a:lnTo>
                  <a:pt x="1195" y="1405"/>
                </a:lnTo>
                <a:lnTo>
                  <a:pt x="1196" y="1405"/>
                </a:lnTo>
                <a:lnTo>
                  <a:pt x="1198" y="1405"/>
                </a:lnTo>
                <a:lnTo>
                  <a:pt x="1198" y="1408"/>
                </a:lnTo>
                <a:lnTo>
                  <a:pt x="1200" y="1410"/>
                </a:lnTo>
                <a:lnTo>
                  <a:pt x="1202" y="1410"/>
                </a:lnTo>
                <a:lnTo>
                  <a:pt x="1202" y="1407"/>
                </a:lnTo>
                <a:lnTo>
                  <a:pt x="1203" y="1407"/>
                </a:lnTo>
                <a:lnTo>
                  <a:pt x="1205" y="1407"/>
                </a:lnTo>
                <a:lnTo>
                  <a:pt x="1206" y="1407"/>
                </a:lnTo>
                <a:lnTo>
                  <a:pt x="1206" y="1408"/>
                </a:lnTo>
                <a:lnTo>
                  <a:pt x="1206" y="1411"/>
                </a:lnTo>
                <a:lnTo>
                  <a:pt x="1206" y="1412"/>
                </a:lnTo>
                <a:lnTo>
                  <a:pt x="1206" y="1415"/>
                </a:lnTo>
                <a:lnTo>
                  <a:pt x="1205" y="1414"/>
                </a:lnTo>
                <a:lnTo>
                  <a:pt x="1203" y="1414"/>
                </a:lnTo>
                <a:lnTo>
                  <a:pt x="1202" y="1414"/>
                </a:lnTo>
                <a:lnTo>
                  <a:pt x="1203" y="1411"/>
                </a:lnTo>
                <a:lnTo>
                  <a:pt x="1202" y="1411"/>
                </a:lnTo>
                <a:lnTo>
                  <a:pt x="1200" y="1414"/>
                </a:lnTo>
                <a:lnTo>
                  <a:pt x="1200" y="1416"/>
                </a:lnTo>
                <a:lnTo>
                  <a:pt x="1200" y="1418"/>
                </a:lnTo>
                <a:lnTo>
                  <a:pt x="1199" y="1420"/>
                </a:lnTo>
                <a:lnTo>
                  <a:pt x="1196" y="1420"/>
                </a:lnTo>
                <a:lnTo>
                  <a:pt x="1195" y="1419"/>
                </a:lnTo>
                <a:lnTo>
                  <a:pt x="1195" y="1416"/>
                </a:lnTo>
                <a:lnTo>
                  <a:pt x="1194" y="1416"/>
                </a:lnTo>
                <a:lnTo>
                  <a:pt x="1192" y="1416"/>
                </a:lnTo>
                <a:lnTo>
                  <a:pt x="1191" y="1416"/>
                </a:lnTo>
                <a:lnTo>
                  <a:pt x="1191" y="1419"/>
                </a:lnTo>
                <a:lnTo>
                  <a:pt x="1191" y="1422"/>
                </a:lnTo>
                <a:lnTo>
                  <a:pt x="1192" y="1422"/>
                </a:lnTo>
                <a:lnTo>
                  <a:pt x="1194" y="1423"/>
                </a:lnTo>
                <a:lnTo>
                  <a:pt x="1196" y="1423"/>
                </a:lnTo>
                <a:lnTo>
                  <a:pt x="1198" y="1423"/>
                </a:lnTo>
                <a:lnTo>
                  <a:pt x="1199" y="1420"/>
                </a:lnTo>
                <a:lnTo>
                  <a:pt x="1200" y="1420"/>
                </a:lnTo>
                <a:lnTo>
                  <a:pt x="1202" y="1418"/>
                </a:lnTo>
                <a:lnTo>
                  <a:pt x="1202" y="1416"/>
                </a:lnTo>
                <a:lnTo>
                  <a:pt x="1203" y="1416"/>
                </a:lnTo>
                <a:lnTo>
                  <a:pt x="1203" y="1418"/>
                </a:lnTo>
                <a:lnTo>
                  <a:pt x="1203" y="1422"/>
                </a:lnTo>
                <a:lnTo>
                  <a:pt x="1205" y="1422"/>
                </a:lnTo>
                <a:lnTo>
                  <a:pt x="1203" y="1425"/>
                </a:lnTo>
                <a:lnTo>
                  <a:pt x="1203" y="1426"/>
                </a:lnTo>
                <a:lnTo>
                  <a:pt x="1205" y="1427"/>
                </a:lnTo>
                <a:lnTo>
                  <a:pt x="1205" y="1425"/>
                </a:lnTo>
                <a:lnTo>
                  <a:pt x="1205" y="1422"/>
                </a:lnTo>
                <a:lnTo>
                  <a:pt x="1206" y="1420"/>
                </a:lnTo>
                <a:lnTo>
                  <a:pt x="1207" y="1420"/>
                </a:lnTo>
                <a:lnTo>
                  <a:pt x="1209" y="1422"/>
                </a:lnTo>
                <a:lnTo>
                  <a:pt x="1209" y="1425"/>
                </a:lnTo>
                <a:lnTo>
                  <a:pt x="1209" y="1426"/>
                </a:lnTo>
                <a:lnTo>
                  <a:pt x="1210" y="1426"/>
                </a:lnTo>
                <a:lnTo>
                  <a:pt x="1211" y="1426"/>
                </a:lnTo>
                <a:lnTo>
                  <a:pt x="1211" y="1427"/>
                </a:lnTo>
                <a:lnTo>
                  <a:pt x="1214" y="1427"/>
                </a:lnTo>
                <a:lnTo>
                  <a:pt x="1213" y="1431"/>
                </a:lnTo>
                <a:lnTo>
                  <a:pt x="1215" y="1431"/>
                </a:lnTo>
                <a:lnTo>
                  <a:pt x="1215" y="1433"/>
                </a:lnTo>
                <a:lnTo>
                  <a:pt x="1214" y="1437"/>
                </a:lnTo>
                <a:lnTo>
                  <a:pt x="1213" y="1446"/>
                </a:lnTo>
                <a:lnTo>
                  <a:pt x="1215" y="1445"/>
                </a:lnTo>
                <a:lnTo>
                  <a:pt x="1217" y="1435"/>
                </a:lnTo>
                <a:lnTo>
                  <a:pt x="1219" y="1429"/>
                </a:lnTo>
                <a:lnTo>
                  <a:pt x="1217" y="1429"/>
                </a:lnTo>
                <a:lnTo>
                  <a:pt x="1217" y="1427"/>
                </a:lnTo>
                <a:lnTo>
                  <a:pt x="1217" y="1427"/>
                </a:lnTo>
                <a:lnTo>
                  <a:pt x="1218" y="1423"/>
                </a:lnTo>
                <a:lnTo>
                  <a:pt x="1219" y="1419"/>
                </a:lnTo>
                <a:lnTo>
                  <a:pt x="1219" y="1418"/>
                </a:lnTo>
                <a:lnTo>
                  <a:pt x="1221" y="1418"/>
                </a:lnTo>
                <a:lnTo>
                  <a:pt x="1221" y="1419"/>
                </a:lnTo>
                <a:lnTo>
                  <a:pt x="1221" y="1423"/>
                </a:lnTo>
                <a:lnTo>
                  <a:pt x="1222" y="1425"/>
                </a:lnTo>
                <a:lnTo>
                  <a:pt x="1222" y="1427"/>
                </a:lnTo>
                <a:lnTo>
                  <a:pt x="1222" y="1427"/>
                </a:lnTo>
                <a:lnTo>
                  <a:pt x="1224" y="1427"/>
                </a:lnTo>
                <a:lnTo>
                  <a:pt x="1225" y="1429"/>
                </a:lnTo>
                <a:lnTo>
                  <a:pt x="1228" y="1429"/>
                </a:lnTo>
                <a:lnTo>
                  <a:pt x="1229" y="1429"/>
                </a:lnTo>
                <a:lnTo>
                  <a:pt x="1230" y="1426"/>
                </a:lnTo>
                <a:lnTo>
                  <a:pt x="1228" y="1426"/>
                </a:lnTo>
                <a:lnTo>
                  <a:pt x="1226" y="1425"/>
                </a:lnTo>
                <a:lnTo>
                  <a:pt x="1224" y="1425"/>
                </a:lnTo>
                <a:lnTo>
                  <a:pt x="1224" y="1423"/>
                </a:lnTo>
                <a:lnTo>
                  <a:pt x="1225" y="1420"/>
                </a:lnTo>
                <a:lnTo>
                  <a:pt x="1225" y="1419"/>
                </a:lnTo>
                <a:lnTo>
                  <a:pt x="1226" y="1419"/>
                </a:lnTo>
                <a:lnTo>
                  <a:pt x="1229" y="1420"/>
                </a:lnTo>
                <a:close/>
                <a:moveTo>
                  <a:pt x="1202" y="1444"/>
                </a:moveTo>
                <a:lnTo>
                  <a:pt x="1205" y="1444"/>
                </a:lnTo>
                <a:lnTo>
                  <a:pt x="1205" y="1442"/>
                </a:lnTo>
                <a:lnTo>
                  <a:pt x="1205" y="1439"/>
                </a:lnTo>
                <a:lnTo>
                  <a:pt x="1203" y="1438"/>
                </a:lnTo>
                <a:lnTo>
                  <a:pt x="1203" y="1437"/>
                </a:lnTo>
                <a:lnTo>
                  <a:pt x="1203" y="1435"/>
                </a:lnTo>
                <a:lnTo>
                  <a:pt x="1202" y="1434"/>
                </a:lnTo>
                <a:lnTo>
                  <a:pt x="1199" y="1434"/>
                </a:lnTo>
                <a:lnTo>
                  <a:pt x="1199" y="1435"/>
                </a:lnTo>
                <a:lnTo>
                  <a:pt x="1200" y="1438"/>
                </a:lnTo>
                <a:lnTo>
                  <a:pt x="1200" y="1441"/>
                </a:lnTo>
                <a:lnTo>
                  <a:pt x="1200" y="1442"/>
                </a:lnTo>
                <a:lnTo>
                  <a:pt x="1202" y="1444"/>
                </a:lnTo>
                <a:close/>
                <a:moveTo>
                  <a:pt x="1200" y="1445"/>
                </a:moveTo>
                <a:lnTo>
                  <a:pt x="1196" y="1446"/>
                </a:lnTo>
                <a:lnTo>
                  <a:pt x="1198" y="1446"/>
                </a:lnTo>
                <a:lnTo>
                  <a:pt x="1200" y="1448"/>
                </a:lnTo>
                <a:lnTo>
                  <a:pt x="1200" y="1446"/>
                </a:lnTo>
                <a:lnTo>
                  <a:pt x="1202" y="1446"/>
                </a:lnTo>
                <a:lnTo>
                  <a:pt x="1202" y="1445"/>
                </a:lnTo>
                <a:lnTo>
                  <a:pt x="1200" y="1445"/>
                </a:lnTo>
                <a:close/>
                <a:moveTo>
                  <a:pt x="1202" y="1433"/>
                </a:moveTo>
                <a:lnTo>
                  <a:pt x="1203" y="1431"/>
                </a:lnTo>
                <a:lnTo>
                  <a:pt x="1199" y="1430"/>
                </a:lnTo>
                <a:lnTo>
                  <a:pt x="1199" y="1431"/>
                </a:lnTo>
                <a:lnTo>
                  <a:pt x="1202" y="1433"/>
                </a:lnTo>
                <a:close/>
                <a:moveTo>
                  <a:pt x="1198" y="1410"/>
                </a:moveTo>
                <a:lnTo>
                  <a:pt x="1196" y="1410"/>
                </a:lnTo>
                <a:lnTo>
                  <a:pt x="1196" y="1412"/>
                </a:lnTo>
                <a:lnTo>
                  <a:pt x="1198" y="1410"/>
                </a:lnTo>
                <a:close/>
                <a:moveTo>
                  <a:pt x="1173" y="1463"/>
                </a:moveTo>
                <a:lnTo>
                  <a:pt x="1173" y="1464"/>
                </a:lnTo>
                <a:lnTo>
                  <a:pt x="1175" y="1464"/>
                </a:lnTo>
                <a:lnTo>
                  <a:pt x="1177" y="1464"/>
                </a:lnTo>
                <a:lnTo>
                  <a:pt x="1180" y="1465"/>
                </a:lnTo>
                <a:lnTo>
                  <a:pt x="1181" y="1465"/>
                </a:lnTo>
                <a:lnTo>
                  <a:pt x="1183" y="1465"/>
                </a:lnTo>
                <a:lnTo>
                  <a:pt x="1184" y="1465"/>
                </a:lnTo>
                <a:lnTo>
                  <a:pt x="1187" y="1467"/>
                </a:lnTo>
                <a:lnTo>
                  <a:pt x="1188" y="1467"/>
                </a:lnTo>
                <a:lnTo>
                  <a:pt x="1190" y="1467"/>
                </a:lnTo>
                <a:lnTo>
                  <a:pt x="1190" y="1463"/>
                </a:lnTo>
                <a:lnTo>
                  <a:pt x="1190" y="1463"/>
                </a:lnTo>
                <a:lnTo>
                  <a:pt x="1188" y="1461"/>
                </a:lnTo>
                <a:lnTo>
                  <a:pt x="1184" y="1461"/>
                </a:lnTo>
                <a:lnTo>
                  <a:pt x="1183" y="1461"/>
                </a:lnTo>
                <a:lnTo>
                  <a:pt x="1183" y="1460"/>
                </a:lnTo>
                <a:lnTo>
                  <a:pt x="1181" y="1460"/>
                </a:lnTo>
                <a:lnTo>
                  <a:pt x="1179" y="1460"/>
                </a:lnTo>
                <a:lnTo>
                  <a:pt x="1177" y="1460"/>
                </a:lnTo>
                <a:lnTo>
                  <a:pt x="1179" y="1459"/>
                </a:lnTo>
                <a:lnTo>
                  <a:pt x="1179" y="1457"/>
                </a:lnTo>
                <a:lnTo>
                  <a:pt x="1179" y="1454"/>
                </a:lnTo>
                <a:lnTo>
                  <a:pt x="1180" y="1454"/>
                </a:lnTo>
                <a:lnTo>
                  <a:pt x="1179" y="1453"/>
                </a:lnTo>
                <a:lnTo>
                  <a:pt x="1177" y="1453"/>
                </a:lnTo>
                <a:lnTo>
                  <a:pt x="1176" y="1453"/>
                </a:lnTo>
                <a:lnTo>
                  <a:pt x="1175" y="1452"/>
                </a:lnTo>
                <a:lnTo>
                  <a:pt x="1176" y="1450"/>
                </a:lnTo>
                <a:lnTo>
                  <a:pt x="1179" y="1448"/>
                </a:lnTo>
                <a:lnTo>
                  <a:pt x="1179" y="1446"/>
                </a:lnTo>
                <a:lnTo>
                  <a:pt x="1176" y="1445"/>
                </a:lnTo>
                <a:lnTo>
                  <a:pt x="1175" y="1446"/>
                </a:lnTo>
                <a:lnTo>
                  <a:pt x="1173" y="1448"/>
                </a:lnTo>
                <a:lnTo>
                  <a:pt x="1172" y="1449"/>
                </a:lnTo>
                <a:lnTo>
                  <a:pt x="1171" y="1450"/>
                </a:lnTo>
                <a:lnTo>
                  <a:pt x="1171" y="1452"/>
                </a:lnTo>
                <a:lnTo>
                  <a:pt x="1169" y="1452"/>
                </a:lnTo>
                <a:lnTo>
                  <a:pt x="1171" y="1454"/>
                </a:lnTo>
                <a:lnTo>
                  <a:pt x="1168" y="1453"/>
                </a:lnTo>
                <a:lnTo>
                  <a:pt x="1168" y="1452"/>
                </a:lnTo>
                <a:lnTo>
                  <a:pt x="1165" y="1452"/>
                </a:lnTo>
                <a:lnTo>
                  <a:pt x="1165" y="1453"/>
                </a:lnTo>
                <a:lnTo>
                  <a:pt x="1164" y="1456"/>
                </a:lnTo>
                <a:lnTo>
                  <a:pt x="1168" y="1457"/>
                </a:lnTo>
                <a:lnTo>
                  <a:pt x="1172" y="1459"/>
                </a:lnTo>
                <a:lnTo>
                  <a:pt x="1172" y="1461"/>
                </a:lnTo>
                <a:lnTo>
                  <a:pt x="1173" y="1463"/>
                </a:lnTo>
                <a:close/>
                <a:moveTo>
                  <a:pt x="1154" y="1499"/>
                </a:moveTo>
                <a:lnTo>
                  <a:pt x="1154" y="1498"/>
                </a:lnTo>
                <a:lnTo>
                  <a:pt x="1157" y="1499"/>
                </a:lnTo>
                <a:lnTo>
                  <a:pt x="1157" y="1497"/>
                </a:lnTo>
                <a:lnTo>
                  <a:pt x="1157" y="1495"/>
                </a:lnTo>
                <a:lnTo>
                  <a:pt x="1158" y="1493"/>
                </a:lnTo>
                <a:lnTo>
                  <a:pt x="1160" y="1493"/>
                </a:lnTo>
                <a:lnTo>
                  <a:pt x="1161" y="1490"/>
                </a:lnTo>
                <a:lnTo>
                  <a:pt x="1162" y="1488"/>
                </a:lnTo>
                <a:lnTo>
                  <a:pt x="1161" y="1487"/>
                </a:lnTo>
                <a:lnTo>
                  <a:pt x="1158" y="1484"/>
                </a:lnTo>
                <a:lnTo>
                  <a:pt x="1158" y="1483"/>
                </a:lnTo>
                <a:lnTo>
                  <a:pt x="1157" y="1482"/>
                </a:lnTo>
                <a:lnTo>
                  <a:pt x="1157" y="1480"/>
                </a:lnTo>
                <a:lnTo>
                  <a:pt x="1156" y="1479"/>
                </a:lnTo>
                <a:lnTo>
                  <a:pt x="1153" y="1476"/>
                </a:lnTo>
                <a:lnTo>
                  <a:pt x="1152" y="1479"/>
                </a:lnTo>
                <a:lnTo>
                  <a:pt x="1150" y="1480"/>
                </a:lnTo>
                <a:lnTo>
                  <a:pt x="1149" y="1483"/>
                </a:lnTo>
                <a:lnTo>
                  <a:pt x="1153" y="1486"/>
                </a:lnTo>
                <a:lnTo>
                  <a:pt x="1156" y="1486"/>
                </a:lnTo>
                <a:lnTo>
                  <a:pt x="1157" y="1487"/>
                </a:lnTo>
                <a:lnTo>
                  <a:pt x="1157" y="1488"/>
                </a:lnTo>
                <a:lnTo>
                  <a:pt x="1157" y="1490"/>
                </a:lnTo>
                <a:lnTo>
                  <a:pt x="1156" y="1490"/>
                </a:lnTo>
                <a:lnTo>
                  <a:pt x="1152" y="1487"/>
                </a:lnTo>
                <a:lnTo>
                  <a:pt x="1147" y="1484"/>
                </a:lnTo>
                <a:lnTo>
                  <a:pt x="1146" y="1487"/>
                </a:lnTo>
                <a:lnTo>
                  <a:pt x="1150" y="1490"/>
                </a:lnTo>
                <a:lnTo>
                  <a:pt x="1150" y="1491"/>
                </a:lnTo>
                <a:lnTo>
                  <a:pt x="1149" y="1493"/>
                </a:lnTo>
                <a:lnTo>
                  <a:pt x="1147" y="1494"/>
                </a:lnTo>
                <a:lnTo>
                  <a:pt x="1146" y="1495"/>
                </a:lnTo>
                <a:lnTo>
                  <a:pt x="1146" y="1497"/>
                </a:lnTo>
                <a:lnTo>
                  <a:pt x="1145" y="1499"/>
                </a:lnTo>
                <a:lnTo>
                  <a:pt x="1141" y="1497"/>
                </a:lnTo>
                <a:lnTo>
                  <a:pt x="1138" y="1502"/>
                </a:lnTo>
                <a:lnTo>
                  <a:pt x="1137" y="1503"/>
                </a:lnTo>
                <a:lnTo>
                  <a:pt x="1137" y="1506"/>
                </a:lnTo>
                <a:lnTo>
                  <a:pt x="1135" y="1506"/>
                </a:lnTo>
                <a:lnTo>
                  <a:pt x="1142" y="1507"/>
                </a:lnTo>
                <a:lnTo>
                  <a:pt x="1146" y="1505"/>
                </a:lnTo>
                <a:lnTo>
                  <a:pt x="1152" y="1503"/>
                </a:lnTo>
                <a:lnTo>
                  <a:pt x="1152" y="1505"/>
                </a:lnTo>
                <a:lnTo>
                  <a:pt x="1156" y="1505"/>
                </a:lnTo>
                <a:lnTo>
                  <a:pt x="1156" y="1503"/>
                </a:lnTo>
                <a:lnTo>
                  <a:pt x="1156" y="1502"/>
                </a:lnTo>
                <a:lnTo>
                  <a:pt x="1154" y="1502"/>
                </a:lnTo>
                <a:lnTo>
                  <a:pt x="1150" y="1502"/>
                </a:lnTo>
                <a:lnTo>
                  <a:pt x="1150" y="1501"/>
                </a:lnTo>
                <a:lnTo>
                  <a:pt x="1154" y="1501"/>
                </a:lnTo>
                <a:lnTo>
                  <a:pt x="1156" y="1501"/>
                </a:lnTo>
                <a:lnTo>
                  <a:pt x="1154" y="1499"/>
                </a:lnTo>
                <a:close/>
                <a:moveTo>
                  <a:pt x="1123" y="1589"/>
                </a:moveTo>
                <a:lnTo>
                  <a:pt x="1122" y="1592"/>
                </a:lnTo>
                <a:lnTo>
                  <a:pt x="1120" y="1592"/>
                </a:lnTo>
                <a:lnTo>
                  <a:pt x="1120" y="1596"/>
                </a:lnTo>
                <a:lnTo>
                  <a:pt x="1119" y="1596"/>
                </a:lnTo>
                <a:lnTo>
                  <a:pt x="1119" y="1600"/>
                </a:lnTo>
                <a:lnTo>
                  <a:pt x="1141" y="1604"/>
                </a:lnTo>
                <a:lnTo>
                  <a:pt x="1143" y="1604"/>
                </a:lnTo>
                <a:lnTo>
                  <a:pt x="1143" y="1603"/>
                </a:lnTo>
                <a:lnTo>
                  <a:pt x="1142" y="1597"/>
                </a:lnTo>
                <a:lnTo>
                  <a:pt x="1142" y="1596"/>
                </a:lnTo>
                <a:lnTo>
                  <a:pt x="1142" y="1595"/>
                </a:lnTo>
                <a:lnTo>
                  <a:pt x="1142" y="1593"/>
                </a:lnTo>
                <a:lnTo>
                  <a:pt x="1142" y="1590"/>
                </a:lnTo>
                <a:lnTo>
                  <a:pt x="1141" y="1590"/>
                </a:lnTo>
                <a:lnTo>
                  <a:pt x="1141" y="1588"/>
                </a:lnTo>
                <a:lnTo>
                  <a:pt x="1137" y="1588"/>
                </a:lnTo>
                <a:lnTo>
                  <a:pt x="1137" y="1590"/>
                </a:lnTo>
                <a:lnTo>
                  <a:pt x="1137" y="1590"/>
                </a:lnTo>
                <a:lnTo>
                  <a:pt x="1132" y="1590"/>
                </a:lnTo>
                <a:lnTo>
                  <a:pt x="1131" y="1590"/>
                </a:lnTo>
                <a:lnTo>
                  <a:pt x="1131" y="1590"/>
                </a:lnTo>
                <a:lnTo>
                  <a:pt x="1130" y="1588"/>
                </a:lnTo>
                <a:lnTo>
                  <a:pt x="1130" y="1586"/>
                </a:lnTo>
                <a:lnTo>
                  <a:pt x="1130" y="1584"/>
                </a:lnTo>
                <a:lnTo>
                  <a:pt x="1131" y="1582"/>
                </a:lnTo>
                <a:lnTo>
                  <a:pt x="1135" y="1582"/>
                </a:lnTo>
                <a:lnTo>
                  <a:pt x="1135" y="1580"/>
                </a:lnTo>
                <a:lnTo>
                  <a:pt x="1131" y="1581"/>
                </a:lnTo>
                <a:lnTo>
                  <a:pt x="1130" y="1581"/>
                </a:lnTo>
                <a:lnTo>
                  <a:pt x="1130" y="1578"/>
                </a:lnTo>
                <a:lnTo>
                  <a:pt x="1131" y="1578"/>
                </a:lnTo>
                <a:lnTo>
                  <a:pt x="1135" y="1578"/>
                </a:lnTo>
                <a:lnTo>
                  <a:pt x="1139" y="1577"/>
                </a:lnTo>
                <a:lnTo>
                  <a:pt x="1139" y="1575"/>
                </a:lnTo>
                <a:lnTo>
                  <a:pt x="1135" y="1575"/>
                </a:lnTo>
                <a:lnTo>
                  <a:pt x="1130" y="1575"/>
                </a:lnTo>
                <a:lnTo>
                  <a:pt x="1128" y="1575"/>
                </a:lnTo>
                <a:lnTo>
                  <a:pt x="1128" y="1574"/>
                </a:lnTo>
                <a:lnTo>
                  <a:pt x="1130" y="1574"/>
                </a:lnTo>
                <a:lnTo>
                  <a:pt x="1135" y="1573"/>
                </a:lnTo>
                <a:lnTo>
                  <a:pt x="1134" y="1571"/>
                </a:lnTo>
                <a:lnTo>
                  <a:pt x="1130" y="1571"/>
                </a:lnTo>
                <a:lnTo>
                  <a:pt x="1128" y="1571"/>
                </a:lnTo>
                <a:lnTo>
                  <a:pt x="1124" y="1571"/>
                </a:lnTo>
                <a:lnTo>
                  <a:pt x="1124" y="1569"/>
                </a:lnTo>
                <a:lnTo>
                  <a:pt x="1124" y="1569"/>
                </a:lnTo>
                <a:lnTo>
                  <a:pt x="1120" y="1569"/>
                </a:lnTo>
                <a:lnTo>
                  <a:pt x="1118" y="1569"/>
                </a:lnTo>
                <a:lnTo>
                  <a:pt x="1119" y="1571"/>
                </a:lnTo>
                <a:lnTo>
                  <a:pt x="1119" y="1573"/>
                </a:lnTo>
                <a:lnTo>
                  <a:pt x="1124" y="1574"/>
                </a:lnTo>
                <a:lnTo>
                  <a:pt x="1124" y="1575"/>
                </a:lnTo>
                <a:lnTo>
                  <a:pt x="1119" y="1575"/>
                </a:lnTo>
                <a:lnTo>
                  <a:pt x="1119" y="1577"/>
                </a:lnTo>
                <a:lnTo>
                  <a:pt x="1119" y="1578"/>
                </a:lnTo>
                <a:lnTo>
                  <a:pt x="1118" y="1578"/>
                </a:lnTo>
                <a:lnTo>
                  <a:pt x="1118" y="1577"/>
                </a:lnTo>
                <a:lnTo>
                  <a:pt x="1118" y="1575"/>
                </a:lnTo>
                <a:lnTo>
                  <a:pt x="1116" y="1575"/>
                </a:lnTo>
                <a:lnTo>
                  <a:pt x="1116" y="1578"/>
                </a:lnTo>
                <a:lnTo>
                  <a:pt x="1115" y="1578"/>
                </a:lnTo>
                <a:lnTo>
                  <a:pt x="1115" y="1580"/>
                </a:lnTo>
                <a:lnTo>
                  <a:pt x="1116" y="1581"/>
                </a:lnTo>
                <a:lnTo>
                  <a:pt x="1119" y="1581"/>
                </a:lnTo>
                <a:lnTo>
                  <a:pt x="1119" y="1580"/>
                </a:lnTo>
                <a:lnTo>
                  <a:pt x="1119" y="1578"/>
                </a:lnTo>
                <a:lnTo>
                  <a:pt x="1124" y="1580"/>
                </a:lnTo>
                <a:lnTo>
                  <a:pt x="1124" y="1581"/>
                </a:lnTo>
                <a:lnTo>
                  <a:pt x="1126" y="1585"/>
                </a:lnTo>
                <a:lnTo>
                  <a:pt x="1126" y="1586"/>
                </a:lnTo>
                <a:lnTo>
                  <a:pt x="1126" y="1590"/>
                </a:lnTo>
                <a:lnTo>
                  <a:pt x="1124" y="1590"/>
                </a:lnTo>
                <a:lnTo>
                  <a:pt x="1124" y="1586"/>
                </a:lnTo>
                <a:lnTo>
                  <a:pt x="1124" y="1585"/>
                </a:lnTo>
                <a:lnTo>
                  <a:pt x="1124" y="1581"/>
                </a:lnTo>
                <a:lnTo>
                  <a:pt x="1122" y="1581"/>
                </a:lnTo>
                <a:lnTo>
                  <a:pt x="1123" y="1585"/>
                </a:lnTo>
                <a:lnTo>
                  <a:pt x="1123" y="1586"/>
                </a:lnTo>
                <a:lnTo>
                  <a:pt x="1120" y="1586"/>
                </a:lnTo>
                <a:lnTo>
                  <a:pt x="1120" y="1588"/>
                </a:lnTo>
                <a:lnTo>
                  <a:pt x="1120" y="1589"/>
                </a:lnTo>
                <a:lnTo>
                  <a:pt x="1123" y="1589"/>
                </a:lnTo>
                <a:close/>
                <a:moveTo>
                  <a:pt x="1124" y="1512"/>
                </a:moveTo>
                <a:lnTo>
                  <a:pt x="1123" y="1514"/>
                </a:lnTo>
                <a:lnTo>
                  <a:pt x="1126" y="1516"/>
                </a:lnTo>
                <a:lnTo>
                  <a:pt x="1131" y="1517"/>
                </a:lnTo>
                <a:lnTo>
                  <a:pt x="1132" y="1517"/>
                </a:lnTo>
                <a:lnTo>
                  <a:pt x="1132" y="1516"/>
                </a:lnTo>
                <a:lnTo>
                  <a:pt x="1132" y="1514"/>
                </a:lnTo>
                <a:lnTo>
                  <a:pt x="1132" y="1513"/>
                </a:lnTo>
                <a:lnTo>
                  <a:pt x="1132" y="1512"/>
                </a:lnTo>
                <a:lnTo>
                  <a:pt x="1132" y="1510"/>
                </a:lnTo>
                <a:lnTo>
                  <a:pt x="1132" y="1509"/>
                </a:lnTo>
                <a:lnTo>
                  <a:pt x="1132" y="1507"/>
                </a:lnTo>
                <a:lnTo>
                  <a:pt x="1134" y="1507"/>
                </a:lnTo>
                <a:lnTo>
                  <a:pt x="1130" y="1506"/>
                </a:lnTo>
                <a:lnTo>
                  <a:pt x="1131" y="1503"/>
                </a:lnTo>
                <a:lnTo>
                  <a:pt x="1128" y="1502"/>
                </a:lnTo>
                <a:lnTo>
                  <a:pt x="1127" y="1502"/>
                </a:lnTo>
                <a:lnTo>
                  <a:pt x="1128" y="1499"/>
                </a:lnTo>
                <a:lnTo>
                  <a:pt x="1126" y="1498"/>
                </a:lnTo>
                <a:lnTo>
                  <a:pt x="1124" y="1498"/>
                </a:lnTo>
                <a:lnTo>
                  <a:pt x="1124" y="1497"/>
                </a:lnTo>
                <a:lnTo>
                  <a:pt x="1120" y="1495"/>
                </a:lnTo>
                <a:lnTo>
                  <a:pt x="1120" y="1494"/>
                </a:lnTo>
                <a:lnTo>
                  <a:pt x="1122" y="1493"/>
                </a:lnTo>
                <a:lnTo>
                  <a:pt x="1123" y="1493"/>
                </a:lnTo>
                <a:lnTo>
                  <a:pt x="1124" y="1494"/>
                </a:lnTo>
                <a:lnTo>
                  <a:pt x="1126" y="1493"/>
                </a:lnTo>
                <a:lnTo>
                  <a:pt x="1127" y="1491"/>
                </a:lnTo>
                <a:lnTo>
                  <a:pt x="1127" y="1490"/>
                </a:lnTo>
                <a:lnTo>
                  <a:pt x="1128" y="1488"/>
                </a:lnTo>
                <a:lnTo>
                  <a:pt x="1126" y="1487"/>
                </a:lnTo>
                <a:lnTo>
                  <a:pt x="1124" y="1486"/>
                </a:lnTo>
                <a:lnTo>
                  <a:pt x="1124" y="1488"/>
                </a:lnTo>
                <a:lnTo>
                  <a:pt x="1124" y="1487"/>
                </a:lnTo>
                <a:lnTo>
                  <a:pt x="1123" y="1490"/>
                </a:lnTo>
                <a:lnTo>
                  <a:pt x="1122" y="1490"/>
                </a:lnTo>
                <a:lnTo>
                  <a:pt x="1123" y="1484"/>
                </a:lnTo>
                <a:lnTo>
                  <a:pt x="1122" y="1484"/>
                </a:lnTo>
                <a:lnTo>
                  <a:pt x="1122" y="1483"/>
                </a:lnTo>
                <a:lnTo>
                  <a:pt x="1123" y="1483"/>
                </a:lnTo>
                <a:lnTo>
                  <a:pt x="1126" y="1484"/>
                </a:lnTo>
                <a:lnTo>
                  <a:pt x="1126" y="1483"/>
                </a:lnTo>
                <a:lnTo>
                  <a:pt x="1124" y="1482"/>
                </a:lnTo>
                <a:lnTo>
                  <a:pt x="1123" y="1482"/>
                </a:lnTo>
                <a:lnTo>
                  <a:pt x="1122" y="1480"/>
                </a:lnTo>
                <a:lnTo>
                  <a:pt x="1120" y="1482"/>
                </a:lnTo>
                <a:lnTo>
                  <a:pt x="1122" y="1482"/>
                </a:lnTo>
                <a:lnTo>
                  <a:pt x="1122" y="1483"/>
                </a:lnTo>
                <a:lnTo>
                  <a:pt x="1120" y="1483"/>
                </a:lnTo>
                <a:lnTo>
                  <a:pt x="1119" y="1483"/>
                </a:lnTo>
                <a:lnTo>
                  <a:pt x="1119" y="1482"/>
                </a:lnTo>
                <a:lnTo>
                  <a:pt x="1118" y="1482"/>
                </a:lnTo>
                <a:lnTo>
                  <a:pt x="1118" y="1480"/>
                </a:lnTo>
                <a:lnTo>
                  <a:pt x="1119" y="1479"/>
                </a:lnTo>
                <a:lnTo>
                  <a:pt x="1120" y="1479"/>
                </a:lnTo>
                <a:lnTo>
                  <a:pt x="1122" y="1478"/>
                </a:lnTo>
                <a:lnTo>
                  <a:pt x="1123" y="1475"/>
                </a:lnTo>
                <a:lnTo>
                  <a:pt x="1124" y="1475"/>
                </a:lnTo>
                <a:lnTo>
                  <a:pt x="1128" y="1479"/>
                </a:lnTo>
                <a:lnTo>
                  <a:pt x="1130" y="1476"/>
                </a:lnTo>
                <a:lnTo>
                  <a:pt x="1127" y="1476"/>
                </a:lnTo>
                <a:lnTo>
                  <a:pt x="1128" y="1473"/>
                </a:lnTo>
                <a:lnTo>
                  <a:pt x="1130" y="1471"/>
                </a:lnTo>
                <a:lnTo>
                  <a:pt x="1130" y="1469"/>
                </a:lnTo>
                <a:lnTo>
                  <a:pt x="1132" y="1469"/>
                </a:lnTo>
                <a:lnTo>
                  <a:pt x="1134" y="1467"/>
                </a:lnTo>
                <a:lnTo>
                  <a:pt x="1135" y="1465"/>
                </a:lnTo>
                <a:lnTo>
                  <a:pt x="1137" y="1465"/>
                </a:lnTo>
                <a:lnTo>
                  <a:pt x="1137" y="1468"/>
                </a:lnTo>
                <a:lnTo>
                  <a:pt x="1137" y="1469"/>
                </a:lnTo>
                <a:lnTo>
                  <a:pt x="1138" y="1469"/>
                </a:lnTo>
                <a:lnTo>
                  <a:pt x="1139" y="1469"/>
                </a:lnTo>
                <a:lnTo>
                  <a:pt x="1141" y="1471"/>
                </a:lnTo>
                <a:lnTo>
                  <a:pt x="1142" y="1471"/>
                </a:lnTo>
                <a:lnTo>
                  <a:pt x="1141" y="1472"/>
                </a:lnTo>
                <a:lnTo>
                  <a:pt x="1141" y="1475"/>
                </a:lnTo>
                <a:lnTo>
                  <a:pt x="1139" y="1476"/>
                </a:lnTo>
                <a:lnTo>
                  <a:pt x="1138" y="1478"/>
                </a:lnTo>
                <a:lnTo>
                  <a:pt x="1141" y="1479"/>
                </a:lnTo>
                <a:lnTo>
                  <a:pt x="1142" y="1480"/>
                </a:lnTo>
                <a:lnTo>
                  <a:pt x="1143" y="1480"/>
                </a:lnTo>
                <a:lnTo>
                  <a:pt x="1145" y="1482"/>
                </a:lnTo>
                <a:lnTo>
                  <a:pt x="1146" y="1483"/>
                </a:lnTo>
                <a:lnTo>
                  <a:pt x="1147" y="1482"/>
                </a:lnTo>
                <a:lnTo>
                  <a:pt x="1149" y="1479"/>
                </a:lnTo>
                <a:lnTo>
                  <a:pt x="1150" y="1476"/>
                </a:lnTo>
                <a:lnTo>
                  <a:pt x="1152" y="1475"/>
                </a:lnTo>
                <a:lnTo>
                  <a:pt x="1154" y="1471"/>
                </a:lnTo>
                <a:lnTo>
                  <a:pt x="1154" y="1468"/>
                </a:lnTo>
                <a:lnTo>
                  <a:pt x="1157" y="1464"/>
                </a:lnTo>
                <a:lnTo>
                  <a:pt x="1157" y="1463"/>
                </a:lnTo>
                <a:lnTo>
                  <a:pt x="1158" y="1461"/>
                </a:lnTo>
                <a:lnTo>
                  <a:pt x="1154" y="1460"/>
                </a:lnTo>
                <a:lnTo>
                  <a:pt x="1154" y="1459"/>
                </a:lnTo>
                <a:lnTo>
                  <a:pt x="1154" y="1457"/>
                </a:lnTo>
                <a:lnTo>
                  <a:pt x="1160" y="1459"/>
                </a:lnTo>
                <a:lnTo>
                  <a:pt x="1161" y="1457"/>
                </a:lnTo>
                <a:lnTo>
                  <a:pt x="1158" y="1457"/>
                </a:lnTo>
                <a:lnTo>
                  <a:pt x="1157" y="1457"/>
                </a:lnTo>
                <a:lnTo>
                  <a:pt x="1156" y="1456"/>
                </a:lnTo>
                <a:lnTo>
                  <a:pt x="1154" y="1456"/>
                </a:lnTo>
                <a:lnTo>
                  <a:pt x="1153" y="1456"/>
                </a:lnTo>
                <a:lnTo>
                  <a:pt x="1153" y="1454"/>
                </a:lnTo>
                <a:lnTo>
                  <a:pt x="1152" y="1454"/>
                </a:lnTo>
                <a:lnTo>
                  <a:pt x="1153" y="1450"/>
                </a:lnTo>
                <a:lnTo>
                  <a:pt x="1150" y="1450"/>
                </a:lnTo>
                <a:lnTo>
                  <a:pt x="1150" y="1449"/>
                </a:lnTo>
                <a:lnTo>
                  <a:pt x="1152" y="1445"/>
                </a:lnTo>
                <a:lnTo>
                  <a:pt x="1149" y="1445"/>
                </a:lnTo>
                <a:lnTo>
                  <a:pt x="1149" y="1449"/>
                </a:lnTo>
                <a:lnTo>
                  <a:pt x="1149" y="1450"/>
                </a:lnTo>
                <a:lnTo>
                  <a:pt x="1146" y="1449"/>
                </a:lnTo>
                <a:lnTo>
                  <a:pt x="1146" y="1448"/>
                </a:lnTo>
                <a:lnTo>
                  <a:pt x="1145" y="1446"/>
                </a:lnTo>
                <a:lnTo>
                  <a:pt x="1145" y="1445"/>
                </a:lnTo>
                <a:lnTo>
                  <a:pt x="1145" y="1444"/>
                </a:lnTo>
                <a:lnTo>
                  <a:pt x="1145" y="1442"/>
                </a:lnTo>
                <a:lnTo>
                  <a:pt x="1145" y="1441"/>
                </a:lnTo>
                <a:lnTo>
                  <a:pt x="1142" y="1442"/>
                </a:lnTo>
                <a:lnTo>
                  <a:pt x="1143" y="1445"/>
                </a:lnTo>
                <a:lnTo>
                  <a:pt x="1143" y="1446"/>
                </a:lnTo>
                <a:lnTo>
                  <a:pt x="1143" y="1449"/>
                </a:lnTo>
                <a:lnTo>
                  <a:pt x="1143" y="1450"/>
                </a:lnTo>
                <a:lnTo>
                  <a:pt x="1137" y="1450"/>
                </a:lnTo>
                <a:lnTo>
                  <a:pt x="1137" y="1456"/>
                </a:lnTo>
                <a:lnTo>
                  <a:pt x="1141" y="1456"/>
                </a:lnTo>
                <a:lnTo>
                  <a:pt x="1142" y="1456"/>
                </a:lnTo>
                <a:lnTo>
                  <a:pt x="1142" y="1457"/>
                </a:lnTo>
                <a:lnTo>
                  <a:pt x="1142" y="1460"/>
                </a:lnTo>
                <a:lnTo>
                  <a:pt x="1142" y="1463"/>
                </a:lnTo>
                <a:lnTo>
                  <a:pt x="1141" y="1463"/>
                </a:lnTo>
                <a:lnTo>
                  <a:pt x="1141" y="1460"/>
                </a:lnTo>
                <a:lnTo>
                  <a:pt x="1139" y="1459"/>
                </a:lnTo>
                <a:lnTo>
                  <a:pt x="1137" y="1459"/>
                </a:lnTo>
                <a:lnTo>
                  <a:pt x="1135" y="1459"/>
                </a:lnTo>
                <a:lnTo>
                  <a:pt x="1135" y="1454"/>
                </a:lnTo>
                <a:lnTo>
                  <a:pt x="1135" y="1453"/>
                </a:lnTo>
                <a:lnTo>
                  <a:pt x="1135" y="1450"/>
                </a:lnTo>
                <a:lnTo>
                  <a:pt x="1135" y="1448"/>
                </a:lnTo>
                <a:lnTo>
                  <a:pt x="1134" y="1442"/>
                </a:lnTo>
                <a:lnTo>
                  <a:pt x="1131" y="1444"/>
                </a:lnTo>
                <a:lnTo>
                  <a:pt x="1128" y="1444"/>
                </a:lnTo>
                <a:lnTo>
                  <a:pt x="1127" y="1444"/>
                </a:lnTo>
                <a:lnTo>
                  <a:pt x="1126" y="1439"/>
                </a:lnTo>
                <a:lnTo>
                  <a:pt x="1126" y="1438"/>
                </a:lnTo>
                <a:lnTo>
                  <a:pt x="1128" y="1437"/>
                </a:lnTo>
                <a:lnTo>
                  <a:pt x="1127" y="1434"/>
                </a:lnTo>
                <a:lnTo>
                  <a:pt x="1124" y="1434"/>
                </a:lnTo>
                <a:lnTo>
                  <a:pt x="1124" y="1431"/>
                </a:lnTo>
                <a:lnTo>
                  <a:pt x="1122" y="1434"/>
                </a:lnTo>
                <a:lnTo>
                  <a:pt x="1123" y="1438"/>
                </a:lnTo>
                <a:lnTo>
                  <a:pt x="1124" y="1438"/>
                </a:lnTo>
                <a:lnTo>
                  <a:pt x="1124" y="1439"/>
                </a:lnTo>
                <a:lnTo>
                  <a:pt x="1123" y="1441"/>
                </a:lnTo>
                <a:lnTo>
                  <a:pt x="1119" y="1435"/>
                </a:lnTo>
                <a:lnTo>
                  <a:pt x="1118" y="1433"/>
                </a:lnTo>
                <a:lnTo>
                  <a:pt x="1113" y="1435"/>
                </a:lnTo>
                <a:lnTo>
                  <a:pt x="1109" y="1435"/>
                </a:lnTo>
                <a:lnTo>
                  <a:pt x="1108" y="1434"/>
                </a:lnTo>
                <a:lnTo>
                  <a:pt x="1109" y="1439"/>
                </a:lnTo>
                <a:lnTo>
                  <a:pt x="1109" y="1442"/>
                </a:lnTo>
                <a:lnTo>
                  <a:pt x="1111" y="1441"/>
                </a:lnTo>
                <a:lnTo>
                  <a:pt x="1113" y="1439"/>
                </a:lnTo>
                <a:lnTo>
                  <a:pt x="1116" y="1444"/>
                </a:lnTo>
                <a:lnTo>
                  <a:pt x="1115" y="1446"/>
                </a:lnTo>
                <a:lnTo>
                  <a:pt x="1115" y="1448"/>
                </a:lnTo>
                <a:lnTo>
                  <a:pt x="1113" y="1449"/>
                </a:lnTo>
                <a:lnTo>
                  <a:pt x="1112" y="1449"/>
                </a:lnTo>
                <a:lnTo>
                  <a:pt x="1112" y="1448"/>
                </a:lnTo>
                <a:lnTo>
                  <a:pt x="1107" y="1448"/>
                </a:lnTo>
                <a:lnTo>
                  <a:pt x="1105" y="1448"/>
                </a:lnTo>
                <a:lnTo>
                  <a:pt x="1105" y="1446"/>
                </a:lnTo>
                <a:lnTo>
                  <a:pt x="1105" y="1445"/>
                </a:lnTo>
                <a:lnTo>
                  <a:pt x="1104" y="1442"/>
                </a:lnTo>
                <a:lnTo>
                  <a:pt x="1104" y="1438"/>
                </a:lnTo>
                <a:lnTo>
                  <a:pt x="1101" y="1439"/>
                </a:lnTo>
                <a:lnTo>
                  <a:pt x="1103" y="1445"/>
                </a:lnTo>
                <a:lnTo>
                  <a:pt x="1103" y="1448"/>
                </a:lnTo>
                <a:lnTo>
                  <a:pt x="1101" y="1449"/>
                </a:lnTo>
                <a:lnTo>
                  <a:pt x="1098" y="1452"/>
                </a:lnTo>
                <a:lnTo>
                  <a:pt x="1097" y="1448"/>
                </a:lnTo>
                <a:lnTo>
                  <a:pt x="1097" y="1446"/>
                </a:lnTo>
                <a:lnTo>
                  <a:pt x="1096" y="1435"/>
                </a:lnTo>
                <a:lnTo>
                  <a:pt x="1092" y="1437"/>
                </a:lnTo>
                <a:lnTo>
                  <a:pt x="1092" y="1445"/>
                </a:lnTo>
                <a:lnTo>
                  <a:pt x="1096" y="1445"/>
                </a:lnTo>
                <a:lnTo>
                  <a:pt x="1096" y="1446"/>
                </a:lnTo>
                <a:lnTo>
                  <a:pt x="1092" y="1446"/>
                </a:lnTo>
                <a:lnTo>
                  <a:pt x="1089" y="1448"/>
                </a:lnTo>
                <a:lnTo>
                  <a:pt x="1082" y="1449"/>
                </a:lnTo>
                <a:lnTo>
                  <a:pt x="1081" y="1449"/>
                </a:lnTo>
                <a:lnTo>
                  <a:pt x="1082" y="1453"/>
                </a:lnTo>
                <a:lnTo>
                  <a:pt x="1084" y="1453"/>
                </a:lnTo>
                <a:lnTo>
                  <a:pt x="1088" y="1453"/>
                </a:lnTo>
                <a:lnTo>
                  <a:pt x="1090" y="1452"/>
                </a:lnTo>
                <a:lnTo>
                  <a:pt x="1093" y="1453"/>
                </a:lnTo>
                <a:lnTo>
                  <a:pt x="1094" y="1454"/>
                </a:lnTo>
                <a:lnTo>
                  <a:pt x="1093" y="1457"/>
                </a:lnTo>
                <a:lnTo>
                  <a:pt x="1097" y="1456"/>
                </a:lnTo>
                <a:lnTo>
                  <a:pt x="1097" y="1452"/>
                </a:lnTo>
                <a:lnTo>
                  <a:pt x="1098" y="1452"/>
                </a:lnTo>
                <a:lnTo>
                  <a:pt x="1103" y="1450"/>
                </a:lnTo>
                <a:lnTo>
                  <a:pt x="1104" y="1453"/>
                </a:lnTo>
                <a:lnTo>
                  <a:pt x="1104" y="1456"/>
                </a:lnTo>
                <a:lnTo>
                  <a:pt x="1098" y="1457"/>
                </a:lnTo>
                <a:lnTo>
                  <a:pt x="1100" y="1459"/>
                </a:lnTo>
                <a:lnTo>
                  <a:pt x="1100" y="1460"/>
                </a:lnTo>
                <a:lnTo>
                  <a:pt x="1100" y="1461"/>
                </a:lnTo>
                <a:lnTo>
                  <a:pt x="1100" y="1464"/>
                </a:lnTo>
                <a:lnTo>
                  <a:pt x="1100" y="1467"/>
                </a:lnTo>
                <a:lnTo>
                  <a:pt x="1101" y="1469"/>
                </a:lnTo>
                <a:lnTo>
                  <a:pt x="1105" y="1468"/>
                </a:lnTo>
                <a:lnTo>
                  <a:pt x="1105" y="1471"/>
                </a:lnTo>
                <a:lnTo>
                  <a:pt x="1105" y="1473"/>
                </a:lnTo>
                <a:lnTo>
                  <a:pt x="1104" y="1473"/>
                </a:lnTo>
                <a:lnTo>
                  <a:pt x="1101" y="1473"/>
                </a:lnTo>
                <a:lnTo>
                  <a:pt x="1101" y="1475"/>
                </a:lnTo>
                <a:lnTo>
                  <a:pt x="1103" y="1475"/>
                </a:lnTo>
                <a:lnTo>
                  <a:pt x="1104" y="1478"/>
                </a:lnTo>
                <a:lnTo>
                  <a:pt x="1105" y="1478"/>
                </a:lnTo>
                <a:lnTo>
                  <a:pt x="1107" y="1478"/>
                </a:lnTo>
                <a:lnTo>
                  <a:pt x="1108" y="1478"/>
                </a:lnTo>
                <a:lnTo>
                  <a:pt x="1109" y="1478"/>
                </a:lnTo>
                <a:lnTo>
                  <a:pt x="1109" y="1479"/>
                </a:lnTo>
                <a:lnTo>
                  <a:pt x="1111" y="1488"/>
                </a:lnTo>
                <a:lnTo>
                  <a:pt x="1111" y="1490"/>
                </a:lnTo>
                <a:lnTo>
                  <a:pt x="1108" y="1490"/>
                </a:lnTo>
                <a:lnTo>
                  <a:pt x="1108" y="1488"/>
                </a:lnTo>
                <a:lnTo>
                  <a:pt x="1108" y="1487"/>
                </a:lnTo>
                <a:lnTo>
                  <a:pt x="1107" y="1486"/>
                </a:lnTo>
                <a:lnTo>
                  <a:pt x="1107" y="1483"/>
                </a:lnTo>
                <a:lnTo>
                  <a:pt x="1105" y="1483"/>
                </a:lnTo>
                <a:lnTo>
                  <a:pt x="1104" y="1483"/>
                </a:lnTo>
                <a:lnTo>
                  <a:pt x="1103" y="1483"/>
                </a:lnTo>
                <a:lnTo>
                  <a:pt x="1103" y="1486"/>
                </a:lnTo>
                <a:lnTo>
                  <a:pt x="1103" y="1487"/>
                </a:lnTo>
                <a:lnTo>
                  <a:pt x="1103" y="1488"/>
                </a:lnTo>
                <a:lnTo>
                  <a:pt x="1101" y="1488"/>
                </a:lnTo>
                <a:lnTo>
                  <a:pt x="1097" y="1488"/>
                </a:lnTo>
                <a:lnTo>
                  <a:pt x="1096" y="1480"/>
                </a:lnTo>
                <a:lnTo>
                  <a:pt x="1094" y="1480"/>
                </a:lnTo>
                <a:lnTo>
                  <a:pt x="1093" y="1480"/>
                </a:lnTo>
                <a:lnTo>
                  <a:pt x="1092" y="1482"/>
                </a:lnTo>
                <a:lnTo>
                  <a:pt x="1093" y="1486"/>
                </a:lnTo>
                <a:lnTo>
                  <a:pt x="1092" y="1487"/>
                </a:lnTo>
                <a:lnTo>
                  <a:pt x="1088" y="1487"/>
                </a:lnTo>
                <a:lnTo>
                  <a:pt x="1086" y="1487"/>
                </a:lnTo>
                <a:lnTo>
                  <a:pt x="1086" y="1486"/>
                </a:lnTo>
                <a:lnTo>
                  <a:pt x="1086" y="1483"/>
                </a:lnTo>
                <a:lnTo>
                  <a:pt x="1086" y="1478"/>
                </a:lnTo>
                <a:lnTo>
                  <a:pt x="1081" y="1478"/>
                </a:lnTo>
                <a:lnTo>
                  <a:pt x="1077" y="1478"/>
                </a:lnTo>
                <a:lnTo>
                  <a:pt x="1078" y="1483"/>
                </a:lnTo>
                <a:lnTo>
                  <a:pt x="1078" y="1486"/>
                </a:lnTo>
                <a:lnTo>
                  <a:pt x="1078" y="1487"/>
                </a:lnTo>
                <a:lnTo>
                  <a:pt x="1079" y="1490"/>
                </a:lnTo>
                <a:lnTo>
                  <a:pt x="1085" y="1490"/>
                </a:lnTo>
                <a:lnTo>
                  <a:pt x="1086" y="1490"/>
                </a:lnTo>
                <a:lnTo>
                  <a:pt x="1088" y="1491"/>
                </a:lnTo>
                <a:lnTo>
                  <a:pt x="1090" y="1491"/>
                </a:lnTo>
                <a:lnTo>
                  <a:pt x="1090" y="1497"/>
                </a:lnTo>
                <a:lnTo>
                  <a:pt x="1089" y="1497"/>
                </a:lnTo>
                <a:lnTo>
                  <a:pt x="1088" y="1495"/>
                </a:lnTo>
                <a:lnTo>
                  <a:pt x="1085" y="1495"/>
                </a:lnTo>
                <a:lnTo>
                  <a:pt x="1085" y="1499"/>
                </a:lnTo>
                <a:lnTo>
                  <a:pt x="1086" y="1506"/>
                </a:lnTo>
                <a:lnTo>
                  <a:pt x="1088" y="1507"/>
                </a:lnTo>
                <a:lnTo>
                  <a:pt x="1089" y="1507"/>
                </a:lnTo>
                <a:lnTo>
                  <a:pt x="1089" y="1509"/>
                </a:lnTo>
                <a:lnTo>
                  <a:pt x="1088" y="1514"/>
                </a:lnTo>
                <a:lnTo>
                  <a:pt x="1088" y="1517"/>
                </a:lnTo>
                <a:lnTo>
                  <a:pt x="1088" y="1520"/>
                </a:lnTo>
                <a:lnTo>
                  <a:pt x="1092" y="1520"/>
                </a:lnTo>
                <a:lnTo>
                  <a:pt x="1094" y="1521"/>
                </a:lnTo>
                <a:lnTo>
                  <a:pt x="1097" y="1520"/>
                </a:lnTo>
                <a:lnTo>
                  <a:pt x="1101" y="1520"/>
                </a:lnTo>
                <a:lnTo>
                  <a:pt x="1101" y="1518"/>
                </a:lnTo>
                <a:lnTo>
                  <a:pt x="1101" y="1517"/>
                </a:lnTo>
                <a:lnTo>
                  <a:pt x="1103" y="1513"/>
                </a:lnTo>
                <a:lnTo>
                  <a:pt x="1103" y="1510"/>
                </a:lnTo>
                <a:lnTo>
                  <a:pt x="1104" y="1510"/>
                </a:lnTo>
                <a:lnTo>
                  <a:pt x="1105" y="1510"/>
                </a:lnTo>
                <a:lnTo>
                  <a:pt x="1105" y="1513"/>
                </a:lnTo>
                <a:lnTo>
                  <a:pt x="1105" y="1518"/>
                </a:lnTo>
                <a:lnTo>
                  <a:pt x="1105" y="1520"/>
                </a:lnTo>
                <a:lnTo>
                  <a:pt x="1105" y="1521"/>
                </a:lnTo>
                <a:lnTo>
                  <a:pt x="1107" y="1522"/>
                </a:lnTo>
                <a:lnTo>
                  <a:pt x="1107" y="1524"/>
                </a:lnTo>
                <a:lnTo>
                  <a:pt x="1107" y="1527"/>
                </a:lnTo>
                <a:lnTo>
                  <a:pt x="1105" y="1525"/>
                </a:lnTo>
                <a:lnTo>
                  <a:pt x="1096" y="1525"/>
                </a:lnTo>
                <a:lnTo>
                  <a:pt x="1096" y="1527"/>
                </a:lnTo>
                <a:lnTo>
                  <a:pt x="1101" y="1527"/>
                </a:lnTo>
                <a:lnTo>
                  <a:pt x="1101" y="1528"/>
                </a:lnTo>
                <a:lnTo>
                  <a:pt x="1105" y="1528"/>
                </a:lnTo>
                <a:lnTo>
                  <a:pt x="1107" y="1528"/>
                </a:lnTo>
                <a:lnTo>
                  <a:pt x="1108" y="1531"/>
                </a:lnTo>
                <a:lnTo>
                  <a:pt x="1111" y="1532"/>
                </a:lnTo>
                <a:lnTo>
                  <a:pt x="1111" y="1533"/>
                </a:lnTo>
                <a:lnTo>
                  <a:pt x="1109" y="1535"/>
                </a:lnTo>
                <a:lnTo>
                  <a:pt x="1112" y="1535"/>
                </a:lnTo>
                <a:lnTo>
                  <a:pt x="1112" y="1533"/>
                </a:lnTo>
                <a:lnTo>
                  <a:pt x="1113" y="1532"/>
                </a:lnTo>
                <a:lnTo>
                  <a:pt x="1113" y="1531"/>
                </a:lnTo>
                <a:lnTo>
                  <a:pt x="1113" y="1529"/>
                </a:lnTo>
                <a:lnTo>
                  <a:pt x="1113" y="1528"/>
                </a:lnTo>
                <a:lnTo>
                  <a:pt x="1113" y="1527"/>
                </a:lnTo>
                <a:lnTo>
                  <a:pt x="1115" y="1525"/>
                </a:lnTo>
                <a:lnTo>
                  <a:pt x="1112" y="1525"/>
                </a:lnTo>
                <a:lnTo>
                  <a:pt x="1112" y="1524"/>
                </a:lnTo>
                <a:lnTo>
                  <a:pt x="1112" y="1521"/>
                </a:lnTo>
                <a:lnTo>
                  <a:pt x="1115" y="1520"/>
                </a:lnTo>
                <a:lnTo>
                  <a:pt x="1118" y="1520"/>
                </a:lnTo>
                <a:lnTo>
                  <a:pt x="1118" y="1518"/>
                </a:lnTo>
                <a:lnTo>
                  <a:pt x="1116" y="1518"/>
                </a:lnTo>
                <a:lnTo>
                  <a:pt x="1116" y="1517"/>
                </a:lnTo>
                <a:lnTo>
                  <a:pt x="1116" y="1516"/>
                </a:lnTo>
                <a:lnTo>
                  <a:pt x="1116" y="1513"/>
                </a:lnTo>
                <a:lnTo>
                  <a:pt x="1119" y="1514"/>
                </a:lnTo>
                <a:lnTo>
                  <a:pt x="1120" y="1509"/>
                </a:lnTo>
                <a:lnTo>
                  <a:pt x="1118" y="1509"/>
                </a:lnTo>
                <a:lnTo>
                  <a:pt x="1116" y="1509"/>
                </a:lnTo>
                <a:lnTo>
                  <a:pt x="1116" y="1507"/>
                </a:lnTo>
                <a:lnTo>
                  <a:pt x="1116" y="1503"/>
                </a:lnTo>
                <a:lnTo>
                  <a:pt x="1118" y="1503"/>
                </a:lnTo>
                <a:lnTo>
                  <a:pt x="1119" y="1503"/>
                </a:lnTo>
                <a:lnTo>
                  <a:pt x="1123" y="1505"/>
                </a:lnTo>
                <a:lnTo>
                  <a:pt x="1124" y="1505"/>
                </a:lnTo>
                <a:lnTo>
                  <a:pt x="1124" y="1506"/>
                </a:lnTo>
                <a:lnTo>
                  <a:pt x="1123" y="1506"/>
                </a:lnTo>
                <a:lnTo>
                  <a:pt x="1123" y="1507"/>
                </a:lnTo>
                <a:lnTo>
                  <a:pt x="1123" y="1509"/>
                </a:lnTo>
                <a:lnTo>
                  <a:pt x="1122" y="1512"/>
                </a:lnTo>
                <a:lnTo>
                  <a:pt x="1124" y="1512"/>
                </a:lnTo>
                <a:close/>
                <a:moveTo>
                  <a:pt x="1079" y="1554"/>
                </a:moveTo>
                <a:lnTo>
                  <a:pt x="1078" y="1552"/>
                </a:lnTo>
                <a:lnTo>
                  <a:pt x="1077" y="1552"/>
                </a:lnTo>
                <a:lnTo>
                  <a:pt x="1075" y="1554"/>
                </a:lnTo>
                <a:lnTo>
                  <a:pt x="1074" y="1555"/>
                </a:lnTo>
                <a:lnTo>
                  <a:pt x="1073" y="1555"/>
                </a:lnTo>
                <a:lnTo>
                  <a:pt x="1073" y="1556"/>
                </a:lnTo>
                <a:lnTo>
                  <a:pt x="1074" y="1556"/>
                </a:lnTo>
                <a:lnTo>
                  <a:pt x="1074" y="1558"/>
                </a:lnTo>
                <a:lnTo>
                  <a:pt x="1075" y="1558"/>
                </a:lnTo>
                <a:lnTo>
                  <a:pt x="1077" y="1559"/>
                </a:lnTo>
                <a:lnTo>
                  <a:pt x="1078" y="1558"/>
                </a:lnTo>
                <a:lnTo>
                  <a:pt x="1078" y="1556"/>
                </a:lnTo>
                <a:lnTo>
                  <a:pt x="1079" y="1555"/>
                </a:lnTo>
                <a:lnTo>
                  <a:pt x="1079" y="1554"/>
                </a:lnTo>
                <a:close/>
                <a:moveTo>
                  <a:pt x="1079" y="1558"/>
                </a:moveTo>
                <a:lnTo>
                  <a:pt x="1078" y="1561"/>
                </a:lnTo>
                <a:lnTo>
                  <a:pt x="1079" y="1561"/>
                </a:lnTo>
                <a:lnTo>
                  <a:pt x="1081" y="1558"/>
                </a:lnTo>
                <a:lnTo>
                  <a:pt x="1082" y="1556"/>
                </a:lnTo>
                <a:lnTo>
                  <a:pt x="1081" y="1556"/>
                </a:lnTo>
                <a:lnTo>
                  <a:pt x="1079" y="1558"/>
                </a:lnTo>
                <a:close/>
                <a:moveTo>
                  <a:pt x="1071" y="1520"/>
                </a:moveTo>
                <a:lnTo>
                  <a:pt x="1074" y="1506"/>
                </a:lnTo>
                <a:lnTo>
                  <a:pt x="1074" y="1505"/>
                </a:lnTo>
                <a:lnTo>
                  <a:pt x="1073" y="1497"/>
                </a:lnTo>
                <a:lnTo>
                  <a:pt x="1067" y="1495"/>
                </a:lnTo>
                <a:lnTo>
                  <a:pt x="1069" y="1503"/>
                </a:lnTo>
                <a:lnTo>
                  <a:pt x="1066" y="1503"/>
                </a:lnTo>
                <a:lnTo>
                  <a:pt x="1063" y="1502"/>
                </a:lnTo>
                <a:lnTo>
                  <a:pt x="1059" y="1502"/>
                </a:lnTo>
                <a:lnTo>
                  <a:pt x="1059" y="1503"/>
                </a:lnTo>
                <a:lnTo>
                  <a:pt x="1059" y="1505"/>
                </a:lnTo>
                <a:lnTo>
                  <a:pt x="1059" y="1516"/>
                </a:lnTo>
                <a:lnTo>
                  <a:pt x="1059" y="1517"/>
                </a:lnTo>
                <a:lnTo>
                  <a:pt x="1071" y="1520"/>
                </a:lnTo>
                <a:close/>
                <a:moveTo>
                  <a:pt x="1067" y="1555"/>
                </a:moveTo>
                <a:lnTo>
                  <a:pt x="1066" y="1555"/>
                </a:lnTo>
                <a:lnTo>
                  <a:pt x="1066" y="1556"/>
                </a:lnTo>
                <a:lnTo>
                  <a:pt x="1066" y="1558"/>
                </a:lnTo>
                <a:lnTo>
                  <a:pt x="1067" y="1558"/>
                </a:lnTo>
                <a:lnTo>
                  <a:pt x="1069" y="1556"/>
                </a:lnTo>
                <a:lnTo>
                  <a:pt x="1069" y="1555"/>
                </a:lnTo>
                <a:lnTo>
                  <a:pt x="1067" y="1555"/>
                </a:lnTo>
                <a:close/>
                <a:moveTo>
                  <a:pt x="1079" y="1400"/>
                </a:moveTo>
                <a:lnTo>
                  <a:pt x="1077" y="1400"/>
                </a:lnTo>
                <a:lnTo>
                  <a:pt x="1075" y="1400"/>
                </a:lnTo>
                <a:lnTo>
                  <a:pt x="1075" y="1401"/>
                </a:lnTo>
                <a:lnTo>
                  <a:pt x="1075" y="1403"/>
                </a:lnTo>
                <a:lnTo>
                  <a:pt x="1077" y="1404"/>
                </a:lnTo>
                <a:lnTo>
                  <a:pt x="1077" y="1405"/>
                </a:lnTo>
                <a:lnTo>
                  <a:pt x="1077" y="1407"/>
                </a:lnTo>
                <a:lnTo>
                  <a:pt x="1077" y="1408"/>
                </a:lnTo>
                <a:lnTo>
                  <a:pt x="1079" y="1408"/>
                </a:lnTo>
                <a:lnTo>
                  <a:pt x="1079" y="1407"/>
                </a:lnTo>
                <a:lnTo>
                  <a:pt x="1079" y="1405"/>
                </a:lnTo>
                <a:lnTo>
                  <a:pt x="1079" y="1404"/>
                </a:lnTo>
                <a:lnTo>
                  <a:pt x="1079" y="1403"/>
                </a:lnTo>
                <a:lnTo>
                  <a:pt x="1079" y="1401"/>
                </a:lnTo>
                <a:lnTo>
                  <a:pt x="1079" y="1400"/>
                </a:lnTo>
                <a:close/>
                <a:moveTo>
                  <a:pt x="1079" y="1415"/>
                </a:moveTo>
                <a:lnTo>
                  <a:pt x="1078" y="1415"/>
                </a:lnTo>
                <a:lnTo>
                  <a:pt x="1077" y="1415"/>
                </a:lnTo>
                <a:lnTo>
                  <a:pt x="1077" y="1418"/>
                </a:lnTo>
                <a:lnTo>
                  <a:pt x="1078" y="1416"/>
                </a:lnTo>
                <a:lnTo>
                  <a:pt x="1079" y="1416"/>
                </a:lnTo>
                <a:lnTo>
                  <a:pt x="1081" y="1416"/>
                </a:lnTo>
                <a:lnTo>
                  <a:pt x="1081" y="1414"/>
                </a:lnTo>
                <a:lnTo>
                  <a:pt x="1079" y="1415"/>
                </a:lnTo>
                <a:close/>
                <a:moveTo>
                  <a:pt x="1074" y="1459"/>
                </a:moveTo>
                <a:lnTo>
                  <a:pt x="1075" y="1465"/>
                </a:lnTo>
                <a:lnTo>
                  <a:pt x="1075" y="1467"/>
                </a:lnTo>
                <a:lnTo>
                  <a:pt x="1075" y="1471"/>
                </a:lnTo>
                <a:lnTo>
                  <a:pt x="1077" y="1469"/>
                </a:lnTo>
                <a:lnTo>
                  <a:pt x="1079" y="1471"/>
                </a:lnTo>
                <a:lnTo>
                  <a:pt x="1081" y="1471"/>
                </a:lnTo>
                <a:lnTo>
                  <a:pt x="1078" y="1468"/>
                </a:lnTo>
                <a:lnTo>
                  <a:pt x="1079" y="1467"/>
                </a:lnTo>
                <a:lnTo>
                  <a:pt x="1084" y="1463"/>
                </a:lnTo>
                <a:lnTo>
                  <a:pt x="1082" y="1459"/>
                </a:lnTo>
                <a:lnTo>
                  <a:pt x="1074" y="1459"/>
                </a:lnTo>
                <a:close/>
                <a:moveTo>
                  <a:pt x="1084" y="1416"/>
                </a:moveTo>
                <a:lnTo>
                  <a:pt x="1084" y="1414"/>
                </a:lnTo>
                <a:lnTo>
                  <a:pt x="1082" y="1414"/>
                </a:lnTo>
                <a:lnTo>
                  <a:pt x="1082" y="1416"/>
                </a:lnTo>
                <a:lnTo>
                  <a:pt x="1084" y="1416"/>
                </a:lnTo>
                <a:close/>
                <a:moveTo>
                  <a:pt x="1092" y="1412"/>
                </a:moveTo>
                <a:lnTo>
                  <a:pt x="1093" y="1411"/>
                </a:lnTo>
                <a:lnTo>
                  <a:pt x="1093" y="1410"/>
                </a:lnTo>
                <a:lnTo>
                  <a:pt x="1092" y="1408"/>
                </a:lnTo>
                <a:lnTo>
                  <a:pt x="1092" y="1410"/>
                </a:lnTo>
                <a:lnTo>
                  <a:pt x="1092" y="1411"/>
                </a:lnTo>
                <a:lnTo>
                  <a:pt x="1092" y="1412"/>
                </a:lnTo>
                <a:close/>
                <a:moveTo>
                  <a:pt x="1132" y="1422"/>
                </a:moveTo>
                <a:lnTo>
                  <a:pt x="1135" y="1420"/>
                </a:lnTo>
                <a:lnTo>
                  <a:pt x="1135" y="1418"/>
                </a:lnTo>
                <a:lnTo>
                  <a:pt x="1127" y="1420"/>
                </a:lnTo>
                <a:lnTo>
                  <a:pt x="1130" y="1425"/>
                </a:lnTo>
                <a:lnTo>
                  <a:pt x="1131" y="1426"/>
                </a:lnTo>
                <a:lnTo>
                  <a:pt x="1130" y="1427"/>
                </a:lnTo>
                <a:lnTo>
                  <a:pt x="1128" y="1427"/>
                </a:lnTo>
                <a:lnTo>
                  <a:pt x="1131" y="1431"/>
                </a:lnTo>
                <a:lnTo>
                  <a:pt x="1132" y="1433"/>
                </a:lnTo>
                <a:lnTo>
                  <a:pt x="1134" y="1433"/>
                </a:lnTo>
                <a:lnTo>
                  <a:pt x="1135" y="1433"/>
                </a:lnTo>
                <a:lnTo>
                  <a:pt x="1134" y="1429"/>
                </a:lnTo>
                <a:lnTo>
                  <a:pt x="1135" y="1429"/>
                </a:lnTo>
                <a:lnTo>
                  <a:pt x="1137" y="1427"/>
                </a:lnTo>
                <a:lnTo>
                  <a:pt x="1134" y="1425"/>
                </a:lnTo>
                <a:lnTo>
                  <a:pt x="1132" y="1422"/>
                </a:lnTo>
                <a:close/>
                <a:moveTo>
                  <a:pt x="1131" y="1401"/>
                </a:moveTo>
                <a:lnTo>
                  <a:pt x="1126" y="1396"/>
                </a:lnTo>
                <a:lnTo>
                  <a:pt x="1124" y="1399"/>
                </a:lnTo>
                <a:lnTo>
                  <a:pt x="1127" y="1403"/>
                </a:lnTo>
                <a:lnTo>
                  <a:pt x="1128" y="1403"/>
                </a:lnTo>
                <a:lnTo>
                  <a:pt x="1130" y="1401"/>
                </a:lnTo>
                <a:lnTo>
                  <a:pt x="1131" y="1401"/>
                </a:lnTo>
                <a:close/>
                <a:moveTo>
                  <a:pt x="1124" y="1404"/>
                </a:moveTo>
                <a:lnTo>
                  <a:pt x="1126" y="1405"/>
                </a:lnTo>
                <a:lnTo>
                  <a:pt x="1124" y="1403"/>
                </a:lnTo>
                <a:lnTo>
                  <a:pt x="1124" y="1404"/>
                </a:lnTo>
                <a:close/>
                <a:moveTo>
                  <a:pt x="1143" y="1425"/>
                </a:moveTo>
                <a:lnTo>
                  <a:pt x="1143" y="1426"/>
                </a:lnTo>
                <a:lnTo>
                  <a:pt x="1143" y="1427"/>
                </a:lnTo>
                <a:lnTo>
                  <a:pt x="1142" y="1427"/>
                </a:lnTo>
                <a:lnTo>
                  <a:pt x="1138" y="1427"/>
                </a:lnTo>
                <a:lnTo>
                  <a:pt x="1139" y="1431"/>
                </a:lnTo>
                <a:lnTo>
                  <a:pt x="1142" y="1431"/>
                </a:lnTo>
                <a:lnTo>
                  <a:pt x="1143" y="1430"/>
                </a:lnTo>
                <a:lnTo>
                  <a:pt x="1145" y="1430"/>
                </a:lnTo>
                <a:lnTo>
                  <a:pt x="1145" y="1431"/>
                </a:lnTo>
                <a:lnTo>
                  <a:pt x="1153" y="1430"/>
                </a:lnTo>
                <a:lnTo>
                  <a:pt x="1150" y="1429"/>
                </a:lnTo>
                <a:lnTo>
                  <a:pt x="1145" y="1429"/>
                </a:lnTo>
                <a:lnTo>
                  <a:pt x="1143" y="1429"/>
                </a:lnTo>
                <a:lnTo>
                  <a:pt x="1143" y="1427"/>
                </a:lnTo>
                <a:lnTo>
                  <a:pt x="1145" y="1427"/>
                </a:lnTo>
                <a:lnTo>
                  <a:pt x="1149" y="1427"/>
                </a:lnTo>
                <a:lnTo>
                  <a:pt x="1145" y="1423"/>
                </a:lnTo>
                <a:lnTo>
                  <a:pt x="1145" y="1422"/>
                </a:lnTo>
                <a:lnTo>
                  <a:pt x="1150" y="1418"/>
                </a:lnTo>
                <a:lnTo>
                  <a:pt x="1147" y="1415"/>
                </a:lnTo>
                <a:lnTo>
                  <a:pt x="1142" y="1419"/>
                </a:lnTo>
                <a:lnTo>
                  <a:pt x="1139" y="1420"/>
                </a:lnTo>
                <a:lnTo>
                  <a:pt x="1142" y="1425"/>
                </a:lnTo>
                <a:lnTo>
                  <a:pt x="1143" y="1425"/>
                </a:lnTo>
                <a:close/>
                <a:moveTo>
                  <a:pt x="1158" y="1446"/>
                </a:moveTo>
                <a:lnTo>
                  <a:pt x="1157" y="1445"/>
                </a:lnTo>
                <a:lnTo>
                  <a:pt x="1156" y="1450"/>
                </a:lnTo>
                <a:lnTo>
                  <a:pt x="1157" y="1450"/>
                </a:lnTo>
                <a:lnTo>
                  <a:pt x="1158" y="1446"/>
                </a:lnTo>
                <a:close/>
                <a:moveTo>
                  <a:pt x="1157" y="1452"/>
                </a:moveTo>
                <a:lnTo>
                  <a:pt x="1160" y="1452"/>
                </a:lnTo>
                <a:lnTo>
                  <a:pt x="1161" y="1449"/>
                </a:lnTo>
                <a:lnTo>
                  <a:pt x="1160" y="1448"/>
                </a:lnTo>
                <a:lnTo>
                  <a:pt x="1157" y="1452"/>
                </a:lnTo>
                <a:close/>
                <a:moveTo>
                  <a:pt x="1128" y="1527"/>
                </a:moveTo>
                <a:lnTo>
                  <a:pt x="1131" y="1528"/>
                </a:lnTo>
                <a:lnTo>
                  <a:pt x="1134" y="1528"/>
                </a:lnTo>
                <a:lnTo>
                  <a:pt x="1134" y="1527"/>
                </a:lnTo>
                <a:lnTo>
                  <a:pt x="1131" y="1525"/>
                </a:lnTo>
                <a:lnTo>
                  <a:pt x="1130" y="1525"/>
                </a:lnTo>
                <a:lnTo>
                  <a:pt x="1130" y="1525"/>
                </a:lnTo>
                <a:lnTo>
                  <a:pt x="1128" y="1525"/>
                </a:lnTo>
                <a:lnTo>
                  <a:pt x="1128" y="1527"/>
                </a:lnTo>
                <a:close/>
                <a:moveTo>
                  <a:pt x="1131" y="1543"/>
                </a:moveTo>
                <a:lnTo>
                  <a:pt x="1137" y="1544"/>
                </a:lnTo>
                <a:lnTo>
                  <a:pt x="1135" y="1541"/>
                </a:lnTo>
                <a:lnTo>
                  <a:pt x="1131" y="1541"/>
                </a:lnTo>
                <a:lnTo>
                  <a:pt x="1131" y="1543"/>
                </a:lnTo>
                <a:close/>
                <a:moveTo>
                  <a:pt x="1165" y="1444"/>
                </a:moveTo>
                <a:lnTo>
                  <a:pt x="1165" y="1441"/>
                </a:lnTo>
                <a:lnTo>
                  <a:pt x="1166" y="1439"/>
                </a:lnTo>
                <a:lnTo>
                  <a:pt x="1162" y="1435"/>
                </a:lnTo>
                <a:lnTo>
                  <a:pt x="1160" y="1438"/>
                </a:lnTo>
                <a:lnTo>
                  <a:pt x="1165" y="1444"/>
                </a:lnTo>
                <a:close/>
                <a:moveTo>
                  <a:pt x="1166" y="1448"/>
                </a:moveTo>
                <a:lnTo>
                  <a:pt x="1165" y="1450"/>
                </a:lnTo>
                <a:lnTo>
                  <a:pt x="1168" y="1450"/>
                </a:lnTo>
                <a:lnTo>
                  <a:pt x="1169" y="1450"/>
                </a:lnTo>
                <a:lnTo>
                  <a:pt x="1171" y="1449"/>
                </a:lnTo>
                <a:lnTo>
                  <a:pt x="1169" y="1448"/>
                </a:lnTo>
                <a:lnTo>
                  <a:pt x="1166" y="1448"/>
                </a:lnTo>
                <a:close/>
                <a:moveTo>
                  <a:pt x="1169" y="1442"/>
                </a:moveTo>
                <a:lnTo>
                  <a:pt x="1172" y="1442"/>
                </a:lnTo>
                <a:lnTo>
                  <a:pt x="1172" y="1441"/>
                </a:lnTo>
                <a:lnTo>
                  <a:pt x="1172" y="1439"/>
                </a:lnTo>
                <a:lnTo>
                  <a:pt x="1169" y="1439"/>
                </a:lnTo>
                <a:lnTo>
                  <a:pt x="1168" y="1439"/>
                </a:lnTo>
                <a:lnTo>
                  <a:pt x="1168" y="1441"/>
                </a:lnTo>
                <a:lnTo>
                  <a:pt x="1169" y="1442"/>
                </a:lnTo>
                <a:close/>
                <a:moveTo>
                  <a:pt x="1177" y="1438"/>
                </a:moveTo>
                <a:lnTo>
                  <a:pt x="1177" y="1439"/>
                </a:lnTo>
                <a:lnTo>
                  <a:pt x="1179" y="1439"/>
                </a:lnTo>
                <a:lnTo>
                  <a:pt x="1179" y="1435"/>
                </a:lnTo>
                <a:lnTo>
                  <a:pt x="1177" y="1435"/>
                </a:lnTo>
                <a:lnTo>
                  <a:pt x="1175" y="1435"/>
                </a:lnTo>
                <a:lnTo>
                  <a:pt x="1173" y="1435"/>
                </a:lnTo>
                <a:lnTo>
                  <a:pt x="1173" y="1438"/>
                </a:lnTo>
                <a:lnTo>
                  <a:pt x="1175" y="1438"/>
                </a:lnTo>
                <a:lnTo>
                  <a:pt x="1176" y="1438"/>
                </a:lnTo>
                <a:lnTo>
                  <a:pt x="1177" y="1438"/>
                </a:lnTo>
                <a:close/>
                <a:moveTo>
                  <a:pt x="1153" y="1358"/>
                </a:moveTo>
                <a:lnTo>
                  <a:pt x="1152" y="1358"/>
                </a:lnTo>
                <a:lnTo>
                  <a:pt x="1150" y="1359"/>
                </a:lnTo>
                <a:lnTo>
                  <a:pt x="1152" y="1361"/>
                </a:lnTo>
                <a:lnTo>
                  <a:pt x="1153" y="1358"/>
                </a:lnTo>
                <a:close/>
                <a:moveTo>
                  <a:pt x="1153" y="1361"/>
                </a:moveTo>
                <a:lnTo>
                  <a:pt x="1154" y="1361"/>
                </a:lnTo>
                <a:lnTo>
                  <a:pt x="1156" y="1359"/>
                </a:lnTo>
                <a:lnTo>
                  <a:pt x="1154" y="1359"/>
                </a:lnTo>
                <a:lnTo>
                  <a:pt x="1153" y="1361"/>
                </a:lnTo>
                <a:close/>
                <a:moveTo>
                  <a:pt x="1166" y="1335"/>
                </a:moveTo>
                <a:lnTo>
                  <a:pt x="1166" y="1336"/>
                </a:lnTo>
                <a:lnTo>
                  <a:pt x="1168" y="1337"/>
                </a:lnTo>
                <a:lnTo>
                  <a:pt x="1169" y="1337"/>
                </a:lnTo>
                <a:lnTo>
                  <a:pt x="1172" y="1335"/>
                </a:lnTo>
                <a:lnTo>
                  <a:pt x="1169" y="1332"/>
                </a:lnTo>
                <a:lnTo>
                  <a:pt x="1168" y="1333"/>
                </a:lnTo>
                <a:lnTo>
                  <a:pt x="1168" y="1335"/>
                </a:lnTo>
                <a:lnTo>
                  <a:pt x="1168" y="1336"/>
                </a:lnTo>
                <a:lnTo>
                  <a:pt x="1166" y="1333"/>
                </a:lnTo>
                <a:lnTo>
                  <a:pt x="1165" y="1332"/>
                </a:lnTo>
                <a:lnTo>
                  <a:pt x="1162" y="1333"/>
                </a:lnTo>
                <a:lnTo>
                  <a:pt x="1165" y="1336"/>
                </a:lnTo>
                <a:lnTo>
                  <a:pt x="1166" y="1335"/>
                </a:lnTo>
                <a:close/>
                <a:moveTo>
                  <a:pt x="1202" y="1322"/>
                </a:moveTo>
                <a:lnTo>
                  <a:pt x="1202" y="1321"/>
                </a:lnTo>
                <a:lnTo>
                  <a:pt x="1199" y="1324"/>
                </a:lnTo>
                <a:lnTo>
                  <a:pt x="1196" y="1325"/>
                </a:lnTo>
                <a:lnTo>
                  <a:pt x="1198" y="1327"/>
                </a:lnTo>
                <a:lnTo>
                  <a:pt x="1199" y="1328"/>
                </a:lnTo>
                <a:lnTo>
                  <a:pt x="1203" y="1324"/>
                </a:lnTo>
                <a:lnTo>
                  <a:pt x="1202" y="1322"/>
                </a:lnTo>
                <a:close/>
                <a:moveTo>
                  <a:pt x="1215" y="1322"/>
                </a:moveTo>
                <a:lnTo>
                  <a:pt x="1217" y="1321"/>
                </a:lnTo>
                <a:lnTo>
                  <a:pt x="1214" y="1317"/>
                </a:lnTo>
                <a:lnTo>
                  <a:pt x="1213" y="1318"/>
                </a:lnTo>
                <a:lnTo>
                  <a:pt x="1211" y="1318"/>
                </a:lnTo>
                <a:lnTo>
                  <a:pt x="1211" y="1320"/>
                </a:lnTo>
                <a:lnTo>
                  <a:pt x="1210" y="1320"/>
                </a:lnTo>
                <a:lnTo>
                  <a:pt x="1213" y="1324"/>
                </a:lnTo>
                <a:lnTo>
                  <a:pt x="1211" y="1325"/>
                </a:lnTo>
                <a:lnTo>
                  <a:pt x="1211" y="1324"/>
                </a:lnTo>
                <a:lnTo>
                  <a:pt x="1209" y="1321"/>
                </a:lnTo>
                <a:lnTo>
                  <a:pt x="1211" y="1325"/>
                </a:lnTo>
                <a:lnTo>
                  <a:pt x="1210" y="1327"/>
                </a:lnTo>
                <a:lnTo>
                  <a:pt x="1209" y="1327"/>
                </a:lnTo>
                <a:lnTo>
                  <a:pt x="1211" y="1329"/>
                </a:lnTo>
                <a:lnTo>
                  <a:pt x="1213" y="1329"/>
                </a:lnTo>
                <a:lnTo>
                  <a:pt x="1218" y="1327"/>
                </a:lnTo>
                <a:lnTo>
                  <a:pt x="1218" y="1325"/>
                </a:lnTo>
                <a:lnTo>
                  <a:pt x="1215" y="1322"/>
                </a:lnTo>
                <a:close/>
                <a:moveTo>
                  <a:pt x="1205" y="1348"/>
                </a:moveTo>
                <a:lnTo>
                  <a:pt x="1202" y="1350"/>
                </a:lnTo>
                <a:lnTo>
                  <a:pt x="1210" y="1361"/>
                </a:lnTo>
                <a:lnTo>
                  <a:pt x="1211" y="1358"/>
                </a:lnTo>
                <a:lnTo>
                  <a:pt x="1213" y="1358"/>
                </a:lnTo>
                <a:lnTo>
                  <a:pt x="1213" y="1356"/>
                </a:lnTo>
                <a:lnTo>
                  <a:pt x="1211" y="1351"/>
                </a:lnTo>
                <a:lnTo>
                  <a:pt x="1209" y="1346"/>
                </a:lnTo>
                <a:lnTo>
                  <a:pt x="1209" y="1344"/>
                </a:lnTo>
                <a:lnTo>
                  <a:pt x="1209" y="1343"/>
                </a:lnTo>
                <a:lnTo>
                  <a:pt x="1207" y="1342"/>
                </a:lnTo>
                <a:lnTo>
                  <a:pt x="1202" y="1346"/>
                </a:lnTo>
                <a:lnTo>
                  <a:pt x="1205" y="1348"/>
                </a:lnTo>
                <a:close/>
                <a:moveTo>
                  <a:pt x="1210" y="1331"/>
                </a:moveTo>
                <a:lnTo>
                  <a:pt x="1207" y="1328"/>
                </a:lnTo>
                <a:lnTo>
                  <a:pt x="1206" y="1328"/>
                </a:lnTo>
                <a:lnTo>
                  <a:pt x="1206" y="1335"/>
                </a:lnTo>
                <a:lnTo>
                  <a:pt x="1210" y="1331"/>
                </a:lnTo>
                <a:close/>
                <a:moveTo>
                  <a:pt x="1210" y="1314"/>
                </a:moveTo>
                <a:lnTo>
                  <a:pt x="1207" y="1310"/>
                </a:lnTo>
                <a:lnTo>
                  <a:pt x="1206" y="1312"/>
                </a:lnTo>
                <a:lnTo>
                  <a:pt x="1209" y="1314"/>
                </a:lnTo>
                <a:lnTo>
                  <a:pt x="1210" y="1314"/>
                </a:lnTo>
                <a:close/>
                <a:moveTo>
                  <a:pt x="1206" y="1317"/>
                </a:moveTo>
                <a:lnTo>
                  <a:pt x="1207" y="1318"/>
                </a:lnTo>
                <a:lnTo>
                  <a:pt x="1207" y="1316"/>
                </a:lnTo>
                <a:lnTo>
                  <a:pt x="1206" y="1317"/>
                </a:lnTo>
                <a:close/>
                <a:moveTo>
                  <a:pt x="1207" y="1322"/>
                </a:moveTo>
                <a:lnTo>
                  <a:pt x="1205" y="1324"/>
                </a:lnTo>
                <a:lnTo>
                  <a:pt x="1205" y="1325"/>
                </a:lnTo>
                <a:lnTo>
                  <a:pt x="1205" y="1328"/>
                </a:lnTo>
                <a:lnTo>
                  <a:pt x="1202" y="1329"/>
                </a:lnTo>
                <a:lnTo>
                  <a:pt x="1202" y="1331"/>
                </a:lnTo>
                <a:lnTo>
                  <a:pt x="1205" y="1329"/>
                </a:lnTo>
                <a:lnTo>
                  <a:pt x="1205" y="1328"/>
                </a:lnTo>
                <a:lnTo>
                  <a:pt x="1206" y="1328"/>
                </a:lnTo>
                <a:lnTo>
                  <a:pt x="1209" y="1325"/>
                </a:lnTo>
                <a:lnTo>
                  <a:pt x="1209" y="1324"/>
                </a:lnTo>
                <a:lnTo>
                  <a:pt x="1207" y="1322"/>
                </a:lnTo>
                <a:close/>
                <a:moveTo>
                  <a:pt x="1211" y="1376"/>
                </a:moveTo>
                <a:lnTo>
                  <a:pt x="1214" y="1374"/>
                </a:lnTo>
                <a:lnTo>
                  <a:pt x="1217" y="1373"/>
                </a:lnTo>
                <a:lnTo>
                  <a:pt x="1218" y="1373"/>
                </a:lnTo>
                <a:lnTo>
                  <a:pt x="1217" y="1371"/>
                </a:lnTo>
                <a:lnTo>
                  <a:pt x="1217" y="1369"/>
                </a:lnTo>
                <a:lnTo>
                  <a:pt x="1215" y="1369"/>
                </a:lnTo>
                <a:lnTo>
                  <a:pt x="1214" y="1370"/>
                </a:lnTo>
                <a:lnTo>
                  <a:pt x="1213" y="1371"/>
                </a:lnTo>
                <a:lnTo>
                  <a:pt x="1214" y="1373"/>
                </a:lnTo>
                <a:lnTo>
                  <a:pt x="1211" y="1374"/>
                </a:lnTo>
                <a:lnTo>
                  <a:pt x="1211" y="1376"/>
                </a:lnTo>
                <a:close/>
                <a:moveTo>
                  <a:pt x="1210" y="1380"/>
                </a:moveTo>
                <a:lnTo>
                  <a:pt x="1210" y="1381"/>
                </a:lnTo>
                <a:lnTo>
                  <a:pt x="1211" y="1381"/>
                </a:lnTo>
                <a:lnTo>
                  <a:pt x="1211" y="1380"/>
                </a:lnTo>
                <a:lnTo>
                  <a:pt x="1211" y="1378"/>
                </a:lnTo>
                <a:lnTo>
                  <a:pt x="1210" y="1378"/>
                </a:lnTo>
                <a:lnTo>
                  <a:pt x="1209" y="1380"/>
                </a:lnTo>
                <a:lnTo>
                  <a:pt x="1210" y="1380"/>
                </a:lnTo>
                <a:close/>
                <a:moveTo>
                  <a:pt x="1221" y="1386"/>
                </a:moveTo>
                <a:lnTo>
                  <a:pt x="1218" y="1386"/>
                </a:lnTo>
                <a:lnTo>
                  <a:pt x="1217" y="1386"/>
                </a:lnTo>
                <a:lnTo>
                  <a:pt x="1215" y="1386"/>
                </a:lnTo>
                <a:lnTo>
                  <a:pt x="1215" y="1390"/>
                </a:lnTo>
                <a:lnTo>
                  <a:pt x="1221" y="1389"/>
                </a:lnTo>
                <a:lnTo>
                  <a:pt x="1222" y="1389"/>
                </a:lnTo>
                <a:lnTo>
                  <a:pt x="1222" y="1388"/>
                </a:lnTo>
                <a:lnTo>
                  <a:pt x="1222" y="1386"/>
                </a:lnTo>
                <a:lnTo>
                  <a:pt x="1221" y="1386"/>
                </a:lnTo>
                <a:close/>
                <a:moveTo>
                  <a:pt x="1209" y="1397"/>
                </a:moveTo>
                <a:lnTo>
                  <a:pt x="1209" y="1399"/>
                </a:lnTo>
                <a:lnTo>
                  <a:pt x="1207" y="1399"/>
                </a:lnTo>
                <a:lnTo>
                  <a:pt x="1207" y="1400"/>
                </a:lnTo>
                <a:lnTo>
                  <a:pt x="1210" y="1400"/>
                </a:lnTo>
                <a:lnTo>
                  <a:pt x="1210" y="1399"/>
                </a:lnTo>
                <a:lnTo>
                  <a:pt x="1210" y="1397"/>
                </a:lnTo>
                <a:lnTo>
                  <a:pt x="1209" y="1397"/>
                </a:lnTo>
                <a:close/>
                <a:moveTo>
                  <a:pt x="1203" y="1308"/>
                </a:moveTo>
                <a:lnTo>
                  <a:pt x="1202" y="1308"/>
                </a:lnTo>
                <a:lnTo>
                  <a:pt x="1200" y="1309"/>
                </a:lnTo>
                <a:lnTo>
                  <a:pt x="1199" y="1310"/>
                </a:lnTo>
                <a:lnTo>
                  <a:pt x="1198" y="1310"/>
                </a:lnTo>
                <a:lnTo>
                  <a:pt x="1196" y="1312"/>
                </a:lnTo>
                <a:lnTo>
                  <a:pt x="1195" y="1312"/>
                </a:lnTo>
                <a:lnTo>
                  <a:pt x="1194" y="1313"/>
                </a:lnTo>
                <a:lnTo>
                  <a:pt x="1191" y="1314"/>
                </a:lnTo>
                <a:lnTo>
                  <a:pt x="1190" y="1316"/>
                </a:lnTo>
                <a:lnTo>
                  <a:pt x="1188" y="1316"/>
                </a:lnTo>
                <a:lnTo>
                  <a:pt x="1190" y="1318"/>
                </a:lnTo>
                <a:lnTo>
                  <a:pt x="1191" y="1321"/>
                </a:lnTo>
                <a:lnTo>
                  <a:pt x="1194" y="1324"/>
                </a:lnTo>
                <a:lnTo>
                  <a:pt x="1195" y="1324"/>
                </a:lnTo>
                <a:lnTo>
                  <a:pt x="1198" y="1322"/>
                </a:lnTo>
                <a:lnTo>
                  <a:pt x="1198" y="1321"/>
                </a:lnTo>
                <a:lnTo>
                  <a:pt x="1200" y="1320"/>
                </a:lnTo>
                <a:lnTo>
                  <a:pt x="1199" y="1318"/>
                </a:lnTo>
                <a:lnTo>
                  <a:pt x="1200" y="1318"/>
                </a:lnTo>
                <a:lnTo>
                  <a:pt x="1203" y="1317"/>
                </a:lnTo>
                <a:lnTo>
                  <a:pt x="1203" y="1318"/>
                </a:lnTo>
                <a:lnTo>
                  <a:pt x="1206" y="1321"/>
                </a:lnTo>
                <a:lnTo>
                  <a:pt x="1207" y="1321"/>
                </a:lnTo>
                <a:lnTo>
                  <a:pt x="1205" y="1317"/>
                </a:lnTo>
                <a:lnTo>
                  <a:pt x="1202" y="1314"/>
                </a:lnTo>
                <a:lnTo>
                  <a:pt x="1202" y="1313"/>
                </a:lnTo>
                <a:lnTo>
                  <a:pt x="1203" y="1313"/>
                </a:lnTo>
                <a:lnTo>
                  <a:pt x="1203" y="1312"/>
                </a:lnTo>
                <a:lnTo>
                  <a:pt x="1205" y="1312"/>
                </a:lnTo>
                <a:lnTo>
                  <a:pt x="1206" y="1310"/>
                </a:lnTo>
                <a:lnTo>
                  <a:pt x="1207" y="1309"/>
                </a:lnTo>
                <a:lnTo>
                  <a:pt x="1209" y="1309"/>
                </a:lnTo>
                <a:lnTo>
                  <a:pt x="1209" y="1308"/>
                </a:lnTo>
                <a:lnTo>
                  <a:pt x="1206" y="1303"/>
                </a:lnTo>
                <a:lnTo>
                  <a:pt x="1205" y="1305"/>
                </a:lnTo>
                <a:lnTo>
                  <a:pt x="1203" y="1306"/>
                </a:lnTo>
                <a:lnTo>
                  <a:pt x="1203" y="1308"/>
                </a:lnTo>
                <a:close/>
                <a:moveTo>
                  <a:pt x="1190" y="1276"/>
                </a:moveTo>
                <a:lnTo>
                  <a:pt x="1187" y="1279"/>
                </a:lnTo>
                <a:lnTo>
                  <a:pt x="1187" y="1282"/>
                </a:lnTo>
                <a:lnTo>
                  <a:pt x="1190" y="1280"/>
                </a:lnTo>
                <a:lnTo>
                  <a:pt x="1192" y="1280"/>
                </a:lnTo>
                <a:lnTo>
                  <a:pt x="1191" y="1283"/>
                </a:lnTo>
                <a:lnTo>
                  <a:pt x="1191" y="1284"/>
                </a:lnTo>
                <a:lnTo>
                  <a:pt x="1190" y="1284"/>
                </a:lnTo>
                <a:lnTo>
                  <a:pt x="1190" y="1287"/>
                </a:lnTo>
                <a:lnTo>
                  <a:pt x="1190" y="1287"/>
                </a:lnTo>
                <a:lnTo>
                  <a:pt x="1188" y="1286"/>
                </a:lnTo>
                <a:lnTo>
                  <a:pt x="1187" y="1286"/>
                </a:lnTo>
                <a:lnTo>
                  <a:pt x="1184" y="1283"/>
                </a:lnTo>
                <a:lnTo>
                  <a:pt x="1183" y="1282"/>
                </a:lnTo>
                <a:lnTo>
                  <a:pt x="1183" y="1283"/>
                </a:lnTo>
                <a:lnTo>
                  <a:pt x="1180" y="1284"/>
                </a:lnTo>
                <a:lnTo>
                  <a:pt x="1179" y="1286"/>
                </a:lnTo>
                <a:lnTo>
                  <a:pt x="1177" y="1288"/>
                </a:lnTo>
                <a:lnTo>
                  <a:pt x="1176" y="1288"/>
                </a:lnTo>
                <a:lnTo>
                  <a:pt x="1175" y="1290"/>
                </a:lnTo>
                <a:lnTo>
                  <a:pt x="1172" y="1291"/>
                </a:lnTo>
                <a:lnTo>
                  <a:pt x="1171" y="1293"/>
                </a:lnTo>
                <a:lnTo>
                  <a:pt x="1171" y="1294"/>
                </a:lnTo>
                <a:lnTo>
                  <a:pt x="1172" y="1295"/>
                </a:lnTo>
                <a:lnTo>
                  <a:pt x="1172" y="1295"/>
                </a:lnTo>
                <a:lnTo>
                  <a:pt x="1173" y="1295"/>
                </a:lnTo>
                <a:lnTo>
                  <a:pt x="1173" y="1297"/>
                </a:lnTo>
                <a:lnTo>
                  <a:pt x="1173" y="1298"/>
                </a:lnTo>
                <a:lnTo>
                  <a:pt x="1175" y="1298"/>
                </a:lnTo>
                <a:lnTo>
                  <a:pt x="1176" y="1297"/>
                </a:lnTo>
                <a:lnTo>
                  <a:pt x="1177" y="1295"/>
                </a:lnTo>
                <a:lnTo>
                  <a:pt x="1180" y="1295"/>
                </a:lnTo>
                <a:lnTo>
                  <a:pt x="1181" y="1294"/>
                </a:lnTo>
                <a:lnTo>
                  <a:pt x="1181" y="1293"/>
                </a:lnTo>
                <a:lnTo>
                  <a:pt x="1183" y="1293"/>
                </a:lnTo>
                <a:lnTo>
                  <a:pt x="1184" y="1293"/>
                </a:lnTo>
                <a:lnTo>
                  <a:pt x="1184" y="1291"/>
                </a:lnTo>
                <a:lnTo>
                  <a:pt x="1187" y="1293"/>
                </a:lnTo>
                <a:lnTo>
                  <a:pt x="1185" y="1293"/>
                </a:lnTo>
                <a:lnTo>
                  <a:pt x="1185" y="1294"/>
                </a:lnTo>
                <a:lnTo>
                  <a:pt x="1184" y="1295"/>
                </a:lnTo>
                <a:lnTo>
                  <a:pt x="1184" y="1295"/>
                </a:lnTo>
                <a:lnTo>
                  <a:pt x="1181" y="1295"/>
                </a:lnTo>
                <a:lnTo>
                  <a:pt x="1180" y="1295"/>
                </a:lnTo>
                <a:lnTo>
                  <a:pt x="1179" y="1297"/>
                </a:lnTo>
                <a:lnTo>
                  <a:pt x="1180" y="1299"/>
                </a:lnTo>
                <a:lnTo>
                  <a:pt x="1179" y="1301"/>
                </a:lnTo>
                <a:lnTo>
                  <a:pt x="1177" y="1298"/>
                </a:lnTo>
                <a:lnTo>
                  <a:pt x="1176" y="1299"/>
                </a:lnTo>
                <a:lnTo>
                  <a:pt x="1176" y="1301"/>
                </a:lnTo>
                <a:lnTo>
                  <a:pt x="1177" y="1302"/>
                </a:lnTo>
                <a:lnTo>
                  <a:pt x="1179" y="1301"/>
                </a:lnTo>
                <a:lnTo>
                  <a:pt x="1180" y="1302"/>
                </a:lnTo>
                <a:lnTo>
                  <a:pt x="1181" y="1303"/>
                </a:lnTo>
                <a:lnTo>
                  <a:pt x="1180" y="1305"/>
                </a:lnTo>
                <a:lnTo>
                  <a:pt x="1180" y="1306"/>
                </a:lnTo>
                <a:lnTo>
                  <a:pt x="1181" y="1308"/>
                </a:lnTo>
                <a:lnTo>
                  <a:pt x="1183" y="1308"/>
                </a:lnTo>
                <a:lnTo>
                  <a:pt x="1181" y="1309"/>
                </a:lnTo>
                <a:lnTo>
                  <a:pt x="1183" y="1310"/>
                </a:lnTo>
                <a:lnTo>
                  <a:pt x="1184" y="1310"/>
                </a:lnTo>
                <a:lnTo>
                  <a:pt x="1185" y="1308"/>
                </a:lnTo>
                <a:lnTo>
                  <a:pt x="1185" y="1306"/>
                </a:lnTo>
                <a:lnTo>
                  <a:pt x="1187" y="1306"/>
                </a:lnTo>
                <a:lnTo>
                  <a:pt x="1188" y="1306"/>
                </a:lnTo>
                <a:lnTo>
                  <a:pt x="1187" y="1302"/>
                </a:lnTo>
                <a:lnTo>
                  <a:pt x="1187" y="1301"/>
                </a:lnTo>
                <a:lnTo>
                  <a:pt x="1184" y="1301"/>
                </a:lnTo>
                <a:lnTo>
                  <a:pt x="1184" y="1302"/>
                </a:lnTo>
                <a:lnTo>
                  <a:pt x="1183" y="1302"/>
                </a:lnTo>
                <a:lnTo>
                  <a:pt x="1183" y="1301"/>
                </a:lnTo>
                <a:lnTo>
                  <a:pt x="1180" y="1299"/>
                </a:lnTo>
                <a:lnTo>
                  <a:pt x="1181" y="1297"/>
                </a:lnTo>
                <a:lnTo>
                  <a:pt x="1184" y="1299"/>
                </a:lnTo>
                <a:lnTo>
                  <a:pt x="1187" y="1299"/>
                </a:lnTo>
                <a:lnTo>
                  <a:pt x="1187" y="1298"/>
                </a:lnTo>
                <a:lnTo>
                  <a:pt x="1188" y="1298"/>
                </a:lnTo>
                <a:lnTo>
                  <a:pt x="1188" y="1297"/>
                </a:lnTo>
                <a:lnTo>
                  <a:pt x="1190" y="1298"/>
                </a:lnTo>
                <a:lnTo>
                  <a:pt x="1194" y="1301"/>
                </a:lnTo>
                <a:lnTo>
                  <a:pt x="1194" y="1299"/>
                </a:lnTo>
                <a:lnTo>
                  <a:pt x="1194" y="1298"/>
                </a:lnTo>
                <a:lnTo>
                  <a:pt x="1194" y="1297"/>
                </a:lnTo>
                <a:lnTo>
                  <a:pt x="1194" y="1295"/>
                </a:lnTo>
                <a:lnTo>
                  <a:pt x="1190" y="1294"/>
                </a:lnTo>
                <a:lnTo>
                  <a:pt x="1188" y="1294"/>
                </a:lnTo>
                <a:lnTo>
                  <a:pt x="1188" y="1293"/>
                </a:lnTo>
                <a:lnTo>
                  <a:pt x="1190" y="1293"/>
                </a:lnTo>
                <a:lnTo>
                  <a:pt x="1190" y="1291"/>
                </a:lnTo>
                <a:lnTo>
                  <a:pt x="1190" y="1293"/>
                </a:lnTo>
                <a:lnTo>
                  <a:pt x="1194" y="1295"/>
                </a:lnTo>
                <a:lnTo>
                  <a:pt x="1195" y="1295"/>
                </a:lnTo>
                <a:lnTo>
                  <a:pt x="1195" y="1294"/>
                </a:lnTo>
                <a:lnTo>
                  <a:pt x="1195" y="1293"/>
                </a:lnTo>
                <a:lnTo>
                  <a:pt x="1196" y="1293"/>
                </a:lnTo>
                <a:lnTo>
                  <a:pt x="1196" y="1291"/>
                </a:lnTo>
                <a:lnTo>
                  <a:pt x="1198" y="1291"/>
                </a:lnTo>
                <a:lnTo>
                  <a:pt x="1198" y="1290"/>
                </a:lnTo>
                <a:lnTo>
                  <a:pt x="1199" y="1288"/>
                </a:lnTo>
                <a:lnTo>
                  <a:pt x="1199" y="1287"/>
                </a:lnTo>
                <a:lnTo>
                  <a:pt x="1200" y="1286"/>
                </a:lnTo>
                <a:lnTo>
                  <a:pt x="1200" y="1284"/>
                </a:lnTo>
                <a:lnTo>
                  <a:pt x="1200" y="1283"/>
                </a:lnTo>
                <a:lnTo>
                  <a:pt x="1202" y="1282"/>
                </a:lnTo>
                <a:lnTo>
                  <a:pt x="1202" y="1280"/>
                </a:lnTo>
                <a:lnTo>
                  <a:pt x="1202" y="1279"/>
                </a:lnTo>
                <a:lnTo>
                  <a:pt x="1200" y="1279"/>
                </a:lnTo>
                <a:lnTo>
                  <a:pt x="1195" y="1279"/>
                </a:lnTo>
                <a:lnTo>
                  <a:pt x="1194" y="1279"/>
                </a:lnTo>
                <a:lnTo>
                  <a:pt x="1194" y="1278"/>
                </a:lnTo>
                <a:lnTo>
                  <a:pt x="1195" y="1278"/>
                </a:lnTo>
                <a:lnTo>
                  <a:pt x="1195" y="1276"/>
                </a:lnTo>
                <a:lnTo>
                  <a:pt x="1196" y="1276"/>
                </a:lnTo>
                <a:lnTo>
                  <a:pt x="1196" y="1275"/>
                </a:lnTo>
                <a:lnTo>
                  <a:pt x="1196" y="1274"/>
                </a:lnTo>
                <a:lnTo>
                  <a:pt x="1195" y="1274"/>
                </a:lnTo>
                <a:lnTo>
                  <a:pt x="1194" y="1272"/>
                </a:lnTo>
                <a:lnTo>
                  <a:pt x="1190" y="1276"/>
                </a:lnTo>
                <a:close/>
                <a:moveTo>
                  <a:pt x="1152" y="1260"/>
                </a:moveTo>
                <a:lnTo>
                  <a:pt x="1153" y="1263"/>
                </a:lnTo>
                <a:lnTo>
                  <a:pt x="1154" y="1263"/>
                </a:lnTo>
                <a:lnTo>
                  <a:pt x="1154" y="1261"/>
                </a:lnTo>
                <a:lnTo>
                  <a:pt x="1154" y="1260"/>
                </a:lnTo>
                <a:lnTo>
                  <a:pt x="1154" y="1259"/>
                </a:lnTo>
                <a:lnTo>
                  <a:pt x="1157" y="1259"/>
                </a:lnTo>
                <a:lnTo>
                  <a:pt x="1157" y="1257"/>
                </a:lnTo>
                <a:lnTo>
                  <a:pt x="1157" y="1257"/>
                </a:lnTo>
                <a:lnTo>
                  <a:pt x="1157" y="1256"/>
                </a:lnTo>
                <a:lnTo>
                  <a:pt x="1158" y="1256"/>
                </a:lnTo>
                <a:lnTo>
                  <a:pt x="1160" y="1256"/>
                </a:lnTo>
                <a:lnTo>
                  <a:pt x="1161" y="1256"/>
                </a:lnTo>
                <a:lnTo>
                  <a:pt x="1162" y="1254"/>
                </a:lnTo>
                <a:lnTo>
                  <a:pt x="1162" y="1253"/>
                </a:lnTo>
                <a:lnTo>
                  <a:pt x="1162" y="1252"/>
                </a:lnTo>
                <a:lnTo>
                  <a:pt x="1161" y="1252"/>
                </a:lnTo>
                <a:lnTo>
                  <a:pt x="1161" y="1250"/>
                </a:lnTo>
                <a:lnTo>
                  <a:pt x="1160" y="1250"/>
                </a:lnTo>
                <a:lnTo>
                  <a:pt x="1154" y="1257"/>
                </a:lnTo>
                <a:lnTo>
                  <a:pt x="1153" y="1257"/>
                </a:lnTo>
                <a:lnTo>
                  <a:pt x="1152" y="1260"/>
                </a:lnTo>
                <a:close/>
                <a:moveTo>
                  <a:pt x="1156" y="1263"/>
                </a:moveTo>
                <a:lnTo>
                  <a:pt x="1154" y="1263"/>
                </a:lnTo>
                <a:lnTo>
                  <a:pt x="1153" y="1264"/>
                </a:lnTo>
                <a:lnTo>
                  <a:pt x="1154" y="1265"/>
                </a:lnTo>
                <a:lnTo>
                  <a:pt x="1157" y="1264"/>
                </a:lnTo>
                <a:lnTo>
                  <a:pt x="1157" y="1263"/>
                </a:lnTo>
                <a:lnTo>
                  <a:pt x="1156" y="1263"/>
                </a:lnTo>
                <a:close/>
                <a:moveTo>
                  <a:pt x="1111" y="1301"/>
                </a:moveTo>
                <a:lnTo>
                  <a:pt x="1113" y="1302"/>
                </a:lnTo>
                <a:lnTo>
                  <a:pt x="1113" y="1301"/>
                </a:lnTo>
                <a:lnTo>
                  <a:pt x="1115" y="1299"/>
                </a:lnTo>
                <a:lnTo>
                  <a:pt x="1115" y="1298"/>
                </a:lnTo>
                <a:lnTo>
                  <a:pt x="1116" y="1298"/>
                </a:lnTo>
                <a:lnTo>
                  <a:pt x="1119" y="1299"/>
                </a:lnTo>
                <a:lnTo>
                  <a:pt x="1119" y="1301"/>
                </a:lnTo>
                <a:lnTo>
                  <a:pt x="1118" y="1302"/>
                </a:lnTo>
                <a:lnTo>
                  <a:pt x="1119" y="1303"/>
                </a:lnTo>
                <a:lnTo>
                  <a:pt x="1120" y="1303"/>
                </a:lnTo>
                <a:lnTo>
                  <a:pt x="1120" y="1305"/>
                </a:lnTo>
                <a:lnTo>
                  <a:pt x="1120" y="1306"/>
                </a:lnTo>
                <a:lnTo>
                  <a:pt x="1120" y="1308"/>
                </a:lnTo>
                <a:lnTo>
                  <a:pt x="1120" y="1309"/>
                </a:lnTo>
                <a:lnTo>
                  <a:pt x="1122" y="1309"/>
                </a:lnTo>
                <a:lnTo>
                  <a:pt x="1123" y="1310"/>
                </a:lnTo>
                <a:lnTo>
                  <a:pt x="1124" y="1312"/>
                </a:lnTo>
                <a:lnTo>
                  <a:pt x="1124" y="1310"/>
                </a:lnTo>
                <a:lnTo>
                  <a:pt x="1126" y="1312"/>
                </a:lnTo>
                <a:lnTo>
                  <a:pt x="1127" y="1313"/>
                </a:lnTo>
                <a:lnTo>
                  <a:pt x="1128" y="1312"/>
                </a:lnTo>
                <a:lnTo>
                  <a:pt x="1128" y="1310"/>
                </a:lnTo>
                <a:lnTo>
                  <a:pt x="1126" y="1309"/>
                </a:lnTo>
                <a:lnTo>
                  <a:pt x="1126" y="1308"/>
                </a:lnTo>
                <a:lnTo>
                  <a:pt x="1128" y="1309"/>
                </a:lnTo>
                <a:lnTo>
                  <a:pt x="1130" y="1308"/>
                </a:lnTo>
                <a:lnTo>
                  <a:pt x="1131" y="1309"/>
                </a:lnTo>
                <a:lnTo>
                  <a:pt x="1130" y="1310"/>
                </a:lnTo>
                <a:lnTo>
                  <a:pt x="1131" y="1313"/>
                </a:lnTo>
                <a:lnTo>
                  <a:pt x="1132" y="1314"/>
                </a:lnTo>
                <a:lnTo>
                  <a:pt x="1134" y="1313"/>
                </a:lnTo>
                <a:lnTo>
                  <a:pt x="1135" y="1314"/>
                </a:lnTo>
                <a:lnTo>
                  <a:pt x="1134" y="1316"/>
                </a:lnTo>
                <a:lnTo>
                  <a:pt x="1134" y="1317"/>
                </a:lnTo>
                <a:lnTo>
                  <a:pt x="1137" y="1317"/>
                </a:lnTo>
                <a:lnTo>
                  <a:pt x="1135" y="1320"/>
                </a:lnTo>
                <a:lnTo>
                  <a:pt x="1134" y="1320"/>
                </a:lnTo>
                <a:lnTo>
                  <a:pt x="1134" y="1321"/>
                </a:lnTo>
                <a:lnTo>
                  <a:pt x="1135" y="1322"/>
                </a:lnTo>
                <a:lnTo>
                  <a:pt x="1137" y="1321"/>
                </a:lnTo>
                <a:lnTo>
                  <a:pt x="1138" y="1320"/>
                </a:lnTo>
                <a:lnTo>
                  <a:pt x="1139" y="1318"/>
                </a:lnTo>
                <a:lnTo>
                  <a:pt x="1138" y="1317"/>
                </a:lnTo>
                <a:lnTo>
                  <a:pt x="1139" y="1316"/>
                </a:lnTo>
                <a:lnTo>
                  <a:pt x="1138" y="1313"/>
                </a:lnTo>
                <a:lnTo>
                  <a:pt x="1137" y="1312"/>
                </a:lnTo>
                <a:lnTo>
                  <a:pt x="1134" y="1309"/>
                </a:lnTo>
                <a:lnTo>
                  <a:pt x="1132" y="1308"/>
                </a:lnTo>
                <a:lnTo>
                  <a:pt x="1131" y="1306"/>
                </a:lnTo>
                <a:lnTo>
                  <a:pt x="1132" y="1306"/>
                </a:lnTo>
                <a:lnTo>
                  <a:pt x="1134" y="1303"/>
                </a:lnTo>
                <a:lnTo>
                  <a:pt x="1137" y="1306"/>
                </a:lnTo>
                <a:lnTo>
                  <a:pt x="1134" y="1308"/>
                </a:lnTo>
                <a:lnTo>
                  <a:pt x="1135" y="1309"/>
                </a:lnTo>
                <a:lnTo>
                  <a:pt x="1137" y="1310"/>
                </a:lnTo>
                <a:lnTo>
                  <a:pt x="1139" y="1313"/>
                </a:lnTo>
                <a:lnTo>
                  <a:pt x="1141" y="1314"/>
                </a:lnTo>
                <a:lnTo>
                  <a:pt x="1141" y="1316"/>
                </a:lnTo>
                <a:lnTo>
                  <a:pt x="1142" y="1316"/>
                </a:lnTo>
                <a:lnTo>
                  <a:pt x="1142" y="1317"/>
                </a:lnTo>
                <a:lnTo>
                  <a:pt x="1156" y="1306"/>
                </a:lnTo>
                <a:lnTo>
                  <a:pt x="1156" y="1305"/>
                </a:lnTo>
                <a:lnTo>
                  <a:pt x="1153" y="1302"/>
                </a:lnTo>
                <a:lnTo>
                  <a:pt x="1154" y="1302"/>
                </a:lnTo>
                <a:lnTo>
                  <a:pt x="1156" y="1301"/>
                </a:lnTo>
                <a:lnTo>
                  <a:pt x="1157" y="1299"/>
                </a:lnTo>
                <a:lnTo>
                  <a:pt x="1157" y="1298"/>
                </a:lnTo>
                <a:lnTo>
                  <a:pt x="1158" y="1299"/>
                </a:lnTo>
                <a:lnTo>
                  <a:pt x="1160" y="1301"/>
                </a:lnTo>
                <a:lnTo>
                  <a:pt x="1161" y="1299"/>
                </a:lnTo>
                <a:lnTo>
                  <a:pt x="1158" y="1297"/>
                </a:lnTo>
                <a:lnTo>
                  <a:pt x="1161" y="1295"/>
                </a:lnTo>
                <a:lnTo>
                  <a:pt x="1164" y="1294"/>
                </a:lnTo>
                <a:lnTo>
                  <a:pt x="1165" y="1295"/>
                </a:lnTo>
                <a:lnTo>
                  <a:pt x="1166" y="1295"/>
                </a:lnTo>
                <a:lnTo>
                  <a:pt x="1168" y="1295"/>
                </a:lnTo>
                <a:lnTo>
                  <a:pt x="1169" y="1294"/>
                </a:lnTo>
                <a:lnTo>
                  <a:pt x="1168" y="1293"/>
                </a:lnTo>
                <a:lnTo>
                  <a:pt x="1166" y="1293"/>
                </a:lnTo>
                <a:lnTo>
                  <a:pt x="1165" y="1290"/>
                </a:lnTo>
                <a:lnTo>
                  <a:pt x="1164" y="1288"/>
                </a:lnTo>
                <a:lnTo>
                  <a:pt x="1162" y="1287"/>
                </a:lnTo>
                <a:lnTo>
                  <a:pt x="1161" y="1284"/>
                </a:lnTo>
                <a:lnTo>
                  <a:pt x="1158" y="1287"/>
                </a:lnTo>
                <a:lnTo>
                  <a:pt x="1157" y="1286"/>
                </a:lnTo>
                <a:lnTo>
                  <a:pt x="1157" y="1284"/>
                </a:lnTo>
                <a:lnTo>
                  <a:pt x="1154" y="1287"/>
                </a:lnTo>
                <a:lnTo>
                  <a:pt x="1153" y="1286"/>
                </a:lnTo>
                <a:lnTo>
                  <a:pt x="1153" y="1284"/>
                </a:lnTo>
                <a:lnTo>
                  <a:pt x="1156" y="1283"/>
                </a:lnTo>
                <a:lnTo>
                  <a:pt x="1156" y="1282"/>
                </a:lnTo>
                <a:lnTo>
                  <a:pt x="1157" y="1279"/>
                </a:lnTo>
                <a:lnTo>
                  <a:pt x="1157" y="1278"/>
                </a:lnTo>
                <a:lnTo>
                  <a:pt x="1158" y="1280"/>
                </a:lnTo>
                <a:lnTo>
                  <a:pt x="1160" y="1282"/>
                </a:lnTo>
                <a:lnTo>
                  <a:pt x="1161" y="1283"/>
                </a:lnTo>
                <a:lnTo>
                  <a:pt x="1162" y="1284"/>
                </a:lnTo>
                <a:lnTo>
                  <a:pt x="1164" y="1286"/>
                </a:lnTo>
                <a:lnTo>
                  <a:pt x="1165" y="1288"/>
                </a:lnTo>
                <a:lnTo>
                  <a:pt x="1166" y="1287"/>
                </a:lnTo>
                <a:lnTo>
                  <a:pt x="1168" y="1286"/>
                </a:lnTo>
                <a:lnTo>
                  <a:pt x="1169" y="1284"/>
                </a:lnTo>
                <a:lnTo>
                  <a:pt x="1166" y="1282"/>
                </a:lnTo>
                <a:lnTo>
                  <a:pt x="1169" y="1279"/>
                </a:lnTo>
                <a:lnTo>
                  <a:pt x="1172" y="1282"/>
                </a:lnTo>
                <a:lnTo>
                  <a:pt x="1175" y="1280"/>
                </a:lnTo>
                <a:lnTo>
                  <a:pt x="1176" y="1278"/>
                </a:lnTo>
                <a:lnTo>
                  <a:pt x="1177" y="1278"/>
                </a:lnTo>
                <a:lnTo>
                  <a:pt x="1177" y="1274"/>
                </a:lnTo>
                <a:lnTo>
                  <a:pt x="1179" y="1269"/>
                </a:lnTo>
                <a:lnTo>
                  <a:pt x="1179" y="1268"/>
                </a:lnTo>
                <a:lnTo>
                  <a:pt x="1180" y="1268"/>
                </a:lnTo>
                <a:lnTo>
                  <a:pt x="1181" y="1268"/>
                </a:lnTo>
                <a:lnTo>
                  <a:pt x="1181" y="1269"/>
                </a:lnTo>
                <a:lnTo>
                  <a:pt x="1179" y="1276"/>
                </a:lnTo>
                <a:lnTo>
                  <a:pt x="1185" y="1280"/>
                </a:lnTo>
                <a:lnTo>
                  <a:pt x="1183" y="1274"/>
                </a:lnTo>
                <a:lnTo>
                  <a:pt x="1183" y="1272"/>
                </a:lnTo>
                <a:lnTo>
                  <a:pt x="1184" y="1272"/>
                </a:lnTo>
                <a:lnTo>
                  <a:pt x="1185" y="1272"/>
                </a:lnTo>
                <a:lnTo>
                  <a:pt x="1185" y="1274"/>
                </a:lnTo>
                <a:lnTo>
                  <a:pt x="1187" y="1275"/>
                </a:lnTo>
                <a:lnTo>
                  <a:pt x="1188" y="1275"/>
                </a:lnTo>
                <a:lnTo>
                  <a:pt x="1188" y="1274"/>
                </a:lnTo>
                <a:lnTo>
                  <a:pt x="1190" y="1274"/>
                </a:lnTo>
                <a:lnTo>
                  <a:pt x="1190" y="1272"/>
                </a:lnTo>
                <a:lnTo>
                  <a:pt x="1190" y="1272"/>
                </a:lnTo>
                <a:lnTo>
                  <a:pt x="1190" y="1271"/>
                </a:lnTo>
                <a:lnTo>
                  <a:pt x="1191" y="1271"/>
                </a:lnTo>
                <a:lnTo>
                  <a:pt x="1191" y="1269"/>
                </a:lnTo>
                <a:lnTo>
                  <a:pt x="1191" y="1268"/>
                </a:lnTo>
                <a:lnTo>
                  <a:pt x="1191" y="1267"/>
                </a:lnTo>
                <a:lnTo>
                  <a:pt x="1191" y="1265"/>
                </a:lnTo>
                <a:lnTo>
                  <a:pt x="1192" y="1265"/>
                </a:lnTo>
                <a:lnTo>
                  <a:pt x="1192" y="1264"/>
                </a:lnTo>
                <a:lnTo>
                  <a:pt x="1192" y="1263"/>
                </a:lnTo>
                <a:lnTo>
                  <a:pt x="1192" y="1263"/>
                </a:lnTo>
                <a:lnTo>
                  <a:pt x="1192" y="1261"/>
                </a:lnTo>
                <a:lnTo>
                  <a:pt x="1191" y="1260"/>
                </a:lnTo>
                <a:lnTo>
                  <a:pt x="1190" y="1260"/>
                </a:lnTo>
                <a:lnTo>
                  <a:pt x="1190" y="1260"/>
                </a:lnTo>
                <a:lnTo>
                  <a:pt x="1188" y="1260"/>
                </a:lnTo>
                <a:lnTo>
                  <a:pt x="1187" y="1260"/>
                </a:lnTo>
                <a:lnTo>
                  <a:pt x="1187" y="1261"/>
                </a:lnTo>
                <a:lnTo>
                  <a:pt x="1187" y="1263"/>
                </a:lnTo>
                <a:lnTo>
                  <a:pt x="1187" y="1263"/>
                </a:lnTo>
                <a:lnTo>
                  <a:pt x="1185" y="1263"/>
                </a:lnTo>
                <a:lnTo>
                  <a:pt x="1185" y="1264"/>
                </a:lnTo>
                <a:lnTo>
                  <a:pt x="1184" y="1265"/>
                </a:lnTo>
                <a:lnTo>
                  <a:pt x="1183" y="1265"/>
                </a:lnTo>
                <a:lnTo>
                  <a:pt x="1183" y="1264"/>
                </a:lnTo>
                <a:lnTo>
                  <a:pt x="1181" y="1264"/>
                </a:lnTo>
                <a:lnTo>
                  <a:pt x="1181" y="1265"/>
                </a:lnTo>
                <a:lnTo>
                  <a:pt x="1180" y="1265"/>
                </a:lnTo>
                <a:lnTo>
                  <a:pt x="1179" y="1264"/>
                </a:lnTo>
                <a:lnTo>
                  <a:pt x="1179" y="1263"/>
                </a:lnTo>
                <a:lnTo>
                  <a:pt x="1177" y="1263"/>
                </a:lnTo>
                <a:lnTo>
                  <a:pt x="1176" y="1263"/>
                </a:lnTo>
                <a:lnTo>
                  <a:pt x="1175" y="1263"/>
                </a:lnTo>
                <a:lnTo>
                  <a:pt x="1175" y="1263"/>
                </a:lnTo>
                <a:lnTo>
                  <a:pt x="1173" y="1263"/>
                </a:lnTo>
                <a:lnTo>
                  <a:pt x="1172" y="1263"/>
                </a:lnTo>
                <a:lnTo>
                  <a:pt x="1172" y="1263"/>
                </a:lnTo>
                <a:lnTo>
                  <a:pt x="1172" y="1264"/>
                </a:lnTo>
                <a:lnTo>
                  <a:pt x="1172" y="1265"/>
                </a:lnTo>
                <a:lnTo>
                  <a:pt x="1172" y="1267"/>
                </a:lnTo>
                <a:lnTo>
                  <a:pt x="1175" y="1269"/>
                </a:lnTo>
                <a:lnTo>
                  <a:pt x="1175" y="1271"/>
                </a:lnTo>
                <a:lnTo>
                  <a:pt x="1173" y="1271"/>
                </a:lnTo>
                <a:lnTo>
                  <a:pt x="1171" y="1271"/>
                </a:lnTo>
                <a:lnTo>
                  <a:pt x="1166" y="1268"/>
                </a:lnTo>
                <a:lnTo>
                  <a:pt x="1166" y="1267"/>
                </a:lnTo>
                <a:lnTo>
                  <a:pt x="1166" y="1265"/>
                </a:lnTo>
                <a:lnTo>
                  <a:pt x="1165" y="1267"/>
                </a:lnTo>
                <a:lnTo>
                  <a:pt x="1164" y="1268"/>
                </a:lnTo>
                <a:lnTo>
                  <a:pt x="1162" y="1269"/>
                </a:lnTo>
                <a:lnTo>
                  <a:pt x="1164" y="1271"/>
                </a:lnTo>
                <a:lnTo>
                  <a:pt x="1164" y="1272"/>
                </a:lnTo>
                <a:lnTo>
                  <a:pt x="1164" y="1274"/>
                </a:lnTo>
                <a:lnTo>
                  <a:pt x="1162" y="1274"/>
                </a:lnTo>
                <a:lnTo>
                  <a:pt x="1162" y="1275"/>
                </a:lnTo>
                <a:lnTo>
                  <a:pt x="1161" y="1275"/>
                </a:lnTo>
                <a:lnTo>
                  <a:pt x="1161" y="1274"/>
                </a:lnTo>
                <a:lnTo>
                  <a:pt x="1158" y="1271"/>
                </a:lnTo>
                <a:lnTo>
                  <a:pt x="1161" y="1268"/>
                </a:lnTo>
                <a:lnTo>
                  <a:pt x="1160" y="1267"/>
                </a:lnTo>
                <a:lnTo>
                  <a:pt x="1158" y="1267"/>
                </a:lnTo>
                <a:lnTo>
                  <a:pt x="1157" y="1265"/>
                </a:lnTo>
                <a:lnTo>
                  <a:pt x="1157" y="1267"/>
                </a:lnTo>
                <a:lnTo>
                  <a:pt x="1156" y="1268"/>
                </a:lnTo>
                <a:lnTo>
                  <a:pt x="1154" y="1267"/>
                </a:lnTo>
                <a:lnTo>
                  <a:pt x="1152" y="1268"/>
                </a:lnTo>
                <a:lnTo>
                  <a:pt x="1153" y="1268"/>
                </a:lnTo>
                <a:lnTo>
                  <a:pt x="1153" y="1269"/>
                </a:lnTo>
                <a:lnTo>
                  <a:pt x="1153" y="1271"/>
                </a:lnTo>
                <a:lnTo>
                  <a:pt x="1154" y="1271"/>
                </a:lnTo>
                <a:lnTo>
                  <a:pt x="1154" y="1272"/>
                </a:lnTo>
                <a:lnTo>
                  <a:pt x="1154" y="1274"/>
                </a:lnTo>
                <a:lnTo>
                  <a:pt x="1156" y="1274"/>
                </a:lnTo>
                <a:lnTo>
                  <a:pt x="1156" y="1275"/>
                </a:lnTo>
                <a:lnTo>
                  <a:pt x="1156" y="1276"/>
                </a:lnTo>
                <a:lnTo>
                  <a:pt x="1154" y="1276"/>
                </a:lnTo>
                <a:lnTo>
                  <a:pt x="1152" y="1278"/>
                </a:lnTo>
                <a:lnTo>
                  <a:pt x="1152" y="1275"/>
                </a:lnTo>
                <a:lnTo>
                  <a:pt x="1153" y="1274"/>
                </a:lnTo>
                <a:lnTo>
                  <a:pt x="1153" y="1272"/>
                </a:lnTo>
                <a:lnTo>
                  <a:pt x="1150" y="1274"/>
                </a:lnTo>
                <a:lnTo>
                  <a:pt x="1149" y="1272"/>
                </a:lnTo>
                <a:lnTo>
                  <a:pt x="1147" y="1269"/>
                </a:lnTo>
                <a:lnTo>
                  <a:pt x="1146" y="1269"/>
                </a:lnTo>
                <a:lnTo>
                  <a:pt x="1146" y="1268"/>
                </a:lnTo>
                <a:lnTo>
                  <a:pt x="1147" y="1268"/>
                </a:lnTo>
                <a:lnTo>
                  <a:pt x="1147" y="1267"/>
                </a:lnTo>
                <a:lnTo>
                  <a:pt x="1149" y="1267"/>
                </a:lnTo>
                <a:lnTo>
                  <a:pt x="1149" y="1265"/>
                </a:lnTo>
                <a:lnTo>
                  <a:pt x="1150" y="1265"/>
                </a:lnTo>
                <a:lnTo>
                  <a:pt x="1152" y="1264"/>
                </a:lnTo>
                <a:lnTo>
                  <a:pt x="1149" y="1263"/>
                </a:lnTo>
                <a:lnTo>
                  <a:pt x="1147" y="1263"/>
                </a:lnTo>
                <a:lnTo>
                  <a:pt x="1147" y="1264"/>
                </a:lnTo>
                <a:lnTo>
                  <a:pt x="1146" y="1264"/>
                </a:lnTo>
                <a:lnTo>
                  <a:pt x="1145" y="1265"/>
                </a:lnTo>
                <a:lnTo>
                  <a:pt x="1143" y="1267"/>
                </a:lnTo>
                <a:lnTo>
                  <a:pt x="1142" y="1268"/>
                </a:lnTo>
                <a:lnTo>
                  <a:pt x="1141" y="1269"/>
                </a:lnTo>
                <a:lnTo>
                  <a:pt x="1139" y="1271"/>
                </a:lnTo>
                <a:lnTo>
                  <a:pt x="1137" y="1272"/>
                </a:lnTo>
                <a:lnTo>
                  <a:pt x="1137" y="1274"/>
                </a:lnTo>
                <a:lnTo>
                  <a:pt x="1135" y="1275"/>
                </a:lnTo>
                <a:lnTo>
                  <a:pt x="1134" y="1276"/>
                </a:lnTo>
                <a:lnTo>
                  <a:pt x="1137" y="1279"/>
                </a:lnTo>
                <a:lnTo>
                  <a:pt x="1138" y="1279"/>
                </a:lnTo>
                <a:lnTo>
                  <a:pt x="1137" y="1280"/>
                </a:lnTo>
                <a:lnTo>
                  <a:pt x="1138" y="1283"/>
                </a:lnTo>
                <a:lnTo>
                  <a:pt x="1138" y="1284"/>
                </a:lnTo>
                <a:lnTo>
                  <a:pt x="1137" y="1284"/>
                </a:lnTo>
                <a:lnTo>
                  <a:pt x="1135" y="1286"/>
                </a:lnTo>
                <a:lnTo>
                  <a:pt x="1135" y="1287"/>
                </a:lnTo>
                <a:lnTo>
                  <a:pt x="1132" y="1284"/>
                </a:lnTo>
                <a:lnTo>
                  <a:pt x="1131" y="1284"/>
                </a:lnTo>
                <a:lnTo>
                  <a:pt x="1131" y="1283"/>
                </a:lnTo>
                <a:lnTo>
                  <a:pt x="1128" y="1282"/>
                </a:lnTo>
                <a:lnTo>
                  <a:pt x="1128" y="1280"/>
                </a:lnTo>
                <a:lnTo>
                  <a:pt x="1127" y="1283"/>
                </a:lnTo>
                <a:lnTo>
                  <a:pt x="1126" y="1284"/>
                </a:lnTo>
                <a:lnTo>
                  <a:pt x="1127" y="1287"/>
                </a:lnTo>
                <a:lnTo>
                  <a:pt x="1127" y="1286"/>
                </a:lnTo>
                <a:lnTo>
                  <a:pt x="1128" y="1286"/>
                </a:lnTo>
                <a:lnTo>
                  <a:pt x="1130" y="1286"/>
                </a:lnTo>
                <a:lnTo>
                  <a:pt x="1130" y="1284"/>
                </a:lnTo>
                <a:lnTo>
                  <a:pt x="1131" y="1284"/>
                </a:lnTo>
                <a:lnTo>
                  <a:pt x="1131" y="1286"/>
                </a:lnTo>
                <a:lnTo>
                  <a:pt x="1132" y="1288"/>
                </a:lnTo>
                <a:lnTo>
                  <a:pt x="1134" y="1287"/>
                </a:lnTo>
                <a:lnTo>
                  <a:pt x="1135" y="1290"/>
                </a:lnTo>
                <a:lnTo>
                  <a:pt x="1131" y="1290"/>
                </a:lnTo>
                <a:lnTo>
                  <a:pt x="1130" y="1290"/>
                </a:lnTo>
                <a:lnTo>
                  <a:pt x="1131" y="1291"/>
                </a:lnTo>
                <a:lnTo>
                  <a:pt x="1132" y="1293"/>
                </a:lnTo>
                <a:lnTo>
                  <a:pt x="1135" y="1295"/>
                </a:lnTo>
                <a:lnTo>
                  <a:pt x="1132" y="1295"/>
                </a:lnTo>
                <a:lnTo>
                  <a:pt x="1131" y="1297"/>
                </a:lnTo>
                <a:lnTo>
                  <a:pt x="1130" y="1295"/>
                </a:lnTo>
                <a:lnTo>
                  <a:pt x="1128" y="1297"/>
                </a:lnTo>
                <a:lnTo>
                  <a:pt x="1130" y="1299"/>
                </a:lnTo>
                <a:lnTo>
                  <a:pt x="1131" y="1298"/>
                </a:lnTo>
                <a:lnTo>
                  <a:pt x="1132" y="1297"/>
                </a:lnTo>
                <a:lnTo>
                  <a:pt x="1134" y="1298"/>
                </a:lnTo>
                <a:lnTo>
                  <a:pt x="1135" y="1299"/>
                </a:lnTo>
                <a:lnTo>
                  <a:pt x="1135" y="1301"/>
                </a:lnTo>
                <a:lnTo>
                  <a:pt x="1132" y="1302"/>
                </a:lnTo>
                <a:lnTo>
                  <a:pt x="1131" y="1301"/>
                </a:lnTo>
                <a:lnTo>
                  <a:pt x="1130" y="1302"/>
                </a:lnTo>
                <a:lnTo>
                  <a:pt x="1128" y="1301"/>
                </a:lnTo>
                <a:lnTo>
                  <a:pt x="1127" y="1298"/>
                </a:lnTo>
                <a:lnTo>
                  <a:pt x="1124" y="1298"/>
                </a:lnTo>
                <a:lnTo>
                  <a:pt x="1124" y="1299"/>
                </a:lnTo>
                <a:lnTo>
                  <a:pt x="1126" y="1301"/>
                </a:lnTo>
                <a:lnTo>
                  <a:pt x="1124" y="1302"/>
                </a:lnTo>
                <a:lnTo>
                  <a:pt x="1123" y="1301"/>
                </a:lnTo>
                <a:lnTo>
                  <a:pt x="1122" y="1302"/>
                </a:lnTo>
                <a:lnTo>
                  <a:pt x="1122" y="1303"/>
                </a:lnTo>
                <a:lnTo>
                  <a:pt x="1120" y="1303"/>
                </a:lnTo>
                <a:lnTo>
                  <a:pt x="1120" y="1302"/>
                </a:lnTo>
                <a:lnTo>
                  <a:pt x="1120" y="1301"/>
                </a:lnTo>
                <a:lnTo>
                  <a:pt x="1122" y="1301"/>
                </a:lnTo>
                <a:lnTo>
                  <a:pt x="1122" y="1299"/>
                </a:lnTo>
                <a:lnTo>
                  <a:pt x="1124" y="1298"/>
                </a:lnTo>
                <a:lnTo>
                  <a:pt x="1124" y="1297"/>
                </a:lnTo>
                <a:lnTo>
                  <a:pt x="1124" y="1295"/>
                </a:lnTo>
                <a:lnTo>
                  <a:pt x="1124" y="1295"/>
                </a:lnTo>
                <a:lnTo>
                  <a:pt x="1124" y="1294"/>
                </a:lnTo>
                <a:lnTo>
                  <a:pt x="1127" y="1295"/>
                </a:lnTo>
                <a:lnTo>
                  <a:pt x="1128" y="1295"/>
                </a:lnTo>
                <a:lnTo>
                  <a:pt x="1127" y="1293"/>
                </a:lnTo>
                <a:lnTo>
                  <a:pt x="1124" y="1294"/>
                </a:lnTo>
                <a:lnTo>
                  <a:pt x="1124" y="1293"/>
                </a:lnTo>
                <a:lnTo>
                  <a:pt x="1123" y="1291"/>
                </a:lnTo>
                <a:lnTo>
                  <a:pt x="1124" y="1290"/>
                </a:lnTo>
                <a:lnTo>
                  <a:pt x="1124" y="1288"/>
                </a:lnTo>
                <a:lnTo>
                  <a:pt x="1123" y="1287"/>
                </a:lnTo>
                <a:lnTo>
                  <a:pt x="1123" y="1288"/>
                </a:lnTo>
                <a:lnTo>
                  <a:pt x="1122" y="1290"/>
                </a:lnTo>
                <a:lnTo>
                  <a:pt x="1120" y="1291"/>
                </a:lnTo>
                <a:lnTo>
                  <a:pt x="1122" y="1293"/>
                </a:lnTo>
                <a:lnTo>
                  <a:pt x="1123" y="1294"/>
                </a:lnTo>
                <a:lnTo>
                  <a:pt x="1122" y="1295"/>
                </a:lnTo>
                <a:lnTo>
                  <a:pt x="1120" y="1294"/>
                </a:lnTo>
                <a:lnTo>
                  <a:pt x="1119" y="1293"/>
                </a:lnTo>
                <a:lnTo>
                  <a:pt x="1118" y="1294"/>
                </a:lnTo>
                <a:lnTo>
                  <a:pt x="1116" y="1295"/>
                </a:lnTo>
                <a:lnTo>
                  <a:pt x="1115" y="1295"/>
                </a:lnTo>
                <a:lnTo>
                  <a:pt x="1112" y="1297"/>
                </a:lnTo>
                <a:lnTo>
                  <a:pt x="1112" y="1298"/>
                </a:lnTo>
                <a:lnTo>
                  <a:pt x="1112" y="1299"/>
                </a:lnTo>
                <a:lnTo>
                  <a:pt x="1111" y="1301"/>
                </a:lnTo>
                <a:close/>
                <a:moveTo>
                  <a:pt x="1156" y="1335"/>
                </a:moveTo>
                <a:lnTo>
                  <a:pt x="1153" y="1336"/>
                </a:lnTo>
                <a:lnTo>
                  <a:pt x="1154" y="1340"/>
                </a:lnTo>
                <a:lnTo>
                  <a:pt x="1157" y="1339"/>
                </a:lnTo>
                <a:lnTo>
                  <a:pt x="1156" y="1335"/>
                </a:lnTo>
                <a:close/>
                <a:moveTo>
                  <a:pt x="1143" y="1340"/>
                </a:moveTo>
                <a:lnTo>
                  <a:pt x="1142" y="1340"/>
                </a:lnTo>
                <a:lnTo>
                  <a:pt x="1142" y="1342"/>
                </a:lnTo>
                <a:lnTo>
                  <a:pt x="1142" y="1343"/>
                </a:lnTo>
                <a:lnTo>
                  <a:pt x="1145" y="1343"/>
                </a:lnTo>
                <a:lnTo>
                  <a:pt x="1145" y="1340"/>
                </a:lnTo>
                <a:lnTo>
                  <a:pt x="1143" y="1340"/>
                </a:lnTo>
                <a:close/>
                <a:moveTo>
                  <a:pt x="1135" y="1324"/>
                </a:moveTo>
                <a:lnTo>
                  <a:pt x="1134" y="1322"/>
                </a:lnTo>
                <a:lnTo>
                  <a:pt x="1132" y="1322"/>
                </a:lnTo>
                <a:lnTo>
                  <a:pt x="1132" y="1321"/>
                </a:lnTo>
                <a:lnTo>
                  <a:pt x="1132" y="1320"/>
                </a:lnTo>
                <a:lnTo>
                  <a:pt x="1130" y="1320"/>
                </a:lnTo>
                <a:lnTo>
                  <a:pt x="1131" y="1318"/>
                </a:lnTo>
                <a:lnTo>
                  <a:pt x="1132" y="1317"/>
                </a:lnTo>
                <a:lnTo>
                  <a:pt x="1132" y="1316"/>
                </a:lnTo>
                <a:lnTo>
                  <a:pt x="1131" y="1316"/>
                </a:lnTo>
                <a:lnTo>
                  <a:pt x="1131" y="1314"/>
                </a:lnTo>
                <a:lnTo>
                  <a:pt x="1130" y="1316"/>
                </a:lnTo>
                <a:lnTo>
                  <a:pt x="1127" y="1317"/>
                </a:lnTo>
                <a:lnTo>
                  <a:pt x="1127" y="1318"/>
                </a:lnTo>
                <a:lnTo>
                  <a:pt x="1130" y="1320"/>
                </a:lnTo>
                <a:lnTo>
                  <a:pt x="1130" y="1321"/>
                </a:lnTo>
                <a:lnTo>
                  <a:pt x="1127" y="1322"/>
                </a:lnTo>
                <a:lnTo>
                  <a:pt x="1128" y="1324"/>
                </a:lnTo>
                <a:lnTo>
                  <a:pt x="1130" y="1325"/>
                </a:lnTo>
                <a:lnTo>
                  <a:pt x="1131" y="1327"/>
                </a:lnTo>
                <a:lnTo>
                  <a:pt x="1135" y="1324"/>
                </a:lnTo>
                <a:close/>
                <a:moveTo>
                  <a:pt x="1134" y="1339"/>
                </a:moveTo>
                <a:lnTo>
                  <a:pt x="1132" y="1339"/>
                </a:lnTo>
                <a:lnTo>
                  <a:pt x="1132" y="1342"/>
                </a:lnTo>
                <a:lnTo>
                  <a:pt x="1134" y="1342"/>
                </a:lnTo>
                <a:lnTo>
                  <a:pt x="1135" y="1342"/>
                </a:lnTo>
                <a:lnTo>
                  <a:pt x="1134" y="1339"/>
                </a:lnTo>
                <a:close/>
                <a:moveTo>
                  <a:pt x="1118" y="1340"/>
                </a:moveTo>
                <a:lnTo>
                  <a:pt x="1115" y="1342"/>
                </a:lnTo>
                <a:lnTo>
                  <a:pt x="1116" y="1344"/>
                </a:lnTo>
                <a:lnTo>
                  <a:pt x="1119" y="1342"/>
                </a:lnTo>
                <a:lnTo>
                  <a:pt x="1118" y="1340"/>
                </a:lnTo>
                <a:close/>
                <a:moveTo>
                  <a:pt x="1105" y="1313"/>
                </a:moveTo>
                <a:lnTo>
                  <a:pt x="1107" y="1314"/>
                </a:lnTo>
                <a:lnTo>
                  <a:pt x="1109" y="1316"/>
                </a:lnTo>
                <a:lnTo>
                  <a:pt x="1112" y="1317"/>
                </a:lnTo>
                <a:lnTo>
                  <a:pt x="1112" y="1316"/>
                </a:lnTo>
                <a:lnTo>
                  <a:pt x="1113" y="1314"/>
                </a:lnTo>
                <a:lnTo>
                  <a:pt x="1112" y="1314"/>
                </a:lnTo>
                <a:lnTo>
                  <a:pt x="1112" y="1313"/>
                </a:lnTo>
                <a:lnTo>
                  <a:pt x="1111" y="1313"/>
                </a:lnTo>
                <a:lnTo>
                  <a:pt x="1111" y="1312"/>
                </a:lnTo>
                <a:lnTo>
                  <a:pt x="1109" y="1312"/>
                </a:lnTo>
                <a:lnTo>
                  <a:pt x="1109" y="1310"/>
                </a:lnTo>
                <a:lnTo>
                  <a:pt x="1109" y="1309"/>
                </a:lnTo>
                <a:lnTo>
                  <a:pt x="1111" y="1309"/>
                </a:lnTo>
                <a:lnTo>
                  <a:pt x="1111" y="1308"/>
                </a:lnTo>
                <a:lnTo>
                  <a:pt x="1112" y="1305"/>
                </a:lnTo>
                <a:lnTo>
                  <a:pt x="1112" y="1303"/>
                </a:lnTo>
                <a:lnTo>
                  <a:pt x="1111" y="1302"/>
                </a:lnTo>
                <a:lnTo>
                  <a:pt x="1109" y="1305"/>
                </a:lnTo>
                <a:lnTo>
                  <a:pt x="1109" y="1306"/>
                </a:lnTo>
                <a:lnTo>
                  <a:pt x="1108" y="1308"/>
                </a:lnTo>
                <a:lnTo>
                  <a:pt x="1107" y="1310"/>
                </a:lnTo>
                <a:lnTo>
                  <a:pt x="1105" y="1313"/>
                </a:lnTo>
                <a:close/>
                <a:moveTo>
                  <a:pt x="1074" y="1329"/>
                </a:moveTo>
                <a:lnTo>
                  <a:pt x="1075" y="1331"/>
                </a:lnTo>
                <a:lnTo>
                  <a:pt x="1081" y="1327"/>
                </a:lnTo>
                <a:lnTo>
                  <a:pt x="1078" y="1325"/>
                </a:lnTo>
                <a:lnTo>
                  <a:pt x="1074" y="1329"/>
                </a:lnTo>
                <a:close/>
                <a:moveTo>
                  <a:pt x="1067" y="1318"/>
                </a:moveTo>
                <a:lnTo>
                  <a:pt x="1069" y="1320"/>
                </a:lnTo>
                <a:lnTo>
                  <a:pt x="1071" y="1318"/>
                </a:lnTo>
                <a:lnTo>
                  <a:pt x="1070" y="1317"/>
                </a:lnTo>
                <a:lnTo>
                  <a:pt x="1067" y="1318"/>
                </a:lnTo>
                <a:close/>
                <a:moveTo>
                  <a:pt x="1065" y="1322"/>
                </a:moveTo>
                <a:lnTo>
                  <a:pt x="1063" y="1324"/>
                </a:lnTo>
                <a:lnTo>
                  <a:pt x="1062" y="1325"/>
                </a:lnTo>
                <a:lnTo>
                  <a:pt x="1060" y="1327"/>
                </a:lnTo>
                <a:lnTo>
                  <a:pt x="1059" y="1328"/>
                </a:lnTo>
                <a:lnTo>
                  <a:pt x="1059" y="1328"/>
                </a:lnTo>
                <a:lnTo>
                  <a:pt x="1059" y="1328"/>
                </a:lnTo>
                <a:lnTo>
                  <a:pt x="1058" y="1328"/>
                </a:lnTo>
                <a:lnTo>
                  <a:pt x="1056" y="1329"/>
                </a:lnTo>
                <a:lnTo>
                  <a:pt x="1055" y="1331"/>
                </a:lnTo>
                <a:lnTo>
                  <a:pt x="1054" y="1333"/>
                </a:lnTo>
                <a:lnTo>
                  <a:pt x="1051" y="1335"/>
                </a:lnTo>
                <a:lnTo>
                  <a:pt x="1047" y="1339"/>
                </a:lnTo>
                <a:lnTo>
                  <a:pt x="1045" y="1340"/>
                </a:lnTo>
                <a:lnTo>
                  <a:pt x="1043" y="1343"/>
                </a:lnTo>
                <a:lnTo>
                  <a:pt x="1041" y="1344"/>
                </a:lnTo>
                <a:lnTo>
                  <a:pt x="1040" y="1344"/>
                </a:lnTo>
                <a:lnTo>
                  <a:pt x="1039" y="1346"/>
                </a:lnTo>
                <a:lnTo>
                  <a:pt x="1039" y="1347"/>
                </a:lnTo>
                <a:lnTo>
                  <a:pt x="1032" y="1352"/>
                </a:lnTo>
                <a:lnTo>
                  <a:pt x="1026" y="1359"/>
                </a:lnTo>
                <a:lnTo>
                  <a:pt x="1025" y="1362"/>
                </a:lnTo>
                <a:lnTo>
                  <a:pt x="1026" y="1363"/>
                </a:lnTo>
                <a:lnTo>
                  <a:pt x="1026" y="1362"/>
                </a:lnTo>
                <a:lnTo>
                  <a:pt x="1026" y="1362"/>
                </a:lnTo>
                <a:lnTo>
                  <a:pt x="1028" y="1361"/>
                </a:lnTo>
                <a:lnTo>
                  <a:pt x="1031" y="1359"/>
                </a:lnTo>
                <a:lnTo>
                  <a:pt x="1031" y="1358"/>
                </a:lnTo>
                <a:lnTo>
                  <a:pt x="1032" y="1359"/>
                </a:lnTo>
                <a:lnTo>
                  <a:pt x="1035" y="1361"/>
                </a:lnTo>
                <a:lnTo>
                  <a:pt x="1026" y="1369"/>
                </a:lnTo>
                <a:lnTo>
                  <a:pt x="1026" y="1373"/>
                </a:lnTo>
                <a:lnTo>
                  <a:pt x="1028" y="1373"/>
                </a:lnTo>
                <a:lnTo>
                  <a:pt x="1031" y="1373"/>
                </a:lnTo>
                <a:lnTo>
                  <a:pt x="1032" y="1373"/>
                </a:lnTo>
                <a:lnTo>
                  <a:pt x="1032" y="1374"/>
                </a:lnTo>
                <a:lnTo>
                  <a:pt x="1033" y="1377"/>
                </a:lnTo>
                <a:lnTo>
                  <a:pt x="1033" y="1378"/>
                </a:lnTo>
                <a:lnTo>
                  <a:pt x="1033" y="1380"/>
                </a:lnTo>
                <a:lnTo>
                  <a:pt x="1033" y="1381"/>
                </a:lnTo>
                <a:lnTo>
                  <a:pt x="1033" y="1384"/>
                </a:lnTo>
                <a:lnTo>
                  <a:pt x="1033" y="1386"/>
                </a:lnTo>
                <a:lnTo>
                  <a:pt x="1035" y="1388"/>
                </a:lnTo>
                <a:lnTo>
                  <a:pt x="1036" y="1388"/>
                </a:lnTo>
                <a:lnTo>
                  <a:pt x="1039" y="1388"/>
                </a:lnTo>
                <a:lnTo>
                  <a:pt x="1037" y="1385"/>
                </a:lnTo>
                <a:lnTo>
                  <a:pt x="1044" y="1385"/>
                </a:lnTo>
                <a:lnTo>
                  <a:pt x="1045" y="1385"/>
                </a:lnTo>
                <a:lnTo>
                  <a:pt x="1047" y="1385"/>
                </a:lnTo>
                <a:lnTo>
                  <a:pt x="1048" y="1385"/>
                </a:lnTo>
                <a:lnTo>
                  <a:pt x="1050" y="1385"/>
                </a:lnTo>
                <a:lnTo>
                  <a:pt x="1051" y="1385"/>
                </a:lnTo>
                <a:lnTo>
                  <a:pt x="1055" y="1400"/>
                </a:lnTo>
                <a:lnTo>
                  <a:pt x="1059" y="1400"/>
                </a:lnTo>
                <a:lnTo>
                  <a:pt x="1059" y="1400"/>
                </a:lnTo>
                <a:lnTo>
                  <a:pt x="1065" y="1400"/>
                </a:lnTo>
                <a:lnTo>
                  <a:pt x="1065" y="1403"/>
                </a:lnTo>
                <a:lnTo>
                  <a:pt x="1065" y="1404"/>
                </a:lnTo>
                <a:lnTo>
                  <a:pt x="1066" y="1404"/>
                </a:lnTo>
                <a:lnTo>
                  <a:pt x="1067" y="1404"/>
                </a:lnTo>
                <a:lnTo>
                  <a:pt x="1069" y="1404"/>
                </a:lnTo>
                <a:lnTo>
                  <a:pt x="1070" y="1404"/>
                </a:lnTo>
                <a:lnTo>
                  <a:pt x="1073" y="1404"/>
                </a:lnTo>
                <a:lnTo>
                  <a:pt x="1073" y="1405"/>
                </a:lnTo>
                <a:lnTo>
                  <a:pt x="1073" y="1407"/>
                </a:lnTo>
                <a:lnTo>
                  <a:pt x="1073" y="1410"/>
                </a:lnTo>
                <a:lnTo>
                  <a:pt x="1075" y="1408"/>
                </a:lnTo>
                <a:lnTo>
                  <a:pt x="1075" y="1407"/>
                </a:lnTo>
                <a:lnTo>
                  <a:pt x="1075" y="1405"/>
                </a:lnTo>
                <a:lnTo>
                  <a:pt x="1075" y="1404"/>
                </a:lnTo>
                <a:lnTo>
                  <a:pt x="1074" y="1401"/>
                </a:lnTo>
                <a:lnTo>
                  <a:pt x="1074" y="1399"/>
                </a:lnTo>
                <a:lnTo>
                  <a:pt x="1074" y="1397"/>
                </a:lnTo>
                <a:lnTo>
                  <a:pt x="1074" y="1396"/>
                </a:lnTo>
                <a:lnTo>
                  <a:pt x="1075" y="1396"/>
                </a:lnTo>
                <a:lnTo>
                  <a:pt x="1077" y="1396"/>
                </a:lnTo>
                <a:lnTo>
                  <a:pt x="1075" y="1397"/>
                </a:lnTo>
                <a:lnTo>
                  <a:pt x="1075" y="1399"/>
                </a:lnTo>
                <a:lnTo>
                  <a:pt x="1077" y="1399"/>
                </a:lnTo>
                <a:lnTo>
                  <a:pt x="1078" y="1399"/>
                </a:lnTo>
                <a:lnTo>
                  <a:pt x="1081" y="1399"/>
                </a:lnTo>
                <a:lnTo>
                  <a:pt x="1082" y="1399"/>
                </a:lnTo>
                <a:lnTo>
                  <a:pt x="1084" y="1399"/>
                </a:lnTo>
                <a:lnTo>
                  <a:pt x="1085" y="1399"/>
                </a:lnTo>
                <a:lnTo>
                  <a:pt x="1086" y="1399"/>
                </a:lnTo>
                <a:lnTo>
                  <a:pt x="1086" y="1396"/>
                </a:lnTo>
                <a:lnTo>
                  <a:pt x="1085" y="1396"/>
                </a:lnTo>
                <a:lnTo>
                  <a:pt x="1084" y="1396"/>
                </a:lnTo>
                <a:lnTo>
                  <a:pt x="1082" y="1396"/>
                </a:lnTo>
                <a:lnTo>
                  <a:pt x="1081" y="1396"/>
                </a:lnTo>
                <a:lnTo>
                  <a:pt x="1079" y="1396"/>
                </a:lnTo>
                <a:lnTo>
                  <a:pt x="1078" y="1396"/>
                </a:lnTo>
                <a:lnTo>
                  <a:pt x="1077" y="1396"/>
                </a:lnTo>
                <a:lnTo>
                  <a:pt x="1078" y="1395"/>
                </a:lnTo>
                <a:lnTo>
                  <a:pt x="1079" y="1395"/>
                </a:lnTo>
                <a:lnTo>
                  <a:pt x="1081" y="1395"/>
                </a:lnTo>
                <a:lnTo>
                  <a:pt x="1082" y="1395"/>
                </a:lnTo>
                <a:lnTo>
                  <a:pt x="1082" y="1393"/>
                </a:lnTo>
                <a:lnTo>
                  <a:pt x="1081" y="1395"/>
                </a:lnTo>
                <a:lnTo>
                  <a:pt x="1079" y="1395"/>
                </a:lnTo>
                <a:lnTo>
                  <a:pt x="1079" y="1393"/>
                </a:lnTo>
                <a:lnTo>
                  <a:pt x="1077" y="1393"/>
                </a:lnTo>
                <a:lnTo>
                  <a:pt x="1077" y="1390"/>
                </a:lnTo>
                <a:lnTo>
                  <a:pt x="1079" y="1390"/>
                </a:lnTo>
                <a:lnTo>
                  <a:pt x="1079" y="1392"/>
                </a:lnTo>
                <a:lnTo>
                  <a:pt x="1082" y="1392"/>
                </a:lnTo>
                <a:lnTo>
                  <a:pt x="1085" y="1393"/>
                </a:lnTo>
                <a:lnTo>
                  <a:pt x="1084" y="1393"/>
                </a:lnTo>
                <a:lnTo>
                  <a:pt x="1085" y="1395"/>
                </a:lnTo>
                <a:lnTo>
                  <a:pt x="1086" y="1395"/>
                </a:lnTo>
                <a:lnTo>
                  <a:pt x="1086" y="1393"/>
                </a:lnTo>
                <a:lnTo>
                  <a:pt x="1088" y="1393"/>
                </a:lnTo>
                <a:lnTo>
                  <a:pt x="1090" y="1392"/>
                </a:lnTo>
                <a:lnTo>
                  <a:pt x="1089" y="1395"/>
                </a:lnTo>
                <a:lnTo>
                  <a:pt x="1088" y="1395"/>
                </a:lnTo>
                <a:lnTo>
                  <a:pt x="1088" y="1396"/>
                </a:lnTo>
                <a:lnTo>
                  <a:pt x="1088" y="1399"/>
                </a:lnTo>
                <a:lnTo>
                  <a:pt x="1090" y="1397"/>
                </a:lnTo>
                <a:lnTo>
                  <a:pt x="1092" y="1397"/>
                </a:lnTo>
                <a:lnTo>
                  <a:pt x="1092" y="1396"/>
                </a:lnTo>
                <a:lnTo>
                  <a:pt x="1092" y="1395"/>
                </a:lnTo>
                <a:lnTo>
                  <a:pt x="1092" y="1393"/>
                </a:lnTo>
                <a:lnTo>
                  <a:pt x="1092" y="1392"/>
                </a:lnTo>
                <a:lnTo>
                  <a:pt x="1093" y="1390"/>
                </a:lnTo>
                <a:lnTo>
                  <a:pt x="1094" y="1389"/>
                </a:lnTo>
                <a:lnTo>
                  <a:pt x="1096" y="1389"/>
                </a:lnTo>
                <a:lnTo>
                  <a:pt x="1097" y="1388"/>
                </a:lnTo>
                <a:lnTo>
                  <a:pt x="1098" y="1386"/>
                </a:lnTo>
                <a:lnTo>
                  <a:pt x="1100" y="1386"/>
                </a:lnTo>
                <a:lnTo>
                  <a:pt x="1100" y="1385"/>
                </a:lnTo>
                <a:lnTo>
                  <a:pt x="1101" y="1384"/>
                </a:lnTo>
                <a:lnTo>
                  <a:pt x="1100" y="1381"/>
                </a:lnTo>
                <a:lnTo>
                  <a:pt x="1105" y="1378"/>
                </a:lnTo>
                <a:lnTo>
                  <a:pt x="1107" y="1378"/>
                </a:lnTo>
                <a:lnTo>
                  <a:pt x="1108" y="1378"/>
                </a:lnTo>
                <a:lnTo>
                  <a:pt x="1109" y="1380"/>
                </a:lnTo>
                <a:lnTo>
                  <a:pt x="1109" y="1378"/>
                </a:lnTo>
                <a:lnTo>
                  <a:pt x="1111" y="1377"/>
                </a:lnTo>
                <a:lnTo>
                  <a:pt x="1113" y="1376"/>
                </a:lnTo>
                <a:lnTo>
                  <a:pt x="1115" y="1376"/>
                </a:lnTo>
                <a:lnTo>
                  <a:pt x="1119" y="1371"/>
                </a:lnTo>
                <a:lnTo>
                  <a:pt x="1123" y="1369"/>
                </a:lnTo>
                <a:lnTo>
                  <a:pt x="1124" y="1367"/>
                </a:lnTo>
                <a:lnTo>
                  <a:pt x="1124" y="1369"/>
                </a:lnTo>
                <a:lnTo>
                  <a:pt x="1124" y="1369"/>
                </a:lnTo>
                <a:lnTo>
                  <a:pt x="1126" y="1370"/>
                </a:lnTo>
                <a:lnTo>
                  <a:pt x="1127" y="1369"/>
                </a:lnTo>
                <a:lnTo>
                  <a:pt x="1128" y="1370"/>
                </a:lnTo>
                <a:lnTo>
                  <a:pt x="1127" y="1371"/>
                </a:lnTo>
                <a:lnTo>
                  <a:pt x="1127" y="1373"/>
                </a:lnTo>
                <a:lnTo>
                  <a:pt x="1128" y="1371"/>
                </a:lnTo>
                <a:lnTo>
                  <a:pt x="1131" y="1370"/>
                </a:lnTo>
                <a:lnTo>
                  <a:pt x="1130" y="1371"/>
                </a:lnTo>
                <a:lnTo>
                  <a:pt x="1131" y="1373"/>
                </a:lnTo>
                <a:lnTo>
                  <a:pt x="1132" y="1371"/>
                </a:lnTo>
                <a:lnTo>
                  <a:pt x="1134" y="1371"/>
                </a:lnTo>
                <a:lnTo>
                  <a:pt x="1135" y="1370"/>
                </a:lnTo>
                <a:lnTo>
                  <a:pt x="1137" y="1369"/>
                </a:lnTo>
                <a:lnTo>
                  <a:pt x="1138" y="1369"/>
                </a:lnTo>
                <a:lnTo>
                  <a:pt x="1139" y="1366"/>
                </a:lnTo>
                <a:lnTo>
                  <a:pt x="1141" y="1365"/>
                </a:lnTo>
                <a:lnTo>
                  <a:pt x="1143" y="1363"/>
                </a:lnTo>
                <a:lnTo>
                  <a:pt x="1141" y="1361"/>
                </a:lnTo>
                <a:lnTo>
                  <a:pt x="1139" y="1361"/>
                </a:lnTo>
                <a:lnTo>
                  <a:pt x="1138" y="1362"/>
                </a:lnTo>
                <a:lnTo>
                  <a:pt x="1137" y="1361"/>
                </a:lnTo>
                <a:lnTo>
                  <a:pt x="1138" y="1361"/>
                </a:lnTo>
                <a:lnTo>
                  <a:pt x="1139" y="1361"/>
                </a:lnTo>
                <a:lnTo>
                  <a:pt x="1138" y="1359"/>
                </a:lnTo>
                <a:lnTo>
                  <a:pt x="1142" y="1358"/>
                </a:lnTo>
                <a:lnTo>
                  <a:pt x="1142" y="1356"/>
                </a:lnTo>
                <a:lnTo>
                  <a:pt x="1145" y="1355"/>
                </a:lnTo>
                <a:lnTo>
                  <a:pt x="1146" y="1354"/>
                </a:lnTo>
                <a:lnTo>
                  <a:pt x="1147" y="1354"/>
                </a:lnTo>
                <a:lnTo>
                  <a:pt x="1149" y="1352"/>
                </a:lnTo>
                <a:lnTo>
                  <a:pt x="1150" y="1352"/>
                </a:lnTo>
                <a:lnTo>
                  <a:pt x="1149" y="1350"/>
                </a:lnTo>
                <a:lnTo>
                  <a:pt x="1147" y="1350"/>
                </a:lnTo>
                <a:lnTo>
                  <a:pt x="1149" y="1348"/>
                </a:lnTo>
                <a:lnTo>
                  <a:pt x="1150" y="1348"/>
                </a:lnTo>
                <a:lnTo>
                  <a:pt x="1152" y="1351"/>
                </a:lnTo>
                <a:lnTo>
                  <a:pt x="1152" y="1350"/>
                </a:lnTo>
                <a:lnTo>
                  <a:pt x="1153" y="1350"/>
                </a:lnTo>
                <a:lnTo>
                  <a:pt x="1152" y="1347"/>
                </a:lnTo>
                <a:lnTo>
                  <a:pt x="1150" y="1346"/>
                </a:lnTo>
                <a:lnTo>
                  <a:pt x="1152" y="1346"/>
                </a:lnTo>
                <a:lnTo>
                  <a:pt x="1156" y="1347"/>
                </a:lnTo>
                <a:lnTo>
                  <a:pt x="1157" y="1347"/>
                </a:lnTo>
                <a:lnTo>
                  <a:pt x="1157" y="1347"/>
                </a:lnTo>
                <a:lnTo>
                  <a:pt x="1158" y="1346"/>
                </a:lnTo>
                <a:lnTo>
                  <a:pt x="1160" y="1344"/>
                </a:lnTo>
                <a:lnTo>
                  <a:pt x="1161" y="1343"/>
                </a:lnTo>
                <a:lnTo>
                  <a:pt x="1162" y="1342"/>
                </a:lnTo>
                <a:lnTo>
                  <a:pt x="1161" y="1339"/>
                </a:lnTo>
                <a:lnTo>
                  <a:pt x="1160" y="1339"/>
                </a:lnTo>
                <a:lnTo>
                  <a:pt x="1160" y="1340"/>
                </a:lnTo>
                <a:lnTo>
                  <a:pt x="1157" y="1340"/>
                </a:lnTo>
                <a:lnTo>
                  <a:pt x="1157" y="1343"/>
                </a:lnTo>
                <a:lnTo>
                  <a:pt x="1154" y="1344"/>
                </a:lnTo>
                <a:lnTo>
                  <a:pt x="1152" y="1344"/>
                </a:lnTo>
                <a:lnTo>
                  <a:pt x="1150" y="1344"/>
                </a:lnTo>
                <a:lnTo>
                  <a:pt x="1150" y="1342"/>
                </a:lnTo>
                <a:lnTo>
                  <a:pt x="1149" y="1342"/>
                </a:lnTo>
                <a:lnTo>
                  <a:pt x="1147" y="1342"/>
                </a:lnTo>
                <a:lnTo>
                  <a:pt x="1147" y="1340"/>
                </a:lnTo>
                <a:lnTo>
                  <a:pt x="1149" y="1337"/>
                </a:lnTo>
                <a:lnTo>
                  <a:pt x="1146" y="1336"/>
                </a:lnTo>
                <a:lnTo>
                  <a:pt x="1146" y="1340"/>
                </a:lnTo>
                <a:lnTo>
                  <a:pt x="1146" y="1342"/>
                </a:lnTo>
                <a:lnTo>
                  <a:pt x="1147" y="1344"/>
                </a:lnTo>
                <a:lnTo>
                  <a:pt x="1146" y="1346"/>
                </a:lnTo>
                <a:lnTo>
                  <a:pt x="1146" y="1347"/>
                </a:lnTo>
                <a:lnTo>
                  <a:pt x="1147" y="1350"/>
                </a:lnTo>
                <a:lnTo>
                  <a:pt x="1146" y="1351"/>
                </a:lnTo>
                <a:lnTo>
                  <a:pt x="1145" y="1352"/>
                </a:lnTo>
                <a:lnTo>
                  <a:pt x="1143" y="1354"/>
                </a:lnTo>
                <a:lnTo>
                  <a:pt x="1142" y="1354"/>
                </a:lnTo>
                <a:lnTo>
                  <a:pt x="1142" y="1352"/>
                </a:lnTo>
                <a:lnTo>
                  <a:pt x="1143" y="1352"/>
                </a:lnTo>
                <a:lnTo>
                  <a:pt x="1145" y="1351"/>
                </a:lnTo>
                <a:lnTo>
                  <a:pt x="1143" y="1348"/>
                </a:lnTo>
                <a:lnTo>
                  <a:pt x="1142" y="1350"/>
                </a:lnTo>
                <a:lnTo>
                  <a:pt x="1141" y="1351"/>
                </a:lnTo>
                <a:lnTo>
                  <a:pt x="1138" y="1351"/>
                </a:lnTo>
                <a:lnTo>
                  <a:pt x="1137" y="1348"/>
                </a:lnTo>
                <a:lnTo>
                  <a:pt x="1137" y="1346"/>
                </a:lnTo>
                <a:lnTo>
                  <a:pt x="1138" y="1344"/>
                </a:lnTo>
                <a:lnTo>
                  <a:pt x="1137" y="1343"/>
                </a:lnTo>
                <a:lnTo>
                  <a:pt x="1135" y="1343"/>
                </a:lnTo>
                <a:lnTo>
                  <a:pt x="1134" y="1343"/>
                </a:lnTo>
                <a:lnTo>
                  <a:pt x="1132" y="1343"/>
                </a:lnTo>
                <a:lnTo>
                  <a:pt x="1131" y="1343"/>
                </a:lnTo>
                <a:lnTo>
                  <a:pt x="1131" y="1346"/>
                </a:lnTo>
                <a:lnTo>
                  <a:pt x="1130" y="1347"/>
                </a:lnTo>
                <a:lnTo>
                  <a:pt x="1130" y="1343"/>
                </a:lnTo>
                <a:lnTo>
                  <a:pt x="1128" y="1343"/>
                </a:lnTo>
                <a:lnTo>
                  <a:pt x="1127" y="1343"/>
                </a:lnTo>
                <a:lnTo>
                  <a:pt x="1127" y="1339"/>
                </a:lnTo>
                <a:lnTo>
                  <a:pt x="1124" y="1340"/>
                </a:lnTo>
                <a:lnTo>
                  <a:pt x="1123" y="1340"/>
                </a:lnTo>
                <a:lnTo>
                  <a:pt x="1124" y="1343"/>
                </a:lnTo>
                <a:lnTo>
                  <a:pt x="1124" y="1344"/>
                </a:lnTo>
                <a:lnTo>
                  <a:pt x="1124" y="1344"/>
                </a:lnTo>
                <a:lnTo>
                  <a:pt x="1124" y="1346"/>
                </a:lnTo>
                <a:lnTo>
                  <a:pt x="1123" y="1346"/>
                </a:lnTo>
                <a:lnTo>
                  <a:pt x="1122" y="1344"/>
                </a:lnTo>
                <a:lnTo>
                  <a:pt x="1119" y="1347"/>
                </a:lnTo>
                <a:lnTo>
                  <a:pt x="1120" y="1348"/>
                </a:lnTo>
                <a:lnTo>
                  <a:pt x="1122" y="1350"/>
                </a:lnTo>
                <a:lnTo>
                  <a:pt x="1123" y="1351"/>
                </a:lnTo>
                <a:lnTo>
                  <a:pt x="1124" y="1348"/>
                </a:lnTo>
                <a:lnTo>
                  <a:pt x="1126" y="1348"/>
                </a:lnTo>
                <a:lnTo>
                  <a:pt x="1126" y="1350"/>
                </a:lnTo>
                <a:lnTo>
                  <a:pt x="1124" y="1352"/>
                </a:lnTo>
                <a:lnTo>
                  <a:pt x="1124" y="1354"/>
                </a:lnTo>
                <a:lnTo>
                  <a:pt x="1127" y="1351"/>
                </a:lnTo>
                <a:lnTo>
                  <a:pt x="1127" y="1350"/>
                </a:lnTo>
                <a:lnTo>
                  <a:pt x="1128" y="1350"/>
                </a:lnTo>
                <a:lnTo>
                  <a:pt x="1130" y="1350"/>
                </a:lnTo>
                <a:lnTo>
                  <a:pt x="1130" y="1348"/>
                </a:lnTo>
                <a:lnTo>
                  <a:pt x="1131" y="1348"/>
                </a:lnTo>
                <a:lnTo>
                  <a:pt x="1131" y="1346"/>
                </a:lnTo>
                <a:lnTo>
                  <a:pt x="1132" y="1346"/>
                </a:lnTo>
                <a:lnTo>
                  <a:pt x="1132" y="1348"/>
                </a:lnTo>
                <a:lnTo>
                  <a:pt x="1132" y="1350"/>
                </a:lnTo>
                <a:lnTo>
                  <a:pt x="1131" y="1350"/>
                </a:lnTo>
                <a:lnTo>
                  <a:pt x="1131" y="1351"/>
                </a:lnTo>
                <a:lnTo>
                  <a:pt x="1134" y="1352"/>
                </a:lnTo>
                <a:lnTo>
                  <a:pt x="1135" y="1355"/>
                </a:lnTo>
                <a:lnTo>
                  <a:pt x="1137" y="1355"/>
                </a:lnTo>
                <a:lnTo>
                  <a:pt x="1138" y="1355"/>
                </a:lnTo>
                <a:lnTo>
                  <a:pt x="1138" y="1356"/>
                </a:lnTo>
                <a:lnTo>
                  <a:pt x="1135" y="1356"/>
                </a:lnTo>
                <a:lnTo>
                  <a:pt x="1134" y="1356"/>
                </a:lnTo>
                <a:lnTo>
                  <a:pt x="1132" y="1356"/>
                </a:lnTo>
                <a:lnTo>
                  <a:pt x="1131" y="1356"/>
                </a:lnTo>
                <a:lnTo>
                  <a:pt x="1131" y="1355"/>
                </a:lnTo>
                <a:lnTo>
                  <a:pt x="1130" y="1355"/>
                </a:lnTo>
                <a:lnTo>
                  <a:pt x="1130" y="1354"/>
                </a:lnTo>
                <a:lnTo>
                  <a:pt x="1128" y="1354"/>
                </a:lnTo>
                <a:lnTo>
                  <a:pt x="1128" y="1352"/>
                </a:lnTo>
                <a:lnTo>
                  <a:pt x="1126" y="1355"/>
                </a:lnTo>
                <a:lnTo>
                  <a:pt x="1127" y="1356"/>
                </a:lnTo>
                <a:lnTo>
                  <a:pt x="1128" y="1358"/>
                </a:lnTo>
                <a:lnTo>
                  <a:pt x="1130" y="1359"/>
                </a:lnTo>
                <a:lnTo>
                  <a:pt x="1131" y="1361"/>
                </a:lnTo>
                <a:lnTo>
                  <a:pt x="1132" y="1361"/>
                </a:lnTo>
                <a:lnTo>
                  <a:pt x="1131" y="1361"/>
                </a:lnTo>
                <a:lnTo>
                  <a:pt x="1130" y="1361"/>
                </a:lnTo>
                <a:lnTo>
                  <a:pt x="1128" y="1361"/>
                </a:lnTo>
                <a:lnTo>
                  <a:pt x="1126" y="1361"/>
                </a:lnTo>
                <a:lnTo>
                  <a:pt x="1124" y="1362"/>
                </a:lnTo>
                <a:lnTo>
                  <a:pt x="1123" y="1362"/>
                </a:lnTo>
                <a:lnTo>
                  <a:pt x="1122" y="1363"/>
                </a:lnTo>
                <a:lnTo>
                  <a:pt x="1120" y="1365"/>
                </a:lnTo>
                <a:lnTo>
                  <a:pt x="1119" y="1365"/>
                </a:lnTo>
                <a:lnTo>
                  <a:pt x="1118" y="1366"/>
                </a:lnTo>
                <a:lnTo>
                  <a:pt x="1116" y="1366"/>
                </a:lnTo>
                <a:lnTo>
                  <a:pt x="1116" y="1367"/>
                </a:lnTo>
                <a:lnTo>
                  <a:pt x="1115" y="1365"/>
                </a:lnTo>
                <a:lnTo>
                  <a:pt x="1115" y="1363"/>
                </a:lnTo>
                <a:lnTo>
                  <a:pt x="1109" y="1365"/>
                </a:lnTo>
                <a:lnTo>
                  <a:pt x="1105" y="1366"/>
                </a:lnTo>
                <a:lnTo>
                  <a:pt x="1104" y="1366"/>
                </a:lnTo>
                <a:lnTo>
                  <a:pt x="1105" y="1369"/>
                </a:lnTo>
                <a:lnTo>
                  <a:pt x="1104" y="1369"/>
                </a:lnTo>
                <a:lnTo>
                  <a:pt x="1103" y="1369"/>
                </a:lnTo>
                <a:lnTo>
                  <a:pt x="1103" y="1370"/>
                </a:lnTo>
                <a:lnTo>
                  <a:pt x="1101" y="1370"/>
                </a:lnTo>
                <a:lnTo>
                  <a:pt x="1100" y="1366"/>
                </a:lnTo>
                <a:lnTo>
                  <a:pt x="1101" y="1365"/>
                </a:lnTo>
                <a:lnTo>
                  <a:pt x="1104" y="1365"/>
                </a:lnTo>
                <a:lnTo>
                  <a:pt x="1107" y="1363"/>
                </a:lnTo>
                <a:lnTo>
                  <a:pt x="1113" y="1362"/>
                </a:lnTo>
                <a:lnTo>
                  <a:pt x="1112" y="1362"/>
                </a:lnTo>
                <a:lnTo>
                  <a:pt x="1112" y="1361"/>
                </a:lnTo>
                <a:lnTo>
                  <a:pt x="1111" y="1361"/>
                </a:lnTo>
                <a:lnTo>
                  <a:pt x="1113" y="1361"/>
                </a:lnTo>
                <a:lnTo>
                  <a:pt x="1104" y="1351"/>
                </a:lnTo>
                <a:lnTo>
                  <a:pt x="1104" y="1350"/>
                </a:lnTo>
                <a:lnTo>
                  <a:pt x="1103" y="1350"/>
                </a:lnTo>
                <a:lnTo>
                  <a:pt x="1100" y="1346"/>
                </a:lnTo>
                <a:lnTo>
                  <a:pt x="1097" y="1344"/>
                </a:lnTo>
                <a:lnTo>
                  <a:pt x="1098" y="1343"/>
                </a:lnTo>
                <a:lnTo>
                  <a:pt x="1100" y="1342"/>
                </a:lnTo>
                <a:lnTo>
                  <a:pt x="1100" y="1340"/>
                </a:lnTo>
                <a:lnTo>
                  <a:pt x="1097" y="1337"/>
                </a:lnTo>
                <a:lnTo>
                  <a:pt x="1096" y="1340"/>
                </a:lnTo>
                <a:lnTo>
                  <a:pt x="1094" y="1342"/>
                </a:lnTo>
                <a:lnTo>
                  <a:pt x="1092" y="1337"/>
                </a:lnTo>
                <a:lnTo>
                  <a:pt x="1092" y="1336"/>
                </a:lnTo>
                <a:lnTo>
                  <a:pt x="1092" y="1337"/>
                </a:lnTo>
                <a:lnTo>
                  <a:pt x="1089" y="1339"/>
                </a:lnTo>
                <a:lnTo>
                  <a:pt x="1088" y="1337"/>
                </a:lnTo>
                <a:lnTo>
                  <a:pt x="1086" y="1336"/>
                </a:lnTo>
                <a:lnTo>
                  <a:pt x="1086" y="1337"/>
                </a:lnTo>
                <a:lnTo>
                  <a:pt x="1085" y="1339"/>
                </a:lnTo>
                <a:lnTo>
                  <a:pt x="1084" y="1340"/>
                </a:lnTo>
                <a:lnTo>
                  <a:pt x="1082" y="1342"/>
                </a:lnTo>
                <a:lnTo>
                  <a:pt x="1084" y="1344"/>
                </a:lnTo>
                <a:lnTo>
                  <a:pt x="1085" y="1346"/>
                </a:lnTo>
                <a:lnTo>
                  <a:pt x="1084" y="1347"/>
                </a:lnTo>
                <a:lnTo>
                  <a:pt x="1082" y="1347"/>
                </a:lnTo>
                <a:lnTo>
                  <a:pt x="1082" y="1348"/>
                </a:lnTo>
                <a:lnTo>
                  <a:pt x="1081" y="1348"/>
                </a:lnTo>
                <a:lnTo>
                  <a:pt x="1078" y="1346"/>
                </a:lnTo>
                <a:lnTo>
                  <a:pt x="1077" y="1347"/>
                </a:lnTo>
                <a:lnTo>
                  <a:pt x="1075" y="1348"/>
                </a:lnTo>
                <a:lnTo>
                  <a:pt x="1074" y="1350"/>
                </a:lnTo>
                <a:lnTo>
                  <a:pt x="1073" y="1351"/>
                </a:lnTo>
                <a:lnTo>
                  <a:pt x="1071" y="1352"/>
                </a:lnTo>
                <a:lnTo>
                  <a:pt x="1070" y="1354"/>
                </a:lnTo>
                <a:lnTo>
                  <a:pt x="1069" y="1355"/>
                </a:lnTo>
                <a:lnTo>
                  <a:pt x="1067" y="1356"/>
                </a:lnTo>
                <a:lnTo>
                  <a:pt x="1066" y="1358"/>
                </a:lnTo>
                <a:lnTo>
                  <a:pt x="1062" y="1361"/>
                </a:lnTo>
                <a:lnTo>
                  <a:pt x="1059" y="1363"/>
                </a:lnTo>
                <a:lnTo>
                  <a:pt x="1059" y="1362"/>
                </a:lnTo>
                <a:lnTo>
                  <a:pt x="1050" y="1356"/>
                </a:lnTo>
                <a:lnTo>
                  <a:pt x="1048" y="1355"/>
                </a:lnTo>
                <a:lnTo>
                  <a:pt x="1047" y="1356"/>
                </a:lnTo>
                <a:lnTo>
                  <a:pt x="1045" y="1355"/>
                </a:lnTo>
                <a:lnTo>
                  <a:pt x="1044" y="1354"/>
                </a:lnTo>
                <a:lnTo>
                  <a:pt x="1048" y="1350"/>
                </a:lnTo>
                <a:lnTo>
                  <a:pt x="1050" y="1351"/>
                </a:lnTo>
                <a:lnTo>
                  <a:pt x="1056" y="1343"/>
                </a:lnTo>
                <a:lnTo>
                  <a:pt x="1059" y="1340"/>
                </a:lnTo>
                <a:lnTo>
                  <a:pt x="1060" y="1337"/>
                </a:lnTo>
                <a:lnTo>
                  <a:pt x="1066" y="1333"/>
                </a:lnTo>
                <a:lnTo>
                  <a:pt x="1077" y="1322"/>
                </a:lnTo>
                <a:lnTo>
                  <a:pt x="1075" y="1322"/>
                </a:lnTo>
                <a:lnTo>
                  <a:pt x="1075" y="1321"/>
                </a:lnTo>
                <a:lnTo>
                  <a:pt x="1071" y="1325"/>
                </a:lnTo>
                <a:lnTo>
                  <a:pt x="1069" y="1322"/>
                </a:lnTo>
                <a:lnTo>
                  <a:pt x="1069" y="1324"/>
                </a:lnTo>
                <a:lnTo>
                  <a:pt x="1067" y="1322"/>
                </a:lnTo>
                <a:lnTo>
                  <a:pt x="1066" y="1321"/>
                </a:lnTo>
                <a:lnTo>
                  <a:pt x="1065" y="1322"/>
                </a:lnTo>
                <a:close/>
                <a:moveTo>
                  <a:pt x="1047" y="1400"/>
                </a:moveTo>
                <a:lnTo>
                  <a:pt x="1050" y="1400"/>
                </a:lnTo>
                <a:lnTo>
                  <a:pt x="1048" y="1397"/>
                </a:lnTo>
                <a:lnTo>
                  <a:pt x="1048" y="1395"/>
                </a:lnTo>
                <a:lnTo>
                  <a:pt x="1047" y="1393"/>
                </a:lnTo>
                <a:lnTo>
                  <a:pt x="1045" y="1393"/>
                </a:lnTo>
                <a:lnTo>
                  <a:pt x="1044" y="1393"/>
                </a:lnTo>
                <a:lnTo>
                  <a:pt x="1043" y="1393"/>
                </a:lnTo>
                <a:lnTo>
                  <a:pt x="1041" y="1393"/>
                </a:lnTo>
                <a:lnTo>
                  <a:pt x="1040" y="1395"/>
                </a:lnTo>
                <a:lnTo>
                  <a:pt x="1041" y="1400"/>
                </a:lnTo>
                <a:lnTo>
                  <a:pt x="1041" y="1401"/>
                </a:lnTo>
                <a:lnTo>
                  <a:pt x="1043" y="1401"/>
                </a:lnTo>
                <a:lnTo>
                  <a:pt x="1047" y="1400"/>
                </a:lnTo>
                <a:close/>
                <a:moveTo>
                  <a:pt x="1043" y="1499"/>
                </a:moveTo>
                <a:lnTo>
                  <a:pt x="1043" y="1503"/>
                </a:lnTo>
                <a:lnTo>
                  <a:pt x="1045" y="1503"/>
                </a:lnTo>
                <a:lnTo>
                  <a:pt x="1047" y="1501"/>
                </a:lnTo>
                <a:lnTo>
                  <a:pt x="1043" y="1499"/>
                </a:lnTo>
                <a:close/>
                <a:moveTo>
                  <a:pt x="1043" y="1513"/>
                </a:moveTo>
                <a:lnTo>
                  <a:pt x="1039" y="1505"/>
                </a:lnTo>
                <a:lnTo>
                  <a:pt x="1033" y="1503"/>
                </a:lnTo>
                <a:lnTo>
                  <a:pt x="1033" y="1510"/>
                </a:lnTo>
                <a:lnTo>
                  <a:pt x="1043" y="1513"/>
                </a:lnTo>
                <a:close/>
                <a:moveTo>
                  <a:pt x="1041" y="1535"/>
                </a:moveTo>
                <a:lnTo>
                  <a:pt x="1039" y="1535"/>
                </a:lnTo>
                <a:lnTo>
                  <a:pt x="1037" y="1535"/>
                </a:lnTo>
                <a:lnTo>
                  <a:pt x="1037" y="1537"/>
                </a:lnTo>
                <a:lnTo>
                  <a:pt x="1039" y="1537"/>
                </a:lnTo>
                <a:lnTo>
                  <a:pt x="1040" y="1537"/>
                </a:lnTo>
                <a:lnTo>
                  <a:pt x="1041" y="1537"/>
                </a:lnTo>
                <a:lnTo>
                  <a:pt x="1043" y="1537"/>
                </a:lnTo>
                <a:lnTo>
                  <a:pt x="1043" y="1533"/>
                </a:lnTo>
                <a:lnTo>
                  <a:pt x="1041" y="1535"/>
                </a:lnTo>
                <a:close/>
                <a:moveTo>
                  <a:pt x="1022" y="1234"/>
                </a:moveTo>
                <a:lnTo>
                  <a:pt x="1022" y="1235"/>
                </a:lnTo>
                <a:lnTo>
                  <a:pt x="1026" y="1234"/>
                </a:lnTo>
                <a:lnTo>
                  <a:pt x="1031" y="1231"/>
                </a:lnTo>
                <a:lnTo>
                  <a:pt x="1032" y="1230"/>
                </a:lnTo>
                <a:lnTo>
                  <a:pt x="1032" y="1230"/>
                </a:lnTo>
                <a:lnTo>
                  <a:pt x="1032" y="1229"/>
                </a:lnTo>
                <a:lnTo>
                  <a:pt x="1031" y="1229"/>
                </a:lnTo>
                <a:lnTo>
                  <a:pt x="1029" y="1229"/>
                </a:lnTo>
                <a:lnTo>
                  <a:pt x="1028" y="1227"/>
                </a:lnTo>
                <a:lnTo>
                  <a:pt x="1028" y="1226"/>
                </a:lnTo>
                <a:lnTo>
                  <a:pt x="1028" y="1225"/>
                </a:lnTo>
                <a:lnTo>
                  <a:pt x="1028" y="1223"/>
                </a:lnTo>
                <a:lnTo>
                  <a:pt x="1028" y="1222"/>
                </a:lnTo>
                <a:lnTo>
                  <a:pt x="1025" y="1223"/>
                </a:lnTo>
                <a:lnTo>
                  <a:pt x="1024" y="1225"/>
                </a:lnTo>
                <a:lnTo>
                  <a:pt x="1018" y="1229"/>
                </a:lnTo>
                <a:lnTo>
                  <a:pt x="1020" y="1231"/>
                </a:lnTo>
                <a:lnTo>
                  <a:pt x="1021" y="1231"/>
                </a:lnTo>
                <a:lnTo>
                  <a:pt x="1022" y="1234"/>
                </a:lnTo>
                <a:close/>
                <a:moveTo>
                  <a:pt x="1014" y="1502"/>
                </a:moveTo>
                <a:lnTo>
                  <a:pt x="1014" y="1499"/>
                </a:lnTo>
                <a:lnTo>
                  <a:pt x="1013" y="1499"/>
                </a:lnTo>
                <a:lnTo>
                  <a:pt x="1010" y="1499"/>
                </a:lnTo>
                <a:lnTo>
                  <a:pt x="1011" y="1493"/>
                </a:lnTo>
                <a:lnTo>
                  <a:pt x="1007" y="1493"/>
                </a:lnTo>
                <a:lnTo>
                  <a:pt x="1007" y="1498"/>
                </a:lnTo>
                <a:lnTo>
                  <a:pt x="1010" y="1499"/>
                </a:lnTo>
                <a:lnTo>
                  <a:pt x="1009" y="1502"/>
                </a:lnTo>
                <a:lnTo>
                  <a:pt x="1007" y="1502"/>
                </a:lnTo>
                <a:lnTo>
                  <a:pt x="1006" y="1502"/>
                </a:lnTo>
                <a:lnTo>
                  <a:pt x="1005" y="1502"/>
                </a:lnTo>
                <a:lnTo>
                  <a:pt x="1003" y="1505"/>
                </a:lnTo>
                <a:lnTo>
                  <a:pt x="1002" y="1505"/>
                </a:lnTo>
                <a:lnTo>
                  <a:pt x="1001" y="1503"/>
                </a:lnTo>
                <a:lnTo>
                  <a:pt x="999" y="1503"/>
                </a:lnTo>
                <a:lnTo>
                  <a:pt x="1001" y="1501"/>
                </a:lnTo>
                <a:lnTo>
                  <a:pt x="1001" y="1499"/>
                </a:lnTo>
                <a:lnTo>
                  <a:pt x="1003" y="1501"/>
                </a:lnTo>
                <a:lnTo>
                  <a:pt x="1003" y="1498"/>
                </a:lnTo>
                <a:lnTo>
                  <a:pt x="1002" y="1497"/>
                </a:lnTo>
                <a:lnTo>
                  <a:pt x="1001" y="1497"/>
                </a:lnTo>
                <a:lnTo>
                  <a:pt x="999" y="1497"/>
                </a:lnTo>
                <a:lnTo>
                  <a:pt x="998" y="1497"/>
                </a:lnTo>
                <a:lnTo>
                  <a:pt x="997" y="1497"/>
                </a:lnTo>
                <a:lnTo>
                  <a:pt x="995" y="1495"/>
                </a:lnTo>
                <a:lnTo>
                  <a:pt x="994" y="1498"/>
                </a:lnTo>
                <a:lnTo>
                  <a:pt x="994" y="1499"/>
                </a:lnTo>
                <a:lnTo>
                  <a:pt x="994" y="1499"/>
                </a:lnTo>
                <a:lnTo>
                  <a:pt x="990" y="1499"/>
                </a:lnTo>
                <a:lnTo>
                  <a:pt x="990" y="1501"/>
                </a:lnTo>
                <a:lnTo>
                  <a:pt x="994" y="1502"/>
                </a:lnTo>
                <a:lnTo>
                  <a:pt x="994" y="1503"/>
                </a:lnTo>
                <a:lnTo>
                  <a:pt x="994" y="1505"/>
                </a:lnTo>
                <a:lnTo>
                  <a:pt x="994" y="1506"/>
                </a:lnTo>
                <a:lnTo>
                  <a:pt x="992" y="1506"/>
                </a:lnTo>
                <a:lnTo>
                  <a:pt x="992" y="1509"/>
                </a:lnTo>
                <a:lnTo>
                  <a:pt x="994" y="1510"/>
                </a:lnTo>
                <a:lnTo>
                  <a:pt x="994" y="1506"/>
                </a:lnTo>
                <a:lnTo>
                  <a:pt x="995" y="1506"/>
                </a:lnTo>
                <a:lnTo>
                  <a:pt x="997" y="1506"/>
                </a:lnTo>
                <a:lnTo>
                  <a:pt x="998" y="1506"/>
                </a:lnTo>
                <a:lnTo>
                  <a:pt x="998" y="1503"/>
                </a:lnTo>
                <a:lnTo>
                  <a:pt x="999" y="1503"/>
                </a:lnTo>
                <a:lnTo>
                  <a:pt x="999" y="1506"/>
                </a:lnTo>
                <a:lnTo>
                  <a:pt x="999" y="1507"/>
                </a:lnTo>
                <a:lnTo>
                  <a:pt x="999" y="1512"/>
                </a:lnTo>
                <a:lnTo>
                  <a:pt x="1001" y="1512"/>
                </a:lnTo>
                <a:lnTo>
                  <a:pt x="1002" y="1509"/>
                </a:lnTo>
                <a:lnTo>
                  <a:pt x="1002" y="1507"/>
                </a:lnTo>
                <a:lnTo>
                  <a:pt x="1003" y="1507"/>
                </a:lnTo>
                <a:lnTo>
                  <a:pt x="1003" y="1505"/>
                </a:lnTo>
                <a:lnTo>
                  <a:pt x="1006" y="1505"/>
                </a:lnTo>
                <a:lnTo>
                  <a:pt x="1007" y="1506"/>
                </a:lnTo>
                <a:lnTo>
                  <a:pt x="1010" y="1506"/>
                </a:lnTo>
                <a:lnTo>
                  <a:pt x="1010" y="1509"/>
                </a:lnTo>
                <a:lnTo>
                  <a:pt x="1011" y="1509"/>
                </a:lnTo>
                <a:lnTo>
                  <a:pt x="1013" y="1506"/>
                </a:lnTo>
                <a:lnTo>
                  <a:pt x="1010" y="1506"/>
                </a:lnTo>
                <a:lnTo>
                  <a:pt x="1010" y="1503"/>
                </a:lnTo>
                <a:lnTo>
                  <a:pt x="1011" y="1502"/>
                </a:lnTo>
                <a:lnTo>
                  <a:pt x="1013" y="1502"/>
                </a:lnTo>
                <a:lnTo>
                  <a:pt x="1014" y="1502"/>
                </a:lnTo>
                <a:close/>
                <a:moveTo>
                  <a:pt x="1014" y="1514"/>
                </a:moveTo>
                <a:lnTo>
                  <a:pt x="1016" y="1514"/>
                </a:lnTo>
                <a:lnTo>
                  <a:pt x="1016" y="1512"/>
                </a:lnTo>
                <a:lnTo>
                  <a:pt x="1014" y="1512"/>
                </a:lnTo>
                <a:lnTo>
                  <a:pt x="1014" y="1514"/>
                </a:lnTo>
                <a:close/>
                <a:moveTo>
                  <a:pt x="1007" y="1510"/>
                </a:moveTo>
                <a:lnTo>
                  <a:pt x="1007" y="1513"/>
                </a:lnTo>
                <a:lnTo>
                  <a:pt x="1009" y="1513"/>
                </a:lnTo>
                <a:lnTo>
                  <a:pt x="1010" y="1510"/>
                </a:lnTo>
                <a:lnTo>
                  <a:pt x="1007" y="1510"/>
                </a:lnTo>
                <a:close/>
                <a:moveTo>
                  <a:pt x="999" y="1465"/>
                </a:moveTo>
                <a:lnTo>
                  <a:pt x="999" y="1467"/>
                </a:lnTo>
                <a:lnTo>
                  <a:pt x="1001" y="1468"/>
                </a:lnTo>
                <a:lnTo>
                  <a:pt x="1006" y="1469"/>
                </a:lnTo>
                <a:lnTo>
                  <a:pt x="1006" y="1468"/>
                </a:lnTo>
                <a:lnTo>
                  <a:pt x="1006" y="1467"/>
                </a:lnTo>
                <a:lnTo>
                  <a:pt x="1006" y="1464"/>
                </a:lnTo>
                <a:lnTo>
                  <a:pt x="1005" y="1464"/>
                </a:lnTo>
                <a:lnTo>
                  <a:pt x="1005" y="1463"/>
                </a:lnTo>
                <a:lnTo>
                  <a:pt x="1005" y="1461"/>
                </a:lnTo>
                <a:lnTo>
                  <a:pt x="1007" y="1460"/>
                </a:lnTo>
                <a:lnTo>
                  <a:pt x="1007" y="1460"/>
                </a:lnTo>
                <a:lnTo>
                  <a:pt x="1007" y="1459"/>
                </a:lnTo>
                <a:lnTo>
                  <a:pt x="1005" y="1459"/>
                </a:lnTo>
                <a:lnTo>
                  <a:pt x="1003" y="1459"/>
                </a:lnTo>
                <a:lnTo>
                  <a:pt x="1003" y="1457"/>
                </a:lnTo>
                <a:lnTo>
                  <a:pt x="1005" y="1457"/>
                </a:lnTo>
                <a:lnTo>
                  <a:pt x="1007" y="1456"/>
                </a:lnTo>
                <a:lnTo>
                  <a:pt x="1007" y="1454"/>
                </a:lnTo>
                <a:lnTo>
                  <a:pt x="1006" y="1453"/>
                </a:lnTo>
                <a:lnTo>
                  <a:pt x="1005" y="1453"/>
                </a:lnTo>
                <a:lnTo>
                  <a:pt x="1003" y="1452"/>
                </a:lnTo>
                <a:lnTo>
                  <a:pt x="1001" y="1452"/>
                </a:lnTo>
                <a:lnTo>
                  <a:pt x="999" y="1452"/>
                </a:lnTo>
                <a:lnTo>
                  <a:pt x="999" y="1450"/>
                </a:lnTo>
                <a:lnTo>
                  <a:pt x="1001" y="1449"/>
                </a:lnTo>
                <a:lnTo>
                  <a:pt x="999" y="1449"/>
                </a:lnTo>
                <a:lnTo>
                  <a:pt x="997" y="1448"/>
                </a:lnTo>
                <a:lnTo>
                  <a:pt x="994" y="1448"/>
                </a:lnTo>
                <a:lnTo>
                  <a:pt x="994" y="1445"/>
                </a:lnTo>
                <a:lnTo>
                  <a:pt x="997" y="1445"/>
                </a:lnTo>
                <a:lnTo>
                  <a:pt x="998" y="1444"/>
                </a:lnTo>
                <a:lnTo>
                  <a:pt x="998" y="1442"/>
                </a:lnTo>
                <a:lnTo>
                  <a:pt x="998" y="1441"/>
                </a:lnTo>
                <a:lnTo>
                  <a:pt x="994" y="1441"/>
                </a:lnTo>
                <a:lnTo>
                  <a:pt x="994" y="1441"/>
                </a:lnTo>
                <a:lnTo>
                  <a:pt x="991" y="1441"/>
                </a:lnTo>
                <a:lnTo>
                  <a:pt x="991" y="1442"/>
                </a:lnTo>
                <a:lnTo>
                  <a:pt x="991" y="1444"/>
                </a:lnTo>
                <a:lnTo>
                  <a:pt x="994" y="1444"/>
                </a:lnTo>
                <a:lnTo>
                  <a:pt x="994" y="1444"/>
                </a:lnTo>
                <a:lnTo>
                  <a:pt x="994" y="1445"/>
                </a:lnTo>
                <a:lnTo>
                  <a:pt x="994" y="1445"/>
                </a:lnTo>
                <a:lnTo>
                  <a:pt x="991" y="1445"/>
                </a:lnTo>
                <a:lnTo>
                  <a:pt x="991" y="1448"/>
                </a:lnTo>
                <a:lnTo>
                  <a:pt x="994" y="1448"/>
                </a:lnTo>
                <a:lnTo>
                  <a:pt x="994" y="1448"/>
                </a:lnTo>
                <a:lnTo>
                  <a:pt x="994" y="1449"/>
                </a:lnTo>
                <a:lnTo>
                  <a:pt x="994" y="1449"/>
                </a:lnTo>
                <a:lnTo>
                  <a:pt x="994" y="1450"/>
                </a:lnTo>
                <a:lnTo>
                  <a:pt x="992" y="1453"/>
                </a:lnTo>
                <a:lnTo>
                  <a:pt x="994" y="1453"/>
                </a:lnTo>
                <a:lnTo>
                  <a:pt x="992" y="1454"/>
                </a:lnTo>
                <a:lnTo>
                  <a:pt x="994" y="1456"/>
                </a:lnTo>
                <a:lnTo>
                  <a:pt x="994" y="1459"/>
                </a:lnTo>
                <a:lnTo>
                  <a:pt x="994" y="1459"/>
                </a:lnTo>
                <a:lnTo>
                  <a:pt x="994" y="1460"/>
                </a:lnTo>
                <a:lnTo>
                  <a:pt x="994" y="1461"/>
                </a:lnTo>
                <a:lnTo>
                  <a:pt x="995" y="1461"/>
                </a:lnTo>
                <a:lnTo>
                  <a:pt x="995" y="1463"/>
                </a:lnTo>
                <a:lnTo>
                  <a:pt x="995" y="1464"/>
                </a:lnTo>
                <a:lnTo>
                  <a:pt x="997" y="1464"/>
                </a:lnTo>
                <a:lnTo>
                  <a:pt x="997" y="1465"/>
                </a:lnTo>
                <a:lnTo>
                  <a:pt x="999" y="1465"/>
                </a:lnTo>
                <a:close/>
                <a:moveTo>
                  <a:pt x="995" y="1197"/>
                </a:moveTo>
                <a:lnTo>
                  <a:pt x="995" y="1197"/>
                </a:lnTo>
                <a:lnTo>
                  <a:pt x="986" y="1203"/>
                </a:lnTo>
                <a:lnTo>
                  <a:pt x="980" y="1206"/>
                </a:lnTo>
                <a:lnTo>
                  <a:pt x="983" y="1210"/>
                </a:lnTo>
                <a:lnTo>
                  <a:pt x="994" y="1203"/>
                </a:lnTo>
                <a:lnTo>
                  <a:pt x="998" y="1200"/>
                </a:lnTo>
                <a:lnTo>
                  <a:pt x="997" y="1197"/>
                </a:lnTo>
                <a:lnTo>
                  <a:pt x="995" y="1197"/>
                </a:lnTo>
                <a:close/>
                <a:moveTo>
                  <a:pt x="990" y="1220"/>
                </a:moveTo>
                <a:lnTo>
                  <a:pt x="990" y="1222"/>
                </a:lnTo>
                <a:lnTo>
                  <a:pt x="991" y="1220"/>
                </a:lnTo>
                <a:lnTo>
                  <a:pt x="991" y="1219"/>
                </a:lnTo>
                <a:lnTo>
                  <a:pt x="990" y="1218"/>
                </a:lnTo>
                <a:lnTo>
                  <a:pt x="990" y="1216"/>
                </a:lnTo>
                <a:lnTo>
                  <a:pt x="988" y="1218"/>
                </a:lnTo>
                <a:lnTo>
                  <a:pt x="990" y="1218"/>
                </a:lnTo>
                <a:lnTo>
                  <a:pt x="988" y="1219"/>
                </a:lnTo>
                <a:lnTo>
                  <a:pt x="990" y="1220"/>
                </a:lnTo>
                <a:close/>
                <a:moveTo>
                  <a:pt x="980" y="1230"/>
                </a:moveTo>
                <a:lnTo>
                  <a:pt x="982" y="1231"/>
                </a:lnTo>
                <a:lnTo>
                  <a:pt x="983" y="1234"/>
                </a:lnTo>
                <a:lnTo>
                  <a:pt x="987" y="1231"/>
                </a:lnTo>
                <a:lnTo>
                  <a:pt x="986" y="1230"/>
                </a:lnTo>
                <a:lnTo>
                  <a:pt x="984" y="1229"/>
                </a:lnTo>
                <a:lnTo>
                  <a:pt x="982" y="1229"/>
                </a:lnTo>
                <a:lnTo>
                  <a:pt x="980" y="1230"/>
                </a:lnTo>
                <a:close/>
                <a:moveTo>
                  <a:pt x="984" y="1235"/>
                </a:moveTo>
                <a:lnTo>
                  <a:pt x="986" y="1238"/>
                </a:lnTo>
                <a:lnTo>
                  <a:pt x="990" y="1235"/>
                </a:lnTo>
                <a:lnTo>
                  <a:pt x="990" y="1234"/>
                </a:lnTo>
                <a:lnTo>
                  <a:pt x="991" y="1235"/>
                </a:lnTo>
                <a:lnTo>
                  <a:pt x="991" y="1237"/>
                </a:lnTo>
                <a:lnTo>
                  <a:pt x="992" y="1237"/>
                </a:lnTo>
                <a:lnTo>
                  <a:pt x="992" y="1238"/>
                </a:lnTo>
                <a:lnTo>
                  <a:pt x="992" y="1240"/>
                </a:lnTo>
                <a:lnTo>
                  <a:pt x="990" y="1241"/>
                </a:lnTo>
                <a:lnTo>
                  <a:pt x="991" y="1244"/>
                </a:lnTo>
                <a:lnTo>
                  <a:pt x="991" y="1245"/>
                </a:lnTo>
                <a:lnTo>
                  <a:pt x="992" y="1246"/>
                </a:lnTo>
                <a:lnTo>
                  <a:pt x="994" y="1248"/>
                </a:lnTo>
                <a:lnTo>
                  <a:pt x="994" y="1250"/>
                </a:lnTo>
                <a:lnTo>
                  <a:pt x="994" y="1250"/>
                </a:lnTo>
                <a:lnTo>
                  <a:pt x="994" y="1252"/>
                </a:lnTo>
                <a:lnTo>
                  <a:pt x="995" y="1250"/>
                </a:lnTo>
                <a:lnTo>
                  <a:pt x="997" y="1253"/>
                </a:lnTo>
                <a:lnTo>
                  <a:pt x="998" y="1252"/>
                </a:lnTo>
                <a:lnTo>
                  <a:pt x="997" y="1249"/>
                </a:lnTo>
                <a:lnTo>
                  <a:pt x="995" y="1248"/>
                </a:lnTo>
                <a:lnTo>
                  <a:pt x="995" y="1246"/>
                </a:lnTo>
                <a:lnTo>
                  <a:pt x="994" y="1245"/>
                </a:lnTo>
                <a:lnTo>
                  <a:pt x="995" y="1245"/>
                </a:lnTo>
                <a:lnTo>
                  <a:pt x="998" y="1242"/>
                </a:lnTo>
                <a:lnTo>
                  <a:pt x="999" y="1244"/>
                </a:lnTo>
                <a:lnTo>
                  <a:pt x="999" y="1245"/>
                </a:lnTo>
                <a:lnTo>
                  <a:pt x="997" y="1248"/>
                </a:lnTo>
                <a:lnTo>
                  <a:pt x="998" y="1249"/>
                </a:lnTo>
                <a:lnTo>
                  <a:pt x="999" y="1250"/>
                </a:lnTo>
                <a:lnTo>
                  <a:pt x="999" y="1252"/>
                </a:lnTo>
                <a:lnTo>
                  <a:pt x="1006" y="1248"/>
                </a:lnTo>
                <a:lnTo>
                  <a:pt x="1005" y="1248"/>
                </a:lnTo>
                <a:lnTo>
                  <a:pt x="1003" y="1244"/>
                </a:lnTo>
                <a:lnTo>
                  <a:pt x="1002" y="1244"/>
                </a:lnTo>
                <a:lnTo>
                  <a:pt x="1001" y="1238"/>
                </a:lnTo>
                <a:lnTo>
                  <a:pt x="998" y="1234"/>
                </a:lnTo>
                <a:lnTo>
                  <a:pt x="995" y="1230"/>
                </a:lnTo>
                <a:lnTo>
                  <a:pt x="994" y="1227"/>
                </a:lnTo>
                <a:lnTo>
                  <a:pt x="994" y="1227"/>
                </a:lnTo>
                <a:lnTo>
                  <a:pt x="995" y="1226"/>
                </a:lnTo>
                <a:lnTo>
                  <a:pt x="997" y="1226"/>
                </a:lnTo>
                <a:lnTo>
                  <a:pt x="994" y="1220"/>
                </a:lnTo>
                <a:lnTo>
                  <a:pt x="994" y="1219"/>
                </a:lnTo>
                <a:lnTo>
                  <a:pt x="997" y="1218"/>
                </a:lnTo>
                <a:lnTo>
                  <a:pt x="998" y="1218"/>
                </a:lnTo>
                <a:lnTo>
                  <a:pt x="997" y="1216"/>
                </a:lnTo>
                <a:lnTo>
                  <a:pt x="997" y="1215"/>
                </a:lnTo>
                <a:lnTo>
                  <a:pt x="995" y="1216"/>
                </a:lnTo>
                <a:lnTo>
                  <a:pt x="994" y="1218"/>
                </a:lnTo>
                <a:lnTo>
                  <a:pt x="994" y="1218"/>
                </a:lnTo>
                <a:lnTo>
                  <a:pt x="994" y="1216"/>
                </a:lnTo>
                <a:lnTo>
                  <a:pt x="995" y="1214"/>
                </a:lnTo>
                <a:lnTo>
                  <a:pt x="995" y="1212"/>
                </a:lnTo>
                <a:lnTo>
                  <a:pt x="994" y="1214"/>
                </a:lnTo>
                <a:lnTo>
                  <a:pt x="994" y="1215"/>
                </a:lnTo>
                <a:lnTo>
                  <a:pt x="992" y="1215"/>
                </a:lnTo>
                <a:lnTo>
                  <a:pt x="991" y="1216"/>
                </a:lnTo>
                <a:lnTo>
                  <a:pt x="991" y="1218"/>
                </a:lnTo>
                <a:lnTo>
                  <a:pt x="992" y="1219"/>
                </a:lnTo>
                <a:lnTo>
                  <a:pt x="992" y="1220"/>
                </a:lnTo>
                <a:lnTo>
                  <a:pt x="994" y="1220"/>
                </a:lnTo>
                <a:lnTo>
                  <a:pt x="994" y="1220"/>
                </a:lnTo>
                <a:lnTo>
                  <a:pt x="994" y="1222"/>
                </a:lnTo>
                <a:lnTo>
                  <a:pt x="992" y="1222"/>
                </a:lnTo>
                <a:lnTo>
                  <a:pt x="991" y="1222"/>
                </a:lnTo>
                <a:lnTo>
                  <a:pt x="991" y="1223"/>
                </a:lnTo>
                <a:lnTo>
                  <a:pt x="990" y="1225"/>
                </a:lnTo>
                <a:lnTo>
                  <a:pt x="987" y="1226"/>
                </a:lnTo>
                <a:lnTo>
                  <a:pt x="988" y="1229"/>
                </a:lnTo>
                <a:lnTo>
                  <a:pt x="987" y="1230"/>
                </a:lnTo>
                <a:lnTo>
                  <a:pt x="987" y="1230"/>
                </a:lnTo>
                <a:lnTo>
                  <a:pt x="988" y="1230"/>
                </a:lnTo>
                <a:lnTo>
                  <a:pt x="990" y="1230"/>
                </a:lnTo>
                <a:lnTo>
                  <a:pt x="990" y="1227"/>
                </a:lnTo>
                <a:lnTo>
                  <a:pt x="991" y="1227"/>
                </a:lnTo>
                <a:lnTo>
                  <a:pt x="992" y="1226"/>
                </a:lnTo>
                <a:lnTo>
                  <a:pt x="994" y="1227"/>
                </a:lnTo>
                <a:lnTo>
                  <a:pt x="992" y="1229"/>
                </a:lnTo>
                <a:lnTo>
                  <a:pt x="992" y="1230"/>
                </a:lnTo>
                <a:lnTo>
                  <a:pt x="992" y="1230"/>
                </a:lnTo>
                <a:lnTo>
                  <a:pt x="991" y="1230"/>
                </a:lnTo>
                <a:lnTo>
                  <a:pt x="988" y="1231"/>
                </a:lnTo>
                <a:lnTo>
                  <a:pt x="990" y="1233"/>
                </a:lnTo>
                <a:lnTo>
                  <a:pt x="988" y="1233"/>
                </a:lnTo>
                <a:lnTo>
                  <a:pt x="984" y="1235"/>
                </a:lnTo>
                <a:close/>
                <a:moveTo>
                  <a:pt x="1010" y="1395"/>
                </a:moveTo>
                <a:lnTo>
                  <a:pt x="1010" y="1395"/>
                </a:lnTo>
                <a:lnTo>
                  <a:pt x="1009" y="1393"/>
                </a:lnTo>
                <a:lnTo>
                  <a:pt x="1007" y="1395"/>
                </a:lnTo>
                <a:lnTo>
                  <a:pt x="1010" y="1395"/>
                </a:lnTo>
                <a:close/>
                <a:moveTo>
                  <a:pt x="1009" y="1484"/>
                </a:moveTo>
                <a:lnTo>
                  <a:pt x="1009" y="1486"/>
                </a:lnTo>
                <a:lnTo>
                  <a:pt x="1010" y="1486"/>
                </a:lnTo>
                <a:lnTo>
                  <a:pt x="1010" y="1484"/>
                </a:lnTo>
                <a:lnTo>
                  <a:pt x="1009" y="1484"/>
                </a:lnTo>
                <a:close/>
                <a:moveTo>
                  <a:pt x="1009" y="1216"/>
                </a:moveTo>
                <a:lnTo>
                  <a:pt x="1006" y="1212"/>
                </a:lnTo>
                <a:lnTo>
                  <a:pt x="1003" y="1208"/>
                </a:lnTo>
                <a:lnTo>
                  <a:pt x="1001" y="1210"/>
                </a:lnTo>
                <a:lnTo>
                  <a:pt x="999" y="1210"/>
                </a:lnTo>
                <a:lnTo>
                  <a:pt x="1002" y="1215"/>
                </a:lnTo>
                <a:lnTo>
                  <a:pt x="1005" y="1219"/>
                </a:lnTo>
                <a:lnTo>
                  <a:pt x="1009" y="1216"/>
                </a:lnTo>
                <a:close/>
                <a:moveTo>
                  <a:pt x="1002" y="1404"/>
                </a:moveTo>
                <a:lnTo>
                  <a:pt x="1001" y="1407"/>
                </a:lnTo>
                <a:lnTo>
                  <a:pt x="1001" y="1408"/>
                </a:lnTo>
                <a:lnTo>
                  <a:pt x="999" y="1410"/>
                </a:lnTo>
                <a:lnTo>
                  <a:pt x="1002" y="1411"/>
                </a:lnTo>
                <a:lnTo>
                  <a:pt x="1002" y="1410"/>
                </a:lnTo>
                <a:lnTo>
                  <a:pt x="1003" y="1408"/>
                </a:lnTo>
                <a:lnTo>
                  <a:pt x="1005" y="1408"/>
                </a:lnTo>
                <a:lnTo>
                  <a:pt x="1002" y="1404"/>
                </a:lnTo>
                <a:close/>
                <a:moveTo>
                  <a:pt x="990" y="1427"/>
                </a:moveTo>
                <a:lnTo>
                  <a:pt x="991" y="1429"/>
                </a:lnTo>
                <a:lnTo>
                  <a:pt x="991" y="1431"/>
                </a:lnTo>
                <a:lnTo>
                  <a:pt x="994" y="1431"/>
                </a:lnTo>
                <a:lnTo>
                  <a:pt x="994" y="1429"/>
                </a:lnTo>
                <a:lnTo>
                  <a:pt x="994" y="1429"/>
                </a:lnTo>
                <a:lnTo>
                  <a:pt x="997" y="1429"/>
                </a:lnTo>
                <a:lnTo>
                  <a:pt x="997" y="1427"/>
                </a:lnTo>
                <a:lnTo>
                  <a:pt x="997" y="1427"/>
                </a:lnTo>
                <a:lnTo>
                  <a:pt x="994" y="1427"/>
                </a:lnTo>
                <a:lnTo>
                  <a:pt x="994" y="1427"/>
                </a:lnTo>
                <a:lnTo>
                  <a:pt x="994" y="1426"/>
                </a:lnTo>
                <a:lnTo>
                  <a:pt x="994" y="1425"/>
                </a:lnTo>
                <a:lnTo>
                  <a:pt x="994" y="1425"/>
                </a:lnTo>
                <a:lnTo>
                  <a:pt x="997" y="1426"/>
                </a:lnTo>
                <a:lnTo>
                  <a:pt x="997" y="1425"/>
                </a:lnTo>
                <a:lnTo>
                  <a:pt x="997" y="1423"/>
                </a:lnTo>
                <a:lnTo>
                  <a:pt x="998" y="1422"/>
                </a:lnTo>
                <a:lnTo>
                  <a:pt x="998" y="1420"/>
                </a:lnTo>
                <a:lnTo>
                  <a:pt x="999" y="1419"/>
                </a:lnTo>
                <a:lnTo>
                  <a:pt x="999" y="1418"/>
                </a:lnTo>
                <a:lnTo>
                  <a:pt x="1001" y="1416"/>
                </a:lnTo>
                <a:lnTo>
                  <a:pt x="997" y="1415"/>
                </a:lnTo>
                <a:lnTo>
                  <a:pt x="995" y="1414"/>
                </a:lnTo>
                <a:lnTo>
                  <a:pt x="997" y="1412"/>
                </a:lnTo>
                <a:lnTo>
                  <a:pt x="998" y="1414"/>
                </a:lnTo>
                <a:lnTo>
                  <a:pt x="1001" y="1414"/>
                </a:lnTo>
                <a:lnTo>
                  <a:pt x="1001" y="1412"/>
                </a:lnTo>
                <a:lnTo>
                  <a:pt x="998" y="1411"/>
                </a:lnTo>
                <a:lnTo>
                  <a:pt x="999" y="1411"/>
                </a:lnTo>
                <a:lnTo>
                  <a:pt x="998" y="1410"/>
                </a:lnTo>
                <a:lnTo>
                  <a:pt x="995" y="1408"/>
                </a:lnTo>
                <a:lnTo>
                  <a:pt x="994" y="1410"/>
                </a:lnTo>
                <a:lnTo>
                  <a:pt x="994" y="1411"/>
                </a:lnTo>
                <a:lnTo>
                  <a:pt x="994" y="1414"/>
                </a:lnTo>
                <a:lnTo>
                  <a:pt x="994" y="1415"/>
                </a:lnTo>
                <a:lnTo>
                  <a:pt x="992" y="1416"/>
                </a:lnTo>
                <a:lnTo>
                  <a:pt x="992" y="1418"/>
                </a:lnTo>
                <a:lnTo>
                  <a:pt x="991" y="1419"/>
                </a:lnTo>
                <a:lnTo>
                  <a:pt x="991" y="1420"/>
                </a:lnTo>
                <a:lnTo>
                  <a:pt x="991" y="1422"/>
                </a:lnTo>
                <a:lnTo>
                  <a:pt x="991" y="1423"/>
                </a:lnTo>
                <a:lnTo>
                  <a:pt x="992" y="1425"/>
                </a:lnTo>
                <a:lnTo>
                  <a:pt x="991" y="1425"/>
                </a:lnTo>
                <a:lnTo>
                  <a:pt x="991" y="1427"/>
                </a:lnTo>
                <a:lnTo>
                  <a:pt x="990" y="1427"/>
                </a:lnTo>
                <a:close/>
                <a:moveTo>
                  <a:pt x="994" y="1439"/>
                </a:moveTo>
                <a:lnTo>
                  <a:pt x="998" y="1439"/>
                </a:lnTo>
                <a:lnTo>
                  <a:pt x="997" y="1437"/>
                </a:lnTo>
                <a:lnTo>
                  <a:pt x="994" y="1437"/>
                </a:lnTo>
                <a:lnTo>
                  <a:pt x="994" y="1438"/>
                </a:lnTo>
                <a:lnTo>
                  <a:pt x="994" y="1439"/>
                </a:lnTo>
                <a:close/>
                <a:moveTo>
                  <a:pt x="994" y="1434"/>
                </a:moveTo>
                <a:lnTo>
                  <a:pt x="997" y="1434"/>
                </a:lnTo>
                <a:lnTo>
                  <a:pt x="997" y="1433"/>
                </a:lnTo>
                <a:lnTo>
                  <a:pt x="994" y="1433"/>
                </a:lnTo>
                <a:lnTo>
                  <a:pt x="994" y="1433"/>
                </a:lnTo>
                <a:lnTo>
                  <a:pt x="991" y="1433"/>
                </a:lnTo>
                <a:lnTo>
                  <a:pt x="991" y="1434"/>
                </a:lnTo>
                <a:lnTo>
                  <a:pt x="994" y="1434"/>
                </a:lnTo>
                <a:lnTo>
                  <a:pt x="994" y="1434"/>
                </a:lnTo>
                <a:close/>
                <a:moveTo>
                  <a:pt x="1014" y="1214"/>
                </a:moveTo>
                <a:lnTo>
                  <a:pt x="1017" y="1218"/>
                </a:lnTo>
                <a:lnTo>
                  <a:pt x="1018" y="1216"/>
                </a:lnTo>
                <a:lnTo>
                  <a:pt x="1020" y="1215"/>
                </a:lnTo>
                <a:lnTo>
                  <a:pt x="1021" y="1215"/>
                </a:lnTo>
                <a:lnTo>
                  <a:pt x="1020" y="1211"/>
                </a:lnTo>
                <a:lnTo>
                  <a:pt x="1018" y="1210"/>
                </a:lnTo>
                <a:lnTo>
                  <a:pt x="1020" y="1210"/>
                </a:lnTo>
                <a:lnTo>
                  <a:pt x="1021" y="1211"/>
                </a:lnTo>
                <a:lnTo>
                  <a:pt x="1022" y="1214"/>
                </a:lnTo>
                <a:lnTo>
                  <a:pt x="1024" y="1214"/>
                </a:lnTo>
                <a:lnTo>
                  <a:pt x="1024" y="1212"/>
                </a:lnTo>
                <a:lnTo>
                  <a:pt x="1025" y="1211"/>
                </a:lnTo>
                <a:lnTo>
                  <a:pt x="1026" y="1211"/>
                </a:lnTo>
                <a:lnTo>
                  <a:pt x="1026" y="1210"/>
                </a:lnTo>
                <a:lnTo>
                  <a:pt x="1026" y="1210"/>
                </a:lnTo>
                <a:lnTo>
                  <a:pt x="1028" y="1210"/>
                </a:lnTo>
                <a:lnTo>
                  <a:pt x="1028" y="1211"/>
                </a:lnTo>
                <a:lnTo>
                  <a:pt x="1029" y="1211"/>
                </a:lnTo>
                <a:lnTo>
                  <a:pt x="1029" y="1210"/>
                </a:lnTo>
                <a:lnTo>
                  <a:pt x="1029" y="1208"/>
                </a:lnTo>
                <a:lnTo>
                  <a:pt x="1031" y="1208"/>
                </a:lnTo>
                <a:lnTo>
                  <a:pt x="1031" y="1207"/>
                </a:lnTo>
                <a:lnTo>
                  <a:pt x="1032" y="1207"/>
                </a:lnTo>
                <a:lnTo>
                  <a:pt x="1032" y="1206"/>
                </a:lnTo>
                <a:lnTo>
                  <a:pt x="1032" y="1204"/>
                </a:lnTo>
                <a:lnTo>
                  <a:pt x="1031" y="1204"/>
                </a:lnTo>
                <a:lnTo>
                  <a:pt x="1029" y="1203"/>
                </a:lnTo>
                <a:lnTo>
                  <a:pt x="1031" y="1201"/>
                </a:lnTo>
                <a:lnTo>
                  <a:pt x="1029" y="1200"/>
                </a:lnTo>
                <a:lnTo>
                  <a:pt x="1029" y="1199"/>
                </a:lnTo>
                <a:lnTo>
                  <a:pt x="1029" y="1197"/>
                </a:lnTo>
                <a:lnTo>
                  <a:pt x="1031" y="1197"/>
                </a:lnTo>
                <a:lnTo>
                  <a:pt x="1031" y="1197"/>
                </a:lnTo>
                <a:lnTo>
                  <a:pt x="1025" y="1200"/>
                </a:lnTo>
                <a:lnTo>
                  <a:pt x="1025" y="1201"/>
                </a:lnTo>
                <a:lnTo>
                  <a:pt x="1024" y="1199"/>
                </a:lnTo>
                <a:lnTo>
                  <a:pt x="1022" y="1197"/>
                </a:lnTo>
                <a:lnTo>
                  <a:pt x="1022" y="1197"/>
                </a:lnTo>
                <a:lnTo>
                  <a:pt x="1021" y="1196"/>
                </a:lnTo>
                <a:lnTo>
                  <a:pt x="1020" y="1195"/>
                </a:lnTo>
                <a:lnTo>
                  <a:pt x="1018" y="1193"/>
                </a:lnTo>
                <a:lnTo>
                  <a:pt x="1018" y="1192"/>
                </a:lnTo>
                <a:lnTo>
                  <a:pt x="1017" y="1191"/>
                </a:lnTo>
                <a:lnTo>
                  <a:pt x="1017" y="1189"/>
                </a:lnTo>
                <a:lnTo>
                  <a:pt x="1017" y="1188"/>
                </a:lnTo>
                <a:lnTo>
                  <a:pt x="1016" y="1186"/>
                </a:lnTo>
                <a:lnTo>
                  <a:pt x="1014" y="1185"/>
                </a:lnTo>
                <a:lnTo>
                  <a:pt x="1014" y="1184"/>
                </a:lnTo>
                <a:lnTo>
                  <a:pt x="1013" y="1182"/>
                </a:lnTo>
                <a:lnTo>
                  <a:pt x="1011" y="1184"/>
                </a:lnTo>
                <a:lnTo>
                  <a:pt x="1010" y="1184"/>
                </a:lnTo>
                <a:lnTo>
                  <a:pt x="1009" y="1185"/>
                </a:lnTo>
                <a:lnTo>
                  <a:pt x="1009" y="1186"/>
                </a:lnTo>
                <a:lnTo>
                  <a:pt x="1007" y="1186"/>
                </a:lnTo>
                <a:lnTo>
                  <a:pt x="1006" y="1188"/>
                </a:lnTo>
                <a:lnTo>
                  <a:pt x="1006" y="1189"/>
                </a:lnTo>
                <a:lnTo>
                  <a:pt x="1003" y="1192"/>
                </a:lnTo>
                <a:lnTo>
                  <a:pt x="999" y="1193"/>
                </a:lnTo>
                <a:lnTo>
                  <a:pt x="995" y="1196"/>
                </a:lnTo>
                <a:lnTo>
                  <a:pt x="997" y="1196"/>
                </a:lnTo>
                <a:lnTo>
                  <a:pt x="997" y="1197"/>
                </a:lnTo>
                <a:lnTo>
                  <a:pt x="998" y="1197"/>
                </a:lnTo>
                <a:lnTo>
                  <a:pt x="999" y="1199"/>
                </a:lnTo>
                <a:lnTo>
                  <a:pt x="1003" y="1197"/>
                </a:lnTo>
                <a:lnTo>
                  <a:pt x="1005" y="1197"/>
                </a:lnTo>
                <a:lnTo>
                  <a:pt x="1009" y="1195"/>
                </a:lnTo>
                <a:lnTo>
                  <a:pt x="1010" y="1195"/>
                </a:lnTo>
                <a:lnTo>
                  <a:pt x="1010" y="1196"/>
                </a:lnTo>
                <a:lnTo>
                  <a:pt x="1010" y="1197"/>
                </a:lnTo>
                <a:lnTo>
                  <a:pt x="1006" y="1197"/>
                </a:lnTo>
                <a:lnTo>
                  <a:pt x="1001" y="1201"/>
                </a:lnTo>
                <a:lnTo>
                  <a:pt x="1003" y="1206"/>
                </a:lnTo>
                <a:lnTo>
                  <a:pt x="1003" y="1207"/>
                </a:lnTo>
                <a:lnTo>
                  <a:pt x="1007" y="1211"/>
                </a:lnTo>
                <a:lnTo>
                  <a:pt x="1010" y="1210"/>
                </a:lnTo>
                <a:lnTo>
                  <a:pt x="1007" y="1212"/>
                </a:lnTo>
                <a:lnTo>
                  <a:pt x="1009" y="1214"/>
                </a:lnTo>
                <a:lnTo>
                  <a:pt x="1009" y="1215"/>
                </a:lnTo>
                <a:lnTo>
                  <a:pt x="1010" y="1215"/>
                </a:lnTo>
                <a:lnTo>
                  <a:pt x="1013" y="1214"/>
                </a:lnTo>
                <a:lnTo>
                  <a:pt x="1014" y="1214"/>
                </a:lnTo>
                <a:close/>
                <a:moveTo>
                  <a:pt x="1016" y="1381"/>
                </a:moveTo>
                <a:lnTo>
                  <a:pt x="1017" y="1382"/>
                </a:lnTo>
                <a:lnTo>
                  <a:pt x="1018" y="1385"/>
                </a:lnTo>
                <a:lnTo>
                  <a:pt x="1020" y="1384"/>
                </a:lnTo>
                <a:lnTo>
                  <a:pt x="1021" y="1384"/>
                </a:lnTo>
                <a:lnTo>
                  <a:pt x="1022" y="1382"/>
                </a:lnTo>
                <a:lnTo>
                  <a:pt x="1022" y="1381"/>
                </a:lnTo>
                <a:lnTo>
                  <a:pt x="1021" y="1380"/>
                </a:lnTo>
                <a:lnTo>
                  <a:pt x="1020" y="1378"/>
                </a:lnTo>
                <a:lnTo>
                  <a:pt x="1017" y="1381"/>
                </a:lnTo>
                <a:lnTo>
                  <a:pt x="1016" y="1381"/>
                </a:lnTo>
                <a:close/>
                <a:moveTo>
                  <a:pt x="1058" y="1295"/>
                </a:moveTo>
                <a:lnTo>
                  <a:pt x="1059" y="1295"/>
                </a:lnTo>
                <a:lnTo>
                  <a:pt x="1058" y="1295"/>
                </a:lnTo>
                <a:lnTo>
                  <a:pt x="1056" y="1295"/>
                </a:lnTo>
                <a:lnTo>
                  <a:pt x="1045" y="1306"/>
                </a:lnTo>
                <a:lnTo>
                  <a:pt x="1044" y="1310"/>
                </a:lnTo>
                <a:lnTo>
                  <a:pt x="1058" y="1295"/>
                </a:lnTo>
                <a:close/>
                <a:moveTo>
                  <a:pt x="1063" y="1308"/>
                </a:moveTo>
                <a:lnTo>
                  <a:pt x="1063" y="1306"/>
                </a:lnTo>
                <a:lnTo>
                  <a:pt x="1059" y="1309"/>
                </a:lnTo>
                <a:lnTo>
                  <a:pt x="1063" y="1313"/>
                </a:lnTo>
                <a:lnTo>
                  <a:pt x="1065" y="1310"/>
                </a:lnTo>
                <a:lnTo>
                  <a:pt x="1065" y="1309"/>
                </a:lnTo>
                <a:lnTo>
                  <a:pt x="1063" y="1308"/>
                </a:lnTo>
                <a:close/>
                <a:moveTo>
                  <a:pt x="1063" y="1177"/>
                </a:moveTo>
                <a:lnTo>
                  <a:pt x="1063" y="1176"/>
                </a:lnTo>
                <a:lnTo>
                  <a:pt x="1062" y="1176"/>
                </a:lnTo>
                <a:lnTo>
                  <a:pt x="1062" y="1174"/>
                </a:lnTo>
                <a:lnTo>
                  <a:pt x="1060" y="1174"/>
                </a:lnTo>
                <a:lnTo>
                  <a:pt x="1060" y="1173"/>
                </a:lnTo>
                <a:lnTo>
                  <a:pt x="1059" y="1174"/>
                </a:lnTo>
                <a:lnTo>
                  <a:pt x="1058" y="1173"/>
                </a:lnTo>
                <a:lnTo>
                  <a:pt x="1054" y="1176"/>
                </a:lnTo>
                <a:lnTo>
                  <a:pt x="1051" y="1178"/>
                </a:lnTo>
                <a:lnTo>
                  <a:pt x="1055" y="1182"/>
                </a:lnTo>
                <a:lnTo>
                  <a:pt x="1055" y="1181"/>
                </a:lnTo>
                <a:lnTo>
                  <a:pt x="1056" y="1181"/>
                </a:lnTo>
                <a:lnTo>
                  <a:pt x="1056" y="1180"/>
                </a:lnTo>
                <a:lnTo>
                  <a:pt x="1058" y="1180"/>
                </a:lnTo>
                <a:lnTo>
                  <a:pt x="1059" y="1181"/>
                </a:lnTo>
                <a:lnTo>
                  <a:pt x="1059" y="1181"/>
                </a:lnTo>
                <a:lnTo>
                  <a:pt x="1059" y="1180"/>
                </a:lnTo>
                <a:lnTo>
                  <a:pt x="1060" y="1180"/>
                </a:lnTo>
                <a:lnTo>
                  <a:pt x="1062" y="1180"/>
                </a:lnTo>
                <a:lnTo>
                  <a:pt x="1063" y="1180"/>
                </a:lnTo>
                <a:lnTo>
                  <a:pt x="1065" y="1178"/>
                </a:lnTo>
                <a:lnTo>
                  <a:pt x="1065" y="1177"/>
                </a:lnTo>
                <a:lnTo>
                  <a:pt x="1063" y="1177"/>
                </a:lnTo>
                <a:close/>
                <a:moveTo>
                  <a:pt x="961" y="1135"/>
                </a:moveTo>
                <a:lnTo>
                  <a:pt x="960" y="1136"/>
                </a:lnTo>
                <a:lnTo>
                  <a:pt x="963" y="1142"/>
                </a:lnTo>
                <a:lnTo>
                  <a:pt x="965" y="1139"/>
                </a:lnTo>
                <a:lnTo>
                  <a:pt x="961" y="1133"/>
                </a:lnTo>
                <a:lnTo>
                  <a:pt x="961" y="1135"/>
                </a:lnTo>
                <a:close/>
                <a:moveTo>
                  <a:pt x="954" y="1129"/>
                </a:moveTo>
                <a:lnTo>
                  <a:pt x="956" y="1131"/>
                </a:lnTo>
                <a:lnTo>
                  <a:pt x="960" y="1128"/>
                </a:lnTo>
                <a:lnTo>
                  <a:pt x="960" y="1127"/>
                </a:lnTo>
                <a:lnTo>
                  <a:pt x="958" y="1125"/>
                </a:lnTo>
                <a:lnTo>
                  <a:pt x="957" y="1127"/>
                </a:lnTo>
                <a:lnTo>
                  <a:pt x="956" y="1127"/>
                </a:lnTo>
                <a:lnTo>
                  <a:pt x="956" y="1128"/>
                </a:lnTo>
                <a:lnTo>
                  <a:pt x="954" y="1128"/>
                </a:lnTo>
                <a:lnTo>
                  <a:pt x="954" y="1129"/>
                </a:lnTo>
                <a:close/>
                <a:moveTo>
                  <a:pt x="915" y="1188"/>
                </a:moveTo>
                <a:lnTo>
                  <a:pt x="912" y="1191"/>
                </a:lnTo>
                <a:lnTo>
                  <a:pt x="908" y="1189"/>
                </a:lnTo>
                <a:lnTo>
                  <a:pt x="907" y="1188"/>
                </a:lnTo>
                <a:lnTo>
                  <a:pt x="903" y="1186"/>
                </a:lnTo>
                <a:lnTo>
                  <a:pt x="899" y="1184"/>
                </a:lnTo>
                <a:lnTo>
                  <a:pt x="897" y="1184"/>
                </a:lnTo>
                <a:lnTo>
                  <a:pt x="896" y="1185"/>
                </a:lnTo>
                <a:lnTo>
                  <a:pt x="896" y="1185"/>
                </a:lnTo>
                <a:lnTo>
                  <a:pt x="896" y="1186"/>
                </a:lnTo>
                <a:lnTo>
                  <a:pt x="899" y="1188"/>
                </a:lnTo>
                <a:lnTo>
                  <a:pt x="899" y="1189"/>
                </a:lnTo>
                <a:lnTo>
                  <a:pt x="897" y="1192"/>
                </a:lnTo>
                <a:lnTo>
                  <a:pt x="900" y="1193"/>
                </a:lnTo>
                <a:lnTo>
                  <a:pt x="901" y="1193"/>
                </a:lnTo>
                <a:lnTo>
                  <a:pt x="904" y="1195"/>
                </a:lnTo>
                <a:lnTo>
                  <a:pt x="905" y="1196"/>
                </a:lnTo>
                <a:lnTo>
                  <a:pt x="907" y="1196"/>
                </a:lnTo>
                <a:lnTo>
                  <a:pt x="908" y="1197"/>
                </a:lnTo>
                <a:lnTo>
                  <a:pt x="910" y="1197"/>
                </a:lnTo>
                <a:lnTo>
                  <a:pt x="911" y="1197"/>
                </a:lnTo>
                <a:lnTo>
                  <a:pt x="912" y="1197"/>
                </a:lnTo>
                <a:lnTo>
                  <a:pt x="914" y="1199"/>
                </a:lnTo>
                <a:lnTo>
                  <a:pt x="915" y="1199"/>
                </a:lnTo>
                <a:lnTo>
                  <a:pt x="916" y="1200"/>
                </a:lnTo>
                <a:lnTo>
                  <a:pt x="918" y="1200"/>
                </a:lnTo>
                <a:lnTo>
                  <a:pt x="919" y="1201"/>
                </a:lnTo>
                <a:lnTo>
                  <a:pt x="920" y="1201"/>
                </a:lnTo>
                <a:lnTo>
                  <a:pt x="922" y="1203"/>
                </a:lnTo>
                <a:lnTo>
                  <a:pt x="923" y="1203"/>
                </a:lnTo>
                <a:lnTo>
                  <a:pt x="924" y="1203"/>
                </a:lnTo>
                <a:lnTo>
                  <a:pt x="926" y="1204"/>
                </a:lnTo>
                <a:lnTo>
                  <a:pt x="929" y="1206"/>
                </a:lnTo>
                <a:lnTo>
                  <a:pt x="927" y="1207"/>
                </a:lnTo>
                <a:lnTo>
                  <a:pt x="927" y="1208"/>
                </a:lnTo>
                <a:lnTo>
                  <a:pt x="927" y="1211"/>
                </a:lnTo>
                <a:lnTo>
                  <a:pt x="929" y="1211"/>
                </a:lnTo>
                <a:lnTo>
                  <a:pt x="929" y="1211"/>
                </a:lnTo>
                <a:lnTo>
                  <a:pt x="930" y="1211"/>
                </a:lnTo>
                <a:lnTo>
                  <a:pt x="933" y="1211"/>
                </a:lnTo>
                <a:lnTo>
                  <a:pt x="934" y="1211"/>
                </a:lnTo>
                <a:lnTo>
                  <a:pt x="935" y="1211"/>
                </a:lnTo>
                <a:lnTo>
                  <a:pt x="938" y="1210"/>
                </a:lnTo>
                <a:lnTo>
                  <a:pt x="939" y="1207"/>
                </a:lnTo>
                <a:lnTo>
                  <a:pt x="941" y="1210"/>
                </a:lnTo>
                <a:lnTo>
                  <a:pt x="942" y="1211"/>
                </a:lnTo>
                <a:lnTo>
                  <a:pt x="939" y="1212"/>
                </a:lnTo>
                <a:lnTo>
                  <a:pt x="938" y="1212"/>
                </a:lnTo>
                <a:lnTo>
                  <a:pt x="939" y="1211"/>
                </a:lnTo>
                <a:lnTo>
                  <a:pt x="938" y="1211"/>
                </a:lnTo>
                <a:lnTo>
                  <a:pt x="935" y="1212"/>
                </a:lnTo>
                <a:lnTo>
                  <a:pt x="933" y="1212"/>
                </a:lnTo>
                <a:lnTo>
                  <a:pt x="929" y="1212"/>
                </a:lnTo>
                <a:lnTo>
                  <a:pt x="929" y="1212"/>
                </a:lnTo>
                <a:lnTo>
                  <a:pt x="927" y="1212"/>
                </a:lnTo>
                <a:lnTo>
                  <a:pt x="926" y="1212"/>
                </a:lnTo>
                <a:lnTo>
                  <a:pt x="926" y="1214"/>
                </a:lnTo>
                <a:lnTo>
                  <a:pt x="926" y="1215"/>
                </a:lnTo>
                <a:lnTo>
                  <a:pt x="926" y="1216"/>
                </a:lnTo>
                <a:lnTo>
                  <a:pt x="924" y="1216"/>
                </a:lnTo>
                <a:lnTo>
                  <a:pt x="920" y="1215"/>
                </a:lnTo>
                <a:lnTo>
                  <a:pt x="920" y="1214"/>
                </a:lnTo>
                <a:lnTo>
                  <a:pt x="922" y="1212"/>
                </a:lnTo>
                <a:lnTo>
                  <a:pt x="923" y="1212"/>
                </a:lnTo>
                <a:lnTo>
                  <a:pt x="924" y="1212"/>
                </a:lnTo>
                <a:lnTo>
                  <a:pt x="924" y="1211"/>
                </a:lnTo>
                <a:lnTo>
                  <a:pt x="924" y="1210"/>
                </a:lnTo>
                <a:lnTo>
                  <a:pt x="923" y="1210"/>
                </a:lnTo>
                <a:lnTo>
                  <a:pt x="923" y="1208"/>
                </a:lnTo>
                <a:lnTo>
                  <a:pt x="922" y="1210"/>
                </a:lnTo>
                <a:lnTo>
                  <a:pt x="920" y="1210"/>
                </a:lnTo>
                <a:lnTo>
                  <a:pt x="920" y="1212"/>
                </a:lnTo>
                <a:lnTo>
                  <a:pt x="920" y="1214"/>
                </a:lnTo>
                <a:lnTo>
                  <a:pt x="919" y="1214"/>
                </a:lnTo>
                <a:lnTo>
                  <a:pt x="919" y="1212"/>
                </a:lnTo>
                <a:lnTo>
                  <a:pt x="918" y="1210"/>
                </a:lnTo>
                <a:lnTo>
                  <a:pt x="916" y="1210"/>
                </a:lnTo>
                <a:lnTo>
                  <a:pt x="915" y="1210"/>
                </a:lnTo>
                <a:lnTo>
                  <a:pt x="912" y="1211"/>
                </a:lnTo>
                <a:lnTo>
                  <a:pt x="914" y="1214"/>
                </a:lnTo>
                <a:lnTo>
                  <a:pt x="915" y="1214"/>
                </a:lnTo>
                <a:lnTo>
                  <a:pt x="916" y="1214"/>
                </a:lnTo>
                <a:lnTo>
                  <a:pt x="916" y="1215"/>
                </a:lnTo>
                <a:lnTo>
                  <a:pt x="916" y="1216"/>
                </a:lnTo>
                <a:lnTo>
                  <a:pt x="915" y="1216"/>
                </a:lnTo>
                <a:lnTo>
                  <a:pt x="915" y="1218"/>
                </a:lnTo>
                <a:lnTo>
                  <a:pt x="914" y="1218"/>
                </a:lnTo>
                <a:lnTo>
                  <a:pt x="912" y="1215"/>
                </a:lnTo>
                <a:lnTo>
                  <a:pt x="911" y="1214"/>
                </a:lnTo>
                <a:lnTo>
                  <a:pt x="911" y="1211"/>
                </a:lnTo>
                <a:lnTo>
                  <a:pt x="910" y="1211"/>
                </a:lnTo>
                <a:lnTo>
                  <a:pt x="908" y="1211"/>
                </a:lnTo>
                <a:lnTo>
                  <a:pt x="908" y="1215"/>
                </a:lnTo>
                <a:lnTo>
                  <a:pt x="908" y="1216"/>
                </a:lnTo>
                <a:lnTo>
                  <a:pt x="908" y="1218"/>
                </a:lnTo>
                <a:lnTo>
                  <a:pt x="907" y="1218"/>
                </a:lnTo>
                <a:lnTo>
                  <a:pt x="907" y="1216"/>
                </a:lnTo>
                <a:lnTo>
                  <a:pt x="905" y="1216"/>
                </a:lnTo>
                <a:lnTo>
                  <a:pt x="904" y="1216"/>
                </a:lnTo>
                <a:lnTo>
                  <a:pt x="903" y="1218"/>
                </a:lnTo>
                <a:lnTo>
                  <a:pt x="903" y="1219"/>
                </a:lnTo>
                <a:lnTo>
                  <a:pt x="901" y="1220"/>
                </a:lnTo>
                <a:lnTo>
                  <a:pt x="901" y="1222"/>
                </a:lnTo>
                <a:lnTo>
                  <a:pt x="900" y="1223"/>
                </a:lnTo>
                <a:lnTo>
                  <a:pt x="897" y="1226"/>
                </a:lnTo>
                <a:lnTo>
                  <a:pt x="896" y="1227"/>
                </a:lnTo>
                <a:lnTo>
                  <a:pt x="897" y="1230"/>
                </a:lnTo>
                <a:lnTo>
                  <a:pt x="899" y="1230"/>
                </a:lnTo>
                <a:lnTo>
                  <a:pt x="900" y="1230"/>
                </a:lnTo>
                <a:lnTo>
                  <a:pt x="900" y="1231"/>
                </a:lnTo>
                <a:lnTo>
                  <a:pt x="903" y="1233"/>
                </a:lnTo>
                <a:lnTo>
                  <a:pt x="904" y="1231"/>
                </a:lnTo>
                <a:lnTo>
                  <a:pt x="905" y="1231"/>
                </a:lnTo>
                <a:lnTo>
                  <a:pt x="907" y="1233"/>
                </a:lnTo>
                <a:lnTo>
                  <a:pt x="907" y="1234"/>
                </a:lnTo>
                <a:lnTo>
                  <a:pt x="908" y="1234"/>
                </a:lnTo>
                <a:lnTo>
                  <a:pt x="908" y="1235"/>
                </a:lnTo>
                <a:lnTo>
                  <a:pt x="907" y="1237"/>
                </a:lnTo>
                <a:lnTo>
                  <a:pt x="905" y="1240"/>
                </a:lnTo>
                <a:lnTo>
                  <a:pt x="907" y="1242"/>
                </a:lnTo>
                <a:lnTo>
                  <a:pt x="907" y="1244"/>
                </a:lnTo>
                <a:lnTo>
                  <a:pt x="908" y="1246"/>
                </a:lnTo>
                <a:lnTo>
                  <a:pt x="911" y="1245"/>
                </a:lnTo>
                <a:lnTo>
                  <a:pt x="912" y="1244"/>
                </a:lnTo>
                <a:lnTo>
                  <a:pt x="912" y="1245"/>
                </a:lnTo>
                <a:lnTo>
                  <a:pt x="912" y="1246"/>
                </a:lnTo>
                <a:lnTo>
                  <a:pt x="908" y="1248"/>
                </a:lnTo>
                <a:lnTo>
                  <a:pt x="910" y="1250"/>
                </a:lnTo>
                <a:lnTo>
                  <a:pt x="912" y="1248"/>
                </a:lnTo>
                <a:lnTo>
                  <a:pt x="914" y="1248"/>
                </a:lnTo>
                <a:lnTo>
                  <a:pt x="915" y="1249"/>
                </a:lnTo>
                <a:lnTo>
                  <a:pt x="914" y="1250"/>
                </a:lnTo>
                <a:lnTo>
                  <a:pt x="910" y="1252"/>
                </a:lnTo>
                <a:lnTo>
                  <a:pt x="911" y="1253"/>
                </a:lnTo>
                <a:lnTo>
                  <a:pt x="911" y="1256"/>
                </a:lnTo>
                <a:lnTo>
                  <a:pt x="912" y="1257"/>
                </a:lnTo>
                <a:lnTo>
                  <a:pt x="912" y="1259"/>
                </a:lnTo>
                <a:lnTo>
                  <a:pt x="914" y="1261"/>
                </a:lnTo>
                <a:lnTo>
                  <a:pt x="914" y="1263"/>
                </a:lnTo>
                <a:lnTo>
                  <a:pt x="914" y="1263"/>
                </a:lnTo>
                <a:lnTo>
                  <a:pt x="915" y="1264"/>
                </a:lnTo>
                <a:lnTo>
                  <a:pt x="915" y="1268"/>
                </a:lnTo>
                <a:lnTo>
                  <a:pt x="916" y="1265"/>
                </a:lnTo>
                <a:lnTo>
                  <a:pt x="918" y="1263"/>
                </a:lnTo>
                <a:lnTo>
                  <a:pt x="918" y="1263"/>
                </a:lnTo>
                <a:lnTo>
                  <a:pt x="919" y="1263"/>
                </a:lnTo>
                <a:lnTo>
                  <a:pt x="919" y="1260"/>
                </a:lnTo>
                <a:lnTo>
                  <a:pt x="920" y="1259"/>
                </a:lnTo>
                <a:lnTo>
                  <a:pt x="920" y="1257"/>
                </a:lnTo>
                <a:lnTo>
                  <a:pt x="922" y="1256"/>
                </a:lnTo>
                <a:lnTo>
                  <a:pt x="922" y="1254"/>
                </a:lnTo>
                <a:lnTo>
                  <a:pt x="922" y="1253"/>
                </a:lnTo>
                <a:lnTo>
                  <a:pt x="919" y="1252"/>
                </a:lnTo>
                <a:lnTo>
                  <a:pt x="918" y="1252"/>
                </a:lnTo>
                <a:lnTo>
                  <a:pt x="919" y="1250"/>
                </a:lnTo>
                <a:lnTo>
                  <a:pt x="919" y="1249"/>
                </a:lnTo>
                <a:lnTo>
                  <a:pt x="919" y="1248"/>
                </a:lnTo>
                <a:lnTo>
                  <a:pt x="920" y="1246"/>
                </a:lnTo>
                <a:lnTo>
                  <a:pt x="920" y="1245"/>
                </a:lnTo>
                <a:lnTo>
                  <a:pt x="918" y="1244"/>
                </a:lnTo>
                <a:lnTo>
                  <a:pt x="919" y="1241"/>
                </a:lnTo>
                <a:lnTo>
                  <a:pt x="922" y="1242"/>
                </a:lnTo>
                <a:lnTo>
                  <a:pt x="922" y="1241"/>
                </a:lnTo>
                <a:lnTo>
                  <a:pt x="923" y="1241"/>
                </a:lnTo>
                <a:lnTo>
                  <a:pt x="927" y="1242"/>
                </a:lnTo>
                <a:lnTo>
                  <a:pt x="927" y="1241"/>
                </a:lnTo>
                <a:lnTo>
                  <a:pt x="929" y="1241"/>
                </a:lnTo>
                <a:lnTo>
                  <a:pt x="929" y="1238"/>
                </a:lnTo>
                <a:lnTo>
                  <a:pt x="929" y="1237"/>
                </a:lnTo>
                <a:lnTo>
                  <a:pt x="931" y="1238"/>
                </a:lnTo>
                <a:lnTo>
                  <a:pt x="934" y="1240"/>
                </a:lnTo>
                <a:lnTo>
                  <a:pt x="935" y="1240"/>
                </a:lnTo>
                <a:lnTo>
                  <a:pt x="937" y="1241"/>
                </a:lnTo>
                <a:lnTo>
                  <a:pt x="938" y="1242"/>
                </a:lnTo>
                <a:lnTo>
                  <a:pt x="939" y="1242"/>
                </a:lnTo>
                <a:lnTo>
                  <a:pt x="942" y="1244"/>
                </a:lnTo>
                <a:lnTo>
                  <a:pt x="944" y="1245"/>
                </a:lnTo>
                <a:lnTo>
                  <a:pt x="945" y="1245"/>
                </a:lnTo>
                <a:lnTo>
                  <a:pt x="946" y="1246"/>
                </a:lnTo>
                <a:lnTo>
                  <a:pt x="948" y="1246"/>
                </a:lnTo>
                <a:lnTo>
                  <a:pt x="950" y="1249"/>
                </a:lnTo>
                <a:lnTo>
                  <a:pt x="953" y="1246"/>
                </a:lnTo>
                <a:lnTo>
                  <a:pt x="954" y="1246"/>
                </a:lnTo>
                <a:lnTo>
                  <a:pt x="957" y="1244"/>
                </a:lnTo>
                <a:lnTo>
                  <a:pt x="960" y="1242"/>
                </a:lnTo>
                <a:lnTo>
                  <a:pt x="957" y="1238"/>
                </a:lnTo>
                <a:lnTo>
                  <a:pt x="957" y="1237"/>
                </a:lnTo>
                <a:lnTo>
                  <a:pt x="956" y="1237"/>
                </a:lnTo>
                <a:lnTo>
                  <a:pt x="954" y="1237"/>
                </a:lnTo>
                <a:lnTo>
                  <a:pt x="953" y="1238"/>
                </a:lnTo>
                <a:lnTo>
                  <a:pt x="952" y="1240"/>
                </a:lnTo>
                <a:lnTo>
                  <a:pt x="953" y="1241"/>
                </a:lnTo>
                <a:lnTo>
                  <a:pt x="952" y="1242"/>
                </a:lnTo>
                <a:lnTo>
                  <a:pt x="949" y="1240"/>
                </a:lnTo>
                <a:lnTo>
                  <a:pt x="950" y="1238"/>
                </a:lnTo>
                <a:lnTo>
                  <a:pt x="949" y="1237"/>
                </a:lnTo>
                <a:lnTo>
                  <a:pt x="950" y="1235"/>
                </a:lnTo>
                <a:lnTo>
                  <a:pt x="952" y="1237"/>
                </a:lnTo>
                <a:lnTo>
                  <a:pt x="953" y="1237"/>
                </a:lnTo>
                <a:lnTo>
                  <a:pt x="952" y="1234"/>
                </a:lnTo>
                <a:lnTo>
                  <a:pt x="950" y="1231"/>
                </a:lnTo>
                <a:lnTo>
                  <a:pt x="948" y="1233"/>
                </a:lnTo>
                <a:lnTo>
                  <a:pt x="946" y="1233"/>
                </a:lnTo>
                <a:lnTo>
                  <a:pt x="948" y="1231"/>
                </a:lnTo>
                <a:lnTo>
                  <a:pt x="949" y="1230"/>
                </a:lnTo>
                <a:lnTo>
                  <a:pt x="950" y="1230"/>
                </a:lnTo>
                <a:lnTo>
                  <a:pt x="952" y="1230"/>
                </a:lnTo>
                <a:lnTo>
                  <a:pt x="952" y="1229"/>
                </a:lnTo>
                <a:lnTo>
                  <a:pt x="949" y="1230"/>
                </a:lnTo>
                <a:lnTo>
                  <a:pt x="948" y="1229"/>
                </a:lnTo>
                <a:lnTo>
                  <a:pt x="946" y="1230"/>
                </a:lnTo>
                <a:lnTo>
                  <a:pt x="944" y="1229"/>
                </a:lnTo>
                <a:lnTo>
                  <a:pt x="942" y="1229"/>
                </a:lnTo>
                <a:lnTo>
                  <a:pt x="942" y="1227"/>
                </a:lnTo>
                <a:lnTo>
                  <a:pt x="942" y="1226"/>
                </a:lnTo>
                <a:lnTo>
                  <a:pt x="944" y="1226"/>
                </a:lnTo>
                <a:lnTo>
                  <a:pt x="944" y="1227"/>
                </a:lnTo>
                <a:lnTo>
                  <a:pt x="948" y="1227"/>
                </a:lnTo>
                <a:lnTo>
                  <a:pt x="946" y="1226"/>
                </a:lnTo>
                <a:lnTo>
                  <a:pt x="944" y="1225"/>
                </a:lnTo>
                <a:lnTo>
                  <a:pt x="945" y="1222"/>
                </a:lnTo>
                <a:lnTo>
                  <a:pt x="946" y="1220"/>
                </a:lnTo>
                <a:lnTo>
                  <a:pt x="945" y="1219"/>
                </a:lnTo>
                <a:lnTo>
                  <a:pt x="945" y="1220"/>
                </a:lnTo>
                <a:lnTo>
                  <a:pt x="942" y="1219"/>
                </a:lnTo>
                <a:lnTo>
                  <a:pt x="942" y="1218"/>
                </a:lnTo>
                <a:lnTo>
                  <a:pt x="944" y="1218"/>
                </a:lnTo>
                <a:lnTo>
                  <a:pt x="945" y="1216"/>
                </a:lnTo>
                <a:lnTo>
                  <a:pt x="948" y="1215"/>
                </a:lnTo>
                <a:lnTo>
                  <a:pt x="946" y="1214"/>
                </a:lnTo>
                <a:lnTo>
                  <a:pt x="945" y="1211"/>
                </a:lnTo>
                <a:lnTo>
                  <a:pt x="944" y="1208"/>
                </a:lnTo>
                <a:lnTo>
                  <a:pt x="942" y="1208"/>
                </a:lnTo>
                <a:lnTo>
                  <a:pt x="942" y="1207"/>
                </a:lnTo>
                <a:lnTo>
                  <a:pt x="944" y="1206"/>
                </a:lnTo>
                <a:lnTo>
                  <a:pt x="944" y="1204"/>
                </a:lnTo>
                <a:lnTo>
                  <a:pt x="945" y="1201"/>
                </a:lnTo>
                <a:lnTo>
                  <a:pt x="946" y="1203"/>
                </a:lnTo>
                <a:lnTo>
                  <a:pt x="948" y="1203"/>
                </a:lnTo>
                <a:lnTo>
                  <a:pt x="948" y="1201"/>
                </a:lnTo>
                <a:lnTo>
                  <a:pt x="949" y="1200"/>
                </a:lnTo>
                <a:lnTo>
                  <a:pt x="950" y="1199"/>
                </a:lnTo>
                <a:lnTo>
                  <a:pt x="952" y="1200"/>
                </a:lnTo>
                <a:lnTo>
                  <a:pt x="953" y="1204"/>
                </a:lnTo>
                <a:lnTo>
                  <a:pt x="956" y="1201"/>
                </a:lnTo>
                <a:lnTo>
                  <a:pt x="953" y="1199"/>
                </a:lnTo>
                <a:lnTo>
                  <a:pt x="952" y="1199"/>
                </a:lnTo>
                <a:lnTo>
                  <a:pt x="953" y="1197"/>
                </a:lnTo>
                <a:lnTo>
                  <a:pt x="957" y="1195"/>
                </a:lnTo>
                <a:lnTo>
                  <a:pt x="958" y="1193"/>
                </a:lnTo>
                <a:lnTo>
                  <a:pt x="960" y="1195"/>
                </a:lnTo>
                <a:lnTo>
                  <a:pt x="964" y="1201"/>
                </a:lnTo>
                <a:lnTo>
                  <a:pt x="969" y="1211"/>
                </a:lnTo>
                <a:lnTo>
                  <a:pt x="972" y="1210"/>
                </a:lnTo>
                <a:lnTo>
                  <a:pt x="976" y="1207"/>
                </a:lnTo>
                <a:lnTo>
                  <a:pt x="979" y="1204"/>
                </a:lnTo>
                <a:lnTo>
                  <a:pt x="977" y="1201"/>
                </a:lnTo>
                <a:lnTo>
                  <a:pt x="976" y="1200"/>
                </a:lnTo>
                <a:lnTo>
                  <a:pt x="975" y="1197"/>
                </a:lnTo>
                <a:lnTo>
                  <a:pt x="991" y="1189"/>
                </a:lnTo>
                <a:lnTo>
                  <a:pt x="991" y="1188"/>
                </a:lnTo>
                <a:lnTo>
                  <a:pt x="992" y="1188"/>
                </a:lnTo>
                <a:lnTo>
                  <a:pt x="994" y="1191"/>
                </a:lnTo>
                <a:lnTo>
                  <a:pt x="994" y="1192"/>
                </a:lnTo>
                <a:lnTo>
                  <a:pt x="994" y="1193"/>
                </a:lnTo>
                <a:lnTo>
                  <a:pt x="995" y="1193"/>
                </a:lnTo>
                <a:lnTo>
                  <a:pt x="995" y="1195"/>
                </a:lnTo>
                <a:lnTo>
                  <a:pt x="999" y="1192"/>
                </a:lnTo>
                <a:lnTo>
                  <a:pt x="1005" y="1189"/>
                </a:lnTo>
                <a:lnTo>
                  <a:pt x="1003" y="1188"/>
                </a:lnTo>
                <a:lnTo>
                  <a:pt x="1003" y="1186"/>
                </a:lnTo>
                <a:lnTo>
                  <a:pt x="1002" y="1186"/>
                </a:lnTo>
                <a:lnTo>
                  <a:pt x="1002" y="1185"/>
                </a:lnTo>
                <a:lnTo>
                  <a:pt x="1002" y="1184"/>
                </a:lnTo>
                <a:lnTo>
                  <a:pt x="1001" y="1184"/>
                </a:lnTo>
                <a:lnTo>
                  <a:pt x="1001" y="1182"/>
                </a:lnTo>
                <a:lnTo>
                  <a:pt x="999" y="1181"/>
                </a:lnTo>
                <a:lnTo>
                  <a:pt x="997" y="1182"/>
                </a:lnTo>
                <a:lnTo>
                  <a:pt x="995" y="1182"/>
                </a:lnTo>
                <a:lnTo>
                  <a:pt x="995" y="1184"/>
                </a:lnTo>
                <a:lnTo>
                  <a:pt x="994" y="1184"/>
                </a:lnTo>
                <a:lnTo>
                  <a:pt x="994" y="1182"/>
                </a:lnTo>
                <a:lnTo>
                  <a:pt x="994" y="1181"/>
                </a:lnTo>
                <a:lnTo>
                  <a:pt x="992" y="1180"/>
                </a:lnTo>
                <a:lnTo>
                  <a:pt x="994" y="1180"/>
                </a:lnTo>
                <a:lnTo>
                  <a:pt x="994" y="1178"/>
                </a:lnTo>
                <a:lnTo>
                  <a:pt x="994" y="1178"/>
                </a:lnTo>
                <a:lnTo>
                  <a:pt x="995" y="1177"/>
                </a:lnTo>
                <a:lnTo>
                  <a:pt x="997" y="1177"/>
                </a:lnTo>
                <a:lnTo>
                  <a:pt x="999" y="1174"/>
                </a:lnTo>
                <a:lnTo>
                  <a:pt x="999" y="1173"/>
                </a:lnTo>
                <a:lnTo>
                  <a:pt x="998" y="1172"/>
                </a:lnTo>
                <a:lnTo>
                  <a:pt x="997" y="1170"/>
                </a:lnTo>
                <a:lnTo>
                  <a:pt x="997" y="1169"/>
                </a:lnTo>
                <a:lnTo>
                  <a:pt x="994" y="1170"/>
                </a:lnTo>
                <a:lnTo>
                  <a:pt x="994" y="1172"/>
                </a:lnTo>
                <a:lnTo>
                  <a:pt x="994" y="1170"/>
                </a:lnTo>
                <a:lnTo>
                  <a:pt x="991" y="1165"/>
                </a:lnTo>
                <a:lnTo>
                  <a:pt x="988" y="1167"/>
                </a:lnTo>
                <a:lnTo>
                  <a:pt x="990" y="1170"/>
                </a:lnTo>
                <a:lnTo>
                  <a:pt x="988" y="1172"/>
                </a:lnTo>
                <a:lnTo>
                  <a:pt x="986" y="1173"/>
                </a:lnTo>
                <a:lnTo>
                  <a:pt x="984" y="1174"/>
                </a:lnTo>
                <a:lnTo>
                  <a:pt x="983" y="1176"/>
                </a:lnTo>
                <a:lnTo>
                  <a:pt x="982" y="1173"/>
                </a:lnTo>
                <a:lnTo>
                  <a:pt x="980" y="1170"/>
                </a:lnTo>
                <a:lnTo>
                  <a:pt x="979" y="1169"/>
                </a:lnTo>
                <a:lnTo>
                  <a:pt x="977" y="1167"/>
                </a:lnTo>
                <a:lnTo>
                  <a:pt x="979" y="1166"/>
                </a:lnTo>
                <a:lnTo>
                  <a:pt x="984" y="1162"/>
                </a:lnTo>
                <a:lnTo>
                  <a:pt x="987" y="1161"/>
                </a:lnTo>
                <a:lnTo>
                  <a:pt x="984" y="1157"/>
                </a:lnTo>
                <a:lnTo>
                  <a:pt x="987" y="1155"/>
                </a:lnTo>
                <a:lnTo>
                  <a:pt x="990" y="1158"/>
                </a:lnTo>
                <a:lnTo>
                  <a:pt x="988" y="1158"/>
                </a:lnTo>
                <a:lnTo>
                  <a:pt x="988" y="1159"/>
                </a:lnTo>
                <a:lnTo>
                  <a:pt x="992" y="1165"/>
                </a:lnTo>
                <a:lnTo>
                  <a:pt x="992" y="1163"/>
                </a:lnTo>
                <a:lnTo>
                  <a:pt x="994" y="1163"/>
                </a:lnTo>
                <a:lnTo>
                  <a:pt x="997" y="1167"/>
                </a:lnTo>
                <a:lnTo>
                  <a:pt x="999" y="1165"/>
                </a:lnTo>
                <a:lnTo>
                  <a:pt x="1001" y="1165"/>
                </a:lnTo>
                <a:lnTo>
                  <a:pt x="1003" y="1162"/>
                </a:lnTo>
                <a:lnTo>
                  <a:pt x="1005" y="1162"/>
                </a:lnTo>
                <a:lnTo>
                  <a:pt x="1005" y="1163"/>
                </a:lnTo>
                <a:lnTo>
                  <a:pt x="1006" y="1165"/>
                </a:lnTo>
                <a:lnTo>
                  <a:pt x="1007" y="1165"/>
                </a:lnTo>
                <a:lnTo>
                  <a:pt x="1007" y="1166"/>
                </a:lnTo>
                <a:lnTo>
                  <a:pt x="1010" y="1167"/>
                </a:lnTo>
                <a:lnTo>
                  <a:pt x="1011" y="1170"/>
                </a:lnTo>
                <a:lnTo>
                  <a:pt x="1011" y="1172"/>
                </a:lnTo>
                <a:lnTo>
                  <a:pt x="1013" y="1172"/>
                </a:lnTo>
                <a:lnTo>
                  <a:pt x="1014" y="1174"/>
                </a:lnTo>
                <a:lnTo>
                  <a:pt x="1016" y="1176"/>
                </a:lnTo>
                <a:lnTo>
                  <a:pt x="1017" y="1177"/>
                </a:lnTo>
                <a:lnTo>
                  <a:pt x="1018" y="1178"/>
                </a:lnTo>
                <a:lnTo>
                  <a:pt x="1018" y="1180"/>
                </a:lnTo>
                <a:lnTo>
                  <a:pt x="1020" y="1181"/>
                </a:lnTo>
                <a:lnTo>
                  <a:pt x="1021" y="1182"/>
                </a:lnTo>
                <a:lnTo>
                  <a:pt x="1021" y="1181"/>
                </a:lnTo>
                <a:lnTo>
                  <a:pt x="1024" y="1177"/>
                </a:lnTo>
                <a:lnTo>
                  <a:pt x="1024" y="1176"/>
                </a:lnTo>
                <a:lnTo>
                  <a:pt x="1025" y="1176"/>
                </a:lnTo>
                <a:lnTo>
                  <a:pt x="1026" y="1177"/>
                </a:lnTo>
                <a:lnTo>
                  <a:pt x="1028" y="1178"/>
                </a:lnTo>
                <a:lnTo>
                  <a:pt x="1031" y="1180"/>
                </a:lnTo>
                <a:lnTo>
                  <a:pt x="1029" y="1181"/>
                </a:lnTo>
                <a:lnTo>
                  <a:pt x="1035" y="1184"/>
                </a:lnTo>
                <a:lnTo>
                  <a:pt x="1035" y="1182"/>
                </a:lnTo>
                <a:lnTo>
                  <a:pt x="1036" y="1182"/>
                </a:lnTo>
                <a:lnTo>
                  <a:pt x="1037" y="1182"/>
                </a:lnTo>
                <a:lnTo>
                  <a:pt x="1039" y="1182"/>
                </a:lnTo>
                <a:lnTo>
                  <a:pt x="1039" y="1181"/>
                </a:lnTo>
                <a:lnTo>
                  <a:pt x="1039" y="1180"/>
                </a:lnTo>
                <a:lnTo>
                  <a:pt x="1039" y="1178"/>
                </a:lnTo>
                <a:lnTo>
                  <a:pt x="1040" y="1178"/>
                </a:lnTo>
                <a:lnTo>
                  <a:pt x="1041" y="1178"/>
                </a:lnTo>
                <a:lnTo>
                  <a:pt x="1043" y="1178"/>
                </a:lnTo>
                <a:lnTo>
                  <a:pt x="1043" y="1177"/>
                </a:lnTo>
                <a:lnTo>
                  <a:pt x="1043" y="1176"/>
                </a:lnTo>
                <a:lnTo>
                  <a:pt x="1041" y="1174"/>
                </a:lnTo>
                <a:lnTo>
                  <a:pt x="1041" y="1173"/>
                </a:lnTo>
                <a:lnTo>
                  <a:pt x="1043" y="1173"/>
                </a:lnTo>
                <a:lnTo>
                  <a:pt x="1044" y="1173"/>
                </a:lnTo>
                <a:lnTo>
                  <a:pt x="1045" y="1173"/>
                </a:lnTo>
                <a:lnTo>
                  <a:pt x="1047" y="1172"/>
                </a:lnTo>
                <a:lnTo>
                  <a:pt x="1048" y="1174"/>
                </a:lnTo>
                <a:lnTo>
                  <a:pt x="1050" y="1174"/>
                </a:lnTo>
                <a:lnTo>
                  <a:pt x="1050" y="1173"/>
                </a:lnTo>
                <a:lnTo>
                  <a:pt x="1051" y="1172"/>
                </a:lnTo>
                <a:lnTo>
                  <a:pt x="1054" y="1169"/>
                </a:lnTo>
                <a:lnTo>
                  <a:pt x="1055" y="1167"/>
                </a:lnTo>
                <a:lnTo>
                  <a:pt x="1056" y="1169"/>
                </a:lnTo>
                <a:lnTo>
                  <a:pt x="1059" y="1167"/>
                </a:lnTo>
                <a:lnTo>
                  <a:pt x="1062" y="1165"/>
                </a:lnTo>
                <a:lnTo>
                  <a:pt x="1062" y="1165"/>
                </a:lnTo>
                <a:lnTo>
                  <a:pt x="1062" y="1163"/>
                </a:lnTo>
                <a:lnTo>
                  <a:pt x="1060" y="1162"/>
                </a:lnTo>
                <a:lnTo>
                  <a:pt x="1060" y="1161"/>
                </a:lnTo>
                <a:lnTo>
                  <a:pt x="1060" y="1159"/>
                </a:lnTo>
                <a:lnTo>
                  <a:pt x="1060" y="1158"/>
                </a:lnTo>
                <a:lnTo>
                  <a:pt x="1059" y="1158"/>
                </a:lnTo>
                <a:lnTo>
                  <a:pt x="1055" y="1162"/>
                </a:lnTo>
                <a:lnTo>
                  <a:pt x="1051" y="1165"/>
                </a:lnTo>
                <a:lnTo>
                  <a:pt x="1050" y="1165"/>
                </a:lnTo>
                <a:lnTo>
                  <a:pt x="1048" y="1165"/>
                </a:lnTo>
                <a:lnTo>
                  <a:pt x="1050" y="1163"/>
                </a:lnTo>
                <a:lnTo>
                  <a:pt x="1051" y="1162"/>
                </a:lnTo>
                <a:lnTo>
                  <a:pt x="1051" y="1161"/>
                </a:lnTo>
                <a:lnTo>
                  <a:pt x="1048" y="1162"/>
                </a:lnTo>
                <a:lnTo>
                  <a:pt x="1048" y="1163"/>
                </a:lnTo>
                <a:lnTo>
                  <a:pt x="1045" y="1165"/>
                </a:lnTo>
                <a:lnTo>
                  <a:pt x="1044" y="1163"/>
                </a:lnTo>
                <a:lnTo>
                  <a:pt x="1043" y="1162"/>
                </a:lnTo>
                <a:lnTo>
                  <a:pt x="1044" y="1162"/>
                </a:lnTo>
                <a:lnTo>
                  <a:pt x="1044" y="1161"/>
                </a:lnTo>
                <a:lnTo>
                  <a:pt x="1043" y="1159"/>
                </a:lnTo>
                <a:lnTo>
                  <a:pt x="1043" y="1158"/>
                </a:lnTo>
                <a:lnTo>
                  <a:pt x="1040" y="1161"/>
                </a:lnTo>
                <a:lnTo>
                  <a:pt x="1039" y="1158"/>
                </a:lnTo>
                <a:lnTo>
                  <a:pt x="1037" y="1159"/>
                </a:lnTo>
                <a:lnTo>
                  <a:pt x="1036" y="1161"/>
                </a:lnTo>
                <a:lnTo>
                  <a:pt x="1033" y="1162"/>
                </a:lnTo>
                <a:lnTo>
                  <a:pt x="1032" y="1163"/>
                </a:lnTo>
                <a:lnTo>
                  <a:pt x="1031" y="1165"/>
                </a:lnTo>
                <a:lnTo>
                  <a:pt x="1029" y="1165"/>
                </a:lnTo>
                <a:lnTo>
                  <a:pt x="1026" y="1161"/>
                </a:lnTo>
                <a:lnTo>
                  <a:pt x="1026" y="1159"/>
                </a:lnTo>
                <a:lnTo>
                  <a:pt x="1029" y="1163"/>
                </a:lnTo>
                <a:lnTo>
                  <a:pt x="1031" y="1163"/>
                </a:lnTo>
                <a:lnTo>
                  <a:pt x="1031" y="1162"/>
                </a:lnTo>
                <a:lnTo>
                  <a:pt x="1033" y="1161"/>
                </a:lnTo>
                <a:lnTo>
                  <a:pt x="1035" y="1159"/>
                </a:lnTo>
                <a:lnTo>
                  <a:pt x="1036" y="1158"/>
                </a:lnTo>
                <a:lnTo>
                  <a:pt x="1037" y="1157"/>
                </a:lnTo>
                <a:lnTo>
                  <a:pt x="1036" y="1155"/>
                </a:lnTo>
                <a:lnTo>
                  <a:pt x="1035" y="1155"/>
                </a:lnTo>
                <a:lnTo>
                  <a:pt x="1033" y="1155"/>
                </a:lnTo>
                <a:lnTo>
                  <a:pt x="1032" y="1150"/>
                </a:lnTo>
                <a:lnTo>
                  <a:pt x="1032" y="1148"/>
                </a:lnTo>
                <a:lnTo>
                  <a:pt x="1033" y="1148"/>
                </a:lnTo>
                <a:lnTo>
                  <a:pt x="1035" y="1148"/>
                </a:lnTo>
                <a:lnTo>
                  <a:pt x="1036" y="1150"/>
                </a:lnTo>
                <a:lnTo>
                  <a:pt x="1036" y="1144"/>
                </a:lnTo>
                <a:lnTo>
                  <a:pt x="1039" y="1146"/>
                </a:lnTo>
                <a:lnTo>
                  <a:pt x="1040" y="1143"/>
                </a:lnTo>
                <a:lnTo>
                  <a:pt x="1040" y="1147"/>
                </a:lnTo>
                <a:lnTo>
                  <a:pt x="1037" y="1150"/>
                </a:lnTo>
                <a:lnTo>
                  <a:pt x="1037" y="1151"/>
                </a:lnTo>
                <a:lnTo>
                  <a:pt x="1039" y="1154"/>
                </a:lnTo>
                <a:lnTo>
                  <a:pt x="1040" y="1155"/>
                </a:lnTo>
                <a:lnTo>
                  <a:pt x="1044" y="1151"/>
                </a:lnTo>
                <a:lnTo>
                  <a:pt x="1044" y="1150"/>
                </a:lnTo>
                <a:lnTo>
                  <a:pt x="1043" y="1151"/>
                </a:lnTo>
                <a:lnTo>
                  <a:pt x="1041" y="1151"/>
                </a:lnTo>
                <a:lnTo>
                  <a:pt x="1041" y="1150"/>
                </a:lnTo>
                <a:lnTo>
                  <a:pt x="1041" y="1148"/>
                </a:lnTo>
                <a:lnTo>
                  <a:pt x="1041" y="1147"/>
                </a:lnTo>
                <a:lnTo>
                  <a:pt x="1041" y="1146"/>
                </a:lnTo>
                <a:lnTo>
                  <a:pt x="1041" y="1143"/>
                </a:lnTo>
                <a:lnTo>
                  <a:pt x="1040" y="1143"/>
                </a:lnTo>
                <a:lnTo>
                  <a:pt x="1039" y="1143"/>
                </a:lnTo>
                <a:lnTo>
                  <a:pt x="1037" y="1142"/>
                </a:lnTo>
                <a:lnTo>
                  <a:pt x="1036" y="1142"/>
                </a:lnTo>
                <a:lnTo>
                  <a:pt x="1035" y="1142"/>
                </a:lnTo>
                <a:lnTo>
                  <a:pt x="1033" y="1140"/>
                </a:lnTo>
                <a:lnTo>
                  <a:pt x="1032" y="1140"/>
                </a:lnTo>
                <a:lnTo>
                  <a:pt x="1032" y="1142"/>
                </a:lnTo>
                <a:lnTo>
                  <a:pt x="1031" y="1142"/>
                </a:lnTo>
                <a:lnTo>
                  <a:pt x="1031" y="1143"/>
                </a:lnTo>
                <a:lnTo>
                  <a:pt x="1029" y="1143"/>
                </a:lnTo>
                <a:lnTo>
                  <a:pt x="1028" y="1143"/>
                </a:lnTo>
                <a:lnTo>
                  <a:pt x="1026" y="1143"/>
                </a:lnTo>
                <a:lnTo>
                  <a:pt x="1026" y="1142"/>
                </a:lnTo>
                <a:lnTo>
                  <a:pt x="1022" y="1138"/>
                </a:lnTo>
                <a:lnTo>
                  <a:pt x="1021" y="1138"/>
                </a:lnTo>
                <a:lnTo>
                  <a:pt x="1020" y="1136"/>
                </a:lnTo>
                <a:lnTo>
                  <a:pt x="1018" y="1135"/>
                </a:lnTo>
                <a:lnTo>
                  <a:pt x="1017" y="1138"/>
                </a:lnTo>
                <a:lnTo>
                  <a:pt x="1016" y="1139"/>
                </a:lnTo>
                <a:lnTo>
                  <a:pt x="1016" y="1138"/>
                </a:lnTo>
                <a:lnTo>
                  <a:pt x="1016" y="1132"/>
                </a:lnTo>
                <a:lnTo>
                  <a:pt x="1014" y="1132"/>
                </a:lnTo>
                <a:lnTo>
                  <a:pt x="1013" y="1132"/>
                </a:lnTo>
                <a:lnTo>
                  <a:pt x="1011" y="1133"/>
                </a:lnTo>
                <a:lnTo>
                  <a:pt x="1011" y="1132"/>
                </a:lnTo>
                <a:lnTo>
                  <a:pt x="1010" y="1132"/>
                </a:lnTo>
                <a:lnTo>
                  <a:pt x="1010" y="1132"/>
                </a:lnTo>
                <a:lnTo>
                  <a:pt x="1010" y="1131"/>
                </a:lnTo>
                <a:lnTo>
                  <a:pt x="1010" y="1129"/>
                </a:lnTo>
                <a:lnTo>
                  <a:pt x="1010" y="1128"/>
                </a:lnTo>
                <a:lnTo>
                  <a:pt x="1010" y="1127"/>
                </a:lnTo>
                <a:lnTo>
                  <a:pt x="1010" y="1125"/>
                </a:lnTo>
                <a:lnTo>
                  <a:pt x="1009" y="1125"/>
                </a:lnTo>
                <a:lnTo>
                  <a:pt x="1009" y="1124"/>
                </a:lnTo>
                <a:lnTo>
                  <a:pt x="1009" y="1123"/>
                </a:lnTo>
                <a:lnTo>
                  <a:pt x="1007" y="1123"/>
                </a:lnTo>
                <a:lnTo>
                  <a:pt x="1006" y="1123"/>
                </a:lnTo>
                <a:lnTo>
                  <a:pt x="1005" y="1123"/>
                </a:lnTo>
                <a:lnTo>
                  <a:pt x="1005" y="1121"/>
                </a:lnTo>
                <a:lnTo>
                  <a:pt x="1006" y="1121"/>
                </a:lnTo>
                <a:lnTo>
                  <a:pt x="1006" y="1120"/>
                </a:lnTo>
                <a:lnTo>
                  <a:pt x="1006" y="1118"/>
                </a:lnTo>
                <a:lnTo>
                  <a:pt x="1006" y="1117"/>
                </a:lnTo>
                <a:lnTo>
                  <a:pt x="1005" y="1117"/>
                </a:lnTo>
                <a:lnTo>
                  <a:pt x="1005" y="1116"/>
                </a:lnTo>
                <a:lnTo>
                  <a:pt x="1003" y="1114"/>
                </a:lnTo>
                <a:lnTo>
                  <a:pt x="994" y="1124"/>
                </a:lnTo>
                <a:lnTo>
                  <a:pt x="992" y="1124"/>
                </a:lnTo>
                <a:lnTo>
                  <a:pt x="991" y="1123"/>
                </a:lnTo>
                <a:lnTo>
                  <a:pt x="990" y="1125"/>
                </a:lnTo>
                <a:lnTo>
                  <a:pt x="987" y="1127"/>
                </a:lnTo>
                <a:lnTo>
                  <a:pt x="984" y="1129"/>
                </a:lnTo>
                <a:lnTo>
                  <a:pt x="986" y="1129"/>
                </a:lnTo>
                <a:lnTo>
                  <a:pt x="983" y="1131"/>
                </a:lnTo>
                <a:lnTo>
                  <a:pt x="984" y="1132"/>
                </a:lnTo>
                <a:lnTo>
                  <a:pt x="987" y="1133"/>
                </a:lnTo>
                <a:lnTo>
                  <a:pt x="988" y="1136"/>
                </a:lnTo>
                <a:lnTo>
                  <a:pt x="990" y="1138"/>
                </a:lnTo>
                <a:lnTo>
                  <a:pt x="991" y="1139"/>
                </a:lnTo>
                <a:lnTo>
                  <a:pt x="994" y="1140"/>
                </a:lnTo>
                <a:lnTo>
                  <a:pt x="994" y="1142"/>
                </a:lnTo>
                <a:lnTo>
                  <a:pt x="994" y="1143"/>
                </a:lnTo>
                <a:lnTo>
                  <a:pt x="995" y="1144"/>
                </a:lnTo>
                <a:lnTo>
                  <a:pt x="994" y="1146"/>
                </a:lnTo>
                <a:lnTo>
                  <a:pt x="994" y="1147"/>
                </a:lnTo>
                <a:lnTo>
                  <a:pt x="992" y="1146"/>
                </a:lnTo>
                <a:lnTo>
                  <a:pt x="994" y="1143"/>
                </a:lnTo>
                <a:lnTo>
                  <a:pt x="992" y="1142"/>
                </a:lnTo>
                <a:lnTo>
                  <a:pt x="991" y="1140"/>
                </a:lnTo>
                <a:lnTo>
                  <a:pt x="988" y="1138"/>
                </a:lnTo>
                <a:lnTo>
                  <a:pt x="987" y="1139"/>
                </a:lnTo>
                <a:lnTo>
                  <a:pt x="986" y="1136"/>
                </a:lnTo>
                <a:lnTo>
                  <a:pt x="984" y="1136"/>
                </a:lnTo>
                <a:lnTo>
                  <a:pt x="986" y="1135"/>
                </a:lnTo>
                <a:lnTo>
                  <a:pt x="984" y="1132"/>
                </a:lnTo>
                <a:lnTo>
                  <a:pt x="982" y="1131"/>
                </a:lnTo>
                <a:lnTo>
                  <a:pt x="982" y="1132"/>
                </a:lnTo>
                <a:lnTo>
                  <a:pt x="980" y="1132"/>
                </a:lnTo>
                <a:lnTo>
                  <a:pt x="979" y="1132"/>
                </a:lnTo>
                <a:lnTo>
                  <a:pt x="977" y="1133"/>
                </a:lnTo>
                <a:lnTo>
                  <a:pt x="979" y="1136"/>
                </a:lnTo>
                <a:lnTo>
                  <a:pt x="977" y="1138"/>
                </a:lnTo>
                <a:lnTo>
                  <a:pt x="977" y="1139"/>
                </a:lnTo>
                <a:lnTo>
                  <a:pt x="975" y="1136"/>
                </a:lnTo>
                <a:lnTo>
                  <a:pt x="973" y="1138"/>
                </a:lnTo>
                <a:lnTo>
                  <a:pt x="972" y="1139"/>
                </a:lnTo>
                <a:lnTo>
                  <a:pt x="975" y="1144"/>
                </a:lnTo>
                <a:lnTo>
                  <a:pt x="976" y="1143"/>
                </a:lnTo>
                <a:lnTo>
                  <a:pt x="977" y="1146"/>
                </a:lnTo>
                <a:lnTo>
                  <a:pt x="979" y="1142"/>
                </a:lnTo>
                <a:lnTo>
                  <a:pt x="980" y="1142"/>
                </a:lnTo>
                <a:lnTo>
                  <a:pt x="980" y="1140"/>
                </a:lnTo>
                <a:lnTo>
                  <a:pt x="982" y="1140"/>
                </a:lnTo>
                <a:lnTo>
                  <a:pt x="983" y="1143"/>
                </a:lnTo>
                <a:lnTo>
                  <a:pt x="982" y="1144"/>
                </a:lnTo>
                <a:lnTo>
                  <a:pt x="980" y="1146"/>
                </a:lnTo>
                <a:lnTo>
                  <a:pt x="979" y="1147"/>
                </a:lnTo>
                <a:lnTo>
                  <a:pt x="973" y="1151"/>
                </a:lnTo>
                <a:lnTo>
                  <a:pt x="972" y="1148"/>
                </a:lnTo>
                <a:lnTo>
                  <a:pt x="969" y="1151"/>
                </a:lnTo>
                <a:lnTo>
                  <a:pt x="969" y="1152"/>
                </a:lnTo>
                <a:lnTo>
                  <a:pt x="971" y="1154"/>
                </a:lnTo>
                <a:lnTo>
                  <a:pt x="973" y="1158"/>
                </a:lnTo>
                <a:lnTo>
                  <a:pt x="972" y="1158"/>
                </a:lnTo>
                <a:lnTo>
                  <a:pt x="967" y="1162"/>
                </a:lnTo>
                <a:lnTo>
                  <a:pt x="968" y="1165"/>
                </a:lnTo>
                <a:lnTo>
                  <a:pt x="969" y="1165"/>
                </a:lnTo>
                <a:lnTo>
                  <a:pt x="968" y="1165"/>
                </a:lnTo>
                <a:lnTo>
                  <a:pt x="972" y="1169"/>
                </a:lnTo>
                <a:lnTo>
                  <a:pt x="971" y="1169"/>
                </a:lnTo>
                <a:lnTo>
                  <a:pt x="969" y="1170"/>
                </a:lnTo>
                <a:lnTo>
                  <a:pt x="968" y="1172"/>
                </a:lnTo>
                <a:lnTo>
                  <a:pt x="967" y="1173"/>
                </a:lnTo>
                <a:lnTo>
                  <a:pt x="965" y="1174"/>
                </a:lnTo>
                <a:lnTo>
                  <a:pt x="964" y="1174"/>
                </a:lnTo>
                <a:lnTo>
                  <a:pt x="963" y="1176"/>
                </a:lnTo>
                <a:lnTo>
                  <a:pt x="961" y="1173"/>
                </a:lnTo>
                <a:lnTo>
                  <a:pt x="960" y="1173"/>
                </a:lnTo>
                <a:lnTo>
                  <a:pt x="957" y="1169"/>
                </a:lnTo>
                <a:lnTo>
                  <a:pt x="958" y="1167"/>
                </a:lnTo>
                <a:lnTo>
                  <a:pt x="961" y="1172"/>
                </a:lnTo>
                <a:lnTo>
                  <a:pt x="961" y="1170"/>
                </a:lnTo>
                <a:lnTo>
                  <a:pt x="963" y="1169"/>
                </a:lnTo>
                <a:lnTo>
                  <a:pt x="964" y="1167"/>
                </a:lnTo>
                <a:lnTo>
                  <a:pt x="961" y="1165"/>
                </a:lnTo>
                <a:lnTo>
                  <a:pt x="961" y="1165"/>
                </a:lnTo>
                <a:lnTo>
                  <a:pt x="963" y="1165"/>
                </a:lnTo>
                <a:lnTo>
                  <a:pt x="963" y="1163"/>
                </a:lnTo>
                <a:lnTo>
                  <a:pt x="964" y="1163"/>
                </a:lnTo>
                <a:lnTo>
                  <a:pt x="965" y="1162"/>
                </a:lnTo>
                <a:lnTo>
                  <a:pt x="964" y="1161"/>
                </a:lnTo>
                <a:lnTo>
                  <a:pt x="964" y="1159"/>
                </a:lnTo>
                <a:lnTo>
                  <a:pt x="963" y="1159"/>
                </a:lnTo>
                <a:lnTo>
                  <a:pt x="963" y="1158"/>
                </a:lnTo>
                <a:lnTo>
                  <a:pt x="963" y="1157"/>
                </a:lnTo>
                <a:lnTo>
                  <a:pt x="965" y="1155"/>
                </a:lnTo>
                <a:lnTo>
                  <a:pt x="965" y="1157"/>
                </a:lnTo>
                <a:lnTo>
                  <a:pt x="967" y="1158"/>
                </a:lnTo>
                <a:lnTo>
                  <a:pt x="969" y="1155"/>
                </a:lnTo>
                <a:lnTo>
                  <a:pt x="969" y="1154"/>
                </a:lnTo>
                <a:lnTo>
                  <a:pt x="968" y="1152"/>
                </a:lnTo>
                <a:lnTo>
                  <a:pt x="967" y="1151"/>
                </a:lnTo>
                <a:lnTo>
                  <a:pt x="965" y="1148"/>
                </a:lnTo>
                <a:lnTo>
                  <a:pt x="964" y="1146"/>
                </a:lnTo>
                <a:lnTo>
                  <a:pt x="961" y="1143"/>
                </a:lnTo>
                <a:lnTo>
                  <a:pt x="958" y="1146"/>
                </a:lnTo>
                <a:lnTo>
                  <a:pt x="956" y="1142"/>
                </a:lnTo>
                <a:lnTo>
                  <a:pt x="961" y="1139"/>
                </a:lnTo>
                <a:lnTo>
                  <a:pt x="958" y="1135"/>
                </a:lnTo>
                <a:lnTo>
                  <a:pt x="957" y="1135"/>
                </a:lnTo>
                <a:lnTo>
                  <a:pt x="954" y="1136"/>
                </a:lnTo>
                <a:lnTo>
                  <a:pt x="953" y="1135"/>
                </a:lnTo>
                <a:lnTo>
                  <a:pt x="956" y="1132"/>
                </a:lnTo>
                <a:lnTo>
                  <a:pt x="954" y="1132"/>
                </a:lnTo>
                <a:lnTo>
                  <a:pt x="953" y="1131"/>
                </a:lnTo>
                <a:lnTo>
                  <a:pt x="950" y="1132"/>
                </a:lnTo>
                <a:lnTo>
                  <a:pt x="952" y="1132"/>
                </a:lnTo>
                <a:lnTo>
                  <a:pt x="952" y="1133"/>
                </a:lnTo>
                <a:lnTo>
                  <a:pt x="950" y="1135"/>
                </a:lnTo>
                <a:lnTo>
                  <a:pt x="950" y="1136"/>
                </a:lnTo>
                <a:lnTo>
                  <a:pt x="949" y="1138"/>
                </a:lnTo>
                <a:lnTo>
                  <a:pt x="949" y="1139"/>
                </a:lnTo>
                <a:lnTo>
                  <a:pt x="949" y="1140"/>
                </a:lnTo>
                <a:lnTo>
                  <a:pt x="948" y="1140"/>
                </a:lnTo>
                <a:lnTo>
                  <a:pt x="948" y="1142"/>
                </a:lnTo>
                <a:lnTo>
                  <a:pt x="948" y="1143"/>
                </a:lnTo>
                <a:lnTo>
                  <a:pt x="948" y="1144"/>
                </a:lnTo>
                <a:lnTo>
                  <a:pt x="946" y="1146"/>
                </a:lnTo>
                <a:lnTo>
                  <a:pt x="946" y="1147"/>
                </a:lnTo>
                <a:lnTo>
                  <a:pt x="946" y="1148"/>
                </a:lnTo>
                <a:lnTo>
                  <a:pt x="948" y="1148"/>
                </a:lnTo>
                <a:lnTo>
                  <a:pt x="948" y="1150"/>
                </a:lnTo>
                <a:lnTo>
                  <a:pt x="949" y="1151"/>
                </a:lnTo>
                <a:lnTo>
                  <a:pt x="960" y="1159"/>
                </a:lnTo>
                <a:lnTo>
                  <a:pt x="961" y="1159"/>
                </a:lnTo>
                <a:lnTo>
                  <a:pt x="960" y="1161"/>
                </a:lnTo>
                <a:lnTo>
                  <a:pt x="960" y="1163"/>
                </a:lnTo>
                <a:lnTo>
                  <a:pt x="958" y="1165"/>
                </a:lnTo>
                <a:lnTo>
                  <a:pt x="958" y="1165"/>
                </a:lnTo>
                <a:lnTo>
                  <a:pt x="958" y="1166"/>
                </a:lnTo>
                <a:lnTo>
                  <a:pt x="957" y="1165"/>
                </a:lnTo>
                <a:lnTo>
                  <a:pt x="954" y="1165"/>
                </a:lnTo>
                <a:lnTo>
                  <a:pt x="953" y="1167"/>
                </a:lnTo>
                <a:lnTo>
                  <a:pt x="953" y="1169"/>
                </a:lnTo>
                <a:lnTo>
                  <a:pt x="953" y="1170"/>
                </a:lnTo>
                <a:lnTo>
                  <a:pt x="952" y="1170"/>
                </a:lnTo>
                <a:lnTo>
                  <a:pt x="950" y="1169"/>
                </a:lnTo>
                <a:lnTo>
                  <a:pt x="950" y="1167"/>
                </a:lnTo>
                <a:lnTo>
                  <a:pt x="952" y="1165"/>
                </a:lnTo>
                <a:lnTo>
                  <a:pt x="949" y="1163"/>
                </a:lnTo>
                <a:lnTo>
                  <a:pt x="948" y="1163"/>
                </a:lnTo>
                <a:lnTo>
                  <a:pt x="946" y="1163"/>
                </a:lnTo>
                <a:lnTo>
                  <a:pt x="944" y="1162"/>
                </a:lnTo>
                <a:lnTo>
                  <a:pt x="942" y="1162"/>
                </a:lnTo>
                <a:lnTo>
                  <a:pt x="941" y="1161"/>
                </a:lnTo>
                <a:lnTo>
                  <a:pt x="939" y="1161"/>
                </a:lnTo>
                <a:lnTo>
                  <a:pt x="938" y="1161"/>
                </a:lnTo>
                <a:lnTo>
                  <a:pt x="938" y="1162"/>
                </a:lnTo>
                <a:lnTo>
                  <a:pt x="938" y="1163"/>
                </a:lnTo>
                <a:lnTo>
                  <a:pt x="937" y="1163"/>
                </a:lnTo>
                <a:lnTo>
                  <a:pt x="937" y="1162"/>
                </a:lnTo>
                <a:lnTo>
                  <a:pt x="935" y="1162"/>
                </a:lnTo>
                <a:lnTo>
                  <a:pt x="935" y="1161"/>
                </a:lnTo>
                <a:lnTo>
                  <a:pt x="934" y="1161"/>
                </a:lnTo>
                <a:lnTo>
                  <a:pt x="933" y="1161"/>
                </a:lnTo>
                <a:lnTo>
                  <a:pt x="934" y="1162"/>
                </a:lnTo>
                <a:lnTo>
                  <a:pt x="933" y="1162"/>
                </a:lnTo>
                <a:lnTo>
                  <a:pt x="933" y="1163"/>
                </a:lnTo>
                <a:lnTo>
                  <a:pt x="931" y="1163"/>
                </a:lnTo>
                <a:lnTo>
                  <a:pt x="931" y="1165"/>
                </a:lnTo>
                <a:lnTo>
                  <a:pt x="930" y="1165"/>
                </a:lnTo>
                <a:lnTo>
                  <a:pt x="929" y="1165"/>
                </a:lnTo>
                <a:lnTo>
                  <a:pt x="929" y="1165"/>
                </a:lnTo>
                <a:lnTo>
                  <a:pt x="927" y="1165"/>
                </a:lnTo>
                <a:lnTo>
                  <a:pt x="926" y="1165"/>
                </a:lnTo>
                <a:lnTo>
                  <a:pt x="926" y="1165"/>
                </a:lnTo>
                <a:lnTo>
                  <a:pt x="924" y="1165"/>
                </a:lnTo>
                <a:lnTo>
                  <a:pt x="923" y="1165"/>
                </a:lnTo>
                <a:lnTo>
                  <a:pt x="922" y="1165"/>
                </a:lnTo>
                <a:lnTo>
                  <a:pt x="922" y="1165"/>
                </a:lnTo>
                <a:lnTo>
                  <a:pt x="920" y="1165"/>
                </a:lnTo>
                <a:lnTo>
                  <a:pt x="920" y="1166"/>
                </a:lnTo>
                <a:lnTo>
                  <a:pt x="922" y="1166"/>
                </a:lnTo>
                <a:lnTo>
                  <a:pt x="929" y="1172"/>
                </a:lnTo>
                <a:lnTo>
                  <a:pt x="929" y="1172"/>
                </a:lnTo>
                <a:lnTo>
                  <a:pt x="929" y="1173"/>
                </a:lnTo>
                <a:lnTo>
                  <a:pt x="927" y="1173"/>
                </a:lnTo>
                <a:lnTo>
                  <a:pt x="922" y="1169"/>
                </a:lnTo>
                <a:lnTo>
                  <a:pt x="920" y="1169"/>
                </a:lnTo>
                <a:lnTo>
                  <a:pt x="919" y="1167"/>
                </a:lnTo>
                <a:lnTo>
                  <a:pt x="918" y="1167"/>
                </a:lnTo>
                <a:lnTo>
                  <a:pt x="918" y="1169"/>
                </a:lnTo>
                <a:lnTo>
                  <a:pt x="916" y="1169"/>
                </a:lnTo>
                <a:lnTo>
                  <a:pt x="916" y="1170"/>
                </a:lnTo>
                <a:lnTo>
                  <a:pt x="915" y="1170"/>
                </a:lnTo>
                <a:lnTo>
                  <a:pt x="914" y="1170"/>
                </a:lnTo>
                <a:lnTo>
                  <a:pt x="912" y="1170"/>
                </a:lnTo>
                <a:lnTo>
                  <a:pt x="911" y="1170"/>
                </a:lnTo>
                <a:lnTo>
                  <a:pt x="911" y="1172"/>
                </a:lnTo>
                <a:lnTo>
                  <a:pt x="911" y="1173"/>
                </a:lnTo>
                <a:lnTo>
                  <a:pt x="910" y="1173"/>
                </a:lnTo>
                <a:lnTo>
                  <a:pt x="908" y="1173"/>
                </a:lnTo>
                <a:lnTo>
                  <a:pt x="908" y="1174"/>
                </a:lnTo>
                <a:lnTo>
                  <a:pt x="907" y="1174"/>
                </a:lnTo>
                <a:lnTo>
                  <a:pt x="905" y="1174"/>
                </a:lnTo>
                <a:lnTo>
                  <a:pt x="905" y="1176"/>
                </a:lnTo>
                <a:lnTo>
                  <a:pt x="904" y="1176"/>
                </a:lnTo>
                <a:lnTo>
                  <a:pt x="903" y="1177"/>
                </a:lnTo>
                <a:lnTo>
                  <a:pt x="901" y="1177"/>
                </a:lnTo>
                <a:lnTo>
                  <a:pt x="901" y="1178"/>
                </a:lnTo>
                <a:lnTo>
                  <a:pt x="901" y="1180"/>
                </a:lnTo>
                <a:lnTo>
                  <a:pt x="903" y="1181"/>
                </a:lnTo>
                <a:lnTo>
                  <a:pt x="911" y="1185"/>
                </a:lnTo>
                <a:lnTo>
                  <a:pt x="912" y="1186"/>
                </a:lnTo>
                <a:lnTo>
                  <a:pt x="911" y="1186"/>
                </a:lnTo>
                <a:lnTo>
                  <a:pt x="915" y="1188"/>
                </a:lnTo>
                <a:close/>
                <a:moveTo>
                  <a:pt x="972" y="1230"/>
                </a:moveTo>
                <a:lnTo>
                  <a:pt x="972" y="1230"/>
                </a:lnTo>
                <a:lnTo>
                  <a:pt x="973" y="1231"/>
                </a:lnTo>
                <a:lnTo>
                  <a:pt x="975" y="1231"/>
                </a:lnTo>
                <a:lnTo>
                  <a:pt x="976" y="1230"/>
                </a:lnTo>
                <a:lnTo>
                  <a:pt x="975" y="1230"/>
                </a:lnTo>
                <a:lnTo>
                  <a:pt x="973" y="1229"/>
                </a:lnTo>
                <a:lnTo>
                  <a:pt x="972" y="1227"/>
                </a:lnTo>
                <a:lnTo>
                  <a:pt x="971" y="1225"/>
                </a:lnTo>
                <a:lnTo>
                  <a:pt x="969" y="1226"/>
                </a:lnTo>
                <a:lnTo>
                  <a:pt x="971" y="1229"/>
                </a:lnTo>
                <a:lnTo>
                  <a:pt x="972" y="1230"/>
                </a:lnTo>
                <a:close/>
                <a:moveTo>
                  <a:pt x="969" y="1230"/>
                </a:moveTo>
                <a:lnTo>
                  <a:pt x="968" y="1230"/>
                </a:lnTo>
                <a:lnTo>
                  <a:pt x="967" y="1231"/>
                </a:lnTo>
                <a:lnTo>
                  <a:pt x="968" y="1233"/>
                </a:lnTo>
                <a:lnTo>
                  <a:pt x="969" y="1235"/>
                </a:lnTo>
                <a:lnTo>
                  <a:pt x="971" y="1234"/>
                </a:lnTo>
                <a:lnTo>
                  <a:pt x="972" y="1233"/>
                </a:lnTo>
                <a:lnTo>
                  <a:pt x="971" y="1231"/>
                </a:lnTo>
                <a:lnTo>
                  <a:pt x="971" y="1230"/>
                </a:lnTo>
                <a:lnTo>
                  <a:pt x="969" y="1230"/>
                </a:lnTo>
                <a:lnTo>
                  <a:pt x="969" y="1229"/>
                </a:lnTo>
                <a:lnTo>
                  <a:pt x="968" y="1227"/>
                </a:lnTo>
                <a:lnTo>
                  <a:pt x="967" y="1225"/>
                </a:lnTo>
                <a:lnTo>
                  <a:pt x="965" y="1226"/>
                </a:lnTo>
                <a:lnTo>
                  <a:pt x="963" y="1227"/>
                </a:lnTo>
                <a:lnTo>
                  <a:pt x="961" y="1229"/>
                </a:lnTo>
                <a:lnTo>
                  <a:pt x="961" y="1229"/>
                </a:lnTo>
                <a:lnTo>
                  <a:pt x="961" y="1227"/>
                </a:lnTo>
                <a:lnTo>
                  <a:pt x="963" y="1226"/>
                </a:lnTo>
                <a:lnTo>
                  <a:pt x="964" y="1225"/>
                </a:lnTo>
                <a:lnTo>
                  <a:pt x="965" y="1225"/>
                </a:lnTo>
                <a:lnTo>
                  <a:pt x="967" y="1223"/>
                </a:lnTo>
                <a:lnTo>
                  <a:pt x="968" y="1225"/>
                </a:lnTo>
                <a:lnTo>
                  <a:pt x="969" y="1223"/>
                </a:lnTo>
                <a:lnTo>
                  <a:pt x="969" y="1220"/>
                </a:lnTo>
                <a:lnTo>
                  <a:pt x="968" y="1219"/>
                </a:lnTo>
                <a:lnTo>
                  <a:pt x="965" y="1220"/>
                </a:lnTo>
                <a:lnTo>
                  <a:pt x="964" y="1222"/>
                </a:lnTo>
                <a:lnTo>
                  <a:pt x="964" y="1220"/>
                </a:lnTo>
                <a:lnTo>
                  <a:pt x="963" y="1220"/>
                </a:lnTo>
                <a:lnTo>
                  <a:pt x="961" y="1220"/>
                </a:lnTo>
                <a:lnTo>
                  <a:pt x="963" y="1223"/>
                </a:lnTo>
                <a:lnTo>
                  <a:pt x="961" y="1225"/>
                </a:lnTo>
                <a:lnTo>
                  <a:pt x="961" y="1222"/>
                </a:lnTo>
                <a:lnTo>
                  <a:pt x="961" y="1220"/>
                </a:lnTo>
                <a:lnTo>
                  <a:pt x="961" y="1219"/>
                </a:lnTo>
                <a:lnTo>
                  <a:pt x="961" y="1218"/>
                </a:lnTo>
                <a:lnTo>
                  <a:pt x="960" y="1219"/>
                </a:lnTo>
                <a:lnTo>
                  <a:pt x="958" y="1219"/>
                </a:lnTo>
                <a:lnTo>
                  <a:pt x="957" y="1219"/>
                </a:lnTo>
                <a:lnTo>
                  <a:pt x="956" y="1220"/>
                </a:lnTo>
                <a:lnTo>
                  <a:pt x="957" y="1223"/>
                </a:lnTo>
                <a:lnTo>
                  <a:pt x="958" y="1222"/>
                </a:lnTo>
                <a:lnTo>
                  <a:pt x="960" y="1223"/>
                </a:lnTo>
                <a:lnTo>
                  <a:pt x="961" y="1225"/>
                </a:lnTo>
                <a:lnTo>
                  <a:pt x="960" y="1226"/>
                </a:lnTo>
                <a:lnTo>
                  <a:pt x="958" y="1225"/>
                </a:lnTo>
                <a:lnTo>
                  <a:pt x="957" y="1225"/>
                </a:lnTo>
                <a:lnTo>
                  <a:pt x="956" y="1225"/>
                </a:lnTo>
                <a:lnTo>
                  <a:pt x="954" y="1222"/>
                </a:lnTo>
                <a:lnTo>
                  <a:pt x="953" y="1223"/>
                </a:lnTo>
                <a:lnTo>
                  <a:pt x="952" y="1222"/>
                </a:lnTo>
                <a:lnTo>
                  <a:pt x="952" y="1220"/>
                </a:lnTo>
                <a:lnTo>
                  <a:pt x="950" y="1220"/>
                </a:lnTo>
                <a:lnTo>
                  <a:pt x="950" y="1219"/>
                </a:lnTo>
                <a:lnTo>
                  <a:pt x="949" y="1218"/>
                </a:lnTo>
                <a:lnTo>
                  <a:pt x="949" y="1216"/>
                </a:lnTo>
                <a:lnTo>
                  <a:pt x="948" y="1218"/>
                </a:lnTo>
                <a:lnTo>
                  <a:pt x="946" y="1219"/>
                </a:lnTo>
                <a:lnTo>
                  <a:pt x="948" y="1220"/>
                </a:lnTo>
                <a:lnTo>
                  <a:pt x="948" y="1222"/>
                </a:lnTo>
                <a:lnTo>
                  <a:pt x="949" y="1223"/>
                </a:lnTo>
                <a:lnTo>
                  <a:pt x="950" y="1225"/>
                </a:lnTo>
                <a:lnTo>
                  <a:pt x="952" y="1226"/>
                </a:lnTo>
                <a:lnTo>
                  <a:pt x="953" y="1229"/>
                </a:lnTo>
                <a:lnTo>
                  <a:pt x="953" y="1230"/>
                </a:lnTo>
                <a:lnTo>
                  <a:pt x="954" y="1230"/>
                </a:lnTo>
                <a:lnTo>
                  <a:pt x="957" y="1230"/>
                </a:lnTo>
                <a:lnTo>
                  <a:pt x="960" y="1233"/>
                </a:lnTo>
                <a:lnTo>
                  <a:pt x="957" y="1231"/>
                </a:lnTo>
                <a:lnTo>
                  <a:pt x="956" y="1231"/>
                </a:lnTo>
                <a:lnTo>
                  <a:pt x="954" y="1233"/>
                </a:lnTo>
                <a:lnTo>
                  <a:pt x="954" y="1235"/>
                </a:lnTo>
                <a:lnTo>
                  <a:pt x="956" y="1235"/>
                </a:lnTo>
                <a:lnTo>
                  <a:pt x="957" y="1235"/>
                </a:lnTo>
                <a:lnTo>
                  <a:pt x="960" y="1233"/>
                </a:lnTo>
                <a:lnTo>
                  <a:pt x="961" y="1234"/>
                </a:lnTo>
                <a:lnTo>
                  <a:pt x="961" y="1234"/>
                </a:lnTo>
                <a:lnTo>
                  <a:pt x="963" y="1233"/>
                </a:lnTo>
                <a:lnTo>
                  <a:pt x="963" y="1234"/>
                </a:lnTo>
                <a:lnTo>
                  <a:pt x="963" y="1235"/>
                </a:lnTo>
                <a:lnTo>
                  <a:pt x="963" y="1237"/>
                </a:lnTo>
                <a:lnTo>
                  <a:pt x="964" y="1238"/>
                </a:lnTo>
                <a:lnTo>
                  <a:pt x="967" y="1237"/>
                </a:lnTo>
                <a:lnTo>
                  <a:pt x="968" y="1235"/>
                </a:lnTo>
                <a:lnTo>
                  <a:pt x="967" y="1234"/>
                </a:lnTo>
                <a:lnTo>
                  <a:pt x="965" y="1231"/>
                </a:lnTo>
                <a:lnTo>
                  <a:pt x="964" y="1231"/>
                </a:lnTo>
                <a:lnTo>
                  <a:pt x="963" y="1230"/>
                </a:lnTo>
                <a:lnTo>
                  <a:pt x="964" y="1229"/>
                </a:lnTo>
                <a:lnTo>
                  <a:pt x="967" y="1230"/>
                </a:lnTo>
                <a:lnTo>
                  <a:pt x="968" y="1230"/>
                </a:lnTo>
                <a:lnTo>
                  <a:pt x="969" y="1230"/>
                </a:lnTo>
                <a:close/>
                <a:moveTo>
                  <a:pt x="954" y="1418"/>
                </a:moveTo>
                <a:lnTo>
                  <a:pt x="954" y="1419"/>
                </a:lnTo>
                <a:lnTo>
                  <a:pt x="954" y="1420"/>
                </a:lnTo>
                <a:lnTo>
                  <a:pt x="957" y="1420"/>
                </a:lnTo>
                <a:lnTo>
                  <a:pt x="957" y="1418"/>
                </a:lnTo>
                <a:lnTo>
                  <a:pt x="958" y="1416"/>
                </a:lnTo>
                <a:lnTo>
                  <a:pt x="960" y="1414"/>
                </a:lnTo>
                <a:lnTo>
                  <a:pt x="961" y="1414"/>
                </a:lnTo>
                <a:lnTo>
                  <a:pt x="961" y="1415"/>
                </a:lnTo>
                <a:lnTo>
                  <a:pt x="964" y="1412"/>
                </a:lnTo>
                <a:lnTo>
                  <a:pt x="963" y="1411"/>
                </a:lnTo>
                <a:lnTo>
                  <a:pt x="961" y="1412"/>
                </a:lnTo>
                <a:lnTo>
                  <a:pt x="960" y="1414"/>
                </a:lnTo>
                <a:lnTo>
                  <a:pt x="960" y="1412"/>
                </a:lnTo>
                <a:lnTo>
                  <a:pt x="958" y="1412"/>
                </a:lnTo>
                <a:lnTo>
                  <a:pt x="960" y="1411"/>
                </a:lnTo>
                <a:lnTo>
                  <a:pt x="961" y="1408"/>
                </a:lnTo>
                <a:lnTo>
                  <a:pt x="960" y="1407"/>
                </a:lnTo>
                <a:lnTo>
                  <a:pt x="958" y="1408"/>
                </a:lnTo>
                <a:lnTo>
                  <a:pt x="957" y="1407"/>
                </a:lnTo>
                <a:lnTo>
                  <a:pt x="960" y="1405"/>
                </a:lnTo>
                <a:lnTo>
                  <a:pt x="958" y="1404"/>
                </a:lnTo>
                <a:lnTo>
                  <a:pt x="958" y="1403"/>
                </a:lnTo>
                <a:lnTo>
                  <a:pt x="957" y="1403"/>
                </a:lnTo>
                <a:lnTo>
                  <a:pt x="957" y="1401"/>
                </a:lnTo>
                <a:lnTo>
                  <a:pt x="954" y="1404"/>
                </a:lnTo>
                <a:lnTo>
                  <a:pt x="956" y="1405"/>
                </a:lnTo>
                <a:lnTo>
                  <a:pt x="954" y="1405"/>
                </a:lnTo>
                <a:lnTo>
                  <a:pt x="952" y="1408"/>
                </a:lnTo>
                <a:lnTo>
                  <a:pt x="950" y="1405"/>
                </a:lnTo>
                <a:lnTo>
                  <a:pt x="953" y="1404"/>
                </a:lnTo>
                <a:lnTo>
                  <a:pt x="952" y="1403"/>
                </a:lnTo>
                <a:lnTo>
                  <a:pt x="950" y="1401"/>
                </a:lnTo>
                <a:lnTo>
                  <a:pt x="949" y="1399"/>
                </a:lnTo>
                <a:lnTo>
                  <a:pt x="950" y="1399"/>
                </a:lnTo>
                <a:lnTo>
                  <a:pt x="953" y="1396"/>
                </a:lnTo>
                <a:lnTo>
                  <a:pt x="956" y="1395"/>
                </a:lnTo>
                <a:lnTo>
                  <a:pt x="958" y="1393"/>
                </a:lnTo>
                <a:lnTo>
                  <a:pt x="950" y="1384"/>
                </a:lnTo>
                <a:lnTo>
                  <a:pt x="945" y="1384"/>
                </a:lnTo>
                <a:lnTo>
                  <a:pt x="942" y="1385"/>
                </a:lnTo>
                <a:lnTo>
                  <a:pt x="939" y="1386"/>
                </a:lnTo>
                <a:lnTo>
                  <a:pt x="938" y="1386"/>
                </a:lnTo>
                <a:lnTo>
                  <a:pt x="935" y="1389"/>
                </a:lnTo>
                <a:lnTo>
                  <a:pt x="933" y="1389"/>
                </a:lnTo>
                <a:lnTo>
                  <a:pt x="931" y="1390"/>
                </a:lnTo>
                <a:lnTo>
                  <a:pt x="930" y="1392"/>
                </a:lnTo>
                <a:lnTo>
                  <a:pt x="929" y="1392"/>
                </a:lnTo>
                <a:lnTo>
                  <a:pt x="930" y="1393"/>
                </a:lnTo>
                <a:lnTo>
                  <a:pt x="931" y="1395"/>
                </a:lnTo>
                <a:lnTo>
                  <a:pt x="933" y="1395"/>
                </a:lnTo>
                <a:lnTo>
                  <a:pt x="933" y="1393"/>
                </a:lnTo>
                <a:lnTo>
                  <a:pt x="934" y="1393"/>
                </a:lnTo>
                <a:lnTo>
                  <a:pt x="935" y="1392"/>
                </a:lnTo>
                <a:lnTo>
                  <a:pt x="937" y="1393"/>
                </a:lnTo>
                <a:lnTo>
                  <a:pt x="938" y="1395"/>
                </a:lnTo>
                <a:lnTo>
                  <a:pt x="939" y="1393"/>
                </a:lnTo>
                <a:lnTo>
                  <a:pt x="941" y="1395"/>
                </a:lnTo>
                <a:lnTo>
                  <a:pt x="941" y="1395"/>
                </a:lnTo>
                <a:lnTo>
                  <a:pt x="938" y="1396"/>
                </a:lnTo>
                <a:lnTo>
                  <a:pt x="937" y="1395"/>
                </a:lnTo>
                <a:lnTo>
                  <a:pt x="934" y="1396"/>
                </a:lnTo>
                <a:lnTo>
                  <a:pt x="931" y="1397"/>
                </a:lnTo>
                <a:lnTo>
                  <a:pt x="930" y="1399"/>
                </a:lnTo>
                <a:lnTo>
                  <a:pt x="929" y="1400"/>
                </a:lnTo>
                <a:lnTo>
                  <a:pt x="930" y="1403"/>
                </a:lnTo>
                <a:lnTo>
                  <a:pt x="931" y="1400"/>
                </a:lnTo>
                <a:lnTo>
                  <a:pt x="933" y="1400"/>
                </a:lnTo>
                <a:lnTo>
                  <a:pt x="934" y="1401"/>
                </a:lnTo>
                <a:lnTo>
                  <a:pt x="933" y="1403"/>
                </a:lnTo>
                <a:lnTo>
                  <a:pt x="931" y="1404"/>
                </a:lnTo>
                <a:lnTo>
                  <a:pt x="933" y="1405"/>
                </a:lnTo>
                <a:lnTo>
                  <a:pt x="934" y="1404"/>
                </a:lnTo>
                <a:lnTo>
                  <a:pt x="935" y="1403"/>
                </a:lnTo>
                <a:lnTo>
                  <a:pt x="937" y="1401"/>
                </a:lnTo>
                <a:lnTo>
                  <a:pt x="938" y="1403"/>
                </a:lnTo>
                <a:lnTo>
                  <a:pt x="941" y="1404"/>
                </a:lnTo>
                <a:lnTo>
                  <a:pt x="938" y="1407"/>
                </a:lnTo>
                <a:lnTo>
                  <a:pt x="939" y="1408"/>
                </a:lnTo>
                <a:lnTo>
                  <a:pt x="942" y="1407"/>
                </a:lnTo>
                <a:lnTo>
                  <a:pt x="944" y="1408"/>
                </a:lnTo>
                <a:lnTo>
                  <a:pt x="941" y="1411"/>
                </a:lnTo>
                <a:lnTo>
                  <a:pt x="939" y="1411"/>
                </a:lnTo>
                <a:lnTo>
                  <a:pt x="938" y="1408"/>
                </a:lnTo>
                <a:lnTo>
                  <a:pt x="935" y="1411"/>
                </a:lnTo>
                <a:lnTo>
                  <a:pt x="937" y="1411"/>
                </a:lnTo>
                <a:lnTo>
                  <a:pt x="937" y="1412"/>
                </a:lnTo>
                <a:lnTo>
                  <a:pt x="938" y="1414"/>
                </a:lnTo>
                <a:lnTo>
                  <a:pt x="939" y="1415"/>
                </a:lnTo>
                <a:lnTo>
                  <a:pt x="939" y="1418"/>
                </a:lnTo>
                <a:lnTo>
                  <a:pt x="944" y="1418"/>
                </a:lnTo>
                <a:lnTo>
                  <a:pt x="944" y="1416"/>
                </a:lnTo>
                <a:lnTo>
                  <a:pt x="945" y="1416"/>
                </a:lnTo>
                <a:lnTo>
                  <a:pt x="946" y="1416"/>
                </a:lnTo>
                <a:lnTo>
                  <a:pt x="948" y="1416"/>
                </a:lnTo>
                <a:lnTo>
                  <a:pt x="949" y="1416"/>
                </a:lnTo>
                <a:lnTo>
                  <a:pt x="948" y="1414"/>
                </a:lnTo>
                <a:lnTo>
                  <a:pt x="950" y="1412"/>
                </a:lnTo>
                <a:lnTo>
                  <a:pt x="952" y="1412"/>
                </a:lnTo>
                <a:lnTo>
                  <a:pt x="952" y="1414"/>
                </a:lnTo>
                <a:lnTo>
                  <a:pt x="949" y="1415"/>
                </a:lnTo>
                <a:lnTo>
                  <a:pt x="952" y="1418"/>
                </a:lnTo>
                <a:lnTo>
                  <a:pt x="953" y="1418"/>
                </a:lnTo>
                <a:lnTo>
                  <a:pt x="954" y="1418"/>
                </a:lnTo>
                <a:close/>
                <a:moveTo>
                  <a:pt x="946" y="1420"/>
                </a:moveTo>
                <a:lnTo>
                  <a:pt x="945" y="1420"/>
                </a:lnTo>
                <a:lnTo>
                  <a:pt x="944" y="1420"/>
                </a:lnTo>
                <a:lnTo>
                  <a:pt x="944" y="1422"/>
                </a:lnTo>
                <a:lnTo>
                  <a:pt x="944" y="1425"/>
                </a:lnTo>
                <a:lnTo>
                  <a:pt x="946" y="1425"/>
                </a:lnTo>
                <a:lnTo>
                  <a:pt x="948" y="1425"/>
                </a:lnTo>
                <a:lnTo>
                  <a:pt x="948" y="1423"/>
                </a:lnTo>
                <a:lnTo>
                  <a:pt x="948" y="1420"/>
                </a:lnTo>
                <a:lnTo>
                  <a:pt x="946" y="1420"/>
                </a:lnTo>
                <a:close/>
                <a:moveTo>
                  <a:pt x="934" y="1408"/>
                </a:moveTo>
                <a:lnTo>
                  <a:pt x="934" y="1410"/>
                </a:lnTo>
                <a:lnTo>
                  <a:pt x="937" y="1407"/>
                </a:lnTo>
                <a:lnTo>
                  <a:pt x="935" y="1405"/>
                </a:lnTo>
                <a:lnTo>
                  <a:pt x="933" y="1407"/>
                </a:lnTo>
                <a:lnTo>
                  <a:pt x="934" y="1408"/>
                </a:lnTo>
                <a:close/>
                <a:moveTo>
                  <a:pt x="903" y="1416"/>
                </a:moveTo>
                <a:lnTo>
                  <a:pt x="904" y="1418"/>
                </a:lnTo>
                <a:lnTo>
                  <a:pt x="905" y="1419"/>
                </a:lnTo>
                <a:lnTo>
                  <a:pt x="908" y="1418"/>
                </a:lnTo>
                <a:lnTo>
                  <a:pt x="910" y="1420"/>
                </a:lnTo>
                <a:lnTo>
                  <a:pt x="911" y="1419"/>
                </a:lnTo>
                <a:lnTo>
                  <a:pt x="912" y="1419"/>
                </a:lnTo>
                <a:lnTo>
                  <a:pt x="914" y="1419"/>
                </a:lnTo>
                <a:lnTo>
                  <a:pt x="915" y="1419"/>
                </a:lnTo>
                <a:lnTo>
                  <a:pt x="915" y="1416"/>
                </a:lnTo>
                <a:lnTo>
                  <a:pt x="912" y="1416"/>
                </a:lnTo>
                <a:lnTo>
                  <a:pt x="910" y="1416"/>
                </a:lnTo>
                <a:lnTo>
                  <a:pt x="910" y="1415"/>
                </a:lnTo>
                <a:lnTo>
                  <a:pt x="910" y="1414"/>
                </a:lnTo>
                <a:lnTo>
                  <a:pt x="910" y="1412"/>
                </a:lnTo>
                <a:lnTo>
                  <a:pt x="911" y="1412"/>
                </a:lnTo>
                <a:lnTo>
                  <a:pt x="911" y="1411"/>
                </a:lnTo>
                <a:lnTo>
                  <a:pt x="912" y="1410"/>
                </a:lnTo>
                <a:lnTo>
                  <a:pt x="912" y="1408"/>
                </a:lnTo>
                <a:lnTo>
                  <a:pt x="914" y="1407"/>
                </a:lnTo>
                <a:lnTo>
                  <a:pt x="915" y="1407"/>
                </a:lnTo>
                <a:lnTo>
                  <a:pt x="918" y="1405"/>
                </a:lnTo>
                <a:lnTo>
                  <a:pt x="920" y="1404"/>
                </a:lnTo>
                <a:lnTo>
                  <a:pt x="918" y="1401"/>
                </a:lnTo>
                <a:lnTo>
                  <a:pt x="915" y="1403"/>
                </a:lnTo>
                <a:lnTo>
                  <a:pt x="914" y="1400"/>
                </a:lnTo>
                <a:lnTo>
                  <a:pt x="912" y="1400"/>
                </a:lnTo>
                <a:lnTo>
                  <a:pt x="912" y="1399"/>
                </a:lnTo>
                <a:lnTo>
                  <a:pt x="911" y="1397"/>
                </a:lnTo>
                <a:lnTo>
                  <a:pt x="903" y="1403"/>
                </a:lnTo>
                <a:lnTo>
                  <a:pt x="901" y="1404"/>
                </a:lnTo>
                <a:lnTo>
                  <a:pt x="901" y="1403"/>
                </a:lnTo>
                <a:lnTo>
                  <a:pt x="900" y="1401"/>
                </a:lnTo>
                <a:lnTo>
                  <a:pt x="897" y="1399"/>
                </a:lnTo>
                <a:lnTo>
                  <a:pt x="896" y="1400"/>
                </a:lnTo>
                <a:lnTo>
                  <a:pt x="896" y="1400"/>
                </a:lnTo>
                <a:lnTo>
                  <a:pt x="895" y="1404"/>
                </a:lnTo>
                <a:lnTo>
                  <a:pt x="892" y="1410"/>
                </a:lnTo>
                <a:lnTo>
                  <a:pt x="892" y="1411"/>
                </a:lnTo>
                <a:lnTo>
                  <a:pt x="892" y="1412"/>
                </a:lnTo>
                <a:lnTo>
                  <a:pt x="890" y="1412"/>
                </a:lnTo>
                <a:lnTo>
                  <a:pt x="890" y="1414"/>
                </a:lnTo>
                <a:lnTo>
                  <a:pt x="893" y="1415"/>
                </a:lnTo>
                <a:lnTo>
                  <a:pt x="895" y="1416"/>
                </a:lnTo>
                <a:lnTo>
                  <a:pt x="895" y="1418"/>
                </a:lnTo>
                <a:lnTo>
                  <a:pt x="893" y="1419"/>
                </a:lnTo>
                <a:lnTo>
                  <a:pt x="896" y="1419"/>
                </a:lnTo>
                <a:lnTo>
                  <a:pt x="896" y="1422"/>
                </a:lnTo>
                <a:lnTo>
                  <a:pt x="893" y="1420"/>
                </a:lnTo>
                <a:lnTo>
                  <a:pt x="892" y="1420"/>
                </a:lnTo>
                <a:lnTo>
                  <a:pt x="892" y="1419"/>
                </a:lnTo>
                <a:lnTo>
                  <a:pt x="890" y="1419"/>
                </a:lnTo>
                <a:lnTo>
                  <a:pt x="889" y="1419"/>
                </a:lnTo>
                <a:lnTo>
                  <a:pt x="889" y="1420"/>
                </a:lnTo>
                <a:lnTo>
                  <a:pt x="888" y="1420"/>
                </a:lnTo>
                <a:lnTo>
                  <a:pt x="888" y="1422"/>
                </a:lnTo>
                <a:lnTo>
                  <a:pt x="888" y="1423"/>
                </a:lnTo>
                <a:lnTo>
                  <a:pt x="888" y="1425"/>
                </a:lnTo>
                <a:lnTo>
                  <a:pt x="890" y="1425"/>
                </a:lnTo>
                <a:lnTo>
                  <a:pt x="892" y="1425"/>
                </a:lnTo>
                <a:lnTo>
                  <a:pt x="893" y="1426"/>
                </a:lnTo>
                <a:lnTo>
                  <a:pt x="892" y="1427"/>
                </a:lnTo>
                <a:lnTo>
                  <a:pt x="892" y="1430"/>
                </a:lnTo>
                <a:lnTo>
                  <a:pt x="893" y="1430"/>
                </a:lnTo>
                <a:lnTo>
                  <a:pt x="893" y="1433"/>
                </a:lnTo>
                <a:lnTo>
                  <a:pt x="896" y="1433"/>
                </a:lnTo>
                <a:lnTo>
                  <a:pt x="896" y="1433"/>
                </a:lnTo>
                <a:lnTo>
                  <a:pt x="897" y="1430"/>
                </a:lnTo>
                <a:lnTo>
                  <a:pt x="899" y="1430"/>
                </a:lnTo>
                <a:lnTo>
                  <a:pt x="900" y="1430"/>
                </a:lnTo>
                <a:lnTo>
                  <a:pt x="901" y="1430"/>
                </a:lnTo>
                <a:lnTo>
                  <a:pt x="903" y="1430"/>
                </a:lnTo>
                <a:lnTo>
                  <a:pt x="903" y="1433"/>
                </a:lnTo>
                <a:lnTo>
                  <a:pt x="905" y="1433"/>
                </a:lnTo>
                <a:lnTo>
                  <a:pt x="907" y="1433"/>
                </a:lnTo>
                <a:lnTo>
                  <a:pt x="910" y="1433"/>
                </a:lnTo>
                <a:lnTo>
                  <a:pt x="910" y="1430"/>
                </a:lnTo>
                <a:lnTo>
                  <a:pt x="912" y="1431"/>
                </a:lnTo>
                <a:lnTo>
                  <a:pt x="912" y="1427"/>
                </a:lnTo>
                <a:lnTo>
                  <a:pt x="910" y="1427"/>
                </a:lnTo>
                <a:lnTo>
                  <a:pt x="910" y="1427"/>
                </a:lnTo>
                <a:lnTo>
                  <a:pt x="910" y="1425"/>
                </a:lnTo>
                <a:lnTo>
                  <a:pt x="908" y="1425"/>
                </a:lnTo>
                <a:lnTo>
                  <a:pt x="908" y="1422"/>
                </a:lnTo>
                <a:lnTo>
                  <a:pt x="907" y="1422"/>
                </a:lnTo>
                <a:lnTo>
                  <a:pt x="905" y="1422"/>
                </a:lnTo>
                <a:lnTo>
                  <a:pt x="905" y="1420"/>
                </a:lnTo>
                <a:lnTo>
                  <a:pt x="904" y="1420"/>
                </a:lnTo>
                <a:lnTo>
                  <a:pt x="903" y="1416"/>
                </a:lnTo>
                <a:close/>
                <a:moveTo>
                  <a:pt x="893" y="1438"/>
                </a:moveTo>
                <a:lnTo>
                  <a:pt x="895" y="1437"/>
                </a:lnTo>
                <a:lnTo>
                  <a:pt x="896" y="1437"/>
                </a:lnTo>
                <a:lnTo>
                  <a:pt x="896" y="1434"/>
                </a:lnTo>
                <a:lnTo>
                  <a:pt x="895" y="1434"/>
                </a:lnTo>
                <a:lnTo>
                  <a:pt x="893" y="1434"/>
                </a:lnTo>
                <a:lnTo>
                  <a:pt x="892" y="1434"/>
                </a:lnTo>
                <a:lnTo>
                  <a:pt x="890" y="1434"/>
                </a:lnTo>
                <a:lnTo>
                  <a:pt x="890" y="1437"/>
                </a:lnTo>
                <a:lnTo>
                  <a:pt x="890" y="1438"/>
                </a:lnTo>
                <a:lnTo>
                  <a:pt x="893" y="1438"/>
                </a:lnTo>
                <a:lnTo>
                  <a:pt x="893" y="1439"/>
                </a:lnTo>
                <a:lnTo>
                  <a:pt x="896" y="1439"/>
                </a:lnTo>
                <a:lnTo>
                  <a:pt x="896" y="1438"/>
                </a:lnTo>
                <a:lnTo>
                  <a:pt x="893" y="1438"/>
                </a:lnTo>
                <a:close/>
                <a:moveTo>
                  <a:pt x="890" y="1430"/>
                </a:moveTo>
                <a:lnTo>
                  <a:pt x="890" y="1427"/>
                </a:lnTo>
                <a:lnTo>
                  <a:pt x="888" y="1427"/>
                </a:lnTo>
                <a:lnTo>
                  <a:pt x="886" y="1427"/>
                </a:lnTo>
                <a:lnTo>
                  <a:pt x="886" y="1429"/>
                </a:lnTo>
                <a:lnTo>
                  <a:pt x="886" y="1430"/>
                </a:lnTo>
                <a:lnTo>
                  <a:pt x="888" y="1430"/>
                </a:lnTo>
                <a:lnTo>
                  <a:pt x="890" y="1430"/>
                </a:lnTo>
                <a:close/>
                <a:moveTo>
                  <a:pt x="886" y="1434"/>
                </a:moveTo>
                <a:lnTo>
                  <a:pt x="885" y="1435"/>
                </a:lnTo>
                <a:lnTo>
                  <a:pt x="885" y="1437"/>
                </a:lnTo>
                <a:lnTo>
                  <a:pt x="885" y="1438"/>
                </a:lnTo>
                <a:lnTo>
                  <a:pt x="886" y="1438"/>
                </a:lnTo>
                <a:lnTo>
                  <a:pt x="889" y="1439"/>
                </a:lnTo>
                <a:lnTo>
                  <a:pt x="889" y="1438"/>
                </a:lnTo>
                <a:lnTo>
                  <a:pt x="889" y="1437"/>
                </a:lnTo>
                <a:lnTo>
                  <a:pt x="889" y="1435"/>
                </a:lnTo>
                <a:lnTo>
                  <a:pt x="886" y="1434"/>
                </a:lnTo>
                <a:close/>
                <a:moveTo>
                  <a:pt x="922" y="1276"/>
                </a:moveTo>
                <a:lnTo>
                  <a:pt x="922" y="1279"/>
                </a:lnTo>
                <a:lnTo>
                  <a:pt x="919" y="1280"/>
                </a:lnTo>
                <a:lnTo>
                  <a:pt x="920" y="1283"/>
                </a:lnTo>
                <a:lnTo>
                  <a:pt x="920" y="1286"/>
                </a:lnTo>
                <a:lnTo>
                  <a:pt x="920" y="1287"/>
                </a:lnTo>
                <a:lnTo>
                  <a:pt x="922" y="1288"/>
                </a:lnTo>
                <a:lnTo>
                  <a:pt x="924" y="1287"/>
                </a:lnTo>
                <a:lnTo>
                  <a:pt x="926" y="1287"/>
                </a:lnTo>
                <a:lnTo>
                  <a:pt x="927" y="1287"/>
                </a:lnTo>
                <a:lnTo>
                  <a:pt x="927" y="1288"/>
                </a:lnTo>
                <a:lnTo>
                  <a:pt x="927" y="1290"/>
                </a:lnTo>
                <a:lnTo>
                  <a:pt x="926" y="1290"/>
                </a:lnTo>
                <a:lnTo>
                  <a:pt x="923" y="1291"/>
                </a:lnTo>
                <a:lnTo>
                  <a:pt x="924" y="1293"/>
                </a:lnTo>
                <a:lnTo>
                  <a:pt x="924" y="1294"/>
                </a:lnTo>
                <a:lnTo>
                  <a:pt x="926" y="1295"/>
                </a:lnTo>
                <a:lnTo>
                  <a:pt x="927" y="1297"/>
                </a:lnTo>
                <a:lnTo>
                  <a:pt x="929" y="1295"/>
                </a:lnTo>
                <a:lnTo>
                  <a:pt x="929" y="1295"/>
                </a:lnTo>
                <a:lnTo>
                  <a:pt x="929" y="1294"/>
                </a:lnTo>
                <a:lnTo>
                  <a:pt x="929" y="1294"/>
                </a:lnTo>
                <a:lnTo>
                  <a:pt x="929" y="1293"/>
                </a:lnTo>
                <a:lnTo>
                  <a:pt x="927" y="1291"/>
                </a:lnTo>
                <a:lnTo>
                  <a:pt x="927" y="1290"/>
                </a:lnTo>
                <a:lnTo>
                  <a:pt x="929" y="1290"/>
                </a:lnTo>
                <a:lnTo>
                  <a:pt x="929" y="1288"/>
                </a:lnTo>
                <a:lnTo>
                  <a:pt x="930" y="1291"/>
                </a:lnTo>
                <a:lnTo>
                  <a:pt x="931" y="1291"/>
                </a:lnTo>
                <a:lnTo>
                  <a:pt x="931" y="1293"/>
                </a:lnTo>
                <a:lnTo>
                  <a:pt x="933" y="1295"/>
                </a:lnTo>
                <a:lnTo>
                  <a:pt x="934" y="1297"/>
                </a:lnTo>
                <a:lnTo>
                  <a:pt x="934" y="1298"/>
                </a:lnTo>
                <a:lnTo>
                  <a:pt x="933" y="1299"/>
                </a:lnTo>
                <a:lnTo>
                  <a:pt x="934" y="1301"/>
                </a:lnTo>
                <a:lnTo>
                  <a:pt x="934" y="1302"/>
                </a:lnTo>
                <a:lnTo>
                  <a:pt x="933" y="1302"/>
                </a:lnTo>
                <a:lnTo>
                  <a:pt x="933" y="1301"/>
                </a:lnTo>
                <a:lnTo>
                  <a:pt x="930" y="1303"/>
                </a:lnTo>
                <a:lnTo>
                  <a:pt x="930" y="1305"/>
                </a:lnTo>
                <a:lnTo>
                  <a:pt x="930" y="1306"/>
                </a:lnTo>
                <a:lnTo>
                  <a:pt x="931" y="1308"/>
                </a:lnTo>
                <a:lnTo>
                  <a:pt x="933" y="1310"/>
                </a:lnTo>
                <a:lnTo>
                  <a:pt x="934" y="1313"/>
                </a:lnTo>
                <a:lnTo>
                  <a:pt x="935" y="1316"/>
                </a:lnTo>
                <a:lnTo>
                  <a:pt x="938" y="1314"/>
                </a:lnTo>
                <a:lnTo>
                  <a:pt x="939" y="1313"/>
                </a:lnTo>
                <a:lnTo>
                  <a:pt x="939" y="1314"/>
                </a:lnTo>
                <a:lnTo>
                  <a:pt x="941" y="1314"/>
                </a:lnTo>
                <a:lnTo>
                  <a:pt x="941" y="1313"/>
                </a:lnTo>
                <a:lnTo>
                  <a:pt x="942" y="1313"/>
                </a:lnTo>
                <a:lnTo>
                  <a:pt x="942" y="1312"/>
                </a:lnTo>
                <a:lnTo>
                  <a:pt x="944" y="1312"/>
                </a:lnTo>
                <a:lnTo>
                  <a:pt x="944" y="1313"/>
                </a:lnTo>
                <a:lnTo>
                  <a:pt x="945" y="1316"/>
                </a:lnTo>
                <a:lnTo>
                  <a:pt x="946" y="1316"/>
                </a:lnTo>
                <a:lnTo>
                  <a:pt x="946" y="1313"/>
                </a:lnTo>
                <a:lnTo>
                  <a:pt x="945" y="1312"/>
                </a:lnTo>
                <a:lnTo>
                  <a:pt x="944" y="1312"/>
                </a:lnTo>
                <a:lnTo>
                  <a:pt x="944" y="1310"/>
                </a:lnTo>
                <a:lnTo>
                  <a:pt x="945" y="1308"/>
                </a:lnTo>
                <a:lnTo>
                  <a:pt x="946" y="1306"/>
                </a:lnTo>
                <a:lnTo>
                  <a:pt x="944" y="1305"/>
                </a:lnTo>
                <a:lnTo>
                  <a:pt x="944" y="1303"/>
                </a:lnTo>
                <a:lnTo>
                  <a:pt x="945" y="1302"/>
                </a:lnTo>
                <a:lnTo>
                  <a:pt x="948" y="1303"/>
                </a:lnTo>
                <a:lnTo>
                  <a:pt x="949" y="1302"/>
                </a:lnTo>
                <a:lnTo>
                  <a:pt x="949" y="1301"/>
                </a:lnTo>
                <a:lnTo>
                  <a:pt x="949" y="1299"/>
                </a:lnTo>
                <a:lnTo>
                  <a:pt x="950" y="1298"/>
                </a:lnTo>
                <a:lnTo>
                  <a:pt x="952" y="1297"/>
                </a:lnTo>
                <a:lnTo>
                  <a:pt x="952" y="1299"/>
                </a:lnTo>
                <a:lnTo>
                  <a:pt x="950" y="1301"/>
                </a:lnTo>
                <a:lnTo>
                  <a:pt x="949" y="1303"/>
                </a:lnTo>
                <a:lnTo>
                  <a:pt x="952" y="1305"/>
                </a:lnTo>
                <a:lnTo>
                  <a:pt x="953" y="1302"/>
                </a:lnTo>
                <a:lnTo>
                  <a:pt x="953" y="1301"/>
                </a:lnTo>
                <a:lnTo>
                  <a:pt x="954" y="1299"/>
                </a:lnTo>
                <a:lnTo>
                  <a:pt x="952" y="1297"/>
                </a:lnTo>
                <a:lnTo>
                  <a:pt x="949" y="1295"/>
                </a:lnTo>
                <a:lnTo>
                  <a:pt x="952" y="1293"/>
                </a:lnTo>
                <a:lnTo>
                  <a:pt x="953" y="1291"/>
                </a:lnTo>
                <a:lnTo>
                  <a:pt x="953" y="1293"/>
                </a:lnTo>
                <a:lnTo>
                  <a:pt x="954" y="1293"/>
                </a:lnTo>
                <a:lnTo>
                  <a:pt x="956" y="1294"/>
                </a:lnTo>
                <a:lnTo>
                  <a:pt x="957" y="1294"/>
                </a:lnTo>
                <a:lnTo>
                  <a:pt x="958" y="1293"/>
                </a:lnTo>
                <a:lnTo>
                  <a:pt x="960" y="1290"/>
                </a:lnTo>
                <a:lnTo>
                  <a:pt x="957" y="1288"/>
                </a:lnTo>
                <a:lnTo>
                  <a:pt x="956" y="1288"/>
                </a:lnTo>
                <a:lnTo>
                  <a:pt x="957" y="1287"/>
                </a:lnTo>
                <a:lnTo>
                  <a:pt x="957" y="1286"/>
                </a:lnTo>
                <a:lnTo>
                  <a:pt x="958" y="1284"/>
                </a:lnTo>
                <a:lnTo>
                  <a:pt x="960" y="1284"/>
                </a:lnTo>
                <a:lnTo>
                  <a:pt x="961" y="1286"/>
                </a:lnTo>
                <a:lnTo>
                  <a:pt x="963" y="1283"/>
                </a:lnTo>
                <a:lnTo>
                  <a:pt x="961" y="1279"/>
                </a:lnTo>
                <a:lnTo>
                  <a:pt x="961" y="1276"/>
                </a:lnTo>
                <a:lnTo>
                  <a:pt x="964" y="1264"/>
                </a:lnTo>
                <a:lnTo>
                  <a:pt x="967" y="1259"/>
                </a:lnTo>
                <a:lnTo>
                  <a:pt x="964" y="1257"/>
                </a:lnTo>
                <a:lnTo>
                  <a:pt x="963" y="1256"/>
                </a:lnTo>
                <a:lnTo>
                  <a:pt x="961" y="1256"/>
                </a:lnTo>
                <a:lnTo>
                  <a:pt x="961" y="1254"/>
                </a:lnTo>
                <a:lnTo>
                  <a:pt x="961" y="1254"/>
                </a:lnTo>
                <a:lnTo>
                  <a:pt x="960" y="1254"/>
                </a:lnTo>
                <a:lnTo>
                  <a:pt x="960" y="1253"/>
                </a:lnTo>
                <a:lnTo>
                  <a:pt x="958" y="1253"/>
                </a:lnTo>
                <a:lnTo>
                  <a:pt x="957" y="1252"/>
                </a:lnTo>
                <a:lnTo>
                  <a:pt x="956" y="1252"/>
                </a:lnTo>
                <a:lnTo>
                  <a:pt x="954" y="1250"/>
                </a:lnTo>
                <a:lnTo>
                  <a:pt x="953" y="1250"/>
                </a:lnTo>
                <a:lnTo>
                  <a:pt x="952" y="1249"/>
                </a:lnTo>
                <a:lnTo>
                  <a:pt x="948" y="1252"/>
                </a:lnTo>
                <a:lnTo>
                  <a:pt x="949" y="1252"/>
                </a:lnTo>
                <a:lnTo>
                  <a:pt x="949" y="1253"/>
                </a:lnTo>
                <a:lnTo>
                  <a:pt x="948" y="1253"/>
                </a:lnTo>
                <a:lnTo>
                  <a:pt x="946" y="1253"/>
                </a:lnTo>
                <a:lnTo>
                  <a:pt x="946" y="1252"/>
                </a:lnTo>
                <a:lnTo>
                  <a:pt x="946" y="1250"/>
                </a:lnTo>
                <a:lnTo>
                  <a:pt x="945" y="1250"/>
                </a:lnTo>
                <a:lnTo>
                  <a:pt x="944" y="1250"/>
                </a:lnTo>
                <a:lnTo>
                  <a:pt x="942" y="1253"/>
                </a:lnTo>
                <a:lnTo>
                  <a:pt x="941" y="1256"/>
                </a:lnTo>
                <a:lnTo>
                  <a:pt x="942" y="1257"/>
                </a:lnTo>
                <a:lnTo>
                  <a:pt x="942" y="1259"/>
                </a:lnTo>
                <a:lnTo>
                  <a:pt x="939" y="1257"/>
                </a:lnTo>
                <a:lnTo>
                  <a:pt x="938" y="1260"/>
                </a:lnTo>
                <a:lnTo>
                  <a:pt x="938" y="1263"/>
                </a:lnTo>
                <a:lnTo>
                  <a:pt x="939" y="1263"/>
                </a:lnTo>
                <a:lnTo>
                  <a:pt x="941" y="1263"/>
                </a:lnTo>
                <a:lnTo>
                  <a:pt x="942" y="1263"/>
                </a:lnTo>
                <a:lnTo>
                  <a:pt x="941" y="1264"/>
                </a:lnTo>
                <a:lnTo>
                  <a:pt x="941" y="1267"/>
                </a:lnTo>
                <a:lnTo>
                  <a:pt x="939" y="1265"/>
                </a:lnTo>
                <a:lnTo>
                  <a:pt x="935" y="1265"/>
                </a:lnTo>
                <a:lnTo>
                  <a:pt x="935" y="1267"/>
                </a:lnTo>
                <a:lnTo>
                  <a:pt x="935" y="1268"/>
                </a:lnTo>
                <a:lnTo>
                  <a:pt x="934" y="1268"/>
                </a:lnTo>
                <a:lnTo>
                  <a:pt x="935" y="1269"/>
                </a:lnTo>
                <a:lnTo>
                  <a:pt x="935" y="1271"/>
                </a:lnTo>
                <a:lnTo>
                  <a:pt x="937" y="1271"/>
                </a:lnTo>
                <a:lnTo>
                  <a:pt x="937" y="1269"/>
                </a:lnTo>
                <a:lnTo>
                  <a:pt x="938" y="1269"/>
                </a:lnTo>
                <a:lnTo>
                  <a:pt x="938" y="1268"/>
                </a:lnTo>
                <a:lnTo>
                  <a:pt x="939" y="1268"/>
                </a:lnTo>
                <a:lnTo>
                  <a:pt x="942" y="1269"/>
                </a:lnTo>
                <a:lnTo>
                  <a:pt x="941" y="1272"/>
                </a:lnTo>
                <a:lnTo>
                  <a:pt x="941" y="1274"/>
                </a:lnTo>
                <a:lnTo>
                  <a:pt x="942" y="1274"/>
                </a:lnTo>
                <a:lnTo>
                  <a:pt x="939" y="1276"/>
                </a:lnTo>
                <a:lnTo>
                  <a:pt x="938" y="1276"/>
                </a:lnTo>
                <a:lnTo>
                  <a:pt x="937" y="1275"/>
                </a:lnTo>
                <a:lnTo>
                  <a:pt x="935" y="1272"/>
                </a:lnTo>
                <a:lnTo>
                  <a:pt x="933" y="1275"/>
                </a:lnTo>
                <a:lnTo>
                  <a:pt x="934" y="1276"/>
                </a:lnTo>
                <a:lnTo>
                  <a:pt x="933" y="1278"/>
                </a:lnTo>
                <a:lnTo>
                  <a:pt x="931" y="1279"/>
                </a:lnTo>
                <a:lnTo>
                  <a:pt x="930" y="1279"/>
                </a:lnTo>
                <a:lnTo>
                  <a:pt x="929" y="1280"/>
                </a:lnTo>
                <a:lnTo>
                  <a:pt x="929" y="1278"/>
                </a:lnTo>
                <a:lnTo>
                  <a:pt x="927" y="1279"/>
                </a:lnTo>
                <a:lnTo>
                  <a:pt x="926" y="1279"/>
                </a:lnTo>
                <a:lnTo>
                  <a:pt x="926" y="1278"/>
                </a:lnTo>
                <a:lnTo>
                  <a:pt x="924" y="1275"/>
                </a:lnTo>
                <a:lnTo>
                  <a:pt x="922" y="1276"/>
                </a:lnTo>
                <a:close/>
                <a:moveTo>
                  <a:pt x="923" y="1250"/>
                </a:moveTo>
                <a:lnTo>
                  <a:pt x="924" y="1249"/>
                </a:lnTo>
                <a:lnTo>
                  <a:pt x="922" y="1248"/>
                </a:lnTo>
                <a:lnTo>
                  <a:pt x="920" y="1248"/>
                </a:lnTo>
                <a:lnTo>
                  <a:pt x="920" y="1249"/>
                </a:lnTo>
                <a:lnTo>
                  <a:pt x="920" y="1250"/>
                </a:lnTo>
                <a:lnTo>
                  <a:pt x="923" y="1252"/>
                </a:lnTo>
                <a:lnTo>
                  <a:pt x="923" y="1250"/>
                </a:lnTo>
                <a:close/>
                <a:moveTo>
                  <a:pt x="929" y="1275"/>
                </a:moveTo>
                <a:lnTo>
                  <a:pt x="929" y="1276"/>
                </a:lnTo>
                <a:lnTo>
                  <a:pt x="929" y="1276"/>
                </a:lnTo>
                <a:lnTo>
                  <a:pt x="929" y="1275"/>
                </a:lnTo>
                <a:lnTo>
                  <a:pt x="930" y="1274"/>
                </a:lnTo>
                <a:lnTo>
                  <a:pt x="929" y="1272"/>
                </a:lnTo>
                <a:lnTo>
                  <a:pt x="927" y="1274"/>
                </a:lnTo>
                <a:lnTo>
                  <a:pt x="929" y="1275"/>
                </a:lnTo>
                <a:close/>
                <a:moveTo>
                  <a:pt x="961" y="1241"/>
                </a:moveTo>
                <a:lnTo>
                  <a:pt x="961" y="1241"/>
                </a:lnTo>
                <a:lnTo>
                  <a:pt x="963" y="1240"/>
                </a:lnTo>
                <a:lnTo>
                  <a:pt x="961" y="1237"/>
                </a:lnTo>
                <a:lnTo>
                  <a:pt x="961" y="1235"/>
                </a:lnTo>
                <a:lnTo>
                  <a:pt x="958" y="1237"/>
                </a:lnTo>
                <a:lnTo>
                  <a:pt x="960" y="1238"/>
                </a:lnTo>
                <a:lnTo>
                  <a:pt x="961" y="1241"/>
                </a:lnTo>
                <a:close/>
                <a:moveTo>
                  <a:pt x="948" y="1310"/>
                </a:moveTo>
                <a:lnTo>
                  <a:pt x="948" y="1312"/>
                </a:lnTo>
                <a:lnTo>
                  <a:pt x="949" y="1309"/>
                </a:lnTo>
                <a:lnTo>
                  <a:pt x="950" y="1306"/>
                </a:lnTo>
                <a:lnTo>
                  <a:pt x="948" y="1306"/>
                </a:lnTo>
                <a:lnTo>
                  <a:pt x="946" y="1308"/>
                </a:lnTo>
                <a:lnTo>
                  <a:pt x="946" y="1309"/>
                </a:lnTo>
                <a:lnTo>
                  <a:pt x="945" y="1310"/>
                </a:lnTo>
                <a:lnTo>
                  <a:pt x="948" y="1310"/>
                </a:lnTo>
                <a:close/>
                <a:moveTo>
                  <a:pt x="939" y="1317"/>
                </a:moveTo>
                <a:lnTo>
                  <a:pt x="937" y="1318"/>
                </a:lnTo>
                <a:lnTo>
                  <a:pt x="938" y="1320"/>
                </a:lnTo>
                <a:lnTo>
                  <a:pt x="941" y="1320"/>
                </a:lnTo>
                <a:lnTo>
                  <a:pt x="941" y="1318"/>
                </a:lnTo>
                <a:lnTo>
                  <a:pt x="941" y="1317"/>
                </a:lnTo>
                <a:lnTo>
                  <a:pt x="939" y="1317"/>
                </a:lnTo>
                <a:close/>
                <a:moveTo>
                  <a:pt x="914" y="1427"/>
                </a:moveTo>
                <a:lnTo>
                  <a:pt x="915" y="1427"/>
                </a:lnTo>
                <a:lnTo>
                  <a:pt x="916" y="1427"/>
                </a:lnTo>
                <a:lnTo>
                  <a:pt x="916" y="1425"/>
                </a:lnTo>
                <a:lnTo>
                  <a:pt x="918" y="1425"/>
                </a:lnTo>
                <a:lnTo>
                  <a:pt x="916" y="1422"/>
                </a:lnTo>
                <a:lnTo>
                  <a:pt x="914" y="1423"/>
                </a:lnTo>
                <a:lnTo>
                  <a:pt x="914" y="1425"/>
                </a:lnTo>
                <a:lnTo>
                  <a:pt x="914" y="1426"/>
                </a:lnTo>
                <a:lnTo>
                  <a:pt x="914" y="1427"/>
                </a:lnTo>
                <a:close/>
                <a:moveTo>
                  <a:pt x="919" y="1419"/>
                </a:moveTo>
                <a:lnTo>
                  <a:pt x="920" y="1419"/>
                </a:lnTo>
                <a:lnTo>
                  <a:pt x="923" y="1419"/>
                </a:lnTo>
                <a:lnTo>
                  <a:pt x="923" y="1416"/>
                </a:lnTo>
                <a:lnTo>
                  <a:pt x="922" y="1416"/>
                </a:lnTo>
                <a:lnTo>
                  <a:pt x="920" y="1416"/>
                </a:lnTo>
                <a:lnTo>
                  <a:pt x="919" y="1416"/>
                </a:lnTo>
                <a:lnTo>
                  <a:pt x="916" y="1416"/>
                </a:lnTo>
                <a:lnTo>
                  <a:pt x="916" y="1419"/>
                </a:lnTo>
                <a:lnTo>
                  <a:pt x="919" y="1419"/>
                </a:lnTo>
                <a:close/>
                <a:moveTo>
                  <a:pt x="924" y="1395"/>
                </a:moveTo>
                <a:lnTo>
                  <a:pt x="926" y="1396"/>
                </a:lnTo>
                <a:lnTo>
                  <a:pt x="927" y="1397"/>
                </a:lnTo>
                <a:lnTo>
                  <a:pt x="929" y="1399"/>
                </a:lnTo>
                <a:lnTo>
                  <a:pt x="929" y="1397"/>
                </a:lnTo>
                <a:lnTo>
                  <a:pt x="929" y="1396"/>
                </a:lnTo>
                <a:lnTo>
                  <a:pt x="927" y="1395"/>
                </a:lnTo>
                <a:lnTo>
                  <a:pt x="926" y="1395"/>
                </a:lnTo>
                <a:lnTo>
                  <a:pt x="926" y="1393"/>
                </a:lnTo>
                <a:lnTo>
                  <a:pt x="927" y="1393"/>
                </a:lnTo>
                <a:lnTo>
                  <a:pt x="927" y="1392"/>
                </a:lnTo>
                <a:lnTo>
                  <a:pt x="922" y="1392"/>
                </a:lnTo>
                <a:lnTo>
                  <a:pt x="924" y="1395"/>
                </a:lnTo>
                <a:close/>
                <a:moveTo>
                  <a:pt x="960" y="1426"/>
                </a:moveTo>
                <a:lnTo>
                  <a:pt x="961" y="1426"/>
                </a:lnTo>
                <a:lnTo>
                  <a:pt x="963" y="1426"/>
                </a:lnTo>
                <a:lnTo>
                  <a:pt x="964" y="1425"/>
                </a:lnTo>
                <a:lnTo>
                  <a:pt x="964" y="1423"/>
                </a:lnTo>
                <a:lnTo>
                  <a:pt x="964" y="1422"/>
                </a:lnTo>
                <a:lnTo>
                  <a:pt x="964" y="1420"/>
                </a:lnTo>
                <a:lnTo>
                  <a:pt x="965" y="1420"/>
                </a:lnTo>
                <a:lnTo>
                  <a:pt x="968" y="1420"/>
                </a:lnTo>
                <a:lnTo>
                  <a:pt x="967" y="1418"/>
                </a:lnTo>
                <a:lnTo>
                  <a:pt x="964" y="1419"/>
                </a:lnTo>
                <a:lnTo>
                  <a:pt x="963" y="1419"/>
                </a:lnTo>
                <a:lnTo>
                  <a:pt x="963" y="1418"/>
                </a:lnTo>
                <a:lnTo>
                  <a:pt x="961" y="1418"/>
                </a:lnTo>
                <a:lnTo>
                  <a:pt x="961" y="1419"/>
                </a:lnTo>
                <a:lnTo>
                  <a:pt x="961" y="1420"/>
                </a:lnTo>
                <a:lnTo>
                  <a:pt x="961" y="1422"/>
                </a:lnTo>
                <a:lnTo>
                  <a:pt x="960" y="1422"/>
                </a:lnTo>
                <a:lnTo>
                  <a:pt x="960" y="1426"/>
                </a:lnTo>
                <a:close/>
                <a:moveTo>
                  <a:pt x="963" y="1218"/>
                </a:moveTo>
                <a:lnTo>
                  <a:pt x="964" y="1219"/>
                </a:lnTo>
                <a:lnTo>
                  <a:pt x="965" y="1219"/>
                </a:lnTo>
                <a:lnTo>
                  <a:pt x="967" y="1218"/>
                </a:lnTo>
                <a:lnTo>
                  <a:pt x="965" y="1216"/>
                </a:lnTo>
                <a:lnTo>
                  <a:pt x="964" y="1215"/>
                </a:lnTo>
                <a:lnTo>
                  <a:pt x="963" y="1216"/>
                </a:lnTo>
                <a:lnTo>
                  <a:pt x="961" y="1216"/>
                </a:lnTo>
                <a:lnTo>
                  <a:pt x="963" y="1218"/>
                </a:lnTo>
                <a:close/>
                <a:moveTo>
                  <a:pt x="886" y="1147"/>
                </a:moveTo>
                <a:lnTo>
                  <a:pt x="888" y="1151"/>
                </a:lnTo>
                <a:lnTo>
                  <a:pt x="889" y="1151"/>
                </a:lnTo>
                <a:lnTo>
                  <a:pt x="890" y="1151"/>
                </a:lnTo>
                <a:lnTo>
                  <a:pt x="890" y="1152"/>
                </a:lnTo>
                <a:lnTo>
                  <a:pt x="892" y="1150"/>
                </a:lnTo>
                <a:lnTo>
                  <a:pt x="890" y="1148"/>
                </a:lnTo>
                <a:lnTo>
                  <a:pt x="888" y="1147"/>
                </a:lnTo>
                <a:lnTo>
                  <a:pt x="886" y="1146"/>
                </a:lnTo>
                <a:lnTo>
                  <a:pt x="886" y="1147"/>
                </a:lnTo>
                <a:close/>
                <a:moveTo>
                  <a:pt x="874" y="1140"/>
                </a:moveTo>
                <a:lnTo>
                  <a:pt x="876" y="1142"/>
                </a:lnTo>
                <a:lnTo>
                  <a:pt x="877" y="1140"/>
                </a:lnTo>
                <a:lnTo>
                  <a:pt x="876" y="1139"/>
                </a:lnTo>
                <a:lnTo>
                  <a:pt x="874" y="1140"/>
                </a:lnTo>
                <a:close/>
                <a:moveTo>
                  <a:pt x="850" y="1129"/>
                </a:moveTo>
                <a:lnTo>
                  <a:pt x="854" y="1132"/>
                </a:lnTo>
                <a:lnTo>
                  <a:pt x="855" y="1132"/>
                </a:lnTo>
                <a:lnTo>
                  <a:pt x="858" y="1132"/>
                </a:lnTo>
                <a:lnTo>
                  <a:pt x="859" y="1131"/>
                </a:lnTo>
                <a:lnTo>
                  <a:pt x="861" y="1129"/>
                </a:lnTo>
                <a:lnTo>
                  <a:pt x="858" y="1127"/>
                </a:lnTo>
                <a:lnTo>
                  <a:pt x="858" y="1125"/>
                </a:lnTo>
                <a:lnTo>
                  <a:pt x="859" y="1124"/>
                </a:lnTo>
                <a:lnTo>
                  <a:pt x="857" y="1121"/>
                </a:lnTo>
                <a:lnTo>
                  <a:pt x="855" y="1123"/>
                </a:lnTo>
                <a:lnTo>
                  <a:pt x="854" y="1124"/>
                </a:lnTo>
                <a:lnTo>
                  <a:pt x="852" y="1125"/>
                </a:lnTo>
                <a:lnTo>
                  <a:pt x="851" y="1128"/>
                </a:lnTo>
                <a:lnTo>
                  <a:pt x="850" y="1129"/>
                </a:lnTo>
                <a:close/>
                <a:moveTo>
                  <a:pt x="852" y="1148"/>
                </a:moveTo>
                <a:lnTo>
                  <a:pt x="854" y="1151"/>
                </a:lnTo>
                <a:lnTo>
                  <a:pt x="854" y="1150"/>
                </a:lnTo>
                <a:lnTo>
                  <a:pt x="855" y="1150"/>
                </a:lnTo>
                <a:lnTo>
                  <a:pt x="855" y="1148"/>
                </a:lnTo>
                <a:lnTo>
                  <a:pt x="852" y="1148"/>
                </a:lnTo>
                <a:close/>
                <a:moveTo>
                  <a:pt x="850" y="1132"/>
                </a:moveTo>
                <a:lnTo>
                  <a:pt x="851" y="1133"/>
                </a:lnTo>
                <a:lnTo>
                  <a:pt x="851" y="1136"/>
                </a:lnTo>
                <a:lnTo>
                  <a:pt x="851" y="1139"/>
                </a:lnTo>
                <a:lnTo>
                  <a:pt x="854" y="1139"/>
                </a:lnTo>
                <a:lnTo>
                  <a:pt x="854" y="1136"/>
                </a:lnTo>
                <a:lnTo>
                  <a:pt x="854" y="1135"/>
                </a:lnTo>
                <a:lnTo>
                  <a:pt x="854" y="1133"/>
                </a:lnTo>
                <a:lnTo>
                  <a:pt x="854" y="1132"/>
                </a:lnTo>
                <a:lnTo>
                  <a:pt x="850" y="1132"/>
                </a:lnTo>
                <a:close/>
                <a:moveTo>
                  <a:pt x="852" y="1161"/>
                </a:moveTo>
                <a:lnTo>
                  <a:pt x="854" y="1161"/>
                </a:lnTo>
                <a:lnTo>
                  <a:pt x="854" y="1158"/>
                </a:lnTo>
                <a:lnTo>
                  <a:pt x="852" y="1158"/>
                </a:lnTo>
                <a:lnTo>
                  <a:pt x="852" y="1161"/>
                </a:lnTo>
                <a:close/>
                <a:moveTo>
                  <a:pt x="855" y="1162"/>
                </a:moveTo>
                <a:lnTo>
                  <a:pt x="854" y="1162"/>
                </a:lnTo>
                <a:lnTo>
                  <a:pt x="852" y="1162"/>
                </a:lnTo>
                <a:lnTo>
                  <a:pt x="851" y="1162"/>
                </a:lnTo>
                <a:lnTo>
                  <a:pt x="851" y="1165"/>
                </a:lnTo>
                <a:lnTo>
                  <a:pt x="852" y="1165"/>
                </a:lnTo>
                <a:lnTo>
                  <a:pt x="854" y="1165"/>
                </a:lnTo>
                <a:lnTo>
                  <a:pt x="855" y="1165"/>
                </a:lnTo>
                <a:lnTo>
                  <a:pt x="855" y="1162"/>
                </a:lnTo>
                <a:close/>
                <a:moveTo>
                  <a:pt x="855" y="1155"/>
                </a:moveTo>
                <a:lnTo>
                  <a:pt x="854" y="1154"/>
                </a:lnTo>
                <a:lnTo>
                  <a:pt x="852" y="1154"/>
                </a:lnTo>
                <a:lnTo>
                  <a:pt x="854" y="1157"/>
                </a:lnTo>
                <a:lnTo>
                  <a:pt x="855" y="1155"/>
                </a:lnTo>
                <a:close/>
                <a:moveTo>
                  <a:pt x="857" y="1152"/>
                </a:moveTo>
                <a:lnTo>
                  <a:pt x="854" y="1152"/>
                </a:lnTo>
                <a:lnTo>
                  <a:pt x="855" y="1154"/>
                </a:lnTo>
                <a:lnTo>
                  <a:pt x="857" y="1154"/>
                </a:lnTo>
                <a:lnTo>
                  <a:pt x="857" y="1152"/>
                </a:lnTo>
                <a:close/>
                <a:moveTo>
                  <a:pt x="867" y="1144"/>
                </a:moveTo>
                <a:lnTo>
                  <a:pt x="866" y="1144"/>
                </a:lnTo>
                <a:lnTo>
                  <a:pt x="865" y="1143"/>
                </a:lnTo>
                <a:lnTo>
                  <a:pt x="863" y="1142"/>
                </a:lnTo>
                <a:lnTo>
                  <a:pt x="862" y="1142"/>
                </a:lnTo>
                <a:lnTo>
                  <a:pt x="861" y="1142"/>
                </a:lnTo>
                <a:lnTo>
                  <a:pt x="861" y="1143"/>
                </a:lnTo>
                <a:lnTo>
                  <a:pt x="859" y="1143"/>
                </a:lnTo>
                <a:lnTo>
                  <a:pt x="857" y="1143"/>
                </a:lnTo>
                <a:lnTo>
                  <a:pt x="857" y="1144"/>
                </a:lnTo>
                <a:lnTo>
                  <a:pt x="857" y="1146"/>
                </a:lnTo>
                <a:lnTo>
                  <a:pt x="858" y="1146"/>
                </a:lnTo>
                <a:lnTo>
                  <a:pt x="859" y="1146"/>
                </a:lnTo>
                <a:lnTo>
                  <a:pt x="861" y="1146"/>
                </a:lnTo>
                <a:lnTo>
                  <a:pt x="862" y="1146"/>
                </a:lnTo>
                <a:lnTo>
                  <a:pt x="863" y="1146"/>
                </a:lnTo>
                <a:lnTo>
                  <a:pt x="863" y="1146"/>
                </a:lnTo>
                <a:lnTo>
                  <a:pt x="865" y="1146"/>
                </a:lnTo>
                <a:lnTo>
                  <a:pt x="865" y="1147"/>
                </a:lnTo>
                <a:lnTo>
                  <a:pt x="866" y="1147"/>
                </a:lnTo>
                <a:lnTo>
                  <a:pt x="867" y="1144"/>
                </a:lnTo>
                <a:close/>
                <a:moveTo>
                  <a:pt x="874" y="1162"/>
                </a:moveTo>
                <a:lnTo>
                  <a:pt x="876" y="1163"/>
                </a:lnTo>
                <a:lnTo>
                  <a:pt x="877" y="1163"/>
                </a:lnTo>
                <a:lnTo>
                  <a:pt x="878" y="1162"/>
                </a:lnTo>
                <a:lnTo>
                  <a:pt x="881" y="1161"/>
                </a:lnTo>
                <a:lnTo>
                  <a:pt x="882" y="1162"/>
                </a:lnTo>
                <a:lnTo>
                  <a:pt x="884" y="1159"/>
                </a:lnTo>
                <a:lnTo>
                  <a:pt x="884" y="1158"/>
                </a:lnTo>
                <a:lnTo>
                  <a:pt x="882" y="1158"/>
                </a:lnTo>
                <a:lnTo>
                  <a:pt x="881" y="1161"/>
                </a:lnTo>
                <a:lnTo>
                  <a:pt x="880" y="1159"/>
                </a:lnTo>
                <a:lnTo>
                  <a:pt x="878" y="1158"/>
                </a:lnTo>
                <a:lnTo>
                  <a:pt x="878" y="1157"/>
                </a:lnTo>
                <a:lnTo>
                  <a:pt x="876" y="1158"/>
                </a:lnTo>
                <a:lnTo>
                  <a:pt x="874" y="1157"/>
                </a:lnTo>
                <a:lnTo>
                  <a:pt x="876" y="1155"/>
                </a:lnTo>
                <a:lnTo>
                  <a:pt x="877" y="1155"/>
                </a:lnTo>
                <a:lnTo>
                  <a:pt x="877" y="1154"/>
                </a:lnTo>
                <a:lnTo>
                  <a:pt x="876" y="1152"/>
                </a:lnTo>
                <a:lnTo>
                  <a:pt x="877" y="1151"/>
                </a:lnTo>
                <a:lnTo>
                  <a:pt x="878" y="1150"/>
                </a:lnTo>
                <a:lnTo>
                  <a:pt x="877" y="1150"/>
                </a:lnTo>
                <a:lnTo>
                  <a:pt x="877" y="1151"/>
                </a:lnTo>
                <a:lnTo>
                  <a:pt x="876" y="1151"/>
                </a:lnTo>
                <a:lnTo>
                  <a:pt x="874" y="1148"/>
                </a:lnTo>
                <a:lnTo>
                  <a:pt x="874" y="1146"/>
                </a:lnTo>
                <a:lnTo>
                  <a:pt x="876" y="1143"/>
                </a:lnTo>
                <a:lnTo>
                  <a:pt x="873" y="1142"/>
                </a:lnTo>
                <a:lnTo>
                  <a:pt x="873" y="1143"/>
                </a:lnTo>
                <a:lnTo>
                  <a:pt x="867" y="1140"/>
                </a:lnTo>
                <a:lnTo>
                  <a:pt x="870" y="1138"/>
                </a:lnTo>
                <a:lnTo>
                  <a:pt x="867" y="1135"/>
                </a:lnTo>
                <a:lnTo>
                  <a:pt x="866" y="1139"/>
                </a:lnTo>
                <a:lnTo>
                  <a:pt x="867" y="1139"/>
                </a:lnTo>
                <a:lnTo>
                  <a:pt x="867" y="1140"/>
                </a:lnTo>
                <a:lnTo>
                  <a:pt x="866" y="1140"/>
                </a:lnTo>
                <a:lnTo>
                  <a:pt x="869" y="1146"/>
                </a:lnTo>
                <a:lnTo>
                  <a:pt x="871" y="1146"/>
                </a:lnTo>
                <a:lnTo>
                  <a:pt x="873" y="1147"/>
                </a:lnTo>
                <a:lnTo>
                  <a:pt x="871" y="1148"/>
                </a:lnTo>
                <a:lnTo>
                  <a:pt x="871" y="1151"/>
                </a:lnTo>
                <a:lnTo>
                  <a:pt x="874" y="1152"/>
                </a:lnTo>
                <a:lnTo>
                  <a:pt x="876" y="1154"/>
                </a:lnTo>
                <a:lnTo>
                  <a:pt x="874" y="1155"/>
                </a:lnTo>
                <a:lnTo>
                  <a:pt x="873" y="1155"/>
                </a:lnTo>
                <a:lnTo>
                  <a:pt x="870" y="1152"/>
                </a:lnTo>
                <a:lnTo>
                  <a:pt x="869" y="1154"/>
                </a:lnTo>
                <a:lnTo>
                  <a:pt x="869" y="1155"/>
                </a:lnTo>
                <a:lnTo>
                  <a:pt x="869" y="1157"/>
                </a:lnTo>
                <a:lnTo>
                  <a:pt x="867" y="1157"/>
                </a:lnTo>
                <a:lnTo>
                  <a:pt x="867" y="1158"/>
                </a:lnTo>
                <a:lnTo>
                  <a:pt x="869" y="1161"/>
                </a:lnTo>
                <a:lnTo>
                  <a:pt x="870" y="1162"/>
                </a:lnTo>
                <a:lnTo>
                  <a:pt x="870" y="1163"/>
                </a:lnTo>
                <a:lnTo>
                  <a:pt x="871" y="1165"/>
                </a:lnTo>
                <a:lnTo>
                  <a:pt x="873" y="1165"/>
                </a:lnTo>
                <a:lnTo>
                  <a:pt x="873" y="1163"/>
                </a:lnTo>
                <a:lnTo>
                  <a:pt x="873" y="1162"/>
                </a:lnTo>
                <a:lnTo>
                  <a:pt x="874" y="1163"/>
                </a:lnTo>
                <a:lnTo>
                  <a:pt x="874" y="1162"/>
                </a:lnTo>
                <a:close/>
                <a:moveTo>
                  <a:pt x="884" y="1184"/>
                </a:moveTo>
                <a:lnTo>
                  <a:pt x="885" y="1182"/>
                </a:lnTo>
                <a:lnTo>
                  <a:pt x="885" y="1181"/>
                </a:lnTo>
                <a:lnTo>
                  <a:pt x="886" y="1181"/>
                </a:lnTo>
                <a:lnTo>
                  <a:pt x="886" y="1180"/>
                </a:lnTo>
                <a:lnTo>
                  <a:pt x="888" y="1178"/>
                </a:lnTo>
                <a:lnTo>
                  <a:pt x="885" y="1176"/>
                </a:lnTo>
                <a:lnTo>
                  <a:pt x="885" y="1174"/>
                </a:lnTo>
                <a:lnTo>
                  <a:pt x="886" y="1173"/>
                </a:lnTo>
                <a:lnTo>
                  <a:pt x="888" y="1172"/>
                </a:lnTo>
                <a:lnTo>
                  <a:pt x="889" y="1172"/>
                </a:lnTo>
                <a:lnTo>
                  <a:pt x="890" y="1172"/>
                </a:lnTo>
                <a:lnTo>
                  <a:pt x="892" y="1172"/>
                </a:lnTo>
                <a:lnTo>
                  <a:pt x="893" y="1176"/>
                </a:lnTo>
                <a:lnTo>
                  <a:pt x="893" y="1174"/>
                </a:lnTo>
                <a:lnTo>
                  <a:pt x="895" y="1174"/>
                </a:lnTo>
                <a:lnTo>
                  <a:pt x="896" y="1174"/>
                </a:lnTo>
                <a:lnTo>
                  <a:pt x="896" y="1173"/>
                </a:lnTo>
                <a:lnTo>
                  <a:pt x="896" y="1172"/>
                </a:lnTo>
                <a:lnTo>
                  <a:pt x="897" y="1170"/>
                </a:lnTo>
                <a:lnTo>
                  <a:pt x="899" y="1170"/>
                </a:lnTo>
                <a:lnTo>
                  <a:pt x="899" y="1169"/>
                </a:lnTo>
                <a:lnTo>
                  <a:pt x="900" y="1169"/>
                </a:lnTo>
                <a:lnTo>
                  <a:pt x="900" y="1167"/>
                </a:lnTo>
                <a:lnTo>
                  <a:pt x="896" y="1167"/>
                </a:lnTo>
                <a:lnTo>
                  <a:pt x="896" y="1167"/>
                </a:lnTo>
                <a:lnTo>
                  <a:pt x="896" y="1166"/>
                </a:lnTo>
                <a:lnTo>
                  <a:pt x="896" y="1166"/>
                </a:lnTo>
                <a:lnTo>
                  <a:pt x="896" y="1167"/>
                </a:lnTo>
                <a:lnTo>
                  <a:pt x="895" y="1167"/>
                </a:lnTo>
                <a:lnTo>
                  <a:pt x="895" y="1166"/>
                </a:lnTo>
                <a:lnTo>
                  <a:pt x="895" y="1165"/>
                </a:lnTo>
                <a:lnTo>
                  <a:pt x="893" y="1165"/>
                </a:lnTo>
                <a:lnTo>
                  <a:pt x="892" y="1165"/>
                </a:lnTo>
                <a:lnTo>
                  <a:pt x="890" y="1165"/>
                </a:lnTo>
                <a:lnTo>
                  <a:pt x="889" y="1165"/>
                </a:lnTo>
                <a:lnTo>
                  <a:pt x="888" y="1165"/>
                </a:lnTo>
                <a:lnTo>
                  <a:pt x="888" y="1167"/>
                </a:lnTo>
                <a:lnTo>
                  <a:pt x="888" y="1169"/>
                </a:lnTo>
                <a:lnTo>
                  <a:pt x="886" y="1169"/>
                </a:lnTo>
                <a:lnTo>
                  <a:pt x="885" y="1167"/>
                </a:lnTo>
                <a:lnTo>
                  <a:pt x="885" y="1165"/>
                </a:lnTo>
                <a:lnTo>
                  <a:pt x="884" y="1165"/>
                </a:lnTo>
                <a:lnTo>
                  <a:pt x="882" y="1165"/>
                </a:lnTo>
                <a:lnTo>
                  <a:pt x="884" y="1169"/>
                </a:lnTo>
                <a:lnTo>
                  <a:pt x="884" y="1170"/>
                </a:lnTo>
                <a:lnTo>
                  <a:pt x="882" y="1170"/>
                </a:lnTo>
                <a:lnTo>
                  <a:pt x="882" y="1169"/>
                </a:lnTo>
                <a:lnTo>
                  <a:pt x="881" y="1166"/>
                </a:lnTo>
                <a:lnTo>
                  <a:pt x="878" y="1169"/>
                </a:lnTo>
                <a:lnTo>
                  <a:pt x="876" y="1170"/>
                </a:lnTo>
                <a:lnTo>
                  <a:pt x="881" y="1172"/>
                </a:lnTo>
                <a:lnTo>
                  <a:pt x="882" y="1172"/>
                </a:lnTo>
                <a:lnTo>
                  <a:pt x="881" y="1173"/>
                </a:lnTo>
                <a:lnTo>
                  <a:pt x="877" y="1174"/>
                </a:lnTo>
                <a:lnTo>
                  <a:pt x="880" y="1178"/>
                </a:lnTo>
                <a:lnTo>
                  <a:pt x="882" y="1185"/>
                </a:lnTo>
                <a:lnTo>
                  <a:pt x="884" y="1185"/>
                </a:lnTo>
                <a:lnTo>
                  <a:pt x="884" y="1184"/>
                </a:lnTo>
                <a:close/>
                <a:moveTo>
                  <a:pt x="905" y="1499"/>
                </a:moveTo>
                <a:lnTo>
                  <a:pt x="904" y="1499"/>
                </a:lnTo>
                <a:lnTo>
                  <a:pt x="903" y="1499"/>
                </a:lnTo>
                <a:lnTo>
                  <a:pt x="901" y="1499"/>
                </a:lnTo>
                <a:lnTo>
                  <a:pt x="901" y="1497"/>
                </a:lnTo>
                <a:lnTo>
                  <a:pt x="899" y="1497"/>
                </a:lnTo>
                <a:lnTo>
                  <a:pt x="900" y="1499"/>
                </a:lnTo>
                <a:lnTo>
                  <a:pt x="899" y="1499"/>
                </a:lnTo>
                <a:lnTo>
                  <a:pt x="903" y="1503"/>
                </a:lnTo>
                <a:lnTo>
                  <a:pt x="904" y="1503"/>
                </a:lnTo>
                <a:lnTo>
                  <a:pt x="905" y="1499"/>
                </a:lnTo>
                <a:close/>
                <a:moveTo>
                  <a:pt x="916" y="1497"/>
                </a:moveTo>
                <a:lnTo>
                  <a:pt x="915" y="1497"/>
                </a:lnTo>
                <a:lnTo>
                  <a:pt x="912" y="1497"/>
                </a:lnTo>
                <a:lnTo>
                  <a:pt x="910" y="1495"/>
                </a:lnTo>
                <a:lnTo>
                  <a:pt x="908" y="1495"/>
                </a:lnTo>
                <a:lnTo>
                  <a:pt x="908" y="1498"/>
                </a:lnTo>
                <a:lnTo>
                  <a:pt x="908" y="1499"/>
                </a:lnTo>
                <a:lnTo>
                  <a:pt x="905" y="1505"/>
                </a:lnTo>
                <a:lnTo>
                  <a:pt x="908" y="1505"/>
                </a:lnTo>
                <a:lnTo>
                  <a:pt x="908" y="1506"/>
                </a:lnTo>
                <a:lnTo>
                  <a:pt x="910" y="1506"/>
                </a:lnTo>
                <a:lnTo>
                  <a:pt x="912" y="1503"/>
                </a:lnTo>
                <a:lnTo>
                  <a:pt x="916" y="1505"/>
                </a:lnTo>
                <a:lnTo>
                  <a:pt x="916" y="1502"/>
                </a:lnTo>
                <a:lnTo>
                  <a:pt x="915" y="1502"/>
                </a:lnTo>
                <a:lnTo>
                  <a:pt x="916" y="1501"/>
                </a:lnTo>
                <a:lnTo>
                  <a:pt x="916" y="1497"/>
                </a:lnTo>
                <a:close/>
                <a:moveTo>
                  <a:pt x="918" y="1493"/>
                </a:moveTo>
                <a:lnTo>
                  <a:pt x="918" y="1491"/>
                </a:lnTo>
                <a:lnTo>
                  <a:pt x="919" y="1493"/>
                </a:lnTo>
                <a:lnTo>
                  <a:pt x="919" y="1493"/>
                </a:lnTo>
                <a:lnTo>
                  <a:pt x="918" y="1495"/>
                </a:lnTo>
                <a:lnTo>
                  <a:pt x="919" y="1495"/>
                </a:lnTo>
                <a:lnTo>
                  <a:pt x="922" y="1495"/>
                </a:lnTo>
                <a:lnTo>
                  <a:pt x="923" y="1497"/>
                </a:lnTo>
                <a:lnTo>
                  <a:pt x="924" y="1497"/>
                </a:lnTo>
                <a:lnTo>
                  <a:pt x="924" y="1493"/>
                </a:lnTo>
                <a:lnTo>
                  <a:pt x="926" y="1493"/>
                </a:lnTo>
                <a:lnTo>
                  <a:pt x="927" y="1493"/>
                </a:lnTo>
                <a:lnTo>
                  <a:pt x="927" y="1494"/>
                </a:lnTo>
                <a:lnTo>
                  <a:pt x="926" y="1497"/>
                </a:lnTo>
                <a:lnTo>
                  <a:pt x="927" y="1497"/>
                </a:lnTo>
                <a:lnTo>
                  <a:pt x="929" y="1497"/>
                </a:lnTo>
                <a:lnTo>
                  <a:pt x="930" y="1498"/>
                </a:lnTo>
                <a:lnTo>
                  <a:pt x="931" y="1498"/>
                </a:lnTo>
                <a:lnTo>
                  <a:pt x="933" y="1498"/>
                </a:lnTo>
                <a:lnTo>
                  <a:pt x="934" y="1498"/>
                </a:lnTo>
                <a:lnTo>
                  <a:pt x="937" y="1499"/>
                </a:lnTo>
                <a:lnTo>
                  <a:pt x="938" y="1499"/>
                </a:lnTo>
                <a:lnTo>
                  <a:pt x="939" y="1499"/>
                </a:lnTo>
                <a:lnTo>
                  <a:pt x="941" y="1499"/>
                </a:lnTo>
                <a:lnTo>
                  <a:pt x="942" y="1497"/>
                </a:lnTo>
                <a:lnTo>
                  <a:pt x="942" y="1495"/>
                </a:lnTo>
                <a:lnTo>
                  <a:pt x="944" y="1495"/>
                </a:lnTo>
                <a:lnTo>
                  <a:pt x="944" y="1497"/>
                </a:lnTo>
                <a:lnTo>
                  <a:pt x="945" y="1498"/>
                </a:lnTo>
                <a:lnTo>
                  <a:pt x="946" y="1497"/>
                </a:lnTo>
                <a:lnTo>
                  <a:pt x="946" y="1494"/>
                </a:lnTo>
                <a:lnTo>
                  <a:pt x="948" y="1493"/>
                </a:lnTo>
                <a:lnTo>
                  <a:pt x="949" y="1493"/>
                </a:lnTo>
                <a:lnTo>
                  <a:pt x="954" y="1493"/>
                </a:lnTo>
                <a:lnTo>
                  <a:pt x="956" y="1493"/>
                </a:lnTo>
                <a:lnTo>
                  <a:pt x="960" y="1494"/>
                </a:lnTo>
                <a:lnTo>
                  <a:pt x="961" y="1494"/>
                </a:lnTo>
                <a:lnTo>
                  <a:pt x="965" y="1495"/>
                </a:lnTo>
                <a:lnTo>
                  <a:pt x="967" y="1495"/>
                </a:lnTo>
                <a:lnTo>
                  <a:pt x="967" y="1494"/>
                </a:lnTo>
                <a:lnTo>
                  <a:pt x="968" y="1490"/>
                </a:lnTo>
                <a:lnTo>
                  <a:pt x="969" y="1486"/>
                </a:lnTo>
                <a:lnTo>
                  <a:pt x="967" y="1486"/>
                </a:lnTo>
                <a:lnTo>
                  <a:pt x="963" y="1484"/>
                </a:lnTo>
                <a:lnTo>
                  <a:pt x="961" y="1484"/>
                </a:lnTo>
                <a:lnTo>
                  <a:pt x="957" y="1484"/>
                </a:lnTo>
                <a:lnTo>
                  <a:pt x="956" y="1484"/>
                </a:lnTo>
                <a:lnTo>
                  <a:pt x="954" y="1483"/>
                </a:lnTo>
                <a:lnTo>
                  <a:pt x="953" y="1488"/>
                </a:lnTo>
                <a:lnTo>
                  <a:pt x="952" y="1488"/>
                </a:lnTo>
                <a:lnTo>
                  <a:pt x="952" y="1490"/>
                </a:lnTo>
                <a:lnTo>
                  <a:pt x="949" y="1490"/>
                </a:lnTo>
                <a:lnTo>
                  <a:pt x="948" y="1490"/>
                </a:lnTo>
                <a:lnTo>
                  <a:pt x="948" y="1487"/>
                </a:lnTo>
                <a:lnTo>
                  <a:pt x="948" y="1483"/>
                </a:lnTo>
                <a:lnTo>
                  <a:pt x="949" y="1480"/>
                </a:lnTo>
                <a:lnTo>
                  <a:pt x="950" y="1480"/>
                </a:lnTo>
                <a:lnTo>
                  <a:pt x="953" y="1480"/>
                </a:lnTo>
                <a:lnTo>
                  <a:pt x="957" y="1480"/>
                </a:lnTo>
                <a:lnTo>
                  <a:pt x="957" y="1482"/>
                </a:lnTo>
                <a:lnTo>
                  <a:pt x="958" y="1482"/>
                </a:lnTo>
                <a:lnTo>
                  <a:pt x="961" y="1482"/>
                </a:lnTo>
                <a:lnTo>
                  <a:pt x="961" y="1478"/>
                </a:lnTo>
                <a:lnTo>
                  <a:pt x="964" y="1478"/>
                </a:lnTo>
                <a:lnTo>
                  <a:pt x="965" y="1478"/>
                </a:lnTo>
                <a:lnTo>
                  <a:pt x="968" y="1478"/>
                </a:lnTo>
                <a:lnTo>
                  <a:pt x="969" y="1478"/>
                </a:lnTo>
                <a:lnTo>
                  <a:pt x="972" y="1479"/>
                </a:lnTo>
                <a:lnTo>
                  <a:pt x="972" y="1478"/>
                </a:lnTo>
                <a:lnTo>
                  <a:pt x="975" y="1479"/>
                </a:lnTo>
                <a:lnTo>
                  <a:pt x="979" y="1479"/>
                </a:lnTo>
                <a:lnTo>
                  <a:pt x="980" y="1479"/>
                </a:lnTo>
                <a:lnTo>
                  <a:pt x="980" y="1480"/>
                </a:lnTo>
                <a:lnTo>
                  <a:pt x="979" y="1484"/>
                </a:lnTo>
                <a:lnTo>
                  <a:pt x="982" y="1484"/>
                </a:lnTo>
                <a:lnTo>
                  <a:pt x="984" y="1486"/>
                </a:lnTo>
                <a:lnTo>
                  <a:pt x="986" y="1486"/>
                </a:lnTo>
                <a:lnTo>
                  <a:pt x="986" y="1488"/>
                </a:lnTo>
                <a:lnTo>
                  <a:pt x="984" y="1493"/>
                </a:lnTo>
                <a:lnTo>
                  <a:pt x="986" y="1493"/>
                </a:lnTo>
                <a:lnTo>
                  <a:pt x="988" y="1493"/>
                </a:lnTo>
                <a:lnTo>
                  <a:pt x="988" y="1491"/>
                </a:lnTo>
                <a:lnTo>
                  <a:pt x="988" y="1490"/>
                </a:lnTo>
                <a:lnTo>
                  <a:pt x="990" y="1490"/>
                </a:lnTo>
                <a:lnTo>
                  <a:pt x="987" y="1488"/>
                </a:lnTo>
                <a:lnTo>
                  <a:pt x="988" y="1486"/>
                </a:lnTo>
                <a:lnTo>
                  <a:pt x="988" y="1484"/>
                </a:lnTo>
                <a:lnTo>
                  <a:pt x="990" y="1480"/>
                </a:lnTo>
                <a:lnTo>
                  <a:pt x="992" y="1478"/>
                </a:lnTo>
                <a:lnTo>
                  <a:pt x="994" y="1476"/>
                </a:lnTo>
                <a:lnTo>
                  <a:pt x="999" y="1475"/>
                </a:lnTo>
                <a:lnTo>
                  <a:pt x="1001" y="1475"/>
                </a:lnTo>
                <a:lnTo>
                  <a:pt x="1006" y="1473"/>
                </a:lnTo>
                <a:lnTo>
                  <a:pt x="1006" y="1472"/>
                </a:lnTo>
                <a:lnTo>
                  <a:pt x="1001" y="1472"/>
                </a:lnTo>
                <a:lnTo>
                  <a:pt x="995" y="1469"/>
                </a:lnTo>
                <a:lnTo>
                  <a:pt x="986" y="1469"/>
                </a:lnTo>
                <a:lnTo>
                  <a:pt x="984" y="1472"/>
                </a:lnTo>
                <a:lnTo>
                  <a:pt x="983" y="1475"/>
                </a:lnTo>
                <a:lnTo>
                  <a:pt x="982" y="1475"/>
                </a:lnTo>
                <a:lnTo>
                  <a:pt x="976" y="1473"/>
                </a:lnTo>
                <a:lnTo>
                  <a:pt x="973" y="1473"/>
                </a:lnTo>
                <a:lnTo>
                  <a:pt x="975" y="1472"/>
                </a:lnTo>
                <a:lnTo>
                  <a:pt x="976" y="1469"/>
                </a:lnTo>
                <a:lnTo>
                  <a:pt x="973" y="1468"/>
                </a:lnTo>
                <a:lnTo>
                  <a:pt x="975" y="1467"/>
                </a:lnTo>
                <a:lnTo>
                  <a:pt x="976" y="1464"/>
                </a:lnTo>
                <a:lnTo>
                  <a:pt x="976" y="1463"/>
                </a:lnTo>
                <a:lnTo>
                  <a:pt x="977" y="1460"/>
                </a:lnTo>
                <a:lnTo>
                  <a:pt x="977" y="1460"/>
                </a:lnTo>
                <a:lnTo>
                  <a:pt x="979" y="1459"/>
                </a:lnTo>
                <a:lnTo>
                  <a:pt x="979" y="1456"/>
                </a:lnTo>
                <a:lnTo>
                  <a:pt x="980" y="1452"/>
                </a:lnTo>
                <a:lnTo>
                  <a:pt x="980" y="1450"/>
                </a:lnTo>
                <a:lnTo>
                  <a:pt x="977" y="1450"/>
                </a:lnTo>
                <a:lnTo>
                  <a:pt x="975" y="1450"/>
                </a:lnTo>
                <a:lnTo>
                  <a:pt x="973" y="1450"/>
                </a:lnTo>
                <a:lnTo>
                  <a:pt x="973" y="1454"/>
                </a:lnTo>
                <a:lnTo>
                  <a:pt x="975" y="1454"/>
                </a:lnTo>
                <a:lnTo>
                  <a:pt x="975" y="1456"/>
                </a:lnTo>
                <a:lnTo>
                  <a:pt x="975" y="1457"/>
                </a:lnTo>
                <a:lnTo>
                  <a:pt x="975" y="1459"/>
                </a:lnTo>
                <a:lnTo>
                  <a:pt x="973" y="1460"/>
                </a:lnTo>
                <a:lnTo>
                  <a:pt x="971" y="1459"/>
                </a:lnTo>
                <a:lnTo>
                  <a:pt x="971" y="1456"/>
                </a:lnTo>
                <a:lnTo>
                  <a:pt x="971" y="1454"/>
                </a:lnTo>
                <a:lnTo>
                  <a:pt x="971" y="1450"/>
                </a:lnTo>
                <a:lnTo>
                  <a:pt x="969" y="1450"/>
                </a:lnTo>
                <a:lnTo>
                  <a:pt x="968" y="1450"/>
                </a:lnTo>
                <a:lnTo>
                  <a:pt x="967" y="1450"/>
                </a:lnTo>
                <a:lnTo>
                  <a:pt x="965" y="1450"/>
                </a:lnTo>
                <a:lnTo>
                  <a:pt x="965" y="1449"/>
                </a:lnTo>
                <a:lnTo>
                  <a:pt x="964" y="1450"/>
                </a:lnTo>
                <a:lnTo>
                  <a:pt x="961" y="1450"/>
                </a:lnTo>
                <a:lnTo>
                  <a:pt x="961" y="1452"/>
                </a:lnTo>
                <a:lnTo>
                  <a:pt x="961" y="1454"/>
                </a:lnTo>
                <a:lnTo>
                  <a:pt x="961" y="1457"/>
                </a:lnTo>
                <a:lnTo>
                  <a:pt x="960" y="1456"/>
                </a:lnTo>
                <a:lnTo>
                  <a:pt x="957" y="1456"/>
                </a:lnTo>
                <a:lnTo>
                  <a:pt x="957" y="1453"/>
                </a:lnTo>
                <a:lnTo>
                  <a:pt x="957" y="1452"/>
                </a:lnTo>
                <a:lnTo>
                  <a:pt x="960" y="1452"/>
                </a:lnTo>
                <a:lnTo>
                  <a:pt x="961" y="1452"/>
                </a:lnTo>
                <a:lnTo>
                  <a:pt x="961" y="1450"/>
                </a:lnTo>
                <a:lnTo>
                  <a:pt x="961" y="1448"/>
                </a:lnTo>
                <a:lnTo>
                  <a:pt x="961" y="1446"/>
                </a:lnTo>
                <a:lnTo>
                  <a:pt x="961" y="1445"/>
                </a:lnTo>
                <a:lnTo>
                  <a:pt x="961" y="1444"/>
                </a:lnTo>
                <a:lnTo>
                  <a:pt x="961" y="1442"/>
                </a:lnTo>
                <a:lnTo>
                  <a:pt x="961" y="1441"/>
                </a:lnTo>
                <a:lnTo>
                  <a:pt x="963" y="1441"/>
                </a:lnTo>
                <a:lnTo>
                  <a:pt x="965" y="1441"/>
                </a:lnTo>
                <a:lnTo>
                  <a:pt x="967" y="1439"/>
                </a:lnTo>
                <a:lnTo>
                  <a:pt x="967" y="1438"/>
                </a:lnTo>
                <a:lnTo>
                  <a:pt x="967" y="1437"/>
                </a:lnTo>
                <a:lnTo>
                  <a:pt x="967" y="1434"/>
                </a:lnTo>
                <a:lnTo>
                  <a:pt x="967" y="1433"/>
                </a:lnTo>
                <a:lnTo>
                  <a:pt x="967" y="1431"/>
                </a:lnTo>
                <a:lnTo>
                  <a:pt x="967" y="1430"/>
                </a:lnTo>
                <a:lnTo>
                  <a:pt x="967" y="1429"/>
                </a:lnTo>
                <a:lnTo>
                  <a:pt x="968" y="1429"/>
                </a:lnTo>
                <a:lnTo>
                  <a:pt x="968" y="1427"/>
                </a:lnTo>
                <a:lnTo>
                  <a:pt x="968" y="1427"/>
                </a:lnTo>
                <a:lnTo>
                  <a:pt x="967" y="1427"/>
                </a:lnTo>
                <a:lnTo>
                  <a:pt x="965" y="1427"/>
                </a:lnTo>
                <a:lnTo>
                  <a:pt x="964" y="1427"/>
                </a:lnTo>
                <a:lnTo>
                  <a:pt x="964" y="1429"/>
                </a:lnTo>
                <a:lnTo>
                  <a:pt x="964" y="1430"/>
                </a:lnTo>
                <a:lnTo>
                  <a:pt x="963" y="1429"/>
                </a:lnTo>
                <a:lnTo>
                  <a:pt x="961" y="1429"/>
                </a:lnTo>
                <a:lnTo>
                  <a:pt x="960" y="1431"/>
                </a:lnTo>
                <a:lnTo>
                  <a:pt x="960" y="1433"/>
                </a:lnTo>
                <a:lnTo>
                  <a:pt x="958" y="1431"/>
                </a:lnTo>
                <a:lnTo>
                  <a:pt x="956" y="1431"/>
                </a:lnTo>
                <a:lnTo>
                  <a:pt x="953" y="1431"/>
                </a:lnTo>
                <a:lnTo>
                  <a:pt x="953" y="1433"/>
                </a:lnTo>
                <a:lnTo>
                  <a:pt x="953" y="1435"/>
                </a:lnTo>
                <a:lnTo>
                  <a:pt x="952" y="1435"/>
                </a:lnTo>
                <a:lnTo>
                  <a:pt x="950" y="1435"/>
                </a:lnTo>
                <a:lnTo>
                  <a:pt x="950" y="1434"/>
                </a:lnTo>
                <a:lnTo>
                  <a:pt x="950" y="1433"/>
                </a:lnTo>
                <a:lnTo>
                  <a:pt x="952" y="1431"/>
                </a:lnTo>
                <a:lnTo>
                  <a:pt x="949" y="1431"/>
                </a:lnTo>
                <a:lnTo>
                  <a:pt x="948" y="1430"/>
                </a:lnTo>
                <a:lnTo>
                  <a:pt x="946" y="1430"/>
                </a:lnTo>
                <a:lnTo>
                  <a:pt x="946" y="1429"/>
                </a:lnTo>
                <a:lnTo>
                  <a:pt x="944" y="1429"/>
                </a:lnTo>
                <a:lnTo>
                  <a:pt x="944" y="1430"/>
                </a:lnTo>
                <a:lnTo>
                  <a:pt x="944" y="1431"/>
                </a:lnTo>
                <a:lnTo>
                  <a:pt x="944" y="1433"/>
                </a:lnTo>
                <a:lnTo>
                  <a:pt x="944" y="1435"/>
                </a:lnTo>
                <a:lnTo>
                  <a:pt x="942" y="1437"/>
                </a:lnTo>
                <a:lnTo>
                  <a:pt x="942" y="1435"/>
                </a:lnTo>
                <a:lnTo>
                  <a:pt x="942" y="1433"/>
                </a:lnTo>
                <a:lnTo>
                  <a:pt x="942" y="1431"/>
                </a:lnTo>
                <a:lnTo>
                  <a:pt x="938" y="1431"/>
                </a:lnTo>
                <a:lnTo>
                  <a:pt x="939" y="1429"/>
                </a:lnTo>
                <a:lnTo>
                  <a:pt x="939" y="1427"/>
                </a:lnTo>
                <a:lnTo>
                  <a:pt x="939" y="1427"/>
                </a:lnTo>
                <a:lnTo>
                  <a:pt x="939" y="1426"/>
                </a:lnTo>
                <a:lnTo>
                  <a:pt x="942" y="1426"/>
                </a:lnTo>
                <a:lnTo>
                  <a:pt x="942" y="1425"/>
                </a:lnTo>
                <a:lnTo>
                  <a:pt x="942" y="1423"/>
                </a:lnTo>
                <a:lnTo>
                  <a:pt x="942" y="1422"/>
                </a:lnTo>
                <a:lnTo>
                  <a:pt x="944" y="1419"/>
                </a:lnTo>
                <a:lnTo>
                  <a:pt x="939" y="1419"/>
                </a:lnTo>
                <a:lnTo>
                  <a:pt x="939" y="1420"/>
                </a:lnTo>
                <a:lnTo>
                  <a:pt x="937" y="1419"/>
                </a:lnTo>
                <a:lnTo>
                  <a:pt x="937" y="1420"/>
                </a:lnTo>
                <a:lnTo>
                  <a:pt x="935" y="1420"/>
                </a:lnTo>
                <a:lnTo>
                  <a:pt x="935" y="1419"/>
                </a:lnTo>
                <a:lnTo>
                  <a:pt x="935" y="1418"/>
                </a:lnTo>
                <a:lnTo>
                  <a:pt x="933" y="1418"/>
                </a:lnTo>
                <a:lnTo>
                  <a:pt x="933" y="1420"/>
                </a:lnTo>
                <a:lnTo>
                  <a:pt x="933" y="1422"/>
                </a:lnTo>
                <a:lnTo>
                  <a:pt x="930" y="1422"/>
                </a:lnTo>
                <a:lnTo>
                  <a:pt x="930" y="1420"/>
                </a:lnTo>
                <a:lnTo>
                  <a:pt x="930" y="1415"/>
                </a:lnTo>
                <a:lnTo>
                  <a:pt x="929" y="1415"/>
                </a:lnTo>
                <a:lnTo>
                  <a:pt x="929" y="1416"/>
                </a:lnTo>
                <a:lnTo>
                  <a:pt x="927" y="1416"/>
                </a:lnTo>
                <a:lnTo>
                  <a:pt x="926" y="1416"/>
                </a:lnTo>
                <a:lnTo>
                  <a:pt x="924" y="1420"/>
                </a:lnTo>
                <a:lnTo>
                  <a:pt x="923" y="1420"/>
                </a:lnTo>
                <a:lnTo>
                  <a:pt x="920" y="1420"/>
                </a:lnTo>
                <a:lnTo>
                  <a:pt x="919" y="1420"/>
                </a:lnTo>
                <a:lnTo>
                  <a:pt x="919" y="1425"/>
                </a:lnTo>
                <a:lnTo>
                  <a:pt x="919" y="1427"/>
                </a:lnTo>
                <a:lnTo>
                  <a:pt x="919" y="1427"/>
                </a:lnTo>
                <a:lnTo>
                  <a:pt x="916" y="1427"/>
                </a:lnTo>
                <a:lnTo>
                  <a:pt x="916" y="1431"/>
                </a:lnTo>
                <a:lnTo>
                  <a:pt x="914" y="1431"/>
                </a:lnTo>
                <a:lnTo>
                  <a:pt x="914" y="1433"/>
                </a:lnTo>
                <a:lnTo>
                  <a:pt x="914" y="1434"/>
                </a:lnTo>
                <a:lnTo>
                  <a:pt x="916" y="1434"/>
                </a:lnTo>
                <a:lnTo>
                  <a:pt x="918" y="1434"/>
                </a:lnTo>
                <a:lnTo>
                  <a:pt x="918" y="1431"/>
                </a:lnTo>
                <a:lnTo>
                  <a:pt x="919" y="1431"/>
                </a:lnTo>
                <a:lnTo>
                  <a:pt x="920" y="1431"/>
                </a:lnTo>
                <a:lnTo>
                  <a:pt x="922" y="1431"/>
                </a:lnTo>
                <a:lnTo>
                  <a:pt x="923" y="1431"/>
                </a:lnTo>
                <a:lnTo>
                  <a:pt x="924" y="1431"/>
                </a:lnTo>
                <a:lnTo>
                  <a:pt x="924" y="1434"/>
                </a:lnTo>
                <a:lnTo>
                  <a:pt x="924" y="1435"/>
                </a:lnTo>
                <a:lnTo>
                  <a:pt x="923" y="1435"/>
                </a:lnTo>
                <a:lnTo>
                  <a:pt x="922" y="1435"/>
                </a:lnTo>
                <a:lnTo>
                  <a:pt x="920" y="1435"/>
                </a:lnTo>
                <a:lnTo>
                  <a:pt x="920" y="1438"/>
                </a:lnTo>
                <a:lnTo>
                  <a:pt x="920" y="1439"/>
                </a:lnTo>
                <a:lnTo>
                  <a:pt x="923" y="1441"/>
                </a:lnTo>
                <a:lnTo>
                  <a:pt x="923" y="1442"/>
                </a:lnTo>
                <a:lnTo>
                  <a:pt x="923" y="1444"/>
                </a:lnTo>
                <a:lnTo>
                  <a:pt x="923" y="1445"/>
                </a:lnTo>
                <a:lnTo>
                  <a:pt x="922" y="1446"/>
                </a:lnTo>
                <a:lnTo>
                  <a:pt x="919" y="1445"/>
                </a:lnTo>
                <a:lnTo>
                  <a:pt x="918" y="1445"/>
                </a:lnTo>
                <a:lnTo>
                  <a:pt x="915" y="1444"/>
                </a:lnTo>
                <a:lnTo>
                  <a:pt x="915" y="1442"/>
                </a:lnTo>
                <a:lnTo>
                  <a:pt x="916" y="1441"/>
                </a:lnTo>
                <a:lnTo>
                  <a:pt x="916" y="1439"/>
                </a:lnTo>
                <a:lnTo>
                  <a:pt x="916" y="1438"/>
                </a:lnTo>
                <a:lnTo>
                  <a:pt x="918" y="1438"/>
                </a:lnTo>
                <a:lnTo>
                  <a:pt x="919" y="1438"/>
                </a:lnTo>
                <a:lnTo>
                  <a:pt x="919" y="1435"/>
                </a:lnTo>
                <a:lnTo>
                  <a:pt x="918" y="1435"/>
                </a:lnTo>
                <a:lnTo>
                  <a:pt x="916" y="1435"/>
                </a:lnTo>
                <a:lnTo>
                  <a:pt x="914" y="1435"/>
                </a:lnTo>
                <a:lnTo>
                  <a:pt x="912" y="1438"/>
                </a:lnTo>
                <a:lnTo>
                  <a:pt x="911" y="1438"/>
                </a:lnTo>
                <a:lnTo>
                  <a:pt x="908" y="1437"/>
                </a:lnTo>
                <a:lnTo>
                  <a:pt x="908" y="1435"/>
                </a:lnTo>
                <a:lnTo>
                  <a:pt x="905" y="1435"/>
                </a:lnTo>
                <a:lnTo>
                  <a:pt x="904" y="1437"/>
                </a:lnTo>
                <a:lnTo>
                  <a:pt x="904" y="1435"/>
                </a:lnTo>
                <a:lnTo>
                  <a:pt x="904" y="1434"/>
                </a:lnTo>
                <a:lnTo>
                  <a:pt x="903" y="1434"/>
                </a:lnTo>
                <a:lnTo>
                  <a:pt x="900" y="1434"/>
                </a:lnTo>
                <a:lnTo>
                  <a:pt x="897" y="1434"/>
                </a:lnTo>
                <a:lnTo>
                  <a:pt x="897" y="1437"/>
                </a:lnTo>
                <a:lnTo>
                  <a:pt x="900" y="1437"/>
                </a:lnTo>
                <a:lnTo>
                  <a:pt x="900" y="1438"/>
                </a:lnTo>
                <a:lnTo>
                  <a:pt x="897" y="1438"/>
                </a:lnTo>
                <a:lnTo>
                  <a:pt x="897" y="1441"/>
                </a:lnTo>
                <a:lnTo>
                  <a:pt x="900" y="1441"/>
                </a:lnTo>
                <a:lnTo>
                  <a:pt x="900" y="1442"/>
                </a:lnTo>
                <a:lnTo>
                  <a:pt x="903" y="1442"/>
                </a:lnTo>
                <a:lnTo>
                  <a:pt x="903" y="1441"/>
                </a:lnTo>
                <a:lnTo>
                  <a:pt x="904" y="1438"/>
                </a:lnTo>
                <a:lnTo>
                  <a:pt x="904" y="1441"/>
                </a:lnTo>
                <a:lnTo>
                  <a:pt x="904" y="1442"/>
                </a:lnTo>
                <a:lnTo>
                  <a:pt x="904" y="1445"/>
                </a:lnTo>
                <a:lnTo>
                  <a:pt x="908" y="1445"/>
                </a:lnTo>
                <a:lnTo>
                  <a:pt x="907" y="1448"/>
                </a:lnTo>
                <a:lnTo>
                  <a:pt x="907" y="1449"/>
                </a:lnTo>
                <a:lnTo>
                  <a:pt x="904" y="1446"/>
                </a:lnTo>
                <a:lnTo>
                  <a:pt x="903" y="1446"/>
                </a:lnTo>
                <a:lnTo>
                  <a:pt x="903" y="1445"/>
                </a:lnTo>
                <a:lnTo>
                  <a:pt x="900" y="1445"/>
                </a:lnTo>
                <a:lnTo>
                  <a:pt x="897" y="1444"/>
                </a:lnTo>
                <a:lnTo>
                  <a:pt x="897" y="1445"/>
                </a:lnTo>
                <a:lnTo>
                  <a:pt x="899" y="1448"/>
                </a:lnTo>
                <a:lnTo>
                  <a:pt x="897" y="1448"/>
                </a:lnTo>
                <a:lnTo>
                  <a:pt x="896" y="1448"/>
                </a:lnTo>
                <a:lnTo>
                  <a:pt x="896" y="1448"/>
                </a:lnTo>
                <a:lnTo>
                  <a:pt x="893" y="1448"/>
                </a:lnTo>
                <a:lnTo>
                  <a:pt x="896" y="1445"/>
                </a:lnTo>
                <a:lnTo>
                  <a:pt x="896" y="1444"/>
                </a:lnTo>
                <a:lnTo>
                  <a:pt x="896" y="1442"/>
                </a:lnTo>
                <a:lnTo>
                  <a:pt x="893" y="1442"/>
                </a:lnTo>
                <a:lnTo>
                  <a:pt x="893" y="1441"/>
                </a:lnTo>
                <a:lnTo>
                  <a:pt x="890" y="1441"/>
                </a:lnTo>
                <a:lnTo>
                  <a:pt x="889" y="1442"/>
                </a:lnTo>
                <a:lnTo>
                  <a:pt x="889" y="1444"/>
                </a:lnTo>
                <a:lnTo>
                  <a:pt x="885" y="1444"/>
                </a:lnTo>
                <a:lnTo>
                  <a:pt x="885" y="1445"/>
                </a:lnTo>
                <a:lnTo>
                  <a:pt x="888" y="1445"/>
                </a:lnTo>
                <a:lnTo>
                  <a:pt x="889" y="1445"/>
                </a:lnTo>
                <a:lnTo>
                  <a:pt x="889" y="1446"/>
                </a:lnTo>
                <a:lnTo>
                  <a:pt x="889" y="1448"/>
                </a:lnTo>
                <a:lnTo>
                  <a:pt x="889" y="1449"/>
                </a:lnTo>
                <a:lnTo>
                  <a:pt x="889" y="1450"/>
                </a:lnTo>
                <a:lnTo>
                  <a:pt x="890" y="1450"/>
                </a:lnTo>
                <a:lnTo>
                  <a:pt x="892" y="1450"/>
                </a:lnTo>
                <a:lnTo>
                  <a:pt x="893" y="1450"/>
                </a:lnTo>
                <a:lnTo>
                  <a:pt x="895" y="1452"/>
                </a:lnTo>
                <a:lnTo>
                  <a:pt x="896" y="1452"/>
                </a:lnTo>
                <a:lnTo>
                  <a:pt x="897" y="1452"/>
                </a:lnTo>
                <a:lnTo>
                  <a:pt x="900" y="1452"/>
                </a:lnTo>
                <a:lnTo>
                  <a:pt x="901" y="1452"/>
                </a:lnTo>
                <a:lnTo>
                  <a:pt x="901" y="1449"/>
                </a:lnTo>
                <a:lnTo>
                  <a:pt x="904" y="1449"/>
                </a:lnTo>
                <a:lnTo>
                  <a:pt x="903" y="1453"/>
                </a:lnTo>
                <a:lnTo>
                  <a:pt x="905" y="1453"/>
                </a:lnTo>
                <a:lnTo>
                  <a:pt x="907" y="1453"/>
                </a:lnTo>
                <a:lnTo>
                  <a:pt x="907" y="1449"/>
                </a:lnTo>
                <a:lnTo>
                  <a:pt x="910" y="1450"/>
                </a:lnTo>
                <a:lnTo>
                  <a:pt x="911" y="1450"/>
                </a:lnTo>
                <a:lnTo>
                  <a:pt x="911" y="1452"/>
                </a:lnTo>
                <a:lnTo>
                  <a:pt x="911" y="1454"/>
                </a:lnTo>
                <a:lnTo>
                  <a:pt x="910" y="1454"/>
                </a:lnTo>
                <a:lnTo>
                  <a:pt x="907" y="1454"/>
                </a:lnTo>
                <a:lnTo>
                  <a:pt x="905" y="1454"/>
                </a:lnTo>
                <a:lnTo>
                  <a:pt x="905" y="1459"/>
                </a:lnTo>
                <a:lnTo>
                  <a:pt x="903" y="1459"/>
                </a:lnTo>
                <a:lnTo>
                  <a:pt x="904" y="1454"/>
                </a:lnTo>
                <a:lnTo>
                  <a:pt x="901" y="1453"/>
                </a:lnTo>
                <a:lnTo>
                  <a:pt x="900" y="1453"/>
                </a:lnTo>
                <a:lnTo>
                  <a:pt x="897" y="1453"/>
                </a:lnTo>
                <a:lnTo>
                  <a:pt x="896" y="1453"/>
                </a:lnTo>
                <a:lnTo>
                  <a:pt x="895" y="1453"/>
                </a:lnTo>
                <a:lnTo>
                  <a:pt x="893" y="1452"/>
                </a:lnTo>
                <a:lnTo>
                  <a:pt x="893" y="1453"/>
                </a:lnTo>
                <a:lnTo>
                  <a:pt x="893" y="1456"/>
                </a:lnTo>
                <a:lnTo>
                  <a:pt x="895" y="1456"/>
                </a:lnTo>
                <a:lnTo>
                  <a:pt x="896" y="1456"/>
                </a:lnTo>
                <a:lnTo>
                  <a:pt x="896" y="1459"/>
                </a:lnTo>
                <a:lnTo>
                  <a:pt x="892" y="1457"/>
                </a:lnTo>
                <a:lnTo>
                  <a:pt x="892" y="1460"/>
                </a:lnTo>
                <a:lnTo>
                  <a:pt x="892" y="1460"/>
                </a:lnTo>
                <a:lnTo>
                  <a:pt x="892" y="1461"/>
                </a:lnTo>
                <a:lnTo>
                  <a:pt x="890" y="1461"/>
                </a:lnTo>
                <a:lnTo>
                  <a:pt x="889" y="1461"/>
                </a:lnTo>
                <a:lnTo>
                  <a:pt x="886" y="1461"/>
                </a:lnTo>
                <a:lnTo>
                  <a:pt x="886" y="1463"/>
                </a:lnTo>
                <a:lnTo>
                  <a:pt x="886" y="1464"/>
                </a:lnTo>
                <a:lnTo>
                  <a:pt x="888" y="1465"/>
                </a:lnTo>
                <a:lnTo>
                  <a:pt x="888" y="1467"/>
                </a:lnTo>
                <a:lnTo>
                  <a:pt x="888" y="1468"/>
                </a:lnTo>
                <a:lnTo>
                  <a:pt x="888" y="1469"/>
                </a:lnTo>
                <a:lnTo>
                  <a:pt x="888" y="1471"/>
                </a:lnTo>
                <a:lnTo>
                  <a:pt x="889" y="1471"/>
                </a:lnTo>
                <a:lnTo>
                  <a:pt x="890" y="1471"/>
                </a:lnTo>
                <a:lnTo>
                  <a:pt x="890" y="1472"/>
                </a:lnTo>
                <a:lnTo>
                  <a:pt x="892" y="1472"/>
                </a:lnTo>
                <a:lnTo>
                  <a:pt x="895" y="1472"/>
                </a:lnTo>
                <a:lnTo>
                  <a:pt x="896" y="1472"/>
                </a:lnTo>
                <a:lnTo>
                  <a:pt x="896" y="1468"/>
                </a:lnTo>
                <a:lnTo>
                  <a:pt x="897" y="1468"/>
                </a:lnTo>
                <a:lnTo>
                  <a:pt x="897" y="1472"/>
                </a:lnTo>
                <a:lnTo>
                  <a:pt x="899" y="1473"/>
                </a:lnTo>
                <a:lnTo>
                  <a:pt x="901" y="1473"/>
                </a:lnTo>
                <a:lnTo>
                  <a:pt x="903" y="1473"/>
                </a:lnTo>
                <a:lnTo>
                  <a:pt x="904" y="1467"/>
                </a:lnTo>
                <a:lnTo>
                  <a:pt x="904" y="1464"/>
                </a:lnTo>
                <a:lnTo>
                  <a:pt x="905" y="1463"/>
                </a:lnTo>
                <a:lnTo>
                  <a:pt x="907" y="1463"/>
                </a:lnTo>
                <a:lnTo>
                  <a:pt x="908" y="1463"/>
                </a:lnTo>
                <a:lnTo>
                  <a:pt x="911" y="1463"/>
                </a:lnTo>
                <a:lnTo>
                  <a:pt x="914" y="1463"/>
                </a:lnTo>
                <a:lnTo>
                  <a:pt x="915" y="1464"/>
                </a:lnTo>
                <a:lnTo>
                  <a:pt x="915" y="1461"/>
                </a:lnTo>
                <a:lnTo>
                  <a:pt x="915" y="1460"/>
                </a:lnTo>
                <a:lnTo>
                  <a:pt x="915" y="1459"/>
                </a:lnTo>
                <a:lnTo>
                  <a:pt x="915" y="1457"/>
                </a:lnTo>
                <a:lnTo>
                  <a:pt x="916" y="1457"/>
                </a:lnTo>
                <a:lnTo>
                  <a:pt x="918" y="1457"/>
                </a:lnTo>
                <a:lnTo>
                  <a:pt x="918" y="1459"/>
                </a:lnTo>
                <a:lnTo>
                  <a:pt x="919" y="1459"/>
                </a:lnTo>
                <a:lnTo>
                  <a:pt x="920" y="1459"/>
                </a:lnTo>
                <a:lnTo>
                  <a:pt x="920" y="1456"/>
                </a:lnTo>
                <a:lnTo>
                  <a:pt x="922" y="1454"/>
                </a:lnTo>
                <a:lnTo>
                  <a:pt x="923" y="1454"/>
                </a:lnTo>
                <a:lnTo>
                  <a:pt x="926" y="1456"/>
                </a:lnTo>
                <a:lnTo>
                  <a:pt x="927" y="1456"/>
                </a:lnTo>
                <a:lnTo>
                  <a:pt x="929" y="1456"/>
                </a:lnTo>
                <a:lnTo>
                  <a:pt x="930" y="1456"/>
                </a:lnTo>
                <a:lnTo>
                  <a:pt x="930" y="1454"/>
                </a:lnTo>
                <a:lnTo>
                  <a:pt x="933" y="1454"/>
                </a:lnTo>
                <a:lnTo>
                  <a:pt x="933" y="1453"/>
                </a:lnTo>
                <a:lnTo>
                  <a:pt x="933" y="1452"/>
                </a:lnTo>
                <a:lnTo>
                  <a:pt x="934" y="1450"/>
                </a:lnTo>
                <a:lnTo>
                  <a:pt x="934" y="1449"/>
                </a:lnTo>
                <a:lnTo>
                  <a:pt x="934" y="1448"/>
                </a:lnTo>
                <a:lnTo>
                  <a:pt x="931" y="1448"/>
                </a:lnTo>
                <a:lnTo>
                  <a:pt x="931" y="1445"/>
                </a:lnTo>
                <a:lnTo>
                  <a:pt x="931" y="1444"/>
                </a:lnTo>
                <a:lnTo>
                  <a:pt x="933" y="1444"/>
                </a:lnTo>
                <a:lnTo>
                  <a:pt x="934" y="1444"/>
                </a:lnTo>
                <a:lnTo>
                  <a:pt x="934" y="1442"/>
                </a:lnTo>
                <a:lnTo>
                  <a:pt x="934" y="1439"/>
                </a:lnTo>
                <a:lnTo>
                  <a:pt x="931" y="1439"/>
                </a:lnTo>
                <a:lnTo>
                  <a:pt x="931" y="1438"/>
                </a:lnTo>
                <a:lnTo>
                  <a:pt x="931" y="1435"/>
                </a:lnTo>
                <a:lnTo>
                  <a:pt x="933" y="1435"/>
                </a:lnTo>
                <a:lnTo>
                  <a:pt x="934" y="1435"/>
                </a:lnTo>
                <a:lnTo>
                  <a:pt x="934" y="1433"/>
                </a:lnTo>
                <a:lnTo>
                  <a:pt x="934" y="1431"/>
                </a:lnTo>
                <a:lnTo>
                  <a:pt x="935" y="1431"/>
                </a:lnTo>
                <a:lnTo>
                  <a:pt x="938" y="1431"/>
                </a:lnTo>
                <a:lnTo>
                  <a:pt x="938" y="1433"/>
                </a:lnTo>
                <a:lnTo>
                  <a:pt x="938" y="1434"/>
                </a:lnTo>
                <a:lnTo>
                  <a:pt x="935" y="1434"/>
                </a:lnTo>
                <a:lnTo>
                  <a:pt x="935" y="1435"/>
                </a:lnTo>
                <a:lnTo>
                  <a:pt x="935" y="1437"/>
                </a:lnTo>
                <a:lnTo>
                  <a:pt x="935" y="1439"/>
                </a:lnTo>
                <a:lnTo>
                  <a:pt x="935" y="1441"/>
                </a:lnTo>
                <a:lnTo>
                  <a:pt x="938" y="1441"/>
                </a:lnTo>
                <a:lnTo>
                  <a:pt x="938" y="1439"/>
                </a:lnTo>
                <a:lnTo>
                  <a:pt x="938" y="1437"/>
                </a:lnTo>
                <a:lnTo>
                  <a:pt x="942" y="1437"/>
                </a:lnTo>
                <a:lnTo>
                  <a:pt x="946" y="1438"/>
                </a:lnTo>
                <a:lnTo>
                  <a:pt x="948" y="1438"/>
                </a:lnTo>
                <a:lnTo>
                  <a:pt x="946" y="1439"/>
                </a:lnTo>
                <a:lnTo>
                  <a:pt x="942" y="1439"/>
                </a:lnTo>
                <a:lnTo>
                  <a:pt x="942" y="1441"/>
                </a:lnTo>
                <a:lnTo>
                  <a:pt x="942" y="1442"/>
                </a:lnTo>
                <a:lnTo>
                  <a:pt x="941" y="1442"/>
                </a:lnTo>
                <a:lnTo>
                  <a:pt x="938" y="1442"/>
                </a:lnTo>
                <a:lnTo>
                  <a:pt x="938" y="1444"/>
                </a:lnTo>
                <a:lnTo>
                  <a:pt x="935" y="1444"/>
                </a:lnTo>
                <a:lnTo>
                  <a:pt x="935" y="1445"/>
                </a:lnTo>
                <a:lnTo>
                  <a:pt x="938" y="1445"/>
                </a:lnTo>
                <a:lnTo>
                  <a:pt x="938" y="1446"/>
                </a:lnTo>
                <a:lnTo>
                  <a:pt x="938" y="1448"/>
                </a:lnTo>
                <a:lnTo>
                  <a:pt x="935" y="1448"/>
                </a:lnTo>
                <a:lnTo>
                  <a:pt x="935" y="1449"/>
                </a:lnTo>
                <a:lnTo>
                  <a:pt x="938" y="1450"/>
                </a:lnTo>
                <a:lnTo>
                  <a:pt x="938" y="1449"/>
                </a:lnTo>
                <a:lnTo>
                  <a:pt x="941" y="1449"/>
                </a:lnTo>
                <a:lnTo>
                  <a:pt x="941" y="1448"/>
                </a:lnTo>
                <a:lnTo>
                  <a:pt x="942" y="1448"/>
                </a:lnTo>
                <a:lnTo>
                  <a:pt x="946" y="1448"/>
                </a:lnTo>
                <a:lnTo>
                  <a:pt x="948" y="1448"/>
                </a:lnTo>
                <a:lnTo>
                  <a:pt x="949" y="1448"/>
                </a:lnTo>
                <a:lnTo>
                  <a:pt x="949" y="1444"/>
                </a:lnTo>
                <a:lnTo>
                  <a:pt x="949" y="1442"/>
                </a:lnTo>
                <a:lnTo>
                  <a:pt x="950" y="1442"/>
                </a:lnTo>
                <a:lnTo>
                  <a:pt x="952" y="1442"/>
                </a:lnTo>
                <a:lnTo>
                  <a:pt x="954" y="1444"/>
                </a:lnTo>
                <a:lnTo>
                  <a:pt x="954" y="1445"/>
                </a:lnTo>
                <a:lnTo>
                  <a:pt x="953" y="1448"/>
                </a:lnTo>
                <a:lnTo>
                  <a:pt x="953" y="1452"/>
                </a:lnTo>
                <a:lnTo>
                  <a:pt x="953" y="1453"/>
                </a:lnTo>
                <a:lnTo>
                  <a:pt x="952" y="1457"/>
                </a:lnTo>
                <a:lnTo>
                  <a:pt x="950" y="1456"/>
                </a:lnTo>
                <a:lnTo>
                  <a:pt x="948" y="1456"/>
                </a:lnTo>
                <a:lnTo>
                  <a:pt x="948" y="1452"/>
                </a:lnTo>
                <a:lnTo>
                  <a:pt x="946" y="1452"/>
                </a:lnTo>
                <a:lnTo>
                  <a:pt x="946" y="1454"/>
                </a:lnTo>
                <a:lnTo>
                  <a:pt x="942" y="1454"/>
                </a:lnTo>
                <a:lnTo>
                  <a:pt x="941" y="1454"/>
                </a:lnTo>
                <a:lnTo>
                  <a:pt x="941" y="1453"/>
                </a:lnTo>
                <a:lnTo>
                  <a:pt x="938" y="1453"/>
                </a:lnTo>
                <a:lnTo>
                  <a:pt x="938" y="1456"/>
                </a:lnTo>
                <a:lnTo>
                  <a:pt x="941" y="1456"/>
                </a:lnTo>
                <a:lnTo>
                  <a:pt x="942" y="1456"/>
                </a:lnTo>
                <a:lnTo>
                  <a:pt x="942" y="1457"/>
                </a:lnTo>
                <a:lnTo>
                  <a:pt x="942" y="1459"/>
                </a:lnTo>
                <a:lnTo>
                  <a:pt x="941" y="1459"/>
                </a:lnTo>
                <a:lnTo>
                  <a:pt x="937" y="1459"/>
                </a:lnTo>
                <a:lnTo>
                  <a:pt x="937" y="1460"/>
                </a:lnTo>
                <a:lnTo>
                  <a:pt x="937" y="1461"/>
                </a:lnTo>
                <a:lnTo>
                  <a:pt x="937" y="1463"/>
                </a:lnTo>
                <a:lnTo>
                  <a:pt x="942" y="1463"/>
                </a:lnTo>
                <a:lnTo>
                  <a:pt x="944" y="1460"/>
                </a:lnTo>
                <a:lnTo>
                  <a:pt x="944" y="1460"/>
                </a:lnTo>
                <a:lnTo>
                  <a:pt x="945" y="1460"/>
                </a:lnTo>
                <a:lnTo>
                  <a:pt x="946" y="1457"/>
                </a:lnTo>
                <a:lnTo>
                  <a:pt x="946" y="1456"/>
                </a:lnTo>
                <a:lnTo>
                  <a:pt x="948" y="1456"/>
                </a:lnTo>
                <a:lnTo>
                  <a:pt x="948" y="1460"/>
                </a:lnTo>
                <a:lnTo>
                  <a:pt x="948" y="1460"/>
                </a:lnTo>
                <a:lnTo>
                  <a:pt x="946" y="1460"/>
                </a:lnTo>
                <a:lnTo>
                  <a:pt x="945" y="1460"/>
                </a:lnTo>
                <a:lnTo>
                  <a:pt x="945" y="1464"/>
                </a:lnTo>
                <a:lnTo>
                  <a:pt x="946" y="1464"/>
                </a:lnTo>
                <a:lnTo>
                  <a:pt x="949" y="1464"/>
                </a:lnTo>
                <a:lnTo>
                  <a:pt x="950" y="1464"/>
                </a:lnTo>
                <a:lnTo>
                  <a:pt x="953" y="1465"/>
                </a:lnTo>
                <a:lnTo>
                  <a:pt x="953" y="1464"/>
                </a:lnTo>
                <a:lnTo>
                  <a:pt x="954" y="1461"/>
                </a:lnTo>
                <a:lnTo>
                  <a:pt x="954" y="1460"/>
                </a:lnTo>
                <a:lnTo>
                  <a:pt x="956" y="1460"/>
                </a:lnTo>
                <a:lnTo>
                  <a:pt x="956" y="1461"/>
                </a:lnTo>
                <a:lnTo>
                  <a:pt x="956" y="1464"/>
                </a:lnTo>
                <a:lnTo>
                  <a:pt x="954" y="1465"/>
                </a:lnTo>
                <a:lnTo>
                  <a:pt x="956" y="1467"/>
                </a:lnTo>
                <a:lnTo>
                  <a:pt x="954" y="1469"/>
                </a:lnTo>
                <a:lnTo>
                  <a:pt x="954" y="1471"/>
                </a:lnTo>
                <a:lnTo>
                  <a:pt x="945" y="1469"/>
                </a:lnTo>
                <a:lnTo>
                  <a:pt x="944" y="1469"/>
                </a:lnTo>
                <a:lnTo>
                  <a:pt x="942" y="1469"/>
                </a:lnTo>
                <a:lnTo>
                  <a:pt x="939" y="1468"/>
                </a:lnTo>
                <a:lnTo>
                  <a:pt x="937" y="1468"/>
                </a:lnTo>
                <a:lnTo>
                  <a:pt x="934" y="1468"/>
                </a:lnTo>
                <a:lnTo>
                  <a:pt x="931" y="1468"/>
                </a:lnTo>
                <a:lnTo>
                  <a:pt x="930" y="1467"/>
                </a:lnTo>
                <a:lnTo>
                  <a:pt x="924" y="1467"/>
                </a:lnTo>
                <a:lnTo>
                  <a:pt x="924" y="1472"/>
                </a:lnTo>
                <a:lnTo>
                  <a:pt x="923" y="1476"/>
                </a:lnTo>
                <a:lnTo>
                  <a:pt x="924" y="1476"/>
                </a:lnTo>
                <a:lnTo>
                  <a:pt x="927" y="1476"/>
                </a:lnTo>
                <a:lnTo>
                  <a:pt x="929" y="1478"/>
                </a:lnTo>
                <a:lnTo>
                  <a:pt x="930" y="1478"/>
                </a:lnTo>
                <a:lnTo>
                  <a:pt x="931" y="1478"/>
                </a:lnTo>
                <a:lnTo>
                  <a:pt x="933" y="1478"/>
                </a:lnTo>
                <a:lnTo>
                  <a:pt x="935" y="1478"/>
                </a:lnTo>
                <a:lnTo>
                  <a:pt x="938" y="1479"/>
                </a:lnTo>
                <a:lnTo>
                  <a:pt x="939" y="1479"/>
                </a:lnTo>
                <a:lnTo>
                  <a:pt x="938" y="1482"/>
                </a:lnTo>
                <a:lnTo>
                  <a:pt x="937" y="1490"/>
                </a:lnTo>
                <a:lnTo>
                  <a:pt x="933" y="1491"/>
                </a:lnTo>
                <a:lnTo>
                  <a:pt x="931" y="1491"/>
                </a:lnTo>
                <a:lnTo>
                  <a:pt x="930" y="1491"/>
                </a:lnTo>
                <a:lnTo>
                  <a:pt x="929" y="1493"/>
                </a:lnTo>
                <a:lnTo>
                  <a:pt x="929" y="1494"/>
                </a:lnTo>
                <a:lnTo>
                  <a:pt x="929" y="1494"/>
                </a:lnTo>
                <a:lnTo>
                  <a:pt x="929" y="1493"/>
                </a:lnTo>
                <a:lnTo>
                  <a:pt x="929" y="1491"/>
                </a:lnTo>
                <a:lnTo>
                  <a:pt x="929" y="1491"/>
                </a:lnTo>
                <a:lnTo>
                  <a:pt x="927" y="1491"/>
                </a:lnTo>
                <a:lnTo>
                  <a:pt x="926" y="1490"/>
                </a:lnTo>
                <a:lnTo>
                  <a:pt x="924" y="1490"/>
                </a:lnTo>
                <a:lnTo>
                  <a:pt x="923" y="1490"/>
                </a:lnTo>
                <a:lnTo>
                  <a:pt x="922" y="1490"/>
                </a:lnTo>
                <a:lnTo>
                  <a:pt x="919" y="1490"/>
                </a:lnTo>
                <a:lnTo>
                  <a:pt x="918" y="1488"/>
                </a:lnTo>
                <a:lnTo>
                  <a:pt x="916" y="1488"/>
                </a:lnTo>
                <a:lnTo>
                  <a:pt x="915" y="1488"/>
                </a:lnTo>
                <a:lnTo>
                  <a:pt x="914" y="1488"/>
                </a:lnTo>
                <a:lnTo>
                  <a:pt x="912" y="1487"/>
                </a:lnTo>
                <a:lnTo>
                  <a:pt x="912" y="1484"/>
                </a:lnTo>
                <a:lnTo>
                  <a:pt x="912" y="1483"/>
                </a:lnTo>
                <a:lnTo>
                  <a:pt x="914" y="1478"/>
                </a:lnTo>
                <a:lnTo>
                  <a:pt x="911" y="1478"/>
                </a:lnTo>
                <a:lnTo>
                  <a:pt x="910" y="1478"/>
                </a:lnTo>
                <a:lnTo>
                  <a:pt x="907" y="1476"/>
                </a:lnTo>
                <a:lnTo>
                  <a:pt x="905" y="1476"/>
                </a:lnTo>
                <a:lnTo>
                  <a:pt x="903" y="1476"/>
                </a:lnTo>
                <a:lnTo>
                  <a:pt x="901" y="1476"/>
                </a:lnTo>
                <a:lnTo>
                  <a:pt x="899" y="1476"/>
                </a:lnTo>
                <a:lnTo>
                  <a:pt x="897" y="1475"/>
                </a:lnTo>
                <a:lnTo>
                  <a:pt x="896" y="1475"/>
                </a:lnTo>
                <a:lnTo>
                  <a:pt x="895" y="1483"/>
                </a:lnTo>
                <a:lnTo>
                  <a:pt x="890" y="1482"/>
                </a:lnTo>
                <a:lnTo>
                  <a:pt x="890" y="1483"/>
                </a:lnTo>
                <a:lnTo>
                  <a:pt x="890" y="1484"/>
                </a:lnTo>
                <a:lnTo>
                  <a:pt x="895" y="1486"/>
                </a:lnTo>
                <a:lnTo>
                  <a:pt x="896" y="1486"/>
                </a:lnTo>
                <a:lnTo>
                  <a:pt x="896" y="1483"/>
                </a:lnTo>
                <a:lnTo>
                  <a:pt x="896" y="1480"/>
                </a:lnTo>
                <a:lnTo>
                  <a:pt x="897" y="1480"/>
                </a:lnTo>
                <a:lnTo>
                  <a:pt x="899" y="1480"/>
                </a:lnTo>
                <a:lnTo>
                  <a:pt x="897" y="1486"/>
                </a:lnTo>
                <a:lnTo>
                  <a:pt x="897" y="1487"/>
                </a:lnTo>
                <a:lnTo>
                  <a:pt x="890" y="1486"/>
                </a:lnTo>
                <a:lnTo>
                  <a:pt x="890" y="1487"/>
                </a:lnTo>
                <a:lnTo>
                  <a:pt x="892" y="1488"/>
                </a:lnTo>
                <a:lnTo>
                  <a:pt x="892" y="1490"/>
                </a:lnTo>
                <a:lnTo>
                  <a:pt x="893" y="1490"/>
                </a:lnTo>
                <a:lnTo>
                  <a:pt x="893" y="1491"/>
                </a:lnTo>
                <a:lnTo>
                  <a:pt x="897" y="1493"/>
                </a:lnTo>
                <a:lnTo>
                  <a:pt x="900" y="1493"/>
                </a:lnTo>
                <a:lnTo>
                  <a:pt x="903" y="1493"/>
                </a:lnTo>
                <a:lnTo>
                  <a:pt x="905" y="1493"/>
                </a:lnTo>
                <a:lnTo>
                  <a:pt x="905" y="1488"/>
                </a:lnTo>
                <a:lnTo>
                  <a:pt x="905" y="1487"/>
                </a:lnTo>
                <a:lnTo>
                  <a:pt x="908" y="1487"/>
                </a:lnTo>
                <a:lnTo>
                  <a:pt x="908" y="1488"/>
                </a:lnTo>
                <a:lnTo>
                  <a:pt x="907" y="1493"/>
                </a:lnTo>
                <a:lnTo>
                  <a:pt x="908" y="1493"/>
                </a:lnTo>
                <a:lnTo>
                  <a:pt x="912" y="1494"/>
                </a:lnTo>
                <a:lnTo>
                  <a:pt x="914" y="1494"/>
                </a:lnTo>
                <a:lnTo>
                  <a:pt x="914" y="1493"/>
                </a:lnTo>
                <a:lnTo>
                  <a:pt x="914" y="1491"/>
                </a:lnTo>
                <a:lnTo>
                  <a:pt x="915" y="1491"/>
                </a:lnTo>
                <a:lnTo>
                  <a:pt x="916" y="1491"/>
                </a:lnTo>
                <a:lnTo>
                  <a:pt x="915" y="1493"/>
                </a:lnTo>
                <a:lnTo>
                  <a:pt x="915" y="1494"/>
                </a:lnTo>
                <a:lnTo>
                  <a:pt x="916" y="1495"/>
                </a:lnTo>
                <a:lnTo>
                  <a:pt x="918" y="1493"/>
                </a:lnTo>
                <a:close/>
                <a:moveTo>
                  <a:pt x="916" y="1471"/>
                </a:moveTo>
                <a:lnTo>
                  <a:pt x="915" y="1475"/>
                </a:lnTo>
                <a:lnTo>
                  <a:pt x="916" y="1475"/>
                </a:lnTo>
                <a:lnTo>
                  <a:pt x="918" y="1475"/>
                </a:lnTo>
                <a:lnTo>
                  <a:pt x="922" y="1476"/>
                </a:lnTo>
                <a:lnTo>
                  <a:pt x="922" y="1471"/>
                </a:lnTo>
                <a:lnTo>
                  <a:pt x="919" y="1471"/>
                </a:lnTo>
                <a:lnTo>
                  <a:pt x="916" y="1471"/>
                </a:lnTo>
                <a:close/>
                <a:moveTo>
                  <a:pt x="919" y="1461"/>
                </a:moveTo>
                <a:lnTo>
                  <a:pt x="919" y="1460"/>
                </a:lnTo>
                <a:lnTo>
                  <a:pt x="918" y="1460"/>
                </a:lnTo>
                <a:lnTo>
                  <a:pt x="916" y="1461"/>
                </a:lnTo>
                <a:lnTo>
                  <a:pt x="919" y="1461"/>
                </a:lnTo>
                <a:close/>
                <a:moveTo>
                  <a:pt x="963" y="1446"/>
                </a:moveTo>
                <a:lnTo>
                  <a:pt x="961" y="1446"/>
                </a:lnTo>
                <a:lnTo>
                  <a:pt x="961" y="1448"/>
                </a:lnTo>
                <a:lnTo>
                  <a:pt x="964" y="1449"/>
                </a:lnTo>
                <a:lnTo>
                  <a:pt x="965" y="1446"/>
                </a:lnTo>
                <a:lnTo>
                  <a:pt x="963" y="1446"/>
                </a:lnTo>
                <a:close/>
                <a:moveTo>
                  <a:pt x="980" y="1502"/>
                </a:moveTo>
                <a:lnTo>
                  <a:pt x="980" y="1503"/>
                </a:lnTo>
                <a:lnTo>
                  <a:pt x="982" y="1503"/>
                </a:lnTo>
                <a:lnTo>
                  <a:pt x="982" y="1502"/>
                </a:lnTo>
                <a:lnTo>
                  <a:pt x="980" y="1502"/>
                </a:lnTo>
                <a:close/>
                <a:moveTo>
                  <a:pt x="977" y="1497"/>
                </a:moveTo>
                <a:lnTo>
                  <a:pt x="977" y="1499"/>
                </a:lnTo>
                <a:lnTo>
                  <a:pt x="979" y="1497"/>
                </a:lnTo>
                <a:lnTo>
                  <a:pt x="977" y="1497"/>
                </a:lnTo>
                <a:close/>
                <a:moveTo>
                  <a:pt x="950" y="1503"/>
                </a:moveTo>
                <a:lnTo>
                  <a:pt x="949" y="1506"/>
                </a:lnTo>
                <a:lnTo>
                  <a:pt x="949" y="1507"/>
                </a:lnTo>
                <a:lnTo>
                  <a:pt x="952" y="1507"/>
                </a:lnTo>
                <a:lnTo>
                  <a:pt x="953" y="1505"/>
                </a:lnTo>
                <a:lnTo>
                  <a:pt x="950" y="1503"/>
                </a:lnTo>
                <a:close/>
                <a:moveTo>
                  <a:pt x="946" y="1498"/>
                </a:moveTo>
                <a:lnTo>
                  <a:pt x="946" y="1501"/>
                </a:lnTo>
                <a:lnTo>
                  <a:pt x="948" y="1501"/>
                </a:lnTo>
                <a:lnTo>
                  <a:pt x="948" y="1498"/>
                </a:lnTo>
                <a:lnTo>
                  <a:pt x="946" y="1498"/>
                </a:lnTo>
                <a:close/>
                <a:moveTo>
                  <a:pt x="935" y="1505"/>
                </a:moveTo>
                <a:lnTo>
                  <a:pt x="935" y="1501"/>
                </a:lnTo>
                <a:lnTo>
                  <a:pt x="934" y="1501"/>
                </a:lnTo>
                <a:lnTo>
                  <a:pt x="931" y="1501"/>
                </a:lnTo>
                <a:lnTo>
                  <a:pt x="930" y="1499"/>
                </a:lnTo>
                <a:lnTo>
                  <a:pt x="929" y="1499"/>
                </a:lnTo>
                <a:lnTo>
                  <a:pt x="927" y="1499"/>
                </a:lnTo>
                <a:lnTo>
                  <a:pt x="926" y="1499"/>
                </a:lnTo>
                <a:lnTo>
                  <a:pt x="924" y="1499"/>
                </a:lnTo>
                <a:lnTo>
                  <a:pt x="923" y="1498"/>
                </a:lnTo>
                <a:lnTo>
                  <a:pt x="920" y="1498"/>
                </a:lnTo>
                <a:lnTo>
                  <a:pt x="920" y="1501"/>
                </a:lnTo>
                <a:lnTo>
                  <a:pt x="919" y="1502"/>
                </a:lnTo>
                <a:lnTo>
                  <a:pt x="918" y="1502"/>
                </a:lnTo>
                <a:lnTo>
                  <a:pt x="918" y="1505"/>
                </a:lnTo>
                <a:lnTo>
                  <a:pt x="920" y="1506"/>
                </a:lnTo>
                <a:lnTo>
                  <a:pt x="920" y="1502"/>
                </a:lnTo>
                <a:lnTo>
                  <a:pt x="922" y="1502"/>
                </a:lnTo>
                <a:lnTo>
                  <a:pt x="923" y="1502"/>
                </a:lnTo>
                <a:lnTo>
                  <a:pt x="923" y="1503"/>
                </a:lnTo>
                <a:lnTo>
                  <a:pt x="922" y="1506"/>
                </a:lnTo>
                <a:lnTo>
                  <a:pt x="923" y="1506"/>
                </a:lnTo>
                <a:lnTo>
                  <a:pt x="924" y="1506"/>
                </a:lnTo>
                <a:lnTo>
                  <a:pt x="924" y="1503"/>
                </a:lnTo>
                <a:lnTo>
                  <a:pt x="924" y="1502"/>
                </a:lnTo>
                <a:lnTo>
                  <a:pt x="926" y="1502"/>
                </a:lnTo>
                <a:lnTo>
                  <a:pt x="927" y="1502"/>
                </a:lnTo>
                <a:lnTo>
                  <a:pt x="927" y="1503"/>
                </a:lnTo>
                <a:lnTo>
                  <a:pt x="929" y="1505"/>
                </a:lnTo>
                <a:lnTo>
                  <a:pt x="929" y="1507"/>
                </a:lnTo>
                <a:lnTo>
                  <a:pt x="929" y="1507"/>
                </a:lnTo>
                <a:lnTo>
                  <a:pt x="930" y="1509"/>
                </a:lnTo>
                <a:lnTo>
                  <a:pt x="931" y="1509"/>
                </a:lnTo>
                <a:lnTo>
                  <a:pt x="933" y="1509"/>
                </a:lnTo>
                <a:lnTo>
                  <a:pt x="934" y="1506"/>
                </a:lnTo>
                <a:lnTo>
                  <a:pt x="934" y="1505"/>
                </a:lnTo>
                <a:lnTo>
                  <a:pt x="935" y="1505"/>
                </a:lnTo>
                <a:close/>
                <a:moveTo>
                  <a:pt x="941" y="1512"/>
                </a:moveTo>
                <a:lnTo>
                  <a:pt x="942" y="1512"/>
                </a:lnTo>
                <a:lnTo>
                  <a:pt x="944" y="1510"/>
                </a:lnTo>
                <a:lnTo>
                  <a:pt x="945" y="1510"/>
                </a:lnTo>
                <a:lnTo>
                  <a:pt x="946" y="1512"/>
                </a:lnTo>
                <a:lnTo>
                  <a:pt x="948" y="1509"/>
                </a:lnTo>
                <a:lnTo>
                  <a:pt x="946" y="1509"/>
                </a:lnTo>
                <a:lnTo>
                  <a:pt x="946" y="1507"/>
                </a:lnTo>
                <a:lnTo>
                  <a:pt x="945" y="1507"/>
                </a:lnTo>
                <a:lnTo>
                  <a:pt x="945" y="1506"/>
                </a:lnTo>
                <a:lnTo>
                  <a:pt x="946" y="1503"/>
                </a:lnTo>
                <a:lnTo>
                  <a:pt x="945" y="1503"/>
                </a:lnTo>
                <a:lnTo>
                  <a:pt x="944" y="1503"/>
                </a:lnTo>
                <a:lnTo>
                  <a:pt x="942" y="1502"/>
                </a:lnTo>
                <a:lnTo>
                  <a:pt x="941" y="1502"/>
                </a:lnTo>
                <a:lnTo>
                  <a:pt x="939" y="1502"/>
                </a:lnTo>
                <a:lnTo>
                  <a:pt x="938" y="1502"/>
                </a:lnTo>
                <a:lnTo>
                  <a:pt x="937" y="1505"/>
                </a:lnTo>
                <a:lnTo>
                  <a:pt x="937" y="1506"/>
                </a:lnTo>
                <a:lnTo>
                  <a:pt x="935" y="1506"/>
                </a:lnTo>
                <a:lnTo>
                  <a:pt x="935" y="1509"/>
                </a:lnTo>
                <a:lnTo>
                  <a:pt x="937" y="1510"/>
                </a:lnTo>
                <a:lnTo>
                  <a:pt x="939" y="1510"/>
                </a:lnTo>
                <a:lnTo>
                  <a:pt x="941" y="1512"/>
                </a:lnTo>
                <a:close/>
                <a:moveTo>
                  <a:pt x="946" y="1521"/>
                </a:moveTo>
                <a:lnTo>
                  <a:pt x="948" y="1520"/>
                </a:lnTo>
                <a:lnTo>
                  <a:pt x="948" y="1518"/>
                </a:lnTo>
                <a:lnTo>
                  <a:pt x="945" y="1517"/>
                </a:lnTo>
                <a:lnTo>
                  <a:pt x="945" y="1518"/>
                </a:lnTo>
                <a:lnTo>
                  <a:pt x="944" y="1520"/>
                </a:lnTo>
                <a:lnTo>
                  <a:pt x="944" y="1522"/>
                </a:lnTo>
                <a:lnTo>
                  <a:pt x="942" y="1524"/>
                </a:lnTo>
                <a:lnTo>
                  <a:pt x="942" y="1525"/>
                </a:lnTo>
                <a:lnTo>
                  <a:pt x="945" y="1525"/>
                </a:lnTo>
                <a:lnTo>
                  <a:pt x="946" y="1524"/>
                </a:lnTo>
                <a:lnTo>
                  <a:pt x="946" y="1522"/>
                </a:lnTo>
                <a:lnTo>
                  <a:pt x="946" y="1521"/>
                </a:lnTo>
                <a:close/>
                <a:moveTo>
                  <a:pt x="957" y="1578"/>
                </a:moveTo>
                <a:lnTo>
                  <a:pt x="956" y="1577"/>
                </a:lnTo>
                <a:lnTo>
                  <a:pt x="950" y="1575"/>
                </a:lnTo>
                <a:lnTo>
                  <a:pt x="948" y="1581"/>
                </a:lnTo>
                <a:lnTo>
                  <a:pt x="948" y="1582"/>
                </a:lnTo>
                <a:lnTo>
                  <a:pt x="949" y="1582"/>
                </a:lnTo>
                <a:lnTo>
                  <a:pt x="950" y="1582"/>
                </a:lnTo>
                <a:lnTo>
                  <a:pt x="952" y="1582"/>
                </a:lnTo>
                <a:lnTo>
                  <a:pt x="952" y="1584"/>
                </a:lnTo>
                <a:lnTo>
                  <a:pt x="953" y="1584"/>
                </a:lnTo>
                <a:lnTo>
                  <a:pt x="953" y="1585"/>
                </a:lnTo>
                <a:lnTo>
                  <a:pt x="954" y="1584"/>
                </a:lnTo>
                <a:lnTo>
                  <a:pt x="954" y="1585"/>
                </a:lnTo>
                <a:lnTo>
                  <a:pt x="956" y="1584"/>
                </a:lnTo>
                <a:lnTo>
                  <a:pt x="957" y="1580"/>
                </a:lnTo>
                <a:lnTo>
                  <a:pt x="957" y="1578"/>
                </a:lnTo>
                <a:close/>
                <a:moveTo>
                  <a:pt x="994" y="1741"/>
                </a:moveTo>
                <a:lnTo>
                  <a:pt x="977" y="1731"/>
                </a:lnTo>
                <a:lnTo>
                  <a:pt x="976" y="1733"/>
                </a:lnTo>
                <a:lnTo>
                  <a:pt x="975" y="1737"/>
                </a:lnTo>
                <a:lnTo>
                  <a:pt x="973" y="1737"/>
                </a:lnTo>
                <a:lnTo>
                  <a:pt x="972" y="1741"/>
                </a:lnTo>
                <a:lnTo>
                  <a:pt x="971" y="1747"/>
                </a:lnTo>
                <a:lnTo>
                  <a:pt x="994" y="1759"/>
                </a:lnTo>
                <a:lnTo>
                  <a:pt x="994" y="1741"/>
                </a:lnTo>
                <a:close/>
                <a:moveTo>
                  <a:pt x="1017" y="1537"/>
                </a:moveTo>
                <a:lnTo>
                  <a:pt x="1006" y="1539"/>
                </a:lnTo>
                <a:lnTo>
                  <a:pt x="1005" y="1539"/>
                </a:lnTo>
                <a:lnTo>
                  <a:pt x="1003" y="1536"/>
                </a:lnTo>
                <a:lnTo>
                  <a:pt x="1005" y="1533"/>
                </a:lnTo>
                <a:lnTo>
                  <a:pt x="1001" y="1531"/>
                </a:lnTo>
                <a:lnTo>
                  <a:pt x="1001" y="1529"/>
                </a:lnTo>
                <a:lnTo>
                  <a:pt x="1001" y="1528"/>
                </a:lnTo>
                <a:lnTo>
                  <a:pt x="997" y="1527"/>
                </a:lnTo>
                <a:lnTo>
                  <a:pt x="995" y="1525"/>
                </a:lnTo>
                <a:lnTo>
                  <a:pt x="994" y="1525"/>
                </a:lnTo>
                <a:lnTo>
                  <a:pt x="994" y="1525"/>
                </a:lnTo>
                <a:lnTo>
                  <a:pt x="994" y="1525"/>
                </a:lnTo>
                <a:lnTo>
                  <a:pt x="994" y="1524"/>
                </a:lnTo>
                <a:lnTo>
                  <a:pt x="994" y="1522"/>
                </a:lnTo>
                <a:lnTo>
                  <a:pt x="994" y="1521"/>
                </a:lnTo>
                <a:lnTo>
                  <a:pt x="992" y="1521"/>
                </a:lnTo>
                <a:lnTo>
                  <a:pt x="992" y="1520"/>
                </a:lnTo>
                <a:lnTo>
                  <a:pt x="992" y="1518"/>
                </a:lnTo>
                <a:lnTo>
                  <a:pt x="991" y="1518"/>
                </a:lnTo>
                <a:lnTo>
                  <a:pt x="991" y="1517"/>
                </a:lnTo>
                <a:lnTo>
                  <a:pt x="991" y="1514"/>
                </a:lnTo>
                <a:lnTo>
                  <a:pt x="991" y="1513"/>
                </a:lnTo>
                <a:lnTo>
                  <a:pt x="990" y="1513"/>
                </a:lnTo>
                <a:lnTo>
                  <a:pt x="990" y="1514"/>
                </a:lnTo>
                <a:lnTo>
                  <a:pt x="988" y="1514"/>
                </a:lnTo>
                <a:lnTo>
                  <a:pt x="988" y="1513"/>
                </a:lnTo>
                <a:lnTo>
                  <a:pt x="988" y="1512"/>
                </a:lnTo>
                <a:lnTo>
                  <a:pt x="982" y="1510"/>
                </a:lnTo>
                <a:lnTo>
                  <a:pt x="982" y="1513"/>
                </a:lnTo>
                <a:lnTo>
                  <a:pt x="982" y="1514"/>
                </a:lnTo>
                <a:lnTo>
                  <a:pt x="982" y="1516"/>
                </a:lnTo>
                <a:lnTo>
                  <a:pt x="982" y="1517"/>
                </a:lnTo>
                <a:lnTo>
                  <a:pt x="982" y="1518"/>
                </a:lnTo>
                <a:lnTo>
                  <a:pt x="983" y="1520"/>
                </a:lnTo>
                <a:lnTo>
                  <a:pt x="982" y="1520"/>
                </a:lnTo>
                <a:lnTo>
                  <a:pt x="982" y="1522"/>
                </a:lnTo>
                <a:lnTo>
                  <a:pt x="979" y="1522"/>
                </a:lnTo>
                <a:lnTo>
                  <a:pt x="979" y="1524"/>
                </a:lnTo>
                <a:lnTo>
                  <a:pt x="979" y="1525"/>
                </a:lnTo>
                <a:lnTo>
                  <a:pt x="979" y="1525"/>
                </a:lnTo>
                <a:lnTo>
                  <a:pt x="983" y="1525"/>
                </a:lnTo>
                <a:lnTo>
                  <a:pt x="983" y="1527"/>
                </a:lnTo>
                <a:lnTo>
                  <a:pt x="979" y="1528"/>
                </a:lnTo>
                <a:lnTo>
                  <a:pt x="979" y="1529"/>
                </a:lnTo>
                <a:lnTo>
                  <a:pt x="983" y="1529"/>
                </a:lnTo>
                <a:lnTo>
                  <a:pt x="983" y="1531"/>
                </a:lnTo>
                <a:lnTo>
                  <a:pt x="983" y="1532"/>
                </a:lnTo>
                <a:lnTo>
                  <a:pt x="982" y="1533"/>
                </a:lnTo>
                <a:lnTo>
                  <a:pt x="977" y="1532"/>
                </a:lnTo>
                <a:lnTo>
                  <a:pt x="977" y="1535"/>
                </a:lnTo>
                <a:lnTo>
                  <a:pt x="980" y="1535"/>
                </a:lnTo>
                <a:lnTo>
                  <a:pt x="982" y="1536"/>
                </a:lnTo>
                <a:lnTo>
                  <a:pt x="980" y="1539"/>
                </a:lnTo>
                <a:lnTo>
                  <a:pt x="984" y="1537"/>
                </a:lnTo>
                <a:lnTo>
                  <a:pt x="988" y="1537"/>
                </a:lnTo>
                <a:lnTo>
                  <a:pt x="986" y="1539"/>
                </a:lnTo>
                <a:lnTo>
                  <a:pt x="984" y="1539"/>
                </a:lnTo>
                <a:lnTo>
                  <a:pt x="980" y="1540"/>
                </a:lnTo>
                <a:lnTo>
                  <a:pt x="979" y="1541"/>
                </a:lnTo>
                <a:lnTo>
                  <a:pt x="977" y="1544"/>
                </a:lnTo>
                <a:lnTo>
                  <a:pt x="976" y="1546"/>
                </a:lnTo>
                <a:lnTo>
                  <a:pt x="976" y="1547"/>
                </a:lnTo>
                <a:lnTo>
                  <a:pt x="976" y="1548"/>
                </a:lnTo>
                <a:lnTo>
                  <a:pt x="975" y="1548"/>
                </a:lnTo>
                <a:lnTo>
                  <a:pt x="975" y="1550"/>
                </a:lnTo>
                <a:lnTo>
                  <a:pt x="976" y="1550"/>
                </a:lnTo>
                <a:lnTo>
                  <a:pt x="977" y="1551"/>
                </a:lnTo>
                <a:lnTo>
                  <a:pt x="979" y="1551"/>
                </a:lnTo>
                <a:lnTo>
                  <a:pt x="980" y="1551"/>
                </a:lnTo>
                <a:lnTo>
                  <a:pt x="980" y="1552"/>
                </a:lnTo>
                <a:lnTo>
                  <a:pt x="979" y="1555"/>
                </a:lnTo>
                <a:lnTo>
                  <a:pt x="976" y="1554"/>
                </a:lnTo>
                <a:lnTo>
                  <a:pt x="975" y="1554"/>
                </a:lnTo>
                <a:lnTo>
                  <a:pt x="973" y="1554"/>
                </a:lnTo>
                <a:lnTo>
                  <a:pt x="972" y="1554"/>
                </a:lnTo>
                <a:lnTo>
                  <a:pt x="971" y="1554"/>
                </a:lnTo>
                <a:lnTo>
                  <a:pt x="971" y="1555"/>
                </a:lnTo>
                <a:lnTo>
                  <a:pt x="971" y="1556"/>
                </a:lnTo>
                <a:lnTo>
                  <a:pt x="971" y="1558"/>
                </a:lnTo>
                <a:lnTo>
                  <a:pt x="969" y="1558"/>
                </a:lnTo>
                <a:lnTo>
                  <a:pt x="969" y="1559"/>
                </a:lnTo>
                <a:lnTo>
                  <a:pt x="969" y="1561"/>
                </a:lnTo>
                <a:lnTo>
                  <a:pt x="968" y="1563"/>
                </a:lnTo>
                <a:lnTo>
                  <a:pt x="968" y="1565"/>
                </a:lnTo>
                <a:lnTo>
                  <a:pt x="968" y="1566"/>
                </a:lnTo>
                <a:lnTo>
                  <a:pt x="967" y="1567"/>
                </a:lnTo>
                <a:lnTo>
                  <a:pt x="967" y="1569"/>
                </a:lnTo>
                <a:lnTo>
                  <a:pt x="967" y="1570"/>
                </a:lnTo>
                <a:lnTo>
                  <a:pt x="967" y="1573"/>
                </a:lnTo>
                <a:lnTo>
                  <a:pt x="965" y="1573"/>
                </a:lnTo>
                <a:lnTo>
                  <a:pt x="965" y="1574"/>
                </a:lnTo>
                <a:lnTo>
                  <a:pt x="965" y="1575"/>
                </a:lnTo>
                <a:lnTo>
                  <a:pt x="965" y="1577"/>
                </a:lnTo>
                <a:lnTo>
                  <a:pt x="964" y="1578"/>
                </a:lnTo>
                <a:lnTo>
                  <a:pt x="963" y="1577"/>
                </a:lnTo>
                <a:lnTo>
                  <a:pt x="963" y="1578"/>
                </a:lnTo>
                <a:lnTo>
                  <a:pt x="961" y="1581"/>
                </a:lnTo>
                <a:lnTo>
                  <a:pt x="961" y="1580"/>
                </a:lnTo>
                <a:lnTo>
                  <a:pt x="961" y="1581"/>
                </a:lnTo>
                <a:lnTo>
                  <a:pt x="960" y="1581"/>
                </a:lnTo>
                <a:lnTo>
                  <a:pt x="960" y="1585"/>
                </a:lnTo>
                <a:lnTo>
                  <a:pt x="958" y="1586"/>
                </a:lnTo>
                <a:lnTo>
                  <a:pt x="960" y="1588"/>
                </a:lnTo>
                <a:lnTo>
                  <a:pt x="961" y="1588"/>
                </a:lnTo>
                <a:lnTo>
                  <a:pt x="961" y="1588"/>
                </a:lnTo>
                <a:lnTo>
                  <a:pt x="963" y="1582"/>
                </a:lnTo>
                <a:lnTo>
                  <a:pt x="963" y="1581"/>
                </a:lnTo>
                <a:lnTo>
                  <a:pt x="964" y="1581"/>
                </a:lnTo>
                <a:lnTo>
                  <a:pt x="965" y="1581"/>
                </a:lnTo>
                <a:lnTo>
                  <a:pt x="964" y="1582"/>
                </a:lnTo>
                <a:lnTo>
                  <a:pt x="963" y="1589"/>
                </a:lnTo>
                <a:lnTo>
                  <a:pt x="963" y="1590"/>
                </a:lnTo>
                <a:lnTo>
                  <a:pt x="964" y="1589"/>
                </a:lnTo>
                <a:lnTo>
                  <a:pt x="965" y="1589"/>
                </a:lnTo>
                <a:lnTo>
                  <a:pt x="967" y="1589"/>
                </a:lnTo>
                <a:lnTo>
                  <a:pt x="967" y="1590"/>
                </a:lnTo>
                <a:lnTo>
                  <a:pt x="968" y="1590"/>
                </a:lnTo>
                <a:lnTo>
                  <a:pt x="969" y="1590"/>
                </a:lnTo>
                <a:lnTo>
                  <a:pt x="969" y="1590"/>
                </a:lnTo>
                <a:lnTo>
                  <a:pt x="971" y="1590"/>
                </a:lnTo>
                <a:lnTo>
                  <a:pt x="972" y="1590"/>
                </a:lnTo>
                <a:lnTo>
                  <a:pt x="972" y="1592"/>
                </a:lnTo>
                <a:lnTo>
                  <a:pt x="973" y="1592"/>
                </a:lnTo>
                <a:lnTo>
                  <a:pt x="973" y="1590"/>
                </a:lnTo>
                <a:lnTo>
                  <a:pt x="975" y="1592"/>
                </a:lnTo>
                <a:lnTo>
                  <a:pt x="976" y="1590"/>
                </a:lnTo>
                <a:lnTo>
                  <a:pt x="977" y="1592"/>
                </a:lnTo>
                <a:lnTo>
                  <a:pt x="980" y="1593"/>
                </a:lnTo>
                <a:lnTo>
                  <a:pt x="983" y="1589"/>
                </a:lnTo>
                <a:lnTo>
                  <a:pt x="980" y="1588"/>
                </a:lnTo>
                <a:lnTo>
                  <a:pt x="977" y="1588"/>
                </a:lnTo>
                <a:lnTo>
                  <a:pt x="976" y="1586"/>
                </a:lnTo>
                <a:lnTo>
                  <a:pt x="976" y="1585"/>
                </a:lnTo>
                <a:lnTo>
                  <a:pt x="976" y="1582"/>
                </a:lnTo>
                <a:lnTo>
                  <a:pt x="979" y="1582"/>
                </a:lnTo>
                <a:lnTo>
                  <a:pt x="980" y="1584"/>
                </a:lnTo>
                <a:lnTo>
                  <a:pt x="984" y="1584"/>
                </a:lnTo>
                <a:lnTo>
                  <a:pt x="986" y="1582"/>
                </a:lnTo>
                <a:lnTo>
                  <a:pt x="986" y="1580"/>
                </a:lnTo>
                <a:lnTo>
                  <a:pt x="986" y="1577"/>
                </a:lnTo>
                <a:lnTo>
                  <a:pt x="987" y="1575"/>
                </a:lnTo>
                <a:lnTo>
                  <a:pt x="987" y="1573"/>
                </a:lnTo>
                <a:lnTo>
                  <a:pt x="988" y="1570"/>
                </a:lnTo>
                <a:lnTo>
                  <a:pt x="988" y="1569"/>
                </a:lnTo>
                <a:lnTo>
                  <a:pt x="990" y="1566"/>
                </a:lnTo>
                <a:lnTo>
                  <a:pt x="990" y="1563"/>
                </a:lnTo>
                <a:lnTo>
                  <a:pt x="990" y="1562"/>
                </a:lnTo>
                <a:lnTo>
                  <a:pt x="986" y="1561"/>
                </a:lnTo>
                <a:lnTo>
                  <a:pt x="986" y="1563"/>
                </a:lnTo>
                <a:lnTo>
                  <a:pt x="984" y="1565"/>
                </a:lnTo>
                <a:lnTo>
                  <a:pt x="984" y="1567"/>
                </a:lnTo>
                <a:lnTo>
                  <a:pt x="983" y="1570"/>
                </a:lnTo>
                <a:lnTo>
                  <a:pt x="983" y="1569"/>
                </a:lnTo>
                <a:lnTo>
                  <a:pt x="977" y="1567"/>
                </a:lnTo>
                <a:lnTo>
                  <a:pt x="979" y="1566"/>
                </a:lnTo>
                <a:lnTo>
                  <a:pt x="983" y="1567"/>
                </a:lnTo>
                <a:lnTo>
                  <a:pt x="983" y="1565"/>
                </a:lnTo>
                <a:lnTo>
                  <a:pt x="984" y="1562"/>
                </a:lnTo>
                <a:lnTo>
                  <a:pt x="984" y="1561"/>
                </a:lnTo>
                <a:lnTo>
                  <a:pt x="986" y="1558"/>
                </a:lnTo>
                <a:lnTo>
                  <a:pt x="987" y="1558"/>
                </a:lnTo>
                <a:lnTo>
                  <a:pt x="991" y="1559"/>
                </a:lnTo>
                <a:lnTo>
                  <a:pt x="991" y="1558"/>
                </a:lnTo>
                <a:lnTo>
                  <a:pt x="992" y="1558"/>
                </a:lnTo>
                <a:lnTo>
                  <a:pt x="992" y="1556"/>
                </a:lnTo>
                <a:lnTo>
                  <a:pt x="994" y="1556"/>
                </a:lnTo>
                <a:lnTo>
                  <a:pt x="994" y="1558"/>
                </a:lnTo>
                <a:lnTo>
                  <a:pt x="995" y="1558"/>
                </a:lnTo>
                <a:lnTo>
                  <a:pt x="994" y="1558"/>
                </a:lnTo>
                <a:lnTo>
                  <a:pt x="994" y="1558"/>
                </a:lnTo>
                <a:lnTo>
                  <a:pt x="992" y="1558"/>
                </a:lnTo>
                <a:lnTo>
                  <a:pt x="992" y="1559"/>
                </a:lnTo>
                <a:lnTo>
                  <a:pt x="991" y="1563"/>
                </a:lnTo>
                <a:lnTo>
                  <a:pt x="990" y="1570"/>
                </a:lnTo>
                <a:lnTo>
                  <a:pt x="990" y="1571"/>
                </a:lnTo>
                <a:lnTo>
                  <a:pt x="990" y="1574"/>
                </a:lnTo>
                <a:lnTo>
                  <a:pt x="988" y="1574"/>
                </a:lnTo>
                <a:lnTo>
                  <a:pt x="988" y="1575"/>
                </a:lnTo>
                <a:lnTo>
                  <a:pt x="988" y="1577"/>
                </a:lnTo>
                <a:lnTo>
                  <a:pt x="988" y="1578"/>
                </a:lnTo>
                <a:lnTo>
                  <a:pt x="988" y="1580"/>
                </a:lnTo>
                <a:lnTo>
                  <a:pt x="987" y="1580"/>
                </a:lnTo>
                <a:lnTo>
                  <a:pt x="987" y="1581"/>
                </a:lnTo>
                <a:lnTo>
                  <a:pt x="987" y="1582"/>
                </a:lnTo>
                <a:lnTo>
                  <a:pt x="986" y="1584"/>
                </a:lnTo>
                <a:lnTo>
                  <a:pt x="986" y="1585"/>
                </a:lnTo>
                <a:lnTo>
                  <a:pt x="986" y="1586"/>
                </a:lnTo>
                <a:lnTo>
                  <a:pt x="986" y="1588"/>
                </a:lnTo>
                <a:lnTo>
                  <a:pt x="986" y="1589"/>
                </a:lnTo>
                <a:lnTo>
                  <a:pt x="986" y="1590"/>
                </a:lnTo>
                <a:lnTo>
                  <a:pt x="986" y="1590"/>
                </a:lnTo>
                <a:lnTo>
                  <a:pt x="986" y="1592"/>
                </a:lnTo>
                <a:lnTo>
                  <a:pt x="986" y="1593"/>
                </a:lnTo>
                <a:lnTo>
                  <a:pt x="986" y="1595"/>
                </a:lnTo>
                <a:lnTo>
                  <a:pt x="986" y="1596"/>
                </a:lnTo>
                <a:lnTo>
                  <a:pt x="986" y="1597"/>
                </a:lnTo>
                <a:lnTo>
                  <a:pt x="986" y="1599"/>
                </a:lnTo>
                <a:lnTo>
                  <a:pt x="987" y="1599"/>
                </a:lnTo>
                <a:lnTo>
                  <a:pt x="987" y="1600"/>
                </a:lnTo>
                <a:lnTo>
                  <a:pt x="988" y="1600"/>
                </a:lnTo>
                <a:lnTo>
                  <a:pt x="990" y="1600"/>
                </a:lnTo>
                <a:lnTo>
                  <a:pt x="990" y="1601"/>
                </a:lnTo>
                <a:lnTo>
                  <a:pt x="990" y="1603"/>
                </a:lnTo>
                <a:lnTo>
                  <a:pt x="991" y="1603"/>
                </a:lnTo>
                <a:lnTo>
                  <a:pt x="991" y="1604"/>
                </a:lnTo>
                <a:lnTo>
                  <a:pt x="992" y="1604"/>
                </a:lnTo>
                <a:lnTo>
                  <a:pt x="992" y="1605"/>
                </a:lnTo>
                <a:lnTo>
                  <a:pt x="994" y="1605"/>
                </a:lnTo>
                <a:lnTo>
                  <a:pt x="994" y="1607"/>
                </a:lnTo>
                <a:lnTo>
                  <a:pt x="994" y="1607"/>
                </a:lnTo>
                <a:lnTo>
                  <a:pt x="994" y="1608"/>
                </a:lnTo>
                <a:lnTo>
                  <a:pt x="995" y="1608"/>
                </a:lnTo>
                <a:lnTo>
                  <a:pt x="997" y="1603"/>
                </a:lnTo>
                <a:lnTo>
                  <a:pt x="999" y="1584"/>
                </a:lnTo>
                <a:lnTo>
                  <a:pt x="999" y="1580"/>
                </a:lnTo>
                <a:lnTo>
                  <a:pt x="1002" y="1573"/>
                </a:lnTo>
                <a:lnTo>
                  <a:pt x="1003" y="1570"/>
                </a:lnTo>
                <a:lnTo>
                  <a:pt x="1005" y="1561"/>
                </a:lnTo>
                <a:lnTo>
                  <a:pt x="1011" y="1559"/>
                </a:lnTo>
                <a:lnTo>
                  <a:pt x="1011" y="1558"/>
                </a:lnTo>
                <a:lnTo>
                  <a:pt x="1011" y="1558"/>
                </a:lnTo>
                <a:lnTo>
                  <a:pt x="1010" y="1556"/>
                </a:lnTo>
                <a:lnTo>
                  <a:pt x="1010" y="1555"/>
                </a:lnTo>
                <a:lnTo>
                  <a:pt x="1010" y="1554"/>
                </a:lnTo>
                <a:lnTo>
                  <a:pt x="1009" y="1554"/>
                </a:lnTo>
                <a:lnTo>
                  <a:pt x="1009" y="1552"/>
                </a:lnTo>
                <a:lnTo>
                  <a:pt x="1007" y="1552"/>
                </a:lnTo>
                <a:lnTo>
                  <a:pt x="1007" y="1551"/>
                </a:lnTo>
                <a:lnTo>
                  <a:pt x="1007" y="1550"/>
                </a:lnTo>
                <a:lnTo>
                  <a:pt x="1006" y="1548"/>
                </a:lnTo>
                <a:lnTo>
                  <a:pt x="1006" y="1547"/>
                </a:lnTo>
                <a:lnTo>
                  <a:pt x="1005" y="1547"/>
                </a:lnTo>
                <a:lnTo>
                  <a:pt x="1005" y="1546"/>
                </a:lnTo>
                <a:lnTo>
                  <a:pt x="1005" y="1544"/>
                </a:lnTo>
                <a:lnTo>
                  <a:pt x="1003" y="1544"/>
                </a:lnTo>
                <a:lnTo>
                  <a:pt x="1003" y="1543"/>
                </a:lnTo>
                <a:lnTo>
                  <a:pt x="1002" y="1543"/>
                </a:lnTo>
                <a:lnTo>
                  <a:pt x="1002" y="1544"/>
                </a:lnTo>
                <a:lnTo>
                  <a:pt x="1002" y="1546"/>
                </a:lnTo>
                <a:lnTo>
                  <a:pt x="1002" y="1547"/>
                </a:lnTo>
                <a:lnTo>
                  <a:pt x="1003" y="1547"/>
                </a:lnTo>
                <a:lnTo>
                  <a:pt x="1003" y="1548"/>
                </a:lnTo>
                <a:lnTo>
                  <a:pt x="1003" y="1550"/>
                </a:lnTo>
                <a:lnTo>
                  <a:pt x="1003" y="1551"/>
                </a:lnTo>
                <a:lnTo>
                  <a:pt x="1002" y="1550"/>
                </a:lnTo>
                <a:lnTo>
                  <a:pt x="1002" y="1548"/>
                </a:lnTo>
                <a:lnTo>
                  <a:pt x="1001" y="1548"/>
                </a:lnTo>
                <a:lnTo>
                  <a:pt x="1001" y="1547"/>
                </a:lnTo>
                <a:lnTo>
                  <a:pt x="1001" y="1546"/>
                </a:lnTo>
                <a:lnTo>
                  <a:pt x="1001" y="1544"/>
                </a:lnTo>
                <a:lnTo>
                  <a:pt x="999" y="1547"/>
                </a:lnTo>
                <a:lnTo>
                  <a:pt x="995" y="1550"/>
                </a:lnTo>
                <a:lnTo>
                  <a:pt x="994" y="1550"/>
                </a:lnTo>
                <a:lnTo>
                  <a:pt x="994" y="1548"/>
                </a:lnTo>
                <a:lnTo>
                  <a:pt x="995" y="1547"/>
                </a:lnTo>
                <a:lnTo>
                  <a:pt x="997" y="1543"/>
                </a:lnTo>
                <a:lnTo>
                  <a:pt x="997" y="1541"/>
                </a:lnTo>
                <a:lnTo>
                  <a:pt x="1001" y="1541"/>
                </a:lnTo>
                <a:lnTo>
                  <a:pt x="1001" y="1540"/>
                </a:lnTo>
                <a:lnTo>
                  <a:pt x="1002" y="1541"/>
                </a:lnTo>
                <a:lnTo>
                  <a:pt x="1005" y="1541"/>
                </a:lnTo>
                <a:lnTo>
                  <a:pt x="1006" y="1544"/>
                </a:lnTo>
                <a:lnTo>
                  <a:pt x="1009" y="1546"/>
                </a:lnTo>
                <a:lnTo>
                  <a:pt x="1011" y="1546"/>
                </a:lnTo>
                <a:lnTo>
                  <a:pt x="1013" y="1544"/>
                </a:lnTo>
                <a:lnTo>
                  <a:pt x="1007" y="1541"/>
                </a:lnTo>
                <a:lnTo>
                  <a:pt x="1011" y="1540"/>
                </a:lnTo>
                <a:lnTo>
                  <a:pt x="1014" y="1543"/>
                </a:lnTo>
                <a:lnTo>
                  <a:pt x="1016" y="1543"/>
                </a:lnTo>
                <a:lnTo>
                  <a:pt x="1017" y="1541"/>
                </a:lnTo>
                <a:lnTo>
                  <a:pt x="1017" y="1539"/>
                </a:lnTo>
                <a:lnTo>
                  <a:pt x="1017" y="1537"/>
                </a:lnTo>
                <a:close/>
                <a:moveTo>
                  <a:pt x="1022" y="1546"/>
                </a:moveTo>
                <a:lnTo>
                  <a:pt x="1021" y="1543"/>
                </a:lnTo>
                <a:lnTo>
                  <a:pt x="1020" y="1543"/>
                </a:lnTo>
                <a:lnTo>
                  <a:pt x="1020" y="1546"/>
                </a:lnTo>
                <a:lnTo>
                  <a:pt x="1022" y="1546"/>
                </a:lnTo>
                <a:close/>
                <a:moveTo>
                  <a:pt x="1022" y="1513"/>
                </a:moveTo>
                <a:lnTo>
                  <a:pt x="1020" y="1513"/>
                </a:lnTo>
                <a:lnTo>
                  <a:pt x="1018" y="1512"/>
                </a:lnTo>
                <a:lnTo>
                  <a:pt x="1018" y="1514"/>
                </a:lnTo>
                <a:lnTo>
                  <a:pt x="1020" y="1516"/>
                </a:lnTo>
                <a:lnTo>
                  <a:pt x="1022" y="1516"/>
                </a:lnTo>
                <a:lnTo>
                  <a:pt x="1022" y="1513"/>
                </a:lnTo>
                <a:close/>
                <a:moveTo>
                  <a:pt x="1025" y="1541"/>
                </a:moveTo>
                <a:lnTo>
                  <a:pt x="1024" y="1543"/>
                </a:lnTo>
                <a:lnTo>
                  <a:pt x="1024" y="1546"/>
                </a:lnTo>
                <a:lnTo>
                  <a:pt x="1025" y="1546"/>
                </a:lnTo>
                <a:lnTo>
                  <a:pt x="1025" y="1541"/>
                </a:lnTo>
                <a:close/>
                <a:moveTo>
                  <a:pt x="1028" y="1501"/>
                </a:moveTo>
                <a:lnTo>
                  <a:pt x="1032" y="1501"/>
                </a:lnTo>
                <a:lnTo>
                  <a:pt x="1032" y="1499"/>
                </a:lnTo>
                <a:lnTo>
                  <a:pt x="1032" y="1498"/>
                </a:lnTo>
                <a:lnTo>
                  <a:pt x="1031" y="1498"/>
                </a:lnTo>
                <a:lnTo>
                  <a:pt x="1031" y="1497"/>
                </a:lnTo>
                <a:lnTo>
                  <a:pt x="1028" y="1497"/>
                </a:lnTo>
                <a:lnTo>
                  <a:pt x="1025" y="1497"/>
                </a:lnTo>
                <a:lnTo>
                  <a:pt x="1025" y="1495"/>
                </a:lnTo>
                <a:lnTo>
                  <a:pt x="1022" y="1495"/>
                </a:lnTo>
                <a:lnTo>
                  <a:pt x="1018" y="1495"/>
                </a:lnTo>
                <a:lnTo>
                  <a:pt x="1017" y="1494"/>
                </a:lnTo>
                <a:lnTo>
                  <a:pt x="1016" y="1499"/>
                </a:lnTo>
                <a:lnTo>
                  <a:pt x="1016" y="1502"/>
                </a:lnTo>
                <a:lnTo>
                  <a:pt x="1014" y="1503"/>
                </a:lnTo>
                <a:lnTo>
                  <a:pt x="1014" y="1507"/>
                </a:lnTo>
                <a:lnTo>
                  <a:pt x="1017" y="1507"/>
                </a:lnTo>
                <a:lnTo>
                  <a:pt x="1018" y="1507"/>
                </a:lnTo>
                <a:lnTo>
                  <a:pt x="1021" y="1507"/>
                </a:lnTo>
                <a:lnTo>
                  <a:pt x="1020" y="1512"/>
                </a:lnTo>
                <a:lnTo>
                  <a:pt x="1022" y="1512"/>
                </a:lnTo>
                <a:lnTo>
                  <a:pt x="1022" y="1510"/>
                </a:lnTo>
                <a:lnTo>
                  <a:pt x="1024" y="1509"/>
                </a:lnTo>
                <a:lnTo>
                  <a:pt x="1024" y="1507"/>
                </a:lnTo>
                <a:lnTo>
                  <a:pt x="1024" y="1506"/>
                </a:lnTo>
                <a:lnTo>
                  <a:pt x="1022" y="1505"/>
                </a:lnTo>
                <a:lnTo>
                  <a:pt x="1022" y="1502"/>
                </a:lnTo>
                <a:lnTo>
                  <a:pt x="1024" y="1502"/>
                </a:lnTo>
                <a:lnTo>
                  <a:pt x="1025" y="1502"/>
                </a:lnTo>
                <a:lnTo>
                  <a:pt x="1024" y="1505"/>
                </a:lnTo>
                <a:lnTo>
                  <a:pt x="1025" y="1505"/>
                </a:lnTo>
                <a:lnTo>
                  <a:pt x="1025" y="1506"/>
                </a:lnTo>
                <a:lnTo>
                  <a:pt x="1025" y="1507"/>
                </a:lnTo>
                <a:lnTo>
                  <a:pt x="1025" y="1509"/>
                </a:lnTo>
                <a:lnTo>
                  <a:pt x="1026" y="1509"/>
                </a:lnTo>
                <a:lnTo>
                  <a:pt x="1026" y="1507"/>
                </a:lnTo>
                <a:lnTo>
                  <a:pt x="1026" y="1506"/>
                </a:lnTo>
                <a:lnTo>
                  <a:pt x="1026" y="1505"/>
                </a:lnTo>
                <a:lnTo>
                  <a:pt x="1028" y="1502"/>
                </a:lnTo>
                <a:lnTo>
                  <a:pt x="1028" y="1501"/>
                </a:lnTo>
                <a:close/>
                <a:moveTo>
                  <a:pt x="1035" y="1551"/>
                </a:moveTo>
                <a:lnTo>
                  <a:pt x="1033" y="1547"/>
                </a:lnTo>
                <a:lnTo>
                  <a:pt x="1032" y="1548"/>
                </a:lnTo>
                <a:lnTo>
                  <a:pt x="1032" y="1547"/>
                </a:lnTo>
                <a:lnTo>
                  <a:pt x="1032" y="1544"/>
                </a:lnTo>
                <a:lnTo>
                  <a:pt x="1029" y="1544"/>
                </a:lnTo>
                <a:lnTo>
                  <a:pt x="1031" y="1547"/>
                </a:lnTo>
                <a:lnTo>
                  <a:pt x="1031" y="1548"/>
                </a:lnTo>
                <a:lnTo>
                  <a:pt x="1031" y="1551"/>
                </a:lnTo>
                <a:lnTo>
                  <a:pt x="1032" y="1551"/>
                </a:lnTo>
                <a:lnTo>
                  <a:pt x="1033" y="1551"/>
                </a:lnTo>
                <a:lnTo>
                  <a:pt x="1035" y="1551"/>
                </a:lnTo>
                <a:close/>
                <a:moveTo>
                  <a:pt x="1037" y="1543"/>
                </a:moveTo>
                <a:lnTo>
                  <a:pt x="1040" y="1543"/>
                </a:lnTo>
                <a:lnTo>
                  <a:pt x="1039" y="1541"/>
                </a:lnTo>
                <a:lnTo>
                  <a:pt x="1041" y="1540"/>
                </a:lnTo>
                <a:lnTo>
                  <a:pt x="1041" y="1539"/>
                </a:lnTo>
                <a:lnTo>
                  <a:pt x="1040" y="1539"/>
                </a:lnTo>
                <a:lnTo>
                  <a:pt x="1039" y="1539"/>
                </a:lnTo>
                <a:lnTo>
                  <a:pt x="1037" y="1539"/>
                </a:lnTo>
                <a:lnTo>
                  <a:pt x="1036" y="1539"/>
                </a:lnTo>
                <a:lnTo>
                  <a:pt x="1036" y="1540"/>
                </a:lnTo>
                <a:lnTo>
                  <a:pt x="1036" y="1541"/>
                </a:lnTo>
                <a:lnTo>
                  <a:pt x="1037" y="1543"/>
                </a:lnTo>
                <a:close/>
                <a:moveTo>
                  <a:pt x="1040" y="1550"/>
                </a:moveTo>
                <a:lnTo>
                  <a:pt x="1043" y="1548"/>
                </a:lnTo>
                <a:lnTo>
                  <a:pt x="1043" y="1547"/>
                </a:lnTo>
                <a:lnTo>
                  <a:pt x="1043" y="1546"/>
                </a:lnTo>
                <a:lnTo>
                  <a:pt x="1040" y="1547"/>
                </a:lnTo>
                <a:lnTo>
                  <a:pt x="1040" y="1548"/>
                </a:lnTo>
                <a:lnTo>
                  <a:pt x="1040" y="1550"/>
                </a:lnTo>
                <a:close/>
                <a:moveTo>
                  <a:pt x="1055" y="1547"/>
                </a:moveTo>
                <a:lnTo>
                  <a:pt x="1055" y="1548"/>
                </a:lnTo>
                <a:lnTo>
                  <a:pt x="1056" y="1548"/>
                </a:lnTo>
                <a:lnTo>
                  <a:pt x="1056" y="1543"/>
                </a:lnTo>
                <a:lnTo>
                  <a:pt x="1054" y="1544"/>
                </a:lnTo>
                <a:lnTo>
                  <a:pt x="1055" y="1544"/>
                </a:lnTo>
                <a:lnTo>
                  <a:pt x="1054" y="1546"/>
                </a:lnTo>
                <a:lnTo>
                  <a:pt x="1052" y="1544"/>
                </a:lnTo>
                <a:lnTo>
                  <a:pt x="1052" y="1543"/>
                </a:lnTo>
                <a:lnTo>
                  <a:pt x="1052" y="1541"/>
                </a:lnTo>
                <a:lnTo>
                  <a:pt x="1051" y="1540"/>
                </a:lnTo>
                <a:lnTo>
                  <a:pt x="1051" y="1539"/>
                </a:lnTo>
                <a:lnTo>
                  <a:pt x="1051" y="1537"/>
                </a:lnTo>
                <a:lnTo>
                  <a:pt x="1051" y="1536"/>
                </a:lnTo>
                <a:lnTo>
                  <a:pt x="1050" y="1536"/>
                </a:lnTo>
                <a:lnTo>
                  <a:pt x="1045" y="1537"/>
                </a:lnTo>
                <a:lnTo>
                  <a:pt x="1045" y="1540"/>
                </a:lnTo>
                <a:lnTo>
                  <a:pt x="1043" y="1541"/>
                </a:lnTo>
                <a:lnTo>
                  <a:pt x="1043" y="1543"/>
                </a:lnTo>
                <a:lnTo>
                  <a:pt x="1044" y="1544"/>
                </a:lnTo>
                <a:lnTo>
                  <a:pt x="1048" y="1544"/>
                </a:lnTo>
                <a:lnTo>
                  <a:pt x="1048" y="1546"/>
                </a:lnTo>
                <a:lnTo>
                  <a:pt x="1048" y="1547"/>
                </a:lnTo>
                <a:lnTo>
                  <a:pt x="1047" y="1547"/>
                </a:lnTo>
                <a:lnTo>
                  <a:pt x="1044" y="1548"/>
                </a:lnTo>
                <a:lnTo>
                  <a:pt x="1045" y="1550"/>
                </a:lnTo>
                <a:lnTo>
                  <a:pt x="1045" y="1551"/>
                </a:lnTo>
                <a:lnTo>
                  <a:pt x="1044" y="1551"/>
                </a:lnTo>
                <a:lnTo>
                  <a:pt x="1044" y="1550"/>
                </a:lnTo>
                <a:lnTo>
                  <a:pt x="1041" y="1551"/>
                </a:lnTo>
                <a:lnTo>
                  <a:pt x="1041" y="1552"/>
                </a:lnTo>
                <a:lnTo>
                  <a:pt x="1043" y="1554"/>
                </a:lnTo>
                <a:lnTo>
                  <a:pt x="1045" y="1551"/>
                </a:lnTo>
                <a:lnTo>
                  <a:pt x="1047" y="1551"/>
                </a:lnTo>
                <a:lnTo>
                  <a:pt x="1050" y="1548"/>
                </a:lnTo>
                <a:lnTo>
                  <a:pt x="1050" y="1547"/>
                </a:lnTo>
                <a:lnTo>
                  <a:pt x="1048" y="1547"/>
                </a:lnTo>
                <a:lnTo>
                  <a:pt x="1054" y="1546"/>
                </a:lnTo>
                <a:lnTo>
                  <a:pt x="1055" y="1547"/>
                </a:lnTo>
                <a:close/>
                <a:moveTo>
                  <a:pt x="1063" y="1559"/>
                </a:moveTo>
                <a:lnTo>
                  <a:pt x="1063" y="1562"/>
                </a:lnTo>
                <a:lnTo>
                  <a:pt x="1067" y="1561"/>
                </a:lnTo>
                <a:lnTo>
                  <a:pt x="1066" y="1559"/>
                </a:lnTo>
                <a:lnTo>
                  <a:pt x="1063" y="1559"/>
                </a:lnTo>
                <a:lnTo>
                  <a:pt x="1063" y="1558"/>
                </a:lnTo>
                <a:lnTo>
                  <a:pt x="1062" y="1558"/>
                </a:lnTo>
                <a:lnTo>
                  <a:pt x="1062" y="1556"/>
                </a:lnTo>
                <a:lnTo>
                  <a:pt x="1060" y="1556"/>
                </a:lnTo>
                <a:lnTo>
                  <a:pt x="1060" y="1555"/>
                </a:lnTo>
                <a:lnTo>
                  <a:pt x="1060" y="1554"/>
                </a:lnTo>
                <a:lnTo>
                  <a:pt x="1059" y="1552"/>
                </a:lnTo>
                <a:lnTo>
                  <a:pt x="1059" y="1551"/>
                </a:lnTo>
                <a:lnTo>
                  <a:pt x="1059" y="1550"/>
                </a:lnTo>
                <a:lnTo>
                  <a:pt x="1059" y="1548"/>
                </a:lnTo>
                <a:lnTo>
                  <a:pt x="1056" y="1550"/>
                </a:lnTo>
                <a:lnTo>
                  <a:pt x="1058" y="1552"/>
                </a:lnTo>
                <a:lnTo>
                  <a:pt x="1059" y="1561"/>
                </a:lnTo>
                <a:lnTo>
                  <a:pt x="1063" y="1559"/>
                </a:lnTo>
                <a:close/>
                <a:moveTo>
                  <a:pt x="1066" y="1566"/>
                </a:moveTo>
                <a:lnTo>
                  <a:pt x="1066" y="1567"/>
                </a:lnTo>
                <a:lnTo>
                  <a:pt x="1067" y="1569"/>
                </a:lnTo>
                <a:lnTo>
                  <a:pt x="1067" y="1570"/>
                </a:lnTo>
                <a:lnTo>
                  <a:pt x="1070" y="1569"/>
                </a:lnTo>
                <a:lnTo>
                  <a:pt x="1070" y="1567"/>
                </a:lnTo>
                <a:lnTo>
                  <a:pt x="1069" y="1565"/>
                </a:lnTo>
                <a:lnTo>
                  <a:pt x="1069" y="1563"/>
                </a:lnTo>
                <a:lnTo>
                  <a:pt x="1067" y="1563"/>
                </a:lnTo>
                <a:lnTo>
                  <a:pt x="1067" y="1562"/>
                </a:lnTo>
                <a:lnTo>
                  <a:pt x="1065" y="1563"/>
                </a:lnTo>
                <a:lnTo>
                  <a:pt x="1065" y="1565"/>
                </a:lnTo>
                <a:lnTo>
                  <a:pt x="1066" y="1566"/>
                </a:lnTo>
                <a:close/>
                <a:moveTo>
                  <a:pt x="1105" y="1595"/>
                </a:moveTo>
                <a:lnTo>
                  <a:pt x="1107" y="1597"/>
                </a:lnTo>
                <a:lnTo>
                  <a:pt x="1108" y="1597"/>
                </a:lnTo>
                <a:lnTo>
                  <a:pt x="1107" y="1593"/>
                </a:lnTo>
                <a:lnTo>
                  <a:pt x="1108" y="1590"/>
                </a:lnTo>
                <a:lnTo>
                  <a:pt x="1107" y="1590"/>
                </a:lnTo>
                <a:lnTo>
                  <a:pt x="1107" y="1588"/>
                </a:lnTo>
                <a:lnTo>
                  <a:pt x="1104" y="1585"/>
                </a:lnTo>
                <a:lnTo>
                  <a:pt x="1104" y="1586"/>
                </a:lnTo>
                <a:lnTo>
                  <a:pt x="1103" y="1586"/>
                </a:lnTo>
                <a:lnTo>
                  <a:pt x="1101" y="1586"/>
                </a:lnTo>
                <a:lnTo>
                  <a:pt x="1100" y="1586"/>
                </a:lnTo>
                <a:lnTo>
                  <a:pt x="1100" y="1585"/>
                </a:lnTo>
                <a:lnTo>
                  <a:pt x="1100" y="1582"/>
                </a:lnTo>
                <a:lnTo>
                  <a:pt x="1103" y="1584"/>
                </a:lnTo>
                <a:lnTo>
                  <a:pt x="1103" y="1582"/>
                </a:lnTo>
                <a:lnTo>
                  <a:pt x="1103" y="1581"/>
                </a:lnTo>
                <a:lnTo>
                  <a:pt x="1103" y="1580"/>
                </a:lnTo>
                <a:lnTo>
                  <a:pt x="1100" y="1580"/>
                </a:lnTo>
                <a:lnTo>
                  <a:pt x="1100" y="1581"/>
                </a:lnTo>
                <a:lnTo>
                  <a:pt x="1098" y="1582"/>
                </a:lnTo>
                <a:lnTo>
                  <a:pt x="1097" y="1582"/>
                </a:lnTo>
                <a:lnTo>
                  <a:pt x="1096" y="1584"/>
                </a:lnTo>
                <a:lnTo>
                  <a:pt x="1096" y="1585"/>
                </a:lnTo>
                <a:lnTo>
                  <a:pt x="1096" y="1586"/>
                </a:lnTo>
                <a:lnTo>
                  <a:pt x="1094" y="1585"/>
                </a:lnTo>
                <a:lnTo>
                  <a:pt x="1096" y="1581"/>
                </a:lnTo>
                <a:lnTo>
                  <a:pt x="1096" y="1582"/>
                </a:lnTo>
                <a:lnTo>
                  <a:pt x="1097" y="1578"/>
                </a:lnTo>
                <a:lnTo>
                  <a:pt x="1096" y="1578"/>
                </a:lnTo>
                <a:lnTo>
                  <a:pt x="1094" y="1578"/>
                </a:lnTo>
                <a:lnTo>
                  <a:pt x="1093" y="1578"/>
                </a:lnTo>
                <a:lnTo>
                  <a:pt x="1092" y="1581"/>
                </a:lnTo>
                <a:lnTo>
                  <a:pt x="1092" y="1581"/>
                </a:lnTo>
                <a:lnTo>
                  <a:pt x="1092" y="1580"/>
                </a:lnTo>
                <a:lnTo>
                  <a:pt x="1092" y="1577"/>
                </a:lnTo>
                <a:lnTo>
                  <a:pt x="1092" y="1577"/>
                </a:lnTo>
                <a:lnTo>
                  <a:pt x="1090" y="1577"/>
                </a:lnTo>
                <a:lnTo>
                  <a:pt x="1090" y="1578"/>
                </a:lnTo>
                <a:lnTo>
                  <a:pt x="1089" y="1578"/>
                </a:lnTo>
                <a:lnTo>
                  <a:pt x="1088" y="1578"/>
                </a:lnTo>
                <a:lnTo>
                  <a:pt x="1086" y="1577"/>
                </a:lnTo>
                <a:lnTo>
                  <a:pt x="1088" y="1574"/>
                </a:lnTo>
                <a:lnTo>
                  <a:pt x="1089" y="1574"/>
                </a:lnTo>
                <a:lnTo>
                  <a:pt x="1090" y="1574"/>
                </a:lnTo>
                <a:lnTo>
                  <a:pt x="1090" y="1573"/>
                </a:lnTo>
                <a:lnTo>
                  <a:pt x="1092" y="1573"/>
                </a:lnTo>
                <a:lnTo>
                  <a:pt x="1093" y="1574"/>
                </a:lnTo>
                <a:lnTo>
                  <a:pt x="1094" y="1574"/>
                </a:lnTo>
                <a:lnTo>
                  <a:pt x="1096" y="1574"/>
                </a:lnTo>
                <a:lnTo>
                  <a:pt x="1096" y="1577"/>
                </a:lnTo>
                <a:lnTo>
                  <a:pt x="1097" y="1577"/>
                </a:lnTo>
                <a:lnTo>
                  <a:pt x="1097" y="1574"/>
                </a:lnTo>
                <a:lnTo>
                  <a:pt x="1098" y="1574"/>
                </a:lnTo>
                <a:lnTo>
                  <a:pt x="1098" y="1578"/>
                </a:lnTo>
                <a:lnTo>
                  <a:pt x="1100" y="1578"/>
                </a:lnTo>
                <a:lnTo>
                  <a:pt x="1101" y="1578"/>
                </a:lnTo>
                <a:lnTo>
                  <a:pt x="1101" y="1575"/>
                </a:lnTo>
                <a:lnTo>
                  <a:pt x="1103" y="1575"/>
                </a:lnTo>
                <a:lnTo>
                  <a:pt x="1103" y="1574"/>
                </a:lnTo>
                <a:lnTo>
                  <a:pt x="1101" y="1574"/>
                </a:lnTo>
                <a:lnTo>
                  <a:pt x="1100" y="1574"/>
                </a:lnTo>
                <a:lnTo>
                  <a:pt x="1098" y="1574"/>
                </a:lnTo>
                <a:lnTo>
                  <a:pt x="1098" y="1571"/>
                </a:lnTo>
                <a:lnTo>
                  <a:pt x="1097" y="1571"/>
                </a:lnTo>
                <a:lnTo>
                  <a:pt x="1096" y="1571"/>
                </a:lnTo>
                <a:lnTo>
                  <a:pt x="1094" y="1570"/>
                </a:lnTo>
                <a:lnTo>
                  <a:pt x="1096" y="1570"/>
                </a:lnTo>
                <a:lnTo>
                  <a:pt x="1096" y="1567"/>
                </a:lnTo>
                <a:lnTo>
                  <a:pt x="1097" y="1567"/>
                </a:lnTo>
                <a:lnTo>
                  <a:pt x="1098" y="1567"/>
                </a:lnTo>
                <a:lnTo>
                  <a:pt x="1100" y="1569"/>
                </a:lnTo>
                <a:lnTo>
                  <a:pt x="1100" y="1570"/>
                </a:lnTo>
                <a:lnTo>
                  <a:pt x="1101" y="1570"/>
                </a:lnTo>
                <a:lnTo>
                  <a:pt x="1103" y="1570"/>
                </a:lnTo>
                <a:lnTo>
                  <a:pt x="1103" y="1569"/>
                </a:lnTo>
                <a:lnTo>
                  <a:pt x="1103" y="1567"/>
                </a:lnTo>
                <a:lnTo>
                  <a:pt x="1103" y="1566"/>
                </a:lnTo>
                <a:lnTo>
                  <a:pt x="1105" y="1565"/>
                </a:lnTo>
                <a:lnTo>
                  <a:pt x="1107" y="1567"/>
                </a:lnTo>
                <a:lnTo>
                  <a:pt x="1104" y="1567"/>
                </a:lnTo>
                <a:lnTo>
                  <a:pt x="1104" y="1569"/>
                </a:lnTo>
                <a:lnTo>
                  <a:pt x="1104" y="1570"/>
                </a:lnTo>
                <a:lnTo>
                  <a:pt x="1104" y="1571"/>
                </a:lnTo>
                <a:lnTo>
                  <a:pt x="1104" y="1574"/>
                </a:lnTo>
                <a:lnTo>
                  <a:pt x="1107" y="1574"/>
                </a:lnTo>
                <a:lnTo>
                  <a:pt x="1107" y="1575"/>
                </a:lnTo>
                <a:lnTo>
                  <a:pt x="1104" y="1575"/>
                </a:lnTo>
                <a:lnTo>
                  <a:pt x="1104" y="1577"/>
                </a:lnTo>
                <a:lnTo>
                  <a:pt x="1107" y="1577"/>
                </a:lnTo>
                <a:lnTo>
                  <a:pt x="1108" y="1575"/>
                </a:lnTo>
                <a:lnTo>
                  <a:pt x="1111" y="1575"/>
                </a:lnTo>
                <a:lnTo>
                  <a:pt x="1112" y="1575"/>
                </a:lnTo>
                <a:lnTo>
                  <a:pt x="1113" y="1575"/>
                </a:lnTo>
                <a:lnTo>
                  <a:pt x="1115" y="1575"/>
                </a:lnTo>
                <a:lnTo>
                  <a:pt x="1115" y="1573"/>
                </a:lnTo>
                <a:lnTo>
                  <a:pt x="1115" y="1571"/>
                </a:lnTo>
                <a:lnTo>
                  <a:pt x="1116" y="1571"/>
                </a:lnTo>
                <a:lnTo>
                  <a:pt x="1118" y="1571"/>
                </a:lnTo>
                <a:lnTo>
                  <a:pt x="1116" y="1567"/>
                </a:lnTo>
                <a:lnTo>
                  <a:pt x="1116" y="1566"/>
                </a:lnTo>
                <a:lnTo>
                  <a:pt x="1116" y="1565"/>
                </a:lnTo>
                <a:lnTo>
                  <a:pt x="1118" y="1565"/>
                </a:lnTo>
                <a:lnTo>
                  <a:pt x="1120" y="1565"/>
                </a:lnTo>
                <a:lnTo>
                  <a:pt x="1123" y="1565"/>
                </a:lnTo>
                <a:lnTo>
                  <a:pt x="1124" y="1565"/>
                </a:lnTo>
                <a:lnTo>
                  <a:pt x="1124" y="1566"/>
                </a:lnTo>
                <a:lnTo>
                  <a:pt x="1128" y="1566"/>
                </a:lnTo>
                <a:lnTo>
                  <a:pt x="1128" y="1567"/>
                </a:lnTo>
                <a:lnTo>
                  <a:pt x="1130" y="1566"/>
                </a:lnTo>
                <a:lnTo>
                  <a:pt x="1134" y="1566"/>
                </a:lnTo>
                <a:lnTo>
                  <a:pt x="1134" y="1565"/>
                </a:lnTo>
                <a:lnTo>
                  <a:pt x="1130" y="1566"/>
                </a:lnTo>
                <a:lnTo>
                  <a:pt x="1128" y="1563"/>
                </a:lnTo>
                <a:lnTo>
                  <a:pt x="1128" y="1561"/>
                </a:lnTo>
                <a:lnTo>
                  <a:pt x="1128" y="1558"/>
                </a:lnTo>
                <a:lnTo>
                  <a:pt x="1128" y="1558"/>
                </a:lnTo>
                <a:lnTo>
                  <a:pt x="1128" y="1555"/>
                </a:lnTo>
                <a:lnTo>
                  <a:pt x="1132" y="1555"/>
                </a:lnTo>
                <a:lnTo>
                  <a:pt x="1137" y="1555"/>
                </a:lnTo>
                <a:lnTo>
                  <a:pt x="1137" y="1552"/>
                </a:lnTo>
                <a:lnTo>
                  <a:pt x="1137" y="1550"/>
                </a:lnTo>
                <a:lnTo>
                  <a:pt x="1137" y="1548"/>
                </a:lnTo>
                <a:lnTo>
                  <a:pt x="1137" y="1547"/>
                </a:lnTo>
                <a:lnTo>
                  <a:pt x="1132" y="1548"/>
                </a:lnTo>
                <a:lnTo>
                  <a:pt x="1131" y="1547"/>
                </a:lnTo>
                <a:lnTo>
                  <a:pt x="1127" y="1547"/>
                </a:lnTo>
                <a:lnTo>
                  <a:pt x="1126" y="1547"/>
                </a:lnTo>
                <a:lnTo>
                  <a:pt x="1124" y="1547"/>
                </a:lnTo>
                <a:lnTo>
                  <a:pt x="1122" y="1546"/>
                </a:lnTo>
                <a:lnTo>
                  <a:pt x="1120" y="1546"/>
                </a:lnTo>
                <a:lnTo>
                  <a:pt x="1120" y="1544"/>
                </a:lnTo>
                <a:lnTo>
                  <a:pt x="1120" y="1543"/>
                </a:lnTo>
                <a:lnTo>
                  <a:pt x="1119" y="1543"/>
                </a:lnTo>
                <a:lnTo>
                  <a:pt x="1119" y="1544"/>
                </a:lnTo>
                <a:lnTo>
                  <a:pt x="1118" y="1546"/>
                </a:lnTo>
                <a:lnTo>
                  <a:pt x="1116" y="1546"/>
                </a:lnTo>
                <a:lnTo>
                  <a:pt x="1115" y="1546"/>
                </a:lnTo>
                <a:lnTo>
                  <a:pt x="1113" y="1546"/>
                </a:lnTo>
                <a:lnTo>
                  <a:pt x="1112" y="1546"/>
                </a:lnTo>
                <a:lnTo>
                  <a:pt x="1112" y="1544"/>
                </a:lnTo>
                <a:lnTo>
                  <a:pt x="1112" y="1543"/>
                </a:lnTo>
                <a:lnTo>
                  <a:pt x="1109" y="1543"/>
                </a:lnTo>
                <a:lnTo>
                  <a:pt x="1108" y="1543"/>
                </a:lnTo>
                <a:lnTo>
                  <a:pt x="1107" y="1541"/>
                </a:lnTo>
                <a:lnTo>
                  <a:pt x="1107" y="1540"/>
                </a:lnTo>
                <a:lnTo>
                  <a:pt x="1107" y="1539"/>
                </a:lnTo>
                <a:lnTo>
                  <a:pt x="1107" y="1537"/>
                </a:lnTo>
                <a:lnTo>
                  <a:pt x="1107" y="1536"/>
                </a:lnTo>
                <a:lnTo>
                  <a:pt x="1103" y="1535"/>
                </a:lnTo>
                <a:lnTo>
                  <a:pt x="1100" y="1535"/>
                </a:lnTo>
                <a:lnTo>
                  <a:pt x="1098" y="1535"/>
                </a:lnTo>
                <a:lnTo>
                  <a:pt x="1097" y="1533"/>
                </a:lnTo>
                <a:lnTo>
                  <a:pt x="1093" y="1533"/>
                </a:lnTo>
                <a:lnTo>
                  <a:pt x="1093" y="1537"/>
                </a:lnTo>
                <a:lnTo>
                  <a:pt x="1094" y="1539"/>
                </a:lnTo>
                <a:lnTo>
                  <a:pt x="1093" y="1539"/>
                </a:lnTo>
                <a:lnTo>
                  <a:pt x="1092" y="1540"/>
                </a:lnTo>
                <a:lnTo>
                  <a:pt x="1092" y="1541"/>
                </a:lnTo>
                <a:lnTo>
                  <a:pt x="1092" y="1543"/>
                </a:lnTo>
                <a:lnTo>
                  <a:pt x="1092" y="1544"/>
                </a:lnTo>
                <a:lnTo>
                  <a:pt x="1092" y="1544"/>
                </a:lnTo>
                <a:lnTo>
                  <a:pt x="1090" y="1546"/>
                </a:lnTo>
                <a:lnTo>
                  <a:pt x="1089" y="1547"/>
                </a:lnTo>
                <a:lnTo>
                  <a:pt x="1086" y="1546"/>
                </a:lnTo>
                <a:lnTo>
                  <a:pt x="1086" y="1544"/>
                </a:lnTo>
                <a:lnTo>
                  <a:pt x="1085" y="1544"/>
                </a:lnTo>
                <a:lnTo>
                  <a:pt x="1084" y="1546"/>
                </a:lnTo>
                <a:lnTo>
                  <a:pt x="1085" y="1547"/>
                </a:lnTo>
                <a:lnTo>
                  <a:pt x="1086" y="1548"/>
                </a:lnTo>
                <a:lnTo>
                  <a:pt x="1086" y="1550"/>
                </a:lnTo>
                <a:lnTo>
                  <a:pt x="1085" y="1550"/>
                </a:lnTo>
                <a:lnTo>
                  <a:pt x="1084" y="1548"/>
                </a:lnTo>
                <a:lnTo>
                  <a:pt x="1084" y="1547"/>
                </a:lnTo>
                <a:lnTo>
                  <a:pt x="1082" y="1547"/>
                </a:lnTo>
                <a:lnTo>
                  <a:pt x="1082" y="1548"/>
                </a:lnTo>
                <a:lnTo>
                  <a:pt x="1081" y="1550"/>
                </a:lnTo>
                <a:lnTo>
                  <a:pt x="1079" y="1551"/>
                </a:lnTo>
                <a:lnTo>
                  <a:pt x="1079" y="1552"/>
                </a:lnTo>
                <a:lnTo>
                  <a:pt x="1081" y="1554"/>
                </a:lnTo>
                <a:lnTo>
                  <a:pt x="1082" y="1555"/>
                </a:lnTo>
                <a:lnTo>
                  <a:pt x="1085" y="1552"/>
                </a:lnTo>
                <a:lnTo>
                  <a:pt x="1084" y="1552"/>
                </a:lnTo>
                <a:lnTo>
                  <a:pt x="1086" y="1550"/>
                </a:lnTo>
                <a:lnTo>
                  <a:pt x="1088" y="1550"/>
                </a:lnTo>
                <a:lnTo>
                  <a:pt x="1088" y="1551"/>
                </a:lnTo>
                <a:lnTo>
                  <a:pt x="1085" y="1554"/>
                </a:lnTo>
                <a:lnTo>
                  <a:pt x="1086" y="1554"/>
                </a:lnTo>
                <a:lnTo>
                  <a:pt x="1085" y="1556"/>
                </a:lnTo>
                <a:lnTo>
                  <a:pt x="1085" y="1558"/>
                </a:lnTo>
                <a:lnTo>
                  <a:pt x="1084" y="1559"/>
                </a:lnTo>
                <a:lnTo>
                  <a:pt x="1082" y="1562"/>
                </a:lnTo>
                <a:lnTo>
                  <a:pt x="1081" y="1562"/>
                </a:lnTo>
                <a:lnTo>
                  <a:pt x="1079" y="1562"/>
                </a:lnTo>
                <a:lnTo>
                  <a:pt x="1078" y="1565"/>
                </a:lnTo>
                <a:lnTo>
                  <a:pt x="1077" y="1565"/>
                </a:lnTo>
                <a:lnTo>
                  <a:pt x="1078" y="1562"/>
                </a:lnTo>
                <a:lnTo>
                  <a:pt x="1077" y="1561"/>
                </a:lnTo>
                <a:lnTo>
                  <a:pt x="1075" y="1561"/>
                </a:lnTo>
                <a:lnTo>
                  <a:pt x="1075" y="1559"/>
                </a:lnTo>
                <a:lnTo>
                  <a:pt x="1074" y="1559"/>
                </a:lnTo>
                <a:lnTo>
                  <a:pt x="1074" y="1558"/>
                </a:lnTo>
                <a:lnTo>
                  <a:pt x="1071" y="1559"/>
                </a:lnTo>
                <a:lnTo>
                  <a:pt x="1071" y="1561"/>
                </a:lnTo>
                <a:lnTo>
                  <a:pt x="1069" y="1562"/>
                </a:lnTo>
                <a:lnTo>
                  <a:pt x="1070" y="1565"/>
                </a:lnTo>
                <a:lnTo>
                  <a:pt x="1073" y="1563"/>
                </a:lnTo>
                <a:lnTo>
                  <a:pt x="1073" y="1566"/>
                </a:lnTo>
                <a:lnTo>
                  <a:pt x="1073" y="1567"/>
                </a:lnTo>
                <a:lnTo>
                  <a:pt x="1071" y="1567"/>
                </a:lnTo>
                <a:lnTo>
                  <a:pt x="1071" y="1569"/>
                </a:lnTo>
                <a:lnTo>
                  <a:pt x="1071" y="1570"/>
                </a:lnTo>
                <a:lnTo>
                  <a:pt x="1067" y="1571"/>
                </a:lnTo>
                <a:lnTo>
                  <a:pt x="1069" y="1573"/>
                </a:lnTo>
                <a:lnTo>
                  <a:pt x="1069" y="1574"/>
                </a:lnTo>
                <a:lnTo>
                  <a:pt x="1070" y="1574"/>
                </a:lnTo>
                <a:lnTo>
                  <a:pt x="1070" y="1575"/>
                </a:lnTo>
                <a:lnTo>
                  <a:pt x="1073" y="1574"/>
                </a:lnTo>
                <a:lnTo>
                  <a:pt x="1074" y="1574"/>
                </a:lnTo>
                <a:lnTo>
                  <a:pt x="1074" y="1575"/>
                </a:lnTo>
                <a:lnTo>
                  <a:pt x="1074" y="1577"/>
                </a:lnTo>
                <a:lnTo>
                  <a:pt x="1071" y="1578"/>
                </a:lnTo>
                <a:lnTo>
                  <a:pt x="1071" y="1580"/>
                </a:lnTo>
                <a:lnTo>
                  <a:pt x="1073" y="1581"/>
                </a:lnTo>
                <a:lnTo>
                  <a:pt x="1075" y="1580"/>
                </a:lnTo>
                <a:lnTo>
                  <a:pt x="1074" y="1580"/>
                </a:lnTo>
                <a:lnTo>
                  <a:pt x="1074" y="1578"/>
                </a:lnTo>
                <a:lnTo>
                  <a:pt x="1074" y="1577"/>
                </a:lnTo>
                <a:lnTo>
                  <a:pt x="1075" y="1577"/>
                </a:lnTo>
                <a:lnTo>
                  <a:pt x="1077" y="1575"/>
                </a:lnTo>
                <a:lnTo>
                  <a:pt x="1077" y="1573"/>
                </a:lnTo>
                <a:lnTo>
                  <a:pt x="1078" y="1573"/>
                </a:lnTo>
                <a:lnTo>
                  <a:pt x="1078" y="1575"/>
                </a:lnTo>
                <a:lnTo>
                  <a:pt x="1079" y="1577"/>
                </a:lnTo>
                <a:lnTo>
                  <a:pt x="1078" y="1577"/>
                </a:lnTo>
                <a:lnTo>
                  <a:pt x="1079" y="1580"/>
                </a:lnTo>
                <a:lnTo>
                  <a:pt x="1078" y="1581"/>
                </a:lnTo>
                <a:lnTo>
                  <a:pt x="1079" y="1581"/>
                </a:lnTo>
                <a:lnTo>
                  <a:pt x="1081" y="1578"/>
                </a:lnTo>
                <a:lnTo>
                  <a:pt x="1082" y="1578"/>
                </a:lnTo>
                <a:lnTo>
                  <a:pt x="1082" y="1582"/>
                </a:lnTo>
                <a:lnTo>
                  <a:pt x="1084" y="1582"/>
                </a:lnTo>
                <a:lnTo>
                  <a:pt x="1085" y="1582"/>
                </a:lnTo>
                <a:lnTo>
                  <a:pt x="1085" y="1584"/>
                </a:lnTo>
                <a:lnTo>
                  <a:pt x="1084" y="1586"/>
                </a:lnTo>
                <a:lnTo>
                  <a:pt x="1082" y="1586"/>
                </a:lnTo>
                <a:lnTo>
                  <a:pt x="1082" y="1588"/>
                </a:lnTo>
                <a:lnTo>
                  <a:pt x="1081" y="1586"/>
                </a:lnTo>
                <a:lnTo>
                  <a:pt x="1081" y="1584"/>
                </a:lnTo>
                <a:lnTo>
                  <a:pt x="1081" y="1582"/>
                </a:lnTo>
                <a:lnTo>
                  <a:pt x="1079" y="1582"/>
                </a:lnTo>
                <a:lnTo>
                  <a:pt x="1078" y="1582"/>
                </a:lnTo>
                <a:lnTo>
                  <a:pt x="1077" y="1582"/>
                </a:lnTo>
                <a:lnTo>
                  <a:pt x="1077" y="1581"/>
                </a:lnTo>
                <a:lnTo>
                  <a:pt x="1075" y="1581"/>
                </a:lnTo>
                <a:lnTo>
                  <a:pt x="1073" y="1584"/>
                </a:lnTo>
                <a:lnTo>
                  <a:pt x="1074" y="1584"/>
                </a:lnTo>
                <a:lnTo>
                  <a:pt x="1074" y="1585"/>
                </a:lnTo>
                <a:lnTo>
                  <a:pt x="1077" y="1590"/>
                </a:lnTo>
                <a:lnTo>
                  <a:pt x="1105" y="1595"/>
                </a:lnTo>
                <a:close/>
                <a:moveTo>
                  <a:pt x="1104" y="1581"/>
                </a:moveTo>
                <a:lnTo>
                  <a:pt x="1104" y="1582"/>
                </a:lnTo>
                <a:lnTo>
                  <a:pt x="1104" y="1584"/>
                </a:lnTo>
                <a:lnTo>
                  <a:pt x="1107" y="1585"/>
                </a:lnTo>
                <a:lnTo>
                  <a:pt x="1107" y="1584"/>
                </a:lnTo>
                <a:lnTo>
                  <a:pt x="1107" y="1582"/>
                </a:lnTo>
                <a:lnTo>
                  <a:pt x="1107" y="1581"/>
                </a:lnTo>
                <a:lnTo>
                  <a:pt x="1104" y="1581"/>
                </a:lnTo>
                <a:close/>
                <a:moveTo>
                  <a:pt x="1131" y="1616"/>
                </a:moveTo>
                <a:lnTo>
                  <a:pt x="1130" y="1616"/>
                </a:lnTo>
                <a:lnTo>
                  <a:pt x="1128" y="1616"/>
                </a:lnTo>
                <a:lnTo>
                  <a:pt x="1127" y="1615"/>
                </a:lnTo>
                <a:lnTo>
                  <a:pt x="1130" y="1615"/>
                </a:lnTo>
                <a:lnTo>
                  <a:pt x="1130" y="1612"/>
                </a:lnTo>
                <a:lnTo>
                  <a:pt x="1131" y="1612"/>
                </a:lnTo>
                <a:lnTo>
                  <a:pt x="1131" y="1615"/>
                </a:lnTo>
                <a:lnTo>
                  <a:pt x="1132" y="1616"/>
                </a:lnTo>
                <a:lnTo>
                  <a:pt x="1134" y="1616"/>
                </a:lnTo>
                <a:lnTo>
                  <a:pt x="1134" y="1615"/>
                </a:lnTo>
                <a:lnTo>
                  <a:pt x="1134" y="1614"/>
                </a:lnTo>
                <a:lnTo>
                  <a:pt x="1134" y="1612"/>
                </a:lnTo>
                <a:lnTo>
                  <a:pt x="1134" y="1611"/>
                </a:lnTo>
                <a:lnTo>
                  <a:pt x="1135" y="1611"/>
                </a:lnTo>
                <a:lnTo>
                  <a:pt x="1137" y="1607"/>
                </a:lnTo>
                <a:lnTo>
                  <a:pt x="1138" y="1605"/>
                </a:lnTo>
                <a:lnTo>
                  <a:pt x="1137" y="1605"/>
                </a:lnTo>
                <a:lnTo>
                  <a:pt x="1135" y="1605"/>
                </a:lnTo>
                <a:lnTo>
                  <a:pt x="1135" y="1607"/>
                </a:lnTo>
                <a:lnTo>
                  <a:pt x="1134" y="1609"/>
                </a:lnTo>
                <a:lnTo>
                  <a:pt x="1134" y="1611"/>
                </a:lnTo>
                <a:lnTo>
                  <a:pt x="1132" y="1609"/>
                </a:lnTo>
                <a:lnTo>
                  <a:pt x="1132" y="1607"/>
                </a:lnTo>
                <a:lnTo>
                  <a:pt x="1132" y="1605"/>
                </a:lnTo>
                <a:lnTo>
                  <a:pt x="1131" y="1604"/>
                </a:lnTo>
                <a:lnTo>
                  <a:pt x="1130" y="1604"/>
                </a:lnTo>
                <a:lnTo>
                  <a:pt x="1128" y="1604"/>
                </a:lnTo>
                <a:lnTo>
                  <a:pt x="1127" y="1604"/>
                </a:lnTo>
                <a:lnTo>
                  <a:pt x="1126" y="1604"/>
                </a:lnTo>
                <a:lnTo>
                  <a:pt x="1124" y="1603"/>
                </a:lnTo>
                <a:lnTo>
                  <a:pt x="1124" y="1603"/>
                </a:lnTo>
                <a:lnTo>
                  <a:pt x="1123" y="1603"/>
                </a:lnTo>
                <a:lnTo>
                  <a:pt x="1123" y="1604"/>
                </a:lnTo>
                <a:lnTo>
                  <a:pt x="1123" y="1609"/>
                </a:lnTo>
                <a:lnTo>
                  <a:pt x="1123" y="1611"/>
                </a:lnTo>
                <a:lnTo>
                  <a:pt x="1122" y="1611"/>
                </a:lnTo>
                <a:lnTo>
                  <a:pt x="1120" y="1609"/>
                </a:lnTo>
                <a:lnTo>
                  <a:pt x="1120" y="1608"/>
                </a:lnTo>
                <a:lnTo>
                  <a:pt x="1122" y="1604"/>
                </a:lnTo>
                <a:lnTo>
                  <a:pt x="1122" y="1603"/>
                </a:lnTo>
                <a:lnTo>
                  <a:pt x="1120" y="1603"/>
                </a:lnTo>
                <a:lnTo>
                  <a:pt x="1119" y="1603"/>
                </a:lnTo>
                <a:lnTo>
                  <a:pt x="1118" y="1601"/>
                </a:lnTo>
                <a:lnTo>
                  <a:pt x="1116" y="1601"/>
                </a:lnTo>
                <a:lnTo>
                  <a:pt x="1115" y="1601"/>
                </a:lnTo>
                <a:lnTo>
                  <a:pt x="1113" y="1601"/>
                </a:lnTo>
                <a:lnTo>
                  <a:pt x="1113" y="1600"/>
                </a:lnTo>
                <a:lnTo>
                  <a:pt x="1112" y="1600"/>
                </a:lnTo>
                <a:lnTo>
                  <a:pt x="1111" y="1600"/>
                </a:lnTo>
                <a:lnTo>
                  <a:pt x="1109" y="1600"/>
                </a:lnTo>
                <a:lnTo>
                  <a:pt x="1108" y="1600"/>
                </a:lnTo>
                <a:lnTo>
                  <a:pt x="1107" y="1599"/>
                </a:lnTo>
                <a:lnTo>
                  <a:pt x="1105" y="1600"/>
                </a:lnTo>
                <a:lnTo>
                  <a:pt x="1105" y="1603"/>
                </a:lnTo>
                <a:lnTo>
                  <a:pt x="1104" y="1604"/>
                </a:lnTo>
                <a:lnTo>
                  <a:pt x="1104" y="1605"/>
                </a:lnTo>
                <a:lnTo>
                  <a:pt x="1103" y="1605"/>
                </a:lnTo>
                <a:lnTo>
                  <a:pt x="1101" y="1605"/>
                </a:lnTo>
                <a:lnTo>
                  <a:pt x="1101" y="1604"/>
                </a:lnTo>
                <a:lnTo>
                  <a:pt x="1103" y="1604"/>
                </a:lnTo>
                <a:lnTo>
                  <a:pt x="1103" y="1603"/>
                </a:lnTo>
                <a:lnTo>
                  <a:pt x="1104" y="1600"/>
                </a:lnTo>
                <a:lnTo>
                  <a:pt x="1105" y="1599"/>
                </a:lnTo>
                <a:lnTo>
                  <a:pt x="1104" y="1597"/>
                </a:lnTo>
                <a:lnTo>
                  <a:pt x="1103" y="1596"/>
                </a:lnTo>
                <a:lnTo>
                  <a:pt x="1101" y="1596"/>
                </a:lnTo>
                <a:lnTo>
                  <a:pt x="1100" y="1596"/>
                </a:lnTo>
                <a:lnTo>
                  <a:pt x="1100" y="1595"/>
                </a:lnTo>
                <a:lnTo>
                  <a:pt x="1098" y="1595"/>
                </a:lnTo>
                <a:lnTo>
                  <a:pt x="1097" y="1595"/>
                </a:lnTo>
                <a:lnTo>
                  <a:pt x="1096" y="1595"/>
                </a:lnTo>
                <a:lnTo>
                  <a:pt x="1094" y="1593"/>
                </a:lnTo>
                <a:lnTo>
                  <a:pt x="1093" y="1593"/>
                </a:lnTo>
                <a:lnTo>
                  <a:pt x="1092" y="1593"/>
                </a:lnTo>
                <a:lnTo>
                  <a:pt x="1092" y="1595"/>
                </a:lnTo>
                <a:lnTo>
                  <a:pt x="1089" y="1600"/>
                </a:lnTo>
                <a:lnTo>
                  <a:pt x="1088" y="1600"/>
                </a:lnTo>
                <a:lnTo>
                  <a:pt x="1084" y="1599"/>
                </a:lnTo>
                <a:lnTo>
                  <a:pt x="1082" y="1600"/>
                </a:lnTo>
                <a:lnTo>
                  <a:pt x="1082" y="1601"/>
                </a:lnTo>
                <a:lnTo>
                  <a:pt x="1082" y="1603"/>
                </a:lnTo>
                <a:lnTo>
                  <a:pt x="1082" y="1604"/>
                </a:lnTo>
                <a:lnTo>
                  <a:pt x="1084" y="1605"/>
                </a:lnTo>
                <a:lnTo>
                  <a:pt x="1084" y="1607"/>
                </a:lnTo>
                <a:lnTo>
                  <a:pt x="1085" y="1607"/>
                </a:lnTo>
                <a:lnTo>
                  <a:pt x="1085" y="1608"/>
                </a:lnTo>
                <a:lnTo>
                  <a:pt x="1085" y="1609"/>
                </a:lnTo>
                <a:lnTo>
                  <a:pt x="1086" y="1609"/>
                </a:lnTo>
                <a:lnTo>
                  <a:pt x="1088" y="1609"/>
                </a:lnTo>
                <a:lnTo>
                  <a:pt x="1089" y="1611"/>
                </a:lnTo>
                <a:lnTo>
                  <a:pt x="1090" y="1611"/>
                </a:lnTo>
                <a:lnTo>
                  <a:pt x="1092" y="1611"/>
                </a:lnTo>
                <a:lnTo>
                  <a:pt x="1092" y="1607"/>
                </a:lnTo>
                <a:lnTo>
                  <a:pt x="1092" y="1603"/>
                </a:lnTo>
                <a:lnTo>
                  <a:pt x="1093" y="1603"/>
                </a:lnTo>
                <a:lnTo>
                  <a:pt x="1093" y="1601"/>
                </a:lnTo>
                <a:lnTo>
                  <a:pt x="1094" y="1601"/>
                </a:lnTo>
                <a:lnTo>
                  <a:pt x="1094" y="1603"/>
                </a:lnTo>
                <a:lnTo>
                  <a:pt x="1093" y="1608"/>
                </a:lnTo>
                <a:lnTo>
                  <a:pt x="1092" y="1611"/>
                </a:lnTo>
                <a:lnTo>
                  <a:pt x="1093" y="1611"/>
                </a:lnTo>
                <a:lnTo>
                  <a:pt x="1094" y="1611"/>
                </a:lnTo>
                <a:lnTo>
                  <a:pt x="1094" y="1612"/>
                </a:lnTo>
                <a:lnTo>
                  <a:pt x="1096" y="1612"/>
                </a:lnTo>
                <a:lnTo>
                  <a:pt x="1096" y="1608"/>
                </a:lnTo>
                <a:lnTo>
                  <a:pt x="1097" y="1604"/>
                </a:lnTo>
                <a:lnTo>
                  <a:pt x="1098" y="1603"/>
                </a:lnTo>
                <a:lnTo>
                  <a:pt x="1100" y="1603"/>
                </a:lnTo>
                <a:lnTo>
                  <a:pt x="1101" y="1604"/>
                </a:lnTo>
                <a:lnTo>
                  <a:pt x="1100" y="1604"/>
                </a:lnTo>
                <a:lnTo>
                  <a:pt x="1098" y="1608"/>
                </a:lnTo>
                <a:lnTo>
                  <a:pt x="1097" y="1612"/>
                </a:lnTo>
                <a:lnTo>
                  <a:pt x="1098" y="1612"/>
                </a:lnTo>
                <a:lnTo>
                  <a:pt x="1100" y="1614"/>
                </a:lnTo>
                <a:lnTo>
                  <a:pt x="1101" y="1614"/>
                </a:lnTo>
                <a:lnTo>
                  <a:pt x="1103" y="1614"/>
                </a:lnTo>
                <a:lnTo>
                  <a:pt x="1103" y="1609"/>
                </a:lnTo>
                <a:lnTo>
                  <a:pt x="1104" y="1605"/>
                </a:lnTo>
                <a:lnTo>
                  <a:pt x="1107" y="1607"/>
                </a:lnTo>
                <a:lnTo>
                  <a:pt x="1105" y="1611"/>
                </a:lnTo>
                <a:lnTo>
                  <a:pt x="1105" y="1615"/>
                </a:lnTo>
                <a:lnTo>
                  <a:pt x="1107" y="1615"/>
                </a:lnTo>
                <a:lnTo>
                  <a:pt x="1108" y="1615"/>
                </a:lnTo>
                <a:lnTo>
                  <a:pt x="1109" y="1611"/>
                </a:lnTo>
                <a:lnTo>
                  <a:pt x="1109" y="1607"/>
                </a:lnTo>
                <a:lnTo>
                  <a:pt x="1111" y="1607"/>
                </a:lnTo>
                <a:lnTo>
                  <a:pt x="1112" y="1607"/>
                </a:lnTo>
                <a:lnTo>
                  <a:pt x="1113" y="1607"/>
                </a:lnTo>
                <a:lnTo>
                  <a:pt x="1113" y="1608"/>
                </a:lnTo>
                <a:lnTo>
                  <a:pt x="1112" y="1612"/>
                </a:lnTo>
                <a:lnTo>
                  <a:pt x="1112" y="1615"/>
                </a:lnTo>
                <a:lnTo>
                  <a:pt x="1112" y="1616"/>
                </a:lnTo>
                <a:lnTo>
                  <a:pt x="1113" y="1616"/>
                </a:lnTo>
                <a:lnTo>
                  <a:pt x="1115" y="1616"/>
                </a:lnTo>
                <a:lnTo>
                  <a:pt x="1115" y="1618"/>
                </a:lnTo>
                <a:lnTo>
                  <a:pt x="1116" y="1618"/>
                </a:lnTo>
                <a:lnTo>
                  <a:pt x="1118" y="1618"/>
                </a:lnTo>
                <a:lnTo>
                  <a:pt x="1118" y="1619"/>
                </a:lnTo>
                <a:lnTo>
                  <a:pt x="1119" y="1619"/>
                </a:lnTo>
                <a:lnTo>
                  <a:pt x="1119" y="1620"/>
                </a:lnTo>
                <a:lnTo>
                  <a:pt x="1120" y="1620"/>
                </a:lnTo>
                <a:lnTo>
                  <a:pt x="1120" y="1622"/>
                </a:lnTo>
                <a:lnTo>
                  <a:pt x="1122" y="1622"/>
                </a:lnTo>
                <a:lnTo>
                  <a:pt x="1122" y="1623"/>
                </a:lnTo>
                <a:lnTo>
                  <a:pt x="1123" y="1623"/>
                </a:lnTo>
                <a:lnTo>
                  <a:pt x="1124" y="1619"/>
                </a:lnTo>
                <a:lnTo>
                  <a:pt x="1124" y="1615"/>
                </a:lnTo>
                <a:lnTo>
                  <a:pt x="1124" y="1614"/>
                </a:lnTo>
                <a:lnTo>
                  <a:pt x="1126" y="1614"/>
                </a:lnTo>
                <a:lnTo>
                  <a:pt x="1126" y="1611"/>
                </a:lnTo>
                <a:lnTo>
                  <a:pt x="1128" y="1612"/>
                </a:lnTo>
                <a:lnTo>
                  <a:pt x="1127" y="1615"/>
                </a:lnTo>
                <a:lnTo>
                  <a:pt x="1126" y="1615"/>
                </a:lnTo>
                <a:lnTo>
                  <a:pt x="1124" y="1620"/>
                </a:lnTo>
                <a:lnTo>
                  <a:pt x="1124" y="1623"/>
                </a:lnTo>
                <a:lnTo>
                  <a:pt x="1126" y="1623"/>
                </a:lnTo>
                <a:lnTo>
                  <a:pt x="1127" y="1623"/>
                </a:lnTo>
                <a:lnTo>
                  <a:pt x="1128" y="1623"/>
                </a:lnTo>
                <a:lnTo>
                  <a:pt x="1130" y="1622"/>
                </a:lnTo>
                <a:lnTo>
                  <a:pt x="1131" y="1616"/>
                </a:lnTo>
                <a:close/>
                <a:moveTo>
                  <a:pt x="1165" y="1626"/>
                </a:moveTo>
                <a:lnTo>
                  <a:pt x="1168" y="1618"/>
                </a:lnTo>
                <a:lnTo>
                  <a:pt x="1168" y="1615"/>
                </a:lnTo>
                <a:lnTo>
                  <a:pt x="1168" y="1614"/>
                </a:lnTo>
                <a:lnTo>
                  <a:pt x="1169" y="1614"/>
                </a:lnTo>
                <a:lnTo>
                  <a:pt x="1169" y="1612"/>
                </a:lnTo>
                <a:lnTo>
                  <a:pt x="1169" y="1611"/>
                </a:lnTo>
                <a:lnTo>
                  <a:pt x="1169" y="1609"/>
                </a:lnTo>
                <a:lnTo>
                  <a:pt x="1169" y="1608"/>
                </a:lnTo>
                <a:lnTo>
                  <a:pt x="1169" y="1607"/>
                </a:lnTo>
                <a:lnTo>
                  <a:pt x="1168" y="1607"/>
                </a:lnTo>
                <a:lnTo>
                  <a:pt x="1168" y="1605"/>
                </a:lnTo>
                <a:lnTo>
                  <a:pt x="1166" y="1605"/>
                </a:lnTo>
                <a:lnTo>
                  <a:pt x="1166" y="1604"/>
                </a:lnTo>
                <a:lnTo>
                  <a:pt x="1165" y="1604"/>
                </a:lnTo>
                <a:lnTo>
                  <a:pt x="1165" y="1605"/>
                </a:lnTo>
                <a:lnTo>
                  <a:pt x="1164" y="1605"/>
                </a:lnTo>
                <a:lnTo>
                  <a:pt x="1162" y="1605"/>
                </a:lnTo>
                <a:lnTo>
                  <a:pt x="1162" y="1607"/>
                </a:lnTo>
                <a:lnTo>
                  <a:pt x="1162" y="1608"/>
                </a:lnTo>
                <a:lnTo>
                  <a:pt x="1161" y="1608"/>
                </a:lnTo>
                <a:lnTo>
                  <a:pt x="1160" y="1608"/>
                </a:lnTo>
                <a:lnTo>
                  <a:pt x="1158" y="1608"/>
                </a:lnTo>
                <a:lnTo>
                  <a:pt x="1157" y="1607"/>
                </a:lnTo>
                <a:lnTo>
                  <a:pt x="1157" y="1605"/>
                </a:lnTo>
                <a:lnTo>
                  <a:pt x="1157" y="1604"/>
                </a:lnTo>
                <a:lnTo>
                  <a:pt x="1158" y="1604"/>
                </a:lnTo>
                <a:lnTo>
                  <a:pt x="1158" y="1603"/>
                </a:lnTo>
                <a:lnTo>
                  <a:pt x="1158" y="1601"/>
                </a:lnTo>
                <a:lnTo>
                  <a:pt x="1158" y="1600"/>
                </a:lnTo>
                <a:lnTo>
                  <a:pt x="1157" y="1600"/>
                </a:lnTo>
                <a:lnTo>
                  <a:pt x="1157" y="1601"/>
                </a:lnTo>
                <a:lnTo>
                  <a:pt x="1157" y="1603"/>
                </a:lnTo>
                <a:lnTo>
                  <a:pt x="1157" y="1603"/>
                </a:lnTo>
                <a:lnTo>
                  <a:pt x="1156" y="1603"/>
                </a:lnTo>
                <a:lnTo>
                  <a:pt x="1156" y="1601"/>
                </a:lnTo>
                <a:lnTo>
                  <a:pt x="1154" y="1601"/>
                </a:lnTo>
                <a:lnTo>
                  <a:pt x="1154" y="1603"/>
                </a:lnTo>
                <a:lnTo>
                  <a:pt x="1154" y="1604"/>
                </a:lnTo>
                <a:lnTo>
                  <a:pt x="1154" y="1605"/>
                </a:lnTo>
                <a:lnTo>
                  <a:pt x="1153" y="1607"/>
                </a:lnTo>
                <a:lnTo>
                  <a:pt x="1152" y="1607"/>
                </a:lnTo>
                <a:lnTo>
                  <a:pt x="1150" y="1607"/>
                </a:lnTo>
                <a:lnTo>
                  <a:pt x="1149" y="1607"/>
                </a:lnTo>
                <a:lnTo>
                  <a:pt x="1149" y="1605"/>
                </a:lnTo>
                <a:lnTo>
                  <a:pt x="1147" y="1605"/>
                </a:lnTo>
                <a:lnTo>
                  <a:pt x="1146" y="1605"/>
                </a:lnTo>
                <a:lnTo>
                  <a:pt x="1145" y="1605"/>
                </a:lnTo>
                <a:lnTo>
                  <a:pt x="1145" y="1607"/>
                </a:lnTo>
                <a:lnTo>
                  <a:pt x="1142" y="1608"/>
                </a:lnTo>
                <a:lnTo>
                  <a:pt x="1141" y="1605"/>
                </a:lnTo>
                <a:lnTo>
                  <a:pt x="1139" y="1605"/>
                </a:lnTo>
                <a:lnTo>
                  <a:pt x="1139" y="1607"/>
                </a:lnTo>
                <a:lnTo>
                  <a:pt x="1138" y="1609"/>
                </a:lnTo>
                <a:lnTo>
                  <a:pt x="1138" y="1612"/>
                </a:lnTo>
                <a:lnTo>
                  <a:pt x="1137" y="1616"/>
                </a:lnTo>
                <a:lnTo>
                  <a:pt x="1138" y="1616"/>
                </a:lnTo>
                <a:lnTo>
                  <a:pt x="1141" y="1616"/>
                </a:lnTo>
                <a:lnTo>
                  <a:pt x="1143" y="1615"/>
                </a:lnTo>
                <a:lnTo>
                  <a:pt x="1145" y="1615"/>
                </a:lnTo>
                <a:lnTo>
                  <a:pt x="1147" y="1615"/>
                </a:lnTo>
                <a:lnTo>
                  <a:pt x="1147" y="1616"/>
                </a:lnTo>
                <a:lnTo>
                  <a:pt x="1147" y="1618"/>
                </a:lnTo>
                <a:lnTo>
                  <a:pt x="1147" y="1619"/>
                </a:lnTo>
                <a:lnTo>
                  <a:pt x="1145" y="1619"/>
                </a:lnTo>
                <a:lnTo>
                  <a:pt x="1143" y="1619"/>
                </a:lnTo>
                <a:lnTo>
                  <a:pt x="1143" y="1618"/>
                </a:lnTo>
                <a:lnTo>
                  <a:pt x="1143" y="1616"/>
                </a:lnTo>
                <a:lnTo>
                  <a:pt x="1142" y="1616"/>
                </a:lnTo>
                <a:lnTo>
                  <a:pt x="1139" y="1618"/>
                </a:lnTo>
                <a:lnTo>
                  <a:pt x="1137" y="1618"/>
                </a:lnTo>
                <a:lnTo>
                  <a:pt x="1135" y="1618"/>
                </a:lnTo>
                <a:lnTo>
                  <a:pt x="1134" y="1618"/>
                </a:lnTo>
                <a:lnTo>
                  <a:pt x="1132" y="1618"/>
                </a:lnTo>
                <a:lnTo>
                  <a:pt x="1131" y="1623"/>
                </a:lnTo>
                <a:lnTo>
                  <a:pt x="1131" y="1624"/>
                </a:lnTo>
                <a:lnTo>
                  <a:pt x="1131" y="1626"/>
                </a:lnTo>
                <a:lnTo>
                  <a:pt x="1132" y="1626"/>
                </a:lnTo>
                <a:lnTo>
                  <a:pt x="1132" y="1627"/>
                </a:lnTo>
                <a:lnTo>
                  <a:pt x="1134" y="1627"/>
                </a:lnTo>
                <a:lnTo>
                  <a:pt x="1134" y="1629"/>
                </a:lnTo>
                <a:lnTo>
                  <a:pt x="1135" y="1630"/>
                </a:lnTo>
                <a:lnTo>
                  <a:pt x="1141" y="1629"/>
                </a:lnTo>
                <a:lnTo>
                  <a:pt x="1142" y="1629"/>
                </a:lnTo>
                <a:lnTo>
                  <a:pt x="1143" y="1629"/>
                </a:lnTo>
                <a:lnTo>
                  <a:pt x="1145" y="1629"/>
                </a:lnTo>
                <a:lnTo>
                  <a:pt x="1146" y="1629"/>
                </a:lnTo>
                <a:lnTo>
                  <a:pt x="1142" y="1642"/>
                </a:lnTo>
                <a:lnTo>
                  <a:pt x="1138" y="1656"/>
                </a:lnTo>
                <a:lnTo>
                  <a:pt x="1139" y="1656"/>
                </a:lnTo>
                <a:lnTo>
                  <a:pt x="1141" y="1656"/>
                </a:lnTo>
                <a:lnTo>
                  <a:pt x="1141" y="1654"/>
                </a:lnTo>
                <a:lnTo>
                  <a:pt x="1142" y="1654"/>
                </a:lnTo>
                <a:lnTo>
                  <a:pt x="1143" y="1654"/>
                </a:lnTo>
                <a:lnTo>
                  <a:pt x="1143" y="1656"/>
                </a:lnTo>
                <a:lnTo>
                  <a:pt x="1145" y="1656"/>
                </a:lnTo>
                <a:lnTo>
                  <a:pt x="1145" y="1654"/>
                </a:lnTo>
                <a:lnTo>
                  <a:pt x="1146" y="1654"/>
                </a:lnTo>
                <a:lnTo>
                  <a:pt x="1147" y="1654"/>
                </a:lnTo>
                <a:lnTo>
                  <a:pt x="1149" y="1654"/>
                </a:lnTo>
                <a:lnTo>
                  <a:pt x="1150" y="1654"/>
                </a:lnTo>
                <a:lnTo>
                  <a:pt x="1152" y="1654"/>
                </a:lnTo>
                <a:lnTo>
                  <a:pt x="1153" y="1654"/>
                </a:lnTo>
                <a:lnTo>
                  <a:pt x="1154" y="1654"/>
                </a:lnTo>
                <a:lnTo>
                  <a:pt x="1156" y="1654"/>
                </a:lnTo>
                <a:lnTo>
                  <a:pt x="1156" y="1653"/>
                </a:lnTo>
                <a:lnTo>
                  <a:pt x="1157" y="1653"/>
                </a:lnTo>
                <a:lnTo>
                  <a:pt x="1157" y="1653"/>
                </a:lnTo>
                <a:lnTo>
                  <a:pt x="1158" y="1653"/>
                </a:lnTo>
                <a:lnTo>
                  <a:pt x="1158" y="1649"/>
                </a:lnTo>
                <a:lnTo>
                  <a:pt x="1162" y="1631"/>
                </a:lnTo>
                <a:lnTo>
                  <a:pt x="1164" y="1631"/>
                </a:lnTo>
                <a:lnTo>
                  <a:pt x="1164" y="1627"/>
                </a:lnTo>
                <a:lnTo>
                  <a:pt x="1164" y="1626"/>
                </a:lnTo>
                <a:lnTo>
                  <a:pt x="1165" y="1626"/>
                </a:lnTo>
                <a:close/>
                <a:moveTo>
                  <a:pt x="1200" y="1634"/>
                </a:moveTo>
                <a:lnTo>
                  <a:pt x="1207" y="1614"/>
                </a:lnTo>
                <a:lnTo>
                  <a:pt x="1207" y="1612"/>
                </a:lnTo>
                <a:lnTo>
                  <a:pt x="1206" y="1612"/>
                </a:lnTo>
                <a:lnTo>
                  <a:pt x="1206" y="1614"/>
                </a:lnTo>
                <a:lnTo>
                  <a:pt x="1205" y="1614"/>
                </a:lnTo>
                <a:lnTo>
                  <a:pt x="1203" y="1614"/>
                </a:lnTo>
                <a:lnTo>
                  <a:pt x="1203" y="1612"/>
                </a:lnTo>
                <a:lnTo>
                  <a:pt x="1202" y="1612"/>
                </a:lnTo>
                <a:lnTo>
                  <a:pt x="1200" y="1612"/>
                </a:lnTo>
                <a:lnTo>
                  <a:pt x="1200" y="1614"/>
                </a:lnTo>
                <a:lnTo>
                  <a:pt x="1199" y="1614"/>
                </a:lnTo>
                <a:lnTo>
                  <a:pt x="1198" y="1614"/>
                </a:lnTo>
                <a:lnTo>
                  <a:pt x="1198" y="1615"/>
                </a:lnTo>
                <a:lnTo>
                  <a:pt x="1196" y="1616"/>
                </a:lnTo>
                <a:lnTo>
                  <a:pt x="1196" y="1618"/>
                </a:lnTo>
                <a:lnTo>
                  <a:pt x="1195" y="1618"/>
                </a:lnTo>
                <a:lnTo>
                  <a:pt x="1194" y="1618"/>
                </a:lnTo>
                <a:lnTo>
                  <a:pt x="1194" y="1619"/>
                </a:lnTo>
                <a:lnTo>
                  <a:pt x="1192" y="1619"/>
                </a:lnTo>
                <a:lnTo>
                  <a:pt x="1191" y="1619"/>
                </a:lnTo>
                <a:lnTo>
                  <a:pt x="1191" y="1620"/>
                </a:lnTo>
                <a:lnTo>
                  <a:pt x="1190" y="1620"/>
                </a:lnTo>
                <a:lnTo>
                  <a:pt x="1190" y="1622"/>
                </a:lnTo>
                <a:lnTo>
                  <a:pt x="1190" y="1622"/>
                </a:lnTo>
                <a:lnTo>
                  <a:pt x="1188" y="1620"/>
                </a:lnTo>
                <a:lnTo>
                  <a:pt x="1187" y="1620"/>
                </a:lnTo>
                <a:lnTo>
                  <a:pt x="1187" y="1619"/>
                </a:lnTo>
                <a:lnTo>
                  <a:pt x="1185" y="1619"/>
                </a:lnTo>
                <a:lnTo>
                  <a:pt x="1185" y="1618"/>
                </a:lnTo>
                <a:lnTo>
                  <a:pt x="1185" y="1616"/>
                </a:lnTo>
                <a:lnTo>
                  <a:pt x="1185" y="1615"/>
                </a:lnTo>
                <a:lnTo>
                  <a:pt x="1184" y="1615"/>
                </a:lnTo>
                <a:lnTo>
                  <a:pt x="1183" y="1614"/>
                </a:lnTo>
                <a:lnTo>
                  <a:pt x="1181" y="1614"/>
                </a:lnTo>
                <a:lnTo>
                  <a:pt x="1180" y="1614"/>
                </a:lnTo>
                <a:lnTo>
                  <a:pt x="1179" y="1612"/>
                </a:lnTo>
                <a:lnTo>
                  <a:pt x="1179" y="1611"/>
                </a:lnTo>
                <a:lnTo>
                  <a:pt x="1177" y="1611"/>
                </a:lnTo>
                <a:lnTo>
                  <a:pt x="1177" y="1609"/>
                </a:lnTo>
                <a:lnTo>
                  <a:pt x="1176" y="1609"/>
                </a:lnTo>
                <a:lnTo>
                  <a:pt x="1175" y="1609"/>
                </a:lnTo>
                <a:lnTo>
                  <a:pt x="1175" y="1611"/>
                </a:lnTo>
                <a:lnTo>
                  <a:pt x="1173" y="1611"/>
                </a:lnTo>
                <a:lnTo>
                  <a:pt x="1173" y="1612"/>
                </a:lnTo>
                <a:lnTo>
                  <a:pt x="1173" y="1614"/>
                </a:lnTo>
                <a:lnTo>
                  <a:pt x="1172" y="1614"/>
                </a:lnTo>
                <a:lnTo>
                  <a:pt x="1171" y="1614"/>
                </a:lnTo>
                <a:lnTo>
                  <a:pt x="1171" y="1615"/>
                </a:lnTo>
                <a:lnTo>
                  <a:pt x="1168" y="1623"/>
                </a:lnTo>
                <a:lnTo>
                  <a:pt x="1166" y="1626"/>
                </a:lnTo>
                <a:lnTo>
                  <a:pt x="1168" y="1627"/>
                </a:lnTo>
                <a:lnTo>
                  <a:pt x="1171" y="1627"/>
                </a:lnTo>
                <a:lnTo>
                  <a:pt x="1172" y="1629"/>
                </a:lnTo>
                <a:lnTo>
                  <a:pt x="1173" y="1629"/>
                </a:lnTo>
                <a:lnTo>
                  <a:pt x="1176" y="1629"/>
                </a:lnTo>
                <a:lnTo>
                  <a:pt x="1177" y="1630"/>
                </a:lnTo>
                <a:lnTo>
                  <a:pt x="1179" y="1630"/>
                </a:lnTo>
                <a:lnTo>
                  <a:pt x="1181" y="1630"/>
                </a:lnTo>
                <a:lnTo>
                  <a:pt x="1183" y="1631"/>
                </a:lnTo>
                <a:lnTo>
                  <a:pt x="1184" y="1631"/>
                </a:lnTo>
                <a:lnTo>
                  <a:pt x="1187" y="1631"/>
                </a:lnTo>
                <a:lnTo>
                  <a:pt x="1188" y="1633"/>
                </a:lnTo>
                <a:lnTo>
                  <a:pt x="1190" y="1633"/>
                </a:lnTo>
                <a:lnTo>
                  <a:pt x="1191" y="1633"/>
                </a:lnTo>
                <a:lnTo>
                  <a:pt x="1192" y="1634"/>
                </a:lnTo>
                <a:lnTo>
                  <a:pt x="1194" y="1634"/>
                </a:lnTo>
                <a:lnTo>
                  <a:pt x="1195" y="1634"/>
                </a:lnTo>
                <a:lnTo>
                  <a:pt x="1195" y="1635"/>
                </a:lnTo>
                <a:lnTo>
                  <a:pt x="1196" y="1635"/>
                </a:lnTo>
                <a:lnTo>
                  <a:pt x="1198" y="1635"/>
                </a:lnTo>
                <a:lnTo>
                  <a:pt x="1198" y="1634"/>
                </a:lnTo>
                <a:lnTo>
                  <a:pt x="1199" y="1634"/>
                </a:lnTo>
                <a:lnTo>
                  <a:pt x="1200" y="1634"/>
                </a:lnTo>
                <a:close/>
                <a:moveTo>
                  <a:pt x="1251" y="1763"/>
                </a:moveTo>
                <a:lnTo>
                  <a:pt x="1255" y="1763"/>
                </a:lnTo>
                <a:lnTo>
                  <a:pt x="1266" y="1762"/>
                </a:lnTo>
                <a:lnTo>
                  <a:pt x="1271" y="1762"/>
                </a:lnTo>
                <a:lnTo>
                  <a:pt x="1274" y="1763"/>
                </a:lnTo>
                <a:lnTo>
                  <a:pt x="1274" y="1765"/>
                </a:lnTo>
                <a:lnTo>
                  <a:pt x="1278" y="1765"/>
                </a:lnTo>
                <a:lnTo>
                  <a:pt x="1279" y="1765"/>
                </a:lnTo>
                <a:lnTo>
                  <a:pt x="1279" y="1766"/>
                </a:lnTo>
                <a:lnTo>
                  <a:pt x="1279" y="1767"/>
                </a:lnTo>
                <a:lnTo>
                  <a:pt x="1279" y="1769"/>
                </a:lnTo>
                <a:lnTo>
                  <a:pt x="1279" y="1770"/>
                </a:lnTo>
                <a:lnTo>
                  <a:pt x="1279" y="1773"/>
                </a:lnTo>
                <a:lnTo>
                  <a:pt x="1278" y="1773"/>
                </a:lnTo>
                <a:lnTo>
                  <a:pt x="1279" y="1774"/>
                </a:lnTo>
                <a:lnTo>
                  <a:pt x="1281" y="1775"/>
                </a:lnTo>
                <a:lnTo>
                  <a:pt x="1282" y="1780"/>
                </a:lnTo>
                <a:lnTo>
                  <a:pt x="1285" y="1780"/>
                </a:lnTo>
                <a:lnTo>
                  <a:pt x="1286" y="1778"/>
                </a:lnTo>
                <a:lnTo>
                  <a:pt x="1285" y="1775"/>
                </a:lnTo>
                <a:lnTo>
                  <a:pt x="1286" y="1774"/>
                </a:lnTo>
                <a:lnTo>
                  <a:pt x="1287" y="1778"/>
                </a:lnTo>
                <a:lnTo>
                  <a:pt x="1289" y="1777"/>
                </a:lnTo>
                <a:lnTo>
                  <a:pt x="1287" y="1774"/>
                </a:lnTo>
                <a:lnTo>
                  <a:pt x="1289" y="1774"/>
                </a:lnTo>
                <a:lnTo>
                  <a:pt x="1306" y="1762"/>
                </a:lnTo>
                <a:lnTo>
                  <a:pt x="1306" y="1760"/>
                </a:lnTo>
                <a:lnTo>
                  <a:pt x="1304" y="1758"/>
                </a:lnTo>
                <a:lnTo>
                  <a:pt x="1302" y="1755"/>
                </a:lnTo>
                <a:lnTo>
                  <a:pt x="1302" y="1754"/>
                </a:lnTo>
                <a:lnTo>
                  <a:pt x="1304" y="1755"/>
                </a:lnTo>
                <a:lnTo>
                  <a:pt x="1305" y="1758"/>
                </a:lnTo>
                <a:lnTo>
                  <a:pt x="1306" y="1756"/>
                </a:lnTo>
                <a:lnTo>
                  <a:pt x="1309" y="1759"/>
                </a:lnTo>
                <a:lnTo>
                  <a:pt x="1309" y="1760"/>
                </a:lnTo>
                <a:lnTo>
                  <a:pt x="1311" y="1759"/>
                </a:lnTo>
                <a:lnTo>
                  <a:pt x="1311" y="1758"/>
                </a:lnTo>
                <a:lnTo>
                  <a:pt x="1311" y="1755"/>
                </a:lnTo>
                <a:lnTo>
                  <a:pt x="1308" y="1755"/>
                </a:lnTo>
                <a:lnTo>
                  <a:pt x="1306" y="1754"/>
                </a:lnTo>
                <a:lnTo>
                  <a:pt x="1311" y="1754"/>
                </a:lnTo>
                <a:lnTo>
                  <a:pt x="1312" y="1755"/>
                </a:lnTo>
                <a:lnTo>
                  <a:pt x="1312" y="1756"/>
                </a:lnTo>
                <a:lnTo>
                  <a:pt x="1312" y="1758"/>
                </a:lnTo>
                <a:lnTo>
                  <a:pt x="1315" y="1758"/>
                </a:lnTo>
                <a:lnTo>
                  <a:pt x="1319" y="1758"/>
                </a:lnTo>
                <a:lnTo>
                  <a:pt x="1321" y="1759"/>
                </a:lnTo>
                <a:lnTo>
                  <a:pt x="1321" y="1762"/>
                </a:lnTo>
                <a:lnTo>
                  <a:pt x="1321" y="1760"/>
                </a:lnTo>
                <a:lnTo>
                  <a:pt x="1324" y="1759"/>
                </a:lnTo>
                <a:lnTo>
                  <a:pt x="1326" y="1758"/>
                </a:lnTo>
                <a:lnTo>
                  <a:pt x="1327" y="1758"/>
                </a:lnTo>
                <a:lnTo>
                  <a:pt x="1328" y="1758"/>
                </a:lnTo>
                <a:lnTo>
                  <a:pt x="1331" y="1756"/>
                </a:lnTo>
                <a:lnTo>
                  <a:pt x="1331" y="1755"/>
                </a:lnTo>
                <a:lnTo>
                  <a:pt x="1331" y="1754"/>
                </a:lnTo>
                <a:lnTo>
                  <a:pt x="1334" y="1752"/>
                </a:lnTo>
                <a:lnTo>
                  <a:pt x="1335" y="1752"/>
                </a:lnTo>
                <a:lnTo>
                  <a:pt x="1336" y="1752"/>
                </a:lnTo>
                <a:lnTo>
                  <a:pt x="1338" y="1754"/>
                </a:lnTo>
                <a:lnTo>
                  <a:pt x="1338" y="1755"/>
                </a:lnTo>
                <a:lnTo>
                  <a:pt x="1339" y="1755"/>
                </a:lnTo>
                <a:lnTo>
                  <a:pt x="1340" y="1755"/>
                </a:lnTo>
                <a:lnTo>
                  <a:pt x="1340" y="1754"/>
                </a:lnTo>
                <a:lnTo>
                  <a:pt x="1342" y="1751"/>
                </a:lnTo>
                <a:lnTo>
                  <a:pt x="1343" y="1751"/>
                </a:lnTo>
                <a:lnTo>
                  <a:pt x="1345" y="1751"/>
                </a:lnTo>
                <a:lnTo>
                  <a:pt x="1346" y="1751"/>
                </a:lnTo>
                <a:lnTo>
                  <a:pt x="1346" y="1752"/>
                </a:lnTo>
                <a:lnTo>
                  <a:pt x="1345" y="1755"/>
                </a:lnTo>
                <a:lnTo>
                  <a:pt x="1345" y="1756"/>
                </a:lnTo>
                <a:lnTo>
                  <a:pt x="1345" y="1759"/>
                </a:lnTo>
                <a:lnTo>
                  <a:pt x="1343" y="1759"/>
                </a:lnTo>
                <a:lnTo>
                  <a:pt x="1342" y="1759"/>
                </a:lnTo>
                <a:lnTo>
                  <a:pt x="1345" y="1760"/>
                </a:lnTo>
                <a:lnTo>
                  <a:pt x="1345" y="1762"/>
                </a:lnTo>
                <a:lnTo>
                  <a:pt x="1340" y="1762"/>
                </a:lnTo>
                <a:lnTo>
                  <a:pt x="1339" y="1763"/>
                </a:lnTo>
                <a:lnTo>
                  <a:pt x="1340" y="1763"/>
                </a:lnTo>
                <a:lnTo>
                  <a:pt x="1343" y="1763"/>
                </a:lnTo>
                <a:lnTo>
                  <a:pt x="1343" y="1765"/>
                </a:lnTo>
                <a:lnTo>
                  <a:pt x="1340" y="1765"/>
                </a:lnTo>
                <a:lnTo>
                  <a:pt x="1340" y="1766"/>
                </a:lnTo>
                <a:lnTo>
                  <a:pt x="1340" y="1767"/>
                </a:lnTo>
                <a:lnTo>
                  <a:pt x="1339" y="1767"/>
                </a:lnTo>
                <a:lnTo>
                  <a:pt x="1342" y="1771"/>
                </a:lnTo>
                <a:lnTo>
                  <a:pt x="1343" y="1771"/>
                </a:lnTo>
                <a:lnTo>
                  <a:pt x="1343" y="1770"/>
                </a:lnTo>
                <a:lnTo>
                  <a:pt x="1345" y="1770"/>
                </a:lnTo>
                <a:lnTo>
                  <a:pt x="1349" y="1770"/>
                </a:lnTo>
                <a:lnTo>
                  <a:pt x="1350" y="1770"/>
                </a:lnTo>
                <a:lnTo>
                  <a:pt x="1354" y="1770"/>
                </a:lnTo>
                <a:lnTo>
                  <a:pt x="1354" y="1770"/>
                </a:lnTo>
                <a:lnTo>
                  <a:pt x="1354" y="1767"/>
                </a:lnTo>
                <a:lnTo>
                  <a:pt x="1354" y="1766"/>
                </a:lnTo>
                <a:lnTo>
                  <a:pt x="1355" y="1766"/>
                </a:lnTo>
                <a:lnTo>
                  <a:pt x="1355" y="1763"/>
                </a:lnTo>
                <a:lnTo>
                  <a:pt x="1355" y="1762"/>
                </a:lnTo>
                <a:lnTo>
                  <a:pt x="1355" y="1759"/>
                </a:lnTo>
                <a:lnTo>
                  <a:pt x="1355" y="1755"/>
                </a:lnTo>
                <a:lnTo>
                  <a:pt x="1361" y="1755"/>
                </a:lnTo>
                <a:lnTo>
                  <a:pt x="1361" y="1759"/>
                </a:lnTo>
                <a:lnTo>
                  <a:pt x="1362" y="1755"/>
                </a:lnTo>
                <a:lnTo>
                  <a:pt x="1361" y="1755"/>
                </a:lnTo>
                <a:lnTo>
                  <a:pt x="1362" y="1740"/>
                </a:lnTo>
                <a:lnTo>
                  <a:pt x="1361" y="1740"/>
                </a:lnTo>
                <a:lnTo>
                  <a:pt x="1360" y="1740"/>
                </a:lnTo>
                <a:lnTo>
                  <a:pt x="1360" y="1739"/>
                </a:lnTo>
                <a:lnTo>
                  <a:pt x="1362" y="1739"/>
                </a:lnTo>
                <a:lnTo>
                  <a:pt x="1362" y="1737"/>
                </a:lnTo>
                <a:lnTo>
                  <a:pt x="1362" y="1735"/>
                </a:lnTo>
                <a:lnTo>
                  <a:pt x="1361" y="1735"/>
                </a:lnTo>
                <a:lnTo>
                  <a:pt x="1357" y="1735"/>
                </a:lnTo>
                <a:lnTo>
                  <a:pt x="1355" y="1735"/>
                </a:lnTo>
                <a:lnTo>
                  <a:pt x="1355" y="1733"/>
                </a:lnTo>
                <a:lnTo>
                  <a:pt x="1355" y="1731"/>
                </a:lnTo>
                <a:lnTo>
                  <a:pt x="1355" y="1728"/>
                </a:lnTo>
                <a:lnTo>
                  <a:pt x="1357" y="1726"/>
                </a:lnTo>
                <a:lnTo>
                  <a:pt x="1361" y="1726"/>
                </a:lnTo>
                <a:lnTo>
                  <a:pt x="1362" y="1726"/>
                </a:lnTo>
                <a:lnTo>
                  <a:pt x="1362" y="1724"/>
                </a:lnTo>
                <a:lnTo>
                  <a:pt x="1364" y="1724"/>
                </a:lnTo>
                <a:lnTo>
                  <a:pt x="1366" y="1724"/>
                </a:lnTo>
                <a:lnTo>
                  <a:pt x="1366" y="1722"/>
                </a:lnTo>
                <a:lnTo>
                  <a:pt x="1366" y="1721"/>
                </a:lnTo>
                <a:lnTo>
                  <a:pt x="1366" y="1718"/>
                </a:lnTo>
                <a:lnTo>
                  <a:pt x="1366" y="1717"/>
                </a:lnTo>
                <a:lnTo>
                  <a:pt x="1366" y="1711"/>
                </a:lnTo>
                <a:lnTo>
                  <a:pt x="1366" y="1710"/>
                </a:lnTo>
                <a:lnTo>
                  <a:pt x="1364" y="1710"/>
                </a:lnTo>
                <a:lnTo>
                  <a:pt x="1364" y="1714"/>
                </a:lnTo>
                <a:lnTo>
                  <a:pt x="1362" y="1716"/>
                </a:lnTo>
                <a:lnTo>
                  <a:pt x="1361" y="1716"/>
                </a:lnTo>
                <a:lnTo>
                  <a:pt x="1361" y="1714"/>
                </a:lnTo>
                <a:lnTo>
                  <a:pt x="1361" y="1713"/>
                </a:lnTo>
                <a:lnTo>
                  <a:pt x="1361" y="1711"/>
                </a:lnTo>
                <a:lnTo>
                  <a:pt x="1360" y="1711"/>
                </a:lnTo>
                <a:lnTo>
                  <a:pt x="1360" y="1710"/>
                </a:lnTo>
                <a:lnTo>
                  <a:pt x="1357" y="1709"/>
                </a:lnTo>
                <a:lnTo>
                  <a:pt x="1355" y="1707"/>
                </a:lnTo>
                <a:lnTo>
                  <a:pt x="1354" y="1707"/>
                </a:lnTo>
                <a:lnTo>
                  <a:pt x="1354" y="1707"/>
                </a:lnTo>
                <a:lnTo>
                  <a:pt x="1351" y="1707"/>
                </a:lnTo>
                <a:lnTo>
                  <a:pt x="1350" y="1709"/>
                </a:lnTo>
                <a:lnTo>
                  <a:pt x="1349" y="1709"/>
                </a:lnTo>
                <a:lnTo>
                  <a:pt x="1349" y="1710"/>
                </a:lnTo>
                <a:lnTo>
                  <a:pt x="1349" y="1711"/>
                </a:lnTo>
                <a:lnTo>
                  <a:pt x="1347" y="1711"/>
                </a:lnTo>
                <a:lnTo>
                  <a:pt x="1347" y="1713"/>
                </a:lnTo>
                <a:lnTo>
                  <a:pt x="1346" y="1714"/>
                </a:lnTo>
                <a:lnTo>
                  <a:pt x="1346" y="1716"/>
                </a:lnTo>
                <a:lnTo>
                  <a:pt x="1346" y="1717"/>
                </a:lnTo>
                <a:lnTo>
                  <a:pt x="1346" y="1720"/>
                </a:lnTo>
                <a:lnTo>
                  <a:pt x="1346" y="1721"/>
                </a:lnTo>
                <a:lnTo>
                  <a:pt x="1343" y="1721"/>
                </a:lnTo>
                <a:lnTo>
                  <a:pt x="1342" y="1720"/>
                </a:lnTo>
                <a:lnTo>
                  <a:pt x="1342" y="1718"/>
                </a:lnTo>
                <a:lnTo>
                  <a:pt x="1340" y="1717"/>
                </a:lnTo>
                <a:lnTo>
                  <a:pt x="1339" y="1717"/>
                </a:lnTo>
                <a:lnTo>
                  <a:pt x="1336" y="1716"/>
                </a:lnTo>
                <a:lnTo>
                  <a:pt x="1335" y="1717"/>
                </a:lnTo>
                <a:lnTo>
                  <a:pt x="1334" y="1717"/>
                </a:lnTo>
                <a:lnTo>
                  <a:pt x="1332" y="1717"/>
                </a:lnTo>
                <a:lnTo>
                  <a:pt x="1331" y="1718"/>
                </a:lnTo>
                <a:lnTo>
                  <a:pt x="1330" y="1718"/>
                </a:lnTo>
                <a:lnTo>
                  <a:pt x="1330" y="1717"/>
                </a:lnTo>
                <a:lnTo>
                  <a:pt x="1328" y="1717"/>
                </a:lnTo>
                <a:lnTo>
                  <a:pt x="1328" y="1716"/>
                </a:lnTo>
                <a:lnTo>
                  <a:pt x="1328" y="1714"/>
                </a:lnTo>
                <a:lnTo>
                  <a:pt x="1328" y="1713"/>
                </a:lnTo>
                <a:lnTo>
                  <a:pt x="1330" y="1713"/>
                </a:lnTo>
                <a:lnTo>
                  <a:pt x="1331" y="1713"/>
                </a:lnTo>
                <a:lnTo>
                  <a:pt x="1331" y="1711"/>
                </a:lnTo>
                <a:lnTo>
                  <a:pt x="1331" y="1710"/>
                </a:lnTo>
                <a:lnTo>
                  <a:pt x="1331" y="1709"/>
                </a:lnTo>
                <a:lnTo>
                  <a:pt x="1332" y="1709"/>
                </a:lnTo>
                <a:lnTo>
                  <a:pt x="1332" y="1710"/>
                </a:lnTo>
                <a:lnTo>
                  <a:pt x="1332" y="1711"/>
                </a:lnTo>
                <a:lnTo>
                  <a:pt x="1334" y="1711"/>
                </a:lnTo>
                <a:lnTo>
                  <a:pt x="1335" y="1711"/>
                </a:lnTo>
                <a:lnTo>
                  <a:pt x="1336" y="1710"/>
                </a:lnTo>
                <a:lnTo>
                  <a:pt x="1338" y="1713"/>
                </a:lnTo>
                <a:lnTo>
                  <a:pt x="1339" y="1713"/>
                </a:lnTo>
                <a:lnTo>
                  <a:pt x="1340" y="1713"/>
                </a:lnTo>
                <a:lnTo>
                  <a:pt x="1340" y="1711"/>
                </a:lnTo>
                <a:lnTo>
                  <a:pt x="1342" y="1711"/>
                </a:lnTo>
                <a:lnTo>
                  <a:pt x="1342" y="1710"/>
                </a:lnTo>
                <a:lnTo>
                  <a:pt x="1343" y="1710"/>
                </a:lnTo>
                <a:lnTo>
                  <a:pt x="1343" y="1709"/>
                </a:lnTo>
                <a:lnTo>
                  <a:pt x="1345" y="1709"/>
                </a:lnTo>
                <a:lnTo>
                  <a:pt x="1345" y="1706"/>
                </a:lnTo>
                <a:lnTo>
                  <a:pt x="1343" y="1705"/>
                </a:lnTo>
                <a:lnTo>
                  <a:pt x="1343" y="1702"/>
                </a:lnTo>
                <a:lnTo>
                  <a:pt x="1345" y="1702"/>
                </a:lnTo>
                <a:lnTo>
                  <a:pt x="1346" y="1705"/>
                </a:lnTo>
                <a:lnTo>
                  <a:pt x="1347" y="1705"/>
                </a:lnTo>
                <a:lnTo>
                  <a:pt x="1350" y="1705"/>
                </a:lnTo>
                <a:lnTo>
                  <a:pt x="1349" y="1702"/>
                </a:lnTo>
                <a:lnTo>
                  <a:pt x="1349" y="1699"/>
                </a:lnTo>
                <a:lnTo>
                  <a:pt x="1347" y="1699"/>
                </a:lnTo>
                <a:lnTo>
                  <a:pt x="1346" y="1699"/>
                </a:lnTo>
                <a:lnTo>
                  <a:pt x="1345" y="1699"/>
                </a:lnTo>
                <a:lnTo>
                  <a:pt x="1343" y="1699"/>
                </a:lnTo>
                <a:lnTo>
                  <a:pt x="1342" y="1699"/>
                </a:lnTo>
                <a:lnTo>
                  <a:pt x="1340" y="1699"/>
                </a:lnTo>
                <a:lnTo>
                  <a:pt x="1339" y="1699"/>
                </a:lnTo>
                <a:lnTo>
                  <a:pt x="1338" y="1699"/>
                </a:lnTo>
                <a:lnTo>
                  <a:pt x="1336" y="1699"/>
                </a:lnTo>
                <a:lnTo>
                  <a:pt x="1336" y="1701"/>
                </a:lnTo>
                <a:lnTo>
                  <a:pt x="1335" y="1701"/>
                </a:lnTo>
                <a:lnTo>
                  <a:pt x="1334" y="1701"/>
                </a:lnTo>
                <a:lnTo>
                  <a:pt x="1332" y="1701"/>
                </a:lnTo>
                <a:lnTo>
                  <a:pt x="1332" y="1703"/>
                </a:lnTo>
                <a:lnTo>
                  <a:pt x="1331" y="1703"/>
                </a:lnTo>
                <a:lnTo>
                  <a:pt x="1330" y="1701"/>
                </a:lnTo>
                <a:lnTo>
                  <a:pt x="1327" y="1701"/>
                </a:lnTo>
                <a:lnTo>
                  <a:pt x="1326" y="1701"/>
                </a:lnTo>
                <a:lnTo>
                  <a:pt x="1323" y="1701"/>
                </a:lnTo>
                <a:lnTo>
                  <a:pt x="1321" y="1703"/>
                </a:lnTo>
                <a:lnTo>
                  <a:pt x="1321" y="1705"/>
                </a:lnTo>
                <a:lnTo>
                  <a:pt x="1320" y="1705"/>
                </a:lnTo>
                <a:lnTo>
                  <a:pt x="1317" y="1705"/>
                </a:lnTo>
                <a:lnTo>
                  <a:pt x="1315" y="1702"/>
                </a:lnTo>
                <a:lnTo>
                  <a:pt x="1312" y="1702"/>
                </a:lnTo>
                <a:lnTo>
                  <a:pt x="1311" y="1702"/>
                </a:lnTo>
                <a:lnTo>
                  <a:pt x="1308" y="1702"/>
                </a:lnTo>
                <a:lnTo>
                  <a:pt x="1306" y="1702"/>
                </a:lnTo>
                <a:lnTo>
                  <a:pt x="1305" y="1702"/>
                </a:lnTo>
                <a:lnTo>
                  <a:pt x="1305" y="1701"/>
                </a:lnTo>
                <a:lnTo>
                  <a:pt x="1308" y="1701"/>
                </a:lnTo>
                <a:lnTo>
                  <a:pt x="1306" y="1698"/>
                </a:lnTo>
                <a:lnTo>
                  <a:pt x="1309" y="1698"/>
                </a:lnTo>
                <a:lnTo>
                  <a:pt x="1309" y="1701"/>
                </a:lnTo>
                <a:lnTo>
                  <a:pt x="1312" y="1701"/>
                </a:lnTo>
                <a:lnTo>
                  <a:pt x="1315" y="1701"/>
                </a:lnTo>
                <a:lnTo>
                  <a:pt x="1317" y="1697"/>
                </a:lnTo>
                <a:lnTo>
                  <a:pt x="1319" y="1697"/>
                </a:lnTo>
                <a:lnTo>
                  <a:pt x="1320" y="1697"/>
                </a:lnTo>
                <a:lnTo>
                  <a:pt x="1321" y="1699"/>
                </a:lnTo>
                <a:lnTo>
                  <a:pt x="1323" y="1699"/>
                </a:lnTo>
                <a:lnTo>
                  <a:pt x="1324" y="1699"/>
                </a:lnTo>
                <a:lnTo>
                  <a:pt x="1327" y="1699"/>
                </a:lnTo>
                <a:lnTo>
                  <a:pt x="1330" y="1699"/>
                </a:lnTo>
                <a:lnTo>
                  <a:pt x="1331" y="1698"/>
                </a:lnTo>
                <a:lnTo>
                  <a:pt x="1331" y="1697"/>
                </a:lnTo>
                <a:lnTo>
                  <a:pt x="1330" y="1694"/>
                </a:lnTo>
                <a:lnTo>
                  <a:pt x="1330" y="1692"/>
                </a:lnTo>
                <a:lnTo>
                  <a:pt x="1330" y="1691"/>
                </a:lnTo>
                <a:lnTo>
                  <a:pt x="1328" y="1688"/>
                </a:lnTo>
                <a:lnTo>
                  <a:pt x="1328" y="1687"/>
                </a:lnTo>
                <a:lnTo>
                  <a:pt x="1324" y="1687"/>
                </a:lnTo>
                <a:lnTo>
                  <a:pt x="1323" y="1686"/>
                </a:lnTo>
                <a:lnTo>
                  <a:pt x="1323" y="1684"/>
                </a:lnTo>
                <a:lnTo>
                  <a:pt x="1323" y="1683"/>
                </a:lnTo>
                <a:lnTo>
                  <a:pt x="1321" y="1679"/>
                </a:lnTo>
                <a:lnTo>
                  <a:pt x="1323" y="1677"/>
                </a:lnTo>
                <a:lnTo>
                  <a:pt x="1324" y="1675"/>
                </a:lnTo>
                <a:lnTo>
                  <a:pt x="1327" y="1673"/>
                </a:lnTo>
                <a:lnTo>
                  <a:pt x="1328" y="1672"/>
                </a:lnTo>
                <a:lnTo>
                  <a:pt x="1331" y="1672"/>
                </a:lnTo>
                <a:lnTo>
                  <a:pt x="1332" y="1672"/>
                </a:lnTo>
                <a:lnTo>
                  <a:pt x="1334" y="1672"/>
                </a:lnTo>
                <a:lnTo>
                  <a:pt x="1335" y="1672"/>
                </a:lnTo>
                <a:lnTo>
                  <a:pt x="1338" y="1672"/>
                </a:lnTo>
                <a:lnTo>
                  <a:pt x="1336" y="1664"/>
                </a:lnTo>
                <a:lnTo>
                  <a:pt x="1335" y="1663"/>
                </a:lnTo>
                <a:lnTo>
                  <a:pt x="1335" y="1661"/>
                </a:lnTo>
                <a:lnTo>
                  <a:pt x="1335" y="1660"/>
                </a:lnTo>
                <a:lnTo>
                  <a:pt x="1335" y="1658"/>
                </a:lnTo>
                <a:lnTo>
                  <a:pt x="1336" y="1657"/>
                </a:lnTo>
                <a:lnTo>
                  <a:pt x="1336" y="1656"/>
                </a:lnTo>
                <a:lnTo>
                  <a:pt x="1336" y="1654"/>
                </a:lnTo>
                <a:lnTo>
                  <a:pt x="1338" y="1653"/>
                </a:lnTo>
                <a:lnTo>
                  <a:pt x="1339" y="1652"/>
                </a:lnTo>
                <a:lnTo>
                  <a:pt x="1339" y="1650"/>
                </a:lnTo>
                <a:lnTo>
                  <a:pt x="1339" y="1649"/>
                </a:lnTo>
                <a:lnTo>
                  <a:pt x="1340" y="1649"/>
                </a:lnTo>
                <a:lnTo>
                  <a:pt x="1340" y="1648"/>
                </a:lnTo>
                <a:lnTo>
                  <a:pt x="1339" y="1646"/>
                </a:lnTo>
                <a:lnTo>
                  <a:pt x="1338" y="1645"/>
                </a:lnTo>
                <a:lnTo>
                  <a:pt x="1338" y="1643"/>
                </a:lnTo>
                <a:lnTo>
                  <a:pt x="1336" y="1643"/>
                </a:lnTo>
                <a:lnTo>
                  <a:pt x="1336" y="1642"/>
                </a:lnTo>
                <a:lnTo>
                  <a:pt x="1335" y="1642"/>
                </a:lnTo>
                <a:lnTo>
                  <a:pt x="1335" y="1641"/>
                </a:lnTo>
                <a:lnTo>
                  <a:pt x="1334" y="1639"/>
                </a:lnTo>
                <a:lnTo>
                  <a:pt x="1334" y="1638"/>
                </a:lnTo>
                <a:lnTo>
                  <a:pt x="1332" y="1638"/>
                </a:lnTo>
                <a:lnTo>
                  <a:pt x="1332" y="1637"/>
                </a:lnTo>
                <a:lnTo>
                  <a:pt x="1331" y="1635"/>
                </a:lnTo>
                <a:lnTo>
                  <a:pt x="1330" y="1635"/>
                </a:lnTo>
                <a:lnTo>
                  <a:pt x="1328" y="1635"/>
                </a:lnTo>
                <a:lnTo>
                  <a:pt x="1327" y="1635"/>
                </a:lnTo>
                <a:lnTo>
                  <a:pt x="1326" y="1635"/>
                </a:lnTo>
                <a:lnTo>
                  <a:pt x="1324" y="1637"/>
                </a:lnTo>
                <a:lnTo>
                  <a:pt x="1323" y="1637"/>
                </a:lnTo>
                <a:lnTo>
                  <a:pt x="1323" y="1638"/>
                </a:lnTo>
                <a:lnTo>
                  <a:pt x="1321" y="1639"/>
                </a:lnTo>
                <a:lnTo>
                  <a:pt x="1321" y="1639"/>
                </a:lnTo>
                <a:lnTo>
                  <a:pt x="1320" y="1641"/>
                </a:lnTo>
                <a:lnTo>
                  <a:pt x="1319" y="1641"/>
                </a:lnTo>
                <a:lnTo>
                  <a:pt x="1319" y="1642"/>
                </a:lnTo>
                <a:lnTo>
                  <a:pt x="1317" y="1643"/>
                </a:lnTo>
                <a:lnTo>
                  <a:pt x="1315" y="1645"/>
                </a:lnTo>
                <a:lnTo>
                  <a:pt x="1312" y="1646"/>
                </a:lnTo>
                <a:lnTo>
                  <a:pt x="1309" y="1648"/>
                </a:lnTo>
                <a:lnTo>
                  <a:pt x="1308" y="1648"/>
                </a:lnTo>
                <a:lnTo>
                  <a:pt x="1306" y="1649"/>
                </a:lnTo>
                <a:lnTo>
                  <a:pt x="1305" y="1649"/>
                </a:lnTo>
                <a:lnTo>
                  <a:pt x="1305" y="1650"/>
                </a:lnTo>
                <a:lnTo>
                  <a:pt x="1304" y="1650"/>
                </a:lnTo>
                <a:lnTo>
                  <a:pt x="1302" y="1650"/>
                </a:lnTo>
                <a:lnTo>
                  <a:pt x="1302" y="1652"/>
                </a:lnTo>
                <a:lnTo>
                  <a:pt x="1301" y="1652"/>
                </a:lnTo>
                <a:lnTo>
                  <a:pt x="1300" y="1653"/>
                </a:lnTo>
                <a:lnTo>
                  <a:pt x="1298" y="1653"/>
                </a:lnTo>
                <a:lnTo>
                  <a:pt x="1298" y="1654"/>
                </a:lnTo>
                <a:lnTo>
                  <a:pt x="1297" y="1654"/>
                </a:lnTo>
                <a:lnTo>
                  <a:pt x="1296" y="1656"/>
                </a:lnTo>
                <a:lnTo>
                  <a:pt x="1294" y="1656"/>
                </a:lnTo>
                <a:lnTo>
                  <a:pt x="1293" y="1656"/>
                </a:lnTo>
                <a:lnTo>
                  <a:pt x="1294" y="1661"/>
                </a:lnTo>
                <a:lnTo>
                  <a:pt x="1294" y="1663"/>
                </a:lnTo>
                <a:lnTo>
                  <a:pt x="1294" y="1664"/>
                </a:lnTo>
                <a:lnTo>
                  <a:pt x="1292" y="1664"/>
                </a:lnTo>
                <a:lnTo>
                  <a:pt x="1292" y="1663"/>
                </a:lnTo>
                <a:lnTo>
                  <a:pt x="1292" y="1661"/>
                </a:lnTo>
                <a:lnTo>
                  <a:pt x="1292" y="1656"/>
                </a:lnTo>
                <a:lnTo>
                  <a:pt x="1290" y="1656"/>
                </a:lnTo>
                <a:lnTo>
                  <a:pt x="1289" y="1656"/>
                </a:lnTo>
                <a:lnTo>
                  <a:pt x="1289" y="1661"/>
                </a:lnTo>
                <a:lnTo>
                  <a:pt x="1290" y="1663"/>
                </a:lnTo>
                <a:lnTo>
                  <a:pt x="1290" y="1664"/>
                </a:lnTo>
                <a:lnTo>
                  <a:pt x="1289" y="1665"/>
                </a:lnTo>
                <a:lnTo>
                  <a:pt x="1287" y="1665"/>
                </a:lnTo>
                <a:lnTo>
                  <a:pt x="1287" y="1664"/>
                </a:lnTo>
                <a:lnTo>
                  <a:pt x="1287" y="1661"/>
                </a:lnTo>
                <a:lnTo>
                  <a:pt x="1287" y="1656"/>
                </a:lnTo>
                <a:lnTo>
                  <a:pt x="1286" y="1656"/>
                </a:lnTo>
                <a:lnTo>
                  <a:pt x="1285" y="1656"/>
                </a:lnTo>
                <a:lnTo>
                  <a:pt x="1285" y="1654"/>
                </a:lnTo>
                <a:lnTo>
                  <a:pt x="1285" y="1653"/>
                </a:lnTo>
                <a:lnTo>
                  <a:pt x="1285" y="1652"/>
                </a:lnTo>
                <a:lnTo>
                  <a:pt x="1285" y="1650"/>
                </a:lnTo>
                <a:lnTo>
                  <a:pt x="1286" y="1649"/>
                </a:lnTo>
                <a:lnTo>
                  <a:pt x="1286" y="1648"/>
                </a:lnTo>
                <a:lnTo>
                  <a:pt x="1287" y="1648"/>
                </a:lnTo>
                <a:lnTo>
                  <a:pt x="1287" y="1646"/>
                </a:lnTo>
                <a:lnTo>
                  <a:pt x="1287" y="1645"/>
                </a:lnTo>
                <a:lnTo>
                  <a:pt x="1289" y="1643"/>
                </a:lnTo>
                <a:lnTo>
                  <a:pt x="1289" y="1642"/>
                </a:lnTo>
                <a:lnTo>
                  <a:pt x="1289" y="1641"/>
                </a:lnTo>
                <a:lnTo>
                  <a:pt x="1290" y="1641"/>
                </a:lnTo>
                <a:lnTo>
                  <a:pt x="1290" y="1639"/>
                </a:lnTo>
                <a:lnTo>
                  <a:pt x="1292" y="1638"/>
                </a:lnTo>
                <a:lnTo>
                  <a:pt x="1292" y="1637"/>
                </a:lnTo>
                <a:lnTo>
                  <a:pt x="1292" y="1635"/>
                </a:lnTo>
                <a:lnTo>
                  <a:pt x="1293" y="1634"/>
                </a:lnTo>
                <a:lnTo>
                  <a:pt x="1293" y="1633"/>
                </a:lnTo>
                <a:lnTo>
                  <a:pt x="1293" y="1631"/>
                </a:lnTo>
                <a:lnTo>
                  <a:pt x="1294" y="1630"/>
                </a:lnTo>
                <a:lnTo>
                  <a:pt x="1294" y="1629"/>
                </a:lnTo>
                <a:lnTo>
                  <a:pt x="1294" y="1627"/>
                </a:lnTo>
                <a:lnTo>
                  <a:pt x="1294" y="1626"/>
                </a:lnTo>
                <a:lnTo>
                  <a:pt x="1294" y="1624"/>
                </a:lnTo>
                <a:lnTo>
                  <a:pt x="1294" y="1623"/>
                </a:lnTo>
                <a:lnTo>
                  <a:pt x="1294" y="1623"/>
                </a:lnTo>
                <a:lnTo>
                  <a:pt x="1294" y="1622"/>
                </a:lnTo>
                <a:lnTo>
                  <a:pt x="1294" y="1620"/>
                </a:lnTo>
                <a:lnTo>
                  <a:pt x="1294" y="1619"/>
                </a:lnTo>
                <a:lnTo>
                  <a:pt x="1293" y="1619"/>
                </a:lnTo>
                <a:lnTo>
                  <a:pt x="1293" y="1618"/>
                </a:lnTo>
                <a:lnTo>
                  <a:pt x="1292" y="1616"/>
                </a:lnTo>
                <a:lnTo>
                  <a:pt x="1290" y="1615"/>
                </a:lnTo>
                <a:lnTo>
                  <a:pt x="1289" y="1615"/>
                </a:lnTo>
                <a:lnTo>
                  <a:pt x="1289" y="1616"/>
                </a:lnTo>
                <a:lnTo>
                  <a:pt x="1287" y="1616"/>
                </a:lnTo>
                <a:lnTo>
                  <a:pt x="1287" y="1618"/>
                </a:lnTo>
                <a:lnTo>
                  <a:pt x="1286" y="1619"/>
                </a:lnTo>
                <a:lnTo>
                  <a:pt x="1285" y="1620"/>
                </a:lnTo>
                <a:lnTo>
                  <a:pt x="1285" y="1622"/>
                </a:lnTo>
                <a:lnTo>
                  <a:pt x="1283" y="1622"/>
                </a:lnTo>
                <a:lnTo>
                  <a:pt x="1283" y="1623"/>
                </a:lnTo>
                <a:lnTo>
                  <a:pt x="1282" y="1623"/>
                </a:lnTo>
                <a:lnTo>
                  <a:pt x="1282" y="1623"/>
                </a:lnTo>
                <a:lnTo>
                  <a:pt x="1282" y="1624"/>
                </a:lnTo>
                <a:lnTo>
                  <a:pt x="1281" y="1624"/>
                </a:lnTo>
                <a:lnTo>
                  <a:pt x="1281" y="1626"/>
                </a:lnTo>
                <a:lnTo>
                  <a:pt x="1279" y="1626"/>
                </a:lnTo>
                <a:lnTo>
                  <a:pt x="1279" y="1627"/>
                </a:lnTo>
                <a:lnTo>
                  <a:pt x="1278" y="1627"/>
                </a:lnTo>
                <a:lnTo>
                  <a:pt x="1278" y="1629"/>
                </a:lnTo>
                <a:lnTo>
                  <a:pt x="1277" y="1629"/>
                </a:lnTo>
                <a:lnTo>
                  <a:pt x="1275" y="1629"/>
                </a:lnTo>
                <a:lnTo>
                  <a:pt x="1275" y="1630"/>
                </a:lnTo>
                <a:lnTo>
                  <a:pt x="1274" y="1630"/>
                </a:lnTo>
                <a:lnTo>
                  <a:pt x="1273" y="1630"/>
                </a:lnTo>
                <a:lnTo>
                  <a:pt x="1271" y="1630"/>
                </a:lnTo>
                <a:lnTo>
                  <a:pt x="1270" y="1630"/>
                </a:lnTo>
                <a:lnTo>
                  <a:pt x="1270" y="1639"/>
                </a:lnTo>
                <a:lnTo>
                  <a:pt x="1267" y="1639"/>
                </a:lnTo>
                <a:lnTo>
                  <a:pt x="1267" y="1642"/>
                </a:lnTo>
                <a:lnTo>
                  <a:pt x="1267" y="1645"/>
                </a:lnTo>
                <a:lnTo>
                  <a:pt x="1264" y="1645"/>
                </a:lnTo>
                <a:lnTo>
                  <a:pt x="1266" y="1648"/>
                </a:lnTo>
                <a:lnTo>
                  <a:pt x="1270" y="1648"/>
                </a:lnTo>
                <a:lnTo>
                  <a:pt x="1270" y="1650"/>
                </a:lnTo>
                <a:lnTo>
                  <a:pt x="1270" y="1652"/>
                </a:lnTo>
                <a:lnTo>
                  <a:pt x="1268" y="1652"/>
                </a:lnTo>
                <a:lnTo>
                  <a:pt x="1267" y="1652"/>
                </a:lnTo>
                <a:lnTo>
                  <a:pt x="1266" y="1652"/>
                </a:lnTo>
                <a:lnTo>
                  <a:pt x="1264" y="1652"/>
                </a:lnTo>
                <a:lnTo>
                  <a:pt x="1264" y="1650"/>
                </a:lnTo>
                <a:lnTo>
                  <a:pt x="1263" y="1645"/>
                </a:lnTo>
                <a:lnTo>
                  <a:pt x="1262" y="1645"/>
                </a:lnTo>
                <a:lnTo>
                  <a:pt x="1260" y="1643"/>
                </a:lnTo>
                <a:lnTo>
                  <a:pt x="1260" y="1638"/>
                </a:lnTo>
                <a:lnTo>
                  <a:pt x="1258" y="1637"/>
                </a:lnTo>
                <a:lnTo>
                  <a:pt x="1258" y="1643"/>
                </a:lnTo>
                <a:lnTo>
                  <a:pt x="1258" y="1645"/>
                </a:lnTo>
                <a:lnTo>
                  <a:pt x="1255" y="1645"/>
                </a:lnTo>
                <a:lnTo>
                  <a:pt x="1255" y="1643"/>
                </a:lnTo>
                <a:lnTo>
                  <a:pt x="1255" y="1637"/>
                </a:lnTo>
                <a:lnTo>
                  <a:pt x="1253" y="1637"/>
                </a:lnTo>
                <a:lnTo>
                  <a:pt x="1251" y="1637"/>
                </a:lnTo>
                <a:lnTo>
                  <a:pt x="1248" y="1635"/>
                </a:lnTo>
                <a:lnTo>
                  <a:pt x="1245" y="1635"/>
                </a:lnTo>
                <a:lnTo>
                  <a:pt x="1241" y="1635"/>
                </a:lnTo>
                <a:lnTo>
                  <a:pt x="1241" y="1639"/>
                </a:lnTo>
                <a:lnTo>
                  <a:pt x="1243" y="1643"/>
                </a:lnTo>
                <a:lnTo>
                  <a:pt x="1243" y="1645"/>
                </a:lnTo>
                <a:lnTo>
                  <a:pt x="1240" y="1645"/>
                </a:lnTo>
                <a:lnTo>
                  <a:pt x="1240" y="1643"/>
                </a:lnTo>
                <a:lnTo>
                  <a:pt x="1237" y="1643"/>
                </a:lnTo>
                <a:lnTo>
                  <a:pt x="1224" y="1643"/>
                </a:lnTo>
                <a:lnTo>
                  <a:pt x="1222" y="1643"/>
                </a:lnTo>
                <a:lnTo>
                  <a:pt x="1222" y="1642"/>
                </a:lnTo>
                <a:lnTo>
                  <a:pt x="1222" y="1641"/>
                </a:lnTo>
                <a:lnTo>
                  <a:pt x="1221" y="1639"/>
                </a:lnTo>
                <a:lnTo>
                  <a:pt x="1221" y="1638"/>
                </a:lnTo>
                <a:lnTo>
                  <a:pt x="1221" y="1637"/>
                </a:lnTo>
                <a:lnTo>
                  <a:pt x="1221" y="1635"/>
                </a:lnTo>
                <a:lnTo>
                  <a:pt x="1221" y="1634"/>
                </a:lnTo>
                <a:lnTo>
                  <a:pt x="1222" y="1634"/>
                </a:lnTo>
                <a:lnTo>
                  <a:pt x="1222" y="1633"/>
                </a:lnTo>
                <a:lnTo>
                  <a:pt x="1222" y="1633"/>
                </a:lnTo>
                <a:lnTo>
                  <a:pt x="1222" y="1631"/>
                </a:lnTo>
                <a:lnTo>
                  <a:pt x="1224" y="1631"/>
                </a:lnTo>
                <a:lnTo>
                  <a:pt x="1225" y="1631"/>
                </a:lnTo>
                <a:lnTo>
                  <a:pt x="1225" y="1630"/>
                </a:lnTo>
                <a:lnTo>
                  <a:pt x="1226" y="1630"/>
                </a:lnTo>
                <a:lnTo>
                  <a:pt x="1228" y="1630"/>
                </a:lnTo>
                <a:lnTo>
                  <a:pt x="1229" y="1630"/>
                </a:lnTo>
                <a:lnTo>
                  <a:pt x="1230" y="1630"/>
                </a:lnTo>
                <a:lnTo>
                  <a:pt x="1230" y="1629"/>
                </a:lnTo>
                <a:lnTo>
                  <a:pt x="1232" y="1629"/>
                </a:lnTo>
                <a:lnTo>
                  <a:pt x="1233" y="1629"/>
                </a:lnTo>
                <a:lnTo>
                  <a:pt x="1234" y="1629"/>
                </a:lnTo>
                <a:lnTo>
                  <a:pt x="1234" y="1627"/>
                </a:lnTo>
                <a:lnTo>
                  <a:pt x="1236" y="1627"/>
                </a:lnTo>
                <a:lnTo>
                  <a:pt x="1237" y="1626"/>
                </a:lnTo>
                <a:lnTo>
                  <a:pt x="1239" y="1626"/>
                </a:lnTo>
                <a:lnTo>
                  <a:pt x="1239" y="1624"/>
                </a:lnTo>
                <a:lnTo>
                  <a:pt x="1240" y="1624"/>
                </a:lnTo>
                <a:lnTo>
                  <a:pt x="1240" y="1623"/>
                </a:lnTo>
                <a:lnTo>
                  <a:pt x="1240" y="1623"/>
                </a:lnTo>
                <a:lnTo>
                  <a:pt x="1239" y="1623"/>
                </a:lnTo>
                <a:lnTo>
                  <a:pt x="1237" y="1623"/>
                </a:lnTo>
                <a:lnTo>
                  <a:pt x="1237" y="1622"/>
                </a:lnTo>
                <a:lnTo>
                  <a:pt x="1236" y="1622"/>
                </a:lnTo>
                <a:lnTo>
                  <a:pt x="1234" y="1622"/>
                </a:lnTo>
                <a:lnTo>
                  <a:pt x="1233" y="1620"/>
                </a:lnTo>
                <a:lnTo>
                  <a:pt x="1232" y="1620"/>
                </a:lnTo>
                <a:lnTo>
                  <a:pt x="1232" y="1619"/>
                </a:lnTo>
                <a:lnTo>
                  <a:pt x="1230" y="1619"/>
                </a:lnTo>
                <a:lnTo>
                  <a:pt x="1230" y="1618"/>
                </a:lnTo>
                <a:lnTo>
                  <a:pt x="1229" y="1618"/>
                </a:lnTo>
                <a:lnTo>
                  <a:pt x="1229" y="1616"/>
                </a:lnTo>
                <a:lnTo>
                  <a:pt x="1228" y="1616"/>
                </a:lnTo>
                <a:lnTo>
                  <a:pt x="1228" y="1615"/>
                </a:lnTo>
                <a:lnTo>
                  <a:pt x="1226" y="1614"/>
                </a:lnTo>
                <a:lnTo>
                  <a:pt x="1225" y="1612"/>
                </a:lnTo>
                <a:lnTo>
                  <a:pt x="1224" y="1612"/>
                </a:lnTo>
                <a:lnTo>
                  <a:pt x="1222" y="1611"/>
                </a:lnTo>
                <a:lnTo>
                  <a:pt x="1222" y="1611"/>
                </a:lnTo>
                <a:lnTo>
                  <a:pt x="1221" y="1609"/>
                </a:lnTo>
                <a:lnTo>
                  <a:pt x="1219" y="1609"/>
                </a:lnTo>
                <a:lnTo>
                  <a:pt x="1218" y="1609"/>
                </a:lnTo>
                <a:lnTo>
                  <a:pt x="1217" y="1609"/>
                </a:lnTo>
                <a:lnTo>
                  <a:pt x="1215" y="1609"/>
                </a:lnTo>
                <a:lnTo>
                  <a:pt x="1214" y="1609"/>
                </a:lnTo>
                <a:lnTo>
                  <a:pt x="1213" y="1609"/>
                </a:lnTo>
                <a:lnTo>
                  <a:pt x="1211" y="1609"/>
                </a:lnTo>
                <a:lnTo>
                  <a:pt x="1210" y="1609"/>
                </a:lnTo>
                <a:lnTo>
                  <a:pt x="1210" y="1611"/>
                </a:lnTo>
                <a:lnTo>
                  <a:pt x="1203" y="1634"/>
                </a:lnTo>
                <a:lnTo>
                  <a:pt x="1206" y="1635"/>
                </a:lnTo>
                <a:lnTo>
                  <a:pt x="1207" y="1635"/>
                </a:lnTo>
                <a:lnTo>
                  <a:pt x="1207" y="1637"/>
                </a:lnTo>
                <a:lnTo>
                  <a:pt x="1206" y="1642"/>
                </a:lnTo>
                <a:lnTo>
                  <a:pt x="1209" y="1643"/>
                </a:lnTo>
                <a:lnTo>
                  <a:pt x="1211" y="1646"/>
                </a:lnTo>
                <a:lnTo>
                  <a:pt x="1213" y="1646"/>
                </a:lnTo>
                <a:lnTo>
                  <a:pt x="1213" y="1648"/>
                </a:lnTo>
                <a:lnTo>
                  <a:pt x="1214" y="1648"/>
                </a:lnTo>
                <a:lnTo>
                  <a:pt x="1215" y="1648"/>
                </a:lnTo>
                <a:lnTo>
                  <a:pt x="1219" y="1649"/>
                </a:lnTo>
                <a:lnTo>
                  <a:pt x="1222" y="1650"/>
                </a:lnTo>
                <a:lnTo>
                  <a:pt x="1222" y="1650"/>
                </a:lnTo>
                <a:lnTo>
                  <a:pt x="1224" y="1650"/>
                </a:lnTo>
                <a:lnTo>
                  <a:pt x="1224" y="1649"/>
                </a:lnTo>
                <a:lnTo>
                  <a:pt x="1224" y="1648"/>
                </a:lnTo>
                <a:lnTo>
                  <a:pt x="1224" y="1646"/>
                </a:lnTo>
                <a:lnTo>
                  <a:pt x="1225" y="1646"/>
                </a:lnTo>
                <a:lnTo>
                  <a:pt x="1232" y="1646"/>
                </a:lnTo>
                <a:lnTo>
                  <a:pt x="1234" y="1646"/>
                </a:lnTo>
                <a:lnTo>
                  <a:pt x="1234" y="1650"/>
                </a:lnTo>
                <a:lnTo>
                  <a:pt x="1232" y="1650"/>
                </a:lnTo>
                <a:lnTo>
                  <a:pt x="1228" y="1650"/>
                </a:lnTo>
                <a:lnTo>
                  <a:pt x="1228" y="1652"/>
                </a:lnTo>
                <a:lnTo>
                  <a:pt x="1229" y="1652"/>
                </a:lnTo>
                <a:lnTo>
                  <a:pt x="1230" y="1652"/>
                </a:lnTo>
                <a:lnTo>
                  <a:pt x="1230" y="1653"/>
                </a:lnTo>
                <a:lnTo>
                  <a:pt x="1232" y="1653"/>
                </a:lnTo>
                <a:lnTo>
                  <a:pt x="1232" y="1654"/>
                </a:lnTo>
                <a:lnTo>
                  <a:pt x="1233" y="1654"/>
                </a:lnTo>
                <a:lnTo>
                  <a:pt x="1233" y="1656"/>
                </a:lnTo>
                <a:lnTo>
                  <a:pt x="1233" y="1656"/>
                </a:lnTo>
                <a:lnTo>
                  <a:pt x="1234" y="1656"/>
                </a:lnTo>
                <a:lnTo>
                  <a:pt x="1234" y="1657"/>
                </a:lnTo>
                <a:lnTo>
                  <a:pt x="1234" y="1658"/>
                </a:lnTo>
                <a:lnTo>
                  <a:pt x="1234" y="1660"/>
                </a:lnTo>
                <a:lnTo>
                  <a:pt x="1236" y="1660"/>
                </a:lnTo>
                <a:lnTo>
                  <a:pt x="1236" y="1661"/>
                </a:lnTo>
                <a:lnTo>
                  <a:pt x="1237" y="1661"/>
                </a:lnTo>
                <a:lnTo>
                  <a:pt x="1239" y="1661"/>
                </a:lnTo>
                <a:lnTo>
                  <a:pt x="1239" y="1663"/>
                </a:lnTo>
                <a:lnTo>
                  <a:pt x="1239" y="1664"/>
                </a:lnTo>
                <a:lnTo>
                  <a:pt x="1240" y="1664"/>
                </a:lnTo>
                <a:lnTo>
                  <a:pt x="1240" y="1665"/>
                </a:lnTo>
                <a:lnTo>
                  <a:pt x="1241" y="1665"/>
                </a:lnTo>
                <a:lnTo>
                  <a:pt x="1241" y="1667"/>
                </a:lnTo>
                <a:lnTo>
                  <a:pt x="1243" y="1667"/>
                </a:lnTo>
                <a:lnTo>
                  <a:pt x="1244" y="1664"/>
                </a:lnTo>
                <a:lnTo>
                  <a:pt x="1245" y="1660"/>
                </a:lnTo>
                <a:lnTo>
                  <a:pt x="1248" y="1661"/>
                </a:lnTo>
                <a:lnTo>
                  <a:pt x="1245" y="1665"/>
                </a:lnTo>
                <a:lnTo>
                  <a:pt x="1244" y="1668"/>
                </a:lnTo>
                <a:lnTo>
                  <a:pt x="1245" y="1668"/>
                </a:lnTo>
                <a:lnTo>
                  <a:pt x="1245" y="1669"/>
                </a:lnTo>
                <a:lnTo>
                  <a:pt x="1249" y="1663"/>
                </a:lnTo>
                <a:lnTo>
                  <a:pt x="1251" y="1661"/>
                </a:lnTo>
                <a:lnTo>
                  <a:pt x="1252" y="1663"/>
                </a:lnTo>
                <a:lnTo>
                  <a:pt x="1252" y="1664"/>
                </a:lnTo>
                <a:lnTo>
                  <a:pt x="1247" y="1671"/>
                </a:lnTo>
                <a:lnTo>
                  <a:pt x="1247" y="1672"/>
                </a:lnTo>
                <a:lnTo>
                  <a:pt x="1248" y="1672"/>
                </a:lnTo>
                <a:lnTo>
                  <a:pt x="1248" y="1673"/>
                </a:lnTo>
                <a:lnTo>
                  <a:pt x="1249" y="1673"/>
                </a:lnTo>
                <a:lnTo>
                  <a:pt x="1249" y="1675"/>
                </a:lnTo>
                <a:lnTo>
                  <a:pt x="1251" y="1675"/>
                </a:lnTo>
                <a:lnTo>
                  <a:pt x="1251" y="1676"/>
                </a:lnTo>
                <a:lnTo>
                  <a:pt x="1252" y="1676"/>
                </a:lnTo>
                <a:lnTo>
                  <a:pt x="1252" y="1677"/>
                </a:lnTo>
                <a:lnTo>
                  <a:pt x="1253" y="1677"/>
                </a:lnTo>
                <a:lnTo>
                  <a:pt x="1253" y="1679"/>
                </a:lnTo>
                <a:lnTo>
                  <a:pt x="1255" y="1679"/>
                </a:lnTo>
                <a:lnTo>
                  <a:pt x="1255" y="1680"/>
                </a:lnTo>
                <a:lnTo>
                  <a:pt x="1255" y="1680"/>
                </a:lnTo>
                <a:lnTo>
                  <a:pt x="1256" y="1680"/>
                </a:lnTo>
                <a:lnTo>
                  <a:pt x="1258" y="1682"/>
                </a:lnTo>
                <a:lnTo>
                  <a:pt x="1258" y="1683"/>
                </a:lnTo>
                <a:lnTo>
                  <a:pt x="1259" y="1683"/>
                </a:lnTo>
                <a:lnTo>
                  <a:pt x="1259" y="1684"/>
                </a:lnTo>
                <a:lnTo>
                  <a:pt x="1260" y="1684"/>
                </a:lnTo>
                <a:lnTo>
                  <a:pt x="1260" y="1686"/>
                </a:lnTo>
                <a:lnTo>
                  <a:pt x="1262" y="1686"/>
                </a:lnTo>
                <a:lnTo>
                  <a:pt x="1263" y="1686"/>
                </a:lnTo>
                <a:lnTo>
                  <a:pt x="1263" y="1687"/>
                </a:lnTo>
                <a:lnTo>
                  <a:pt x="1264" y="1687"/>
                </a:lnTo>
                <a:lnTo>
                  <a:pt x="1266" y="1686"/>
                </a:lnTo>
                <a:lnTo>
                  <a:pt x="1267" y="1686"/>
                </a:lnTo>
                <a:lnTo>
                  <a:pt x="1267" y="1687"/>
                </a:lnTo>
                <a:lnTo>
                  <a:pt x="1268" y="1687"/>
                </a:lnTo>
                <a:lnTo>
                  <a:pt x="1270" y="1687"/>
                </a:lnTo>
                <a:lnTo>
                  <a:pt x="1271" y="1687"/>
                </a:lnTo>
                <a:lnTo>
                  <a:pt x="1273" y="1687"/>
                </a:lnTo>
                <a:lnTo>
                  <a:pt x="1274" y="1687"/>
                </a:lnTo>
                <a:lnTo>
                  <a:pt x="1274" y="1686"/>
                </a:lnTo>
                <a:lnTo>
                  <a:pt x="1273" y="1680"/>
                </a:lnTo>
                <a:lnTo>
                  <a:pt x="1275" y="1680"/>
                </a:lnTo>
                <a:lnTo>
                  <a:pt x="1274" y="1679"/>
                </a:lnTo>
                <a:lnTo>
                  <a:pt x="1274" y="1676"/>
                </a:lnTo>
                <a:lnTo>
                  <a:pt x="1274" y="1672"/>
                </a:lnTo>
                <a:lnTo>
                  <a:pt x="1275" y="1672"/>
                </a:lnTo>
                <a:lnTo>
                  <a:pt x="1277" y="1677"/>
                </a:lnTo>
                <a:lnTo>
                  <a:pt x="1279" y="1677"/>
                </a:lnTo>
                <a:lnTo>
                  <a:pt x="1279" y="1679"/>
                </a:lnTo>
                <a:lnTo>
                  <a:pt x="1281" y="1686"/>
                </a:lnTo>
                <a:lnTo>
                  <a:pt x="1282" y="1686"/>
                </a:lnTo>
                <a:lnTo>
                  <a:pt x="1283" y="1686"/>
                </a:lnTo>
                <a:lnTo>
                  <a:pt x="1285" y="1686"/>
                </a:lnTo>
                <a:lnTo>
                  <a:pt x="1286" y="1686"/>
                </a:lnTo>
                <a:lnTo>
                  <a:pt x="1287" y="1686"/>
                </a:lnTo>
                <a:lnTo>
                  <a:pt x="1287" y="1684"/>
                </a:lnTo>
                <a:lnTo>
                  <a:pt x="1287" y="1684"/>
                </a:lnTo>
                <a:lnTo>
                  <a:pt x="1287" y="1677"/>
                </a:lnTo>
                <a:lnTo>
                  <a:pt x="1287" y="1676"/>
                </a:lnTo>
                <a:lnTo>
                  <a:pt x="1289" y="1676"/>
                </a:lnTo>
                <a:lnTo>
                  <a:pt x="1289" y="1671"/>
                </a:lnTo>
                <a:lnTo>
                  <a:pt x="1290" y="1669"/>
                </a:lnTo>
                <a:lnTo>
                  <a:pt x="1292" y="1673"/>
                </a:lnTo>
                <a:lnTo>
                  <a:pt x="1292" y="1676"/>
                </a:lnTo>
                <a:lnTo>
                  <a:pt x="1294" y="1675"/>
                </a:lnTo>
                <a:lnTo>
                  <a:pt x="1294" y="1677"/>
                </a:lnTo>
                <a:lnTo>
                  <a:pt x="1294" y="1683"/>
                </a:lnTo>
                <a:lnTo>
                  <a:pt x="1296" y="1683"/>
                </a:lnTo>
                <a:lnTo>
                  <a:pt x="1297" y="1683"/>
                </a:lnTo>
                <a:lnTo>
                  <a:pt x="1298" y="1683"/>
                </a:lnTo>
                <a:lnTo>
                  <a:pt x="1300" y="1686"/>
                </a:lnTo>
                <a:lnTo>
                  <a:pt x="1300" y="1688"/>
                </a:lnTo>
                <a:lnTo>
                  <a:pt x="1301" y="1687"/>
                </a:lnTo>
                <a:lnTo>
                  <a:pt x="1301" y="1688"/>
                </a:lnTo>
                <a:lnTo>
                  <a:pt x="1301" y="1690"/>
                </a:lnTo>
                <a:lnTo>
                  <a:pt x="1300" y="1690"/>
                </a:lnTo>
                <a:lnTo>
                  <a:pt x="1297" y="1690"/>
                </a:lnTo>
                <a:lnTo>
                  <a:pt x="1297" y="1695"/>
                </a:lnTo>
                <a:lnTo>
                  <a:pt x="1298" y="1697"/>
                </a:lnTo>
                <a:lnTo>
                  <a:pt x="1297" y="1697"/>
                </a:lnTo>
                <a:lnTo>
                  <a:pt x="1296" y="1697"/>
                </a:lnTo>
                <a:lnTo>
                  <a:pt x="1293" y="1697"/>
                </a:lnTo>
                <a:lnTo>
                  <a:pt x="1290" y="1697"/>
                </a:lnTo>
                <a:lnTo>
                  <a:pt x="1293" y="1702"/>
                </a:lnTo>
                <a:lnTo>
                  <a:pt x="1293" y="1703"/>
                </a:lnTo>
                <a:lnTo>
                  <a:pt x="1293" y="1705"/>
                </a:lnTo>
                <a:lnTo>
                  <a:pt x="1290" y="1705"/>
                </a:lnTo>
                <a:lnTo>
                  <a:pt x="1292" y="1707"/>
                </a:lnTo>
                <a:lnTo>
                  <a:pt x="1289" y="1707"/>
                </a:lnTo>
                <a:lnTo>
                  <a:pt x="1289" y="1705"/>
                </a:lnTo>
                <a:lnTo>
                  <a:pt x="1287" y="1705"/>
                </a:lnTo>
                <a:lnTo>
                  <a:pt x="1287" y="1707"/>
                </a:lnTo>
                <a:lnTo>
                  <a:pt x="1287" y="1710"/>
                </a:lnTo>
                <a:lnTo>
                  <a:pt x="1289" y="1710"/>
                </a:lnTo>
                <a:lnTo>
                  <a:pt x="1290" y="1710"/>
                </a:lnTo>
                <a:lnTo>
                  <a:pt x="1292" y="1709"/>
                </a:lnTo>
                <a:lnTo>
                  <a:pt x="1292" y="1710"/>
                </a:lnTo>
                <a:lnTo>
                  <a:pt x="1292" y="1714"/>
                </a:lnTo>
                <a:lnTo>
                  <a:pt x="1290" y="1714"/>
                </a:lnTo>
                <a:lnTo>
                  <a:pt x="1287" y="1714"/>
                </a:lnTo>
                <a:lnTo>
                  <a:pt x="1287" y="1714"/>
                </a:lnTo>
                <a:lnTo>
                  <a:pt x="1286" y="1714"/>
                </a:lnTo>
                <a:lnTo>
                  <a:pt x="1286" y="1717"/>
                </a:lnTo>
                <a:lnTo>
                  <a:pt x="1286" y="1720"/>
                </a:lnTo>
                <a:lnTo>
                  <a:pt x="1285" y="1720"/>
                </a:lnTo>
                <a:lnTo>
                  <a:pt x="1283" y="1717"/>
                </a:lnTo>
                <a:lnTo>
                  <a:pt x="1283" y="1714"/>
                </a:lnTo>
                <a:lnTo>
                  <a:pt x="1283" y="1711"/>
                </a:lnTo>
                <a:lnTo>
                  <a:pt x="1282" y="1711"/>
                </a:lnTo>
                <a:lnTo>
                  <a:pt x="1282" y="1716"/>
                </a:lnTo>
                <a:lnTo>
                  <a:pt x="1282" y="1717"/>
                </a:lnTo>
                <a:lnTo>
                  <a:pt x="1282" y="1720"/>
                </a:lnTo>
                <a:lnTo>
                  <a:pt x="1281" y="1718"/>
                </a:lnTo>
                <a:lnTo>
                  <a:pt x="1278" y="1718"/>
                </a:lnTo>
                <a:lnTo>
                  <a:pt x="1278" y="1720"/>
                </a:lnTo>
                <a:lnTo>
                  <a:pt x="1279" y="1721"/>
                </a:lnTo>
                <a:lnTo>
                  <a:pt x="1282" y="1721"/>
                </a:lnTo>
                <a:lnTo>
                  <a:pt x="1282" y="1721"/>
                </a:lnTo>
                <a:lnTo>
                  <a:pt x="1283" y="1722"/>
                </a:lnTo>
                <a:lnTo>
                  <a:pt x="1283" y="1724"/>
                </a:lnTo>
                <a:lnTo>
                  <a:pt x="1286" y="1724"/>
                </a:lnTo>
                <a:lnTo>
                  <a:pt x="1287" y="1724"/>
                </a:lnTo>
                <a:lnTo>
                  <a:pt x="1287" y="1726"/>
                </a:lnTo>
                <a:lnTo>
                  <a:pt x="1286" y="1726"/>
                </a:lnTo>
                <a:lnTo>
                  <a:pt x="1285" y="1726"/>
                </a:lnTo>
                <a:lnTo>
                  <a:pt x="1283" y="1725"/>
                </a:lnTo>
                <a:lnTo>
                  <a:pt x="1281" y="1725"/>
                </a:lnTo>
                <a:lnTo>
                  <a:pt x="1279" y="1726"/>
                </a:lnTo>
                <a:lnTo>
                  <a:pt x="1279" y="1725"/>
                </a:lnTo>
                <a:lnTo>
                  <a:pt x="1278" y="1722"/>
                </a:lnTo>
                <a:lnTo>
                  <a:pt x="1275" y="1722"/>
                </a:lnTo>
                <a:lnTo>
                  <a:pt x="1275" y="1724"/>
                </a:lnTo>
                <a:lnTo>
                  <a:pt x="1275" y="1726"/>
                </a:lnTo>
                <a:lnTo>
                  <a:pt x="1278" y="1726"/>
                </a:lnTo>
                <a:lnTo>
                  <a:pt x="1278" y="1728"/>
                </a:lnTo>
                <a:lnTo>
                  <a:pt x="1278" y="1729"/>
                </a:lnTo>
                <a:lnTo>
                  <a:pt x="1277" y="1729"/>
                </a:lnTo>
                <a:lnTo>
                  <a:pt x="1274" y="1728"/>
                </a:lnTo>
                <a:lnTo>
                  <a:pt x="1274" y="1729"/>
                </a:lnTo>
                <a:lnTo>
                  <a:pt x="1274" y="1732"/>
                </a:lnTo>
                <a:lnTo>
                  <a:pt x="1274" y="1735"/>
                </a:lnTo>
                <a:lnTo>
                  <a:pt x="1275" y="1735"/>
                </a:lnTo>
                <a:lnTo>
                  <a:pt x="1277" y="1735"/>
                </a:lnTo>
                <a:lnTo>
                  <a:pt x="1278" y="1735"/>
                </a:lnTo>
                <a:lnTo>
                  <a:pt x="1281" y="1735"/>
                </a:lnTo>
                <a:lnTo>
                  <a:pt x="1282" y="1735"/>
                </a:lnTo>
                <a:lnTo>
                  <a:pt x="1283" y="1733"/>
                </a:lnTo>
                <a:lnTo>
                  <a:pt x="1285" y="1733"/>
                </a:lnTo>
                <a:lnTo>
                  <a:pt x="1285" y="1732"/>
                </a:lnTo>
                <a:lnTo>
                  <a:pt x="1286" y="1731"/>
                </a:lnTo>
                <a:lnTo>
                  <a:pt x="1287" y="1731"/>
                </a:lnTo>
                <a:lnTo>
                  <a:pt x="1287" y="1729"/>
                </a:lnTo>
                <a:lnTo>
                  <a:pt x="1287" y="1728"/>
                </a:lnTo>
                <a:lnTo>
                  <a:pt x="1287" y="1728"/>
                </a:lnTo>
                <a:lnTo>
                  <a:pt x="1287" y="1726"/>
                </a:lnTo>
                <a:lnTo>
                  <a:pt x="1289" y="1726"/>
                </a:lnTo>
                <a:lnTo>
                  <a:pt x="1292" y="1726"/>
                </a:lnTo>
                <a:lnTo>
                  <a:pt x="1292" y="1731"/>
                </a:lnTo>
                <a:lnTo>
                  <a:pt x="1289" y="1731"/>
                </a:lnTo>
                <a:lnTo>
                  <a:pt x="1290" y="1733"/>
                </a:lnTo>
                <a:lnTo>
                  <a:pt x="1292" y="1733"/>
                </a:lnTo>
                <a:lnTo>
                  <a:pt x="1293" y="1733"/>
                </a:lnTo>
                <a:lnTo>
                  <a:pt x="1293" y="1731"/>
                </a:lnTo>
                <a:lnTo>
                  <a:pt x="1296" y="1729"/>
                </a:lnTo>
                <a:lnTo>
                  <a:pt x="1297" y="1729"/>
                </a:lnTo>
                <a:lnTo>
                  <a:pt x="1298" y="1729"/>
                </a:lnTo>
                <a:lnTo>
                  <a:pt x="1298" y="1726"/>
                </a:lnTo>
                <a:lnTo>
                  <a:pt x="1297" y="1726"/>
                </a:lnTo>
                <a:lnTo>
                  <a:pt x="1297" y="1725"/>
                </a:lnTo>
                <a:lnTo>
                  <a:pt x="1296" y="1722"/>
                </a:lnTo>
                <a:lnTo>
                  <a:pt x="1296" y="1721"/>
                </a:lnTo>
                <a:lnTo>
                  <a:pt x="1296" y="1720"/>
                </a:lnTo>
                <a:lnTo>
                  <a:pt x="1297" y="1720"/>
                </a:lnTo>
                <a:lnTo>
                  <a:pt x="1298" y="1721"/>
                </a:lnTo>
                <a:lnTo>
                  <a:pt x="1298" y="1722"/>
                </a:lnTo>
                <a:lnTo>
                  <a:pt x="1300" y="1722"/>
                </a:lnTo>
                <a:lnTo>
                  <a:pt x="1300" y="1725"/>
                </a:lnTo>
                <a:lnTo>
                  <a:pt x="1300" y="1726"/>
                </a:lnTo>
                <a:lnTo>
                  <a:pt x="1301" y="1729"/>
                </a:lnTo>
                <a:lnTo>
                  <a:pt x="1301" y="1732"/>
                </a:lnTo>
                <a:lnTo>
                  <a:pt x="1301" y="1733"/>
                </a:lnTo>
                <a:lnTo>
                  <a:pt x="1301" y="1736"/>
                </a:lnTo>
                <a:lnTo>
                  <a:pt x="1300" y="1736"/>
                </a:lnTo>
                <a:lnTo>
                  <a:pt x="1298" y="1737"/>
                </a:lnTo>
                <a:lnTo>
                  <a:pt x="1297" y="1737"/>
                </a:lnTo>
                <a:lnTo>
                  <a:pt x="1297" y="1733"/>
                </a:lnTo>
                <a:lnTo>
                  <a:pt x="1296" y="1733"/>
                </a:lnTo>
                <a:lnTo>
                  <a:pt x="1296" y="1737"/>
                </a:lnTo>
                <a:lnTo>
                  <a:pt x="1294" y="1737"/>
                </a:lnTo>
                <a:lnTo>
                  <a:pt x="1293" y="1737"/>
                </a:lnTo>
                <a:lnTo>
                  <a:pt x="1293" y="1740"/>
                </a:lnTo>
                <a:lnTo>
                  <a:pt x="1293" y="1741"/>
                </a:lnTo>
                <a:lnTo>
                  <a:pt x="1292" y="1741"/>
                </a:lnTo>
                <a:lnTo>
                  <a:pt x="1292" y="1740"/>
                </a:lnTo>
                <a:lnTo>
                  <a:pt x="1292" y="1737"/>
                </a:lnTo>
                <a:lnTo>
                  <a:pt x="1292" y="1735"/>
                </a:lnTo>
                <a:lnTo>
                  <a:pt x="1290" y="1735"/>
                </a:lnTo>
                <a:lnTo>
                  <a:pt x="1289" y="1735"/>
                </a:lnTo>
                <a:lnTo>
                  <a:pt x="1289" y="1737"/>
                </a:lnTo>
                <a:lnTo>
                  <a:pt x="1287" y="1737"/>
                </a:lnTo>
                <a:lnTo>
                  <a:pt x="1287" y="1735"/>
                </a:lnTo>
                <a:lnTo>
                  <a:pt x="1286" y="1735"/>
                </a:lnTo>
                <a:lnTo>
                  <a:pt x="1285" y="1735"/>
                </a:lnTo>
                <a:lnTo>
                  <a:pt x="1285" y="1736"/>
                </a:lnTo>
                <a:lnTo>
                  <a:pt x="1283" y="1736"/>
                </a:lnTo>
                <a:lnTo>
                  <a:pt x="1283" y="1737"/>
                </a:lnTo>
                <a:lnTo>
                  <a:pt x="1282" y="1739"/>
                </a:lnTo>
                <a:lnTo>
                  <a:pt x="1279" y="1739"/>
                </a:lnTo>
                <a:lnTo>
                  <a:pt x="1278" y="1739"/>
                </a:lnTo>
                <a:lnTo>
                  <a:pt x="1277" y="1739"/>
                </a:lnTo>
                <a:lnTo>
                  <a:pt x="1277" y="1736"/>
                </a:lnTo>
                <a:lnTo>
                  <a:pt x="1274" y="1736"/>
                </a:lnTo>
                <a:lnTo>
                  <a:pt x="1274" y="1739"/>
                </a:lnTo>
                <a:lnTo>
                  <a:pt x="1277" y="1739"/>
                </a:lnTo>
                <a:lnTo>
                  <a:pt x="1277" y="1740"/>
                </a:lnTo>
                <a:lnTo>
                  <a:pt x="1277" y="1741"/>
                </a:lnTo>
                <a:lnTo>
                  <a:pt x="1278" y="1744"/>
                </a:lnTo>
                <a:lnTo>
                  <a:pt x="1278" y="1746"/>
                </a:lnTo>
                <a:lnTo>
                  <a:pt x="1278" y="1747"/>
                </a:lnTo>
                <a:lnTo>
                  <a:pt x="1278" y="1748"/>
                </a:lnTo>
                <a:lnTo>
                  <a:pt x="1277" y="1748"/>
                </a:lnTo>
                <a:lnTo>
                  <a:pt x="1274" y="1748"/>
                </a:lnTo>
                <a:lnTo>
                  <a:pt x="1274" y="1750"/>
                </a:lnTo>
                <a:lnTo>
                  <a:pt x="1274" y="1752"/>
                </a:lnTo>
                <a:lnTo>
                  <a:pt x="1275" y="1754"/>
                </a:lnTo>
                <a:lnTo>
                  <a:pt x="1275" y="1754"/>
                </a:lnTo>
                <a:lnTo>
                  <a:pt x="1273" y="1754"/>
                </a:lnTo>
                <a:lnTo>
                  <a:pt x="1268" y="1755"/>
                </a:lnTo>
                <a:lnTo>
                  <a:pt x="1264" y="1754"/>
                </a:lnTo>
                <a:lnTo>
                  <a:pt x="1259" y="1752"/>
                </a:lnTo>
                <a:lnTo>
                  <a:pt x="1255" y="1751"/>
                </a:lnTo>
                <a:lnTo>
                  <a:pt x="1255" y="1750"/>
                </a:lnTo>
                <a:lnTo>
                  <a:pt x="1255" y="1748"/>
                </a:lnTo>
                <a:lnTo>
                  <a:pt x="1256" y="1747"/>
                </a:lnTo>
                <a:lnTo>
                  <a:pt x="1258" y="1747"/>
                </a:lnTo>
                <a:lnTo>
                  <a:pt x="1258" y="1746"/>
                </a:lnTo>
                <a:lnTo>
                  <a:pt x="1258" y="1744"/>
                </a:lnTo>
                <a:lnTo>
                  <a:pt x="1259" y="1743"/>
                </a:lnTo>
                <a:lnTo>
                  <a:pt x="1258" y="1743"/>
                </a:lnTo>
                <a:lnTo>
                  <a:pt x="1260" y="1740"/>
                </a:lnTo>
                <a:lnTo>
                  <a:pt x="1262" y="1737"/>
                </a:lnTo>
                <a:lnTo>
                  <a:pt x="1262" y="1736"/>
                </a:lnTo>
                <a:lnTo>
                  <a:pt x="1262" y="1735"/>
                </a:lnTo>
                <a:lnTo>
                  <a:pt x="1263" y="1735"/>
                </a:lnTo>
                <a:lnTo>
                  <a:pt x="1263" y="1733"/>
                </a:lnTo>
                <a:lnTo>
                  <a:pt x="1263" y="1732"/>
                </a:lnTo>
                <a:lnTo>
                  <a:pt x="1264" y="1732"/>
                </a:lnTo>
                <a:lnTo>
                  <a:pt x="1264" y="1731"/>
                </a:lnTo>
                <a:lnTo>
                  <a:pt x="1264" y="1729"/>
                </a:lnTo>
                <a:lnTo>
                  <a:pt x="1266" y="1728"/>
                </a:lnTo>
                <a:lnTo>
                  <a:pt x="1266" y="1726"/>
                </a:lnTo>
                <a:lnTo>
                  <a:pt x="1266" y="1725"/>
                </a:lnTo>
                <a:lnTo>
                  <a:pt x="1267" y="1722"/>
                </a:lnTo>
                <a:lnTo>
                  <a:pt x="1267" y="1721"/>
                </a:lnTo>
                <a:lnTo>
                  <a:pt x="1267" y="1721"/>
                </a:lnTo>
                <a:lnTo>
                  <a:pt x="1267" y="1720"/>
                </a:lnTo>
                <a:lnTo>
                  <a:pt x="1267" y="1718"/>
                </a:lnTo>
                <a:lnTo>
                  <a:pt x="1267" y="1717"/>
                </a:lnTo>
                <a:lnTo>
                  <a:pt x="1267" y="1716"/>
                </a:lnTo>
                <a:lnTo>
                  <a:pt x="1267" y="1714"/>
                </a:lnTo>
                <a:lnTo>
                  <a:pt x="1267" y="1713"/>
                </a:lnTo>
                <a:lnTo>
                  <a:pt x="1275" y="1714"/>
                </a:lnTo>
                <a:lnTo>
                  <a:pt x="1275" y="1716"/>
                </a:lnTo>
                <a:lnTo>
                  <a:pt x="1277" y="1717"/>
                </a:lnTo>
                <a:lnTo>
                  <a:pt x="1275" y="1714"/>
                </a:lnTo>
                <a:lnTo>
                  <a:pt x="1274" y="1710"/>
                </a:lnTo>
                <a:lnTo>
                  <a:pt x="1271" y="1711"/>
                </a:lnTo>
                <a:lnTo>
                  <a:pt x="1270" y="1711"/>
                </a:lnTo>
                <a:lnTo>
                  <a:pt x="1267" y="1711"/>
                </a:lnTo>
                <a:lnTo>
                  <a:pt x="1253" y="1713"/>
                </a:lnTo>
                <a:lnTo>
                  <a:pt x="1253" y="1716"/>
                </a:lnTo>
                <a:lnTo>
                  <a:pt x="1253" y="1717"/>
                </a:lnTo>
                <a:lnTo>
                  <a:pt x="1253" y="1720"/>
                </a:lnTo>
                <a:lnTo>
                  <a:pt x="1252" y="1721"/>
                </a:lnTo>
                <a:lnTo>
                  <a:pt x="1251" y="1722"/>
                </a:lnTo>
                <a:lnTo>
                  <a:pt x="1249" y="1724"/>
                </a:lnTo>
                <a:lnTo>
                  <a:pt x="1248" y="1726"/>
                </a:lnTo>
                <a:lnTo>
                  <a:pt x="1245" y="1729"/>
                </a:lnTo>
                <a:lnTo>
                  <a:pt x="1243" y="1732"/>
                </a:lnTo>
                <a:lnTo>
                  <a:pt x="1240" y="1735"/>
                </a:lnTo>
                <a:lnTo>
                  <a:pt x="1237" y="1737"/>
                </a:lnTo>
                <a:lnTo>
                  <a:pt x="1234" y="1740"/>
                </a:lnTo>
                <a:lnTo>
                  <a:pt x="1233" y="1743"/>
                </a:lnTo>
                <a:lnTo>
                  <a:pt x="1230" y="1744"/>
                </a:lnTo>
                <a:lnTo>
                  <a:pt x="1229" y="1747"/>
                </a:lnTo>
                <a:lnTo>
                  <a:pt x="1226" y="1748"/>
                </a:lnTo>
                <a:lnTo>
                  <a:pt x="1225" y="1751"/>
                </a:lnTo>
                <a:lnTo>
                  <a:pt x="1224" y="1751"/>
                </a:lnTo>
                <a:lnTo>
                  <a:pt x="1249" y="1754"/>
                </a:lnTo>
                <a:lnTo>
                  <a:pt x="1249" y="1754"/>
                </a:lnTo>
                <a:lnTo>
                  <a:pt x="1248" y="1754"/>
                </a:lnTo>
                <a:lnTo>
                  <a:pt x="1248" y="1755"/>
                </a:lnTo>
                <a:lnTo>
                  <a:pt x="1245" y="1755"/>
                </a:lnTo>
                <a:lnTo>
                  <a:pt x="1245" y="1756"/>
                </a:lnTo>
                <a:lnTo>
                  <a:pt x="1244" y="1758"/>
                </a:lnTo>
                <a:lnTo>
                  <a:pt x="1243" y="1758"/>
                </a:lnTo>
                <a:lnTo>
                  <a:pt x="1241" y="1759"/>
                </a:lnTo>
                <a:lnTo>
                  <a:pt x="1240" y="1759"/>
                </a:lnTo>
                <a:lnTo>
                  <a:pt x="1237" y="1762"/>
                </a:lnTo>
                <a:lnTo>
                  <a:pt x="1237" y="1763"/>
                </a:lnTo>
                <a:lnTo>
                  <a:pt x="1236" y="1763"/>
                </a:lnTo>
                <a:lnTo>
                  <a:pt x="1234" y="1763"/>
                </a:lnTo>
                <a:lnTo>
                  <a:pt x="1234" y="1765"/>
                </a:lnTo>
                <a:lnTo>
                  <a:pt x="1237" y="1765"/>
                </a:lnTo>
                <a:lnTo>
                  <a:pt x="1239" y="1765"/>
                </a:lnTo>
                <a:lnTo>
                  <a:pt x="1251" y="1763"/>
                </a:lnTo>
                <a:close/>
                <a:moveTo>
                  <a:pt x="1266" y="1697"/>
                </a:moveTo>
                <a:lnTo>
                  <a:pt x="1266" y="1698"/>
                </a:lnTo>
                <a:lnTo>
                  <a:pt x="1270" y="1697"/>
                </a:lnTo>
                <a:lnTo>
                  <a:pt x="1270" y="1694"/>
                </a:lnTo>
                <a:lnTo>
                  <a:pt x="1264" y="1695"/>
                </a:lnTo>
                <a:lnTo>
                  <a:pt x="1264" y="1697"/>
                </a:lnTo>
                <a:lnTo>
                  <a:pt x="1266" y="1697"/>
                </a:lnTo>
                <a:close/>
                <a:moveTo>
                  <a:pt x="1264" y="1703"/>
                </a:moveTo>
                <a:lnTo>
                  <a:pt x="1266" y="1703"/>
                </a:lnTo>
                <a:lnTo>
                  <a:pt x="1266" y="1705"/>
                </a:lnTo>
                <a:lnTo>
                  <a:pt x="1267" y="1705"/>
                </a:lnTo>
                <a:lnTo>
                  <a:pt x="1273" y="1703"/>
                </a:lnTo>
                <a:lnTo>
                  <a:pt x="1274" y="1703"/>
                </a:lnTo>
                <a:lnTo>
                  <a:pt x="1274" y="1705"/>
                </a:lnTo>
                <a:lnTo>
                  <a:pt x="1273" y="1706"/>
                </a:lnTo>
                <a:lnTo>
                  <a:pt x="1267" y="1707"/>
                </a:lnTo>
                <a:lnTo>
                  <a:pt x="1266" y="1707"/>
                </a:lnTo>
                <a:lnTo>
                  <a:pt x="1266" y="1709"/>
                </a:lnTo>
                <a:lnTo>
                  <a:pt x="1267" y="1709"/>
                </a:lnTo>
                <a:lnTo>
                  <a:pt x="1274" y="1707"/>
                </a:lnTo>
                <a:lnTo>
                  <a:pt x="1275" y="1707"/>
                </a:lnTo>
                <a:lnTo>
                  <a:pt x="1277" y="1707"/>
                </a:lnTo>
                <a:lnTo>
                  <a:pt x="1278" y="1707"/>
                </a:lnTo>
                <a:lnTo>
                  <a:pt x="1278" y="1710"/>
                </a:lnTo>
                <a:lnTo>
                  <a:pt x="1279" y="1710"/>
                </a:lnTo>
                <a:lnTo>
                  <a:pt x="1281" y="1710"/>
                </a:lnTo>
                <a:lnTo>
                  <a:pt x="1282" y="1710"/>
                </a:lnTo>
                <a:lnTo>
                  <a:pt x="1283" y="1710"/>
                </a:lnTo>
                <a:lnTo>
                  <a:pt x="1283" y="1707"/>
                </a:lnTo>
                <a:lnTo>
                  <a:pt x="1282" y="1706"/>
                </a:lnTo>
                <a:lnTo>
                  <a:pt x="1282" y="1705"/>
                </a:lnTo>
                <a:lnTo>
                  <a:pt x="1281" y="1705"/>
                </a:lnTo>
                <a:lnTo>
                  <a:pt x="1279" y="1705"/>
                </a:lnTo>
                <a:lnTo>
                  <a:pt x="1278" y="1705"/>
                </a:lnTo>
                <a:lnTo>
                  <a:pt x="1277" y="1705"/>
                </a:lnTo>
                <a:lnTo>
                  <a:pt x="1275" y="1705"/>
                </a:lnTo>
                <a:lnTo>
                  <a:pt x="1275" y="1703"/>
                </a:lnTo>
                <a:lnTo>
                  <a:pt x="1274" y="1701"/>
                </a:lnTo>
                <a:lnTo>
                  <a:pt x="1274" y="1699"/>
                </a:lnTo>
                <a:lnTo>
                  <a:pt x="1274" y="1698"/>
                </a:lnTo>
                <a:lnTo>
                  <a:pt x="1273" y="1698"/>
                </a:lnTo>
                <a:lnTo>
                  <a:pt x="1273" y="1701"/>
                </a:lnTo>
                <a:lnTo>
                  <a:pt x="1271" y="1701"/>
                </a:lnTo>
                <a:lnTo>
                  <a:pt x="1267" y="1702"/>
                </a:lnTo>
                <a:lnTo>
                  <a:pt x="1264" y="1703"/>
                </a:lnTo>
                <a:close/>
                <a:moveTo>
                  <a:pt x="1287" y="1687"/>
                </a:moveTo>
                <a:lnTo>
                  <a:pt x="1286" y="1688"/>
                </a:lnTo>
                <a:lnTo>
                  <a:pt x="1285" y="1688"/>
                </a:lnTo>
                <a:lnTo>
                  <a:pt x="1281" y="1688"/>
                </a:lnTo>
                <a:lnTo>
                  <a:pt x="1279" y="1688"/>
                </a:lnTo>
                <a:lnTo>
                  <a:pt x="1278" y="1688"/>
                </a:lnTo>
                <a:lnTo>
                  <a:pt x="1277" y="1688"/>
                </a:lnTo>
                <a:lnTo>
                  <a:pt x="1273" y="1690"/>
                </a:lnTo>
                <a:lnTo>
                  <a:pt x="1274" y="1694"/>
                </a:lnTo>
                <a:lnTo>
                  <a:pt x="1275" y="1697"/>
                </a:lnTo>
                <a:lnTo>
                  <a:pt x="1279" y="1697"/>
                </a:lnTo>
                <a:lnTo>
                  <a:pt x="1283" y="1697"/>
                </a:lnTo>
                <a:lnTo>
                  <a:pt x="1285" y="1695"/>
                </a:lnTo>
                <a:lnTo>
                  <a:pt x="1285" y="1697"/>
                </a:lnTo>
                <a:lnTo>
                  <a:pt x="1286" y="1703"/>
                </a:lnTo>
                <a:lnTo>
                  <a:pt x="1287" y="1702"/>
                </a:lnTo>
                <a:lnTo>
                  <a:pt x="1290" y="1702"/>
                </a:lnTo>
                <a:lnTo>
                  <a:pt x="1289" y="1697"/>
                </a:lnTo>
                <a:lnTo>
                  <a:pt x="1287" y="1695"/>
                </a:lnTo>
                <a:lnTo>
                  <a:pt x="1290" y="1695"/>
                </a:lnTo>
                <a:lnTo>
                  <a:pt x="1287" y="1687"/>
                </a:lnTo>
                <a:close/>
                <a:moveTo>
                  <a:pt x="1290" y="1684"/>
                </a:moveTo>
                <a:lnTo>
                  <a:pt x="1292" y="1684"/>
                </a:lnTo>
                <a:lnTo>
                  <a:pt x="1292" y="1683"/>
                </a:lnTo>
                <a:lnTo>
                  <a:pt x="1293" y="1683"/>
                </a:lnTo>
                <a:lnTo>
                  <a:pt x="1292" y="1677"/>
                </a:lnTo>
                <a:lnTo>
                  <a:pt x="1289" y="1677"/>
                </a:lnTo>
                <a:lnTo>
                  <a:pt x="1290" y="1684"/>
                </a:lnTo>
                <a:close/>
                <a:moveTo>
                  <a:pt x="1222" y="1638"/>
                </a:moveTo>
                <a:lnTo>
                  <a:pt x="1222" y="1639"/>
                </a:lnTo>
                <a:lnTo>
                  <a:pt x="1222" y="1641"/>
                </a:lnTo>
                <a:lnTo>
                  <a:pt x="1224" y="1641"/>
                </a:lnTo>
                <a:lnTo>
                  <a:pt x="1237" y="1641"/>
                </a:lnTo>
                <a:lnTo>
                  <a:pt x="1237" y="1639"/>
                </a:lnTo>
                <a:lnTo>
                  <a:pt x="1237" y="1637"/>
                </a:lnTo>
                <a:lnTo>
                  <a:pt x="1237" y="1634"/>
                </a:lnTo>
                <a:lnTo>
                  <a:pt x="1232" y="1634"/>
                </a:lnTo>
                <a:lnTo>
                  <a:pt x="1222" y="1634"/>
                </a:lnTo>
                <a:lnTo>
                  <a:pt x="1222" y="1635"/>
                </a:lnTo>
                <a:lnTo>
                  <a:pt x="1222" y="1635"/>
                </a:lnTo>
                <a:lnTo>
                  <a:pt x="1222" y="1637"/>
                </a:lnTo>
                <a:lnTo>
                  <a:pt x="1222" y="1638"/>
                </a:lnTo>
                <a:lnTo>
                  <a:pt x="1222" y="1638"/>
                </a:lnTo>
                <a:close/>
                <a:moveTo>
                  <a:pt x="1343" y="1716"/>
                </a:moveTo>
                <a:lnTo>
                  <a:pt x="1343" y="1717"/>
                </a:lnTo>
                <a:lnTo>
                  <a:pt x="1343" y="1718"/>
                </a:lnTo>
                <a:lnTo>
                  <a:pt x="1343" y="1720"/>
                </a:lnTo>
                <a:lnTo>
                  <a:pt x="1345" y="1718"/>
                </a:lnTo>
                <a:lnTo>
                  <a:pt x="1345" y="1716"/>
                </a:lnTo>
                <a:lnTo>
                  <a:pt x="1343" y="1716"/>
                </a:lnTo>
                <a:close/>
                <a:moveTo>
                  <a:pt x="1198" y="2111"/>
                </a:moveTo>
                <a:lnTo>
                  <a:pt x="1198" y="2114"/>
                </a:lnTo>
                <a:lnTo>
                  <a:pt x="1206" y="2110"/>
                </a:lnTo>
                <a:lnTo>
                  <a:pt x="1219" y="2102"/>
                </a:lnTo>
                <a:lnTo>
                  <a:pt x="1233" y="2092"/>
                </a:lnTo>
                <a:lnTo>
                  <a:pt x="1234" y="2091"/>
                </a:lnTo>
                <a:lnTo>
                  <a:pt x="1240" y="2087"/>
                </a:lnTo>
                <a:lnTo>
                  <a:pt x="1267" y="2069"/>
                </a:lnTo>
                <a:lnTo>
                  <a:pt x="1275" y="2062"/>
                </a:lnTo>
                <a:lnTo>
                  <a:pt x="1283" y="2056"/>
                </a:lnTo>
                <a:lnTo>
                  <a:pt x="1278" y="2054"/>
                </a:lnTo>
                <a:lnTo>
                  <a:pt x="1270" y="2062"/>
                </a:lnTo>
                <a:lnTo>
                  <a:pt x="1263" y="2068"/>
                </a:lnTo>
                <a:lnTo>
                  <a:pt x="1239" y="2084"/>
                </a:lnTo>
                <a:lnTo>
                  <a:pt x="1237" y="2084"/>
                </a:lnTo>
                <a:lnTo>
                  <a:pt x="1237" y="2083"/>
                </a:lnTo>
                <a:lnTo>
                  <a:pt x="1236" y="2083"/>
                </a:lnTo>
                <a:lnTo>
                  <a:pt x="1222" y="2091"/>
                </a:lnTo>
                <a:lnTo>
                  <a:pt x="1217" y="2096"/>
                </a:lnTo>
                <a:lnTo>
                  <a:pt x="1210" y="2101"/>
                </a:lnTo>
                <a:lnTo>
                  <a:pt x="1199" y="2107"/>
                </a:lnTo>
                <a:lnTo>
                  <a:pt x="1196" y="2109"/>
                </a:lnTo>
                <a:lnTo>
                  <a:pt x="1196" y="2110"/>
                </a:lnTo>
                <a:lnTo>
                  <a:pt x="1198" y="2111"/>
                </a:lnTo>
                <a:close/>
                <a:moveTo>
                  <a:pt x="1247" y="2101"/>
                </a:moveTo>
                <a:lnTo>
                  <a:pt x="1275" y="2087"/>
                </a:lnTo>
                <a:lnTo>
                  <a:pt x="1294" y="2079"/>
                </a:lnTo>
                <a:lnTo>
                  <a:pt x="1305" y="2065"/>
                </a:lnTo>
                <a:lnTo>
                  <a:pt x="1294" y="2061"/>
                </a:lnTo>
                <a:lnTo>
                  <a:pt x="1283" y="2075"/>
                </a:lnTo>
                <a:lnTo>
                  <a:pt x="1275" y="2079"/>
                </a:lnTo>
                <a:lnTo>
                  <a:pt x="1243" y="2095"/>
                </a:lnTo>
                <a:lnTo>
                  <a:pt x="1236" y="2099"/>
                </a:lnTo>
                <a:lnTo>
                  <a:pt x="1219" y="2109"/>
                </a:lnTo>
                <a:lnTo>
                  <a:pt x="1215" y="2110"/>
                </a:lnTo>
                <a:lnTo>
                  <a:pt x="1198" y="2117"/>
                </a:lnTo>
                <a:lnTo>
                  <a:pt x="1199" y="2122"/>
                </a:lnTo>
                <a:lnTo>
                  <a:pt x="1219" y="2114"/>
                </a:lnTo>
                <a:lnTo>
                  <a:pt x="1226" y="2110"/>
                </a:lnTo>
                <a:lnTo>
                  <a:pt x="1247" y="2101"/>
                </a:lnTo>
                <a:close/>
                <a:moveTo>
                  <a:pt x="1293" y="2404"/>
                </a:moveTo>
                <a:lnTo>
                  <a:pt x="1292" y="2402"/>
                </a:lnTo>
                <a:lnTo>
                  <a:pt x="1290" y="2405"/>
                </a:lnTo>
                <a:lnTo>
                  <a:pt x="1290" y="2407"/>
                </a:lnTo>
                <a:lnTo>
                  <a:pt x="1290" y="2409"/>
                </a:lnTo>
                <a:lnTo>
                  <a:pt x="1290" y="2411"/>
                </a:lnTo>
                <a:lnTo>
                  <a:pt x="1292" y="2409"/>
                </a:lnTo>
                <a:lnTo>
                  <a:pt x="1293" y="2408"/>
                </a:lnTo>
                <a:lnTo>
                  <a:pt x="1293" y="2405"/>
                </a:lnTo>
                <a:lnTo>
                  <a:pt x="1293" y="2404"/>
                </a:lnTo>
                <a:close/>
                <a:moveTo>
                  <a:pt x="1347" y="2419"/>
                </a:moveTo>
                <a:lnTo>
                  <a:pt x="1346" y="2419"/>
                </a:lnTo>
                <a:lnTo>
                  <a:pt x="1346" y="2420"/>
                </a:lnTo>
                <a:lnTo>
                  <a:pt x="1345" y="2422"/>
                </a:lnTo>
                <a:lnTo>
                  <a:pt x="1345" y="2424"/>
                </a:lnTo>
                <a:lnTo>
                  <a:pt x="1345" y="2426"/>
                </a:lnTo>
                <a:lnTo>
                  <a:pt x="1343" y="2426"/>
                </a:lnTo>
                <a:lnTo>
                  <a:pt x="1343" y="2423"/>
                </a:lnTo>
                <a:lnTo>
                  <a:pt x="1343" y="2422"/>
                </a:lnTo>
                <a:lnTo>
                  <a:pt x="1342" y="2422"/>
                </a:lnTo>
                <a:lnTo>
                  <a:pt x="1340" y="2424"/>
                </a:lnTo>
                <a:lnTo>
                  <a:pt x="1340" y="2426"/>
                </a:lnTo>
                <a:lnTo>
                  <a:pt x="1340" y="2430"/>
                </a:lnTo>
                <a:lnTo>
                  <a:pt x="1339" y="2434"/>
                </a:lnTo>
                <a:lnTo>
                  <a:pt x="1338" y="2435"/>
                </a:lnTo>
                <a:lnTo>
                  <a:pt x="1338" y="2436"/>
                </a:lnTo>
                <a:lnTo>
                  <a:pt x="1339" y="2438"/>
                </a:lnTo>
                <a:lnTo>
                  <a:pt x="1340" y="2436"/>
                </a:lnTo>
                <a:lnTo>
                  <a:pt x="1342" y="2436"/>
                </a:lnTo>
                <a:lnTo>
                  <a:pt x="1343" y="2435"/>
                </a:lnTo>
                <a:lnTo>
                  <a:pt x="1345" y="2434"/>
                </a:lnTo>
                <a:lnTo>
                  <a:pt x="1346" y="2431"/>
                </a:lnTo>
                <a:lnTo>
                  <a:pt x="1347" y="2430"/>
                </a:lnTo>
                <a:lnTo>
                  <a:pt x="1347" y="2428"/>
                </a:lnTo>
                <a:lnTo>
                  <a:pt x="1347" y="2427"/>
                </a:lnTo>
                <a:lnTo>
                  <a:pt x="1349" y="2426"/>
                </a:lnTo>
                <a:lnTo>
                  <a:pt x="1349" y="2424"/>
                </a:lnTo>
                <a:lnTo>
                  <a:pt x="1350" y="2423"/>
                </a:lnTo>
                <a:lnTo>
                  <a:pt x="1351" y="2422"/>
                </a:lnTo>
                <a:lnTo>
                  <a:pt x="1353" y="2420"/>
                </a:lnTo>
                <a:lnTo>
                  <a:pt x="1351" y="2419"/>
                </a:lnTo>
                <a:lnTo>
                  <a:pt x="1349" y="2419"/>
                </a:lnTo>
                <a:lnTo>
                  <a:pt x="1347" y="2419"/>
                </a:lnTo>
                <a:close/>
                <a:moveTo>
                  <a:pt x="1362" y="2109"/>
                </a:moveTo>
                <a:lnTo>
                  <a:pt x="1361" y="2105"/>
                </a:lnTo>
                <a:lnTo>
                  <a:pt x="1358" y="2099"/>
                </a:lnTo>
                <a:lnTo>
                  <a:pt x="1353" y="2090"/>
                </a:lnTo>
                <a:lnTo>
                  <a:pt x="1347" y="2084"/>
                </a:lnTo>
                <a:lnTo>
                  <a:pt x="1343" y="2080"/>
                </a:lnTo>
                <a:lnTo>
                  <a:pt x="1339" y="2077"/>
                </a:lnTo>
                <a:lnTo>
                  <a:pt x="1335" y="2076"/>
                </a:lnTo>
                <a:lnTo>
                  <a:pt x="1331" y="2073"/>
                </a:lnTo>
                <a:lnTo>
                  <a:pt x="1321" y="2071"/>
                </a:lnTo>
                <a:lnTo>
                  <a:pt x="1315" y="2084"/>
                </a:lnTo>
                <a:lnTo>
                  <a:pt x="1313" y="2084"/>
                </a:lnTo>
                <a:lnTo>
                  <a:pt x="1313" y="2086"/>
                </a:lnTo>
                <a:lnTo>
                  <a:pt x="1313" y="2087"/>
                </a:lnTo>
                <a:lnTo>
                  <a:pt x="1312" y="2087"/>
                </a:lnTo>
                <a:lnTo>
                  <a:pt x="1312" y="2088"/>
                </a:lnTo>
                <a:lnTo>
                  <a:pt x="1312" y="2090"/>
                </a:lnTo>
                <a:lnTo>
                  <a:pt x="1275" y="2103"/>
                </a:lnTo>
                <a:lnTo>
                  <a:pt x="1259" y="2110"/>
                </a:lnTo>
                <a:lnTo>
                  <a:pt x="1255" y="2110"/>
                </a:lnTo>
                <a:lnTo>
                  <a:pt x="1249" y="2111"/>
                </a:lnTo>
                <a:lnTo>
                  <a:pt x="1249" y="2113"/>
                </a:lnTo>
                <a:lnTo>
                  <a:pt x="1251" y="2113"/>
                </a:lnTo>
                <a:lnTo>
                  <a:pt x="1251" y="2114"/>
                </a:lnTo>
                <a:lnTo>
                  <a:pt x="1253" y="2114"/>
                </a:lnTo>
                <a:lnTo>
                  <a:pt x="1275" y="2113"/>
                </a:lnTo>
                <a:lnTo>
                  <a:pt x="1289" y="2113"/>
                </a:lnTo>
                <a:lnTo>
                  <a:pt x="1306" y="2111"/>
                </a:lnTo>
                <a:lnTo>
                  <a:pt x="1309" y="2111"/>
                </a:lnTo>
                <a:lnTo>
                  <a:pt x="1317" y="2111"/>
                </a:lnTo>
                <a:lnTo>
                  <a:pt x="1330" y="2110"/>
                </a:lnTo>
                <a:lnTo>
                  <a:pt x="1350" y="2110"/>
                </a:lnTo>
                <a:lnTo>
                  <a:pt x="1362" y="2109"/>
                </a:lnTo>
                <a:close/>
                <a:moveTo>
                  <a:pt x="1393" y="2271"/>
                </a:moveTo>
                <a:lnTo>
                  <a:pt x="1383" y="2272"/>
                </a:lnTo>
                <a:lnTo>
                  <a:pt x="1388" y="2271"/>
                </a:lnTo>
                <a:lnTo>
                  <a:pt x="1387" y="2268"/>
                </a:lnTo>
                <a:lnTo>
                  <a:pt x="1385" y="2268"/>
                </a:lnTo>
                <a:lnTo>
                  <a:pt x="1383" y="2268"/>
                </a:lnTo>
                <a:lnTo>
                  <a:pt x="1381" y="2268"/>
                </a:lnTo>
                <a:lnTo>
                  <a:pt x="1361" y="2269"/>
                </a:lnTo>
                <a:lnTo>
                  <a:pt x="1361" y="2272"/>
                </a:lnTo>
                <a:lnTo>
                  <a:pt x="1380" y="2271"/>
                </a:lnTo>
                <a:lnTo>
                  <a:pt x="1383" y="2271"/>
                </a:lnTo>
                <a:lnTo>
                  <a:pt x="1383" y="2272"/>
                </a:lnTo>
                <a:lnTo>
                  <a:pt x="1383" y="2273"/>
                </a:lnTo>
                <a:lnTo>
                  <a:pt x="1381" y="2277"/>
                </a:lnTo>
                <a:lnTo>
                  <a:pt x="1385" y="2277"/>
                </a:lnTo>
                <a:lnTo>
                  <a:pt x="1393" y="2277"/>
                </a:lnTo>
                <a:lnTo>
                  <a:pt x="1393" y="2271"/>
                </a:lnTo>
                <a:close/>
                <a:moveTo>
                  <a:pt x="1393" y="2260"/>
                </a:moveTo>
                <a:lnTo>
                  <a:pt x="1389" y="2260"/>
                </a:lnTo>
                <a:lnTo>
                  <a:pt x="1387" y="2260"/>
                </a:lnTo>
                <a:lnTo>
                  <a:pt x="1384" y="2260"/>
                </a:lnTo>
                <a:lnTo>
                  <a:pt x="1381" y="2260"/>
                </a:lnTo>
                <a:lnTo>
                  <a:pt x="1361" y="2262"/>
                </a:lnTo>
                <a:lnTo>
                  <a:pt x="1361" y="2265"/>
                </a:lnTo>
                <a:lnTo>
                  <a:pt x="1361" y="2266"/>
                </a:lnTo>
                <a:lnTo>
                  <a:pt x="1381" y="2264"/>
                </a:lnTo>
                <a:lnTo>
                  <a:pt x="1384" y="2264"/>
                </a:lnTo>
                <a:lnTo>
                  <a:pt x="1393" y="2264"/>
                </a:lnTo>
                <a:lnTo>
                  <a:pt x="1393" y="2260"/>
                </a:lnTo>
                <a:close/>
                <a:moveTo>
                  <a:pt x="1383" y="2245"/>
                </a:moveTo>
                <a:lnTo>
                  <a:pt x="1383" y="2245"/>
                </a:lnTo>
                <a:lnTo>
                  <a:pt x="1383" y="2243"/>
                </a:lnTo>
                <a:lnTo>
                  <a:pt x="1383" y="2242"/>
                </a:lnTo>
                <a:lnTo>
                  <a:pt x="1383" y="2241"/>
                </a:lnTo>
                <a:lnTo>
                  <a:pt x="1383" y="2239"/>
                </a:lnTo>
                <a:lnTo>
                  <a:pt x="1381" y="2239"/>
                </a:lnTo>
                <a:lnTo>
                  <a:pt x="1361" y="2239"/>
                </a:lnTo>
                <a:lnTo>
                  <a:pt x="1361" y="2250"/>
                </a:lnTo>
                <a:lnTo>
                  <a:pt x="1381" y="2250"/>
                </a:lnTo>
                <a:lnTo>
                  <a:pt x="1387" y="2250"/>
                </a:lnTo>
                <a:lnTo>
                  <a:pt x="1387" y="2249"/>
                </a:lnTo>
                <a:lnTo>
                  <a:pt x="1385" y="2249"/>
                </a:lnTo>
                <a:lnTo>
                  <a:pt x="1385" y="2247"/>
                </a:lnTo>
                <a:lnTo>
                  <a:pt x="1384" y="2247"/>
                </a:lnTo>
                <a:lnTo>
                  <a:pt x="1384" y="2246"/>
                </a:lnTo>
                <a:lnTo>
                  <a:pt x="1383" y="2245"/>
                </a:lnTo>
                <a:close/>
                <a:moveTo>
                  <a:pt x="1520" y="2295"/>
                </a:moveTo>
                <a:lnTo>
                  <a:pt x="1519" y="2295"/>
                </a:lnTo>
                <a:lnTo>
                  <a:pt x="1517" y="2296"/>
                </a:lnTo>
                <a:lnTo>
                  <a:pt x="1516" y="2294"/>
                </a:lnTo>
                <a:lnTo>
                  <a:pt x="1514" y="2295"/>
                </a:lnTo>
                <a:lnTo>
                  <a:pt x="1514" y="2294"/>
                </a:lnTo>
                <a:lnTo>
                  <a:pt x="1514" y="2292"/>
                </a:lnTo>
                <a:lnTo>
                  <a:pt x="1513" y="2290"/>
                </a:lnTo>
                <a:lnTo>
                  <a:pt x="1512" y="2287"/>
                </a:lnTo>
                <a:lnTo>
                  <a:pt x="1508" y="2288"/>
                </a:lnTo>
                <a:lnTo>
                  <a:pt x="1510" y="2291"/>
                </a:lnTo>
                <a:lnTo>
                  <a:pt x="1508" y="2292"/>
                </a:lnTo>
                <a:lnTo>
                  <a:pt x="1509" y="2295"/>
                </a:lnTo>
                <a:lnTo>
                  <a:pt x="1510" y="2298"/>
                </a:lnTo>
                <a:lnTo>
                  <a:pt x="1512" y="2299"/>
                </a:lnTo>
                <a:lnTo>
                  <a:pt x="1512" y="2300"/>
                </a:lnTo>
                <a:lnTo>
                  <a:pt x="1514" y="2303"/>
                </a:lnTo>
                <a:lnTo>
                  <a:pt x="1514" y="2305"/>
                </a:lnTo>
                <a:lnTo>
                  <a:pt x="1516" y="2305"/>
                </a:lnTo>
                <a:lnTo>
                  <a:pt x="1516" y="2306"/>
                </a:lnTo>
                <a:lnTo>
                  <a:pt x="1516" y="2307"/>
                </a:lnTo>
                <a:lnTo>
                  <a:pt x="1517" y="2305"/>
                </a:lnTo>
                <a:lnTo>
                  <a:pt x="1519" y="2305"/>
                </a:lnTo>
                <a:lnTo>
                  <a:pt x="1520" y="2303"/>
                </a:lnTo>
                <a:lnTo>
                  <a:pt x="1519" y="2302"/>
                </a:lnTo>
                <a:lnTo>
                  <a:pt x="1517" y="2299"/>
                </a:lnTo>
                <a:lnTo>
                  <a:pt x="1520" y="2298"/>
                </a:lnTo>
                <a:lnTo>
                  <a:pt x="1520" y="2295"/>
                </a:lnTo>
                <a:close/>
                <a:moveTo>
                  <a:pt x="1535" y="2237"/>
                </a:moveTo>
                <a:lnTo>
                  <a:pt x="1540" y="2235"/>
                </a:lnTo>
                <a:lnTo>
                  <a:pt x="1546" y="2235"/>
                </a:lnTo>
                <a:lnTo>
                  <a:pt x="1548" y="2234"/>
                </a:lnTo>
                <a:lnTo>
                  <a:pt x="1547" y="2230"/>
                </a:lnTo>
                <a:lnTo>
                  <a:pt x="1544" y="2224"/>
                </a:lnTo>
                <a:lnTo>
                  <a:pt x="1544" y="2222"/>
                </a:lnTo>
                <a:lnTo>
                  <a:pt x="1543" y="2220"/>
                </a:lnTo>
                <a:lnTo>
                  <a:pt x="1543" y="2219"/>
                </a:lnTo>
                <a:lnTo>
                  <a:pt x="1542" y="2216"/>
                </a:lnTo>
                <a:lnTo>
                  <a:pt x="1544" y="2216"/>
                </a:lnTo>
                <a:lnTo>
                  <a:pt x="1544" y="2219"/>
                </a:lnTo>
                <a:lnTo>
                  <a:pt x="1546" y="2222"/>
                </a:lnTo>
                <a:lnTo>
                  <a:pt x="1547" y="2224"/>
                </a:lnTo>
                <a:lnTo>
                  <a:pt x="1548" y="2230"/>
                </a:lnTo>
                <a:lnTo>
                  <a:pt x="1550" y="2234"/>
                </a:lnTo>
                <a:lnTo>
                  <a:pt x="1550" y="2234"/>
                </a:lnTo>
                <a:lnTo>
                  <a:pt x="1553" y="2234"/>
                </a:lnTo>
                <a:lnTo>
                  <a:pt x="1559" y="2232"/>
                </a:lnTo>
                <a:lnTo>
                  <a:pt x="1558" y="2231"/>
                </a:lnTo>
                <a:lnTo>
                  <a:pt x="1558" y="2230"/>
                </a:lnTo>
                <a:lnTo>
                  <a:pt x="1558" y="2228"/>
                </a:lnTo>
                <a:lnTo>
                  <a:pt x="1558" y="2227"/>
                </a:lnTo>
                <a:lnTo>
                  <a:pt x="1558" y="2226"/>
                </a:lnTo>
                <a:lnTo>
                  <a:pt x="1558" y="2224"/>
                </a:lnTo>
                <a:lnTo>
                  <a:pt x="1558" y="2223"/>
                </a:lnTo>
                <a:lnTo>
                  <a:pt x="1558" y="2222"/>
                </a:lnTo>
                <a:lnTo>
                  <a:pt x="1558" y="2220"/>
                </a:lnTo>
                <a:lnTo>
                  <a:pt x="1558" y="2219"/>
                </a:lnTo>
                <a:lnTo>
                  <a:pt x="1553" y="2220"/>
                </a:lnTo>
                <a:lnTo>
                  <a:pt x="1550" y="2220"/>
                </a:lnTo>
                <a:lnTo>
                  <a:pt x="1557" y="2216"/>
                </a:lnTo>
                <a:lnTo>
                  <a:pt x="1557" y="2215"/>
                </a:lnTo>
                <a:lnTo>
                  <a:pt x="1558" y="2215"/>
                </a:lnTo>
                <a:lnTo>
                  <a:pt x="1559" y="2215"/>
                </a:lnTo>
                <a:lnTo>
                  <a:pt x="1561" y="2213"/>
                </a:lnTo>
                <a:lnTo>
                  <a:pt x="1562" y="2212"/>
                </a:lnTo>
                <a:lnTo>
                  <a:pt x="1563" y="2212"/>
                </a:lnTo>
                <a:lnTo>
                  <a:pt x="1565" y="2211"/>
                </a:lnTo>
                <a:lnTo>
                  <a:pt x="1562" y="2208"/>
                </a:lnTo>
                <a:lnTo>
                  <a:pt x="1558" y="2203"/>
                </a:lnTo>
                <a:lnTo>
                  <a:pt x="1557" y="2201"/>
                </a:lnTo>
                <a:lnTo>
                  <a:pt x="1553" y="2204"/>
                </a:lnTo>
                <a:lnTo>
                  <a:pt x="1550" y="2203"/>
                </a:lnTo>
                <a:lnTo>
                  <a:pt x="1550" y="2201"/>
                </a:lnTo>
                <a:lnTo>
                  <a:pt x="1550" y="2201"/>
                </a:lnTo>
                <a:lnTo>
                  <a:pt x="1548" y="2201"/>
                </a:lnTo>
                <a:lnTo>
                  <a:pt x="1548" y="2203"/>
                </a:lnTo>
                <a:lnTo>
                  <a:pt x="1548" y="2204"/>
                </a:lnTo>
                <a:lnTo>
                  <a:pt x="1550" y="2204"/>
                </a:lnTo>
                <a:lnTo>
                  <a:pt x="1550" y="2203"/>
                </a:lnTo>
                <a:lnTo>
                  <a:pt x="1550" y="2204"/>
                </a:lnTo>
                <a:lnTo>
                  <a:pt x="1550" y="2208"/>
                </a:lnTo>
                <a:lnTo>
                  <a:pt x="1550" y="2209"/>
                </a:lnTo>
                <a:lnTo>
                  <a:pt x="1550" y="2212"/>
                </a:lnTo>
                <a:lnTo>
                  <a:pt x="1551" y="2212"/>
                </a:lnTo>
                <a:lnTo>
                  <a:pt x="1554" y="2211"/>
                </a:lnTo>
                <a:lnTo>
                  <a:pt x="1557" y="2209"/>
                </a:lnTo>
                <a:lnTo>
                  <a:pt x="1559" y="2211"/>
                </a:lnTo>
                <a:lnTo>
                  <a:pt x="1557" y="2212"/>
                </a:lnTo>
                <a:lnTo>
                  <a:pt x="1555" y="2215"/>
                </a:lnTo>
                <a:lnTo>
                  <a:pt x="1553" y="2215"/>
                </a:lnTo>
                <a:lnTo>
                  <a:pt x="1550" y="2215"/>
                </a:lnTo>
                <a:lnTo>
                  <a:pt x="1548" y="2215"/>
                </a:lnTo>
                <a:lnTo>
                  <a:pt x="1547" y="2213"/>
                </a:lnTo>
                <a:lnTo>
                  <a:pt x="1546" y="2208"/>
                </a:lnTo>
                <a:lnTo>
                  <a:pt x="1544" y="2204"/>
                </a:lnTo>
                <a:lnTo>
                  <a:pt x="1543" y="2197"/>
                </a:lnTo>
                <a:lnTo>
                  <a:pt x="1542" y="2194"/>
                </a:lnTo>
                <a:lnTo>
                  <a:pt x="1542" y="2193"/>
                </a:lnTo>
                <a:lnTo>
                  <a:pt x="1540" y="2182"/>
                </a:lnTo>
                <a:lnTo>
                  <a:pt x="1548" y="2183"/>
                </a:lnTo>
                <a:lnTo>
                  <a:pt x="1550" y="2185"/>
                </a:lnTo>
                <a:lnTo>
                  <a:pt x="1550" y="2181"/>
                </a:lnTo>
                <a:lnTo>
                  <a:pt x="1550" y="2179"/>
                </a:lnTo>
                <a:lnTo>
                  <a:pt x="1550" y="2178"/>
                </a:lnTo>
                <a:lnTo>
                  <a:pt x="1550" y="2177"/>
                </a:lnTo>
                <a:lnTo>
                  <a:pt x="1553" y="2178"/>
                </a:lnTo>
                <a:lnTo>
                  <a:pt x="1554" y="2178"/>
                </a:lnTo>
                <a:lnTo>
                  <a:pt x="1555" y="2178"/>
                </a:lnTo>
                <a:lnTo>
                  <a:pt x="1555" y="2175"/>
                </a:lnTo>
                <a:lnTo>
                  <a:pt x="1557" y="2175"/>
                </a:lnTo>
                <a:lnTo>
                  <a:pt x="1557" y="2178"/>
                </a:lnTo>
                <a:lnTo>
                  <a:pt x="1558" y="2178"/>
                </a:lnTo>
                <a:lnTo>
                  <a:pt x="1558" y="2179"/>
                </a:lnTo>
                <a:lnTo>
                  <a:pt x="1558" y="2179"/>
                </a:lnTo>
                <a:lnTo>
                  <a:pt x="1558" y="2182"/>
                </a:lnTo>
                <a:lnTo>
                  <a:pt x="1566" y="2183"/>
                </a:lnTo>
                <a:lnTo>
                  <a:pt x="1569" y="2185"/>
                </a:lnTo>
                <a:lnTo>
                  <a:pt x="1569" y="2181"/>
                </a:lnTo>
                <a:lnTo>
                  <a:pt x="1569" y="2179"/>
                </a:lnTo>
                <a:lnTo>
                  <a:pt x="1569" y="2179"/>
                </a:lnTo>
                <a:lnTo>
                  <a:pt x="1569" y="2178"/>
                </a:lnTo>
                <a:lnTo>
                  <a:pt x="1565" y="2177"/>
                </a:lnTo>
                <a:lnTo>
                  <a:pt x="1566" y="2173"/>
                </a:lnTo>
                <a:lnTo>
                  <a:pt x="1566" y="2171"/>
                </a:lnTo>
                <a:lnTo>
                  <a:pt x="1568" y="2173"/>
                </a:lnTo>
                <a:lnTo>
                  <a:pt x="1569" y="2173"/>
                </a:lnTo>
                <a:lnTo>
                  <a:pt x="1569" y="2171"/>
                </a:lnTo>
                <a:lnTo>
                  <a:pt x="1569" y="2170"/>
                </a:lnTo>
                <a:lnTo>
                  <a:pt x="1566" y="2169"/>
                </a:lnTo>
                <a:lnTo>
                  <a:pt x="1565" y="2169"/>
                </a:lnTo>
                <a:lnTo>
                  <a:pt x="1563" y="2169"/>
                </a:lnTo>
                <a:lnTo>
                  <a:pt x="1562" y="2169"/>
                </a:lnTo>
                <a:lnTo>
                  <a:pt x="1561" y="2169"/>
                </a:lnTo>
                <a:lnTo>
                  <a:pt x="1559" y="2167"/>
                </a:lnTo>
                <a:lnTo>
                  <a:pt x="1558" y="2167"/>
                </a:lnTo>
                <a:lnTo>
                  <a:pt x="1557" y="2167"/>
                </a:lnTo>
                <a:lnTo>
                  <a:pt x="1554" y="2166"/>
                </a:lnTo>
                <a:lnTo>
                  <a:pt x="1553" y="2166"/>
                </a:lnTo>
                <a:lnTo>
                  <a:pt x="1551" y="2166"/>
                </a:lnTo>
                <a:lnTo>
                  <a:pt x="1550" y="2166"/>
                </a:lnTo>
                <a:lnTo>
                  <a:pt x="1550" y="2164"/>
                </a:lnTo>
                <a:lnTo>
                  <a:pt x="1547" y="2164"/>
                </a:lnTo>
                <a:lnTo>
                  <a:pt x="1546" y="2164"/>
                </a:lnTo>
                <a:lnTo>
                  <a:pt x="1546" y="2167"/>
                </a:lnTo>
                <a:lnTo>
                  <a:pt x="1543" y="2166"/>
                </a:lnTo>
                <a:lnTo>
                  <a:pt x="1542" y="2167"/>
                </a:lnTo>
                <a:lnTo>
                  <a:pt x="1540" y="2171"/>
                </a:lnTo>
                <a:lnTo>
                  <a:pt x="1539" y="2171"/>
                </a:lnTo>
                <a:lnTo>
                  <a:pt x="1538" y="2171"/>
                </a:lnTo>
                <a:lnTo>
                  <a:pt x="1539" y="2167"/>
                </a:lnTo>
                <a:lnTo>
                  <a:pt x="1539" y="2166"/>
                </a:lnTo>
                <a:lnTo>
                  <a:pt x="1538" y="2164"/>
                </a:lnTo>
                <a:lnTo>
                  <a:pt x="1536" y="2164"/>
                </a:lnTo>
                <a:lnTo>
                  <a:pt x="1538" y="2163"/>
                </a:lnTo>
                <a:lnTo>
                  <a:pt x="1536" y="2162"/>
                </a:lnTo>
                <a:lnTo>
                  <a:pt x="1535" y="2162"/>
                </a:lnTo>
                <a:lnTo>
                  <a:pt x="1534" y="2162"/>
                </a:lnTo>
                <a:lnTo>
                  <a:pt x="1532" y="2164"/>
                </a:lnTo>
                <a:lnTo>
                  <a:pt x="1529" y="2163"/>
                </a:lnTo>
                <a:lnTo>
                  <a:pt x="1528" y="2163"/>
                </a:lnTo>
                <a:lnTo>
                  <a:pt x="1529" y="2160"/>
                </a:lnTo>
                <a:lnTo>
                  <a:pt x="1528" y="2160"/>
                </a:lnTo>
                <a:lnTo>
                  <a:pt x="1524" y="2159"/>
                </a:lnTo>
                <a:lnTo>
                  <a:pt x="1524" y="2160"/>
                </a:lnTo>
                <a:lnTo>
                  <a:pt x="1524" y="2162"/>
                </a:lnTo>
                <a:lnTo>
                  <a:pt x="1524" y="2163"/>
                </a:lnTo>
                <a:lnTo>
                  <a:pt x="1524" y="2164"/>
                </a:lnTo>
                <a:lnTo>
                  <a:pt x="1524" y="2166"/>
                </a:lnTo>
                <a:lnTo>
                  <a:pt x="1524" y="2167"/>
                </a:lnTo>
                <a:lnTo>
                  <a:pt x="1524" y="2169"/>
                </a:lnTo>
                <a:lnTo>
                  <a:pt x="1524" y="2170"/>
                </a:lnTo>
                <a:lnTo>
                  <a:pt x="1524" y="2171"/>
                </a:lnTo>
                <a:lnTo>
                  <a:pt x="1524" y="2173"/>
                </a:lnTo>
                <a:lnTo>
                  <a:pt x="1524" y="2174"/>
                </a:lnTo>
                <a:lnTo>
                  <a:pt x="1524" y="2175"/>
                </a:lnTo>
                <a:lnTo>
                  <a:pt x="1527" y="2175"/>
                </a:lnTo>
                <a:lnTo>
                  <a:pt x="1529" y="2177"/>
                </a:lnTo>
                <a:lnTo>
                  <a:pt x="1528" y="2179"/>
                </a:lnTo>
                <a:lnTo>
                  <a:pt x="1528" y="2181"/>
                </a:lnTo>
                <a:lnTo>
                  <a:pt x="1528" y="2182"/>
                </a:lnTo>
                <a:lnTo>
                  <a:pt x="1529" y="2188"/>
                </a:lnTo>
                <a:lnTo>
                  <a:pt x="1531" y="2194"/>
                </a:lnTo>
                <a:lnTo>
                  <a:pt x="1528" y="2196"/>
                </a:lnTo>
                <a:lnTo>
                  <a:pt x="1527" y="2196"/>
                </a:lnTo>
                <a:lnTo>
                  <a:pt x="1525" y="2189"/>
                </a:lnTo>
                <a:lnTo>
                  <a:pt x="1525" y="2188"/>
                </a:lnTo>
                <a:lnTo>
                  <a:pt x="1525" y="2183"/>
                </a:lnTo>
                <a:lnTo>
                  <a:pt x="1525" y="2181"/>
                </a:lnTo>
                <a:lnTo>
                  <a:pt x="1521" y="2179"/>
                </a:lnTo>
                <a:lnTo>
                  <a:pt x="1520" y="2179"/>
                </a:lnTo>
                <a:lnTo>
                  <a:pt x="1519" y="2182"/>
                </a:lnTo>
                <a:lnTo>
                  <a:pt x="1514" y="2179"/>
                </a:lnTo>
                <a:lnTo>
                  <a:pt x="1513" y="2183"/>
                </a:lnTo>
                <a:lnTo>
                  <a:pt x="1506" y="2182"/>
                </a:lnTo>
                <a:lnTo>
                  <a:pt x="1505" y="2181"/>
                </a:lnTo>
                <a:lnTo>
                  <a:pt x="1505" y="2179"/>
                </a:lnTo>
                <a:lnTo>
                  <a:pt x="1504" y="2177"/>
                </a:lnTo>
                <a:lnTo>
                  <a:pt x="1497" y="2175"/>
                </a:lnTo>
                <a:lnTo>
                  <a:pt x="1494" y="2175"/>
                </a:lnTo>
                <a:lnTo>
                  <a:pt x="1490" y="2174"/>
                </a:lnTo>
                <a:lnTo>
                  <a:pt x="1489" y="2174"/>
                </a:lnTo>
                <a:lnTo>
                  <a:pt x="1486" y="2174"/>
                </a:lnTo>
                <a:lnTo>
                  <a:pt x="1489" y="2171"/>
                </a:lnTo>
                <a:lnTo>
                  <a:pt x="1495" y="2166"/>
                </a:lnTo>
                <a:lnTo>
                  <a:pt x="1494" y="2164"/>
                </a:lnTo>
                <a:lnTo>
                  <a:pt x="1493" y="2159"/>
                </a:lnTo>
                <a:lnTo>
                  <a:pt x="1490" y="2155"/>
                </a:lnTo>
                <a:lnTo>
                  <a:pt x="1487" y="2147"/>
                </a:lnTo>
                <a:lnTo>
                  <a:pt x="1485" y="2144"/>
                </a:lnTo>
                <a:lnTo>
                  <a:pt x="1497" y="2140"/>
                </a:lnTo>
                <a:lnTo>
                  <a:pt x="1500" y="2139"/>
                </a:lnTo>
                <a:lnTo>
                  <a:pt x="1497" y="2132"/>
                </a:lnTo>
                <a:lnTo>
                  <a:pt x="1497" y="2130"/>
                </a:lnTo>
                <a:lnTo>
                  <a:pt x="1494" y="2125"/>
                </a:lnTo>
                <a:lnTo>
                  <a:pt x="1493" y="2121"/>
                </a:lnTo>
                <a:lnTo>
                  <a:pt x="1491" y="2121"/>
                </a:lnTo>
                <a:lnTo>
                  <a:pt x="1493" y="2120"/>
                </a:lnTo>
                <a:lnTo>
                  <a:pt x="1494" y="2118"/>
                </a:lnTo>
                <a:lnTo>
                  <a:pt x="1497" y="2115"/>
                </a:lnTo>
                <a:lnTo>
                  <a:pt x="1495" y="2115"/>
                </a:lnTo>
                <a:lnTo>
                  <a:pt x="1491" y="2117"/>
                </a:lnTo>
                <a:lnTo>
                  <a:pt x="1487" y="2117"/>
                </a:lnTo>
                <a:lnTo>
                  <a:pt x="1485" y="2118"/>
                </a:lnTo>
                <a:lnTo>
                  <a:pt x="1485" y="2118"/>
                </a:lnTo>
                <a:lnTo>
                  <a:pt x="1483" y="2118"/>
                </a:lnTo>
                <a:lnTo>
                  <a:pt x="1482" y="2118"/>
                </a:lnTo>
                <a:lnTo>
                  <a:pt x="1478" y="2118"/>
                </a:lnTo>
                <a:lnTo>
                  <a:pt x="1478" y="2120"/>
                </a:lnTo>
                <a:lnTo>
                  <a:pt x="1475" y="2120"/>
                </a:lnTo>
                <a:lnTo>
                  <a:pt x="1470" y="2120"/>
                </a:lnTo>
                <a:lnTo>
                  <a:pt x="1467" y="2120"/>
                </a:lnTo>
                <a:lnTo>
                  <a:pt x="1467" y="2121"/>
                </a:lnTo>
                <a:lnTo>
                  <a:pt x="1464" y="2121"/>
                </a:lnTo>
                <a:lnTo>
                  <a:pt x="1463" y="2121"/>
                </a:lnTo>
                <a:lnTo>
                  <a:pt x="1461" y="2121"/>
                </a:lnTo>
                <a:lnTo>
                  <a:pt x="1460" y="2121"/>
                </a:lnTo>
                <a:lnTo>
                  <a:pt x="1459" y="2121"/>
                </a:lnTo>
                <a:lnTo>
                  <a:pt x="1456" y="2122"/>
                </a:lnTo>
                <a:lnTo>
                  <a:pt x="1455" y="2122"/>
                </a:lnTo>
                <a:lnTo>
                  <a:pt x="1452" y="2122"/>
                </a:lnTo>
                <a:lnTo>
                  <a:pt x="1448" y="2122"/>
                </a:lnTo>
                <a:lnTo>
                  <a:pt x="1452" y="2143"/>
                </a:lnTo>
                <a:lnTo>
                  <a:pt x="1453" y="2148"/>
                </a:lnTo>
                <a:lnTo>
                  <a:pt x="1456" y="2159"/>
                </a:lnTo>
                <a:lnTo>
                  <a:pt x="1459" y="2156"/>
                </a:lnTo>
                <a:lnTo>
                  <a:pt x="1460" y="2155"/>
                </a:lnTo>
                <a:lnTo>
                  <a:pt x="1461" y="2155"/>
                </a:lnTo>
                <a:lnTo>
                  <a:pt x="1463" y="2159"/>
                </a:lnTo>
                <a:lnTo>
                  <a:pt x="1466" y="2155"/>
                </a:lnTo>
                <a:lnTo>
                  <a:pt x="1467" y="2155"/>
                </a:lnTo>
                <a:lnTo>
                  <a:pt x="1468" y="2155"/>
                </a:lnTo>
                <a:lnTo>
                  <a:pt x="1468" y="2160"/>
                </a:lnTo>
                <a:lnTo>
                  <a:pt x="1470" y="2160"/>
                </a:lnTo>
                <a:lnTo>
                  <a:pt x="1472" y="2159"/>
                </a:lnTo>
                <a:lnTo>
                  <a:pt x="1474" y="2160"/>
                </a:lnTo>
                <a:lnTo>
                  <a:pt x="1475" y="2162"/>
                </a:lnTo>
                <a:lnTo>
                  <a:pt x="1476" y="2164"/>
                </a:lnTo>
                <a:lnTo>
                  <a:pt x="1472" y="2167"/>
                </a:lnTo>
                <a:lnTo>
                  <a:pt x="1474" y="2169"/>
                </a:lnTo>
                <a:lnTo>
                  <a:pt x="1471" y="2170"/>
                </a:lnTo>
                <a:lnTo>
                  <a:pt x="1474" y="2173"/>
                </a:lnTo>
                <a:lnTo>
                  <a:pt x="1474" y="2174"/>
                </a:lnTo>
                <a:lnTo>
                  <a:pt x="1474" y="2175"/>
                </a:lnTo>
                <a:lnTo>
                  <a:pt x="1478" y="2179"/>
                </a:lnTo>
                <a:lnTo>
                  <a:pt x="1474" y="2183"/>
                </a:lnTo>
                <a:lnTo>
                  <a:pt x="1472" y="2183"/>
                </a:lnTo>
                <a:lnTo>
                  <a:pt x="1467" y="2189"/>
                </a:lnTo>
                <a:lnTo>
                  <a:pt x="1464" y="2182"/>
                </a:lnTo>
                <a:lnTo>
                  <a:pt x="1463" y="2179"/>
                </a:lnTo>
                <a:lnTo>
                  <a:pt x="1457" y="2167"/>
                </a:lnTo>
                <a:lnTo>
                  <a:pt x="1455" y="2163"/>
                </a:lnTo>
                <a:lnTo>
                  <a:pt x="1455" y="2162"/>
                </a:lnTo>
                <a:lnTo>
                  <a:pt x="1452" y="2164"/>
                </a:lnTo>
                <a:lnTo>
                  <a:pt x="1451" y="2169"/>
                </a:lnTo>
                <a:lnTo>
                  <a:pt x="1449" y="2169"/>
                </a:lnTo>
                <a:lnTo>
                  <a:pt x="1447" y="2171"/>
                </a:lnTo>
                <a:lnTo>
                  <a:pt x="1448" y="2173"/>
                </a:lnTo>
                <a:lnTo>
                  <a:pt x="1447" y="2174"/>
                </a:lnTo>
                <a:lnTo>
                  <a:pt x="1444" y="2177"/>
                </a:lnTo>
                <a:lnTo>
                  <a:pt x="1444" y="2178"/>
                </a:lnTo>
                <a:lnTo>
                  <a:pt x="1442" y="2179"/>
                </a:lnTo>
                <a:lnTo>
                  <a:pt x="1441" y="2178"/>
                </a:lnTo>
                <a:lnTo>
                  <a:pt x="1434" y="2173"/>
                </a:lnTo>
                <a:lnTo>
                  <a:pt x="1433" y="2173"/>
                </a:lnTo>
                <a:lnTo>
                  <a:pt x="1432" y="2173"/>
                </a:lnTo>
                <a:lnTo>
                  <a:pt x="1427" y="2173"/>
                </a:lnTo>
                <a:lnTo>
                  <a:pt x="1429" y="2177"/>
                </a:lnTo>
                <a:lnTo>
                  <a:pt x="1426" y="2178"/>
                </a:lnTo>
                <a:lnTo>
                  <a:pt x="1430" y="2183"/>
                </a:lnTo>
                <a:lnTo>
                  <a:pt x="1432" y="2188"/>
                </a:lnTo>
                <a:lnTo>
                  <a:pt x="1433" y="2188"/>
                </a:lnTo>
                <a:lnTo>
                  <a:pt x="1433" y="2189"/>
                </a:lnTo>
                <a:lnTo>
                  <a:pt x="1433" y="2190"/>
                </a:lnTo>
                <a:lnTo>
                  <a:pt x="1432" y="2190"/>
                </a:lnTo>
                <a:lnTo>
                  <a:pt x="1432" y="2192"/>
                </a:lnTo>
                <a:lnTo>
                  <a:pt x="1430" y="2190"/>
                </a:lnTo>
                <a:lnTo>
                  <a:pt x="1429" y="2190"/>
                </a:lnTo>
                <a:lnTo>
                  <a:pt x="1426" y="2190"/>
                </a:lnTo>
                <a:lnTo>
                  <a:pt x="1423" y="2190"/>
                </a:lnTo>
                <a:lnTo>
                  <a:pt x="1422" y="2188"/>
                </a:lnTo>
                <a:lnTo>
                  <a:pt x="1422" y="2186"/>
                </a:lnTo>
                <a:lnTo>
                  <a:pt x="1422" y="2183"/>
                </a:lnTo>
                <a:lnTo>
                  <a:pt x="1422" y="2182"/>
                </a:lnTo>
                <a:lnTo>
                  <a:pt x="1421" y="2179"/>
                </a:lnTo>
                <a:lnTo>
                  <a:pt x="1421" y="2178"/>
                </a:lnTo>
                <a:lnTo>
                  <a:pt x="1421" y="2173"/>
                </a:lnTo>
                <a:lnTo>
                  <a:pt x="1414" y="2173"/>
                </a:lnTo>
                <a:lnTo>
                  <a:pt x="1408" y="2173"/>
                </a:lnTo>
                <a:lnTo>
                  <a:pt x="1404" y="2174"/>
                </a:lnTo>
                <a:lnTo>
                  <a:pt x="1402" y="2174"/>
                </a:lnTo>
                <a:lnTo>
                  <a:pt x="1398" y="2174"/>
                </a:lnTo>
                <a:lnTo>
                  <a:pt x="1393" y="2174"/>
                </a:lnTo>
                <a:lnTo>
                  <a:pt x="1391" y="2174"/>
                </a:lnTo>
                <a:lnTo>
                  <a:pt x="1387" y="2174"/>
                </a:lnTo>
                <a:lnTo>
                  <a:pt x="1372" y="2175"/>
                </a:lnTo>
                <a:lnTo>
                  <a:pt x="1370" y="2175"/>
                </a:lnTo>
                <a:lnTo>
                  <a:pt x="1370" y="2174"/>
                </a:lnTo>
                <a:lnTo>
                  <a:pt x="1354" y="2174"/>
                </a:lnTo>
                <a:lnTo>
                  <a:pt x="1354" y="2182"/>
                </a:lnTo>
                <a:lnTo>
                  <a:pt x="1354" y="2189"/>
                </a:lnTo>
                <a:lnTo>
                  <a:pt x="1354" y="2200"/>
                </a:lnTo>
                <a:lnTo>
                  <a:pt x="1355" y="2211"/>
                </a:lnTo>
                <a:lnTo>
                  <a:pt x="1357" y="2217"/>
                </a:lnTo>
                <a:lnTo>
                  <a:pt x="1380" y="2217"/>
                </a:lnTo>
                <a:lnTo>
                  <a:pt x="1384" y="2217"/>
                </a:lnTo>
                <a:lnTo>
                  <a:pt x="1387" y="2216"/>
                </a:lnTo>
                <a:lnTo>
                  <a:pt x="1389" y="2216"/>
                </a:lnTo>
                <a:lnTo>
                  <a:pt x="1391" y="2216"/>
                </a:lnTo>
                <a:lnTo>
                  <a:pt x="1392" y="2217"/>
                </a:lnTo>
                <a:lnTo>
                  <a:pt x="1393" y="2217"/>
                </a:lnTo>
                <a:lnTo>
                  <a:pt x="1393" y="2216"/>
                </a:lnTo>
                <a:lnTo>
                  <a:pt x="1396" y="2216"/>
                </a:lnTo>
                <a:lnTo>
                  <a:pt x="1398" y="2216"/>
                </a:lnTo>
                <a:lnTo>
                  <a:pt x="1398" y="2217"/>
                </a:lnTo>
                <a:lnTo>
                  <a:pt x="1399" y="2217"/>
                </a:lnTo>
                <a:lnTo>
                  <a:pt x="1400" y="2217"/>
                </a:lnTo>
                <a:lnTo>
                  <a:pt x="1402" y="2219"/>
                </a:lnTo>
                <a:lnTo>
                  <a:pt x="1404" y="2219"/>
                </a:lnTo>
                <a:lnTo>
                  <a:pt x="1407" y="2219"/>
                </a:lnTo>
                <a:lnTo>
                  <a:pt x="1410" y="2219"/>
                </a:lnTo>
                <a:lnTo>
                  <a:pt x="1413" y="2217"/>
                </a:lnTo>
                <a:lnTo>
                  <a:pt x="1413" y="2215"/>
                </a:lnTo>
                <a:lnTo>
                  <a:pt x="1414" y="2213"/>
                </a:lnTo>
                <a:lnTo>
                  <a:pt x="1432" y="2212"/>
                </a:lnTo>
                <a:lnTo>
                  <a:pt x="1433" y="2222"/>
                </a:lnTo>
                <a:lnTo>
                  <a:pt x="1433" y="2223"/>
                </a:lnTo>
                <a:lnTo>
                  <a:pt x="1433" y="2224"/>
                </a:lnTo>
                <a:lnTo>
                  <a:pt x="1434" y="2224"/>
                </a:lnTo>
                <a:lnTo>
                  <a:pt x="1434" y="2226"/>
                </a:lnTo>
                <a:lnTo>
                  <a:pt x="1434" y="2227"/>
                </a:lnTo>
                <a:lnTo>
                  <a:pt x="1436" y="2227"/>
                </a:lnTo>
                <a:lnTo>
                  <a:pt x="1436" y="2228"/>
                </a:lnTo>
                <a:lnTo>
                  <a:pt x="1437" y="2228"/>
                </a:lnTo>
                <a:lnTo>
                  <a:pt x="1437" y="2230"/>
                </a:lnTo>
                <a:lnTo>
                  <a:pt x="1438" y="2230"/>
                </a:lnTo>
                <a:lnTo>
                  <a:pt x="1438" y="2231"/>
                </a:lnTo>
                <a:lnTo>
                  <a:pt x="1440" y="2231"/>
                </a:lnTo>
                <a:lnTo>
                  <a:pt x="1441" y="2231"/>
                </a:lnTo>
                <a:lnTo>
                  <a:pt x="1442" y="2231"/>
                </a:lnTo>
                <a:lnTo>
                  <a:pt x="1444" y="2231"/>
                </a:lnTo>
                <a:lnTo>
                  <a:pt x="1445" y="2231"/>
                </a:lnTo>
                <a:lnTo>
                  <a:pt x="1445" y="2232"/>
                </a:lnTo>
                <a:lnTo>
                  <a:pt x="1445" y="2237"/>
                </a:lnTo>
                <a:lnTo>
                  <a:pt x="1445" y="2241"/>
                </a:lnTo>
                <a:lnTo>
                  <a:pt x="1445" y="2242"/>
                </a:lnTo>
                <a:lnTo>
                  <a:pt x="1445" y="2243"/>
                </a:lnTo>
                <a:lnTo>
                  <a:pt x="1447" y="2245"/>
                </a:lnTo>
                <a:lnTo>
                  <a:pt x="1448" y="2245"/>
                </a:lnTo>
                <a:lnTo>
                  <a:pt x="1449" y="2250"/>
                </a:lnTo>
                <a:lnTo>
                  <a:pt x="1451" y="2254"/>
                </a:lnTo>
                <a:lnTo>
                  <a:pt x="1452" y="2260"/>
                </a:lnTo>
                <a:lnTo>
                  <a:pt x="1452" y="2266"/>
                </a:lnTo>
                <a:lnTo>
                  <a:pt x="1453" y="2273"/>
                </a:lnTo>
                <a:lnTo>
                  <a:pt x="1455" y="2277"/>
                </a:lnTo>
                <a:lnTo>
                  <a:pt x="1452" y="2277"/>
                </a:lnTo>
                <a:lnTo>
                  <a:pt x="1452" y="2277"/>
                </a:lnTo>
                <a:lnTo>
                  <a:pt x="1452" y="2279"/>
                </a:lnTo>
                <a:lnTo>
                  <a:pt x="1452" y="2280"/>
                </a:lnTo>
                <a:lnTo>
                  <a:pt x="1452" y="2281"/>
                </a:lnTo>
                <a:lnTo>
                  <a:pt x="1452" y="2283"/>
                </a:lnTo>
                <a:lnTo>
                  <a:pt x="1453" y="2284"/>
                </a:lnTo>
                <a:lnTo>
                  <a:pt x="1455" y="2288"/>
                </a:lnTo>
                <a:lnTo>
                  <a:pt x="1456" y="2288"/>
                </a:lnTo>
                <a:lnTo>
                  <a:pt x="1457" y="2288"/>
                </a:lnTo>
                <a:lnTo>
                  <a:pt x="1459" y="2288"/>
                </a:lnTo>
                <a:lnTo>
                  <a:pt x="1460" y="2288"/>
                </a:lnTo>
                <a:lnTo>
                  <a:pt x="1460" y="2287"/>
                </a:lnTo>
                <a:lnTo>
                  <a:pt x="1461" y="2287"/>
                </a:lnTo>
                <a:lnTo>
                  <a:pt x="1463" y="2287"/>
                </a:lnTo>
                <a:lnTo>
                  <a:pt x="1464" y="2285"/>
                </a:lnTo>
                <a:lnTo>
                  <a:pt x="1466" y="2285"/>
                </a:lnTo>
                <a:lnTo>
                  <a:pt x="1470" y="2291"/>
                </a:lnTo>
                <a:lnTo>
                  <a:pt x="1474" y="2296"/>
                </a:lnTo>
                <a:lnTo>
                  <a:pt x="1475" y="2299"/>
                </a:lnTo>
                <a:lnTo>
                  <a:pt x="1478" y="2302"/>
                </a:lnTo>
                <a:lnTo>
                  <a:pt x="1479" y="2306"/>
                </a:lnTo>
                <a:lnTo>
                  <a:pt x="1482" y="2309"/>
                </a:lnTo>
                <a:lnTo>
                  <a:pt x="1485" y="2311"/>
                </a:lnTo>
                <a:lnTo>
                  <a:pt x="1485" y="2313"/>
                </a:lnTo>
                <a:lnTo>
                  <a:pt x="1486" y="2317"/>
                </a:lnTo>
                <a:lnTo>
                  <a:pt x="1487" y="2318"/>
                </a:lnTo>
                <a:lnTo>
                  <a:pt x="1490" y="2322"/>
                </a:lnTo>
                <a:lnTo>
                  <a:pt x="1490" y="2321"/>
                </a:lnTo>
                <a:lnTo>
                  <a:pt x="1491" y="2321"/>
                </a:lnTo>
                <a:lnTo>
                  <a:pt x="1493" y="2319"/>
                </a:lnTo>
                <a:lnTo>
                  <a:pt x="1494" y="2318"/>
                </a:lnTo>
                <a:lnTo>
                  <a:pt x="1495" y="2318"/>
                </a:lnTo>
                <a:lnTo>
                  <a:pt x="1497" y="2318"/>
                </a:lnTo>
                <a:lnTo>
                  <a:pt x="1498" y="2317"/>
                </a:lnTo>
                <a:lnTo>
                  <a:pt x="1500" y="2317"/>
                </a:lnTo>
                <a:lnTo>
                  <a:pt x="1500" y="2315"/>
                </a:lnTo>
                <a:lnTo>
                  <a:pt x="1501" y="2315"/>
                </a:lnTo>
                <a:lnTo>
                  <a:pt x="1502" y="2314"/>
                </a:lnTo>
                <a:lnTo>
                  <a:pt x="1501" y="2311"/>
                </a:lnTo>
                <a:lnTo>
                  <a:pt x="1498" y="2309"/>
                </a:lnTo>
                <a:lnTo>
                  <a:pt x="1497" y="2307"/>
                </a:lnTo>
                <a:lnTo>
                  <a:pt x="1494" y="2305"/>
                </a:lnTo>
                <a:lnTo>
                  <a:pt x="1494" y="2303"/>
                </a:lnTo>
                <a:lnTo>
                  <a:pt x="1493" y="2300"/>
                </a:lnTo>
                <a:lnTo>
                  <a:pt x="1490" y="2298"/>
                </a:lnTo>
                <a:lnTo>
                  <a:pt x="1490" y="2296"/>
                </a:lnTo>
                <a:lnTo>
                  <a:pt x="1493" y="2295"/>
                </a:lnTo>
                <a:lnTo>
                  <a:pt x="1495" y="2292"/>
                </a:lnTo>
                <a:lnTo>
                  <a:pt x="1498" y="2290"/>
                </a:lnTo>
                <a:lnTo>
                  <a:pt x="1495" y="2287"/>
                </a:lnTo>
                <a:lnTo>
                  <a:pt x="1493" y="2283"/>
                </a:lnTo>
                <a:lnTo>
                  <a:pt x="1493" y="2281"/>
                </a:lnTo>
                <a:lnTo>
                  <a:pt x="1493" y="2280"/>
                </a:lnTo>
                <a:lnTo>
                  <a:pt x="1490" y="2277"/>
                </a:lnTo>
                <a:lnTo>
                  <a:pt x="1489" y="2275"/>
                </a:lnTo>
                <a:lnTo>
                  <a:pt x="1490" y="2275"/>
                </a:lnTo>
                <a:lnTo>
                  <a:pt x="1490" y="2276"/>
                </a:lnTo>
                <a:lnTo>
                  <a:pt x="1495" y="2281"/>
                </a:lnTo>
                <a:lnTo>
                  <a:pt x="1500" y="2288"/>
                </a:lnTo>
                <a:lnTo>
                  <a:pt x="1501" y="2291"/>
                </a:lnTo>
                <a:lnTo>
                  <a:pt x="1506" y="2288"/>
                </a:lnTo>
                <a:lnTo>
                  <a:pt x="1505" y="2287"/>
                </a:lnTo>
                <a:lnTo>
                  <a:pt x="1502" y="2283"/>
                </a:lnTo>
                <a:lnTo>
                  <a:pt x="1504" y="2283"/>
                </a:lnTo>
                <a:lnTo>
                  <a:pt x="1505" y="2283"/>
                </a:lnTo>
                <a:lnTo>
                  <a:pt x="1510" y="2284"/>
                </a:lnTo>
                <a:lnTo>
                  <a:pt x="1510" y="2283"/>
                </a:lnTo>
                <a:lnTo>
                  <a:pt x="1513" y="2283"/>
                </a:lnTo>
                <a:lnTo>
                  <a:pt x="1514" y="2285"/>
                </a:lnTo>
                <a:lnTo>
                  <a:pt x="1517" y="2285"/>
                </a:lnTo>
                <a:lnTo>
                  <a:pt x="1517" y="2284"/>
                </a:lnTo>
                <a:lnTo>
                  <a:pt x="1516" y="2284"/>
                </a:lnTo>
                <a:lnTo>
                  <a:pt x="1514" y="2281"/>
                </a:lnTo>
                <a:lnTo>
                  <a:pt x="1517" y="2280"/>
                </a:lnTo>
                <a:lnTo>
                  <a:pt x="1517" y="2279"/>
                </a:lnTo>
                <a:lnTo>
                  <a:pt x="1519" y="2279"/>
                </a:lnTo>
                <a:lnTo>
                  <a:pt x="1521" y="2277"/>
                </a:lnTo>
                <a:lnTo>
                  <a:pt x="1520" y="2277"/>
                </a:lnTo>
                <a:lnTo>
                  <a:pt x="1520" y="2276"/>
                </a:lnTo>
                <a:lnTo>
                  <a:pt x="1519" y="2276"/>
                </a:lnTo>
                <a:lnTo>
                  <a:pt x="1519" y="2275"/>
                </a:lnTo>
                <a:lnTo>
                  <a:pt x="1517" y="2273"/>
                </a:lnTo>
                <a:lnTo>
                  <a:pt x="1517" y="2272"/>
                </a:lnTo>
                <a:lnTo>
                  <a:pt x="1517" y="2271"/>
                </a:lnTo>
                <a:lnTo>
                  <a:pt x="1516" y="2269"/>
                </a:lnTo>
                <a:lnTo>
                  <a:pt x="1516" y="2268"/>
                </a:lnTo>
                <a:lnTo>
                  <a:pt x="1514" y="2266"/>
                </a:lnTo>
                <a:lnTo>
                  <a:pt x="1513" y="2264"/>
                </a:lnTo>
                <a:lnTo>
                  <a:pt x="1512" y="2261"/>
                </a:lnTo>
                <a:lnTo>
                  <a:pt x="1510" y="2260"/>
                </a:lnTo>
                <a:lnTo>
                  <a:pt x="1509" y="2258"/>
                </a:lnTo>
                <a:lnTo>
                  <a:pt x="1509" y="2257"/>
                </a:lnTo>
                <a:lnTo>
                  <a:pt x="1505" y="2258"/>
                </a:lnTo>
                <a:lnTo>
                  <a:pt x="1502" y="2261"/>
                </a:lnTo>
                <a:lnTo>
                  <a:pt x="1506" y="2268"/>
                </a:lnTo>
                <a:lnTo>
                  <a:pt x="1506" y="2269"/>
                </a:lnTo>
                <a:lnTo>
                  <a:pt x="1505" y="2271"/>
                </a:lnTo>
                <a:lnTo>
                  <a:pt x="1501" y="2264"/>
                </a:lnTo>
                <a:lnTo>
                  <a:pt x="1502" y="2264"/>
                </a:lnTo>
                <a:lnTo>
                  <a:pt x="1501" y="2262"/>
                </a:lnTo>
                <a:lnTo>
                  <a:pt x="1501" y="2264"/>
                </a:lnTo>
                <a:lnTo>
                  <a:pt x="1500" y="2262"/>
                </a:lnTo>
                <a:lnTo>
                  <a:pt x="1500" y="2261"/>
                </a:lnTo>
                <a:lnTo>
                  <a:pt x="1498" y="2260"/>
                </a:lnTo>
                <a:lnTo>
                  <a:pt x="1498" y="2258"/>
                </a:lnTo>
                <a:lnTo>
                  <a:pt x="1498" y="2257"/>
                </a:lnTo>
                <a:lnTo>
                  <a:pt x="1497" y="2256"/>
                </a:lnTo>
                <a:lnTo>
                  <a:pt x="1497" y="2254"/>
                </a:lnTo>
                <a:lnTo>
                  <a:pt x="1497" y="2253"/>
                </a:lnTo>
                <a:lnTo>
                  <a:pt x="1497" y="2251"/>
                </a:lnTo>
                <a:lnTo>
                  <a:pt x="1504" y="2249"/>
                </a:lnTo>
                <a:lnTo>
                  <a:pt x="1502" y="2247"/>
                </a:lnTo>
                <a:lnTo>
                  <a:pt x="1502" y="2246"/>
                </a:lnTo>
                <a:lnTo>
                  <a:pt x="1500" y="2243"/>
                </a:lnTo>
                <a:lnTo>
                  <a:pt x="1500" y="2242"/>
                </a:lnTo>
                <a:lnTo>
                  <a:pt x="1501" y="2241"/>
                </a:lnTo>
                <a:lnTo>
                  <a:pt x="1502" y="2238"/>
                </a:lnTo>
                <a:lnTo>
                  <a:pt x="1500" y="2238"/>
                </a:lnTo>
                <a:lnTo>
                  <a:pt x="1501" y="2235"/>
                </a:lnTo>
                <a:lnTo>
                  <a:pt x="1502" y="2235"/>
                </a:lnTo>
                <a:lnTo>
                  <a:pt x="1502" y="2237"/>
                </a:lnTo>
                <a:lnTo>
                  <a:pt x="1505" y="2237"/>
                </a:lnTo>
                <a:lnTo>
                  <a:pt x="1506" y="2234"/>
                </a:lnTo>
                <a:lnTo>
                  <a:pt x="1508" y="2234"/>
                </a:lnTo>
                <a:lnTo>
                  <a:pt x="1509" y="2232"/>
                </a:lnTo>
                <a:lnTo>
                  <a:pt x="1504" y="2230"/>
                </a:lnTo>
                <a:lnTo>
                  <a:pt x="1504" y="2228"/>
                </a:lnTo>
                <a:lnTo>
                  <a:pt x="1509" y="2228"/>
                </a:lnTo>
                <a:lnTo>
                  <a:pt x="1508" y="2226"/>
                </a:lnTo>
                <a:lnTo>
                  <a:pt x="1506" y="2226"/>
                </a:lnTo>
                <a:lnTo>
                  <a:pt x="1505" y="2226"/>
                </a:lnTo>
                <a:lnTo>
                  <a:pt x="1502" y="2224"/>
                </a:lnTo>
                <a:lnTo>
                  <a:pt x="1504" y="2223"/>
                </a:lnTo>
                <a:lnTo>
                  <a:pt x="1506" y="2217"/>
                </a:lnTo>
                <a:lnTo>
                  <a:pt x="1506" y="2216"/>
                </a:lnTo>
                <a:lnTo>
                  <a:pt x="1506" y="2215"/>
                </a:lnTo>
                <a:lnTo>
                  <a:pt x="1508" y="2213"/>
                </a:lnTo>
                <a:lnTo>
                  <a:pt x="1510" y="2207"/>
                </a:lnTo>
                <a:lnTo>
                  <a:pt x="1510" y="2205"/>
                </a:lnTo>
                <a:lnTo>
                  <a:pt x="1512" y="2201"/>
                </a:lnTo>
                <a:lnTo>
                  <a:pt x="1513" y="2200"/>
                </a:lnTo>
                <a:lnTo>
                  <a:pt x="1514" y="2200"/>
                </a:lnTo>
                <a:lnTo>
                  <a:pt x="1517" y="2200"/>
                </a:lnTo>
                <a:lnTo>
                  <a:pt x="1520" y="2208"/>
                </a:lnTo>
                <a:lnTo>
                  <a:pt x="1521" y="2212"/>
                </a:lnTo>
                <a:lnTo>
                  <a:pt x="1523" y="2215"/>
                </a:lnTo>
                <a:lnTo>
                  <a:pt x="1524" y="2219"/>
                </a:lnTo>
                <a:lnTo>
                  <a:pt x="1525" y="2220"/>
                </a:lnTo>
                <a:lnTo>
                  <a:pt x="1524" y="2220"/>
                </a:lnTo>
                <a:lnTo>
                  <a:pt x="1523" y="2220"/>
                </a:lnTo>
                <a:lnTo>
                  <a:pt x="1521" y="2220"/>
                </a:lnTo>
                <a:lnTo>
                  <a:pt x="1521" y="2222"/>
                </a:lnTo>
                <a:lnTo>
                  <a:pt x="1520" y="2222"/>
                </a:lnTo>
                <a:lnTo>
                  <a:pt x="1520" y="2226"/>
                </a:lnTo>
                <a:lnTo>
                  <a:pt x="1521" y="2228"/>
                </a:lnTo>
                <a:lnTo>
                  <a:pt x="1523" y="2237"/>
                </a:lnTo>
                <a:lnTo>
                  <a:pt x="1525" y="2237"/>
                </a:lnTo>
                <a:lnTo>
                  <a:pt x="1531" y="2237"/>
                </a:lnTo>
                <a:lnTo>
                  <a:pt x="1535" y="2237"/>
                </a:lnTo>
                <a:close/>
                <a:moveTo>
                  <a:pt x="1460" y="2164"/>
                </a:moveTo>
                <a:lnTo>
                  <a:pt x="1460" y="2166"/>
                </a:lnTo>
                <a:lnTo>
                  <a:pt x="1463" y="2164"/>
                </a:lnTo>
                <a:lnTo>
                  <a:pt x="1460" y="2162"/>
                </a:lnTo>
                <a:lnTo>
                  <a:pt x="1459" y="2163"/>
                </a:lnTo>
                <a:lnTo>
                  <a:pt x="1460" y="2164"/>
                </a:lnTo>
                <a:close/>
                <a:moveTo>
                  <a:pt x="1562" y="2213"/>
                </a:moveTo>
                <a:lnTo>
                  <a:pt x="1563" y="2213"/>
                </a:lnTo>
                <a:lnTo>
                  <a:pt x="1563" y="2212"/>
                </a:lnTo>
                <a:lnTo>
                  <a:pt x="1562" y="2213"/>
                </a:lnTo>
                <a:close/>
                <a:moveTo>
                  <a:pt x="1551" y="2250"/>
                </a:moveTo>
                <a:lnTo>
                  <a:pt x="1553" y="2249"/>
                </a:lnTo>
                <a:lnTo>
                  <a:pt x="1554" y="2249"/>
                </a:lnTo>
                <a:lnTo>
                  <a:pt x="1555" y="2249"/>
                </a:lnTo>
                <a:lnTo>
                  <a:pt x="1557" y="2247"/>
                </a:lnTo>
                <a:lnTo>
                  <a:pt x="1559" y="2247"/>
                </a:lnTo>
                <a:lnTo>
                  <a:pt x="1561" y="2246"/>
                </a:lnTo>
                <a:lnTo>
                  <a:pt x="1559" y="2234"/>
                </a:lnTo>
                <a:lnTo>
                  <a:pt x="1553" y="2235"/>
                </a:lnTo>
                <a:lnTo>
                  <a:pt x="1532" y="2238"/>
                </a:lnTo>
                <a:lnTo>
                  <a:pt x="1535" y="2239"/>
                </a:lnTo>
                <a:lnTo>
                  <a:pt x="1538" y="2242"/>
                </a:lnTo>
                <a:lnTo>
                  <a:pt x="1539" y="2243"/>
                </a:lnTo>
                <a:lnTo>
                  <a:pt x="1540" y="2245"/>
                </a:lnTo>
                <a:lnTo>
                  <a:pt x="1542" y="2245"/>
                </a:lnTo>
                <a:lnTo>
                  <a:pt x="1543" y="2246"/>
                </a:lnTo>
                <a:lnTo>
                  <a:pt x="1544" y="2247"/>
                </a:lnTo>
                <a:lnTo>
                  <a:pt x="1546" y="2247"/>
                </a:lnTo>
                <a:lnTo>
                  <a:pt x="1546" y="2249"/>
                </a:lnTo>
                <a:lnTo>
                  <a:pt x="1547" y="2249"/>
                </a:lnTo>
                <a:lnTo>
                  <a:pt x="1548" y="2249"/>
                </a:lnTo>
                <a:lnTo>
                  <a:pt x="1550" y="2249"/>
                </a:lnTo>
                <a:lnTo>
                  <a:pt x="1551" y="2250"/>
                </a:lnTo>
                <a:close/>
                <a:moveTo>
                  <a:pt x="1607" y="2299"/>
                </a:moveTo>
                <a:lnTo>
                  <a:pt x="1606" y="2299"/>
                </a:lnTo>
                <a:lnTo>
                  <a:pt x="1604" y="2299"/>
                </a:lnTo>
                <a:lnTo>
                  <a:pt x="1603" y="2299"/>
                </a:lnTo>
                <a:lnTo>
                  <a:pt x="1601" y="2299"/>
                </a:lnTo>
                <a:lnTo>
                  <a:pt x="1601" y="2300"/>
                </a:lnTo>
                <a:lnTo>
                  <a:pt x="1600" y="2300"/>
                </a:lnTo>
                <a:lnTo>
                  <a:pt x="1600" y="2302"/>
                </a:lnTo>
                <a:lnTo>
                  <a:pt x="1599" y="2302"/>
                </a:lnTo>
                <a:lnTo>
                  <a:pt x="1597" y="2303"/>
                </a:lnTo>
                <a:lnTo>
                  <a:pt x="1596" y="2305"/>
                </a:lnTo>
                <a:lnTo>
                  <a:pt x="1595" y="2305"/>
                </a:lnTo>
                <a:lnTo>
                  <a:pt x="1593" y="2306"/>
                </a:lnTo>
                <a:lnTo>
                  <a:pt x="1592" y="2306"/>
                </a:lnTo>
                <a:lnTo>
                  <a:pt x="1592" y="2307"/>
                </a:lnTo>
                <a:lnTo>
                  <a:pt x="1591" y="2307"/>
                </a:lnTo>
                <a:lnTo>
                  <a:pt x="1589" y="2309"/>
                </a:lnTo>
                <a:lnTo>
                  <a:pt x="1588" y="2309"/>
                </a:lnTo>
                <a:lnTo>
                  <a:pt x="1588" y="2310"/>
                </a:lnTo>
                <a:lnTo>
                  <a:pt x="1587" y="2310"/>
                </a:lnTo>
                <a:lnTo>
                  <a:pt x="1585" y="2310"/>
                </a:lnTo>
                <a:lnTo>
                  <a:pt x="1585" y="2313"/>
                </a:lnTo>
                <a:lnTo>
                  <a:pt x="1584" y="2313"/>
                </a:lnTo>
                <a:lnTo>
                  <a:pt x="1584" y="2311"/>
                </a:lnTo>
                <a:lnTo>
                  <a:pt x="1582" y="2311"/>
                </a:lnTo>
                <a:lnTo>
                  <a:pt x="1582" y="2311"/>
                </a:lnTo>
                <a:lnTo>
                  <a:pt x="1581" y="2313"/>
                </a:lnTo>
                <a:lnTo>
                  <a:pt x="1580" y="2313"/>
                </a:lnTo>
                <a:lnTo>
                  <a:pt x="1578" y="2313"/>
                </a:lnTo>
                <a:lnTo>
                  <a:pt x="1577" y="2313"/>
                </a:lnTo>
                <a:lnTo>
                  <a:pt x="1576" y="2313"/>
                </a:lnTo>
                <a:lnTo>
                  <a:pt x="1574" y="2313"/>
                </a:lnTo>
                <a:lnTo>
                  <a:pt x="1573" y="2313"/>
                </a:lnTo>
                <a:lnTo>
                  <a:pt x="1572" y="2313"/>
                </a:lnTo>
                <a:lnTo>
                  <a:pt x="1572" y="2315"/>
                </a:lnTo>
                <a:lnTo>
                  <a:pt x="1572" y="2317"/>
                </a:lnTo>
                <a:lnTo>
                  <a:pt x="1570" y="2317"/>
                </a:lnTo>
                <a:lnTo>
                  <a:pt x="1570" y="2315"/>
                </a:lnTo>
                <a:lnTo>
                  <a:pt x="1570" y="2313"/>
                </a:lnTo>
                <a:lnTo>
                  <a:pt x="1569" y="2313"/>
                </a:lnTo>
                <a:lnTo>
                  <a:pt x="1568" y="2311"/>
                </a:lnTo>
                <a:lnTo>
                  <a:pt x="1566" y="2311"/>
                </a:lnTo>
                <a:lnTo>
                  <a:pt x="1565" y="2311"/>
                </a:lnTo>
                <a:lnTo>
                  <a:pt x="1563" y="2313"/>
                </a:lnTo>
                <a:lnTo>
                  <a:pt x="1562" y="2313"/>
                </a:lnTo>
                <a:lnTo>
                  <a:pt x="1565" y="2317"/>
                </a:lnTo>
                <a:lnTo>
                  <a:pt x="1563" y="2318"/>
                </a:lnTo>
                <a:lnTo>
                  <a:pt x="1562" y="2319"/>
                </a:lnTo>
                <a:lnTo>
                  <a:pt x="1561" y="2321"/>
                </a:lnTo>
                <a:lnTo>
                  <a:pt x="1559" y="2322"/>
                </a:lnTo>
                <a:lnTo>
                  <a:pt x="1558" y="2324"/>
                </a:lnTo>
                <a:lnTo>
                  <a:pt x="1559" y="2324"/>
                </a:lnTo>
                <a:lnTo>
                  <a:pt x="1561" y="2324"/>
                </a:lnTo>
                <a:lnTo>
                  <a:pt x="1562" y="2324"/>
                </a:lnTo>
                <a:lnTo>
                  <a:pt x="1563" y="2324"/>
                </a:lnTo>
                <a:lnTo>
                  <a:pt x="1565" y="2322"/>
                </a:lnTo>
                <a:lnTo>
                  <a:pt x="1566" y="2322"/>
                </a:lnTo>
                <a:lnTo>
                  <a:pt x="1568" y="2321"/>
                </a:lnTo>
                <a:lnTo>
                  <a:pt x="1569" y="2319"/>
                </a:lnTo>
                <a:lnTo>
                  <a:pt x="1572" y="2319"/>
                </a:lnTo>
                <a:lnTo>
                  <a:pt x="1572" y="2322"/>
                </a:lnTo>
                <a:lnTo>
                  <a:pt x="1573" y="2322"/>
                </a:lnTo>
                <a:lnTo>
                  <a:pt x="1574" y="2322"/>
                </a:lnTo>
                <a:lnTo>
                  <a:pt x="1576" y="2322"/>
                </a:lnTo>
                <a:lnTo>
                  <a:pt x="1576" y="2324"/>
                </a:lnTo>
                <a:lnTo>
                  <a:pt x="1574" y="2324"/>
                </a:lnTo>
                <a:lnTo>
                  <a:pt x="1573" y="2324"/>
                </a:lnTo>
                <a:lnTo>
                  <a:pt x="1573" y="2325"/>
                </a:lnTo>
                <a:lnTo>
                  <a:pt x="1573" y="2326"/>
                </a:lnTo>
                <a:lnTo>
                  <a:pt x="1572" y="2328"/>
                </a:lnTo>
                <a:lnTo>
                  <a:pt x="1572" y="2326"/>
                </a:lnTo>
                <a:lnTo>
                  <a:pt x="1569" y="2326"/>
                </a:lnTo>
                <a:lnTo>
                  <a:pt x="1569" y="2325"/>
                </a:lnTo>
                <a:lnTo>
                  <a:pt x="1568" y="2325"/>
                </a:lnTo>
                <a:lnTo>
                  <a:pt x="1566" y="2326"/>
                </a:lnTo>
                <a:lnTo>
                  <a:pt x="1565" y="2326"/>
                </a:lnTo>
                <a:lnTo>
                  <a:pt x="1563" y="2328"/>
                </a:lnTo>
                <a:lnTo>
                  <a:pt x="1562" y="2329"/>
                </a:lnTo>
                <a:lnTo>
                  <a:pt x="1561" y="2330"/>
                </a:lnTo>
                <a:lnTo>
                  <a:pt x="1561" y="2332"/>
                </a:lnTo>
                <a:lnTo>
                  <a:pt x="1559" y="2333"/>
                </a:lnTo>
                <a:lnTo>
                  <a:pt x="1559" y="2334"/>
                </a:lnTo>
                <a:lnTo>
                  <a:pt x="1558" y="2336"/>
                </a:lnTo>
                <a:lnTo>
                  <a:pt x="1557" y="2337"/>
                </a:lnTo>
                <a:lnTo>
                  <a:pt x="1558" y="2341"/>
                </a:lnTo>
                <a:lnTo>
                  <a:pt x="1559" y="2343"/>
                </a:lnTo>
                <a:lnTo>
                  <a:pt x="1561" y="2343"/>
                </a:lnTo>
                <a:lnTo>
                  <a:pt x="1563" y="2343"/>
                </a:lnTo>
                <a:lnTo>
                  <a:pt x="1565" y="2343"/>
                </a:lnTo>
                <a:lnTo>
                  <a:pt x="1565" y="2340"/>
                </a:lnTo>
                <a:lnTo>
                  <a:pt x="1565" y="2339"/>
                </a:lnTo>
                <a:lnTo>
                  <a:pt x="1563" y="2337"/>
                </a:lnTo>
                <a:lnTo>
                  <a:pt x="1562" y="2336"/>
                </a:lnTo>
                <a:lnTo>
                  <a:pt x="1562" y="2334"/>
                </a:lnTo>
                <a:lnTo>
                  <a:pt x="1563" y="2334"/>
                </a:lnTo>
                <a:lnTo>
                  <a:pt x="1566" y="2336"/>
                </a:lnTo>
                <a:lnTo>
                  <a:pt x="1566" y="2337"/>
                </a:lnTo>
                <a:lnTo>
                  <a:pt x="1566" y="2339"/>
                </a:lnTo>
                <a:lnTo>
                  <a:pt x="1566" y="2340"/>
                </a:lnTo>
                <a:lnTo>
                  <a:pt x="1568" y="2341"/>
                </a:lnTo>
                <a:lnTo>
                  <a:pt x="1568" y="2343"/>
                </a:lnTo>
                <a:lnTo>
                  <a:pt x="1566" y="2343"/>
                </a:lnTo>
                <a:lnTo>
                  <a:pt x="1563" y="2344"/>
                </a:lnTo>
                <a:lnTo>
                  <a:pt x="1562" y="2345"/>
                </a:lnTo>
                <a:lnTo>
                  <a:pt x="1561" y="2347"/>
                </a:lnTo>
                <a:lnTo>
                  <a:pt x="1562" y="2348"/>
                </a:lnTo>
                <a:lnTo>
                  <a:pt x="1563" y="2348"/>
                </a:lnTo>
                <a:lnTo>
                  <a:pt x="1565" y="2348"/>
                </a:lnTo>
                <a:lnTo>
                  <a:pt x="1565" y="2347"/>
                </a:lnTo>
                <a:lnTo>
                  <a:pt x="1566" y="2345"/>
                </a:lnTo>
                <a:lnTo>
                  <a:pt x="1568" y="2347"/>
                </a:lnTo>
                <a:lnTo>
                  <a:pt x="1568" y="2348"/>
                </a:lnTo>
                <a:lnTo>
                  <a:pt x="1569" y="2349"/>
                </a:lnTo>
                <a:lnTo>
                  <a:pt x="1572" y="2347"/>
                </a:lnTo>
                <a:lnTo>
                  <a:pt x="1574" y="2345"/>
                </a:lnTo>
                <a:lnTo>
                  <a:pt x="1576" y="2345"/>
                </a:lnTo>
                <a:lnTo>
                  <a:pt x="1574" y="2347"/>
                </a:lnTo>
                <a:lnTo>
                  <a:pt x="1572" y="2348"/>
                </a:lnTo>
                <a:lnTo>
                  <a:pt x="1573" y="2349"/>
                </a:lnTo>
                <a:lnTo>
                  <a:pt x="1570" y="2351"/>
                </a:lnTo>
                <a:lnTo>
                  <a:pt x="1570" y="2352"/>
                </a:lnTo>
                <a:lnTo>
                  <a:pt x="1569" y="2352"/>
                </a:lnTo>
                <a:lnTo>
                  <a:pt x="1569" y="2351"/>
                </a:lnTo>
                <a:lnTo>
                  <a:pt x="1566" y="2352"/>
                </a:lnTo>
                <a:lnTo>
                  <a:pt x="1568" y="2354"/>
                </a:lnTo>
                <a:lnTo>
                  <a:pt x="1568" y="2355"/>
                </a:lnTo>
                <a:lnTo>
                  <a:pt x="1569" y="2356"/>
                </a:lnTo>
                <a:lnTo>
                  <a:pt x="1570" y="2359"/>
                </a:lnTo>
                <a:lnTo>
                  <a:pt x="1572" y="2358"/>
                </a:lnTo>
                <a:lnTo>
                  <a:pt x="1573" y="2358"/>
                </a:lnTo>
                <a:lnTo>
                  <a:pt x="1573" y="2356"/>
                </a:lnTo>
                <a:lnTo>
                  <a:pt x="1574" y="2356"/>
                </a:lnTo>
                <a:lnTo>
                  <a:pt x="1576" y="2356"/>
                </a:lnTo>
                <a:lnTo>
                  <a:pt x="1577" y="2355"/>
                </a:lnTo>
                <a:lnTo>
                  <a:pt x="1576" y="2352"/>
                </a:lnTo>
                <a:lnTo>
                  <a:pt x="1574" y="2352"/>
                </a:lnTo>
                <a:lnTo>
                  <a:pt x="1574" y="2351"/>
                </a:lnTo>
                <a:lnTo>
                  <a:pt x="1576" y="2351"/>
                </a:lnTo>
                <a:lnTo>
                  <a:pt x="1577" y="2351"/>
                </a:lnTo>
                <a:lnTo>
                  <a:pt x="1578" y="2352"/>
                </a:lnTo>
                <a:lnTo>
                  <a:pt x="1580" y="2351"/>
                </a:lnTo>
                <a:lnTo>
                  <a:pt x="1580" y="2349"/>
                </a:lnTo>
                <a:lnTo>
                  <a:pt x="1580" y="2348"/>
                </a:lnTo>
                <a:lnTo>
                  <a:pt x="1581" y="2348"/>
                </a:lnTo>
                <a:lnTo>
                  <a:pt x="1581" y="2347"/>
                </a:lnTo>
                <a:lnTo>
                  <a:pt x="1582" y="2347"/>
                </a:lnTo>
                <a:lnTo>
                  <a:pt x="1582" y="2345"/>
                </a:lnTo>
                <a:lnTo>
                  <a:pt x="1582" y="2344"/>
                </a:lnTo>
                <a:lnTo>
                  <a:pt x="1582" y="2343"/>
                </a:lnTo>
                <a:lnTo>
                  <a:pt x="1582" y="2343"/>
                </a:lnTo>
                <a:lnTo>
                  <a:pt x="1582" y="2341"/>
                </a:lnTo>
                <a:lnTo>
                  <a:pt x="1584" y="2340"/>
                </a:lnTo>
                <a:lnTo>
                  <a:pt x="1584" y="2339"/>
                </a:lnTo>
                <a:lnTo>
                  <a:pt x="1585" y="2337"/>
                </a:lnTo>
                <a:lnTo>
                  <a:pt x="1585" y="2336"/>
                </a:lnTo>
                <a:lnTo>
                  <a:pt x="1587" y="2336"/>
                </a:lnTo>
                <a:lnTo>
                  <a:pt x="1587" y="2334"/>
                </a:lnTo>
                <a:lnTo>
                  <a:pt x="1588" y="2333"/>
                </a:lnTo>
                <a:lnTo>
                  <a:pt x="1588" y="2332"/>
                </a:lnTo>
                <a:lnTo>
                  <a:pt x="1589" y="2332"/>
                </a:lnTo>
                <a:lnTo>
                  <a:pt x="1589" y="2330"/>
                </a:lnTo>
                <a:lnTo>
                  <a:pt x="1591" y="2330"/>
                </a:lnTo>
                <a:lnTo>
                  <a:pt x="1591" y="2329"/>
                </a:lnTo>
                <a:lnTo>
                  <a:pt x="1592" y="2329"/>
                </a:lnTo>
                <a:lnTo>
                  <a:pt x="1592" y="2328"/>
                </a:lnTo>
                <a:lnTo>
                  <a:pt x="1593" y="2328"/>
                </a:lnTo>
                <a:lnTo>
                  <a:pt x="1593" y="2326"/>
                </a:lnTo>
                <a:lnTo>
                  <a:pt x="1593" y="2325"/>
                </a:lnTo>
                <a:lnTo>
                  <a:pt x="1593" y="2324"/>
                </a:lnTo>
                <a:lnTo>
                  <a:pt x="1595" y="2324"/>
                </a:lnTo>
                <a:lnTo>
                  <a:pt x="1595" y="2322"/>
                </a:lnTo>
                <a:lnTo>
                  <a:pt x="1595" y="2321"/>
                </a:lnTo>
                <a:lnTo>
                  <a:pt x="1595" y="2319"/>
                </a:lnTo>
                <a:lnTo>
                  <a:pt x="1596" y="2319"/>
                </a:lnTo>
                <a:lnTo>
                  <a:pt x="1596" y="2318"/>
                </a:lnTo>
                <a:lnTo>
                  <a:pt x="1596" y="2317"/>
                </a:lnTo>
                <a:lnTo>
                  <a:pt x="1597" y="2315"/>
                </a:lnTo>
                <a:lnTo>
                  <a:pt x="1597" y="2314"/>
                </a:lnTo>
                <a:lnTo>
                  <a:pt x="1599" y="2314"/>
                </a:lnTo>
                <a:lnTo>
                  <a:pt x="1599" y="2313"/>
                </a:lnTo>
                <a:lnTo>
                  <a:pt x="1600" y="2311"/>
                </a:lnTo>
                <a:lnTo>
                  <a:pt x="1600" y="2310"/>
                </a:lnTo>
                <a:lnTo>
                  <a:pt x="1600" y="2310"/>
                </a:lnTo>
                <a:lnTo>
                  <a:pt x="1601" y="2310"/>
                </a:lnTo>
                <a:lnTo>
                  <a:pt x="1601" y="2309"/>
                </a:lnTo>
                <a:lnTo>
                  <a:pt x="1603" y="2307"/>
                </a:lnTo>
                <a:lnTo>
                  <a:pt x="1604" y="2306"/>
                </a:lnTo>
                <a:lnTo>
                  <a:pt x="1604" y="2305"/>
                </a:lnTo>
                <a:lnTo>
                  <a:pt x="1606" y="2305"/>
                </a:lnTo>
                <a:lnTo>
                  <a:pt x="1606" y="2303"/>
                </a:lnTo>
                <a:lnTo>
                  <a:pt x="1607" y="2303"/>
                </a:lnTo>
                <a:lnTo>
                  <a:pt x="1607" y="2302"/>
                </a:lnTo>
                <a:lnTo>
                  <a:pt x="1607" y="2300"/>
                </a:lnTo>
                <a:lnTo>
                  <a:pt x="1607" y="2299"/>
                </a:lnTo>
                <a:close/>
                <a:moveTo>
                  <a:pt x="1652" y="2209"/>
                </a:moveTo>
                <a:lnTo>
                  <a:pt x="1650" y="2200"/>
                </a:lnTo>
                <a:lnTo>
                  <a:pt x="1650" y="2198"/>
                </a:lnTo>
                <a:lnTo>
                  <a:pt x="1649" y="2198"/>
                </a:lnTo>
                <a:lnTo>
                  <a:pt x="1648" y="2197"/>
                </a:lnTo>
                <a:lnTo>
                  <a:pt x="1648" y="2194"/>
                </a:lnTo>
                <a:lnTo>
                  <a:pt x="1648" y="2192"/>
                </a:lnTo>
                <a:lnTo>
                  <a:pt x="1641" y="2186"/>
                </a:lnTo>
                <a:lnTo>
                  <a:pt x="1640" y="2186"/>
                </a:lnTo>
                <a:lnTo>
                  <a:pt x="1638" y="2186"/>
                </a:lnTo>
                <a:lnTo>
                  <a:pt x="1637" y="2186"/>
                </a:lnTo>
                <a:lnTo>
                  <a:pt x="1635" y="2185"/>
                </a:lnTo>
                <a:lnTo>
                  <a:pt x="1634" y="2185"/>
                </a:lnTo>
                <a:lnTo>
                  <a:pt x="1634" y="2183"/>
                </a:lnTo>
                <a:lnTo>
                  <a:pt x="1633" y="2183"/>
                </a:lnTo>
                <a:lnTo>
                  <a:pt x="1633" y="2182"/>
                </a:lnTo>
                <a:lnTo>
                  <a:pt x="1631" y="2182"/>
                </a:lnTo>
                <a:lnTo>
                  <a:pt x="1630" y="2182"/>
                </a:lnTo>
                <a:lnTo>
                  <a:pt x="1629" y="2182"/>
                </a:lnTo>
                <a:lnTo>
                  <a:pt x="1629" y="2183"/>
                </a:lnTo>
                <a:lnTo>
                  <a:pt x="1627" y="2183"/>
                </a:lnTo>
                <a:lnTo>
                  <a:pt x="1627" y="2185"/>
                </a:lnTo>
                <a:lnTo>
                  <a:pt x="1627" y="2186"/>
                </a:lnTo>
                <a:lnTo>
                  <a:pt x="1627" y="2188"/>
                </a:lnTo>
                <a:lnTo>
                  <a:pt x="1627" y="2189"/>
                </a:lnTo>
                <a:lnTo>
                  <a:pt x="1627" y="2190"/>
                </a:lnTo>
                <a:lnTo>
                  <a:pt x="1627" y="2192"/>
                </a:lnTo>
                <a:lnTo>
                  <a:pt x="1629" y="2192"/>
                </a:lnTo>
                <a:lnTo>
                  <a:pt x="1629" y="2193"/>
                </a:lnTo>
                <a:lnTo>
                  <a:pt x="1633" y="2203"/>
                </a:lnTo>
                <a:lnTo>
                  <a:pt x="1634" y="2204"/>
                </a:lnTo>
                <a:lnTo>
                  <a:pt x="1631" y="2205"/>
                </a:lnTo>
                <a:lnTo>
                  <a:pt x="1629" y="2205"/>
                </a:lnTo>
                <a:lnTo>
                  <a:pt x="1627" y="2207"/>
                </a:lnTo>
                <a:lnTo>
                  <a:pt x="1626" y="2207"/>
                </a:lnTo>
                <a:lnTo>
                  <a:pt x="1625" y="2208"/>
                </a:lnTo>
                <a:lnTo>
                  <a:pt x="1622" y="2208"/>
                </a:lnTo>
                <a:lnTo>
                  <a:pt x="1622" y="2209"/>
                </a:lnTo>
                <a:lnTo>
                  <a:pt x="1621" y="2209"/>
                </a:lnTo>
                <a:lnTo>
                  <a:pt x="1619" y="2209"/>
                </a:lnTo>
                <a:lnTo>
                  <a:pt x="1619" y="2208"/>
                </a:lnTo>
                <a:lnTo>
                  <a:pt x="1618" y="2205"/>
                </a:lnTo>
                <a:lnTo>
                  <a:pt x="1618" y="2204"/>
                </a:lnTo>
                <a:lnTo>
                  <a:pt x="1615" y="2204"/>
                </a:lnTo>
                <a:lnTo>
                  <a:pt x="1615" y="2204"/>
                </a:lnTo>
                <a:lnTo>
                  <a:pt x="1615" y="2205"/>
                </a:lnTo>
                <a:lnTo>
                  <a:pt x="1614" y="2205"/>
                </a:lnTo>
                <a:lnTo>
                  <a:pt x="1612" y="2205"/>
                </a:lnTo>
                <a:lnTo>
                  <a:pt x="1612" y="2204"/>
                </a:lnTo>
                <a:lnTo>
                  <a:pt x="1611" y="2204"/>
                </a:lnTo>
                <a:lnTo>
                  <a:pt x="1611" y="2203"/>
                </a:lnTo>
                <a:lnTo>
                  <a:pt x="1610" y="2203"/>
                </a:lnTo>
                <a:lnTo>
                  <a:pt x="1608" y="2203"/>
                </a:lnTo>
                <a:lnTo>
                  <a:pt x="1610" y="2204"/>
                </a:lnTo>
                <a:lnTo>
                  <a:pt x="1611" y="2204"/>
                </a:lnTo>
                <a:lnTo>
                  <a:pt x="1611" y="2205"/>
                </a:lnTo>
                <a:lnTo>
                  <a:pt x="1612" y="2205"/>
                </a:lnTo>
                <a:lnTo>
                  <a:pt x="1612" y="2207"/>
                </a:lnTo>
                <a:lnTo>
                  <a:pt x="1614" y="2209"/>
                </a:lnTo>
                <a:lnTo>
                  <a:pt x="1615" y="2211"/>
                </a:lnTo>
                <a:lnTo>
                  <a:pt x="1614" y="2211"/>
                </a:lnTo>
                <a:lnTo>
                  <a:pt x="1610" y="2211"/>
                </a:lnTo>
                <a:lnTo>
                  <a:pt x="1612" y="2212"/>
                </a:lnTo>
                <a:lnTo>
                  <a:pt x="1614" y="2213"/>
                </a:lnTo>
                <a:lnTo>
                  <a:pt x="1612" y="2215"/>
                </a:lnTo>
                <a:lnTo>
                  <a:pt x="1611" y="2215"/>
                </a:lnTo>
                <a:lnTo>
                  <a:pt x="1610" y="2215"/>
                </a:lnTo>
                <a:lnTo>
                  <a:pt x="1608" y="2212"/>
                </a:lnTo>
                <a:lnTo>
                  <a:pt x="1607" y="2212"/>
                </a:lnTo>
                <a:lnTo>
                  <a:pt x="1607" y="2212"/>
                </a:lnTo>
                <a:lnTo>
                  <a:pt x="1606" y="2212"/>
                </a:lnTo>
                <a:lnTo>
                  <a:pt x="1606" y="2213"/>
                </a:lnTo>
                <a:lnTo>
                  <a:pt x="1604" y="2213"/>
                </a:lnTo>
                <a:lnTo>
                  <a:pt x="1603" y="2213"/>
                </a:lnTo>
                <a:lnTo>
                  <a:pt x="1603" y="2215"/>
                </a:lnTo>
                <a:lnTo>
                  <a:pt x="1601" y="2215"/>
                </a:lnTo>
                <a:lnTo>
                  <a:pt x="1600" y="2216"/>
                </a:lnTo>
                <a:lnTo>
                  <a:pt x="1599" y="2216"/>
                </a:lnTo>
                <a:lnTo>
                  <a:pt x="1599" y="2217"/>
                </a:lnTo>
                <a:lnTo>
                  <a:pt x="1600" y="2220"/>
                </a:lnTo>
                <a:lnTo>
                  <a:pt x="1601" y="2222"/>
                </a:lnTo>
                <a:lnTo>
                  <a:pt x="1600" y="2223"/>
                </a:lnTo>
                <a:lnTo>
                  <a:pt x="1599" y="2223"/>
                </a:lnTo>
                <a:lnTo>
                  <a:pt x="1597" y="2224"/>
                </a:lnTo>
                <a:lnTo>
                  <a:pt x="1595" y="2226"/>
                </a:lnTo>
                <a:lnTo>
                  <a:pt x="1593" y="2226"/>
                </a:lnTo>
                <a:lnTo>
                  <a:pt x="1593" y="2227"/>
                </a:lnTo>
                <a:lnTo>
                  <a:pt x="1591" y="2228"/>
                </a:lnTo>
                <a:lnTo>
                  <a:pt x="1589" y="2228"/>
                </a:lnTo>
                <a:lnTo>
                  <a:pt x="1589" y="2230"/>
                </a:lnTo>
                <a:lnTo>
                  <a:pt x="1588" y="2230"/>
                </a:lnTo>
                <a:lnTo>
                  <a:pt x="1587" y="2231"/>
                </a:lnTo>
                <a:lnTo>
                  <a:pt x="1585" y="2231"/>
                </a:lnTo>
                <a:lnTo>
                  <a:pt x="1584" y="2232"/>
                </a:lnTo>
                <a:lnTo>
                  <a:pt x="1584" y="2234"/>
                </a:lnTo>
                <a:lnTo>
                  <a:pt x="1582" y="2234"/>
                </a:lnTo>
                <a:lnTo>
                  <a:pt x="1582" y="2235"/>
                </a:lnTo>
                <a:lnTo>
                  <a:pt x="1582" y="2235"/>
                </a:lnTo>
                <a:lnTo>
                  <a:pt x="1582" y="2237"/>
                </a:lnTo>
                <a:lnTo>
                  <a:pt x="1581" y="2237"/>
                </a:lnTo>
                <a:lnTo>
                  <a:pt x="1578" y="2239"/>
                </a:lnTo>
                <a:lnTo>
                  <a:pt x="1576" y="2242"/>
                </a:lnTo>
                <a:lnTo>
                  <a:pt x="1572" y="2245"/>
                </a:lnTo>
                <a:lnTo>
                  <a:pt x="1569" y="2247"/>
                </a:lnTo>
                <a:lnTo>
                  <a:pt x="1568" y="2249"/>
                </a:lnTo>
                <a:lnTo>
                  <a:pt x="1568" y="2250"/>
                </a:lnTo>
                <a:lnTo>
                  <a:pt x="1566" y="2250"/>
                </a:lnTo>
                <a:lnTo>
                  <a:pt x="1565" y="2250"/>
                </a:lnTo>
                <a:lnTo>
                  <a:pt x="1562" y="2247"/>
                </a:lnTo>
                <a:lnTo>
                  <a:pt x="1561" y="2247"/>
                </a:lnTo>
                <a:lnTo>
                  <a:pt x="1561" y="2249"/>
                </a:lnTo>
                <a:lnTo>
                  <a:pt x="1561" y="2251"/>
                </a:lnTo>
                <a:lnTo>
                  <a:pt x="1561" y="2253"/>
                </a:lnTo>
                <a:lnTo>
                  <a:pt x="1563" y="2251"/>
                </a:lnTo>
                <a:lnTo>
                  <a:pt x="1565" y="2250"/>
                </a:lnTo>
                <a:lnTo>
                  <a:pt x="1565" y="2251"/>
                </a:lnTo>
                <a:lnTo>
                  <a:pt x="1569" y="2257"/>
                </a:lnTo>
                <a:lnTo>
                  <a:pt x="1563" y="2262"/>
                </a:lnTo>
                <a:lnTo>
                  <a:pt x="1563" y="2264"/>
                </a:lnTo>
                <a:lnTo>
                  <a:pt x="1565" y="2268"/>
                </a:lnTo>
                <a:lnTo>
                  <a:pt x="1566" y="2266"/>
                </a:lnTo>
                <a:lnTo>
                  <a:pt x="1569" y="2264"/>
                </a:lnTo>
                <a:lnTo>
                  <a:pt x="1573" y="2272"/>
                </a:lnTo>
                <a:lnTo>
                  <a:pt x="1574" y="2273"/>
                </a:lnTo>
                <a:lnTo>
                  <a:pt x="1573" y="2273"/>
                </a:lnTo>
                <a:lnTo>
                  <a:pt x="1573" y="2275"/>
                </a:lnTo>
                <a:lnTo>
                  <a:pt x="1572" y="2275"/>
                </a:lnTo>
                <a:lnTo>
                  <a:pt x="1570" y="2276"/>
                </a:lnTo>
                <a:lnTo>
                  <a:pt x="1569" y="2277"/>
                </a:lnTo>
                <a:lnTo>
                  <a:pt x="1568" y="2277"/>
                </a:lnTo>
                <a:lnTo>
                  <a:pt x="1566" y="2277"/>
                </a:lnTo>
                <a:lnTo>
                  <a:pt x="1566" y="2280"/>
                </a:lnTo>
                <a:lnTo>
                  <a:pt x="1566" y="2281"/>
                </a:lnTo>
                <a:lnTo>
                  <a:pt x="1568" y="2284"/>
                </a:lnTo>
                <a:lnTo>
                  <a:pt x="1568" y="2283"/>
                </a:lnTo>
                <a:lnTo>
                  <a:pt x="1569" y="2283"/>
                </a:lnTo>
                <a:lnTo>
                  <a:pt x="1569" y="2281"/>
                </a:lnTo>
                <a:lnTo>
                  <a:pt x="1570" y="2281"/>
                </a:lnTo>
                <a:lnTo>
                  <a:pt x="1570" y="2280"/>
                </a:lnTo>
                <a:lnTo>
                  <a:pt x="1572" y="2280"/>
                </a:lnTo>
                <a:lnTo>
                  <a:pt x="1573" y="2279"/>
                </a:lnTo>
                <a:lnTo>
                  <a:pt x="1574" y="2279"/>
                </a:lnTo>
                <a:lnTo>
                  <a:pt x="1574" y="2277"/>
                </a:lnTo>
                <a:lnTo>
                  <a:pt x="1576" y="2277"/>
                </a:lnTo>
                <a:lnTo>
                  <a:pt x="1576" y="2277"/>
                </a:lnTo>
                <a:lnTo>
                  <a:pt x="1577" y="2277"/>
                </a:lnTo>
                <a:lnTo>
                  <a:pt x="1577" y="2276"/>
                </a:lnTo>
                <a:lnTo>
                  <a:pt x="1578" y="2276"/>
                </a:lnTo>
                <a:lnTo>
                  <a:pt x="1580" y="2275"/>
                </a:lnTo>
                <a:lnTo>
                  <a:pt x="1581" y="2273"/>
                </a:lnTo>
                <a:lnTo>
                  <a:pt x="1581" y="2272"/>
                </a:lnTo>
                <a:lnTo>
                  <a:pt x="1582" y="2271"/>
                </a:lnTo>
                <a:lnTo>
                  <a:pt x="1582" y="2269"/>
                </a:lnTo>
                <a:lnTo>
                  <a:pt x="1582" y="2269"/>
                </a:lnTo>
                <a:lnTo>
                  <a:pt x="1584" y="2268"/>
                </a:lnTo>
                <a:lnTo>
                  <a:pt x="1585" y="2268"/>
                </a:lnTo>
                <a:lnTo>
                  <a:pt x="1587" y="2266"/>
                </a:lnTo>
                <a:lnTo>
                  <a:pt x="1588" y="2265"/>
                </a:lnTo>
                <a:lnTo>
                  <a:pt x="1589" y="2265"/>
                </a:lnTo>
                <a:lnTo>
                  <a:pt x="1587" y="2261"/>
                </a:lnTo>
                <a:lnTo>
                  <a:pt x="1585" y="2260"/>
                </a:lnTo>
                <a:lnTo>
                  <a:pt x="1588" y="2258"/>
                </a:lnTo>
                <a:lnTo>
                  <a:pt x="1588" y="2260"/>
                </a:lnTo>
                <a:lnTo>
                  <a:pt x="1591" y="2264"/>
                </a:lnTo>
                <a:lnTo>
                  <a:pt x="1592" y="2264"/>
                </a:lnTo>
                <a:lnTo>
                  <a:pt x="1593" y="2262"/>
                </a:lnTo>
                <a:lnTo>
                  <a:pt x="1595" y="2262"/>
                </a:lnTo>
                <a:lnTo>
                  <a:pt x="1595" y="2261"/>
                </a:lnTo>
                <a:lnTo>
                  <a:pt x="1596" y="2261"/>
                </a:lnTo>
                <a:lnTo>
                  <a:pt x="1597" y="2261"/>
                </a:lnTo>
                <a:lnTo>
                  <a:pt x="1597" y="2260"/>
                </a:lnTo>
                <a:lnTo>
                  <a:pt x="1599" y="2260"/>
                </a:lnTo>
                <a:lnTo>
                  <a:pt x="1600" y="2258"/>
                </a:lnTo>
                <a:lnTo>
                  <a:pt x="1600" y="2257"/>
                </a:lnTo>
                <a:lnTo>
                  <a:pt x="1601" y="2257"/>
                </a:lnTo>
                <a:lnTo>
                  <a:pt x="1603" y="2257"/>
                </a:lnTo>
                <a:lnTo>
                  <a:pt x="1603" y="2256"/>
                </a:lnTo>
                <a:lnTo>
                  <a:pt x="1604" y="2256"/>
                </a:lnTo>
                <a:lnTo>
                  <a:pt x="1604" y="2254"/>
                </a:lnTo>
                <a:lnTo>
                  <a:pt x="1606" y="2254"/>
                </a:lnTo>
                <a:lnTo>
                  <a:pt x="1606" y="2253"/>
                </a:lnTo>
                <a:lnTo>
                  <a:pt x="1607" y="2253"/>
                </a:lnTo>
                <a:lnTo>
                  <a:pt x="1608" y="2251"/>
                </a:lnTo>
                <a:lnTo>
                  <a:pt x="1610" y="2251"/>
                </a:lnTo>
                <a:lnTo>
                  <a:pt x="1610" y="2250"/>
                </a:lnTo>
                <a:lnTo>
                  <a:pt x="1611" y="2250"/>
                </a:lnTo>
                <a:lnTo>
                  <a:pt x="1611" y="2249"/>
                </a:lnTo>
                <a:lnTo>
                  <a:pt x="1612" y="2249"/>
                </a:lnTo>
                <a:lnTo>
                  <a:pt x="1614" y="2247"/>
                </a:lnTo>
                <a:lnTo>
                  <a:pt x="1615" y="2246"/>
                </a:lnTo>
                <a:lnTo>
                  <a:pt x="1615" y="2246"/>
                </a:lnTo>
                <a:lnTo>
                  <a:pt x="1615" y="2245"/>
                </a:lnTo>
                <a:lnTo>
                  <a:pt x="1616" y="2245"/>
                </a:lnTo>
                <a:lnTo>
                  <a:pt x="1619" y="2243"/>
                </a:lnTo>
                <a:lnTo>
                  <a:pt x="1621" y="2242"/>
                </a:lnTo>
                <a:lnTo>
                  <a:pt x="1622" y="2242"/>
                </a:lnTo>
                <a:lnTo>
                  <a:pt x="1622" y="2241"/>
                </a:lnTo>
                <a:lnTo>
                  <a:pt x="1619" y="2237"/>
                </a:lnTo>
                <a:lnTo>
                  <a:pt x="1619" y="2235"/>
                </a:lnTo>
                <a:lnTo>
                  <a:pt x="1621" y="2235"/>
                </a:lnTo>
                <a:lnTo>
                  <a:pt x="1625" y="2239"/>
                </a:lnTo>
                <a:lnTo>
                  <a:pt x="1626" y="2238"/>
                </a:lnTo>
                <a:lnTo>
                  <a:pt x="1627" y="2237"/>
                </a:lnTo>
                <a:lnTo>
                  <a:pt x="1627" y="2235"/>
                </a:lnTo>
                <a:lnTo>
                  <a:pt x="1629" y="2235"/>
                </a:lnTo>
                <a:lnTo>
                  <a:pt x="1630" y="2235"/>
                </a:lnTo>
                <a:lnTo>
                  <a:pt x="1630" y="2234"/>
                </a:lnTo>
                <a:lnTo>
                  <a:pt x="1631" y="2234"/>
                </a:lnTo>
                <a:lnTo>
                  <a:pt x="1631" y="2232"/>
                </a:lnTo>
                <a:lnTo>
                  <a:pt x="1631" y="2231"/>
                </a:lnTo>
                <a:lnTo>
                  <a:pt x="1631" y="2230"/>
                </a:lnTo>
                <a:lnTo>
                  <a:pt x="1631" y="2228"/>
                </a:lnTo>
                <a:lnTo>
                  <a:pt x="1631" y="2227"/>
                </a:lnTo>
                <a:lnTo>
                  <a:pt x="1631" y="2226"/>
                </a:lnTo>
                <a:lnTo>
                  <a:pt x="1631" y="2224"/>
                </a:lnTo>
                <a:lnTo>
                  <a:pt x="1631" y="2223"/>
                </a:lnTo>
                <a:lnTo>
                  <a:pt x="1631" y="2222"/>
                </a:lnTo>
                <a:lnTo>
                  <a:pt x="1631" y="2220"/>
                </a:lnTo>
                <a:lnTo>
                  <a:pt x="1631" y="2219"/>
                </a:lnTo>
                <a:lnTo>
                  <a:pt x="1631" y="2217"/>
                </a:lnTo>
                <a:lnTo>
                  <a:pt x="1631" y="2216"/>
                </a:lnTo>
                <a:lnTo>
                  <a:pt x="1633" y="2215"/>
                </a:lnTo>
                <a:lnTo>
                  <a:pt x="1633" y="2213"/>
                </a:lnTo>
                <a:lnTo>
                  <a:pt x="1633" y="2212"/>
                </a:lnTo>
                <a:lnTo>
                  <a:pt x="1634" y="2212"/>
                </a:lnTo>
                <a:lnTo>
                  <a:pt x="1635" y="2211"/>
                </a:lnTo>
                <a:lnTo>
                  <a:pt x="1637" y="2209"/>
                </a:lnTo>
                <a:lnTo>
                  <a:pt x="1638" y="2209"/>
                </a:lnTo>
                <a:lnTo>
                  <a:pt x="1638" y="2208"/>
                </a:lnTo>
                <a:lnTo>
                  <a:pt x="1640" y="2208"/>
                </a:lnTo>
                <a:lnTo>
                  <a:pt x="1641" y="2208"/>
                </a:lnTo>
                <a:lnTo>
                  <a:pt x="1642" y="2207"/>
                </a:lnTo>
                <a:lnTo>
                  <a:pt x="1644" y="2207"/>
                </a:lnTo>
                <a:lnTo>
                  <a:pt x="1645" y="2207"/>
                </a:lnTo>
                <a:lnTo>
                  <a:pt x="1646" y="2207"/>
                </a:lnTo>
                <a:lnTo>
                  <a:pt x="1648" y="2207"/>
                </a:lnTo>
                <a:lnTo>
                  <a:pt x="1648" y="2208"/>
                </a:lnTo>
                <a:lnTo>
                  <a:pt x="1648" y="2208"/>
                </a:lnTo>
                <a:lnTo>
                  <a:pt x="1649" y="2208"/>
                </a:lnTo>
                <a:lnTo>
                  <a:pt x="1649" y="2209"/>
                </a:lnTo>
                <a:lnTo>
                  <a:pt x="1650" y="2209"/>
                </a:lnTo>
                <a:lnTo>
                  <a:pt x="1650" y="2211"/>
                </a:lnTo>
                <a:lnTo>
                  <a:pt x="1652" y="2211"/>
                </a:lnTo>
                <a:lnTo>
                  <a:pt x="1652" y="2209"/>
                </a:lnTo>
                <a:close/>
                <a:moveTo>
                  <a:pt x="1664" y="2212"/>
                </a:moveTo>
                <a:lnTo>
                  <a:pt x="1660" y="2197"/>
                </a:lnTo>
                <a:lnTo>
                  <a:pt x="1657" y="2198"/>
                </a:lnTo>
                <a:lnTo>
                  <a:pt x="1661" y="2212"/>
                </a:lnTo>
                <a:lnTo>
                  <a:pt x="1663" y="2212"/>
                </a:lnTo>
                <a:lnTo>
                  <a:pt x="1664" y="2212"/>
                </a:lnTo>
                <a:close/>
                <a:moveTo>
                  <a:pt x="1672" y="2212"/>
                </a:moveTo>
                <a:lnTo>
                  <a:pt x="1669" y="2196"/>
                </a:lnTo>
                <a:lnTo>
                  <a:pt x="1667" y="2196"/>
                </a:lnTo>
                <a:lnTo>
                  <a:pt x="1669" y="2212"/>
                </a:lnTo>
                <a:lnTo>
                  <a:pt x="1671" y="2212"/>
                </a:lnTo>
                <a:lnTo>
                  <a:pt x="1672" y="2212"/>
                </a:lnTo>
                <a:close/>
                <a:moveTo>
                  <a:pt x="1716" y="2159"/>
                </a:moveTo>
                <a:lnTo>
                  <a:pt x="1714" y="2159"/>
                </a:lnTo>
                <a:lnTo>
                  <a:pt x="1702" y="2170"/>
                </a:lnTo>
                <a:lnTo>
                  <a:pt x="1701" y="2170"/>
                </a:lnTo>
                <a:lnTo>
                  <a:pt x="1701" y="2171"/>
                </a:lnTo>
                <a:lnTo>
                  <a:pt x="1699" y="2171"/>
                </a:lnTo>
                <a:lnTo>
                  <a:pt x="1699" y="2173"/>
                </a:lnTo>
                <a:lnTo>
                  <a:pt x="1699" y="2178"/>
                </a:lnTo>
                <a:lnTo>
                  <a:pt x="1695" y="2177"/>
                </a:lnTo>
                <a:lnTo>
                  <a:pt x="1695" y="2178"/>
                </a:lnTo>
                <a:lnTo>
                  <a:pt x="1687" y="2178"/>
                </a:lnTo>
                <a:lnTo>
                  <a:pt x="1683" y="2178"/>
                </a:lnTo>
                <a:lnTo>
                  <a:pt x="1683" y="2179"/>
                </a:lnTo>
                <a:lnTo>
                  <a:pt x="1683" y="2179"/>
                </a:lnTo>
                <a:lnTo>
                  <a:pt x="1683" y="2181"/>
                </a:lnTo>
                <a:lnTo>
                  <a:pt x="1680" y="2182"/>
                </a:lnTo>
                <a:lnTo>
                  <a:pt x="1680" y="2183"/>
                </a:lnTo>
                <a:lnTo>
                  <a:pt x="1679" y="2183"/>
                </a:lnTo>
                <a:lnTo>
                  <a:pt x="1678" y="2183"/>
                </a:lnTo>
                <a:lnTo>
                  <a:pt x="1678" y="2185"/>
                </a:lnTo>
                <a:lnTo>
                  <a:pt x="1676" y="2185"/>
                </a:lnTo>
                <a:lnTo>
                  <a:pt x="1676" y="2186"/>
                </a:lnTo>
                <a:lnTo>
                  <a:pt x="1675" y="2186"/>
                </a:lnTo>
                <a:lnTo>
                  <a:pt x="1675" y="2188"/>
                </a:lnTo>
                <a:lnTo>
                  <a:pt x="1676" y="2188"/>
                </a:lnTo>
                <a:lnTo>
                  <a:pt x="1676" y="2186"/>
                </a:lnTo>
                <a:lnTo>
                  <a:pt x="1678" y="2186"/>
                </a:lnTo>
                <a:lnTo>
                  <a:pt x="1678" y="2185"/>
                </a:lnTo>
                <a:lnTo>
                  <a:pt x="1679" y="2185"/>
                </a:lnTo>
                <a:lnTo>
                  <a:pt x="1680" y="2185"/>
                </a:lnTo>
                <a:lnTo>
                  <a:pt x="1680" y="2185"/>
                </a:lnTo>
                <a:lnTo>
                  <a:pt x="1680" y="2186"/>
                </a:lnTo>
                <a:lnTo>
                  <a:pt x="1680" y="2186"/>
                </a:lnTo>
                <a:lnTo>
                  <a:pt x="1680" y="2188"/>
                </a:lnTo>
                <a:lnTo>
                  <a:pt x="1680" y="2189"/>
                </a:lnTo>
                <a:lnTo>
                  <a:pt x="1680" y="2190"/>
                </a:lnTo>
                <a:lnTo>
                  <a:pt x="1680" y="2190"/>
                </a:lnTo>
                <a:lnTo>
                  <a:pt x="1680" y="2189"/>
                </a:lnTo>
                <a:lnTo>
                  <a:pt x="1680" y="2188"/>
                </a:lnTo>
                <a:lnTo>
                  <a:pt x="1682" y="2188"/>
                </a:lnTo>
                <a:lnTo>
                  <a:pt x="1682" y="2186"/>
                </a:lnTo>
                <a:lnTo>
                  <a:pt x="1682" y="2185"/>
                </a:lnTo>
                <a:lnTo>
                  <a:pt x="1683" y="2185"/>
                </a:lnTo>
                <a:lnTo>
                  <a:pt x="1684" y="2185"/>
                </a:lnTo>
                <a:lnTo>
                  <a:pt x="1686" y="2185"/>
                </a:lnTo>
                <a:lnTo>
                  <a:pt x="1687" y="2185"/>
                </a:lnTo>
                <a:lnTo>
                  <a:pt x="1687" y="2186"/>
                </a:lnTo>
                <a:lnTo>
                  <a:pt x="1689" y="2186"/>
                </a:lnTo>
                <a:lnTo>
                  <a:pt x="1690" y="2190"/>
                </a:lnTo>
                <a:lnTo>
                  <a:pt x="1690" y="2192"/>
                </a:lnTo>
                <a:lnTo>
                  <a:pt x="1689" y="2192"/>
                </a:lnTo>
                <a:lnTo>
                  <a:pt x="1690" y="2196"/>
                </a:lnTo>
                <a:lnTo>
                  <a:pt x="1693" y="2204"/>
                </a:lnTo>
                <a:lnTo>
                  <a:pt x="1693" y="2208"/>
                </a:lnTo>
                <a:lnTo>
                  <a:pt x="1694" y="2207"/>
                </a:lnTo>
                <a:lnTo>
                  <a:pt x="1695" y="2205"/>
                </a:lnTo>
                <a:lnTo>
                  <a:pt x="1697" y="2204"/>
                </a:lnTo>
                <a:lnTo>
                  <a:pt x="1698" y="2203"/>
                </a:lnTo>
                <a:lnTo>
                  <a:pt x="1698" y="2201"/>
                </a:lnTo>
                <a:lnTo>
                  <a:pt x="1699" y="2201"/>
                </a:lnTo>
                <a:lnTo>
                  <a:pt x="1697" y="2200"/>
                </a:lnTo>
                <a:lnTo>
                  <a:pt x="1691" y="2194"/>
                </a:lnTo>
                <a:lnTo>
                  <a:pt x="1690" y="2192"/>
                </a:lnTo>
                <a:lnTo>
                  <a:pt x="1694" y="2188"/>
                </a:lnTo>
                <a:lnTo>
                  <a:pt x="1695" y="2188"/>
                </a:lnTo>
                <a:lnTo>
                  <a:pt x="1697" y="2189"/>
                </a:lnTo>
                <a:lnTo>
                  <a:pt x="1698" y="2188"/>
                </a:lnTo>
                <a:lnTo>
                  <a:pt x="1699" y="2185"/>
                </a:lnTo>
                <a:lnTo>
                  <a:pt x="1703" y="2188"/>
                </a:lnTo>
                <a:lnTo>
                  <a:pt x="1703" y="2189"/>
                </a:lnTo>
                <a:lnTo>
                  <a:pt x="1702" y="2190"/>
                </a:lnTo>
                <a:lnTo>
                  <a:pt x="1702" y="2193"/>
                </a:lnTo>
                <a:lnTo>
                  <a:pt x="1701" y="2193"/>
                </a:lnTo>
                <a:lnTo>
                  <a:pt x="1703" y="2194"/>
                </a:lnTo>
                <a:lnTo>
                  <a:pt x="1703" y="2193"/>
                </a:lnTo>
                <a:lnTo>
                  <a:pt x="1705" y="2192"/>
                </a:lnTo>
                <a:lnTo>
                  <a:pt x="1705" y="2190"/>
                </a:lnTo>
                <a:lnTo>
                  <a:pt x="1706" y="2189"/>
                </a:lnTo>
                <a:lnTo>
                  <a:pt x="1706" y="2188"/>
                </a:lnTo>
                <a:lnTo>
                  <a:pt x="1708" y="2186"/>
                </a:lnTo>
                <a:lnTo>
                  <a:pt x="1708" y="2185"/>
                </a:lnTo>
                <a:lnTo>
                  <a:pt x="1709" y="2185"/>
                </a:lnTo>
                <a:lnTo>
                  <a:pt x="1709" y="2183"/>
                </a:lnTo>
                <a:lnTo>
                  <a:pt x="1710" y="2182"/>
                </a:lnTo>
                <a:lnTo>
                  <a:pt x="1710" y="2181"/>
                </a:lnTo>
                <a:lnTo>
                  <a:pt x="1712" y="2181"/>
                </a:lnTo>
                <a:lnTo>
                  <a:pt x="1712" y="2179"/>
                </a:lnTo>
                <a:lnTo>
                  <a:pt x="1713" y="2179"/>
                </a:lnTo>
                <a:lnTo>
                  <a:pt x="1713" y="2179"/>
                </a:lnTo>
                <a:lnTo>
                  <a:pt x="1713" y="2178"/>
                </a:lnTo>
                <a:lnTo>
                  <a:pt x="1713" y="2178"/>
                </a:lnTo>
                <a:lnTo>
                  <a:pt x="1713" y="2177"/>
                </a:lnTo>
                <a:lnTo>
                  <a:pt x="1713" y="2175"/>
                </a:lnTo>
                <a:lnTo>
                  <a:pt x="1714" y="2174"/>
                </a:lnTo>
                <a:lnTo>
                  <a:pt x="1714" y="2173"/>
                </a:lnTo>
                <a:lnTo>
                  <a:pt x="1714" y="2171"/>
                </a:lnTo>
                <a:lnTo>
                  <a:pt x="1714" y="2170"/>
                </a:lnTo>
                <a:lnTo>
                  <a:pt x="1716" y="2170"/>
                </a:lnTo>
                <a:lnTo>
                  <a:pt x="1716" y="2169"/>
                </a:lnTo>
                <a:lnTo>
                  <a:pt x="1716" y="2167"/>
                </a:lnTo>
                <a:lnTo>
                  <a:pt x="1716" y="2166"/>
                </a:lnTo>
                <a:lnTo>
                  <a:pt x="1714" y="2166"/>
                </a:lnTo>
                <a:lnTo>
                  <a:pt x="1714" y="2164"/>
                </a:lnTo>
                <a:lnTo>
                  <a:pt x="1714" y="2163"/>
                </a:lnTo>
                <a:lnTo>
                  <a:pt x="1716" y="2162"/>
                </a:lnTo>
                <a:lnTo>
                  <a:pt x="1716" y="2160"/>
                </a:lnTo>
                <a:lnTo>
                  <a:pt x="1716" y="2159"/>
                </a:lnTo>
                <a:close/>
                <a:moveTo>
                  <a:pt x="1758" y="2084"/>
                </a:moveTo>
                <a:lnTo>
                  <a:pt x="1756" y="2084"/>
                </a:lnTo>
                <a:lnTo>
                  <a:pt x="1756" y="2083"/>
                </a:lnTo>
                <a:lnTo>
                  <a:pt x="1755" y="2081"/>
                </a:lnTo>
                <a:lnTo>
                  <a:pt x="1754" y="2081"/>
                </a:lnTo>
                <a:lnTo>
                  <a:pt x="1754" y="2083"/>
                </a:lnTo>
                <a:lnTo>
                  <a:pt x="1752" y="2083"/>
                </a:lnTo>
                <a:lnTo>
                  <a:pt x="1751" y="2083"/>
                </a:lnTo>
                <a:lnTo>
                  <a:pt x="1750" y="2083"/>
                </a:lnTo>
                <a:lnTo>
                  <a:pt x="1748" y="2083"/>
                </a:lnTo>
                <a:lnTo>
                  <a:pt x="1748" y="2084"/>
                </a:lnTo>
                <a:lnTo>
                  <a:pt x="1747" y="2084"/>
                </a:lnTo>
                <a:lnTo>
                  <a:pt x="1746" y="2084"/>
                </a:lnTo>
                <a:lnTo>
                  <a:pt x="1746" y="2084"/>
                </a:lnTo>
                <a:lnTo>
                  <a:pt x="1746" y="2083"/>
                </a:lnTo>
                <a:lnTo>
                  <a:pt x="1744" y="2083"/>
                </a:lnTo>
                <a:lnTo>
                  <a:pt x="1743" y="2083"/>
                </a:lnTo>
                <a:lnTo>
                  <a:pt x="1742" y="2084"/>
                </a:lnTo>
                <a:lnTo>
                  <a:pt x="1740" y="2084"/>
                </a:lnTo>
                <a:lnTo>
                  <a:pt x="1739" y="2084"/>
                </a:lnTo>
                <a:lnTo>
                  <a:pt x="1737" y="2084"/>
                </a:lnTo>
                <a:lnTo>
                  <a:pt x="1737" y="2086"/>
                </a:lnTo>
                <a:lnTo>
                  <a:pt x="1736" y="2086"/>
                </a:lnTo>
                <a:lnTo>
                  <a:pt x="1735" y="2084"/>
                </a:lnTo>
                <a:lnTo>
                  <a:pt x="1733" y="2084"/>
                </a:lnTo>
                <a:lnTo>
                  <a:pt x="1732" y="2084"/>
                </a:lnTo>
                <a:lnTo>
                  <a:pt x="1731" y="2083"/>
                </a:lnTo>
                <a:lnTo>
                  <a:pt x="1729" y="2083"/>
                </a:lnTo>
                <a:lnTo>
                  <a:pt x="1728" y="2083"/>
                </a:lnTo>
                <a:lnTo>
                  <a:pt x="1727" y="2083"/>
                </a:lnTo>
                <a:lnTo>
                  <a:pt x="1725" y="2083"/>
                </a:lnTo>
                <a:lnTo>
                  <a:pt x="1724" y="2083"/>
                </a:lnTo>
                <a:lnTo>
                  <a:pt x="1721" y="2080"/>
                </a:lnTo>
                <a:lnTo>
                  <a:pt x="1717" y="2075"/>
                </a:lnTo>
                <a:lnTo>
                  <a:pt x="1718" y="2073"/>
                </a:lnTo>
                <a:lnTo>
                  <a:pt x="1720" y="2073"/>
                </a:lnTo>
                <a:lnTo>
                  <a:pt x="1721" y="2073"/>
                </a:lnTo>
                <a:lnTo>
                  <a:pt x="1722" y="2073"/>
                </a:lnTo>
                <a:lnTo>
                  <a:pt x="1722" y="2072"/>
                </a:lnTo>
                <a:lnTo>
                  <a:pt x="1724" y="2073"/>
                </a:lnTo>
                <a:lnTo>
                  <a:pt x="1724" y="2072"/>
                </a:lnTo>
                <a:lnTo>
                  <a:pt x="1724" y="2071"/>
                </a:lnTo>
                <a:lnTo>
                  <a:pt x="1724" y="2069"/>
                </a:lnTo>
                <a:lnTo>
                  <a:pt x="1724" y="2068"/>
                </a:lnTo>
                <a:lnTo>
                  <a:pt x="1724" y="2067"/>
                </a:lnTo>
                <a:lnTo>
                  <a:pt x="1725" y="2062"/>
                </a:lnTo>
                <a:lnTo>
                  <a:pt x="1721" y="2061"/>
                </a:lnTo>
                <a:lnTo>
                  <a:pt x="1720" y="2061"/>
                </a:lnTo>
                <a:lnTo>
                  <a:pt x="1716" y="2061"/>
                </a:lnTo>
                <a:lnTo>
                  <a:pt x="1713" y="2058"/>
                </a:lnTo>
                <a:lnTo>
                  <a:pt x="1713" y="2054"/>
                </a:lnTo>
                <a:lnTo>
                  <a:pt x="1710" y="2053"/>
                </a:lnTo>
                <a:lnTo>
                  <a:pt x="1713" y="2049"/>
                </a:lnTo>
                <a:lnTo>
                  <a:pt x="1706" y="2046"/>
                </a:lnTo>
                <a:lnTo>
                  <a:pt x="1705" y="2052"/>
                </a:lnTo>
                <a:lnTo>
                  <a:pt x="1703" y="2053"/>
                </a:lnTo>
                <a:lnTo>
                  <a:pt x="1702" y="2052"/>
                </a:lnTo>
                <a:lnTo>
                  <a:pt x="1701" y="2049"/>
                </a:lnTo>
                <a:lnTo>
                  <a:pt x="1698" y="2047"/>
                </a:lnTo>
                <a:lnTo>
                  <a:pt x="1697" y="2046"/>
                </a:lnTo>
                <a:lnTo>
                  <a:pt x="1697" y="2045"/>
                </a:lnTo>
                <a:lnTo>
                  <a:pt x="1697" y="2042"/>
                </a:lnTo>
                <a:lnTo>
                  <a:pt x="1695" y="2041"/>
                </a:lnTo>
                <a:lnTo>
                  <a:pt x="1695" y="2039"/>
                </a:lnTo>
                <a:lnTo>
                  <a:pt x="1695" y="2038"/>
                </a:lnTo>
                <a:lnTo>
                  <a:pt x="1694" y="2038"/>
                </a:lnTo>
                <a:lnTo>
                  <a:pt x="1694" y="2037"/>
                </a:lnTo>
                <a:lnTo>
                  <a:pt x="1694" y="2035"/>
                </a:lnTo>
                <a:lnTo>
                  <a:pt x="1693" y="2034"/>
                </a:lnTo>
                <a:lnTo>
                  <a:pt x="1693" y="2032"/>
                </a:lnTo>
                <a:lnTo>
                  <a:pt x="1693" y="2031"/>
                </a:lnTo>
                <a:lnTo>
                  <a:pt x="1693" y="2030"/>
                </a:lnTo>
                <a:lnTo>
                  <a:pt x="1693" y="2028"/>
                </a:lnTo>
                <a:lnTo>
                  <a:pt x="1693" y="2027"/>
                </a:lnTo>
                <a:lnTo>
                  <a:pt x="1691" y="2027"/>
                </a:lnTo>
                <a:lnTo>
                  <a:pt x="1691" y="2026"/>
                </a:lnTo>
                <a:lnTo>
                  <a:pt x="1691" y="2023"/>
                </a:lnTo>
                <a:lnTo>
                  <a:pt x="1690" y="2020"/>
                </a:lnTo>
                <a:lnTo>
                  <a:pt x="1690" y="2019"/>
                </a:lnTo>
                <a:lnTo>
                  <a:pt x="1689" y="2016"/>
                </a:lnTo>
                <a:lnTo>
                  <a:pt x="1687" y="2015"/>
                </a:lnTo>
                <a:lnTo>
                  <a:pt x="1689" y="2015"/>
                </a:lnTo>
                <a:lnTo>
                  <a:pt x="1689" y="2013"/>
                </a:lnTo>
                <a:lnTo>
                  <a:pt x="1690" y="2013"/>
                </a:lnTo>
                <a:lnTo>
                  <a:pt x="1690" y="2009"/>
                </a:lnTo>
                <a:lnTo>
                  <a:pt x="1687" y="2003"/>
                </a:lnTo>
                <a:lnTo>
                  <a:pt x="1686" y="1990"/>
                </a:lnTo>
                <a:lnTo>
                  <a:pt x="1687" y="1990"/>
                </a:lnTo>
                <a:lnTo>
                  <a:pt x="1690" y="2001"/>
                </a:lnTo>
                <a:lnTo>
                  <a:pt x="1690" y="2003"/>
                </a:lnTo>
                <a:lnTo>
                  <a:pt x="1691" y="2011"/>
                </a:lnTo>
                <a:lnTo>
                  <a:pt x="1691" y="2012"/>
                </a:lnTo>
                <a:lnTo>
                  <a:pt x="1694" y="2011"/>
                </a:lnTo>
                <a:lnTo>
                  <a:pt x="1695" y="2009"/>
                </a:lnTo>
                <a:lnTo>
                  <a:pt x="1697" y="2009"/>
                </a:lnTo>
                <a:lnTo>
                  <a:pt x="1698" y="2008"/>
                </a:lnTo>
                <a:lnTo>
                  <a:pt x="1701" y="2008"/>
                </a:lnTo>
                <a:lnTo>
                  <a:pt x="1701" y="2007"/>
                </a:lnTo>
                <a:lnTo>
                  <a:pt x="1702" y="2007"/>
                </a:lnTo>
                <a:lnTo>
                  <a:pt x="1708" y="2003"/>
                </a:lnTo>
                <a:lnTo>
                  <a:pt x="1705" y="1998"/>
                </a:lnTo>
                <a:lnTo>
                  <a:pt x="1705" y="2001"/>
                </a:lnTo>
                <a:lnTo>
                  <a:pt x="1703" y="2003"/>
                </a:lnTo>
                <a:lnTo>
                  <a:pt x="1703" y="2004"/>
                </a:lnTo>
                <a:lnTo>
                  <a:pt x="1701" y="2003"/>
                </a:lnTo>
                <a:lnTo>
                  <a:pt x="1701" y="2004"/>
                </a:lnTo>
                <a:lnTo>
                  <a:pt x="1699" y="2004"/>
                </a:lnTo>
                <a:lnTo>
                  <a:pt x="1698" y="2004"/>
                </a:lnTo>
                <a:lnTo>
                  <a:pt x="1698" y="2003"/>
                </a:lnTo>
                <a:lnTo>
                  <a:pt x="1697" y="1998"/>
                </a:lnTo>
                <a:lnTo>
                  <a:pt x="1695" y="1996"/>
                </a:lnTo>
                <a:lnTo>
                  <a:pt x="1695" y="1993"/>
                </a:lnTo>
                <a:lnTo>
                  <a:pt x="1693" y="1992"/>
                </a:lnTo>
                <a:lnTo>
                  <a:pt x="1691" y="1990"/>
                </a:lnTo>
                <a:lnTo>
                  <a:pt x="1691" y="1989"/>
                </a:lnTo>
                <a:lnTo>
                  <a:pt x="1691" y="1988"/>
                </a:lnTo>
                <a:lnTo>
                  <a:pt x="1690" y="1984"/>
                </a:lnTo>
                <a:lnTo>
                  <a:pt x="1691" y="1985"/>
                </a:lnTo>
                <a:lnTo>
                  <a:pt x="1694" y="1986"/>
                </a:lnTo>
                <a:lnTo>
                  <a:pt x="1695" y="1988"/>
                </a:lnTo>
                <a:lnTo>
                  <a:pt x="1698" y="1989"/>
                </a:lnTo>
                <a:lnTo>
                  <a:pt x="1699" y="1990"/>
                </a:lnTo>
                <a:lnTo>
                  <a:pt x="1701" y="1990"/>
                </a:lnTo>
                <a:lnTo>
                  <a:pt x="1702" y="1992"/>
                </a:lnTo>
                <a:lnTo>
                  <a:pt x="1703" y="1992"/>
                </a:lnTo>
                <a:lnTo>
                  <a:pt x="1706" y="1989"/>
                </a:lnTo>
                <a:lnTo>
                  <a:pt x="1708" y="1990"/>
                </a:lnTo>
                <a:lnTo>
                  <a:pt x="1708" y="1989"/>
                </a:lnTo>
                <a:lnTo>
                  <a:pt x="1709" y="1985"/>
                </a:lnTo>
                <a:lnTo>
                  <a:pt x="1710" y="1986"/>
                </a:lnTo>
                <a:lnTo>
                  <a:pt x="1710" y="1988"/>
                </a:lnTo>
                <a:lnTo>
                  <a:pt x="1709" y="1990"/>
                </a:lnTo>
                <a:lnTo>
                  <a:pt x="1710" y="1990"/>
                </a:lnTo>
                <a:lnTo>
                  <a:pt x="1710" y="1992"/>
                </a:lnTo>
                <a:lnTo>
                  <a:pt x="1712" y="1992"/>
                </a:lnTo>
                <a:lnTo>
                  <a:pt x="1714" y="1989"/>
                </a:lnTo>
                <a:lnTo>
                  <a:pt x="1717" y="1988"/>
                </a:lnTo>
                <a:lnTo>
                  <a:pt x="1718" y="1986"/>
                </a:lnTo>
                <a:lnTo>
                  <a:pt x="1720" y="1988"/>
                </a:lnTo>
                <a:lnTo>
                  <a:pt x="1720" y="1986"/>
                </a:lnTo>
                <a:lnTo>
                  <a:pt x="1713" y="1981"/>
                </a:lnTo>
                <a:lnTo>
                  <a:pt x="1710" y="1978"/>
                </a:lnTo>
                <a:lnTo>
                  <a:pt x="1709" y="1977"/>
                </a:lnTo>
                <a:lnTo>
                  <a:pt x="1708" y="1975"/>
                </a:lnTo>
                <a:lnTo>
                  <a:pt x="1706" y="1974"/>
                </a:lnTo>
                <a:lnTo>
                  <a:pt x="1705" y="1974"/>
                </a:lnTo>
                <a:lnTo>
                  <a:pt x="1703" y="1973"/>
                </a:lnTo>
                <a:lnTo>
                  <a:pt x="1703" y="1971"/>
                </a:lnTo>
                <a:lnTo>
                  <a:pt x="1701" y="1975"/>
                </a:lnTo>
                <a:lnTo>
                  <a:pt x="1698" y="1973"/>
                </a:lnTo>
                <a:lnTo>
                  <a:pt x="1701" y="1970"/>
                </a:lnTo>
                <a:lnTo>
                  <a:pt x="1699" y="1967"/>
                </a:lnTo>
                <a:lnTo>
                  <a:pt x="1695" y="1964"/>
                </a:lnTo>
                <a:lnTo>
                  <a:pt x="1694" y="1964"/>
                </a:lnTo>
                <a:lnTo>
                  <a:pt x="1693" y="1962"/>
                </a:lnTo>
                <a:lnTo>
                  <a:pt x="1690" y="1960"/>
                </a:lnTo>
                <a:lnTo>
                  <a:pt x="1687" y="1966"/>
                </a:lnTo>
                <a:lnTo>
                  <a:pt x="1689" y="1967"/>
                </a:lnTo>
                <a:lnTo>
                  <a:pt x="1689" y="1969"/>
                </a:lnTo>
                <a:lnTo>
                  <a:pt x="1686" y="1971"/>
                </a:lnTo>
                <a:lnTo>
                  <a:pt x="1683" y="1970"/>
                </a:lnTo>
                <a:lnTo>
                  <a:pt x="1682" y="1969"/>
                </a:lnTo>
                <a:lnTo>
                  <a:pt x="1683" y="1967"/>
                </a:lnTo>
                <a:lnTo>
                  <a:pt x="1683" y="1969"/>
                </a:lnTo>
                <a:lnTo>
                  <a:pt x="1684" y="1966"/>
                </a:lnTo>
                <a:lnTo>
                  <a:pt x="1686" y="1964"/>
                </a:lnTo>
                <a:lnTo>
                  <a:pt x="1690" y="1959"/>
                </a:lnTo>
                <a:lnTo>
                  <a:pt x="1689" y="1958"/>
                </a:lnTo>
                <a:lnTo>
                  <a:pt x="1687" y="1956"/>
                </a:lnTo>
                <a:lnTo>
                  <a:pt x="1686" y="1955"/>
                </a:lnTo>
                <a:lnTo>
                  <a:pt x="1684" y="1954"/>
                </a:lnTo>
                <a:lnTo>
                  <a:pt x="1682" y="1952"/>
                </a:lnTo>
                <a:lnTo>
                  <a:pt x="1680" y="1951"/>
                </a:lnTo>
                <a:lnTo>
                  <a:pt x="1679" y="1951"/>
                </a:lnTo>
                <a:lnTo>
                  <a:pt x="1678" y="1950"/>
                </a:lnTo>
                <a:lnTo>
                  <a:pt x="1676" y="1948"/>
                </a:lnTo>
                <a:lnTo>
                  <a:pt x="1675" y="1947"/>
                </a:lnTo>
                <a:lnTo>
                  <a:pt x="1674" y="1947"/>
                </a:lnTo>
                <a:lnTo>
                  <a:pt x="1672" y="1945"/>
                </a:lnTo>
                <a:lnTo>
                  <a:pt x="1669" y="1944"/>
                </a:lnTo>
                <a:lnTo>
                  <a:pt x="1667" y="1944"/>
                </a:lnTo>
                <a:lnTo>
                  <a:pt x="1667" y="1943"/>
                </a:lnTo>
                <a:lnTo>
                  <a:pt x="1667" y="1941"/>
                </a:lnTo>
                <a:lnTo>
                  <a:pt x="1665" y="1941"/>
                </a:lnTo>
                <a:lnTo>
                  <a:pt x="1665" y="1943"/>
                </a:lnTo>
                <a:lnTo>
                  <a:pt x="1664" y="1944"/>
                </a:lnTo>
                <a:lnTo>
                  <a:pt x="1663" y="1944"/>
                </a:lnTo>
                <a:lnTo>
                  <a:pt x="1661" y="1944"/>
                </a:lnTo>
                <a:lnTo>
                  <a:pt x="1660" y="1944"/>
                </a:lnTo>
                <a:lnTo>
                  <a:pt x="1659" y="1944"/>
                </a:lnTo>
                <a:lnTo>
                  <a:pt x="1657" y="1944"/>
                </a:lnTo>
                <a:lnTo>
                  <a:pt x="1657" y="1943"/>
                </a:lnTo>
                <a:lnTo>
                  <a:pt x="1656" y="1943"/>
                </a:lnTo>
                <a:lnTo>
                  <a:pt x="1656" y="1941"/>
                </a:lnTo>
                <a:lnTo>
                  <a:pt x="1655" y="1941"/>
                </a:lnTo>
                <a:lnTo>
                  <a:pt x="1655" y="1940"/>
                </a:lnTo>
                <a:lnTo>
                  <a:pt x="1655" y="1939"/>
                </a:lnTo>
                <a:lnTo>
                  <a:pt x="1653" y="1939"/>
                </a:lnTo>
                <a:lnTo>
                  <a:pt x="1653" y="1937"/>
                </a:lnTo>
                <a:lnTo>
                  <a:pt x="1652" y="1936"/>
                </a:lnTo>
                <a:lnTo>
                  <a:pt x="1652" y="1935"/>
                </a:lnTo>
                <a:lnTo>
                  <a:pt x="1650" y="1935"/>
                </a:lnTo>
                <a:lnTo>
                  <a:pt x="1650" y="1933"/>
                </a:lnTo>
                <a:lnTo>
                  <a:pt x="1649" y="1932"/>
                </a:lnTo>
                <a:lnTo>
                  <a:pt x="1648" y="1930"/>
                </a:lnTo>
                <a:lnTo>
                  <a:pt x="1648" y="1930"/>
                </a:lnTo>
                <a:lnTo>
                  <a:pt x="1646" y="1929"/>
                </a:lnTo>
                <a:lnTo>
                  <a:pt x="1645" y="1929"/>
                </a:lnTo>
                <a:lnTo>
                  <a:pt x="1642" y="1933"/>
                </a:lnTo>
                <a:lnTo>
                  <a:pt x="1642" y="1935"/>
                </a:lnTo>
                <a:lnTo>
                  <a:pt x="1641" y="1933"/>
                </a:lnTo>
                <a:lnTo>
                  <a:pt x="1640" y="1933"/>
                </a:lnTo>
                <a:lnTo>
                  <a:pt x="1638" y="1932"/>
                </a:lnTo>
                <a:lnTo>
                  <a:pt x="1640" y="1930"/>
                </a:lnTo>
                <a:lnTo>
                  <a:pt x="1641" y="1928"/>
                </a:lnTo>
                <a:lnTo>
                  <a:pt x="1641" y="1926"/>
                </a:lnTo>
                <a:lnTo>
                  <a:pt x="1640" y="1926"/>
                </a:lnTo>
                <a:lnTo>
                  <a:pt x="1638" y="1925"/>
                </a:lnTo>
                <a:lnTo>
                  <a:pt x="1637" y="1925"/>
                </a:lnTo>
                <a:lnTo>
                  <a:pt x="1635" y="1925"/>
                </a:lnTo>
                <a:lnTo>
                  <a:pt x="1634" y="1925"/>
                </a:lnTo>
                <a:lnTo>
                  <a:pt x="1633" y="1924"/>
                </a:lnTo>
                <a:lnTo>
                  <a:pt x="1631" y="1924"/>
                </a:lnTo>
                <a:lnTo>
                  <a:pt x="1631" y="1922"/>
                </a:lnTo>
                <a:lnTo>
                  <a:pt x="1630" y="1922"/>
                </a:lnTo>
                <a:lnTo>
                  <a:pt x="1630" y="1921"/>
                </a:lnTo>
                <a:lnTo>
                  <a:pt x="1629" y="1920"/>
                </a:lnTo>
                <a:lnTo>
                  <a:pt x="1629" y="1918"/>
                </a:lnTo>
                <a:lnTo>
                  <a:pt x="1627" y="1918"/>
                </a:lnTo>
                <a:lnTo>
                  <a:pt x="1627" y="1918"/>
                </a:lnTo>
                <a:lnTo>
                  <a:pt x="1626" y="1918"/>
                </a:lnTo>
                <a:lnTo>
                  <a:pt x="1625" y="1918"/>
                </a:lnTo>
                <a:lnTo>
                  <a:pt x="1623" y="1918"/>
                </a:lnTo>
                <a:lnTo>
                  <a:pt x="1623" y="1917"/>
                </a:lnTo>
                <a:lnTo>
                  <a:pt x="1622" y="1917"/>
                </a:lnTo>
                <a:lnTo>
                  <a:pt x="1622" y="1916"/>
                </a:lnTo>
                <a:lnTo>
                  <a:pt x="1621" y="1914"/>
                </a:lnTo>
                <a:lnTo>
                  <a:pt x="1621" y="1913"/>
                </a:lnTo>
                <a:lnTo>
                  <a:pt x="1619" y="1913"/>
                </a:lnTo>
                <a:lnTo>
                  <a:pt x="1618" y="1913"/>
                </a:lnTo>
                <a:lnTo>
                  <a:pt x="1618" y="1911"/>
                </a:lnTo>
                <a:lnTo>
                  <a:pt x="1616" y="1911"/>
                </a:lnTo>
                <a:lnTo>
                  <a:pt x="1616" y="1910"/>
                </a:lnTo>
                <a:lnTo>
                  <a:pt x="1615" y="1910"/>
                </a:lnTo>
                <a:lnTo>
                  <a:pt x="1615" y="1909"/>
                </a:lnTo>
                <a:lnTo>
                  <a:pt x="1615" y="1907"/>
                </a:lnTo>
                <a:lnTo>
                  <a:pt x="1615" y="1907"/>
                </a:lnTo>
                <a:lnTo>
                  <a:pt x="1614" y="1906"/>
                </a:lnTo>
                <a:lnTo>
                  <a:pt x="1612" y="1906"/>
                </a:lnTo>
                <a:lnTo>
                  <a:pt x="1611" y="1906"/>
                </a:lnTo>
                <a:lnTo>
                  <a:pt x="1610" y="1906"/>
                </a:lnTo>
                <a:lnTo>
                  <a:pt x="1610" y="1905"/>
                </a:lnTo>
                <a:lnTo>
                  <a:pt x="1608" y="1907"/>
                </a:lnTo>
                <a:lnTo>
                  <a:pt x="1607" y="1910"/>
                </a:lnTo>
                <a:lnTo>
                  <a:pt x="1608" y="1910"/>
                </a:lnTo>
                <a:lnTo>
                  <a:pt x="1610" y="1911"/>
                </a:lnTo>
                <a:lnTo>
                  <a:pt x="1608" y="1911"/>
                </a:lnTo>
                <a:lnTo>
                  <a:pt x="1607" y="1911"/>
                </a:lnTo>
                <a:lnTo>
                  <a:pt x="1606" y="1911"/>
                </a:lnTo>
                <a:lnTo>
                  <a:pt x="1604" y="1914"/>
                </a:lnTo>
                <a:lnTo>
                  <a:pt x="1606" y="1914"/>
                </a:lnTo>
                <a:lnTo>
                  <a:pt x="1604" y="1917"/>
                </a:lnTo>
                <a:lnTo>
                  <a:pt x="1607" y="1918"/>
                </a:lnTo>
                <a:lnTo>
                  <a:pt x="1608" y="1918"/>
                </a:lnTo>
                <a:lnTo>
                  <a:pt x="1611" y="1918"/>
                </a:lnTo>
                <a:lnTo>
                  <a:pt x="1612" y="1918"/>
                </a:lnTo>
                <a:lnTo>
                  <a:pt x="1612" y="1920"/>
                </a:lnTo>
                <a:lnTo>
                  <a:pt x="1610" y="1920"/>
                </a:lnTo>
                <a:lnTo>
                  <a:pt x="1607" y="1918"/>
                </a:lnTo>
                <a:lnTo>
                  <a:pt x="1606" y="1921"/>
                </a:lnTo>
                <a:lnTo>
                  <a:pt x="1606" y="1920"/>
                </a:lnTo>
                <a:lnTo>
                  <a:pt x="1603" y="1920"/>
                </a:lnTo>
                <a:lnTo>
                  <a:pt x="1603" y="1918"/>
                </a:lnTo>
                <a:lnTo>
                  <a:pt x="1604" y="1918"/>
                </a:lnTo>
                <a:lnTo>
                  <a:pt x="1601" y="1917"/>
                </a:lnTo>
                <a:lnTo>
                  <a:pt x="1603" y="1916"/>
                </a:lnTo>
                <a:lnTo>
                  <a:pt x="1603" y="1913"/>
                </a:lnTo>
                <a:lnTo>
                  <a:pt x="1601" y="1911"/>
                </a:lnTo>
                <a:lnTo>
                  <a:pt x="1606" y="1910"/>
                </a:lnTo>
                <a:lnTo>
                  <a:pt x="1604" y="1909"/>
                </a:lnTo>
                <a:lnTo>
                  <a:pt x="1603" y="1907"/>
                </a:lnTo>
                <a:lnTo>
                  <a:pt x="1601" y="1910"/>
                </a:lnTo>
                <a:lnTo>
                  <a:pt x="1600" y="1911"/>
                </a:lnTo>
                <a:lnTo>
                  <a:pt x="1600" y="1910"/>
                </a:lnTo>
                <a:lnTo>
                  <a:pt x="1597" y="1909"/>
                </a:lnTo>
                <a:lnTo>
                  <a:pt x="1597" y="1910"/>
                </a:lnTo>
                <a:lnTo>
                  <a:pt x="1595" y="1910"/>
                </a:lnTo>
                <a:lnTo>
                  <a:pt x="1595" y="1909"/>
                </a:lnTo>
                <a:lnTo>
                  <a:pt x="1595" y="1907"/>
                </a:lnTo>
                <a:lnTo>
                  <a:pt x="1596" y="1907"/>
                </a:lnTo>
                <a:lnTo>
                  <a:pt x="1597" y="1907"/>
                </a:lnTo>
                <a:lnTo>
                  <a:pt x="1597" y="1906"/>
                </a:lnTo>
                <a:lnTo>
                  <a:pt x="1599" y="1905"/>
                </a:lnTo>
                <a:lnTo>
                  <a:pt x="1600" y="1905"/>
                </a:lnTo>
                <a:lnTo>
                  <a:pt x="1601" y="1905"/>
                </a:lnTo>
                <a:lnTo>
                  <a:pt x="1601" y="1906"/>
                </a:lnTo>
                <a:lnTo>
                  <a:pt x="1603" y="1906"/>
                </a:lnTo>
                <a:lnTo>
                  <a:pt x="1604" y="1906"/>
                </a:lnTo>
                <a:lnTo>
                  <a:pt x="1608" y="1902"/>
                </a:lnTo>
                <a:lnTo>
                  <a:pt x="1607" y="1902"/>
                </a:lnTo>
                <a:lnTo>
                  <a:pt x="1607" y="1901"/>
                </a:lnTo>
                <a:lnTo>
                  <a:pt x="1606" y="1901"/>
                </a:lnTo>
                <a:lnTo>
                  <a:pt x="1604" y="1901"/>
                </a:lnTo>
                <a:lnTo>
                  <a:pt x="1603" y="1899"/>
                </a:lnTo>
                <a:lnTo>
                  <a:pt x="1601" y="1899"/>
                </a:lnTo>
                <a:lnTo>
                  <a:pt x="1600" y="1899"/>
                </a:lnTo>
                <a:lnTo>
                  <a:pt x="1599" y="1899"/>
                </a:lnTo>
                <a:lnTo>
                  <a:pt x="1597" y="1899"/>
                </a:lnTo>
                <a:lnTo>
                  <a:pt x="1597" y="1901"/>
                </a:lnTo>
                <a:lnTo>
                  <a:pt x="1596" y="1901"/>
                </a:lnTo>
                <a:lnTo>
                  <a:pt x="1595" y="1901"/>
                </a:lnTo>
                <a:lnTo>
                  <a:pt x="1595" y="1902"/>
                </a:lnTo>
                <a:lnTo>
                  <a:pt x="1593" y="1902"/>
                </a:lnTo>
                <a:lnTo>
                  <a:pt x="1592" y="1902"/>
                </a:lnTo>
                <a:lnTo>
                  <a:pt x="1591" y="1903"/>
                </a:lnTo>
                <a:lnTo>
                  <a:pt x="1589" y="1905"/>
                </a:lnTo>
                <a:lnTo>
                  <a:pt x="1589" y="1906"/>
                </a:lnTo>
                <a:lnTo>
                  <a:pt x="1591" y="1906"/>
                </a:lnTo>
                <a:lnTo>
                  <a:pt x="1591" y="1907"/>
                </a:lnTo>
                <a:lnTo>
                  <a:pt x="1591" y="1909"/>
                </a:lnTo>
                <a:lnTo>
                  <a:pt x="1589" y="1909"/>
                </a:lnTo>
                <a:lnTo>
                  <a:pt x="1589" y="1910"/>
                </a:lnTo>
                <a:lnTo>
                  <a:pt x="1589" y="1911"/>
                </a:lnTo>
                <a:lnTo>
                  <a:pt x="1589" y="1913"/>
                </a:lnTo>
                <a:lnTo>
                  <a:pt x="1588" y="1913"/>
                </a:lnTo>
                <a:lnTo>
                  <a:pt x="1588" y="1914"/>
                </a:lnTo>
                <a:lnTo>
                  <a:pt x="1587" y="1914"/>
                </a:lnTo>
                <a:lnTo>
                  <a:pt x="1587" y="1916"/>
                </a:lnTo>
                <a:lnTo>
                  <a:pt x="1587" y="1917"/>
                </a:lnTo>
                <a:lnTo>
                  <a:pt x="1587" y="1918"/>
                </a:lnTo>
                <a:lnTo>
                  <a:pt x="1585" y="1918"/>
                </a:lnTo>
                <a:lnTo>
                  <a:pt x="1585" y="1918"/>
                </a:lnTo>
                <a:lnTo>
                  <a:pt x="1585" y="1920"/>
                </a:lnTo>
                <a:lnTo>
                  <a:pt x="1585" y="1921"/>
                </a:lnTo>
                <a:lnTo>
                  <a:pt x="1587" y="1922"/>
                </a:lnTo>
                <a:lnTo>
                  <a:pt x="1587" y="1924"/>
                </a:lnTo>
                <a:lnTo>
                  <a:pt x="1587" y="1925"/>
                </a:lnTo>
                <a:lnTo>
                  <a:pt x="1588" y="1925"/>
                </a:lnTo>
                <a:lnTo>
                  <a:pt x="1588" y="1926"/>
                </a:lnTo>
                <a:lnTo>
                  <a:pt x="1589" y="1928"/>
                </a:lnTo>
                <a:lnTo>
                  <a:pt x="1589" y="1929"/>
                </a:lnTo>
                <a:lnTo>
                  <a:pt x="1593" y="1925"/>
                </a:lnTo>
                <a:lnTo>
                  <a:pt x="1595" y="1926"/>
                </a:lnTo>
                <a:lnTo>
                  <a:pt x="1592" y="1932"/>
                </a:lnTo>
                <a:lnTo>
                  <a:pt x="1593" y="1933"/>
                </a:lnTo>
                <a:lnTo>
                  <a:pt x="1595" y="1933"/>
                </a:lnTo>
                <a:lnTo>
                  <a:pt x="1596" y="1933"/>
                </a:lnTo>
                <a:lnTo>
                  <a:pt x="1597" y="1933"/>
                </a:lnTo>
                <a:lnTo>
                  <a:pt x="1597" y="1935"/>
                </a:lnTo>
                <a:lnTo>
                  <a:pt x="1599" y="1935"/>
                </a:lnTo>
                <a:lnTo>
                  <a:pt x="1599" y="1936"/>
                </a:lnTo>
                <a:lnTo>
                  <a:pt x="1600" y="1936"/>
                </a:lnTo>
                <a:lnTo>
                  <a:pt x="1600" y="1935"/>
                </a:lnTo>
                <a:lnTo>
                  <a:pt x="1600" y="1933"/>
                </a:lnTo>
                <a:lnTo>
                  <a:pt x="1601" y="1930"/>
                </a:lnTo>
                <a:lnTo>
                  <a:pt x="1603" y="1930"/>
                </a:lnTo>
                <a:lnTo>
                  <a:pt x="1604" y="1930"/>
                </a:lnTo>
                <a:lnTo>
                  <a:pt x="1604" y="1932"/>
                </a:lnTo>
                <a:lnTo>
                  <a:pt x="1606" y="1932"/>
                </a:lnTo>
                <a:lnTo>
                  <a:pt x="1606" y="1930"/>
                </a:lnTo>
                <a:lnTo>
                  <a:pt x="1607" y="1935"/>
                </a:lnTo>
                <a:lnTo>
                  <a:pt x="1608" y="1933"/>
                </a:lnTo>
                <a:lnTo>
                  <a:pt x="1611" y="1937"/>
                </a:lnTo>
                <a:lnTo>
                  <a:pt x="1612" y="1937"/>
                </a:lnTo>
                <a:lnTo>
                  <a:pt x="1616" y="1940"/>
                </a:lnTo>
                <a:lnTo>
                  <a:pt x="1616" y="1941"/>
                </a:lnTo>
                <a:lnTo>
                  <a:pt x="1615" y="1943"/>
                </a:lnTo>
                <a:lnTo>
                  <a:pt x="1615" y="1944"/>
                </a:lnTo>
                <a:lnTo>
                  <a:pt x="1615" y="1945"/>
                </a:lnTo>
                <a:lnTo>
                  <a:pt x="1615" y="1947"/>
                </a:lnTo>
                <a:lnTo>
                  <a:pt x="1616" y="1947"/>
                </a:lnTo>
                <a:lnTo>
                  <a:pt x="1618" y="1947"/>
                </a:lnTo>
                <a:lnTo>
                  <a:pt x="1618" y="1945"/>
                </a:lnTo>
                <a:lnTo>
                  <a:pt x="1619" y="1943"/>
                </a:lnTo>
                <a:lnTo>
                  <a:pt x="1621" y="1941"/>
                </a:lnTo>
                <a:lnTo>
                  <a:pt x="1621" y="1939"/>
                </a:lnTo>
                <a:lnTo>
                  <a:pt x="1622" y="1939"/>
                </a:lnTo>
                <a:lnTo>
                  <a:pt x="1622" y="1936"/>
                </a:lnTo>
                <a:lnTo>
                  <a:pt x="1623" y="1936"/>
                </a:lnTo>
                <a:lnTo>
                  <a:pt x="1623" y="1935"/>
                </a:lnTo>
                <a:lnTo>
                  <a:pt x="1625" y="1935"/>
                </a:lnTo>
                <a:lnTo>
                  <a:pt x="1626" y="1937"/>
                </a:lnTo>
                <a:lnTo>
                  <a:pt x="1627" y="1937"/>
                </a:lnTo>
                <a:lnTo>
                  <a:pt x="1630" y="1940"/>
                </a:lnTo>
                <a:lnTo>
                  <a:pt x="1630" y="1941"/>
                </a:lnTo>
                <a:lnTo>
                  <a:pt x="1630" y="1943"/>
                </a:lnTo>
                <a:lnTo>
                  <a:pt x="1629" y="1943"/>
                </a:lnTo>
                <a:lnTo>
                  <a:pt x="1629" y="1945"/>
                </a:lnTo>
                <a:lnTo>
                  <a:pt x="1627" y="1947"/>
                </a:lnTo>
                <a:lnTo>
                  <a:pt x="1627" y="1950"/>
                </a:lnTo>
                <a:lnTo>
                  <a:pt x="1626" y="1951"/>
                </a:lnTo>
                <a:lnTo>
                  <a:pt x="1626" y="1951"/>
                </a:lnTo>
                <a:lnTo>
                  <a:pt x="1626" y="1952"/>
                </a:lnTo>
                <a:lnTo>
                  <a:pt x="1625" y="1954"/>
                </a:lnTo>
                <a:lnTo>
                  <a:pt x="1625" y="1955"/>
                </a:lnTo>
                <a:lnTo>
                  <a:pt x="1623" y="1955"/>
                </a:lnTo>
                <a:lnTo>
                  <a:pt x="1622" y="1954"/>
                </a:lnTo>
                <a:lnTo>
                  <a:pt x="1621" y="1952"/>
                </a:lnTo>
                <a:lnTo>
                  <a:pt x="1618" y="1952"/>
                </a:lnTo>
                <a:lnTo>
                  <a:pt x="1616" y="1951"/>
                </a:lnTo>
                <a:lnTo>
                  <a:pt x="1615" y="1951"/>
                </a:lnTo>
                <a:lnTo>
                  <a:pt x="1615" y="1951"/>
                </a:lnTo>
                <a:lnTo>
                  <a:pt x="1616" y="1948"/>
                </a:lnTo>
                <a:lnTo>
                  <a:pt x="1615" y="1947"/>
                </a:lnTo>
                <a:lnTo>
                  <a:pt x="1614" y="1947"/>
                </a:lnTo>
                <a:lnTo>
                  <a:pt x="1610" y="1945"/>
                </a:lnTo>
                <a:lnTo>
                  <a:pt x="1608" y="1945"/>
                </a:lnTo>
                <a:lnTo>
                  <a:pt x="1608" y="1947"/>
                </a:lnTo>
                <a:lnTo>
                  <a:pt x="1607" y="1947"/>
                </a:lnTo>
                <a:lnTo>
                  <a:pt x="1607" y="1948"/>
                </a:lnTo>
                <a:lnTo>
                  <a:pt x="1606" y="1948"/>
                </a:lnTo>
                <a:lnTo>
                  <a:pt x="1606" y="1950"/>
                </a:lnTo>
                <a:lnTo>
                  <a:pt x="1607" y="1951"/>
                </a:lnTo>
                <a:lnTo>
                  <a:pt x="1608" y="1951"/>
                </a:lnTo>
                <a:lnTo>
                  <a:pt x="1608" y="1952"/>
                </a:lnTo>
                <a:lnTo>
                  <a:pt x="1610" y="1952"/>
                </a:lnTo>
                <a:lnTo>
                  <a:pt x="1610" y="1954"/>
                </a:lnTo>
                <a:lnTo>
                  <a:pt x="1611" y="1954"/>
                </a:lnTo>
                <a:lnTo>
                  <a:pt x="1612" y="1955"/>
                </a:lnTo>
                <a:lnTo>
                  <a:pt x="1614" y="1955"/>
                </a:lnTo>
                <a:lnTo>
                  <a:pt x="1615" y="1955"/>
                </a:lnTo>
                <a:lnTo>
                  <a:pt x="1615" y="1955"/>
                </a:lnTo>
                <a:lnTo>
                  <a:pt x="1615" y="1956"/>
                </a:lnTo>
                <a:lnTo>
                  <a:pt x="1616" y="1956"/>
                </a:lnTo>
                <a:lnTo>
                  <a:pt x="1618" y="1956"/>
                </a:lnTo>
                <a:lnTo>
                  <a:pt x="1619" y="1956"/>
                </a:lnTo>
                <a:lnTo>
                  <a:pt x="1619" y="1958"/>
                </a:lnTo>
                <a:lnTo>
                  <a:pt x="1621" y="1958"/>
                </a:lnTo>
                <a:lnTo>
                  <a:pt x="1622" y="1958"/>
                </a:lnTo>
                <a:lnTo>
                  <a:pt x="1622" y="1959"/>
                </a:lnTo>
                <a:lnTo>
                  <a:pt x="1623" y="1959"/>
                </a:lnTo>
                <a:lnTo>
                  <a:pt x="1625" y="1959"/>
                </a:lnTo>
                <a:lnTo>
                  <a:pt x="1625" y="1960"/>
                </a:lnTo>
                <a:lnTo>
                  <a:pt x="1626" y="1960"/>
                </a:lnTo>
                <a:lnTo>
                  <a:pt x="1626" y="1962"/>
                </a:lnTo>
                <a:lnTo>
                  <a:pt x="1627" y="1962"/>
                </a:lnTo>
                <a:lnTo>
                  <a:pt x="1627" y="1963"/>
                </a:lnTo>
                <a:lnTo>
                  <a:pt x="1629" y="1964"/>
                </a:lnTo>
                <a:lnTo>
                  <a:pt x="1630" y="1964"/>
                </a:lnTo>
                <a:lnTo>
                  <a:pt x="1630" y="1966"/>
                </a:lnTo>
                <a:lnTo>
                  <a:pt x="1631" y="1966"/>
                </a:lnTo>
                <a:lnTo>
                  <a:pt x="1631" y="1967"/>
                </a:lnTo>
                <a:lnTo>
                  <a:pt x="1633" y="1967"/>
                </a:lnTo>
                <a:lnTo>
                  <a:pt x="1633" y="1969"/>
                </a:lnTo>
                <a:lnTo>
                  <a:pt x="1634" y="1969"/>
                </a:lnTo>
                <a:lnTo>
                  <a:pt x="1635" y="1969"/>
                </a:lnTo>
                <a:lnTo>
                  <a:pt x="1635" y="1970"/>
                </a:lnTo>
                <a:lnTo>
                  <a:pt x="1637" y="1970"/>
                </a:lnTo>
                <a:lnTo>
                  <a:pt x="1637" y="1971"/>
                </a:lnTo>
                <a:lnTo>
                  <a:pt x="1638" y="1971"/>
                </a:lnTo>
                <a:lnTo>
                  <a:pt x="1638" y="1973"/>
                </a:lnTo>
                <a:lnTo>
                  <a:pt x="1641" y="1969"/>
                </a:lnTo>
                <a:lnTo>
                  <a:pt x="1641" y="1970"/>
                </a:lnTo>
                <a:lnTo>
                  <a:pt x="1642" y="1970"/>
                </a:lnTo>
                <a:lnTo>
                  <a:pt x="1640" y="1974"/>
                </a:lnTo>
                <a:lnTo>
                  <a:pt x="1641" y="1974"/>
                </a:lnTo>
                <a:lnTo>
                  <a:pt x="1642" y="1975"/>
                </a:lnTo>
                <a:lnTo>
                  <a:pt x="1644" y="1975"/>
                </a:lnTo>
                <a:lnTo>
                  <a:pt x="1644" y="1977"/>
                </a:lnTo>
                <a:lnTo>
                  <a:pt x="1645" y="1977"/>
                </a:lnTo>
                <a:lnTo>
                  <a:pt x="1646" y="1977"/>
                </a:lnTo>
                <a:lnTo>
                  <a:pt x="1646" y="1975"/>
                </a:lnTo>
                <a:lnTo>
                  <a:pt x="1648" y="1974"/>
                </a:lnTo>
                <a:lnTo>
                  <a:pt x="1646" y="1974"/>
                </a:lnTo>
                <a:lnTo>
                  <a:pt x="1646" y="1973"/>
                </a:lnTo>
                <a:lnTo>
                  <a:pt x="1645" y="1973"/>
                </a:lnTo>
                <a:lnTo>
                  <a:pt x="1646" y="1971"/>
                </a:lnTo>
                <a:lnTo>
                  <a:pt x="1648" y="1969"/>
                </a:lnTo>
                <a:lnTo>
                  <a:pt x="1648" y="1967"/>
                </a:lnTo>
                <a:lnTo>
                  <a:pt x="1646" y="1967"/>
                </a:lnTo>
                <a:lnTo>
                  <a:pt x="1644" y="1966"/>
                </a:lnTo>
                <a:lnTo>
                  <a:pt x="1649" y="1956"/>
                </a:lnTo>
                <a:lnTo>
                  <a:pt x="1652" y="1952"/>
                </a:lnTo>
                <a:lnTo>
                  <a:pt x="1657" y="1955"/>
                </a:lnTo>
                <a:lnTo>
                  <a:pt x="1653" y="1962"/>
                </a:lnTo>
                <a:lnTo>
                  <a:pt x="1649" y="1970"/>
                </a:lnTo>
                <a:lnTo>
                  <a:pt x="1648" y="1970"/>
                </a:lnTo>
                <a:lnTo>
                  <a:pt x="1649" y="1971"/>
                </a:lnTo>
                <a:lnTo>
                  <a:pt x="1648" y="1973"/>
                </a:lnTo>
                <a:lnTo>
                  <a:pt x="1648" y="1974"/>
                </a:lnTo>
                <a:lnTo>
                  <a:pt x="1648" y="1975"/>
                </a:lnTo>
                <a:lnTo>
                  <a:pt x="1648" y="1977"/>
                </a:lnTo>
                <a:lnTo>
                  <a:pt x="1646" y="1978"/>
                </a:lnTo>
                <a:lnTo>
                  <a:pt x="1646" y="1979"/>
                </a:lnTo>
                <a:lnTo>
                  <a:pt x="1645" y="1982"/>
                </a:lnTo>
                <a:lnTo>
                  <a:pt x="1645" y="1984"/>
                </a:lnTo>
                <a:lnTo>
                  <a:pt x="1644" y="1984"/>
                </a:lnTo>
                <a:lnTo>
                  <a:pt x="1644" y="1982"/>
                </a:lnTo>
                <a:lnTo>
                  <a:pt x="1644" y="1981"/>
                </a:lnTo>
                <a:lnTo>
                  <a:pt x="1641" y="1978"/>
                </a:lnTo>
                <a:lnTo>
                  <a:pt x="1640" y="1978"/>
                </a:lnTo>
                <a:lnTo>
                  <a:pt x="1637" y="1975"/>
                </a:lnTo>
                <a:lnTo>
                  <a:pt x="1635" y="1975"/>
                </a:lnTo>
                <a:lnTo>
                  <a:pt x="1635" y="1974"/>
                </a:lnTo>
                <a:lnTo>
                  <a:pt x="1634" y="1974"/>
                </a:lnTo>
                <a:lnTo>
                  <a:pt x="1633" y="1974"/>
                </a:lnTo>
                <a:lnTo>
                  <a:pt x="1633" y="1975"/>
                </a:lnTo>
                <a:lnTo>
                  <a:pt x="1631" y="1977"/>
                </a:lnTo>
                <a:lnTo>
                  <a:pt x="1630" y="1977"/>
                </a:lnTo>
                <a:lnTo>
                  <a:pt x="1629" y="1974"/>
                </a:lnTo>
                <a:lnTo>
                  <a:pt x="1627" y="1974"/>
                </a:lnTo>
                <a:lnTo>
                  <a:pt x="1626" y="1974"/>
                </a:lnTo>
                <a:lnTo>
                  <a:pt x="1625" y="1973"/>
                </a:lnTo>
                <a:lnTo>
                  <a:pt x="1623" y="1971"/>
                </a:lnTo>
                <a:lnTo>
                  <a:pt x="1622" y="1974"/>
                </a:lnTo>
                <a:lnTo>
                  <a:pt x="1622" y="1975"/>
                </a:lnTo>
                <a:lnTo>
                  <a:pt x="1621" y="1974"/>
                </a:lnTo>
                <a:lnTo>
                  <a:pt x="1618" y="1973"/>
                </a:lnTo>
                <a:lnTo>
                  <a:pt x="1618" y="1971"/>
                </a:lnTo>
                <a:lnTo>
                  <a:pt x="1618" y="1970"/>
                </a:lnTo>
                <a:lnTo>
                  <a:pt x="1621" y="1971"/>
                </a:lnTo>
                <a:lnTo>
                  <a:pt x="1623" y="1970"/>
                </a:lnTo>
                <a:lnTo>
                  <a:pt x="1622" y="1970"/>
                </a:lnTo>
                <a:lnTo>
                  <a:pt x="1622" y="1967"/>
                </a:lnTo>
                <a:lnTo>
                  <a:pt x="1621" y="1966"/>
                </a:lnTo>
                <a:lnTo>
                  <a:pt x="1619" y="1966"/>
                </a:lnTo>
                <a:lnTo>
                  <a:pt x="1619" y="1967"/>
                </a:lnTo>
                <a:lnTo>
                  <a:pt x="1618" y="1967"/>
                </a:lnTo>
                <a:lnTo>
                  <a:pt x="1616" y="1966"/>
                </a:lnTo>
                <a:lnTo>
                  <a:pt x="1615" y="1966"/>
                </a:lnTo>
                <a:lnTo>
                  <a:pt x="1615" y="1966"/>
                </a:lnTo>
                <a:lnTo>
                  <a:pt x="1612" y="1964"/>
                </a:lnTo>
                <a:lnTo>
                  <a:pt x="1608" y="1963"/>
                </a:lnTo>
                <a:lnTo>
                  <a:pt x="1607" y="1964"/>
                </a:lnTo>
                <a:lnTo>
                  <a:pt x="1604" y="1964"/>
                </a:lnTo>
                <a:lnTo>
                  <a:pt x="1603" y="1964"/>
                </a:lnTo>
                <a:lnTo>
                  <a:pt x="1600" y="1969"/>
                </a:lnTo>
                <a:lnTo>
                  <a:pt x="1604" y="1970"/>
                </a:lnTo>
                <a:lnTo>
                  <a:pt x="1604" y="1973"/>
                </a:lnTo>
                <a:lnTo>
                  <a:pt x="1607" y="1974"/>
                </a:lnTo>
                <a:lnTo>
                  <a:pt x="1608" y="1974"/>
                </a:lnTo>
                <a:lnTo>
                  <a:pt x="1611" y="1975"/>
                </a:lnTo>
                <a:lnTo>
                  <a:pt x="1614" y="1975"/>
                </a:lnTo>
                <a:lnTo>
                  <a:pt x="1614" y="1974"/>
                </a:lnTo>
                <a:lnTo>
                  <a:pt x="1615" y="1974"/>
                </a:lnTo>
                <a:lnTo>
                  <a:pt x="1615" y="1977"/>
                </a:lnTo>
                <a:lnTo>
                  <a:pt x="1616" y="1978"/>
                </a:lnTo>
                <a:lnTo>
                  <a:pt x="1618" y="1978"/>
                </a:lnTo>
                <a:lnTo>
                  <a:pt x="1619" y="1977"/>
                </a:lnTo>
                <a:lnTo>
                  <a:pt x="1622" y="1977"/>
                </a:lnTo>
                <a:lnTo>
                  <a:pt x="1623" y="1978"/>
                </a:lnTo>
                <a:lnTo>
                  <a:pt x="1623" y="1979"/>
                </a:lnTo>
                <a:lnTo>
                  <a:pt x="1621" y="1979"/>
                </a:lnTo>
                <a:lnTo>
                  <a:pt x="1621" y="1981"/>
                </a:lnTo>
                <a:lnTo>
                  <a:pt x="1619" y="1979"/>
                </a:lnTo>
                <a:lnTo>
                  <a:pt x="1618" y="1979"/>
                </a:lnTo>
                <a:lnTo>
                  <a:pt x="1616" y="1979"/>
                </a:lnTo>
                <a:lnTo>
                  <a:pt x="1615" y="1978"/>
                </a:lnTo>
                <a:lnTo>
                  <a:pt x="1615" y="1978"/>
                </a:lnTo>
                <a:lnTo>
                  <a:pt x="1614" y="1978"/>
                </a:lnTo>
                <a:lnTo>
                  <a:pt x="1612" y="1977"/>
                </a:lnTo>
                <a:lnTo>
                  <a:pt x="1611" y="1977"/>
                </a:lnTo>
                <a:lnTo>
                  <a:pt x="1610" y="1977"/>
                </a:lnTo>
                <a:lnTo>
                  <a:pt x="1608" y="1975"/>
                </a:lnTo>
                <a:lnTo>
                  <a:pt x="1606" y="1974"/>
                </a:lnTo>
                <a:lnTo>
                  <a:pt x="1604" y="1974"/>
                </a:lnTo>
                <a:lnTo>
                  <a:pt x="1603" y="1975"/>
                </a:lnTo>
                <a:lnTo>
                  <a:pt x="1601" y="1978"/>
                </a:lnTo>
                <a:lnTo>
                  <a:pt x="1604" y="1979"/>
                </a:lnTo>
                <a:lnTo>
                  <a:pt x="1601" y="1979"/>
                </a:lnTo>
                <a:lnTo>
                  <a:pt x="1600" y="1978"/>
                </a:lnTo>
                <a:lnTo>
                  <a:pt x="1600" y="1977"/>
                </a:lnTo>
                <a:lnTo>
                  <a:pt x="1600" y="1975"/>
                </a:lnTo>
                <a:lnTo>
                  <a:pt x="1599" y="1974"/>
                </a:lnTo>
                <a:lnTo>
                  <a:pt x="1597" y="1975"/>
                </a:lnTo>
                <a:lnTo>
                  <a:pt x="1597" y="1974"/>
                </a:lnTo>
                <a:lnTo>
                  <a:pt x="1597" y="1973"/>
                </a:lnTo>
                <a:lnTo>
                  <a:pt x="1596" y="1970"/>
                </a:lnTo>
                <a:lnTo>
                  <a:pt x="1595" y="1970"/>
                </a:lnTo>
                <a:lnTo>
                  <a:pt x="1595" y="1969"/>
                </a:lnTo>
                <a:lnTo>
                  <a:pt x="1593" y="1969"/>
                </a:lnTo>
                <a:lnTo>
                  <a:pt x="1592" y="1969"/>
                </a:lnTo>
                <a:lnTo>
                  <a:pt x="1591" y="1969"/>
                </a:lnTo>
                <a:lnTo>
                  <a:pt x="1589" y="1969"/>
                </a:lnTo>
                <a:lnTo>
                  <a:pt x="1588" y="1969"/>
                </a:lnTo>
                <a:lnTo>
                  <a:pt x="1588" y="1970"/>
                </a:lnTo>
                <a:lnTo>
                  <a:pt x="1588" y="1971"/>
                </a:lnTo>
                <a:lnTo>
                  <a:pt x="1587" y="1971"/>
                </a:lnTo>
                <a:lnTo>
                  <a:pt x="1585" y="1974"/>
                </a:lnTo>
                <a:lnTo>
                  <a:pt x="1584" y="1975"/>
                </a:lnTo>
                <a:lnTo>
                  <a:pt x="1582" y="1978"/>
                </a:lnTo>
                <a:lnTo>
                  <a:pt x="1582" y="1979"/>
                </a:lnTo>
                <a:lnTo>
                  <a:pt x="1582" y="1981"/>
                </a:lnTo>
                <a:lnTo>
                  <a:pt x="1581" y="1981"/>
                </a:lnTo>
                <a:lnTo>
                  <a:pt x="1581" y="1982"/>
                </a:lnTo>
                <a:lnTo>
                  <a:pt x="1580" y="1984"/>
                </a:lnTo>
                <a:lnTo>
                  <a:pt x="1582" y="1985"/>
                </a:lnTo>
                <a:lnTo>
                  <a:pt x="1582" y="1986"/>
                </a:lnTo>
                <a:lnTo>
                  <a:pt x="1580" y="1985"/>
                </a:lnTo>
                <a:lnTo>
                  <a:pt x="1578" y="1988"/>
                </a:lnTo>
                <a:lnTo>
                  <a:pt x="1578" y="1990"/>
                </a:lnTo>
                <a:lnTo>
                  <a:pt x="1578" y="1993"/>
                </a:lnTo>
                <a:lnTo>
                  <a:pt x="1580" y="1993"/>
                </a:lnTo>
                <a:lnTo>
                  <a:pt x="1581" y="1994"/>
                </a:lnTo>
                <a:lnTo>
                  <a:pt x="1582" y="1994"/>
                </a:lnTo>
                <a:lnTo>
                  <a:pt x="1582" y="1994"/>
                </a:lnTo>
                <a:lnTo>
                  <a:pt x="1584" y="1996"/>
                </a:lnTo>
                <a:lnTo>
                  <a:pt x="1582" y="2000"/>
                </a:lnTo>
                <a:lnTo>
                  <a:pt x="1582" y="2000"/>
                </a:lnTo>
                <a:lnTo>
                  <a:pt x="1581" y="2000"/>
                </a:lnTo>
                <a:lnTo>
                  <a:pt x="1582" y="1996"/>
                </a:lnTo>
                <a:lnTo>
                  <a:pt x="1581" y="1996"/>
                </a:lnTo>
                <a:lnTo>
                  <a:pt x="1580" y="1998"/>
                </a:lnTo>
                <a:lnTo>
                  <a:pt x="1581" y="2000"/>
                </a:lnTo>
                <a:lnTo>
                  <a:pt x="1581" y="2001"/>
                </a:lnTo>
                <a:lnTo>
                  <a:pt x="1581" y="2003"/>
                </a:lnTo>
                <a:lnTo>
                  <a:pt x="1581" y="2004"/>
                </a:lnTo>
                <a:lnTo>
                  <a:pt x="1581" y="2005"/>
                </a:lnTo>
                <a:lnTo>
                  <a:pt x="1581" y="2007"/>
                </a:lnTo>
                <a:lnTo>
                  <a:pt x="1581" y="2008"/>
                </a:lnTo>
                <a:lnTo>
                  <a:pt x="1584" y="2011"/>
                </a:lnTo>
                <a:lnTo>
                  <a:pt x="1585" y="2009"/>
                </a:lnTo>
                <a:lnTo>
                  <a:pt x="1585" y="2008"/>
                </a:lnTo>
                <a:lnTo>
                  <a:pt x="1587" y="2009"/>
                </a:lnTo>
                <a:lnTo>
                  <a:pt x="1589" y="2012"/>
                </a:lnTo>
                <a:lnTo>
                  <a:pt x="1588" y="2013"/>
                </a:lnTo>
                <a:lnTo>
                  <a:pt x="1585" y="2011"/>
                </a:lnTo>
                <a:lnTo>
                  <a:pt x="1584" y="2012"/>
                </a:lnTo>
                <a:lnTo>
                  <a:pt x="1584" y="2013"/>
                </a:lnTo>
                <a:lnTo>
                  <a:pt x="1582" y="2013"/>
                </a:lnTo>
                <a:lnTo>
                  <a:pt x="1582" y="2012"/>
                </a:lnTo>
                <a:lnTo>
                  <a:pt x="1581" y="2011"/>
                </a:lnTo>
                <a:lnTo>
                  <a:pt x="1580" y="2011"/>
                </a:lnTo>
                <a:lnTo>
                  <a:pt x="1580" y="2012"/>
                </a:lnTo>
                <a:lnTo>
                  <a:pt x="1580" y="2013"/>
                </a:lnTo>
                <a:lnTo>
                  <a:pt x="1580" y="2015"/>
                </a:lnTo>
                <a:lnTo>
                  <a:pt x="1580" y="2016"/>
                </a:lnTo>
                <a:lnTo>
                  <a:pt x="1580" y="2016"/>
                </a:lnTo>
                <a:lnTo>
                  <a:pt x="1578" y="2018"/>
                </a:lnTo>
                <a:lnTo>
                  <a:pt x="1578" y="2019"/>
                </a:lnTo>
                <a:lnTo>
                  <a:pt x="1578" y="2020"/>
                </a:lnTo>
                <a:lnTo>
                  <a:pt x="1578" y="2022"/>
                </a:lnTo>
                <a:lnTo>
                  <a:pt x="1578" y="2023"/>
                </a:lnTo>
                <a:lnTo>
                  <a:pt x="1578" y="2024"/>
                </a:lnTo>
                <a:lnTo>
                  <a:pt x="1578" y="2026"/>
                </a:lnTo>
                <a:lnTo>
                  <a:pt x="1577" y="2027"/>
                </a:lnTo>
                <a:lnTo>
                  <a:pt x="1580" y="2027"/>
                </a:lnTo>
                <a:lnTo>
                  <a:pt x="1581" y="2027"/>
                </a:lnTo>
                <a:lnTo>
                  <a:pt x="1582" y="2027"/>
                </a:lnTo>
                <a:lnTo>
                  <a:pt x="1582" y="2027"/>
                </a:lnTo>
                <a:lnTo>
                  <a:pt x="1582" y="2026"/>
                </a:lnTo>
                <a:lnTo>
                  <a:pt x="1584" y="2024"/>
                </a:lnTo>
                <a:lnTo>
                  <a:pt x="1582" y="2024"/>
                </a:lnTo>
                <a:lnTo>
                  <a:pt x="1581" y="2027"/>
                </a:lnTo>
                <a:lnTo>
                  <a:pt x="1581" y="2026"/>
                </a:lnTo>
                <a:lnTo>
                  <a:pt x="1581" y="2024"/>
                </a:lnTo>
                <a:lnTo>
                  <a:pt x="1581" y="2022"/>
                </a:lnTo>
                <a:lnTo>
                  <a:pt x="1581" y="2020"/>
                </a:lnTo>
                <a:lnTo>
                  <a:pt x="1581" y="2018"/>
                </a:lnTo>
                <a:lnTo>
                  <a:pt x="1582" y="2016"/>
                </a:lnTo>
                <a:lnTo>
                  <a:pt x="1582" y="2016"/>
                </a:lnTo>
                <a:lnTo>
                  <a:pt x="1584" y="2016"/>
                </a:lnTo>
                <a:lnTo>
                  <a:pt x="1584" y="2018"/>
                </a:lnTo>
                <a:lnTo>
                  <a:pt x="1584" y="2020"/>
                </a:lnTo>
                <a:lnTo>
                  <a:pt x="1582" y="2020"/>
                </a:lnTo>
                <a:lnTo>
                  <a:pt x="1582" y="2022"/>
                </a:lnTo>
                <a:lnTo>
                  <a:pt x="1585" y="2023"/>
                </a:lnTo>
                <a:lnTo>
                  <a:pt x="1587" y="2022"/>
                </a:lnTo>
                <a:lnTo>
                  <a:pt x="1588" y="2022"/>
                </a:lnTo>
                <a:lnTo>
                  <a:pt x="1589" y="2022"/>
                </a:lnTo>
                <a:lnTo>
                  <a:pt x="1591" y="2022"/>
                </a:lnTo>
                <a:lnTo>
                  <a:pt x="1592" y="2020"/>
                </a:lnTo>
                <a:lnTo>
                  <a:pt x="1593" y="2020"/>
                </a:lnTo>
                <a:lnTo>
                  <a:pt x="1593" y="2019"/>
                </a:lnTo>
                <a:lnTo>
                  <a:pt x="1595" y="2019"/>
                </a:lnTo>
                <a:lnTo>
                  <a:pt x="1595" y="2018"/>
                </a:lnTo>
                <a:lnTo>
                  <a:pt x="1595" y="2016"/>
                </a:lnTo>
                <a:lnTo>
                  <a:pt x="1596" y="2016"/>
                </a:lnTo>
                <a:lnTo>
                  <a:pt x="1599" y="2016"/>
                </a:lnTo>
                <a:lnTo>
                  <a:pt x="1599" y="2018"/>
                </a:lnTo>
                <a:lnTo>
                  <a:pt x="1599" y="2019"/>
                </a:lnTo>
                <a:lnTo>
                  <a:pt x="1599" y="2020"/>
                </a:lnTo>
                <a:lnTo>
                  <a:pt x="1600" y="2020"/>
                </a:lnTo>
                <a:lnTo>
                  <a:pt x="1603" y="2022"/>
                </a:lnTo>
                <a:lnTo>
                  <a:pt x="1604" y="2022"/>
                </a:lnTo>
                <a:lnTo>
                  <a:pt x="1606" y="2023"/>
                </a:lnTo>
                <a:lnTo>
                  <a:pt x="1607" y="2019"/>
                </a:lnTo>
                <a:lnTo>
                  <a:pt x="1610" y="2019"/>
                </a:lnTo>
                <a:lnTo>
                  <a:pt x="1608" y="2020"/>
                </a:lnTo>
                <a:lnTo>
                  <a:pt x="1608" y="2023"/>
                </a:lnTo>
                <a:lnTo>
                  <a:pt x="1610" y="2024"/>
                </a:lnTo>
                <a:lnTo>
                  <a:pt x="1611" y="2024"/>
                </a:lnTo>
                <a:lnTo>
                  <a:pt x="1612" y="2022"/>
                </a:lnTo>
                <a:lnTo>
                  <a:pt x="1614" y="2020"/>
                </a:lnTo>
                <a:lnTo>
                  <a:pt x="1615" y="2022"/>
                </a:lnTo>
                <a:lnTo>
                  <a:pt x="1614" y="2022"/>
                </a:lnTo>
                <a:lnTo>
                  <a:pt x="1614" y="2026"/>
                </a:lnTo>
                <a:lnTo>
                  <a:pt x="1615" y="2026"/>
                </a:lnTo>
                <a:lnTo>
                  <a:pt x="1616" y="2027"/>
                </a:lnTo>
                <a:lnTo>
                  <a:pt x="1618" y="2024"/>
                </a:lnTo>
                <a:lnTo>
                  <a:pt x="1619" y="2023"/>
                </a:lnTo>
                <a:lnTo>
                  <a:pt x="1619" y="2022"/>
                </a:lnTo>
                <a:lnTo>
                  <a:pt x="1619" y="2020"/>
                </a:lnTo>
                <a:lnTo>
                  <a:pt x="1621" y="2019"/>
                </a:lnTo>
                <a:lnTo>
                  <a:pt x="1623" y="2019"/>
                </a:lnTo>
                <a:lnTo>
                  <a:pt x="1625" y="2018"/>
                </a:lnTo>
                <a:lnTo>
                  <a:pt x="1625" y="2016"/>
                </a:lnTo>
                <a:lnTo>
                  <a:pt x="1626" y="2016"/>
                </a:lnTo>
                <a:lnTo>
                  <a:pt x="1629" y="2016"/>
                </a:lnTo>
                <a:lnTo>
                  <a:pt x="1630" y="2018"/>
                </a:lnTo>
                <a:lnTo>
                  <a:pt x="1629" y="2022"/>
                </a:lnTo>
                <a:lnTo>
                  <a:pt x="1629" y="2023"/>
                </a:lnTo>
                <a:lnTo>
                  <a:pt x="1627" y="2023"/>
                </a:lnTo>
                <a:lnTo>
                  <a:pt x="1627" y="2026"/>
                </a:lnTo>
                <a:lnTo>
                  <a:pt x="1626" y="2028"/>
                </a:lnTo>
                <a:lnTo>
                  <a:pt x="1625" y="2030"/>
                </a:lnTo>
                <a:lnTo>
                  <a:pt x="1623" y="2034"/>
                </a:lnTo>
                <a:lnTo>
                  <a:pt x="1623" y="2035"/>
                </a:lnTo>
                <a:lnTo>
                  <a:pt x="1621" y="2041"/>
                </a:lnTo>
                <a:lnTo>
                  <a:pt x="1621" y="2043"/>
                </a:lnTo>
                <a:lnTo>
                  <a:pt x="1619" y="2045"/>
                </a:lnTo>
                <a:lnTo>
                  <a:pt x="1618" y="2043"/>
                </a:lnTo>
                <a:lnTo>
                  <a:pt x="1618" y="2046"/>
                </a:lnTo>
                <a:lnTo>
                  <a:pt x="1619" y="2045"/>
                </a:lnTo>
                <a:lnTo>
                  <a:pt x="1619" y="2047"/>
                </a:lnTo>
                <a:lnTo>
                  <a:pt x="1618" y="2047"/>
                </a:lnTo>
                <a:lnTo>
                  <a:pt x="1618" y="2049"/>
                </a:lnTo>
                <a:lnTo>
                  <a:pt x="1619" y="2049"/>
                </a:lnTo>
                <a:lnTo>
                  <a:pt x="1619" y="2049"/>
                </a:lnTo>
                <a:lnTo>
                  <a:pt x="1622" y="2049"/>
                </a:lnTo>
                <a:lnTo>
                  <a:pt x="1623" y="2047"/>
                </a:lnTo>
                <a:lnTo>
                  <a:pt x="1625" y="2047"/>
                </a:lnTo>
                <a:lnTo>
                  <a:pt x="1629" y="2046"/>
                </a:lnTo>
                <a:lnTo>
                  <a:pt x="1630" y="2045"/>
                </a:lnTo>
                <a:lnTo>
                  <a:pt x="1629" y="2043"/>
                </a:lnTo>
                <a:lnTo>
                  <a:pt x="1627" y="2041"/>
                </a:lnTo>
                <a:lnTo>
                  <a:pt x="1630" y="2041"/>
                </a:lnTo>
                <a:lnTo>
                  <a:pt x="1631" y="2045"/>
                </a:lnTo>
                <a:lnTo>
                  <a:pt x="1633" y="2046"/>
                </a:lnTo>
                <a:lnTo>
                  <a:pt x="1631" y="2046"/>
                </a:lnTo>
                <a:lnTo>
                  <a:pt x="1633" y="2047"/>
                </a:lnTo>
                <a:lnTo>
                  <a:pt x="1631" y="2049"/>
                </a:lnTo>
                <a:lnTo>
                  <a:pt x="1629" y="2049"/>
                </a:lnTo>
                <a:lnTo>
                  <a:pt x="1629" y="2050"/>
                </a:lnTo>
                <a:lnTo>
                  <a:pt x="1630" y="2052"/>
                </a:lnTo>
                <a:lnTo>
                  <a:pt x="1630" y="2053"/>
                </a:lnTo>
                <a:lnTo>
                  <a:pt x="1633" y="2053"/>
                </a:lnTo>
                <a:lnTo>
                  <a:pt x="1633" y="2052"/>
                </a:lnTo>
                <a:lnTo>
                  <a:pt x="1634" y="2052"/>
                </a:lnTo>
                <a:lnTo>
                  <a:pt x="1635" y="2054"/>
                </a:lnTo>
                <a:lnTo>
                  <a:pt x="1634" y="2054"/>
                </a:lnTo>
                <a:lnTo>
                  <a:pt x="1633" y="2054"/>
                </a:lnTo>
                <a:lnTo>
                  <a:pt x="1631" y="2054"/>
                </a:lnTo>
                <a:lnTo>
                  <a:pt x="1631" y="2057"/>
                </a:lnTo>
                <a:lnTo>
                  <a:pt x="1633" y="2058"/>
                </a:lnTo>
                <a:lnTo>
                  <a:pt x="1633" y="2060"/>
                </a:lnTo>
                <a:lnTo>
                  <a:pt x="1635" y="2060"/>
                </a:lnTo>
                <a:lnTo>
                  <a:pt x="1637" y="2058"/>
                </a:lnTo>
                <a:lnTo>
                  <a:pt x="1637" y="2060"/>
                </a:lnTo>
                <a:lnTo>
                  <a:pt x="1637" y="2061"/>
                </a:lnTo>
                <a:lnTo>
                  <a:pt x="1638" y="2064"/>
                </a:lnTo>
                <a:lnTo>
                  <a:pt x="1638" y="2065"/>
                </a:lnTo>
                <a:lnTo>
                  <a:pt x="1640" y="2067"/>
                </a:lnTo>
                <a:lnTo>
                  <a:pt x="1640" y="2068"/>
                </a:lnTo>
                <a:lnTo>
                  <a:pt x="1638" y="2068"/>
                </a:lnTo>
                <a:lnTo>
                  <a:pt x="1635" y="2069"/>
                </a:lnTo>
                <a:lnTo>
                  <a:pt x="1634" y="2069"/>
                </a:lnTo>
                <a:lnTo>
                  <a:pt x="1633" y="2073"/>
                </a:lnTo>
                <a:lnTo>
                  <a:pt x="1631" y="2075"/>
                </a:lnTo>
                <a:lnTo>
                  <a:pt x="1630" y="2075"/>
                </a:lnTo>
                <a:lnTo>
                  <a:pt x="1626" y="2079"/>
                </a:lnTo>
                <a:lnTo>
                  <a:pt x="1623" y="2081"/>
                </a:lnTo>
                <a:lnTo>
                  <a:pt x="1622" y="2083"/>
                </a:lnTo>
                <a:lnTo>
                  <a:pt x="1619" y="2087"/>
                </a:lnTo>
                <a:lnTo>
                  <a:pt x="1619" y="2088"/>
                </a:lnTo>
                <a:lnTo>
                  <a:pt x="1618" y="2088"/>
                </a:lnTo>
                <a:lnTo>
                  <a:pt x="1618" y="2090"/>
                </a:lnTo>
                <a:lnTo>
                  <a:pt x="1618" y="2091"/>
                </a:lnTo>
                <a:lnTo>
                  <a:pt x="1618" y="2092"/>
                </a:lnTo>
                <a:lnTo>
                  <a:pt x="1619" y="2094"/>
                </a:lnTo>
                <a:lnTo>
                  <a:pt x="1621" y="2094"/>
                </a:lnTo>
                <a:lnTo>
                  <a:pt x="1622" y="2094"/>
                </a:lnTo>
                <a:lnTo>
                  <a:pt x="1623" y="2094"/>
                </a:lnTo>
                <a:lnTo>
                  <a:pt x="1625" y="2094"/>
                </a:lnTo>
                <a:lnTo>
                  <a:pt x="1625" y="2095"/>
                </a:lnTo>
                <a:lnTo>
                  <a:pt x="1626" y="2095"/>
                </a:lnTo>
                <a:lnTo>
                  <a:pt x="1626" y="2096"/>
                </a:lnTo>
                <a:lnTo>
                  <a:pt x="1627" y="2098"/>
                </a:lnTo>
                <a:lnTo>
                  <a:pt x="1627" y="2099"/>
                </a:lnTo>
                <a:lnTo>
                  <a:pt x="1627" y="2101"/>
                </a:lnTo>
                <a:lnTo>
                  <a:pt x="1629" y="2101"/>
                </a:lnTo>
                <a:lnTo>
                  <a:pt x="1629" y="2102"/>
                </a:lnTo>
                <a:lnTo>
                  <a:pt x="1630" y="2103"/>
                </a:lnTo>
                <a:lnTo>
                  <a:pt x="1631" y="2103"/>
                </a:lnTo>
                <a:lnTo>
                  <a:pt x="1631" y="2105"/>
                </a:lnTo>
                <a:lnTo>
                  <a:pt x="1633" y="2105"/>
                </a:lnTo>
                <a:lnTo>
                  <a:pt x="1634" y="2105"/>
                </a:lnTo>
                <a:lnTo>
                  <a:pt x="1635" y="2105"/>
                </a:lnTo>
                <a:lnTo>
                  <a:pt x="1634" y="2103"/>
                </a:lnTo>
                <a:lnTo>
                  <a:pt x="1633" y="2103"/>
                </a:lnTo>
                <a:lnTo>
                  <a:pt x="1631" y="2103"/>
                </a:lnTo>
                <a:lnTo>
                  <a:pt x="1631" y="2102"/>
                </a:lnTo>
                <a:lnTo>
                  <a:pt x="1633" y="2102"/>
                </a:lnTo>
                <a:lnTo>
                  <a:pt x="1634" y="2102"/>
                </a:lnTo>
                <a:lnTo>
                  <a:pt x="1635" y="2103"/>
                </a:lnTo>
                <a:lnTo>
                  <a:pt x="1637" y="2103"/>
                </a:lnTo>
                <a:lnTo>
                  <a:pt x="1638" y="2103"/>
                </a:lnTo>
                <a:lnTo>
                  <a:pt x="1638" y="2105"/>
                </a:lnTo>
                <a:lnTo>
                  <a:pt x="1640" y="2105"/>
                </a:lnTo>
                <a:lnTo>
                  <a:pt x="1641" y="2105"/>
                </a:lnTo>
                <a:lnTo>
                  <a:pt x="1641" y="2106"/>
                </a:lnTo>
                <a:lnTo>
                  <a:pt x="1642" y="2106"/>
                </a:lnTo>
                <a:lnTo>
                  <a:pt x="1644" y="2106"/>
                </a:lnTo>
                <a:lnTo>
                  <a:pt x="1644" y="2107"/>
                </a:lnTo>
                <a:lnTo>
                  <a:pt x="1645" y="2107"/>
                </a:lnTo>
                <a:lnTo>
                  <a:pt x="1646" y="2107"/>
                </a:lnTo>
                <a:lnTo>
                  <a:pt x="1646" y="2109"/>
                </a:lnTo>
                <a:lnTo>
                  <a:pt x="1648" y="2109"/>
                </a:lnTo>
                <a:lnTo>
                  <a:pt x="1648" y="2107"/>
                </a:lnTo>
                <a:lnTo>
                  <a:pt x="1648" y="2107"/>
                </a:lnTo>
                <a:lnTo>
                  <a:pt x="1649" y="2109"/>
                </a:lnTo>
                <a:lnTo>
                  <a:pt x="1650" y="2107"/>
                </a:lnTo>
                <a:lnTo>
                  <a:pt x="1652" y="2107"/>
                </a:lnTo>
                <a:lnTo>
                  <a:pt x="1653" y="2107"/>
                </a:lnTo>
                <a:lnTo>
                  <a:pt x="1655" y="2107"/>
                </a:lnTo>
                <a:lnTo>
                  <a:pt x="1656" y="2107"/>
                </a:lnTo>
                <a:lnTo>
                  <a:pt x="1655" y="2106"/>
                </a:lnTo>
                <a:lnTo>
                  <a:pt x="1655" y="2105"/>
                </a:lnTo>
                <a:lnTo>
                  <a:pt x="1656" y="2105"/>
                </a:lnTo>
                <a:lnTo>
                  <a:pt x="1656" y="2106"/>
                </a:lnTo>
                <a:lnTo>
                  <a:pt x="1657" y="2106"/>
                </a:lnTo>
                <a:lnTo>
                  <a:pt x="1657" y="2105"/>
                </a:lnTo>
                <a:lnTo>
                  <a:pt x="1656" y="2105"/>
                </a:lnTo>
                <a:lnTo>
                  <a:pt x="1656" y="2103"/>
                </a:lnTo>
                <a:lnTo>
                  <a:pt x="1657" y="2103"/>
                </a:lnTo>
                <a:lnTo>
                  <a:pt x="1659" y="2102"/>
                </a:lnTo>
                <a:lnTo>
                  <a:pt x="1660" y="2102"/>
                </a:lnTo>
                <a:lnTo>
                  <a:pt x="1661" y="2102"/>
                </a:lnTo>
                <a:lnTo>
                  <a:pt x="1663" y="2102"/>
                </a:lnTo>
                <a:lnTo>
                  <a:pt x="1663" y="2101"/>
                </a:lnTo>
                <a:lnTo>
                  <a:pt x="1664" y="2099"/>
                </a:lnTo>
                <a:lnTo>
                  <a:pt x="1665" y="2099"/>
                </a:lnTo>
                <a:lnTo>
                  <a:pt x="1667" y="2098"/>
                </a:lnTo>
                <a:lnTo>
                  <a:pt x="1668" y="2098"/>
                </a:lnTo>
                <a:lnTo>
                  <a:pt x="1668" y="2096"/>
                </a:lnTo>
                <a:lnTo>
                  <a:pt x="1669" y="2096"/>
                </a:lnTo>
                <a:lnTo>
                  <a:pt x="1669" y="2098"/>
                </a:lnTo>
                <a:lnTo>
                  <a:pt x="1669" y="2099"/>
                </a:lnTo>
                <a:lnTo>
                  <a:pt x="1671" y="2099"/>
                </a:lnTo>
                <a:lnTo>
                  <a:pt x="1672" y="2099"/>
                </a:lnTo>
                <a:lnTo>
                  <a:pt x="1672" y="2101"/>
                </a:lnTo>
                <a:lnTo>
                  <a:pt x="1674" y="2101"/>
                </a:lnTo>
                <a:lnTo>
                  <a:pt x="1675" y="2101"/>
                </a:lnTo>
                <a:lnTo>
                  <a:pt x="1676" y="2101"/>
                </a:lnTo>
                <a:lnTo>
                  <a:pt x="1678" y="2101"/>
                </a:lnTo>
                <a:lnTo>
                  <a:pt x="1679" y="2101"/>
                </a:lnTo>
                <a:lnTo>
                  <a:pt x="1679" y="2099"/>
                </a:lnTo>
                <a:lnTo>
                  <a:pt x="1680" y="2099"/>
                </a:lnTo>
                <a:lnTo>
                  <a:pt x="1680" y="2099"/>
                </a:lnTo>
                <a:lnTo>
                  <a:pt x="1680" y="2098"/>
                </a:lnTo>
                <a:lnTo>
                  <a:pt x="1682" y="2098"/>
                </a:lnTo>
                <a:lnTo>
                  <a:pt x="1683" y="2098"/>
                </a:lnTo>
                <a:lnTo>
                  <a:pt x="1684" y="2098"/>
                </a:lnTo>
                <a:lnTo>
                  <a:pt x="1686" y="2098"/>
                </a:lnTo>
                <a:lnTo>
                  <a:pt x="1687" y="2098"/>
                </a:lnTo>
                <a:lnTo>
                  <a:pt x="1687" y="2096"/>
                </a:lnTo>
                <a:lnTo>
                  <a:pt x="1689" y="2096"/>
                </a:lnTo>
                <a:lnTo>
                  <a:pt x="1690" y="2096"/>
                </a:lnTo>
                <a:lnTo>
                  <a:pt x="1691" y="2096"/>
                </a:lnTo>
                <a:lnTo>
                  <a:pt x="1691" y="2098"/>
                </a:lnTo>
                <a:lnTo>
                  <a:pt x="1693" y="2098"/>
                </a:lnTo>
                <a:lnTo>
                  <a:pt x="1693" y="2099"/>
                </a:lnTo>
                <a:lnTo>
                  <a:pt x="1694" y="2101"/>
                </a:lnTo>
                <a:lnTo>
                  <a:pt x="1693" y="2101"/>
                </a:lnTo>
                <a:lnTo>
                  <a:pt x="1694" y="2102"/>
                </a:lnTo>
                <a:lnTo>
                  <a:pt x="1694" y="2101"/>
                </a:lnTo>
                <a:lnTo>
                  <a:pt x="1695" y="2101"/>
                </a:lnTo>
                <a:lnTo>
                  <a:pt x="1695" y="2102"/>
                </a:lnTo>
                <a:lnTo>
                  <a:pt x="1697" y="2102"/>
                </a:lnTo>
                <a:lnTo>
                  <a:pt x="1698" y="2102"/>
                </a:lnTo>
                <a:lnTo>
                  <a:pt x="1699" y="2102"/>
                </a:lnTo>
                <a:lnTo>
                  <a:pt x="1701" y="2102"/>
                </a:lnTo>
                <a:lnTo>
                  <a:pt x="1701" y="2103"/>
                </a:lnTo>
                <a:lnTo>
                  <a:pt x="1702" y="2103"/>
                </a:lnTo>
                <a:lnTo>
                  <a:pt x="1703" y="2103"/>
                </a:lnTo>
                <a:lnTo>
                  <a:pt x="1705" y="2103"/>
                </a:lnTo>
                <a:lnTo>
                  <a:pt x="1706" y="2103"/>
                </a:lnTo>
                <a:lnTo>
                  <a:pt x="1706" y="2102"/>
                </a:lnTo>
                <a:lnTo>
                  <a:pt x="1708" y="2102"/>
                </a:lnTo>
                <a:lnTo>
                  <a:pt x="1709" y="2102"/>
                </a:lnTo>
                <a:lnTo>
                  <a:pt x="1709" y="2101"/>
                </a:lnTo>
                <a:lnTo>
                  <a:pt x="1710" y="2101"/>
                </a:lnTo>
                <a:lnTo>
                  <a:pt x="1712" y="2101"/>
                </a:lnTo>
                <a:lnTo>
                  <a:pt x="1713" y="2101"/>
                </a:lnTo>
                <a:lnTo>
                  <a:pt x="1713" y="2099"/>
                </a:lnTo>
                <a:lnTo>
                  <a:pt x="1712" y="2099"/>
                </a:lnTo>
                <a:lnTo>
                  <a:pt x="1712" y="2098"/>
                </a:lnTo>
                <a:lnTo>
                  <a:pt x="1713" y="2098"/>
                </a:lnTo>
                <a:lnTo>
                  <a:pt x="1713" y="2098"/>
                </a:lnTo>
                <a:lnTo>
                  <a:pt x="1713" y="2096"/>
                </a:lnTo>
                <a:lnTo>
                  <a:pt x="1714" y="2096"/>
                </a:lnTo>
                <a:lnTo>
                  <a:pt x="1716" y="2096"/>
                </a:lnTo>
                <a:lnTo>
                  <a:pt x="1717" y="2096"/>
                </a:lnTo>
                <a:lnTo>
                  <a:pt x="1718" y="2096"/>
                </a:lnTo>
                <a:lnTo>
                  <a:pt x="1718" y="2095"/>
                </a:lnTo>
                <a:lnTo>
                  <a:pt x="1720" y="2095"/>
                </a:lnTo>
                <a:lnTo>
                  <a:pt x="1720" y="2096"/>
                </a:lnTo>
                <a:lnTo>
                  <a:pt x="1720" y="2098"/>
                </a:lnTo>
                <a:lnTo>
                  <a:pt x="1721" y="2098"/>
                </a:lnTo>
                <a:lnTo>
                  <a:pt x="1722" y="2098"/>
                </a:lnTo>
                <a:lnTo>
                  <a:pt x="1724" y="2098"/>
                </a:lnTo>
                <a:lnTo>
                  <a:pt x="1724" y="2099"/>
                </a:lnTo>
                <a:lnTo>
                  <a:pt x="1725" y="2099"/>
                </a:lnTo>
                <a:lnTo>
                  <a:pt x="1727" y="2101"/>
                </a:lnTo>
                <a:lnTo>
                  <a:pt x="1727" y="2099"/>
                </a:lnTo>
                <a:lnTo>
                  <a:pt x="1727" y="2098"/>
                </a:lnTo>
                <a:lnTo>
                  <a:pt x="1728" y="2098"/>
                </a:lnTo>
                <a:lnTo>
                  <a:pt x="1729" y="2098"/>
                </a:lnTo>
                <a:lnTo>
                  <a:pt x="1729" y="2099"/>
                </a:lnTo>
                <a:lnTo>
                  <a:pt x="1731" y="2099"/>
                </a:lnTo>
                <a:lnTo>
                  <a:pt x="1731" y="2098"/>
                </a:lnTo>
                <a:lnTo>
                  <a:pt x="1732" y="2098"/>
                </a:lnTo>
                <a:lnTo>
                  <a:pt x="1733" y="2098"/>
                </a:lnTo>
                <a:lnTo>
                  <a:pt x="1733" y="2099"/>
                </a:lnTo>
                <a:lnTo>
                  <a:pt x="1735" y="2099"/>
                </a:lnTo>
                <a:lnTo>
                  <a:pt x="1736" y="2099"/>
                </a:lnTo>
                <a:lnTo>
                  <a:pt x="1736" y="2098"/>
                </a:lnTo>
                <a:lnTo>
                  <a:pt x="1737" y="2098"/>
                </a:lnTo>
                <a:lnTo>
                  <a:pt x="1739" y="2098"/>
                </a:lnTo>
                <a:lnTo>
                  <a:pt x="1740" y="2098"/>
                </a:lnTo>
                <a:lnTo>
                  <a:pt x="1742" y="2098"/>
                </a:lnTo>
                <a:lnTo>
                  <a:pt x="1742" y="2096"/>
                </a:lnTo>
                <a:lnTo>
                  <a:pt x="1743" y="2098"/>
                </a:lnTo>
                <a:lnTo>
                  <a:pt x="1744" y="2098"/>
                </a:lnTo>
                <a:lnTo>
                  <a:pt x="1744" y="2099"/>
                </a:lnTo>
                <a:lnTo>
                  <a:pt x="1746" y="2099"/>
                </a:lnTo>
                <a:lnTo>
                  <a:pt x="1746" y="2099"/>
                </a:lnTo>
                <a:lnTo>
                  <a:pt x="1746" y="2098"/>
                </a:lnTo>
                <a:lnTo>
                  <a:pt x="1746" y="2096"/>
                </a:lnTo>
                <a:lnTo>
                  <a:pt x="1746" y="2096"/>
                </a:lnTo>
                <a:lnTo>
                  <a:pt x="1747" y="2096"/>
                </a:lnTo>
                <a:lnTo>
                  <a:pt x="1747" y="2098"/>
                </a:lnTo>
                <a:lnTo>
                  <a:pt x="1748" y="2098"/>
                </a:lnTo>
                <a:lnTo>
                  <a:pt x="1748" y="2096"/>
                </a:lnTo>
                <a:lnTo>
                  <a:pt x="1747" y="2096"/>
                </a:lnTo>
                <a:lnTo>
                  <a:pt x="1747" y="2095"/>
                </a:lnTo>
                <a:lnTo>
                  <a:pt x="1748" y="2095"/>
                </a:lnTo>
                <a:lnTo>
                  <a:pt x="1748" y="2094"/>
                </a:lnTo>
                <a:lnTo>
                  <a:pt x="1750" y="2094"/>
                </a:lnTo>
                <a:lnTo>
                  <a:pt x="1750" y="2092"/>
                </a:lnTo>
                <a:lnTo>
                  <a:pt x="1751" y="2092"/>
                </a:lnTo>
                <a:lnTo>
                  <a:pt x="1751" y="2090"/>
                </a:lnTo>
                <a:lnTo>
                  <a:pt x="1752" y="2091"/>
                </a:lnTo>
                <a:lnTo>
                  <a:pt x="1754" y="2091"/>
                </a:lnTo>
                <a:lnTo>
                  <a:pt x="1754" y="2090"/>
                </a:lnTo>
                <a:lnTo>
                  <a:pt x="1754" y="2088"/>
                </a:lnTo>
                <a:lnTo>
                  <a:pt x="1755" y="2088"/>
                </a:lnTo>
                <a:lnTo>
                  <a:pt x="1756" y="2088"/>
                </a:lnTo>
                <a:lnTo>
                  <a:pt x="1756" y="2087"/>
                </a:lnTo>
                <a:lnTo>
                  <a:pt x="1758" y="2086"/>
                </a:lnTo>
                <a:lnTo>
                  <a:pt x="1758" y="2084"/>
                </a:lnTo>
                <a:close/>
                <a:moveTo>
                  <a:pt x="1766" y="2053"/>
                </a:moveTo>
                <a:lnTo>
                  <a:pt x="1766" y="2052"/>
                </a:lnTo>
                <a:lnTo>
                  <a:pt x="1766" y="2045"/>
                </a:lnTo>
                <a:lnTo>
                  <a:pt x="1765" y="2045"/>
                </a:lnTo>
                <a:lnTo>
                  <a:pt x="1762" y="2045"/>
                </a:lnTo>
                <a:lnTo>
                  <a:pt x="1761" y="2045"/>
                </a:lnTo>
                <a:lnTo>
                  <a:pt x="1761" y="2046"/>
                </a:lnTo>
                <a:lnTo>
                  <a:pt x="1761" y="2050"/>
                </a:lnTo>
                <a:lnTo>
                  <a:pt x="1761" y="2056"/>
                </a:lnTo>
                <a:lnTo>
                  <a:pt x="1762" y="2058"/>
                </a:lnTo>
                <a:lnTo>
                  <a:pt x="1762" y="2057"/>
                </a:lnTo>
                <a:lnTo>
                  <a:pt x="1762" y="2056"/>
                </a:lnTo>
                <a:lnTo>
                  <a:pt x="1765" y="2056"/>
                </a:lnTo>
                <a:lnTo>
                  <a:pt x="1766" y="2053"/>
                </a:lnTo>
                <a:close/>
                <a:moveTo>
                  <a:pt x="1860" y="2020"/>
                </a:moveTo>
                <a:lnTo>
                  <a:pt x="1858" y="2022"/>
                </a:lnTo>
                <a:lnTo>
                  <a:pt x="1857" y="2022"/>
                </a:lnTo>
                <a:lnTo>
                  <a:pt x="1857" y="2026"/>
                </a:lnTo>
                <a:lnTo>
                  <a:pt x="1858" y="2026"/>
                </a:lnTo>
                <a:lnTo>
                  <a:pt x="1858" y="2024"/>
                </a:lnTo>
                <a:lnTo>
                  <a:pt x="1860" y="2024"/>
                </a:lnTo>
                <a:lnTo>
                  <a:pt x="1860" y="2020"/>
                </a:lnTo>
                <a:close/>
                <a:moveTo>
                  <a:pt x="1864" y="2020"/>
                </a:moveTo>
                <a:lnTo>
                  <a:pt x="1863" y="2020"/>
                </a:lnTo>
                <a:lnTo>
                  <a:pt x="1863" y="2024"/>
                </a:lnTo>
                <a:lnTo>
                  <a:pt x="1864" y="2024"/>
                </a:lnTo>
                <a:lnTo>
                  <a:pt x="1864" y="2020"/>
                </a:lnTo>
                <a:close/>
                <a:moveTo>
                  <a:pt x="1880" y="2008"/>
                </a:moveTo>
                <a:lnTo>
                  <a:pt x="1882" y="2004"/>
                </a:lnTo>
                <a:lnTo>
                  <a:pt x="1882" y="2003"/>
                </a:lnTo>
                <a:lnTo>
                  <a:pt x="1879" y="2003"/>
                </a:lnTo>
                <a:lnTo>
                  <a:pt x="1879" y="2004"/>
                </a:lnTo>
                <a:lnTo>
                  <a:pt x="1877" y="2008"/>
                </a:lnTo>
                <a:lnTo>
                  <a:pt x="1880" y="2008"/>
                </a:lnTo>
                <a:close/>
                <a:moveTo>
                  <a:pt x="1886" y="2004"/>
                </a:moveTo>
                <a:lnTo>
                  <a:pt x="1884" y="2004"/>
                </a:lnTo>
                <a:lnTo>
                  <a:pt x="1883" y="2004"/>
                </a:lnTo>
                <a:lnTo>
                  <a:pt x="1883" y="2009"/>
                </a:lnTo>
                <a:lnTo>
                  <a:pt x="1886" y="2009"/>
                </a:lnTo>
                <a:lnTo>
                  <a:pt x="1887" y="2009"/>
                </a:lnTo>
                <a:lnTo>
                  <a:pt x="1887" y="2011"/>
                </a:lnTo>
                <a:lnTo>
                  <a:pt x="1886" y="2011"/>
                </a:lnTo>
                <a:lnTo>
                  <a:pt x="1880" y="2009"/>
                </a:lnTo>
                <a:lnTo>
                  <a:pt x="1880" y="2012"/>
                </a:lnTo>
                <a:lnTo>
                  <a:pt x="1879" y="2013"/>
                </a:lnTo>
                <a:lnTo>
                  <a:pt x="1880" y="2013"/>
                </a:lnTo>
                <a:lnTo>
                  <a:pt x="1880" y="2015"/>
                </a:lnTo>
                <a:lnTo>
                  <a:pt x="1882" y="2013"/>
                </a:lnTo>
                <a:lnTo>
                  <a:pt x="1882" y="2015"/>
                </a:lnTo>
                <a:lnTo>
                  <a:pt x="1886" y="2016"/>
                </a:lnTo>
                <a:lnTo>
                  <a:pt x="1886" y="2016"/>
                </a:lnTo>
                <a:lnTo>
                  <a:pt x="1887" y="2016"/>
                </a:lnTo>
                <a:lnTo>
                  <a:pt x="1887" y="2015"/>
                </a:lnTo>
                <a:lnTo>
                  <a:pt x="1888" y="2015"/>
                </a:lnTo>
                <a:lnTo>
                  <a:pt x="1890" y="2015"/>
                </a:lnTo>
                <a:lnTo>
                  <a:pt x="1890" y="2013"/>
                </a:lnTo>
                <a:lnTo>
                  <a:pt x="1891" y="2013"/>
                </a:lnTo>
                <a:lnTo>
                  <a:pt x="1892" y="2012"/>
                </a:lnTo>
                <a:lnTo>
                  <a:pt x="1894" y="2012"/>
                </a:lnTo>
                <a:lnTo>
                  <a:pt x="1894" y="2011"/>
                </a:lnTo>
                <a:lnTo>
                  <a:pt x="1897" y="2012"/>
                </a:lnTo>
                <a:lnTo>
                  <a:pt x="1897" y="2011"/>
                </a:lnTo>
                <a:lnTo>
                  <a:pt x="1898" y="2011"/>
                </a:lnTo>
                <a:lnTo>
                  <a:pt x="1901" y="2011"/>
                </a:lnTo>
                <a:lnTo>
                  <a:pt x="1902" y="2009"/>
                </a:lnTo>
                <a:lnTo>
                  <a:pt x="1902" y="2008"/>
                </a:lnTo>
                <a:lnTo>
                  <a:pt x="1903" y="2008"/>
                </a:lnTo>
                <a:lnTo>
                  <a:pt x="1903" y="2007"/>
                </a:lnTo>
                <a:lnTo>
                  <a:pt x="1902" y="2007"/>
                </a:lnTo>
                <a:lnTo>
                  <a:pt x="1901" y="2005"/>
                </a:lnTo>
                <a:lnTo>
                  <a:pt x="1899" y="2005"/>
                </a:lnTo>
                <a:lnTo>
                  <a:pt x="1898" y="2005"/>
                </a:lnTo>
                <a:lnTo>
                  <a:pt x="1897" y="2007"/>
                </a:lnTo>
                <a:lnTo>
                  <a:pt x="1894" y="2005"/>
                </a:lnTo>
                <a:lnTo>
                  <a:pt x="1891" y="2005"/>
                </a:lnTo>
                <a:lnTo>
                  <a:pt x="1890" y="2004"/>
                </a:lnTo>
                <a:lnTo>
                  <a:pt x="1887" y="2004"/>
                </a:lnTo>
                <a:lnTo>
                  <a:pt x="1886" y="2004"/>
                </a:lnTo>
                <a:close/>
                <a:moveTo>
                  <a:pt x="1856" y="1895"/>
                </a:moveTo>
                <a:lnTo>
                  <a:pt x="1858" y="1898"/>
                </a:lnTo>
                <a:lnTo>
                  <a:pt x="1860" y="1895"/>
                </a:lnTo>
                <a:lnTo>
                  <a:pt x="1863" y="1894"/>
                </a:lnTo>
                <a:lnTo>
                  <a:pt x="1864" y="1892"/>
                </a:lnTo>
                <a:lnTo>
                  <a:pt x="1861" y="1890"/>
                </a:lnTo>
                <a:lnTo>
                  <a:pt x="1861" y="1891"/>
                </a:lnTo>
                <a:lnTo>
                  <a:pt x="1860" y="1891"/>
                </a:lnTo>
                <a:lnTo>
                  <a:pt x="1858" y="1894"/>
                </a:lnTo>
                <a:lnTo>
                  <a:pt x="1856" y="1895"/>
                </a:lnTo>
                <a:close/>
                <a:moveTo>
                  <a:pt x="1819" y="1857"/>
                </a:moveTo>
                <a:lnTo>
                  <a:pt x="1820" y="1861"/>
                </a:lnTo>
                <a:lnTo>
                  <a:pt x="1822" y="1861"/>
                </a:lnTo>
                <a:lnTo>
                  <a:pt x="1823" y="1862"/>
                </a:lnTo>
                <a:lnTo>
                  <a:pt x="1822" y="1857"/>
                </a:lnTo>
                <a:lnTo>
                  <a:pt x="1820" y="1857"/>
                </a:lnTo>
                <a:lnTo>
                  <a:pt x="1819" y="1857"/>
                </a:lnTo>
                <a:close/>
                <a:moveTo>
                  <a:pt x="1797" y="1867"/>
                </a:moveTo>
                <a:lnTo>
                  <a:pt x="1797" y="1865"/>
                </a:lnTo>
                <a:lnTo>
                  <a:pt x="1796" y="1865"/>
                </a:lnTo>
                <a:lnTo>
                  <a:pt x="1795" y="1865"/>
                </a:lnTo>
                <a:lnTo>
                  <a:pt x="1796" y="1868"/>
                </a:lnTo>
                <a:lnTo>
                  <a:pt x="1797" y="1872"/>
                </a:lnTo>
                <a:lnTo>
                  <a:pt x="1799" y="1873"/>
                </a:lnTo>
                <a:lnTo>
                  <a:pt x="1799" y="1875"/>
                </a:lnTo>
                <a:lnTo>
                  <a:pt x="1799" y="1877"/>
                </a:lnTo>
                <a:lnTo>
                  <a:pt x="1799" y="1879"/>
                </a:lnTo>
                <a:lnTo>
                  <a:pt x="1797" y="1877"/>
                </a:lnTo>
                <a:lnTo>
                  <a:pt x="1795" y="1882"/>
                </a:lnTo>
                <a:lnTo>
                  <a:pt x="1793" y="1882"/>
                </a:lnTo>
                <a:lnTo>
                  <a:pt x="1793" y="1880"/>
                </a:lnTo>
                <a:lnTo>
                  <a:pt x="1792" y="1882"/>
                </a:lnTo>
                <a:lnTo>
                  <a:pt x="1790" y="1882"/>
                </a:lnTo>
                <a:lnTo>
                  <a:pt x="1789" y="1882"/>
                </a:lnTo>
                <a:lnTo>
                  <a:pt x="1788" y="1882"/>
                </a:lnTo>
                <a:lnTo>
                  <a:pt x="1788" y="1880"/>
                </a:lnTo>
                <a:lnTo>
                  <a:pt x="1789" y="1880"/>
                </a:lnTo>
                <a:lnTo>
                  <a:pt x="1790" y="1880"/>
                </a:lnTo>
                <a:lnTo>
                  <a:pt x="1792" y="1876"/>
                </a:lnTo>
                <a:lnTo>
                  <a:pt x="1792" y="1875"/>
                </a:lnTo>
                <a:lnTo>
                  <a:pt x="1793" y="1873"/>
                </a:lnTo>
                <a:lnTo>
                  <a:pt x="1795" y="1873"/>
                </a:lnTo>
                <a:lnTo>
                  <a:pt x="1793" y="1868"/>
                </a:lnTo>
                <a:lnTo>
                  <a:pt x="1792" y="1867"/>
                </a:lnTo>
                <a:lnTo>
                  <a:pt x="1792" y="1868"/>
                </a:lnTo>
                <a:lnTo>
                  <a:pt x="1790" y="1868"/>
                </a:lnTo>
                <a:lnTo>
                  <a:pt x="1789" y="1869"/>
                </a:lnTo>
                <a:lnTo>
                  <a:pt x="1788" y="1869"/>
                </a:lnTo>
                <a:lnTo>
                  <a:pt x="1786" y="1871"/>
                </a:lnTo>
                <a:lnTo>
                  <a:pt x="1785" y="1871"/>
                </a:lnTo>
                <a:lnTo>
                  <a:pt x="1786" y="1872"/>
                </a:lnTo>
                <a:lnTo>
                  <a:pt x="1786" y="1873"/>
                </a:lnTo>
                <a:lnTo>
                  <a:pt x="1786" y="1875"/>
                </a:lnTo>
                <a:lnTo>
                  <a:pt x="1785" y="1876"/>
                </a:lnTo>
                <a:lnTo>
                  <a:pt x="1785" y="1877"/>
                </a:lnTo>
                <a:lnTo>
                  <a:pt x="1786" y="1879"/>
                </a:lnTo>
                <a:lnTo>
                  <a:pt x="1788" y="1880"/>
                </a:lnTo>
                <a:lnTo>
                  <a:pt x="1786" y="1880"/>
                </a:lnTo>
                <a:lnTo>
                  <a:pt x="1785" y="1880"/>
                </a:lnTo>
                <a:lnTo>
                  <a:pt x="1784" y="1880"/>
                </a:lnTo>
                <a:lnTo>
                  <a:pt x="1784" y="1879"/>
                </a:lnTo>
                <a:lnTo>
                  <a:pt x="1784" y="1877"/>
                </a:lnTo>
                <a:lnTo>
                  <a:pt x="1782" y="1877"/>
                </a:lnTo>
                <a:lnTo>
                  <a:pt x="1782" y="1876"/>
                </a:lnTo>
                <a:lnTo>
                  <a:pt x="1781" y="1876"/>
                </a:lnTo>
                <a:lnTo>
                  <a:pt x="1780" y="1875"/>
                </a:lnTo>
                <a:lnTo>
                  <a:pt x="1778" y="1875"/>
                </a:lnTo>
                <a:lnTo>
                  <a:pt x="1778" y="1875"/>
                </a:lnTo>
                <a:lnTo>
                  <a:pt x="1777" y="1875"/>
                </a:lnTo>
                <a:lnTo>
                  <a:pt x="1776" y="1875"/>
                </a:lnTo>
                <a:lnTo>
                  <a:pt x="1773" y="1875"/>
                </a:lnTo>
                <a:lnTo>
                  <a:pt x="1771" y="1876"/>
                </a:lnTo>
                <a:lnTo>
                  <a:pt x="1769" y="1877"/>
                </a:lnTo>
                <a:lnTo>
                  <a:pt x="1767" y="1879"/>
                </a:lnTo>
                <a:lnTo>
                  <a:pt x="1766" y="1880"/>
                </a:lnTo>
                <a:lnTo>
                  <a:pt x="1765" y="1882"/>
                </a:lnTo>
                <a:lnTo>
                  <a:pt x="1765" y="1886"/>
                </a:lnTo>
                <a:lnTo>
                  <a:pt x="1763" y="1888"/>
                </a:lnTo>
                <a:lnTo>
                  <a:pt x="1763" y="1890"/>
                </a:lnTo>
                <a:lnTo>
                  <a:pt x="1763" y="1892"/>
                </a:lnTo>
                <a:lnTo>
                  <a:pt x="1765" y="1892"/>
                </a:lnTo>
                <a:lnTo>
                  <a:pt x="1766" y="1894"/>
                </a:lnTo>
                <a:lnTo>
                  <a:pt x="1767" y="1894"/>
                </a:lnTo>
                <a:lnTo>
                  <a:pt x="1770" y="1894"/>
                </a:lnTo>
                <a:lnTo>
                  <a:pt x="1771" y="1894"/>
                </a:lnTo>
                <a:lnTo>
                  <a:pt x="1774" y="1894"/>
                </a:lnTo>
                <a:lnTo>
                  <a:pt x="1777" y="1894"/>
                </a:lnTo>
                <a:lnTo>
                  <a:pt x="1778" y="1894"/>
                </a:lnTo>
                <a:lnTo>
                  <a:pt x="1781" y="1894"/>
                </a:lnTo>
                <a:lnTo>
                  <a:pt x="1782" y="1891"/>
                </a:lnTo>
                <a:lnTo>
                  <a:pt x="1785" y="1891"/>
                </a:lnTo>
                <a:lnTo>
                  <a:pt x="1784" y="1895"/>
                </a:lnTo>
                <a:lnTo>
                  <a:pt x="1785" y="1895"/>
                </a:lnTo>
                <a:lnTo>
                  <a:pt x="1785" y="1896"/>
                </a:lnTo>
                <a:lnTo>
                  <a:pt x="1785" y="1901"/>
                </a:lnTo>
                <a:lnTo>
                  <a:pt x="1784" y="1901"/>
                </a:lnTo>
                <a:lnTo>
                  <a:pt x="1782" y="1901"/>
                </a:lnTo>
                <a:lnTo>
                  <a:pt x="1784" y="1896"/>
                </a:lnTo>
                <a:lnTo>
                  <a:pt x="1782" y="1896"/>
                </a:lnTo>
                <a:lnTo>
                  <a:pt x="1781" y="1896"/>
                </a:lnTo>
                <a:lnTo>
                  <a:pt x="1780" y="1896"/>
                </a:lnTo>
                <a:lnTo>
                  <a:pt x="1778" y="1896"/>
                </a:lnTo>
                <a:lnTo>
                  <a:pt x="1778" y="1896"/>
                </a:lnTo>
                <a:lnTo>
                  <a:pt x="1777" y="1896"/>
                </a:lnTo>
                <a:lnTo>
                  <a:pt x="1776" y="1896"/>
                </a:lnTo>
                <a:lnTo>
                  <a:pt x="1776" y="1895"/>
                </a:lnTo>
                <a:lnTo>
                  <a:pt x="1774" y="1895"/>
                </a:lnTo>
                <a:lnTo>
                  <a:pt x="1771" y="1895"/>
                </a:lnTo>
                <a:lnTo>
                  <a:pt x="1769" y="1895"/>
                </a:lnTo>
                <a:lnTo>
                  <a:pt x="1766" y="1895"/>
                </a:lnTo>
                <a:lnTo>
                  <a:pt x="1767" y="1899"/>
                </a:lnTo>
                <a:lnTo>
                  <a:pt x="1770" y="1903"/>
                </a:lnTo>
                <a:lnTo>
                  <a:pt x="1771" y="1906"/>
                </a:lnTo>
                <a:lnTo>
                  <a:pt x="1774" y="1907"/>
                </a:lnTo>
                <a:lnTo>
                  <a:pt x="1777" y="1905"/>
                </a:lnTo>
                <a:lnTo>
                  <a:pt x="1777" y="1906"/>
                </a:lnTo>
                <a:lnTo>
                  <a:pt x="1778" y="1906"/>
                </a:lnTo>
                <a:lnTo>
                  <a:pt x="1778" y="1905"/>
                </a:lnTo>
                <a:lnTo>
                  <a:pt x="1778" y="1905"/>
                </a:lnTo>
                <a:lnTo>
                  <a:pt x="1780" y="1905"/>
                </a:lnTo>
                <a:lnTo>
                  <a:pt x="1780" y="1901"/>
                </a:lnTo>
                <a:lnTo>
                  <a:pt x="1781" y="1901"/>
                </a:lnTo>
                <a:lnTo>
                  <a:pt x="1782" y="1901"/>
                </a:lnTo>
                <a:lnTo>
                  <a:pt x="1782" y="1905"/>
                </a:lnTo>
                <a:lnTo>
                  <a:pt x="1782" y="1906"/>
                </a:lnTo>
                <a:lnTo>
                  <a:pt x="1781" y="1906"/>
                </a:lnTo>
                <a:lnTo>
                  <a:pt x="1780" y="1906"/>
                </a:lnTo>
                <a:lnTo>
                  <a:pt x="1780" y="1910"/>
                </a:lnTo>
                <a:lnTo>
                  <a:pt x="1782" y="1910"/>
                </a:lnTo>
                <a:lnTo>
                  <a:pt x="1782" y="1914"/>
                </a:lnTo>
                <a:lnTo>
                  <a:pt x="1782" y="1916"/>
                </a:lnTo>
                <a:lnTo>
                  <a:pt x="1781" y="1916"/>
                </a:lnTo>
                <a:lnTo>
                  <a:pt x="1780" y="1916"/>
                </a:lnTo>
                <a:lnTo>
                  <a:pt x="1778" y="1916"/>
                </a:lnTo>
                <a:lnTo>
                  <a:pt x="1778" y="1916"/>
                </a:lnTo>
                <a:lnTo>
                  <a:pt x="1778" y="1917"/>
                </a:lnTo>
                <a:lnTo>
                  <a:pt x="1777" y="1917"/>
                </a:lnTo>
                <a:lnTo>
                  <a:pt x="1777" y="1918"/>
                </a:lnTo>
                <a:lnTo>
                  <a:pt x="1777" y="1918"/>
                </a:lnTo>
                <a:lnTo>
                  <a:pt x="1778" y="1918"/>
                </a:lnTo>
                <a:lnTo>
                  <a:pt x="1778" y="1920"/>
                </a:lnTo>
                <a:lnTo>
                  <a:pt x="1778" y="1920"/>
                </a:lnTo>
                <a:lnTo>
                  <a:pt x="1778" y="1921"/>
                </a:lnTo>
                <a:lnTo>
                  <a:pt x="1778" y="1922"/>
                </a:lnTo>
                <a:lnTo>
                  <a:pt x="1778" y="1924"/>
                </a:lnTo>
                <a:lnTo>
                  <a:pt x="1778" y="1925"/>
                </a:lnTo>
                <a:lnTo>
                  <a:pt x="1778" y="1928"/>
                </a:lnTo>
                <a:lnTo>
                  <a:pt x="1780" y="1929"/>
                </a:lnTo>
                <a:lnTo>
                  <a:pt x="1780" y="1932"/>
                </a:lnTo>
                <a:lnTo>
                  <a:pt x="1778" y="1933"/>
                </a:lnTo>
                <a:lnTo>
                  <a:pt x="1776" y="1933"/>
                </a:lnTo>
                <a:lnTo>
                  <a:pt x="1773" y="1933"/>
                </a:lnTo>
                <a:lnTo>
                  <a:pt x="1773" y="1936"/>
                </a:lnTo>
                <a:lnTo>
                  <a:pt x="1774" y="1937"/>
                </a:lnTo>
                <a:lnTo>
                  <a:pt x="1773" y="1937"/>
                </a:lnTo>
                <a:lnTo>
                  <a:pt x="1771" y="1939"/>
                </a:lnTo>
                <a:lnTo>
                  <a:pt x="1771" y="1937"/>
                </a:lnTo>
                <a:lnTo>
                  <a:pt x="1769" y="1933"/>
                </a:lnTo>
                <a:lnTo>
                  <a:pt x="1767" y="1935"/>
                </a:lnTo>
                <a:lnTo>
                  <a:pt x="1765" y="1936"/>
                </a:lnTo>
                <a:lnTo>
                  <a:pt x="1763" y="1937"/>
                </a:lnTo>
                <a:lnTo>
                  <a:pt x="1762" y="1939"/>
                </a:lnTo>
                <a:lnTo>
                  <a:pt x="1759" y="1939"/>
                </a:lnTo>
                <a:lnTo>
                  <a:pt x="1758" y="1940"/>
                </a:lnTo>
                <a:lnTo>
                  <a:pt x="1756" y="1940"/>
                </a:lnTo>
                <a:lnTo>
                  <a:pt x="1752" y="1937"/>
                </a:lnTo>
                <a:lnTo>
                  <a:pt x="1752" y="1936"/>
                </a:lnTo>
                <a:lnTo>
                  <a:pt x="1756" y="1935"/>
                </a:lnTo>
                <a:lnTo>
                  <a:pt x="1755" y="1932"/>
                </a:lnTo>
                <a:lnTo>
                  <a:pt x="1755" y="1930"/>
                </a:lnTo>
                <a:lnTo>
                  <a:pt x="1755" y="1929"/>
                </a:lnTo>
                <a:lnTo>
                  <a:pt x="1754" y="1928"/>
                </a:lnTo>
                <a:lnTo>
                  <a:pt x="1754" y="1925"/>
                </a:lnTo>
                <a:lnTo>
                  <a:pt x="1754" y="1924"/>
                </a:lnTo>
                <a:lnTo>
                  <a:pt x="1750" y="1925"/>
                </a:lnTo>
                <a:lnTo>
                  <a:pt x="1748" y="1925"/>
                </a:lnTo>
                <a:lnTo>
                  <a:pt x="1748" y="1926"/>
                </a:lnTo>
                <a:lnTo>
                  <a:pt x="1746" y="1926"/>
                </a:lnTo>
                <a:lnTo>
                  <a:pt x="1746" y="1926"/>
                </a:lnTo>
                <a:lnTo>
                  <a:pt x="1744" y="1926"/>
                </a:lnTo>
                <a:lnTo>
                  <a:pt x="1743" y="1928"/>
                </a:lnTo>
                <a:lnTo>
                  <a:pt x="1742" y="1928"/>
                </a:lnTo>
                <a:lnTo>
                  <a:pt x="1740" y="1929"/>
                </a:lnTo>
                <a:lnTo>
                  <a:pt x="1739" y="1929"/>
                </a:lnTo>
                <a:lnTo>
                  <a:pt x="1737" y="1929"/>
                </a:lnTo>
                <a:lnTo>
                  <a:pt x="1736" y="1929"/>
                </a:lnTo>
                <a:lnTo>
                  <a:pt x="1736" y="1930"/>
                </a:lnTo>
                <a:lnTo>
                  <a:pt x="1737" y="1933"/>
                </a:lnTo>
                <a:lnTo>
                  <a:pt x="1736" y="1933"/>
                </a:lnTo>
                <a:lnTo>
                  <a:pt x="1735" y="1933"/>
                </a:lnTo>
                <a:lnTo>
                  <a:pt x="1735" y="1932"/>
                </a:lnTo>
                <a:lnTo>
                  <a:pt x="1733" y="1930"/>
                </a:lnTo>
                <a:lnTo>
                  <a:pt x="1732" y="1930"/>
                </a:lnTo>
                <a:lnTo>
                  <a:pt x="1731" y="1932"/>
                </a:lnTo>
                <a:lnTo>
                  <a:pt x="1729" y="1932"/>
                </a:lnTo>
                <a:lnTo>
                  <a:pt x="1728" y="1932"/>
                </a:lnTo>
                <a:lnTo>
                  <a:pt x="1727" y="1933"/>
                </a:lnTo>
                <a:lnTo>
                  <a:pt x="1725" y="1933"/>
                </a:lnTo>
                <a:lnTo>
                  <a:pt x="1722" y="1933"/>
                </a:lnTo>
                <a:lnTo>
                  <a:pt x="1721" y="1935"/>
                </a:lnTo>
                <a:lnTo>
                  <a:pt x="1722" y="1937"/>
                </a:lnTo>
                <a:lnTo>
                  <a:pt x="1721" y="1937"/>
                </a:lnTo>
                <a:lnTo>
                  <a:pt x="1722" y="1939"/>
                </a:lnTo>
                <a:lnTo>
                  <a:pt x="1722" y="1941"/>
                </a:lnTo>
                <a:lnTo>
                  <a:pt x="1721" y="1941"/>
                </a:lnTo>
                <a:lnTo>
                  <a:pt x="1718" y="1943"/>
                </a:lnTo>
                <a:lnTo>
                  <a:pt x="1717" y="1940"/>
                </a:lnTo>
                <a:lnTo>
                  <a:pt x="1716" y="1940"/>
                </a:lnTo>
                <a:lnTo>
                  <a:pt x="1713" y="1941"/>
                </a:lnTo>
                <a:lnTo>
                  <a:pt x="1713" y="1941"/>
                </a:lnTo>
                <a:lnTo>
                  <a:pt x="1712" y="1940"/>
                </a:lnTo>
                <a:lnTo>
                  <a:pt x="1710" y="1937"/>
                </a:lnTo>
                <a:lnTo>
                  <a:pt x="1709" y="1937"/>
                </a:lnTo>
                <a:lnTo>
                  <a:pt x="1709" y="1939"/>
                </a:lnTo>
                <a:lnTo>
                  <a:pt x="1706" y="1940"/>
                </a:lnTo>
                <a:lnTo>
                  <a:pt x="1706" y="1941"/>
                </a:lnTo>
                <a:lnTo>
                  <a:pt x="1705" y="1943"/>
                </a:lnTo>
                <a:lnTo>
                  <a:pt x="1703" y="1944"/>
                </a:lnTo>
                <a:lnTo>
                  <a:pt x="1703" y="1945"/>
                </a:lnTo>
                <a:lnTo>
                  <a:pt x="1702" y="1947"/>
                </a:lnTo>
                <a:lnTo>
                  <a:pt x="1705" y="1948"/>
                </a:lnTo>
                <a:lnTo>
                  <a:pt x="1706" y="1947"/>
                </a:lnTo>
                <a:lnTo>
                  <a:pt x="1709" y="1948"/>
                </a:lnTo>
                <a:lnTo>
                  <a:pt x="1708" y="1951"/>
                </a:lnTo>
                <a:lnTo>
                  <a:pt x="1708" y="1951"/>
                </a:lnTo>
                <a:lnTo>
                  <a:pt x="1706" y="1951"/>
                </a:lnTo>
                <a:lnTo>
                  <a:pt x="1703" y="1950"/>
                </a:lnTo>
                <a:lnTo>
                  <a:pt x="1702" y="1951"/>
                </a:lnTo>
                <a:lnTo>
                  <a:pt x="1705" y="1952"/>
                </a:lnTo>
                <a:lnTo>
                  <a:pt x="1706" y="1954"/>
                </a:lnTo>
                <a:lnTo>
                  <a:pt x="1708" y="1954"/>
                </a:lnTo>
                <a:lnTo>
                  <a:pt x="1709" y="1955"/>
                </a:lnTo>
                <a:lnTo>
                  <a:pt x="1710" y="1955"/>
                </a:lnTo>
                <a:lnTo>
                  <a:pt x="1710" y="1956"/>
                </a:lnTo>
                <a:lnTo>
                  <a:pt x="1712" y="1956"/>
                </a:lnTo>
                <a:lnTo>
                  <a:pt x="1713" y="1956"/>
                </a:lnTo>
                <a:lnTo>
                  <a:pt x="1713" y="1954"/>
                </a:lnTo>
                <a:lnTo>
                  <a:pt x="1714" y="1954"/>
                </a:lnTo>
                <a:lnTo>
                  <a:pt x="1716" y="1954"/>
                </a:lnTo>
                <a:lnTo>
                  <a:pt x="1716" y="1951"/>
                </a:lnTo>
                <a:lnTo>
                  <a:pt x="1718" y="1952"/>
                </a:lnTo>
                <a:lnTo>
                  <a:pt x="1718" y="1951"/>
                </a:lnTo>
                <a:lnTo>
                  <a:pt x="1718" y="1950"/>
                </a:lnTo>
                <a:lnTo>
                  <a:pt x="1721" y="1950"/>
                </a:lnTo>
                <a:lnTo>
                  <a:pt x="1722" y="1950"/>
                </a:lnTo>
                <a:lnTo>
                  <a:pt x="1724" y="1948"/>
                </a:lnTo>
                <a:lnTo>
                  <a:pt x="1725" y="1951"/>
                </a:lnTo>
                <a:lnTo>
                  <a:pt x="1725" y="1951"/>
                </a:lnTo>
                <a:lnTo>
                  <a:pt x="1722" y="1951"/>
                </a:lnTo>
                <a:lnTo>
                  <a:pt x="1722" y="1952"/>
                </a:lnTo>
                <a:lnTo>
                  <a:pt x="1724" y="1952"/>
                </a:lnTo>
                <a:lnTo>
                  <a:pt x="1727" y="1952"/>
                </a:lnTo>
                <a:lnTo>
                  <a:pt x="1727" y="1954"/>
                </a:lnTo>
                <a:lnTo>
                  <a:pt x="1727" y="1955"/>
                </a:lnTo>
                <a:lnTo>
                  <a:pt x="1725" y="1955"/>
                </a:lnTo>
                <a:lnTo>
                  <a:pt x="1724" y="1955"/>
                </a:lnTo>
                <a:lnTo>
                  <a:pt x="1722" y="1955"/>
                </a:lnTo>
                <a:lnTo>
                  <a:pt x="1722" y="1956"/>
                </a:lnTo>
                <a:lnTo>
                  <a:pt x="1721" y="1956"/>
                </a:lnTo>
                <a:lnTo>
                  <a:pt x="1720" y="1956"/>
                </a:lnTo>
                <a:lnTo>
                  <a:pt x="1718" y="1956"/>
                </a:lnTo>
                <a:lnTo>
                  <a:pt x="1718" y="1959"/>
                </a:lnTo>
                <a:lnTo>
                  <a:pt x="1720" y="1959"/>
                </a:lnTo>
                <a:lnTo>
                  <a:pt x="1721" y="1959"/>
                </a:lnTo>
                <a:lnTo>
                  <a:pt x="1722" y="1959"/>
                </a:lnTo>
                <a:lnTo>
                  <a:pt x="1724" y="1959"/>
                </a:lnTo>
                <a:lnTo>
                  <a:pt x="1725" y="1959"/>
                </a:lnTo>
                <a:lnTo>
                  <a:pt x="1725" y="1956"/>
                </a:lnTo>
                <a:lnTo>
                  <a:pt x="1727" y="1955"/>
                </a:lnTo>
                <a:lnTo>
                  <a:pt x="1728" y="1955"/>
                </a:lnTo>
                <a:lnTo>
                  <a:pt x="1728" y="1959"/>
                </a:lnTo>
                <a:lnTo>
                  <a:pt x="1731" y="1959"/>
                </a:lnTo>
                <a:lnTo>
                  <a:pt x="1732" y="1958"/>
                </a:lnTo>
                <a:lnTo>
                  <a:pt x="1733" y="1958"/>
                </a:lnTo>
                <a:lnTo>
                  <a:pt x="1735" y="1958"/>
                </a:lnTo>
                <a:lnTo>
                  <a:pt x="1737" y="1958"/>
                </a:lnTo>
                <a:lnTo>
                  <a:pt x="1737" y="1955"/>
                </a:lnTo>
                <a:lnTo>
                  <a:pt x="1737" y="1954"/>
                </a:lnTo>
                <a:lnTo>
                  <a:pt x="1737" y="1952"/>
                </a:lnTo>
                <a:lnTo>
                  <a:pt x="1740" y="1951"/>
                </a:lnTo>
                <a:lnTo>
                  <a:pt x="1742" y="1951"/>
                </a:lnTo>
                <a:lnTo>
                  <a:pt x="1744" y="1951"/>
                </a:lnTo>
                <a:lnTo>
                  <a:pt x="1744" y="1951"/>
                </a:lnTo>
                <a:lnTo>
                  <a:pt x="1746" y="1951"/>
                </a:lnTo>
                <a:lnTo>
                  <a:pt x="1746" y="1951"/>
                </a:lnTo>
                <a:lnTo>
                  <a:pt x="1747" y="1951"/>
                </a:lnTo>
                <a:lnTo>
                  <a:pt x="1748" y="1951"/>
                </a:lnTo>
                <a:lnTo>
                  <a:pt x="1750" y="1951"/>
                </a:lnTo>
                <a:lnTo>
                  <a:pt x="1750" y="1950"/>
                </a:lnTo>
                <a:lnTo>
                  <a:pt x="1751" y="1950"/>
                </a:lnTo>
                <a:lnTo>
                  <a:pt x="1752" y="1951"/>
                </a:lnTo>
                <a:lnTo>
                  <a:pt x="1750" y="1952"/>
                </a:lnTo>
                <a:lnTo>
                  <a:pt x="1748" y="1952"/>
                </a:lnTo>
                <a:lnTo>
                  <a:pt x="1746" y="1954"/>
                </a:lnTo>
                <a:lnTo>
                  <a:pt x="1746" y="1954"/>
                </a:lnTo>
                <a:lnTo>
                  <a:pt x="1744" y="1954"/>
                </a:lnTo>
                <a:lnTo>
                  <a:pt x="1744" y="1955"/>
                </a:lnTo>
                <a:lnTo>
                  <a:pt x="1743" y="1955"/>
                </a:lnTo>
                <a:lnTo>
                  <a:pt x="1743" y="1954"/>
                </a:lnTo>
                <a:lnTo>
                  <a:pt x="1742" y="1955"/>
                </a:lnTo>
                <a:lnTo>
                  <a:pt x="1740" y="1955"/>
                </a:lnTo>
                <a:lnTo>
                  <a:pt x="1740" y="1958"/>
                </a:lnTo>
                <a:lnTo>
                  <a:pt x="1740" y="1962"/>
                </a:lnTo>
                <a:lnTo>
                  <a:pt x="1743" y="1962"/>
                </a:lnTo>
                <a:lnTo>
                  <a:pt x="1743" y="1963"/>
                </a:lnTo>
                <a:lnTo>
                  <a:pt x="1740" y="1963"/>
                </a:lnTo>
                <a:lnTo>
                  <a:pt x="1740" y="1966"/>
                </a:lnTo>
                <a:lnTo>
                  <a:pt x="1740" y="1967"/>
                </a:lnTo>
                <a:lnTo>
                  <a:pt x="1740" y="1970"/>
                </a:lnTo>
                <a:lnTo>
                  <a:pt x="1740" y="1971"/>
                </a:lnTo>
                <a:lnTo>
                  <a:pt x="1740" y="1974"/>
                </a:lnTo>
                <a:lnTo>
                  <a:pt x="1740" y="1975"/>
                </a:lnTo>
                <a:lnTo>
                  <a:pt x="1742" y="1978"/>
                </a:lnTo>
                <a:lnTo>
                  <a:pt x="1742" y="1981"/>
                </a:lnTo>
                <a:lnTo>
                  <a:pt x="1742" y="1982"/>
                </a:lnTo>
                <a:lnTo>
                  <a:pt x="1742" y="1984"/>
                </a:lnTo>
                <a:lnTo>
                  <a:pt x="1744" y="1984"/>
                </a:lnTo>
                <a:lnTo>
                  <a:pt x="1746" y="1984"/>
                </a:lnTo>
                <a:lnTo>
                  <a:pt x="1747" y="1984"/>
                </a:lnTo>
                <a:lnTo>
                  <a:pt x="1748" y="1984"/>
                </a:lnTo>
                <a:lnTo>
                  <a:pt x="1748" y="1985"/>
                </a:lnTo>
                <a:lnTo>
                  <a:pt x="1748" y="1988"/>
                </a:lnTo>
                <a:lnTo>
                  <a:pt x="1751" y="1988"/>
                </a:lnTo>
                <a:lnTo>
                  <a:pt x="1754" y="1988"/>
                </a:lnTo>
                <a:lnTo>
                  <a:pt x="1752" y="1986"/>
                </a:lnTo>
                <a:lnTo>
                  <a:pt x="1754" y="1984"/>
                </a:lnTo>
                <a:lnTo>
                  <a:pt x="1755" y="1984"/>
                </a:lnTo>
                <a:lnTo>
                  <a:pt x="1754" y="1982"/>
                </a:lnTo>
                <a:lnTo>
                  <a:pt x="1754" y="1981"/>
                </a:lnTo>
                <a:lnTo>
                  <a:pt x="1752" y="1981"/>
                </a:lnTo>
                <a:lnTo>
                  <a:pt x="1751" y="1984"/>
                </a:lnTo>
                <a:lnTo>
                  <a:pt x="1751" y="1982"/>
                </a:lnTo>
                <a:lnTo>
                  <a:pt x="1750" y="1981"/>
                </a:lnTo>
                <a:lnTo>
                  <a:pt x="1747" y="1981"/>
                </a:lnTo>
                <a:lnTo>
                  <a:pt x="1747" y="1979"/>
                </a:lnTo>
                <a:lnTo>
                  <a:pt x="1747" y="1978"/>
                </a:lnTo>
                <a:lnTo>
                  <a:pt x="1747" y="1977"/>
                </a:lnTo>
                <a:lnTo>
                  <a:pt x="1747" y="1975"/>
                </a:lnTo>
                <a:lnTo>
                  <a:pt x="1747" y="1974"/>
                </a:lnTo>
                <a:lnTo>
                  <a:pt x="1747" y="1973"/>
                </a:lnTo>
                <a:lnTo>
                  <a:pt x="1747" y="1971"/>
                </a:lnTo>
                <a:lnTo>
                  <a:pt x="1747" y="1970"/>
                </a:lnTo>
                <a:lnTo>
                  <a:pt x="1750" y="1970"/>
                </a:lnTo>
                <a:lnTo>
                  <a:pt x="1751" y="1970"/>
                </a:lnTo>
                <a:lnTo>
                  <a:pt x="1754" y="1970"/>
                </a:lnTo>
                <a:lnTo>
                  <a:pt x="1754" y="1971"/>
                </a:lnTo>
                <a:lnTo>
                  <a:pt x="1751" y="1971"/>
                </a:lnTo>
                <a:lnTo>
                  <a:pt x="1751" y="1973"/>
                </a:lnTo>
                <a:lnTo>
                  <a:pt x="1751" y="1974"/>
                </a:lnTo>
                <a:lnTo>
                  <a:pt x="1754" y="1974"/>
                </a:lnTo>
                <a:lnTo>
                  <a:pt x="1754" y="1977"/>
                </a:lnTo>
                <a:lnTo>
                  <a:pt x="1755" y="1977"/>
                </a:lnTo>
                <a:lnTo>
                  <a:pt x="1755" y="1978"/>
                </a:lnTo>
                <a:lnTo>
                  <a:pt x="1756" y="1978"/>
                </a:lnTo>
                <a:lnTo>
                  <a:pt x="1758" y="1979"/>
                </a:lnTo>
                <a:lnTo>
                  <a:pt x="1762" y="1979"/>
                </a:lnTo>
                <a:lnTo>
                  <a:pt x="1762" y="1982"/>
                </a:lnTo>
                <a:lnTo>
                  <a:pt x="1762" y="1984"/>
                </a:lnTo>
                <a:lnTo>
                  <a:pt x="1762" y="1984"/>
                </a:lnTo>
                <a:lnTo>
                  <a:pt x="1762" y="1988"/>
                </a:lnTo>
                <a:lnTo>
                  <a:pt x="1763" y="1988"/>
                </a:lnTo>
                <a:lnTo>
                  <a:pt x="1763" y="1989"/>
                </a:lnTo>
                <a:lnTo>
                  <a:pt x="1762" y="1989"/>
                </a:lnTo>
                <a:lnTo>
                  <a:pt x="1762" y="2018"/>
                </a:lnTo>
                <a:lnTo>
                  <a:pt x="1767" y="2018"/>
                </a:lnTo>
                <a:lnTo>
                  <a:pt x="1771" y="2018"/>
                </a:lnTo>
                <a:lnTo>
                  <a:pt x="1773" y="2018"/>
                </a:lnTo>
                <a:lnTo>
                  <a:pt x="1773" y="2022"/>
                </a:lnTo>
                <a:lnTo>
                  <a:pt x="1773" y="2043"/>
                </a:lnTo>
                <a:lnTo>
                  <a:pt x="1773" y="2045"/>
                </a:lnTo>
                <a:lnTo>
                  <a:pt x="1771" y="2045"/>
                </a:lnTo>
                <a:lnTo>
                  <a:pt x="1771" y="2046"/>
                </a:lnTo>
                <a:lnTo>
                  <a:pt x="1770" y="2046"/>
                </a:lnTo>
                <a:lnTo>
                  <a:pt x="1770" y="2045"/>
                </a:lnTo>
                <a:lnTo>
                  <a:pt x="1767" y="2045"/>
                </a:lnTo>
                <a:lnTo>
                  <a:pt x="1767" y="2049"/>
                </a:lnTo>
                <a:lnTo>
                  <a:pt x="1767" y="2056"/>
                </a:lnTo>
                <a:lnTo>
                  <a:pt x="1766" y="2056"/>
                </a:lnTo>
                <a:lnTo>
                  <a:pt x="1766" y="2062"/>
                </a:lnTo>
                <a:lnTo>
                  <a:pt x="1767" y="2062"/>
                </a:lnTo>
                <a:lnTo>
                  <a:pt x="1769" y="2061"/>
                </a:lnTo>
                <a:lnTo>
                  <a:pt x="1770" y="2061"/>
                </a:lnTo>
                <a:lnTo>
                  <a:pt x="1771" y="2061"/>
                </a:lnTo>
                <a:lnTo>
                  <a:pt x="1771" y="2060"/>
                </a:lnTo>
                <a:lnTo>
                  <a:pt x="1773" y="2060"/>
                </a:lnTo>
                <a:lnTo>
                  <a:pt x="1774" y="2060"/>
                </a:lnTo>
                <a:lnTo>
                  <a:pt x="1774" y="2058"/>
                </a:lnTo>
                <a:lnTo>
                  <a:pt x="1776" y="2058"/>
                </a:lnTo>
                <a:lnTo>
                  <a:pt x="1776" y="2057"/>
                </a:lnTo>
                <a:lnTo>
                  <a:pt x="1777" y="2057"/>
                </a:lnTo>
                <a:lnTo>
                  <a:pt x="1778" y="2057"/>
                </a:lnTo>
                <a:lnTo>
                  <a:pt x="1778" y="2056"/>
                </a:lnTo>
                <a:lnTo>
                  <a:pt x="1778" y="2056"/>
                </a:lnTo>
                <a:lnTo>
                  <a:pt x="1778" y="2054"/>
                </a:lnTo>
                <a:lnTo>
                  <a:pt x="1780" y="2054"/>
                </a:lnTo>
                <a:lnTo>
                  <a:pt x="1781" y="2054"/>
                </a:lnTo>
                <a:lnTo>
                  <a:pt x="1782" y="2054"/>
                </a:lnTo>
                <a:lnTo>
                  <a:pt x="1784" y="2054"/>
                </a:lnTo>
                <a:lnTo>
                  <a:pt x="1785" y="2054"/>
                </a:lnTo>
                <a:lnTo>
                  <a:pt x="1786" y="2054"/>
                </a:lnTo>
                <a:lnTo>
                  <a:pt x="1788" y="2054"/>
                </a:lnTo>
                <a:lnTo>
                  <a:pt x="1789" y="2054"/>
                </a:lnTo>
                <a:lnTo>
                  <a:pt x="1790" y="2054"/>
                </a:lnTo>
                <a:lnTo>
                  <a:pt x="1792" y="2054"/>
                </a:lnTo>
                <a:lnTo>
                  <a:pt x="1793" y="2056"/>
                </a:lnTo>
                <a:lnTo>
                  <a:pt x="1795" y="2054"/>
                </a:lnTo>
                <a:lnTo>
                  <a:pt x="1796" y="2054"/>
                </a:lnTo>
                <a:lnTo>
                  <a:pt x="1797" y="2054"/>
                </a:lnTo>
                <a:lnTo>
                  <a:pt x="1799" y="2054"/>
                </a:lnTo>
                <a:lnTo>
                  <a:pt x="1800" y="2054"/>
                </a:lnTo>
                <a:lnTo>
                  <a:pt x="1801" y="2054"/>
                </a:lnTo>
                <a:lnTo>
                  <a:pt x="1804" y="2054"/>
                </a:lnTo>
                <a:lnTo>
                  <a:pt x="1805" y="2054"/>
                </a:lnTo>
                <a:lnTo>
                  <a:pt x="1807" y="2054"/>
                </a:lnTo>
                <a:lnTo>
                  <a:pt x="1808" y="2054"/>
                </a:lnTo>
                <a:lnTo>
                  <a:pt x="1809" y="2054"/>
                </a:lnTo>
                <a:lnTo>
                  <a:pt x="1811" y="2054"/>
                </a:lnTo>
                <a:lnTo>
                  <a:pt x="1811" y="2054"/>
                </a:lnTo>
                <a:lnTo>
                  <a:pt x="1812" y="2054"/>
                </a:lnTo>
                <a:lnTo>
                  <a:pt x="1814" y="2054"/>
                </a:lnTo>
                <a:lnTo>
                  <a:pt x="1815" y="2054"/>
                </a:lnTo>
                <a:lnTo>
                  <a:pt x="1815" y="2053"/>
                </a:lnTo>
                <a:lnTo>
                  <a:pt x="1816" y="2053"/>
                </a:lnTo>
                <a:lnTo>
                  <a:pt x="1818" y="2053"/>
                </a:lnTo>
                <a:lnTo>
                  <a:pt x="1819" y="2052"/>
                </a:lnTo>
                <a:lnTo>
                  <a:pt x="1820" y="2052"/>
                </a:lnTo>
                <a:lnTo>
                  <a:pt x="1822" y="2052"/>
                </a:lnTo>
                <a:lnTo>
                  <a:pt x="1822" y="2050"/>
                </a:lnTo>
                <a:lnTo>
                  <a:pt x="1823" y="2050"/>
                </a:lnTo>
                <a:lnTo>
                  <a:pt x="1823" y="2049"/>
                </a:lnTo>
                <a:lnTo>
                  <a:pt x="1822" y="2049"/>
                </a:lnTo>
                <a:lnTo>
                  <a:pt x="1822" y="2049"/>
                </a:lnTo>
                <a:lnTo>
                  <a:pt x="1820" y="2047"/>
                </a:lnTo>
                <a:lnTo>
                  <a:pt x="1820" y="2046"/>
                </a:lnTo>
                <a:lnTo>
                  <a:pt x="1822" y="2046"/>
                </a:lnTo>
                <a:lnTo>
                  <a:pt x="1823" y="2046"/>
                </a:lnTo>
                <a:lnTo>
                  <a:pt x="1824" y="2046"/>
                </a:lnTo>
                <a:lnTo>
                  <a:pt x="1826" y="2046"/>
                </a:lnTo>
                <a:lnTo>
                  <a:pt x="1827" y="2046"/>
                </a:lnTo>
                <a:lnTo>
                  <a:pt x="1829" y="2046"/>
                </a:lnTo>
                <a:lnTo>
                  <a:pt x="1830" y="2046"/>
                </a:lnTo>
                <a:lnTo>
                  <a:pt x="1831" y="2046"/>
                </a:lnTo>
                <a:lnTo>
                  <a:pt x="1831" y="2045"/>
                </a:lnTo>
                <a:lnTo>
                  <a:pt x="1833" y="2045"/>
                </a:lnTo>
                <a:lnTo>
                  <a:pt x="1834" y="2045"/>
                </a:lnTo>
                <a:lnTo>
                  <a:pt x="1834" y="2043"/>
                </a:lnTo>
                <a:lnTo>
                  <a:pt x="1834" y="2042"/>
                </a:lnTo>
                <a:lnTo>
                  <a:pt x="1835" y="2042"/>
                </a:lnTo>
                <a:lnTo>
                  <a:pt x="1835" y="2041"/>
                </a:lnTo>
                <a:lnTo>
                  <a:pt x="1835" y="2039"/>
                </a:lnTo>
                <a:lnTo>
                  <a:pt x="1835" y="2038"/>
                </a:lnTo>
                <a:lnTo>
                  <a:pt x="1835" y="2037"/>
                </a:lnTo>
                <a:lnTo>
                  <a:pt x="1837" y="2037"/>
                </a:lnTo>
                <a:lnTo>
                  <a:pt x="1837" y="2035"/>
                </a:lnTo>
                <a:lnTo>
                  <a:pt x="1837" y="2034"/>
                </a:lnTo>
                <a:lnTo>
                  <a:pt x="1837" y="2032"/>
                </a:lnTo>
                <a:lnTo>
                  <a:pt x="1837" y="2031"/>
                </a:lnTo>
                <a:lnTo>
                  <a:pt x="1837" y="2030"/>
                </a:lnTo>
                <a:lnTo>
                  <a:pt x="1839" y="2027"/>
                </a:lnTo>
                <a:lnTo>
                  <a:pt x="1838" y="2027"/>
                </a:lnTo>
                <a:lnTo>
                  <a:pt x="1838" y="2026"/>
                </a:lnTo>
                <a:lnTo>
                  <a:pt x="1839" y="2026"/>
                </a:lnTo>
                <a:lnTo>
                  <a:pt x="1841" y="2026"/>
                </a:lnTo>
                <a:lnTo>
                  <a:pt x="1841" y="2024"/>
                </a:lnTo>
                <a:lnTo>
                  <a:pt x="1841" y="2023"/>
                </a:lnTo>
                <a:lnTo>
                  <a:pt x="1842" y="2023"/>
                </a:lnTo>
                <a:lnTo>
                  <a:pt x="1843" y="2023"/>
                </a:lnTo>
                <a:lnTo>
                  <a:pt x="1843" y="2023"/>
                </a:lnTo>
                <a:lnTo>
                  <a:pt x="1845" y="2024"/>
                </a:lnTo>
                <a:lnTo>
                  <a:pt x="1846" y="2024"/>
                </a:lnTo>
                <a:lnTo>
                  <a:pt x="1848" y="2024"/>
                </a:lnTo>
                <a:lnTo>
                  <a:pt x="1849" y="2026"/>
                </a:lnTo>
                <a:lnTo>
                  <a:pt x="1850" y="2026"/>
                </a:lnTo>
                <a:lnTo>
                  <a:pt x="1852" y="2026"/>
                </a:lnTo>
                <a:lnTo>
                  <a:pt x="1853" y="2026"/>
                </a:lnTo>
                <a:lnTo>
                  <a:pt x="1853" y="2027"/>
                </a:lnTo>
                <a:lnTo>
                  <a:pt x="1854" y="2027"/>
                </a:lnTo>
                <a:lnTo>
                  <a:pt x="1856" y="2027"/>
                </a:lnTo>
                <a:lnTo>
                  <a:pt x="1854" y="2022"/>
                </a:lnTo>
                <a:lnTo>
                  <a:pt x="1853" y="2022"/>
                </a:lnTo>
                <a:lnTo>
                  <a:pt x="1853" y="2020"/>
                </a:lnTo>
                <a:lnTo>
                  <a:pt x="1857" y="2016"/>
                </a:lnTo>
                <a:lnTo>
                  <a:pt x="1857" y="2018"/>
                </a:lnTo>
                <a:lnTo>
                  <a:pt x="1861" y="2016"/>
                </a:lnTo>
                <a:lnTo>
                  <a:pt x="1861" y="2019"/>
                </a:lnTo>
                <a:lnTo>
                  <a:pt x="1865" y="2019"/>
                </a:lnTo>
                <a:lnTo>
                  <a:pt x="1864" y="2016"/>
                </a:lnTo>
                <a:lnTo>
                  <a:pt x="1865" y="2016"/>
                </a:lnTo>
                <a:lnTo>
                  <a:pt x="1868" y="2016"/>
                </a:lnTo>
                <a:lnTo>
                  <a:pt x="1869" y="2016"/>
                </a:lnTo>
                <a:lnTo>
                  <a:pt x="1872" y="2016"/>
                </a:lnTo>
                <a:lnTo>
                  <a:pt x="1872" y="2019"/>
                </a:lnTo>
                <a:lnTo>
                  <a:pt x="1872" y="2020"/>
                </a:lnTo>
                <a:lnTo>
                  <a:pt x="1871" y="2020"/>
                </a:lnTo>
                <a:lnTo>
                  <a:pt x="1871" y="2024"/>
                </a:lnTo>
                <a:lnTo>
                  <a:pt x="1872" y="2024"/>
                </a:lnTo>
                <a:lnTo>
                  <a:pt x="1873" y="2024"/>
                </a:lnTo>
                <a:lnTo>
                  <a:pt x="1875" y="2024"/>
                </a:lnTo>
                <a:lnTo>
                  <a:pt x="1876" y="2024"/>
                </a:lnTo>
                <a:lnTo>
                  <a:pt x="1876" y="2023"/>
                </a:lnTo>
                <a:lnTo>
                  <a:pt x="1876" y="2023"/>
                </a:lnTo>
                <a:lnTo>
                  <a:pt x="1877" y="2023"/>
                </a:lnTo>
                <a:lnTo>
                  <a:pt x="1876" y="2019"/>
                </a:lnTo>
                <a:lnTo>
                  <a:pt x="1876" y="2018"/>
                </a:lnTo>
                <a:lnTo>
                  <a:pt x="1876" y="2016"/>
                </a:lnTo>
                <a:lnTo>
                  <a:pt x="1877" y="2016"/>
                </a:lnTo>
                <a:lnTo>
                  <a:pt x="1877" y="2013"/>
                </a:lnTo>
                <a:lnTo>
                  <a:pt x="1877" y="2012"/>
                </a:lnTo>
                <a:lnTo>
                  <a:pt x="1877" y="2009"/>
                </a:lnTo>
                <a:lnTo>
                  <a:pt x="1876" y="2008"/>
                </a:lnTo>
                <a:lnTo>
                  <a:pt x="1876" y="2003"/>
                </a:lnTo>
                <a:lnTo>
                  <a:pt x="1877" y="2003"/>
                </a:lnTo>
                <a:lnTo>
                  <a:pt x="1869" y="2000"/>
                </a:lnTo>
                <a:lnTo>
                  <a:pt x="1868" y="2000"/>
                </a:lnTo>
                <a:lnTo>
                  <a:pt x="1865" y="2000"/>
                </a:lnTo>
                <a:lnTo>
                  <a:pt x="1863" y="1998"/>
                </a:lnTo>
                <a:lnTo>
                  <a:pt x="1861" y="1998"/>
                </a:lnTo>
                <a:lnTo>
                  <a:pt x="1858" y="1998"/>
                </a:lnTo>
                <a:lnTo>
                  <a:pt x="1856" y="1998"/>
                </a:lnTo>
                <a:lnTo>
                  <a:pt x="1854" y="1997"/>
                </a:lnTo>
                <a:lnTo>
                  <a:pt x="1852" y="1997"/>
                </a:lnTo>
                <a:lnTo>
                  <a:pt x="1849" y="1997"/>
                </a:lnTo>
                <a:lnTo>
                  <a:pt x="1848" y="1996"/>
                </a:lnTo>
                <a:lnTo>
                  <a:pt x="1845" y="1996"/>
                </a:lnTo>
                <a:lnTo>
                  <a:pt x="1843" y="1996"/>
                </a:lnTo>
                <a:lnTo>
                  <a:pt x="1842" y="1996"/>
                </a:lnTo>
                <a:lnTo>
                  <a:pt x="1839" y="1994"/>
                </a:lnTo>
                <a:lnTo>
                  <a:pt x="1837" y="1994"/>
                </a:lnTo>
                <a:lnTo>
                  <a:pt x="1834" y="1994"/>
                </a:lnTo>
                <a:lnTo>
                  <a:pt x="1833" y="1993"/>
                </a:lnTo>
                <a:lnTo>
                  <a:pt x="1830" y="1993"/>
                </a:lnTo>
                <a:lnTo>
                  <a:pt x="1830" y="1997"/>
                </a:lnTo>
                <a:lnTo>
                  <a:pt x="1827" y="1996"/>
                </a:lnTo>
                <a:lnTo>
                  <a:pt x="1827" y="1993"/>
                </a:lnTo>
                <a:lnTo>
                  <a:pt x="1824" y="1993"/>
                </a:lnTo>
                <a:lnTo>
                  <a:pt x="1824" y="1992"/>
                </a:lnTo>
                <a:lnTo>
                  <a:pt x="1824" y="1990"/>
                </a:lnTo>
                <a:lnTo>
                  <a:pt x="1824" y="1986"/>
                </a:lnTo>
                <a:lnTo>
                  <a:pt x="1824" y="1984"/>
                </a:lnTo>
                <a:lnTo>
                  <a:pt x="1823" y="1984"/>
                </a:lnTo>
                <a:lnTo>
                  <a:pt x="1822" y="1984"/>
                </a:lnTo>
                <a:lnTo>
                  <a:pt x="1820" y="1984"/>
                </a:lnTo>
                <a:lnTo>
                  <a:pt x="1819" y="1985"/>
                </a:lnTo>
                <a:lnTo>
                  <a:pt x="1816" y="1986"/>
                </a:lnTo>
                <a:lnTo>
                  <a:pt x="1815" y="1986"/>
                </a:lnTo>
                <a:lnTo>
                  <a:pt x="1814" y="1986"/>
                </a:lnTo>
                <a:lnTo>
                  <a:pt x="1812" y="1986"/>
                </a:lnTo>
                <a:lnTo>
                  <a:pt x="1811" y="1986"/>
                </a:lnTo>
                <a:lnTo>
                  <a:pt x="1811" y="1988"/>
                </a:lnTo>
                <a:lnTo>
                  <a:pt x="1809" y="1988"/>
                </a:lnTo>
                <a:lnTo>
                  <a:pt x="1808" y="1988"/>
                </a:lnTo>
                <a:lnTo>
                  <a:pt x="1808" y="1989"/>
                </a:lnTo>
                <a:lnTo>
                  <a:pt x="1807" y="1989"/>
                </a:lnTo>
                <a:lnTo>
                  <a:pt x="1805" y="1989"/>
                </a:lnTo>
                <a:lnTo>
                  <a:pt x="1805" y="1990"/>
                </a:lnTo>
                <a:lnTo>
                  <a:pt x="1804" y="1990"/>
                </a:lnTo>
                <a:lnTo>
                  <a:pt x="1803" y="1990"/>
                </a:lnTo>
                <a:lnTo>
                  <a:pt x="1801" y="1990"/>
                </a:lnTo>
                <a:lnTo>
                  <a:pt x="1800" y="1992"/>
                </a:lnTo>
                <a:lnTo>
                  <a:pt x="1799" y="1992"/>
                </a:lnTo>
                <a:lnTo>
                  <a:pt x="1797" y="1993"/>
                </a:lnTo>
                <a:lnTo>
                  <a:pt x="1796" y="1993"/>
                </a:lnTo>
                <a:lnTo>
                  <a:pt x="1796" y="1994"/>
                </a:lnTo>
                <a:lnTo>
                  <a:pt x="1795" y="1994"/>
                </a:lnTo>
                <a:lnTo>
                  <a:pt x="1793" y="1994"/>
                </a:lnTo>
                <a:lnTo>
                  <a:pt x="1793" y="1996"/>
                </a:lnTo>
                <a:lnTo>
                  <a:pt x="1792" y="1996"/>
                </a:lnTo>
                <a:lnTo>
                  <a:pt x="1793" y="2000"/>
                </a:lnTo>
                <a:lnTo>
                  <a:pt x="1795" y="2001"/>
                </a:lnTo>
                <a:lnTo>
                  <a:pt x="1793" y="2001"/>
                </a:lnTo>
                <a:lnTo>
                  <a:pt x="1792" y="2001"/>
                </a:lnTo>
                <a:lnTo>
                  <a:pt x="1789" y="1996"/>
                </a:lnTo>
                <a:lnTo>
                  <a:pt x="1789" y="1997"/>
                </a:lnTo>
                <a:lnTo>
                  <a:pt x="1788" y="1997"/>
                </a:lnTo>
                <a:lnTo>
                  <a:pt x="1786" y="1997"/>
                </a:lnTo>
                <a:lnTo>
                  <a:pt x="1786" y="1996"/>
                </a:lnTo>
                <a:lnTo>
                  <a:pt x="1788" y="1996"/>
                </a:lnTo>
                <a:lnTo>
                  <a:pt x="1789" y="1994"/>
                </a:lnTo>
                <a:lnTo>
                  <a:pt x="1790" y="1994"/>
                </a:lnTo>
                <a:lnTo>
                  <a:pt x="1789" y="1993"/>
                </a:lnTo>
                <a:lnTo>
                  <a:pt x="1790" y="1992"/>
                </a:lnTo>
                <a:lnTo>
                  <a:pt x="1792" y="1990"/>
                </a:lnTo>
                <a:lnTo>
                  <a:pt x="1795" y="1989"/>
                </a:lnTo>
                <a:lnTo>
                  <a:pt x="1796" y="1988"/>
                </a:lnTo>
                <a:lnTo>
                  <a:pt x="1799" y="1988"/>
                </a:lnTo>
                <a:lnTo>
                  <a:pt x="1801" y="1986"/>
                </a:lnTo>
                <a:lnTo>
                  <a:pt x="1804" y="1985"/>
                </a:lnTo>
                <a:lnTo>
                  <a:pt x="1805" y="1985"/>
                </a:lnTo>
                <a:lnTo>
                  <a:pt x="1808" y="1984"/>
                </a:lnTo>
                <a:lnTo>
                  <a:pt x="1809" y="1984"/>
                </a:lnTo>
                <a:lnTo>
                  <a:pt x="1811" y="1982"/>
                </a:lnTo>
                <a:lnTo>
                  <a:pt x="1812" y="1979"/>
                </a:lnTo>
                <a:lnTo>
                  <a:pt x="1811" y="1975"/>
                </a:lnTo>
                <a:lnTo>
                  <a:pt x="1809" y="1975"/>
                </a:lnTo>
                <a:lnTo>
                  <a:pt x="1808" y="1975"/>
                </a:lnTo>
                <a:lnTo>
                  <a:pt x="1808" y="1974"/>
                </a:lnTo>
                <a:lnTo>
                  <a:pt x="1809" y="1974"/>
                </a:lnTo>
                <a:lnTo>
                  <a:pt x="1811" y="1974"/>
                </a:lnTo>
                <a:lnTo>
                  <a:pt x="1811" y="1974"/>
                </a:lnTo>
                <a:lnTo>
                  <a:pt x="1812" y="1975"/>
                </a:lnTo>
                <a:lnTo>
                  <a:pt x="1814" y="1975"/>
                </a:lnTo>
                <a:lnTo>
                  <a:pt x="1814" y="1977"/>
                </a:lnTo>
                <a:lnTo>
                  <a:pt x="1815" y="1977"/>
                </a:lnTo>
                <a:lnTo>
                  <a:pt x="1815" y="1978"/>
                </a:lnTo>
                <a:lnTo>
                  <a:pt x="1816" y="1978"/>
                </a:lnTo>
                <a:lnTo>
                  <a:pt x="1818" y="1978"/>
                </a:lnTo>
                <a:lnTo>
                  <a:pt x="1818" y="1977"/>
                </a:lnTo>
                <a:lnTo>
                  <a:pt x="1819" y="1977"/>
                </a:lnTo>
                <a:lnTo>
                  <a:pt x="1819" y="1974"/>
                </a:lnTo>
                <a:lnTo>
                  <a:pt x="1818" y="1973"/>
                </a:lnTo>
                <a:lnTo>
                  <a:pt x="1819" y="1973"/>
                </a:lnTo>
                <a:lnTo>
                  <a:pt x="1820" y="1973"/>
                </a:lnTo>
                <a:lnTo>
                  <a:pt x="1822" y="1975"/>
                </a:lnTo>
                <a:lnTo>
                  <a:pt x="1823" y="1975"/>
                </a:lnTo>
                <a:lnTo>
                  <a:pt x="1824" y="1975"/>
                </a:lnTo>
                <a:lnTo>
                  <a:pt x="1826" y="1975"/>
                </a:lnTo>
                <a:lnTo>
                  <a:pt x="1827" y="1975"/>
                </a:lnTo>
                <a:lnTo>
                  <a:pt x="1829" y="1974"/>
                </a:lnTo>
                <a:lnTo>
                  <a:pt x="1829" y="1973"/>
                </a:lnTo>
                <a:lnTo>
                  <a:pt x="1824" y="1970"/>
                </a:lnTo>
                <a:lnTo>
                  <a:pt x="1823" y="1969"/>
                </a:lnTo>
                <a:lnTo>
                  <a:pt x="1823" y="1967"/>
                </a:lnTo>
                <a:lnTo>
                  <a:pt x="1824" y="1969"/>
                </a:lnTo>
                <a:lnTo>
                  <a:pt x="1829" y="1967"/>
                </a:lnTo>
                <a:lnTo>
                  <a:pt x="1829" y="1966"/>
                </a:lnTo>
                <a:lnTo>
                  <a:pt x="1826" y="1964"/>
                </a:lnTo>
                <a:lnTo>
                  <a:pt x="1823" y="1963"/>
                </a:lnTo>
                <a:lnTo>
                  <a:pt x="1819" y="1963"/>
                </a:lnTo>
                <a:lnTo>
                  <a:pt x="1819" y="1962"/>
                </a:lnTo>
                <a:lnTo>
                  <a:pt x="1820" y="1960"/>
                </a:lnTo>
                <a:lnTo>
                  <a:pt x="1822" y="1959"/>
                </a:lnTo>
                <a:lnTo>
                  <a:pt x="1823" y="1959"/>
                </a:lnTo>
                <a:lnTo>
                  <a:pt x="1823" y="1958"/>
                </a:lnTo>
                <a:lnTo>
                  <a:pt x="1822" y="1958"/>
                </a:lnTo>
                <a:lnTo>
                  <a:pt x="1823" y="1956"/>
                </a:lnTo>
                <a:lnTo>
                  <a:pt x="1824" y="1955"/>
                </a:lnTo>
                <a:lnTo>
                  <a:pt x="1824" y="1954"/>
                </a:lnTo>
                <a:lnTo>
                  <a:pt x="1826" y="1954"/>
                </a:lnTo>
                <a:lnTo>
                  <a:pt x="1826" y="1952"/>
                </a:lnTo>
                <a:lnTo>
                  <a:pt x="1826" y="1951"/>
                </a:lnTo>
                <a:lnTo>
                  <a:pt x="1827" y="1951"/>
                </a:lnTo>
                <a:lnTo>
                  <a:pt x="1827" y="1951"/>
                </a:lnTo>
                <a:lnTo>
                  <a:pt x="1829" y="1951"/>
                </a:lnTo>
                <a:lnTo>
                  <a:pt x="1829" y="1950"/>
                </a:lnTo>
                <a:lnTo>
                  <a:pt x="1830" y="1947"/>
                </a:lnTo>
                <a:lnTo>
                  <a:pt x="1831" y="1947"/>
                </a:lnTo>
                <a:lnTo>
                  <a:pt x="1833" y="1948"/>
                </a:lnTo>
                <a:lnTo>
                  <a:pt x="1831" y="1951"/>
                </a:lnTo>
                <a:lnTo>
                  <a:pt x="1833" y="1951"/>
                </a:lnTo>
                <a:lnTo>
                  <a:pt x="1831" y="1951"/>
                </a:lnTo>
                <a:lnTo>
                  <a:pt x="1833" y="1951"/>
                </a:lnTo>
                <a:lnTo>
                  <a:pt x="1834" y="1952"/>
                </a:lnTo>
                <a:lnTo>
                  <a:pt x="1835" y="1954"/>
                </a:lnTo>
                <a:lnTo>
                  <a:pt x="1837" y="1954"/>
                </a:lnTo>
                <a:lnTo>
                  <a:pt x="1837" y="1955"/>
                </a:lnTo>
                <a:lnTo>
                  <a:pt x="1835" y="1958"/>
                </a:lnTo>
                <a:lnTo>
                  <a:pt x="1830" y="1954"/>
                </a:lnTo>
                <a:lnTo>
                  <a:pt x="1829" y="1955"/>
                </a:lnTo>
                <a:lnTo>
                  <a:pt x="1830" y="1958"/>
                </a:lnTo>
                <a:lnTo>
                  <a:pt x="1831" y="1963"/>
                </a:lnTo>
                <a:lnTo>
                  <a:pt x="1831" y="1964"/>
                </a:lnTo>
                <a:lnTo>
                  <a:pt x="1833" y="1966"/>
                </a:lnTo>
                <a:lnTo>
                  <a:pt x="1833" y="1967"/>
                </a:lnTo>
                <a:lnTo>
                  <a:pt x="1833" y="1969"/>
                </a:lnTo>
                <a:lnTo>
                  <a:pt x="1833" y="1970"/>
                </a:lnTo>
                <a:lnTo>
                  <a:pt x="1834" y="1969"/>
                </a:lnTo>
                <a:lnTo>
                  <a:pt x="1835" y="1969"/>
                </a:lnTo>
                <a:lnTo>
                  <a:pt x="1837" y="1969"/>
                </a:lnTo>
                <a:lnTo>
                  <a:pt x="1837" y="1970"/>
                </a:lnTo>
                <a:lnTo>
                  <a:pt x="1837" y="1971"/>
                </a:lnTo>
                <a:lnTo>
                  <a:pt x="1838" y="1971"/>
                </a:lnTo>
                <a:lnTo>
                  <a:pt x="1838" y="1973"/>
                </a:lnTo>
                <a:lnTo>
                  <a:pt x="1839" y="1973"/>
                </a:lnTo>
                <a:lnTo>
                  <a:pt x="1841" y="1974"/>
                </a:lnTo>
                <a:lnTo>
                  <a:pt x="1841" y="1973"/>
                </a:lnTo>
                <a:lnTo>
                  <a:pt x="1842" y="1973"/>
                </a:lnTo>
                <a:lnTo>
                  <a:pt x="1842" y="1971"/>
                </a:lnTo>
                <a:lnTo>
                  <a:pt x="1843" y="1971"/>
                </a:lnTo>
                <a:lnTo>
                  <a:pt x="1843" y="1970"/>
                </a:lnTo>
                <a:lnTo>
                  <a:pt x="1843" y="1969"/>
                </a:lnTo>
                <a:lnTo>
                  <a:pt x="1843" y="1967"/>
                </a:lnTo>
                <a:lnTo>
                  <a:pt x="1843" y="1967"/>
                </a:lnTo>
                <a:lnTo>
                  <a:pt x="1845" y="1967"/>
                </a:lnTo>
                <a:lnTo>
                  <a:pt x="1846" y="1967"/>
                </a:lnTo>
                <a:lnTo>
                  <a:pt x="1848" y="1967"/>
                </a:lnTo>
                <a:lnTo>
                  <a:pt x="1849" y="1967"/>
                </a:lnTo>
                <a:lnTo>
                  <a:pt x="1850" y="1967"/>
                </a:lnTo>
                <a:lnTo>
                  <a:pt x="1850" y="1966"/>
                </a:lnTo>
                <a:lnTo>
                  <a:pt x="1852" y="1966"/>
                </a:lnTo>
                <a:lnTo>
                  <a:pt x="1853" y="1966"/>
                </a:lnTo>
                <a:lnTo>
                  <a:pt x="1854" y="1966"/>
                </a:lnTo>
                <a:lnTo>
                  <a:pt x="1854" y="1964"/>
                </a:lnTo>
                <a:lnTo>
                  <a:pt x="1854" y="1963"/>
                </a:lnTo>
                <a:lnTo>
                  <a:pt x="1853" y="1963"/>
                </a:lnTo>
                <a:lnTo>
                  <a:pt x="1853" y="1962"/>
                </a:lnTo>
                <a:lnTo>
                  <a:pt x="1853" y="1960"/>
                </a:lnTo>
                <a:lnTo>
                  <a:pt x="1853" y="1959"/>
                </a:lnTo>
                <a:lnTo>
                  <a:pt x="1853" y="1958"/>
                </a:lnTo>
                <a:lnTo>
                  <a:pt x="1852" y="1958"/>
                </a:lnTo>
                <a:lnTo>
                  <a:pt x="1852" y="1956"/>
                </a:lnTo>
                <a:lnTo>
                  <a:pt x="1852" y="1955"/>
                </a:lnTo>
                <a:lnTo>
                  <a:pt x="1850" y="1955"/>
                </a:lnTo>
                <a:lnTo>
                  <a:pt x="1849" y="1955"/>
                </a:lnTo>
                <a:lnTo>
                  <a:pt x="1849" y="1954"/>
                </a:lnTo>
                <a:lnTo>
                  <a:pt x="1848" y="1954"/>
                </a:lnTo>
                <a:lnTo>
                  <a:pt x="1846" y="1954"/>
                </a:lnTo>
                <a:lnTo>
                  <a:pt x="1845" y="1954"/>
                </a:lnTo>
                <a:lnTo>
                  <a:pt x="1845" y="1952"/>
                </a:lnTo>
                <a:lnTo>
                  <a:pt x="1846" y="1952"/>
                </a:lnTo>
                <a:lnTo>
                  <a:pt x="1848" y="1952"/>
                </a:lnTo>
                <a:lnTo>
                  <a:pt x="1846" y="1951"/>
                </a:lnTo>
                <a:lnTo>
                  <a:pt x="1848" y="1951"/>
                </a:lnTo>
                <a:lnTo>
                  <a:pt x="1848" y="1951"/>
                </a:lnTo>
                <a:lnTo>
                  <a:pt x="1849" y="1951"/>
                </a:lnTo>
                <a:lnTo>
                  <a:pt x="1850" y="1951"/>
                </a:lnTo>
                <a:lnTo>
                  <a:pt x="1850" y="1950"/>
                </a:lnTo>
                <a:lnTo>
                  <a:pt x="1852" y="1950"/>
                </a:lnTo>
                <a:lnTo>
                  <a:pt x="1850" y="1948"/>
                </a:lnTo>
                <a:lnTo>
                  <a:pt x="1849" y="1947"/>
                </a:lnTo>
                <a:lnTo>
                  <a:pt x="1850" y="1947"/>
                </a:lnTo>
                <a:lnTo>
                  <a:pt x="1852" y="1945"/>
                </a:lnTo>
                <a:lnTo>
                  <a:pt x="1852" y="1944"/>
                </a:lnTo>
                <a:lnTo>
                  <a:pt x="1853" y="1944"/>
                </a:lnTo>
                <a:lnTo>
                  <a:pt x="1853" y="1943"/>
                </a:lnTo>
                <a:lnTo>
                  <a:pt x="1852" y="1943"/>
                </a:lnTo>
                <a:lnTo>
                  <a:pt x="1852" y="1941"/>
                </a:lnTo>
                <a:lnTo>
                  <a:pt x="1852" y="1940"/>
                </a:lnTo>
                <a:lnTo>
                  <a:pt x="1850" y="1940"/>
                </a:lnTo>
                <a:lnTo>
                  <a:pt x="1850" y="1939"/>
                </a:lnTo>
                <a:lnTo>
                  <a:pt x="1850" y="1937"/>
                </a:lnTo>
                <a:lnTo>
                  <a:pt x="1852" y="1937"/>
                </a:lnTo>
                <a:lnTo>
                  <a:pt x="1852" y="1936"/>
                </a:lnTo>
                <a:lnTo>
                  <a:pt x="1852" y="1935"/>
                </a:lnTo>
                <a:lnTo>
                  <a:pt x="1849" y="1932"/>
                </a:lnTo>
                <a:lnTo>
                  <a:pt x="1846" y="1929"/>
                </a:lnTo>
                <a:lnTo>
                  <a:pt x="1848" y="1928"/>
                </a:lnTo>
                <a:lnTo>
                  <a:pt x="1849" y="1928"/>
                </a:lnTo>
                <a:lnTo>
                  <a:pt x="1849" y="1929"/>
                </a:lnTo>
                <a:lnTo>
                  <a:pt x="1850" y="1929"/>
                </a:lnTo>
                <a:lnTo>
                  <a:pt x="1850" y="1930"/>
                </a:lnTo>
                <a:lnTo>
                  <a:pt x="1852" y="1932"/>
                </a:lnTo>
                <a:lnTo>
                  <a:pt x="1853" y="1932"/>
                </a:lnTo>
                <a:lnTo>
                  <a:pt x="1853" y="1933"/>
                </a:lnTo>
                <a:lnTo>
                  <a:pt x="1854" y="1933"/>
                </a:lnTo>
                <a:lnTo>
                  <a:pt x="1854" y="1935"/>
                </a:lnTo>
                <a:lnTo>
                  <a:pt x="1857" y="1935"/>
                </a:lnTo>
                <a:lnTo>
                  <a:pt x="1858" y="1937"/>
                </a:lnTo>
                <a:lnTo>
                  <a:pt x="1860" y="1937"/>
                </a:lnTo>
                <a:lnTo>
                  <a:pt x="1860" y="1939"/>
                </a:lnTo>
                <a:lnTo>
                  <a:pt x="1858" y="1939"/>
                </a:lnTo>
                <a:lnTo>
                  <a:pt x="1857" y="1939"/>
                </a:lnTo>
                <a:lnTo>
                  <a:pt x="1857" y="1937"/>
                </a:lnTo>
                <a:lnTo>
                  <a:pt x="1853" y="1936"/>
                </a:lnTo>
                <a:lnTo>
                  <a:pt x="1853" y="1937"/>
                </a:lnTo>
                <a:lnTo>
                  <a:pt x="1853" y="1939"/>
                </a:lnTo>
                <a:lnTo>
                  <a:pt x="1853" y="1940"/>
                </a:lnTo>
                <a:lnTo>
                  <a:pt x="1854" y="1940"/>
                </a:lnTo>
                <a:lnTo>
                  <a:pt x="1854" y="1941"/>
                </a:lnTo>
                <a:lnTo>
                  <a:pt x="1856" y="1941"/>
                </a:lnTo>
                <a:lnTo>
                  <a:pt x="1857" y="1941"/>
                </a:lnTo>
                <a:lnTo>
                  <a:pt x="1857" y="1943"/>
                </a:lnTo>
                <a:lnTo>
                  <a:pt x="1860" y="1941"/>
                </a:lnTo>
                <a:lnTo>
                  <a:pt x="1861" y="1941"/>
                </a:lnTo>
                <a:lnTo>
                  <a:pt x="1863" y="1941"/>
                </a:lnTo>
                <a:lnTo>
                  <a:pt x="1864" y="1943"/>
                </a:lnTo>
                <a:lnTo>
                  <a:pt x="1864" y="1941"/>
                </a:lnTo>
                <a:lnTo>
                  <a:pt x="1864" y="1940"/>
                </a:lnTo>
                <a:lnTo>
                  <a:pt x="1868" y="1943"/>
                </a:lnTo>
                <a:lnTo>
                  <a:pt x="1869" y="1943"/>
                </a:lnTo>
                <a:lnTo>
                  <a:pt x="1871" y="1947"/>
                </a:lnTo>
                <a:lnTo>
                  <a:pt x="1872" y="1947"/>
                </a:lnTo>
                <a:lnTo>
                  <a:pt x="1872" y="1943"/>
                </a:lnTo>
                <a:lnTo>
                  <a:pt x="1873" y="1943"/>
                </a:lnTo>
                <a:lnTo>
                  <a:pt x="1875" y="1944"/>
                </a:lnTo>
                <a:lnTo>
                  <a:pt x="1875" y="1947"/>
                </a:lnTo>
                <a:lnTo>
                  <a:pt x="1876" y="1947"/>
                </a:lnTo>
                <a:lnTo>
                  <a:pt x="1879" y="1947"/>
                </a:lnTo>
                <a:lnTo>
                  <a:pt x="1877" y="1948"/>
                </a:lnTo>
                <a:lnTo>
                  <a:pt x="1876" y="1951"/>
                </a:lnTo>
                <a:lnTo>
                  <a:pt x="1877" y="1951"/>
                </a:lnTo>
                <a:lnTo>
                  <a:pt x="1877" y="1952"/>
                </a:lnTo>
                <a:lnTo>
                  <a:pt x="1877" y="1954"/>
                </a:lnTo>
                <a:lnTo>
                  <a:pt x="1877" y="1955"/>
                </a:lnTo>
                <a:lnTo>
                  <a:pt x="1879" y="1955"/>
                </a:lnTo>
                <a:lnTo>
                  <a:pt x="1880" y="1954"/>
                </a:lnTo>
                <a:lnTo>
                  <a:pt x="1880" y="1952"/>
                </a:lnTo>
                <a:lnTo>
                  <a:pt x="1880" y="1951"/>
                </a:lnTo>
                <a:lnTo>
                  <a:pt x="1882" y="1951"/>
                </a:lnTo>
                <a:lnTo>
                  <a:pt x="1880" y="1950"/>
                </a:lnTo>
                <a:lnTo>
                  <a:pt x="1882" y="1950"/>
                </a:lnTo>
                <a:lnTo>
                  <a:pt x="1883" y="1951"/>
                </a:lnTo>
                <a:lnTo>
                  <a:pt x="1886" y="1951"/>
                </a:lnTo>
                <a:lnTo>
                  <a:pt x="1886" y="1951"/>
                </a:lnTo>
                <a:lnTo>
                  <a:pt x="1886" y="1950"/>
                </a:lnTo>
                <a:lnTo>
                  <a:pt x="1886" y="1948"/>
                </a:lnTo>
                <a:lnTo>
                  <a:pt x="1886" y="1947"/>
                </a:lnTo>
                <a:lnTo>
                  <a:pt x="1886" y="1945"/>
                </a:lnTo>
                <a:lnTo>
                  <a:pt x="1886" y="1944"/>
                </a:lnTo>
                <a:lnTo>
                  <a:pt x="1886" y="1943"/>
                </a:lnTo>
                <a:lnTo>
                  <a:pt x="1886" y="1941"/>
                </a:lnTo>
                <a:lnTo>
                  <a:pt x="1884" y="1940"/>
                </a:lnTo>
                <a:lnTo>
                  <a:pt x="1884" y="1939"/>
                </a:lnTo>
                <a:lnTo>
                  <a:pt x="1883" y="1939"/>
                </a:lnTo>
                <a:lnTo>
                  <a:pt x="1882" y="1941"/>
                </a:lnTo>
                <a:lnTo>
                  <a:pt x="1883" y="1941"/>
                </a:lnTo>
                <a:lnTo>
                  <a:pt x="1883" y="1943"/>
                </a:lnTo>
                <a:lnTo>
                  <a:pt x="1883" y="1944"/>
                </a:lnTo>
                <a:lnTo>
                  <a:pt x="1883" y="1945"/>
                </a:lnTo>
                <a:lnTo>
                  <a:pt x="1882" y="1944"/>
                </a:lnTo>
                <a:lnTo>
                  <a:pt x="1879" y="1944"/>
                </a:lnTo>
                <a:lnTo>
                  <a:pt x="1880" y="1941"/>
                </a:lnTo>
                <a:lnTo>
                  <a:pt x="1880" y="1940"/>
                </a:lnTo>
                <a:lnTo>
                  <a:pt x="1882" y="1936"/>
                </a:lnTo>
                <a:lnTo>
                  <a:pt x="1880" y="1936"/>
                </a:lnTo>
                <a:lnTo>
                  <a:pt x="1880" y="1935"/>
                </a:lnTo>
                <a:lnTo>
                  <a:pt x="1879" y="1935"/>
                </a:lnTo>
                <a:lnTo>
                  <a:pt x="1877" y="1935"/>
                </a:lnTo>
                <a:lnTo>
                  <a:pt x="1877" y="1936"/>
                </a:lnTo>
                <a:lnTo>
                  <a:pt x="1876" y="1936"/>
                </a:lnTo>
                <a:lnTo>
                  <a:pt x="1876" y="1936"/>
                </a:lnTo>
                <a:lnTo>
                  <a:pt x="1875" y="1936"/>
                </a:lnTo>
                <a:lnTo>
                  <a:pt x="1872" y="1936"/>
                </a:lnTo>
                <a:lnTo>
                  <a:pt x="1871" y="1933"/>
                </a:lnTo>
                <a:lnTo>
                  <a:pt x="1872" y="1933"/>
                </a:lnTo>
                <a:lnTo>
                  <a:pt x="1872" y="1932"/>
                </a:lnTo>
                <a:lnTo>
                  <a:pt x="1872" y="1930"/>
                </a:lnTo>
                <a:lnTo>
                  <a:pt x="1871" y="1929"/>
                </a:lnTo>
                <a:lnTo>
                  <a:pt x="1868" y="1928"/>
                </a:lnTo>
                <a:lnTo>
                  <a:pt x="1868" y="1929"/>
                </a:lnTo>
                <a:lnTo>
                  <a:pt x="1868" y="1930"/>
                </a:lnTo>
                <a:lnTo>
                  <a:pt x="1867" y="1930"/>
                </a:lnTo>
                <a:lnTo>
                  <a:pt x="1865" y="1930"/>
                </a:lnTo>
                <a:lnTo>
                  <a:pt x="1864" y="1930"/>
                </a:lnTo>
                <a:lnTo>
                  <a:pt x="1863" y="1932"/>
                </a:lnTo>
                <a:lnTo>
                  <a:pt x="1863" y="1930"/>
                </a:lnTo>
                <a:lnTo>
                  <a:pt x="1860" y="1930"/>
                </a:lnTo>
                <a:lnTo>
                  <a:pt x="1860" y="1929"/>
                </a:lnTo>
                <a:lnTo>
                  <a:pt x="1857" y="1929"/>
                </a:lnTo>
                <a:lnTo>
                  <a:pt x="1854" y="1930"/>
                </a:lnTo>
                <a:lnTo>
                  <a:pt x="1854" y="1929"/>
                </a:lnTo>
                <a:lnTo>
                  <a:pt x="1856" y="1928"/>
                </a:lnTo>
                <a:lnTo>
                  <a:pt x="1858" y="1926"/>
                </a:lnTo>
                <a:lnTo>
                  <a:pt x="1857" y="1924"/>
                </a:lnTo>
                <a:lnTo>
                  <a:pt x="1860" y="1922"/>
                </a:lnTo>
                <a:lnTo>
                  <a:pt x="1860" y="1924"/>
                </a:lnTo>
                <a:lnTo>
                  <a:pt x="1861" y="1924"/>
                </a:lnTo>
                <a:lnTo>
                  <a:pt x="1861" y="1925"/>
                </a:lnTo>
                <a:lnTo>
                  <a:pt x="1863" y="1924"/>
                </a:lnTo>
                <a:lnTo>
                  <a:pt x="1863" y="1925"/>
                </a:lnTo>
                <a:lnTo>
                  <a:pt x="1865" y="1924"/>
                </a:lnTo>
                <a:lnTo>
                  <a:pt x="1852" y="1911"/>
                </a:lnTo>
                <a:lnTo>
                  <a:pt x="1850" y="1910"/>
                </a:lnTo>
                <a:lnTo>
                  <a:pt x="1849" y="1909"/>
                </a:lnTo>
                <a:lnTo>
                  <a:pt x="1848" y="1910"/>
                </a:lnTo>
                <a:lnTo>
                  <a:pt x="1848" y="1911"/>
                </a:lnTo>
                <a:lnTo>
                  <a:pt x="1846" y="1911"/>
                </a:lnTo>
                <a:lnTo>
                  <a:pt x="1845" y="1911"/>
                </a:lnTo>
                <a:lnTo>
                  <a:pt x="1845" y="1916"/>
                </a:lnTo>
                <a:lnTo>
                  <a:pt x="1843" y="1914"/>
                </a:lnTo>
                <a:lnTo>
                  <a:pt x="1842" y="1914"/>
                </a:lnTo>
                <a:lnTo>
                  <a:pt x="1842" y="1913"/>
                </a:lnTo>
                <a:lnTo>
                  <a:pt x="1841" y="1913"/>
                </a:lnTo>
                <a:lnTo>
                  <a:pt x="1839" y="1914"/>
                </a:lnTo>
                <a:lnTo>
                  <a:pt x="1838" y="1914"/>
                </a:lnTo>
                <a:lnTo>
                  <a:pt x="1837" y="1914"/>
                </a:lnTo>
                <a:lnTo>
                  <a:pt x="1837" y="1913"/>
                </a:lnTo>
                <a:lnTo>
                  <a:pt x="1835" y="1910"/>
                </a:lnTo>
                <a:lnTo>
                  <a:pt x="1839" y="1909"/>
                </a:lnTo>
                <a:lnTo>
                  <a:pt x="1841" y="1911"/>
                </a:lnTo>
                <a:lnTo>
                  <a:pt x="1843" y="1911"/>
                </a:lnTo>
                <a:lnTo>
                  <a:pt x="1843" y="1911"/>
                </a:lnTo>
                <a:lnTo>
                  <a:pt x="1843" y="1907"/>
                </a:lnTo>
                <a:lnTo>
                  <a:pt x="1842" y="1906"/>
                </a:lnTo>
                <a:lnTo>
                  <a:pt x="1841" y="1903"/>
                </a:lnTo>
                <a:lnTo>
                  <a:pt x="1841" y="1902"/>
                </a:lnTo>
                <a:lnTo>
                  <a:pt x="1838" y="1905"/>
                </a:lnTo>
                <a:lnTo>
                  <a:pt x="1838" y="1906"/>
                </a:lnTo>
                <a:lnTo>
                  <a:pt x="1838" y="1907"/>
                </a:lnTo>
                <a:lnTo>
                  <a:pt x="1835" y="1909"/>
                </a:lnTo>
                <a:lnTo>
                  <a:pt x="1834" y="1907"/>
                </a:lnTo>
                <a:lnTo>
                  <a:pt x="1835" y="1906"/>
                </a:lnTo>
                <a:lnTo>
                  <a:pt x="1835" y="1905"/>
                </a:lnTo>
                <a:lnTo>
                  <a:pt x="1834" y="1905"/>
                </a:lnTo>
                <a:lnTo>
                  <a:pt x="1834" y="1903"/>
                </a:lnTo>
                <a:lnTo>
                  <a:pt x="1835" y="1901"/>
                </a:lnTo>
                <a:lnTo>
                  <a:pt x="1838" y="1902"/>
                </a:lnTo>
                <a:lnTo>
                  <a:pt x="1839" y="1901"/>
                </a:lnTo>
                <a:lnTo>
                  <a:pt x="1837" y="1898"/>
                </a:lnTo>
                <a:lnTo>
                  <a:pt x="1835" y="1898"/>
                </a:lnTo>
                <a:lnTo>
                  <a:pt x="1834" y="1898"/>
                </a:lnTo>
                <a:lnTo>
                  <a:pt x="1833" y="1898"/>
                </a:lnTo>
                <a:lnTo>
                  <a:pt x="1831" y="1898"/>
                </a:lnTo>
                <a:lnTo>
                  <a:pt x="1830" y="1898"/>
                </a:lnTo>
                <a:lnTo>
                  <a:pt x="1831" y="1895"/>
                </a:lnTo>
                <a:lnTo>
                  <a:pt x="1831" y="1894"/>
                </a:lnTo>
                <a:lnTo>
                  <a:pt x="1833" y="1894"/>
                </a:lnTo>
                <a:lnTo>
                  <a:pt x="1833" y="1892"/>
                </a:lnTo>
                <a:lnTo>
                  <a:pt x="1834" y="1891"/>
                </a:lnTo>
                <a:lnTo>
                  <a:pt x="1834" y="1890"/>
                </a:lnTo>
                <a:lnTo>
                  <a:pt x="1834" y="1888"/>
                </a:lnTo>
                <a:lnTo>
                  <a:pt x="1834" y="1887"/>
                </a:lnTo>
                <a:lnTo>
                  <a:pt x="1834" y="1886"/>
                </a:lnTo>
                <a:lnTo>
                  <a:pt x="1834" y="1886"/>
                </a:lnTo>
                <a:lnTo>
                  <a:pt x="1833" y="1886"/>
                </a:lnTo>
                <a:lnTo>
                  <a:pt x="1833" y="1884"/>
                </a:lnTo>
                <a:lnTo>
                  <a:pt x="1831" y="1884"/>
                </a:lnTo>
                <a:lnTo>
                  <a:pt x="1831" y="1883"/>
                </a:lnTo>
                <a:lnTo>
                  <a:pt x="1830" y="1883"/>
                </a:lnTo>
                <a:lnTo>
                  <a:pt x="1830" y="1882"/>
                </a:lnTo>
                <a:lnTo>
                  <a:pt x="1829" y="1882"/>
                </a:lnTo>
                <a:lnTo>
                  <a:pt x="1827" y="1882"/>
                </a:lnTo>
                <a:lnTo>
                  <a:pt x="1827" y="1883"/>
                </a:lnTo>
                <a:lnTo>
                  <a:pt x="1827" y="1886"/>
                </a:lnTo>
                <a:lnTo>
                  <a:pt x="1826" y="1886"/>
                </a:lnTo>
                <a:lnTo>
                  <a:pt x="1826" y="1884"/>
                </a:lnTo>
                <a:lnTo>
                  <a:pt x="1826" y="1883"/>
                </a:lnTo>
                <a:lnTo>
                  <a:pt x="1824" y="1880"/>
                </a:lnTo>
                <a:lnTo>
                  <a:pt x="1824" y="1882"/>
                </a:lnTo>
                <a:lnTo>
                  <a:pt x="1823" y="1882"/>
                </a:lnTo>
                <a:lnTo>
                  <a:pt x="1823" y="1880"/>
                </a:lnTo>
                <a:lnTo>
                  <a:pt x="1822" y="1880"/>
                </a:lnTo>
                <a:lnTo>
                  <a:pt x="1822" y="1879"/>
                </a:lnTo>
                <a:lnTo>
                  <a:pt x="1820" y="1879"/>
                </a:lnTo>
                <a:lnTo>
                  <a:pt x="1819" y="1879"/>
                </a:lnTo>
                <a:lnTo>
                  <a:pt x="1819" y="1880"/>
                </a:lnTo>
                <a:lnTo>
                  <a:pt x="1818" y="1883"/>
                </a:lnTo>
                <a:lnTo>
                  <a:pt x="1818" y="1884"/>
                </a:lnTo>
                <a:lnTo>
                  <a:pt x="1819" y="1884"/>
                </a:lnTo>
                <a:lnTo>
                  <a:pt x="1823" y="1882"/>
                </a:lnTo>
                <a:lnTo>
                  <a:pt x="1823" y="1883"/>
                </a:lnTo>
                <a:lnTo>
                  <a:pt x="1823" y="1884"/>
                </a:lnTo>
                <a:lnTo>
                  <a:pt x="1819" y="1886"/>
                </a:lnTo>
                <a:lnTo>
                  <a:pt x="1820" y="1886"/>
                </a:lnTo>
                <a:lnTo>
                  <a:pt x="1820" y="1886"/>
                </a:lnTo>
                <a:lnTo>
                  <a:pt x="1820" y="1887"/>
                </a:lnTo>
                <a:lnTo>
                  <a:pt x="1818" y="1891"/>
                </a:lnTo>
                <a:lnTo>
                  <a:pt x="1816" y="1891"/>
                </a:lnTo>
                <a:lnTo>
                  <a:pt x="1816" y="1888"/>
                </a:lnTo>
                <a:lnTo>
                  <a:pt x="1812" y="1888"/>
                </a:lnTo>
                <a:lnTo>
                  <a:pt x="1812" y="1890"/>
                </a:lnTo>
                <a:lnTo>
                  <a:pt x="1816" y="1891"/>
                </a:lnTo>
                <a:lnTo>
                  <a:pt x="1815" y="1892"/>
                </a:lnTo>
                <a:lnTo>
                  <a:pt x="1811" y="1892"/>
                </a:lnTo>
                <a:lnTo>
                  <a:pt x="1811" y="1892"/>
                </a:lnTo>
                <a:lnTo>
                  <a:pt x="1811" y="1894"/>
                </a:lnTo>
                <a:lnTo>
                  <a:pt x="1811" y="1895"/>
                </a:lnTo>
                <a:lnTo>
                  <a:pt x="1809" y="1895"/>
                </a:lnTo>
                <a:lnTo>
                  <a:pt x="1809" y="1891"/>
                </a:lnTo>
                <a:lnTo>
                  <a:pt x="1811" y="1891"/>
                </a:lnTo>
                <a:lnTo>
                  <a:pt x="1811" y="1891"/>
                </a:lnTo>
                <a:lnTo>
                  <a:pt x="1811" y="1890"/>
                </a:lnTo>
                <a:lnTo>
                  <a:pt x="1811" y="1888"/>
                </a:lnTo>
                <a:lnTo>
                  <a:pt x="1811" y="1886"/>
                </a:lnTo>
                <a:lnTo>
                  <a:pt x="1812" y="1886"/>
                </a:lnTo>
                <a:lnTo>
                  <a:pt x="1815" y="1886"/>
                </a:lnTo>
                <a:lnTo>
                  <a:pt x="1815" y="1886"/>
                </a:lnTo>
                <a:lnTo>
                  <a:pt x="1816" y="1883"/>
                </a:lnTo>
                <a:lnTo>
                  <a:pt x="1815" y="1883"/>
                </a:lnTo>
                <a:lnTo>
                  <a:pt x="1815" y="1882"/>
                </a:lnTo>
                <a:lnTo>
                  <a:pt x="1818" y="1879"/>
                </a:lnTo>
                <a:lnTo>
                  <a:pt x="1816" y="1879"/>
                </a:lnTo>
                <a:lnTo>
                  <a:pt x="1812" y="1879"/>
                </a:lnTo>
                <a:lnTo>
                  <a:pt x="1812" y="1877"/>
                </a:lnTo>
                <a:lnTo>
                  <a:pt x="1812" y="1876"/>
                </a:lnTo>
                <a:lnTo>
                  <a:pt x="1814" y="1876"/>
                </a:lnTo>
                <a:lnTo>
                  <a:pt x="1819" y="1876"/>
                </a:lnTo>
                <a:lnTo>
                  <a:pt x="1819" y="1875"/>
                </a:lnTo>
                <a:lnTo>
                  <a:pt x="1814" y="1875"/>
                </a:lnTo>
                <a:lnTo>
                  <a:pt x="1814" y="1873"/>
                </a:lnTo>
                <a:lnTo>
                  <a:pt x="1816" y="1871"/>
                </a:lnTo>
                <a:lnTo>
                  <a:pt x="1815" y="1869"/>
                </a:lnTo>
                <a:lnTo>
                  <a:pt x="1814" y="1868"/>
                </a:lnTo>
                <a:lnTo>
                  <a:pt x="1812" y="1869"/>
                </a:lnTo>
                <a:lnTo>
                  <a:pt x="1814" y="1871"/>
                </a:lnTo>
                <a:lnTo>
                  <a:pt x="1811" y="1871"/>
                </a:lnTo>
                <a:lnTo>
                  <a:pt x="1809" y="1871"/>
                </a:lnTo>
                <a:lnTo>
                  <a:pt x="1808" y="1871"/>
                </a:lnTo>
                <a:lnTo>
                  <a:pt x="1808" y="1869"/>
                </a:lnTo>
                <a:lnTo>
                  <a:pt x="1809" y="1869"/>
                </a:lnTo>
                <a:lnTo>
                  <a:pt x="1811" y="1865"/>
                </a:lnTo>
                <a:lnTo>
                  <a:pt x="1811" y="1865"/>
                </a:lnTo>
                <a:lnTo>
                  <a:pt x="1811" y="1864"/>
                </a:lnTo>
                <a:lnTo>
                  <a:pt x="1809" y="1864"/>
                </a:lnTo>
                <a:lnTo>
                  <a:pt x="1805" y="1864"/>
                </a:lnTo>
                <a:lnTo>
                  <a:pt x="1804" y="1865"/>
                </a:lnTo>
                <a:lnTo>
                  <a:pt x="1804" y="1864"/>
                </a:lnTo>
                <a:lnTo>
                  <a:pt x="1801" y="1861"/>
                </a:lnTo>
                <a:lnTo>
                  <a:pt x="1801" y="1862"/>
                </a:lnTo>
                <a:lnTo>
                  <a:pt x="1800" y="1862"/>
                </a:lnTo>
                <a:lnTo>
                  <a:pt x="1800" y="1864"/>
                </a:lnTo>
                <a:lnTo>
                  <a:pt x="1800" y="1865"/>
                </a:lnTo>
                <a:lnTo>
                  <a:pt x="1797" y="1867"/>
                </a:lnTo>
                <a:close/>
                <a:moveTo>
                  <a:pt x="1867" y="1951"/>
                </a:moveTo>
                <a:lnTo>
                  <a:pt x="1868" y="1951"/>
                </a:lnTo>
                <a:lnTo>
                  <a:pt x="1868" y="1950"/>
                </a:lnTo>
                <a:lnTo>
                  <a:pt x="1871" y="1951"/>
                </a:lnTo>
                <a:lnTo>
                  <a:pt x="1872" y="1951"/>
                </a:lnTo>
                <a:lnTo>
                  <a:pt x="1872" y="1948"/>
                </a:lnTo>
                <a:lnTo>
                  <a:pt x="1871" y="1948"/>
                </a:lnTo>
                <a:lnTo>
                  <a:pt x="1869" y="1947"/>
                </a:lnTo>
                <a:lnTo>
                  <a:pt x="1867" y="1944"/>
                </a:lnTo>
                <a:lnTo>
                  <a:pt x="1865" y="1945"/>
                </a:lnTo>
                <a:lnTo>
                  <a:pt x="1865" y="1947"/>
                </a:lnTo>
                <a:lnTo>
                  <a:pt x="1868" y="1948"/>
                </a:lnTo>
                <a:lnTo>
                  <a:pt x="1868" y="1950"/>
                </a:lnTo>
                <a:lnTo>
                  <a:pt x="1867" y="1951"/>
                </a:lnTo>
                <a:lnTo>
                  <a:pt x="1865" y="1951"/>
                </a:lnTo>
                <a:lnTo>
                  <a:pt x="1865" y="1952"/>
                </a:lnTo>
                <a:lnTo>
                  <a:pt x="1864" y="1952"/>
                </a:lnTo>
                <a:lnTo>
                  <a:pt x="1864" y="1950"/>
                </a:lnTo>
                <a:lnTo>
                  <a:pt x="1864" y="1948"/>
                </a:lnTo>
                <a:lnTo>
                  <a:pt x="1865" y="1948"/>
                </a:lnTo>
                <a:lnTo>
                  <a:pt x="1861" y="1947"/>
                </a:lnTo>
                <a:lnTo>
                  <a:pt x="1861" y="1945"/>
                </a:lnTo>
                <a:lnTo>
                  <a:pt x="1861" y="1944"/>
                </a:lnTo>
                <a:lnTo>
                  <a:pt x="1858" y="1943"/>
                </a:lnTo>
                <a:lnTo>
                  <a:pt x="1857" y="1944"/>
                </a:lnTo>
                <a:lnTo>
                  <a:pt x="1856" y="1944"/>
                </a:lnTo>
                <a:lnTo>
                  <a:pt x="1856" y="1945"/>
                </a:lnTo>
                <a:lnTo>
                  <a:pt x="1860" y="1945"/>
                </a:lnTo>
                <a:lnTo>
                  <a:pt x="1861" y="1947"/>
                </a:lnTo>
                <a:lnTo>
                  <a:pt x="1861" y="1948"/>
                </a:lnTo>
                <a:lnTo>
                  <a:pt x="1860" y="1948"/>
                </a:lnTo>
                <a:lnTo>
                  <a:pt x="1854" y="1947"/>
                </a:lnTo>
                <a:lnTo>
                  <a:pt x="1854" y="1948"/>
                </a:lnTo>
                <a:lnTo>
                  <a:pt x="1856" y="1948"/>
                </a:lnTo>
                <a:lnTo>
                  <a:pt x="1856" y="1950"/>
                </a:lnTo>
                <a:lnTo>
                  <a:pt x="1857" y="1950"/>
                </a:lnTo>
                <a:lnTo>
                  <a:pt x="1856" y="1951"/>
                </a:lnTo>
                <a:lnTo>
                  <a:pt x="1856" y="1951"/>
                </a:lnTo>
                <a:lnTo>
                  <a:pt x="1856" y="1952"/>
                </a:lnTo>
                <a:lnTo>
                  <a:pt x="1857" y="1952"/>
                </a:lnTo>
                <a:lnTo>
                  <a:pt x="1857" y="1954"/>
                </a:lnTo>
                <a:lnTo>
                  <a:pt x="1857" y="1955"/>
                </a:lnTo>
                <a:lnTo>
                  <a:pt x="1857" y="1956"/>
                </a:lnTo>
                <a:lnTo>
                  <a:pt x="1858" y="1956"/>
                </a:lnTo>
                <a:lnTo>
                  <a:pt x="1858" y="1958"/>
                </a:lnTo>
                <a:lnTo>
                  <a:pt x="1860" y="1958"/>
                </a:lnTo>
                <a:lnTo>
                  <a:pt x="1861" y="1958"/>
                </a:lnTo>
                <a:lnTo>
                  <a:pt x="1863" y="1958"/>
                </a:lnTo>
                <a:lnTo>
                  <a:pt x="1864" y="1958"/>
                </a:lnTo>
                <a:lnTo>
                  <a:pt x="1864" y="1956"/>
                </a:lnTo>
                <a:lnTo>
                  <a:pt x="1864" y="1955"/>
                </a:lnTo>
                <a:lnTo>
                  <a:pt x="1864" y="1954"/>
                </a:lnTo>
                <a:lnTo>
                  <a:pt x="1865" y="1954"/>
                </a:lnTo>
                <a:lnTo>
                  <a:pt x="1865" y="1952"/>
                </a:lnTo>
                <a:lnTo>
                  <a:pt x="1868" y="1955"/>
                </a:lnTo>
                <a:lnTo>
                  <a:pt x="1868" y="1954"/>
                </a:lnTo>
                <a:lnTo>
                  <a:pt x="1869" y="1954"/>
                </a:lnTo>
                <a:lnTo>
                  <a:pt x="1869" y="1952"/>
                </a:lnTo>
                <a:lnTo>
                  <a:pt x="1867" y="1951"/>
                </a:lnTo>
                <a:close/>
                <a:moveTo>
                  <a:pt x="1767" y="1812"/>
                </a:moveTo>
                <a:lnTo>
                  <a:pt x="1766" y="1814"/>
                </a:lnTo>
                <a:lnTo>
                  <a:pt x="1765" y="1818"/>
                </a:lnTo>
                <a:lnTo>
                  <a:pt x="1763" y="1819"/>
                </a:lnTo>
                <a:lnTo>
                  <a:pt x="1765" y="1819"/>
                </a:lnTo>
                <a:lnTo>
                  <a:pt x="1765" y="1820"/>
                </a:lnTo>
                <a:lnTo>
                  <a:pt x="1766" y="1820"/>
                </a:lnTo>
                <a:lnTo>
                  <a:pt x="1766" y="1822"/>
                </a:lnTo>
                <a:lnTo>
                  <a:pt x="1766" y="1826"/>
                </a:lnTo>
                <a:lnTo>
                  <a:pt x="1767" y="1826"/>
                </a:lnTo>
                <a:lnTo>
                  <a:pt x="1769" y="1826"/>
                </a:lnTo>
                <a:lnTo>
                  <a:pt x="1770" y="1826"/>
                </a:lnTo>
                <a:lnTo>
                  <a:pt x="1769" y="1822"/>
                </a:lnTo>
                <a:lnTo>
                  <a:pt x="1767" y="1820"/>
                </a:lnTo>
                <a:lnTo>
                  <a:pt x="1769" y="1819"/>
                </a:lnTo>
                <a:lnTo>
                  <a:pt x="1769" y="1819"/>
                </a:lnTo>
                <a:lnTo>
                  <a:pt x="1769" y="1818"/>
                </a:lnTo>
                <a:lnTo>
                  <a:pt x="1770" y="1818"/>
                </a:lnTo>
                <a:lnTo>
                  <a:pt x="1770" y="1816"/>
                </a:lnTo>
                <a:lnTo>
                  <a:pt x="1770" y="1815"/>
                </a:lnTo>
                <a:lnTo>
                  <a:pt x="1770" y="1814"/>
                </a:lnTo>
                <a:lnTo>
                  <a:pt x="1769" y="1814"/>
                </a:lnTo>
                <a:lnTo>
                  <a:pt x="1770" y="1807"/>
                </a:lnTo>
                <a:lnTo>
                  <a:pt x="1773" y="1803"/>
                </a:lnTo>
                <a:lnTo>
                  <a:pt x="1774" y="1800"/>
                </a:lnTo>
                <a:lnTo>
                  <a:pt x="1773" y="1799"/>
                </a:lnTo>
                <a:lnTo>
                  <a:pt x="1771" y="1799"/>
                </a:lnTo>
                <a:lnTo>
                  <a:pt x="1767" y="1805"/>
                </a:lnTo>
                <a:lnTo>
                  <a:pt x="1766" y="1812"/>
                </a:lnTo>
                <a:lnTo>
                  <a:pt x="1767" y="1812"/>
                </a:lnTo>
                <a:close/>
                <a:moveTo>
                  <a:pt x="1780" y="1815"/>
                </a:moveTo>
                <a:lnTo>
                  <a:pt x="1777" y="1815"/>
                </a:lnTo>
                <a:lnTo>
                  <a:pt x="1777" y="1816"/>
                </a:lnTo>
                <a:lnTo>
                  <a:pt x="1780" y="1815"/>
                </a:lnTo>
                <a:close/>
                <a:moveTo>
                  <a:pt x="1784" y="1812"/>
                </a:moveTo>
                <a:lnTo>
                  <a:pt x="1781" y="1815"/>
                </a:lnTo>
                <a:lnTo>
                  <a:pt x="1782" y="1815"/>
                </a:lnTo>
                <a:lnTo>
                  <a:pt x="1782" y="1820"/>
                </a:lnTo>
                <a:lnTo>
                  <a:pt x="1784" y="1820"/>
                </a:lnTo>
                <a:lnTo>
                  <a:pt x="1785" y="1820"/>
                </a:lnTo>
                <a:lnTo>
                  <a:pt x="1786" y="1820"/>
                </a:lnTo>
                <a:lnTo>
                  <a:pt x="1786" y="1819"/>
                </a:lnTo>
                <a:lnTo>
                  <a:pt x="1788" y="1819"/>
                </a:lnTo>
                <a:lnTo>
                  <a:pt x="1788" y="1820"/>
                </a:lnTo>
                <a:lnTo>
                  <a:pt x="1789" y="1820"/>
                </a:lnTo>
                <a:lnTo>
                  <a:pt x="1790" y="1820"/>
                </a:lnTo>
                <a:lnTo>
                  <a:pt x="1789" y="1819"/>
                </a:lnTo>
                <a:lnTo>
                  <a:pt x="1789" y="1819"/>
                </a:lnTo>
                <a:lnTo>
                  <a:pt x="1790" y="1819"/>
                </a:lnTo>
                <a:lnTo>
                  <a:pt x="1792" y="1818"/>
                </a:lnTo>
                <a:lnTo>
                  <a:pt x="1790" y="1818"/>
                </a:lnTo>
                <a:lnTo>
                  <a:pt x="1790" y="1816"/>
                </a:lnTo>
                <a:lnTo>
                  <a:pt x="1792" y="1816"/>
                </a:lnTo>
                <a:lnTo>
                  <a:pt x="1793" y="1816"/>
                </a:lnTo>
                <a:lnTo>
                  <a:pt x="1795" y="1816"/>
                </a:lnTo>
                <a:lnTo>
                  <a:pt x="1796" y="1816"/>
                </a:lnTo>
                <a:lnTo>
                  <a:pt x="1796" y="1815"/>
                </a:lnTo>
                <a:lnTo>
                  <a:pt x="1797" y="1815"/>
                </a:lnTo>
                <a:lnTo>
                  <a:pt x="1797" y="1814"/>
                </a:lnTo>
                <a:lnTo>
                  <a:pt x="1797" y="1812"/>
                </a:lnTo>
                <a:lnTo>
                  <a:pt x="1796" y="1814"/>
                </a:lnTo>
                <a:lnTo>
                  <a:pt x="1790" y="1812"/>
                </a:lnTo>
                <a:lnTo>
                  <a:pt x="1789" y="1811"/>
                </a:lnTo>
                <a:lnTo>
                  <a:pt x="1788" y="1811"/>
                </a:lnTo>
                <a:lnTo>
                  <a:pt x="1786" y="1809"/>
                </a:lnTo>
                <a:lnTo>
                  <a:pt x="1782" y="1808"/>
                </a:lnTo>
                <a:lnTo>
                  <a:pt x="1781" y="1811"/>
                </a:lnTo>
                <a:lnTo>
                  <a:pt x="1782" y="1812"/>
                </a:lnTo>
                <a:lnTo>
                  <a:pt x="1784" y="1812"/>
                </a:lnTo>
                <a:close/>
                <a:moveTo>
                  <a:pt x="1811" y="837"/>
                </a:moveTo>
                <a:lnTo>
                  <a:pt x="1805" y="837"/>
                </a:lnTo>
                <a:lnTo>
                  <a:pt x="1807" y="836"/>
                </a:lnTo>
                <a:lnTo>
                  <a:pt x="1807" y="834"/>
                </a:lnTo>
                <a:lnTo>
                  <a:pt x="1808" y="834"/>
                </a:lnTo>
                <a:lnTo>
                  <a:pt x="1808" y="833"/>
                </a:lnTo>
                <a:lnTo>
                  <a:pt x="1808" y="831"/>
                </a:lnTo>
                <a:lnTo>
                  <a:pt x="1808" y="830"/>
                </a:lnTo>
                <a:lnTo>
                  <a:pt x="1808" y="829"/>
                </a:lnTo>
                <a:lnTo>
                  <a:pt x="1808" y="827"/>
                </a:lnTo>
                <a:lnTo>
                  <a:pt x="1808" y="826"/>
                </a:lnTo>
                <a:lnTo>
                  <a:pt x="1808" y="825"/>
                </a:lnTo>
                <a:lnTo>
                  <a:pt x="1808" y="823"/>
                </a:lnTo>
                <a:lnTo>
                  <a:pt x="1809" y="822"/>
                </a:lnTo>
                <a:lnTo>
                  <a:pt x="1804" y="819"/>
                </a:lnTo>
                <a:lnTo>
                  <a:pt x="1790" y="812"/>
                </a:lnTo>
                <a:lnTo>
                  <a:pt x="1788" y="811"/>
                </a:lnTo>
                <a:lnTo>
                  <a:pt x="1786" y="810"/>
                </a:lnTo>
                <a:lnTo>
                  <a:pt x="1778" y="806"/>
                </a:lnTo>
                <a:lnTo>
                  <a:pt x="1774" y="803"/>
                </a:lnTo>
                <a:lnTo>
                  <a:pt x="1770" y="799"/>
                </a:lnTo>
                <a:lnTo>
                  <a:pt x="1769" y="799"/>
                </a:lnTo>
                <a:lnTo>
                  <a:pt x="1767" y="799"/>
                </a:lnTo>
                <a:lnTo>
                  <a:pt x="1767" y="797"/>
                </a:lnTo>
                <a:lnTo>
                  <a:pt x="1766" y="797"/>
                </a:lnTo>
                <a:lnTo>
                  <a:pt x="1765" y="797"/>
                </a:lnTo>
                <a:lnTo>
                  <a:pt x="1765" y="796"/>
                </a:lnTo>
                <a:lnTo>
                  <a:pt x="1763" y="796"/>
                </a:lnTo>
                <a:lnTo>
                  <a:pt x="1762" y="796"/>
                </a:lnTo>
                <a:lnTo>
                  <a:pt x="1758" y="806"/>
                </a:lnTo>
                <a:lnTo>
                  <a:pt x="1765" y="807"/>
                </a:lnTo>
                <a:lnTo>
                  <a:pt x="1767" y="807"/>
                </a:lnTo>
                <a:lnTo>
                  <a:pt x="1769" y="804"/>
                </a:lnTo>
                <a:lnTo>
                  <a:pt x="1774" y="804"/>
                </a:lnTo>
                <a:lnTo>
                  <a:pt x="1773" y="808"/>
                </a:lnTo>
                <a:lnTo>
                  <a:pt x="1771" y="814"/>
                </a:lnTo>
                <a:lnTo>
                  <a:pt x="1770" y="815"/>
                </a:lnTo>
                <a:lnTo>
                  <a:pt x="1766" y="814"/>
                </a:lnTo>
                <a:lnTo>
                  <a:pt x="1765" y="814"/>
                </a:lnTo>
                <a:lnTo>
                  <a:pt x="1758" y="811"/>
                </a:lnTo>
                <a:lnTo>
                  <a:pt x="1750" y="808"/>
                </a:lnTo>
                <a:lnTo>
                  <a:pt x="1747" y="814"/>
                </a:lnTo>
                <a:lnTo>
                  <a:pt x="1747" y="817"/>
                </a:lnTo>
                <a:lnTo>
                  <a:pt x="1746" y="815"/>
                </a:lnTo>
                <a:lnTo>
                  <a:pt x="1744" y="815"/>
                </a:lnTo>
                <a:lnTo>
                  <a:pt x="1737" y="811"/>
                </a:lnTo>
                <a:lnTo>
                  <a:pt x="1736" y="811"/>
                </a:lnTo>
                <a:lnTo>
                  <a:pt x="1737" y="810"/>
                </a:lnTo>
                <a:lnTo>
                  <a:pt x="1737" y="808"/>
                </a:lnTo>
                <a:lnTo>
                  <a:pt x="1737" y="806"/>
                </a:lnTo>
                <a:lnTo>
                  <a:pt x="1737" y="804"/>
                </a:lnTo>
                <a:lnTo>
                  <a:pt x="1739" y="803"/>
                </a:lnTo>
                <a:lnTo>
                  <a:pt x="1739" y="802"/>
                </a:lnTo>
                <a:lnTo>
                  <a:pt x="1740" y="800"/>
                </a:lnTo>
                <a:lnTo>
                  <a:pt x="1724" y="796"/>
                </a:lnTo>
                <a:lnTo>
                  <a:pt x="1722" y="797"/>
                </a:lnTo>
                <a:lnTo>
                  <a:pt x="1722" y="799"/>
                </a:lnTo>
                <a:lnTo>
                  <a:pt x="1721" y="802"/>
                </a:lnTo>
                <a:lnTo>
                  <a:pt x="1718" y="804"/>
                </a:lnTo>
                <a:lnTo>
                  <a:pt x="1717" y="804"/>
                </a:lnTo>
                <a:lnTo>
                  <a:pt x="1717" y="806"/>
                </a:lnTo>
                <a:lnTo>
                  <a:pt x="1716" y="808"/>
                </a:lnTo>
                <a:lnTo>
                  <a:pt x="1714" y="810"/>
                </a:lnTo>
                <a:lnTo>
                  <a:pt x="1713" y="810"/>
                </a:lnTo>
                <a:lnTo>
                  <a:pt x="1713" y="811"/>
                </a:lnTo>
                <a:lnTo>
                  <a:pt x="1718" y="812"/>
                </a:lnTo>
                <a:lnTo>
                  <a:pt x="1722" y="814"/>
                </a:lnTo>
                <a:lnTo>
                  <a:pt x="1722" y="817"/>
                </a:lnTo>
                <a:lnTo>
                  <a:pt x="1712" y="814"/>
                </a:lnTo>
                <a:lnTo>
                  <a:pt x="1712" y="815"/>
                </a:lnTo>
                <a:lnTo>
                  <a:pt x="1710" y="815"/>
                </a:lnTo>
                <a:lnTo>
                  <a:pt x="1709" y="815"/>
                </a:lnTo>
                <a:lnTo>
                  <a:pt x="1708" y="817"/>
                </a:lnTo>
                <a:lnTo>
                  <a:pt x="1708" y="818"/>
                </a:lnTo>
                <a:lnTo>
                  <a:pt x="1709" y="818"/>
                </a:lnTo>
                <a:lnTo>
                  <a:pt x="1709" y="819"/>
                </a:lnTo>
                <a:lnTo>
                  <a:pt x="1710" y="819"/>
                </a:lnTo>
                <a:lnTo>
                  <a:pt x="1710" y="821"/>
                </a:lnTo>
                <a:lnTo>
                  <a:pt x="1709" y="821"/>
                </a:lnTo>
                <a:lnTo>
                  <a:pt x="1708" y="822"/>
                </a:lnTo>
                <a:lnTo>
                  <a:pt x="1708" y="825"/>
                </a:lnTo>
                <a:lnTo>
                  <a:pt x="1708" y="826"/>
                </a:lnTo>
                <a:lnTo>
                  <a:pt x="1731" y="833"/>
                </a:lnTo>
                <a:lnTo>
                  <a:pt x="1729" y="837"/>
                </a:lnTo>
                <a:lnTo>
                  <a:pt x="1728" y="842"/>
                </a:lnTo>
                <a:lnTo>
                  <a:pt x="1725" y="848"/>
                </a:lnTo>
                <a:lnTo>
                  <a:pt x="1722" y="859"/>
                </a:lnTo>
                <a:lnTo>
                  <a:pt x="1724" y="859"/>
                </a:lnTo>
                <a:lnTo>
                  <a:pt x="1727" y="860"/>
                </a:lnTo>
                <a:lnTo>
                  <a:pt x="1733" y="861"/>
                </a:lnTo>
                <a:lnTo>
                  <a:pt x="1735" y="861"/>
                </a:lnTo>
                <a:lnTo>
                  <a:pt x="1737" y="861"/>
                </a:lnTo>
                <a:lnTo>
                  <a:pt x="1739" y="863"/>
                </a:lnTo>
                <a:lnTo>
                  <a:pt x="1742" y="863"/>
                </a:lnTo>
                <a:lnTo>
                  <a:pt x="1744" y="863"/>
                </a:lnTo>
                <a:lnTo>
                  <a:pt x="1746" y="864"/>
                </a:lnTo>
                <a:lnTo>
                  <a:pt x="1746" y="875"/>
                </a:lnTo>
                <a:lnTo>
                  <a:pt x="1763" y="870"/>
                </a:lnTo>
                <a:lnTo>
                  <a:pt x="1773" y="879"/>
                </a:lnTo>
                <a:lnTo>
                  <a:pt x="1774" y="878"/>
                </a:lnTo>
                <a:lnTo>
                  <a:pt x="1774" y="876"/>
                </a:lnTo>
                <a:lnTo>
                  <a:pt x="1776" y="876"/>
                </a:lnTo>
                <a:lnTo>
                  <a:pt x="1777" y="875"/>
                </a:lnTo>
                <a:lnTo>
                  <a:pt x="1778" y="875"/>
                </a:lnTo>
                <a:lnTo>
                  <a:pt x="1778" y="875"/>
                </a:lnTo>
                <a:lnTo>
                  <a:pt x="1780" y="875"/>
                </a:lnTo>
                <a:lnTo>
                  <a:pt x="1780" y="876"/>
                </a:lnTo>
                <a:lnTo>
                  <a:pt x="1781" y="876"/>
                </a:lnTo>
                <a:lnTo>
                  <a:pt x="1781" y="878"/>
                </a:lnTo>
                <a:lnTo>
                  <a:pt x="1782" y="878"/>
                </a:lnTo>
                <a:lnTo>
                  <a:pt x="1782" y="879"/>
                </a:lnTo>
                <a:lnTo>
                  <a:pt x="1782" y="882"/>
                </a:lnTo>
                <a:lnTo>
                  <a:pt x="1782" y="883"/>
                </a:lnTo>
                <a:lnTo>
                  <a:pt x="1784" y="883"/>
                </a:lnTo>
                <a:lnTo>
                  <a:pt x="1785" y="883"/>
                </a:lnTo>
                <a:lnTo>
                  <a:pt x="1786" y="882"/>
                </a:lnTo>
                <a:lnTo>
                  <a:pt x="1788" y="880"/>
                </a:lnTo>
                <a:lnTo>
                  <a:pt x="1788" y="882"/>
                </a:lnTo>
                <a:lnTo>
                  <a:pt x="1789" y="882"/>
                </a:lnTo>
                <a:lnTo>
                  <a:pt x="1790" y="882"/>
                </a:lnTo>
                <a:lnTo>
                  <a:pt x="1793" y="882"/>
                </a:lnTo>
                <a:lnTo>
                  <a:pt x="1793" y="883"/>
                </a:lnTo>
                <a:lnTo>
                  <a:pt x="1795" y="883"/>
                </a:lnTo>
                <a:lnTo>
                  <a:pt x="1797" y="880"/>
                </a:lnTo>
                <a:lnTo>
                  <a:pt x="1799" y="879"/>
                </a:lnTo>
                <a:lnTo>
                  <a:pt x="1800" y="879"/>
                </a:lnTo>
                <a:lnTo>
                  <a:pt x="1801" y="879"/>
                </a:lnTo>
                <a:lnTo>
                  <a:pt x="1801" y="878"/>
                </a:lnTo>
                <a:lnTo>
                  <a:pt x="1803" y="878"/>
                </a:lnTo>
                <a:lnTo>
                  <a:pt x="1804" y="878"/>
                </a:lnTo>
                <a:lnTo>
                  <a:pt x="1804" y="876"/>
                </a:lnTo>
                <a:lnTo>
                  <a:pt x="1805" y="876"/>
                </a:lnTo>
                <a:lnTo>
                  <a:pt x="1805" y="875"/>
                </a:lnTo>
                <a:lnTo>
                  <a:pt x="1807" y="874"/>
                </a:lnTo>
                <a:lnTo>
                  <a:pt x="1807" y="872"/>
                </a:lnTo>
                <a:lnTo>
                  <a:pt x="1804" y="870"/>
                </a:lnTo>
                <a:lnTo>
                  <a:pt x="1803" y="870"/>
                </a:lnTo>
                <a:lnTo>
                  <a:pt x="1804" y="864"/>
                </a:lnTo>
                <a:lnTo>
                  <a:pt x="1804" y="860"/>
                </a:lnTo>
                <a:lnTo>
                  <a:pt x="1805" y="860"/>
                </a:lnTo>
                <a:lnTo>
                  <a:pt x="1805" y="857"/>
                </a:lnTo>
                <a:lnTo>
                  <a:pt x="1805" y="855"/>
                </a:lnTo>
                <a:lnTo>
                  <a:pt x="1804" y="853"/>
                </a:lnTo>
                <a:lnTo>
                  <a:pt x="1804" y="852"/>
                </a:lnTo>
                <a:lnTo>
                  <a:pt x="1807" y="852"/>
                </a:lnTo>
                <a:lnTo>
                  <a:pt x="1807" y="849"/>
                </a:lnTo>
                <a:lnTo>
                  <a:pt x="1808" y="851"/>
                </a:lnTo>
                <a:lnTo>
                  <a:pt x="1809" y="851"/>
                </a:lnTo>
                <a:lnTo>
                  <a:pt x="1811" y="851"/>
                </a:lnTo>
                <a:lnTo>
                  <a:pt x="1811" y="849"/>
                </a:lnTo>
                <a:lnTo>
                  <a:pt x="1811" y="846"/>
                </a:lnTo>
                <a:lnTo>
                  <a:pt x="1811" y="845"/>
                </a:lnTo>
                <a:lnTo>
                  <a:pt x="1811" y="844"/>
                </a:lnTo>
                <a:lnTo>
                  <a:pt x="1811" y="842"/>
                </a:lnTo>
                <a:lnTo>
                  <a:pt x="1811" y="841"/>
                </a:lnTo>
                <a:lnTo>
                  <a:pt x="1811" y="840"/>
                </a:lnTo>
                <a:lnTo>
                  <a:pt x="1811" y="837"/>
                </a:lnTo>
                <a:close/>
                <a:moveTo>
                  <a:pt x="1816" y="713"/>
                </a:moveTo>
                <a:lnTo>
                  <a:pt x="1765" y="700"/>
                </a:lnTo>
                <a:lnTo>
                  <a:pt x="1761" y="705"/>
                </a:lnTo>
                <a:lnTo>
                  <a:pt x="1759" y="708"/>
                </a:lnTo>
                <a:lnTo>
                  <a:pt x="1759" y="709"/>
                </a:lnTo>
                <a:lnTo>
                  <a:pt x="1758" y="710"/>
                </a:lnTo>
                <a:lnTo>
                  <a:pt x="1758" y="712"/>
                </a:lnTo>
                <a:lnTo>
                  <a:pt x="1758" y="713"/>
                </a:lnTo>
                <a:lnTo>
                  <a:pt x="1756" y="725"/>
                </a:lnTo>
                <a:lnTo>
                  <a:pt x="1756" y="727"/>
                </a:lnTo>
                <a:lnTo>
                  <a:pt x="1758" y="728"/>
                </a:lnTo>
                <a:lnTo>
                  <a:pt x="1759" y="728"/>
                </a:lnTo>
                <a:lnTo>
                  <a:pt x="1759" y="729"/>
                </a:lnTo>
                <a:lnTo>
                  <a:pt x="1761" y="729"/>
                </a:lnTo>
                <a:lnTo>
                  <a:pt x="1762" y="729"/>
                </a:lnTo>
                <a:lnTo>
                  <a:pt x="1763" y="729"/>
                </a:lnTo>
                <a:lnTo>
                  <a:pt x="1765" y="729"/>
                </a:lnTo>
                <a:lnTo>
                  <a:pt x="1766" y="727"/>
                </a:lnTo>
                <a:lnTo>
                  <a:pt x="1767" y="727"/>
                </a:lnTo>
                <a:lnTo>
                  <a:pt x="1769" y="727"/>
                </a:lnTo>
                <a:lnTo>
                  <a:pt x="1769" y="728"/>
                </a:lnTo>
                <a:lnTo>
                  <a:pt x="1770" y="728"/>
                </a:lnTo>
                <a:lnTo>
                  <a:pt x="1771" y="731"/>
                </a:lnTo>
                <a:lnTo>
                  <a:pt x="1773" y="734"/>
                </a:lnTo>
                <a:lnTo>
                  <a:pt x="1774" y="734"/>
                </a:lnTo>
                <a:lnTo>
                  <a:pt x="1776" y="735"/>
                </a:lnTo>
                <a:lnTo>
                  <a:pt x="1777" y="735"/>
                </a:lnTo>
                <a:lnTo>
                  <a:pt x="1777" y="734"/>
                </a:lnTo>
                <a:lnTo>
                  <a:pt x="1778" y="734"/>
                </a:lnTo>
                <a:lnTo>
                  <a:pt x="1778" y="732"/>
                </a:lnTo>
                <a:lnTo>
                  <a:pt x="1778" y="731"/>
                </a:lnTo>
                <a:lnTo>
                  <a:pt x="1780" y="731"/>
                </a:lnTo>
                <a:lnTo>
                  <a:pt x="1780" y="732"/>
                </a:lnTo>
                <a:lnTo>
                  <a:pt x="1781" y="734"/>
                </a:lnTo>
                <a:lnTo>
                  <a:pt x="1781" y="735"/>
                </a:lnTo>
                <a:lnTo>
                  <a:pt x="1782" y="736"/>
                </a:lnTo>
                <a:lnTo>
                  <a:pt x="1784" y="738"/>
                </a:lnTo>
                <a:lnTo>
                  <a:pt x="1784" y="736"/>
                </a:lnTo>
                <a:lnTo>
                  <a:pt x="1785" y="735"/>
                </a:lnTo>
                <a:lnTo>
                  <a:pt x="1786" y="735"/>
                </a:lnTo>
                <a:lnTo>
                  <a:pt x="1788" y="736"/>
                </a:lnTo>
                <a:lnTo>
                  <a:pt x="1789" y="736"/>
                </a:lnTo>
                <a:lnTo>
                  <a:pt x="1789" y="738"/>
                </a:lnTo>
                <a:lnTo>
                  <a:pt x="1789" y="739"/>
                </a:lnTo>
                <a:lnTo>
                  <a:pt x="1790" y="740"/>
                </a:lnTo>
                <a:lnTo>
                  <a:pt x="1793" y="746"/>
                </a:lnTo>
                <a:lnTo>
                  <a:pt x="1793" y="747"/>
                </a:lnTo>
                <a:lnTo>
                  <a:pt x="1793" y="748"/>
                </a:lnTo>
                <a:lnTo>
                  <a:pt x="1795" y="748"/>
                </a:lnTo>
                <a:lnTo>
                  <a:pt x="1796" y="748"/>
                </a:lnTo>
                <a:lnTo>
                  <a:pt x="1797" y="747"/>
                </a:lnTo>
                <a:lnTo>
                  <a:pt x="1799" y="747"/>
                </a:lnTo>
                <a:lnTo>
                  <a:pt x="1799" y="746"/>
                </a:lnTo>
                <a:lnTo>
                  <a:pt x="1801" y="746"/>
                </a:lnTo>
                <a:lnTo>
                  <a:pt x="1803" y="746"/>
                </a:lnTo>
                <a:lnTo>
                  <a:pt x="1804" y="746"/>
                </a:lnTo>
                <a:lnTo>
                  <a:pt x="1804" y="744"/>
                </a:lnTo>
                <a:lnTo>
                  <a:pt x="1804" y="743"/>
                </a:lnTo>
                <a:lnTo>
                  <a:pt x="1805" y="742"/>
                </a:lnTo>
                <a:lnTo>
                  <a:pt x="1807" y="740"/>
                </a:lnTo>
                <a:lnTo>
                  <a:pt x="1808" y="742"/>
                </a:lnTo>
                <a:lnTo>
                  <a:pt x="1809" y="743"/>
                </a:lnTo>
                <a:lnTo>
                  <a:pt x="1811" y="744"/>
                </a:lnTo>
                <a:lnTo>
                  <a:pt x="1811" y="746"/>
                </a:lnTo>
                <a:lnTo>
                  <a:pt x="1812" y="746"/>
                </a:lnTo>
                <a:lnTo>
                  <a:pt x="1812" y="744"/>
                </a:lnTo>
                <a:lnTo>
                  <a:pt x="1812" y="743"/>
                </a:lnTo>
                <a:lnTo>
                  <a:pt x="1812" y="742"/>
                </a:lnTo>
                <a:lnTo>
                  <a:pt x="1812" y="740"/>
                </a:lnTo>
                <a:lnTo>
                  <a:pt x="1812" y="739"/>
                </a:lnTo>
                <a:lnTo>
                  <a:pt x="1811" y="738"/>
                </a:lnTo>
                <a:lnTo>
                  <a:pt x="1811" y="738"/>
                </a:lnTo>
                <a:lnTo>
                  <a:pt x="1811" y="736"/>
                </a:lnTo>
                <a:lnTo>
                  <a:pt x="1809" y="736"/>
                </a:lnTo>
                <a:lnTo>
                  <a:pt x="1808" y="736"/>
                </a:lnTo>
                <a:lnTo>
                  <a:pt x="1805" y="735"/>
                </a:lnTo>
                <a:lnTo>
                  <a:pt x="1804" y="735"/>
                </a:lnTo>
                <a:lnTo>
                  <a:pt x="1804" y="734"/>
                </a:lnTo>
                <a:lnTo>
                  <a:pt x="1804" y="732"/>
                </a:lnTo>
                <a:lnTo>
                  <a:pt x="1805" y="732"/>
                </a:lnTo>
                <a:lnTo>
                  <a:pt x="1807" y="731"/>
                </a:lnTo>
                <a:lnTo>
                  <a:pt x="1808" y="731"/>
                </a:lnTo>
                <a:lnTo>
                  <a:pt x="1811" y="732"/>
                </a:lnTo>
                <a:lnTo>
                  <a:pt x="1811" y="732"/>
                </a:lnTo>
                <a:lnTo>
                  <a:pt x="1811" y="731"/>
                </a:lnTo>
                <a:lnTo>
                  <a:pt x="1811" y="729"/>
                </a:lnTo>
                <a:lnTo>
                  <a:pt x="1812" y="729"/>
                </a:lnTo>
                <a:lnTo>
                  <a:pt x="1812" y="728"/>
                </a:lnTo>
                <a:lnTo>
                  <a:pt x="1812" y="727"/>
                </a:lnTo>
                <a:lnTo>
                  <a:pt x="1814" y="725"/>
                </a:lnTo>
                <a:lnTo>
                  <a:pt x="1815" y="720"/>
                </a:lnTo>
                <a:lnTo>
                  <a:pt x="1816" y="713"/>
                </a:lnTo>
                <a:close/>
                <a:moveTo>
                  <a:pt x="1835" y="1796"/>
                </a:moveTo>
                <a:lnTo>
                  <a:pt x="1835" y="1797"/>
                </a:lnTo>
                <a:lnTo>
                  <a:pt x="1837" y="1797"/>
                </a:lnTo>
                <a:lnTo>
                  <a:pt x="1835" y="1799"/>
                </a:lnTo>
                <a:lnTo>
                  <a:pt x="1837" y="1799"/>
                </a:lnTo>
                <a:lnTo>
                  <a:pt x="1837" y="1800"/>
                </a:lnTo>
                <a:lnTo>
                  <a:pt x="1837" y="1801"/>
                </a:lnTo>
                <a:lnTo>
                  <a:pt x="1837" y="1803"/>
                </a:lnTo>
                <a:lnTo>
                  <a:pt x="1838" y="1804"/>
                </a:lnTo>
                <a:lnTo>
                  <a:pt x="1838" y="1805"/>
                </a:lnTo>
                <a:lnTo>
                  <a:pt x="1839" y="1805"/>
                </a:lnTo>
                <a:lnTo>
                  <a:pt x="1841" y="1805"/>
                </a:lnTo>
                <a:lnTo>
                  <a:pt x="1842" y="1805"/>
                </a:lnTo>
                <a:lnTo>
                  <a:pt x="1842" y="1807"/>
                </a:lnTo>
                <a:lnTo>
                  <a:pt x="1846" y="1807"/>
                </a:lnTo>
                <a:lnTo>
                  <a:pt x="1846" y="1805"/>
                </a:lnTo>
                <a:lnTo>
                  <a:pt x="1846" y="1804"/>
                </a:lnTo>
                <a:lnTo>
                  <a:pt x="1846" y="1797"/>
                </a:lnTo>
                <a:lnTo>
                  <a:pt x="1846" y="1796"/>
                </a:lnTo>
                <a:lnTo>
                  <a:pt x="1846" y="1793"/>
                </a:lnTo>
                <a:lnTo>
                  <a:pt x="1845" y="1793"/>
                </a:lnTo>
                <a:lnTo>
                  <a:pt x="1843" y="1794"/>
                </a:lnTo>
                <a:lnTo>
                  <a:pt x="1843" y="1794"/>
                </a:lnTo>
                <a:lnTo>
                  <a:pt x="1842" y="1793"/>
                </a:lnTo>
                <a:lnTo>
                  <a:pt x="1839" y="1792"/>
                </a:lnTo>
                <a:lnTo>
                  <a:pt x="1838" y="1790"/>
                </a:lnTo>
                <a:lnTo>
                  <a:pt x="1839" y="1789"/>
                </a:lnTo>
                <a:lnTo>
                  <a:pt x="1838" y="1789"/>
                </a:lnTo>
                <a:lnTo>
                  <a:pt x="1838" y="1790"/>
                </a:lnTo>
                <a:lnTo>
                  <a:pt x="1837" y="1792"/>
                </a:lnTo>
                <a:lnTo>
                  <a:pt x="1837" y="1794"/>
                </a:lnTo>
                <a:lnTo>
                  <a:pt x="1837" y="1796"/>
                </a:lnTo>
                <a:lnTo>
                  <a:pt x="1835" y="1796"/>
                </a:lnTo>
                <a:close/>
                <a:moveTo>
                  <a:pt x="1929" y="675"/>
                </a:moveTo>
                <a:lnTo>
                  <a:pt x="1928" y="674"/>
                </a:lnTo>
                <a:lnTo>
                  <a:pt x="1928" y="672"/>
                </a:lnTo>
                <a:lnTo>
                  <a:pt x="1928" y="668"/>
                </a:lnTo>
                <a:lnTo>
                  <a:pt x="1926" y="667"/>
                </a:lnTo>
                <a:lnTo>
                  <a:pt x="1925" y="666"/>
                </a:lnTo>
                <a:lnTo>
                  <a:pt x="1925" y="664"/>
                </a:lnTo>
                <a:lnTo>
                  <a:pt x="1922" y="663"/>
                </a:lnTo>
                <a:lnTo>
                  <a:pt x="1921" y="661"/>
                </a:lnTo>
                <a:lnTo>
                  <a:pt x="1920" y="660"/>
                </a:lnTo>
                <a:lnTo>
                  <a:pt x="1920" y="661"/>
                </a:lnTo>
                <a:lnTo>
                  <a:pt x="1922" y="666"/>
                </a:lnTo>
                <a:lnTo>
                  <a:pt x="1921" y="666"/>
                </a:lnTo>
                <a:lnTo>
                  <a:pt x="1920" y="664"/>
                </a:lnTo>
                <a:lnTo>
                  <a:pt x="1918" y="663"/>
                </a:lnTo>
                <a:lnTo>
                  <a:pt x="1917" y="661"/>
                </a:lnTo>
                <a:lnTo>
                  <a:pt x="1916" y="661"/>
                </a:lnTo>
                <a:lnTo>
                  <a:pt x="1914" y="661"/>
                </a:lnTo>
                <a:lnTo>
                  <a:pt x="1911" y="660"/>
                </a:lnTo>
                <a:lnTo>
                  <a:pt x="1910" y="660"/>
                </a:lnTo>
                <a:lnTo>
                  <a:pt x="1909" y="660"/>
                </a:lnTo>
                <a:lnTo>
                  <a:pt x="1909" y="660"/>
                </a:lnTo>
                <a:lnTo>
                  <a:pt x="1907" y="660"/>
                </a:lnTo>
                <a:lnTo>
                  <a:pt x="1907" y="659"/>
                </a:lnTo>
                <a:lnTo>
                  <a:pt x="1906" y="659"/>
                </a:lnTo>
                <a:lnTo>
                  <a:pt x="1903" y="659"/>
                </a:lnTo>
                <a:lnTo>
                  <a:pt x="1903" y="657"/>
                </a:lnTo>
                <a:lnTo>
                  <a:pt x="1903" y="656"/>
                </a:lnTo>
                <a:lnTo>
                  <a:pt x="1902" y="656"/>
                </a:lnTo>
                <a:lnTo>
                  <a:pt x="1899" y="656"/>
                </a:lnTo>
                <a:lnTo>
                  <a:pt x="1899" y="655"/>
                </a:lnTo>
                <a:lnTo>
                  <a:pt x="1901" y="653"/>
                </a:lnTo>
                <a:lnTo>
                  <a:pt x="1899" y="652"/>
                </a:lnTo>
                <a:lnTo>
                  <a:pt x="1897" y="649"/>
                </a:lnTo>
                <a:lnTo>
                  <a:pt x="1895" y="648"/>
                </a:lnTo>
                <a:lnTo>
                  <a:pt x="1894" y="645"/>
                </a:lnTo>
                <a:lnTo>
                  <a:pt x="1892" y="641"/>
                </a:lnTo>
                <a:lnTo>
                  <a:pt x="1891" y="640"/>
                </a:lnTo>
                <a:lnTo>
                  <a:pt x="1891" y="638"/>
                </a:lnTo>
                <a:lnTo>
                  <a:pt x="1891" y="637"/>
                </a:lnTo>
                <a:lnTo>
                  <a:pt x="1888" y="637"/>
                </a:lnTo>
                <a:lnTo>
                  <a:pt x="1888" y="636"/>
                </a:lnTo>
                <a:lnTo>
                  <a:pt x="1890" y="636"/>
                </a:lnTo>
                <a:lnTo>
                  <a:pt x="1891" y="636"/>
                </a:lnTo>
                <a:lnTo>
                  <a:pt x="1891" y="634"/>
                </a:lnTo>
                <a:lnTo>
                  <a:pt x="1892" y="634"/>
                </a:lnTo>
                <a:lnTo>
                  <a:pt x="1890" y="633"/>
                </a:lnTo>
                <a:lnTo>
                  <a:pt x="1888" y="632"/>
                </a:lnTo>
                <a:lnTo>
                  <a:pt x="1887" y="632"/>
                </a:lnTo>
                <a:lnTo>
                  <a:pt x="1887" y="630"/>
                </a:lnTo>
                <a:lnTo>
                  <a:pt x="1888" y="630"/>
                </a:lnTo>
                <a:lnTo>
                  <a:pt x="1890" y="630"/>
                </a:lnTo>
                <a:lnTo>
                  <a:pt x="1891" y="630"/>
                </a:lnTo>
                <a:lnTo>
                  <a:pt x="1892" y="630"/>
                </a:lnTo>
                <a:lnTo>
                  <a:pt x="1891" y="629"/>
                </a:lnTo>
                <a:lnTo>
                  <a:pt x="1890" y="629"/>
                </a:lnTo>
                <a:lnTo>
                  <a:pt x="1888" y="627"/>
                </a:lnTo>
                <a:lnTo>
                  <a:pt x="1884" y="623"/>
                </a:lnTo>
                <a:lnTo>
                  <a:pt x="1871" y="602"/>
                </a:lnTo>
                <a:lnTo>
                  <a:pt x="1869" y="600"/>
                </a:lnTo>
                <a:lnTo>
                  <a:pt x="1868" y="599"/>
                </a:lnTo>
                <a:lnTo>
                  <a:pt x="1861" y="604"/>
                </a:lnTo>
                <a:lnTo>
                  <a:pt x="1853" y="610"/>
                </a:lnTo>
                <a:lnTo>
                  <a:pt x="1846" y="602"/>
                </a:lnTo>
                <a:lnTo>
                  <a:pt x="1843" y="598"/>
                </a:lnTo>
                <a:lnTo>
                  <a:pt x="1842" y="599"/>
                </a:lnTo>
                <a:lnTo>
                  <a:pt x="1841" y="600"/>
                </a:lnTo>
                <a:lnTo>
                  <a:pt x="1835" y="604"/>
                </a:lnTo>
                <a:lnTo>
                  <a:pt x="1830" y="608"/>
                </a:lnTo>
                <a:lnTo>
                  <a:pt x="1829" y="610"/>
                </a:lnTo>
                <a:lnTo>
                  <a:pt x="1829" y="611"/>
                </a:lnTo>
                <a:lnTo>
                  <a:pt x="1827" y="612"/>
                </a:lnTo>
                <a:lnTo>
                  <a:pt x="1824" y="615"/>
                </a:lnTo>
                <a:lnTo>
                  <a:pt x="1824" y="617"/>
                </a:lnTo>
                <a:lnTo>
                  <a:pt x="1822" y="618"/>
                </a:lnTo>
                <a:lnTo>
                  <a:pt x="1820" y="621"/>
                </a:lnTo>
                <a:lnTo>
                  <a:pt x="1820" y="622"/>
                </a:lnTo>
                <a:lnTo>
                  <a:pt x="1818" y="625"/>
                </a:lnTo>
                <a:lnTo>
                  <a:pt x="1818" y="626"/>
                </a:lnTo>
                <a:lnTo>
                  <a:pt x="1816" y="629"/>
                </a:lnTo>
                <a:lnTo>
                  <a:pt x="1815" y="630"/>
                </a:lnTo>
                <a:lnTo>
                  <a:pt x="1812" y="633"/>
                </a:lnTo>
                <a:lnTo>
                  <a:pt x="1811" y="638"/>
                </a:lnTo>
                <a:lnTo>
                  <a:pt x="1808" y="641"/>
                </a:lnTo>
                <a:lnTo>
                  <a:pt x="1807" y="644"/>
                </a:lnTo>
                <a:lnTo>
                  <a:pt x="1807" y="645"/>
                </a:lnTo>
                <a:lnTo>
                  <a:pt x="1805" y="646"/>
                </a:lnTo>
                <a:lnTo>
                  <a:pt x="1804" y="648"/>
                </a:lnTo>
                <a:lnTo>
                  <a:pt x="1803" y="651"/>
                </a:lnTo>
                <a:lnTo>
                  <a:pt x="1801" y="652"/>
                </a:lnTo>
                <a:lnTo>
                  <a:pt x="1800" y="653"/>
                </a:lnTo>
                <a:lnTo>
                  <a:pt x="1800" y="655"/>
                </a:lnTo>
                <a:lnTo>
                  <a:pt x="1799" y="655"/>
                </a:lnTo>
                <a:lnTo>
                  <a:pt x="1799" y="656"/>
                </a:lnTo>
                <a:lnTo>
                  <a:pt x="1796" y="659"/>
                </a:lnTo>
                <a:lnTo>
                  <a:pt x="1796" y="660"/>
                </a:lnTo>
                <a:lnTo>
                  <a:pt x="1795" y="660"/>
                </a:lnTo>
                <a:lnTo>
                  <a:pt x="1795" y="661"/>
                </a:lnTo>
                <a:lnTo>
                  <a:pt x="1793" y="663"/>
                </a:lnTo>
                <a:lnTo>
                  <a:pt x="1788" y="670"/>
                </a:lnTo>
                <a:lnTo>
                  <a:pt x="1780" y="679"/>
                </a:lnTo>
                <a:lnTo>
                  <a:pt x="1778" y="679"/>
                </a:lnTo>
                <a:lnTo>
                  <a:pt x="1778" y="682"/>
                </a:lnTo>
                <a:lnTo>
                  <a:pt x="1777" y="685"/>
                </a:lnTo>
                <a:lnTo>
                  <a:pt x="1773" y="687"/>
                </a:lnTo>
                <a:lnTo>
                  <a:pt x="1773" y="689"/>
                </a:lnTo>
                <a:lnTo>
                  <a:pt x="1771" y="690"/>
                </a:lnTo>
                <a:lnTo>
                  <a:pt x="1771" y="691"/>
                </a:lnTo>
                <a:lnTo>
                  <a:pt x="1770" y="691"/>
                </a:lnTo>
                <a:lnTo>
                  <a:pt x="1770" y="693"/>
                </a:lnTo>
                <a:lnTo>
                  <a:pt x="1769" y="693"/>
                </a:lnTo>
                <a:lnTo>
                  <a:pt x="1769" y="694"/>
                </a:lnTo>
                <a:lnTo>
                  <a:pt x="1767" y="694"/>
                </a:lnTo>
                <a:lnTo>
                  <a:pt x="1767" y="695"/>
                </a:lnTo>
                <a:lnTo>
                  <a:pt x="1765" y="698"/>
                </a:lnTo>
                <a:lnTo>
                  <a:pt x="1766" y="698"/>
                </a:lnTo>
                <a:lnTo>
                  <a:pt x="1776" y="701"/>
                </a:lnTo>
                <a:lnTo>
                  <a:pt x="1785" y="705"/>
                </a:lnTo>
                <a:lnTo>
                  <a:pt x="1804" y="709"/>
                </a:lnTo>
                <a:lnTo>
                  <a:pt x="1816" y="712"/>
                </a:lnTo>
                <a:lnTo>
                  <a:pt x="1818" y="709"/>
                </a:lnTo>
                <a:lnTo>
                  <a:pt x="1818" y="708"/>
                </a:lnTo>
                <a:lnTo>
                  <a:pt x="1819" y="705"/>
                </a:lnTo>
                <a:lnTo>
                  <a:pt x="1819" y="701"/>
                </a:lnTo>
                <a:lnTo>
                  <a:pt x="1820" y="697"/>
                </a:lnTo>
                <a:lnTo>
                  <a:pt x="1822" y="693"/>
                </a:lnTo>
                <a:lnTo>
                  <a:pt x="1820" y="691"/>
                </a:lnTo>
                <a:lnTo>
                  <a:pt x="1819" y="689"/>
                </a:lnTo>
                <a:lnTo>
                  <a:pt x="1819" y="686"/>
                </a:lnTo>
                <a:lnTo>
                  <a:pt x="1818" y="685"/>
                </a:lnTo>
                <a:lnTo>
                  <a:pt x="1818" y="683"/>
                </a:lnTo>
                <a:lnTo>
                  <a:pt x="1814" y="679"/>
                </a:lnTo>
                <a:lnTo>
                  <a:pt x="1814" y="678"/>
                </a:lnTo>
                <a:lnTo>
                  <a:pt x="1820" y="680"/>
                </a:lnTo>
                <a:lnTo>
                  <a:pt x="1822" y="680"/>
                </a:lnTo>
                <a:lnTo>
                  <a:pt x="1824" y="682"/>
                </a:lnTo>
                <a:lnTo>
                  <a:pt x="1827" y="682"/>
                </a:lnTo>
                <a:lnTo>
                  <a:pt x="1831" y="683"/>
                </a:lnTo>
                <a:lnTo>
                  <a:pt x="1834" y="685"/>
                </a:lnTo>
                <a:lnTo>
                  <a:pt x="1835" y="685"/>
                </a:lnTo>
                <a:lnTo>
                  <a:pt x="1838" y="685"/>
                </a:lnTo>
                <a:lnTo>
                  <a:pt x="1841" y="686"/>
                </a:lnTo>
                <a:lnTo>
                  <a:pt x="1830" y="676"/>
                </a:lnTo>
                <a:lnTo>
                  <a:pt x="1820" y="670"/>
                </a:lnTo>
                <a:lnTo>
                  <a:pt x="1816" y="666"/>
                </a:lnTo>
                <a:lnTo>
                  <a:pt x="1824" y="657"/>
                </a:lnTo>
                <a:lnTo>
                  <a:pt x="1835" y="668"/>
                </a:lnTo>
                <a:lnTo>
                  <a:pt x="1843" y="660"/>
                </a:lnTo>
                <a:lnTo>
                  <a:pt x="1843" y="661"/>
                </a:lnTo>
                <a:lnTo>
                  <a:pt x="1845" y="664"/>
                </a:lnTo>
                <a:lnTo>
                  <a:pt x="1846" y="664"/>
                </a:lnTo>
                <a:lnTo>
                  <a:pt x="1848" y="666"/>
                </a:lnTo>
                <a:lnTo>
                  <a:pt x="1849" y="667"/>
                </a:lnTo>
                <a:lnTo>
                  <a:pt x="1850" y="668"/>
                </a:lnTo>
                <a:lnTo>
                  <a:pt x="1852" y="670"/>
                </a:lnTo>
                <a:lnTo>
                  <a:pt x="1853" y="671"/>
                </a:lnTo>
                <a:lnTo>
                  <a:pt x="1854" y="672"/>
                </a:lnTo>
                <a:lnTo>
                  <a:pt x="1857" y="674"/>
                </a:lnTo>
                <a:lnTo>
                  <a:pt x="1860" y="675"/>
                </a:lnTo>
                <a:lnTo>
                  <a:pt x="1864" y="679"/>
                </a:lnTo>
                <a:lnTo>
                  <a:pt x="1865" y="680"/>
                </a:lnTo>
                <a:lnTo>
                  <a:pt x="1869" y="676"/>
                </a:lnTo>
                <a:lnTo>
                  <a:pt x="1871" y="675"/>
                </a:lnTo>
                <a:lnTo>
                  <a:pt x="1880" y="685"/>
                </a:lnTo>
                <a:lnTo>
                  <a:pt x="1882" y="686"/>
                </a:lnTo>
                <a:lnTo>
                  <a:pt x="1883" y="683"/>
                </a:lnTo>
                <a:lnTo>
                  <a:pt x="1883" y="680"/>
                </a:lnTo>
                <a:lnTo>
                  <a:pt x="1884" y="680"/>
                </a:lnTo>
                <a:lnTo>
                  <a:pt x="1884" y="678"/>
                </a:lnTo>
                <a:lnTo>
                  <a:pt x="1888" y="675"/>
                </a:lnTo>
                <a:lnTo>
                  <a:pt x="1890" y="674"/>
                </a:lnTo>
                <a:lnTo>
                  <a:pt x="1892" y="672"/>
                </a:lnTo>
                <a:lnTo>
                  <a:pt x="1895" y="671"/>
                </a:lnTo>
                <a:lnTo>
                  <a:pt x="1899" y="671"/>
                </a:lnTo>
                <a:lnTo>
                  <a:pt x="1901" y="671"/>
                </a:lnTo>
                <a:lnTo>
                  <a:pt x="1902" y="671"/>
                </a:lnTo>
                <a:lnTo>
                  <a:pt x="1903" y="671"/>
                </a:lnTo>
                <a:lnTo>
                  <a:pt x="1906" y="671"/>
                </a:lnTo>
                <a:lnTo>
                  <a:pt x="1909" y="671"/>
                </a:lnTo>
                <a:lnTo>
                  <a:pt x="1910" y="674"/>
                </a:lnTo>
                <a:lnTo>
                  <a:pt x="1911" y="676"/>
                </a:lnTo>
                <a:lnTo>
                  <a:pt x="1914" y="679"/>
                </a:lnTo>
                <a:lnTo>
                  <a:pt x="1916" y="680"/>
                </a:lnTo>
                <a:lnTo>
                  <a:pt x="1918" y="682"/>
                </a:lnTo>
                <a:lnTo>
                  <a:pt x="1920" y="682"/>
                </a:lnTo>
                <a:lnTo>
                  <a:pt x="1922" y="682"/>
                </a:lnTo>
                <a:lnTo>
                  <a:pt x="1924" y="682"/>
                </a:lnTo>
                <a:lnTo>
                  <a:pt x="1925" y="680"/>
                </a:lnTo>
                <a:lnTo>
                  <a:pt x="1926" y="680"/>
                </a:lnTo>
                <a:lnTo>
                  <a:pt x="1928" y="679"/>
                </a:lnTo>
                <a:lnTo>
                  <a:pt x="1928" y="678"/>
                </a:lnTo>
                <a:lnTo>
                  <a:pt x="1929" y="678"/>
                </a:lnTo>
                <a:lnTo>
                  <a:pt x="1929" y="675"/>
                </a:lnTo>
                <a:close/>
                <a:moveTo>
                  <a:pt x="2081" y="468"/>
                </a:moveTo>
                <a:lnTo>
                  <a:pt x="2080" y="467"/>
                </a:lnTo>
                <a:lnTo>
                  <a:pt x="2079" y="466"/>
                </a:lnTo>
                <a:lnTo>
                  <a:pt x="2079" y="464"/>
                </a:lnTo>
                <a:lnTo>
                  <a:pt x="2075" y="461"/>
                </a:lnTo>
                <a:lnTo>
                  <a:pt x="2039" y="437"/>
                </a:lnTo>
                <a:lnTo>
                  <a:pt x="2045" y="445"/>
                </a:lnTo>
                <a:lnTo>
                  <a:pt x="2058" y="464"/>
                </a:lnTo>
                <a:lnTo>
                  <a:pt x="2064" y="474"/>
                </a:lnTo>
                <a:lnTo>
                  <a:pt x="2065" y="474"/>
                </a:lnTo>
                <a:lnTo>
                  <a:pt x="2065" y="475"/>
                </a:lnTo>
                <a:lnTo>
                  <a:pt x="2066" y="478"/>
                </a:lnTo>
                <a:lnTo>
                  <a:pt x="2069" y="478"/>
                </a:lnTo>
                <a:lnTo>
                  <a:pt x="2071" y="478"/>
                </a:lnTo>
                <a:lnTo>
                  <a:pt x="2072" y="478"/>
                </a:lnTo>
                <a:lnTo>
                  <a:pt x="2073" y="476"/>
                </a:lnTo>
                <a:lnTo>
                  <a:pt x="2075" y="478"/>
                </a:lnTo>
                <a:lnTo>
                  <a:pt x="2077" y="476"/>
                </a:lnTo>
                <a:lnTo>
                  <a:pt x="2077" y="475"/>
                </a:lnTo>
                <a:lnTo>
                  <a:pt x="2079" y="474"/>
                </a:lnTo>
                <a:lnTo>
                  <a:pt x="2080" y="472"/>
                </a:lnTo>
                <a:lnTo>
                  <a:pt x="2081" y="472"/>
                </a:lnTo>
                <a:lnTo>
                  <a:pt x="2081" y="471"/>
                </a:lnTo>
                <a:lnTo>
                  <a:pt x="2081" y="470"/>
                </a:lnTo>
                <a:lnTo>
                  <a:pt x="2081" y="468"/>
                </a:lnTo>
                <a:close/>
                <a:moveTo>
                  <a:pt x="2152" y="421"/>
                </a:moveTo>
                <a:lnTo>
                  <a:pt x="2151" y="419"/>
                </a:lnTo>
                <a:lnTo>
                  <a:pt x="2149" y="419"/>
                </a:lnTo>
                <a:lnTo>
                  <a:pt x="2148" y="419"/>
                </a:lnTo>
                <a:lnTo>
                  <a:pt x="2147" y="421"/>
                </a:lnTo>
                <a:lnTo>
                  <a:pt x="2145" y="421"/>
                </a:lnTo>
                <a:lnTo>
                  <a:pt x="2144" y="421"/>
                </a:lnTo>
                <a:lnTo>
                  <a:pt x="2143" y="421"/>
                </a:lnTo>
                <a:lnTo>
                  <a:pt x="2141" y="422"/>
                </a:lnTo>
                <a:lnTo>
                  <a:pt x="2138" y="422"/>
                </a:lnTo>
                <a:lnTo>
                  <a:pt x="2138" y="422"/>
                </a:lnTo>
                <a:lnTo>
                  <a:pt x="2137" y="423"/>
                </a:lnTo>
                <a:lnTo>
                  <a:pt x="2136" y="423"/>
                </a:lnTo>
                <a:lnTo>
                  <a:pt x="2134" y="423"/>
                </a:lnTo>
                <a:lnTo>
                  <a:pt x="2133" y="423"/>
                </a:lnTo>
                <a:lnTo>
                  <a:pt x="2133" y="425"/>
                </a:lnTo>
                <a:lnTo>
                  <a:pt x="2132" y="425"/>
                </a:lnTo>
                <a:lnTo>
                  <a:pt x="2130" y="425"/>
                </a:lnTo>
                <a:lnTo>
                  <a:pt x="2130" y="426"/>
                </a:lnTo>
                <a:lnTo>
                  <a:pt x="2129" y="426"/>
                </a:lnTo>
                <a:lnTo>
                  <a:pt x="2128" y="426"/>
                </a:lnTo>
                <a:lnTo>
                  <a:pt x="2128" y="427"/>
                </a:lnTo>
                <a:lnTo>
                  <a:pt x="2126" y="427"/>
                </a:lnTo>
                <a:lnTo>
                  <a:pt x="2125" y="429"/>
                </a:lnTo>
                <a:lnTo>
                  <a:pt x="2124" y="429"/>
                </a:lnTo>
                <a:lnTo>
                  <a:pt x="2124" y="430"/>
                </a:lnTo>
                <a:lnTo>
                  <a:pt x="2122" y="430"/>
                </a:lnTo>
                <a:lnTo>
                  <a:pt x="2122" y="432"/>
                </a:lnTo>
                <a:lnTo>
                  <a:pt x="2121" y="432"/>
                </a:lnTo>
                <a:lnTo>
                  <a:pt x="2117" y="437"/>
                </a:lnTo>
                <a:lnTo>
                  <a:pt x="2115" y="438"/>
                </a:lnTo>
                <a:lnTo>
                  <a:pt x="2114" y="437"/>
                </a:lnTo>
                <a:lnTo>
                  <a:pt x="2115" y="434"/>
                </a:lnTo>
                <a:lnTo>
                  <a:pt x="2117" y="432"/>
                </a:lnTo>
                <a:lnTo>
                  <a:pt x="2118" y="429"/>
                </a:lnTo>
                <a:lnTo>
                  <a:pt x="2122" y="423"/>
                </a:lnTo>
                <a:lnTo>
                  <a:pt x="2119" y="422"/>
                </a:lnTo>
                <a:lnTo>
                  <a:pt x="2114" y="418"/>
                </a:lnTo>
                <a:lnTo>
                  <a:pt x="2085" y="395"/>
                </a:lnTo>
                <a:lnTo>
                  <a:pt x="2076" y="398"/>
                </a:lnTo>
                <a:lnTo>
                  <a:pt x="2073" y="398"/>
                </a:lnTo>
                <a:lnTo>
                  <a:pt x="2071" y="399"/>
                </a:lnTo>
                <a:lnTo>
                  <a:pt x="2054" y="403"/>
                </a:lnTo>
                <a:lnTo>
                  <a:pt x="2049" y="404"/>
                </a:lnTo>
                <a:lnTo>
                  <a:pt x="2037" y="407"/>
                </a:lnTo>
                <a:lnTo>
                  <a:pt x="2026" y="410"/>
                </a:lnTo>
                <a:lnTo>
                  <a:pt x="2017" y="413"/>
                </a:lnTo>
                <a:lnTo>
                  <a:pt x="2009" y="413"/>
                </a:lnTo>
                <a:lnTo>
                  <a:pt x="2013" y="429"/>
                </a:lnTo>
                <a:lnTo>
                  <a:pt x="2026" y="427"/>
                </a:lnTo>
                <a:lnTo>
                  <a:pt x="2026" y="426"/>
                </a:lnTo>
                <a:lnTo>
                  <a:pt x="2035" y="427"/>
                </a:lnTo>
                <a:lnTo>
                  <a:pt x="2039" y="429"/>
                </a:lnTo>
                <a:lnTo>
                  <a:pt x="2041" y="427"/>
                </a:lnTo>
                <a:lnTo>
                  <a:pt x="2046" y="432"/>
                </a:lnTo>
                <a:lnTo>
                  <a:pt x="2050" y="427"/>
                </a:lnTo>
                <a:lnTo>
                  <a:pt x="2084" y="451"/>
                </a:lnTo>
                <a:lnTo>
                  <a:pt x="2087" y="453"/>
                </a:lnTo>
                <a:lnTo>
                  <a:pt x="2094" y="457"/>
                </a:lnTo>
                <a:lnTo>
                  <a:pt x="2091" y="459"/>
                </a:lnTo>
                <a:lnTo>
                  <a:pt x="2092" y="460"/>
                </a:lnTo>
                <a:lnTo>
                  <a:pt x="2099" y="464"/>
                </a:lnTo>
                <a:lnTo>
                  <a:pt x="2103" y="467"/>
                </a:lnTo>
                <a:lnTo>
                  <a:pt x="2105" y="467"/>
                </a:lnTo>
                <a:lnTo>
                  <a:pt x="2106" y="467"/>
                </a:lnTo>
                <a:lnTo>
                  <a:pt x="2106" y="467"/>
                </a:lnTo>
                <a:lnTo>
                  <a:pt x="2109" y="467"/>
                </a:lnTo>
                <a:lnTo>
                  <a:pt x="2110" y="467"/>
                </a:lnTo>
                <a:lnTo>
                  <a:pt x="2111" y="466"/>
                </a:lnTo>
                <a:lnTo>
                  <a:pt x="2111" y="464"/>
                </a:lnTo>
                <a:lnTo>
                  <a:pt x="2110" y="463"/>
                </a:lnTo>
                <a:lnTo>
                  <a:pt x="2110" y="461"/>
                </a:lnTo>
                <a:lnTo>
                  <a:pt x="2110" y="460"/>
                </a:lnTo>
                <a:lnTo>
                  <a:pt x="2111" y="457"/>
                </a:lnTo>
                <a:lnTo>
                  <a:pt x="2113" y="457"/>
                </a:lnTo>
                <a:lnTo>
                  <a:pt x="2115" y="457"/>
                </a:lnTo>
                <a:lnTo>
                  <a:pt x="2117" y="456"/>
                </a:lnTo>
                <a:lnTo>
                  <a:pt x="2115" y="455"/>
                </a:lnTo>
                <a:lnTo>
                  <a:pt x="2118" y="452"/>
                </a:lnTo>
                <a:lnTo>
                  <a:pt x="2119" y="452"/>
                </a:lnTo>
                <a:lnTo>
                  <a:pt x="2121" y="451"/>
                </a:lnTo>
                <a:lnTo>
                  <a:pt x="2122" y="452"/>
                </a:lnTo>
                <a:lnTo>
                  <a:pt x="2122" y="451"/>
                </a:lnTo>
                <a:lnTo>
                  <a:pt x="2124" y="449"/>
                </a:lnTo>
                <a:lnTo>
                  <a:pt x="2122" y="449"/>
                </a:lnTo>
                <a:lnTo>
                  <a:pt x="2121" y="448"/>
                </a:lnTo>
                <a:lnTo>
                  <a:pt x="2119" y="447"/>
                </a:lnTo>
                <a:lnTo>
                  <a:pt x="2122" y="448"/>
                </a:lnTo>
                <a:lnTo>
                  <a:pt x="2124" y="447"/>
                </a:lnTo>
                <a:lnTo>
                  <a:pt x="2126" y="445"/>
                </a:lnTo>
                <a:lnTo>
                  <a:pt x="2126" y="445"/>
                </a:lnTo>
                <a:lnTo>
                  <a:pt x="2125" y="444"/>
                </a:lnTo>
                <a:lnTo>
                  <a:pt x="2125" y="442"/>
                </a:lnTo>
                <a:lnTo>
                  <a:pt x="2125" y="441"/>
                </a:lnTo>
                <a:lnTo>
                  <a:pt x="2125" y="438"/>
                </a:lnTo>
                <a:lnTo>
                  <a:pt x="2126" y="438"/>
                </a:lnTo>
                <a:lnTo>
                  <a:pt x="2128" y="437"/>
                </a:lnTo>
                <a:lnTo>
                  <a:pt x="2129" y="437"/>
                </a:lnTo>
                <a:lnTo>
                  <a:pt x="2130" y="437"/>
                </a:lnTo>
                <a:lnTo>
                  <a:pt x="2132" y="436"/>
                </a:lnTo>
                <a:lnTo>
                  <a:pt x="2133" y="436"/>
                </a:lnTo>
                <a:lnTo>
                  <a:pt x="2133" y="437"/>
                </a:lnTo>
                <a:lnTo>
                  <a:pt x="2134" y="437"/>
                </a:lnTo>
                <a:lnTo>
                  <a:pt x="2134" y="436"/>
                </a:lnTo>
                <a:lnTo>
                  <a:pt x="2136" y="436"/>
                </a:lnTo>
                <a:lnTo>
                  <a:pt x="2137" y="436"/>
                </a:lnTo>
                <a:lnTo>
                  <a:pt x="2138" y="434"/>
                </a:lnTo>
                <a:lnTo>
                  <a:pt x="2138" y="433"/>
                </a:lnTo>
                <a:lnTo>
                  <a:pt x="2138" y="433"/>
                </a:lnTo>
                <a:lnTo>
                  <a:pt x="2140" y="432"/>
                </a:lnTo>
                <a:lnTo>
                  <a:pt x="2140" y="430"/>
                </a:lnTo>
                <a:lnTo>
                  <a:pt x="2140" y="429"/>
                </a:lnTo>
                <a:lnTo>
                  <a:pt x="2141" y="429"/>
                </a:lnTo>
                <a:lnTo>
                  <a:pt x="2143" y="429"/>
                </a:lnTo>
                <a:lnTo>
                  <a:pt x="2144" y="429"/>
                </a:lnTo>
                <a:lnTo>
                  <a:pt x="2144" y="427"/>
                </a:lnTo>
                <a:lnTo>
                  <a:pt x="2143" y="427"/>
                </a:lnTo>
                <a:lnTo>
                  <a:pt x="2143" y="426"/>
                </a:lnTo>
                <a:lnTo>
                  <a:pt x="2143" y="425"/>
                </a:lnTo>
                <a:lnTo>
                  <a:pt x="2144" y="425"/>
                </a:lnTo>
                <a:lnTo>
                  <a:pt x="2145" y="425"/>
                </a:lnTo>
                <a:lnTo>
                  <a:pt x="2145" y="423"/>
                </a:lnTo>
                <a:lnTo>
                  <a:pt x="2147" y="423"/>
                </a:lnTo>
                <a:lnTo>
                  <a:pt x="2147" y="425"/>
                </a:lnTo>
                <a:lnTo>
                  <a:pt x="2148" y="425"/>
                </a:lnTo>
                <a:lnTo>
                  <a:pt x="2148" y="423"/>
                </a:lnTo>
                <a:lnTo>
                  <a:pt x="2149" y="423"/>
                </a:lnTo>
                <a:lnTo>
                  <a:pt x="2149" y="422"/>
                </a:lnTo>
                <a:lnTo>
                  <a:pt x="2148" y="422"/>
                </a:lnTo>
                <a:lnTo>
                  <a:pt x="2149" y="421"/>
                </a:lnTo>
                <a:lnTo>
                  <a:pt x="2152" y="421"/>
                </a:lnTo>
                <a:close/>
                <a:moveTo>
                  <a:pt x="2171" y="82"/>
                </a:moveTo>
                <a:lnTo>
                  <a:pt x="2171" y="82"/>
                </a:lnTo>
                <a:lnTo>
                  <a:pt x="2171" y="83"/>
                </a:lnTo>
                <a:lnTo>
                  <a:pt x="2171" y="85"/>
                </a:lnTo>
                <a:lnTo>
                  <a:pt x="2171" y="85"/>
                </a:lnTo>
                <a:lnTo>
                  <a:pt x="2171" y="85"/>
                </a:lnTo>
                <a:lnTo>
                  <a:pt x="2171" y="83"/>
                </a:lnTo>
                <a:lnTo>
                  <a:pt x="2171" y="82"/>
                </a:lnTo>
                <a:close/>
                <a:moveTo>
                  <a:pt x="2485" y="321"/>
                </a:moveTo>
                <a:lnTo>
                  <a:pt x="2491" y="325"/>
                </a:lnTo>
                <a:lnTo>
                  <a:pt x="2495" y="321"/>
                </a:lnTo>
                <a:lnTo>
                  <a:pt x="2492" y="316"/>
                </a:lnTo>
                <a:lnTo>
                  <a:pt x="2485" y="321"/>
                </a:lnTo>
                <a:close/>
                <a:moveTo>
                  <a:pt x="2366" y="253"/>
                </a:moveTo>
                <a:lnTo>
                  <a:pt x="2368" y="264"/>
                </a:lnTo>
                <a:lnTo>
                  <a:pt x="2371" y="272"/>
                </a:lnTo>
                <a:lnTo>
                  <a:pt x="2372" y="275"/>
                </a:lnTo>
                <a:lnTo>
                  <a:pt x="2376" y="283"/>
                </a:lnTo>
                <a:lnTo>
                  <a:pt x="2378" y="283"/>
                </a:lnTo>
                <a:lnTo>
                  <a:pt x="2380" y="282"/>
                </a:lnTo>
                <a:lnTo>
                  <a:pt x="2383" y="282"/>
                </a:lnTo>
                <a:lnTo>
                  <a:pt x="2391" y="279"/>
                </a:lnTo>
                <a:lnTo>
                  <a:pt x="2390" y="277"/>
                </a:lnTo>
                <a:lnTo>
                  <a:pt x="2385" y="263"/>
                </a:lnTo>
                <a:lnTo>
                  <a:pt x="2389" y="262"/>
                </a:lnTo>
                <a:lnTo>
                  <a:pt x="2389" y="260"/>
                </a:lnTo>
                <a:lnTo>
                  <a:pt x="2386" y="256"/>
                </a:lnTo>
                <a:lnTo>
                  <a:pt x="2385" y="255"/>
                </a:lnTo>
                <a:lnTo>
                  <a:pt x="2382" y="252"/>
                </a:lnTo>
                <a:lnTo>
                  <a:pt x="2380" y="248"/>
                </a:lnTo>
                <a:lnTo>
                  <a:pt x="2378" y="249"/>
                </a:lnTo>
                <a:lnTo>
                  <a:pt x="2371" y="251"/>
                </a:lnTo>
                <a:lnTo>
                  <a:pt x="2366" y="253"/>
                </a:lnTo>
                <a:close/>
                <a:moveTo>
                  <a:pt x="2258" y="369"/>
                </a:moveTo>
                <a:lnTo>
                  <a:pt x="2261" y="370"/>
                </a:lnTo>
                <a:lnTo>
                  <a:pt x="2262" y="372"/>
                </a:lnTo>
                <a:lnTo>
                  <a:pt x="2272" y="381"/>
                </a:lnTo>
                <a:lnTo>
                  <a:pt x="2274" y="380"/>
                </a:lnTo>
                <a:lnTo>
                  <a:pt x="2274" y="380"/>
                </a:lnTo>
                <a:lnTo>
                  <a:pt x="2277" y="381"/>
                </a:lnTo>
                <a:lnTo>
                  <a:pt x="2280" y="384"/>
                </a:lnTo>
                <a:lnTo>
                  <a:pt x="2283" y="388"/>
                </a:lnTo>
                <a:lnTo>
                  <a:pt x="2284" y="388"/>
                </a:lnTo>
                <a:lnTo>
                  <a:pt x="2284" y="387"/>
                </a:lnTo>
                <a:lnTo>
                  <a:pt x="2288" y="384"/>
                </a:lnTo>
                <a:lnTo>
                  <a:pt x="2284" y="380"/>
                </a:lnTo>
                <a:lnTo>
                  <a:pt x="2283" y="380"/>
                </a:lnTo>
                <a:lnTo>
                  <a:pt x="2280" y="377"/>
                </a:lnTo>
                <a:lnTo>
                  <a:pt x="2279" y="376"/>
                </a:lnTo>
                <a:lnTo>
                  <a:pt x="2276" y="373"/>
                </a:lnTo>
                <a:lnTo>
                  <a:pt x="2274" y="372"/>
                </a:lnTo>
                <a:lnTo>
                  <a:pt x="2272" y="369"/>
                </a:lnTo>
                <a:lnTo>
                  <a:pt x="2269" y="366"/>
                </a:lnTo>
                <a:lnTo>
                  <a:pt x="2269" y="365"/>
                </a:lnTo>
                <a:lnTo>
                  <a:pt x="2270" y="364"/>
                </a:lnTo>
                <a:lnTo>
                  <a:pt x="2269" y="364"/>
                </a:lnTo>
                <a:lnTo>
                  <a:pt x="2264" y="366"/>
                </a:lnTo>
                <a:lnTo>
                  <a:pt x="2258" y="369"/>
                </a:lnTo>
                <a:close/>
                <a:moveTo>
                  <a:pt x="2262" y="413"/>
                </a:moveTo>
                <a:lnTo>
                  <a:pt x="2261" y="413"/>
                </a:lnTo>
                <a:lnTo>
                  <a:pt x="2261" y="411"/>
                </a:lnTo>
                <a:lnTo>
                  <a:pt x="2259" y="411"/>
                </a:lnTo>
                <a:lnTo>
                  <a:pt x="2258" y="410"/>
                </a:lnTo>
                <a:lnTo>
                  <a:pt x="2257" y="408"/>
                </a:lnTo>
                <a:lnTo>
                  <a:pt x="2255" y="408"/>
                </a:lnTo>
                <a:lnTo>
                  <a:pt x="2254" y="408"/>
                </a:lnTo>
                <a:lnTo>
                  <a:pt x="2253" y="407"/>
                </a:lnTo>
                <a:lnTo>
                  <a:pt x="2251" y="407"/>
                </a:lnTo>
                <a:lnTo>
                  <a:pt x="2250" y="408"/>
                </a:lnTo>
                <a:lnTo>
                  <a:pt x="2249" y="408"/>
                </a:lnTo>
                <a:lnTo>
                  <a:pt x="2247" y="408"/>
                </a:lnTo>
                <a:lnTo>
                  <a:pt x="2246" y="410"/>
                </a:lnTo>
                <a:lnTo>
                  <a:pt x="2245" y="410"/>
                </a:lnTo>
                <a:lnTo>
                  <a:pt x="2245" y="408"/>
                </a:lnTo>
                <a:lnTo>
                  <a:pt x="2246" y="407"/>
                </a:lnTo>
                <a:lnTo>
                  <a:pt x="2249" y="406"/>
                </a:lnTo>
                <a:lnTo>
                  <a:pt x="2250" y="406"/>
                </a:lnTo>
                <a:lnTo>
                  <a:pt x="2251" y="406"/>
                </a:lnTo>
                <a:lnTo>
                  <a:pt x="2251" y="404"/>
                </a:lnTo>
                <a:lnTo>
                  <a:pt x="2254" y="402"/>
                </a:lnTo>
                <a:lnTo>
                  <a:pt x="2253" y="400"/>
                </a:lnTo>
                <a:lnTo>
                  <a:pt x="2251" y="402"/>
                </a:lnTo>
                <a:lnTo>
                  <a:pt x="2250" y="402"/>
                </a:lnTo>
                <a:lnTo>
                  <a:pt x="2247" y="403"/>
                </a:lnTo>
                <a:lnTo>
                  <a:pt x="2246" y="403"/>
                </a:lnTo>
                <a:lnTo>
                  <a:pt x="2245" y="404"/>
                </a:lnTo>
                <a:lnTo>
                  <a:pt x="2243" y="404"/>
                </a:lnTo>
                <a:lnTo>
                  <a:pt x="2242" y="406"/>
                </a:lnTo>
                <a:lnTo>
                  <a:pt x="2240" y="406"/>
                </a:lnTo>
                <a:lnTo>
                  <a:pt x="2239" y="407"/>
                </a:lnTo>
                <a:lnTo>
                  <a:pt x="2238" y="407"/>
                </a:lnTo>
                <a:lnTo>
                  <a:pt x="2236" y="408"/>
                </a:lnTo>
                <a:lnTo>
                  <a:pt x="2236" y="408"/>
                </a:lnTo>
                <a:lnTo>
                  <a:pt x="2235" y="410"/>
                </a:lnTo>
                <a:lnTo>
                  <a:pt x="2234" y="410"/>
                </a:lnTo>
                <a:lnTo>
                  <a:pt x="2232" y="411"/>
                </a:lnTo>
                <a:lnTo>
                  <a:pt x="2231" y="411"/>
                </a:lnTo>
                <a:lnTo>
                  <a:pt x="2228" y="413"/>
                </a:lnTo>
                <a:lnTo>
                  <a:pt x="2231" y="413"/>
                </a:lnTo>
                <a:lnTo>
                  <a:pt x="2232" y="414"/>
                </a:lnTo>
                <a:lnTo>
                  <a:pt x="2234" y="417"/>
                </a:lnTo>
                <a:lnTo>
                  <a:pt x="2235" y="417"/>
                </a:lnTo>
                <a:lnTo>
                  <a:pt x="2236" y="418"/>
                </a:lnTo>
                <a:lnTo>
                  <a:pt x="2236" y="419"/>
                </a:lnTo>
                <a:lnTo>
                  <a:pt x="2238" y="421"/>
                </a:lnTo>
                <a:lnTo>
                  <a:pt x="2239" y="422"/>
                </a:lnTo>
                <a:lnTo>
                  <a:pt x="2240" y="423"/>
                </a:lnTo>
                <a:lnTo>
                  <a:pt x="2242" y="423"/>
                </a:lnTo>
                <a:lnTo>
                  <a:pt x="2245" y="422"/>
                </a:lnTo>
                <a:lnTo>
                  <a:pt x="2246" y="421"/>
                </a:lnTo>
                <a:lnTo>
                  <a:pt x="2247" y="421"/>
                </a:lnTo>
                <a:lnTo>
                  <a:pt x="2249" y="419"/>
                </a:lnTo>
                <a:lnTo>
                  <a:pt x="2250" y="419"/>
                </a:lnTo>
                <a:lnTo>
                  <a:pt x="2251" y="419"/>
                </a:lnTo>
                <a:lnTo>
                  <a:pt x="2253" y="418"/>
                </a:lnTo>
                <a:lnTo>
                  <a:pt x="2254" y="418"/>
                </a:lnTo>
                <a:lnTo>
                  <a:pt x="2255" y="417"/>
                </a:lnTo>
                <a:lnTo>
                  <a:pt x="2257" y="417"/>
                </a:lnTo>
                <a:lnTo>
                  <a:pt x="2258" y="415"/>
                </a:lnTo>
                <a:lnTo>
                  <a:pt x="2259" y="415"/>
                </a:lnTo>
                <a:lnTo>
                  <a:pt x="2259" y="414"/>
                </a:lnTo>
                <a:lnTo>
                  <a:pt x="2261" y="414"/>
                </a:lnTo>
                <a:lnTo>
                  <a:pt x="2262" y="413"/>
                </a:lnTo>
                <a:close/>
                <a:moveTo>
                  <a:pt x="2395" y="413"/>
                </a:moveTo>
                <a:lnTo>
                  <a:pt x="2397" y="413"/>
                </a:lnTo>
                <a:lnTo>
                  <a:pt x="2393" y="410"/>
                </a:lnTo>
                <a:lnTo>
                  <a:pt x="2390" y="408"/>
                </a:lnTo>
                <a:lnTo>
                  <a:pt x="2382" y="400"/>
                </a:lnTo>
                <a:lnTo>
                  <a:pt x="2361" y="408"/>
                </a:lnTo>
                <a:lnTo>
                  <a:pt x="2360" y="408"/>
                </a:lnTo>
                <a:lnTo>
                  <a:pt x="2341" y="399"/>
                </a:lnTo>
                <a:lnTo>
                  <a:pt x="2336" y="402"/>
                </a:lnTo>
                <a:lnTo>
                  <a:pt x="2334" y="403"/>
                </a:lnTo>
                <a:lnTo>
                  <a:pt x="2334" y="404"/>
                </a:lnTo>
                <a:lnTo>
                  <a:pt x="2333" y="403"/>
                </a:lnTo>
                <a:lnTo>
                  <a:pt x="2333" y="402"/>
                </a:lnTo>
                <a:lnTo>
                  <a:pt x="2332" y="400"/>
                </a:lnTo>
                <a:lnTo>
                  <a:pt x="2330" y="395"/>
                </a:lnTo>
                <a:lnTo>
                  <a:pt x="2330" y="393"/>
                </a:lnTo>
                <a:lnTo>
                  <a:pt x="2329" y="393"/>
                </a:lnTo>
                <a:lnTo>
                  <a:pt x="2329" y="392"/>
                </a:lnTo>
                <a:lnTo>
                  <a:pt x="2329" y="391"/>
                </a:lnTo>
                <a:lnTo>
                  <a:pt x="2329" y="389"/>
                </a:lnTo>
                <a:lnTo>
                  <a:pt x="2327" y="388"/>
                </a:lnTo>
                <a:lnTo>
                  <a:pt x="2327" y="387"/>
                </a:lnTo>
                <a:lnTo>
                  <a:pt x="2327" y="385"/>
                </a:lnTo>
                <a:lnTo>
                  <a:pt x="2326" y="380"/>
                </a:lnTo>
                <a:lnTo>
                  <a:pt x="2323" y="374"/>
                </a:lnTo>
                <a:lnTo>
                  <a:pt x="2323" y="373"/>
                </a:lnTo>
                <a:lnTo>
                  <a:pt x="2322" y="365"/>
                </a:lnTo>
                <a:lnTo>
                  <a:pt x="2321" y="364"/>
                </a:lnTo>
                <a:lnTo>
                  <a:pt x="2321" y="361"/>
                </a:lnTo>
                <a:lnTo>
                  <a:pt x="2318" y="353"/>
                </a:lnTo>
                <a:lnTo>
                  <a:pt x="2318" y="350"/>
                </a:lnTo>
                <a:lnTo>
                  <a:pt x="2317" y="349"/>
                </a:lnTo>
                <a:lnTo>
                  <a:pt x="2317" y="347"/>
                </a:lnTo>
                <a:lnTo>
                  <a:pt x="2317" y="346"/>
                </a:lnTo>
                <a:lnTo>
                  <a:pt x="2318" y="342"/>
                </a:lnTo>
                <a:lnTo>
                  <a:pt x="2317" y="343"/>
                </a:lnTo>
                <a:lnTo>
                  <a:pt x="2315" y="346"/>
                </a:lnTo>
                <a:lnTo>
                  <a:pt x="2315" y="347"/>
                </a:lnTo>
                <a:lnTo>
                  <a:pt x="2315" y="349"/>
                </a:lnTo>
                <a:lnTo>
                  <a:pt x="2317" y="349"/>
                </a:lnTo>
                <a:lnTo>
                  <a:pt x="2317" y="350"/>
                </a:lnTo>
                <a:lnTo>
                  <a:pt x="2317" y="351"/>
                </a:lnTo>
                <a:lnTo>
                  <a:pt x="2318" y="355"/>
                </a:lnTo>
                <a:lnTo>
                  <a:pt x="2319" y="361"/>
                </a:lnTo>
                <a:lnTo>
                  <a:pt x="2319" y="362"/>
                </a:lnTo>
                <a:lnTo>
                  <a:pt x="2322" y="370"/>
                </a:lnTo>
                <a:lnTo>
                  <a:pt x="2322" y="374"/>
                </a:lnTo>
                <a:lnTo>
                  <a:pt x="2326" y="387"/>
                </a:lnTo>
                <a:lnTo>
                  <a:pt x="2326" y="389"/>
                </a:lnTo>
                <a:lnTo>
                  <a:pt x="2327" y="392"/>
                </a:lnTo>
                <a:lnTo>
                  <a:pt x="2329" y="393"/>
                </a:lnTo>
                <a:lnTo>
                  <a:pt x="2329" y="395"/>
                </a:lnTo>
                <a:lnTo>
                  <a:pt x="2329" y="398"/>
                </a:lnTo>
                <a:lnTo>
                  <a:pt x="2332" y="404"/>
                </a:lnTo>
                <a:lnTo>
                  <a:pt x="2332" y="411"/>
                </a:lnTo>
                <a:lnTo>
                  <a:pt x="2330" y="413"/>
                </a:lnTo>
                <a:lnTo>
                  <a:pt x="2329" y="421"/>
                </a:lnTo>
                <a:lnTo>
                  <a:pt x="2330" y="421"/>
                </a:lnTo>
                <a:lnTo>
                  <a:pt x="2333" y="423"/>
                </a:lnTo>
                <a:lnTo>
                  <a:pt x="2334" y="425"/>
                </a:lnTo>
                <a:lnTo>
                  <a:pt x="2334" y="426"/>
                </a:lnTo>
                <a:lnTo>
                  <a:pt x="2336" y="427"/>
                </a:lnTo>
                <a:lnTo>
                  <a:pt x="2336" y="429"/>
                </a:lnTo>
                <a:lnTo>
                  <a:pt x="2338" y="430"/>
                </a:lnTo>
                <a:lnTo>
                  <a:pt x="2340" y="432"/>
                </a:lnTo>
                <a:lnTo>
                  <a:pt x="2340" y="433"/>
                </a:lnTo>
                <a:lnTo>
                  <a:pt x="2341" y="434"/>
                </a:lnTo>
                <a:lnTo>
                  <a:pt x="2346" y="438"/>
                </a:lnTo>
                <a:lnTo>
                  <a:pt x="2348" y="441"/>
                </a:lnTo>
                <a:lnTo>
                  <a:pt x="2349" y="441"/>
                </a:lnTo>
                <a:lnTo>
                  <a:pt x="2352" y="444"/>
                </a:lnTo>
                <a:lnTo>
                  <a:pt x="2353" y="445"/>
                </a:lnTo>
                <a:lnTo>
                  <a:pt x="2355" y="445"/>
                </a:lnTo>
                <a:lnTo>
                  <a:pt x="2356" y="448"/>
                </a:lnTo>
                <a:lnTo>
                  <a:pt x="2357" y="449"/>
                </a:lnTo>
                <a:lnTo>
                  <a:pt x="2359" y="451"/>
                </a:lnTo>
                <a:lnTo>
                  <a:pt x="2360" y="452"/>
                </a:lnTo>
                <a:lnTo>
                  <a:pt x="2361" y="453"/>
                </a:lnTo>
                <a:lnTo>
                  <a:pt x="2360" y="453"/>
                </a:lnTo>
                <a:lnTo>
                  <a:pt x="2359" y="453"/>
                </a:lnTo>
                <a:lnTo>
                  <a:pt x="2357" y="453"/>
                </a:lnTo>
                <a:lnTo>
                  <a:pt x="2357" y="455"/>
                </a:lnTo>
                <a:lnTo>
                  <a:pt x="2356" y="455"/>
                </a:lnTo>
                <a:lnTo>
                  <a:pt x="2352" y="451"/>
                </a:lnTo>
                <a:lnTo>
                  <a:pt x="2346" y="445"/>
                </a:lnTo>
                <a:lnTo>
                  <a:pt x="2340" y="438"/>
                </a:lnTo>
                <a:lnTo>
                  <a:pt x="2338" y="437"/>
                </a:lnTo>
                <a:lnTo>
                  <a:pt x="2334" y="432"/>
                </a:lnTo>
                <a:lnTo>
                  <a:pt x="2329" y="426"/>
                </a:lnTo>
                <a:lnTo>
                  <a:pt x="2327" y="425"/>
                </a:lnTo>
                <a:lnTo>
                  <a:pt x="2323" y="421"/>
                </a:lnTo>
                <a:lnTo>
                  <a:pt x="2322" y="419"/>
                </a:lnTo>
                <a:lnTo>
                  <a:pt x="2321" y="418"/>
                </a:lnTo>
                <a:lnTo>
                  <a:pt x="2319" y="417"/>
                </a:lnTo>
                <a:lnTo>
                  <a:pt x="2318" y="417"/>
                </a:lnTo>
                <a:lnTo>
                  <a:pt x="2318" y="415"/>
                </a:lnTo>
                <a:lnTo>
                  <a:pt x="2315" y="417"/>
                </a:lnTo>
                <a:lnTo>
                  <a:pt x="2311" y="413"/>
                </a:lnTo>
                <a:lnTo>
                  <a:pt x="2311" y="413"/>
                </a:lnTo>
                <a:lnTo>
                  <a:pt x="2313" y="411"/>
                </a:lnTo>
                <a:lnTo>
                  <a:pt x="2311" y="410"/>
                </a:lnTo>
                <a:lnTo>
                  <a:pt x="2310" y="408"/>
                </a:lnTo>
                <a:lnTo>
                  <a:pt x="2308" y="408"/>
                </a:lnTo>
                <a:lnTo>
                  <a:pt x="2307" y="410"/>
                </a:lnTo>
                <a:lnTo>
                  <a:pt x="2307" y="411"/>
                </a:lnTo>
                <a:lnTo>
                  <a:pt x="2306" y="411"/>
                </a:lnTo>
                <a:lnTo>
                  <a:pt x="2306" y="413"/>
                </a:lnTo>
                <a:lnTo>
                  <a:pt x="2304" y="411"/>
                </a:lnTo>
                <a:lnTo>
                  <a:pt x="2306" y="410"/>
                </a:lnTo>
                <a:lnTo>
                  <a:pt x="2306" y="408"/>
                </a:lnTo>
                <a:lnTo>
                  <a:pt x="2304" y="408"/>
                </a:lnTo>
                <a:lnTo>
                  <a:pt x="2306" y="407"/>
                </a:lnTo>
                <a:lnTo>
                  <a:pt x="2307" y="406"/>
                </a:lnTo>
                <a:lnTo>
                  <a:pt x="2306" y="404"/>
                </a:lnTo>
                <a:lnTo>
                  <a:pt x="2304" y="403"/>
                </a:lnTo>
                <a:lnTo>
                  <a:pt x="2303" y="402"/>
                </a:lnTo>
                <a:lnTo>
                  <a:pt x="2302" y="400"/>
                </a:lnTo>
                <a:lnTo>
                  <a:pt x="2302" y="399"/>
                </a:lnTo>
                <a:lnTo>
                  <a:pt x="2300" y="398"/>
                </a:lnTo>
                <a:lnTo>
                  <a:pt x="2300" y="396"/>
                </a:lnTo>
                <a:lnTo>
                  <a:pt x="2299" y="396"/>
                </a:lnTo>
                <a:lnTo>
                  <a:pt x="2296" y="393"/>
                </a:lnTo>
                <a:lnTo>
                  <a:pt x="2296" y="392"/>
                </a:lnTo>
                <a:lnTo>
                  <a:pt x="2295" y="392"/>
                </a:lnTo>
                <a:lnTo>
                  <a:pt x="2293" y="391"/>
                </a:lnTo>
                <a:lnTo>
                  <a:pt x="2293" y="389"/>
                </a:lnTo>
                <a:lnTo>
                  <a:pt x="2292" y="388"/>
                </a:lnTo>
                <a:lnTo>
                  <a:pt x="2291" y="389"/>
                </a:lnTo>
                <a:lnTo>
                  <a:pt x="2291" y="391"/>
                </a:lnTo>
                <a:lnTo>
                  <a:pt x="2289" y="392"/>
                </a:lnTo>
                <a:lnTo>
                  <a:pt x="2289" y="391"/>
                </a:lnTo>
                <a:lnTo>
                  <a:pt x="2288" y="391"/>
                </a:lnTo>
                <a:lnTo>
                  <a:pt x="2287" y="392"/>
                </a:lnTo>
                <a:lnTo>
                  <a:pt x="2285" y="391"/>
                </a:lnTo>
                <a:lnTo>
                  <a:pt x="2284" y="392"/>
                </a:lnTo>
                <a:lnTo>
                  <a:pt x="2283" y="393"/>
                </a:lnTo>
                <a:lnTo>
                  <a:pt x="2281" y="393"/>
                </a:lnTo>
                <a:lnTo>
                  <a:pt x="2280" y="393"/>
                </a:lnTo>
                <a:lnTo>
                  <a:pt x="2279" y="395"/>
                </a:lnTo>
                <a:lnTo>
                  <a:pt x="2279" y="393"/>
                </a:lnTo>
                <a:lnTo>
                  <a:pt x="2277" y="393"/>
                </a:lnTo>
                <a:lnTo>
                  <a:pt x="2276" y="395"/>
                </a:lnTo>
                <a:lnTo>
                  <a:pt x="2273" y="395"/>
                </a:lnTo>
                <a:lnTo>
                  <a:pt x="2272" y="396"/>
                </a:lnTo>
                <a:lnTo>
                  <a:pt x="2272" y="398"/>
                </a:lnTo>
                <a:lnTo>
                  <a:pt x="2270" y="399"/>
                </a:lnTo>
                <a:lnTo>
                  <a:pt x="2269" y="400"/>
                </a:lnTo>
                <a:lnTo>
                  <a:pt x="2269" y="400"/>
                </a:lnTo>
                <a:lnTo>
                  <a:pt x="2268" y="402"/>
                </a:lnTo>
                <a:lnTo>
                  <a:pt x="2266" y="402"/>
                </a:lnTo>
                <a:lnTo>
                  <a:pt x="2265" y="402"/>
                </a:lnTo>
                <a:lnTo>
                  <a:pt x="2264" y="402"/>
                </a:lnTo>
                <a:lnTo>
                  <a:pt x="2261" y="402"/>
                </a:lnTo>
                <a:lnTo>
                  <a:pt x="2259" y="402"/>
                </a:lnTo>
                <a:lnTo>
                  <a:pt x="2259" y="403"/>
                </a:lnTo>
                <a:lnTo>
                  <a:pt x="2259" y="406"/>
                </a:lnTo>
                <a:lnTo>
                  <a:pt x="2259" y="407"/>
                </a:lnTo>
                <a:lnTo>
                  <a:pt x="2261" y="407"/>
                </a:lnTo>
                <a:lnTo>
                  <a:pt x="2262" y="407"/>
                </a:lnTo>
                <a:lnTo>
                  <a:pt x="2264" y="407"/>
                </a:lnTo>
                <a:lnTo>
                  <a:pt x="2269" y="404"/>
                </a:lnTo>
                <a:lnTo>
                  <a:pt x="2270" y="403"/>
                </a:lnTo>
                <a:lnTo>
                  <a:pt x="2272" y="403"/>
                </a:lnTo>
                <a:lnTo>
                  <a:pt x="2272" y="402"/>
                </a:lnTo>
                <a:lnTo>
                  <a:pt x="2273" y="402"/>
                </a:lnTo>
                <a:lnTo>
                  <a:pt x="2273" y="400"/>
                </a:lnTo>
                <a:lnTo>
                  <a:pt x="2274" y="399"/>
                </a:lnTo>
                <a:lnTo>
                  <a:pt x="2276" y="400"/>
                </a:lnTo>
                <a:lnTo>
                  <a:pt x="2277" y="400"/>
                </a:lnTo>
                <a:lnTo>
                  <a:pt x="2279" y="400"/>
                </a:lnTo>
                <a:lnTo>
                  <a:pt x="2280" y="400"/>
                </a:lnTo>
                <a:lnTo>
                  <a:pt x="2281" y="400"/>
                </a:lnTo>
                <a:lnTo>
                  <a:pt x="2283" y="399"/>
                </a:lnTo>
                <a:lnTo>
                  <a:pt x="2284" y="399"/>
                </a:lnTo>
                <a:lnTo>
                  <a:pt x="2285" y="399"/>
                </a:lnTo>
                <a:lnTo>
                  <a:pt x="2284" y="396"/>
                </a:lnTo>
                <a:lnTo>
                  <a:pt x="2285" y="396"/>
                </a:lnTo>
                <a:lnTo>
                  <a:pt x="2285" y="395"/>
                </a:lnTo>
                <a:lnTo>
                  <a:pt x="2287" y="395"/>
                </a:lnTo>
                <a:lnTo>
                  <a:pt x="2288" y="396"/>
                </a:lnTo>
                <a:lnTo>
                  <a:pt x="2289" y="395"/>
                </a:lnTo>
                <a:lnTo>
                  <a:pt x="2291" y="395"/>
                </a:lnTo>
                <a:lnTo>
                  <a:pt x="2292" y="396"/>
                </a:lnTo>
                <a:lnTo>
                  <a:pt x="2293" y="396"/>
                </a:lnTo>
                <a:lnTo>
                  <a:pt x="2295" y="396"/>
                </a:lnTo>
                <a:lnTo>
                  <a:pt x="2295" y="398"/>
                </a:lnTo>
                <a:lnTo>
                  <a:pt x="2293" y="398"/>
                </a:lnTo>
                <a:lnTo>
                  <a:pt x="2292" y="398"/>
                </a:lnTo>
                <a:lnTo>
                  <a:pt x="2292" y="399"/>
                </a:lnTo>
                <a:lnTo>
                  <a:pt x="2291" y="399"/>
                </a:lnTo>
                <a:lnTo>
                  <a:pt x="2289" y="400"/>
                </a:lnTo>
                <a:lnTo>
                  <a:pt x="2289" y="402"/>
                </a:lnTo>
                <a:lnTo>
                  <a:pt x="2288" y="402"/>
                </a:lnTo>
                <a:lnTo>
                  <a:pt x="2288" y="403"/>
                </a:lnTo>
                <a:lnTo>
                  <a:pt x="2287" y="403"/>
                </a:lnTo>
                <a:lnTo>
                  <a:pt x="2285" y="403"/>
                </a:lnTo>
                <a:lnTo>
                  <a:pt x="2284" y="402"/>
                </a:lnTo>
                <a:lnTo>
                  <a:pt x="2281" y="403"/>
                </a:lnTo>
                <a:lnTo>
                  <a:pt x="2283" y="406"/>
                </a:lnTo>
                <a:lnTo>
                  <a:pt x="2281" y="406"/>
                </a:lnTo>
                <a:lnTo>
                  <a:pt x="2280" y="403"/>
                </a:lnTo>
                <a:lnTo>
                  <a:pt x="2279" y="403"/>
                </a:lnTo>
                <a:lnTo>
                  <a:pt x="2277" y="404"/>
                </a:lnTo>
                <a:lnTo>
                  <a:pt x="2276" y="404"/>
                </a:lnTo>
                <a:lnTo>
                  <a:pt x="2274" y="404"/>
                </a:lnTo>
                <a:lnTo>
                  <a:pt x="2273" y="404"/>
                </a:lnTo>
                <a:lnTo>
                  <a:pt x="2273" y="406"/>
                </a:lnTo>
                <a:lnTo>
                  <a:pt x="2272" y="406"/>
                </a:lnTo>
                <a:lnTo>
                  <a:pt x="2272" y="408"/>
                </a:lnTo>
                <a:lnTo>
                  <a:pt x="2270" y="408"/>
                </a:lnTo>
                <a:lnTo>
                  <a:pt x="2270" y="406"/>
                </a:lnTo>
                <a:lnTo>
                  <a:pt x="2269" y="407"/>
                </a:lnTo>
                <a:lnTo>
                  <a:pt x="2269" y="407"/>
                </a:lnTo>
                <a:lnTo>
                  <a:pt x="2269" y="408"/>
                </a:lnTo>
                <a:lnTo>
                  <a:pt x="2269" y="410"/>
                </a:lnTo>
                <a:lnTo>
                  <a:pt x="2268" y="410"/>
                </a:lnTo>
                <a:lnTo>
                  <a:pt x="2264" y="411"/>
                </a:lnTo>
                <a:lnTo>
                  <a:pt x="2264" y="413"/>
                </a:lnTo>
                <a:lnTo>
                  <a:pt x="2265" y="413"/>
                </a:lnTo>
                <a:lnTo>
                  <a:pt x="2266" y="414"/>
                </a:lnTo>
                <a:lnTo>
                  <a:pt x="2268" y="415"/>
                </a:lnTo>
                <a:lnTo>
                  <a:pt x="2269" y="417"/>
                </a:lnTo>
                <a:lnTo>
                  <a:pt x="2269" y="418"/>
                </a:lnTo>
                <a:lnTo>
                  <a:pt x="2270" y="418"/>
                </a:lnTo>
                <a:lnTo>
                  <a:pt x="2272" y="418"/>
                </a:lnTo>
                <a:lnTo>
                  <a:pt x="2272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4" y="417"/>
                </a:lnTo>
                <a:lnTo>
                  <a:pt x="2276" y="415"/>
                </a:lnTo>
                <a:lnTo>
                  <a:pt x="2277" y="415"/>
                </a:lnTo>
                <a:lnTo>
                  <a:pt x="2279" y="415"/>
                </a:lnTo>
                <a:lnTo>
                  <a:pt x="2281" y="414"/>
                </a:lnTo>
                <a:lnTo>
                  <a:pt x="2284" y="413"/>
                </a:lnTo>
                <a:lnTo>
                  <a:pt x="2284" y="414"/>
                </a:lnTo>
                <a:lnTo>
                  <a:pt x="2285" y="415"/>
                </a:lnTo>
                <a:lnTo>
                  <a:pt x="2285" y="418"/>
                </a:lnTo>
                <a:lnTo>
                  <a:pt x="2287" y="418"/>
                </a:lnTo>
                <a:lnTo>
                  <a:pt x="2287" y="417"/>
                </a:lnTo>
                <a:lnTo>
                  <a:pt x="2288" y="417"/>
                </a:lnTo>
                <a:lnTo>
                  <a:pt x="2289" y="415"/>
                </a:lnTo>
                <a:lnTo>
                  <a:pt x="2292" y="414"/>
                </a:lnTo>
                <a:lnTo>
                  <a:pt x="2292" y="413"/>
                </a:lnTo>
                <a:lnTo>
                  <a:pt x="2292" y="411"/>
                </a:lnTo>
                <a:lnTo>
                  <a:pt x="2293" y="411"/>
                </a:lnTo>
                <a:lnTo>
                  <a:pt x="2298" y="411"/>
                </a:lnTo>
                <a:lnTo>
                  <a:pt x="2299" y="411"/>
                </a:lnTo>
                <a:lnTo>
                  <a:pt x="2296" y="413"/>
                </a:lnTo>
                <a:lnTo>
                  <a:pt x="2322" y="440"/>
                </a:lnTo>
                <a:lnTo>
                  <a:pt x="2329" y="445"/>
                </a:lnTo>
                <a:lnTo>
                  <a:pt x="2330" y="447"/>
                </a:lnTo>
                <a:lnTo>
                  <a:pt x="2330" y="448"/>
                </a:lnTo>
                <a:lnTo>
                  <a:pt x="2333" y="449"/>
                </a:lnTo>
                <a:lnTo>
                  <a:pt x="2334" y="451"/>
                </a:lnTo>
                <a:lnTo>
                  <a:pt x="2334" y="452"/>
                </a:lnTo>
                <a:lnTo>
                  <a:pt x="2336" y="453"/>
                </a:lnTo>
                <a:lnTo>
                  <a:pt x="2337" y="455"/>
                </a:lnTo>
                <a:lnTo>
                  <a:pt x="2338" y="456"/>
                </a:lnTo>
                <a:lnTo>
                  <a:pt x="2340" y="457"/>
                </a:lnTo>
                <a:lnTo>
                  <a:pt x="2341" y="459"/>
                </a:lnTo>
                <a:lnTo>
                  <a:pt x="2342" y="460"/>
                </a:lnTo>
                <a:lnTo>
                  <a:pt x="2342" y="461"/>
                </a:lnTo>
                <a:lnTo>
                  <a:pt x="2344" y="463"/>
                </a:lnTo>
                <a:lnTo>
                  <a:pt x="2345" y="464"/>
                </a:lnTo>
                <a:lnTo>
                  <a:pt x="2346" y="466"/>
                </a:lnTo>
                <a:lnTo>
                  <a:pt x="2348" y="467"/>
                </a:lnTo>
                <a:lnTo>
                  <a:pt x="2349" y="468"/>
                </a:lnTo>
                <a:lnTo>
                  <a:pt x="2352" y="471"/>
                </a:lnTo>
                <a:lnTo>
                  <a:pt x="2353" y="472"/>
                </a:lnTo>
                <a:lnTo>
                  <a:pt x="2356" y="475"/>
                </a:lnTo>
                <a:lnTo>
                  <a:pt x="2357" y="472"/>
                </a:lnTo>
                <a:lnTo>
                  <a:pt x="2357" y="470"/>
                </a:lnTo>
                <a:lnTo>
                  <a:pt x="2359" y="468"/>
                </a:lnTo>
                <a:lnTo>
                  <a:pt x="2360" y="467"/>
                </a:lnTo>
                <a:lnTo>
                  <a:pt x="2361" y="466"/>
                </a:lnTo>
                <a:lnTo>
                  <a:pt x="2363" y="466"/>
                </a:lnTo>
                <a:lnTo>
                  <a:pt x="2366" y="464"/>
                </a:lnTo>
                <a:lnTo>
                  <a:pt x="2367" y="463"/>
                </a:lnTo>
                <a:lnTo>
                  <a:pt x="2367" y="463"/>
                </a:lnTo>
                <a:lnTo>
                  <a:pt x="2368" y="461"/>
                </a:lnTo>
                <a:lnTo>
                  <a:pt x="2370" y="459"/>
                </a:lnTo>
                <a:lnTo>
                  <a:pt x="2371" y="459"/>
                </a:lnTo>
                <a:lnTo>
                  <a:pt x="2374" y="457"/>
                </a:lnTo>
                <a:lnTo>
                  <a:pt x="2374" y="456"/>
                </a:lnTo>
                <a:lnTo>
                  <a:pt x="2374" y="455"/>
                </a:lnTo>
                <a:lnTo>
                  <a:pt x="2375" y="453"/>
                </a:lnTo>
                <a:lnTo>
                  <a:pt x="2376" y="452"/>
                </a:lnTo>
                <a:lnTo>
                  <a:pt x="2376" y="451"/>
                </a:lnTo>
                <a:lnTo>
                  <a:pt x="2378" y="451"/>
                </a:lnTo>
                <a:lnTo>
                  <a:pt x="2378" y="449"/>
                </a:lnTo>
                <a:lnTo>
                  <a:pt x="2379" y="448"/>
                </a:lnTo>
                <a:lnTo>
                  <a:pt x="2380" y="447"/>
                </a:lnTo>
                <a:lnTo>
                  <a:pt x="2382" y="445"/>
                </a:lnTo>
                <a:lnTo>
                  <a:pt x="2383" y="442"/>
                </a:lnTo>
                <a:lnTo>
                  <a:pt x="2385" y="440"/>
                </a:lnTo>
                <a:lnTo>
                  <a:pt x="2386" y="437"/>
                </a:lnTo>
                <a:lnTo>
                  <a:pt x="2387" y="434"/>
                </a:lnTo>
                <a:lnTo>
                  <a:pt x="2389" y="432"/>
                </a:lnTo>
                <a:lnTo>
                  <a:pt x="2390" y="430"/>
                </a:lnTo>
                <a:lnTo>
                  <a:pt x="2390" y="429"/>
                </a:lnTo>
                <a:lnTo>
                  <a:pt x="2390" y="427"/>
                </a:lnTo>
                <a:lnTo>
                  <a:pt x="2390" y="426"/>
                </a:lnTo>
                <a:lnTo>
                  <a:pt x="2393" y="423"/>
                </a:lnTo>
                <a:lnTo>
                  <a:pt x="2393" y="422"/>
                </a:lnTo>
                <a:lnTo>
                  <a:pt x="2393" y="421"/>
                </a:lnTo>
                <a:lnTo>
                  <a:pt x="2394" y="419"/>
                </a:lnTo>
                <a:lnTo>
                  <a:pt x="2394" y="418"/>
                </a:lnTo>
                <a:lnTo>
                  <a:pt x="2395" y="418"/>
                </a:lnTo>
                <a:lnTo>
                  <a:pt x="2397" y="417"/>
                </a:lnTo>
                <a:lnTo>
                  <a:pt x="2397" y="414"/>
                </a:lnTo>
                <a:lnTo>
                  <a:pt x="2395" y="413"/>
                </a:lnTo>
                <a:close/>
                <a:moveTo>
                  <a:pt x="2401" y="383"/>
                </a:moveTo>
                <a:lnTo>
                  <a:pt x="2400" y="380"/>
                </a:lnTo>
                <a:lnTo>
                  <a:pt x="2395" y="383"/>
                </a:lnTo>
                <a:lnTo>
                  <a:pt x="2397" y="383"/>
                </a:lnTo>
                <a:lnTo>
                  <a:pt x="2390" y="385"/>
                </a:lnTo>
                <a:lnTo>
                  <a:pt x="2394" y="392"/>
                </a:lnTo>
                <a:lnTo>
                  <a:pt x="2394" y="393"/>
                </a:lnTo>
                <a:lnTo>
                  <a:pt x="2395" y="395"/>
                </a:lnTo>
                <a:lnTo>
                  <a:pt x="2397" y="393"/>
                </a:lnTo>
                <a:lnTo>
                  <a:pt x="2398" y="392"/>
                </a:lnTo>
                <a:lnTo>
                  <a:pt x="2400" y="391"/>
                </a:lnTo>
                <a:lnTo>
                  <a:pt x="2398" y="388"/>
                </a:lnTo>
                <a:lnTo>
                  <a:pt x="2401" y="384"/>
                </a:lnTo>
                <a:lnTo>
                  <a:pt x="2401" y="383"/>
                </a:lnTo>
                <a:close/>
                <a:moveTo>
                  <a:pt x="2404" y="324"/>
                </a:moveTo>
                <a:lnTo>
                  <a:pt x="2401" y="323"/>
                </a:lnTo>
                <a:lnTo>
                  <a:pt x="2400" y="323"/>
                </a:lnTo>
                <a:lnTo>
                  <a:pt x="2400" y="321"/>
                </a:lnTo>
                <a:lnTo>
                  <a:pt x="2398" y="321"/>
                </a:lnTo>
                <a:lnTo>
                  <a:pt x="2394" y="319"/>
                </a:lnTo>
                <a:lnTo>
                  <a:pt x="2393" y="317"/>
                </a:lnTo>
                <a:lnTo>
                  <a:pt x="2391" y="317"/>
                </a:lnTo>
                <a:lnTo>
                  <a:pt x="2391" y="316"/>
                </a:lnTo>
                <a:lnTo>
                  <a:pt x="2390" y="316"/>
                </a:lnTo>
                <a:lnTo>
                  <a:pt x="2390" y="317"/>
                </a:lnTo>
                <a:lnTo>
                  <a:pt x="2391" y="321"/>
                </a:lnTo>
                <a:lnTo>
                  <a:pt x="2393" y="324"/>
                </a:lnTo>
                <a:lnTo>
                  <a:pt x="2395" y="332"/>
                </a:lnTo>
                <a:lnTo>
                  <a:pt x="2397" y="332"/>
                </a:lnTo>
                <a:lnTo>
                  <a:pt x="2398" y="331"/>
                </a:lnTo>
                <a:lnTo>
                  <a:pt x="2395" y="324"/>
                </a:lnTo>
                <a:lnTo>
                  <a:pt x="2402" y="325"/>
                </a:lnTo>
                <a:lnTo>
                  <a:pt x="2404" y="324"/>
                </a:lnTo>
                <a:close/>
                <a:moveTo>
                  <a:pt x="2519" y="327"/>
                </a:moveTo>
                <a:lnTo>
                  <a:pt x="2516" y="330"/>
                </a:lnTo>
                <a:lnTo>
                  <a:pt x="2510" y="320"/>
                </a:lnTo>
                <a:lnTo>
                  <a:pt x="2506" y="323"/>
                </a:lnTo>
                <a:lnTo>
                  <a:pt x="2506" y="328"/>
                </a:lnTo>
                <a:lnTo>
                  <a:pt x="2504" y="330"/>
                </a:lnTo>
                <a:lnTo>
                  <a:pt x="2503" y="330"/>
                </a:lnTo>
                <a:lnTo>
                  <a:pt x="2501" y="327"/>
                </a:lnTo>
                <a:lnTo>
                  <a:pt x="2497" y="334"/>
                </a:lnTo>
                <a:lnTo>
                  <a:pt x="2497" y="335"/>
                </a:lnTo>
                <a:lnTo>
                  <a:pt x="2496" y="335"/>
                </a:lnTo>
                <a:lnTo>
                  <a:pt x="2496" y="334"/>
                </a:lnTo>
                <a:lnTo>
                  <a:pt x="2495" y="334"/>
                </a:lnTo>
                <a:lnTo>
                  <a:pt x="2493" y="334"/>
                </a:lnTo>
                <a:lnTo>
                  <a:pt x="2493" y="332"/>
                </a:lnTo>
                <a:lnTo>
                  <a:pt x="2492" y="332"/>
                </a:lnTo>
                <a:lnTo>
                  <a:pt x="2491" y="332"/>
                </a:lnTo>
                <a:lnTo>
                  <a:pt x="2491" y="331"/>
                </a:lnTo>
                <a:lnTo>
                  <a:pt x="2489" y="331"/>
                </a:lnTo>
                <a:lnTo>
                  <a:pt x="2488" y="331"/>
                </a:lnTo>
                <a:lnTo>
                  <a:pt x="2487" y="331"/>
                </a:lnTo>
                <a:lnTo>
                  <a:pt x="2485" y="331"/>
                </a:lnTo>
                <a:lnTo>
                  <a:pt x="2485" y="328"/>
                </a:lnTo>
                <a:lnTo>
                  <a:pt x="2482" y="324"/>
                </a:lnTo>
                <a:lnTo>
                  <a:pt x="2482" y="325"/>
                </a:lnTo>
                <a:lnTo>
                  <a:pt x="2481" y="325"/>
                </a:lnTo>
                <a:lnTo>
                  <a:pt x="2480" y="327"/>
                </a:lnTo>
                <a:lnTo>
                  <a:pt x="2478" y="327"/>
                </a:lnTo>
                <a:lnTo>
                  <a:pt x="2477" y="328"/>
                </a:lnTo>
                <a:lnTo>
                  <a:pt x="2474" y="330"/>
                </a:lnTo>
                <a:lnTo>
                  <a:pt x="2473" y="330"/>
                </a:lnTo>
                <a:lnTo>
                  <a:pt x="2473" y="328"/>
                </a:lnTo>
                <a:lnTo>
                  <a:pt x="2476" y="327"/>
                </a:lnTo>
                <a:lnTo>
                  <a:pt x="2459" y="283"/>
                </a:lnTo>
                <a:lnTo>
                  <a:pt x="2450" y="285"/>
                </a:lnTo>
                <a:lnTo>
                  <a:pt x="2446" y="285"/>
                </a:lnTo>
                <a:lnTo>
                  <a:pt x="2444" y="281"/>
                </a:lnTo>
                <a:lnTo>
                  <a:pt x="2442" y="278"/>
                </a:lnTo>
                <a:lnTo>
                  <a:pt x="2439" y="272"/>
                </a:lnTo>
                <a:lnTo>
                  <a:pt x="2435" y="263"/>
                </a:lnTo>
                <a:lnTo>
                  <a:pt x="2434" y="259"/>
                </a:lnTo>
                <a:lnTo>
                  <a:pt x="2428" y="247"/>
                </a:lnTo>
                <a:lnTo>
                  <a:pt x="2421" y="248"/>
                </a:lnTo>
                <a:lnTo>
                  <a:pt x="2417" y="249"/>
                </a:lnTo>
                <a:lnTo>
                  <a:pt x="2413" y="251"/>
                </a:lnTo>
                <a:lnTo>
                  <a:pt x="2412" y="252"/>
                </a:lnTo>
                <a:lnTo>
                  <a:pt x="2406" y="253"/>
                </a:lnTo>
                <a:lnTo>
                  <a:pt x="2398" y="257"/>
                </a:lnTo>
                <a:lnTo>
                  <a:pt x="2402" y="267"/>
                </a:lnTo>
                <a:lnTo>
                  <a:pt x="2410" y="283"/>
                </a:lnTo>
                <a:lnTo>
                  <a:pt x="2410" y="285"/>
                </a:lnTo>
                <a:lnTo>
                  <a:pt x="2413" y="290"/>
                </a:lnTo>
                <a:lnTo>
                  <a:pt x="2414" y="293"/>
                </a:lnTo>
                <a:lnTo>
                  <a:pt x="2412" y="294"/>
                </a:lnTo>
                <a:lnTo>
                  <a:pt x="2414" y="298"/>
                </a:lnTo>
                <a:lnTo>
                  <a:pt x="2416" y="297"/>
                </a:lnTo>
                <a:lnTo>
                  <a:pt x="2417" y="298"/>
                </a:lnTo>
                <a:lnTo>
                  <a:pt x="2417" y="300"/>
                </a:lnTo>
                <a:lnTo>
                  <a:pt x="2420" y="305"/>
                </a:lnTo>
                <a:lnTo>
                  <a:pt x="2421" y="308"/>
                </a:lnTo>
                <a:lnTo>
                  <a:pt x="2423" y="312"/>
                </a:lnTo>
                <a:lnTo>
                  <a:pt x="2424" y="313"/>
                </a:lnTo>
                <a:lnTo>
                  <a:pt x="2424" y="313"/>
                </a:lnTo>
                <a:lnTo>
                  <a:pt x="2427" y="316"/>
                </a:lnTo>
                <a:lnTo>
                  <a:pt x="2428" y="320"/>
                </a:lnTo>
                <a:lnTo>
                  <a:pt x="2432" y="325"/>
                </a:lnTo>
                <a:lnTo>
                  <a:pt x="2432" y="327"/>
                </a:lnTo>
                <a:lnTo>
                  <a:pt x="2431" y="327"/>
                </a:lnTo>
                <a:lnTo>
                  <a:pt x="2429" y="327"/>
                </a:lnTo>
                <a:lnTo>
                  <a:pt x="2428" y="327"/>
                </a:lnTo>
                <a:lnTo>
                  <a:pt x="2427" y="327"/>
                </a:lnTo>
                <a:lnTo>
                  <a:pt x="2425" y="328"/>
                </a:lnTo>
                <a:lnTo>
                  <a:pt x="2424" y="328"/>
                </a:lnTo>
                <a:lnTo>
                  <a:pt x="2423" y="328"/>
                </a:lnTo>
                <a:lnTo>
                  <a:pt x="2421" y="328"/>
                </a:lnTo>
                <a:lnTo>
                  <a:pt x="2421" y="330"/>
                </a:lnTo>
                <a:lnTo>
                  <a:pt x="2417" y="331"/>
                </a:lnTo>
                <a:lnTo>
                  <a:pt x="2417" y="332"/>
                </a:lnTo>
                <a:lnTo>
                  <a:pt x="2419" y="332"/>
                </a:lnTo>
                <a:lnTo>
                  <a:pt x="2419" y="334"/>
                </a:lnTo>
                <a:lnTo>
                  <a:pt x="2421" y="331"/>
                </a:lnTo>
                <a:lnTo>
                  <a:pt x="2423" y="331"/>
                </a:lnTo>
                <a:lnTo>
                  <a:pt x="2423" y="332"/>
                </a:lnTo>
                <a:lnTo>
                  <a:pt x="2425" y="335"/>
                </a:lnTo>
                <a:lnTo>
                  <a:pt x="2427" y="336"/>
                </a:lnTo>
                <a:lnTo>
                  <a:pt x="2429" y="342"/>
                </a:lnTo>
                <a:lnTo>
                  <a:pt x="2431" y="340"/>
                </a:lnTo>
                <a:lnTo>
                  <a:pt x="2432" y="339"/>
                </a:lnTo>
                <a:lnTo>
                  <a:pt x="2432" y="340"/>
                </a:lnTo>
                <a:lnTo>
                  <a:pt x="2432" y="340"/>
                </a:lnTo>
                <a:lnTo>
                  <a:pt x="2432" y="342"/>
                </a:lnTo>
                <a:lnTo>
                  <a:pt x="2432" y="342"/>
                </a:lnTo>
                <a:lnTo>
                  <a:pt x="2432" y="343"/>
                </a:lnTo>
                <a:lnTo>
                  <a:pt x="2432" y="346"/>
                </a:lnTo>
                <a:lnTo>
                  <a:pt x="2432" y="346"/>
                </a:lnTo>
                <a:lnTo>
                  <a:pt x="2432" y="347"/>
                </a:lnTo>
                <a:lnTo>
                  <a:pt x="2431" y="349"/>
                </a:lnTo>
                <a:lnTo>
                  <a:pt x="2432" y="349"/>
                </a:lnTo>
                <a:lnTo>
                  <a:pt x="2435" y="349"/>
                </a:lnTo>
                <a:lnTo>
                  <a:pt x="2436" y="349"/>
                </a:lnTo>
                <a:lnTo>
                  <a:pt x="2436" y="353"/>
                </a:lnTo>
                <a:lnTo>
                  <a:pt x="2436" y="354"/>
                </a:lnTo>
                <a:lnTo>
                  <a:pt x="2438" y="354"/>
                </a:lnTo>
                <a:lnTo>
                  <a:pt x="2448" y="354"/>
                </a:lnTo>
                <a:lnTo>
                  <a:pt x="2448" y="355"/>
                </a:lnTo>
                <a:lnTo>
                  <a:pt x="2448" y="357"/>
                </a:lnTo>
                <a:lnTo>
                  <a:pt x="2448" y="359"/>
                </a:lnTo>
                <a:lnTo>
                  <a:pt x="2448" y="364"/>
                </a:lnTo>
                <a:lnTo>
                  <a:pt x="2448" y="365"/>
                </a:lnTo>
                <a:lnTo>
                  <a:pt x="2448" y="366"/>
                </a:lnTo>
                <a:lnTo>
                  <a:pt x="2453" y="366"/>
                </a:lnTo>
                <a:lnTo>
                  <a:pt x="2455" y="366"/>
                </a:lnTo>
                <a:lnTo>
                  <a:pt x="2457" y="368"/>
                </a:lnTo>
                <a:lnTo>
                  <a:pt x="2458" y="368"/>
                </a:lnTo>
                <a:lnTo>
                  <a:pt x="2458" y="366"/>
                </a:lnTo>
                <a:lnTo>
                  <a:pt x="2459" y="366"/>
                </a:lnTo>
                <a:lnTo>
                  <a:pt x="2459" y="377"/>
                </a:lnTo>
                <a:lnTo>
                  <a:pt x="2461" y="377"/>
                </a:lnTo>
                <a:lnTo>
                  <a:pt x="2462" y="377"/>
                </a:lnTo>
                <a:lnTo>
                  <a:pt x="2463" y="376"/>
                </a:lnTo>
                <a:lnTo>
                  <a:pt x="2465" y="377"/>
                </a:lnTo>
                <a:lnTo>
                  <a:pt x="2465" y="377"/>
                </a:lnTo>
                <a:lnTo>
                  <a:pt x="2465" y="379"/>
                </a:lnTo>
                <a:lnTo>
                  <a:pt x="2467" y="380"/>
                </a:lnTo>
                <a:lnTo>
                  <a:pt x="2469" y="380"/>
                </a:lnTo>
                <a:lnTo>
                  <a:pt x="2472" y="380"/>
                </a:lnTo>
                <a:lnTo>
                  <a:pt x="2473" y="381"/>
                </a:lnTo>
                <a:lnTo>
                  <a:pt x="2473" y="380"/>
                </a:lnTo>
                <a:lnTo>
                  <a:pt x="2473" y="379"/>
                </a:lnTo>
                <a:lnTo>
                  <a:pt x="2472" y="376"/>
                </a:lnTo>
                <a:lnTo>
                  <a:pt x="2470" y="374"/>
                </a:lnTo>
                <a:lnTo>
                  <a:pt x="2469" y="372"/>
                </a:lnTo>
                <a:lnTo>
                  <a:pt x="2469" y="370"/>
                </a:lnTo>
                <a:lnTo>
                  <a:pt x="2470" y="369"/>
                </a:lnTo>
                <a:lnTo>
                  <a:pt x="2469" y="368"/>
                </a:lnTo>
                <a:lnTo>
                  <a:pt x="2467" y="366"/>
                </a:lnTo>
                <a:lnTo>
                  <a:pt x="2467" y="365"/>
                </a:lnTo>
                <a:lnTo>
                  <a:pt x="2467" y="362"/>
                </a:lnTo>
                <a:lnTo>
                  <a:pt x="2467" y="361"/>
                </a:lnTo>
                <a:lnTo>
                  <a:pt x="2467" y="357"/>
                </a:lnTo>
                <a:lnTo>
                  <a:pt x="2467" y="355"/>
                </a:lnTo>
                <a:lnTo>
                  <a:pt x="2469" y="355"/>
                </a:lnTo>
                <a:lnTo>
                  <a:pt x="2469" y="351"/>
                </a:lnTo>
                <a:lnTo>
                  <a:pt x="2469" y="349"/>
                </a:lnTo>
                <a:lnTo>
                  <a:pt x="2477" y="350"/>
                </a:lnTo>
                <a:lnTo>
                  <a:pt x="2477" y="351"/>
                </a:lnTo>
                <a:lnTo>
                  <a:pt x="2476" y="351"/>
                </a:lnTo>
                <a:lnTo>
                  <a:pt x="2476" y="353"/>
                </a:lnTo>
                <a:lnTo>
                  <a:pt x="2472" y="353"/>
                </a:lnTo>
                <a:lnTo>
                  <a:pt x="2470" y="357"/>
                </a:lnTo>
                <a:lnTo>
                  <a:pt x="2472" y="358"/>
                </a:lnTo>
                <a:lnTo>
                  <a:pt x="2470" y="358"/>
                </a:lnTo>
                <a:lnTo>
                  <a:pt x="2470" y="359"/>
                </a:lnTo>
                <a:lnTo>
                  <a:pt x="2469" y="361"/>
                </a:lnTo>
                <a:lnTo>
                  <a:pt x="2472" y="362"/>
                </a:lnTo>
                <a:lnTo>
                  <a:pt x="2476" y="364"/>
                </a:lnTo>
                <a:lnTo>
                  <a:pt x="2478" y="365"/>
                </a:lnTo>
                <a:lnTo>
                  <a:pt x="2480" y="366"/>
                </a:lnTo>
                <a:lnTo>
                  <a:pt x="2481" y="369"/>
                </a:lnTo>
                <a:lnTo>
                  <a:pt x="2482" y="369"/>
                </a:lnTo>
                <a:lnTo>
                  <a:pt x="2482" y="355"/>
                </a:lnTo>
                <a:lnTo>
                  <a:pt x="2484" y="355"/>
                </a:lnTo>
                <a:lnTo>
                  <a:pt x="2484" y="357"/>
                </a:lnTo>
                <a:lnTo>
                  <a:pt x="2485" y="365"/>
                </a:lnTo>
                <a:lnTo>
                  <a:pt x="2485" y="364"/>
                </a:lnTo>
                <a:lnTo>
                  <a:pt x="2488" y="364"/>
                </a:lnTo>
                <a:lnTo>
                  <a:pt x="2489" y="366"/>
                </a:lnTo>
                <a:lnTo>
                  <a:pt x="2491" y="366"/>
                </a:lnTo>
                <a:lnTo>
                  <a:pt x="2492" y="366"/>
                </a:lnTo>
                <a:lnTo>
                  <a:pt x="2492" y="365"/>
                </a:lnTo>
                <a:lnTo>
                  <a:pt x="2493" y="364"/>
                </a:lnTo>
                <a:lnTo>
                  <a:pt x="2493" y="365"/>
                </a:lnTo>
                <a:lnTo>
                  <a:pt x="2493" y="366"/>
                </a:lnTo>
                <a:lnTo>
                  <a:pt x="2493" y="368"/>
                </a:lnTo>
                <a:lnTo>
                  <a:pt x="2492" y="369"/>
                </a:lnTo>
                <a:lnTo>
                  <a:pt x="2492" y="370"/>
                </a:lnTo>
                <a:lnTo>
                  <a:pt x="2493" y="372"/>
                </a:lnTo>
                <a:lnTo>
                  <a:pt x="2492" y="373"/>
                </a:lnTo>
                <a:lnTo>
                  <a:pt x="2485" y="388"/>
                </a:lnTo>
                <a:lnTo>
                  <a:pt x="2487" y="391"/>
                </a:lnTo>
                <a:lnTo>
                  <a:pt x="2488" y="392"/>
                </a:lnTo>
                <a:lnTo>
                  <a:pt x="2488" y="391"/>
                </a:lnTo>
                <a:lnTo>
                  <a:pt x="2495" y="384"/>
                </a:lnTo>
                <a:lnTo>
                  <a:pt x="2496" y="383"/>
                </a:lnTo>
                <a:lnTo>
                  <a:pt x="2497" y="381"/>
                </a:lnTo>
                <a:lnTo>
                  <a:pt x="2499" y="380"/>
                </a:lnTo>
                <a:lnTo>
                  <a:pt x="2500" y="379"/>
                </a:lnTo>
                <a:lnTo>
                  <a:pt x="2501" y="377"/>
                </a:lnTo>
                <a:lnTo>
                  <a:pt x="2504" y="374"/>
                </a:lnTo>
                <a:lnTo>
                  <a:pt x="2506" y="373"/>
                </a:lnTo>
                <a:lnTo>
                  <a:pt x="2508" y="368"/>
                </a:lnTo>
                <a:lnTo>
                  <a:pt x="2510" y="366"/>
                </a:lnTo>
                <a:lnTo>
                  <a:pt x="2511" y="364"/>
                </a:lnTo>
                <a:lnTo>
                  <a:pt x="2512" y="362"/>
                </a:lnTo>
                <a:lnTo>
                  <a:pt x="2512" y="361"/>
                </a:lnTo>
                <a:lnTo>
                  <a:pt x="2514" y="358"/>
                </a:lnTo>
                <a:lnTo>
                  <a:pt x="2515" y="355"/>
                </a:lnTo>
                <a:lnTo>
                  <a:pt x="2515" y="354"/>
                </a:lnTo>
                <a:lnTo>
                  <a:pt x="2516" y="353"/>
                </a:lnTo>
                <a:lnTo>
                  <a:pt x="2516" y="350"/>
                </a:lnTo>
                <a:lnTo>
                  <a:pt x="2518" y="347"/>
                </a:lnTo>
                <a:lnTo>
                  <a:pt x="2518" y="345"/>
                </a:lnTo>
                <a:lnTo>
                  <a:pt x="2519" y="342"/>
                </a:lnTo>
                <a:lnTo>
                  <a:pt x="2519" y="339"/>
                </a:lnTo>
                <a:lnTo>
                  <a:pt x="2519" y="338"/>
                </a:lnTo>
                <a:lnTo>
                  <a:pt x="2519" y="332"/>
                </a:lnTo>
                <a:lnTo>
                  <a:pt x="2519" y="328"/>
                </a:lnTo>
                <a:lnTo>
                  <a:pt x="2519" y="327"/>
                </a:lnTo>
                <a:close/>
                <a:moveTo>
                  <a:pt x="2525" y="302"/>
                </a:moveTo>
                <a:lnTo>
                  <a:pt x="2533" y="304"/>
                </a:lnTo>
                <a:lnTo>
                  <a:pt x="2540" y="305"/>
                </a:lnTo>
                <a:lnTo>
                  <a:pt x="2549" y="306"/>
                </a:lnTo>
                <a:lnTo>
                  <a:pt x="2549" y="305"/>
                </a:lnTo>
                <a:lnTo>
                  <a:pt x="2549" y="304"/>
                </a:lnTo>
                <a:lnTo>
                  <a:pt x="2549" y="302"/>
                </a:lnTo>
                <a:lnTo>
                  <a:pt x="2548" y="302"/>
                </a:lnTo>
                <a:lnTo>
                  <a:pt x="2548" y="301"/>
                </a:lnTo>
                <a:lnTo>
                  <a:pt x="2546" y="301"/>
                </a:lnTo>
                <a:lnTo>
                  <a:pt x="2546" y="300"/>
                </a:lnTo>
                <a:lnTo>
                  <a:pt x="2544" y="297"/>
                </a:lnTo>
                <a:lnTo>
                  <a:pt x="2538" y="291"/>
                </a:lnTo>
                <a:lnTo>
                  <a:pt x="2538" y="290"/>
                </a:lnTo>
                <a:lnTo>
                  <a:pt x="2545" y="289"/>
                </a:lnTo>
                <a:lnTo>
                  <a:pt x="2546" y="289"/>
                </a:lnTo>
                <a:lnTo>
                  <a:pt x="2549" y="287"/>
                </a:lnTo>
                <a:lnTo>
                  <a:pt x="2552" y="286"/>
                </a:lnTo>
                <a:lnTo>
                  <a:pt x="2556" y="285"/>
                </a:lnTo>
                <a:lnTo>
                  <a:pt x="2557" y="285"/>
                </a:lnTo>
                <a:lnTo>
                  <a:pt x="2563" y="283"/>
                </a:lnTo>
                <a:lnTo>
                  <a:pt x="2561" y="278"/>
                </a:lnTo>
                <a:lnTo>
                  <a:pt x="2559" y="270"/>
                </a:lnTo>
                <a:lnTo>
                  <a:pt x="2554" y="259"/>
                </a:lnTo>
                <a:lnTo>
                  <a:pt x="2550" y="262"/>
                </a:lnTo>
                <a:lnTo>
                  <a:pt x="2546" y="266"/>
                </a:lnTo>
                <a:lnTo>
                  <a:pt x="2541" y="270"/>
                </a:lnTo>
                <a:lnTo>
                  <a:pt x="2531" y="277"/>
                </a:lnTo>
                <a:lnTo>
                  <a:pt x="2526" y="283"/>
                </a:lnTo>
                <a:lnTo>
                  <a:pt x="2525" y="283"/>
                </a:lnTo>
                <a:lnTo>
                  <a:pt x="2525" y="285"/>
                </a:lnTo>
                <a:lnTo>
                  <a:pt x="2523" y="285"/>
                </a:lnTo>
                <a:lnTo>
                  <a:pt x="2523" y="286"/>
                </a:lnTo>
                <a:lnTo>
                  <a:pt x="2521" y="287"/>
                </a:lnTo>
                <a:lnTo>
                  <a:pt x="2521" y="289"/>
                </a:lnTo>
                <a:lnTo>
                  <a:pt x="2518" y="290"/>
                </a:lnTo>
                <a:lnTo>
                  <a:pt x="2516" y="291"/>
                </a:lnTo>
                <a:lnTo>
                  <a:pt x="2515" y="293"/>
                </a:lnTo>
                <a:lnTo>
                  <a:pt x="2514" y="294"/>
                </a:lnTo>
                <a:lnTo>
                  <a:pt x="2514" y="296"/>
                </a:lnTo>
                <a:lnTo>
                  <a:pt x="2515" y="298"/>
                </a:lnTo>
                <a:lnTo>
                  <a:pt x="2515" y="300"/>
                </a:lnTo>
                <a:lnTo>
                  <a:pt x="2516" y="301"/>
                </a:lnTo>
                <a:lnTo>
                  <a:pt x="2516" y="304"/>
                </a:lnTo>
                <a:lnTo>
                  <a:pt x="2519" y="309"/>
                </a:lnTo>
                <a:lnTo>
                  <a:pt x="2521" y="309"/>
                </a:lnTo>
                <a:lnTo>
                  <a:pt x="2522" y="304"/>
                </a:lnTo>
                <a:lnTo>
                  <a:pt x="2522" y="302"/>
                </a:lnTo>
                <a:lnTo>
                  <a:pt x="2525" y="302"/>
                </a:lnTo>
                <a:close/>
                <a:moveTo>
                  <a:pt x="2563" y="311"/>
                </a:moveTo>
                <a:lnTo>
                  <a:pt x="2552" y="313"/>
                </a:lnTo>
                <a:lnTo>
                  <a:pt x="2552" y="316"/>
                </a:lnTo>
                <a:lnTo>
                  <a:pt x="2553" y="317"/>
                </a:lnTo>
                <a:lnTo>
                  <a:pt x="2563" y="315"/>
                </a:lnTo>
                <a:lnTo>
                  <a:pt x="2563" y="313"/>
                </a:lnTo>
                <a:lnTo>
                  <a:pt x="2563" y="311"/>
                </a:lnTo>
                <a:close/>
                <a:moveTo>
                  <a:pt x="2572" y="346"/>
                </a:moveTo>
                <a:lnTo>
                  <a:pt x="2571" y="343"/>
                </a:lnTo>
                <a:lnTo>
                  <a:pt x="2571" y="340"/>
                </a:lnTo>
                <a:lnTo>
                  <a:pt x="2569" y="338"/>
                </a:lnTo>
                <a:lnTo>
                  <a:pt x="2568" y="335"/>
                </a:lnTo>
                <a:lnTo>
                  <a:pt x="2568" y="332"/>
                </a:lnTo>
                <a:lnTo>
                  <a:pt x="2564" y="327"/>
                </a:lnTo>
                <a:lnTo>
                  <a:pt x="2560" y="325"/>
                </a:lnTo>
                <a:lnTo>
                  <a:pt x="2559" y="325"/>
                </a:lnTo>
                <a:lnTo>
                  <a:pt x="2553" y="324"/>
                </a:lnTo>
                <a:lnTo>
                  <a:pt x="2552" y="324"/>
                </a:lnTo>
                <a:lnTo>
                  <a:pt x="2545" y="325"/>
                </a:lnTo>
                <a:lnTo>
                  <a:pt x="2534" y="328"/>
                </a:lnTo>
                <a:lnTo>
                  <a:pt x="2530" y="330"/>
                </a:lnTo>
                <a:lnTo>
                  <a:pt x="2529" y="330"/>
                </a:lnTo>
                <a:lnTo>
                  <a:pt x="2529" y="332"/>
                </a:lnTo>
                <a:lnTo>
                  <a:pt x="2530" y="336"/>
                </a:lnTo>
                <a:lnTo>
                  <a:pt x="2530" y="338"/>
                </a:lnTo>
                <a:lnTo>
                  <a:pt x="2530" y="339"/>
                </a:lnTo>
                <a:lnTo>
                  <a:pt x="2531" y="339"/>
                </a:lnTo>
                <a:lnTo>
                  <a:pt x="2531" y="342"/>
                </a:lnTo>
                <a:lnTo>
                  <a:pt x="2534" y="346"/>
                </a:lnTo>
                <a:lnTo>
                  <a:pt x="2534" y="349"/>
                </a:lnTo>
                <a:lnTo>
                  <a:pt x="2537" y="354"/>
                </a:lnTo>
                <a:lnTo>
                  <a:pt x="2537" y="355"/>
                </a:lnTo>
                <a:lnTo>
                  <a:pt x="2538" y="358"/>
                </a:lnTo>
                <a:lnTo>
                  <a:pt x="2541" y="366"/>
                </a:lnTo>
                <a:lnTo>
                  <a:pt x="2542" y="366"/>
                </a:lnTo>
                <a:lnTo>
                  <a:pt x="2542" y="365"/>
                </a:lnTo>
                <a:lnTo>
                  <a:pt x="2544" y="364"/>
                </a:lnTo>
                <a:lnTo>
                  <a:pt x="2545" y="362"/>
                </a:lnTo>
                <a:lnTo>
                  <a:pt x="2546" y="362"/>
                </a:lnTo>
                <a:lnTo>
                  <a:pt x="2549" y="361"/>
                </a:lnTo>
                <a:lnTo>
                  <a:pt x="2550" y="359"/>
                </a:lnTo>
                <a:lnTo>
                  <a:pt x="2552" y="358"/>
                </a:lnTo>
                <a:lnTo>
                  <a:pt x="2552" y="357"/>
                </a:lnTo>
                <a:lnTo>
                  <a:pt x="2553" y="355"/>
                </a:lnTo>
                <a:lnTo>
                  <a:pt x="2553" y="354"/>
                </a:lnTo>
                <a:lnTo>
                  <a:pt x="2554" y="354"/>
                </a:lnTo>
                <a:lnTo>
                  <a:pt x="2560" y="354"/>
                </a:lnTo>
                <a:lnTo>
                  <a:pt x="2561" y="354"/>
                </a:lnTo>
                <a:lnTo>
                  <a:pt x="2563" y="354"/>
                </a:lnTo>
                <a:lnTo>
                  <a:pt x="2563" y="354"/>
                </a:lnTo>
                <a:lnTo>
                  <a:pt x="2564" y="354"/>
                </a:lnTo>
                <a:lnTo>
                  <a:pt x="2565" y="354"/>
                </a:lnTo>
                <a:lnTo>
                  <a:pt x="2565" y="353"/>
                </a:lnTo>
                <a:lnTo>
                  <a:pt x="2567" y="353"/>
                </a:lnTo>
                <a:lnTo>
                  <a:pt x="2569" y="350"/>
                </a:lnTo>
                <a:lnTo>
                  <a:pt x="2571" y="350"/>
                </a:lnTo>
                <a:lnTo>
                  <a:pt x="2571" y="347"/>
                </a:lnTo>
                <a:lnTo>
                  <a:pt x="2571" y="346"/>
                </a:lnTo>
                <a:lnTo>
                  <a:pt x="2572" y="346"/>
                </a:lnTo>
                <a:close/>
                <a:moveTo>
                  <a:pt x="2579" y="345"/>
                </a:moveTo>
                <a:lnTo>
                  <a:pt x="2576" y="342"/>
                </a:lnTo>
                <a:lnTo>
                  <a:pt x="2575" y="343"/>
                </a:lnTo>
                <a:lnTo>
                  <a:pt x="2575" y="345"/>
                </a:lnTo>
                <a:lnTo>
                  <a:pt x="2575" y="346"/>
                </a:lnTo>
                <a:lnTo>
                  <a:pt x="2578" y="347"/>
                </a:lnTo>
                <a:lnTo>
                  <a:pt x="2579" y="345"/>
                </a:lnTo>
                <a:close/>
                <a:moveTo>
                  <a:pt x="2584" y="338"/>
                </a:moveTo>
                <a:lnTo>
                  <a:pt x="2580" y="327"/>
                </a:lnTo>
                <a:lnTo>
                  <a:pt x="2575" y="330"/>
                </a:lnTo>
                <a:lnTo>
                  <a:pt x="2578" y="335"/>
                </a:lnTo>
                <a:lnTo>
                  <a:pt x="2582" y="340"/>
                </a:lnTo>
                <a:lnTo>
                  <a:pt x="2584" y="338"/>
                </a:lnTo>
                <a:close/>
                <a:moveTo>
                  <a:pt x="884" y="1022"/>
                </a:moveTo>
                <a:lnTo>
                  <a:pt x="885" y="1022"/>
                </a:lnTo>
                <a:lnTo>
                  <a:pt x="886" y="1021"/>
                </a:lnTo>
                <a:lnTo>
                  <a:pt x="884" y="1021"/>
                </a:lnTo>
                <a:lnTo>
                  <a:pt x="884" y="1022"/>
                </a:lnTo>
                <a:close/>
                <a:moveTo>
                  <a:pt x="873" y="1022"/>
                </a:moveTo>
                <a:lnTo>
                  <a:pt x="870" y="1021"/>
                </a:lnTo>
                <a:lnTo>
                  <a:pt x="869" y="1021"/>
                </a:lnTo>
                <a:lnTo>
                  <a:pt x="867" y="1022"/>
                </a:lnTo>
                <a:lnTo>
                  <a:pt x="866" y="1025"/>
                </a:lnTo>
                <a:lnTo>
                  <a:pt x="867" y="1023"/>
                </a:lnTo>
                <a:lnTo>
                  <a:pt x="870" y="1025"/>
                </a:lnTo>
                <a:lnTo>
                  <a:pt x="871" y="1023"/>
                </a:lnTo>
                <a:lnTo>
                  <a:pt x="873" y="1025"/>
                </a:lnTo>
                <a:lnTo>
                  <a:pt x="871" y="1027"/>
                </a:lnTo>
                <a:lnTo>
                  <a:pt x="870" y="1025"/>
                </a:lnTo>
                <a:lnTo>
                  <a:pt x="869" y="1026"/>
                </a:lnTo>
                <a:lnTo>
                  <a:pt x="867" y="1027"/>
                </a:lnTo>
                <a:lnTo>
                  <a:pt x="867" y="1029"/>
                </a:lnTo>
                <a:lnTo>
                  <a:pt x="866" y="1029"/>
                </a:lnTo>
                <a:lnTo>
                  <a:pt x="869" y="1031"/>
                </a:lnTo>
                <a:lnTo>
                  <a:pt x="870" y="1030"/>
                </a:lnTo>
                <a:lnTo>
                  <a:pt x="871" y="1030"/>
                </a:lnTo>
                <a:lnTo>
                  <a:pt x="871" y="1029"/>
                </a:lnTo>
                <a:lnTo>
                  <a:pt x="874" y="1026"/>
                </a:lnTo>
                <a:lnTo>
                  <a:pt x="876" y="1025"/>
                </a:lnTo>
                <a:lnTo>
                  <a:pt x="876" y="1023"/>
                </a:lnTo>
                <a:lnTo>
                  <a:pt x="874" y="1023"/>
                </a:lnTo>
                <a:lnTo>
                  <a:pt x="873" y="1022"/>
                </a:lnTo>
                <a:close/>
                <a:moveTo>
                  <a:pt x="1784" y="1998"/>
                </a:moveTo>
                <a:lnTo>
                  <a:pt x="1782" y="1998"/>
                </a:lnTo>
                <a:lnTo>
                  <a:pt x="1782" y="2000"/>
                </a:lnTo>
                <a:lnTo>
                  <a:pt x="1784" y="2000"/>
                </a:lnTo>
                <a:lnTo>
                  <a:pt x="1785" y="2000"/>
                </a:lnTo>
                <a:lnTo>
                  <a:pt x="1785" y="1998"/>
                </a:lnTo>
                <a:lnTo>
                  <a:pt x="1786" y="1998"/>
                </a:lnTo>
                <a:lnTo>
                  <a:pt x="1786" y="1997"/>
                </a:lnTo>
                <a:lnTo>
                  <a:pt x="1785" y="1997"/>
                </a:lnTo>
                <a:lnTo>
                  <a:pt x="1784" y="1998"/>
                </a:lnTo>
                <a:close/>
                <a:moveTo>
                  <a:pt x="1582" y="2015"/>
                </a:moveTo>
                <a:lnTo>
                  <a:pt x="1582" y="2013"/>
                </a:lnTo>
                <a:lnTo>
                  <a:pt x="1582" y="2013"/>
                </a:lnTo>
                <a:lnTo>
                  <a:pt x="1582" y="2015"/>
                </a:lnTo>
                <a:lnTo>
                  <a:pt x="1582" y="2016"/>
                </a:lnTo>
                <a:lnTo>
                  <a:pt x="1582" y="2016"/>
                </a:lnTo>
                <a:lnTo>
                  <a:pt x="1582" y="2016"/>
                </a:lnTo>
                <a:lnTo>
                  <a:pt x="1582" y="2015"/>
                </a:lnTo>
                <a:close/>
                <a:moveTo>
                  <a:pt x="378" y="1457"/>
                </a:moveTo>
                <a:lnTo>
                  <a:pt x="379" y="1459"/>
                </a:lnTo>
                <a:lnTo>
                  <a:pt x="379" y="1457"/>
                </a:lnTo>
                <a:lnTo>
                  <a:pt x="379" y="1456"/>
                </a:lnTo>
                <a:lnTo>
                  <a:pt x="378" y="1456"/>
                </a:lnTo>
                <a:lnTo>
                  <a:pt x="378" y="1457"/>
                </a:lnTo>
                <a:close/>
                <a:moveTo>
                  <a:pt x="1611" y="2020"/>
                </a:moveTo>
                <a:lnTo>
                  <a:pt x="1610" y="2019"/>
                </a:lnTo>
                <a:lnTo>
                  <a:pt x="1611" y="2016"/>
                </a:lnTo>
                <a:lnTo>
                  <a:pt x="1611" y="2015"/>
                </a:lnTo>
                <a:lnTo>
                  <a:pt x="1610" y="2015"/>
                </a:lnTo>
                <a:lnTo>
                  <a:pt x="1608" y="2016"/>
                </a:lnTo>
                <a:lnTo>
                  <a:pt x="1607" y="2016"/>
                </a:lnTo>
                <a:lnTo>
                  <a:pt x="1608" y="2013"/>
                </a:lnTo>
                <a:lnTo>
                  <a:pt x="1606" y="2013"/>
                </a:lnTo>
                <a:lnTo>
                  <a:pt x="1604" y="2012"/>
                </a:lnTo>
                <a:lnTo>
                  <a:pt x="1603" y="2015"/>
                </a:lnTo>
                <a:lnTo>
                  <a:pt x="1601" y="2013"/>
                </a:lnTo>
                <a:lnTo>
                  <a:pt x="1600" y="2015"/>
                </a:lnTo>
                <a:lnTo>
                  <a:pt x="1600" y="2016"/>
                </a:lnTo>
                <a:lnTo>
                  <a:pt x="1599" y="2016"/>
                </a:lnTo>
                <a:lnTo>
                  <a:pt x="1599" y="2015"/>
                </a:lnTo>
                <a:lnTo>
                  <a:pt x="1600" y="2013"/>
                </a:lnTo>
                <a:lnTo>
                  <a:pt x="1600" y="2012"/>
                </a:lnTo>
                <a:lnTo>
                  <a:pt x="1601" y="2009"/>
                </a:lnTo>
                <a:lnTo>
                  <a:pt x="1603" y="2011"/>
                </a:lnTo>
                <a:lnTo>
                  <a:pt x="1604" y="2011"/>
                </a:lnTo>
                <a:lnTo>
                  <a:pt x="1607" y="2012"/>
                </a:lnTo>
                <a:lnTo>
                  <a:pt x="1607" y="2009"/>
                </a:lnTo>
                <a:lnTo>
                  <a:pt x="1608" y="2005"/>
                </a:lnTo>
                <a:lnTo>
                  <a:pt x="1610" y="2005"/>
                </a:lnTo>
                <a:lnTo>
                  <a:pt x="1611" y="2005"/>
                </a:lnTo>
                <a:lnTo>
                  <a:pt x="1612" y="2003"/>
                </a:lnTo>
                <a:lnTo>
                  <a:pt x="1612" y="2001"/>
                </a:lnTo>
                <a:lnTo>
                  <a:pt x="1612" y="2000"/>
                </a:lnTo>
                <a:lnTo>
                  <a:pt x="1614" y="1998"/>
                </a:lnTo>
                <a:lnTo>
                  <a:pt x="1614" y="1997"/>
                </a:lnTo>
                <a:lnTo>
                  <a:pt x="1614" y="1996"/>
                </a:lnTo>
                <a:lnTo>
                  <a:pt x="1615" y="1996"/>
                </a:lnTo>
                <a:lnTo>
                  <a:pt x="1612" y="1994"/>
                </a:lnTo>
                <a:lnTo>
                  <a:pt x="1612" y="1993"/>
                </a:lnTo>
                <a:lnTo>
                  <a:pt x="1615" y="1994"/>
                </a:lnTo>
                <a:lnTo>
                  <a:pt x="1615" y="1994"/>
                </a:lnTo>
                <a:lnTo>
                  <a:pt x="1615" y="1993"/>
                </a:lnTo>
                <a:lnTo>
                  <a:pt x="1616" y="1990"/>
                </a:lnTo>
                <a:lnTo>
                  <a:pt x="1618" y="1990"/>
                </a:lnTo>
                <a:lnTo>
                  <a:pt x="1618" y="1993"/>
                </a:lnTo>
                <a:lnTo>
                  <a:pt x="1619" y="1994"/>
                </a:lnTo>
                <a:lnTo>
                  <a:pt x="1622" y="1994"/>
                </a:lnTo>
                <a:lnTo>
                  <a:pt x="1623" y="1996"/>
                </a:lnTo>
                <a:lnTo>
                  <a:pt x="1626" y="1996"/>
                </a:lnTo>
                <a:lnTo>
                  <a:pt x="1627" y="1997"/>
                </a:lnTo>
                <a:lnTo>
                  <a:pt x="1627" y="2000"/>
                </a:lnTo>
                <a:lnTo>
                  <a:pt x="1626" y="2003"/>
                </a:lnTo>
                <a:lnTo>
                  <a:pt x="1625" y="2005"/>
                </a:lnTo>
                <a:lnTo>
                  <a:pt x="1625" y="2007"/>
                </a:lnTo>
                <a:lnTo>
                  <a:pt x="1622" y="2007"/>
                </a:lnTo>
                <a:lnTo>
                  <a:pt x="1621" y="2005"/>
                </a:lnTo>
                <a:lnTo>
                  <a:pt x="1621" y="2007"/>
                </a:lnTo>
                <a:lnTo>
                  <a:pt x="1621" y="2009"/>
                </a:lnTo>
                <a:lnTo>
                  <a:pt x="1619" y="2011"/>
                </a:lnTo>
                <a:lnTo>
                  <a:pt x="1621" y="2011"/>
                </a:lnTo>
                <a:lnTo>
                  <a:pt x="1622" y="2011"/>
                </a:lnTo>
                <a:lnTo>
                  <a:pt x="1621" y="2015"/>
                </a:lnTo>
                <a:lnTo>
                  <a:pt x="1619" y="2016"/>
                </a:lnTo>
                <a:lnTo>
                  <a:pt x="1619" y="2018"/>
                </a:lnTo>
                <a:lnTo>
                  <a:pt x="1618" y="2016"/>
                </a:lnTo>
                <a:lnTo>
                  <a:pt x="1615" y="2016"/>
                </a:lnTo>
                <a:lnTo>
                  <a:pt x="1615" y="2016"/>
                </a:lnTo>
                <a:lnTo>
                  <a:pt x="1614" y="2018"/>
                </a:lnTo>
                <a:lnTo>
                  <a:pt x="1612" y="2018"/>
                </a:lnTo>
                <a:lnTo>
                  <a:pt x="1611" y="2020"/>
                </a:lnTo>
                <a:close/>
                <a:moveTo>
                  <a:pt x="1614" y="2015"/>
                </a:moveTo>
                <a:lnTo>
                  <a:pt x="1615" y="2015"/>
                </a:lnTo>
                <a:lnTo>
                  <a:pt x="1616" y="2016"/>
                </a:lnTo>
                <a:lnTo>
                  <a:pt x="1616" y="2013"/>
                </a:lnTo>
                <a:lnTo>
                  <a:pt x="1615" y="2012"/>
                </a:lnTo>
                <a:lnTo>
                  <a:pt x="1615" y="2012"/>
                </a:lnTo>
                <a:lnTo>
                  <a:pt x="1614" y="2015"/>
                </a:lnTo>
                <a:close/>
                <a:moveTo>
                  <a:pt x="1611" y="2011"/>
                </a:moveTo>
                <a:lnTo>
                  <a:pt x="1612" y="2011"/>
                </a:lnTo>
                <a:lnTo>
                  <a:pt x="1614" y="2009"/>
                </a:lnTo>
                <a:lnTo>
                  <a:pt x="1614" y="2008"/>
                </a:lnTo>
                <a:lnTo>
                  <a:pt x="1612" y="2007"/>
                </a:lnTo>
                <a:lnTo>
                  <a:pt x="1611" y="2011"/>
                </a:lnTo>
                <a:lnTo>
                  <a:pt x="1610" y="2009"/>
                </a:lnTo>
                <a:lnTo>
                  <a:pt x="1608" y="2012"/>
                </a:lnTo>
                <a:lnTo>
                  <a:pt x="1610" y="2013"/>
                </a:lnTo>
                <a:lnTo>
                  <a:pt x="1611" y="2011"/>
                </a:lnTo>
                <a:close/>
                <a:moveTo>
                  <a:pt x="1940" y="1872"/>
                </a:moveTo>
                <a:lnTo>
                  <a:pt x="1939" y="1871"/>
                </a:lnTo>
                <a:lnTo>
                  <a:pt x="1939" y="1873"/>
                </a:lnTo>
                <a:lnTo>
                  <a:pt x="1940" y="1872"/>
                </a:lnTo>
                <a:close/>
                <a:moveTo>
                  <a:pt x="1460" y="1939"/>
                </a:moveTo>
                <a:lnTo>
                  <a:pt x="1461" y="1940"/>
                </a:lnTo>
                <a:lnTo>
                  <a:pt x="1457" y="1941"/>
                </a:lnTo>
                <a:lnTo>
                  <a:pt x="1457" y="1943"/>
                </a:lnTo>
                <a:lnTo>
                  <a:pt x="1457" y="1944"/>
                </a:lnTo>
                <a:lnTo>
                  <a:pt x="1459" y="1943"/>
                </a:lnTo>
                <a:lnTo>
                  <a:pt x="1461" y="1941"/>
                </a:lnTo>
                <a:lnTo>
                  <a:pt x="1463" y="1941"/>
                </a:lnTo>
                <a:lnTo>
                  <a:pt x="1463" y="1940"/>
                </a:lnTo>
                <a:lnTo>
                  <a:pt x="1461" y="1939"/>
                </a:lnTo>
                <a:lnTo>
                  <a:pt x="1461" y="1937"/>
                </a:lnTo>
                <a:lnTo>
                  <a:pt x="1460" y="1935"/>
                </a:lnTo>
                <a:lnTo>
                  <a:pt x="1459" y="1933"/>
                </a:lnTo>
                <a:lnTo>
                  <a:pt x="1460" y="1937"/>
                </a:lnTo>
                <a:lnTo>
                  <a:pt x="1460" y="1939"/>
                </a:lnTo>
                <a:close/>
                <a:moveTo>
                  <a:pt x="1778" y="2003"/>
                </a:moveTo>
                <a:lnTo>
                  <a:pt x="1778" y="2003"/>
                </a:lnTo>
                <a:lnTo>
                  <a:pt x="1778" y="2004"/>
                </a:lnTo>
                <a:lnTo>
                  <a:pt x="1777" y="2004"/>
                </a:lnTo>
                <a:lnTo>
                  <a:pt x="1777" y="2005"/>
                </a:lnTo>
                <a:lnTo>
                  <a:pt x="1778" y="2005"/>
                </a:lnTo>
                <a:lnTo>
                  <a:pt x="1778" y="2005"/>
                </a:lnTo>
                <a:lnTo>
                  <a:pt x="1780" y="2007"/>
                </a:lnTo>
                <a:lnTo>
                  <a:pt x="1781" y="2007"/>
                </a:lnTo>
                <a:lnTo>
                  <a:pt x="1782" y="2007"/>
                </a:lnTo>
                <a:lnTo>
                  <a:pt x="1781" y="2003"/>
                </a:lnTo>
                <a:lnTo>
                  <a:pt x="1780" y="2003"/>
                </a:lnTo>
                <a:lnTo>
                  <a:pt x="1780" y="2001"/>
                </a:lnTo>
                <a:lnTo>
                  <a:pt x="1778" y="2001"/>
                </a:lnTo>
                <a:lnTo>
                  <a:pt x="1778" y="2003"/>
                </a:lnTo>
                <a:close/>
                <a:moveTo>
                  <a:pt x="930" y="1284"/>
                </a:moveTo>
                <a:lnTo>
                  <a:pt x="931" y="1284"/>
                </a:lnTo>
                <a:lnTo>
                  <a:pt x="931" y="1283"/>
                </a:lnTo>
                <a:lnTo>
                  <a:pt x="930" y="1283"/>
                </a:lnTo>
                <a:lnTo>
                  <a:pt x="929" y="1283"/>
                </a:lnTo>
                <a:lnTo>
                  <a:pt x="929" y="1284"/>
                </a:lnTo>
                <a:lnTo>
                  <a:pt x="929" y="1286"/>
                </a:lnTo>
                <a:lnTo>
                  <a:pt x="929" y="1288"/>
                </a:lnTo>
                <a:lnTo>
                  <a:pt x="931" y="1287"/>
                </a:lnTo>
                <a:lnTo>
                  <a:pt x="930" y="1284"/>
                </a:lnTo>
                <a:close/>
                <a:moveTo>
                  <a:pt x="1849" y="1862"/>
                </a:moveTo>
                <a:lnTo>
                  <a:pt x="1849" y="1865"/>
                </a:lnTo>
                <a:lnTo>
                  <a:pt x="1849" y="1868"/>
                </a:lnTo>
                <a:lnTo>
                  <a:pt x="1846" y="1867"/>
                </a:lnTo>
                <a:lnTo>
                  <a:pt x="1846" y="1865"/>
                </a:lnTo>
                <a:lnTo>
                  <a:pt x="1845" y="1864"/>
                </a:lnTo>
                <a:lnTo>
                  <a:pt x="1845" y="1862"/>
                </a:lnTo>
                <a:lnTo>
                  <a:pt x="1843" y="1862"/>
                </a:lnTo>
                <a:lnTo>
                  <a:pt x="1842" y="1864"/>
                </a:lnTo>
                <a:lnTo>
                  <a:pt x="1841" y="1864"/>
                </a:lnTo>
                <a:lnTo>
                  <a:pt x="1841" y="1865"/>
                </a:lnTo>
                <a:lnTo>
                  <a:pt x="1842" y="1867"/>
                </a:lnTo>
                <a:lnTo>
                  <a:pt x="1842" y="1868"/>
                </a:lnTo>
                <a:lnTo>
                  <a:pt x="1842" y="1869"/>
                </a:lnTo>
                <a:lnTo>
                  <a:pt x="1843" y="1871"/>
                </a:lnTo>
                <a:lnTo>
                  <a:pt x="1843" y="1869"/>
                </a:lnTo>
                <a:lnTo>
                  <a:pt x="1846" y="1869"/>
                </a:lnTo>
                <a:lnTo>
                  <a:pt x="1846" y="1871"/>
                </a:lnTo>
                <a:lnTo>
                  <a:pt x="1846" y="1872"/>
                </a:lnTo>
                <a:lnTo>
                  <a:pt x="1846" y="1873"/>
                </a:lnTo>
                <a:lnTo>
                  <a:pt x="1848" y="1875"/>
                </a:lnTo>
                <a:lnTo>
                  <a:pt x="1849" y="1875"/>
                </a:lnTo>
                <a:lnTo>
                  <a:pt x="1850" y="1875"/>
                </a:lnTo>
                <a:lnTo>
                  <a:pt x="1853" y="1875"/>
                </a:lnTo>
                <a:lnTo>
                  <a:pt x="1853" y="1873"/>
                </a:lnTo>
                <a:lnTo>
                  <a:pt x="1853" y="1871"/>
                </a:lnTo>
                <a:lnTo>
                  <a:pt x="1853" y="1869"/>
                </a:lnTo>
                <a:lnTo>
                  <a:pt x="1853" y="1868"/>
                </a:lnTo>
                <a:lnTo>
                  <a:pt x="1850" y="1868"/>
                </a:lnTo>
                <a:lnTo>
                  <a:pt x="1850" y="1867"/>
                </a:lnTo>
                <a:lnTo>
                  <a:pt x="1850" y="1864"/>
                </a:lnTo>
                <a:lnTo>
                  <a:pt x="1853" y="1864"/>
                </a:lnTo>
                <a:lnTo>
                  <a:pt x="1853" y="1862"/>
                </a:lnTo>
                <a:lnTo>
                  <a:pt x="1853" y="1861"/>
                </a:lnTo>
                <a:lnTo>
                  <a:pt x="1853" y="1860"/>
                </a:lnTo>
                <a:lnTo>
                  <a:pt x="1850" y="1860"/>
                </a:lnTo>
                <a:lnTo>
                  <a:pt x="1850" y="1858"/>
                </a:lnTo>
                <a:lnTo>
                  <a:pt x="1849" y="1861"/>
                </a:lnTo>
                <a:lnTo>
                  <a:pt x="1849" y="1862"/>
                </a:lnTo>
                <a:close/>
                <a:moveTo>
                  <a:pt x="1815" y="1819"/>
                </a:moveTo>
                <a:lnTo>
                  <a:pt x="1815" y="1819"/>
                </a:lnTo>
                <a:lnTo>
                  <a:pt x="1814" y="1819"/>
                </a:lnTo>
                <a:lnTo>
                  <a:pt x="1812" y="1819"/>
                </a:lnTo>
                <a:lnTo>
                  <a:pt x="1812" y="1819"/>
                </a:lnTo>
                <a:lnTo>
                  <a:pt x="1814" y="1819"/>
                </a:lnTo>
                <a:lnTo>
                  <a:pt x="1815" y="1819"/>
                </a:lnTo>
                <a:close/>
                <a:moveTo>
                  <a:pt x="1853" y="1838"/>
                </a:moveTo>
                <a:lnTo>
                  <a:pt x="1853" y="1839"/>
                </a:lnTo>
                <a:lnTo>
                  <a:pt x="1850" y="1837"/>
                </a:lnTo>
                <a:lnTo>
                  <a:pt x="1849" y="1834"/>
                </a:lnTo>
                <a:lnTo>
                  <a:pt x="1848" y="1834"/>
                </a:lnTo>
                <a:lnTo>
                  <a:pt x="1845" y="1835"/>
                </a:lnTo>
                <a:lnTo>
                  <a:pt x="1843" y="1834"/>
                </a:lnTo>
                <a:lnTo>
                  <a:pt x="1843" y="1834"/>
                </a:lnTo>
                <a:lnTo>
                  <a:pt x="1843" y="1835"/>
                </a:lnTo>
                <a:lnTo>
                  <a:pt x="1843" y="1835"/>
                </a:lnTo>
                <a:lnTo>
                  <a:pt x="1845" y="1837"/>
                </a:lnTo>
                <a:lnTo>
                  <a:pt x="1845" y="1838"/>
                </a:lnTo>
                <a:lnTo>
                  <a:pt x="1848" y="1839"/>
                </a:lnTo>
                <a:lnTo>
                  <a:pt x="1849" y="1841"/>
                </a:lnTo>
                <a:lnTo>
                  <a:pt x="1846" y="1845"/>
                </a:lnTo>
                <a:lnTo>
                  <a:pt x="1848" y="1845"/>
                </a:lnTo>
                <a:lnTo>
                  <a:pt x="1848" y="1846"/>
                </a:lnTo>
                <a:lnTo>
                  <a:pt x="1850" y="1846"/>
                </a:lnTo>
                <a:lnTo>
                  <a:pt x="1850" y="1848"/>
                </a:lnTo>
                <a:lnTo>
                  <a:pt x="1850" y="1850"/>
                </a:lnTo>
                <a:lnTo>
                  <a:pt x="1850" y="1852"/>
                </a:lnTo>
                <a:lnTo>
                  <a:pt x="1850" y="1853"/>
                </a:lnTo>
                <a:lnTo>
                  <a:pt x="1848" y="1853"/>
                </a:lnTo>
                <a:lnTo>
                  <a:pt x="1848" y="1854"/>
                </a:lnTo>
                <a:lnTo>
                  <a:pt x="1848" y="1857"/>
                </a:lnTo>
                <a:lnTo>
                  <a:pt x="1850" y="1857"/>
                </a:lnTo>
                <a:lnTo>
                  <a:pt x="1850" y="1858"/>
                </a:lnTo>
                <a:lnTo>
                  <a:pt x="1852" y="1856"/>
                </a:lnTo>
                <a:lnTo>
                  <a:pt x="1852" y="1854"/>
                </a:lnTo>
                <a:lnTo>
                  <a:pt x="1852" y="1852"/>
                </a:lnTo>
                <a:lnTo>
                  <a:pt x="1852" y="1850"/>
                </a:lnTo>
                <a:lnTo>
                  <a:pt x="1854" y="1850"/>
                </a:lnTo>
                <a:lnTo>
                  <a:pt x="1854" y="1849"/>
                </a:lnTo>
                <a:lnTo>
                  <a:pt x="1854" y="1848"/>
                </a:lnTo>
                <a:lnTo>
                  <a:pt x="1858" y="1848"/>
                </a:lnTo>
                <a:lnTo>
                  <a:pt x="1858" y="1846"/>
                </a:lnTo>
                <a:lnTo>
                  <a:pt x="1858" y="1845"/>
                </a:lnTo>
                <a:lnTo>
                  <a:pt x="1854" y="1845"/>
                </a:lnTo>
                <a:lnTo>
                  <a:pt x="1854" y="1843"/>
                </a:lnTo>
                <a:lnTo>
                  <a:pt x="1853" y="1841"/>
                </a:lnTo>
                <a:lnTo>
                  <a:pt x="1854" y="1841"/>
                </a:lnTo>
                <a:lnTo>
                  <a:pt x="1854" y="1839"/>
                </a:lnTo>
                <a:lnTo>
                  <a:pt x="1854" y="1838"/>
                </a:lnTo>
                <a:lnTo>
                  <a:pt x="1853" y="1838"/>
                </a:lnTo>
                <a:close/>
                <a:moveTo>
                  <a:pt x="1780" y="2000"/>
                </a:moveTo>
                <a:lnTo>
                  <a:pt x="1780" y="2001"/>
                </a:lnTo>
                <a:lnTo>
                  <a:pt x="1781" y="2001"/>
                </a:lnTo>
                <a:lnTo>
                  <a:pt x="1782" y="2001"/>
                </a:lnTo>
                <a:lnTo>
                  <a:pt x="1782" y="2000"/>
                </a:lnTo>
                <a:lnTo>
                  <a:pt x="1781" y="2000"/>
                </a:lnTo>
                <a:lnTo>
                  <a:pt x="1780" y="2000"/>
                </a:lnTo>
                <a:close/>
                <a:moveTo>
                  <a:pt x="1848" y="1918"/>
                </a:moveTo>
                <a:lnTo>
                  <a:pt x="1849" y="1918"/>
                </a:lnTo>
                <a:lnTo>
                  <a:pt x="1849" y="1918"/>
                </a:lnTo>
                <a:lnTo>
                  <a:pt x="1849" y="1917"/>
                </a:lnTo>
                <a:lnTo>
                  <a:pt x="1845" y="1916"/>
                </a:lnTo>
                <a:lnTo>
                  <a:pt x="1845" y="1917"/>
                </a:lnTo>
                <a:lnTo>
                  <a:pt x="1848" y="1918"/>
                </a:lnTo>
                <a:close/>
                <a:moveTo>
                  <a:pt x="914" y="1501"/>
                </a:moveTo>
                <a:lnTo>
                  <a:pt x="912" y="1501"/>
                </a:lnTo>
                <a:lnTo>
                  <a:pt x="912" y="1503"/>
                </a:lnTo>
                <a:lnTo>
                  <a:pt x="914" y="1502"/>
                </a:lnTo>
                <a:lnTo>
                  <a:pt x="914" y="1501"/>
                </a:lnTo>
                <a:close/>
                <a:moveTo>
                  <a:pt x="927" y="1441"/>
                </a:moveTo>
                <a:lnTo>
                  <a:pt x="927" y="1439"/>
                </a:lnTo>
                <a:lnTo>
                  <a:pt x="929" y="1439"/>
                </a:lnTo>
                <a:lnTo>
                  <a:pt x="929" y="1438"/>
                </a:lnTo>
                <a:lnTo>
                  <a:pt x="929" y="1437"/>
                </a:lnTo>
                <a:lnTo>
                  <a:pt x="929" y="1437"/>
                </a:lnTo>
                <a:lnTo>
                  <a:pt x="929" y="1435"/>
                </a:lnTo>
                <a:lnTo>
                  <a:pt x="929" y="1435"/>
                </a:lnTo>
                <a:lnTo>
                  <a:pt x="929" y="1431"/>
                </a:lnTo>
                <a:lnTo>
                  <a:pt x="927" y="1431"/>
                </a:lnTo>
                <a:lnTo>
                  <a:pt x="926" y="1434"/>
                </a:lnTo>
                <a:lnTo>
                  <a:pt x="926" y="1435"/>
                </a:lnTo>
                <a:lnTo>
                  <a:pt x="926" y="1437"/>
                </a:lnTo>
                <a:lnTo>
                  <a:pt x="926" y="1438"/>
                </a:lnTo>
                <a:lnTo>
                  <a:pt x="926" y="1439"/>
                </a:lnTo>
                <a:lnTo>
                  <a:pt x="924" y="1439"/>
                </a:lnTo>
                <a:lnTo>
                  <a:pt x="923" y="1439"/>
                </a:lnTo>
                <a:lnTo>
                  <a:pt x="923" y="1441"/>
                </a:lnTo>
                <a:lnTo>
                  <a:pt x="926" y="1441"/>
                </a:lnTo>
                <a:lnTo>
                  <a:pt x="927" y="1441"/>
                </a:lnTo>
                <a:close/>
                <a:moveTo>
                  <a:pt x="1596" y="1979"/>
                </a:moveTo>
                <a:lnTo>
                  <a:pt x="1597" y="1978"/>
                </a:lnTo>
                <a:lnTo>
                  <a:pt x="1597" y="1975"/>
                </a:lnTo>
                <a:lnTo>
                  <a:pt x="1596" y="1977"/>
                </a:lnTo>
                <a:lnTo>
                  <a:pt x="1596" y="1979"/>
                </a:lnTo>
                <a:close/>
                <a:moveTo>
                  <a:pt x="945" y="1269"/>
                </a:moveTo>
                <a:lnTo>
                  <a:pt x="945" y="1271"/>
                </a:lnTo>
                <a:lnTo>
                  <a:pt x="945" y="1272"/>
                </a:lnTo>
                <a:lnTo>
                  <a:pt x="946" y="1272"/>
                </a:lnTo>
                <a:lnTo>
                  <a:pt x="946" y="1274"/>
                </a:lnTo>
                <a:lnTo>
                  <a:pt x="948" y="1274"/>
                </a:lnTo>
                <a:lnTo>
                  <a:pt x="948" y="1275"/>
                </a:lnTo>
                <a:lnTo>
                  <a:pt x="949" y="1276"/>
                </a:lnTo>
                <a:lnTo>
                  <a:pt x="950" y="1276"/>
                </a:lnTo>
                <a:lnTo>
                  <a:pt x="950" y="1275"/>
                </a:lnTo>
                <a:lnTo>
                  <a:pt x="949" y="1275"/>
                </a:lnTo>
                <a:lnTo>
                  <a:pt x="950" y="1272"/>
                </a:lnTo>
                <a:lnTo>
                  <a:pt x="950" y="1271"/>
                </a:lnTo>
                <a:lnTo>
                  <a:pt x="948" y="1271"/>
                </a:lnTo>
                <a:lnTo>
                  <a:pt x="946" y="1269"/>
                </a:lnTo>
                <a:lnTo>
                  <a:pt x="948" y="1269"/>
                </a:lnTo>
                <a:lnTo>
                  <a:pt x="948" y="1268"/>
                </a:lnTo>
                <a:lnTo>
                  <a:pt x="946" y="1268"/>
                </a:lnTo>
                <a:lnTo>
                  <a:pt x="948" y="1265"/>
                </a:lnTo>
                <a:lnTo>
                  <a:pt x="946" y="1264"/>
                </a:lnTo>
                <a:lnTo>
                  <a:pt x="945" y="1264"/>
                </a:lnTo>
                <a:lnTo>
                  <a:pt x="944" y="1265"/>
                </a:lnTo>
                <a:lnTo>
                  <a:pt x="944" y="1267"/>
                </a:lnTo>
                <a:lnTo>
                  <a:pt x="942" y="1269"/>
                </a:lnTo>
                <a:lnTo>
                  <a:pt x="944" y="1269"/>
                </a:lnTo>
                <a:lnTo>
                  <a:pt x="945" y="1269"/>
                </a:lnTo>
                <a:close/>
                <a:moveTo>
                  <a:pt x="992" y="1537"/>
                </a:moveTo>
                <a:lnTo>
                  <a:pt x="994" y="1537"/>
                </a:lnTo>
                <a:lnTo>
                  <a:pt x="994" y="1536"/>
                </a:lnTo>
                <a:lnTo>
                  <a:pt x="992" y="1529"/>
                </a:lnTo>
                <a:lnTo>
                  <a:pt x="994" y="1525"/>
                </a:lnTo>
                <a:lnTo>
                  <a:pt x="992" y="1525"/>
                </a:lnTo>
                <a:lnTo>
                  <a:pt x="991" y="1525"/>
                </a:lnTo>
                <a:lnTo>
                  <a:pt x="991" y="1529"/>
                </a:lnTo>
                <a:lnTo>
                  <a:pt x="990" y="1529"/>
                </a:lnTo>
                <a:lnTo>
                  <a:pt x="991" y="1532"/>
                </a:lnTo>
                <a:lnTo>
                  <a:pt x="991" y="1536"/>
                </a:lnTo>
                <a:lnTo>
                  <a:pt x="988" y="1537"/>
                </a:lnTo>
                <a:lnTo>
                  <a:pt x="990" y="1537"/>
                </a:lnTo>
                <a:lnTo>
                  <a:pt x="992" y="1537"/>
                </a:lnTo>
                <a:close/>
                <a:moveTo>
                  <a:pt x="873" y="1161"/>
                </a:moveTo>
                <a:lnTo>
                  <a:pt x="874" y="1162"/>
                </a:lnTo>
                <a:lnTo>
                  <a:pt x="874" y="1161"/>
                </a:lnTo>
                <a:lnTo>
                  <a:pt x="873" y="1161"/>
                </a:lnTo>
                <a:close/>
                <a:moveTo>
                  <a:pt x="1093" y="1569"/>
                </a:moveTo>
                <a:lnTo>
                  <a:pt x="1092" y="1569"/>
                </a:lnTo>
                <a:lnTo>
                  <a:pt x="1092" y="1570"/>
                </a:lnTo>
                <a:lnTo>
                  <a:pt x="1092" y="1571"/>
                </a:lnTo>
                <a:lnTo>
                  <a:pt x="1090" y="1570"/>
                </a:lnTo>
                <a:lnTo>
                  <a:pt x="1089" y="1570"/>
                </a:lnTo>
                <a:lnTo>
                  <a:pt x="1089" y="1571"/>
                </a:lnTo>
                <a:lnTo>
                  <a:pt x="1092" y="1573"/>
                </a:lnTo>
                <a:lnTo>
                  <a:pt x="1092" y="1571"/>
                </a:lnTo>
                <a:lnTo>
                  <a:pt x="1094" y="1573"/>
                </a:lnTo>
                <a:lnTo>
                  <a:pt x="1094" y="1570"/>
                </a:lnTo>
                <a:lnTo>
                  <a:pt x="1094" y="1569"/>
                </a:lnTo>
                <a:lnTo>
                  <a:pt x="1093" y="1569"/>
                </a:lnTo>
                <a:close/>
                <a:moveTo>
                  <a:pt x="1607" y="1981"/>
                </a:moveTo>
                <a:lnTo>
                  <a:pt x="1608" y="1982"/>
                </a:lnTo>
                <a:lnTo>
                  <a:pt x="1611" y="1982"/>
                </a:lnTo>
                <a:lnTo>
                  <a:pt x="1612" y="1984"/>
                </a:lnTo>
                <a:lnTo>
                  <a:pt x="1615" y="1984"/>
                </a:lnTo>
                <a:lnTo>
                  <a:pt x="1614" y="1985"/>
                </a:lnTo>
                <a:lnTo>
                  <a:pt x="1612" y="1984"/>
                </a:lnTo>
                <a:lnTo>
                  <a:pt x="1611" y="1984"/>
                </a:lnTo>
                <a:lnTo>
                  <a:pt x="1610" y="1984"/>
                </a:lnTo>
                <a:lnTo>
                  <a:pt x="1610" y="1986"/>
                </a:lnTo>
                <a:lnTo>
                  <a:pt x="1607" y="1985"/>
                </a:lnTo>
                <a:lnTo>
                  <a:pt x="1604" y="1984"/>
                </a:lnTo>
                <a:lnTo>
                  <a:pt x="1606" y="1984"/>
                </a:lnTo>
                <a:lnTo>
                  <a:pt x="1603" y="1982"/>
                </a:lnTo>
                <a:lnTo>
                  <a:pt x="1601" y="1981"/>
                </a:lnTo>
                <a:lnTo>
                  <a:pt x="1600" y="1984"/>
                </a:lnTo>
                <a:lnTo>
                  <a:pt x="1597" y="1982"/>
                </a:lnTo>
                <a:lnTo>
                  <a:pt x="1596" y="1982"/>
                </a:lnTo>
                <a:lnTo>
                  <a:pt x="1596" y="1981"/>
                </a:lnTo>
                <a:lnTo>
                  <a:pt x="1596" y="1979"/>
                </a:lnTo>
                <a:lnTo>
                  <a:pt x="1595" y="1981"/>
                </a:lnTo>
                <a:lnTo>
                  <a:pt x="1595" y="1982"/>
                </a:lnTo>
                <a:lnTo>
                  <a:pt x="1595" y="1984"/>
                </a:lnTo>
                <a:lnTo>
                  <a:pt x="1597" y="1984"/>
                </a:lnTo>
                <a:lnTo>
                  <a:pt x="1600" y="1984"/>
                </a:lnTo>
                <a:lnTo>
                  <a:pt x="1601" y="1985"/>
                </a:lnTo>
                <a:lnTo>
                  <a:pt x="1604" y="1985"/>
                </a:lnTo>
                <a:lnTo>
                  <a:pt x="1606" y="1986"/>
                </a:lnTo>
                <a:lnTo>
                  <a:pt x="1608" y="1986"/>
                </a:lnTo>
                <a:lnTo>
                  <a:pt x="1608" y="1988"/>
                </a:lnTo>
                <a:lnTo>
                  <a:pt x="1608" y="1989"/>
                </a:lnTo>
                <a:lnTo>
                  <a:pt x="1611" y="1990"/>
                </a:lnTo>
                <a:lnTo>
                  <a:pt x="1614" y="1992"/>
                </a:lnTo>
                <a:lnTo>
                  <a:pt x="1614" y="1989"/>
                </a:lnTo>
                <a:lnTo>
                  <a:pt x="1615" y="1989"/>
                </a:lnTo>
                <a:lnTo>
                  <a:pt x="1615" y="1988"/>
                </a:lnTo>
                <a:lnTo>
                  <a:pt x="1615" y="1986"/>
                </a:lnTo>
                <a:lnTo>
                  <a:pt x="1616" y="1984"/>
                </a:lnTo>
                <a:lnTo>
                  <a:pt x="1618" y="1984"/>
                </a:lnTo>
                <a:lnTo>
                  <a:pt x="1618" y="1985"/>
                </a:lnTo>
                <a:lnTo>
                  <a:pt x="1619" y="1985"/>
                </a:lnTo>
                <a:lnTo>
                  <a:pt x="1621" y="1985"/>
                </a:lnTo>
                <a:lnTo>
                  <a:pt x="1622" y="1986"/>
                </a:lnTo>
                <a:lnTo>
                  <a:pt x="1623" y="1986"/>
                </a:lnTo>
                <a:lnTo>
                  <a:pt x="1626" y="1988"/>
                </a:lnTo>
                <a:lnTo>
                  <a:pt x="1629" y="1988"/>
                </a:lnTo>
                <a:lnTo>
                  <a:pt x="1627" y="1986"/>
                </a:lnTo>
                <a:lnTo>
                  <a:pt x="1626" y="1986"/>
                </a:lnTo>
                <a:lnTo>
                  <a:pt x="1625" y="1985"/>
                </a:lnTo>
                <a:lnTo>
                  <a:pt x="1623" y="1985"/>
                </a:lnTo>
                <a:lnTo>
                  <a:pt x="1622" y="1985"/>
                </a:lnTo>
                <a:lnTo>
                  <a:pt x="1621" y="1984"/>
                </a:lnTo>
                <a:lnTo>
                  <a:pt x="1619" y="1984"/>
                </a:lnTo>
                <a:lnTo>
                  <a:pt x="1621" y="1982"/>
                </a:lnTo>
                <a:lnTo>
                  <a:pt x="1619" y="1982"/>
                </a:lnTo>
                <a:lnTo>
                  <a:pt x="1618" y="1982"/>
                </a:lnTo>
                <a:lnTo>
                  <a:pt x="1616" y="1981"/>
                </a:lnTo>
                <a:lnTo>
                  <a:pt x="1615" y="1984"/>
                </a:lnTo>
                <a:lnTo>
                  <a:pt x="1615" y="1982"/>
                </a:lnTo>
                <a:lnTo>
                  <a:pt x="1612" y="1982"/>
                </a:lnTo>
                <a:lnTo>
                  <a:pt x="1611" y="1981"/>
                </a:lnTo>
                <a:lnTo>
                  <a:pt x="1608" y="1981"/>
                </a:lnTo>
                <a:lnTo>
                  <a:pt x="1607" y="1979"/>
                </a:lnTo>
                <a:lnTo>
                  <a:pt x="1604" y="1979"/>
                </a:lnTo>
                <a:lnTo>
                  <a:pt x="1606" y="1981"/>
                </a:lnTo>
                <a:lnTo>
                  <a:pt x="1607" y="1981"/>
                </a:lnTo>
                <a:close/>
                <a:moveTo>
                  <a:pt x="1434" y="2212"/>
                </a:moveTo>
                <a:lnTo>
                  <a:pt x="1437" y="2209"/>
                </a:lnTo>
                <a:lnTo>
                  <a:pt x="1438" y="2209"/>
                </a:lnTo>
                <a:lnTo>
                  <a:pt x="1441" y="2207"/>
                </a:lnTo>
                <a:lnTo>
                  <a:pt x="1445" y="2203"/>
                </a:lnTo>
                <a:lnTo>
                  <a:pt x="1444" y="2200"/>
                </a:lnTo>
                <a:lnTo>
                  <a:pt x="1442" y="2200"/>
                </a:lnTo>
                <a:lnTo>
                  <a:pt x="1441" y="2200"/>
                </a:lnTo>
                <a:lnTo>
                  <a:pt x="1441" y="2196"/>
                </a:lnTo>
                <a:lnTo>
                  <a:pt x="1430" y="2196"/>
                </a:lnTo>
                <a:lnTo>
                  <a:pt x="1429" y="2197"/>
                </a:lnTo>
                <a:lnTo>
                  <a:pt x="1429" y="2198"/>
                </a:lnTo>
                <a:lnTo>
                  <a:pt x="1430" y="2200"/>
                </a:lnTo>
                <a:lnTo>
                  <a:pt x="1430" y="2201"/>
                </a:lnTo>
                <a:lnTo>
                  <a:pt x="1430" y="2205"/>
                </a:lnTo>
                <a:lnTo>
                  <a:pt x="1432" y="2212"/>
                </a:lnTo>
                <a:lnTo>
                  <a:pt x="1433" y="2212"/>
                </a:lnTo>
                <a:lnTo>
                  <a:pt x="1434" y="2212"/>
                </a:lnTo>
                <a:close/>
                <a:moveTo>
                  <a:pt x="1290" y="1721"/>
                </a:moveTo>
                <a:lnTo>
                  <a:pt x="1290" y="1721"/>
                </a:lnTo>
                <a:lnTo>
                  <a:pt x="1287" y="1721"/>
                </a:lnTo>
                <a:lnTo>
                  <a:pt x="1287" y="1721"/>
                </a:lnTo>
                <a:lnTo>
                  <a:pt x="1287" y="1724"/>
                </a:lnTo>
                <a:lnTo>
                  <a:pt x="1287" y="1722"/>
                </a:lnTo>
                <a:lnTo>
                  <a:pt x="1290" y="1721"/>
                </a:lnTo>
                <a:close/>
                <a:moveTo>
                  <a:pt x="1572" y="2352"/>
                </a:moveTo>
                <a:lnTo>
                  <a:pt x="1570" y="2352"/>
                </a:lnTo>
                <a:lnTo>
                  <a:pt x="1570" y="2354"/>
                </a:lnTo>
                <a:lnTo>
                  <a:pt x="1572" y="2354"/>
                </a:lnTo>
                <a:lnTo>
                  <a:pt x="1573" y="2354"/>
                </a:lnTo>
                <a:lnTo>
                  <a:pt x="1574" y="2354"/>
                </a:lnTo>
                <a:lnTo>
                  <a:pt x="1574" y="2352"/>
                </a:lnTo>
                <a:lnTo>
                  <a:pt x="1573" y="2352"/>
                </a:lnTo>
                <a:lnTo>
                  <a:pt x="1572" y="2352"/>
                </a:lnTo>
                <a:close/>
                <a:moveTo>
                  <a:pt x="1752" y="1892"/>
                </a:moveTo>
                <a:lnTo>
                  <a:pt x="1754" y="1894"/>
                </a:lnTo>
                <a:lnTo>
                  <a:pt x="1754" y="1892"/>
                </a:lnTo>
                <a:lnTo>
                  <a:pt x="1752" y="1892"/>
                </a:lnTo>
                <a:close/>
                <a:moveTo>
                  <a:pt x="1676" y="1854"/>
                </a:moveTo>
                <a:lnTo>
                  <a:pt x="1676" y="1856"/>
                </a:lnTo>
                <a:lnTo>
                  <a:pt x="1678" y="1856"/>
                </a:lnTo>
                <a:lnTo>
                  <a:pt x="1679" y="1856"/>
                </a:lnTo>
                <a:lnTo>
                  <a:pt x="1679" y="1854"/>
                </a:lnTo>
                <a:lnTo>
                  <a:pt x="1678" y="1854"/>
                </a:lnTo>
                <a:lnTo>
                  <a:pt x="1676" y="1854"/>
                </a:lnTo>
                <a:close/>
                <a:moveTo>
                  <a:pt x="1365" y="1536"/>
                </a:moveTo>
                <a:lnTo>
                  <a:pt x="1362" y="1537"/>
                </a:lnTo>
                <a:lnTo>
                  <a:pt x="1364" y="1539"/>
                </a:lnTo>
                <a:lnTo>
                  <a:pt x="1365" y="1536"/>
                </a:lnTo>
                <a:close/>
                <a:moveTo>
                  <a:pt x="1376" y="1522"/>
                </a:moveTo>
                <a:lnTo>
                  <a:pt x="1374" y="1522"/>
                </a:lnTo>
                <a:lnTo>
                  <a:pt x="1374" y="1521"/>
                </a:lnTo>
                <a:lnTo>
                  <a:pt x="1373" y="1522"/>
                </a:lnTo>
                <a:lnTo>
                  <a:pt x="1372" y="1524"/>
                </a:lnTo>
                <a:lnTo>
                  <a:pt x="1374" y="1524"/>
                </a:lnTo>
                <a:lnTo>
                  <a:pt x="1376" y="1522"/>
                </a:lnTo>
                <a:close/>
                <a:moveTo>
                  <a:pt x="1682" y="1857"/>
                </a:moveTo>
                <a:lnTo>
                  <a:pt x="1680" y="1857"/>
                </a:lnTo>
                <a:lnTo>
                  <a:pt x="1680" y="1858"/>
                </a:lnTo>
                <a:lnTo>
                  <a:pt x="1682" y="1858"/>
                </a:lnTo>
                <a:lnTo>
                  <a:pt x="1682" y="1857"/>
                </a:lnTo>
                <a:close/>
                <a:moveTo>
                  <a:pt x="1321" y="1461"/>
                </a:moveTo>
                <a:lnTo>
                  <a:pt x="1326" y="1464"/>
                </a:lnTo>
                <a:lnTo>
                  <a:pt x="1327" y="1463"/>
                </a:lnTo>
                <a:lnTo>
                  <a:pt x="1328" y="1463"/>
                </a:lnTo>
                <a:lnTo>
                  <a:pt x="1330" y="1461"/>
                </a:lnTo>
                <a:lnTo>
                  <a:pt x="1332" y="1461"/>
                </a:lnTo>
                <a:lnTo>
                  <a:pt x="1331" y="1460"/>
                </a:lnTo>
                <a:lnTo>
                  <a:pt x="1331" y="1459"/>
                </a:lnTo>
                <a:lnTo>
                  <a:pt x="1330" y="1459"/>
                </a:lnTo>
                <a:lnTo>
                  <a:pt x="1327" y="1460"/>
                </a:lnTo>
                <a:lnTo>
                  <a:pt x="1323" y="1460"/>
                </a:lnTo>
                <a:lnTo>
                  <a:pt x="1321" y="1460"/>
                </a:lnTo>
                <a:lnTo>
                  <a:pt x="1321" y="1460"/>
                </a:lnTo>
                <a:lnTo>
                  <a:pt x="1321" y="1461"/>
                </a:lnTo>
                <a:close/>
                <a:moveTo>
                  <a:pt x="1444" y="1818"/>
                </a:moveTo>
                <a:lnTo>
                  <a:pt x="1445" y="1816"/>
                </a:lnTo>
                <a:lnTo>
                  <a:pt x="1447" y="1816"/>
                </a:lnTo>
                <a:lnTo>
                  <a:pt x="1448" y="1816"/>
                </a:lnTo>
                <a:lnTo>
                  <a:pt x="1451" y="1815"/>
                </a:lnTo>
                <a:lnTo>
                  <a:pt x="1452" y="1819"/>
                </a:lnTo>
                <a:lnTo>
                  <a:pt x="1452" y="1818"/>
                </a:lnTo>
                <a:lnTo>
                  <a:pt x="1455" y="1818"/>
                </a:lnTo>
                <a:lnTo>
                  <a:pt x="1453" y="1814"/>
                </a:lnTo>
                <a:lnTo>
                  <a:pt x="1453" y="1812"/>
                </a:lnTo>
                <a:lnTo>
                  <a:pt x="1452" y="1809"/>
                </a:lnTo>
                <a:lnTo>
                  <a:pt x="1451" y="1809"/>
                </a:lnTo>
                <a:lnTo>
                  <a:pt x="1452" y="1814"/>
                </a:lnTo>
                <a:lnTo>
                  <a:pt x="1449" y="1814"/>
                </a:lnTo>
                <a:lnTo>
                  <a:pt x="1448" y="1815"/>
                </a:lnTo>
                <a:lnTo>
                  <a:pt x="1445" y="1815"/>
                </a:lnTo>
                <a:lnTo>
                  <a:pt x="1444" y="1816"/>
                </a:lnTo>
                <a:lnTo>
                  <a:pt x="1442" y="1816"/>
                </a:lnTo>
                <a:lnTo>
                  <a:pt x="1440" y="1818"/>
                </a:lnTo>
                <a:lnTo>
                  <a:pt x="1442" y="1818"/>
                </a:lnTo>
                <a:lnTo>
                  <a:pt x="1444" y="1818"/>
                </a:lnTo>
                <a:close/>
                <a:moveTo>
                  <a:pt x="1339" y="1427"/>
                </a:moveTo>
                <a:lnTo>
                  <a:pt x="1340" y="1427"/>
                </a:lnTo>
                <a:lnTo>
                  <a:pt x="1340" y="1427"/>
                </a:lnTo>
                <a:lnTo>
                  <a:pt x="1339" y="1427"/>
                </a:lnTo>
                <a:lnTo>
                  <a:pt x="1339" y="1427"/>
                </a:lnTo>
                <a:close/>
                <a:moveTo>
                  <a:pt x="1659" y="1854"/>
                </a:moveTo>
                <a:lnTo>
                  <a:pt x="1659" y="1853"/>
                </a:lnTo>
                <a:lnTo>
                  <a:pt x="1659" y="1852"/>
                </a:lnTo>
                <a:lnTo>
                  <a:pt x="1657" y="1852"/>
                </a:lnTo>
                <a:lnTo>
                  <a:pt x="1657" y="1853"/>
                </a:lnTo>
                <a:lnTo>
                  <a:pt x="1656" y="1853"/>
                </a:lnTo>
                <a:lnTo>
                  <a:pt x="1656" y="1854"/>
                </a:lnTo>
                <a:lnTo>
                  <a:pt x="1657" y="1854"/>
                </a:lnTo>
                <a:lnTo>
                  <a:pt x="1659" y="1854"/>
                </a:lnTo>
                <a:close/>
                <a:moveTo>
                  <a:pt x="1667" y="1886"/>
                </a:moveTo>
                <a:lnTo>
                  <a:pt x="1668" y="1886"/>
                </a:lnTo>
                <a:lnTo>
                  <a:pt x="1668" y="1886"/>
                </a:lnTo>
                <a:lnTo>
                  <a:pt x="1667" y="1886"/>
                </a:lnTo>
                <a:lnTo>
                  <a:pt x="1667" y="1886"/>
                </a:lnTo>
                <a:close/>
                <a:moveTo>
                  <a:pt x="1661" y="1850"/>
                </a:moveTo>
                <a:lnTo>
                  <a:pt x="1660" y="1850"/>
                </a:lnTo>
                <a:lnTo>
                  <a:pt x="1660" y="1852"/>
                </a:lnTo>
                <a:lnTo>
                  <a:pt x="1661" y="1852"/>
                </a:lnTo>
                <a:lnTo>
                  <a:pt x="1661" y="1850"/>
                </a:lnTo>
                <a:close/>
                <a:moveTo>
                  <a:pt x="1683" y="1865"/>
                </a:moveTo>
                <a:lnTo>
                  <a:pt x="1682" y="1867"/>
                </a:lnTo>
                <a:lnTo>
                  <a:pt x="1680" y="1867"/>
                </a:lnTo>
                <a:lnTo>
                  <a:pt x="1680" y="1868"/>
                </a:lnTo>
                <a:lnTo>
                  <a:pt x="1679" y="1869"/>
                </a:lnTo>
                <a:lnTo>
                  <a:pt x="1678" y="1868"/>
                </a:lnTo>
                <a:lnTo>
                  <a:pt x="1676" y="1867"/>
                </a:lnTo>
                <a:lnTo>
                  <a:pt x="1675" y="1869"/>
                </a:lnTo>
                <a:lnTo>
                  <a:pt x="1676" y="1871"/>
                </a:lnTo>
                <a:lnTo>
                  <a:pt x="1675" y="1871"/>
                </a:lnTo>
                <a:lnTo>
                  <a:pt x="1678" y="1873"/>
                </a:lnTo>
                <a:lnTo>
                  <a:pt x="1676" y="1873"/>
                </a:lnTo>
                <a:lnTo>
                  <a:pt x="1676" y="1875"/>
                </a:lnTo>
                <a:lnTo>
                  <a:pt x="1675" y="1875"/>
                </a:lnTo>
                <a:lnTo>
                  <a:pt x="1675" y="1876"/>
                </a:lnTo>
                <a:lnTo>
                  <a:pt x="1675" y="1877"/>
                </a:lnTo>
                <a:lnTo>
                  <a:pt x="1675" y="1879"/>
                </a:lnTo>
                <a:lnTo>
                  <a:pt x="1675" y="1880"/>
                </a:lnTo>
                <a:lnTo>
                  <a:pt x="1675" y="1882"/>
                </a:lnTo>
                <a:lnTo>
                  <a:pt x="1674" y="1882"/>
                </a:lnTo>
                <a:lnTo>
                  <a:pt x="1674" y="1883"/>
                </a:lnTo>
                <a:lnTo>
                  <a:pt x="1672" y="1883"/>
                </a:lnTo>
                <a:lnTo>
                  <a:pt x="1671" y="1883"/>
                </a:lnTo>
                <a:lnTo>
                  <a:pt x="1669" y="1880"/>
                </a:lnTo>
                <a:lnTo>
                  <a:pt x="1668" y="1879"/>
                </a:lnTo>
                <a:lnTo>
                  <a:pt x="1667" y="1879"/>
                </a:lnTo>
                <a:lnTo>
                  <a:pt x="1667" y="1880"/>
                </a:lnTo>
                <a:lnTo>
                  <a:pt x="1665" y="1880"/>
                </a:lnTo>
                <a:lnTo>
                  <a:pt x="1665" y="1884"/>
                </a:lnTo>
                <a:lnTo>
                  <a:pt x="1668" y="1886"/>
                </a:lnTo>
                <a:lnTo>
                  <a:pt x="1669" y="1886"/>
                </a:lnTo>
                <a:lnTo>
                  <a:pt x="1669" y="1884"/>
                </a:lnTo>
                <a:lnTo>
                  <a:pt x="1671" y="1884"/>
                </a:lnTo>
                <a:lnTo>
                  <a:pt x="1672" y="1884"/>
                </a:lnTo>
                <a:lnTo>
                  <a:pt x="1674" y="1884"/>
                </a:lnTo>
                <a:lnTo>
                  <a:pt x="1675" y="1884"/>
                </a:lnTo>
                <a:lnTo>
                  <a:pt x="1675" y="1883"/>
                </a:lnTo>
                <a:lnTo>
                  <a:pt x="1676" y="1884"/>
                </a:lnTo>
                <a:lnTo>
                  <a:pt x="1679" y="1883"/>
                </a:lnTo>
                <a:lnTo>
                  <a:pt x="1678" y="1880"/>
                </a:lnTo>
                <a:lnTo>
                  <a:pt x="1676" y="1880"/>
                </a:lnTo>
                <a:lnTo>
                  <a:pt x="1676" y="1879"/>
                </a:lnTo>
                <a:lnTo>
                  <a:pt x="1678" y="1877"/>
                </a:lnTo>
                <a:lnTo>
                  <a:pt x="1678" y="1876"/>
                </a:lnTo>
                <a:lnTo>
                  <a:pt x="1679" y="1876"/>
                </a:lnTo>
                <a:lnTo>
                  <a:pt x="1679" y="1875"/>
                </a:lnTo>
                <a:lnTo>
                  <a:pt x="1679" y="1873"/>
                </a:lnTo>
                <a:lnTo>
                  <a:pt x="1680" y="1872"/>
                </a:lnTo>
                <a:lnTo>
                  <a:pt x="1680" y="1872"/>
                </a:lnTo>
                <a:lnTo>
                  <a:pt x="1680" y="1873"/>
                </a:lnTo>
                <a:lnTo>
                  <a:pt x="1682" y="1873"/>
                </a:lnTo>
                <a:lnTo>
                  <a:pt x="1684" y="1871"/>
                </a:lnTo>
                <a:lnTo>
                  <a:pt x="1686" y="1869"/>
                </a:lnTo>
                <a:lnTo>
                  <a:pt x="1686" y="1868"/>
                </a:lnTo>
                <a:lnTo>
                  <a:pt x="1684" y="1868"/>
                </a:lnTo>
                <a:lnTo>
                  <a:pt x="1683" y="1865"/>
                </a:lnTo>
                <a:close/>
                <a:moveTo>
                  <a:pt x="1660" y="1852"/>
                </a:moveTo>
                <a:lnTo>
                  <a:pt x="1659" y="1852"/>
                </a:lnTo>
                <a:lnTo>
                  <a:pt x="1659" y="1852"/>
                </a:lnTo>
                <a:lnTo>
                  <a:pt x="1660" y="1852"/>
                </a:lnTo>
                <a:lnTo>
                  <a:pt x="1660" y="1852"/>
                </a:lnTo>
                <a:close/>
                <a:moveTo>
                  <a:pt x="1297" y="1797"/>
                </a:moveTo>
                <a:lnTo>
                  <a:pt x="1298" y="1799"/>
                </a:lnTo>
                <a:lnTo>
                  <a:pt x="1300" y="1800"/>
                </a:lnTo>
                <a:lnTo>
                  <a:pt x="1302" y="1799"/>
                </a:lnTo>
                <a:lnTo>
                  <a:pt x="1301" y="1797"/>
                </a:lnTo>
                <a:lnTo>
                  <a:pt x="1300" y="1796"/>
                </a:lnTo>
                <a:lnTo>
                  <a:pt x="1297" y="1797"/>
                </a:lnTo>
                <a:close/>
                <a:moveTo>
                  <a:pt x="1682" y="1857"/>
                </a:moveTo>
                <a:lnTo>
                  <a:pt x="1683" y="1857"/>
                </a:lnTo>
                <a:lnTo>
                  <a:pt x="1683" y="1856"/>
                </a:lnTo>
                <a:lnTo>
                  <a:pt x="1682" y="1856"/>
                </a:lnTo>
                <a:lnTo>
                  <a:pt x="1682" y="1857"/>
                </a:lnTo>
                <a:close/>
                <a:moveTo>
                  <a:pt x="1680" y="1864"/>
                </a:moveTo>
                <a:lnTo>
                  <a:pt x="1680" y="1862"/>
                </a:lnTo>
                <a:lnTo>
                  <a:pt x="1683" y="1861"/>
                </a:lnTo>
                <a:lnTo>
                  <a:pt x="1680" y="1858"/>
                </a:lnTo>
                <a:lnTo>
                  <a:pt x="1679" y="1860"/>
                </a:lnTo>
                <a:lnTo>
                  <a:pt x="1678" y="1862"/>
                </a:lnTo>
                <a:lnTo>
                  <a:pt x="1675" y="1865"/>
                </a:lnTo>
                <a:lnTo>
                  <a:pt x="1676" y="1867"/>
                </a:lnTo>
                <a:lnTo>
                  <a:pt x="1678" y="1867"/>
                </a:lnTo>
                <a:lnTo>
                  <a:pt x="1680" y="1864"/>
                </a:lnTo>
                <a:close/>
                <a:moveTo>
                  <a:pt x="1665" y="1887"/>
                </a:moveTo>
                <a:lnTo>
                  <a:pt x="1665" y="1888"/>
                </a:lnTo>
                <a:lnTo>
                  <a:pt x="1664" y="1888"/>
                </a:lnTo>
                <a:lnTo>
                  <a:pt x="1664" y="1890"/>
                </a:lnTo>
                <a:lnTo>
                  <a:pt x="1664" y="1891"/>
                </a:lnTo>
                <a:lnTo>
                  <a:pt x="1661" y="1890"/>
                </a:lnTo>
                <a:lnTo>
                  <a:pt x="1660" y="1892"/>
                </a:lnTo>
                <a:lnTo>
                  <a:pt x="1659" y="1894"/>
                </a:lnTo>
                <a:lnTo>
                  <a:pt x="1660" y="1894"/>
                </a:lnTo>
                <a:lnTo>
                  <a:pt x="1661" y="1896"/>
                </a:lnTo>
                <a:lnTo>
                  <a:pt x="1661" y="1898"/>
                </a:lnTo>
                <a:lnTo>
                  <a:pt x="1660" y="1898"/>
                </a:lnTo>
                <a:lnTo>
                  <a:pt x="1660" y="1899"/>
                </a:lnTo>
                <a:lnTo>
                  <a:pt x="1661" y="1899"/>
                </a:lnTo>
                <a:lnTo>
                  <a:pt x="1663" y="1899"/>
                </a:lnTo>
                <a:lnTo>
                  <a:pt x="1663" y="1898"/>
                </a:lnTo>
                <a:lnTo>
                  <a:pt x="1664" y="1898"/>
                </a:lnTo>
                <a:lnTo>
                  <a:pt x="1664" y="1896"/>
                </a:lnTo>
                <a:lnTo>
                  <a:pt x="1663" y="1896"/>
                </a:lnTo>
                <a:lnTo>
                  <a:pt x="1663" y="1895"/>
                </a:lnTo>
                <a:lnTo>
                  <a:pt x="1663" y="1894"/>
                </a:lnTo>
                <a:lnTo>
                  <a:pt x="1664" y="1894"/>
                </a:lnTo>
                <a:lnTo>
                  <a:pt x="1664" y="1892"/>
                </a:lnTo>
                <a:lnTo>
                  <a:pt x="1665" y="1891"/>
                </a:lnTo>
                <a:lnTo>
                  <a:pt x="1665" y="1890"/>
                </a:lnTo>
                <a:lnTo>
                  <a:pt x="1667" y="1890"/>
                </a:lnTo>
                <a:lnTo>
                  <a:pt x="1667" y="1888"/>
                </a:lnTo>
                <a:lnTo>
                  <a:pt x="1667" y="1887"/>
                </a:lnTo>
                <a:lnTo>
                  <a:pt x="1667" y="1886"/>
                </a:lnTo>
                <a:lnTo>
                  <a:pt x="1665" y="1886"/>
                </a:lnTo>
                <a:lnTo>
                  <a:pt x="1665" y="1887"/>
                </a:lnTo>
                <a:close/>
                <a:moveTo>
                  <a:pt x="1557" y="1899"/>
                </a:moveTo>
                <a:lnTo>
                  <a:pt x="1557" y="1901"/>
                </a:lnTo>
                <a:lnTo>
                  <a:pt x="1558" y="1899"/>
                </a:lnTo>
                <a:lnTo>
                  <a:pt x="1557" y="1899"/>
                </a:lnTo>
                <a:close/>
                <a:moveTo>
                  <a:pt x="1316" y="1452"/>
                </a:moveTo>
                <a:lnTo>
                  <a:pt x="1317" y="1452"/>
                </a:lnTo>
                <a:lnTo>
                  <a:pt x="1317" y="1450"/>
                </a:lnTo>
                <a:lnTo>
                  <a:pt x="1316" y="1449"/>
                </a:lnTo>
                <a:lnTo>
                  <a:pt x="1316" y="1450"/>
                </a:lnTo>
                <a:lnTo>
                  <a:pt x="1316" y="1452"/>
                </a:lnTo>
                <a:close/>
                <a:moveTo>
                  <a:pt x="1124" y="1501"/>
                </a:moveTo>
                <a:lnTo>
                  <a:pt x="1123" y="1501"/>
                </a:lnTo>
                <a:lnTo>
                  <a:pt x="1124" y="1502"/>
                </a:lnTo>
                <a:lnTo>
                  <a:pt x="1124" y="1502"/>
                </a:lnTo>
                <a:lnTo>
                  <a:pt x="1127" y="1502"/>
                </a:lnTo>
                <a:lnTo>
                  <a:pt x="1124" y="1501"/>
                </a:lnTo>
                <a:lnTo>
                  <a:pt x="1124" y="1501"/>
                </a:lnTo>
                <a:close/>
                <a:moveTo>
                  <a:pt x="1538" y="2069"/>
                </a:moveTo>
                <a:lnTo>
                  <a:pt x="1539" y="2069"/>
                </a:lnTo>
                <a:lnTo>
                  <a:pt x="1539" y="2068"/>
                </a:lnTo>
                <a:lnTo>
                  <a:pt x="1539" y="2065"/>
                </a:lnTo>
                <a:lnTo>
                  <a:pt x="1538" y="2068"/>
                </a:lnTo>
                <a:lnTo>
                  <a:pt x="1538" y="2069"/>
                </a:lnTo>
                <a:close/>
                <a:moveTo>
                  <a:pt x="1661" y="1865"/>
                </a:moveTo>
                <a:lnTo>
                  <a:pt x="1663" y="1865"/>
                </a:lnTo>
                <a:lnTo>
                  <a:pt x="1663" y="1867"/>
                </a:lnTo>
                <a:lnTo>
                  <a:pt x="1664" y="1867"/>
                </a:lnTo>
                <a:lnTo>
                  <a:pt x="1665" y="1867"/>
                </a:lnTo>
                <a:lnTo>
                  <a:pt x="1667" y="1867"/>
                </a:lnTo>
                <a:lnTo>
                  <a:pt x="1665" y="1871"/>
                </a:lnTo>
                <a:lnTo>
                  <a:pt x="1667" y="1872"/>
                </a:lnTo>
                <a:lnTo>
                  <a:pt x="1668" y="1872"/>
                </a:lnTo>
                <a:lnTo>
                  <a:pt x="1668" y="1871"/>
                </a:lnTo>
                <a:lnTo>
                  <a:pt x="1668" y="1869"/>
                </a:lnTo>
                <a:lnTo>
                  <a:pt x="1668" y="1867"/>
                </a:lnTo>
                <a:lnTo>
                  <a:pt x="1669" y="1867"/>
                </a:lnTo>
                <a:lnTo>
                  <a:pt x="1669" y="1865"/>
                </a:lnTo>
                <a:lnTo>
                  <a:pt x="1668" y="1865"/>
                </a:lnTo>
                <a:lnTo>
                  <a:pt x="1667" y="1865"/>
                </a:lnTo>
                <a:lnTo>
                  <a:pt x="1665" y="1865"/>
                </a:lnTo>
                <a:lnTo>
                  <a:pt x="1664" y="1865"/>
                </a:lnTo>
                <a:lnTo>
                  <a:pt x="1664" y="1862"/>
                </a:lnTo>
                <a:lnTo>
                  <a:pt x="1665" y="1862"/>
                </a:lnTo>
                <a:lnTo>
                  <a:pt x="1667" y="1861"/>
                </a:lnTo>
                <a:lnTo>
                  <a:pt x="1668" y="1861"/>
                </a:lnTo>
                <a:lnTo>
                  <a:pt x="1669" y="1865"/>
                </a:lnTo>
                <a:lnTo>
                  <a:pt x="1672" y="1865"/>
                </a:lnTo>
                <a:lnTo>
                  <a:pt x="1672" y="1864"/>
                </a:lnTo>
                <a:lnTo>
                  <a:pt x="1669" y="1860"/>
                </a:lnTo>
                <a:lnTo>
                  <a:pt x="1671" y="1860"/>
                </a:lnTo>
                <a:lnTo>
                  <a:pt x="1671" y="1858"/>
                </a:lnTo>
                <a:lnTo>
                  <a:pt x="1672" y="1858"/>
                </a:lnTo>
                <a:lnTo>
                  <a:pt x="1674" y="1857"/>
                </a:lnTo>
                <a:lnTo>
                  <a:pt x="1674" y="1858"/>
                </a:lnTo>
                <a:lnTo>
                  <a:pt x="1675" y="1857"/>
                </a:lnTo>
                <a:lnTo>
                  <a:pt x="1676" y="1856"/>
                </a:lnTo>
                <a:lnTo>
                  <a:pt x="1675" y="1856"/>
                </a:lnTo>
                <a:lnTo>
                  <a:pt x="1674" y="1856"/>
                </a:lnTo>
                <a:lnTo>
                  <a:pt x="1674" y="1854"/>
                </a:lnTo>
                <a:lnTo>
                  <a:pt x="1672" y="1854"/>
                </a:lnTo>
                <a:lnTo>
                  <a:pt x="1671" y="1853"/>
                </a:lnTo>
                <a:lnTo>
                  <a:pt x="1669" y="1852"/>
                </a:lnTo>
                <a:lnTo>
                  <a:pt x="1672" y="1849"/>
                </a:lnTo>
                <a:lnTo>
                  <a:pt x="1669" y="1848"/>
                </a:lnTo>
                <a:lnTo>
                  <a:pt x="1671" y="1846"/>
                </a:lnTo>
                <a:lnTo>
                  <a:pt x="1671" y="1845"/>
                </a:lnTo>
                <a:lnTo>
                  <a:pt x="1671" y="1843"/>
                </a:lnTo>
                <a:lnTo>
                  <a:pt x="1668" y="1842"/>
                </a:lnTo>
                <a:lnTo>
                  <a:pt x="1668" y="1841"/>
                </a:lnTo>
                <a:lnTo>
                  <a:pt x="1668" y="1839"/>
                </a:lnTo>
                <a:lnTo>
                  <a:pt x="1667" y="1839"/>
                </a:lnTo>
                <a:lnTo>
                  <a:pt x="1663" y="1837"/>
                </a:lnTo>
                <a:lnTo>
                  <a:pt x="1661" y="1839"/>
                </a:lnTo>
                <a:lnTo>
                  <a:pt x="1660" y="1843"/>
                </a:lnTo>
                <a:lnTo>
                  <a:pt x="1660" y="1845"/>
                </a:lnTo>
                <a:lnTo>
                  <a:pt x="1660" y="1846"/>
                </a:lnTo>
                <a:lnTo>
                  <a:pt x="1663" y="1848"/>
                </a:lnTo>
                <a:lnTo>
                  <a:pt x="1663" y="1849"/>
                </a:lnTo>
                <a:lnTo>
                  <a:pt x="1661" y="1850"/>
                </a:lnTo>
                <a:lnTo>
                  <a:pt x="1663" y="1850"/>
                </a:lnTo>
                <a:lnTo>
                  <a:pt x="1664" y="1850"/>
                </a:lnTo>
                <a:lnTo>
                  <a:pt x="1665" y="1852"/>
                </a:lnTo>
                <a:lnTo>
                  <a:pt x="1667" y="1852"/>
                </a:lnTo>
                <a:lnTo>
                  <a:pt x="1668" y="1852"/>
                </a:lnTo>
                <a:lnTo>
                  <a:pt x="1668" y="1853"/>
                </a:lnTo>
                <a:lnTo>
                  <a:pt x="1669" y="1854"/>
                </a:lnTo>
                <a:lnTo>
                  <a:pt x="1671" y="1856"/>
                </a:lnTo>
                <a:lnTo>
                  <a:pt x="1669" y="1857"/>
                </a:lnTo>
                <a:lnTo>
                  <a:pt x="1668" y="1857"/>
                </a:lnTo>
                <a:lnTo>
                  <a:pt x="1668" y="1858"/>
                </a:lnTo>
                <a:lnTo>
                  <a:pt x="1667" y="1858"/>
                </a:lnTo>
                <a:lnTo>
                  <a:pt x="1665" y="1858"/>
                </a:lnTo>
                <a:lnTo>
                  <a:pt x="1665" y="1857"/>
                </a:lnTo>
                <a:lnTo>
                  <a:pt x="1664" y="1861"/>
                </a:lnTo>
                <a:lnTo>
                  <a:pt x="1664" y="1860"/>
                </a:lnTo>
                <a:lnTo>
                  <a:pt x="1664" y="1858"/>
                </a:lnTo>
                <a:lnTo>
                  <a:pt x="1664" y="1857"/>
                </a:lnTo>
                <a:lnTo>
                  <a:pt x="1663" y="1857"/>
                </a:lnTo>
                <a:lnTo>
                  <a:pt x="1661" y="1858"/>
                </a:lnTo>
                <a:lnTo>
                  <a:pt x="1661" y="1860"/>
                </a:lnTo>
                <a:lnTo>
                  <a:pt x="1660" y="1861"/>
                </a:lnTo>
                <a:lnTo>
                  <a:pt x="1657" y="1860"/>
                </a:lnTo>
                <a:lnTo>
                  <a:pt x="1655" y="1861"/>
                </a:lnTo>
                <a:lnTo>
                  <a:pt x="1659" y="1862"/>
                </a:lnTo>
                <a:lnTo>
                  <a:pt x="1659" y="1864"/>
                </a:lnTo>
                <a:lnTo>
                  <a:pt x="1660" y="1864"/>
                </a:lnTo>
                <a:lnTo>
                  <a:pt x="1661" y="1865"/>
                </a:lnTo>
                <a:close/>
                <a:moveTo>
                  <a:pt x="1506" y="2018"/>
                </a:moveTo>
                <a:lnTo>
                  <a:pt x="1506" y="2019"/>
                </a:lnTo>
                <a:lnTo>
                  <a:pt x="1506" y="2022"/>
                </a:lnTo>
                <a:lnTo>
                  <a:pt x="1508" y="2022"/>
                </a:lnTo>
                <a:lnTo>
                  <a:pt x="1510" y="2022"/>
                </a:lnTo>
                <a:lnTo>
                  <a:pt x="1512" y="2022"/>
                </a:lnTo>
                <a:lnTo>
                  <a:pt x="1513" y="2022"/>
                </a:lnTo>
                <a:lnTo>
                  <a:pt x="1512" y="2020"/>
                </a:lnTo>
                <a:lnTo>
                  <a:pt x="1512" y="2016"/>
                </a:lnTo>
                <a:lnTo>
                  <a:pt x="1509" y="2016"/>
                </a:lnTo>
                <a:lnTo>
                  <a:pt x="1509" y="2015"/>
                </a:lnTo>
                <a:lnTo>
                  <a:pt x="1506" y="2015"/>
                </a:lnTo>
                <a:lnTo>
                  <a:pt x="1505" y="2015"/>
                </a:lnTo>
                <a:lnTo>
                  <a:pt x="1504" y="2015"/>
                </a:lnTo>
                <a:lnTo>
                  <a:pt x="1501" y="2016"/>
                </a:lnTo>
                <a:lnTo>
                  <a:pt x="1505" y="2016"/>
                </a:lnTo>
                <a:lnTo>
                  <a:pt x="1506" y="2018"/>
                </a:lnTo>
                <a:close/>
                <a:moveTo>
                  <a:pt x="1185" y="1287"/>
                </a:moveTo>
                <a:lnTo>
                  <a:pt x="1184" y="1288"/>
                </a:lnTo>
                <a:lnTo>
                  <a:pt x="1185" y="1288"/>
                </a:lnTo>
                <a:lnTo>
                  <a:pt x="1187" y="1290"/>
                </a:lnTo>
                <a:lnTo>
                  <a:pt x="1188" y="1290"/>
                </a:lnTo>
                <a:lnTo>
                  <a:pt x="1188" y="1288"/>
                </a:lnTo>
                <a:lnTo>
                  <a:pt x="1187" y="1287"/>
                </a:lnTo>
                <a:lnTo>
                  <a:pt x="1187" y="1286"/>
                </a:lnTo>
                <a:lnTo>
                  <a:pt x="1185" y="1286"/>
                </a:lnTo>
                <a:lnTo>
                  <a:pt x="1185" y="1287"/>
                </a:lnTo>
                <a:close/>
                <a:moveTo>
                  <a:pt x="1447" y="2352"/>
                </a:moveTo>
                <a:lnTo>
                  <a:pt x="1448" y="2352"/>
                </a:lnTo>
                <a:lnTo>
                  <a:pt x="1448" y="2351"/>
                </a:lnTo>
                <a:lnTo>
                  <a:pt x="1447" y="2351"/>
                </a:lnTo>
                <a:lnTo>
                  <a:pt x="1447" y="2352"/>
                </a:lnTo>
                <a:close/>
                <a:moveTo>
                  <a:pt x="1576" y="2328"/>
                </a:moveTo>
                <a:lnTo>
                  <a:pt x="1576" y="2325"/>
                </a:lnTo>
                <a:lnTo>
                  <a:pt x="1576" y="2324"/>
                </a:lnTo>
                <a:lnTo>
                  <a:pt x="1574" y="2326"/>
                </a:lnTo>
                <a:lnTo>
                  <a:pt x="1576" y="2328"/>
                </a:lnTo>
                <a:close/>
                <a:moveTo>
                  <a:pt x="1085" y="2318"/>
                </a:moveTo>
                <a:lnTo>
                  <a:pt x="1088" y="2319"/>
                </a:lnTo>
                <a:lnTo>
                  <a:pt x="1092" y="2325"/>
                </a:lnTo>
                <a:lnTo>
                  <a:pt x="1092" y="2324"/>
                </a:lnTo>
                <a:lnTo>
                  <a:pt x="1063" y="2299"/>
                </a:lnTo>
                <a:lnTo>
                  <a:pt x="1062" y="2298"/>
                </a:lnTo>
                <a:lnTo>
                  <a:pt x="1059" y="2295"/>
                </a:lnTo>
                <a:lnTo>
                  <a:pt x="1062" y="2299"/>
                </a:lnTo>
                <a:lnTo>
                  <a:pt x="1085" y="2318"/>
                </a:lnTo>
                <a:close/>
                <a:moveTo>
                  <a:pt x="1534" y="2102"/>
                </a:moveTo>
                <a:lnTo>
                  <a:pt x="1529" y="2103"/>
                </a:lnTo>
                <a:lnTo>
                  <a:pt x="1529" y="2106"/>
                </a:lnTo>
                <a:lnTo>
                  <a:pt x="1535" y="2105"/>
                </a:lnTo>
                <a:lnTo>
                  <a:pt x="1534" y="2102"/>
                </a:lnTo>
                <a:close/>
                <a:moveTo>
                  <a:pt x="1725" y="2096"/>
                </a:moveTo>
                <a:lnTo>
                  <a:pt x="1724" y="2096"/>
                </a:lnTo>
                <a:lnTo>
                  <a:pt x="1725" y="2098"/>
                </a:lnTo>
                <a:lnTo>
                  <a:pt x="1727" y="2098"/>
                </a:lnTo>
                <a:lnTo>
                  <a:pt x="1727" y="2096"/>
                </a:lnTo>
                <a:lnTo>
                  <a:pt x="1725" y="2096"/>
                </a:lnTo>
                <a:close/>
                <a:moveTo>
                  <a:pt x="1822" y="2024"/>
                </a:moveTo>
                <a:lnTo>
                  <a:pt x="1820" y="2024"/>
                </a:lnTo>
                <a:lnTo>
                  <a:pt x="1819" y="2024"/>
                </a:lnTo>
                <a:lnTo>
                  <a:pt x="1818" y="2024"/>
                </a:lnTo>
                <a:lnTo>
                  <a:pt x="1818" y="2026"/>
                </a:lnTo>
                <a:lnTo>
                  <a:pt x="1819" y="2026"/>
                </a:lnTo>
                <a:lnTo>
                  <a:pt x="1820" y="2026"/>
                </a:lnTo>
                <a:lnTo>
                  <a:pt x="1822" y="2026"/>
                </a:lnTo>
                <a:lnTo>
                  <a:pt x="1823" y="2026"/>
                </a:lnTo>
                <a:lnTo>
                  <a:pt x="1824" y="2026"/>
                </a:lnTo>
                <a:lnTo>
                  <a:pt x="1823" y="2024"/>
                </a:lnTo>
                <a:lnTo>
                  <a:pt x="1822" y="2024"/>
                </a:lnTo>
                <a:close/>
                <a:moveTo>
                  <a:pt x="1837" y="2023"/>
                </a:moveTo>
                <a:lnTo>
                  <a:pt x="1837" y="2024"/>
                </a:lnTo>
                <a:lnTo>
                  <a:pt x="1837" y="2026"/>
                </a:lnTo>
                <a:lnTo>
                  <a:pt x="1838" y="2026"/>
                </a:lnTo>
                <a:lnTo>
                  <a:pt x="1838" y="2024"/>
                </a:lnTo>
                <a:lnTo>
                  <a:pt x="1837" y="2023"/>
                </a:lnTo>
                <a:close/>
                <a:moveTo>
                  <a:pt x="1796" y="2022"/>
                </a:moveTo>
                <a:lnTo>
                  <a:pt x="1795" y="2022"/>
                </a:lnTo>
                <a:lnTo>
                  <a:pt x="1795" y="2023"/>
                </a:lnTo>
                <a:lnTo>
                  <a:pt x="1796" y="2023"/>
                </a:lnTo>
                <a:lnTo>
                  <a:pt x="1796" y="2022"/>
                </a:lnTo>
                <a:close/>
                <a:moveTo>
                  <a:pt x="1805" y="2023"/>
                </a:moveTo>
                <a:lnTo>
                  <a:pt x="1807" y="2023"/>
                </a:lnTo>
                <a:lnTo>
                  <a:pt x="1808" y="2023"/>
                </a:lnTo>
                <a:lnTo>
                  <a:pt x="1809" y="2023"/>
                </a:lnTo>
                <a:lnTo>
                  <a:pt x="1809" y="2022"/>
                </a:lnTo>
                <a:lnTo>
                  <a:pt x="1808" y="2022"/>
                </a:lnTo>
                <a:lnTo>
                  <a:pt x="1807" y="2022"/>
                </a:lnTo>
                <a:lnTo>
                  <a:pt x="1805" y="2022"/>
                </a:lnTo>
                <a:lnTo>
                  <a:pt x="1804" y="2022"/>
                </a:lnTo>
                <a:lnTo>
                  <a:pt x="1803" y="2022"/>
                </a:lnTo>
                <a:lnTo>
                  <a:pt x="1803" y="2023"/>
                </a:lnTo>
                <a:lnTo>
                  <a:pt x="1804" y="2023"/>
                </a:lnTo>
                <a:lnTo>
                  <a:pt x="1805" y="2023"/>
                </a:lnTo>
                <a:close/>
                <a:moveTo>
                  <a:pt x="1835" y="2022"/>
                </a:moveTo>
                <a:lnTo>
                  <a:pt x="1835" y="2023"/>
                </a:lnTo>
                <a:lnTo>
                  <a:pt x="1837" y="2023"/>
                </a:lnTo>
                <a:lnTo>
                  <a:pt x="1837" y="2022"/>
                </a:lnTo>
                <a:lnTo>
                  <a:pt x="1835" y="2022"/>
                </a:lnTo>
                <a:close/>
                <a:moveTo>
                  <a:pt x="1641" y="2016"/>
                </a:moveTo>
                <a:lnTo>
                  <a:pt x="1638" y="2019"/>
                </a:lnTo>
                <a:lnTo>
                  <a:pt x="1641" y="2019"/>
                </a:lnTo>
                <a:lnTo>
                  <a:pt x="1641" y="2016"/>
                </a:lnTo>
                <a:close/>
                <a:moveTo>
                  <a:pt x="1890" y="2011"/>
                </a:moveTo>
                <a:lnTo>
                  <a:pt x="1891" y="2011"/>
                </a:lnTo>
                <a:lnTo>
                  <a:pt x="1892" y="2011"/>
                </a:lnTo>
                <a:lnTo>
                  <a:pt x="1890" y="2009"/>
                </a:lnTo>
                <a:lnTo>
                  <a:pt x="1887" y="2009"/>
                </a:lnTo>
                <a:lnTo>
                  <a:pt x="1888" y="2011"/>
                </a:lnTo>
                <a:lnTo>
                  <a:pt x="1890" y="2011"/>
                </a:lnTo>
                <a:close/>
                <a:moveTo>
                  <a:pt x="1630" y="1992"/>
                </a:moveTo>
                <a:lnTo>
                  <a:pt x="1630" y="1989"/>
                </a:lnTo>
                <a:lnTo>
                  <a:pt x="1630" y="1988"/>
                </a:lnTo>
                <a:lnTo>
                  <a:pt x="1629" y="1988"/>
                </a:lnTo>
                <a:lnTo>
                  <a:pt x="1627" y="1990"/>
                </a:lnTo>
                <a:lnTo>
                  <a:pt x="1630" y="1992"/>
                </a:lnTo>
                <a:close/>
                <a:moveTo>
                  <a:pt x="823" y="1985"/>
                </a:moveTo>
                <a:lnTo>
                  <a:pt x="821" y="1984"/>
                </a:lnTo>
                <a:lnTo>
                  <a:pt x="821" y="1984"/>
                </a:lnTo>
                <a:lnTo>
                  <a:pt x="818" y="1985"/>
                </a:lnTo>
                <a:lnTo>
                  <a:pt x="820" y="1988"/>
                </a:lnTo>
                <a:lnTo>
                  <a:pt x="821" y="1989"/>
                </a:lnTo>
                <a:lnTo>
                  <a:pt x="824" y="1988"/>
                </a:lnTo>
                <a:lnTo>
                  <a:pt x="823" y="1985"/>
                </a:lnTo>
                <a:close/>
                <a:moveTo>
                  <a:pt x="1642" y="1959"/>
                </a:moveTo>
                <a:lnTo>
                  <a:pt x="1641" y="1960"/>
                </a:lnTo>
                <a:lnTo>
                  <a:pt x="1641" y="1962"/>
                </a:lnTo>
                <a:lnTo>
                  <a:pt x="1645" y="1963"/>
                </a:lnTo>
                <a:lnTo>
                  <a:pt x="1646" y="1959"/>
                </a:lnTo>
                <a:lnTo>
                  <a:pt x="1644" y="1958"/>
                </a:lnTo>
                <a:lnTo>
                  <a:pt x="1642" y="1959"/>
                </a:lnTo>
                <a:close/>
                <a:moveTo>
                  <a:pt x="919" y="1951"/>
                </a:moveTo>
                <a:lnTo>
                  <a:pt x="919" y="1952"/>
                </a:lnTo>
                <a:lnTo>
                  <a:pt x="920" y="1952"/>
                </a:lnTo>
                <a:lnTo>
                  <a:pt x="920" y="1951"/>
                </a:lnTo>
                <a:lnTo>
                  <a:pt x="919" y="1951"/>
                </a:lnTo>
                <a:close/>
                <a:moveTo>
                  <a:pt x="1843" y="1951"/>
                </a:moveTo>
                <a:lnTo>
                  <a:pt x="1843" y="1952"/>
                </a:lnTo>
                <a:lnTo>
                  <a:pt x="1845" y="1952"/>
                </a:lnTo>
                <a:lnTo>
                  <a:pt x="1845" y="1951"/>
                </a:lnTo>
                <a:lnTo>
                  <a:pt x="1843" y="1951"/>
                </a:lnTo>
                <a:close/>
                <a:moveTo>
                  <a:pt x="1849" y="1939"/>
                </a:moveTo>
                <a:lnTo>
                  <a:pt x="1850" y="1939"/>
                </a:lnTo>
                <a:lnTo>
                  <a:pt x="1849" y="1937"/>
                </a:lnTo>
                <a:lnTo>
                  <a:pt x="1849" y="1939"/>
                </a:lnTo>
                <a:close/>
                <a:moveTo>
                  <a:pt x="1751" y="1937"/>
                </a:moveTo>
                <a:lnTo>
                  <a:pt x="1752" y="1936"/>
                </a:lnTo>
                <a:lnTo>
                  <a:pt x="1751" y="1936"/>
                </a:lnTo>
                <a:lnTo>
                  <a:pt x="1751" y="1937"/>
                </a:lnTo>
                <a:close/>
                <a:moveTo>
                  <a:pt x="1593" y="1924"/>
                </a:moveTo>
                <a:lnTo>
                  <a:pt x="1596" y="1925"/>
                </a:lnTo>
                <a:lnTo>
                  <a:pt x="1596" y="1924"/>
                </a:lnTo>
                <a:lnTo>
                  <a:pt x="1593" y="1921"/>
                </a:lnTo>
                <a:lnTo>
                  <a:pt x="1593" y="1924"/>
                </a:lnTo>
                <a:close/>
                <a:moveTo>
                  <a:pt x="1494" y="1916"/>
                </a:moveTo>
                <a:lnTo>
                  <a:pt x="1494" y="1917"/>
                </a:lnTo>
                <a:lnTo>
                  <a:pt x="1497" y="1916"/>
                </a:lnTo>
                <a:lnTo>
                  <a:pt x="1497" y="1914"/>
                </a:lnTo>
                <a:lnTo>
                  <a:pt x="1494" y="1914"/>
                </a:lnTo>
                <a:lnTo>
                  <a:pt x="1494" y="1916"/>
                </a:lnTo>
                <a:close/>
                <a:moveTo>
                  <a:pt x="1422" y="1909"/>
                </a:moveTo>
                <a:lnTo>
                  <a:pt x="1422" y="1907"/>
                </a:lnTo>
                <a:lnTo>
                  <a:pt x="1421" y="1907"/>
                </a:lnTo>
                <a:lnTo>
                  <a:pt x="1421" y="1909"/>
                </a:lnTo>
                <a:lnTo>
                  <a:pt x="1422" y="1909"/>
                </a:lnTo>
                <a:close/>
                <a:moveTo>
                  <a:pt x="1419" y="1911"/>
                </a:moveTo>
                <a:lnTo>
                  <a:pt x="1419" y="1910"/>
                </a:lnTo>
                <a:lnTo>
                  <a:pt x="1419" y="1910"/>
                </a:lnTo>
                <a:lnTo>
                  <a:pt x="1419" y="1911"/>
                </a:lnTo>
                <a:lnTo>
                  <a:pt x="1419" y="1911"/>
                </a:lnTo>
                <a:close/>
                <a:moveTo>
                  <a:pt x="1421" y="1910"/>
                </a:moveTo>
                <a:lnTo>
                  <a:pt x="1421" y="1909"/>
                </a:lnTo>
                <a:lnTo>
                  <a:pt x="1419" y="1909"/>
                </a:lnTo>
                <a:lnTo>
                  <a:pt x="1419" y="1910"/>
                </a:lnTo>
                <a:lnTo>
                  <a:pt x="1421" y="1910"/>
                </a:lnTo>
                <a:close/>
                <a:moveTo>
                  <a:pt x="1419" y="1913"/>
                </a:moveTo>
                <a:lnTo>
                  <a:pt x="1419" y="1911"/>
                </a:lnTo>
                <a:lnTo>
                  <a:pt x="1418" y="1911"/>
                </a:lnTo>
                <a:lnTo>
                  <a:pt x="1418" y="1913"/>
                </a:lnTo>
                <a:lnTo>
                  <a:pt x="1418" y="1914"/>
                </a:lnTo>
                <a:lnTo>
                  <a:pt x="1418" y="1916"/>
                </a:lnTo>
                <a:lnTo>
                  <a:pt x="1419" y="1916"/>
                </a:lnTo>
                <a:lnTo>
                  <a:pt x="1419" y="1914"/>
                </a:lnTo>
                <a:lnTo>
                  <a:pt x="1419" y="1913"/>
                </a:lnTo>
                <a:close/>
                <a:moveTo>
                  <a:pt x="1615" y="1914"/>
                </a:moveTo>
                <a:lnTo>
                  <a:pt x="1615" y="1916"/>
                </a:lnTo>
                <a:lnTo>
                  <a:pt x="1616" y="1916"/>
                </a:lnTo>
                <a:lnTo>
                  <a:pt x="1616" y="1914"/>
                </a:lnTo>
                <a:lnTo>
                  <a:pt x="1615" y="1914"/>
                </a:lnTo>
                <a:close/>
                <a:moveTo>
                  <a:pt x="1615" y="1913"/>
                </a:moveTo>
                <a:lnTo>
                  <a:pt x="1615" y="1914"/>
                </a:lnTo>
                <a:lnTo>
                  <a:pt x="1615" y="1914"/>
                </a:lnTo>
                <a:lnTo>
                  <a:pt x="1615" y="1913"/>
                </a:lnTo>
                <a:lnTo>
                  <a:pt x="1615" y="1913"/>
                </a:lnTo>
                <a:close/>
                <a:moveTo>
                  <a:pt x="1614" y="1911"/>
                </a:moveTo>
                <a:lnTo>
                  <a:pt x="1612" y="1911"/>
                </a:lnTo>
                <a:lnTo>
                  <a:pt x="1611" y="1911"/>
                </a:lnTo>
                <a:lnTo>
                  <a:pt x="1611" y="1913"/>
                </a:lnTo>
                <a:lnTo>
                  <a:pt x="1612" y="1913"/>
                </a:lnTo>
                <a:lnTo>
                  <a:pt x="1614" y="1913"/>
                </a:lnTo>
                <a:lnTo>
                  <a:pt x="1615" y="1913"/>
                </a:lnTo>
                <a:lnTo>
                  <a:pt x="1615" y="1911"/>
                </a:lnTo>
                <a:lnTo>
                  <a:pt x="1614" y="1911"/>
                </a:lnTo>
                <a:close/>
                <a:moveTo>
                  <a:pt x="1423" y="1907"/>
                </a:moveTo>
                <a:lnTo>
                  <a:pt x="1423" y="1909"/>
                </a:lnTo>
                <a:lnTo>
                  <a:pt x="1425" y="1909"/>
                </a:lnTo>
                <a:lnTo>
                  <a:pt x="1425" y="1907"/>
                </a:lnTo>
                <a:lnTo>
                  <a:pt x="1423" y="1907"/>
                </a:lnTo>
                <a:close/>
                <a:moveTo>
                  <a:pt x="1423" y="1907"/>
                </a:moveTo>
                <a:lnTo>
                  <a:pt x="1422" y="1906"/>
                </a:lnTo>
                <a:lnTo>
                  <a:pt x="1422" y="1907"/>
                </a:lnTo>
                <a:lnTo>
                  <a:pt x="1423" y="1907"/>
                </a:lnTo>
                <a:close/>
                <a:moveTo>
                  <a:pt x="1525" y="1907"/>
                </a:moveTo>
                <a:lnTo>
                  <a:pt x="1525" y="1906"/>
                </a:lnTo>
                <a:lnTo>
                  <a:pt x="1527" y="1906"/>
                </a:lnTo>
                <a:lnTo>
                  <a:pt x="1528" y="1906"/>
                </a:lnTo>
                <a:lnTo>
                  <a:pt x="1527" y="1902"/>
                </a:lnTo>
                <a:lnTo>
                  <a:pt x="1523" y="1903"/>
                </a:lnTo>
                <a:lnTo>
                  <a:pt x="1524" y="1907"/>
                </a:lnTo>
                <a:lnTo>
                  <a:pt x="1525" y="1907"/>
                </a:lnTo>
                <a:close/>
                <a:moveTo>
                  <a:pt x="1525" y="1898"/>
                </a:moveTo>
                <a:lnTo>
                  <a:pt x="1524" y="1899"/>
                </a:lnTo>
                <a:lnTo>
                  <a:pt x="1524" y="1902"/>
                </a:lnTo>
                <a:lnTo>
                  <a:pt x="1527" y="1901"/>
                </a:lnTo>
                <a:lnTo>
                  <a:pt x="1525" y="1898"/>
                </a:lnTo>
                <a:close/>
                <a:moveTo>
                  <a:pt x="1561" y="1901"/>
                </a:moveTo>
                <a:lnTo>
                  <a:pt x="1561" y="1902"/>
                </a:lnTo>
                <a:lnTo>
                  <a:pt x="1562" y="1902"/>
                </a:lnTo>
                <a:lnTo>
                  <a:pt x="1561" y="1901"/>
                </a:lnTo>
                <a:close/>
                <a:moveTo>
                  <a:pt x="1417" y="1899"/>
                </a:moveTo>
                <a:lnTo>
                  <a:pt x="1417" y="1901"/>
                </a:lnTo>
                <a:lnTo>
                  <a:pt x="1418" y="1901"/>
                </a:lnTo>
                <a:lnTo>
                  <a:pt x="1418" y="1899"/>
                </a:lnTo>
                <a:lnTo>
                  <a:pt x="1417" y="1899"/>
                </a:lnTo>
                <a:close/>
                <a:moveTo>
                  <a:pt x="1555" y="1899"/>
                </a:moveTo>
                <a:lnTo>
                  <a:pt x="1557" y="1899"/>
                </a:lnTo>
                <a:lnTo>
                  <a:pt x="1557" y="1898"/>
                </a:lnTo>
                <a:lnTo>
                  <a:pt x="1555" y="1899"/>
                </a:lnTo>
                <a:close/>
                <a:moveTo>
                  <a:pt x="1554" y="1898"/>
                </a:moveTo>
                <a:lnTo>
                  <a:pt x="1555" y="1899"/>
                </a:lnTo>
                <a:lnTo>
                  <a:pt x="1555" y="1898"/>
                </a:lnTo>
                <a:lnTo>
                  <a:pt x="1554" y="1898"/>
                </a:lnTo>
                <a:close/>
                <a:moveTo>
                  <a:pt x="1414" y="1896"/>
                </a:moveTo>
                <a:lnTo>
                  <a:pt x="1413" y="1895"/>
                </a:lnTo>
                <a:lnTo>
                  <a:pt x="1413" y="1896"/>
                </a:lnTo>
                <a:lnTo>
                  <a:pt x="1414" y="1896"/>
                </a:lnTo>
                <a:close/>
                <a:moveTo>
                  <a:pt x="1546" y="1887"/>
                </a:moveTo>
                <a:lnTo>
                  <a:pt x="1548" y="1886"/>
                </a:lnTo>
                <a:lnTo>
                  <a:pt x="1547" y="1883"/>
                </a:lnTo>
                <a:lnTo>
                  <a:pt x="1544" y="1883"/>
                </a:lnTo>
                <a:lnTo>
                  <a:pt x="1546" y="1887"/>
                </a:lnTo>
                <a:close/>
                <a:moveTo>
                  <a:pt x="1383" y="1886"/>
                </a:moveTo>
                <a:lnTo>
                  <a:pt x="1384" y="1886"/>
                </a:lnTo>
                <a:lnTo>
                  <a:pt x="1383" y="1886"/>
                </a:lnTo>
                <a:lnTo>
                  <a:pt x="1383" y="1886"/>
                </a:lnTo>
                <a:close/>
                <a:moveTo>
                  <a:pt x="1383" y="1886"/>
                </a:moveTo>
                <a:lnTo>
                  <a:pt x="1383" y="1884"/>
                </a:lnTo>
                <a:lnTo>
                  <a:pt x="1381" y="1884"/>
                </a:lnTo>
                <a:lnTo>
                  <a:pt x="1381" y="1886"/>
                </a:lnTo>
                <a:lnTo>
                  <a:pt x="1383" y="1886"/>
                </a:lnTo>
                <a:close/>
                <a:moveTo>
                  <a:pt x="1391" y="1880"/>
                </a:moveTo>
                <a:lnTo>
                  <a:pt x="1389" y="1880"/>
                </a:lnTo>
                <a:lnTo>
                  <a:pt x="1392" y="1883"/>
                </a:lnTo>
                <a:lnTo>
                  <a:pt x="1393" y="1882"/>
                </a:lnTo>
                <a:lnTo>
                  <a:pt x="1391" y="1879"/>
                </a:lnTo>
                <a:lnTo>
                  <a:pt x="1391" y="1880"/>
                </a:lnTo>
                <a:close/>
                <a:moveTo>
                  <a:pt x="1686" y="1877"/>
                </a:moveTo>
                <a:lnTo>
                  <a:pt x="1686" y="1879"/>
                </a:lnTo>
                <a:lnTo>
                  <a:pt x="1687" y="1879"/>
                </a:lnTo>
                <a:lnTo>
                  <a:pt x="1687" y="1877"/>
                </a:lnTo>
                <a:lnTo>
                  <a:pt x="1686" y="1877"/>
                </a:lnTo>
                <a:close/>
                <a:moveTo>
                  <a:pt x="1684" y="1876"/>
                </a:moveTo>
                <a:lnTo>
                  <a:pt x="1684" y="1877"/>
                </a:lnTo>
                <a:lnTo>
                  <a:pt x="1686" y="1877"/>
                </a:lnTo>
                <a:lnTo>
                  <a:pt x="1686" y="1876"/>
                </a:lnTo>
                <a:lnTo>
                  <a:pt x="1684" y="1876"/>
                </a:lnTo>
                <a:close/>
                <a:moveTo>
                  <a:pt x="1683" y="1875"/>
                </a:moveTo>
                <a:lnTo>
                  <a:pt x="1683" y="1876"/>
                </a:lnTo>
                <a:lnTo>
                  <a:pt x="1684" y="1876"/>
                </a:lnTo>
                <a:lnTo>
                  <a:pt x="1684" y="1875"/>
                </a:lnTo>
                <a:lnTo>
                  <a:pt x="1683" y="1875"/>
                </a:lnTo>
                <a:close/>
                <a:moveTo>
                  <a:pt x="1682" y="1873"/>
                </a:moveTo>
                <a:lnTo>
                  <a:pt x="1682" y="1875"/>
                </a:lnTo>
                <a:lnTo>
                  <a:pt x="1683" y="1875"/>
                </a:lnTo>
                <a:lnTo>
                  <a:pt x="1683" y="1873"/>
                </a:lnTo>
                <a:lnTo>
                  <a:pt x="1682" y="1873"/>
                </a:lnTo>
                <a:close/>
                <a:moveTo>
                  <a:pt x="1833" y="1871"/>
                </a:moveTo>
                <a:lnTo>
                  <a:pt x="1833" y="1872"/>
                </a:lnTo>
                <a:lnTo>
                  <a:pt x="1835" y="1872"/>
                </a:lnTo>
                <a:lnTo>
                  <a:pt x="1838" y="1872"/>
                </a:lnTo>
                <a:lnTo>
                  <a:pt x="1838" y="1871"/>
                </a:lnTo>
                <a:lnTo>
                  <a:pt x="1835" y="1871"/>
                </a:lnTo>
                <a:lnTo>
                  <a:pt x="1833" y="1871"/>
                </a:lnTo>
                <a:close/>
                <a:moveTo>
                  <a:pt x="1285" y="1860"/>
                </a:moveTo>
                <a:lnTo>
                  <a:pt x="1283" y="1860"/>
                </a:lnTo>
                <a:lnTo>
                  <a:pt x="1283" y="1861"/>
                </a:lnTo>
                <a:lnTo>
                  <a:pt x="1286" y="1861"/>
                </a:lnTo>
                <a:lnTo>
                  <a:pt x="1285" y="1860"/>
                </a:lnTo>
                <a:close/>
                <a:moveTo>
                  <a:pt x="1289" y="1858"/>
                </a:moveTo>
                <a:lnTo>
                  <a:pt x="1287" y="1860"/>
                </a:lnTo>
                <a:lnTo>
                  <a:pt x="1289" y="1860"/>
                </a:lnTo>
                <a:lnTo>
                  <a:pt x="1289" y="1858"/>
                </a:lnTo>
                <a:close/>
                <a:moveTo>
                  <a:pt x="1368" y="1852"/>
                </a:moveTo>
                <a:lnTo>
                  <a:pt x="1364" y="1854"/>
                </a:lnTo>
                <a:lnTo>
                  <a:pt x="1365" y="1856"/>
                </a:lnTo>
                <a:lnTo>
                  <a:pt x="1365" y="1857"/>
                </a:lnTo>
                <a:lnTo>
                  <a:pt x="1368" y="1854"/>
                </a:lnTo>
                <a:lnTo>
                  <a:pt x="1368" y="1852"/>
                </a:lnTo>
                <a:close/>
                <a:moveTo>
                  <a:pt x="1842" y="1854"/>
                </a:moveTo>
                <a:lnTo>
                  <a:pt x="1842" y="1853"/>
                </a:lnTo>
                <a:lnTo>
                  <a:pt x="1839" y="1854"/>
                </a:lnTo>
                <a:lnTo>
                  <a:pt x="1839" y="1856"/>
                </a:lnTo>
                <a:lnTo>
                  <a:pt x="1842" y="1856"/>
                </a:lnTo>
                <a:lnTo>
                  <a:pt x="1842" y="1854"/>
                </a:lnTo>
                <a:close/>
                <a:moveTo>
                  <a:pt x="1899" y="1850"/>
                </a:moveTo>
                <a:lnTo>
                  <a:pt x="1899" y="1852"/>
                </a:lnTo>
                <a:lnTo>
                  <a:pt x="1903" y="1852"/>
                </a:lnTo>
                <a:lnTo>
                  <a:pt x="1903" y="1849"/>
                </a:lnTo>
                <a:lnTo>
                  <a:pt x="1899" y="1849"/>
                </a:lnTo>
                <a:lnTo>
                  <a:pt x="1899" y="1850"/>
                </a:lnTo>
                <a:close/>
                <a:moveTo>
                  <a:pt x="1376" y="1849"/>
                </a:moveTo>
                <a:lnTo>
                  <a:pt x="1377" y="1848"/>
                </a:lnTo>
                <a:lnTo>
                  <a:pt x="1376" y="1845"/>
                </a:lnTo>
                <a:lnTo>
                  <a:pt x="1374" y="1846"/>
                </a:lnTo>
                <a:lnTo>
                  <a:pt x="1373" y="1848"/>
                </a:lnTo>
                <a:lnTo>
                  <a:pt x="1372" y="1849"/>
                </a:lnTo>
                <a:lnTo>
                  <a:pt x="1373" y="1850"/>
                </a:lnTo>
                <a:lnTo>
                  <a:pt x="1376" y="1849"/>
                </a:lnTo>
                <a:close/>
                <a:moveTo>
                  <a:pt x="1362" y="1848"/>
                </a:moveTo>
                <a:lnTo>
                  <a:pt x="1361" y="1846"/>
                </a:lnTo>
                <a:lnTo>
                  <a:pt x="1358" y="1848"/>
                </a:lnTo>
                <a:lnTo>
                  <a:pt x="1360" y="1849"/>
                </a:lnTo>
                <a:lnTo>
                  <a:pt x="1362" y="1848"/>
                </a:lnTo>
                <a:close/>
                <a:moveTo>
                  <a:pt x="1883" y="1848"/>
                </a:moveTo>
                <a:lnTo>
                  <a:pt x="1884" y="1848"/>
                </a:lnTo>
                <a:lnTo>
                  <a:pt x="1886" y="1848"/>
                </a:lnTo>
                <a:lnTo>
                  <a:pt x="1886" y="1846"/>
                </a:lnTo>
                <a:lnTo>
                  <a:pt x="1884" y="1846"/>
                </a:lnTo>
                <a:lnTo>
                  <a:pt x="1883" y="1846"/>
                </a:lnTo>
                <a:lnTo>
                  <a:pt x="1882" y="1846"/>
                </a:lnTo>
                <a:lnTo>
                  <a:pt x="1882" y="1848"/>
                </a:lnTo>
                <a:lnTo>
                  <a:pt x="1883" y="1848"/>
                </a:lnTo>
                <a:close/>
                <a:moveTo>
                  <a:pt x="1664" y="1837"/>
                </a:moveTo>
                <a:lnTo>
                  <a:pt x="1665" y="1837"/>
                </a:lnTo>
                <a:lnTo>
                  <a:pt x="1665" y="1835"/>
                </a:lnTo>
                <a:lnTo>
                  <a:pt x="1664" y="1835"/>
                </a:lnTo>
                <a:lnTo>
                  <a:pt x="1664" y="1837"/>
                </a:lnTo>
                <a:close/>
                <a:moveTo>
                  <a:pt x="1839" y="1831"/>
                </a:moveTo>
                <a:lnTo>
                  <a:pt x="1838" y="1831"/>
                </a:lnTo>
                <a:lnTo>
                  <a:pt x="1837" y="1831"/>
                </a:lnTo>
                <a:lnTo>
                  <a:pt x="1835" y="1831"/>
                </a:lnTo>
                <a:lnTo>
                  <a:pt x="1834" y="1833"/>
                </a:lnTo>
                <a:lnTo>
                  <a:pt x="1834" y="1837"/>
                </a:lnTo>
                <a:lnTo>
                  <a:pt x="1835" y="1837"/>
                </a:lnTo>
                <a:lnTo>
                  <a:pt x="1837" y="1837"/>
                </a:lnTo>
                <a:lnTo>
                  <a:pt x="1837" y="1833"/>
                </a:lnTo>
                <a:lnTo>
                  <a:pt x="1838" y="1833"/>
                </a:lnTo>
                <a:lnTo>
                  <a:pt x="1839" y="1833"/>
                </a:lnTo>
                <a:lnTo>
                  <a:pt x="1841" y="1833"/>
                </a:lnTo>
                <a:lnTo>
                  <a:pt x="1841" y="1831"/>
                </a:lnTo>
                <a:lnTo>
                  <a:pt x="1839" y="1831"/>
                </a:lnTo>
                <a:close/>
                <a:moveTo>
                  <a:pt x="1842" y="1833"/>
                </a:moveTo>
                <a:lnTo>
                  <a:pt x="1841" y="1833"/>
                </a:lnTo>
                <a:lnTo>
                  <a:pt x="1841" y="1834"/>
                </a:lnTo>
                <a:lnTo>
                  <a:pt x="1842" y="1834"/>
                </a:lnTo>
                <a:lnTo>
                  <a:pt x="1843" y="1834"/>
                </a:lnTo>
                <a:lnTo>
                  <a:pt x="1843" y="1833"/>
                </a:lnTo>
                <a:lnTo>
                  <a:pt x="1842" y="1833"/>
                </a:lnTo>
                <a:close/>
                <a:moveTo>
                  <a:pt x="1812" y="1830"/>
                </a:moveTo>
                <a:lnTo>
                  <a:pt x="1815" y="1827"/>
                </a:lnTo>
                <a:lnTo>
                  <a:pt x="1814" y="1826"/>
                </a:lnTo>
                <a:lnTo>
                  <a:pt x="1814" y="1824"/>
                </a:lnTo>
                <a:lnTo>
                  <a:pt x="1811" y="1827"/>
                </a:lnTo>
                <a:lnTo>
                  <a:pt x="1811" y="1828"/>
                </a:lnTo>
                <a:lnTo>
                  <a:pt x="1812" y="1830"/>
                </a:lnTo>
                <a:close/>
                <a:moveTo>
                  <a:pt x="1824" y="1823"/>
                </a:moveTo>
                <a:lnTo>
                  <a:pt x="1826" y="1824"/>
                </a:lnTo>
                <a:lnTo>
                  <a:pt x="1827" y="1820"/>
                </a:lnTo>
                <a:lnTo>
                  <a:pt x="1827" y="1819"/>
                </a:lnTo>
                <a:lnTo>
                  <a:pt x="1826" y="1819"/>
                </a:lnTo>
                <a:lnTo>
                  <a:pt x="1824" y="1823"/>
                </a:lnTo>
                <a:close/>
                <a:moveTo>
                  <a:pt x="1816" y="1818"/>
                </a:moveTo>
                <a:lnTo>
                  <a:pt x="1816" y="1819"/>
                </a:lnTo>
                <a:lnTo>
                  <a:pt x="1816" y="1822"/>
                </a:lnTo>
                <a:lnTo>
                  <a:pt x="1819" y="1823"/>
                </a:lnTo>
                <a:lnTo>
                  <a:pt x="1819" y="1819"/>
                </a:lnTo>
                <a:lnTo>
                  <a:pt x="1819" y="1818"/>
                </a:lnTo>
                <a:lnTo>
                  <a:pt x="1818" y="1818"/>
                </a:lnTo>
                <a:lnTo>
                  <a:pt x="1816" y="1818"/>
                </a:lnTo>
                <a:close/>
                <a:moveTo>
                  <a:pt x="1387" y="1782"/>
                </a:moveTo>
                <a:lnTo>
                  <a:pt x="1391" y="1782"/>
                </a:lnTo>
                <a:lnTo>
                  <a:pt x="1392" y="1780"/>
                </a:lnTo>
                <a:lnTo>
                  <a:pt x="1385" y="1778"/>
                </a:lnTo>
                <a:lnTo>
                  <a:pt x="1385" y="1782"/>
                </a:lnTo>
                <a:lnTo>
                  <a:pt x="1387" y="1782"/>
                </a:lnTo>
                <a:close/>
                <a:moveTo>
                  <a:pt x="1297" y="1766"/>
                </a:moveTo>
                <a:lnTo>
                  <a:pt x="1296" y="1765"/>
                </a:lnTo>
                <a:lnTo>
                  <a:pt x="1294" y="1765"/>
                </a:lnTo>
                <a:lnTo>
                  <a:pt x="1297" y="1767"/>
                </a:lnTo>
                <a:lnTo>
                  <a:pt x="1297" y="1766"/>
                </a:lnTo>
                <a:close/>
                <a:moveTo>
                  <a:pt x="1578" y="1767"/>
                </a:moveTo>
                <a:lnTo>
                  <a:pt x="1582" y="1766"/>
                </a:lnTo>
                <a:lnTo>
                  <a:pt x="1581" y="1759"/>
                </a:lnTo>
                <a:lnTo>
                  <a:pt x="1577" y="1760"/>
                </a:lnTo>
                <a:lnTo>
                  <a:pt x="1578" y="1763"/>
                </a:lnTo>
                <a:lnTo>
                  <a:pt x="1578" y="1767"/>
                </a:lnTo>
                <a:close/>
                <a:moveTo>
                  <a:pt x="1321" y="1756"/>
                </a:moveTo>
                <a:lnTo>
                  <a:pt x="1320" y="1755"/>
                </a:lnTo>
                <a:lnTo>
                  <a:pt x="1320" y="1754"/>
                </a:lnTo>
                <a:lnTo>
                  <a:pt x="1319" y="1754"/>
                </a:lnTo>
                <a:lnTo>
                  <a:pt x="1319" y="1755"/>
                </a:lnTo>
                <a:lnTo>
                  <a:pt x="1319" y="1758"/>
                </a:lnTo>
                <a:lnTo>
                  <a:pt x="1320" y="1758"/>
                </a:lnTo>
                <a:lnTo>
                  <a:pt x="1321" y="1756"/>
                </a:lnTo>
                <a:close/>
                <a:moveTo>
                  <a:pt x="1285" y="1751"/>
                </a:moveTo>
                <a:lnTo>
                  <a:pt x="1285" y="1750"/>
                </a:lnTo>
                <a:lnTo>
                  <a:pt x="1281" y="1750"/>
                </a:lnTo>
                <a:lnTo>
                  <a:pt x="1281" y="1751"/>
                </a:lnTo>
                <a:lnTo>
                  <a:pt x="1285" y="1751"/>
                </a:lnTo>
                <a:close/>
                <a:moveTo>
                  <a:pt x="1281" y="1750"/>
                </a:moveTo>
                <a:lnTo>
                  <a:pt x="1281" y="1747"/>
                </a:lnTo>
                <a:lnTo>
                  <a:pt x="1278" y="1748"/>
                </a:lnTo>
                <a:lnTo>
                  <a:pt x="1278" y="1750"/>
                </a:lnTo>
                <a:lnTo>
                  <a:pt x="1281" y="1750"/>
                </a:lnTo>
                <a:close/>
                <a:moveTo>
                  <a:pt x="1332" y="1725"/>
                </a:moveTo>
                <a:lnTo>
                  <a:pt x="1332" y="1726"/>
                </a:lnTo>
                <a:lnTo>
                  <a:pt x="1334" y="1726"/>
                </a:lnTo>
                <a:lnTo>
                  <a:pt x="1336" y="1726"/>
                </a:lnTo>
                <a:lnTo>
                  <a:pt x="1338" y="1726"/>
                </a:lnTo>
                <a:lnTo>
                  <a:pt x="1336" y="1725"/>
                </a:lnTo>
                <a:lnTo>
                  <a:pt x="1334" y="1725"/>
                </a:lnTo>
                <a:lnTo>
                  <a:pt x="1332" y="1725"/>
                </a:lnTo>
                <a:close/>
                <a:moveTo>
                  <a:pt x="1339" y="1724"/>
                </a:moveTo>
                <a:lnTo>
                  <a:pt x="1342" y="1724"/>
                </a:lnTo>
                <a:lnTo>
                  <a:pt x="1340" y="1722"/>
                </a:lnTo>
                <a:lnTo>
                  <a:pt x="1339" y="1722"/>
                </a:lnTo>
                <a:lnTo>
                  <a:pt x="1336" y="1722"/>
                </a:lnTo>
                <a:lnTo>
                  <a:pt x="1336" y="1725"/>
                </a:lnTo>
                <a:lnTo>
                  <a:pt x="1339" y="1724"/>
                </a:lnTo>
                <a:close/>
                <a:moveTo>
                  <a:pt x="1124" y="1592"/>
                </a:moveTo>
                <a:lnTo>
                  <a:pt x="1123" y="1592"/>
                </a:lnTo>
                <a:lnTo>
                  <a:pt x="1124" y="1593"/>
                </a:lnTo>
                <a:lnTo>
                  <a:pt x="1126" y="1593"/>
                </a:lnTo>
                <a:lnTo>
                  <a:pt x="1127" y="1593"/>
                </a:lnTo>
                <a:lnTo>
                  <a:pt x="1127" y="1592"/>
                </a:lnTo>
                <a:lnTo>
                  <a:pt x="1127" y="1590"/>
                </a:lnTo>
                <a:lnTo>
                  <a:pt x="1126" y="1590"/>
                </a:lnTo>
                <a:lnTo>
                  <a:pt x="1126" y="1592"/>
                </a:lnTo>
                <a:lnTo>
                  <a:pt x="1124" y="1592"/>
                </a:lnTo>
                <a:close/>
                <a:moveTo>
                  <a:pt x="1109" y="1567"/>
                </a:moveTo>
                <a:lnTo>
                  <a:pt x="1111" y="1567"/>
                </a:lnTo>
                <a:lnTo>
                  <a:pt x="1109" y="1566"/>
                </a:lnTo>
                <a:lnTo>
                  <a:pt x="1108" y="1566"/>
                </a:lnTo>
                <a:lnTo>
                  <a:pt x="1107" y="1567"/>
                </a:lnTo>
                <a:lnTo>
                  <a:pt x="1107" y="1569"/>
                </a:lnTo>
                <a:lnTo>
                  <a:pt x="1109" y="1567"/>
                </a:lnTo>
                <a:close/>
                <a:moveTo>
                  <a:pt x="1088" y="1562"/>
                </a:moveTo>
                <a:lnTo>
                  <a:pt x="1089" y="1559"/>
                </a:lnTo>
                <a:lnTo>
                  <a:pt x="1090" y="1558"/>
                </a:lnTo>
                <a:lnTo>
                  <a:pt x="1088" y="1558"/>
                </a:lnTo>
                <a:lnTo>
                  <a:pt x="1086" y="1561"/>
                </a:lnTo>
                <a:lnTo>
                  <a:pt x="1088" y="1562"/>
                </a:lnTo>
                <a:close/>
                <a:moveTo>
                  <a:pt x="1103" y="1552"/>
                </a:moveTo>
                <a:lnTo>
                  <a:pt x="1105" y="1554"/>
                </a:lnTo>
                <a:lnTo>
                  <a:pt x="1105" y="1555"/>
                </a:lnTo>
                <a:lnTo>
                  <a:pt x="1107" y="1556"/>
                </a:lnTo>
                <a:lnTo>
                  <a:pt x="1107" y="1555"/>
                </a:lnTo>
                <a:lnTo>
                  <a:pt x="1107" y="1554"/>
                </a:lnTo>
                <a:lnTo>
                  <a:pt x="1105" y="1552"/>
                </a:lnTo>
                <a:lnTo>
                  <a:pt x="1104" y="1551"/>
                </a:lnTo>
                <a:lnTo>
                  <a:pt x="1101" y="1550"/>
                </a:lnTo>
                <a:lnTo>
                  <a:pt x="1100" y="1550"/>
                </a:lnTo>
                <a:lnTo>
                  <a:pt x="1101" y="1551"/>
                </a:lnTo>
                <a:lnTo>
                  <a:pt x="1103" y="1552"/>
                </a:lnTo>
                <a:close/>
                <a:moveTo>
                  <a:pt x="1103" y="1558"/>
                </a:moveTo>
                <a:lnTo>
                  <a:pt x="1103" y="1559"/>
                </a:lnTo>
                <a:lnTo>
                  <a:pt x="1103" y="1561"/>
                </a:lnTo>
                <a:lnTo>
                  <a:pt x="1107" y="1559"/>
                </a:lnTo>
                <a:lnTo>
                  <a:pt x="1108" y="1559"/>
                </a:lnTo>
                <a:lnTo>
                  <a:pt x="1108" y="1558"/>
                </a:lnTo>
                <a:lnTo>
                  <a:pt x="1108" y="1558"/>
                </a:lnTo>
                <a:lnTo>
                  <a:pt x="1107" y="1556"/>
                </a:lnTo>
                <a:lnTo>
                  <a:pt x="1107" y="1558"/>
                </a:lnTo>
                <a:lnTo>
                  <a:pt x="1103" y="1558"/>
                </a:lnTo>
                <a:close/>
                <a:moveTo>
                  <a:pt x="998" y="1558"/>
                </a:moveTo>
                <a:lnTo>
                  <a:pt x="999" y="1558"/>
                </a:lnTo>
                <a:lnTo>
                  <a:pt x="1001" y="1558"/>
                </a:lnTo>
                <a:lnTo>
                  <a:pt x="1001" y="1558"/>
                </a:lnTo>
                <a:lnTo>
                  <a:pt x="999" y="1558"/>
                </a:lnTo>
                <a:lnTo>
                  <a:pt x="998" y="1558"/>
                </a:lnTo>
                <a:lnTo>
                  <a:pt x="997" y="1558"/>
                </a:lnTo>
                <a:lnTo>
                  <a:pt x="995" y="1558"/>
                </a:lnTo>
                <a:lnTo>
                  <a:pt x="997" y="1558"/>
                </a:lnTo>
                <a:lnTo>
                  <a:pt x="998" y="1558"/>
                </a:lnTo>
                <a:close/>
                <a:moveTo>
                  <a:pt x="1003" y="1554"/>
                </a:moveTo>
                <a:lnTo>
                  <a:pt x="1003" y="1555"/>
                </a:lnTo>
                <a:lnTo>
                  <a:pt x="1002" y="1555"/>
                </a:lnTo>
                <a:lnTo>
                  <a:pt x="1002" y="1556"/>
                </a:lnTo>
                <a:lnTo>
                  <a:pt x="1001" y="1558"/>
                </a:lnTo>
                <a:lnTo>
                  <a:pt x="1002" y="1558"/>
                </a:lnTo>
                <a:lnTo>
                  <a:pt x="1003" y="1558"/>
                </a:lnTo>
                <a:lnTo>
                  <a:pt x="1003" y="1556"/>
                </a:lnTo>
                <a:lnTo>
                  <a:pt x="1005" y="1556"/>
                </a:lnTo>
                <a:lnTo>
                  <a:pt x="1005" y="1555"/>
                </a:lnTo>
                <a:lnTo>
                  <a:pt x="1005" y="1554"/>
                </a:lnTo>
                <a:lnTo>
                  <a:pt x="1005" y="1552"/>
                </a:lnTo>
                <a:lnTo>
                  <a:pt x="1005" y="1551"/>
                </a:lnTo>
                <a:lnTo>
                  <a:pt x="1003" y="1551"/>
                </a:lnTo>
                <a:lnTo>
                  <a:pt x="1003" y="1552"/>
                </a:lnTo>
                <a:lnTo>
                  <a:pt x="1003" y="1554"/>
                </a:lnTo>
                <a:close/>
                <a:moveTo>
                  <a:pt x="1088" y="1558"/>
                </a:moveTo>
                <a:lnTo>
                  <a:pt x="1089" y="1556"/>
                </a:lnTo>
                <a:lnTo>
                  <a:pt x="1088" y="1555"/>
                </a:lnTo>
                <a:lnTo>
                  <a:pt x="1086" y="1558"/>
                </a:lnTo>
                <a:lnTo>
                  <a:pt x="1085" y="1558"/>
                </a:lnTo>
                <a:lnTo>
                  <a:pt x="1086" y="1558"/>
                </a:lnTo>
                <a:lnTo>
                  <a:pt x="1088" y="1558"/>
                </a:lnTo>
                <a:close/>
                <a:moveTo>
                  <a:pt x="1090" y="1554"/>
                </a:moveTo>
                <a:lnTo>
                  <a:pt x="1092" y="1554"/>
                </a:lnTo>
                <a:lnTo>
                  <a:pt x="1092" y="1552"/>
                </a:lnTo>
                <a:lnTo>
                  <a:pt x="1089" y="1551"/>
                </a:lnTo>
                <a:lnTo>
                  <a:pt x="1088" y="1551"/>
                </a:lnTo>
                <a:lnTo>
                  <a:pt x="1089" y="1552"/>
                </a:lnTo>
                <a:lnTo>
                  <a:pt x="1090" y="1554"/>
                </a:lnTo>
                <a:close/>
                <a:moveTo>
                  <a:pt x="1347" y="1551"/>
                </a:moveTo>
                <a:lnTo>
                  <a:pt x="1349" y="1552"/>
                </a:lnTo>
                <a:lnTo>
                  <a:pt x="1350" y="1550"/>
                </a:lnTo>
                <a:lnTo>
                  <a:pt x="1349" y="1550"/>
                </a:lnTo>
                <a:lnTo>
                  <a:pt x="1347" y="1551"/>
                </a:lnTo>
                <a:close/>
                <a:moveTo>
                  <a:pt x="1350" y="1550"/>
                </a:moveTo>
                <a:lnTo>
                  <a:pt x="1351" y="1550"/>
                </a:lnTo>
                <a:lnTo>
                  <a:pt x="1351" y="1548"/>
                </a:lnTo>
                <a:lnTo>
                  <a:pt x="1353" y="1547"/>
                </a:lnTo>
                <a:lnTo>
                  <a:pt x="1351" y="1546"/>
                </a:lnTo>
                <a:lnTo>
                  <a:pt x="1350" y="1548"/>
                </a:lnTo>
                <a:lnTo>
                  <a:pt x="1350" y="1550"/>
                </a:lnTo>
                <a:close/>
                <a:moveTo>
                  <a:pt x="1321" y="1550"/>
                </a:moveTo>
                <a:lnTo>
                  <a:pt x="1321" y="1551"/>
                </a:lnTo>
                <a:lnTo>
                  <a:pt x="1321" y="1551"/>
                </a:lnTo>
                <a:lnTo>
                  <a:pt x="1321" y="1550"/>
                </a:lnTo>
                <a:lnTo>
                  <a:pt x="1323" y="1547"/>
                </a:lnTo>
                <a:lnTo>
                  <a:pt x="1321" y="1547"/>
                </a:lnTo>
                <a:lnTo>
                  <a:pt x="1321" y="1550"/>
                </a:lnTo>
                <a:close/>
                <a:moveTo>
                  <a:pt x="1392" y="1510"/>
                </a:moveTo>
                <a:lnTo>
                  <a:pt x="1392" y="1509"/>
                </a:lnTo>
                <a:lnTo>
                  <a:pt x="1392" y="1507"/>
                </a:lnTo>
                <a:lnTo>
                  <a:pt x="1388" y="1506"/>
                </a:lnTo>
                <a:lnTo>
                  <a:pt x="1388" y="1507"/>
                </a:lnTo>
                <a:lnTo>
                  <a:pt x="1391" y="1509"/>
                </a:lnTo>
                <a:lnTo>
                  <a:pt x="1392" y="1510"/>
                </a:lnTo>
                <a:close/>
                <a:moveTo>
                  <a:pt x="1146" y="1452"/>
                </a:moveTo>
                <a:lnTo>
                  <a:pt x="1147" y="1452"/>
                </a:lnTo>
                <a:lnTo>
                  <a:pt x="1146" y="1450"/>
                </a:lnTo>
                <a:lnTo>
                  <a:pt x="1143" y="1450"/>
                </a:lnTo>
                <a:lnTo>
                  <a:pt x="1143" y="1452"/>
                </a:lnTo>
                <a:lnTo>
                  <a:pt x="1146" y="1452"/>
                </a:lnTo>
                <a:close/>
                <a:moveTo>
                  <a:pt x="730" y="1448"/>
                </a:moveTo>
                <a:lnTo>
                  <a:pt x="731" y="1448"/>
                </a:lnTo>
                <a:lnTo>
                  <a:pt x="731" y="1446"/>
                </a:lnTo>
                <a:lnTo>
                  <a:pt x="730" y="1446"/>
                </a:lnTo>
                <a:lnTo>
                  <a:pt x="730" y="1448"/>
                </a:lnTo>
                <a:close/>
                <a:moveTo>
                  <a:pt x="729" y="1445"/>
                </a:moveTo>
                <a:lnTo>
                  <a:pt x="729" y="1446"/>
                </a:lnTo>
                <a:lnTo>
                  <a:pt x="730" y="1446"/>
                </a:lnTo>
                <a:lnTo>
                  <a:pt x="730" y="1445"/>
                </a:lnTo>
                <a:lnTo>
                  <a:pt x="729" y="1445"/>
                </a:lnTo>
                <a:close/>
                <a:moveTo>
                  <a:pt x="729" y="1441"/>
                </a:moveTo>
                <a:lnTo>
                  <a:pt x="727" y="1438"/>
                </a:lnTo>
                <a:lnTo>
                  <a:pt x="727" y="1444"/>
                </a:lnTo>
                <a:lnTo>
                  <a:pt x="729" y="1444"/>
                </a:lnTo>
                <a:lnTo>
                  <a:pt x="729" y="1441"/>
                </a:lnTo>
                <a:close/>
                <a:moveTo>
                  <a:pt x="908" y="1437"/>
                </a:moveTo>
                <a:lnTo>
                  <a:pt x="904" y="1437"/>
                </a:lnTo>
                <a:lnTo>
                  <a:pt x="904" y="1438"/>
                </a:lnTo>
                <a:lnTo>
                  <a:pt x="908" y="1439"/>
                </a:lnTo>
                <a:lnTo>
                  <a:pt x="908" y="1437"/>
                </a:lnTo>
                <a:close/>
                <a:moveTo>
                  <a:pt x="726" y="1437"/>
                </a:moveTo>
                <a:lnTo>
                  <a:pt x="727" y="1437"/>
                </a:lnTo>
                <a:lnTo>
                  <a:pt x="727" y="1435"/>
                </a:lnTo>
                <a:lnTo>
                  <a:pt x="727" y="1434"/>
                </a:lnTo>
                <a:lnTo>
                  <a:pt x="726" y="1434"/>
                </a:lnTo>
                <a:lnTo>
                  <a:pt x="726" y="1435"/>
                </a:lnTo>
                <a:lnTo>
                  <a:pt x="726" y="1437"/>
                </a:lnTo>
                <a:close/>
                <a:moveTo>
                  <a:pt x="1207" y="1418"/>
                </a:moveTo>
                <a:lnTo>
                  <a:pt x="1206" y="1418"/>
                </a:lnTo>
                <a:lnTo>
                  <a:pt x="1206" y="1419"/>
                </a:lnTo>
                <a:lnTo>
                  <a:pt x="1206" y="1420"/>
                </a:lnTo>
                <a:lnTo>
                  <a:pt x="1207" y="1419"/>
                </a:lnTo>
                <a:lnTo>
                  <a:pt x="1207" y="1418"/>
                </a:lnTo>
                <a:close/>
                <a:moveTo>
                  <a:pt x="1184" y="1405"/>
                </a:moveTo>
                <a:lnTo>
                  <a:pt x="1183" y="1405"/>
                </a:lnTo>
                <a:lnTo>
                  <a:pt x="1183" y="1407"/>
                </a:lnTo>
                <a:lnTo>
                  <a:pt x="1181" y="1410"/>
                </a:lnTo>
                <a:lnTo>
                  <a:pt x="1180" y="1412"/>
                </a:lnTo>
                <a:lnTo>
                  <a:pt x="1180" y="1414"/>
                </a:lnTo>
                <a:lnTo>
                  <a:pt x="1181" y="1414"/>
                </a:lnTo>
                <a:lnTo>
                  <a:pt x="1183" y="1412"/>
                </a:lnTo>
                <a:lnTo>
                  <a:pt x="1183" y="1410"/>
                </a:lnTo>
                <a:lnTo>
                  <a:pt x="1184" y="1410"/>
                </a:lnTo>
                <a:lnTo>
                  <a:pt x="1184" y="1407"/>
                </a:lnTo>
                <a:lnTo>
                  <a:pt x="1187" y="1407"/>
                </a:lnTo>
                <a:lnTo>
                  <a:pt x="1185" y="1405"/>
                </a:lnTo>
                <a:lnTo>
                  <a:pt x="1184" y="1405"/>
                </a:lnTo>
                <a:close/>
                <a:moveTo>
                  <a:pt x="1209" y="1412"/>
                </a:moveTo>
                <a:lnTo>
                  <a:pt x="1210" y="1412"/>
                </a:lnTo>
                <a:lnTo>
                  <a:pt x="1211" y="1411"/>
                </a:lnTo>
                <a:lnTo>
                  <a:pt x="1211" y="1408"/>
                </a:lnTo>
                <a:lnTo>
                  <a:pt x="1210" y="1408"/>
                </a:lnTo>
                <a:lnTo>
                  <a:pt x="1209" y="1408"/>
                </a:lnTo>
                <a:lnTo>
                  <a:pt x="1209" y="1411"/>
                </a:lnTo>
                <a:lnTo>
                  <a:pt x="1209" y="1412"/>
                </a:lnTo>
                <a:close/>
                <a:moveTo>
                  <a:pt x="1139" y="1309"/>
                </a:moveTo>
                <a:lnTo>
                  <a:pt x="1141" y="1308"/>
                </a:lnTo>
                <a:lnTo>
                  <a:pt x="1142" y="1308"/>
                </a:lnTo>
                <a:lnTo>
                  <a:pt x="1141" y="1306"/>
                </a:lnTo>
                <a:lnTo>
                  <a:pt x="1141" y="1305"/>
                </a:lnTo>
                <a:lnTo>
                  <a:pt x="1138" y="1303"/>
                </a:lnTo>
                <a:lnTo>
                  <a:pt x="1138" y="1305"/>
                </a:lnTo>
                <a:lnTo>
                  <a:pt x="1137" y="1306"/>
                </a:lnTo>
                <a:lnTo>
                  <a:pt x="1138" y="1308"/>
                </a:lnTo>
                <a:lnTo>
                  <a:pt x="1139" y="1309"/>
                </a:lnTo>
                <a:close/>
                <a:moveTo>
                  <a:pt x="1124" y="1305"/>
                </a:moveTo>
                <a:lnTo>
                  <a:pt x="1124" y="1306"/>
                </a:lnTo>
                <a:lnTo>
                  <a:pt x="1124" y="1308"/>
                </a:lnTo>
                <a:lnTo>
                  <a:pt x="1126" y="1308"/>
                </a:lnTo>
                <a:lnTo>
                  <a:pt x="1126" y="1306"/>
                </a:lnTo>
                <a:lnTo>
                  <a:pt x="1126" y="1305"/>
                </a:lnTo>
                <a:lnTo>
                  <a:pt x="1126" y="1303"/>
                </a:lnTo>
                <a:lnTo>
                  <a:pt x="1124" y="1302"/>
                </a:lnTo>
                <a:lnTo>
                  <a:pt x="1123" y="1303"/>
                </a:lnTo>
                <a:lnTo>
                  <a:pt x="1124" y="1305"/>
                </a:lnTo>
                <a:close/>
                <a:moveTo>
                  <a:pt x="1120" y="1295"/>
                </a:moveTo>
                <a:lnTo>
                  <a:pt x="1122" y="1297"/>
                </a:lnTo>
                <a:lnTo>
                  <a:pt x="1123" y="1295"/>
                </a:lnTo>
                <a:lnTo>
                  <a:pt x="1123" y="1295"/>
                </a:lnTo>
                <a:lnTo>
                  <a:pt x="1122" y="1295"/>
                </a:lnTo>
                <a:lnTo>
                  <a:pt x="1120" y="1295"/>
                </a:lnTo>
                <a:lnTo>
                  <a:pt x="1120" y="1295"/>
                </a:lnTo>
                <a:close/>
                <a:moveTo>
                  <a:pt x="1162" y="1293"/>
                </a:moveTo>
                <a:lnTo>
                  <a:pt x="1161" y="1291"/>
                </a:lnTo>
                <a:lnTo>
                  <a:pt x="1161" y="1290"/>
                </a:lnTo>
                <a:lnTo>
                  <a:pt x="1158" y="1293"/>
                </a:lnTo>
                <a:lnTo>
                  <a:pt x="1157" y="1293"/>
                </a:lnTo>
                <a:lnTo>
                  <a:pt x="1158" y="1295"/>
                </a:lnTo>
                <a:lnTo>
                  <a:pt x="1161" y="1295"/>
                </a:lnTo>
                <a:lnTo>
                  <a:pt x="1160" y="1294"/>
                </a:lnTo>
                <a:lnTo>
                  <a:pt x="1162" y="1293"/>
                </a:lnTo>
                <a:close/>
                <a:moveTo>
                  <a:pt x="1164" y="1279"/>
                </a:moveTo>
                <a:lnTo>
                  <a:pt x="1165" y="1279"/>
                </a:lnTo>
                <a:lnTo>
                  <a:pt x="1166" y="1276"/>
                </a:lnTo>
                <a:lnTo>
                  <a:pt x="1168" y="1276"/>
                </a:lnTo>
                <a:lnTo>
                  <a:pt x="1166" y="1275"/>
                </a:lnTo>
                <a:lnTo>
                  <a:pt x="1166" y="1274"/>
                </a:lnTo>
                <a:lnTo>
                  <a:pt x="1165" y="1274"/>
                </a:lnTo>
                <a:lnTo>
                  <a:pt x="1165" y="1275"/>
                </a:lnTo>
                <a:lnTo>
                  <a:pt x="1162" y="1275"/>
                </a:lnTo>
                <a:lnTo>
                  <a:pt x="1162" y="1278"/>
                </a:lnTo>
                <a:lnTo>
                  <a:pt x="1164" y="1279"/>
                </a:lnTo>
                <a:close/>
                <a:moveTo>
                  <a:pt x="1157" y="1278"/>
                </a:moveTo>
                <a:lnTo>
                  <a:pt x="1157" y="1276"/>
                </a:lnTo>
                <a:lnTo>
                  <a:pt x="1156" y="1276"/>
                </a:lnTo>
                <a:lnTo>
                  <a:pt x="1156" y="1278"/>
                </a:lnTo>
                <a:lnTo>
                  <a:pt x="1157" y="1278"/>
                </a:lnTo>
                <a:close/>
                <a:moveTo>
                  <a:pt x="1165" y="1269"/>
                </a:moveTo>
                <a:lnTo>
                  <a:pt x="1166" y="1269"/>
                </a:lnTo>
                <a:lnTo>
                  <a:pt x="1166" y="1268"/>
                </a:lnTo>
                <a:lnTo>
                  <a:pt x="1165" y="1268"/>
                </a:lnTo>
                <a:lnTo>
                  <a:pt x="1164" y="1269"/>
                </a:lnTo>
                <a:lnTo>
                  <a:pt x="1164" y="1271"/>
                </a:lnTo>
                <a:lnTo>
                  <a:pt x="1165" y="1271"/>
                </a:lnTo>
                <a:lnTo>
                  <a:pt x="1165" y="1269"/>
                </a:lnTo>
                <a:close/>
                <a:moveTo>
                  <a:pt x="1149" y="1265"/>
                </a:moveTo>
                <a:lnTo>
                  <a:pt x="1147" y="1264"/>
                </a:lnTo>
                <a:lnTo>
                  <a:pt x="1147" y="1265"/>
                </a:lnTo>
                <a:lnTo>
                  <a:pt x="1149" y="1265"/>
                </a:lnTo>
                <a:close/>
                <a:moveTo>
                  <a:pt x="950" y="1254"/>
                </a:moveTo>
                <a:lnTo>
                  <a:pt x="952" y="1254"/>
                </a:lnTo>
                <a:lnTo>
                  <a:pt x="952" y="1253"/>
                </a:lnTo>
                <a:lnTo>
                  <a:pt x="950" y="1253"/>
                </a:lnTo>
                <a:lnTo>
                  <a:pt x="949" y="1253"/>
                </a:lnTo>
                <a:lnTo>
                  <a:pt x="949" y="1254"/>
                </a:lnTo>
                <a:lnTo>
                  <a:pt x="950" y="1254"/>
                </a:lnTo>
                <a:close/>
                <a:moveTo>
                  <a:pt x="1056" y="1177"/>
                </a:moveTo>
                <a:lnTo>
                  <a:pt x="1055" y="1177"/>
                </a:lnTo>
                <a:lnTo>
                  <a:pt x="1055" y="1178"/>
                </a:lnTo>
                <a:lnTo>
                  <a:pt x="1055" y="1180"/>
                </a:lnTo>
                <a:lnTo>
                  <a:pt x="1056" y="1180"/>
                </a:lnTo>
                <a:lnTo>
                  <a:pt x="1056" y="1178"/>
                </a:lnTo>
                <a:lnTo>
                  <a:pt x="1056" y="1177"/>
                </a:lnTo>
                <a:close/>
                <a:moveTo>
                  <a:pt x="1029" y="1150"/>
                </a:moveTo>
                <a:lnTo>
                  <a:pt x="1029" y="1151"/>
                </a:lnTo>
                <a:lnTo>
                  <a:pt x="1031" y="1151"/>
                </a:lnTo>
                <a:lnTo>
                  <a:pt x="1032" y="1151"/>
                </a:lnTo>
                <a:lnTo>
                  <a:pt x="1032" y="1150"/>
                </a:lnTo>
                <a:lnTo>
                  <a:pt x="1031" y="1150"/>
                </a:lnTo>
                <a:lnTo>
                  <a:pt x="1029" y="1150"/>
                </a:lnTo>
                <a:close/>
                <a:moveTo>
                  <a:pt x="1026" y="1152"/>
                </a:moveTo>
                <a:lnTo>
                  <a:pt x="1026" y="1154"/>
                </a:lnTo>
                <a:lnTo>
                  <a:pt x="1021" y="1158"/>
                </a:lnTo>
                <a:lnTo>
                  <a:pt x="1020" y="1158"/>
                </a:lnTo>
                <a:lnTo>
                  <a:pt x="1018" y="1158"/>
                </a:lnTo>
                <a:lnTo>
                  <a:pt x="1016" y="1161"/>
                </a:lnTo>
                <a:lnTo>
                  <a:pt x="1017" y="1162"/>
                </a:lnTo>
                <a:lnTo>
                  <a:pt x="1021" y="1159"/>
                </a:lnTo>
                <a:lnTo>
                  <a:pt x="1022" y="1159"/>
                </a:lnTo>
                <a:lnTo>
                  <a:pt x="1024" y="1158"/>
                </a:lnTo>
                <a:lnTo>
                  <a:pt x="1025" y="1157"/>
                </a:lnTo>
                <a:lnTo>
                  <a:pt x="1025" y="1155"/>
                </a:lnTo>
                <a:lnTo>
                  <a:pt x="1026" y="1155"/>
                </a:lnTo>
                <a:lnTo>
                  <a:pt x="1028" y="1152"/>
                </a:lnTo>
                <a:lnTo>
                  <a:pt x="1029" y="1151"/>
                </a:lnTo>
                <a:lnTo>
                  <a:pt x="1028" y="1151"/>
                </a:lnTo>
                <a:lnTo>
                  <a:pt x="1026" y="1152"/>
                </a:lnTo>
                <a:close/>
                <a:moveTo>
                  <a:pt x="1026" y="1150"/>
                </a:moveTo>
                <a:lnTo>
                  <a:pt x="1024" y="1147"/>
                </a:lnTo>
                <a:lnTo>
                  <a:pt x="1022" y="1148"/>
                </a:lnTo>
                <a:lnTo>
                  <a:pt x="1025" y="1151"/>
                </a:lnTo>
                <a:lnTo>
                  <a:pt x="1026" y="1150"/>
                </a:lnTo>
                <a:close/>
                <a:moveTo>
                  <a:pt x="984" y="1139"/>
                </a:moveTo>
                <a:lnTo>
                  <a:pt x="983" y="1138"/>
                </a:lnTo>
                <a:lnTo>
                  <a:pt x="982" y="1135"/>
                </a:lnTo>
                <a:lnTo>
                  <a:pt x="979" y="1136"/>
                </a:lnTo>
                <a:lnTo>
                  <a:pt x="982" y="1139"/>
                </a:lnTo>
                <a:lnTo>
                  <a:pt x="982" y="1140"/>
                </a:lnTo>
                <a:lnTo>
                  <a:pt x="983" y="1139"/>
                </a:lnTo>
                <a:lnTo>
                  <a:pt x="984" y="1139"/>
                </a:lnTo>
                <a:close/>
                <a:moveTo>
                  <a:pt x="904" y="1136"/>
                </a:moveTo>
                <a:lnTo>
                  <a:pt x="904" y="1138"/>
                </a:lnTo>
                <a:lnTo>
                  <a:pt x="905" y="1138"/>
                </a:lnTo>
                <a:lnTo>
                  <a:pt x="907" y="1138"/>
                </a:lnTo>
                <a:lnTo>
                  <a:pt x="908" y="1135"/>
                </a:lnTo>
                <a:lnTo>
                  <a:pt x="907" y="1133"/>
                </a:lnTo>
                <a:lnTo>
                  <a:pt x="904" y="1136"/>
                </a:lnTo>
                <a:close/>
                <a:moveTo>
                  <a:pt x="910" y="1132"/>
                </a:moveTo>
                <a:lnTo>
                  <a:pt x="908" y="1135"/>
                </a:lnTo>
                <a:lnTo>
                  <a:pt x="910" y="1136"/>
                </a:lnTo>
                <a:lnTo>
                  <a:pt x="912" y="1132"/>
                </a:lnTo>
                <a:lnTo>
                  <a:pt x="911" y="1132"/>
                </a:lnTo>
                <a:lnTo>
                  <a:pt x="910" y="1132"/>
                </a:lnTo>
                <a:close/>
                <a:moveTo>
                  <a:pt x="882" y="1064"/>
                </a:moveTo>
                <a:lnTo>
                  <a:pt x="881" y="1061"/>
                </a:lnTo>
                <a:lnTo>
                  <a:pt x="880" y="1060"/>
                </a:lnTo>
                <a:lnTo>
                  <a:pt x="878" y="1061"/>
                </a:lnTo>
                <a:lnTo>
                  <a:pt x="878" y="1063"/>
                </a:lnTo>
                <a:lnTo>
                  <a:pt x="881" y="1065"/>
                </a:lnTo>
                <a:lnTo>
                  <a:pt x="882" y="1064"/>
                </a:lnTo>
                <a:close/>
                <a:moveTo>
                  <a:pt x="1754" y="656"/>
                </a:moveTo>
                <a:lnTo>
                  <a:pt x="1756" y="656"/>
                </a:lnTo>
                <a:lnTo>
                  <a:pt x="1758" y="655"/>
                </a:lnTo>
                <a:lnTo>
                  <a:pt x="1755" y="655"/>
                </a:lnTo>
                <a:lnTo>
                  <a:pt x="1754" y="655"/>
                </a:lnTo>
                <a:lnTo>
                  <a:pt x="1752" y="655"/>
                </a:lnTo>
                <a:lnTo>
                  <a:pt x="1751" y="655"/>
                </a:lnTo>
                <a:lnTo>
                  <a:pt x="1751" y="656"/>
                </a:lnTo>
                <a:lnTo>
                  <a:pt x="1752" y="657"/>
                </a:lnTo>
                <a:lnTo>
                  <a:pt x="1754" y="656"/>
                </a:lnTo>
                <a:close/>
                <a:moveTo>
                  <a:pt x="2243" y="419"/>
                </a:moveTo>
                <a:lnTo>
                  <a:pt x="2245" y="422"/>
                </a:lnTo>
                <a:lnTo>
                  <a:pt x="2245" y="419"/>
                </a:lnTo>
                <a:lnTo>
                  <a:pt x="2243" y="419"/>
                </a:lnTo>
                <a:close/>
                <a:moveTo>
                  <a:pt x="2395" y="323"/>
                </a:moveTo>
                <a:lnTo>
                  <a:pt x="2401" y="324"/>
                </a:lnTo>
                <a:lnTo>
                  <a:pt x="2394" y="320"/>
                </a:lnTo>
                <a:lnTo>
                  <a:pt x="2395" y="323"/>
                </a:lnTo>
                <a:close/>
              </a:path>
            </a:pathLst>
          </a:custGeom>
          <a:grpFill/>
          <a:ln w="1905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615028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Austin City of Texas State</a:t>
            </a:r>
            <a:endParaRPr lang="zh-CN" altLang="en-US" dirty="0"/>
          </a:p>
        </p:txBody>
      </p:sp>
      <p:sp>
        <p:nvSpPr>
          <p:cNvPr id="5" name="Freeform 1115"/>
          <p:cNvSpPr>
            <a:spLocks noEditPoints="1"/>
          </p:cNvSpPr>
          <p:nvPr/>
        </p:nvSpPr>
        <p:spPr bwMode="auto">
          <a:xfrm>
            <a:off x="755576" y="1059582"/>
            <a:ext cx="3715038" cy="3991769"/>
          </a:xfrm>
          <a:custGeom>
            <a:avLst/>
            <a:gdLst>
              <a:gd name="T0" fmla="*/ 510 w 2497"/>
              <a:gd name="T1" fmla="*/ 486 h 2683"/>
              <a:gd name="T2" fmla="*/ 451 w 2497"/>
              <a:gd name="T3" fmla="*/ 639 h 2683"/>
              <a:gd name="T4" fmla="*/ 259 w 2497"/>
              <a:gd name="T5" fmla="*/ 752 h 2683"/>
              <a:gd name="T6" fmla="*/ 371 w 2497"/>
              <a:gd name="T7" fmla="*/ 617 h 2683"/>
              <a:gd name="T8" fmla="*/ 829 w 2497"/>
              <a:gd name="T9" fmla="*/ 2611 h 2683"/>
              <a:gd name="T10" fmla="*/ 2143 w 2497"/>
              <a:gd name="T11" fmla="*/ 2145 h 2683"/>
              <a:gd name="T12" fmla="*/ 1833 w 2497"/>
              <a:gd name="T13" fmla="*/ 2401 h 2683"/>
              <a:gd name="T14" fmla="*/ 2268 w 2497"/>
              <a:gd name="T15" fmla="*/ 1307 h 2683"/>
              <a:gd name="T16" fmla="*/ 1869 w 2497"/>
              <a:gd name="T17" fmla="*/ 952 h 2683"/>
              <a:gd name="T18" fmla="*/ 1800 w 2497"/>
              <a:gd name="T19" fmla="*/ 1862 h 2683"/>
              <a:gd name="T20" fmla="*/ 1890 w 2497"/>
              <a:gd name="T21" fmla="*/ 1579 h 2683"/>
              <a:gd name="T22" fmla="*/ 1857 w 2497"/>
              <a:gd name="T23" fmla="*/ 1454 h 2683"/>
              <a:gd name="T24" fmla="*/ 2095 w 2497"/>
              <a:gd name="T25" fmla="*/ 1404 h 2683"/>
              <a:gd name="T26" fmla="*/ 2095 w 2497"/>
              <a:gd name="T27" fmla="*/ 1001 h 2683"/>
              <a:gd name="T28" fmla="*/ 1948 w 2497"/>
              <a:gd name="T29" fmla="*/ 1051 h 2683"/>
              <a:gd name="T30" fmla="*/ 1729 w 2497"/>
              <a:gd name="T31" fmla="*/ 997 h 2683"/>
              <a:gd name="T32" fmla="*/ 1809 w 2497"/>
              <a:gd name="T33" fmla="*/ 812 h 2683"/>
              <a:gd name="T34" fmla="*/ 1839 w 2497"/>
              <a:gd name="T35" fmla="*/ 621 h 2683"/>
              <a:gd name="T36" fmla="*/ 1741 w 2497"/>
              <a:gd name="T37" fmla="*/ 481 h 2683"/>
              <a:gd name="T38" fmla="*/ 1640 w 2497"/>
              <a:gd name="T39" fmla="*/ 376 h 2683"/>
              <a:gd name="T40" fmla="*/ 1447 w 2497"/>
              <a:gd name="T41" fmla="*/ 390 h 2683"/>
              <a:gd name="T42" fmla="*/ 1126 w 2497"/>
              <a:gd name="T43" fmla="*/ 211 h 2683"/>
              <a:gd name="T44" fmla="*/ 1124 w 2497"/>
              <a:gd name="T45" fmla="*/ 15 h 2683"/>
              <a:gd name="T46" fmla="*/ 802 w 2497"/>
              <a:gd name="T47" fmla="*/ 171 h 2683"/>
              <a:gd name="T48" fmla="*/ 546 w 2497"/>
              <a:gd name="T49" fmla="*/ 389 h 2683"/>
              <a:gd name="T50" fmla="*/ 417 w 2497"/>
              <a:gd name="T51" fmla="*/ 585 h 2683"/>
              <a:gd name="T52" fmla="*/ 309 w 2497"/>
              <a:gd name="T53" fmla="*/ 742 h 2683"/>
              <a:gd name="T54" fmla="*/ 385 w 2497"/>
              <a:gd name="T55" fmla="*/ 658 h 2683"/>
              <a:gd name="T56" fmla="*/ 404 w 2497"/>
              <a:gd name="T57" fmla="*/ 460 h 2683"/>
              <a:gd name="T58" fmla="*/ 246 w 2497"/>
              <a:gd name="T59" fmla="*/ 580 h 2683"/>
              <a:gd name="T60" fmla="*/ 265 w 2497"/>
              <a:gd name="T61" fmla="*/ 649 h 2683"/>
              <a:gd name="T62" fmla="*/ 130 w 2497"/>
              <a:gd name="T63" fmla="*/ 877 h 2683"/>
              <a:gd name="T64" fmla="*/ 54 w 2497"/>
              <a:gd name="T65" fmla="*/ 1040 h 2683"/>
              <a:gd name="T66" fmla="*/ 117 w 2497"/>
              <a:gd name="T67" fmla="*/ 1164 h 2683"/>
              <a:gd name="T68" fmla="*/ 341 w 2497"/>
              <a:gd name="T69" fmla="*/ 1077 h 2683"/>
              <a:gd name="T70" fmla="*/ 487 w 2497"/>
              <a:gd name="T71" fmla="*/ 1001 h 2683"/>
              <a:gd name="T72" fmla="*/ 529 w 2497"/>
              <a:gd name="T73" fmla="*/ 1083 h 2683"/>
              <a:gd name="T74" fmla="*/ 595 w 2497"/>
              <a:gd name="T75" fmla="*/ 1182 h 2683"/>
              <a:gd name="T76" fmla="*/ 661 w 2497"/>
              <a:gd name="T77" fmla="*/ 1274 h 2683"/>
              <a:gd name="T78" fmla="*/ 813 w 2497"/>
              <a:gd name="T79" fmla="*/ 1176 h 2683"/>
              <a:gd name="T80" fmla="*/ 946 w 2497"/>
              <a:gd name="T81" fmla="*/ 1156 h 2683"/>
              <a:gd name="T82" fmla="*/ 936 w 2497"/>
              <a:gd name="T83" fmla="*/ 1276 h 2683"/>
              <a:gd name="T84" fmla="*/ 896 w 2497"/>
              <a:gd name="T85" fmla="*/ 1343 h 2683"/>
              <a:gd name="T86" fmla="*/ 911 w 2497"/>
              <a:gd name="T87" fmla="*/ 1435 h 2683"/>
              <a:gd name="T88" fmla="*/ 884 w 2497"/>
              <a:gd name="T89" fmla="*/ 1503 h 2683"/>
              <a:gd name="T90" fmla="*/ 699 w 2497"/>
              <a:gd name="T91" fmla="*/ 1420 h 2683"/>
              <a:gd name="T92" fmla="*/ 553 w 2497"/>
              <a:gd name="T93" fmla="*/ 1402 h 2683"/>
              <a:gd name="T94" fmla="*/ 305 w 2497"/>
              <a:gd name="T95" fmla="*/ 1400 h 2683"/>
              <a:gd name="T96" fmla="*/ 125 w 2497"/>
              <a:gd name="T97" fmla="*/ 1387 h 2683"/>
              <a:gd name="T98" fmla="*/ 159 w 2497"/>
              <a:gd name="T99" fmla="*/ 1607 h 2683"/>
              <a:gd name="T100" fmla="*/ 285 w 2497"/>
              <a:gd name="T101" fmla="*/ 1747 h 2683"/>
              <a:gd name="T102" fmla="*/ 115 w 2497"/>
              <a:gd name="T103" fmla="*/ 1921 h 2683"/>
              <a:gd name="T104" fmla="*/ 205 w 2497"/>
              <a:gd name="T105" fmla="*/ 2061 h 2683"/>
              <a:gd name="T106" fmla="*/ 553 w 2497"/>
              <a:gd name="T107" fmla="*/ 2279 h 2683"/>
              <a:gd name="T108" fmla="*/ 688 w 2497"/>
              <a:gd name="T109" fmla="*/ 2176 h 2683"/>
              <a:gd name="T110" fmla="*/ 802 w 2497"/>
              <a:gd name="T111" fmla="*/ 2283 h 2683"/>
              <a:gd name="T112" fmla="*/ 811 w 2497"/>
              <a:gd name="T113" fmla="*/ 2444 h 2683"/>
              <a:gd name="T114" fmla="*/ 1138 w 2497"/>
              <a:gd name="T115" fmla="*/ 2244 h 2683"/>
              <a:gd name="T116" fmla="*/ 1289 w 2497"/>
              <a:gd name="T117" fmla="*/ 2154 h 2683"/>
              <a:gd name="T118" fmla="*/ 1465 w 2497"/>
              <a:gd name="T119" fmla="*/ 1985 h 2683"/>
              <a:gd name="T120" fmla="*/ 1629 w 2497"/>
              <a:gd name="T121" fmla="*/ 2218 h 2683"/>
              <a:gd name="T122" fmla="*/ 1989 w 2497"/>
              <a:gd name="T123" fmla="*/ 2148 h 2683"/>
              <a:gd name="T124" fmla="*/ 484 w 2497"/>
              <a:gd name="T125" fmla="*/ 422 h 2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7" h="2683">
                <a:moveTo>
                  <a:pt x="806" y="2331"/>
                </a:moveTo>
                <a:lnTo>
                  <a:pt x="800" y="2335"/>
                </a:lnTo>
                <a:lnTo>
                  <a:pt x="800" y="2333"/>
                </a:lnTo>
                <a:lnTo>
                  <a:pt x="802" y="2331"/>
                </a:lnTo>
                <a:lnTo>
                  <a:pt x="805" y="2330"/>
                </a:lnTo>
                <a:lnTo>
                  <a:pt x="808" y="2327"/>
                </a:lnTo>
                <a:lnTo>
                  <a:pt x="813" y="2325"/>
                </a:lnTo>
                <a:lnTo>
                  <a:pt x="818" y="2324"/>
                </a:lnTo>
                <a:lnTo>
                  <a:pt x="819" y="2324"/>
                </a:lnTo>
                <a:lnTo>
                  <a:pt x="830" y="2321"/>
                </a:lnTo>
                <a:lnTo>
                  <a:pt x="834" y="2320"/>
                </a:lnTo>
                <a:lnTo>
                  <a:pt x="835" y="2320"/>
                </a:lnTo>
                <a:lnTo>
                  <a:pt x="840" y="2319"/>
                </a:lnTo>
                <a:lnTo>
                  <a:pt x="845" y="2318"/>
                </a:lnTo>
                <a:lnTo>
                  <a:pt x="847" y="2318"/>
                </a:lnTo>
                <a:lnTo>
                  <a:pt x="849" y="2319"/>
                </a:lnTo>
                <a:lnTo>
                  <a:pt x="849" y="2320"/>
                </a:lnTo>
                <a:lnTo>
                  <a:pt x="843" y="2333"/>
                </a:lnTo>
                <a:lnTo>
                  <a:pt x="842" y="2335"/>
                </a:lnTo>
                <a:lnTo>
                  <a:pt x="841" y="2342"/>
                </a:lnTo>
                <a:lnTo>
                  <a:pt x="840" y="2345"/>
                </a:lnTo>
                <a:lnTo>
                  <a:pt x="829" y="2370"/>
                </a:lnTo>
                <a:lnTo>
                  <a:pt x="827" y="2376"/>
                </a:lnTo>
                <a:lnTo>
                  <a:pt x="827" y="2378"/>
                </a:lnTo>
                <a:lnTo>
                  <a:pt x="822" y="2376"/>
                </a:lnTo>
                <a:lnTo>
                  <a:pt x="818" y="2380"/>
                </a:lnTo>
                <a:lnTo>
                  <a:pt x="812" y="2377"/>
                </a:lnTo>
                <a:lnTo>
                  <a:pt x="815" y="2371"/>
                </a:lnTo>
                <a:lnTo>
                  <a:pt x="817" y="2371"/>
                </a:lnTo>
                <a:lnTo>
                  <a:pt x="833" y="2342"/>
                </a:lnTo>
                <a:lnTo>
                  <a:pt x="834" y="2339"/>
                </a:lnTo>
                <a:lnTo>
                  <a:pt x="833" y="2338"/>
                </a:lnTo>
                <a:lnTo>
                  <a:pt x="830" y="2337"/>
                </a:lnTo>
                <a:lnTo>
                  <a:pt x="833" y="2322"/>
                </a:lnTo>
                <a:lnTo>
                  <a:pt x="824" y="2324"/>
                </a:lnTo>
                <a:lnTo>
                  <a:pt x="816" y="2325"/>
                </a:lnTo>
                <a:lnTo>
                  <a:pt x="811" y="2327"/>
                </a:lnTo>
                <a:lnTo>
                  <a:pt x="805" y="2331"/>
                </a:lnTo>
                <a:lnTo>
                  <a:pt x="806" y="2331"/>
                </a:lnTo>
                <a:close/>
                <a:moveTo>
                  <a:pt x="537" y="1067"/>
                </a:moveTo>
                <a:lnTo>
                  <a:pt x="540" y="1069"/>
                </a:lnTo>
                <a:lnTo>
                  <a:pt x="541" y="1070"/>
                </a:lnTo>
                <a:lnTo>
                  <a:pt x="543" y="1068"/>
                </a:lnTo>
                <a:lnTo>
                  <a:pt x="542" y="1067"/>
                </a:lnTo>
                <a:lnTo>
                  <a:pt x="540" y="1062"/>
                </a:lnTo>
                <a:lnTo>
                  <a:pt x="536" y="1067"/>
                </a:lnTo>
                <a:lnTo>
                  <a:pt x="537" y="1067"/>
                </a:lnTo>
                <a:close/>
                <a:moveTo>
                  <a:pt x="529" y="1029"/>
                </a:moveTo>
                <a:lnTo>
                  <a:pt x="529" y="1030"/>
                </a:lnTo>
                <a:lnTo>
                  <a:pt x="530" y="1030"/>
                </a:lnTo>
                <a:lnTo>
                  <a:pt x="529" y="1029"/>
                </a:lnTo>
                <a:close/>
                <a:moveTo>
                  <a:pt x="482" y="425"/>
                </a:moveTo>
                <a:lnTo>
                  <a:pt x="482" y="426"/>
                </a:lnTo>
                <a:lnTo>
                  <a:pt x="481" y="426"/>
                </a:lnTo>
                <a:lnTo>
                  <a:pt x="476" y="428"/>
                </a:lnTo>
                <a:lnTo>
                  <a:pt x="475" y="428"/>
                </a:lnTo>
                <a:lnTo>
                  <a:pt x="472" y="430"/>
                </a:lnTo>
                <a:lnTo>
                  <a:pt x="471" y="431"/>
                </a:lnTo>
                <a:lnTo>
                  <a:pt x="469" y="432"/>
                </a:lnTo>
                <a:lnTo>
                  <a:pt x="467" y="433"/>
                </a:lnTo>
                <a:lnTo>
                  <a:pt x="466" y="433"/>
                </a:lnTo>
                <a:lnTo>
                  <a:pt x="465" y="434"/>
                </a:lnTo>
                <a:lnTo>
                  <a:pt x="464" y="434"/>
                </a:lnTo>
                <a:lnTo>
                  <a:pt x="464" y="436"/>
                </a:lnTo>
                <a:lnTo>
                  <a:pt x="464" y="436"/>
                </a:lnTo>
                <a:lnTo>
                  <a:pt x="464" y="437"/>
                </a:lnTo>
                <a:lnTo>
                  <a:pt x="461" y="438"/>
                </a:lnTo>
                <a:lnTo>
                  <a:pt x="458" y="442"/>
                </a:lnTo>
                <a:lnTo>
                  <a:pt x="454" y="444"/>
                </a:lnTo>
                <a:lnTo>
                  <a:pt x="449" y="448"/>
                </a:lnTo>
                <a:lnTo>
                  <a:pt x="448" y="448"/>
                </a:lnTo>
                <a:lnTo>
                  <a:pt x="444" y="450"/>
                </a:lnTo>
                <a:lnTo>
                  <a:pt x="443" y="450"/>
                </a:lnTo>
                <a:lnTo>
                  <a:pt x="442" y="451"/>
                </a:lnTo>
                <a:lnTo>
                  <a:pt x="453" y="462"/>
                </a:lnTo>
                <a:lnTo>
                  <a:pt x="441" y="473"/>
                </a:lnTo>
                <a:lnTo>
                  <a:pt x="441" y="474"/>
                </a:lnTo>
                <a:lnTo>
                  <a:pt x="438" y="475"/>
                </a:lnTo>
                <a:lnTo>
                  <a:pt x="435" y="478"/>
                </a:lnTo>
                <a:lnTo>
                  <a:pt x="435" y="479"/>
                </a:lnTo>
                <a:lnTo>
                  <a:pt x="435" y="480"/>
                </a:lnTo>
                <a:lnTo>
                  <a:pt x="428" y="485"/>
                </a:lnTo>
                <a:lnTo>
                  <a:pt x="422" y="480"/>
                </a:lnTo>
                <a:lnTo>
                  <a:pt x="418" y="477"/>
                </a:lnTo>
                <a:lnTo>
                  <a:pt x="417" y="475"/>
                </a:lnTo>
                <a:lnTo>
                  <a:pt x="416" y="475"/>
                </a:lnTo>
                <a:lnTo>
                  <a:pt x="416" y="477"/>
                </a:lnTo>
                <a:lnTo>
                  <a:pt x="411" y="480"/>
                </a:lnTo>
                <a:lnTo>
                  <a:pt x="406" y="484"/>
                </a:lnTo>
                <a:lnTo>
                  <a:pt x="419" y="495"/>
                </a:lnTo>
                <a:lnTo>
                  <a:pt x="418" y="495"/>
                </a:lnTo>
                <a:lnTo>
                  <a:pt x="418" y="496"/>
                </a:lnTo>
                <a:lnTo>
                  <a:pt x="417" y="497"/>
                </a:lnTo>
                <a:lnTo>
                  <a:pt x="416" y="501"/>
                </a:lnTo>
                <a:lnTo>
                  <a:pt x="411" y="506"/>
                </a:lnTo>
                <a:lnTo>
                  <a:pt x="394" y="532"/>
                </a:lnTo>
                <a:lnTo>
                  <a:pt x="395" y="532"/>
                </a:lnTo>
                <a:lnTo>
                  <a:pt x="408" y="538"/>
                </a:lnTo>
                <a:lnTo>
                  <a:pt x="410" y="538"/>
                </a:lnTo>
                <a:lnTo>
                  <a:pt x="406" y="543"/>
                </a:lnTo>
                <a:lnTo>
                  <a:pt x="406" y="547"/>
                </a:lnTo>
                <a:lnTo>
                  <a:pt x="402" y="551"/>
                </a:lnTo>
                <a:lnTo>
                  <a:pt x="401" y="554"/>
                </a:lnTo>
                <a:lnTo>
                  <a:pt x="401" y="555"/>
                </a:lnTo>
                <a:lnTo>
                  <a:pt x="401" y="557"/>
                </a:lnTo>
                <a:lnTo>
                  <a:pt x="401" y="560"/>
                </a:lnTo>
                <a:lnTo>
                  <a:pt x="405" y="565"/>
                </a:lnTo>
                <a:lnTo>
                  <a:pt x="407" y="570"/>
                </a:lnTo>
                <a:lnTo>
                  <a:pt x="410" y="573"/>
                </a:lnTo>
                <a:lnTo>
                  <a:pt x="411" y="573"/>
                </a:lnTo>
                <a:lnTo>
                  <a:pt x="411" y="574"/>
                </a:lnTo>
                <a:lnTo>
                  <a:pt x="412" y="574"/>
                </a:lnTo>
                <a:lnTo>
                  <a:pt x="412" y="576"/>
                </a:lnTo>
                <a:lnTo>
                  <a:pt x="413" y="576"/>
                </a:lnTo>
                <a:lnTo>
                  <a:pt x="413" y="577"/>
                </a:lnTo>
                <a:lnTo>
                  <a:pt x="413" y="578"/>
                </a:lnTo>
                <a:lnTo>
                  <a:pt x="414" y="578"/>
                </a:lnTo>
                <a:lnTo>
                  <a:pt x="417" y="580"/>
                </a:lnTo>
                <a:lnTo>
                  <a:pt x="417" y="582"/>
                </a:lnTo>
                <a:lnTo>
                  <a:pt x="417" y="583"/>
                </a:lnTo>
                <a:lnTo>
                  <a:pt x="418" y="583"/>
                </a:lnTo>
                <a:lnTo>
                  <a:pt x="418" y="584"/>
                </a:lnTo>
                <a:lnTo>
                  <a:pt x="419" y="585"/>
                </a:lnTo>
                <a:lnTo>
                  <a:pt x="419" y="586"/>
                </a:lnTo>
                <a:lnTo>
                  <a:pt x="422" y="592"/>
                </a:lnTo>
                <a:lnTo>
                  <a:pt x="422" y="594"/>
                </a:lnTo>
                <a:lnTo>
                  <a:pt x="422" y="595"/>
                </a:lnTo>
                <a:lnTo>
                  <a:pt x="422" y="596"/>
                </a:lnTo>
                <a:lnTo>
                  <a:pt x="423" y="596"/>
                </a:lnTo>
                <a:lnTo>
                  <a:pt x="423" y="598"/>
                </a:lnTo>
                <a:lnTo>
                  <a:pt x="423" y="603"/>
                </a:lnTo>
                <a:lnTo>
                  <a:pt x="423" y="606"/>
                </a:lnTo>
                <a:lnTo>
                  <a:pt x="424" y="603"/>
                </a:lnTo>
                <a:lnTo>
                  <a:pt x="430" y="594"/>
                </a:lnTo>
                <a:lnTo>
                  <a:pt x="443" y="573"/>
                </a:lnTo>
                <a:lnTo>
                  <a:pt x="444" y="573"/>
                </a:lnTo>
                <a:lnTo>
                  <a:pt x="444" y="572"/>
                </a:lnTo>
                <a:lnTo>
                  <a:pt x="446" y="570"/>
                </a:lnTo>
                <a:lnTo>
                  <a:pt x="448" y="566"/>
                </a:lnTo>
                <a:lnTo>
                  <a:pt x="452" y="562"/>
                </a:lnTo>
                <a:lnTo>
                  <a:pt x="454" y="557"/>
                </a:lnTo>
                <a:lnTo>
                  <a:pt x="455" y="556"/>
                </a:lnTo>
                <a:lnTo>
                  <a:pt x="457" y="555"/>
                </a:lnTo>
                <a:lnTo>
                  <a:pt x="457" y="554"/>
                </a:lnTo>
                <a:lnTo>
                  <a:pt x="463" y="544"/>
                </a:lnTo>
                <a:lnTo>
                  <a:pt x="464" y="541"/>
                </a:lnTo>
                <a:lnTo>
                  <a:pt x="465" y="538"/>
                </a:lnTo>
                <a:lnTo>
                  <a:pt x="466" y="537"/>
                </a:lnTo>
                <a:lnTo>
                  <a:pt x="470" y="539"/>
                </a:lnTo>
                <a:lnTo>
                  <a:pt x="471" y="539"/>
                </a:lnTo>
                <a:lnTo>
                  <a:pt x="473" y="541"/>
                </a:lnTo>
                <a:lnTo>
                  <a:pt x="475" y="539"/>
                </a:lnTo>
                <a:lnTo>
                  <a:pt x="477" y="537"/>
                </a:lnTo>
                <a:lnTo>
                  <a:pt x="475" y="533"/>
                </a:lnTo>
                <a:lnTo>
                  <a:pt x="464" y="516"/>
                </a:lnTo>
                <a:lnTo>
                  <a:pt x="464" y="515"/>
                </a:lnTo>
                <a:lnTo>
                  <a:pt x="463" y="513"/>
                </a:lnTo>
                <a:lnTo>
                  <a:pt x="460" y="507"/>
                </a:lnTo>
                <a:lnTo>
                  <a:pt x="458" y="504"/>
                </a:lnTo>
                <a:lnTo>
                  <a:pt x="455" y="502"/>
                </a:lnTo>
                <a:lnTo>
                  <a:pt x="458" y="501"/>
                </a:lnTo>
                <a:lnTo>
                  <a:pt x="473" y="494"/>
                </a:lnTo>
                <a:lnTo>
                  <a:pt x="482" y="490"/>
                </a:lnTo>
                <a:lnTo>
                  <a:pt x="484" y="489"/>
                </a:lnTo>
                <a:lnTo>
                  <a:pt x="488" y="486"/>
                </a:lnTo>
                <a:lnTo>
                  <a:pt x="491" y="485"/>
                </a:lnTo>
                <a:lnTo>
                  <a:pt x="496" y="483"/>
                </a:lnTo>
                <a:lnTo>
                  <a:pt x="498" y="481"/>
                </a:lnTo>
                <a:lnTo>
                  <a:pt x="499" y="483"/>
                </a:lnTo>
                <a:lnTo>
                  <a:pt x="501" y="483"/>
                </a:lnTo>
                <a:lnTo>
                  <a:pt x="507" y="485"/>
                </a:lnTo>
                <a:lnTo>
                  <a:pt x="510" y="486"/>
                </a:lnTo>
                <a:lnTo>
                  <a:pt x="511" y="486"/>
                </a:lnTo>
                <a:lnTo>
                  <a:pt x="512" y="491"/>
                </a:lnTo>
                <a:lnTo>
                  <a:pt x="528" y="496"/>
                </a:lnTo>
                <a:lnTo>
                  <a:pt x="540" y="491"/>
                </a:lnTo>
                <a:lnTo>
                  <a:pt x="541" y="490"/>
                </a:lnTo>
                <a:lnTo>
                  <a:pt x="543" y="486"/>
                </a:lnTo>
                <a:lnTo>
                  <a:pt x="545" y="486"/>
                </a:lnTo>
                <a:lnTo>
                  <a:pt x="546" y="486"/>
                </a:lnTo>
                <a:lnTo>
                  <a:pt x="548" y="486"/>
                </a:lnTo>
                <a:lnTo>
                  <a:pt x="551" y="487"/>
                </a:lnTo>
                <a:lnTo>
                  <a:pt x="551" y="489"/>
                </a:lnTo>
                <a:lnTo>
                  <a:pt x="552" y="489"/>
                </a:lnTo>
                <a:lnTo>
                  <a:pt x="552" y="490"/>
                </a:lnTo>
                <a:lnTo>
                  <a:pt x="555" y="495"/>
                </a:lnTo>
                <a:lnTo>
                  <a:pt x="560" y="501"/>
                </a:lnTo>
                <a:lnTo>
                  <a:pt x="563" y="507"/>
                </a:lnTo>
                <a:lnTo>
                  <a:pt x="565" y="508"/>
                </a:lnTo>
                <a:lnTo>
                  <a:pt x="566" y="510"/>
                </a:lnTo>
                <a:lnTo>
                  <a:pt x="569" y="512"/>
                </a:lnTo>
                <a:lnTo>
                  <a:pt x="570" y="512"/>
                </a:lnTo>
                <a:lnTo>
                  <a:pt x="575" y="500"/>
                </a:lnTo>
                <a:lnTo>
                  <a:pt x="582" y="483"/>
                </a:lnTo>
                <a:lnTo>
                  <a:pt x="589" y="466"/>
                </a:lnTo>
                <a:lnTo>
                  <a:pt x="592" y="469"/>
                </a:lnTo>
                <a:lnTo>
                  <a:pt x="592" y="468"/>
                </a:lnTo>
                <a:lnTo>
                  <a:pt x="593" y="467"/>
                </a:lnTo>
                <a:lnTo>
                  <a:pt x="605" y="473"/>
                </a:lnTo>
                <a:lnTo>
                  <a:pt x="611" y="475"/>
                </a:lnTo>
                <a:lnTo>
                  <a:pt x="612" y="475"/>
                </a:lnTo>
                <a:lnTo>
                  <a:pt x="613" y="474"/>
                </a:lnTo>
                <a:lnTo>
                  <a:pt x="617" y="471"/>
                </a:lnTo>
                <a:lnTo>
                  <a:pt x="618" y="469"/>
                </a:lnTo>
                <a:lnTo>
                  <a:pt x="620" y="467"/>
                </a:lnTo>
                <a:lnTo>
                  <a:pt x="622" y="466"/>
                </a:lnTo>
                <a:lnTo>
                  <a:pt x="623" y="465"/>
                </a:lnTo>
                <a:lnTo>
                  <a:pt x="624" y="462"/>
                </a:lnTo>
                <a:lnTo>
                  <a:pt x="625" y="462"/>
                </a:lnTo>
                <a:lnTo>
                  <a:pt x="628" y="460"/>
                </a:lnTo>
                <a:lnTo>
                  <a:pt x="629" y="459"/>
                </a:lnTo>
                <a:lnTo>
                  <a:pt x="630" y="457"/>
                </a:lnTo>
                <a:lnTo>
                  <a:pt x="631" y="456"/>
                </a:lnTo>
                <a:lnTo>
                  <a:pt x="631" y="455"/>
                </a:lnTo>
                <a:lnTo>
                  <a:pt x="633" y="455"/>
                </a:lnTo>
                <a:lnTo>
                  <a:pt x="633" y="454"/>
                </a:lnTo>
                <a:lnTo>
                  <a:pt x="634" y="454"/>
                </a:lnTo>
                <a:lnTo>
                  <a:pt x="634" y="452"/>
                </a:lnTo>
                <a:lnTo>
                  <a:pt x="635" y="451"/>
                </a:lnTo>
                <a:lnTo>
                  <a:pt x="635" y="450"/>
                </a:lnTo>
                <a:lnTo>
                  <a:pt x="636" y="449"/>
                </a:lnTo>
                <a:lnTo>
                  <a:pt x="636" y="448"/>
                </a:lnTo>
                <a:lnTo>
                  <a:pt x="636" y="448"/>
                </a:lnTo>
                <a:lnTo>
                  <a:pt x="634" y="446"/>
                </a:lnTo>
                <a:lnTo>
                  <a:pt x="633" y="448"/>
                </a:lnTo>
                <a:lnTo>
                  <a:pt x="631" y="448"/>
                </a:lnTo>
                <a:lnTo>
                  <a:pt x="628" y="448"/>
                </a:lnTo>
                <a:lnTo>
                  <a:pt x="626" y="448"/>
                </a:lnTo>
                <a:lnTo>
                  <a:pt x="625" y="446"/>
                </a:lnTo>
                <a:lnTo>
                  <a:pt x="623" y="446"/>
                </a:lnTo>
                <a:lnTo>
                  <a:pt x="614" y="443"/>
                </a:lnTo>
                <a:lnTo>
                  <a:pt x="614" y="444"/>
                </a:lnTo>
                <a:lnTo>
                  <a:pt x="612" y="448"/>
                </a:lnTo>
                <a:lnTo>
                  <a:pt x="611" y="448"/>
                </a:lnTo>
                <a:lnTo>
                  <a:pt x="607" y="454"/>
                </a:lnTo>
                <a:lnTo>
                  <a:pt x="602" y="451"/>
                </a:lnTo>
                <a:lnTo>
                  <a:pt x="605" y="449"/>
                </a:lnTo>
                <a:lnTo>
                  <a:pt x="598" y="448"/>
                </a:lnTo>
                <a:lnTo>
                  <a:pt x="595" y="446"/>
                </a:lnTo>
                <a:lnTo>
                  <a:pt x="594" y="446"/>
                </a:lnTo>
                <a:lnTo>
                  <a:pt x="579" y="454"/>
                </a:lnTo>
                <a:lnTo>
                  <a:pt x="578" y="455"/>
                </a:lnTo>
                <a:lnTo>
                  <a:pt x="569" y="460"/>
                </a:lnTo>
                <a:lnTo>
                  <a:pt x="543" y="421"/>
                </a:lnTo>
                <a:lnTo>
                  <a:pt x="541" y="419"/>
                </a:lnTo>
                <a:lnTo>
                  <a:pt x="541" y="417"/>
                </a:lnTo>
                <a:lnTo>
                  <a:pt x="540" y="419"/>
                </a:lnTo>
                <a:lnTo>
                  <a:pt x="535" y="419"/>
                </a:lnTo>
                <a:lnTo>
                  <a:pt x="530" y="420"/>
                </a:lnTo>
                <a:lnTo>
                  <a:pt x="528" y="421"/>
                </a:lnTo>
                <a:lnTo>
                  <a:pt x="525" y="420"/>
                </a:lnTo>
                <a:lnTo>
                  <a:pt x="525" y="419"/>
                </a:lnTo>
                <a:lnTo>
                  <a:pt x="524" y="419"/>
                </a:lnTo>
                <a:lnTo>
                  <a:pt x="523" y="417"/>
                </a:lnTo>
                <a:lnTo>
                  <a:pt x="522" y="413"/>
                </a:lnTo>
                <a:lnTo>
                  <a:pt x="516" y="410"/>
                </a:lnTo>
                <a:lnTo>
                  <a:pt x="514" y="409"/>
                </a:lnTo>
                <a:lnTo>
                  <a:pt x="513" y="407"/>
                </a:lnTo>
                <a:lnTo>
                  <a:pt x="511" y="404"/>
                </a:lnTo>
                <a:lnTo>
                  <a:pt x="510" y="404"/>
                </a:lnTo>
                <a:lnTo>
                  <a:pt x="508" y="404"/>
                </a:lnTo>
                <a:lnTo>
                  <a:pt x="507" y="405"/>
                </a:lnTo>
                <a:lnTo>
                  <a:pt x="506" y="405"/>
                </a:lnTo>
                <a:lnTo>
                  <a:pt x="502" y="407"/>
                </a:lnTo>
                <a:lnTo>
                  <a:pt x="501" y="407"/>
                </a:lnTo>
                <a:lnTo>
                  <a:pt x="501" y="408"/>
                </a:lnTo>
                <a:lnTo>
                  <a:pt x="500" y="408"/>
                </a:lnTo>
                <a:lnTo>
                  <a:pt x="499" y="408"/>
                </a:lnTo>
                <a:lnTo>
                  <a:pt x="499" y="409"/>
                </a:lnTo>
                <a:lnTo>
                  <a:pt x="498" y="409"/>
                </a:lnTo>
                <a:lnTo>
                  <a:pt x="496" y="409"/>
                </a:lnTo>
                <a:lnTo>
                  <a:pt x="496" y="410"/>
                </a:lnTo>
                <a:lnTo>
                  <a:pt x="495" y="410"/>
                </a:lnTo>
                <a:lnTo>
                  <a:pt x="495" y="411"/>
                </a:lnTo>
                <a:lnTo>
                  <a:pt x="493" y="413"/>
                </a:lnTo>
                <a:lnTo>
                  <a:pt x="491" y="413"/>
                </a:lnTo>
                <a:lnTo>
                  <a:pt x="491" y="414"/>
                </a:lnTo>
                <a:lnTo>
                  <a:pt x="490" y="414"/>
                </a:lnTo>
                <a:lnTo>
                  <a:pt x="490" y="415"/>
                </a:lnTo>
                <a:lnTo>
                  <a:pt x="489" y="415"/>
                </a:lnTo>
                <a:lnTo>
                  <a:pt x="489" y="416"/>
                </a:lnTo>
                <a:lnTo>
                  <a:pt x="488" y="417"/>
                </a:lnTo>
                <a:lnTo>
                  <a:pt x="488" y="419"/>
                </a:lnTo>
                <a:lnTo>
                  <a:pt x="487" y="420"/>
                </a:lnTo>
                <a:lnTo>
                  <a:pt x="485" y="422"/>
                </a:lnTo>
                <a:lnTo>
                  <a:pt x="484" y="422"/>
                </a:lnTo>
                <a:lnTo>
                  <a:pt x="484" y="424"/>
                </a:lnTo>
                <a:lnTo>
                  <a:pt x="483" y="424"/>
                </a:lnTo>
                <a:lnTo>
                  <a:pt x="483" y="425"/>
                </a:lnTo>
                <a:lnTo>
                  <a:pt x="482" y="425"/>
                </a:lnTo>
                <a:close/>
                <a:moveTo>
                  <a:pt x="412" y="578"/>
                </a:moveTo>
                <a:lnTo>
                  <a:pt x="413" y="578"/>
                </a:lnTo>
                <a:lnTo>
                  <a:pt x="413" y="579"/>
                </a:lnTo>
                <a:lnTo>
                  <a:pt x="414" y="582"/>
                </a:lnTo>
                <a:lnTo>
                  <a:pt x="416" y="582"/>
                </a:lnTo>
                <a:lnTo>
                  <a:pt x="416" y="583"/>
                </a:lnTo>
                <a:lnTo>
                  <a:pt x="417" y="584"/>
                </a:lnTo>
                <a:lnTo>
                  <a:pt x="417" y="585"/>
                </a:lnTo>
                <a:lnTo>
                  <a:pt x="418" y="586"/>
                </a:lnTo>
                <a:lnTo>
                  <a:pt x="420" y="592"/>
                </a:lnTo>
                <a:lnTo>
                  <a:pt x="420" y="594"/>
                </a:lnTo>
                <a:lnTo>
                  <a:pt x="420" y="595"/>
                </a:lnTo>
                <a:lnTo>
                  <a:pt x="420" y="596"/>
                </a:lnTo>
                <a:lnTo>
                  <a:pt x="420" y="598"/>
                </a:lnTo>
                <a:lnTo>
                  <a:pt x="420" y="603"/>
                </a:lnTo>
                <a:lnTo>
                  <a:pt x="420" y="604"/>
                </a:lnTo>
                <a:lnTo>
                  <a:pt x="420" y="606"/>
                </a:lnTo>
                <a:lnTo>
                  <a:pt x="420" y="607"/>
                </a:lnTo>
                <a:lnTo>
                  <a:pt x="422" y="607"/>
                </a:lnTo>
                <a:lnTo>
                  <a:pt x="422" y="608"/>
                </a:lnTo>
                <a:lnTo>
                  <a:pt x="422" y="609"/>
                </a:lnTo>
                <a:lnTo>
                  <a:pt x="423" y="609"/>
                </a:lnTo>
                <a:lnTo>
                  <a:pt x="423" y="611"/>
                </a:lnTo>
                <a:lnTo>
                  <a:pt x="423" y="612"/>
                </a:lnTo>
                <a:lnTo>
                  <a:pt x="424" y="612"/>
                </a:lnTo>
                <a:lnTo>
                  <a:pt x="424" y="613"/>
                </a:lnTo>
                <a:lnTo>
                  <a:pt x="430" y="620"/>
                </a:lnTo>
                <a:lnTo>
                  <a:pt x="430" y="621"/>
                </a:lnTo>
                <a:lnTo>
                  <a:pt x="431" y="621"/>
                </a:lnTo>
                <a:lnTo>
                  <a:pt x="431" y="621"/>
                </a:lnTo>
                <a:lnTo>
                  <a:pt x="432" y="621"/>
                </a:lnTo>
                <a:lnTo>
                  <a:pt x="432" y="623"/>
                </a:lnTo>
                <a:lnTo>
                  <a:pt x="432" y="624"/>
                </a:lnTo>
                <a:lnTo>
                  <a:pt x="432" y="625"/>
                </a:lnTo>
                <a:lnTo>
                  <a:pt x="434" y="625"/>
                </a:lnTo>
                <a:lnTo>
                  <a:pt x="434" y="626"/>
                </a:lnTo>
                <a:lnTo>
                  <a:pt x="435" y="626"/>
                </a:lnTo>
                <a:lnTo>
                  <a:pt x="435" y="627"/>
                </a:lnTo>
                <a:lnTo>
                  <a:pt x="435" y="629"/>
                </a:lnTo>
                <a:lnTo>
                  <a:pt x="435" y="629"/>
                </a:lnTo>
                <a:lnTo>
                  <a:pt x="436" y="630"/>
                </a:lnTo>
                <a:lnTo>
                  <a:pt x="437" y="631"/>
                </a:lnTo>
                <a:lnTo>
                  <a:pt x="438" y="631"/>
                </a:lnTo>
                <a:lnTo>
                  <a:pt x="441" y="632"/>
                </a:lnTo>
                <a:lnTo>
                  <a:pt x="443" y="633"/>
                </a:lnTo>
                <a:lnTo>
                  <a:pt x="446" y="635"/>
                </a:lnTo>
                <a:lnTo>
                  <a:pt x="446" y="636"/>
                </a:lnTo>
                <a:lnTo>
                  <a:pt x="447" y="636"/>
                </a:lnTo>
                <a:lnTo>
                  <a:pt x="447" y="637"/>
                </a:lnTo>
                <a:lnTo>
                  <a:pt x="448" y="637"/>
                </a:lnTo>
                <a:lnTo>
                  <a:pt x="448" y="638"/>
                </a:lnTo>
                <a:lnTo>
                  <a:pt x="449" y="638"/>
                </a:lnTo>
                <a:lnTo>
                  <a:pt x="449" y="639"/>
                </a:lnTo>
                <a:lnTo>
                  <a:pt x="451" y="639"/>
                </a:lnTo>
                <a:lnTo>
                  <a:pt x="451" y="641"/>
                </a:lnTo>
                <a:lnTo>
                  <a:pt x="451" y="642"/>
                </a:lnTo>
                <a:lnTo>
                  <a:pt x="452" y="642"/>
                </a:lnTo>
                <a:lnTo>
                  <a:pt x="452" y="643"/>
                </a:lnTo>
                <a:lnTo>
                  <a:pt x="453" y="643"/>
                </a:lnTo>
                <a:lnTo>
                  <a:pt x="453" y="644"/>
                </a:lnTo>
                <a:lnTo>
                  <a:pt x="453" y="646"/>
                </a:lnTo>
                <a:lnTo>
                  <a:pt x="458" y="654"/>
                </a:lnTo>
                <a:lnTo>
                  <a:pt x="460" y="656"/>
                </a:lnTo>
                <a:lnTo>
                  <a:pt x="461" y="658"/>
                </a:lnTo>
                <a:lnTo>
                  <a:pt x="465" y="661"/>
                </a:lnTo>
                <a:lnTo>
                  <a:pt x="471" y="664"/>
                </a:lnTo>
                <a:lnTo>
                  <a:pt x="473" y="665"/>
                </a:lnTo>
                <a:lnTo>
                  <a:pt x="477" y="666"/>
                </a:lnTo>
                <a:lnTo>
                  <a:pt x="482" y="668"/>
                </a:lnTo>
                <a:lnTo>
                  <a:pt x="484" y="670"/>
                </a:lnTo>
                <a:lnTo>
                  <a:pt x="487" y="672"/>
                </a:lnTo>
                <a:lnTo>
                  <a:pt x="488" y="673"/>
                </a:lnTo>
                <a:lnTo>
                  <a:pt x="489" y="673"/>
                </a:lnTo>
                <a:lnTo>
                  <a:pt x="489" y="674"/>
                </a:lnTo>
                <a:lnTo>
                  <a:pt x="490" y="674"/>
                </a:lnTo>
                <a:lnTo>
                  <a:pt x="490" y="676"/>
                </a:lnTo>
                <a:lnTo>
                  <a:pt x="491" y="676"/>
                </a:lnTo>
                <a:lnTo>
                  <a:pt x="493" y="676"/>
                </a:lnTo>
                <a:lnTo>
                  <a:pt x="498" y="678"/>
                </a:lnTo>
                <a:lnTo>
                  <a:pt x="500" y="679"/>
                </a:lnTo>
                <a:lnTo>
                  <a:pt x="504" y="681"/>
                </a:lnTo>
                <a:lnTo>
                  <a:pt x="504" y="682"/>
                </a:lnTo>
                <a:lnTo>
                  <a:pt x="506" y="683"/>
                </a:lnTo>
                <a:lnTo>
                  <a:pt x="507" y="684"/>
                </a:lnTo>
                <a:lnTo>
                  <a:pt x="506" y="685"/>
                </a:lnTo>
                <a:lnTo>
                  <a:pt x="506" y="687"/>
                </a:lnTo>
                <a:lnTo>
                  <a:pt x="505" y="688"/>
                </a:lnTo>
                <a:lnTo>
                  <a:pt x="504" y="689"/>
                </a:lnTo>
                <a:lnTo>
                  <a:pt x="504" y="690"/>
                </a:lnTo>
                <a:lnTo>
                  <a:pt x="502" y="693"/>
                </a:lnTo>
                <a:lnTo>
                  <a:pt x="500" y="696"/>
                </a:lnTo>
                <a:lnTo>
                  <a:pt x="500" y="697"/>
                </a:lnTo>
                <a:lnTo>
                  <a:pt x="499" y="697"/>
                </a:lnTo>
                <a:lnTo>
                  <a:pt x="500" y="699"/>
                </a:lnTo>
                <a:lnTo>
                  <a:pt x="501" y="700"/>
                </a:lnTo>
                <a:lnTo>
                  <a:pt x="502" y="701"/>
                </a:lnTo>
                <a:lnTo>
                  <a:pt x="502" y="702"/>
                </a:lnTo>
                <a:lnTo>
                  <a:pt x="501" y="703"/>
                </a:lnTo>
                <a:lnTo>
                  <a:pt x="500" y="705"/>
                </a:lnTo>
                <a:lnTo>
                  <a:pt x="499" y="705"/>
                </a:lnTo>
                <a:lnTo>
                  <a:pt x="499" y="703"/>
                </a:lnTo>
                <a:lnTo>
                  <a:pt x="496" y="703"/>
                </a:lnTo>
                <a:lnTo>
                  <a:pt x="495" y="707"/>
                </a:lnTo>
                <a:lnTo>
                  <a:pt x="496" y="708"/>
                </a:lnTo>
                <a:lnTo>
                  <a:pt x="499" y="708"/>
                </a:lnTo>
                <a:lnTo>
                  <a:pt x="496" y="711"/>
                </a:lnTo>
                <a:lnTo>
                  <a:pt x="495" y="713"/>
                </a:lnTo>
                <a:lnTo>
                  <a:pt x="495" y="714"/>
                </a:lnTo>
                <a:lnTo>
                  <a:pt x="494" y="717"/>
                </a:lnTo>
                <a:lnTo>
                  <a:pt x="493" y="719"/>
                </a:lnTo>
                <a:lnTo>
                  <a:pt x="493" y="720"/>
                </a:lnTo>
                <a:lnTo>
                  <a:pt x="490" y="724"/>
                </a:lnTo>
                <a:lnTo>
                  <a:pt x="487" y="726"/>
                </a:lnTo>
                <a:lnTo>
                  <a:pt x="481" y="729"/>
                </a:lnTo>
                <a:lnTo>
                  <a:pt x="477" y="730"/>
                </a:lnTo>
                <a:lnTo>
                  <a:pt x="473" y="731"/>
                </a:lnTo>
                <a:lnTo>
                  <a:pt x="469" y="732"/>
                </a:lnTo>
                <a:lnTo>
                  <a:pt x="464" y="734"/>
                </a:lnTo>
                <a:lnTo>
                  <a:pt x="459" y="736"/>
                </a:lnTo>
                <a:lnTo>
                  <a:pt x="455" y="737"/>
                </a:lnTo>
                <a:lnTo>
                  <a:pt x="451" y="737"/>
                </a:lnTo>
                <a:lnTo>
                  <a:pt x="448" y="737"/>
                </a:lnTo>
                <a:lnTo>
                  <a:pt x="435" y="740"/>
                </a:lnTo>
                <a:lnTo>
                  <a:pt x="434" y="740"/>
                </a:lnTo>
                <a:lnTo>
                  <a:pt x="420" y="742"/>
                </a:lnTo>
                <a:lnTo>
                  <a:pt x="419" y="742"/>
                </a:lnTo>
                <a:lnTo>
                  <a:pt x="418" y="742"/>
                </a:lnTo>
                <a:lnTo>
                  <a:pt x="408" y="744"/>
                </a:lnTo>
                <a:lnTo>
                  <a:pt x="405" y="746"/>
                </a:lnTo>
                <a:lnTo>
                  <a:pt x="399" y="748"/>
                </a:lnTo>
                <a:lnTo>
                  <a:pt x="395" y="748"/>
                </a:lnTo>
                <a:lnTo>
                  <a:pt x="394" y="748"/>
                </a:lnTo>
                <a:lnTo>
                  <a:pt x="388" y="750"/>
                </a:lnTo>
                <a:lnTo>
                  <a:pt x="383" y="752"/>
                </a:lnTo>
                <a:lnTo>
                  <a:pt x="376" y="754"/>
                </a:lnTo>
                <a:lnTo>
                  <a:pt x="375" y="748"/>
                </a:lnTo>
                <a:lnTo>
                  <a:pt x="366" y="750"/>
                </a:lnTo>
                <a:lnTo>
                  <a:pt x="363" y="750"/>
                </a:lnTo>
                <a:lnTo>
                  <a:pt x="360" y="752"/>
                </a:lnTo>
                <a:lnTo>
                  <a:pt x="355" y="753"/>
                </a:lnTo>
                <a:lnTo>
                  <a:pt x="348" y="752"/>
                </a:lnTo>
                <a:lnTo>
                  <a:pt x="341" y="750"/>
                </a:lnTo>
                <a:lnTo>
                  <a:pt x="340" y="748"/>
                </a:lnTo>
                <a:lnTo>
                  <a:pt x="340" y="747"/>
                </a:lnTo>
                <a:lnTo>
                  <a:pt x="338" y="746"/>
                </a:lnTo>
                <a:lnTo>
                  <a:pt x="338" y="742"/>
                </a:lnTo>
                <a:lnTo>
                  <a:pt x="338" y="741"/>
                </a:lnTo>
                <a:lnTo>
                  <a:pt x="340" y="738"/>
                </a:lnTo>
                <a:lnTo>
                  <a:pt x="341" y="737"/>
                </a:lnTo>
                <a:lnTo>
                  <a:pt x="342" y="736"/>
                </a:lnTo>
                <a:lnTo>
                  <a:pt x="343" y="735"/>
                </a:lnTo>
                <a:lnTo>
                  <a:pt x="341" y="732"/>
                </a:lnTo>
                <a:lnTo>
                  <a:pt x="340" y="732"/>
                </a:lnTo>
                <a:lnTo>
                  <a:pt x="340" y="731"/>
                </a:lnTo>
                <a:lnTo>
                  <a:pt x="338" y="731"/>
                </a:lnTo>
                <a:lnTo>
                  <a:pt x="337" y="731"/>
                </a:lnTo>
                <a:lnTo>
                  <a:pt x="336" y="731"/>
                </a:lnTo>
                <a:lnTo>
                  <a:pt x="335" y="731"/>
                </a:lnTo>
                <a:lnTo>
                  <a:pt x="335" y="732"/>
                </a:lnTo>
                <a:lnTo>
                  <a:pt x="334" y="732"/>
                </a:lnTo>
                <a:lnTo>
                  <a:pt x="331" y="734"/>
                </a:lnTo>
                <a:lnTo>
                  <a:pt x="330" y="735"/>
                </a:lnTo>
                <a:lnTo>
                  <a:pt x="329" y="735"/>
                </a:lnTo>
                <a:lnTo>
                  <a:pt x="328" y="735"/>
                </a:lnTo>
                <a:lnTo>
                  <a:pt x="328" y="736"/>
                </a:lnTo>
                <a:lnTo>
                  <a:pt x="326" y="736"/>
                </a:lnTo>
                <a:lnTo>
                  <a:pt x="325" y="736"/>
                </a:lnTo>
                <a:lnTo>
                  <a:pt x="324" y="737"/>
                </a:lnTo>
                <a:lnTo>
                  <a:pt x="322" y="737"/>
                </a:lnTo>
                <a:lnTo>
                  <a:pt x="320" y="737"/>
                </a:lnTo>
                <a:lnTo>
                  <a:pt x="319" y="738"/>
                </a:lnTo>
                <a:lnTo>
                  <a:pt x="318" y="738"/>
                </a:lnTo>
                <a:lnTo>
                  <a:pt x="317" y="740"/>
                </a:lnTo>
                <a:lnTo>
                  <a:pt x="316" y="740"/>
                </a:lnTo>
                <a:lnTo>
                  <a:pt x="314" y="740"/>
                </a:lnTo>
                <a:lnTo>
                  <a:pt x="313" y="741"/>
                </a:lnTo>
                <a:lnTo>
                  <a:pt x="312" y="741"/>
                </a:lnTo>
                <a:lnTo>
                  <a:pt x="311" y="741"/>
                </a:lnTo>
                <a:lnTo>
                  <a:pt x="311" y="742"/>
                </a:lnTo>
                <a:lnTo>
                  <a:pt x="309" y="742"/>
                </a:lnTo>
                <a:lnTo>
                  <a:pt x="308" y="742"/>
                </a:lnTo>
                <a:lnTo>
                  <a:pt x="307" y="742"/>
                </a:lnTo>
                <a:lnTo>
                  <a:pt x="307" y="743"/>
                </a:lnTo>
                <a:lnTo>
                  <a:pt x="306" y="743"/>
                </a:lnTo>
                <a:lnTo>
                  <a:pt x="305" y="743"/>
                </a:lnTo>
                <a:lnTo>
                  <a:pt x="303" y="743"/>
                </a:lnTo>
                <a:lnTo>
                  <a:pt x="302" y="744"/>
                </a:lnTo>
                <a:lnTo>
                  <a:pt x="301" y="744"/>
                </a:lnTo>
                <a:lnTo>
                  <a:pt x="300" y="744"/>
                </a:lnTo>
                <a:lnTo>
                  <a:pt x="299" y="744"/>
                </a:lnTo>
                <a:lnTo>
                  <a:pt x="297" y="744"/>
                </a:lnTo>
                <a:lnTo>
                  <a:pt x="290" y="746"/>
                </a:lnTo>
                <a:lnTo>
                  <a:pt x="290" y="746"/>
                </a:lnTo>
                <a:lnTo>
                  <a:pt x="289" y="746"/>
                </a:lnTo>
                <a:lnTo>
                  <a:pt x="288" y="747"/>
                </a:lnTo>
                <a:lnTo>
                  <a:pt x="287" y="747"/>
                </a:lnTo>
                <a:lnTo>
                  <a:pt x="285" y="747"/>
                </a:lnTo>
                <a:lnTo>
                  <a:pt x="284" y="747"/>
                </a:lnTo>
                <a:lnTo>
                  <a:pt x="284" y="748"/>
                </a:lnTo>
                <a:lnTo>
                  <a:pt x="283" y="748"/>
                </a:lnTo>
                <a:lnTo>
                  <a:pt x="282" y="748"/>
                </a:lnTo>
                <a:lnTo>
                  <a:pt x="281" y="749"/>
                </a:lnTo>
                <a:lnTo>
                  <a:pt x="279" y="749"/>
                </a:lnTo>
                <a:lnTo>
                  <a:pt x="279" y="750"/>
                </a:lnTo>
                <a:lnTo>
                  <a:pt x="278" y="750"/>
                </a:lnTo>
                <a:lnTo>
                  <a:pt x="278" y="752"/>
                </a:lnTo>
                <a:lnTo>
                  <a:pt x="277" y="752"/>
                </a:lnTo>
                <a:lnTo>
                  <a:pt x="277" y="753"/>
                </a:lnTo>
                <a:lnTo>
                  <a:pt x="276" y="755"/>
                </a:lnTo>
                <a:lnTo>
                  <a:pt x="275" y="757"/>
                </a:lnTo>
                <a:lnTo>
                  <a:pt x="273" y="757"/>
                </a:lnTo>
                <a:lnTo>
                  <a:pt x="272" y="757"/>
                </a:lnTo>
                <a:lnTo>
                  <a:pt x="271" y="757"/>
                </a:lnTo>
                <a:lnTo>
                  <a:pt x="271" y="755"/>
                </a:lnTo>
                <a:lnTo>
                  <a:pt x="270" y="755"/>
                </a:lnTo>
                <a:lnTo>
                  <a:pt x="269" y="755"/>
                </a:lnTo>
                <a:lnTo>
                  <a:pt x="269" y="754"/>
                </a:lnTo>
                <a:lnTo>
                  <a:pt x="267" y="754"/>
                </a:lnTo>
                <a:lnTo>
                  <a:pt x="266" y="754"/>
                </a:lnTo>
                <a:lnTo>
                  <a:pt x="265" y="753"/>
                </a:lnTo>
                <a:lnTo>
                  <a:pt x="264" y="753"/>
                </a:lnTo>
                <a:lnTo>
                  <a:pt x="262" y="753"/>
                </a:lnTo>
                <a:lnTo>
                  <a:pt x="261" y="753"/>
                </a:lnTo>
                <a:lnTo>
                  <a:pt x="261" y="752"/>
                </a:lnTo>
                <a:lnTo>
                  <a:pt x="261" y="752"/>
                </a:lnTo>
                <a:lnTo>
                  <a:pt x="259" y="752"/>
                </a:lnTo>
                <a:lnTo>
                  <a:pt x="256" y="752"/>
                </a:lnTo>
                <a:lnTo>
                  <a:pt x="255" y="752"/>
                </a:lnTo>
                <a:lnTo>
                  <a:pt x="254" y="752"/>
                </a:lnTo>
                <a:lnTo>
                  <a:pt x="253" y="752"/>
                </a:lnTo>
                <a:lnTo>
                  <a:pt x="252" y="752"/>
                </a:lnTo>
                <a:lnTo>
                  <a:pt x="252" y="753"/>
                </a:lnTo>
                <a:lnTo>
                  <a:pt x="250" y="753"/>
                </a:lnTo>
                <a:lnTo>
                  <a:pt x="249" y="753"/>
                </a:lnTo>
                <a:lnTo>
                  <a:pt x="248" y="753"/>
                </a:lnTo>
                <a:lnTo>
                  <a:pt x="247" y="753"/>
                </a:lnTo>
                <a:lnTo>
                  <a:pt x="246" y="754"/>
                </a:lnTo>
                <a:lnTo>
                  <a:pt x="244" y="754"/>
                </a:lnTo>
                <a:lnTo>
                  <a:pt x="243" y="755"/>
                </a:lnTo>
                <a:lnTo>
                  <a:pt x="236" y="757"/>
                </a:lnTo>
                <a:lnTo>
                  <a:pt x="236" y="758"/>
                </a:lnTo>
                <a:lnTo>
                  <a:pt x="235" y="758"/>
                </a:lnTo>
                <a:lnTo>
                  <a:pt x="234" y="758"/>
                </a:lnTo>
                <a:lnTo>
                  <a:pt x="232" y="758"/>
                </a:lnTo>
                <a:lnTo>
                  <a:pt x="232" y="759"/>
                </a:lnTo>
                <a:lnTo>
                  <a:pt x="231" y="759"/>
                </a:lnTo>
                <a:lnTo>
                  <a:pt x="230" y="759"/>
                </a:lnTo>
                <a:lnTo>
                  <a:pt x="230" y="760"/>
                </a:lnTo>
                <a:lnTo>
                  <a:pt x="229" y="760"/>
                </a:lnTo>
                <a:lnTo>
                  <a:pt x="228" y="761"/>
                </a:lnTo>
                <a:lnTo>
                  <a:pt x="226" y="761"/>
                </a:lnTo>
                <a:lnTo>
                  <a:pt x="226" y="763"/>
                </a:lnTo>
                <a:lnTo>
                  <a:pt x="225" y="763"/>
                </a:lnTo>
                <a:lnTo>
                  <a:pt x="225" y="764"/>
                </a:lnTo>
                <a:lnTo>
                  <a:pt x="224" y="764"/>
                </a:lnTo>
                <a:lnTo>
                  <a:pt x="224" y="765"/>
                </a:lnTo>
                <a:lnTo>
                  <a:pt x="223" y="766"/>
                </a:lnTo>
                <a:lnTo>
                  <a:pt x="223" y="766"/>
                </a:lnTo>
                <a:lnTo>
                  <a:pt x="223" y="767"/>
                </a:lnTo>
                <a:lnTo>
                  <a:pt x="221" y="767"/>
                </a:lnTo>
                <a:lnTo>
                  <a:pt x="221" y="769"/>
                </a:lnTo>
                <a:lnTo>
                  <a:pt x="220" y="769"/>
                </a:lnTo>
                <a:lnTo>
                  <a:pt x="220" y="770"/>
                </a:lnTo>
                <a:lnTo>
                  <a:pt x="219" y="770"/>
                </a:lnTo>
                <a:lnTo>
                  <a:pt x="219" y="771"/>
                </a:lnTo>
                <a:lnTo>
                  <a:pt x="218" y="771"/>
                </a:lnTo>
                <a:lnTo>
                  <a:pt x="217" y="771"/>
                </a:lnTo>
                <a:lnTo>
                  <a:pt x="215" y="771"/>
                </a:lnTo>
                <a:lnTo>
                  <a:pt x="214" y="772"/>
                </a:lnTo>
                <a:lnTo>
                  <a:pt x="213" y="772"/>
                </a:lnTo>
                <a:lnTo>
                  <a:pt x="212" y="771"/>
                </a:lnTo>
                <a:lnTo>
                  <a:pt x="211" y="771"/>
                </a:lnTo>
                <a:lnTo>
                  <a:pt x="205" y="770"/>
                </a:lnTo>
                <a:lnTo>
                  <a:pt x="201" y="772"/>
                </a:lnTo>
                <a:lnTo>
                  <a:pt x="200" y="771"/>
                </a:lnTo>
                <a:lnTo>
                  <a:pt x="189" y="766"/>
                </a:lnTo>
                <a:lnTo>
                  <a:pt x="193" y="764"/>
                </a:lnTo>
                <a:lnTo>
                  <a:pt x="194" y="764"/>
                </a:lnTo>
                <a:lnTo>
                  <a:pt x="196" y="763"/>
                </a:lnTo>
                <a:lnTo>
                  <a:pt x="197" y="761"/>
                </a:lnTo>
                <a:lnTo>
                  <a:pt x="208" y="754"/>
                </a:lnTo>
                <a:lnTo>
                  <a:pt x="209" y="754"/>
                </a:lnTo>
                <a:lnTo>
                  <a:pt x="213" y="754"/>
                </a:lnTo>
                <a:lnTo>
                  <a:pt x="215" y="753"/>
                </a:lnTo>
                <a:lnTo>
                  <a:pt x="223" y="752"/>
                </a:lnTo>
                <a:lnTo>
                  <a:pt x="232" y="750"/>
                </a:lnTo>
                <a:lnTo>
                  <a:pt x="234" y="750"/>
                </a:lnTo>
                <a:lnTo>
                  <a:pt x="236" y="749"/>
                </a:lnTo>
                <a:lnTo>
                  <a:pt x="241" y="749"/>
                </a:lnTo>
                <a:lnTo>
                  <a:pt x="242" y="748"/>
                </a:lnTo>
                <a:lnTo>
                  <a:pt x="243" y="748"/>
                </a:lnTo>
                <a:lnTo>
                  <a:pt x="264" y="746"/>
                </a:lnTo>
                <a:lnTo>
                  <a:pt x="275" y="744"/>
                </a:lnTo>
                <a:lnTo>
                  <a:pt x="283" y="743"/>
                </a:lnTo>
                <a:lnTo>
                  <a:pt x="302" y="738"/>
                </a:lnTo>
                <a:lnTo>
                  <a:pt x="319" y="734"/>
                </a:lnTo>
                <a:lnTo>
                  <a:pt x="323" y="732"/>
                </a:lnTo>
                <a:lnTo>
                  <a:pt x="332" y="725"/>
                </a:lnTo>
                <a:lnTo>
                  <a:pt x="334" y="724"/>
                </a:lnTo>
                <a:lnTo>
                  <a:pt x="350" y="712"/>
                </a:lnTo>
                <a:lnTo>
                  <a:pt x="349" y="713"/>
                </a:lnTo>
                <a:lnTo>
                  <a:pt x="348" y="714"/>
                </a:lnTo>
                <a:lnTo>
                  <a:pt x="350" y="717"/>
                </a:lnTo>
                <a:lnTo>
                  <a:pt x="354" y="719"/>
                </a:lnTo>
                <a:lnTo>
                  <a:pt x="359" y="720"/>
                </a:lnTo>
                <a:lnTo>
                  <a:pt x="360" y="722"/>
                </a:lnTo>
                <a:lnTo>
                  <a:pt x="361" y="719"/>
                </a:lnTo>
                <a:lnTo>
                  <a:pt x="363" y="718"/>
                </a:lnTo>
                <a:lnTo>
                  <a:pt x="356" y="715"/>
                </a:lnTo>
                <a:lnTo>
                  <a:pt x="353" y="713"/>
                </a:lnTo>
                <a:lnTo>
                  <a:pt x="350" y="712"/>
                </a:lnTo>
                <a:lnTo>
                  <a:pt x="352" y="709"/>
                </a:lnTo>
                <a:lnTo>
                  <a:pt x="353" y="709"/>
                </a:lnTo>
                <a:lnTo>
                  <a:pt x="358" y="703"/>
                </a:lnTo>
                <a:lnTo>
                  <a:pt x="360" y="700"/>
                </a:lnTo>
                <a:lnTo>
                  <a:pt x="363" y="696"/>
                </a:lnTo>
                <a:lnTo>
                  <a:pt x="366" y="689"/>
                </a:lnTo>
                <a:lnTo>
                  <a:pt x="369" y="684"/>
                </a:lnTo>
                <a:lnTo>
                  <a:pt x="370" y="682"/>
                </a:lnTo>
                <a:lnTo>
                  <a:pt x="370" y="679"/>
                </a:lnTo>
                <a:lnTo>
                  <a:pt x="370" y="673"/>
                </a:lnTo>
                <a:lnTo>
                  <a:pt x="369" y="664"/>
                </a:lnTo>
                <a:lnTo>
                  <a:pt x="367" y="661"/>
                </a:lnTo>
                <a:lnTo>
                  <a:pt x="363" y="650"/>
                </a:lnTo>
                <a:lnTo>
                  <a:pt x="361" y="649"/>
                </a:lnTo>
                <a:lnTo>
                  <a:pt x="361" y="648"/>
                </a:lnTo>
                <a:lnTo>
                  <a:pt x="356" y="644"/>
                </a:lnTo>
                <a:lnTo>
                  <a:pt x="354" y="643"/>
                </a:lnTo>
                <a:lnTo>
                  <a:pt x="355" y="642"/>
                </a:lnTo>
                <a:lnTo>
                  <a:pt x="360" y="635"/>
                </a:lnTo>
                <a:lnTo>
                  <a:pt x="363" y="631"/>
                </a:lnTo>
                <a:lnTo>
                  <a:pt x="367" y="635"/>
                </a:lnTo>
                <a:lnTo>
                  <a:pt x="367" y="636"/>
                </a:lnTo>
                <a:lnTo>
                  <a:pt x="367" y="637"/>
                </a:lnTo>
                <a:lnTo>
                  <a:pt x="369" y="637"/>
                </a:lnTo>
                <a:lnTo>
                  <a:pt x="369" y="638"/>
                </a:lnTo>
                <a:lnTo>
                  <a:pt x="370" y="638"/>
                </a:lnTo>
                <a:lnTo>
                  <a:pt x="370" y="639"/>
                </a:lnTo>
                <a:lnTo>
                  <a:pt x="371" y="639"/>
                </a:lnTo>
                <a:lnTo>
                  <a:pt x="372" y="639"/>
                </a:lnTo>
                <a:lnTo>
                  <a:pt x="373" y="639"/>
                </a:lnTo>
                <a:lnTo>
                  <a:pt x="375" y="639"/>
                </a:lnTo>
                <a:lnTo>
                  <a:pt x="376" y="639"/>
                </a:lnTo>
                <a:lnTo>
                  <a:pt x="377" y="642"/>
                </a:lnTo>
                <a:lnTo>
                  <a:pt x="378" y="642"/>
                </a:lnTo>
                <a:lnTo>
                  <a:pt x="378" y="643"/>
                </a:lnTo>
                <a:lnTo>
                  <a:pt x="378" y="644"/>
                </a:lnTo>
                <a:lnTo>
                  <a:pt x="378" y="646"/>
                </a:lnTo>
                <a:lnTo>
                  <a:pt x="378" y="647"/>
                </a:lnTo>
                <a:lnTo>
                  <a:pt x="378" y="648"/>
                </a:lnTo>
                <a:lnTo>
                  <a:pt x="378" y="649"/>
                </a:lnTo>
                <a:lnTo>
                  <a:pt x="379" y="649"/>
                </a:lnTo>
                <a:lnTo>
                  <a:pt x="379" y="650"/>
                </a:lnTo>
                <a:lnTo>
                  <a:pt x="381" y="650"/>
                </a:lnTo>
                <a:lnTo>
                  <a:pt x="382" y="650"/>
                </a:lnTo>
                <a:lnTo>
                  <a:pt x="382" y="652"/>
                </a:lnTo>
                <a:lnTo>
                  <a:pt x="383" y="652"/>
                </a:lnTo>
                <a:lnTo>
                  <a:pt x="383" y="653"/>
                </a:lnTo>
                <a:lnTo>
                  <a:pt x="383" y="654"/>
                </a:lnTo>
                <a:lnTo>
                  <a:pt x="383" y="655"/>
                </a:lnTo>
                <a:lnTo>
                  <a:pt x="384" y="656"/>
                </a:lnTo>
                <a:lnTo>
                  <a:pt x="384" y="658"/>
                </a:lnTo>
                <a:lnTo>
                  <a:pt x="385" y="658"/>
                </a:lnTo>
                <a:lnTo>
                  <a:pt x="385" y="653"/>
                </a:lnTo>
                <a:lnTo>
                  <a:pt x="385" y="650"/>
                </a:lnTo>
                <a:lnTo>
                  <a:pt x="384" y="650"/>
                </a:lnTo>
                <a:lnTo>
                  <a:pt x="384" y="649"/>
                </a:lnTo>
                <a:lnTo>
                  <a:pt x="384" y="648"/>
                </a:lnTo>
                <a:lnTo>
                  <a:pt x="387" y="646"/>
                </a:lnTo>
                <a:lnTo>
                  <a:pt x="387" y="643"/>
                </a:lnTo>
                <a:lnTo>
                  <a:pt x="387" y="642"/>
                </a:lnTo>
                <a:lnTo>
                  <a:pt x="388" y="639"/>
                </a:lnTo>
                <a:lnTo>
                  <a:pt x="390" y="639"/>
                </a:lnTo>
                <a:lnTo>
                  <a:pt x="390" y="637"/>
                </a:lnTo>
                <a:lnTo>
                  <a:pt x="390" y="636"/>
                </a:lnTo>
                <a:lnTo>
                  <a:pt x="390" y="633"/>
                </a:lnTo>
                <a:lnTo>
                  <a:pt x="388" y="633"/>
                </a:lnTo>
                <a:lnTo>
                  <a:pt x="385" y="633"/>
                </a:lnTo>
                <a:lnTo>
                  <a:pt x="384" y="635"/>
                </a:lnTo>
                <a:lnTo>
                  <a:pt x="382" y="635"/>
                </a:lnTo>
                <a:lnTo>
                  <a:pt x="379" y="635"/>
                </a:lnTo>
                <a:lnTo>
                  <a:pt x="377" y="635"/>
                </a:lnTo>
                <a:lnTo>
                  <a:pt x="377" y="635"/>
                </a:lnTo>
                <a:lnTo>
                  <a:pt x="375" y="635"/>
                </a:lnTo>
                <a:lnTo>
                  <a:pt x="375" y="633"/>
                </a:lnTo>
                <a:lnTo>
                  <a:pt x="375" y="632"/>
                </a:lnTo>
                <a:lnTo>
                  <a:pt x="373" y="631"/>
                </a:lnTo>
                <a:lnTo>
                  <a:pt x="372" y="631"/>
                </a:lnTo>
                <a:lnTo>
                  <a:pt x="370" y="629"/>
                </a:lnTo>
                <a:lnTo>
                  <a:pt x="369" y="629"/>
                </a:lnTo>
                <a:lnTo>
                  <a:pt x="369" y="627"/>
                </a:lnTo>
                <a:lnTo>
                  <a:pt x="367" y="627"/>
                </a:lnTo>
                <a:lnTo>
                  <a:pt x="366" y="627"/>
                </a:lnTo>
                <a:lnTo>
                  <a:pt x="364" y="627"/>
                </a:lnTo>
                <a:lnTo>
                  <a:pt x="363" y="627"/>
                </a:lnTo>
                <a:lnTo>
                  <a:pt x="366" y="623"/>
                </a:lnTo>
                <a:lnTo>
                  <a:pt x="370" y="618"/>
                </a:lnTo>
                <a:lnTo>
                  <a:pt x="371" y="617"/>
                </a:lnTo>
                <a:lnTo>
                  <a:pt x="371" y="615"/>
                </a:lnTo>
                <a:lnTo>
                  <a:pt x="372" y="614"/>
                </a:lnTo>
                <a:lnTo>
                  <a:pt x="375" y="612"/>
                </a:lnTo>
                <a:lnTo>
                  <a:pt x="375" y="611"/>
                </a:lnTo>
                <a:lnTo>
                  <a:pt x="376" y="609"/>
                </a:lnTo>
                <a:lnTo>
                  <a:pt x="378" y="603"/>
                </a:lnTo>
                <a:lnTo>
                  <a:pt x="377" y="602"/>
                </a:lnTo>
                <a:lnTo>
                  <a:pt x="369" y="598"/>
                </a:lnTo>
                <a:lnTo>
                  <a:pt x="382" y="578"/>
                </a:lnTo>
                <a:lnTo>
                  <a:pt x="389" y="567"/>
                </a:lnTo>
                <a:lnTo>
                  <a:pt x="394" y="561"/>
                </a:lnTo>
                <a:lnTo>
                  <a:pt x="397" y="555"/>
                </a:lnTo>
                <a:lnTo>
                  <a:pt x="399" y="555"/>
                </a:lnTo>
                <a:lnTo>
                  <a:pt x="399" y="557"/>
                </a:lnTo>
                <a:lnTo>
                  <a:pt x="399" y="559"/>
                </a:lnTo>
                <a:lnTo>
                  <a:pt x="400" y="561"/>
                </a:lnTo>
                <a:lnTo>
                  <a:pt x="404" y="565"/>
                </a:lnTo>
                <a:lnTo>
                  <a:pt x="406" y="571"/>
                </a:lnTo>
                <a:lnTo>
                  <a:pt x="408" y="574"/>
                </a:lnTo>
                <a:lnTo>
                  <a:pt x="410" y="574"/>
                </a:lnTo>
                <a:lnTo>
                  <a:pt x="410" y="576"/>
                </a:lnTo>
                <a:lnTo>
                  <a:pt x="411" y="576"/>
                </a:lnTo>
                <a:lnTo>
                  <a:pt x="411" y="577"/>
                </a:lnTo>
                <a:lnTo>
                  <a:pt x="412" y="577"/>
                </a:lnTo>
                <a:lnTo>
                  <a:pt x="412" y="578"/>
                </a:lnTo>
                <a:close/>
                <a:moveTo>
                  <a:pt x="372" y="737"/>
                </a:moveTo>
                <a:lnTo>
                  <a:pt x="370" y="730"/>
                </a:lnTo>
                <a:lnTo>
                  <a:pt x="369" y="731"/>
                </a:lnTo>
                <a:lnTo>
                  <a:pt x="367" y="731"/>
                </a:lnTo>
                <a:lnTo>
                  <a:pt x="367" y="730"/>
                </a:lnTo>
                <a:lnTo>
                  <a:pt x="365" y="730"/>
                </a:lnTo>
                <a:lnTo>
                  <a:pt x="363" y="731"/>
                </a:lnTo>
                <a:lnTo>
                  <a:pt x="361" y="731"/>
                </a:lnTo>
                <a:lnTo>
                  <a:pt x="360" y="731"/>
                </a:lnTo>
                <a:lnTo>
                  <a:pt x="358" y="731"/>
                </a:lnTo>
                <a:lnTo>
                  <a:pt x="356" y="731"/>
                </a:lnTo>
                <a:lnTo>
                  <a:pt x="356" y="730"/>
                </a:lnTo>
                <a:lnTo>
                  <a:pt x="353" y="722"/>
                </a:lnTo>
                <a:lnTo>
                  <a:pt x="349" y="723"/>
                </a:lnTo>
                <a:lnTo>
                  <a:pt x="348" y="724"/>
                </a:lnTo>
                <a:lnTo>
                  <a:pt x="348" y="725"/>
                </a:lnTo>
                <a:lnTo>
                  <a:pt x="348" y="728"/>
                </a:lnTo>
                <a:lnTo>
                  <a:pt x="348" y="729"/>
                </a:lnTo>
                <a:lnTo>
                  <a:pt x="349" y="730"/>
                </a:lnTo>
                <a:lnTo>
                  <a:pt x="356" y="730"/>
                </a:lnTo>
                <a:lnTo>
                  <a:pt x="356" y="731"/>
                </a:lnTo>
                <a:lnTo>
                  <a:pt x="356" y="732"/>
                </a:lnTo>
                <a:lnTo>
                  <a:pt x="358" y="735"/>
                </a:lnTo>
                <a:lnTo>
                  <a:pt x="360" y="740"/>
                </a:lnTo>
                <a:lnTo>
                  <a:pt x="360" y="742"/>
                </a:lnTo>
                <a:lnTo>
                  <a:pt x="361" y="742"/>
                </a:lnTo>
                <a:lnTo>
                  <a:pt x="363" y="742"/>
                </a:lnTo>
                <a:lnTo>
                  <a:pt x="364" y="742"/>
                </a:lnTo>
                <a:lnTo>
                  <a:pt x="364" y="741"/>
                </a:lnTo>
                <a:lnTo>
                  <a:pt x="365" y="740"/>
                </a:lnTo>
                <a:lnTo>
                  <a:pt x="366" y="740"/>
                </a:lnTo>
                <a:lnTo>
                  <a:pt x="367" y="740"/>
                </a:lnTo>
                <a:lnTo>
                  <a:pt x="369" y="740"/>
                </a:lnTo>
                <a:lnTo>
                  <a:pt x="372" y="743"/>
                </a:lnTo>
                <a:lnTo>
                  <a:pt x="372" y="742"/>
                </a:lnTo>
                <a:lnTo>
                  <a:pt x="372" y="738"/>
                </a:lnTo>
                <a:lnTo>
                  <a:pt x="372" y="737"/>
                </a:lnTo>
                <a:lnTo>
                  <a:pt x="372" y="737"/>
                </a:lnTo>
                <a:close/>
                <a:moveTo>
                  <a:pt x="645" y="2231"/>
                </a:moveTo>
                <a:lnTo>
                  <a:pt x="657" y="2231"/>
                </a:lnTo>
                <a:lnTo>
                  <a:pt x="657" y="2228"/>
                </a:lnTo>
                <a:lnTo>
                  <a:pt x="658" y="2228"/>
                </a:lnTo>
                <a:lnTo>
                  <a:pt x="659" y="2228"/>
                </a:lnTo>
                <a:lnTo>
                  <a:pt x="660" y="2228"/>
                </a:lnTo>
                <a:lnTo>
                  <a:pt x="661" y="2228"/>
                </a:lnTo>
                <a:lnTo>
                  <a:pt x="663" y="2228"/>
                </a:lnTo>
                <a:lnTo>
                  <a:pt x="663" y="2227"/>
                </a:lnTo>
                <a:lnTo>
                  <a:pt x="663" y="2221"/>
                </a:lnTo>
                <a:lnTo>
                  <a:pt x="663" y="2210"/>
                </a:lnTo>
                <a:lnTo>
                  <a:pt x="663" y="2210"/>
                </a:lnTo>
                <a:lnTo>
                  <a:pt x="661" y="2210"/>
                </a:lnTo>
                <a:lnTo>
                  <a:pt x="643" y="2210"/>
                </a:lnTo>
                <a:lnTo>
                  <a:pt x="643" y="2213"/>
                </a:lnTo>
                <a:lnTo>
                  <a:pt x="641" y="2213"/>
                </a:lnTo>
                <a:lnTo>
                  <a:pt x="641" y="2215"/>
                </a:lnTo>
                <a:lnTo>
                  <a:pt x="641" y="2221"/>
                </a:lnTo>
                <a:lnTo>
                  <a:pt x="641" y="2224"/>
                </a:lnTo>
                <a:lnTo>
                  <a:pt x="645" y="2224"/>
                </a:lnTo>
                <a:lnTo>
                  <a:pt x="645" y="2225"/>
                </a:lnTo>
                <a:lnTo>
                  <a:pt x="641" y="2225"/>
                </a:lnTo>
                <a:lnTo>
                  <a:pt x="641" y="2226"/>
                </a:lnTo>
                <a:lnTo>
                  <a:pt x="641" y="2227"/>
                </a:lnTo>
                <a:lnTo>
                  <a:pt x="641" y="2228"/>
                </a:lnTo>
                <a:lnTo>
                  <a:pt x="642" y="2228"/>
                </a:lnTo>
                <a:lnTo>
                  <a:pt x="642" y="2231"/>
                </a:lnTo>
                <a:lnTo>
                  <a:pt x="642" y="2232"/>
                </a:lnTo>
                <a:lnTo>
                  <a:pt x="641" y="2232"/>
                </a:lnTo>
                <a:lnTo>
                  <a:pt x="640" y="2232"/>
                </a:lnTo>
                <a:lnTo>
                  <a:pt x="640" y="2234"/>
                </a:lnTo>
                <a:lnTo>
                  <a:pt x="645" y="2233"/>
                </a:lnTo>
                <a:lnTo>
                  <a:pt x="645" y="2231"/>
                </a:lnTo>
                <a:close/>
                <a:moveTo>
                  <a:pt x="694" y="2455"/>
                </a:moveTo>
                <a:lnTo>
                  <a:pt x="695" y="2455"/>
                </a:lnTo>
                <a:lnTo>
                  <a:pt x="695" y="2454"/>
                </a:lnTo>
                <a:lnTo>
                  <a:pt x="694" y="2453"/>
                </a:lnTo>
                <a:lnTo>
                  <a:pt x="694" y="2455"/>
                </a:lnTo>
                <a:close/>
                <a:moveTo>
                  <a:pt x="1628" y="2220"/>
                </a:moveTo>
                <a:lnTo>
                  <a:pt x="1627" y="2221"/>
                </a:lnTo>
                <a:lnTo>
                  <a:pt x="1628" y="2220"/>
                </a:lnTo>
                <a:close/>
                <a:moveTo>
                  <a:pt x="907" y="2616"/>
                </a:moveTo>
                <a:lnTo>
                  <a:pt x="905" y="2648"/>
                </a:lnTo>
                <a:lnTo>
                  <a:pt x="907" y="2616"/>
                </a:lnTo>
                <a:lnTo>
                  <a:pt x="907" y="2616"/>
                </a:lnTo>
                <a:close/>
                <a:moveTo>
                  <a:pt x="976" y="2362"/>
                </a:moveTo>
                <a:lnTo>
                  <a:pt x="974" y="2361"/>
                </a:lnTo>
                <a:lnTo>
                  <a:pt x="975" y="2362"/>
                </a:lnTo>
                <a:lnTo>
                  <a:pt x="978" y="2363"/>
                </a:lnTo>
                <a:lnTo>
                  <a:pt x="977" y="2362"/>
                </a:lnTo>
                <a:lnTo>
                  <a:pt x="976" y="2362"/>
                </a:lnTo>
                <a:close/>
                <a:moveTo>
                  <a:pt x="334" y="1488"/>
                </a:moveTo>
                <a:lnTo>
                  <a:pt x="332" y="1488"/>
                </a:lnTo>
                <a:lnTo>
                  <a:pt x="334" y="1488"/>
                </a:lnTo>
                <a:close/>
                <a:moveTo>
                  <a:pt x="547" y="1047"/>
                </a:moveTo>
                <a:lnTo>
                  <a:pt x="548" y="1047"/>
                </a:lnTo>
                <a:lnTo>
                  <a:pt x="547" y="1047"/>
                </a:lnTo>
                <a:close/>
                <a:moveTo>
                  <a:pt x="898" y="1334"/>
                </a:moveTo>
                <a:lnTo>
                  <a:pt x="896" y="1336"/>
                </a:lnTo>
                <a:lnTo>
                  <a:pt x="898" y="1336"/>
                </a:lnTo>
                <a:lnTo>
                  <a:pt x="898" y="1334"/>
                </a:lnTo>
                <a:close/>
                <a:moveTo>
                  <a:pt x="988" y="76"/>
                </a:moveTo>
                <a:lnTo>
                  <a:pt x="988" y="77"/>
                </a:lnTo>
                <a:lnTo>
                  <a:pt x="988" y="76"/>
                </a:lnTo>
                <a:close/>
                <a:moveTo>
                  <a:pt x="493" y="413"/>
                </a:moveTo>
                <a:lnTo>
                  <a:pt x="491" y="413"/>
                </a:lnTo>
                <a:lnTo>
                  <a:pt x="493" y="413"/>
                </a:lnTo>
                <a:close/>
                <a:moveTo>
                  <a:pt x="356" y="731"/>
                </a:moveTo>
                <a:lnTo>
                  <a:pt x="356" y="730"/>
                </a:lnTo>
                <a:lnTo>
                  <a:pt x="356" y="731"/>
                </a:lnTo>
                <a:close/>
                <a:moveTo>
                  <a:pt x="498" y="409"/>
                </a:moveTo>
                <a:lnTo>
                  <a:pt x="496" y="409"/>
                </a:lnTo>
                <a:lnTo>
                  <a:pt x="498" y="409"/>
                </a:lnTo>
                <a:close/>
                <a:moveTo>
                  <a:pt x="501" y="407"/>
                </a:moveTo>
                <a:lnTo>
                  <a:pt x="502" y="407"/>
                </a:lnTo>
                <a:lnTo>
                  <a:pt x="501" y="407"/>
                </a:lnTo>
                <a:close/>
                <a:moveTo>
                  <a:pt x="941" y="76"/>
                </a:moveTo>
                <a:lnTo>
                  <a:pt x="940" y="76"/>
                </a:lnTo>
                <a:lnTo>
                  <a:pt x="941" y="76"/>
                </a:lnTo>
                <a:close/>
                <a:moveTo>
                  <a:pt x="1713" y="1118"/>
                </a:moveTo>
                <a:lnTo>
                  <a:pt x="1711" y="1118"/>
                </a:lnTo>
                <a:lnTo>
                  <a:pt x="1713" y="1118"/>
                </a:lnTo>
                <a:close/>
                <a:moveTo>
                  <a:pt x="951" y="2602"/>
                </a:moveTo>
                <a:lnTo>
                  <a:pt x="950" y="2578"/>
                </a:lnTo>
                <a:lnTo>
                  <a:pt x="947" y="2577"/>
                </a:lnTo>
                <a:lnTo>
                  <a:pt x="945" y="2576"/>
                </a:lnTo>
                <a:lnTo>
                  <a:pt x="900" y="2577"/>
                </a:lnTo>
                <a:lnTo>
                  <a:pt x="894" y="2577"/>
                </a:lnTo>
                <a:lnTo>
                  <a:pt x="893" y="2577"/>
                </a:lnTo>
                <a:lnTo>
                  <a:pt x="892" y="2576"/>
                </a:lnTo>
                <a:lnTo>
                  <a:pt x="890" y="2575"/>
                </a:lnTo>
                <a:lnTo>
                  <a:pt x="886" y="2567"/>
                </a:lnTo>
                <a:lnTo>
                  <a:pt x="884" y="2566"/>
                </a:lnTo>
                <a:lnTo>
                  <a:pt x="882" y="2566"/>
                </a:lnTo>
                <a:lnTo>
                  <a:pt x="881" y="2566"/>
                </a:lnTo>
                <a:lnTo>
                  <a:pt x="880" y="2566"/>
                </a:lnTo>
                <a:lnTo>
                  <a:pt x="822" y="2567"/>
                </a:lnTo>
                <a:lnTo>
                  <a:pt x="823" y="2570"/>
                </a:lnTo>
                <a:lnTo>
                  <a:pt x="823" y="2572"/>
                </a:lnTo>
                <a:lnTo>
                  <a:pt x="823" y="2573"/>
                </a:lnTo>
                <a:lnTo>
                  <a:pt x="824" y="2577"/>
                </a:lnTo>
                <a:lnTo>
                  <a:pt x="824" y="2579"/>
                </a:lnTo>
                <a:lnTo>
                  <a:pt x="824" y="2584"/>
                </a:lnTo>
                <a:lnTo>
                  <a:pt x="824" y="2588"/>
                </a:lnTo>
                <a:lnTo>
                  <a:pt x="824" y="2589"/>
                </a:lnTo>
                <a:lnTo>
                  <a:pt x="824" y="2596"/>
                </a:lnTo>
                <a:lnTo>
                  <a:pt x="824" y="2608"/>
                </a:lnTo>
                <a:lnTo>
                  <a:pt x="828" y="2610"/>
                </a:lnTo>
                <a:lnTo>
                  <a:pt x="829" y="2611"/>
                </a:lnTo>
                <a:lnTo>
                  <a:pt x="830" y="2611"/>
                </a:lnTo>
                <a:lnTo>
                  <a:pt x="831" y="2611"/>
                </a:lnTo>
                <a:lnTo>
                  <a:pt x="842" y="2614"/>
                </a:lnTo>
                <a:lnTo>
                  <a:pt x="843" y="2614"/>
                </a:lnTo>
                <a:lnTo>
                  <a:pt x="843" y="2616"/>
                </a:lnTo>
                <a:lnTo>
                  <a:pt x="845" y="2616"/>
                </a:lnTo>
                <a:lnTo>
                  <a:pt x="846" y="2616"/>
                </a:lnTo>
                <a:lnTo>
                  <a:pt x="847" y="2616"/>
                </a:lnTo>
                <a:lnTo>
                  <a:pt x="847" y="2616"/>
                </a:lnTo>
                <a:lnTo>
                  <a:pt x="848" y="2616"/>
                </a:lnTo>
                <a:lnTo>
                  <a:pt x="849" y="2616"/>
                </a:lnTo>
                <a:lnTo>
                  <a:pt x="851" y="2616"/>
                </a:lnTo>
                <a:lnTo>
                  <a:pt x="852" y="2616"/>
                </a:lnTo>
                <a:lnTo>
                  <a:pt x="852" y="2617"/>
                </a:lnTo>
                <a:lnTo>
                  <a:pt x="853" y="2617"/>
                </a:lnTo>
                <a:lnTo>
                  <a:pt x="854" y="2617"/>
                </a:lnTo>
                <a:lnTo>
                  <a:pt x="856" y="2617"/>
                </a:lnTo>
                <a:lnTo>
                  <a:pt x="857" y="2617"/>
                </a:lnTo>
                <a:lnTo>
                  <a:pt x="858" y="2617"/>
                </a:lnTo>
                <a:lnTo>
                  <a:pt x="858" y="2618"/>
                </a:lnTo>
                <a:lnTo>
                  <a:pt x="859" y="2618"/>
                </a:lnTo>
                <a:lnTo>
                  <a:pt x="860" y="2618"/>
                </a:lnTo>
                <a:lnTo>
                  <a:pt x="862" y="2618"/>
                </a:lnTo>
                <a:lnTo>
                  <a:pt x="863" y="2618"/>
                </a:lnTo>
                <a:lnTo>
                  <a:pt x="864" y="2618"/>
                </a:lnTo>
                <a:lnTo>
                  <a:pt x="864" y="2619"/>
                </a:lnTo>
                <a:lnTo>
                  <a:pt x="865" y="2619"/>
                </a:lnTo>
                <a:lnTo>
                  <a:pt x="866" y="2619"/>
                </a:lnTo>
                <a:lnTo>
                  <a:pt x="868" y="2619"/>
                </a:lnTo>
                <a:lnTo>
                  <a:pt x="869" y="2619"/>
                </a:lnTo>
                <a:lnTo>
                  <a:pt x="870" y="2619"/>
                </a:lnTo>
                <a:lnTo>
                  <a:pt x="871" y="2619"/>
                </a:lnTo>
                <a:lnTo>
                  <a:pt x="871" y="2619"/>
                </a:lnTo>
                <a:lnTo>
                  <a:pt x="872" y="2619"/>
                </a:lnTo>
                <a:lnTo>
                  <a:pt x="872" y="2620"/>
                </a:lnTo>
                <a:lnTo>
                  <a:pt x="874" y="2619"/>
                </a:lnTo>
                <a:lnTo>
                  <a:pt x="875" y="2619"/>
                </a:lnTo>
                <a:lnTo>
                  <a:pt x="876" y="2619"/>
                </a:lnTo>
                <a:lnTo>
                  <a:pt x="877" y="2619"/>
                </a:lnTo>
                <a:lnTo>
                  <a:pt x="878" y="2619"/>
                </a:lnTo>
                <a:lnTo>
                  <a:pt x="880" y="2619"/>
                </a:lnTo>
                <a:lnTo>
                  <a:pt x="881" y="2619"/>
                </a:lnTo>
                <a:lnTo>
                  <a:pt x="882" y="2619"/>
                </a:lnTo>
                <a:lnTo>
                  <a:pt x="883" y="2619"/>
                </a:lnTo>
                <a:lnTo>
                  <a:pt x="884" y="2619"/>
                </a:lnTo>
                <a:lnTo>
                  <a:pt x="886" y="2619"/>
                </a:lnTo>
                <a:lnTo>
                  <a:pt x="887" y="2619"/>
                </a:lnTo>
                <a:lnTo>
                  <a:pt x="888" y="2619"/>
                </a:lnTo>
                <a:lnTo>
                  <a:pt x="889" y="2618"/>
                </a:lnTo>
                <a:lnTo>
                  <a:pt x="890" y="2618"/>
                </a:lnTo>
                <a:lnTo>
                  <a:pt x="892" y="2618"/>
                </a:lnTo>
                <a:lnTo>
                  <a:pt x="893" y="2618"/>
                </a:lnTo>
                <a:lnTo>
                  <a:pt x="894" y="2618"/>
                </a:lnTo>
                <a:lnTo>
                  <a:pt x="895" y="2618"/>
                </a:lnTo>
                <a:lnTo>
                  <a:pt x="896" y="2618"/>
                </a:lnTo>
                <a:lnTo>
                  <a:pt x="898" y="2618"/>
                </a:lnTo>
                <a:lnTo>
                  <a:pt x="898" y="2617"/>
                </a:lnTo>
                <a:lnTo>
                  <a:pt x="899" y="2617"/>
                </a:lnTo>
                <a:lnTo>
                  <a:pt x="900" y="2617"/>
                </a:lnTo>
                <a:lnTo>
                  <a:pt x="900" y="2617"/>
                </a:lnTo>
                <a:lnTo>
                  <a:pt x="901" y="2617"/>
                </a:lnTo>
                <a:lnTo>
                  <a:pt x="903" y="2616"/>
                </a:lnTo>
                <a:lnTo>
                  <a:pt x="904" y="2616"/>
                </a:lnTo>
                <a:lnTo>
                  <a:pt x="905" y="2616"/>
                </a:lnTo>
                <a:lnTo>
                  <a:pt x="906" y="2616"/>
                </a:lnTo>
                <a:lnTo>
                  <a:pt x="907" y="2616"/>
                </a:lnTo>
                <a:lnTo>
                  <a:pt x="907" y="2616"/>
                </a:lnTo>
                <a:lnTo>
                  <a:pt x="905" y="2648"/>
                </a:lnTo>
                <a:lnTo>
                  <a:pt x="905" y="2659"/>
                </a:lnTo>
                <a:lnTo>
                  <a:pt x="909" y="2665"/>
                </a:lnTo>
                <a:lnTo>
                  <a:pt x="915" y="2676"/>
                </a:lnTo>
                <a:lnTo>
                  <a:pt x="916" y="2683"/>
                </a:lnTo>
                <a:lnTo>
                  <a:pt x="923" y="2682"/>
                </a:lnTo>
                <a:lnTo>
                  <a:pt x="934" y="2670"/>
                </a:lnTo>
                <a:lnTo>
                  <a:pt x="952" y="2651"/>
                </a:lnTo>
                <a:lnTo>
                  <a:pt x="951" y="2633"/>
                </a:lnTo>
                <a:lnTo>
                  <a:pt x="951" y="2602"/>
                </a:lnTo>
                <a:close/>
                <a:moveTo>
                  <a:pt x="759" y="2471"/>
                </a:moveTo>
                <a:lnTo>
                  <a:pt x="748" y="2471"/>
                </a:lnTo>
                <a:lnTo>
                  <a:pt x="736" y="2471"/>
                </a:lnTo>
                <a:lnTo>
                  <a:pt x="725" y="2472"/>
                </a:lnTo>
                <a:lnTo>
                  <a:pt x="717" y="2472"/>
                </a:lnTo>
                <a:lnTo>
                  <a:pt x="714" y="2471"/>
                </a:lnTo>
                <a:lnTo>
                  <a:pt x="699" y="2464"/>
                </a:lnTo>
                <a:lnTo>
                  <a:pt x="696" y="2461"/>
                </a:lnTo>
                <a:lnTo>
                  <a:pt x="689" y="2449"/>
                </a:lnTo>
                <a:lnTo>
                  <a:pt x="688" y="2449"/>
                </a:lnTo>
                <a:lnTo>
                  <a:pt x="689" y="2442"/>
                </a:lnTo>
                <a:lnTo>
                  <a:pt x="690" y="2439"/>
                </a:lnTo>
                <a:lnTo>
                  <a:pt x="693" y="2439"/>
                </a:lnTo>
                <a:lnTo>
                  <a:pt x="695" y="2439"/>
                </a:lnTo>
                <a:lnTo>
                  <a:pt x="696" y="2439"/>
                </a:lnTo>
                <a:lnTo>
                  <a:pt x="699" y="2439"/>
                </a:lnTo>
                <a:lnTo>
                  <a:pt x="701" y="2439"/>
                </a:lnTo>
                <a:lnTo>
                  <a:pt x="704" y="2439"/>
                </a:lnTo>
                <a:lnTo>
                  <a:pt x="705" y="2439"/>
                </a:lnTo>
                <a:lnTo>
                  <a:pt x="706" y="2439"/>
                </a:lnTo>
                <a:lnTo>
                  <a:pt x="711" y="2438"/>
                </a:lnTo>
                <a:lnTo>
                  <a:pt x="713" y="2438"/>
                </a:lnTo>
                <a:lnTo>
                  <a:pt x="716" y="2438"/>
                </a:lnTo>
                <a:lnTo>
                  <a:pt x="718" y="2438"/>
                </a:lnTo>
                <a:lnTo>
                  <a:pt x="721" y="2438"/>
                </a:lnTo>
                <a:lnTo>
                  <a:pt x="722" y="2438"/>
                </a:lnTo>
                <a:lnTo>
                  <a:pt x="723" y="2438"/>
                </a:lnTo>
                <a:lnTo>
                  <a:pt x="725" y="2438"/>
                </a:lnTo>
                <a:lnTo>
                  <a:pt x="725" y="2438"/>
                </a:lnTo>
                <a:lnTo>
                  <a:pt x="728" y="2438"/>
                </a:lnTo>
                <a:lnTo>
                  <a:pt x="730" y="2438"/>
                </a:lnTo>
                <a:lnTo>
                  <a:pt x="731" y="2438"/>
                </a:lnTo>
                <a:lnTo>
                  <a:pt x="735" y="2438"/>
                </a:lnTo>
                <a:lnTo>
                  <a:pt x="737" y="2438"/>
                </a:lnTo>
                <a:lnTo>
                  <a:pt x="740" y="2438"/>
                </a:lnTo>
                <a:lnTo>
                  <a:pt x="742" y="2438"/>
                </a:lnTo>
                <a:lnTo>
                  <a:pt x="745" y="2438"/>
                </a:lnTo>
                <a:lnTo>
                  <a:pt x="747" y="2438"/>
                </a:lnTo>
                <a:lnTo>
                  <a:pt x="749" y="2438"/>
                </a:lnTo>
                <a:lnTo>
                  <a:pt x="751" y="2438"/>
                </a:lnTo>
                <a:lnTo>
                  <a:pt x="753" y="2438"/>
                </a:lnTo>
                <a:lnTo>
                  <a:pt x="754" y="2438"/>
                </a:lnTo>
                <a:lnTo>
                  <a:pt x="757" y="2438"/>
                </a:lnTo>
                <a:lnTo>
                  <a:pt x="758" y="2438"/>
                </a:lnTo>
                <a:lnTo>
                  <a:pt x="760" y="2438"/>
                </a:lnTo>
                <a:lnTo>
                  <a:pt x="763" y="2438"/>
                </a:lnTo>
                <a:lnTo>
                  <a:pt x="765" y="2438"/>
                </a:lnTo>
                <a:lnTo>
                  <a:pt x="768" y="2438"/>
                </a:lnTo>
                <a:lnTo>
                  <a:pt x="770" y="2437"/>
                </a:lnTo>
                <a:lnTo>
                  <a:pt x="770" y="2459"/>
                </a:lnTo>
                <a:lnTo>
                  <a:pt x="771" y="2471"/>
                </a:lnTo>
                <a:lnTo>
                  <a:pt x="759" y="2471"/>
                </a:lnTo>
                <a:close/>
                <a:moveTo>
                  <a:pt x="695" y="2454"/>
                </a:moveTo>
                <a:lnTo>
                  <a:pt x="694" y="2453"/>
                </a:lnTo>
                <a:lnTo>
                  <a:pt x="694" y="2455"/>
                </a:lnTo>
                <a:lnTo>
                  <a:pt x="695" y="2455"/>
                </a:lnTo>
                <a:lnTo>
                  <a:pt x="695" y="2454"/>
                </a:lnTo>
                <a:close/>
                <a:moveTo>
                  <a:pt x="2263" y="2164"/>
                </a:moveTo>
                <a:lnTo>
                  <a:pt x="2233" y="2151"/>
                </a:lnTo>
                <a:lnTo>
                  <a:pt x="2228" y="2149"/>
                </a:lnTo>
                <a:lnTo>
                  <a:pt x="2233" y="2143"/>
                </a:lnTo>
                <a:lnTo>
                  <a:pt x="2238" y="2134"/>
                </a:lnTo>
                <a:lnTo>
                  <a:pt x="2234" y="2132"/>
                </a:lnTo>
                <a:lnTo>
                  <a:pt x="2231" y="2133"/>
                </a:lnTo>
                <a:lnTo>
                  <a:pt x="2232" y="2137"/>
                </a:lnTo>
                <a:lnTo>
                  <a:pt x="2219" y="2138"/>
                </a:lnTo>
                <a:lnTo>
                  <a:pt x="2204" y="2146"/>
                </a:lnTo>
                <a:lnTo>
                  <a:pt x="2201" y="2148"/>
                </a:lnTo>
                <a:lnTo>
                  <a:pt x="2198" y="2149"/>
                </a:lnTo>
                <a:lnTo>
                  <a:pt x="2197" y="2149"/>
                </a:lnTo>
                <a:lnTo>
                  <a:pt x="2192" y="2150"/>
                </a:lnTo>
                <a:lnTo>
                  <a:pt x="2195" y="2144"/>
                </a:lnTo>
                <a:lnTo>
                  <a:pt x="2191" y="2141"/>
                </a:lnTo>
                <a:lnTo>
                  <a:pt x="2190" y="2140"/>
                </a:lnTo>
                <a:lnTo>
                  <a:pt x="2184" y="2137"/>
                </a:lnTo>
                <a:lnTo>
                  <a:pt x="2180" y="2135"/>
                </a:lnTo>
                <a:lnTo>
                  <a:pt x="2179" y="2134"/>
                </a:lnTo>
                <a:lnTo>
                  <a:pt x="2178" y="2133"/>
                </a:lnTo>
                <a:lnTo>
                  <a:pt x="2165" y="2128"/>
                </a:lnTo>
                <a:lnTo>
                  <a:pt x="2163" y="2131"/>
                </a:lnTo>
                <a:lnTo>
                  <a:pt x="2163" y="2129"/>
                </a:lnTo>
                <a:lnTo>
                  <a:pt x="2160" y="2128"/>
                </a:lnTo>
                <a:lnTo>
                  <a:pt x="2158" y="2128"/>
                </a:lnTo>
                <a:lnTo>
                  <a:pt x="2155" y="2127"/>
                </a:lnTo>
                <a:lnTo>
                  <a:pt x="2154" y="2127"/>
                </a:lnTo>
                <a:lnTo>
                  <a:pt x="2150" y="2127"/>
                </a:lnTo>
                <a:lnTo>
                  <a:pt x="2148" y="2129"/>
                </a:lnTo>
                <a:lnTo>
                  <a:pt x="2144" y="2134"/>
                </a:lnTo>
                <a:lnTo>
                  <a:pt x="2143" y="2135"/>
                </a:lnTo>
                <a:lnTo>
                  <a:pt x="2144" y="2138"/>
                </a:lnTo>
                <a:lnTo>
                  <a:pt x="2144" y="2140"/>
                </a:lnTo>
                <a:lnTo>
                  <a:pt x="2143" y="2141"/>
                </a:lnTo>
                <a:lnTo>
                  <a:pt x="2142" y="2143"/>
                </a:lnTo>
                <a:lnTo>
                  <a:pt x="2142" y="2144"/>
                </a:lnTo>
                <a:lnTo>
                  <a:pt x="2143" y="2145"/>
                </a:lnTo>
                <a:lnTo>
                  <a:pt x="2142" y="2145"/>
                </a:lnTo>
                <a:lnTo>
                  <a:pt x="2140" y="2146"/>
                </a:lnTo>
                <a:lnTo>
                  <a:pt x="2142" y="2148"/>
                </a:lnTo>
                <a:lnTo>
                  <a:pt x="2142" y="2149"/>
                </a:lnTo>
                <a:lnTo>
                  <a:pt x="2140" y="2151"/>
                </a:lnTo>
                <a:lnTo>
                  <a:pt x="2139" y="2152"/>
                </a:lnTo>
                <a:lnTo>
                  <a:pt x="2137" y="2152"/>
                </a:lnTo>
                <a:lnTo>
                  <a:pt x="2136" y="2152"/>
                </a:lnTo>
                <a:lnTo>
                  <a:pt x="2136" y="2154"/>
                </a:lnTo>
                <a:lnTo>
                  <a:pt x="2134" y="2154"/>
                </a:lnTo>
                <a:lnTo>
                  <a:pt x="2132" y="2154"/>
                </a:lnTo>
                <a:lnTo>
                  <a:pt x="2128" y="2154"/>
                </a:lnTo>
                <a:lnTo>
                  <a:pt x="2127" y="2152"/>
                </a:lnTo>
                <a:lnTo>
                  <a:pt x="2126" y="2152"/>
                </a:lnTo>
                <a:lnTo>
                  <a:pt x="2125" y="2152"/>
                </a:lnTo>
                <a:lnTo>
                  <a:pt x="2124" y="2154"/>
                </a:lnTo>
                <a:lnTo>
                  <a:pt x="2124" y="2155"/>
                </a:lnTo>
                <a:lnTo>
                  <a:pt x="2124" y="2156"/>
                </a:lnTo>
                <a:lnTo>
                  <a:pt x="2122" y="2156"/>
                </a:lnTo>
                <a:lnTo>
                  <a:pt x="2120" y="2155"/>
                </a:lnTo>
                <a:lnTo>
                  <a:pt x="2120" y="2155"/>
                </a:lnTo>
                <a:lnTo>
                  <a:pt x="2119" y="2155"/>
                </a:lnTo>
                <a:lnTo>
                  <a:pt x="2117" y="2156"/>
                </a:lnTo>
                <a:lnTo>
                  <a:pt x="2114" y="2156"/>
                </a:lnTo>
                <a:lnTo>
                  <a:pt x="2113" y="2156"/>
                </a:lnTo>
                <a:lnTo>
                  <a:pt x="2110" y="2156"/>
                </a:lnTo>
                <a:lnTo>
                  <a:pt x="2108" y="2156"/>
                </a:lnTo>
                <a:lnTo>
                  <a:pt x="2103" y="2157"/>
                </a:lnTo>
                <a:lnTo>
                  <a:pt x="2101" y="2157"/>
                </a:lnTo>
                <a:lnTo>
                  <a:pt x="2097" y="2156"/>
                </a:lnTo>
                <a:lnTo>
                  <a:pt x="2095" y="2155"/>
                </a:lnTo>
                <a:lnTo>
                  <a:pt x="2098" y="2150"/>
                </a:lnTo>
                <a:lnTo>
                  <a:pt x="2090" y="2145"/>
                </a:lnTo>
                <a:lnTo>
                  <a:pt x="2081" y="2141"/>
                </a:lnTo>
                <a:lnTo>
                  <a:pt x="2077" y="2149"/>
                </a:lnTo>
                <a:lnTo>
                  <a:pt x="2072" y="2155"/>
                </a:lnTo>
                <a:lnTo>
                  <a:pt x="2072" y="2156"/>
                </a:lnTo>
                <a:lnTo>
                  <a:pt x="2060" y="2181"/>
                </a:lnTo>
                <a:lnTo>
                  <a:pt x="2062" y="2181"/>
                </a:lnTo>
                <a:lnTo>
                  <a:pt x="2079" y="2191"/>
                </a:lnTo>
                <a:lnTo>
                  <a:pt x="2085" y="2193"/>
                </a:lnTo>
                <a:lnTo>
                  <a:pt x="2091" y="2197"/>
                </a:lnTo>
                <a:lnTo>
                  <a:pt x="2113" y="2207"/>
                </a:lnTo>
                <a:lnTo>
                  <a:pt x="2120" y="2209"/>
                </a:lnTo>
                <a:lnTo>
                  <a:pt x="2128" y="2213"/>
                </a:lnTo>
                <a:lnTo>
                  <a:pt x="2134" y="2215"/>
                </a:lnTo>
                <a:lnTo>
                  <a:pt x="2134" y="2216"/>
                </a:lnTo>
                <a:lnTo>
                  <a:pt x="2136" y="2216"/>
                </a:lnTo>
                <a:lnTo>
                  <a:pt x="2137" y="2218"/>
                </a:lnTo>
                <a:lnTo>
                  <a:pt x="2144" y="2221"/>
                </a:lnTo>
                <a:lnTo>
                  <a:pt x="2149" y="2224"/>
                </a:lnTo>
                <a:lnTo>
                  <a:pt x="2149" y="2224"/>
                </a:lnTo>
                <a:lnTo>
                  <a:pt x="2151" y="2225"/>
                </a:lnTo>
                <a:lnTo>
                  <a:pt x="2162" y="2231"/>
                </a:lnTo>
                <a:lnTo>
                  <a:pt x="2166" y="2232"/>
                </a:lnTo>
                <a:lnTo>
                  <a:pt x="2171" y="2234"/>
                </a:lnTo>
                <a:lnTo>
                  <a:pt x="2174" y="2236"/>
                </a:lnTo>
                <a:lnTo>
                  <a:pt x="2178" y="2238"/>
                </a:lnTo>
                <a:lnTo>
                  <a:pt x="2179" y="2239"/>
                </a:lnTo>
                <a:lnTo>
                  <a:pt x="2180" y="2239"/>
                </a:lnTo>
                <a:lnTo>
                  <a:pt x="2181" y="2239"/>
                </a:lnTo>
                <a:lnTo>
                  <a:pt x="2181" y="2239"/>
                </a:lnTo>
                <a:lnTo>
                  <a:pt x="2183" y="2239"/>
                </a:lnTo>
                <a:lnTo>
                  <a:pt x="2184" y="2240"/>
                </a:lnTo>
                <a:lnTo>
                  <a:pt x="2185" y="2240"/>
                </a:lnTo>
                <a:lnTo>
                  <a:pt x="2185" y="2242"/>
                </a:lnTo>
                <a:lnTo>
                  <a:pt x="2186" y="2242"/>
                </a:lnTo>
                <a:lnTo>
                  <a:pt x="2187" y="2243"/>
                </a:lnTo>
                <a:lnTo>
                  <a:pt x="2196" y="2250"/>
                </a:lnTo>
                <a:lnTo>
                  <a:pt x="2197" y="2251"/>
                </a:lnTo>
                <a:lnTo>
                  <a:pt x="2198" y="2251"/>
                </a:lnTo>
                <a:lnTo>
                  <a:pt x="2198" y="2252"/>
                </a:lnTo>
                <a:lnTo>
                  <a:pt x="2199" y="2252"/>
                </a:lnTo>
                <a:lnTo>
                  <a:pt x="2201" y="2252"/>
                </a:lnTo>
                <a:lnTo>
                  <a:pt x="2201" y="2254"/>
                </a:lnTo>
                <a:lnTo>
                  <a:pt x="2202" y="2254"/>
                </a:lnTo>
                <a:lnTo>
                  <a:pt x="2203" y="2254"/>
                </a:lnTo>
                <a:lnTo>
                  <a:pt x="2203" y="2255"/>
                </a:lnTo>
                <a:lnTo>
                  <a:pt x="2207" y="2256"/>
                </a:lnTo>
                <a:lnTo>
                  <a:pt x="2215" y="2260"/>
                </a:lnTo>
                <a:lnTo>
                  <a:pt x="2216" y="2260"/>
                </a:lnTo>
                <a:lnTo>
                  <a:pt x="2224" y="2263"/>
                </a:lnTo>
                <a:lnTo>
                  <a:pt x="2233" y="2268"/>
                </a:lnTo>
                <a:lnTo>
                  <a:pt x="2236" y="2269"/>
                </a:lnTo>
                <a:lnTo>
                  <a:pt x="2243" y="2274"/>
                </a:lnTo>
                <a:lnTo>
                  <a:pt x="2245" y="2277"/>
                </a:lnTo>
                <a:lnTo>
                  <a:pt x="2251" y="2281"/>
                </a:lnTo>
                <a:lnTo>
                  <a:pt x="2252" y="2281"/>
                </a:lnTo>
                <a:lnTo>
                  <a:pt x="2254" y="2284"/>
                </a:lnTo>
                <a:lnTo>
                  <a:pt x="2255" y="2285"/>
                </a:lnTo>
                <a:lnTo>
                  <a:pt x="2261" y="2274"/>
                </a:lnTo>
                <a:lnTo>
                  <a:pt x="2281" y="2240"/>
                </a:lnTo>
                <a:lnTo>
                  <a:pt x="2283" y="2239"/>
                </a:lnTo>
                <a:lnTo>
                  <a:pt x="2284" y="2237"/>
                </a:lnTo>
                <a:lnTo>
                  <a:pt x="2287" y="2232"/>
                </a:lnTo>
                <a:lnTo>
                  <a:pt x="2297" y="2215"/>
                </a:lnTo>
                <a:lnTo>
                  <a:pt x="2302" y="2208"/>
                </a:lnTo>
                <a:lnTo>
                  <a:pt x="2304" y="2205"/>
                </a:lnTo>
                <a:lnTo>
                  <a:pt x="2307" y="2199"/>
                </a:lnTo>
                <a:lnTo>
                  <a:pt x="2310" y="2196"/>
                </a:lnTo>
                <a:lnTo>
                  <a:pt x="2314" y="2190"/>
                </a:lnTo>
                <a:lnTo>
                  <a:pt x="2315" y="2189"/>
                </a:lnTo>
                <a:lnTo>
                  <a:pt x="2273" y="2169"/>
                </a:lnTo>
                <a:lnTo>
                  <a:pt x="2263" y="2164"/>
                </a:lnTo>
                <a:close/>
                <a:moveTo>
                  <a:pt x="1911" y="2251"/>
                </a:moveTo>
                <a:lnTo>
                  <a:pt x="1910" y="2252"/>
                </a:lnTo>
                <a:lnTo>
                  <a:pt x="1904" y="2263"/>
                </a:lnTo>
                <a:lnTo>
                  <a:pt x="1896" y="2274"/>
                </a:lnTo>
                <a:lnTo>
                  <a:pt x="1891" y="2272"/>
                </a:lnTo>
                <a:lnTo>
                  <a:pt x="1890" y="2274"/>
                </a:lnTo>
                <a:lnTo>
                  <a:pt x="1887" y="2277"/>
                </a:lnTo>
                <a:lnTo>
                  <a:pt x="1843" y="2256"/>
                </a:lnTo>
                <a:lnTo>
                  <a:pt x="1841" y="2255"/>
                </a:lnTo>
                <a:lnTo>
                  <a:pt x="1829" y="2249"/>
                </a:lnTo>
                <a:lnTo>
                  <a:pt x="1800" y="2236"/>
                </a:lnTo>
                <a:lnTo>
                  <a:pt x="1798" y="2234"/>
                </a:lnTo>
                <a:lnTo>
                  <a:pt x="1796" y="2238"/>
                </a:lnTo>
                <a:lnTo>
                  <a:pt x="1790" y="2248"/>
                </a:lnTo>
                <a:lnTo>
                  <a:pt x="1772" y="2273"/>
                </a:lnTo>
                <a:lnTo>
                  <a:pt x="1772" y="2274"/>
                </a:lnTo>
                <a:lnTo>
                  <a:pt x="1772" y="2273"/>
                </a:lnTo>
                <a:lnTo>
                  <a:pt x="1768" y="2272"/>
                </a:lnTo>
                <a:lnTo>
                  <a:pt x="1767" y="2272"/>
                </a:lnTo>
                <a:lnTo>
                  <a:pt x="1755" y="2292"/>
                </a:lnTo>
                <a:lnTo>
                  <a:pt x="1751" y="2297"/>
                </a:lnTo>
                <a:lnTo>
                  <a:pt x="1766" y="2302"/>
                </a:lnTo>
                <a:lnTo>
                  <a:pt x="1772" y="2306"/>
                </a:lnTo>
                <a:lnTo>
                  <a:pt x="1775" y="2307"/>
                </a:lnTo>
                <a:lnTo>
                  <a:pt x="1774" y="2309"/>
                </a:lnTo>
                <a:lnTo>
                  <a:pt x="1764" y="2326"/>
                </a:lnTo>
                <a:lnTo>
                  <a:pt x="1760" y="2333"/>
                </a:lnTo>
                <a:lnTo>
                  <a:pt x="1775" y="2342"/>
                </a:lnTo>
                <a:lnTo>
                  <a:pt x="1778" y="2343"/>
                </a:lnTo>
                <a:lnTo>
                  <a:pt x="1779" y="2343"/>
                </a:lnTo>
                <a:lnTo>
                  <a:pt x="1782" y="2345"/>
                </a:lnTo>
                <a:lnTo>
                  <a:pt x="1784" y="2347"/>
                </a:lnTo>
                <a:lnTo>
                  <a:pt x="1790" y="2349"/>
                </a:lnTo>
                <a:lnTo>
                  <a:pt x="1796" y="2351"/>
                </a:lnTo>
                <a:lnTo>
                  <a:pt x="1797" y="2353"/>
                </a:lnTo>
                <a:lnTo>
                  <a:pt x="1798" y="2353"/>
                </a:lnTo>
                <a:lnTo>
                  <a:pt x="1799" y="2354"/>
                </a:lnTo>
                <a:lnTo>
                  <a:pt x="1800" y="2354"/>
                </a:lnTo>
                <a:lnTo>
                  <a:pt x="1802" y="2355"/>
                </a:lnTo>
                <a:lnTo>
                  <a:pt x="1803" y="2355"/>
                </a:lnTo>
                <a:lnTo>
                  <a:pt x="1804" y="2355"/>
                </a:lnTo>
                <a:lnTo>
                  <a:pt x="1805" y="2355"/>
                </a:lnTo>
                <a:lnTo>
                  <a:pt x="1807" y="2356"/>
                </a:lnTo>
                <a:lnTo>
                  <a:pt x="1811" y="2359"/>
                </a:lnTo>
                <a:lnTo>
                  <a:pt x="1813" y="2360"/>
                </a:lnTo>
                <a:lnTo>
                  <a:pt x="1814" y="2360"/>
                </a:lnTo>
                <a:lnTo>
                  <a:pt x="1815" y="2360"/>
                </a:lnTo>
                <a:lnTo>
                  <a:pt x="1814" y="2362"/>
                </a:lnTo>
                <a:lnTo>
                  <a:pt x="1809" y="2371"/>
                </a:lnTo>
                <a:lnTo>
                  <a:pt x="1811" y="2373"/>
                </a:lnTo>
                <a:lnTo>
                  <a:pt x="1814" y="2373"/>
                </a:lnTo>
                <a:lnTo>
                  <a:pt x="1815" y="2372"/>
                </a:lnTo>
                <a:lnTo>
                  <a:pt x="1817" y="2373"/>
                </a:lnTo>
                <a:lnTo>
                  <a:pt x="1816" y="2376"/>
                </a:lnTo>
                <a:lnTo>
                  <a:pt x="1820" y="2379"/>
                </a:lnTo>
                <a:lnTo>
                  <a:pt x="1822" y="2382"/>
                </a:lnTo>
                <a:lnTo>
                  <a:pt x="1826" y="2384"/>
                </a:lnTo>
                <a:lnTo>
                  <a:pt x="1828" y="2385"/>
                </a:lnTo>
                <a:lnTo>
                  <a:pt x="1826" y="2388"/>
                </a:lnTo>
                <a:lnTo>
                  <a:pt x="1827" y="2389"/>
                </a:lnTo>
                <a:lnTo>
                  <a:pt x="1829" y="2390"/>
                </a:lnTo>
                <a:lnTo>
                  <a:pt x="1829" y="2392"/>
                </a:lnTo>
                <a:lnTo>
                  <a:pt x="1828" y="2395"/>
                </a:lnTo>
                <a:lnTo>
                  <a:pt x="1828" y="2396"/>
                </a:lnTo>
                <a:lnTo>
                  <a:pt x="1833" y="2390"/>
                </a:lnTo>
                <a:lnTo>
                  <a:pt x="1837" y="2392"/>
                </a:lnTo>
                <a:lnTo>
                  <a:pt x="1831" y="2398"/>
                </a:lnTo>
                <a:lnTo>
                  <a:pt x="1833" y="2401"/>
                </a:lnTo>
                <a:lnTo>
                  <a:pt x="1834" y="2402"/>
                </a:lnTo>
                <a:lnTo>
                  <a:pt x="1835" y="2403"/>
                </a:lnTo>
                <a:lnTo>
                  <a:pt x="1841" y="2398"/>
                </a:lnTo>
                <a:lnTo>
                  <a:pt x="1841" y="2397"/>
                </a:lnTo>
                <a:lnTo>
                  <a:pt x="1844" y="2396"/>
                </a:lnTo>
                <a:lnTo>
                  <a:pt x="1845" y="2395"/>
                </a:lnTo>
                <a:lnTo>
                  <a:pt x="1848" y="2394"/>
                </a:lnTo>
                <a:lnTo>
                  <a:pt x="1850" y="2390"/>
                </a:lnTo>
                <a:lnTo>
                  <a:pt x="1854" y="2388"/>
                </a:lnTo>
                <a:lnTo>
                  <a:pt x="1856" y="2385"/>
                </a:lnTo>
                <a:lnTo>
                  <a:pt x="1858" y="2384"/>
                </a:lnTo>
                <a:lnTo>
                  <a:pt x="1833" y="2361"/>
                </a:lnTo>
                <a:lnTo>
                  <a:pt x="1844" y="2344"/>
                </a:lnTo>
                <a:lnTo>
                  <a:pt x="1845" y="2344"/>
                </a:lnTo>
                <a:lnTo>
                  <a:pt x="1886" y="2365"/>
                </a:lnTo>
                <a:lnTo>
                  <a:pt x="1898" y="2371"/>
                </a:lnTo>
                <a:lnTo>
                  <a:pt x="1898" y="2370"/>
                </a:lnTo>
                <a:lnTo>
                  <a:pt x="1904" y="2361"/>
                </a:lnTo>
                <a:lnTo>
                  <a:pt x="1896" y="2357"/>
                </a:lnTo>
                <a:lnTo>
                  <a:pt x="1890" y="2366"/>
                </a:lnTo>
                <a:lnTo>
                  <a:pt x="1866" y="2354"/>
                </a:lnTo>
                <a:lnTo>
                  <a:pt x="1870" y="2345"/>
                </a:lnTo>
                <a:lnTo>
                  <a:pt x="1863" y="2341"/>
                </a:lnTo>
                <a:lnTo>
                  <a:pt x="1866" y="2338"/>
                </a:lnTo>
                <a:lnTo>
                  <a:pt x="1869" y="2339"/>
                </a:lnTo>
                <a:lnTo>
                  <a:pt x="1869" y="2341"/>
                </a:lnTo>
                <a:lnTo>
                  <a:pt x="1873" y="2342"/>
                </a:lnTo>
                <a:lnTo>
                  <a:pt x="1878" y="2335"/>
                </a:lnTo>
                <a:lnTo>
                  <a:pt x="1903" y="2347"/>
                </a:lnTo>
                <a:lnTo>
                  <a:pt x="1911" y="2351"/>
                </a:lnTo>
                <a:lnTo>
                  <a:pt x="1911" y="2350"/>
                </a:lnTo>
                <a:lnTo>
                  <a:pt x="1913" y="2350"/>
                </a:lnTo>
                <a:lnTo>
                  <a:pt x="1908" y="2348"/>
                </a:lnTo>
                <a:lnTo>
                  <a:pt x="1903" y="2345"/>
                </a:lnTo>
                <a:lnTo>
                  <a:pt x="1902" y="2345"/>
                </a:lnTo>
                <a:lnTo>
                  <a:pt x="1880" y="2335"/>
                </a:lnTo>
                <a:lnTo>
                  <a:pt x="1880" y="2333"/>
                </a:lnTo>
                <a:lnTo>
                  <a:pt x="1886" y="2326"/>
                </a:lnTo>
                <a:lnTo>
                  <a:pt x="1888" y="2320"/>
                </a:lnTo>
                <a:lnTo>
                  <a:pt x="1890" y="2324"/>
                </a:lnTo>
                <a:lnTo>
                  <a:pt x="1891" y="2325"/>
                </a:lnTo>
                <a:lnTo>
                  <a:pt x="1892" y="2326"/>
                </a:lnTo>
                <a:lnTo>
                  <a:pt x="1896" y="2324"/>
                </a:lnTo>
                <a:lnTo>
                  <a:pt x="1903" y="2312"/>
                </a:lnTo>
                <a:lnTo>
                  <a:pt x="1904" y="2310"/>
                </a:lnTo>
                <a:lnTo>
                  <a:pt x="1910" y="2302"/>
                </a:lnTo>
                <a:lnTo>
                  <a:pt x="1913" y="2298"/>
                </a:lnTo>
                <a:lnTo>
                  <a:pt x="1913" y="2297"/>
                </a:lnTo>
                <a:lnTo>
                  <a:pt x="1926" y="2304"/>
                </a:lnTo>
                <a:lnTo>
                  <a:pt x="1926" y="2306"/>
                </a:lnTo>
                <a:lnTo>
                  <a:pt x="1922" y="2309"/>
                </a:lnTo>
                <a:lnTo>
                  <a:pt x="1917" y="2318"/>
                </a:lnTo>
                <a:lnTo>
                  <a:pt x="1921" y="2319"/>
                </a:lnTo>
                <a:lnTo>
                  <a:pt x="1926" y="2321"/>
                </a:lnTo>
                <a:lnTo>
                  <a:pt x="1929" y="2322"/>
                </a:lnTo>
                <a:lnTo>
                  <a:pt x="1931" y="2320"/>
                </a:lnTo>
                <a:lnTo>
                  <a:pt x="1940" y="2307"/>
                </a:lnTo>
                <a:lnTo>
                  <a:pt x="1938" y="2306"/>
                </a:lnTo>
                <a:lnTo>
                  <a:pt x="1939" y="2304"/>
                </a:lnTo>
                <a:lnTo>
                  <a:pt x="1939" y="2303"/>
                </a:lnTo>
                <a:lnTo>
                  <a:pt x="1940" y="2302"/>
                </a:lnTo>
                <a:lnTo>
                  <a:pt x="1942" y="2301"/>
                </a:lnTo>
                <a:lnTo>
                  <a:pt x="1944" y="2302"/>
                </a:lnTo>
                <a:lnTo>
                  <a:pt x="1945" y="2297"/>
                </a:lnTo>
                <a:lnTo>
                  <a:pt x="1940" y="2296"/>
                </a:lnTo>
                <a:lnTo>
                  <a:pt x="1931" y="2292"/>
                </a:lnTo>
                <a:lnTo>
                  <a:pt x="1909" y="2280"/>
                </a:lnTo>
                <a:lnTo>
                  <a:pt x="1916" y="2269"/>
                </a:lnTo>
                <a:lnTo>
                  <a:pt x="1922" y="2259"/>
                </a:lnTo>
                <a:lnTo>
                  <a:pt x="1923" y="2260"/>
                </a:lnTo>
                <a:lnTo>
                  <a:pt x="1927" y="2261"/>
                </a:lnTo>
                <a:lnTo>
                  <a:pt x="1928" y="2261"/>
                </a:lnTo>
                <a:lnTo>
                  <a:pt x="1961" y="2275"/>
                </a:lnTo>
                <a:lnTo>
                  <a:pt x="1975" y="2251"/>
                </a:lnTo>
                <a:lnTo>
                  <a:pt x="1949" y="2239"/>
                </a:lnTo>
                <a:lnTo>
                  <a:pt x="1923" y="2226"/>
                </a:lnTo>
                <a:lnTo>
                  <a:pt x="1908" y="2250"/>
                </a:lnTo>
                <a:lnTo>
                  <a:pt x="1909" y="2250"/>
                </a:lnTo>
                <a:lnTo>
                  <a:pt x="1911" y="2251"/>
                </a:lnTo>
                <a:close/>
                <a:moveTo>
                  <a:pt x="1342" y="2023"/>
                </a:moveTo>
                <a:lnTo>
                  <a:pt x="1342" y="2024"/>
                </a:lnTo>
                <a:lnTo>
                  <a:pt x="1344" y="2024"/>
                </a:lnTo>
                <a:lnTo>
                  <a:pt x="1346" y="2028"/>
                </a:lnTo>
                <a:lnTo>
                  <a:pt x="1348" y="2032"/>
                </a:lnTo>
                <a:lnTo>
                  <a:pt x="1351" y="2034"/>
                </a:lnTo>
                <a:lnTo>
                  <a:pt x="1352" y="2035"/>
                </a:lnTo>
                <a:lnTo>
                  <a:pt x="1353" y="2037"/>
                </a:lnTo>
                <a:lnTo>
                  <a:pt x="1358" y="2038"/>
                </a:lnTo>
                <a:lnTo>
                  <a:pt x="1361" y="2038"/>
                </a:lnTo>
                <a:lnTo>
                  <a:pt x="1362" y="2038"/>
                </a:lnTo>
                <a:lnTo>
                  <a:pt x="1363" y="2035"/>
                </a:lnTo>
                <a:lnTo>
                  <a:pt x="1374" y="2034"/>
                </a:lnTo>
                <a:lnTo>
                  <a:pt x="1388" y="2038"/>
                </a:lnTo>
                <a:lnTo>
                  <a:pt x="1393" y="2039"/>
                </a:lnTo>
                <a:lnTo>
                  <a:pt x="1395" y="2039"/>
                </a:lnTo>
                <a:lnTo>
                  <a:pt x="1395" y="2040"/>
                </a:lnTo>
                <a:lnTo>
                  <a:pt x="1397" y="2039"/>
                </a:lnTo>
                <a:lnTo>
                  <a:pt x="1398" y="2039"/>
                </a:lnTo>
                <a:lnTo>
                  <a:pt x="1400" y="2039"/>
                </a:lnTo>
                <a:lnTo>
                  <a:pt x="1403" y="2039"/>
                </a:lnTo>
                <a:lnTo>
                  <a:pt x="1405" y="2039"/>
                </a:lnTo>
                <a:lnTo>
                  <a:pt x="1406" y="2039"/>
                </a:lnTo>
                <a:lnTo>
                  <a:pt x="1409" y="2039"/>
                </a:lnTo>
                <a:lnTo>
                  <a:pt x="1410" y="2038"/>
                </a:lnTo>
                <a:lnTo>
                  <a:pt x="1411" y="2038"/>
                </a:lnTo>
                <a:lnTo>
                  <a:pt x="1420" y="2029"/>
                </a:lnTo>
                <a:lnTo>
                  <a:pt x="1421" y="2029"/>
                </a:lnTo>
                <a:lnTo>
                  <a:pt x="1423" y="2026"/>
                </a:lnTo>
                <a:lnTo>
                  <a:pt x="1427" y="2022"/>
                </a:lnTo>
                <a:lnTo>
                  <a:pt x="1428" y="2022"/>
                </a:lnTo>
                <a:lnTo>
                  <a:pt x="1430" y="2020"/>
                </a:lnTo>
                <a:lnTo>
                  <a:pt x="1423" y="2015"/>
                </a:lnTo>
                <a:lnTo>
                  <a:pt x="1418" y="2010"/>
                </a:lnTo>
                <a:lnTo>
                  <a:pt x="1416" y="2012"/>
                </a:lnTo>
                <a:lnTo>
                  <a:pt x="1412" y="2016"/>
                </a:lnTo>
                <a:lnTo>
                  <a:pt x="1409" y="2020"/>
                </a:lnTo>
                <a:lnTo>
                  <a:pt x="1409" y="2018"/>
                </a:lnTo>
                <a:lnTo>
                  <a:pt x="1408" y="2018"/>
                </a:lnTo>
                <a:lnTo>
                  <a:pt x="1408" y="2017"/>
                </a:lnTo>
                <a:lnTo>
                  <a:pt x="1406" y="2017"/>
                </a:lnTo>
                <a:lnTo>
                  <a:pt x="1402" y="2014"/>
                </a:lnTo>
                <a:lnTo>
                  <a:pt x="1398" y="2010"/>
                </a:lnTo>
                <a:lnTo>
                  <a:pt x="1395" y="2009"/>
                </a:lnTo>
                <a:lnTo>
                  <a:pt x="1394" y="2008"/>
                </a:lnTo>
                <a:lnTo>
                  <a:pt x="1393" y="2008"/>
                </a:lnTo>
                <a:lnTo>
                  <a:pt x="1369" y="1996"/>
                </a:lnTo>
                <a:lnTo>
                  <a:pt x="1367" y="1998"/>
                </a:lnTo>
                <a:lnTo>
                  <a:pt x="1365" y="1998"/>
                </a:lnTo>
                <a:lnTo>
                  <a:pt x="1365" y="1997"/>
                </a:lnTo>
                <a:lnTo>
                  <a:pt x="1358" y="2004"/>
                </a:lnTo>
                <a:lnTo>
                  <a:pt x="1356" y="2006"/>
                </a:lnTo>
                <a:lnTo>
                  <a:pt x="1353" y="2008"/>
                </a:lnTo>
                <a:lnTo>
                  <a:pt x="1352" y="2009"/>
                </a:lnTo>
                <a:lnTo>
                  <a:pt x="1342" y="2017"/>
                </a:lnTo>
                <a:lnTo>
                  <a:pt x="1344" y="2017"/>
                </a:lnTo>
                <a:lnTo>
                  <a:pt x="1341" y="2020"/>
                </a:lnTo>
                <a:lnTo>
                  <a:pt x="1340" y="2021"/>
                </a:lnTo>
                <a:lnTo>
                  <a:pt x="1341" y="2022"/>
                </a:lnTo>
                <a:lnTo>
                  <a:pt x="1342" y="2023"/>
                </a:lnTo>
                <a:close/>
                <a:moveTo>
                  <a:pt x="2422" y="1426"/>
                </a:moveTo>
                <a:lnTo>
                  <a:pt x="2424" y="1425"/>
                </a:lnTo>
                <a:lnTo>
                  <a:pt x="2425" y="1425"/>
                </a:lnTo>
                <a:lnTo>
                  <a:pt x="2436" y="1408"/>
                </a:lnTo>
                <a:lnTo>
                  <a:pt x="2435" y="1407"/>
                </a:lnTo>
                <a:lnTo>
                  <a:pt x="2433" y="1407"/>
                </a:lnTo>
                <a:lnTo>
                  <a:pt x="2432" y="1406"/>
                </a:lnTo>
                <a:lnTo>
                  <a:pt x="2410" y="1395"/>
                </a:lnTo>
                <a:lnTo>
                  <a:pt x="2409" y="1395"/>
                </a:lnTo>
                <a:lnTo>
                  <a:pt x="2402" y="1404"/>
                </a:lnTo>
                <a:lnTo>
                  <a:pt x="2367" y="1387"/>
                </a:lnTo>
                <a:lnTo>
                  <a:pt x="2377" y="1373"/>
                </a:lnTo>
                <a:lnTo>
                  <a:pt x="2396" y="1344"/>
                </a:lnTo>
                <a:lnTo>
                  <a:pt x="2369" y="1331"/>
                </a:lnTo>
                <a:lnTo>
                  <a:pt x="2362" y="1327"/>
                </a:lnTo>
                <a:lnTo>
                  <a:pt x="2359" y="1326"/>
                </a:lnTo>
                <a:lnTo>
                  <a:pt x="2298" y="1297"/>
                </a:lnTo>
                <a:lnTo>
                  <a:pt x="2297" y="1299"/>
                </a:lnTo>
                <a:lnTo>
                  <a:pt x="2295" y="1302"/>
                </a:lnTo>
                <a:lnTo>
                  <a:pt x="2279" y="1295"/>
                </a:lnTo>
                <a:lnTo>
                  <a:pt x="2272" y="1291"/>
                </a:lnTo>
                <a:lnTo>
                  <a:pt x="2271" y="1296"/>
                </a:lnTo>
                <a:lnTo>
                  <a:pt x="2271" y="1297"/>
                </a:lnTo>
                <a:lnTo>
                  <a:pt x="2271" y="1298"/>
                </a:lnTo>
                <a:lnTo>
                  <a:pt x="2271" y="1299"/>
                </a:lnTo>
                <a:lnTo>
                  <a:pt x="2271" y="1301"/>
                </a:lnTo>
                <a:lnTo>
                  <a:pt x="2269" y="1301"/>
                </a:lnTo>
                <a:lnTo>
                  <a:pt x="2269" y="1302"/>
                </a:lnTo>
                <a:lnTo>
                  <a:pt x="2269" y="1303"/>
                </a:lnTo>
                <a:lnTo>
                  <a:pt x="2269" y="1304"/>
                </a:lnTo>
                <a:lnTo>
                  <a:pt x="2268" y="1304"/>
                </a:lnTo>
                <a:lnTo>
                  <a:pt x="2268" y="1305"/>
                </a:lnTo>
                <a:lnTo>
                  <a:pt x="2268" y="1307"/>
                </a:lnTo>
                <a:lnTo>
                  <a:pt x="2267" y="1308"/>
                </a:lnTo>
                <a:lnTo>
                  <a:pt x="2267" y="1309"/>
                </a:lnTo>
                <a:lnTo>
                  <a:pt x="2266" y="1310"/>
                </a:lnTo>
                <a:lnTo>
                  <a:pt x="2266" y="1311"/>
                </a:lnTo>
                <a:lnTo>
                  <a:pt x="2265" y="1313"/>
                </a:lnTo>
                <a:lnTo>
                  <a:pt x="2265" y="1314"/>
                </a:lnTo>
                <a:lnTo>
                  <a:pt x="2265" y="1314"/>
                </a:lnTo>
                <a:lnTo>
                  <a:pt x="2265" y="1315"/>
                </a:lnTo>
                <a:lnTo>
                  <a:pt x="2263" y="1315"/>
                </a:lnTo>
                <a:lnTo>
                  <a:pt x="2262" y="1319"/>
                </a:lnTo>
                <a:lnTo>
                  <a:pt x="2254" y="1331"/>
                </a:lnTo>
                <a:lnTo>
                  <a:pt x="2256" y="1336"/>
                </a:lnTo>
                <a:lnTo>
                  <a:pt x="2266" y="1354"/>
                </a:lnTo>
                <a:lnTo>
                  <a:pt x="2265" y="1356"/>
                </a:lnTo>
                <a:lnTo>
                  <a:pt x="2265" y="1357"/>
                </a:lnTo>
                <a:lnTo>
                  <a:pt x="2257" y="1368"/>
                </a:lnTo>
                <a:lnTo>
                  <a:pt x="2249" y="1380"/>
                </a:lnTo>
                <a:lnTo>
                  <a:pt x="2273" y="1392"/>
                </a:lnTo>
                <a:lnTo>
                  <a:pt x="2272" y="1394"/>
                </a:lnTo>
                <a:lnTo>
                  <a:pt x="2268" y="1400"/>
                </a:lnTo>
                <a:lnTo>
                  <a:pt x="2265" y="1403"/>
                </a:lnTo>
                <a:lnTo>
                  <a:pt x="2263" y="1407"/>
                </a:lnTo>
                <a:lnTo>
                  <a:pt x="2259" y="1415"/>
                </a:lnTo>
                <a:lnTo>
                  <a:pt x="2257" y="1416"/>
                </a:lnTo>
                <a:lnTo>
                  <a:pt x="2249" y="1428"/>
                </a:lnTo>
                <a:lnTo>
                  <a:pt x="2244" y="1437"/>
                </a:lnTo>
                <a:lnTo>
                  <a:pt x="2240" y="1441"/>
                </a:lnTo>
                <a:lnTo>
                  <a:pt x="2248" y="1443"/>
                </a:lnTo>
                <a:lnTo>
                  <a:pt x="2249" y="1444"/>
                </a:lnTo>
                <a:lnTo>
                  <a:pt x="2251" y="1445"/>
                </a:lnTo>
                <a:lnTo>
                  <a:pt x="2252" y="1447"/>
                </a:lnTo>
                <a:lnTo>
                  <a:pt x="2260" y="1449"/>
                </a:lnTo>
                <a:lnTo>
                  <a:pt x="2265" y="1451"/>
                </a:lnTo>
                <a:lnTo>
                  <a:pt x="2268" y="1454"/>
                </a:lnTo>
                <a:lnTo>
                  <a:pt x="2272" y="1455"/>
                </a:lnTo>
                <a:lnTo>
                  <a:pt x="2273" y="1456"/>
                </a:lnTo>
                <a:lnTo>
                  <a:pt x="2277" y="1459"/>
                </a:lnTo>
                <a:lnTo>
                  <a:pt x="2280" y="1460"/>
                </a:lnTo>
                <a:lnTo>
                  <a:pt x="2283" y="1460"/>
                </a:lnTo>
                <a:lnTo>
                  <a:pt x="2298" y="1467"/>
                </a:lnTo>
                <a:lnTo>
                  <a:pt x="2300" y="1467"/>
                </a:lnTo>
                <a:lnTo>
                  <a:pt x="2307" y="1471"/>
                </a:lnTo>
                <a:lnTo>
                  <a:pt x="2303" y="1478"/>
                </a:lnTo>
                <a:lnTo>
                  <a:pt x="2300" y="1485"/>
                </a:lnTo>
                <a:lnTo>
                  <a:pt x="2301" y="1486"/>
                </a:lnTo>
                <a:lnTo>
                  <a:pt x="2302" y="1486"/>
                </a:lnTo>
                <a:lnTo>
                  <a:pt x="2302" y="1485"/>
                </a:lnTo>
                <a:lnTo>
                  <a:pt x="2303" y="1485"/>
                </a:lnTo>
                <a:lnTo>
                  <a:pt x="2303" y="1484"/>
                </a:lnTo>
                <a:lnTo>
                  <a:pt x="2304" y="1484"/>
                </a:lnTo>
                <a:lnTo>
                  <a:pt x="2306" y="1485"/>
                </a:lnTo>
                <a:lnTo>
                  <a:pt x="2307" y="1485"/>
                </a:lnTo>
                <a:lnTo>
                  <a:pt x="2307" y="1486"/>
                </a:lnTo>
                <a:lnTo>
                  <a:pt x="2307" y="1488"/>
                </a:lnTo>
                <a:lnTo>
                  <a:pt x="2308" y="1488"/>
                </a:lnTo>
                <a:lnTo>
                  <a:pt x="2308" y="1488"/>
                </a:lnTo>
                <a:lnTo>
                  <a:pt x="2307" y="1488"/>
                </a:lnTo>
                <a:lnTo>
                  <a:pt x="2307" y="1489"/>
                </a:lnTo>
                <a:lnTo>
                  <a:pt x="2306" y="1489"/>
                </a:lnTo>
                <a:lnTo>
                  <a:pt x="2306" y="1491"/>
                </a:lnTo>
                <a:lnTo>
                  <a:pt x="2306" y="1492"/>
                </a:lnTo>
                <a:lnTo>
                  <a:pt x="2304" y="1492"/>
                </a:lnTo>
                <a:lnTo>
                  <a:pt x="2303" y="1492"/>
                </a:lnTo>
                <a:lnTo>
                  <a:pt x="2303" y="1494"/>
                </a:lnTo>
                <a:lnTo>
                  <a:pt x="2304" y="1494"/>
                </a:lnTo>
                <a:lnTo>
                  <a:pt x="2306" y="1494"/>
                </a:lnTo>
                <a:lnTo>
                  <a:pt x="2308" y="1494"/>
                </a:lnTo>
                <a:lnTo>
                  <a:pt x="2309" y="1494"/>
                </a:lnTo>
                <a:lnTo>
                  <a:pt x="2310" y="1494"/>
                </a:lnTo>
                <a:lnTo>
                  <a:pt x="2310" y="1495"/>
                </a:lnTo>
                <a:lnTo>
                  <a:pt x="2310" y="1496"/>
                </a:lnTo>
                <a:lnTo>
                  <a:pt x="2310" y="1497"/>
                </a:lnTo>
                <a:lnTo>
                  <a:pt x="2310" y="1498"/>
                </a:lnTo>
                <a:lnTo>
                  <a:pt x="2312" y="1498"/>
                </a:lnTo>
                <a:lnTo>
                  <a:pt x="2313" y="1498"/>
                </a:lnTo>
                <a:lnTo>
                  <a:pt x="2313" y="1500"/>
                </a:lnTo>
                <a:lnTo>
                  <a:pt x="2313" y="1501"/>
                </a:lnTo>
                <a:lnTo>
                  <a:pt x="2314" y="1501"/>
                </a:lnTo>
                <a:lnTo>
                  <a:pt x="2314" y="1502"/>
                </a:lnTo>
                <a:lnTo>
                  <a:pt x="2313" y="1503"/>
                </a:lnTo>
                <a:lnTo>
                  <a:pt x="2315" y="1504"/>
                </a:lnTo>
                <a:lnTo>
                  <a:pt x="2315" y="1506"/>
                </a:lnTo>
                <a:lnTo>
                  <a:pt x="2316" y="1508"/>
                </a:lnTo>
                <a:lnTo>
                  <a:pt x="2320" y="1509"/>
                </a:lnTo>
                <a:lnTo>
                  <a:pt x="2322" y="1507"/>
                </a:lnTo>
                <a:lnTo>
                  <a:pt x="2322" y="1507"/>
                </a:lnTo>
                <a:lnTo>
                  <a:pt x="2322" y="1508"/>
                </a:lnTo>
                <a:lnTo>
                  <a:pt x="2322" y="1511"/>
                </a:lnTo>
                <a:lnTo>
                  <a:pt x="2322" y="1512"/>
                </a:lnTo>
                <a:lnTo>
                  <a:pt x="2322" y="1513"/>
                </a:lnTo>
                <a:lnTo>
                  <a:pt x="2324" y="1513"/>
                </a:lnTo>
                <a:lnTo>
                  <a:pt x="2325" y="1514"/>
                </a:lnTo>
                <a:lnTo>
                  <a:pt x="2326" y="1514"/>
                </a:lnTo>
                <a:lnTo>
                  <a:pt x="2327" y="1514"/>
                </a:lnTo>
                <a:lnTo>
                  <a:pt x="2327" y="1515"/>
                </a:lnTo>
                <a:lnTo>
                  <a:pt x="2328" y="1515"/>
                </a:lnTo>
                <a:lnTo>
                  <a:pt x="2330" y="1515"/>
                </a:lnTo>
                <a:lnTo>
                  <a:pt x="2331" y="1515"/>
                </a:lnTo>
                <a:lnTo>
                  <a:pt x="2332" y="1517"/>
                </a:lnTo>
                <a:lnTo>
                  <a:pt x="2332" y="1517"/>
                </a:lnTo>
                <a:lnTo>
                  <a:pt x="2332" y="1518"/>
                </a:lnTo>
                <a:lnTo>
                  <a:pt x="2333" y="1519"/>
                </a:lnTo>
                <a:lnTo>
                  <a:pt x="2334" y="1520"/>
                </a:lnTo>
                <a:lnTo>
                  <a:pt x="2336" y="1520"/>
                </a:lnTo>
                <a:lnTo>
                  <a:pt x="2337" y="1520"/>
                </a:lnTo>
                <a:lnTo>
                  <a:pt x="2337" y="1521"/>
                </a:lnTo>
                <a:lnTo>
                  <a:pt x="2338" y="1523"/>
                </a:lnTo>
                <a:lnTo>
                  <a:pt x="2339" y="1523"/>
                </a:lnTo>
                <a:lnTo>
                  <a:pt x="2342" y="1524"/>
                </a:lnTo>
                <a:lnTo>
                  <a:pt x="2343" y="1524"/>
                </a:lnTo>
                <a:lnTo>
                  <a:pt x="2344" y="1525"/>
                </a:lnTo>
                <a:lnTo>
                  <a:pt x="2345" y="1525"/>
                </a:lnTo>
                <a:lnTo>
                  <a:pt x="2347" y="1526"/>
                </a:lnTo>
                <a:lnTo>
                  <a:pt x="2347" y="1527"/>
                </a:lnTo>
                <a:lnTo>
                  <a:pt x="2347" y="1529"/>
                </a:lnTo>
                <a:lnTo>
                  <a:pt x="2345" y="1529"/>
                </a:lnTo>
                <a:lnTo>
                  <a:pt x="2345" y="1530"/>
                </a:lnTo>
                <a:lnTo>
                  <a:pt x="2345" y="1531"/>
                </a:lnTo>
                <a:lnTo>
                  <a:pt x="2344" y="1531"/>
                </a:lnTo>
                <a:lnTo>
                  <a:pt x="2343" y="1532"/>
                </a:lnTo>
                <a:lnTo>
                  <a:pt x="2343" y="1533"/>
                </a:lnTo>
                <a:lnTo>
                  <a:pt x="2343" y="1535"/>
                </a:lnTo>
                <a:lnTo>
                  <a:pt x="2342" y="1536"/>
                </a:lnTo>
                <a:lnTo>
                  <a:pt x="2342" y="1537"/>
                </a:lnTo>
                <a:lnTo>
                  <a:pt x="2340" y="1537"/>
                </a:lnTo>
                <a:lnTo>
                  <a:pt x="2339" y="1537"/>
                </a:lnTo>
                <a:lnTo>
                  <a:pt x="2339" y="1538"/>
                </a:lnTo>
                <a:lnTo>
                  <a:pt x="2338" y="1539"/>
                </a:lnTo>
                <a:lnTo>
                  <a:pt x="2338" y="1541"/>
                </a:lnTo>
                <a:lnTo>
                  <a:pt x="2338" y="1542"/>
                </a:lnTo>
                <a:lnTo>
                  <a:pt x="2339" y="1543"/>
                </a:lnTo>
                <a:lnTo>
                  <a:pt x="2340" y="1543"/>
                </a:lnTo>
                <a:lnTo>
                  <a:pt x="2342" y="1544"/>
                </a:lnTo>
                <a:lnTo>
                  <a:pt x="2343" y="1546"/>
                </a:lnTo>
                <a:lnTo>
                  <a:pt x="2343" y="1546"/>
                </a:lnTo>
                <a:lnTo>
                  <a:pt x="2344" y="1547"/>
                </a:lnTo>
                <a:lnTo>
                  <a:pt x="2344" y="1548"/>
                </a:lnTo>
                <a:lnTo>
                  <a:pt x="2345" y="1548"/>
                </a:lnTo>
                <a:lnTo>
                  <a:pt x="2347" y="1548"/>
                </a:lnTo>
                <a:lnTo>
                  <a:pt x="2348" y="1548"/>
                </a:lnTo>
                <a:lnTo>
                  <a:pt x="2349" y="1548"/>
                </a:lnTo>
                <a:lnTo>
                  <a:pt x="2351" y="1546"/>
                </a:lnTo>
                <a:lnTo>
                  <a:pt x="2369" y="1517"/>
                </a:lnTo>
                <a:lnTo>
                  <a:pt x="2372" y="1512"/>
                </a:lnTo>
                <a:lnTo>
                  <a:pt x="2377" y="1504"/>
                </a:lnTo>
                <a:lnTo>
                  <a:pt x="2392" y="1478"/>
                </a:lnTo>
                <a:lnTo>
                  <a:pt x="2394" y="1477"/>
                </a:lnTo>
                <a:lnTo>
                  <a:pt x="2396" y="1471"/>
                </a:lnTo>
                <a:lnTo>
                  <a:pt x="2397" y="1471"/>
                </a:lnTo>
                <a:lnTo>
                  <a:pt x="2410" y="1450"/>
                </a:lnTo>
                <a:lnTo>
                  <a:pt x="2425" y="1427"/>
                </a:lnTo>
                <a:lnTo>
                  <a:pt x="2422" y="1426"/>
                </a:lnTo>
                <a:close/>
                <a:moveTo>
                  <a:pt x="1834" y="985"/>
                </a:moveTo>
                <a:lnTo>
                  <a:pt x="1822" y="997"/>
                </a:lnTo>
                <a:lnTo>
                  <a:pt x="1821" y="997"/>
                </a:lnTo>
                <a:lnTo>
                  <a:pt x="1822" y="997"/>
                </a:lnTo>
                <a:lnTo>
                  <a:pt x="1823" y="997"/>
                </a:lnTo>
                <a:lnTo>
                  <a:pt x="1826" y="998"/>
                </a:lnTo>
                <a:lnTo>
                  <a:pt x="1833" y="1000"/>
                </a:lnTo>
                <a:lnTo>
                  <a:pt x="1844" y="1003"/>
                </a:lnTo>
                <a:lnTo>
                  <a:pt x="1856" y="1006"/>
                </a:lnTo>
                <a:lnTo>
                  <a:pt x="1867" y="1010"/>
                </a:lnTo>
                <a:lnTo>
                  <a:pt x="1869" y="1011"/>
                </a:lnTo>
                <a:lnTo>
                  <a:pt x="1870" y="1011"/>
                </a:lnTo>
                <a:lnTo>
                  <a:pt x="1873" y="1007"/>
                </a:lnTo>
                <a:lnTo>
                  <a:pt x="1879" y="998"/>
                </a:lnTo>
                <a:lnTo>
                  <a:pt x="1886" y="988"/>
                </a:lnTo>
                <a:lnTo>
                  <a:pt x="1887" y="985"/>
                </a:lnTo>
                <a:lnTo>
                  <a:pt x="1888" y="983"/>
                </a:lnTo>
                <a:lnTo>
                  <a:pt x="1891" y="978"/>
                </a:lnTo>
                <a:lnTo>
                  <a:pt x="1903" y="962"/>
                </a:lnTo>
                <a:lnTo>
                  <a:pt x="1869" y="952"/>
                </a:lnTo>
                <a:lnTo>
                  <a:pt x="1869" y="953"/>
                </a:lnTo>
                <a:lnTo>
                  <a:pt x="1868" y="954"/>
                </a:lnTo>
                <a:lnTo>
                  <a:pt x="1867" y="956"/>
                </a:lnTo>
                <a:lnTo>
                  <a:pt x="1840" y="978"/>
                </a:lnTo>
                <a:lnTo>
                  <a:pt x="1851" y="987"/>
                </a:lnTo>
                <a:lnTo>
                  <a:pt x="1845" y="993"/>
                </a:lnTo>
                <a:lnTo>
                  <a:pt x="1834" y="985"/>
                </a:lnTo>
                <a:close/>
                <a:moveTo>
                  <a:pt x="369" y="731"/>
                </a:moveTo>
                <a:lnTo>
                  <a:pt x="367" y="731"/>
                </a:lnTo>
                <a:lnTo>
                  <a:pt x="367" y="730"/>
                </a:lnTo>
                <a:lnTo>
                  <a:pt x="365" y="730"/>
                </a:lnTo>
                <a:lnTo>
                  <a:pt x="363" y="731"/>
                </a:lnTo>
                <a:lnTo>
                  <a:pt x="361" y="731"/>
                </a:lnTo>
                <a:lnTo>
                  <a:pt x="360" y="731"/>
                </a:lnTo>
                <a:lnTo>
                  <a:pt x="358" y="731"/>
                </a:lnTo>
                <a:lnTo>
                  <a:pt x="356" y="731"/>
                </a:lnTo>
                <a:lnTo>
                  <a:pt x="356" y="732"/>
                </a:lnTo>
                <a:lnTo>
                  <a:pt x="358" y="735"/>
                </a:lnTo>
                <a:lnTo>
                  <a:pt x="360" y="740"/>
                </a:lnTo>
                <a:lnTo>
                  <a:pt x="360" y="742"/>
                </a:lnTo>
                <a:lnTo>
                  <a:pt x="361" y="742"/>
                </a:lnTo>
                <a:lnTo>
                  <a:pt x="363" y="742"/>
                </a:lnTo>
                <a:lnTo>
                  <a:pt x="364" y="742"/>
                </a:lnTo>
                <a:lnTo>
                  <a:pt x="364" y="741"/>
                </a:lnTo>
                <a:lnTo>
                  <a:pt x="365" y="740"/>
                </a:lnTo>
                <a:lnTo>
                  <a:pt x="366" y="740"/>
                </a:lnTo>
                <a:lnTo>
                  <a:pt x="367" y="740"/>
                </a:lnTo>
                <a:lnTo>
                  <a:pt x="369" y="740"/>
                </a:lnTo>
                <a:lnTo>
                  <a:pt x="372" y="743"/>
                </a:lnTo>
                <a:lnTo>
                  <a:pt x="372" y="742"/>
                </a:lnTo>
                <a:lnTo>
                  <a:pt x="372" y="738"/>
                </a:lnTo>
                <a:lnTo>
                  <a:pt x="372" y="737"/>
                </a:lnTo>
                <a:lnTo>
                  <a:pt x="372" y="737"/>
                </a:lnTo>
                <a:lnTo>
                  <a:pt x="370" y="730"/>
                </a:lnTo>
                <a:lnTo>
                  <a:pt x="369" y="731"/>
                </a:lnTo>
                <a:close/>
                <a:moveTo>
                  <a:pt x="2068" y="2000"/>
                </a:moveTo>
                <a:lnTo>
                  <a:pt x="2068" y="1999"/>
                </a:lnTo>
                <a:lnTo>
                  <a:pt x="2068" y="1998"/>
                </a:lnTo>
                <a:lnTo>
                  <a:pt x="2069" y="1996"/>
                </a:lnTo>
                <a:lnTo>
                  <a:pt x="2070" y="1994"/>
                </a:lnTo>
                <a:lnTo>
                  <a:pt x="2073" y="1991"/>
                </a:lnTo>
                <a:lnTo>
                  <a:pt x="2077" y="1983"/>
                </a:lnTo>
                <a:lnTo>
                  <a:pt x="2080" y="1977"/>
                </a:lnTo>
                <a:lnTo>
                  <a:pt x="2090" y="1963"/>
                </a:lnTo>
                <a:lnTo>
                  <a:pt x="2097" y="1950"/>
                </a:lnTo>
                <a:lnTo>
                  <a:pt x="2098" y="1950"/>
                </a:lnTo>
                <a:lnTo>
                  <a:pt x="2101" y="1946"/>
                </a:lnTo>
                <a:lnTo>
                  <a:pt x="2102" y="1944"/>
                </a:lnTo>
                <a:lnTo>
                  <a:pt x="2104" y="1940"/>
                </a:lnTo>
                <a:lnTo>
                  <a:pt x="2109" y="1933"/>
                </a:lnTo>
                <a:lnTo>
                  <a:pt x="2111" y="1929"/>
                </a:lnTo>
                <a:lnTo>
                  <a:pt x="2115" y="1923"/>
                </a:lnTo>
                <a:lnTo>
                  <a:pt x="2126" y="1906"/>
                </a:lnTo>
                <a:lnTo>
                  <a:pt x="2127" y="1904"/>
                </a:lnTo>
                <a:lnTo>
                  <a:pt x="2136" y="1892"/>
                </a:lnTo>
                <a:lnTo>
                  <a:pt x="2134" y="1892"/>
                </a:lnTo>
                <a:lnTo>
                  <a:pt x="2133" y="1892"/>
                </a:lnTo>
                <a:lnTo>
                  <a:pt x="2132" y="1892"/>
                </a:lnTo>
                <a:lnTo>
                  <a:pt x="2131" y="1892"/>
                </a:lnTo>
                <a:lnTo>
                  <a:pt x="2131" y="1893"/>
                </a:lnTo>
                <a:lnTo>
                  <a:pt x="2130" y="1893"/>
                </a:lnTo>
                <a:lnTo>
                  <a:pt x="2128" y="1893"/>
                </a:lnTo>
                <a:lnTo>
                  <a:pt x="2126" y="1893"/>
                </a:lnTo>
                <a:lnTo>
                  <a:pt x="2125" y="1893"/>
                </a:lnTo>
                <a:lnTo>
                  <a:pt x="2124" y="1893"/>
                </a:lnTo>
                <a:lnTo>
                  <a:pt x="2122" y="1893"/>
                </a:lnTo>
                <a:lnTo>
                  <a:pt x="2120" y="1893"/>
                </a:lnTo>
                <a:lnTo>
                  <a:pt x="2117" y="1894"/>
                </a:lnTo>
                <a:lnTo>
                  <a:pt x="2115" y="1895"/>
                </a:lnTo>
                <a:lnTo>
                  <a:pt x="2114" y="1897"/>
                </a:lnTo>
                <a:lnTo>
                  <a:pt x="2110" y="1897"/>
                </a:lnTo>
                <a:lnTo>
                  <a:pt x="2109" y="1897"/>
                </a:lnTo>
                <a:lnTo>
                  <a:pt x="2104" y="1898"/>
                </a:lnTo>
                <a:lnTo>
                  <a:pt x="2096" y="1898"/>
                </a:lnTo>
                <a:lnTo>
                  <a:pt x="2096" y="1897"/>
                </a:lnTo>
                <a:lnTo>
                  <a:pt x="2092" y="1897"/>
                </a:lnTo>
                <a:lnTo>
                  <a:pt x="2091" y="1895"/>
                </a:lnTo>
                <a:lnTo>
                  <a:pt x="2090" y="1895"/>
                </a:lnTo>
                <a:lnTo>
                  <a:pt x="2089" y="1894"/>
                </a:lnTo>
                <a:lnTo>
                  <a:pt x="2085" y="1893"/>
                </a:lnTo>
                <a:lnTo>
                  <a:pt x="2084" y="1893"/>
                </a:lnTo>
                <a:lnTo>
                  <a:pt x="2074" y="1888"/>
                </a:lnTo>
                <a:lnTo>
                  <a:pt x="2070" y="1887"/>
                </a:lnTo>
                <a:lnTo>
                  <a:pt x="2069" y="1887"/>
                </a:lnTo>
                <a:lnTo>
                  <a:pt x="2063" y="1886"/>
                </a:lnTo>
                <a:lnTo>
                  <a:pt x="2062" y="1886"/>
                </a:lnTo>
                <a:lnTo>
                  <a:pt x="2060" y="1888"/>
                </a:lnTo>
                <a:lnTo>
                  <a:pt x="2058" y="1889"/>
                </a:lnTo>
                <a:lnTo>
                  <a:pt x="2058" y="1891"/>
                </a:lnTo>
                <a:lnTo>
                  <a:pt x="2057" y="1892"/>
                </a:lnTo>
                <a:lnTo>
                  <a:pt x="2050" y="1887"/>
                </a:lnTo>
                <a:lnTo>
                  <a:pt x="2055" y="1882"/>
                </a:lnTo>
                <a:lnTo>
                  <a:pt x="2032" y="1864"/>
                </a:lnTo>
                <a:lnTo>
                  <a:pt x="2031" y="1864"/>
                </a:lnTo>
                <a:lnTo>
                  <a:pt x="2030" y="1864"/>
                </a:lnTo>
                <a:lnTo>
                  <a:pt x="1996" y="1864"/>
                </a:lnTo>
                <a:lnTo>
                  <a:pt x="1986" y="1856"/>
                </a:lnTo>
                <a:lnTo>
                  <a:pt x="1986" y="1857"/>
                </a:lnTo>
                <a:lnTo>
                  <a:pt x="1984" y="1854"/>
                </a:lnTo>
                <a:lnTo>
                  <a:pt x="1981" y="1856"/>
                </a:lnTo>
                <a:lnTo>
                  <a:pt x="1981" y="1854"/>
                </a:lnTo>
                <a:lnTo>
                  <a:pt x="1974" y="1847"/>
                </a:lnTo>
                <a:lnTo>
                  <a:pt x="1969" y="1846"/>
                </a:lnTo>
                <a:lnTo>
                  <a:pt x="1964" y="1848"/>
                </a:lnTo>
                <a:lnTo>
                  <a:pt x="1960" y="1851"/>
                </a:lnTo>
                <a:lnTo>
                  <a:pt x="1955" y="1853"/>
                </a:lnTo>
                <a:lnTo>
                  <a:pt x="1954" y="1854"/>
                </a:lnTo>
                <a:lnTo>
                  <a:pt x="1949" y="1857"/>
                </a:lnTo>
                <a:lnTo>
                  <a:pt x="1946" y="1858"/>
                </a:lnTo>
                <a:lnTo>
                  <a:pt x="1945" y="1859"/>
                </a:lnTo>
                <a:lnTo>
                  <a:pt x="1938" y="1863"/>
                </a:lnTo>
                <a:lnTo>
                  <a:pt x="1929" y="1864"/>
                </a:lnTo>
                <a:lnTo>
                  <a:pt x="1925" y="1864"/>
                </a:lnTo>
                <a:lnTo>
                  <a:pt x="1923" y="1864"/>
                </a:lnTo>
                <a:lnTo>
                  <a:pt x="1922" y="1864"/>
                </a:lnTo>
                <a:lnTo>
                  <a:pt x="1921" y="1865"/>
                </a:lnTo>
                <a:lnTo>
                  <a:pt x="1916" y="1865"/>
                </a:lnTo>
                <a:lnTo>
                  <a:pt x="1909" y="1868"/>
                </a:lnTo>
                <a:lnTo>
                  <a:pt x="1905" y="1868"/>
                </a:lnTo>
                <a:lnTo>
                  <a:pt x="1903" y="1868"/>
                </a:lnTo>
                <a:lnTo>
                  <a:pt x="1902" y="1868"/>
                </a:lnTo>
                <a:lnTo>
                  <a:pt x="1901" y="1869"/>
                </a:lnTo>
                <a:lnTo>
                  <a:pt x="1897" y="1869"/>
                </a:lnTo>
                <a:lnTo>
                  <a:pt x="1896" y="1869"/>
                </a:lnTo>
                <a:lnTo>
                  <a:pt x="1888" y="1871"/>
                </a:lnTo>
                <a:lnTo>
                  <a:pt x="1887" y="1871"/>
                </a:lnTo>
                <a:lnTo>
                  <a:pt x="1885" y="1874"/>
                </a:lnTo>
                <a:lnTo>
                  <a:pt x="1887" y="1870"/>
                </a:lnTo>
                <a:lnTo>
                  <a:pt x="1888" y="1868"/>
                </a:lnTo>
                <a:lnTo>
                  <a:pt x="1890" y="1868"/>
                </a:lnTo>
                <a:lnTo>
                  <a:pt x="1892" y="1864"/>
                </a:lnTo>
                <a:lnTo>
                  <a:pt x="1897" y="1860"/>
                </a:lnTo>
                <a:lnTo>
                  <a:pt x="1892" y="1862"/>
                </a:lnTo>
                <a:lnTo>
                  <a:pt x="1891" y="1863"/>
                </a:lnTo>
                <a:lnTo>
                  <a:pt x="1888" y="1863"/>
                </a:lnTo>
                <a:lnTo>
                  <a:pt x="1887" y="1864"/>
                </a:lnTo>
                <a:lnTo>
                  <a:pt x="1885" y="1864"/>
                </a:lnTo>
                <a:lnTo>
                  <a:pt x="1884" y="1864"/>
                </a:lnTo>
                <a:lnTo>
                  <a:pt x="1882" y="1864"/>
                </a:lnTo>
                <a:lnTo>
                  <a:pt x="1879" y="1865"/>
                </a:lnTo>
                <a:lnTo>
                  <a:pt x="1869" y="1869"/>
                </a:lnTo>
                <a:lnTo>
                  <a:pt x="1864" y="1871"/>
                </a:lnTo>
                <a:lnTo>
                  <a:pt x="1863" y="1871"/>
                </a:lnTo>
                <a:lnTo>
                  <a:pt x="1862" y="1872"/>
                </a:lnTo>
                <a:lnTo>
                  <a:pt x="1861" y="1872"/>
                </a:lnTo>
                <a:lnTo>
                  <a:pt x="1860" y="1872"/>
                </a:lnTo>
                <a:lnTo>
                  <a:pt x="1858" y="1874"/>
                </a:lnTo>
                <a:lnTo>
                  <a:pt x="1858" y="1874"/>
                </a:lnTo>
                <a:lnTo>
                  <a:pt x="1857" y="1874"/>
                </a:lnTo>
                <a:lnTo>
                  <a:pt x="1856" y="1874"/>
                </a:lnTo>
                <a:lnTo>
                  <a:pt x="1855" y="1875"/>
                </a:lnTo>
                <a:lnTo>
                  <a:pt x="1854" y="1875"/>
                </a:lnTo>
                <a:lnTo>
                  <a:pt x="1854" y="1874"/>
                </a:lnTo>
                <a:lnTo>
                  <a:pt x="1850" y="1874"/>
                </a:lnTo>
                <a:lnTo>
                  <a:pt x="1841" y="1872"/>
                </a:lnTo>
                <a:lnTo>
                  <a:pt x="1839" y="1872"/>
                </a:lnTo>
                <a:lnTo>
                  <a:pt x="1828" y="1870"/>
                </a:lnTo>
                <a:lnTo>
                  <a:pt x="1826" y="1870"/>
                </a:lnTo>
                <a:lnTo>
                  <a:pt x="1825" y="1870"/>
                </a:lnTo>
                <a:lnTo>
                  <a:pt x="1820" y="1870"/>
                </a:lnTo>
                <a:lnTo>
                  <a:pt x="1819" y="1869"/>
                </a:lnTo>
                <a:lnTo>
                  <a:pt x="1817" y="1869"/>
                </a:lnTo>
                <a:lnTo>
                  <a:pt x="1814" y="1868"/>
                </a:lnTo>
                <a:lnTo>
                  <a:pt x="1811" y="1866"/>
                </a:lnTo>
                <a:lnTo>
                  <a:pt x="1810" y="1866"/>
                </a:lnTo>
                <a:lnTo>
                  <a:pt x="1809" y="1866"/>
                </a:lnTo>
                <a:lnTo>
                  <a:pt x="1808" y="1865"/>
                </a:lnTo>
                <a:lnTo>
                  <a:pt x="1807" y="1864"/>
                </a:lnTo>
                <a:lnTo>
                  <a:pt x="1804" y="1864"/>
                </a:lnTo>
                <a:lnTo>
                  <a:pt x="1802" y="1863"/>
                </a:lnTo>
                <a:lnTo>
                  <a:pt x="1800" y="1862"/>
                </a:lnTo>
                <a:lnTo>
                  <a:pt x="1800" y="1862"/>
                </a:lnTo>
                <a:lnTo>
                  <a:pt x="1799" y="1862"/>
                </a:lnTo>
                <a:lnTo>
                  <a:pt x="1799" y="1860"/>
                </a:lnTo>
                <a:lnTo>
                  <a:pt x="1798" y="1860"/>
                </a:lnTo>
                <a:lnTo>
                  <a:pt x="1797" y="1860"/>
                </a:lnTo>
                <a:lnTo>
                  <a:pt x="1797" y="1859"/>
                </a:lnTo>
                <a:lnTo>
                  <a:pt x="1796" y="1859"/>
                </a:lnTo>
                <a:lnTo>
                  <a:pt x="1794" y="1859"/>
                </a:lnTo>
                <a:lnTo>
                  <a:pt x="1793" y="1859"/>
                </a:lnTo>
                <a:lnTo>
                  <a:pt x="1792" y="1859"/>
                </a:lnTo>
                <a:lnTo>
                  <a:pt x="1788" y="1858"/>
                </a:lnTo>
                <a:lnTo>
                  <a:pt x="1785" y="1857"/>
                </a:lnTo>
                <a:lnTo>
                  <a:pt x="1784" y="1857"/>
                </a:lnTo>
                <a:lnTo>
                  <a:pt x="1781" y="1856"/>
                </a:lnTo>
                <a:lnTo>
                  <a:pt x="1780" y="1856"/>
                </a:lnTo>
                <a:lnTo>
                  <a:pt x="1779" y="1856"/>
                </a:lnTo>
                <a:lnTo>
                  <a:pt x="1779" y="1854"/>
                </a:lnTo>
                <a:lnTo>
                  <a:pt x="1778" y="1854"/>
                </a:lnTo>
                <a:lnTo>
                  <a:pt x="1776" y="1854"/>
                </a:lnTo>
                <a:lnTo>
                  <a:pt x="1775" y="1853"/>
                </a:lnTo>
                <a:lnTo>
                  <a:pt x="1774" y="1853"/>
                </a:lnTo>
                <a:lnTo>
                  <a:pt x="1773" y="1853"/>
                </a:lnTo>
                <a:lnTo>
                  <a:pt x="1773" y="1852"/>
                </a:lnTo>
                <a:lnTo>
                  <a:pt x="1772" y="1852"/>
                </a:lnTo>
                <a:lnTo>
                  <a:pt x="1772" y="1851"/>
                </a:lnTo>
                <a:lnTo>
                  <a:pt x="1772" y="1851"/>
                </a:lnTo>
                <a:lnTo>
                  <a:pt x="1770" y="1851"/>
                </a:lnTo>
                <a:lnTo>
                  <a:pt x="1770" y="1850"/>
                </a:lnTo>
                <a:lnTo>
                  <a:pt x="1769" y="1850"/>
                </a:lnTo>
                <a:lnTo>
                  <a:pt x="1769" y="1848"/>
                </a:lnTo>
                <a:lnTo>
                  <a:pt x="1768" y="1848"/>
                </a:lnTo>
                <a:lnTo>
                  <a:pt x="1768" y="1847"/>
                </a:lnTo>
                <a:lnTo>
                  <a:pt x="1767" y="1847"/>
                </a:lnTo>
                <a:lnTo>
                  <a:pt x="1767" y="1846"/>
                </a:lnTo>
                <a:lnTo>
                  <a:pt x="1766" y="1846"/>
                </a:lnTo>
                <a:lnTo>
                  <a:pt x="1761" y="1840"/>
                </a:lnTo>
                <a:lnTo>
                  <a:pt x="1760" y="1839"/>
                </a:lnTo>
                <a:lnTo>
                  <a:pt x="1758" y="1836"/>
                </a:lnTo>
                <a:lnTo>
                  <a:pt x="1757" y="1836"/>
                </a:lnTo>
                <a:lnTo>
                  <a:pt x="1756" y="1835"/>
                </a:lnTo>
                <a:lnTo>
                  <a:pt x="1755" y="1835"/>
                </a:lnTo>
                <a:lnTo>
                  <a:pt x="1753" y="1834"/>
                </a:lnTo>
                <a:lnTo>
                  <a:pt x="1752" y="1834"/>
                </a:lnTo>
                <a:lnTo>
                  <a:pt x="1750" y="1831"/>
                </a:lnTo>
                <a:lnTo>
                  <a:pt x="1747" y="1828"/>
                </a:lnTo>
                <a:lnTo>
                  <a:pt x="1745" y="1825"/>
                </a:lnTo>
                <a:lnTo>
                  <a:pt x="1744" y="1824"/>
                </a:lnTo>
                <a:lnTo>
                  <a:pt x="1741" y="1819"/>
                </a:lnTo>
                <a:lnTo>
                  <a:pt x="1737" y="1813"/>
                </a:lnTo>
                <a:lnTo>
                  <a:pt x="1734" y="1810"/>
                </a:lnTo>
                <a:lnTo>
                  <a:pt x="1729" y="1805"/>
                </a:lnTo>
                <a:lnTo>
                  <a:pt x="1728" y="1804"/>
                </a:lnTo>
                <a:lnTo>
                  <a:pt x="1726" y="1802"/>
                </a:lnTo>
                <a:lnTo>
                  <a:pt x="1726" y="1801"/>
                </a:lnTo>
                <a:lnTo>
                  <a:pt x="1722" y="1798"/>
                </a:lnTo>
                <a:lnTo>
                  <a:pt x="1720" y="1796"/>
                </a:lnTo>
                <a:lnTo>
                  <a:pt x="1719" y="1794"/>
                </a:lnTo>
                <a:lnTo>
                  <a:pt x="1717" y="1793"/>
                </a:lnTo>
                <a:lnTo>
                  <a:pt x="1716" y="1792"/>
                </a:lnTo>
                <a:lnTo>
                  <a:pt x="1715" y="1790"/>
                </a:lnTo>
                <a:lnTo>
                  <a:pt x="1714" y="1788"/>
                </a:lnTo>
                <a:lnTo>
                  <a:pt x="1713" y="1782"/>
                </a:lnTo>
                <a:lnTo>
                  <a:pt x="1713" y="1781"/>
                </a:lnTo>
                <a:lnTo>
                  <a:pt x="1711" y="1780"/>
                </a:lnTo>
                <a:lnTo>
                  <a:pt x="1710" y="1776"/>
                </a:lnTo>
                <a:lnTo>
                  <a:pt x="1708" y="1770"/>
                </a:lnTo>
                <a:lnTo>
                  <a:pt x="1708" y="1769"/>
                </a:lnTo>
                <a:lnTo>
                  <a:pt x="1708" y="1768"/>
                </a:lnTo>
                <a:lnTo>
                  <a:pt x="1708" y="1766"/>
                </a:lnTo>
                <a:lnTo>
                  <a:pt x="1708" y="1765"/>
                </a:lnTo>
                <a:lnTo>
                  <a:pt x="1708" y="1764"/>
                </a:lnTo>
                <a:lnTo>
                  <a:pt x="1708" y="1763"/>
                </a:lnTo>
                <a:lnTo>
                  <a:pt x="1708" y="1761"/>
                </a:lnTo>
                <a:lnTo>
                  <a:pt x="1709" y="1760"/>
                </a:lnTo>
                <a:lnTo>
                  <a:pt x="1714" y="1753"/>
                </a:lnTo>
                <a:lnTo>
                  <a:pt x="1728" y="1741"/>
                </a:lnTo>
                <a:lnTo>
                  <a:pt x="1728" y="1740"/>
                </a:lnTo>
                <a:lnTo>
                  <a:pt x="1731" y="1737"/>
                </a:lnTo>
                <a:lnTo>
                  <a:pt x="1732" y="1736"/>
                </a:lnTo>
                <a:lnTo>
                  <a:pt x="1733" y="1736"/>
                </a:lnTo>
                <a:lnTo>
                  <a:pt x="1733" y="1735"/>
                </a:lnTo>
                <a:lnTo>
                  <a:pt x="1734" y="1733"/>
                </a:lnTo>
                <a:lnTo>
                  <a:pt x="1737" y="1729"/>
                </a:lnTo>
                <a:lnTo>
                  <a:pt x="1738" y="1728"/>
                </a:lnTo>
                <a:lnTo>
                  <a:pt x="1739" y="1726"/>
                </a:lnTo>
                <a:lnTo>
                  <a:pt x="1741" y="1724"/>
                </a:lnTo>
                <a:lnTo>
                  <a:pt x="1744" y="1720"/>
                </a:lnTo>
                <a:lnTo>
                  <a:pt x="1745" y="1720"/>
                </a:lnTo>
                <a:lnTo>
                  <a:pt x="1746" y="1719"/>
                </a:lnTo>
                <a:lnTo>
                  <a:pt x="1747" y="1719"/>
                </a:lnTo>
                <a:lnTo>
                  <a:pt x="1749" y="1719"/>
                </a:lnTo>
                <a:lnTo>
                  <a:pt x="1750" y="1719"/>
                </a:lnTo>
                <a:lnTo>
                  <a:pt x="1752" y="1718"/>
                </a:lnTo>
                <a:lnTo>
                  <a:pt x="1757" y="1716"/>
                </a:lnTo>
                <a:lnTo>
                  <a:pt x="1758" y="1716"/>
                </a:lnTo>
                <a:lnTo>
                  <a:pt x="1760" y="1716"/>
                </a:lnTo>
                <a:lnTo>
                  <a:pt x="1764" y="1713"/>
                </a:lnTo>
                <a:lnTo>
                  <a:pt x="1767" y="1713"/>
                </a:lnTo>
                <a:lnTo>
                  <a:pt x="1769" y="1712"/>
                </a:lnTo>
                <a:lnTo>
                  <a:pt x="1770" y="1712"/>
                </a:lnTo>
                <a:lnTo>
                  <a:pt x="1772" y="1711"/>
                </a:lnTo>
                <a:lnTo>
                  <a:pt x="1774" y="1711"/>
                </a:lnTo>
                <a:lnTo>
                  <a:pt x="1775" y="1711"/>
                </a:lnTo>
                <a:lnTo>
                  <a:pt x="1779" y="1710"/>
                </a:lnTo>
                <a:lnTo>
                  <a:pt x="1781" y="1710"/>
                </a:lnTo>
                <a:lnTo>
                  <a:pt x="1784" y="1710"/>
                </a:lnTo>
                <a:lnTo>
                  <a:pt x="1791" y="1708"/>
                </a:lnTo>
                <a:lnTo>
                  <a:pt x="1792" y="1708"/>
                </a:lnTo>
                <a:lnTo>
                  <a:pt x="1796" y="1707"/>
                </a:lnTo>
                <a:lnTo>
                  <a:pt x="1798" y="1707"/>
                </a:lnTo>
                <a:lnTo>
                  <a:pt x="1800" y="1706"/>
                </a:lnTo>
                <a:lnTo>
                  <a:pt x="1804" y="1705"/>
                </a:lnTo>
                <a:lnTo>
                  <a:pt x="1816" y="1702"/>
                </a:lnTo>
                <a:lnTo>
                  <a:pt x="1819" y="1702"/>
                </a:lnTo>
                <a:lnTo>
                  <a:pt x="1825" y="1701"/>
                </a:lnTo>
                <a:lnTo>
                  <a:pt x="1833" y="1699"/>
                </a:lnTo>
                <a:lnTo>
                  <a:pt x="1834" y="1699"/>
                </a:lnTo>
                <a:lnTo>
                  <a:pt x="1839" y="1698"/>
                </a:lnTo>
                <a:lnTo>
                  <a:pt x="1841" y="1696"/>
                </a:lnTo>
                <a:lnTo>
                  <a:pt x="1843" y="1696"/>
                </a:lnTo>
                <a:lnTo>
                  <a:pt x="1844" y="1695"/>
                </a:lnTo>
                <a:lnTo>
                  <a:pt x="1857" y="1690"/>
                </a:lnTo>
                <a:lnTo>
                  <a:pt x="1858" y="1690"/>
                </a:lnTo>
                <a:lnTo>
                  <a:pt x="1860" y="1690"/>
                </a:lnTo>
                <a:lnTo>
                  <a:pt x="1861" y="1689"/>
                </a:lnTo>
                <a:lnTo>
                  <a:pt x="1862" y="1689"/>
                </a:lnTo>
                <a:lnTo>
                  <a:pt x="1863" y="1688"/>
                </a:lnTo>
                <a:lnTo>
                  <a:pt x="1867" y="1687"/>
                </a:lnTo>
                <a:lnTo>
                  <a:pt x="1872" y="1681"/>
                </a:lnTo>
                <a:lnTo>
                  <a:pt x="1874" y="1678"/>
                </a:lnTo>
                <a:lnTo>
                  <a:pt x="1875" y="1676"/>
                </a:lnTo>
                <a:lnTo>
                  <a:pt x="1878" y="1672"/>
                </a:lnTo>
                <a:lnTo>
                  <a:pt x="1880" y="1670"/>
                </a:lnTo>
                <a:lnTo>
                  <a:pt x="1880" y="1669"/>
                </a:lnTo>
                <a:lnTo>
                  <a:pt x="1881" y="1667"/>
                </a:lnTo>
                <a:lnTo>
                  <a:pt x="1885" y="1663"/>
                </a:lnTo>
                <a:lnTo>
                  <a:pt x="1887" y="1657"/>
                </a:lnTo>
                <a:lnTo>
                  <a:pt x="1891" y="1653"/>
                </a:lnTo>
                <a:lnTo>
                  <a:pt x="1897" y="1642"/>
                </a:lnTo>
                <a:lnTo>
                  <a:pt x="1901" y="1636"/>
                </a:lnTo>
                <a:lnTo>
                  <a:pt x="1902" y="1632"/>
                </a:lnTo>
                <a:lnTo>
                  <a:pt x="1903" y="1632"/>
                </a:lnTo>
                <a:lnTo>
                  <a:pt x="1903" y="1631"/>
                </a:lnTo>
                <a:lnTo>
                  <a:pt x="1904" y="1631"/>
                </a:lnTo>
                <a:lnTo>
                  <a:pt x="1904" y="1630"/>
                </a:lnTo>
                <a:lnTo>
                  <a:pt x="1904" y="1628"/>
                </a:lnTo>
                <a:lnTo>
                  <a:pt x="1904" y="1626"/>
                </a:lnTo>
                <a:lnTo>
                  <a:pt x="1905" y="1626"/>
                </a:lnTo>
                <a:lnTo>
                  <a:pt x="1905" y="1625"/>
                </a:lnTo>
                <a:lnTo>
                  <a:pt x="1908" y="1622"/>
                </a:lnTo>
                <a:lnTo>
                  <a:pt x="1908" y="1619"/>
                </a:lnTo>
                <a:lnTo>
                  <a:pt x="1908" y="1614"/>
                </a:lnTo>
                <a:lnTo>
                  <a:pt x="1908" y="1613"/>
                </a:lnTo>
                <a:lnTo>
                  <a:pt x="1908" y="1609"/>
                </a:lnTo>
                <a:lnTo>
                  <a:pt x="1903" y="1589"/>
                </a:lnTo>
                <a:lnTo>
                  <a:pt x="1903" y="1588"/>
                </a:lnTo>
                <a:lnTo>
                  <a:pt x="1903" y="1587"/>
                </a:lnTo>
                <a:lnTo>
                  <a:pt x="1902" y="1587"/>
                </a:lnTo>
                <a:lnTo>
                  <a:pt x="1902" y="1585"/>
                </a:lnTo>
                <a:lnTo>
                  <a:pt x="1901" y="1585"/>
                </a:lnTo>
                <a:lnTo>
                  <a:pt x="1901" y="1584"/>
                </a:lnTo>
                <a:lnTo>
                  <a:pt x="1899" y="1584"/>
                </a:lnTo>
                <a:lnTo>
                  <a:pt x="1899" y="1583"/>
                </a:lnTo>
                <a:lnTo>
                  <a:pt x="1898" y="1583"/>
                </a:lnTo>
                <a:lnTo>
                  <a:pt x="1897" y="1582"/>
                </a:lnTo>
                <a:lnTo>
                  <a:pt x="1896" y="1582"/>
                </a:lnTo>
                <a:lnTo>
                  <a:pt x="1896" y="1581"/>
                </a:lnTo>
                <a:lnTo>
                  <a:pt x="1895" y="1581"/>
                </a:lnTo>
                <a:lnTo>
                  <a:pt x="1893" y="1581"/>
                </a:lnTo>
                <a:lnTo>
                  <a:pt x="1892" y="1581"/>
                </a:lnTo>
                <a:lnTo>
                  <a:pt x="1892" y="1579"/>
                </a:lnTo>
                <a:lnTo>
                  <a:pt x="1891" y="1579"/>
                </a:lnTo>
                <a:lnTo>
                  <a:pt x="1890" y="1579"/>
                </a:lnTo>
                <a:lnTo>
                  <a:pt x="1888" y="1579"/>
                </a:lnTo>
                <a:lnTo>
                  <a:pt x="1887" y="1579"/>
                </a:lnTo>
                <a:lnTo>
                  <a:pt x="1887" y="1578"/>
                </a:lnTo>
                <a:lnTo>
                  <a:pt x="1887" y="1578"/>
                </a:lnTo>
                <a:lnTo>
                  <a:pt x="1886" y="1578"/>
                </a:lnTo>
                <a:lnTo>
                  <a:pt x="1885" y="1578"/>
                </a:lnTo>
                <a:lnTo>
                  <a:pt x="1884" y="1578"/>
                </a:lnTo>
                <a:lnTo>
                  <a:pt x="1882" y="1578"/>
                </a:lnTo>
                <a:lnTo>
                  <a:pt x="1881" y="1578"/>
                </a:lnTo>
                <a:lnTo>
                  <a:pt x="1880" y="1578"/>
                </a:lnTo>
                <a:lnTo>
                  <a:pt x="1880" y="1579"/>
                </a:lnTo>
                <a:lnTo>
                  <a:pt x="1879" y="1579"/>
                </a:lnTo>
                <a:lnTo>
                  <a:pt x="1878" y="1579"/>
                </a:lnTo>
                <a:lnTo>
                  <a:pt x="1878" y="1581"/>
                </a:lnTo>
                <a:lnTo>
                  <a:pt x="1876" y="1581"/>
                </a:lnTo>
                <a:lnTo>
                  <a:pt x="1875" y="1581"/>
                </a:lnTo>
                <a:lnTo>
                  <a:pt x="1874" y="1581"/>
                </a:lnTo>
                <a:lnTo>
                  <a:pt x="1873" y="1581"/>
                </a:lnTo>
                <a:lnTo>
                  <a:pt x="1863" y="1582"/>
                </a:lnTo>
                <a:lnTo>
                  <a:pt x="1862" y="1582"/>
                </a:lnTo>
                <a:lnTo>
                  <a:pt x="1861" y="1582"/>
                </a:lnTo>
                <a:lnTo>
                  <a:pt x="1860" y="1582"/>
                </a:lnTo>
                <a:lnTo>
                  <a:pt x="1858" y="1582"/>
                </a:lnTo>
                <a:lnTo>
                  <a:pt x="1858" y="1582"/>
                </a:lnTo>
                <a:lnTo>
                  <a:pt x="1857" y="1582"/>
                </a:lnTo>
                <a:lnTo>
                  <a:pt x="1856" y="1582"/>
                </a:lnTo>
                <a:lnTo>
                  <a:pt x="1855" y="1582"/>
                </a:lnTo>
                <a:lnTo>
                  <a:pt x="1852" y="1582"/>
                </a:lnTo>
                <a:lnTo>
                  <a:pt x="1848" y="1582"/>
                </a:lnTo>
                <a:lnTo>
                  <a:pt x="1848" y="1581"/>
                </a:lnTo>
                <a:lnTo>
                  <a:pt x="1849" y="1578"/>
                </a:lnTo>
                <a:lnTo>
                  <a:pt x="1850" y="1578"/>
                </a:lnTo>
                <a:lnTo>
                  <a:pt x="1850" y="1577"/>
                </a:lnTo>
                <a:lnTo>
                  <a:pt x="1851" y="1576"/>
                </a:lnTo>
                <a:lnTo>
                  <a:pt x="1851" y="1574"/>
                </a:lnTo>
                <a:lnTo>
                  <a:pt x="1852" y="1574"/>
                </a:lnTo>
                <a:lnTo>
                  <a:pt x="1852" y="1574"/>
                </a:lnTo>
                <a:lnTo>
                  <a:pt x="1854" y="1574"/>
                </a:lnTo>
                <a:lnTo>
                  <a:pt x="1854" y="1573"/>
                </a:lnTo>
                <a:lnTo>
                  <a:pt x="1854" y="1572"/>
                </a:lnTo>
                <a:lnTo>
                  <a:pt x="1855" y="1572"/>
                </a:lnTo>
                <a:lnTo>
                  <a:pt x="1855" y="1571"/>
                </a:lnTo>
                <a:lnTo>
                  <a:pt x="1856" y="1570"/>
                </a:lnTo>
                <a:lnTo>
                  <a:pt x="1857" y="1568"/>
                </a:lnTo>
                <a:lnTo>
                  <a:pt x="1858" y="1566"/>
                </a:lnTo>
                <a:lnTo>
                  <a:pt x="1858" y="1565"/>
                </a:lnTo>
                <a:lnTo>
                  <a:pt x="1860" y="1564"/>
                </a:lnTo>
                <a:lnTo>
                  <a:pt x="1860" y="1562"/>
                </a:lnTo>
                <a:lnTo>
                  <a:pt x="1861" y="1562"/>
                </a:lnTo>
                <a:lnTo>
                  <a:pt x="1861" y="1561"/>
                </a:lnTo>
                <a:lnTo>
                  <a:pt x="1861" y="1560"/>
                </a:lnTo>
                <a:lnTo>
                  <a:pt x="1862" y="1559"/>
                </a:lnTo>
                <a:lnTo>
                  <a:pt x="1863" y="1559"/>
                </a:lnTo>
                <a:lnTo>
                  <a:pt x="1863" y="1558"/>
                </a:lnTo>
                <a:lnTo>
                  <a:pt x="1864" y="1556"/>
                </a:lnTo>
                <a:lnTo>
                  <a:pt x="1864" y="1555"/>
                </a:lnTo>
                <a:lnTo>
                  <a:pt x="1866" y="1555"/>
                </a:lnTo>
                <a:lnTo>
                  <a:pt x="1867" y="1554"/>
                </a:lnTo>
                <a:lnTo>
                  <a:pt x="1867" y="1553"/>
                </a:lnTo>
                <a:lnTo>
                  <a:pt x="1867" y="1552"/>
                </a:lnTo>
                <a:lnTo>
                  <a:pt x="1868" y="1550"/>
                </a:lnTo>
                <a:lnTo>
                  <a:pt x="1869" y="1550"/>
                </a:lnTo>
                <a:lnTo>
                  <a:pt x="1869" y="1549"/>
                </a:lnTo>
                <a:lnTo>
                  <a:pt x="1870" y="1547"/>
                </a:lnTo>
                <a:lnTo>
                  <a:pt x="1870" y="1546"/>
                </a:lnTo>
                <a:lnTo>
                  <a:pt x="1870" y="1546"/>
                </a:lnTo>
                <a:lnTo>
                  <a:pt x="1872" y="1546"/>
                </a:lnTo>
                <a:lnTo>
                  <a:pt x="1873" y="1542"/>
                </a:lnTo>
                <a:lnTo>
                  <a:pt x="1874" y="1541"/>
                </a:lnTo>
                <a:lnTo>
                  <a:pt x="1875" y="1538"/>
                </a:lnTo>
                <a:lnTo>
                  <a:pt x="1878" y="1536"/>
                </a:lnTo>
                <a:lnTo>
                  <a:pt x="1878" y="1535"/>
                </a:lnTo>
                <a:lnTo>
                  <a:pt x="1879" y="1533"/>
                </a:lnTo>
                <a:lnTo>
                  <a:pt x="1880" y="1531"/>
                </a:lnTo>
                <a:lnTo>
                  <a:pt x="1880" y="1530"/>
                </a:lnTo>
                <a:lnTo>
                  <a:pt x="1881" y="1530"/>
                </a:lnTo>
                <a:lnTo>
                  <a:pt x="1881" y="1529"/>
                </a:lnTo>
                <a:lnTo>
                  <a:pt x="1882" y="1527"/>
                </a:lnTo>
                <a:lnTo>
                  <a:pt x="1882" y="1526"/>
                </a:lnTo>
                <a:lnTo>
                  <a:pt x="1884" y="1526"/>
                </a:lnTo>
                <a:lnTo>
                  <a:pt x="1884" y="1525"/>
                </a:lnTo>
                <a:lnTo>
                  <a:pt x="1888" y="1517"/>
                </a:lnTo>
                <a:lnTo>
                  <a:pt x="1892" y="1511"/>
                </a:lnTo>
                <a:lnTo>
                  <a:pt x="1893" y="1509"/>
                </a:lnTo>
                <a:lnTo>
                  <a:pt x="1892" y="1509"/>
                </a:lnTo>
                <a:lnTo>
                  <a:pt x="1892" y="1508"/>
                </a:lnTo>
                <a:lnTo>
                  <a:pt x="1891" y="1508"/>
                </a:lnTo>
                <a:lnTo>
                  <a:pt x="1891" y="1507"/>
                </a:lnTo>
                <a:lnTo>
                  <a:pt x="1890" y="1507"/>
                </a:lnTo>
                <a:lnTo>
                  <a:pt x="1890" y="1506"/>
                </a:lnTo>
                <a:lnTo>
                  <a:pt x="1888" y="1506"/>
                </a:lnTo>
                <a:lnTo>
                  <a:pt x="1887" y="1504"/>
                </a:lnTo>
                <a:lnTo>
                  <a:pt x="1887" y="1504"/>
                </a:lnTo>
                <a:lnTo>
                  <a:pt x="1887" y="1503"/>
                </a:lnTo>
                <a:lnTo>
                  <a:pt x="1886" y="1503"/>
                </a:lnTo>
                <a:lnTo>
                  <a:pt x="1885" y="1503"/>
                </a:lnTo>
                <a:lnTo>
                  <a:pt x="1885" y="1502"/>
                </a:lnTo>
                <a:lnTo>
                  <a:pt x="1884" y="1502"/>
                </a:lnTo>
                <a:lnTo>
                  <a:pt x="1884" y="1501"/>
                </a:lnTo>
                <a:lnTo>
                  <a:pt x="1882" y="1501"/>
                </a:lnTo>
                <a:lnTo>
                  <a:pt x="1881" y="1501"/>
                </a:lnTo>
                <a:lnTo>
                  <a:pt x="1881" y="1500"/>
                </a:lnTo>
                <a:lnTo>
                  <a:pt x="1880" y="1500"/>
                </a:lnTo>
                <a:lnTo>
                  <a:pt x="1879" y="1500"/>
                </a:lnTo>
                <a:lnTo>
                  <a:pt x="1879" y="1498"/>
                </a:lnTo>
                <a:lnTo>
                  <a:pt x="1878" y="1498"/>
                </a:lnTo>
                <a:lnTo>
                  <a:pt x="1876" y="1498"/>
                </a:lnTo>
                <a:lnTo>
                  <a:pt x="1876" y="1497"/>
                </a:lnTo>
                <a:lnTo>
                  <a:pt x="1872" y="1496"/>
                </a:lnTo>
                <a:lnTo>
                  <a:pt x="1870" y="1495"/>
                </a:lnTo>
                <a:lnTo>
                  <a:pt x="1869" y="1495"/>
                </a:lnTo>
                <a:lnTo>
                  <a:pt x="1867" y="1494"/>
                </a:lnTo>
                <a:lnTo>
                  <a:pt x="1866" y="1494"/>
                </a:lnTo>
                <a:lnTo>
                  <a:pt x="1864" y="1494"/>
                </a:lnTo>
                <a:lnTo>
                  <a:pt x="1863" y="1494"/>
                </a:lnTo>
                <a:lnTo>
                  <a:pt x="1863" y="1492"/>
                </a:lnTo>
                <a:lnTo>
                  <a:pt x="1862" y="1492"/>
                </a:lnTo>
                <a:lnTo>
                  <a:pt x="1861" y="1492"/>
                </a:lnTo>
                <a:lnTo>
                  <a:pt x="1862" y="1491"/>
                </a:lnTo>
                <a:lnTo>
                  <a:pt x="1867" y="1484"/>
                </a:lnTo>
                <a:lnTo>
                  <a:pt x="1868" y="1482"/>
                </a:lnTo>
                <a:lnTo>
                  <a:pt x="1870" y="1479"/>
                </a:lnTo>
                <a:lnTo>
                  <a:pt x="1874" y="1473"/>
                </a:lnTo>
                <a:lnTo>
                  <a:pt x="1880" y="1463"/>
                </a:lnTo>
                <a:lnTo>
                  <a:pt x="1887" y="1454"/>
                </a:lnTo>
                <a:lnTo>
                  <a:pt x="1887" y="1453"/>
                </a:lnTo>
                <a:lnTo>
                  <a:pt x="1887" y="1451"/>
                </a:lnTo>
                <a:lnTo>
                  <a:pt x="1892" y="1454"/>
                </a:lnTo>
                <a:lnTo>
                  <a:pt x="1895" y="1455"/>
                </a:lnTo>
                <a:lnTo>
                  <a:pt x="1905" y="1460"/>
                </a:lnTo>
                <a:lnTo>
                  <a:pt x="1909" y="1461"/>
                </a:lnTo>
                <a:lnTo>
                  <a:pt x="1911" y="1462"/>
                </a:lnTo>
                <a:lnTo>
                  <a:pt x="1911" y="1461"/>
                </a:lnTo>
                <a:lnTo>
                  <a:pt x="1913" y="1460"/>
                </a:lnTo>
                <a:lnTo>
                  <a:pt x="1914" y="1460"/>
                </a:lnTo>
                <a:lnTo>
                  <a:pt x="1914" y="1459"/>
                </a:lnTo>
                <a:lnTo>
                  <a:pt x="1915" y="1457"/>
                </a:lnTo>
                <a:lnTo>
                  <a:pt x="1916" y="1456"/>
                </a:lnTo>
                <a:lnTo>
                  <a:pt x="1916" y="1455"/>
                </a:lnTo>
                <a:lnTo>
                  <a:pt x="1916" y="1454"/>
                </a:lnTo>
                <a:lnTo>
                  <a:pt x="1916" y="1453"/>
                </a:lnTo>
                <a:lnTo>
                  <a:pt x="1917" y="1451"/>
                </a:lnTo>
                <a:lnTo>
                  <a:pt x="1917" y="1450"/>
                </a:lnTo>
                <a:lnTo>
                  <a:pt x="1919" y="1450"/>
                </a:lnTo>
                <a:lnTo>
                  <a:pt x="1919" y="1449"/>
                </a:lnTo>
                <a:lnTo>
                  <a:pt x="1920" y="1448"/>
                </a:lnTo>
                <a:lnTo>
                  <a:pt x="1919" y="1448"/>
                </a:lnTo>
                <a:lnTo>
                  <a:pt x="1904" y="1441"/>
                </a:lnTo>
                <a:lnTo>
                  <a:pt x="1904" y="1442"/>
                </a:lnTo>
                <a:lnTo>
                  <a:pt x="1896" y="1437"/>
                </a:lnTo>
                <a:lnTo>
                  <a:pt x="1888" y="1433"/>
                </a:lnTo>
                <a:lnTo>
                  <a:pt x="1890" y="1431"/>
                </a:lnTo>
                <a:lnTo>
                  <a:pt x="1899" y="1418"/>
                </a:lnTo>
                <a:lnTo>
                  <a:pt x="1893" y="1415"/>
                </a:lnTo>
                <a:lnTo>
                  <a:pt x="1892" y="1414"/>
                </a:lnTo>
                <a:lnTo>
                  <a:pt x="1888" y="1413"/>
                </a:lnTo>
                <a:lnTo>
                  <a:pt x="1887" y="1413"/>
                </a:lnTo>
                <a:lnTo>
                  <a:pt x="1884" y="1410"/>
                </a:lnTo>
                <a:lnTo>
                  <a:pt x="1881" y="1415"/>
                </a:lnTo>
                <a:lnTo>
                  <a:pt x="1880" y="1416"/>
                </a:lnTo>
                <a:lnTo>
                  <a:pt x="1876" y="1421"/>
                </a:lnTo>
                <a:lnTo>
                  <a:pt x="1876" y="1422"/>
                </a:lnTo>
                <a:lnTo>
                  <a:pt x="1873" y="1427"/>
                </a:lnTo>
                <a:lnTo>
                  <a:pt x="1873" y="1428"/>
                </a:lnTo>
                <a:lnTo>
                  <a:pt x="1872" y="1430"/>
                </a:lnTo>
                <a:lnTo>
                  <a:pt x="1870" y="1431"/>
                </a:lnTo>
                <a:lnTo>
                  <a:pt x="1864" y="1439"/>
                </a:lnTo>
                <a:lnTo>
                  <a:pt x="1863" y="1443"/>
                </a:lnTo>
                <a:lnTo>
                  <a:pt x="1860" y="1448"/>
                </a:lnTo>
                <a:lnTo>
                  <a:pt x="1858" y="1449"/>
                </a:lnTo>
                <a:lnTo>
                  <a:pt x="1858" y="1451"/>
                </a:lnTo>
                <a:lnTo>
                  <a:pt x="1857" y="1454"/>
                </a:lnTo>
                <a:lnTo>
                  <a:pt x="1856" y="1455"/>
                </a:lnTo>
                <a:lnTo>
                  <a:pt x="1855" y="1455"/>
                </a:lnTo>
                <a:lnTo>
                  <a:pt x="1852" y="1454"/>
                </a:lnTo>
                <a:lnTo>
                  <a:pt x="1840" y="1448"/>
                </a:lnTo>
                <a:lnTo>
                  <a:pt x="1839" y="1448"/>
                </a:lnTo>
                <a:lnTo>
                  <a:pt x="1838" y="1447"/>
                </a:lnTo>
                <a:lnTo>
                  <a:pt x="1837" y="1445"/>
                </a:lnTo>
                <a:lnTo>
                  <a:pt x="1838" y="1445"/>
                </a:lnTo>
                <a:lnTo>
                  <a:pt x="1838" y="1444"/>
                </a:lnTo>
                <a:lnTo>
                  <a:pt x="1839" y="1442"/>
                </a:lnTo>
                <a:lnTo>
                  <a:pt x="1840" y="1441"/>
                </a:lnTo>
                <a:lnTo>
                  <a:pt x="1843" y="1437"/>
                </a:lnTo>
                <a:lnTo>
                  <a:pt x="1844" y="1433"/>
                </a:lnTo>
                <a:lnTo>
                  <a:pt x="1846" y="1431"/>
                </a:lnTo>
                <a:lnTo>
                  <a:pt x="1846" y="1431"/>
                </a:lnTo>
                <a:lnTo>
                  <a:pt x="1840" y="1428"/>
                </a:lnTo>
                <a:lnTo>
                  <a:pt x="1839" y="1427"/>
                </a:lnTo>
                <a:lnTo>
                  <a:pt x="1826" y="1420"/>
                </a:lnTo>
                <a:lnTo>
                  <a:pt x="1825" y="1420"/>
                </a:lnTo>
                <a:lnTo>
                  <a:pt x="1823" y="1419"/>
                </a:lnTo>
                <a:lnTo>
                  <a:pt x="1822" y="1419"/>
                </a:lnTo>
                <a:lnTo>
                  <a:pt x="1821" y="1419"/>
                </a:lnTo>
                <a:lnTo>
                  <a:pt x="1820" y="1418"/>
                </a:lnTo>
                <a:lnTo>
                  <a:pt x="1819" y="1418"/>
                </a:lnTo>
                <a:lnTo>
                  <a:pt x="1817" y="1416"/>
                </a:lnTo>
                <a:lnTo>
                  <a:pt x="1816" y="1416"/>
                </a:lnTo>
                <a:lnTo>
                  <a:pt x="1815" y="1415"/>
                </a:lnTo>
                <a:lnTo>
                  <a:pt x="1814" y="1415"/>
                </a:lnTo>
                <a:lnTo>
                  <a:pt x="1813" y="1415"/>
                </a:lnTo>
                <a:lnTo>
                  <a:pt x="1813" y="1414"/>
                </a:lnTo>
                <a:lnTo>
                  <a:pt x="1811" y="1414"/>
                </a:lnTo>
                <a:lnTo>
                  <a:pt x="1814" y="1413"/>
                </a:lnTo>
                <a:lnTo>
                  <a:pt x="1816" y="1409"/>
                </a:lnTo>
                <a:lnTo>
                  <a:pt x="1820" y="1404"/>
                </a:lnTo>
                <a:lnTo>
                  <a:pt x="1822" y="1402"/>
                </a:lnTo>
                <a:lnTo>
                  <a:pt x="1826" y="1398"/>
                </a:lnTo>
                <a:lnTo>
                  <a:pt x="1831" y="1391"/>
                </a:lnTo>
                <a:lnTo>
                  <a:pt x="1848" y="1372"/>
                </a:lnTo>
                <a:lnTo>
                  <a:pt x="1852" y="1373"/>
                </a:lnTo>
                <a:lnTo>
                  <a:pt x="1858" y="1375"/>
                </a:lnTo>
                <a:lnTo>
                  <a:pt x="1858" y="1374"/>
                </a:lnTo>
                <a:lnTo>
                  <a:pt x="1858" y="1373"/>
                </a:lnTo>
                <a:lnTo>
                  <a:pt x="1864" y="1377"/>
                </a:lnTo>
                <a:lnTo>
                  <a:pt x="1867" y="1377"/>
                </a:lnTo>
                <a:lnTo>
                  <a:pt x="1875" y="1381"/>
                </a:lnTo>
                <a:lnTo>
                  <a:pt x="1878" y="1383"/>
                </a:lnTo>
                <a:lnTo>
                  <a:pt x="1879" y="1383"/>
                </a:lnTo>
                <a:lnTo>
                  <a:pt x="1880" y="1384"/>
                </a:lnTo>
                <a:lnTo>
                  <a:pt x="1881" y="1381"/>
                </a:lnTo>
                <a:lnTo>
                  <a:pt x="1882" y="1380"/>
                </a:lnTo>
                <a:lnTo>
                  <a:pt x="1898" y="1387"/>
                </a:lnTo>
                <a:lnTo>
                  <a:pt x="1902" y="1383"/>
                </a:lnTo>
                <a:lnTo>
                  <a:pt x="1903" y="1379"/>
                </a:lnTo>
                <a:lnTo>
                  <a:pt x="1908" y="1373"/>
                </a:lnTo>
                <a:lnTo>
                  <a:pt x="1909" y="1371"/>
                </a:lnTo>
                <a:lnTo>
                  <a:pt x="1909" y="1369"/>
                </a:lnTo>
                <a:lnTo>
                  <a:pt x="1914" y="1363"/>
                </a:lnTo>
                <a:lnTo>
                  <a:pt x="1915" y="1362"/>
                </a:lnTo>
                <a:lnTo>
                  <a:pt x="1916" y="1363"/>
                </a:lnTo>
                <a:lnTo>
                  <a:pt x="1927" y="1369"/>
                </a:lnTo>
                <a:lnTo>
                  <a:pt x="1937" y="1373"/>
                </a:lnTo>
                <a:lnTo>
                  <a:pt x="1932" y="1380"/>
                </a:lnTo>
                <a:lnTo>
                  <a:pt x="1929" y="1385"/>
                </a:lnTo>
                <a:lnTo>
                  <a:pt x="1927" y="1387"/>
                </a:lnTo>
                <a:lnTo>
                  <a:pt x="1921" y="1397"/>
                </a:lnTo>
                <a:lnTo>
                  <a:pt x="1922" y="1397"/>
                </a:lnTo>
                <a:lnTo>
                  <a:pt x="1923" y="1397"/>
                </a:lnTo>
                <a:lnTo>
                  <a:pt x="1923" y="1398"/>
                </a:lnTo>
                <a:lnTo>
                  <a:pt x="1925" y="1398"/>
                </a:lnTo>
                <a:lnTo>
                  <a:pt x="1926" y="1398"/>
                </a:lnTo>
                <a:lnTo>
                  <a:pt x="1926" y="1400"/>
                </a:lnTo>
                <a:lnTo>
                  <a:pt x="1945" y="1407"/>
                </a:lnTo>
                <a:lnTo>
                  <a:pt x="1945" y="1407"/>
                </a:lnTo>
                <a:lnTo>
                  <a:pt x="1945" y="1408"/>
                </a:lnTo>
                <a:lnTo>
                  <a:pt x="1945" y="1408"/>
                </a:lnTo>
                <a:lnTo>
                  <a:pt x="1945" y="1409"/>
                </a:lnTo>
                <a:lnTo>
                  <a:pt x="1962" y="1418"/>
                </a:lnTo>
                <a:lnTo>
                  <a:pt x="1974" y="1422"/>
                </a:lnTo>
                <a:lnTo>
                  <a:pt x="1980" y="1425"/>
                </a:lnTo>
                <a:lnTo>
                  <a:pt x="1981" y="1425"/>
                </a:lnTo>
                <a:lnTo>
                  <a:pt x="1985" y="1426"/>
                </a:lnTo>
                <a:lnTo>
                  <a:pt x="1989" y="1426"/>
                </a:lnTo>
                <a:lnTo>
                  <a:pt x="1997" y="1428"/>
                </a:lnTo>
                <a:lnTo>
                  <a:pt x="2002" y="1430"/>
                </a:lnTo>
                <a:lnTo>
                  <a:pt x="2001" y="1431"/>
                </a:lnTo>
                <a:lnTo>
                  <a:pt x="1999" y="1433"/>
                </a:lnTo>
                <a:lnTo>
                  <a:pt x="1996" y="1438"/>
                </a:lnTo>
                <a:lnTo>
                  <a:pt x="1996" y="1439"/>
                </a:lnTo>
                <a:lnTo>
                  <a:pt x="2033" y="1457"/>
                </a:lnTo>
                <a:lnTo>
                  <a:pt x="2031" y="1460"/>
                </a:lnTo>
                <a:lnTo>
                  <a:pt x="2030" y="1462"/>
                </a:lnTo>
                <a:lnTo>
                  <a:pt x="2027" y="1468"/>
                </a:lnTo>
                <a:lnTo>
                  <a:pt x="2023" y="1473"/>
                </a:lnTo>
                <a:lnTo>
                  <a:pt x="2028" y="1476"/>
                </a:lnTo>
                <a:lnTo>
                  <a:pt x="2030" y="1477"/>
                </a:lnTo>
                <a:lnTo>
                  <a:pt x="2031" y="1477"/>
                </a:lnTo>
                <a:lnTo>
                  <a:pt x="2032" y="1474"/>
                </a:lnTo>
                <a:lnTo>
                  <a:pt x="2038" y="1462"/>
                </a:lnTo>
                <a:lnTo>
                  <a:pt x="2039" y="1463"/>
                </a:lnTo>
                <a:lnTo>
                  <a:pt x="2040" y="1463"/>
                </a:lnTo>
                <a:lnTo>
                  <a:pt x="2046" y="1466"/>
                </a:lnTo>
                <a:lnTo>
                  <a:pt x="2046" y="1465"/>
                </a:lnTo>
                <a:lnTo>
                  <a:pt x="2049" y="1462"/>
                </a:lnTo>
                <a:lnTo>
                  <a:pt x="2055" y="1465"/>
                </a:lnTo>
                <a:lnTo>
                  <a:pt x="2056" y="1465"/>
                </a:lnTo>
                <a:lnTo>
                  <a:pt x="2056" y="1463"/>
                </a:lnTo>
                <a:lnTo>
                  <a:pt x="2057" y="1462"/>
                </a:lnTo>
                <a:lnTo>
                  <a:pt x="2067" y="1447"/>
                </a:lnTo>
                <a:lnTo>
                  <a:pt x="2069" y="1442"/>
                </a:lnTo>
                <a:lnTo>
                  <a:pt x="2072" y="1439"/>
                </a:lnTo>
                <a:lnTo>
                  <a:pt x="2073" y="1437"/>
                </a:lnTo>
                <a:lnTo>
                  <a:pt x="2077" y="1432"/>
                </a:lnTo>
                <a:lnTo>
                  <a:pt x="2078" y="1432"/>
                </a:lnTo>
                <a:lnTo>
                  <a:pt x="2077" y="1435"/>
                </a:lnTo>
                <a:lnTo>
                  <a:pt x="2074" y="1438"/>
                </a:lnTo>
                <a:lnTo>
                  <a:pt x="2061" y="1460"/>
                </a:lnTo>
                <a:lnTo>
                  <a:pt x="2048" y="1480"/>
                </a:lnTo>
                <a:lnTo>
                  <a:pt x="2048" y="1482"/>
                </a:lnTo>
                <a:lnTo>
                  <a:pt x="2046" y="1482"/>
                </a:lnTo>
                <a:lnTo>
                  <a:pt x="2046" y="1483"/>
                </a:lnTo>
                <a:lnTo>
                  <a:pt x="2045" y="1484"/>
                </a:lnTo>
                <a:lnTo>
                  <a:pt x="2045" y="1485"/>
                </a:lnTo>
                <a:lnTo>
                  <a:pt x="2044" y="1486"/>
                </a:lnTo>
                <a:lnTo>
                  <a:pt x="2043" y="1489"/>
                </a:lnTo>
                <a:lnTo>
                  <a:pt x="2042" y="1490"/>
                </a:lnTo>
                <a:lnTo>
                  <a:pt x="2042" y="1491"/>
                </a:lnTo>
                <a:lnTo>
                  <a:pt x="2040" y="1491"/>
                </a:lnTo>
                <a:lnTo>
                  <a:pt x="2040" y="1492"/>
                </a:lnTo>
                <a:lnTo>
                  <a:pt x="2039" y="1494"/>
                </a:lnTo>
                <a:lnTo>
                  <a:pt x="2039" y="1495"/>
                </a:lnTo>
                <a:lnTo>
                  <a:pt x="2038" y="1496"/>
                </a:lnTo>
                <a:lnTo>
                  <a:pt x="2038" y="1497"/>
                </a:lnTo>
                <a:lnTo>
                  <a:pt x="2037" y="1497"/>
                </a:lnTo>
                <a:lnTo>
                  <a:pt x="2033" y="1504"/>
                </a:lnTo>
                <a:lnTo>
                  <a:pt x="2032" y="1507"/>
                </a:lnTo>
                <a:lnTo>
                  <a:pt x="2031" y="1509"/>
                </a:lnTo>
                <a:lnTo>
                  <a:pt x="2030" y="1512"/>
                </a:lnTo>
                <a:lnTo>
                  <a:pt x="2063" y="1527"/>
                </a:lnTo>
                <a:lnTo>
                  <a:pt x="2064" y="1525"/>
                </a:lnTo>
                <a:lnTo>
                  <a:pt x="2066" y="1523"/>
                </a:lnTo>
                <a:lnTo>
                  <a:pt x="2067" y="1521"/>
                </a:lnTo>
                <a:lnTo>
                  <a:pt x="2070" y="1517"/>
                </a:lnTo>
                <a:lnTo>
                  <a:pt x="2074" y="1512"/>
                </a:lnTo>
                <a:lnTo>
                  <a:pt x="2081" y="1500"/>
                </a:lnTo>
                <a:lnTo>
                  <a:pt x="2092" y="1483"/>
                </a:lnTo>
                <a:lnTo>
                  <a:pt x="2105" y="1461"/>
                </a:lnTo>
                <a:lnTo>
                  <a:pt x="2099" y="1460"/>
                </a:lnTo>
                <a:lnTo>
                  <a:pt x="2102" y="1455"/>
                </a:lnTo>
                <a:lnTo>
                  <a:pt x="2101" y="1454"/>
                </a:lnTo>
                <a:lnTo>
                  <a:pt x="2095" y="1451"/>
                </a:lnTo>
                <a:lnTo>
                  <a:pt x="2085" y="1445"/>
                </a:lnTo>
                <a:lnTo>
                  <a:pt x="2086" y="1443"/>
                </a:lnTo>
                <a:lnTo>
                  <a:pt x="2089" y="1439"/>
                </a:lnTo>
                <a:lnTo>
                  <a:pt x="2102" y="1453"/>
                </a:lnTo>
                <a:lnTo>
                  <a:pt x="2108" y="1457"/>
                </a:lnTo>
                <a:lnTo>
                  <a:pt x="2110" y="1455"/>
                </a:lnTo>
                <a:lnTo>
                  <a:pt x="2113" y="1451"/>
                </a:lnTo>
                <a:lnTo>
                  <a:pt x="2111" y="1450"/>
                </a:lnTo>
                <a:lnTo>
                  <a:pt x="2105" y="1445"/>
                </a:lnTo>
                <a:lnTo>
                  <a:pt x="2092" y="1433"/>
                </a:lnTo>
                <a:lnTo>
                  <a:pt x="2083" y="1427"/>
                </a:lnTo>
                <a:lnTo>
                  <a:pt x="2081" y="1427"/>
                </a:lnTo>
                <a:lnTo>
                  <a:pt x="2080" y="1427"/>
                </a:lnTo>
                <a:lnTo>
                  <a:pt x="2084" y="1421"/>
                </a:lnTo>
                <a:lnTo>
                  <a:pt x="2087" y="1416"/>
                </a:lnTo>
                <a:lnTo>
                  <a:pt x="2090" y="1413"/>
                </a:lnTo>
                <a:lnTo>
                  <a:pt x="2091" y="1410"/>
                </a:lnTo>
                <a:lnTo>
                  <a:pt x="2091" y="1409"/>
                </a:lnTo>
                <a:lnTo>
                  <a:pt x="2092" y="1408"/>
                </a:lnTo>
                <a:lnTo>
                  <a:pt x="2093" y="1407"/>
                </a:lnTo>
                <a:lnTo>
                  <a:pt x="2095" y="1406"/>
                </a:lnTo>
                <a:lnTo>
                  <a:pt x="2095" y="1404"/>
                </a:lnTo>
                <a:lnTo>
                  <a:pt x="2096" y="1404"/>
                </a:lnTo>
                <a:lnTo>
                  <a:pt x="2096" y="1403"/>
                </a:lnTo>
                <a:lnTo>
                  <a:pt x="2097" y="1403"/>
                </a:lnTo>
                <a:lnTo>
                  <a:pt x="2098" y="1402"/>
                </a:lnTo>
                <a:lnTo>
                  <a:pt x="2099" y="1402"/>
                </a:lnTo>
                <a:lnTo>
                  <a:pt x="2102" y="1401"/>
                </a:lnTo>
                <a:lnTo>
                  <a:pt x="2103" y="1400"/>
                </a:lnTo>
                <a:lnTo>
                  <a:pt x="2107" y="1397"/>
                </a:lnTo>
                <a:lnTo>
                  <a:pt x="2109" y="1396"/>
                </a:lnTo>
                <a:lnTo>
                  <a:pt x="2113" y="1392"/>
                </a:lnTo>
                <a:lnTo>
                  <a:pt x="2115" y="1391"/>
                </a:lnTo>
                <a:lnTo>
                  <a:pt x="2115" y="1390"/>
                </a:lnTo>
                <a:lnTo>
                  <a:pt x="2116" y="1390"/>
                </a:lnTo>
                <a:lnTo>
                  <a:pt x="2117" y="1390"/>
                </a:lnTo>
                <a:lnTo>
                  <a:pt x="2117" y="1389"/>
                </a:lnTo>
                <a:lnTo>
                  <a:pt x="2119" y="1389"/>
                </a:lnTo>
                <a:lnTo>
                  <a:pt x="2120" y="1389"/>
                </a:lnTo>
                <a:lnTo>
                  <a:pt x="2120" y="1389"/>
                </a:lnTo>
                <a:lnTo>
                  <a:pt x="2120" y="1387"/>
                </a:lnTo>
                <a:lnTo>
                  <a:pt x="2121" y="1387"/>
                </a:lnTo>
                <a:lnTo>
                  <a:pt x="2122" y="1387"/>
                </a:lnTo>
                <a:lnTo>
                  <a:pt x="2124" y="1387"/>
                </a:lnTo>
                <a:lnTo>
                  <a:pt x="2125" y="1386"/>
                </a:lnTo>
                <a:lnTo>
                  <a:pt x="2126" y="1386"/>
                </a:lnTo>
                <a:lnTo>
                  <a:pt x="2127" y="1386"/>
                </a:lnTo>
                <a:lnTo>
                  <a:pt x="2128" y="1386"/>
                </a:lnTo>
                <a:lnTo>
                  <a:pt x="2130" y="1386"/>
                </a:lnTo>
                <a:lnTo>
                  <a:pt x="2131" y="1386"/>
                </a:lnTo>
                <a:lnTo>
                  <a:pt x="2133" y="1386"/>
                </a:lnTo>
                <a:lnTo>
                  <a:pt x="2134" y="1386"/>
                </a:lnTo>
                <a:lnTo>
                  <a:pt x="2136" y="1386"/>
                </a:lnTo>
                <a:lnTo>
                  <a:pt x="2149" y="1386"/>
                </a:lnTo>
                <a:lnTo>
                  <a:pt x="2151" y="1386"/>
                </a:lnTo>
                <a:lnTo>
                  <a:pt x="2173" y="1386"/>
                </a:lnTo>
                <a:lnTo>
                  <a:pt x="2185" y="1386"/>
                </a:lnTo>
                <a:lnTo>
                  <a:pt x="2215" y="1338"/>
                </a:lnTo>
                <a:lnTo>
                  <a:pt x="2225" y="1321"/>
                </a:lnTo>
                <a:lnTo>
                  <a:pt x="2225" y="1320"/>
                </a:lnTo>
                <a:lnTo>
                  <a:pt x="2218" y="1316"/>
                </a:lnTo>
                <a:lnTo>
                  <a:pt x="2207" y="1313"/>
                </a:lnTo>
                <a:lnTo>
                  <a:pt x="2204" y="1310"/>
                </a:lnTo>
                <a:lnTo>
                  <a:pt x="2230" y="1270"/>
                </a:lnTo>
                <a:lnTo>
                  <a:pt x="2231" y="1275"/>
                </a:lnTo>
                <a:lnTo>
                  <a:pt x="2237" y="1263"/>
                </a:lnTo>
                <a:lnTo>
                  <a:pt x="2240" y="1258"/>
                </a:lnTo>
                <a:lnTo>
                  <a:pt x="2243" y="1255"/>
                </a:lnTo>
                <a:lnTo>
                  <a:pt x="2260" y="1231"/>
                </a:lnTo>
                <a:lnTo>
                  <a:pt x="2263" y="1226"/>
                </a:lnTo>
                <a:lnTo>
                  <a:pt x="2265" y="1223"/>
                </a:lnTo>
                <a:lnTo>
                  <a:pt x="2274" y="1228"/>
                </a:lnTo>
                <a:lnTo>
                  <a:pt x="2278" y="1229"/>
                </a:lnTo>
                <a:lnTo>
                  <a:pt x="2280" y="1216"/>
                </a:lnTo>
                <a:lnTo>
                  <a:pt x="2283" y="1209"/>
                </a:lnTo>
                <a:lnTo>
                  <a:pt x="2284" y="1204"/>
                </a:lnTo>
                <a:lnTo>
                  <a:pt x="2285" y="1197"/>
                </a:lnTo>
                <a:lnTo>
                  <a:pt x="2286" y="1192"/>
                </a:lnTo>
                <a:lnTo>
                  <a:pt x="2287" y="1188"/>
                </a:lnTo>
                <a:lnTo>
                  <a:pt x="2289" y="1184"/>
                </a:lnTo>
                <a:lnTo>
                  <a:pt x="2291" y="1180"/>
                </a:lnTo>
                <a:lnTo>
                  <a:pt x="2291" y="1178"/>
                </a:lnTo>
                <a:lnTo>
                  <a:pt x="2292" y="1175"/>
                </a:lnTo>
                <a:lnTo>
                  <a:pt x="2292" y="1173"/>
                </a:lnTo>
                <a:lnTo>
                  <a:pt x="2292" y="1172"/>
                </a:lnTo>
                <a:lnTo>
                  <a:pt x="2296" y="1134"/>
                </a:lnTo>
                <a:lnTo>
                  <a:pt x="2293" y="1133"/>
                </a:lnTo>
                <a:lnTo>
                  <a:pt x="2292" y="1133"/>
                </a:lnTo>
                <a:lnTo>
                  <a:pt x="2287" y="1133"/>
                </a:lnTo>
                <a:lnTo>
                  <a:pt x="2284" y="1132"/>
                </a:lnTo>
                <a:lnTo>
                  <a:pt x="2280" y="1131"/>
                </a:lnTo>
                <a:lnTo>
                  <a:pt x="2278" y="1131"/>
                </a:lnTo>
                <a:lnTo>
                  <a:pt x="2277" y="1129"/>
                </a:lnTo>
                <a:lnTo>
                  <a:pt x="2274" y="1129"/>
                </a:lnTo>
                <a:lnTo>
                  <a:pt x="2273" y="1128"/>
                </a:lnTo>
                <a:lnTo>
                  <a:pt x="2272" y="1128"/>
                </a:lnTo>
                <a:lnTo>
                  <a:pt x="2271" y="1127"/>
                </a:lnTo>
                <a:lnTo>
                  <a:pt x="2269" y="1127"/>
                </a:lnTo>
                <a:lnTo>
                  <a:pt x="2267" y="1126"/>
                </a:lnTo>
                <a:lnTo>
                  <a:pt x="2266" y="1124"/>
                </a:lnTo>
                <a:lnTo>
                  <a:pt x="2265" y="1124"/>
                </a:lnTo>
                <a:lnTo>
                  <a:pt x="2265" y="1123"/>
                </a:lnTo>
                <a:lnTo>
                  <a:pt x="2265" y="1122"/>
                </a:lnTo>
                <a:lnTo>
                  <a:pt x="2262" y="1118"/>
                </a:lnTo>
                <a:lnTo>
                  <a:pt x="2262" y="1115"/>
                </a:lnTo>
                <a:lnTo>
                  <a:pt x="2262" y="1114"/>
                </a:lnTo>
                <a:lnTo>
                  <a:pt x="2261" y="1114"/>
                </a:lnTo>
                <a:lnTo>
                  <a:pt x="2260" y="1112"/>
                </a:lnTo>
                <a:lnTo>
                  <a:pt x="2259" y="1112"/>
                </a:lnTo>
                <a:lnTo>
                  <a:pt x="2259" y="1111"/>
                </a:lnTo>
                <a:lnTo>
                  <a:pt x="2256" y="1110"/>
                </a:lnTo>
                <a:lnTo>
                  <a:pt x="2255" y="1109"/>
                </a:lnTo>
                <a:lnTo>
                  <a:pt x="2254" y="1108"/>
                </a:lnTo>
                <a:lnTo>
                  <a:pt x="2251" y="1106"/>
                </a:lnTo>
                <a:lnTo>
                  <a:pt x="2249" y="1105"/>
                </a:lnTo>
                <a:lnTo>
                  <a:pt x="2231" y="1096"/>
                </a:lnTo>
                <a:lnTo>
                  <a:pt x="2230" y="1096"/>
                </a:lnTo>
                <a:lnTo>
                  <a:pt x="2197" y="1080"/>
                </a:lnTo>
                <a:lnTo>
                  <a:pt x="2207" y="1064"/>
                </a:lnTo>
                <a:lnTo>
                  <a:pt x="2203" y="1064"/>
                </a:lnTo>
                <a:lnTo>
                  <a:pt x="2199" y="1065"/>
                </a:lnTo>
                <a:lnTo>
                  <a:pt x="2199" y="1064"/>
                </a:lnTo>
                <a:lnTo>
                  <a:pt x="2199" y="1062"/>
                </a:lnTo>
                <a:lnTo>
                  <a:pt x="2196" y="1063"/>
                </a:lnTo>
                <a:lnTo>
                  <a:pt x="2193" y="1063"/>
                </a:lnTo>
                <a:lnTo>
                  <a:pt x="2190" y="1063"/>
                </a:lnTo>
                <a:lnTo>
                  <a:pt x="2185" y="1063"/>
                </a:lnTo>
                <a:lnTo>
                  <a:pt x="2184" y="1063"/>
                </a:lnTo>
                <a:lnTo>
                  <a:pt x="2178" y="1051"/>
                </a:lnTo>
                <a:lnTo>
                  <a:pt x="2179" y="1051"/>
                </a:lnTo>
                <a:lnTo>
                  <a:pt x="2179" y="1050"/>
                </a:lnTo>
                <a:lnTo>
                  <a:pt x="2178" y="1050"/>
                </a:lnTo>
                <a:lnTo>
                  <a:pt x="2178" y="1048"/>
                </a:lnTo>
                <a:lnTo>
                  <a:pt x="2172" y="1040"/>
                </a:lnTo>
                <a:lnTo>
                  <a:pt x="2172" y="1039"/>
                </a:lnTo>
                <a:lnTo>
                  <a:pt x="2171" y="1038"/>
                </a:lnTo>
                <a:lnTo>
                  <a:pt x="2169" y="1038"/>
                </a:lnTo>
                <a:lnTo>
                  <a:pt x="2166" y="1034"/>
                </a:lnTo>
                <a:lnTo>
                  <a:pt x="2161" y="1030"/>
                </a:lnTo>
                <a:lnTo>
                  <a:pt x="2156" y="1027"/>
                </a:lnTo>
                <a:lnTo>
                  <a:pt x="2140" y="1013"/>
                </a:lnTo>
                <a:lnTo>
                  <a:pt x="2139" y="1013"/>
                </a:lnTo>
                <a:lnTo>
                  <a:pt x="2138" y="1012"/>
                </a:lnTo>
                <a:lnTo>
                  <a:pt x="2137" y="1011"/>
                </a:lnTo>
                <a:lnTo>
                  <a:pt x="2132" y="1010"/>
                </a:lnTo>
                <a:lnTo>
                  <a:pt x="2126" y="1007"/>
                </a:lnTo>
                <a:lnTo>
                  <a:pt x="2125" y="1010"/>
                </a:lnTo>
                <a:lnTo>
                  <a:pt x="2122" y="1013"/>
                </a:lnTo>
                <a:lnTo>
                  <a:pt x="2121" y="1015"/>
                </a:lnTo>
                <a:lnTo>
                  <a:pt x="2121" y="1016"/>
                </a:lnTo>
                <a:lnTo>
                  <a:pt x="2115" y="1026"/>
                </a:lnTo>
                <a:lnTo>
                  <a:pt x="2110" y="1033"/>
                </a:lnTo>
                <a:lnTo>
                  <a:pt x="2098" y="1051"/>
                </a:lnTo>
                <a:lnTo>
                  <a:pt x="2098" y="1052"/>
                </a:lnTo>
                <a:lnTo>
                  <a:pt x="2097" y="1051"/>
                </a:lnTo>
                <a:lnTo>
                  <a:pt x="2091" y="1047"/>
                </a:lnTo>
                <a:lnTo>
                  <a:pt x="2085" y="1045"/>
                </a:lnTo>
                <a:lnTo>
                  <a:pt x="2087" y="1040"/>
                </a:lnTo>
                <a:lnTo>
                  <a:pt x="2089" y="1039"/>
                </a:lnTo>
                <a:lnTo>
                  <a:pt x="2089" y="1038"/>
                </a:lnTo>
                <a:lnTo>
                  <a:pt x="2089" y="1036"/>
                </a:lnTo>
                <a:lnTo>
                  <a:pt x="2087" y="1035"/>
                </a:lnTo>
                <a:lnTo>
                  <a:pt x="2087" y="1034"/>
                </a:lnTo>
                <a:lnTo>
                  <a:pt x="2087" y="1033"/>
                </a:lnTo>
                <a:lnTo>
                  <a:pt x="2087" y="1032"/>
                </a:lnTo>
                <a:lnTo>
                  <a:pt x="2087" y="1030"/>
                </a:lnTo>
                <a:lnTo>
                  <a:pt x="2087" y="1029"/>
                </a:lnTo>
                <a:lnTo>
                  <a:pt x="2087" y="1028"/>
                </a:lnTo>
                <a:lnTo>
                  <a:pt x="2087" y="1027"/>
                </a:lnTo>
                <a:lnTo>
                  <a:pt x="2087" y="1026"/>
                </a:lnTo>
                <a:lnTo>
                  <a:pt x="2087" y="1026"/>
                </a:lnTo>
                <a:lnTo>
                  <a:pt x="2087" y="1024"/>
                </a:lnTo>
                <a:lnTo>
                  <a:pt x="2087" y="1023"/>
                </a:lnTo>
                <a:lnTo>
                  <a:pt x="2087" y="1022"/>
                </a:lnTo>
                <a:lnTo>
                  <a:pt x="2087" y="1021"/>
                </a:lnTo>
                <a:lnTo>
                  <a:pt x="2089" y="1021"/>
                </a:lnTo>
                <a:lnTo>
                  <a:pt x="2089" y="1020"/>
                </a:lnTo>
                <a:lnTo>
                  <a:pt x="2089" y="1018"/>
                </a:lnTo>
                <a:lnTo>
                  <a:pt x="2089" y="1017"/>
                </a:lnTo>
                <a:lnTo>
                  <a:pt x="2089" y="1016"/>
                </a:lnTo>
                <a:lnTo>
                  <a:pt x="2090" y="1015"/>
                </a:lnTo>
                <a:lnTo>
                  <a:pt x="2090" y="1013"/>
                </a:lnTo>
                <a:lnTo>
                  <a:pt x="2090" y="1012"/>
                </a:lnTo>
                <a:lnTo>
                  <a:pt x="2091" y="1011"/>
                </a:lnTo>
                <a:lnTo>
                  <a:pt x="2091" y="1010"/>
                </a:lnTo>
                <a:lnTo>
                  <a:pt x="2091" y="1009"/>
                </a:lnTo>
                <a:lnTo>
                  <a:pt x="2091" y="1009"/>
                </a:lnTo>
                <a:lnTo>
                  <a:pt x="2091" y="1007"/>
                </a:lnTo>
                <a:lnTo>
                  <a:pt x="2091" y="1006"/>
                </a:lnTo>
                <a:lnTo>
                  <a:pt x="2092" y="1005"/>
                </a:lnTo>
                <a:lnTo>
                  <a:pt x="2092" y="1004"/>
                </a:lnTo>
                <a:lnTo>
                  <a:pt x="2093" y="1003"/>
                </a:lnTo>
                <a:lnTo>
                  <a:pt x="2093" y="1001"/>
                </a:lnTo>
                <a:lnTo>
                  <a:pt x="2095" y="1001"/>
                </a:lnTo>
                <a:lnTo>
                  <a:pt x="2096" y="998"/>
                </a:lnTo>
                <a:lnTo>
                  <a:pt x="2096" y="997"/>
                </a:lnTo>
                <a:lnTo>
                  <a:pt x="2073" y="1033"/>
                </a:lnTo>
                <a:lnTo>
                  <a:pt x="2069" y="1036"/>
                </a:lnTo>
                <a:lnTo>
                  <a:pt x="2066" y="1035"/>
                </a:lnTo>
                <a:lnTo>
                  <a:pt x="2064" y="1034"/>
                </a:lnTo>
                <a:lnTo>
                  <a:pt x="2063" y="1034"/>
                </a:lnTo>
                <a:lnTo>
                  <a:pt x="2057" y="1030"/>
                </a:lnTo>
                <a:lnTo>
                  <a:pt x="2046" y="1026"/>
                </a:lnTo>
                <a:lnTo>
                  <a:pt x="2045" y="1024"/>
                </a:lnTo>
                <a:lnTo>
                  <a:pt x="2043" y="1023"/>
                </a:lnTo>
                <a:lnTo>
                  <a:pt x="2049" y="1015"/>
                </a:lnTo>
                <a:lnTo>
                  <a:pt x="2060" y="997"/>
                </a:lnTo>
                <a:lnTo>
                  <a:pt x="2068" y="985"/>
                </a:lnTo>
                <a:lnTo>
                  <a:pt x="2068" y="983"/>
                </a:lnTo>
                <a:lnTo>
                  <a:pt x="2067" y="982"/>
                </a:lnTo>
                <a:lnTo>
                  <a:pt x="2063" y="981"/>
                </a:lnTo>
                <a:lnTo>
                  <a:pt x="2062" y="980"/>
                </a:lnTo>
                <a:lnTo>
                  <a:pt x="2062" y="980"/>
                </a:lnTo>
                <a:lnTo>
                  <a:pt x="2061" y="980"/>
                </a:lnTo>
                <a:lnTo>
                  <a:pt x="2060" y="978"/>
                </a:lnTo>
                <a:lnTo>
                  <a:pt x="2058" y="978"/>
                </a:lnTo>
                <a:lnTo>
                  <a:pt x="2058" y="977"/>
                </a:lnTo>
                <a:lnTo>
                  <a:pt x="2057" y="977"/>
                </a:lnTo>
                <a:lnTo>
                  <a:pt x="2056" y="977"/>
                </a:lnTo>
                <a:lnTo>
                  <a:pt x="2055" y="976"/>
                </a:lnTo>
                <a:lnTo>
                  <a:pt x="2056" y="975"/>
                </a:lnTo>
                <a:lnTo>
                  <a:pt x="2055" y="974"/>
                </a:lnTo>
                <a:lnTo>
                  <a:pt x="2052" y="974"/>
                </a:lnTo>
                <a:lnTo>
                  <a:pt x="2037" y="968"/>
                </a:lnTo>
                <a:lnTo>
                  <a:pt x="2025" y="960"/>
                </a:lnTo>
                <a:lnTo>
                  <a:pt x="2021" y="959"/>
                </a:lnTo>
                <a:lnTo>
                  <a:pt x="2020" y="956"/>
                </a:lnTo>
                <a:lnTo>
                  <a:pt x="2019" y="956"/>
                </a:lnTo>
                <a:lnTo>
                  <a:pt x="2019" y="958"/>
                </a:lnTo>
                <a:lnTo>
                  <a:pt x="2019" y="959"/>
                </a:lnTo>
                <a:lnTo>
                  <a:pt x="2019" y="960"/>
                </a:lnTo>
                <a:lnTo>
                  <a:pt x="2017" y="962"/>
                </a:lnTo>
                <a:lnTo>
                  <a:pt x="2011" y="970"/>
                </a:lnTo>
                <a:lnTo>
                  <a:pt x="2004" y="968"/>
                </a:lnTo>
                <a:lnTo>
                  <a:pt x="2003" y="968"/>
                </a:lnTo>
                <a:lnTo>
                  <a:pt x="2002" y="966"/>
                </a:lnTo>
                <a:lnTo>
                  <a:pt x="1997" y="964"/>
                </a:lnTo>
                <a:lnTo>
                  <a:pt x="2001" y="959"/>
                </a:lnTo>
                <a:lnTo>
                  <a:pt x="2004" y="951"/>
                </a:lnTo>
                <a:lnTo>
                  <a:pt x="2005" y="951"/>
                </a:lnTo>
                <a:lnTo>
                  <a:pt x="2011" y="940"/>
                </a:lnTo>
                <a:lnTo>
                  <a:pt x="2003" y="937"/>
                </a:lnTo>
                <a:lnTo>
                  <a:pt x="2003" y="937"/>
                </a:lnTo>
                <a:lnTo>
                  <a:pt x="2001" y="936"/>
                </a:lnTo>
                <a:lnTo>
                  <a:pt x="2001" y="935"/>
                </a:lnTo>
                <a:lnTo>
                  <a:pt x="2007" y="923"/>
                </a:lnTo>
                <a:lnTo>
                  <a:pt x="2008" y="923"/>
                </a:lnTo>
                <a:lnTo>
                  <a:pt x="2015" y="924"/>
                </a:lnTo>
                <a:lnTo>
                  <a:pt x="2021" y="925"/>
                </a:lnTo>
                <a:lnTo>
                  <a:pt x="2026" y="919"/>
                </a:lnTo>
                <a:lnTo>
                  <a:pt x="2026" y="918"/>
                </a:lnTo>
                <a:lnTo>
                  <a:pt x="2027" y="917"/>
                </a:lnTo>
                <a:lnTo>
                  <a:pt x="2028" y="916"/>
                </a:lnTo>
                <a:lnTo>
                  <a:pt x="2033" y="907"/>
                </a:lnTo>
                <a:lnTo>
                  <a:pt x="2037" y="901"/>
                </a:lnTo>
                <a:lnTo>
                  <a:pt x="2043" y="904"/>
                </a:lnTo>
                <a:lnTo>
                  <a:pt x="2069" y="917"/>
                </a:lnTo>
                <a:lnTo>
                  <a:pt x="2083" y="898"/>
                </a:lnTo>
                <a:lnTo>
                  <a:pt x="2089" y="889"/>
                </a:lnTo>
                <a:lnTo>
                  <a:pt x="2101" y="869"/>
                </a:lnTo>
                <a:lnTo>
                  <a:pt x="2103" y="866"/>
                </a:lnTo>
                <a:lnTo>
                  <a:pt x="2102" y="865"/>
                </a:lnTo>
                <a:lnTo>
                  <a:pt x="2101" y="865"/>
                </a:lnTo>
                <a:lnTo>
                  <a:pt x="2096" y="861"/>
                </a:lnTo>
                <a:lnTo>
                  <a:pt x="2074" y="853"/>
                </a:lnTo>
                <a:lnTo>
                  <a:pt x="2070" y="851"/>
                </a:lnTo>
                <a:lnTo>
                  <a:pt x="2070" y="849"/>
                </a:lnTo>
                <a:lnTo>
                  <a:pt x="2063" y="846"/>
                </a:lnTo>
                <a:lnTo>
                  <a:pt x="2055" y="842"/>
                </a:lnTo>
                <a:lnTo>
                  <a:pt x="2040" y="835"/>
                </a:lnTo>
                <a:lnTo>
                  <a:pt x="2031" y="829"/>
                </a:lnTo>
                <a:lnTo>
                  <a:pt x="2027" y="828"/>
                </a:lnTo>
                <a:lnTo>
                  <a:pt x="2026" y="826"/>
                </a:lnTo>
                <a:lnTo>
                  <a:pt x="2022" y="825"/>
                </a:lnTo>
                <a:lnTo>
                  <a:pt x="2022" y="824"/>
                </a:lnTo>
                <a:lnTo>
                  <a:pt x="2022" y="824"/>
                </a:lnTo>
                <a:lnTo>
                  <a:pt x="2019" y="823"/>
                </a:lnTo>
                <a:lnTo>
                  <a:pt x="2014" y="820"/>
                </a:lnTo>
                <a:lnTo>
                  <a:pt x="2013" y="820"/>
                </a:lnTo>
                <a:lnTo>
                  <a:pt x="2010" y="824"/>
                </a:lnTo>
                <a:lnTo>
                  <a:pt x="2008" y="829"/>
                </a:lnTo>
                <a:lnTo>
                  <a:pt x="2004" y="834"/>
                </a:lnTo>
                <a:lnTo>
                  <a:pt x="1990" y="857"/>
                </a:lnTo>
                <a:lnTo>
                  <a:pt x="1974" y="849"/>
                </a:lnTo>
                <a:lnTo>
                  <a:pt x="1969" y="857"/>
                </a:lnTo>
                <a:lnTo>
                  <a:pt x="1970" y="859"/>
                </a:lnTo>
                <a:lnTo>
                  <a:pt x="1970" y="863"/>
                </a:lnTo>
                <a:lnTo>
                  <a:pt x="1970" y="864"/>
                </a:lnTo>
                <a:lnTo>
                  <a:pt x="1969" y="866"/>
                </a:lnTo>
                <a:lnTo>
                  <a:pt x="1956" y="860"/>
                </a:lnTo>
                <a:lnTo>
                  <a:pt x="1954" y="859"/>
                </a:lnTo>
                <a:lnTo>
                  <a:pt x="1952" y="858"/>
                </a:lnTo>
                <a:lnTo>
                  <a:pt x="1948" y="857"/>
                </a:lnTo>
                <a:lnTo>
                  <a:pt x="1927" y="883"/>
                </a:lnTo>
                <a:lnTo>
                  <a:pt x="1926" y="886"/>
                </a:lnTo>
                <a:lnTo>
                  <a:pt x="1925" y="887"/>
                </a:lnTo>
                <a:lnTo>
                  <a:pt x="1923" y="888"/>
                </a:lnTo>
                <a:lnTo>
                  <a:pt x="1917" y="896"/>
                </a:lnTo>
                <a:lnTo>
                  <a:pt x="1916" y="900"/>
                </a:lnTo>
                <a:lnTo>
                  <a:pt x="1911" y="905"/>
                </a:lnTo>
                <a:lnTo>
                  <a:pt x="1910" y="906"/>
                </a:lnTo>
                <a:lnTo>
                  <a:pt x="1909" y="907"/>
                </a:lnTo>
                <a:lnTo>
                  <a:pt x="1909" y="909"/>
                </a:lnTo>
                <a:lnTo>
                  <a:pt x="1907" y="910"/>
                </a:lnTo>
                <a:lnTo>
                  <a:pt x="1905" y="911"/>
                </a:lnTo>
                <a:lnTo>
                  <a:pt x="1904" y="912"/>
                </a:lnTo>
                <a:lnTo>
                  <a:pt x="1901" y="917"/>
                </a:lnTo>
                <a:lnTo>
                  <a:pt x="1899" y="917"/>
                </a:lnTo>
                <a:lnTo>
                  <a:pt x="1898" y="919"/>
                </a:lnTo>
                <a:lnTo>
                  <a:pt x="1897" y="921"/>
                </a:lnTo>
                <a:lnTo>
                  <a:pt x="1897" y="922"/>
                </a:lnTo>
                <a:lnTo>
                  <a:pt x="1896" y="923"/>
                </a:lnTo>
                <a:lnTo>
                  <a:pt x="1895" y="923"/>
                </a:lnTo>
                <a:lnTo>
                  <a:pt x="1893" y="924"/>
                </a:lnTo>
                <a:lnTo>
                  <a:pt x="1891" y="928"/>
                </a:lnTo>
                <a:lnTo>
                  <a:pt x="1887" y="930"/>
                </a:lnTo>
                <a:lnTo>
                  <a:pt x="1885" y="934"/>
                </a:lnTo>
                <a:lnTo>
                  <a:pt x="1884" y="935"/>
                </a:lnTo>
                <a:lnTo>
                  <a:pt x="1882" y="936"/>
                </a:lnTo>
                <a:lnTo>
                  <a:pt x="1884" y="936"/>
                </a:lnTo>
                <a:lnTo>
                  <a:pt x="1885" y="936"/>
                </a:lnTo>
                <a:lnTo>
                  <a:pt x="1887" y="936"/>
                </a:lnTo>
                <a:lnTo>
                  <a:pt x="1888" y="936"/>
                </a:lnTo>
                <a:lnTo>
                  <a:pt x="1890" y="936"/>
                </a:lnTo>
                <a:lnTo>
                  <a:pt x="1891" y="936"/>
                </a:lnTo>
                <a:lnTo>
                  <a:pt x="1895" y="934"/>
                </a:lnTo>
                <a:lnTo>
                  <a:pt x="1910" y="927"/>
                </a:lnTo>
                <a:lnTo>
                  <a:pt x="1916" y="925"/>
                </a:lnTo>
                <a:lnTo>
                  <a:pt x="1917" y="925"/>
                </a:lnTo>
                <a:lnTo>
                  <a:pt x="1927" y="923"/>
                </a:lnTo>
                <a:lnTo>
                  <a:pt x="1928" y="923"/>
                </a:lnTo>
                <a:lnTo>
                  <a:pt x="1943" y="937"/>
                </a:lnTo>
                <a:lnTo>
                  <a:pt x="1945" y="935"/>
                </a:lnTo>
                <a:lnTo>
                  <a:pt x="1946" y="937"/>
                </a:lnTo>
                <a:lnTo>
                  <a:pt x="1946" y="939"/>
                </a:lnTo>
                <a:lnTo>
                  <a:pt x="1945" y="941"/>
                </a:lnTo>
                <a:lnTo>
                  <a:pt x="1944" y="940"/>
                </a:lnTo>
                <a:lnTo>
                  <a:pt x="1935" y="952"/>
                </a:lnTo>
                <a:lnTo>
                  <a:pt x="1926" y="968"/>
                </a:lnTo>
                <a:lnTo>
                  <a:pt x="1916" y="981"/>
                </a:lnTo>
                <a:lnTo>
                  <a:pt x="1919" y="981"/>
                </a:lnTo>
                <a:lnTo>
                  <a:pt x="1919" y="982"/>
                </a:lnTo>
                <a:lnTo>
                  <a:pt x="1921" y="982"/>
                </a:lnTo>
                <a:lnTo>
                  <a:pt x="1928" y="986"/>
                </a:lnTo>
                <a:lnTo>
                  <a:pt x="1931" y="987"/>
                </a:lnTo>
                <a:lnTo>
                  <a:pt x="1933" y="988"/>
                </a:lnTo>
                <a:lnTo>
                  <a:pt x="1938" y="991"/>
                </a:lnTo>
                <a:lnTo>
                  <a:pt x="1940" y="992"/>
                </a:lnTo>
                <a:lnTo>
                  <a:pt x="1938" y="995"/>
                </a:lnTo>
                <a:lnTo>
                  <a:pt x="1932" y="1004"/>
                </a:lnTo>
                <a:lnTo>
                  <a:pt x="1931" y="1006"/>
                </a:lnTo>
                <a:lnTo>
                  <a:pt x="1923" y="1016"/>
                </a:lnTo>
                <a:lnTo>
                  <a:pt x="1916" y="1028"/>
                </a:lnTo>
                <a:lnTo>
                  <a:pt x="1916" y="1029"/>
                </a:lnTo>
                <a:lnTo>
                  <a:pt x="1914" y="1033"/>
                </a:lnTo>
                <a:lnTo>
                  <a:pt x="1914" y="1034"/>
                </a:lnTo>
                <a:lnTo>
                  <a:pt x="1915" y="1034"/>
                </a:lnTo>
                <a:lnTo>
                  <a:pt x="1917" y="1036"/>
                </a:lnTo>
                <a:lnTo>
                  <a:pt x="1927" y="1040"/>
                </a:lnTo>
                <a:lnTo>
                  <a:pt x="1933" y="1044"/>
                </a:lnTo>
                <a:lnTo>
                  <a:pt x="1935" y="1045"/>
                </a:lnTo>
                <a:lnTo>
                  <a:pt x="1937" y="1045"/>
                </a:lnTo>
                <a:lnTo>
                  <a:pt x="1938" y="1045"/>
                </a:lnTo>
                <a:lnTo>
                  <a:pt x="1945" y="1048"/>
                </a:lnTo>
                <a:lnTo>
                  <a:pt x="1946" y="1050"/>
                </a:lnTo>
                <a:lnTo>
                  <a:pt x="1948" y="1051"/>
                </a:lnTo>
                <a:lnTo>
                  <a:pt x="1955" y="1054"/>
                </a:lnTo>
                <a:lnTo>
                  <a:pt x="1919" y="1110"/>
                </a:lnTo>
                <a:lnTo>
                  <a:pt x="1917" y="1112"/>
                </a:lnTo>
                <a:lnTo>
                  <a:pt x="1916" y="1114"/>
                </a:lnTo>
                <a:lnTo>
                  <a:pt x="1913" y="1121"/>
                </a:lnTo>
                <a:lnTo>
                  <a:pt x="1911" y="1123"/>
                </a:lnTo>
                <a:lnTo>
                  <a:pt x="1910" y="1124"/>
                </a:lnTo>
                <a:lnTo>
                  <a:pt x="1908" y="1124"/>
                </a:lnTo>
                <a:lnTo>
                  <a:pt x="1907" y="1124"/>
                </a:lnTo>
                <a:lnTo>
                  <a:pt x="1904" y="1124"/>
                </a:lnTo>
                <a:lnTo>
                  <a:pt x="1896" y="1126"/>
                </a:lnTo>
                <a:lnTo>
                  <a:pt x="1897" y="1124"/>
                </a:lnTo>
                <a:lnTo>
                  <a:pt x="1898" y="1122"/>
                </a:lnTo>
                <a:lnTo>
                  <a:pt x="1899" y="1120"/>
                </a:lnTo>
                <a:lnTo>
                  <a:pt x="1902" y="1117"/>
                </a:lnTo>
                <a:lnTo>
                  <a:pt x="1898" y="1116"/>
                </a:lnTo>
                <a:lnTo>
                  <a:pt x="1890" y="1112"/>
                </a:lnTo>
                <a:lnTo>
                  <a:pt x="1885" y="1120"/>
                </a:lnTo>
                <a:lnTo>
                  <a:pt x="1884" y="1122"/>
                </a:lnTo>
                <a:lnTo>
                  <a:pt x="1882" y="1123"/>
                </a:lnTo>
                <a:lnTo>
                  <a:pt x="1881" y="1127"/>
                </a:lnTo>
                <a:lnTo>
                  <a:pt x="1878" y="1127"/>
                </a:lnTo>
                <a:lnTo>
                  <a:pt x="1876" y="1127"/>
                </a:lnTo>
                <a:lnTo>
                  <a:pt x="1875" y="1127"/>
                </a:lnTo>
                <a:lnTo>
                  <a:pt x="1873" y="1127"/>
                </a:lnTo>
                <a:lnTo>
                  <a:pt x="1870" y="1127"/>
                </a:lnTo>
                <a:lnTo>
                  <a:pt x="1866" y="1127"/>
                </a:lnTo>
                <a:lnTo>
                  <a:pt x="1829" y="1131"/>
                </a:lnTo>
                <a:lnTo>
                  <a:pt x="1796" y="1133"/>
                </a:lnTo>
                <a:lnTo>
                  <a:pt x="1788" y="1133"/>
                </a:lnTo>
                <a:lnTo>
                  <a:pt x="1780" y="1134"/>
                </a:lnTo>
                <a:lnTo>
                  <a:pt x="1773" y="1134"/>
                </a:lnTo>
                <a:lnTo>
                  <a:pt x="1769" y="1134"/>
                </a:lnTo>
                <a:lnTo>
                  <a:pt x="1762" y="1135"/>
                </a:lnTo>
                <a:lnTo>
                  <a:pt x="1760" y="1135"/>
                </a:lnTo>
                <a:lnTo>
                  <a:pt x="1758" y="1135"/>
                </a:lnTo>
                <a:lnTo>
                  <a:pt x="1756" y="1135"/>
                </a:lnTo>
                <a:lnTo>
                  <a:pt x="1753" y="1135"/>
                </a:lnTo>
                <a:lnTo>
                  <a:pt x="1747" y="1137"/>
                </a:lnTo>
                <a:lnTo>
                  <a:pt x="1732" y="1138"/>
                </a:lnTo>
                <a:lnTo>
                  <a:pt x="1726" y="1138"/>
                </a:lnTo>
                <a:lnTo>
                  <a:pt x="1725" y="1138"/>
                </a:lnTo>
                <a:lnTo>
                  <a:pt x="1725" y="1135"/>
                </a:lnTo>
                <a:lnTo>
                  <a:pt x="1722" y="1131"/>
                </a:lnTo>
                <a:lnTo>
                  <a:pt x="1721" y="1127"/>
                </a:lnTo>
                <a:lnTo>
                  <a:pt x="1720" y="1126"/>
                </a:lnTo>
                <a:lnTo>
                  <a:pt x="1717" y="1122"/>
                </a:lnTo>
                <a:lnTo>
                  <a:pt x="1711" y="1120"/>
                </a:lnTo>
                <a:lnTo>
                  <a:pt x="1711" y="1118"/>
                </a:lnTo>
                <a:lnTo>
                  <a:pt x="1713" y="1116"/>
                </a:lnTo>
                <a:lnTo>
                  <a:pt x="1713" y="1117"/>
                </a:lnTo>
                <a:lnTo>
                  <a:pt x="1714" y="1115"/>
                </a:lnTo>
                <a:lnTo>
                  <a:pt x="1716" y="1115"/>
                </a:lnTo>
                <a:lnTo>
                  <a:pt x="1716" y="1114"/>
                </a:lnTo>
                <a:lnTo>
                  <a:pt x="1716" y="1112"/>
                </a:lnTo>
                <a:lnTo>
                  <a:pt x="1716" y="1112"/>
                </a:lnTo>
                <a:lnTo>
                  <a:pt x="1716" y="1111"/>
                </a:lnTo>
                <a:lnTo>
                  <a:pt x="1716" y="1110"/>
                </a:lnTo>
                <a:lnTo>
                  <a:pt x="1717" y="1110"/>
                </a:lnTo>
                <a:lnTo>
                  <a:pt x="1717" y="1109"/>
                </a:lnTo>
                <a:lnTo>
                  <a:pt x="1722" y="1100"/>
                </a:lnTo>
                <a:lnTo>
                  <a:pt x="1723" y="1099"/>
                </a:lnTo>
                <a:lnTo>
                  <a:pt x="1726" y="1096"/>
                </a:lnTo>
                <a:lnTo>
                  <a:pt x="1728" y="1093"/>
                </a:lnTo>
                <a:lnTo>
                  <a:pt x="1728" y="1092"/>
                </a:lnTo>
                <a:lnTo>
                  <a:pt x="1728" y="1091"/>
                </a:lnTo>
                <a:lnTo>
                  <a:pt x="1729" y="1091"/>
                </a:lnTo>
                <a:lnTo>
                  <a:pt x="1729" y="1089"/>
                </a:lnTo>
                <a:lnTo>
                  <a:pt x="1711" y="1082"/>
                </a:lnTo>
                <a:lnTo>
                  <a:pt x="1704" y="1079"/>
                </a:lnTo>
                <a:lnTo>
                  <a:pt x="1684" y="1070"/>
                </a:lnTo>
                <a:lnTo>
                  <a:pt x="1684" y="1069"/>
                </a:lnTo>
                <a:lnTo>
                  <a:pt x="1684" y="1069"/>
                </a:lnTo>
                <a:lnTo>
                  <a:pt x="1668" y="1061"/>
                </a:lnTo>
                <a:lnTo>
                  <a:pt x="1665" y="1059"/>
                </a:lnTo>
                <a:lnTo>
                  <a:pt x="1655" y="1054"/>
                </a:lnTo>
                <a:lnTo>
                  <a:pt x="1647" y="1052"/>
                </a:lnTo>
                <a:lnTo>
                  <a:pt x="1644" y="1050"/>
                </a:lnTo>
                <a:lnTo>
                  <a:pt x="1640" y="1048"/>
                </a:lnTo>
                <a:lnTo>
                  <a:pt x="1639" y="1047"/>
                </a:lnTo>
                <a:lnTo>
                  <a:pt x="1631" y="1044"/>
                </a:lnTo>
                <a:lnTo>
                  <a:pt x="1629" y="1042"/>
                </a:lnTo>
                <a:lnTo>
                  <a:pt x="1628" y="1042"/>
                </a:lnTo>
                <a:lnTo>
                  <a:pt x="1627" y="1042"/>
                </a:lnTo>
                <a:lnTo>
                  <a:pt x="1626" y="1042"/>
                </a:lnTo>
                <a:lnTo>
                  <a:pt x="1626" y="1042"/>
                </a:lnTo>
                <a:lnTo>
                  <a:pt x="1623" y="1039"/>
                </a:lnTo>
                <a:lnTo>
                  <a:pt x="1625" y="1035"/>
                </a:lnTo>
                <a:lnTo>
                  <a:pt x="1626" y="1033"/>
                </a:lnTo>
                <a:lnTo>
                  <a:pt x="1631" y="1026"/>
                </a:lnTo>
                <a:lnTo>
                  <a:pt x="1634" y="1027"/>
                </a:lnTo>
                <a:lnTo>
                  <a:pt x="1637" y="1028"/>
                </a:lnTo>
                <a:lnTo>
                  <a:pt x="1638" y="1029"/>
                </a:lnTo>
                <a:lnTo>
                  <a:pt x="1639" y="1029"/>
                </a:lnTo>
                <a:lnTo>
                  <a:pt x="1641" y="1026"/>
                </a:lnTo>
                <a:lnTo>
                  <a:pt x="1640" y="1026"/>
                </a:lnTo>
                <a:lnTo>
                  <a:pt x="1637" y="1024"/>
                </a:lnTo>
                <a:lnTo>
                  <a:pt x="1634" y="1023"/>
                </a:lnTo>
                <a:lnTo>
                  <a:pt x="1625" y="1017"/>
                </a:lnTo>
                <a:lnTo>
                  <a:pt x="1626" y="1017"/>
                </a:lnTo>
                <a:lnTo>
                  <a:pt x="1626" y="1016"/>
                </a:lnTo>
                <a:lnTo>
                  <a:pt x="1627" y="1016"/>
                </a:lnTo>
                <a:lnTo>
                  <a:pt x="1628" y="1016"/>
                </a:lnTo>
                <a:lnTo>
                  <a:pt x="1628" y="1015"/>
                </a:lnTo>
                <a:lnTo>
                  <a:pt x="1629" y="1015"/>
                </a:lnTo>
                <a:lnTo>
                  <a:pt x="1631" y="1013"/>
                </a:lnTo>
                <a:lnTo>
                  <a:pt x="1632" y="1011"/>
                </a:lnTo>
                <a:lnTo>
                  <a:pt x="1632" y="1010"/>
                </a:lnTo>
                <a:lnTo>
                  <a:pt x="1634" y="1007"/>
                </a:lnTo>
                <a:lnTo>
                  <a:pt x="1633" y="1007"/>
                </a:lnTo>
                <a:lnTo>
                  <a:pt x="1633" y="1006"/>
                </a:lnTo>
                <a:lnTo>
                  <a:pt x="1634" y="1005"/>
                </a:lnTo>
                <a:lnTo>
                  <a:pt x="1635" y="1005"/>
                </a:lnTo>
                <a:lnTo>
                  <a:pt x="1635" y="1004"/>
                </a:lnTo>
                <a:lnTo>
                  <a:pt x="1626" y="999"/>
                </a:lnTo>
                <a:lnTo>
                  <a:pt x="1625" y="999"/>
                </a:lnTo>
                <a:lnTo>
                  <a:pt x="1626" y="997"/>
                </a:lnTo>
                <a:lnTo>
                  <a:pt x="1627" y="994"/>
                </a:lnTo>
                <a:lnTo>
                  <a:pt x="1628" y="993"/>
                </a:lnTo>
                <a:lnTo>
                  <a:pt x="1631" y="991"/>
                </a:lnTo>
                <a:lnTo>
                  <a:pt x="1632" y="992"/>
                </a:lnTo>
                <a:lnTo>
                  <a:pt x="1634" y="988"/>
                </a:lnTo>
                <a:lnTo>
                  <a:pt x="1635" y="987"/>
                </a:lnTo>
                <a:lnTo>
                  <a:pt x="1637" y="986"/>
                </a:lnTo>
                <a:lnTo>
                  <a:pt x="1637" y="985"/>
                </a:lnTo>
                <a:lnTo>
                  <a:pt x="1638" y="982"/>
                </a:lnTo>
                <a:lnTo>
                  <a:pt x="1639" y="982"/>
                </a:lnTo>
                <a:lnTo>
                  <a:pt x="1645" y="986"/>
                </a:lnTo>
                <a:lnTo>
                  <a:pt x="1647" y="986"/>
                </a:lnTo>
                <a:lnTo>
                  <a:pt x="1649" y="987"/>
                </a:lnTo>
                <a:lnTo>
                  <a:pt x="1650" y="987"/>
                </a:lnTo>
                <a:lnTo>
                  <a:pt x="1651" y="988"/>
                </a:lnTo>
                <a:lnTo>
                  <a:pt x="1653" y="988"/>
                </a:lnTo>
                <a:lnTo>
                  <a:pt x="1653" y="989"/>
                </a:lnTo>
                <a:lnTo>
                  <a:pt x="1655" y="989"/>
                </a:lnTo>
                <a:lnTo>
                  <a:pt x="1662" y="993"/>
                </a:lnTo>
                <a:lnTo>
                  <a:pt x="1674" y="998"/>
                </a:lnTo>
                <a:lnTo>
                  <a:pt x="1684" y="1003"/>
                </a:lnTo>
                <a:lnTo>
                  <a:pt x="1686" y="999"/>
                </a:lnTo>
                <a:lnTo>
                  <a:pt x="1685" y="999"/>
                </a:lnTo>
                <a:lnTo>
                  <a:pt x="1686" y="997"/>
                </a:lnTo>
                <a:lnTo>
                  <a:pt x="1687" y="997"/>
                </a:lnTo>
                <a:lnTo>
                  <a:pt x="1690" y="998"/>
                </a:lnTo>
                <a:lnTo>
                  <a:pt x="1692" y="998"/>
                </a:lnTo>
                <a:lnTo>
                  <a:pt x="1692" y="999"/>
                </a:lnTo>
                <a:lnTo>
                  <a:pt x="1693" y="999"/>
                </a:lnTo>
                <a:lnTo>
                  <a:pt x="1694" y="1000"/>
                </a:lnTo>
                <a:lnTo>
                  <a:pt x="1697" y="1001"/>
                </a:lnTo>
                <a:lnTo>
                  <a:pt x="1705" y="1005"/>
                </a:lnTo>
                <a:lnTo>
                  <a:pt x="1706" y="1005"/>
                </a:lnTo>
                <a:lnTo>
                  <a:pt x="1706" y="1006"/>
                </a:lnTo>
                <a:lnTo>
                  <a:pt x="1708" y="1006"/>
                </a:lnTo>
                <a:lnTo>
                  <a:pt x="1709" y="1006"/>
                </a:lnTo>
                <a:lnTo>
                  <a:pt x="1709" y="1007"/>
                </a:lnTo>
                <a:lnTo>
                  <a:pt x="1713" y="1001"/>
                </a:lnTo>
                <a:lnTo>
                  <a:pt x="1713" y="1000"/>
                </a:lnTo>
                <a:lnTo>
                  <a:pt x="1717" y="1003"/>
                </a:lnTo>
                <a:lnTo>
                  <a:pt x="1722" y="1006"/>
                </a:lnTo>
                <a:lnTo>
                  <a:pt x="1722" y="1005"/>
                </a:lnTo>
                <a:lnTo>
                  <a:pt x="1723" y="1005"/>
                </a:lnTo>
                <a:lnTo>
                  <a:pt x="1723" y="1004"/>
                </a:lnTo>
                <a:lnTo>
                  <a:pt x="1723" y="1003"/>
                </a:lnTo>
                <a:lnTo>
                  <a:pt x="1725" y="1003"/>
                </a:lnTo>
                <a:lnTo>
                  <a:pt x="1725" y="1001"/>
                </a:lnTo>
                <a:lnTo>
                  <a:pt x="1725" y="1000"/>
                </a:lnTo>
                <a:lnTo>
                  <a:pt x="1726" y="1000"/>
                </a:lnTo>
                <a:lnTo>
                  <a:pt x="1726" y="999"/>
                </a:lnTo>
                <a:lnTo>
                  <a:pt x="1727" y="999"/>
                </a:lnTo>
                <a:lnTo>
                  <a:pt x="1727" y="998"/>
                </a:lnTo>
                <a:lnTo>
                  <a:pt x="1728" y="998"/>
                </a:lnTo>
                <a:lnTo>
                  <a:pt x="1728" y="997"/>
                </a:lnTo>
                <a:lnTo>
                  <a:pt x="1729" y="997"/>
                </a:lnTo>
                <a:lnTo>
                  <a:pt x="1729" y="997"/>
                </a:lnTo>
                <a:lnTo>
                  <a:pt x="1731" y="997"/>
                </a:lnTo>
                <a:lnTo>
                  <a:pt x="1732" y="997"/>
                </a:lnTo>
                <a:lnTo>
                  <a:pt x="1732" y="995"/>
                </a:lnTo>
                <a:lnTo>
                  <a:pt x="1733" y="995"/>
                </a:lnTo>
                <a:lnTo>
                  <a:pt x="1732" y="993"/>
                </a:lnTo>
                <a:lnTo>
                  <a:pt x="1731" y="991"/>
                </a:lnTo>
                <a:lnTo>
                  <a:pt x="1729" y="989"/>
                </a:lnTo>
                <a:lnTo>
                  <a:pt x="1728" y="988"/>
                </a:lnTo>
                <a:lnTo>
                  <a:pt x="1728" y="987"/>
                </a:lnTo>
                <a:lnTo>
                  <a:pt x="1729" y="986"/>
                </a:lnTo>
                <a:lnTo>
                  <a:pt x="1729" y="985"/>
                </a:lnTo>
                <a:lnTo>
                  <a:pt x="1731" y="983"/>
                </a:lnTo>
                <a:lnTo>
                  <a:pt x="1732" y="983"/>
                </a:lnTo>
                <a:lnTo>
                  <a:pt x="1732" y="982"/>
                </a:lnTo>
                <a:lnTo>
                  <a:pt x="1735" y="983"/>
                </a:lnTo>
                <a:lnTo>
                  <a:pt x="1737" y="985"/>
                </a:lnTo>
                <a:lnTo>
                  <a:pt x="1738" y="985"/>
                </a:lnTo>
                <a:lnTo>
                  <a:pt x="1738" y="986"/>
                </a:lnTo>
                <a:lnTo>
                  <a:pt x="1746" y="991"/>
                </a:lnTo>
                <a:lnTo>
                  <a:pt x="1747" y="991"/>
                </a:lnTo>
                <a:lnTo>
                  <a:pt x="1749" y="991"/>
                </a:lnTo>
                <a:lnTo>
                  <a:pt x="1751" y="992"/>
                </a:lnTo>
                <a:lnTo>
                  <a:pt x="1758" y="995"/>
                </a:lnTo>
                <a:lnTo>
                  <a:pt x="1768" y="999"/>
                </a:lnTo>
                <a:lnTo>
                  <a:pt x="1768" y="998"/>
                </a:lnTo>
                <a:lnTo>
                  <a:pt x="1769" y="997"/>
                </a:lnTo>
                <a:lnTo>
                  <a:pt x="1768" y="997"/>
                </a:lnTo>
                <a:lnTo>
                  <a:pt x="1767" y="997"/>
                </a:lnTo>
                <a:lnTo>
                  <a:pt x="1766" y="997"/>
                </a:lnTo>
                <a:lnTo>
                  <a:pt x="1768" y="993"/>
                </a:lnTo>
                <a:lnTo>
                  <a:pt x="1766" y="993"/>
                </a:lnTo>
                <a:lnTo>
                  <a:pt x="1766" y="992"/>
                </a:lnTo>
                <a:lnTo>
                  <a:pt x="1767" y="989"/>
                </a:lnTo>
                <a:lnTo>
                  <a:pt x="1766" y="989"/>
                </a:lnTo>
                <a:lnTo>
                  <a:pt x="1766" y="988"/>
                </a:lnTo>
                <a:lnTo>
                  <a:pt x="1763" y="975"/>
                </a:lnTo>
                <a:lnTo>
                  <a:pt x="1764" y="976"/>
                </a:lnTo>
                <a:lnTo>
                  <a:pt x="1766" y="977"/>
                </a:lnTo>
                <a:lnTo>
                  <a:pt x="1768" y="980"/>
                </a:lnTo>
                <a:lnTo>
                  <a:pt x="1770" y="981"/>
                </a:lnTo>
                <a:lnTo>
                  <a:pt x="1772" y="982"/>
                </a:lnTo>
                <a:lnTo>
                  <a:pt x="1772" y="983"/>
                </a:lnTo>
                <a:lnTo>
                  <a:pt x="1773" y="982"/>
                </a:lnTo>
                <a:lnTo>
                  <a:pt x="1773" y="985"/>
                </a:lnTo>
                <a:lnTo>
                  <a:pt x="1778" y="986"/>
                </a:lnTo>
                <a:lnTo>
                  <a:pt x="1779" y="986"/>
                </a:lnTo>
                <a:lnTo>
                  <a:pt x="1781" y="987"/>
                </a:lnTo>
                <a:lnTo>
                  <a:pt x="1782" y="987"/>
                </a:lnTo>
                <a:lnTo>
                  <a:pt x="1784" y="987"/>
                </a:lnTo>
                <a:lnTo>
                  <a:pt x="1785" y="987"/>
                </a:lnTo>
                <a:lnTo>
                  <a:pt x="1786" y="988"/>
                </a:lnTo>
                <a:lnTo>
                  <a:pt x="1787" y="988"/>
                </a:lnTo>
                <a:lnTo>
                  <a:pt x="1788" y="988"/>
                </a:lnTo>
                <a:lnTo>
                  <a:pt x="1797" y="991"/>
                </a:lnTo>
                <a:lnTo>
                  <a:pt x="1799" y="992"/>
                </a:lnTo>
                <a:lnTo>
                  <a:pt x="1802" y="993"/>
                </a:lnTo>
                <a:lnTo>
                  <a:pt x="1803" y="993"/>
                </a:lnTo>
                <a:lnTo>
                  <a:pt x="1811" y="977"/>
                </a:lnTo>
                <a:lnTo>
                  <a:pt x="1813" y="976"/>
                </a:lnTo>
                <a:lnTo>
                  <a:pt x="1813" y="975"/>
                </a:lnTo>
                <a:lnTo>
                  <a:pt x="1815" y="970"/>
                </a:lnTo>
                <a:lnTo>
                  <a:pt x="1816" y="969"/>
                </a:lnTo>
                <a:lnTo>
                  <a:pt x="1817" y="966"/>
                </a:lnTo>
                <a:lnTo>
                  <a:pt x="1820" y="962"/>
                </a:lnTo>
                <a:lnTo>
                  <a:pt x="1820" y="960"/>
                </a:lnTo>
                <a:lnTo>
                  <a:pt x="1828" y="944"/>
                </a:lnTo>
                <a:lnTo>
                  <a:pt x="1829" y="941"/>
                </a:lnTo>
                <a:lnTo>
                  <a:pt x="1833" y="941"/>
                </a:lnTo>
                <a:lnTo>
                  <a:pt x="1844" y="945"/>
                </a:lnTo>
                <a:lnTo>
                  <a:pt x="1845" y="942"/>
                </a:lnTo>
                <a:lnTo>
                  <a:pt x="1845" y="940"/>
                </a:lnTo>
                <a:lnTo>
                  <a:pt x="1849" y="934"/>
                </a:lnTo>
                <a:lnTo>
                  <a:pt x="1851" y="927"/>
                </a:lnTo>
                <a:lnTo>
                  <a:pt x="1854" y="921"/>
                </a:lnTo>
                <a:lnTo>
                  <a:pt x="1855" y="917"/>
                </a:lnTo>
                <a:lnTo>
                  <a:pt x="1856" y="916"/>
                </a:lnTo>
                <a:lnTo>
                  <a:pt x="1857" y="911"/>
                </a:lnTo>
                <a:lnTo>
                  <a:pt x="1860" y="905"/>
                </a:lnTo>
                <a:lnTo>
                  <a:pt x="1864" y="893"/>
                </a:lnTo>
                <a:lnTo>
                  <a:pt x="1866" y="887"/>
                </a:lnTo>
                <a:lnTo>
                  <a:pt x="1867" y="886"/>
                </a:lnTo>
                <a:lnTo>
                  <a:pt x="1867" y="884"/>
                </a:lnTo>
                <a:lnTo>
                  <a:pt x="1868" y="886"/>
                </a:lnTo>
                <a:lnTo>
                  <a:pt x="1869" y="886"/>
                </a:lnTo>
                <a:lnTo>
                  <a:pt x="1882" y="866"/>
                </a:lnTo>
                <a:lnTo>
                  <a:pt x="1884" y="865"/>
                </a:lnTo>
                <a:lnTo>
                  <a:pt x="1887" y="858"/>
                </a:lnTo>
                <a:lnTo>
                  <a:pt x="1887" y="859"/>
                </a:lnTo>
                <a:lnTo>
                  <a:pt x="1888" y="859"/>
                </a:lnTo>
                <a:lnTo>
                  <a:pt x="1895" y="863"/>
                </a:lnTo>
                <a:lnTo>
                  <a:pt x="1898" y="864"/>
                </a:lnTo>
                <a:lnTo>
                  <a:pt x="1916" y="839"/>
                </a:lnTo>
                <a:lnTo>
                  <a:pt x="1919" y="834"/>
                </a:lnTo>
                <a:lnTo>
                  <a:pt x="1923" y="826"/>
                </a:lnTo>
                <a:lnTo>
                  <a:pt x="1931" y="833"/>
                </a:lnTo>
                <a:lnTo>
                  <a:pt x="1932" y="833"/>
                </a:lnTo>
                <a:lnTo>
                  <a:pt x="1933" y="834"/>
                </a:lnTo>
                <a:lnTo>
                  <a:pt x="1934" y="834"/>
                </a:lnTo>
                <a:lnTo>
                  <a:pt x="1937" y="836"/>
                </a:lnTo>
                <a:lnTo>
                  <a:pt x="1938" y="836"/>
                </a:lnTo>
                <a:lnTo>
                  <a:pt x="1945" y="828"/>
                </a:lnTo>
                <a:lnTo>
                  <a:pt x="1948" y="823"/>
                </a:lnTo>
                <a:lnTo>
                  <a:pt x="1954" y="814"/>
                </a:lnTo>
                <a:lnTo>
                  <a:pt x="1955" y="813"/>
                </a:lnTo>
                <a:lnTo>
                  <a:pt x="1956" y="811"/>
                </a:lnTo>
                <a:lnTo>
                  <a:pt x="1957" y="810"/>
                </a:lnTo>
                <a:lnTo>
                  <a:pt x="1962" y="804"/>
                </a:lnTo>
                <a:lnTo>
                  <a:pt x="1960" y="802"/>
                </a:lnTo>
                <a:lnTo>
                  <a:pt x="1964" y="796"/>
                </a:lnTo>
                <a:lnTo>
                  <a:pt x="1958" y="794"/>
                </a:lnTo>
                <a:lnTo>
                  <a:pt x="1967" y="781"/>
                </a:lnTo>
                <a:lnTo>
                  <a:pt x="1975" y="766"/>
                </a:lnTo>
                <a:lnTo>
                  <a:pt x="1984" y="753"/>
                </a:lnTo>
                <a:lnTo>
                  <a:pt x="1976" y="749"/>
                </a:lnTo>
                <a:lnTo>
                  <a:pt x="1970" y="746"/>
                </a:lnTo>
                <a:lnTo>
                  <a:pt x="1974" y="742"/>
                </a:lnTo>
                <a:lnTo>
                  <a:pt x="1974" y="738"/>
                </a:lnTo>
                <a:lnTo>
                  <a:pt x="1975" y="738"/>
                </a:lnTo>
                <a:lnTo>
                  <a:pt x="1986" y="723"/>
                </a:lnTo>
                <a:lnTo>
                  <a:pt x="1981" y="715"/>
                </a:lnTo>
                <a:lnTo>
                  <a:pt x="1976" y="693"/>
                </a:lnTo>
                <a:lnTo>
                  <a:pt x="1952" y="681"/>
                </a:lnTo>
                <a:lnTo>
                  <a:pt x="1939" y="701"/>
                </a:lnTo>
                <a:lnTo>
                  <a:pt x="1939" y="702"/>
                </a:lnTo>
                <a:lnTo>
                  <a:pt x="1943" y="705"/>
                </a:lnTo>
                <a:lnTo>
                  <a:pt x="1944" y="717"/>
                </a:lnTo>
                <a:lnTo>
                  <a:pt x="1942" y="722"/>
                </a:lnTo>
                <a:lnTo>
                  <a:pt x="1932" y="717"/>
                </a:lnTo>
                <a:lnTo>
                  <a:pt x="1929" y="717"/>
                </a:lnTo>
                <a:lnTo>
                  <a:pt x="1927" y="720"/>
                </a:lnTo>
                <a:lnTo>
                  <a:pt x="1925" y="724"/>
                </a:lnTo>
                <a:lnTo>
                  <a:pt x="1923" y="725"/>
                </a:lnTo>
                <a:lnTo>
                  <a:pt x="1922" y="728"/>
                </a:lnTo>
                <a:lnTo>
                  <a:pt x="1920" y="731"/>
                </a:lnTo>
                <a:lnTo>
                  <a:pt x="1919" y="732"/>
                </a:lnTo>
                <a:lnTo>
                  <a:pt x="1917" y="735"/>
                </a:lnTo>
                <a:lnTo>
                  <a:pt x="1916" y="736"/>
                </a:lnTo>
                <a:lnTo>
                  <a:pt x="1916" y="737"/>
                </a:lnTo>
                <a:lnTo>
                  <a:pt x="1916" y="737"/>
                </a:lnTo>
                <a:lnTo>
                  <a:pt x="1915" y="738"/>
                </a:lnTo>
                <a:lnTo>
                  <a:pt x="1915" y="740"/>
                </a:lnTo>
                <a:lnTo>
                  <a:pt x="1914" y="740"/>
                </a:lnTo>
                <a:lnTo>
                  <a:pt x="1914" y="741"/>
                </a:lnTo>
                <a:lnTo>
                  <a:pt x="1914" y="742"/>
                </a:lnTo>
                <a:lnTo>
                  <a:pt x="1922" y="747"/>
                </a:lnTo>
                <a:lnTo>
                  <a:pt x="1908" y="770"/>
                </a:lnTo>
                <a:lnTo>
                  <a:pt x="1909" y="770"/>
                </a:lnTo>
                <a:lnTo>
                  <a:pt x="1910" y="770"/>
                </a:lnTo>
                <a:lnTo>
                  <a:pt x="1914" y="772"/>
                </a:lnTo>
                <a:lnTo>
                  <a:pt x="1916" y="773"/>
                </a:lnTo>
                <a:lnTo>
                  <a:pt x="1903" y="795"/>
                </a:lnTo>
                <a:lnTo>
                  <a:pt x="1898" y="794"/>
                </a:lnTo>
                <a:lnTo>
                  <a:pt x="1901" y="790"/>
                </a:lnTo>
                <a:lnTo>
                  <a:pt x="1899" y="790"/>
                </a:lnTo>
                <a:lnTo>
                  <a:pt x="1897" y="789"/>
                </a:lnTo>
                <a:lnTo>
                  <a:pt x="1897" y="788"/>
                </a:lnTo>
                <a:lnTo>
                  <a:pt x="1895" y="787"/>
                </a:lnTo>
                <a:lnTo>
                  <a:pt x="1893" y="787"/>
                </a:lnTo>
                <a:lnTo>
                  <a:pt x="1887" y="782"/>
                </a:lnTo>
                <a:lnTo>
                  <a:pt x="1868" y="813"/>
                </a:lnTo>
                <a:lnTo>
                  <a:pt x="1866" y="817"/>
                </a:lnTo>
                <a:lnTo>
                  <a:pt x="1855" y="835"/>
                </a:lnTo>
                <a:lnTo>
                  <a:pt x="1852" y="833"/>
                </a:lnTo>
                <a:lnTo>
                  <a:pt x="1851" y="833"/>
                </a:lnTo>
                <a:lnTo>
                  <a:pt x="1850" y="833"/>
                </a:lnTo>
                <a:lnTo>
                  <a:pt x="1849" y="831"/>
                </a:lnTo>
                <a:lnTo>
                  <a:pt x="1826" y="820"/>
                </a:lnTo>
                <a:lnTo>
                  <a:pt x="1820" y="817"/>
                </a:lnTo>
                <a:lnTo>
                  <a:pt x="1813" y="813"/>
                </a:lnTo>
                <a:lnTo>
                  <a:pt x="1810" y="812"/>
                </a:lnTo>
                <a:lnTo>
                  <a:pt x="1809" y="812"/>
                </a:lnTo>
                <a:lnTo>
                  <a:pt x="1808" y="811"/>
                </a:lnTo>
                <a:lnTo>
                  <a:pt x="1807" y="811"/>
                </a:lnTo>
                <a:lnTo>
                  <a:pt x="1803" y="808"/>
                </a:lnTo>
                <a:lnTo>
                  <a:pt x="1808" y="802"/>
                </a:lnTo>
                <a:lnTo>
                  <a:pt x="1811" y="796"/>
                </a:lnTo>
                <a:lnTo>
                  <a:pt x="1813" y="789"/>
                </a:lnTo>
                <a:lnTo>
                  <a:pt x="1810" y="788"/>
                </a:lnTo>
                <a:lnTo>
                  <a:pt x="1804" y="785"/>
                </a:lnTo>
                <a:lnTo>
                  <a:pt x="1803" y="788"/>
                </a:lnTo>
                <a:lnTo>
                  <a:pt x="1798" y="796"/>
                </a:lnTo>
                <a:lnTo>
                  <a:pt x="1800" y="799"/>
                </a:lnTo>
                <a:lnTo>
                  <a:pt x="1800" y="801"/>
                </a:lnTo>
                <a:lnTo>
                  <a:pt x="1798" y="805"/>
                </a:lnTo>
                <a:lnTo>
                  <a:pt x="1794" y="804"/>
                </a:lnTo>
                <a:lnTo>
                  <a:pt x="1792" y="802"/>
                </a:lnTo>
                <a:lnTo>
                  <a:pt x="1787" y="800"/>
                </a:lnTo>
                <a:lnTo>
                  <a:pt x="1782" y="799"/>
                </a:lnTo>
                <a:lnTo>
                  <a:pt x="1779" y="796"/>
                </a:lnTo>
                <a:lnTo>
                  <a:pt x="1778" y="795"/>
                </a:lnTo>
                <a:lnTo>
                  <a:pt x="1776" y="795"/>
                </a:lnTo>
                <a:lnTo>
                  <a:pt x="1776" y="795"/>
                </a:lnTo>
                <a:lnTo>
                  <a:pt x="1775" y="795"/>
                </a:lnTo>
                <a:lnTo>
                  <a:pt x="1774" y="794"/>
                </a:lnTo>
                <a:lnTo>
                  <a:pt x="1773" y="794"/>
                </a:lnTo>
                <a:lnTo>
                  <a:pt x="1772" y="793"/>
                </a:lnTo>
                <a:lnTo>
                  <a:pt x="1778" y="783"/>
                </a:lnTo>
                <a:lnTo>
                  <a:pt x="1796" y="791"/>
                </a:lnTo>
                <a:lnTo>
                  <a:pt x="1797" y="790"/>
                </a:lnTo>
                <a:lnTo>
                  <a:pt x="1800" y="784"/>
                </a:lnTo>
                <a:lnTo>
                  <a:pt x="1780" y="773"/>
                </a:lnTo>
                <a:lnTo>
                  <a:pt x="1772" y="770"/>
                </a:lnTo>
                <a:lnTo>
                  <a:pt x="1773" y="770"/>
                </a:lnTo>
                <a:lnTo>
                  <a:pt x="1774" y="766"/>
                </a:lnTo>
                <a:lnTo>
                  <a:pt x="1774" y="766"/>
                </a:lnTo>
                <a:lnTo>
                  <a:pt x="1774" y="765"/>
                </a:lnTo>
                <a:lnTo>
                  <a:pt x="1775" y="765"/>
                </a:lnTo>
                <a:lnTo>
                  <a:pt x="1775" y="764"/>
                </a:lnTo>
                <a:lnTo>
                  <a:pt x="1775" y="763"/>
                </a:lnTo>
                <a:lnTo>
                  <a:pt x="1776" y="763"/>
                </a:lnTo>
                <a:lnTo>
                  <a:pt x="1776" y="761"/>
                </a:lnTo>
                <a:lnTo>
                  <a:pt x="1780" y="755"/>
                </a:lnTo>
                <a:lnTo>
                  <a:pt x="1787" y="743"/>
                </a:lnTo>
                <a:lnTo>
                  <a:pt x="1788" y="743"/>
                </a:lnTo>
                <a:lnTo>
                  <a:pt x="1788" y="742"/>
                </a:lnTo>
                <a:lnTo>
                  <a:pt x="1788" y="741"/>
                </a:lnTo>
                <a:lnTo>
                  <a:pt x="1794" y="732"/>
                </a:lnTo>
                <a:lnTo>
                  <a:pt x="1797" y="729"/>
                </a:lnTo>
                <a:lnTo>
                  <a:pt x="1799" y="726"/>
                </a:lnTo>
                <a:lnTo>
                  <a:pt x="1799" y="728"/>
                </a:lnTo>
                <a:lnTo>
                  <a:pt x="1800" y="725"/>
                </a:lnTo>
                <a:lnTo>
                  <a:pt x="1802" y="720"/>
                </a:lnTo>
                <a:lnTo>
                  <a:pt x="1807" y="713"/>
                </a:lnTo>
                <a:lnTo>
                  <a:pt x="1815" y="701"/>
                </a:lnTo>
                <a:lnTo>
                  <a:pt x="1829" y="708"/>
                </a:lnTo>
                <a:lnTo>
                  <a:pt x="1831" y="708"/>
                </a:lnTo>
                <a:lnTo>
                  <a:pt x="1833" y="702"/>
                </a:lnTo>
                <a:lnTo>
                  <a:pt x="1834" y="694"/>
                </a:lnTo>
                <a:lnTo>
                  <a:pt x="1835" y="695"/>
                </a:lnTo>
                <a:lnTo>
                  <a:pt x="1841" y="697"/>
                </a:lnTo>
                <a:lnTo>
                  <a:pt x="1843" y="699"/>
                </a:lnTo>
                <a:lnTo>
                  <a:pt x="1841" y="702"/>
                </a:lnTo>
                <a:lnTo>
                  <a:pt x="1838" y="706"/>
                </a:lnTo>
                <a:lnTo>
                  <a:pt x="1844" y="708"/>
                </a:lnTo>
                <a:lnTo>
                  <a:pt x="1846" y="709"/>
                </a:lnTo>
                <a:lnTo>
                  <a:pt x="1845" y="713"/>
                </a:lnTo>
                <a:lnTo>
                  <a:pt x="1845" y="715"/>
                </a:lnTo>
                <a:lnTo>
                  <a:pt x="1849" y="718"/>
                </a:lnTo>
                <a:lnTo>
                  <a:pt x="1852" y="717"/>
                </a:lnTo>
                <a:lnTo>
                  <a:pt x="1854" y="717"/>
                </a:lnTo>
                <a:lnTo>
                  <a:pt x="1855" y="717"/>
                </a:lnTo>
                <a:lnTo>
                  <a:pt x="1855" y="719"/>
                </a:lnTo>
                <a:lnTo>
                  <a:pt x="1856" y="725"/>
                </a:lnTo>
                <a:lnTo>
                  <a:pt x="1857" y="728"/>
                </a:lnTo>
                <a:lnTo>
                  <a:pt x="1858" y="730"/>
                </a:lnTo>
                <a:lnTo>
                  <a:pt x="1861" y="726"/>
                </a:lnTo>
                <a:lnTo>
                  <a:pt x="1863" y="723"/>
                </a:lnTo>
                <a:lnTo>
                  <a:pt x="1864" y="724"/>
                </a:lnTo>
                <a:lnTo>
                  <a:pt x="1867" y="725"/>
                </a:lnTo>
                <a:lnTo>
                  <a:pt x="1869" y="723"/>
                </a:lnTo>
                <a:lnTo>
                  <a:pt x="1872" y="718"/>
                </a:lnTo>
                <a:lnTo>
                  <a:pt x="1875" y="713"/>
                </a:lnTo>
                <a:lnTo>
                  <a:pt x="1876" y="711"/>
                </a:lnTo>
                <a:lnTo>
                  <a:pt x="1878" y="711"/>
                </a:lnTo>
                <a:lnTo>
                  <a:pt x="1879" y="708"/>
                </a:lnTo>
                <a:lnTo>
                  <a:pt x="1881" y="705"/>
                </a:lnTo>
                <a:lnTo>
                  <a:pt x="1881" y="703"/>
                </a:lnTo>
                <a:lnTo>
                  <a:pt x="1882" y="702"/>
                </a:lnTo>
                <a:lnTo>
                  <a:pt x="1884" y="700"/>
                </a:lnTo>
                <a:lnTo>
                  <a:pt x="1885" y="699"/>
                </a:lnTo>
                <a:lnTo>
                  <a:pt x="1886" y="696"/>
                </a:lnTo>
                <a:lnTo>
                  <a:pt x="1887" y="695"/>
                </a:lnTo>
                <a:lnTo>
                  <a:pt x="1887" y="694"/>
                </a:lnTo>
                <a:lnTo>
                  <a:pt x="1888" y="691"/>
                </a:lnTo>
                <a:lnTo>
                  <a:pt x="1890" y="690"/>
                </a:lnTo>
                <a:lnTo>
                  <a:pt x="1890" y="689"/>
                </a:lnTo>
                <a:lnTo>
                  <a:pt x="1891" y="688"/>
                </a:lnTo>
                <a:lnTo>
                  <a:pt x="1892" y="687"/>
                </a:lnTo>
                <a:lnTo>
                  <a:pt x="1893" y="684"/>
                </a:lnTo>
                <a:lnTo>
                  <a:pt x="1895" y="682"/>
                </a:lnTo>
                <a:lnTo>
                  <a:pt x="1895" y="681"/>
                </a:lnTo>
                <a:lnTo>
                  <a:pt x="1896" y="681"/>
                </a:lnTo>
                <a:lnTo>
                  <a:pt x="1884" y="676"/>
                </a:lnTo>
                <a:lnTo>
                  <a:pt x="1881" y="674"/>
                </a:lnTo>
                <a:lnTo>
                  <a:pt x="1881" y="676"/>
                </a:lnTo>
                <a:lnTo>
                  <a:pt x="1879" y="679"/>
                </a:lnTo>
                <a:lnTo>
                  <a:pt x="1878" y="679"/>
                </a:lnTo>
                <a:lnTo>
                  <a:pt x="1876" y="682"/>
                </a:lnTo>
                <a:lnTo>
                  <a:pt x="1875" y="683"/>
                </a:lnTo>
                <a:lnTo>
                  <a:pt x="1874" y="685"/>
                </a:lnTo>
                <a:lnTo>
                  <a:pt x="1873" y="687"/>
                </a:lnTo>
                <a:lnTo>
                  <a:pt x="1872" y="689"/>
                </a:lnTo>
                <a:lnTo>
                  <a:pt x="1870" y="688"/>
                </a:lnTo>
                <a:lnTo>
                  <a:pt x="1855" y="681"/>
                </a:lnTo>
                <a:lnTo>
                  <a:pt x="1849" y="690"/>
                </a:lnTo>
                <a:lnTo>
                  <a:pt x="1848" y="690"/>
                </a:lnTo>
                <a:lnTo>
                  <a:pt x="1839" y="687"/>
                </a:lnTo>
                <a:lnTo>
                  <a:pt x="1837" y="685"/>
                </a:lnTo>
                <a:lnTo>
                  <a:pt x="1835" y="687"/>
                </a:lnTo>
                <a:lnTo>
                  <a:pt x="1834" y="687"/>
                </a:lnTo>
                <a:lnTo>
                  <a:pt x="1834" y="685"/>
                </a:lnTo>
                <a:lnTo>
                  <a:pt x="1827" y="683"/>
                </a:lnTo>
                <a:lnTo>
                  <a:pt x="1827" y="682"/>
                </a:lnTo>
                <a:lnTo>
                  <a:pt x="1826" y="682"/>
                </a:lnTo>
                <a:lnTo>
                  <a:pt x="1826" y="681"/>
                </a:lnTo>
                <a:lnTo>
                  <a:pt x="1826" y="679"/>
                </a:lnTo>
                <a:lnTo>
                  <a:pt x="1827" y="679"/>
                </a:lnTo>
                <a:lnTo>
                  <a:pt x="1827" y="679"/>
                </a:lnTo>
                <a:lnTo>
                  <a:pt x="1828" y="678"/>
                </a:lnTo>
                <a:lnTo>
                  <a:pt x="1828" y="677"/>
                </a:lnTo>
                <a:lnTo>
                  <a:pt x="1829" y="677"/>
                </a:lnTo>
                <a:lnTo>
                  <a:pt x="1829" y="676"/>
                </a:lnTo>
                <a:lnTo>
                  <a:pt x="1829" y="676"/>
                </a:lnTo>
                <a:lnTo>
                  <a:pt x="1829" y="674"/>
                </a:lnTo>
                <a:lnTo>
                  <a:pt x="1831" y="673"/>
                </a:lnTo>
                <a:lnTo>
                  <a:pt x="1831" y="672"/>
                </a:lnTo>
                <a:lnTo>
                  <a:pt x="1832" y="672"/>
                </a:lnTo>
                <a:lnTo>
                  <a:pt x="1832" y="671"/>
                </a:lnTo>
                <a:lnTo>
                  <a:pt x="1833" y="670"/>
                </a:lnTo>
                <a:lnTo>
                  <a:pt x="1834" y="668"/>
                </a:lnTo>
                <a:lnTo>
                  <a:pt x="1837" y="666"/>
                </a:lnTo>
                <a:lnTo>
                  <a:pt x="1838" y="665"/>
                </a:lnTo>
                <a:lnTo>
                  <a:pt x="1838" y="664"/>
                </a:lnTo>
                <a:lnTo>
                  <a:pt x="1839" y="662"/>
                </a:lnTo>
                <a:lnTo>
                  <a:pt x="1839" y="661"/>
                </a:lnTo>
                <a:lnTo>
                  <a:pt x="1839" y="660"/>
                </a:lnTo>
                <a:lnTo>
                  <a:pt x="1840" y="656"/>
                </a:lnTo>
                <a:lnTo>
                  <a:pt x="1840" y="655"/>
                </a:lnTo>
                <a:lnTo>
                  <a:pt x="1840" y="653"/>
                </a:lnTo>
                <a:lnTo>
                  <a:pt x="1841" y="652"/>
                </a:lnTo>
                <a:lnTo>
                  <a:pt x="1841" y="650"/>
                </a:lnTo>
                <a:lnTo>
                  <a:pt x="1841" y="649"/>
                </a:lnTo>
                <a:lnTo>
                  <a:pt x="1843" y="649"/>
                </a:lnTo>
                <a:lnTo>
                  <a:pt x="1843" y="648"/>
                </a:lnTo>
                <a:lnTo>
                  <a:pt x="1843" y="646"/>
                </a:lnTo>
                <a:lnTo>
                  <a:pt x="1844" y="644"/>
                </a:lnTo>
                <a:lnTo>
                  <a:pt x="1844" y="643"/>
                </a:lnTo>
                <a:lnTo>
                  <a:pt x="1845" y="642"/>
                </a:lnTo>
                <a:lnTo>
                  <a:pt x="1845" y="639"/>
                </a:lnTo>
                <a:lnTo>
                  <a:pt x="1846" y="638"/>
                </a:lnTo>
                <a:lnTo>
                  <a:pt x="1848" y="637"/>
                </a:lnTo>
                <a:lnTo>
                  <a:pt x="1852" y="627"/>
                </a:lnTo>
                <a:lnTo>
                  <a:pt x="1851" y="626"/>
                </a:lnTo>
                <a:lnTo>
                  <a:pt x="1849" y="625"/>
                </a:lnTo>
                <a:lnTo>
                  <a:pt x="1848" y="625"/>
                </a:lnTo>
                <a:lnTo>
                  <a:pt x="1846" y="624"/>
                </a:lnTo>
                <a:lnTo>
                  <a:pt x="1845" y="624"/>
                </a:lnTo>
                <a:lnTo>
                  <a:pt x="1844" y="623"/>
                </a:lnTo>
                <a:lnTo>
                  <a:pt x="1843" y="623"/>
                </a:lnTo>
                <a:lnTo>
                  <a:pt x="1843" y="621"/>
                </a:lnTo>
                <a:lnTo>
                  <a:pt x="1841" y="621"/>
                </a:lnTo>
                <a:lnTo>
                  <a:pt x="1840" y="621"/>
                </a:lnTo>
                <a:lnTo>
                  <a:pt x="1839" y="621"/>
                </a:lnTo>
                <a:lnTo>
                  <a:pt x="1838" y="621"/>
                </a:lnTo>
                <a:lnTo>
                  <a:pt x="1835" y="620"/>
                </a:lnTo>
                <a:lnTo>
                  <a:pt x="1834" y="619"/>
                </a:lnTo>
                <a:lnTo>
                  <a:pt x="1833" y="619"/>
                </a:lnTo>
                <a:lnTo>
                  <a:pt x="1832" y="619"/>
                </a:lnTo>
                <a:lnTo>
                  <a:pt x="1832" y="618"/>
                </a:lnTo>
                <a:lnTo>
                  <a:pt x="1831" y="618"/>
                </a:lnTo>
                <a:lnTo>
                  <a:pt x="1829" y="618"/>
                </a:lnTo>
                <a:lnTo>
                  <a:pt x="1829" y="617"/>
                </a:lnTo>
                <a:lnTo>
                  <a:pt x="1829" y="617"/>
                </a:lnTo>
                <a:lnTo>
                  <a:pt x="1828" y="615"/>
                </a:lnTo>
                <a:lnTo>
                  <a:pt x="1827" y="615"/>
                </a:lnTo>
                <a:lnTo>
                  <a:pt x="1826" y="614"/>
                </a:lnTo>
                <a:lnTo>
                  <a:pt x="1820" y="612"/>
                </a:lnTo>
                <a:lnTo>
                  <a:pt x="1819" y="612"/>
                </a:lnTo>
                <a:lnTo>
                  <a:pt x="1814" y="609"/>
                </a:lnTo>
                <a:lnTo>
                  <a:pt x="1813" y="608"/>
                </a:lnTo>
                <a:lnTo>
                  <a:pt x="1810" y="607"/>
                </a:lnTo>
                <a:lnTo>
                  <a:pt x="1803" y="603"/>
                </a:lnTo>
                <a:lnTo>
                  <a:pt x="1796" y="600"/>
                </a:lnTo>
                <a:lnTo>
                  <a:pt x="1793" y="603"/>
                </a:lnTo>
                <a:lnTo>
                  <a:pt x="1792" y="604"/>
                </a:lnTo>
                <a:lnTo>
                  <a:pt x="1792" y="606"/>
                </a:lnTo>
                <a:lnTo>
                  <a:pt x="1791" y="607"/>
                </a:lnTo>
                <a:lnTo>
                  <a:pt x="1790" y="608"/>
                </a:lnTo>
                <a:lnTo>
                  <a:pt x="1790" y="609"/>
                </a:lnTo>
                <a:lnTo>
                  <a:pt x="1788" y="611"/>
                </a:lnTo>
                <a:lnTo>
                  <a:pt x="1788" y="612"/>
                </a:lnTo>
                <a:lnTo>
                  <a:pt x="1787" y="612"/>
                </a:lnTo>
                <a:lnTo>
                  <a:pt x="1787" y="613"/>
                </a:lnTo>
                <a:lnTo>
                  <a:pt x="1786" y="614"/>
                </a:lnTo>
                <a:lnTo>
                  <a:pt x="1786" y="615"/>
                </a:lnTo>
                <a:lnTo>
                  <a:pt x="1785" y="617"/>
                </a:lnTo>
                <a:lnTo>
                  <a:pt x="1784" y="618"/>
                </a:lnTo>
                <a:lnTo>
                  <a:pt x="1784" y="619"/>
                </a:lnTo>
                <a:lnTo>
                  <a:pt x="1782" y="619"/>
                </a:lnTo>
                <a:lnTo>
                  <a:pt x="1782" y="620"/>
                </a:lnTo>
                <a:lnTo>
                  <a:pt x="1782" y="621"/>
                </a:lnTo>
                <a:lnTo>
                  <a:pt x="1781" y="621"/>
                </a:lnTo>
                <a:lnTo>
                  <a:pt x="1781" y="621"/>
                </a:lnTo>
                <a:lnTo>
                  <a:pt x="1776" y="627"/>
                </a:lnTo>
                <a:lnTo>
                  <a:pt x="1775" y="630"/>
                </a:lnTo>
                <a:lnTo>
                  <a:pt x="1774" y="631"/>
                </a:lnTo>
                <a:lnTo>
                  <a:pt x="1773" y="633"/>
                </a:lnTo>
                <a:lnTo>
                  <a:pt x="1773" y="635"/>
                </a:lnTo>
                <a:lnTo>
                  <a:pt x="1767" y="644"/>
                </a:lnTo>
                <a:lnTo>
                  <a:pt x="1764" y="648"/>
                </a:lnTo>
                <a:lnTo>
                  <a:pt x="1763" y="650"/>
                </a:lnTo>
                <a:lnTo>
                  <a:pt x="1762" y="650"/>
                </a:lnTo>
                <a:lnTo>
                  <a:pt x="1761" y="650"/>
                </a:lnTo>
                <a:lnTo>
                  <a:pt x="1761" y="649"/>
                </a:lnTo>
                <a:lnTo>
                  <a:pt x="1760" y="649"/>
                </a:lnTo>
                <a:lnTo>
                  <a:pt x="1758" y="648"/>
                </a:lnTo>
                <a:lnTo>
                  <a:pt x="1757" y="648"/>
                </a:lnTo>
                <a:lnTo>
                  <a:pt x="1757" y="647"/>
                </a:lnTo>
                <a:lnTo>
                  <a:pt x="1753" y="638"/>
                </a:lnTo>
                <a:lnTo>
                  <a:pt x="1753" y="637"/>
                </a:lnTo>
                <a:lnTo>
                  <a:pt x="1753" y="636"/>
                </a:lnTo>
                <a:lnTo>
                  <a:pt x="1752" y="636"/>
                </a:lnTo>
                <a:lnTo>
                  <a:pt x="1751" y="635"/>
                </a:lnTo>
                <a:lnTo>
                  <a:pt x="1750" y="635"/>
                </a:lnTo>
                <a:lnTo>
                  <a:pt x="1746" y="632"/>
                </a:lnTo>
                <a:lnTo>
                  <a:pt x="1741" y="630"/>
                </a:lnTo>
                <a:lnTo>
                  <a:pt x="1738" y="627"/>
                </a:lnTo>
                <a:lnTo>
                  <a:pt x="1735" y="626"/>
                </a:lnTo>
                <a:lnTo>
                  <a:pt x="1729" y="624"/>
                </a:lnTo>
                <a:lnTo>
                  <a:pt x="1728" y="624"/>
                </a:lnTo>
                <a:lnTo>
                  <a:pt x="1728" y="623"/>
                </a:lnTo>
                <a:lnTo>
                  <a:pt x="1727" y="623"/>
                </a:lnTo>
                <a:lnTo>
                  <a:pt x="1726" y="623"/>
                </a:lnTo>
                <a:lnTo>
                  <a:pt x="1726" y="621"/>
                </a:lnTo>
                <a:lnTo>
                  <a:pt x="1725" y="621"/>
                </a:lnTo>
                <a:lnTo>
                  <a:pt x="1725" y="621"/>
                </a:lnTo>
                <a:lnTo>
                  <a:pt x="1719" y="614"/>
                </a:lnTo>
                <a:lnTo>
                  <a:pt x="1717" y="612"/>
                </a:lnTo>
                <a:lnTo>
                  <a:pt x="1713" y="607"/>
                </a:lnTo>
                <a:lnTo>
                  <a:pt x="1713" y="606"/>
                </a:lnTo>
                <a:lnTo>
                  <a:pt x="1713" y="606"/>
                </a:lnTo>
                <a:lnTo>
                  <a:pt x="1713" y="604"/>
                </a:lnTo>
                <a:lnTo>
                  <a:pt x="1708" y="602"/>
                </a:lnTo>
                <a:lnTo>
                  <a:pt x="1706" y="601"/>
                </a:lnTo>
                <a:lnTo>
                  <a:pt x="1705" y="601"/>
                </a:lnTo>
                <a:lnTo>
                  <a:pt x="1703" y="600"/>
                </a:lnTo>
                <a:lnTo>
                  <a:pt x="1703" y="598"/>
                </a:lnTo>
                <a:lnTo>
                  <a:pt x="1702" y="598"/>
                </a:lnTo>
                <a:lnTo>
                  <a:pt x="1700" y="597"/>
                </a:lnTo>
                <a:lnTo>
                  <a:pt x="1699" y="597"/>
                </a:lnTo>
                <a:lnTo>
                  <a:pt x="1699" y="596"/>
                </a:lnTo>
                <a:lnTo>
                  <a:pt x="1698" y="596"/>
                </a:lnTo>
                <a:lnTo>
                  <a:pt x="1698" y="595"/>
                </a:lnTo>
                <a:lnTo>
                  <a:pt x="1697" y="595"/>
                </a:lnTo>
                <a:lnTo>
                  <a:pt x="1696" y="595"/>
                </a:lnTo>
                <a:lnTo>
                  <a:pt x="1694" y="594"/>
                </a:lnTo>
                <a:lnTo>
                  <a:pt x="1693" y="594"/>
                </a:lnTo>
                <a:lnTo>
                  <a:pt x="1692" y="592"/>
                </a:lnTo>
                <a:lnTo>
                  <a:pt x="1691" y="592"/>
                </a:lnTo>
                <a:lnTo>
                  <a:pt x="1690" y="592"/>
                </a:lnTo>
                <a:lnTo>
                  <a:pt x="1688" y="592"/>
                </a:lnTo>
                <a:lnTo>
                  <a:pt x="1688" y="591"/>
                </a:lnTo>
                <a:lnTo>
                  <a:pt x="1687" y="591"/>
                </a:lnTo>
                <a:lnTo>
                  <a:pt x="1686" y="591"/>
                </a:lnTo>
                <a:lnTo>
                  <a:pt x="1682" y="589"/>
                </a:lnTo>
                <a:lnTo>
                  <a:pt x="1681" y="588"/>
                </a:lnTo>
                <a:lnTo>
                  <a:pt x="1678" y="586"/>
                </a:lnTo>
                <a:lnTo>
                  <a:pt x="1673" y="584"/>
                </a:lnTo>
                <a:lnTo>
                  <a:pt x="1670" y="583"/>
                </a:lnTo>
                <a:lnTo>
                  <a:pt x="1672" y="583"/>
                </a:lnTo>
                <a:lnTo>
                  <a:pt x="1672" y="582"/>
                </a:lnTo>
                <a:lnTo>
                  <a:pt x="1679" y="583"/>
                </a:lnTo>
                <a:lnTo>
                  <a:pt x="1680" y="583"/>
                </a:lnTo>
                <a:lnTo>
                  <a:pt x="1690" y="557"/>
                </a:lnTo>
                <a:lnTo>
                  <a:pt x="1696" y="543"/>
                </a:lnTo>
                <a:lnTo>
                  <a:pt x="1691" y="542"/>
                </a:lnTo>
                <a:lnTo>
                  <a:pt x="1679" y="541"/>
                </a:lnTo>
                <a:lnTo>
                  <a:pt x="1663" y="538"/>
                </a:lnTo>
                <a:lnTo>
                  <a:pt x="1662" y="537"/>
                </a:lnTo>
                <a:lnTo>
                  <a:pt x="1662" y="547"/>
                </a:lnTo>
                <a:lnTo>
                  <a:pt x="1662" y="557"/>
                </a:lnTo>
                <a:lnTo>
                  <a:pt x="1662" y="559"/>
                </a:lnTo>
                <a:lnTo>
                  <a:pt x="1661" y="578"/>
                </a:lnTo>
                <a:lnTo>
                  <a:pt x="1657" y="576"/>
                </a:lnTo>
                <a:lnTo>
                  <a:pt x="1650" y="572"/>
                </a:lnTo>
                <a:lnTo>
                  <a:pt x="1639" y="567"/>
                </a:lnTo>
                <a:lnTo>
                  <a:pt x="1644" y="560"/>
                </a:lnTo>
                <a:lnTo>
                  <a:pt x="1647" y="554"/>
                </a:lnTo>
                <a:lnTo>
                  <a:pt x="1649" y="551"/>
                </a:lnTo>
                <a:lnTo>
                  <a:pt x="1651" y="549"/>
                </a:lnTo>
                <a:lnTo>
                  <a:pt x="1652" y="545"/>
                </a:lnTo>
                <a:lnTo>
                  <a:pt x="1653" y="544"/>
                </a:lnTo>
                <a:lnTo>
                  <a:pt x="1659" y="535"/>
                </a:lnTo>
                <a:lnTo>
                  <a:pt x="1673" y="513"/>
                </a:lnTo>
                <a:lnTo>
                  <a:pt x="1678" y="507"/>
                </a:lnTo>
                <a:lnTo>
                  <a:pt x="1699" y="518"/>
                </a:lnTo>
                <a:lnTo>
                  <a:pt x="1703" y="520"/>
                </a:lnTo>
                <a:lnTo>
                  <a:pt x="1713" y="525"/>
                </a:lnTo>
                <a:lnTo>
                  <a:pt x="1715" y="526"/>
                </a:lnTo>
                <a:lnTo>
                  <a:pt x="1720" y="528"/>
                </a:lnTo>
                <a:lnTo>
                  <a:pt x="1727" y="532"/>
                </a:lnTo>
                <a:lnTo>
                  <a:pt x="1746" y="541"/>
                </a:lnTo>
                <a:lnTo>
                  <a:pt x="1750" y="536"/>
                </a:lnTo>
                <a:lnTo>
                  <a:pt x="1751" y="535"/>
                </a:lnTo>
                <a:lnTo>
                  <a:pt x="1752" y="532"/>
                </a:lnTo>
                <a:lnTo>
                  <a:pt x="1752" y="531"/>
                </a:lnTo>
                <a:lnTo>
                  <a:pt x="1753" y="530"/>
                </a:lnTo>
                <a:lnTo>
                  <a:pt x="1751" y="528"/>
                </a:lnTo>
                <a:lnTo>
                  <a:pt x="1750" y="528"/>
                </a:lnTo>
                <a:lnTo>
                  <a:pt x="1749" y="527"/>
                </a:lnTo>
                <a:lnTo>
                  <a:pt x="1747" y="527"/>
                </a:lnTo>
                <a:lnTo>
                  <a:pt x="1746" y="526"/>
                </a:lnTo>
                <a:lnTo>
                  <a:pt x="1745" y="525"/>
                </a:lnTo>
                <a:lnTo>
                  <a:pt x="1744" y="524"/>
                </a:lnTo>
                <a:lnTo>
                  <a:pt x="1743" y="522"/>
                </a:lnTo>
                <a:lnTo>
                  <a:pt x="1743" y="521"/>
                </a:lnTo>
                <a:lnTo>
                  <a:pt x="1741" y="520"/>
                </a:lnTo>
                <a:lnTo>
                  <a:pt x="1741" y="519"/>
                </a:lnTo>
                <a:lnTo>
                  <a:pt x="1740" y="518"/>
                </a:lnTo>
                <a:lnTo>
                  <a:pt x="1740" y="516"/>
                </a:lnTo>
                <a:lnTo>
                  <a:pt x="1739" y="514"/>
                </a:lnTo>
                <a:lnTo>
                  <a:pt x="1737" y="512"/>
                </a:lnTo>
                <a:lnTo>
                  <a:pt x="1737" y="510"/>
                </a:lnTo>
                <a:lnTo>
                  <a:pt x="1735" y="509"/>
                </a:lnTo>
                <a:lnTo>
                  <a:pt x="1735" y="508"/>
                </a:lnTo>
                <a:lnTo>
                  <a:pt x="1738" y="504"/>
                </a:lnTo>
                <a:lnTo>
                  <a:pt x="1745" y="491"/>
                </a:lnTo>
                <a:lnTo>
                  <a:pt x="1746" y="490"/>
                </a:lnTo>
                <a:lnTo>
                  <a:pt x="1747" y="487"/>
                </a:lnTo>
                <a:lnTo>
                  <a:pt x="1747" y="486"/>
                </a:lnTo>
                <a:lnTo>
                  <a:pt x="1749" y="485"/>
                </a:lnTo>
                <a:lnTo>
                  <a:pt x="1743" y="483"/>
                </a:lnTo>
                <a:lnTo>
                  <a:pt x="1743" y="483"/>
                </a:lnTo>
                <a:lnTo>
                  <a:pt x="1743" y="481"/>
                </a:lnTo>
                <a:lnTo>
                  <a:pt x="1741" y="481"/>
                </a:lnTo>
                <a:lnTo>
                  <a:pt x="1740" y="480"/>
                </a:lnTo>
                <a:lnTo>
                  <a:pt x="1739" y="480"/>
                </a:lnTo>
                <a:lnTo>
                  <a:pt x="1738" y="479"/>
                </a:lnTo>
                <a:lnTo>
                  <a:pt x="1737" y="479"/>
                </a:lnTo>
                <a:lnTo>
                  <a:pt x="1735" y="478"/>
                </a:lnTo>
                <a:lnTo>
                  <a:pt x="1733" y="478"/>
                </a:lnTo>
                <a:lnTo>
                  <a:pt x="1732" y="477"/>
                </a:lnTo>
                <a:lnTo>
                  <a:pt x="1728" y="477"/>
                </a:lnTo>
                <a:lnTo>
                  <a:pt x="1727" y="475"/>
                </a:lnTo>
                <a:lnTo>
                  <a:pt x="1723" y="474"/>
                </a:lnTo>
                <a:lnTo>
                  <a:pt x="1721" y="473"/>
                </a:lnTo>
                <a:lnTo>
                  <a:pt x="1720" y="473"/>
                </a:lnTo>
                <a:lnTo>
                  <a:pt x="1720" y="472"/>
                </a:lnTo>
                <a:lnTo>
                  <a:pt x="1719" y="472"/>
                </a:lnTo>
                <a:lnTo>
                  <a:pt x="1717" y="472"/>
                </a:lnTo>
                <a:lnTo>
                  <a:pt x="1716" y="471"/>
                </a:lnTo>
                <a:lnTo>
                  <a:pt x="1715" y="471"/>
                </a:lnTo>
                <a:lnTo>
                  <a:pt x="1714" y="469"/>
                </a:lnTo>
                <a:lnTo>
                  <a:pt x="1713" y="469"/>
                </a:lnTo>
                <a:lnTo>
                  <a:pt x="1713" y="469"/>
                </a:lnTo>
                <a:lnTo>
                  <a:pt x="1713" y="468"/>
                </a:lnTo>
                <a:lnTo>
                  <a:pt x="1711" y="468"/>
                </a:lnTo>
                <a:lnTo>
                  <a:pt x="1710" y="468"/>
                </a:lnTo>
                <a:lnTo>
                  <a:pt x="1709" y="467"/>
                </a:lnTo>
                <a:lnTo>
                  <a:pt x="1708" y="467"/>
                </a:lnTo>
                <a:lnTo>
                  <a:pt x="1708" y="466"/>
                </a:lnTo>
                <a:lnTo>
                  <a:pt x="1706" y="466"/>
                </a:lnTo>
                <a:lnTo>
                  <a:pt x="1705" y="466"/>
                </a:lnTo>
                <a:lnTo>
                  <a:pt x="1704" y="465"/>
                </a:lnTo>
                <a:lnTo>
                  <a:pt x="1703" y="465"/>
                </a:lnTo>
                <a:lnTo>
                  <a:pt x="1703" y="463"/>
                </a:lnTo>
                <a:lnTo>
                  <a:pt x="1702" y="463"/>
                </a:lnTo>
                <a:lnTo>
                  <a:pt x="1700" y="463"/>
                </a:lnTo>
                <a:lnTo>
                  <a:pt x="1699" y="462"/>
                </a:lnTo>
                <a:lnTo>
                  <a:pt x="1698" y="462"/>
                </a:lnTo>
                <a:lnTo>
                  <a:pt x="1698" y="461"/>
                </a:lnTo>
                <a:lnTo>
                  <a:pt x="1697" y="461"/>
                </a:lnTo>
                <a:lnTo>
                  <a:pt x="1694" y="460"/>
                </a:lnTo>
                <a:lnTo>
                  <a:pt x="1691" y="457"/>
                </a:lnTo>
                <a:lnTo>
                  <a:pt x="1688" y="456"/>
                </a:lnTo>
                <a:lnTo>
                  <a:pt x="1682" y="454"/>
                </a:lnTo>
                <a:lnTo>
                  <a:pt x="1682" y="452"/>
                </a:lnTo>
                <a:lnTo>
                  <a:pt x="1681" y="452"/>
                </a:lnTo>
                <a:lnTo>
                  <a:pt x="1674" y="449"/>
                </a:lnTo>
                <a:lnTo>
                  <a:pt x="1670" y="448"/>
                </a:lnTo>
                <a:lnTo>
                  <a:pt x="1672" y="448"/>
                </a:lnTo>
                <a:lnTo>
                  <a:pt x="1667" y="445"/>
                </a:lnTo>
                <a:lnTo>
                  <a:pt x="1664" y="444"/>
                </a:lnTo>
                <a:lnTo>
                  <a:pt x="1663" y="444"/>
                </a:lnTo>
                <a:lnTo>
                  <a:pt x="1665" y="442"/>
                </a:lnTo>
                <a:lnTo>
                  <a:pt x="1668" y="437"/>
                </a:lnTo>
                <a:lnTo>
                  <a:pt x="1670" y="432"/>
                </a:lnTo>
                <a:lnTo>
                  <a:pt x="1672" y="431"/>
                </a:lnTo>
                <a:lnTo>
                  <a:pt x="1673" y="428"/>
                </a:lnTo>
                <a:lnTo>
                  <a:pt x="1674" y="426"/>
                </a:lnTo>
                <a:lnTo>
                  <a:pt x="1675" y="425"/>
                </a:lnTo>
                <a:lnTo>
                  <a:pt x="1678" y="422"/>
                </a:lnTo>
                <a:lnTo>
                  <a:pt x="1678" y="421"/>
                </a:lnTo>
                <a:lnTo>
                  <a:pt x="1679" y="419"/>
                </a:lnTo>
                <a:lnTo>
                  <a:pt x="1680" y="419"/>
                </a:lnTo>
                <a:lnTo>
                  <a:pt x="1681" y="417"/>
                </a:lnTo>
                <a:lnTo>
                  <a:pt x="1681" y="416"/>
                </a:lnTo>
                <a:lnTo>
                  <a:pt x="1682" y="415"/>
                </a:lnTo>
                <a:lnTo>
                  <a:pt x="1684" y="414"/>
                </a:lnTo>
                <a:lnTo>
                  <a:pt x="1684" y="413"/>
                </a:lnTo>
                <a:lnTo>
                  <a:pt x="1682" y="411"/>
                </a:lnTo>
                <a:lnTo>
                  <a:pt x="1682" y="410"/>
                </a:lnTo>
                <a:lnTo>
                  <a:pt x="1684" y="409"/>
                </a:lnTo>
                <a:lnTo>
                  <a:pt x="1684" y="408"/>
                </a:lnTo>
                <a:lnTo>
                  <a:pt x="1684" y="407"/>
                </a:lnTo>
                <a:lnTo>
                  <a:pt x="1684" y="405"/>
                </a:lnTo>
                <a:lnTo>
                  <a:pt x="1684" y="404"/>
                </a:lnTo>
                <a:lnTo>
                  <a:pt x="1682" y="403"/>
                </a:lnTo>
                <a:lnTo>
                  <a:pt x="1682" y="401"/>
                </a:lnTo>
                <a:lnTo>
                  <a:pt x="1681" y="398"/>
                </a:lnTo>
                <a:lnTo>
                  <a:pt x="1679" y="395"/>
                </a:lnTo>
                <a:lnTo>
                  <a:pt x="1679" y="393"/>
                </a:lnTo>
                <a:lnTo>
                  <a:pt x="1668" y="374"/>
                </a:lnTo>
                <a:lnTo>
                  <a:pt x="1665" y="369"/>
                </a:lnTo>
                <a:lnTo>
                  <a:pt x="1665" y="368"/>
                </a:lnTo>
                <a:lnTo>
                  <a:pt x="1664" y="367"/>
                </a:lnTo>
                <a:lnTo>
                  <a:pt x="1658" y="357"/>
                </a:lnTo>
                <a:lnTo>
                  <a:pt x="1659" y="357"/>
                </a:lnTo>
                <a:lnTo>
                  <a:pt x="1670" y="352"/>
                </a:lnTo>
                <a:lnTo>
                  <a:pt x="1673" y="349"/>
                </a:lnTo>
                <a:lnTo>
                  <a:pt x="1670" y="348"/>
                </a:lnTo>
                <a:lnTo>
                  <a:pt x="1669" y="346"/>
                </a:lnTo>
                <a:lnTo>
                  <a:pt x="1668" y="346"/>
                </a:lnTo>
                <a:lnTo>
                  <a:pt x="1667" y="345"/>
                </a:lnTo>
                <a:lnTo>
                  <a:pt x="1667" y="344"/>
                </a:lnTo>
                <a:lnTo>
                  <a:pt x="1665" y="344"/>
                </a:lnTo>
                <a:lnTo>
                  <a:pt x="1665" y="343"/>
                </a:lnTo>
                <a:lnTo>
                  <a:pt x="1664" y="340"/>
                </a:lnTo>
                <a:lnTo>
                  <a:pt x="1663" y="339"/>
                </a:lnTo>
                <a:lnTo>
                  <a:pt x="1663" y="338"/>
                </a:lnTo>
                <a:lnTo>
                  <a:pt x="1663" y="337"/>
                </a:lnTo>
                <a:lnTo>
                  <a:pt x="1663" y="335"/>
                </a:lnTo>
                <a:lnTo>
                  <a:pt x="1662" y="335"/>
                </a:lnTo>
                <a:lnTo>
                  <a:pt x="1659" y="335"/>
                </a:lnTo>
                <a:lnTo>
                  <a:pt x="1657" y="332"/>
                </a:lnTo>
                <a:lnTo>
                  <a:pt x="1656" y="332"/>
                </a:lnTo>
                <a:lnTo>
                  <a:pt x="1655" y="333"/>
                </a:lnTo>
                <a:lnTo>
                  <a:pt x="1653" y="323"/>
                </a:lnTo>
                <a:lnTo>
                  <a:pt x="1650" y="313"/>
                </a:lnTo>
                <a:lnTo>
                  <a:pt x="1649" y="309"/>
                </a:lnTo>
                <a:lnTo>
                  <a:pt x="1647" y="304"/>
                </a:lnTo>
                <a:lnTo>
                  <a:pt x="1645" y="298"/>
                </a:lnTo>
                <a:lnTo>
                  <a:pt x="1644" y="294"/>
                </a:lnTo>
                <a:lnTo>
                  <a:pt x="1644" y="292"/>
                </a:lnTo>
                <a:lnTo>
                  <a:pt x="1645" y="290"/>
                </a:lnTo>
                <a:lnTo>
                  <a:pt x="1644" y="290"/>
                </a:lnTo>
                <a:lnTo>
                  <a:pt x="1639" y="286"/>
                </a:lnTo>
                <a:lnTo>
                  <a:pt x="1639" y="285"/>
                </a:lnTo>
                <a:lnTo>
                  <a:pt x="1637" y="285"/>
                </a:lnTo>
                <a:lnTo>
                  <a:pt x="1637" y="284"/>
                </a:lnTo>
                <a:lnTo>
                  <a:pt x="1635" y="284"/>
                </a:lnTo>
                <a:lnTo>
                  <a:pt x="1634" y="284"/>
                </a:lnTo>
                <a:lnTo>
                  <a:pt x="1633" y="284"/>
                </a:lnTo>
                <a:lnTo>
                  <a:pt x="1632" y="285"/>
                </a:lnTo>
                <a:lnTo>
                  <a:pt x="1631" y="285"/>
                </a:lnTo>
                <a:lnTo>
                  <a:pt x="1629" y="285"/>
                </a:lnTo>
                <a:lnTo>
                  <a:pt x="1627" y="285"/>
                </a:lnTo>
                <a:lnTo>
                  <a:pt x="1626" y="285"/>
                </a:lnTo>
                <a:lnTo>
                  <a:pt x="1622" y="284"/>
                </a:lnTo>
                <a:lnTo>
                  <a:pt x="1621" y="284"/>
                </a:lnTo>
                <a:lnTo>
                  <a:pt x="1621" y="282"/>
                </a:lnTo>
                <a:lnTo>
                  <a:pt x="1620" y="284"/>
                </a:lnTo>
                <a:lnTo>
                  <a:pt x="1618" y="284"/>
                </a:lnTo>
                <a:lnTo>
                  <a:pt x="1617" y="284"/>
                </a:lnTo>
                <a:lnTo>
                  <a:pt x="1616" y="284"/>
                </a:lnTo>
                <a:lnTo>
                  <a:pt x="1614" y="284"/>
                </a:lnTo>
                <a:lnTo>
                  <a:pt x="1612" y="282"/>
                </a:lnTo>
                <a:lnTo>
                  <a:pt x="1611" y="282"/>
                </a:lnTo>
                <a:lnTo>
                  <a:pt x="1610" y="282"/>
                </a:lnTo>
                <a:lnTo>
                  <a:pt x="1609" y="282"/>
                </a:lnTo>
                <a:lnTo>
                  <a:pt x="1608" y="282"/>
                </a:lnTo>
                <a:lnTo>
                  <a:pt x="1606" y="282"/>
                </a:lnTo>
                <a:lnTo>
                  <a:pt x="1605" y="282"/>
                </a:lnTo>
                <a:lnTo>
                  <a:pt x="1604" y="281"/>
                </a:lnTo>
                <a:lnTo>
                  <a:pt x="1603" y="281"/>
                </a:lnTo>
                <a:lnTo>
                  <a:pt x="1602" y="281"/>
                </a:lnTo>
                <a:lnTo>
                  <a:pt x="1596" y="293"/>
                </a:lnTo>
                <a:lnTo>
                  <a:pt x="1594" y="294"/>
                </a:lnTo>
                <a:lnTo>
                  <a:pt x="1588" y="304"/>
                </a:lnTo>
                <a:lnTo>
                  <a:pt x="1597" y="309"/>
                </a:lnTo>
                <a:lnTo>
                  <a:pt x="1602" y="311"/>
                </a:lnTo>
                <a:lnTo>
                  <a:pt x="1610" y="316"/>
                </a:lnTo>
                <a:lnTo>
                  <a:pt x="1612" y="317"/>
                </a:lnTo>
                <a:lnTo>
                  <a:pt x="1603" y="331"/>
                </a:lnTo>
                <a:lnTo>
                  <a:pt x="1603" y="332"/>
                </a:lnTo>
                <a:lnTo>
                  <a:pt x="1599" y="335"/>
                </a:lnTo>
                <a:lnTo>
                  <a:pt x="1606" y="339"/>
                </a:lnTo>
                <a:lnTo>
                  <a:pt x="1615" y="344"/>
                </a:lnTo>
                <a:lnTo>
                  <a:pt x="1621" y="346"/>
                </a:lnTo>
                <a:lnTo>
                  <a:pt x="1625" y="348"/>
                </a:lnTo>
                <a:lnTo>
                  <a:pt x="1626" y="349"/>
                </a:lnTo>
                <a:lnTo>
                  <a:pt x="1629" y="351"/>
                </a:lnTo>
                <a:lnTo>
                  <a:pt x="1631" y="352"/>
                </a:lnTo>
                <a:lnTo>
                  <a:pt x="1634" y="354"/>
                </a:lnTo>
                <a:lnTo>
                  <a:pt x="1635" y="354"/>
                </a:lnTo>
                <a:lnTo>
                  <a:pt x="1640" y="357"/>
                </a:lnTo>
                <a:lnTo>
                  <a:pt x="1634" y="366"/>
                </a:lnTo>
                <a:lnTo>
                  <a:pt x="1634" y="367"/>
                </a:lnTo>
                <a:lnTo>
                  <a:pt x="1633" y="368"/>
                </a:lnTo>
                <a:lnTo>
                  <a:pt x="1633" y="369"/>
                </a:lnTo>
                <a:lnTo>
                  <a:pt x="1631" y="372"/>
                </a:lnTo>
                <a:lnTo>
                  <a:pt x="1631" y="373"/>
                </a:lnTo>
                <a:lnTo>
                  <a:pt x="1632" y="373"/>
                </a:lnTo>
                <a:lnTo>
                  <a:pt x="1633" y="373"/>
                </a:lnTo>
                <a:lnTo>
                  <a:pt x="1634" y="374"/>
                </a:lnTo>
                <a:lnTo>
                  <a:pt x="1639" y="376"/>
                </a:lnTo>
                <a:lnTo>
                  <a:pt x="1640" y="376"/>
                </a:lnTo>
                <a:lnTo>
                  <a:pt x="1644" y="379"/>
                </a:lnTo>
                <a:lnTo>
                  <a:pt x="1646" y="380"/>
                </a:lnTo>
                <a:lnTo>
                  <a:pt x="1650" y="381"/>
                </a:lnTo>
                <a:lnTo>
                  <a:pt x="1651" y="383"/>
                </a:lnTo>
                <a:lnTo>
                  <a:pt x="1651" y="384"/>
                </a:lnTo>
                <a:lnTo>
                  <a:pt x="1651" y="386"/>
                </a:lnTo>
                <a:lnTo>
                  <a:pt x="1651" y="387"/>
                </a:lnTo>
                <a:lnTo>
                  <a:pt x="1651" y="389"/>
                </a:lnTo>
                <a:lnTo>
                  <a:pt x="1650" y="390"/>
                </a:lnTo>
                <a:lnTo>
                  <a:pt x="1650" y="390"/>
                </a:lnTo>
                <a:lnTo>
                  <a:pt x="1650" y="391"/>
                </a:lnTo>
                <a:lnTo>
                  <a:pt x="1651" y="391"/>
                </a:lnTo>
                <a:lnTo>
                  <a:pt x="1651" y="393"/>
                </a:lnTo>
                <a:lnTo>
                  <a:pt x="1650" y="396"/>
                </a:lnTo>
                <a:lnTo>
                  <a:pt x="1650" y="398"/>
                </a:lnTo>
                <a:lnTo>
                  <a:pt x="1650" y="399"/>
                </a:lnTo>
                <a:lnTo>
                  <a:pt x="1650" y="401"/>
                </a:lnTo>
                <a:lnTo>
                  <a:pt x="1649" y="402"/>
                </a:lnTo>
                <a:lnTo>
                  <a:pt x="1649" y="403"/>
                </a:lnTo>
                <a:lnTo>
                  <a:pt x="1649" y="408"/>
                </a:lnTo>
                <a:lnTo>
                  <a:pt x="1647" y="409"/>
                </a:lnTo>
                <a:lnTo>
                  <a:pt x="1647" y="410"/>
                </a:lnTo>
                <a:lnTo>
                  <a:pt x="1647" y="413"/>
                </a:lnTo>
                <a:lnTo>
                  <a:pt x="1646" y="415"/>
                </a:lnTo>
                <a:lnTo>
                  <a:pt x="1646" y="416"/>
                </a:lnTo>
                <a:lnTo>
                  <a:pt x="1646" y="419"/>
                </a:lnTo>
                <a:lnTo>
                  <a:pt x="1646" y="419"/>
                </a:lnTo>
                <a:lnTo>
                  <a:pt x="1646" y="420"/>
                </a:lnTo>
                <a:lnTo>
                  <a:pt x="1645" y="420"/>
                </a:lnTo>
                <a:lnTo>
                  <a:pt x="1645" y="422"/>
                </a:lnTo>
                <a:lnTo>
                  <a:pt x="1645" y="424"/>
                </a:lnTo>
                <a:lnTo>
                  <a:pt x="1645" y="426"/>
                </a:lnTo>
                <a:lnTo>
                  <a:pt x="1644" y="427"/>
                </a:lnTo>
                <a:lnTo>
                  <a:pt x="1643" y="433"/>
                </a:lnTo>
                <a:lnTo>
                  <a:pt x="1643" y="438"/>
                </a:lnTo>
                <a:lnTo>
                  <a:pt x="1641" y="438"/>
                </a:lnTo>
                <a:lnTo>
                  <a:pt x="1641" y="439"/>
                </a:lnTo>
                <a:lnTo>
                  <a:pt x="1640" y="439"/>
                </a:lnTo>
                <a:lnTo>
                  <a:pt x="1640" y="440"/>
                </a:lnTo>
                <a:lnTo>
                  <a:pt x="1639" y="440"/>
                </a:lnTo>
                <a:lnTo>
                  <a:pt x="1635" y="438"/>
                </a:lnTo>
                <a:lnTo>
                  <a:pt x="1634" y="439"/>
                </a:lnTo>
                <a:lnTo>
                  <a:pt x="1633" y="442"/>
                </a:lnTo>
                <a:lnTo>
                  <a:pt x="1632" y="443"/>
                </a:lnTo>
                <a:lnTo>
                  <a:pt x="1631" y="444"/>
                </a:lnTo>
                <a:lnTo>
                  <a:pt x="1633" y="445"/>
                </a:lnTo>
                <a:lnTo>
                  <a:pt x="1638" y="448"/>
                </a:lnTo>
                <a:lnTo>
                  <a:pt x="1639" y="448"/>
                </a:lnTo>
                <a:lnTo>
                  <a:pt x="1638" y="450"/>
                </a:lnTo>
                <a:lnTo>
                  <a:pt x="1637" y="452"/>
                </a:lnTo>
                <a:lnTo>
                  <a:pt x="1637" y="454"/>
                </a:lnTo>
                <a:lnTo>
                  <a:pt x="1635" y="456"/>
                </a:lnTo>
                <a:lnTo>
                  <a:pt x="1635" y="459"/>
                </a:lnTo>
                <a:lnTo>
                  <a:pt x="1633" y="465"/>
                </a:lnTo>
                <a:lnTo>
                  <a:pt x="1633" y="466"/>
                </a:lnTo>
                <a:lnTo>
                  <a:pt x="1632" y="467"/>
                </a:lnTo>
                <a:lnTo>
                  <a:pt x="1632" y="469"/>
                </a:lnTo>
                <a:lnTo>
                  <a:pt x="1632" y="472"/>
                </a:lnTo>
                <a:lnTo>
                  <a:pt x="1632" y="477"/>
                </a:lnTo>
                <a:lnTo>
                  <a:pt x="1632" y="479"/>
                </a:lnTo>
                <a:lnTo>
                  <a:pt x="1632" y="484"/>
                </a:lnTo>
                <a:lnTo>
                  <a:pt x="1631" y="485"/>
                </a:lnTo>
                <a:lnTo>
                  <a:pt x="1631" y="486"/>
                </a:lnTo>
                <a:lnTo>
                  <a:pt x="1628" y="501"/>
                </a:lnTo>
                <a:lnTo>
                  <a:pt x="1628" y="502"/>
                </a:lnTo>
                <a:lnTo>
                  <a:pt x="1626" y="520"/>
                </a:lnTo>
                <a:lnTo>
                  <a:pt x="1623" y="528"/>
                </a:lnTo>
                <a:lnTo>
                  <a:pt x="1623" y="530"/>
                </a:lnTo>
                <a:lnTo>
                  <a:pt x="1622" y="535"/>
                </a:lnTo>
                <a:lnTo>
                  <a:pt x="1622" y="537"/>
                </a:lnTo>
                <a:lnTo>
                  <a:pt x="1615" y="535"/>
                </a:lnTo>
                <a:lnTo>
                  <a:pt x="1614" y="535"/>
                </a:lnTo>
                <a:lnTo>
                  <a:pt x="1614" y="539"/>
                </a:lnTo>
                <a:lnTo>
                  <a:pt x="1612" y="541"/>
                </a:lnTo>
                <a:lnTo>
                  <a:pt x="1612" y="542"/>
                </a:lnTo>
                <a:lnTo>
                  <a:pt x="1621" y="545"/>
                </a:lnTo>
                <a:lnTo>
                  <a:pt x="1618" y="556"/>
                </a:lnTo>
                <a:lnTo>
                  <a:pt x="1617" y="560"/>
                </a:lnTo>
                <a:lnTo>
                  <a:pt x="1610" y="556"/>
                </a:lnTo>
                <a:lnTo>
                  <a:pt x="1604" y="554"/>
                </a:lnTo>
                <a:lnTo>
                  <a:pt x="1597" y="550"/>
                </a:lnTo>
                <a:lnTo>
                  <a:pt x="1597" y="549"/>
                </a:lnTo>
                <a:lnTo>
                  <a:pt x="1596" y="549"/>
                </a:lnTo>
                <a:lnTo>
                  <a:pt x="1594" y="548"/>
                </a:lnTo>
                <a:lnTo>
                  <a:pt x="1592" y="547"/>
                </a:lnTo>
                <a:lnTo>
                  <a:pt x="1591" y="547"/>
                </a:lnTo>
                <a:lnTo>
                  <a:pt x="1585" y="543"/>
                </a:lnTo>
                <a:lnTo>
                  <a:pt x="1578" y="541"/>
                </a:lnTo>
                <a:lnTo>
                  <a:pt x="1576" y="539"/>
                </a:lnTo>
                <a:lnTo>
                  <a:pt x="1575" y="539"/>
                </a:lnTo>
                <a:lnTo>
                  <a:pt x="1562" y="533"/>
                </a:lnTo>
                <a:lnTo>
                  <a:pt x="1561" y="532"/>
                </a:lnTo>
                <a:lnTo>
                  <a:pt x="1545" y="525"/>
                </a:lnTo>
                <a:lnTo>
                  <a:pt x="1543" y="524"/>
                </a:lnTo>
                <a:lnTo>
                  <a:pt x="1544" y="524"/>
                </a:lnTo>
                <a:lnTo>
                  <a:pt x="1546" y="519"/>
                </a:lnTo>
                <a:lnTo>
                  <a:pt x="1556" y="506"/>
                </a:lnTo>
                <a:lnTo>
                  <a:pt x="1553" y="506"/>
                </a:lnTo>
                <a:lnTo>
                  <a:pt x="1553" y="504"/>
                </a:lnTo>
                <a:lnTo>
                  <a:pt x="1546" y="502"/>
                </a:lnTo>
                <a:lnTo>
                  <a:pt x="1546" y="501"/>
                </a:lnTo>
                <a:lnTo>
                  <a:pt x="1545" y="501"/>
                </a:lnTo>
                <a:lnTo>
                  <a:pt x="1537" y="496"/>
                </a:lnTo>
                <a:lnTo>
                  <a:pt x="1532" y="494"/>
                </a:lnTo>
                <a:lnTo>
                  <a:pt x="1530" y="496"/>
                </a:lnTo>
                <a:lnTo>
                  <a:pt x="1524" y="494"/>
                </a:lnTo>
                <a:lnTo>
                  <a:pt x="1518" y="491"/>
                </a:lnTo>
                <a:lnTo>
                  <a:pt x="1517" y="490"/>
                </a:lnTo>
                <a:lnTo>
                  <a:pt x="1516" y="490"/>
                </a:lnTo>
                <a:lnTo>
                  <a:pt x="1515" y="490"/>
                </a:lnTo>
                <a:lnTo>
                  <a:pt x="1504" y="484"/>
                </a:lnTo>
                <a:lnTo>
                  <a:pt x="1502" y="483"/>
                </a:lnTo>
                <a:lnTo>
                  <a:pt x="1496" y="480"/>
                </a:lnTo>
                <a:lnTo>
                  <a:pt x="1492" y="478"/>
                </a:lnTo>
                <a:lnTo>
                  <a:pt x="1490" y="477"/>
                </a:lnTo>
                <a:lnTo>
                  <a:pt x="1482" y="474"/>
                </a:lnTo>
                <a:lnTo>
                  <a:pt x="1481" y="474"/>
                </a:lnTo>
                <a:lnTo>
                  <a:pt x="1476" y="472"/>
                </a:lnTo>
                <a:lnTo>
                  <a:pt x="1476" y="471"/>
                </a:lnTo>
                <a:lnTo>
                  <a:pt x="1475" y="471"/>
                </a:lnTo>
                <a:lnTo>
                  <a:pt x="1474" y="471"/>
                </a:lnTo>
                <a:lnTo>
                  <a:pt x="1467" y="467"/>
                </a:lnTo>
                <a:lnTo>
                  <a:pt x="1463" y="465"/>
                </a:lnTo>
                <a:lnTo>
                  <a:pt x="1463" y="463"/>
                </a:lnTo>
                <a:lnTo>
                  <a:pt x="1465" y="460"/>
                </a:lnTo>
                <a:lnTo>
                  <a:pt x="1467" y="455"/>
                </a:lnTo>
                <a:lnTo>
                  <a:pt x="1467" y="454"/>
                </a:lnTo>
                <a:lnTo>
                  <a:pt x="1468" y="452"/>
                </a:lnTo>
                <a:lnTo>
                  <a:pt x="1470" y="446"/>
                </a:lnTo>
                <a:lnTo>
                  <a:pt x="1473" y="442"/>
                </a:lnTo>
                <a:lnTo>
                  <a:pt x="1474" y="439"/>
                </a:lnTo>
                <a:lnTo>
                  <a:pt x="1474" y="438"/>
                </a:lnTo>
                <a:lnTo>
                  <a:pt x="1474" y="437"/>
                </a:lnTo>
                <a:lnTo>
                  <a:pt x="1475" y="436"/>
                </a:lnTo>
                <a:lnTo>
                  <a:pt x="1475" y="434"/>
                </a:lnTo>
                <a:lnTo>
                  <a:pt x="1475" y="433"/>
                </a:lnTo>
                <a:lnTo>
                  <a:pt x="1476" y="432"/>
                </a:lnTo>
                <a:lnTo>
                  <a:pt x="1476" y="431"/>
                </a:lnTo>
                <a:lnTo>
                  <a:pt x="1476" y="430"/>
                </a:lnTo>
                <a:lnTo>
                  <a:pt x="1476" y="428"/>
                </a:lnTo>
                <a:lnTo>
                  <a:pt x="1476" y="426"/>
                </a:lnTo>
                <a:lnTo>
                  <a:pt x="1476" y="425"/>
                </a:lnTo>
                <a:lnTo>
                  <a:pt x="1477" y="417"/>
                </a:lnTo>
                <a:lnTo>
                  <a:pt x="1477" y="415"/>
                </a:lnTo>
                <a:lnTo>
                  <a:pt x="1477" y="411"/>
                </a:lnTo>
                <a:lnTo>
                  <a:pt x="1476" y="411"/>
                </a:lnTo>
                <a:lnTo>
                  <a:pt x="1476" y="410"/>
                </a:lnTo>
                <a:lnTo>
                  <a:pt x="1475" y="410"/>
                </a:lnTo>
                <a:lnTo>
                  <a:pt x="1471" y="409"/>
                </a:lnTo>
                <a:lnTo>
                  <a:pt x="1470" y="408"/>
                </a:lnTo>
                <a:lnTo>
                  <a:pt x="1469" y="407"/>
                </a:lnTo>
                <a:lnTo>
                  <a:pt x="1465" y="405"/>
                </a:lnTo>
                <a:lnTo>
                  <a:pt x="1464" y="405"/>
                </a:lnTo>
                <a:lnTo>
                  <a:pt x="1461" y="403"/>
                </a:lnTo>
                <a:lnTo>
                  <a:pt x="1459" y="402"/>
                </a:lnTo>
                <a:lnTo>
                  <a:pt x="1458" y="402"/>
                </a:lnTo>
                <a:lnTo>
                  <a:pt x="1457" y="402"/>
                </a:lnTo>
                <a:lnTo>
                  <a:pt x="1457" y="403"/>
                </a:lnTo>
                <a:lnTo>
                  <a:pt x="1456" y="404"/>
                </a:lnTo>
                <a:lnTo>
                  <a:pt x="1453" y="408"/>
                </a:lnTo>
                <a:lnTo>
                  <a:pt x="1452" y="409"/>
                </a:lnTo>
                <a:lnTo>
                  <a:pt x="1452" y="411"/>
                </a:lnTo>
                <a:lnTo>
                  <a:pt x="1447" y="408"/>
                </a:lnTo>
                <a:lnTo>
                  <a:pt x="1444" y="407"/>
                </a:lnTo>
                <a:lnTo>
                  <a:pt x="1443" y="405"/>
                </a:lnTo>
                <a:lnTo>
                  <a:pt x="1441" y="405"/>
                </a:lnTo>
                <a:lnTo>
                  <a:pt x="1440" y="405"/>
                </a:lnTo>
                <a:lnTo>
                  <a:pt x="1439" y="404"/>
                </a:lnTo>
                <a:lnTo>
                  <a:pt x="1438" y="404"/>
                </a:lnTo>
                <a:lnTo>
                  <a:pt x="1441" y="398"/>
                </a:lnTo>
                <a:lnTo>
                  <a:pt x="1444" y="393"/>
                </a:lnTo>
                <a:lnTo>
                  <a:pt x="1447" y="390"/>
                </a:lnTo>
                <a:lnTo>
                  <a:pt x="1453" y="393"/>
                </a:lnTo>
                <a:lnTo>
                  <a:pt x="1476" y="392"/>
                </a:lnTo>
                <a:lnTo>
                  <a:pt x="1476" y="391"/>
                </a:lnTo>
                <a:lnTo>
                  <a:pt x="1476" y="375"/>
                </a:lnTo>
                <a:lnTo>
                  <a:pt x="1476" y="374"/>
                </a:lnTo>
                <a:lnTo>
                  <a:pt x="1477" y="367"/>
                </a:lnTo>
                <a:lnTo>
                  <a:pt x="1477" y="357"/>
                </a:lnTo>
                <a:lnTo>
                  <a:pt x="1477" y="356"/>
                </a:lnTo>
                <a:lnTo>
                  <a:pt x="1477" y="355"/>
                </a:lnTo>
                <a:lnTo>
                  <a:pt x="1477" y="354"/>
                </a:lnTo>
                <a:lnTo>
                  <a:pt x="1477" y="352"/>
                </a:lnTo>
                <a:lnTo>
                  <a:pt x="1479" y="352"/>
                </a:lnTo>
                <a:lnTo>
                  <a:pt x="1479" y="351"/>
                </a:lnTo>
                <a:lnTo>
                  <a:pt x="1479" y="350"/>
                </a:lnTo>
                <a:lnTo>
                  <a:pt x="1479" y="348"/>
                </a:lnTo>
                <a:lnTo>
                  <a:pt x="1479" y="346"/>
                </a:lnTo>
                <a:lnTo>
                  <a:pt x="1480" y="337"/>
                </a:lnTo>
                <a:lnTo>
                  <a:pt x="1481" y="334"/>
                </a:lnTo>
                <a:lnTo>
                  <a:pt x="1481" y="329"/>
                </a:lnTo>
                <a:lnTo>
                  <a:pt x="1481" y="327"/>
                </a:lnTo>
                <a:lnTo>
                  <a:pt x="1474" y="323"/>
                </a:lnTo>
                <a:lnTo>
                  <a:pt x="1461" y="317"/>
                </a:lnTo>
                <a:lnTo>
                  <a:pt x="1456" y="315"/>
                </a:lnTo>
                <a:lnTo>
                  <a:pt x="1457" y="315"/>
                </a:lnTo>
                <a:lnTo>
                  <a:pt x="1462" y="310"/>
                </a:lnTo>
                <a:lnTo>
                  <a:pt x="1465" y="305"/>
                </a:lnTo>
                <a:lnTo>
                  <a:pt x="1473" y="300"/>
                </a:lnTo>
                <a:lnTo>
                  <a:pt x="1474" y="299"/>
                </a:lnTo>
                <a:lnTo>
                  <a:pt x="1477" y="296"/>
                </a:lnTo>
                <a:lnTo>
                  <a:pt x="1479" y="296"/>
                </a:lnTo>
                <a:lnTo>
                  <a:pt x="1486" y="287"/>
                </a:lnTo>
                <a:lnTo>
                  <a:pt x="1487" y="288"/>
                </a:lnTo>
                <a:lnTo>
                  <a:pt x="1488" y="287"/>
                </a:lnTo>
                <a:lnTo>
                  <a:pt x="1488" y="286"/>
                </a:lnTo>
                <a:lnTo>
                  <a:pt x="1488" y="285"/>
                </a:lnTo>
                <a:lnTo>
                  <a:pt x="1490" y="285"/>
                </a:lnTo>
                <a:lnTo>
                  <a:pt x="1490" y="284"/>
                </a:lnTo>
                <a:lnTo>
                  <a:pt x="1490" y="282"/>
                </a:lnTo>
                <a:lnTo>
                  <a:pt x="1491" y="282"/>
                </a:lnTo>
                <a:lnTo>
                  <a:pt x="1491" y="281"/>
                </a:lnTo>
                <a:lnTo>
                  <a:pt x="1492" y="281"/>
                </a:lnTo>
                <a:lnTo>
                  <a:pt x="1492" y="280"/>
                </a:lnTo>
                <a:lnTo>
                  <a:pt x="1493" y="279"/>
                </a:lnTo>
                <a:lnTo>
                  <a:pt x="1494" y="278"/>
                </a:lnTo>
                <a:lnTo>
                  <a:pt x="1499" y="274"/>
                </a:lnTo>
                <a:lnTo>
                  <a:pt x="1503" y="270"/>
                </a:lnTo>
                <a:lnTo>
                  <a:pt x="1503" y="268"/>
                </a:lnTo>
                <a:lnTo>
                  <a:pt x="1500" y="267"/>
                </a:lnTo>
                <a:lnTo>
                  <a:pt x="1498" y="264"/>
                </a:lnTo>
                <a:lnTo>
                  <a:pt x="1497" y="264"/>
                </a:lnTo>
                <a:lnTo>
                  <a:pt x="1493" y="259"/>
                </a:lnTo>
                <a:lnTo>
                  <a:pt x="1492" y="257"/>
                </a:lnTo>
                <a:lnTo>
                  <a:pt x="1490" y="255"/>
                </a:lnTo>
                <a:lnTo>
                  <a:pt x="1488" y="253"/>
                </a:lnTo>
                <a:lnTo>
                  <a:pt x="1487" y="250"/>
                </a:lnTo>
                <a:lnTo>
                  <a:pt x="1486" y="247"/>
                </a:lnTo>
                <a:lnTo>
                  <a:pt x="1486" y="245"/>
                </a:lnTo>
                <a:lnTo>
                  <a:pt x="1485" y="238"/>
                </a:lnTo>
                <a:lnTo>
                  <a:pt x="1483" y="233"/>
                </a:lnTo>
                <a:lnTo>
                  <a:pt x="1483" y="232"/>
                </a:lnTo>
                <a:lnTo>
                  <a:pt x="1482" y="230"/>
                </a:lnTo>
                <a:lnTo>
                  <a:pt x="1481" y="230"/>
                </a:lnTo>
                <a:lnTo>
                  <a:pt x="1479" y="230"/>
                </a:lnTo>
                <a:lnTo>
                  <a:pt x="1474" y="230"/>
                </a:lnTo>
                <a:lnTo>
                  <a:pt x="1469" y="230"/>
                </a:lnTo>
                <a:lnTo>
                  <a:pt x="1467" y="230"/>
                </a:lnTo>
                <a:lnTo>
                  <a:pt x="1463" y="229"/>
                </a:lnTo>
                <a:lnTo>
                  <a:pt x="1459" y="229"/>
                </a:lnTo>
                <a:lnTo>
                  <a:pt x="1456" y="229"/>
                </a:lnTo>
                <a:lnTo>
                  <a:pt x="1452" y="229"/>
                </a:lnTo>
                <a:lnTo>
                  <a:pt x="1449" y="229"/>
                </a:lnTo>
                <a:lnTo>
                  <a:pt x="1446" y="229"/>
                </a:lnTo>
                <a:lnTo>
                  <a:pt x="1443" y="228"/>
                </a:lnTo>
                <a:lnTo>
                  <a:pt x="1440" y="228"/>
                </a:lnTo>
                <a:lnTo>
                  <a:pt x="1438" y="228"/>
                </a:lnTo>
                <a:lnTo>
                  <a:pt x="1434" y="228"/>
                </a:lnTo>
                <a:lnTo>
                  <a:pt x="1430" y="228"/>
                </a:lnTo>
                <a:lnTo>
                  <a:pt x="1427" y="228"/>
                </a:lnTo>
                <a:lnTo>
                  <a:pt x="1424" y="228"/>
                </a:lnTo>
                <a:lnTo>
                  <a:pt x="1423" y="228"/>
                </a:lnTo>
                <a:lnTo>
                  <a:pt x="1423" y="227"/>
                </a:lnTo>
                <a:lnTo>
                  <a:pt x="1422" y="227"/>
                </a:lnTo>
                <a:lnTo>
                  <a:pt x="1421" y="229"/>
                </a:lnTo>
                <a:lnTo>
                  <a:pt x="1418" y="229"/>
                </a:lnTo>
                <a:lnTo>
                  <a:pt x="1411" y="228"/>
                </a:lnTo>
                <a:lnTo>
                  <a:pt x="1410" y="227"/>
                </a:lnTo>
                <a:lnTo>
                  <a:pt x="1406" y="217"/>
                </a:lnTo>
                <a:lnTo>
                  <a:pt x="1405" y="215"/>
                </a:lnTo>
                <a:lnTo>
                  <a:pt x="1395" y="189"/>
                </a:lnTo>
                <a:lnTo>
                  <a:pt x="1383" y="158"/>
                </a:lnTo>
                <a:lnTo>
                  <a:pt x="1382" y="156"/>
                </a:lnTo>
                <a:lnTo>
                  <a:pt x="1370" y="128"/>
                </a:lnTo>
                <a:lnTo>
                  <a:pt x="1364" y="112"/>
                </a:lnTo>
                <a:lnTo>
                  <a:pt x="1355" y="86"/>
                </a:lnTo>
                <a:lnTo>
                  <a:pt x="1352" y="70"/>
                </a:lnTo>
                <a:lnTo>
                  <a:pt x="1352" y="57"/>
                </a:lnTo>
                <a:lnTo>
                  <a:pt x="1351" y="58"/>
                </a:lnTo>
                <a:lnTo>
                  <a:pt x="1351" y="59"/>
                </a:lnTo>
                <a:lnTo>
                  <a:pt x="1329" y="91"/>
                </a:lnTo>
                <a:lnTo>
                  <a:pt x="1318" y="105"/>
                </a:lnTo>
                <a:lnTo>
                  <a:pt x="1312" y="113"/>
                </a:lnTo>
                <a:lnTo>
                  <a:pt x="1308" y="118"/>
                </a:lnTo>
                <a:lnTo>
                  <a:pt x="1310" y="124"/>
                </a:lnTo>
                <a:lnTo>
                  <a:pt x="1328" y="165"/>
                </a:lnTo>
                <a:lnTo>
                  <a:pt x="1333" y="179"/>
                </a:lnTo>
                <a:lnTo>
                  <a:pt x="1334" y="180"/>
                </a:lnTo>
                <a:lnTo>
                  <a:pt x="1320" y="183"/>
                </a:lnTo>
                <a:lnTo>
                  <a:pt x="1315" y="185"/>
                </a:lnTo>
                <a:lnTo>
                  <a:pt x="1317" y="191"/>
                </a:lnTo>
                <a:lnTo>
                  <a:pt x="1318" y="193"/>
                </a:lnTo>
                <a:lnTo>
                  <a:pt x="1318" y="194"/>
                </a:lnTo>
                <a:lnTo>
                  <a:pt x="1321" y="198"/>
                </a:lnTo>
                <a:lnTo>
                  <a:pt x="1321" y="199"/>
                </a:lnTo>
                <a:lnTo>
                  <a:pt x="1322" y="203"/>
                </a:lnTo>
                <a:lnTo>
                  <a:pt x="1323" y="205"/>
                </a:lnTo>
                <a:lnTo>
                  <a:pt x="1326" y="211"/>
                </a:lnTo>
                <a:lnTo>
                  <a:pt x="1333" y="228"/>
                </a:lnTo>
                <a:lnTo>
                  <a:pt x="1315" y="234"/>
                </a:lnTo>
                <a:lnTo>
                  <a:pt x="1318" y="241"/>
                </a:lnTo>
                <a:lnTo>
                  <a:pt x="1323" y="253"/>
                </a:lnTo>
                <a:lnTo>
                  <a:pt x="1314" y="256"/>
                </a:lnTo>
                <a:lnTo>
                  <a:pt x="1312" y="256"/>
                </a:lnTo>
                <a:lnTo>
                  <a:pt x="1312" y="257"/>
                </a:lnTo>
                <a:lnTo>
                  <a:pt x="1299" y="261"/>
                </a:lnTo>
                <a:lnTo>
                  <a:pt x="1295" y="250"/>
                </a:lnTo>
                <a:lnTo>
                  <a:pt x="1295" y="249"/>
                </a:lnTo>
                <a:lnTo>
                  <a:pt x="1294" y="249"/>
                </a:lnTo>
                <a:lnTo>
                  <a:pt x="1293" y="247"/>
                </a:lnTo>
                <a:lnTo>
                  <a:pt x="1288" y="234"/>
                </a:lnTo>
                <a:lnTo>
                  <a:pt x="1285" y="228"/>
                </a:lnTo>
                <a:lnTo>
                  <a:pt x="1282" y="222"/>
                </a:lnTo>
                <a:lnTo>
                  <a:pt x="1279" y="214"/>
                </a:lnTo>
                <a:lnTo>
                  <a:pt x="1271" y="216"/>
                </a:lnTo>
                <a:lnTo>
                  <a:pt x="1270" y="217"/>
                </a:lnTo>
                <a:lnTo>
                  <a:pt x="1256" y="220"/>
                </a:lnTo>
                <a:lnTo>
                  <a:pt x="1254" y="217"/>
                </a:lnTo>
                <a:lnTo>
                  <a:pt x="1253" y="215"/>
                </a:lnTo>
                <a:lnTo>
                  <a:pt x="1252" y="211"/>
                </a:lnTo>
                <a:lnTo>
                  <a:pt x="1248" y="199"/>
                </a:lnTo>
                <a:lnTo>
                  <a:pt x="1246" y="200"/>
                </a:lnTo>
                <a:lnTo>
                  <a:pt x="1244" y="202"/>
                </a:lnTo>
                <a:lnTo>
                  <a:pt x="1238" y="204"/>
                </a:lnTo>
                <a:lnTo>
                  <a:pt x="1238" y="205"/>
                </a:lnTo>
                <a:lnTo>
                  <a:pt x="1235" y="206"/>
                </a:lnTo>
                <a:lnTo>
                  <a:pt x="1232" y="206"/>
                </a:lnTo>
                <a:lnTo>
                  <a:pt x="1229" y="206"/>
                </a:lnTo>
                <a:lnTo>
                  <a:pt x="1228" y="206"/>
                </a:lnTo>
                <a:lnTo>
                  <a:pt x="1226" y="206"/>
                </a:lnTo>
                <a:lnTo>
                  <a:pt x="1223" y="205"/>
                </a:lnTo>
                <a:lnTo>
                  <a:pt x="1220" y="204"/>
                </a:lnTo>
                <a:lnTo>
                  <a:pt x="1211" y="203"/>
                </a:lnTo>
                <a:lnTo>
                  <a:pt x="1218" y="202"/>
                </a:lnTo>
                <a:lnTo>
                  <a:pt x="1218" y="200"/>
                </a:lnTo>
                <a:lnTo>
                  <a:pt x="1217" y="198"/>
                </a:lnTo>
                <a:lnTo>
                  <a:pt x="1216" y="197"/>
                </a:lnTo>
                <a:lnTo>
                  <a:pt x="1215" y="196"/>
                </a:lnTo>
                <a:lnTo>
                  <a:pt x="1215" y="194"/>
                </a:lnTo>
                <a:lnTo>
                  <a:pt x="1213" y="194"/>
                </a:lnTo>
                <a:lnTo>
                  <a:pt x="1211" y="194"/>
                </a:lnTo>
                <a:lnTo>
                  <a:pt x="1210" y="196"/>
                </a:lnTo>
                <a:lnTo>
                  <a:pt x="1207" y="196"/>
                </a:lnTo>
                <a:lnTo>
                  <a:pt x="1205" y="196"/>
                </a:lnTo>
                <a:lnTo>
                  <a:pt x="1188" y="199"/>
                </a:lnTo>
                <a:lnTo>
                  <a:pt x="1162" y="205"/>
                </a:lnTo>
                <a:lnTo>
                  <a:pt x="1153" y="206"/>
                </a:lnTo>
                <a:lnTo>
                  <a:pt x="1142" y="209"/>
                </a:lnTo>
                <a:lnTo>
                  <a:pt x="1141" y="209"/>
                </a:lnTo>
                <a:lnTo>
                  <a:pt x="1138" y="210"/>
                </a:lnTo>
                <a:lnTo>
                  <a:pt x="1129" y="211"/>
                </a:lnTo>
                <a:lnTo>
                  <a:pt x="1128" y="211"/>
                </a:lnTo>
                <a:lnTo>
                  <a:pt x="1127" y="211"/>
                </a:lnTo>
                <a:lnTo>
                  <a:pt x="1126" y="211"/>
                </a:lnTo>
                <a:lnTo>
                  <a:pt x="1126" y="212"/>
                </a:lnTo>
                <a:lnTo>
                  <a:pt x="1124" y="212"/>
                </a:lnTo>
                <a:lnTo>
                  <a:pt x="1122" y="214"/>
                </a:lnTo>
                <a:lnTo>
                  <a:pt x="1119" y="215"/>
                </a:lnTo>
                <a:lnTo>
                  <a:pt x="1118" y="215"/>
                </a:lnTo>
                <a:lnTo>
                  <a:pt x="1117" y="216"/>
                </a:lnTo>
                <a:lnTo>
                  <a:pt x="1116" y="216"/>
                </a:lnTo>
                <a:lnTo>
                  <a:pt x="1115" y="216"/>
                </a:lnTo>
                <a:lnTo>
                  <a:pt x="1113" y="217"/>
                </a:lnTo>
                <a:lnTo>
                  <a:pt x="1095" y="222"/>
                </a:lnTo>
                <a:lnTo>
                  <a:pt x="1070" y="230"/>
                </a:lnTo>
                <a:lnTo>
                  <a:pt x="1068" y="230"/>
                </a:lnTo>
                <a:lnTo>
                  <a:pt x="1064" y="229"/>
                </a:lnTo>
                <a:lnTo>
                  <a:pt x="1060" y="228"/>
                </a:lnTo>
                <a:lnTo>
                  <a:pt x="1060" y="223"/>
                </a:lnTo>
                <a:lnTo>
                  <a:pt x="1062" y="217"/>
                </a:lnTo>
                <a:lnTo>
                  <a:pt x="1062" y="211"/>
                </a:lnTo>
                <a:lnTo>
                  <a:pt x="1072" y="208"/>
                </a:lnTo>
                <a:lnTo>
                  <a:pt x="1078" y="206"/>
                </a:lnTo>
                <a:lnTo>
                  <a:pt x="1089" y="203"/>
                </a:lnTo>
                <a:lnTo>
                  <a:pt x="1100" y="199"/>
                </a:lnTo>
                <a:lnTo>
                  <a:pt x="1100" y="198"/>
                </a:lnTo>
                <a:lnTo>
                  <a:pt x="1099" y="194"/>
                </a:lnTo>
                <a:lnTo>
                  <a:pt x="1095" y="183"/>
                </a:lnTo>
                <a:lnTo>
                  <a:pt x="1093" y="180"/>
                </a:lnTo>
                <a:lnTo>
                  <a:pt x="1093" y="179"/>
                </a:lnTo>
                <a:lnTo>
                  <a:pt x="1093" y="177"/>
                </a:lnTo>
                <a:lnTo>
                  <a:pt x="1100" y="176"/>
                </a:lnTo>
                <a:lnTo>
                  <a:pt x="1101" y="175"/>
                </a:lnTo>
                <a:lnTo>
                  <a:pt x="1105" y="174"/>
                </a:lnTo>
                <a:lnTo>
                  <a:pt x="1111" y="192"/>
                </a:lnTo>
                <a:lnTo>
                  <a:pt x="1129" y="191"/>
                </a:lnTo>
                <a:lnTo>
                  <a:pt x="1130" y="191"/>
                </a:lnTo>
                <a:lnTo>
                  <a:pt x="1129" y="186"/>
                </a:lnTo>
                <a:lnTo>
                  <a:pt x="1147" y="186"/>
                </a:lnTo>
                <a:lnTo>
                  <a:pt x="1124" y="127"/>
                </a:lnTo>
                <a:lnTo>
                  <a:pt x="1121" y="127"/>
                </a:lnTo>
                <a:lnTo>
                  <a:pt x="1121" y="126"/>
                </a:lnTo>
                <a:lnTo>
                  <a:pt x="1126" y="124"/>
                </a:lnTo>
                <a:lnTo>
                  <a:pt x="1127" y="124"/>
                </a:lnTo>
                <a:lnTo>
                  <a:pt x="1128" y="124"/>
                </a:lnTo>
                <a:lnTo>
                  <a:pt x="1129" y="124"/>
                </a:lnTo>
                <a:lnTo>
                  <a:pt x="1130" y="126"/>
                </a:lnTo>
                <a:lnTo>
                  <a:pt x="1133" y="127"/>
                </a:lnTo>
                <a:lnTo>
                  <a:pt x="1133" y="126"/>
                </a:lnTo>
                <a:lnTo>
                  <a:pt x="1133" y="124"/>
                </a:lnTo>
                <a:lnTo>
                  <a:pt x="1134" y="124"/>
                </a:lnTo>
                <a:lnTo>
                  <a:pt x="1134" y="123"/>
                </a:lnTo>
                <a:lnTo>
                  <a:pt x="1139" y="120"/>
                </a:lnTo>
                <a:lnTo>
                  <a:pt x="1139" y="118"/>
                </a:lnTo>
                <a:lnTo>
                  <a:pt x="1140" y="117"/>
                </a:lnTo>
                <a:lnTo>
                  <a:pt x="1141" y="116"/>
                </a:lnTo>
                <a:lnTo>
                  <a:pt x="1141" y="115"/>
                </a:lnTo>
                <a:lnTo>
                  <a:pt x="1142" y="115"/>
                </a:lnTo>
                <a:lnTo>
                  <a:pt x="1142" y="113"/>
                </a:lnTo>
                <a:lnTo>
                  <a:pt x="1142" y="112"/>
                </a:lnTo>
                <a:lnTo>
                  <a:pt x="1144" y="111"/>
                </a:lnTo>
                <a:lnTo>
                  <a:pt x="1144" y="110"/>
                </a:lnTo>
                <a:lnTo>
                  <a:pt x="1144" y="109"/>
                </a:lnTo>
                <a:lnTo>
                  <a:pt x="1144" y="107"/>
                </a:lnTo>
                <a:lnTo>
                  <a:pt x="1144" y="106"/>
                </a:lnTo>
                <a:lnTo>
                  <a:pt x="1144" y="105"/>
                </a:lnTo>
                <a:lnTo>
                  <a:pt x="1144" y="104"/>
                </a:lnTo>
                <a:lnTo>
                  <a:pt x="1142" y="103"/>
                </a:lnTo>
                <a:lnTo>
                  <a:pt x="1142" y="101"/>
                </a:lnTo>
                <a:lnTo>
                  <a:pt x="1148" y="101"/>
                </a:lnTo>
                <a:lnTo>
                  <a:pt x="1159" y="99"/>
                </a:lnTo>
                <a:lnTo>
                  <a:pt x="1162" y="98"/>
                </a:lnTo>
                <a:lnTo>
                  <a:pt x="1162" y="98"/>
                </a:lnTo>
                <a:lnTo>
                  <a:pt x="1163" y="98"/>
                </a:lnTo>
                <a:lnTo>
                  <a:pt x="1164" y="98"/>
                </a:lnTo>
                <a:lnTo>
                  <a:pt x="1165" y="97"/>
                </a:lnTo>
                <a:lnTo>
                  <a:pt x="1166" y="97"/>
                </a:lnTo>
                <a:lnTo>
                  <a:pt x="1168" y="97"/>
                </a:lnTo>
                <a:lnTo>
                  <a:pt x="1169" y="95"/>
                </a:lnTo>
                <a:lnTo>
                  <a:pt x="1170" y="95"/>
                </a:lnTo>
                <a:lnTo>
                  <a:pt x="1171" y="95"/>
                </a:lnTo>
                <a:lnTo>
                  <a:pt x="1173" y="95"/>
                </a:lnTo>
                <a:lnTo>
                  <a:pt x="1174" y="95"/>
                </a:lnTo>
                <a:lnTo>
                  <a:pt x="1175" y="94"/>
                </a:lnTo>
                <a:lnTo>
                  <a:pt x="1176" y="94"/>
                </a:lnTo>
                <a:lnTo>
                  <a:pt x="1176" y="93"/>
                </a:lnTo>
                <a:lnTo>
                  <a:pt x="1175" y="92"/>
                </a:lnTo>
                <a:lnTo>
                  <a:pt x="1175" y="91"/>
                </a:lnTo>
                <a:lnTo>
                  <a:pt x="1174" y="88"/>
                </a:lnTo>
                <a:lnTo>
                  <a:pt x="1174" y="87"/>
                </a:lnTo>
                <a:lnTo>
                  <a:pt x="1173" y="86"/>
                </a:lnTo>
                <a:lnTo>
                  <a:pt x="1173" y="85"/>
                </a:lnTo>
                <a:lnTo>
                  <a:pt x="1171" y="83"/>
                </a:lnTo>
                <a:lnTo>
                  <a:pt x="1171" y="82"/>
                </a:lnTo>
                <a:lnTo>
                  <a:pt x="1171" y="81"/>
                </a:lnTo>
                <a:lnTo>
                  <a:pt x="1170" y="81"/>
                </a:lnTo>
                <a:lnTo>
                  <a:pt x="1170" y="80"/>
                </a:lnTo>
                <a:lnTo>
                  <a:pt x="1170" y="78"/>
                </a:lnTo>
                <a:lnTo>
                  <a:pt x="1169" y="77"/>
                </a:lnTo>
                <a:lnTo>
                  <a:pt x="1169" y="76"/>
                </a:lnTo>
                <a:lnTo>
                  <a:pt x="1168" y="75"/>
                </a:lnTo>
                <a:lnTo>
                  <a:pt x="1168" y="74"/>
                </a:lnTo>
                <a:lnTo>
                  <a:pt x="1168" y="72"/>
                </a:lnTo>
                <a:lnTo>
                  <a:pt x="1166" y="71"/>
                </a:lnTo>
                <a:lnTo>
                  <a:pt x="1165" y="70"/>
                </a:lnTo>
                <a:lnTo>
                  <a:pt x="1166" y="70"/>
                </a:lnTo>
                <a:lnTo>
                  <a:pt x="1168" y="69"/>
                </a:lnTo>
                <a:lnTo>
                  <a:pt x="1169" y="69"/>
                </a:lnTo>
                <a:lnTo>
                  <a:pt x="1171" y="68"/>
                </a:lnTo>
                <a:lnTo>
                  <a:pt x="1173" y="68"/>
                </a:lnTo>
                <a:lnTo>
                  <a:pt x="1174" y="68"/>
                </a:lnTo>
                <a:lnTo>
                  <a:pt x="1175" y="68"/>
                </a:lnTo>
                <a:lnTo>
                  <a:pt x="1175" y="66"/>
                </a:lnTo>
                <a:lnTo>
                  <a:pt x="1176" y="66"/>
                </a:lnTo>
                <a:lnTo>
                  <a:pt x="1177" y="66"/>
                </a:lnTo>
                <a:lnTo>
                  <a:pt x="1179" y="66"/>
                </a:lnTo>
                <a:lnTo>
                  <a:pt x="1179" y="65"/>
                </a:lnTo>
                <a:lnTo>
                  <a:pt x="1180" y="65"/>
                </a:lnTo>
                <a:lnTo>
                  <a:pt x="1180" y="64"/>
                </a:lnTo>
                <a:lnTo>
                  <a:pt x="1180" y="63"/>
                </a:lnTo>
                <a:lnTo>
                  <a:pt x="1179" y="62"/>
                </a:lnTo>
                <a:lnTo>
                  <a:pt x="1179" y="60"/>
                </a:lnTo>
                <a:lnTo>
                  <a:pt x="1177" y="59"/>
                </a:lnTo>
                <a:lnTo>
                  <a:pt x="1176" y="56"/>
                </a:lnTo>
                <a:lnTo>
                  <a:pt x="1176" y="54"/>
                </a:lnTo>
                <a:lnTo>
                  <a:pt x="1175" y="54"/>
                </a:lnTo>
                <a:lnTo>
                  <a:pt x="1175" y="53"/>
                </a:lnTo>
                <a:lnTo>
                  <a:pt x="1175" y="52"/>
                </a:lnTo>
                <a:lnTo>
                  <a:pt x="1174" y="51"/>
                </a:lnTo>
                <a:lnTo>
                  <a:pt x="1173" y="47"/>
                </a:lnTo>
                <a:lnTo>
                  <a:pt x="1173" y="46"/>
                </a:lnTo>
                <a:lnTo>
                  <a:pt x="1171" y="45"/>
                </a:lnTo>
                <a:lnTo>
                  <a:pt x="1171" y="44"/>
                </a:lnTo>
                <a:lnTo>
                  <a:pt x="1168" y="36"/>
                </a:lnTo>
                <a:lnTo>
                  <a:pt x="1168" y="35"/>
                </a:lnTo>
                <a:lnTo>
                  <a:pt x="1166" y="34"/>
                </a:lnTo>
                <a:lnTo>
                  <a:pt x="1166" y="33"/>
                </a:lnTo>
                <a:lnTo>
                  <a:pt x="1166" y="31"/>
                </a:lnTo>
                <a:lnTo>
                  <a:pt x="1165" y="31"/>
                </a:lnTo>
                <a:lnTo>
                  <a:pt x="1165" y="30"/>
                </a:lnTo>
                <a:lnTo>
                  <a:pt x="1165" y="29"/>
                </a:lnTo>
                <a:lnTo>
                  <a:pt x="1164" y="28"/>
                </a:lnTo>
                <a:lnTo>
                  <a:pt x="1164" y="27"/>
                </a:lnTo>
                <a:lnTo>
                  <a:pt x="1164" y="25"/>
                </a:lnTo>
                <a:lnTo>
                  <a:pt x="1163" y="25"/>
                </a:lnTo>
                <a:lnTo>
                  <a:pt x="1163" y="24"/>
                </a:lnTo>
                <a:lnTo>
                  <a:pt x="1163" y="23"/>
                </a:lnTo>
                <a:lnTo>
                  <a:pt x="1162" y="22"/>
                </a:lnTo>
                <a:lnTo>
                  <a:pt x="1162" y="21"/>
                </a:lnTo>
                <a:lnTo>
                  <a:pt x="1162" y="19"/>
                </a:lnTo>
                <a:lnTo>
                  <a:pt x="1162" y="18"/>
                </a:lnTo>
                <a:lnTo>
                  <a:pt x="1160" y="17"/>
                </a:lnTo>
                <a:lnTo>
                  <a:pt x="1160" y="15"/>
                </a:lnTo>
                <a:lnTo>
                  <a:pt x="1159" y="13"/>
                </a:lnTo>
                <a:lnTo>
                  <a:pt x="1158" y="12"/>
                </a:lnTo>
                <a:lnTo>
                  <a:pt x="1158" y="10"/>
                </a:lnTo>
                <a:lnTo>
                  <a:pt x="1157" y="9"/>
                </a:lnTo>
                <a:lnTo>
                  <a:pt x="1157" y="7"/>
                </a:lnTo>
                <a:lnTo>
                  <a:pt x="1157" y="6"/>
                </a:lnTo>
                <a:lnTo>
                  <a:pt x="1156" y="5"/>
                </a:lnTo>
                <a:lnTo>
                  <a:pt x="1156" y="4"/>
                </a:lnTo>
                <a:lnTo>
                  <a:pt x="1154" y="2"/>
                </a:lnTo>
                <a:lnTo>
                  <a:pt x="1153" y="0"/>
                </a:lnTo>
                <a:lnTo>
                  <a:pt x="1152" y="1"/>
                </a:lnTo>
                <a:lnTo>
                  <a:pt x="1151" y="2"/>
                </a:lnTo>
                <a:lnTo>
                  <a:pt x="1148" y="4"/>
                </a:lnTo>
                <a:lnTo>
                  <a:pt x="1147" y="5"/>
                </a:lnTo>
                <a:lnTo>
                  <a:pt x="1144" y="7"/>
                </a:lnTo>
                <a:lnTo>
                  <a:pt x="1136" y="11"/>
                </a:lnTo>
                <a:lnTo>
                  <a:pt x="1133" y="13"/>
                </a:lnTo>
                <a:lnTo>
                  <a:pt x="1132" y="13"/>
                </a:lnTo>
                <a:lnTo>
                  <a:pt x="1130" y="15"/>
                </a:lnTo>
                <a:lnTo>
                  <a:pt x="1129" y="15"/>
                </a:lnTo>
                <a:lnTo>
                  <a:pt x="1128" y="15"/>
                </a:lnTo>
                <a:lnTo>
                  <a:pt x="1127" y="15"/>
                </a:lnTo>
                <a:lnTo>
                  <a:pt x="1124" y="15"/>
                </a:lnTo>
                <a:lnTo>
                  <a:pt x="1121" y="17"/>
                </a:lnTo>
                <a:lnTo>
                  <a:pt x="1116" y="21"/>
                </a:lnTo>
                <a:lnTo>
                  <a:pt x="1111" y="27"/>
                </a:lnTo>
                <a:lnTo>
                  <a:pt x="1109" y="30"/>
                </a:lnTo>
                <a:lnTo>
                  <a:pt x="1105" y="34"/>
                </a:lnTo>
                <a:lnTo>
                  <a:pt x="1105" y="35"/>
                </a:lnTo>
                <a:lnTo>
                  <a:pt x="1104" y="37"/>
                </a:lnTo>
                <a:lnTo>
                  <a:pt x="1104" y="39"/>
                </a:lnTo>
                <a:lnTo>
                  <a:pt x="1104" y="40"/>
                </a:lnTo>
                <a:lnTo>
                  <a:pt x="1103" y="40"/>
                </a:lnTo>
                <a:lnTo>
                  <a:pt x="1099" y="45"/>
                </a:lnTo>
                <a:lnTo>
                  <a:pt x="1098" y="46"/>
                </a:lnTo>
                <a:lnTo>
                  <a:pt x="1095" y="47"/>
                </a:lnTo>
                <a:lnTo>
                  <a:pt x="1094" y="48"/>
                </a:lnTo>
                <a:lnTo>
                  <a:pt x="1093" y="50"/>
                </a:lnTo>
                <a:lnTo>
                  <a:pt x="1091" y="50"/>
                </a:lnTo>
                <a:lnTo>
                  <a:pt x="1089" y="50"/>
                </a:lnTo>
                <a:lnTo>
                  <a:pt x="1088" y="50"/>
                </a:lnTo>
                <a:lnTo>
                  <a:pt x="1087" y="50"/>
                </a:lnTo>
                <a:lnTo>
                  <a:pt x="1087" y="51"/>
                </a:lnTo>
                <a:lnTo>
                  <a:pt x="1085" y="51"/>
                </a:lnTo>
                <a:lnTo>
                  <a:pt x="1083" y="51"/>
                </a:lnTo>
                <a:lnTo>
                  <a:pt x="1076" y="52"/>
                </a:lnTo>
                <a:lnTo>
                  <a:pt x="1074" y="52"/>
                </a:lnTo>
                <a:lnTo>
                  <a:pt x="1074" y="54"/>
                </a:lnTo>
                <a:lnTo>
                  <a:pt x="1072" y="63"/>
                </a:lnTo>
                <a:lnTo>
                  <a:pt x="1063" y="59"/>
                </a:lnTo>
                <a:lnTo>
                  <a:pt x="1064" y="58"/>
                </a:lnTo>
                <a:lnTo>
                  <a:pt x="1065" y="57"/>
                </a:lnTo>
                <a:lnTo>
                  <a:pt x="1066" y="54"/>
                </a:lnTo>
                <a:lnTo>
                  <a:pt x="1064" y="54"/>
                </a:lnTo>
                <a:lnTo>
                  <a:pt x="1063" y="56"/>
                </a:lnTo>
                <a:lnTo>
                  <a:pt x="1062" y="56"/>
                </a:lnTo>
                <a:lnTo>
                  <a:pt x="1059" y="56"/>
                </a:lnTo>
                <a:lnTo>
                  <a:pt x="1052" y="56"/>
                </a:lnTo>
                <a:lnTo>
                  <a:pt x="1051" y="57"/>
                </a:lnTo>
                <a:lnTo>
                  <a:pt x="1046" y="58"/>
                </a:lnTo>
                <a:lnTo>
                  <a:pt x="1046" y="57"/>
                </a:lnTo>
                <a:lnTo>
                  <a:pt x="1045" y="57"/>
                </a:lnTo>
                <a:lnTo>
                  <a:pt x="1044" y="59"/>
                </a:lnTo>
                <a:lnTo>
                  <a:pt x="1038" y="64"/>
                </a:lnTo>
                <a:lnTo>
                  <a:pt x="1036" y="64"/>
                </a:lnTo>
                <a:lnTo>
                  <a:pt x="1033" y="65"/>
                </a:lnTo>
                <a:lnTo>
                  <a:pt x="1025" y="69"/>
                </a:lnTo>
                <a:lnTo>
                  <a:pt x="1023" y="69"/>
                </a:lnTo>
                <a:lnTo>
                  <a:pt x="1018" y="71"/>
                </a:lnTo>
                <a:lnTo>
                  <a:pt x="1018" y="72"/>
                </a:lnTo>
                <a:lnTo>
                  <a:pt x="1017" y="72"/>
                </a:lnTo>
                <a:lnTo>
                  <a:pt x="1016" y="72"/>
                </a:lnTo>
                <a:lnTo>
                  <a:pt x="1016" y="72"/>
                </a:lnTo>
                <a:lnTo>
                  <a:pt x="1015" y="72"/>
                </a:lnTo>
                <a:lnTo>
                  <a:pt x="1012" y="72"/>
                </a:lnTo>
                <a:lnTo>
                  <a:pt x="1011" y="72"/>
                </a:lnTo>
                <a:lnTo>
                  <a:pt x="1010" y="72"/>
                </a:lnTo>
                <a:lnTo>
                  <a:pt x="1003" y="75"/>
                </a:lnTo>
                <a:lnTo>
                  <a:pt x="991" y="80"/>
                </a:lnTo>
                <a:lnTo>
                  <a:pt x="988" y="77"/>
                </a:lnTo>
                <a:lnTo>
                  <a:pt x="987" y="77"/>
                </a:lnTo>
                <a:lnTo>
                  <a:pt x="987" y="78"/>
                </a:lnTo>
                <a:lnTo>
                  <a:pt x="987" y="78"/>
                </a:lnTo>
                <a:lnTo>
                  <a:pt x="986" y="80"/>
                </a:lnTo>
                <a:lnTo>
                  <a:pt x="984" y="80"/>
                </a:lnTo>
                <a:lnTo>
                  <a:pt x="983" y="80"/>
                </a:lnTo>
                <a:lnTo>
                  <a:pt x="982" y="80"/>
                </a:lnTo>
                <a:lnTo>
                  <a:pt x="981" y="80"/>
                </a:lnTo>
                <a:lnTo>
                  <a:pt x="980" y="80"/>
                </a:lnTo>
                <a:lnTo>
                  <a:pt x="978" y="80"/>
                </a:lnTo>
                <a:lnTo>
                  <a:pt x="978" y="81"/>
                </a:lnTo>
                <a:lnTo>
                  <a:pt x="977" y="81"/>
                </a:lnTo>
                <a:lnTo>
                  <a:pt x="976" y="81"/>
                </a:lnTo>
                <a:lnTo>
                  <a:pt x="976" y="80"/>
                </a:lnTo>
                <a:lnTo>
                  <a:pt x="975" y="80"/>
                </a:lnTo>
                <a:lnTo>
                  <a:pt x="974" y="80"/>
                </a:lnTo>
                <a:lnTo>
                  <a:pt x="972" y="80"/>
                </a:lnTo>
                <a:lnTo>
                  <a:pt x="971" y="80"/>
                </a:lnTo>
                <a:lnTo>
                  <a:pt x="970" y="80"/>
                </a:lnTo>
                <a:lnTo>
                  <a:pt x="969" y="80"/>
                </a:lnTo>
                <a:lnTo>
                  <a:pt x="968" y="80"/>
                </a:lnTo>
                <a:lnTo>
                  <a:pt x="968" y="78"/>
                </a:lnTo>
                <a:lnTo>
                  <a:pt x="966" y="78"/>
                </a:lnTo>
                <a:lnTo>
                  <a:pt x="965" y="78"/>
                </a:lnTo>
                <a:lnTo>
                  <a:pt x="964" y="78"/>
                </a:lnTo>
                <a:lnTo>
                  <a:pt x="964" y="77"/>
                </a:lnTo>
                <a:lnTo>
                  <a:pt x="963" y="77"/>
                </a:lnTo>
                <a:lnTo>
                  <a:pt x="962" y="77"/>
                </a:lnTo>
                <a:lnTo>
                  <a:pt x="960" y="77"/>
                </a:lnTo>
                <a:lnTo>
                  <a:pt x="959" y="77"/>
                </a:lnTo>
                <a:lnTo>
                  <a:pt x="958" y="77"/>
                </a:lnTo>
                <a:lnTo>
                  <a:pt x="958" y="77"/>
                </a:lnTo>
                <a:lnTo>
                  <a:pt x="957" y="77"/>
                </a:lnTo>
                <a:lnTo>
                  <a:pt x="956" y="77"/>
                </a:lnTo>
                <a:lnTo>
                  <a:pt x="954" y="78"/>
                </a:lnTo>
                <a:lnTo>
                  <a:pt x="953" y="78"/>
                </a:lnTo>
                <a:lnTo>
                  <a:pt x="952" y="78"/>
                </a:lnTo>
                <a:lnTo>
                  <a:pt x="951" y="78"/>
                </a:lnTo>
                <a:lnTo>
                  <a:pt x="950" y="78"/>
                </a:lnTo>
                <a:lnTo>
                  <a:pt x="948" y="78"/>
                </a:lnTo>
                <a:lnTo>
                  <a:pt x="947" y="80"/>
                </a:lnTo>
                <a:lnTo>
                  <a:pt x="946" y="78"/>
                </a:lnTo>
                <a:lnTo>
                  <a:pt x="945" y="78"/>
                </a:lnTo>
                <a:lnTo>
                  <a:pt x="943" y="78"/>
                </a:lnTo>
                <a:lnTo>
                  <a:pt x="942" y="78"/>
                </a:lnTo>
                <a:lnTo>
                  <a:pt x="942" y="77"/>
                </a:lnTo>
                <a:lnTo>
                  <a:pt x="941" y="77"/>
                </a:lnTo>
                <a:lnTo>
                  <a:pt x="940" y="76"/>
                </a:lnTo>
                <a:lnTo>
                  <a:pt x="939" y="75"/>
                </a:lnTo>
                <a:lnTo>
                  <a:pt x="937" y="75"/>
                </a:lnTo>
                <a:lnTo>
                  <a:pt x="936" y="74"/>
                </a:lnTo>
                <a:lnTo>
                  <a:pt x="929" y="72"/>
                </a:lnTo>
                <a:lnTo>
                  <a:pt x="927" y="72"/>
                </a:lnTo>
                <a:lnTo>
                  <a:pt x="924" y="71"/>
                </a:lnTo>
                <a:lnTo>
                  <a:pt x="923" y="71"/>
                </a:lnTo>
                <a:lnTo>
                  <a:pt x="922" y="70"/>
                </a:lnTo>
                <a:lnTo>
                  <a:pt x="917" y="70"/>
                </a:lnTo>
                <a:lnTo>
                  <a:pt x="913" y="70"/>
                </a:lnTo>
                <a:lnTo>
                  <a:pt x="909" y="66"/>
                </a:lnTo>
                <a:lnTo>
                  <a:pt x="905" y="66"/>
                </a:lnTo>
                <a:lnTo>
                  <a:pt x="900" y="66"/>
                </a:lnTo>
                <a:lnTo>
                  <a:pt x="895" y="68"/>
                </a:lnTo>
                <a:lnTo>
                  <a:pt x="892" y="69"/>
                </a:lnTo>
                <a:lnTo>
                  <a:pt x="889" y="70"/>
                </a:lnTo>
                <a:lnTo>
                  <a:pt x="888" y="71"/>
                </a:lnTo>
                <a:lnTo>
                  <a:pt x="886" y="72"/>
                </a:lnTo>
                <a:lnTo>
                  <a:pt x="880" y="75"/>
                </a:lnTo>
                <a:lnTo>
                  <a:pt x="878" y="76"/>
                </a:lnTo>
                <a:lnTo>
                  <a:pt x="876" y="76"/>
                </a:lnTo>
                <a:lnTo>
                  <a:pt x="874" y="77"/>
                </a:lnTo>
                <a:lnTo>
                  <a:pt x="871" y="80"/>
                </a:lnTo>
                <a:lnTo>
                  <a:pt x="869" y="81"/>
                </a:lnTo>
                <a:lnTo>
                  <a:pt x="866" y="83"/>
                </a:lnTo>
                <a:lnTo>
                  <a:pt x="863" y="88"/>
                </a:lnTo>
                <a:lnTo>
                  <a:pt x="860" y="94"/>
                </a:lnTo>
                <a:lnTo>
                  <a:pt x="859" y="94"/>
                </a:lnTo>
                <a:lnTo>
                  <a:pt x="858" y="99"/>
                </a:lnTo>
                <a:lnTo>
                  <a:pt x="856" y="101"/>
                </a:lnTo>
                <a:lnTo>
                  <a:pt x="853" y="104"/>
                </a:lnTo>
                <a:lnTo>
                  <a:pt x="853" y="105"/>
                </a:lnTo>
                <a:lnTo>
                  <a:pt x="849" y="107"/>
                </a:lnTo>
                <a:lnTo>
                  <a:pt x="848" y="109"/>
                </a:lnTo>
                <a:lnTo>
                  <a:pt x="847" y="110"/>
                </a:lnTo>
                <a:lnTo>
                  <a:pt x="842" y="115"/>
                </a:lnTo>
                <a:lnTo>
                  <a:pt x="836" y="118"/>
                </a:lnTo>
                <a:lnTo>
                  <a:pt x="833" y="120"/>
                </a:lnTo>
                <a:lnTo>
                  <a:pt x="830" y="121"/>
                </a:lnTo>
                <a:lnTo>
                  <a:pt x="828" y="122"/>
                </a:lnTo>
                <a:lnTo>
                  <a:pt x="822" y="124"/>
                </a:lnTo>
                <a:lnTo>
                  <a:pt x="819" y="126"/>
                </a:lnTo>
                <a:lnTo>
                  <a:pt x="818" y="126"/>
                </a:lnTo>
                <a:lnTo>
                  <a:pt x="817" y="126"/>
                </a:lnTo>
                <a:lnTo>
                  <a:pt x="816" y="126"/>
                </a:lnTo>
                <a:lnTo>
                  <a:pt x="813" y="126"/>
                </a:lnTo>
                <a:lnTo>
                  <a:pt x="813" y="126"/>
                </a:lnTo>
                <a:lnTo>
                  <a:pt x="812" y="126"/>
                </a:lnTo>
                <a:lnTo>
                  <a:pt x="812" y="127"/>
                </a:lnTo>
                <a:lnTo>
                  <a:pt x="811" y="127"/>
                </a:lnTo>
                <a:lnTo>
                  <a:pt x="810" y="128"/>
                </a:lnTo>
                <a:lnTo>
                  <a:pt x="808" y="128"/>
                </a:lnTo>
                <a:lnTo>
                  <a:pt x="807" y="128"/>
                </a:lnTo>
                <a:lnTo>
                  <a:pt x="806" y="129"/>
                </a:lnTo>
                <a:lnTo>
                  <a:pt x="804" y="130"/>
                </a:lnTo>
                <a:lnTo>
                  <a:pt x="802" y="132"/>
                </a:lnTo>
                <a:lnTo>
                  <a:pt x="802" y="133"/>
                </a:lnTo>
                <a:lnTo>
                  <a:pt x="806" y="133"/>
                </a:lnTo>
                <a:lnTo>
                  <a:pt x="806" y="134"/>
                </a:lnTo>
                <a:lnTo>
                  <a:pt x="806" y="144"/>
                </a:lnTo>
                <a:lnTo>
                  <a:pt x="806" y="148"/>
                </a:lnTo>
                <a:lnTo>
                  <a:pt x="806" y="150"/>
                </a:lnTo>
                <a:lnTo>
                  <a:pt x="808" y="153"/>
                </a:lnTo>
                <a:lnTo>
                  <a:pt x="808" y="159"/>
                </a:lnTo>
                <a:lnTo>
                  <a:pt x="804" y="170"/>
                </a:lnTo>
                <a:lnTo>
                  <a:pt x="804" y="171"/>
                </a:lnTo>
                <a:lnTo>
                  <a:pt x="802" y="171"/>
                </a:lnTo>
                <a:lnTo>
                  <a:pt x="802" y="173"/>
                </a:lnTo>
                <a:lnTo>
                  <a:pt x="801" y="173"/>
                </a:lnTo>
                <a:lnTo>
                  <a:pt x="801" y="174"/>
                </a:lnTo>
                <a:lnTo>
                  <a:pt x="800" y="175"/>
                </a:lnTo>
                <a:lnTo>
                  <a:pt x="799" y="175"/>
                </a:lnTo>
                <a:lnTo>
                  <a:pt x="798" y="176"/>
                </a:lnTo>
                <a:lnTo>
                  <a:pt x="796" y="176"/>
                </a:lnTo>
                <a:lnTo>
                  <a:pt x="794" y="177"/>
                </a:lnTo>
                <a:lnTo>
                  <a:pt x="795" y="177"/>
                </a:lnTo>
                <a:lnTo>
                  <a:pt x="796" y="180"/>
                </a:lnTo>
                <a:lnTo>
                  <a:pt x="798" y="185"/>
                </a:lnTo>
                <a:lnTo>
                  <a:pt x="798" y="186"/>
                </a:lnTo>
                <a:lnTo>
                  <a:pt x="799" y="187"/>
                </a:lnTo>
                <a:lnTo>
                  <a:pt x="799" y="188"/>
                </a:lnTo>
                <a:lnTo>
                  <a:pt x="801" y="192"/>
                </a:lnTo>
                <a:lnTo>
                  <a:pt x="801" y="193"/>
                </a:lnTo>
                <a:lnTo>
                  <a:pt x="802" y="196"/>
                </a:lnTo>
                <a:lnTo>
                  <a:pt x="805" y="200"/>
                </a:lnTo>
                <a:lnTo>
                  <a:pt x="807" y="206"/>
                </a:lnTo>
                <a:lnTo>
                  <a:pt x="808" y="209"/>
                </a:lnTo>
                <a:lnTo>
                  <a:pt x="810" y="211"/>
                </a:lnTo>
                <a:lnTo>
                  <a:pt x="811" y="214"/>
                </a:lnTo>
                <a:lnTo>
                  <a:pt x="819" y="224"/>
                </a:lnTo>
                <a:lnTo>
                  <a:pt x="819" y="226"/>
                </a:lnTo>
                <a:lnTo>
                  <a:pt x="816" y="227"/>
                </a:lnTo>
                <a:lnTo>
                  <a:pt x="813" y="228"/>
                </a:lnTo>
                <a:lnTo>
                  <a:pt x="813" y="229"/>
                </a:lnTo>
                <a:lnTo>
                  <a:pt x="812" y="229"/>
                </a:lnTo>
                <a:lnTo>
                  <a:pt x="812" y="230"/>
                </a:lnTo>
                <a:lnTo>
                  <a:pt x="805" y="232"/>
                </a:lnTo>
                <a:lnTo>
                  <a:pt x="793" y="237"/>
                </a:lnTo>
                <a:lnTo>
                  <a:pt x="787" y="238"/>
                </a:lnTo>
                <a:lnTo>
                  <a:pt x="786" y="239"/>
                </a:lnTo>
                <a:lnTo>
                  <a:pt x="764" y="245"/>
                </a:lnTo>
                <a:lnTo>
                  <a:pt x="753" y="250"/>
                </a:lnTo>
                <a:lnTo>
                  <a:pt x="749" y="250"/>
                </a:lnTo>
                <a:lnTo>
                  <a:pt x="748" y="251"/>
                </a:lnTo>
                <a:lnTo>
                  <a:pt x="748" y="253"/>
                </a:lnTo>
                <a:lnTo>
                  <a:pt x="749" y="255"/>
                </a:lnTo>
                <a:lnTo>
                  <a:pt x="752" y="263"/>
                </a:lnTo>
                <a:lnTo>
                  <a:pt x="753" y="265"/>
                </a:lnTo>
                <a:lnTo>
                  <a:pt x="754" y="267"/>
                </a:lnTo>
                <a:lnTo>
                  <a:pt x="754" y="268"/>
                </a:lnTo>
                <a:lnTo>
                  <a:pt x="754" y="272"/>
                </a:lnTo>
                <a:lnTo>
                  <a:pt x="755" y="274"/>
                </a:lnTo>
                <a:lnTo>
                  <a:pt x="757" y="275"/>
                </a:lnTo>
                <a:lnTo>
                  <a:pt x="759" y="280"/>
                </a:lnTo>
                <a:lnTo>
                  <a:pt x="760" y="282"/>
                </a:lnTo>
                <a:lnTo>
                  <a:pt x="761" y="286"/>
                </a:lnTo>
                <a:lnTo>
                  <a:pt x="764" y="293"/>
                </a:lnTo>
                <a:lnTo>
                  <a:pt x="765" y="297"/>
                </a:lnTo>
                <a:lnTo>
                  <a:pt x="766" y="298"/>
                </a:lnTo>
                <a:lnTo>
                  <a:pt x="766" y="300"/>
                </a:lnTo>
                <a:lnTo>
                  <a:pt x="769" y="304"/>
                </a:lnTo>
                <a:lnTo>
                  <a:pt x="772" y="311"/>
                </a:lnTo>
                <a:lnTo>
                  <a:pt x="772" y="314"/>
                </a:lnTo>
                <a:lnTo>
                  <a:pt x="774" y="315"/>
                </a:lnTo>
                <a:lnTo>
                  <a:pt x="775" y="319"/>
                </a:lnTo>
                <a:lnTo>
                  <a:pt x="776" y="320"/>
                </a:lnTo>
                <a:lnTo>
                  <a:pt x="775" y="320"/>
                </a:lnTo>
                <a:lnTo>
                  <a:pt x="775" y="321"/>
                </a:lnTo>
                <a:lnTo>
                  <a:pt x="774" y="321"/>
                </a:lnTo>
                <a:lnTo>
                  <a:pt x="772" y="321"/>
                </a:lnTo>
                <a:lnTo>
                  <a:pt x="771" y="322"/>
                </a:lnTo>
                <a:lnTo>
                  <a:pt x="758" y="326"/>
                </a:lnTo>
                <a:lnTo>
                  <a:pt x="755" y="327"/>
                </a:lnTo>
                <a:lnTo>
                  <a:pt x="754" y="327"/>
                </a:lnTo>
                <a:lnTo>
                  <a:pt x="752" y="328"/>
                </a:lnTo>
                <a:lnTo>
                  <a:pt x="749" y="329"/>
                </a:lnTo>
                <a:lnTo>
                  <a:pt x="745" y="331"/>
                </a:lnTo>
                <a:lnTo>
                  <a:pt x="743" y="331"/>
                </a:lnTo>
                <a:lnTo>
                  <a:pt x="742" y="332"/>
                </a:lnTo>
                <a:lnTo>
                  <a:pt x="741" y="332"/>
                </a:lnTo>
                <a:lnTo>
                  <a:pt x="733" y="333"/>
                </a:lnTo>
                <a:lnTo>
                  <a:pt x="723" y="337"/>
                </a:lnTo>
                <a:lnTo>
                  <a:pt x="721" y="337"/>
                </a:lnTo>
                <a:lnTo>
                  <a:pt x="719" y="338"/>
                </a:lnTo>
                <a:lnTo>
                  <a:pt x="718" y="339"/>
                </a:lnTo>
                <a:lnTo>
                  <a:pt x="717" y="339"/>
                </a:lnTo>
                <a:lnTo>
                  <a:pt x="716" y="340"/>
                </a:lnTo>
                <a:lnTo>
                  <a:pt x="713" y="341"/>
                </a:lnTo>
                <a:lnTo>
                  <a:pt x="713" y="343"/>
                </a:lnTo>
                <a:lnTo>
                  <a:pt x="712" y="344"/>
                </a:lnTo>
                <a:lnTo>
                  <a:pt x="701" y="354"/>
                </a:lnTo>
                <a:lnTo>
                  <a:pt x="699" y="356"/>
                </a:lnTo>
                <a:lnTo>
                  <a:pt x="692" y="363"/>
                </a:lnTo>
                <a:lnTo>
                  <a:pt x="687" y="368"/>
                </a:lnTo>
                <a:lnTo>
                  <a:pt x="686" y="369"/>
                </a:lnTo>
                <a:lnTo>
                  <a:pt x="684" y="369"/>
                </a:lnTo>
                <a:lnTo>
                  <a:pt x="684" y="370"/>
                </a:lnTo>
                <a:lnTo>
                  <a:pt x="683" y="370"/>
                </a:lnTo>
                <a:lnTo>
                  <a:pt x="682" y="370"/>
                </a:lnTo>
                <a:lnTo>
                  <a:pt x="681" y="370"/>
                </a:lnTo>
                <a:lnTo>
                  <a:pt x="680" y="370"/>
                </a:lnTo>
                <a:lnTo>
                  <a:pt x="678" y="370"/>
                </a:lnTo>
                <a:lnTo>
                  <a:pt x="673" y="369"/>
                </a:lnTo>
                <a:lnTo>
                  <a:pt x="672" y="368"/>
                </a:lnTo>
                <a:lnTo>
                  <a:pt x="669" y="368"/>
                </a:lnTo>
                <a:lnTo>
                  <a:pt x="667" y="367"/>
                </a:lnTo>
                <a:lnTo>
                  <a:pt x="666" y="367"/>
                </a:lnTo>
                <a:lnTo>
                  <a:pt x="665" y="367"/>
                </a:lnTo>
                <a:lnTo>
                  <a:pt x="664" y="366"/>
                </a:lnTo>
                <a:lnTo>
                  <a:pt x="663" y="366"/>
                </a:lnTo>
                <a:lnTo>
                  <a:pt x="661" y="366"/>
                </a:lnTo>
                <a:lnTo>
                  <a:pt x="655" y="363"/>
                </a:lnTo>
                <a:lnTo>
                  <a:pt x="654" y="363"/>
                </a:lnTo>
                <a:lnTo>
                  <a:pt x="654" y="362"/>
                </a:lnTo>
                <a:lnTo>
                  <a:pt x="647" y="361"/>
                </a:lnTo>
                <a:lnTo>
                  <a:pt x="645" y="361"/>
                </a:lnTo>
                <a:lnTo>
                  <a:pt x="643" y="360"/>
                </a:lnTo>
                <a:lnTo>
                  <a:pt x="642" y="360"/>
                </a:lnTo>
                <a:lnTo>
                  <a:pt x="642" y="361"/>
                </a:lnTo>
                <a:lnTo>
                  <a:pt x="639" y="360"/>
                </a:lnTo>
                <a:lnTo>
                  <a:pt x="636" y="360"/>
                </a:lnTo>
                <a:lnTo>
                  <a:pt x="635" y="360"/>
                </a:lnTo>
                <a:lnTo>
                  <a:pt x="633" y="358"/>
                </a:lnTo>
                <a:lnTo>
                  <a:pt x="631" y="357"/>
                </a:lnTo>
                <a:lnTo>
                  <a:pt x="628" y="356"/>
                </a:lnTo>
                <a:lnTo>
                  <a:pt x="626" y="355"/>
                </a:lnTo>
                <a:lnTo>
                  <a:pt x="623" y="352"/>
                </a:lnTo>
                <a:lnTo>
                  <a:pt x="617" y="348"/>
                </a:lnTo>
                <a:lnTo>
                  <a:pt x="613" y="345"/>
                </a:lnTo>
                <a:lnTo>
                  <a:pt x="610" y="343"/>
                </a:lnTo>
                <a:lnTo>
                  <a:pt x="610" y="343"/>
                </a:lnTo>
                <a:lnTo>
                  <a:pt x="608" y="341"/>
                </a:lnTo>
                <a:lnTo>
                  <a:pt x="608" y="340"/>
                </a:lnTo>
                <a:lnTo>
                  <a:pt x="606" y="340"/>
                </a:lnTo>
                <a:lnTo>
                  <a:pt x="605" y="340"/>
                </a:lnTo>
                <a:lnTo>
                  <a:pt x="602" y="340"/>
                </a:lnTo>
                <a:lnTo>
                  <a:pt x="601" y="340"/>
                </a:lnTo>
                <a:lnTo>
                  <a:pt x="600" y="341"/>
                </a:lnTo>
                <a:lnTo>
                  <a:pt x="598" y="341"/>
                </a:lnTo>
                <a:lnTo>
                  <a:pt x="596" y="343"/>
                </a:lnTo>
                <a:lnTo>
                  <a:pt x="595" y="343"/>
                </a:lnTo>
                <a:lnTo>
                  <a:pt x="593" y="344"/>
                </a:lnTo>
                <a:lnTo>
                  <a:pt x="590" y="345"/>
                </a:lnTo>
                <a:lnTo>
                  <a:pt x="589" y="345"/>
                </a:lnTo>
                <a:lnTo>
                  <a:pt x="587" y="346"/>
                </a:lnTo>
                <a:lnTo>
                  <a:pt x="584" y="346"/>
                </a:lnTo>
                <a:lnTo>
                  <a:pt x="578" y="350"/>
                </a:lnTo>
                <a:lnTo>
                  <a:pt x="575" y="351"/>
                </a:lnTo>
                <a:lnTo>
                  <a:pt x="573" y="351"/>
                </a:lnTo>
                <a:lnTo>
                  <a:pt x="572" y="351"/>
                </a:lnTo>
                <a:lnTo>
                  <a:pt x="572" y="352"/>
                </a:lnTo>
                <a:lnTo>
                  <a:pt x="571" y="352"/>
                </a:lnTo>
                <a:lnTo>
                  <a:pt x="570" y="352"/>
                </a:lnTo>
                <a:lnTo>
                  <a:pt x="570" y="354"/>
                </a:lnTo>
                <a:lnTo>
                  <a:pt x="569" y="354"/>
                </a:lnTo>
                <a:lnTo>
                  <a:pt x="566" y="356"/>
                </a:lnTo>
                <a:lnTo>
                  <a:pt x="565" y="357"/>
                </a:lnTo>
                <a:lnTo>
                  <a:pt x="564" y="358"/>
                </a:lnTo>
                <a:lnTo>
                  <a:pt x="563" y="358"/>
                </a:lnTo>
                <a:lnTo>
                  <a:pt x="563" y="360"/>
                </a:lnTo>
                <a:lnTo>
                  <a:pt x="561" y="360"/>
                </a:lnTo>
                <a:lnTo>
                  <a:pt x="561" y="361"/>
                </a:lnTo>
                <a:lnTo>
                  <a:pt x="560" y="361"/>
                </a:lnTo>
                <a:lnTo>
                  <a:pt x="560" y="361"/>
                </a:lnTo>
                <a:lnTo>
                  <a:pt x="559" y="363"/>
                </a:lnTo>
                <a:lnTo>
                  <a:pt x="558" y="366"/>
                </a:lnTo>
                <a:lnTo>
                  <a:pt x="558" y="367"/>
                </a:lnTo>
                <a:lnTo>
                  <a:pt x="558" y="368"/>
                </a:lnTo>
                <a:lnTo>
                  <a:pt x="557" y="369"/>
                </a:lnTo>
                <a:lnTo>
                  <a:pt x="557" y="372"/>
                </a:lnTo>
                <a:lnTo>
                  <a:pt x="557" y="373"/>
                </a:lnTo>
                <a:lnTo>
                  <a:pt x="555" y="376"/>
                </a:lnTo>
                <a:lnTo>
                  <a:pt x="554" y="378"/>
                </a:lnTo>
                <a:lnTo>
                  <a:pt x="552" y="381"/>
                </a:lnTo>
                <a:lnTo>
                  <a:pt x="552" y="381"/>
                </a:lnTo>
                <a:lnTo>
                  <a:pt x="551" y="384"/>
                </a:lnTo>
                <a:lnTo>
                  <a:pt x="548" y="386"/>
                </a:lnTo>
                <a:lnTo>
                  <a:pt x="546" y="387"/>
                </a:lnTo>
                <a:lnTo>
                  <a:pt x="546" y="389"/>
                </a:lnTo>
                <a:lnTo>
                  <a:pt x="545" y="389"/>
                </a:lnTo>
                <a:lnTo>
                  <a:pt x="543" y="389"/>
                </a:lnTo>
                <a:lnTo>
                  <a:pt x="543" y="390"/>
                </a:lnTo>
                <a:lnTo>
                  <a:pt x="542" y="390"/>
                </a:lnTo>
                <a:lnTo>
                  <a:pt x="540" y="390"/>
                </a:lnTo>
                <a:lnTo>
                  <a:pt x="537" y="390"/>
                </a:lnTo>
                <a:lnTo>
                  <a:pt x="536" y="389"/>
                </a:lnTo>
                <a:lnTo>
                  <a:pt x="535" y="390"/>
                </a:lnTo>
                <a:lnTo>
                  <a:pt x="534" y="390"/>
                </a:lnTo>
                <a:lnTo>
                  <a:pt x="534" y="390"/>
                </a:lnTo>
                <a:lnTo>
                  <a:pt x="534" y="392"/>
                </a:lnTo>
                <a:lnTo>
                  <a:pt x="524" y="396"/>
                </a:lnTo>
                <a:lnTo>
                  <a:pt x="523" y="397"/>
                </a:lnTo>
                <a:lnTo>
                  <a:pt x="522" y="397"/>
                </a:lnTo>
                <a:lnTo>
                  <a:pt x="520" y="398"/>
                </a:lnTo>
                <a:lnTo>
                  <a:pt x="518" y="399"/>
                </a:lnTo>
                <a:lnTo>
                  <a:pt x="513" y="402"/>
                </a:lnTo>
                <a:lnTo>
                  <a:pt x="512" y="403"/>
                </a:lnTo>
                <a:lnTo>
                  <a:pt x="511" y="403"/>
                </a:lnTo>
                <a:lnTo>
                  <a:pt x="510" y="403"/>
                </a:lnTo>
                <a:lnTo>
                  <a:pt x="508" y="404"/>
                </a:lnTo>
                <a:lnTo>
                  <a:pt x="510" y="404"/>
                </a:lnTo>
                <a:lnTo>
                  <a:pt x="511" y="404"/>
                </a:lnTo>
                <a:lnTo>
                  <a:pt x="513" y="407"/>
                </a:lnTo>
                <a:lnTo>
                  <a:pt x="514" y="409"/>
                </a:lnTo>
                <a:lnTo>
                  <a:pt x="516" y="410"/>
                </a:lnTo>
                <a:lnTo>
                  <a:pt x="522" y="413"/>
                </a:lnTo>
                <a:lnTo>
                  <a:pt x="523" y="417"/>
                </a:lnTo>
                <a:lnTo>
                  <a:pt x="524" y="419"/>
                </a:lnTo>
                <a:lnTo>
                  <a:pt x="525" y="419"/>
                </a:lnTo>
                <a:lnTo>
                  <a:pt x="525" y="420"/>
                </a:lnTo>
                <a:lnTo>
                  <a:pt x="528" y="421"/>
                </a:lnTo>
                <a:lnTo>
                  <a:pt x="530" y="420"/>
                </a:lnTo>
                <a:lnTo>
                  <a:pt x="535" y="419"/>
                </a:lnTo>
                <a:lnTo>
                  <a:pt x="540" y="419"/>
                </a:lnTo>
                <a:lnTo>
                  <a:pt x="541" y="417"/>
                </a:lnTo>
                <a:lnTo>
                  <a:pt x="541" y="419"/>
                </a:lnTo>
                <a:lnTo>
                  <a:pt x="543" y="421"/>
                </a:lnTo>
                <a:lnTo>
                  <a:pt x="569" y="460"/>
                </a:lnTo>
                <a:lnTo>
                  <a:pt x="578" y="455"/>
                </a:lnTo>
                <a:lnTo>
                  <a:pt x="579" y="454"/>
                </a:lnTo>
                <a:lnTo>
                  <a:pt x="594" y="446"/>
                </a:lnTo>
                <a:lnTo>
                  <a:pt x="595" y="446"/>
                </a:lnTo>
                <a:lnTo>
                  <a:pt x="598" y="448"/>
                </a:lnTo>
                <a:lnTo>
                  <a:pt x="605" y="449"/>
                </a:lnTo>
                <a:lnTo>
                  <a:pt x="602" y="451"/>
                </a:lnTo>
                <a:lnTo>
                  <a:pt x="607" y="454"/>
                </a:lnTo>
                <a:lnTo>
                  <a:pt x="611" y="448"/>
                </a:lnTo>
                <a:lnTo>
                  <a:pt x="612" y="448"/>
                </a:lnTo>
                <a:lnTo>
                  <a:pt x="614" y="444"/>
                </a:lnTo>
                <a:lnTo>
                  <a:pt x="614" y="443"/>
                </a:lnTo>
                <a:lnTo>
                  <a:pt x="623" y="446"/>
                </a:lnTo>
                <a:lnTo>
                  <a:pt x="625" y="446"/>
                </a:lnTo>
                <a:lnTo>
                  <a:pt x="626" y="448"/>
                </a:lnTo>
                <a:lnTo>
                  <a:pt x="628" y="448"/>
                </a:lnTo>
                <a:lnTo>
                  <a:pt x="631" y="448"/>
                </a:lnTo>
                <a:lnTo>
                  <a:pt x="633" y="448"/>
                </a:lnTo>
                <a:lnTo>
                  <a:pt x="634" y="446"/>
                </a:lnTo>
                <a:lnTo>
                  <a:pt x="636" y="448"/>
                </a:lnTo>
                <a:lnTo>
                  <a:pt x="636" y="448"/>
                </a:lnTo>
                <a:lnTo>
                  <a:pt x="636" y="449"/>
                </a:lnTo>
                <a:lnTo>
                  <a:pt x="635" y="450"/>
                </a:lnTo>
                <a:lnTo>
                  <a:pt x="635" y="451"/>
                </a:lnTo>
                <a:lnTo>
                  <a:pt x="634" y="452"/>
                </a:lnTo>
                <a:lnTo>
                  <a:pt x="634" y="454"/>
                </a:lnTo>
                <a:lnTo>
                  <a:pt x="633" y="454"/>
                </a:lnTo>
                <a:lnTo>
                  <a:pt x="633" y="455"/>
                </a:lnTo>
                <a:lnTo>
                  <a:pt x="631" y="455"/>
                </a:lnTo>
                <a:lnTo>
                  <a:pt x="631" y="456"/>
                </a:lnTo>
                <a:lnTo>
                  <a:pt x="630" y="457"/>
                </a:lnTo>
                <a:lnTo>
                  <a:pt x="629" y="459"/>
                </a:lnTo>
                <a:lnTo>
                  <a:pt x="628" y="460"/>
                </a:lnTo>
                <a:lnTo>
                  <a:pt x="625" y="462"/>
                </a:lnTo>
                <a:lnTo>
                  <a:pt x="624" y="462"/>
                </a:lnTo>
                <a:lnTo>
                  <a:pt x="623" y="465"/>
                </a:lnTo>
                <a:lnTo>
                  <a:pt x="622" y="466"/>
                </a:lnTo>
                <a:lnTo>
                  <a:pt x="620" y="467"/>
                </a:lnTo>
                <a:lnTo>
                  <a:pt x="618" y="469"/>
                </a:lnTo>
                <a:lnTo>
                  <a:pt x="617" y="471"/>
                </a:lnTo>
                <a:lnTo>
                  <a:pt x="613" y="474"/>
                </a:lnTo>
                <a:lnTo>
                  <a:pt x="612" y="475"/>
                </a:lnTo>
                <a:lnTo>
                  <a:pt x="611" y="475"/>
                </a:lnTo>
                <a:lnTo>
                  <a:pt x="605" y="473"/>
                </a:lnTo>
                <a:lnTo>
                  <a:pt x="593" y="467"/>
                </a:lnTo>
                <a:lnTo>
                  <a:pt x="592" y="468"/>
                </a:lnTo>
                <a:lnTo>
                  <a:pt x="592" y="469"/>
                </a:lnTo>
                <a:lnTo>
                  <a:pt x="589" y="466"/>
                </a:lnTo>
                <a:lnTo>
                  <a:pt x="582" y="483"/>
                </a:lnTo>
                <a:lnTo>
                  <a:pt x="575" y="500"/>
                </a:lnTo>
                <a:lnTo>
                  <a:pt x="570" y="512"/>
                </a:lnTo>
                <a:lnTo>
                  <a:pt x="569" y="512"/>
                </a:lnTo>
                <a:lnTo>
                  <a:pt x="566" y="510"/>
                </a:lnTo>
                <a:lnTo>
                  <a:pt x="565" y="508"/>
                </a:lnTo>
                <a:lnTo>
                  <a:pt x="563" y="507"/>
                </a:lnTo>
                <a:lnTo>
                  <a:pt x="560" y="501"/>
                </a:lnTo>
                <a:lnTo>
                  <a:pt x="555" y="495"/>
                </a:lnTo>
                <a:lnTo>
                  <a:pt x="552" y="490"/>
                </a:lnTo>
                <a:lnTo>
                  <a:pt x="552" y="489"/>
                </a:lnTo>
                <a:lnTo>
                  <a:pt x="551" y="489"/>
                </a:lnTo>
                <a:lnTo>
                  <a:pt x="551" y="487"/>
                </a:lnTo>
                <a:lnTo>
                  <a:pt x="548" y="486"/>
                </a:lnTo>
                <a:lnTo>
                  <a:pt x="546" y="486"/>
                </a:lnTo>
                <a:lnTo>
                  <a:pt x="545" y="486"/>
                </a:lnTo>
                <a:lnTo>
                  <a:pt x="543" y="486"/>
                </a:lnTo>
                <a:lnTo>
                  <a:pt x="541" y="490"/>
                </a:lnTo>
                <a:lnTo>
                  <a:pt x="540" y="491"/>
                </a:lnTo>
                <a:lnTo>
                  <a:pt x="528" y="496"/>
                </a:lnTo>
                <a:lnTo>
                  <a:pt x="512" y="491"/>
                </a:lnTo>
                <a:lnTo>
                  <a:pt x="511" y="486"/>
                </a:lnTo>
                <a:lnTo>
                  <a:pt x="510" y="486"/>
                </a:lnTo>
                <a:lnTo>
                  <a:pt x="507" y="485"/>
                </a:lnTo>
                <a:lnTo>
                  <a:pt x="501" y="483"/>
                </a:lnTo>
                <a:lnTo>
                  <a:pt x="499" y="483"/>
                </a:lnTo>
                <a:lnTo>
                  <a:pt x="498" y="481"/>
                </a:lnTo>
                <a:lnTo>
                  <a:pt x="496" y="483"/>
                </a:lnTo>
                <a:lnTo>
                  <a:pt x="491" y="485"/>
                </a:lnTo>
                <a:lnTo>
                  <a:pt x="488" y="486"/>
                </a:lnTo>
                <a:lnTo>
                  <a:pt x="484" y="489"/>
                </a:lnTo>
                <a:lnTo>
                  <a:pt x="482" y="490"/>
                </a:lnTo>
                <a:lnTo>
                  <a:pt x="473" y="494"/>
                </a:lnTo>
                <a:lnTo>
                  <a:pt x="458" y="501"/>
                </a:lnTo>
                <a:lnTo>
                  <a:pt x="455" y="502"/>
                </a:lnTo>
                <a:lnTo>
                  <a:pt x="458" y="504"/>
                </a:lnTo>
                <a:lnTo>
                  <a:pt x="460" y="507"/>
                </a:lnTo>
                <a:lnTo>
                  <a:pt x="463" y="513"/>
                </a:lnTo>
                <a:lnTo>
                  <a:pt x="464" y="515"/>
                </a:lnTo>
                <a:lnTo>
                  <a:pt x="464" y="516"/>
                </a:lnTo>
                <a:lnTo>
                  <a:pt x="475" y="533"/>
                </a:lnTo>
                <a:lnTo>
                  <a:pt x="477" y="537"/>
                </a:lnTo>
                <a:lnTo>
                  <a:pt x="475" y="539"/>
                </a:lnTo>
                <a:lnTo>
                  <a:pt x="473" y="541"/>
                </a:lnTo>
                <a:lnTo>
                  <a:pt x="471" y="539"/>
                </a:lnTo>
                <a:lnTo>
                  <a:pt x="470" y="539"/>
                </a:lnTo>
                <a:lnTo>
                  <a:pt x="466" y="537"/>
                </a:lnTo>
                <a:lnTo>
                  <a:pt x="465" y="538"/>
                </a:lnTo>
                <a:lnTo>
                  <a:pt x="464" y="541"/>
                </a:lnTo>
                <a:lnTo>
                  <a:pt x="463" y="544"/>
                </a:lnTo>
                <a:lnTo>
                  <a:pt x="457" y="554"/>
                </a:lnTo>
                <a:lnTo>
                  <a:pt x="457" y="555"/>
                </a:lnTo>
                <a:lnTo>
                  <a:pt x="455" y="556"/>
                </a:lnTo>
                <a:lnTo>
                  <a:pt x="454" y="557"/>
                </a:lnTo>
                <a:lnTo>
                  <a:pt x="452" y="562"/>
                </a:lnTo>
                <a:lnTo>
                  <a:pt x="448" y="566"/>
                </a:lnTo>
                <a:lnTo>
                  <a:pt x="446" y="570"/>
                </a:lnTo>
                <a:lnTo>
                  <a:pt x="444" y="572"/>
                </a:lnTo>
                <a:lnTo>
                  <a:pt x="444" y="573"/>
                </a:lnTo>
                <a:lnTo>
                  <a:pt x="443" y="573"/>
                </a:lnTo>
                <a:lnTo>
                  <a:pt x="430" y="594"/>
                </a:lnTo>
                <a:lnTo>
                  <a:pt x="424" y="603"/>
                </a:lnTo>
                <a:lnTo>
                  <a:pt x="423" y="606"/>
                </a:lnTo>
                <a:lnTo>
                  <a:pt x="423" y="603"/>
                </a:lnTo>
                <a:lnTo>
                  <a:pt x="423" y="598"/>
                </a:lnTo>
                <a:lnTo>
                  <a:pt x="423" y="596"/>
                </a:lnTo>
                <a:lnTo>
                  <a:pt x="422" y="596"/>
                </a:lnTo>
                <a:lnTo>
                  <a:pt x="422" y="595"/>
                </a:lnTo>
                <a:lnTo>
                  <a:pt x="422" y="594"/>
                </a:lnTo>
                <a:lnTo>
                  <a:pt x="422" y="592"/>
                </a:lnTo>
                <a:lnTo>
                  <a:pt x="419" y="586"/>
                </a:lnTo>
                <a:lnTo>
                  <a:pt x="419" y="585"/>
                </a:lnTo>
                <a:lnTo>
                  <a:pt x="418" y="584"/>
                </a:lnTo>
                <a:lnTo>
                  <a:pt x="418" y="583"/>
                </a:lnTo>
                <a:lnTo>
                  <a:pt x="417" y="583"/>
                </a:lnTo>
                <a:lnTo>
                  <a:pt x="417" y="582"/>
                </a:lnTo>
                <a:lnTo>
                  <a:pt x="417" y="580"/>
                </a:lnTo>
                <a:lnTo>
                  <a:pt x="414" y="578"/>
                </a:lnTo>
                <a:lnTo>
                  <a:pt x="413" y="578"/>
                </a:lnTo>
                <a:lnTo>
                  <a:pt x="413" y="579"/>
                </a:lnTo>
                <a:lnTo>
                  <a:pt x="414" y="582"/>
                </a:lnTo>
                <a:lnTo>
                  <a:pt x="416" y="582"/>
                </a:lnTo>
                <a:lnTo>
                  <a:pt x="416" y="583"/>
                </a:lnTo>
                <a:lnTo>
                  <a:pt x="417" y="584"/>
                </a:lnTo>
                <a:lnTo>
                  <a:pt x="417" y="585"/>
                </a:lnTo>
                <a:lnTo>
                  <a:pt x="418" y="586"/>
                </a:lnTo>
                <a:lnTo>
                  <a:pt x="420" y="592"/>
                </a:lnTo>
                <a:lnTo>
                  <a:pt x="420" y="594"/>
                </a:lnTo>
                <a:lnTo>
                  <a:pt x="420" y="595"/>
                </a:lnTo>
                <a:lnTo>
                  <a:pt x="420" y="596"/>
                </a:lnTo>
                <a:lnTo>
                  <a:pt x="420" y="598"/>
                </a:lnTo>
                <a:lnTo>
                  <a:pt x="420" y="603"/>
                </a:lnTo>
                <a:lnTo>
                  <a:pt x="420" y="604"/>
                </a:lnTo>
                <a:lnTo>
                  <a:pt x="420" y="606"/>
                </a:lnTo>
                <a:lnTo>
                  <a:pt x="420" y="607"/>
                </a:lnTo>
                <a:lnTo>
                  <a:pt x="422" y="607"/>
                </a:lnTo>
                <a:lnTo>
                  <a:pt x="422" y="608"/>
                </a:lnTo>
                <a:lnTo>
                  <a:pt x="422" y="609"/>
                </a:lnTo>
                <a:lnTo>
                  <a:pt x="423" y="609"/>
                </a:lnTo>
                <a:lnTo>
                  <a:pt x="423" y="611"/>
                </a:lnTo>
                <a:lnTo>
                  <a:pt x="423" y="612"/>
                </a:lnTo>
                <a:lnTo>
                  <a:pt x="424" y="612"/>
                </a:lnTo>
                <a:lnTo>
                  <a:pt x="424" y="613"/>
                </a:lnTo>
                <a:lnTo>
                  <a:pt x="430" y="620"/>
                </a:lnTo>
                <a:lnTo>
                  <a:pt x="430" y="621"/>
                </a:lnTo>
                <a:lnTo>
                  <a:pt x="431" y="621"/>
                </a:lnTo>
                <a:lnTo>
                  <a:pt x="431" y="621"/>
                </a:lnTo>
                <a:lnTo>
                  <a:pt x="432" y="621"/>
                </a:lnTo>
                <a:lnTo>
                  <a:pt x="432" y="623"/>
                </a:lnTo>
                <a:lnTo>
                  <a:pt x="432" y="624"/>
                </a:lnTo>
                <a:lnTo>
                  <a:pt x="432" y="625"/>
                </a:lnTo>
                <a:lnTo>
                  <a:pt x="434" y="625"/>
                </a:lnTo>
                <a:lnTo>
                  <a:pt x="434" y="626"/>
                </a:lnTo>
                <a:lnTo>
                  <a:pt x="435" y="626"/>
                </a:lnTo>
                <a:lnTo>
                  <a:pt x="435" y="627"/>
                </a:lnTo>
                <a:lnTo>
                  <a:pt x="435" y="629"/>
                </a:lnTo>
                <a:lnTo>
                  <a:pt x="435" y="629"/>
                </a:lnTo>
                <a:lnTo>
                  <a:pt x="436" y="630"/>
                </a:lnTo>
                <a:lnTo>
                  <a:pt x="437" y="631"/>
                </a:lnTo>
                <a:lnTo>
                  <a:pt x="438" y="631"/>
                </a:lnTo>
                <a:lnTo>
                  <a:pt x="441" y="632"/>
                </a:lnTo>
                <a:lnTo>
                  <a:pt x="443" y="633"/>
                </a:lnTo>
                <a:lnTo>
                  <a:pt x="446" y="635"/>
                </a:lnTo>
                <a:lnTo>
                  <a:pt x="446" y="636"/>
                </a:lnTo>
                <a:lnTo>
                  <a:pt x="447" y="636"/>
                </a:lnTo>
                <a:lnTo>
                  <a:pt x="447" y="637"/>
                </a:lnTo>
                <a:lnTo>
                  <a:pt x="448" y="637"/>
                </a:lnTo>
                <a:lnTo>
                  <a:pt x="448" y="638"/>
                </a:lnTo>
                <a:lnTo>
                  <a:pt x="449" y="638"/>
                </a:lnTo>
                <a:lnTo>
                  <a:pt x="449" y="639"/>
                </a:lnTo>
                <a:lnTo>
                  <a:pt x="451" y="639"/>
                </a:lnTo>
                <a:lnTo>
                  <a:pt x="451" y="641"/>
                </a:lnTo>
                <a:lnTo>
                  <a:pt x="451" y="642"/>
                </a:lnTo>
                <a:lnTo>
                  <a:pt x="452" y="642"/>
                </a:lnTo>
                <a:lnTo>
                  <a:pt x="452" y="643"/>
                </a:lnTo>
                <a:lnTo>
                  <a:pt x="453" y="643"/>
                </a:lnTo>
                <a:lnTo>
                  <a:pt x="453" y="644"/>
                </a:lnTo>
                <a:lnTo>
                  <a:pt x="453" y="646"/>
                </a:lnTo>
                <a:lnTo>
                  <a:pt x="458" y="654"/>
                </a:lnTo>
                <a:lnTo>
                  <a:pt x="460" y="656"/>
                </a:lnTo>
                <a:lnTo>
                  <a:pt x="461" y="658"/>
                </a:lnTo>
                <a:lnTo>
                  <a:pt x="465" y="661"/>
                </a:lnTo>
                <a:lnTo>
                  <a:pt x="471" y="664"/>
                </a:lnTo>
                <a:lnTo>
                  <a:pt x="473" y="665"/>
                </a:lnTo>
                <a:lnTo>
                  <a:pt x="477" y="666"/>
                </a:lnTo>
                <a:lnTo>
                  <a:pt x="482" y="668"/>
                </a:lnTo>
                <a:lnTo>
                  <a:pt x="484" y="670"/>
                </a:lnTo>
                <a:lnTo>
                  <a:pt x="487" y="672"/>
                </a:lnTo>
                <a:lnTo>
                  <a:pt x="488" y="673"/>
                </a:lnTo>
                <a:lnTo>
                  <a:pt x="489" y="673"/>
                </a:lnTo>
                <a:lnTo>
                  <a:pt x="489" y="674"/>
                </a:lnTo>
                <a:lnTo>
                  <a:pt x="490" y="674"/>
                </a:lnTo>
                <a:lnTo>
                  <a:pt x="490" y="676"/>
                </a:lnTo>
                <a:lnTo>
                  <a:pt x="491" y="676"/>
                </a:lnTo>
                <a:lnTo>
                  <a:pt x="493" y="676"/>
                </a:lnTo>
                <a:lnTo>
                  <a:pt x="498" y="678"/>
                </a:lnTo>
                <a:lnTo>
                  <a:pt x="500" y="679"/>
                </a:lnTo>
                <a:lnTo>
                  <a:pt x="504" y="681"/>
                </a:lnTo>
                <a:lnTo>
                  <a:pt x="504" y="682"/>
                </a:lnTo>
                <a:lnTo>
                  <a:pt x="506" y="683"/>
                </a:lnTo>
                <a:lnTo>
                  <a:pt x="507" y="684"/>
                </a:lnTo>
                <a:lnTo>
                  <a:pt x="506" y="685"/>
                </a:lnTo>
                <a:lnTo>
                  <a:pt x="506" y="687"/>
                </a:lnTo>
                <a:lnTo>
                  <a:pt x="505" y="688"/>
                </a:lnTo>
                <a:lnTo>
                  <a:pt x="504" y="689"/>
                </a:lnTo>
                <a:lnTo>
                  <a:pt x="504" y="690"/>
                </a:lnTo>
                <a:lnTo>
                  <a:pt x="502" y="693"/>
                </a:lnTo>
                <a:lnTo>
                  <a:pt x="500" y="696"/>
                </a:lnTo>
                <a:lnTo>
                  <a:pt x="500" y="697"/>
                </a:lnTo>
                <a:lnTo>
                  <a:pt x="499" y="697"/>
                </a:lnTo>
                <a:lnTo>
                  <a:pt x="500" y="699"/>
                </a:lnTo>
                <a:lnTo>
                  <a:pt x="501" y="700"/>
                </a:lnTo>
                <a:lnTo>
                  <a:pt x="502" y="701"/>
                </a:lnTo>
                <a:lnTo>
                  <a:pt x="502" y="702"/>
                </a:lnTo>
                <a:lnTo>
                  <a:pt x="501" y="703"/>
                </a:lnTo>
                <a:lnTo>
                  <a:pt x="500" y="705"/>
                </a:lnTo>
                <a:lnTo>
                  <a:pt x="499" y="705"/>
                </a:lnTo>
                <a:lnTo>
                  <a:pt x="499" y="703"/>
                </a:lnTo>
                <a:lnTo>
                  <a:pt x="496" y="703"/>
                </a:lnTo>
                <a:lnTo>
                  <a:pt x="495" y="707"/>
                </a:lnTo>
                <a:lnTo>
                  <a:pt x="496" y="708"/>
                </a:lnTo>
                <a:lnTo>
                  <a:pt x="499" y="708"/>
                </a:lnTo>
                <a:lnTo>
                  <a:pt x="496" y="711"/>
                </a:lnTo>
                <a:lnTo>
                  <a:pt x="495" y="713"/>
                </a:lnTo>
                <a:lnTo>
                  <a:pt x="495" y="714"/>
                </a:lnTo>
                <a:lnTo>
                  <a:pt x="494" y="717"/>
                </a:lnTo>
                <a:lnTo>
                  <a:pt x="493" y="719"/>
                </a:lnTo>
                <a:lnTo>
                  <a:pt x="493" y="720"/>
                </a:lnTo>
                <a:lnTo>
                  <a:pt x="490" y="724"/>
                </a:lnTo>
                <a:lnTo>
                  <a:pt x="487" y="726"/>
                </a:lnTo>
                <a:lnTo>
                  <a:pt x="481" y="729"/>
                </a:lnTo>
                <a:lnTo>
                  <a:pt x="477" y="730"/>
                </a:lnTo>
                <a:lnTo>
                  <a:pt x="473" y="731"/>
                </a:lnTo>
                <a:lnTo>
                  <a:pt x="469" y="732"/>
                </a:lnTo>
                <a:lnTo>
                  <a:pt x="464" y="734"/>
                </a:lnTo>
                <a:lnTo>
                  <a:pt x="459" y="736"/>
                </a:lnTo>
                <a:lnTo>
                  <a:pt x="455" y="737"/>
                </a:lnTo>
                <a:lnTo>
                  <a:pt x="451" y="737"/>
                </a:lnTo>
                <a:lnTo>
                  <a:pt x="448" y="737"/>
                </a:lnTo>
                <a:lnTo>
                  <a:pt x="435" y="740"/>
                </a:lnTo>
                <a:lnTo>
                  <a:pt x="434" y="740"/>
                </a:lnTo>
                <a:lnTo>
                  <a:pt x="420" y="742"/>
                </a:lnTo>
                <a:lnTo>
                  <a:pt x="419" y="742"/>
                </a:lnTo>
                <a:lnTo>
                  <a:pt x="418" y="742"/>
                </a:lnTo>
                <a:lnTo>
                  <a:pt x="408" y="744"/>
                </a:lnTo>
                <a:lnTo>
                  <a:pt x="405" y="746"/>
                </a:lnTo>
                <a:lnTo>
                  <a:pt x="399" y="748"/>
                </a:lnTo>
                <a:lnTo>
                  <a:pt x="395" y="748"/>
                </a:lnTo>
                <a:lnTo>
                  <a:pt x="394" y="748"/>
                </a:lnTo>
                <a:lnTo>
                  <a:pt x="388" y="750"/>
                </a:lnTo>
                <a:lnTo>
                  <a:pt x="383" y="752"/>
                </a:lnTo>
                <a:lnTo>
                  <a:pt x="376" y="754"/>
                </a:lnTo>
                <a:lnTo>
                  <a:pt x="375" y="748"/>
                </a:lnTo>
                <a:lnTo>
                  <a:pt x="366" y="750"/>
                </a:lnTo>
                <a:lnTo>
                  <a:pt x="363" y="750"/>
                </a:lnTo>
                <a:lnTo>
                  <a:pt x="360" y="752"/>
                </a:lnTo>
                <a:lnTo>
                  <a:pt x="355" y="753"/>
                </a:lnTo>
                <a:lnTo>
                  <a:pt x="348" y="752"/>
                </a:lnTo>
                <a:lnTo>
                  <a:pt x="341" y="750"/>
                </a:lnTo>
                <a:lnTo>
                  <a:pt x="340" y="748"/>
                </a:lnTo>
                <a:lnTo>
                  <a:pt x="340" y="747"/>
                </a:lnTo>
                <a:lnTo>
                  <a:pt x="338" y="746"/>
                </a:lnTo>
                <a:lnTo>
                  <a:pt x="338" y="742"/>
                </a:lnTo>
                <a:lnTo>
                  <a:pt x="338" y="741"/>
                </a:lnTo>
                <a:lnTo>
                  <a:pt x="340" y="738"/>
                </a:lnTo>
                <a:lnTo>
                  <a:pt x="341" y="737"/>
                </a:lnTo>
                <a:lnTo>
                  <a:pt x="342" y="736"/>
                </a:lnTo>
                <a:lnTo>
                  <a:pt x="343" y="735"/>
                </a:lnTo>
                <a:lnTo>
                  <a:pt x="341" y="732"/>
                </a:lnTo>
                <a:lnTo>
                  <a:pt x="340" y="732"/>
                </a:lnTo>
                <a:lnTo>
                  <a:pt x="340" y="731"/>
                </a:lnTo>
                <a:lnTo>
                  <a:pt x="338" y="731"/>
                </a:lnTo>
                <a:lnTo>
                  <a:pt x="337" y="731"/>
                </a:lnTo>
                <a:lnTo>
                  <a:pt x="336" y="731"/>
                </a:lnTo>
                <a:lnTo>
                  <a:pt x="335" y="731"/>
                </a:lnTo>
                <a:lnTo>
                  <a:pt x="335" y="732"/>
                </a:lnTo>
                <a:lnTo>
                  <a:pt x="334" y="732"/>
                </a:lnTo>
                <a:lnTo>
                  <a:pt x="331" y="734"/>
                </a:lnTo>
                <a:lnTo>
                  <a:pt x="330" y="735"/>
                </a:lnTo>
                <a:lnTo>
                  <a:pt x="329" y="735"/>
                </a:lnTo>
                <a:lnTo>
                  <a:pt x="328" y="735"/>
                </a:lnTo>
                <a:lnTo>
                  <a:pt x="328" y="736"/>
                </a:lnTo>
                <a:lnTo>
                  <a:pt x="326" y="736"/>
                </a:lnTo>
                <a:lnTo>
                  <a:pt x="325" y="736"/>
                </a:lnTo>
                <a:lnTo>
                  <a:pt x="324" y="737"/>
                </a:lnTo>
                <a:lnTo>
                  <a:pt x="322" y="737"/>
                </a:lnTo>
                <a:lnTo>
                  <a:pt x="320" y="737"/>
                </a:lnTo>
                <a:lnTo>
                  <a:pt x="319" y="738"/>
                </a:lnTo>
                <a:lnTo>
                  <a:pt x="318" y="738"/>
                </a:lnTo>
                <a:lnTo>
                  <a:pt x="317" y="740"/>
                </a:lnTo>
                <a:lnTo>
                  <a:pt x="316" y="740"/>
                </a:lnTo>
                <a:lnTo>
                  <a:pt x="314" y="740"/>
                </a:lnTo>
                <a:lnTo>
                  <a:pt x="313" y="741"/>
                </a:lnTo>
                <a:lnTo>
                  <a:pt x="312" y="741"/>
                </a:lnTo>
                <a:lnTo>
                  <a:pt x="311" y="741"/>
                </a:lnTo>
                <a:lnTo>
                  <a:pt x="311" y="742"/>
                </a:lnTo>
                <a:lnTo>
                  <a:pt x="309" y="742"/>
                </a:lnTo>
                <a:lnTo>
                  <a:pt x="308" y="742"/>
                </a:lnTo>
                <a:lnTo>
                  <a:pt x="307" y="742"/>
                </a:lnTo>
                <a:lnTo>
                  <a:pt x="307" y="743"/>
                </a:lnTo>
                <a:lnTo>
                  <a:pt x="306" y="743"/>
                </a:lnTo>
                <a:lnTo>
                  <a:pt x="305" y="743"/>
                </a:lnTo>
                <a:lnTo>
                  <a:pt x="303" y="743"/>
                </a:lnTo>
                <a:lnTo>
                  <a:pt x="302" y="744"/>
                </a:lnTo>
                <a:lnTo>
                  <a:pt x="301" y="744"/>
                </a:lnTo>
                <a:lnTo>
                  <a:pt x="300" y="744"/>
                </a:lnTo>
                <a:lnTo>
                  <a:pt x="299" y="744"/>
                </a:lnTo>
                <a:lnTo>
                  <a:pt x="297" y="744"/>
                </a:lnTo>
                <a:lnTo>
                  <a:pt x="290" y="746"/>
                </a:lnTo>
                <a:lnTo>
                  <a:pt x="290" y="746"/>
                </a:lnTo>
                <a:lnTo>
                  <a:pt x="289" y="746"/>
                </a:lnTo>
                <a:lnTo>
                  <a:pt x="288" y="747"/>
                </a:lnTo>
                <a:lnTo>
                  <a:pt x="287" y="747"/>
                </a:lnTo>
                <a:lnTo>
                  <a:pt x="285" y="747"/>
                </a:lnTo>
                <a:lnTo>
                  <a:pt x="284" y="747"/>
                </a:lnTo>
                <a:lnTo>
                  <a:pt x="284" y="748"/>
                </a:lnTo>
                <a:lnTo>
                  <a:pt x="283" y="748"/>
                </a:lnTo>
                <a:lnTo>
                  <a:pt x="282" y="748"/>
                </a:lnTo>
                <a:lnTo>
                  <a:pt x="281" y="749"/>
                </a:lnTo>
                <a:lnTo>
                  <a:pt x="279" y="749"/>
                </a:lnTo>
                <a:lnTo>
                  <a:pt x="279" y="750"/>
                </a:lnTo>
                <a:lnTo>
                  <a:pt x="278" y="750"/>
                </a:lnTo>
                <a:lnTo>
                  <a:pt x="278" y="752"/>
                </a:lnTo>
                <a:lnTo>
                  <a:pt x="277" y="752"/>
                </a:lnTo>
                <a:lnTo>
                  <a:pt x="277" y="753"/>
                </a:lnTo>
                <a:lnTo>
                  <a:pt x="276" y="755"/>
                </a:lnTo>
                <a:lnTo>
                  <a:pt x="275" y="757"/>
                </a:lnTo>
                <a:lnTo>
                  <a:pt x="273" y="757"/>
                </a:lnTo>
                <a:lnTo>
                  <a:pt x="272" y="757"/>
                </a:lnTo>
                <a:lnTo>
                  <a:pt x="271" y="757"/>
                </a:lnTo>
                <a:lnTo>
                  <a:pt x="271" y="755"/>
                </a:lnTo>
                <a:lnTo>
                  <a:pt x="270" y="755"/>
                </a:lnTo>
                <a:lnTo>
                  <a:pt x="269" y="755"/>
                </a:lnTo>
                <a:lnTo>
                  <a:pt x="269" y="754"/>
                </a:lnTo>
                <a:lnTo>
                  <a:pt x="267" y="754"/>
                </a:lnTo>
                <a:lnTo>
                  <a:pt x="266" y="754"/>
                </a:lnTo>
                <a:lnTo>
                  <a:pt x="265" y="753"/>
                </a:lnTo>
                <a:lnTo>
                  <a:pt x="264" y="753"/>
                </a:lnTo>
                <a:lnTo>
                  <a:pt x="262" y="753"/>
                </a:lnTo>
                <a:lnTo>
                  <a:pt x="261" y="753"/>
                </a:lnTo>
                <a:lnTo>
                  <a:pt x="261" y="752"/>
                </a:lnTo>
                <a:lnTo>
                  <a:pt x="261" y="752"/>
                </a:lnTo>
                <a:lnTo>
                  <a:pt x="259" y="752"/>
                </a:lnTo>
                <a:lnTo>
                  <a:pt x="256" y="752"/>
                </a:lnTo>
                <a:lnTo>
                  <a:pt x="255" y="752"/>
                </a:lnTo>
                <a:lnTo>
                  <a:pt x="254" y="752"/>
                </a:lnTo>
                <a:lnTo>
                  <a:pt x="253" y="752"/>
                </a:lnTo>
                <a:lnTo>
                  <a:pt x="252" y="752"/>
                </a:lnTo>
                <a:lnTo>
                  <a:pt x="252" y="753"/>
                </a:lnTo>
                <a:lnTo>
                  <a:pt x="250" y="753"/>
                </a:lnTo>
                <a:lnTo>
                  <a:pt x="249" y="753"/>
                </a:lnTo>
                <a:lnTo>
                  <a:pt x="248" y="753"/>
                </a:lnTo>
                <a:lnTo>
                  <a:pt x="247" y="753"/>
                </a:lnTo>
                <a:lnTo>
                  <a:pt x="246" y="754"/>
                </a:lnTo>
                <a:lnTo>
                  <a:pt x="244" y="754"/>
                </a:lnTo>
                <a:lnTo>
                  <a:pt x="243" y="755"/>
                </a:lnTo>
                <a:lnTo>
                  <a:pt x="236" y="757"/>
                </a:lnTo>
                <a:lnTo>
                  <a:pt x="236" y="758"/>
                </a:lnTo>
                <a:lnTo>
                  <a:pt x="235" y="758"/>
                </a:lnTo>
                <a:lnTo>
                  <a:pt x="234" y="758"/>
                </a:lnTo>
                <a:lnTo>
                  <a:pt x="232" y="758"/>
                </a:lnTo>
                <a:lnTo>
                  <a:pt x="232" y="759"/>
                </a:lnTo>
                <a:lnTo>
                  <a:pt x="231" y="759"/>
                </a:lnTo>
                <a:lnTo>
                  <a:pt x="230" y="759"/>
                </a:lnTo>
                <a:lnTo>
                  <a:pt x="230" y="760"/>
                </a:lnTo>
                <a:lnTo>
                  <a:pt x="229" y="760"/>
                </a:lnTo>
                <a:lnTo>
                  <a:pt x="228" y="761"/>
                </a:lnTo>
                <a:lnTo>
                  <a:pt x="226" y="761"/>
                </a:lnTo>
                <a:lnTo>
                  <a:pt x="226" y="763"/>
                </a:lnTo>
                <a:lnTo>
                  <a:pt x="225" y="763"/>
                </a:lnTo>
                <a:lnTo>
                  <a:pt x="225" y="764"/>
                </a:lnTo>
                <a:lnTo>
                  <a:pt x="224" y="764"/>
                </a:lnTo>
                <a:lnTo>
                  <a:pt x="224" y="765"/>
                </a:lnTo>
                <a:lnTo>
                  <a:pt x="223" y="766"/>
                </a:lnTo>
                <a:lnTo>
                  <a:pt x="223" y="766"/>
                </a:lnTo>
                <a:lnTo>
                  <a:pt x="223" y="767"/>
                </a:lnTo>
                <a:lnTo>
                  <a:pt x="221" y="767"/>
                </a:lnTo>
                <a:lnTo>
                  <a:pt x="221" y="769"/>
                </a:lnTo>
                <a:lnTo>
                  <a:pt x="220" y="769"/>
                </a:lnTo>
                <a:lnTo>
                  <a:pt x="220" y="770"/>
                </a:lnTo>
                <a:lnTo>
                  <a:pt x="219" y="770"/>
                </a:lnTo>
                <a:lnTo>
                  <a:pt x="219" y="771"/>
                </a:lnTo>
                <a:lnTo>
                  <a:pt x="218" y="771"/>
                </a:lnTo>
                <a:lnTo>
                  <a:pt x="217" y="771"/>
                </a:lnTo>
                <a:lnTo>
                  <a:pt x="215" y="771"/>
                </a:lnTo>
                <a:lnTo>
                  <a:pt x="214" y="772"/>
                </a:lnTo>
                <a:lnTo>
                  <a:pt x="213" y="772"/>
                </a:lnTo>
                <a:lnTo>
                  <a:pt x="212" y="771"/>
                </a:lnTo>
                <a:lnTo>
                  <a:pt x="211" y="771"/>
                </a:lnTo>
                <a:lnTo>
                  <a:pt x="205" y="770"/>
                </a:lnTo>
                <a:lnTo>
                  <a:pt x="201" y="772"/>
                </a:lnTo>
                <a:lnTo>
                  <a:pt x="200" y="771"/>
                </a:lnTo>
                <a:lnTo>
                  <a:pt x="189" y="766"/>
                </a:lnTo>
                <a:lnTo>
                  <a:pt x="193" y="764"/>
                </a:lnTo>
                <a:lnTo>
                  <a:pt x="194" y="764"/>
                </a:lnTo>
                <a:lnTo>
                  <a:pt x="196" y="763"/>
                </a:lnTo>
                <a:lnTo>
                  <a:pt x="197" y="761"/>
                </a:lnTo>
                <a:lnTo>
                  <a:pt x="208" y="754"/>
                </a:lnTo>
                <a:lnTo>
                  <a:pt x="209" y="754"/>
                </a:lnTo>
                <a:lnTo>
                  <a:pt x="213" y="754"/>
                </a:lnTo>
                <a:lnTo>
                  <a:pt x="215" y="753"/>
                </a:lnTo>
                <a:lnTo>
                  <a:pt x="223" y="752"/>
                </a:lnTo>
                <a:lnTo>
                  <a:pt x="232" y="750"/>
                </a:lnTo>
                <a:lnTo>
                  <a:pt x="234" y="750"/>
                </a:lnTo>
                <a:lnTo>
                  <a:pt x="236" y="749"/>
                </a:lnTo>
                <a:lnTo>
                  <a:pt x="241" y="749"/>
                </a:lnTo>
                <a:lnTo>
                  <a:pt x="242" y="748"/>
                </a:lnTo>
                <a:lnTo>
                  <a:pt x="243" y="748"/>
                </a:lnTo>
                <a:lnTo>
                  <a:pt x="264" y="746"/>
                </a:lnTo>
                <a:lnTo>
                  <a:pt x="275" y="744"/>
                </a:lnTo>
                <a:lnTo>
                  <a:pt x="283" y="743"/>
                </a:lnTo>
                <a:lnTo>
                  <a:pt x="302" y="738"/>
                </a:lnTo>
                <a:lnTo>
                  <a:pt x="319" y="734"/>
                </a:lnTo>
                <a:lnTo>
                  <a:pt x="323" y="732"/>
                </a:lnTo>
                <a:lnTo>
                  <a:pt x="332" y="725"/>
                </a:lnTo>
                <a:lnTo>
                  <a:pt x="334" y="724"/>
                </a:lnTo>
                <a:lnTo>
                  <a:pt x="350" y="712"/>
                </a:lnTo>
                <a:lnTo>
                  <a:pt x="352" y="709"/>
                </a:lnTo>
                <a:lnTo>
                  <a:pt x="353" y="709"/>
                </a:lnTo>
                <a:lnTo>
                  <a:pt x="358" y="703"/>
                </a:lnTo>
                <a:lnTo>
                  <a:pt x="360" y="700"/>
                </a:lnTo>
                <a:lnTo>
                  <a:pt x="363" y="696"/>
                </a:lnTo>
                <a:lnTo>
                  <a:pt x="366" y="689"/>
                </a:lnTo>
                <a:lnTo>
                  <a:pt x="369" y="684"/>
                </a:lnTo>
                <a:lnTo>
                  <a:pt x="370" y="682"/>
                </a:lnTo>
                <a:lnTo>
                  <a:pt x="370" y="679"/>
                </a:lnTo>
                <a:lnTo>
                  <a:pt x="370" y="673"/>
                </a:lnTo>
                <a:lnTo>
                  <a:pt x="369" y="664"/>
                </a:lnTo>
                <a:lnTo>
                  <a:pt x="367" y="661"/>
                </a:lnTo>
                <a:lnTo>
                  <a:pt x="363" y="650"/>
                </a:lnTo>
                <a:lnTo>
                  <a:pt x="361" y="649"/>
                </a:lnTo>
                <a:lnTo>
                  <a:pt x="361" y="648"/>
                </a:lnTo>
                <a:lnTo>
                  <a:pt x="356" y="644"/>
                </a:lnTo>
                <a:lnTo>
                  <a:pt x="354" y="643"/>
                </a:lnTo>
                <a:lnTo>
                  <a:pt x="355" y="642"/>
                </a:lnTo>
                <a:lnTo>
                  <a:pt x="360" y="635"/>
                </a:lnTo>
                <a:lnTo>
                  <a:pt x="363" y="631"/>
                </a:lnTo>
                <a:lnTo>
                  <a:pt x="367" y="635"/>
                </a:lnTo>
                <a:lnTo>
                  <a:pt x="367" y="636"/>
                </a:lnTo>
                <a:lnTo>
                  <a:pt x="367" y="637"/>
                </a:lnTo>
                <a:lnTo>
                  <a:pt x="369" y="637"/>
                </a:lnTo>
                <a:lnTo>
                  <a:pt x="369" y="638"/>
                </a:lnTo>
                <a:lnTo>
                  <a:pt x="370" y="638"/>
                </a:lnTo>
                <a:lnTo>
                  <a:pt x="370" y="639"/>
                </a:lnTo>
                <a:lnTo>
                  <a:pt x="371" y="639"/>
                </a:lnTo>
                <a:lnTo>
                  <a:pt x="372" y="639"/>
                </a:lnTo>
                <a:lnTo>
                  <a:pt x="373" y="639"/>
                </a:lnTo>
                <a:lnTo>
                  <a:pt x="375" y="639"/>
                </a:lnTo>
                <a:lnTo>
                  <a:pt x="376" y="639"/>
                </a:lnTo>
                <a:lnTo>
                  <a:pt x="377" y="642"/>
                </a:lnTo>
                <a:lnTo>
                  <a:pt x="378" y="642"/>
                </a:lnTo>
                <a:lnTo>
                  <a:pt x="378" y="643"/>
                </a:lnTo>
                <a:lnTo>
                  <a:pt x="378" y="644"/>
                </a:lnTo>
                <a:lnTo>
                  <a:pt x="378" y="646"/>
                </a:lnTo>
                <a:lnTo>
                  <a:pt x="378" y="647"/>
                </a:lnTo>
                <a:lnTo>
                  <a:pt x="378" y="648"/>
                </a:lnTo>
                <a:lnTo>
                  <a:pt x="378" y="649"/>
                </a:lnTo>
                <a:lnTo>
                  <a:pt x="379" y="649"/>
                </a:lnTo>
                <a:lnTo>
                  <a:pt x="379" y="650"/>
                </a:lnTo>
                <a:lnTo>
                  <a:pt x="381" y="650"/>
                </a:lnTo>
                <a:lnTo>
                  <a:pt x="382" y="650"/>
                </a:lnTo>
                <a:lnTo>
                  <a:pt x="382" y="652"/>
                </a:lnTo>
                <a:lnTo>
                  <a:pt x="383" y="652"/>
                </a:lnTo>
                <a:lnTo>
                  <a:pt x="383" y="653"/>
                </a:lnTo>
                <a:lnTo>
                  <a:pt x="383" y="654"/>
                </a:lnTo>
                <a:lnTo>
                  <a:pt x="383" y="655"/>
                </a:lnTo>
                <a:lnTo>
                  <a:pt x="384" y="656"/>
                </a:lnTo>
                <a:lnTo>
                  <a:pt x="384" y="658"/>
                </a:lnTo>
                <a:lnTo>
                  <a:pt x="385" y="658"/>
                </a:lnTo>
                <a:lnTo>
                  <a:pt x="385" y="653"/>
                </a:lnTo>
                <a:lnTo>
                  <a:pt x="385" y="650"/>
                </a:lnTo>
                <a:lnTo>
                  <a:pt x="384" y="650"/>
                </a:lnTo>
                <a:lnTo>
                  <a:pt x="384" y="649"/>
                </a:lnTo>
                <a:lnTo>
                  <a:pt x="384" y="648"/>
                </a:lnTo>
                <a:lnTo>
                  <a:pt x="387" y="646"/>
                </a:lnTo>
                <a:lnTo>
                  <a:pt x="387" y="643"/>
                </a:lnTo>
                <a:lnTo>
                  <a:pt x="387" y="642"/>
                </a:lnTo>
                <a:lnTo>
                  <a:pt x="388" y="639"/>
                </a:lnTo>
                <a:lnTo>
                  <a:pt x="390" y="639"/>
                </a:lnTo>
                <a:lnTo>
                  <a:pt x="390" y="637"/>
                </a:lnTo>
                <a:lnTo>
                  <a:pt x="390" y="636"/>
                </a:lnTo>
                <a:lnTo>
                  <a:pt x="390" y="633"/>
                </a:lnTo>
                <a:lnTo>
                  <a:pt x="388" y="633"/>
                </a:lnTo>
                <a:lnTo>
                  <a:pt x="385" y="633"/>
                </a:lnTo>
                <a:lnTo>
                  <a:pt x="384" y="635"/>
                </a:lnTo>
                <a:lnTo>
                  <a:pt x="382" y="635"/>
                </a:lnTo>
                <a:lnTo>
                  <a:pt x="379" y="635"/>
                </a:lnTo>
                <a:lnTo>
                  <a:pt x="377" y="635"/>
                </a:lnTo>
                <a:lnTo>
                  <a:pt x="377" y="635"/>
                </a:lnTo>
                <a:lnTo>
                  <a:pt x="375" y="635"/>
                </a:lnTo>
                <a:lnTo>
                  <a:pt x="375" y="633"/>
                </a:lnTo>
                <a:lnTo>
                  <a:pt x="375" y="632"/>
                </a:lnTo>
                <a:lnTo>
                  <a:pt x="373" y="631"/>
                </a:lnTo>
                <a:lnTo>
                  <a:pt x="372" y="631"/>
                </a:lnTo>
                <a:lnTo>
                  <a:pt x="370" y="629"/>
                </a:lnTo>
                <a:lnTo>
                  <a:pt x="369" y="629"/>
                </a:lnTo>
                <a:lnTo>
                  <a:pt x="369" y="627"/>
                </a:lnTo>
                <a:lnTo>
                  <a:pt x="367" y="627"/>
                </a:lnTo>
                <a:lnTo>
                  <a:pt x="366" y="627"/>
                </a:lnTo>
                <a:lnTo>
                  <a:pt x="364" y="627"/>
                </a:lnTo>
                <a:lnTo>
                  <a:pt x="363" y="627"/>
                </a:lnTo>
                <a:lnTo>
                  <a:pt x="366" y="623"/>
                </a:lnTo>
                <a:lnTo>
                  <a:pt x="370" y="618"/>
                </a:lnTo>
                <a:lnTo>
                  <a:pt x="371" y="617"/>
                </a:lnTo>
                <a:lnTo>
                  <a:pt x="371" y="615"/>
                </a:lnTo>
                <a:lnTo>
                  <a:pt x="372" y="614"/>
                </a:lnTo>
                <a:lnTo>
                  <a:pt x="375" y="612"/>
                </a:lnTo>
                <a:lnTo>
                  <a:pt x="375" y="611"/>
                </a:lnTo>
                <a:lnTo>
                  <a:pt x="376" y="609"/>
                </a:lnTo>
                <a:lnTo>
                  <a:pt x="378" y="603"/>
                </a:lnTo>
                <a:lnTo>
                  <a:pt x="377" y="602"/>
                </a:lnTo>
                <a:lnTo>
                  <a:pt x="369" y="598"/>
                </a:lnTo>
                <a:lnTo>
                  <a:pt x="382" y="578"/>
                </a:lnTo>
                <a:lnTo>
                  <a:pt x="389" y="567"/>
                </a:lnTo>
                <a:lnTo>
                  <a:pt x="394" y="561"/>
                </a:lnTo>
                <a:lnTo>
                  <a:pt x="397" y="555"/>
                </a:lnTo>
                <a:lnTo>
                  <a:pt x="399" y="555"/>
                </a:lnTo>
                <a:lnTo>
                  <a:pt x="399" y="557"/>
                </a:lnTo>
                <a:lnTo>
                  <a:pt x="399" y="559"/>
                </a:lnTo>
                <a:lnTo>
                  <a:pt x="400" y="561"/>
                </a:lnTo>
                <a:lnTo>
                  <a:pt x="404" y="565"/>
                </a:lnTo>
                <a:lnTo>
                  <a:pt x="406" y="571"/>
                </a:lnTo>
                <a:lnTo>
                  <a:pt x="408" y="574"/>
                </a:lnTo>
                <a:lnTo>
                  <a:pt x="410" y="574"/>
                </a:lnTo>
                <a:lnTo>
                  <a:pt x="410" y="576"/>
                </a:lnTo>
                <a:lnTo>
                  <a:pt x="411" y="576"/>
                </a:lnTo>
                <a:lnTo>
                  <a:pt x="411" y="577"/>
                </a:lnTo>
                <a:lnTo>
                  <a:pt x="412" y="577"/>
                </a:lnTo>
                <a:lnTo>
                  <a:pt x="412" y="578"/>
                </a:lnTo>
                <a:lnTo>
                  <a:pt x="413" y="578"/>
                </a:lnTo>
                <a:lnTo>
                  <a:pt x="413" y="577"/>
                </a:lnTo>
                <a:lnTo>
                  <a:pt x="413" y="576"/>
                </a:lnTo>
                <a:lnTo>
                  <a:pt x="412" y="576"/>
                </a:lnTo>
                <a:lnTo>
                  <a:pt x="412" y="574"/>
                </a:lnTo>
                <a:lnTo>
                  <a:pt x="411" y="574"/>
                </a:lnTo>
                <a:lnTo>
                  <a:pt x="411" y="573"/>
                </a:lnTo>
                <a:lnTo>
                  <a:pt x="410" y="573"/>
                </a:lnTo>
                <a:lnTo>
                  <a:pt x="407" y="570"/>
                </a:lnTo>
                <a:lnTo>
                  <a:pt x="405" y="565"/>
                </a:lnTo>
                <a:lnTo>
                  <a:pt x="401" y="560"/>
                </a:lnTo>
                <a:lnTo>
                  <a:pt x="401" y="557"/>
                </a:lnTo>
                <a:lnTo>
                  <a:pt x="401" y="555"/>
                </a:lnTo>
                <a:lnTo>
                  <a:pt x="401" y="554"/>
                </a:lnTo>
                <a:lnTo>
                  <a:pt x="402" y="551"/>
                </a:lnTo>
                <a:lnTo>
                  <a:pt x="406" y="547"/>
                </a:lnTo>
                <a:lnTo>
                  <a:pt x="406" y="543"/>
                </a:lnTo>
                <a:lnTo>
                  <a:pt x="410" y="538"/>
                </a:lnTo>
                <a:lnTo>
                  <a:pt x="408" y="538"/>
                </a:lnTo>
                <a:lnTo>
                  <a:pt x="395" y="532"/>
                </a:lnTo>
                <a:lnTo>
                  <a:pt x="394" y="532"/>
                </a:lnTo>
                <a:lnTo>
                  <a:pt x="411" y="506"/>
                </a:lnTo>
                <a:lnTo>
                  <a:pt x="416" y="501"/>
                </a:lnTo>
                <a:lnTo>
                  <a:pt x="417" y="497"/>
                </a:lnTo>
                <a:lnTo>
                  <a:pt x="418" y="496"/>
                </a:lnTo>
                <a:lnTo>
                  <a:pt x="418" y="495"/>
                </a:lnTo>
                <a:lnTo>
                  <a:pt x="419" y="495"/>
                </a:lnTo>
                <a:lnTo>
                  <a:pt x="406" y="484"/>
                </a:lnTo>
                <a:lnTo>
                  <a:pt x="411" y="480"/>
                </a:lnTo>
                <a:lnTo>
                  <a:pt x="416" y="477"/>
                </a:lnTo>
                <a:lnTo>
                  <a:pt x="416" y="475"/>
                </a:lnTo>
                <a:lnTo>
                  <a:pt x="417" y="475"/>
                </a:lnTo>
                <a:lnTo>
                  <a:pt x="418" y="477"/>
                </a:lnTo>
                <a:lnTo>
                  <a:pt x="422" y="480"/>
                </a:lnTo>
                <a:lnTo>
                  <a:pt x="428" y="485"/>
                </a:lnTo>
                <a:lnTo>
                  <a:pt x="435" y="480"/>
                </a:lnTo>
                <a:lnTo>
                  <a:pt x="435" y="479"/>
                </a:lnTo>
                <a:lnTo>
                  <a:pt x="435" y="478"/>
                </a:lnTo>
                <a:lnTo>
                  <a:pt x="438" y="475"/>
                </a:lnTo>
                <a:lnTo>
                  <a:pt x="441" y="474"/>
                </a:lnTo>
                <a:lnTo>
                  <a:pt x="441" y="473"/>
                </a:lnTo>
                <a:lnTo>
                  <a:pt x="453" y="462"/>
                </a:lnTo>
                <a:lnTo>
                  <a:pt x="442" y="451"/>
                </a:lnTo>
                <a:lnTo>
                  <a:pt x="443" y="450"/>
                </a:lnTo>
                <a:lnTo>
                  <a:pt x="444" y="450"/>
                </a:lnTo>
                <a:lnTo>
                  <a:pt x="448" y="448"/>
                </a:lnTo>
                <a:lnTo>
                  <a:pt x="449" y="448"/>
                </a:lnTo>
                <a:lnTo>
                  <a:pt x="454" y="444"/>
                </a:lnTo>
                <a:lnTo>
                  <a:pt x="458" y="442"/>
                </a:lnTo>
                <a:lnTo>
                  <a:pt x="461" y="438"/>
                </a:lnTo>
                <a:lnTo>
                  <a:pt x="464" y="437"/>
                </a:lnTo>
                <a:lnTo>
                  <a:pt x="464" y="436"/>
                </a:lnTo>
                <a:lnTo>
                  <a:pt x="464" y="436"/>
                </a:lnTo>
                <a:lnTo>
                  <a:pt x="464" y="434"/>
                </a:lnTo>
                <a:lnTo>
                  <a:pt x="465" y="434"/>
                </a:lnTo>
                <a:lnTo>
                  <a:pt x="466" y="433"/>
                </a:lnTo>
                <a:lnTo>
                  <a:pt x="467" y="433"/>
                </a:lnTo>
                <a:lnTo>
                  <a:pt x="469" y="432"/>
                </a:lnTo>
                <a:lnTo>
                  <a:pt x="471" y="431"/>
                </a:lnTo>
                <a:lnTo>
                  <a:pt x="472" y="430"/>
                </a:lnTo>
                <a:lnTo>
                  <a:pt x="475" y="428"/>
                </a:lnTo>
                <a:lnTo>
                  <a:pt x="476" y="428"/>
                </a:lnTo>
                <a:lnTo>
                  <a:pt x="481" y="426"/>
                </a:lnTo>
                <a:lnTo>
                  <a:pt x="482" y="426"/>
                </a:lnTo>
                <a:lnTo>
                  <a:pt x="482" y="425"/>
                </a:lnTo>
                <a:lnTo>
                  <a:pt x="483" y="425"/>
                </a:lnTo>
                <a:lnTo>
                  <a:pt x="483" y="424"/>
                </a:lnTo>
                <a:lnTo>
                  <a:pt x="482" y="424"/>
                </a:lnTo>
                <a:lnTo>
                  <a:pt x="481" y="424"/>
                </a:lnTo>
                <a:lnTo>
                  <a:pt x="481" y="425"/>
                </a:lnTo>
                <a:lnTo>
                  <a:pt x="479" y="425"/>
                </a:lnTo>
                <a:lnTo>
                  <a:pt x="478" y="425"/>
                </a:lnTo>
                <a:lnTo>
                  <a:pt x="477" y="426"/>
                </a:lnTo>
                <a:lnTo>
                  <a:pt x="475" y="426"/>
                </a:lnTo>
                <a:lnTo>
                  <a:pt x="473" y="427"/>
                </a:lnTo>
                <a:lnTo>
                  <a:pt x="471" y="428"/>
                </a:lnTo>
                <a:lnTo>
                  <a:pt x="470" y="430"/>
                </a:lnTo>
                <a:lnTo>
                  <a:pt x="464" y="433"/>
                </a:lnTo>
                <a:lnTo>
                  <a:pt x="464" y="434"/>
                </a:lnTo>
                <a:lnTo>
                  <a:pt x="463" y="434"/>
                </a:lnTo>
                <a:lnTo>
                  <a:pt x="461" y="436"/>
                </a:lnTo>
                <a:lnTo>
                  <a:pt x="457" y="439"/>
                </a:lnTo>
                <a:lnTo>
                  <a:pt x="457" y="440"/>
                </a:lnTo>
                <a:lnTo>
                  <a:pt x="454" y="442"/>
                </a:lnTo>
                <a:lnTo>
                  <a:pt x="447" y="446"/>
                </a:lnTo>
                <a:lnTo>
                  <a:pt x="444" y="448"/>
                </a:lnTo>
                <a:lnTo>
                  <a:pt x="442" y="449"/>
                </a:lnTo>
                <a:lnTo>
                  <a:pt x="438" y="450"/>
                </a:lnTo>
                <a:lnTo>
                  <a:pt x="435" y="451"/>
                </a:lnTo>
                <a:lnTo>
                  <a:pt x="435" y="451"/>
                </a:lnTo>
                <a:lnTo>
                  <a:pt x="435" y="452"/>
                </a:lnTo>
                <a:lnTo>
                  <a:pt x="434" y="452"/>
                </a:lnTo>
                <a:lnTo>
                  <a:pt x="432" y="452"/>
                </a:lnTo>
                <a:lnTo>
                  <a:pt x="429" y="455"/>
                </a:lnTo>
                <a:lnTo>
                  <a:pt x="424" y="457"/>
                </a:lnTo>
                <a:lnTo>
                  <a:pt x="423" y="459"/>
                </a:lnTo>
                <a:lnTo>
                  <a:pt x="422" y="459"/>
                </a:lnTo>
                <a:lnTo>
                  <a:pt x="420" y="459"/>
                </a:lnTo>
                <a:lnTo>
                  <a:pt x="419" y="459"/>
                </a:lnTo>
                <a:lnTo>
                  <a:pt x="418" y="459"/>
                </a:lnTo>
                <a:lnTo>
                  <a:pt x="416" y="459"/>
                </a:lnTo>
                <a:lnTo>
                  <a:pt x="414" y="457"/>
                </a:lnTo>
                <a:lnTo>
                  <a:pt x="413" y="457"/>
                </a:lnTo>
                <a:lnTo>
                  <a:pt x="412" y="457"/>
                </a:lnTo>
                <a:lnTo>
                  <a:pt x="411" y="457"/>
                </a:lnTo>
                <a:lnTo>
                  <a:pt x="410" y="457"/>
                </a:lnTo>
                <a:lnTo>
                  <a:pt x="408" y="457"/>
                </a:lnTo>
                <a:lnTo>
                  <a:pt x="407" y="457"/>
                </a:lnTo>
                <a:lnTo>
                  <a:pt x="406" y="457"/>
                </a:lnTo>
                <a:lnTo>
                  <a:pt x="406" y="457"/>
                </a:lnTo>
                <a:lnTo>
                  <a:pt x="405" y="459"/>
                </a:lnTo>
                <a:lnTo>
                  <a:pt x="404" y="460"/>
                </a:lnTo>
                <a:lnTo>
                  <a:pt x="401" y="461"/>
                </a:lnTo>
                <a:lnTo>
                  <a:pt x="400" y="461"/>
                </a:lnTo>
                <a:lnTo>
                  <a:pt x="395" y="465"/>
                </a:lnTo>
                <a:lnTo>
                  <a:pt x="394" y="465"/>
                </a:lnTo>
                <a:lnTo>
                  <a:pt x="394" y="466"/>
                </a:lnTo>
                <a:lnTo>
                  <a:pt x="393" y="466"/>
                </a:lnTo>
                <a:lnTo>
                  <a:pt x="391" y="467"/>
                </a:lnTo>
                <a:lnTo>
                  <a:pt x="390" y="467"/>
                </a:lnTo>
                <a:lnTo>
                  <a:pt x="389" y="468"/>
                </a:lnTo>
                <a:lnTo>
                  <a:pt x="388" y="469"/>
                </a:lnTo>
                <a:lnTo>
                  <a:pt x="385" y="472"/>
                </a:lnTo>
                <a:lnTo>
                  <a:pt x="384" y="472"/>
                </a:lnTo>
                <a:lnTo>
                  <a:pt x="383" y="473"/>
                </a:lnTo>
                <a:lnTo>
                  <a:pt x="382" y="474"/>
                </a:lnTo>
                <a:lnTo>
                  <a:pt x="382" y="475"/>
                </a:lnTo>
                <a:lnTo>
                  <a:pt x="381" y="475"/>
                </a:lnTo>
                <a:lnTo>
                  <a:pt x="379" y="477"/>
                </a:lnTo>
                <a:lnTo>
                  <a:pt x="379" y="477"/>
                </a:lnTo>
                <a:lnTo>
                  <a:pt x="378" y="478"/>
                </a:lnTo>
                <a:lnTo>
                  <a:pt x="378" y="480"/>
                </a:lnTo>
                <a:lnTo>
                  <a:pt x="377" y="485"/>
                </a:lnTo>
                <a:lnTo>
                  <a:pt x="377" y="486"/>
                </a:lnTo>
                <a:lnTo>
                  <a:pt x="377" y="487"/>
                </a:lnTo>
                <a:lnTo>
                  <a:pt x="377" y="489"/>
                </a:lnTo>
                <a:lnTo>
                  <a:pt x="376" y="491"/>
                </a:lnTo>
                <a:lnTo>
                  <a:pt x="376" y="492"/>
                </a:lnTo>
                <a:lnTo>
                  <a:pt x="376" y="495"/>
                </a:lnTo>
                <a:lnTo>
                  <a:pt x="375" y="495"/>
                </a:lnTo>
                <a:lnTo>
                  <a:pt x="375" y="496"/>
                </a:lnTo>
                <a:lnTo>
                  <a:pt x="372" y="500"/>
                </a:lnTo>
                <a:lnTo>
                  <a:pt x="371" y="500"/>
                </a:lnTo>
                <a:lnTo>
                  <a:pt x="371" y="501"/>
                </a:lnTo>
                <a:lnTo>
                  <a:pt x="370" y="501"/>
                </a:lnTo>
                <a:lnTo>
                  <a:pt x="369" y="501"/>
                </a:lnTo>
                <a:lnTo>
                  <a:pt x="369" y="502"/>
                </a:lnTo>
                <a:lnTo>
                  <a:pt x="367" y="502"/>
                </a:lnTo>
                <a:lnTo>
                  <a:pt x="366" y="502"/>
                </a:lnTo>
                <a:lnTo>
                  <a:pt x="365" y="502"/>
                </a:lnTo>
                <a:lnTo>
                  <a:pt x="364" y="502"/>
                </a:lnTo>
                <a:lnTo>
                  <a:pt x="363" y="502"/>
                </a:lnTo>
                <a:lnTo>
                  <a:pt x="361" y="501"/>
                </a:lnTo>
                <a:lnTo>
                  <a:pt x="361" y="503"/>
                </a:lnTo>
                <a:lnTo>
                  <a:pt x="363" y="503"/>
                </a:lnTo>
                <a:lnTo>
                  <a:pt x="363" y="504"/>
                </a:lnTo>
                <a:lnTo>
                  <a:pt x="364" y="504"/>
                </a:lnTo>
                <a:lnTo>
                  <a:pt x="365" y="504"/>
                </a:lnTo>
                <a:lnTo>
                  <a:pt x="366" y="504"/>
                </a:lnTo>
                <a:lnTo>
                  <a:pt x="366" y="506"/>
                </a:lnTo>
                <a:lnTo>
                  <a:pt x="361" y="506"/>
                </a:lnTo>
                <a:lnTo>
                  <a:pt x="360" y="506"/>
                </a:lnTo>
                <a:lnTo>
                  <a:pt x="358" y="513"/>
                </a:lnTo>
                <a:lnTo>
                  <a:pt x="358" y="514"/>
                </a:lnTo>
                <a:lnTo>
                  <a:pt x="355" y="514"/>
                </a:lnTo>
                <a:lnTo>
                  <a:pt x="353" y="514"/>
                </a:lnTo>
                <a:lnTo>
                  <a:pt x="352" y="520"/>
                </a:lnTo>
                <a:lnTo>
                  <a:pt x="353" y="520"/>
                </a:lnTo>
                <a:lnTo>
                  <a:pt x="354" y="520"/>
                </a:lnTo>
                <a:lnTo>
                  <a:pt x="355" y="520"/>
                </a:lnTo>
                <a:lnTo>
                  <a:pt x="356" y="520"/>
                </a:lnTo>
                <a:lnTo>
                  <a:pt x="358" y="520"/>
                </a:lnTo>
                <a:lnTo>
                  <a:pt x="359" y="520"/>
                </a:lnTo>
                <a:lnTo>
                  <a:pt x="359" y="519"/>
                </a:lnTo>
                <a:lnTo>
                  <a:pt x="360" y="519"/>
                </a:lnTo>
                <a:lnTo>
                  <a:pt x="366" y="521"/>
                </a:lnTo>
                <a:lnTo>
                  <a:pt x="367" y="520"/>
                </a:lnTo>
                <a:lnTo>
                  <a:pt x="371" y="524"/>
                </a:lnTo>
                <a:lnTo>
                  <a:pt x="372" y="525"/>
                </a:lnTo>
                <a:lnTo>
                  <a:pt x="373" y="526"/>
                </a:lnTo>
                <a:lnTo>
                  <a:pt x="377" y="526"/>
                </a:lnTo>
                <a:lnTo>
                  <a:pt x="377" y="525"/>
                </a:lnTo>
                <a:lnTo>
                  <a:pt x="382" y="518"/>
                </a:lnTo>
                <a:lnTo>
                  <a:pt x="384" y="518"/>
                </a:lnTo>
                <a:lnTo>
                  <a:pt x="384" y="525"/>
                </a:lnTo>
                <a:lnTo>
                  <a:pt x="387" y="526"/>
                </a:lnTo>
                <a:lnTo>
                  <a:pt x="385" y="535"/>
                </a:lnTo>
                <a:lnTo>
                  <a:pt x="384" y="539"/>
                </a:lnTo>
                <a:lnTo>
                  <a:pt x="385" y="538"/>
                </a:lnTo>
                <a:lnTo>
                  <a:pt x="388" y="539"/>
                </a:lnTo>
                <a:lnTo>
                  <a:pt x="388" y="542"/>
                </a:lnTo>
                <a:lnTo>
                  <a:pt x="390" y="544"/>
                </a:lnTo>
                <a:lnTo>
                  <a:pt x="391" y="545"/>
                </a:lnTo>
                <a:lnTo>
                  <a:pt x="393" y="547"/>
                </a:lnTo>
                <a:lnTo>
                  <a:pt x="393" y="548"/>
                </a:lnTo>
                <a:lnTo>
                  <a:pt x="391" y="549"/>
                </a:lnTo>
                <a:lnTo>
                  <a:pt x="391" y="550"/>
                </a:lnTo>
                <a:lnTo>
                  <a:pt x="382" y="547"/>
                </a:lnTo>
                <a:lnTo>
                  <a:pt x="383" y="542"/>
                </a:lnTo>
                <a:lnTo>
                  <a:pt x="378" y="542"/>
                </a:lnTo>
                <a:lnTo>
                  <a:pt x="377" y="541"/>
                </a:lnTo>
                <a:lnTo>
                  <a:pt x="366" y="539"/>
                </a:lnTo>
                <a:lnTo>
                  <a:pt x="365" y="539"/>
                </a:lnTo>
                <a:lnTo>
                  <a:pt x="363" y="538"/>
                </a:lnTo>
                <a:lnTo>
                  <a:pt x="361" y="539"/>
                </a:lnTo>
                <a:lnTo>
                  <a:pt x="348" y="556"/>
                </a:lnTo>
                <a:lnTo>
                  <a:pt x="346" y="559"/>
                </a:lnTo>
                <a:lnTo>
                  <a:pt x="346" y="560"/>
                </a:lnTo>
                <a:lnTo>
                  <a:pt x="331" y="574"/>
                </a:lnTo>
                <a:lnTo>
                  <a:pt x="330" y="574"/>
                </a:lnTo>
                <a:lnTo>
                  <a:pt x="314" y="563"/>
                </a:lnTo>
                <a:lnTo>
                  <a:pt x="313" y="563"/>
                </a:lnTo>
                <a:lnTo>
                  <a:pt x="309" y="561"/>
                </a:lnTo>
                <a:lnTo>
                  <a:pt x="306" y="560"/>
                </a:lnTo>
                <a:lnTo>
                  <a:pt x="302" y="557"/>
                </a:lnTo>
                <a:lnTo>
                  <a:pt x="301" y="557"/>
                </a:lnTo>
                <a:lnTo>
                  <a:pt x="301" y="559"/>
                </a:lnTo>
                <a:lnTo>
                  <a:pt x="300" y="559"/>
                </a:lnTo>
                <a:lnTo>
                  <a:pt x="299" y="560"/>
                </a:lnTo>
                <a:lnTo>
                  <a:pt x="297" y="560"/>
                </a:lnTo>
                <a:lnTo>
                  <a:pt x="295" y="562"/>
                </a:lnTo>
                <a:lnTo>
                  <a:pt x="295" y="563"/>
                </a:lnTo>
                <a:lnTo>
                  <a:pt x="294" y="563"/>
                </a:lnTo>
                <a:lnTo>
                  <a:pt x="294" y="563"/>
                </a:lnTo>
                <a:lnTo>
                  <a:pt x="293" y="563"/>
                </a:lnTo>
                <a:lnTo>
                  <a:pt x="291" y="565"/>
                </a:lnTo>
                <a:lnTo>
                  <a:pt x="290" y="565"/>
                </a:lnTo>
                <a:lnTo>
                  <a:pt x="290" y="566"/>
                </a:lnTo>
                <a:lnTo>
                  <a:pt x="289" y="566"/>
                </a:lnTo>
                <a:lnTo>
                  <a:pt x="288" y="567"/>
                </a:lnTo>
                <a:lnTo>
                  <a:pt x="287" y="567"/>
                </a:lnTo>
                <a:lnTo>
                  <a:pt x="285" y="567"/>
                </a:lnTo>
                <a:lnTo>
                  <a:pt x="284" y="568"/>
                </a:lnTo>
                <a:lnTo>
                  <a:pt x="283" y="568"/>
                </a:lnTo>
                <a:lnTo>
                  <a:pt x="282" y="567"/>
                </a:lnTo>
                <a:lnTo>
                  <a:pt x="281" y="567"/>
                </a:lnTo>
                <a:lnTo>
                  <a:pt x="281" y="566"/>
                </a:lnTo>
                <a:lnTo>
                  <a:pt x="279" y="566"/>
                </a:lnTo>
                <a:lnTo>
                  <a:pt x="277" y="563"/>
                </a:lnTo>
                <a:lnTo>
                  <a:pt x="277" y="562"/>
                </a:lnTo>
                <a:lnTo>
                  <a:pt x="276" y="562"/>
                </a:lnTo>
                <a:lnTo>
                  <a:pt x="276" y="561"/>
                </a:lnTo>
                <a:lnTo>
                  <a:pt x="275" y="561"/>
                </a:lnTo>
                <a:lnTo>
                  <a:pt x="273" y="560"/>
                </a:lnTo>
                <a:lnTo>
                  <a:pt x="272" y="560"/>
                </a:lnTo>
                <a:lnTo>
                  <a:pt x="271" y="560"/>
                </a:lnTo>
                <a:lnTo>
                  <a:pt x="270" y="560"/>
                </a:lnTo>
                <a:lnTo>
                  <a:pt x="270" y="559"/>
                </a:lnTo>
                <a:lnTo>
                  <a:pt x="269" y="559"/>
                </a:lnTo>
                <a:lnTo>
                  <a:pt x="267" y="559"/>
                </a:lnTo>
                <a:lnTo>
                  <a:pt x="267" y="560"/>
                </a:lnTo>
                <a:lnTo>
                  <a:pt x="266" y="560"/>
                </a:lnTo>
                <a:lnTo>
                  <a:pt x="265" y="560"/>
                </a:lnTo>
                <a:lnTo>
                  <a:pt x="264" y="560"/>
                </a:lnTo>
                <a:lnTo>
                  <a:pt x="262" y="561"/>
                </a:lnTo>
                <a:lnTo>
                  <a:pt x="261" y="561"/>
                </a:lnTo>
                <a:lnTo>
                  <a:pt x="261" y="562"/>
                </a:lnTo>
                <a:lnTo>
                  <a:pt x="261" y="562"/>
                </a:lnTo>
                <a:lnTo>
                  <a:pt x="261" y="563"/>
                </a:lnTo>
                <a:lnTo>
                  <a:pt x="260" y="563"/>
                </a:lnTo>
                <a:lnTo>
                  <a:pt x="260" y="563"/>
                </a:lnTo>
                <a:lnTo>
                  <a:pt x="259" y="563"/>
                </a:lnTo>
                <a:lnTo>
                  <a:pt x="259" y="565"/>
                </a:lnTo>
                <a:lnTo>
                  <a:pt x="258" y="565"/>
                </a:lnTo>
                <a:lnTo>
                  <a:pt x="258" y="566"/>
                </a:lnTo>
                <a:lnTo>
                  <a:pt x="256" y="566"/>
                </a:lnTo>
                <a:lnTo>
                  <a:pt x="256" y="567"/>
                </a:lnTo>
                <a:lnTo>
                  <a:pt x="255" y="567"/>
                </a:lnTo>
                <a:lnTo>
                  <a:pt x="255" y="568"/>
                </a:lnTo>
                <a:lnTo>
                  <a:pt x="254" y="570"/>
                </a:lnTo>
                <a:lnTo>
                  <a:pt x="254" y="571"/>
                </a:lnTo>
                <a:lnTo>
                  <a:pt x="253" y="571"/>
                </a:lnTo>
                <a:lnTo>
                  <a:pt x="253" y="572"/>
                </a:lnTo>
                <a:lnTo>
                  <a:pt x="253" y="573"/>
                </a:lnTo>
                <a:lnTo>
                  <a:pt x="252" y="573"/>
                </a:lnTo>
                <a:lnTo>
                  <a:pt x="252" y="574"/>
                </a:lnTo>
                <a:lnTo>
                  <a:pt x="250" y="576"/>
                </a:lnTo>
                <a:lnTo>
                  <a:pt x="250" y="577"/>
                </a:lnTo>
                <a:lnTo>
                  <a:pt x="249" y="577"/>
                </a:lnTo>
                <a:lnTo>
                  <a:pt x="249" y="578"/>
                </a:lnTo>
                <a:lnTo>
                  <a:pt x="248" y="579"/>
                </a:lnTo>
                <a:lnTo>
                  <a:pt x="247" y="579"/>
                </a:lnTo>
                <a:lnTo>
                  <a:pt x="247" y="580"/>
                </a:lnTo>
                <a:lnTo>
                  <a:pt x="246" y="580"/>
                </a:lnTo>
                <a:lnTo>
                  <a:pt x="246" y="582"/>
                </a:lnTo>
                <a:lnTo>
                  <a:pt x="244" y="582"/>
                </a:lnTo>
                <a:lnTo>
                  <a:pt x="243" y="582"/>
                </a:lnTo>
                <a:lnTo>
                  <a:pt x="243" y="583"/>
                </a:lnTo>
                <a:lnTo>
                  <a:pt x="242" y="583"/>
                </a:lnTo>
                <a:lnTo>
                  <a:pt x="235" y="585"/>
                </a:lnTo>
                <a:lnTo>
                  <a:pt x="234" y="586"/>
                </a:lnTo>
                <a:lnTo>
                  <a:pt x="232" y="586"/>
                </a:lnTo>
                <a:lnTo>
                  <a:pt x="232" y="588"/>
                </a:lnTo>
                <a:lnTo>
                  <a:pt x="231" y="589"/>
                </a:lnTo>
                <a:lnTo>
                  <a:pt x="230" y="589"/>
                </a:lnTo>
                <a:lnTo>
                  <a:pt x="229" y="590"/>
                </a:lnTo>
                <a:lnTo>
                  <a:pt x="228" y="590"/>
                </a:lnTo>
                <a:lnTo>
                  <a:pt x="228" y="591"/>
                </a:lnTo>
                <a:lnTo>
                  <a:pt x="226" y="591"/>
                </a:lnTo>
                <a:lnTo>
                  <a:pt x="226" y="592"/>
                </a:lnTo>
                <a:lnTo>
                  <a:pt x="225" y="592"/>
                </a:lnTo>
                <a:lnTo>
                  <a:pt x="225" y="592"/>
                </a:lnTo>
                <a:lnTo>
                  <a:pt x="224" y="592"/>
                </a:lnTo>
                <a:lnTo>
                  <a:pt x="224" y="594"/>
                </a:lnTo>
                <a:lnTo>
                  <a:pt x="223" y="595"/>
                </a:lnTo>
                <a:lnTo>
                  <a:pt x="221" y="595"/>
                </a:lnTo>
                <a:lnTo>
                  <a:pt x="221" y="596"/>
                </a:lnTo>
                <a:lnTo>
                  <a:pt x="220" y="596"/>
                </a:lnTo>
                <a:lnTo>
                  <a:pt x="220" y="597"/>
                </a:lnTo>
                <a:lnTo>
                  <a:pt x="219" y="598"/>
                </a:lnTo>
                <a:lnTo>
                  <a:pt x="219" y="600"/>
                </a:lnTo>
                <a:lnTo>
                  <a:pt x="218" y="600"/>
                </a:lnTo>
                <a:lnTo>
                  <a:pt x="218" y="601"/>
                </a:lnTo>
                <a:lnTo>
                  <a:pt x="218" y="602"/>
                </a:lnTo>
                <a:lnTo>
                  <a:pt x="217" y="603"/>
                </a:lnTo>
                <a:lnTo>
                  <a:pt x="217" y="604"/>
                </a:lnTo>
                <a:lnTo>
                  <a:pt x="215" y="606"/>
                </a:lnTo>
                <a:lnTo>
                  <a:pt x="215" y="607"/>
                </a:lnTo>
                <a:lnTo>
                  <a:pt x="215" y="608"/>
                </a:lnTo>
                <a:lnTo>
                  <a:pt x="215" y="609"/>
                </a:lnTo>
                <a:lnTo>
                  <a:pt x="215" y="611"/>
                </a:lnTo>
                <a:lnTo>
                  <a:pt x="215" y="612"/>
                </a:lnTo>
                <a:lnTo>
                  <a:pt x="215" y="613"/>
                </a:lnTo>
                <a:lnTo>
                  <a:pt x="215" y="614"/>
                </a:lnTo>
                <a:lnTo>
                  <a:pt x="215" y="615"/>
                </a:lnTo>
                <a:lnTo>
                  <a:pt x="215" y="621"/>
                </a:lnTo>
                <a:lnTo>
                  <a:pt x="215" y="624"/>
                </a:lnTo>
                <a:lnTo>
                  <a:pt x="215" y="625"/>
                </a:lnTo>
                <a:lnTo>
                  <a:pt x="215" y="629"/>
                </a:lnTo>
                <a:lnTo>
                  <a:pt x="215" y="632"/>
                </a:lnTo>
                <a:lnTo>
                  <a:pt x="215" y="635"/>
                </a:lnTo>
                <a:lnTo>
                  <a:pt x="215" y="638"/>
                </a:lnTo>
                <a:lnTo>
                  <a:pt x="215" y="642"/>
                </a:lnTo>
                <a:lnTo>
                  <a:pt x="215" y="646"/>
                </a:lnTo>
                <a:lnTo>
                  <a:pt x="215" y="648"/>
                </a:lnTo>
                <a:lnTo>
                  <a:pt x="215" y="649"/>
                </a:lnTo>
                <a:lnTo>
                  <a:pt x="215" y="650"/>
                </a:lnTo>
                <a:lnTo>
                  <a:pt x="215" y="654"/>
                </a:lnTo>
                <a:lnTo>
                  <a:pt x="215" y="658"/>
                </a:lnTo>
                <a:lnTo>
                  <a:pt x="213" y="664"/>
                </a:lnTo>
                <a:lnTo>
                  <a:pt x="213" y="670"/>
                </a:lnTo>
                <a:lnTo>
                  <a:pt x="213" y="671"/>
                </a:lnTo>
                <a:lnTo>
                  <a:pt x="212" y="672"/>
                </a:lnTo>
                <a:lnTo>
                  <a:pt x="212" y="673"/>
                </a:lnTo>
                <a:lnTo>
                  <a:pt x="212" y="674"/>
                </a:lnTo>
                <a:lnTo>
                  <a:pt x="212" y="676"/>
                </a:lnTo>
                <a:lnTo>
                  <a:pt x="212" y="677"/>
                </a:lnTo>
                <a:lnTo>
                  <a:pt x="214" y="679"/>
                </a:lnTo>
                <a:lnTo>
                  <a:pt x="214" y="679"/>
                </a:lnTo>
                <a:lnTo>
                  <a:pt x="215" y="679"/>
                </a:lnTo>
                <a:lnTo>
                  <a:pt x="215" y="681"/>
                </a:lnTo>
                <a:lnTo>
                  <a:pt x="217" y="681"/>
                </a:lnTo>
                <a:lnTo>
                  <a:pt x="217" y="682"/>
                </a:lnTo>
                <a:lnTo>
                  <a:pt x="218" y="682"/>
                </a:lnTo>
                <a:lnTo>
                  <a:pt x="219" y="682"/>
                </a:lnTo>
                <a:lnTo>
                  <a:pt x="220" y="682"/>
                </a:lnTo>
                <a:lnTo>
                  <a:pt x="220" y="683"/>
                </a:lnTo>
                <a:lnTo>
                  <a:pt x="221" y="683"/>
                </a:lnTo>
                <a:lnTo>
                  <a:pt x="223" y="682"/>
                </a:lnTo>
                <a:lnTo>
                  <a:pt x="224" y="682"/>
                </a:lnTo>
                <a:lnTo>
                  <a:pt x="225" y="682"/>
                </a:lnTo>
                <a:lnTo>
                  <a:pt x="225" y="683"/>
                </a:lnTo>
                <a:lnTo>
                  <a:pt x="226" y="683"/>
                </a:lnTo>
                <a:lnTo>
                  <a:pt x="228" y="683"/>
                </a:lnTo>
                <a:lnTo>
                  <a:pt x="229" y="683"/>
                </a:lnTo>
                <a:lnTo>
                  <a:pt x="229" y="684"/>
                </a:lnTo>
                <a:lnTo>
                  <a:pt x="230" y="684"/>
                </a:lnTo>
                <a:lnTo>
                  <a:pt x="231" y="684"/>
                </a:lnTo>
                <a:lnTo>
                  <a:pt x="231" y="685"/>
                </a:lnTo>
                <a:lnTo>
                  <a:pt x="232" y="685"/>
                </a:lnTo>
                <a:lnTo>
                  <a:pt x="232" y="687"/>
                </a:lnTo>
                <a:lnTo>
                  <a:pt x="232" y="688"/>
                </a:lnTo>
                <a:lnTo>
                  <a:pt x="234" y="688"/>
                </a:lnTo>
                <a:lnTo>
                  <a:pt x="235" y="688"/>
                </a:lnTo>
                <a:lnTo>
                  <a:pt x="236" y="688"/>
                </a:lnTo>
                <a:lnTo>
                  <a:pt x="236" y="687"/>
                </a:lnTo>
                <a:lnTo>
                  <a:pt x="237" y="687"/>
                </a:lnTo>
                <a:lnTo>
                  <a:pt x="237" y="685"/>
                </a:lnTo>
                <a:lnTo>
                  <a:pt x="238" y="684"/>
                </a:lnTo>
                <a:lnTo>
                  <a:pt x="240" y="685"/>
                </a:lnTo>
                <a:lnTo>
                  <a:pt x="241" y="685"/>
                </a:lnTo>
                <a:lnTo>
                  <a:pt x="242" y="685"/>
                </a:lnTo>
                <a:lnTo>
                  <a:pt x="243" y="685"/>
                </a:lnTo>
                <a:lnTo>
                  <a:pt x="243" y="684"/>
                </a:lnTo>
                <a:lnTo>
                  <a:pt x="244" y="684"/>
                </a:lnTo>
                <a:lnTo>
                  <a:pt x="244" y="683"/>
                </a:lnTo>
                <a:lnTo>
                  <a:pt x="244" y="682"/>
                </a:lnTo>
                <a:lnTo>
                  <a:pt x="244" y="681"/>
                </a:lnTo>
                <a:lnTo>
                  <a:pt x="244" y="679"/>
                </a:lnTo>
                <a:lnTo>
                  <a:pt x="244" y="679"/>
                </a:lnTo>
                <a:lnTo>
                  <a:pt x="244" y="678"/>
                </a:lnTo>
                <a:lnTo>
                  <a:pt x="244" y="677"/>
                </a:lnTo>
                <a:lnTo>
                  <a:pt x="244" y="676"/>
                </a:lnTo>
                <a:lnTo>
                  <a:pt x="244" y="674"/>
                </a:lnTo>
                <a:lnTo>
                  <a:pt x="244" y="673"/>
                </a:lnTo>
                <a:lnTo>
                  <a:pt x="244" y="672"/>
                </a:lnTo>
                <a:lnTo>
                  <a:pt x="243" y="671"/>
                </a:lnTo>
                <a:lnTo>
                  <a:pt x="243" y="670"/>
                </a:lnTo>
                <a:lnTo>
                  <a:pt x="243" y="668"/>
                </a:lnTo>
                <a:lnTo>
                  <a:pt x="243" y="667"/>
                </a:lnTo>
                <a:lnTo>
                  <a:pt x="243" y="666"/>
                </a:lnTo>
                <a:lnTo>
                  <a:pt x="243" y="665"/>
                </a:lnTo>
                <a:lnTo>
                  <a:pt x="242" y="665"/>
                </a:lnTo>
                <a:lnTo>
                  <a:pt x="242" y="664"/>
                </a:lnTo>
                <a:lnTo>
                  <a:pt x="246" y="666"/>
                </a:lnTo>
                <a:lnTo>
                  <a:pt x="249" y="668"/>
                </a:lnTo>
                <a:lnTo>
                  <a:pt x="249" y="670"/>
                </a:lnTo>
                <a:lnTo>
                  <a:pt x="250" y="670"/>
                </a:lnTo>
                <a:lnTo>
                  <a:pt x="252" y="671"/>
                </a:lnTo>
                <a:lnTo>
                  <a:pt x="253" y="671"/>
                </a:lnTo>
                <a:lnTo>
                  <a:pt x="253" y="672"/>
                </a:lnTo>
                <a:lnTo>
                  <a:pt x="254" y="672"/>
                </a:lnTo>
                <a:lnTo>
                  <a:pt x="255" y="672"/>
                </a:lnTo>
                <a:lnTo>
                  <a:pt x="256" y="672"/>
                </a:lnTo>
                <a:lnTo>
                  <a:pt x="258" y="673"/>
                </a:lnTo>
                <a:lnTo>
                  <a:pt x="259" y="673"/>
                </a:lnTo>
                <a:lnTo>
                  <a:pt x="260" y="673"/>
                </a:lnTo>
                <a:lnTo>
                  <a:pt x="261" y="673"/>
                </a:lnTo>
                <a:lnTo>
                  <a:pt x="261" y="673"/>
                </a:lnTo>
                <a:lnTo>
                  <a:pt x="262" y="673"/>
                </a:lnTo>
                <a:lnTo>
                  <a:pt x="264" y="673"/>
                </a:lnTo>
                <a:lnTo>
                  <a:pt x="264" y="672"/>
                </a:lnTo>
                <a:lnTo>
                  <a:pt x="265" y="672"/>
                </a:lnTo>
                <a:lnTo>
                  <a:pt x="265" y="671"/>
                </a:lnTo>
                <a:lnTo>
                  <a:pt x="266" y="671"/>
                </a:lnTo>
                <a:lnTo>
                  <a:pt x="266" y="670"/>
                </a:lnTo>
                <a:lnTo>
                  <a:pt x="266" y="668"/>
                </a:lnTo>
                <a:lnTo>
                  <a:pt x="267" y="666"/>
                </a:lnTo>
                <a:lnTo>
                  <a:pt x="267" y="665"/>
                </a:lnTo>
                <a:lnTo>
                  <a:pt x="267" y="664"/>
                </a:lnTo>
                <a:lnTo>
                  <a:pt x="269" y="664"/>
                </a:lnTo>
                <a:lnTo>
                  <a:pt x="269" y="662"/>
                </a:lnTo>
                <a:lnTo>
                  <a:pt x="269" y="661"/>
                </a:lnTo>
                <a:lnTo>
                  <a:pt x="267" y="661"/>
                </a:lnTo>
                <a:lnTo>
                  <a:pt x="267" y="660"/>
                </a:lnTo>
                <a:lnTo>
                  <a:pt x="267" y="659"/>
                </a:lnTo>
                <a:lnTo>
                  <a:pt x="266" y="658"/>
                </a:lnTo>
                <a:lnTo>
                  <a:pt x="266" y="656"/>
                </a:lnTo>
                <a:lnTo>
                  <a:pt x="265" y="656"/>
                </a:lnTo>
                <a:lnTo>
                  <a:pt x="264" y="655"/>
                </a:lnTo>
                <a:lnTo>
                  <a:pt x="262" y="655"/>
                </a:lnTo>
                <a:lnTo>
                  <a:pt x="262" y="654"/>
                </a:lnTo>
                <a:lnTo>
                  <a:pt x="261" y="654"/>
                </a:lnTo>
                <a:lnTo>
                  <a:pt x="260" y="653"/>
                </a:lnTo>
                <a:lnTo>
                  <a:pt x="256" y="652"/>
                </a:lnTo>
                <a:lnTo>
                  <a:pt x="256" y="650"/>
                </a:lnTo>
                <a:lnTo>
                  <a:pt x="258" y="650"/>
                </a:lnTo>
                <a:lnTo>
                  <a:pt x="259" y="650"/>
                </a:lnTo>
                <a:lnTo>
                  <a:pt x="259" y="650"/>
                </a:lnTo>
                <a:lnTo>
                  <a:pt x="260" y="650"/>
                </a:lnTo>
                <a:lnTo>
                  <a:pt x="261" y="650"/>
                </a:lnTo>
                <a:lnTo>
                  <a:pt x="261" y="650"/>
                </a:lnTo>
                <a:lnTo>
                  <a:pt x="261" y="649"/>
                </a:lnTo>
                <a:lnTo>
                  <a:pt x="262" y="649"/>
                </a:lnTo>
                <a:lnTo>
                  <a:pt x="264" y="649"/>
                </a:lnTo>
                <a:lnTo>
                  <a:pt x="265" y="649"/>
                </a:lnTo>
                <a:lnTo>
                  <a:pt x="266" y="649"/>
                </a:lnTo>
                <a:lnTo>
                  <a:pt x="267" y="649"/>
                </a:lnTo>
                <a:lnTo>
                  <a:pt x="269" y="649"/>
                </a:lnTo>
                <a:lnTo>
                  <a:pt x="270" y="648"/>
                </a:lnTo>
                <a:lnTo>
                  <a:pt x="271" y="648"/>
                </a:lnTo>
                <a:lnTo>
                  <a:pt x="272" y="648"/>
                </a:lnTo>
                <a:lnTo>
                  <a:pt x="272" y="647"/>
                </a:lnTo>
                <a:lnTo>
                  <a:pt x="273" y="647"/>
                </a:lnTo>
                <a:lnTo>
                  <a:pt x="275" y="647"/>
                </a:lnTo>
                <a:lnTo>
                  <a:pt x="276" y="646"/>
                </a:lnTo>
                <a:lnTo>
                  <a:pt x="277" y="646"/>
                </a:lnTo>
                <a:lnTo>
                  <a:pt x="278" y="646"/>
                </a:lnTo>
                <a:lnTo>
                  <a:pt x="278" y="647"/>
                </a:lnTo>
                <a:lnTo>
                  <a:pt x="279" y="647"/>
                </a:lnTo>
                <a:lnTo>
                  <a:pt x="281" y="647"/>
                </a:lnTo>
                <a:lnTo>
                  <a:pt x="281" y="648"/>
                </a:lnTo>
                <a:lnTo>
                  <a:pt x="282" y="648"/>
                </a:lnTo>
                <a:lnTo>
                  <a:pt x="284" y="647"/>
                </a:lnTo>
                <a:lnTo>
                  <a:pt x="285" y="648"/>
                </a:lnTo>
                <a:lnTo>
                  <a:pt x="288" y="648"/>
                </a:lnTo>
                <a:lnTo>
                  <a:pt x="289" y="648"/>
                </a:lnTo>
                <a:lnTo>
                  <a:pt x="289" y="647"/>
                </a:lnTo>
                <a:lnTo>
                  <a:pt x="290" y="647"/>
                </a:lnTo>
                <a:lnTo>
                  <a:pt x="290" y="648"/>
                </a:lnTo>
                <a:lnTo>
                  <a:pt x="291" y="649"/>
                </a:lnTo>
                <a:lnTo>
                  <a:pt x="291" y="650"/>
                </a:lnTo>
                <a:lnTo>
                  <a:pt x="291" y="650"/>
                </a:lnTo>
                <a:lnTo>
                  <a:pt x="291" y="652"/>
                </a:lnTo>
                <a:lnTo>
                  <a:pt x="293" y="652"/>
                </a:lnTo>
                <a:lnTo>
                  <a:pt x="294" y="653"/>
                </a:lnTo>
                <a:lnTo>
                  <a:pt x="295" y="653"/>
                </a:lnTo>
                <a:lnTo>
                  <a:pt x="295" y="654"/>
                </a:lnTo>
                <a:lnTo>
                  <a:pt x="296" y="654"/>
                </a:lnTo>
                <a:lnTo>
                  <a:pt x="297" y="654"/>
                </a:lnTo>
                <a:lnTo>
                  <a:pt x="297" y="655"/>
                </a:lnTo>
                <a:lnTo>
                  <a:pt x="299" y="655"/>
                </a:lnTo>
                <a:lnTo>
                  <a:pt x="300" y="655"/>
                </a:lnTo>
                <a:lnTo>
                  <a:pt x="301" y="655"/>
                </a:lnTo>
                <a:lnTo>
                  <a:pt x="302" y="655"/>
                </a:lnTo>
                <a:lnTo>
                  <a:pt x="303" y="654"/>
                </a:lnTo>
                <a:lnTo>
                  <a:pt x="305" y="654"/>
                </a:lnTo>
                <a:lnTo>
                  <a:pt x="306" y="653"/>
                </a:lnTo>
                <a:lnTo>
                  <a:pt x="307" y="653"/>
                </a:lnTo>
                <a:lnTo>
                  <a:pt x="307" y="652"/>
                </a:lnTo>
                <a:lnTo>
                  <a:pt x="307" y="650"/>
                </a:lnTo>
                <a:lnTo>
                  <a:pt x="307" y="650"/>
                </a:lnTo>
                <a:lnTo>
                  <a:pt x="307" y="649"/>
                </a:lnTo>
                <a:lnTo>
                  <a:pt x="307" y="648"/>
                </a:lnTo>
                <a:lnTo>
                  <a:pt x="307" y="647"/>
                </a:lnTo>
                <a:lnTo>
                  <a:pt x="307" y="646"/>
                </a:lnTo>
                <a:lnTo>
                  <a:pt x="307" y="644"/>
                </a:lnTo>
                <a:lnTo>
                  <a:pt x="307" y="643"/>
                </a:lnTo>
                <a:lnTo>
                  <a:pt x="307" y="642"/>
                </a:lnTo>
                <a:lnTo>
                  <a:pt x="306" y="642"/>
                </a:lnTo>
                <a:lnTo>
                  <a:pt x="307" y="641"/>
                </a:lnTo>
                <a:lnTo>
                  <a:pt x="308" y="641"/>
                </a:lnTo>
                <a:lnTo>
                  <a:pt x="308" y="639"/>
                </a:lnTo>
                <a:lnTo>
                  <a:pt x="309" y="641"/>
                </a:lnTo>
                <a:lnTo>
                  <a:pt x="316" y="638"/>
                </a:lnTo>
                <a:lnTo>
                  <a:pt x="317" y="637"/>
                </a:lnTo>
                <a:lnTo>
                  <a:pt x="318" y="637"/>
                </a:lnTo>
                <a:lnTo>
                  <a:pt x="319" y="636"/>
                </a:lnTo>
                <a:lnTo>
                  <a:pt x="319" y="636"/>
                </a:lnTo>
                <a:lnTo>
                  <a:pt x="320" y="636"/>
                </a:lnTo>
                <a:lnTo>
                  <a:pt x="322" y="636"/>
                </a:lnTo>
                <a:lnTo>
                  <a:pt x="323" y="636"/>
                </a:lnTo>
                <a:lnTo>
                  <a:pt x="323" y="635"/>
                </a:lnTo>
                <a:lnTo>
                  <a:pt x="324" y="635"/>
                </a:lnTo>
                <a:lnTo>
                  <a:pt x="325" y="635"/>
                </a:lnTo>
                <a:lnTo>
                  <a:pt x="325" y="636"/>
                </a:lnTo>
                <a:lnTo>
                  <a:pt x="326" y="636"/>
                </a:lnTo>
                <a:lnTo>
                  <a:pt x="328" y="636"/>
                </a:lnTo>
                <a:lnTo>
                  <a:pt x="342" y="638"/>
                </a:lnTo>
                <a:lnTo>
                  <a:pt x="343" y="638"/>
                </a:lnTo>
                <a:lnTo>
                  <a:pt x="342" y="642"/>
                </a:lnTo>
                <a:lnTo>
                  <a:pt x="342" y="646"/>
                </a:lnTo>
                <a:lnTo>
                  <a:pt x="342" y="647"/>
                </a:lnTo>
                <a:lnTo>
                  <a:pt x="343" y="647"/>
                </a:lnTo>
                <a:lnTo>
                  <a:pt x="346" y="647"/>
                </a:lnTo>
                <a:lnTo>
                  <a:pt x="348" y="647"/>
                </a:lnTo>
                <a:lnTo>
                  <a:pt x="349" y="649"/>
                </a:lnTo>
                <a:lnTo>
                  <a:pt x="350" y="649"/>
                </a:lnTo>
                <a:lnTo>
                  <a:pt x="355" y="652"/>
                </a:lnTo>
                <a:lnTo>
                  <a:pt x="361" y="666"/>
                </a:lnTo>
                <a:lnTo>
                  <a:pt x="361" y="678"/>
                </a:lnTo>
                <a:lnTo>
                  <a:pt x="355" y="694"/>
                </a:lnTo>
                <a:lnTo>
                  <a:pt x="354" y="696"/>
                </a:lnTo>
                <a:lnTo>
                  <a:pt x="353" y="697"/>
                </a:lnTo>
                <a:lnTo>
                  <a:pt x="348" y="705"/>
                </a:lnTo>
                <a:lnTo>
                  <a:pt x="344" y="707"/>
                </a:lnTo>
                <a:lnTo>
                  <a:pt x="343" y="708"/>
                </a:lnTo>
                <a:lnTo>
                  <a:pt x="332" y="715"/>
                </a:lnTo>
                <a:lnTo>
                  <a:pt x="331" y="715"/>
                </a:lnTo>
                <a:lnTo>
                  <a:pt x="318" y="723"/>
                </a:lnTo>
                <a:lnTo>
                  <a:pt x="314" y="724"/>
                </a:lnTo>
                <a:lnTo>
                  <a:pt x="303" y="728"/>
                </a:lnTo>
                <a:lnTo>
                  <a:pt x="302" y="728"/>
                </a:lnTo>
                <a:lnTo>
                  <a:pt x="302" y="729"/>
                </a:lnTo>
                <a:lnTo>
                  <a:pt x="299" y="729"/>
                </a:lnTo>
                <a:lnTo>
                  <a:pt x="294" y="730"/>
                </a:lnTo>
                <a:lnTo>
                  <a:pt x="284" y="732"/>
                </a:lnTo>
                <a:lnTo>
                  <a:pt x="262" y="736"/>
                </a:lnTo>
                <a:lnTo>
                  <a:pt x="254" y="737"/>
                </a:lnTo>
                <a:lnTo>
                  <a:pt x="253" y="737"/>
                </a:lnTo>
                <a:lnTo>
                  <a:pt x="237" y="737"/>
                </a:lnTo>
                <a:lnTo>
                  <a:pt x="236" y="737"/>
                </a:lnTo>
                <a:lnTo>
                  <a:pt x="236" y="738"/>
                </a:lnTo>
                <a:lnTo>
                  <a:pt x="207" y="743"/>
                </a:lnTo>
                <a:lnTo>
                  <a:pt x="185" y="750"/>
                </a:lnTo>
                <a:lnTo>
                  <a:pt x="184" y="749"/>
                </a:lnTo>
                <a:lnTo>
                  <a:pt x="179" y="742"/>
                </a:lnTo>
                <a:lnTo>
                  <a:pt x="177" y="744"/>
                </a:lnTo>
                <a:lnTo>
                  <a:pt x="171" y="747"/>
                </a:lnTo>
                <a:lnTo>
                  <a:pt x="166" y="750"/>
                </a:lnTo>
                <a:lnTo>
                  <a:pt x="164" y="752"/>
                </a:lnTo>
                <a:lnTo>
                  <a:pt x="164" y="753"/>
                </a:lnTo>
                <a:lnTo>
                  <a:pt x="153" y="758"/>
                </a:lnTo>
                <a:lnTo>
                  <a:pt x="146" y="766"/>
                </a:lnTo>
                <a:lnTo>
                  <a:pt x="143" y="771"/>
                </a:lnTo>
                <a:lnTo>
                  <a:pt x="142" y="772"/>
                </a:lnTo>
                <a:lnTo>
                  <a:pt x="141" y="773"/>
                </a:lnTo>
                <a:lnTo>
                  <a:pt x="140" y="775"/>
                </a:lnTo>
                <a:lnTo>
                  <a:pt x="138" y="777"/>
                </a:lnTo>
                <a:lnTo>
                  <a:pt x="137" y="778"/>
                </a:lnTo>
                <a:lnTo>
                  <a:pt x="132" y="787"/>
                </a:lnTo>
                <a:lnTo>
                  <a:pt x="132" y="788"/>
                </a:lnTo>
                <a:lnTo>
                  <a:pt x="132" y="790"/>
                </a:lnTo>
                <a:lnTo>
                  <a:pt x="131" y="790"/>
                </a:lnTo>
                <a:lnTo>
                  <a:pt x="131" y="795"/>
                </a:lnTo>
                <a:lnTo>
                  <a:pt x="131" y="795"/>
                </a:lnTo>
                <a:lnTo>
                  <a:pt x="130" y="805"/>
                </a:lnTo>
                <a:lnTo>
                  <a:pt x="130" y="806"/>
                </a:lnTo>
                <a:lnTo>
                  <a:pt x="130" y="814"/>
                </a:lnTo>
                <a:lnTo>
                  <a:pt x="130" y="816"/>
                </a:lnTo>
                <a:lnTo>
                  <a:pt x="130" y="824"/>
                </a:lnTo>
                <a:lnTo>
                  <a:pt x="130" y="830"/>
                </a:lnTo>
                <a:lnTo>
                  <a:pt x="130" y="831"/>
                </a:lnTo>
                <a:lnTo>
                  <a:pt x="130" y="836"/>
                </a:lnTo>
                <a:lnTo>
                  <a:pt x="130" y="841"/>
                </a:lnTo>
                <a:lnTo>
                  <a:pt x="130" y="842"/>
                </a:lnTo>
                <a:lnTo>
                  <a:pt x="130" y="843"/>
                </a:lnTo>
                <a:lnTo>
                  <a:pt x="129" y="843"/>
                </a:lnTo>
                <a:lnTo>
                  <a:pt x="127" y="843"/>
                </a:lnTo>
                <a:lnTo>
                  <a:pt x="125" y="843"/>
                </a:lnTo>
                <a:lnTo>
                  <a:pt x="124" y="845"/>
                </a:lnTo>
                <a:lnTo>
                  <a:pt x="123" y="846"/>
                </a:lnTo>
                <a:lnTo>
                  <a:pt x="123" y="847"/>
                </a:lnTo>
                <a:lnTo>
                  <a:pt x="121" y="847"/>
                </a:lnTo>
                <a:lnTo>
                  <a:pt x="121" y="848"/>
                </a:lnTo>
                <a:lnTo>
                  <a:pt x="120" y="849"/>
                </a:lnTo>
                <a:lnTo>
                  <a:pt x="120" y="851"/>
                </a:lnTo>
                <a:lnTo>
                  <a:pt x="120" y="852"/>
                </a:lnTo>
                <a:lnTo>
                  <a:pt x="120" y="853"/>
                </a:lnTo>
                <a:lnTo>
                  <a:pt x="120" y="854"/>
                </a:lnTo>
                <a:lnTo>
                  <a:pt x="121" y="854"/>
                </a:lnTo>
                <a:lnTo>
                  <a:pt x="123" y="857"/>
                </a:lnTo>
                <a:lnTo>
                  <a:pt x="123" y="858"/>
                </a:lnTo>
                <a:lnTo>
                  <a:pt x="124" y="859"/>
                </a:lnTo>
                <a:lnTo>
                  <a:pt x="125" y="859"/>
                </a:lnTo>
                <a:lnTo>
                  <a:pt x="125" y="860"/>
                </a:lnTo>
                <a:lnTo>
                  <a:pt x="127" y="861"/>
                </a:lnTo>
                <a:lnTo>
                  <a:pt x="129" y="861"/>
                </a:lnTo>
                <a:lnTo>
                  <a:pt x="130" y="863"/>
                </a:lnTo>
                <a:lnTo>
                  <a:pt x="130" y="864"/>
                </a:lnTo>
                <a:lnTo>
                  <a:pt x="130" y="865"/>
                </a:lnTo>
                <a:lnTo>
                  <a:pt x="130" y="866"/>
                </a:lnTo>
                <a:lnTo>
                  <a:pt x="130" y="867"/>
                </a:lnTo>
                <a:lnTo>
                  <a:pt x="130" y="871"/>
                </a:lnTo>
                <a:lnTo>
                  <a:pt x="130" y="872"/>
                </a:lnTo>
                <a:lnTo>
                  <a:pt x="130" y="874"/>
                </a:lnTo>
                <a:lnTo>
                  <a:pt x="130" y="875"/>
                </a:lnTo>
                <a:lnTo>
                  <a:pt x="130" y="877"/>
                </a:lnTo>
                <a:lnTo>
                  <a:pt x="130" y="878"/>
                </a:lnTo>
                <a:lnTo>
                  <a:pt x="131" y="881"/>
                </a:lnTo>
                <a:lnTo>
                  <a:pt x="131" y="881"/>
                </a:lnTo>
                <a:lnTo>
                  <a:pt x="131" y="882"/>
                </a:lnTo>
                <a:lnTo>
                  <a:pt x="130" y="883"/>
                </a:lnTo>
                <a:lnTo>
                  <a:pt x="131" y="884"/>
                </a:lnTo>
                <a:lnTo>
                  <a:pt x="131" y="886"/>
                </a:lnTo>
                <a:lnTo>
                  <a:pt x="131" y="887"/>
                </a:lnTo>
                <a:lnTo>
                  <a:pt x="132" y="888"/>
                </a:lnTo>
                <a:lnTo>
                  <a:pt x="132" y="889"/>
                </a:lnTo>
                <a:lnTo>
                  <a:pt x="132" y="890"/>
                </a:lnTo>
                <a:lnTo>
                  <a:pt x="132" y="892"/>
                </a:lnTo>
                <a:lnTo>
                  <a:pt x="132" y="893"/>
                </a:lnTo>
                <a:lnTo>
                  <a:pt x="132" y="894"/>
                </a:lnTo>
                <a:lnTo>
                  <a:pt x="132" y="896"/>
                </a:lnTo>
                <a:lnTo>
                  <a:pt x="132" y="898"/>
                </a:lnTo>
                <a:lnTo>
                  <a:pt x="132" y="899"/>
                </a:lnTo>
                <a:lnTo>
                  <a:pt x="132" y="900"/>
                </a:lnTo>
                <a:lnTo>
                  <a:pt x="132" y="901"/>
                </a:lnTo>
                <a:lnTo>
                  <a:pt x="132" y="902"/>
                </a:lnTo>
                <a:lnTo>
                  <a:pt x="132" y="905"/>
                </a:lnTo>
                <a:lnTo>
                  <a:pt x="134" y="906"/>
                </a:lnTo>
                <a:lnTo>
                  <a:pt x="134" y="907"/>
                </a:lnTo>
                <a:lnTo>
                  <a:pt x="134" y="909"/>
                </a:lnTo>
                <a:lnTo>
                  <a:pt x="132" y="910"/>
                </a:lnTo>
                <a:lnTo>
                  <a:pt x="132" y="910"/>
                </a:lnTo>
                <a:lnTo>
                  <a:pt x="134" y="912"/>
                </a:lnTo>
                <a:lnTo>
                  <a:pt x="134" y="913"/>
                </a:lnTo>
                <a:lnTo>
                  <a:pt x="134" y="916"/>
                </a:lnTo>
                <a:lnTo>
                  <a:pt x="135" y="917"/>
                </a:lnTo>
                <a:lnTo>
                  <a:pt x="135" y="918"/>
                </a:lnTo>
                <a:lnTo>
                  <a:pt x="135" y="919"/>
                </a:lnTo>
                <a:lnTo>
                  <a:pt x="136" y="919"/>
                </a:lnTo>
                <a:lnTo>
                  <a:pt x="136" y="921"/>
                </a:lnTo>
                <a:lnTo>
                  <a:pt x="136" y="922"/>
                </a:lnTo>
                <a:lnTo>
                  <a:pt x="136" y="923"/>
                </a:lnTo>
                <a:lnTo>
                  <a:pt x="136" y="925"/>
                </a:lnTo>
                <a:lnTo>
                  <a:pt x="136" y="927"/>
                </a:lnTo>
                <a:lnTo>
                  <a:pt x="135" y="927"/>
                </a:lnTo>
                <a:lnTo>
                  <a:pt x="134" y="927"/>
                </a:lnTo>
                <a:lnTo>
                  <a:pt x="131" y="928"/>
                </a:lnTo>
                <a:lnTo>
                  <a:pt x="130" y="928"/>
                </a:lnTo>
                <a:lnTo>
                  <a:pt x="129" y="929"/>
                </a:lnTo>
                <a:lnTo>
                  <a:pt x="127" y="930"/>
                </a:lnTo>
                <a:lnTo>
                  <a:pt x="127" y="931"/>
                </a:lnTo>
                <a:lnTo>
                  <a:pt x="126" y="933"/>
                </a:lnTo>
                <a:lnTo>
                  <a:pt x="126" y="934"/>
                </a:lnTo>
                <a:lnTo>
                  <a:pt x="126" y="935"/>
                </a:lnTo>
                <a:lnTo>
                  <a:pt x="126" y="937"/>
                </a:lnTo>
                <a:lnTo>
                  <a:pt x="126" y="939"/>
                </a:lnTo>
                <a:lnTo>
                  <a:pt x="126" y="939"/>
                </a:lnTo>
                <a:lnTo>
                  <a:pt x="126" y="940"/>
                </a:lnTo>
                <a:lnTo>
                  <a:pt x="127" y="941"/>
                </a:lnTo>
                <a:lnTo>
                  <a:pt x="129" y="942"/>
                </a:lnTo>
                <a:lnTo>
                  <a:pt x="130" y="944"/>
                </a:lnTo>
                <a:lnTo>
                  <a:pt x="131" y="945"/>
                </a:lnTo>
                <a:lnTo>
                  <a:pt x="132" y="946"/>
                </a:lnTo>
                <a:lnTo>
                  <a:pt x="135" y="946"/>
                </a:lnTo>
                <a:lnTo>
                  <a:pt x="136" y="946"/>
                </a:lnTo>
                <a:lnTo>
                  <a:pt x="137" y="947"/>
                </a:lnTo>
                <a:lnTo>
                  <a:pt x="137" y="948"/>
                </a:lnTo>
                <a:lnTo>
                  <a:pt x="136" y="950"/>
                </a:lnTo>
                <a:lnTo>
                  <a:pt x="136" y="951"/>
                </a:lnTo>
                <a:lnTo>
                  <a:pt x="136" y="952"/>
                </a:lnTo>
                <a:lnTo>
                  <a:pt x="135" y="953"/>
                </a:lnTo>
                <a:lnTo>
                  <a:pt x="134" y="954"/>
                </a:lnTo>
                <a:lnTo>
                  <a:pt x="132" y="954"/>
                </a:lnTo>
                <a:lnTo>
                  <a:pt x="131" y="954"/>
                </a:lnTo>
                <a:lnTo>
                  <a:pt x="131" y="956"/>
                </a:lnTo>
                <a:lnTo>
                  <a:pt x="130" y="956"/>
                </a:lnTo>
                <a:lnTo>
                  <a:pt x="129" y="956"/>
                </a:lnTo>
                <a:lnTo>
                  <a:pt x="127" y="957"/>
                </a:lnTo>
                <a:lnTo>
                  <a:pt x="127" y="958"/>
                </a:lnTo>
                <a:lnTo>
                  <a:pt x="126" y="959"/>
                </a:lnTo>
                <a:lnTo>
                  <a:pt x="125" y="962"/>
                </a:lnTo>
                <a:lnTo>
                  <a:pt x="125" y="963"/>
                </a:lnTo>
                <a:lnTo>
                  <a:pt x="125" y="964"/>
                </a:lnTo>
                <a:lnTo>
                  <a:pt x="126" y="965"/>
                </a:lnTo>
                <a:lnTo>
                  <a:pt x="126" y="968"/>
                </a:lnTo>
                <a:lnTo>
                  <a:pt x="126" y="969"/>
                </a:lnTo>
                <a:lnTo>
                  <a:pt x="125" y="969"/>
                </a:lnTo>
                <a:lnTo>
                  <a:pt x="124" y="970"/>
                </a:lnTo>
                <a:lnTo>
                  <a:pt x="124" y="971"/>
                </a:lnTo>
                <a:lnTo>
                  <a:pt x="123" y="972"/>
                </a:lnTo>
                <a:lnTo>
                  <a:pt x="123" y="974"/>
                </a:lnTo>
                <a:lnTo>
                  <a:pt x="123" y="975"/>
                </a:lnTo>
                <a:lnTo>
                  <a:pt x="123" y="976"/>
                </a:lnTo>
                <a:lnTo>
                  <a:pt x="121" y="976"/>
                </a:lnTo>
                <a:lnTo>
                  <a:pt x="120" y="976"/>
                </a:lnTo>
                <a:lnTo>
                  <a:pt x="119" y="975"/>
                </a:lnTo>
                <a:lnTo>
                  <a:pt x="118" y="975"/>
                </a:lnTo>
                <a:lnTo>
                  <a:pt x="115" y="974"/>
                </a:lnTo>
                <a:lnTo>
                  <a:pt x="115" y="974"/>
                </a:lnTo>
                <a:lnTo>
                  <a:pt x="113" y="974"/>
                </a:lnTo>
                <a:lnTo>
                  <a:pt x="112" y="974"/>
                </a:lnTo>
                <a:lnTo>
                  <a:pt x="112" y="972"/>
                </a:lnTo>
                <a:lnTo>
                  <a:pt x="112" y="971"/>
                </a:lnTo>
                <a:lnTo>
                  <a:pt x="111" y="970"/>
                </a:lnTo>
                <a:lnTo>
                  <a:pt x="111" y="969"/>
                </a:lnTo>
                <a:lnTo>
                  <a:pt x="109" y="969"/>
                </a:lnTo>
                <a:lnTo>
                  <a:pt x="108" y="968"/>
                </a:lnTo>
                <a:lnTo>
                  <a:pt x="107" y="968"/>
                </a:lnTo>
                <a:lnTo>
                  <a:pt x="106" y="968"/>
                </a:lnTo>
                <a:lnTo>
                  <a:pt x="105" y="966"/>
                </a:lnTo>
                <a:lnTo>
                  <a:pt x="102" y="966"/>
                </a:lnTo>
                <a:lnTo>
                  <a:pt x="101" y="966"/>
                </a:lnTo>
                <a:lnTo>
                  <a:pt x="100" y="966"/>
                </a:lnTo>
                <a:lnTo>
                  <a:pt x="97" y="966"/>
                </a:lnTo>
                <a:lnTo>
                  <a:pt x="96" y="966"/>
                </a:lnTo>
                <a:lnTo>
                  <a:pt x="95" y="968"/>
                </a:lnTo>
                <a:lnTo>
                  <a:pt x="94" y="968"/>
                </a:lnTo>
                <a:lnTo>
                  <a:pt x="93" y="969"/>
                </a:lnTo>
                <a:lnTo>
                  <a:pt x="91" y="970"/>
                </a:lnTo>
                <a:lnTo>
                  <a:pt x="91" y="971"/>
                </a:lnTo>
                <a:lnTo>
                  <a:pt x="91" y="974"/>
                </a:lnTo>
                <a:lnTo>
                  <a:pt x="91" y="975"/>
                </a:lnTo>
                <a:lnTo>
                  <a:pt x="90" y="977"/>
                </a:lnTo>
                <a:lnTo>
                  <a:pt x="91" y="977"/>
                </a:lnTo>
                <a:lnTo>
                  <a:pt x="91" y="978"/>
                </a:lnTo>
                <a:lnTo>
                  <a:pt x="91" y="980"/>
                </a:lnTo>
                <a:lnTo>
                  <a:pt x="91" y="981"/>
                </a:lnTo>
                <a:lnTo>
                  <a:pt x="93" y="982"/>
                </a:lnTo>
                <a:lnTo>
                  <a:pt x="93" y="983"/>
                </a:lnTo>
                <a:lnTo>
                  <a:pt x="94" y="985"/>
                </a:lnTo>
                <a:lnTo>
                  <a:pt x="94" y="986"/>
                </a:lnTo>
                <a:lnTo>
                  <a:pt x="95" y="986"/>
                </a:lnTo>
                <a:lnTo>
                  <a:pt x="95" y="987"/>
                </a:lnTo>
                <a:lnTo>
                  <a:pt x="97" y="988"/>
                </a:lnTo>
                <a:lnTo>
                  <a:pt x="100" y="989"/>
                </a:lnTo>
                <a:lnTo>
                  <a:pt x="102" y="989"/>
                </a:lnTo>
                <a:lnTo>
                  <a:pt x="103" y="989"/>
                </a:lnTo>
                <a:lnTo>
                  <a:pt x="107" y="991"/>
                </a:lnTo>
                <a:lnTo>
                  <a:pt x="109" y="992"/>
                </a:lnTo>
                <a:lnTo>
                  <a:pt x="111" y="992"/>
                </a:lnTo>
                <a:lnTo>
                  <a:pt x="111" y="993"/>
                </a:lnTo>
                <a:lnTo>
                  <a:pt x="109" y="993"/>
                </a:lnTo>
                <a:lnTo>
                  <a:pt x="108" y="994"/>
                </a:lnTo>
                <a:lnTo>
                  <a:pt x="107" y="994"/>
                </a:lnTo>
                <a:lnTo>
                  <a:pt x="106" y="995"/>
                </a:lnTo>
                <a:lnTo>
                  <a:pt x="106" y="997"/>
                </a:lnTo>
                <a:lnTo>
                  <a:pt x="102" y="998"/>
                </a:lnTo>
                <a:lnTo>
                  <a:pt x="99" y="1001"/>
                </a:lnTo>
                <a:lnTo>
                  <a:pt x="96" y="1004"/>
                </a:lnTo>
                <a:lnTo>
                  <a:pt x="95" y="1004"/>
                </a:lnTo>
                <a:lnTo>
                  <a:pt x="94" y="1005"/>
                </a:lnTo>
                <a:lnTo>
                  <a:pt x="94" y="1006"/>
                </a:lnTo>
                <a:lnTo>
                  <a:pt x="93" y="1007"/>
                </a:lnTo>
                <a:lnTo>
                  <a:pt x="91" y="1007"/>
                </a:lnTo>
                <a:lnTo>
                  <a:pt x="86" y="1012"/>
                </a:lnTo>
                <a:lnTo>
                  <a:pt x="85" y="1012"/>
                </a:lnTo>
                <a:lnTo>
                  <a:pt x="83" y="1013"/>
                </a:lnTo>
                <a:lnTo>
                  <a:pt x="82" y="1015"/>
                </a:lnTo>
                <a:lnTo>
                  <a:pt x="80" y="1016"/>
                </a:lnTo>
                <a:lnTo>
                  <a:pt x="79" y="1016"/>
                </a:lnTo>
                <a:lnTo>
                  <a:pt x="79" y="1017"/>
                </a:lnTo>
                <a:lnTo>
                  <a:pt x="78" y="1018"/>
                </a:lnTo>
                <a:lnTo>
                  <a:pt x="77" y="1020"/>
                </a:lnTo>
                <a:lnTo>
                  <a:pt x="77" y="1021"/>
                </a:lnTo>
                <a:lnTo>
                  <a:pt x="76" y="1022"/>
                </a:lnTo>
                <a:lnTo>
                  <a:pt x="67" y="1030"/>
                </a:lnTo>
                <a:lnTo>
                  <a:pt x="65" y="1033"/>
                </a:lnTo>
                <a:lnTo>
                  <a:pt x="64" y="1034"/>
                </a:lnTo>
                <a:lnTo>
                  <a:pt x="62" y="1034"/>
                </a:lnTo>
                <a:lnTo>
                  <a:pt x="61" y="1035"/>
                </a:lnTo>
                <a:lnTo>
                  <a:pt x="60" y="1035"/>
                </a:lnTo>
                <a:lnTo>
                  <a:pt x="60" y="1036"/>
                </a:lnTo>
                <a:lnTo>
                  <a:pt x="59" y="1036"/>
                </a:lnTo>
                <a:lnTo>
                  <a:pt x="58" y="1036"/>
                </a:lnTo>
                <a:lnTo>
                  <a:pt x="58" y="1038"/>
                </a:lnTo>
                <a:lnTo>
                  <a:pt x="56" y="1038"/>
                </a:lnTo>
                <a:lnTo>
                  <a:pt x="55" y="1039"/>
                </a:lnTo>
                <a:lnTo>
                  <a:pt x="54" y="1040"/>
                </a:lnTo>
                <a:lnTo>
                  <a:pt x="53" y="1041"/>
                </a:lnTo>
                <a:lnTo>
                  <a:pt x="53" y="1044"/>
                </a:lnTo>
                <a:lnTo>
                  <a:pt x="53" y="1045"/>
                </a:lnTo>
                <a:lnTo>
                  <a:pt x="52" y="1046"/>
                </a:lnTo>
                <a:lnTo>
                  <a:pt x="52" y="1047"/>
                </a:lnTo>
                <a:lnTo>
                  <a:pt x="50" y="1047"/>
                </a:lnTo>
                <a:lnTo>
                  <a:pt x="49" y="1048"/>
                </a:lnTo>
                <a:lnTo>
                  <a:pt x="49" y="1050"/>
                </a:lnTo>
                <a:lnTo>
                  <a:pt x="48" y="1050"/>
                </a:lnTo>
                <a:lnTo>
                  <a:pt x="48" y="1051"/>
                </a:lnTo>
                <a:lnTo>
                  <a:pt x="47" y="1052"/>
                </a:lnTo>
                <a:lnTo>
                  <a:pt x="46" y="1053"/>
                </a:lnTo>
                <a:lnTo>
                  <a:pt x="44" y="1054"/>
                </a:lnTo>
                <a:lnTo>
                  <a:pt x="43" y="1054"/>
                </a:lnTo>
                <a:lnTo>
                  <a:pt x="42" y="1054"/>
                </a:lnTo>
                <a:lnTo>
                  <a:pt x="42" y="1056"/>
                </a:lnTo>
                <a:lnTo>
                  <a:pt x="41" y="1056"/>
                </a:lnTo>
                <a:lnTo>
                  <a:pt x="39" y="1058"/>
                </a:lnTo>
                <a:lnTo>
                  <a:pt x="38" y="1059"/>
                </a:lnTo>
                <a:lnTo>
                  <a:pt x="37" y="1059"/>
                </a:lnTo>
                <a:lnTo>
                  <a:pt x="36" y="1061"/>
                </a:lnTo>
                <a:lnTo>
                  <a:pt x="35" y="1062"/>
                </a:lnTo>
                <a:lnTo>
                  <a:pt x="33" y="1062"/>
                </a:lnTo>
                <a:lnTo>
                  <a:pt x="33" y="1063"/>
                </a:lnTo>
                <a:lnTo>
                  <a:pt x="31" y="1063"/>
                </a:lnTo>
                <a:lnTo>
                  <a:pt x="30" y="1064"/>
                </a:lnTo>
                <a:lnTo>
                  <a:pt x="29" y="1064"/>
                </a:lnTo>
                <a:lnTo>
                  <a:pt x="29" y="1065"/>
                </a:lnTo>
                <a:lnTo>
                  <a:pt x="27" y="1067"/>
                </a:lnTo>
                <a:lnTo>
                  <a:pt x="26" y="1068"/>
                </a:lnTo>
                <a:lnTo>
                  <a:pt x="26" y="1070"/>
                </a:lnTo>
                <a:lnTo>
                  <a:pt x="26" y="1071"/>
                </a:lnTo>
                <a:lnTo>
                  <a:pt x="25" y="1073"/>
                </a:lnTo>
                <a:lnTo>
                  <a:pt x="24" y="1074"/>
                </a:lnTo>
                <a:lnTo>
                  <a:pt x="24" y="1075"/>
                </a:lnTo>
                <a:lnTo>
                  <a:pt x="23" y="1075"/>
                </a:lnTo>
                <a:lnTo>
                  <a:pt x="21" y="1076"/>
                </a:lnTo>
                <a:lnTo>
                  <a:pt x="20" y="1077"/>
                </a:lnTo>
                <a:lnTo>
                  <a:pt x="20" y="1079"/>
                </a:lnTo>
                <a:lnTo>
                  <a:pt x="19" y="1079"/>
                </a:lnTo>
                <a:lnTo>
                  <a:pt x="19" y="1080"/>
                </a:lnTo>
                <a:lnTo>
                  <a:pt x="18" y="1080"/>
                </a:lnTo>
                <a:lnTo>
                  <a:pt x="17" y="1079"/>
                </a:lnTo>
                <a:lnTo>
                  <a:pt x="15" y="1079"/>
                </a:lnTo>
                <a:lnTo>
                  <a:pt x="14" y="1079"/>
                </a:lnTo>
                <a:lnTo>
                  <a:pt x="13" y="1079"/>
                </a:lnTo>
                <a:lnTo>
                  <a:pt x="11" y="1079"/>
                </a:lnTo>
                <a:lnTo>
                  <a:pt x="9" y="1080"/>
                </a:lnTo>
                <a:lnTo>
                  <a:pt x="8" y="1081"/>
                </a:lnTo>
                <a:lnTo>
                  <a:pt x="7" y="1082"/>
                </a:lnTo>
                <a:lnTo>
                  <a:pt x="6" y="1083"/>
                </a:lnTo>
                <a:lnTo>
                  <a:pt x="5" y="1083"/>
                </a:lnTo>
                <a:lnTo>
                  <a:pt x="5" y="1085"/>
                </a:lnTo>
                <a:lnTo>
                  <a:pt x="5" y="1086"/>
                </a:lnTo>
                <a:lnTo>
                  <a:pt x="3" y="1086"/>
                </a:lnTo>
                <a:lnTo>
                  <a:pt x="3" y="1087"/>
                </a:lnTo>
                <a:lnTo>
                  <a:pt x="2" y="1087"/>
                </a:lnTo>
                <a:lnTo>
                  <a:pt x="1" y="1088"/>
                </a:lnTo>
                <a:lnTo>
                  <a:pt x="0" y="1089"/>
                </a:lnTo>
                <a:lnTo>
                  <a:pt x="0" y="1091"/>
                </a:lnTo>
                <a:lnTo>
                  <a:pt x="0" y="1092"/>
                </a:lnTo>
                <a:lnTo>
                  <a:pt x="0" y="1093"/>
                </a:lnTo>
                <a:lnTo>
                  <a:pt x="0" y="1094"/>
                </a:lnTo>
                <a:lnTo>
                  <a:pt x="0" y="1096"/>
                </a:lnTo>
                <a:lnTo>
                  <a:pt x="0" y="1097"/>
                </a:lnTo>
                <a:lnTo>
                  <a:pt x="0" y="1098"/>
                </a:lnTo>
                <a:lnTo>
                  <a:pt x="0" y="1099"/>
                </a:lnTo>
                <a:lnTo>
                  <a:pt x="0" y="1100"/>
                </a:lnTo>
                <a:lnTo>
                  <a:pt x="1" y="1102"/>
                </a:lnTo>
                <a:lnTo>
                  <a:pt x="2" y="1102"/>
                </a:lnTo>
                <a:lnTo>
                  <a:pt x="2" y="1103"/>
                </a:lnTo>
                <a:lnTo>
                  <a:pt x="3" y="1103"/>
                </a:lnTo>
                <a:lnTo>
                  <a:pt x="5" y="1104"/>
                </a:lnTo>
                <a:lnTo>
                  <a:pt x="6" y="1104"/>
                </a:lnTo>
                <a:lnTo>
                  <a:pt x="6" y="1105"/>
                </a:lnTo>
                <a:lnTo>
                  <a:pt x="6" y="1106"/>
                </a:lnTo>
                <a:lnTo>
                  <a:pt x="6" y="1108"/>
                </a:lnTo>
                <a:lnTo>
                  <a:pt x="6" y="1109"/>
                </a:lnTo>
                <a:lnTo>
                  <a:pt x="6" y="1110"/>
                </a:lnTo>
                <a:lnTo>
                  <a:pt x="6" y="1111"/>
                </a:lnTo>
                <a:lnTo>
                  <a:pt x="6" y="1112"/>
                </a:lnTo>
                <a:lnTo>
                  <a:pt x="6" y="1112"/>
                </a:lnTo>
                <a:lnTo>
                  <a:pt x="6" y="1114"/>
                </a:lnTo>
                <a:lnTo>
                  <a:pt x="6" y="1115"/>
                </a:lnTo>
                <a:lnTo>
                  <a:pt x="7" y="1115"/>
                </a:lnTo>
                <a:lnTo>
                  <a:pt x="7" y="1116"/>
                </a:lnTo>
                <a:lnTo>
                  <a:pt x="7" y="1117"/>
                </a:lnTo>
                <a:lnTo>
                  <a:pt x="7" y="1118"/>
                </a:lnTo>
                <a:lnTo>
                  <a:pt x="7" y="1121"/>
                </a:lnTo>
                <a:lnTo>
                  <a:pt x="8" y="1123"/>
                </a:lnTo>
                <a:lnTo>
                  <a:pt x="9" y="1124"/>
                </a:lnTo>
                <a:lnTo>
                  <a:pt x="9" y="1126"/>
                </a:lnTo>
                <a:lnTo>
                  <a:pt x="9" y="1127"/>
                </a:lnTo>
                <a:lnTo>
                  <a:pt x="11" y="1127"/>
                </a:lnTo>
                <a:lnTo>
                  <a:pt x="11" y="1128"/>
                </a:lnTo>
                <a:lnTo>
                  <a:pt x="11" y="1129"/>
                </a:lnTo>
                <a:lnTo>
                  <a:pt x="12" y="1129"/>
                </a:lnTo>
                <a:lnTo>
                  <a:pt x="12" y="1131"/>
                </a:lnTo>
                <a:lnTo>
                  <a:pt x="11" y="1131"/>
                </a:lnTo>
                <a:lnTo>
                  <a:pt x="11" y="1132"/>
                </a:lnTo>
                <a:lnTo>
                  <a:pt x="11" y="1133"/>
                </a:lnTo>
                <a:lnTo>
                  <a:pt x="9" y="1134"/>
                </a:lnTo>
                <a:lnTo>
                  <a:pt x="9" y="1135"/>
                </a:lnTo>
                <a:lnTo>
                  <a:pt x="9" y="1138"/>
                </a:lnTo>
                <a:lnTo>
                  <a:pt x="11" y="1139"/>
                </a:lnTo>
                <a:lnTo>
                  <a:pt x="11" y="1140"/>
                </a:lnTo>
                <a:lnTo>
                  <a:pt x="12" y="1141"/>
                </a:lnTo>
                <a:lnTo>
                  <a:pt x="13" y="1141"/>
                </a:lnTo>
                <a:lnTo>
                  <a:pt x="14" y="1143"/>
                </a:lnTo>
                <a:lnTo>
                  <a:pt x="17" y="1144"/>
                </a:lnTo>
                <a:lnTo>
                  <a:pt x="18" y="1144"/>
                </a:lnTo>
                <a:lnTo>
                  <a:pt x="20" y="1144"/>
                </a:lnTo>
                <a:lnTo>
                  <a:pt x="21" y="1144"/>
                </a:lnTo>
                <a:lnTo>
                  <a:pt x="23" y="1144"/>
                </a:lnTo>
                <a:lnTo>
                  <a:pt x="24" y="1144"/>
                </a:lnTo>
                <a:lnTo>
                  <a:pt x="24" y="1145"/>
                </a:lnTo>
                <a:lnTo>
                  <a:pt x="25" y="1145"/>
                </a:lnTo>
                <a:lnTo>
                  <a:pt x="26" y="1146"/>
                </a:lnTo>
                <a:lnTo>
                  <a:pt x="27" y="1147"/>
                </a:lnTo>
                <a:lnTo>
                  <a:pt x="29" y="1149"/>
                </a:lnTo>
                <a:lnTo>
                  <a:pt x="29" y="1149"/>
                </a:lnTo>
                <a:lnTo>
                  <a:pt x="29" y="1150"/>
                </a:lnTo>
                <a:lnTo>
                  <a:pt x="30" y="1150"/>
                </a:lnTo>
                <a:lnTo>
                  <a:pt x="31" y="1151"/>
                </a:lnTo>
                <a:lnTo>
                  <a:pt x="32" y="1151"/>
                </a:lnTo>
                <a:lnTo>
                  <a:pt x="32" y="1152"/>
                </a:lnTo>
                <a:lnTo>
                  <a:pt x="33" y="1152"/>
                </a:lnTo>
                <a:lnTo>
                  <a:pt x="33" y="1153"/>
                </a:lnTo>
                <a:lnTo>
                  <a:pt x="35" y="1153"/>
                </a:lnTo>
                <a:lnTo>
                  <a:pt x="36" y="1155"/>
                </a:lnTo>
                <a:lnTo>
                  <a:pt x="37" y="1155"/>
                </a:lnTo>
                <a:lnTo>
                  <a:pt x="37" y="1156"/>
                </a:lnTo>
                <a:lnTo>
                  <a:pt x="38" y="1156"/>
                </a:lnTo>
                <a:lnTo>
                  <a:pt x="39" y="1157"/>
                </a:lnTo>
                <a:lnTo>
                  <a:pt x="41" y="1158"/>
                </a:lnTo>
                <a:lnTo>
                  <a:pt x="42" y="1159"/>
                </a:lnTo>
                <a:lnTo>
                  <a:pt x="43" y="1159"/>
                </a:lnTo>
                <a:lnTo>
                  <a:pt x="44" y="1161"/>
                </a:lnTo>
                <a:lnTo>
                  <a:pt x="44" y="1162"/>
                </a:lnTo>
                <a:lnTo>
                  <a:pt x="46" y="1163"/>
                </a:lnTo>
                <a:lnTo>
                  <a:pt x="48" y="1163"/>
                </a:lnTo>
                <a:lnTo>
                  <a:pt x="52" y="1164"/>
                </a:lnTo>
                <a:lnTo>
                  <a:pt x="53" y="1164"/>
                </a:lnTo>
                <a:lnTo>
                  <a:pt x="58" y="1167"/>
                </a:lnTo>
                <a:lnTo>
                  <a:pt x="60" y="1167"/>
                </a:lnTo>
                <a:lnTo>
                  <a:pt x="61" y="1168"/>
                </a:lnTo>
                <a:lnTo>
                  <a:pt x="64" y="1169"/>
                </a:lnTo>
                <a:lnTo>
                  <a:pt x="67" y="1169"/>
                </a:lnTo>
                <a:lnTo>
                  <a:pt x="72" y="1168"/>
                </a:lnTo>
                <a:lnTo>
                  <a:pt x="89" y="1170"/>
                </a:lnTo>
                <a:lnTo>
                  <a:pt x="100" y="1172"/>
                </a:lnTo>
                <a:lnTo>
                  <a:pt x="105" y="1167"/>
                </a:lnTo>
                <a:lnTo>
                  <a:pt x="106" y="1167"/>
                </a:lnTo>
                <a:lnTo>
                  <a:pt x="106" y="1168"/>
                </a:lnTo>
                <a:lnTo>
                  <a:pt x="106" y="1169"/>
                </a:lnTo>
                <a:lnTo>
                  <a:pt x="105" y="1170"/>
                </a:lnTo>
                <a:lnTo>
                  <a:pt x="105" y="1170"/>
                </a:lnTo>
                <a:lnTo>
                  <a:pt x="105" y="1172"/>
                </a:lnTo>
                <a:lnTo>
                  <a:pt x="105" y="1173"/>
                </a:lnTo>
                <a:lnTo>
                  <a:pt x="107" y="1170"/>
                </a:lnTo>
                <a:lnTo>
                  <a:pt x="107" y="1170"/>
                </a:lnTo>
                <a:lnTo>
                  <a:pt x="107" y="1169"/>
                </a:lnTo>
                <a:lnTo>
                  <a:pt x="107" y="1167"/>
                </a:lnTo>
                <a:lnTo>
                  <a:pt x="109" y="1167"/>
                </a:lnTo>
                <a:lnTo>
                  <a:pt x="109" y="1165"/>
                </a:lnTo>
                <a:lnTo>
                  <a:pt x="111" y="1165"/>
                </a:lnTo>
                <a:lnTo>
                  <a:pt x="111" y="1167"/>
                </a:lnTo>
                <a:lnTo>
                  <a:pt x="112" y="1167"/>
                </a:lnTo>
                <a:lnTo>
                  <a:pt x="113" y="1165"/>
                </a:lnTo>
                <a:lnTo>
                  <a:pt x="114" y="1165"/>
                </a:lnTo>
                <a:lnTo>
                  <a:pt x="115" y="1164"/>
                </a:lnTo>
                <a:lnTo>
                  <a:pt x="117" y="1164"/>
                </a:lnTo>
                <a:lnTo>
                  <a:pt x="118" y="1163"/>
                </a:lnTo>
                <a:lnTo>
                  <a:pt x="121" y="1162"/>
                </a:lnTo>
                <a:lnTo>
                  <a:pt x="124" y="1162"/>
                </a:lnTo>
                <a:lnTo>
                  <a:pt x="125" y="1161"/>
                </a:lnTo>
                <a:lnTo>
                  <a:pt x="126" y="1161"/>
                </a:lnTo>
                <a:lnTo>
                  <a:pt x="127" y="1161"/>
                </a:lnTo>
                <a:lnTo>
                  <a:pt x="129" y="1159"/>
                </a:lnTo>
                <a:lnTo>
                  <a:pt x="131" y="1159"/>
                </a:lnTo>
                <a:lnTo>
                  <a:pt x="132" y="1158"/>
                </a:lnTo>
                <a:lnTo>
                  <a:pt x="135" y="1158"/>
                </a:lnTo>
                <a:lnTo>
                  <a:pt x="136" y="1158"/>
                </a:lnTo>
                <a:lnTo>
                  <a:pt x="136" y="1157"/>
                </a:lnTo>
                <a:lnTo>
                  <a:pt x="137" y="1157"/>
                </a:lnTo>
                <a:lnTo>
                  <a:pt x="138" y="1157"/>
                </a:lnTo>
                <a:lnTo>
                  <a:pt x="141" y="1156"/>
                </a:lnTo>
                <a:lnTo>
                  <a:pt x="142" y="1156"/>
                </a:lnTo>
                <a:lnTo>
                  <a:pt x="143" y="1156"/>
                </a:lnTo>
                <a:lnTo>
                  <a:pt x="144" y="1155"/>
                </a:lnTo>
                <a:lnTo>
                  <a:pt x="144" y="1153"/>
                </a:lnTo>
                <a:lnTo>
                  <a:pt x="147" y="1152"/>
                </a:lnTo>
                <a:lnTo>
                  <a:pt x="150" y="1151"/>
                </a:lnTo>
                <a:lnTo>
                  <a:pt x="153" y="1150"/>
                </a:lnTo>
                <a:lnTo>
                  <a:pt x="155" y="1149"/>
                </a:lnTo>
                <a:lnTo>
                  <a:pt x="158" y="1147"/>
                </a:lnTo>
                <a:lnTo>
                  <a:pt x="159" y="1146"/>
                </a:lnTo>
                <a:lnTo>
                  <a:pt x="160" y="1146"/>
                </a:lnTo>
                <a:lnTo>
                  <a:pt x="161" y="1145"/>
                </a:lnTo>
                <a:lnTo>
                  <a:pt x="162" y="1144"/>
                </a:lnTo>
                <a:lnTo>
                  <a:pt x="164" y="1144"/>
                </a:lnTo>
                <a:lnTo>
                  <a:pt x="165" y="1144"/>
                </a:lnTo>
                <a:lnTo>
                  <a:pt x="165" y="1145"/>
                </a:lnTo>
                <a:lnTo>
                  <a:pt x="165" y="1146"/>
                </a:lnTo>
                <a:lnTo>
                  <a:pt x="165" y="1147"/>
                </a:lnTo>
                <a:lnTo>
                  <a:pt x="164" y="1147"/>
                </a:lnTo>
                <a:lnTo>
                  <a:pt x="164" y="1149"/>
                </a:lnTo>
                <a:lnTo>
                  <a:pt x="165" y="1149"/>
                </a:lnTo>
                <a:lnTo>
                  <a:pt x="165" y="1150"/>
                </a:lnTo>
                <a:lnTo>
                  <a:pt x="165" y="1151"/>
                </a:lnTo>
                <a:lnTo>
                  <a:pt x="166" y="1151"/>
                </a:lnTo>
                <a:lnTo>
                  <a:pt x="167" y="1151"/>
                </a:lnTo>
                <a:lnTo>
                  <a:pt x="168" y="1151"/>
                </a:lnTo>
                <a:lnTo>
                  <a:pt x="168" y="1150"/>
                </a:lnTo>
                <a:lnTo>
                  <a:pt x="167" y="1147"/>
                </a:lnTo>
                <a:lnTo>
                  <a:pt x="167" y="1146"/>
                </a:lnTo>
                <a:lnTo>
                  <a:pt x="167" y="1144"/>
                </a:lnTo>
                <a:lnTo>
                  <a:pt x="167" y="1143"/>
                </a:lnTo>
                <a:lnTo>
                  <a:pt x="167" y="1141"/>
                </a:lnTo>
                <a:lnTo>
                  <a:pt x="168" y="1141"/>
                </a:lnTo>
                <a:lnTo>
                  <a:pt x="168" y="1141"/>
                </a:lnTo>
                <a:lnTo>
                  <a:pt x="170" y="1141"/>
                </a:lnTo>
                <a:lnTo>
                  <a:pt x="171" y="1140"/>
                </a:lnTo>
                <a:lnTo>
                  <a:pt x="172" y="1140"/>
                </a:lnTo>
                <a:lnTo>
                  <a:pt x="173" y="1139"/>
                </a:lnTo>
                <a:lnTo>
                  <a:pt x="174" y="1138"/>
                </a:lnTo>
                <a:lnTo>
                  <a:pt x="176" y="1138"/>
                </a:lnTo>
                <a:lnTo>
                  <a:pt x="177" y="1137"/>
                </a:lnTo>
                <a:lnTo>
                  <a:pt x="178" y="1135"/>
                </a:lnTo>
                <a:lnTo>
                  <a:pt x="179" y="1135"/>
                </a:lnTo>
                <a:lnTo>
                  <a:pt x="181" y="1135"/>
                </a:lnTo>
                <a:lnTo>
                  <a:pt x="182" y="1135"/>
                </a:lnTo>
                <a:lnTo>
                  <a:pt x="182" y="1137"/>
                </a:lnTo>
                <a:lnTo>
                  <a:pt x="182" y="1139"/>
                </a:lnTo>
                <a:lnTo>
                  <a:pt x="183" y="1139"/>
                </a:lnTo>
                <a:lnTo>
                  <a:pt x="184" y="1143"/>
                </a:lnTo>
                <a:lnTo>
                  <a:pt x="185" y="1145"/>
                </a:lnTo>
                <a:lnTo>
                  <a:pt x="188" y="1149"/>
                </a:lnTo>
                <a:lnTo>
                  <a:pt x="185" y="1151"/>
                </a:lnTo>
                <a:lnTo>
                  <a:pt x="184" y="1155"/>
                </a:lnTo>
                <a:lnTo>
                  <a:pt x="171" y="1176"/>
                </a:lnTo>
                <a:lnTo>
                  <a:pt x="167" y="1181"/>
                </a:lnTo>
                <a:lnTo>
                  <a:pt x="161" y="1190"/>
                </a:lnTo>
                <a:lnTo>
                  <a:pt x="164" y="1192"/>
                </a:lnTo>
                <a:lnTo>
                  <a:pt x="165" y="1194"/>
                </a:lnTo>
                <a:lnTo>
                  <a:pt x="166" y="1198"/>
                </a:lnTo>
                <a:lnTo>
                  <a:pt x="167" y="1199"/>
                </a:lnTo>
                <a:lnTo>
                  <a:pt x="167" y="1200"/>
                </a:lnTo>
                <a:lnTo>
                  <a:pt x="167" y="1203"/>
                </a:lnTo>
                <a:lnTo>
                  <a:pt x="167" y="1207"/>
                </a:lnTo>
                <a:lnTo>
                  <a:pt x="168" y="1208"/>
                </a:lnTo>
                <a:lnTo>
                  <a:pt x="168" y="1210"/>
                </a:lnTo>
                <a:lnTo>
                  <a:pt x="170" y="1214"/>
                </a:lnTo>
                <a:lnTo>
                  <a:pt x="168" y="1216"/>
                </a:lnTo>
                <a:lnTo>
                  <a:pt x="168" y="1219"/>
                </a:lnTo>
                <a:lnTo>
                  <a:pt x="168" y="1222"/>
                </a:lnTo>
                <a:lnTo>
                  <a:pt x="167" y="1225"/>
                </a:lnTo>
                <a:lnTo>
                  <a:pt x="168" y="1225"/>
                </a:lnTo>
                <a:lnTo>
                  <a:pt x="168" y="1226"/>
                </a:lnTo>
                <a:lnTo>
                  <a:pt x="171" y="1229"/>
                </a:lnTo>
                <a:lnTo>
                  <a:pt x="172" y="1234"/>
                </a:lnTo>
                <a:lnTo>
                  <a:pt x="173" y="1239"/>
                </a:lnTo>
                <a:lnTo>
                  <a:pt x="178" y="1254"/>
                </a:lnTo>
                <a:lnTo>
                  <a:pt x="178" y="1255"/>
                </a:lnTo>
                <a:lnTo>
                  <a:pt x="178" y="1257"/>
                </a:lnTo>
                <a:lnTo>
                  <a:pt x="181" y="1257"/>
                </a:lnTo>
                <a:lnTo>
                  <a:pt x="182" y="1255"/>
                </a:lnTo>
                <a:lnTo>
                  <a:pt x="190" y="1241"/>
                </a:lnTo>
                <a:lnTo>
                  <a:pt x="218" y="1202"/>
                </a:lnTo>
                <a:lnTo>
                  <a:pt x="237" y="1173"/>
                </a:lnTo>
                <a:lnTo>
                  <a:pt x="248" y="1156"/>
                </a:lnTo>
                <a:lnTo>
                  <a:pt x="255" y="1146"/>
                </a:lnTo>
                <a:lnTo>
                  <a:pt x="262" y="1134"/>
                </a:lnTo>
                <a:lnTo>
                  <a:pt x="272" y="1139"/>
                </a:lnTo>
                <a:lnTo>
                  <a:pt x="277" y="1141"/>
                </a:lnTo>
                <a:lnTo>
                  <a:pt x="284" y="1144"/>
                </a:lnTo>
                <a:lnTo>
                  <a:pt x="285" y="1144"/>
                </a:lnTo>
                <a:lnTo>
                  <a:pt x="287" y="1143"/>
                </a:lnTo>
                <a:lnTo>
                  <a:pt x="291" y="1133"/>
                </a:lnTo>
                <a:lnTo>
                  <a:pt x="295" y="1128"/>
                </a:lnTo>
                <a:lnTo>
                  <a:pt x="299" y="1122"/>
                </a:lnTo>
                <a:lnTo>
                  <a:pt x="301" y="1117"/>
                </a:lnTo>
                <a:lnTo>
                  <a:pt x="300" y="1116"/>
                </a:lnTo>
                <a:lnTo>
                  <a:pt x="299" y="1116"/>
                </a:lnTo>
                <a:lnTo>
                  <a:pt x="299" y="1115"/>
                </a:lnTo>
                <a:lnTo>
                  <a:pt x="299" y="1114"/>
                </a:lnTo>
                <a:lnTo>
                  <a:pt x="297" y="1112"/>
                </a:lnTo>
                <a:lnTo>
                  <a:pt x="297" y="1112"/>
                </a:lnTo>
                <a:lnTo>
                  <a:pt x="297" y="1110"/>
                </a:lnTo>
                <a:lnTo>
                  <a:pt x="297" y="1109"/>
                </a:lnTo>
                <a:lnTo>
                  <a:pt x="297" y="1108"/>
                </a:lnTo>
                <a:lnTo>
                  <a:pt x="297" y="1104"/>
                </a:lnTo>
                <a:lnTo>
                  <a:pt x="297" y="1103"/>
                </a:lnTo>
                <a:lnTo>
                  <a:pt x="297" y="1098"/>
                </a:lnTo>
                <a:lnTo>
                  <a:pt x="299" y="1098"/>
                </a:lnTo>
                <a:lnTo>
                  <a:pt x="299" y="1097"/>
                </a:lnTo>
                <a:lnTo>
                  <a:pt x="299" y="1096"/>
                </a:lnTo>
                <a:lnTo>
                  <a:pt x="300" y="1096"/>
                </a:lnTo>
                <a:lnTo>
                  <a:pt x="300" y="1094"/>
                </a:lnTo>
                <a:lnTo>
                  <a:pt x="302" y="1093"/>
                </a:lnTo>
                <a:lnTo>
                  <a:pt x="303" y="1093"/>
                </a:lnTo>
                <a:lnTo>
                  <a:pt x="303" y="1092"/>
                </a:lnTo>
                <a:lnTo>
                  <a:pt x="306" y="1092"/>
                </a:lnTo>
                <a:lnTo>
                  <a:pt x="307" y="1091"/>
                </a:lnTo>
                <a:lnTo>
                  <a:pt x="308" y="1089"/>
                </a:lnTo>
                <a:lnTo>
                  <a:pt x="308" y="1088"/>
                </a:lnTo>
                <a:lnTo>
                  <a:pt x="309" y="1088"/>
                </a:lnTo>
                <a:lnTo>
                  <a:pt x="311" y="1088"/>
                </a:lnTo>
                <a:lnTo>
                  <a:pt x="312" y="1088"/>
                </a:lnTo>
                <a:lnTo>
                  <a:pt x="313" y="1087"/>
                </a:lnTo>
                <a:lnTo>
                  <a:pt x="314" y="1086"/>
                </a:lnTo>
                <a:lnTo>
                  <a:pt x="316" y="1085"/>
                </a:lnTo>
                <a:lnTo>
                  <a:pt x="317" y="1083"/>
                </a:lnTo>
                <a:lnTo>
                  <a:pt x="318" y="1083"/>
                </a:lnTo>
                <a:lnTo>
                  <a:pt x="319" y="1083"/>
                </a:lnTo>
                <a:lnTo>
                  <a:pt x="320" y="1082"/>
                </a:lnTo>
                <a:lnTo>
                  <a:pt x="322" y="1082"/>
                </a:lnTo>
                <a:lnTo>
                  <a:pt x="322" y="1081"/>
                </a:lnTo>
                <a:lnTo>
                  <a:pt x="323" y="1081"/>
                </a:lnTo>
                <a:lnTo>
                  <a:pt x="324" y="1081"/>
                </a:lnTo>
                <a:lnTo>
                  <a:pt x="322" y="1074"/>
                </a:lnTo>
                <a:lnTo>
                  <a:pt x="320" y="1073"/>
                </a:lnTo>
                <a:lnTo>
                  <a:pt x="323" y="1073"/>
                </a:lnTo>
                <a:lnTo>
                  <a:pt x="324" y="1073"/>
                </a:lnTo>
                <a:lnTo>
                  <a:pt x="325" y="1073"/>
                </a:lnTo>
                <a:lnTo>
                  <a:pt x="326" y="1071"/>
                </a:lnTo>
                <a:lnTo>
                  <a:pt x="326" y="1070"/>
                </a:lnTo>
                <a:lnTo>
                  <a:pt x="330" y="1070"/>
                </a:lnTo>
                <a:lnTo>
                  <a:pt x="330" y="1071"/>
                </a:lnTo>
                <a:lnTo>
                  <a:pt x="331" y="1070"/>
                </a:lnTo>
                <a:lnTo>
                  <a:pt x="332" y="1069"/>
                </a:lnTo>
                <a:lnTo>
                  <a:pt x="334" y="1069"/>
                </a:lnTo>
                <a:lnTo>
                  <a:pt x="340" y="1067"/>
                </a:lnTo>
                <a:lnTo>
                  <a:pt x="340" y="1068"/>
                </a:lnTo>
                <a:lnTo>
                  <a:pt x="340" y="1069"/>
                </a:lnTo>
                <a:lnTo>
                  <a:pt x="338" y="1070"/>
                </a:lnTo>
                <a:lnTo>
                  <a:pt x="338" y="1071"/>
                </a:lnTo>
                <a:lnTo>
                  <a:pt x="338" y="1073"/>
                </a:lnTo>
                <a:lnTo>
                  <a:pt x="338" y="1074"/>
                </a:lnTo>
                <a:lnTo>
                  <a:pt x="340" y="1074"/>
                </a:lnTo>
                <a:lnTo>
                  <a:pt x="340" y="1075"/>
                </a:lnTo>
                <a:lnTo>
                  <a:pt x="340" y="1076"/>
                </a:lnTo>
                <a:lnTo>
                  <a:pt x="341" y="1076"/>
                </a:lnTo>
                <a:lnTo>
                  <a:pt x="341" y="1077"/>
                </a:lnTo>
                <a:lnTo>
                  <a:pt x="342" y="1077"/>
                </a:lnTo>
                <a:lnTo>
                  <a:pt x="342" y="1079"/>
                </a:lnTo>
                <a:lnTo>
                  <a:pt x="343" y="1079"/>
                </a:lnTo>
                <a:lnTo>
                  <a:pt x="344" y="1080"/>
                </a:lnTo>
                <a:lnTo>
                  <a:pt x="346" y="1080"/>
                </a:lnTo>
                <a:lnTo>
                  <a:pt x="347" y="1080"/>
                </a:lnTo>
                <a:lnTo>
                  <a:pt x="348" y="1080"/>
                </a:lnTo>
                <a:lnTo>
                  <a:pt x="348" y="1080"/>
                </a:lnTo>
                <a:lnTo>
                  <a:pt x="349" y="1080"/>
                </a:lnTo>
                <a:lnTo>
                  <a:pt x="350" y="1080"/>
                </a:lnTo>
                <a:lnTo>
                  <a:pt x="352" y="1080"/>
                </a:lnTo>
                <a:lnTo>
                  <a:pt x="353" y="1080"/>
                </a:lnTo>
                <a:lnTo>
                  <a:pt x="353" y="1079"/>
                </a:lnTo>
                <a:lnTo>
                  <a:pt x="354" y="1079"/>
                </a:lnTo>
                <a:lnTo>
                  <a:pt x="355" y="1077"/>
                </a:lnTo>
                <a:lnTo>
                  <a:pt x="355" y="1076"/>
                </a:lnTo>
                <a:lnTo>
                  <a:pt x="356" y="1076"/>
                </a:lnTo>
                <a:lnTo>
                  <a:pt x="356" y="1075"/>
                </a:lnTo>
                <a:lnTo>
                  <a:pt x="358" y="1075"/>
                </a:lnTo>
                <a:lnTo>
                  <a:pt x="358" y="1074"/>
                </a:lnTo>
                <a:lnTo>
                  <a:pt x="358" y="1073"/>
                </a:lnTo>
                <a:lnTo>
                  <a:pt x="358" y="1071"/>
                </a:lnTo>
                <a:lnTo>
                  <a:pt x="358" y="1070"/>
                </a:lnTo>
                <a:lnTo>
                  <a:pt x="359" y="1070"/>
                </a:lnTo>
                <a:lnTo>
                  <a:pt x="359" y="1069"/>
                </a:lnTo>
                <a:lnTo>
                  <a:pt x="359" y="1068"/>
                </a:lnTo>
                <a:lnTo>
                  <a:pt x="359" y="1067"/>
                </a:lnTo>
                <a:lnTo>
                  <a:pt x="359" y="1065"/>
                </a:lnTo>
                <a:lnTo>
                  <a:pt x="360" y="1065"/>
                </a:lnTo>
                <a:lnTo>
                  <a:pt x="361" y="1065"/>
                </a:lnTo>
                <a:lnTo>
                  <a:pt x="363" y="1065"/>
                </a:lnTo>
                <a:lnTo>
                  <a:pt x="364" y="1065"/>
                </a:lnTo>
                <a:lnTo>
                  <a:pt x="365" y="1065"/>
                </a:lnTo>
                <a:lnTo>
                  <a:pt x="366" y="1064"/>
                </a:lnTo>
                <a:lnTo>
                  <a:pt x="367" y="1064"/>
                </a:lnTo>
                <a:lnTo>
                  <a:pt x="367" y="1063"/>
                </a:lnTo>
                <a:lnTo>
                  <a:pt x="369" y="1063"/>
                </a:lnTo>
                <a:lnTo>
                  <a:pt x="369" y="1062"/>
                </a:lnTo>
                <a:lnTo>
                  <a:pt x="370" y="1062"/>
                </a:lnTo>
                <a:lnTo>
                  <a:pt x="370" y="1061"/>
                </a:lnTo>
                <a:lnTo>
                  <a:pt x="370" y="1059"/>
                </a:lnTo>
                <a:lnTo>
                  <a:pt x="371" y="1059"/>
                </a:lnTo>
                <a:lnTo>
                  <a:pt x="371" y="1058"/>
                </a:lnTo>
                <a:lnTo>
                  <a:pt x="371" y="1057"/>
                </a:lnTo>
                <a:lnTo>
                  <a:pt x="372" y="1057"/>
                </a:lnTo>
                <a:lnTo>
                  <a:pt x="373" y="1057"/>
                </a:lnTo>
                <a:lnTo>
                  <a:pt x="375" y="1057"/>
                </a:lnTo>
                <a:lnTo>
                  <a:pt x="376" y="1057"/>
                </a:lnTo>
                <a:lnTo>
                  <a:pt x="377" y="1057"/>
                </a:lnTo>
                <a:lnTo>
                  <a:pt x="377" y="1057"/>
                </a:lnTo>
                <a:lnTo>
                  <a:pt x="378" y="1057"/>
                </a:lnTo>
                <a:lnTo>
                  <a:pt x="379" y="1057"/>
                </a:lnTo>
                <a:lnTo>
                  <a:pt x="379" y="1056"/>
                </a:lnTo>
                <a:lnTo>
                  <a:pt x="381" y="1056"/>
                </a:lnTo>
                <a:lnTo>
                  <a:pt x="382" y="1056"/>
                </a:lnTo>
                <a:lnTo>
                  <a:pt x="382" y="1054"/>
                </a:lnTo>
                <a:lnTo>
                  <a:pt x="384" y="1053"/>
                </a:lnTo>
                <a:lnTo>
                  <a:pt x="387" y="1052"/>
                </a:lnTo>
                <a:lnTo>
                  <a:pt x="388" y="1052"/>
                </a:lnTo>
                <a:lnTo>
                  <a:pt x="389" y="1052"/>
                </a:lnTo>
                <a:lnTo>
                  <a:pt x="389" y="1051"/>
                </a:lnTo>
                <a:lnTo>
                  <a:pt x="390" y="1051"/>
                </a:lnTo>
                <a:lnTo>
                  <a:pt x="391" y="1050"/>
                </a:lnTo>
                <a:lnTo>
                  <a:pt x="393" y="1050"/>
                </a:lnTo>
                <a:lnTo>
                  <a:pt x="394" y="1048"/>
                </a:lnTo>
                <a:lnTo>
                  <a:pt x="395" y="1048"/>
                </a:lnTo>
                <a:lnTo>
                  <a:pt x="396" y="1048"/>
                </a:lnTo>
                <a:lnTo>
                  <a:pt x="396" y="1047"/>
                </a:lnTo>
                <a:lnTo>
                  <a:pt x="397" y="1047"/>
                </a:lnTo>
                <a:lnTo>
                  <a:pt x="399" y="1046"/>
                </a:lnTo>
                <a:lnTo>
                  <a:pt x="400" y="1046"/>
                </a:lnTo>
                <a:lnTo>
                  <a:pt x="401" y="1046"/>
                </a:lnTo>
                <a:lnTo>
                  <a:pt x="401" y="1045"/>
                </a:lnTo>
                <a:lnTo>
                  <a:pt x="402" y="1045"/>
                </a:lnTo>
                <a:lnTo>
                  <a:pt x="404" y="1044"/>
                </a:lnTo>
                <a:lnTo>
                  <a:pt x="406" y="1042"/>
                </a:lnTo>
                <a:lnTo>
                  <a:pt x="406" y="1042"/>
                </a:lnTo>
                <a:lnTo>
                  <a:pt x="406" y="1041"/>
                </a:lnTo>
                <a:lnTo>
                  <a:pt x="407" y="1041"/>
                </a:lnTo>
                <a:lnTo>
                  <a:pt x="408" y="1041"/>
                </a:lnTo>
                <a:lnTo>
                  <a:pt x="408" y="1040"/>
                </a:lnTo>
                <a:lnTo>
                  <a:pt x="410" y="1040"/>
                </a:lnTo>
                <a:lnTo>
                  <a:pt x="411" y="1039"/>
                </a:lnTo>
                <a:lnTo>
                  <a:pt x="412" y="1039"/>
                </a:lnTo>
                <a:lnTo>
                  <a:pt x="412" y="1038"/>
                </a:lnTo>
                <a:lnTo>
                  <a:pt x="420" y="1032"/>
                </a:lnTo>
                <a:lnTo>
                  <a:pt x="422" y="1030"/>
                </a:lnTo>
                <a:lnTo>
                  <a:pt x="423" y="1029"/>
                </a:lnTo>
                <a:lnTo>
                  <a:pt x="424" y="1028"/>
                </a:lnTo>
                <a:lnTo>
                  <a:pt x="425" y="1029"/>
                </a:lnTo>
                <a:lnTo>
                  <a:pt x="426" y="1029"/>
                </a:lnTo>
                <a:lnTo>
                  <a:pt x="426" y="1030"/>
                </a:lnTo>
                <a:lnTo>
                  <a:pt x="428" y="1030"/>
                </a:lnTo>
                <a:lnTo>
                  <a:pt x="429" y="1030"/>
                </a:lnTo>
                <a:lnTo>
                  <a:pt x="430" y="1030"/>
                </a:lnTo>
                <a:lnTo>
                  <a:pt x="431" y="1030"/>
                </a:lnTo>
                <a:lnTo>
                  <a:pt x="432" y="1030"/>
                </a:lnTo>
                <a:lnTo>
                  <a:pt x="434" y="1030"/>
                </a:lnTo>
                <a:lnTo>
                  <a:pt x="435" y="1030"/>
                </a:lnTo>
                <a:lnTo>
                  <a:pt x="435" y="1029"/>
                </a:lnTo>
                <a:lnTo>
                  <a:pt x="435" y="1029"/>
                </a:lnTo>
                <a:lnTo>
                  <a:pt x="436" y="1029"/>
                </a:lnTo>
                <a:lnTo>
                  <a:pt x="436" y="1028"/>
                </a:lnTo>
                <a:lnTo>
                  <a:pt x="437" y="1028"/>
                </a:lnTo>
                <a:lnTo>
                  <a:pt x="437" y="1027"/>
                </a:lnTo>
                <a:lnTo>
                  <a:pt x="438" y="1027"/>
                </a:lnTo>
                <a:lnTo>
                  <a:pt x="438" y="1026"/>
                </a:lnTo>
                <a:lnTo>
                  <a:pt x="440" y="1026"/>
                </a:lnTo>
                <a:lnTo>
                  <a:pt x="440" y="1024"/>
                </a:lnTo>
                <a:lnTo>
                  <a:pt x="441" y="1024"/>
                </a:lnTo>
                <a:lnTo>
                  <a:pt x="441" y="1023"/>
                </a:lnTo>
                <a:lnTo>
                  <a:pt x="441" y="1022"/>
                </a:lnTo>
                <a:lnTo>
                  <a:pt x="441" y="1021"/>
                </a:lnTo>
                <a:lnTo>
                  <a:pt x="441" y="1020"/>
                </a:lnTo>
                <a:lnTo>
                  <a:pt x="441" y="1018"/>
                </a:lnTo>
                <a:lnTo>
                  <a:pt x="442" y="1018"/>
                </a:lnTo>
                <a:lnTo>
                  <a:pt x="442" y="1017"/>
                </a:lnTo>
                <a:lnTo>
                  <a:pt x="443" y="1017"/>
                </a:lnTo>
                <a:lnTo>
                  <a:pt x="443" y="1016"/>
                </a:lnTo>
                <a:lnTo>
                  <a:pt x="444" y="1016"/>
                </a:lnTo>
                <a:lnTo>
                  <a:pt x="446" y="1015"/>
                </a:lnTo>
                <a:lnTo>
                  <a:pt x="447" y="1013"/>
                </a:lnTo>
                <a:lnTo>
                  <a:pt x="448" y="1013"/>
                </a:lnTo>
                <a:lnTo>
                  <a:pt x="448" y="1015"/>
                </a:lnTo>
                <a:lnTo>
                  <a:pt x="449" y="1015"/>
                </a:lnTo>
                <a:lnTo>
                  <a:pt x="451" y="1015"/>
                </a:lnTo>
                <a:lnTo>
                  <a:pt x="452" y="1015"/>
                </a:lnTo>
                <a:lnTo>
                  <a:pt x="452" y="1013"/>
                </a:lnTo>
                <a:lnTo>
                  <a:pt x="453" y="1013"/>
                </a:lnTo>
                <a:lnTo>
                  <a:pt x="454" y="1013"/>
                </a:lnTo>
                <a:lnTo>
                  <a:pt x="455" y="1013"/>
                </a:lnTo>
                <a:lnTo>
                  <a:pt x="455" y="1012"/>
                </a:lnTo>
                <a:lnTo>
                  <a:pt x="457" y="1012"/>
                </a:lnTo>
                <a:lnTo>
                  <a:pt x="457" y="1011"/>
                </a:lnTo>
                <a:lnTo>
                  <a:pt x="458" y="1011"/>
                </a:lnTo>
                <a:lnTo>
                  <a:pt x="458" y="1010"/>
                </a:lnTo>
                <a:lnTo>
                  <a:pt x="459" y="1010"/>
                </a:lnTo>
                <a:lnTo>
                  <a:pt x="460" y="1010"/>
                </a:lnTo>
                <a:lnTo>
                  <a:pt x="460" y="1011"/>
                </a:lnTo>
                <a:lnTo>
                  <a:pt x="461" y="1011"/>
                </a:lnTo>
                <a:lnTo>
                  <a:pt x="463" y="1011"/>
                </a:lnTo>
                <a:lnTo>
                  <a:pt x="464" y="1011"/>
                </a:lnTo>
                <a:lnTo>
                  <a:pt x="464" y="1012"/>
                </a:lnTo>
                <a:lnTo>
                  <a:pt x="464" y="1012"/>
                </a:lnTo>
                <a:lnTo>
                  <a:pt x="465" y="1012"/>
                </a:lnTo>
                <a:lnTo>
                  <a:pt x="466" y="1012"/>
                </a:lnTo>
                <a:lnTo>
                  <a:pt x="466" y="1011"/>
                </a:lnTo>
                <a:lnTo>
                  <a:pt x="467" y="1011"/>
                </a:lnTo>
                <a:lnTo>
                  <a:pt x="469" y="1011"/>
                </a:lnTo>
                <a:lnTo>
                  <a:pt x="470" y="1011"/>
                </a:lnTo>
                <a:lnTo>
                  <a:pt x="470" y="1010"/>
                </a:lnTo>
                <a:lnTo>
                  <a:pt x="471" y="1010"/>
                </a:lnTo>
                <a:lnTo>
                  <a:pt x="472" y="1009"/>
                </a:lnTo>
                <a:lnTo>
                  <a:pt x="472" y="1007"/>
                </a:lnTo>
                <a:lnTo>
                  <a:pt x="473" y="1007"/>
                </a:lnTo>
                <a:lnTo>
                  <a:pt x="473" y="1006"/>
                </a:lnTo>
                <a:lnTo>
                  <a:pt x="475" y="1006"/>
                </a:lnTo>
                <a:lnTo>
                  <a:pt x="475" y="1005"/>
                </a:lnTo>
                <a:lnTo>
                  <a:pt x="475" y="1004"/>
                </a:lnTo>
                <a:lnTo>
                  <a:pt x="475" y="1003"/>
                </a:lnTo>
                <a:lnTo>
                  <a:pt x="476" y="1001"/>
                </a:lnTo>
                <a:lnTo>
                  <a:pt x="477" y="1001"/>
                </a:lnTo>
                <a:lnTo>
                  <a:pt x="478" y="1001"/>
                </a:lnTo>
                <a:lnTo>
                  <a:pt x="479" y="1001"/>
                </a:lnTo>
                <a:lnTo>
                  <a:pt x="481" y="1001"/>
                </a:lnTo>
                <a:lnTo>
                  <a:pt x="481" y="1000"/>
                </a:lnTo>
                <a:lnTo>
                  <a:pt x="482" y="1000"/>
                </a:lnTo>
                <a:lnTo>
                  <a:pt x="482" y="1001"/>
                </a:lnTo>
                <a:lnTo>
                  <a:pt x="483" y="1001"/>
                </a:lnTo>
                <a:lnTo>
                  <a:pt x="484" y="1001"/>
                </a:lnTo>
                <a:lnTo>
                  <a:pt x="485" y="1001"/>
                </a:lnTo>
                <a:lnTo>
                  <a:pt x="487" y="1001"/>
                </a:lnTo>
                <a:lnTo>
                  <a:pt x="488" y="1001"/>
                </a:lnTo>
                <a:lnTo>
                  <a:pt x="489" y="1001"/>
                </a:lnTo>
                <a:lnTo>
                  <a:pt x="489" y="1003"/>
                </a:lnTo>
                <a:lnTo>
                  <a:pt x="489" y="1004"/>
                </a:lnTo>
                <a:lnTo>
                  <a:pt x="489" y="1005"/>
                </a:lnTo>
                <a:lnTo>
                  <a:pt x="488" y="1005"/>
                </a:lnTo>
                <a:lnTo>
                  <a:pt x="488" y="1006"/>
                </a:lnTo>
                <a:lnTo>
                  <a:pt x="488" y="1007"/>
                </a:lnTo>
                <a:lnTo>
                  <a:pt x="488" y="1009"/>
                </a:lnTo>
                <a:lnTo>
                  <a:pt x="487" y="1009"/>
                </a:lnTo>
                <a:lnTo>
                  <a:pt x="487" y="1010"/>
                </a:lnTo>
                <a:lnTo>
                  <a:pt x="487" y="1011"/>
                </a:lnTo>
                <a:lnTo>
                  <a:pt x="488" y="1011"/>
                </a:lnTo>
                <a:lnTo>
                  <a:pt x="488" y="1012"/>
                </a:lnTo>
                <a:lnTo>
                  <a:pt x="488" y="1013"/>
                </a:lnTo>
                <a:lnTo>
                  <a:pt x="489" y="1013"/>
                </a:lnTo>
                <a:lnTo>
                  <a:pt x="489" y="1015"/>
                </a:lnTo>
                <a:lnTo>
                  <a:pt x="490" y="1016"/>
                </a:lnTo>
                <a:lnTo>
                  <a:pt x="491" y="1016"/>
                </a:lnTo>
                <a:lnTo>
                  <a:pt x="491" y="1017"/>
                </a:lnTo>
                <a:lnTo>
                  <a:pt x="493" y="1017"/>
                </a:lnTo>
                <a:lnTo>
                  <a:pt x="493" y="1018"/>
                </a:lnTo>
                <a:lnTo>
                  <a:pt x="494" y="1018"/>
                </a:lnTo>
                <a:lnTo>
                  <a:pt x="495" y="1018"/>
                </a:lnTo>
                <a:lnTo>
                  <a:pt x="496" y="1018"/>
                </a:lnTo>
                <a:lnTo>
                  <a:pt x="498" y="1018"/>
                </a:lnTo>
                <a:lnTo>
                  <a:pt x="499" y="1018"/>
                </a:lnTo>
                <a:lnTo>
                  <a:pt x="500" y="1018"/>
                </a:lnTo>
                <a:lnTo>
                  <a:pt x="500" y="1017"/>
                </a:lnTo>
                <a:lnTo>
                  <a:pt x="501" y="1017"/>
                </a:lnTo>
                <a:lnTo>
                  <a:pt x="502" y="1017"/>
                </a:lnTo>
                <a:lnTo>
                  <a:pt x="502" y="1016"/>
                </a:lnTo>
                <a:lnTo>
                  <a:pt x="504" y="1016"/>
                </a:lnTo>
                <a:lnTo>
                  <a:pt x="504" y="1015"/>
                </a:lnTo>
                <a:lnTo>
                  <a:pt x="505" y="1015"/>
                </a:lnTo>
                <a:lnTo>
                  <a:pt x="506" y="1015"/>
                </a:lnTo>
                <a:lnTo>
                  <a:pt x="507" y="1015"/>
                </a:lnTo>
                <a:lnTo>
                  <a:pt x="508" y="1015"/>
                </a:lnTo>
                <a:lnTo>
                  <a:pt x="510" y="1015"/>
                </a:lnTo>
                <a:lnTo>
                  <a:pt x="511" y="1013"/>
                </a:lnTo>
                <a:lnTo>
                  <a:pt x="511" y="1015"/>
                </a:lnTo>
                <a:lnTo>
                  <a:pt x="511" y="1016"/>
                </a:lnTo>
                <a:lnTo>
                  <a:pt x="511" y="1017"/>
                </a:lnTo>
                <a:lnTo>
                  <a:pt x="512" y="1018"/>
                </a:lnTo>
                <a:lnTo>
                  <a:pt x="512" y="1020"/>
                </a:lnTo>
                <a:lnTo>
                  <a:pt x="513" y="1020"/>
                </a:lnTo>
                <a:lnTo>
                  <a:pt x="513" y="1021"/>
                </a:lnTo>
                <a:lnTo>
                  <a:pt x="514" y="1021"/>
                </a:lnTo>
                <a:lnTo>
                  <a:pt x="516" y="1021"/>
                </a:lnTo>
                <a:lnTo>
                  <a:pt x="516" y="1022"/>
                </a:lnTo>
                <a:lnTo>
                  <a:pt x="517" y="1022"/>
                </a:lnTo>
                <a:lnTo>
                  <a:pt x="518" y="1022"/>
                </a:lnTo>
                <a:lnTo>
                  <a:pt x="519" y="1023"/>
                </a:lnTo>
                <a:lnTo>
                  <a:pt x="519" y="1024"/>
                </a:lnTo>
                <a:lnTo>
                  <a:pt x="519" y="1026"/>
                </a:lnTo>
                <a:lnTo>
                  <a:pt x="519" y="1026"/>
                </a:lnTo>
                <a:lnTo>
                  <a:pt x="520" y="1026"/>
                </a:lnTo>
                <a:lnTo>
                  <a:pt x="520" y="1027"/>
                </a:lnTo>
                <a:lnTo>
                  <a:pt x="522" y="1027"/>
                </a:lnTo>
                <a:lnTo>
                  <a:pt x="522" y="1028"/>
                </a:lnTo>
                <a:lnTo>
                  <a:pt x="523" y="1028"/>
                </a:lnTo>
                <a:lnTo>
                  <a:pt x="523" y="1029"/>
                </a:lnTo>
                <a:lnTo>
                  <a:pt x="523" y="1029"/>
                </a:lnTo>
                <a:lnTo>
                  <a:pt x="524" y="1029"/>
                </a:lnTo>
                <a:lnTo>
                  <a:pt x="525" y="1029"/>
                </a:lnTo>
                <a:lnTo>
                  <a:pt x="525" y="1030"/>
                </a:lnTo>
                <a:lnTo>
                  <a:pt x="526" y="1030"/>
                </a:lnTo>
                <a:lnTo>
                  <a:pt x="528" y="1030"/>
                </a:lnTo>
                <a:lnTo>
                  <a:pt x="529" y="1030"/>
                </a:lnTo>
                <a:lnTo>
                  <a:pt x="529" y="1029"/>
                </a:lnTo>
                <a:lnTo>
                  <a:pt x="530" y="1030"/>
                </a:lnTo>
                <a:lnTo>
                  <a:pt x="529" y="1030"/>
                </a:lnTo>
                <a:lnTo>
                  <a:pt x="529" y="1032"/>
                </a:lnTo>
                <a:lnTo>
                  <a:pt x="528" y="1032"/>
                </a:lnTo>
                <a:lnTo>
                  <a:pt x="528" y="1033"/>
                </a:lnTo>
                <a:lnTo>
                  <a:pt x="528" y="1034"/>
                </a:lnTo>
                <a:lnTo>
                  <a:pt x="526" y="1035"/>
                </a:lnTo>
                <a:lnTo>
                  <a:pt x="526" y="1036"/>
                </a:lnTo>
                <a:lnTo>
                  <a:pt x="526" y="1038"/>
                </a:lnTo>
                <a:lnTo>
                  <a:pt x="528" y="1038"/>
                </a:lnTo>
                <a:lnTo>
                  <a:pt x="528" y="1039"/>
                </a:lnTo>
                <a:lnTo>
                  <a:pt x="528" y="1040"/>
                </a:lnTo>
                <a:lnTo>
                  <a:pt x="529" y="1040"/>
                </a:lnTo>
                <a:lnTo>
                  <a:pt x="529" y="1041"/>
                </a:lnTo>
                <a:lnTo>
                  <a:pt x="530" y="1042"/>
                </a:lnTo>
                <a:lnTo>
                  <a:pt x="531" y="1042"/>
                </a:lnTo>
                <a:lnTo>
                  <a:pt x="531" y="1044"/>
                </a:lnTo>
                <a:lnTo>
                  <a:pt x="532" y="1044"/>
                </a:lnTo>
                <a:lnTo>
                  <a:pt x="534" y="1044"/>
                </a:lnTo>
                <a:lnTo>
                  <a:pt x="535" y="1044"/>
                </a:lnTo>
                <a:lnTo>
                  <a:pt x="536" y="1044"/>
                </a:lnTo>
                <a:lnTo>
                  <a:pt x="545" y="1042"/>
                </a:lnTo>
                <a:lnTo>
                  <a:pt x="547" y="1042"/>
                </a:lnTo>
                <a:lnTo>
                  <a:pt x="547" y="1044"/>
                </a:lnTo>
                <a:lnTo>
                  <a:pt x="547" y="1045"/>
                </a:lnTo>
                <a:lnTo>
                  <a:pt x="548" y="1045"/>
                </a:lnTo>
                <a:lnTo>
                  <a:pt x="548" y="1046"/>
                </a:lnTo>
                <a:lnTo>
                  <a:pt x="548" y="1047"/>
                </a:lnTo>
                <a:lnTo>
                  <a:pt x="548" y="1048"/>
                </a:lnTo>
                <a:lnTo>
                  <a:pt x="549" y="1048"/>
                </a:lnTo>
                <a:lnTo>
                  <a:pt x="549" y="1050"/>
                </a:lnTo>
                <a:lnTo>
                  <a:pt x="548" y="1050"/>
                </a:lnTo>
                <a:lnTo>
                  <a:pt x="548" y="1051"/>
                </a:lnTo>
                <a:lnTo>
                  <a:pt x="549" y="1051"/>
                </a:lnTo>
                <a:lnTo>
                  <a:pt x="549" y="1052"/>
                </a:lnTo>
                <a:lnTo>
                  <a:pt x="548" y="1052"/>
                </a:lnTo>
                <a:lnTo>
                  <a:pt x="543" y="1052"/>
                </a:lnTo>
                <a:lnTo>
                  <a:pt x="542" y="1051"/>
                </a:lnTo>
                <a:lnTo>
                  <a:pt x="537" y="1051"/>
                </a:lnTo>
                <a:lnTo>
                  <a:pt x="537" y="1052"/>
                </a:lnTo>
                <a:lnTo>
                  <a:pt x="539" y="1052"/>
                </a:lnTo>
                <a:lnTo>
                  <a:pt x="539" y="1053"/>
                </a:lnTo>
                <a:lnTo>
                  <a:pt x="540" y="1054"/>
                </a:lnTo>
                <a:lnTo>
                  <a:pt x="540" y="1054"/>
                </a:lnTo>
                <a:lnTo>
                  <a:pt x="540" y="1056"/>
                </a:lnTo>
                <a:lnTo>
                  <a:pt x="541" y="1057"/>
                </a:lnTo>
                <a:lnTo>
                  <a:pt x="541" y="1058"/>
                </a:lnTo>
                <a:lnTo>
                  <a:pt x="541" y="1059"/>
                </a:lnTo>
                <a:lnTo>
                  <a:pt x="541" y="1061"/>
                </a:lnTo>
                <a:lnTo>
                  <a:pt x="542" y="1061"/>
                </a:lnTo>
                <a:lnTo>
                  <a:pt x="542" y="1062"/>
                </a:lnTo>
                <a:lnTo>
                  <a:pt x="541" y="1062"/>
                </a:lnTo>
                <a:lnTo>
                  <a:pt x="540" y="1062"/>
                </a:lnTo>
                <a:lnTo>
                  <a:pt x="542" y="1067"/>
                </a:lnTo>
                <a:lnTo>
                  <a:pt x="543" y="1068"/>
                </a:lnTo>
                <a:lnTo>
                  <a:pt x="541" y="1070"/>
                </a:lnTo>
                <a:lnTo>
                  <a:pt x="540" y="1069"/>
                </a:lnTo>
                <a:lnTo>
                  <a:pt x="537" y="1067"/>
                </a:lnTo>
                <a:lnTo>
                  <a:pt x="536" y="1067"/>
                </a:lnTo>
                <a:lnTo>
                  <a:pt x="540" y="1062"/>
                </a:lnTo>
                <a:lnTo>
                  <a:pt x="539" y="1062"/>
                </a:lnTo>
                <a:lnTo>
                  <a:pt x="537" y="1062"/>
                </a:lnTo>
                <a:lnTo>
                  <a:pt x="536" y="1062"/>
                </a:lnTo>
                <a:lnTo>
                  <a:pt x="535" y="1062"/>
                </a:lnTo>
                <a:lnTo>
                  <a:pt x="534" y="1063"/>
                </a:lnTo>
                <a:lnTo>
                  <a:pt x="532" y="1063"/>
                </a:lnTo>
                <a:lnTo>
                  <a:pt x="531" y="1063"/>
                </a:lnTo>
                <a:lnTo>
                  <a:pt x="531" y="1064"/>
                </a:lnTo>
                <a:lnTo>
                  <a:pt x="530" y="1064"/>
                </a:lnTo>
                <a:lnTo>
                  <a:pt x="529" y="1064"/>
                </a:lnTo>
                <a:lnTo>
                  <a:pt x="529" y="1065"/>
                </a:lnTo>
                <a:lnTo>
                  <a:pt x="528" y="1065"/>
                </a:lnTo>
                <a:lnTo>
                  <a:pt x="526" y="1065"/>
                </a:lnTo>
                <a:lnTo>
                  <a:pt x="526" y="1067"/>
                </a:lnTo>
                <a:lnTo>
                  <a:pt x="525" y="1068"/>
                </a:lnTo>
                <a:lnTo>
                  <a:pt x="525" y="1069"/>
                </a:lnTo>
                <a:lnTo>
                  <a:pt x="524" y="1069"/>
                </a:lnTo>
                <a:lnTo>
                  <a:pt x="523" y="1069"/>
                </a:lnTo>
                <a:lnTo>
                  <a:pt x="523" y="1069"/>
                </a:lnTo>
                <a:lnTo>
                  <a:pt x="522" y="1069"/>
                </a:lnTo>
                <a:lnTo>
                  <a:pt x="520" y="1069"/>
                </a:lnTo>
                <a:lnTo>
                  <a:pt x="519" y="1069"/>
                </a:lnTo>
                <a:lnTo>
                  <a:pt x="519" y="1070"/>
                </a:lnTo>
                <a:lnTo>
                  <a:pt x="518" y="1070"/>
                </a:lnTo>
                <a:lnTo>
                  <a:pt x="517" y="1070"/>
                </a:lnTo>
                <a:lnTo>
                  <a:pt x="517" y="1071"/>
                </a:lnTo>
                <a:lnTo>
                  <a:pt x="516" y="1071"/>
                </a:lnTo>
                <a:lnTo>
                  <a:pt x="516" y="1073"/>
                </a:lnTo>
                <a:lnTo>
                  <a:pt x="514" y="1073"/>
                </a:lnTo>
                <a:lnTo>
                  <a:pt x="514" y="1074"/>
                </a:lnTo>
                <a:lnTo>
                  <a:pt x="514" y="1075"/>
                </a:lnTo>
                <a:lnTo>
                  <a:pt x="513" y="1075"/>
                </a:lnTo>
                <a:lnTo>
                  <a:pt x="513" y="1076"/>
                </a:lnTo>
                <a:lnTo>
                  <a:pt x="513" y="1077"/>
                </a:lnTo>
                <a:lnTo>
                  <a:pt x="513" y="1079"/>
                </a:lnTo>
                <a:lnTo>
                  <a:pt x="513" y="1080"/>
                </a:lnTo>
                <a:lnTo>
                  <a:pt x="514" y="1080"/>
                </a:lnTo>
                <a:lnTo>
                  <a:pt x="514" y="1081"/>
                </a:lnTo>
                <a:lnTo>
                  <a:pt x="516" y="1081"/>
                </a:lnTo>
                <a:lnTo>
                  <a:pt x="523" y="1081"/>
                </a:lnTo>
                <a:lnTo>
                  <a:pt x="525" y="1082"/>
                </a:lnTo>
                <a:lnTo>
                  <a:pt x="529" y="1083"/>
                </a:lnTo>
                <a:lnTo>
                  <a:pt x="529" y="1079"/>
                </a:lnTo>
                <a:lnTo>
                  <a:pt x="530" y="1079"/>
                </a:lnTo>
                <a:lnTo>
                  <a:pt x="532" y="1080"/>
                </a:lnTo>
                <a:lnTo>
                  <a:pt x="534" y="1080"/>
                </a:lnTo>
                <a:lnTo>
                  <a:pt x="535" y="1080"/>
                </a:lnTo>
                <a:lnTo>
                  <a:pt x="535" y="1081"/>
                </a:lnTo>
                <a:lnTo>
                  <a:pt x="536" y="1081"/>
                </a:lnTo>
                <a:lnTo>
                  <a:pt x="537" y="1082"/>
                </a:lnTo>
                <a:lnTo>
                  <a:pt x="537" y="1083"/>
                </a:lnTo>
                <a:lnTo>
                  <a:pt x="539" y="1083"/>
                </a:lnTo>
                <a:lnTo>
                  <a:pt x="539" y="1083"/>
                </a:lnTo>
                <a:lnTo>
                  <a:pt x="540" y="1083"/>
                </a:lnTo>
                <a:lnTo>
                  <a:pt x="540" y="1085"/>
                </a:lnTo>
                <a:lnTo>
                  <a:pt x="532" y="1087"/>
                </a:lnTo>
                <a:lnTo>
                  <a:pt x="534" y="1091"/>
                </a:lnTo>
                <a:lnTo>
                  <a:pt x="535" y="1091"/>
                </a:lnTo>
                <a:lnTo>
                  <a:pt x="535" y="1092"/>
                </a:lnTo>
                <a:lnTo>
                  <a:pt x="536" y="1092"/>
                </a:lnTo>
                <a:lnTo>
                  <a:pt x="536" y="1093"/>
                </a:lnTo>
                <a:lnTo>
                  <a:pt x="537" y="1093"/>
                </a:lnTo>
                <a:lnTo>
                  <a:pt x="537" y="1094"/>
                </a:lnTo>
                <a:lnTo>
                  <a:pt x="539" y="1094"/>
                </a:lnTo>
                <a:lnTo>
                  <a:pt x="540" y="1094"/>
                </a:lnTo>
                <a:lnTo>
                  <a:pt x="541" y="1096"/>
                </a:lnTo>
                <a:lnTo>
                  <a:pt x="542" y="1096"/>
                </a:lnTo>
                <a:lnTo>
                  <a:pt x="543" y="1096"/>
                </a:lnTo>
                <a:lnTo>
                  <a:pt x="545" y="1097"/>
                </a:lnTo>
                <a:lnTo>
                  <a:pt x="546" y="1097"/>
                </a:lnTo>
                <a:lnTo>
                  <a:pt x="546" y="1098"/>
                </a:lnTo>
                <a:lnTo>
                  <a:pt x="547" y="1098"/>
                </a:lnTo>
                <a:lnTo>
                  <a:pt x="547" y="1099"/>
                </a:lnTo>
                <a:lnTo>
                  <a:pt x="546" y="1099"/>
                </a:lnTo>
                <a:lnTo>
                  <a:pt x="545" y="1100"/>
                </a:lnTo>
                <a:lnTo>
                  <a:pt x="545" y="1102"/>
                </a:lnTo>
                <a:lnTo>
                  <a:pt x="543" y="1102"/>
                </a:lnTo>
                <a:lnTo>
                  <a:pt x="543" y="1103"/>
                </a:lnTo>
                <a:lnTo>
                  <a:pt x="543" y="1104"/>
                </a:lnTo>
                <a:lnTo>
                  <a:pt x="543" y="1105"/>
                </a:lnTo>
                <a:lnTo>
                  <a:pt x="543" y="1106"/>
                </a:lnTo>
                <a:lnTo>
                  <a:pt x="545" y="1108"/>
                </a:lnTo>
                <a:lnTo>
                  <a:pt x="545" y="1109"/>
                </a:lnTo>
                <a:lnTo>
                  <a:pt x="546" y="1110"/>
                </a:lnTo>
                <a:lnTo>
                  <a:pt x="546" y="1111"/>
                </a:lnTo>
                <a:lnTo>
                  <a:pt x="547" y="1111"/>
                </a:lnTo>
                <a:lnTo>
                  <a:pt x="547" y="1112"/>
                </a:lnTo>
                <a:lnTo>
                  <a:pt x="547" y="1112"/>
                </a:lnTo>
                <a:lnTo>
                  <a:pt x="546" y="1112"/>
                </a:lnTo>
                <a:lnTo>
                  <a:pt x="546" y="1114"/>
                </a:lnTo>
                <a:lnTo>
                  <a:pt x="546" y="1115"/>
                </a:lnTo>
                <a:lnTo>
                  <a:pt x="546" y="1116"/>
                </a:lnTo>
                <a:lnTo>
                  <a:pt x="547" y="1117"/>
                </a:lnTo>
                <a:lnTo>
                  <a:pt x="547" y="1118"/>
                </a:lnTo>
                <a:lnTo>
                  <a:pt x="547" y="1120"/>
                </a:lnTo>
                <a:lnTo>
                  <a:pt x="548" y="1120"/>
                </a:lnTo>
                <a:lnTo>
                  <a:pt x="548" y="1121"/>
                </a:lnTo>
                <a:lnTo>
                  <a:pt x="549" y="1121"/>
                </a:lnTo>
                <a:lnTo>
                  <a:pt x="551" y="1122"/>
                </a:lnTo>
                <a:lnTo>
                  <a:pt x="552" y="1123"/>
                </a:lnTo>
                <a:lnTo>
                  <a:pt x="552" y="1124"/>
                </a:lnTo>
                <a:lnTo>
                  <a:pt x="552" y="1126"/>
                </a:lnTo>
                <a:lnTo>
                  <a:pt x="552" y="1127"/>
                </a:lnTo>
                <a:lnTo>
                  <a:pt x="552" y="1128"/>
                </a:lnTo>
                <a:lnTo>
                  <a:pt x="552" y="1129"/>
                </a:lnTo>
                <a:lnTo>
                  <a:pt x="552" y="1131"/>
                </a:lnTo>
                <a:lnTo>
                  <a:pt x="552" y="1132"/>
                </a:lnTo>
                <a:lnTo>
                  <a:pt x="552" y="1132"/>
                </a:lnTo>
                <a:lnTo>
                  <a:pt x="552" y="1133"/>
                </a:lnTo>
                <a:lnTo>
                  <a:pt x="553" y="1133"/>
                </a:lnTo>
                <a:lnTo>
                  <a:pt x="553" y="1134"/>
                </a:lnTo>
                <a:lnTo>
                  <a:pt x="553" y="1135"/>
                </a:lnTo>
                <a:lnTo>
                  <a:pt x="553" y="1137"/>
                </a:lnTo>
                <a:lnTo>
                  <a:pt x="554" y="1138"/>
                </a:lnTo>
                <a:lnTo>
                  <a:pt x="553" y="1138"/>
                </a:lnTo>
                <a:lnTo>
                  <a:pt x="552" y="1138"/>
                </a:lnTo>
                <a:lnTo>
                  <a:pt x="552" y="1139"/>
                </a:lnTo>
                <a:lnTo>
                  <a:pt x="552" y="1139"/>
                </a:lnTo>
                <a:lnTo>
                  <a:pt x="551" y="1139"/>
                </a:lnTo>
                <a:lnTo>
                  <a:pt x="551" y="1140"/>
                </a:lnTo>
                <a:lnTo>
                  <a:pt x="549" y="1140"/>
                </a:lnTo>
                <a:lnTo>
                  <a:pt x="549" y="1141"/>
                </a:lnTo>
                <a:lnTo>
                  <a:pt x="548" y="1141"/>
                </a:lnTo>
                <a:lnTo>
                  <a:pt x="548" y="1141"/>
                </a:lnTo>
                <a:lnTo>
                  <a:pt x="548" y="1143"/>
                </a:lnTo>
                <a:lnTo>
                  <a:pt x="548" y="1144"/>
                </a:lnTo>
                <a:lnTo>
                  <a:pt x="548" y="1145"/>
                </a:lnTo>
                <a:lnTo>
                  <a:pt x="548" y="1146"/>
                </a:lnTo>
                <a:lnTo>
                  <a:pt x="548" y="1147"/>
                </a:lnTo>
                <a:lnTo>
                  <a:pt x="549" y="1149"/>
                </a:lnTo>
                <a:lnTo>
                  <a:pt x="549" y="1150"/>
                </a:lnTo>
                <a:lnTo>
                  <a:pt x="551" y="1150"/>
                </a:lnTo>
                <a:lnTo>
                  <a:pt x="551" y="1151"/>
                </a:lnTo>
                <a:lnTo>
                  <a:pt x="552" y="1151"/>
                </a:lnTo>
                <a:lnTo>
                  <a:pt x="552" y="1152"/>
                </a:lnTo>
                <a:lnTo>
                  <a:pt x="553" y="1152"/>
                </a:lnTo>
                <a:lnTo>
                  <a:pt x="554" y="1152"/>
                </a:lnTo>
                <a:lnTo>
                  <a:pt x="554" y="1153"/>
                </a:lnTo>
                <a:lnTo>
                  <a:pt x="555" y="1153"/>
                </a:lnTo>
                <a:lnTo>
                  <a:pt x="557" y="1153"/>
                </a:lnTo>
                <a:lnTo>
                  <a:pt x="558" y="1153"/>
                </a:lnTo>
                <a:lnTo>
                  <a:pt x="559" y="1155"/>
                </a:lnTo>
                <a:lnTo>
                  <a:pt x="560" y="1155"/>
                </a:lnTo>
                <a:lnTo>
                  <a:pt x="561" y="1156"/>
                </a:lnTo>
                <a:lnTo>
                  <a:pt x="561" y="1155"/>
                </a:lnTo>
                <a:lnTo>
                  <a:pt x="563" y="1156"/>
                </a:lnTo>
                <a:lnTo>
                  <a:pt x="564" y="1156"/>
                </a:lnTo>
                <a:lnTo>
                  <a:pt x="564" y="1157"/>
                </a:lnTo>
                <a:lnTo>
                  <a:pt x="564" y="1158"/>
                </a:lnTo>
                <a:lnTo>
                  <a:pt x="565" y="1159"/>
                </a:lnTo>
                <a:lnTo>
                  <a:pt x="565" y="1161"/>
                </a:lnTo>
                <a:lnTo>
                  <a:pt x="566" y="1162"/>
                </a:lnTo>
                <a:lnTo>
                  <a:pt x="565" y="1162"/>
                </a:lnTo>
                <a:lnTo>
                  <a:pt x="565" y="1163"/>
                </a:lnTo>
                <a:lnTo>
                  <a:pt x="564" y="1163"/>
                </a:lnTo>
                <a:lnTo>
                  <a:pt x="564" y="1164"/>
                </a:lnTo>
                <a:lnTo>
                  <a:pt x="564" y="1165"/>
                </a:lnTo>
                <a:lnTo>
                  <a:pt x="563" y="1165"/>
                </a:lnTo>
                <a:lnTo>
                  <a:pt x="563" y="1167"/>
                </a:lnTo>
                <a:lnTo>
                  <a:pt x="563" y="1168"/>
                </a:lnTo>
                <a:lnTo>
                  <a:pt x="561" y="1168"/>
                </a:lnTo>
                <a:lnTo>
                  <a:pt x="561" y="1169"/>
                </a:lnTo>
                <a:lnTo>
                  <a:pt x="560" y="1169"/>
                </a:lnTo>
                <a:lnTo>
                  <a:pt x="560" y="1170"/>
                </a:lnTo>
                <a:lnTo>
                  <a:pt x="560" y="1170"/>
                </a:lnTo>
                <a:lnTo>
                  <a:pt x="559" y="1170"/>
                </a:lnTo>
                <a:lnTo>
                  <a:pt x="559" y="1172"/>
                </a:lnTo>
                <a:lnTo>
                  <a:pt x="559" y="1173"/>
                </a:lnTo>
                <a:lnTo>
                  <a:pt x="559" y="1174"/>
                </a:lnTo>
                <a:lnTo>
                  <a:pt x="559" y="1175"/>
                </a:lnTo>
                <a:lnTo>
                  <a:pt x="560" y="1175"/>
                </a:lnTo>
                <a:lnTo>
                  <a:pt x="560" y="1176"/>
                </a:lnTo>
                <a:lnTo>
                  <a:pt x="561" y="1178"/>
                </a:lnTo>
                <a:lnTo>
                  <a:pt x="561" y="1179"/>
                </a:lnTo>
                <a:lnTo>
                  <a:pt x="561" y="1180"/>
                </a:lnTo>
                <a:lnTo>
                  <a:pt x="563" y="1181"/>
                </a:lnTo>
                <a:lnTo>
                  <a:pt x="563" y="1182"/>
                </a:lnTo>
                <a:lnTo>
                  <a:pt x="564" y="1182"/>
                </a:lnTo>
                <a:lnTo>
                  <a:pt x="564" y="1184"/>
                </a:lnTo>
                <a:lnTo>
                  <a:pt x="565" y="1184"/>
                </a:lnTo>
                <a:lnTo>
                  <a:pt x="565" y="1185"/>
                </a:lnTo>
                <a:lnTo>
                  <a:pt x="566" y="1185"/>
                </a:lnTo>
                <a:lnTo>
                  <a:pt x="566" y="1186"/>
                </a:lnTo>
                <a:lnTo>
                  <a:pt x="567" y="1186"/>
                </a:lnTo>
                <a:lnTo>
                  <a:pt x="569" y="1186"/>
                </a:lnTo>
                <a:lnTo>
                  <a:pt x="570" y="1186"/>
                </a:lnTo>
                <a:lnTo>
                  <a:pt x="571" y="1186"/>
                </a:lnTo>
                <a:lnTo>
                  <a:pt x="572" y="1186"/>
                </a:lnTo>
                <a:lnTo>
                  <a:pt x="573" y="1186"/>
                </a:lnTo>
                <a:lnTo>
                  <a:pt x="575" y="1186"/>
                </a:lnTo>
                <a:lnTo>
                  <a:pt x="576" y="1186"/>
                </a:lnTo>
                <a:lnTo>
                  <a:pt x="577" y="1186"/>
                </a:lnTo>
                <a:lnTo>
                  <a:pt x="577" y="1185"/>
                </a:lnTo>
                <a:lnTo>
                  <a:pt x="578" y="1185"/>
                </a:lnTo>
                <a:lnTo>
                  <a:pt x="578" y="1184"/>
                </a:lnTo>
                <a:lnTo>
                  <a:pt x="579" y="1184"/>
                </a:lnTo>
                <a:lnTo>
                  <a:pt x="581" y="1184"/>
                </a:lnTo>
                <a:lnTo>
                  <a:pt x="581" y="1184"/>
                </a:lnTo>
                <a:lnTo>
                  <a:pt x="581" y="1182"/>
                </a:lnTo>
                <a:lnTo>
                  <a:pt x="582" y="1182"/>
                </a:lnTo>
                <a:lnTo>
                  <a:pt x="583" y="1182"/>
                </a:lnTo>
                <a:lnTo>
                  <a:pt x="584" y="1182"/>
                </a:lnTo>
                <a:lnTo>
                  <a:pt x="584" y="1181"/>
                </a:lnTo>
                <a:lnTo>
                  <a:pt x="586" y="1181"/>
                </a:lnTo>
                <a:lnTo>
                  <a:pt x="586" y="1180"/>
                </a:lnTo>
                <a:lnTo>
                  <a:pt x="587" y="1180"/>
                </a:lnTo>
                <a:lnTo>
                  <a:pt x="588" y="1179"/>
                </a:lnTo>
                <a:lnTo>
                  <a:pt x="588" y="1180"/>
                </a:lnTo>
                <a:lnTo>
                  <a:pt x="589" y="1180"/>
                </a:lnTo>
                <a:lnTo>
                  <a:pt x="590" y="1181"/>
                </a:lnTo>
                <a:lnTo>
                  <a:pt x="592" y="1181"/>
                </a:lnTo>
                <a:lnTo>
                  <a:pt x="593" y="1181"/>
                </a:lnTo>
                <a:lnTo>
                  <a:pt x="594" y="1182"/>
                </a:lnTo>
                <a:lnTo>
                  <a:pt x="595" y="1182"/>
                </a:lnTo>
                <a:lnTo>
                  <a:pt x="596" y="1182"/>
                </a:lnTo>
                <a:lnTo>
                  <a:pt x="598" y="1182"/>
                </a:lnTo>
                <a:lnTo>
                  <a:pt x="598" y="1184"/>
                </a:lnTo>
                <a:lnTo>
                  <a:pt x="599" y="1184"/>
                </a:lnTo>
                <a:lnTo>
                  <a:pt x="600" y="1184"/>
                </a:lnTo>
                <a:lnTo>
                  <a:pt x="601" y="1184"/>
                </a:lnTo>
                <a:lnTo>
                  <a:pt x="604" y="1185"/>
                </a:lnTo>
                <a:lnTo>
                  <a:pt x="605" y="1185"/>
                </a:lnTo>
                <a:lnTo>
                  <a:pt x="606" y="1185"/>
                </a:lnTo>
                <a:lnTo>
                  <a:pt x="607" y="1185"/>
                </a:lnTo>
                <a:lnTo>
                  <a:pt x="610" y="1185"/>
                </a:lnTo>
                <a:lnTo>
                  <a:pt x="610" y="1186"/>
                </a:lnTo>
                <a:lnTo>
                  <a:pt x="611" y="1186"/>
                </a:lnTo>
                <a:lnTo>
                  <a:pt x="612" y="1186"/>
                </a:lnTo>
                <a:lnTo>
                  <a:pt x="613" y="1186"/>
                </a:lnTo>
                <a:lnTo>
                  <a:pt x="614" y="1186"/>
                </a:lnTo>
                <a:lnTo>
                  <a:pt x="616" y="1186"/>
                </a:lnTo>
                <a:lnTo>
                  <a:pt x="617" y="1186"/>
                </a:lnTo>
                <a:lnTo>
                  <a:pt x="618" y="1186"/>
                </a:lnTo>
                <a:lnTo>
                  <a:pt x="619" y="1186"/>
                </a:lnTo>
                <a:lnTo>
                  <a:pt x="620" y="1186"/>
                </a:lnTo>
                <a:lnTo>
                  <a:pt x="622" y="1186"/>
                </a:lnTo>
                <a:lnTo>
                  <a:pt x="623" y="1186"/>
                </a:lnTo>
                <a:lnTo>
                  <a:pt x="624" y="1186"/>
                </a:lnTo>
                <a:lnTo>
                  <a:pt x="625" y="1186"/>
                </a:lnTo>
                <a:lnTo>
                  <a:pt x="626" y="1186"/>
                </a:lnTo>
                <a:lnTo>
                  <a:pt x="628" y="1186"/>
                </a:lnTo>
                <a:lnTo>
                  <a:pt x="629" y="1186"/>
                </a:lnTo>
                <a:lnTo>
                  <a:pt x="630" y="1186"/>
                </a:lnTo>
                <a:lnTo>
                  <a:pt x="630" y="1185"/>
                </a:lnTo>
                <a:lnTo>
                  <a:pt x="631" y="1185"/>
                </a:lnTo>
                <a:lnTo>
                  <a:pt x="636" y="1184"/>
                </a:lnTo>
                <a:lnTo>
                  <a:pt x="637" y="1184"/>
                </a:lnTo>
                <a:lnTo>
                  <a:pt x="639" y="1184"/>
                </a:lnTo>
                <a:lnTo>
                  <a:pt x="639" y="1184"/>
                </a:lnTo>
                <a:lnTo>
                  <a:pt x="640" y="1184"/>
                </a:lnTo>
                <a:lnTo>
                  <a:pt x="641" y="1184"/>
                </a:lnTo>
                <a:lnTo>
                  <a:pt x="642" y="1182"/>
                </a:lnTo>
                <a:lnTo>
                  <a:pt x="643" y="1182"/>
                </a:lnTo>
                <a:lnTo>
                  <a:pt x="645" y="1182"/>
                </a:lnTo>
                <a:lnTo>
                  <a:pt x="646" y="1182"/>
                </a:lnTo>
                <a:lnTo>
                  <a:pt x="647" y="1182"/>
                </a:lnTo>
                <a:lnTo>
                  <a:pt x="647" y="1181"/>
                </a:lnTo>
                <a:lnTo>
                  <a:pt x="648" y="1181"/>
                </a:lnTo>
                <a:lnTo>
                  <a:pt x="649" y="1181"/>
                </a:lnTo>
                <a:lnTo>
                  <a:pt x="651" y="1180"/>
                </a:lnTo>
                <a:lnTo>
                  <a:pt x="652" y="1180"/>
                </a:lnTo>
                <a:lnTo>
                  <a:pt x="653" y="1180"/>
                </a:lnTo>
                <a:lnTo>
                  <a:pt x="654" y="1179"/>
                </a:lnTo>
                <a:lnTo>
                  <a:pt x="655" y="1179"/>
                </a:lnTo>
                <a:lnTo>
                  <a:pt x="657" y="1179"/>
                </a:lnTo>
                <a:lnTo>
                  <a:pt x="657" y="1178"/>
                </a:lnTo>
                <a:lnTo>
                  <a:pt x="658" y="1178"/>
                </a:lnTo>
                <a:lnTo>
                  <a:pt x="659" y="1178"/>
                </a:lnTo>
                <a:lnTo>
                  <a:pt x="659" y="1176"/>
                </a:lnTo>
                <a:lnTo>
                  <a:pt x="660" y="1176"/>
                </a:lnTo>
                <a:lnTo>
                  <a:pt x="661" y="1176"/>
                </a:lnTo>
                <a:lnTo>
                  <a:pt x="663" y="1175"/>
                </a:lnTo>
                <a:lnTo>
                  <a:pt x="664" y="1174"/>
                </a:lnTo>
                <a:lnTo>
                  <a:pt x="665" y="1174"/>
                </a:lnTo>
                <a:lnTo>
                  <a:pt x="666" y="1173"/>
                </a:lnTo>
                <a:lnTo>
                  <a:pt x="667" y="1173"/>
                </a:lnTo>
                <a:lnTo>
                  <a:pt x="667" y="1172"/>
                </a:lnTo>
                <a:lnTo>
                  <a:pt x="667" y="1172"/>
                </a:lnTo>
                <a:lnTo>
                  <a:pt x="669" y="1172"/>
                </a:lnTo>
                <a:lnTo>
                  <a:pt x="669" y="1170"/>
                </a:lnTo>
                <a:lnTo>
                  <a:pt x="670" y="1170"/>
                </a:lnTo>
                <a:lnTo>
                  <a:pt x="671" y="1170"/>
                </a:lnTo>
                <a:lnTo>
                  <a:pt x="672" y="1170"/>
                </a:lnTo>
                <a:lnTo>
                  <a:pt x="673" y="1169"/>
                </a:lnTo>
                <a:lnTo>
                  <a:pt x="675" y="1168"/>
                </a:lnTo>
                <a:lnTo>
                  <a:pt x="676" y="1168"/>
                </a:lnTo>
                <a:lnTo>
                  <a:pt x="677" y="1167"/>
                </a:lnTo>
                <a:lnTo>
                  <a:pt x="678" y="1165"/>
                </a:lnTo>
                <a:lnTo>
                  <a:pt x="680" y="1164"/>
                </a:lnTo>
                <a:lnTo>
                  <a:pt x="681" y="1164"/>
                </a:lnTo>
                <a:lnTo>
                  <a:pt x="681" y="1165"/>
                </a:lnTo>
                <a:lnTo>
                  <a:pt x="688" y="1170"/>
                </a:lnTo>
                <a:lnTo>
                  <a:pt x="689" y="1172"/>
                </a:lnTo>
                <a:lnTo>
                  <a:pt x="689" y="1173"/>
                </a:lnTo>
                <a:lnTo>
                  <a:pt x="689" y="1174"/>
                </a:lnTo>
                <a:lnTo>
                  <a:pt x="688" y="1175"/>
                </a:lnTo>
                <a:lnTo>
                  <a:pt x="689" y="1176"/>
                </a:lnTo>
                <a:lnTo>
                  <a:pt x="689" y="1178"/>
                </a:lnTo>
                <a:lnTo>
                  <a:pt x="689" y="1179"/>
                </a:lnTo>
                <a:lnTo>
                  <a:pt x="690" y="1180"/>
                </a:lnTo>
                <a:lnTo>
                  <a:pt x="689" y="1181"/>
                </a:lnTo>
                <a:lnTo>
                  <a:pt x="690" y="1182"/>
                </a:lnTo>
                <a:lnTo>
                  <a:pt x="690" y="1184"/>
                </a:lnTo>
                <a:lnTo>
                  <a:pt x="687" y="1185"/>
                </a:lnTo>
                <a:lnTo>
                  <a:pt x="686" y="1185"/>
                </a:lnTo>
                <a:lnTo>
                  <a:pt x="684" y="1186"/>
                </a:lnTo>
                <a:lnTo>
                  <a:pt x="683" y="1186"/>
                </a:lnTo>
                <a:lnTo>
                  <a:pt x="683" y="1187"/>
                </a:lnTo>
                <a:lnTo>
                  <a:pt x="682" y="1187"/>
                </a:lnTo>
                <a:lnTo>
                  <a:pt x="682" y="1188"/>
                </a:lnTo>
                <a:lnTo>
                  <a:pt x="681" y="1188"/>
                </a:lnTo>
                <a:lnTo>
                  <a:pt x="680" y="1192"/>
                </a:lnTo>
                <a:lnTo>
                  <a:pt x="678" y="1193"/>
                </a:lnTo>
                <a:lnTo>
                  <a:pt x="677" y="1194"/>
                </a:lnTo>
                <a:lnTo>
                  <a:pt x="676" y="1197"/>
                </a:lnTo>
                <a:lnTo>
                  <a:pt x="676" y="1199"/>
                </a:lnTo>
                <a:lnTo>
                  <a:pt x="676" y="1199"/>
                </a:lnTo>
                <a:lnTo>
                  <a:pt x="675" y="1199"/>
                </a:lnTo>
                <a:lnTo>
                  <a:pt x="675" y="1200"/>
                </a:lnTo>
                <a:lnTo>
                  <a:pt x="675" y="1202"/>
                </a:lnTo>
                <a:lnTo>
                  <a:pt x="673" y="1202"/>
                </a:lnTo>
                <a:lnTo>
                  <a:pt x="672" y="1203"/>
                </a:lnTo>
                <a:lnTo>
                  <a:pt x="672" y="1204"/>
                </a:lnTo>
                <a:lnTo>
                  <a:pt x="671" y="1205"/>
                </a:lnTo>
                <a:lnTo>
                  <a:pt x="670" y="1207"/>
                </a:lnTo>
                <a:lnTo>
                  <a:pt x="667" y="1209"/>
                </a:lnTo>
                <a:lnTo>
                  <a:pt x="665" y="1210"/>
                </a:lnTo>
                <a:lnTo>
                  <a:pt x="663" y="1213"/>
                </a:lnTo>
                <a:lnTo>
                  <a:pt x="661" y="1214"/>
                </a:lnTo>
                <a:lnTo>
                  <a:pt x="660" y="1214"/>
                </a:lnTo>
                <a:lnTo>
                  <a:pt x="659" y="1215"/>
                </a:lnTo>
                <a:lnTo>
                  <a:pt x="658" y="1216"/>
                </a:lnTo>
                <a:lnTo>
                  <a:pt x="658" y="1217"/>
                </a:lnTo>
                <a:lnTo>
                  <a:pt x="657" y="1217"/>
                </a:lnTo>
                <a:lnTo>
                  <a:pt x="657" y="1219"/>
                </a:lnTo>
                <a:lnTo>
                  <a:pt x="657" y="1222"/>
                </a:lnTo>
                <a:lnTo>
                  <a:pt x="657" y="1225"/>
                </a:lnTo>
                <a:lnTo>
                  <a:pt x="657" y="1226"/>
                </a:lnTo>
                <a:lnTo>
                  <a:pt x="657" y="1227"/>
                </a:lnTo>
                <a:lnTo>
                  <a:pt x="657" y="1228"/>
                </a:lnTo>
                <a:lnTo>
                  <a:pt x="657" y="1228"/>
                </a:lnTo>
                <a:lnTo>
                  <a:pt x="657" y="1229"/>
                </a:lnTo>
                <a:lnTo>
                  <a:pt x="657" y="1231"/>
                </a:lnTo>
                <a:lnTo>
                  <a:pt x="658" y="1231"/>
                </a:lnTo>
                <a:lnTo>
                  <a:pt x="658" y="1232"/>
                </a:lnTo>
                <a:lnTo>
                  <a:pt x="658" y="1233"/>
                </a:lnTo>
                <a:lnTo>
                  <a:pt x="657" y="1233"/>
                </a:lnTo>
                <a:lnTo>
                  <a:pt x="655" y="1234"/>
                </a:lnTo>
                <a:lnTo>
                  <a:pt x="654" y="1234"/>
                </a:lnTo>
                <a:lnTo>
                  <a:pt x="653" y="1234"/>
                </a:lnTo>
                <a:lnTo>
                  <a:pt x="653" y="1235"/>
                </a:lnTo>
                <a:lnTo>
                  <a:pt x="652" y="1235"/>
                </a:lnTo>
                <a:lnTo>
                  <a:pt x="652" y="1234"/>
                </a:lnTo>
                <a:lnTo>
                  <a:pt x="651" y="1234"/>
                </a:lnTo>
                <a:lnTo>
                  <a:pt x="651" y="1235"/>
                </a:lnTo>
                <a:lnTo>
                  <a:pt x="649" y="1235"/>
                </a:lnTo>
                <a:lnTo>
                  <a:pt x="648" y="1238"/>
                </a:lnTo>
                <a:lnTo>
                  <a:pt x="648" y="1239"/>
                </a:lnTo>
                <a:lnTo>
                  <a:pt x="648" y="1240"/>
                </a:lnTo>
                <a:lnTo>
                  <a:pt x="648" y="1241"/>
                </a:lnTo>
                <a:lnTo>
                  <a:pt x="648" y="1243"/>
                </a:lnTo>
                <a:lnTo>
                  <a:pt x="649" y="1244"/>
                </a:lnTo>
                <a:lnTo>
                  <a:pt x="651" y="1245"/>
                </a:lnTo>
                <a:lnTo>
                  <a:pt x="652" y="1245"/>
                </a:lnTo>
                <a:lnTo>
                  <a:pt x="653" y="1246"/>
                </a:lnTo>
                <a:lnTo>
                  <a:pt x="654" y="1249"/>
                </a:lnTo>
                <a:lnTo>
                  <a:pt x="654" y="1250"/>
                </a:lnTo>
                <a:lnTo>
                  <a:pt x="655" y="1250"/>
                </a:lnTo>
                <a:lnTo>
                  <a:pt x="655" y="1251"/>
                </a:lnTo>
                <a:lnTo>
                  <a:pt x="655" y="1252"/>
                </a:lnTo>
                <a:lnTo>
                  <a:pt x="655" y="1254"/>
                </a:lnTo>
                <a:lnTo>
                  <a:pt x="655" y="1255"/>
                </a:lnTo>
                <a:lnTo>
                  <a:pt x="655" y="1256"/>
                </a:lnTo>
                <a:lnTo>
                  <a:pt x="657" y="1256"/>
                </a:lnTo>
                <a:lnTo>
                  <a:pt x="657" y="1257"/>
                </a:lnTo>
                <a:lnTo>
                  <a:pt x="659" y="1258"/>
                </a:lnTo>
                <a:lnTo>
                  <a:pt x="659" y="1260"/>
                </a:lnTo>
                <a:lnTo>
                  <a:pt x="659" y="1261"/>
                </a:lnTo>
                <a:lnTo>
                  <a:pt x="660" y="1262"/>
                </a:lnTo>
                <a:lnTo>
                  <a:pt x="660" y="1264"/>
                </a:lnTo>
                <a:lnTo>
                  <a:pt x="660" y="1266"/>
                </a:lnTo>
                <a:lnTo>
                  <a:pt x="661" y="1269"/>
                </a:lnTo>
                <a:lnTo>
                  <a:pt x="661" y="1270"/>
                </a:lnTo>
                <a:lnTo>
                  <a:pt x="661" y="1272"/>
                </a:lnTo>
                <a:lnTo>
                  <a:pt x="661" y="1273"/>
                </a:lnTo>
                <a:lnTo>
                  <a:pt x="661" y="1274"/>
                </a:lnTo>
                <a:lnTo>
                  <a:pt x="660" y="1275"/>
                </a:lnTo>
                <a:lnTo>
                  <a:pt x="659" y="1276"/>
                </a:lnTo>
                <a:lnTo>
                  <a:pt x="658" y="1276"/>
                </a:lnTo>
                <a:lnTo>
                  <a:pt x="657" y="1278"/>
                </a:lnTo>
                <a:lnTo>
                  <a:pt x="655" y="1278"/>
                </a:lnTo>
                <a:lnTo>
                  <a:pt x="654" y="1278"/>
                </a:lnTo>
                <a:lnTo>
                  <a:pt x="648" y="1279"/>
                </a:lnTo>
                <a:lnTo>
                  <a:pt x="648" y="1280"/>
                </a:lnTo>
                <a:lnTo>
                  <a:pt x="649" y="1281"/>
                </a:lnTo>
                <a:lnTo>
                  <a:pt x="651" y="1283"/>
                </a:lnTo>
                <a:lnTo>
                  <a:pt x="652" y="1284"/>
                </a:lnTo>
                <a:lnTo>
                  <a:pt x="653" y="1284"/>
                </a:lnTo>
                <a:lnTo>
                  <a:pt x="654" y="1285"/>
                </a:lnTo>
                <a:lnTo>
                  <a:pt x="654" y="1286"/>
                </a:lnTo>
                <a:lnTo>
                  <a:pt x="657" y="1287"/>
                </a:lnTo>
                <a:lnTo>
                  <a:pt x="657" y="1289"/>
                </a:lnTo>
                <a:lnTo>
                  <a:pt x="658" y="1289"/>
                </a:lnTo>
                <a:lnTo>
                  <a:pt x="658" y="1290"/>
                </a:lnTo>
                <a:lnTo>
                  <a:pt x="658" y="1291"/>
                </a:lnTo>
                <a:lnTo>
                  <a:pt x="657" y="1293"/>
                </a:lnTo>
                <a:lnTo>
                  <a:pt x="657" y="1295"/>
                </a:lnTo>
                <a:lnTo>
                  <a:pt x="664" y="1297"/>
                </a:lnTo>
                <a:lnTo>
                  <a:pt x="664" y="1298"/>
                </a:lnTo>
                <a:lnTo>
                  <a:pt x="664" y="1301"/>
                </a:lnTo>
                <a:lnTo>
                  <a:pt x="669" y="1303"/>
                </a:lnTo>
                <a:lnTo>
                  <a:pt x="671" y="1298"/>
                </a:lnTo>
                <a:lnTo>
                  <a:pt x="673" y="1298"/>
                </a:lnTo>
                <a:lnTo>
                  <a:pt x="677" y="1298"/>
                </a:lnTo>
                <a:lnTo>
                  <a:pt x="681" y="1293"/>
                </a:lnTo>
                <a:lnTo>
                  <a:pt x="683" y="1292"/>
                </a:lnTo>
                <a:lnTo>
                  <a:pt x="684" y="1292"/>
                </a:lnTo>
                <a:lnTo>
                  <a:pt x="687" y="1292"/>
                </a:lnTo>
                <a:lnTo>
                  <a:pt x="688" y="1291"/>
                </a:lnTo>
                <a:lnTo>
                  <a:pt x="688" y="1290"/>
                </a:lnTo>
                <a:lnTo>
                  <a:pt x="689" y="1290"/>
                </a:lnTo>
                <a:lnTo>
                  <a:pt x="689" y="1289"/>
                </a:lnTo>
                <a:lnTo>
                  <a:pt x="690" y="1289"/>
                </a:lnTo>
                <a:lnTo>
                  <a:pt x="690" y="1287"/>
                </a:lnTo>
                <a:lnTo>
                  <a:pt x="692" y="1287"/>
                </a:lnTo>
                <a:lnTo>
                  <a:pt x="692" y="1289"/>
                </a:lnTo>
                <a:lnTo>
                  <a:pt x="693" y="1289"/>
                </a:lnTo>
                <a:lnTo>
                  <a:pt x="694" y="1289"/>
                </a:lnTo>
                <a:lnTo>
                  <a:pt x="695" y="1289"/>
                </a:lnTo>
                <a:lnTo>
                  <a:pt x="695" y="1287"/>
                </a:lnTo>
                <a:lnTo>
                  <a:pt x="696" y="1287"/>
                </a:lnTo>
                <a:lnTo>
                  <a:pt x="696" y="1286"/>
                </a:lnTo>
                <a:lnTo>
                  <a:pt x="696" y="1286"/>
                </a:lnTo>
                <a:lnTo>
                  <a:pt x="696" y="1286"/>
                </a:lnTo>
                <a:lnTo>
                  <a:pt x="696" y="1285"/>
                </a:lnTo>
                <a:lnTo>
                  <a:pt x="698" y="1285"/>
                </a:lnTo>
                <a:lnTo>
                  <a:pt x="699" y="1285"/>
                </a:lnTo>
                <a:lnTo>
                  <a:pt x="700" y="1285"/>
                </a:lnTo>
                <a:lnTo>
                  <a:pt x="701" y="1285"/>
                </a:lnTo>
                <a:lnTo>
                  <a:pt x="702" y="1286"/>
                </a:lnTo>
                <a:lnTo>
                  <a:pt x="704" y="1286"/>
                </a:lnTo>
                <a:lnTo>
                  <a:pt x="705" y="1286"/>
                </a:lnTo>
                <a:lnTo>
                  <a:pt x="706" y="1286"/>
                </a:lnTo>
                <a:lnTo>
                  <a:pt x="707" y="1286"/>
                </a:lnTo>
                <a:lnTo>
                  <a:pt x="708" y="1286"/>
                </a:lnTo>
                <a:lnTo>
                  <a:pt x="710" y="1286"/>
                </a:lnTo>
                <a:lnTo>
                  <a:pt x="711" y="1286"/>
                </a:lnTo>
                <a:lnTo>
                  <a:pt x="712" y="1285"/>
                </a:lnTo>
                <a:lnTo>
                  <a:pt x="713" y="1285"/>
                </a:lnTo>
                <a:lnTo>
                  <a:pt x="713" y="1284"/>
                </a:lnTo>
                <a:lnTo>
                  <a:pt x="708" y="1284"/>
                </a:lnTo>
                <a:lnTo>
                  <a:pt x="710" y="1283"/>
                </a:lnTo>
                <a:lnTo>
                  <a:pt x="710" y="1281"/>
                </a:lnTo>
                <a:lnTo>
                  <a:pt x="708" y="1280"/>
                </a:lnTo>
                <a:lnTo>
                  <a:pt x="708" y="1279"/>
                </a:lnTo>
                <a:lnTo>
                  <a:pt x="708" y="1276"/>
                </a:lnTo>
                <a:lnTo>
                  <a:pt x="708" y="1275"/>
                </a:lnTo>
                <a:lnTo>
                  <a:pt x="710" y="1272"/>
                </a:lnTo>
                <a:lnTo>
                  <a:pt x="708" y="1272"/>
                </a:lnTo>
                <a:lnTo>
                  <a:pt x="707" y="1272"/>
                </a:lnTo>
                <a:lnTo>
                  <a:pt x="708" y="1264"/>
                </a:lnTo>
                <a:lnTo>
                  <a:pt x="710" y="1261"/>
                </a:lnTo>
                <a:lnTo>
                  <a:pt x="700" y="1257"/>
                </a:lnTo>
                <a:lnTo>
                  <a:pt x="699" y="1257"/>
                </a:lnTo>
                <a:lnTo>
                  <a:pt x="698" y="1257"/>
                </a:lnTo>
                <a:lnTo>
                  <a:pt x="698" y="1256"/>
                </a:lnTo>
                <a:lnTo>
                  <a:pt x="696" y="1256"/>
                </a:lnTo>
                <a:lnTo>
                  <a:pt x="696" y="1256"/>
                </a:lnTo>
                <a:lnTo>
                  <a:pt x="696" y="1255"/>
                </a:lnTo>
                <a:lnTo>
                  <a:pt x="696" y="1254"/>
                </a:lnTo>
                <a:lnTo>
                  <a:pt x="696" y="1254"/>
                </a:lnTo>
                <a:lnTo>
                  <a:pt x="695" y="1252"/>
                </a:lnTo>
                <a:lnTo>
                  <a:pt x="694" y="1252"/>
                </a:lnTo>
                <a:lnTo>
                  <a:pt x="694" y="1251"/>
                </a:lnTo>
                <a:lnTo>
                  <a:pt x="694" y="1250"/>
                </a:lnTo>
                <a:lnTo>
                  <a:pt x="693" y="1249"/>
                </a:lnTo>
                <a:lnTo>
                  <a:pt x="692" y="1248"/>
                </a:lnTo>
                <a:lnTo>
                  <a:pt x="692" y="1246"/>
                </a:lnTo>
                <a:lnTo>
                  <a:pt x="692" y="1245"/>
                </a:lnTo>
                <a:lnTo>
                  <a:pt x="690" y="1245"/>
                </a:lnTo>
                <a:lnTo>
                  <a:pt x="690" y="1244"/>
                </a:lnTo>
                <a:lnTo>
                  <a:pt x="690" y="1243"/>
                </a:lnTo>
                <a:lnTo>
                  <a:pt x="690" y="1241"/>
                </a:lnTo>
                <a:lnTo>
                  <a:pt x="690" y="1240"/>
                </a:lnTo>
                <a:lnTo>
                  <a:pt x="690" y="1239"/>
                </a:lnTo>
                <a:lnTo>
                  <a:pt x="690" y="1238"/>
                </a:lnTo>
                <a:lnTo>
                  <a:pt x="690" y="1237"/>
                </a:lnTo>
                <a:lnTo>
                  <a:pt x="690" y="1235"/>
                </a:lnTo>
                <a:lnTo>
                  <a:pt x="693" y="1235"/>
                </a:lnTo>
                <a:lnTo>
                  <a:pt x="694" y="1235"/>
                </a:lnTo>
                <a:lnTo>
                  <a:pt x="695" y="1234"/>
                </a:lnTo>
                <a:lnTo>
                  <a:pt x="696" y="1233"/>
                </a:lnTo>
                <a:lnTo>
                  <a:pt x="700" y="1237"/>
                </a:lnTo>
                <a:lnTo>
                  <a:pt x="702" y="1237"/>
                </a:lnTo>
                <a:lnTo>
                  <a:pt x="704" y="1234"/>
                </a:lnTo>
                <a:lnTo>
                  <a:pt x="705" y="1232"/>
                </a:lnTo>
                <a:lnTo>
                  <a:pt x="706" y="1232"/>
                </a:lnTo>
                <a:lnTo>
                  <a:pt x="707" y="1232"/>
                </a:lnTo>
                <a:lnTo>
                  <a:pt x="713" y="1238"/>
                </a:lnTo>
                <a:lnTo>
                  <a:pt x="714" y="1238"/>
                </a:lnTo>
                <a:lnTo>
                  <a:pt x="716" y="1238"/>
                </a:lnTo>
                <a:lnTo>
                  <a:pt x="717" y="1239"/>
                </a:lnTo>
                <a:lnTo>
                  <a:pt x="718" y="1239"/>
                </a:lnTo>
                <a:lnTo>
                  <a:pt x="718" y="1240"/>
                </a:lnTo>
                <a:lnTo>
                  <a:pt x="719" y="1243"/>
                </a:lnTo>
                <a:lnTo>
                  <a:pt x="721" y="1244"/>
                </a:lnTo>
                <a:lnTo>
                  <a:pt x="722" y="1244"/>
                </a:lnTo>
                <a:lnTo>
                  <a:pt x="723" y="1244"/>
                </a:lnTo>
                <a:lnTo>
                  <a:pt x="724" y="1244"/>
                </a:lnTo>
                <a:lnTo>
                  <a:pt x="724" y="1245"/>
                </a:lnTo>
                <a:lnTo>
                  <a:pt x="725" y="1248"/>
                </a:lnTo>
                <a:lnTo>
                  <a:pt x="728" y="1249"/>
                </a:lnTo>
                <a:lnTo>
                  <a:pt x="729" y="1249"/>
                </a:lnTo>
                <a:lnTo>
                  <a:pt x="731" y="1251"/>
                </a:lnTo>
                <a:lnTo>
                  <a:pt x="733" y="1254"/>
                </a:lnTo>
                <a:lnTo>
                  <a:pt x="735" y="1255"/>
                </a:lnTo>
                <a:lnTo>
                  <a:pt x="735" y="1256"/>
                </a:lnTo>
                <a:lnTo>
                  <a:pt x="736" y="1256"/>
                </a:lnTo>
                <a:lnTo>
                  <a:pt x="733" y="1257"/>
                </a:lnTo>
                <a:lnTo>
                  <a:pt x="728" y="1258"/>
                </a:lnTo>
                <a:lnTo>
                  <a:pt x="730" y="1262"/>
                </a:lnTo>
                <a:lnTo>
                  <a:pt x="731" y="1264"/>
                </a:lnTo>
                <a:lnTo>
                  <a:pt x="735" y="1270"/>
                </a:lnTo>
                <a:lnTo>
                  <a:pt x="736" y="1270"/>
                </a:lnTo>
                <a:lnTo>
                  <a:pt x="743" y="1274"/>
                </a:lnTo>
                <a:lnTo>
                  <a:pt x="745" y="1275"/>
                </a:lnTo>
                <a:lnTo>
                  <a:pt x="746" y="1275"/>
                </a:lnTo>
                <a:lnTo>
                  <a:pt x="748" y="1276"/>
                </a:lnTo>
                <a:lnTo>
                  <a:pt x="751" y="1278"/>
                </a:lnTo>
                <a:lnTo>
                  <a:pt x="751" y="1276"/>
                </a:lnTo>
                <a:lnTo>
                  <a:pt x="757" y="1266"/>
                </a:lnTo>
                <a:lnTo>
                  <a:pt x="758" y="1264"/>
                </a:lnTo>
                <a:lnTo>
                  <a:pt x="763" y="1257"/>
                </a:lnTo>
                <a:lnTo>
                  <a:pt x="766" y="1251"/>
                </a:lnTo>
                <a:lnTo>
                  <a:pt x="772" y="1243"/>
                </a:lnTo>
                <a:lnTo>
                  <a:pt x="776" y="1235"/>
                </a:lnTo>
                <a:lnTo>
                  <a:pt x="777" y="1235"/>
                </a:lnTo>
                <a:lnTo>
                  <a:pt x="778" y="1233"/>
                </a:lnTo>
                <a:lnTo>
                  <a:pt x="782" y="1228"/>
                </a:lnTo>
                <a:lnTo>
                  <a:pt x="783" y="1227"/>
                </a:lnTo>
                <a:lnTo>
                  <a:pt x="784" y="1223"/>
                </a:lnTo>
                <a:lnTo>
                  <a:pt x="786" y="1221"/>
                </a:lnTo>
                <a:lnTo>
                  <a:pt x="788" y="1217"/>
                </a:lnTo>
                <a:lnTo>
                  <a:pt x="789" y="1216"/>
                </a:lnTo>
                <a:lnTo>
                  <a:pt x="793" y="1209"/>
                </a:lnTo>
                <a:lnTo>
                  <a:pt x="798" y="1202"/>
                </a:lnTo>
                <a:lnTo>
                  <a:pt x="798" y="1200"/>
                </a:lnTo>
                <a:lnTo>
                  <a:pt x="799" y="1199"/>
                </a:lnTo>
                <a:lnTo>
                  <a:pt x="800" y="1199"/>
                </a:lnTo>
                <a:lnTo>
                  <a:pt x="801" y="1198"/>
                </a:lnTo>
                <a:lnTo>
                  <a:pt x="801" y="1197"/>
                </a:lnTo>
                <a:lnTo>
                  <a:pt x="802" y="1194"/>
                </a:lnTo>
                <a:lnTo>
                  <a:pt x="804" y="1193"/>
                </a:lnTo>
                <a:lnTo>
                  <a:pt x="805" y="1192"/>
                </a:lnTo>
                <a:lnTo>
                  <a:pt x="806" y="1190"/>
                </a:lnTo>
                <a:lnTo>
                  <a:pt x="810" y="1184"/>
                </a:lnTo>
                <a:lnTo>
                  <a:pt x="813" y="1178"/>
                </a:lnTo>
                <a:lnTo>
                  <a:pt x="813" y="1176"/>
                </a:lnTo>
                <a:lnTo>
                  <a:pt x="813" y="1175"/>
                </a:lnTo>
                <a:lnTo>
                  <a:pt x="815" y="1174"/>
                </a:lnTo>
                <a:lnTo>
                  <a:pt x="816" y="1173"/>
                </a:lnTo>
                <a:lnTo>
                  <a:pt x="821" y="1167"/>
                </a:lnTo>
                <a:lnTo>
                  <a:pt x="822" y="1164"/>
                </a:lnTo>
                <a:lnTo>
                  <a:pt x="822" y="1163"/>
                </a:lnTo>
                <a:lnTo>
                  <a:pt x="823" y="1162"/>
                </a:lnTo>
                <a:lnTo>
                  <a:pt x="824" y="1161"/>
                </a:lnTo>
                <a:lnTo>
                  <a:pt x="829" y="1153"/>
                </a:lnTo>
                <a:lnTo>
                  <a:pt x="829" y="1152"/>
                </a:lnTo>
                <a:lnTo>
                  <a:pt x="830" y="1151"/>
                </a:lnTo>
                <a:lnTo>
                  <a:pt x="831" y="1147"/>
                </a:lnTo>
                <a:lnTo>
                  <a:pt x="834" y="1146"/>
                </a:lnTo>
                <a:lnTo>
                  <a:pt x="835" y="1144"/>
                </a:lnTo>
                <a:lnTo>
                  <a:pt x="835" y="1143"/>
                </a:lnTo>
                <a:lnTo>
                  <a:pt x="836" y="1141"/>
                </a:lnTo>
                <a:lnTo>
                  <a:pt x="837" y="1140"/>
                </a:lnTo>
                <a:lnTo>
                  <a:pt x="839" y="1139"/>
                </a:lnTo>
                <a:lnTo>
                  <a:pt x="842" y="1132"/>
                </a:lnTo>
                <a:lnTo>
                  <a:pt x="845" y="1128"/>
                </a:lnTo>
                <a:lnTo>
                  <a:pt x="845" y="1127"/>
                </a:lnTo>
                <a:lnTo>
                  <a:pt x="846" y="1124"/>
                </a:lnTo>
                <a:lnTo>
                  <a:pt x="847" y="1124"/>
                </a:lnTo>
                <a:lnTo>
                  <a:pt x="847" y="1123"/>
                </a:lnTo>
                <a:lnTo>
                  <a:pt x="848" y="1122"/>
                </a:lnTo>
                <a:lnTo>
                  <a:pt x="848" y="1121"/>
                </a:lnTo>
                <a:lnTo>
                  <a:pt x="849" y="1120"/>
                </a:lnTo>
                <a:lnTo>
                  <a:pt x="851" y="1117"/>
                </a:lnTo>
                <a:lnTo>
                  <a:pt x="852" y="1116"/>
                </a:lnTo>
                <a:lnTo>
                  <a:pt x="852" y="1115"/>
                </a:lnTo>
                <a:lnTo>
                  <a:pt x="853" y="1114"/>
                </a:lnTo>
                <a:lnTo>
                  <a:pt x="854" y="1112"/>
                </a:lnTo>
                <a:lnTo>
                  <a:pt x="854" y="1112"/>
                </a:lnTo>
                <a:lnTo>
                  <a:pt x="856" y="1111"/>
                </a:lnTo>
                <a:lnTo>
                  <a:pt x="857" y="1110"/>
                </a:lnTo>
                <a:lnTo>
                  <a:pt x="860" y="1103"/>
                </a:lnTo>
                <a:lnTo>
                  <a:pt x="862" y="1102"/>
                </a:lnTo>
                <a:lnTo>
                  <a:pt x="864" y="1097"/>
                </a:lnTo>
                <a:lnTo>
                  <a:pt x="865" y="1097"/>
                </a:lnTo>
                <a:lnTo>
                  <a:pt x="866" y="1094"/>
                </a:lnTo>
                <a:lnTo>
                  <a:pt x="866" y="1093"/>
                </a:lnTo>
                <a:lnTo>
                  <a:pt x="868" y="1092"/>
                </a:lnTo>
                <a:lnTo>
                  <a:pt x="871" y="1087"/>
                </a:lnTo>
                <a:lnTo>
                  <a:pt x="871" y="1086"/>
                </a:lnTo>
                <a:lnTo>
                  <a:pt x="874" y="1082"/>
                </a:lnTo>
                <a:lnTo>
                  <a:pt x="874" y="1081"/>
                </a:lnTo>
                <a:lnTo>
                  <a:pt x="875" y="1081"/>
                </a:lnTo>
                <a:lnTo>
                  <a:pt x="875" y="1080"/>
                </a:lnTo>
                <a:lnTo>
                  <a:pt x="875" y="1079"/>
                </a:lnTo>
                <a:lnTo>
                  <a:pt x="876" y="1080"/>
                </a:lnTo>
                <a:lnTo>
                  <a:pt x="876" y="1081"/>
                </a:lnTo>
                <a:lnTo>
                  <a:pt x="877" y="1082"/>
                </a:lnTo>
                <a:lnTo>
                  <a:pt x="878" y="1083"/>
                </a:lnTo>
                <a:lnTo>
                  <a:pt x="880" y="1083"/>
                </a:lnTo>
                <a:lnTo>
                  <a:pt x="881" y="1083"/>
                </a:lnTo>
                <a:lnTo>
                  <a:pt x="882" y="1083"/>
                </a:lnTo>
                <a:lnTo>
                  <a:pt x="882" y="1085"/>
                </a:lnTo>
                <a:lnTo>
                  <a:pt x="883" y="1085"/>
                </a:lnTo>
                <a:lnTo>
                  <a:pt x="884" y="1085"/>
                </a:lnTo>
                <a:lnTo>
                  <a:pt x="886" y="1085"/>
                </a:lnTo>
                <a:lnTo>
                  <a:pt x="887" y="1085"/>
                </a:lnTo>
                <a:lnTo>
                  <a:pt x="888" y="1085"/>
                </a:lnTo>
                <a:lnTo>
                  <a:pt x="888" y="1083"/>
                </a:lnTo>
                <a:lnTo>
                  <a:pt x="889" y="1083"/>
                </a:lnTo>
                <a:lnTo>
                  <a:pt x="890" y="1083"/>
                </a:lnTo>
                <a:lnTo>
                  <a:pt x="892" y="1083"/>
                </a:lnTo>
                <a:lnTo>
                  <a:pt x="893" y="1083"/>
                </a:lnTo>
                <a:lnTo>
                  <a:pt x="893" y="1082"/>
                </a:lnTo>
                <a:lnTo>
                  <a:pt x="894" y="1082"/>
                </a:lnTo>
                <a:lnTo>
                  <a:pt x="895" y="1082"/>
                </a:lnTo>
                <a:lnTo>
                  <a:pt x="895" y="1083"/>
                </a:lnTo>
                <a:lnTo>
                  <a:pt x="896" y="1083"/>
                </a:lnTo>
                <a:lnTo>
                  <a:pt x="896" y="1083"/>
                </a:lnTo>
                <a:lnTo>
                  <a:pt x="898" y="1083"/>
                </a:lnTo>
                <a:lnTo>
                  <a:pt x="898" y="1085"/>
                </a:lnTo>
                <a:lnTo>
                  <a:pt x="899" y="1085"/>
                </a:lnTo>
                <a:lnTo>
                  <a:pt x="899" y="1086"/>
                </a:lnTo>
                <a:lnTo>
                  <a:pt x="900" y="1086"/>
                </a:lnTo>
                <a:lnTo>
                  <a:pt x="900" y="1087"/>
                </a:lnTo>
                <a:lnTo>
                  <a:pt x="900" y="1088"/>
                </a:lnTo>
                <a:lnTo>
                  <a:pt x="900" y="1089"/>
                </a:lnTo>
                <a:lnTo>
                  <a:pt x="900" y="1091"/>
                </a:lnTo>
                <a:lnTo>
                  <a:pt x="899" y="1091"/>
                </a:lnTo>
                <a:lnTo>
                  <a:pt x="899" y="1092"/>
                </a:lnTo>
                <a:lnTo>
                  <a:pt x="899" y="1093"/>
                </a:lnTo>
                <a:lnTo>
                  <a:pt x="899" y="1094"/>
                </a:lnTo>
                <a:lnTo>
                  <a:pt x="900" y="1096"/>
                </a:lnTo>
                <a:lnTo>
                  <a:pt x="900" y="1097"/>
                </a:lnTo>
                <a:lnTo>
                  <a:pt x="900" y="1098"/>
                </a:lnTo>
                <a:lnTo>
                  <a:pt x="901" y="1099"/>
                </a:lnTo>
                <a:lnTo>
                  <a:pt x="903" y="1100"/>
                </a:lnTo>
                <a:lnTo>
                  <a:pt x="904" y="1100"/>
                </a:lnTo>
                <a:lnTo>
                  <a:pt x="904" y="1102"/>
                </a:lnTo>
                <a:lnTo>
                  <a:pt x="905" y="1102"/>
                </a:lnTo>
                <a:lnTo>
                  <a:pt x="906" y="1102"/>
                </a:lnTo>
                <a:lnTo>
                  <a:pt x="907" y="1102"/>
                </a:lnTo>
                <a:lnTo>
                  <a:pt x="909" y="1102"/>
                </a:lnTo>
                <a:lnTo>
                  <a:pt x="910" y="1102"/>
                </a:lnTo>
                <a:lnTo>
                  <a:pt x="911" y="1102"/>
                </a:lnTo>
                <a:lnTo>
                  <a:pt x="912" y="1102"/>
                </a:lnTo>
                <a:lnTo>
                  <a:pt x="913" y="1102"/>
                </a:lnTo>
                <a:lnTo>
                  <a:pt x="917" y="1106"/>
                </a:lnTo>
                <a:lnTo>
                  <a:pt x="919" y="1108"/>
                </a:lnTo>
                <a:lnTo>
                  <a:pt x="921" y="1109"/>
                </a:lnTo>
                <a:lnTo>
                  <a:pt x="921" y="1110"/>
                </a:lnTo>
                <a:lnTo>
                  <a:pt x="921" y="1111"/>
                </a:lnTo>
                <a:lnTo>
                  <a:pt x="922" y="1111"/>
                </a:lnTo>
                <a:lnTo>
                  <a:pt x="923" y="1111"/>
                </a:lnTo>
                <a:lnTo>
                  <a:pt x="923" y="1112"/>
                </a:lnTo>
                <a:lnTo>
                  <a:pt x="924" y="1112"/>
                </a:lnTo>
                <a:lnTo>
                  <a:pt x="924" y="1112"/>
                </a:lnTo>
                <a:lnTo>
                  <a:pt x="925" y="1114"/>
                </a:lnTo>
                <a:lnTo>
                  <a:pt x="927" y="1115"/>
                </a:lnTo>
                <a:lnTo>
                  <a:pt x="927" y="1116"/>
                </a:lnTo>
                <a:lnTo>
                  <a:pt x="928" y="1116"/>
                </a:lnTo>
                <a:lnTo>
                  <a:pt x="929" y="1117"/>
                </a:lnTo>
                <a:lnTo>
                  <a:pt x="929" y="1118"/>
                </a:lnTo>
                <a:lnTo>
                  <a:pt x="929" y="1118"/>
                </a:lnTo>
                <a:lnTo>
                  <a:pt x="929" y="1120"/>
                </a:lnTo>
                <a:lnTo>
                  <a:pt x="930" y="1120"/>
                </a:lnTo>
                <a:lnTo>
                  <a:pt x="930" y="1121"/>
                </a:lnTo>
                <a:lnTo>
                  <a:pt x="931" y="1121"/>
                </a:lnTo>
                <a:lnTo>
                  <a:pt x="931" y="1122"/>
                </a:lnTo>
                <a:lnTo>
                  <a:pt x="931" y="1123"/>
                </a:lnTo>
                <a:lnTo>
                  <a:pt x="931" y="1124"/>
                </a:lnTo>
                <a:lnTo>
                  <a:pt x="931" y="1126"/>
                </a:lnTo>
                <a:lnTo>
                  <a:pt x="930" y="1126"/>
                </a:lnTo>
                <a:lnTo>
                  <a:pt x="930" y="1127"/>
                </a:lnTo>
                <a:lnTo>
                  <a:pt x="930" y="1128"/>
                </a:lnTo>
                <a:lnTo>
                  <a:pt x="929" y="1128"/>
                </a:lnTo>
                <a:lnTo>
                  <a:pt x="929" y="1129"/>
                </a:lnTo>
                <a:lnTo>
                  <a:pt x="929" y="1131"/>
                </a:lnTo>
                <a:lnTo>
                  <a:pt x="929" y="1132"/>
                </a:lnTo>
                <a:lnTo>
                  <a:pt x="929" y="1133"/>
                </a:lnTo>
                <a:lnTo>
                  <a:pt x="930" y="1133"/>
                </a:lnTo>
                <a:lnTo>
                  <a:pt x="930" y="1134"/>
                </a:lnTo>
                <a:lnTo>
                  <a:pt x="930" y="1135"/>
                </a:lnTo>
                <a:lnTo>
                  <a:pt x="931" y="1135"/>
                </a:lnTo>
                <a:lnTo>
                  <a:pt x="931" y="1137"/>
                </a:lnTo>
                <a:lnTo>
                  <a:pt x="933" y="1137"/>
                </a:lnTo>
                <a:lnTo>
                  <a:pt x="933" y="1138"/>
                </a:lnTo>
                <a:lnTo>
                  <a:pt x="934" y="1138"/>
                </a:lnTo>
                <a:lnTo>
                  <a:pt x="935" y="1138"/>
                </a:lnTo>
                <a:lnTo>
                  <a:pt x="936" y="1139"/>
                </a:lnTo>
                <a:lnTo>
                  <a:pt x="937" y="1139"/>
                </a:lnTo>
                <a:lnTo>
                  <a:pt x="939" y="1139"/>
                </a:lnTo>
                <a:lnTo>
                  <a:pt x="940" y="1139"/>
                </a:lnTo>
                <a:lnTo>
                  <a:pt x="941" y="1139"/>
                </a:lnTo>
                <a:lnTo>
                  <a:pt x="942" y="1139"/>
                </a:lnTo>
                <a:lnTo>
                  <a:pt x="943" y="1139"/>
                </a:lnTo>
                <a:lnTo>
                  <a:pt x="945" y="1138"/>
                </a:lnTo>
                <a:lnTo>
                  <a:pt x="946" y="1138"/>
                </a:lnTo>
                <a:lnTo>
                  <a:pt x="945" y="1140"/>
                </a:lnTo>
                <a:lnTo>
                  <a:pt x="945" y="1141"/>
                </a:lnTo>
                <a:lnTo>
                  <a:pt x="943" y="1141"/>
                </a:lnTo>
                <a:lnTo>
                  <a:pt x="942" y="1141"/>
                </a:lnTo>
                <a:lnTo>
                  <a:pt x="942" y="1143"/>
                </a:lnTo>
                <a:lnTo>
                  <a:pt x="941" y="1143"/>
                </a:lnTo>
                <a:lnTo>
                  <a:pt x="941" y="1144"/>
                </a:lnTo>
                <a:lnTo>
                  <a:pt x="940" y="1145"/>
                </a:lnTo>
                <a:lnTo>
                  <a:pt x="940" y="1146"/>
                </a:lnTo>
                <a:lnTo>
                  <a:pt x="940" y="1147"/>
                </a:lnTo>
                <a:lnTo>
                  <a:pt x="940" y="1149"/>
                </a:lnTo>
                <a:lnTo>
                  <a:pt x="940" y="1150"/>
                </a:lnTo>
                <a:lnTo>
                  <a:pt x="940" y="1151"/>
                </a:lnTo>
                <a:lnTo>
                  <a:pt x="941" y="1152"/>
                </a:lnTo>
                <a:lnTo>
                  <a:pt x="941" y="1153"/>
                </a:lnTo>
                <a:lnTo>
                  <a:pt x="942" y="1153"/>
                </a:lnTo>
                <a:lnTo>
                  <a:pt x="942" y="1155"/>
                </a:lnTo>
                <a:lnTo>
                  <a:pt x="943" y="1155"/>
                </a:lnTo>
                <a:lnTo>
                  <a:pt x="945" y="1156"/>
                </a:lnTo>
                <a:lnTo>
                  <a:pt x="946" y="1156"/>
                </a:lnTo>
                <a:lnTo>
                  <a:pt x="947" y="1156"/>
                </a:lnTo>
                <a:lnTo>
                  <a:pt x="947" y="1157"/>
                </a:lnTo>
                <a:lnTo>
                  <a:pt x="948" y="1157"/>
                </a:lnTo>
                <a:lnTo>
                  <a:pt x="950" y="1157"/>
                </a:lnTo>
                <a:lnTo>
                  <a:pt x="951" y="1157"/>
                </a:lnTo>
                <a:lnTo>
                  <a:pt x="952" y="1157"/>
                </a:lnTo>
                <a:lnTo>
                  <a:pt x="953" y="1157"/>
                </a:lnTo>
                <a:lnTo>
                  <a:pt x="954" y="1157"/>
                </a:lnTo>
                <a:lnTo>
                  <a:pt x="956" y="1157"/>
                </a:lnTo>
                <a:lnTo>
                  <a:pt x="957" y="1157"/>
                </a:lnTo>
                <a:lnTo>
                  <a:pt x="958" y="1162"/>
                </a:lnTo>
                <a:lnTo>
                  <a:pt x="958" y="1163"/>
                </a:lnTo>
                <a:lnTo>
                  <a:pt x="959" y="1164"/>
                </a:lnTo>
                <a:lnTo>
                  <a:pt x="959" y="1165"/>
                </a:lnTo>
                <a:lnTo>
                  <a:pt x="959" y="1167"/>
                </a:lnTo>
                <a:lnTo>
                  <a:pt x="959" y="1168"/>
                </a:lnTo>
                <a:lnTo>
                  <a:pt x="958" y="1169"/>
                </a:lnTo>
                <a:lnTo>
                  <a:pt x="958" y="1170"/>
                </a:lnTo>
                <a:lnTo>
                  <a:pt x="958" y="1170"/>
                </a:lnTo>
                <a:lnTo>
                  <a:pt x="958" y="1170"/>
                </a:lnTo>
                <a:lnTo>
                  <a:pt x="958" y="1172"/>
                </a:lnTo>
                <a:lnTo>
                  <a:pt x="957" y="1172"/>
                </a:lnTo>
                <a:lnTo>
                  <a:pt x="957" y="1173"/>
                </a:lnTo>
                <a:lnTo>
                  <a:pt x="957" y="1174"/>
                </a:lnTo>
                <a:lnTo>
                  <a:pt x="958" y="1174"/>
                </a:lnTo>
                <a:lnTo>
                  <a:pt x="958" y="1175"/>
                </a:lnTo>
                <a:lnTo>
                  <a:pt x="958" y="1176"/>
                </a:lnTo>
                <a:lnTo>
                  <a:pt x="958" y="1178"/>
                </a:lnTo>
                <a:lnTo>
                  <a:pt x="958" y="1178"/>
                </a:lnTo>
                <a:lnTo>
                  <a:pt x="958" y="1179"/>
                </a:lnTo>
                <a:lnTo>
                  <a:pt x="958" y="1179"/>
                </a:lnTo>
                <a:lnTo>
                  <a:pt x="957" y="1179"/>
                </a:lnTo>
                <a:lnTo>
                  <a:pt x="956" y="1179"/>
                </a:lnTo>
                <a:lnTo>
                  <a:pt x="954" y="1179"/>
                </a:lnTo>
                <a:lnTo>
                  <a:pt x="954" y="1180"/>
                </a:lnTo>
                <a:lnTo>
                  <a:pt x="953" y="1180"/>
                </a:lnTo>
                <a:lnTo>
                  <a:pt x="952" y="1180"/>
                </a:lnTo>
                <a:lnTo>
                  <a:pt x="951" y="1180"/>
                </a:lnTo>
                <a:lnTo>
                  <a:pt x="950" y="1181"/>
                </a:lnTo>
                <a:lnTo>
                  <a:pt x="948" y="1181"/>
                </a:lnTo>
                <a:lnTo>
                  <a:pt x="947" y="1181"/>
                </a:lnTo>
                <a:lnTo>
                  <a:pt x="946" y="1182"/>
                </a:lnTo>
                <a:lnTo>
                  <a:pt x="945" y="1182"/>
                </a:lnTo>
                <a:lnTo>
                  <a:pt x="943" y="1184"/>
                </a:lnTo>
                <a:lnTo>
                  <a:pt x="942" y="1184"/>
                </a:lnTo>
                <a:lnTo>
                  <a:pt x="942" y="1185"/>
                </a:lnTo>
                <a:lnTo>
                  <a:pt x="941" y="1185"/>
                </a:lnTo>
                <a:lnTo>
                  <a:pt x="941" y="1186"/>
                </a:lnTo>
                <a:lnTo>
                  <a:pt x="940" y="1187"/>
                </a:lnTo>
                <a:lnTo>
                  <a:pt x="940" y="1188"/>
                </a:lnTo>
                <a:lnTo>
                  <a:pt x="940" y="1190"/>
                </a:lnTo>
                <a:lnTo>
                  <a:pt x="939" y="1190"/>
                </a:lnTo>
                <a:lnTo>
                  <a:pt x="939" y="1191"/>
                </a:lnTo>
                <a:lnTo>
                  <a:pt x="939" y="1192"/>
                </a:lnTo>
                <a:lnTo>
                  <a:pt x="939" y="1193"/>
                </a:lnTo>
                <a:lnTo>
                  <a:pt x="937" y="1193"/>
                </a:lnTo>
                <a:lnTo>
                  <a:pt x="936" y="1194"/>
                </a:lnTo>
                <a:lnTo>
                  <a:pt x="935" y="1196"/>
                </a:lnTo>
                <a:lnTo>
                  <a:pt x="935" y="1197"/>
                </a:lnTo>
                <a:lnTo>
                  <a:pt x="934" y="1197"/>
                </a:lnTo>
                <a:lnTo>
                  <a:pt x="934" y="1198"/>
                </a:lnTo>
                <a:lnTo>
                  <a:pt x="934" y="1199"/>
                </a:lnTo>
                <a:lnTo>
                  <a:pt x="934" y="1199"/>
                </a:lnTo>
                <a:lnTo>
                  <a:pt x="934" y="1200"/>
                </a:lnTo>
                <a:lnTo>
                  <a:pt x="934" y="1202"/>
                </a:lnTo>
                <a:lnTo>
                  <a:pt x="935" y="1202"/>
                </a:lnTo>
                <a:lnTo>
                  <a:pt x="935" y="1203"/>
                </a:lnTo>
                <a:lnTo>
                  <a:pt x="936" y="1204"/>
                </a:lnTo>
                <a:lnTo>
                  <a:pt x="936" y="1205"/>
                </a:lnTo>
                <a:lnTo>
                  <a:pt x="937" y="1205"/>
                </a:lnTo>
                <a:lnTo>
                  <a:pt x="939" y="1207"/>
                </a:lnTo>
                <a:lnTo>
                  <a:pt x="940" y="1207"/>
                </a:lnTo>
                <a:lnTo>
                  <a:pt x="941" y="1207"/>
                </a:lnTo>
                <a:lnTo>
                  <a:pt x="941" y="1208"/>
                </a:lnTo>
                <a:lnTo>
                  <a:pt x="942" y="1208"/>
                </a:lnTo>
                <a:lnTo>
                  <a:pt x="943" y="1208"/>
                </a:lnTo>
                <a:lnTo>
                  <a:pt x="945" y="1208"/>
                </a:lnTo>
                <a:lnTo>
                  <a:pt x="946" y="1208"/>
                </a:lnTo>
                <a:lnTo>
                  <a:pt x="947" y="1208"/>
                </a:lnTo>
                <a:lnTo>
                  <a:pt x="948" y="1208"/>
                </a:lnTo>
                <a:lnTo>
                  <a:pt x="948" y="1207"/>
                </a:lnTo>
                <a:lnTo>
                  <a:pt x="950" y="1207"/>
                </a:lnTo>
                <a:lnTo>
                  <a:pt x="951" y="1207"/>
                </a:lnTo>
                <a:lnTo>
                  <a:pt x="952" y="1207"/>
                </a:lnTo>
                <a:lnTo>
                  <a:pt x="952" y="1205"/>
                </a:lnTo>
                <a:lnTo>
                  <a:pt x="953" y="1205"/>
                </a:lnTo>
                <a:lnTo>
                  <a:pt x="954" y="1204"/>
                </a:lnTo>
                <a:lnTo>
                  <a:pt x="956" y="1203"/>
                </a:lnTo>
                <a:lnTo>
                  <a:pt x="957" y="1202"/>
                </a:lnTo>
                <a:lnTo>
                  <a:pt x="958" y="1200"/>
                </a:lnTo>
                <a:lnTo>
                  <a:pt x="958" y="1199"/>
                </a:lnTo>
                <a:lnTo>
                  <a:pt x="958" y="1199"/>
                </a:lnTo>
                <a:lnTo>
                  <a:pt x="958" y="1199"/>
                </a:lnTo>
                <a:lnTo>
                  <a:pt x="959" y="1199"/>
                </a:lnTo>
                <a:lnTo>
                  <a:pt x="959" y="1200"/>
                </a:lnTo>
                <a:lnTo>
                  <a:pt x="960" y="1202"/>
                </a:lnTo>
                <a:lnTo>
                  <a:pt x="960" y="1203"/>
                </a:lnTo>
                <a:lnTo>
                  <a:pt x="960" y="1204"/>
                </a:lnTo>
                <a:lnTo>
                  <a:pt x="959" y="1205"/>
                </a:lnTo>
                <a:lnTo>
                  <a:pt x="959" y="1207"/>
                </a:lnTo>
                <a:lnTo>
                  <a:pt x="958" y="1207"/>
                </a:lnTo>
                <a:lnTo>
                  <a:pt x="958" y="1208"/>
                </a:lnTo>
                <a:lnTo>
                  <a:pt x="958" y="1209"/>
                </a:lnTo>
                <a:lnTo>
                  <a:pt x="958" y="1210"/>
                </a:lnTo>
                <a:lnTo>
                  <a:pt x="958" y="1211"/>
                </a:lnTo>
                <a:lnTo>
                  <a:pt x="958" y="1211"/>
                </a:lnTo>
                <a:lnTo>
                  <a:pt x="958" y="1213"/>
                </a:lnTo>
                <a:lnTo>
                  <a:pt x="958" y="1214"/>
                </a:lnTo>
                <a:lnTo>
                  <a:pt x="958" y="1215"/>
                </a:lnTo>
                <a:lnTo>
                  <a:pt x="958" y="1216"/>
                </a:lnTo>
                <a:lnTo>
                  <a:pt x="958" y="1216"/>
                </a:lnTo>
                <a:lnTo>
                  <a:pt x="957" y="1217"/>
                </a:lnTo>
                <a:lnTo>
                  <a:pt x="957" y="1219"/>
                </a:lnTo>
                <a:lnTo>
                  <a:pt x="956" y="1219"/>
                </a:lnTo>
                <a:lnTo>
                  <a:pt x="956" y="1220"/>
                </a:lnTo>
                <a:lnTo>
                  <a:pt x="956" y="1221"/>
                </a:lnTo>
                <a:lnTo>
                  <a:pt x="956" y="1222"/>
                </a:lnTo>
                <a:lnTo>
                  <a:pt x="956" y="1223"/>
                </a:lnTo>
                <a:lnTo>
                  <a:pt x="956" y="1225"/>
                </a:lnTo>
                <a:lnTo>
                  <a:pt x="956" y="1226"/>
                </a:lnTo>
                <a:lnTo>
                  <a:pt x="957" y="1226"/>
                </a:lnTo>
                <a:lnTo>
                  <a:pt x="957" y="1227"/>
                </a:lnTo>
                <a:lnTo>
                  <a:pt x="957" y="1228"/>
                </a:lnTo>
                <a:lnTo>
                  <a:pt x="957" y="1228"/>
                </a:lnTo>
                <a:lnTo>
                  <a:pt x="957" y="1229"/>
                </a:lnTo>
                <a:lnTo>
                  <a:pt x="956" y="1229"/>
                </a:lnTo>
                <a:lnTo>
                  <a:pt x="956" y="1231"/>
                </a:lnTo>
                <a:lnTo>
                  <a:pt x="954" y="1232"/>
                </a:lnTo>
                <a:lnTo>
                  <a:pt x="954" y="1233"/>
                </a:lnTo>
                <a:lnTo>
                  <a:pt x="954" y="1234"/>
                </a:lnTo>
                <a:lnTo>
                  <a:pt x="954" y="1235"/>
                </a:lnTo>
                <a:lnTo>
                  <a:pt x="954" y="1237"/>
                </a:lnTo>
                <a:lnTo>
                  <a:pt x="956" y="1237"/>
                </a:lnTo>
                <a:lnTo>
                  <a:pt x="956" y="1238"/>
                </a:lnTo>
                <a:lnTo>
                  <a:pt x="954" y="1238"/>
                </a:lnTo>
                <a:lnTo>
                  <a:pt x="954" y="1239"/>
                </a:lnTo>
                <a:lnTo>
                  <a:pt x="953" y="1239"/>
                </a:lnTo>
                <a:lnTo>
                  <a:pt x="952" y="1239"/>
                </a:lnTo>
                <a:lnTo>
                  <a:pt x="952" y="1240"/>
                </a:lnTo>
                <a:lnTo>
                  <a:pt x="951" y="1240"/>
                </a:lnTo>
                <a:lnTo>
                  <a:pt x="950" y="1240"/>
                </a:lnTo>
                <a:lnTo>
                  <a:pt x="950" y="1241"/>
                </a:lnTo>
                <a:lnTo>
                  <a:pt x="948" y="1243"/>
                </a:lnTo>
                <a:lnTo>
                  <a:pt x="948" y="1244"/>
                </a:lnTo>
                <a:lnTo>
                  <a:pt x="947" y="1245"/>
                </a:lnTo>
                <a:lnTo>
                  <a:pt x="947" y="1246"/>
                </a:lnTo>
                <a:lnTo>
                  <a:pt x="947" y="1248"/>
                </a:lnTo>
                <a:lnTo>
                  <a:pt x="947" y="1249"/>
                </a:lnTo>
                <a:lnTo>
                  <a:pt x="948" y="1250"/>
                </a:lnTo>
                <a:lnTo>
                  <a:pt x="947" y="1250"/>
                </a:lnTo>
                <a:lnTo>
                  <a:pt x="946" y="1250"/>
                </a:lnTo>
                <a:lnTo>
                  <a:pt x="945" y="1251"/>
                </a:lnTo>
                <a:lnTo>
                  <a:pt x="945" y="1252"/>
                </a:lnTo>
                <a:lnTo>
                  <a:pt x="943" y="1252"/>
                </a:lnTo>
                <a:lnTo>
                  <a:pt x="943" y="1254"/>
                </a:lnTo>
                <a:lnTo>
                  <a:pt x="942" y="1255"/>
                </a:lnTo>
                <a:lnTo>
                  <a:pt x="942" y="1256"/>
                </a:lnTo>
                <a:lnTo>
                  <a:pt x="942" y="1257"/>
                </a:lnTo>
                <a:lnTo>
                  <a:pt x="946" y="1257"/>
                </a:lnTo>
                <a:lnTo>
                  <a:pt x="946" y="1257"/>
                </a:lnTo>
                <a:lnTo>
                  <a:pt x="945" y="1258"/>
                </a:lnTo>
                <a:lnTo>
                  <a:pt x="945" y="1260"/>
                </a:lnTo>
                <a:lnTo>
                  <a:pt x="943" y="1260"/>
                </a:lnTo>
                <a:lnTo>
                  <a:pt x="942" y="1262"/>
                </a:lnTo>
                <a:lnTo>
                  <a:pt x="941" y="1263"/>
                </a:lnTo>
                <a:lnTo>
                  <a:pt x="940" y="1264"/>
                </a:lnTo>
                <a:lnTo>
                  <a:pt x="936" y="1269"/>
                </a:lnTo>
                <a:lnTo>
                  <a:pt x="934" y="1272"/>
                </a:lnTo>
                <a:lnTo>
                  <a:pt x="936" y="1274"/>
                </a:lnTo>
                <a:lnTo>
                  <a:pt x="939" y="1275"/>
                </a:lnTo>
                <a:lnTo>
                  <a:pt x="937" y="1276"/>
                </a:lnTo>
                <a:lnTo>
                  <a:pt x="936" y="1276"/>
                </a:lnTo>
                <a:lnTo>
                  <a:pt x="935" y="1276"/>
                </a:lnTo>
                <a:lnTo>
                  <a:pt x="934" y="1276"/>
                </a:lnTo>
                <a:lnTo>
                  <a:pt x="933" y="1276"/>
                </a:lnTo>
                <a:lnTo>
                  <a:pt x="933" y="1278"/>
                </a:lnTo>
                <a:lnTo>
                  <a:pt x="931" y="1278"/>
                </a:lnTo>
                <a:lnTo>
                  <a:pt x="930" y="1278"/>
                </a:lnTo>
                <a:lnTo>
                  <a:pt x="930" y="1279"/>
                </a:lnTo>
                <a:lnTo>
                  <a:pt x="929" y="1279"/>
                </a:lnTo>
                <a:lnTo>
                  <a:pt x="929" y="1280"/>
                </a:lnTo>
                <a:lnTo>
                  <a:pt x="929" y="1281"/>
                </a:lnTo>
                <a:lnTo>
                  <a:pt x="928" y="1281"/>
                </a:lnTo>
                <a:lnTo>
                  <a:pt x="928" y="1283"/>
                </a:lnTo>
                <a:lnTo>
                  <a:pt x="927" y="1283"/>
                </a:lnTo>
                <a:lnTo>
                  <a:pt x="927" y="1284"/>
                </a:lnTo>
                <a:lnTo>
                  <a:pt x="925" y="1285"/>
                </a:lnTo>
                <a:lnTo>
                  <a:pt x="924" y="1285"/>
                </a:lnTo>
                <a:lnTo>
                  <a:pt x="924" y="1286"/>
                </a:lnTo>
                <a:lnTo>
                  <a:pt x="923" y="1286"/>
                </a:lnTo>
                <a:lnTo>
                  <a:pt x="922" y="1286"/>
                </a:lnTo>
                <a:lnTo>
                  <a:pt x="922" y="1287"/>
                </a:lnTo>
                <a:lnTo>
                  <a:pt x="921" y="1287"/>
                </a:lnTo>
                <a:lnTo>
                  <a:pt x="921" y="1289"/>
                </a:lnTo>
                <a:lnTo>
                  <a:pt x="921" y="1290"/>
                </a:lnTo>
                <a:lnTo>
                  <a:pt x="919" y="1290"/>
                </a:lnTo>
                <a:lnTo>
                  <a:pt x="919" y="1291"/>
                </a:lnTo>
                <a:lnTo>
                  <a:pt x="919" y="1292"/>
                </a:lnTo>
                <a:lnTo>
                  <a:pt x="919" y="1293"/>
                </a:lnTo>
                <a:lnTo>
                  <a:pt x="919" y="1295"/>
                </a:lnTo>
                <a:lnTo>
                  <a:pt x="921" y="1295"/>
                </a:lnTo>
                <a:lnTo>
                  <a:pt x="921" y="1296"/>
                </a:lnTo>
                <a:lnTo>
                  <a:pt x="921" y="1297"/>
                </a:lnTo>
                <a:lnTo>
                  <a:pt x="922" y="1298"/>
                </a:lnTo>
                <a:lnTo>
                  <a:pt x="922" y="1299"/>
                </a:lnTo>
                <a:lnTo>
                  <a:pt x="921" y="1299"/>
                </a:lnTo>
                <a:lnTo>
                  <a:pt x="921" y="1301"/>
                </a:lnTo>
                <a:lnTo>
                  <a:pt x="919" y="1301"/>
                </a:lnTo>
                <a:lnTo>
                  <a:pt x="919" y="1302"/>
                </a:lnTo>
                <a:lnTo>
                  <a:pt x="918" y="1302"/>
                </a:lnTo>
                <a:lnTo>
                  <a:pt x="917" y="1302"/>
                </a:lnTo>
                <a:lnTo>
                  <a:pt x="917" y="1303"/>
                </a:lnTo>
                <a:lnTo>
                  <a:pt x="916" y="1303"/>
                </a:lnTo>
                <a:lnTo>
                  <a:pt x="916" y="1304"/>
                </a:lnTo>
                <a:lnTo>
                  <a:pt x="915" y="1305"/>
                </a:lnTo>
                <a:lnTo>
                  <a:pt x="915" y="1307"/>
                </a:lnTo>
                <a:lnTo>
                  <a:pt x="915" y="1308"/>
                </a:lnTo>
                <a:lnTo>
                  <a:pt x="913" y="1309"/>
                </a:lnTo>
                <a:lnTo>
                  <a:pt x="913" y="1310"/>
                </a:lnTo>
                <a:lnTo>
                  <a:pt x="913" y="1311"/>
                </a:lnTo>
                <a:lnTo>
                  <a:pt x="912" y="1311"/>
                </a:lnTo>
                <a:lnTo>
                  <a:pt x="912" y="1313"/>
                </a:lnTo>
                <a:lnTo>
                  <a:pt x="912" y="1314"/>
                </a:lnTo>
                <a:lnTo>
                  <a:pt x="911" y="1314"/>
                </a:lnTo>
                <a:lnTo>
                  <a:pt x="911" y="1315"/>
                </a:lnTo>
                <a:lnTo>
                  <a:pt x="911" y="1315"/>
                </a:lnTo>
                <a:lnTo>
                  <a:pt x="910" y="1315"/>
                </a:lnTo>
                <a:lnTo>
                  <a:pt x="910" y="1315"/>
                </a:lnTo>
                <a:lnTo>
                  <a:pt x="909" y="1315"/>
                </a:lnTo>
                <a:lnTo>
                  <a:pt x="909" y="1314"/>
                </a:lnTo>
                <a:lnTo>
                  <a:pt x="907" y="1314"/>
                </a:lnTo>
                <a:lnTo>
                  <a:pt x="907" y="1313"/>
                </a:lnTo>
                <a:lnTo>
                  <a:pt x="906" y="1313"/>
                </a:lnTo>
                <a:lnTo>
                  <a:pt x="905" y="1313"/>
                </a:lnTo>
                <a:lnTo>
                  <a:pt x="904" y="1311"/>
                </a:lnTo>
                <a:lnTo>
                  <a:pt x="903" y="1311"/>
                </a:lnTo>
                <a:lnTo>
                  <a:pt x="901" y="1311"/>
                </a:lnTo>
                <a:lnTo>
                  <a:pt x="900" y="1311"/>
                </a:lnTo>
                <a:lnTo>
                  <a:pt x="900" y="1311"/>
                </a:lnTo>
                <a:lnTo>
                  <a:pt x="899" y="1311"/>
                </a:lnTo>
                <a:lnTo>
                  <a:pt x="898" y="1311"/>
                </a:lnTo>
                <a:lnTo>
                  <a:pt x="898" y="1310"/>
                </a:lnTo>
                <a:lnTo>
                  <a:pt x="898" y="1309"/>
                </a:lnTo>
                <a:lnTo>
                  <a:pt x="896" y="1309"/>
                </a:lnTo>
                <a:lnTo>
                  <a:pt x="896" y="1308"/>
                </a:lnTo>
                <a:lnTo>
                  <a:pt x="895" y="1308"/>
                </a:lnTo>
                <a:lnTo>
                  <a:pt x="894" y="1307"/>
                </a:lnTo>
                <a:lnTo>
                  <a:pt x="893" y="1305"/>
                </a:lnTo>
                <a:lnTo>
                  <a:pt x="892" y="1305"/>
                </a:lnTo>
                <a:lnTo>
                  <a:pt x="890" y="1305"/>
                </a:lnTo>
                <a:lnTo>
                  <a:pt x="889" y="1304"/>
                </a:lnTo>
                <a:lnTo>
                  <a:pt x="888" y="1303"/>
                </a:lnTo>
                <a:lnTo>
                  <a:pt x="888" y="1302"/>
                </a:lnTo>
                <a:lnTo>
                  <a:pt x="887" y="1302"/>
                </a:lnTo>
                <a:lnTo>
                  <a:pt x="887" y="1301"/>
                </a:lnTo>
                <a:lnTo>
                  <a:pt x="886" y="1301"/>
                </a:lnTo>
                <a:lnTo>
                  <a:pt x="886" y="1299"/>
                </a:lnTo>
                <a:lnTo>
                  <a:pt x="886" y="1298"/>
                </a:lnTo>
                <a:lnTo>
                  <a:pt x="886" y="1297"/>
                </a:lnTo>
                <a:lnTo>
                  <a:pt x="884" y="1296"/>
                </a:lnTo>
                <a:lnTo>
                  <a:pt x="884" y="1295"/>
                </a:lnTo>
                <a:lnTo>
                  <a:pt x="883" y="1295"/>
                </a:lnTo>
                <a:lnTo>
                  <a:pt x="883" y="1293"/>
                </a:lnTo>
                <a:lnTo>
                  <a:pt x="882" y="1293"/>
                </a:lnTo>
                <a:lnTo>
                  <a:pt x="882" y="1292"/>
                </a:lnTo>
                <a:lnTo>
                  <a:pt x="881" y="1292"/>
                </a:lnTo>
                <a:lnTo>
                  <a:pt x="880" y="1291"/>
                </a:lnTo>
                <a:lnTo>
                  <a:pt x="878" y="1291"/>
                </a:lnTo>
                <a:lnTo>
                  <a:pt x="877" y="1290"/>
                </a:lnTo>
                <a:lnTo>
                  <a:pt x="876" y="1290"/>
                </a:lnTo>
                <a:lnTo>
                  <a:pt x="875" y="1290"/>
                </a:lnTo>
                <a:lnTo>
                  <a:pt x="875" y="1289"/>
                </a:lnTo>
                <a:lnTo>
                  <a:pt x="874" y="1289"/>
                </a:lnTo>
                <a:lnTo>
                  <a:pt x="872" y="1289"/>
                </a:lnTo>
                <a:lnTo>
                  <a:pt x="871" y="1289"/>
                </a:lnTo>
                <a:lnTo>
                  <a:pt x="871" y="1289"/>
                </a:lnTo>
                <a:lnTo>
                  <a:pt x="870" y="1289"/>
                </a:lnTo>
                <a:lnTo>
                  <a:pt x="869" y="1289"/>
                </a:lnTo>
                <a:lnTo>
                  <a:pt x="866" y="1290"/>
                </a:lnTo>
                <a:lnTo>
                  <a:pt x="865" y="1291"/>
                </a:lnTo>
                <a:lnTo>
                  <a:pt x="865" y="1292"/>
                </a:lnTo>
                <a:lnTo>
                  <a:pt x="865" y="1293"/>
                </a:lnTo>
                <a:lnTo>
                  <a:pt x="865" y="1295"/>
                </a:lnTo>
                <a:lnTo>
                  <a:pt x="865" y="1296"/>
                </a:lnTo>
                <a:lnTo>
                  <a:pt x="866" y="1297"/>
                </a:lnTo>
                <a:lnTo>
                  <a:pt x="868" y="1298"/>
                </a:lnTo>
                <a:lnTo>
                  <a:pt x="871" y="1298"/>
                </a:lnTo>
                <a:lnTo>
                  <a:pt x="871" y="1299"/>
                </a:lnTo>
                <a:lnTo>
                  <a:pt x="874" y="1302"/>
                </a:lnTo>
                <a:lnTo>
                  <a:pt x="875" y="1303"/>
                </a:lnTo>
                <a:lnTo>
                  <a:pt x="875" y="1305"/>
                </a:lnTo>
                <a:lnTo>
                  <a:pt x="875" y="1307"/>
                </a:lnTo>
                <a:lnTo>
                  <a:pt x="875" y="1308"/>
                </a:lnTo>
                <a:lnTo>
                  <a:pt x="875" y="1309"/>
                </a:lnTo>
                <a:lnTo>
                  <a:pt x="876" y="1310"/>
                </a:lnTo>
                <a:lnTo>
                  <a:pt x="877" y="1311"/>
                </a:lnTo>
                <a:lnTo>
                  <a:pt x="880" y="1314"/>
                </a:lnTo>
                <a:lnTo>
                  <a:pt x="880" y="1315"/>
                </a:lnTo>
                <a:lnTo>
                  <a:pt x="881" y="1315"/>
                </a:lnTo>
                <a:lnTo>
                  <a:pt x="882" y="1315"/>
                </a:lnTo>
                <a:lnTo>
                  <a:pt x="882" y="1315"/>
                </a:lnTo>
                <a:lnTo>
                  <a:pt x="883" y="1315"/>
                </a:lnTo>
                <a:lnTo>
                  <a:pt x="884" y="1316"/>
                </a:lnTo>
                <a:lnTo>
                  <a:pt x="886" y="1316"/>
                </a:lnTo>
                <a:lnTo>
                  <a:pt x="887" y="1316"/>
                </a:lnTo>
                <a:lnTo>
                  <a:pt x="887" y="1318"/>
                </a:lnTo>
                <a:lnTo>
                  <a:pt x="888" y="1318"/>
                </a:lnTo>
                <a:lnTo>
                  <a:pt x="888" y="1319"/>
                </a:lnTo>
                <a:lnTo>
                  <a:pt x="888" y="1320"/>
                </a:lnTo>
                <a:lnTo>
                  <a:pt x="889" y="1321"/>
                </a:lnTo>
                <a:lnTo>
                  <a:pt x="889" y="1322"/>
                </a:lnTo>
                <a:lnTo>
                  <a:pt x="889" y="1324"/>
                </a:lnTo>
                <a:lnTo>
                  <a:pt x="889" y="1325"/>
                </a:lnTo>
                <a:lnTo>
                  <a:pt x="888" y="1325"/>
                </a:lnTo>
                <a:lnTo>
                  <a:pt x="888" y="1326"/>
                </a:lnTo>
                <a:lnTo>
                  <a:pt x="889" y="1326"/>
                </a:lnTo>
                <a:lnTo>
                  <a:pt x="889" y="1327"/>
                </a:lnTo>
                <a:lnTo>
                  <a:pt x="889" y="1328"/>
                </a:lnTo>
                <a:lnTo>
                  <a:pt x="890" y="1330"/>
                </a:lnTo>
                <a:lnTo>
                  <a:pt x="892" y="1330"/>
                </a:lnTo>
                <a:lnTo>
                  <a:pt x="899" y="1327"/>
                </a:lnTo>
                <a:lnTo>
                  <a:pt x="899" y="1328"/>
                </a:lnTo>
                <a:lnTo>
                  <a:pt x="900" y="1331"/>
                </a:lnTo>
                <a:lnTo>
                  <a:pt x="900" y="1332"/>
                </a:lnTo>
                <a:lnTo>
                  <a:pt x="900" y="1333"/>
                </a:lnTo>
                <a:lnTo>
                  <a:pt x="899" y="1333"/>
                </a:lnTo>
                <a:lnTo>
                  <a:pt x="898" y="1334"/>
                </a:lnTo>
                <a:lnTo>
                  <a:pt x="898" y="1336"/>
                </a:lnTo>
                <a:lnTo>
                  <a:pt x="896" y="1336"/>
                </a:lnTo>
                <a:lnTo>
                  <a:pt x="896" y="1336"/>
                </a:lnTo>
                <a:lnTo>
                  <a:pt x="895" y="1337"/>
                </a:lnTo>
                <a:lnTo>
                  <a:pt x="894" y="1337"/>
                </a:lnTo>
                <a:lnTo>
                  <a:pt x="894" y="1338"/>
                </a:lnTo>
                <a:lnTo>
                  <a:pt x="892" y="1339"/>
                </a:lnTo>
                <a:lnTo>
                  <a:pt x="890" y="1339"/>
                </a:lnTo>
                <a:lnTo>
                  <a:pt x="890" y="1340"/>
                </a:lnTo>
                <a:lnTo>
                  <a:pt x="889" y="1342"/>
                </a:lnTo>
                <a:lnTo>
                  <a:pt x="890" y="1343"/>
                </a:lnTo>
                <a:lnTo>
                  <a:pt x="892" y="1344"/>
                </a:lnTo>
                <a:lnTo>
                  <a:pt x="893" y="1343"/>
                </a:lnTo>
                <a:lnTo>
                  <a:pt x="894" y="1343"/>
                </a:lnTo>
                <a:lnTo>
                  <a:pt x="895" y="1342"/>
                </a:lnTo>
                <a:lnTo>
                  <a:pt x="896" y="1342"/>
                </a:lnTo>
                <a:lnTo>
                  <a:pt x="896" y="1343"/>
                </a:lnTo>
                <a:lnTo>
                  <a:pt x="896" y="1344"/>
                </a:lnTo>
                <a:lnTo>
                  <a:pt x="896" y="1344"/>
                </a:lnTo>
                <a:lnTo>
                  <a:pt x="896" y="1345"/>
                </a:lnTo>
                <a:lnTo>
                  <a:pt x="898" y="1346"/>
                </a:lnTo>
                <a:lnTo>
                  <a:pt x="899" y="1346"/>
                </a:lnTo>
                <a:lnTo>
                  <a:pt x="899" y="1348"/>
                </a:lnTo>
                <a:lnTo>
                  <a:pt x="899" y="1349"/>
                </a:lnTo>
                <a:lnTo>
                  <a:pt x="900" y="1351"/>
                </a:lnTo>
                <a:lnTo>
                  <a:pt x="900" y="1352"/>
                </a:lnTo>
                <a:lnTo>
                  <a:pt x="899" y="1354"/>
                </a:lnTo>
                <a:lnTo>
                  <a:pt x="898" y="1354"/>
                </a:lnTo>
                <a:lnTo>
                  <a:pt x="896" y="1354"/>
                </a:lnTo>
                <a:lnTo>
                  <a:pt x="895" y="1354"/>
                </a:lnTo>
                <a:lnTo>
                  <a:pt x="894" y="1354"/>
                </a:lnTo>
                <a:lnTo>
                  <a:pt x="894" y="1352"/>
                </a:lnTo>
                <a:lnTo>
                  <a:pt x="893" y="1352"/>
                </a:lnTo>
                <a:lnTo>
                  <a:pt x="889" y="1351"/>
                </a:lnTo>
                <a:lnTo>
                  <a:pt x="889" y="1350"/>
                </a:lnTo>
                <a:lnTo>
                  <a:pt x="888" y="1350"/>
                </a:lnTo>
                <a:lnTo>
                  <a:pt x="887" y="1349"/>
                </a:lnTo>
                <a:lnTo>
                  <a:pt x="883" y="1346"/>
                </a:lnTo>
                <a:lnTo>
                  <a:pt x="882" y="1346"/>
                </a:lnTo>
                <a:lnTo>
                  <a:pt x="880" y="1348"/>
                </a:lnTo>
                <a:lnTo>
                  <a:pt x="880" y="1349"/>
                </a:lnTo>
                <a:lnTo>
                  <a:pt x="880" y="1350"/>
                </a:lnTo>
                <a:lnTo>
                  <a:pt x="880" y="1351"/>
                </a:lnTo>
                <a:lnTo>
                  <a:pt x="880" y="1352"/>
                </a:lnTo>
                <a:lnTo>
                  <a:pt x="878" y="1352"/>
                </a:lnTo>
                <a:lnTo>
                  <a:pt x="876" y="1354"/>
                </a:lnTo>
                <a:lnTo>
                  <a:pt x="875" y="1354"/>
                </a:lnTo>
                <a:lnTo>
                  <a:pt x="875" y="1355"/>
                </a:lnTo>
                <a:lnTo>
                  <a:pt x="874" y="1355"/>
                </a:lnTo>
                <a:lnTo>
                  <a:pt x="871" y="1357"/>
                </a:lnTo>
                <a:lnTo>
                  <a:pt x="870" y="1360"/>
                </a:lnTo>
                <a:lnTo>
                  <a:pt x="869" y="1361"/>
                </a:lnTo>
                <a:lnTo>
                  <a:pt x="868" y="1362"/>
                </a:lnTo>
                <a:lnTo>
                  <a:pt x="866" y="1363"/>
                </a:lnTo>
                <a:lnTo>
                  <a:pt x="865" y="1365"/>
                </a:lnTo>
                <a:lnTo>
                  <a:pt x="864" y="1366"/>
                </a:lnTo>
                <a:lnTo>
                  <a:pt x="863" y="1366"/>
                </a:lnTo>
                <a:lnTo>
                  <a:pt x="860" y="1366"/>
                </a:lnTo>
                <a:lnTo>
                  <a:pt x="860" y="1367"/>
                </a:lnTo>
                <a:lnTo>
                  <a:pt x="859" y="1367"/>
                </a:lnTo>
                <a:lnTo>
                  <a:pt x="857" y="1368"/>
                </a:lnTo>
                <a:lnTo>
                  <a:pt x="856" y="1368"/>
                </a:lnTo>
                <a:lnTo>
                  <a:pt x="854" y="1368"/>
                </a:lnTo>
                <a:lnTo>
                  <a:pt x="853" y="1368"/>
                </a:lnTo>
                <a:lnTo>
                  <a:pt x="852" y="1368"/>
                </a:lnTo>
                <a:lnTo>
                  <a:pt x="849" y="1369"/>
                </a:lnTo>
                <a:lnTo>
                  <a:pt x="847" y="1371"/>
                </a:lnTo>
                <a:lnTo>
                  <a:pt x="845" y="1373"/>
                </a:lnTo>
                <a:lnTo>
                  <a:pt x="842" y="1377"/>
                </a:lnTo>
                <a:lnTo>
                  <a:pt x="841" y="1379"/>
                </a:lnTo>
                <a:lnTo>
                  <a:pt x="842" y="1379"/>
                </a:lnTo>
                <a:lnTo>
                  <a:pt x="842" y="1380"/>
                </a:lnTo>
                <a:lnTo>
                  <a:pt x="842" y="1380"/>
                </a:lnTo>
                <a:lnTo>
                  <a:pt x="843" y="1380"/>
                </a:lnTo>
                <a:lnTo>
                  <a:pt x="845" y="1381"/>
                </a:lnTo>
                <a:lnTo>
                  <a:pt x="846" y="1381"/>
                </a:lnTo>
                <a:lnTo>
                  <a:pt x="846" y="1383"/>
                </a:lnTo>
                <a:lnTo>
                  <a:pt x="847" y="1383"/>
                </a:lnTo>
                <a:lnTo>
                  <a:pt x="848" y="1383"/>
                </a:lnTo>
                <a:lnTo>
                  <a:pt x="849" y="1384"/>
                </a:lnTo>
                <a:lnTo>
                  <a:pt x="851" y="1384"/>
                </a:lnTo>
                <a:lnTo>
                  <a:pt x="851" y="1385"/>
                </a:lnTo>
                <a:lnTo>
                  <a:pt x="854" y="1386"/>
                </a:lnTo>
                <a:lnTo>
                  <a:pt x="858" y="1387"/>
                </a:lnTo>
                <a:lnTo>
                  <a:pt x="863" y="1390"/>
                </a:lnTo>
                <a:lnTo>
                  <a:pt x="868" y="1392"/>
                </a:lnTo>
                <a:lnTo>
                  <a:pt x="870" y="1394"/>
                </a:lnTo>
                <a:lnTo>
                  <a:pt x="880" y="1398"/>
                </a:lnTo>
                <a:lnTo>
                  <a:pt x="878" y="1400"/>
                </a:lnTo>
                <a:lnTo>
                  <a:pt x="877" y="1402"/>
                </a:lnTo>
                <a:lnTo>
                  <a:pt x="876" y="1403"/>
                </a:lnTo>
                <a:lnTo>
                  <a:pt x="875" y="1404"/>
                </a:lnTo>
                <a:lnTo>
                  <a:pt x="874" y="1408"/>
                </a:lnTo>
                <a:lnTo>
                  <a:pt x="871" y="1410"/>
                </a:lnTo>
                <a:lnTo>
                  <a:pt x="876" y="1413"/>
                </a:lnTo>
                <a:lnTo>
                  <a:pt x="881" y="1415"/>
                </a:lnTo>
                <a:lnTo>
                  <a:pt x="882" y="1416"/>
                </a:lnTo>
                <a:lnTo>
                  <a:pt x="883" y="1416"/>
                </a:lnTo>
                <a:lnTo>
                  <a:pt x="883" y="1415"/>
                </a:lnTo>
                <a:lnTo>
                  <a:pt x="883" y="1414"/>
                </a:lnTo>
                <a:lnTo>
                  <a:pt x="884" y="1413"/>
                </a:lnTo>
                <a:lnTo>
                  <a:pt x="886" y="1412"/>
                </a:lnTo>
                <a:lnTo>
                  <a:pt x="886" y="1410"/>
                </a:lnTo>
                <a:lnTo>
                  <a:pt x="887" y="1410"/>
                </a:lnTo>
                <a:lnTo>
                  <a:pt x="888" y="1410"/>
                </a:lnTo>
                <a:lnTo>
                  <a:pt x="889" y="1410"/>
                </a:lnTo>
                <a:lnTo>
                  <a:pt x="889" y="1412"/>
                </a:lnTo>
                <a:lnTo>
                  <a:pt x="890" y="1412"/>
                </a:lnTo>
                <a:lnTo>
                  <a:pt x="892" y="1412"/>
                </a:lnTo>
                <a:lnTo>
                  <a:pt x="893" y="1413"/>
                </a:lnTo>
                <a:lnTo>
                  <a:pt x="894" y="1413"/>
                </a:lnTo>
                <a:lnTo>
                  <a:pt x="896" y="1414"/>
                </a:lnTo>
                <a:lnTo>
                  <a:pt x="898" y="1415"/>
                </a:lnTo>
                <a:lnTo>
                  <a:pt x="899" y="1415"/>
                </a:lnTo>
                <a:lnTo>
                  <a:pt x="899" y="1414"/>
                </a:lnTo>
                <a:lnTo>
                  <a:pt x="900" y="1414"/>
                </a:lnTo>
                <a:lnTo>
                  <a:pt x="900" y="1413"/>
                </a:lnTo>
                <a:lnTo>
                  <a:pt x="900" y="1412"/>
                </a:lnTo>
                <a:lnTo>
                  <a:pt x="900" y="1410"/>
                </a:lnTo>
                <a:lnTo>
                  <a:pt x="901" y="1409"/>
                </a:lnTo>
                <a:lnTo>
                  <a:pt x="903" y="1408"/>
                </a:lnTo>
                <a:lnTo>
                  <a:pt x="903" y="1407"/>
                </a:lnTo>
                <a:lnTo>
                  <a:pt x="904" y="1407"/>
                </a:lnTo>
                <a:lnTo>
                  <a:pt x="905" y="1408"/>
                </a:lnTo>
                <a:lnTo>
                  <a:pt x="906" y="1409"/>
                </a:lnTo>
                <a:lnTo>
                  <a:pt x="909" y="1412"/>
                </a:lnTo>
                <a:lnTo>
                  <a:pt x="910" y="1412"/>
                </a:lnTo>
                <a:lnTo>
                  <a:pt x="910" y="1413"/>
                </a:lnTo>
                <a:lnTo>
                  <a:pt x="911" y="1413"/>
                </a:lnTo>
                <a:lnTo>
                  <a:pt x="911" y="1414"/>
                </a:lnTo>
                <a:lnTo>
                  <a:pt x="912" y="1414"/>
                </a:lnTo>
                <a:lnTo>
                  <a:pt x="913" y="1415"/>
                </a:lnTo>
                <a:lnTo>
                  <a:pt x="913" y="1416"/>
                </a:lnTo>
                <a:lnTo>
                  <a:pt x="915" y="1416"/>
                </a:lnTo>
                <a:lnTo>
                  <a:pt x="915" y="1418"/>
                </a:lnTo>
                <a:lnTo>
                  <a:pt x="916" y="1418"/>
                </a:lnTo>
                <a:lnTo>
                  <a:pt x="917" y="1419"/>
                </a:lnTo>
                <a:lnTo>
                  <a:pt x="916" y="1420"/>
                </a:lnTo>
                <a:lnTo>
                  <a:pt x="915" y="1420"/>
                </a:lnTo>
                <a:lnTo>
                  <a:pt x="913" y="1420"/>
                </a:lnTo>
                <a:lnTo>
                  <a:pt x="912" y="1421"/>
                </a:lnTo>
                <a:lnTo>
                  <a:pt x="912" y="1422"/>
                </a:lnTo>
                <a:lnTo>
                  <a:pt x="910" y="1424"/>
                </a:lnTo>
                <a:lnTo>
                  <a:pt x="910" y="1425"/>
                </a:lnTo>
                <a:lnTo>
                  <a:pt x="910" y="1426"/>
                </a:lnTo>
                <a:lnTo>
                  <a:pt x="910" y="1427"/>
                </a:lnTo>
                <a:lnTo>
                  <a:pt x="909" y="1428"/>
                </a:lnTo>
                <a:lnTo>
                  <a:pt x="907" y="1430"/>
                </a:lnTo>
                <a:lnTo>
                  <a:pt x="907" y="1428"/>
                </a:lnTo>
                <a:lnTo>
                  <a:pt x="906" y="1428"/>
                </a:lnTo>
                <a:lnTo>
                  <a:pt x="905" y="1428"/>
                </a:lnTo>
                <a:lnTo>
                  <a:pt x="905" y="1427"/>
                </a:lnTo>
                <a:lnTo>
                  <a:pt x="904" y="1427"/>
                </a:lnTo>
                <a:lnTo>
                  <a:pt x="904" y="1428"/>
                </a:lnTo>
                <a:lnTo>
                  <a:pt x="904" y="1430"/>
                </a:lnTo>
                <a:lnTo>
                  <a:pt x="903" y="1431"/>
                </a:lnTo>
                <a:lnTo>
                  <a:pt x="903" y="1431"/>
                </a:lnTo>
                <a:lnTo>
                  <a:pt x="904" y="1431"/>
                </a:lnTo>
                <a:lnTo>
                  <a:pt x="903" y="1432"/>
                </a:lnTo>
                <a:lnTo>
                  <a:pt x="903" y="1433"/>
                </a:lnTo>
                <a:lnTo>
                  <a:pt x="901" y="1433"/>
                </a:lnTo>
                <a:lnTo>
                  <a:pt x="900" y="1432"/>
                </a:lnTo>
                <a:lnTo>
                  <a:pt x="900" y="1432"/>
                </a:lnTo>
                <a:lnTo>
                  <a:pt x="899" y="1432"/>
                </a:lnTo>
                <a:lnTo>
                  <a:pt x="899" y="1433"/>
                </a:lnTo>
                <a:lnTo>
                  <a:pt x="898" y="1435"/>
                </a:lnTo>
                <a:lnTo>
                  <a:pt x="898" y="1436"/>
                </a:lnTo>
                <a:lnTo>
                  <a:pt x="896" y="1437"/>
                </a:lnTo>
                <a:lnTo>
                  <a:pt x="896" y="1438"/>
                </a:lnTo>
                <a:lnTo>
                  <a:pt x="895" y="1438"/>
                </a:lnTo>
                <a:lnTo>
                  <a:pt x="898" y="1439"/>
                </a:lnTo>
                <a:lnTo>
                  <a:pt x="899" y="1441"/>
                </a:lnTo>
                <a:lnTo>
                  <a:pt x="900" y="1442"/>
                </a:lnTo>
                <a:lnTo>
                  <a:pt x="901" y="1442"/>
                </a:lnTo>
                <a:lnTo>
                  <a:pt x="903" y="1442"/>
                </a:lnTo>
                <a:lnTo>
                  <a:pt x="903" y="1443"/>
                </a:lnTo>
                <a:lnTo>
                  <a:pt x="904" y="1443"/>
                </a:lnTo>
                <a:lnTo>
                  <a:pt x="905" y="1444"/>
                </a:lnTo>
                <a:lnTo>
                  <a:pt x="906" y="1444"/>
                </a:lnTo>
                <a:lnTo>
                  <a:pt x="906" y="1443"/>
                </a:lnTo>
                <a:lnTo>
                  <a:pt x="907" y="1442"/>
                </a:lnTo>
                <a:lnTo>
                  <a:pt x="907" y="1441"/>
                </a:lnTo>
                <a:lnTo>
                  <a:pt x="909" y="1441"/>
                </a:lnTo>
                <a:lnTo>
                  <a:pt x="909" y="1439"/>
                </a:lnTo>
                <a:lnTo>
                  <a:pt x="910" y="1438"/>
                </a:lnTo>
                <a:lnTo>
                  <a:pt x="910" y="1437"/>
                </a:lnTo>
                <a:lnTo>
                  <a:pt x="911" y="1437"/>
                </a:lnTo>
                <a:lnTo>
                  <a:pt x="911" y="1436"/>
                </a:lnTo>
                <a:lnTo>
                  <a:pt x="911" y="1435"/>
                </a:lnTo>
                <a:lnTo>
                  <a:pt x="912" y="1435"/>
                </a:lnTo>
                <a:lnTo>
                  <a:pt x="912" y="1433"/>
                </a:lnTo>
                <a:lnTo>
                  <a:pt x="913" y="1432"/>
                </a:lnTo>
                <a:lnTo>
                  <a:pt x="913" y="1431"/>
                </a:lnTo>
                <a:lnTo>
                  <a:pt x="915" y="1431"/>
                </a:lnTo>
                <a:lnTo>
                  <a:pt x="915" y="1430"/>
                </a:lnTo>
                <a:lnTo>
                  <a:pt x="915" y="1428"/>
                </a:lnTo>
                <a:lnTo>
                  <a:pt x="916" y="1428"/>
                </a:lnTo>
                <a:lnTo>
                  <a:pt x="916" y="1427"/>
                </a:lnTo>
                <a:lnTo>
                  <a:pt x="917" y="1426"/>
                </a:lnTo>
                <a:lnTo>
                  <a:pt x="917" y="1425"/>
                </a:lnTo>
                <a:lnTo>
                  <a:pt x="918" y="1424"/>
                </a:lnTo>
                <a:lnTo>
                  <a:pt x="919" y="1422"/>
                </a:lnTo>
                <a:lnTo>
                  <a:pt x="921" y="1422"/>
                </a:lnTo>
                <a:lnTo>
                  <a:pt x="922" y="1424"/>
                </a:lnTo>
                <a:lnTo>
                  <a:pt x="923" y="1425"/>
                </a:lnTo>
                <a:lnTo>
                  <a:pt x="924" y="1426"/>
                </a:lnTo>
                <a:lnTo>
                  <a:pt x="925" y="1427"/>
                </a:lnTo>
                <a:lnTo>
                  <a:pt x="927" y="1428"/>
                </a:lnTo>
                <a:lnTo>
                  <a:pt x="929" y="1430"/>
                </a:lnTo>
                <a:lnTo>
                  <a:pt x="929" y="1431"/>
                </a:lnTo>
                <a:lnTo>
                  <a:pt x="930" y="1431"/>
                </a:lnTo>
                <a:lnTo>
                  <a:pt x="931" y="1432"/>
                </a:lnTo>
                <a:lnTo>
                  <a:pt x="931" y="1433"/>
                </a:lnTo>
                <a:lnTo>
                  <a:pt x="933" y="1433"/>
                </a:lnTo>
                <a:lnTo>
                  <a:pt x="933" y="1435"/>
                </a:lnTo>
                <a:lnTo>
                  <a:pt x="934" y="1435"/>
                </a:lnTo>
                <a:lnTo>
                  <a:pt x="935" y="1436"/>
                </a:lnTo>
                <a:lnTo>
                  <a:pt x="936" y="1437"/>
                </a:lnTo>
                <a:lnTo>
                  <a:pt x="936" y="1438"/>
                </a:lnTo>
                <a:lnTo>
                  <a:pt x="937" y="1438"/>
                </a:lnTo>
                <a:lnTo>
                  <a:pt x="939" y="1439"/>
                </a:lnTo>
                <a:lnTo>
                  <a:pt x="940" y="1441"/>
                </a:lnTo>
                <a:lnTo>
                  <a:pt x="941" y="1442"/>
                </a:lnTo>
                <a:lnTo>
                  <a:pt x="942" y="1443"/>
                </a:lnTo>
                <a:lnTo>
                  <a:pt x="943" y="1444"/>
                </a:lnTo>
                <a:lnTo>
                  <a:pt x="945" y="1445"/>
                </a:lnTo>
                <a:lnTo>
                  <a:pt x="946" y="1447"/>
                </a:lnTo>
                <a:lnTo>
                  <a:pt x="947" y="1447"/>
                </a:lnTo>
                <a:lnTo>
                  <a:pt x="947" y="1448"/>
                </a:lnTo>
                <a:lnTo>
                  <a:pt x="948" y="1448"/>
                </a:lnTo>
                <a:lnTo>
                  <a:pt x="948" y="1449"/>
                </a:lnTo>
                <a:lnTo>
                  <a:pt x="950" y="1449"/>
                </a:lnTo>
                <a:lnTo>
                  <a:pt x="951" y="1451"/>
                </a:lnTo>
                <a:lnTo>
                  <a:pt x="952" y="1451"/>
                </a:lnTo>
                <a:lnTo>
                  <a:pt x="953" y="1453"/>
                </a:lnTo>
                <a:lnTo>
                  <a:pt x="953" y="1454"/>
                </a:lnTo>
                <a:lnTo>
                  <a:pt x="954" y="1454"/>
                </a:lnTo>
                <a:lnTo>
                  <a:pt x="954" y="1455"/>
                </a:lnTo>
                <a:lnTo>
                  <a:pt x="957" y="1456"/>
                </a:lnTo>
                <a:lnTo>
                  <a:pt x="957" y="1457"/>
                </a:lnTo>
                <a:lnTo>
                  <a:pt x="958" y="1457"/>
                </a:lnTo>
                <a:lnTo>
                  <a:pt x="958" y="1459"/>
                </a:lnTo>
                <a:lnTo>
                  <a:pt x="959" y="1460"/>
                </a:lnTo>
                <a:lnTo>
                  <a:pt x="960" y="1460"/>
                </a:lnTo>
                <a:lnTo>
                  <a:pt x="962" y="1461"/>
                </a:lnTo>
                <a:lnTo>
                  <a:pt x="964" y="1462"/>
                </a:lnTo>
                <a:lnTo>
                  <a:pt x="965" y="1465"/>
                </a:lnTo>
                <a:lnTo>
                  <a:pt x="966" y="1466"/>
                </a:lnTo>
                <a:lnTo>
                  <a:pt x="968" y="1466"/>
                </a:lnTo>
                <a:lnTo>
                  <a:pt x="968" y="1467"/>
                </a:lnTo>
                <a:lnTo>
                  <a:pt x="969" y="1467"/>
                </a:lnTo>
                <a:lnTo>
                  <a:pt x="970" y="1470"/>
                </a:lnTo>
                <a:lnTo>
                  <a:pt x="971" y="1470"/>
                </a:lnTo>
                <a:lnTo>
                  <a:pt x="972" y="1471"/>
                </a:lnTo>
                <a:lnTo>
                  <a:pt x="972" y="1472"/>
                </a:lnTo>
                <a:lnTo>
                  <a:pt x="975" y="1473"/>
                </a:lnTo>
                <a:lnTo>
                  <a:pt x="976" y="1474"/>
                </a:lnTo>
                <a:lnTo>
                  <a:pt x="977" y="1476"/>
                </a:lnTo>
                <a:lnTo>
                  <a:pt x="978" y="1477"/>
                </a:lnTo>
                <a:lnTo>
                  <a:pt x="978" y="1478"/>
                </a:lnTo>
                <a:lnTo>
                  <a:pt x="980" y="1478"/>
                </a:lnTo>
                <a:lnTo>
                  <a:pt x="976" y="1483"/>
                </a:lnTo>
                <a:lnTo>
                  <a:pt x="975" y="1483"/>
                </a:lnTo>
                <a:lnTo>
                  <a:pt x="975" y="1485"/>
                </a:lnTo>
                <a:lnTo>
                  <a:pt x="974" y="1485"/>
                </a:lnTo>
                <a:lnTo>
                  <a:pt x="972" y="1486"/>
                </a:lnTo>
                <a:lnTo>
                  <a:pt x="972" y="1488"/>
                </a:lnTo>
                <a:lnTo>
                  <a:pt x="970" y="1488"/>
                </a:lnTo>
                <a:lnTo>
                  <a:pt x="970" y="1489"/>
                </a:lnTo>
                <a:lnTo>
                  <a:pt x="969" y="1490"/>
                </a:lnTo>
                <a:lnTo>
                  <a:pt x="969" y="1491"/>
                </a:lnTo>
                <a:lnTo>
                  <a:pt x="968" y="1491"/>
                </a:lnTo>
                <a:lnTo>
                  <a:pt x="966" y="1492"/>
                </a:lnTo>
                <a:lnTo>
                  <a:pt x="966" y="1494"/>
                </a:lnTo>
                <a:lnTo>
                  <a:pt x="965" y="1495"/>
                </a:lnTo>
                <a:lnTo>
                  <a:pt x="964" y="1496"/>
                </a:lnTo>
                <a:lnTo>
                  <a:pt x="963" y="1498"/>
                </a:lnTo>
                <a:lnTo>
                  <a:pt x="962" y="1498"/>
                </a:lnTo>
                <a:lnTo>
                  <a:pt x="962" y="1500"/>
                </a:lnTo>
                <a:lnTo>
                  <a:pt x="960" y="1501"/>
                </a:lnTo>
                <a:lnTo>
                  <a:pt x="959" y="1502"/>
                </a:lnTo>
                <a:lnTo>
                  <a:pt x="959" y="1503"/>
                </a:lnTo>
                <a:lnTo>
                  <a:pt x="958" y="1503"/>
                </a:lnTo>
                <a:lnTo>
                  <a:pt x="958" y="1504"/>
                </a:lnTo>
                <a:lnTo>
                  <a:pt x="957" y="1508"/>
                </a:lnTo>
                <a:lnTo>
                  <a:pt x="956" y="1508"/>
                </a:lnTo>
                <a:lnTo>
                  <a:pt x="956" y="1509"/>
                </a:lnTo>
                <a:lnTo>
                  <a:pt x="954" y="1509"/>
                </a:lnTo>
                <a:lnTo>
                  <a:pt x="954" y="1511"/>
                </a:lnTo>
                <a:lnTo>
                  <a:pt x="954" y="1512"/>
                </a:lnTo>
                <a:lnTo>
                  <a:pt x="957" y="1515"/>
                </a:lnTo>
                <a:lnTo>
                  <a:pt x="958" y="1515"/>
                </a:lnTo>
                <a:lnTo>
                  <a:pt x="958" y="1514"/>
                </a:lnTo>
                <a:lnTo>
                  <a:pt x="959" y="1514"/>
                </a:lnTo>
                <a:lnTo>
                  <a:pt x="960" y="1514"/>
                </a:lnTo>
                <a:lnTo>
                  <a:pt x="959" y="1515"/>
                </a:lnTo>
                <a:lnTo>
                  <a:pt x="958" y="1515"/>
                </a:lnTo>
                <a:lnTo>
                  <a:pt x="958" y="1517"/>
                </a:lnTo>
                <a:lnTo>
                  <a:pt x="954" y="1518"/>
                </a:lnTo>
                <a:lnTo>
                  <a:pt x="952" y="1519"/>
                </a:lnTo>
                <a:lnTo>
                  <a:pt x="951" y="1519"/>
                </a:lnTo>
                <a:lnTo>
                  <a:pt x="950" y="1519"/>
                </a:lnTo>
                <a:lnTo>
                  <a:pt x="948" y="1519"/>
                </a:lnTo>
                <a:lnTo>
                  <a:pt x="947" y="1519"/>
                </a:lnTo>
                <a:lnTo>
                  <a:pt x="946" y="1519"/>
                </a:lnTo>
                <a:lnTo>
                  <a:pt x="945" y="1519"/>
                </a:lnTo>
                <a:lnTo>
                  <a:pt x="943" y="1519"/>
                </a:lnTo>
                <a:lnTo>
                  <a:pt x="942" y="1519"/>
                </a:lnTo>
                <a:lnTo>
                  <a:pt x="941" y="1519"/>
                </a:lnTo>
                <a:lnTo>
                  <a:pt x="940" y="1519"/>
                </a:lnTo>
                <a:lnTo>
                  <a:pt x="939" y="1519"/>
                </a:lnTo>
                <a:lnTo>
                  <a:pt x="936" y="1519"/>
                </a:lnTo>
                <a:lnTo>
                  <a:pt x="934" y="1518"/>
                </a:lnTo>
                <a:lnTo>
                  <a:pt x="933" y="1518"/>
                </a:lnTo>
                <a:lnTo>
                  <a:pt x="931" y="1518"/>
                </a:lnTo>
                <a:lnTo>
                  <a:pt x="931" y="1517"/>
                </a:lnTo>
                <a:lnTo>
                  <a:pt x="930" y="1517"/>
                </a:lnTo>
                <a:lnTo>
                  <a:pt x="929" y="1517"/>
                </a:lnTo>
                <a:lnTo>
                  <a:pt x="929" y="1517"/>
                </a:lnTo>
                <a:lnTo>
                  <a:pt x="928" y="1517"/>
                </a:lnTo>
                <a:lnTo>
                  <a:pt x="928" y="1517"/>
                </a:lnTo>
                <a:lnTo>
                  <a:pt x="927" y="1517"/>
                </a:lnTo>
                <a:lnTo>
                  <a:pt x="927" y="1515"/>
                </a:lnTo>
                <a:lnTo>
                  <a:pt x="925" y="1515"/>
                </a:lnTo>
                <a:lnTo>
                  <a:pt x="925" y="1514"/>
                </a:lnTo>
                <a:lnTo>
                  <a:pt x="925" y="1513"/>
                </a:lnTo>
                <a:lnTo>
                  <a:pt x="924" y="1513"/>
                </a:lnTo>
                <a:lnTo>
                  <a:pt x="924" y="1512"/>
                </a:lnTo>
                <a:lnTo>
                  <a:pt x="924" y="1511"/>
                </a:lnTo>
                <a:lnTo>
                  <a:pt x="924" y="1509"/>
                </a:lnTo>
                <a:lnTo>
                  <a:pt x="924" y="1508"/>
                </a:lnTo>
                <a:lnTo>
                  <a:pt x="922" y="1509"/>
                </a:lnTo>
                <a:lnTo>
                  <a:pt x="921" y="1509"/>
                </a:lnTo>
                <a:lnTo>
                  <a:pt x="918" y="1509"/>
                </a:lnTo>
                <a:lnTo>
                  <a:pt x="917" y="1509"/>
                </a:lnTo>
                <a:lnTo>
                  <a:pt x="916" y="1509"/>
                </a:lnTo>
                <a:lnTo>
                  <a:pt x="916" y="1506"/>
                </a:lnTo>
                <a:lnTo>
                  <a:pt x="916" y="1504"/>
                </a:lnTo>
                <a:lnTo>
                  <a:pt x="916" y="1503"/>
                </a:lnTo>
                <a:lnTo>
                  <a:pt x="915" y="1502"/>
                </a:lnTo>
                <a:lnTo>
                  <a:pt x="912" y="1500"/>
                </a:lnTo>
                <a:lnTo>
                  <a:pt x="910" y="1500"/>
                </a:lnTo>
                <a:lnTo>
                  <a:pt x="910" y="1501"/>
                </a:lnTo>
                <a:lnTo>
                  <a:pt x="909" y="1501"/>
                </a:lnTo>
                <a:lnTo>
                  <a:pt x="907" y="1502"/>
                </a:lnTo>
                <a:lnTo>
                  <a:pt x="903" y="1503"/>
                </a:lnTo>
                <a:lnTo>
                  <a:pt x="900" y="1503"/>
                </a:lnTo>
                <a:lnTo>
                  <a:pt x="899" y="1503"/>
                </a:lnTo>
                <a:lnTo>
                  <a:pt x="896" y="1503"/>
                </a:lnTo>
                <a:lnTo>
                  <a:pt x="895" y="1503"/>
                </a:lnTo>
                <a:lnTo>
                  <a:pt x="894" y="1503"/>
                </a:lnTo>
                <a:lnTo>
                  <a:pt x="894" y="1504"/>
                </a:lnTo>
                <a:lnTo>
                  <a:pt x="893" y="1504"/>
                </a:lnTo>
                <a:lnTo>
                  <a:pt x="892" y="1504"/>
                </a:lnTo>
                <a:lnTo>
                  <a:pt x="890" y="1504"/>
                </a:lnTo>
                <a:lnTo>
                  <a:pt x="889" y="1504"/>
                </a:lnTo>
                <a:lnTo>
                  <a:pt x="888" y="1504"/>
                </a:lnTo>
                <a:lnTo>
                  <a:pt x="887" y="1504"/>
                </a:lnTo>
                <a:lnTo>
                  <a:pt x="886" y="1504"/>
                </a:lnTo>
                <a:lnTo>
                  <a:pt x="886" y="1503"/>
                </a:lnTo>
                <a:lnTo>
                  <a:pt x="884" y="1503"/>
                </a:lnTo>
                <a:lnTo>
                  <a:pt x="883" y="1503"/>
                </a:lnTo>
                <a:lnTo>
                  <a:pt x="882" y="1503"/>
                </a:lnTo>
                <a:lnTo>
                  <a:pt x="881" y="1503"/>
                </a:lnTo>
                <a:lnTo>
                  <a:pt x="880" y="1503"/>
                </a:lnTo>
                <a:lnTo>
                  <a:pt x="878" y="1504"/>
                </a:lnTo>
                <a:lnTo>
                  <a:pt x="875" y="1506"/>
                </a:lnTo>
                <a:lnTo>
                  <a:pt x="874" y="1508"/>
                </a:lnTo>
                <a:lnTo>
                  <a:pt x="872" y="1508"/>
                </a:lnTo>
                <a:lnTo>
                  <a:pt x="870" y="1509"/>
                </a:lnTo>
                <a:lnTo>
                  <a:pt x="870" y="1508"/>
                </a:lnTo>
                <a:lnTo>
                  <a:pt x="869" y="1507"/>
                </a:lnTo>
                <a:lnTo>
                  <a:pt x="869" y="1506"/>
                </a:lnTo>
                <a:lnTo>
                  <a:pt x="868" y="1504"/>
                </a:lnTo>
                <a:lnTo>
                  <a:pt x="866" y="1502"/>
                </a:lnTo>
                <a:lnTo>
                  <a:pt x="866" y="1501"/>
                </a:lnTo>
                <a:lnTo>
                  <a:pt x="864" y="1502"/>
                </a:lnTo>
                <a:lnTo>
                  <a:pt x="863" y="1498"/>
                </a:lnTo>
                <a:lnTo>
                  <a:pt x="862" y="1497"/>
                </a:lnTo>
                <a:lnTo>
                  <a:pt x="860" y="1497"/>
                </a:lnTo>
                <a:lnTo>
                  <a:pt x="859" y="1497"/>
                </a:lnTo>
                <a:lnTo>
                  <a:pt x="858" y="1496"/>
                </a:lnTo>
                <a:lnTo>
                  <a:pt x="857" y="1496"/>
                </a:lnTo>
                <a:lnTo>
                  <a:pt x="856" y="1495"/>
                </a:lnTo>
                <a:lnTo>
                  <a:pt x="854" y="1495"/>
                </a:lnTo>
                <a:lnTo>
                  <a:pt x="854" y="1494"/>
                </a:lnTo>
                <a:lnTo>
                  <a:pt x="853" y="1494"/>
                </a:lnTo>
                <a:lnTo>
                  <a:pt x="852" y="1492"/>
                </a:lnTo>
                <a:lnTo>
                  <a:pt x="851" y="1491"/>
                </a:lnTo>
                <a:lnTo>
                  <a:pt x="849" y="1490"/>
                </a:lnTo>
                <a:lnTo>
                  <a:pt x="848" y="1490"/>
                </a:lnTo>
                <a:lnTo>
                  <a:pt x="846" y="1488"/>
                </a:lnTo>
                <a:lnTo>
                  <a:pt x="847" y="1488"/>
                </a:lnTo>
                <a:lnTo>
                  <a:pt x="848" y="1485"/>
                </a:lnTo>
                <a:lnTo>
                  <a:pt x="849" y="1484"/>
                </a:lnTo>
                <a:lnTo>
                  <a:pt x="849" y="1483"/>
                </a:lnTo>
                <a:lnTo>
                  <a:pt x="848" y="1483"/>
                </a:lnTo>
                <a:lnTo>
                  <a:pt x="847" y="1482"/>
                </a:lnTo>
                <a:lnTo>
                  <a:pt x="846" y="1482"/>
                </a:lnTo>
                <a:lnTo>
                  <a:pt x="846" y="1480"/>
                </a:lnTo>
                <a:lnTo>
                  <a:pt x="845" y="1480"/>
                </a:lnTo>
                <a:lnTo>
                  <a:pt x="843" y="1479"/>
                </a:lnTo>
                <a:lnTo>
                  <a:pt x="842" y="1479"/>
                </a:lnTo>
                <a:lnTo>
                  <a:pt x="842" y="1478"/>
                </a:lnTo>
                <a:lnTo>
                  <a:pt x="841" y="1477"/>
                </a:lnTo>
                <a:lnTo>
                  <a:pt x="840" y="1476"/>
                </a:lnTo>
                <a:lnTo>
                  <a:pt x="839" y="1474"/>
                </a:lnTo>
                <a:lnTo>
                  <a:pt x="837" y="1474"/>
                </a:lnTo>
                <a:lnTo>
                  <a:pt x="836" y="1473"/>
                </a:lnTo>
                <a:lnTo>
                  <a:pt x="835" y="1473"/>
                </a:lnTo>
                <a:lnTo>
                  <a:pt x="835" y="1472"/>
                </a:lnTo>
                <a:lnTo>
                  <a:pt x="833" y="1471"/>
                </a:lnTo>
                <a:lnTo>
                  <a:pt x="831" y="1470"/>
                </a:lnTo>
                <a:lnTo>
                  <a:pt x="830" y="1470"/>
                </a:lnTo>
                <a:lnTo>
                  <a:pt x="829" y="1471"/>
                </a:lnTo>
                <a:lnTo>
                  <a:pt x="829" y="1472"/>
                </a:lnTo>
                <a:lnTo>
                  <a:pt x="829" y="1473"/>
                </a:lnTo>
                <a:lnTo>
                  <a:pt x="828" y="1473"/>
                </a:lnTo>
                <a:lnTo>
                  <a:pt x="828" y="1474"/>
                </a:lnTo>
                <a:lnTo>
                  <a:pt x="827" y="1474"/>
                </a:lnTo>
                <a:lnTo>
                  <a:pt x="827" y="1476"/>
                </a:lnTo>
                <a:lnTo>
                  <a:pt x="827" y="1477"/>
                </a:lnTo>
                <a:lnTo>
                  <a:pt x="825" y="1477"/>
                </a:lnTo>
                <a:lnTo>
                  <a:pt x="825" y="1478"/>
                </a:lnTo>
                <a:lnTo>
                  <a:pt x="824" y="1478"/>
                </a:lnTo>
                <a:lnTo>
                  <a:pt x="824" y="1479"/>
                </a:lnTo>
                <a:lnTo>
                  <a:pt x="823" y="1478"/>
                </a:lnTo>
                <a:lnTo>
                  <a:pt x="822" y="1478"/>
                </a:lnTo>
                <a:lnTo>
                  <a:pt x="821" y="1477"/>
                </a:lnTo>
                <a:lnTo>
                  <a:pt x="819" y="1477"/>
                </a:lnTo>
                <a:lnTo>
                  <a:pt x="818" y="1476"/>
                </a:lnTo>
                <a:lnTo>
                  <a:pt x="817" y="1476"/>
                </a:lnTo>
                <a:lnTo>
                  <a:pt x="816" y="1476"/>
                </a:lnTo>
                <a:lnTo>
                  <a:pt x="816" y="1474"/>
                </a:lnTo>
                <a:lnTo>
                  <a:pt x="815" y="1474"/>
                </a:lnTo>
                <a:lnTo>
                  <a:pt x="813" y="1474"/>
                </a:lnTo>
                <a:lnTo>
                  <a:pt x="813" y="1473"/>
                </a:lnTo>
                <a:lnTo>
                  <a:pt x="813" y="1473"/>
                </a:lnTo>
                <a:lnTo>
                  <a:pt x="812" y="1473"/>
                </a:lnTo>
                <a:lnTo>
                  <a:pt x="812" y="1472"/>
                </a:lnTo>
                <a:lnTo>
                  <a:pt x="811" y="1472"/>
                </a:lnTo>
                <a:lnTo>
                  <a:pt x="810" y="1472"/>
                </a:lnTo>
                <a:lnTo>
                  <a:pt x="808" y="1471"/>
                </a:lnTo>
                <a:lnTo>
                  <a:pt x="807" y="1471"/>
                </a:lnTo>
                <a:lnTo>
                  <a:pt x="806" y="1470"/>
                </a:lnTo>
                <a:lnTo>
                  <a:pt x="805" y="1470"/>
                </a:lnTo>
                <a:lnTo>
                  <a:pt x="804" y="1468"/>
                </a:lnTo>
                <a:lnTo>
                  <a:pt x="804" y="1470"/>
                </a:lnTo>
                <a:lnTo>
                  <a:pt x="802" y="1470"/>
                </a:lnTo>
                <a:lnTo>
                  <a:pt x="802" y="1471"/>
                </a:lnTo>
                <a:lnTo>
                  <a:pt x="801" y="1472"/>
                </a:lnTo>
                <a:lnTo>
                  <a:pt x="800" y="1473"/>
                </a:lnTo>
                <a:lnTo>
                  <a:pt x="799" y="1476"/>
                </a:lnTo>
                <a:lnTo>
                  <a:pt x="798" y="1478"/>
                </a:lnTo>
                <a:lnTo>
                  <a:pt x="796" y="1478"/>
                </a:lnTo>
                <a:lnTo>
                  <a:pt x="796" y="1479"/>
                </a:lnTo>
                <a:lnTo>
                  <a:pt x="795" y="1480"/>
                </a:lnTo>
                <a:lnTo>
                  <a:pt x="795" y="1482"/>
                </a:lnTo>
                <a:lnTo>
                  <a:pt x="794" y="1482"/>
                </a:lnTo>
                <a:lnTo>
                  <a:pt x="793" y="1484"/>
                </a:lnTo>
                <a:lnTo>
                  <a:pt x="793" y="1485"/>
                </a:lnTo>
                <a:lnTo>
                  <a:pt x="792" y="1486"/>
                </a:lnTo>
                <a:lnTo>
                  <a:pt x="792" y="1488"/>
                </a:lnTo>
                <a:lnTo>
                  <a:pt x="790" y="1488"/>
                </a:lnTo>
                <a:lnTo>
                  <a:pt x="790" y="1488"/>
                </a:lnTo>
                <a:lnTo>
                  <a:pt x="789" y="1488"/>
                </a:lnTo>
                <a:lnTo>
                  <a:pt x="789" y="1489"/>
                </a:lnTo>
                <a:lnTo>
                  <a:pt x="789" y="1490"/>
                </a:lnTo>
                <a:lnTo>
                  <a:pt x="788" y="1489"/>
                </a:lnTo>
                <a:lnTo>
                  <a:pt x="784" y="1489"/>
                </a:lnTo>
                <a:lnTo>
                  <a:pt x="784" y="1490"/>
                </a:lnTo>
                <a:lnTo>
                  <a:pt x="784" y="1491"/>
                </a:lnTo>
                <a:lnTo>
                  <a:pt x="784" y="1492"/>
                </a:lnTo>
                <a:lnTo>
                  <a:pt x="783" y="1492"/>
                </a:lnTo>
                <a:lnTo>
                  <a:pt x="783" y="1490"/>
                </a:lnTo>
                <a:lnTo>
                  <a:pt x="783" y="1489"/>
                </a:lnTo>
                <a:lnTo>
                  <a:pt x="783" y="1489"/>
                </a:lnTo>
                <a:lnTo>
                  <a:pt x="782" y="1489"/>
                </a:lnTo>
                <a:lnTo>
                  <a:pt x="781" y="1489"/>
                </a:lnTo>
                <a:lnTo>
                  <a:pt x="780" y="1489"/>
                </a:lnTo>
                <a:lnTo>
                  <a:pt x="778" y="1489"/>
                </a:lnTo>
                <a:lnTo>
                  <a:pt x="777" y="1489"/>
                </a:lnTo>
                <a:lnTo>
                  <a:pt x="777" y="1488"/>
                </a:lnTo>
                <a:lnTo>
                  <a:pt x="777" y="1488"/>
                </a:lnTo>
                <a:lnTo>
                  <a:pt x="775" y="1488"/>
                </a:lnTo>
                <a:lnTo>
                  <a:pt x="774" y="1488"/>
                </a:lnTo>
                <a:lnTo>
                  <a:pt x="774" y="1486"/>
                </a:lnTo>
                <a:lnTo>
                  <a:pt x="774" y="1485"/>
                </a:lnTo>
                <a:lnTo>
                  <a:pt x="774" y="1484"/>
                </a:lnTo>
                <a:lnTo>
                  <a:pt x="774" y="1483"/>
                </a:lnTo>
                <a:lnTo>
                  <a:pt x="772" y="1483"/>
                </a:lnTo>
                <a:lnTo>
                  <a:pt x="772" y="1482"/>
                </a:lnTo>
                <a:lnTo>
                  <a:pt x="772" y="1480"/>
                </a:lnTo>
                <a:lnTo>
                  <a:pt x="772" y="1479"/>
                </a:lnTo>
                <a:lnTo>
                  <a:pt x="771" y="1479"/>
                </a:lnTo>
                <a:lnTo>
                  <a:pt x="765" y="1476"/>
                </a:lnTo>
                <a:lnTo>
                  <a:pt x="765" y="1474"/>
                </a:lnTo>
                <a:lnTo>
                  <a:pt x="764" y="1474"/>
                </a:lnTo>
                <a:lnTo>
                  <a:pt x="763" y="1474"/>
                </a:lnTo>
                <a:lnTo>
                  <a:pt x="761" y="1474"/>
                </a:lnTo>
                <a:lnTo>
                  <a:pt x="761" y="1473"/>
                </a:lnTo>
                <a:lnTo>
                  <a:pt x="758" y="1472"/>
                </a:lnTo>
                <a:lnTo>
                  <a:pt x="754" y="1470"/>
                </a:lnTo>
                <a:lnTo>
                  <a:pt x="748" y="1467"/>
                </a:lnTo>
                <a:lnTo>
                  <a:pt x="745" y="1466"/>
                </a:lnTo>
                <a:lnTo>
                  <a:pt x="743" y="1465"/>
                </a:lnTo>
                <a:lnTo>
                  <a:pt x="731" y="1460"/>
                </a:lnTo>
                <a:lnTo>
                  <a:pt x="728" y="1459"/>
                </a:lnTo>
                <a:lnTo>
                  <a:pt x="729" y="1459"/>
                </a:lnTo>
                <a:lnTo>
                  <a:pt x="729" y="1457"/>
                </a:lnTo>
                <a:lnTo>
                  <a:pt x="728" y="1457"/>
                </a:lnTo>
                <a:lnTo>
                  <a:pt x="728" y="1456"/>
                </a:lnTo>
                <a:lnTo>
                  <a:pt x="727" y="1456"/>
                </a:lnTo>
                <a:lnTo>
                  <a:pt x="727" y="1455"/>
                </a:lnTo>
                <a:lnTo>
                  <a:pt x="725" y="1455"/>
                </a:lnTo>
                <a:lnTo>
                  <a:pt x="725" y="1454"/>
                </a:lnTo>
                <a:lnTo>
                  <a:pt x="725" y="1454"/>
                </a:lnTo>
                <a:lnTo>
                  <a:pt x="724" y="1451"/>
                </a:lnTo>
                <a:lnTo>
                  <a:pt x="723" y="1451"/>
                </a:lnTo>
                <a:lnTo>
                  <a:pt x="723" y="1450"/>
                </a:lnTo>
                <a:lnTo>
                  <a:pt x="721" y="1448"/>
                </a:lnTo>
                <a:lnTo>
                  <a:pt x="721" y="1447"/>
                </a:lnTo>
                <a:lnTo>
                  <a:pt x="719" y="1447"/>
                </a:lnTo>
                <a:lnTo>
                  <a:pt x="719" y="1445"/>
                </a:lnTo>
                <a:lnTo>
                  <a:pt x="718" y="1444"/>
                </a:lnTo>
                <a:lnTo>
                  <a:pt x="714" y="1438"/>
                </a:lnTo>
                <a:lnTo>
                  <a:pt x="712" y="1436"/>
                </a:lnTo>
                <a:lnTo>
                  <a:pt x="711" y="1433"/>
                </a:lnTo>
                <a:lnTo>
                  <a:pt x="708" y="1431"/>
                </a:lnTo>
                <a:lnTo>
                  <a:pt x="705" y="1426"/>
                </a:lnTo>
                <a:lnTo>
                  <a:pt x="704" y="1425"/>
                </a:lnTo>
                <a:lnTo>
                  <a:pt x="701" y="1421"/>
                </a:lnTo>
                <a:lnTo>
                  <a:pt x="699" y="1420"/>
                </a:lnTo>
                <a:lnTo>
                  <a:pt x="698" y="1419"/>
                </a:lnTo>
                <a:lnTo>
                  <a:pt x="698" y="1418"/>
                </a:lnTo>
                <a:lnTo>
                  <a:pt x="696" y="1418"/>
                </a:lnTo>
                <a:lnTo>
                  <a:pt x="695" y="1413"/>
                </a:lnTo>
                <a:lnTo>
                  <a:pt x="690" y="1407"/>
                </a:lnTo>
                <a:lnTo>
                  <a:pt x="689" y="1406"/>
                </a:lnTo>
                <a:lnTo>
                  <a:pt x="688" y="1404"/>
                </a:lnTo>
                <a:lnTo>
                  <a:pt x="687" y="1402"/>
                </a:lnTo>
                <a:lnTo>
                  <a:pt x="684" y="1401"/>
                </a:lnTo>
                <a:lnTo>
                  <a:pt x="684" y="1400"/>
                </a:lnTo>
                <a:lnTo>
                  <a:pt x="683" y="1400"/>
                </a:lnTo>
                <a:lnTo>
                  <a:pt x="683" y="1398"/>
                </a:lnTo>
                <a:lnTo>
                  <a:pt x="680" y="1395"/>
                </a:lnTo>
                <a:lnTo>
                  <a:pt x="680" y="1394"/>
                </a:lnTo>
                <a:lnTo>
                  <a:pt x="680" y="1392"/>
                </a:lnTo>
                <a:lnTo>
                  <a:pt x="678" y="1392"/>
                </a:lnTo>
                <a:lnTo>
                  <a:pt x="678" y="1391"/>
                </a:lnTo>
                <a:lnTo>
                  <a:pt x="677" y="1391"/>
                </a:lnTo>
                <a:lnTo>
                  <a:pt x="677" y="1390"/>
                </a:lnTo>
                <a:lnTo>
                  <a:pt x="677" y="1389"/>
                </a:lnTo>
                <a:lnTo>
                  <a:pt x="676" y="1389"/>
                </a:lnTo>
                <a:lnTo>
                  <a:pt x="676" y="1387"/>
                </a:lnTo>
                <a:lnTo>
                  <a:pt x="675" y="1387"/>
                </a:lnTo>
                <a:lnTo>
                  <a:pt x="675" y="1386"/>
                </a:lnTo>
                <a:lnTo>
                  <a:pt x="673" y="1384"/>
                </a:lnTo>
                <a:lnTo>
                  <a:pt x="673" y="1383"/>
                </a:lnTo>
                <a:lnTo>
                  <a:pt x="672" y="1383"/>
                </a:lnTo>
                <a:lnTo>
                  <a:pt x="672" y="1381"/>
                </a:lnTo>
                <a:lnTo>
                  <a:pt x="672" y="1380"/>
                </a:lnTo>
                <a:lnTo>
                  <a:pt x="672" y="1379"/>
                </a:lnTo>
                <a:lnTo>
                  <a:pt x="671" y="1377"/>
                </a:lnTo>
                <a:lnTo>
                  <a:pt x="671" y="1374"/>
                </a:lnTo>
                <a:lnTo>
                  <a:pt x="671" y="1373"/>
                </a:lnTo>
                <a:lnTo>
                  <a:pt x="671" y="1373"/>
                </a:lnTo>
                <a:lnTo>
                  <a:pt x="671" y="1372"/>
                </a:lnTo>
                <a:lnTo>
                  <a:pt x="671" y="1366"/>
                </a:lnTo>
                <a:lnTo>
                  <a:pt x="671" y="1365"/>
                </a:lnTo>
                <a:lnTo>
                  <a:pt x="671" y="1360"/>
                </a:lnTo>
                <a:lnTo>
                  <a:pt x="671" y="1359"/>
                </a:lnTo>
                <a:lnTo>
                  <a:pt x="671" y="1357"/>
                </a:lnTo>
                <a:lnTo>
                  <a:pt x="675" y="1350"/>
                </a:lnTo>
                <a:lnTo>
                  <a:pt x="672" y="1349"/>
                </a:lnTo>
                <a:lnTo>
                  <a:pt x="670" y="1349"/>
                </a:lnTo>
                <a:lnTo>
                  <a:pt x="667" y="1348"/>
                </a:lnTo>
                <a:lnTo>
                  <a:pt x="665" y="1346"/>
                </a:lnTo>
                <a:lnTo>
                  <a:pt x="664" y="1346"/>
                </a:lnTo>
                <a:lnTo>
                  <a:pt x="663" y="1344"/>
                </a:lnTo>
                <a:lnTo>
                  <a:pt x="663" y="1343"/>
                </a:lnTo>
                <a:lnTo>
                  <a:pt x="663" y="1340"/>
                </a:lnTo>
                <a:lnTo>
                  <a:pt x="660" y="1340"/>
                </a:lnTo>
                <a:lnTo>
                  <a:pt x="659" y="1340"/>
                </a:lnTo>
                <a:lnTo>
                  <a:pt x="657" y="1339"/>
                </a:lnTo>
                <a:lnTo>
                  <a:pt x="649" y="1338"/>
                </a:lnTo>
                <a:lnTo>
                  <a:pt x="648" y="1338"/>
                </a:lnTo>
                <a:lnTo>
                  <a:pt x="647" y="1338"/>
                </a:lnTo>
                <a:lnTo>
                  <a:pt x="646" y="1338"/>
                </a:lnTo>
                <a:lnTo>
                  <a:pt x="645" y="1338"/>
                </a:lnTo>
                <a:lnTo>
                  <a:pt x="645" y="1337"/>
                </a:lnTo>
                <a:lnTo>
                  <a:pt x="643" y="1337"/>
                </a:lnTo>
                <a:lnTo>
                  <a:pt x="642" y="1337"/>
                </a:lnTo>
                <a:lnTo>
                  <a:pt x="642" y="1338"/>
                </a:lnTo>
                <a:lnTo>
                  <a:pt x="641" y="1338"/>
                </a:lnTo>
                <a:lnTo>
                  <a:pt x="639" y="1338"/>
                </a:lnTo>
                <a:lnTo>
                  <a:pt x="637" y="1331"/>
                </a:lnTo>
                <a:lnTo>
                  <a:pt x="636" y="1332"/>
                </a:lnTo>
                <a:lnTo>
                  <a:pt x="636" y="1331"/>
                </a:lnTo>
                <a:lnTo>
                  <a:pt x="636" y="1330"/>
                </a:lnTo>
                <a:lnTo>
                  <a:pt x="633" y="1330"/>
                </a:lnTo>
                <a:lnTo>
                  <a:pt x="631" y="1330"/>
                </a:lnTo>
                <a:lnTo>
                  <a:pt x="628" y="1330"/>
                </a:lnTo>
                <a:lnTo>
                  <a:pt x="626" y="1330"/>
                </a:lnTo>
                <a:lnTo>
                  <a:pt x="626" y="1328"/>
                </a:lnTo>
                <a:lnTo>
                  <a:pt x="624" y="1324"/>
                </a:lnTo>
                <a:lnTo>
                  <a:pt x="614" y="1326"/>
                </a:lnTo>
                <a:lnTo>
                  <a:pt x="617" y="1330"/>
                </a:lnTo>
                <a:lnTo>
                  <a:pt x="618" y="1332"/>
                </a:lnTo>
                <a:lnTo>
                  <a:pt x="619" y="1332"/>
                </a:lnTo>
                <a:lnTo>
                  <a:pt x="619" y="1333"/>
                </a:lnTo>
                <a:lnTo>
                  <a:pt x="620" y="1334"/>
                </a:lnTo>
                <a:lnTo>
                  <a:pt x="622" y="1336"/>
                </a:lnTo>
                <a:lnTo>
                  <a:pt x="623" y="1336"/>
                </a:lnTo>
                <a:lnTo>
                  <a:pt x="624" y="1337"/>
                </a:lnTo>
                <a:lnTo>
                  <a:pt x="625" y="1337"/>
                </a:lnTo>
                <a:lnTo>
                  <a:pt x="626" y="1337"/>
                </a:lnTo>
                <a:lnTo>
                  <a:pt x="628" y="1337"/>
                </a:lnTo>
                <a:lnTo>
                  <a:pt x="628" y="1338"/>
                </a:lnTo>
                <a:lnTo>
                  <a:pt x="629" y="1338"/>
                </a:lnTo>
                <a:lnTo>
                  <a:pt x="630" y="1338"/>
                </a:lnTo>
                <a:lnTo>
                  <a:pt x="630" y="1339"/>
                </a:lnTo>
                <a:lnTo>
                  <a:pt x="630" y="1340"/>
                </a:lnTo>
                <a:lnTo>
                  <a:pt x="631" y="1342"/>
                </a:lnTo>
                <a:lnTo>
                  <a:pt x="631" y="1343"/>
                </a:lnTo>
                <a:lnTo>
                  <a:pt x="634" y="1344"/>
                </a:lnTo>
                <a:lnTo>
                  <a:pt x="636" y="1344"/>
                </a:lnTo>
                <a:lnTo>
                  <a:pt x="639" y="1345"/>
                </a:lnTo>
                <a:lnTo>
                  <a:pt x="640" y="1345"/>
                </a:lnTo>
                <a:lnTo>
                  <a:pt x="641" y="1345"/>
                </a:lnTo>
                <a:lnTo>
                  <a:pt x="641" y="1346"/>
                </a:lnTo>
                <a:lnTo>
                  <a:pt x="643" y="1346"/>
                </a:lnTo>
                <a:lnTo>
                  <a:pt x="645" y="1348"/>
                </a:lnTo>
                <a:lnTo>
                  <a:pt x="648" y="1349"/>
                </a:lnTo>
                <a:lnTo>
                  <a:pt x="652" y="1350"/>
                </a:lnTo>
                <a:lnTo>
                  <a:pt x="654" y="1351"/>
                </a:lnTo>
                <a:lnTo>
                  <a:pt x="654" y="1352"/>
                </a:lnTo>
                <a:lnTo>
                  <a:pt x="652" y="1360"/>
                </a:lnTo>
                <a:lnTo>
                  <a:pt x="652" y="1361"/>
                </a:lnTo>
                <a:lnTo>
                  <a:pt x="654" y="1361"/>
                </a:lnTo>
                <a:lnTo>
                  <a:pt x="655" y="1362"/>
                </a:lnTo>
                <a:lnTo>
                  <a:pt x="654" y="1366"/>
                </a:lnTo>
                <a:lnTo>
                  <a:pt x="654" y="1367"/>
                </a:lnTo>
                <a:lnTo>
                  <a:pt x="653" y="1369"/>
                </a:lnTo>
                <a:lnTo>
                  <a:pt x="651" y="1372"/>
                </a:lnTo>
                <a:lnTo>
                  <a:pt x="653" y="1373"/>
                </a:lnTo>
                <a:lnTo>
                  <a:pt x="651" y="1377"/>
                </a:lnTo>
                <a:lnTo>
                  <a:pt x="647" y="1381"/>
                </a:lnTo>
                <a:lnTo>
                  <a:pt x="646" y="1383"/>
                </a:lnTo>
                <a:lnTo>
                  <a:pt x="646" y="1384"/>
                </a:lnTo>
                <a:lnTo>
                  <a:pt x="645" y="1386"/>
                </a:lnTo>
                <a:lnTo>
                  <a:pt x="643" y="1387"/>
                </a:lnTo>
                <a:lnTo>
                  <a:pt x="641" y="1387"/>
                </a:lnTo>
                <a:lnTo>
                  <a:pt x="640" y="1386"/>
                </a:lnTo>
                <a:lnTo>
                  <a:pt x="640" y="1387"/>
                </a:lnTo>
                <a:lnTo>
                  <a:pt x="639" y="1386"/>
                </a:lnTo>
                <a:lnTo>
                  <a:pt x="637" y="1386"/>
                </a:lnTo>
                <a:lnTo>
                  <a:pt x="636" y="1386"/>
                </a:lnTo>
                <a:lnTo>
                  <a:pt x="635" y="1386"/>
                </a:lnTo>
                <a:lnTo>
                  <a:pt x="634" y="1386"/>
                </a:lnTo>
                <a:lnTo>
                  <a:pt x="633" y="1386"/>
                </a:lnTo>
                <a:lnTo>
                  <a:pt x="631" y="1385"/>
                </a:lnTo>
                <a:lnTo>
                  <a:pt x="630" y="1385"/>
                </a:lnTo>
                <a:lnTo>
                  <a:pt x="628" y="1385"/>
                </a:lnTo>
                <a:lnTo>
                  <a:pt x="626" y="1385"/>
                </a:lnTo>
                <a:lnTo>
                  <a:pt x="625" y="1385"/>
                </a:lnTo>
                <a:lnTo>
                  <a:pt x="623" y="1384"/>
                </a:lnTo>
                <a:lnTo>
                  <a:pt x="622" y="1384"/>
                </a:lnTo>
                <a:lnTo>
                  <a:pt x="619" y="1384"/>
                </a:lnTo>
                <a:lnTo>
                  <a:pt x="618" y="1384"/>
                </a:lnTo>
                <a:lnTo>
                  <a:pt x="616" y="1383"/>
                </a:lnTo>
                <a:lnTo>
                  <a:pt x="613" y="1383"/>
                </a:lnTo>
                <a:lnTo>
                  <a:pt x="610" y="1383"/>
                </a:lnTo>
                <a:lnTo>
                  <a:pt x="610" y="1381"/>
                </a:lnTo>
                <a:lnTo>
                  <a:pt x="607" y="1381"/>
                </a:lnTo>
                <a:lnTo>
                  <a:pt x="604" y="1381"/>
                </a:lnTo>
                <a:lnTo>
                  <a:pt x="602" y="1380"/>
                </a:lnTo>
                <a:lnTo>
                  <a:pt x="601" y="1380"/>
                </a:lnTo>
                <a:lnTo>
                  <a:pt x="599" y="1380"/>
                </a:lnTo>
                <a:lnTo>
                  <a:pt x="596" y="1380"/>
                </a:lnTo>
                <a:lnTo>
                  <a:pt x="594" y="1379"/>
                </a:lnTo>
                <a:lnTo>
                  <a:pt x="594" y="1380"/>
                </a:lnTo>
                <a:lnTo>
                  <a:pt x="593" y="1380"/>
                </a:lnTo>
                <a:lnTo>
                  <a:pt x="593" y="1381"/>
                </a:lnTo>
                <a:lnTo>
                  <a:pt x="592" y="1381"/>
                </a:lnTo>
                <a:lnTo>
                  <a:pt x="592" y="1383"/>
                </a:lnTo>
                <a:lnTo>
                  <a:pt x="590" y="1384"/>
                </a:lnTo>
                <a:lnTo>
                  <a:pt x="589" y="1385"/>
                </a:lnTo>
                <a:lnTo>
                  <a:pt x="588" y="1386"/>
                </a:lnTo>
                <a:lnTo>
                  <a:pt x="587" y="1386"/>
                </a:lnTo>
                <a:lnTo>
                  <a:pt x="586" y="1386"/>
                </a:lnTo>
                <a:lnTo>
                  <a:pt x="583" y="1386"/>
                </a:lnTo>
                <a:lnTo>
                  <a:pt x="582" y="1386"/>
                </a:lnTo>
                <a:lnTo>
                  <a:pt x="581" y="1386"/>
                </a:lnTo>
                <a:lnTo>
                  <a:pt x="581" y="1390"/>
                </a:lnTo>
                <a:lnTo>
                  <a:pt x="576" y="1387"/>
                </a:lnTo>
                <a:lnTo>
                  <a:pt x="573" y="1386"/>
                </a:lnTo>
                <a:lnTo>
                  <a:pt x="565" y="1392"/>
                </a:lnTo>
                <a:lnTo>
                  <a:pt x="563" y="1395"/>
                </a:lnTo>
                <a:lnTo>
                  <a:pt x="561" y="1396"/>
                </a:lnTo>
                <a:lnTo>
                  <a:pt x="559" y="1397"/>
                </a:lnTo>
                <a:lnTo>
                  <a:pt x="558" y="1398"/>
                </a:lnTo>
                <a:lnTo>
                  <a:pt x="557" y="1400"/>
                </a:lnTo>
                <a:lnTo>
                  <a:pt x="554" y="1401"/>
                </a:lnTo>
                <a:lnTo>
                  <a:pt x="553" y="1402"/>
                </a:lnTo>
                <a:lnTo>
                  <a:pt x="549" y="1396"/>
                </a:lnTo>
                <a:lnTo>
                  <a:pt x="545" y="1398"/>
                </a:lnTo>
                <a:lnTo>
                  <a:pt x="541" y="1401"/>
                </a:lnTo>
                <a:lnTo>
                  <a:pt x="532" y="1406"/>
                </a:lnTo>
                <a:lnTo>
                  <a:pt x="525" y="1413"/>
                </a:lnTo>
                <a:lnTo>
                  <a:pt x="523" y="1419"/>
                </a:lnTo>
                <a:lnTo>
                  <a:pt x="523" y="1428"/>
                </a:lnTo>
                <a:lnTo>
                  <a:pt x="525" y="1430"/>
                </a:lnTo>
                <a:lnTo>
                  <a:pt x="529" y="1435"/>
                </a:lnTo>
                <a:lnTo>
                  <a:pt x="532" y="1437"/>
                </a:lnTo>
                <a:lnTo>
                  <a:pt x="545" y="1444"/>
                </a:lnTo>
                <a:lnTo>
                  <a:pt x="547" y="1453"/>
                </a:lnTo>
                <a:lnTo>
                  <a:pt x="545" y="1457"/>
                </a:lnTo>
                <a:lnTo>
                  <a:pt x="529" y="1455"/>
                </a:lnTo>
                <a:lnTo>
                  <a:pt x="516" y="1455"/>
                </a:lnTo>
                <a:lnTo>
                  <a:pt x="514" y="1454"/>
                </a:lnTo>
                <a:lnTo>
                  <a:pt x="512" y="1455"/>
                </a:lnTo>
                <a:lnTo>
                  <a:pt x="507" y="1450"/>
                </a:lnTo>
                <a:lnTo>
                  <a:pt x="505" y="1449"/>
                </a:lnTo>
                <a:lnTo>
                  <a:pt x="499" y="1448"/>
                </a:lnTo>
                <a:lnTo>
                  <a:pt x="499" y="1451"/>
                </a:lnTo>
                <a:lnTo>
                  <a:pt x="501" y="1453"/>
                </a:lnTo>
                <a:lnTo>
                  <a:pt x="504" y="1455"/>
                </a:lnTo>
                <a:lnTo>
                  <a:pt x="506" y="1456"/>
                </a:lnTo>
                <a:lnTo>
                  <a:pt x="507" y="1460"/>
                </a:lnTo>
                <a:lnTo>
                  <a:pt x="507" y="1461"/>
                </a:lnTo>
                <a:lnTo>
                  <a:pt x="507" y="1463"/>
                </a:lnTo>
                <a:lnTo>
                  <a:pt x="507" y="1465"/>
                </a:lnTo>
                <a:lnTo>
                  <a:pt x="507" y="1467"/>
                </a:lnTo>
                <a:lnTo>
                  <a:pt x="507" y="1468"/>
                </a:lnTo>
                <a:lnTo>
                  <a:pt x="511" y="1473"/>
                </a:lnTo>
                <a:lnTo>
                  <a:pt x="514" y="1479"/>
                </a:lnTo>
                <a:lnTo>
                  <a:pt x="516" y="1486"/>
                </a:lnTo>
                <a:lnTo>
                  <a:pt x="522" y="1488"/>
                </a:lnTo>
                <a:lnTo>
                  <a:pt x="525" y="1490"/>
                </a:lnTo>
                <a:lnTo>
                  <a:pt x="532" y="1490"/>
                </a:lnTo>
                <a:lnTo>
                  <a:pt x="539" y="1488"/>
                </a:lnTo>
                <a:lnTo>
                  <a:pt x="543" y="1486"/>
                </a:lnTo>
                <a:lnTo>
                  <a:pt x="548" y="1478"/>
                </a:lnTo>
                <a:lnTo>
                  <a:pt x="551" y="1476"/>
                </a:lnTo>
                <a:lnTo>
                  <a:pt x="555" y="1474"/>
                </a:lnTo>
                <a:lnTo>
                  <a:pt x="560" y="1476"/>
                </a:lnTo>
                <a:lnTo>
                  <a:pt x="564" y="1482"/>
                </a:lnTo>
                <a:lnTo>
                  <a:pt x="564" y="1480"/>
                </a:lnTo>
                <a:lnTo>
                  <a:pt x="565" y="1480"/>
                </a:lnTo>
                <a:lnTo>
                  <a:pt x="565" y="1479"/>
                </a:lnTo>
                <a:lnTo>
                  <a:pt x="566" y="1479"/>
                </a:lnTo>
                <a:lnTo>
                  <a:pt x="570" y="1477"/>
                </a:lnTo>
                <a:lnTo>
                  <a:pt x="571" y="1478"/>
                </a:lnTo>
                <a:lnTo>
                  <a:pt x="576" y="1482"/>
                </a:lnTo>
                <a:lnTo>
                  <a:pt x="577" y="1480"/>
                </a:lnTo>
                <a:lnTo>
                  <a:pt x="579" y="1483"/>
                </a:lnTo>
                <a:lnTo>
                  <a:pt x="583" y="1482"/>
                </a:lnTo>
                <a:lnTo>
                  <a:pt x="586" y="1480"/>
                </a:lnTo>
                <a:lnTo>
                  <a:pt x="586" y="1479"/>
                </a:lnTo>
                <a:lnTo>
                  <a:pt x="587" y="1478"/>
                </a:lnTo>
                <a:lnTo>
                  <a:pt x="589" y="1477"/>
                </a:lnTo>
                <a:lnTo>
                  <a:pt x="593" y="1477"/>
                </a:lnTo>
                <a:lnTo>
                  <a:pt x="596" y="1477"/>
                </a:lnTo>
                <a:lnTo>
                  <a:pt x="604" y="1476"/>
                </a:lnTo>
                <a:lnTo>
                  <a:pt x="611" y="1477"/>
                </a:lnTo>
                <a:lnTo>
                  <a:pt x="610" y="1478"/>
                </a:lnTo>
                <a:lnTo>
                  <a:pt x="610" y="1479"/>
                </a:lnTo>
                <a:lnTo>
                  <a:pt x="610" y="1482"/>
                </a:lnTo>
                <a:lnTo>
                  <a:pt x="604" y="1490"/>
                </a:lnTo>
                <a:lnTo>
                  <a:pt x="601" y="1491"/>
                </a:lnTo>
                <a:lnTo>
                  <a:pt x="601" y="1494"/>
                </a:lnTo>
                <a:lnTo>
                  <a:pt x="600" y="1495"/>
                </a:lnTo>
                <a:lnTo>
                  <a:pt x="598" y="1498"/>
                </a:lnTo>
                <a:lnTo>
                  <a:pt x="594" y="1503"/>
                </a:lnTo>
                <a:lnTo>
                  <a:pt x="587" y="1517"/>
                </a:lnTo>
                <a:lnTo>
                  <a:pt x="575" y="1533"/>
                </a:lnTo>
                <a:lnTo>
                  <a:pt x="572" y="1537"/>
                </a:lnTo>
                <a:lnTo>
                  <a:pt x="571" y="1539"/>
                </a:lnTo>
                <a:lnTo>
                  <a:pt x="565" y="1548"/>
                </a:lnTo>
                <a:lnTo>
                  <a:pt x="565" y="1549"/>
                </a:lnTo>
                <a:lnTo>
                  <a:pt x="564" y="1549"/>
                </a:lnTo>
                <a:lnTo>
                  <a:pt x="563" y="1552"/>
                </a:lnTo>
                <a:lnTo>
                  <a:pt x="563" y="1553"/>
                </a:lnTo>
                <a:lnTo>
                  <a:pt x="563" y="1554"/>
                </a:lnTo>
                <a:lnTo>
                  <a:pt x="561" y="1555"/>
                </a:lnTo>
                <a:lnTo>
                  <a:pt x="560" y="1560"/>
                </a:lnTo>
                <a:lnTo>
                  <a:pt x="560" y="1561"/>
                </a:lnTo>
                <a:lnTo>
                  <a:pt x="558" y="1565"/>
                </a:lnTo>
                <a:lnTo>
                  <a:pt x="555" y="1568"/>
                </a:lnTo>
                <a:lnTo>
                  <a:pt x="555" y="1570"/>
                </a:lnTo>
                <a:lnTo>
                  <a:pt x="554" y="1571"/>
                </a:lnTo>
                <a:lnTo>
                  <a:pt x="552" y="1574"/>
                </a:lnTo>
                <a:lnTo>
                  <a:pt x="552" y="1574"/>
                </a:lnTo>
                <a:lnTo>
                  <a:pt x="551" y="1577"/>
                </a:lnTo>
                <a:lnTo>
                  <a:pt x="549" y="1579"/>
                </a:lnTo>
                <a:lnTo>
                  <a:pt x="542" y="1589"/>
                </a:lnTo>
                <a:lnTo>
                  <a:pt x="552" y="1595"/>
                </a:lnTo>
                <a:lnTo>
                  <a:pt x="560" y="1599"/>
                </a:lnTo>
                <a:lnTo>
                  <a:pt x="561" y="1599"/>
                </a:lnTo>
                <a:lnTo>
                  <a:pt x="561" y="1600"/>
                </a:lnTo>
                <a:lnTo>
                  <a:pt x="560" y="1602"/>
                </a:lnTo>
                <a:lnTo>
                  <a:pt x="549" y="1619"/>
                </a:lnTo>
                <a:lnTo>
                  <a:pt x="548" y="1620"/>
                </a:lnTo>
                <a:lnTo>
                  <a:pt x="548" y="1622"/>
                </a:lnTo>
                <a:lnTo>
                  <a:pt x="547" y="1623"/>
                </a:lnTo>
                <a:lnTo>
                  <a:pt x="546" y="1624"/>
                </a:lnTo>
                <a:lnTo>
                  <a:pt x="545" y="1625"/>
                </a:lnTo>
                <a:lnTo>
                  <a:pt x="534" y="1619"/>
                </a:lnTo>
                <a:lnTo>
                  <a:pt x="496" y="1602"/>
                </a:lnTo>
                <a:lnTo>
                  <a:pt x="494" y="1601"/>
                </a:lnTo>
                <a:lnTo>
                  <a:pt x="493" y="1601"/>
                </a:lnTo>
                <a:lnTo>
                  <a:pt x="479" y="1594"/>
                </a:lnTo>
                <a:lnTo>
                  <a:pt x="472" y="1590"/>
                </a:lnTo>
                <a:lnTo>
                  <a:pt x="470" y="1589"/>
                </a:lnTo>
                <a:lnTo>
                  <a:pt x="469" y="1588"/>
                </a:lnTo>
                <a:lnTo>
                  <a:pt x="452" y="1579"/>
                </a:lnTo>
                <a:lnTo>
                  <a:pt x="448" y="1577"/>
                </a:lnTo>
                <a:lnTo>
                  <a:pt x="442" y="1574"/>
                </a:lnTo>
                <a:lnTo>
                  <a:pt x="423" y="1566"/>
                </a:lnTo>
                <a:lnTo>
                  <a:pt x="413" y="1561"/>
                </a:lnTo>
                <a:lnTo>
                  <a:pt x="411" y="1560"/>
                </a:lnTo>
                <a:lnTo>
                  <a:pt x="393" y="1550"/>
                </a:lnTo>
                <a:lnTo>
                  <a:pt x="384" y="1562"/>
                </a:lnTo>
                <a:lnTo>
                  <a:pt x="379" y="1561"/>
                </a:lnTo>
                <a:lnTo>
                  <a:pt x="378" y="1561"/>
                </a:lnTo>
                <a:lnTo>
                  <a:pt x="343" y="1544"/>
                </a:lnTo>
                <a:lnTo>
                  <a:pt x="342" y="1543"/>
                </a:lnTo>
                <a:lnTo>
                  <a:pt x="341" y="1543"/>
                </a:lnTo>
                <a:lnTo>
                  <a:pt x="324" y="1535"/>
                </a:lnTo>
                <a:lnTo>
                  <a:pt x="309" y="1526"/>
                </a:lnTo>
                <a:lnTo>
                  <a:pt x="317" y="1517"/>
                </a:lnTo>
                <a:lnTo>
                  <a:pt x="326" y="1497"/>
                </a:lnTo>
                <a:lnTo>
                  <a:pt x="328" y="1496"/>
                </a:lnTo>
                <a:lnTo>
                  <a:pt x="329" y="1494"/>
                </a:lnTo>
                <a:lnTo>
                  <a:pt x="330" y="1494"/>
                </a:lnTo>
                <a:lnTo>
                  <a:pt x="332" y="1488"/>
                </a:lnTo>
                <a:lnTo>
                  <a:pt x="328" y="1486"/>
                </a:lnTo>
                <a:lnTo>
                  <a:pt x="319" y="1480"/>
                </a:lnTo>
                <a:lnTo>
                  <a:pt x="318" y="1480"/>
                </a:lnTo>
                <a:lnTo>
                  <a:pt x="314" y="1478"/>
                </a:lnTo>
                <a:lnTo>
                  <a:pt x="302" y="1473"/>
                </a:lnTo>
                <a:lnTo>
                  <a:pt x="300" y="1472"/>
                </a:lnTo>
                <a:lnTo>
                  <a:pt x="302" y="1468"/>
                </a:lnTo>
                <a:lnTo>
                  <a:pt x="305" y="1465"/>
                </a:lnTo>
                <a:lnTo>
                  <a:pt x="306" y="1466"/>
                </a:lnTo>
                <a:lnTo>
                  <a:pt x="307" y="1466"/>
                </a:lnTo>
                <a:lnTo>
                  <a:pt x="309" y="1467"/>
                </a:lnTo>
                <a:lnTo>
                  <a:pt x="309" y="1468"/>
                </a:lnTo>
                <a:lnTo>
                  <a:pt x="311" y="1468"/>
                </a:lnTo>
                <a:lnTo>
                  <a:pt x="313" y="1470"/>
                </a:lnTo>
                <a:lnTo>
                  <a:pt x="313" y="1468"/>
                </a:lnTo>
                <a:lnTo>
                  <a:pt x="313" y="1465"/>
                </a:lnTo>
                <a:lnTo>
                  <a:pt x="313" y="1462"/>
                </a:lnTo>
                <a:lnTo>
                  <a:pt x="313" y="1460"/>
                </a:lnTo>
                <a:lnTo>
                  <a:pt x="314" y="1456"/>
                </a:lnTo>
                <a:lnTo>
                  <a:pt x="314" y="1455"/>
                </a:lnTo>
                <a:lnTo>
                  <a:pt x="314" y="1454"/>
                </a:lnTo>
                <a:lnTo>
                  <a:pt x="314" y="1453"/>
                </a:lnTo>
                <a:lnTo>
                  <a:pt x="314" y="1451"/>
                </a:lnTo>
                <a:lnTo>
                  <a:pt x="317" y="1447"/>
                </a:lnTo>
                <a:lnTo>
                  <a:pt x="319" y="1444"/>
                </a:lnTo>
                <a:lnTo>
                  <a:pt x="319" y="1442"/>
                </a:lnTo>
                <a:lnTo>
                  <a:pt x="318" y="1442"/>
                </a:lnTo>
                <a:lnTo>
                  <a:pt x="317" y="1441"/>
                </a:lnTo>
                <a:lnTo>
                  <a:pt x="322" y="1432"/>
                </a:lnTo>
                <a:lnTo>
                  <a:pt x="322" y="1431"/>
                </a:lnTo>
                <a:lnTo>
                  <a:pt x="323" y="1431"/>
                </a:lnTo>
                <a:lnTo>
                  <a:pt x="295" y="1419"/>
                </a:lnTo>
                <a:lnTo>
                  <a:pt x="295" y="1418"/>
                </a:lnTo>
                <a:lnTo>
                  <a:pt x="295" y="1415"/>
                </a:lnTo>
                <a:lnTo>
                  <a:pt x="295" y="1414"/>
                </a:lnTo>
                <a:lnTo>
                  <a:pt x="296" y="1412"/>
                </a:lnTo>
                <a:lnTo>
                  <a:pt x="297" y="1410"/>
                </a:lnTo>
                <a:lnTo>
                  <a:pt x="300" y="1407"/>
                </a:lnTo>
                <a:lnTo>
                  <a:pt x="302" y="1404"/>
                </a:lnTo>
                <a:lnTo>
                  <a:pt x="305" y="1400"/>
                </a:lnTo>
                <a:lnTo>
                  <a:pt x="311" y="1396"/>
                </a:lnTo>
                <a:lnTo>
                  <a:pt x="316" y="1398"/>
                </a:lnTo>
                <a:lnTo>
                  <a:pt x="318" y="1400"/>
                </a:lnTo>
                <a:lnTo>
                  <a:pt x="319" y="1401"/>
                </a:lnTo>
                <a:lnTo>
                  <a:pt x="320" y="1402"/>
                </a:lnTo>
                <a:lnTo>
                  <a:pt x="320" y="1403"/>
                </a:lnTo>
                <a:lnTo>
                  <a:pt x="322" y="1407"/>
                </a:lnTo>
                <a:lnTo>
                  <a:pt x="325" y="1408"/>
                </a:lnTo>
                <a:lnTo>
                  <a:pt x="329" y="1408"/>
                </a:lnTo>
                <a:lnTo>
                  <a:pt x="336" y="1416"/>
                </a:lnTo>
                <a:lnTo>
                  <a:pt x="336" y="1414"/>
                </a:lnTo>
                <a:lnTo>
                  <a:pt x="336" y="1409"/>
                </a:lnTo>
                <a:lnTo>
                  <a:pt x="336" y="1407"/>
                </a:lnTo>
                <a:lnTo>
                  <a:pt x="337" y="1406"/>
                </a:lnTo>
                <a:lnTo>
                  <a:pt x="338" y="1404"/>
                </a:lnTo>
                <a:lnTo>
                  <a:pt x="340" y="1402"/>
                </a:lnTo>
                <a:lnTo>
                  <a:pt x="340" y="1400"/>
                </a:lnTo>
                <a:lnTo>
                  <a:pt x="338" y="1401"/>
                </a:lnTo>
                <a:lnTo>
                  <a:pt x="336" y="1401"/>
                </a:lnTo>
                <a:lnTo>
                  <a:pt x="331" y="1400"/>
                </a:lnTo>
                <a:lnTo>
                  <a:pt x="330" y="1400"/>
                </a:lnTo>
                <a:lnTo>
                  <a:pt x="329" y="1398"/>
                </a:lnTo>
                <a:lnTo>
                  <a:pt x="328" y="1397"/>
                </a:lnTo>
                <a:lnTo>
                  <a:pt x="325" y="1394"/>
                </a:lnTo>
                <a:lnTo>
                  <a:pt x="323" y="1392"/>
                </a:lnTo>
                <a:lnTo>
                  <a:pt x="317" y="1384"/>
                </a:lnTo>
                <a:lnTo>
                  <a:pt x="317" y="1381"/>
                </a:lnTo>
                <a:lnTo>
                  <a:pt x="317" y="1380"/>
                </a:lnTo>
                <a:lnTo>
                  <a:pt x="317" y="1379"/>
                </a:lnTo>
                <a:lnTo>
                  <a:pt x="316" y="1377"/>
                </a:lnTo>
                <a:lnTo>
                  <a:pt x="313" y="1371"/>
                </a:lnTo>
                <a:lnTo>
                  <a:pt x="312" y="1369"/>
                </a:lnTo>
                <a:lnTo>
                  <a:pt x="312" y="1368"/>
                </a:lnTo>
                <a:lnTo>
                  <a:pt x="311" y="1365"/>
                </a:lnTo>
                <a:lnTo>
                  <a:pt x="309" y="1361"/>
                </a:lnTo>
                <a:lnTo>
                  <a:pt x="308" y="1360"/>
                </a:lnTo>
                <a:lnTo>
                  <a:pt x="306" y="1355"/>
                </a:lnTo>
                <a:lnTo>
                  <a:pt x="305" y="1355"/>
                </a:lnTo>
                <a:lnTo>
                  <a:pt x="303" y="1352"/>
                </a:lnTo>
                <a:lnTo>
                  <a:pt x="300" y="1349"/>
                </a:lnTo>
                <a:lnTo>
                  <a:pt x="297" y="1346"/>
                </a:lnTo>
                <a:lnTo>
                  <a:pt x="296" y="1346"/>
                </a:lnTo>
                <a:lnTo>
                  <a:pt x="290" y="1344"/>
                </a:lnTo>
                <a:lnTo>
                  <a:pt x="283" y="1345"/>
                </a:lnTo>
                <a:lnTo>
                  <a:pt x="279" y="1349"/>
                </a:lnTo>
                <a:lnTo>
                  <a:pt x="275" y="1355"/>
                </a:lnTo>
                <a:lnTo>
                  <a:pt x="272" y="1357"/>
                </a:lnTo>
                <a:lnTo>
                  <a:pt x="271" y="1357"/>
                </a:lnTo>
                <a:lnTo>
                  <a:pt x="266" y="1363"/>
                </a:lnTo>
                <a:lnTo>
                  <a:pt x="265" y="1365"/>
                </a:lnTo>
                <a:lnTo>
                  <a:pt x="261" y="1369"/>
                </a:lnTo>
                <a:lnTo>
                  <a:pt x="261" y="1369"/>
                </a:lnTo>
                <a:lnTo>
                  <a:pt x="260" y="1372"/>
                </a:lnTo>
                <a:lnTo>
                  <a:pt x="258" y="1373"/>
                </a:lnTo>
                <a:lnTo>
                  <a:pt x="254" y="1374"/>
                </a:lnTo>
                <a:lnTo>
                  <a:pt x="254" y="1375"/>
                </a:lnTo>
                <a:lnTo>
                  <a:pt x="252" y="1377"/>
                </a:lnTo>
                <a:lnTo>
                  <a:pt x="248" y="1379"/>
                </a:lnTo>
                <a:lnTo>
                  <a:pt x="244" y="1380"/>
                </a:lnTo>
                <a:lnTo>
                  <a:pt x="241" y="1381"/>
                </a:lnTo>
                <a:lnTo>
                  <a:pt x="238" y="1383"/>
                </a:lnTo>
                <a:lnTo>
                  <a:pt x="236" y="1383"/>
                </a:lnTo>
                <a:lnTo>
                  <a:pt x="232" y="1383"/>
                </a:lnTo>
                <a:lnTo>
                  <a:pt x="232" y="1383"/>
                </a:lnTo>
                <a:lnTo>
                  <a:pt x="229" y="1383"/>
                </a:lnTo>
                <a:lnTo>
                  <a:pt x="225" y="1378"/>
                </a:lnTo>
                <a:lnTo>
                  <a:pt x="224" y="1374"/>
                </a:lnTo>
                <a:lnTo>
                  <a:pt x="223" y="1373"/>
                </a:lnTo>
                <a:lnTo>
                  <a:pt x="221" y="1373"/>
                </a:lnTo>
                <a:lnTo>
                  <a:pt x="221" y="1372"/>
                </a:lnTo>
                <a:lnTo>
                  <a:pt x="220" y="1371"/>
                </a:lnTo>
                <a:lnTo>
                  <a:pt x="220" y="1369"/>
                </a:lnTo>
                <a:lnTo>
                  <a:pt x="219" y="1368"/>
                </a:lnTo>
                <a:lnTo>
                  <a:pt x="220" y="1365"/>
                </a:lnTo>
                <a:lnTo>
                  <a:pt x="220" y="1363"/>
                </a:lnTo>
                <a:lnTo>
                  <a:pt x="221" y="1363"/>
                </a:lnTo>
                <a:lnTo>
                  <a:pt x="221" y="1362"/>
                </a:lnTo>
                <a:lnTo>
                  <a:pt x="223" y="1362"/>
                </a:lnTo>
                <a:lnTo>
                  <a:pt x="225" y="1360"/>
                </a:lnTo>
                <a:lnTo>
                  <a:pt x="228" y="1357"/>
                </a:lnTo>
                <a:lnTo>
                  <a:pt x="229" y="1355"/>
                </a:lnTo>
                <a:lnTo>
                  <a:pt x="231" y="1354"/>
                </a:lnTo>
                <a:lnTo>
                  <a:pt x="234" y="1351"/>
                </a:lnTo>
                <a:lnTo>
                  <a:pt x="235" y="1350"/>
                </a:lnTo>
                <a:lnTo>
                  <a:pt x="236" y="1350"/>
                </a:lnTo>
                <a:lnTo>
                  <a:pt x="238" y="1349"/>
                </a:lnTo>
                <a:lnTo>
                  <a:pt x="243" y="1345"/>
                </a:lnTo>
                <a:lnTo>
                  <a:pt x="244" y="1344"/>
                </a:lnTo>
                <a:lnTo>
                  <a:pt x="246" y="1344"/>
                </a:lnTo>
                <a:lnTo>
                  <a:pt x="250" y="1337"/>
                </a:lnTo>
                <a:lnTo>
                  <a:pt x="249" y="1331"/>
                </a:lnTo>
                <a:lnTo>
                  <a:pt x="247" y="1327"/>
                </a:lnTo>
                <a:lnTo>
                  <a:pt x="246" y="1326"/>
                </a:lnTo>
                <a:lnTo>
                  <a:pt x="236" y="1319"/>
                </a:lnTo>
                <a:lnTo>
                  <a:pt x="235" y="1318"/>
                </a:lnTo>
                <a:lnTo>
                  <a:pt x="234" y="1316"/>
                </a:lnTo>
                <a:lnTo>
                  <a:pt x="232" y="1316"/>
                </a:lnTo>
                <a:lnTo>
                  <a:pt x="232" y="1315"/>
                </a:lnTo>
                <a:lnTo>
                  <a:pt x="220" y="1305"/>
                </a:lnTo>
                <a:lnTo>
                  <a:pt x="215" y="1302"/>
                </a:lnTo>
                <a:lnTo>
                  <a:pt x="214" y="1301"/>
                </a:lnTo>
                <a:lnTo>
                  <a:pt x="211" y="1298"/>
                </a:lnTo>
                <a:lnTo>
                  <a:pt x="207" y="1297"/>
                </a:lnTo>
                <a:lnTo>
                  <a:pt x="205" y="1296"/>
                </a:lnTo>
                <a:lnTo>
                  <a:pt x="203" y="1296"/>
                </a:lnTo>
                <a:lnTo>
                  <a:pt x="201" y="1295"/>
                </a:lnTo>
                <a:lnTo>
                  <a:pt x="199" y="1293"/>
                </a:lnTo>
                <a:lnTo>
                  <a:pt x="195" y="1292"/>
                </a:lnTo>
                <a:lnTo>
                  <a:pt x="194" y="1292"/>
                </a:lnTo>
                <a:lnTo>
                  <a:pt x="191" y="1291"/>
                </a:lnTo>
                <a:lnTo>
                  <a:pt x="189" y="1290"/>
                </a:lnTo>
                <a:lnTo>
                  <a:pt x="189" y="1289"/>
                </a:lnTo>
                <a:lnTo>
                  <a:pt x="189" y="1286"/>
                </a:lnTo>
                <a:lnTo>
                  <a:pt x="189" y="1284"/>
                </a:lnTo>
                <a:lnTo>
                  <a:pt x="190" y="1278"/>
                </a:lnTo>
                <a:lnTo>
                  <a:pt x="190" y="1273"/>
                </a:lnTo>
                <a:lnTo>
                  <a:pt x="191" y="1262"/>
                </a:lnTo>
                <a:lnTo>
                  <a:pt x="190" y="1261"/>
                </a:lnTo>
                <a:lnTo>
                  <a:pt x="189" y="1261"/>
                </a:lnTo>
                <a:lnTo>
                  <a:pt x="188" y="1261"/>
                </a:lnTo>
                <a:lnTo>
                  <a:pt x="187" y="1260"/>
                </a:lnTo>
                <a:lnTo>
                  <a:pt x="185" y="1260"/>
                </a:lnTo>
                <a:lnTo>
                  <a:pt x="183" y="1260"/>
                </a:lnTo>
                <a:lnTo>
                  <a:pt x="182" y="1260"/>
                </a:lnTo>
                <a:lnTo>
                  <a:pt x="181" y="1260"/>
                </a:lnTo>
                <a:lnTo>
                  <a:pt x="179" y="1260"/>
                </a:lnTo>
                <a:lnTo>
                  <a:pt x="178" y="1260"/>
                </a:lnTo>
                <a:lnTo>
                  <a:pt x="179" y="1261"/>
                </a:lnTo>
                <a:lnTo>
                  <a:pt x="179" y="1263"/>
                </a:lnTo>
                <a:lnTo>
                  <a:pt x="181" y="1263"/>
                </a:lnTo>
                <a:lnTo>
                  <a:pt x="181" y="1264"/>
                </a:lnTo>
                <a:lnTo>
                  <a:pt x="181" y="1269"/>
                </a:lnTo>
                <a:lnTo>
                  <a:pt x="182" y="1280"/>
                </a:lnTo>
                <a:lnTo>
                  <a:pt x="181" y="1280"/>
                </a:lnTo>
                <a:lnTo>
                  <a:pt x="179" y="1290"/>
                </a:lnTo>
                <a:lnTo>
                  <a:pt x="179" y="1291"/>
                </a:lnTo>
                <a:lnTo>
                  <a:pt x="179" y="1295"/>
                </a:lnTo>
                <a:lnTo>
                  <a:pt x="177" y="1301"/>
                </a:lnTo>
                <a:lnTo>
                  <a:pt x="176" y="1304"/>
                </a:lnTo>
                <a:lnTo>
                  <a:pt x="174" y="1307"/>
                </a:lnTo>
                <a:lnTo>
                  <a:pt x="176" y="1307"/>
                </a:lnTo>
                <a:lnTo>
                  <a:pt x="177" y="1311"/>
                </a:lnTo>
                <a:lnTo>
                  <a:pt x="176" y="1314"/>
                </a:lnTo>
                <a:lnTo>
                  <a:pt x="176" y="1316"/>
                </a:lnTo>
                <a:lnTo>
                  <a:pt x="173" y="1322"/>
                </a:lnTo>
                <a:lnTo>
                  <a:pt x="173" y="1325"/>
                </a:lnTo>
                <a:lnTo>
                  <a:pt x="173" y="1327"/>
                </a:lnTo>
                <a:lnTo>
                  <a:pt x="173" y="1328"/>
                </a:lnTo>
                <a:lnTo>
                  <a:pt x="171" y="1334"/>
                </a:lnTo>
                <a:lnTo>
                  <a:pt x="170" y="1339"/>
                </a:lnTo>
                <a:lnTo>
                  <a:pt x="167" y="1344"/>
                </a:lnTo>
                <a:lnTo>
                  <a:pt x="165" y="1346"/>
                </a:lnTo>
                <a:lnTo>
                  <a:pt x="161" y="1352"/>
                </a:lnTo>
                <a:lnTo>
                  <a:pt x="158" y="1359"/>
                </a:lnTo>
                <a:lnTo>
                  <a:pt x="153" y="1363"/>
                </a:lnTo>
                <a:lnTo>
                  <a:pt x="150" y="1366"/>
                </a:lnTo>
                <a:lnTo>
                  <a:pt x="149" y="1367"/>
                </a:lnTo>
                <a:lnTo>
                  <a:pt x="144" y="1371"/>
                </a:lnTo>
                <a:lnTo>
                  <a:pt x="144" y="1372"/>
                </a:lnTo>
                <a:lnTo>
                  <a:pt x="137" y="1375"/>
                </a:lnTo>
                <a:lnTo>
                  <a:pt x="136" y="1377"/>
                </a:lnTo>
                <a:lnTo>
                  <a:pt x="135" y="1378"/>
                </a:lnTo>
                <a:lnTo>
                  <a:pt x="134" y="1378"/>
                </a:lnTo>
                <a:lnTo>
                  <a:pt x="134" y="1379"/>
                </a:lnTo>
                <a:lnTo>
                  <a:pt x="132" y="1379"/>
                </a:lnTo>
                <a:lnTo>
                  <a:pt x="132" y="1380"/>
                </a:lnTo>
                <a:lnTo>
                  <a:pt x="130" y="1380"/>
                </a:lnTo>
                <a:lnTo>
                  <a:pt x="130" y="1381"/>
                </a:lnTo>
                <a:lnTo>
                  <a:pt x="127" y="1383"/>
                </a:lnTo>
                <a:lnTo>
                  <a:pt x="125" y="1384"/>
                </a:lnTo>
                <a:lnTo>
                  <a:pt x="124" y="1385"/>
                </a:lnTo>
                <a:lnTo>
                  <a:pt x="125" y="1387"/>
                </a:lnTo>
                <a:lnTo>
                  <a:pt x="125" y="1389"/>
                </a:lnTo>
                <a:lnTo>
                  <a:pt x="125" y="1390"/>
                </a:lnTo>
                <a:lnTo>
                  <a:pt x="126" y="1390"/>
                </a:lnTo>
                <a:lnTo>
                  <a:pt x="126" y="1391"/>
                </a:lnTo>
                <a:lnTo>
                  <a:pt x="126" y="1392"/>
                </a:lnTo>
                <a:lnTo>
                  <a:pt x="127" y="1394"/>
                </a:lnTo>
                <a:lnTo>
                  <a:pt x="127" y="1395"/>
                </a:lnTo>
                <a:lnTo>
                  <a:pt x="129" y="1397"/>
                </a:lnTo>
                <a:lnTo>
                  <a:pt x="129" y="1398"/>
                </a:lnTo>
                <a:lnTo>
                  <a:pt x="130" y="1400"/>
                </a:lnTo>
                <a:lnTo>
                  <a:pt x="130" y="1401"/>
                </a:lnTo>
                <a:lnTo>
                  <a:pt x="130" y="1402"/>
                </a:lnTo>
                <a:lnTo>
                  <a:pt x="130" y="1402"/>
                </a:lnTo>
                <a:lnTo>
                  <a:pt x="130" y="1403"/>
                </a:lnTo>
                <a:lnTo>
                  <a:pt x="130" y="1404"/>
                </a:lnTo>
                <a:lnTo>
                  <a:pt x="130" y="1406"/>
                </a:lnTo>
                <a:lnTo>
                  <a:pt x="130" y="1407"/>
                </a:lnTo>
                <a:lnTo>
                  <a:pt x="130" y="1408"/>
                </a:lnTo>
                <a:lnTo>
                  <a:pt x="130" y="1409"/>
                </a:lnTo>
                <a:lnTo>
                  <a:pt x="130" y="1412"/>
                </a:lnTo>
                <a:lnTo>
                  <a:pt x="130" y="1414"/>
                </a:lnTo>
                <a:lnTo>
                  <a:pt x="129" y="1418"/>
                </a:lnTo>
                <a:lnTo>
                  <a:pt x="129" y="1420"/>
                </a:lnTo>
                <a:lnTo>
                  <a:pt x="127" y="1428"/>
                </a:lnTo>
                <a:lnTo>
                  <a:pt x="127" y="1431"/>
                </a:lnTo>
                <a:lnTo>
                  <a:pt x="127" y="1431"/>
                </a:lnTo>
                <a:lnTo>
                  <a:pt x="127" y="1432"/>
                </a:lnTo>
                <a:lnTo>
                  <a:pt x="129" y="1435"/>
                </a:lnTo>
                <a:lnTo>
                  <a:pt x="129" y="1436"/>
                </a:lnTo>
                <a:lnTo>
                  <a:pt x="129" y="1437"/>
                </a:lnTo>
                <a:lnTo>
                  <a:pt x="130" y="1439"/>
                </a:lnTo>
                <a:lnTo>
                  <a:pt x="130" y="1441"/>
                </a:lnTo>
                <a:lnTo>
                  <a:pt x="131" y="1443"/>
                </a:lnTo>
                <a:lnTo>
                  <a:pt x="132" y="1444"/>
                </a:lnTo>
                <a:lnTo>
                  <a:pt x="132" y="1445"/>
                </a:lnTo>
                <a:lnTo>
                  <a:pt x="134" y="1448"/>
                </a:lnTo>
                <a:lnTo>
                  <a:pt x="134" y="1449"/>
                </a:lnTo>
                <a:lnTo>
                  <a:pt x="135" y="1450"/>
                </a:lnTo>
                <a:lnTo>
                  <a:pt x="136" y="1451"/>
                </a:lnTo>
                <a:lnTo>
                  <a:pt x="136" y="1453"/>
                </a:lnTo>
                <a:lnTo>
                  <a:pt x="137" y="1455"/>
                </a:lnTo>
                <a:lnTo>
                  <a:pt x="138" y="1456"/>
                </a:lnTo>
                <a:lnTo>
                  <a:pt x="140" y="1457"/>
                </a:lnTo>
                <a:lnTo>
                  <a:pt x="142" y="1461"/>
                </a:lnTo>
                <a:lnTo>
                  <a:pt x="134" y="1462"/>
                </a:lnTo>
                <a:lnTo>
                  <a:pt x="137" y="1470"/>
                </a:lnTo>
                <a:lnTo>
                  <a:pt x="138" y="1473"/>
                </a:lnTo>
                <a:lnTo>
                  <a:pt x="141" y="1477"/>
                </a:lnTo>
                <a:lnTo>
                  <a:pt x="142" y="1478"/>
                </a:lnTo>
                <a:lnTo>
                  <a:pt x="143" y="1482"/>
                </a:lnTo>
                <a:lnTo>
                  <a:pt x="146" y="1486"/>
                </a:lnTo>
                <a:lnTo>
                  <a:pt x="147" y="1489"/>
                </a:lnTo>
                <a:lnTo>
                  <a:pt x="149" y="1491"/>
                </a:lnTo>
                <a:lnTo>
                  <a:pt x="152" y="1496"/>
                </a:lnTo>
                <a:lnTo>
                  <a:pt x="155" y="1501"/>
                </a:lnTo>
                <a:lnTo>
                  <a:pt x="156" y="1502"/>
                </a:lnTo>
                <a:lnTo>
                  <a:pt x="158" y="1504"/>
                </a:lnTo>
                <a:lnTo>
                  <a:pt x="159" y="1506"/>
                </a:lnTo>
                <a:lnTo>
                  <a:pt x="160" y="1508"/>
                </a:lnTo>
                <a:lnTo>
                  <a:pt x="161" y="1509"/>
                </a:lnTo>
                <a:lnTo>
                  <a:pt x="162" y="1512"/>
                </a:lnTo>
                <a:lnTo>
                  <a:pt x="162" y="1513"/>
                </a:lnTo>
                <a:lnTo>
                  <a:pt x="164" y="1514"/>
                </a:lnTo>
                <a:lnTo>
                  <a:pt x="165" y="1517"/>
                </a:lnTo>
                <a:lnTo>
                  <a:pt x="166" y="1518"/>
                </a:lnTo>
                <a:lnTo>
                  <a:pt x="167" y="1519"/>
                </a:lnTo>
                <a:lnTo>
                  <a:pt x="167" y="1520"/>
                </a:lnTo>
                <a:lnTo>
                  <a:pt x="168" y="1521"/>
                </a:lnTo>
                <a:lnTo>
                  <a:pt x="168" y="1524"/>
                </a:lnTo>
                <a:lnTo>
                  <a:pt x="170" y="1526"/>
                </a:lnTo>
                <a:lnTo>
                  <a:pt x="170" y="1527"/>
                </a:lnTo>
                <a:lnTo>
                  <a:pt x="171" y="1530"/>
                </a:lnTo>
                <a:lnTo>
                  <a:pt x="171" y="1533"/>
                </a:lnTo>
                <a:lnTo>
                  <a:pt x="172" y="1536"/>
                </a:lnTo>
                <a:lnTo>
                  <a:pt x="172" y="1537"/>
                </a:lnTo>
                <a:lnTo>
                  <a:pt x="173" y="1539"/>
                </a:lnTo>
                <a:lnTo>
                  <a:pt x="173" y="1542"/>
                </a:lnTo>
                <a:lnTo>
                  <a:pt x="173" y="1544"/>
                </a:lnTo>
                <a:lnTo>
                  <a:pt x="173" y="1546"/>
                </a:lnTo>
                <a:lnTo>
                  <a:pt x="173" y="1548"/>
                </a:lnTo>
                <a:lnTo>
                  <a:pt x="174" y="1552"/>
                </a:lnTo>
                <a:lnTo>
                  <a:pt x="176" y="1555"/>
                </a:lnTo>
                <a:lnTo>
                  <a:pt x="176" y="1556"/>
                </a:lnTo>
                <a:lnTo>
                  <a:pt x="177" y="1558"/>
                </a:lnTo>
                <a:lnTo>
                  <a:pt x="177" y="1560"/>
                </a:lnTo>
                <a:lnTo>
                  <a:pt x="178" y="1561"/>
                </a:lnTo>
                <a:lnTo>
                  <a:pt x="174" y="1561"/>
                </a:lnTo>
                <a:lnTo>
                  <a:pt x="173" y="1561"/>
                </a:lnTo>
                <a:lnTo>
                  <a:pt x="173" y="1561"/>
                </a:lnTo>
                <a:lnTo>
                  <a:pt x="172" y="1562"/>
                </a:lnTo>
                <a:lnTo>
                  <a:pt x="170" y="1562"/>
                </a:lnTo>
                <a:lnTo>
                  <a:pt x="168" y="1564"/>
                </a:lnTo>
                <a:lnTo>
                  <a:pt x="160" y="1567"/>
                </a:lnTo>
                <a:lnTo>
                  <a:pt x="159" y="1567"/>
                </a:lnTo>
                <a:lnTo>
                  <a:pt x="156" y="1568"/>
                </a:lnTo>
                <a:lnTo>
                  <a:pt x="154" y="1570"/>
                </a:lnTo>
                <a:lnTo>
                  <a:pt x="153" y="1571"/>
                </a:lnTo>
                <a:lnTo>
                  <a:pt x="152" y="1572"/>
                </a:lnTo>
                <a:lnTo>
                  <a:pt x="150" y="1572"/>
                </a:lnTo>
                <a:lnTo>
                  <a:pt x="148" y="1574"/>
                </a:lnTo>
                <a:lnTo>
                  <a:pt x="147" y="1576"/>
                </a:lnTo>
                <a:lnTo>
                  <a:pt x="146" y="1577"/>
                </a:lnTo>
                <a:lnTo>
                  <a:pt x="144" y="1579"/>
                </a:lnTo>
                <a:lnTo>
                  <a:pt x="143" y="1581"/>
                </a:lnTo>
                <a:lnTo>
                  <a:pt x="141" y="1584"/>
                </a:lnTo>
                <a:lnTo>
                  <a:pt x="138" y="1585"/>
                </a:lnTo>
                <a:lnTo>
                  <a:pt x="136" y="1589"/>
                </a:lnTo>
                <a:lnTo>
                  <a:pt x="132" y="1593"/>
                </a:lnTo>
                <a:lnTo>
                  <a:pt x="124" y="1602"/>
                </a:lnTo>
                <a:lnTo>
                  <a:pt x="120" y="1605"/>
                </a:lnTo>
                <a:lnTo>
                  <a:pt x="118" y="1607"/>
                </a:lnTo>
                <a:lnTo>
                  <a:pt x="118" y="1606"/>
                </a:lnTo>
                <a:lnTo>
                  <a:pt x="117" y="1607"/>
                </a:lnTo>
                <a:lnTo>
                  <a:pt x="115" y="1608"/>
                </a:lnTo>
                <a:lnTo>
                  <a:pt x="112" y="1614"/>
                </a:lnTo>
                <a:lnTo>
                  <a:pt x="109" y="1617"/>
                </a:lnTo>
                <a:lnTo>
                  <a:pt x="103" y="1623"/>
                </a:lnTo>
                <a:lnTo>
                  <a:pt x="97" y="1629"/>
                </a:lnTo>
                <a:lnTo>
                  <a:pt x="91" y="1632"/>
                </a:lnTo>
                <a:lnTo>
                  <a:pt x="91" y="1634"/>
                </a:lnTo>
                <a:lnTo>
                  <a:pt x="90" y="1635"/>
                </a:lnTo>
                <a:lnTo>
                  <a:pt x="88" y="1636"/>
                </a:lnTo>
                <a:lnTo>
                  <a:pt x="86" y="1637"/>
                </a:lnTo>
                <a:lnTo>
                  <a:pt x="85" y="1638"/>
                </a:lnTo>
                <a:lnTo>
                  <a:pt x="84" y="1640"/>
                </a:lnTo>
                <a:lnTo>
                  <a:pt x="83" y="1640"/>
                </a:lnTo>
                <a:lnTo>
                  <a:pt x="80" y="1640"/>
                </a:lnTo>
                <a:lnTo>
                  <a:pt x="77" y="1641"/>
                </a:lnTo>
                <a:lnTo>
                  <a:pt x="74" y="1642"/>
                </a:lnTo>
                <a:lnTo>
                  <a:pt x="73" y="1642"/>
                </a:lnTo>
                <a:lnTo>
                  <a:pt x="71" y="1643"/>
                </a:lnTo>
                <a:lnTo>
                  <a:pt x="68" y="1643"/>
                </a:lnTo>
                <a:lnTo>
                  <a:pt x="67" y="1643"/>
                </a:lnTo>
                <a:lnTo>
                  <a:pt x="66" y="1643"/>
                </a:lnTo>
                <a:lnTo>
                  <a:pt x="66" y="1644"/>
                </a:lnTo>
                <a:lnTo>
                  <a:pt x="67" y="1644"/>
                </a:lnTo>
                <a:lnTo>
                  <a:pt x="72" y="1647"/>
                </a:lnTo>
                <a:lnTo>
                  <a:pt x="74" y="1648"/>
                </a:lnTo>
                <a:lnTo>
                  <a:pt x="76" y="1649"/>
                </a:lnTo>
                <a:lnTo>
                  <a:pt x="77" y="1650"/>
                </a:lnTo>
                <a:lnTo>
                  <a:pt x="78" y="1652"/>
                </a:lnTo>
                <a:lnTo>
                  <a:pt x="96" y="1667"/>
                </a:lnTo>
                <a:lnTo>
                  <a:pt x="108" y="1678"/>
                </a:lnTo>
                <a:lnTo>
                  <a:pt x="109" y="1679"/>
                </a:lnTo>
                <a:lnTo>
                  <a:pt x="112" y="1675"/>
                </a:lnTo>
                <a:lnTo>
                  <a:pt x="118" y="1664"/>
                </a:lnTo>
                <a:lnTo>
                  <a:pt x="119" y="1665"/>
                </a:lnTo>
                <a:lnTo>
                  <a:pt x="120" y="1665"/>
                </a:lnTo>
                <a:lnTo>
                  <a:pt x="121" y="1666"/>
                </a:lnTo>
                <a:lnTo>
                  <a:pt x="120" y="1666"/>
                </a:lnTo>
                <a:lnTo>
                  <a:pt x="112" y="1681"/>
                </a:lnTo>
                <a:lnTo>
                  <a:pt x="113" y="1682"/>
                </a:lnTo>
                <a:lnTo>
                  <a:pt x="115" y="1683"/>
                </a:lnTo>
                <a:lnTo>
                  <a:pt x="115" y="1684"/>
                </a:lnTo>
                <a:lnTo>
                  <a:pt x="117" y="1685"/>
                </a:lnTo>
                <a:lnTo>
                  <a:pt x="119" y="1682"/>
                </a:lnTo>
                <a:lnTo>
                  <a:pt x="129" y="1667"/>
                </a:lnTo>
                <a:lnTo>
                  <a:pt x="138" y="1654"/>
                </a:lnTo>
                <a:lnTo>
                  <a:pt x="149" y="1635"/>
                </a:lnTo>
                <a:lnTo>
                  <a:pt x="153" y="1631"/>
                </a:lnTo>
                <a:lnTo>
                  <a:pt x="152" y="1629"/>
                </a:lnTo>
                <a:lnTo>
                  <a:pt x="153" y="1628"/>
                </a:lnTo>
                <a:lnTo>
                  <a:pt x="155" y="1624"/>
                </a:lnTo>
                <a:lnTo>
                  <a:pt x="149" y="1622"/>
                </a:lnTo>
                <a:lnTo>
                  <a:pt x="120" y="1606"/>
                </a:lnTo>
                <a:lnTo>
                  <a:pt x="124" y="1603"/>
                </a:lnTo>
                <a:lnTo>
                  <a:pt x="130" y="1596"/>
                </a:lnTo>
                <a:lnTo>
                  <a:pt x="131" y="1596"/>
                </a:lnTo>
                <a:lnTo>
                  <a:pt x="137" y="1600"/>
                </a:lnTo>
                <a:lnTo>
                  <a:pt x="144" y="1603"/>
                </a:lnTo>
                <a:lnTo>
                  <a:pt x="158" y="1608"/>
                </a:lnTo>
                <a:lnTo>
                  <a:pt x="159" y="1607"/>
                </a:lnTo>
                <a:lnTo>
                  <a:pt x="164" y="1601"/>
                </a:lnTo>
                <a:lnTo>
                  <a:pt x="165" y="1602"/>
                </a:lnTo>
                <a:lnTo>
                  <a:pt x="167" y="1601"/>
                </a:lnTo>
                <a:lnTo>
                  <a:pt x="168" y="1601"/>
                </a:lnTo>
                <a:lnTo>
                  <a:pt x="170" y="1600"/>
                </a:lnTo>
                <a:lnTo>
                  <a:pt x="173" y="1597"/>
                </a:lnTo>
                <a:lnTo>
                  <a:pt x="174" y="1596"/>
                </a:lnTo>
                <a:lnTo>
                  <a:pt x="176" y="1596"/>
                </a:lnTo>
                <a:lnTo>
                  <a:pt x="179" y="1594"/>
                </a:lnTo>
                <a:lnTo>
                  <a:pt x="181" y="1593"/>
                </a:lnTo>
                <a:lnTo>
                  <a:pt x="183" y="1593"/>
                </a:lnTo>
                <a:lnTo>
                  <a:pt x="185" y="1593"/>
                </a:lnTo>
                <a:lnTo>
                  <a:pt x="187" y="1593"/>
                </a:lnTo>
                <a:lnTo>
                  <a:pt x="188" y="1593"/>
                </a:lnTo>
                <a:lnTo>
                  <a:pt x="189" y="1593"/>
                </a:lnTo>
                <a:lnTo>
                  <a:pt x="190" y="1591"/>
                </a:lnTo>
                <a:lnTo>
                  <a:pt x="199" y="1595"/>
                </a:lnTo>
                <a:lnTo>
                  <a:pt x="200" y="1595"/>
                </a:lnTo>
                <a:lnTo>
                  <a:pt x="201" y="1594"/>
                </a:lnTo>
                <a:lnTo>
                  <a:pt x="203" y="1593"/>
                </a:lnTo>
                <a:lnTo>
                  <a:pt x="206" y="1595"/>
                </a:lnTo>
                <a:lnTo>
                  <a:pt x="207" y="1596"/>
                </a:lnTo>
                <a:lnTo>
                  <a:pt x="207" y="1597"/>
                </a:lnTo>
                <a:lnTo>
                  <a:pt x="206" y="1597"/>
                </a:lnTo>
                <a:lnTo>
                  <a:pt x="203" y="1601"/>
                </a:lnTo>
                <a:lnTo>
                  <a:pt x="203" y="1602"/>
                </a:lnTo>
                <a:lnTo>
                  <a:pt x="203" y="1603"/>
                </a:lnTo>
                <a:lnTo>
                  <a:pt x="202" y="1603"/>
                </a:lnTo>
                <a:lnTo>
                  <a:pt x="202" y="1605"/>
                </a:lnTo>
                <a:lnTo>
                  <a:pt x="201" y="1606"/>
                </a:lnTo>
                <a:lnTo>
                  <a:pt x="200" y="1608"/>
                </a:lnTo>
                <a:lnTo>
                  <a:pt x="200" y="1609"/>
                </a:lnTo>
                <a:lnTo>
                  <a:pt x="199" y="1611"/>
                </a:lnTo>
                <a:lnTo>
                  <a:pt x="197" y="1612"/>
                </a:lnTo>
                <a:lnTo>
                  <a:pt x="196" y="1613"/>
                </a:lnTo>
                <a:lnTo>
                  <a:pt x="195" y="1615"/>
                </a:lnTo>
                <a:lnTo>
                  <a:pt x="194" y="1618"/>
                </a:lnTo>
                <a:lnTo>
                  <a:pt x="193" y="1619"/>
                </a:lnTo>
                <a:lnTo>
                  <a:pt x="193" y="1620"/>
                </a:lnTo>
                <a:lnTo>
                  <a:pt x="191" y="1622"/>
                </a:lnTo>
                <a:lnTo>
                  <a:pt x="190" y="1623"/>
                </a:lnTo>
                <a:lnTo>
                  <a:pt x="190" y="1624"/>
                </a:lnTo>
                <a:lnTo>
                  <a:pt x="189" y="1625"/>
                </a:lnTo>
                <a:lnTo>
                  <a:pt x="188" y="1626"/>
                </a:lnTo>
                <a:lnTo>
                  <a:pt x="188" y="1628"/>
                </a:lnTo>
                <a:lnTo>
                  <a:pt x="187" y="1629"/>
                </a:lnTo>
                <a:lnTo>
                  <a:pt x="187" y="1630"/>
                </a:lnTo>
                <a:lnTo>
                  <a:pt x="185" y="1630"/>
                </a:lnTo>
                <a:lnTo>
                  <a:pt x="185" y="1631"/>
                </a:lnTo>
                <a:lnTo>
                  <a:pt x="184" y="1632"/>
                </a:lnTo>
                <a:lnTo>
                  <a:pt x="184" y="1632"/>
                </a:lnTo>
                <a:lnTo>
                  <a:pt x="183" y="1634"/>
                </a:lnTo>
                <a:lnTo>
                  <a:pt x="182" y="1635"/>
                </a:lnTo>
                <a:lnTo>
                  <a:pt x="182" y="1636"/>
                </a:lnTo>
                <a:lnTo>
                  <a:pt x="181" y="1637"/>
                </a:lnTo>
                <a:lnTo>
                  <a:pt x="181" y="1638"/>
                </a:lnTo>
                <a:lnTo>
                  <a:pt x="179" y="1640"/>
                </a:lnTo>
                <a:lnTo>
                  <a:pt x="178" y="1641"/>
                </a:lnTo>
                <a:lnTo>
                  <a:pt x="177" y="1642"/>
                </a:lnTo>
                <a:lnTo>
                  <a:pt x="179" y="1643"/>
                </a:lnTo>
                <a:lnTo>
                  <a:pt x="182" y="1644"/>
                </a:lnTo>
                <a:lnTo>
                  <a:pt x="185" y="1647"/>
                </a:lnTo>
                <a:lnTo>
                  <a:pt x="187" y="1647"/>
                </a:lnTo>
                <a:lnTo>
                  <a:pt x="188" y="1648"/>
                </a:lnTo>
                <a:lnTo>
                  <a:pt x="189" y="1648"/>
                </a:lnTo>
                <a:lnTo>
                  <a:pt x="191" y="1649"/>
                </a:lnTo>
                <a:lnTo>
                  <a:pt x="193" y="1650"/>
                </a:lnTo>
                <a:lnTo>
                  <a:pt x="195" y="1652"/>
                </a:lnTo>
                <a:lnTo>
                  <a:pt x="197" y="1653"/>
                </a:lnTo>
                <a:lnTo>
                  <a:pt x="200" y="1654"/>
                </a:lnTo>
                <a:lnTo>
                  <a:pt x="202" y="1654"/>
                </a:lnTo>
                <a:lnTo>
                  <a:pt x="202" y="1655"/>
                </a:lnTo>
                <a:lnTo>
                  <a:pt x="205" y="1657"/>
                </a:lnTo>
                <a:lnTo>
                  <a:pt x="208" y="1658"/>
                </a:lnTo>
                <a:lnTo>
                  <a:pt x="208" y="1659"/>
                </a:lnTo>
                <a:lnTo>
                  <a:pt x="207" y="1660"/>
                </a:lnTo>
                <a:lnTo>
                  <a:pt x="207" y="1661"/>
                </a:lnTo>
                <a:lnTo>
                  <a:pt x="206" y="1661"/>
                </a:lnTo>
                <a:lnTo>
                  <a:pt x="205" y="1663"/>
                </a:lnTo>
                <a:lnTo>
                  <a:pt x="203" y="1665"/>
                </a:lnTo>
                <a:lnTo>
                  <a:pt x="203" y="1667"/>
                </a:lnTo>
                <a:lnTo>
                  <a:pt x="202" y="1667"/>
                </a:lnTo>
                <a:lnTo>
                  <a:pt x="202" y="1669"/>
                </a:lnTo>
                <a:lnTo>
                  <a:pt x="201" y="1670"/>
                </a:lnTo>
                <a:lnTo>
                  <a:pt x="200" y="1672"/>
                </a:lnTo>
                <a:lnTo>
                  <a:pt x="199" y="1673"/>
                </a:lnTo>
                <a:lnTo>
                  <a:pt x="197" y="1675"/>
                </a:lnTo>
                <a:lnTo>
                  <a:pt x="197" y="1676"/>
                </a:lnTo>
                <a:lnTo>
                  <a:pt x="196" y="1677"/>
                </a:lnTo>
                <a:lnTo>
                  <a:pt x="196" y="1678"/>
                </a:lnTo>
                <a:lnTo>
                  <a:pt x="195" y="1679"/>
                </a:lnTo>
                <a:lnTo>
                  <a:pt x="194" y="1681"/>
                </a:lnTo>
                <a:lnTo>
                  <a:pt x="194" y="1682"/>
                </a:lnTo>
                <a:lnTo>
                  <a:pt x="193" y="1682"/>
                </a:lnTo>
                <a:lnTo>
                  <a:pt x="193" y="1683"/>
                </a:lnTo>
                <a:lnTo>
                  <a:pt x="193" y="1684"/>
                </a:lnTo>
                <a:lnTo>
                  <a:pt x="191" y="1684"/>
                </a:lnTo>
                <a:lnTo>
                  <a:pt x="191" y="1685"/>
                </a:lnTo>
                <a:lnTo>
                  <a:pt x="190" y="1687"/>
                </a:lnTo>
                <a:lnTo>
                  <a:pt x="190" y="1688"/>
                </a:lnTo>
                <a:lnTo>
                  <a:pt x="189" y="1689"/>
                </a:lnTo>
                <a:lnTo>
                  <a:pt x="188" y="1690"/>
                </a:lnTo>
                <a:lnTo>
                  <a:pt x="187" y="1691"/>
                </a:lnTo>
                <a:lnTo>
                  <a:pt x="187" y="1693"/>
                </a:lnTo>
                <a:lnTo>
                  <a:pt x="185" y="1694"/>
                </a:lnTo>
                <a:lnTo>
                  <a:pt x="184" y="1695"/>
                </a:lnTo>
                <a:lnTo>
                  <a:pt x="183" y="1696"/>
                </a:lnTo>
                <a:lnTo>
                  <a:pt x="183" y="1698"/>
                </a:lnTo>
                <a:lnTo>
                  <a:pt x="182" y="1700"/>
                </a:lnTo>
                <a:lnTo>
                  <a:pt x="181" y="1700"/>
                </a:lnTo>
                <a:lnTo>
                  <a:pt x="179" y="1702"/>
                </a:lnTo>
                <a:lnTo>
                  <a:pt x="179" y="1704"/>
                </a:lnTo>
                <a:lnTo>
                  <a:pt x="178" y="1706"/>
                </a:lnTo>
                <a:lnTo>
                  <a:pt x="177" y="1706"/>
                </a:lnTo>
                <a:lnTo>
                  <a:pt x="176" y="1708"/>
                </a:lnTo>
                <a:lnTo>
                  <a:pt x="174" y="1711"/>
                </a:lnTo>
                <a:lnTo>
                  <a:pt x="173" y="1712"/>
                </a:lnTo>
                <a:lnTo>
                  <a:pt x="173" y="1713"/>
                </a:lnTo>
                <a:lnTo>
                  <a:pt x="173" y="1714"/>
                </a:lnTo>
                <a:lnTo>
                  <a:pt x="172" y="1716"/>
                </a:lnTo>
                <a:lnTo>
                  <a:pt x="173" y="1716"/>
                </a:lnTo>
                <a:lnTo>
                  <a:pt x="173" y="1716"/>
                </a:lnTo>
                <a:lnTo>
                  <a:pt x="174" y="1716"/>
                </a:lnTo>
                <a:lnTo>
                  <a:pt x="174" y="1717"/>
                </a:lnTo>
                <a:lnTo>
                  <a:pt x="176" y="1717"/>
                </a:lnTo>
                <a:lnTo>
                  <a:pt x="177" y="1717"/>
                </a:lnTo>
                <a:lnTo>
                  <a:pt x="178" y="1717"/>
                </a:lnTo>
                <a:lnTo>
                  <a:pt x="179" y="1717"/>
                </a:lnTo>
                <a:lnTo>
                  <a:pt x="181" y="1717"/>
                </a:lnTo>
                <a:lnTo>
                  <a:pt x="182" y="1718"/>
                </a:lnTo>
                <a:lnTo>
                  <a:pt x="183" y="1718"/>
                </a:lnTo>
                <a:lnTo>
                  <a:pt x="184" y="1718"/>
                </a:lnTo>
                <a:lnTo>
                  <a:pt x="185" y="1718"/>
                </a:lnTo>
                <a:lnTo>
                  <a:pt x="187" y="1719"/>
                </a:lnTo>
                <a:lnTo>
                  <a:pt x="212" y="1725"/>
                </a:lnTo>
                <a:lnTo>
                  <a:pt x="221" y="1729"/>
                </a:lnTo>
                <a:lnTo>
                  <a:pt x="223" y="1729"/>
                </a:lnTo>
                <a:lnTo>
                  <a:pt x="224" y="1729"/>
                </a:lnTo>
                <a:lnTo>
                  <a:pt x="226" y="1730"/>
                </a:lnTo>
                <a:lnTo>
                  <a:pt x="228" y="1725"/>
                </a:lnTo>
                <a:lnTo>
                  <a:pt x="230" y="1726"/>
                </a:lnTo>
                <a:lnTo>
                  <a:pt x="229" y="1730"/>
                </a:lnTo>
                <a:lnTo>
                  <a:pt x="230" y="1731"/>
                </a:lnTo>
                <a:lnTo>
                  <a:pt x="231" y="1731"/>
                </a:lnTo>
                <a:lnTo>
                  <a:pt x="232" y="1728"/>
                </a:lnTo>
                <a:lnTo>
                  <a:pt x="235" y="1729"/>
                </a:lnTo>
                <a:lnTo>
                  <a:pt x="234" y="1731"/>
                </a:lnTo>
                <a:lnTo>
                  <a:pt x="234" y="1733"/>
                </a:lnTo>
                <a:lnTo>
                  <a:pt x="236" y="1733"/>
                </a:lnTo>
                <a:lnTo>
                  <a:pt x="237" y="1734"/>
                </a:lnTo>
                <a:lnTo>
                  <a:pt x="240" y="1734"/>
                </a:lnTo>
                <a:lnTo>
                  <a:pt x="241" y="1734"/>
                </a:lnTo>
                <a:lnTo>
                  <a:pt x="242" y="1735"/>
                </a:lnTo>
                <a:lnTo>
                  <a:pt x="244" y="1735"/>
                </a:lnTo>
                <a:lnTo>
                  <a:pt x="244" y="1736"/>
                </a:lnTo>
                <a:lnTo>
                  <a:pt x="252" y="1739"/>
                </a:lnTo>
                <a:lnTo>
                  <a:pt x="256" y="1740"/>
                </a:lnTo>
                <a:lnTo>
                  <a:pt x="260" y="1741"/>
                </a:lnTo>
                <a:lnTo>
                  <a:pt x="264" y="1742"/>
                </a:lnTo>
                <a:lnTo>
                  <a:pt x="265" y="1742"/>
                </a:lnTo>
                <a:lnTo>
                  <a:pt x="265" y="1740"/>
                </a:lnTo>
                <a:lnTo>
                  <a:pt x="266" y="1737"/>
                </a:lnTo>
                <a:lnTo>
                  <a:pt x="269" y="1737"/>
                </a:lnTo>
                <a:lnTo>
                  <a:pt x="271" y="1737"/>
                </a:lnTo>
                <a:lnTo>
                  <a:pt x="271" y="1743"/>
                </a:lnTo>
                <a:lnTo>
                  <a:pt x="273" y="1743"/>
                </a:lnTo>
                <a:lnTo>
                  <a:pt x="277" y="1745"/>
                </a:lnTo>
                <a:lnTo>
                  <a:pt x="279" y="1745"/>
                </a:lnTo>
                <a:lnTo>
                  <a:pt x="281" y="1745"/>
                </a:lnTo>
                <a:lnTo>
                  <a:pt x="284" y="1746"/>
                </a:lnTo>
                <a:lnTo>
                  <a:pt x="285" y="1746"/>
                </a:lnTo>
                <a:lnTo>
                  <a:pt x="285" y="1747"/>
                </a:lnTo>
                <a:lnTo>
                  <a:pt x="284" y="1751"/>
                </a:lnTo>
                <a:lnTo>
                  <a:pt x="283" y="1751"/>
                </a:lnTo>
                <a:lnTo>
                  <a:pt x="282" y="1751"/>
                </a:lnTo>
                <a:lnTo>
                  <a:pt x="281" y="1751"/>
                </a:lnTo>
                <a:lnTo>
                  <a:pt x="279" y="1751"/>
                </a:lnTo>
                <a:lnTo>
                  <a:pt x="278" y="1751"/>
                </a:lnTo>
                <a:lnTo>
                  <a:pt x="277" y="1751"/>
                </a:lnTo>
                <a:lnTo>
                  <a:pt x="276" y="1751"/>
                </a:lnTo>
                <a:lnTo>
                  <a:pt x="276" y="1749"/>
                </a:lnTo>
                <a:lnTo>
                  <a:pt x="275" y="1749"/>
                </a:lnTo>
                <a:lnTo>
                  <a:pt x="273" y="1749"/>
                </a:lnTo>
                <a:lnTo>
                  <a:pt x="272" y="1749"/>
                </a:lnTo>
                <a:lnTo>
                  <a:pt x="271" y="1749"/>
                </a:lnTo>
                <a:lnTo>
                  <a:pt x="270" y="1749"/>
                </a:lnTo>
                <a:lnTo>
                  <a:pt x="269" y="1754"/>
                </a:lnTo>
                <a:lnTo>
                  <a:pt x="267" y="1754"/>
                </a:lnTo>
                <a:lnTo>
                  <a:pt x="267" y="1755"/>
                </a:lnTo>
                <a:lnTo>
                  <a:pt x="266" y="1757"/>
                </a:lnTo>
                <a:lnTo>
                  <a:pt x="266" y="1758"/>
                </a:lnTo>
                <a:lnTo>
                  <a:pt x="266" y="1759"/>
                </a:lnTo>
                <a:lnTo>
                  <a:pt x="265" y="1761"/>
                </a:lnTo>
                <a:lnTo>
                  <a:pt x="264" y="1764"/>
                </a:lnTo>
                <a:lnTo>
                  <a:pt x="262" y="1766"/>
                </a:lnTo>
                <a:lnTo>
                  <a:pt x="262" y="1768"/>
                </a:lnTo>
                <a:lnTo>
                  <a:pt x="262" y="1769"/>
                </a:lnTo>
                <a:lnTo>
                  <a:pt x="261" y="1770"/>
                </a:lnTo>
                <a:lnTo>
                  <a:pt x="261" y="1771"/>
                </a:lnTo>
                <a:lnTo>
                  <a:pt x="261" y="1772"/>
                </a:lnTo>
                <a:lnTo>
                  <a:pt x="260" y="1774"/>
                </a:lnTo>
                <a:lnTo>
                  <a:pt x="260" y="1775"/>
                </a:lnTo>
                <a:lnTo>
                  <a:pt x="261" y="1775"/>
                </a:lnTo>
                <a:lnTo>
                  <a:pt x="261" y="1775"/>
                </a:lnTo>
                <a:lnTo>
                  <a:pt x="264" y="1776"/>
                </a:lnTo>
                <a:lnTo>
                  <a:pt x="266" y="1777"/>
                </a:lnTo>
                <a:lnTo>
                  <a:pt x="269" y="1777"/>
                </a:lnTo>
                <a:lnTo>
                  <a:pt x="269" y="1778"/>
                </a:lnTo>
                <a:lnTo>
                  <a:pt x="271" y="1780"/>
                </a:lnTo>
                <a:lnTo>
                  <a:pt x="272" y="1780"/>
                </a:lnTo>
                <a:lnTo>
                  <a:pt x="273" y="1781"/>
                </a:lnTo>
                <a:lnTo>
                  <a:pt x="275" y="1781"/>
                </a:lnTo>
                <a:lnTo>
                  <a:pt x="276" y="1781"/>
                </a:lnTo>
                <a:lnTo>
                  <a:pt x="276" y="1782"/>
                </a:lnTo>
                <a:lnTo>
                  <a:pt x="278" y="1783"/>
                </a:lnTo>
                <a:lnTo>
                  <a:pt x="282" y="1784"/>
                </a:lnTo>
                <a:lnTo>
                  <a:pt x="283" y="1784"/>
                </a:lnTo>
                <a:lnTo>
                  <a:pt x="283" y="1786"/>
                </a:lnTo>
                <a:lnTo>
                  <a:pt x="278" y="1792"/>
                </a:lnTo>
                <a:lnTo>
                  <a:pt x="278" y="1793"/>
                </a:lnTo>
                <a:lnTo>
                  <a:pt x="278" y="1794"/>
                </a:lnTo>
                <a:lnTo>
                  <a:pt x="277" y="1794"/>
                </a:lnTo>
                <a:lnTo>
                  <a:pt x="277" y="1795"/>
                </a:lnTo>
                <a:lnTo>
                  <a:pt x="277" y="1796"/>
                </a:lnTo>
                <a:lnTo>
                  <a:pt x="276" y="1796"/>
                </a:lnTo>
                <a:lnTo>
                  <a:pt x="276" y="1798"/>
                </a:lnTo>
                <a:lnTo>
                  <a:pt x="275" y="1799"/>
                </a:lnTo>
                <a:lnTo>
                  <a:pt x="275" y="1800"/>
                </a:lnTo>
                <a:lnTo>
                  <a:pt x="272" y="1804"/>
                </a:lnTo>
                <a:lnTo>
                  <a:pt x="272" y="1805"/>
                </a:lnTo>
                <a:lnTo>
                  <a:pt x="271" y="1806"/>
                </a:lnTo>
                <a:lnTo>
                  <a:pt x="271" y="1807"/>
                </a:lnTo>
                <a:lnTo>
                  <a:pt x="270" y="1809"/>
                </a:lnTo>
                <a:lnTo>
                  <a:pt x="270" y="1810"/>
                </a:lnTo>
                <a:lnTo>
                  <a:pt x="267" y="1815"/>
                </a:lnTo>
                <a:lnTo>
                  <a:pt x="267" y="1816"/>
                </a:lnTo>
                <a:lnTo>
                  <a:pt x="266" y="1817"/>
                </a:lnTo>
                <a:lnTo>
                  <a:pt x="264" y="1823"/>
                </a:lnTo>
                <a:lnTo>
                  <a:pt x="261" y="1827"/>
                </a:lnTo>
                <a:lnTo>
                  <a:pt x="261" y="1830"/>
                </a:lnTo>
                <a:lnTo>
                  <a:pt x="260" y="1831"/>
                </a:lnTo>
                <a:lnTo>
                  <a:pt x="259" y="1834"/>
                </a:lnTo>
                <a:lnTo>
                  <a:pt x="258" y="1835"/>
                </a:lnTo>
                <a:lnTo>
                  <a:pt x="258" y="1835"/>
                </a:lnTo>
                <a:lnTo>
                  <a:pt x="256" y="1835"/>
                </a:lnTo>
                <a:lnTo>
                  <a:pt x="256" y="1836"/>
                </a:lnTo>
                <a:lnTo>
                  <a:pt x="255" y="1837"/>
                </a:lnTo>
                <a:lnTo>
                  <a:pt x="253" y="1842"/>
                </a:lnTo>
                <a:lnTo>
                  <a:pt x="256" y="1845"/>
                </a:lnTo>
                <a:lnTo>
                  <a:pt x="259" y="1846"/>
                </a:lnTo>
                <a:lnTo>
                  <a:pt x="261" y="1847"/>
                </a:lnTo>
                <a:lnTo>
                  <a:pt x="261" y="1848"/>
                </a:lnTo>
                <a:lnTo>
                  <a:pt x="262" y="1848"/>
                </a:lnTo>
                <a:lnTo>
                  <a:pt x="264" y="1850"/>
                </a:lnTo>
                <a:lnTo>
                  <a:pt x="265" y="1850"/>
                </a:lnTo>
                <a:lnTo>
                  <a:pt x="266" y="1850"/>
                </a:lnTo>
                <a:lnTo>
                  <a:pt x="266" y="1851"/>
                </a:lnTo>
                <a:lnTo>
                  <a:pt x="269" y="1852"/>
                </a:lnTo>
                <a:lnTo>
                  <a:pt x="270" y="1853"/>
                </a:lnTo>
                <a:lnTo>
                  <a:pt x="269" y="1856"/>
                </a:lnTo>
                <a:lnTo>
                  <a:pt x="269" y="1857"/>
                </a:lnTo>
                <a:lnTo>
                  <a:pt x="266" y="1860"/>
                </a:lnTo>
                <a:lnTo>
                  <a:pt x="264" y="1864"/>
                </a:lnTo>
                <a:lnTo>
                  <a:pt x="262" y="1864"/>
                </a:lnTo>
                <a:lnTo>
                  <a:pt x="261" y="1865"/>
                </a:lnTo>
                <a:lnTo>
                  <a:pt x="287" y="1872"/>
                </a:lnTo>
                <a:lnTo>
                  <a:pt x="288" y="1872"/>
                </a:lnTo>
                <a:lnTo>
                  <a:pt x="303" y="1897"/>
                </a:lnTo>
                <a:lnTo>
                  <a:pt x="307" y="1903"/>
                </a:lnTo>
                <a:lnTo>
                  <a:pt x="306" y="1904"/>
                </a:lnTo>
                <a:lnTo>
                  <a:pt x="305" y="1906"/>
                </a:lnTo>
                <a:lnTo>
                  <a:pt x="300" y="1912"/>
                </a:lnTo>
                <a:lnTo>
                  <a:pt x="283" y="1941"/>
                </a:lnTo>
                <a:lnTo>
                  <a:pt x="282" y="1942"/>
                </a:lnTo>
                <a:lnTo>
                  <a:pt x="281" y="1945"/>
                </a:lnTo>
                <a:lnTo>
                  <a:pt x="262" y="1936"/>
                </a:lnTo>
                <a:lnTo>
                  <a:pt x="261" y="1935"/>
                </a:lnTo>
                <a:lnTo>
                  <a:pt x="256" y="1933"/>
                </a:lnTo>
                <a:lnTo>
                  <a:pt x="255" y="1932"/>
                </a:lnTo>
                <a:lnTo>
                  <a:pt x="246" y="1928"/>
                </a:lnTo>
                <a:lnTo>
                  <a:pt x="242" y="1926"/>
                </a:lnTo>
                <a:lnTo>
                  <a:pt x="241" y="1926"/>
                </a:lnTo>
                <a:lnTo>
                  <a:pt x="230" y="1921"/>
                </a:lnTo>
                <a:lnTo>
                  <a:pt x="229" y="1922"/>
                </a:lnTo>
                <a:lnTo>
                  <a:pt x="229" y="1922"/>
                </a:lnTo>
                <a:lnTo>
                  <a:pt x="226" y="1924"/>
                </a:lnTo>
                <a:lnTo>
                  <a:pt x="224" y="1927"/>
                </a:lnTo>
                <a:lnTo>
                  <a:pt x="224" y="1929"/>
                </a:lnTo>
                <a:lnTo>
                  <a:pt x="221" y="1932"/>
                </a:lnTo>
                <a:lnTo>
                  <a:pt x="219" y="1935"/>
                </a:lnTo>
                <a:lnTo>
                  <a:pt x="218" y="1938"/>
                </a:lnTo>
                <a:lnTo>
                  <a:pt x="217" y="1939"/>
                </a:lnTo>
                <a:lnTo>
                  <a:pt x="215" y="1940"/>
                </a:lnTo>
                <a:lnTo>
                  <a:pt x="213" y="1939"/>
                </a:lnTo>
                <a:lnTo>
                  <a:pt x="209" y="1936"/>
                </a:lnTo>
                <a:lnTo>
                  <a:pt x="207" y="1935"/>
                </a:lnTo>
                <a:lnTo>
                  <a:pt x="202" y="1933"/>
                </a:lnTo>
                <a:lnTo>
                  <a:pt x="197" y="1939"/>
                </a:lnTo>
                <a:lnTo>
                  <a:pt x="196" y="1941"/>
                </a:lnTo>
                <a:lnTo>
                  <a:pt x="193" y="1946"/>
                </a:lnTo>
                <a:lnTo>
                  <a:pt x="191" y="1946"/>
                </a:lnTo>
                <a:lnTo>
                  <a:pt x="181" y="1951"/>
                </a:lnTo>
                <a:lnTo>
                  <a:pt x="178" y="1951"/>
                </a:lnTo>
                <a:lnTo>
                  <a:pt x="176" y="1952"/>
                </a:lnTo>
                <a:lnTo>
                  <a:pt x="173" y="1952"/>
                </a:lnTo>
                <a:lnTo>
                  <a:pt x="166" y="1952"/>
                </a:lnTo>
                <a:lnTo>
                  <a:pt x="165" y="1952"/>
                </a:lnTo>
                <a:lnTo>
                  <a:pt x="147" y="1945"/>
                </a:lnTo>
                <a:lnTo>
                  <a:pt x="144" y="1927"/>
                </a:lnTo>
                <a:lnTo>
                  <a:pt x="144" y="1926"/>
                </a:lnTo>
                <a:lnTo>
                  <a:pt x="141" y="1920"/>
                </a:lnTo>
                <a:lnTo>
                  <a:pt x="144" y="1915"/>
                </a:lnTo>
                <a:lnTo>
                  <a:pt x="147" y="1907"/>
                </a:lnTo>
                <a:lnTo>
                  <a:pt x="146" y="1907"/>
                </a:lnTo>
                <a:lnTo>
                  <a:pt x="144" y="1906"/>
                </a:lnTo>
                <a:lnTo>
                  <a:pt x="140" y="1905"/>
                </a:lnTo>
                <a:lnTo>
                  <a:pt x="137" y="1904"/>
                </a:lnTo>
                <a:lnTo>
                  <a:pt x="134" y="1905"/>
                </a:lnTo>
                <a:lnTo>
                  <a:pt x="132" y="1905"/>
                </a:lnTo>
                <a:lnTo>
                  <a:pt x="131" y="1905"/>
                </a:lnTo>
                <a:lnTo>
                  <a:pt x="131" y="1906"/>
                </a:lnTo>
                <a:lnTo>
                  <a:pt x="130" y="1906"/>
                </a:lnTo>
                <a:lnTo>
                  <a:pt x="129" y="1906"/>
                </a:lnTo>
                <a:lnTo>
                  <a:pt x="127" y="1906"/>
                </a:lnTo>
                <a:lnTo>
                  <a:pt x="127" y="1907"/>
                </a:lnTo>
                <a:lnTo>
                  <a:pt x="126" y="1907"/>
                </a:lnTo>
                <a:lnTo>
                  <a:pt x="126" y="1909"/>
                </a:lnTo>
                <a:lnTo>
                  <a:pt x="125" y="1909"/>
                </a:lnTo>
                <a:lnTo>
                  <a:pt x="124" y="1909"/>
                </a:lnTo>
                <a:lnTo>
                  <a:pt x="124" y="1910"/>
                </a:lnTo>
                <a:lnTo>
                  <a:pt x="123" y="1910"/>
                </a:lnTo>
                <a:lnTo>
                  <a:pt x="123" y="1911"/>
                </a:lnTo>
                <a:lnTo>
                  <a:pt x="121" y="1911"/>
                </a:lnTo>
                <a:lnTo>
                  <a:pt x="121" y="1912"/>
                </a:lnTo>
                <a:lnTo>
                  <a:pt x="120" y="1912"/>
                </a:lnTo>
                <a:lnTo>
                  <a:pt x="120" y="1913"/>
                </a:lnTo>
                <a:lnTo>
                  <a:pt x="119" y="1916"/>
                </a:lnTo>
                <a:lnTo>
                  <a:pt x="118" y="1916"/>
                </a:lnTo>
                <a:lnTo>
                  <a:pt x="118" y="1917"/>
                </a:lnTo>
                <a:lnTo>
                  <a:pt x="117" y="1917"/>
                </a:lnTo>
                <a:lnTo>
                  <a:pt x="117" y="1918"/>
                </a:lnTo>
                <a:lnTo>
                  <a:pt x="117" y="1920"/>
                </a:lnTo>
                <a:lnTo>
                  <a:pt x="115" y="1920"/>
                </a:lnTo>
                <a:lnTo>
                  <a:pt x="115" y="1921"/>
                </a:lnTo>
                <a:lnTo>
                  <a:pt x="115" y="1922"/>
                </a:lnTo>
                <a:lnTo>
                  <a:pt x="114" y="1923"/>
                </a:lnTo>
                <a:lnTo>
                  <a:pt x="109" y="1930"/>
                </a:lnTo>
                <a:lnTo>
                  <a:pt x="99" y="1948"/>
                </a:lnTo>
                <a:lnTo>
                  <a:pt x="95" y="1952"/>
                </a:lnTo>
                <a:lnTo>
                  <a:pt x="94" y="1955"/>
                </a:lnTo>
                <a:lnTo>
                  <a:pt x="93" y="1957"/>
                </a:lnTo>
                <a:lnTo>
                  <a:pt x="90" y="1958"/>
                </a:lnTo>
                <a:lnTo>
                  <a:pt x="90" y="1959"/>
                </a:lnTo>
                <a:lnTo>
                  <a:pt x="90" y="1961"/>
                </a:lnTo>
                <a:lnTo>
                  <a:pt x="89" y="1962"/>
                </a:lnTo>
                <a:lnTo>
                  <a:pt x="86" y="1964"/>
                </a:lnTo>
                <a:lnTo>
                  <a:pt x="86" y="1965"/>
                </a:lnTo>
                <a:lnTo>
                  <a:pt x="86" y="1967"/>
                </a:lnTo>
                <a:lnTo>
                  <a:pt x="80" y="1974"/>
                </a:lnTo>
                <a:lnTo>
                  <a:pt x="79" y="1975"/>
                </a:lnTo>
                <a:lnTo>
                  <a:pt x="77" y="1977"/>
                </a:lnTo>
                <a:lnTo>
                  <a:pt x="77" y="1979"/>
                </a:lnTo>
                <a:lnTo>
                  <a:pt x="74" y="1980"/>
                </a:lnTo>
                <a:lnTo>
                  <a:pt x="73" y="1981"/>
                </a:lnTo>
                <a:lnTo>
                  <a:pt x="71" y="1985"/>
                </a:lnTo>
                <a:lnTo>
                  <a:pt x="71" y="1986"/>
                </a:lnTo>
                <a:lnTo>
                  <a:pt x="70" y="1987"/>
                </a:lnTo>
                <a:lnTo>
                  <a:pt x="64" y="1996"/>
                </a:lnTo>
                <a:lnTo>
                  <a:pt x="60" y="2003"/>
                </a:lnTo>
                <a:lnTo>
                  <a:pt x="59" y="2003"/>
                </a:lnTo>
                <a:lnTo>
                  <a:pt x="59" y="2004"/>
                </a:lnTo>
                <a:lnTo>
                  <a:pt x="59" y="2005"/>
                </a:lnTo>
                <a:lnTo>
                  <a:pt x="58" y="2005"/>
                </a:lnTo>
                <a:lnTo>
                  <a:pt x="58" y="2006"/>
                </a:lnTo>
                <a:lnTo>
                  <a:pt x="58" y="2008"/>
                </a:lnTo>
                <a:lnTo>
                  <a:pt x="58" y="2009"/>
                </a:lnTo>
                <a:lnTo>
                  <a:pt x="58" y="2009"/>
                </a:lnTo>
                <a:lnTo>
                  <a:pt x="58" y="2010"/>
                </a:lnTo>
                <a:lnTo>
                  <a:pt x="58" y="2010"/>
                </a:lnTo>
                <a:lnTo>
                  <a:pt x="58" y="2011"/>
                </a:lnTo>
                <a:lnTo>
                  <a:pt x="58" y="2028"/>
                </a:lnTo>
                <a:lnTo>
                  <a:pt x="58" y="2037"/>
                </a:lnTo>
                <a:lnTo>
                  <a:pt x="58" y="2038"/>
                </a:lnTo>
                <a:lnTo>
                  <a:pt x="58" y="2038"/>
                </a:lnTo>
                <a:lnTo>
                  <a:pt x="58" y="2039"/>
                </a:lnTo>
                <a:lnTo>
                  <a:pt x="58" y="2044"/>
                </a:lnTo>
                <a:lnTo>
                  <a:pt x="58" y="2049"/>
                </a:lnTo>
                <a:lnTo>
                  <a:pt x="58" y="2056"/>
                </a:lnTo>
                <a:lnTo>
                  <a:pt x="58" y="2068"/>
                </a:lnTo>
                <a:lnTo>
                  <a:pt x="58" y="2070"/>
                </a:lnTo>
                <a:lnTo>
                  <a:pt x="58" y="2072"/>
                </a:lnTo>
                <a:lnTo>
                  <a:pt x="58" y="2073"/>
                </a:lnTo>
                <a:lnTo>
                  <a:pt x="58" y="2074"/>
                </a:lnTo>
                <a:lnTo>
                  <a:pt x="58" y="2075"/>
                </a:lnTo>
                <a:lnTo>
                  <a:pt x="58" y="2076"/>
                </a:lnTo>
                <a:lnTo>
                  <a:pt x="56" y="2076"/>
                </a:lnTo>
                <a:lnTo>
                  <a:pt x="56" y="2078"/>
                </a:lnTo>
                <a:lnTo>
                  <a:pt x="56" y="2079"/>
                </a:lnTo>
                <a:lnTo>
                  <a:pt x="55" y="2079"/>
                </a:lnTo>
                <a:lnTo>
                  <a:pt x="55" y="2080"/>
                </a:lnTo>
                <a:lnTo>
                  <a:pt x="54" y="2080"/>
                </a:lnTo>
                <a:lnTo>
                  <a:pt x="54" y="2081"/>
                </a:lnTo>
                <a:lnTo>
                  <a:pt x="59" y="2091"/>
                </a:lnTo>
                <a:lnTo>
                  <a:pt x="71" y="2093"/>
                </a:lnTo>
                <a:lnTo>
                  <a:pt x="79" y="2093"/>
                </a:lnTo>
                <a:lnTo>
                  <a:pt x="85" y="2092"/>
                </a:lnTo>
                <a:lnTo>
                  <a:pt x="124" y="2138"/>
                </a:lnTo>
                <a:lnTo>
                  <a:pt x="124" y="2139"/>
                </a:lnTo>
                <a:lnTo>
                  <a:pt x="123" y="2139"/>
                </a:lnTo>
                <a:lnTo>
                  <a:pt x="123" y="2140"/>
                </a:lnTo>
                <a:lnTo>
                  <a:pt x="119" y="2151"/>
                </a:lnTo>
                <a:lnTo>
                  <a:pt x="119" y="2162"/>
                </a:lnTo>
                <a:lnTo>
                  <a:pt x="119" y="2175"/>
                </a:lnTo>
                <a:lnTo>
                  <a:pt x="121" y="2178"/>
                </a:lnTo>
                <a:lnTo>
                  <a:pt x="123" y="2178"/>
                </a:lnTo>
                <a:lnTo>
                  <a:pt x="124" y="2179"/>
                </a:lnTo>
                <a:lnTo>
                  <a:pt x="125" y="2181"/>
                </a:lnTo>
                <a:lnTo>
                  <a:pt x="124" y="2181"/>
                </a:lnTo>
                <a:lnTo>
                  <a:pt x="125" y="2181"/>
                </a:lnTo>
                <a:lnTo>
                  <a:pt x="123" y="2183"/>
                </a:lnTo>
                <a:lnTo>
                  <a:pt x="118" y="2183"/>
                </a:lnTo>
                <a:lnTo>
                  <a:pt x="126" y="2191"/>
                </a:lnTo>
                <a:lnTo>
                  <a:pt x="135" y="2198"/>
                </a:lnTo>
                <a:lnTo>
                  <a:pt x="138" y="2201"/>
                </a:lnTo>
                <a:lnTo>
                  <a:pt x="138" y="2215"/>
                </a:lnTo>
                <a:lnTo>
                  <a:pt x="138" y="2233"/>
                </a:lnTo>
                <a:lnTo>
                  <a:pt x="138" y="2236"/>
                </a:lnTo>
                <a:lnTo>
                  <a:pt x="138" y="2243"/>
                </a:lnTo>
                <a:lnTo>
                  <a:pt x="140" y="2252"/>
                </a:lnTo>
                <a:lnTo>
                  <a:pt x="140" y="2257"/>
                </a:lnTo>
                <a:lnTo>
                  <a:pt x="140" y="2263"/>
                </a:lnTo>
                <a:lnTo>
                  <a:pt x="140" y="2267"/>
                </a:lnTo>
                <a:lnTo>
                  <a:pt x="140" y="2275"/>
                </a:lnTo>
                <a:lnTo>
                  <a:pt x="140" y="2279"/>
                </a:lnTo>
                <a:lnTo>
                  <a:pt x="141" y="2280"/>
                </a:lnTo>
                <a:lnTo>
                  <a:pt x="144" y="2280"/>
                </a:lnTo>
                <a:lnTo>
                  <a:pt x="154" y="2280"/>
                </a:lnTo>
                <a:lnTo>
                  <a:pt x="154" y="2309"/>
                </a:lnTo>
                <a:lnTo>
                  <a:pt x="154" y="2314"/>
                </a:lnTo>
                <a:lnTo>
                  <a:pt x="155" y="2336"/>
                </a:lnTo>
                <a:lnTo>
                  <a:pt x="158" y="2336"/>
                </a:lnTo>
                <a:lnTo>
                  <a:pt x="208" y="2337"/>
                </a:lnTo>
                <a:lnTo>
                  <a:pt x="208" y="2327"/>
                </a:lnTo>
                <a:lnTo>
                  <a:pt x="218" y="2327"/>
                </a:lnTo>
                <a:lnTo>
                  <a:pt x="218" y="2322"/>
                </a:lnTo>
                <a:lnTo>
                  <a:pt x="218" y="2315"/>
                </a:lnTo>
                <a:lnTo>
                  <a:pt x="223" y="2315"/>
                </a:lnTo>
                <a:lnTo>
                  <a:pt x="231" y="2314"/>
                </a:lnTo>
                <a:lnTo>
                  <a:pt x="232" y="2314"/>
                </a:lnTo>
                <a:lnTo>
                  <a:pt x="234" y="2312"/>
                </a:lnTo>
                <a:lnTo>
                  <a:pt x="235" y="2310"/>
                </a:lnTo>
                <a:lnTo>
                  <a:pt x="236" y="2310"/>
                </a:lnTo>
                <a:lnTo>
                  <a:pt x="240" y="2312"/>
                </a:lnTo>
                <a:lnTo>
                  <a:pt x="242" y="2313"/>
                </a:lnTo>
                <a:lnTo>
                  <a:pt x="243" y="2313"/>
                </a:lnTo>
                <a:lnTo>
                  <a:pt x="247" y="2312"/>
                </a:lnTo>
                <a:lnTo>
                  <a:pt x="249" y="2312"/>
                </a:lnTo>
                <a:lnTo>
                  <a:pt x="252" y="2312"/>
                </a:lnTo>
                <a:lnTo>
                  <a:pt x="255" y="2312"/>
                </a:lnTo>
                <a:lnTo>
                  <a:pt x="256" y="2312"/>
                </a:lnTo>
                <a:lnTo>
                  <a:pt x="259" y="2312"/>
                </a:lnTo>
                <a:lnTo>
                  <a:pt x="259" y="2308"/>
                </a:lnTo>
                <a:lnTo>
                  <a:pt x="259" y="2307"/>
                </a:lnTo>
                <a:lnTo>
                  <a:pt x="258" y="2307"/>
                </a:lnTo>
                <a:lnTo>
                  <a:pt x="256" y="2307"/>
                </a:lnTo>
                <a:lnTo>
                  <a:pt x="248" y="2300"/>
                </a:lnTo>
                <a:lnTo>
                  <a:pt x="244" y="2297"/>
                </a:lnTo>
                <a:lnTo>
                  <a:pt x="228" y="2298"/>
                </a:lnTo>
                <a:lnTo>
                  <a:pt x="228" y="2278"/>
                </a:lnTo>
                <a:lnTo>
                  <a:pt x="240" y="2278"/>
                </a:lnTo>
                <a:lnTo>
                  <a:pt x="256" y="2277"/>
                </a:lnTo>
                <a:lnTo>
                  <a:pt x="259" y="2277"/>
                </a:lnTo>
                <a:lnTo>
                  <a:pt x="265" y="2277"/>
                </a:lnTo>
                <a:lnTo>
                  <a:pt x="267" y="2277"/>
                </a:lnTo>
                <a:lnTo>
                  <a:pt x="276" y="2279"/>
                </a:lnTo>
                <a:lnTo>
                  <a:pt x="275" y="2269"/>
                </a:lnTo>
                <a:lnTo>
                  <a:pt x="275" y="2265"/>
                </a:lnTo>
                <a:lnTo>
                  <a:pt x="275" y="2260"/>
                </a:lnTo>
                <a:lnTo>
                  <a:pt x="275" y="2259"/>
                </a:lnTo>
                <a:lnTo>
                  <a:pt x="275" y="2249"/>
                </a:lnTo>
                <a:lnTo>
                  <a:pt x="275" y="2248"/>
                </a:lnTo>
                <a:lnTo>
                  <a:pt x="273" y="2243"/>
                </a:lnTo>
                <a:lnTo>
                  <a:pt x="275" y="2243"/>
                </a:lnTo>
                <a:lnTo>
                  <a:pt x="275" y="2242"/>
                </a:lnTo>
                <a:lnTo>
                  <a:pt x="275" y="2240"/>
                </a:lnTo>
                <a:lnTo>
                  <a:pt x="275" y="2239"/>
                </a:lnTo>
                <a:lnTo>
                  <a:pt x="275" y="2237"/>
                </a:lnTo>
                <a:lnTo>
                  <a:pt x="275" y="2234"/>
                </a:lnTo>
                <a:lnTo>
                  <a:pt x="273" y="2234"/>
                </a:lnTo>
                <a:lnTo>
                  <a:pt x="273" y="2203"/>
                </a:lnTo>
                <a:lnTo>
                  <a:pt x="270" y="2203"/>
                </a:lnTo>
                <a:lnTo>
                  <a:pt x="256" y="2203"/>
                </a:lnTo>
                <a:lnTo>
                  <a:pt x="241" y="2203"/>
                </a:lnTo>
                <a:lnTo>
                  <a:pt x="241" y="2191"/>
                </a:lnTo>
                <a:lnTo>
                  <a:pt x="241" y="2178"/>
                </a:lnTo>
                <a:lnTo>
                  <a:pt x="241" y="2168"/>
                </a:lnTo>
                <a:lnTo>
                  <a:pt x="202" y="2172"/>
                </a:lnTo>
                <a:lnTo>
                  <a:pt x="202" y="2162"/>
                </a:lnTo>
                <a:lnTo>
                  <a:pt x="199" y="2154"/>
                </a:lnTo>
                <a:lnTo>
                  <a:pt x="193" y="2139"/>
                </a:lnTo>
                <a:lnTo>
                  <a:pt x="193" y="2134"/>
                </a:lnTo>
                <a:lnTo>
                  <a:pt x="193" y="2131"/>
                </a:lnTo>
                <a:lnTo>
                  <a:pt x="193" y="2123"/>
                </a:lnTo>
                <a:lnTo>
                  <a:pt x="193" y="2111"/>
                </a:lnTo>
                <a:lnTo>
                  <a:pt x="190" y="2111"/>
                </a:lnTo>
                <a:lnTo>
                  <a:pt x="189" y="2099"/>
                </a:lnTo>
                <a:lnTo>
                  <a:pt x="189" y="2093"/>
                </a:lnTo>
                <a:lnTo>
                  <a:pt x="189" y="2085"/>
                </a:lnTo>
                <a:lnTo>
                  <a:pt x="189" y="2069"/>
                </a:lnTo>
                <a:lnTo>
                  <a:pt x="200" y="2069"/>
                </a:lnTo>
                <a:lnTo>
                  <a:pt x="201" y="2069"/>
                </a:lnTo>
                <a:lnTo>
                  <a:pt x="203" y="2065"/>
                </a:lnTo>
                <a:lnTo>
                  <a:pt x="203" y="2064"/>
                </a:lnTo>
                <a:lnTo>
                  <a:pt x="203" y="2063"/>
                </a:lnTo>
                <a:lnTo>
                  <a:pt x="205" y="2062"/>
                </a:lnTo>
                <a:lnTo>
                  <a:pt x="205" y="2061"/>
                </a:lnTo>
                <a:lnTo>
                  <a:pt x="221" y="2059"/>
                </a:lnTo>
                <a:lnTo>
                  <a:pt x="252" y="2055"/>
                </a:lnTo>
                <a:lnTo>
                  <a:pt x="254" y="2055"/>
                </a:lnTo>
                <a:lnTo>
                  <a:pt x="255" y="2055"/>
                </a:lnTo>
                <a:lnTo>
                  <a:pt x="255" y="2056"/>
                </a:lnTo>
                <a:lnTo>
                  <a:pt x="256" y="2056"/>
                </a:lnTo>
                <a:lnTo>
                  <a:pt x="256" y="2057"/>
                </a:lnTo>
                <a:lnTo>
                  <a:pt x="258" y="2057"/>
                </a:lnTo>
                <a:lnTo>
                  <a:pt x="259" y="2057"/>
                </a:lnTo>
                <a:lnTo>
                  <a:pt x="259" y="2058"/>
                </a:lnTo>
                <a:lnTo>
                  <a:pt x="260" y="2058"/>
                </a:lnTo>
                <a:lnTo>
                  <a:pt x="260" y="2059"/>
                </a:lnTo>
                <a:lnTo>
                  <a:pt x="261" y="2059"/>
                </a:lnTo>
                <a:lnTo>
                  <a:pt x="261" y="2061"/>
                </a:lnTo>
                <a:lnTo>
                  <a:pt x="261" y="2061"/>
                </a:lnTo>
                <a:lnTo>
                  <a:pt x="261" y="2062"/>
                </a:lnTo>
                <a:lnTo>
                  <a:pt x="262" y="2062"/>
                </a:lnTo>
                <a:lnTo>
                  <a:pt x="262" y="2063"/>
                </a:lnTo>
                <a:lnTo>
                  <a:pt x="264" y="2063"/>
                </a:lnTo>
                <a:lnTo>
                  <a:pt x="265" y="2064"/>
                </a:lnTo>
                <a:lnTo>
                  <a:pt x="266" y="2064"/>
                </a:lnTo>
                <a:lnTo>
                  <a:pt x="266" y="2065"/>
                </a:lnTo>
                <a:lnTo>
                  <a:pt x="289" y="2086"/>
                </a:lnTo>
                <a:lnTo>
                  <a:pt x="290" y="2087"/>
                </a:lnTo>
                <a:lnTo>
                  <a:pt x="291" y="2090"/>
                </a:lnTo>
                <a:lnTo>
                  <a:pt x="295" y="2092"/>
                </a:lnTo>
                <a:lnTo>
                  <a:pt x="284" y="2093"/>
                </a:lnTo>
                <a:lnTo>
                  <a:pt x="271" y="2093"/>
                </a:lnTo>
                <a:lnTo>
                  <a:pt x="271" y="2099"/>
                </a:lnTo>
                <a:lnTo>
                  <a:pt x="271" y="2109"/>
                </a:lnTo>
                <a:lnTo>
                  <a:pt x="271" y="2113"/>
                </a:lnTo>
                <a:lnTo>
                  <a:pt x="272" y="2150"/>
                </a:lnTo>
                <a:lnTo>
                  <a:pt x="273" y="2154"/>
                </a:lnTo>
                <a:lnTo>
                  <a:pt x="290" y="2154"/>
                </a:lnTo>
                <a:lnTo>
                  <a:pt x="290" y="2185"/>
                </a:lnTo>
                <a:lnTo>
                  <a:pt x="290" y="2202"/>
                </a:lnTo>
                <a:lnTo>
                  <a:pt x="290" y="2242"/>
                </a:lnTo>
                <a:lnTo>
                  <a:pt x="293" y="2242"/>
                </a:lnTo>
                <a:lnTo>
                  <a:pt x="293" y="2240"/>
                </a:lnTo>
                <a:lnTo>
                  <a:pt x="332" y="2240"/>
                </a:lnTo>
                <a:lnTo>
                  <a:pt x="332" y="2231"/>
                </a:lnTo>
                <a:lnTo>
                  <a:pt x="332" y="2221"/>
                </a:lnTo>
                <a:lnTo>
                  <a:pt x="344" y="2208"/>
                </a:lnTo>
                <a:lnTo>
                  <a:pt x="346" y="2207"/>
                </a:lnTo>
                <a:lnTo>
                  <a:pt x="347" y="2209"/>
                </a:lnTo>
                <a:lnTo>
                  <a:pt x="350" y="2213"/>
                </a:lnTo>
                <a:lnTo>
                  <a:pt x="352" y="2214"/>
                </a:lnTo>
                <a:lnTo>
                  <a:pt x="354" y="2216"/>
                </a:lnTo>
                <a:lnTo>
                  <a:pt x="356" y="2218"/>
                </a:lnTo>
                <a:lnTo>
                  <a:pt x="358" y="2218"/>
                </a:lnTo>
                <a:lnTo>
                  <a:pt x="363" y="2218"/>
                </a:lnTo>
                <a:lnTo>
                  <a:pt x="369" y="2218"/>
                </a:lnTo>
                <a:lnTo>
                  <a:pt x="370" y="2218"/>
                </a:lnTo>
                <a:lnTo>
                  <a:pt x="371" y="2218"/>
                </a:lnTo>
                <a:lnTo>
                  <a:pt x="375" y="2218"/>
                </a:lnTo>
                <a:lnTo>
                  <a:pt x="376" y="2218"/>
                </a:lnTo>
                <a:lnTo>
                  <a:pt x="381" y="2216"/>
                </a:lnTo>
                <a:lnTo>
                  <a:pt x="387" y="2216"/>
                </a:lnTo>
                <a:lnTo>
                  <a:pt x="390" y="2216"/>
                </a:lnTo>
                <a:lnTo>
                  <a:pt x="391" y="2216"/>
                </a:lnTo>
                <a:lnTo>
                  <a:pt x="400" y="2226"/>
                </a:lnTo>
                <a:lnTo>
                  <a:pt x="404" y="2228"/>
                </a:lnTo>
                <a:lnTo>
                  <a:pt x="406" y="2231"/>
                </a:lnTo>
                <a:lnTo>
                  <a:pt x="406" y="2232"/>
                </a:lnTo>
                <a:lnTo>
                  <a:pt x="407" y="2233"/>
                </a:lnTo>
                <a:lnTo>
                  <a:pt x="408" y="2233"/>
                </a:lnTo>
                <a:lnTo>
                  <a:pt x="410" y="2236"/>
                </a:lnTo>
                <a:lnTo>
                  <a:pt x="411" y="2236"/>
                </a:lnTo>
                <a:lnTo>
                  <a:pt x="412" y="2236"/>
                </a:lnTo>
                <a:lnTo>
                  <a:pt x="413" y="2234"/>
                </a:lnTo>
                <a:lnTo>
                  <a:pt x="413" y="2237"/>
                </a:lnTo>
                <a:lnTo>
                  <a:pt x="413" y="2238"/>
                </a:lnTo>
                <a:lnTo>
                  <a:pt x="412" y="2238"/>
                </a:lnTo>
                <a:lnTo>
                  <a:pt x="413" y="2239"/>
                </a:lnTo>
                <a:lnTo>
                  <a:pt x="414" y="2239"/>
                </a:lnTo>
                <a:lnTo>
                  <a:pt x="416" y="2240"/>
                </a:lnTo>
                <a:lnTo>
                  <a:pt x="417" y="2242"/>
                </a:lnTo>
                <a:lnTo>
                  <a:pt x="418" y="2243"/>
                </a:lnTo>
                <a:lnTo>
                  <a:pt x="418" y="2244"/>
                </a:lnTo>
                <a:lnTo>
                  <a:pt x="419" y="2245"/>
                </a:lnTo>
                <a:lnTo>
                  <a:pt x="419" y="2246"/>
                </a:lnTo>
                <a:lnTo>
                  <a:pt x="422" y="2249"/>
                </a:lnTo>
                <a:lnTo>
                  <a:pt x="424" y="2251"/>
                </a:lnTo>
                <a:lnTo>
                  <a:pt x="425" y="2254"/>
                </a:lnTo>
                <a:lnTo>
                  <a:pt x="428" y="2256"/>
                </a:lnTo>
                <a:lnTo>
                  <a:pt x="429" y="2259"/>
                </a:lnTo>
                <a:lnTo>
                  <a:pt x="430" y="2261"/>
                </a:lnTo>
                <a:lnTo>
                  <a:pt x="430" y="2262"/>
                </a:lnTo>
                <a:lnTo>
                  <a:pt x="431" y="2265"/>
                </a:lnTo>
                <a:lnTo>
                  <a:pt x="434" y="2268"/>
                </a:lnTo>
                <a:lnTo>
                  <a:pt x="435" y="2269"/>
                </a:lnTo>
                <a:lnTo>
                  <a:pt x="435" y="2271"/>
                </a:lnTo>
                <a:lnTo>
                  <a:pt x="435" y="2273"/>
                </a:lnTo>
                <a:lnTo>
                  <a:pt x="437" y="2280"/>
                </a:lnTo>
                <a:lnTo>
                  <a:pt x="443" y="2295"/>
                </a:lnTo>
                <a:lnTo>
                  <a:pt x="448" y="2303"/>
                </a:lnTo>
                <a:lnTo>
                  <a:pt x="455" y="2308"/>
                </a:lnTo>
                <a:lnTo>
                  <a:pt x="457" y="2308"/>
                </a:lnTo>
                <a:lnTo>
                  <a:pt x="458" y="2309"/>
                </a:lnTo>
                <a:lnTo>
                  <a:pt x="459" y="2309"/>
                </a:lnTo>
                <a:lnTo>
                  <a:pt x="460" y="2309"/>
                </a:lnTo>
                <a:lnTo>
                  <a:pt x="459" y="2280"/>
                </a:lnTo>
                <a:lnTo>
                  <a:pt x="459" y="2279"/>
                </a:lnTo>
                <a:lnTo>
                  <a:pt x="459" y="2278"/>
                </a:lnTo>
                <a:lnTo>
                  <a:pt x="460" y="2275"/>
                </a:lnTo>
                <a:lnTo>
                  <a:pt x="464" y="2267"/>
                </a:lnTo>
                <a:lnTo>
                  <a:pt x="464" y="2267"/>
                </a:lnTo>
                <a:lnTo>
                  <a:pt x="466" y="2268"/>
                </a:lnTo>
                <a:lnTo>
                  <a:pt x="467" y="2272"/>
                </a:lnTo>
                <a:lnTo>
                  <a:pt x="470" y="2272"/>
                </a:lnTo>
                <a:lnTo>
                  <a:pt x="471" y="2273"/>
                </a:lnTo>
                <a:lnTo>
                  <a:pt x="472" y="2275"/>
                </a:lnTo>
                <a:lnTo>
                  <a:pt x="473" y="2277"/>
                </a:lnTo>
                <a:lnTo>
                  <a:pt x="476" y="2278"/>
                </a:lnTo>
                <a:lnTo>
                  <a:pt x="477" y="2278"/>
                </a:lnTo>
                <a:lnTo>
                  <a:pt x="478" y="2278"/>
                </a:lnTo>
                <a:lnTo>
                  <a:pt x="478" y="2279"/>
                </a:lnTo>
                <a:lnTo>
                  <a:pt x="481" y="2280"/>
                </a:lnTo>
                <a:lnTo>
                  <a:pt x="482" y="2281"/>
                </a:lnTo>
                <a:lnTo>
                  <a:pt x="485" y="2284"/>
                </a:lnTo>
                <a:lnTo>
                  <a:pt x="487" y="2285"/>
                </a:lnTo>
                <a:lnTo>
                  <a:pt x="489" y="2286"/>
                </a:lnTo>
                <a:lnTo>
                  <a:pt x="493" y="2287"/>
                </a:lnTo>
                <a:lnTo>
                  <a:pt x="495" y="2289"/>
                </a:lnTo>
                <a:lnTo>
                  <a:pt x="496" y="2289"/>
                </a:lnTo>
                <a:lnTo>
                  <a:pt x="498" y="2289"/>
                </a:lnTo>
                <a:lnTo>
                  <a:pt x="505" y="2289"/>
                </a:lnTo>
                <a:lnTo>
                  <a:pt x="507" y="2285"/>
                </a:lnTo>
                <a:lnTo>
                  <a:pt x="508" y="2284"/>
                </a:lnTo>
                <a:lnTo>
                  <a:pt x="510" y="2285"/>
                </a:lnTo>
                <a:lnTo>
                  <a:pt x="513" y="2287"/>
                </a:lnTo>
                <a:lnTo>
                  <a:pt x="517" y="2290"/>
                </a:lnTo>
                <a:lnTo>
                  <a:pt x="517" y="2289"/>
                </a:lnTo>
                <a:lnTo>
                  <a:pt x="519" y="2289"/>
                </a:lnTo>
                <a:lnTo>
                  <a:pt x="522" y="2290"/>
                </a:lnTo>
                <a:lnTo>
                  <a:pt x="520" y="2291"/>
                </a:lnTo>
                <a:lnTo>
                  <a:pt x="522" y="2292"/>
                </a:lnTo>
                <a:lnTo>
                  <a:pt x="523" y="2292"/>
                </a:lnTo>
                <a:lnTo>
                  <a:pt x="523" y="2292"/>
                </a:lnTo>
                <a:lnTo>
                  <a:pt x="524" y="2292"/>
                </a:lnTo>
                <a:lnTo>
                  <a:pt x="526" y="2294"/>
                </a:lnTo>
                <a:lnTo>
                  <a:pt x="528" y="2294"/>
                </a:lnTo>
                <a:lnTo>
                  <a:pt x="529" y="2294"/>
                </a:lnTo>
                <a:lnTo>
                  <a:pt x="531" y="2294"/>
                </a:lnTo>
                <a:lnTo>
                  <a:pt x="532" y="2295"/>
                </a:lnTo>
                <a:lnTo>
                  <a:pt x="534" y="2295"/>
                </a:lnTo>
                <a:lnTo>
                  <a:pt x="535" y="2295"/>
                </a:lnTo>
                <a:lnTo>
                  <a:pt x="537" y="2294"/>
                </a:lnTo>
                <a:lnTo>
                  <a:pt x="539" y="2294"/>
                </a:lnTo>
                <a:lnTo>
                  <a:pt x="539" y="2291"/>
                </a:lnTo>
                <a:lnTo>
                  <a:pt x="539" y="2290"/>
                </a:lnTo>
                <a:lnTo>
                  <a:pt x="540" y="2289"/>
                </a:lnTo>
                <a:lnTo>
                  <a:pt x="540" y="2287"/>
                </a:lnTo>
                <a:lnTo>
                  <a:pt x="541" y="2287"/>
                </a:lnTo>
                <a:lnTo>
                  <a:pt x="542" y="2287"/>
                </a:lnTo>
                <a:lnTo>
                  <a:pt x="545" y="2287"/>
                </a:lnTo>
                <a:lnTo>
                  <a:pt x="546" y="2287"/>
                </a:lnTo>
                <a:lnTo>
                  <a:pt x="548" y="2287"/>
                </a:lnTo>
                <a:lnTo>
                  <a:pt x="549" y="2287"/>
                </a:lnTo>
                <a:lnTo>
                  <a:pt x="551" y="2287"/>
                </a:lnTo>
                <a:lnTo>
                  <a:pt x="552" y="2287"/>
                </a:lnTo>
                <a:lnTo>
                  <a:pt x="552" y="2286"/>
                </a:lnTo>
                <a:lnTo>
                  <a:pt x="553" y="2286"/>
                </a:lnTo>
                <a:lnTo>
                  <a:pt x="553" y="2285"/>
                </a:lnTo>
                <a:lnTo>
                  <a:pt x="554" y="2285"/>
                </a:lnTo>
                <a:lnTo>
                  <a:pt x="555" y="2285"/>
                </a:lnTo>
                <a:lnTo>
                  <a:pt x="557" y="2285"/>
                </a:lnTo>
                <a:lnTo>
                  <a:pt x="558" y="2284"/>
                </a:lnTo>
                <a:lnTo>
                  <a:pt x="557" y="2283"/>
                </a:lnTo>
                <a:lnTo>
                  <a:pt x="557" y="2281"/>
                </a:lnTo>
                <a:lnTo>
                  <a:pt x="555" y="2281"/>
                </a:lnTo>
                <a:lnTo>
                  <a:pt x="553" y="2279"/>
                </a:lnTo>
                <a:lnTo>
                  <a:pt x="552" y="2278"/>
                </a:lnTo>
                <a:lnTo>
                  <a:pt x="552" y="2277"/>
                </a:lnTo>
                <a:lnTo>
                  <a:pt x="548" y="2273"/>
                </a:lnTo>
                <a:lnTo>
                  <a:pt x="547" y="2273"/>
                </a:lnTo>
                <a:lnTo>
                  <a:pt x="547" y="2272"/>
                </a:lnTo>
                <a:lnTo>
                  <a:pt x="546" y="2272"/>
                </a:lnTo>
                <a:lnTo>
                  <a:pt x="546" y="2271"/>
                </a:lnTo>
                <a:lnTo>
                  <a:pt x="545" y="2271"/>
                </a:lnTo>
                <a:lnTo>
                  <a:pt x="545" y="2269"/>
                </a:lnTo>
                <a:lnTo>
                  <a:pt x="543" y="2269"/>
                </a:lnTo>
                <a:lnTo>
                  <a:pt x="542" y="2269"/>
                </a:lnTo>
                <a:lnTo>
                  <a:pt x="542" y="2268"/>
                </a:lnTo>
                <a:lnTo>
                  <a:pt x="541" y="2268"/>
                </a:lnTo>
                <a:lnTo>
                  <a:pt x="540" y="2268"/>
                </a:lnTo>
                <a:lnTo>
                  <a:pt x="540" y="2267"/>
                </a:lnTo>
                <a:lnTo>
                  <a:pt x="541" y="2267"/>
                </a:lnTo>
                <a:lnTo>
                  <a:pt x="541" y="2266"/>
                </a:lnTo>
                <a:lnTo>
                  <a:pt x="541" y="2265"/>
                </a:lnTo>
                <a:lnTo>
                  <a:pt x="554" y="2263"/>
                </a:lnTo>
                <a:lnTo>
                  <a:pt x="554" y="2254"/>
                </a:lnTo>
                <a:lnTo>
                  <a:pt x="546" y="2254"/>
                </a:lnTo>
                <a:lnTo>
                  <a:pt x="542" y="2255"/>
                </a:lnTo>
                <a:lnTo>
                  <a:pt x="540" y="2255"/>
                </a:lnTo>
                <a:lnTo>
                  <a:pt x="539" y="2255"/>
                </a:lnTo>
                <a:lnTo>
                  <a:pt x="537" y="2255"/>
                </a:lnTo>
                <a:lnTo>
                  <a:pt x="536" y="2255"/>
                </a:lnTo>
                <a:lnTo>
                  <a:pt x="539" y="2251"/>
                </a:lnTo>
                <a:lnTo>
                  <a:pt x="541" y="2248"/>
                </a:lnTo>
                <a:lnTo>
                  <a:pt x="542" y="2246"/>
                </a:lnTo>
                <a:lnTo>
                  <a:pt x="546" y="2240"/>
                </a:lnTo>
                <a:lnTo>
                  <a:pt x="546" y="2236"/>
                </a:lnTo>
                <a:lnTo>
                  <a:pt x="546" y="2234"/>
                </a:lnTo>
                <a:lnTo>
                  <a:pt x="546" y="2233"/>
                </a:lnTo>
                <a:lnTo>
                  <a:pt x="548" y="2233"/>
                </a:lnTo>
                <a:lnTo>
                  <a:pt x="552" y="2233"/>
                </a:lnTo>
                <a:lnTo>
                  <a:pt x="553" y="2233"/>
                </a:lnTo>
                <a:lnTo>
                  <a:pt x="558" y="2233"/>
                </a:lnTo>
                <a:lnTo>
                  <a:pt x="560" y="2233"/>
                </a:lnTo>
                <a:lnTo>
                  <a:pt x="561" y="2233"/>
                </a:lnTo>
                <a:lnTo>
                  <a:pt x="570" y="2233"/>
                </a:lnTo>
                <a:lnTo>
                  <a:pt x="573" y="2233"/>
                </a:lnTo>
                <a:lnTo>
                  <a:pt x="575" y="2233"/>
                </a:lnTo>
                <a:lnTo>
                  <a:pt x="576" y="2233"/>
                </a:lnTo>
                <a:lnTo>
                  <a:pt x="577" y="2233"/>
                </a:lnTo>
                <a:lnTo>
                  <a:pt x="578" y="2233"/>
                </a:lnTo>
                <a:lnTo>
                  <a:pt x="579" y="2233"/>
                </a:lnTo>
                <a:lnTo>
                  <a:pt x="581" y="2233"/>
                </a:lnTo>
                <a:lnTo>
                  <a:pt x="581" y="2233"/>
                </a:lnTo>
                <a:lnTo>
                  <a:pt x="582" y="2233"/>
                </a:lnTo>
                <a:lnTo>
                  <a:pt x="582" y="2234"/>
                </a:lnTo>
                <a:lnTo>
                  <a:pt x="582" y="2239"/>
                </a:lnTo>
                <a:lnTo>
                  <a:pt x="582" y="2243"/>
                </a:lnTo>
                <a:lnTo>
                  <a:pt x="582" y="2244"/>
                </a:lnTo>
                <a:lnTo>
                  <a:pt x="581" y="2244"/>
                </a:lnTo>
                <a:lnTo>
                  <a:pt x="569" y="2244"/>
                </a:lnTo>
                <a:lnTo>
                  <a:pt x="569" y="2249"/>
                </a:lnTo>
                <a:lnTo>
                  <a:pt x="569" y="2256"/>
                </a:lnTo>
                <a:lnTo>
                  <a:pt x="565" y="2256"/>
                </a:lnTo>
                <a:lnTo>
                  <a:pt x="565" y="2261"/>
                </a:lnTo>
                <a:lnTo>
                  <a:pt x="566" y="2262"/>
                </a:lnTo>
                <a:lnTo>
                  <a:pt x="566" y="2266"/>
                </a:lnTo>
                <a:lnTo>
                  <a:pt x="567" y="2267"/>
                </a:lnTo>
                <a:lnTo>
                  <a:pt x="570" y="2267"/>
                </a:lnTo>
                <a:lnTo>
                  <a:pt x="572" y="2267"/>
                </a:lnTo>
                <a:lnTo>
                  <a:pt x="573" y="2268"/>
                </a:lnTo>
                <a:lnTo>
                  <a:pt x="576" y="2268"/>
                </a:lnTo>
                <a:lnTo>
                  <a:pt x="576" y="2267"/>
                </a:lnTo>
                <a:lnTo>
                  <a:pt x="581" y="2267"/>
                </a:lnTo>
                <a:lnTo>
                  <a:pt x="581" y="2267"/>
                </a:lnTo>
                <a:lnTo>
                  <a:pt x="581" y="2268"/>
                </a:lnTo>
                <a:lnTo>
                  <a:pt x="581" y="2268"/>
                </a:lnTo>
                <a:lnTo>
                  <a:pt x="583" y="2269"/>
                </a:lnTo>
                <a:lnTo>
                  <a:pt x="586" y="2269"/>
                </a:lnTo>
                <a:lnTo>
                  <a:pt x="587" y="2269"/>
                </a:lnTo>
                <a:lnTo>
                  <a:pt x="588" y="2268"/>
                </a:lnTo>
                <a:lnTo>
                  <a:pt x="593" y="2268"/>
                </a:lnTo>
                <a:lnTo>
                  <a:pt x="599" y="2268"/>
                </a:lnTo>
                <a:lnTo>
                  <a:pt x="605" y="2268"/>
                </a:lnTo>
                <a:lnTo>
                  <a:pt x="606" y="2268"/>
                </a:lnTo>
                <a:lnTo>
                  <a:pt x="607" y="2268"/>
                </a:lnTo>
                <a:lnTo>
                  <a:pt x="610" y="2268"/>
                </a:lnTo>
                <a:lnTo>
                  <a:pt x="610" y="2260"/>
                </a:lnTo>
                <a:lnTo>
                  <a:pt x="610" y="2259"/>
                </a:lnTo>
                <a:lnTo>
                  <a:pt x="610" y="2255"/>
                </a:lnTo>
                <a:lnTo>
                  <a:pt x="610" y="2252"/>
                </a:lnTo>
                <a:lnTo>
                  <a:pt x="610" y="2250"/>
                </a:lnTo>
                <a:lnTo>
                  <a:pt x="610" y="2248"/>
                </a:lnTo>
                <a:lnTo>
                  <a:pt x="610" y="2246"/>
                </a:lnTo>
                <a:lnTo>
                  <a:pt x="610" y="2245"/>
                </a:lnTo>
                <a:lnTo>
                  <a:pt x="610" y="2243"/>
                </a:lnTo>
                <a:lnTo>
                  <a:pt x="610" y="2242"/>
                </a:lnTo>
                <a:lnTo>
                  <a:pt x="610" y="2239"/>
                </a:lnTo>
                <a:lnTo>
                  <a:pt x="610" y="2237"/>
                </a:lnTo>
                <a:lnTo>
                  <a:pt x="610" y="2234"/>
                </a:lnTo>
                <a:lnTo>
                  <a:pt x="611" y="2234"/>
                </a:lnTo>
                <a:lnTo>
                  <a:pt x="612" y="2234"/>
                </a:lnTo>
                <a:lnTo>
                  <a:pt x="613" y="2234"/>
                </a:lnTo>
                <a:lnTo>
                  <a:pt x="616" y="2234"/>
                </a:lnTo>
                <a:lnTo>
                  <a:pt x="617" y="2234"/>
                </a:lnTo>
                <a:lnTo>
                  <a:pt x="619" y="2234"/>
                </a:lnTo>
                <a:lnTo>
                  <a:pt x="620" y="2233"/>
                </a:lnTo>
                <a:lnTo>
                  <a:pt x="623" y="2233"/>
                </a:lnTo>
                <a:lnTo>
                  <a:pt x="624" y="2233"/>
                </a:lnTo>
                <a:lnTo>
                  <a:pt x="626" y="2233"/>
                </a:lnTo>
                <a:lnTo>
                  <a:pt x="629" y="2233"/>
                </a:lnTo>
                <a:lnTo>
                  <a:pt x="637" y="2233"/>
                </a:lnTo>
                <a:lnTo>
                  <a:pt x="639" y="2233"/>
                </a:lnTo>
                <a:lnTo>
                  <a:pt x="639" y="2234"/>
                </a:lnTo>
                <a:lnTo>
                  <a:pt x="640" y="2234"/>
                </a:lnTo>
                <a:lnTo>
                  <a:pt x="640" y="2232"/>
                </a:lnTo>
                <a:lnTo>
                  <a:pt x="641" y="2232"/>
                </a:lnTo>
                <a:lnTo>
                  <a:pt x="642" y="2232"/>
                </a:lnTo>
                <a:lnTo>
                  <a:pt x="642" y="2231"/>
                </a:lnTo>
                <a:lnTo>
                  <a:pt x="642" y="2228"/>
                </a:lnTo>
                <a:lnTo>
                  <a:pt x="641" y="2228"/>
                </a:lnTo>
                <a:lnTo>
                  <a:pt x="641" y="2227"/>
                </a:lnTo>
                <a:lnTo>
                  <a:pt x="641" y="2226"/>
                </a:lnTo>
                <a:lnTo>
                  <a:pt x="641" y="2225"/>
                </a:lnTo>
                <a:lnTo>
                  <a:pt x="645" y="2225"/>
                </a:lnTo>
                <a:lnTo>
                  <a:pt x="645" y="2224"/>
                </a:lnTo>
                <a:lnTo>
                  <a:pt x="641" y="2224"/>
                </a:lnTo>
                <a:lnTo>
                  <a:pt x="641" y="2221"/>
                </a:lnTo>
                <a:lnTo>
                  <a:pt x="641" y="2215"/>
                </a:lnTo>
                <a:lnTo>
                  <a:pt x="641" y="2213"/>
                </a:lnTo>
                <a:lnTo>
                  <a:pt x="643" y="2213"/>
                </a:lnTo>
                <a:lnTo>
                  <a:pt x="643" y="2210"/>
                </a:lnTo>
                <a:lnTo>
                  <a:pt x="661" y="2210"/>
                </a:lnTo>
                <a:lnTo>
                  <a:pt x="663" y="2210"/>
                </a:lnTo>
                <a:lnTo>
                  <a:pt x="663" y="2210"/>
                </a:lnTo>
                <a:lnTo>
                  <a:pt x="663" y="2221"/>
                </a:lnTo>
                <a:lnTo>
                  <a:pt x="663" y="2227"/>
                </a:lnTo>
                <a:lnTo>
                  <a:pt x="663" y="2228"/>
                </a:lnTo>
                <a:lnTo>
                  <a:pt x="661" y="2228"/>
                </a:lnTo>
                <a:lnTo>
                  <a:pt x="660" y="2228"/>
                </a:lnTo>
                <a:lnTo>
                  <a:pt x="659" y="2228"/>
                </a:lnTo>
                <a:lnTo>
                  <a:pt x="658" y="2228"/>
                </a:lnTo>
                <a:lnTo>
                  <a:pt x="657" y="2228"/>
                </a:lnTo>
                <a:lnTo>
                  <a:pt x="657" y="2231"/>
                </a:lnTo>
                <a:lnTo>
                  <a:pt x="645" y="2231"/>
                </a:lnTo>
                <a:lnTo>
                  <a:pt x="645" y="2233"/>
                </a:lnTo>
                <a:lnTo>
                  <a:pt x="640" y="2234"/>
                </a:lnTo>
                <a:lnTo>
                  <a:pt x="640" y="2237"/>
                </a:lnTo>
                <a:lnTo>
                  <a:pt x="640" y="2239"/>
                </a:lnTo>
                <a:lnTo>
                  <a:pt x="640" y="2240"/>
                </a:lnTo>
                <a:lnTo>
                  <a:pt x="640" y="2242"/>
                </a:lnTo>
                <a:lnTo>
                  <a:pt x="640" y="2243"/>
                </a:lnTo>
                <a:lnTo>
                  <a:pt x="640" y="2245"/>
                </a:lnTo>
                <a:lnTo>
                  <a:pt x="667" y="2245"/>
                </a:lnTo>
                <a:lnTo>
                  <a:pt x="667" y="2243"/>
                </a:lnTo>
                <a:lnTo>
                  <a:pt x="669" y="2239"/>
                </a:lnTo>
                <a:lnTo>
                  <a:pt x="669" y="2238"/>
                </a:lnTo>
                <a:lnTo>
                  <a:pt x="670" y="2233"/>
                </a:lnTo>
                <a:lnTo>
                  <a:pt x="670" y="2232"/>
                </a:lnTo>
                <a:lnTo>
                  <a:pt x="671" y="2231"/>
                </a:lnTo>
                <a:lnTo>
                  <a:pt x="671" y="2230"/>
                </a:lnTo>
                <a:lnTo>
                  <a:pt x="671" y="2228"/>
                </a:lnTo>
                <a:lnTo>
                  <a:pt x="672" y="2227"/>
                </a:lnTo>
                <a:lnTo>
                  <a:pt x="672" y="2225"/>
                </a:lnTo>
                <a:lnTo>
                  <a:pt x="677" y="2210"/>
                </a:lnTo>
                <a:lnTo>
                  <a:pt x="677" y="2210"/>
                </a:lnTo>
                <a:lnTo>
                  <a:pt x="678" y="2209"/>
                </a:lnTo>
                <a:lnTo>
                  <a:pt x="678" y="2207"/>
                </a:lnTo>
                <a:lnTo>
                  <a:pt x="681" y="2199"/>
                </a:lnTo>
                <a:lnTo>
                  <a:pt x="682" y="2196"/>
                </a:lnTo>
                <a:lnTo>
                  <a:pt x="683" y="2193"/>
                </a:lnTo>
                <a:lnTo>
                  <a:pt x="683" y="2192"/>
                </a:lnTo>
                <a:lnTo>
                  <a:pt x="683" y="2191"/>
                </a:lnTo>
                <a:lnTo>
                  <a:pt x="684" y="2189"/>
                </a:lnTo>
                <a:lnTo>
                  <a:pt x="686" y="2184"/>
                </a:lnTo>
                <a:lnTo>
                  <a:pt x="688" y="2180"/>
                </a:lnTo>
                <a:lnTo>
                  <a:pt x="688" y="2178"/>
                </a:lnTo>
                <a:lnTo>
                  <a:pt x="688" y="2176"/>
                </a:lnTo>
                <a:lnTo>
                  <a:pt x="689" y="2175"/>
                </a:lnTo>
                <a:lnTo>
                  <a:pt x="689" y="2174"/>
                </a:lnTo>
                <a:lnTo>
                  <a:pt x="689" y="2173"/>
                </a:lnTo>
                <a:lnTo>
                  <a:pt x="690" y="2173"/>
                </a:lnTo>
                <a:lnTo>
                  <a:pt x="690" y="2172"/>
                </a:lnTo>
                <a:lnTo>
                  <a:pt x="690" y="2170"/>
                </a:lnTo>
                <a:lnTo>
                  <a:pt x="690" y="2169"/>
                </a:lnTo>
                <a:lnTo>
                  <a:pt x="692" y="2169"/>
                </a:lnTo>
                <a:lnTo>
                  <a:pt x="692" y="2168"/>
                </a:lnTo>
                <a:lnTo>
                  <a:pt x="692" y="2167"/>
                </a:lnTo>
                <a:lnTo>
                  <a:pt x="692" y="2166"/>
                </a:lnTo>
                <a:lnTo>
                  <a:pt x="693" y="2164"/>
                </a:lnTo>
                <a:lnTo>
                  <a:pt x="693" y="2163"/>
                </a:lnTo>
                <a:lnTo>
                  <a:pt x="693" y="2162"/>
                </a:lnTo>
                <a:lnTo>
                  <a:pt x="693" y="2161"/>
                </a:lnTo>
                <a:lnTo>
                  <a:pt x="694" y="2161"/>
                </a:lnTo>
                <a:lnTo>
                  <a:pt x="694" y="2160"/>
                </a:lnTo>
                <a:lnTo>
                  <a:pt x="694" y="2158"/>
                </a:lnTo>
                <a:lnTo>
                  <a:pt x="694" y="2157"/>
                </a:lnTo>
                <a:lnTo>
                  <a:pt x="695" y="2157"/>
                </a:lnTo>
                <a:lnTo>
                  <a:pt x="695" y="2156"/>
                </a:lnTo>
                <a:lnTo>
                  <a:pt x="695" y="2155"/>
                </a:lnTo>
                <a:lnTo>
                  <a:pt x="695" y="2154"/>
                </a:lnTo>
                <a:lnTo>
                  <a:pt x="696" y="2154"/>
                </a:lnTo>
                <a:lnTo>
                  <a:pt x="696" y="2152"/>
                </a:lnTo>
                <a:lnTo>
                  <a:pt x="696" y="2152"/>
                </a:lnTo>
                <a:lnTo>
                  <a:pt x="696" y="2151"/>
                </a:lnTo>
                <a:lnTo>
                  <a:pt x="699" y="2143"/>
                </a:lnTo>
                <a:lnTo>
                  <a:pt x="699" y="2141"/>
                </a:lnTo>
                <a:lnTo>
                  <a:pt x="700" y="2138"/>
                </a:lnTo>
                <a:lnTo>
                  <a:pt x="704" y="2126"/>
                </a:lnTo>
                <a:lnTo>
                  <a:pt x="708" y="2114"/>
                </a:lnTo>
                <a:lnTo>
                  <a:pt x="710" y="2108"/>
                </a:lnTo>
                <a:lnTo>
                  <a:pt x="711" y="2108"/>
                </a:lnTo>
                <a:lnTo>
                  <a:pt x="712" y="2109"/>
                </a:lnTo>
                <a:lnTo>
                  <a:pt x="712" y="2108"/>
                </a:lnTo>
                <a:lnTo>
                  <a:pt x="714" y="2099"/>
                </a:lnTo>
                <a:lnTo>
                  <a:pt x="716" y="2096"/>
                </a:lnTo>
                <a:lnTo>
                  <a:pt x="721" y="2097"/>
                </a:lnTo>
                <a:lnTo>
                  <a:pt x="721" y="2098"/>
                </a:lnTo>
                <a:lnTo>
                  <a:pt x="722" y="2098"/>
                </a:lnTo>
                <a:lnTo>
                  <a:pt x="722" y="2099"/>
                </a:lnTo>
                <a:lnTo>
                  <a:pt x="721" y="2100"/>
                </a:lnTo>
                <a:lnTo>
                  <a:pt x="719" y="2105"/>
                </a:lnTo>
                <a:lnTo>
                  <a:pt x="717" y="2115"/>
                </a:lnTo>
                <a:lnTo>
                  <a:pt x="717" y="2116"/>
                </a:lnTo>
                <a:lnTo>
                  <a:pt x="716" y="2121"/>
                </a:lnTo>
                <a:lnTo>
                  <a:pt x="714" y="2123"/>
                </a:lnTo>
                <a:lnTo>
                  <a:pt x="713" y="2126"/>
                </a:lnTo>
                <a:lnTo>
                  <a:pt x="713" y="2127"/>
                </a:lnTo>
                <a:lnTo>
                  <a:pt x="713" y="2128"/>
                </a:lnTo>
                <a:lnTo>
                  <a:pt x="712" y="2128"/>
                </a:lnTo>
                <a:lnTo>
                  <a:pt x="712" y="2129"/>
                </a:lnTo>
                <a:lnTo>
                  <a:pt x="712" y="2131"/>
                </a:lnTo>
                <a:lnTo>
                  <a:pt x="710" y="2134"/>
                </a:lnTo>
                <a:lnTo>
                  <a:pt x="710" y="2135"/>
                </a:lnTo>
                <a:lnTo>
                  <a:pt x="710" y="2137"/>
                </a:lnTo>
                <a:lnTo>
                  <a:pt x="713" y="2138"/>
                </a:lnTo>
                <a:lnTo>
                  <a:pt x="713" y="2139"/>
                </a:lnTo>
                <a:lnTo>
                  <a:pt x="711" y="2143"/>
                </a:lnTo>
                <a:lnTo>
                  <a:pt x="714" y="2143"/>
                </a:lnTo>
                <a:lnTo>
                  <a:pt x="713" y="2149"/>
                </a:lnTo>
                <a:lnTo>
                  <a:pt x="710" y="2148"/>
                </a:lnTo>
                <a:lnTo>
                  <a:pt x="710" y="2150"/>
                </a:lnTo>
                <a:lnTo>
                  <a:pt x="710" y="2151"/>
                </a:lnTo>
                <a:lnTo>
                  <a:pt x="708" y="2152"/>
                </a:lnTo>
                <a:lnTo>
                  <a:pt x="708" y="2154"/>
                </a:lnTo>
                <a:lnTo>
                  <a:pt x="708" y="2156"/>
                </a:lnTo>
                <a:lnTo>
                  <a:pt x="713" y="2156"/>
                </a:lnTo>
                <a:lnTo>
                  <a:pt x="714" y="2156"/>
                </a:lnTo>
                <a:lnTo>
                  <a:pt x="716" y="2156"/>
                </a:lnTo>
                <a:lnTo>
                  <a:pt x="716" y="2157"/>
                </a:lnTo>
                <a:lnTo>
                  <a:pt x="717" y="2160"/>
                </a:lnTo>
                <a:lnTo>
                  <a:pt x="721" y="2160"/>
                </a:lnTo>
                <a:lnTo>
                  <a:pt x="724" y="2160"/>
                </a:lnTo>
                <a:lnTo>
                  <a:pt x="727" y="2160"/>
                </a:lnTo>
                <a:lnTo>
                  <a:pt x="733" y="2160"/>
                </a:lnTo>
                <a:lnTo>
                  <a:pt x="734" y="2160"/>
                </a:lnTo>
                <a:lnTo>
                  <a:pt x="735" y="2193"/>
                </a:lnTo>
                <a:lnTo>
                  <a:pt x="735" y="2213"/>
                </a:lnTo>
                <a:lnTo>
                  <a:pt x="735" y="2214"/>
                </a:lnTo>
                <a:lnTo>
                  <a:pt x="735" y="2218"/>
                </a:lnTo>
                <a:lnTo>
                  <a:pt x="735" y="2221"/>
                </a:lnTo>
                <a:lnTo>
                  <a:pt x="734" y="2221"/>
                </a:lnTo>
                <a:lnTo>
                  <a:pt x="734" y="2222"/>
                </a:lnTo>
                <a:lnTo>
                  <a:pt x="733" y="2222"/>
                </a:lnTo>
                <a:lnTo>
                  <a:pt x="733" y="2231"/>
                </a:lnTo>
                <a:lnTo>
                  <a:pt x="734" y="2231"/>
                </a:lnTo>
                <a:lnTo>
                  <a:pt x="735" y="2231"/>
                </a:lnTo>
                <a:lnTo>
                  <a:pt x="736" y="2231"/>
                </a:lnTo>
                <a:lnTo>
                  <a:pt x="737" y="2231"/>
                </a:lnTo>
                <a:lnTo>
                  <a:pt x="739" y="2231"/>
                </a:lnTo>
                <a:lnTo>
                  <a:pt x="740" y="2231"/>
                </a:lnTo>
                <a:lnTo>
                  <a:pt x="741" y="2231"/>
                </a:lnTo>
                <a:lnTo>
                  <a:pt x="741" y="2232"/>
                </a:lnTo>
                <a:lnTo>
                  <a:pt x="742" y="2232"/>
                </a:lnTo>
                <a:lnTo>
                  <a:pt x="743" y="2232"/>
                </a:lnTo>
                <a:lnTo>
                  <a:pt x="745" y="2232"/>
                </a:lnTo>
                <a:lnTo>
                  <a:pt x="745" y="2233"/>
                </a:lnTo>
                <a:lnTo>
                  <a:pt x="746" y="2233"/>
                </a:lnTo>
                <a:lnTo>
                  <a:pt x="747" y="2233"/>
                </a:lnTo>
                <a:lnTo>
                  <a:pt x="747" y="2234"/>
                </a:lnTo>
                <a:lnTo>
                  <a:pt x="748" y="2234"/>
                </a:lnTo>
                <a:lnTo>
                  <a:pt x="749" y="2234"/>
                </a:lnTo>
                <a:lnTo>
                  <a:pt x="751" y="2236"/>
                </a:lnTo>
                <a:lnTo>
                  <a:pt x="752" y="2236"/>
                </a:lnTo>
                <a:lnTo>
                  <a:pt x="753" y="2237"/>
                </a:lnTo>
                <a:lnTo>
                  <a:pt x="753" y="2238"/>
                </a:lnTo>
                <a:lnTo>
                  <a:pt x="754" y="2238"/>
                </a:lnTo>
                <a:lnTo>
                  <a:pt x="754" y="2239"/>
                </a:lnTo>
                <a:lnTo>
                  <a:pt x="754" y="2239"/>
                </a:lnTo>
                <a:lnTo>
                  <a:pt x="755" y="2239"/>
                </a:lnTo>
                <a:lnTo>
                  <a:pt x="757" y="2240"/>
                </a:lnTo>
                <a:lnTo>
                  <a:pt x="757" y="2242"/>
                </a:lnTo>
                <a:lnTo>
                  <a:pt x="758" y="2242"/>
                </a:lnTo>
                <a:lnTo>
                  <a:pt x="758" y="2243"/>
                </a:lnTo>
                <a:lnTo>
                  <a:pt x="759" y="2243"/>
                </a:lnTo>
                <a:lnTo>
                  <a:pt x="759" y="2244"/>
                </a:lnTo>
                <a:lnTo>
                  <a:pt x="759" y="2245"/>
                </a:lnTo>
                <a:lnTo>
                  <a:pt x="759" y="2246"/>
                </a:lnTo>
                <a:lnTo>
                  <a:pt x="759" y="2248"/>
                </a:lnTo>
                <a:lnTo>
                  <a:pt x="759" y="2249"/>
                </a:lnTo>
                <a:lnTo>
                  <a:pt x="759" y="2250"/>
                </a:lnTo>
                <a:lnTo>
                  <a:pt x="759" y="2251"/>
                </a:lnTo>
                <a:lnTo>
                  <a:pt x="759" y="2252"/>
                </a:lnTo>
                <a:lnTo>
                  <a:pt x="759" y="2254"/>
                </a:lnTo>
                <a:lnTo>
                  <a:pt x="759" y="2255"/>
                </a:lnTo>
                <a:lnTo>
                  <a:pt x="759" y="2256"/>
                </a:lnTo>
                <a:lnTo>
                  <a:pt x="759" y="2257"/>
                </a:lnTo>
                <a:lnTo>
                  <a:pt x="759" y="2259"/>
                </a:lnTo>
                <a:lnTo>
                  <a:pt x="759" y="2260"/>
                </a:lnTo>
                <a:lnTo>
                  <a:pt x="759" y="2261"/>
                </a:lnTo>
                <a:lnTo>
                  <a:pt x="759" y="2262"/>
                </a:lnTo>
                <a:lnTo>
                  <a:pt x="760" y="2262"/>
                </a:lnTo>
                <a:lnTo>
                  <a:pt x="761" y="2262"/>
                </a:lnTo>
                <a:lnTo>
                  <a:pt x="763" y="2262"/>
                </a:lnTo>
                <a:lnTo>
                  <a:pt x="764" y="2262"/>
                </a:lnTo>
                <a:lnTo>
                  <a:pt x="766" y="2262"/>
                </a:lnTo>
                <a:lnTo>
                  <a:pt x="772" y="2262"/>
                </a:lnTo>
                <a:lnTo>
                  <a:pt x="774" y="2262"/>
                </a:lnTo>
                <a:lnTo>
                  <a:pt x="775" y="2262"/>
                </a:lnTo>
                <a:lnTo>
                  <a:pt x="776" y="2262"/>
                </a:lnTo>
                <a:lnTo>
                  <a:pt x="777" y="2262"/>
                </a:lnTo>
                <a:lnTo>
                  <a:pt x="778" y="2262"/>
                </a:lnTo>
                <a:lnTo>
                  <a:pt x="780" y="2262"/>
                </a:lnTo>
                <a:lnTo>
                  <a:pt x="781" y="2261"/>
                </a:lnTo>
                <a:lnTo>
                  <a:pt x="782" y="2261"/>
                </a:lnTo>
                <a:lnTo>
                  <a:pt x="782" y="2262"/>
                </a:lnTo>
                <a:lnTo>
                  <a:pt x="783" y="2262"/>
                </a:lnTo>
                <a:lnTo>
                  <a:pt x="783" y="2262"/>
                </a:lnTo>
                <a:lnTo>
                  <a:pt x="786" y="2262"/>
                </a:lnTo>
                <a:lnTo>
                  <a:pt x="787" y="2263"/>
                </a:lnTo>
                <a:lnTo>
                  <a:pt x="788" y="2263"/>
                </a:lnTo>
                <a:lnTo>
                  <a:pt x="789" y="2263"/>
                </a:lnTo>
                <a:lnTo>
                  <a:pt x="790" y="2265"/>
                </a:lnTo>
                <a:lnTo>
                  <a:pt x="789" y="2266"/>
                </a:lnTo>
                <a:lnTo>
                  <a:pt x="786" y="2279"/>
                </a:lnTo>
                <a:lnTo>
                  <a:pt x="784" y="2280"/>
                </a:lnTo>
                <a:lnTo>
                  <a:pt x="783" y="2286"/>
                </a:lnTo>
                <a:lnTo>
                  <a:pt x="778" y="2295"/>
                </a:lnTo>
                <a:lnTo>
                  <a:pt x="786" y="2294"/>
                </a:lnTo>
                <a:lnTo>
                  <a:pt x="793" y="2297"/>
                </a:lnTo>
                <a:lnTo>
                  <a:pt x="796" y="2290"/>
                </a:lnTo>
                <a:lnTo>
                  <a:pt x="798" y="2290"/>
                </a:lnTo>
                <a:lnTo>
                  <a:pt x="798" y="2289"/>
                </a:lnTo>
                <a:lnTo>
                  <a:pt x="799" y="2287"/>
                </a:lnTo>
                <a:lnTo>
                  <a:pt x="799" y="2286"/>
                </a:lnTo>
                <a:lnTo>
                  <a:pt x="800" y="2286"/>
                </a:lnTo>
                <a:lnTo>
                  <a:pt x="800" y="2285"/>
                </a:lnTo>
                <a:lnTo>
                  <a:pt x="801" y="2284"/>
                </a:lnTo>
                <a:lnTo>
                  <a:pt x="801" y="2283"/>
                </a:lnTo>
                <a:lnTo>
                  <a:pt x="802" y="2283"/>
                </a:lnTo>
                <a:lnTo>
                  <a:pt x="802" y="2281"/>
                </a:lnTo>
                <a:lnTo>
                  <a:pt x="804" y="2279"/>
                </a:lnTo>
                <a:lnTo>
                  <a:pt x="805" y="2278"/>
                </a:lnTo>
                <a:lnTo>
                  <a:pt x="805" y="2277"/>
                </a:lnTo>
                <a:lnTo>
                  <a:pt x="806" y="2277"/>
                </a:lnTo>
                <a:lnTo>
                  <a:pt x="806" y="2275"/>
                </a:lnTo>
                <a:lnTo>
                  <a:pt x="807" y="2274"/>
                </a:lnTo>
                <a:lnTo>
                  <a:pt x="807" y="2273"/>
                </a:lnTo>
                <a:lnTo>
                  <a:pt x="808" y="2273"/>
                </a:lnTo>
                <a:lnTo>
                  <a:pt x="808" y="2272"/>
                </a:lnTo>
                <a:lnTo>
                  <a:pt x="810" y="2271"/>
                </a:lnTo>
                <a:lnTo>
                  <a:pt x="810" y="2269"/>
                </a:lnTo>
                <a:lnTo>
                  <a:pt x="811" y="2269"/>
                </a:lnTo>
                <a:lnTo>
                  <a:pt x="812" y="2269"/>
                </a:lnTo>
                <a:lnTo>
                  <a:pt x="813" y="2271"/>
                </a:lnTo>
                <a:lnTo>
                  <a:pt x="816" y="2271"/>
                </a:lnTo>
                <a:lnTo>
                  <a:pt x="816" y="2272"/>
                </a:lnTo>
                <a:lnTo>
                  <a:pt x="817" y="2272"/>
                </a:lnTo>
                <a:lnTo>
                  <a:pt x="818" y="2272"/>
                </a:lnTo>
                <a:lnTo>
                  <a:pt x="823" y="2273"/>
                </a:lnTo>
                <a:lnTo>
                  <a:pt x="828" y="2274"/>
                </a:lnTo>
                <a:lnTo>
                  <a:pt x="829" y="2274"/>
                </a:lnTo>
                <a:lnTo>
                  <a:pt x="830" y="2275"/>
                </a:lnTo>
                <a:lnTo>
                  <a:pt x="831" y="2275"/>
                </a:lnTo>
                <a:lnTo>
                  <a:pt x="830" y="2277"/>
                </a:lnTo>
                <a:lnTo>
                  <a:pt x="829" y="2278"/>
                </a:lnTo>
                <a:lnTo>
                  <a:pt x="827" y="2281"/>
                </a:lnTo>
                <a:lnTo>
                  <a:pt x="819" y="2294"/>
                </a:lnTo>
                <a:lnTo>
                  <a:pt x="819" y="2295"/>
                </a:lnTo>
                <a:lnTo>
                  <a:pt x="818" y="2295"/>
                </a:lnTo>
                <a:lnTo>
                  <a:pt x="818" y="2296"/>
                </a:lnTo>
                <a:lnTo>
                  <a:pt x="818" y="2297"/>
                </a:lnTo>
                <a:lnTo>
                  <a:pt x="818" y="2297"/>
                </a:lnTo>
                <a:lnTo>
                  <a:pt x="817" y="2297"/>
                </a:lnTo>
                <a:lnTo>
                  <a:pt x="817" y="2298"/>
                </a:lnTo>
                <a:lnTo>
                  <a:pt x="817" y="2300"/>
                </a:lnTo>
                <a:lnTo>
                  <a:pt x="816" y="2300"/>
                </a:lnTo>
                <a:lnTo>
                  <a:pt x="816" y="2301"/>
                </a:lnTo>
                <a:lnTo>
                  <a:pt x="815" y="2301"/>
                </a:lnTo>
                <a:lnTo>
                  <a:pt x="815" y="2302"/>
                </a:lnTo>
                <a:lnTo>
                  <a:pt x="813" y="2303"/>
                </a:lnTo>
                <a:lnTo>
                  <a:pt x="810" y="2309"/>
                </a:lnTo>
                <a:lnTo>
                  <a:pt x="810" y="2310"/>
                </a:lnTo>
                <a:lnTo>
                  <a:pt x="808" y="2312"/>
                </a:lnTo>
                <a:lnTo>
                  <a:pt x="805" y="2316"/>
                </a:lnTo>
                <a:lnTo>
                  <a:pt x="801" y="2321"/>
                </a:lnTo>
                <a:lnTo>
                  <a:pt x="799" y="2326"/>
                </a:lnTo>
                <a:lnTo>
                  <a:pt x="798" y="2335"/>
                </a:lnTo>
                <a:lnTo>
                  <a:pt x="799" y="2335"/>
                </a:lnTo>
                <a:lnTo>
                  <a:pt x="800" y="2335"/>
                </a:lnTo>
                <a:lnTo>
                  <a:pt x="800" y="2333"/>
                </a:lnTo>
                <a:lnTo>
                  <a:pt x="802" y="2331"/>
                </a:lnTo>
                <a:lnTo>
                  <a:pt x="805" y="2330"/>
                </a:lnTo>
                <a:lnTo>
                  <a:pt x="808" y="2327"/>
                </a:lnTo>
                <a:lnTo>
                  <a:pt x="813" y="2325"/>
                </a:lnTo>
                <a:lnTo>
                  <a:pt x="818" y="2324"/>
                </a:lnTo>
                <a:lnTo>
                  <a:pt x="819" y="2324"/>
                </a:lnTo>
                <a:lnTo>
                  <a:pt x="830" y="2321"/>
                </a:lnTo>
                <a:lnTo>
                  <a:pt x="834" y="2320"/>
                </a:lnTo>
                <a:lnTo>
                  <a:pt x="835" y="2320"/>
                </a:lnTo>
                <a:lnTo>
                  <a:pt x="840" y="2319"/>
                </a:lnTo>
                <a:lnTo>
                  <a:pt x="845" y="2318"/>
                </a:lnTo>
                <a:lnTo>
                  <a:pt x="847" y="2318"/>
                </a:lnTo>
                <a:lnTo>
                  <a:pt x="849" y="2319"/>
                </a:lnTo>
                <a:lnTo>
                  <a:pt x="849" y="2320"/>
                </a:lnTo>
                <a:lnTo>
                  <a:pt x="843" y="2333"/>
                </a:lnTo>
                <a:lnTo>
                  <a:pt x="842" y="2335"/>
                </a:lnTo>
                <a:lnTo>
                  <a:pt x="841" y="2342"/>
                </a:lnTo>
                <a:lnTo>
                  <a:pt x="840" y="2345"/>
                </a:lnTo>
                <a:lnTo>
                  <a:pt x="829" y="2370"/>
                </a:lnTo>
                <a:lnTo>
                  <a:pt x="827" y="2376"/>
                </a:lnTo>
                <a:lnTo>
                  <a:pt x="827" y="2378"/>
                </a:lnTo>
                <a:lnTo>
                  <a:pt x="822" y="2376"/>
                </a:lnTo>
                <a:lnTo>
                  <a:pt x="818" y="2380"/>
                </a:lnTo>
                <a:lnTo>
                  <a:pt x="812" y="2377"/>
                </a:lnTo>
                <a:lnTo>
                  <a:pt x="815" y="2371"/>
                </a:lnTo>
                <a:lnTo>
                  <a:pt x="817" y="2371"/>
                </a:lnTo>
                <a:lnTo>
                  <a:pt x="833" y="2342"/>
                </a:lnTo>
                <a:lnTo>
                  <a:pt x="834" y="2339"/>
                </a:lnTo>
                <a:lnTo>
                  <a:pt x="833" y="2338"/>
                </a:lnTo>
                <a:lnTo>
                  <a:pt x="830" y="2337"/>
                </a:lnTo>
                <a:lnTo>
                  <a:pt x="833" y="2322"/>
                </a:lnTo>
                <a:lnTo>
                  <a:pt x="824" y="2324"/>
                </a:lnTo>
                <a:lnTo>
                  <a:pt x="816" y="2325"/>
                </a:lnTo>
                <a:lnTo>
                  <a:pt x="811" y="2327"/>
                </a:lnTo>
                <a:lnTo>
                  <a:pt x="805" y="2331"/>
                </a:lnTo>
                <a:lnTo>
                  <a:pt x="806" y="2331"/>
                </a:lnTo>
                <a:lnTo>
                  <a:pt x="800" y="2335"/>
                </a:lnTo>
                <a:lnTo>
                  <a:pt x="795" y="2337"/>
                </a:lnTo>
                <a:lnTo>
                  <a:pt x="792" y="2338"/>
                </a:lnTo>
                <a:lnTo>
                  <a:pt x="789" y="2338"/>
                </a:lnTo>
                <a:lnTo>
                  <a:pt x="786" y="2338"/>
                </a:lnTo>
                <a:lnTo>
                  <a:pt x="783" y="2338"/>
                </a:lnTo>
                <a:lnTo>
                  <a:pt x="781" y="2336"/>
                </a:lnTo>
                <a:lnTo>
                  <a:pt x="780" y="2333"/>
                </a:lnTo>
                <a:lnTo>
                  <a:pt x="777" y="2333"/>
                </a:lnTo>
                <a:lnTo>
                  <a:pt x="776" y="2338"/>
                </a:lnTo>
                <a:lnTo>
                  <a:pt x="775" y="2342"/>
                </a:lnTo>
                <a:lnTo>
                  <a:pt x="774" y="2343"/>
                </a:lnTo>
                <a:lnTo>
                  <a:pt x="770" y="2348"/>
                </a:lnTo>
                <a:lnTo>
                  <a:pt x="769" y="2349"/>
                </a:lnTo>
                <a:lnTo>
                  <a:pt x="768" y="2355"/>
                </a:lnTo>
                <a:lnTo>
                  <a:pt x="766" y="2362"/>
                </a:lnTo>
                <a:lnTo>
                  <a:pt x="766" y="2370"/>
                </a:lnTo>
                <a:lnTo>
                  <a:pt x="770" y="2380"/>
                </a:lnTo>
                <a:lnTo>
                  <a:pt x="770" y="2391"/>
                </a:lnTo>
                <a:lnTo>
                  <a:pt x="770" y="2401"/>
                </a:lnTo>
                <a:lnTo>
                  <a:pt x="771" y="2437"/>
                </a:lnTo>
                <a:lnTo>
                  <a:pt x="771" y="2459"/>
                </a:lnTo>
                <a:lnTo>
                  <a:pt x="780" y="2459"/>
                </a:lnTo>
                <a:lnTo>
                  <a:pt x="782" y="2459"/>
                </a:lnTo>
                <a:lnTo>
                  <a:pt x="789" y="2459"/>
                </a:lnTo>
                <a:lnTo>
                  <a:pt x="793" y="2456"/>
                </a:lnTo>
                <a:lnTo>
                  <a:pt x="792" y="2458"/>
                </a:lnTo>
                <a:lnTo>
                  <a:pt x="792" y="2459"/>
                </a:lnTo>
                <a:lnTo>
                  <a:pt x="786" y="2471"/>
                </a:lnTo>
                <a:lnTo>
                  <a:pt x="783" y="2481"/>
                </a:lnTo>
                <a:lnTo>
                  <a:pt x="781" y="2489"/>
                </a:lnTo>
                <a:lnTo>
                  <a:pt x="780" y="2491"/>
                </a:lnTo>
                <a:lnTo>
                  <a:pt x="780" y="2493"/>
                </a:lnTo>
                <a:lnTo>
                  <a:pt x="774" y="2505"/>
                </a:lnTo>
                <a:lnTo>
                  <a:pt x="772" y="2506"/>
                </a:lnTo>
                <a:lnTo>
                  <a:pt x="771" y="2507"/>
                </a:lnTo>
                <a:lnTo>
                  <a:pt x="770" y="2511"/>
                </a:lnTo>
                <a:lnTo>
                  <a:pt x="763" y="2526"/>
                </a:lnTo>
                <a:lnTo>
                  <a:pt x="757" y="2537"/>
                </a:lnTo>
                <a:lnTo>
                  <a:pt x="757" y="2538"/>
                </a:lnTo>
                <a:lnTo>
                  <a:pt x="755" y="2540"/>
                </a:lnTo>
                <a:lnTo>
                  <a:pt x="757" y="2541"/>
                </a:lnTo>
                <a:lnTo>
                  <a:pt x="758" y="2541"/>
                </a:lnTo>
                <a:lnTo>
                  <a:pt x="758" y="2542"/>
                </a:lnTo>
                <a:lnTo>
                  <a:pt x="759" y="2542"/>
                </a:lnTo>
                <a:lnTo>
                  <a:pt x="760" y="2543"/>
                </a:lnTo>
                <a:lnTo>
                  <a:pt x="761" y="2543"/>
                </a:lnTo>
                <a:lnTo>
                  <a:pt x="763" y="2544"/>
                </a:lnTo>
                <a:lnTo>
                  <a:pt x="764" y="2542"/>
                </a:lnTo>
                <a:lnTo>
                  <a:pt x="768" y="2536"/>
                </a:lnTo>
                <a:lnTo>
                  <a:pt x="772" y="2526"/>
                </a:lnTo>
                <a:lnTo>
                  <a:pt x="776" y="2519"/>
                </a:lnTo>
                <a:lnTo>
                  <a:pt x="777" y="2518"/>
                </a:lnTo>
                <a:lnTo>
                  <a:pt x="778" y="2517"/>
                </a:lnTo>
                <a:lnTo>
                  <a:pt x="780" y="2513"/>
                </a:lnTo>
                <a:lnTo>
                  <a:pt x="794" y="2481"/>
                </a:lnTo>
                <a:lnTo>
                  <a:pt x="804" y="2459"/>
                </a:lnTo>
                <a:lnTo>
                  <a:pt x="810" y="2460"/>
                </a:lnTo>
                <a:lnTo>
                  <a:pt x="816" y="2459"/>
                </a:lnTo>
                <a:lnTo>
                  <a:pt x="824" y="2459"/>
                </a:lnTo>
                <a:lnTo>
                  <a:pt x="831" y="2459"/>
                </a:lnTo>
                <a:lnTo>
                  <a:pt x="854" y="2459"/>
                </a:lnTo>
                <a:lnTo>
                  <a:pt x="862" y="2459"/>
                </a:lnTo>
                <a:lnTo>
                  <a:pt x="877" y="2459"/>
                </a:lnTo>
                <a:lnTo>
                  <a:pt x="888" y="2459"/>
                </a:lnTo>
                <a:lnTo>
                  <a:pt x="889" y="2459"/>
                </a:lnTo>
                <a:lnTo>
                  <a:pt x="893" y="2458"/>
                </a:lnTo>
                <a:lnTo>
                  <a:pt x="896" y="2458"/>
                </a:lnTo>
                <a:lnTo>
                  <a:pt x="911" y="2458"/>
                </a:lnTo>
                <a:lnTo>
                  <a:pt x="929" y="2458"/>
                </a:lnTo>
                <a:lnTo>
                  <a:pt x="929" y="2456"/>
                </a:lnTo>
                <a:lnTo>
                  <a:pt x="918" y="2456"/>
                </a:lnTo>
                <a:lnTo>
                  <a:pt x="917" y="2456"/>
                </a:lnTo>
                <a:lnTo>
                  <a:pt x="906" y="2456"/>
                </a:lnTo>
                <a:lnTo>
                  <a:pt x="905" y="2456"/>
                </a:lnTo>
                <a:lnTo>
                  <a:pt x="893" y="2456"/>
                </a:lnTo>
                <a:lnTo>
                  <a:pt x="889" y="2456"/>
                </a:lnTo>
                <a:lnTo>
                  <a:pt x="886" y="2458"/>
                </a:lnTo>
                <a:lnTo>
                  <a:pt x="851" y="2458"/>
                </a:lnTo>
                <a:lnTo>
                  <a:pt x="842" y="2458"/>
                </a:lnTo>
                <a:lnTo>
                  <a:pt x="841" y="2458"/>
                </a:lnTo>
                <a:lnTo>
                  <a:pt x="837" y="2458"/>
                </a:lnTo>
                <a:lnTo>
                  <a:pt x="817" y="2458"/>
                </a:lnTo>
                <a:lnTo>
                  <a:pt x="805" y="2458"/>
                </a:lnTo>
                <a:lnTo>
                  <a:pt x="811" y="2444"/>
                </a:lnTo>
                <a:lnTo>
                  <a:pt x="815" y="2430"/>
                </a:lnTo>
                <a:lnTo>
                  <a:pt x="818" y="2421"/>
                </a:lnTo>
                <a:lnTo>
                  <a:pt x="822" y="2414"/>
                </a:lnTo>
                <a:lnTo>
                  <a:pt x="822" y="2413"/>
                </a:lnTo>
                <a:lnTo>
                  <a:pt x="824" y="2406"/>
                </a:lnTo>
                <a:lnTo>
                  <a:pt x="828" y="2397"/>
                </a:lnTo>
                <a:lnTo>
                  <a:pt x="829" y="2392"/>
                </a:lnTo>
                <a:lnTo>
                  <a:pt x="830" y="2390"/>
                </a:lnTo>
                <a:lnTo>
                  <a:pt x="834" y="2380"/>
                </a:lnTo>
                <a:lnTo>
                  <a:pt x="834" y="2379"/>
                </a:lnTo>
                <a:lnTo>
                  <a:pt x="841" y="2383"/>
                </a:lnTo>
                <a:lnTo>
                  <a:pt x="864" y="2392"/>
                </a:lnTo>
                <a:lnTo>
                  <a:pt x="863" y="2385"/>
                </a:lnTo>
                <a:lnTo>
                  <a:pt x="865" y="2384"/>
                </a:lnTo>
                <a:lnTo>
                  <a:pt x="866" y="2382"/>
                </a:lnTo>
                <a:lnTo>
                  <a:pt x="866" y="2378"/>
                </a:lnTo>
                <a:lnTo>
                  <a:pt x="868" y="2376"/>
                </a:lnTo>
                <a:lnTo>
                  <a:pt x="871" y="2366"/>
                </a:lnTo>
                <a:lnTo>
                  <a:pt x="871" y="2366"/>
                </a:lnTo>
                <a:lnTo>
                  <a:pt x="871" y="2363"/>
                </a:lnTo>
                <a:lnTo>
                  <a:pt x="872" y="2362"/>
                </a:lnTo>
                <a:lnTo>
                  <a:pt x="875" y="2360"/>
                </a:lnTo>
                <a:lnTo>
                  <a:pt x="875" y="2356"/>
                </a:lnTo>
                <a:lnTo>
                  <a:pt x="875" y="2355"/>
                </a:lnTo>
                <a:lnTo>
                  <a:pt x="877" y="2355"/>
                </a:lnTo>
                <a:lnTo>
                  <a:pt x="884" y="2355"/>
                </a:lnTo>
                <a:lnTo>
                  <a:pt x="886" y="2356"/>
                </a:lnTo>
                <a:lnTo>
                  <a:pt x="889" y="2357"/>
                </a:lnTo>
                <a:lnTo>
                  <a:pt x="890" y="2357"/>
                </a:lnTo>
                <a:lnTo>
                  <a:pt x="889" y="2361"/>
                </a:lnTo>
                <a:lnTo>
                  <a:pt x="871" y="2388"/>
                </a:lnTo>
                <a:lnTo>
                  <a:pt x="880" y="2391"/>
                </a:lnTo>
                <a:lnTo>
                  <a:pt x="887" y="2395"/>
                </a:lnTo>
                <a:lnTo>
                  <a:pt x="905" y="2405"/>
                </a:lnTo>
                <a:lnTo>
                  <a:pt x="925" y="2374"/>
                </a:lnTo>
                <a:lnTo>
                  <a:pt x="904" y="2368"/>
                </a:lnTo>
                <a:lnTo>
                  <a:pt x="917" y="2349"/>
                </a:lnTo>
                <a:lnTo>
                  <a:pt x="917" y="2350"/>
                </a:lnTo>
                <a:lnTo>
                  <a:pt x="918" y="2350"/>
                </a:lnTo>
                <a:lnTo>
                  <a:pt x="919" y="2350"/>
                </a:lnTo>
                <a:lnTo>
                  <a:pt x="921" y="2351"/>
                </a:lnTo>
                <a:lnTo>
                  <a:pt x="922" y="2351"/>
                </a:lnTo>
                <a:lnTo>
                  <a:pt x="923" y="2351"/>
                </a:lnTo>
                <a:lnTo>
                  <a:pt x="924" y="2351"/>
                </a:lnTo>
                <a:lnTo>
                  <a:pt x="924" y="2353"/>
                </a:lnTo>
                <a:lnTo>
                  <a:pt x="925" y="2353"/>
                </a:lnTo>
                <a:lnTo>
                  <a:pt x="925" y="2354"/>
                </a:lnTo>
                <a:lnTo>
                  <a:pt x="927" y="2354"/>
                </a:lnTo>
                <a:lnTo>
                  <a:pt x="928" y="2355"/>
                </a:lnTo>
                <a:lnTo>
                  <a:pt x="929" y="2355"/>
                </a:lnTo>
                <a:lnTo>
                  <a:pt x="929" y="2355"/>
                </a:lnTo>
                <a:lnTo>
                  <a:pt x="930" y="2355"/>
                </a:lnTo>
                <a:lnTo>
                  <a:pt x="931" y="2355"/>
                </a:lnTo>
                <a:lnTo>
                  <a:pt x="931" y="2356"/>
                </a:lnTo>
                <a:lnTo>
                  <a:pt x="933" y="2356"/>
                </a:lnTo>
                <a:lnTo>
                  <a:pt x="934" y="2356"/>
                </a:lnTo>
                <a:lnTo>
                  <a:pt x="935" y="2356"/>
                </a:lnTo>
                <a:lnTo>
                  <a:pt x="936" y="2356"/>
                </a:lnTo>
                <a:lnTo>
                  <a:pt x="937" y="2356"/>
                </a:lnTo>
                <a:lnTo>
                  <a:pt x="939" y="2356"/>
                </a:lnTo>
                <a:lnTo>
                  <a:pt x="945" y="2357"/>
                </a:lnTo>
                <a:lnTo>
                  <a:pt x="946" y="2359"/>
                </a:lnTo>
                <a:lnTo>
                  <a:pt x="953" y="2361"/>
                </a:lnTo>
                <a:lnTo>
                  <a:pt x="956" y="2362"/>
                </a:lnTo>
                <a:lnTo>
                  <a:pt x="958" y="2362"/>
                </a:lnTo>
                <a:lnTo>
                  <a:pt x="959" y="2363"/>
                </a:lnTo>
                <a:lnTo>
                  <a:pt x="960" y="2363"/>
                </a:lnTo>
                <a:lnTo>
                  <a:pt x="960" y="2365"/>
                </a:lnTo>
                <a:lnTo>
                  <a:pt x="962" y="2365"/>
                </a:lnTo>
                <a:lnTo>
                  <a:pt x="963" y="2365"/>
                </a:lnTo>
                <a:lnTo>
                  <a:pt x="964" y="2363"/>
                </a:lnTo>
                <a:lnTo>
                  <a:pt x="965" y="2362"/>
                </a:lnTo>
                <a:lnTo>
                  <a:pt x="965" y="2361"/>
                </a:lnTo>
                <a:lnTo>
                  <a:pt x="966" y="2359"/>
                </a:lnTo>
                <a:lnTo>
                  <a:pt x="968" y="2359"/>
                </a:lnTo>
                <a:lnTo>
                  <a:pt x="974" y="2361"/>
                </a:lnTo>
                <a:lnTo>
                  <a:pt x="976" y="2362"/>
                </a:lnTo>
                <a:lnTo>
                  <a:pt x="977" y="2362"/>
                </a:lnTo>
                <a:lnTo>
                  <a:pt x="978" y="2363"/>
                </a:lnTo>
                <a:lnTo>
                  <a:pt x="989" y="2360"/>
                </a:lnTo>
                <a:lnTo>
                  <a:pt x="1000" y="2357"/>
                </a:lnTo>
                <a:lnTo>
                  <a:pt x="1010" y="2355"/>
                </a:lnTo>
                <a:lnTo>
                  <a:pt x="1016" y="2354"/>
                </a:lnTo>
                <a:lnTo>
                  <a:pt x="1017" y="2354"/>
                </a:lnTo>
                <a:lnTo>
                  <a:pt x="1018" y="2354"/>
                </a:lnTo>
                <a:lnTo>
                  <a:pt x="1021" y="2353"/>
                </a:lnTo>
                <a:lnTo>
                  <a:pt x="1027" y="2351"/>
                </a:lnTo>
                <a:lnTo>
                  <a:pt x="1031" y="2349"/>
                </a:lnTo>
                <a:lnTo>
                  <a:pt x="1034" y="2349"/>
                </a:lnTo>
                <a:lnTo>
                  <a:pt x="1042" y="2347"/>
                </a:lnTo>
                <a:lnTo>
                  <a:pt x="1044" y="2347"/>
                </a:lnTo>
                <a:lnTo>
                  <a:pt x="1046" y="2345"/>
                </a:lnTo>
                <a:lnTo>
                  <a:pt x="1046" y="2348"/>
                </a:lnTo>
                <a:lnTo>
                  <a:pt x="1046" y="2349"/>
                </a:lnTo>
                <a:lnTo>
                  <a:pt x="1044" y="2351"/>
                </a:lnTo>
                <a:lnTo>
                  <a:pt x="1041" y="2353"/>
                </a:lnTo>
                <a:lnTo>
                  <a:pt x="1040" y="2354"/>
                </a:lnTo>
                <a:lnTo>
                  <a:pt x="1038" y="2354"/>
                </a:lnTo>
                <a:lnTo>
                  <a:pt x="1036" y="2354"/>
                </a:lnTo>
                <a:lnTo>
                  <a:pt x="1035" y="2353"/>
                </a:lnTo>
                <a:lnTo>
                  <a:pt x="1036" y="2351"/>
                </a:lnTo>
                <a:lnTo>
                  <a:pt x="1035" y="2350"/>
                </a:lnTo>
                <a:lnTo>
                  <a:pt x="1033" y="2351"/>
                </a:lnTo>
                <a:lnTo>
                  <a:pt x="1030" y="2353"/>
                </a:lnTo>
                <a:lnTo>
                  <a:pt x="1030" y="2354"/>
                </a:lnTo>
                <a:lnTo>
                  <a:pt x="1030" y="2356"/>
                </a:lnTo>
                <a:lnTo>
                  <a:pt x="1033" y="2359"/>
                </a:lnTo>
                <a:lnTo>
                  <a:pt x="1034" y="2362"/>
                </a:lnTo>
                <a:lnTo>
                  <a:pt x="1035" y="2363"/>
                </a:lnTo>
                <a:lnTo>
                  <a:pt x="1042" y="2365"/>
                </a:lnTo>
                <a:lnTo>
                  <a:pt x="1050" y="2368"/>
                </a:lnTo>
                <a:lnTo>
                  <a:pt x="1059" y="2354"/>
                </a:lnTo>
                <a:lnTo>
                  <a:pt x="1074" y="2330"/>
                </a:lnTo>
                <a:lnTo>
                  <a:pt x="1080" y="2320"/>
                </a:lnTo>
                <a:lnTo>
                  <a:pt x="1086" y="2312"/>
                </a:lnTo>
                <a:lnTo>
                  <a:pt x="1087" y="2309"/>
                </a:lnTo>
                <a:lnTo>
                  <a:pt x="1089" y="2312"/>
                </a:lnTo>
                <a:lnTo>
                  <a:pt x="1091" y="2313"/>
                </a:lnTo>
                <a:lnTo>
                  <a:pt x="1091" y="2314"/>
                </a:lnTo>
                <a:lnTo>
                  <a:pt x="1092" y="2314"/>
                </a:lnTo>
                <a:lnTo>
                  <a:pt x="1093" y="2315"/>
                </a:lnTo>
                <a:lnTo>
                  <a:pt x="1094" y="2316"/>
                </a:lnTo>
                <a:lnTo>
                  <a:pt x="1101" y="2324"/>
                </a:lnTo>
                <a:lnTo>
                  <a:pt x="1103" y="2325"/>
                </a:lnTo>
                <a:lnTo>
                  <a:pt x="1103" y="2326"/>
                </a:lnTo>
                <a:lnTo>
                  <a:pt x="1106" y="2321"/>
                </a:lnTo>
                <a:lnTo>
                  <a:pt x="1107" y="2319"/>
                </a:lnTo>
                <a:lnTo>
                  <a:pt x="1109" y="2316"/>
                </a:lnTo>
                <a:lnTo>
                  <a:pt x="1109" y="2315"/>
                </a:lnTo>
                <a:lnTo>
                  <a:pt x="1110" y="2315"/>
                </a:lnTo>
                <a:lnTo>
                  <a:pt x="1111" y="2313"/>
                </a:lnTo>
                <a:lnTo>
                  <a:pt x="1112" y="2309"/>
                </a:lnTo>
                <a:lnTo>
                  <a:pt x="1113" y="2308"/>
                </a:lnTo>
                <a:lnTo>
                  <a:pt x="1115" y="2307"/>
                </a:lnTo>
                <a:lnTo>
                  <a:pt x="1116" y="2304"/>
                </a:lnTo>
                <a:lnTo>
                  <a:pt x="1118" y="2302"/>
                </a:lnTo>
                <a:lnTo>
                  <a:pt x="1121" y="2297"/>
                </a:lnTo>
                <a:lnTo>
                  <a:pt x="1124" y="2292"/>
                </a:lnTo>
                <a:lnTo>
                  <a:pt x="1126" y="2290"/>
                </a:lnTo>
                <a:lnTo>
                  <a:pt x="1127" y="2289"/>
                </a:lnTo>
                <a:lnTo>
                  <a:pt x="1128" y="2286"/>
                </a:lnTo>
                <a:lnTo>
                  <a:pt x="1129" y="2284"/>
                </a:lnTo>
                <a:lnTo>
                  <a:pt x="1132" y="2281"/>
                </a:lnTo>
                <a:lnTo>
                  <a:pt x="1133" y="2279"/>
                </a:lnTo>
                <a:lnTo>
                  <a:pt x="1133" y="2277"/>
                </a:lnTo>
                <a:lnTo>
                  <a:pt x="1134" y="2275"/>
                </a:lnTo>
                <a:lnTo>
                  <a:pt x="1135" y="2274"/>
                </a:lnTo>
                <a:lnTo>
                  <a:pt x="1135" y="2273"/>
                </a:lnTo>
                <a:lnTo>
                  <a:pt x="1136" y="2272"/>
                </a:lnTo>
                <a:lnTo>
                  <a:pt x="1136" y="2271"/>
                </a:lnTo>
                <a:lnTo>
                  <a:pt x="1138" y="2268"/>
                </a:lnTo>
                <a:lnTo>
                  <a:pt x="1139" y="2268"/>
                </a:lnTo>
                <a:lnTo>
                  <a:pt x="1139" y="2268"/>
                </a:lnTo>
                <a:lnTo>
                  <a:pt x="1140" y="2267"/>
                </a:lnTo>
                <a:lnTo>
                  <a:pt x="1141" y="2265"/>
                </a:lnTo>
                <a:lnTo>
                  <a:pt x="1142" y="2263"/>
                </a:lnTo>
                <a:lnTo>
                  <a:pt x="1142" y="2262"/>
                </a:lnTo>
                <a:lnTo>
                  <a:pt x="1144" y="2261"/>
                </a:lnTo>
                <a:lnTo>
                  <a:pt x="1146" y="2263"/>
                </a:lnTo>
                <a:lnTo>
                  <a:pt x="1151" y="2265"/>
                </a:lnTo>
                <a:lnTo>
                  <a:pt x="1152" y="2266"/>
                </a:lnTo>
                <a:lnTo>
                  <a:pt x="1153" y="2266"/>
                </a:lnTo>
                <a:lnTo>
                  <a:pt x="1156" y="2263"/>
                </a:lnTo>
                <a:lnTo>
                  <a:pt x="1158" y="2259"/>
                </a:lnTo>
                <a:lnTo>
                  <a:pt x="1159" y="2256"/>
                </a:lnTo>
                <a:lnTo>
                  <a:pt x="1160" y="2254"/>
                </a:lnTo>
                <a:lnTo>
                  <a:pt x="1156" y="2252"/>
                </a:lnTo>
                <a:lnTo>
                  <a:pt x="1156" y="2251"/>
                </a:lnTo>
                <a:lnTo>
                  <a:pt x="1152" y="2250"/>
                </a:lnTo>
                <a:lnTo>
                  <a:pt x="1142" y="2245"/>
                </a:lnTo>
                <a:lnTo>
                  <a:pt x="1139" y="2244"/>
                </a:lnTo>
                <a:lnTo>
                  <a:pt x="1138" y="2244"/>
                </a:lnTo>
                <a:lnTo>
                  <a:pt x="1142" y="2238"/>
                </a:lnTo>
                <a:lnTo>
                  <a:pt x="1142" y="2237"/>
                </a:lnTo>
                <a:lnTo>
                  <a:pt x="1144" y="2236"/>
                </a:lnTo>
                <a:lnTo>
                  <a:pt x="1146" y="2232"/>
                </a:lnTo>
                <a:lnTo>
                  <a:pt x="1152" y="2234"/>
                </a:lnTo>
                <a:lnTo>
                  <a:pt x="1154" y="2236"/>
                </a:lnTo>
                <a:lnTo>
                  <a:pt x="1163" y="2239"/>
                </a:lnTo>
                <a:lnTo>
                  <a:pt x="1164" y="2239"/>
                </a:lnTo>
                <a:lnTo>
                  <a:pt x="1180" y="2245"/>
                </a:lnTo>
                <a:lnTo>
                  <a:pt x="1197" y="2255"/>
                </a:lnTo>
                <a:lnTo>
                  <a:pt x="1212" y="2263"/>
                </a:lnTo>
                <a:lnTo>
                  <a:pt x="1220" y="2267"/>
                </a:lnTo>
                <a:lnTo>
                  <a:pt x="1221" y="2263"/>
                </a:lnTo>
                <a:lnTo>
                  <a:pt x="1222" y="2261"/>
                </a:lnTo>
                <a:lnTo>
                  <a:pt x="1222" y="2260"/>
                </a:lnTo>
                <a:lnTo>
                  <a:pt x="1223" y="2260"/>
                </a:lnTo>
                <a:lnTo>
                  <a:pt x="1223" y="2259"/>
                </a:lnTo>
                <a:lnTo>
                  <a:pt x="1223" y="2257"/>
                </a:lnTo>
                <a:lnTo>
                  <a:pt x="1224" y="2257"/>
                </a:lnTo>
                <a:lnTo>
                  <a:pt x="1227" y="2254"/>
                </a:lnTo>
                <a:lnTo>
                  <a:pt x="1233" y="2243"/>
                </a:lnTo>
                <a:lnTo>
                  <a:pt x="1232" y="2242"/>
                </a:lnTo>
                <a:lnTo>
                  <a:pt x="1230" y="2242"/>
                </a:lnTo>
                <a:lnTo>
                  <a:pt x="1229" y="2242"/>
                </a:lnTo>
                <a:lnTo>
                  <a:pt x="1229" y="2240"/>
                </a:lnTo>
                <a:lnTo>
                  <a:pt x="1228" y="2240"/>
                </a:lnTo>
                <a:lnTo>
                  <a:pt x="1227" y="2240"/>
                </a:lnTo>
                <a:lnTo>
                  <a:pt x="1227" y="2239"/>
                </a:lnTo>
                <a:lnTo>
                  <a:pt x="1226" y="2239"/>
                </a:lnTo>
                <a:lnTo>
                  <a:pt x="1226" y="2237"/>
                </a:lnTo>
                <a:lnTo>
                  <a:pt x="1224" y="2222"/>
                </a:lnTo>
                <a:lnTo>
                  <a:pt x="1224" y="2221"/>
                </a:lnTo>
                <a:lnTo>
                  <a:pt x="1226" y="2220"/>
                </a:lnTo>
                <a:lnTo>
                  <a:pt x="1226" y="2219"/>
                </a:lnTo>
                <a:lnTo>
                  <a:pt x="1227" y="2219"/>
                </a:lnTo>
                <a:lnTo>
                  <a:pt x="1229" y="2214"/>
                </a:lnTo>
                <a:lnTo>
                  <a:pt x="1235" y="2205"/>
                </a:lnTo>
                <a:lnTo>
                  <a:pt x="1234" y="2204"/>
                </a:lnTo>
                <a:lnTo>
                  <a:pt x="1234" y="2203"/>
                </a:lnTo>
                <a:lnTo>
                  <a:pt x="1233" y="2202"/>
                </a:lnTo>
                <a:lnTo>
                  <a:pt x="1233" y="2201"/>
                </a:lnTo>
                <a:lnTo>
                  <a:pt x="1232" y="2199"/>
                </a:lnTo>
                <a:lnTo>
                  <a:pt x="1232" y="2198"/>
                </a:lnTo>
                <a:lnTo>
                  <a:pt x="1232" y="2197"/>
                </a:lnTo>
                <a:lnTo>
                  <a:pt x="1232" y="2196"/>
                </a:lnTo>
                <a:lnTo>
                  <a:pt x="1232" y="2195"/>
                </a:lnTo>
                <a:lnTo>
                  <a:pt x="1232" y="2192"/>
                </a:lnTo>
                <a:lnTo>
                  <a:pt x="1232" y="2191"/>
                </a:lnTo>
                <a:lnTo>
                  <a:pt x="1232" y="2190"/>
                </a:lnTo>
                <a:lnTo>
                  <a:pt x="1230" y="2190"/>
                </a:lnTo>
                <a:lnTo>
                  <a:pt x="1230" y="2187"/>
                </a:lnTo>
                <a:lnTo>
                  <a:pt x="1230" y="2185"/>
                </a:lnTo>
                <a:lnTo>
                  <a:pt x="1230" y="2184"/>
                </a:lnTo>
                <a:lnTo>
                  <a:pt x="1230" y="2181"/>
                </a:lnTo>
                <a:lnTo>
                  <a:pt x="1238" y="2185"/>
                </a:lnTo>
                <a:lnTo>
                  <a:pt x="1250" y="2191"/>
                </a:lnTo>
                <a:lnTo>
                  <a:pt x="1256" y="2193"/>
                </a:lnTo>
                <a:lnTo>
                  <a:pt x="1270" y="2201"/>
                </a:lnTo>
                <a:lnTo>
                  <a:pt x="1277" y="2204"/>
                </a:lnTo>
                <a:lnTo>
                  <a:pt x="1274" y="2210"/>
                </a:lnTo>
                <a:lnTo>
                  <a:pt x="1273" y="2211"/>
                </a:lnTo>
                <a:lnTo>
                  <a:pt x="1270" y="2215"/>
                </a:lnTo>
                <a:lnTo>
                  <a:pt x="1268" y="2218"/>
                </a:lnTo>
                <a:lnTo>
                  <a:pt x="1268" y="2219"/>
                </a:lnTo>
                <a:lnTo>
                  <a:pt x="1267" y="2221"/>
                </a:lnTo>
                <a:lnTo>
                  <a:pt x="1265" y="2222"/>
                </a:lnTo>
                <a:lnTo>
                  <a:pt x="1277" y="2228"/>
                </a:lnTo>
                <a:lnTo>
                  <a:pt x="1285" y="2232"/>
                </a:lnTo>
                <a:lnTo>
                  <a:pt x="1300" y="2239"/>
                </a:lnTo>
                <a:lnTo>
                  <a:pt x="1303" y="2239"/>
                </a:lnTo>
                <a:lnTo>
                  <a:pt x="1294" y="2251"/>
                </a:lnTo>
                <a:lnTo>
                  <a:pt x="1303" y="2255"/>
                </a:lnTo>
                <a:lnTo>
                  <a:pt x="1304" y="2255"/>
                </a:lnTo>
                <a:lnTo>
                  <a:pt x="1303" y="2256"/>
                </a:lnTo>
                <a:lnTo>
                  <a:pt x="1297" y="2266"/>
                </a:lnTo>
                <a:lnTo>
                  <a:pt x="1285" y="2284"/>
                </a:lnTo>
                <a:lnTo>
                  <a:pt x="1285" y="2285"/>
                </a:lnTo>
                <a:lnTo>
                  <a:pt x="1315" y="2300"/>
                </a:lnTo>
                <a:lnTo>
                  <a:pt x="1316" y="2300"/>
                </a:lnTo>
                <a:lnTo>
                  <a:pt x="1321" y="2291"/>
                </a:lnTo>
                <a:lnTo>
                  <a:pt x="1332" y="2274"/>
                </a:lnTo>
                <a:lnTo>
                  <a:pt x="1341" y="2279"/>
                </a:lnTo>
                <a:lnTo>
                  <a:pt x="1332" y="2296"/>
                </a:lnTo>
                <a:lnTo>
                  <a:pt x="1330" y="2297"/>
                </a:lnTo>
                <a:lnTo>
                  <a:pt x="1336" y="2301"/>
                </a:lnTo>
                <a:lnTo>
                  <a:pt x="1335" y="2302"/>
                </a:lnTo>
                <a:lnTo>
                  <a:pt x="1338" y="2303"/>
                </a:lnTo>
                <a:lnTo>
                  <a:pt x="1335" y="2309"/>
                </a:lnTo>
                <a:lnTo>
                  <a:pt x="1326" y="2304"/>
                </a:lnTo>
                <a:lnTo>
                  <a:pt x="1326" y="2306"/>
                </a:lnTo>
                <a:lnTo>
                  <a:pt x="1315" y="2321"/>
                </a:lnTo>
                <a:lnTo>
                  <a:pt x="1268" y="2297"/>
                </a:lnTo>
                <a:lnTo>
                  <a:pt x="1264" y="2301"/>
                </a:lnTo>
                <a:lnTo>
                  <a:pt x="1258" y="2297"/>
                </a:lnTo>
                <a:lnTo>
                  <a:pt x="1254" y="2303"/>
                </a:lnTo>
                <a:lnTo>
                  <a:pt x="1280" y="2316"/>
                </a:lnTo>
                <a:lnTo>
                  <a:pt x="1274" y="2326"/>
                </a:lnTo>
                <a:lnTo>
                  <a:pt x="1254" y="2316"/>
                </a:lnTo>
                <a:lnTo>
                  <a:pt x="1248" y="2313"/>
                </a:lnTo>
                <a:lnTo>
                  <a:pt x="1245" y="2320"/>
                </a:lnTo>
                <a:lnTo>
                  <a:pt x="1299" y="2348"/>
                </a:lnTo>
                <a:lnTo>
                  <a:pt x="1288" y="2362"/>
                </a:lnTo>
                <a:lnTo>
                  <a:pt x="1294" y="2365"/>
                </a:lnTo>
                <a:lnTo>
                  <a:pt x="1300" y="2368"/>
                </a:lnTo>
                <a:lnTo>
                  <a:pt x="1321" y="2379"/>
                </a:lnTo>
                <a:lnTo>
                  <a:pt x="1309" y="2397"/>
                </a:lnTo>
                <a:lnTo>
                  <a:pt x="1332" y="2408"/>
                </a:lnTo>
                <a:lnTo>
                  <a:pt x="1335" y="2409"/>
                </a:lnTo>
                <a:lnTo>
                  <a:pt x="1335" y="2411"/>
                </a:lnTo>
                <a:lnTo>
                  <a:pt x="1350" y="2415"/>
                </a:lnTo>
                <a:lnTo>
                  <a:pt x="1357" y="2406"/>
                </a:lnTo>
                <a:lnTo>
                  <a:pt x="1364" y="2395"/>
                </a:lnTo>
                <a:lnTo>
                  <a:pt x="1386" y="2359"/>
                </a:lnTo>
                <a:lnTo>
                  <a:pt x="1386" y="2357"/>
                </a:lnTo>
                <a:lnTo>
                  <a:pt x="1387" y="2357"/>
                </a:lnTo>
                <a:lnTo>
                  <a:pt x="1391" y="2351"/>
                </a:lnTo>
                <a:lnTo>
                  <a:pt x="1393" y="2347"/>
                </a:lnTo>
                <a:lnTo>
                  <a:pt x="1388" y="2343"/>
                </a:lnTo>
                <a:lnTo>
                  <a:pt x="1392" y="2338"/>
                </a:lnTo>
                <a:lnTo>
                  <a:pt x="1397" y="2341"/>
                </a:lnTo>
                <a:lnTo>
                  <a:pt x="1399" y="2337"/>
                </a:lnTo>
                <a:lnTo>
                  <a:pt x="1403" y="2332"/>
                </a:lnTo>
                <a:lnTo>
                  <a:pt x="1411" y="2318"/>
                </a:lnTo>
                <a:lnTo>
                  <a:pt x="1412" y="2318"/>
                </a:lnTo>
                <a:lnTo>
                  <a:pt x="1450" y="2335"/>
                </a:lnTo>
                <a:lnTo>
                  <a:pt x="1470" y="2345"/>
                </a:lnTo>
                <a:lnTo>
                  <a:pt x="1471" y="2345"/>
                </a:lnTo>
                <a:lnTo>
                  <a:pt x="1469" y="2307"/>
                </a:lnTo>
                <a:lnTo>
                  <a:pt x="1467" y="2268"/>
                </a:lnTo>
                <a:lnTo>
                  <a:pt x="1465" y="2266"/>
                </a:lnTo>
                <a:lnTo>
                  <a:pt x="1451" y="2257"/>
                </a:lnTo>
                <a:lnTo>
                  <a:pt x="1453" y="2251"/>
                </a:lnTo>
                <a:lnTo>
                  <a:pt x="1456" y="2246"/>
                </a:lnTo>
                <a:lnTo>
                  <a:pt x="1457" y="2245"/>
                </a:lnTo>
                <a:lnTo>
                  <a:pt x="1463" y="2237"/>
                </a:lnTo>
                <a:lnTo>
                  <a:pt x="1464" y="2234"/>
                </a:lnTo>
                <a:lnTo>
                  <a:pt x="1465" y="2234"/>
                </a:lnTo>
                <a:lnTo>
                  <a:pt x="1465" y="2233"/>
                </a:lnTo>
                <a:lnTo>
                  <a:pt x="1468" y="2222"/>
                </a:lnTo>
                <a:lnTo>
                  <a:pt x="1439" y="2199"/>
                </a:lnTo>
                <a:lnTo>
                  <a:pt x="1434" y="2205"/>
                </a:lnTo>
                <a:lnTo>
                  <a:pt x="1433" y="2208"/>
                </a:lnTo>
                <a:lnTo>
                  <a:pt x="1432" y="2209"/>
                </a:lnTo>
                <a:lnTo>
                  <a:pt x="1424" y="2221"/>
                </a:lnTo>
                <a:lnTo>
                  <a:pt x="1423" y="2221"/>
                </a:lnTo>
                <a:lnTo>
                  <a:pt x="1404" y="2205"/>
                </a:lnTo>
                <a:lnTo>
                  <a:pt x="1389" y="2191"/>
                </a:lnTo>
                <a:lnTo>
                  <a:pt x="1385" y="2187"/>
                </a:lnTo>
                <a:lnTo>
                  <a:pt x="1386" y="2186"/>
                </a:lnTo>
                <a:lnTo>
                  <a:pt x="1385" y="2185"/>
                </a:lnTo>
                <a:lnTo>
                  <a:pt x="1383" y="2187"/>
                </a:lnTo>
                <a:lnTo>
                  <a:pt x="1385" y="2189"/>
                </a:lnTo>
                <a:lnTo>
                  <a:pt x="1374" y="2204"/>
                </a:lnTo>
                <a:lnTo>
                  <a:pt x="1382" y="2191"/>
                </a:lnTo>
                <a:lnTo>
                  <a:pt x="1381" y="2190"/>
                </a:lnTo>
                <a:lnTo>
                  <a:pt x="1381" y="2189"/>
                </a:lnTo>
                <a:lnTo>
                  <a:pt x="1382" y="2187"/>
                </a:lnTo>
                <a:lnTo>
                  <a:pt x="1383" y="2185"/>
                </a:lnTo>
                <a:lnTo>
                  <a:pt x="1375" y="2178"/>
                </a:lnTo>
                <a:lnTo>
                  <a:pt x="1369" y="2173"/>
                </a:lnTo>
                <a:lnTo>
                  <a:pt x="1368" y="2172"/>
                </a:lnTo>
                <a:lnTo>
                  <a:pt x="1350" y="2156"/>
                </a:lnTo>
                <a:lnTo>
                  <a:pt x="1345" y="2152"/>
                </a:lnTo>
                <a:lnTo>
                  <a:pt x="1333" y="2143"/>
                </a:lnTo>
                <a:lnTo>
                  <a:pt x="1327" y="2151"/>
                </a:lnTo>
                <a:lnTo>
                  <a:pt x="1304" y="2132"/>
                </a:lnTo>
                <a:lnTo>
                  <a:pt x="1303" y="2134"/>
                </a:lnTo>
                <a:lnTo>
                  <a:pt x="1303" y="2135"/>
                </a:lnTo>
                <a:lnTo>
                  <a:pt x="1300" y="2140"/>
                </a:lnTo>
                <a:lnTo>
                  <a:pt x="1293" y="2150"/>
                </a:lnTo>
                <a:lnTo>
                  <a:pt x="1292" y="2152"/>
                </a:lnTo>
                <a:lnTo>
                  <a:pt x="1289" y="2154"/>
                </a:lnTo>
                <a:lnTo>
                  <a:pt x="1287" y="2157"/>
                </a:lnTo>
                <a:lnTo>
                  <a:pt x="1280" y="2169"/>
                </a:lnTo>
                <a:lnTo>
                  <a:pt x="1280" y="2170"/>
                </a:lnTo>
                <a:lnTo>
                  <a:pt x="1276" y="2176"/>
                </a:lnTo>
                <a:lnTo>
                  <a:pt x="1285" y="2181"/>
                </a:lnTo>
                <a:lnTo>
                  <a:pt x="1292" y="2184"/>
                </a:lnTo>
                <a:lnTo>
                  <a:pt x="1295" y="2185"/>
                </a:lnTo>
                <a:lnTo>
                  <a:pt x="1297" y="2186"/>
                </a:lnTo>
                <a:lnTo>
                  <a:pt x="1306" y="2191"/>
                </a:lnTo>
                <a:lnTo>
                  <a:pt x="1306" y="2189"/>
                </a:lnTo>
                <a:lnTo>
                  <a:pt x="1309" y="2190"/>
                </a:lnTo>
                <a:lnTo>
                  <a:pt x="1308" y="2192"/>
                </a:lnTo>
                <a:lnTo>
                  <a:pt x="1311" y="2193"/>
                </a:lnTo>
                <a:lnTo>
                  <a:pt x="1316" y="2196"/>
                </a:lnTo>
                <a:lnTo>
                  <a:pt x="1320" y="2197"/>
                </a:lnTo>
                <a:lnTo>
                  <a:pt x="1322" y="2193"/>
                </a:lnTo>
                <a:lnTo>
                  <a:pt x="1326" y="2195"/>
                </a:lnTo>
                <a:lnTo>
                  <a:pt x="1322" y="2198"/>
                </a:lnTo>
                <a:lnTo>
                  <a:pt x="1335" y="2204"/>
                </a:lnTo>
                <a:lnTo>
                  <a:pt x="1338" y="2205"/>
                </a:lnTo>
                <a:lnTo>
                  <a:pt x="1336" y="2207"/>
                </a:lnTo>
                <a:lnTo>
                  <a:pt x="1336" y="2208"/>
                </a:lnTo>
                <a:lnTo>
                  <a:pt x="1330" y="2213"/>
                </a:lnTo>
                <a:lnTo>
                  <a:pt x="1318" y="2208"/>
                </a:lnTo>
                <a:lnTo>
                  <a:pt x="1312" y="2218"/>
                </a:lnTo>
                <a:lnTo>
                  <a:pt x="1309" y="2215"/>
                </a:lnTo>
                <a:lnTo>
                  <a:pt x="1298" y="2210"/>
                </a:lnTo>
                <a:lnTo>
                  <a:pt x="1304" y="2203"/>
                </a:lnTo>
                <a:lnTo>
                  <a:pt x="1309" y="2193"/>
                </a:lnTo>
                <a:lnTo>
                  <a:pt x="1306" y="2192"/>
                </a:lnTo>
                <a:lnTo>
                  <a:pt x="1306" y="2192"/>
                </a:lnTo>
                <a:lnTo>
                  <a:pt x="1304" y="2191"/>
                </a:lnTo>
                <a:lnTo>
                  <a:pt x="1300" y="2190"/>
                </a:lnTo>
                <a:lnTo>
                  <a:pt x="1294" y="2186"/>
                </a:lnTo>
                <a:lnTo>
                  <a:pt x="1289" y="2184"/>
                </a:lnTo>
                <a:lnTo>
                  <a:pt x="1279" y="2180"/>
                </a:lnTo>
                <a:lnTo>
                  <a:pt x="1277" y="2179"/>
                </a:lnTo>
                <a:lnTo>
                  <a:pt x="1277" y="2179"/>
                </a:lnTo>
                <a:lnTo>
                  <a:pt x="1275" y="2178"/>
                </a:lnTo>
                <a:lnTo>
                  <a:pt x="1274" y="2178"/>
                </a:lnTo>
                <a:lnTo>
                  <a:pt x="1277" y="2172"/>
                </a:lnTo>
                <a:lnTo>
                  <a:pt x="1281" y="2166"/>
                </a:lnTo>
                <a:lnTo>
                  <a:pt x="1285" y="2158"/>
                </a:lnTo>
                <a:lnTo>
                  <a:pt x="1287" y="2156"/>
                </a:lnTo>
                <a:lnTo>
                  <a:pt x="1288" y="2152"/>
                </a:lnTo>
                <a:lnTo>
                  <a:pt x="1291" y="2151"/>
                </a:lnTo>
                <a:lnTo>
                  <a:pt x="1299" y="2137"/>
                </a:lnTo>
                <a:lnTo>
                  <a:pt x="1301" y="2133"/>
                </a:lnTo>
                <a:lnTo>
                  <a:pt x="1303" y="2131"/>
                </a:lnTo>
                <a:lnTo>
                  <a:pt x="1304" y="2131"/>
                </a:lnTo>
                <a:lnTo>
                  <a:pt x="1305" y="2128"/>
                </a:lnTo>
                <a:lnTo>
                  <a:pt x="1306" y="2126"/>
                </a:lnTo>
                <a:lnTo>
                  <a:pt x="1306" y="2125"/>
                </a:lnTo>
                <a:lnTo>
                  <a:pt x="1306" y="2125"/>
                </a:lnTo>
                <a:lnTo>
                  <a:pt x="1306" y="2123"/>
                </a:lnTo>
                <a:lnTo>
                  <a:pt x="1308" y="2123"/>
                </a:lnTo>
                <a:lnTo>
                  <a:pt x="1308" y="2122"/>
                </a:lnTo>
                <a:lnTo>
                  <a:pt x="1308" y="2121"/>
                </a:lnTo>
                <a:lnTo>
                  <a:pt x="1308" y="2120"/>
                </a:lnTo>
                <a:lnTo>
                  <a:pt x="1308" y="2119"/>
                </a:lnTo>
                <a:lnTo>
                  <a:pt x="1309" y="2115"/>
                </a:lnTo>
                <a:lnTo>
                  <a:pt x="1309" y="2114"/>
                </a:lnTo>
                <a:lnTo>
                  <a:pt x="1309" y="2113"/>
                </a:lnTo>
                <a:lnTo>
                  <a:pt x="1310" y="2111"/>
                </a:lnTo>
                <a:lnTo>
                  <a:pt x="1310" y="2110"/>
                </a:lnTo>
                <a:lnTo>
                  <a:pt x="1310" y="2108"/>
                </a:lnTo>
                <a:lnTo>
                  <a:pt x="1311" y="2108"/>
                </a:lnTo>
                <a:lnTo>
                  <a:pt x="1311" y="2107"/>
                </a:lnTo>
                <a:lnTo>
                  <a:pt x="1311" y="2105"/>
                </a:lnTo>
                <a:lnTo>
                  <a:pt x="1311" y="2104"/>
                </a:lnTo>
                <a:lnTo>
                  <a:pt x="1312" y="2104"/>
                </a:lnTo>
                <a:lnTo>
                  <a:pt x="1312" y="2103"/>
                </a:lnTo>
                <a:lnTo>
                  <a:pt x="1314" y="2102"/>
                </a:lnTo>
                <a:lnTo>
                  <a:pt x="1314" y="2100"/>
                </a:lnTo>
                <a:lnTo>
                  <a:pt x="1315" y="2100"/>
                </a:lnTo>
                <a:lnTo>
                  <a:pt x="1315" y="2099"/>
                </a:lnTo>
                <a:lnTo>
                  <a:pt x="1315" y="2098"/>
                </a:lnTo>
                <a:lnTo>
                  <a:pt x="1316" y="2097"/>
                </a:lnTo>
                <a:lnTo>
                  <a:pt x="1316" y="2096"/>
                </a:lnTo>
                <a:lnTo>
                  <a:pt x="1316" y="2094"/>
                </a:lnTo>
                <a:lnTo>
                  <a:pt x="1316" y="2088"/>
                </a:lnTo>
                <a:lnTo>
                  <a:pt x="1316" y="2086"/>
                </a:lnTo>
                <a:lnTo>
                  <a:pt x="1316" y="2084"/>
                </a:lnTo>
                <a:lnTo>
                  <a:pt x="1316" y="2078"/>
                </a:lnTo>
                <a:lnTo>
                  <a:pt x="1316" y="2069"/>
                </a:lnTo>
                <a:lnTo>
                  <a:pt x="1317" y="2061"/>
                </a:lnTo>
                <a:lnTo>
                  <a:pt x="1317" y="2055"/>
                </a:lnTo>
                <a:lnTo>
                  <a:pt x="1317" y="2053"/>
                </a:lnTo>
                <a:lnTo>
                  <a:pt x="1318" y="2051"/>
                </a:lnTo>
                <a:lnTo>
                  <a:pt x="1318" y="2050"/>
                </a:lnTo>
                <a:lnTo>
                  <a:pt x="1320" y="2046"/>
                </a:lnTo>
                <a:lnTo>
                  <a:pt x="1320" y="2045"/>
                </a:lnTo>
                <a:lnTo>
                  <a:pt x="1320" y="2044"/>
                </a:lnTo>
                <a:lnTo>
                  <a:pt x="1321" y="2044"/>
                </a:lnTo>
                <a:lnTo>
                  <a:pt x="1321" y="2043"/>
                </a:lnTo>
                <a:lnTo>
                  <a:pt x="1321" y="2041"/>
                </a:lnTo>
                <a:lnTo>
                  <a:pt x="1322" y="2041"/>
                </a:lnTo>
                <a:lnTo>
                  <a:pt x="1322" y="2040"/>
                </a:lnTo>
                <a:lnTo>
                  <a:pt x="1322" y="2039"/>
                </a:lnTo>
                <a:lnTo>
                  <a:pt x="1323" y="2039"/>
                </a:lnTo>
                <a:lnTo>
                  <a:pt x="1323" y="2038"/>
                </a:lnTo>
                <a:lnTo>
                  <a:pt x="1324" y="2038"/>
                </a:lnTo>
                <a:lnTo>
                  <a:pt x="1324" y="2038"/>
                </a:lnTo>
                <a:lnTo>
                  <a:pt x="1324" y="2037"/>
                </a:lnTo>
                <a:lnTo>
                  <a:pt x="1326" y="2037"/>
                </a:lnTo>
                <a:lnTo>
                  <a:pt x="1326" y="2035"/>
                </a:lnTo>
                <a:lnTo>
                  <a:pt x="1327" y="2035"/>
                </a:lnTo>
                <a:lnTo>
                  <a:pt x="1327" y="2034"/>
                </a:lnTo>
                <a:lnTo>
                  <a:pt x="1328" y="2033"/>
                </a:lnTo>
                <a:lnTo>
                  <a:pt x="1328" y="2032"/>
                </a:lnTo>
                <a:lnTo>
                  <a:pt x="1329" y="2032"/>
                </a:lnTo>
                <a:lnTo>
                  <a:pt x="1329" y="2031"/>
                </a:lnTo>
                <a:lnTo>
                  <a:pt x="1330" y="2031"/>
                </a:lnTo>
                <a:lnTo>
                  <a:pt x="1332" y="2029"/>
                </a:lnTo>
                <a:lnTo>
                  <a:pt x="1336" y="2023"/>
                </a:lnTo>
                <a:lnTo>
                  <a:pt x="1340" y="2021"/>
                </a:lnTo>
                <a:lnTo>
                  <a:pt x="1338" y="2018"/>
                </a:lnTo>
                <a:lnTo>
                  <a:pt x="1345" y="2010"/>
                </a:lnTo>
                <a:lnTo>
                  <a:pt x="1346" y="2009"/>
                </a:lnTo>
                <a:lnTo>
                  <a:pt x="1347" y="2009"/>
                </a:lnTo>
                <a:lnTo>
                  <a:pt x="1358" y="1989"/>
                </a:lnTo>
                <a:lnTo>
                  <a:pt x="1359" y="1988"/>
                </a:lnTo>
                <a:lnTo>
                  <a:pt x="1363" y="1982"/>
                </a:lnTo>
                <a:lnTo>
                  <a:pt x="1365" y="1977"/>
                </a:lnTo>
                <a:lnTo>
                  <a:pt x="1373" y="1967"/>
                </a:lnTo>
                <a:lnTo>
                  <a:pt x="1375" y="1963"/>
                </a:lnTo>
                <a:lnTo>
                  <a:pt x="1377" y="1959"/>
                </a:lnTo>
                <a:lnTo>
                  <a:pt x="1380" y="1956"/>
                </a:lnTo>
                <a:lnTo>
                  <a:pt x="1383" y="1952"/>
                </a:lnTo>
                <a:lnTo>
                  <a:pt x="1387" y="1951"/>
                </a:lnTo>
                <a:lnTo>
                  <a:pt x="1391" y="1947"/>
                </a:lnTo>
                <a:lnTo>
                  <a:pt x="1393" y="1945"/>
                </a:lnTo>
                <a:lnTo>
                  <a:pt x="1395" y="1948"/>
                </a:lnTo>
                <a:lnTo>
                  <a:pt x="1411" y="1935"/>
                </a:lnTo>
                <a:lnTo>
                  <a:pt x="1412" y="1938"/>
                </a:lnTo>
                <a:lnTo>
                  <a:pt x="1415" y="1940"/>
                </a:lnTo>
                <a:lnTo>
                  <a:pt x="1417" y="1941"/>
                </a:lnTo>
                <a:lnTo>
                  <a:pt x="1415" y="1944"/>
                </a:lnTo>
                <a:lnTo>
                  <a:pt x="1402" y="1955"/>
                </a:lnTo>
                <a:lnTo>
                  <a:pt x="1395" y="1959"/>
                </a:lnTo>
                <a:lnTo>
                  <a:pt x="1392" y="1964"/>
                </a:lnTo>
                <a:lnTo>
                  <a:pt x="1391" y="1965"/>
                </a:lnTo>
                <a:lnTo>
                  <a:pt x="1392" y="1965"/>
                </a:lnTo>
                <a:lnTo>
                  <a:pt x="1395" y="1970"/>
                </a:lnTo>
                <a:lnTo>
                  <a:pt x="1397" y="1970"/>
                </a:lnTo>
                <a:lnTo>
                  <a:pt x="1398" y="1971"/>
                </a:lnTo>
                <a:lnTo>
                  <a:pt x="1399" y="1973"/>
                </a:lnTo>
                <a:lnTo>
                  <a:pt x="1405" y="1977"/>
                </a:lnTo>
                <a:lnTo>
                  <a:pt x="1405" y="1979"/>
                </a:lnTo>
                <a:lnTo>
                  <a:pt x="1417" y="1986"/>
                </a:lnTo>
                <a:lnTo>
                  <a:pt x="1420" y="1985"/>
                </a:lnTo>
                <a:lnTo>
                  <a:pt x="1438" y="1968"/>
                </a:lnTo>
                <a:lnTo>
                  <a:pt x="1438" y="1967"/>
                </a:lnTo>
                <a:lnTo>
                  <a:pt x="1439" y="1967"/>
                </a:lnTo>
                <a:lnTo>
                  <a:pt x="1441" y="1964"/>
                </a:lnTo>
                <a:lnTo>
                  <a:pt x="1443" y="1963"/>
                </a:lnTo>
                <a:lnTo>
                  <a:pt x="1445" y="1964"/>
                </a:lnTo>
                <a:lnTo>
                  <a:pt x="1450" y="1968"/>
                </a:lnTo>
                <a:lnTo>
                  <a:pt x="1452" y="1971"/>
                </a:lnTo>
                <a:lnTo>
                  <a:pt x="1453" y="1973"/>
                </a:lnTo>
                <a:lnTo>
                  <a:pt x="1456" y="1975"/>
                </a:lnTo>
                <a:lnTo>
                  <a:pt x="1457" y="1975"/>
                </a:lnTo>
                <a:lnTo>
                  <a:pt x="1458" y="1976"/>
                </a:lnTo>
                <a:lnTo>
                  <a:pt x="1459" y="1977"/>
                </a:lnTo>
                <a:lnTo>
                  <a:pt x="1459" y="1979"/>
                </a:lnTo>
                <a:lnTo>
                  <a:pt x="1461" y="1979"/>
                </a:lnTo>
                <a:lnTo>
                  <a:pt x="1461" y="1980"/>
                </a:lnTo>
                <a:lnTo>
                  <a:pt x="1462" y="1980"/>
                </a:lnTo>
                <a:lnTo>
                  <a:pt x="1463" y="1981"/>
                </a:lnTo>
                <a:lnTo>
                  <a:pt x="1463" y="1982"/>
                </a:lnTo>
                <a:lnTo>
                  <a:pt x="1464" y="1982"/>
                </a:lnTo>
                <a:lnTo>
                  <a:pt x="1465" y="1985"/>
                </a:lnTo>
                <a:lnTo>
                  <a:pt x="1467" y="1986"/>
                </a:lnTo>
                <a:lnTo>
                  <a:pt x="1471" y="1989"/>
                </a:lnTo>
                <a:lnTo>
                  <a:pt x="1474" y="1992"/>
                </a:lnTo>
                <a:lnTo>
                  <a:pt x="1488" y="2004"/>
                </a:lnTo>
                <a:lnTo>
                  <a:pt x="1490" y="2005"/>
                </a:lnTo>
                <a:lnTo>
                  <a:pt x="1483" y="2015"/>
                </a:lnTo>
                <a:lnTo>
                  <a:pt x="1479" y="2023"/>
                </a:lnTo>
                <a:lnTo>
                  <a:pt x="1464" y="2045"/>
                </a:lnTo>
                <a:lnTo>
                  <a:pt x="1465" y="2045"/>
                </a:lnTo>
                <a:lnTo>
                  <a:pt x="1467" y="2046"/>
                </a:lnTo>
                <a:lnTo>
                  <a:pt x="1468" y="2046"/>
                </a:lnTo>
                <a:lnTo>
                  <a:pt x="1469" y="2046"/>
                </a:lnTo>
                <a:lnTo>
                  <a:pt x="1470" y="2047"/>
                </a:lnTo>
                <a:lnTo>
                  <a:pt x="1471" y="2047"/>
                </a:lnTo>
                <a:lnTo>
                  <a:pt x="1473" y="2047"/>
                </a:lnTo>
                <a:lnTo>
                  <a:pt x="1474" y="2047"/>
                </a:lnTo>
                <a:lnTo>
                  <a:pt x="1474" y="2049"/>
                </a:lnTo>
                <a:lnTo>
                  <a:pt x="1475" y="2049"/>
                </a:lnTo>
                <a:lnTo>
                  <a:pt x="1476" y="2049"/>
                </a:lnTo>
                <a:lnTo>
                  <a:pt x="1477" y="2049"/>
                </a:lnTo>
                <a:lnTo>
                  <a:pt x="1479" y="2049"/>
                </a:lnTo>
                <a:lnTo>
                  <a:pt x="1479" y="2050"/>
                </a:lnTo>
                <a:lnTo>
                  <a:pt x="1480" y="2050"/>
                </a:lnTo>
                <a:lnTo>
                  <a:pt x="1481" y="2050"/>
                </a:lnTo>
                <a:lnTo>
                  <a:pt x="1481" y="2050"/>
                </a:lnTo>
                <a:lnTo>
                  <a:pt x="1482" y="2051"/>
                </a:lnTo>
                <a:lnTo>
                  <a:pt x="1483" y="2051"/>
                </a:lnTo>
                <a:lnTo>
                  <a:pt x="1485" y="2051"/>
                </a:lnTo>
                <a:lnTo>
                  <a:pt x="1486" y="2051"/>
                </a:lnTo>
                <a:lnTo>
                  <a:pt x="1487" y="2051"/>
                </a:lnTo>
                <a:lnTo>
                  <a:pt x="1488" y="2052"/>
                </a:lnTo>
                <a:lnTo>
                  <a:pt x="1490" y="2052"/>
                </a:lnTo>
                <a:lnTo>
                  <a:pt x="1491" y="2052"/>
                </a:lnTo>
                <a:lnTo>
                  <a:pt x="1492" y="2052"/>
                </a:lnTo>
                <a:lnTo>
                  <a:pt x="1493" y="2053"/>
                </a:lnTo>
                <a:lnTo>
                  <a:pt x="1494" y="2053"/>
                </a:lnTo>
                <a:lnTo>
                  <a:pt x="1494" y="2055"/>
                </a:lnTo>
                <a:lnTo>
                  <a:pt x="1496" y="2055"/>
                </a:lnTo>
                <a:lnTo>
                  <a:pt x="1496" y="2056"/>
                </a:lnTo>
                <a:lnTo>
                  <a:pt x="1497" y="2056"/>
                </a:lnTo>
                <a:lnTo>
                  <a:pt x="1498" y="2056"/>
                </a:lnTo>
                <a:lnTo>
                  <a:pt x="1499" y="2057"/>
                </a:lnTo>
                <a:lnTo>
                  <a:pt x="1500" y="2057"/>
                </a:lnTo>
                <a:lnTo>
                  <a:pt x="1502" y="2057"/>
                </a:lnTo>
                <a:lnTo>
                  <a:pt x="1503" y="2058"/>
                </a:lnTo>
                <a:lnTo>
                  <a:pt x="1504" y="2058"/>
                </a:lnTo>
                <a:lnTo>
                  <a:pt x="1505" y="2058"/>
                </a:lnTo>
                <a:lnTo>
                  <a:pt x="1506" y="2058"/>
                </a:lnTo>
                <a:lnTo>
                  <a:pt x="1506" y="2059"/>
                </a:lnTo>
                <a:lnTo>
                  <a:pt x="1508" y="2059"/>
                </a:lnTo>
                <a:lnTo>
                  <a:pt x="1509" y="2059"/>
                </a:lnTo>
                <a:lnTo>
                  <a:pt x="1509" y="2061"/>
                </a:lnTo>
                <a:lnTo>
                  <a:pt x="1510" y="2061"/>
                </a:lnTo>
                <a:lnTo>
                  <a:pt x="1510" y="2061"/>
                </a:lnTo>
                <a:lnTo>
                  <a:pt x="1511" y="2061"/>
                </a:lnTo>
                <a:lnTo>
                  <a:pt x="1511" y="2062"/>
                </a:lnTo>
                <a:lnTo>
                  <a:pt x="1512" y="2062"/>
                </a:lnTo>
                <a:lnTo>
                  <a:pt x="1514" y="2057"/>
                </a:lnTo>
                <a:lnTo>
                  <a:pt x="1516" y="2050"/>
                </a:lnTo>
                <a:lnTo>
                  <a:pt x="1516" y="2049"/>
                </a:lnTo>
                <a:lnTo>
                  <a:pt x="1520" y="2038"/>
                </a:lnTo>
                <a:lnTo>
                  <a:pt x="1521" y="2032"/>
                </a:lnTo>
                <a:lnTo>
                  <a:pt x="1522" y="2032"/>
                </a:lnTo>
                <a:lnTo>
                  <a:pt x="1523" y="2033"/>
                </a:lnTo>
                <a:lnTo>
                  <a:pt x="1526" y="2034"/>
                </a:lnTo>
                <a:lnTo>
                  <a:pt x="1530" y="2038"/>
                </a:lnTo>
                <a:lnTo>
                  <a:pt x="1532" y="2038"/>
                </a:lnTo>
                <a:lnTo>
                  <a:pt x="1533" y="2039"/>
                </a:lnTo>
                <a:lnTo>
                  <a:pt x="1533" y="2040"/>
                </a:lnTo>
                <a:lnTo>
                  <a:pt x="1535" y="2041"/>
                </a:lnTo>
                <a:lnTo>
                  <a:pt x="1537" y="2043"/>
                </a:lnTo>
                <a:lnTo>
                  <a:pt x="1538" y="2044"/>
                </a:lnTo>
                <a:lnTo>
                  <a:pt x="1539" y="2044"/>
                </a:lnTo>
                <a:lnTo>
                  <a:pt x="1539" y="2045"/>
                </a:lnTo>
                <a:lnTo>
                  <a:pt x="1539" y="2045"/>
                </a:lnTo>
                <a:lnTo>
                  <a:pt x="1539" y="2046"/>
                </a:lnTo>
                <a:lnTo>
                  <a:pt x="1540" y="2046"/>
                </a:lnTo>
                <a:lnTo>
                  <a:pt x="1540" y="2047"/>
                </a:lnTo>
                <a:lnTo>
                  <a:pt x="1541" y="2047"/>
                </a:lnTo>
                <a:lnTo>
                  <a:pt x="1541" y="2049"/>
                </a:lnTo>
                <a:lnTo>
                  <a:pt x="1543" y="2049"/>
                </a:lnTo>
                <a:lnTo>
                  <a:pt x="1544" y="2051"/>
                </a:lnTo>
                <a:lnTo>
                  <a:pt x="1545" y="2051"/>
                </a:lnTo>
                <a:lnTo>
                  <a:pt x="1547" y="2053"/>
                </a:lnTo>
                <a:lnTo>
                  <a:pt x="1549" y="2053"/>
                </a:lnTo>
                <a:lnTo>
                  <a:pt x="1549" y="2055"/>
                </a:lnTo>
                <a:lnTo>
                  <a:pt x="1550" y="2055"/>
                </a:lnTo>
                <a:lnTo>
                  <a:pt x="1551" y="2056"/>
                </a:lnTo>
                <a:lnTo>
                  <a:pt x="1552" y="2056"/>
                </a:lnTo>
                <a:lnTo>
                  <a:pt x="1553" y="2057"/>
                </a:lnTo>
                <a:lnTo>
                  <a:pt x="1553" y="2058"/>
                </a:lnTo>
                <a:lnTo>
                  <a:pt x="1555" y="2078"/>
                </a:lnTo>
                <a:lnTo>
                  <a:pt x="1556" y="2078"/>
                </a:lnTo>
                <a:lnTo>
                  <a:pt x="1559" y="2078"/>
                </a:lnTo>
                <a:lnTo>
                  <a:pt x="1561" y="2079"/>
                </a:lnTo>
                <a:lnTo>
                  <a:pt x="1562" y="2091"/>
                </a:lnTo>
                <a:lnTo>
                  <a:pt x="1562" y="2098"/>
                </a:lnTo>
                <a:lnTo>
                  <a:pt x="1571" y="2098"/>
                </a:lnTo>
                <a:lnTo>
                  <a:pt x="1573" y="2098"/>
                </a:lnTo>
                <a:lnTo>
                  <a:pt x="1580" y="2098"/>
                </a:lnTo>
                <a:lnTo>
                  <a:pt x="1580" y="2099"/>
                </a:lnTo>
                <a:lnTo>
                  <a:pt x="1581" y="2099"/>
                </a:lnTo>
                <a:lnTo>
                  <a:pt x="1581" y="2098"/>
                </a:lnTo>
                <a:lnTo>
                  <a:pt x="1586" y="2098"/>
                </a:lnTo>
                <a:lnTo>
                  <a:pt x="1590" y="2098"/>
                </a:lnTo>
                <a:lnTo>
                  <a:pt x="1592" y="2098"/>
                </a:lnTo>
                <a:lnTo>
                  <a:pt x="1593" y="2098"/>
                </a:lnTo>
                <a:lnTo>
                  <a:pt x="1599" y="2098"/>
                </a:lnTo>
                <a:lnTo>
                  <a:pt x="1599" y="2086"/>
                </a:lnTo>
                <a:lnTo>
                  <a:pt x="1600" y="2087"/>
                </a:lnTo>
                <a:lnTo>
                  <a:pt x="1600" y="2086"/>
                </a:lnTo>
                <a:lnTo>
                  <a:pt x="1600" y="2084"/>
                </a:lnTo>
                <a:lnTo>
                  <a:pt x="1600" y="2081"/>
                </a:lnTo>
                <a:lnTo>
                  <a:pt x="1602" y="2081"/>
                </a:lnTo>
                <a:lnTo>
                  <a:pt x="1602" y="2082"/>
                </a:lnTo>
                <a:lnTo>
                  <a:pt x="1618" y="2088"/>
                </a:lnTo>
                <a:lnTo>
                  <a:pt x="1626" y="2091"/>
                </a:lnTo>
                <a:lnTo>
                  <a:pt x="1637" y="2094"/>
                </a:lnTo>
                <a:lnTo>
                  <a:pt x="1641" y="2096"/>
                </a:lnTo>
                <a:lnTo>
                  <a:pt x="1650" y="2099"/>
                </a:lnTo>
                <a:lnTo>
                  <a:pt x="1655" y="2102"/>
                </a:lnTo>
                <a:lnTo>
                  <a:pt x="1659" y="2104"/>
                </a:lnTo>
                <a:lnTo>
                  <a:pt x="1662" y="2105"/>
                </a:lnTo>
                <a:lnTo>
                  <a:pt x="1664" y="2107"/>
                </a:lnTo>
                <a:lnTo>
                  <a:pt x="1665" y="2107"/>
                </a:lnTo>
                <a:lnTo>
                  <a:pt x="1669" y="2108"/>
                </a:lnTo>
                <a:lnTo>
                  <a:pt x="1670" y="2109"/>
                </a:lnTo>
                <a:lnTo>
                  <a:pt x="1672" y="2109"/>
                </a:lnTo>
                <a:lnTo>
                  <a:pt x="1676" y="2111"/>
                </a:lnTo>
                <a:lnTo>
                  <a:pt x="1680" y="2113"/>
                </a:lnTo>
                <a:lnTo>
                  <a:pt x="1682" y="2114"/>
                </a:lnTo>
                <a:lnTo>
                  <a:pt x="1679" y="2116"/>
                </a:lnTo>
                <a:lnTo>
                  <a:pt x="1675" y="2119"/>
                </a:lnTo>
                <a:lnTo>
                  <a:pt x="1673" y="2122"/>
                </a:lnTo>
                <a:lnTo>
                  <a:pt x="1672" y="2123"/>
                </a:lnTo>
                <a:lnTo>
                  <a:pt x="1668" y="2122"/>
                </a:lnTo>
                <a:lnTo>
                  <a:pt x="1665" y="2122"/>
                </a:lnTo>
                <a:lnTo>
                  <a:pt x="1661" y="2119"/>
                </a:lnTo>
                <a:lnTo>
                  <a:pt x="1655" y="2116"/>
                </a:lnTo>
                <a:lnTo>
                  <a:pt x="1652" y="2115"/>
                </a:lnTo>
                <a:lnTo>
                  <a:pt x="1634" y="2116"/>
                </a:lnTo>
                <a:lnTo>
                  <a:pt x="1629" y="2114"/>
                </a:lnTo>
                <a:lnTo>
                  <a:pt x="1627" y="2115"/>
                </a:lnTo>
                <a:lnTo>
                  <a:pt x="1626" y="2119"/>
                </a:lnTo>
                <a:lnTo>
                  <a:pt x="1626" y="2117"/>
                </a:lnTo>
                <a:lnTo>
                  <a:pt x="1615" y="2117"/>
                </a:lnTo>
                <a:lnTo>
                  <a:pt x="1611" y="2114"/>
                </a:lnTo>
                <a:lnTo>
                  <a:pt x="1602" y="2131"/>
                </a:lnTo>
                <a:lnTo>
                  <a:pt x="1594" y="2128"/>
                </a:lnTo>
                <a:lnTo>
                  <a:pt x="1594" y="2148"/>
                </a:lnTo>
                <a:lnTo>
                  <a:pt x="1615" y="2155"/>
                </a:lnTo>
                <a:lnTo>
                  <a:pt x="1604" y="2178"/>
                </a:lnTo>
                <a:lnTo>
                  <a:pt x="1597" y="2193"/>
                </a:lnTo>
                <a:lnTo>
                  <a:pt x="1599" y="2195"/>
                </a:lnTo>
                <a:lnTo>
                  <a:pt x="1604" y="2197"/>
                </a:lnTo>
                <a:lnTo>
                  <a:pt x="1609" y="2199"/>
                </a:lnTo>
                <a:lnTo>
                  <a:pt x="1618" y="2204"/>
                </a:lnTo>
                <a:lnTo>
                  <a:pt x="1621" y="2204"/>
                </a:lnTo>
                <a:lnTo>
                  <a:pt x="1622" y="2205"/>
                </a:lnTo>
                <a:lnTo>
                  <a:pt x="1623" y="2207"/>
                </a:lnTo>
                <a:lnTo>
                  <a:pt x="1625" y="2208"/>
                </a:lnTo>
                <a:lnTo>
                  <a:pt x="1626" y="2209"/>
                </a:lnTo>
                <a:lnTo>
                  <a:pt x="1626" y="2210"/>
                </a:lnTo>
                <a:lnTo>
                  <a:pt x="1627" y="2210"/>
                </a:lnTo>
                <a:lnTo>
                  <a:pt x="1627" y="2211"/>
                </a:lnTo>
                <a:lnTo>
                  <a:pt x="1627" y="2213"/>
                </a:lnTo>
                <a:lnTo>
                  <a:pt x="1628" y="2214"/>
                </a:lnTo>
                <a:lnTo>
                  <a:pt x="1628" y="2216"/>
                </a:lnTo>
                <a:lnTo>
                  <a:pt x="1628" y="2218"/>
                </a:lnTo>
                <a:lnTo>
                  <a:pt x="1628" y="2220"/>
                </a:lnTo>
                <a:lnTo>
                  <a:pt x="1629" y="2219"/>
                </a:lnTo>
                <a:lnTo>
                  <a:pt x="1629" y="2218"/>
                </a:lnTo>
                <a:lnTo>
                  <a:pt x="1633" y="2211"/>
                </a:lnTo>
                <a:lnTo>
                  <a:pt x="1634" y="2210"/>
                </a:lnTo>
                <a:lnTo>
                  <a:pt x="1635" y="2210"/>
                </a:lnTo>
                <a:lnTo>
                  <a:pt x="1638" y="2210"/>
                </a:lnTo>
                <a:lnTo>
                  <a:pt x="1639" y="2209"/>
                </a:lnTo>
                <a:lnTo>
                  <a:pt x="1641" y="2205"/>
                </a:lnTo>
                <a:lnTo>
                  <a:pt x="1644" y="2201"/>
                </a:lnTo>
                <a:lnTo>
                  <a:pt x="1651" y="2190"/>
                </a:lnTo>
                <a:lnTo>
                  <a:pt x="1662" y="2173"/>
                </a:lnTo>
                <a:lnTo>
                  <a:pt x="1669" y="2162"/>
                </a:lnTo>
                <a:lnTo>
                  <a:pt x="1674" y="2164"/>
                </a:lnTo>
                <a:lnTo>
                  <a:pt x="1674" y="2163"/>
                </a:lnTo>
                <a:lnTo>
                  <a:pt x="1676" y="2158"/>
                </a:lnTo>
                <a:lnTo>
                  <a:pt x="1679" y="2160"/>
                </a:lnTo>
                <a:lnTo>
                  <a:pt x="1680" y="2161"/>
                </a:lnTo>
                <a:lnTo>
                  <a:pt x="1682" y="2161"/>
                </a:lnTo>
                <a:lnTo>
                  <a:pt x="1684" y="2162"/>
                </a:lnTo>
                <a:lnTo>
                  <a:pt x="1684" y="2163"/>
                </a:lnTo>
                <a:lnTo>
                  <a:pt x="1686" y="2163"/>
                </a:lnTo>
                <a:lnTo>
                  <a:pt x="1687" y="2164"/>
                </a:lnTo>
                <a:lnTo>
                  <a:pt x="1688" y="2166"/>
                </a:lnTo>
                <a:lnTo>
                  <a:pt x="1690" y="2166"/>
                </a:lnTo>
                <a:lnTo>
                  <a:pt x="1691" y="2167"/>
                </a:lnTo>
                <a:lnTo>
                  <a:pt x="1693" y="2167"/>
                </a:lnTo>
                <a:lnTo>
                  <a:pt x="1694" y="2168"/>
                </a:lnTo>
                <a:lnTo>
                  <a:pt x="1697" y="2169"/>
                </a:lnTo>
                <a:lnTo>
                  <a:pt x="1698" y="2169"/>
                </a:lnTo>
                <a:lnTo>
                  <a:pt x="1700" y="2170"/>
                </a:lnTo>
                <a:lnTo>
                  <a:pt x="1702" y="2172"/>
                </a:lnTo>
                <a:lnTo>
                  <a:pt x="1703" y="2173"/>
                </a:lnTo>
                <a:lnTo>
                  <a:pt x="1705" y="2173"/>
                </a:lnTo>
                <a:lnTo>
                  <a:pt x="1706" y="2174"/>
                </a:lnTo>
                <a:lnTo>
                  <a:pt x="1709" y="2175"/>
                </a:lnTo>
                <a:lnTo>
                  <a:pt x="1710" y="2175"/>
                </a:lnTo>
                <a:lnTo>
                  <a:pt x="1711" y="2176"/>
                </a:lnTo>
                <a:lnTo>
                  <a:pt x="1704" y="2189"/>
                </a:lnTo>
                <a:lnTo>
                  <a:pt x="1715" y="2195"/>
                </a:lnTo>
                <a:lnTo>
                  <a:pt x="1723" y="2198"/>
                </a:lnTo>
                <a:lnTo>
                  <a:pt x="1731" y="2202"/>
                </a:lnTo>
                <a:lnTo>
                  <a:pt x="1733" y="2198"/>
                </a:lnTo>
                <a:lnTo>
                  <a:pt x="1745" y="2204"/>
                </a:lnTo>
                <a:lnTo>
                  <a:pt x="1755" y="2209"/>
                </a:lnTo>
                <a:lnTo>
                  <a:pt x="1753" y="2210"/>
                </a:lnTo>
                <a:lnTo>
                  <a:pt x="1750" y="2215"/>
                </a:lnTo>
                <a:lnTo>
                  <a:pt x="1776" y="2228"/>
                </a:lnTo>
                <a:lnTo>
                  <a:pt x="1779" y="2230"/>
                </a:lnTo>
                <a:lnTo>
                  <a:pt x="1781" y="2231"/>
                </a:lnTo>
                <a:lnTo>
                  <a:pt x="1782" y="2231"/>
                </a:lnTo>
                <a:lnTo>
                  <a:pt x="1785" y="2232"/>
                </a:lnTo>
                <a:lnTo>
                  <a:pt x="1788" y="2234"/>
                </a:lnTo>
                <a:lnTo>
                  <a:pt x="1791" y="2236"/>
                </a:lnTo>
                <a:lnTo>
                  <a:pt x="1793" y="2237"/>
                </a:lnTo>
                <a:lnTo>
                  <a:pt x="1794" y="2237"/>
                </a:lnTo>
                <a:lnTo>
                  <a:pt x="1796" y="2237"/>
                </a:lnTo>
                <a:lnTo>
                  <a:pt x="1800" y="2227"/>
                </a:lnTo>
                <a:lnTo>
                  <a:pt x="1816" y="2203"/>
                </a:lnTo>
                <a:lnTo>
                  <a:pt x="1819" y="2199"/>
                </a:lnTo>
                <a:lnTo>
                  <a:pt x="1821" y="2196"/>
                </a:lnTo>
                <a:lnTo>
                  <a:pt x="1823" y="2192"/>
                </a:lnTo>
                <a:lnTo>
                  <a:pt x="1825" y="2191"/>
                </a:lnTo>
                <a:lnTo>
                  <a:pt x="1829" y="2183"/>
                </a:lnTo>
                <a:lnTo>
                  <a:pt x="1831" y="2184"/>
                </a:lnTo>
                <a:lnTo>
                  <a:pt x="1837" y="2186"/>
                </a:lnTo>
                <a:lnTo>
                  <a:pt x="1838" y="2187"/>
                </a:lnTo>
                <a:lnTo>
                  <a:pt x="1843" y="2190"/>
                </a:lnTo>
                <a:lnTo>
                  <a:pt x="1845" y="2191"/>
                </a:lnTo>
                <a:lnTo>
                  <a:pt x="1854" y="2195"/>
                </a:lnTo>
                <a:lnTo>
                  <a:pt x="1855" y="2195"/>
                </a:lnTo>
                <a:lnTo>
                  <a:pt x="1855" y="2196"/>
                </a:lnTo>
                <a:lnTo>
                  <a:pt x="1858" y="2198"/>
                </a:lnTo>
                <a:lnTo>
                  <a:pt x="1860" y="2198"/>
                </a:lnTo>
                <a:lnTo>
                  <a:pt x="1867" y="2202"/>
                </a:lnTo>
                <a:lnTo>
                  <a:pt x="1866" y="2204"/>
                </a:lnTo>
                <a:lnTo>
                  <a:pt x="1863" y="2208"/>
                </a:lnTo>
                <a:lnTo>
                  <a:pt x="1861" y="2210"/>
                </a:lnTo>
                <a:lnTo>
                  <a:pt x="1858" y="2215"/>
                </a:lnTo>
                <a:lnTo>
                  <a:pt x="1855" y="2220"/>
                </a:lnTo>
                <a:lnTo>
                  <a:pt x="1852" y="2224"/>
                </a:lnTo>
                <a:lnTo>
                  <a:pt x="1854" y="2225"/>
                </a:lnTo>
                <a:lnTo>
                  <a:pt x="1856" y="2226"/>
                </a:lnTo>
                <a:lnTo>
                  <a:pt x="1860" y="2228"/>
                </a:lnTo>
                <a:lnTo>
                  <a:pt x="1863" y="2230"/>
                </a:lnTo>
                <a:lnTo>
                  <a:pt x="1864" y="2231"/>
                </a:lnTo>
                <a:lnTo>
                  <a:pt x="1872" y="2233"/>
                </a:lnTo>
                <a:lnTo>
                  <a:pt x="1878" y="2237"/>
                </a:lnTo>
                <a:lnTo>
                  <a:pt x="1887" y="2240"/>
                </a:lnTo>
                <a:lnTo>
                  <a:pt x="1890" y="2242"/>
                </a:lnTo>
                <a:lnTo>
                  <a:pt x="1893" y="2243"/>
                </a:lnTo>
                <a:lnTo>
                  <a:pt x="1897" y="2245"/>
                </a:lnTo>
                <a:lnTo>
                  <a:pt x="1903" y="2248"/>
                </a:lnTo>
                <a:lnTo>
                  <a:pt x="1908" y="2250"/>
                </a:lnTo>
                <a:lnTo>
                  <a:pt x="1913" y="2242"/>
                </a:lnTo>
                <a:lnTo>
                  <a:pt x="1915" y="2238"/>
                </a:lnTo>
                <a:lnTo>
                  <a:pt x="1916" y="2236"/>
                </a:lnTo>
                <a:lnTo>
                  <a:pt x="1919" y="2231"/>
                </a:lnTo>
                <a:lnTo>
                  <a:pt x="1922" y="2226"/>
                </a:lnTo>
                <a:lnTo>
                  <a:pt x="1922" y="2225"/>
                </a:lnTo>
                <a:lnTo>
                  <a:pt x="1923" y="2225"/>
                </a:lnTo>
                <a:lnTo>
                  <a:pt x="1923" y="2222"/>
                </a:lnTo>
                <a:lnTo>
                  <a:pt x="1925" y="2222"/>
                </a:lnTo>
                <a:lnTo>
                  <a:pt x="1925" y="2221"/>
                </a:lnTo>
                <a:lnTo>
                  <a:pt x="1923" y="2221"/>
                </a:lnTo>
                <a:lnTo>
                  <a:pt x="1917" y="2218"/>
                </a:lnTo>
                <a:lnTo>
                  <a:pt x="1915" y="2216"/>
                </a:lnTo>
                <a:lnTo>
                  <a:pt x="1905" y="2211"/>
                </a:lnTo>
                <a:lnTo>
                  <a:pt x="1902" y="2210"/>
                </a:lnTo>
                <a:lnTo>
                  <a:pt x="1901" y="2210"/>
                </a:lnTo>
                <a:lnTo>
                  <a:pt x="1899" y="2210"/>
                </a:lnTo>
                <a:lnTo>
                  <a:pt x="1898" y="2210"/>
                </a:lnTo>
                <a:lnTo>
                  <a:pt x="1899" y="2209"/>
                </a:lnTo>
                <a:lnTo>
                  <a:pt x="1899" y="2208"/>
                </a:lnTo>
                <a:lnTo>
                  <a:pt x="1901" y="2207"/>
                </a:lnTo>
                <a:lnTo>
                  <a:pt x="1902" y="2204"/>
                </a:lnTo>
                <a:lnTo>
                  <a:pt x="1903" y="2202"/>
                </a:lnTo>
                <a:lnTo>
                  <a:pt x="1905" y="2198"/>
                </a:lnTo>
                <a:lnTo>
                  <a:pt x="1907" y="2198"/>
                </a:lnTo>
                <a:lnTo>
                  <a:pt x="1907" y="2197"/>
                </a:lnTo>
                <a:lnTo>
                  <a:pt x="1909" y="2193"/>
                </a:lnTo>
                <a:lnTo>
                  <a:pt x="1911" y="2189"/>
                </a:lnTo>
                <a:lnTo>
                  <a:pt x="1908" y="2186"/>
                </a:lnTo>
                <a:lnTo>
                  <a:pt x="1901" y="2183"/>
                </a:lnTo>
                <a:lnTo>
                  <a:pt x="1898" y="2183"/>
                </a:lnTo>
                <a:lnTo>
                  <a:pt x="1897" y="2181"/>
                </a:lnTo>
                <a:lnTo>
                  <a:pt x="1895" y="2181"/>
                </a:lnTo>
                <a:lnTo>
                  <a:pt x="1891" y="2180"/>
                </a:lnTo>
                <a:lnTo>
                  <a:pt x="1887" y="2176"/>
                </a:lnTo>
                <a:lnTo>
                  <a:pt x="1884" y="2175"/>
                </a:lnTo>
                <a:lnTo>
                  <a:pt x="1881" y="2174"/>
                </a:lnTo>
                <a:lnTo>
                  <a:pt x="1879" y="2173"/>
                </a:lnTo>
                <a:lnTo>
                  <a:pt x="1878" y="2173"/>
                </a:lnTo>
                <a:lnTo>
                  <a:pt x="1873" y="2170"/>
                </a:lnTo>
                <a:lnTo>
                  <a:pt x="1869" y="2169"/>
                </a:lnTo>
                <a:lnTo>
                  <a:pt x="1858" y="2163"/>
                </a:lnTo>
                <a:lnTo>
                  <a:pt x="1856" y="2162"/>
                </a:lnTo>
                <a:lnTo>
                  <a:pt x="1851" y="2160"/>
                </a:lnTo>
                <a:lnTo>
                  <a:pt x="1849" y="2158"/>
                </a:lnTo>
                <a:lnTo>
                  <a:pt x="1848" y="2157"/>
                </a:lnTo>
                <a:lnTo>
                  <a:pt x="1843" y="2155"/>
                </a:lnTo>
                <a:lnTo>
                  <a:pt x="1841" y="2154"/>
                </a:lnTo>
                <a:lnTo>
                  <a:pt x="1839" y="2152"/>
                </a:lnTo>
                <a:lnTo>
                  <a:pt x="1854" y="2132"/>
                </a:lnTo>
                <a:lnTo>
                  <a:pt x="1855" y="2128"/>
                </a:lnTo>
                <a:lnTo>
                  <a:pt x="1858" y="2126"/>
                </a:lnTo>
                <a:lnTo>
                  <a:pt x="1864" y="2122"/>
                </a:lnTo>
                <a:lnTo>
                  <a:pt x="1874" y="2126"/>
                </a:lnTo>
                <a:lnTo>
                  <a:pt x="1875" y="2126"/>
                </a:lnTo>
                <a:lnTo>
                  <a:pt x="1880" y="2128"/>
                </a:lnTo>
                <a:lnTo>
                  <a:pt x="1903" y="2140"/>
                </a:lnTo>
                <a:lnTo>
                  <a:pt x="1914" y="2145"/>
                </a:lnTo>
                <a:lnTo>
                  <a:pt x="1914" y="2146"/>
                </a:lnTo>
                <a:lnTo>
                  <a:pt x="1911" y="2148"/>
                </a:lnTo>
                <a:lnTo>
                  <a:pt x="1910" y="2148"/>
                </a:lnTo>
                <a:lnTo>
                  <a:pt x="1909" y="2149"/>
                </a:lnTo>
                <a:lnTo>
                  <a:pt x="1907" y="2146"/>
                </a:lnTo>
                <a:lnTo>
                  <a:pt x="1904" y="2145"/>
                </a:lnTo>
                <a:lnTo>
                  <a:pt x="1899" y="2145"/>
                </a:lnTo>
                <a:lnTo>
                  <a:pt x="1895" y="2145"/>
                </a:lnTo>
                <a:lnTo>
                  <a:pt x="1911" y="2152"/>
                </a:lnTo>
                <a:lnTo>
                  <a:pt x="1972" y="2181"/>
                </a:lnTo>
                <a:lnTo>
                  <a:pt x="1962" y="2195"/>
                </a:lnTo>
                <a:lnTo>
                  <a:pt x="1958" y="2202"/>
                </a:lnTo>
                <a:lnTo>
                  <a:pt x="1952" y="2209"/>
                </a:lnTo>
                <a:lnTo>
                  <a:pt x="1964" y="2214"/>
                </a:lnTo>
                <a:lnTo>
                  <a:pt x="1992" y="2227"/>
                </a:lnTo>
                <a:lnTo>
                  <a:pt x="2032" y="2167"/>
                </a:lnTo>
                <a:lnTo>
                  <a:pt x="2030" y="2166"/>
                </a:lnTo>
                <a:lnTo>
                  <a:pt x="2027" y="2164"/>
                </a:lnTo>
                <a:lnTo>
                  <a:pt x="2014" y="2160"/>
                </a:lnTo>
                <a:lnTo>
                  <a:pt x="2002" y="2154"/>
                </a:lnTo>
                <a:lnTo>
                  <a:pt x="1996" y="2151"/>
                </a:lnTo>
                <a:lnTo>
                  <a:pt x="1992" y="2150"/>
                </a:lnTo>
                <a:lnTo>
                  <a:pt x="1989" y="2148"/>
                </a:lnTo>
                <a:lnTo>
                  <a:pt x="1978" y="2143"/>
                </a:lnTo>
                <a:lnTo>
                  <a:pt x="1973" y="2140"/>
                </a:lnTo>
                <a:lnTo>
                  <a:pt x="1969" y="2138"/>
                </a:lnTo>
                <a:lnTo>
                  <a:pt x="1960" y="2134"/>
                </a:lnTo>
                <a:lnTo>
                  <a:pt x="1958" y="2133"/>
                </a:lnTo>
                <a:lnTo>
                  <a:pt x="1958" y="2132"/>
                </a:lnTo>
                <a:lnTo>
                  <a:pt x="1960" y="2132"/>
                </a:lnTo>
                <a:lnTo>
                  <a:pt x="1966" y="2123"/>
                </a:lnTo>
                <a:lnTo>
                  <a:pt x="1976" y="2128"/>
                </a:lnTo>
                <a:lnTo>
                  <a:pt x="1980" y="2125"/>
                </a:lnTo>
                <a:lnTo>
                  <a:pt x="1984" y="2120"/>
                </a:lnTo>
                <a:lnTo>
                  <a:pt x="1987" y="2115"/>
                </a:lnTo>
                <a:lnTo>
                  <a:pt x="1992" y="2117"/>
                </a:lnTo>
                <a:lnTo>
                  <a:pt x="1995" y="2114"/>
                </a:lnTo>
                <a:lnTo>
                  <a:pt x="1997" y="2109"/>
                </a:lnTo>
                <a:lnTo>
                  <a:pt x="2002" y="2102"/>
                </a:lnTo>
                <a:lnTo>
                  <a:pt x="2004" y="2097"/>
                </a:lnTo>
                <a:lnTo>
                  <a:pt x="2008" y="2091"/>
                </a:lnTo>
                <a:lnTo>
                  <a:pt x="1979" y="2076"/>
                </a:lnTo>
                <a:lnTo>
                  <a:pt x="1978" y="2076"/>
                </a:lnTo>
                <a:lnTo>
                  <a:pt x="1962" y="2068"/>
                </a:lnTo>
                <a:lnTo>
                  <a:pt x="1954" y="2065"/>
                </a:lnTo>
                <a:lnTo>
                  <a:pt x="1952" y="2064"/>
                </a:lnTo>
                <a:lnTo>
                  <a:pt x="1954" y="2063"/>
                </a:lnTo>
                <a:lnTo>
                  <a:pt x="1955" y="2063"/>
                </a:lnTo>
                <a:lnTo>
                  <a:pt x="1957" y="2062"/>
                </a:lnTo>
                <a:lnTo>
                  <a:pt x="1960" y="2061"/>
                </a:lnTo>
                <a:lnTo>
                  <a:pt x="1961" y="2061"/>
                </a:lnTo>
                <a:lnTo>
                  <a:pt x="1961" y="2059"/>
                </a:lnTo>
                <a:lnTo>
                  <a:pt x="1962" y="2059"/>
                </a:lnTo>
                <a:lnTo>
                  <a:pt x="1963" y="2059"/>
                </a:lnTo>
                <a:lnTo>
                  <a:pt x="1964" y="2057"/>
                </a:lnTo>
                <a:lnTo>
                  <a:pt x="1966" y="2057"/>
                </a:lnTo>
                <a:lnTo>
                  <a:pt x="1966" y="2056"/>
                </a:lnTo>
                <a:lnTo>
                  <a:pt x="1962" y="2053"/>
                </a:lnTo>
                <a:lnTo>
                  <a:pt x="1954" y="2050"/>
                </a:lnTo>
                <a:lnTo>
                  <a:pt x="1952" y="2050"/>
                </a:lnTo>
                <a:lnTo>
                  <a:pt x="1944" y="2045"/>
                </a:lnTo>
                <a:lnTo>
                  <a:pt x="1934" y="2040"/>
                </a:lnTo>
                <a:lnTo>
                  <a:pt x="1939" y="2033"/>
                </a:lnTo>
                <a:lnTo>
                  <a:pt x="1943" y="2027"/>
                </a:lnTo>
                <a:lnTo>
                  <a:pt x="1942" y="2027"/>
                </a:lnTo>
                <a:lnTo>
                  <a:pt x="1927" y="2020"/>
                </a:lnTo>
                <a:lnTo>
                  <a:pt x="1911" y="2031"/>
                </a:lnTo>
                <a:lnTo>
                  <a:pt x="1903" y="2037"/>
                </a:lnTo>
                <a:lnTo>
                  <a:pt x="1884" y="2049"/>
                </a:lnTo>
                <a:lnTo>
                  <a:pt x="1870" y="2057"/>
                </a:lnTo>
                <a:lnTo>
                  <a:pt x="1862" y="2062"/>
                </a:lnTo>
                <a:lnTo>
                  <a:pt x="1850" y="2070"/>
                </a:lnTo>
                <a:lnTo>
                  <a:pt x="1837" y="2065"/>
                </a:lnTo>
                <a:lnTo>
                  <a:pt x="1829" y="2061"/>
                </a:lnTo>
                <a:lnTo>
                  <a:pt x="1837" y="2047"/>
                </a:lnTo>
                <a:lnTo>
                  <a:pt x="1843" y="2038"/>
                </a:lnTo>
                <a:lnTo>
                  <a:pt x="1833" y="2033"/>
                </a:lnTo>
                <a:lnTo>
                  <a:pt x="1828" y="2029"/>
                </a:lnTo>
                <a:lnTo>
                  <a:pt x="1815" y="2023"/>
                </a:lnTo>
                <a:lnTo>
                  <a:pt x="1811" y="2021"/>
                </a:lnTo>
                <a:lnTo>
                  <a:pt x="1810" y="2020"/>
                </a:lnTo>
                <a:lnTo>
                  <a:pt x="1800" y="2016"/>
                </a:lnTo>
                <a:lnTo>
                  <a:pt x="1807" y="2016"/>
                </a:lnTo>
                <a:lnTo>
                  <a:pt x="1810" y="2016"/>
                </a:lnTo>
                <a:lnTo>
                  <a:pt x="1811" y="2015"/>
                </a:lnTo>
                <a:lnTo>
                  <a:pt x="1814" y="2015"/>
                </a:lnTo>
                <a:lnTo>
                  <a:pt x="1814" y="2014"/>
                </a:lnTo>
                <a:lnTo>
                  <a:pt x="1815" y="2014"/>
                </a:lnTo>
                <a:lnTo>
                  <a:pt x="1816" y="2012"/>
                </a:lnTo>
                <a:lnTo>
                  <a:pt x="1817" y="2011"/>
                </a:lnTo>
                <a:lnTo>
                  <a:pt x="1819" y="2011"/>
                </a:lnTo>
                <a:lnTo>
                  <a:pt x="1820" y="2010"/>
                </a:lnTo>
                <a:lnTo>
                  <a:pt x="1821" y="2009"/>
                </a:lnTo>
                <a:lnTo>
                  <a:pt x="1822" y="2009"/>
                </a:lnTo>
                <a:lnTo>
                  <a:pt x="1823" y="2009"/>
                </a:lnTo>
                <a:lnTo>
                  <a:pt x="1825" y="2009"/>
                </a:lnTo>
                <a:lnTo>
                  <a:pt x="1825" y="2008"/>
                </a:lnTo>
                <a:lnTo>
                  <a:pt x="1827" y="2008"/>
                </a:lnTo>
                <a:lnTo>
                  <a:pt x="1827" y="2006"/>
                </a:lnTo>
                <a:lnTo>
                  <a:pt x="1829" y="2005"/>
                </a:lnTo>
                <a:lnTo>
                  <a:pt x="1833" y="2003"/>
                </a:lnTo>
                <a:lnTo>
                  <a:pt x="1834" y="2003"/>
                </a:lnTo>
                <a:lnTo>
                  <a:pt x="1837" y="2002"/>
                </a:lnTo>
                <a:lnTo>
                  <a:pt x="1838" y="2000"/>
                </a:lnTo>
                <a:lnTo>
                  <a:pt x="1857" y="2015"/>
                </a:lnTo>
                <a:lnTo>
                  <a:pt x="1858" y="2015"/>
                </a:lnTo>
                <a:lnTo>
                  <a:pt x="1860" y="2009"/>
                </a:lnTo>
                <a:lnTo>
                  <a:pt x="1860" y="2006"/>
                </a:lnTo>
                <a:lnTo>
                  <a:pt x="1858" y="2005"/>
                </a:lnTo>
                <a:lnTo>
                  <a:pt x="1858" y="2004"/>
                </a:lnTo>
                <a:lnTo>
                  <a:pt x="1858" y="2000"/>
                </a:lnTo>
                <a:lnTo>
                  <a:pt x="1858" y="1998"/>
                </a:lnTo>
                <a:lnTo>
                  <a:pt x="1857" y="1996"/>
                </a:lnTo>
                <a:lnTo>
                  <a:pt x="1857" y="1993"/>
                </a:lnTo>
                <a:lnTo>
                  <a:pt x="1858" y="1992"/>
                </a:lnTo>
                <a:lnTo>
                  <a:pt x="1858" y="1991"/>
                </a:lnTo>
                <a:lnTo>
                  <a:pt x="1862" y="1991"/>
                </a:lnTo>
                <a:lnTo>
                  <a:pt x="1864" y="1991"/>
                </a:lnTo>
                <a:lnTo>
                  <a:pt x="1858" y="1988"/>
                </a:lnTo>
                <a:lnTo>
                  <a:pt x="1858" y="1987"/>
                </a:lnTo>
                <a:lnTo>
                  <a:pt x="1858" y="1985"/>
                </a:lnTo>
                <a:lnTo>
                  <a:pt x="1863" y="1980"/>
                </a:lnTo>
                <a:lnTo>
                  <a:pt x="1868" y="1981"/>
                </a:lnTo>
                <a:lnTo>
                  <a:pt x="1870" y="1982"/>
                </a:lnTo>
                <a:lnTo>
                  <a:pt x="1873" y="1982"/>
                </a:lnTo>
                <a:lnTo>
                  <a:pt x="1875" y="1981"/>
                </a:lnTo>
                <a:lnTo>
                  <a:pt x="1881" y="1982"/>
                </a:lnTo>
                <a:lnTo>
                  <a:pt x="1884" y="1982"/>
                </a:lnTo>
                <a:lnTo>
                  <a:pt x="1887" y="1982"/>
                </a:lnTo>
                <a:lnTo>
                  <a:pt x="1888" y="1983"/>
                </a:lnTo>
                <a:lnTo>
                  <a:pt x="1891" y="1983"/>
                </a:lnTo>
                <a:lnTo>
                  <a:pt x="1902" y="1965"/>
                </a:lnTo>
                <a:lnTo>
                  <a:pt x="1904" y="1962"/>
                </a:lnTo>
                <a:lnTo>
                  <a:pt x="1907" y="1956"/>
                </a:lnTo>
                <a:lnTo>
                  <a:pt x="1919" y="1968"/>
                </a:lnTo>
                <a:lnTo>
                  <a:pt x="1925" y="1973"/>
                </a:lnTo>
                <a:lnTo>
                  <a:pt x="1931" y="1977"/>
                </a:lnTo>
                <a:lnTo>
                  <a:pt x="1932" y="1979"/>
                </a:lnTo>
                <a:lnTo>
                  <a:pt x="1933" y="1980"/>
                </a:lnTo>
                <a:lnTo>
                  <a:pt x="1945" y="1991"/>
                </a:lnTo>
                <a:lnTo>
                  <a:pt x="1946" y="1989"/>
                </a:lnTo>
                <a:lnTo>
                  <a:pt x="1949" y="1989"/>
                </a:lnTo>
                <a:lnTo>
                  <a:pt x="1951" y="1988"/>
                </a:lnTo>
                <a:lnTo>
                  <a:pt x="1955" y="1987"/>
                </a:lnTo>
                <a:lnTo>
                  <a:pt x="1957" y="1986"/>
                </a:lnTo>
                <a:lnTo>
                  <a:pt x="1960" y="1985"/>
                </a:lnTo>
                <a:lnTo>
                  <a:pt x="1961" y="1983"/>
                </a:lnTo>
                <a:lnTo>
                  <a:pt x="1962" y="1981"/>
                </a:lnTo>
                <a:lnTo>
                  <a:pt x="1962" y="1980"/>
                </a:lnTo>
                <a:lnTo>
                  <a:pt x="1962" y="1979"/>
                </a:lnTo>
                <a:lnTo>
                  <a:pt x="1962" y="1977"/>
                </a:lnTo>
                <a:lnTo>
                  <a:pt x="1968" y="1977"/>
                </a:lnTo>
                <a:lnTo>
                  <a:pt x="1980" y="1961"/>
                </a:lnTo>
                <a:lnTo>
                  <a:pt x="1979" y="1939"/>
                </a:lnTo>
                <a:lnTo>
                  <a:pt x="1997" y="1926"/>
                </a:lnTo>
                <a:lnTo>
                  <a:pt x="1998" y="1926"/>
                </a:lnTo>
                <a:lnTo>
                  <a:pt x="1998" y="1927"/>
                </a:lnTo>
                <a:lnTo>
                  <a:pt x="2001" y="1928"/>
                </a:lnTo>
                <a:lnTo>
                  <a:pt x="2002" y="1929"/>
                </a:lnTo>
                <a:lnTo>
                  <a:pt x="2003" y="1929"/>
                </a:lnTo>
                <a:lnTo>
                  <a:pt x="2005" y="1930"/>
                </a:lnTo>
                <a:lnTo>
                  <a:pt x="2009" y="1933"/>
                </a:lnTo>
                <a:lnTo>
                  <a:pt x="2010" y="1934"/>
                </a:lnTo>
                <a:lnTo>
                  <a:pt x="2016" y="1936"/>
                </a:lnTo>
                <a:lnTo>
                  <a:pt x="2021" y="1935"/>
                </a:lnTo>
                <a:lnTo>
                  <a:pt x="2022" y="1934"/>
                </a:lnTo>
                <a:lnTo>
                  <a:pt x="2023" y="1928"/>
                </a:lnTo>
                <a:lnTo>
                  <a:pt x="2027" y="1927"/>
                </a:lnTo>
                <a:lnTo>
                  <a:pt x="2030" y="1927"/>
                </a:lnTo>
                <a:lnTo>
                  <a:pt x="2033" y="1927"/>
                </a:lnTo>
                <a:lnTo>
                  <a:pt x="2042" y="1923"/>
                </a:lnTo>
                <a:lnTo>
                  <a:pt x="2054" y="1928"/>
                </a:lnTo>
                <a:lnTo>
                  <a:pt x="2030" y="1965"/>
                </a:lnTo>
                <a:lnTo>
                  <a:pt x="2030" y="1967"/>
                </a:lnTo>
                <a:lnTo>
                  <a:pt x="2032" y="1968"/>
                </a:lnTo>
                <a:lnTo>
                  <a:pt x="2033" y="1968"/>
                </a:lnTo>
                <a:lnTo>
                  <a:pt x="2037" y="1969"/>
                </a:lnTo>
                <a:lnTo>
                  <a:pt x="2040" y="1970"/>
                </a:lnTo>
                <a:lnTo>
                  <a:pt x="2042" y="1970"/>
                </a:lnTo>
                <a:lnTo>
                  <a:pt x="2051" y="1974"/>
                </a:lnTo>
                <a:lnTo>
                  <a:pt x="2048" y="1977"/>
                </a:lnTo>
                <a:lnTo>
                  <a:pt x="2045" y="1981"/>
                </a:lnTo>
                <a:lnTo>
                  <a:pt x="2040" y="1988"/>
                </a:lnTo>
                <a:lnTo>
                  <a:pt x="2036" y="1997"/>
                </a:lnTo>
                <a:lnTo>
                  <a:pt x="2034" y="1999"/>
                </a:lnTo>
                <a:lnTo>
                  <a:pt x="2036" y="2004"/>
                </a:lnTo>
                <a:lnTo>
                  <a:pt x="2048" y="2003"/>
                </a:lnTo>
                <a:lnTo>
                  <a:pt x="2062" y="2002"/>
                </a:lnTo>
                <a:lnTo>
                  <a:pt x="2068" y="2000"/>
                </a:lnTo>
                <a:close/>
                <a:moveTo>
                  <a:pt x="490" y="414"/>
                </a:moveTo>
                <a:lnTo>
                  <a:pt x="489" y="414"/>
                </a:lnTo>
                <a:lnTo>
                  <a:pt x="489" y="415"/>
                </a:lnTo>
                <a:lnTo>
                  <a:pt x="490" y="415"/>
                </a:lnTo>
                <a:lnTo>
                  <a:pt x="490" y="414"/>
                </a:lnTo>
                <a:close/>
                <a:moveTo>
                  <a:pt x="484" y="422"/>
                </a:moveTo>
                <a:lnTo>
                  <a:pt x="485" y="422"/>
                </a:lnTo>
                <a:lnTo>
                  <a:pt x="487" y="420"/>
                </a:lnTo>
                <a:lnTo>
                  <a:pt x="488" y="419"/>
                </a:lnTo>
                <a:lnTo>
                  <a:pt x="488" y="417"/>
                </a:lnTo>
                <a:lnTo>
                  <a:pt x="489" y="416"/>
                </a:lnTo>
                <a:lnTo>
                  <a:pt x="489" y="415"/>
                </a:lnTo>
                <a:lnTo>
                  <a:pt x="488" y="415"/>
                </a:lnTo>
                <a:lnTo>
                  <a:pt x="488" y="416"/>
                </a:lnTo>
                <a:lnTo>
                  <a:pt x="487" y="417"/>
                </a:lnTo>
                <a:lnTo>
                  <a:pt x="487" y="419"/>
                </a:lnTo>
                <a:lnTo>
                  <a:pt x="485" y="419"/>
                </a:lnTo>
                <a:lnTo>
                  <a:pt x="483" y="421"/>
                </a:lnTo>
                <a:lnTo>
                  <a:pt x="483" y="422"/>
                </a:lnTo>
                <a:lnTo>
                  <a:pt x="483" y="424"/>
                </a:lnTo>
                <a:lnTo>
                  <a:pt x="484" y="424"/>
                </a:lnTo>
                <a:lnTo>
                  <a:pt x="484" y="422"/>
                </a:lnTo>
                <a:close/>
                <a:moveTo>
                  <a:pt x="491" y="413"/>
                </a:moveTo>
                <a:lnTo>
                  <a:pt x="490" y="413"/>
                </a:lnTo>
                <a:lnTo>
                  <a:pt x="490" y="414"/>
                </a:lnTo>
                <a:lnTo>
                  <a:pt x="491" y="414"/>
                </a:lnTo>
                <a:lnTo>
                  <a:pt x="491" y="413"/>
                </a:lnTo>
                <a:close/>
                <a:moveTo>
                  <a:pt x="507" y="405"/>
                </a:moveTo>
                <a:lnTo>
                  <a:pt x="508" y="404"/>
                </a:lnTo>
                <a:lnTo>
                  <a:pt x="507" y="404"/>
                </a:lnTo>
                <a:lnTo>
                  <a:pt x="502" y="405"/>
                </a:lnTo>
                <a:lnTo>
                  <a:pt x="502" y="407"/>
                </a:lnTo>
                <a:lnTo>
                  <a:pt x="506" y="405"/>
                </a:lnTo>
                <a:lnTo>
                  <a:pt x="507" y="405"/>
                </a:lnTo>
                <a:close/>
                <a:moveTo>
                  <a:pt x="1499" y="327"/>
                </a:moveTo>
                <a:lnTo>
                  <a:pt x="1498" y="327"/>
                </a:lnTo>
                <a:lnTo>
                  <a:pt x="1493" y="325"/>
                </a:lnTo>
                <a:lnTo>
                  <a:pt x="1490" y="323"/>
                </a:lnTo>
                <a:lnTo>
                  <a:pt x="1488" y="322"/>
                </a:lnTo>
                <a:lnTo>
                  <a:pt x="1487" y="322"/>
                </a:lnTo>
                <a:lnTo>
                  <a:pt x="1486" y="321"/>
                </a:lnTo>
                <a:lnTo>
                  <a:pt x="1486" y="322"/>
                </a:lnTo>
                <a:lnTo>
                  <a:pt x="1485" y="322"/>
                </a:lnTo>
                <a:lnTo>
                  <a:pt x="1483" y="325"/>
                </a:lnTo>
                <a:lnTo>
                  <a:pt x="1486" y="326"/>
                </a:lnTo>
                <a:lnTo>
                  <a:pt x="1487" y="327"/>
                </a:lnTo>
                <a:lnTo>
                  <a:pt x="1492" y="329"/>
                </a:lnTo>
                <a:lnTo>
                  <a:pt x="1494" y="331"/>
                </a:lnTo>
                <a:lnTo>
                  <a:pt x="1499" y="332"/>
                </a:lnTo>
                <a:lnTo>
                  <a:pt x="1497" y="334"/>
                </a:lnTo>
                <a:lnTo>
                  <a:pt x="1496" y="335"/>
                </a:lnTo>
                <a:lnTo>
                  <a:pt x="1499" y="337"/>
                </a:lnTo>
                <a:lnTo>
                  <a:pt x="1500" y="338"/>
                </a:lnTo>
                <a:lnTo>
                  <a:pt x="1503" y="339"/>
                </a:lnTo>
                <a:lnTo>
                  <a:pt x="1506" y="341"/>
                </a:lnTo>
                <a:lnTo>
                  <a:pt x="1508" y="341"/>
                </a:lnTo>
                <a:lnTo>
                  <a:pt x="1509" y="340"/>
                </a:lnTo>
                <a:lnTo>
                  <a:pt x="1510" y="338"/>
                </a:lnTo>
                <a:lnTo>
                  <a:pt x="1510" y="337"/>
                </a:lnTo>
                <a:lnTo>
                  <a:pt x="1512" y="338"/>
                </a:lnTo>
                <a:lnTo>
                  <a:pt x="1512" y="335"/>
                </a:lnTo>
                <a:lnTo>
                  <a:pt x="1511" y="335"/>
                </a:lnTo>
                <a:lnTo>
                  <a:pt x="1512" y="333"/>
                </a:lnTo>
                <a:lnTo>
                  <a:pt x="1511" y="332"/>
                </a:lnTo>
                <a:lnTo>
                  <a:pt x="1510" y="332"/>
                </a:lnTo>
                <a:lnTo>
                  <a:pt x="1510" y="332"/>
                </a:lnTo>
                <a:lnTo>
                  <a:pt x="1509" y="332"/>
                </a:lnTo>
                <a:lnTo>
                  <a:pt x="1506" y="331"/>
                </a:lnTo>
                <a:lnTo>
                  <a:pt x="1505" y="331"/>
                </a:lnTo>
                <a:lnTo>
                  <a:pt x="1504" y="329"/>
                </a:lnTo>
                <a:lnTo>
                  <a:pt x="1500" y="328"/>
                </a:lnTo>
                <a:lnTo>
                  <a:pt x="1499" y="327"/>
                </a:lnTo>
                <a:close/>
                <a:moveTo>
                  <a:pt x="1857" y="2395"/>
                </a:moveTo>
                <a:lnTo>
                  <a:pt x="1850" y="2390"/>
                </a:lnTo>
                <a:lnTo>
                  <a:pt x="1856" y="2396"/>
                </a:lnTo>
                <a:lnTo>
                  <a:pt x="1857" y="2395"/>
                </a:lnTo>
                <a:close/>
                <a:moveTo>
                  <a:pt x="2117" y="2210"/>
                </a:moveTo>
                <a:lnTo>
                  <a:pt x="2108" y="2205"/>
                </a:lnTo>
                <a:lnTo>
                  <a:pt x="2101" y="2203"/>
                </a:lnTo>
                <a:lnTo>
                  <a:pt x="2062" y="2261"/>
                </a:lnTo>
                <a:lnTo>
                  <a:pt x="2078" y="2268"/>
                </a:lnTo>
                <a:lnTo>
                  <a:pt x="2080" y="2268"/>
                </a:lnTo>
                <a:lnTo>
                  <a:pt x="2091" y="2274"/>
                </a:lnTo>
                <a:lnTo>
                  <a:pt x="2093" y="2275"/>
                </a:lnTo>
                <a:lnTo>
                  <a:pt x="2097" y="2277"/>
                </a:lnTo>
                <a:lnTo>
                  <a:pt x="2099" y="2273"/>
                </a:lnTo>
                <a:lnTo>
                  <a:pt x="2102" y="2269"/>
                </a:lnTo>
                <a:lnTo>
                  <a:pt x="2103" y="2267"/>
                </a:lnTo>
                <a:lnTo>
                  <a:pt x="2108" y="2261"/>
                </a:lnTo>
                <a:lnTo>
                  <a:pt x="2115" y="2249"/>
                </a:lnTo>
                <a:lnTo>
                  <a:pt x="2132" y="2221"/>
                </a:lnTo>
                <a:lnTo>
                  <a:pt x="2136" y="2218"/>
                </a:lnTo>
                <a:lnTo>
                  <a:pt x="2127" y="2214"/>
                </a:lnTo>
                <a:lnTo>
                  <a:pt x="2117" y="2210"/>
                </a:lnTo>
                <a:close/>
                <a:moveTo>
                  <a:pt x="2497" y="1431"/>
                </a:moveTo>
                <a:lnTo>
                  <a:pt x="2457" y="1413"/>
                </a:lnTo>
                <a:lnTo>
                  <a:pt x="2445" y="1407"/>
                </a:lnTo>
                <a:lnTo>
                  <a:pt x="2439" y="1403"/>
                </a:lnTo>
                <a:lnTo>
                  <a:pt x="2439" y="1407"/>
                </a:lnTo>
                <a:lnTo>
                  <a:pt x="2412" y="1448"/>
                </a:lnTo>
                <a:lnTo>
                  <a:pt x="2469" y="1476"/>
                </a:lnTo>
                <a:lnTo>
                  <a:pt x="2478" y="1478"/>
                </a:lnTo>
                <a:lnTo>
                  <a:pt x="2489" y="1484"/>
                </a:lnTo>
                <a:lnTo>
                  <a:pt x="2492" y="1478"/>
                </a:lnTo>
                <a:lnTo>
                  <a:pt x="2495" y="1476"/>
                </a:lnTo>
                <a:lnTo>
                  <a:pt x="2475" y="1466"/>
                </a:lnTo>
                <a:lnTo>
                  <a:pt x="2497" y="1431"/>
                </a:lnTo>
                <a:close/>
                <a:moveTo>
                  <a:pt x="349" y="723"/>
                </a:moveTo>
                <a:lnTo>
                  <a:pt x="348" y="724"/>
                </a:lnTo>
                <a:lnTo>
                  <a:pt x="348" y="725"/>
                </a:lnTo>
                <a:lnTo>
                  <a:pt x="348" y="728"/>
                </a:lnTo>
                <a:lnTo>
                  <a:pt x="348" y="729"/>
                </a:lnTo>
                <a:lnTo>
                  <a:pt x="349" y="730"/>
                </a:lnTo>
                <a:lnTo>
                  <a:pt x="356" y="730"/>
                </a:lnTo>
                <a:lnTo>
                  <a:pt x="353" y="722"/>
                </a:lnTo>
                <a:lnTo>
                  <a:pt x="349" y="723"/>
                </a:lnTo>
                <a:close/>
                <a:moveTo>
                  <a:pt x="348" y="714"/>
                </a:moveTo>
                <a:lnTo>
                  <a:pt x="350" y="717"/>
                </a:lnTo>
                <a:lnTo>
                  <a:pt x="354" y="719"/>
                </a:lnTo>
                <a:lnTo>
                  <a:pt x="359" y="720"/>
                </a:lnTo>
                <a:lnTo>
                  <a:pt x="360" y="722"/>
                </a:lnTo>
                <a:lnTo>
                  <a:pt x="361" y="719"/>
                </a:lnTo>
                <a:lnTo>
                  <a:pt x="363" y="718"/>
                </a:lnTo>
                <a:lnTo>
                  <a:pt x="356" y="715"/>
                </a:lnTo>
                <a:lnTo>
                  <a:pt x="353" y="713"/>
                </a:lnTo>
                <a:lnTo>
                  <a:pt x="350" y="712"/>
                </a:lnTo>
                <a:lnTo>
                  <a:pt x="349" y="713"/>
                </a:lnTo>
                <a:lnTo>
                  <a:pt x="348" y="714"/>
                </a:lnTo>
                <a:close/>
                <a:moveTo>
                  <a:pt x="496" y="409"/>
                </a:moveTo>
                <a:lnTo>
                  <a:pt x="495" y="410"/>
                </a:lnTo>
                <a:lnTo>
                  <a:pt x="496" y="410"/>
                </a:lnTo>
                <a:lnTo>
                  <a:pt x="496" y="409"/>
                </a:lnTo>
                <a:close/>
                <a:moveTo>
                  <a:pt x="495" y="410"/>
                </a:moveTo>
                <a:lnTo>
                  <a:pt x="494" y="410"/>
                </a:lnTo>
                <a:lnTo>
                  <a:pt x="493" y="411"/>
                </a:lnTo>
                <a:lnTo>
                  <a:pt x="493" y="413"/>
                </a:lnTo>
                <a:lnTo>
                  <a:pt x="495" y="411"/>
                </a:lnTo>
                <a:lnTo>
                  <a:pt x="495" y="410"/>
                </a:lnTo>
                <a:close/>
                <a:moveTo>
                  <a:pt x="501" y="408"/>
                </a:moveTo>
                <a:lnTo>
                  <a:pt x="501" y="407"/>
                </a:lnTo>
                <a:lnTo>
                  <a:pt x="500" y="407"/>
                </a:lnTo>
                <a:lnTo>
                  <a:pt x="499" y="408"/>
                </a:lnTo>
                <a:lnTo>
                  <a:pt x="500" y="408"/>
                </a:lnTo>
                <a:lnTo>
                  <a:pt x="501" y="408"/>
                </a:lnTo>
                <a:close/>
                <a:moveTo>
                  <a:pt x="499" y="408"/>
                </a:moveTo>
                <a:lnTo>
                  <a:pt x="498" y="408"/>
                </a:lnTo>
                <a:lnTo>
                  <a:pt x="498" y="409"/>
                </a:lnTo>
                <a:lnTo>
                  <a:pt x="499" y="409"/>
                </a:lnTo>
                <a:lnTo>
                  <a:pt x="499" y="408"/>
                </a:lnTo>
                <a:close/>
              </a:path>
            </a:pathLst>
          </a:custGeom>
          <a:solidFill>
            <a:srgbClr val="F5B90F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" name="Freeform 1115"/>
          <p:cNvSpPr>
            <a:spLocks noEditPoints="1"/>
          </p:cNvSpPr>
          <p:nvPr/>
        </p:nvSpPr>
        <p:spPr bwMode="auto">
          <a:xfrm>
            <a:off x="5076056" y="1059582"/>
            <a:ext cx="3715038" cy="3991769"/>
          </a:xfrm>
          <a:custGeom>
            <a:avLst/>
            <a:gdLst>
              <a:gd name="T0" fmla="*/ 510 w 2497"/>
              <a:gd name="T1" fmla="*/ 486 h 2683"/>
              <a:gd name="T2" fmla="*/ 451 w 2497"/>
              <a:gd name="T3" fmla="*/ 639 h 2683"/>
              <a:gd name="T4" fmla="*/ 259 w 2497"/>
              <a:gd name="T5" fmla="*/ 752 h 2683"/>
              <a:gd name="T6" fmla="*/ 371 w 2497"/>
              <a:gd name="T7" fmla="*/ 617 h 2683"/>
              <a:gd name="T8" fmla="*/ 829 w 2497"/>
              <a:gd name="T9" fmla="*/ 2611 h 2683"/>
              <a:gd name="T10" fmla="*/ 2143 w 2497"/>
              <a:gd name="T11" fmla="*/ 2145 h 2683"/>
              <a:gd name="T12" fmla="*/ 1833 w 2497"/>
              <a:gd name="T13" fmla="*/ 2401 h 2683"/>
              <a:gd name="T14" fmla="*/ 2268 w 2497"/>
              <a:gd name="T15" fmla="*/ 1307 h 2683"/>
              <a:gd name="T16" fmla="*/ 1869 w 2497"/>
              <a:gd name="T17" fmla="*/ 952 h 2683"/>
              <a:gd name="T18" fmla="*/ 1800 w 2497"/>
              <a:gd name="T19" fmla="*/ 1862 h 2683"/>
              <a:gd name="T20" fmla="*/ 1890 w 2497"/>
              <a:gd name="T21" fmla="*/ 1579 h 2683"/>
              <a:gd name="T22" fmla="*/ 1857 w 2497"/>
              <a:gd name="T23" fmla="*/ 1454 h 2683"/>
              <a:gd name="T24" fmla="*/ 2095 w 2497"/>
              <a:gd name="T25" fmla="*/ 1404 h 2683"/>
              <a:gd name="T26" fmla="*/ 2095 w 2497"/>
              <a:gd name="T27" fmla="*/ 1001 h 2683"/>
              <a:gd name="T28" fmla="*/ 1948 w 2497"/>
              <a:gd name="T29" fmla="*/ 1051 h 2683"/>
              <a:gd name="T30" fmla="*/ 1729 w 2497"/>
              <a:gd name="T31" fmla="*/ 997 h 2683"/>
              <a:gd name="T32" fmla="*/ 1809 w 2497"/>
              <a:gd name="T33" fmla="*/ 812 h 2683"/>
              <a:gd name="T34" fmla="*/ 1839 w 2497"/>
              <a:gd name="T35" fmla="*/ 621 h 2683"/>
              <a:gd name="T36" fmla="*/ 1741 w 2497"/>
              <a:gd name="T37" fmla="*/ 481 h 2683"/>
              <a:gd name="T38" fmla="*/ 1640 w 2497"/>
              <a:gd name="T39" fmla="*/ 376 h 2683"/>
              <a:gd name="T40" fmla="*/ 1447 w 2497"/>
              <a:gd name="T41" fmla="*/ 390 h 2683"/>
              <a:gd name="T42" fmla="*/ 1126 w 2497"/>
              <a:gd name="T43" fmla="*/ 211 h 2683"/>
              <a:gd name="T44" fmla="*/ 1124 w 2497"/>
              <a:gd name="T45" fmla="*/ 15 h 2683"/>
              <a:gd name="T46" fmla="*/ 802 w 2497"/>
              <a:gd name="T47" fmla="*/ 171 h 2683"/>
              <a:gd name="T48" fmla="*/ 546 w 2497"/>
              <a:gd name="T49" fmla="*/ 389 h 2683"/>
              <a:gd name="T50" fmla="*/ 417 w 2497"/>
              <a:gd name="T51" fmla="*/ 585 h 2683"/>
              <a:gd name="T52" fmla="*/ 309 w 2497"/>
              <a:gd name="T53" fmla="*/ 742 h 2683"/>
              <a:gd name="T54" fmla="*/ 385 w 2497"/>
              <a:gd name="T55" fmla="*/ 658 h 2683"/>
              <a:gd name="T56" fmla="*/ 404 w 2497"/>
              <a:gd name="T57" fmla="*/ 460 h 2683"/>
              <a:gd name="T58" fmla="*/ 246 w 2497"/>
              <a:gd name="T59" fmla="*/ 580 h 2683"/>
              <a:gd name="T60" fmla="*/ 265 w 2497"/>
              <a:gd name="T61" fmla="*/ 649 h 2683"/>
              <a:gd name="T62" fmla="*/ 130 w 2497"/>
              <a:gd name="T63" fmla="*/ 877 h 2683"/>
              <a:gd name="T64" fmla="*/ 54 w 2497"/>
              <a:gd name="T65" fmla="*/ 1040 h 2683"/>
              <a:gd name="T66" fmla="*/ 117 w 2497"/>
              <a:gd name="T67" fmla="*/ 1164 h 2683"/>
              <a:gd name="T68" fmla="*/ 341 w 2497"/>
              <a:gd name="T69" fmla="*/ 1077 h 2683"/>
              <a:gd name="T70" fmla="*/ 487 w 2497"/>
              <a:gd name="T71" fmla="*/ 1001 h 2683"/>
              <a:gd name="T72" fmla="*/ 529 w 2497"/>
              <a:gd name="T73" fmla="*/ 1083 h 2683"/>
              <a:gd name="T74" fmla="*/ 595 w 2497"/>
              <a:gd name="T75" fmla="*/ 1182 h 2683"/>
              <a:gd name="T76" fmla="*/ 661 w 2497"/>
              <a:gd name="T77" fmla="*/ 1274 h 2683"/>
              <a:gd name="T78" fmla="*/ 813 w 2497"/>
              <a:gd name="T79" fmla="*/ 1176 h 2683"/>
              <a:gd name="T80" fmla="*/ 946 w 2497"/>
              <a:gd name="T81" fmla="*/ 1156 h 2683"/>
              <a:gd name="T82" fmla="*/ 936 w 2497"/>
              <a:gd name="T83" fmla="*/ 1276 h 2683"/>
              <a:gd name="T84" fmla="*/ 896 w 2497"/>
              <a:gd name="T85" fmla="*/ 1343 h 2683"/>
              <a:gd name="T86" fmla="*/ 911 w 2497"/>
              <a:gd name="T87" fmla="*/ 1435 h 2683"/>
              <a:gd name="T88" fmla="*/ 884 w 2497"/>
              <a:gd name="T89" fmla="*/ 1503 h 2683"/>
              <a:gd name="T90" fmla="*/ 699 w 2497"/>
              <a:gd name="T91" fmla="*/ 1420 h 2683"/>
              <a:gd name="T92" fmla="*/ 553 w 2497"/>
              <a:gd name="T93" fmla="*/ 1402 h 2683"/>
              <a:gd name="T94" fmla="*/ 305 w 2497"/>
              <a:gd name="T95" fmla="*/ 1400 h 2683"/>
              <a:gd name="T96" fmla="*/ 125 w 2497"/>
              <a:gd name="T97" fmla="*/ 1387 h 2683"/>
              <a:gd name="T98" fmla="*/ 159 w 2497"/>
              <a:gd name="T99" fmla="*/ 1607 h 2683"/>
              <a:gd name="T100" fmla="*/ 285 w 2497"/>
              <a:gd name="T101" fmla="*/ 1747 h 2683"/>
              <a:gd name="T102" fmla="*/ 115 w 2497"/>
              <a:gd name="T103" fmla="*/ 1921 h 2683"/>
              <a:gd name="T104" fmla="*/ 205 w 2497"/>
              <a:gd name="T105" fmla="*/ 2061 h 2683"/>
              <a:gd name="T106" fmla="*/ 553 w 2497"/>
              <a:gd name="T107" fmla="*/ 2279 h 2683"/>
              <a:gd name="T108" fmla="*/ 688 w 2497"/>
              <a:gd name="T109" fmla="*/ 2176 h 2683"/>
              <a:gd name="T110" fmla="*/ 802 w 2497"/>
              <a:gd name="T111" fmla="*/ 2283 h 2683"/>
              <a:gd name="T112" fmla="*/ 811 w 2497"/>
              <a:gd name="T113" fmla="*/ 2444 h 2683"/>
              <a:gd name="T114" fmla="*/ 1138 w 2497"/>
              <a:gd name="T115" fmla="*/ 2244 h 2683"/>
              <a:gd name="T116" fmla="*/ 1289 w 2497"/>
              <a:gd name="T117" fmla="*/ 2154 h 2683"/>
              <a:gd name="T118" fmla="*/ 1465 w 2497"/>
              <a:gd name="T119" fmla="*/ 1985 h 2683"/>
              <a:gd name="T120" fmla="*/ 1629 w 2497"/>
              <a:gd name="T121" fmla="*/ 2218 h 2683"/>
              <a:gd name="T122" fmla="*/ 1989 w 2497"/>
              <a:gd name="T123" fmla="*/ 2148 h 2683"/>
              <a:gd name="T124" fmla="*/ 484 w 2497"/>
              <a:gd name="T125" fmla="*/ 422 h 2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7" h="2683">
                <a:moveTo>
                  <a:pt x="806" y="2331"/>
                </a:moveTo>
                <a:lnTo>
                  <a:pt x="800" y="2335"/>
                </a:lnTo>
                <a:lnTo>
                  <a:pt x="800" y="2333"/>
                </a:lnTo>
                <a:lnTo>
                  <a:pt x="802" y="2331"/>
                </a:lnTo>
                <a:lnTo>
                  <a:pt x="805" y="2330"/>
                </a:lnTo>
                <a:lnTo>
                  <a:pt x="808" y="2327"/>
                </a:lnTo>
                <a:lnTo>
                  <a:pt x="813" y="2325"/>
                </a:lnTo>
                <a:lnTo>
                  <a:pt x="818" y="2324"/>
                </a:lnTo>
                <a:lnTo>
                  <a:pt x="819" y="2324"/>
                </a:lnTo>
                <a:lnTo>
                  <a:pt x="830" y="2321"/>
                </a:lnTo>
                <a:lnTo>
                  <a:pt x="834" y="2320"/>
                </a:lnTo>
                <a:lnTo>
                  <a:pt x="835" y="2320"/>
                </a:lnTo>
                <a:lnTo>
                  <a:pt x="840" y="2319"/>
                </a:lnTo>
                <a:lnTo>
                  <a:pt x="845" y="2318"/>
                </a:lnTo>
                <a:lnTo>
                  <a:pt x="847" y="2318"/>
                </a:lnTo>
                <a:lnTo>
                  <a:pt x="849" y="2319"/>
                </a:lnTo>
                <a:lnTo>
                  <a:pt x="849" y="2320"/>
                </a:lnTo>
                <a:lnTo>
                  <a:pt x="843" y="2333"/>
                </a:lnTo>
                <a:lnTo>
                  <a:pt x="842" y="2335"/>
                </a:lnTo>
                <a:lnTo>
                  <a:pt x="841" y="2342"/>
                </a:lnTo>
                <a:lnTo>
                  <a:pt x="840" y="2345"/>
                </a:lnTo>
                <a:lnTo>
                  <a:pt x="829" y="2370"/>
                </a:lnTo>
                <a:lnTo>
                  <a:pt x="827" y="2376"/>
                </a:lnTo>
                <a:lnTo>
                  <a:pt x="827" y="2378"/>
                </a:lnTo>
                <a:lnTo>
                  <a:pt x="822" y="2376"/>
                </a:lnTo>
                <a:lnTo>
                  <a:pt x="818" y="2380"/>
                </a:lnTo>
                <a:lnTo>
                  <a:pt x="812" y="2377"/>
                </a:lnTo>
                <a:lnTo>
                  <a:pt x="815" y="2371"/>
                </a:lnTo>
                <a:lnTo>
                  <a:pt x="817" y="2371"/>
                </a:lnTo>
                <a:lnTo>
                  <a:pt x="833" y="2342"/>
                </a:lnTo>
                <a:lnTo>
                  <a:pt x="834" y="2339"/>
                </a:lnTo>
                <a:lnTo>
                  <a:pt x="833" y="2338"/>
                </a:lnTo>
                <a:lnTo>
                  <a:pt x="830" y="2337"/>
                </a:lnTo>
                <a:lnTo>
                  <a:pt x="833" y="2322"/>
                </a:lnTo>
                <a:lnTo>
                  <a:pt x="824" y="2324"/>
                </a:lnTo>
                <a:lnTo>
                  <a:pt x="816" y="2325"/>
                </a:lnTo>
                <a:lnTo>
                  <a:pt x="811" y="2327"/>
                </a:lnTo>
                <a:lnTo>
                  <a:pt x="805" y="2331"/>
                </a:lnTo>
                <a:lnTo>
                  <a:pt x="806" y="2331"/>
                </a:lnTo>
                <a:close/>
                <a:moveTo>
                  <a:pt x="537" y="1067"/>
                </a:moveTo>
                <a:lnTo>
                  <a:pt x="540" y="1069"/>
                </a:lnTo>
                <a:lnTo>
                  <a:pt x="541" y="1070"/>
                </a:lnTo>
                <a:lnTo>
                  <a:pt x="543" y="1068"/>
                </a:lnTo>
                <a:lnTo>
                  <a:pt x="542" y="1067"/>
                </a:lnTo>
                <a:lnTo>
                  <a:pt x="540" y="1062"/>
                </a:lnTo>
                <a:lnTo>
                  <a:pt x="536" y="1067"/>
                </a:lnTo>
                <a:lnTo>
                  <a:pt x="537" y="1067"/>
                </a:lnTo>
                <a:close/>
                <a:moveTo>
                  <a:pt x="529" y="1029"/>
                </a:moveTo>
                <a:lnTo>
                  <a:pt x="529" y="1030"/>
                </a:lnTo>
                <a:lnTo>
                  <a:pt x="530" y="1030"/>
                </a:lnTo>
                <a:lnTo>
                  <a:pt x="529" y="1029"/>
                </a:lnTo>
                <a:close/>
                <a:moveTo>
                  <a:pt x="482" y="425"/>
                </a:moveTo>
                <a:lnTo>
                  <a:pt x="482" y="426"/>
                </a:lnTo>
                <a:lnTo>
                  <a:pt x="481" y="426"/>
                </a:lnTo>
                <a:lnTo>
                  <a:pt x="476" y="428"/>
                </a:lnTo>
                <a:lnTo>
                  <a:pt x="475" y="428"/>
                </a:lnTo>
                <a:lnTo>
                  <a:pt x="472" y="430"/>
                </a:lnTo>
                <a:lnTo>
                  <a:pt x="471" y="431"/>
                </a:lnTo>
                <a:lnTo>
                  <a:pt x="469" y="432"/>
                </a:lnTo>
                <a:lnTo>
                  <a:pt x="467" y="433"/>
                </a:lnTo>
                <a:lnTo>
                  <a:pt x="466" y="433"/>
                </a:lnTo>
                <a:lnTo>
                  <a:pt x="465" y="434"/>
                </a:lnTo>
                <a:lnTo>
                  <a:pt x="464" y="434"/>
                </a:lnTo>
                <a:lnTo>
                  <a:pt x="464" y="436"/>
                </a:lnTo>
                <a:lnTo>
                  <a:pt x="464" y="436"/>
                </a:lnTo>
                <a:lnTo>
                  <a:pt x="464" y="437"/>
                </a:lnTo>
                <a:lnTo>
                  <a:pt x="461" y="438"/>
                </a:lnTo>
                <a:lnTo>
                  <a:pt x="458" y="442"/>
                </a:lnTo>
                <a:lnTo>
                  <a:pt x="454" y="444"/>
                </a:lnTo>
                <a:lnTo>
                  <a:pt x="449" y="448"/>
                </a:lnTo>
                <a:lnTo>
                  <a:pt x="448" y="448"/>
                </a:lnTo>
                <a:lnTo>
                  <a:pt x="444" y="450"/>
                </a:lnTo>
                <a:lnTo>
                  <a:pt x="443" y="450"/>
                </a:lnTo>
                <a:lnTo>
                  <a:pt x="442" y="451"/>
                </a:lnTo>
                <a:lnTo>
                  <a:pt x="453" y="462"/>
                </a:lnTo>
                <a:lnTo>
                  <a:pt x="441" y="473"/>
                </a:lnTo>
                <a:lnTo>
                  <a:pt x="441" y="474"/>
                </a:lnTo>
                <a:lnTo>
                  <a:pt x="438" y="475"/>
                </a:lnTo>
                <a:lnTo>
                  <a:pt x="435" y="478"/>
                </a:lnTo>
                <a:lnTo>
                  <a:pt x="435" y="479"/>
                </a:lnTo>
                <a:lnTo>
                  <a:pt x="435" y="480"/>
                </a:lnTo>
                <a:lnTo>
                  <a:pt x="428" y="485"/>
                </a:lnTo>
                <a:lnTo>
                  <a:pt x="422" y="480"/>
                </a:lnTo>
                <a:lnTo>
                  <a:pt x="418" y="477"/>
                </a:lnTo>
                <a:lnTo>
                  <a:pt x="417" y="475"/>
                </a:lnTo>
                <a:lnTo>
                  <a:pt x="416" y="475"/>
                </a:lnTo>
                <a:lnTo>
                  <a:pt x="416" y="477"/>
                </a:lnTo>
                <a:lnTo>
                  <a:pt x="411" y="480"/>
                </a:lnTo>
                <a:lnTo>
                  <a:pt x="406" y="484"/>
                </a:lnTo>
                <a:lnTo>
                  <a:pt x="419" y="495"/>
                </a:lnTo>
                <a:lnTo>
                  <a:pt x="418" y="495"/>
                </a:lnTo>
                <a:lnTo>
                  <a:pt x="418" y="496"/>
                </a:lnTo>
                <a:lnTo>
                  <a:pt x="417" y="497"/>
                </a:lnTo>
                <a:lnTo>
                  <a:pt x="416" y="501"/>
                </a:lnTo>
                <a:lnTo>
                  <a:pt x="411" y="506"/>
                </a:lnTo>
                <a:lnTo>
                  <a:pt x="394" y="532"/>
                </a:lnTo>
                <a:lnTo>
                  <a:pt x="395" y="532"/>
                </a:lnTo>
                <a:lnTo>
                  <a:pt x="408" y="538"/>
                </a:lnTo>
                <a:lnTo>
                  <a:pt x="410" y="538"/>
                </a:lnTo>
                <a:lnTo>
                  <a:pt x="406" y="543"/>
                </a:lnTo>
                <a:lnTo>
                  <a:pt x="406" y="547"/>
                </a:lnTo>
                <a:lnTo>
                  <a:pt x="402" y="551"/>
                </a:lnTo>
                <a:lnTo>
                  <a:pt x="401" y="554"/>
                </a:lnTo>
                <a:lnTo>
                  <a:pt x="401" y="555"/>
                </a:lnTo>
                <a:lnTo>
                  <a:pt x="401" y="557"/>
                </a:lnTo>
                <a:lnTo>
                  <a:pt x="401" y="560"/>
                </a:lnTo>
                <a:lnTo>
                  <a:pt x="405" y="565"/>
                </a:lnTo>
                <a:lnTo>
                  <a:pt x="407" y="570"/>
                </a:lnTo>
                <a:lnTo>
                  <a:pt x="410" y="573"/>
                </a:lnTo>
                <a:lnTo>
                  <a:pt x="411" y="573"/>
                </a:lnTo>
                <a:lnTo>
                  <a:pt x="411" y="574"/>
                </a:lnTo>
                <a:lnTo>
                  <a:pt x="412" y="574"/>
                </a:lnTo>
                <a:lnTo>
                  <a:pt x="412" y="576"/>
                </a:lnTo>
                <a:lnTo>
                  <a:pt x="413" y="576"/>
                </a:lnTo>
                <a:lnTo>
                  <a:pt x="413" y="577"/>
                </a:lnTo>
                <a:lnTo>
                  <a:pt x="413" y="578"/>
                </a:lnTo>
                <a:lnTo>
                  <a:pt x="414" y="578"/>
                </a:lnTo>
                <a:lnTo>
                  <a:pt x="417" y="580"/>
                </a:lnTo>
                <a:lnTo>
                  <a:pt x="417" y="582"/>
                </a:lnTo>
                <a:lnTo>
                  <a:pt x="417" y="583"/>
                </a:lnTo>
                <a:lnTo>
                  <a:pt x="418" y="583"/>
                </a:lnTo>
                <a:lnTo>
                  <a:pt x="418" y="584"/>
                </a:lnTo>
                <a:lnTo>
                  <a:pt x="419" y="585"/>
                </a:lnTo>
                <a:lnTo>
                  <a:pt x="419" y="586"/>
                </a:lnTo>
                <a:lnTo>
                  <a:pt x="422" y="592"/>
                </a:lnTo>
                <a:lnTo>
                  <a:pt x="422" y="594"/>
                </a:lnTo>
                <a:lnTo>
                  <a:pt x="422" y="595"/>
                </a:lnTo>
                <a:lnTo>
                  <a:pt x="422" y="596"/>
                </a:lnTo>
                <a:lnTo>
                  <a:pt x="423" y="596"/>
                </a:lnTo>
                <a:lnTo>
                  <a:pt x="423" y="598"/>
                </a:lnTo>
                <a:lnTo>
                  <a:pt x="423" y="603"/>
                </a:lnTo>
                <a:lnTo>
                  <a:pt x="423" y="606"/>
                </a:lnTo>
                <a:lnTo>
                  <a:pt x="424" y="603"/>
                </a:lnTo>
                <a:lnTo>
                  <a:pt x="430" y="594"/>
                </a:lnTo>
                <a:lnTo>
                  <a:pt x="443" y="573"/>
                </a:lnTo>
                <a:lnTo>
                  <a:pt x="444" y="573"/>
                </a:lnTo>
                <a:lnTo>
                  <a:pt x="444" y="572"/>
                </a:lnTo>
                <a:lnTo>
                  <a:pt x="446" y="570"/>
                </a:lnTo>
                <a:lnTo>
                  <a:pt x="448" y="566"/>
                </a:lnTo>
                <a:lnTo>
                  <a:pt x="452" y="562"/>
                </a:lnTo>
                <a:lnTo>
                  <a:pt x="454" y="557"/>
                </a:lnTo>
                <a:lnTo>
                  <a:pt x="455" y="556"/>
                </a:lnTo>
                <a:lnTo>
                  <a:pt x="457" y="555"/>
                </a:lnTo>
                <a:lnTo>
                  <a:pt x="457" y="554"/>
                </a:lnTo>
                <a:lnTo>
                  <a:pt x="463" y="544"/>
                </a:lnTo>
                <a:lnTo>
                  <a:pt x="464" y="541"/>
                </a:lnTo>
                <a:lnTo>
                  <a:pt x="465" y="538"/>
                </a:lnTo>
                <a:lnTo>
                  <a:pt x="466" y="537"/>
                </a:lnTo>
                <a:lnTo>
                  <a:pt x="470" y="539"/>
                </a:lnTo>
                <a:lnTo>
                  <a:pt x="471" y="539"/>
                </a:lnTo>
                <a:lnTo>
                  <a:pt x="473" y="541"/>
                </a:lnTo>
                <a:lnTo>
                  <a:pt x="475" y="539"/>
                </a:lnTo>
                <a:lnTo>
                  <a:pt x="477" y="537"/>
                </a:lnTo>
                <a:lnTo>
                  <a:pt x="475" y="533"/>
                </a:lnTo>
                <a:lnTo>
                  <a:pt x="464" y="516"/>
                </a:lnTo>
                <a:lnTo>
                  <a:pt x="464" y="515"/>
                </a:lnTo>
                <a:lnTo>
                  <a:pt x="463" y="513"/>
                </a:lnTo>
                <a:lnTo>
                  <a:pt x="460" y="507"/>
                </a:lnTo>
                <a:lnTo>
                  <a:pt x="458" y="504"/>
                </a:lnTo>
                <a:lnTo>
                  <a:pt x="455" y="502"/>
                </a:lnTo>
                <a:lnTo>
                  <a:pt x="458" y="501"/>
                </a:lnTo>
                <a:lnTo>
                  <a:pt x="473" y="494"/>
                </a:lnTo>
                <a:lnTo>
                  <a:pt x="482" y="490"/>
                </a:lnTo>
                <a:lnTo>
                  <a:pt x="484" y="489"/>
                </a:lnTo>
                <a:lnTo>
                  <a:pt x="488" y="486"/>
                </a:lnTo>
                <a:lnTo>
                  <a:pt x="491" y="485"/>
                </a:lnTo>
                <a:lnTo>
                  <a:pt x="496" y="483"/>
                </a:lnTo>
                <a:lnTo>
                  <a:pt x="498" y="481"/>
                </a:lnTo>
                <a:lnTo>
                  <a:pt x="499" y="483"/>
                </a:lnTo>
                <a:lnTo>
                  <a:pt x="501" y="483"/>
                </a:lnTo>
                <a:lnTo>
                  <a:pt x="507" y="485"/>
                </a:lnTo>
                <a:lnTo>
                  <a:pt x="510" y="486"/>
                </a:lnTo>
                <a:lnTo>
                  <a:pt x="511" y="486"/>
                </a:lnTo>
                <a:lnTo>
                  <a:pt x="512" y="491"/>
                </a:lnTo>
                <a:lnTo>
                  <a:pt x="528" y="496"/>
                </a:lnTo>
                <a:lnTo>
                  <a:pt x="540" y="491"/>
                </a:lnTo>
                <a:lnTo>
                  <a:pt x="541" y="490"/>
                </a:lnTo>
                <a:lnTo>
                  <a:pt x="543" y="486"/>
                </a:lnTo>
                <a:lnTo>
                  <a:pt x="545" y="486"/>
                </a:lnTo>
                <a:lnTo>
                  <a:pt x="546" y="486"/>
                </a:lnTo>
                <a:lnTo>
                  <a:pt x="548" y="486"/>
                </a:lnTo>
                <a:lnTo>
                  <a:pt x="551" y="487"/>
                </a:lnTo>
                <a:lnTo>
                  <a:pt x="551" y="489"/>
                </a:lnTo>
                <a:lnTo>
                  <a:pt x="552" y="489"/>
                </a:lnTo>
                <a:lnTo>
                  <a:pt x="552" y="490"/>
                </a:lnTo>
                <a:lnTo>
                  <a:pt x="555" y="495"/>
                </a:lnTo>
                <a:lnTo>
                  <a:pt x="560" y="501"/>
                </a:lnTo>
                <a:lnTo>
                  <a:pt x="563" y="507"/>
                </a:lnTo>
                <a:lnTo>
                  <a:pt x="565" y="508"/>
                </a:lnTo>
                <a:lnTo>
                  <a:pt x="566" y="510"/>
                </a:lnTo>
                <a:lnTo>
                  <a:pt x="569" y="512"/>
                </a:lnTo>
                <a:lnTo>
                  <a:pt x="570" y="512"/>
                </a:lnTo>
                <a:lnTo>
                  <a:pt x="575" y="500"/>
                </a:lnTo>
                <a:lnTo>
                  <a:pt x="582" y="483"/>
                </a:lnTo>
                <a:lnTo>
                  <a:pt x="589" y="466"/>
                </a:lnTo>
                <a:lnTo>
                  <a:pt x="592" y="469"/>
                </a:lnTo>
                <a:lnTo>
                  <a:pt x="592" y="468"/>
                </a:lnTo>
                <a:lnTo>
                  <a:pt x="593" y="467"/>
                </a:lnTo>
                <a:lnTo>
                  <a:pt x="605" y="473"/>
                </a:lnTo>
                <a:lnTo>
                  <a:pt x="611" y="475"/>
                </a:lnTo>
                <a:lnTo>
                  <a:pt x="612" y="475"/>
                </a:lnTo>
                <a:lnTo>
                  <a:pt x="613" y="474"/>
                </a:lnTo>
                <a:lnTo>
                  <a:pt x="617" y="471"/>
                </a:lnTo>
                <a:lnTo>
                  <a:pt x="618" y="469"/>
                </a:lnTo>
                <a:lnTo>
                  <a:pt x="620" y="467"/>
                </a:lnTo>
                <a:lnTo>
                  <a:pt x="622" y="466"/>
                </a:lnTo>
                <a:lnTo>
                  <a:pt x="623" y="465"/>
                </a:lnTo>
                <a:lnTo>
                  <a:pt x="624" y="462"/>
                </a:lnTo>
                <a:lnTo>
                  <a:pt x="625" y="462"/>
                </a:lnTo>
                <a:lnTo>
                  <a:pt x="628" y="460"/>
                </a:lnTo>
                <a:lnTo>
                  <a:pt x="629" y="459"/>
                </a:lnTo>
                <a:lnTo>
                  <a:pt x="630" y="457"/>
                </a:lnTo>
                <a:lnTo>
                  <a:pt x="631" y="456"/>
                </a:lnTo>
                <a:lnTo>
                  <a:pt x="631" y="455"/>
                </a:lnTo>
                <a:lnTo>
                  <a:pt x="633" y="455"/>
                </a:lnTo>
                <a:lnTo>
                  <a:pt x="633" y="454"/>
                </a:lnTo>
                <a:lnTo>
                  <a:pt x="634" y="454"/>
                </a:lnTo>
                <a:lnTo>
                  <a:pt x="634" y="452"/>
                </a:lnTo>
                <a:lnTo>
                  <a:pt x="635" y="451"/>
                </a:lnTo>
                <a:lnTo>
                  <a:pt x="635" y="450"/>
                </a:lnTo>
                <a:lnTo>
                  <a:pt x="636" y="449"/>
                </a:lnTo>
                <a:lnTo>
                  <a:pt x="636" y="448"/>
                </a:lnTo>
                <a:lnTo>
                  <a:pt x="636" y="448"/>
                </a:lnTo>
                <a:lnTo>
                  <a:pt x="634" y="446"/>
                </a:lnTo>
                <a:lnTo>
                  <a:pt x="633" y="448"/>
                </a:lnTo>
                <a:lnTo>
                  <a:pt x="631" y="448"/>
                </a:lnTo>
                <a:lnTo>
                  <a:pt x="628" y="448"/>
                </a:lnTo>
                <a:lnTo>
                  <a:pt x="626" y="448"/>
                </a:lnTo>
                <a:lnTo>
                  <a:pt x="625" y="446"/>
                </a:lnTo>
                <a:lnTo>
                  <a:pt x="623" y="446"/>
                </a:lnTo>
                <a:lnTo>
                  <a:pt x="614" y="443"/>
                </a:lnTo>
                <a:lnTo>
                  <a:pt x="614" y="444"/>
                </a:lnTo>
                <a:lnTo>
                  <a:pt x="612" y="448"/>
                </a:lnTo>
                <a:lnTo>
                  <a:pt x="611" y="448"/>
                </a:lnTo>
                <a:lnTo>
                  <a:pt x="607" y="454"/>
                </a:lnTo>
                <a:lnTo>
                  <a:pt x="602" y="451"/>
                </a:lnTo>
                <a:lnTo>
                  <a:pt x="605" y="449"/>
                </a:lnTo>
                <a:lnTo>
                  <a:pt x="598" y="448"/>
                </a:lnTo>
                <a:lnTo>
                  <a:pt x="595" y="446"/>
                </a:lnTo>
                <a:lnTo>
                  <a:pt x="594" y="446"/>
                </a:lnTo>
                <a:lnTo>
                  <a:pt x="579" y="454"/>
                </a:lnTo>
                <a:lnTo>
                  <a:pt x="578" y="455"/>
                </a:lnTo>
                <a:lnTo>
                  <a:pt x="569" y="460"/>
                </a:lnTo>
                <a:lnTo>
                  <a:pt x="543" y="421"/>
                </a:lnTo>
                <a:lnTo>
                  <a:pt x="541" y="419"/>
                </a:lnTo>
                <a:lnTo>
                  <a:pt x="541" y="417"/>
                </a:lnTo>
                <a:lnTo>
                  <a:pt x="540" y="419"/>
                </a:lnTo>
                <a:lnTo>
                  <a:pt x="535" y="419"/>
                </a:lnTo>
                <a:lnTo>
                  <a:pt x="530" y="420"/>
                </a:lnTo>
                <a:lnTo>
                  <a:pt x="528" y="421"/>
                </a:lnTo>
                <a:lnTo>
                  <a:pt x="525" y="420"/>
                </a:lnTo>
                <a:lnTo>
                  <a:pt x="525" y="419"/>
                </a:lnTo>
                <a:lnTo>
                  <a:pt x="524" y="419"/>
                </a:lnTo>
                <a:lnTo>
                  <a:pt x="523" y="417"/>
                </a:lnTo>
                <a:lnTo>
                  <a:pt x="522" y="413"/>
                </a:lnTo>
                <a:lnTo>
                  <a:pt x="516" y="410"/>
                </a:lnTo>
                <a:lnTo>
                  <a:pt x="514" y="409"/>
                </a:lnTo>
                <a:lnTo>
                  <a:pt x="513" y="407"/>
                </a:lnTo>
                <a:lnTo>
                  <a:pt x="511" y="404"/>
                </a:lnTo>
                <a:lnTo>
                  <a:pt x="510" y="404"/>
                </a:lnTo>
                <a:lnTo>
                  <a:pt x="508" y="404"/>
                </a:lnTo>
                <a:lnTo>
                  <a:pt x="507" y="405"/>
                </a:lnTo>
                <a:lnTo>
                  <a:pt x="506" y="405"/>
                </a:lnTo>
                <a:lnTo>
                  <a:pt x="502" y="407"/>
                </a:lnTo>
                <a:lnTo>
                  <a:pt x="501" y="407"/>
                </a:lnTo>
                <a:lnTo>
                  <a:pt x="501" y="408"/>
                </a:lnTo>
                <a:lnTo>
                  <a:pt x="500" y="408"/>
                </a:lnTo>
                <a:lnTo>
                  <a:pt x="499" y="408"/>
                </a:lnTo>
                <a:lnTo>
                  <a:pt x="499" y="409"/>
                </a:lnTo>
                <a:lnTo>
                  <a:pt x="498" y="409"/>
                </a:lnTo>
                <a:lnTo>
                  <a:pt x="496" y="409"/>
                </a:lnTo>
                <a:lnTo>
                  <a:pt x="496" y="410"/>
                </a:lnTo>
                <a:lnTo>
                  <a:pt x="495" y="410"/>
                </a:lnTo>
                <a:lnTo>
                  <a:pt x="495" y="411"/>
                </a:lnTo>
                <a:lnTo>
                  <a:pt x="493" y="413"/>
                </a:lnTo>
                <a:lnTo>
                  <a:pt x="491" y="413"/>
                </a:lnTo>
                <a:lnTo>
                  <a:pt x="491" y="414"/>
                </a:lnTo>
                <a:lnTo>
                  <a:pt x="490" y="414"/>
                </a:lnTo>
                <a:lnTo>
                  <a:pt x="490" y="415"/>
                </a:lnTo>
                <a:lnTo>
                  <a:pt x="489" y="415"/>
                </a:lnTo>
                <a:lnTo>
                  <a:pt x="489" y="416"/>
                </a:lnTo>
                <a:lnTo>
                  <a:pt x="488" y="417"/>
                </a:lnTo>
                <a:lnTo>
                  <a:pt x="488" y="419"/>
                </a:lnTo>
                <a:lnTo>
                  <a:pt x="487" y="420"/>
                </a:lnTo>
                <a:lnTo>
                  <a:pt x="485" y="422"/>
                </a:lnTo>
                <a:lnTo>
                  <a:pt x="484" y="422"/>
                </a:lnTo>
                <a:lnTo>
                  <a:pt x="484" y="424"/>
                </a:lnTo>
                <a:lnTo>
                  <a:pt x="483" y="424"/>
                </a:lnTo>
                <a:lnTo>
                  <a:pt x="483" y="425"/>
                </a:lnTo>
                <a:lnTo>
                  <a:pt x="482" y="425"/>
                </a:lnTo>
                <a:close/>
                <a:moveTo>
                  <a:pt x="412" y="578"/>
                </a:moveTo>
                <a:lnTo>
                  <a:pt x="413" y="578"/>
                </a:lnTo>
                <a:lnTo>
                  <a:pt x="413" y="579"/>
                </a:lnTo>
                <a:lnTo>
                  <a:pt x="414" y="582"/>
                </a:lnTo>
                <a:lnTo>
                  <a:pt x="416" y="582"/>
                </a:lnTo>
                <a:lnTo>
                  <a:pt x="416" y="583"/>
                </a:lnTo>
                <a:lnTo>
                  <a:pt x="417" y="584"/>
                </a:lnTo>
                <a:lnTo>
                  <a:pt x="417" y="585"/>
                </a:lnTo>
                <a:lnTo>
                  <a:pt x="418" y="586"/>
                </a:lnTo>
                <a:lnTo>
                  <a:pt x="420" y="592"/>
                </a:lnTo>
                <a:lnTo>
                  <a:pt x="420" y="594"/>
                </a:lnTo>
                <a:lnTo>
                  <a:pt x="420" y="595"/>
                </a:lnTo>
                <a:lnTo>
                  <a:pt x="420" y="596"/>
                </a:lnTo>
                <a:lnTo>
                  <a:pt x="420" y="598"/>
                </a:lnTo>
                <a:lnTo>
                  <a:pt x="420" y="603"/>
                </a:lnTo>
                <a:lnTo>
                  <a:pt x="420" y="604"/>
                </a:lnTo>
                <a:lnTo>
                  <a:pt x="420" y="606"/>
                </a:lnTo>
                <a:lnTo>
                  <a:pt x="420" y="607"/>
                </a:lnTo>
                <a:lnTo>
                  <a:pt x="422" y="607"/>
                </a:lnTo>
                <a:lnTo>
                  <a:pt x="422" y="608"/>
                </a:lnTo>
                <a:lnTo>
                  <a:pt x="422" y="609"/>
                </a:lnTo>
                <a:lnTo>
                  <a:pt x="423" y="609"/>
                </a:lnTo>
                <a:lnTo>
                  <a:pt x="423" y="611"/>
                </a:lnTo>
                <a:lnTo>
                  <a:pt x="423" y="612"/>
                </a:lnTo>
                <a:lnTo>
                  <a:pt x="424" y="612"/>
                </a:lnTo>
                <a:lnTo>
                  <a:pt x="424" y="613"/>
                </a:lnTo>
                <a:lnTo>
                  <a:pt x="430" y="620"/>
                </a:lnTo>
                <a:lnTo>
                  <a:pt x="430" y="621"/>
                </a:lnTo>
                <a:lnTo>
                  <a:pt x="431" y="621"/>
                </a:lnTo>
                <a:lnTo>
                  <a:pt x="431" y="621"/>
                </a:lnTo>
                <a:lnTo>
                  <a:pt x="432" y="621"/>
                </a:lnTo>
                <a:lnTo>
                  <a:pt x="432" y="623"/>
                </a:lnTo>
                <a:lnTo>
                  <a:pt x="432" y="624"/>
                </a:lnTo>
                <a:lnTo>
                  <a:pt x="432" y="625"/>
                </a:lnTo>
                <a:lnTo>
                  <a:pt x="434" y="625"/>
                </a:lnTo>
                <a:lnTo>
                  <a:pt x="434" y="626"/>
                </a:lnTo>
                <a:lnTo>
                  <a:pt x="435" y="626"/>
                </a:lnTo>
                <a:lnTo>
                  <a:pt x="435" y="627"/>
                </a:lnTo>
                <a:lnTo>
                  <a:pt x="435" y="629"/>
                </a:lnTo>
                <a:lnTo>
                  <a:pt x="435" y="629"/>
                </a:lnTo>
                <a:lnTo>
                  <a:pt x="436" y="630"/>
                </a:lnTo>
                <a:lnTo>
                  <a:pt x="437" y="631"/>
                </a:lnTo>
                <a:lnTo>
                  <a:pt x="438" y="631"/>
                </a:lnTo>
                <a:lnTo>
                  <a:pt x="441" y="632"/>
                </a:lnTo>
                <a:lnTo>
                  <a:pt x="443" y="633"/>
                </a:lnTo>
                <a:lnTo>
                  <a:pt x="446" y="635"/>
                </a:lnTo>
                <a:lnTo>
                  <a:pt x="446" y="636"/>
                </a:lnTo>
                <a:lnTo>
                  <a:pt x="447" y="636"/>
                </a:lnTo>
                <a:lnTo>
                  <a:pt x="447" y="637"/>
                </a:lnTo>
                <a:lnTo>
                  <a:pt x="448" y="637"/>
                </a:lnTo>
                <a:lnTo>
                  <a:pt x="448" y="638"/>
                </a:lnTo>
                <a:lnTo>
                  <a:pt x="449" y="638"/>
                </a:lnTo>
                <a:lnTo>
                  <a:pt x="449" y="639"/>
                </a:lnTo>
                <a:lnTo>
                  <a:pt x="451" y="639"/>
                </a:lnTo>
                <a:lnTo>
                  <a:pt x="451" y="641"/>
                </a:lnTo>
                <a:lnTo>
                  <a:pt x="451" y="642"/>
                </a:lnTo>
                <a:lnTo>
                  <a:pt x="452" y="642"/>
                </a:lnTo>
                <a:lnTo>
                  <a:pt x="452" y="643"/>
                </a:lnTo>
                <a:lnTo>
                  <a:pt x="453" y="643"/>
                </a:lnTo>
                <a:lnTo>
                  <a:pt x="453" y="644"/>
                </a:lnTo>
                <a:lnTo>
                  <a:pt x="453" y="646"/>
                </a:lnTo>
                <a:lnTo>
                  <a:pt x="458" y="654"/>
                </a:lnTo>
                <a:lnTo>
                  <a:pt x="460" y="656"/>
                </a:lnTo>
                <a:lnTo>
                  <a:pt x="461" y="658"/>
                </a:lnTo>
                <a:lnTo>
                  <a:pt x="465" y="661"/>
                </a:lnTo>
                <a:lnTo>
                  <a:pt x="471" y="664"/>
                </a:lnTo>
                <a:lnTo>
                  <a:pt x="473" y="665"/>
                </a:lnTo>
                <a:lnTo>
                  <a:pt x="477" y="666"/>
                </a:lnTo>
                <a:lnTo>
                  <a:pt x="482" y="668"/>
                </a:lnTo>
                <a:lnTo>
                  <a:pt x="484" y="670"/>
                </a:lnTo>
                <a:lnTo>
                  <a:pt x="487" y="672"/>
                </a:lnTo>
                <a:lnTo>
                  <a:pt x="488" y="673"/>
                </a:lnTo>
                <a:lnTo>
                  <a:pt x="489" y="673"/>
                </a:lnTo>
                <a:lnTo>
                  <a:pt x="489" y="674"/>
                </a:lnTo>
                <a:lnTo>
                  <a:pt x="490" y="674"/>
                </a:lnTo>
                <a:lnTo>
                  <a:pt x="490" y="676"/>
                </a:lnTo>
                <a:lnTo>
                  <a:pt x="491" y="676"/>
                </a:lnTo>
                <a:lnTo>
                  <a:pt x="493" y="676"/>
                </a:lnTo>
                <a:lnTo>
                  <a:pt x="498" y="678"/>
                </a:lnTo>
                <a:lnTo>
                  <a:pt x="500" y="679"/>
                </a:lnTo>
                <a:lnTo>
                  <a:pt x="504" y="681"/>
                </a:lnTo>
                <a:lnTo>
                  <a:pt x="504" y="682"/>
                </a:lnTo>
                <a:lnTo>
                  <a:pt x="506" y="683"/>
                </a:lnTo>
                <a:lnTo>
                  <a:pt x="507" y="684"/>
                </a:lnTo>
                <a:lnTo>
                  <a:pt x="506" y="685"/>
                </a:lnTo>
                <a:lnTo>
                  <a:pt x="506" y="687"/>
                </a:lnTo>
                <a:lnTo>
                  <a:pt x="505" y="688"/>
                </a:lnTo>
                <a:lnTo>
                  <a:pt x="504" y="689"/>
                </a:lnTo>
                <a:lnTo>
                  <a:pt x="504" y="690"/>
                </a:lnTo>
                <a:lnTo>
                  <a:pt x="502" y="693"/>
                </a:lnTo>
                <a:lnTo>
                  <a:pt x="500" y="696"/>
                </a:lnTo>
                <a:lnTo>
                  <a:pt x="500" y="697"/>
                </a:lnTo>
                <a:lnTo>
                  <a:pt x="499" y="697"/>
                </a:lnTo>
                <a:lnTo>
                  <a:pt x="500" y="699"/>
                </a:lnTo>
                <a:lnTo>
                  <a:pt x="501" y="700"/>
                </a:lnTo>
                <a:lnTo>
                  <a:pt x="502" y="701"/>
                </a:lnTo>
                <a:lnTo>
                  <a:pt x="502" y="702"/>
                </a:lnTo>
                <a:lnTo>
                  <a:pt x="501" y="703"/>
                </a:lnTo>
                <a:lnTo>
                  <a:pt x="500" y="705"/>
                </a:lnTo>
                <a:lnTo>
                  <a:pt x="499" y="705"/>
                </a:lnTo>
                <a:lnTo>
                  <a:pt x="499" y="703"/>
                </a:lnTo>
                <a:lnTo>
                  <a:pt x="496" y="703"/>
                </a:lnTo>
                <a:lnTo>
                  <a:pt x="495" y="707"/>
                </a:lnTo>
                <a:lnTo>
                  <a:pt x="496" y="708"/>
                </a:lnTo>
                <a:lnTo>
                  <a:pt x="499" y="708"/>
                </a:lnTo>
                <a:lnTo>
                  <a:pt x="496" y="711"/>
                </a:lnTo>
                <a:lnTo>
                  <a:pt x="495" y="713"/>
                </a:lnTo>
                <a:lnTo>
                  <a:pt x="495" y="714"/>
                </a:lnTo>
                <a:lnTo>
                  <a:pt x="494" y="717"/>
                </a:lnTo>
                <a:lnTo>
                  <a:pt x="493" y="719"/>
                </a:lnTo>
                <a:lnTo>
                  <a:pt x="493" y="720"/>
                </a:lnTo>
                <a:lnTo>
                  <a:pt x="490" y="724"/>
                </a:lnTo>
                <a:lnTo>
                  <a:pt x="487" y="726"/>
                </a:lnTo>
                <a:lnTo>
                  <a:pt x="481" y="729"/>
                </a:lnTo>
                <a:lnTo>
                  <a:pt x="477" y="730"/>
                </a:lnTo>
                <a:lnTo>
                  <a:pt x="473" y="731"/>
                </a:lnTo>
                <a:lnTo>
                  <a:pt x="469" y="732"/>
                </a:lnTo>
                <a:lnTo>
                  <a:pt x="464" y="734"/>
                </a:lnTo>
                <a:lnTo>
                  <a:pt x="459" y="736"/>
                </a:lnTo>
                <a:lnTo>
                  <a:pt x="455" y="737"/>
                </a:lnTo>
                <a:lnTo>
                  <a:pt x="451" y="737"/>
                </a:lnTo>
                <a:lnTo>
                  <a:pt x="448" y="737"/>
                </a:lnTo>
                <a:lnTo>
                  <a:pt x="435" y="740"/>
                </a:lnTo>
                <a:lnTo>
                  <a:pt x="434" y="740"/>
                </a:lnTo>
                <a:lnTo>
                  <a:pt x="420" y="742"/>
                </a:lnTo>
                <a:lnTo>
                  <a:pt x="419" y="742"/>
                </a:lnTo>
                <a:lnTo>
                  <a:pt x="418" y="742"/>
                </a:lnTo>
                <a:lnTo>
                  <a:pt x="408" y="744"/>
                </a:lnTo>
                <a:lnTo>
                  <a:pt x="405" y="746"/>
                </a:lnTo>
                <a:lnTo>
                  <a:pt x="399" y="748"/>
                </a:lnTo>
                <a:lnTo>
                  <a:pt x="395" y="748"/>
                </a:lnTo>
                <a:lnTo>
                  <a:pt x="394" y="748"/>
                </a:lnTo>
                <a:lnTo>
                  <a:pt x="388" y="750"/>
                </a:lnTo>
                <a:lnTo>
                  <a:pt x="383" y="752"/>
                </a:lnTo>
                <a:lnTo>
                  <a:pt x="376" y="754"/>
                </a:lnTo>
                <a:lnTo>
                  <a:pt x="375" y="748"/>
                </a:lnTo>
                <a:lnTo>
                  <a:pt x="366" y="750"/>
                </a:lnTo>
                <a:lnTo>
                  <a:pt x="363" y="750"/>
                </a:lnTo>
                <a:lnTo>
                  <a:pt x="360" y="752"/>
                </a:lnTo>
                <a:lnTo>
                  <a:pt x="355" y="753"/>
                </a:lnTo>
                <a:lnTo>
                  <a:pt x="348" y="752"/>
                </a:lnTo>
                <a:lnTo>
                  <a:pt x="341" y="750"/>
                </a:lnTo>
                <a:lnTo>
                  <a:pt x="340" y="748"/>
                </a:lnTo>
                <a:lnTo>
                  <a:pt x="340" y="747"/>
                </a:lnTo>
                <a:lnTo>
                  <a:pt x="338" y="746"/>
                </a:lnTo>
                <a:lnTo>
                  <a:pt x="338" y="742"/>
                </a:lnTo>
                <a:lnTo>
                  <a:pt x="338" y="741"/>
                </a:lnTo>
                <a:lnTo>
                  <a:pt x="340" y="738"/>
                </a:lnTo>
                <a:lnTo>
                  <a:pt x="341" y="737"/>
                </a:lnTo>
                <a:lnTo>
                  <a:pt x="342" y="736"/>
                </a:lnTo>
                <a:lnTo>
                  <a:pt x="343" y="735"/>
                </a:lnTo>
                <a:lnTo>
                  <a:pt x="341" y="732"/>
                </a:lnTo>
                <a:lnTo>
                  <a:pt x="340" y="732"/>
                </a:lnTo>
                <a:lnTo>
                  <a:pt x="340" y="731"/>
                </a:lnTo>
                <a:lnTo>
                  <a:pt x="338" y="731"/>
                </a:lnTo>
                <a:lnTo>
                  <a:pt x="337" y="731"/>
                </a:lnTo>
                <a:lnTo>
                  <a:pt x="336" y="731"/>
                </a:lnTo>
                <a:lnTo>
                  <a:pt x="335" y="731"/>
                </a:lnTo>
                <a:lnTo>
                  <a:pt x="335" y="732"/>
                </a:lnTo>
                <a:lnTo>
                  <a:pt x="334" y="732"/>
                </a:lnTo>
                <a:lnTo>
                  <a:pt x="331" y="734"/>
                </a:lnTo>
                <a:lnTo>
                  <a:pt x="330" y="735"/>
                </a:lnTo>
                <a:lnTo>
                  <a:pt x="329" y="735"/>
                </a:lnTo>
                <a:lnTo>
                  <a:pt x="328" y="735"/>
                </a:lnTo>
                <a:lnTo>
                  <a:pt x="328" y="736"/>
                </a:lnTo>
                <a:lnTo>
                  <a:pt x="326" y="736"/>
                </a:lnTo>
                <a:lnTo>
                  <a:pt x="325" y="736"/>
                </a:lnTo>
                <a:lnTo>
                  <a:pt x="324" y="737"/>
                </a:lnTo>
                <a:lnTo>
                  <a:pt x="322" y="737"/>
                </a:lnTo>
                <a:lnTo>
                  <a:pt x="320" y="737"/>
                </a:lnTo>
                <a:lnTo>
                  <a:pt x="319" y="738"/>
                </a:lnTo>
                <a:lnTo>
                  <a:pt x="318" y="738"/>
                </a:lnTo>
                <a:lnTo>
                  <a:pt x="317" y="740"/>
                </a:lnTo>
                <a:lnTo>
                  <a:pt x="316" y="740"/>
                </a:lnTo>
                <a:lnTo>
                  <a:pt x="314" y="740"/>
                </a:lnTo>
                <a:lnTo>
                  <a:pt x="313" y="741"/>
                </a:lnTo>
                <a:lnTo>
                  <a:pt x="312" y="741"/>
                </a:lnTo>
                <a:lnTo>
                  <a:pt x="311" y="741"/>
                </a:lnTo>
                <a:lnTo>
                  <a:pt x="311" y="742"/>
                </a:lnTo>
                <a:lnTo>
                  <a:pt x="309" y="742"/>
                </a:lnTo>
                <a:lnTo>
                  <a:pt x="308" y="742"/>
                </a:lnTo>
                <a:lnTo>
                  <a:pt x="307" y="742"/>
                </a:lnTo>
                <a:lnTo>
                  <a:pt x="307" y="743"/>
                </a:lnTo>
                <a:lnTo>
                  <a:pt x="306" y="743"/>
                </a:lnTo>
                <a:lnTo>
                  <a:pt x="305" y="743"/>
                </a:lnTo>
                <a:lnTo>
                  <a:pt x="303" y="743"/>
                </a:lnTo>
                <a:lnTo>
                  <a:pt x="302" y="744"/>
                </a:lnTo>
                <a:lnTo>
                  <a:pt x="301" y="744"/>
                </a:lnTo>
                <a:lnTo>
                  <a:pt x="300" y="744"/>
                </a:lnTo>
                <a:lnTo>
                  <a:pt x="299" y="744"/>
                </a:lnTo>
                <a:lnTo>
                  <a:pt x="297" y="744"/>
                </a:lnTo>
                <a:lnTo>
                  <a:pt x="290" y="746"/>
                </a:lnTo>
                <a:lnTo>
                  <a:pt x="290" y="746"/>
                </a:lnTo>
                <a:lnTo>
                  <a:pt x="289" y="746"/>
                </a:lnTo>
                <a:lnTo>
                  <a:pt x="288" y="747"/>
                </a:lnTo>
                <a:lnTo>
                  <a:pt x="287" y="747"/>
                </a:lnTo>
                <a:lnTo>
                  <a:pt x="285" y="747"/>
                </a:lnTo>
                <a:lnTo>
                  <a:pt x="284" y="747"/>
                </a:lnTo>
                <a:lnTo>
                  <a:pt x="284" y="748"/>
                </a:lnTo>
                <a:lnTo>
                  <a:pt x="283" y="748"/>
                </a:lnTo>
                <a:lnTo>
                  <a:pt x="282" y="748"/>
                </a:lnTo>
                <a:lnTo>
                  <a:pt x="281" y="749"/>
                </a:lnTo>
                <a:lnTo>
                  <a:pt x="279" y="749"/>
                </a:lnTo>
                <a:lnTo>
                  <a:pt x="279" y="750"/>
                </a:lnTo>
                <a:lnTo>
                  <a:pt x="278" y="750"/>
                </a:lnTo>
                <a:lnTo>
                  <a:pt x="278" y="752"/>
                </a:lnTo>
                <a:lnTo>
                  <a:pt x="277" y="752"/>
                </a:lnTo>
                <a:lnTo>
                  <a:pt x="277" y="753"/>
                </a:lnTo>
                <a:lnTo>
                  <a:pt x="276" y="755"/>
                </a:lnTo>
                <a:lnTo>
                  <a:pt x="275" y="757"/>
                </a:lnTo>
                <a:lnTo>
                  <a:pt x="273" y="757"/>
                </a:lnTo>
                <a:lnTo>
                  <a:pt x="272" y="757"/>
                </a:lnTo>
                <a:lnTo>
                  <a:pt x="271" y="757"/>
                </a:lnTo>
                <a:lnTo>
                  <a:pt x="271" y="755"/>
                </a:lnTo>
                <a:lnTo>
                  <a:pt x="270" y="755"/>
                </a:lnTo>
                <a:lnTo>
                  <a:pt x="269" y="755"/>
                </a:lnTo>
                <a:lnTo>
                  <a:pt x="269" y="754"/>
                </a:lnTo>
                <a:lnTo>
                  <a:pt x="267" y="754"/>
                </a:lnTo>
                <a:lnTo>
                  <a:pt x="266" y="754"/>
                </a:lnTo>
                <a:lnTo>
                  <a:pt x="265" y="753"/>
                </a:lnTo>
                <a:lnTo>
                  <a:pt x="264" y="753"/>
                </a:lnTo>
                <a:lnTo>
                  <a:pt x="262" y="753"/>
                </a:lnTo>
                <a:lnTo>
                  <a:pt x="261" y="753"/>
                </a:lnTo>
                <a:lnTo>
                  <a:pt x="261" y="752"/>
                </a:lnTo>
                <a:lnTo>
                  <a:pt x="261" y="752"/>
                </a:lnTo>
                <a:lnTo>
                  <a:pt x="259" y="752"/>
                </a:lnTo>
                <a:lnTo>
                  <a:pt x="256" y="752"/>
                </a:lnTo>
                <a:lnTo>
                  <a:pt x="255" y="752"/>
                </a:lnTo>
                <a:lnTo>
                  <a:pt x="254" y="752"/>
                </a:lnTo>
                <a:lnTo>
                  <a:pt x="253" y="752"/>
                </a:lnTo>
                <a:lnTo>
                  <a:pt x="252" y="752"/>
                </a:lnTo>
                <a:lnTo>
                  <a:pt x="252" y="753"/>
                </a:lnTo>
                <a:lnTo>
                  <a:pt x="250" y="753"/>
                </a:lnTo>
                <a:lnTo>
                  <a:pt x="249" y="753"/>
                </a:lnTo>
                <a:lnTo>
                  <a:pt x="248" y="753"/>
                </a:lnTo>
                <a:lnTo>
                  <a:pt x="247" y="753"/>
                </a:lnTo>
                <a:lnTo>
                  <a:pt x="246" y="754"/>
                </a:lnTo>
                <a:lnTo>
                  <a:pt x="244" y="754"/>
                </a:lnTo>
                <a:lnTo>
                  <a:pt x="243" y="755"/>
                </a:lnTo>
                <a:lnTo>
                  <a:pt x="236" y="757"/>
                </a:lnTo>
                <a:lnTo>
                  <a:pt x="236" y="758"/>
                </a:lnTo>
                <a:lnTo>
                  <a:pt x="235" y="758"/>
                </a:lnTo>
                <a:lnTo>
                  <a:pt x="234" y="758"/>
                </a:lnTo>
                <a:lnTo>
                  <a:pt x="232" y="758"/>
                </a:lnTo>
                <a:lnTo>
                  <a:pt x="232" y="759"/>
                </a:lnTo>
                <a:lnTo>
                  <a:pt x="231" y="759"/>
                </a:lnTo>
                <a:lnTo>
                  <a:pt x="230" y="759"/>
                </a:lnTo>
                <a:lnTo>
                  <a:pt x="230" y="760"/>
                </a:lnTo>
                <a:lnTo>
                  <a:pt x="229" y="760"/>
                </a:lnTo>
                <a:lnTo>
                  <a:pt x="228" y="761"/>
                </a:lnTo>
                <a:lnTo>
                  <a:pt x="226" y="761"/>
                </a:lnTo>
                <a:lnTo>
                  <a:pt x="226" y="763"/>
                </a:lnTo>
                <a:lnTo>
                  <a:pt x="225" y="763"/>
                </a:lnTo>
                <a:lnTo>
                  <a:pt x="225" y="764"/>
                </a:lnTo>
                <a:lnTo>
                  <a:pt x="224" y="764"/>
                </a:lnTo>
                <a:lnTo>
                  <a:pt x="224" y="765"/>
                </a:lnTo>
                <a:lnTo>
                  <a:pt x="223" y="766"/>
                </a:lnTo>
                <a:lnTo>
                  <a:pt x="223" y="766"/>
                </a:lnTo>
                <a:lnTo>
                  <a:pt x="223" y="767"/>
                </a:lnTo>
                <a:lnTo>
                  <a:pt x="221" y="767"/>
                </a:lnTo>
                <a:lnTo>
                  <a:pt x="221" y="769"/>
                </a:lnTo>
                <a:lnTo>
                  <a:pt x="220" y="769"/>
                </a:lnTo>
                <a:lnTo>
                  <a:pt x="220" y="770"/>
                </a:lnTo>
                <a:lnTo>
                  <a:pt x="219" y="770"/>
                </a:lnTo>
                <a:lnTo>
                  <a:pt x="219" y="771"/>
                </a:lnTo>
                <a:lnTo>
                  <a:pt x="218" y="771"/>
                </a:lnTo>
                <a:lnTo>
                  <a:pt x="217" y="771"/>
                </a:lnTo>
                <a:lnTo>
                  <a:pt x="215" y="771"/>
                </a:lnTo>
                <a:lnTo>
                  <a:pt x="214" y="772"/>
                </a:lnTo>
                <a:lnTo>
                  <a:pt x="213" y="772"/>
                </a:lnTo>
                <a:lnTo>
                  <a:pt x="212" y="771"/>
                </a:lnTo>
                <a:lnTo>
                  <a:pt x="211" y="771"/>
                </a:lnTo>
                <a:lnTo>
                  <a:pt x="205" y="770"/>
                </a:lnTo>
                <a:lnTo>
                  <a:pt x="201" y="772"/>
                </a:lnTo>
                <a:lnTo>
                  <a:pt x="200" y="771"/>
                </a:lnTo>
                <a:lnTo>
                  <a:pt x="189" y="766"/>
                </a:lnTo>
                <a:lnTo>
                  <a:pt x="193" y="764"/>
                </a:lnTo>
                <a:lnTo>
                  <a:pt x="194" y="764"/>
                </a:lnTo>
                <a:lnTo>
                  <a:pt x="196" y="763"/>
                </a:lnTo>
                <a:lnTo>
                  <a:pt x="197" y="761"/>
                </a:lnTo>
                <a:lnTo>
                  <a:pt x="208" y="754"/>
                </a:lnTo>
                <a:lnTo>
                  <a:pt x="209" y="754"/>
                </a:lnTo>
                <a:lnTo>
                  <a:pt x="213" y="754"/>
                </a:lnTo>
                <a:lnTo>
                  <a:pt x="215" y="753"/>
                </a:lnTo>
                <a:lnTo>
                  <a:pt x="223" y="752"/>
                </a:lnTo>
                <a:lnTo>
                  <a:pt x="232" y="750"/>
                </a:lnTo>
                <a:lnTo>
                  <a:pt x="234" y="750"/>
                </a:lnTo>
                <a:lnTo>
                  <a:pt x="236" y="749"/>
                </a:lnTo>
                <a:lnTo>
                  <a:pt x="241" y="749"/>
                </a:lnTo>
                <a:lnTo>
                  <a:pt x="242" y="748"/>
                </a:lnTo>
                <a:lnTo>
                  <a:pt x="243" y="748"/>
                </a:lnTo>
                <a:lnTo>
                  <a:pt x="264" y="746"/>
                </a:lnTo>
                <a:lnTo>
                  <a:pt x="275" y="744"/>
                </a:lnTo>
                <a:lnTo>
                  <a:pt x="283" y="743"/>
                </a:lnTo>
                <a:lnTo>
                  <a:pt x="302" y="738"/>
                </a:lnTo>
                <a:lnTo>
                  <a:pt x="319" y="734"/>
                </a:lnTo>
                <a:lnTo>
                  <a:pt x="323" y="732"/>
                </a:lnTo>
                <a:lnTo>
                  <a:pt x="332" y="725"/>
                </a:lnTo>
                <a:lnTo>
                  <a:pt x="334" y="724"/>
                </a:lnTo>
                <a:lnTo>
                  <a:pt x="350" y="712"/>
                </a:lnTo>
                <a:lnTo>
                  <a:pt x="349" y="713"/>
                </a:lnTo>
                <a:lnTo>
                  <a:pt x="348" y="714"/>
                </a:lnTo>
                <a:lnTo>
                  <a:pt x="350" y="717"/>
                </a:lnTo>
                <a:lnTo>
                  <a:pt x="354" y="719"/>
                </a:lnTo>
                <a:lnTo>
                  <a:pt x="359" y="720"/>
                </a:lnTo>
                <a:lnTo>
                  <a:pt x="360" y="722"/>
                </a:lnTo>
                <a:lnTo>
                  <a:pt x="361" y="719"/>
                </a:lnTo>
                <a:lnTo>
                  <a:pt x="363" y="718"/>
                </a:lnTo>
                <a:lnTo>
                  <a:pt x="356" y="715"/>
                </a:lnTo>
                <a:lnTo>
                  <a:pt x="353" y="713"/>
                </a:lnTo>
                <a:lnTo>
                  <a:pt x="350" y="712"/>
                </a:lnTo>
                <a:lnTo>
                  <a:pt x="352" y="709"/>
                </a:lnTo>
                <a:lnTo>
                  <a:pt x="353" y="709"/>
                </a:lnTo>
                <a:lnTo>
                  <a:pt x="358" y="703"/>
                </a:lnTo>
                <a:lnTo>
                  <a:pt x="360" y="700"/>
                </a:lnTo>
                <a:lnTo>
                  <a:pt x="363" y="696"/>
                </a:lnTo>
                <a:lnTo>
                  <a:pt x="366" y="689"/>
                </a:lnTo>
                <a:lnTo>
                  <a:pt x="369" y="684"/>
                </a:lnTo>
                <a:lnTo>
                  <a:pt x="370" y="682"/>
                </a:lnTo>
                <a:lnTo>
                  <a:pt x="370" y="679"/>
                </a:lnTo>
                <a:lnTo>
                  <a:pt x="370" y="673"/>
                </a:lnTo>
                <a:lnTo>
                  <a:pt x="369" y="664"/>
                </a:lnTo>
                <a:lnTo>
                  <a:pt x="367" y="661"/>
                </a:lnTo>
                <a:lnTo>
                  <a:pt x="363" y="650"/>
                </a:lnTo>
                <a:lnTo>
                  <a:pt x="361" y="649"/>
                </a:lnTo>
                <a:lnTo>
                  <a:pt x="361" y="648"/>
                </a:lnTo>
                <a:lnTo>
                  <a:pt x="356" y="644"/>
                </a:lnTo>
                <a:lnTo>
                  <a:pt x="354" y="643"/>
                </a:lnTo>
                <a:lnTo>
                  <a:pt x="355" y="642"/>
                </a:lnTo>
                <a:lnTo>
                  <a:pt x="360" y="635"/>
                </a:lnTo>
                <a:lnTo>
                  <a:pt x="363" y="631"/>
                </a:lnTo>
                <a:lnTo>
                  <a:pt x="367" y="635"/>
                </a:lnTo>
                <a:lnTo>
                  <a:pt x="367" y="636"/>
                </a:lnTo>
                <a:lnTo>
                  <a:pt x="367" y="637"/>
                </a:lnTo>
                <a:lnTo>
                  <a:pt x="369" y="637"/>
                </a:lnTo>
                <a:lnTo>
                  <a:pt x="369" y="638"/>
                </a:lnTo>
                <a:lnTo>
                  <a:pt x="370" y="638"/>
                </a:lnTo>
                <a:lnTo>
                  <a:pt x="370" y="639"/>
                </a:lnTo>
                <a:lnTo>
                  <a:pt x="371" y="639"/>
                </a:lnTo>
                <a:lnTo>
                  <a:pt x="372" y="639"/>
                </a:lnTo>
                <a:lnTo>
                  <a:pt x="373" y="639"/>
                </a:lnTo>
                <a:lnTo>
                  <a:pt x="375" y="639"/>
                </a:lnTo>
                <a:lnTo>
                  <a:pt x="376" y="639"/>
                </a:lnTo>
                <a:lnTo>
                  <a:pt x="377" y="642"/>
                </a:lnTo>
                <a:lnTo>
                  <a:pt x="378" y="642"/>
                </a:lnTo>
                <a:lnTo>
                  <a:pt x="378" y="643"/>
                </a:lnTo>
                <a:lnTo>
                  <a:pt x="378" y="644"/>
                </a:lnTo>
                <a:lnTo>
                  <a:pt x="378" y="646"/>
                </a:lnTo>
                <a:lnTo>
                  <a:pt x="378" y="647"/>
                </a:lnTo>
                <a:lnTo>
                  <a:pt x="378" y="648"/>
                </a:lnTo>
                <a:lnTo>
                  <a:pt x="378" y="649"/>
                </a:lnTo>
                <a:lnTo>
                  <a:pt x="379" y="649"/>
                </a:lnTo>
                <a:lnTo>
                  <a:pt x="379" y="650"/>
                </a:lnTo>
                <a:lnTo>
                  <a:pt x="381" y="650"/>
                </a:lnTo>
                <a:lnTo>
                  <a:pt x="382" y="650"/>
                </a:lnTo>
                <a:lnTo>
                  <a:pt x="382" y="652"/>
                </a:lnTo>
                <a:lnTo>
                  <a:pt x="383" y="652"/>
                </a:lnTo>
                <a:lnTo>
                  <a:pt x="383" y="653"/>
                </a:lnTo>
                <a:lnTo>
                  <a:pt x="383" y="654"/>
                </a:lnTo>
                <a:lnTo>
                  <a:pt x="383" y="655"/>
                </a:lnTo>
                <a:lnTo>
                  <a:pt x="384" y="656"/>
                </a:lnTo>
                <a:lnTo>
                  <a:pt x="384" y="658"/>
                </a:lnTo>
                <a:lnTo>
                  <a:pt x="385" y="658"/>
                </a:lnTo>
                <a:lnTo>
                  <a:pt x="385" y="653"/>
                </a:lnTo>
                <a:lnTo>
                  <a:pt x="385" y="650"/>
                </a:lnTo>
                <a:lnTo>
                  <a:pt x="384" y="650"/>
                </a:lnTo>
                <a:lnTo>
                  <a:pt x="384" y="649"/>
                </a:lnTo>
                <a:lnTo>
                  <a:pt x="384" y="648"/>
                </a:lnTo>
                <a:lnTo>
                  <a:pt x="387" y="646"/>
                </a:lnTo>
                <a:lnTo>
                  <a:pt x="387" y="643"/>
                </a:lnTo>
                <a:lnTo>
                  <a:pt x="387" y="642"/>
                </a:lnTo>
                <a:lnTo>
                  <a:pt x="388" y="639"/>
                </a:lnTo>
                <a:lnTo>
                  <a:pt x="390" y="639"/>
                </a:lnTo>
                <a:lnTo>
                  <a:pt x="390" y="637"/>
                </a:lnTo>
                <a:lnTo>
                  <a:pt x="390" y="636"/>
                </a:lnTo>
                <a:lnTo>
                  <a:pt x="390" y="633"/>
                </a:lnTo>
                <a:lnTo>
                  <a:pt x="388" y="633"/>
                </a:lnTo>
                <a:lnTo>
                  <a:pt x="385" y="633"/>
                </a:lnTo>
                <a:lnTo>
                  <a:pt x="384" y="635"/>
                </a:lnTo>
                <a:lnTo>
                  <a:pt x="382" y="635"/>
                </a:lnTo>
                <a:lnTo>
                  <a:pt x="379" y="635"/>
                </a:lnTo>
                <a:lnTo>
                  <a:pt x="377" y="635"/>
                </a:lnTo>
                <a:lnTo>
                  <a:pt x="377" y="635"/>
                </a:lnTo>
                <a:lnTo>
                  <a:pt x="375" y="635"/>
                </a:lnTo>
                <a:lnTo>
                  <a:pt x="375" y="633"/>
                </a:lnTo>
                <a:lnTo>
                  <a:pt x="375" y="632"/>
                </a:lnTo>
                <a:lnTo>
                  <a:pt x="373" y="631"/>
                </a:lnTo>
                <a:lnTo>
                  <a:pt x="372" y="631"/>
                </a:lnTo>
                <a:lnTo>
                  <a:pt x="370" y="629"/>
                </a:lnTo>
                <a:lnTo>
                  <a:pt x="369" y="629"/>
                </a:lnTo>
                <a:lnTo>
                  <a:pt x="369" y="627"/>
                </a:lnTo>
                <a:lnTo>
                  <a:pt x="367" y="627"/>
                </a:lnTo>
                <a:lnTo>
                  <a:pt x="366" y="627"/>
                </a:lnTo>
                <a:lnTo>
                  <a:pt x="364" y="627"/>
                </a:lnTo>
                <a:lnTo>
                  <a:pt x="363" y="627"/>
                </a:lnTo>
                <a:lnTo>
                  <a:pt x="366" y="623"/>
                </a:lnTo>
                <a:lnTo>
                  <a:pt x="370" y="618"/>
                </a:lnTo>
                <a:lnTo>
                  <a:pt x="371" y="617"/>
                </a:lnTo>
                <a:lnTo>
                  <a:pt x="371" y="615"/>
                </a:lnTo>
                <a:lnTo>
                  <a:pt x="372" y="614"/>
                </a:lnTo>
                <a:lnTo>
                  <a:pt x="375" y="612"/>
                </a:lnTo>
                <a:lnTo>
                  <a:pt x="375" y="611"/>
                </a:lnTo>
                <a:lnTo>
                  <a:pt x="376" y="609"/>
                </a:lnTo>
                <a:lnTo>
                  <a:pt x="378" y="603"/>
                </a:lnTo>
                <a:lnTo>
                  <a:pt x="377" y="602"/>
                </a:lnTo>
                <a:lnTo>
                  <a:pt x="369" y="598"/>
                </a:lnTo>
                <a:lnTo>
                  <a:pt x="382" y="578"/>
                </a:lnTo>
                <a:lnTo>
                  <a:pt x="389" y="567"/>
                </a:lnTo>
                <a:lnTo>
                  <a:pt x="394" y="561"/>
                </a:lnTo>
                <a:lnTo>
                  <a:pt x="397" y="555"/>
                </a:lnTo>
                <a:lnTo>
                  <a:pt x="399" y="555"/>
                </a:lnTo>
                <a:lnTo>
                  <a:pt x="399" y="557"/>
                </a:lnTo>
                <a:lnTo>
                  <a:pt x="399" y="559"/>
                </a:lnTo>
                <a:lnTo>
                  <a:pt x="400" y="561"/>
                </a:lnTo>
                <a:lnTo>
                  <a:pt x="404" y="565"/>
                </a:lnTo>
                <a:lnTo>
                  <a:pt x="406" y="571"/>
                </a:lnTo>
                <a:lnTo>
                  <a:pt x="408" y="574"/>
                </a:lnTo>
                <a:lnTo>
                  <a:pt x="410" y="574"/>
                </a:lnTo>
                <a:lnTo>
                  <a:pt x="410" y="576"/>
                </a:lnTo>
                <a:lnTo>
                  <a:pt x="411" y="576"/>
                </a:lnTo>
                <a:lnTo>
                  <a:pt x="411" y="577"/>
                </a:lnTo>
                <a:lnTo>
                  <a:pt x="412" y="577"/>
                </a:lnTo>
                <a:lnTo>
                  <a:pt x="412" y="578"/>
                </a:lnTo>
                <a:close/>
                <a:moveTo>
                  <a:pt x="372" y="737"/>
                </a:moveTo>
                <a:lnTo>
                  <a:pt x="370" y="730"/>
                </a:lnTo>
                <a:lnTo>
                  <a:pt x="369" y="731"/>
                </a:lnTo>
                <a:lnTo>
                  <a:pt x="367" y="731"/>
                </a:lnTo>
                <a:lnTo>
                  <a:pt x="367" y="730"/>
                </a:lnTo>
                <a:lnTo>
                  <a:pt x="365" y="730"/>
                </a:lnTo>
                <a:lnTo>
                  <a:pt x="363" y="731"/>
                </a:lnTo>
                <a:lnTo>
                  <a:pt x="361" y="731"/>
                </a:lnTo>
                <a:lnTo>
                  <a:pt x="360" y="731"/>
                </a:lnTo>
                <a:lnTo>
                  <a:pt x="358" y="731"/>
                </a:lnTo>
                <a:lnTo>
                  <a:pt x="356" y="731"/>
                </a:lnTo>
                <a:lnTo>
                  <a:pt x="356" y="730"/>
                </a:lnTo>
                <a:lnTo>
                  <a:pt x="353" y="722"/>
                </a:lnTo>
                <a:lnTo>
                  <a:pt x="349" y="723"/>
                </a:lnTo>
                <a:lnTo>
                  <a:pt x="348" y="724"/>
                </a:lnTo>
                <a:lnTo>
                  <a:pt x="348" y="725"/>
                </a:lnTo>
                <a:lnTo>
                  <a:pt x="348" y="728"/>
                </a:lnTo>
                <a:lnTo>
                  <a:pt x="348" y="729"/>
                </a:lnTo>
                <a:lnTo>
                  <a:pt x="349" y="730"/>
                </a:lnTo>
                <a:lnTo>
                  <a:pt x="356" y="730"/>
                </a:lnTo>
                <a:lnTo>
                  <a:pt x="356" y="731"/>
                </a:lnTo>
                <a:lnTo>
                  <a:pt x="356" y="732"/>
                </a:lnTo>
                <a:lnTo>
                  <a:pt x="358" y="735"/>
                </a:lnTo>
                <a:lnTo>
                  <a:pt x="360" y="740"/>
                </a:lnTo>
                <a:lnTo>
                  <a:pt x="360" y="742"/>
                </a:lnTo>
                <a:lnTo>
                  <a:pt x="361" y="742"/>
                </a:lnTo>
                <a:lnTo>
                  <a:pt x="363" y="742"/>
                </a:lnTo>
                <a:lnTo>
                  <a:pt x="364" y="742"/>
                </a:lnTo>
                <a:lnTo>
                  <a:pt x="364" y="741"/>
                </a:lnTo>
                <a:lnTo>
                  <a:pt x="365" y="740"/>
                </a:lnTo>
                <a:lnTo>
                  <a:pt x="366" y="740"/>
                </a:lnTo>
                <a:lnTo>
                  <a:pt x="367" y="740"/>
                </a:lnTo>
                <a:lnTo>
                  <a:pt x="369" y="740"/>
                </a:lnTo>
                <a:lnTo>
                  <a:pt x="372" y="743"/>
                </a:lnTo>
                <a:lnTo>
                  <a:pt x="372" y="742"/>
                </a:lnTo>
                <a:lnTo>
                  <a:pt x="372" y="738"/>
                </a:lnTo>
                <a:lnTo>
                  <a:pt x="372" y="737"/>
                </a:lnTo>
                <a:lnTo>
                  <a:pt x="372" y="737"/>
                </a:lnTo>
                <a:close/>
                <a:moveTo>
                  <a:pt x="645" y="2231"/>
                </a:moveTo>
                <a:lnTo>
                  <a:pt x="657" y="2231"/>
                </a:lnTo>
                <a:lnTo>
                  <a:pt x="657" y="2228"/>
                </a:lnTo>
                <a:lnTo>
                  <a:pt x="658" y="2228"/>
                </a:lnTo>
                <a:lnTo>
                  <a:pt x="659" y="2228"/>
                </a:lnTo>
                <a:lnTo>
                  <a:pt x="660" y="2228"/>
                </a:lnTo>
                <a:lnTo>
                  <a:pt x="661" y="2228"/>
                </a:lnTo>
                <a:lnTo>
                  <a:pt x="663" y="2228"/>
                </a:lnTo>
                <a:lnTo>
                  <a:pt x="663" y="2227"/>
                </a:lnTo>
                <a:lnTo>
                  <a:pt x="663" y="2221"/>
                </a:lnTo>
                <a:lnTo>
                  <a:pt x="663" y="2210"/>
                </a:lnTo>
                <a:lnTo>
                  <a:pt x="663" y="2210"/>
                </a:lnTo>
                <a:lnTo>
                  <a:pt x="661" y="2210"/>
                </a:lnTo>
                <a:lnTo>
                  <a:pt x="643" y="2210"/>
                </a:lnTo>
                <a:lnTo>
                  <a:pt x="643" y="2213"/>
                </a:lnTo>
                <a:lnTo>
                  <a:pt x="641" y="2213"/>
                </a:lnTo>
                <a:lnTo>
                  <a:pt x="641" y="2215"/>
                </a:lnTo>
                <a:lnTo>
                  <a:pt x="641" y="2221"/>
                </a:lnTo>
                <a:lnTo>
                  <a:pt x="641" y="2224"/>
                </a:lnTo>
                <a:lnTo>
                  <a:pt x="645" y="2224"/>
                </a:lnTo>
                <a:lnTo>
                  <a:pt x="645" y="2225"/>
                </a:lnTo>
                <a:lnTo>
                  <a:pt x="641" y="2225"/>
                </a:lnTo>
                <a:lnTo>
                  <a:pt x="641" y="2226"/>
                </a:lnTo>
                <a:lnTo>
                  <a:pt x="641" y="2227"/>
                </a:lnTo>
                <a:lnTo>
                  <a:pt x="641" y="2228"/>
                </a:lnTo>
                <a:lnTo>
                  <a:pt x="642" y="2228"/>
                </a:lnTo>
                <a:lnTo>
                  <a:pt x="642" y="2231"/>
                </a:lnTo>
                <a:lnTo>
                  <a:pt x="642" y="2232"/>
                </a:lnTo>
                <a:lnTo>
                  <a:pt x="641" y="2232"/>
                </a:lnTo>
                <a:lnTo>
                  <a:pt x="640" y="2232"/>
                </a:lnTo>
                <a:lnTo>
                  <a:pt x="640" y="2234"/>
                </a:lnTo>
                <a:lnTo>
                  <a:pt x="645" y="2233"/>
                </a:lnTo>
                <a:lnTo>
                  <a:pt x="645" y="2231"/>
                </a:lnTo>
                <a:close/>
                <a:moveTo>
                  <a:pt x="694" y="2455"/>
                </a:moveTo>
                <a:lnTo>
                  <a:pt x="695" y="2455"/>
                </a:lnTo>
                <a:lnTo>
                  <a:pt x="695" y="2454"/>
                </a:lnTo>
                <a:lnTo>
                  <a:pt x="694" y="2453"/>
                </a:lnTo>
                <a:lnTo>
                  <a:pt x="694" y="2455"/>
                </a:lnTo>
                <a:close/>
                <a:moveTo>
                  <a:pt x="1628" y="2220"/>
                </a:moveTo>
                <a:lnTo>
                  <a:pt x="1627" y="2221"/>
                </a:lnTo>
                <a:lnTo>
                  <a:pt x="1628" y="2220"/>
                </a:lnTo>
                <a:close/>
                <a:moveTo>
                  <a:pt x="907" y="2616"/>
                </a:moveTo>
                <a:lnTo>
                  <a:pt x="905" y="2648"/>
                </a:lnTo>
                <a:lnTo>
                  <a:pt x="907" y="2616"/>
                </a:lnTo>
                <a:lnTo>
                  <a:pt x="907" y="2616"/>
                </a:lnTo>
                <a:close/>
                <a:moveTo>
                  <a:pt x="976" y="2362"/>
                </a:moveTo>
                <a:lnTo>
                  <a:pt x="974" y="2361"/>
                </a:lnTo>
                <a:lnTo>
                  <a:pt x="975" y="2362"/>
                </a:lnTo>
                <a:lnTo>
                  <a:pt x="978" y="2363"/>
                </a:lnTo>
                <a:lnTo>
                  <a:pt x="977" y="2362"/>
                </a:lnTo>
                <a:lnTo>
                  <a:pt x="976" y="2362"/>
                </a:lnTo>
                <a:close/>
                <a:moveTo>
                  <a:pt x="334" y="1488"/>
                </a:moveTo>
                <a:lnTo>
                  <a:pt x="332" y="1488"/>
                </a:lnTo>
                <a:lnTo>
                  <a:pt x="334" y="1488"/>
                </a:lnTo>
                <a:close/>
                <a:moveTo>
                  <a:pt x="547" y="1047"/>
                </a:moveTo>
                <a:lnTo>
                  <a:pt x="548" y="1047"/>
                </a:lnTo>
                <a:lnTo>
                  <a:pt x="547" y="1047"/>
                </a:lnTo>
                <a:close/>
                <a:moveTo>
                  <a:pt x="898" y="1334"/>
                </a:moveTo>
                <a:lnTo>
                  <a:pt x="896" y="1336"/>
                </a:lnTo>
                <a:lnTo>
                  <a:pt x="898" y="1336"/>
                </a:lnTo>
                <a:lnTo>
                  <a:pt x="898" y="1334"/>
                </a:lnTo>
                <a:close/>
                <a:moveTo>
                  <a:pt x="988" y="76"/>
                </a:moveTo>
                <a:lnTo>
                  <a:pt x="988" y="77"/>
                </a:lnTo>
                <a:lnTo>
                  <a:pt x="988" y="76"/>
                </a:lnTo>
                <a:close/>
                <a:moveTo>
                  <a:pt x="493" y="413"/>
                </a:moveTo>
                <a:lnTo>
                  <a:pt x="491" y="413"/>
                </a:lnTo>
                <a:lnTo>
                  <a:pt x="493" y="413"/>
                </a:lnTo>
                <a:close/>
                <a:moveTo>
                  <a:pt x="356" y="731"/>
                </a:moveTo>
                <a:lnTo>
                  <a:pt x="356" y="730"/>
                </a:lnTo>
                <a:lnTo>
                  <a:pt x="356" y="731"/>
                </a:lnTo>
                <a:close/>
                <a:moveTo>
                  <a:pt x="498" y="409"/>
                </a:moveTo>
                <a:lnTo>
                  <a:pt x="496" y="409"/>
                </a:lnTo>
                <a:lnTo>
                  <a:pt x="498" y="409"/>
                </a:lnTo>
                <a:close/>
                <a:moveTo>
                  <a:pt x="501" y="407"/>
                </a:moveTo>
                <a:lnTo>
                  <a:pt x="502" y="407"/>
                </a:lnTo>
                <a:lnTo>
                  <a:pt x="501" y="407"/>
                </a:lnTo>
                <a:close/>
                <a:moveTo>
                  <a:pt x="941" y="76"/>
                </a:moveTo>
                <a:lnTo>
                  <a:pt x="940" y="76"/>
                </a:lnTo>
                <a:lnTo>
                  <a:pt x="941" y="76"/>
                </a:lnTo>
                <a:close/>
                <a:moveTo>
                  <a:pt x="1713" y="1118"/>
                </a:moveTo>
                <a:lnTo>
                  <a:pt x="1711" y="1118"/>
                </a:lnTo>
                <a:lnTo>
                  <a:pt x="1713" y="1118"/>
                </a:lnTo>
                <a:close/>
                <a:moveTo>
                  <a:pt x="951" y="2602"/>
                </a:moveTo>
                <a:lnTo>
                  <a:pt x="950" y="2578"/>
                </a:lnTo>
                <a:lnTo>
                  <a:pt x="947" y="2577"/>
                </a:lnTo>
                <a:lnTo>
                  <a:pt x="945" y="2576"/>
                </a:lnTo>
                <a:lnTo>
                  <a:pt x="900" y="2577"/>
                </a:lnTo>
                <a:lnTo>
                  <a:pt x="894" y="2577"/>
                </a:lnTo>
                <a:lnTo>
                  <a:pt x="893" y="2577"/>
                </a:lnTo>
                <a:lnTo>
                  <a:pt x="892" y="2576"/>
                </a:lnTo>
                <a:lnTo>
                  <a:pt x="890" y="2575"/>
                </a:lnTo>
                <a:lnTo>
                  <a:pt x="886" y="2567"/>
                </a:lnTo>
                <a:lnTo>
                  <a:pt x="884" y="2566"/>
                </a:lnTo>
                <a:lnTo>
                  <a:pt x="882" y="2566"/>
                </a:lnTo>
                <a:lnTo>
                  <a:pt x="881" y="2566"/>
                </a:lnTo>
                <a:lnTo>
                  <a:pt x="880" y="2566"/>
                </a:lnTo>
                <a:lnTo>
                  <a:pt x="822" y="2567"/>
                </a:lnTo>
                <a:lnTo>
                  <a:pt x="823" y="2570"/>
                </a:lnTo>
                <a:lnTo>
                  <a:pt x="823" y="2572"/>
                </a:lnTo>
                <a:lnTo>
                  <a:pt x="823" y="2573"/>
                </a:lnTo>
                <a:lnTo>
                  <a:pt x="824" y="2577"/>
                </a:lnTo>
                <a:lnTo>
                  <a:pt x="824" y="2579"/>
                </a:lnTo>
                <a:lnTo>
                  <a:pt x="824" y="2584"/>
                </a:lnTo>
                <a:lnTo>
                  <a:pt x="824" y="2588"/>
                </a:lnTo>
                <a:lnTo>
                  <a:pt x="824" y="2589"/>
                </a:lnTo>
                <a:lnTo>
                  <a:pt x="824" y="2596"/>
                </a:lnTo>
                <a:lnTo>
                  <a:pt x="824" y="2608"/>
                </a:lnTo>
                <a:lnTo>
                  <a:pt x="828" y="2610"/>
                </a:lnTo>
                <a:lnTo>
                  <a:pt x="829" y="2611"/>
                </a:lnTo>
                <a:lnTo>
                  <a:pt x="830" y="2611"/>
                </a:lnTo>
                <a:lnTo>
                  <a:pt x="831" y="2611"/>
                </a:lnTo>
                <a:lnTo>
                  <a:pt x="842" y="2614"/>
                </a:lnTo>
                <a:lnTo>
                  <a:pt x="843" y="2614"/>
                </a:lnTo>
                <a:lnTo>
                  <a:pt x="843" y="2616"/>
                </a:lnTo>
                <a:lnTo>
                  <a:pt x="845" y="2616"/>
                </a:lnTo>
                <a:lnTo>
                  <a:pt x="846" y="2616"/>
                </a:lnTo>
                <a:lnTo>
                  <a:pt x="847" y="2616"/>
                </a:lnTo>
                <a:lnTo>
                  <a:pt x="847" y="2616"/>
                </a:lnTo>
                <a:lnTo>
                  <a:pt x="848" y="2616"/>
                </a:lnTo>
                <a:lnTo>
                  <a:pt x="849" y="2616"/>
                </a:lnTo>
                <a:lnTo>
                  <a:pt x="851" y="2616"/>
                </a:lnTo>
                <a:lnTo>
                  <a:pt x="852" y="2616"/>
                </a:lnTo>
                <a:lnTo>
                  <a:pt x="852" y="2617"/>
                </a:lnTo>
                <a:lnTo>
                  <a:pt x="853" y="2617"/>
                </a:lnTo>
                <a:lnTo>
                  <a:pt x="854" y="2617"/>
                </a:lnTo>
                <a:lnTo>
                  <a:pt x="856" y="2617"/>
                </a:lnTo>
                <a:lnTo>
                  <a:pt x="857" y="2617"/>
                </a:lnTo>
                <a:lnTo>
                  <a:pt x="858" y="2617"/>
                </a:lnTo>
                <a:lnTo>
                  <a:pt x="858" y="2618"/>
                </a:lnTo>
                <a:lnTo>
                  <a:pt x="859" y="2618"/>
                </a:lnTo>
                <a:lnTo>
                  <a:pt x="860" y="2618"/>
                </a:lnTo>
                <a:lnTo>
                  <a:pt x="862" y="2618"/>
                </a:lnTo>
                <a:lnTo>
                  <a:pt x="863" y="2618"/>
                </a:lnTo>
                <a:lnTo>
                  <a:pt x="864" y="2618"/>
                </a:lnTo>
                <a:lnTo>
                  <a:pt x="864" y="2619"/>
                </a:lnTo>
                <a:lnTo>
                  <a:pt x="865" y="2619"/>
                </a:lnTo>
                <a:lnTo>
                  <a:pt x="866" y="2619"/>
                </a:lnTo>
                <a:lnTo>
                  <a:pt x="868" y="2619"/>
                </a:lnTo>
                <a:lnTo>
                  <a:pt x="869" y="2619"/>
                </a:lnTo>
                <a:lnTo>
                  <a:pt x="870" y="2619"/>
                </a:lnTo>
                <a:lnTo>
                  <a:pt x="871" y="2619"/>
                </a:lnTo>
                <a:lnTo>
                  <a:pt x="871" y="2619"/>
                </a:lnTo>
                <a:lnTo>
                  <a:pt x="872" y="2619"/>
                </a:lnTo>
                <a:lnTo>
                  <a:pt x="872" y="2620"/>
                </a:lnTo>
                <a:lnTo>
                  <a:pt x="874" y="2619"/>
                </a:lnTo>
                <a:lnTo>
                  <a:pt x="875" y="2619"/>
                </a:lnTo>
                <a:lnTo>
                  <a:pt x="876" y="2619"/>
                </a:lnTo>
                <a:lnTo>
                  <a:pt x="877" y="2619"/>
                </a:lnTo>
                <a:lnTo>
                  <a:pt x="878" y="2619"/>
                </a:lnTo>
                <a:lnTo>
                  <a:pt x="880" y="2619"/>
                </a:lnTo>
                <a:lnTo>
                  <a:pt x="881" y="2619"/>
                </a:lnTo>
                <a:lnTo>
                  <a:pt x="882" y="2619"/>
                </a:lnTo>
                <a:lnTo>
                  <a:pt x="883" y="2619"/>
                </a:lnTo>
                <a:lnTo>
                  <a:pt x="884" y="2619"/>
                </a:lnTo>
                <a:lnTo>
                  <a:pt x="886" y="2619"/>
                </a:lnTo>
                <a:lnTo>
                  <a:pt x="887" y="2619"/>
                </a:lnTo>
                <a:lnTo>
                  <a:pt x="888" y="2619"/>
                </a:lnTo>
                <a:lnTo>
                  <a:pt x="889" y="2618"/>
                </a:lnTo>
                <a:lnTo>
                  <a:pt x="890" y="2618"/>
                </a:lnTo>
                <a:lnTo>
                  <a:pt x="892" y="2618"/>
                </a:lnTo>
                <a:lnTo>
                  <a:pt x="893" y="2618"/>
                </a:lnTo>
                <a:lnTo>
                  <a:pt x="894" y="2618"/>
                </a:lnTo>
                <a:lnTo>
                  <a:pt x="895" y="2618"/>
                </a:lnTo>
                <a:lnTo>
                  <a:pt x="896" y="2618"/>
                </a:lnTo>
                <a:lnTo>
                  <a:pt x="898" y="2618"/>
                </a:lnTo>
                <a:lnTo>
                  <a:pt x="898" y="2617"/>
                </a:lnTo>
                <a:lnTo>
                  <a:pt x="899" y="2617"/>
                </a:lnTo>
                <a:lnTo>
                  <a:pt x="900" y="2617"/>
                </a:lnTo>
                <a:lnTo>
                  <a:pt x="900" y="2617"/>
                </a:lnTo>
                <a:lnTo>
                  <a:pt x="901" y="2617"/>
                </a:lnTo>
                <a:lnTo>
                  <a:pt x="903" y="2616"/>
                </a:lnTo>
                <a:lnTo>
                  <a:pt x="904" y="2616"/>
                </a:lnTo>
                <a:lnTo>
                  <a:pt x="905" y="2616"/>
                </a:lnTo>
                <a:lnTo>
                  <a:pt x="906" y="2616"/>
                </a:lnTo>
                <a:lnTo>
                  <a:pt x="907" y="2616"/>
                </a:lnTo>
                <a:lnTo>
                  <a:pt x="907" y="2616"/>
                </a:lnTo>
                <a:lnTo>
                  <a:pt x="905" y="2648"/>
                </a:lnTo>
                <a:lnTo>
                  <a:pt x="905" y="2659"/>
                </a:lnTo>
                <a:lnTo>
                  <a:pt x="909" y="2665"/>
                </a:lnTo>
                <a:lnTo>
                  <a:pt x="915" y="2676"/>
                </a:lnTo>
                <a:lnTo>
                  <a:pt x="916" y="2683"/>
                </a:lnTo>
                <a:lnTo>
                  <a:pt x="923" y="2682"/>
                </a:lnTo>
                <a:lnTo>
                  <a:pt x="934" y="2670"/>
                </a:lnTo>
                <a:lnTo>
                  <a:pt x="952" y="2651"/>
                </a:lnTo>
                <a:lnTo>
                  <a:pt x="951" y="2633"/>
                </a:lnTo>
                <a:lnTo>
                  <a:pt x="951" y="2602"/>
                </a:lnTo>
                <a:close/>
                <a:moveTo>
                  <a:pt x="759" y="2471"/>
                </a:moveTo>
                <a:lnTo>
                  <a:pt x="748" y="2471"/>
                </a:lnTo>
                <a:lnTo>
                  <a:pt x="736" y="2471"/>
                </a:lnTo>
                <a:lnTo>
                  <a:pt x="725" y="2472"/>
                </a:lnTo>
                <a:lnTo>
                  <a:pt x="717" y="2472"/>
                </a:lnTo>
                <a:lnTo>
                  <a:pt x="714" y="2471"/>
                </a:lnTo>
                <a:lnTo>
                  <a:pt x="699" y="2464"/>
                </a:lnTo>
                <a:lnTo>
                  <a:pt x="696" y="2461"/>
                </a:lnTo>
                <a:lnTo>
                  <a:pt x="689" y="2449"/>
                </a:lnTo>
                <a:lnTo>
                  <a:pt x="688" y="2449"/>
                </a:lnTo>
                <a:lnTo>
                  <a:pt x="689" y="2442"/>
                </a:lnTo>
                <a:lnTo>
                  <a:pt x="690" y="2439"/>
                </a:lnTo>
                <a:lnTo>
                  <a:pt x="693" y="2439"/>
                </a:lnTo>
                <a:lnTo>
                  <a:pt x="695" y="2439"/>
                </a:lnTo>
                <a:lnTo>
                  <a:pt x="696" y="2439"/>
                </a:lnTo>
                <a:lnTo>
                  <a:pt x="699" y="2439"/>
                </a:lnTo>
                <a:lnTo>
                  <a:pt x="701" y="2439"/>
                </a:lnTo>
                <a:lnTo>
                  <a:pt x="704" y="2439"/>
                </a:lnTo>
                <a:lnTo>
                  <a:pt x="705" y="2439"/>
                </a:lnTo>
                <a:lnTo>
                  <a:pt x="706" y="2439"/>
                </a:lnTo>
                <a:lnTo>
                  <a:pt x="711" y="2438"/>
                </a:lnTo>
                <a:lnTo>
                  <a:pt x="713" y="2438"/>
                </a:lnTo>
                <a:lnTo>
                  <a:pt x="716" y="2438"/>
                </a:lnTo>
                <a:lnTo>
                  <a:pt x="718" y="2438"/>
                </a:lnTo>
                <a:lnTo>
                  <a:pt x="721" y="2438"/>
                </a:lnTo>
                <a:lnTo>
                  <a:pt x="722" y="2438"/>
                </a:lnTo>
                <a:lnTo>
                  <a:pt x="723" y="2438"/>
                </a:lnTo>
                <a:lnTo>
                  <a:pt x="725" y="2438"/>
                </a:lnTo>
                <a:lnTo>
                  <a:pt x="725" y="2438"/>
                </a:lnTo>
                <a:lnTo>
                  <a:pt x="728" y="2438"/>
                </a:lnTo>
                <a:lnTo>
                  <a:pt x="730" y="2438"/>
                </a:lnTo>
                <a:lnTo>
                  <a:pt x="731" y="2438"/>
                </a:lnTo>
                <a:lnTo>
                  <a:pt x="735" y="2438"/>
                </a:lnTo>
                <a:lnTo>
                  <a:pt x="737" y="2438"/>
                </a:lnTo>
                <a:lnTo>
                  <a:pt x="740" y="2438"/>
                </a:lnTo>
                <a:lnTo>
                  <a:pt x="742" y="2438"/>
                </a:lnTo>
                <a:lnTo>
                  <a:pt x="745" y="2438"/>
                </a:lnTo>
                <a:lnTo>
                  <a:pt x="747" y="2438"/>
                </a:lnTo>
                <a:lnTo>
                  <a:pt x="749" y="2438"/>
                </a:lnTo>
                <a:lnTo>
                  <a:pt x="751" y="2438"/>
                </a:lnTo>
                <a:lnTo>
                  <a:pt x="753" y="2438"/>
                </a:lnTo>
                <a:lnTo>
                  <a:pt x="754" y="2438"/>
                </a:lnTo>
                <a:lnTo>
                  <a:pt x="757" y="2438"/>
                </a:lnTo>
                <a:lnTo>
                  <a:pt x="758" y="2438"/>
                </a:lnTo>
                <a:lnTo>
                  <a:pt x="760" y="2438"/>
                </a:lnTo>
                <a:lnTo>
                  <a:pt x="763" y="2438"/>
                </a:lnTo>
                <a:lnTo>
                  <a:pt x="765" y="2438"/>
                </a:lnTo>
                <a:lnTo>
                  <a:pt x="768" y="2438"/>
                </a:lnTo>
                <a:lnTo>
                  <a:pt x="770" y="2437"/>
                </a:lnTo>
                <a:lnTo>
                  <a:pt x="770" y="2459"/>
                </a:lnTo>
                <a:lnTo>
                  <a:pt x="771" y="2471"/>
                </a:lnTo>
                <a:lnTo>
                  <a:pt x="759" y="2471"/>
                </a:lnTo>
                <a:close/>
                <a:moveTo>
                  <a:pt x="695" y="2454"/>
                </a:moveTo>
                <a:lnTo>
                  <a:pt x="694" y="2453"/>
                </a:lnTo>
                <a:lnTo>
                  <a:pt x="694" y="2455"/>
                </a:lnTo>
                <a:lnTo>
                  <a:pt x="695" y="2455"/>
                </a:lnTo>
                <a:lnTo>
                  <a:pt x="695" y="2454"/>
                </a:lnTo>
                <a:close/>
                <a:moveTo>
                  <a:pt x="2263" y="2164"/>
                </a:moveTo>
                <a:lnTo>
                  <a:pt x="2233" y="2151"/>
                </a:lnTo>
                <a:lnTo>
                  <a:pt x="2228" y="2149"/>
                </a:lnTo>
                <a:lnTo>
                  <a:pt x="2233" y="2143"/>
                </a:lnTo>
                <a:lnTo>
                  <a:pt x="2238" y="2134"/>
                </a:lnTo>
                <a:lnTo>
                  <a:pt x="2234" y="2132"/>
                </a:lnTo>
                <a:lnTo>
                  <a:pt x="2231" y="2133"/>
                </a:lnTo>
                <a:lnTo>
                  <a:pt x="2232" y="2137"/>
                </a:lnTo>
                <a:lnTo>
                  <a:pt x="2219" y="2138"/>
                </a:lnTo>
                <a:lnTo>
                  <a:pt x="2204" y="2146"/>
                </a:lnTo>
                <a:lnTo>
                  <a:pt x="2201" y="2148"/>
                </a:lnTo>
                <a:lnTo>
                  <a:pt x="2198" y="2149"/>
                </a:lnTo>
                <a:lnTo>
                  <a:pt x="2197" y="2149"/>
                </a:lnTo>
                <a:lnTo>
                  <a:pt x="2192" y="2150"/>
                </a:lnTo>
                <a:lnTo>
                  <a:pt x="2195" y="2144"/>
                </a:lnTo>
                <a:lnTo>
                  <a:pt x="2191" y="2141"/>
                </a:lnTo>
                <a:lnTo>
                  <a:pt x="2190" y="2140"/>
                </a:lnTo>
                <a:lnTo>
                  <a:pt x="2184" y="2137"/>
                </a:lnTo>
                <a:lnTo>
                  <a:pt x="2180" y="2135"/>
                </a:lnTo>
                <a:lnTo>
                  <a:pt x="2179" y="2134"/>
                </a:lnTo>
                <a:lnTo>
                  <a:pt x="2178" y="2133"/>
                </a:lnTo>
                <a:lnTo>
                  <a:pt x="2165" y="2128"/>
                </a:lnTo>
                <a:lnTo>
                  <a:pt x="2163" y="2131"/>
                </a:lnTo>
                <a:lnTo>
                  <a:pt x="2163" y="2129"/>
                </a:lnTo>
                <a:lnTo>
                  <a:pt x="2160" y="2128"/>
                </a:lnTo>
                <a:lnTo>
                  <a:pt x="2158" y="2128"/>
                </a:lnTo>
                <a:lnTo>
                  <a:pt x="2155" y="2127"/>
                </a:lnTo>
                <a:lnTo>
                  <a:pt x="2154" y="2127"/>
                </a:lnTo>
                <a:lnTo>
                  <a:pt x="2150" y="2127"/>
                </a:lnTo>
                <a:lnTo>
                  <a:pt x="2148" y="2129"/>
                </a:lnTo>
                <a:lnTo>
                  <a:pt x="2144" y="2134"/>
                </a:lnTo>
                <a:lnTo>
                  <a:pt x="2143" y="2135"/>
                </a:lnTo>
                <a:lnTo>
                  <a:pt x="2144" y="2138"/>
                </a:lnTo>
                <a:lnTo>
                  <a:pt x="2144" y="2140"/>
                </a:lnTo>
                <a:lnTo>
                  <a:pt x="2143" y="2141"/>
                </a:lnTo>
                <a:lnTo>
                  <a:pt x="2142" y="2143"/>
                </a:lnTo>
                <a:lnTo>
                  <a:pt x="2142" y="2144"/>
                </a:lnTo>
                <a:lnTo>
                  <a:pt x="2143" y="2145"/>
                </a:lnTo>
                <a:lnTo>
                  <a:pt x="2142" y="2145"/>
                </a:lnTo>
                <a:lnTo>
                  <a:pt x="2140" y="2146"/>
                </a:lnTo>
                <a:lnTo>
                  <a:pt x="2142" y="2148"/>
                </a:lnTo>
                <a:lnTo>
                  <a:pt x="2142" y="2149"/>
                </a:lnTo>
                <a:lnTo>
                  <a:pt x="2140" y="2151"/>
                </a:lnTo>
                <a:lnTo>
                  <a:pt x="2139" y="2152"/>
                </a:lnTo>
                <a:lnTo>
                  <a:pt x="2137" y="2152"/>
                </a:lnTo>
                <a:lnTo>
                  <a:pt x="2136" y="2152"/>
                </a:lnTo>
                <a:lnTo>
                  <a:pt x="2136" y="2154"/>
                </a:lnTo>
                <a:lnTo>
                  <a:pt x="2134" y="2154"/>
                </a:lnTo>
                <a:lnTo>
                  <a:pt x="2132" y="2154"/>
                </a:lnTo>
                <a:lnTo>
                  <a:pt x="2128" y="2154"/>
                </a:lnTo>
                <a:lnTo>
                  <a:pt x="2127" y="2152"/>
                </a:lnTo>
                <a:lnTo>
                  <a:pt x="2126" y="2152"/>
                </a:lnTo>
                <a:lnTo>
                  <a:pt x="2125" y="2152"/>
                </a:lnTo>
                <a:lnTo>
                  <a:pt x="2124" y="2154"/>
                </a:lnTo>
                <a:lnTo>
                  <a:pt x="2124" y="2155"/>
                </a:lnTo>
                <a:lnTo>
                  <a:pt x="2124" y="2156"/>
                </a:lnTo>
                <a:lnTo>
                  <a:pt x="2122" y="2156"/>
                </a:lnTo>
                <a:lnTo>
                  <a:pt x="2120" y="2155"/>
                </a:lnTo>
                <a:lnTo>
                  <a:pt x="2120" y="2155"/>
                </a:lnTo>
                <a:lnTo>
                  <a:pt x="2119" y="2155"/>
                </a:lnTo>
                <a:lnTo>
                  <a:pt x="2117" y="2156"/>
                </a:lnTo>
                <a:lnTo>
                  <a:pt x="2114" y="2156"/>
                </a:lnTo>
                <a:lnTo>
                  <a:pt x="2113" y="2156"/>
                </a:lnTo>
                <a:lnTo>
                  <a:pt x="2110" y="2156"/>
                </a:lnTo>
                <a:lnTo>
                  <a:pt x="2108" y="2156"/>
                </a:lnTo>
                <a:lnTo>
                  <a:pt x="2103" y="2157"/>
                </a:lnTo>
                <a:lnTo>
                  <a:pt x="2101" y="2157"/>
                </a:lnTo>
                <a:lnTo>
                  <a:pt x="2097" y="2156"/>
                </a:lnTo>
                <a:lnTo>
                  <a:pt x="2095" y="2155"/>
                </a:lnTo>
                <a:lnTo>
                  <a:pt x="2098" y="2150"/>
                </a:lnTo>
                <a:lnTo>
                  <a:pt x="2090" y="2145"/>
                </a:lnTo>
                <a:lnTo>
                  <a:pt x="2081" y="2141"/>
                </a:lnTo>
                <a:lnTo>
                  <a:pt x="2077" y="2149"/>
                </a:lnTo>
                <a:lnTo>
                  <a:pt x="2072" y="2155"/>
                </a:lnTo>
                <a:lnTo>
                  <a:pt x="2072" y="2156"/>
                </a:lnTo>
                <a:lnTo>
                  <a:pt x="2060" y="2181"/>
                </a:lnTo>
                <a:lnTo>
                  <a:pt x="2062" y="2181"/>
                </a:lnTo>
                <a:lnTo>
                  <a:pt x="2079" y="2191"/>
                </a:lnTo>
                <a:lnTo>
                  <a:pt x="2085" y="2193"/>
                </a:lnTo>
                <a:lnTo>
                  <a:pt x="2091" y="2197"/>
                </a:lnTo>
                <a:lnTo>
                  <a:pt x="2113" y="2207"/>
                </a:lnTo>
                <a:lnTo>
                  <a:pt x="2120" y="2209"/>
                </a:lnTo>
                <a:lnTo>
                  <a:pt x="2128" y="2213"/>
                </a:lnTo>
                <a:lnTo>
                  <a:pt x="2134" y="2215"/>
                </a:lnTo>
                <a:lnTo>
                  <a:pt x="2134" y="2216"/>
                </a:lnTo>
                <a:lnTo>
                  <a:pt x="2136" y="2216"/>
                </a:lnTo>
                <a:lnTo>
                  <a:pt x="2137" y="2218"/>
                </a:lnTo>
                <a:lnTo>
                  <a:pt x="2144" y="2221"/>
                </a:lnTo>
                <a:lnTo>
                  <a:pt x="2149" y="2224"/>
                </a:lnTo>
                <a:lnTo>
                  <a:pt x="2149" y="2224"/>
                </a:lnTo>
                <a:lnTo>
                  <a:pt x="2151" y="2225"/>
                </a:lnTo>
                <a:lnTo>
                  <a:pt x="2162" y="2231"/>
                </a:lnTo>
                <a:lnTo>
                  <a:pt x="2166" y="2232"/>
                </a:lnTo>
                <a:lnTo>
                  <a:pt x="2171" y="2234"/>
                </a:lnTo>
                <a:lnTo>
                  <a:pt x="2174" y="2236"/>
                </a:lnTo>
                <a:lnTo>
                  <a:pt x="2178" y="2238"/>
                </a:lnTo>
                <a:lnTo>
                  <a:pt x="2179" y="2239"/>
                </a:lnTo>
                <a:lnTo>
                  <a:pt x="2180" y="2239"/>
                </a:lnTo>
                <a:lnTo>
                  <a:pt x="2181" y="2239"/>
                </a:lnTo>
                <a:lnTo>
                  <a:pt x="2181" y="2239"/>
                </a:lnTo>
                <a:lnTo>
                  <a:pt x="2183" y="2239"/>
                </a:lnTo>
                <a:lnTo>
                  <a:pt x="2184" y="2240"/>
                </a:lnTo>
                <a:lnTo>
                  <a:pt x="2185" y="2240"/>
                </a:lnTo>
                <a:lnTo>
                  <a:pt x="2185" y="2242"/>
                </a:lnTo>
                <a:lnTo>
                  <a:pt x="2186" y="2242"/>
                </a:lnTo>
                <a:lnTo>
                  <a:pt x="2187" y="2243"/>
                </a:lnTo>
                <a:lnTo>
                  <a:pt x="2196" y="2250"/>
                </a:lnTo>
                <a:lnTo>
                  <a:pt x="2197" y="2251"/>
                </a:lnTo>
                <a:lnTo>
                  <a:pt x="2198" y="2251"/>
                </a:lnTo>
                <a:lnTo>
                  <a:pt x="2198" y="2252"/>
                </a:lnTo>
                <a:lnTo>
                  <a:pt x="2199" y="2252"/>
                </a:lnTo>
                <a:lnTo>
                  <a:pt x="2201" y="2252"/>
                </a:lnTo>
                <a:lnTo>
                  <a:pt x="2201" y="2254"/>
                </a:lnTo>
                <a:lnTo>
                  <a:pt x="2202" y="2254"/>
                </a:lnTo>
                <a:lnTo>
                  <a:pt x="2203" y="2254"/>
                </a:lnTo>
                <a:lnTo>
                  <a:pt x="2203" y="2255"/>
                </a:lnTo>
                <a:lnTo>
                  <a:pt x="2207" y="2256"/>
                </a:lnTo>
                <a:lnTo>
                  <a:pt x="2215" y="2260"/>
                </a:lnTo>
                <a:lnTo>
                  <a:pt x="2216" y="2260"/>
                </a:lnTo>
                <a:lnTo>
                  <a:pt x="2224" y="2263"/>
                </a:lnTo>
                <a:lnTo>
                  <a:pt x="2233" y="2268"/>
                </a:lnTo>
                <a:lnTo>
                  <a:pt x="2236" y="2269"/>
                </a:lnTo>
                <a:lnTo>
                  <a:pt x="2243" y="2274"/>
                </a:lnTo>
                <a:lnTo>
                  <a:pt x="2245" y="2277"/>
                </a:lnTo>
                <a:lnTo>
                  <a:pt x="2251" y="2281"/>
                </a:lnTo>
                <a:lnTo>
                  <a:pt x="2252" y="2281"/>
                </a:lnTo>
                <a:lnTo>
                  <a:pt x="2254" y="2284"/>
                </a:lnTo>
                <a:lnTo>
                  <a:pt x="2255" y="2285"/>
                </a:lnTo>
                <a:lnTo>
                  <a:pt x="2261" y="2274"/>
                </a:lnTo>
                <a:lnTo>
                  <a:pt x="2281" y="2240"/>
                </a:lnTo>
                <a:lnTo>
                  <a:pt x="2283" y="2239"/>
                </a:lnTo>
                <a:lnTo>
                  <a:pt x="2284" y="2237"/>
                </a:lnTo>
                <a:lnTo>
                  <a:pt x="2287" y="2232"/>
                </a:lnTo>
                <a:lnTo>
                  <a:pt x="2297" y="2215"/>
                </a:lnTo>
                <a:lnTo>
                  <a:pt x="2302" y="2208"/>
                </a:lnTo>
                <a:lnTo>
                  <a:pt x="2304" y="2205"/>
                </a:lnTo>
                <a:lnTo>
                  <a:pt x="2307" y="2199"/>
                </a:lnTo>
                <a:lnTo>
                  <a:pt x="2310" y="2196"/>
                </a:lnTo>
                <a:lnTo>
                  <a:pt x="2314" y="2190"/>
                </a:lnTo>
                <a:lnTo>
                  <a:pt x="2315" y="2189"/>
                </a:lnTo>
                <a:lnTo>
                  <a:pt x="2273" y="2169"/>
                </a:lnTo>
                <a:lnTo>
                  <a:pt x="2263" y="2164"/>
                </a:lnTo>
                <a:close/>
                <a:moveTo>
                  <a:pt x="1911" y="2251"/>
                </a:moveTo>
                <a:lnTo>
                  <a:pt x="1910" y="2252"/>
                </a:lnTo>
                <a:lnTo>
                  <a:pt x="1904" y="2263"/>
                </a:lnTo>
                <a:lnTo>
                  <a:pt x="1896" y="2274"/>
                </a:lnTo>
                <a:lnTo>
                  <a:pt x="1891" y="2272"/>
                </a:lnTo>
                <a:lnTo>
                  <a:pt x="1890" y="2274"/>
                </a:lnTo>
                <a:lnTo>
                  <a:pt x="1887" y="2277"/>
                </a:lnTo>
                <a:lnTo>
                  <a:pt x="1843" y="2256"/>
                </a:lnTo>
                <a:lnTo>
                  <a:pt x="1841" y="2255"/>
                </a:lnTo>
                <a:lnTo>
                  <a:pt x="1829" y="2249"/>
                </a:lnTo>
                <a:lnTo>
                  <a:pt x="1800" y="2236"/>
                </a:lnTo>
                <a:lnTo>
                  <a:pt x="1798" y="2234"/>
                </a:lnTo>
                <a:lnTo>
                  <a:pt x="1796" y="2238"/>
                </a:lnTo>
                <a:lnTo>
                  <a:pt x="1790" y="2248"/>
                </a:lnTo>
                <a:lnTo>
                  <a:pt x="1772" y="2273"/>
                </a:lnTo>
                <a:lnTo>
                  <a:pt x="1772" y="2274"/>
                </a:lnTo>
                <a:lnTo>
                  <a:pt x="1772" y="2273"/>
                </a:lnTo>
                <a:lnTo>
                  <a:pt x="1768" y="2272"/>
                </a:lnTo>
                <a:lnTo>
                  <a:pt x="1767" y="2272"/>
                </a:lnTo>
                <a:lnTo>
                  <a:pt x="1755" y="2292"/>
                </a:lnTo>
                <a:lnTo>
                  <a:pt x="1751" y="2297"/>
                </a:lnTo>
                <a:lnTo>
                  <a:pt x="1766" y="2302"/>
                </a:lnTo>
                <a:lnTo>
                  <a:pt x="1772" y="2306"/>
                </a:lnTo>
                <a:lnTo>
                  <a:pt x="1775" y="2307"/>
                </a:lnTo>
                <a:lnTo>
                  <a:pt x="1774" y="2309"/>
                </a:lnTo>
                <a:lnTo>
                  <a:pt x="1764" y="2326"/>
                </a:lnTo>
                <a:lnTo>
                  <a:pt x="1760" y="2333"/>
                </a:lnTo>
                <a:lnTo>
                  <a:pt x="1775" y="2342"/>
                </a:lnTo>
                <a:lnTo>
                  <a:pt x="1778" y="2343"/>
                </a:lnTo>
                <a:lnTo>
                  <a:pt x="1779" y="2343"/>
                </a:lnTo>
                <a:lnTo>
                  <a:pt x="1782" y="2345"/>
                </a:lnTo>
                <a:lnTo>
                  <a:pt x="1784" y="2347"/>
                </a:lnTo>
                <a:lnTo>
                  <a:pt x="1790" y="2349"/>
                </a:lnTo>
                <a:lnTo>
                  <a:pt x="1796" y="2351"/>
                </a:lnTo>
                <a:lnTo>
                  <a:pt x="1797" y="2353"/>
                </a:lnTo>
                <a:lnTo>
                  <a:pt x="1798" y="2353"/>
                </a:lnTo>
                <a:lnTo>
                  <a:pt x="1799" y="2354"/>
                </a:lnTo>
                <a:lnTo>
                  <a:pt x="1800" y="2354"/>
                </a:lnTo>
                <a:lnTo>
                  <a:pt x="1802" y="2355"/>
                </a:lnTo>
                <a:lnTo>
                  <a:pt x="1803" y="2355"/>
                </a:lnTo>
                <a:lnTo>
                  <a:pt x="1804" y="2355"/>
                </a:lnTo>
                <a:lnTo>
                  <a:pt x="1805" y="2355"/>
                </a:lnTo>
                <a:lnTo>
                  <a:pt x="1807" y="2356"/>
                </a:lnTo>
                <a:lnTo>
                  <a:pt x="1811" y="2359"/>
                </a:lnTo>
                <a:lnTo>
                  <a:pt x="1813" y="2360"/>
                </a:lnTo>
                <a:lnTo>
                  <a:pt x="1814" y="2360"/>
                </a:lnTo>
                <a:lnTo>
                  <a:pt x="1815" y="2360"/>
                </a:lnTo>
                <a:lnTo>
                  <a:pt x="1814" y="2362"/>
                </a:lnTo>
                <a:lnTo>
                  <a:pt x="1809" y="2371"/>
                </a:lnTo>
                <a:lnTo>
                  <a:pt x="1811" y="2373"/>
                </a:lnTo>
                <a:lnTo>
                  <a:pt x="1814" y="2373"/>
                </a:lnTo>
                <a:lnTo>
                  <a:pt x="1815" y="2372"/>
                </a:lnTo>
                <a:lnTo>
                  <a:pt x="1817" y="2373"/>
                </a:lnTo>
                <a:lnTo>
                  <a:pt x="1816" y="2376"/>
                </a:lnTo>
                <a:lnTo>
                  <a:pt x="1820" y="2379"/>
                </a:lnTo>
                <a:lnTo>
                  <a:pt x="1822" y="2382"/>
                </a:lnTo>
                <a:lnTo>
                  <a:pt x="1826" y="2384"/>
                </a:lnTo>
                <a:lnTo>
                  <a:pt x="1828" y="2385"/>
                </a:lnTo>
                <a:lnTo>
                  <a:pt x="1826" y="2388"/>
                </a:lnTo>
                <a:lnTo>
                  <a:pt x="1827" y="2389"/>
                </a:lnTo>
                <a:lnTo>
                  <a:pt x="1829" y="2390"/>
                </a:lnTo>
                <a:lnTo>
                  <a:pt x="1829" y="2392"/>
                </a:lnTo>
                <a:lnTo>
                  <a:pt x="1828" y="2395"/>
                </a:lnTo>
                <a:lnTo>
                  <a:pt x="1828" y="2396"/>
                </a:lnTo>
                <a:lnTo>
                  <a:pt x="1833" y="2390"/>
                </a:lnTo>
                <a:lnTo>
                  <a:pt x="1837" y="2392"/>
                </a:lnTo>
                <a:lnTo>
                  <a:pt x="1831" y="2398"/>
                </a:lnTo>
                <a:lnTo>
                  <a:pt x="1833" y="2401"/>
                </a:lnTo>
                <a:lnTo>
                  <a:pt x="1834" y="2402"/>
                </a:lnTo>
                <a:lnTo>
                  <a:pt x="1835" y="2403"/>
                </a:lnTo>
                <a:lnTo>
                  <a:pt x="1841" y="2398"/>
                </a:lnTo>
                <a:lnTo>
                  <a:pt x="1841" y="2397"/>
                </a:lnTo>
                <a:lnTo>
                  <a:pt x="1844" y="2396"/>
                </a:lnTo>
                <a:lnTo>
                  <a:pt x="1845" y="2395"/>
                </a:lnTo>
                <a:lnTo>
                  <a:pt x="1848" y="2394"/>
                </a:lnTo>
                <a:lnTo>
                  <a:pt x="1850" y="2390"/>
                </a:lnTo>
                <a:lnTo>
                  <a:pt x="1854" y="2388"/>
                </a:lnTo>
                <a:lnTo>
                  <a:pt x="1856" y="2385"/>
                </a:lnTo>
                <a:lnTo>
                  <a:pt x="1858" y="2384"/>
                </a:lnTo>
                <a:lnTo>
                  <a:pt x="1833" y="2361"/>
                </a:lnTo>
                <a:lnTo>
                  <a:pt x="1844" y="2344"/>
                </a:lnTo>
                <a:lnTo>
                  <a:pt x="1845" y="2344"/>
                </a:lnTo>
                <a:lnTo>
                  <a:pt x="1886" y="2365"/>
                </a:lnTo>
                <a:lnTo>
                  <a:pt x="1898" y="2371"/>
                </a:lnTo>
                <a:lnTo>
                  <a:pt x="1898" y="2370"/>
                </a:lnTo>
                <a:lnTo>
                  <a:pt x="1904" y="2361"/>
                </a:lnTo>
                <a:lnTo>
                  <a:pt x="1896" y="2357"/>
                </a:lnTo>
                <a:lnTo>
                  <a:pt x="1890" y="2366"/>
                </a:lnTo>
                <a:lnTo>
                  <a:pt x="1866" y="2354"/>
                </a:lnTo>
                <a:lnTo>
                  <a:pt x="1870" y="2345"/>
                </a:lnTo>
                <a:lnTo>
                  <a:pt x="1863" y="2341"/>
                </a:lnTo>
                <a:lnTo>
                  <a:pt x="1866" y="2338"/>
                </a:lnTo>
                <a:lnTo>
                  <a:pt x="1869" y="2339"/>
                </a:lnTo>
                <a:lnTo>
                  <a:pt x="1869" y="2341"/>
                </a:lnTo>
                <a:lnTo>
                  <a:pt x="1873" y="2342"/>
                </a:lnTo>
                <a:lnTo>
                  <a:pt x="1878" y="2335"/>
                </a:lnTo>
                <a:lnTo>
                  <a:pt x="1903" y="2347"/>
                </a:lnTo>
                <a:lnTo>
                  <a:pt x="1911" y="2351"/>
                </a:lnTo>
                <a:lnTo>
                  <a:pt x="1911" y="2350"/>
                </a:lnTo>
                <a:lnTo>
                  <a:pt x="1913" y="2350"/>
                </a:lnTo>
                <a:lnTo>
                  <a:pt x="1908" y="2348"/>
                </a:lnTo>
                <a:lnTo>
                  <a:pt x="1903" y="2345"/>
                </a:lnTo>
                <a:lnTo>
                  <a:pt x="1902" y="2345"/>
                </a:lnTo>
                <a:lnTo>
                  <a:pt x="1880" y="2335"/>
                </a:lnTo>
                <a:lnTo>
                  <a:pt x="1880" y="2333"/>
                </a:lnTo>
                <a:lnTo>
                  <a:pt x="1886" y="2326"/>
                </a:lnTo>
                <a:lnTo>
                  <a:pt x="1888" y="2320"/>
                </a:lnTo>
                <a:lnTo>
                  <a:pt x="1890" y="2324"/>
                </a:lnTo>
                <a:lnTo>
                  <a:pt x="1891" y="2325"/>
                </a:lnTo>
                <a:lnTo>
                  <a:pt x="1892" y="2326"/>
                </a:lnTo>
                <a:lnTo>
                  <a:pt x="1896" y="2324"/>
                </a:lnTo>
                <a:lnTo>
                  <a:pt x="1903" y="2312"/>
                </a:lnTo>
                <a:lnTo>
                  <a:pt x="1904" y="2310"/>
                </a:lnTo>
                <a:lnTo>
                  <a:pt x="1910" y="2302"/>
                </a:lnTo>
                <a:lnTo>
                  <a:pt x="1913" y="2298"/>
                </a:lnTo>
                <a:lnTo>
                  <a:pt x="1913" y="2297"/>
                </a:lnTo>
                <a:lnTo>
                  <a:pt x="1926" y="2304"/>
                </a:lnTo>
                <a:lnTo>
                  <a:pt x="1926" y="2306"/>
                </a:lnTo>
                <a:lnTo>
                  <a:pt x="1922" y="2309"/>
                </a:lnTo>
                <a:lnTo>
                  <a:pt x="1917" y="2318"/>
                </a:lnTo>
                <a:lnTo>
                  <a:pt x="1921" y="2319"/>
                </a:lnTo>
                <a:lnTo>
                  <a:pt x="1926" y="2321"/>
                </a:lnTo>
                <a:lnTo>
                  <a:pt x="1929" y="2322"/>
                </a:lnTo>
                <a:lnTo>
                  <a:pt x="1931" y="2320"/>
                </a:lnTo>
                <a:lnTo>
                  <a:pt x="1940" y="2307"/>
                </a:lnTo>
                <a:lnTo>
                  <a:pt x="1938" y="2306"/>
                </a:lnTo>
                <a:lnTo>
                  <a:pt x="1939" y="2304"/>
                </a:lnTo>
                <a:lnTo>
                  <a:pt x="1939" y="2303"/>
                </a:lnTo>
                <a:lnTo>
                  <a:pt x="1940" y="2302"/>
                </a:lnTo>
                <a:lnTo>
                  <a:pt x="1942" y="2301"/>
                </a:lnTo>
                <a:lnTo>
                  <a:pt x="1944" y="2302"/>
                </a:lnTo>
                <a:lnTo>
                  <a:pt x="1945" y="2297"/>
                </a:lnTo>
                <a:lnTo>
                  <a:pt x="1940" y="2296"/>
                </a:lnTo>
                <a:lnTo>
                  <a:pt x="1931" y="2292"/>
                </a:lnTo>
                <a:lnTo>
                  <a:pt x="1909" y="2280"/>
                </a:lnTo>
                <a:lnTo>
                  <a:pt x="1916" y="2269"/>
                </a:lnTo>
                <a:lnTo>
                  <a:pt x="1922" y="2259"/>
                </a:lnTo>
                <a:lnTo>
                  <a:pt x="1923" y="2260"/>
                </a:lnTo>
                <a:lnTo>
                  <a:pt x="1927" y="2261"/>
                </a:lnTo>
                <a:lnTo>
                  <a:pt x="1928" y="2261"/>
                </a:lnTo>
                <a:lnTo>
                  <a:pt x="1961" y="2275"/>
                </a:lnTo>
                <a:lnTo>
                  <a:pt x="1975" y="2251"/>
                </a:lnTo>
                <a:lnTo>
                  <a:pt x="1949" y="2239"/>
                </a:lnTo>
                <a:lnTo>
                  <a:pt x="1923" y="2226"/>
                </a:lnTo>
                <a:lnTo>
                  <a:pt x="1908" y="2250"/>
                </a:lnTo>
                <a:lnTo>
                  <a:pt x="1909" y="2250"/>
                </a:lnTo>
                <a:lnTo>
                  <a:pt x="1911" y="2251"/>
                </a:lnTo>
                <a:close/>
                <a:moveTo>
                  <a:pt x="1342" y="2023"/>
                </a:moveTo>
                <a:lnTo>
                  <a:pt x="1342" y="2024"/>
                </a:lnTo>
                <a:lnTo>
                  <a:pt x="1344" y="2024"/>
                </a:lnTo>
                <a:lnTo>
                  <a:pt x="1346" y="2028"/>
                </a:lnTo>
                <a:lnTo>
                  <a:pt x="1348" y="2032"/>
                </a:lnTo>
                <a:lnTo>
                  <a:pt x="1351" y="2034"/>
                </a:lnTo>
                <a:lnTo>
                  <a:pt x="1352" y="2035"/>
                </a:lnTo>
                <a:lnTo>
                  <a:pt x="1353" y="2037"/>
                </a:lnTo>
                <a:lnTo>
                  <a:pt x="1358" y="2038"/>
                </a:lnTo>
                <a:lnTo>
                  <a:pt x="1361" y="2038"/>
                </a:lnTo>
                <a:lnTo>
                  <a:pt x="1362" y="2038"/>
                </a:lnTo>
                <a:lnTo>
                  <a:pt x="1363" y="2035"/>
                </a:lnTo>
                <a:lnTo>
                  <a:pt x="1374" y="2034"/>
                </a:lnTo>
                <a:lnTo>
                  <a:pt x="1388" y="2038"/>
                </a:lnTo>
                <a:lnTo>
                  <a:pt x="1393" y="2039"/>
                </a:lnTo>
                <a:lnTo>
                  <a:pt x="1395" y="2039"/>
                </a:lnTo>
                <a:lnTo>
                  <a:pt x="1395" y="2040"/>
                </a:lnTo>
                <a:lnTo>
                  <a:pt x="1397" y="2039"/>
                </a:lnTo>
                <a:lnTo>
                  <a:pt x="1398" y="2039"/>
                </a:lnTo>
                <a:lnTo>
                  <a:pt x="1400" y="2039"/>
                </a:lnTo>
                <a:lnTo>
                  <a:pt x="1403" y="2039"/>
                </a:lnTo>
                <a:lnTo>
                  <a:pt x="1405" y="2039"/>
                </a:lnTo>
                <a:lnTo>
                  <a:pt x="1406" y="2039"/>
                </a:lnTo>
                <a:lnTo>
                  <a:pt x="1409" y="2039"/>
                </a:lnTo>
                <a:lnTo>
                  <a:pt x="1410" y="2038"/>
                </a:lnTo>
                <a:lnTo>
                  <a:pt x="1411" y="2038"/>
                </a:lnTo>
                <a:lnTo>
                  <a:pt x="1420" y="2029"/>
                </a:lnTo>
                <a:lnTo>
                  <a:pt x="1421" y="2029"/>
                </a:lnTo>
                <a:lnTo>
                  <a:pt x="1423" y="2026"/>
                </a:lnTo>
                <a:lnTo>
                  <a:pt x="1427" y="2022"/>
                </a:lnTo>
                <a:lnTo>
                  <a:pt x="1428" y="2022"/>
                </a:lnTo>
                <a:lnTo>
                  <a:pt x="1430" y="2020"/>
                </a:lnTo>
                <a:lnTo>
                  <a:pt x="1423" y="2015"/>
                </a:lnTo>
                <a:lnTo>
                  <a:pt x="1418" y="2010"/>
                </a:lnTo>
                <a:lnTo>
                  <a:pt x="1416" y="2012"/>
                </a:lnTo>
                <a:lnTo>
                  <a:pt x="1412" y="2016"/>
                </a:lnTo>
                <a:lnTo>
                  <a:pt x="1409" y="2020"/>
                </a:lnTo>
                <a:lnTo>
                  <a:pt x="1409" y="2018"/>
                </a:lnTo>
                <a:lnTo>
                  <a:pt x="1408" y="2018"/>
                </a:lnTo>
                <a:lnTo>
                  <a:pt x="1408" y="2017"/>
                </a:lnTo>
                <a:lnTo>
                  <a:pt x="1406" y="2017"/>
                </a:lnTo>
                <a:lnTo>
                  <a:pt x="1402" y="2014"/>
                </a:lnTo>
                <a:lnTo>
                  <a:pt x="1398" y="2010"/>
                </a:lnTo>
                <a:lnTo>
                  <a:pt x="1395" y="2009"/>
                </a:lnTo>
                <a:lnTo>
                  <a:pt x="1394" y="2008"/>
                </a:lnTo>
                <a:lnTo>
                  <a:pt x="1393" y="2008"/>
                </a:lnTo>
                <a:lnTo>
                  <a:pt x="1369" y="1996"/>
                </a:lnTo>
                <a:lnTo>
                  <a:pt x="1367" y="1998"/>
                </a:lnTo>
                <a:lnTo>
                  <a:pt x="1365" y="1998"/>
                </a:lnTo>
                <a:lnTo>
                  <a:pt x="1365" y="1997"/>
                </a:lnTo>
                <a:lnTo>
                  <a:pt x="1358" y="2004"/>
                </a:lnTo>
                <a:lnTo>
                  <a:pt x="1356" y="2006"/>
                </a:lnTo>
                <a:lnTo>
                  <a:pt x="1353" y="2008"/>
                </a:lnTo>
                <a:lnTo>
                  <a:pt x="1352" y="2009"/>
                </a:lnTo>
                <a:lnTo>
                  <a:pt x="1342" y="2017"/>
                </a:lnTo>
                <a:lnTo>
                  <a:pt x="1344" y="2017"/>
                </a:lnTo>
                <a:lnTo>
                  <a:pt x="1341" y="2020"/>
                </a:lnTo>
                <a:lnTo>
                  <a:pt x="1340" y="2021"/>
                </a:lnTo>
                <a:lnTo>
                  <a:pt x="1341" y="2022"/>
                </a:lnTo>
                <a:lnTo>
                  <a:pt x="1342" y="2023"/>
                </a:lnTo>
                <a:close/>
                <a:moveTo>
                  <a:pt x="2422" y="1426"/>
                </a:moveTo>
                <a:lnTo>
                  <a:pt x="2424" y="1425"/>
                </a:lnTo>
                <a:lnTo>
                  <a:pt x="2425" y="1425"/>
                </a:lnTo>
                <a:lnTo>
                  <a:pt x="2436" y="1408"/>
                </a:lnTo>
                <a:lnTo>
                  <a:pt x="2435" y="1407"/>
                </a:lnTo>
                <a:lnTo>
                  <a:pt x="2433" y="1407"/>
                </a:lnTo>
                <a:lnTo>
                  <a:pt x="2432" y="1406"/>
                </a:lnTo>
                <a:lnTo>
                  <a:pt x="2410" y="1395"/>
                </a:lnTo>
                <a:lnTo>
                  <a:pt x="2409" y="1395"/>
                </a:lnTo>
                <a:lnTo>
                  <a:pt x="2402" y="1404"/>
                </a:lnTo>
                <a:lnTo>
                  <a:pt x="2367" y="1387"/>
                </a:lnTo>
                <a:lnTo>
                  <a:pt x="2377" y="1373"/>
                </a:lnTo>
                <a:lnTo>
                  <a:pt x="2396" y="1344"/>
                </a:lnTo>
                <a:lnTo>
                  <a:pt x="2369" y="1331"/>
                </a:lnTo>
                <a:lnTo>
                  <a:pt x="2362" y="1327"/>
                </a:lnTo>
                <a:lnTo>
                  <a:pt x="2359" y="1326"/>
                </a:lnTo>
                <a:lnTo>
                  <a:pt x="2298" y="1297"/>
                </a:lnTo>
                <a:lnTo>
                  <a:pt x="2297" y="1299"/>
                </a:lnTo>
                <a:lnTo>
                  <a:pt x="2295" y="1302"/>
                </a:lnTo>
                <a:lnTo>
                  <a:pt x="2279" y="1295"/>
                </a:lnTo>
                <a:lnTo>
                  <a:pt x="2272" y="1291"/>
                </a:lnTo>
                <a:lnTo>
                  <a:pt x="2271" y="1296"/>
                </a:lnTo>
                <a:lnTo>
                  <a:pt x="2271" y="1297"/>
                </a:lnTo>
                <a:lnTo>
                  <a:pt x="2271" y="1298"/>
                </a:lnTo>
                <a:lnTo>
                  <a:pt x="2271" y="1299"/>
                </a:lnTo>
                <a:lnTo>
                  <a:pt x="2271" y="1301"/>
                </a:lnTo>
                <a:lnTo>
                  <a:pt x="2269" y="1301"/>
                </a:lnTo>
                <a:lnTo>
                  <a:pt x="2269" y="1302"/>
                </a:lnTo>
                <a:lnTo>
                  <a:pt x="2269" y="1303"/>
                </a:lnTo>
                <a:lnTo>
                  <a:pt x="2269" y="1304"/>
                </a:lnTo>
                <a:lnTo>
                  <a:pt x="2268" y="1304"/>
                </a:lnTo>
                <a:lnTo>
                  <a:pt x="2268" y="1305"/>
                </a:lnTo>
                <a:lnTo>
                  <a:pt x="2268" y="1307"/>
                </a:lnTo>
                <a:lnTo>
                  <a:pt x="2267" y="1308"/>
                </a:lnTo>
                <a:lnTo>
                  <a:pt x="2267" y="1309"/>
                </a:lnTo>
                <a:lnTo>
                  <a:pt x="2266" y="1310"/>
                </a:lnTo>
                <a:lnTo>
                  <a:pt x="2266" y="1311"/>
                </a:lnTo>
                <a:lnTo>
                  <a:pt x="2265" y="1313"/>
                </a:lnTo>
                <a:lnTo>
                  <a:pt x="2265" y="1314"/>
                </a:lnTo>
                <a:lnTo>
                  <a:pt x="2265" y="1314"/>
                </a:lnTo>
                <a:lnTo>
                  <a:pt x="2265" y="1315"/>
                </a:lnTo>
                <a:lnTo>
                  <a:pt x="2263" y="1315"/>
                </a:lnTo>
                <a:lnTo>
                  <a:pt x="2262" y="1319"/>
                </a:lnTo>
                <a:lnTo>
                  <a:pt x="2254" y="1331"/>
                </a:lnTo>
                <a:lnTo>
                  <a:pt x="2256" y="1336"/>
                </a:lnTo>
                <a:lnTo>
                  <a:pt x="2266" y="1354"/>
                </a:lnTo>
                <a:lnTo>
                  <a:pt x="2265" y="1356"/>
                </a:lnTo>
                <a:lnTo>
                  <a:pt x="2265" y="1357"/>
                </a:lnTo>
                <a:lnTo>
                  <a:pt x="2257" y="1368"/>
                </a:lnTo>
                <a:lnTo>
                  <a:pt x="2249" y="1380"/>
                </a:lnTo>
                <a:lnTo>
                  <a:pt x="2273" y="1392"/>
                </a:lnTo>
                <a:lnTo>
                  <a:pt x="2272" y="1394"/>
                </a:lnTo>
                <a:lnTo>
                  <a:pt x="2268" y="1400"/>
                </a:lnTo>
                <a:lnTo>
                  <a:pt x="2265" y="1403"/>
                </a:lnTo>
                <a:lnTo>
                  <a:pt x="2263" y="1407"/>
                </a:lnTo>
                <a:lnTo>
                  <a:pt x="2259" y="1415"/>
                </a:lnTo>
                <a:lnTo>
                  <a:pt x="2257" y="1416"/>
                </a:lnTo>
                <a:lnTo>
                  <a:pt x="2249" y="1428"/>
                </a:lnTo>
                <a:lnTo>
                  <a:pt x="2244" y="1437"/>
                </a:lnTo>
                <a:lnTo>
                  <a:pt x="2240" y="1441"/>
                </a:lnTo>
                <a:lnTo>
                  <a:pt x="2248" y="1443"/>
                </a:lnTo>
                <a:lnTo>
                  <a:pt x="2249" y="1444"/>
                </a:lnTo>
                <a:lnTo>
                  <a:pt x="2251" y="1445"/>
                </a:lnTo>
                <a:lnTo>
                  <a:pt x="2252" y="1447"/>
                </a:lnTo>
                <a:lnTo>
                  <a:pt x="2260" y="1449"/>
                </a:lnTo>
                <a:lnTo>
                  <a:pt x="2265" y="1451"/>
                </a:lnTo>
                <a:lnTo>
                  <a:pt x="2268" y="1454"/>
                </a:lnTo>
                <a:lnTo>
                  <a:pt x="2272" y="1455"/>
                </a:lnTo>
                <a:lnTo>
                  <a:pt x="2273" y="1456"/>
                </a:lnTo>
                <a:lnTo>
                  <a:pt x="2277" y="1459"/>
                </a:lnTo>
                <a:lnTo>
                  <a:pt x="2280" y="1460"/>
                </a:lnTo>
                <a:lnTo>
                  <a:pt x="2283" y="1460"/>
                </a:lnTo>
                <a:lnTo>
                  <a:pt x="2298" y="1467"/>
                </a:lnTo>
                <a:lnTo>
                  <a:pt x="2300" y="1467"/>
                </a:lnTo>
                <a:lnTo>
                  <a:pt x="2307" y="1471"/>
                </a:lnTo>
                <a:lnTo>
                  <a:pt x="2303" y="1478"/>
                </a:lnTo>
                <a:lnTo>
                  <a:pt x="2300" y="1485"/>
                </a:lnTo>
                <a:lnTo>
                  <a:pt x="2301" y="1486"/>
                </a:lnTo>
                <a:lnTo>
                  <a:pt x="2302" y="1486"/>
                </a:lnTo>
                <a:lnTo>
                  <a:pt x="2302" y="1485"/>
                </a:lnTo>
                <a:lnTo>
                  <a:pt x="2303" y="1485"/>
                </a:lnTo>
                <a:lnTo>
                  <a:pt x="2303" y="1484"/>
                </a:lnTo>
                <a:lnTo>
                  <a:pt x="2304" y="1484"/>
                </a:lnTo>
                <a:lnTo>
                  <a:pt x="2306" y="1485"/>
                </a:lnTo>
                <a:lnTo>
                  <a:pt x="2307" y="1485"/>
                </a:lnTo>
                <a:lnTo>
                  <a:pt x="2307" y="1486"/>
                </a:lnTo>
                <a:lnTo>
                  <a:pt x="2307" y="1488"/>
                </a:lnTo>
                <a:lnTo>
                  <a:pt x="2308" y="1488"/>
                </a:lnTo>
                <a:lnTo>
                  <a:pt x="2308" y="1488"/>
                </a:lnTo>
                <a:lnTo>
                  <a:pt x="2307" y="1488"/>
                </a:lnTo>
                <a:lnTo>
                  <a:pt x="2307" y="1489"/>
                </a:lnTo>
                <a:lnTo>
                  <a:pt x="2306" y="1489"/>
                </a:lnTo>
                <a:lnTo>
                  <a:pt x="2306" y="1491"/>
                </a:lnTo>
                <a:lnTo>
                  <a:pt x="2306" y="1492"/>
                </a:lnTo>
                <a:lnTo>
                  <a:pt x="2304" y="1492"/>
                </a:lnTo>
                <a:lnTo>
                  <a:pt x="2303" y="1492"/>
                </a:lnTo>
                <a:lnTo>
                  <a:pt x="2303" y="1494"/>
                </a:lnTo>
                <a:lnTo>
                  <a:pt x="2304" y="1494"/>
                </a:lnTo>
                <a:lnTo>
                  <a:pt x="2306" y="1494"/>
                </a:lnTo>
                <a:lnTo>
                  <a:pt x="2308" y="1494"/>
                </a:lnTo>
                <a:lnTo>
                  <a:pt x="2309" y="1494"/>
                </a:lnTo>
                <a:lnTo>
                  <a:pt x="2310" y="1494"/>
                </a:lnTo>
                <a:lnTo>
                  <a:pt x="2310" y="1495"/>
                </a:lnTo>
                <a:lnTo>
                  <a:pt x="2310" y="1496"/>
                </a:lnTo>
                <a:lnTo>
                  <a:pt x="2310" y="1497"/>
                </a:lnTo>
                <a:lnTo>
                  <a:pt x="2310" y="1498"/>
                </a:lnTo>
                <a:lnTo>
                  <a:pt x="2312" y="1498"/>
                </a:lnTo>
                <a:lnTo>
                  <a:pt x="2313" y="1498"/>
                </a:lnTo>
                <a:lnTo>
                  <a:pt x="2313" y="1500"/>
                </a:lnTo>
                <a:lnTo>
                  <a:pt x="2313" y="1501"/>
                </a:lnTo>
                <a:lnTo>
                  <a:pt x="2314" y="1501"/>
                </a:lnTo>
                <a:lnTo>
                  <a:pt x="2314" y="1502"/>
                </a:lnTo>
                <a:lnTo>
                  <a:pt x="2313" y="1503"/>
                </a:lnTo>
                <a:lnTo>
                  <a:pt x="2315" y="1504"/>
                </a:lnTo>
                <a:lnTo>
                  <a:pt x="2315" y="1506"/>
                </a:lnTo>
                <a:lnTo>
                  <a:pt x="2316" y="1508"/>
                </a:lnTo>
                <a:lnTo>
                  <a:pt x="2320" y="1509"/>
                </a:lnTo>
                <a:lnTo>
                  <a:pt x="2322" y="1507"/>
                </a:lnTo>
                <a:lnTo>
                  <a:pt x="2322" y="1507"/>
                </a:lnTo>
                <a:lnTo>
                  <a:pt x="2322" y="1508"/>
                </a:lnTo>
                <a:lnTo>
                  <a:pt x="2322" y="1511"/>
                </a:lnTo>
                <a:lnTo>
                  <a:pt x="2322" y="1512"/>
                </a:lnTo>
                <a:lnTo>
                  <a:pt x="2322" y="1513"/>
                </a:lnTo>
                <a:lnTo>
                  <a:pt x="2324" y="1513"/>
                </a:lnTo>
                <a:lnTo>
                  <a:pt x="2325" y="1514"/>
                </a:lnTo>
                <a:lnTo>
                  <a:pt x="2326" y="1514"/>
                </a:lnTo>
                <a:lnTo>
                  <a:pt x="2327" y="1514"/>
                </a:lnTo>
                <a:lnTo>
                  <a:pt x="2327" y="1515"/>
                </a:lnTo>
                <a:lnTo>
                  <a:pt x="2328" y="1515"/>
                </a:lnTo>
                <a:lnTo>
                  <a:pt x="2330" y="1515"/>
                </a:lnTo>
                <a:lnTo>
                  <a:pt x="2331" y="1515"/>
                </a:lnTo>
                <a:lnTo>
                  <a:pt x="2332" y="1517"/>
                </a:lnTo>
                <a:lnTo>
                  <a:pt x="2332" y="1517"/>
                </a:lnTo>
                <a:lnTo>
                  <a:pt x="2332" y="1518"/>
                </a:lnTo>
                <a:lnTo>
                  <a:pt x="2333" y="1519"/>
                </a:lnTo>
                <a:lnTo>
                  <a:pt x="2334" y="1520"/>
                </a:lnTo>
                <a:lnTo>
                  <a:pt x="2336" y="1520"/>
                </a:lnTo>
                <a:lnTo>
                  <a:pt x="2337" y="1520"/>
                </a:lnTo>
                <a:lnTo>
                  <a:pt x="2337" y="1521"/>
                </a:lnTo>
                <a:lnTo>
                  <a:pt x="2338" y="1523"/>
                </a:lnTo>
                <a:lnTo>
                  <a:pt x="2339" y="1523"/>
                </a:lnTo>
                <a:lnTo>
                  <a:pt x="2342" y="1524"/>
                </a:lnTo>
                <a:lnTo>
                  <a:pt x="2343" y="1524"/>
                </a:lnTo>
                <a:lnTo>
                  <a:pt x="2344" y="1525"/>
                </a:lnTo>
                <a:lnTo>
                  <a:pt x="2345" y="1525"/>
                </a:lnTo>
                <a:lnTo>
                  <a:pt x="2347" y="1526"/>
                </a:lnTo>
                <a:lnTo>
                  <a:pt x="2347" y="1527"/>
                </a:lnTo>
                <a:lnTo>
                  <a:pt x="2347" y="1529"/>
                </a:lnTo>
                <a:lnTo>
                  <a:pt x="2345" y="1529"/>
                </a:lnTo>
                <a:lnTo>
                  <a:pt x="2345" y="1530"/>
                </a:lnTo>
                <a:lnTo>
                  <a:pt x="2345" y="1531"/>
                </a:lnTo>
                <a:lnTo>
                  <a:pt x="2344" y="1531"/>
                </a:lnTo>
                <a:lnTo>
                  <a:pt x="2343" y="1532"/>
                </a:lnTo>
                <a:lnTo>
                  <a:pt x="2343" y="1533"/>
                </a:lnTo>
                <a:lnTo>
                  <a:pt x="2343" y="1535"/>
                </a:lnTo>
                <a:lnTo>
                  <a:pt x="2342" y="1536"/>
                </a:lnTo>
                <a:lnTo>
                  <a:pt x="2342" y="1537"/>
                </a:lnTo>
                <a:lnTo>
                  <a:pt x="2340" y="1537"/>
                </a:lnTo>
                <a:lnTo>
                  <a:pt x="2339" y="1537"/>
                </a:lnTo>
                <a:lnTo>
                  <a:pt x="2339" y="1538"/>
                </a:lnTo>
                <a:lnTo>
                  <a:pt x="2338" y="1539"/>
                </a:lnTo>
                <a:lnTo>
                  <a:pt x="2338" y="1541"/>
                </a:lnTo>
                <a:lnTo>
                  <a:pt x="2338" y="1542"/>
                </a:lnTo>
                <a:lnTo>
                  <a:pt x="2339" y="1543"/>
                </a:lnTo>
                <a:lnTo>
                  <a:pt x="2340" y="1543"/>
                </a:lnTo>
                <a:lnTo>
                  <a:pt x="2342" y="1544"/>
                </a:lnTo>
                <a:lnTo>
                  <a:pt x="2343" y="1546"/>
                </a:lnTo>
                <a:lnTo>
                  <a:pt x="2343" y="1546"/>
                </a:lnTo>
                <a:lnTo>
                  <a:pt x="2344" y="1547"/>
                </a:lnTo>
                <a:lnTo>
                  <a:pt x="2344" y="1548"/>
                </a:lnTo>
                <a:lnTo>
                  <a:pt x="2345" y="1548"/>
                </a:lnTo>
                <a:lnTo>
                  <a:pt x="2347" y="1548"/>
                </a:lnTo>
                <a:lnTo>
                  <a:pt x="2348" y="1548"/>
                </a:lnTo>
                <a:lnTo>
                  <a:pt x="2349" y="1548"/>
                </a:lnTo>
                <a:lnTo>
                  <a:pt x="2351" y="1546"/>
                </a:lnTo>
                <a:lnTo>
                  <a:pt x="2369" y="1517"/>
                </a:lnTo>
                <a:lnTo>
                  <a:pt x="2372" y="1512"/>
                </a:lnTo>
                <a:lnTo>
                  <a:pt x="2377" y="1504"/>
                </a:lnTo>
                <a:lnTo>
                  <a:pt x="2392" y="1478"/>
                </a:lnTo>
                <a:lnTo>
                  <a:pt x="2394" y="1477"/>
                </a:lnTo>
                <a:lnTo>
                  <a:pt x="2396" y="1471"/>
                </a:lnTo>
                <a:lnTo>
                  <a:pt x="2397" y="1471"/>
                </a:lnTo>
                <a:lnTo>
                  <a:pt x="2410" y="1450"/>
                </a:lnTo>
                <a:lnTo>
                  <a:pt x="2425" y="1427"/>
                </a:lnTo>
                <a:lnTo>
                  <a:pt x="2422" y="1426"/>
                </a:lnTo>
                <a:close/>
                <a:moveTo>
                  <a:pt x="1834" y="985"/>
                </a:moveTo>
                <a:lnTo>
                  <a:pt x="1822" y="997"/>
                </a:lnTo>
                <a:lnTo>
                  <a:pt x="1821" y="997"/>
                </a:lnTo>
                <a:lnTo>
                  <a:pt x="1822" y="997"/>
                </a:lnTo>
                <a:lnTo>
                  <a:pt x="1823" y="997"/>
                </a:lnTo>
                <a:lnTo>
                  <a:pt x="1826" y="998"/>
                </a:lnTo>
                <a:lnTo>
                  <a:pt x="1833" y="1000"/>
                </a:lnTo>
                <a:lnTo>
                  <a:pt x="1844" y="1003"/>
                </a:lnTo>
                <a:lnTo>
                  <a:pt x="1856" y="1006"/>
                </a:lnTo>
                <a:lnTo>
                  <a:pt x="1867" y="1010"/>
                </a:lnTo>
                <a:lnTo>
                  <a:pt x="1869" y="1011"/>
                </a:lnTo>
                <a:lnTo>
                  <a:pt x="1870" y="1011"/>
                </a:lnTo>
                <a:lnTo>
                  <a:pt x="1873" y="1007"/>
                </a:lnTo>
                <a:lnTo>
                  <a:pt x="1879" y="998"/>
                </a:lnTo>
                <a:lnTo>
                  <a:pt x="1886" y="988"/>
                </a:lnTo>
                <a:lnTo>
                  <a:pt x="1887" y="985"/>
                </a:lnTo>
                <a:lnTo>
                  <a:pt x="1888" y="983"/>
                </a:lnTo>
                <a:lnTo>
                  <a:pt x="1891" y="978"/>
                </a:lnTo>
                <a:lnTo>
                  <a:pt x="1903" y="962"/>
                </a:lnTo>
                <a:lnTo>
                  <a:pt x="1869" y="952"/>
                </a:lnTo>
                <a:lnTo>
                  <a:pt x="1869" y="953"/>
                </a:lnTo>
                <a:lnTo>
                  <a:pt x="1868" y="954"/>
                </a:lnTo>
                <a:lnTo>
                  <a:pt x="1867" y="956"/>
                </a:lnTo>
                <a:lnTo>
                  <a:pt x="1840" y="978"/>
                </a:lnTo>
                <a:lnTo>
                  <a:pt x="1851" y="987"/>
                </a:lnTo>
                <a:lnTo>
                  <a:pt x="1845" y="993"/>
                </a:lnTo>
                <a:lnTo>
                  <a:pt x="1834" y="985"/>
                </a:lnTo>
                <a:close/>
                <a:moveTo>
                  <a:pt x="369" y="731"/>
                </a:moveTo>
                <a:lnTo>
                  <a:pt x="367" y="731"/>
                </a:lnTo>
                <a:lnTo>
                  <a:pt x="367" y="730"/>
                </a:lnTo>
                <a:lnTo>
                  <a:pt x="365" y="730"/>
                </a:lnTo>
                <a:lnTo>
                  <a:pt x="363" y="731"/>
                </a:lnTo>
                <a:lnTo>
                  <a:pt x="361" y="731"/>
                </a:lnTo>
                <a:lnTo>
                  <a:pt x="360" y="731"/>
                </a:lnTo>
                <a:lnTo>
                  <a:pt x="358" y="731"/>
                </a:lnTo>
                <a:lnTo>
                  <a:pt x="356" y="731"/>
                </a:lnTo>
                <a:lnTo>
                  <a:pt x="356" y="732"/>
                </a:lnTo>
                <a:lnTo>
                  <a:pt x="358" y="735"/>
                </a:lnTo>
                <a:lnTo>
                  <a:pt x="360" y="740"/>
                </a:lnTo>
                <a:lnTo>
                  <a:pt x="360" y="742"/>
                </a:lnTo>
                <a:lnTo>
                  <a:pt x="361" y="742"/>
                </a:lnTo>
                <a:lnTo>
                  <a:pt x="363" y="742"/>
                </a:lnTo>
                <a:lnTo>
                  <a:pt x="364" y="742"/>
                </a:lnTo>
                <a:lnTo>
                  <a:pt x="364" y="741"/>
                </a:lnTo>
                <a:lnTo>
                  <a:pt x="365" y="740"/>
                </a:lnTo>
                <a:lnTo>
                  <a:pt x="366" y="740"/>
                </a:lnTo>
                <a:lnTo>
                  <a:pt x="367" y="740"/>
                </a:lnTo>
                <a:lnTo>
                  <a:pt x="369" y="740"/>
                </a:lnTo>
                <a:lnTo>
                  <a:pt x="372" y="743"/>
                </a:lnTo>
                <a:lnTo>
                  <a:pt x="372" y="742"/>
                </a:lnTo>
                <a:lnTo>
                  <a:pt x="372" y="738"/>
                </a:lnTo>
                <a:lnTo>
                  <a:pt x="372" y="737"/>
                </a:lnTo>
                <a:lnTo>
                  <a:pt x="372" y="737"/>
                </a:lnTo>
                <a:lnTo>
                  <a:pt x="370" y="730"/>
                </a:lnTo>
                <a:lnTo>
                  <a:pt x="369" y="731"/>
                </a:lnTo>
                <a:close/>
                <a:moveTo>
                  <a:pt x="2068" y="2000"/>
                </a:moveTo>
                <a:lnTo>
                  <a:pt x="2068" y="1999"/>
                </a:lnTo>
                <a:lnTo>
                  <a:pt x="2068" y="1998"/>
                </a:lnTo>
                <a:lnTo>
                  <a:pt x="2069" y="1996"/>
                </a:lnTo>
                <a:lnTo>
                  <a:pt x="2070" y="1994"/>
                </a:lnTo>
                <a:lnTo>
                  <a:pt x="2073" y="1991"/>
                </a:lnTo>
                <a:lnTo>
                  <a:pt x="2077" y="1983"/>
                </a:lnTo>
                <a:lnTo>
                  <a:pt x="2080" y="1977"/>
                </a:lnTo>
                <a:lnTo>
                  <a:pt x="2090" y="1963"/>
                </a:lnTo>
                <a:lnTo>
                  <a:pt x="2097" y="1950"/>
                </a:lnTo>
                <a:lnTo>
                  <a:pt x="2098" y="1950"/>
                </a:lnTo>
                <a:lnTo>
                  <a:pt x="2101" y="1946"/>
                </a:lnTo>
                <a:lnTo>
                  <a:pt x="2102" y="1944"/>
                </a:lnTo>
                <a:lnTo>
                  <a:pt x="2104" y="1940"/>
                </a:lnTo>
                <a:lnTo>
                  <a:pt x="2109" y="1933"/>
                </a:lnTo>
                <a:lnTo>
                  <a:pt x="2111" y="1929"/>
                </a:lnTo>
                <a:lnTo>
                  <a:pt x="2115" y="1923"/>
                </a:lnTo>
                <a:lnTo>
                  <a:pt x="2126" y="1906"/>
                </a:lnTo>
                <a:lnTo>
                  <a:pt x="2127" y="1904"/>
                </a:lnTo>
                <a:lnTo>
                  <a:pt x="2136" y="1892"/>
                </a:lnTo>
                <a:lnTo>
                  <a:pt x="2134" y="1892"/>
                </a:lnTo>
                <a:lnTo>
                  <a:pt x="2133" y="1892"/>
                </a:lnTo>
                <a:lnTo>
                  <a:pt x="2132" y="1892"/>
                </a:lnTo>
                <a:lnTo>
                  <a:pt x="2131" y="1892"/>
                </a:lnTo>
                <a:lnTo>
                  <a:pt x="2131" y="1893"/>
                </a:lnTo>
                <a:lnTo>
                  <a:pt x="2130" y="1893"/>
                </a:lnTo>
                <a:lnTo>
                  <a:pt x="2128" y="1893"/>
                </a:lnTo>
                <a:lnTo>
                  <a:pt x="2126" y="1893"/>
                </a:lnTo>
                <a:lnTo>
                  <a:pt x="2125" y="1893"/>
                </a:lnTo>
                <a:lnTo>
                  <a:pt x="2124" y="1893"/>
                </a:lnTo>
                <a:lnTo>
                  <a:pt x="2122" y="1893"/>
                </a:lnTo>
                <a:lnTo>
                  <a:pt x="2120" y="1893"/>
                </a:lnTo>
                <a:lnTo>
                  <a:pt x="2117" y="1894"/>
                </a:lnTo>
                <a:lnTo>
                  <a:pt x="2115" y="1895"/>
                </a:lnTo>
                <a:lnTo>
                  <a:pt x="2114" y="1897"/>
                </a:lnTo>
                <a:lnTo>
                  <a:pt x="2110" y="1897"/>
                </a:lnTo>
                <a:lnTo>
                  <a:pt x="2109" y="1897"/>
                </a:lnTo>
                <a:lnTo>
                  <a:pt x="2104" y="1898"/>
                </a:lnTo>
                <a:lnTo>
                  <a:pt x="2096" y="1898"/>
                </a:lnTo>
                <a:lnTo>
                  <a:pt x="2096" y="1897"/>
                </a:lnTo>
                <a:lnTo>
                  <a:pt x="2092" y="1897"/>
                </a:lnTo>
                <a:lnTo>
                  <a:pt x="2091" y="1895"/>
                </a:lnTo>
                <a:lnTo>
                  <a:pt x="2090" y="1895"/>
                </a:lnTo>
                <a:lnTo>
                  <a:pt x="2089" y="1894"/>
                </a:lnTo>
                <a:lnTo>
                  <a:pt x="2085" y="1893"/>
                </a:lnTo>
                <a:lnTo>
                  <a:pt x="2084" y="1893"/>
                </a:lnTo>
                <a:lnTo>
                  <a:pt x="2074" y="1888"/>
                </a:lnTo>
                <a:lnTo>
                  <a:pt x="2070" y="1887"/>
                </a:lnTo>
                <a:lnTo>
                  <a:pt x="2069" y="1887"/>
                </a:lnTo>
                <a:lnTo>
                  <a:pt x="2063" y="1886"/>
                </a:lnTo>
                <a:lnTo>
                  <a:pt x="2062" y="1886"/>
                </a:lnTo>
                <a:lnTo>
                  <a:pt x="2060" y="1888"/>
                </a:lnTo>
                <a:lnTo>
                  <a:pt x="2058" y="1889"/>
                </a:lnTo>
                <a:lnTo>
                  <a:pt x="2058" y="1891"/>
                </a:lnTo>
                <a:lnTo>
                  <a:pt x="2057" y="1892"/>
                </a:lnTo>
                <a:lnTo>
                  <a:pt x="2050" y="1887"/>
                </a:lnTo>
                <a:lnTo>
                  <a:pt x="2055" y="1882"/>
                </a:lnTo>
                <a:lnTo>
                  <a:pt x="2032" y="1864"/>
                </a:lnTo>
                <a:lnTo>
                  <a:pt x="2031" y="1864"/>
                </a:lnTo>
                <a:lnTo>
                  <a:pt x="2030" y="1864"/>
                </a:lnTo>
                <a:lnTo>
                  <a:pt x="1996" y="1864"/>
                </a:lnTo>
                <a:lnTo>
                  <a:pt x="1986" y="1856"/>
                </a:lnTo>
                <a:lnTo>
                  <a:pt x="1986" y="1857"/>
                </a:lnTo>
                <a:lnTo>
                  <a:pt x="1984" y="1854"/>
                </a:lnTo>
                <a:lnTo>
                  <a:pt x="1981" y="1856"/>
                </a:lnTo>
                <a:lnTo>
                  <a:pt x="1981" y="1854"/>
                </a:lnTo>
                <a:lnTo>
                  <a:pt x="1974" y="1847"/>
                </a:lnTo>
                <a:lnTo>
                  <a:pt x="1969" y="1846"/>
                </a:lnTo>
                <a:lnTo>
                  <a:pt x="1964" y="1848"/>
                </a:lnTo>
                <a:lnTo>
                  <a:pt x="1960" y="1851"/>
                </a:lnTo>
                <a:lnTo>
                  <a:pt x="1955" y="1853"/>
                </a:lnTo>
                <a:lnTo>
                  <a:pt x="1954" y="1854"/>
                </a:lnTo>
                <a:lnTo>
                  <a:pt x="1949" y="1857"/>
                </a:lnTo>
                <a:lnTo>
                  <a:pt x="1946" y="1858"/>
                </a:lnTo>
                <a:lnTo>
                  <a:pt x="1945" y="1859"/>
                </a:lnTo>
                <a:lnTo>
                  <a:pt x="1938" y="1863"/>
                </a:lnTo>
                <a:lnTo>
                  <a:pt x="1929" y="1864"/>
                </a:lnTo>
                <a:lnTo>
                  <a:pt x="1925" y="1864"/>
                </a:lnTo>
                <a:lnTo>
                  <a:pt x="1923" y="1864"/>
                </a:lnTo>
                <a:lnTo>
                  <a:pt x="1922" y="1864"/>
                </a:lnTo>
                <a:lnTo>
                  <a:pt x="1921" y="1865"/>
                </a:lnTo>
                <a:lnTo>
                  <a:pt x="1916" y="1865"/>
                </a:lnTo>
                <a:lnTo>
                  <a:pt x="1909" y="1868"/>
                </a:lnTo>
                <a:lnTo>
                  <a:pt x="1905" y="1868"/>
                </a:lnTo>
                <a:lnTo>
                  <a:pt x="1903" y="1868"/>
                </a:lnTo>
                <a:lnTo>
                  <a:pt x="1902" y="1868"/>
                </a:lnTo>
                <a:lnTo>
                  <a:pt x="1901" y="1869"/>
                </a:lnTo>
                <a:lnTo>
                  <a:pt x="1897" y="1869"/>
                </a:lnTo>
                <a:lnTo>
                  <a:pt x="1896" y="1869"/>
                </a:lnTo>
                <a:lnTo>
                  <a:pt x="1888" y="1871"/>
                </a:lnTo>
                <a:lnTo>
                  <a:pt x="1887" y="1871"/>
                </a:lnTo>
                <a:lnTo>
                  <a:pt x="1885" y="1874"/>
                </a:lnTo>
                <a:lnTo>
                  <a:pt x="1887" y="1870"/>
                </a:lnTo>
                <a:lnTo>
                  <a:pt x="1888" y="1868"/>
                </a:lnTo>
                <a:lnTo>
                  <a:pt x="1890" y="1868"/>
                </a:lnTo>
                <a:lnTo>
                  <a:pt x="1892" y="1864"/>
                </a:lnTo>
                <a:lnTo>
                  <a:pt x="1897" y="1860"/>
                </a:lnTo>
                <a:lnTo>
                  <a:pt x="1892" y="1862"/>
                </a:lnTo>
                <a:lnTo>
                  <a:pt x="1891" y="1863"/>
                </a:lnTo>
                <a:lnTo>
                  <a:pt x="1888" y="1863"/>
                </a:lnTo>
                <a:lnTo>
                  <a:pt x="1887" y="1864"/>
                </a:lnTo>
                <a:lnTo>
                  <a:pt x="1885" y="1864"/>
                </a:lnTo>
                <a:lnTo>
                  <a:pt x="1884" y="1864"/>
                </a:lnTo>
                <a:lnTo>
                  <a:pt x="1882" y="1864"/>
                </a:lnTo>
                <a:lnTo>
                  <a:pt x="1879" y="1865"/>
                </a:lnTo>
                <a:lnTo>
                  <a:pt x="1869" y="1869"/>
                </a:lnTo>
                <a:lnTo>
                  <a:pt x="1864" y="1871"/>
                </a:lnTo>
                <a:lnTo>
                  <a:pt x="1863" y="1871"/>
                </a:lnTo>
                <a:lnTo>
                  <a:pt x="1862" y="1872"/>
                </a:lnTo>
                <a:lnTo>
                  <a:pt x="1861" y="1872"/>
                </a:lnTo>
                <a:lnTo>
                  <a:pt x="1860" y="1872"/>
                </a:lnTo>
                <a:lnTo>
                  <a:pt x="1858" y="1874"/>
                </a:lnTo>
                <a:lnTo>
                  <a:pt x="1858" y="1874"/>
                </a:lnTo>
                <a:lnTo>
                  <a:pt x="1857" y="1874"/>
                </a:lnTo>
                <a:lnTo>
                  <a:pt x="1856" y="1874"/>
                </a:lnTo>
                <a:lnTo>
                  <a:pt x="1855" y="1875"/>
                </a:lnTo>
                <a:lnTo>
                  <a:pt x="1854" y="1875"/>
                </a:lnTo>
                <a:lnTo>
                  <a:pt x="1854" y="1874"/>
                </a:lnTo>
                <a:lnTo>
                  <a:pt x="1850" y="1874"/>
                </a:lnTo>
                <a:lnTo>
                  <a:pt x="1841" y="1872"/>
                </a:lnTo>
                <a:lnTo>
                  <a:pt x="1839" y="1872"/>
                </a:lnTo>
                <a:lnTo>
                  <a:pt x="1828" y="1870"/>
                </a:lnTo>
                <a:lnTo>
                  <a:pt x="1826" y="1870"/>
                </a:lnTo>
                <a:lnTo>
                  <a:pt x="1825" y="1870"/>
                </a:lnTo>
                <a:lnTo>
                  <a:pt x="1820" y="1870"/>
                </a:lnTo>
                <a:lnTo>
                  <a:pt x="1819" y="1869"/>
                </a:lnTo>
                <a:lnTo>
                  <a:pt x="1817" y="1869"/>
                </a:lnTo>
                <a:lnTo>
                  <a:pt x="1814" y="1868"/>
                </a:lnTo>
                <a:lnTo>
                  <a:pt x="1811" y="1866"/>
                </a:lnTo>
                <a:lnTo>
                  <a:pt x="1810" y="1866"/>
                </a:lnTo>
                <a:lnTo>
                  <a:pt x="1809" y="1866"/>
                </a:lnTo>
                <a:lnTo>
                  <a:pt x="1808" y="1865"/>
                </a:lnTo>
                <a:lnTo>
                  <a:pt x="1807" y="1864"/>
                </a:lnTo>
                <a:lnTo>
                  <a:pt x="1804" y="1864"/>
                </a:lnTo>
                <a:lnTo>
                  <a:pt x="1802" y="1863"/>
                </a:lnTo>
                <a:lnTo>
                  <a:pt x="1800" y="1862"/>
                </a:lnTo>
                <a:lnTo>
                  <a:pt x="1800" y="1862"/>
                </a:lnTo>
                <a:lnTo>
                  <a:pt x="1799" y="1862"/>
                </a:lnTo>
                <a:lnTo>
                  <a:pt x="1799" y="1860"/>
                </a:lnTo>
                <a:lnTo>
                  <a:pt x="1798" y="1860"/>
                </a:lnTo>
                <a:lnTo>
                  <a:pt x="1797" y="1860"/>
                </a:lnTo>
                <a:lnTo>
                  <a:pt x="1797" y="1859"/>
                </a:lnTo>
                <a:lnTo>
                  <a:pt x="1796" y="1859"/>
                </a:lnTo>
                <a:lnTo>
                  <a:pt x="1794" y="1859"/>
                </a:lnTo>
                <a:lnTo>
                  <a:pt x="1793" y="1859"/>
                </a:lnTo>
                <a:lnTo>
                  <a:pt x="1792" y="1859"/>
                </a:lnTo>
                <a:lnTo>
                  <a:pt x="1788" y="1858"/>
                </a:lnTo>
                <a:lnTo>
                  <a:pt x="1785" y="1857"/>
                </a:lnTo>
                <a:lnTo>
                  <a:pt x="1784" y="1857"/>
                </a:lnTo>
                <a:lnTo>
                  <a:pt x="1781" y="1856"/>
                </a:lnTo>
                <a:lnTo>
                  <a:pt x="1780" y="1856"/>
                </a:lnTo>
                <a:lnTo>
                  <a:pt x="1779" y="1856"/>
                </a:lnTo>
                <a:lnTo>
                  <a:pt x="1779" y="1854"/>
                </a:lnTo>
                <a:lnTo>
                  <a:pt x="1778" y="1854"/>
                </a:lnTo>
                <a:lnTo>
                  <a:pt x="1776" y="1854"/>
                </a:lnTo>
                <a:lnTo>
                  <a:pt x="1775" y="1853"/>
                </a:lnTo>
                <a:lnTo>
                  <a:pt x="1774" y="1853"/>
                </a:lnTo>
                <a:lnTo>
                  <a:pt x="1773" y="1853"/>
                </a:lnTo>
                <a:lnTo>
                  <a:pt x="1773" y="1852"/>
                </a:lnTo>
                <a:lnTo>
                  <a:pt x="1772" y="1852"/>
                </a:lnTo>
                <a:lnTo>
                  <a:pt x="1772" y="1851"/>
                </a:lnTo>
                <a:lnTo>
                  <a:pt x="1772" y="1851"/>
                </a:lnTo>
                <a:lnTo>
                  <a:pt x="1770" y="1851"/>
                </a:lnTo>
                <a:lnTo>
                  <a:pt x="1770" y="1850"/>
                </a:lnTo>
                <a:lnTo>
                  <a:pt x="1769" y="1850"/>
                </a:lnTo>
                <a:lnTo>
                  <a:pt x="1769" y="1848"/>
                </a:lnTo>
                <a:lnTo>
                  <a:pt x="1768" y="1848"/>
                </a:lnTo>
                <a:lnTo>
                  <a:pt x="1768" y="1847"/>
                </a:lnTo>
                <a:lnTo>
                  <a:pt x="1767" y="1847"/>
                </a:lnTo>
                <a:lnTo>
                  <a:pt x="1767" y="1846"/>
                </a:lnTo>
                <a:lnTo>
                  <a:pt x="1766" y="1846"/>
                </a:lnTo>
                <a:lnTo>
                  <a:pt x="1761" y="1840"/>
                </a:lnTo>
                <a:lnTo>
                  <a:pt x="1760" y="1839"/>
                </a:lnTo>
                <a:lnTo>
                  <a:pt x="1758" y="1836"/>
                </a:lnTo>
                <a:lnTo>
                  <a:pt x="1757" y="1836"/>
                </a:lnTo>
                <a:lnTo>
                  <a:pt x="1756" y="1835"/>
                </a:lnTo>
                <a:lnTo>
                  <a:pt x="1755" y="1835"/>
                </a:lnTo>
                <a:lnTo>
                  <a:pt x="1753" y="1834"/>
                </a:lnTo>
                <a:lnTo>
                  <a:pt x="1752" y="1834"/>
                </a:lnTo>
                <a:lnTo>
                  <a:pt x="1750" y="1831"/>
                </a:lnTo>
                <a:lnTo>
                  <a:pt x="1747" y="1828"/>
                </a:lnTo>
                <a:lnTo>
                  <a:pt x="1745" y="1825"/>
                </a:lnTo>
                <a:lnTo>
                  <a:pt x="1744" y="1824"/>
                </a:lnTo>
                <a:lnTo>
                  <a:pt x="1741" y="1819"/>
                </a:lnTo>
                <a:lnTo>
                  <a:pt x="1737" y="1813"/>
                </a:lnTo>
                <a:lnTo>
                  <a:pt x="1734" y="1810"/>
                </a:lnTo>
                <a:lnTo>
                  <a:pt x="1729" y="1805"/>
                </a:lnTo>
                <a:lnTo>
                  <a:pt x="1728" y="1804"/>
                </a:lnTo>
                <a:lnTo>
                  <a:pt x="1726" y="1802"/>
                </a:lnTo>
                <a:lnTo>
                  <a:pt x="1726" y="1801"/>
                </a:lnTo>
                <a:lnTo>
                  <a:pt x="1722" y="1798"/>
                </a:lnTo>
                <a:lnTo>
                  <a:pt x="1720" y="1796"/>
                </a:lnTo>
                <a:lnTo>
                  <a:pt x="1719" y="1794"/>
                </a:lnTo>
                <a:lnTo>
                  <a:pt x="1717" y="1793"/>
                </a:lnTo>
                <a:lnTo>
                  <a:pt x="1716" y="1792"/>
                </a:lnTo>
                <a:lnTo>
                  <a:pt x="1715" y="1790"/>
                </a:lnTo>
                <a:lnTo>
                  <a:pt x="1714" y="1788"/>
                </a:lnTo>
                <a:lnTo>
                  <a:pt x="1713" y="1782"/>
                </a:lnTo>
                <a:lnTo>
                  <a:pt x="1713" y="1781"/>
                </a:lnTo>
                <a:lnTo>
                  <a:pt x="1711" y="1780"/>
                </a:lnTo>
                <a:lnTo>
                  <a:pt x="1710" y="1776"/>
                </a:lnTo>
                <a:lnTo>
                  <a:pt x="1708" y="1770"/>
                </a:lnTo>
                <a:lnTo>
                  <a:pt x="1708" y="1769"/>
                </a:lnTo>
                <a:lnTo>
                  <a:pt x="1708" y="1768"/>
                </a:lnTo>
                <a:lnTo>
                  <a:pt x="1708" y="1766"/>
                </a:lnTo>
                <a:lnTo>
                  <a:pt x="1708" y="1765"/>
                </a:lnTo>
                <a:lnTo>
                  <a:pt x="1708" y="1764"/>
                </a:lnTo>
                <a:lnTo>
                  <a:pt x="1708" y="1763"/>
                </a:lnTo>
                <a:lnTo>
                  <a:pt x="1708" y="1761"/>
                </a:lnTo>
                <a:lnTo>
                  <a:pt x="1709" y="1760"/>
                </a:lnTo>
                <a:lnTo>
                  <a:pt x="1714" y="1753"/>
                </a:lnTo>
                <a:lnTo>
                  <a:pt x="1728" y="1741"/>
                </a:lnTo>
                <a:lnTo>
                  <a:pt x="1728" y="1740"/>
                </a:lnTo>
                <a:lnTo>
                  <a:pt x="1731" y="1737"/>
                </a:lnTo>
                <a:lnTo>
                  <a:pt x="1732" y="1736"/>
                </a:lnTo>
                <a:lnTo>
                  <a:pt x="1733" y="1736"/>
                </a:lnTo>
                <a:lnTo>
                  <a:pt x="1733" y="1735"/>
                </a:lnTo>
                <a:lnTo>
                  <a:pt x="1734" y="1733"/>
                </a:lnTo>
                <a:lnTo>
                  <a:pt x="1737" y="1729"/>
                </a:lnTo>
                <a:lnTo>
                  <a:pt x="1738" y="1728"/>
                </a:lnTo>
                <a:lnTo>
                  <a:pt x="1739" y="1726"/>
                </a:lnTo>
                <a:lnTo>
                  <a:pt x="1741" y="1724"/>
                </a:lnTo>
                <a:lnTo>
                  <a:pt x="1744" y="1720"/>
                </a:lnTo>
                <a:lnTo>
                  <a:pt x="1745" y="1720"/>
                </a:lnTo>
                <a:lnTo>
                  <a:pt x="1746" y="1719"/>
                </a:lnTo>
                <a:lnTo>
                  <a:pt x="1747" y="1719"/>
                </a:lnTo>
                <a:lnTo>
                  <a:pt x="1749" y="1719"/>
                </a:lnTo>
                <a:lnTo>
                  <a:pt x="1750" y="1719"/>
                </a:lnTo>
                <a:lnTo>
                  <a:pt x="1752" y="1718"/>
                </a:lnTo>
                <a:lnTo>
                  <a:pt x="1757" y="1716"/>
                </a:lnTo>
                <a:lnTo>
                  <a:pt x="1758" y="1716"/>
                </a:lnTo>
                <a:lnTo>
                  <a:pt x="1760" y="1716"/>
                </a:lnTo>
                <a:lnTo>
                  <a:pt x="1764" y="1713"/>
                </a:lnTo>
                <a:lnTo>
                  <a:pt x="1767" y="1713"/>
                </a:lnTo>
                <a:lnTo>
                  <a:pt x="1769" y="1712"/>
                </a:lnTo>
                <a:lnTo>
                  <a:pt x="1770" y="1712"/>
                </a:lnTo>
                <a:lnTo>
                  <a:pt x="1772" y="1711"/>
                </a:lnTo>
                <a:lnTo>
                  <a:pt x="1774" y="1711"/>
                </a:lnTo>
                <a:lnTo>
                  <a:pt x="1775" y="1711"/>
                </a:lnTo>
                <a:lnTo>
                  <a:pt x="1779" y="1710"/>
                </a:lnTo>
                <a:lnTo>
                  <a:pt x="1781" y="1710"/>
                </a:lnTo>
                <a:lnTo>
                  <a:pt x="1784" y="1710"/>
                </a:lnTo>
                <a:lnTo>
                  <a:pt x="1791" y="1708"/>
                </a:lnTo>
                <a:lnTo>
                  <a:pt x="1792" y="1708"/>
                </a:lnTo>
                <a:lnTo>
                  <a:pt x="1796" y="1707"/>
                </a:lnTo>
                <a:lnTo>
                  <a:pt x="1798" y="1707"/>
                </a:lnTo>
                <a:lnTo>
                  <a:pt x="1800" y="1706"/>
                </a:lnTo>
                <a:lnTo>
                  <a:pt x="1804" y="1705"/>
                </a:lnTo>
                <a:lnTo>
                  <a:pt x="1816" y="1702"/>
                </a:lnTo>
                <a:lnTo>
                  <a:pt x="1819" y="1702"/>
                </a:lnTo>
                <a:lnTo>
                  <a:pt x="1825" y="1701"/>
                </a:lnTo>
                <a:lnTo>
                  <a:pt x="1833" y="1699"/>
                </a:lnTo>
                <a:lnTo>
                  <a:pt x="1834" y="1699"/>
                </a:lnTo>
                <a:lnTo>
                  <a:pt x="1839" y="1698"/>
                </a:lnTo>
                <a:lnTo>
                  <a:pt x="1841" y="1696"/>
                </a:lnTo>
                <a:lnTo>
                  <a:pt x="1843" y="1696"/>
                </a:lnTo>
                <a:lnTo>
                  <a:pt x="1844" y="1695"/>
                </a:lnTo>
                <a:lnTo>
                  <a:pt x="1857" y="1690"/>
                </a:lnTo>
                <a:lnTo>
                  <a:pt x="1858" y="1690"/>
                </a:lnTo>
                <a:lnTo>
                  <a:pt x="1860" y="1690"/>
                </a:lnTo>
                <a:lnTo>
                  <a:pt x="1861" y="1689"/>
                </a:lnTo>
                <a:lnTo>
                  <a:pt x="1862" y="1689"/>
                </a:lnTo>
                <a:lnTo>
                  <a:pt x="1863" y="1688"/>
                </a:lnTo>
                <a:lnTo>
                  <a:pt x="1867" y="1687"/>
                </a:lnTo>
                <a:lnTo>
                  <a:pt x="1872" y="1681"/>
                </a:lnTo>
                <a:lnTo>
                  <a:pt x="1874" y="1678"/>
                </a:lnTo>
                <a:lnTo>
                  <a:pt x="1875" y="1676"/>
                </a:lnTo>
                <a:lnTo>
                  <a:pt x="1878" y="1672"/>
                </a:lnTo>
                <a:lnTo>
                  <a:pt x="1880" y="1670"/>
                </a:lnTo>
                <a:lnTo>
                  <a:pt x="1880" y="1669"/>
                </a:lnTo>
                <a:lnTo>
                  <a:pt x="1881" y="1667"/>
                </a:lnTo>
                <a:lnTo>
                  <a:pt x="1885" y="1663"/>
                </a:lnTo>
                <a:lnTo>
                  <a:pt x="1887" y="1657"/>
                </a:lnTo>
                <a:lnTo>
                  <a:pt x="1891" y="1653"/>
                </a:lnTo>
                <a:lnTo>
                  <a:pt x="1897" y="1642"/>
                </a:lnTo>
                <a:lnTo>
                  <a:pt x="1901" y="1636"/>
                </a:lnTo>
                <a:lnTo>
                  <a:pt x="1902" y="1632"/>
                </a:lnTo>
                <a:lnTo>
                  <a:pt x="1903" y="1632"/>
                </a:lnTo>
                <a:lnTo>
                  <a:pt x="1903" y="1631"/>
                </a:lnTo>
                <a:lnTo>
                  <a:pt x="1904" y="1631"/>
                </a:lnTo>
                <a:lnTo>
                  <a:pt x="1904" y="1630"/>
                </a:lnTo>
                <a:lnTo>
                  <a:pt x="1904" y="1628"/>
                </a:lnTo>
                <a:lnTo>
                  <a:pt x="1904" y="1626"/>
                </a:lnTo>
                <a:lnTo>
                  <a:pt x="1905" y="1626"/>
                </a:lnTo>
                <a:lnTo>
                  <a:pt x="1905" y="1625"/>
                </a:lnTo>
                <a:lnTo>
                  <a:pt x="1908" y="1622"/>
                </a:lnTo>
                <a:lnTo>
                  <a:pt x="1908" y="1619"/>
                </a:lnTo>
                <a:lnTo>
                  <a:pt x="1908" y="1614"/>
                </a:lnTo>
                <a:lnTo>
                  <a:pt x="1908" y="1613"/>
                </a:lnTo>
                <a:lnTo>
                  <a:pt x="1908" y="1609"/>
                </a:lnTo>
                <a:lnTo>
                  <a:pt x="1903" y="1589"/>
                </a:lnTo>
                <a:lnTo>
                  <a:pt x="1903" y="1588"/>
                </a:lnTo>
                <a:lnTo>
                  <a:pt x="1903" y="1587"/>
                </a:lnTo>
                <a:lnTo>
                  <a:pt x="1902" y="1587"/>
                </a:lnTo>
                <a:lnTo>
                  <a:pt x="1902" y="1585"/>
                </a:lnTo>
                <a:lnTo>
                  <a:pt x="1901" y="1585"/>
                </a:lnTo>
                <a:lnTo>
                  <a:pt x="1901" y="1584"/>
                </a:lnTo>
                <a:lnTo>
                  <a:pt x="1899" y="1584"/>
                </a:lnTo>
                <a:lnTo>
                  <a:pt x="1899" y="1583"/>
                </a:lnTo>
                <a:lnTo>
                  <a:pt x="1898" y="1583"/>
                </a:lnTo>
                <a:lnTo>
                  <a:pt x="1897" y="1582"/>
                </a:lnTo>
                <a:lnTo>
                  <a:pt x="1896" y="1582"/>
                </a:lnTo>
                <a:lnTo>
                  <a:pt x="1896" y="1581"/>
                </a:lnTo>
                <a:lnTo>
                  <a:pt x="1895" y="1581"/>
                </a:lnTo>
                <a:lnTo>
                  <a:pt x="1893" y="1581"/>
                </a:lnTo>
                <a:lnTo>
                  <a:pt x="1892" y="1581"/>
                </a:lnTo>
                <a:lnTo>
                  <a:pt x="1892" y="1579"/>
                </a:lnTo>
                <a:lnTo>
                  <a:pt x="1891" y="1579"/>
                </a:lnTo>
                <a:lnTo>
                  <a:pt x="1890" y="1579"/>
                </a:lnTo>
                <a:lnTo>
                  <a:pt x="1888" y="1579"/>
                </a:lnTo>
                <a:lnTo>
                  <a:pt x="1887" y="1579"/>
                </a:lnTo>
                <a:lnTo>
                  <a:pt x="1887" y="1578"/>
                </a:lnTo>
                <a:lnTo>
                  <a:pt x="1887" y="1578"/>
                </a:lnTo>
                <a:lnTo>
                  <a:pt x="1886" y="1578"/>
                </a:lnTo>
                <a:lnTo>
                  <a:pt x="1885" y="1578"/>
                </a:lnTo>
                <a:lnTo>
                  <a:pt x="1884" y="1578"/>
                </a:lnTo>
                <a:lnTo>
                  <a:pt x="1882" y="1578"/>
                </a:lnTo>
                <a:lnTo>
                  <a:pt x="1881" y="1578"/>
                </a:lnTo>
                <a:lnTo>
                  <a:pt x="1880" y="1578"/>
                </a:lnTo>
                <a:lnTo>
                  <a:pt x="1880" y="1579"/>
                </a:lnTo>
                <a:lnTo>
                  <a:pt x="1879" y="1579"/>
                </a:lnTo>
                <a:lnTo>
                  <a:pt x="1878" y="1579"/>
                </a:lnTo>
                <a:lnTo>
                  <a:pt x="1878" y="1581"/>
                </a:lnTo>
                <a:lnTo>
                  <a:pt x="1876" y="1581"/>
                </a:lnTo>
                <a:lnTo>
                  <a:pt x="1875" y="1581"/>
                </a:lnTo>
                <a:lnTo>
                  <a:pt x="1874" y="1581"/>
                </a:lnTo>
                <a:lnTo>
                  <a:pt x="1873" y="1581"/>
                </a:lnTo>
                <a:lnTo>
                  <a:pt x="1863" y="1582"/>
                </a:lnTo>
                <a:lnTo>
                  <a:pt x="1862" y="1582"/>
                </a:lnTo>
                <a:lnTo>
                  <a:pt x="1861" y="1582"/>
                </a:lnTo>
                <a:lnTo>
                  <a:pt x="1860" y="1582"/>
                </a:lnTo>
                <a:lnTo>
                  <a:pt x="1858" y="1582"/>
                </a:lnTo>
                <a:lnTo>
                  <a:pt x="1858" y="1582"/>
                </a:lnTo>
                <a:lnTo>
                  <a:pt x="1857" y="1582"/>
                </a:lnTo>
                <a:lnTo>
                  <a:pt x="1856" y="1582"/>
                </a:lnTo>
                <a:lnTo>
                  <a:pt x="1855" y="1582"/>
                </a:lnTo>
                <a:lnTo>
                  <a:pt x="1852" y="1582"/>
                </a:lnTo>
                <a:lnTo>
                  <a:pt x="1848" y="1582"/>
                </a:lnTo>
                <a:lnTo>
                  <a:pt x="1848" y="1581"/>
                </a:lnTo>
                <a:lnTo>
                  <a:pt x="1849" y="1578"/>
                </a:lnTo>
                <a:lnTo>
                  <a:pt x="1850" y="1578"/>
                </a:lnTo>
                <a:lnTo>
                  <a:pt x="1850" y="1577"/>
                </a:lnTo>
                <a:lnTo>
                  <a:pt x="1851" y="1576"/>
                </a:lnTo>
                <a:lnTo>
                  <a:pt x="1851" y="1574"/>
                </a:lnTo>
                <a:lnTo>
                  <a:pt x="1852" y="1574"/>
                </a:lnTo>
                <a:lnTo>
                  <a:pt x="1852" y="1574"/>
                </a:lnTo>
                <a:lnTo>
                  <a:pt x="1854" y="1574"/>
                </a:lnTo>
                <a:lnTo>
                  <a:pt x="1854" y="1573"/>
                </a:lnTo>
                <a:lnTo>
                  <a:pt x="1854" y="1572"/>
                </a:lnTo>
                <a:lnTo>
                  <a:pt x="1855" y="1572"/>
                </a:lnTo>
                <a:lnTo>
                  <a:pt x="1855" y="1571"/>
                </a:lnTo>
                <a:lnTo>
                  <a:pt x="1856" y="1570"/>
                </a:lnTo>
                <a:lnTo>
                  <a:pt x="1857" y="1568"/>
                </a:lnTo>
                <a:lnTo>
                  <a:pt x="1858" y="1566"/>
                </a:lnTo>
                <a:lnTo>
                  <a:pt x="1858" y="1565"/>
                </a:lnTo>
                <a:lnTo>
                  <a:pt x="1860" y="1564"/>
                </a:lnTo>
                <a:lnTo>
                  <a:pt x="1860" y="1562"/>
                </a:lnTo>
                <a:lnTo>
                  <a:pt x="1861" y="1562"/>
                </a:lnTo>
                <a:lnTo>
                  <a:pt x="1861" y="1561"/>
                </a:lnTo>
                <a:lnTo>
                  <a:pt x="1861" y="1560"/>
                </a:lnTo>
                <a:lnTo>
                  <a:pt x="1862" y="1559"/>
                </a:lnTo>
                <a:lnTo>
                  <a:pt x="1863" y="1559"/>
                </a:lnTo>
                <a:lnTo>
                  <a:pt x="1863" y="1558"/>
                </a:lnTo>
                <a:lnTo>
                  <a:pt x="1864" y="1556"/>
                </a:lnTo>
                <a:lnTo>
                  <a:pt x="1864" y="1555"/>
                </a:lnTo>
                <a:lnTo>
                  <a:pt x="1866" y="1555"/>
                </a:lnTo>
                <a:lnTo>
                  <a:pt x="1867" y="1554"/>
                </a:lnTo>
                <a:lnTo>
                  <a:pt x="1867" y="1553"/>
                </a:lnTo>
                <a:lnTo>
                  <a:pt x="1867" y="1552"/>
                </a:lnTo>
                <a:lnTo>
                  <a:pt x="1868" y="1550"/>
                </a:lnTo>
                <a:lnTo>
                  <a:pt x="1869" y="1550"/>
                </a:lnTo>
                <a:lnTo>
                  <a:pt x="1869" y="1549"/>
                </a:lnTo>
                <a:lnTo>
                  <a:pt x="1870" y="1547"/>
                </a:lnTo>
                <a:lnTo>
                  <a:pt x="1870" y="1546"/>
                </a:lnTo>
                <a:lnTo>
                  <a:pt x="1870" y="1546"/>
                </a:lnTo>
                <a:lnTo>
                  <a:pt x="1872" y="1546"/>
                </a:lnTo>
                <a:lnTo>
                  <a:pt x="1873" y="1542"/>
                </a:lnTo>
                <a:lnTo>
                  <a:pt x="1874" y="1541"/>
                </a:lnTo>
                <a:lnTo>
                  <a:pt x="1875" y="1538"/>
                </a:lnTo>
                <a:lnTo>
                  <a:pt x="1878" y="1536"/>
                </a:lnTo>
                <a:lnTo>
                  <a:pt x="1878" y="1535"/>
                </a:lnTo>
                <a:lnTo>
                  <a:pt x="1879" y="1533"/>
                </a:lnTo>
                <a:lnTo>
                  <a:pt x="1880" y="1531"/>
                </a:lnTo>
                <a:lnTo>
                  <a:pt x="1880" y="1530"/>
                </a:lnTo>
                <a:lnTo>
                  <a:pt x="1881" y="1530"/>
                </a:lnTo>
                <a:lnTo>
                  <a:pt x="1881" y="1529"/>
                </a:lnTo>
                <a:lnTo>
                  <a:pt x="1882" y="1527"/>
                </a:lnTo>
                <a:lnTo>
                  <a:pt x="1882" y="1526"/>
                </a:lnTo>
                <a:lnTo>
                  <a:pt x="1884" y="1526"/>
                </a:lnTo>
                <a:lnTo>
                  <a:pt x="1884" y="1525"/>
                </a:lnTo>
                <a:lnTo>
                  <a:pt x="1888" y="1517"/>
                </a:lnTo>
                <a:lnTo>
                  <a:pt x="1892" y="1511"/>
                </a:lnTo>
                <a:lnTo>
                  <a:pt x="1893" y="1509"/>
                </a:lnTo>
                <a:lnTo>
                  <a:pt x="1892" y="1509"/>
                </a:lnTo>
                <a:lnTo>
                  <a:pt x="1892" y="1508"/>
                </a:lnTo>
                <a:lnTo>
                  <a:pt x="1891" y="1508"/>
                </a:lnTo>
                <a:lnTo>
                  <a:pt x="1891" y="1507"/>
                </a:lnTo>
                <a:lnTo>
                  <a:pt x="1890" y="1507"/>
                </a:lnTo>
                <a:lnTo>
                  <a:pt x="1890" y="1506"/>
                </a:lnTo>
                <a:lnTo>
                  <a:pt x="1888" y="1506"/>
                </a:lnTo>
                <a:lnTo>
                  <a:pt x="1887" y="1504"/>
                </a:lnTo>
                <a:lnTo>
                  <a:pt x="1887" y="1504"/>
                </a:lnTo>
                <a:lnTo>
                  <a:pt x="1887" y="1503"/>
                </a:lnTo>
                <a:lnTo>
                  <a:pt x="1886" y="1503"/>
                </a:lnTo>
                <a:lnTo>
                  <a:pt x="1885" y="1503"/>
                </a:lnTo>
                <a:lnTo>
                  <a:pt x="1885" y="1502"/>
                </a:lnTo>
                <a:lnTo>
                  <a:pt x="1884" y="1502"/>
                </a:lnTo>
                <a:lnTo>
                  <a:pt x="1884" y="1501"/>
                </a:lnTo>
                <a:lnTo>
                  <a:pt x="1882" y="1501"/>
                </a:lnTo>
                <a:lnTo>
                  <a:pt x="1881" y="1501"/>
                </a:lnTo>
                <a:lnTo>
                  <a:pt x="1881" y="1500"/>
                </a:lnTo>
                <a:lnTo>
                  <a:pt x="1880" y="1500"/>
                </a:lnTo>
                <a:lnTo>
                  <a:pt x="1879" y="1500"/>
                </a:lnTo>
                <a:lnTo>
                  <a:pt x="1879" y="1498"/>
                </a:lnTo>
                <a:lnTo>
                  <a:pt x="1878" y="1498"/>
                </a:lnTo>
                <a:lnTo>
                  <a:pt x="1876" y="1498"/>
                </a:lnTo>
                <a:lnTo>
                  <a:pt x="1876" y="1497"/>
                </a:lnTo>
                <a:lnTo>
                  <a:pt x="1872" y="1496"/>
                </a:lnTo>
                <a:lnTo>
                  <a:pt x="1870" y="1495"/>
                </a:lnTo>
                <a:lnTo>
                  <a:pt x="1869" y="1495"/>
                </a:lnTo>
                <a:lnTo>
                  <a:pt x="1867" y="1494"/>
                </a:lnTo>
                <a:lnTo>
                  <a:pt x="1866" y="1494"/>
                </a:lnTo>
                <a:lnTo>
                  <a:pt x="1864" y="1494"/>
                </a:lnTo>
                <a:lnTo>
                  <a:pt x="1863" y="1494"/>
                </a:lnTo>
                <a:lnTo>
                  <a:pt x="1863" y="1492"/>
                </a:lnTo>
                <a:lnTo>
                  <a:pt x="1862" y="1492"/>
                </a:lnTo>
                <a:lnTo>
                  <a:pt x="1861" y="1492"/>
                </a:lnTo>
                <a:lnTo>
                  <a:pt x="1862" y="1491"/>
                </a:lnTo>
                <a:lnTo>
                  <a:pt x="1867" y="1484"/>
                </a:lnTo>
                <a:lnTo>
                  <a:pt x="1868" y="1482"/>
                </a:lnTo>
                <a:lnTo>
                  <a:pt x="1870" y="1479"/>
                </a:lnTo>
                <a:lnTo>
                  <a:pt x="1874" y="1473"/>
                </a:lnTo>
                <a:lnTo>
                  <a:pt x="1880" y="1463"/>
                </a:lnTo>
                <a:lnTo>
                  <a:pt x="1887" y="1454"/>
                </a:lnTo>
                <a:lnTo>
                  <a:pt x="1887" y="1453"/>
                </a:lnTo>
                <a:lnTo>
                  <a:pt x="1887" y="1451"/>
                </a:lnTo>
                <a:lnTo>
                  <a:pt x="1892" y="1454"/>
                </a:lnTo>
                <a:lnTo>
                  <a:pt x="1895" y="1455"/>
                </a:lnTo>
                <a:lnTo>
                  <a:pt x="1905" y="1460"/>
                </a:lnTo>
                <a:lnTo>
                  <a:pt x="1909" y="1461"/>
                </a:lnTo>
                <a:lnTo>
                  <a:pt x="1911" y="1462"/>
                </a:lnTo>
                <a:lnTo>
                  <a:pt x="1911" y="1461"/>
                </a:lnTo>
                <a:lnTo>
                  <a:pt x="1913" y="1460"/>
                </a:lnTo>
                <a:lnTo>
                  <a:pt x="1914" y="1460"/>
                </a:lnTo>
                <a:lnTo>
                  <a:pt x="1914" y="1459"/>
                </a:lnTo>
                <a:lnTo>
                  <a:pt x="1915" y="1457"/>
                </a:lnTo>
                <a:lnTo>
                  <a:pt x="1916" y="1456"/>
                </a:lnTo>
                <a:lnTo>
                  <a:pt x="1916" y="1455"/>
                </a:lnTo>
                <a:lnTo>
                  <a:pt x="1916" y="1454"/>
                </a:lnTo>
                <a:lnTo>
                  <a:pt x="1916" y="1453"/>
                </a:lnTo>
                <a:lnTo>
                  <a:pt x="1917" y="1451"/>
                </a:lnTo>
                <a:lnTo>
                  <a:pt x="1917" y="1450"/>
                </a:lnTo>
                <a:lnTo>
                  <a:pt x="1919" y="1450"/>
                </a:lnTo>
                <a:lnTo>
                  <a:pt x="1919" y="1449"/>
                </a:lnTo>
                <a:lnTo>
                  <a:pt x="1920" y="1448"/>
                </a:lnTo>
                <a:lnTo>
                  <a:pt x="1919" y="1448"/>
                </a:lnTo>
                <a:lnTo>
                  <a:pt x="1904" y="1441"/>
                </a:lnTo>
                <a:lnTo>
                  <a:pt x="1904" y="1442"/>
                </a:lnTo>
                <a:lnTo>
                  <a:pt x="1896" y="1437"/>
                </a:lnTo>
                <a:lnTo>
                  <a:pt x="1888" y="1433"/>
                </a:lnTo>
                <a:lnTo>
                  <a:pt x="1890" y="1431"/>
                </a:lnTo>
                <a:lnTo>
                  <a:pt x="1899" y="1418"/>
                </a:lnTo>
                <a:lnTo>
                  <a:pt x="1893" y="1415"/>
                </a:lnTo>
                <a:lnTo>
                  <a:pt x="1892" y="1414"/>
                </a:lnTo>
                <a:lnTo>
                  <a:pt x="1888" y="1413"/>
                </a:lnTo>
                <a:lnTo>
                  <a:pt x="1887" y="1413"/>
                </a:lnTo>
                <a:lnTo>
                  <a:pt x="1884" y="1410"/>
                </a:lnTo>
                <a:lnTo>
                  <a:pt x="1881" y="1415"/>
                </a:lnTo>
                <a:lnTo>
                  <a:pt x="1880" y="1416"/>
                </a:lnTo>
                <a:lnTo>
                  <a:pt x="1876" y="1421"/>
                </a:lnTo>
                <a:lnTo>
                  <a:pt x="1876" y="1422"/>
                </a:lnTo>
                <a:lnTo>
                  <a:pt x="1873" y="1427"/>
                </a:lnTo>
                <a:lnTo>
                  <a:pt x="1873" y="1428"/>
                </a:lnTo>
                <a:lnTo>
                  <a:pt x="1872" y="1430"/>
                </a:lnTo>
                <a:lnTo>
                  <a:pt x="1870" y="1431"/>
                </a:lnTo>
                <a:lnTo>
                  <a:pt x="1864" y="1439"/>
                </a:lnTo>
                <a:lnTo>
                  <a:pt x="1863" y="1443"/>
                </a:lnTo>
                <a:lnTo>
                  <a:pt x="1860" y="1448"/>
                </a:lnTo>
                <a:lnTo>
                  <a:pt x="1858" y="1449"/>
                </a:lnTo>
                <a:lnTo>
                  <a:pt x="1858" y="1451"/>
                </a:lnTo>
                <a:lnTo>
                  <a:pt x="1857" y="1454"/>
                </a:lnTo>
                <a:lnTo>
                  <a:pt x="1856" y="1455"/>
                </a:lnTo>
                <a:lnTo>
                  <a:pt x="1855" y="1455"/>
                </a:lnTo>
                <a:lnTo>
                  <a:pt x="1852" y="1454"/>
                </a:lnTo>
                <a:lnTo>
                  <a:pt x="1840" y="1448"/>
                </a:lnTo>
                <a:lnTo>
                  <a:pt x="1839" y="1448"/>
                </a:lnTo>
                <a:lnTo>
                  <a:pt x="1838" y="1447"/>
                </a:lnTo>
                <a:lnTo>
                  <a:pt x="1837" y="1445"/>
                </a:lnTo>
                <a:lnTo>
                  <a:pt x="1838" y="1445"/>
                </a:lnTo>
                <a:lnTo>
                  <a:pt x="1838" y="1444"/>
                </a:lnTo>
                <a:lnTo>
                  <a:pt x="1839" y="1442"/>
                </a:lnTo>
                <a:lnTo>
                  <a:pt x="1840" y="1441"/>
                </a:lnTo>
                <a:lnTo>
                  <a:pt x="1843" y="1437"/>
                </a:lnTo>
                <a:lnTo>
                  <a:pt x="1844" y="1433"/>
                </a:lnTo>
                <a:lnTo>
                  <a:pt x="1846" y="1431"/>
                </a:lnTo>
                <a:lnTo>
                  <a:pt x="1846" y="1431"/>
                </a:lnTo>
                <a:lnTo>
                  <a:pt x="1840" y="1428"/>
                </a:lnTo>
                <a:lnTo>
                  <a:pt x="1839" y="1427"/>
                </a:lnTo>
                <a:lnTo>
                  <a:pt x="1826" y="1420"/>
                </a:lnTo>
                <a:lnTo>
                  <a:pt x="1825" y="1420"/>
                </a:lnTo>
                <a:lnTo>
                  <a:pt x="1823" y="1419"/>
                </a:lnTo>
                <a:lnTo>
                  <a:pt x="1822" y="1419"/>
                </a:lnTo>
                <a:lnTo>
                  <a:pt x="1821" y="1419"/>
                </a:lnTo>
                <a:lnTo>
                  <a:pt x="1820" y="1418"/>
                </a:lnTo>
                <a:lnTo>
                  <a:pt x="1819" y="1418"/>
                </a:lnTo>
                <a:lnTo>
                  <a:pt x="1817" y="1416"/>
                </a:lnTo>
                <a:lnTo>
                  <a:pt x="1816" y="1416"/>
                </a:lnTo>
                <a:lnTo>
                  <a:pt x="1815" y="1415"/>
                </a:lnTo>
                <a:lnTo>
                  <a:pt x="1814" y="1415"/>
                </a:lnTo>
                <a:lnTo>
                  <a:pt x="1813" y="1415"/>
                </a:lnTo>
                <a:lnTo>
                  <a:pt x="1813" y="1414"/>
                </a:lnTo>
                <a:lnTo>
                  <a:pt x="1811" y="1414"/>
                </a:lnTo>
                <a:lnTo>
                  <a:pt x="1814" y="1413"/>
                </a:lnTo>
                <a:lnTo>
                  <a:pt x="1816" y="1409"/>
                </a:lnTo>
                <a:lnTo>
                  <a:pt x="1820" y="1404"/>
                </a:lnTo>
                <a:lnTo>
                  <a:pt x="1822" y="1402"/>
                </a:lnTo>
                <a:lnTo>
                  <a:pt x="1826" y="1398"/>
                </a:lnTo>
                <a:lnTo>
                  <a:pt x="1831" y="1391"/>
                </a:lnTo>
                <a:lnTo>
                  <a:pt x="1848" y="1372"/>
                </a:lnTo>
                <a:lnTo>
                  <a:pt x="1852" y="1373"/>
                </a:lnTo>
                <a:lnTo>
                  <a:pt x="1858" y="1375"/>
                </a:lnTo>
                <a:lnTo>
                  <a:pt x="1858" y="1374"/>
                </a:lnTo>
                <a:lnTo>
                  <a:pt x="1858" y="1373"/>
                </a:lnTo>
                <a:lnTo>
                  <a:pt x="1864" y="1377"/>
                </a:lnTo>
                <a:lnTo>
                  <a:pt x="1867" y="1377"/>
                </a:lnTo>
                <a:lnTo>
                  <a:pt x="1875" y="1381"/>
                </a:lnTo>
                <a:lnTo>
                  <a:pt x="1878" y="1383"/>
                </a:lnTo>
                <a:lnTo>
                  <a:pt x="1879" y="1383"/>
                </a:lnTo>
                <a:lnTo>
                  <a:pt x="1880" y="1384"/>
                </a:lnTo>
                <a:lnTo>
                  <a:pt x="1881" y="1381"/>
                </a:lnTo>
                <a:lnTo>
                  <a:pt x="1882" y="1380"/>
                </a:lnTo>
                <a:lnTo>
                  <a:pt x="1898" y="1387"/>
                </a:lnTo>
                <a:lnTo>
                  <a:pt x="1902" y="1383"/>
                </a:lnTo>
                <a:lnTo>
                  <a:pt x="1903" y="1379"/>
                </a:lnTo>
                <a:lnTo>
                  <a:pt x="1908" y="1373"/>
                </a:lnTo>
                <a:lnTo>
                  <a:pt x="1909" y="1371"/>
                </a:lnTo>
                <a:lnTo>
                  <a:pt x="1909" y="1369"/>
                </a:lnTo>
                <a:lnTo>
                  <a:pt x="1914" y="1363"/>
                </a:lnTo>
                <a:lnTo>
                  <a:pt x="1915" y="1362"/>
                </a:lnTo>
                <a:lnTo>
                  <a:pt x="1916" y="1363"/>
                </a:lnTo>
                <a:lnTo>
                  <a:pt x="1927" y="1369"/>
                </a:lnTo>
                <a:lnTo>
                  <a:pt x="1937" y="1373"/>
                </a:lnTo>
                <a:lnTo>
                  <a:pt x="1932" y="1380"/>
                </a:lnTo>
                <a:lnTo>
                  <a:pt x="1929" y="1385"/>
                </a:lnTo>
                <a:lnTo>
                  <a:pt x="1927" y="1387"/>
                </a:lnTo>
                <a:lnTo>
                  <a:pt x="1921" y="1397"/>
                </a:lnTo>
                <a:lnTo>
                  <a:pt x="1922" y="1397"/>
                </a:lnTo>
                <a:lnTo>
                  <a:pt x="1923" y="1397"/>
                </a:lnTo>
                <a:lnTo>
                  <a:pt x="1923" y="1398"/>
                </a:lnTo>
                <a:lnTo>
                  <a:pt x="1925" y="1398"/>
                </a:lnTo>
                <a:lnTo>
                  <a:pt x="1926" y="1398"/>
                </a:lnTo>
                <a:lnTo>
                  <a:pt x="1926" y="1400"/>
                </a:lnTo>
                <a:lnTo>
                  <a:pt x="1945" y="1407"/>
                </a:lnTo>
                <a:lnTo>
                  <a:pt x="1945" y="1407"/>
                </a:lnTo>
                <a:lnTo>
                  <a:pt x="1945" y="1408"/>
                </a:lnTo>
                <a:lnTo>
                  <a:pt x="1945" y="1408"/>
                </a:lnTo>
                <a:lnTo>
                  <a:pt x="1945" y="1409"/>
                </a:lnTo>
                <a:lnTo>
                  <a:pt x="1962" y="1418"/>
                </a:lnTo>
                <a:lnTo>
                  <a:pt x="1974" y="1422"/>
                </a:lnTo>
                <a:lnTo>
                  <a:pt x="1980" y="1425"/>
                </a:lnTo>
                <a:lnTo>
                  <a:pt x="1981" y="1425"/>
                </a:lnTo>
                <a:lnTo>
                  <a:pt x="1985" y="1426"/>
                </a:lnTo>
                <a:lnTo>
                  <a:pt x="1989" y="1426"/>
                </a:lnTo>
                <a:lnTo>
                  <a:pt x="1997" y="1428"/>
                </a:lnTo>
                <a:lnTo>
                  <a:pt x="2002" y="1430"/>
                </a:lnTo>
                <a:lnTo>
                  <a:pt x="2001" y="1431"/>
                </a:lnTo>
                <a:lnTo>
                  <a:pt x="1999" y="1433"/>
                </a:lnTo>
                <a:lnTo>
                  <a:pt x="1996" y="1438"/>
                </a:lnTo>
                <a:lnTo>
                  <a:pt x="1996" y="1439"/>
                </a:lnTo>
                <a:lnTo>
                  <a:pt x="2033" y="1457"/>
                </a:lnTo>
                <a:lnTo>
                  <a:pt x="2031" y="1460"/>
                </a:lnTo>
                <a:lnTo>
                  <a:pt x="2030" y="1462"/>
                </a:lnTo>
                <a:lnTo>
                  <a:pt x="2027" y="1468"/>
                </a:lnTo>
                <a:lnTo>
                  <a:pt x="2023" y="1473"/>
                </a:lnTo>
                <a:lnTo>
                  <a:pt x="2028" y="1476"/>
                </a:lnTo>
                <a:lnTo>
                  <a:pt x="2030" y="1477"/>
                </a:lnTo>
                <a:lnTo>
                  <a:pt x="2031" y="1477"/>
                </a:lnTo>
                <a:lnTo>
                  <a:pt x="2032" y="1474"/>
                </a:lnTo>
                <a:lnTo>
                  <a:pt x="2038" y="1462"/>
                </a:lnTo>
                <a:lnTo>
                  <a:pt x="2039" y="1463"/>
                </a:lnTo>
                <a:lnTo>
                  <a:pt x="2040" y="1463"/>
                </a:lnTo>
                <a:lnTo>
                  <a:pt x="2046" y="1466"/>
                </a:lnTo>
                <a:lnTo>
                  <a:pt x="2046" y="1465"/>
                </a:lnTo>
                <a:lnTo>
                  <a:pt x="2049" y="1462"/>
                </a:lnTo>
                <a:lnTo>
                  <a:pt x="2055" y="1465"/>
                </a:lnTo>
                <a:lnTo>
                  <a:pt x="2056" y="1465"/>
                </a:lnTo>
                <a:lnTo>
                  <a:pt x="2056" y="1463"/>
                </a:lnTo>
                <a:lnTo>
                  <a:pt x="2057" y="1462"/>
                </a:lnTo>
                <a:lnTo>
                  <a:pt x="2067" y="1447"/>
                </a:lnTo>
                <a:lnTo>
                  <a:pt x="2069" y="1442"/>
                </a:lnTo>
                <a:lnTo>
                  <a:pt x="2072" y="1439"/>
                </a:lnTo>
                <a:lnTo>
                  <a:pt x="2073" y="1437"/>
                </a:lnTo>
                <a:lnTo>
                  <a:pt x="2077" y="1432"/>
                </a:lnTo>
                <a:lnTo>
                  <a:pt x="2078" y="1432"/>
                </a:lnTo>
                <a:lnTo>
                  <a:pt x="2077" y="1435"/>
                </a:lnTo>
                <a:lnTo>
                  <a:pt x="2074" y="1438"/>
                </a:lnTo>
                <a:lnTo>
                  <a:pt x="2061" y="1460"/>
                </a:lnTo>
                <a:lnTo>
                  <a:pt x="2048" y="1480"/>
                </a:lnTo>
                <a:lnTo>
                  <a:pt x="2048" y="1482"/>
                </a:lnTo>
                <a:lnTo>
                  <a:pt x="2046" y="1482"/>
                </a:lnTo>
                <a:lnTo>
                  <a:pt x="2046" y="1483"/>
                </a:lnTo>
                <a:lnTo>
                  <a:pt x="2045" y="1484"/>
                </a:lnTo>
                <a:lnTo>
                  <a:pt x="2045" y="1485"/>
                </a:lnTo>
                <a:lnTo>
                  <a:pt x="2044" y="1486"/>
                </a:lnTo>
                <a:lnTo>
                  <a:pt x="2043" y="1489"/>
                </a:lnTo>
                <a:lnTo>
                  <a:pt x="2042" y="1490"/>
                </a:lnTo>
                <a:lnTo>
                  <a:pt x="2042" y="1491"/>
                </a:lnTo>
                <a:lnTo>
                  <a:pt x="2040" y="1491"/>
                </a:lnTo>
                <a:lnTo>
                  <a:pt x="2040" y="1492"/>
                </a:lnTo>
                <a:lnTo>
                  <a:pt x="2039" y="1494"/>
                </a:lnTo>
                <a:lnTo>
                  <a:pt x="2039" y="1495"/>
                </a:lnTo>
                <a:lnTo>
                  <a:pt x="2038" y="1496"/>
                </a:lnTo>
                <a:lnTo>
                  <a:pt x="2038" y="1497"/>
                </a:lnTo>
                <a:lnTo>
                  <a:pt x="2037" y="1497"/>
                </a:lnTo>
                <a:lnTo>
                  <a:pt x="2033" y="1504"/>
                </a:lnTo>
                <a:lnTo>
                  <a:pt x="2032" y="1507"/>
                </a:lnTo>
                <a:lnTo>
                  <a:pt x="2031" y="1509"/>
                </a:lnTo>
                <a:lnTo>
                  <a:pt x="2030" y="1512"/>
                </a:lnTo>
                <a:lnTo>
                  <a:pt x="2063" y="1527"/>
                </a:lnTo>
                <a:lnTo>
                  <a:pt x="2064" y="1525"/>
                </a:lnTo>
                <a:lnTo>
                  <a:pt x="2066" y="1523"/>
                </a:lnTo>
                <a:lnTo>
                  <a:pt x="2067" y="1521"/>
                </a:lnTo>
                <a:lnTo>
                  <a:pt x="2070" y="1517"/>
                </a:lnTo>
                <a:lnTo>
                  <a:pt x="2074" y="1512"/>
                </a:lnTo>
                <a:lnTo>
                  <a:pt x="2081" y="1500"/>
                </a:lnTo>
                <a:lnTo>
                  <a:pt x="2092" y="1483"/>
                </a:lnTo>
                <a:lnTo>
                  <a:pt x="2105" y="1461"/>
                </a:lnTo>
                <a:lnTo>
                  <a:pt x="2099" y="1460"/>
                </a:lnTo>
                <a:lnTo>
                  <a:pt x="2102" y="1455"/>
                </a:lnTo>
                <a:lnTo>
                  <a:pt x="2101" y="1454"/>
                </a:lnTo>
                <a:lnTo>
                  <a:pt x="2095" y="1451"/>
                </a:lnTo>
                <a:lnTo>
                  <a:pt x="2085" y="1445"/>
                </a:lnTo>
                <a:lnTo>
                  <a:pt x="2086" y="1443"/>
                </a:lnTo>
                <a:lnTo>
                  <a:pt x="2089" y="1439"/>
                </a:lnTo>
                <a:lnTo>
                  <a:pt x="2102" y="1453"/>
                </a:lnTo>
                <a:lnTo>
                  <a:pt x="2108" y="1457"/>
                </a:lnTo>
                <a:lnTo>
                  <a:pt x="2110" y="1455"/>
                </a:lnTo>
                <a:lnTo>
                  <a:pt x="2113" y="1451"/>
                </a:lnTo>
                <a:lnTo>
                  <a:pt x="2111" y="1450"/>
                </a:lnTo>
                <a:lnTo>
                  <a:pt x="2105" y="1445"/>
                </a:lnTo>
                <a:lnTo>
                  <a:pt x="2092" y="1433"/>
                </a:lnTo>
                <a:lnTo>
                  <a:pt x="2083" y="1427"/>
                </a:lnTo>
                <a:lnTo>
                  <a:pt x="2081" y="1427"/>
                </a:lnTo>
                <a:lnTo>
                  <a:pt x="2080" y="1427"/>
                </a:lnTo>
                <a:lnTo>
                  <a:pt x="2084" y="1421"/>
                </a:lnTo>
                <a:lnTo>
                  <a:pt x="2087" y="1416"/>
                </a:lnTo>
                <a:lnTo>
                  <a:pt x="2090" y="1413"/>
                </a:lnTo>
                <a:lnTo>
                  <a:pt x="2091" y="1410"/>
                </a:lnTo>
                <a:lnTo>
                  <a:pt x="2091" y="1409"/>
                </a:lnTo>
                <a:lnTo>
                  <a:pt x="2092" y="1408"/>
                </a:lnTo>
                <a:lnTo>
                  <a:pt x="2093" y="1407"/>
                </a:lnTo>
                <a:lnTo>
                  <a:pt x="2095" y="1406"/>
                </a:lnTo>
                <a:lnTo>
                  <a:pt x="2095" y="1404"/>
                </a:lnTo>
                <a:lnTo>
                  <a:pt x="2096" y="1404"/>
                </a:lnTo>
                <a:lnTo>
                  <a:pt x="2096" y="1403"/>
                </a:lnTo>
                <a:lnTo>
                  <a:pt x="2097" y="1403"/>
                </a:lnTo>
                <a:lnTo>
                  <a:pt x="2098" y="1402"/>
                </a:lnTo>
                <a:lnTo>
                  <a:pt x="2099" y="1402"/>
                </a:lnTo>
                <a:lnTo>
                  <a:pt x="2102" y="1401"/>
                </a:lnTo>
                <a:lnTo>
                  <a:pt x="2103" y="1400"/>
                </a:lnTo>
                <a:lnTo>
                  <a:pt x="2107" y="1397"/>
                </a:lnTo>
                <a:lnTo>
                  <a:pt x="2109" y="1396"/>
                </a:lnTo>
                <a:lnTo>
                  <a:pt x="2113" y="1392"/>
                </a:lnTo>
                <a:lnTo>
                  <a:pt x="2115" y="1391"/>
                </a:lnTo>
                <a:lnTo>
                  <a:pt x="2115" y="1390"/>
                </a:lnTo>
                <a:lnTo>
                  <a:pt x="2116" y="1390"/>
                </a:lnTo>
                <a:lnTo>
                  <a:pt x="2117" y="1390"/>
                </a:lnTo>
                <a:lnTo>
                  <a:pt x="2117" y="1389"/>
                </a:lnTo>
                <a:lnTo>
                  <a:pt x="2119" y="1389"/>
                </a:lnTo>
                <a:lnTo>
                  <a:pt x="2120" y="1389"/>
                </a:lnTo>
                <a:lnTo>
                  <a:pt x="2120" y="1389"/>
                </a:lnTo>
                <a:lnTo>
                  <a:pt x="2120" y="1387"/>
                </a:lnTo>
                <a:lnTo>
                  <a:pt x="2121" y="1387"/>
                </a:lnTo>
                <a:lnTo>
                  <a:pt x="2122" y="1387"/>
                </a:lnTo>
                <a:lnTo>
                  <a:pt x="2124" y="1387"/>
                </a:lnTo>
                <a:lnTo>
                  <a:pt x="2125" y="1386"/>
                </a:lnTo>
                <a:lnTo>
                  <a:pt x="2126" y="1386"/>
                </a:lnTo>
                <a:lnTo>
                  <a:pt x="2127" y="1386"/>
                </a:lnTo>
                <a:lnTo>
                  <a:pt x="2128" y="1386"/>
                </a:lnTo>
                <a:lnTo>
                  <a:pt x="2130" y="1386"/>
                </a:lnTo>
                <a:lnTo>
                  <a:pt x="2131" y="1386"/>
                </a:lnTo>
                <a:lnTo>
                  <a:pt x="2133" y="1386"/>
                </a:lnTo>
                <a:lnTo>
                  <a:pt x="2134" y="1386"/>
                </a:lnTo>
                <a:lnTo>
                  <a:pt x="2136" y="1386"/>
                </a:lnTo>
                <a:lnTo>
                  <a:pt x="2149" y="1386"/>
                </a:lnTo>
                <a:lnTo>
                  <a:pt x="2151" y="1386"/>
                </a:lnTo>
                <a:lnTo>
                  <a:pt x="2173" y="1386"/>
                </a:lnTo>
                <a:lnTo>
                  <a:pt x="2185" y="1386"/>
                </a:lnTo>
                <a:lnTo>
                  <a:pt x="2215" y="1338"/>
                </a:lnTo>
                <a:lnTo>
                  <a:pt x="2225" y="1321"/>
                </a:lnTo>
                <a:lnTo>
                  <a:pt x="2225" y="1320"/>
                </a:lnTo>
                <a:lnTo>
                  <a:pt x="2218" y="1316"/>
                </a:lnTo>
                <a:lnTo>
                  <a:pt x="2207" y="1313"/>
                </a:lnTo>
                <a:lnTo>
                  <a:pt x="2204" y="1310"/>
                </a:lnTo>
                <a:lnTo>
                  <a:pt x="2230" y="1270"/>
                </a:lnTo>
                <a:lnTo>
                  <a:pt x="2231" y="1275"/>
                </a:lnTo>
                <a:lnTo>
                  <a:pt x="2237" y="1263"/>
                </a:lnTo>
                <a:lnTo>
                  <a:pt x="2240" y="1258"/>
                </a:lnTo>
                <a:lnTo>
                  <a:pt x="2243" y="1255"/>
                </a:lnTo>
                <a:lnTo>
                  <a:pt x="2260" y="1231"/>
                </a:lnTo>
                <a:lnTo>
                  <a:pt x="2263" y="1226"/>
                </a:lnTo>
                <a:lnTo>
                  <a:pt x="2265" y="1223"/>
                </a:lnTo>
                <a:lnTo>
                  <a:pt x="2274" y="1228"/>
                </a:lnTo>
                <a:lnTo>
                  <a:pt x="2278" y="1229"/>
                </a:lnTo>
                <a:lnTo>
                  <a:pt x="2280" y="1216"/>
                </a:lnTo>
                <a:lnTo>
                  <a:pt x="2283" y="1209"/>
                </a:lnTo>
                <a:lnTo>
                  <a:pt x="2284" y="1204"/>
                </a:lnTo>
                <a:lnTo>
                  <a:pt x="2285" y="1197"/>
                </a:lnTo>
                <a:lnTo>
                  <a:pt x="2286" y="1192"/>
                </a:lnTo>
                <a:lnTo>
                  <a:pt x="2287" y="1188"/>
                </a:lnTo>
                <a:lnTo>
                  <a:pt x="2289" y="1184"/>
                </a:lnTo>
                <a:lnTo>
                  <a:pt x="2291" y="1180"/>
                </a:lnTo>
                <a:lnTo>
                  <a:pt x="2291" y="1178"/>
                </a:lnTo>
                <a:lnTo>
                  <a:pt x="2292" y="1175"/>
                </a:lnTo>
                <a:lnTo>
                  <a:pt x="2292" y="1173"/>
                </a:lnTo>
                <a:lnTo>
                  <a:pt x="2292" y="1172"/>
                </a:lnTo>
                <a:lnTo>
                  <a:pt x="2296" y="1134"/>
                </a:lnTo>
                <a:lnTo>
                  <a:pt x="2293" y="1133"/>
                </a:lnTo>
                <a:lnTo>
                  <a:pt x="2292" y="1133"/>
                </a:lnTo>
                <a:lnTo>
                  <a:pt x="2287" y="1133"/>
                </a:lnTo>
                <a:lnTo>
                  <a:pt x="2284" y="1132"/>
                </a:lnTo>
                <a:lnTo>
                  <a:pt x="2280" y="1131"/>
                </a:lnTo>
                <a:lnTo>
                  <a:pt x="2278" y="1131"/>
                </a:lnTo>
                <a:lnTo>
                  <a:pt x="2277" y="1129"/>
                </a:lnTo>
                <a:lnTo>
                  <a:pt x="2274" y="1129"/>
                </a:lnTo>
                <a:lnTo>
                  <a:pt x="2273" y="1128"/>
                </a:lnTo>
                <a:lnTo>
                  <a:pt x="2272" y="1128"/>
                </a:lnTo>
                <a:lnTo>
                  <a:pt x="2271" y="1127"/>
                </a:lnTo>
                <a:lnTo>
                  <a:pt x="2269" y="1127"/>
                </a:lnTo>
                <a:lnTo>
                  <a:pt x="2267" y="1126"/>
                </a:lnTo>
                <a:lnTo>
                  <a:pt x="2266" y="1124"/>
                </a:lnTo>
                <a:lnTo>
                  <a:pt x="2265" y="1124"/>
                </a:lnTo>
                <a:lnTo>
                  <a:pt x="2265" y="1123"/>
                </a:lnTo>
                <a:lnTo>
                  <a:pt x="2265" y="1122"/>
                </a:lnTo>
                <a:lnTo>
                  <a:pt x="2262" y="1118"/>
                </a:lnTo>
                <a:lnTo>
                  <a:pt x="2262" y="1115"/>
                </a:lnTo>
                <a:lnTo>
                  <a:pt x="2262" y="1114"/>
                </a:lnTo>
                <a:lnTo>
                  <a:pt x="2261" y="1114"/>
                </a:lnTo>
                <a:lnTo>
                  <a:pt x="2260" y="1112"/>
                </a:lnTo>
                <a:lnTo>
                  <a:pt x="2259" y="1112"/>
                </a:lnTo>
                <a:lnTo>
                  <a:pt x="2259" y="1111"/>
                </a:lnTo>
                <a:lnTo>
                  <a:pt x="2256" y="1110"/>
                </a:lnTo>
                <a:lnTo>
                  <a:pt x="2255" y="1109"/>
                </a:lnTo>
                <a:lnTo>
                  <a:pt x="2254" y="1108"/>
                </a:lnTo>
                <a:lnTo>
                  <a:pt x="2251" y="1106"/>
                </a:lnTo>
                <a:lnTo>
                  <a:pt x="2249" y="1105"/>
                </a:lnTo>
                <a:lnTo>
                  <a:pt x="2231" y="1096"/>
                </a:lnTo>
                <a:lnTo>
                  <a:pt x="2230" y="1096"/>
                </a:lnTo>
                <a:lnTo>
                  <a:pt x="2197" y="1080"/>
                </a:lnTo>
                <a:lnTo>
                  <a:pt x="2207" y="1064"/>
                </a:lnTo>
                <a:lnTo>
                  <a:pt x="2203" y="1064"/>
                </a:lnTo>
                <a:lnTo>
                  <a:pt x="2199" y="1065"/>
                </a:lnTo>
                <a:lnTo>
                  <a:pt x="2199" y="1064"/>
                </a:lnTo>
                <a:lnTo>
                  <a:pt x="2199" y="1062"/>
                </a:lnTo>
                <a:lnTo>
                  <a:pt x="2196" y="1063"/>
                </a:lnTo>
                <a:lnTo>
                  <a:pt x="2193" y="1063"/>
                </a:lnTo>
                <a:lnTo>
                  <a:pt x="2190" y="1063"/>
                </a:lnTo>
                <a:lnTo>
                  <a:pt x="2185" y="1063"/>
                </a:lnTo>
                <a:lnTo>
                  <a:pt x="2184" y="1063"/>
                </a:lnTo>
                <a:lnTo>
                  <a:pt x="2178" y="1051"/>
                </a:lnTo>
                <a:lnTo>
                  <a:pt x="2179" y="1051"/>
                </a:lnTo>
                <a:lnTo>
                  <a:pt x="2179" y="1050"/>
                </a:lnTo>
                <a:lnTo>
                  <a:pt x="2178" y="1050"/>
                </a:lnTo>
                <a:lnTo>
                  <a:pt x="2178" y="1048"/>
                </a:lnTo>
                <a:lnTo>
                  <a:pt x="2172" y="1040"/>
                </a:lnTo>
                <a:lnTo>
                  <a:pt x="2172" y="1039"/>
                </a:lnTo>
                <a:lnTo>
                  <a:pt x="2171" y="1038"/>
                </a:lnTo>
                <a:lnTo>
                  <a:pt x="2169" y="1038"/>
                </a:lnTo>
                <a:lnTo>
                  <a:pt x="2166" y="1034"/>
                </a:lnTo>
                <a:lnTo>
                  <a:pt x="2161" y="1030"/>
                </a:lnTo>
                <a:lnTo>
                  <a:pt x="2156" y="1027"/>
                </a:lnTo>
                <a:lnTo>
                  <a:pt x="2140" y="1013"/>
                </a:lnTo>
                <a:lnTo>
                  <a:pt x="2139" y="1013"/>
                </a:lnTo>
                <a:lnTo>
                  <a:pt x="2138" y="1012"/>
                </a:lnTo>
                <a:lnTo>
                  <a:pt x="2137" y="1011"/>
                </a:lnTo>
                <a:lnTo>
                  <a:pt x="2132" y="1010"/>
                </a:lnTo>
                <a:lnTo>
                  <a:pt x="2126" y="1007"/>
                </a:lnTo>
                <a:lnTo>
                  <a:pt x="2125" y="1010"/>
                </a:lnTo>
                <a:lnTo>
                  <a:pt x="2122" y="1013"/>
                </a:lnTo>
                <a:lnTo>
                  <a:pt x="2121" y="1015"/>
                </a:lnTo>
                <a:lnTo>
                  <a:pt x="2121" y="1016"/>
                </a:lnTo>
                <a:lnTo>
                  <a:pt x="2115" y="1026"/>
                </a:lnTo>
                <a:lnTo>
                  <a:pt x="2110" y="1033"/>
                </a:lnTo>
                <a:lnTo>
                  <a:pt x="2098" y="1051"/>
                </a:lnTo>
                <a:lnTo>
                  <a:pt x="2098" y="1052"/>
                </a:lnTo>
                <a:lnTo>
                  <a:pt x="2097" y="1051"/>
                </a:lnTo>
                <a:lnTo>
                  <a:pt x="2091" y="1047"/>
                </a:lnTo>
                <a:lnTo>
                  <a:pt x="2085" y="1045"/>
                </a:lnTo>
                <a:lnTo>
                  <a:pt x="2087" y="1040"/>
                </a:lnTo>
                <a:lnTo>
                  <a:pt x="2089" y="1039"/>
                </a:lnTo>
                <a:lnTo>
                  <a:pt x="2089" y="1038"/>
                </a:lnTo>
                <a:lnTo>
                  <a:pt x="2089" y="1036"/>
                </a:lnTo>
                <a:lnTo>
                  <a:pt x="2087" y="1035"/>
                </a:lnTo>
                <a:lnTo>
                  <a:pt x="2087" y="1034"/>
                </a:lnTo>
                <a:lnTo>
                  <a:pt x="2087" y="1033"/>
                </a:lnTo>
                <a:lnTo>
                  <a:pt x="2087" y="1032"/>
                </a:lnTo>
                <a:lnTo>
                  <a:pt x="2087" y="1030"/>
                </a:lnTo>
                <a:lnTo>
                  <a:pt x="2087" y="1029"/>
                </a:lnTo>
                <a:lnTo>
                  <a:pt x="2087" y="1028"/>
                </a:lnTo>
                <a:lnTo>
                  <a:pt x="2087" y="1027"/>
                </a:lnTo>
                <a:lnTo>
                  <a:pt x="2087" y="1026"/>
                </a:lnTo>
                <a:lnTo>
                  <a:pt x="2087" y="1026"/>
                </a:lnTo>
                <a:lnTo>
                  <a:pt x="2087" y="1024"/>
                </a:lnTo>
                <a:lnTo>
                  <a:pt x="2087" y="1023"/>
                </a:lnTo>
                <a:lnTo>
                  <a:pt x="2087" y="1022"/>
                </a:lnTo>
                <a:lnTo>
                  <a:pt x="2087" y="1021"/>
                </a:lnTo>
                <a:lnTo>
                  <a:pt x="2089" y="1021"/>
                </a:lnTo>
                <a:lnTo>
                  <a:pt x="2089" y="1020"/>
                </a:lnTo>
                <a:lnTo>
                  <a:pt x="2089" y="1018"/>
                </a:lnTo>
                <a:lnTo>
                  <a:pt x="2089" y="1017"/>
                </a:lnTo>
                <a:lnTo>
                  <a:pt x="2089" y="1016"/>
                </a:lnTo>
                <a:lnTo>
                  <a:pt x="2090" y="1015"/>
                </a:lnTo>
                <a:lnTo>
                  <a:pt x="2090" y="1013"/>
                </a:lnTo>
                <a:lnTo>
                  <a:pt x="2090" y="1012"/>
                </a:lnTo>
                <a:lnTo>
                  <a:pt x="2091" y="1011"/>
                </a:lnTo>
                <a:lnTo>
                  <a:pt x="2091" y="1010"/>
                </a:lnTo>
                <a:lnTo>
                  <a:pt x="2091" y="1009"/>
                </a:lnTo>
                <a:lnTo>
                  <a:pt x="2091" y="1009"/>
                </a:lnTo>
                <a:lnTo>
                  <a:pt x="2091" y="1007"/>
                </a:lnTo>
                <a:lnTo>
                  <a:pt x="2091" y="1006"/>
                </a:lnTo>
                <a:lnTo>
                  <a:pt x="2092" y="1005"/>
                </a:lnTo>
                <a:lnTo>
                  <a:pt x="2092" y="1004"/>
                </a:lnTo>
                <a:lnTo>
                  <a:pt x="2093" y="1003"/>
                </a:lnTo>
                <a:lnTo>
                  <a:pt x="2093" y="1001"/>
                </a:lnTo>
                <a:lnTo>
                  <a:pt x="2095" y="1001"/>
                </a:lnTo>
                <a:lnTo>
                  <a:pt x="2096" y="998"/>
                </a:lnTo>
                <a:lnTo>
                  <a:pt x="2096" y="997"/>
                </a:lnTo>
                <a:lnTo>
                  <a:pt x="2073" y="1033"/>
                </a:lnTo>
                <a:lnTo>
                  <a:pt x="2069" y="1036"/>
                </a:lnTo>
                <a:lnTo>
                  <a:pt x="2066" y="1035"/>
                </a:lnTo>
                <a:lnTo>
                  <a:pt x="2064" y="1034"/>
                </a:lnTo>
                <a:lnTo>
                  <a:pt x="2063" y="1034"/>
                </a:lnTo>
                <a:lnTo>
                  <a:pt x="2057" y="1030"/>
                </a:lnTo>
                <a:lnTo>
                  <a:pt x="2046" y="1026"/>
                </a:lnTo>
                <a:lnTo>
                  <a:pt x="2045" y="1024"/>
                </a:lnTo>
                <a:lnTo>
                  <a:pt x="2043" y="1023"/>
                </a:lnTo>
                <a:lnTo>
                  <a:pt x="2049" y="1015"/>
                </a:lnTo>
                <a:lnTo>
                  <a:pt x="2060" y="997"/>
                </a:lnTo>
                <a:lnTo>
                  <a:pt x="2068" y="985"/>
                </a:lnTo>
                <a:lnTo>
                  <a:pt x="2068" y="983"/>
                </a:lnTo>
                <a:lnTo>
                  <a:pt x="2067" y="982"/>
                </a:lnTo>
                <a:lnTo>
                  <a:pt x="2063" y="981"/>
                </a:lnTo>
                <a:lnTo>
                  <a:pt x="2062" y="980"/>
                </a:lnTo>
                <a:lnTo>
                  <a:pt x="2062" y="980"/>
                </a:lnTo>
                <a:lnTo>
                  <a:pt x="2061" y="980"/>
                </a:lnTo>
                <a:lnTo>
                  <a:pt x="2060" y="978"/>
                </a:lnTo>
                <a:lnTo>
                  <a:pt x="2058" y="978"/>
                </a:lnTo>
                <a:lnTo>
                  <a:pt x="2058" y="977"/>
                </a:lnTo>
                <a:lnTo>
                  <a:pt x="2057" y="977"/>
                </a:lnTo>
                <a:lnTo>
                  <a:pt x="2056" y="977"/>
                </a:lnTo>
                <a:lnTo>
                  <a:pt x="2055" y="976"/>
                </a:lnTo>
                <a:lnTo>
                  <a:pt x="2056" y="975"/>
                </a:lnTo>
                <a:lnTo>
                  <a:pt x="2055" y="974"/>
                </a:lnTo>
                <a:lnTo>
                  <a:pt x="2052" y="974"/>
                </a:lnTo>
                <a:lnTo>
                  <a:pt x="2037" y="968"/>
                </a:lnTo>
                <a:lnTo>
                  <a:pt x="2025" y="960"/>
                </a:lnTo>
                <a:lnTo>
                  <a:pt x="2021" y="959"/>
                </a:lnTo>
                <a:lnTo>
                  <a:pt x="2020" y="956"/>
                </a:lnTo>
                <a:lnTo>
                  <a:pt x="2019" y="956"/>
                </a:lnTo>
                <a:lnTo>
                  <a:pt x="2019" y="958"/>
                </a:lnTo>
                <a:lnTo>
                  <a:pt x="2019" y="959"/>
                </a:lnTo>
                <a:lnTo>
                  <a:pt x="2019" y="960"/>
                </a:lnTo>
                <a:lnTo>
                  <a:pt x="2017" y="962"/>
                </a:lnTo>
                <a:lnTo>
                  <a:pt x="2011" y="970"/>
                </a:lnTo>
                <a:lnTo>
                  <a:pt x="2004" y="968"/>
                </a:lnTo>
                <a:lnTo>
                  <a:pt x="2003" y="968"/>
                </a:lnTo>
                <a:lnTo>
                  <a:pt x="2002" y="966"/>
                </a:lnTo>
                <a:lnTo>
                  <a:pt x="1997" y="964"/>
                </a:lnTo>
                <a:lnTo>
                  <a:pt x="2001" y="959"/>
                </a:lnTo>
                <a:lnTo>
                  <a:pt x="2004" y="951"/>
                </a:lnTo>
                <a:lnTo>
                  <a:pt x="2005" y="951"/>
                </a:lnTo>
                <a:lnTo>
                  <a:pt x="2011" y="940"/>
                </a:lnTo>
                <a:lnTo>
                  <a:pt x="2003" y="937"/>
                </a:lnTo>
                <a:lnTo>
                  <a:pt x="2003" y="937"/>
                </a:lnTo>
                <a:lnTo>
                  <a:pt x="2001" y="936"/>
                </a:lnTo>
                <a:lnTo>
                  <a:pt x="2001" y="935"/>
                </a:lnTo>
                <a:lnTo>
                  <a:pt x="2007" y="923"/>
                </a:lnTo>
                <a:lnTo>
                  <a:pt x="2008" y="923"/>
                </a:lnTo>
                <a:lnTo>
                  <a:pt x="2015" y="924"/>
                </a:lnTo>
                <a:lnTo>
                  <a:pt x="2021" y="925"/>
                </a:lnTo>
                <a:lnTo>
                  <a:pt x="2026" y="919"/>
                </a:lnTo>
                <a:lnTo>
                  <a:pt x="2026" y="918"/>
                </a:lnTo>
                <a:lnTo>
                  <a:pt x="2027" y="917"/>
                </a:lnTo>
                <a:lnTo>
                  <a:pt x="2028" y="916"/>
                </a:lnTo>
                <a:lnTo>
                  <a:pt x="2033" y="907"/>
                </a:lnTo>
                <a:lnTo>
                  <a:pt x="2037" y="901"/>
                </a:lnTo>
                <a:lnTo>
                  <a:pt x="2043" y="904"/>
                </a:lnTo>
                <a:lnTo>
                  <a:pt x="2069" y="917"/>
                </a:lnTo>
                <a:lnTo>
                  <a:pt x="2083" y="898"/>
                </a:lnTo>
                <a:lnTo>
                  <a:pt x="2089" y="889"/>
                </a:lnTo>
                <a:lnTo>
                  <a:pt x="2101" y="869"/>
                </a:lnTo>
                <a:lnTo>
                  <a:pt x="2103" y="866"/>
                </a:lnTo>
                <a:lnTo>
                  <a:pt x="2102" y="865"/>
                </a:lnTo>
                <a:lnTo>
                  <a:pt x="2101" y="865"/>
                </a:lnTo>
                <a:lnTo>
                  <a:pt x="2096" y="861"/>
                </a:lnTo>
                <a:lnTo>
                  <a:pt x="2074" y="853"/>
                </a:lnTo>
                <a:lnTo>
                  <a:pt x="2070" y="851"/>
                </a:lnTo>
                <a:lnTo>
                  <a:pt x="2070" y="849"/>
                </a:lnTo>
                <a:lnTo>
                  <a:pt x="2063" y="846"/>
                </a:lnTo>
                <a:lnTo>
                  <a:pt x="2055" y="842"/>
                </a:lnTo>
                <a:lnTo>
                  <a:pt x="2040" y="835"/>
                </a:lnTo>
                <a:lnTo>
                  <a:pt x="2031" y="829"/>
                </a:lnTo>
                <a:lnTo>
                  <a:pt x="2027" y="828"/>
                </a:lnTo>
                <a:lnTo>
                  <a:pt x="2026" y="826"/>
                </a:lnTo>
                <a:lnTo>
                  <a:pt x="2022" y="825"/>
                </a:lnTo>
                <a:lnTo>
                  <a:pt x="2022" y="824"/>
                </a:lnTo>
                <a:lnTo>
                  <a:pt x="2022" y="824"/>
                </a:lnTo>
                <a:lnTo>
                  <a:pt x="2019" y="823"/>
                </a:lnTo>
                <a:lnTo>
                  <a:pt x="2014" y="820"/>
                </a:lnTo>
                <a:lnTo>
                  <a:pt x="2013" y="820"/>
                </a:lnTo>
                <a:lnTo>
                  <a:pt x="2010" y="824"/>
                </a:lnTo>
                <a:lnTo>
                  <a:pt x="2008" y="829"/>
                </a:lnTo>
                <a:lnTo>
                  <a:pt x="2004" y="834"/>
                </a:lnTo>
                <a:lnTo>
                  <a:pt x="1990" y="857"/>
                </a:lnTo>
                <a:lnTo>
                  <a:pt x="1974" y="849"/>
                </a:lnTo>
                <a:lnTo>
                  <a:pt x="1969" y="857"/>
                </a:lnTo>
                <a:lnTo>
                  <a:pt x="1970" y="859"/>
                </a:lnTo>
                <a:lnTo>
                  <a:pt x="1970" y="863"/>
                </a:lnTo>
                <a:lnTo>
                  <a:pt x="1970" y="864"/>
                </a:lnTo>
                <a:lnTo>
                  <a:pt x="1969" y="866"/>
                </a:lnTo>
                <a:lnTo>
                  <a:pt x="1956" y="860"/>
                </a:lnTo>
                <a:lnTo>
                  <a:pt x="1954" y="859"/>
                </a:lnTo>
                <a:lnTo>
                  <a:pt x="1952" y="858"/>
                </a:lnTo>
                <a:lnTo>
                  <a:pt x="1948" y="857"/>
                </a:lnTo>
                <a:lnTo>
                  <a:pt x="1927" y="883"/>
                </a:lnTo>
                <a:lnTo>
                  <a:pt x="1926" y="886"/>
                </a:lnTo>
                <a:lnTo>
                  <a:pt x="1925" y="887"/>
                </a:lnTo>
                <a:lnTo>
                  <a:pt x="1923" y="888"/>
                </a:lnTo>
                <a:lnTo>
                  <a:pt x="1917" y="896"/>
                </a:lnTo>
                <a:lnTo>
                  <a:pt x="1916" y="900"/>
                </a:lnTo>
                <a:lnTo>
                  <a:pt x="1911" y="905"/>
                </a:lnTo>
                <a:lnTo>
                  <a:pt x="1910" y="906"/>
                </a:lnTo>
                <a:lnTo>
                  <a:pt x="1909" y="907"/>
                </a:lnTo>
                <a:lnTo>
                  <a:pt x="1909" y="909"/>
                </a:lnTo>
                <a:lnTo>
                  <a:pt x="1907" y="910"/>
                </a:lnTo>
                <a:lnTo>
                  <a:pt x="1905" y="911"/>
                </a:lnTo>
                <a:lnTo>
                  <a:pt x="1904" y="912"/>
                </a:lnTo>
                <a:lnTo>
                  <a:pt x="1901" y="917"/>
                </a:lnTo>
                <a:lnTo>
                  <a:pt x="1899" y="917"/>
                </a:lnTo>
                <a:lnTo>
                  <a:pt x="1898" y="919"/>
                </a:lnTo>
                <a:lnTo>
                  <a:pt x="1897" y="921"/>
                </a:lnTo>
                <a:lnTo>
                  <a:pt x="1897" y="922"/>
                </a:lnTo>
                <a:lnTo>
                  <a:pt x="1896" y="923"/>
                </a:lnTo>
                <a:lnTo>
                  <a:pt x="1895" y="923"/>
                </a:lnTo>
                <a:lnTo>
                  <a:pt x="1893" y="924"/>
                </a:lnTo>
                <a:lnTo>
                  <a:pt x="1891" y="928"/>
                </a:lnTo>
                <a:lnTo>
                  <a:pt x="1887" y="930"/>
                </a:lnTo>
                <a:lnTo>
                  <a:pt x="1885" y="934"/>
                </a:lnTo>
                <a:lnTo>
                  <a:pt x="1884" y="935"/>
                </a:lnTo>
                <a:lnTo>
                  <a:pt x="1882" y="936"/>
                </a:lnTo>
                <a:lnTo>
                  <a:pt x="1884" y="936"/>
                </a:lnTo>
                <a:lnTo>
                  <a:pt x="1885" y="936"/>
                </a:lnTo>
                <a:lnTo>
                  <a:pt x="1887" y="936"/>
                </a:lnTo>
                <a:lnTo>
                  <a:pt x="1888" y="936"/>
                </a:lnTo>
                <a:lnTo>
                  <a:pt x="1890" y="936"/>
                </a:lnTo>
                <a:lnTo>
                  <a:pt x="1891" y="936"/>
                </a:lnTo>
                <a:lnTo>
                  <a:pt x="1895" y="934"/>
                </a:lnTo>
                <a:lnTo>
                  <a:pt x="1910" y="927"/>
                </a:lnTo>
                <a:lnTo>
                  <a:pt x="1916" y="925"/>
                </a:lnTo>
                <a:lnTo>
                  <a:pt x="1917" y="925"/>
                </a:lnTo>
                <a:lnTo>
                  <a:pt x="1927" y="923"/>
                </a:lnTo>
                <a:lnTo>
                  <a:pt x="1928" y="923"/>
                </a:lnTo>
                <a:lnTo>
                  <a:pt x="1943" y="937"/>
                </a:lnTo>
                <a:lnTo>
                  <a:pt x="1945" y="935"/>
                </a:lnTo>
                <a:lnTo>
                  <a:pt x="1946" y="937"/>
                </a:lnTo>
                <a:lnTo>
                  <a:pt x="1946" y="939"/>
                </a:lnTo>
                <a:lnTo>
                  <a:pt x="1945" y="941"/>
                </a:lnTo>
                <a:lnTo>
                  <a:pt x="1944" y="940"/>
                </a:lnTo>
                <a:lnTo>
                  <a:pt x="1935" y="952"/>
                </a:lnTo>
                <a:lnTo>
                  <a:pt x="1926" y="968"/>
                </a:lnTo>
                <a:lnTo>
                  <a:pt x="1916" y="981"/>
                </a:lnTo>
                <a:lnTo>
                  <a:pt x="1919" y="981"/>
                </a:lnTo>
                <a:lnTo>
                  <a:pt x="1919" y="982"/>
                </a:lnTo>
                <a:lnTo>
                  <a:pt x="1921" y="982"/>
                </a:lnTo>
                <a:lnTo>
                  <a:pt x="1928" y="986"/>
                </a:lnTo>
                <a:lnTo>
                  <a:pt x="1931" y="987"/>
                </a:lnTo>
                <a:lnTo>
                  <a:pt x="1933" y="988"/>
                </a:lnTo>
                <a:lnTo>
                  <a:pt x="1938" y="991"/>
                </a:lnTo>
                <a:lnTo>
                  <a:pt x="1940" y="992"/>
                </a:lnTo>
                <a:lnTo>
                  <a:pt x="1938" y="995"/>
                </a:lnTo>
                <a:lnTo>
                  <a:pt x="1932" y="1004"/>
                </a:lnTo>
                <a:lnTo>
                  <a:pt x="1931" y="1006"/>
                </a:lnTo>
                <a:lnTo>
                  <a:pt x="1923" y="1016"/>
                </a:lnTo>
                <a:lnTo>
                  <a:pt x="1916" y="1028"/>
                </a:lnTo>
                <a:lnTo>
                  <a:pt x="1916" y="1029"/>
                </a:lnTo>
                <a:lnTo>
                  <a:pt x="1914" y="1033"/>
                </a:lnTo>
                <a:lnTo>
                  <a:pt x="1914" y="1034"/>
                </a:lnTo>
                <a:lnTo>
                  <a:pt x="1915" y="1034"/>
                </a:lnTo>
                <a:lnTo>
                  <a:pt x="1917" y="1036"/>
                </a:lnTo>
                <a:lnTo>
                  <a:pt x="1927" y="1040"/>
                </a:lnTo>
                <a:lnTo>
                  <a:pt x="1933" y="1044"/>
                </a:lnTo>
                <a:lnTo>
                  <a:pt x="1935" y="1045"/>
                </a:lnTo>
                <a:lnTo>
                  <a:pt x="1937" y="1045"/>
                </a:lnTo>
                <a:lnTo>
                  <a:pt x="1938" y="1045"/>
                </a:lnTo>
                <a:lnTo>
                  <a:pt x="1945" y="1048"/>
                </a:lnTo>
                <a:lnTo>
                  <a:pt x="1946" y="1050"/>
                </a:lnTo>
                <a:lnTo>
                  <a:pt x="1948" y="1051"/>
                </a:lnTo>
                <a:lnTo>
                  <a:pt x="1955" y="1054"/>
                </a:lnTo>
                <a:lnTo>
                  <a:pt x="1919" y="1110"/>
                </a:lnTo>
                <a:lnTo>
                  <a:pt x="1917" y="1112"/>
                </a:lnTo>
                <a:lnTo>
                  <a:pt x="1916" y="1114"/>
                </a:lnTo>
                <a:lnTo>
                  <a:pt x="1913" y="1121"/>
                </a:lnTo>
                <a:lnTo>
                  <a:pt x="1911" y="1123"/>
                </a:lnTo>
                <a:lnTo>
                  <a:pt x="1910" y="1124"/>
                </a:lnTo>
                <a:lnTo>
                  <a:pt x="1908" y="1124"/>
                </a:lnTo>
                <a:lnTo>
                  <a:pt x="1907" y="1124"/>
                </a:lnTo>
                <a:lnTo>
                  <a:pt x="1904" y="1124"/>
                </a:lnTo>
                <a:lnTo>
                  <a:pt x="1896" y="1126"/>
                </a:lnTo>
                <a:lnTo>
                  <a:pt x="1897" y="1124"/>
                </a:lnTo>
                <a:lnTo>
                  <a:pt x="1898" y="1122"/>
                </a:lnTo>
                <a:lnTo>
                  <a:pt x="1899" y="1120"/>
                </a:lnTo>
                <a:lnTo>
                  <a:pt x="1902" y="1117"/>
                </a:lnTo>
                <a:lnTo>
                  <a:pt x="1898" y="1116"/>
                </a:lnTo>
                <a:lnTo>
                  <a:pt x="1890" y="1112"/>
                </a:lnTo>
                <a:lnTo>
                  <a:pt x="1885" y="1120"/>
                </a:lnTo>
                <a:lnTo>
                  <a:pt x="1884" y="1122"/>
                </a:lnTo>
                <a:lnTo>
                  <a:pt x="1882" y="1123"/>
                </a:lnTo>
                <a:lnTo>
                  <a:pt x="1881" y="1127"/>
                </a:lnTo>
                <a:lnTo>
                  <a:pt x="1878" y="1127"/>
                </a:lnTo>
                <a:lnTo>
                  <a:pt x="1876" y="1127"/>
                </a:lnTo>
                <a:lnTo>
                  <a:pt x="1875" y="1127"/>
                </a:lnTo>
                <a:lnTo>
                  <a:pt x="1873" y="1127"/>
                </a:lnTo>
                <a:lnTo>
                  <a:pt x="1870" y="1127"/>
                </a:lnTo>
                <a:lnTo>
                  <a:pt x="1866" y="1127"/>
                </a:lnTo>
                <a:lnTo>
                  <a:pt x="1829" y="1131"/>
                </a:lnTo>
                <a:lnTo>
                  <a:pt x="1796" y="1133"/>
                </a:lnTo>
                <a:lnTo>
                  <a:pt x="1788" y="1133"/>
                </a:lnTo>
                <a:lnTo>
                  <a:pt x="1780" y="1134"/>
                </a:lnTo>
                <a:lnTo>
                  <a:pt x="1773" y="1134"/>
                </a:lnTo>
                <a:lnTo>
                  <a:pt x="1769" y="1134"/>
                </a:lnTo>
                <a:lnTo>
                  <a:pt x="1762" y="1135"/>
                </a:lnTo>
                <a:lnTo>
                  <a:pt x="1760" y="1135"/>
                </a:lnTo>
                <a:lnTo>
                  <a:pt x="1758" y="1135"/>
                </a:lnTo>
                <a:lnTo>
                  <a:pt x="1756" y="1135"/>
                </a:lnTo>
                <a:lnTo>
                  <a:pt x="1753" y="1135"/>
                </a:lnTo>
                <a:lnTo>
                  <a:pt x="1747" y="1137"/>
                </a:lnTo>
                <a:lnTo>
                  <a:pt x="1732" y="1138"/>
                </a:lnTo>
                <a:lnTo>
                  <a:pt x="1726" y="1138"/>
                </a:lnTo>
                <a:lnTo>
                  <a:pt x="1725" y="1138"/>
                </a:lnTo>
                <a:lnTo>
                  <a:pt x="1725" y="1135"/>
                </a:lnTo>
                <a:lnTo>
                  <a:pt x="1722" y="1131"/>
                </a:lnTo>
                <a:lnTo>
                  <a:pt x="1721" y="1127"/>
                </a:lnTo>
                <a:lnTo>
                  <a:pt x="1720" y="1126"/>
                </a:lnTo>
                <a:lnTo>
                  <a:pt x="1717" y="1122"/>
                </a:lnTo>
                <a:lnTo>
                  <a:pt x="1711" y="1120"/>
                </a:lnTo>
                <a:lnTo>
                  <a:pt x="1711" y="1118"/>
                </a:lnTo>
                <a:lnTo>
                  <a:pt x="1713" y="1116"/>
                </a:lnTo>
                <a:lnTo>
                  <a:pt x="1713" y="1117"/>
                </a:lnTo>
                <a:lnTo>
                  <a:pt x="1714" y="1115"/>
                </a:lnTo>
                <a:lnTo>
                  <a:pt x="1716" y="1115"/>
                </a:lnTo>
                <a:lnTo>
                  <a:pt x="1716" y="1114"/>
                </a:lnTo>
                <a:lnTo>
                  <a:pt x="1716" y="1112"/>
                </a:lnTo>
                <a:lnTo>
                  <a:pt x="1716" y="1112"/>
                </a:lnTo>
                <a:lnTo>
                  <a:pt x="1716" y="1111"/>
                </a:lnTo>
                <a:lnTo>
                  <a:pt x="1716" y="1110"/>
                </a:lnTo>
                <a:lnTo>
                  <a:pt x="1717" y="1110"/>
                </a:lnTo>
                <a:lnTo>
                  <a:pt x="1717" y="1109"/>
                </a:lnTo>
                <a:lnTo>
                  <a:pt x="1722" y="1100"/>
                </a:lnTo>
                <a:lnTo>
                  <a:pt x="1723" y="1099"/>
                </a:lnTo>
                <a:lnTo>
                  <a:pt x="1726" y="1096"/>
                </a:lnTo>
                <a:lnTo>
                  <a:pt x="1728" y="1093"/>
                </a:lnTo>
                <a:lnTo>
                  <a:pt x="1728" y="1092"/>
                </a:lnTo>
                <a:lnTo>
                  <a:pt x="1728" y="1091"/>
                </a:lnTo>
                <a:lnTo>
                  <a:pt x="1729" y="1091"/>
                </a:lnTo>
                <a:lnTo>
                  <a:pt x="1729" y="1089"/>
                </a:lnTo>
                <a:lnTo>
                  <a:pt x="1711" y="1082"/>
                </a:lnTo>
                <a:lnTo>
                  <a:pt x="1704" y="1079"/>
                </a:lnTo>
                <a:lnTo>
                  <a:pt x="1684" y="1070"/>
                </a:lnTo>
                <a:lnTo>
                  <a:pt x="1684" y="1069"/>
                </a:lnTo>
                <a:lnTo>
                  <a:pt x="1684" y="1069"/>
                </a:lnTo>
                <a:lnTo>
                  <a:pt x="1668" y="1061"/>
                </a:lnTo>
                <a:lnTo>
                  <a:pt x="1665" y="1059"/>
                </a:lnTo>
                <a:lnTo>
                  <a:pt x="1655" y="1054"/>
                </a:lnTo>
                <a:lnTo>
                  <a:pt x="1647" y="1052"/>
                </a:lnTo>
                <a:lnTo>
                  <a:pt x="1644" y="1050"/>
                </a:lnTo>
                <a:lnTo>
                  <a:pt x="1640" y="1048"/>
                </a:lnTo>
                <a:lnTo>
                  <a:pt x="1639" y="1047"/>
                </a:lnTo>
                <a:lnTo>
                  <a:pt x="1631" y="1044"/>
                </a:lnTo>
                <a:lnTo>
                  <a:pt x="1629" y="1042"/>
                </a:lnTo>
                <a:lnTo>
                  <a:pt x="1628" y="1042"/>
                </a:lnTo>
                <a:lnTo>
                  <a:pt x="1627" y="1042"/>
                </a:lnTo>
                <a:lnTo>
                  <a:pt x="1626" y="1042"/>
                </a:lnTo>
                <a:lnTo>
                  <a:pt x="1626" y="1042"/>
                </a:lnTo>
                <a:lnTo>
                  <a:pt x="1623" y="1039"/>
                </a:lnTo>
                <a:lnTo>
                  <a:pt x="1625" y="1035"/>
                </a:lnTo>
                <a:lnTo>
                  <a:pt x="1626" y="1033"/>
                </a:lnTo>
                <a:lnTo>
                  <a:pt x="1631" y="1026"/>
                </a:lnTo>
                <a:lnTo>
                  <a:pt x="1634" y="1027"/>
                </a:lnTo>
                <a:lnTo>
                  <a:pt x="1637" y="1028"/>
                </a:lnTo>
                <a:lnTo>
                  <a:pt x="1638" y="1029"/>
                </a:lnTo>
                <a:lnTo>
                  <a:pt x="1639" y="1029"/>
                </a:lnTo>
                <a:lnTo>
                  <a:pt x="1641" y="1026"/>
                </a:lnTo>
                <a:lnTo>
                  <a:pt x="1640" y="1026"/>
                </a:lnTo>
                <a:lnTo>
                  <a:pt x="1637" y="1024"/>
                </a:lnTo>
                <a:lnTo>
                  <a:pt x="1634" y="1023"/>
                </a:lnTo>
                <a:lnTo>
                  <a:pt x="1625" y="1017"/>
                </a:lnTo>
                <a:lnTo>
                  <a:pt x="1626" y="1017"/>
                </a:lnTo>
                <a:lnTo>
                  <a:pt x="1626" y="1016"/>
                </a:lnTo>
                <a:lnTo>
                  <a:pt x="1627" y="1016"/>
                </a:lnTo>
                <a:lnTo>
                  <a:pt x="1628" y="1016"/>
                </a:lnTo>
                <a:lnTo>
                  <a:pt x="1628" y="1015"/>
                </a:lnTo>
                <a:lnTo>
                  <a:pt x="1629" y="1015"/>
                </a:lnTo>
                <a:lnTo>
                  <a:pt x="1631" y="1013"/>
                </a:lnTo>
                <a:lnTo>
                  <a:pt x="1632" y="1011"/>
                </a:lnTo>
                <a:lnTo>
                  <a:pt x="1632" y="1010"/>
                </a:lnTo>
                <a:lnTo>
                  <a:pt x="1634" y="1007"/>
                </a:lnTo>
                <a:lnTo>
                  <a:pt x="1633" y="1007"/>
                </a:lnTo>
                <a:lnTo>
                  <a:pt x="1633" y="1006"/>
                </a:lnTo>
                <a:lnTo>
                  <a:pt x="1634" y="1005"/>
                </a:lnTo>
                <a:lnTo>
                  <a:pt x="1635" y="1005"/>
                </a:lnTo>
                <a:lnTo>
                  <a:pt x="1635" y="1004"/>
                </a:lnTo>
                <a:lnTo>
                  <a:pt x="1626" y="999"/>
                </a:lnTo>
                <a:lnTo>
                  <a:pt x="1625" y="999"/>
                </a:lnTo>
                <a:lnTo>
                  <a:pt x="1626" y="997"/>
                </a:lnTo>
                <a:lnTo>
                  <a:pt x="1627" y="994"/>
                </a:lnTo>
                <a:lnTo>
                  <a:pt x="1628" y="993"/>
                </a:lnTo>
                <a:lnTo>
                  <a:pt x="1631" y="991"/>
                </a:lnTo>
                <a:lnTo>
                  <a:pt x="1632" y="992"/>
                </a:lnTo>
                <a:lnTo>
                  <a:pt x="1634" y="988"/>
                </a:lnTo>
                <a:lnTo>
                  <a:pt x="1635" y="987"/>
                </a:lnTo>
                <a:lnTo>
                  <a:pt x="1637" y="986"/>
                </a:lnTo>
                <a:lnTo>
                  <a:pt x="1637" y="985"/>
                </a:lnTo>
                <a:lnTo>
                  <a:pt x="1638" y="982"/>
                </a:lnTo>
                <a:lnTo>
                  <a:pt x="1639" y="982"/>
                </a:lnTo>
                <a:lnTo>
                  <a:pt x="1645" y="986"/>
                </a:lnTo>
                <a:lnTo>
                  <a:pt x="1647" y="986"/>
                </a:lnTo>
                <a:lnTo>
                  <a:pt x="1649" y="987"/>
                </a:lnTo>
                <a:lnTo>
                  <a:pt x="1650" y="987"/>
                </a:lnTo>
                <a:lnTo>
                  <a:pt x="1651" y="988"/>
                </a:lnTo>
                <a:lnTo>
                  <a:pt x="1653" y="988"/>
                </a:lnTo>
                <a:lnTo>
                  <a:pt x="1653" y="989"/>
                </a:lnTo>
                <a:lnTo>
                  <a:pt x="1655" y="989"/>
                </a:lnTo>
                <a:lnTo>
                  <a:pt x="1662" y="993"/>
                </a:lnTo>
                <a:lnTo>
                  <a:pt x="1674" y="998"/>
                </a:lnTo>
                <a:lnTo>
                  <a:pt x="1684" y="1003"/>
                </a:lnTo>
                <a:lnTo>
                  <a:pt x="1686" y="999"/>
                </a:lnTo>
                <a:lnTo>
                  <a:pt x="1685" y="999"/>
                </a:lnTo>
                <a:lnTo>
                  <a:pt x="1686" y="997"/>
                </a:lnTo>
                <a:lnTo>
                  <a:pt x="1687" y="997"/>
                </a:lnTo>
                <a:lnTo>
                  <a:pt x="1690" y="998"/>
                </a:lnTo>
                <a:lnTo>
                  <a:pt x="1692" y="998"/>
                </a:lnTo>
                <a:lnTo>
                  <a:pt x="1692" y="999"/>
                </a:lnTo>
                <a:lnTo>
                  <a:pt x="1693" y="999"/>
                </a:lnTo>
                <a:lnTo>
                  <a:pt x="1694" y="1000"/>
                </a:lnTo>
                <a:lnTo>
                  <a:pt x="1697" y="1001"/>
                </a:lnTo>
                <a:lnTo>
                  <a:pt x="1705" y="1005"/>
                </a:lnTo>
                <a:lnTo>
                  <a:pt x="1706" y="1005"/>
                </a:lnTo>
                <a:lnTo>
                  <a:pt x="1706" y="1006"/>
                </a:lnTo>
                <a:lnTo>
                  <a:pt x="1708" y="1006"/>
                </a:lnTo>
                <a:lnTo>
                  <a:pt x="1709" y="1006"/>
                </a:lnTo>
                <a:lnTo>
                  <a:pt x="1709" y="1007"/>
                </a:lnTo>
                <a:lnTo>
                  <a:pt x="1713" y="1001"/>
                </a:lnTo>
                <a:lnTo>
                  <a:pt x="1713" y="1000"/>
                </a:lnTo>
                <a:lnTo>
                  <a:pt x="1717" y="1003"/>
                </a:lnTo>
                <a:lnTo>
                  <a:pt x="1722" y="1006"/>
                </a:lnTo>
                <a:lnTo>
                  <a:pt x="1722" y="1005"/>
                </a:lnTo>
                <a:lnTo>
                  <a:pt x="1723" y="1005"/>
                </a:lnTo>
                <a:lnTo>
                  <a:pt x="1723" y="1004"/>
                </a:lnTo>
                <a:lnTo>
                  <a:pt x="1723" y="1003"/>
                </a:lnTo>
                <a:lnTo>
                  <a:pt x="1725" y="1003"/>
                </a:lnTo>
                <a:lnTo>
                  <a:pt x="1725" y="1001"/>
                </a:lnTo>
                <a:lnTo>
                  <a:pt x="1725" y="1000"/>
                </a:lnTo>
                <a:lnTo>
                  <a:pt x="1726" y="1000"/>
                </a:lnTo>
                <a:lnTo>
                  <a:pt x="1726" y="999"/>
                </a:lnTo>
                <a:lnTo>
                  <a:pt x="1727" y="999"/>
                </a:lnTo>
                <a:lnTo>
                  <a:pt x="1727" y="998"/>
                </a:lnTo>
                <a:lnTo>
                  <a:pt x="1728" y="998"/>
                </a:lnTo>
                <a:lnTo>
                  <a:pt x="1728" y="997"/>
                </a:lnTo>
                <a:lnTo>
                  <a:pt x="1729" y="997"/>
                </a:lnTo>
                <a:lnTo>
                  <a:pt x="1729" y="997"/>
                </a:lnTo>
                <a:lnTo>
                  <a:pt x="1731" y="997"/>
                </a:lnTo>
                <a:lnTo>
                  <a:pt x="1732" y="997"/>
                </a:lnTo>
                <a:lnTo>
                  <a:pt x="1732" y="995"/>
                </a:lnTo>
                <a:lnTo>
                  <a:pt x="1733" y="995"/>
                </a:lnTo>
                <a:lnTo>
                  <a:pt x="1732" y="993"/>
                </a:lnTo>
                <a:lnTo>
                  <a:pt x="1731" y="991"/>
                </a:lnTo>
                <a:lnTo>
                  <a:pt x="1729" y="989"/>
                </a:lnTo>
                <a:lnTo>
                  <a:pt x="1728" y="988"/>
                </a:lnTo>
                <a:lnTo>
                  <a:pt x="1728" y="987"/>
                </a:lnTo>
                <a:lnTo>
                  <a:pt x="1729" y="986"/>
                </a:lnTo>
                <a:lnTo>
                  <a:pt x="1729" y="985"/>
                </a:lnTo>
                <a:lnTo>
                  <a:pt x="1731" y="983"/>
                </a:lnTo>
                <a:lnTo>
                  <a:pt x="1732" y="983"/>
                </a:lnTo>
                <a:lnTo>
                  <a:pt x="1732" y="982"/>
                </a:lnTo>
                <a:lnTo>
                  <a:pt x="1735" y="983"/>
                </a:lnTo>
                <a:lnTo>
                  <a:pt x="1737" y="985"/>
                </a:lnTo>
                <a:lnTo>
                  <a:pt x="1738" y="985"/>
                </a:lnTo>
                <a:lnTo>
                  <a:pt x="1738" y="986"/>
                </a:lnTo>
                <a:lnTo>
                  <a:pt x="1746" y="991"/>
                </a:lnTo>
                <a:lnTo>
                  <a:pt x="1747" y="991"/>
                </a:lnTo>
                <a:lnTo>
                  <a:pt x="1749" y="991"/>
                </a:lnTo>
                <a:lnTo>
                  <a:pt x="1751" y="992"/>
                </a:lnTo>
                <a:lnTo>
                  <a:pt x="1758" y="995"/>
                </a:lnTo>
                <a:lnTo>
                  <a:pt x="1768" y="999"/>
                </a:lnTo>
                <a:lnTo>
                  <a:pt x="1768" y="998"/>
                </a:lnTo>
                <a:lnTo>
                  <a:pt x="1769" y="997"/>
                </a:lnTo>
                <a:lnTo>
                  <a:pt x="1768" y="997"/>
                </a:lnTo>
                <a:lnTo>
                  <a:pt x="1767" y="997"/>
                </a:lnTo>
                <a:lnTo>
                  <a:pt x="1766" y="997"/>
                </a:lnTo>
                <a:lnTo>
                  <a:pt x="1768" y="993"/>
                </a:lnTo>
                <a:lnTo>
                  <a:pt x="1766" y="993"/>
                </a:lnTo>
                <a:lnTo>
                  <a:pt x="1766" y="992"/>
                </a:lnTo>
                <a:lnTo>
                  <a:pt x="1767" y="989"/>
                </a:lnTo>
                <a:lnTo>
                  <a:pt x="1766" y="989"/>
                </a:lnTo>
                <a:lnTo>
                  <a:pt x="1766" y="988"/>
                </a:lnTo>
                <a:lnTo>
                  <a:pt x="1763" y="975"/>
                </a:lnTo>
                <a:lnTo>
                  <a:pt x="1764" y="976"/>
                </a:lnTo>
                <a:lnTo>
                  <a:pt x="1766" y="977"/>
                </a:lnTo>
                <a:lnTo>
                  <a:pt x="1768" y="980"/>
                </a:lnTo>
                <a:lnTo>
                  <a:pt x="1770" y="981"/>
                </a:lnTo>
                <a:lnTo>
                  <a:pt x="1772" y="982"/>
                </a:lnTo>
                <a:lnTo>
                  <a:pt x="1772" y="983"/>
                </a:lnTo>
                <a:lnTo>
                  <a:pt x="1773" y="982"/>
                </a:lnTo>
                <a:lnTo>
                  <a:pt x="1773" y="985"/>
                </a:lnTo>
                <a:lnTo>
                  <a:pt x="1778" y="986"/>
                </a:lnTo>
                <a:lnTo>
                  <a:pt x="1779" y="986"/>
                </a:lnTo>
                <a:lnTo>
                  <a:pt x="1781" y="987"/>
                </a:lnTo>
                <a:lnTo>
                  <a:pt x="1782" y="987"/>
                </a:lnTo>
                <a:lnTo>
                  <a:pt x="1784" y="987"/>
                </a:lnTo>
                <a:lnTo>
                  <a:pt x="1785" y="987"/>
                </a:lnTo>
                <a:lnTo>
                  <a:pt x="1786" y="988"/>
                </a:lnTo>
                <a:lnTo>
                  <a:pt x="1787" y="988"/>
                </a:lnTo>
                <a:lnTo>
                  <a:pt x="1788" y="988"/>
                </a:lnTo>
                <a:lnTo>
                  <a:pt x="1797" y="991"/>
                </a:lnTo>
                <a:lnTo>
                  <a:pt x="1799" y="992"/>
                </a:lnTo>
                <a:lnTo>
                  <a:pt x="1802" y="993"/>
                </a:lnTo>
                <a:lnTo>
                  <a:pt x="1803" y="993"/>
                </a:lnTo>
                <a:lnTo>
                  <a:pt x="1811" y="977"/>
                </a:lnTo>
                <a:lnTo>
                  <a:pt x="1813" y="976"/>
                </a:lnTo>
                <a:lnTo>
                  <a:pt x="1813" y="975"/>
                </a:lnTo>
                <a:lnTo>
                  <a:pt x="1815" y="970"/>
                </a:lnTo>
                <a:lnTo>
                  <a:pt x="1816" y="969"/>
                </a:lnTo>
                <a:lnTo>
                  <a:pt x="1817" y="966"/>
                </a:lnTo>
                <a:lnTo>
                  <a:pt x="1820" y="962"/>
                </a:lnTo>
                <a:lnTo>
                  <a:pt x="1820" y="960"/>
                </a:lnTo>
                <a:lnTo>
                  <a:pt x="1828" y="944"/>
                </a:lnTo>
                <a:lnTo>
                  <a:pt x="1829" y="941"/>
                </a:lnTo>
                <a:lnTo>
                  <a:pt x="1833" y="941"/>
                </a:lnTo>
                <a:lnTo>
                  <a:pt x="1844" y="945"/>
                </a:lnTo>
                <a:lnTo>
                  <a:pt x="1845" y="942"/>
                </a:lnTo>
                <a:lnTo>
                  <a:pt x="1845" y="940"/>
                </a:lnTo>
                <a:lnTo>
                  <a:pt x="1849" y="934"/>
                </a:lnTo>
                <a:lnTo>
                  <a:pt x="1851" y="927"/>
                </a:lnTo>
                <a:lnTo>
                  <a:pt x="1854" y="921"/>
                </a:lnTo>
                <a:lnTo>
                  <a:pt x="1855" y="917"/>
                </a:lnTo>
                <a:lnTo>
                  <a:pt x="1856" y="916"/>
                </a:lnTo>
                <a:lnTo>
                  <a:pt x="1857" y="911"/>
                </a:lnTo>
                <a:lnTo>
                  <a:pt x="1860" y="905"/>
                </a:lnTo>
                <a:lnTo>
                  <a:pt x="1864" y="893"/>
                </a:lnTo>
                <a:lnTo>
                  <a:pt x="1866" y="887"/>
                </a:lnTo>
                <a:lnTo>
                  <a:pt x="1867" y="886"/>
                </a:lnTo>
                <a:lnTo>
                  <a:pt x="1867" y="884"/>
                </a:lnTo>
                <a:lnTo>
                  <a:pt x="1868" y="886"/>
                </a:lnTo>
                <a:lnTo>
                  <a:pt x="1869" y="886"/>
                </a:lnTo>
                <a:lnTo>
                  <a:pt x="1882" y="866"/>
                </a:lnTo>
                <a:lnTo>
                  <a:pt x="1884" y="865"/>
                </a:lnTo>
                <a:lnTo>
                  <a:pt x="1887" y="858"/>
                </a:lnTo>
                <a:lnTo>
                  <a:pt x="1887" y="859"/>
                </a:lnTo>
                <a:lnTo>
                  <a:pt x="1888" y="859"/>
                </a:lnTo>
                <a:lnTo>
                  <a:pt x="1895" y="863"/>
                </a:lnTo>
                <a:lnTo>
                  <a:pt x="1898" y="864"/>
                </a:lnTo>
                <a:lnTo>
                  <a:pt x="1916" y="839"/>
                </a:lnTo>
                <a:lnTo>
                  <a:pt x="1919" y="834"/>
                </a:lnTo>
                <a:lnTo>
                  <a:pt x="1923" y="826"/>
                </a:lnTo>
                <a:lnTo>
                  <a:pt x="1931" y="833"/>
                </a:lnTo>
                <a:lnTo>
                  <a:pt x="1932" y="833"/>
                </a:lnTo>
                <a:lnTo>
                  <a:pt x="1933" y="834"/>
                </a:lnTo>
                <a:lnTo>
                  <a:pt x="1934" y="834"/>
                </a:lnTo>
                <a:lnTo>
                  <a:pt x="1937" y="836"/>
                </a:lnTo>
                <a:lnTo>
                  <a:pt x="1938" y="836"/>
                </a:lnTo>
                <a:lnTo>
                  <a:pt x="1945" y="828"/>
                </a:lnTo>
                <a:lnTo>
                  <a:pt x="1948" y="823"/>
                </a:lnTo>
                <a:lnTo>
                  <a:pt x="1954" y="814"/>
                </a:lnTo>
                <a:lnTo>
                  <a:pt x="1955" y="813"/>
                </a:lnTo>
                <a:lnTo>
                  <a:pt x="1956" y="811"/>
                </a:lnTo>
                <a:lnTo>
                  <a:pt x="1957" y="810"/>
                </a:lnTo>
                <a:lnTo>
                  <a:pt x="1962" y="804"/>
                </a:lnTo>
                <a:lnTo>
                  <a:pt x="1960" y="802"/>
                </a:lnTo>
                <a:lnTo>
                  <a:pt x="1964" y="796"/>
                </a:lnTo>
                <a:lnTo>
                  <a:pt x="1958" y="794"/>
                </a:lnTo>
                <a:lnTo>
                  <a:pt x="1967" y="781"/>
                </a:lnTo>
                <a:lnTo>
                  <a:pt x="1975" y="766"/>
                </a:lnTo>
                <a:lnTo>
                  <a:pt x="1984" y="753"/>
                </a:lnTo>
                <a:lnTo>
                  <a:pt x="1976" y="749"/>
                </a:lnTo>
                <a:lnTo>
                  <a:pt x="1970" y="746"/>
                </a:lnTo>
                <a:lnTo>
                  <a:pt x="1974" y="742"/>
                </a:lnTo>
                <a:lnTo>
                  <a:pt x="1974" y="738"/>
                </a:lnTo>
                <a:lnTo>
                  <a:pt x="1975" y="738"/>
                </a:lnTo>
                <a:lnTo>
                  <a:pt x="1986" y="723"/>
                </a:lnTo>
                <a:lnTo>
                  <a:pt x="1981" y="715"/>
                </a:lnTo>
                <a:lnTo>
                  <a:pt x="1976" y="693"/>
                </a:lnTo>
                <a:lnTo>
                  <a:pt x="1952" y="681"/>
                </a:lnTo>
                <a:lnTo>
                  <a:pt x="1939" y="701"/>
                </a:lnTo>
                <a:lnTo>
                  <a:pt x="1939" y="702"/>
                </a:lnTo>
                <a:lnTo>
                  <a:pt x="1943" y="705"/>
                </a:lnTo>
                <a:lnTo>
                  <a:pt x="1944" y="717"/>
                </a:lnTo>
                <a:lnTo>
                  <a:pt x="1942" y="722"/>
                </a:lnTo>
                <a:lnTo>
                  <a:pt x="1932" y="717"/>
                </a:lnTo>
                <a:lnTo>
                  <a:pt x="1929" y="717"/>
                </a:lnTo>
                <a:lnTo>
                  <a:pt x="1927" y="720"/>
                </a:lnTo>
                <a:lnTo>
                  <a:pt x="1925" y="724"/>
                </a:lnTo>
                <a:lnTo>
                  <a:pt x="1923" y="725"/>
                </a:lnTo>
                <a:lnTo>
                  <a:pt x="1922" y="728"/>
                </a:lnTo>
                <a:lnTo>
                  <a:pt x="1920" y="731"/>
                </a:lnTo>
                <a:lnTo>
                  <a:pt x="1919" y="732"/>
                </a:lnTo>
                <a:lnTo>
                  <a:pt x="1917" y="735"/>
                </a:lnTo>
                <a:lnTo>
                  <a:pt x="1916" y="736"/>
                </a:lnTo>
                <a:lnTo>
                  <a:pt x="1916" y="737"/>
                </a:lnTo>
                <a:lnTo>
                  <a:pt x="1916" y="737"/>
                </a:lnTo>
                <a:lnTo>
                  <a:pt x="1915" y="738"/>
                </a:lnTo>
                <a:lnTo>
                  <a:pt x="1915" y="740"/>
                </a:lnTo>
                <a:lnTo>
                  <a:pt x="1914" y="740"/>
                </a:lnTo>
                <a:lnTo>
                  <a:pt x="1914" y="741"/>
                </a:lnTo>
                <a:lnTo>
                  <a:pt x="1914" y="742"/>
                </a:lnTo>
                <a:lnTo>
                  <a:pt x="1922" y="747"/>
                </a:lnTo>
                <a:lnTo>
                  <a:pt x="1908" y="770"/>
                </a:lnTo>
                <a:lnTo>
                  <a:pt x="1909" y="770"/>
                </a:lnTo>
                <a:lnTo>
                  <a:pt x="1910" y="770"/>
                </a:lnTo>
                <a:lnTo>
                  <a:pt x="1914" y="772"/>
                </a:lnTo>
                <a:lnTo>
                  <a:pt x="1916" y="773"/>
                </a:lnTo>
                <a:lnTo>
                  <a:pt x="1903" y="795"/>
                </a:lnTo>
                <a:lnTo>
                  <a:pt x="1898" y="794"/>
                </a:lnTo>
                <a:lnTo>
                  <a:pt x="1901" y="790"/>
                </a:lnTo>
                <a:lnTo>
                  <a:pt x="1899" y="790"/>
                </a:lnTo>
                <a:lnTo>
                  <a:pt x="1897" y="789"/>
                </a:lnTo>
                <a:lnTo>
                  <a:pt x="1897" y="788"/>
                </a:lnTo>
                <a:lnTo>
                  <a:pt x="1895" y="787"/>
                </a:lnTo>
                <a:lnTo>
                  <a:pt x="1893" y="787"/>
                </a:lnTo>
                <a:lnTo>
                  <a:pt x="1887" y="782"/>
                </a:lnTo>
                <a:lnTo>
                  <a:pt x="1868" y="813"/>
                </a:lnTo>
                <a:lnTo>
                  <a:pt x="1866" y="817"/>
                </a:lnTo>
                <a:lnTo>
                  <a:pt x="1855" y="835"/>
                </a:lnTo>
                <a:lnTo>
                  <a:pt x="1852" y="833"/>
                </a:lnTo>
                <a:lnTo>
                  <a:pt x="1851" y="833"/>
                </a:lnTo>
                <a:lnTo>
                  <a:pt x="1850" y="833"/>
                </a:lnTo>
                <a:lnTo>
                  <a:pt x="1849" y="831"/>
                </a:lnTo>
                <a:lnTo>
                  <a:pt x="1826" y="820"/>
                </a:lnTo>
                <a:lnTo>
                  <a:pt x="1820" y="817"/>
                </a:lnTo>
                <a:lnTo>
                  <a:pt x="1813" y="813"/>
                </a:lnTo>
                <a:lnTo>
                  <a:pt x="1810" y="812"/>
                </a:lnTo>
                <a:lnTo>
                  <a:pt x="1809" y="812"/>
                </a:lnTo>
                <a:lnTo>
                  <a:pt x="1808" y="811"/>
                </a:lnTo>
                <a:lnTo>
                  <a:pt x="1807" y="811"/>
                </a:lnTo>
                <a:lnTo>
                  <a:pt x="1803" y="808"/>
                </a:lnTo>
                <a:lnTo>
                  <a:pt x="1808" y="802"/>
                </a:lnTo>
                <a:lnTo>
                  <a:pt x="1811" y="796"/>
                </a:lnTo>
                <a:lnTo>
                  <a:pt x="1813" y="789"/>
                </a:lnTo>
                <a:lnTo>
                  <a:pt x="1810" y="788"/>
                </a:lnTo>
                <a:lnTo>
                  <a:pt x="1804" y="785"/>
                </a:lnTo>
                <a:lnTo>
                  <a:pt x="1803" y="788"/>
                </a:lnTo>
                <a:lnTo>
                  <a:pt x="1798" y="796"/>
                </a:lnTo>
                <a:lnTo>
                  <a:pt x="1800" y="799"/>
                </a:lnTo>
                <a:lnTo>
                  <a:pt x="1800" y="801"/>
                </a:lnTo>
                <a:lnTo>
                  <a:pt x="1798" y="805"/>
                </a:lnTo>
                <a:lnTo>
                  <a:pt x="1794" y="804"/>
                </a:lnTo>
                <a:lnTo>
                  <a:pt x="1792" y="802"/>
                </a:lnTo>
                <a:lnTo>
                  <a:pt x="1787" y="800"/>
                </a:lnTo>
                <a:lnTo>
                  <a:pt x="1782" y="799"/>
                </a:lnTo>
                <a:lnTo>
                  <a:pt x="1779" y="796"/>
                </a:lnTo>
                <a:lnTo>
                  <a:pt x="1778" y="795"/>
                </a:lnTo>
                <a:lnTo>
                  <a:pt x="1776" y="795"/>
                </a:lnTo>
                <a:lnTo>
                  <a:pt x="1776" y="795"/>
                </a:lnTo>
                <a:lnTo>
                  <a:pt x="1775" y="795"/>
                </a:lnTo>
                <a:lnTo>
                  <a:pt x="1774" y="794"/>
                </a:lnTo>
                <a:lnTo>
                  <a:pt x="1773" y="794"/>
                </a:lnTo>
                <a:lnTo>
                  <a:pt x="1772" y="793"/>
                </a:lnTo>
                <a:lnTo>
                  <a:pt x="1778" y="783"/>
                </a:lnTo>
                <a:lnTo>
                  <a:pt x="1796" y="791"/>
                </a:lnTo>
                <a:lnTo>
                  <a:pt x="1797" y="790"/>
                </a:lnTo>
                <a:lnTo>
                  <a:pt x="1800" y="784"/>
                </a:lnTo>
                <a:lnTo>
                  <a:pt x="1780" y="773"/>
                </a:lnTo>
                <a:lnTo>
                  <a:pt x="1772" y="770"/>
                </a:lnTo>
                <a:lnTo>
                  <a:pt x="1773" y="770"/>
                </a:lnTo>
                <a:lnTo>
                  <a:pt x="1774" y="766"/>
                </a:lnTo>
                <a:lnTo>
                  <a:pt x="1774" y="766"/>
                </a:lnTo>
                <a:lnTo>
                  <a:pt x="1774" y="765"/>
                </a:lnTo>
                <a:lnTo>
                  <a:pt x="1775" y="765"/>
                </a:lnTo>
                <a:lnTo>
                  <a:pt x="1775" y="764"/>
                </a:lnTo>
                <a:lnTo>
                  <a:pt x="1775" y="763"/>
                </a:lnTo>
                <a:lnTo>
                  <a:pt x="1776" y="763"/>
                </a:lnTo>
                <a:lnTo>
                  <a:pt x="1776" y="761"/>
                </a:lnTo>
                <a:lnTo>
                  <a:pt x="1780" y="755"/>
                </a:lnTo>
                <a:lnTo>
                  <a:pt x="1787" y="743"/>
                </a:lnTo>
                <a:lnTo>
                  <a:pt x="1788" y="743"/>
                </a:lnTo>
                <a:lnTo>
                  <a:pt x="1788" y="742"/>
                </a:lnTo>
                <a:lnTo>
                  <a:pt x="1788" y="741"/>
                </a:lnTo>
                <a:lnTo>
                  <a:pt x="1794" y="732"/>
                </a:lnTo>
                <a:lnTo>
                  <a:pt x="1797" y="729"/>
                </a:lnTo>
                <a:lnTo>
                  <a:pt x="1799" y="726"/>
                </a:lnTo>
                <a:lnTo>
                  <a:pt x="1799" y="728"/>
                </a:lnTo>
                <a:lnTo>
                  <a:pt x="1800" y="725"/>
                </a:lnTo>
                <a:lnTo>
                  <a:pt x="1802" y="720"/>
                </a:lnTo>
                <a:lnTo>
                  <a:pt x="1807" y="713"/>
                </a:lnTo>
                <a:lnTo>
                  <a:pt x="1815" y="701"/>
                </a:lnTo>
                <a:lnTo>
                  <a:pt x="1829" y="708"/>
                </a:lnTo>
                <a:lnTo>
                  <a:pt x="1831" y="708"/>
                </a:lnTo>
                <a:lnTo>
                  <a:pt x="1833" y="702"/>
                </a:lnTo>
                <a:lnTo>
                  <a:pt x="1834" y="694"/>
                </a:lnTo>
                <a:lnTo>
                  <a:pt x="1835" y="695"/>
                </a:lnTo>
                <a:lnTo>
                  <a:pt x="1841" y="697"/>
                </a:lnTo>
                <a:lnTo>
                  <a:pt x="1843" y="699"/>
                </a:lnTo>
                <a:lnTo>
                  <a:pt x="1841" y="702"/>
                </a:lnTo>
                <a:lnTo>
                  <a:pt x="1838" y="706"/>
                </a:lnTo>
                <a:lnTo>
                  <a:pt x="1844" y="708"/>
                </a:lnTo>
                <a:lnTo>
                  <a:pt x="1846" y="709"/>
                </a:lnTo>
                <a:lnTo>
                  <a:pt x="1845" y="713"/>
                </a:lnTo>
                <a:lnTo>
                  <a:pt x="1845" y="715"/>
                </a:lnTo>
                <a:lnTo>
                  <a:pt x="1849" y="718"/>
                </a:lnTo>
                <a:lnTo>
                  <a:pt x="1852" y="717"/>
                </a:lnTo>
                <a:lnTo>
                  <a:pt x="1854" y="717"/>
                </a:lnTo>
                <a:lnTo>
                  <a:pt x="1855" y="717"/>
                </a:lnTo>
                <a:lnTo>
                  <a:pt x="1855" y="719"/>
                </a:lnTo>
                <a:lnTo>
                  <a:pt x="1856" y="725"/>
                </a:lnTo>
                <a:lnTo>
                  <a:pt x="1857" y="728"/>
                </a:lnTo>
                <a:lnTo>
                  <a:pt x="1858" y="730"/>
                </a:lnTo>
                <a:lnTo>
                  <a:pt x="1861" y="726"/>
                </a:lnTo>
                <a:lnTo>
                  <a:pt x="1863" y="723"/>
                </a:lnTo>
                <a:lnTo>
                  <a:pt x="1864" y="724"/>
                </a:lnTo>
                <a:lnTo>
                  <a:pt x="1867" y="725"/>
                </a:lnTo>
                <a:lnTo>
                  <a:pt x="1869" y="723"/>
                </a:lnTo>
                <a:lnTo>
                  <a:pt x="1872" y="718"/>
                </a:lnTo>
                <a:lnTo>
                  <a:pt x="1875" y="713"/>
                </a:lnTo>
                <a:lnTo>
                  <a:pt x="1876" y="711"/>
                </a:lnTo>
                <a:lnTo>
                  <a:pt x="1878" y="711"/>
                </a:lnTo>
                <a:lnTo>
                  <a:pt x="1879" y="708"/>
                </a:lnTo>
                <a:lnTo>
                  <a:pt x="1881" y="705"/>
                </a:lnTo>
                <a:lnTo>
                  <a:pt x="1881" y="703"/>
                </a:lnTo>
                <a:lnTo>
                  <a:pt x="1882" y="702"/>
                </a:lnTo>
                <a:lnTo>
                  <a:pt x="1884" y="700"/>
                </a:lnTo>
                <a:lnTo>
                  <a:pt x="1885" y="699"/>
                </a:lnTo>
                <a:lnTo>
                  <a:pt x="1886" y="696"/>
                </a:lnTo>
                <a:lnTo>
                  <a:pt x="1887" y="695"/>
                </a:lnTo>
                <a:lnTo>
                  <a:pt x="1887" y="694"/>
                </a:lnTo>
                <a:lnTo>
                  <a:pt x="1888" y="691"/>
                </a:lnTo>
                <a:lnTo>
                  <a:pt x="1890" y="690"/>
                </a:lnTo>
                <a:lnTo>
                  <a:pt x="1890" y="689"/>
                </a:lnTo>
                <a:lnTo>
                  <a:pt x="1891" y="688"/>
                </a:lnTo>
                <a:lnTo>
                  <a:pt x="1892" y="687"/>
                </a:lnTo>
                <a:lnTo>
                  <a:pt x="1893" y="684"/>
                </a:lnTo>
                <a:lnTo>
                  <a:pt x="1895" y="682"/>
                </a:lnTo>
                <a:lnTo>
                  <a:pt x="1895" y="681"/>
                </a:lnTo>
                <a:lnTo>
                  <a:pt x="1896" y="681"/>
                </a:lnTo>
                <a:lnTo>
                  <a:pt x="1884" y="676"/>
                </a:lnTo>
                <a:lnTo>
                  <a:pt x="1881" y="674"/>
                </a:lnTo>
                <a:lnTo>
                  <a:pt x="1881" y="676"/>
                </a:lnTo>
                <a:lnTo>
                  <a:pt x="1879" y="679"/>
                </a:lnTo>
                <a:lnTo>
                  <a:pt x="1878" y="679"/>
                </a:lnTo>
                <a:lnTo>
                  <a:pt x="1876" y="682"/>
                </a:lnTo>
                <a:lnTo>
                  <a:pt x="1875" y="683"/>
                </a:lnTo>
                <a:lnTo>
                  <a:pt x="1874" y="685"/>
                </a:lnTo>
                <a:lnTo>
                  <a:pt x="1873" y="687"/>
                </a:lnTo>
                <a:lnTo>
                  <a:pt x="1872" y="689"/>
                </a:lnTo>
                <a:lnTo>
                  <a:pt x="1870" y="688"/>
                </a:lnTo>
                <a:lnTo>
                  <a:pt x="1855" y="681"/>
                </a:lnTo>
                <a:lnTo>
                  <a:pt x="1849" y="690"/>
                </a:lnTo>
                <a:lnTo>
                  <a:pt x="1848" y="690"/>
                </a:lnTo>
                <a:lnTo>
                  <a:pt x="1839" y="687"/>
                </a:lnTo>
                <a:lnTo>
                  <a:pt x="1837" y="685"/>
                </a:lnTo>
                <a:lnTo>
                  <a:pt x="1835" y="687"/>
                </a:lnTo>
                <a:lnTo>
                  <a:pt x="1834" y="687"/>
                </a:lnTo>
                <a:lnTo>
                  <a:pt x="1834" y="685"/>
                </a:lnTo>
                <a:lnTo>
                  <a:pt x="1827" y="683"/>
                </a:lnTo>
                <a:lnTo>
                  <a:pt x="1827" y="682"/>
                </a:lnTo>
                <a:lnTo>
                  <a:pt x="1826" y="682"/>
                </a:lnTo>
                <a:lnTo>
                  <a:pt x="1826" y="681"/>
                </a:lnTo>
                <a:lnTo>
                  <a:pt x="1826" y="679"/>
                </a:lnTo>
                <a:lnTo>
                  <a:pt x="1827" y="679"/>
                </a:lnTo>
                <a:lnTo>
                  <a:pt x="1827" y="679"/>
                </a:lnTo>
                <a:lnTo>
                  <a:pt x="1828" y="678"/>
                </a:lnTo>
                <a:lnTo>
                  <a:pt x="1828" y="677"/>
                </a:lnTo>
                <a:lnTo>
                  <a:pt x="1829" y="677"/>
                </a:lnTo>
                <a:lnTo>
                  <a:pt x="1829" y="676"/>
                </a:lnTo>
                <a:lnTo>
                  <a:pt x="1829" y="676"/>
                </a:lnTo>
                <a:lnTo>
                  <a:pt x="1829" y="674"/>
                </a:lnTo>
                <a:lnTo>
                  <a:pt x="1831" y="673"/>
                </a:lnTo>
                <a:lnTo>
                  <a:pt x="1831" y="672"/>
                </a:lnTo>
                <a:lnTo>
                  <a:pt x="1832" y="672"/>
                </a:lnTo>
                <a:lnTo>
                  <a:pt x="1832" y="671"/>
                </a:lnTo>
                <a:lnTo>
                  <a:pt x="1833" y="670"/>
                </a:lnTo>
                <a:lnTo>
                  <a:pt x="1834" y="668"/>
                </a:lnTo>
                <a:lnTo>
                  <a:pt x="1837" y="666"/>
                </a:lnTo>
                <a:lnTo>
                  <a:pt x="1838" y="665"/>
                </a:lnTo>
                <a:lnTo>
                  <a:pt x="1838" y="664"/>
                </a:lnTo>
                <a:lnTo>
                  <a:pt x="1839" y="662"/>
                </a:lnTo>
                <a:lnTo>
                  <a:pt x="1839" y="661"/>
                </a:lnTo>
                <a:lnTo>
                  <a:pt x="1839" y="660"/>
                </a:lnTo>
                <a:lnTo>
                  <a:pt x="1840" y="656"/>
                </a:lnTo>
                <a:lnTo>
                  <a:pt x="1840" y="655"/>
                </a:lnTo>
                <a:lnTo>
                  <a:pt x="1840" y="653"/>
                </a:lnTo>
                <a:lnTo>
                  <a:pt x="1841" y="652"/>
                </a:lnTo>
                <a:lnTo>
                  <a:pt x="1841" y="650"/>
                </a:lnTo>
                <a:lnTo>
                  <a:pt x="1841" y="649"/>
                </a:lnTo>
                <a:lnTo>
                  <a:pt x="1843" y="649"/>
                </a:lnTo>
                <a:lnTo>
                  <a:pt x="1843" y="648"/>
                </a:lnTo>
                <a:lnTo>
                  <a:pt x="1843" y="646"/>
                </a:lnTo>
                <a:lnTo>
                  <a:pt x="1844" y="644"/>
                </a:lnTo>
                <a:lnTo>
                  <a:pt x="1844" y="643"/>
                </a:lnTo>
                <a:lnTo>
                  <a:pt x="1845" y="642"/>
                </a:lnTo>
                <a:lnTo>
                  <a:pt x="1845" y="639"/>
                </a:lnTo>
                <a:lnTo>
                  <a:pt x="1846" y="638"/>
                </a:lnTo>
                <a:lnTo>
                  <a:pt x="1848" y="637"/>
                </a:lnTo>
                <a:lnTo>
                  <a:pt x="1852" y="627"/>
                </a:lnTo>
                <a:lnTo>
                  <a:pt x="1851" y="626"/>
                </a:lnTo>
                <a:lnTo>
                  <a:pt x="1849" y="625"/>
                </a:lnTo>
                <a:lnTo>
                  <a:pt x="1848" y="625"/>
                </a:lnTo>
                <a:lnTo>
                  <a:pt x="1846" y="624"/>
                </a:lnTo>
                <a:lnTo>
                  <a:pt x="1845" y="624"/>
                </a:lnTo>
                <a:lnTo>
                  <a:pt x="1844" y="623"/>
                </a:lnTo>
                <a:lnTo>
                  <a:pt x="1843" y="623"/>
                </a:lnTo>
                <a:lnTo>
                  <a:pt x="1843" y="621"/>
                </a:lnTo>
                <a:lnTo>
                  <a:pt x="1841" y="621"/>
                </a:lnTo>
                <a:lnTo>
                  <a:pt x="1840" y="621"/>
                </a:lnTo>
                <a:lnTo>
                  <a:pt x="1839" y="621"/>
                </a:lnTo>
                <a:lnTo>
                  <a:pt x="1838" y="621"/>
                </a:lnTo>
                <a:lnTo>
                  <a:pt x="1835" y="620"/>
                </a:lnTo>
                <a:lnTo>
                  <a:pt x="1834" y="619"/>
                </a:lnTo>
                <a:lnTo>
                  <a:pt x="1833" y="619"/>
                </a:lnTo>
                <a:lnTo>
                  <a:pt x="1832" y="619"/>
                </a:lnTo>
                <a:lnTo>
                  <a:pt x="1832" y="618"/>
                </a:lnTo>
                <a:lnTo>
                  <a:pt x="1831" y="618"/>
                </a:lnTo>
                <a:lnTo>
                  <a:pt x="1829" y="618"/>
                </a:lnTo>
                <a:lnTo>
                  <a:pt x="1829" y="617"/>
                </a:lnTo>
                <a:lnTo>
                  <a:pt x="1829" y="617"/>
                </a:lnTo>
                <a:lnTo>
                  <a:pt x="1828" y="615"/>
                </a:lnTo>
                <a:lnTo>
                  <a:pt x="1827" y="615"/>
                </a:lnTo>
                <a:lnTo>
                  <a:pt x="1826" y="614"/>
                </a:lnTo>
                <a:lnTo>
                  <a:pt x="1820" y="612"/>
                </a:lnTo>
                <a:lnTo>
                  <a:pt x="1819" y="612"/>
                </a:lnTo>
                <a:lnTo>
                  <a:pt x="1814" y="609"/>
                </a:lnTo>
                <a:lnTo>
                  <a:pt x="1813" y="608"/>
                </a:lnTo>
                <a:lnTo>
                  <a:pt x="1810" y="607"/>
                </a:lnTo>
                <a:lnTo>
                  <a:pt x="1803" y="603"/>
                </a:lnTo>
                <a:lnTo>
                  <a:pt x="1796" y="600"/>
                </a:lnTo>
                <a:lnTo>
                  <a:pt x="1793" y="603"/>
                </a:lnTo>
                <a:lnTo>
                  <a:pt x="1792" y="604"/>
                </a:lnTo>
                <a:lnTo>
                  <a:pt x="1792" y="606"/>
                </a:lnTo>
                <a:lnTo>
                  <a:pt x="1791" y="607"/>
                </a:lnTo>
                <a:lnTo>
                  <a:pt x="1790" y="608"/>
                </a:lnTo>
                <a:lnTo>
                  <a:pt x="1790" y="609"/>
                </a:lnTo>
                <a:lnTo>
                  <a:pt x="1788" y="611"/>
                </a:lnTo>
                <a:lnTo>
                  <a:pt x="1788" y="612"/>
                </a:lnTo>
                <a:lnTo>
                  <a:pt x="1787" y="612"/>
                </a:lnTo>
                <a:lnTo>
                  <a:pt x="1787" y="613"/>
                </a:lnTo>
                <a:lnTo>
                  <a:pt x="1786" y="614"/>
                </a:lnTo>
                <a:lnTo>
                  <a:pt x="1786" y="615"/>
                </a:lnTo>
                <a:lnTo>
                  <a:pt x="1785" y="617"/>
                </a:lnTo>
                <a:lnTo>
                  <a:pt x="1784" y="618"/>
                </a:lnTo>
                <a:lnTo>
                  <a:pt x="1784" y="619"/>
                </a:lnTo>
                <a:lnTo>
                  <a:pt x="1782" y="619"/>
                </a:lnTo>
                <a:lnTo>
                  <a:pt x="1782" y="620"/>
                </a:lnTo>
                <a:lnTo>
                  <a:pt x="1782" y="621"/>
                </a:lnTo>
                <a:lnTo>
                  <a:pt x="1781" y="621"/>
                </a:lnTo>
                <a:lnTo>
                  <a:pt x="1781" y="621"/>
                </a:lnTo>
                <a:lnTo>
                  <a:pt x="1776" y="627"/>
                </a:lnTo>
                <a:lnTo>
                  <a:pt x="1775" y="630"/>
                </a:lnTo>
                <a:lnTo>
                  <a:pt x="1774" y="631"/>
                </a:lnTo>
                <a:lnTo>
                  <a:pt x="1773" y="633"/>
                </a:lnTo>
                <a:lnTo>
                  <a:pt x="1773" y="635"/>
                </a:lnTo>
                <a:lnTo>
                  <a:pt x="1767" y="644"/>
                </a:lnTo>
                <a:lnTo>
                  <a:pt x="1764" y="648"/>
                </a:lnTo>
                <a:lnTo>
                  <a:pt x="1763" y="650"/>
                </a:lnTo>
                <a:lnTo>
                  <a:pt x="1762" y="650"/>
                </a:lnTo>
                <a:lnTo>
                  <a:pt x="1761" y="650"/>
                </a:lnTo>
                <a:lnTo>
                  <a:pt x="1761" y="649"/>
                </a:lnTo>
                <a:lnTo>
                  <a:pt x="1760" y="649"/>
                </a:lnTo>
                <a:lnTo>
                  <a:pt x="1758" y="648"/>
                </a:lnTo>
                <a:lnTo>
                  <a:pt x="1757" y="648"/>
                </a:lnTo>
                <a:lnTo>
                  <a:pt x="1757" y="647"/>
                </a:lnTo>
                <a:lnTo>
                  <a:pt x="1753" y="638"/>
                </a:lnTo>
                <a:lnTo>
                  <a:pt x="1753" y="637"/>
                </a:lnTo>
                <a:lnTo>
                  <a:pt x="1753" y="636"/>
                </a:lnTo>
                <a:lnTo>
                  <a:pt x="1752" y="636"/>
                </a:lnTo>
                <a:lnTo>
                  <a:pt x="1751" y="635"/>
                </a:lnTo>
                <a:lnTo>
                  <a:pt x="1750" y="635"/>
                </a:lnTo>
                <a:lnTo>
                  <a:pt x="1746" y="632"/>
                </a:lnTo>
                <a:lnTo>
                  <a:pt x="1741" y="630"/>
                </a:lnTo>
                <a:lnTo>
                  <a:pt x="1738" y="627"/>
                </a:lnTo>
                <a:lnTo>
                  <a:pt x="1735" y="626"/>
                </a:lnTo>
                <a:lnTo>
                  <a:pt x="1729" y="624"/>
                </a:lnTo>
                <a:lnTo>
                  <a:pt x="1728" y="624"/>
                </a:lnTo>
                <a:lnTo>
                  <a:pt x="1728" y="623"/>
                </a:lnTo>
                <a:lnTo>
                  <a:pt x="1727" y="623"/>
                </a:lnTo>
                <a:lnTo>
                  <a:pt x="1726" y="623"/>
                </a:lnTo>
                <a:lnTo>
                  <a:pt x="1726" y="621"/>
                </a:lnTo>
                <a:lnTo>
                  <a:pt x="1725" y="621"/>
                </a:lnTo>
                <a:lnTo>
                  <a:pt x="1725" y="621"/>
                </a:lnTo>
                <a:lnTo>
                  <a:pt x="1719" y="614"/>
                </a:lnTo>
                <a:lnTo>
                  <a:pt x="1717" y="612"/>
                </a:lnTo>
                <a:lnTo>
                  <a:pt x="1713" y="607"/>
                </a:lnTo>
                <a:lnTo>
                  <a:pt x="1713" y="606"/>
                </a:lnTo>
                <a:lnTo>
                  <a:pt x="1713" y="606"/>
                </a:lnTo>
                <a:lnTo>
                  <a:pt x="1713" y="604"/>
                </a:lnTo>
                <a:lnTo>
                  <a:pt x="1708" y="602"/>
                </a:lnTo>
                <a:lnTo>
                  <a:pt x="1706" y="601"/>
                </a:lnTo>
                <a:lnTo>
                  <a:pt x="1705" y="601"/>
                </a:lnTo>
                <a:lnTo>
                  <a:pt x="1703" y="600"/>
                </a:lnTo>
                <a:lnTo>
                  <a:pt x="1703" y="598"/>
                </a:lnTo>
                <a:lnTo>
                  <a:pt x="1702" y="598"/>
                </a:lnTo>
                <a:lnTo>
                  <a:pt x="1700" y="597"/>
                </a:lnTo>
                <a:lnTo>
                  <a:pt x="1699" y="597"/>
                </a:lnTo>
                <a:lnTo>
                  <a:pt x="1699" y="596"/>
                </a:lnTo>
                <a:lnTo>
                  <a:pt x="1698" y="596"/>
                </a:lnTo>
                <a:lnTo>
                  <a:pt x="1698" y="595"/>
                </a:lnTo>
                <a:lnTo>
                  <a:pt x="1697" y="595"/>
                </a:lnTo>
                <a:lnTo>
                  <a:pt x="1696" y="595"/>
                </a:lnTo>
                <a:lnTo>
                  <a:pt x="1694" y="594"/>
                </a:lnTo>
                <a:lnTo>
                  <a:pt x="1693" y="594"/>
                </a:lnTo>
                <a:lnTo>
                  <a:pt x="1692" y="592"/>
                </a:lnTo>
                <a:lnTo>
                  <a:pt x="1691" y="592"/>
                </a:lnTo>
                <a:lnTo>
                  <a:pt x="1690" y="592"/>
                </a:lnTo>
                <a:lnTo>
                  <a:pt x="1688" y="592"/>
                </a:lnTo>
                <a:lnTo>
                  <a:pt x="1688" y="591"/>
                </a:lnTo>
                <a:lnTo>
                  <a:pt x="1687" y="591"/>
                </a:lnTo>
                <a:lnTo>
                  <a:pt x="1686" y="591"/>
                </a:lnTo>
                <a:lnTo>
                  <a:pt x="1682" y="589"/>
                </a:lnTo>
                <a:lnTo>
                  <a:pt x="1681" y="588"/>
                </a:lnTo>
                <a:lnTo>
                  <a:pt x="1678" y="586"/>
                </a:lnTo>
                <a:lnTo>
                  <a:pt x="1673" y="584"/>
                </a:lnTo>
                <a:lnTo>
                  <a:pt x="1670" y="583"/>
                </a:lnTo>
                <a:lnTo>
                  <a:pt x="1672" y="583"/>
                </a:lnTo>
                <a:lnTo>
                  <a:pt x="1672" y="582"/>
                </a:lnTo>
                <a:lnTo>
                  <a:pt x="1679" y="583"/>
                </a:lnTo>
                <a:lnTo>
                  <a:pt x="1680" y="583"/>
                </a:lnTo>
                <a:lnTo>
                  <a:pt x="1690" y="557"/>
                </a:lnTo>
                <a:lnTo>
                  <a:pt x="1696" y="543"/>
                </a:lnTo>
                <a:lnTo>
                  <a:pt x="1691" y="542"/>
                </a:lnTo>
                <a:lnTo>
                  <a:pt x="1679" y="541"/>
                </a:lnTo>
                <a:lnTo>
                  <a:pt x="1663" y="538"/>
                </a:lnTo>
                <a:lnTo>
                  <a:pt x="1662" y="537"/>
                </a:lnTo>
                <a:lnTo>
                  <a:pt x="1662" y="547"/>
                </a:lnTo>
                <a:lnTo>
                  <a:pt x="1662" y="557"/>
                </a:lnTo>
                <a:lnTo>
                  <a:pt x="1662" y="559"/>
                </a:lnTo>
                <a:lnTo>
                  <a:pt x="1661" y="578"/>
                </a:lnTo>
                <a:lnTo>
                  <a:pt x="1657" y="576"/>
                </a:lnTo>
                <a:lnTo>
                  <a:pt x="1650" y="572"/>
                </a:lnTo>
                <a:lnTo>
                  <a:pt x="1639" y="567"/>
                </a:lnTo>
                <a:lnTo>
                  <a:pt x="1644" y="560"/>
                </a:lnTo>
                <a:lnTo>
                  <a:pt x="1647" y="554"/>
                </a:lnTo>
                <a:lnTo>
                  <a:pt x="1649" y="551"/>
                </a:lnTo>
                <a:lnTo>
                  <a:pt x="1651" y="549"/>
                </a:lnTo>
                <a:lnTo>
                  <a:pt x="1652" y="545"/>
                </a:lnTo>
                <a:lnTo>
                  <a:pt x="1653" y="544"/>
                </a:lnTo>
                <a:lnTo>
                  <a:pt x="1659" y="535"/>
                </a:lnTo>
                <a:lnTo>
                  <a:pt x="1673" y="513"/>
                </a:lnTo>
                <a:lnTo>
                  <a:pt x="1678" y="507"/>
                </a:lnTo>
                <a:lnTo>
                  <a:pt x="1699" y="518"/>
                </a:lnTo>
                <a:lnTo>
                  <a:pt x="1703" y="520"/>
                </a:lnTo>
                <a:lnTo>
                  <a:pt x="1713" y="525"/>
                </a:lnTo>
                <a:lnTo>
                  <a:pt x="1715" y="526"/>
                </a:lnTo>
                <a:lnTo>
                  <a:pt x="1720" y="528"/>
                </a:lnTo>
                <a:lnTo>
                  <a:pt x="1727" y="532"/>
                </a:lnTo>
                <a:lnTo>
                  <a:pt x="1746" y="541"/>
                </a:lnTo>
                <a:lnTo>
                  <a:pt x="1750" y="536"/>
                </a:lnTo>
                <a:lnTo>
                  <a:pt x="1751" y="535"/>
                </a:lnTo>
                <a:lnTo>
                  <a:pt x="1752" y="532"/>
                </a:lnTo>
                <a:lnTo>
                  <a:pt x="1752" y="531"/>
                </a:lnTo>
                <a:lnTo>
                  <a:pt x="1753" y="530"/>
                </a:lnTo>
                <a:lnTo>
                  <a:pt x="1751" y="528"/>
                </a:lnTo>
                <a:lnTo>
                  <a:pt x="1750" y="528"/>
                </a:lnTo>
                <a:lnTo>
                  <a:pt x="1749" y="527"/>
                </a:lnTo>
                <a:lnTo>
                  <a:pt x="1747" y="527"/>
                </a:lnTo>
                <a:lnTo>
                  <a:pt x="1746" y="526"/>
                </a:lnTo>
                <a:lnTo>
                  <a:pt x="1745" y="525"/>
                </a:lnTo>
                <a:lnTo>
                  <a:pt x="1744" y="524"/>
                </a:lnTo>
                <a:lnTo>
                  <a:pt x="1743" y="522"/>
                </a:lnTo>
                <a:lnTo>
                  <a:pt x="1743" y="521"/>
                </a:lnTo>
                <a:lnTo>
                  <a:pt x="1741" y="520"/>
                </a:lnTo>
                <a:lnTo>
                  <a:pt x="1741" y="519"/>
                </a:lnTo>
                <a:lnTo>
                  <a:pt x="1740" y="518"/>
                </a:lnTo>
                <a:lnTo>
                  <a:pt x="1740" y="516"/>
                </a:lnTo>
                <a:lnTo>
                  <a:pt x="1739" y="514"/>
                </a:lnTo>
                <a:lnTo>
                  <a:pt x="1737" y="512"/>
                </a:lnTo>
                <a:lnTo>
                  <a:pt x="1737" y="510"/>
                </a:lnTo>
                <a:lnTo>
                  <a:pt x="1735" y="509"/>
                </a:lnTo>
                <a:lnTo>
                  <a:pt x="1735" y="508"/>
                </a:lnTo>
                <a:lnTo>
                  <a:pt x="1738" y="504"/>
                </a:lnTo>
                <a:lnTo>
                  <a:pt x="1745" y="491"/>
                </a:lnTo>
                <a:lnTo>
                  <a:pt x="1746" y="490"/>
                </a:lnTo>
                <a:lnTo>
                  <a:pt x="1747" y="487"/>
                </a:lnTo>
                <a:lnTo>
                  <a:pt x="1747" y="486"/>
                </a:lnTo>
                <a:lnTo>
                  <a:pt x="1749" y="485"/>
                </a:lnTo>
                <a:lnTo>
                  <a:pt x="1743" y="483"/>
                </a:lnTo>
                <a:lnTo>
                  <a:pt x="1743" y="483"/>
                </a:lnTo>
                <a:lnTo>
                  <a:pt x="1743" y="481"/>
                </a:lnTo>
                <a:lnTo>
                  <a:pt x="1741" y="481"/>
                </a:lnTo>
                <a:lnTo>
                  <a:pt x="1740" y="480"/>
                </a:lnTo>
                <a:lnTo>
                  <a:pt x="1739" y="480"/>
                </a:lnTo>
                <a:lnTo>
                  <a:pt x="1738" y="479"/>
                </a:lnTo>
                <a:lnTo>
                  <a:pt x="1737" y="479"/>
                </a:lnTo>
                <a:lnTo>
                  <a:pt x="1735" y="478"/>
                </a:lnTo>
                <a:lnTo>
                  <a:pt x="1733" y="478"/>
                </a:lnTo>
                <a:lnTo>
                  <a:pt x="1732" y="477"/>
                </a:lnTo>
                <a:lnTo>
                  <a:pt x="1728" y="477"/>
                </a:lnTo>
                <a:lnTo>
                  <a:pt x="1727" y="475"/>
                </a:lnTo>
                <a:lnTo>
                  <a:pt x="1723" y="474"/>
                </a:lnTo>
                <a:lnTo>
                  <a:pt x="1721" y="473"/>
                </a:lnTo>
                <a:lnTo>
                  <a:pt x="1720" y="473"/>
                </a:lnTo>
                <a:lnTo>
                  <a:pt x="1720" y="472"/>
                </a:lnTo>
                <a:lnTo>
                  <a:pt x="1719" y="472"/>
                </a:lnTo>
                <a:lnTo>
                  <a:pt x="1717" y="472"/>
                </a:lnTo>
                <a:lnTo>
                  <a:pt x="1716" y="471"/>
                </a:lnTo>
                <a:lnTo>
                  <a:pt x="1715" y="471"/>
                </a:lnTo>
                <a:lnTo>
                  <a:pt x="1714" y="469"/>
                </a:lnTo>
                <a:lnTo>
                  <a:pt x="1713" y="469"/>
                </a:lnTo>
                <a:lnTo>
                  <a:pt x="1713" y="469"/>
                </a:lnTo>
                <a:lnTo>
                  <a:pt x="1713" y="468"/>
                </a:lnTo>
                <a:lnTo>
                  <a:pt x="1711" y="468"/>
                </a:lnTo>
                <a:lnTo>
                  <a:pt x="1710" y="468"/>
                </a:lnTo>
                <a:lnTo>
                  <a:pt x="1709" y="467"/>
                </a:lnTo>
                <a:lnTo>
                  <a:pt x="1708" y="467"/>
                </a:lnTo>
                <a:lnTo>
                  <a:pt x="1708" y="466"/>
                </a:lnTo>
                <a:lnTo>
                  <a:pt x="1706" y="466"/>
                </a:lnTo>
                <a:lnTo>
                  <a:pt x="1705" y="466"/>
                </a:lnTo>
                <a:lnTo>
                  <a:pt x="1704" y="465"/>
                </a:lnTo>
                <a:lnTo>
                  <a:pt x="1703" y="465"/>
                </a:lnTo>
                <a:lnTo>
                  <a:pt x="1703" y="463"/>
                </a:lnTo>
                <a:lnTo>
                  <a:pt x="1702" y="463"/>
                </a:lnTo>
                <a:lnTo>
                  <a:pt x="1700" y="463"/>
                </a:lnTo>
                <a:lnTo>
                  <a:pt x="1699" y="462"/>
                </a:lnTo>
                <a:lnTo>
                  <a:pt x="1698" y="462"/>
                </a:lnTo>
                <a:lnTo>
                  <a:pt x="1698" y="461"/>
                </a:lnTo>
                <a:lnTo>
                  <a:pt x="1697" y="461"/>
                </a:lnTo>
                <a:lnTo>
                  <a:pt x="1694" y="460"/>
                </a:lnTo>
                <a:lnTo>
                  <a:pt x="1691" y="457"/>
                </a:lnTo>
                <a:lnTo>
                  <a:pt x="1688" y="456"/>
                </a:lnTo>
                <a:lnTo>
                  <a:pt x="1682" y="454"/>
                </a:lnTo>
                <a:lnTo>
                  <a:pt x="1682" y="452"/>
                </a:lnTo>
                <a:lnTo>
                  <a:pt x="1681" y="452"/>
                </a:lnTo>
                <a:lnTo>
                  <a:pt x="1674" y="449"/>
                </a:lnTo>
                <a:lnTo>
                  <a:pt x="1670" y="448"/>
                </a:lnTo>
                <a:lnTo>
                  <a:pt x="1672" y="448"/>
                </a:lnTo>
                <a:lnTo>
                  <a:pt x="1667" y="445"/>
                </a:lnTo>
                <a:lnTo>
                  <a:pt x="1664" y="444"/>
                </a:lnTo>
                <a:lnTo>
                  <a:pt x="1663" y="444"/>
                </a:lnTo>
                <a:lnTo>
                  <a:pt x="1665" y="442"/>
                </a:lnTo>
                <a:lnTo>
                  <a:pt x="1668" y="437"/>
                </a:lnTo>
                <a:lnTo>
                  <a:pt x="1670" y="432"/>
                </a:lnTo>
                <a:lnTo>
                  <a:pt x="1672" y="431"/>
                </a:lnTo>
                <a:lnTo>
                  <a:pt x="1673" y="428"/>
                </a:lnTo>
                <a:lnTo>
                  <a:pt x="1674" y="426"/>
                </a:lnTo>
                <a:lnTo>
                  <a:pt x="1675" y="425"/>
                </a:lnTo>
                <a:lnTo>
                  <a:pt x="1678" y="422"/>
                </a:lnTo>
                <a:lnTo>
                  <a:pt x="1678" y="421"/>
                </a:lnTo>
                <a:lnTo>
                  <a:pt x="1679" y="419"/>
                </a:lnTo>
                <a:lnTo>
                  <a:pt x="1680" y="419"/>
                </a:lnTo>
                <a:lnTo>
                  <a:pt x="1681" y="417"/>
                </a:lnTo>
                <a:lnTo>
                  <a:pt x="1681" y="416"/>
                </a:lnTo>
                <a:lnTo>
                  <a:pt x="1682" y="415"/>
                </a:lnTo>
                <a:lnTo>
                  <a:pt x="1684" y="414"/>
                </a:lnTo>
                <a:lnTo>
                  <a:pt x="1684" y="413"/>
                </a:lnTo>
                <a:lnTo>
                  <a:pt x="1682" y="411"/>
                </a:lnTo>
                <a:lnTo>
                  <a:pt x="1682" y="410"/>
                </a:lnTo>
                <a:lnTo>
                  <a:pt x="1684" y="409"/>
                </a:lnTo>
                <a:lnTo>
                  <a:pt x="1684" y="408"/>
                </a:lnTo>
                <a:lnTo>
                  <a:pt x="1684" y="407"/>
                </a:lnTo>
                <a:lnTo>
                  <a:pt x="1684" y="405"/>
                </a:lnTo>
                <a:lnTo>
                  <a:pt x="1684" y="404"/>
                </a:lnTo>
                <a:lnTo>
                  <a:pt x="1682" y="403"/>
                </a:lnTo>
                <a:lnTo>
                  <a:pt x="1682" y="401"/>
                </a:lnTo>
                <a:lnTo>
                  <a:pt x="1681" y="398"/>
                </a:lnTo>
                <a:lnTo>
                  <a:pt x="1679" y="395"/>
                </a:lnTo>
                <a:lnTo>
                  <a:pt x="1679" y="393"/>
                </a:lnTo>
                <a:lnTo>
                  <a:pt x="1668" y="374"/>
                </a:lnTo>
                <a:lnTo>
                  <a:pt x="1665" y="369"/>
                </a:lnTo>
                <a:lnTo>
                  <a:pt x="1665" y="368"/>
                </a:lnTo>
                <a:lnTo>
                  <a:pt x="1664" y="367"/>
                </a:lnTo>
                <a:lnTo>
                  <a:pt x="1658" y="357"/>
                </a:lnTo>
                <a:lnTo>
                  <a:pt x="1659" y="357"/>
                </a:lnTo>
                <a:lnTo>
                  <a:pt x="1670" y="352"/>
                </a:lnTo>
                <a:lnTo>
                  <a:pt x="1673" y="349"/>
                </a:lnTo>
                <a:lnTo>
                  <a:pt x="1670" y="348"/>
                </a:lnTo>
                <a:lnTo>
                  <a:pt x="1669" y="346"/>
                </a:lnTo>
                <a:lnTo>
                  <a:pt x="1668" y="346"/>
                </a:lnTo>
                <a:lnTo>
                  <a:pt x="1667" y="345"/>
                </a:lnTo>
                <a:lnTo>
                  <a:pt x="1667" y="344"/>
                </a:lnTo>
                <a:lnTo>
                  <a:pt x="1665" y="344"/>
                </a:lnTo>
                <a:lnTo>
                  <a:pt x="1665" y="343"/>
                </a:lnTo>
                <a:lnTo>
                  <a:pt x="1664" y="340"/>
                </a:lnTo>
                <a:lnTo>
                  <a:pt x="1663" y="339"/>
                </a:lnTo>
                <a:lnTo>
                  <a:pt x="1663" y="338"/>
                </a:lnTo>
                <a:lnTo>
                  <a:pt x="1663" y="337"/>
                </a:lnTo>
                <a:lnTo>
                  <a:pt x="1663" y="335"/>
                </a:lnTo>
                <a:lnTo>
                  <a:pt x="1662" y="335"/>
                </a:lnTo>
                <a:lnTo>
                  <a:pt x="1659" y="335"/>
                </a:lnTo>
                <a:lnTo>
                  <a:pt x="1657" y="332"/>
                </a:lnTo>
                <a:lnTo>
                  <a:pt x="1656" y="332"/>
                </a:lnTo>
                <a:lnTo>
                  <a:pt x="1655" y="333"/>
                </a:lnTo>
                <a:lnTo>
                  <a:pt x="1653" y="323"/>
                </a:lnTo>
                <a:lnTo>
                  <a:pt x="1650" y="313"/>
                </a:lnTo>
                <a:lnTo>
                  <a:pt x="1649" y="309"/>
                </a:lnTo>
                <a:lnTo>
                  <a:pt x="1647" y="304"/>
                </a:lnTo>
                <a:lnTo>
                  <a:pt x="1645" y="298"/>
                </a:lnTo>
                <a:lnTo>
                  <a:pt x="1644" y="294"/>
                </a:lnTo>
                <a:lnTo>
                  <a:pt x="1644" y="292"/>
                </a:lnTo>
                <a:lnTo>
                  <a:pt x="1645" y="290"/>
                </a:lnTo>
                <a:lnTo>
                  <a:pt x="1644" y="290"/>
                </a:lnTo>
                <a:lnTo>
                  <a:pt x="1639" y="286"/>
                </a:lnTo>
                <a:lnTo>
                  <a:pt x="1639" y="285"/>
                </a:lnTo>
                <a:lnTo>
                  <a:pt x="1637" y="285"/>
                </a:lnTo>
                <a:lnTo>
                  <a:pt x="1637" y="284"/>
                </a:lnTo>
                <a:lnTo>
                  <a:pt x="1635" y="284"/>
                </a:lnTo>
                <a:lnTo>
                  <a:pt x="1634" y="284"/>
                </a:lnTo>
                <a:lnTo>
                  <a:pt x="1633" y="284"/>
                </a:lnTo>
                <a:lnTo>
                  <a:pt x="1632" y="285"/>
                </a:lnTo>
                <a:lnTo>
                  <a:pt x="1631" y="285"/>
                </a:lnTo>
                <a:lnTo>
                  <a:pt x="1629" y="285"/>
                </a:lnTo>
                <a:lnTo>
                  <a:pt x="1627" y="285"/>
                </a:lnTo>
                <a:lnTo>
                  <a:pt x="1626" y="285"/>
                </a:lnTo>
                <a:lnTo>
                  <a:pt x="1622" y="284"/>
                </a:lnTo>
                <a:lnTo>
                  <a:pt x="1621" y="284"/>
                </a:lnTo>
                <a:lnTo>
                  <a:pt x="1621" y="282"/>
                </a:lnTo>
                <a:lnTo>
                  <a:pt x="1620" y="284"/>
                </a:lnTo>
                <a:lnTo>
                  <a:pt x="1618" y="284"/>
                </a:lnTo>
                <a:lnTo>
                  <a:pt x="1617" y="284"/>
                </a:lnTo>
                <a:lnTo>
                  <a:pt x="1616" y="284"/>
                </a:lnTo>
                <a:lnTo>
                  <a:pt x="1614" y="284"/>
                </a:lnTo>
                <a:lnTo>
                  <a:pt x="1612" y="282"/>
                </a:lnTo>
                <a:lnTo>
                  <a:pt x="1611" y="282"/>
                </a:lnTo>
                <a:lnTo>
                  <a:pt x="1610" y="282"/>
                </a:lnTo>
                <a:lnTo>
                  <a:pt x="1609" y="282"/>
                </a:lnTo>
                <a:lnTo>
                  <a:pt x="1608" y="282"/>
                </a:lnTo>
                <a:lnTo>
                  <a:pt x="1606" y="282"/>
                </a:lnTo>
                <a:lnTo>
                  <a:pt x="1605" y="282"/>
                </a:lnTo>
                <a:lnTo>
                  <a:pt x="1604" y="281"/>
                </a:lnTo>
                <a:lnTo>
                  <a:pt x="1603" y="281"/>
                </a:lnTo>
                <a:lnTo>
                  <a:pt x="1602" y="281"/>
                </a:lnTo>
                <a:lnTo>
                  <a:pt x="1596" y="293"/>
                </a:lnTo>
                <a:lnTo>
                  <a:pt x="1594" y="294"/>
                </a:lnTo>
                <a:lnTo>
                  <a:pt x="1588" y="304"/>
                </a:lnTo>
                <a:lnTo>
                  <a:pt x="1597" y="309"/>
                </a:lnTo>
                <a:lnTo>
                  <a:pt x="1602" y="311"/>
                </a:lnTo>
                <a:lnTo>
                  <a:pt x="1610" y="316"/>
                </a:lnTo>
                <a:lnTo>
                  <a:pt x="1612" y="317"/>
                </a:lnTo>
                <a:lnTo>
                  <a:pt x="1603" y="331"/>
                </a:lnTo>
                <a:lnTo>
                  <a:pt x="1603" y="332"/>
                </a:lnTo>
                <a:lnTo>
                  <a:pt x="1599" y="335"/>
                </a:lnTo>
                <a:lnTo>
                  <a:pt x="1606" y="339"/>
                </a:lnTo>
                <a:lnTo>
                  <a:pt x="1615" y="344"/>
                </a:lnTo>
                <a:lnTo>
                  <a:pt x="1621" y="346"/>
                </a:lnTo>
                <a:lnTo>
                  <a:pt x="1625" y="348"/>
                </a:lnTo>
                <a:lnTo>
                  <a:pt x="1626" y="349"/>
                </a:lnTo>
                <a:lnTo>
                  <a:pt x="1629" y="351"/>
                </a:lnTo>
                <a:lnTo>
                  <a:pt x="1631" y="352"/>
                </a:lnTo>
                <a:lnTo>
                  <a:pt x="1634" y="354"/>
                </a:lnTo>
                <a:lnTo>
                  <a:pt x="1635" y="354"/>
                </a:lnTo>
                <a:lnTo>
                  <a:pt x="1640" y="357"/>
                </a:lnTo>
                <a:lnTo>
                  <a:pt x="1634" y="366"/>
                </a:lnTo>
                <a:lnTo>
                  <a:pt x="1634" y="367"/>
                </a:lnTo>
                <a:lnTo>
                  <a:pt x="1633" y="368"/>
                </a:lnTo>
                <a:lnTo>
                  <a:pt x="1633" y="369"/>
                </a:lnTo>
                <a:lnTo>
                  <a:pt x="1631" y="372"/>
                </a:lnTo>
                <a:lnTo>
                  <a:pt x="1631" y="373"/>
                </a:lnTo>
                <a:lnTo>
                  <a:pt x="1632" y="373"/>
                </a:lnTo>
                <a:lnTo>
                  <a:pt x="1633" y="373"/>
                </a:lnTo>
                <a:lnTo>
                  <a:pt x="1634" y="374"/>
                </a:lnTo>
                <a:lnTo>
                  <a:pt x="1639" y="376"/>
                </a:lnTo>
                <a:lnTo>
                  <a:pt x="1640" y="376"/>
                </a:lnTo>
                <a:lnTo>
                  <a:pt x="1644" y="379"/>
                </a:lnTo>
                <a:lnTo>
                  <a:pt x="1646" y="380"/>
                </a:lnTo>
                <a:lnTo>
                  <a:pt x="1650" y="381"/>
                </a:lnTo>
                <a:lnTo>
                  <a:pt x="1651" y="383"/>
                </a:lnTo>
                <a:lnTo>
                  <a:pt x="1651" y="384"/>
                </a:lnTo>
                <a:lnTo>
                  <a:pt x="1651" y="386"/>
                </a:lnTo>
                <a:lnTo>
                  <a:pt x="1651" y="387"/>
                </a:lnTo>
                <a:lnTo>
                  <a:pt x="1651" y="389"/>
                </a:lnTo>
                <a:lnTo>
                  <a:pt x="1650" y="390"/>
                </a:lnTo>
                <a:lnTo>
                  <a:pt x="1650" y="390"/>
                </a:lnTo>
                <a:lnTo>
                  <a:pt x="1650" y="391"/>
                </a:lnTo>
                <a:lnTo>
                  <a:pt x="1651" y="391"/>
                </a:lnTo>
                <a:lnTo>
                  <a:pt x="1651" y="393"/>
                </a:lnTo>
                <a:lnTo>
                  <a:pt x="1650" y="396"/>
                </a:lnTo>
                <a:lnTo>
                  <a:pt x="1650" y="398"/>
                </a:lnTo>
                <a:lnTo>
                  <a:pt x="1650" y="399"/>
                </a:lnTo>
                <a:lnTo>
                  <a:pt x="1650" y="401"/>
                </a:lnTo>
                <a:lnTo>
                  <a:pt x="1649" y="402"/>
                </a:lnTo>
                <a:lnTo>
                  <a:pt x="1649" y="403"/>
                </a:lnTo>
                <a:lnTo>
                  <a:pt x="1649" y="408"/>
                </a:lnTo>
                <a:lnTo>
                  <a:pt x="1647" y="409"/>
                </a:lnTo>
                <a:lnTo>
                  <a:pt x="1647" y="410"/>
                </a:lnTo>
                <a:lnTo>
                  <a:pt x="1647" y="413"/>
                </a:lnTo>
                <a:lnTo>
                  <a:pt x="1646" y="415"/>
                </a:lnTo>
                <a:lnTo>
                  <a:pt x="1646" y="416"/>
                </a:lnTo>
                <a:lnTo>
                  <a:pt x="1646" y="419"/>
                </a:lnTo>
                <a:lnTo>
                  <a:pt x="1646" y="419"/>
                </a:lnTo>
                <a:lnTo>
                  <a:pt x="1646" y="420"/>
                </a:lnTo>
                <a:lnTo>
                  <a:pt x="1645" y="420"/>
                </a:lnTo>
                <a:lnTo>
                  <a:pt x="1645" y="422"/>
                </a:lnTo>
                <a:lnTo>
                  <a:pt x="1645" y="424"/>
                </a:lnTo>
                <a:lnTo>
                  <a:pt x="1645" y="426"/>
                </a:lnTo>
                <a:lnTo>
                  <a:pt x="1644" y="427"/>
                </a:lnTo>
                <a:lnTo>
                  <a:pt x="1643" y="433"/>
                </a:lnTo>
                <a:lnTo>
                  <a:pt x="1643" y="438"/>
                </a:lnTo>
                <a:lnTo>
                  <a:pt x="1641" y="438"/>
                </a:lnTo>
                <a:lnTo>
                  <a:pt x="1641" y="439"/>
                </a:lnTo>
                <a:lnTo>
                  <a:pt x="1640" y="439"/>
                </a:lnTo>
                <a:lnTo>
                  <a:pt x="1640" y="440"/>
                </a:lnTo>
                <a:lnTo>
                  <a:pt x="1639" y="440"/>
                </a:lnTo>
                <a:lnTo>
                  <a:pt x="1635" y="438"/>
                </a:lnTo>
                <a:lnTo>
                  <a:pt x="1634" y="439"/>
                </a:lnTo>
                <a:lnTo>
                  <a:pt x="1633" y="442"/>
                </a:lnTo>
                <a:lnTo>
                  <a:pt x="1632" y="443"/>
                </a:lnTo>
                <a:lnTo>
                  <a:pt x="1631" y="444"/>
                </a:lnTo>
                <a:lnTo>
                  <a:pt x="1633" y="445"/>
                </a:lnTo>
                <a:lnTo>
                  <a:pt x="1638" y="448"/>
                </a:lnTo>
                <a:lnTo>
                  <a:pt x="1639" y="448"/>
                </a:lnTo>
                <a:lnTo>
                  <a:pt x="1638" y="450"/>
                </a:lnTo>
                <a:lnTo>
                  <a:pt x="1637" y="452"/>
                </a:lnTo>
                <a:lnTo>
                  <a:pt x="1637" y="454"/>
                </a:lnTo>
                <a:lnTo>
                  <a:pt x="1635" y="456"/>
                </a:lnTo>
                <a:lnTo>
                  <a:pt x="1635" y="459"/>
                </a:lnTo>
                <a:lnTo>
                  <a:pt x="1633" y="465"/>
                </a:lnTo>
                <a:lnTo>
                  <a:pt x="1633" y="466"/>
                </a:lnTo>
                <a:lnTo>
                  <a:pt x="1632" y="467"/>
                </a:lnTo>
                <a:lnTo>
                  <a:pt x="1632" y="469"/>
                </a:lnTo>
                <a:lnTo>
                  <a:pt x="1632" y="472"/>
                </a:lnTo>
                <a:lnTo>
                  <a:pt x="1632" y="477"/>
                </a:lnTo>
                <a:lnTo>
                  <a:pt x="1632" y="479"/>
                </a:lnTo>
                <a:lnTo>
                  <a:pt x="1632" y="484"/>
                </a:lnTo>
                <a:lnTo>
                  <a:pt x="1631" y="485"/>
                </a:lnTo>
                <a:lnTo>
                  <a:pt x="1631" y="486"/>
                </a:lnTo>
                <a:lnTo>
                  <a:pt x="1628" y="501"/>
                </a:lnTo>
                <a:lnTo>
                  <a:pt x="1628" y="502"/>
                </a:lnTo>
                <a:lnTo>
                  <a:pt x="1626" y="520"/>
                </a:lnTo>
                <a:lnTo>
                  <a:pt x="1623" y="528"/>
                </a:lnTo>
                <a:lnTo>
                  <a:pt x="1623" y="530"/>
                </a:lnTo>
                <a:lnTo>
                  <a:pt x="1622" y="535"/>
                </a:lnTo>
                <a:lnTo>
                  <a:pt x="1622" y="537"/>
                </a:lnTo>
                <a:lnTo>
                  <a:pt x="1615" y="535"/>
                </a:lnTo>
                <a:lnTo>
                  <a:pt x="1614" y="535"/>
                </a:lnTo>
                <a:lnTo>
                  <a:pt x="1614" y="539"/>
                </a:lnTo>
                <a:lnTo>
                  <a:pt x="1612" y="541"/>
                </a:lnTo>
                <a:lnTo>
                  <a:pt x="1612" y="542"/>
                </a:lnTo>
                <a:lnTo>
                  <a:pt x="1621" y="545"/>
                </a:lnTo>
                <a:lnTo>
                  <a:pt x="1618" y="556"/>
                </a:lnTo>
                <a:lnTo>
                  <a:pt x="1617" y="560"/>
                </a:lnTo>
                <a:lnTo>
                  <a:pt x="1610" y="556"/>
                </a:lnTo>
                <a:lnTo>
                  <a:pt x="1604" y="554"/>
                </a:lnTo>
                <a:lnTo>
                  <a:pt x="1597" y="550"/>
                </a:lnTo>
                <a:lnTo>
                  <a:pt x="1597" y="549"/>
                </a:lnTo>
                <a:lnTo>
                  <a:pt x="1596" y="549"/>
                </a:lnTo>
                <a:lnTo>
                  <a:pt x="1594" y="548"/>
                </a:lnTo>
                <a:lnTo>
                  <a:pt x="1592" y="547"/>
                </a:lnTo>
                <a:lnTo>
                  <a:pt x="1591" y="547"/>
                </a:lnTo>
                <a:lnTo>
                  <a:pt x="1585" y="543"/>
                </a:lnTo>
                <a:lnTo>
                  <a:pt x="1578" y="541"/>
                </a:lnTo>
                <a:lnTo>
                  <a:pt x="1576" y="539"/>
                </a:lnTo>
                <a:lnTo>
                  <a:pt x="1575" y="539"/>
                </a:lnTo>
                <a:lnTo>
                  <a:pt x="1562" y="533"/>
                </a:lnTo>
                <a:lnTo>
                  <a:pt x="1561" y="532"/>
                </a:lnTo>
                <a:lnTo>
                  <a:pt x="1545" y="525"/>
                </a:lnTo>
                <a:lnTo>
                  <a:pt x="1543" y="524"/>
                </a:lnTo>
                <a:lnTo>
                  <a:pt x="1544" y="524"/>
                </a:lnTo>
                <a:lnTo>
                  <a:pt x="1546" y="519"/>
                </a:lnTo>
                <a:lnTo>
                  <a:pt x="1556" y="506"/>
                </a:lnTo>
                <a:lnTo>
                  <a:pt x="1553" y="506"/>
                </a:lnTo>
                <a:lnTo>
                  <a:pt x="1553" y="504"/>
                </a:lnTo>
                <a:lnTo>
                  <a:pt x="1546" y="502"/>
                </a:lnTo>
                <a:lnTo>
                  <a:pt x="1546" y="501"/>
                </a:lnTo>
                <a:lnTo>
                  <a:pt x="1545" y="501"/>
                </a:lnTo>
                <a:lnTo>
                  <a:pt x="1537" y="496"/>
                </a:lnTo>
                <a:lnTo>
                  <a:pt x="1532" y="494"/>
                </a:lnTo>
                <a:lnTo>
                  <a:pt x="1530" y="496"/>
                </a:lnTo>
                <a:lnTo>
                  <a:pt x="1524" y="494"/>
                </a:lnTo>
                <a:lnTo>
                  <a:pt x="1518" y="491"/>
                </a:lnTo>
                <a:lnTo>
                  <a:pt x="1517" y="490"/>
                </a:lnTo>
                <a:lnTo>
                  <a:pt x="1516" y="490"/>
                </a:lnTo>
                <a:lnTo>
                  <a:pt x="1515" y="490"/>
                </a:lnTo>
                <a:lnTo>
                  <a:pt x="1504" y="484"/>
                </a:lnTo>
                <a:lnTo>
                  <a:pt x="1502" y="483"/>
                </a:lnTo>
                <a:lnTo>
                  <a:pt x="1496" y="480"/>
                </a:lnTo>
                <a:lnTo>
                  <a:pt x="1492" y="478"/>
                </a:lnTo>
                <a:lnTo>
                  <a:pt x="1490" y="477"/>
                </a:lnTo>
                <a:lnTo>
                  <a:pt x="1482" y="474"/>
                </a:lnTo>
                <a:lnTo>
                  <a:pt x="1481" y="474"/>
                </a:lnTo>
                <a:lnTo>
                  <a:pt x="1476" y="472"/>
                </a:lnTo>
                <a:lnTo>
                  <a:pt x="1476" y="471"/>
                </a:lnTo>
                <a:lnTo>
                  <a:pt x="1475" y="471"/>
                </a:lnTo>
                <a:lnTo>
                  <a:pt x="1474" y="471"/>
                </a:lnTo>
                <a:lnTo>
                  <a:pt x="1467" y="467"/>
                </a:lnTo>
                <a:lnTo>
                  <a:pt x="1463" y="465"/>
                </a:lnTo>
                <a:lnTo>
                  <a:pt x="1463" y="463"/>
                </a:lnTo>
                <a:lnTo>
                  <a:pt x="1465" y="460"/>
                </a:lnTo>
                <a:lnTo>
                  <a:pt x="1467" y="455"/>
                </a:lnTo>
                <a:lnTo>
                  <a:pt x="1467" y="454"/>
                </a:lnTo>
                <a:lnTo>
                  <a:pt x="1468" y="452"/>
                </a:lnTo>
                <a:lnTo>
                  <a:pt x="1470" y="446"/>
                </a:lnTo>
                <a:lnTo>
                  <a:pt x="1473" y="442"/>
                </a:lnTo>
                <a:lnTo>
                  <a:pt x="1474" y="439"/>
                </a:lnTo>
                <a:lnTo>
                  <a:pt x="1474" y="438"/>
                </a:lnTo>
                <a:lnTo>
                  <a:pt x="1474" y="437"/>
                </a:lnTo>
                <a:lnTo>
                  <a:pt x="1475" y="436"/>
                </a:lnTo>
                <a:lnTo>
                  <a:pt x="1475" y="434"/>
                </a:lnTo>
                <a:lnTo>
                  <a:pt x="1475" y="433"/>
                </a:lnTo>
                <a:lnTo>
                  <a:pt x="1476" y="432"/>
                </a:lnTo>
                <a:lnTo>
                  <a:pt x="1476" y="431"/>
                </a:lnTo>
                <a:lnTo>
                  <a:pt x="1476" y="430"/>
                </a:lnTo>
                <a:lnTo>
                  <a:pt x="1476" y="428"/>
                </a:lnTo>
                <a:lnTo>
                  <a:pt x="1476" y="426"/>
                </a:lnTo>
                <a:lnTo>
                  <a:pt x="1476" y="425"/>
                </a:lnTo>
                <a:lnTo>
                  <a:pt x="1477" y="417"/>
                </a:lnTo>
                <a:lnTo>
                  <a:pt x="1477" y="415"/>
                </a:lnTo>
                <a:lnTo>
                  <a:pt x="1477" y="411"/>
                </a:lnTo>
                <a:lnTo>
                  <a:pt x="1476" y="411"/>
                </a:lnTo>
                <a:lnTo>
                  <a:pt x="1476" y="410"/>
                </a:lnTo>
                <a:lnTo>
                  <a:pt x="1475" y="410"/>
                </a:lnTo>
                <a:lnTo>
                  <a:pt x="1471" y="409"/>
                </a:lnTo>
                <a:lnTo>
                  <a:pt x="1470" y="408"/>
                </a:lnTo>
                <a:lnTo>
                  <a:pt x="1469" y="407"/>
                </a:lnTo>
                <a:lnTo>
                  <a:pt x="1465" y="405"/>
                </a:lnTo>
                <a:lnTo>
                  <a:pt x="1464" y="405"/>
                </a:lnTo>
                <a:lnTo>
                  <a:pt x="1461" y="403"/>
                </a:lnTo>
                <a:lnTo>
                  <a:pt x="1459" y="402"/>
                </a:lnTo>
                <a:lnTo>
                  <a:pt x="1458" y="402"/>
                </a:lnTo>
                <a:lnTo>
                  <a:pt x="1457" y="402"/>
                </a:lnTo>
                <a:lnTo>
                  <a:pt x="1457" y="403"/>
                </a:lnTo>
                <a:lnTo>
                  <a:pt x="1456" y="404"/>
                </a:lnTo>
                <a:lnTo>
                  <a:pt x="1453" y="408"/>
                </a:lnTo>
                <a:lnTo>
                  <a:pt x="1452" y="409"/>
                </a:lnTo>
                <a:lnTo>
                  <a:pt x="1452" y="411"/>
                </a:lnTo>
                <a:lnTo>
                  <a:pt x="1447" y="408"/>
                </a:lnTo>
                <a:lnTo>
                  <a:pt x="1444" y="407"/>
                </a:lnTo>
                <a:lnTo>
                  <a:pt x="1443" y="405"/>
                </a:lnTo>
                <a:lnTo>
                  <a:pt x="1441" y="405"/>
                </a:lnTo>
                <a:lnTo>
                  <a:pt x="1440" y="405"/>
                </a:lnTo>
                <a:lnTo>
                  <a:pt x="1439" y="404"/>
                </a:lnTo>
                <a:lnTo>
                  <a:pt x="1438" y="404"/>
                </a:lnTo>
                <a:lnTo>
                  <a:pt x="1441" y="398"/>
                </a:lnTo>
                <a:lnTo>
                  <a:pt x="1444" y="393"/>
                </a:lnTo>
                <a:lnTo>
                  <a:pt x="1447" y="390"/>
                </a:lnTo>
                <a:lnTo>
                  <a:pt x="1453" y="393"/>
                </a:lnTo>
                <a:lnTo>
                  <a:pt x="1476" y="392"/>
                </a:lnTo>
                <a:lnTo>
                  <a:pt x="1476" y="391"/>
                </a:lnTo>
                <a:lnTo>
                  <a:pt x="1476" y="375"/>
                </a:lnTo>
                <a:lnTo>
                  <a:pt x="1476" y="374"/>
                </a:lnTo>
                <a:lnTo>
                  <a:pt x="1477" y="367"/>
                </a:lnTo>
                <a:lnTo>
                  <a:pt x="1477" y="357"/>
                </a:lnTo>
                <a:lnTo>
                  <a:pt x="1477" y="356"/>
                </a:lnTo>
                <a:lnTo>
                  <a:pt x="1477" y="355"/>
                </a:lnTo>
                <a:lnTo>
                  <a:pt x="1477" y="354"/>
                </a:lnTo>
                <a:lnTo>
                  <a:pt x="1477" y="352"/>
                </a:lnTo>
                <a:lnTo>
                  <a:pt x="1479" y="352"/>
                </a:lnTo>
                <a:lnTo>
                  <a:pt x="1479" y="351"/>
                </a:lnTo>
                <a:lnTo>
                  <a:pt x="1479" y="350"/>
                </a:lnTo>
                <a:lnTo>
                  <a:pt x="1479" y="348"/>
                </a:lnTo>
                <a:lnTo>
                  <a:pt x="1479" y="346"/>
                </a:lnTo>
                <a:lnTo>
                  <a:pt x="1480" y="337"/>
                </a:lnTo>
                <a:lnTo>
                  <a:pt x="1481" y="334"/>
                </a:lnTo>
                <a:lnTo>
                  <a:pt x="1481" y="329"/>
                </a:lnTo>
                <a:lnTo>
                  <a:pt x="1481" y="327"/>
                </a:lnTo>
                <a:lnTo>
                  <a:pt x="1474" y="323"/>
                </a:lnTo>
                <a:lnTo>
                  <a:pt x="1461" y="317"/>
                </a:lnTo>
                <a:lnTo>
                  <a:pt x="1456" y="315"/>
                </a:lnTo>
                <a:lnTo>
                  <a:pt x="1457" y="315"/>
                </a:lnTo>
                <a:lnTo>
                  <a:pt x="1462" y="310"/>
                </a:lnTo>
                <a:lnTo>
                  <a:pt x="1465" y="305"/>
                </a:lnTo>
                <a:lnTo>
                  <a:pt x="1473" y="300"/>
                </a:lnTo>
                <a:lnTo>
                  <a:pt x="1474" y="299"/>
                </a:lnTo>
                <a:lnTo>
                  <a:pt x="1477" y="296"/>
                </a:lnTo>
                <a:lnTo>
                  <a:pt x="1479" y="296"/>
                </a:lnTo>
                <a:lnTo>
                  <a:pt x="1486" y="287"/>
                </a:lnTo>
                <a:lnTo>
                  <a:pt x="1487" y="288"/>
                </a:lnTo>
                <a:lnTo>
                  <a:pt x="1488" y="287"/>
                </a:lnTo>
                <a:lnTo>
                  <a:pt x="1488" y="286"/>
                </a:lnTo>
                <a:lnTo>
                  <a:pt x="1488" y="285"/>
                </a:lnTo>
                <a:lnTo>
                  <a:pt x="1490" y="285"/>
                </a:lnTo>
                <a:lnTo>
                  <a:pt x="1490" y="284"/>
                </a:lnTo>
                <a:lnTo>
                  <a:pt x="1490" y="282"/>
                </a:lnTo>
                <a:lnTo>
                  <a:pt x="1491" y="282"/>
                </a:lnTo>
                <a:lnTo>
                  <a:pt x="1491" y="281"/>
                </a:lnTo>
                <a:lnTo>
                  <a:pt x="1492" y="281"/>
                </a:lnTo>
                <a:lnTo>
                  <a:pt x="1492" y="280"/>
                </a:lnTo>
                <a:lnTo>
                  <a:pt x="1493" y="279"/>
                </a:lnTo>
                <a:lnTo>
                  <a:pt x="1494" y="278"/>
                </a:lnTo>
                <a:lnTo>
                  <a:pt x="1499" y="274"/>
                </a:lnTo>
                <a:lnTo>
                  <a:pt x="1503" y="270"/>
                </a:lnTo>
                <a:lnTo>
                  <a:pt x="1503" y="268"/>
                </a:lnTo>
                <a:lnTo>
                  <a:pt x="1500" y="267"/>
                </a:lnTo>
                <a:lnTo>
                  <a:pt x="1498" y="264"/>
                </a:lnTo>
                <a:lnTo>
                  <a:pt x="1497" y="264"/>
                </a:lnTo>
                <a:lnTo>
                  <a:pt x="1493" y="259"/>
                </a:lnTo>
                <a:lnTo>
                  <a:pt x="1492" y="257"/>
                </a:lnTo>
                <a:lnTo>
                  <a:pt x="1490" y="255"/>
                </a:lnTo>
                <a:lnTo>
                  <a:pt x="1488" y="253"/>
                </a:lnTo>
                <a:lnTo>
                  <a:pt x="1487" y="250"/>
                </a:lnTo>
                <a:lnTo>
                  <a:pt x="1486" y="247"/>
                </a:lnTo>
                <a:lnTo>
                  <a:pt x="1486" y="245"/>
                </a:lnTo>
                <a:lnTo>
                  <a:pt x="1485" y="238"/>
                </a:lnTo>
                <a:lnTo>
                  <a:pt x="1483" y="233"/>
                </a:lnTo>
                <a:lnTo>
                  <a:pt x="1483" y="232"/>
                </a:lnTo>
                <a:lnTo>
                  <a:pt x="1482" y="230"/>
                </a:lnTo>
                <a:lnTo>
                  <a:pt x="1481" y="230"/>
                </a:lnTo>
                <a:lnTo>
                  <a:pt x="1479" y="230"/>
                </a:lnTo>
                <a:lnTo>
                  <a:pt x="1474" y="230"/>
                </a:lnTo>
                <a:lnTo>
                  <a:pt x="1469" y="230"/>
                </a:lnTo>
                <a:lnTo>
                  <a:pt x="1467" y="230"/>
                </a:lnTo>
                <a:lnTo>
                  <a:pt x="1463" y="229"/>
                </a:lnTo>
                <a:lnTo>
                  <a:pt x="1459" y="229"/>
                </a:lnTo>
                <a:lnTo>
                  <a:pt x="1456" y="229"/>
                </a:lnTo>
                <a:lnTo>
                  <a:pt x="1452" y="229"/>
                </a:lnTo>
                <a:lnTo>
                  <a:pt x="1449" y="229"/>
                </a:lnTo>
                <a:lnTo>
                  <a:pt x="1446" y="229"/>
                </a:lnTo>
                <a:lnTo>
                  <a:pt x="1443" y="228"/>
                </a:lnTo>
                <a:lnTo>
                  <a:pt x="1440" y="228"/>
                </a:lnTo>
                <a:lnTo>
                  <a:pt x="1438" y="228"/>
                </a:lnTo>
                <a:lnTo>
                  <a:pt x="1434" y="228"/>
                </a:lnTo>
                <a:lnTo>
                  <a:pt x="1430" y="228"/>
                </a:lnTo>
                <a:lnTo>
                  <a:pt x="1427" y="228"/>
                </a:lnTo>
                <a:lnTo>
                  <a:pt x="1424" y="228"/>
                </a:lnTo>
                <a:lnTo>
                  <a:pt x="1423" y="228"/>
                </a:lnTo>
                <a:lnTo>
                  <a:pt x="1423" y="227"/>
                </a:lnTo>
                <a:lnTo>
                  <a:pt x="1422" y="227"/>
                </a:lnTo>
                <a:lnTo>
                  <a:pt x="1421" y="229"/>
                </a:lnTo>
                <a:lnTo>
                  <a:pt x="1418" y="229"/>
                </a:lnTo>
                <a:lnTo>
                  <a:pt x="1411" y="228"/>
                </a:lnTo>
                <a:lnTo>
                  <a:pt x="1410" y="227"/>
                </a:lnTo>
                <a:lnTo>
                  <a:pt x="1406" y="217"/>
                </a:lnTo>
                <a:lnTo>
                  <a:pt x="1405" y="215"/>
                </a:lnTo>
                <a:lnTo>
                  <a:pt x="1395" y="189"/>
                </a:lnTo>
                <a:lnTo>
                  <a:pt x="1383" y="158"/>
                </a:lnTo>
                <a:lnTo>
                  <a:pt x="1382" y="156"/>
                </a:lnTo>
                <a:lnTo>
                  <a:pt x="1370" y="128"/>
                </a:lnTo>
                <a:lnTo>
                  <a:pt x="1364" y="112"/>
                </a:lnTo>
                <a:lnTo>
                  <a:pt x="1355" y="86"/>
                </a:lnTo>
                <a:lnTo>
                  <a:pt x="1352" y="70"/>
                </a:lnTo>
                <a:lnTo>
                  <a:pt x="1352" y="57"/>
                </a:lnTo>
                <a:lnTo>
                  <a:pt x="1351" y="58"/>
                </a:lnTo>
                <a:lnTo>
                  <a:pt x="1351" y="59"/>
                </a:lnTo>
                <a:lnTo>
                  <a:pt x="1329" y="91"/>
                </a:lnTo>
                <a:lnTo>
                  <a:pt x="1318" y="105"/>
                </a:lnTo>
                <a:lnTo>
                  <a:pt x="1312" y="113"/>
                </a:lnTo>
                <a:lnTo>
                  <a:pt x="1308" y="118"/>
                </a:lnTo>
                <a:lnTo>
                  <a:pt x="1310" y="124"/>
                </a:lnTo>
                <a:lnTo>
                  <a:pt x="1328" y="165"/>
                </a:lnTo>
                <a:lnTo>
                  <a:pt x="1333" y="179"/>
                </a:lnTo>
                <a:lnTo>
                  <a:pt x="1334" y="180"/>
                </a:lnTo>
                <a:lnTo>
                  <a:pt x="1320" y="183"/>
                </a:lnTo>
                <a:lnTo>
                  <a:pt x="1315" y="185"/>
                </a:lnTo>
                <a:lnTo>
                  <a:pt x="1317" y="191"/>
                </a:lnTo>
                <a:lnTo>
                  <a:pt x="1318" y="193"/>
                </a:lnTo>
                <a:lnTo>
                  <a:pt x="1318" y="194"/>
                </a:lnTo>
                <a:lnTo>
                  <a:pt x="1321" y="198"/>
                </a:lnTo>
                <a:lnTo>
                  <a:pt x="1321" y="199"/>
                </a:lnTo>
                <a:lnTo>
                  <a:pt x="1322" y="203"/>
                </a:lnTo>
                <a:lnTo>
                  <a:pt x="1323" y="205"/>
                </a:lnTo>
                <a:lnTo>
                  <a:pt x="1326" y="211"/>
                </a:lnTo>
                <a:lnTo>
                  <a:pt x="1333" y="228"/>
                </a:lnTo>
                <a:lnTo>
                  <a:pt x="1315" y="234"/>
                </a:lnTo>
                <a:lnTo>
                  <a:pt x="1318" y="241"/>
                </a:lnTo>
                <a:lnTo>
                  <a:pt x="1323" y="253"/>
                </a:lnTo>
                <a:lnTo>
                  <a:pt x="1314" y="256"/>
                </a:lnTo>
                <a:lnTo>
                  <a:pt x="1312" y="256"/>
                </a:lnTo>
                <a:lnTo>
                  <a:pt x="1312" y="257"/>
                </a:lnTo>
                <a:lnTo>
                  <a:pt x="1299" y="261"/>
                </a:lnTo>
                <a:lnTo>
                  <a:pt x="1295" y="250"/>
                </a:lnTo>
                <a:lnTo>
                  <a:pt x="1295" y="249"/>
                </a:lnTo>
                <a:lnTo>
                  <a:pt x="1294" y="249"/>
                </a:lnTo>
                <a:lnTo>
                  <a:pt x="1293" y="247"/>
                </a:lnTo>
                <a:lnTo>
                  <a:pt x="1288" y="234"/>
                </a:lnTo>
                <a:lnTo>
                  <a:pt x="1285" y="228"/>
                </a:lnTo>
                <a:lnTo>
                  <a:pt x="1282" y="222"/>
                </a:lnTo>
                <a:lnTo>
                  <a:pt x="1279" y="214"/>
                </a:lnTo>
                <a:lnTo>
                  <a:pt x="1271" y="216"/>
                </a:lnTo>
                <a:lnTo>
                  <a:pt x="1270" y="217"/>
                </a:lnTo>
                <a:lnTo>
                  <a:pt x="1256" y="220"/>
                </a:lnTo>
                <a:lnTo>
                  <a:pt x="1254" y="217"/>
                </a:lnTo>
                <a:lnTo>
                  <a:pt x="1253" y="215"/>
                </a:lnTo>
                <a:lnTo>
                  <a:pt x="1252" y="211"/>
                </a:lnTo>
                <a:lnTo>
                  <a:pt x="1248" y="199"/>
                </a:lnTo>
                <a:lnTo>
                  <a:pt x="1246" y="200"/>
                </a:lnTo>
                <a:lnTo>
                  <a:pt x="1244" y="202"/>
                </a:lnTo>
                <a:lnTo>
                  <a:pt x="1238" y="204"/>
                </a:lnTo>
                <a:lnTo>
                  <a:pt x="1238" y="205"/>
                </a:lnTo>
                <a:lnTo>
                  <a:pt x="1235" y="206"/>
                </a:lnTo>
                <a:lnTo>
                  <a:pt x="1232" y="206"/>
                </a:lnTo>
                <a:lnTo>
                  <a:pt x="1229" y="206"/>
                </a:lnTo>
                <a:lnTo>
                  <a:pt x="1228" y="206"/>
                </a:lnTo>
                <a:lnTo>
                  <a:pt x="1226" y="206"/>
                </a:lnTo>
                <a:lnTo>
                  <a:pt x="1223" y="205"/>
                </a:lnTo>
                <a:lnTo>
                  <a:pt x="1220" y="204"/>
                </a:lnTo>
                <a:lnTo>
                  <a:pt x="1211" y="203"/>
                </a:lnTo>
                <a:lnTo>
                  <a:pt x="1218" y="202"/>
                </a:lnTo>
                <a:lnTo>
                  <a:pt x="1218" y="200"/>
                </a:lnTo>
                <a:lnTo>
                  <a:pt x="1217" y="198"/>
                </a:lnTo>
                <a:lnTo>
                  <a:pt x="1216" y="197"/>
                </a:lnTo>
                <a:lnTo>
                  <a:pt x="1215" y="196"/>
                </a:lnTo>
                <a:lnTo>
                  <a:pt x="1215" y="194"/>
                </a:lnTo>
                <a:lnTo>
                  <a:pt x="1213" y="194"/>
                </a:lnTo>
                <a:lnTo>
                  <a:pt x="1211" y="194"/>
                </a:lnTo>
                <a:lnTo>
                  <a:pt x="1210" y="196"/>
                </a:lnTo>
                <a:lnTo>
                  <a:pt x="1207" y="196"/>
                </a:lnTo>
                <a:lnTo>
                  <a:pt x="1205" y="196"/>
                </a:lnTo>
                <a:lnTo>
                  <a:pt x="1188" y="199"/>
                </a:lnTo>
                <a:lnTo>
                  <a:pt x="1162" y="205"/>
                </a:lnTo>
                <a:lnTo>
                  <a:pt x="1153" y="206"/>
                </a:lnTo>
                <a:lnTo>
                  <a:pt x="1142" y="209"/>
                </a:lnTo>
                <a:lnTo>
                  <a:pt x="1141" y="209"/>
                </a:lnTo>
                <a:lnTo>
                  <a:pt x="1138" y="210"/>
                </a:lnTo>
                <a:lnTo>
                  <a:pt x="1129" y="211"/>
                </a:lnTo>
                <a:lnTo>
                  <a:pt x="1128" y="211"/>
                </a:lnTo>
                <a:lnTo>
                  <a:pt x="1127" y="211"/>
                </a:lnTo>
                <a:lnTo>
                  <a:pt x="1126" y="211"/>
                </a:lnTo>
                <a:lnTo>
                  <a:pt x="1126" y="212"/>
                </a:lnTo>
                <a:lnTo>
                  <a:pt x="1124" y="212"/>
                </a:lnTo>
                <a:lnTo>
                  <a:pt x="1122" y="214"/>
                </a:lnTo>
                <a:lnTo>
                  <a:pt x="1119" y="215"/>
                </a:lnTo>
                <a:lnTo>
                  <a:pt x="1118" y="215"/>
                </a:lnTo>
                <a:lnTo>
                  <a:pt x="1117" y="216"/>
                </a:lnTo>
                <a:lnTo>
                  <a:pt x="1116" y="216"/>
                </a:lnTo>
                <a:lnTo>
                  <a:pt x="1115" y="216"/>
                </a:lnTo>
                <a:lnTo>
                  <a:pt x="1113" y="217"/>
                </a:lnTo>
                <a:lnTo>
                  <a:pt x="1095" y="222"/>
                </a:lnTo>
                <a:lnTo>
                  <a:pt x="1070" y="230"/>
                </a:lnTo>
                <a:lnTo>
                  <a:pt x="1068" y="230"/>
                </a:lnTo>
                <a:lnTo>
                  <a:pt x="1064" y="229"/>
                </a:lnTo>
                <a:lnTo>
                  <a:pt x="1060" y="228"/>
                </a:lnTo>
                <a:lnTo>
                  <a:pt x="1060" y="223"/>
                </a:lnTo>
                <a:lnTo>
                  <a:pt x="1062" y="217"/>
                </a:lnTo>
                <a:lnTo>
                  <a:pt x="1062" y="211"/>
                </a:lnTo>
                <a:lnTo>
                  <a:pt x="1072" y="208"/>
                </a:lnTo>
                <a:lnTo>
                  <a:pt x="1078" y="206"/>
                </a:lnTo>
                <a:lnTo>
                  <a:pt x="1089" y="203"/>
                </a:lnTo>
                <a:lnTo>
                  <a:pt x="1100" y="199"/>
                </a:lnTo>
                <a:lnTo>
                  <a:pt x="1100" y="198"/>
                </a:lnTo>
                <a:lnTo>
                  <a:pt x="1099" y="194"/>
                </a:lnTo>
                <a:lnTo>
                  <a:pt x="1095" y="183"/>
                </a:lnTo>
                <a:lnTo>
                  <a:pt x="1093" y="180"/>
                </a:lnTo>
                <a:lnTo>
                  <a:pt x="1093" y="179"/>
                </a:lnTo>
                <a:lnTo>
                  <a:pt x="1093" y="177"/>
                </a:lnTo>
                <a:lnTo>
                  <a:pt x="1100" y="176"/>
                </a:lnTo>
                <a:lnTo>
                  <a:pt x="1101" y="175"/>
                </a:lnTo>
                <a:lnTo>
                  <a:pt x="1105" y="174"/>
                </a:lnTo>
                <a:lnTo>
                  <a:pt x="1111" y="192"/>
                </a:lnTo>
                <a:lnTo>
                  <a:pt x="1129" y="191"/>
                </a:lnTo>
                <a:lnTo>
                  <a:pt x="1130" y="191"/>
                </a:lnTo>
                <a:lnTo>
                  <a:pt x="1129" y="186"/>
                </a:lnTo>
                <a:lnTo>
                  <a:pt x="1147" y="186"/>
                </a:lnTo>
                <a:lnTo>
                  <a:pt x="1124" y="127"/>
                </a:lnTo>
                <a:lnTo>
                  <a:pt x="1121" y="127"/>
                </a:lnTo>
                <a:lnTo>
                  <a:pt x="1121" y="126"/>
                </a:lnTo>
                <a:lnTo>
                  <a:pt x="1126" y="124"/>
                </a:lnTo>
                <a:lnTo>
                  <a:pt x="1127" y="124"/>
                </a:lnTo>
                <a:lnTo>
                  <a:pt x="1128" y="124"/>
                </a:lnTo>
                <a:lnTo>
                  <a:pt x="1129" y="124"/>
                </a:lnTo>
                <a:lnTo>
                  <a:pt x="1130" y="126"/>
                </a:lnTo>
                <a:lnTo>
                  <a:pt x="1133" y="127"/>
                </a:lnTo>
                <a:lnTo>
                  <a:pt x="1133" y="126"/>
                </a:lnTo>
                <a:lnTo>
                  <a:pt x="1133" y="124"/>
                </a:lnTo>
                <a:lnTo>
                  <a:pt x="1134" y="124"/>
                </a:lnTo>
                <a:lnTo>
                  <a:pt x="1134" y="123"/>
                </a:lnTo>
                <a:lnTo>
                  <a:pt x="1139" y="120"/>
                </a:lnTo>
                <a:lnTo>
                  <a:pt x="1139" y="118"/>
                </a:lnTo>
                <a:lnTo>
                  <a:pt x="1140" y="117"/>
                </a:lnTo>
                <a:lnTo>
                  <a:pt x="1141" y="116"/>
                </a:lnTo>
                <a:lnTo>
                  <a:pt x="1141" y="115"/>
                </a:lnTo>
                <a:lnTo>
                  <a:pt x="1142" y="115"/>
                </a:lnTo>
                <a:lnTo>
                  <a:pt x="1142" y="113"/>
                </a:lnTo>
                <a:lnTo>
                  <a:pt x="1142" y="112"/>
                </a:lnTo>
                <a:lnTo>
                  <a:pt x="1144" y="111"/>
                </a:lnTo>
                <a:lnTo>
                  <a:pt x="1144" y="110"/>
                </a:lnTo>
                <a:lnTo>
                  <a:pt x="1144" y="109"/>
                </a:lnTo>
                <a:lnTo>
                  <a:pt x="1144" y="107"/>
                </a:lnTo>
                <a:lnTo>
                  <a:pt x="1144" y="106"/>
                </a:lnTo>
                <a:lnTo>
                  <a:pt x="1144" y="105"/>
                </a:lnTo>
                <a:lnTo>
                  <a:pt x="1144" y="104"/>
                </a:lnTo>
                <a:lnTo>
                  <a:pt x="1142" y="103"/>
                </a:lnTo>
                <a:lnTo>
                  <a:pt x="1142" y="101"/>
                </a:lnTo>
                <a:lnTo>
                  <a:pt x="1148" y="101"/>
                </a:lnTo>
                <a:lnTo>
                  <a:pt x="1159" y="99"/>
                </a:lnTo>
                <a:lnTo>
                  <a:pt x="1162" y="98"/>
                </a:lnTo>
                <a:lnTo>
                  <a:pt x="1162" y="98"/>
                </a:lnTo>
                <a:lnTo>
                  <a:pt x="1163" y="98"/>
                </a:lnTo>
                <a:lnTo>
                  <a:pt x="1164" y="98"/>
                </a:lnTo>
                <a:lnTo>
                  <a:pt x="1165" y="97"/>
                </a:lnTo>
                <a:lnTo>
                  <a:pt x="1166" y="97"/>
                </a:lnTo>
                <a:lnTo>
                  <a:pt x="1168" y="97"/>
                </a:lnTo>
                <a:lnTo>
                  <a:pt x="1169" y="95"/>
                </a:lnTo>
                <a:lnTo>
                  <a:pt x="1170" y="95"/>
                </a:lnTo>
                <a:lnTo>
                  <a:pt x="1171" y="95"/>
                </a:lnTo>
                <a:lnTo>
                  <a:pt x="1173" y="95"/>
                </a:lnTo>
                <a:lnTo>
                  <a:pt x="1174" y="95"/>
                </a:lnTo>
                <a:lnTo>
                  <a:pt x="1175" y="94"/>
                </a:lnTo>
                <a:lnTo>
                  <a:pt x="1176" y="94"/>
                </a:lnTo>
                <a:lnTo>
                  <a:pt x="1176" y="93"/>
                </a:lnTo>
                <a:lnTo>
                  <a:pt x="1175" y="92"/>
                </a:lnTo>
                <a:lnTo>
                  <a:pt x="1175" y="91"/>
                </a:lnTo>
                <a:lnTo>
                  <a:pt x="1174" y="88"/>
                </a:lnTo>
                <a:lnTo>
                  <a:pt x="1174" y="87"/>
                </a:lnTo>
                <a:lnTo>
                  <a:pt x="1173" y="86"/>
                </a:lnTo>
                <a:lnTo>
                  <a:pt x="1173" y="85"/>
                </a:lnTo>
                <a:lnTo>
                  <a:pt x="1171" y="83"/>
                </a:lnTo>
                <a:lnTo>
                  <a:pt x="1171" y="82"/>
                </a:lnTo>
                <a:lnTo>
                  <a:pt x="1171" y="81"/>
                </a:lnTo>
                <a:lnTo>
                  <a:pt x="1170" y="81"/>
                </a:lnTo>
                <a:lnTo>
                  <a:pt x="1170" y="80"/>
                </a:lnTo>
                <a:lnTo>
                  <a:pt x="1170" y="78"/>
                </a:lnTo>
                <a:lnTo>
                  <a:pt x="1169" y="77"/>
                </a:lnTo>
                <a:lnTo>
                  <a:pt x="1169" y="76"/>
                </a:lnTo>
                <a:lnTo>
                  <a:pt x="1168" y="75"/>
                </a:lnTo>
                <a:lnTo>
                  <a:pt x="1168" y="74"/>
                </a:lnTo>
                <a:lnTo>
                  <a:pt x="1168" y="72"/>
                </a:lnTo>
                <a:lnTo>
                  <a:pt x="1166" y="71"/>
                </a:lnTo>
                <a:lnTo>
                  <a:pt x="1165" y="70"/>
                </a:lnTo>
                <a:lnTo>
                  <a:pt x="1166" y="70"/>
                </a:lnTo>
                <a:lnTo>
                  <a:pt x="1168" y="69"/>
                </a:lnTo>
                <a:lnTo>
                  <a:pt x="1169" y="69"/>
                </a:lnTo>
                <a:lnTo>
                  <a:pt x="1171" y="68"/>
                </a:lnTo>
                <a:lnTo>
                  <a:pt x="1173" y="68"/>
                </a:lnTo>
                <a:lnTo>
                  <a:pt x="1174" y="68"/>
                </a:lnTo>
                <a:lnTo>
                  <a:pt x="1175" y="68"/>
                </a:lnTo>
                <a:lnTo>
                  <a:pt x="1175" y="66"/>
                </a:lnTo>
                <a:lnTo>
                  <a:pt x="1176" y="66"/>
                </a:lnTo>
                <a:lnTo>
                  <a:pt x="1177" y="66"/>
                </a:lnTo>
                <a:lnTo>
                  <a:pt x="1179" y="66"/>
                </a:lnTo>
                <a:lnTo>
                  <a:pt x="1179" y="65"/>
                </a:lnTo>
                <a:lnTo>
                  <a:pt x="1180" y="65"/>
                </a:lnTo>
                <a:lnTo>
                  <a:pt x="1180" y="64"/>
                </a:lnTo>
                <a:lnTo>
                  <a:pt x="1180" y="63"/>
                </a:lnTo>
                <a:lnTo>
                  <a:pt x="1179" y="62"/>
                </a:lnTo>
                <a:lnTo>
                  <a:pt x="1179" y="60"/>
                </a:lnTo>
                <a:lnTo>
                  <a:pt x="1177" y="59"/>
                </a:lnTo>
                <a:lnTo>
                  <a:pt x="1176" y="56"/>
                </a:lnTo>
                <a:lnTo>
                  <a:pt x="1176" y="54"/>
                </a:lnTo>
                <a:lnTo>
                  <a:pt x="1175" y="54"/>
                </a:lnTo>
                <a:lnTo>
                  <a:pt x="1175" y="53"/>
                </a:lnTo>
                <a:lnTo>
                  <a:pt x="1175" y="52"/>
                </a:lnTo>
                <a:lnTo>
                  <a:pt x="1174" y="51"/>
                </a:lnTo>
                <a:lnTo>
                  <a:pt x="1173" y="47"/>
                </a:lnTo>
                <a:lnTo>
                  <a:pt x="1173" y="46"/>
                </a:lnTo>
                <a:lnTo>
                  <a:pt x="1171" y="45"/>
                </a:lnTo>
                <a:lnTo>
                  <a:pt x="1171" y="44"/>
                </a:lnTo>
                <a:lnTo>
                  <a:pt x="1168" y="36"/>
                </a:lnTo>
                <a:lnTo>
                  <a:pt x="1168" y="35"/>
                </a:lnTo>
                <a:lnTo>
                  <a:pt x="1166" y="34"/>
                </a:lnTo>
                <a:lnTo>
                  <a:pt x="1166" y="33"/>
                </a:lnTo>
                <a:lnTo>
                  <a:pt x="1166" y="31"/>
                </a:lnTo>
                <a:lnTo>
                  <a:pt x="1165" y="31"/>
                </a:lnTo>
                <a:lnTo>
                  <a:pt x="1165" y="30"/>
                </a:lnTo>
                <a:lnTo>
                  <a:pt x="1165" y="29"/>
                </a:lnTo>
                <a:lnTo>
                  <a:pt x="1164" y="28"/>
                </a:lnTo>
                <a:lnTo>
                  <a:pt x="1164" y="27"/>
                </a:lnTo>
                <a:lnTo>
                  <a:pt x="1164" y="25"/>
                </a:lnTo>
                <a:lnTo>
                  <a:pt x="1163" y="25"/>
                </a:lnTo>
                <a:lnTo>
                  <a:pt x="1163" y="24"/>
                </a:lnTo>
                <a:lnTo>
                  <a:pt x="1163" y="23"/>
                </a:lnTo>
                <a:lnTo>
                  <a:pt x="1162" y="22"/>
                </a:lnTo>
                <a:lnTo>
                  <a:pt x="1162" y="21"/>
                </a:lnTo>
                <a:lnTo>
                  <a:pt x="1162" y="19"/>
                </a:lnTo>
                <a:lnTo>
                  <a:pt x="1162" y="18"/>
                </a:lnTo>
                <a:lnTo>
                  <a:pt x="1160" y="17"/>
                </a:lnTo>
                <a:lnTo>
                  <a:pt x="1160" y="15"/>
                </a:lnTo>
                <a:lnTo>
                  <a:pt x="1159" y="13"/>
                </a:lnTo>
                <a:lnTo>
                  <a:pt x="1158" y="12"/>
                </a:lnTo>
                <a:lnTo>
                  <a:pt x="1158" y="10"/>
                </a:lnTo>
                <a:lnTo>
                  <a:pt x="1157" y="9"/>
                </a:lnTo>
                <a:lnTo>
                  <a:pt x="1157" y="7"/>
                </a:lnTo>
                <a:lnTo>
                  <a:pt x="1157" y="6"/>
                </a:lnTo>
                <a:lnTo>
                  <a:pt x="1156" y="5"/>
                </a:lnTo>
                <a:lnTo>
                  <a:pt x="1156" y="4"/>
                </a:lnTo>
                <a:lnTo>
                  <a:pt x="1154" y="2"/>
                </a:lnTo>
                <a:lnTo>
                  <a:pt x="1153" y="0"/>
                </a:lnTo>
                <a:lnTo>
                  <a:pt x="1152" y="1"/>
                </a:lnTo>
                <a:lnTo>
                  <a:pt x="1151" y="2"/>
                </a:lnTo>
                <a:lnTo>
                  <a:pt x="1148" y="4"/>
                </a:lnTo>
                <a:lnTo>
                  <a:pt x="1147" y="5"/>
                </a:lnTo>
                <a:lnTo>
                  <a:pt x="1144" y="7"/>
                </a:lnTo>
                <a:lnTo>
                  <a:pt x="1136" y="11"/>
                </a:lnTo>
                <a:lnTo>
                  <a:pt x="1133" y="13"/>
                </a:lnTo>
                <a:lnTo>
                  <a:pt x="1132" y="13"/>
                </a:lnTo>
                <a:lnTo>
                  <a:pt x="1130" y="15"/>
                </a:lnTo>
                <a:lnTo>
                  <a:pt x="1129" y="15"/>
                </a:lnTo>
                <a:lnTo>
                  <a:pt x="1128" y="15"/>
                </a:lnTo>
                <a:lnTo>
                  <a:pt x="1127" y="15"/>
                </a:lnTo>
                <a:lnTo>
                  <a:pt x="1124" y="15"/>
                </a:lnTo>
                <a:lnTo>
                  <a:pt x="1121" y="17"/>
                </a:lnTo>
                <a:lnTo>
                  <a:pt x="1116" y="21"/>
                </a:lnTo>
                <a:lnTo>
                  <a:pt x="1111" y="27"/>
                </a:lnTo>
                <a:lnTo>
                  <a:pt x="1109" y="30"/>
                </a:lnTo>
                <a:lnTo>
                  <a:pt x="1105" y="34"/>
                </a:lnTo>
                <a:lnTo>
                  <a:pt x="1105" y="35"/>
                </a:lnTo>
                <a:lnTo>
                  <a:pt x="1104" y="37"/>
                </a:lnTo>
                <a:lnTo>
                  <a:pt x="1104" y="39"/>
                </a:lnTo>
                <a:lnTo>
                  <a:pt x="1104" y="40"/>
                </a:lnTo>
                <a:lnTo>
                  <a:pt x="1103" y="40"/>
                </a:lnTo>
                <a:lnTo>
                  <a:pt x="1099" y="45"/>
                </a:lnTo>
                <a:lnTo>
                  <a:pt x="1098" y="46"/>
                </a:lnTo>
                <a:lnTo>
                  <a:pt x="1095" y="47"/>
                </a:lnTo>
                <a:lnTo>
                  <a:pt x="1094" y="48"/>
                </a:lnTo>
                <a:lnTo>
                  <a:pt x="1093" y="50"/>
                </a:lnTo>
                <a:lnTo>
                  <a:pt x="1091" y="50"/>
                </a:lnTo>
                <a:lnTo>
                  <a:pt x="1089" y="50"/>
                </a:lnTo>
                <a:lnTo>
                  <a:pt x="1088" y="50"/>
                </a:lnTo>
                <a:lnTo>
                  <a:pt x="1087" y="50"/>
                </a:lnTo>
                <a:lnTo>
                  <a:pt x="1087" y="51"/>
                </a:lnTo>
                <a:lnTo>
                  <a:pt x="1085" y="51"/>
                </a:lnTo>
                <a:lnTo>
                  <a:pt x="1083" y="51"/>
                </a:lnTo>
                <a:lnTo>
                  <a:pt x="1076" y="52"/>
                </a:lnTo>
                <a:lnTo>
                  <a:pt x="1074" y="52"/>
                </a:lnTo>
                <a:lnTo>
                  <a:pt x="1074" y="54"/>
                </a:lnTo>
                <a:lnTo>
                  <a:pt x="1072" y="63"/>
                </a:lnTo>
                <a:lnTo>
                  <a:pt x="1063" y="59"/>
                </a:lnTo>
                <a:lnTo>
                  <a:pt x="1064" y="58"/>
                </a:lnTo>
                <a:lnTo>
                  <a:pt x="1065" y="57"/>
                </a:lnTo>
                <a:lnTo>
                  <a:pt x="1066" y="54"/>
                </a:lnTo>
                <a:lnTo>
                  <a:pt x="1064" y="54"/>
                </a:lnTo>
                <a:lnTo>
                  <a:pt x="1063" y="56"/>
                </a:lnTo>
                <a:lnTo>
                  <a:pt x="1062" y="56"/>
                </a:lnTo>
                <a:lnTo>
                  <a:pt x="1059" y="56"/>
                </a:lnTo>
                <a:lnTo>
                  <a:pt x="1052" y="56"/>
                </a:lnTo>
                <a:lnTo>
                  <a:pt x="1051" y="57"/>
                </a:lnTo>
                <a:lnTo>
                  <a:pt x="1046" y="58"/>
                </a:lnTo>
                <a:lnTo>
                  <a:pt x="1046" y="57"/>
                </a:lnTo>
                <a:lnTo>
                  <a:pt x="1045" y="57"/>
                </a:lnTo>
                <a:lnTo>
                  <a:pt x="1044" y="59"/>
                </a:lnTo>
                <a:lnTo>
                  <a:pt x="1038" y="64"/>
                </a:lnTo>
                <a:lnTo>
                  <a:pt x="1036" y="64"/>
                </a:lnTo>
                <a:lnTo>
                  <a:pt x="1033" y="65"/>
                </a:lnTo>
                <a:lnTo>
                  <a:pt x="1025" y="69"/>
                </a:lnTo>
                <a:lnTo>
                  <a:pt x="1023" y="69"/>
                </a:lnTo>
                <a:lnTo>
                  <a:pt x="1018" y="71"/>
                </a:lnTo>
                <a:lnTo>
                  <a:pt x="1018" y="72"/>
                </a:lnTo>
                <a:lnTo>
                  <a:pt x="1017" y="72"/>
                </a:lnTo>
                <a:lnTo>
                  <a:pt x="1016" y="72"/>
                </a:lnTo>
                <a:lnTo>
                  <a:pt x="1016" y="72"/>
                </a:lnTo>
                <a:lnTo>
                  <a:pt x="1015" y="72"/>
                </a:lnTo>
                <a:lnTo>
                  <a:pt x="1012" y="72"/>
                </a:lnTo>
                <a:lnTo>
                  <a:pt x="1011" y="72"/>
                </a:lnTo>
                <a:lnTo>
                  <a:pt x="1010" y="72"/>
                </a:lnTo>
                <a:lnTo>
                  <a:pt x="1003" y="75"/>
                </a:lnTo>
                <a:lnTo>
                  <a:pt x="991" y="80"/>
                </a:lnTo>
                <a:lnTo>
                  <a:pt x="988" y="77"/>
                </a:lnTo>
                <a:lnTo>
                  <a:pt x="987" y="77"/>
                </a:lnTo>
                <a:lnTo>
                  <a:pt x="987" y="78"/>
                </a:lnTo>
                <a:lnTo>
                  <a:pt x="987" y="78"/>
                </a:lnTo>
                <a:lnTo>
                  <a:pt x="986" y="80"/>
                </a:lnTo>
                <a:lnTo>
                  <a:pt x="984" y="80"/>
                </a:lnTo>
                <a:lnTo>
                  <a:pt x="983" y="80"/>
                </a:lnTo>
                <a:lnTo>
                  <a:pt x="982" y="80"/>
                </a:lnTo>
                <a:lnTo>
                  <a:pt x="981" y="80"/>
                </a:lnTo>
                <a:lnTo>
                  <a:pt x="980" y="80"/>
                </a:lnTo>
                <a:lnTo>
                  <a:pt x="978" y="80"/>
                </a:lnTo>
                <a:lnTo>
                  <a:pt x="978" y="81"/>
                </a:lnTo>
                <a:lnTo>
                  <a:pt x="977" y="81"/>
                </a:lnTo>
                <a:lnTo>
                  <a:pt x="976" y="81"/>
                </a:lnTo>
                <a:lnTo>
                  <a:pt x="976" y="80"/>
                </a:lnTo>
                <a:lnTo>
                  <a:pt x="975" y="80"/>
                </a:lnTo>
                <a:lnTo>
                  <a:pt x="974" y="80"/>
                </a:lnTo>
                <a:lnTo>
                  <a:pt x="972" y="80"/>
                </a:lnTo>
                <a:lnTo>
                  <a:pt x="971" y="80"/>
                </a:lnTo>
                <a:lnTo>
                  <a:pt x="970" y="80"/>
                </a:lnTo>
                <a:lnTo>
                  <a:pt x="969" y="80"/>
                </a:lnTo>
                <a:lnTo>
                  <a:pt x="968" y="80"/>
                </a:lnTo>
                <a:lnTo>
                  <a:pt x="968" y="78"/>
                </a:lnTo>
                <a:lnTo>
                  <a:pt x="966" y="78"/>
                </a:lnTo>
                <a:lnTo>
                  <a:pt x="965" y="78"/>
                </a:lnTo>
                <a:lnTo>
                  <a:pt x="964" y="78"/>
                </a:lnTo>
                <a:lnTo>
                  <a:pt x="964" y="77"/>
                </a:lnTo>
                <a:lnTo>
                  <a:pt x="963" y="77"/>
                </a:lnTo>
                <a:lnTo>
                  <a:pt x="962" y="77"/>
                </a:lnTo>
                <a:lnTo>
                  <a:pt x="960" y="77"/>
                </a:lnTo>
                <a:lnTo>
                  <a:pt x="959" y="77"/>
                </a:lnTo>
                <a:lnTo>
                  <a:pt x="958" y="77"/>
                </a:lnTo>
                <a:lnTo>
                  <a:pt x="958" y="77"/>
                </a:lnTo>
                <a:lnTo>
                  <a:pt x="957" y="77"/>
                </a:lnTo>
                <a:lnTo>
                  <a:pt x="956" y="77"/>
                </a:lnTo>
                <a:lnTo>
                  <a:pt x="954" y="78"/>
                </a:lnTo>
                <a:lnTo>
                  <a:pt x="953" y="78"/>
                </a:lnTo>
                <a:lnTo>
                  <a:pt x="952" y="78"/>
                </a:lnTo>
                <a:lnTo>
                  <a:pt x="951" y="78"/>
                </a:lnTo>
                <a:lnTo>
                  <a:pt x="950" y="78"/>
                </a:lnTo>
                <a:lnTo>
                  <a:pt x="948" y="78"/>
                </a:lnTo>
                <a:lnTo>
                  <a:pt x="947" y="80"/>
                </a:lnTo>
                <a:lnTo>
                  <a:pt x="946" y="78"/>
                </a:lnTo>
                <a:lnTo>
                  <a:pt x="945" y="78"/>
                </a:lnTo>
                <a:lnTo>
                  <a:pt x="943" y="78"/>
                </a:lnTo>
                <a:lnTo>
                  <a:pt x="942" y="78"/>
                </a:lnTo>
                <a:lnTo>
                  <a:pt x="942" y="77"/>
                </a:lnTo>
                <a:lnTo>
                  <a:pt x="941" y="77"/>
                </a:lnTo>
                <a:lnTo>
                  <a:pt x="940" y="76"/>
                </a:lnTo>
                <a:lnTo>
                  <a:pt x="939" y="75"/>
                </a:lnTo>
                <a:lnTo>
                  <a:pt x="937" y="75"/>
                </a:lnTo>
                <a:lnTo>
                  <a:pt x="936" y="74"/>
                </a:lnTo>
                <a:lnTo>
                  <a:pt x="929" y="72"/>
                </a:lnTo>
                <a:lnTo>
                  <a:pt x="927" y="72"/>
                </a:lnTo>
                <a:lnTo>
                  <a:pt x="924" y="71"/>
                </a:lnTo>
                <a:lnTo>
                  <a:pt x="923" y="71"/>
                </a:lnTo>
                <a:lnTo>
                  <a:pt x="922" y="70"/>
                </a:lnTo>
                <a:lnTo>
                  <a:pt x="917" y="70"/>
                </a:lnTo>
                <a:lnTo>
                  <a:pt x="913" y="70"/>
                </a:lnTo>
                <a:lnTo>
                  <a:pt x="909" y="66"/>
                </a:lnTo>
                <a:lnTo>
                  <a:pt x="905" y="66"/>
                </a:lnTo>
                <a:lnTo>
                  <a:pt x="900" y="66"/>
                </a:lnTo>
                <a:lnTo>
                  <a:pt x="895" y="68"/>
                </a:lnTo>
                <a:lnTo>
                  <a:pt x="892" y="69"/>
                </a:lnTo>
                <a:lnTo>
                  <a:pt x="889" y="70"/>
                </a:lnTo>
                <a:lnTo>
                  <a:pt x="888" y="71"/>
                </a:lnTo>
                <a:lnTo>
                  <a:pt x="886" y="72"/>
                </a:lnTo>
                <a:lnTo>
                  <a:pt x="880" y="75"/>
                </a:lnTo>
                <a:lnTo>
                  <a:pt x="878" y="76"/>
                </a:lnTo>
                <a:lnTo>
                  <a:pt x="876" y="76"/>
                </a:lnTo>
                <a:lnTo>
                  <a:pt x="874" y="77"/>
                </a:lnTo>
                <a:lnTo>
                  <a:pt x="871" y="80"/>
                </a:lnTo>
                <a:lnTo>
                  <a:pt x="869" y="81"/>
                </a:lnTo>
                <a:lnTo>
                  <a:pt x="866" y="83"/>
                </a:lnTo>
                <a:lnTo>
                  <a:pt x="863" y="88"/>
                </a:lnTo>
                <a:lnTo>
                  <a:pt x="860" y="94"/>
                </a:lnTo>
                <a:lnTo>
                  <a:pt x="859" y="94"/>
                </a:lnTo>
                <a:lnTo>
                  <a:pt x="858" y="99"/>
                </a:lnTo>
                <a:lnTo>
                  <a:pt x="856" y="101"/>
                </a:lnTo>
                <a:lnTo>
                  <a:pt x="853" y="104"/>
                </a:lnTo>
                <a:lnTo>
                  <a:pt x="853" y="105"/>
                </a:lnTo>
                <a:lnTo>
                  <a:pt x="849" y="107"/>
                </a:lnTo>
                <a:lnTo>
                  <a:pt x="848" y="109"/>
                </a:lnTo>
                <a:lnTo>
                  <a:pt x="847" y="110"/>
                </a:lnTo>
                <a:lnTo>
                  <a:pt x="842" y="115"/>
                </a:lnTo>
                <a:lnTo>
                  <a:pt x="836" y="118"/>
                </a:lnTo>
                <a:lnTo>
                  <a:pt x="833" y="120"/>
                </a:lnTo>
                <a:lnTo>
                  <a:pt x="830" y="121"/>
                </a:lnTo>
                <a:lnTo>
                  <a:pt x="828" y="122"/>
                </a:lnTo>
                <a:lnTo>
                  <a:pt x="822" y="124"/>
                </a:lnTo>
                <a:lnTo>
                  <a:pt x="819" y="126"/>
                </a:lnTo>
                <a:lnTo>
                  <a:pt x="818" y="126"/>
                </a:lnTo>
                <a:lnTo>
                  <a:pt x="817" y="126"/>
                </a:lnTo>
                <a:lnTo>
                  <a:pt x="816" y="126"/>
                </a:lnTo>
                <a:lnTo>
                  <a:pt x="813" y="126"/>
                </a:lnTo>
                <a:lnTo>
                  <a:pt x="813" y="126"/>
                </a:lnTo>
                <a:lnTo>
                  <a:pt x="812" y="126"/>
                </a:lnTo>
                <a:lnTo>
                  <a:pt x="812" y="127"/>
                </a:lnTo>
                <a:lnTo>
                  <a:pt x="811" y="127"/>
                </a:lnTo>
                <a:lnTo>
                  <a:pt x="810" y="128"/>
                </a:lnTo>
                <a:lnTo>
                  <a:pt x="808" y="128"/>
                </a:lnTo>
                <a:lnTo>
                  <a:pt x="807" y="128"/>
                </a:lnTo>
                <a:lnTo>
                  <a:pt x="806" y="129"/>
                </a:lnTo>
                <a:lnTo>
                  <a:pt x="804" y="130"/>
                </a:lnTo>
                <a:lnTo>
                  <a:pt x="802" y="132"/>
                </a:lnTo>
                <a:lnTo>
                  <a:pt x="802" y="133"/>
                </a:lnTo>
                <a:lnTo>
                  <a:pt x="806" y="133"/>
                </a:lnTo>
                <a:lnTo>
                  <a:pt x="806" y="134"/>
                </a:lnTo>
                <a:lnTo>
                  <a:pt x="806" y="144"/>
                </a:lnTo>
                <a:lnTo>
                  <a:pt x="806" y="148"/>
                </a:lnTo>
                <a:lnTo>
                  <a:pt x="806" y="150"/>
                </a:lnTo>
                <a:lnTo>
                  <a:pt x="808" y="153"/>
                </a:lnTo>
                <a:lnTo>
                  <a:pt x="808" y="159"/>
                </a:lnTo>
                <a:lnTo>
                  <a:pt x="804" y="170"/>
                </a:lnTo>
                <a:lnTo>
                  <a:pt x="804" y="171"/>
                </a:lnTo>
                <a:lnTo>
                  <a:pt x="802" y="171"/>
                </a:lnTo>
                <a:lnTo>
                  <a:pt x="802" y="173"/>
                </a:lnTo>
                <a:lnTo>
                  <a:pt x="801" y="173"/>
                </a:lnTo>
                <a:lnTo>
                  <a:pt x="801" y="174"/>
                </a:lnTo>
                <a:lnTo>
                  <a:pt x="800" y="175"/>
                </a:lnTo>
                <a:lnTo>
                  <a:pt x="799" y="175"/>
                </a:lnTo>
                <a:lnTo>
                  <a:pt x="798" y="176"/>
                </a:lnTo>
                <a:lnTo>
                  <a:pt x="796" y="176"/>
                </a:lnTo>
                <a:lnTo>
                  <a:pt x="794" y="177"/>
                </a:lnTo>
                <a:lnTo>
                  <a:pt x="795" y="177"/>
                </a:lnTo>
                <a:lnTo>
                  <a:pt x="796" y="180"/>
                </a:lnTo>
                <a:lnTo>
                  <a:pt x="798" y="185"/>
                </a:lnTo>
                <a:lnTo>
                  <a:pt x="798" y="186"/>
                </a:lnTo>
                <a:lnTo>
                  <a:pt x="799" y="187"/>
                </a:lnTo>
                <a:lnTo>
                  <a:pt x="799" y="188"/>
                </a:lnTo>
                <a:lnTo>
                  <a:pt x="801" y="192"/>
                </a:lnTo>
                <a:lnTo>
                  <a:pt x="801" y="193"/>
                </a:lnTo>
                <a:lnTo>
                  <a:pt x="802" y="196"/>
                </a:lnTo>
                <a:lnTo>
                  <a:pt x="805" y="200"/>
                </a:lnTo>
                <a:lnTo>
                  <a:pt x="807" y="206"/>
                </a:lnTo>
                <a:lnTo>
                  <a:pt x="808" y="209"/>
                </a:lnTo>
                <a:lnTo>
                  <a:pt x="810" y="211"/>
                </a:lnTo>
                <a:lnTo>
                  <a:pt x="811" y="214"/>
                </a:lnTo>
                <a:lnTo>
                  <a:pt x="819" y="224"/>
                </a:lnTo>
                <a:lnTo>
                  <a:pt x="819" y="226"/>
                </a:lnTo>
                <a:lnTo>
                  <a:pt x="816" y="227"/>
                </a:lnTo>
                <a:lnTo>
                  <a:pt x="813" y="228"/>
                </a:lnTo>
                <a:lnTo>
                  <a:pt x="813" y="229"/>
                </a:lnTo>
                <a:lnTo>
                  <a:pt x="812" y="229"/>
                </a:lnTo>
                <a:lnTo>
                  <a:pt x="812" y="230"/>
                </a:lnTo>
                <a:lnTo>
                  <a:pt x="805" y="232"/>
                </a:lnTo>
                <a:lnTo>
                  <a:pt x="793" y="237"/>
                </a:lnTo>
                <a:lnTo>
                  <a:pt x="787" y="238"/>
                </a:lnTo>
                <a:lnTo>
                  <a:pt x="786" y="239"/>
                </a:lnTo>
                <a:lnTo>
                  <a:pt x="764" y="245"/>
                </a:lnTo>
                <a:lnTo>
                  <a:pt x="753" y="250"/>
                </a:lnTo>
                <a:lnTo>
                  <a:pt x="749" y="250"/>
                </a:lnTo>
                <a:lnTo>
                  <a:pt x="748" y="251"/>
                </a:lnTo>
                <a:lnTo>
                  <a:pt x="748" y="253"/>
                </a:lnTo>
                <a:lnTo>
                  <a:pt x="749" y="255"/>
                </a:lnTo>
                <a:lnTo>
                  <a:pt x="752" y="263"/>
                </a:lnTo>
                <a:lnTo>
                  <a:pt x="753" y="265"/>
                </a:lnTo>
                <a:lnTo>
                  <a:pt x="754" y="267"/>
                </a:lnTo>
                <a:lnTo>
                  <a:pt x="754" y="268"/>
                </a:lnTo>
                <a:lnTo>
                  <a:pt x="754" y="272"/>
                </a:lnTo>
                <a:lnTo>
                  <a:pt x="755" y="274"/>
                </a:lnTo>
                <a:lnTo>
                  <a:pt x="757" y="275"/>
                </a:lnTo>
                <a:lnTo>
                  <a:pt x="759" y="280"/>
                </a:lnTo>
                <a:lnTo>
                  <a:pt x="760" y="282"/>
                </a:lnTo>
                <a:lnTo>
                  <a:pt x="761" y="286"/>
                </a:lnTo>
                <a:lnTo>
                  <a:pt x="764" y="293"/>
                </a:lnTo>
                <a:lnTo>
                  <a:pt x="765" y="297"/>
                </a:lnTo>
                <a:lnTo>
                  <a:pt x="766" y="298"/>
                </a:lnTo>
                <a:lnTo>
                  <a:pt x="766" y="300"/>
                </a:lnTo>
                <a:lnTo>
                  <a:pt x="769" y="304"/>
                </a:lnTo>
                <a:lnTo>
                  <a:pt x="772" y="311"/>
                </a:lnTo>
                <a:lnTo>
                  <a:pt x="772" y="314"/>
                </a:lnTo>
                <a:lnTo>
                  <a:pt x="774" y="315"/>
                </a:lnTo>
                <a:lnTo>
                  <a:pt x="775" y="319"/>
                </a:lnTo>
                <a:lnTo>
                  <a:pt x="776" y="320"/>
                </a:lnTo>
                <a:lnTo>
                  <a:pt x="775" y="320"/>
                </a:lnTo>
                <a:lnTo>
                  <a:pt x="775" y="321"/>
                </a:lnTo>
                <a:lnTo>
                  <a:pt x="774" y="321"/>
                </a:lnTo>
                <a:lnTo>
                  <a:pt x="772" y="321"/>
                </a:lnTo>
                <a:lnTo>
                  <a:pt x="771" y="322"/>
                </a:lnTo>
                <a:lnTo>
                  <a:pt x="758" y="326"/>
                </a:lnTo>
                <a:lnTo>
                  <a:pt x="755" y="327"/>
                </a:lnTo>
                <a:lnTo>
                  <a:pt x="754" y="327"/>
                </a:lnTo>
                <a:lnTo>
                  <a:pt x="752" y="328"/>
                </a:lnTo>
                <a:lnTo>
                  <a:pt x="749" y="329"/>
                </a:lnTo>
                <a:lnTo>
                  <a:pt x="745" y="331"/>
                </a:lnTo>
                <a:lnTo>
                  <a:pt x="743" y="331"/>
                </a:lnTo>
                <a:lnTo>
                  <a:pt x="742" y="332"/>
                </a:lnTo>
                <a:lnTo>
                  <a:pt x="741" y="332"/>
                </a:lnTo>
                <a:lnTo>
                  <a:pt x="733" y="333"/>
                </a:lnTo>
                <a:lnTo>
                  <a:pt x="723" y="337"/>
                </a:lnTo>
                <a:lnTo>
                  <a:pt x="721" y="337"/>
                </a:lnTo>
                <a:lnTo>
                  <a:pt x="719" y="338"/>
                </a:lnTo>
                <a:lnTo>
                  <a:pt x="718" y="339"/>
                </a:lnTo>
                <a:lnTo>
                  <a:pt x="717" y="339"/>
                </a:lnTo>
                <a:lnTo>
                  <a:pt x="716" y="340"/>
                </a:lnTo>
                <a:lnTo>
                  <a:pt x="713" y="341"/>
                </a:lnTo>
                <a:lnTo>
                  <a:pt x="713" y="343"/>
                </a:lnTo>
                <a:lnTo>
                  <a:pt x="712" y="344"/>
                </a:lnTo>
                <a:lnTo>
                  <a:pt x="701" y="354"/>
                </a:lnTo>
                <a:lnTo>
                  <a:pt x="699" y="356"/>
                </a:lnTo>
                <a:lnTo>
                  <a:pt x="692" y="363"/>
                </a:lnTo>
                <a:lnTo>
                  <a:pt x="687" y="368"/>
                </a:lnTo>
                <a:lnTo>
                  <a:pt x="686" y="369"/>
                </a:lnTo>
                <a:lnTo>
                  <a:pt x="684" y="369"/>
                </a:lnTo>
                <a:lnTo>
                  <a:pt x="684" y="370"/>
                </a:lnTo>
                <a:lnTo>
                  <a:pt x="683" y="370"/>
                </a:lnTo>
                <a:lnTo>
                  <a:pt x="682" y="370"/>
                </a:lnTo>
                <a:lnTo>
                  <a:pt x="681" y="370"/>
                </a:lnTo>
                <a:lnTo>
                  <a:pt x="680" y="370"/>
                </a:lnTo>
                <a:lnTo>
                  <a:pt x="678" y="370"/>
                </a:lnTo>
                <a:lnTo>
                  <a:pt x="673" y="369"/>
                </a:lnTo>
                <a:lnTo>
                  <a:pt x="672" y="368"/>
                </a:lnTo>
                <a:lnTo>
                  <a:pt x="669" y="368"/>
                </a:lnTo>
                <a:lnTo>
                  <a:pt x="667" y="367"/>
                </a:lnTo>
                <a:lnTo>
                  <a:pt x="666" y="367"/>
                </a:lnTo>
                <a:lnTo>
                  <a:pt x="665" y="367"/>
                </a:lnTo>
                <a:lnTo>
                  <a:pt x="664" y="366"/>
                </a:lnTo>
                <a:lnTo>
                  <a:pt x="663" y="366"/>
                </a:lnTo>
                <a:lnTo>
                  <a:pt x="661" y="366"/>
                </a:lnTo>
                <a:lnTo>
                  <a:pt x="655" y="363"/>
                </a:lnTo>
                <a:lnTo>
                  <a:pt x="654" y="363"/>
                </a:lnTo>
                <a:lnTo>
                  <a:pt x="654" y="362"/>
                </a:lnTo>
                <a:lnTo>
                  <a:pt x="647" y="361"/>
                </a:lnTo>
                <a:lnTo>
                  <a:pt x="645" y="361"/>
                </a:lnTo>
                <a:lnTo>
                  <a:pt x="643" y="360"/>
                </a:lnTo>
                <a:lnTo>
                  <a:pt x="642" y="360"/>
                </a:lnTo>
                <a:lnTo>
                  <a:pt x="642" y="361"/>
                </a:lnTo>
                <a:lnTo>
                  <a:pt x="639" y="360"/>
                </a:lnTo>
                <a:lnTo>
                  <a:pt x="636" y="360"/>
                </a:lnTo>
                <a:lnTo>
                  <a:pt x="635" y="360"/>
                </a:lnTo>
                <a:lnTo>
                  <a:pt x="633" y="358"/>
                </a:lnTo>
                <a:lnTo>
                  <a:pt x="631" y="357"/>
                </a:lnTo>
                <a:lnTo>
                  <a:pt x="628" y="356"/>
                </a:lnTo>
                <a:lnTo>
                  <a:pt x="626" y="355"/>
                </a:lnTo>
                <a:lnTo>
                  <a:pt x="623" y="352"/>
                </a:lnTo>
                <a:lnTo>
                  <a:pt x="617" y="348"/>
                </a:lnTo>
                <a:lnTo>
                  <a:pt x="613" y="345"/>
                </a:lnTo>
                <a:lnTo>
                  <a:pt x="610" y="343"/>
                </a:lnTo>
                <a:lnTo>
                  <a:pt x="610" y="343"/>
                </a:lnTo>
                <a:lnTo>
                  <a:pt x="608" y="341"/>
                </a:lnTo>
                <a:lnTo>
                  <a:pt x="608" y="340"/>
                </a:lnTo>
                <a:lnTo>
                  <a:pt x="606" y="340"/>
                </a:lnTo>
                <a:lnTo>
                  <a:pt x="605" y="340"/>
                </a:lnTo>
                <a:lnTo>
                  <a:pt x="602" y="340"/>
                </a:lnTo>
                <a:lnTo>
                  <a:pt x="601" y="340"/>
                </a:lnTo>
                <a:lnTo>
                  <a:pt x="600" y="341"/>
                </a:lnTo>
                <a:lnTo>
                  <a:pt x="598" y="341"/>
                </a:lnTo>
                <a:lnTo>
                  <a:pt x="596" y="343"/>
                </a:lnTo>
                <a:lnTo>
                  <a:pt x="595" y="343"/>
                </a:lnTo>
                <a:lnTo>
                  <a:pt x="593" y="344"/>
                </a:lnTo>
                <a:lnTo>
                  <a:pt x="590" y="345"/>
                </a:lnTo>
                <a:lnTo>
                  <a:pt x="589" y="345"/>
                </a:lnTo>
                <a:lnTo>
                  <a:pt x="587" y="346"/>
                </a:lnTo>
                <a:lnTo>
                  <a:pt x="584" y="346"/>
                </a:lnTo>
                <a:lnTo>
                  <a:pt x="578" y="350"/>
                </a:lnTo>
                <a:lnTo>
                  <a:pt x="575" y="351"/>
                </a:lnTo>
                <a:lnTo>
                  <a:pt x="573" y="351"/>
                </a:lnTo>
                <a:lnTo>
                  <a:pt x="572" y="351"/>
                </a:lnTo>
                <a:lnTo>
                  <a:pt x="572" y="352"/>
                </a:lnTo>
                <a:lnTo>
                  <a:pt x="571" y="352"/>
                </a:lnTo>
                <a:lnTo>
                  <a:pt x="570" y="352"/>
                </a:lnTo>
                <a:lnTo>
                  <a:pt x="570" y="354"/>
                </a:lnTo>
                <a:lnTo>
                  <a:pt x="569" y="354"/>
                </a:lnTo>
                <a:lnTo>
                  <a:pt x="566" y="356"/>
                </a:lnTo>
                <a:lnTo>
                  <a:pt x="565" y="357"/>
                </a:lnTo>
                <a:lnTo>
                  <a:pt x="564" y="358"/>
                </a:lnTo>
                <a:lnTo>
                  <a:pt x="563" y="358"/>
                </a:lnTo>
                <a:lnTo>
                  <a:pt x="563" y="360"/>
                </a:lnTo>
                <a:lnTo>
                  <a:pt x="561" y="360"/>
                </a:lnTo>
                <a:lnTo>
                  <a:pt x="561" y="361"/>
                </a:lnTo>
                <a:lnTo>
                  <a:pt x="560" y="361"/>
                </a:lnTo>
                <a:lnTo>
                  <a:pt x="560" y="361"/>
                </a:lnTo>
                <a:lnTo>
                  <a:pt x="559" y="363"/>
                </a:lnTo>
                <a:lnTo>
                  <a:pt x="558" y="366"/>
                </a:lnTo>
                <a:lnTo>
                  <a:pt x="558" y="367"/>
                </a:lnTo>
                <a:lnTo>
                  <a:pt x="558" y="368"/>
                </a:lnTo>
                <a:lnTo>
                  <a:pt x="557" y="369"/>
                </a:lnTo>
                <a:lnTo>
                  <a:pt x="557" y="372"/>
                </a:lnTo>
                <a:lnTo>
                  <a:pt x="557" y="373"/>
                </a:lnTo>
                <a:lnTo>
                  <a:pt x="555" y="376"/>
                </a:lnTo>
                <a:lnTo>
                  <a:pt x="554" y="378"/>
                </a:lnTo>
                <a:lnTo>
                  <a:pt x="552" y="381"/>
                </a:lnTo>
                <a:lnTo>
                  <a:pt x="552" y="381"/>
                </a:lnTo>
                <a:lnTo>
                  <a:pt x="551" y="384"/>
                </a:lnTo>
                <a:lnTo>
                  <a:pt x="548" y="386"/>
                </a:lnTo>
                <a:lnTo>
                  <a:pt x="546" y="387"/>
                </a:lnTo>
                <a:lnTo>
                  <a:pt x="546" y="389"/>
                </a:lnTo>
                <a:lnTo>
                  <a:pt x="545" y="389"/>
                </a:lnTo>
                <a:lnTo>
                  <a:pt x="543" y="389"/>
                </a:lnTo>
                <a:lnTo>
                  <a:pt x="543" y="390"/>
                </a:lnTo>
                <a:lnTo>
                  <a:pt x="542" y="390"/>
                </a:lnTo>
                <a:lnTo>
                  <a:pt x="540" y="390"/>
                </a:lnTo>
                <a:lnTo>
                  <a:pt x="537" y="390"/>
                </a:lnTo>
                <a:lnTo>
                  <a:pt x="536" y="389"/>
                </a:lnTo>
                <a:lnTo>
                  <a:pt x="535" y="390"/>
                </a:lnTo>
                <a:lnTo>
                  <a:pt x="534" y="390"/>
                </a:lnTo>
                <a:lnTo>
                  <a:pt x="534" y="390"/>
                </a:lnTo>
                <a:lnTo>
                  <a:pt x="534" y="392"/>
                </a:lnTo>
                <a:lnTo>
                  <a:pt x="524" y="396"/>
                </a:lnTo>
                <a:lnTo>
                  <a:pt x="523" y="397"/>
                </a:lnTo>
                <a:lnTo>
                  <a:pt x="522" y="397"/>
                </a:lnTo>
                <a:lnTo>
                  <a:pt x="520" y="398"/>
                </a:lnTo>
                <a:lnTo>
                  <a:pt x="518" y="399"/>
                </a:lnTo>
                <a:lnTo>
                  <a:pt x="513" y="402"/>
                </a:lnTo>
                <a:lnTo>
                  <a:pt x="512" y="403"/>
                </a:lnTo>
                <a:lnTo>
                  <a:pt x="511" y="403"/>
                </a:lnTo>
                <a:lnTo>
                  <a:pt x="510" y="403"/>
                </a:lnTo>
                <a:lnTo>
                  <a:pt x="508" y="404"/>
                </a:lnTo>
                <a:lnTo>
                  <a:pt x="510" y="404"/>
                </a:lnTo>
                <a:lnTo>
                  <a:pt x="511" y="404"/>
                </a:lnTo>
                <a:lnTo>
                  <a:pt x="513" y="407"/>
                </a:lnTo>
                <a:lnTo>
                  <a:pt x="514" y="409"/>
                </a:lnTo>
                <a:lnTo>
                  <a:pt x="516" y="410"/>
                </a:lnTo>
                <a:lnTo>
                  <a:pt x="522" y="413"/>
                </a:lnTo>
                <a:lnTo>
                  <a:pt x="523" y="417"/>
                </a:lnTo>
                <a:lnTo>
                  <a:pt x="524" y="419"/>
                </a:lnTo>
                <a:lnTo>
                  <a:pt x="525" y="419"/>
                </a:lnTo>
                <a:lnTo>
                  <a:pt x="525" y="420"/>
                </a:lnTo>
                <a:lnTo>
                  <a:pt x="528" y="421"/>
                </a:lnTo>
                <a:lnTo>
                  <a:pt x="530" y="420"/>
                </a:lnTo>
                <a:lnTo>
                  <a:pt x="535" y="419"/>
                </a:lnTo>
                <a:lnTo>
                  <a:pt x="540" y="419"/>
                </a:lnTo>
                <a:lnTo>
                  <a:pt x="541" y="417"/>
                </a:lnTo>
                <a:lnTo>
                  <a:pt x="541" y="419"/>
                </a:lnTo>
                <a:lnTo>
                  <a:pt x="543" y="421"/>
                </a:lnTo>
                <a:lnTo>
                  <a:pt x="569" y="460"/>
                </a:lnTo>
                <a:lnTo>
                  <a:pt x="578" y="455"/>
                </a:lnTo>
                <a:lnTo>
                  <a:pt x="579" y="454"/>
                </a:lnTo>
                <a:lnTo>
                  <a:pt x="594" y="446"/>
                </a:lnTo>
                <a:lnTo>
                  <a:pt x="595" y="446"/>
                </a:lnTo>
                <a:lnTo>
                  <a:pt x="598" y="448"/>
                </a:lnTo>
                <a:lnTo>
                  <a:pt x="605" y="449"/>
                </a:lnTo>
                <a:lnTo>
                  <a:pt x="602" y="451"/>
                </a:lnTo>
                <a:lnTo>
                  <a:pt x="607" y="454"/>
                </a:lnTo>
                <a:lnTo>
                  <a:pt x="611" y="448"/>
                </a:lnTo>
                <a:lnTo>
                  <a:pt x="612" y="448"/>
                </a:lnTo>
                <a:lnTo>
                  <a:pt x="614" y="444"/>
                </a:lnTo>
                <a:lnTo>
                  <a:pt x="614" y="443"/>
                </a:lnTo>
                <a:lnTo>
                  <a:pt x="623" y="446"/>
                </a:lnTo>
                <a:lnTo>
                  <a:pt x="625" y="446"/>
                </a:lnTo>
                <a:lnTo>
                  <a:pt x="626" y="448"/>
                </a:lnTo>
                <a:lnTo>
                  <a:pt x="628" y="448"/>
                </a:lnTo>
                <a:lnTo>
                  <a:pt x="631" y="448"/>
                </a:lnTo>
                <a:lnTo>
                  <a:pt x="633" y="448"/>
                </a:lnTo>
                <a:lnTo>
                  <a:pt x="634" y="446"/>
                </a:lnTo>
                <a:lnTo>
                  <a:pt x="636" y="448"/>
                </a:lnTo>
                <a:lnTo>
                  <a:pt x="636" y="448"/>
                </a:lnTo>
                <a:lnTo>
                  <a:pt x="636" y="449"/>
                </a:lnTo>
                <a:lnTo>
                  <a:pt x="635" y="450"/>
                </a:lnTo>
                <a:lnTo>
                  <a:pt x="635" y="451"/>
                </a:lnTo>
                <a:lnTo>
                  <a:pt x="634" y="452"/>
                </a:lnTo>
                <a:lnTo>
                  <a:pt x="634" y="454"/>
                </a:lnTo>
                <a:lnTo>
                  <a:pt x="633" y="454"/>
                </a:lnTo>
                <a:lnTo>
                  <a:pt x="633" y="455"/>
                </a:lnTo>
                <a:lnTo>
                  <a:pt x="631" y="455"/>
                </a:lnTo>
                <a:lnTo>
                  <a:pt x="631" y="456"/>
                </a:lnTo>
                <a:lnTo>
                  <a:pt x="630" y="457"/>
                </a:lnTo>
                <a:lnTo>
                  <a:pt x="629" y="459"/>
                </a:lnTo>
                <a:lnTo>
                  <a:pt x="628" y="460"/>
                </a:lnTo>
                <a:lnTo>
                  <a:pt x="625" y="462"/>
                </a:lnTo>
                <a:lnTo>
                  <a:pt x="624" y="462"/>
                </a:lnTo>
                <a:lnTo>
                  <a:pt x="623" y="465"/>
                </a:lnTo>
                <a:lnTo>
                  <a:pt x="622" y="466"/>
                </a:lnTo>
                <a:lnTo>
                  <a:pt x="620" y="467"/>
                </a:lnTo>
                <a:lnTo>
                  <a:pt x="618" y="469"/>
                </a:lnTo>
                <a:lnTo>
                  <a:pt x="617" y="471"/>
                </a:lnTo>
                <a:lnTo>
                  <a:pt x="613" y="474"/>
                </a:lnTo>
                <a:lnTo>
                  <a:pt x="612" y="475"/>
                </a:lnTo>
                <a:lnTo>
                  <a:pt x="611" y="475"/>
                </a:lnTo>
                <a:lnTo>
                  <a:pt x="605" y="473"/>
                </a:lnTo>
                <a:lnTo>
                  <a:pt x="593" y="467"/>
                </a:lnTo>
                <a:lnTo>
                  <a:pt x="592" y="468"/>
                </a:lnTo>
                <a:lnTo>
                  <a:pt x="592" y="469"/>
                </a:lnTo>
                <a:lnTo>
                  <a:pt x="589" y="466"/>
                </a:lnTo>
                <a:lnTo>
                  <a:pt x="582" y="483"/>
                </a:lnTo>
                <a:lnTo>
                  <a:pt x="575" y="500"/>
                </a:lnTo>
                <a:lnTo>
                  <a:pt x="570" y="512"/>
                </a:lnTo>
                <a:lnTo>
                  <a:pt x="569" y="512"/>
                </a:lnTo>
                <a:lnTo>
                  <a:pt x="566" y="510"/>
                </a:lnTo>
                <a:lnTo>
                  <a:pt x="565" y="508"/>
                </a:lnTo>
                <a:lnTo>
                  <a:pt x="563" y="507"/>
                </a:lnTo>
                <a:lnTo>
                  <a:pt x="560" y="501"/>
                </a:lnTo>
                <a:lnTo>
                  <a:pt x="555" y="495"/>
                </a:lnTo>
                <a:lnTo>
                  <a:pt x="552" y="490"/>
                </a:lnTo>
                <a:lnTo>
                  <a:pt x="552" y="489"/>
                </a:lnTo>
                <a:lnTo>
                  <a:pt x="551" y="489"/>
                </a:lnTo>
                <a:lnTo>
                  <a:pt x="551" y="487"/>
                </a:lnTo>
                <a:lnTo>
                  <a:pt x="548" y="486"/>
                </a:lnTo>
                <a:lnTo>
                  <a:pt x="546" y="486"/>
                </a:lnTo>
                <a:lnTo>
                  <a:pt x="545" y="486"/>
                </a:lnTo>
                <a:lnTo>
                  <a:pt x="543" y="486"/>
                </a:lnTo>
                <a:lnTo>
                  <a:pt x="541" y="490"/>
                </a:lnTo>
                <a:lnTo>
                  <a:pt x="540" y="491"/>
                </a:lnTo>
                <a:lnTo>
                  <a:pt x="528" y="496"/>
                </a:lnTo>
                <a:lnTo>
                  <a:pt x="512" y="491"/>
                </a:lnTo>
                <a:lnTo>
                  <a:pt x="511" y="486"/>
                </a:lnTo>
                <a:lnTo>
                  <a:pt x="510" y="486"/>
                </a:lnTo>
                <a:lnTo>
                  <a:pt x="507" y="485"/>
                </a:lnTo>
                <a:lnTo>
                  <a:pt x="501" y="483"/>
                </a:lnTo>
                <a:lnTo>
                  <a:pt x="499" y="483"/>
                </a:lnTo>
                <a:lnTo>
                  <a:pt x="498" y="481"/>
                </a:lnTo>
                <a:lnTo>
                  <a:pt x="496" y="483"/>
                </a:lnTo>
                <a:lnTo>
                  <a:pt x="491" y="485"/>
                </a:lnTo>
                <a:lnTo>
                  <a:pt x="488" y="486"/>
                </a:lnTo>
                <a:lnTo>
                  <a:pt x="484" y="489"/>
                </a:lnTo>
                <a:lnTo>
                  <a:pt x="482" y="490"/>
                </a:lnTo>
                <a:lnTo>
                  <a:pt x="473" y="494"/>
                </a:lnTo>
                <a:lnTo>
                  <a:pt x="458" y="501"/>
                </a:lnTo>
                <a:lnTo>
                  <a:pt x="455" y="502"/>
                </a:lnTo>
                <a:lnTo>
                  <a:pt x="458" y="504"/>
                </a:lnTo>
                <a:lnTo>
                  <a:pt x="460" y="507"/>
                </a:lnTo>
                <a:lnTo>
                  <a:pt x="463" y="513"/>
                </a:lnTo>
                <a:lnTo>
                  <a:pt x="464" y="515"/>
                </a:lnTo>
                <a:lnTo>
                  <a:pt x="464" y="516"/>
                </a:lnTo>
                <a:lnTo>
                  <a:pt x="475" y="533"/>
                </a:lnTo>
                <a:lnTo>
                  <a:pt x="477" y="537"/>
                </a:lnTo>
                <a:lnTo>
                  <a:pt x="475" y="539"/>
                </a:lnTo>
                <a:lnTo>
                  <a:pt x="473" y="541"/>
                </a:lnTo>
                <a:lnTo>
                  <a:pt x="471" y="539"/>
                </a:lnTo>
                <a:lnTo>
                  <a:pt x="470" y="539"/>
                </a:lnTo>
                <a:lnTo>
                  <a:pt x="466" y="537"/>
                </a:lnTo>
                <a:lnTo>
                  <a:pt x="465" y="538"/>
                </a:lnTo>
                <a:lnTo>
                  <a:pt x="464" y="541"/>
                </a:lnTo>
                <a:lnTo>
                  <a:pt x="463" y="544"/>
                </a:lnTo>
                <a:lnTo>
                  <a:pt x="457" y="554"/>
                </a:lnTo>
                <a:lnTo>
                  <a:pt x="457" y="555"/>
                </a:lnTo>
                <a:lnTo>
                  <a:pt x="455" y="556"/>
                </a:lnTo>
                <a:lnTo>
                  <a:pt x="454" y="557"/>
                </a:lnTo>
                <a:lnTo>
                  <a:pt x="452" y="562"/>
                </a:lnTo>
                <a:lnTo>
                  <a:pt x="448" y="566"/>
                </a:lnTo>
                <a:lnTo>
                  <a:pt x="446" y="570"/>
                </a:lnTo>
                <a:lnTo>
                  <a:pt x="444" y="572"/>
                </a:lnTo>
                <a:lnTo>
                  <a:pt x="444" y="573"/>
                </a:lnTo>
                <a:lnTo>
                  <a:pt x="443" y="573"/>
                </a:lnTo>
                <a:lnTo>
                  <a:pt x="430" y="594"/>
                </a:lnTo>
                <a:lnTo>
                  <a:pt x="424" y="603"/>
                </a:lnTo>
                <a:lnTo>
                  <a:pt x="423" y="606"/>
                </a:lnTo>
                <a:lnTo>
                  <a:pt x="423" y="603"/>
                </a:lnTo>
                <a:lnTo>
                  <a:pt x="423" y="598"/>
                </a:lnTo>
                <a:lnTo>
                  <a:pt x="423" y="596"/>
                </a:lnTo>
                <a:lnTo>
                  <a:pt x="422" y="596"/>
                </a:lnTo>
                <a:lnTo>
                  <a:pt x="422" y="595"/>
                </a:lnTo>
                <a:lnTo>
                  <a:pt x="422" y="594"/>
                </a:lnTo>
                <a:lnTo>
                  <a:pt x="422" y="592"/>
                </a:lnTo>
                <a:lnTo>
                  <a:pt x="419" y="586"/>
                </a:lnTo>
                <a:lnTo>
                  <a:pt x="419" y="585"/>
                </a:lnTo>
                <a:lnTo>
                  <a:pt x="418" y="584"/>
                </a:lnTo>
                <a:lnTo>
                  <a:pt x="418" y="583"/>
                </a:lnTo>
                <a:lnTo>
                  <a:pt x="417" y="583"/>
                </a:lnTo>
                <a:lnTo>
                  <a:pt x="417" y="582"/>
                </a:lnTo>
                <a:lnTo>
                  <a:pt x="417" y="580"/>
                </a:lnTo>
                <a:lnTo>
                  <a:pt x="414" y="578"/>
                </a:lnTo>
                <a:lnTo>
                  <a:pt x="413" y="578"/>
                </a:lnTo>
                <a:lnTo>
                  <a:pt x="413" y="579"/>
                </a:lnTo>
                <a:lnTo>
                  <a:pt x="414" y="582"/>
                </a:lnTo>
                <a:lnTo>
                  <a:pt x="416" y="582"/>
                </a:lnTo>
                <a:lnTo>
                  <a:pt x="416" y="583"/>
                </a:lnTo>
                <a:lnTo>
                  <a:pt x="417" y="584"/>
                </a:lnTo>
                <a:lnTo>
                  <a:pt x="417" y="585"/>
                </a:lnTo>
                <a:lnTo>
                  <a:pt x="418" y="586"/>
                </a:lnTo>
                <a:lnTo>
                  <a:pt x="420" y="592"/>
                </a:lnTo>
                <a:lnTo>
                  <a:pt x="420" y="594"/>
                </a:lnTo>
                <a:lnTo>
                  <a:pt x="420" y="595"/>
                </a:lnTo>
                <a:lnTo>
                  <a:pt x="420" y="596"/>
                </a:lnTo>
                <a:lnTo>
                  <a:pt x="420" y="598"/>
                </a:lnTo>
                <a:lnTo>
                  <a:pt x="420" y="603"/>
                </a:lnTo>
                <a:lnTo>
                  <a:pt x="420" y="604"/>
                </a:lnTo>
                <a:lnTo>
                  <a:pt x="420" y="606"/>
                </a:lnTo>
                <a:lnTo>
                  <a:pt x="420" y="607"/>
                </a:lnTo>
                <a:lnTo>
                  <a:pt x="422" y="607"/>
                </a:lnTo>
                <a:lnTo>
                  <a:pt x="422" y="608"/>
                </a:lnTo>
                <a:lnTo>
                  <a:pt x="422" y="609"/>
                </a:lnTo>
                <a:lnTo>
                  <a:pt x="423" y="609"/>
                </a:lnTo>
                <a:lnTo>
                  <a:pt x="423" y="611"/>
                </a:lnTo>
                <a:lnTo>
                  <a:pt x="423" y="612"/>
                </a:lnTo>
                <a:lnTo>
                  <a:pt x="424" y="612"/>
                </a:lnTo>
                <a:lnTo>
                  <a:pt x="424" y="613"/>
                </a:lnTo>
                <a:lnTo>
                  <a:pt x="430" y="620"/>
                </a:lnTo>
                <a:lnTo>
                  <a:pt x="430" y="621"/>
                </a:lnTo>
                <a:lnTo>
                  <a:pt x="431" y="621"/>
                </a:lnTo>
                <a:lnTo>
                  <a:pt x="431" y="621"/>
                </a:lnTo>
                <a:lnTo>
                  <a:pt x="432" y="621"/>
                </a:lnTo>
                <a:lnTo>
                  <a:pt x="432" y="623"/>
                </a:lnTo>
                <a:lnTo>
                  <a:pt x="432" y="624"/>
                </a:lnTo>
                <a:lnTo>
                  <a:pt x="432" y="625"/>
                </a:lnTo>
                <a:lnTo>
                  <a:pt x="434" y="625"/>
                </a:lnTo>
                <a:lnTo>
                  <a:pt x="434" y="626"/>
                </a:lnTo>
                <a:lnTo>
                  <a:pt x="435" y="626"/>
                </a:lnTo>
                <a:lnTo>
                  <a:pt x="435" y="627"/>
                </a:lnTo>
                <a:lnTo>
                  <a:pt x="435" y="629"/>
                </a:lnTo>
                <a:lnTo>
                  <a:pt x="435" y="629"/>
                </a:lnTo>
                <a:lnTo>
                  <a:pt x="436" y="630"/>
                </a:lnTo>
                <a:lnTo>
                  <a:pt x="437" y="631"/>
                </a:lnTo>
                <a:lnTo>
                  <a:pt x="438" y="631"/>
                </a:lnTo>
                <a:lnTo>
                  <a:pt x="441" y="632"/>
                </a:lnTo>
                <a:lnTo>
                  <a:pt x="443" y="633"/>
                </a:lnTo>
                <a:lnTo>
                  <a:pt x="446" y="635"/>
                </a:lnTo>
                <a:lnTo>
                  <a:pt x="446" y="636"/>
                </a:lnTo>
                <a:lnTo>
                  <a:pt x="447" y="636"/>
                </a:lnTo>
                <a:lnTo>
                  <a:pt x="447" y="637"/>
                </a:lnTo>
                <a:lnTo>
                  <a:pt x="448" y="637"/>
                </a:lnTo>
                <a:lnTo>
                  <a:pt x="448" y="638"/>
                </a:lnTo>
                <a:lnTo>
                  <a:pt x="449" y="638"/>
                </a:lnTo>
                <a:lnTo>
                  <a:pt x="449" y="639"/>
                </a:lnTo>
                <a:lnTo>
                  <a:pt x="451" y="639"/>
                </a:lnTo>
                <a:lnTo>
                  <a:pt x="451" y="641"/>
                </a:lnTo>
                <a:lnTo>
                  <a:pt x="451" y="642"/>
                </a:lnTo>
                <a:lnTo>
                  <a:pt x="452" y="642"/>
                </a:lnTo>
                <a:lnTo>
                  <a:pt x="452" y="643"/>
                </a:lnTo>
                <a:lnTo>
                  <a:pt x="453" y="643"/>
                </a:lnTo>
                <a:lnTo>
                  <a:pt x="453" y="644"/>
                </a:lnTo>
                <a:lnTo>
                  <a:pt x="453" y="646"/>
                </a:lnTo>
                <a:lnTo>
                  <a:pt x="458" y="654"/>
                </a:lnTo>
                <a:lnTo>
                  <a:pt x="460" y="656"/>
                </a:lnTo>
                <a:lnTo>
                  <a:pt x="461" y="658"/>
                </a:lnTo>
                <a:lnTo>
                  <a:pt x="465" y="661"/>
                </a:lnTo>
                <a:lnTo>
                  <a:pt x="471" y="664"/>
                </a:lnTo>
                <a:lnTo>
                  <a:pt x="473" y="665"/>
                </a:lnTo>
                <a:lnTo>
                  <a:pt x="477" y="666"/>
                </a:lnTo>
                <a:lnTo>
                  <a:pt x="482" y="668"/>
                </a:lnTo>
                <a:lnTo>
                  <a:pt x="484" y="670"/>
                </a:lnTo>
                <a:lnTo>
                  <a:pt x="487" y="672"/>
                </a:lnTo>
                <a:lnTo>
                  <a:pt x="488" y="673"/>
                </a:lnTo>
                <a:lnTo>
                  <a:pt x="489" y="673"/>
                </a:lnTo>
                <a:lnTo>
                  <a:pt x="489" y="674"/>
                </a:lnTo>
                <a:lnTo>
                  <a:pt x="490" y="674"/>
                </a:lnTo>
                <a:lnTo>
                  <a:pt x="490" y="676"/>
                </a:lnTo>
                <a:lnTo>
                  <a:pt x="491" y="676"/>
                </a:lnTo>
                <a:lnTo>
                  <a:pt x="493" y="676"/>
                </a:lnTo>
                <a:lnTo>
                  <a:pt x="498" y="678"/>
                </a:lnTo>
                <a:lnTo>
                  <a:pt x="500" y="679"/>
                </a:lnTo>
                <a:lnTo>
                  <a:pt x="504" y="681"/>
                </a:lnTo>
                <a:lnTo>
                  <a:pt x="504" y="682"/>
                </a:lnTo>
                <a:lnTo>
                  <a:pt x="506" y="683"/>
                </a:lnTo>
                <a:lnTo>
                  <a:pt x="507" y="684"/>
                </a:lnTo>
                <a:lnTo>
                  <a:pt x="506" y="685"/>
                </a:lnTo>
                <a:lnTo>
                  <a:pt x="506" y="687"/>
                </a:lnTo>
                <a:lnTo>
                  <a:pt x="505" y="688"/>
                </a:lnTo>
                <a:lnTo>
                  <a:pt x="504" y="689"/>
                </a:lnTo>
                <a:lnTo>
                  <a:pt x="504" y="690"/>
                </a:lnTo>
                <a:lnTo>
                  <a:pt x="502" y="693"/>
                </a:lnTo>
                <a:lnTo>
                  <a:pt x="500" y="696"/>
                </a:lnTo>
                <a:lnTo>
                  <a:pt x="500" y="697"/>
                </a:lnTo>
                <a:lnTo>
                  <a:pt x="499" y="697"/>
                </a:lnTo>
                <a:lnTo>
                  <a:pt x="500" y="699"/>
                </a:lnTo>
                <a:lnTo>
                  <a:pt x="501" y="700"/>
                </a:lnTo>
                <a:lnTo>
                  <a:pt x="502" y="701"/>
                </a:lnTo>
                <a:lnTo>
                  <a:pt x="502" y="702"/>
                </a:lnTo>
                <a:lnTo>
                  <a:pt x="501" y="703"/>
                </a:lnTo>
                <a:lnTo>
                  <a:pt x="500" y="705"/>
                </a:lnTo>
                <a:lnTo>
                  <a:pt x="499" y="705"/>
                </a:lnTo>
                <a:lnTo>
                  <a:pt x="499" y="703"/>
                </a:lnTo>
                <a:lnTo>
                  <a:pt x="496" y="703"/>
                </a:lnTo>
                <a:lnTo>
                  <a:pt x="495" y="707"/>
                </a:lnTo>
                <a:lnTo>
                  <a:pt x="496" y="708"/>
                </a:lnTo>
                <a:lnTo>
                  <a:pt x="499" y="708"/>
                </a:lnTo>
                <a:lnTo>
                  <a:pt x="496" y="711"/>
                </a:lnTo>
                <a:lnTo>
                  <a:pt x="495" y="713"/>
                </a:lnTo>
                <a:lnTo>
                  <a:pt x="495" y="714"/>
                </a:lnTo>
                <a:lnTo>
                  <a:pt x="494" y="717"/>
                </a:lnTo>
                <a:lnTo>
                  <a:pt x="493" y="719"/>
                </a:lnTo>
                <a:lnTo>
                  <a:pt x="493" y="720"/>
                </a:lnTo>
                <a:lnTo>
                  <a:pt x="490" y="724"/>
                </a:lnTo>
                <a:lnTo>
                  <a:pt x="487" y="726"/>
                </a:lnTo>
                <a:lnTo>
                  <a:pt x="481" y="729"/>
                </a:lnTo>
                <a:lnTo>
                  <a:pt x="477" y="730"/>
                </a:lnTo>
                <a:lnTo>
                  <a:pt x="473" y="731"/>
                </a:lnTo>
                <a:lnTo>
                  <a:pt x="469" y="732"/>
                </a:lnTo>
                <a:lnTo>
                  <a:pt x="464" y="734"/>
                </a:lnTo>
                <a:lnTo>
                  <a:pt x="459" y="736"/>
                </a:lnTo>
                <a:lnTo>
                  <a:pt x="455" y="737"/>
                </a:lnTo>
                <a:lnTo>
                  <a:pt x="451" y="737"/>
                </a:lnTo>
                <a:lnTo>
                  <a:pt x="448" y="737"/>
                </a:lnTo>
                <a:lnTo>
                  <a:pt x="435" y="740"/>
                </a:lnTo>
                <a:lnTo>
                  <a:pt x="434" y="740"/>
                </a:lnTo>
                <a:lnTo>
                  <a:pt x="420" y="742"/>
                </a:lnTo>
                <a:lnTo>
                  <a:pt x="419" y="742"/>
                </a:lnTo>
                <a:lnTo>
                  <a:pt x="418" y="742"/>
                </a:lnTo>
                <a:lnTo>
                  <a:pt x="408" y="744"/>
                </a:lnTo>
                <a:lnTo>
                  <a:pt x="405" y="746"/>
                </a:lnTo>
                <a:lnTo>
                  <a:pt x="399" y="748"/>
                </a:lnTo>
                <a:lnTo>
                  <a:pt x="395" y="748"/>
                </a:lnTo>
                <a:lnTo>
                  <a:pt x="394" y="748"/>
                </a:lnTo>
                <a:lnTo>
                  <a:pt x="388" y="750"/>
                </a:lnTo>
                <a:lnTo>
                  <a:pt x="383" y="752"/>
                </a:lnTo>
                <a:lnTo>
                  <a:pt x="376" y="754"/>
                </a:lnTo>
                <a:lnTo>
                  <a:pt x="375" y="748"/>
                </a:lnTo>
                <a:lnTo>
                  <a:pt x="366" y="750"/>
                </a:lnTo>
                <a:lnTo>
                  <a:pt x="363" y="750"/>
                </a:lnTo>
                <a:lnTo>
                  <a:pt x="360" y="752"/>
                </a:lnTo>
                <a:lnTo>
                  <a:pt x="355" y="753"/>
                </a:lnTo>
                <a:lnTo>
                  <a:pt x="348" y="752"/>
                </a:lnTo>
                <a:lnTo>
                  <a:pt x="341" y="750"/>
                </a:lnTo>
                <a:lnTo>
                  <a:pt x="340" y="748"/>
                </a:lnTo>
                <a:lnTo>
                  <a:pt x="340" y="747"/>
                </a:lnTo>
                <a:lnTo>
                  <a:pt x="338" y="746"/>
                </a:lnTo>
                <a:lnTo>
                  <a:pt x="338" y="742"/>
                </a:lnTo>
                <a:lnTo>
                  <a:pt x="338" y="741"/>
                </a:lnTo>
                <a:lnTo>
                  <a:pt x="340" y="738"/>
                </a:lnTo>
                <a:lnTo>
                  <a:pt x="341" y="737"/>
                </a:lnTo>
                <a:lnTo>
                  <a:pt x="342" y="736"/>
                </a:lnTo>
                <a:lnTo>
                  <a:pt x="343" y="735"/>
                </a:lnTo>
                <a:lnTo>
                  <a:pt x="341" y="732"/>
                </a:lnTo>
                <a:lnTo>
                  <a:pt x="340" y="732"/>
                </a:lnTo>
                <a:lnTo>
                  <a:pt x="340" y="731"/>
                </a:lnTo>
                <a:lnTo>
                  <a:pt x="338" y="731"/>
                </a:lnTo>
                <a:lnTo>
                  <a:pt x="337" y="731"/>
                </a:lnTo>
                <a:lnTo>
                  <a:pt x="336" y="731"/>
                </a:lnTo>
                <a:lnTo>
                  <a:pt x="335" y="731"/>
                </a:lnTo>
                <a:lnTo>
                  <a:pt x="335" y="732"/>
                </a:lnTo>
                <a:lnTo>
                  <a:pt x="334" y="732"/>
                </a:lnTo>
                <a:lnTo>
                  <a:pt x="331" y="734"/>
                </a:lnTo>
                <a:lnTo>
                  <a:pt x="330" y="735"/>
                </a:lnTo>
                <a:lnTo>
                  <a:pt x="329" y="735"/>
                </a:lnTo>
                <a:lnTo>
                  <a:pt x="328" y="735"/>
                </a:lnTo>
                <a:lnTo>
                  <a:pt x="328" y="736"/>
                </a:lnTo>
                <a:lnTo>
                  <a:pt x="326" y="736"/>
                </a:lnTo>
                <a:lnTo>
                  <a:pt x="325" y="736"/>
                </a:lnTo>
                <a:lnTo>
                  <a:pt x="324" y="737"/>
                </a:lnTo>
                <a:lnTo>
                  <a:pt x="322" y="737"/>
                </a:lnTo>
                <a:lnTo>
                  <a:pt x="320" y="737"/>
                </a:lnTo>
                <a:lnTo>
                  <a:pt x="319" y="738"/>
                </a:lnTo>
                <a:lnTo>
                  <a:pt x="318" y="738"/>
                </a:lnTo>
                <a:lnTo>
                  <a:pt x="317" y="740"/>
                </a:lnTo>
                <a:lnTo>
                  <a:pt x="316" y="740"/>
                </a:lnTo>
                <a:lnTo>
                  <a:pt x="314" y="740"/>
                </a:lnTo>
                <a:lnTo>
                  <a:pt x="313" y="741"/>
                </a:lnTo>
                <a:lnTo>
                  <a:pt x="312" y="741"/>
                </a:lnTo>
                <a:lnTo>
                  <a:pt x="311" y="741"/>
                </a:lnTo>
                <a:lnTo>
                  <a:pt x="311" y="742"/>
                </a:lnTo>
                <a:lnTo>
                  <a:pt x="309" y="742"/>
                </a:lnTo>
                <a:lnTo>
                  <a:pt x="308" y="742"/>
                </a:lnTo>
                <a:lnTo>
                  <a:pt x="307" y="742"/>
                </a:lnTo>
                <a:lnTo>
                  <a:pt x="307" y="743"/>
                </a:lnTo>
                <a:lnTo>
                  <a:pt x="306" y="743"/>
                </a:lnTo>
                <a:lnTo>
                  <a:pt x="305" y="743"/>
                </a:lnTo>
                <a:lnTo>
                  <a:pt x="303" y="743"/>
                </a:lnTo>
                <a:lnTo>
                  <a:pt x="302" y="744"/>
                </a:lnTo>
                <a:lnTo>
                  <a:pt x="301" y="744"/>
                </a:lnTo>
                <a:lnTo>
                  <a:pt x="300" y="744"/>
                </a:lnTo>
                <a:lnTo>
                  <a:pt x="299" y="744"/>
                </a:lnTo>
                <a:lnTo>
                  <a:pt x="297" y="744"/>
                </a:lnTo>
                <a:lnTo>
                  <a:pt x="290" y="746"/>
                </a:lnTo>
                <a:lnTo>
                  <a:pt x="290" y="746"/>
                </a:lnTo>
                <a:lnTo>
                  <a:pt x="289" y="746"/>
                </a:lnTo>
                <a:lnTo>
                  <a:pt x="288" y="747"/>
                </a:lnTo>
                <a:lnTo>
                  <a:pt x="287" y="747"/>
                </a:lnTo>
                <a:lnTo>
                  <a:pt x="285" y="747"/>
                </a:lnTo>
                <a:lnTo>
                  <a:pt x="284" y="747"/>
                </a:lnTo>
                <a:lnTo>
                  <a:pt x="284" y="748"/>
                </a:lnTo>
                <a:lnTo>
                  <a:pt x="283" y="748"/>
                </a:lnTo>
                <a:lnTo>
                  <a:pt x="282" y="748"/>
                </a:lnTo>
                <a:lnTo>
                  <a:pt x="281" y="749"/>
                </a:lnTo>
                <a:lnTo>
                  <a:pt x="279" y="749"/>
                </a:lnTo>
                <a:lnTo>
                  <a:pt x="279" y="750"/>
                </a:lnTo>
                <a:lnTo>
                  <a:pt x="278" y="750"/>
                </a:lnTo>
                <a:lnTo>
                  <a:pt x="278" y="752"/>
                </a:lnTo>
                <a:lnTo>
                  <a:pt x="277" y="752"/>
                </a:lnTo>
                <a:lnTo>
                  <a:pt x="277" y="753"/>
                </a:lnTo>
                <a:lnTo>
                  <a:pt x="276" y="755"/>
                </a:lnTo>
                <a:lnTo>
                  <a:pt x="275" y="757"/>
                </a:lnTo>
                <a:lnTo>
                  <a:pt x="273" y="757"/>
                </a:lnTo>
                <a:lnTo>
                  <a:pt x="272" y="757"/>
                </a:lnTo>
                <a:lnTo>
                  <a:pt x="271" y="757"/>
                </a:lnTo>
                <a:lnTo>
                  <a:pt x="271" y="755"/>
                </a:lnTo>
                <a:lnTo>
                  <a:pt x="270" y="755"/>
                </a:lnTo>
                <a:lnTo>
                  <a:pt x="269" y="755"/>
                </a:lnTo>
                <a:lnTo>
                  <a:pt x="269" y="754"/>
                </a:lnTo>
                <a:lnTo>
                  <a:pt x="267" y="754"/>
                </a:lnTo>
                <a:lnTo>
                  <a:pt x="266" y="754"/>
                </a:lnTo>
                <a:lnTo>
                  <a:pt x="265" y="753"/>
                </a:lnTo>
                <a:lnTo>
                  <a:pt x="264" y="753"/>
                </a:lnTo>
                <a:lnTo>
                  <a:pt x="262" y="753"/>
                </a:lnTo>
                <a:lnTo>
                  <a:pt x="261" y="753"/>
                </a:lnTo>
                <a:lnTo>
                  <a:pt x="261" y="752"/>
                </a:lnTo>
                <a:lnTo>
                  <a:pt x="261" y="752"/>
                </a:lnTo>
                <a:lnTo>
                  <a:pt x="259" y="752"/>
                </a:lnTo>
                <a:lnTo>
                  <a:pt x="256" y="752"/>
                </a:lnTo>
                <a:lnTo>
                  <a:pt x="255" y="752"/>
                </a:lnTo>
                <a:lnTo>
                  <a:pt x="254" y="752"/>
                </a:lnTo>
                <a:lnTo>
                  <a:pt x="253" y="752"/>
                </a:lnTo>
                <a:lnTo>
                  <a:pt x="252" y="752"/>
                </a:lnTo>
                <a:lnTo>
                  <a:pt x="252" y="753"/>
                </a:lnTo>
                <a:lnTo>
                  <a:pt x="250" y="753"/>
                </a:lnTo>
                <a:lnTo>
                  <a:pt x="249" y="753"/>
                </a:lnTo>
                <a:lnTo>
                  <a:pt x="248" y="753"/>
                </a:lnTo>
                <a:lnTo>
                  <a:pt x="247" y="753"/>
                </a:lnTo>
                <a:lnTo>
                  <a:pt x="246" y="754"/>
                </a:lnTo>
                <a:lnTo>
                  <a:pt x="244" y="754"/>
                </a:lnTo>
                <a:lnTo>
                  <a:pt x="243" y="755"/>
                </a:lnTo>
                <a:lnTo>
                  <a:pt x="236" y="757"/>
                </a:lnTo>
                <a:lnTo>
                  <a:pt x="236" y="758"/>
                </a:lnTo>
                <a:lnTo>
                  <a:pt x="235" y="758"/>
                </a:lnTo>
                <a:lnTo>
                  <a:pt x="234" y="758"/>
                </a:lnTo>
                <a:lnTo>
                  <a:pt x="232" y="758"/>
                </a:lnTo>
                <a:lnTo>
                  <a:pt x="232" y="759"/>
                </a:lnTo>
                <a:lnTo>
                  <a:pt x="231" y="759"/>
                </a:lnTo>
                <a:lnTo>
                  <a:pt x="230" y="759"/>
                </a:lnTo>
                <a:lnTo>
                  <a:pt x="230" y="760"/>
                </a:lnTo>
                <a:lnTo>
                  <a:pt x="229" y="760"/>
                </a:lnTo>
                <a:lnTo>
                  <a:pt x="228" y="761"/>
                </a:lnTo>
                <a:lnTo>
                  <a:pt x="226" y="761"/>
                </a:lnTo>
                <a:lnTo>
                  <a:pt x="226" y="763"/>
                </a:lnTo>
                <a:lnTo>
                  <a:pt x="225" y="763"/>
                </a:lnTo>
                <a:lnTo>
                  <a:pt x="225" y="764"/>
                </a:lnTo>
                <a:lnTo>
                  <a:pt x="224" y="764"/>
                </a:lnTo>
                <a:lnTo>
                  <a:pt x="224" y="765"/>
                </a:lnTo>
                <a:lnTo>
                  <a:pt x="223" y="766"/>
                </a:lnTo>
                <a:lnTo>
                  <a:pt x="223" y="766"/>
                </a:lnTo>
                <a:lnTo>
                  <a:pt x="223" y="767"/>
                </a:lnTo>
                <a:lnTo>
                  <a:pt x="221" y="767"/>
                </a:lnTo>
                <a:lnTo>
                  <a:pt x="221" y="769"/>
                </a:lnTo>
                <a:lnTo>
                  <a:pt x="220" y="769"/>
                </a:lnTo>
                <a:lnTo>
                  <a:pt x="220" y="770"/>
                </a:lnTo>
                <a:lnTo>
                  <a:pt x="219" y="770"/>
                </a:lnTo>
                <a:lnTo>
                  <a:pt x="219" y="771"/>
                </a:lnTo>
                <a:lnTo>
                  <a:pt x="218" y="771"/>
                </a:lnTo>
                <a:lnTo>
                  <a:pt x="217" y="771"/>
                </a:lnTo>
                <a:lnTo>
                  <a:pt x="215" y="771"/>
                </a:lnTo>
                <a:lnTo>
                  <a:pt x="214" y="772"/>
                </a:lnTo>
                <a:lnTo>
                  <a:pt x="213" y="772"/>
                </a:lnTo>
                <a:lnTo>
                  <a:pt x="212" y="771"/>
                </a:lnTo>
                <a:lnTo>
                  <a:pt x="211" y="771"/>
                </a:lnTo>
                <a:lnTo>
                  <a:pt x="205" y="770"/>
                </a:lnTo>
                <a:lnTo>
                  <a:pt x="201" y="772"/>
                </a:lnTo>
                <a:lnTo>
                  <a:pt x="200" y="771"/>
                </a:lnTo>
                <a:lnTo>
                  <a:pt x="189" y="766"/>
                </a:lnTo>
                <a:lnTo>
                  <a:pt x="193" y="764"/>
                </a:lnTo>
                <a:lnTo>
                  <a:pt x="194" y="764"/>
                </a:lnTo>
                <a:lnTo>
                  <a:pt x="196" y="763"/>
                </a:lnTo>
                <a:lnTo>
                  <a:pt x="197" y="761"/>
                </a:lnTo>
                <a:lnTo>
                  <a:pt x="208" y="754"/>
                </a:lnTo>
                <a:lnTo>
                  <a:pt x="209" y="754"/>
                </a:lnTo>
                <a:lnTo>
                  <a:pt x="213" y="754"/>
                </a:lnTo>
                <a:lnTo>
                  <a:pt x="215" y="753"/>
                </a:lnTo>
                <a:lnTo>
                  <a:pt x="223" y="752"/>
                </a:lnTo>
                <a:lnTo>
                  <a:pt x="232" y="750"/>
                </a:lnTo>
                <a:lnTo>
                  <a:pt x="234" y="750"/>
                </a:lnTo>
                <a:lnTo>
                  <a:pt x="236" y="749"/>
                </a:lnTo>
                <a:lnTo>
                  <a:pt x="241" y="749"/>
                </a:lnTo>
                <a:lnTo>
                  <a:pt x="242" y="748"/>
                </a:lnTo>
                <a:lnTo>
                  <a:pt x="243" y="748"/>
                </a:lnTo>
                <a:lnTo>
                  <a:pt x="264" y="746"/>
                </a:lnTo>
                <a:lnTo>
                  <a:pt x="275" y="744"/>
                </a:lnTo>
                <a:lnTo>
                  <a:pt x="283" y="743"/>
                </a:lnTo>
                <a:lnTo>
                  <a:pt x="302" y="738"/>
                </a:lnTo>
                <a:lnTo>
                  <a:pt x="319" y="734"/>
                </a:lnTo>
                <a:lnTo>
                  <a:pt x="323" y="732"/>
                </a:lnTo>
                <a:lnTo>
                  <a:pt x="332" y="725"/>
                </a:lnTo>
                <a:lnTo>
                  <a:pt x="334" y="724"/>
                </a:lnTo>
                <a:lnTo>
                  <a:pt x="350" y="712"/>
                </a:lnTo>
                <a:lnTo>
                  <a:pt x="352" y="709"/>
                </a:lnTo>
                <a:lnTo>
                  <a:pt x="353" y="709"/>
                </a:lnTo>
                <a:lnTo>
                  <a:pt x="358" y="703"/>
                </a:lnTo>
                <a:lnTo>
                  <a:pt x="360" y="700"/>
                </a:lnTo>
                <a:lnTo>
                  <a:pt x="363" y="696"/>
                </a:lnTo>
                <a:lnTo>
                  <a:pt x="366" y="689"/>
                </a:lnTo>
                <a:lnTo>
                  <a:pt x="369" y="684"/>
                </a:lnTo>
                <a:lnTo>
                  <a:pt x="370" y="682"/>
                </a:lnTo>
                <a:lnTo>
                  <a:pt x="370" y="679"/>
                </a:lnTo>
                <a:lnTo>
                  <a:pt x="370" y="673"/>
                </a:lnTo>
                <a:lnTo>
                  <a:pt x="369" y="664"/>
                </a:lnTo>
                <a:lnTo>
                  <a:pt x="367" y="661"/>
                </a:lnTo>
                <a:lnTo>
                  <a:pt x="363" y="650"/>
                </a:lnTo>
                <a:lnTo>
                  <a:pt x="361" y="649"/>
                </a:lnTo>
                <a:lnTo>
                  <a:pt x="361" y="648"/>
                </a:lnTo>
                <a:lnTo>
                  <a:pt x="356" y="644"/>
                </a:lnTo>
                <a:lnTo>
                  <a:pt x="354" y="643"/>
                </a:lnTo>
                <a:lnTo>
                  <a:pt x="355" y="642"/>
                </a:lnTo>
                <a:lnTo>
                  <a:pt x="360" y="635"/>
                </a:lnTo>
                <a:lnTo>
                  <a:pt x="363" y="631"/>
                </a:lnTo>
                <a:lnTo>
                  <a:pt x="367" y="635"/>
                </a:lnTo>
                <a:lnTo>
                  <a:pt x="367" y="636"/>
                </a:lnTo>
                <a:lnTo>
                  <a:pt x="367" y="637"/>
                </a:lnTo>
                <a:lnTo>
                  <a:pt x="369" y="637"/>
                </a:lnTo>
                <a:lnTo>
                  <a:pt x="369" y="638"/>
                </a:lnTo>
                <a:lnTo>
                  <a:pt x="370" y="638"/>
                </a:lnTo>
                <a:lnTo>
                  <a:pt x="370" y="639"/>
                </a:lnTo>
                <a:lnTo>
                  <a:pt x="371" y="639"/>
                </a:lnTo>
                <a:lnTo>
                  <a:pt x="372" y="639"/>
                </a:lnTo>
                <a:lnTo>
                  <a:pt x="373" y="639"/>
                </a:lnTo>
                <a:lnTo>
                  <a:pt x="375" y="639"/>
                </a:lnTo>
                <a:lnTo>
                  <a:pt x="376" y="639"/>
                </a:lnTo>
                <a:lnTo>
                  <a:pt x="377" y="642"/>
                </a:lnTo>
                <a:lnTo>
                  <a:pt x="378" y="642"/>
                </a:lnTo>
                <a:lnTo>
                  <a:pt x="378" y="643"/>
                </a:lnTo>
                <a:lnTo>
                  <a:pt x="378" y="644"/>
                </a:lnTo>
                <a:lnTo>
                  <a:pt x="378" y="646"/>
                </a:lnTo>
                <a:lnTo>
                  <a:pt x="378" y="647"/>
                </a:lnTo>
                <a:lnTo>
                  <a:pt x="378" y="648"/>
                </a:lnTo>
                <a:lnTo>
                  <a:pt x="378" y="649"/>
                </a:lnTo>
                <a:lnTo>
                  <a:pt x="379" y="649"/>
                </a:lnTo>
                <a:lnTo>
                  <a:pt x="379" y="650"/>
                </a:lnTo>
                <a:lnTo>
                  <a:pt x="381" y="650"/>
                </a:lnTo>
                <a:lnTo>
                  <a:pt x="382" y="650"/>
                </a:lnTo>
                <a:lnTo>
                  <a:pt x="382" y="652"/>
                </a:lnTo>
                <a:lnTo>
                  <a:pt x="383" y="652"/>
                </a:lnTo>
                <a:lnTo>
                  <a:pt x="383" y="653"/>
                </a:lnTo>
                <a:lnTo>
                  <a:pt x="383" y="654"/>
                </a:lnTo>
                <a:lnTo>
                  <a:pt x="383" y="655"/>
                </a:lnTo>
                <a:lnTo>
                  <a:pt x="384" y="656"/>
                </a:lnTo>
                <a:lnTo>
                  <a:pt x="384" y="658"/>
                </a:lnTo>
                <a:lnTo>
                  <a:pt x="385" y="658"/>
                </a:lnTo>
                <a:lnTo>
                  <a:pt x="385" y="653"/>
                </a:lnTo>
                <a:lnTo>
                  <a:pt x="385" y="650"/>
                </a:lnTo>
                <a:lnTo>
                  <a:pt x="384" y="650"/>
                </a:lnTo>
                <a:lnTo>
                  <a:pt x="384" y="649"/>
                </a:lnTo>
                <a:lnTo>
                  <a:pt x="384" y="648"/>
                </a:lnTo>
                <a:lnTo>
                  <a:pt x="387" y="646"/>
                </a:lnTo>
                <a:lnTo>
                  <a:pt x="387" y="643"/>
                </a:lnTo>
                <a:lnTo>
                  <a:pt x="387" y="642"/>
                </a:lnTo>
                <a:lnTo>
                  <a:pt x="388" y="639"/>
                </a:lnTo>
                <a:lnTo>
                  <a:pt x="390" y="639"/>
                </a:lnTo>
                <a:lnTo>
                  <a:pt x="390" y="637"/>
                </a:lnTo>
                <a:lnTo>
                  <a:pt x="390" y="636"/>
                </a:lnTo>
                <a:lnTo>
                  <a:pt x="390" y="633"/>
                </a:lnTo>
                <a:lnTo>
                  <a:pt x="388" y="633"/>
                </a:lnTo>
                <a:lnTo>
                  <a:pt x="385" y="633"/>
                </a:lnTo>
                <a:lnTo>
                  <a:pt x="384" y="635"/>
                </a:lnTo>
                <a:lnTo>
                  <a:pt x="382" y="635"/>
                </a:lnTo>
                <a:lnTo>
                  <a:pt x="379" y="635"/>
                </a:lnTo>
                <a:lnTo>
                  <a:pt x="377" y="635"/>
                </a:lnTo>
                <a:lnTo>
                  <a:pt x="377" y="635"/>
                </a:lnTo>
                <a:lnTo>
                  <a:pt x="375" y="635"/>
                </a:lnTo>
                <a:lnTo>
                  <a:pt x="375" y="633"/>
                </a:lnTo>
                <a:lnTo>
                  <a:pt x="375" y="632"/>
                </a:lnTo>
                <a:lnTo>
                  <a:pt x="373" y="631"/>
                </a:lnTo>
                <a:lnTo>
                  <a:pt x="372" y="631"/>
                </a:lnTo>
                <a:lnTo>
                  <a:pt x="370" y="629"/>
                </a:lnTo>
                <a:lnTo>
                  <a:pt x="369" y="629"/>
                </a:lnTo>
                <a:lnTo>
                  <a:pt x="369" y="627"/>
                </a:lnTo>
                <a:lnTo>
                  <a:pt x="367" y="627"/>
                </a:lnTo>
                <a:lnTo>
                  <a:pt x="366" y="627"/>
                </a:lnTo>
                <a:lnTo>
                  <a:pt x="364" y="627"/>
                </a:lnTo>
                <a:lnTo>
                  <a:pt x="363" y="627"/>
                </a:lnTo>
                <a:lnTo>
                  <a:pt x="366" y="623"/>
                </a:lnTo>
                <a:lnTo>
                  <a:pt x="370" y="618"/>
                </a:lnTo>
                <a:lnTo>
                  <a:pt x="371" y="617"/>
                </a:lnTo>
                <a:lnTo>
                  <a:pt x="371" y="615"/>
                </a:lnTo>
                <a:lnTo>
                  <a:pt x="372" y="614"/>
                </a:lnTo>
                <a:lnTo>
                  <a:pt x="375" y="612"/>
                </a:lnTo>
                <a:lnTo>
                  <a:pt x="375" y="611"/>
                </a:lnTo>
                <a:lnTo>
                  <a:pt x="376" y="609"/>
                </a:lnTo>
                <a:lnTo>
                  <a:pt x="378" y="603"/>
                </a:lnTo>
                <a:lnTo>
                  <a:pt x="377" y="602"/>
                </a:lnTo>
                <a:lnTo>
                  <a:pt x="369" y="598"/>
                </a:lnTo>
                <a:lnTo>
                  <a:pt x="382" y="578"/>
                </a:lnTo>
                <a:lnTo>
                  <a:pt x="389" y="567"/>
                </a:lnTo>
                <a:lnTo>
                  <a:pt x="394" y="561"/>
                </a:lnTo>
                <a:lnTo>
                  <a:pt x="397" y="555"/>
                </a:lnTo>
                <a:lnTo>
                  <a:pt x="399" y="555"/>
                </a:lnTo>
                <a:lnTo>
                  <a:pt x="399" y="557"/>
                </a:lnTo>
                <a:lnTo>
                  <a:pt x="399" y="559"/>
                </a:lnTo>
                <a:lnTo>
                  <a:pt x="400" y="561"/>
                </a:lnTo>
                <a:lnTo>
                  <a:pt x="404" y="565"/>
                </a:lnTo>
                <a:lnTo>
                  <a:pt x="406" y="571"/>
                </a:lnTo>
                <a:lnTo>
                  <a:pt x="408" y="574"/>
                </a:lnTo>
                <a:lnTo>
                  <a:pt x="410" y="574"/>
                </a:lnTo>
                <a:lnTo>
                  <a:pt x="410" y="576"/>
                </a:lnTo>
                <a:lnTo>
                  <a:pt x="411" y="576"/>
                </a:lnTo>
                <a:lnTo>
                  <a:pt x="411" y="577"/>
                </a:lnTo>
                <a:lnTo>
                  <a:pt x="412" y="577"/>
                </a:lnTo>
                <a:lnTo>
                  <a:pt x="412" y="578"/>
                </a:lnTo>
                <a:lnTo>
                  <a:pt x="413" y="578"/>
                </a:lnTo>
                <a:lnTo>
                  <a:pt x="413" y="577"/>
                </a:lnTo>
                <a:lnTo>
                  <a:pt x="413" y="576"/>
                </a:lnTo>
                <a:lnTo>
                  <a:pt x="412" y="576"/>
                </a:lnTo>
                <a:lnTo>
                  <a:pt x="412" y="574"/>
                </a:lnTo>
                <a:lnTo>
                  <a:pt x="411" y="574"/>
                </a:lnTo>
                <a:lnTo>
                  <a:pt x="411" y="573"/>
                </a:lnTo>
                <a:lnTo>
                  <a:pt x="410" y="573"/>
                </a:lnTo>
                <a:lnTo>
                  <a:pt x="407" y="570"/>
                </a:lnTo>
                <a:lnTo>
                  <a:pt x="405" y="565"/>
                </a:lnTo>
                <a:lnTo>
                  <a:pt x="401" y="560"/>
                </a:lnTo>
                <a:lnTo>
                  <a:pt x="401" y="557"/>
                </a:lnTo>
                <a:lnTo>
                  <a:pt x="401" y="555"/>
                </a:lnTo>
                <a:lnTo>
                  <a:pt x="401" y="554"/>
                </a:lnTo>
                <a:lnTo>
                  <a:pt x="402" y="551"/>
                </a:lnTo>
                <a:lnTo>
                  <a:pt x="406" y="547"/>
                </a:lnTo>
                <a:lnTo>
                  <a:pt x="406" y="543"/>
                </a:lnTo>
                <a:lnTo>
                  <a:pt x="410" y="538"/>
                </a:lnTo>
                <a:lnTo>
                  <a:pt x="408" y="538"/>
                </a:lnTo>
                <a:lnTo>
                  <a:pt x="395" y="532"/>
                </a:lnTo>
                <a:lnTo>
                  <a:pt x="394" y="532"/>
                </a:lnTo>
                <a:lnTo>
                  <a:pt x="411" y="506"/>
                </a:lnTo>
                <a:lnTo>
                  <a:pt x="416" y="501"/>
                </a:lnTo>
                <a:lnTo>
                  <a:pt x="417" y="497"/>
                </a:lnTo>
                <a:lnTo>
                  <a:pt x="418" y="496"/>
                </a:lnTo>
                <a:lnTo>
                  <a:pt x="418" y="495"/>
                </a:lnTo>
                <a:lnTo>
                  <a:pt x="419" y="495"/>
                </a:lnTo>
                <a:lnTo>
                  <a:pt x="406" y="484"/>
                </a:lnTo>
                <a:lnTo>
                  <a:pt x="411" y="480"/>
                </a:lnTo>
                <a:lnTo>
                  <a:pt x="416" y="477"/>
                </a:lnTo>
                <a:lnTo>
                  <a:pt x="416" y="475"/>
                </a:lnTo>
                <a:lnTo>
                  <a:pt x="417" y="475"/>
                </a:lnTo>
                <a:lnTo>
                  <a:pt x="418" y="477"/>
                </a:lnTo>
                <a:lnTo>
                  <a:pt x="422" y="480"/>
                </a:lnTo>
                <a:lnTo>
                  <a:pt x="428" y="485"/>
                </a:lnTo>
                <a:lnTo>
                  <a:pt x="435" y="480"/>
                </a:lnTo>
                <a:lnTo>
                  <a:pt x="435" y="479"/>
                </a:lnTo>
                <a:lnTo>
                  <a:pt x="435" y="478"/>
                </a:lnTo>
                <a:lnTo>
                  <a:pt x="438" y="475"/>
                </a:lnTo>
                <a:lnTo>
                  <a:pt x="441" y="474"/>
                </a:lnTo>
                <a:lnTo>
                  <a:pt x="441" y="473"/>
                </a:lnTo>
                <a:lnTo>
                  <a:pt x="453" y="462"/>
                </a:lnTo>
                <a:lnTo>
                  <a:pt x="442" y="451"/>
                </a:lnTo>
                <a:lnTo>
                  <a:pt x="443" y="450"/>
                </a:lnTo>
                <a:lnTo>
                  <a:pt x="444" y="450"/>
                </a:lnTo>
                <a:lnTo>
                  <a:pt x="448" y="448"/>
                </a:lnTo>
                <a:lnTo>
                  <a:pt x="449" y="448"/>
                </a:lnTo>
                <a:lnTo>
                  <a:pt x="454" y="444"/>
                </a:lnTo>
                <a:lnTo>
                  <a:pt x="458" y="442"/>
                </a:lnTo>
                <a:lnTo>
                  <a:pt x="461" y="438"/>
                </a:lnTo>
                <a:lnTo>
                  <a:pt x="464" y="437"/>
                </a:lnTo>
                <a:lnTo>
                  <a:pt x="464" y="436"/>
                </a:lnTo>
                <a:lnTo>
                  <a:pt x="464" y="436"/>
                </a:lnTo>
                <a:lnTo>
                  <a:pt x="464" y="434"/>
                </a:lnTo>
                <a:lnTo>
                  <a:pt x="465" y="434"/>
                </a:lnTo>
                <a:lnTo>
                  <a:pt x="466" y="433"/>
                </a:lnTo>
                <a:lnTo>
                  <a:pt x="467" y="433"/>
                </a:lnTo>
                <a:lnTo>
                  <a:pt x="469" y="432"/>
                </a:lnTo>
                <a:lnTo>
                  <a:pt x="471" y="431"/>
                </a:lnTo>
                <a:lnTo>
                  <a:pt x="472" y="430"/>
                </a:lnTo>
                <a:lnTo>
                  <a:pt x="475" y="428"/>
                </a:lnTo>
                <a:lnTo>
                  <a:pt x="476" y="428"/>
                </a:lnTo>
                <a:lnTo>
                  <a:pt x="481" y="426"/>
                </a:lnTo>
                <a:lnTo>
                  <a:pt x="482" y="426"/>
                </a:lnTo>
                <a:lnTo>
                  <a:pt x="482" y="425"/>
                </a:lnTo>
                <a:lnTo>
                  <a:pt x="483" y="425"/>
                </a:lnTo>
                <a:lnTo>
                  <a:pt x="483" y="424"/>
                </a:lnTo>
                <a:lnTo>
                  <a:pt x="482" y="424"/>
                </a:lnTo>
                <a:lnTo>
                  <a:pt x="481" y="424"/>
                </a:lnTo>
                <a:lnTo>
                  <a:pt x="481" y="425"/>
                </a:lnTo>
                <a:lnTo>
                  <a:pt x="479" y="425"/>
                </a:lnTo>
                <a:lnTo>
                  <a:pt x="478" y="425"/>
                </a:lnTo>
                <a:lnTo>
                  <a:pt x="477" y="426"/>
                </a:lnTo>
                <a:lnTo>
                  <a:pt x="475" y="426"/>
                </a:lnTo>
                <a:lnTo>
                  <a:pt x="473" y="427"/>
                </a:lnTo>
                <a:lnTo>
                  <a:pt x="471" y="428"/>
                </a:lnTo>
                <a:lnTo>
                  <a:pt x="470" y="430"/>
                </a:lnTo>
                <a:lnTo>
                  <a:pt x="464" y="433"/>
                </a:lnTo>
                <a:lnTo>
                  <a:pt x="464" y="434"/>
                </a:lnTo>
                <a:lnTo>
                  <a:pt x="463" y="434"/>
                </a:lnTo>
                <a:lnTo>
                  <a:pt x="461" y="436"/>
                </a:lnTo>
                <a:lnTo>
                  <a:pt x="457" y="439"/>
                </a:lnTo>
                <a:lnTo>
                  <a:pt x="457" y="440"/>
                </a:lnTo>
                <a:lnTo>
                  <a:pt x="454" y="442"/>
                </a:lnTo>
                <a:lnTo>
                  <a:pt x="447" y="446"/>
                </a:lnTo>
                <a:lnTo>
                  <a:pt x="444" y="448"/>
                </a:lnTo>
                <a:lnTo>
                  <a:pt x="442" y="449"/>
                </a:lnTo>
                <a:lnTo>
                  <a:pt x="438" y="450"/>
                </a:lnTo>
                <a:lnTo>
                  <a:pt x="435" y="451"/>
                </a:lnTo>
                <a:lnTo>
                  <a:pt x="435" y="451"/>
                </a:lnTo>
                <a:lnTo>
                  <a:pt x="435" y="452"/>
                </a:lnTo>
                <a:lnTo>
                  <a:pt x="434" y="452"/>
                </a:lnTo>
                <a:lnTo>
                  <a:pt x="432" y="452"/>
                </a:lnTo>
                <a:lnTo>
                  <a:pt x="429" y="455"/>
                </a:lnTo>
                <a:lnTo>
                  <a:pt x="424" y="457"/>
                </a:lnTo>
                <a:lnTo>
                  <a:pt x="423" y="459"/>
                </a:lnTo>
                <a:lnTo>
                  <a:pt x="422" y="459"/>
                </a:lnTo>
                <a:lnTo>
                  <a:pt x="420" y="459"/>
                </a:lnTo>
                <a:lnTo>
                  <a:pt x="419" y="459"/>
                </a:lnTo>
                <a:lnTo>
                  <a:pt x="418" y="459"/>
                </a:lnTo>
                <a:lnTo>
                  <a:pt x="416" y="459"/>
                </a:lnTo>
                <a:lnTo>
                  <a:pt x="414" y="457"/>
                </a:lnTo>
                <a:lnTo>
                  <a:pt x="413" y="457"/>
                </a:lnTo>
                <a:lnTo>
                  <a:pt x="412" y="457"/>
                </a:lnTo>
                <a:lnTo>
                  <a:pt x="411" y="457"/>
                </a:lnTo>
                <a:lnTo>
                  <a:pt x="410" y="457"/>
                </a:lnTo>
                <a:lnTo>
                  <a:pt x="408" y="457"/>
                </a:lnTo>
                <a:lnTo>
                  <a:pt x="407" y="457"/>
                </a:lnTo>
                <a:lnTo>
                  <a:pt x="406" y="457"/>
                </a:lnTo>
                <a:lnTo>
                  <a:pt x="406" y="457"/>
                </a:lnTo>
                <a:lnTo>
                  <a:pt x="405" y="459"/>
                </a:lnTo>
                <a:lnTo>
                  <a:pt x="404" y="460"/>
                </a:lnTo>
                <a:lnTo>
                  <a:pt x="401" y="461"/>
                </a:lnTo>
                <a:lnTo>
                  <a:pt x="400" y="461"/>
                </a:lnTo>
                <a:lnTo>
                  <a:pt x="395" y="465"/>
                </a:lnTo>
                <a:lnTo>
                  <a:pt x="394" y="465"/>
                </a:lnTo>
                <a:lnTo>
                  <a:pt x="394" y="466"/>
                </a:lnTo>
                <a:lnTo>
                  <a:pt x="393" y="466"/>
                </a:lnTo>
                <a:lnTo>
                  <a:pt x="391" y="467"/>
                </a:lnTo>
                <a:lnTo>
                  <a:pt x="390" y="467"/>
                </a:lnTo>
                <a:lnTo>
                  <a:pt x="389" y="468"/>
                </a:lnTo>
                <a:lnTo>
                  <a:pt x="388" y="469"/>
                </a:lnTo>
                <a:lnTo>
                  <a:pt x="385" y="472"/>
                </a:lnTo>
                <a:lnTo>
                  <a:pt x="384" y="472"/>
                </a:lnTo>
                <a:lnTo>
                  <a:pt x="383" y="473"/>
                </a:lnTo>
                <a:lnTo>
                  <a:pt x="382" y="474"/>
                </a:lnTo>
                <a:lnTo>
                  <a:pt x="382" y="475"/>
                </a:lnTo>
                <a:lnTo>
                  <a:pt x="381" y="475"/>
                </a:lnTo>
                <a:lnTo>
                  <a:pt x="379" y="477"/>
                </a:lnTo>
                <a:lnTo>
                  <a:pt x="379" y="477"/>
                </a:lnTo>
                <a:lnTo>
                  <a:pt x="378" y="478"/>
                </a:lnTo>
                <a:lnTo>
                  <a:pt x="378" y="480"/>
                </a:lnTo>
                <a:lnTo>
                  <a:pt x="377" y="485"/>
                </a:lnTo>
                <a:lnTo>
                  <a:pt x="377" y="486"/>
                </a:lnTo>
                <a:lnTo>
                  <a:pt x="377" y="487"/>
                </a:lnTo>
                <a:lnTo>
                  <a:pt x="377" y="489"/>
                </a:lnTo>
                <a:lnTo>
                  <a:pt x="376" y="491"/>
                </a:lnTo>
                <a:lnTo>
                  <a:pt x="376" y="492"/>
                </a:lnTo>
                <a:lnTo>
                  <a:pt x="376" y="495"/>
                </a:lnTo>
                <a:lnTo>
                  <a:pt x="375" y="495"/>
                </a:lnTo>
                <a:lnTo>
                  <a:pt x="375" y="496"/>
                </a:lnTo>
                <a:lnTo>
                  <a:pt x="372" y="500"/>
                </a:lnTo>
                <a:lnTo>
                  <a:pt x="371" y="500"/>
                </a:lnTo>
                <a:lnTo>
                  <a:pt x="371" y="501"/>
                </a:lnTo>
                <a:lnTo>
                  <a:pt x="370" y="501"/>
                </a:lnTo>
                <a:lnTo>
                  <a:pt x="369" y="501"/>
                </a:lnTo>
                <a:lnTo>
                  <a:pt x="369" y="502"/>
                </a:lnTo>
                <a:lnTo>
                  <a:pt x="367" y="502"/>
                </a:lnTo>
                <a:lnTo>
                  <a:pt x="366" y="502"/>
                </a:lnTo>
                <a:lnTo>
                  <a:pt x="365" y="502"/>
                </a:lnTo>
                <a:lnTo>
                  <a:pt x="364" y="502"/>
                </a:lnTo>
                <a:lnTo>
                  <a:pt x="363" y="502"/>
                </a:lnTo>
                <a:lnTo>
                  <a:pt x="361" y="501"/>
                </a:lnTo>
                <a:lnTo>
                  <a:pt x="361" y="503"/>
                </a:lnTo>
                <a:lnTo>
                  <a:pt x="363" y="503"/>
                </a:lnTo>
                <a:lnTo>
                  <a:pt x="363" y="504"/>
                </a:lnTo>
                <a:lnTo>
                  <a:pt x="364" y="504"/>
                </a:lnTo>
                <a:lnTo>
                  <a:pt x="365" y="504"/>
                </a:lnTo>
                <a:lnTo>
                  <a:pt x="366" y="504"/>
                </a:lnTo>
                <a:lnTo>
                  <a:pt x="366" y="506"/>
                </a:lnTo>
                <a:lnTo>
                  <a:pt x="361" y="506"/>
                </a:lnTo>
                <a:lnTo>
                  <a:pt x="360" y="506"/>
                </a:lnTo>
                <a:lnTo>
                  <a:pt x="358" y="513"/>
                </a:lnTo>
                <a:lnTo>
                  <a:pt x="358" y="514"/>
                </a:lnTo>
                <a:lnTo>
                  <a:pt x="355" y="514"/>
                </a:lnTo>
                <a:lnTo>
                  <a:pt x="353" y="514"/>
                </a:lnTo>
                <a:lnTo>
                  <a:pt x="352" y="520"/>
                </a:lnTo>
                <a:lnTo>
                  <a:pt x="353" y="520"/>
                </a:lnTo>
                <a:lnTo>
                  <a:pt x="354" y="520"/>
                </a:lnTo>
                <a:lnTo>
                  <a:pt x="355" y="520"/>
                </a:lnTo>
                <a:lnTo>
                  <a:pt x="356" y="520"/>
                </a:lnTo>
                <a:lnTo>
                  <a:pt x="358" y="520"/>
                </a:lnTo>
                <a:lnTo>
                  <a:pt x="359" y="520"/>
                </a:lnTo>
                <a:lnTo>
                  <a:pt x="359" y="519"/>
                </a:lnTo>
                <a:lnTo>
                  <a:pt x="360" y="519"/>
                </a:lnTo>
                <a:lnTo>
                  <a:pt x="366" y="521"/>
                </a:lnTo>
                <a:lnTo>
                  <a:pt x="367" y="520"/>
                </a:lnTo>
                <a:lnTo>
                  <a:pt x="371" y="524"/>
                </a:lnTo>
                <a:lnTo>
                  <a:pt x="372" y="525"/>
                </a:lnTo>
                <a:lnTo>
                  <a:pt x="373" y="526"/>
                </a:lnTo>
                <a:lnTo>
                  <a:pt x="377" y="526"/>
                </a:lnTo>
                <a:lnTo>
                  <a:pt x="377" y="525"/>
                </a:lnTo>
                <a:lnTo>
                  <a:pt x="382" y="518"/>
                </a:lnTo>
                <a:lnTo>
                  <a:pt x="384" y="518"/>
                </a:lnTo>
                <a:lnTo>
                  <a:pt x="384" y="525"/>
                </a:lnTo>
                <a:lnTo>
                  <a:pt x="387" y="526"/>
                </a:lnTo>
                <a:lnTo>
                  <a:pt x="385" y="535"/>
                </a:lnTo>
                <a:lnTo>
                  <a:pt x="384" y="539"/>
                </a:lnTo>
                <a:lnTo>
                  <a:pt x="385" y="538"/>
                </a:lnTo>
                <a:lnTo>
                  <a:pt x="388" y="539"/>
                </a:lnTo>
                <a:lnTo>
                  <a:pt x="388" y="542"/>
                </a:lnTo>
                <a:lnTo>
                  <a:pt x="390" y="544"/>
                </a:lnTo>
                <a:lnTo>
                  <a:pt x="391" y="545"/>
                </a:lnTo>
                <a:lnTo>
                  <a:pt x="393" y="547"/>
                </a:lnTo>
                <a:lnTo>
                  <a:pt x="393" y="548"/>
                </a:lnTo>
                <a:lnTo>
                  <a:pt x="391" y="549"/>
                </a:lnTo>
                <a:lnTo>
                  <a:pt x="391" y="550"/>
                </a:lnTo>
                <a:lnTo>
                  <a:pt x="382" y="547"/>
                </a:lnTo>
                <a:lnTo>
                  <a:pt x="383" y="542"/>
                </a:lnTo>
                <a:lnTo>
                  <a:pt x="378" y="542"/>
                </a:lnTo>
                <a:lnTo>
                  <a:pt x="377" y="541"/>
                </a:lnTo>
                <a:lnTo>
                  <a:pt x="366" y="539"/>
                </a:lnTo>
                <a:lnTo>
                  <a:pt x="365" y="539"/>
                </a:lnTo>
                <a:lnTo>
                  <a:pt x="363" y="538"/>
                </a:lnTo>
                <a:lnTo>
                  <a:pt x="361" y="539"/>
                </a:lnTo>
                <a:lnTo>
                  <a:pt x="348" y="556"/>
                </a:lnTo>
                <a:lnTo>
                  <a:pt x="346" y="559"/>
                </a:lnTo>
                <a:lnTo>
                  <a:pt x="346" y="560"/>
                </a:lnTo>
                <a:lnTo>
                  <a:pt x="331" y="574"/>
                </a:lnTo>
                <a:lnTo>
                  <a:pt x="330" y="574"/>
                </a:lnTo>
                <a:lnTo>
                  <a:pt x="314" y="563"/>
                </a:lnTo>
                <a:lnTo>
                  <a:pt x="313" y="563"/>
                </a:lnTo>
                <a:lnTo>
                  <a:pt x="309" y="561"/>
                </a:lnTo>
                <a:lnTo>
                  <a:pt x="306" y="560"/>
                </a:lnTo>
                <a:lnTo>
                  <a:pt x="302" y="557"/>
                </a:lnTo>
                <a:lnTo>
                  <a:pt x="301" y="557"/>
                </a:lnTo>
                <a:lnTo>
                  <a:pt x="301" y="559"/>
                </a:lnTo>
                <a:lnTo>
                  <a:pt x="300" y="559"/>
                </a:lnTo>
                <a:lnTo>
                  <a:pt x="299" y="560"/>
                </a:lnTo>
                <a:lnTo>
                  <a:pt x="297" y="560"/>
                </a:lnTo>
                <a:lnTo>
                  <a:pt x="295" y="562"/>
                </a:lnTo>
                <a:lnTo>
                  <a:pt x="295" y="563"/>
                </a:lnTo>
                <a:lnTo>
                  <a:pt x="294" y="563"/>
                </a:lnTo>
                <a:lnTo>
                  <a:pt x="294" y="563"/>
                </a:lnTo>
                <a:lnTo>
                  <a:pt x="293" y="563"/>
                </a:lnTo>
                <a:lnTo>
                  <a:pt x="291" y="565"/>
                </a:lnTo>
                <a:lnTo>
                  <a:pt x="290" y="565"/>
                </a:lnTo>
                <a:lnTo>
                  <a:pt x="290" y="566"/>
                </a:lnTo>
                <a:lnTo>
                  <a:pt x="289" y="566"/>
                </a:lnTo>
                <a:lnTo>
                  <a:pt x="288" y="567"/>
                </a:lnTo>
                <a:lnTo>
                  <a:pt x="287" y="567"/>
                </a:lnTo>
                <a:lnTo>
                  <a:pt x="285" y="567"/>
                </a:lnTo>
                <a:lnTo>
                  <a:pt x="284" y="568"/>
                </a:lnTo>
                <a:lnTo>
                  <a:pt x="283" y="568"/>
                </a:lnTo>
                <a:lnTo>
                  <a:pt x="282" y="567"/>
                </a:lnTo>
                <a:lnTo>
                  <a:pt x="281" y="567"/>
                </a:lnTo>
                <a:lnTo>
                  <a:pt x="281" y="566"/>
                </a:lnTo>
                <a:lnTo>
                  <a:pt x="279" y="566"/>
                </a:lnTo>
                <a:lnTo>
                  <a:pt x="277" y="563"/>
                </a:lnTo>
                <a:lnTo>
                  <a:pt x="277" y="562"/>
                </a:lnTo>
                <a:lnTo>
                  <a:pt x="276" y="562"/>
                </a:lnTo>
                <a:lnTo>
                  <a:pt x="276" y="561"/>
                </a:lnTo>
                <a:lnTo>
                  <a:pt x="275" y="561"/>
                </a:lnTo>
                <a:lnTo>
                  <a:pt x="273" y="560"/>
                </a:lnTo>
                <a:lnTo>
                  <a:pt x="272" y="560"/>
                </a:lnTo>
                <a:lnTo>
                  <a:pt x="271" y="560"/>
                </a:lnTo>
                <a:lnTo>
                  <a:pt x="270" y="560"/>
                </a:lnTo>
                <a:lnTo>
                  <a:pt x="270" y="559"/>
                </a:lnTo>
                <a:lnTo>
                  <a:pt x="269" y="559"/>
                </a:lnTo>
                <a:lnTo>
                  <a:pt x="267" y="559"/>
                </a:lnTo>
                <a:lnTo>
                  <a:pt x="267" y="560"/>
                </a:lnTo>
                <a:lnTo>
                  <a:pt x="266" y="560"/>
                </a:lnTo>
                <a:lnTo>
                  <a:pt x="265" y="560"/>
                </a:lnTo>
                <a:lnTo>
                  <a:pt x="264" y="560"/>
                </a:lnTo>
                <a:lnTo>
                  <a:pt x="262" y="561"/>
                </a:lnTo>
                <a:lnTo>
                  <a:pt x="261" y="561"/>
                </a:lnTo>
                <a:lnTo>
                  <a:pt x="261" y="562"/>
                </a:lnTo>
                <a:lnTo>
                  <a:pt x="261" y="562"/>
                </a:lnTo>
                <a:lnTo>
                  <a:pt x="261" y="563"/>
                </a:lnTo>
                <a:lnTo>
                  <a:pt x="260" y="563"/>
                </a:lnTo>
                <a:lnTo>
                  <a:pt x="260" y="563"/>
                </a:lnTo>
                <a:lnTo>
                  <a:pt x="259" y="563"/>
                </a:lnTo>
                <a:lnTo>
                  <a:pt x="259" y="565"/>
                </a:lnTo>
                <a:lnTo>
                  <a:pt x="258" y="565"/>
                </a:lnTo>
                <a:lnTo>
                  <a:pt x="258" y="566"/>
                </a:lnTo>
                <a:lnTo>
                  <a:pt x="256" y="566"/>
                </a:lnTo>
                <a:lnTo>
                  <a:pt x="256" y="567"/>
                </a:lnTo>
                <a:lnTo>
                  <a:pt x="255" y="567"/>
                </a:lnTo>
                <a:lnTo>
                  <a:pt x="255" y="568"/>
                </a:lnTo>
                <a:lnTo>
                  <a:pt x="254" y="570"/>
                </a:lnTo>
                <a:lnTo>
                  <a:pt x="254" y="571"/>
                </a:lnTo>
                <a:lnTo>
                  <a:pt x="253" y="571"/>
                </a:lnTo>
                <a:lnTo>
                  <a:pt x="253" y="572"/>
                </a:lnTo>
                <a:lnTo>
                  <a:pt x="253" y="573"/>
                </a:lnTo>
                <a:lnTo>
                  <a:pt x="252" y="573"/>
                </a:lnTo>
                <a:lnTo>
                  <a:pt x="252" y="574"/>
                </a:lnTo>
                <a:lnTo>
                  <a:pt x="250" y="576"/>
                </a:lnTo>
                <a:lnTo>
                  <a:pt x="250" y="577"/>
                </a:lnTo>
                <a:lnTo>
                  <a:pt x="249" y="577"/>
                </a:lnTo>
                <a:lnTo>
                  <a:pt x="249" y="578"/>
                </a:lnTo>
                <a:lnTo>
                  <a:pt x="248" y="579"/>
                </a:lnTo>
                <a:lnTo>
                  <a:pt x="247" y="579"/>
                </a:lnTo>
                <a:lnTo>
                  <a:pt x="247" y="580"/>
                </a:lnTo>
                <a:lnTo>
                  <a:pt x="246" y="580"/>
                </a:lnTo>
                <a:lnTo>
                  <a:pt x="246" y="582"/>
                </a:lnTo>
                <a:lnTo>
                  <a:pt x="244" y="582"/>
                </a:lnTo>
                <a:lnTo>
                  <a:pt x="243" y="582"/>
                </a:lnTo>
                <a:lnTo>
                  <a:pt x="243" y="583"/>
                </a:lnTo>
                <a:lnTo>
                  <a:pt x="242" y="583"/>
                </a:lnTo>
                <a:lnTo>
                  <a:pt x="235" y="585"/>
                </a:lnTo>
                <a:lnTo>
                  <a:pt x="234" y="586"/>
                </a:lnTo>
                <a:lnTo>
                  <a:pt x="232" y="586"/>
                </a:lnTo>
                <a:lnTo>
                  <a:pt x="232" y="588"/>
                </a:lnTo>
                <a:lnTo>
                  <a:pt x="231" y="589"/>
                </a:lnTo>
                <a:lnTo>
                  <a:pt x="230" y="589"/>
                </a:lnTo>
                <a:lnTo>
                  <a:pt x="229" y="590"/>
                </a:lnTo>
                <a:lnTo>
                  <a:pt x="228" y="590"/>
                </a:lnTo>
                <a:lnTo>
                  <a:pt x="228" y="591"/>
                </a:lnTo>
                <a:lnTo>
                  <a:pt x="226" y="591"/>
                </a:lnTo>
                <a:lnTo>
                  <a:pt x="226" y="592"/>
                </a:lnTo>
                <a:lnTo>
                  <a:pt x="225" y="592"/>
                </a:lnTo>
                <a:lnTo>
                  <a:pt x="225" y="592"/>
                </a:lnTo>
                <a:lnTo>
                  <a:pt x="224" y="592"/>
                </a:lnTo>
                <a:lnTo>
                  <a:pt x="224" y="594"/>
                </a:lnTo>
                <a:lnTo>
                  <a:pt x="223" y="595"/>
                </a:lnTo>
                <a:lnTo>
                  <a:pt x="221" y="595"/>
                </a:lnTo>
                <a:lnTo>
                  <a:pt x="221" y="596"/>
                </a:lnTo>
                <a:lnTo>
                  <a:pt x="220" y="596"/>
                </a:lnTo>
                <a:lnTo>
                  <a:pt x="220" y="597"/>
                </a:lnTo>
                <a:lnTo>
                  <a:pt x="219" y="598"/>
                </a:lnTo>
                <a:lnTo>
                  <a:pt x="219" y="600"/>
                </a:lnTo>
                <a:lnTo>
                  <a:pt x="218" y="600"/>
                </a:lnTo>
                <a:lnTo>
                  <a:pt x="218" y="601"/>
                </a:lnTo>
                <a:lnTo>
                  <a:pt x="218" y="602"/>
                </a:lnTo>
                <a:lnTo>
                  <a:pt x="217" y="603"/>
                </a:lnTo>
                <a:lnTo>
                  <a:pt x="217" y="604"/>
                </a:lnTo>
                <a:lnTo>
                  <a:pt x="215" y="606"/>
                </a:lnTo>
                <a:lnTo>
                  <a:pt x="215" y="607"/>
                </a:lnTo>
                <a:lnTo>
                  <a:pt x="215" y="608"/>
                </a:lnTo>
                <a:lnTo>
                  <a:pt x="215" y="609"/>
                </a:lnTo>
                <a:lnTo>
                  <a:pt x="215" y="611"/>
                </a:lnTo>
                <a:lnTo>
                  <a:pt x="215" y="612"/>
                </a:lnTo>
                <a:lnTo>
                  <a:pt x="215" y="613"/>
                </a:lnTo>
                <a:lnTo>
                  <a:pt x="215" y="614"/>
                </a:lnTo>
                <a:lnTo>
                  <a:pt x="215" y="615"/>
                </a:lnTo>
                <a:lnTo>
                  <a:pt x="215" y="621"/>
                </a:lnTo>
                <a:lnTo>
                  <a:pt x="215" y="624"/>
                </a:lnTo>
                <a:lnTo>
                  <a:pt x="215" y="625"/>
                </a:lnTo>
                <a:lnTo>
                  <a:pt x="215" y="629"/>
                </a:lnTo>
                <a:lnTo>
                  <a:pt x="215" y="632"/>
                </a:lnTo>
                <a:lnTo>
                  <a:pt x="215" y="635"/>
                </a:lnTo>
                <a:lnTo>
                  <a:pt x="215" y="638"/>
                </a:lnTo>
                <a:lnTo>
                  <a:pt x="215" y="642"/>
                </a:lnTo>
                <a:lnTo>
                  <a:pt x="215" y="646"/>
                </a:lnTo>
                <a:lnTo>
                  <a:pt x="215" y="648"/>
                </a:lnTo>
                <a:lnTo>
                  <a:pt x="215" y="649"/>
                </a:lnTo>
                <a:lnTo>
                  <a:pt x="215" y="650"/>
                </a:lnTo>
                <a:lnTo>
                  <a:pt x="215" y="654"/>
                </a:lnTo>
                <a:lnTo>
                  <a:pt x="215" y="658"/>
                </a:lnTo>
                <a:lnTo>
                  <a:pt x="213" y="664"/>
                </a:lnTo>
                <a:lnTo>
                  <a:pt x="213" y="670"/>
                </a:lnTo>
                <a:lnTo>
                  <a:pt x="213" y="671"/>
                </a:lnTo>
                <a:lnTo>
                  <a:pt x="212" y="672"/>
                </a:lnTo>
                <a:lnTo>
                  <a:pt x="212" y="673"/>
                </a:lnTo>
                <a:lnTo>
                  <a:pt x="212" y="674"/>
                </a:lnTo>
                <a:lnTo>
                  <a:pt x="212" y="676"/>
                </a:lnTo>
                <a:lnTo>
                  <a:pt x="212" y="677"/>
                </a:lnTo>
                <a:lnTo>
                  <a:pt x="214" y="679"/>
                </a:lnTo>
                <a:lnTo>
                  <a:pt x="214" y="679"/>
                </a:lnTo>
                <a:lnTo>
                  <a:pt x="215" y="679"/>
                </a:lnTo>
                <a:lnTo>
                  <a:pt x="215" y="681"/>
                </a:lnTo>
                <a:lnTo>
                  <a:pt x="217" y="681"/>
                </a:lnTo>
                <a:lnTo>
                  <a:pt x="217" y="682"/>
                </a:lnTo>
                <a:lnTo>
                  <a:pt x="218" y="682"/>
                </a:lnTo>
                <a:lnTo>
                  <a:pt x="219" y="682"/>
                </a:lnTo>
                <a:lnTo>
                  <a:pt x="220" y="682"/>
                </a:lnTo>
                <a:lnTo>
                  <a:pt x="220" y="683"/>
                </a:lnTo>
                <a:lnTo>
                  <a:pt x="221" y="683"/>
                </a:lnTo>
                <a:lnTo>
                  <a:pt x="223" y="682"/>
                </a:lnTo>
                <a:lnTo>
                  <a:pt x="224" y="682"/>
                </a:lnTo>
                <a:lnTo>
                  <a:pt x="225" y="682"/>
                </a:lnTo>
                <a:lnTo>
                  <a:pt x="225" y="683"/>
                </a:lnTo>
                <a:lnTo>
                  <a:pt x="226" y="683"/>
                </a:lnTo>
                <a:lnTo>
                  <a:pt x="228" y="683"/>
                </a:lnTo>
                <a:lnTo>
                  <a:pt x="229" y="683"/>
                </a:lnTo>
                <a:lnTo>
                  <a:pt x="229" y="684"/>
                </a:lnTo>
                <a:lnTo>
                  <a:pt x="230" y="684"/>
                </a:lnTo>
                <a:lnTo>
                  <a:pt x="231" y="684"/>
                </a:lnTo>
                <a:lnTo>
                  <a:pt x="231" y="685"/>
                </a:lnTo>
                <a:lnTo>
                  <a:pt x="232" y="685"/>
                </a:lnTo>
                <a:lnTo>
                  <a:pt x="232" y="687"/>
                </a:lnTo>
                <a:lnTo>
                  <a:pt x="232" y="688"/>
                </a:lnTo>
                <a:lnTo>
                  <a:pt x="234" y="688"/>
                </a:lnTo>
                <a:lnTo>
                  <a:pt x="235" y="688"/>
                </a:lnTo>
                <a:lnTo>
                  <a:pt x="236" y="688"/>
                </a:lnTo>
                <a:lnTo>
                  <a:pt x="236" y="687"/>
                </a:lnTo>
                <a:lnTo>
                  <a:pt x="237" y="687"/>
                </a:lnTo>
                <a:lnTo>
                  <a:pt x="237" y="685"/>
                </a:lnTo>
                <a:lnTo>
                  <a:pt x="238" y="684"/>
                </a:lnTo>
                <a:lnTo>
                  <a:pt x="240" y="685"/>
                </a:lnTo>
                <a:lnTo>
                  <a:pt x="241" y="685"/>
                </a:lnTo>
                <a:lnTo>
                  <a:pt x="242" y="685"/>
                </a:lnTo>
                <a:lnTo>
                  <a:pt x="243" y="685"/>
                </a:lnTo>
                <a:lnTo>
                  <a:pt x="243" y="684"/>
                </a:lnTo>
                <a:lnTo>
                  <a:pt x="244" y="684"/>
                </a:lnTo>
                <a:lnTo>
                  <a:pt x="244" y="683"/>
                </a:lnTo>
                <a:lnTo>
                  <a:pt x="244" y="682"/>
                </a:lnTo>
                <a:lnTo>
                  <a:pt x="244" y="681"/>
                </a:lnTo>
                <a:lnTo>
                  <a:pt x="244" y="679"/>
                </a:lnTo>
                <a:lnTo>
                  <a:pt x="244" y="679"/>
                </a:lnTo>
                <a:lnTo>
                  <a:pt x="244" y="678"/>
                </a:lnTo>
                <a:lnTo>
                  <a:pt x="244" y="677"/>
                </a:lnTo>
                <a:lnTo>
                  <a:pt x="244" y="676"/>
                </a:lnTo>
                <a:lnTo>
                  <a:pt x="244" y="674"/>
                </a:lnTo>
                <a:lnTo>
                  <a:pt x="244" y="673"/>
                </a:lnTo>
                <a:lnTo>
                  <a:pt x="244" y="672"/>
                </a:lnTo>
                <a:lnTo>
                  <a:pt x="243" y="671"/>
                </a:lnTo>
                <a:lnTo>
                  <a:pt x="243" y="670"/>
                </a:lnTo>
                <a:lnTo>
                  <a:pt x="243" y="668"/>
                </a:lnTo>
                <a:lnTo>
                  <a:pt x="243" y="667"/>
                </a:lnTo>
                <a:lnTo>
                  <a:pt x="243" y="666"/>
                </a:lnTo>
                <a:lnTo>
                  <a:pt x="243" y="665"/>
                </a:lnTo>
                <a:lnTo>
                  <a:pt x="242" y="665"/>
                </a:lnTo>
                <a:lnTo>
                  <a:pt x="242" y="664"/>
                </a:lnTo>
                <a:lnTo>
                  <a:pt x="246" y="666"/>
                </a:lnTo>
                <a:lnTo>
                  <a:pt x="249" y="668"/>
                </a:lnTo>
                <a:lnTo>
                  <a:pt x="249" y="670"/>
                </a:lnTo>
                <a:lnTo>
                  <a:pt x="250" y="670"/>
                </a:lnTo>
                <a:lnTo>
                  <a:pt x="252" y="671"/>
                </a:lnTo>
                <a:lnTo>
                  <a:pt x="253" y="671"/>
                </a:lnTo>
                <a:lnTo>
                  <a:pt x="253" y="672"/>
                </a:lnTo>
                <a:lnTo>
                  <a:pt x="254" y="672"/>
                </a:lnTo>
                <a:lnTo>
                  <a:pt x="255" y="672"/>
                </a:lnTo>
                <a:lnTo>
                  <a:pt x="256" y="672"/>
                </a:lnTo>
                <a:lnTo>
                  <a:pt x="258" y="673"/>
                </a:lnTo>
                <a:lnTo>
                  <a:pt x="259" y="673"/>
                </a:lnTo>
                <a:lnTo>
                  <a:pt x="260" y="673"/>
                </a:lnTo>
                <a:lnTo>
                  <a:pt x="261" y="673"/>
                </a:lnTo>
                <a:lnTo>
                  <a:pt x="261" y="673"/>
                </a:lnTo>
                <a:lnTo>
                  <a:pt x="262" y="673"/>
                </a:lnTo>
                <a:lnTo>
                  <a:pt x="264" y="673"/>
                </a:lnTo>
                <a:lnTo>
                  <a:pt x="264" y="672"/>
                </a:lnTo>
                <a:lnTo>
                  <a:pt x="265" y="672"/>
                </a:lnTo>
                <a:lnTo>
                  <a:pt x="265" y="671"/>
                </a:lnTo>
                <a:lnTo>
                  <a:pt x="266" y="671"/>
                </a:lnTo>
                <a:lnTo>
                  <a:pt x="266" y="670"/>
                </a:lnTo>
                <a:lnTo>
                  <a:pt x="266" y="668"/>
                </a:lnTo>
                <a:lnTo>
                  <a:pt x="267" y="666"/>
                </a:lnTo>
                <a:lnTo>
                  <a:pt x="267" y="665"/>
                </a:lnTo>
                <a:lnTo>
                  <a:pt x="267" y="664"/>
                </a:lnTo>
                <a:lnTo>
                  <a:pt x="269" y="664"/>
                </a:lnTo>
                <a:lnTo>
                  <a:pt x="269" y="662"/>
                </a:lnTo>
                <a:lnTo>
                  <a:pt x="269" y="661"/>
                </a:lnTo>
                <a:lnTo>
                  <a:pt x="267" y="661"/>
                </a:lnTo>
                <a:lnTo>
                  <a:pt x="267" y="660"/>
                </a:lnTo>
                <a:lnTo>
                  <a:pt x="267" y="659"/>
                </a:lnTo>
                <a:lnTo>
                  <a:pt x="266" y="658"/>
                </a:lnTo>
                <a:lnTo>
                  <a:pt x="266" y="656"/>
                </a:lnTo>
                <a:lnTo>
                  <a:pt x="265" y="656"/>
                </a:lnTo>
                <a:lnTo>
                  <a:pt x="264" y="655"/>
                </a:lnTo>
                <a:lnTo>
                  <a:pt x="262" y="655"/>
                </a:lnTo>
                <a:lnTo>
                  <a:pt x="262" y="654"/>
                </a:lnTo>
                <a:lnTo>
                  <a:pt x="261" y="654"/>
                </a:lnTo>
                <a:lnTo>
                  <a:pt x="260" y="653"/>
                </a:lnTo>
                <a:lnTo>
                  <a:pt x="256" y="652"/>
                </a:lnTo>
                <a:lnTo>
                  <a:pt x="256" y="650"/>
                </a:lnTo>
                <a:lnTo>
                  <a:pt x="258" y="650"/>
                </a:lnTo>
                <a:lnTo>
                  <a:pt x="259" y="650"/>
                </a:lnTo>
                <a:lnTo>
                  <a:pt x="259" y="650"/>
                </a:lnTo>
                <a:lnTo>
                  <a:pt x="260" y="650"/>
                </a:lnTo>
                <a:lnTo>
                  <a:pt x="261" y="650"/>
                </a:lnTo>
                <a:lnTo>
                  <a:pt x="261" y="650"/>
                </a:lnTo>
                <a:lnTo>
                  <a:pt x="261" y="649"/>
                </a:lnTo>
                <a:lnTo>
                  <a:pt x="262" y="649"/>
                </a:lnTo>
                <a:lnTo>
                  <a:pt x="264" y="649"/>
                </a:lnTo>
                <a:lnTo>
                  <a:pt x="265" y="649"/>
                </a:lnTo>
                <a:lnTo>
                  <a:pt x="266" y="649"/>
                </a:lnTo>
                <a:lnTo>
                  <a:pt x="267" y="649"/>
                </a:lnTo>
                <a:lnTo>
                  <a:pt x="269" y="649"/>
                </a:lnTo>
                <a:lnTo>
                  <a:pt x="270" y="648"/>
                </a:lnTo>
                <a:lnTo>
                  <a:pt x="271" y="648"/>
                </a:lnTo>
                <a:lnTo>
                  <a:pt x="272" y="648"/>
                </a:lnTo>
                <a:lnTo>
                  <a:pt x="272" y="647"/>
                </a:lnTo>
                <a:lnTo>
                  <a:pt x="273" y="647"/>
                </a:lnTo>
                <a:lnTo>
                  <a:pt x="275" y="647"/>
                </a:lnTo>
                <a:lnTo>
                  <a:pt x="276" y="646"/>
                </a:lnTo>
                <a:lnTo>
                  <a:pt x="277" y="646"/>
                </a:lnTo>
                <a:lnTo>
                  <a:pt x="278" y="646"/>
                </a:lnTo>
                <a:lnTo>
                  <a:pt x="278" y="647"/>
                </a:lnTo>
                <a:lnTo>
                  <a:pt x="279" y="647"/>
                </a:lnTo>
                <a:lnTo>
                  <a:pt x="281" y="647"/>
                </a:lnTo>
                <a:lnTo>
                  <a:pt x="281" y="648"/>
                </a:lnTo>
                <a:lnTo>
                  <a:pt x="282" y="648"/>
                </a:lnTo>
                <a:lnTo>
                  <a:pt x="284" y="647"/>
                </a:lnTo>
                <a:lnTo>
                  <a:pt x="285" y="648"/>
                </a:lnTo>
                <a:lnTo>
                  <a:pt x="288" y="648"/>
                </a:lnTo>
                <a:lnTo>
                  <a:pt x="289" y="648"/>
                </a:lnTo>
                <a:lnTo>
                  <a:pt x="289" y="647"/>
                </a:lnTo>
                <a:lnTo>
                  <a:pt x="290" y="647"/>
                </a:lnTo>
                <a:lnTo>
                  <a:pt x="290" y="648"/>
                </a:lnTo>
                <a:lnTo>
                  <a:pt x="291" y="649"/>
                </a:lnTo>
                <a:lnTo>
                  <a:pt x="291" y="650"/>
                </a:lnTo>
                <a:lnTo>
                  <a:pt x="291" y="650"/>
                </a:lnTo>
                <a:lnTo>
                  <a:pt x="291" y="652"/>
                </a:lnTo>
                <a:lnTo>
                  <a:pt x="293" y="652"/>
                </a:lnTo>
                <a:lnTo>
                  <a:pt x="294" y="653"/>
                </a:lnTo>
                <a:lnTo>
                  <a:pt x="295" y="653"/>
                </a:lnTo>
                <a:lnTo>
                  <a:pt x="295" y="654"/>
                </a:lnTo>
                <a:lnTo>
                  <a:pt x="296" y="654"/>
                </a:lnTo>
                <a:lnTo>
                  <a:pt x="297" y="654"/>
                </a:lnTo>
                <a:lnTo>
                  <a:pt x="297" y="655"/>
                </a:lnTo>
                <a:lnTo>
                  <a:pt x="299" y="655"/>
                </a:lnTo>
                <a:lnTo>
                  <a:pt x="300" y="655"/>
                </a:lnTo>
                <a:lnTo>
                  <a:pt x="301" y="655"/>
                </a:lnTo>
                <a:lnTo>
                  <a:pt x="302" y="655"/>
                </a:lnTo>
                <a:lnTo>
                  <a:pt x="303" y="654"/>
                </a:lnTo>
                <a:lnTo>
                  <a:pt x="305" y="654"/>
                </a:lnTo>
                <a:lnTo>
                  <a:pt x="306" y="653"/>
                </a:lnTo>
                <a:lnTo>
                  <a:pt x="307" y="653"/>
                </a:lnTo>
                <a:lnTo>
                  <a:pt x="307" y="652"/>
                </a:lnTo>
                <a:lnTo>
                  <a:pt x="307" y="650"/>
                </a:lnTo>
                <a:lnTo>
                  <a:pt x="307" y="650"/>
                </a:lnTo>
                <a:lnTo>
                  <a:pt x="307" y="649"/>
                </a:lnTo>
                <a:lnTo>
                  <a:pt x="307" y="648"/>
                </a:lnTo>
                <a:lnTo>
                  <a:pt x="307" y="647"/>
                </a:lnTo>
                <a:lnTo>
                  <a:pt x="307" y="646"/>
                </a:lnTo>
                <a:lnTo>
                  <a:pt x="307" y="644"/>
                </a:lnTo>
                <a:lnTo>
                  <a:pt x="307" y="643"/>
                </a:lnTo>
                <a:lnTo>
                  <a:pt x="307" y="642"/>
                </a:lnTo>
                <a:lnTo>
                  <a:pt x="306" y="642"/>
                </a:lnTo>
                <a:lnTo>
                  <a:pt x="307" y="641"/>
                </a:lnTo>
                <a:lnTo>
                  <a:pt x="308" y="641"/>
                </a:lnTo>
                <a:lnTo>
                  <a:pt x="308" y="639"/>
                </a:lnTo>
                <a:lnTo>
                  <a:pt x="309" y="641"/>
                </a:lnTo>
                <a:lnTo>
                  <a:pt x="316" y="638"/>
                </a:lnTo>
                <a:lnTo>
                  <a:pt x="317" y="637"/>
                </a:lnTo>
                <a:lnTo>
                  <a:pt x="318" y="637"/>
                </a:lnTo>
                <a:lnTo>
                  <a:pt x="319" y="636"/>
                </a:lnTo>
                <a:lnTo>
                  <a:pt x="319" y="636"/>
                </a:lnTo>
                <a:lnTo>
                  <a:pt x="320" y="636"/>
                </a:lnTo>
                <a:lnTo>
                  <a:pt x="322" y="636"/>
                </a:lnTo>
                <a:lnTo>
                  <a:pt x="323" y="636"/>
                </a:lnTo>
                <a:lnTo>
                  <a:pt x="323" y="635"/>
                </a:lnTo>
                <a:lnTo>
                  <a:pt x="324" y="635"/>
                </a:lnTo>
                <a:lnTo>
                  <a:pt x="325" y="635"/>
                </a:lnTo>
                <a:lnTo>
                  <a:pt x="325" y="636"/>
                </a:lnTo>
                <a:lnTo>
                  <a:pt x="326" y="636"/>
                </a:lnTo>
                <a:lnTo>
                  <a:pt x="328" y="636"/>
                </a:lnTo>
                <a:lnTo>
                  <a:pt x="342" y="638"/>
                </a:lnTo>
                <a:lnTo>
                  <a:pt x="343" y="638"/>
                </a:lnTo>
                <a:lnTo>
                  <a:pt x="342" y="642"/>
                </a:lnTo>
                <a:lnTo>
                  <a:pt x="342" y="646"/>
                </a:lnTo>
                <a:lnTo>
                  <a:pt x="342" y="647"/>
                </a:lnTo>
                <a:lnTo>
                  <a:pt x="343" y="647"/>
                </a:lnTo>
                <a:lnTo>
                  <a:pt x="346" y="647"/>
                </a:lnTo>
                <a:lnTo>
                  <a:pt x="348" y="647"/>
                </a:lnTo>
                <a:lnTo>
                  <a:pt x="349" y="649"/>
                </a:lnTo>
                <a:lnTo>
                  <a:pt x="350" y="649"/>
                </a:lnTo>
                <a:lnTo>
                  <a:pt x="355" y="652"/>
                </a:lnTo>
                <a:lnTo>
                  <a:pt x="361" y="666"/>
                </a:lnTo>
                <a:lnTo>
                  <a:pt x="361" y="678"/>
                </a:lnTo>
                <a:lnTo>
                  <a:pt x="355" y="694"/>
                </a:lnTo>
                <a:lnTo>
                  <a:pt x="354" y="696"/>
                </a:lnTo>
                <a:lnTo>
                  <a:pt x="353" y="697"/>
                </a:lnTo>
                <a:lnTo>
                  <a:pt x="348" y="705"/>
                </a:lnTo>
                <a:lnTo>
                  <a:pt x="344" y="707"/>
                </a:lnTo>
                <a:lnTo>
                  <a:pt x="343" y="708"/>
                </a:lnTo>
                <a:lnTo>
                  <a:pt x="332" y="715"/>
                </a:lnTo>
                <a:lnTo>
                  <a:pt x="331" y="715"/>
                </a:lnTo>
                <a:lnTo>
                  <a:pt x="318" y="723"/>
                </a:lnTo>
                <a:lnTo>
                  <a:pt x="314" y="724"/>
                </a:lnTo>
                <a:lnTo>
                  <a:pt x="303" y="728"/>
                </a:lnTo>
                <a:lnTo>
                  <a:pt x="302" y="728"/>
                </a:lnTo>
                <a:lnTo>
                  <a:pt x="302" y="729"/>
                </a:lnTo>
                <a:lnTo>
                  <a:pt x="299" y="729"/>
                </a:lnTo>
                <a:lnTo>
                  <a:pt x="294" y="730"/>
                </a:lnTo>
                <a:lnTo>
                  <a:pt x="284" y="732"/>
                </a:lnTo>
                <a:lnTo>
                  <a:pt x="262" y="736"/>
                </a:lnTo>
                <a:lnTo>
                  <a:pt x="254" y="737"/>
                </a:lnTo>
                <a:lnTo>
                  <a:pt x="253" y="737"/>
                </a:lnTo>
                <a:lnTo>
                  <a:pt x="237" y="737"/>
                </a:lnTo>
                <a:lnTo>
                  <a:pt x="236" y="737"/>
                </a:lnTo>
                <a:lnTo>
                  <a:pt x="236" y="738"/>
                </a:lnTo>
                <a:lnTo>
                  <a:pt x="207" y="743"/>
                </a:lnTo>
                <a:lnTo>
                  <a:pt x="185" y="750"/>
                </a:lnTo>
                <a:lnTo>
                  <a:pt x="184" y="749"/>
                </a:lnTo>
                <a:lnTo>
                  <a:pt x="179" y="742"/>
                </a:lnTo>
                <a:lnTo>
                  <a:pt x="177" y="744"/>
                </a:lnTo>
                <a:lnTo>
                  <a:pt x="171" y="747"/>
                </a:lnTo>
                <a:lnTo>
                  <a:pt x="166" y="750"/>
                </a:lnTo>
                <a:lnTo>
                  <a:pt x="164" y="752"/>
                </a:lnTo>
                <a:lnTo>
                  <a:pt x="164" y="753"/>
                </a:lnTo>
                <a:lnTo>
                  <a:pt x="153" y="758"/>
                </a:lnTo>
                <a:lnTo>
                  <a:pt x="146" y="766"/>
                </a:lnTo>
                <a:lnTo>
                  <a:pt x="143" y="771"/>
                </a:lnTo>
                <a:lnTo>
                  <a:pt x="142" y="772"/>
                </a:lnTo>
                <a:lnTo>
                  <a:pt x="141" y="773"/>
                </a:lnTo>
                <a:lnTo>
                  <a:pt x="140" y="775"/>
                </a:lnTo>
                <a:lnTo>
                  <a:pt x="138" y="777"/>
                </a:lnTo>
                <a:lnTo>
                  <a:pt x="137" y="778"/>
                </a:lnTo>
                <a:lnTo>
                  <a:pt x="132" y="787"/>
                </a:lnTo>
                <a:lnTo>
                  <a:pt x="132" y="788"/>
                </a:lnTo>
                <a:lnTo>
                  <a:pt x="132" y="790"/>
                </a:lnTo>
                <a:lnTo>
                  <a:pt x="131" y="790"/>
                </a:lnTo>
                <a:lnTo>
                  <a:pt x="131" y="795"/>
                </a:lnTo>
                <a:lnTo>
                  <a:pt x="131" y="795"/>
                </a:lnTo>
                <a:lnTo>
                  <a:pt x="130" y="805"/>
                </a:lnTo>
                <a:lnTo>
                  <a:pt x="130" y="806"/>
                </a:lnTo>
                <a:lnTo>
                  <a:pt x="130" y="814"/>
                </a:lnTo>
                <a:lnTo>
                  <a:pt x="130" y="816"/>
                </a:lnTo>
                <a:lnTo>
                  <a:pt x="130" y="824"/>
                </a:lnTo>
                <a:lnTo>
                  <a:pt x="130" y="830"/>
                </a:lnTo>
                <a:lnTo>
                  <a:pt x="130" y="831"/>
                </a:lnTo>
                <a:lnTo>
                  <a:pt x="130" y="836"/>
                </a:lnTo>
                <a:lnTo>
                  <a:pt x="130" y="841"/>
                </a:lnTo>
                <a:lnTo>
                  <a:pt x="130" y="842"/>
                </a:lnTo>
                <a:lnTo>
                  <a:pt x="130" y="843"/>
                </a:lnTo>
                <a:lnTo>
                  <a:pt x="129" y="843"/>
                </a:lnTo>
                <a:lnTo>
                  <a:pt x="127" y="843"/>
                </a:lnTo>
                <a:lnTo>
                  <a:pt x="125" y="843"/>
                </a:lnTo>
                <a:lnTo>
                  <a:pt x="124" y="845"/>
                </a:lnTo>
                <a:lnTo>
                  <a:pt x="123" y="846"/>
                </a:lnTo>
                <a:lnTo>
                  <a:pt x="123" y="847"/>
                </a:lnTo>
                <a:lnTo>
                  <a:pt x="121" y="847"/>
                </a:lnTo>
                <a:lnTo>
                  <a:pt x="121" y="848"/>
                </a:lnTo>
                <a:lnTo>
                  <a:pt x="120" y="849"/>
                </a:lnTo>
                <a:lnTo>
                  <a:pt x="120" y="851"/>
                </a:lnTo>
                <a:lnTo>
                  <a:pt x="120" y="852"/>
                </a:lnTo>
                <a:lnTo>
                  <a:pt x="120" y="853"/>
                </a:lnTo>
                <a:lnTo>
                  <a:pt x="120" y="854"/>
                </a:lnTo>
                <a:lnTo>
                  <a:pt x="121" y="854"/>
                </a:lnTo>
                <a:lnTo>
                  <a:pt x="123" y="857"/>
                </a:lnTo>
                <a:lnTo>
                  <a:pt x="123" y="858"/>
                </a:lnTo>
                <a:lnTo>
                  <a:pt x="124" y="859"/>
                </a:lnTo>
                <a:lnTo>
                  <a:pt x="125" y="859"/>
                </a:lnTo>
                <a:lnTo>
                  <a:pt x="125" y="860"/>
                </a:lnTo>
                <a:lnTo>
                  <a:pt x="127" y="861"/>
                </a:lnTo>
                <a:lnTo>
                  <a:pt x="129" y="861"/>
                </a:lnTo>
                <a:lnTo>
                  <a:pt x="130" y="863"/>
                </a:lnTo>
                <a:lnTo>
                  <a:pt x="130" y="864"/>
                </a:lnTo>
                <a:lnTo>
                  <a:pt x="130" y="865"/>
                </a:lnTo>
                <a:lnTo>
                  <a:pt x="130" y="866"/>
                </a:lnTo>
                <a:lnTo>
                  <a:pt x="130" y="867"/>
                </a:lnTo>
                <a:lnTo>
                  <a:pt x="130" y="871"/>
                </a:lnTo>
                <a:lnTo>
                  <a:pt x="130" y="872"/>
                </a:lnTo>
                <a:lnTo>
                  <a:pt x="130" y="874"/>
                </a:lnTo>
                <a:lnTo>
                  <a:pt x="130" y="875"/>
                </a:lnTo>
                <a:lnTo>
                  <a:pt x="130" y="877"/>
                </a:lnTo>
                <a:lnTo>
                  <a:pt x="130" y="878"/>
                </a:lnTo>
                <a:lnTo>
                  <a:pt x="131" y="881"/>
                </a:lnTo>
                <a:lnTo>
                  <a:pt x="131" y="881"/>
                </a:lnTo>
                <a:lnTo>
                  <a:pt x="131" y="882"/>
                </a:lnTo>
                <a:lnTo>
                  <a:pt x="130" y="883"/>
                </a:lnTo>
                <a:lnTo>
                  <a:pt x="131" y="884"/>
                </a:lnTo>
                <a:lnTo>
                  <a:pt x="131" y="886"/>
                </a:lnTo>
                <a:lnTo>
                  <a:pt x="131" y="887"/>
                </a:lnTo>
                <a:lnTo>
                  <a:pt x="132" y="888"/>
                </a:lnTo>
                <a:lnTo>
                  <a:pt x="132" y="889"/>
                </a:lnTo>
                <a:lnTo>
                  <a:pt x="132" y="890"/>
                </a:lnTo>
                <a:lnTo>
                  <a:pt x="132" y="892"/>
                </a:lnTo>
                <a:lnTo>
                  <a:pt x="132" y="893"/>
                </a:lnTo>
                <a:lnTo>
                  <a:pt x="132" y="894"/>
                </a:lnTo>
                <a:lnTo>
                  <a:pt x="132" y="896"/>
                </a:lnTo>
                <a:lnTo>
                  <a:pt x="132" y="898"/>
                </a:lnTo>
                <a:lnTo>
                  <a:pt x="132" y="899"/>
                </a:lnTo>
                <a:lnTo>
                  <a:pt x="132" y="900"/>
                </a:lnTo>
                <a:lnTo>
                  <a:pt x="132" y="901"/>
                </a:lnTo>
                <a:lnTo>
                  <a:pt x="132" y="902"/>
                </a:lnTo>
                <a:lnTo>
                  <a:pt x="132" y="905"/>
                </a:lnTo>
                <a:lnTo>
                  <a:pt x="134" y="906"/>
                </a:lnTo>
                <a:lnTo>
                  <a:pt x="134" y="907"/>
                </a:lnTo>
                <a:lnTo>
                  <a:pt x="134" y="909"/>
                </a:lnTo>
                <a:lnTo>
                  <a:pt x="132" y="910"/>
                </a:lnTo>
                <a:lnTo>
                  <a:pt x="132" y="910"/>
                </a:lnTo>
                <a:lnTo>
                  <a:pt x="134" y="912"/>
                </a:lnTo>
                <a:lnTo>
                  <a:pt x="134" y="913"/>
                </a:lnTo>
                <a:lnTo>
                  <a:pt x="134" y="916"/>
                </a:lnTo>
                <a:lnTo>
                  <a:pt x="135" y="917"/>
                </a:lnTo>
                <a:lnTo>
                  <a:pt x="135" y="918"/>
                </a:lnTo>
                <a:lnTo>
                  <a:pt x="135" y="919"/>
                </a:lnTo>
                <a:lnTo>
                  <a:pt x="136" y="919"/>
                </a:lnTo>
                <a:lnTo>
                  <a:pt x="136" y="921"/>
                </a:lnTo>
                <a:lnTo>
                  <a:pt x="136" y="922"/>
                </a:lnTo>
                <a:lnTo>
                  <a:pt x="136" y="923"/>
                </a:lnTo>
                <a:lnTo>
                  <a:pt x="136" y="925"/>
                </a:lnTo>
                <a:lnTo>
                  <a:pt x="136" y="927"/>
                </a:lnTo>
                <a:lnTo>
                  <a:pt x="135" y="927"/>
                </a:lnTo>
                <a:lnTo>
                  <a:pt x="134" y="927"/>
                </a:lnTo>
                <a:lnTo>
                  <a:pt x="131" y="928"/>
                </a:lnTo>
                <a:lnTo>
                  <a:pt x="130" y="928"/>
                </a:lnTo>
                <a:lnTo>
                  <a:pt x="129" y="929"/>
                </a:lnTo>
                <a:lnTo>
                  <a:pt x="127" y="930"/>
                </a:lnTo>
                <a:lnTo>
                  <a:pt x="127" y="931"/>
                </a:lnTo>
                <a:lnTo>
                  <a:pt x="126" y="933"/>
                </a:lnTo>
                <a:lnTo>
                  <a:pt x="126" y="934"/>
                </a:lnTo>
                <a:lnTo>
                  <a:pt x="126" y="935"/>
                </a:lnTo>
                <a:lnTo>
                  <a:pt x="126" y="937"/>
                </a:lnTo>
                <a:lnTo>
                  <a:pt x="126" y="939"/>
                </a:lnTo>
                <a:lnTo>
                  <a:pt x="126" y="939"/>
                </a:lnTo>
                <a:lnTo>
                  <a:pt x="126" y="940"/>
                </a:lnTo>
                <a:lnTo>
                  <a:pt x="127" y="941"/>
                </a:lnTo>
                <a:lnTo>
                  <a:pt x="129" y="942"/>
                </a:lnTo>
                <a:lnTo>
                  <a:pt x="130" y="944"/>
                </a:lnTo>
                <a:lnTo>
                  <a:pt x="131" y="945"/>
                </a:lnTo>
                <a:lnTo>
                  <a:pt x="132" y="946"/>
                </a:lnTo>
                <a:lnTo>
                  <a:pt x="135" y="946"/>
                </a:lnTo>
                <a:lnTo>
                  <a:pt x="136" y="946"/>
                </a:lnTo>
                <a:lnTo>
                  <a:pt x="137" y="947"/>
                </a:lnTo>
                <a:lnTo>
                  <a:pt x="137" y="948"/>
                </a:lnTo>
                <a:lnTo>
                  <a:pt x="136" y="950"/>
                </a:lnTo>
                <a:lnTo>
                  <a:pt x="136" y="951"/>
                </a:lnTo>
                <a:lnTo>
                  <a:pt x="136" y="952"/>
                </a:lnTo>
                <a:lnTo>
                  <a:pt x="135" y="953"/>
                </a:lnTo>
                <a:lnTo>
                  <a:pt x="134" y="954"/>
                </a:lnTo>
                <a:lnTo>
                  <a:pt x="132" y="954"/>
                </a:lnTo>
                <a:lnTo>
                  <a:pt x="131" y="954"/>
                </a:lnTo>
                <a:lnTo>
                  <a:pt x="131" y="956"/>
                </a:lnTo>
                <a:lnTo>
                  <a:pt x="130" y="956"/>
                </a:lnTo>
                <a:lnTo>
                  <a:pt x="129" y="956"/>
                </a:lnTo>
                <a:lnTo>
                  <a:pt x="127" y="957"/>
                </a:lnTo>
                <a:lnTo>
                  <a:pt x="127" y="958"/>
                </a:lnTo>
                <a:lnTo>
                  <a:pt x="126" y="959"/>
                </a:lnTo>
                <a:lnTo>
                  <a:pt x="125" y="962"/>
                </a:lnTo>
                <a:lnTo>
                  <a:pt x="125" y="963"/>
                </a:lnTo>
                <a:lnTo>
                  <a:pt x="125" y="964"/>
                </a:lnTo>
                <a:lnTo>
                  <a:pt x="126" y="965"/>
                </a:lnTo>
                <a:lnTo>
                  <a:pt x="126" y="968"/>
                </a:lnTo>
                <a:lnTo>
                  <a:pt x="126" y="969"/>
                </a:lnTo>
                <a:lnTo>
                  <a:pt x="125" y="969"/>
                </a:lnTo>
                <a:lnTo>
                  <a:pt x="124" y="970"/>
                </a:lnTo>
                <a:lnTo>
                  <a:pt x="124" y="971"/>
                </a:lnTo>
                <a:lnTo>
                  <a:pt x="123" y="972"/>
                </a:lnTo>
                <a:lnTo>
                  <a:pt x="123" y="974"/>
                </a:lnTo>
                <a:lnTo>
                  <a:pt x="123" y="975"/>
                </a:lnTo>
                <a:lnTo>
                  <a:pt x="123" y="976"/>
                </a:lnTo>
                <a:lnTo>
                  <a:pt x="121" y="976"/>
                </a:lnTo>
                <a:lnTo>
                  <a:pt x="120" y="976"/>
                </a:lnTo>
                <a:lnTo>
                  <a:pt x="119" y="975"/>
                </a:lnTo>
                <a:lnTo>
                  <a:pt x="118" y="975"/>
                </a:lnTo>
                <a:lnTo>
                  <a:pt x="115" y="974"/>
                </a:lnTo>
                <a:lnTo>
                  <a:pt x="115" y="974"/>
                </a:lnTo>
                <a:lnTo>
                  <a:pt x="113" y="974"/>
                </a:lnTo>
                <a:lnTo>
                  <a:pt x="112" y="974"/>
                </a:lnTo>
                <a:lnTo>
                  <a:pt x="112" y="972"/>
                </a:lnTo>
                <a:lnTo>
                  <a:pt x="112" y="971"/>
                </a:lnTo>
                <a:lnTo>
                  <a:pt x="111" y="970"/>
                </a:lnTo>
                <a:lnTo>
                  <a:pt x="111" y="969"/>
                </a:lnTo>
                <a:lnTo>
                  <a:pt x="109" y="969"/>
                </a:lnTo>
                <a:lnTo>
                  <a:pt x="108" y="968"/>
                </a:lnTo>
                <a:lnTo>
                  <a:pt x="107" y="968"/>
                </a:lnTo>
                <a:lnTo>
                  <a:pt x="106" y="968"/>
                </a:lnTo>
                <a:lnTo>
                  <a:pt x="105" y="966"/>
                </a:lnTo>
                <a:lnTo>
                  <a:pt x="102" y="966"/>
                </a:lnTo>
                <a:lnTo>
                  <a:pt x="101" y="966"/>
                </a:lnTo>
                <a:lnTo>
                  <a:pt x="100" y="966"/>
                </a:lnTo>
                <a:lnTo>
                  <a:pt x="97" y="966"/>
                </a:lnTo>
                <a:lnTo>
                  <a:pt x="96" y="966"/>
                </a:lnTo>
                <a:lnTo>
                  <a:pt x="95" y="968"/>
                </a:lnTo>
                <a:lnTo>
                  <a:pt x="94" y="968"/>
                </a:lnTo>
                <a:lnTo>
                  <a:pt x="93" y="969"/>
                </a:lnTo>
                <a:lnTo>
                  <a:pt x="91" y="970"/>
                </a:lnTo>
                <a:lnTo>
                  <a:pt x="91" y="971"/>
                </a:lnTo>
                <a:lnTo>
                  <a:pt x="91" y="974"/>
                </a:lnTo>
                <a:lnTo>
                  <a:pt x="91" y="975"/>
                </a:lnTo>
                <a:lnTo>
                  <a:pt x="90" y="977"/>
                </a:lnTo>
                <a:lnTo>
                  <a:pt x="91" y="977"/>
                </a:lnTo>
                <a:lnTo>
                  <a:pt x="91" y="978"/>
                </a:lnTo>
                <a:lnTo>
                  <a:pt x="91" y="980"/>
                </a:lnTo>
                <a:lnTo>
                  <a:pt x="91" y="981"/>
                </a:lnTo>
                <a:lnTo>
                  <a:pt x="93" y="982"/>
                </a:lnTo>
                <a:lnTo>
                  <a:pt x="93" y="983"/>
                </a:lnTo>
                <a:lnTo>
                  <a:pt x="94" y="985"/>
                </a:lnTo>
                <a:lnTo>
                  <a:pt x="94" y="986"/>
                </a:lnTo>
                <a:lnTo>
                  <a:pt x="95" y="986"/>
                </a:lnTo>
                <a:lnTo>
                  <a:pt x="95" y="987"/>
                </a:lnTo>
                <a:lnTo>
                  <a:pt x="97" y="988"/>
                </a:lnTo>
                <a:lnTo>
                  <a:pt x="100" y="989"/>
                </a:lnTo>
                <a:lnTo>
                  <a:pt x="102" y="989"/>
                </a:lnTo>
                <a:lnTo>
                  <a:pt x="103" y="989"/>
                </a:lnTo>
                <a:lnTo>
                  <a:pt x="107" y="991"/>
                </a:lnTo>
                <a:lnTo>
                  <a:pt x="109" y="992"/>
                </a:lnTo>
                <a:lnTo>
                  <a:pt x="111" y="992"/>
                </a:lnTo>
                <a:lnTo>
                  <a:pt x="111" y="993"/>
                </a:lnTo>
                <a:lnTo>
                  <a:pt x="109" y="993"/>
                </a:lnTo>
                <a:lnTo>
                  <a:pt x="108" y="994"/>
                </a:lnTo>
                <a:lnTo>
                  <a:pt x="107" y="994"/>
                </a:lnTo>
                <a:lnTo>
                  <a:pt x="106" y="995"/>
                </a:lnTo>
                <a:lnTo>
                  <a:pt x="106" y="997"/>
                </a:lnTo>
                <a:lnTo>
                  <a:pt x="102" y="998"/>
                </a:lnTo>
                <a:lnTo>
                  <a:pt x="99" y="1001"/>
                </a:lnTo>
                <a:lnTo>
                  <a:pt x="96" y="1004"/>
                </a:lnTo>
                <a:lnTo>
                  <a:pt x="95" y="1004"/>
                </a:lnTo>
                <a:lnTo>
                  <a:pt x="94" y="1005"/>
                </a:lnTo>
                <a:lnTo>
                  <a:pt x="94" y="1006"/>
                </a:lnTo>
                <a:lnTo>
                  <a:pt x="93" y="1007"/>
                </a:lnTo>
                <a:lnTo>
                  <a:pt x="91" y="1007"/>
                </a:lnTo>
                <a:lnTo>
                  <a:pt x="86" y="1012"/>
                </a:lnTo>
                <a:lnTo>
                  <a:pt x="85" y="1012"/>
                </a:lnTo>
                <a:lnTo>
                  <a:pt x="83" y="1013"/>
                </a:lnTo>
                <a:lnTo>
                  <a:pt x="82" y="1015"/>
                </a:lnTo>
                <a:lnTo>
                  <a:pt x="80" y="1016"/>
                </a:lnTo>
                <a:lnTo>
                  <a:pt x="79" y="1016"/>
                </a:lnTo>
                <a:lnTo>
                  <a:pt x="79" y="1017"/>
                </a:lnTo>
                <a:lnTo>
                  <a:pt x="78" y="1018"/>
                </a:lnTo>
                <a:lnTo>
                  <a:pt x="77" y="1020"/>
                </a:lnTo>
                <a:lnTo>
                  <a:pt x="77" y="1021"/>
                </a:lnTo>
                <a:lnTo>
                  <a:pt x="76" y="1022"/>
                </a:lnTo>
                <a:lnTo>
                  <a:pt x="67" y="1030"/>
                </a:lnTo>
                <a:lnTo>
                  <a:pt x="65" y="1033"/>
                </a:lnTo>
                <a:lnTo>
                  <a:pt x="64" y="1034"/>
                </a:lnTo>
                <a:lnTo>
                  <a:pt x="62" y="1034"/>
                </a:lnTo>
                <a:lnTo>
                  <a:pt x="61" y="1035"/>
                </a:lnTo>
                <a:lnTo>
                  <a:pt x="60" y="1035"/>
                </a:lnTo>
                <a:lnTo>
                  <a:pt x="60" y="1036"/>
                </a:lnTo>
                <a:lnTo>
                  <a:pt x="59" y="1036"/>
                </a:lnTo>
                <a:lnTo>
                  <a:pt x="58" y="1036"/>
                </a:lnTo>
                <a:lnTo>
                  <a:pt x="58" y="1038"/>
                </a:lnTo>
                <a:lnTo>
                  <a:pt x="56" y="1038"/>
                </a:lnTo>
                <a:lnTo>
                  <a:pt x="55" y="1039"/>
                </a:lnTo>
                <a:lnTo>
                  <a:pt x="54" y="1040"/>
                </a:lnTo>
                <a:lnTo>
                  <a:pt x="53" y="1041"/>
                </a:lnTo>
                <a:lnTo>
                  <a:pt x="53" y="1044"/>
                </a:lnTo>
                <a:lnTo>
                  <a:pt x="53" y="1045"/>
                </a:lnTo>
                <a:lnTo>
                  <a:pt x="52" y="1046"/>
                </a:lnTo>
                <a:lnTo>
                  <a:pt x="52" y="1047"/>
                </a:lnTo>
                <a:lnTo>
                  <a:pt x="50" y="1047"/>
                </a:lnTo>
                <a:lnTo>
                  <a:pt x="49" y="1048"/>
                </a:lnTo>
                <a:lnTo>
                  <a:pt x="49" y="1050"/>
                </a:lnTo>
                <a:lnTo>
                  <a:pt x="48" y="1050"/>
                </a:lnTo>
                <a:lnTo>
                  <a:pt x="48" y="1051"/>
                </a:lnTo>
                <a:lnTo>
                  <a:pt x="47" y="1052"/>
                </a:lnTo>
                <a:lnTo>
                  <a:pt x="46" y="1053"/>
                </a:lnTo>
                <a:lnTo>
                  <a:pt x="44" y="1054"/>
                </a:lnTo>
                <a:lnTo>
                  <a:pt x="43" y="1054"/>
                </a:lnTo>
                <a:lnTo>
                  <a:pt x="42" y="1054"/>
                </a:lnTo>
                <a:lnTo>
                  <a:pt x="42" y="1056"/>
                </a:lnTo>
                <a:lnTo>
                  <a:pt x="41" y="1056"/>
                </a:lnTo>
                <a:lnTo>
                  <a:pt x="39" y="1058"/>
                </a:lnTo>
                <a:lnTo>
                  <a:pt x="38" y="1059"/>
                </a:lnTo>
                <a:lnTo>
                  <a:pt x="37" y="1059"/>
                </a:lnTo>
                <a:lnTo>
                  <a:pt x="36" y="1061"/>
                </a:lnTo>
                <a:lnTo>
                  <a:pt x="35" y="1062"/>
                </a:lnTo>
                <a:lnTo>
                  <a:pt x="33" y="1062"/>
                </a:lnTo>
                <a:lnTo>
                  <a:pt x="33" y="1063"/>
                </a:lnTo>
                <a:lnTo>
                  <a:pt x="31" y="1063"/>
                </a:lnTo>
                <a:lnTo>
                  <a:pt x="30" y="1064"/>
                </a:lnTo>
                <a:lnTo>
                  <a:pt x="29" y="1064"/>
                </a:lnTo>
                <a:lnTo>
                  <a:pt x="29" y="1065"/>
                </a:lnTo>
                <a:lnTo>
                  <a:pt x="27" y="1067"/>
                </a:lnTo>
                <a:lnTo>
                  <a:pt x="26" y="1068"/>
                </a:lnTo>
                <a:lnTo>
                  <a:pt x="26" y="1070"/>
                </a:lnTo>
                <a:lnTo>
                  <a:pt x="26" y="1071"/>
                </a:lnTo>
                <a:lnTo>
                  <a:pt x="25" y="1073"/>
                </a:lnTo>
                <a:lnTo>
                  <a:pt x="24" y="1074"/>
                </a:lnTo>
                <a:lnTo>
                  <a:pt x="24" y="1075"/>
                </a:lnTo>
                <a:lnTo>
                  <a:pt x="23" y="1075"/>
                </a:lnTo>
                <a:lnTo>
                  <a:pt x="21" y="1076"/>
                </a:lnTo>
                <a:lnTo>
                  <a:pt x="20" y="1077"/>
                </a:lnTo>
                <a:lnTo>
                  <a:pt x="20" y="1079"/>
                </a:lnTo>
                <a:lnTo>
                  <a:pt x="19" y="1079"/>
                </a:lnTo>
                <a:lnTo>
                  <a:pt x="19" y="1080"/>
                </a:lnTo>
                <a:lnTo>
                  <a:pt x="18" y="1080"/>
                </a:lnTo>
                <a:lnTo>
                  <a:pt x="17" y="1079"/>
                </a:lnTo>
                <a:lnTo>
                  <a:pt x="15" y="1079"/>
                </a:lnTo>
                <a:lnTo>
                  <a:pt x="14" y="1079"/>
                </a:lnTo>
                <a:lnTo>
                  <a:pt x="13" y="1079"/>
                </a:lnTo>
                <a:lnTo>
                  <a:pt x="11" y="1079"/>
                </a:lnTo>
                <a:lnTo>
                  <a:pt x="9" y="1080"/>
                </a:lnTo>
                <a:lnTo>
                  <a:pt x="8" y="1081"/>
                </a:lnTo>
                <a:lnTo>
                  <a:pt x="7" y="1082"/>
                </a:lnTo>
                <a:lnTo>
                  <a:pt x="6" y="1083"/>
                </a:lnTo>
                <a:lnTo>
                  <a:pt x="5" y="1083"/>
                </a:lnTo>
                <a:lnTo>
                  <a:pt x="5" y="1085"/>
                </a:lnTo>
                <a:lnTo>
                  <a:pt x="5" y="1086"/>
                </a:lnTo>
                <a:lnTo>
                  <a:pt x="3" y="1086"/>
                </a:lnTo>
                <a:lnTo>
                  <a:pt x="3" y="1087"/>
                </a:lnTo>
                <a:lnTo>
                  <a:pt x="2" y="1087"/>
                </a:lnTo>
                <a:lnTo>
                  <a:pt x="1" y="1088"/>
                </a:lnTo>
                <a:lnTo>
                  <a:pt x="0" y="1089"/>
                </a:lnTo>
                <a:lnTo>
                  <a:pt x="0" y="1091"/>
                </a:lnTo>
                <a:lnTo>
                  <a:pt x="0" y="1092"/>
                </a:lnTo>
                <a:lnTo>
                  <a:pt x="0" y="1093"/>
                </a:lnTo>
                <a:lnTo>
                  <a:pt x="0" y="1094"/>
                </a:lnTo>
                <a:lnTo>
                  <a:pt x="0" y="1096"/>
                </a:lnTo>
                <a:lnTo>
                  <a:pt x="0" y="1097"/>
                </a:lnTo>
                <a:lnTo>
                  <a:pt x="0" y="1098"/>
                </a:lnTo>
                <a:lnTo>
                  <a:pt x="0" y="1099"/>
                </a:lnTo>
                <a:lnTo>
                  <a:pt x="0" y="1100"/>
                </a:lnTo>
                <a:lnTo>
                  <a:pt x="1" y="1102"/>
                </a:lnTo>
                <a:lnTo>
                  <a:pt x="2" y="1102"/>
                </a:lnTo>
                <a:lnTo>
                  <a:pt x="2" y="1103"/>
                </a:lnTo>
                <a:lnTo>
                  <a:pt x="3" y="1103"/>
                </a:lnTo>
                <a:lnTo>
                  <a:pt x="5" y="1104"/>
                </a:lnTo>
                <a:lnTo>
                  <a:pt x="6" y="1104"/>
                </a:lnTo>
                <a:lnTo>
                  <a:pt x="6" y="1105"/>
                </a:lnTo>
                <a:lnTo>
                  <a:pt x="6" y="1106"/>
                </a:lnTo>
                <a:lnTo>
                  <a:pt x="6" y="1108"/>
                </a:lnTo>
                <a:lnTo>
                  <a:pt x="6" y="1109"/>
                </a:lnTo>
                <a:lnTo>
                  <a:pt x="6" y="1110"/>
                </a:lnTo>
                <a:lnTo>
                  <a:pt x="6" y="1111"/>
                </a:lnTo>
                <a:lnTo>
                  <a:pt x="6" y="1112"/>
                </a:lnTo>
                <a:lnTo>
                  <a:pt x="6" y="1112"/>
                </a:lnTo>
                <a:lnTo>
                  <a:pt x="6" y="1114"/>
                </a:lnTo>
                <a:lnTo>
                  <a:pt x="6" y="1115"/>
                </a:lnTo>
                <a:lnTo>
                  <a:pt x="7" y="1115"/>
                </a:lnTo>
                <a:lnTo>
                  <a:pt x="7" y="1116"/>
                </a:lnTo>
                <a:lnTo>
                  <a:pt x="7" y="1117"/>
                </a:lnTo>
                <a:lnTo>
                  <a:pt x="7" y="1118"/>
                </a:lnTo>
                <a:lnTo>
                  <a:pt x="7" y="1121"/>
                </a:lnTo>
                <a:lnTo>
                  <a:pt x="8" y="1123"/>
                </a:lnTo>
                <a:lnTo>
                  <a:pt x="9" y="1124"/>
                </a:lnTo>
                <a:lnTo>
                  <a:pt x="9" y="1126"/>
                </a:lnTo>
                <a:lnTo>
                  <a:pt x="9" y="1127"/>
                </a:lnTo>
                <a:lnTo>
                  <a:pt x="11" y="1127"/>
                </a:lnTo>
                <a:lnTo>
                  <a:pt x="11" y="1128"/>
                </a:lnTo>
                <a:lnTo>
                  <a:pt x="11" y="1129"/>
                </a:lnTo>
                <a:lnTo>
                  <a:pt x="12" y="1129"/>
                </a:lnTo>
                <a:lnTo>
                  <a:pt x="12" y="1131"/>
                </a:lnTo>
                <a:lnTo>
                  <a:pt x="11" y="1131"/>
                </a:lnTo>
                <a:lnTo>
                  <a:pt x="11" y="1132"/>
                </a:lnTo>
                <a:lnTo>
                  <a:pt x="11" y="1133"/>
                </a:lnTo>
                <a:lnTo>
                  <a:pt x="9" y="1134"/>
                </a:lnTo>
                <a:lnTo>
                  <a:pt x="9" y="1135"/>
                </a:lnTo>
                <a:lnTo>
                  <a:pt x="9" y="1138"/>
                </a:lnTo>
                <a:lnTo>
                  <a:pt x="11" y="1139"/>
                </a:lnTo>
                <a:lnTo>
                  <a:pt x="11" y="1140"/>
                </a:lnTo>
                <a:lnTo>
                  <a:pt x="12" y="1141"/>
                </a:lnTo>
                <a:lnTo>
                  <a:pt x="13" y="1141"/>
                </a:lnTo>
                <a:lnTo>
                  <a:pt x="14" y="1143"/>
                </a:lnTo>
                <a:lnTo>
                  <a:pt x="17" y="1144"/>
                </a:lnTo>
                <a:lnTo>
                  <a:pt x="18" y="1144"/>
                </a:lnTo>
                <a:lnTo>
                  <a:pt x="20" y="1144"/>
                </a:lnTo>
                <a:lnTo>
                  <a:pt x="21" y="1144"/>
                </a:lnTo>
                <a:lnTo>
                  <a:pt x="23" y="1144"/>
                </a:lnTo>
                <a:lnTo>
                  <a:pt x="24" y="1144"/>
                </a:lnTo>
                <a:lnTo>
                  <a:pt x="24" y="1145"/>
                </a:lnTo>
                <a:lnTo>
                  <a:pt x="25" y="1145"/>
                </a:lnTo>
                <a:lnTo>
                  <a:pt x="26" y="1146"/>
                </a:lnTo>
                <a:lnTo>
                  <a:pt x="27" y="1147"/>
                </a:lnTo>
                <a:lnTo>
                  <a:pt x="29" y="1149"/>
                </a:lnTo>
                <a:lnTo>
                  <a:pt x="29" y="1149"/>
                </a:lnTo>
                <a:lnTo>
                  <a:pt x="29" y="1150"/>
                </a:lnTo>
                <a:lnTo>
                  <a:pt x="30" y="1150"/>
                </a:lnTo>
                <a:lnTo>
                  <a:pt x="31" y="1151"/>
                </a:lnTo>
                <a:lnTo>
                  <a:pt x="32" y="1151"/>
                </a:lnTo>
                <a:lnTo>
                  <a:pt x="32" y="1152"/>
                </a:lnTo>
                <a:lnTo>
                  <a:pt x="33" y="1152"/>
                </a:lnTo>
                <a:lnTo>
                  <a:pt x="33" y="1153"/>
                </a:lnTo>
                <a:lnTo>
                  <a:pt x="35" y="1153"/>
                </a:lnTo>
                <a:lnTo>
                  <a:pt x="36" y="1155"/>
                </a:lnTo>
                <a:lnTo>
                  <a:pt x="37" y="1155"/>
                </a:lnTo>
                <a:lnTo>
                  <a:pt x="37" y="1156"/>
                </a:lnTo>
                <a:lnTo>
                  <a:pt x="38" y="1156"/>
                </a:lnTo>
                <a:lnTo>
                  <a:pt x="39" y="1157"/>
                </a:lnTo>
                <a:lnTo>
                  <a:pt x="41" y="1158"/>
                </a:lnTo>
                <a:lnTo>
                  <a:pt x="42" y="1159"/>
                </a:lnTo>
                <a:lnTo>
                  <a:pt x="43" y="1159"/>
                </a:lnTo>
                <a:lnTo>
                  <a:pt x="44" y="1161"/>
                </a:lnTo>
                <a:lnTo>
                  <a:pt x="44" y="1162"/>
                </a:lnTo>
                <a:lnTo>
                  <a:pt x="46" y="1163"/>
                </a:lnTo>
                <a:lnTo>
                  <a:pt x="48" y="1163"/>
                </a:lnTo>
                <a:lnTo>
                  <a:pt x="52" y="1164"/>
                </a:lnTo>
                <a:lnTo>
                  <a:pt x="53" y="1164"/>
                </a:lnTo>
                <a:lnTo>
                  <a:pt x="58" y="1167"/>
                </a:lnTo>
                <a:lnTo>
                  <a:pt x="60" y="1167"/>
                </a:lnTo>
                <a:lnTo>
                  <a:pt x="61" y="1168"/>
                </a:lnTo>
                <a:lnTo>
                  <a:pt x="64" y="1169"/>
                </a:lnTo>
                <a:lnTo>
                  <a:pt x="67" y="1169"/>
                </a:lnTo>
                <a:lnTo>
                  <a:pt x="72" y="1168"/>
                </a:lnTo>
                <a:lnTo>
                  <a:pt x="89" y="1170"/>
                </a:lnTo>
                <a:lnTo>
                  <a:pt x="100" y="1172"/>
                </a:lnTo>
                <a:lnTo>
                  <a:pt x="105" y="1167"/>
                </a:lnTo>
                <a:lnTo>
                  <a:pt x="106" y="1167"/>
                </a:lnTo>
                <a:lnTo>
                  <a:pt x="106" y="1168"/>
                </a:lnTo>
                <a:lnTo>
                  <a:pt x="106" y="1169"/>
                </a:lnTo>
                <a:lnTo>
                  <a:pt x="105" y="1170"/>
                </a:lnTo>
                <a:lnTo>
                  <a:pt x="105" y="1170"/>
                </a:lnTo>
                <a:lnTo>
                  <a:pt x="105" y="1172"/>
                </a:lnTo>
                <a:lnTo>
                  <a:pt x="105" y="1173"/>
                </a:lnTo>
                <a:lnTo>
                  <a:pt x="107" y="1170"/>
                </a:lnTo>
                <a:lnTo>
                  <a:pt x="107" y="1170"/>
                </a:lnTo>
                <a:lnTo>
                  <a:pt x="107" y="1169"/>
                </a:lnTo>
                <a:lnTo>
                  <a:pt x="107" y="1167"/>
                </a:lnTo>
                <a:lnTo>
                  <a:pt x="109" y="1167"/>
                </a:lnTo>
                <a:lnTo>
                  <a:pt x="109" y="1165"/>
                </a:lnTo>
                <a:lnTo>
                  <a:pt x="111" y="1165"/>
                </a:lnTo>
                <a:lnTo>
                  <a:pt x="111" y="1167"/>
                </a:lnTo>
                <a:lnTo>
                  <a:pt x="112" y="1167"/>
                </a:lnTo>
                <a:lnTo>
                  <a:pt x="113" y="1165"/>
                </a:lnTo>
                <a:lnTo>
                  <a:pt x="114" y="1165"/>
                </a:lnTo>
                <a:lnTo>
                  <a:pt x="115" y="1164"/>
                </a:lnTo>
                <a:lnTo>
                  <a:pt x="117" y="1164"/>
                </a:lnTo>
                <a:lnTo>
                  <a:pt x="118" y="1163"/>
                </a:lnTo>
                <a:lnTo>
                  <a:pt x="121" y="1162"/>
                </a:lnTo>
                <a:lnTo>
                  <a:pt x="124" y="1162"/>
                </a:lnTo>
                <a:lnTo>
                  <a:pt x="125" y="1161"/>
                </a:lnTo>
                <a:lnTo>
                  <a:pt x="126" y="1161"/>
                </a:lnTo>
                <a:lnTo>
                  <a:pt x="127" y="1161"/>
                </a:lnTo>
                <a:lnTo>
                  <a:pt x="129" y="1159"/>
                </a:lnTo>
                <a:lnTo>
                  <a:pt x="131" y="1159"/>
                </a:lnTo>
                <a:lnTo>
                  <a:pt x="132" y="1158"/>
                </a:lnTo>
                <a:lnTo>
                  <a:pt x="135" y="1158"/>
                </a:lnTo>
                <a:lnTo>
                  <a:pt x="136" y="1158"/>
                </a:lnTo>
                <a:lnTo>
                  <a:pt x="136" y="1157"/>
                </a:lnTo>
                <a:lnTo>
                  <a:pt x="137" y="1157"/>
                </a:lnTo>
                <a:lnTo>
                  <a:pt x="138" y="1157"/>
                </a:lnTo>
                <a:lnTo>
                  <a:pt x="141" y="1156"/>
                </a:lnTo>
                <a:lnTo>
                  <a:pt x="142" y="1156"/>
                </a:lnTo>
                <a:lnTo>
                  <a:pt x="143" y="1156"/>
                </a:lnTo>
                <a:lnTo>
                  <a:pt x="144" y="1155"/>
                </a:lnTo>
                <a:lnTo>
                  <a:pt x="144" y="1153"/>
                </a:lnTo>
                <a:lnTo>
                  <a:pt x="147" y="1152"/>
                </a:lnTo>
                <a:lnTo>
                  <a:pt x="150" y="1151"/>
                </a:lnTo>
                <a:lnTo>
                  <a:pt x="153" y="1150"/>
                </a:lnTo>
                <a:lnTo>
                  <a:pt x="155" y="1149"/>
                </a:lnTo>
                <a:lnTo>
                  <a:pt x="158" y="1147"/>
                </a:lnTo>
                <a:lnTo>
                  <a:pt x="159" y="1146"/>
                </a:lnTo>
                <a:lnTo>
                  <a:pt x="160" y="1146"/>
                </a:lnTo>
                <a:lnTo>
                  <a:pt x="161" y="1145"/>
                </a:lnTo>
                <a:lnTo>
                  <a:pt x="162" y="1144"/>
                </a:lnTo>
                <a:lnTo>
                  <a:pt x="164" y="1144"/>
                </a:lnTo>
                <a:lnTo>
                  <a:pt x="165" y="1144"/>
                </a:lnTo>
                <a:lnTo>
                  <a:pt x="165" y="1145"/>
                </a:lnTo>
                <a:lnTo>
                  <a:pt x="165" y="1146"/>
                </a:lnTo>
                <a:lnTo>
                  <a:pt x="165" y="1147"/>
                </a:lnTo>
                <a:lnTo>
                  <a:pt x="164" y="1147"/>
                </a:lnTo>
                <a:lnTo>
                  <a:pt x="164" y="1149"/>
                </a:lnTo>
                <a:lnTo>
                  <a:pt x="165" y="1149"/>
                </a:lnTo>
                <a:lnTo>
                  <a:pt x="165" y="1150"/>
                </a:lnTo>
                <a:lnTo>
                  <a:pt x="165" y="1151"/>
                </a:lnTo>
                <a:lnTo>
                  <a:pt x="166" y="1151"/>
                </a:lnTo>
                <a:lnTo>
                  <a:pt x="167" y="1151"/>
                </a:lnTo>
                <a:lnTo>
                  <a:pt x="168" y="1151"/>
                </a:lnTo>
                <a:lnTo>
                  <a:pt x="168" y="1150"/>
                </a:lnTo>
                <a:lnTo>
                  <a:pt x="167" y="1147"/>
                </a:lnTo>
                <a:lnTo>
                  <a:pt x="167" y="1146"/>
                </a:lnTo>
                <a:lnTo>
                  <a:pt x="167" y="1144"/>
                </a:lnTo>
                <a:lnTo>
                  <a:pt x="167" y="1143"/>
                </a:lnTo>
                <a:lnTo>
                  <a:pt x="167" y="1141"/>
                </a:lnTo>
                <a:lnTo>
                  <a:pt x="168" y="1141"/>
                </a:lnTo>
                <a:lnTo>
                  <a:pt x="168" y="1141"/>
                </a:lnTo>
                <a:lnTo>
                  <a:pt x="170" y="1141"/>
                </a:lnTo>
                <a:lnTo>
                  <a:pt x="171" y="1140"/>
                </a:lnTo>
                <a:lnTo>
                  <a:pt x="172" y="1140"/>
                </a:lnTo>
                <a:lnTo>
                  <a:pt x="173" y="1139"/>
                </a:lnTo>
                <a:lnTo>
                  <a:pt x="174" y="1138"/>
                </a:lnTo>
                <a:lnTo>
                  <a:pt x="176" y="1138"/>
                </a:lnTo>
                <a:lnTo>
                  <a:pt x="177" y="1137"/>
                </a:lnTo>
                <a:lnTo>
                  <a:pt x="178" y="1135"/>
                </a:lnTo>
                <a:lnTo>
                  <a:pt x="179" y="1135"/>
                </a:lnTo>
                <a:lnTo>
                  <a:pt x="181" y="1135"/>
                </a:lnTo>
                <a:lnTo>
                  <a:pt x="182" y="1135"/>
                </a:lnTo>
                <a:lnTo>
                  <a:pt x="182" y="1137"/>
                </a:lnTo>
                <a:lnTo>
                  <a:pt x="182" y="1139"/>
                </a:lnTo>
                <a:lnTo>
                  <a:pt x="183" y="1139"/>
                </a:lnTo>
                <a:lnTo>
                  <a:pt x="184" y="1143"/>
                </a:lnTo>
                <a:lnTo>
                  <a:pt x="185" y="1145"/>
                </a:lnTo>
                <a:lnTo>
                  <a:pt x="188" y="1149"/>
                </a:lnTo>
                <a:lnTo>
                  <a:pt x="185" y="1151"/>
                </a:lnTo>
                <a:lnTo>
                  <a:pt x="184" y="1155"/>
                </a:lnTo>
                <a:lnTo>
                  <a:pt x="171" y="1176"/>
                </a:lnTo>
                <a:lnTo>
                  <a:pt x="167" y="1181"/>
                </a:lnTo>
                <a:lnTo>
                  <a:pt x="161" y="1190"/>
                </a:lnTo>
                <a:lnTo>
                  <a:pt x="164" y="1192"/>
                </a:lnTo>
                <a:lnTo>
                  <a:pt x="165" y="1194"/>
                </a:lnTo>
                <a:lnTo>
                  <a:pt x="166" y="1198"/>
                </a:lnTo>
                <a:lnTo>
                  <a:pt x="167" y="1199"/>
                </a:lnTo>
                <a:lnTo>
                  <a:pt x="167" y="1200"/>
                </a:lnTo>
                <a:lnTo>
                  <a:pt x="167" y="1203"/>
                </a:lnTo>
                <a:lnTo>
                  <a:pt x="167" y="1207"/>
                </a:lnTo>
                <a:lnTo>
                  <a:pt x="168" y="1208"/>
                </a:lnTo>
                <a:lnTo>
                  <a:pt x="168" y="1210"/>
                </a:lnTo>
                <a:lnTo>
                  <a:pt x="170" y="1214"/>
                </a:lnTo>
                <a:lnTo>
                  <a:pt x="168" y="1216"/>
                </a:lnTo>
                <a:lnTo>
                  <a:pt x="168" y="1219"/>
                </a:lnTo>
                <a:lnTo>
                  <a:pt x="168" y="1222"/>
                </a:lnTo>
                <a:lnTo>
                  <a:pt x="167" y="1225"/>
                </a:lnTo>
                <a:lnTo>
                  <a:pt x="168" y="1225"/>
                </a:lnTo>
                <a:lnTo>
                  <a:pt x="168" y="1226"/>
                </a:lnTo>
                <a:lnTo>
                  <a:pt x="171" y="1229"/>
                </a:lnTo>
                <a:lnTo>
                  <a:pt x="172" y="1234"/>
                </a:lnTo>
                <a:lnTo>
                  <a:pt x="173" y="1239"/>
                </a:lnTo>
                <a:lnTo>
                  <a:pt x="178" y="1254"/>
                </a:lnTo>
                <a:lnTo>
                  <a:pt x="178" y="1255"/>
                </a:lnTo>
                <a:lnTo>
                  <a:pt x="178" y="1257"/>
                </a:lnTo>
                <a:lnTo>
                  <a:pt x="181" y="1257"/>
                </a:lnTo>
                <a:lnTo>
                  <a:pt x="182" y="1255"/>
                </a:lnTo>
                <a:lnTo>
                  <a:pt x="190" y="1241"/>
                </a:lnTo>
                <a:lnTo>
                  <a:pt x="218" y="1202"/>
                </a:lnTo>
                <a:lnTo>
                  <a:pt x="237" y="1173"/>
                </a:lnTo>
                <a:lnTo>
                  <a:pt x="248" y="1156"/>
                </a:lnTo>
                <a:lnTo>
                  <a:pt x="255" y="1146"/>
                </a:lnTo>
                <a:lnTo>
                  <a:pt x="262" y="1134"/>
                </a:lnTo>
                <a:lnTo>
                  <a:pt x="272" y="1139"/>
                </a:lnTo>
                <a:lnTo>
                  <a:pt x="277" y="1141"/>
                </a:lnTo>
                <a:lnTo>
                  <a:pt x="284" y="1144"/>
                </a:lnTo>
                <a:lnTo>
                  <a:pt x="285" y="1144"/>
                </a:lnTo>
                <a:lnTo>
                  <a:pt x="287" y="1143"/>
                </a:lnTo>
                <a:lnTo>
                  <a:pt x="291" y="1133"/>
                </a:lnTo>
                <a:lnTo>
                  <a:pt x="295" y="1128"/>
                </a:lnTo>
                <a:lnTo>
                  <a:pt x="299" y="1122"/>
                </a:lnTo>
                <a:lnTo>
                  <a:pt x="301" y="1117"/>
                </a:lnTo>
                <a:lnTo>
                  <a:pt x="300" y="1116"/>
                </a:lnTo>
                <a:lnTo>
                  <a:pt x="299" y="1116"/>
                </a:lnTo>
                <a:lnTo>
                  <a:pt x="299" y="1115"/>
                </a:lnTo>
                <a:lnTo>
                  <a:pt x="299" y="1114"/>
                </a:lnTo>
                <a:lnTo>
                  <a:pt x="297" y="1112"/>
                </a:lnTo>
                <a:lnTo>
                  <a:pt x="297" y="1112"/>
                </a:lnTo>
                <a:lnTo>
                  <a:pt x="297" y="1110"/>
                </a:lnTo>
                <a:lnTo>
                  <a:pt x="297" y="1109"/>
                </a:lnTo>
                <a:lnTo>
                  <a:pt x="297" y="1108"/>
                </a:lnTo>
                <a:lnTo>
                  <a:pt x="297" y="1104"/>
                </a:lnTo>
                <a:lnTo>
                  <a:pt x="297" y="1103"/>
                </a:lnTo>
                <a:lnTo>
                  <a:pt x="297" y="1098"/>
                </a:lnTo>
                <a:lnTo>
                  <a:pt x="299" y="1098"/>
                </a:lnTo>
                <a:lnTo>
                  <a:pt x="299" y="1097"/>
                </a:lnTo>
                <a:lnTo>
                  <a:pt x="299" y="1096"/>
                </a:lnTo>
                <a:lnTo>
                  <a:pt x="300" y="1096"/>
                </a:lnTo>
                <a:lnTo>
                  <a:pt x="300" y="1094"/>
                </a:lnTo>
                <a:lnTo>
                  <a:pt x="302" y="1093"/>
                </a:lnTo>
                <a:lnTo>
                  <a:pt x="303" y="1093"/>
                </a:lnTo>
                <a:lnTo>
                  <a:pt x="303" y="1092"/>
                </a:lnTo>
                <a:lnTo>
                  <a:pt x="306" y="1092"/>
                </a:lnTo>
                <a:lnTo>
                  <a:pt x="307" y="1091"/>
                </a:lnTo>
                <a:lnTo>
                  <a:pt x="308" y="1089"/>
                </a:lnTo>
                <a:lnTo>
                  <a:pt x="308" y="1088"/>
                </a:lnTo>
                <a:lnTo>
                  <a:pt x="309" y="1088"/>
                </a:lnTo>
                <a:lnTo>
                  <a:pt x="311" y="1088"/>
                </a:lnTo>
                <a:lnTo>
                  <a:pt x="312" y="1088"/>
                </a:lnTo>
                <a:lnTo>
                  <a:pt x="313" y="1087"/>
                </a:lnTo>
                <a:lnTo>
                  <a:pt x="314" y="1086"/>
                </a:lnTo>
                <a:lnTo>
                  <a:pt x="316" y="1085"/>
                </a:lnTo>
                <a:lnTo>
                  <a:pt x="317" y="1083"/>
                </a:lnTo>
                <a:lnTo>
                  <a:pt x="318" y="1083"/>
                </a:lnTo>
                <a:lnTo>
                  <a:pt x="319" y="1083"/>
                </a:lnTo>
                <a:lnTo>
                  <a:pt x="320" y="1082"/>
                </a:lnTo>
                <a:lnTo>
                  <a:pt x="322" y="1082"/>
                </a:lnTo>
                <a:lnTo>
                  <a:pt x="322" y="1081"/>
                </a:lnTo>
                <a:lnTo>
                  <a:pt x="323" y="1081"/>
                </a:lnTo>
                <a:lnTo>
                  <a:pt x="324" y="1081"/>
                </a:lnTo>
                <a:lnTo>
                  <a:pt x="322" y="1074"/>
                </a:lnTo>
                <a:lnTo>
                  <a:pt x="320" y="1073"/>
                </a:lnTo>
                <a:lnTo>
                  <a:pt x="323" y="1073"/>
                </a:lnTo>
                <a:lnTo>
                  <a:pt x="324" y="1073"/>
                </a:lnTo>
                <a:lnTo>
                  <a:pt x="325" y="1073"/>
                </a:lnTo>
                <a:lnTo>
                  <a:pt x="326" y="1071"/>
                </a:lnTo>
                <a:lnTo>
                  <a:pt x="326" y="1070"/>
                </a:lnTo>
                <a:lnTo>
                  <a:pt x="330" y="1070"/>
                </a:lnTo>
                <a:lnTo>
                  <a:pt x="330" y="1071"/>
                </a:lnTo>
                <a:lnTo>
                  <a:pt x="331" y="1070"/>
                </a:lnTo>
                <a:lnTo>
                  <a:pt x="332" y="1069"/>
                </a:lnTo>
                <a:lnTo>
                  <a:pt x="334" y="1069"/>
                </a:lnTo>
                <a:lnTo>
                  <a:pt x="340" y="1067"/>
                </a:lnTo>
                <a:lnTo>
                  <a:pt x="340" y="1068"/>
                </a:lnTo>
                <a:lnTo>
                  <a:pt x="340" y="1069"/>
                </a:lnTo>
                <a:lnTo>
                  <a:pt x="338" y="1070"/>
                </a:lnTo>
                <a:lnTo>
                  <a:pt x="338" y="1071"/>
                </a:lnTo>
                <a:lnTo>
                  <a:pt x="338" y="1073"/>
                </a:lnTo>
                <a:lnTo>
                  <a:pt x="338" y="1074"/>
                </a:lnTo>
                <a:lnTo>
                  <a:pt x="340" y="1074"/>
                </a:lnTo>
                <a:lnTo>
                  <a:pt x="340" y="1075"/>
                </a:lnTo>
                <a:lnTo>
                  <a:pt x="340" y="1076"/>
                </a:lnTo>
                <a:lnTo>
                  <a:pt x="341" y="1076"/>
                </a:lnTo>
                <a:lnTo>
                  <a:pt x="341" y="1077"/>
                </a:lnTo>
                <a:lnTo>
                  <a:pt x="342" y="1077"/>
                </a:lnTo>
                <a:lnTo>
                  <a:pt x="342" y="1079"/>
                </a:lnTo>
                <a:lnTo>
                  <a:pt x="343" y="1079"/>
                </a:lnTo>
                <a:lnTo>
                  <a:pt x="344" y="1080"/>
                </a:lnTo>
                <a:lnTo>
                  <a:pt x="346" y="1080"/>
                </a:lnTo>
                <a:lnTo>
                  <a:pt x="347" y="1080"/>
                </a:lnTo>
                <a:lnTo>
                  <a:pt x="348" y="1080"/>
                </a:lnTo>
                <a:lnTo>
                  <a:pt x="348" y="1080"/>
                </a:lnTo>
                <a:lnTo>
                  <a:pt x="349" y="1080"/>
                </a:lnTo>
                <a:lnTo>
                  <a:pt x="350" y="1080"/>
                </a:lnTo>
                <a:lnTo>
                  <a:pt x="352" y="1080"/>
                </a:lnTo>
                <a:lnTo>
                  <a:pt x="353" y="1080"/>
                </a:lnTo>
                <a:lnTo>
                  <a:pt x="353" y="1079"/>
                </a:lnTo>
                <a:lnTo>
                  <a:pt x="354" y="1079"/>
                </a:lnTo>
                <a:lnTo>
                  <a:pt x="355" y="1077"/>
                </a:lnTo>
                <a:lnTo>
                  <a:pt x="355" y="1076"/>
                </a:lnTo>
                <a:lnTo>
                  <a:pt x="356" y="1076"/>
                </a:lnTo>
                <a:lnTo>
                  <a:pt x="356" y="1075"/>
                </a:lnTo>
                <a:lnTo>
                  <a:pt x="358" y="1075"/>
                </a:lnTo>
                <a:lnTo>
                  <a:pt x="358" y="1074"/>
                </a:lnTo>
                <a:lnTo>
                  <a:pt x="358" y="1073"/>
                </a:lnTo>
                <a:lnTo>
                  <a:pt x="358" y="1071"/>
                </a:lnTo>
                <a:lnTo>
                  <a:pt x="358" y="1070"/>
                </a:lnTo>
                <a:lnTo>
                  <a:pt x="359" y="1070"/>
                </a:lnTo>
                <a:lnTo>
                  <a:pt x="359" y="1069"/>
                </a:lnTo>
                <a:lnTo>
                  <a:pt x="359" y="1068"/>
                </a:lnTo>
                <a:lnTo>
                  <a:pt x="359" y="1067"/>
                </a:lnTo>
                <a:lnTo>
                  <a:pt x="359" y="1065"/>
                </a:lnTo>
                <a:lnTo>
                  <a:pt x="360" y="1065"/>
                </a:lnTo>
                <a:lnTo>
                  <a:pt x="361" y="1065"/>
                </a:lnTo>
                <a:lnTo>
                  <a:pt x="363" y="1065"/>
                </a:lnTo>
                <a:lnTo>
                  <a:pt x="364" y="1065"/>
                </a:lnTo>
                <a:lnTo>
                  <a:pt x="365" y="1065"/>
                </a:lnTo>
                <a:lnTo>
                  <a:pt x="366" y="1064"/>
                </a:lnTo>
                <a:lnTo>
                  <a:pt x="367" y="1064"/>
                </a:lnTo>
                <a:lnTo>
                  <a:pt x="367" y="1063"/>
                </a:lnTo>
                <a:lnTo>
                  <a:pt x="369" y="1063"/>
                </a:lnTo>
                <a:lnTo>
                  <a:pt x="369" y="1062"/>
                </a:lnTo>
                <a:lnTo>
                  <a:pt x="370" y="1062"/>
                </a:lnTo>
                <a:lnTo>
                  <a:pt x="370" y="1061"/>
                </a:lnTo>
                <a:lnTo>
                  <a:pt x="370" y="1059"/>
                </a:lnTo>
                <a:lnTo>
                  <a:pt x="371" y="1059"/>
                </a:lnTo>
                <a:lnTo>
                  <a:pt x="371" y="1058"/>
                </a:lnTo>
                <a:lnTo>
                  <a:pt x="371" y="1057"/>
                </a:lnTo>
                <a:lnTo>
                  <a:pt x="372" y="1057"/>
                </a:lnTo>
                <a:lnTo>
                  <a:pt x="373" y="1057"/>
                </a:lnTo>
                <a:lnTo>
                  <a:pt x="375" y="1057"/>
                </a:lnTo>
                <a:lnTo>
                  <a:pt x="376" y="1057"/>
                </a:lnTo>
                <a:lnTo>
                  <a:pt x="377" y="1057"/>
                </a:lnTo>
                <a:lnTo>
                  <a:pt x="377" y="1057"/>
                </a:lnTo>
                <a:lnTo>
                  <a:pt x="378" y="1057"/>
                </a:lnTo>
                <a:lnTo>
                  <a:pt x="379" y="1057"/>
                </a:lnTo>
                <a:lnTo>
                  <a:pt x="379" y="1056"/>
                </a:lnTo>
                <a:lnTo>
                  <a:pt x="381" y="1056"/>
                </a:lnTo>
                <a:lnTo>
                  <a:pt x="382" y="1056"/>
                </a:lnTo>
                <a:lnTo>
                  <a:pt x="382" y="1054"/>
                </a:lnTo>
                <a:lnTo>
                  <a:pt x="384" y="1053"/>
                </a:lnTo>
                <a:lnTo>
                  <a:pt x="387" y="1052"/>
                </a:lnTo>
                <a:lnTo>
                  <a:pt x="388" y="1052"/>
                </a:lnTo>
                <a:lnTo>
                  <a:pt x="389" y="1052"/>
                </a:lnTo>
                <a:lnTo>
                  <a:pt x="389" y="1051"/>
                </a:lnTo>
                <a:lnTo>
                  <a:pt x="390" y="1051"/>
                </a:lnTo>
                <a:lnTo>
                  <a:pt x="391" y="1050"/>
                </a:lnTo>
                <a:lnTo>
                  <a:pt x="393" y="1050"/>
                </a:lnTo>
                <a:lnTo>
                  <a:pt x="394" y="1048"/>
                </a:lnTo>
                <a:lnTo>
                  <a:pt x="395" y="1048"/>
                </a:lnTo>
                <a:lnTo>
                  <a:pt x="396" y="1048"/>
                </a:lnTo>
                <a:lnTo>
                  <a:pt x="396" y="1047"/>
                </a:lnTo>
                <a:lnTo>
                  <a:pt x="397" y="1047"/>
                </a:lnTo>
                <a:lnTo>
                  <a:pt x="399" y="1046"/>
                </a:lnTo>
                <a:lnTo>
                  <a:pt x="400" y="1046"/>
                </a:lnTo>
                <a:lnTo>
                  <a:pt x="401" y="1046"/>
                </a:lnTo>
                <a:lnTo>
                  <a:pt x="401" y="1045"/>
                </a:lnTo>
                <a:lnTo>
                  <a:pt x="402" y="1045"/>
                </a:lnTo>
                <a:lnTo>
                  <a:pt x="404" y="1044"/>
                </a:lnTo>
                <a:lnTo>
                  <a:pt x="406" y="1042"/>
                </a:lnTo>
                <a:lnTo>
                  <a:pt x="406" y="1042"/>
                </a:lnTo>
                <a:lnTo>
                  <a:pt x="406" y="1041"/>
                </a:lnTo>
                <a:lnTo>
                  <a:pt x="407" y="1041"/>
                </a:lnTo>
                <a:lnTo>
                  <a:pt x="408" y="1041"/>
                </a:lnTo>
                <a:lnTo>
                  <a:pt x="408" y="1040"/>
                </a:lnTo>
                <a:lnTo>
                  <a:pt x="410" y="1040"/>
                </a:lnTo>
                <a:lnTo>
                  <a:pt x="411" y="1039"/>
                </a:lnTo>
                <a:lnTo>
                  <a:pt x="412" y="1039"/>
                </a:lnTo>
                <a:lnTo>
                  <a:pt x="412" y="1038"/>
                </a:lnTo>
                <a:lnTo>
                  <a:pt x="420" y="1032"/>
                </a:lnTo>
                <a:lnTo>
                  <a:pt x="422" y="1030"/>
                </a:lnTo>
                <a:lnTo>
                  <a:pt x="423" y="1029"/>
                </a:lnTo>
                <a:lnTo>
                  <a:pt x="424" y="1028"/>
                </a:lnTo>
                <a:lnTo>
                  <a:pt x="425" y="1029"/>
                </a:lnTo>
                <a:lnTo>
                  <a:pt x="426" y="1029"/>
                </a:lnTo>
                <a:lnTo>
                  <a:pt x="426" y="1030"/>
                </a:lnTo>
                <a:lnTo>
                  <a:pt x="428" y="1030"/>
                </a:lnTo>
                <a:lnTo>
                  <a:pt x="429" y="1030"/>
                </a:lnTo>
                <a:lnTo>
                  <a:pt x="430" y="1030"/>
                </a:lnTo>
                <a:lnTo>
                  <a:pt x="431" y="1030"/>
                </a:lnTo>
                <a:lnTo>
                  <a:pt x="432" y="1030"/>
                </a:lnTo>
                <a:lnTo>
                  <a:pt x="434" y="1030"/>
                </a:lnTo>
                <a:lnTo>
                  <a:pt x="435" y="1030"/>
                </a:lnTo>
                <a:lnTo>
                  <a:pt x="435" y="1029"/>
                </a:lnTo>
                <a:lnTo>
                  <a:pt x="435" y="1029"/>
                </a:lnTo>
                <a:lnTo>
                  <a:pt x="436" y="1029"/>
                </a:lnTo>
                <a:lnTo>
                  <a:pt x="436" y="1028"/>
                </a:lnTo>
                <a:lnTo>
                  <a:pt x="437" y="1028"/>
                </a:lnTo>
                <a:lnTo>
                  <a:pt x="437" y="1027"/>
                </a:lnTo>
                <a:lnTo>
                  <a:pt x="438" y="1027"/>
                </a:lnTo>
                <a:lnTo>
                  <a:pt x="438" y="1026"/>
                </a:lnTo>
                <a:lnTo>
                  <a:pt x="440" y="1026"/>
                </a:lnTo>
                <a:lnTo>
                  <a:pt x="440" y="1024"/>
                </a:lnTo>
                <a:lnTo>
                  <a:pt x="441" y="1024"/>
                </a:lnTo>
                <a:lnTo>
                  <a:pt x="441" y="1023"/>
                </a:lnTo>
                <a:lnTo>
                  <a:pt x="441" y="1022"/>
                </a:lnTo>
                <a:lnTo>
                  <a:pt x="441" y="1021"/>
                </a:lnTo>
                <a:lnTo>
                  <a:pt x="441" y="1020"/>
                </a:lnTo>
                <a:lnTo>
                  <a:pt x="441" y="1018"/>
                </a:lnTo>
                <a:lnTo>
                  <a:pt x="442" y="1018"/>
                </a:lnTo>
                <a:lnTo>
                  <a:pt x="442" y="1017"/>
                </a:lnTo>
                <a:lnTo>
                  <a:pt x="443" y="1017"/>
                </a:lnTo>
                <a:lnTo>
                  <a:pt x="443" y="1016"/>
                </a:lnTo>
                <a:lnTo>
                  <a:pt x="444" y="1016"/>
                </a:lnTo>
                <a:lnTo>
                  <a:pt x="446" y="1015"/>
                </a:lnTo>
                <a:lnTo>
                  <a:pt x="447" y="1013"/>
                </a:lnTo>
                <a:lnTo>
                  <a:pt x="448" y="1013"/>
                </a:lnTo>
                <a:lnTo>
                  <a:pt x="448" y="1015"/>
                </a:lnTo>
                <a:lnTo>
                  <a:pt x="449" y="1015"/>
                </a:lnTo>
                <a:lnTo>
                  <a:pt x="451" y="1015"/>
                </a:lnTo>
                <a:lnTo>
                  <a:pt x="452" y="1015"/>
                </a:lnTo>
                <a:lnTo>
                  <a:pt x="452" y="1013"/>
                </a:lnTo>
                <a:lnTo>
                  <a:pt x="453" y="1013"/>
                </a:lnTo>
                <a:lnTo>
                  <a:pt x="454" y="1013"/>
                </a:lnTo>
                <a:lnTo>
                  <a:pt x="455" y="1013"/>
                </a:lnTo>
                <a:lnTo>
                  <a:pt x="455" y="1012"/>
                </a:lnTo>
                <a:lnTo>
                  <a:pt x="457" y="1012"/>
                </a:lnTo>
                <a:lnTo>
                  <a:pt x="457" y="1011"/>
                </a:lnTo>
                <a:lnTo>
                  <a:pt x="458" y="1011"/>
                </a:lnTo>
                <a:lnTo>
                  <a:pt x="458" y="1010"/>
                </a:lnTo>
                <a:lnTo>
                  <a:pt x="459" y="1010"/>
                </a:lnTo>
                <a:lnTo>
                  <a:pt x="460" y="1010"/>
                </a:lnTo>
                <a:lnTo>
                  <a:pt x="460" y="1011"/>
                </a:lnTo>
                <a:lnTo>
                  <a:pt x="461" y="1011"/>
                </a:lnTo>
                <a:lnTo>
                  <a:pt x="463" y="1011"/>
                </a:lnTo>
                <a:lnTo>
                  <a:pt x="464" y="1011"/>
                </a:lnTo>
                <a:lnTo>
                  <a:pt x="464" y="1012"/>
                </a:lnTo>
                <a:lnTo>
                  <a:pt x="464" y="1012"/>
                </a:lnTo>
                <a:lnTo>
                  <a:pt x="465" y="1012"/>
                </a:lnTo>
                <a:lnTo>
                  <a:pt x="466" y="1012"/>
                </a:lnTo>
                <a:lnTo>
                  <a:pt x="466" y="1011"/>
                </a:lnTo>
                <a:lnTo>
                  <a:pt x="467" y="1011"/>
                </a:lnTo>
                <a:lnTo>
                  <a:pt x="469" y="1011"/>
                </a:lnTo>
                <a:lnTo>
                  <a:pt x="470" y="1011"/>
                </a:lnTo>
                <a:lnTo>
                  <a:pt x="470" y="1010"/>
                </a:lnTo>
                <a:lnTo>
                  <a:pt x="471" y="1010"/>
                </a:lnTo>
                <a:lnTo>
                  <a:pt x="472" y="1009"/>
                </a:lnTo>
                <a:lnTo>
                  <a:pt x="472" y="1007"/>
                </a:lnTo>
                <a:lnTo>
                  <a:pt x="473" y="1007"/>
                </a:lnTo>
                <a:lnTo>
                  <a:pt x="473" y="1006"/>
                </a:lnTo>
                <a:lnTo>
                  <a:pt x="475" y="1006"/>
                </a:lnTo>
                <a:lnTo>
                  <a:pt x="475" y="1005"/>
                </a:lnTo>
                <a:lnTo>
                  <a:pt x="475" y="1004"/>
                </a:lnTo>
                <a:lnTo>
                  <a:pt x="475" y="1003"/>
                </a:lnTo>
                <a:lnTo>
                  <a:pt x="476" y="1001"/>
                </a:lnTo>
                <a:lnTo>
                  <a:pt x="477" y="1001"/>
                </a:lnTo>
                <a:lnTo>
                  <a:pt x="478" y="1001"/>
                </a:lnTo>
                <a:lnTo>
                  <a:pt x="479" y="1001"/>
                </a:lnTo>
                <a:lnTo>
                  <a:pt x="481" y="1001"/>
                </a:lnTo>
                <a:lnTo>
                  <a:pt x="481" y="1000"/>
                </a:lnTo>
                <a:lnTo>
                  <a:pt x="482" y="1000"/>
                </a:lnTo>
                <a:lnTo>
                  <a:pt x="482" y="1001"/>
                </a:lnTo>
                <a:lnTo>
                  <a:pt x="483" y="1001"/>
                </a:lnTo>
                <a:lnTo>
                  <a:pt x="484" y="1001"/>
                </a:lnTo>
                <a:lnTo>
                  <a:pt x="485" y="1001"/>
                </a:lnTo>
                <a:lnTo>
                  <a:pt x="487" y="1001"/>
                </a:lnTo>
                <a:lnTo>
                  <a:pt x="488" y="1001"/>
                </a:lnTo>
                <a:lnTo>
                  <a:pt x="489" y="1001"/>
                </a:lnTo>
                <a:lnTo>
                  <a:pt x="489" y="1003"/>
                </a:lnTo>
                <a:lnTo>
                  <a:pt x="489" y="1004"/>
                </a:lnTo>
                <a:lnTo>
                  <a:pt x="489" y="1005"/>
                </a:lnTo>
                <a:lnTo>
                  <a:pt x="488" y="1005"/>
                </a:lnTo>
                <a:lnTo>
                  <a:pt x="488" y="1006"/>
                </a:lnTo>
                <a:lnTo>
                  <a:pt x="488" y="1007"/>
                </a:lnTo>
                <a:lnTo>
                  <a:pt x="488" y="1009"/>
                </a:lnTo>
                <a:lnTo>
                  <a:pt x="487" y="1009"/>
                </a:lnTo>
                <a:lnTo>
                  <a:pt x="487" y="1010"/>
                </a:lnTo>
                <a:lnTo>
                  <a:pt x="487" y="1011"/>
                </a:lnTo>
                <a:lnTo>
                  <a:pt x="488" y="1011"/>
                </a:lnTo>
                <a:lnTo>
                  <a:pt x="488" y="1012"/>
                </a:lnTo>
                <a:lnTo>
                  <a:pt x="488" y="1013"/>
                </a:lnTo>
                <a:lnTo>
                  <a:pt x="489" y="1013"/>
                </a:lnTo>
                <a:lnTo>
                  <a:pt x="489" y="1015"/>
                </a:lnTo>
                <a:lnTo>
                  <a:pt x="490" y="1016"/>
                </a:lnTo>
                <a:lnTo>
                  <a:pt x="491" y="1016"/>
                </a:lnTo>
                <a:lnTo>
                  <a:pt x="491" y="1017"/>
                </a:lnTo>
                <a:lnTo>
                  <a:pt x="493" y="1017"/>
                </a:lnTo>
                <a:lnTo>
                  <a:pt x="493" y="1018"/>
                </a:lnTo>
                <a:lnTo>
                  <a:pt x="494" y="1018"/>
                </a:lnTo>
                <a:lnTo>
                  <a:pt x="495" y="1018"/>
                </a:lnTo>
                <a:lnTo>
                  <a:pt x="496" y="1018"/>
                </a:lnTo>
                <a:lnTo>
                  <a:pt x="498" y="1018"/>
                </a:lnTo>
                <a:lnTo>
                  <a:pt x="499" y="1018"/>
                </a:lnTo>
                <a:lnTo>
                  <a:pt x="500" y="1018"/>
                </a:lnTo>
                <a:lnTo>
                  <a:pt x="500" y="1017"/>
                </a:lnTo>
                <a:lnTo>
                  <a:pt x="501" y="1017"/>
                </a:lnTo>
                <a:lnTo>
                  <a:pt x="502" y="1017"/>
                </a:lnTo>
                <a:lnTo>
                  <a:pt x="502" y="1016"/>
                </a:lnTo>
                <a:lnTo>
                  <a:pt x="504" y="1016"/>
                </a:lnTo>
                <a:lnTo>
                  <a:pt x="504" y="1015"/>
                </a:lnTo>
                <a:lnTo>
                  <a:pt x="505" y="1015"/>
                </a:lnTo>
                <a:lnTo>
                  <a:pt x="506" y="1015"/>
                </a:lnTo>
                <a:lnTo>
                  <a:pt x="507" y="1015"/>
                </a:lnTo>
                <a:lnTo>
                  <a:pt x="508" y="1015"/>
                </a:lnTo>
                <a:lnTo>
                  <a:pt x="510" y="1015"/>
                </a:lnTo>
                <a:lnTo>
                  <a:pt x="511" y="1013"/>
                </a:lnTo>
                <a:lnTo>
                  <a:pt x="511" y="1015"/>
                </a:lnTo>
                <a:lnTo>
                  <a:pt x="511" y="1016"/>
                </a:lnTo>
                <a:lnTo>
                  <a:pt x="511" y="1017"/>
                </a:lnTo>
                <a:lnTo>
                  <a:pt x="512" y="1018"/>
                </a:lnTo>
                <a:lnTo>
                  <a:pt x="512" y="1020"/>
                </a:lnTo>
                <a:lnTo>
                  <a:pt x="513" y="1020"/>
                </a:lnTo>
                <a:lnTo>
                  <a:pt x="513" y="1021"/>
                </a:lnTo>
                <a:lnTo>
                  <a:pt x="514" y="1021"/>
                </a:lnTo>
                <a:lnTo>
                  <a:pt x="516" y="1021"/>
                </a:lnTo>
                <a:lnTo>
                  <a:pt x="516" y="1022"/>
                </a:lnTo>
                <a:lnTo>
                  <a:pt x="517" y="1022"/>
                </a:lnTo>
                <a:lnTo>
                  <a:pt x="518" y="1022"/>
                </a:lnTo>
                <a:lnTo>
                  <a:pt x="519" y="1023"/>
                </a:lnTo>
                <a:lnTo>
                  <a:pt x="519" y="1024"/>
                </a:lnTo>
                <a:lnTo>
                  <a:pt x="519" y="1026"/>
                </a:lnTo>
                <a:lnTo>
                  <a:pt x="519" y="1026"/>
                </a:lnTo>
                <a:lnTo>
                  <a:pt x="520" y="1026"/>
                </a:lnTo>
                <a:lnTo>
                  <a:pt x="520" y="1027"/>
                </a:lnTo>
                <a:lnTo>
                  <a:pt x="522" y="1027"/>
                </a:lnTo>
                <a:lnTo>
                  <a:pt x="522" y="1028"/>
                </a:lnTo>
                <a:lnTo>
                  <a:pt x="523" y="1028"/>
                </a:lnTo>
                <a:lnTo>
                  <a:pt x="523" y="1029"/>
                </a:lnTo>
                <a:lnTo>
                  <a:pt x="523" y="1029"/>
                </a:lnTo>
                <a:lnTo>
                  <a:pt x="524" y="1029"/>
                </a:lnTo>
                <a:lnTo>
                  <a:pt x="525" y="1029"/>
                </a:lnTo>
                <a:lnTo>
                  <a:pt x="525" y="1030"/>
                </a:lnTo>
                <a:lnTo>
                  <a:pt x="526" y="1030"/>
                </a:lnTo>
                <a:lnTo>
                  <a:pt x="528" y="1030"/>
                </a:lnTo>
                <a:lnTo>
                  <a:pt x="529" y="1030"/>
                </a:lnTo>
                <a:lnTo>
                  <a:pt x="529" y="1029"/>
                </a:lnTo>
                <a:lnTo>
                  <a:pt x="530" y="1030"/>
                </a:lnTo>
                <a:lnTo>
                  <a:pt x="529" y="1030"/>
                </a:lnTo>
                <a:lnTo>
                  <a:pt x="529" y="1032"/>
                </a:lnTo>
                <a:lnTo>
                  <a:pt x="528" y="1032"/>
                </a:lnTo>
                <a:lnTo>
                  <a:pt x="528" y="1033"/>
                </a:lnTo>
                <a:lnTo>
                  <a:pt x="528" y="1034"/>
                </a:lnTo>
                <a:lnTo>
                  <a:pt x="526" y="1035"/>
                </a:lnTo>
                <a:lnTo>
                  <a:pt x="526" y="1036"/>
                </a:lnTo>
                <a:lnTo>
                  <a:pt x="526" y="1038"/>
                </a:lnTo>
                <a:lnTo>
                  <a:pt x="528" y="1038"/>
                </a:lnTo>
                <a:lnTo>
                  <a:pt x="528" y="1039"/>
                </a:lnTo>
                <a:lnTo>
                  <a:pt x="528" y="1040"/>
                </a:lnTo>
                <a:lnTo>
                  <a:pt x="529" y="1040"/>
                </a:lnTo>
                <a:lnTo>
                  <a:pt x="529" y="1041"/>
                </a:lnTo>
                <a:lnTo>
                  <a:pt x="530" y="1042"/>
                </a:lnTo>
                <a:lnTo>
                  <a:pt x="531" y="1042"/>
                </a:lnTo>
                <a:lnTo>
                  <a:pt x="531" y="1044"/>
                </a:lnTo>
                <a:lnTo>
                  <a:pt x="532" y="1044"/>
                </a:lnTo>
                <a:lnTo>
                  <a:pt x="534" y="1044"/>
                </a:lnTo>
                <a:lnTo>
                  <a:pt x="535" y="1044"/>
                </a:lnTo>
                <a:lnTo>
                  <a:pt x="536" y="1044"/>
                </a:lnTo>
                <a:lnTo>
                  <a:pt x="545" y="1042"/>
                </a:lnTo>
                <a:lnTo>
                  <a:pt x="547" y="1042"/>
                </a:lnTo>
                <a:lnTo>
                  <a:pt x="547" y="1044"/>
                </a:lnTo>
                <a:lnTo>
                  <a:pt x="547" y="1045"/>
                </a:lnTo>
                <a:lnTo>
                  <a:pt x="548" y="1045"/>
                </a:lnTo>
                <a:lnTo>
                  <a:pt x="548" y="1046"/>
                </a:lnTo>
                <a:lnTo>
                  <a:pt x="548" y="1047"/>
                </a:lnTo>
                <a:lnTo>
                  <a:pt x="548" y="1048"/>
                </a:lnTo>
                <a:lnTo>
                  <a:pt x="549" y="1048"/>
                </a:lnTo>
                <a:lnTo>
                  <a:pt x="549" y="1050"/>
                </a:lnTo>
                <a:lnTo>
                  <a:pt x="548" y="1050"/>
                </a:lnTo>
                <a:lnTo>
                  <a:pt x="548" y="1051"/>
                </a:lnTo>
                <a:lnTo>
                  <a:pt x="549" y="1051"/>
                </a:lnTo>
                <a:lnTo>
                  <a:pt x="549" y="1052"/>
                </a:lnTo>
                <a:lnTo>
                  <a:pt x="548" y="1052"/>
                </a:lnTo>
                <a:lnTo>
                  <a:pt x="543" y="1052"/>
                </a:lnTo>
                <a:lnTo>
                  <a:pt x="542" y="1051"/>
                </a:lnTo>
                <a:lnTo>
                  <a:pt x="537" y="1051"/>
                </a:lnTo>
                <a:lnTo>
                  <a:pt x="537" y="1052"/>
                </a:lnTo>
                <a:lnTo>
                  <a:pt x="539" y="1052"/>
                </a:lnTo>
                <a:lnTo>
                  <a:pt x="539" y="1053"/>
                </a:lnTo>
                <a:lnTo>
                  <a:pt x="540" y="1054"/>
                </a:lnTo>
                <a:lnTo>
                  <a:pt x="540" y="1054"/>
                </a:lnTo>
                <a:lnTo>
                  <a:pt x="540" y="1056"/>
                </a:lnTo>
                <a:lnTo>
                  <a:pt x="541" y="1057"/>
                </a:lnTo>
                <a:lnTo>
                  <a:pt x="541" y="1058"/>
                </a:lnTo>
                <a:lnTo>
                  <a:pt x="541" y="1059"/>
                </a:lnTo>
                <a:lnTo>
                  <a:pt x="541" y="1061"/>
                </a:lnTo>
                <a:lnTo>
                  <a:pt x="542" y="1061"/>
                </a:lnTo>
                <a:lnTo>
                  <a:pt x="542" y="1062"/>
                </a:lnTo>
                <a:lnTo>
                  <a:pt x="541" y="1062"/>
                </a:lnTo>
                <a:lnTo>
                  <a:pt x="540" y="1062"/>
                </a:lnTo>
                <a:lnTo>
                  <a:pt x="542" y="1067"/>
                </a:lnTo>
                <a:lnTo>
                  <a:pt x="543" y="1068"/>
                </a:lnTo>
                <a:lnTo>
                  <a:pt x="541" y="1070"/>
                </a:lnTo>
                <a:lnTo>
                  <a:pt x="540" y="1069"/>
                </a:lnTo>
                <a:lnTo>
                  <a:pt x="537" y="1067"/>
                </a:lnTo>
                <a:lnTo>
                  <a:pt x="536" y="1067"/>
                </a:lnTo>
                <a:lnTo>
                  <a:pt x="540" y="1062"/>
                </a:lnTo>
                <a:lnTo>
                  <a:pt x="539" y="1062"/>
                </a:lnTo>
                <a:lnTo>
                  <a:pt x="537" y="1062"/>
                </a:lnTo>
                <a:lnTo>
                  <a:pt x="536" y="1062"/>
                </a:lnTo>
                <a:lnTo>
                  <a:pt x="535" y="1062"/>
                </a:lnTo>
                <a:lnTo>
                  <a:pt x="534" y="1063"/>
                </a:lnTo>
                <a:lnTo>
                  <a:pt x="532" y="1063"/>
                </a:lnTo>
                <a:lnTo>
                  <a:pt x="531" y="1063"/>
                </a:lnTo>
                <a:lnTo>
                  <a:pt x="531" y="1064"/>
                </a:lnTo>
                <a:lnTo>
                  <a:pt x="530" y="1064"/>
                </a:lnTo>
                <a:lnTo>
                  <a:pt x="529" y="1064"/>
                </a:lnTo>
                <a:lnTo>
                  <a:pt x="529" y="1065"/>
                </a:lnTo>
                <a:lnTo>
                  <a:pt x="528" y="1065"/>
                </a:lnTo>
                <a:lnTo>
                  <a:pt x="526" y="1065"/>
                </a:lnTo>
                <a:lnTo>
                  <a:pt x="526" y="1067"/>
                </a:lnTo>
                <a:lnTo>
                  <a:pt x="525" y="1068"/>
                </a:lnTo>
                <a:lnTo>
                  <a:pt x="525" y="1069"/>
                </a:lnTo>
                <a:lnTo>
                  <a:pt x="524" y="1069"/>
                </a:lnTo>
                <a:lnTo>
                  <a:pt x="523" y="1069"/>
                </a:lnTo>
                <a:lnTo>
                  <a:pt x="523" y="1069"/>
                </a:lnTo>
                <a:lnTo>
                  <a:pt x="522" y="1069"/>
                </a:lnTo>
                <a:lnTo>
                  <a:pt x="520" y="1069"/>
                </a:lnTo>
                <a:lnTo>
                  <a:pt x="519" y="1069"/>
                </a:lnTo>
                <a:lnTo>
                  <a:pt x="519" y="1070"/>
                </a:lnTo>
                <a:lnTo>
                  <a:pt x="518" y="1070"/>
                </a:lnTo>
                <a:lnTo>
                  <a:pt x="517" y="1070"/>
                </a:lnTo>
                <a:lnTo>
                  <a:pt x="517" y="1071"/>
                </a:lnTo>
                <a:lnTo>
                  <a:pt x="516" y="1071"/>
                </a:lnTo>
                <a:lnTo>
                  <a:pt x="516" y="1073"/>
                </a:lnTo>
                <a:lnTo>
                  <a:pt x="514" y="1073"/>
                </a:lnTo>
                <a:lnTo>
                  <a:pt x="514" y="1074"/>
                </a:lnTo>
                <a:lnTo>
                  <a:pt x="514" y="1075"/>
                </a:lnTo>
                <a:lnTo>
                  <a:pt x="513" y="1075"/>
                </a:lnTo>
                <a:lnTo>
                  <a:pt x="513" y="1076"/>
                </a:lnTo>
                <a:lnTo>
                  <a:pt x="513" y="1077"/>
                </a:lnTo>
                <a:lnTo>
                  <a:pt x="513" y="1079"/>
                </a:lnTo>
                <a:lnTo>
                  <a:pt x="513" y="1080"/>
                </a:lnTo>
                <a:lnTo>
                  <a:pt x="514" y="1080"/>
                </a:lnTo>
                <a:lnTo>
                  <a:pt x="514" y="1081"/>
                </a:lnTo>
                <a:lnTo>
                  <a:pt x="516" y="1081"/>
                </a:lnTo>
                <a:lnTo>
                  <a:pt x="523" y="1081"/>
                </a:lnTo>
                <a:lnTo>
                  <a:pt x="525" y="1082"/>
                </a:lnTo>
                <a:lnTo>
                  <a:pt x="529" y="1083"/>
                </a:lnTo>
                <a:lnTo>
                  <a:pt x="529" y="1079"/>
                </a:lnTo>
                <a:lnTo>
                  <a:pt x="530" y="1079"/>
                </a:lnTo>
                <a:lnTo>
                  <a:pt x="532" y="1080"/>
                </a:lnTo>
                <a:lnTo>
                  <a:pt x="534" y="1080"/>
                </a:lnTo>
                <a:lnTo>
                  <a:pt x="535" y="1080"/>
                </a:lnTo>
                <a:lnTo>
                  <a:pt x="535" y="1081"/>
                </a:lnTo>
                <a:lnTo>
                  <a:pt x="536" y="1081"/>
                </a:lnTo>
                <a:lnTo>
                  <a:pt x="537" y="1082"/>
                </a:lnTo>
                <a:lnTo>
                  <a:pt x="537" y="1083"/>
                </a:lnTo>
                <a:lnTo>
                  <a:pt x="539" y="1083"/>
                </a:lnTo>
                <a:lnTo>
                  <a:pt x="539" y="1083"/>
                </a:lnTo>
                <a:lnTo>
                  <a:pt x="540" y="1083"/>
                </a:lnTo>
                <a:lnTo>
                  <a:pt x="540" y="1085"/>
                </a:lnTo>
                <a:lnTo>
                  <a:pt x="532" y="1087"/>
                </a:lnTo>
                <a:lnTo>
                  <a:pt x="534" y="1091"/>
                </a:lnTo>
                <a:lnTo>
                  <a:pt x="535" y="1091"/>
                </a:lnTo>
                <a:lnTo>
                  <a:pt x="535" y="1092"/>
                </a:lnTo>
                <a:lnTo>
                  <a:pt x="536" y="1092"/>
                </a:lnTo>
                <a:lnTo>
                  <a:pt x="536" y="1093"/>
                </a:lnTo>
                <a:lnTo>
                  <a:pt x="537" y="1093"/>
                </a:lnTo>
                <a:lnTo>
                  <a:pt x="537" y="1094"/>
                </a:lnTo>
                <a:lnTo>
                  <a:pt x="539" y="1094"/>
                </a:lnTo>
                <a:lnTo>
                  <a:pt x="540" y="1094"/>
                </a:lnTo>
                <a:lnTo>
                  <a:pt x="541" y="1096"/>
                </a:lnTo>
                <a:lnTo>
                  <a:pt x="542" y="1096"/>
                </a:lnTo>
                <a:lnTo>
                  <a:pt x="543" y="1096"/>
                </a:lnTo>
                <a:lnTo>
                  <a:pt x="545" y="1097"/>
                </a:lnTo>
                <a:lnTo>
                  <a:pt x="546" y="1097"/>
                </a:lnTo>
                <a:lnTo>
                  <a:pt x="546" y="1098"/>
                </a:lnTo>
                <a:lnTo>
                  <a:pt x="547" y="1098"/>
                </a:lnTo>
                <a:lnTo>
                  <a:pt x="547" y="1099"/>
                </a:lnTo>
                <a:lnTo>
                  <a:pt x="546" y="1099"/>
                </a:lnTo>
                <a:lnTo>
                  <a:pt x="545" y="1100"/>
                </a:lnTo>
                <a:lnTo>
                  <a:pt x="545" y="1102"/>
                </a:lnTo>
                <a:lnTo>
                  <a:pt x="543" y="1102"/>
                </a:lnTo>
                <a:lnTo>
                  <a:pt x="543" y="1103"/>
                </a:lnTo>
                <a:lnTo>
                  <a:pt x="543" y="1104"/>
                </a:lnTo>
                <a:lnTo>
                  <a:pt x="543" y="1105"/>
                </a:lnTo>
                <a:lnTo>
                  <a:pt x="543" y="1106"/>
                </a:lnTo>
                <a:lnTo>
                  <a:pt x="545" y="1108"/>
                </a:lnTo>
                <a:lnTo>
                  <a:pt x="545" y="1109"/>
                </a:lnTo>
                <a:lnTo>
                  <a:pt x="546" y="1110"/>
                </a:lnTo>
                <a:lnTo>
                  <a:pt x="546" y="1111"/>
                </a:lnTo>
                <a:lnTo>
                  <a:pt x="547" y="1111"/>
                </a:lnTo>
                <a:lnTo>
                  <a:pt x="547" y="1112"/>
                </a:lnTo>
                <a:lnTo>
                  <a:pt x="547" y="1112"/>
                </a:lnTo>
                <a:lnTo>
                  <a:pt x="546" y="1112"/>
                </a:lnTo>
                <a:lnTo>
                  <a:pt x="546" y="1114"/>
                </a:lnTo>
                <a:lnTo>
                  <a:pt x="546" y="1115"/>
                </a:lnTo>
                <a:lnTo>
                  <a:pt x="546" y="1116"/>
                </a:lnTo>
                <a:lnTo>
                  <a:pt x="547" y="1117"/>
                </a:lnTo>
                <a:lnTo>
                  <a:pt x="547" y="1118"/>
                </a:lnTo>
                <a:lnTo>
                  <a:pt x="547" y="1120"/>
                </a:lnTo>
                <a:lnTo>
                  <a:pt x="548" y="1120"/>
                </a:lnTo>
                <a:lnTo>
                  <a:pt x="548" y="1121"/>
                </a:lnTo>
                <a:lnTo>
                  <a:pt x="549" y="1121"/>
                </a:lnTo>
                <a:lnTo>
                  <a:pt x="551" y="1122"/>
                </a:lnTo>
                <a:lnTo>
                  <a:pt x="552" y="1123"/>
                </a:lnTo>
                <a:lnTo>
                  <a:pt x="552" y="1124"/>
                </a:lnTo>
                <a:lnTo>
                  <a:pt x="552" y="1126"/>
                </a:lnTo>
                <a:lnTo>
                  <a:pt x="552" y="1127"/>
                </a:lnTo>
                <a:lnTo>
                  <a:pt x="552" y="1128"/>
                </a:lnTo>
                <a:lnTo>
                  <a:pt x="552" y="1129"/>
                </a:lnTo>
                <a:lnTo>
                  <a:pt x="552" y="1131"/>
                </a:lnTo>
                <a:lnTo>
                  <a:pt x="552" y="1132"/>
                </a:lnTo>
                <a:lnTo>
                  <a:pt x="552" y="1132"/>
                </a:lnTo>
                <a:lnTo>
                  <a:pt x="552" y="1133"/>
                </a:lnTo>
                <a:lnTo>
                  <a:pt x="553" y="1133"/>
                </a:lnTo>
                <a:lnTo>
                  <a:pt x="553" y="1134"/>
                </a:lnTo>
                <a:lnTo>
                  <a:pt x="553" y="1135"/>
                </a:lnTo>
                <a:lnTo>
                  <a:pt x="553" y="1137"/>
                </a:lnTo>
                <a:lnTo>
                  <a:pt x="554" y="1138"/>
                </a:lnTo>
                <a:lnTo>
                  <a:pt x="553" y="1138"/>
                </a:lnTo>
                <a:lnTo>
                  <a:pt x="552" y="1138"/>
                </a:lnTo>
                <a:lnTo>
                  <a:pt x="552" y="1139"/>
                </a:lnTo>
                <a:lnTo>
                  <a:pt x="552" y="1139"/>
                </a:lnTo>
                <a:lnTo>
                  <a:pt x="551" y="1139"/>
                </a:lnTo>
                <a:lnTo>
                  <a:pt x="551" y="1140"/>
                </a:lnTo>
                <a:lnTo>
                  <a:pt x="549" y="1140"/>
                </a:lnTo>
                <a:lnTo>
                  <a:pt x="549" y="1141"/>
                </a:lnTo>
                <a:lnTo>
                  <a:pt x="548" y="1141"/>
                </a:lnTo>
                <a:lnTo>
                  <a:pt x="548" y="1141"/>
                </a:lnTo>
                <a:lnTo>
                  <a:pt x="548" y="1143"/>
                </a:lnTo>
                <a:lnTo>
                  <a:pt x="548" y="1144"/>
                </a:lnTo>
                <a:lnTo>
                  <a:pt x="548" y="1145"/>
                </a:lnTo>
                <a:lnTo>
                  <a:pt x="548" y="1146"/>
                </a:lnTo>
                <a:lnTo>
                  <a:pt x="548" y="1147"/>
                </a:lnTo>
                <a:lnTo>
                  <a:pt x="549" y="1149"/>
                </a:lnTo>
                <a:lnTo>
                  <a:pt x="549" y="1150"/>
                </a:lnTo>
                <a:lnTo>
                  <a:pt x="551" y="1150"/>
                </a:lnTo>
                <a:lnTo>
                  <a:pt x="551" y="1151"/>
                </a:lnTo>
                <a:lnTo>
                  <a:pt x="552" y="1151"/>
                </a:lnTo>
                <a:lnTo>
                  <a:pt x="552" y="1152"/>
                </a:lnTo>
                <a:lnTo>
                  <a:pt x="553" y="1152"/>
                </a:lnTo>
                <a:lnTo>
                  <a:pt x="554" y="1152"/>
                </a:lnTo>
                <a:lnTo>
                  <a:pt x="554" y="1153"/>
                </a:lnTo>
                <a:lnTo>
                  <a:pt x="555" y="1153"/>
                </a:lnTo>
                <a:lnTo>
                  <a:pt x="557" y="1153"/>
                </a:lnTo>
                <a:lnTo>
                  <a:pt x="558" y="1153"/>
                </a:lnTo>
                <a:lnTo>
                  <a:pt x="559" y="1155"/>
                </a:lnTo>
                <a:lnTo>
                  <a:pt x="560" y="1155"/>
                </a:lnTo>
                <a:lnTo>
                  <a:pt x="561" y="1156"/>
                </a:lnTo>
                <a:lnTo>
                  <a:pt x="561" y="1155"/>
                </a:lnTo>
                <a:lnTo>
                  <a:pt x="563" y="1156"/>
                </a:lnTo>
                <a:lnTo>
                  <a:pt x="564" y="1156"/>
                </a:lnTo>
                <a:lnTo>
                  <a:pt x="564" y="1157"/>
                </a:lnTo>
                <a:lnTo>
                  <a:pt x="564" y="1158"/>
                </a:lnTo>
                <a:lnTo>
                  <a:pt x="565" y="1159"/>
                </a:lnTo>
                <a:lnTo>
                  <a:pt x="565" y="1161"/>
                </a:lnTo>
                <a:lnTo>
                  <a:pt x="566" y="1162"/>
                </a:lnTo>
                <a:lnTo>
                  <a:pt x="565" y="1162"/>
                </a:lnTo>
                <a:lnTo>
                  <a:pt x="565" y="1163"/>
                </a:lnTo>
                <a:lnTo>
                  <a:pt x="564" y="1163"/>
                </a:lnTo>
                <a:lnTo>
                  <a:pt x="564" y="1164"/>
                </a:lnTo>
                <a:lnTo>
                  <a:pt x="564" y="1165"/>
                </a:lnTo>
                <a:lnTo>
                  <a:pt x="563" y="1165"/>
                </a:lnTo>
                <a:lnTo>
                  <a:pt x="563" y="1167"/>
                </a:lnTo>
                <a:lnTo>
                  <a:pt x="563" y="1168"/>
                </a:lnTo>
                <a:lnTo>
                  <a:pt x="561" y="1168"/>
                </a:lnTo>
                <a:lnTo>
                  <a:pt x="561" y="1169"/>
                </a:lnTo>
                <a:lnTo>
                  <a:pt x="560" y="1169"/>
                </a:lnTo>
                <a:lnTo>
                  <a:pt x="560" y="1170"/>
                </a:lnTo>
                <a:lnTo>
                  <a:pt x="560" y="1170"/>
                </a:lnTo>
                <a:lnTo>
                  <a:pt x="559" y="1170"/>
                </a:lnTo>
                <a:lnTo>
                  <a:pt x="559" y="1172"/>
                </a:lnTo>
                <a:lnTo>
                  <a:pt x="559" y="1173"/>
                </a:lnTo>
                <a:lnTo>
                  <a:pt x="559" y="1174"/>
                </a:lnTo>
                <a:lnTo>
                  <a:pt x="559" y="1175"/>
                </a:lnTo>
                <a:lnTo>
                  <a:pt x="560" y="1175"/>
                </a:lnTo>
                <a:lnTo>
                  <a:pt x="560" y="1176"/>
                </a:lnTo>
                <a:lnTo>
                  <a:pt x="561" y="1178"/>
                </a:lnTo>
                <a:lnTo>
                  <a:pt x="561" y="1179"/>
                </a:lnTo>
                <a:lnTo>
                  <a:pt x="561" y="1180"/>
                </a:lnTo>
                <a:lnTo>
                  <a:pt x="563" y="1181"/>
                </a:lnTo>
                <a:lnTo>
                  <a:pt x="563" y="1182"/>
                </a:lnTo>
                <a:lnTo>
                  <a:pt x="564" y="1182"/>
                </a:lnTo>
                <a:lnTo>
                  <a:pt x="564" y="1184"/>
                </a:lnTo>
                <a:lnTo>
                  <a:pt x="565" y="1184"/>
                </a:lnTo>
                <a:lnTo>
                  <a:pt x="565" y="1185"/>
                </a:lnTo>
                <a:lnTo>
                  <a:pt x="566" y="1185"/>
                </a:lnTo>
                <a:lnTo>
                  <a:pt x="566" y="1186"/>
                </a:lnTo>
                <a:lnTo>
                  <a:pt x="567" y="1186"/>
                </a:lnTo>
                <a:lnTo>
                  <a:pt x="569" y="1186"/>
                </a:lnTo>
                <a:lnTo>
                  <a:pt x="570" y="1186"/>
                </a:lnTo>
                <a:lnTo>
                  <a:pt x="571" y="1186"/>
                </a:lnTo>
                <a:lnTo>
                  <a:pt x="572" y="1186"/>
                </a:lnTo>
                <a:lnTo>
                  <a:pt x="573" y="1186"/>
                </a:lnTo>
                <a:lnTo>
                  <a:pt x="575" y="1186"/>
                </a:lnTo>
                <a:lnTo>
                  <a:pt x="576" y="1186"/>
                </a:lnTo>
                <a:lnTo>
                  <a:pt x="577" y="1186"/>
                </a:lnTo>
                <a:lnTo>
                  <a:pt x="577" y="1185"/>
                </a:lnTo>
                <a:lnTo>
                  <a:pt x="578" y="1185"/>
                </a:lnTo>
                <a:lnTo>
                  <a:pt x="578" y="1184"/>
                </a:lnTo>
                <a:lnTo>
                  <a:pt x="579" y="1184"/>
                </a:lnTo>
                <a:lnTo>
                  <a:pt x="581" y="1184"/>
                </a:lnTo>
                <a:lnTo>
                  <a:pt x="581" y="1184"/>
                </a:lnTo>
                <a:lnTo>
                  <a:pt x="581" y="1182"/>
                </a:lnTo>
                <a:lnTo>
                  <a:pt x="582" y="1182"/>
                </a:lnTo>
                <a:lnTo>
                  <a:pt x="583" y="1182"/>
                </a:lnTo>
                <a:lnTo>
                  <a:pt x="584" y="1182"/>
                </a:lnTo>
                <a:lnTo>
                  <a:pt x="584" y="1181"/>
                </a:lnTo>
                <a:lnTo>
                  <a:pt x="586" y="1181"/>
                </a:lnTo>
                <a:lnTo>
                  <a:pt x="586" y="1180"/>
                </a:lnTo>
                <a:lnTo>
                  <a:pt x="587" y="1180"/>
                </a:lnTo>
                <a:lnTo>
                  <a:pt x="588" y="1179"/>
                </a:lnTo>
                <a:lnTo>
                  <a:pt x="588" y="1180"/>
                </a:lnTo>
                <a:lnTo>
                  <a:pt x="589" y="1180"/>
                </a:lnTo>
                <a:lnTo>
                  <a:pt x="590" y="1181"/>
                </a:lnTo>
                <a:lnTo>
                  <a:pt x="592" y="1181"/>
                </a:lnTo>
                <a:lnTo>
                  <a:pt x="593" y="1181"/>
                </a:lnTo>
                <a:lnTo>
                  <a:pt x="594" y="1182"/>
                </a:lnTo>
                <a:lnTo>
                  <a:pt x="595" y="1182"/>
                </a:lnTo>
                <a:lnTo>
                  <a:pt x="596" y="1182"/>
                </a:lnTo>
                <a:lnTo>
                  <a:pt x="598" y="1182"/>
                </a:lnTo>
                <a:lnTo>
                  <a:pt x="598" y="1184"/>
                </a:lnTo>
                <a:lnTo>
                  <a:pt x="599" y="1184"/>
                </a:lnTo>
                <a:lnTo>
                  <a:pt x="600" y="1184"/>
                </a:lnTo>
                <a:lnTo>
                  <a:pt x="601" y="1184"/>
                </a:lnTo>
                <a:lnTo>
                  <a:pt x="604" y="1185"/>
                </a:lnTo>
                <a:lnTo>
                  <a:pt x="605" y="1185"/>
                </a:lnTo>
                <a:lnTo>
                  <a:pt x="606" y="1185"/>
                </a:lnTo>
                <a:lnTo>
                  <a:pt x="607" y="1185"/>
                </a:lnTo>
                <a:lnTo>
                  <a:pt x="610" y="1185"/>
                </a:lnTo>
                <a:lnTo>
                  <a:pt x="610" y="1186"/>
                </a:lnTo>
                <a:lnTo>
                  <a:pt x="611" y="1186"/>
                </a:lnTo>
                <a:lnTo>
                  <a:pt x="612" y="1186"/>
                </a:lnTo>
                <a:lnTo>
                  <a:pt x="613" y="1186"/>
                </a:lnTo>
                <a:lnTo>
                  <a:pt x="614" y="1186"/>
                </a:lnTo>
                <a:lnTo>
                  <a:pt x="616" y="1186"/>
                </a:lnTo>
                <a:lnTo>
                  <a:pt x="617" y="1186"/>
                </a:lnTo>
                <a:lnTo>
                  <a:pt x="618" y="1186"/>
                </a:lnTo>
                <a:lnTo>
                  <a:pt x="619" y="1186"/>
                </a:lnTo>
                <a:lnTo>
                  <a:pt x="620" y="1186"/>
                </a:lnTo>
                <a:lnTo>
                  <a:pt x="622" y="1186"/>
                </a:lnTo>
                <a:lnTo>
                  <a:pt x="623" y="1186"/>
                </a:lnTo>
                <a:lnTo>
                  <a:pt x="624" y="1186"/>
                </a:lnTo>
                <a:lnTo>
                  <a:pt x="625" y="1186"/>
                </a:lnTo>
                <a:lnTo>
                  <a:pt x="626" y="1186"/>
                </a:lnTo>
                <a:lnTo>
                  <a:pt x="628" y="1186"/>
                </a:lnTo>
                <a:lnTo>
                  <a:pt x="629" y="1186"/>
                </a:lnTo>
                <a:lnTo>
                  <a:pt x="630" y="1186"/>
                </a:lnTo>
                <a:lnTo>
                  <a:pt x="630" y="1185"/>
                </a:lnTo>
                <a:lnTo>
                  <a:pt x="631" y="1185"/>
                </a:lnTo>
                <a:lnTo>
                  <a:pt x="636" y="1184"/>
                </a:lnTo>
                <a:lnTo>
                  <a:pt x="637" y="1184"/>
                </a:lnTo>
                <a:lnTo>
                  <a:pt x="639" y="1184"/>
                </a:lnTo>
                <a:lnTo>
                  <a:pt x="639" y="1184"/>
                </a:lnTo>
                <a:lnTo>
                  <a:pt x="640" y="1184"/>
                </a:lnTo>
                <a:lnTo>
                  <a:pt x="641" y="1184"/>
                </a:lnTo>
                <a:lnTo>
                  <a:pt x="642" y="1182"/>
                </a:lnTo>
                <a:lnTo>
                  <a:pt x="643" y="1182"/>
                </a:lnTo>
                <a:lnTo>
                  <a:pt x="645" y="1182"/>
                </a:lnTo>
                <a:lnTo>
                  <a:pt x="646" y="1182"/>
                </a:lnTo>
                <a:lnTo>
                  <a:pt x="647" y="1182"/>
                </a:lnTo>
                <a:lnTo>
                  <a:pt x="647" y="1181"/>
                </a:lnTo>
                <a:lnTo>
                  <a:pt x="648" y="1181"/>
                </a:lnTo>
                <a:lnTo>
                  <a:pt x="649" y="1181"/>
                </a:lnTo>
                <a:lnTo>
                  <a:pt x="651" y="1180"/>
                </a:lnTo>
                <a:lnTo>
                  <a:pt x="652" y="1180"/>
                </a:lnTo>
                <a:lnTo>
                  <a:pt x="653" y="1180"/>
                </a:lnTo>
                <a:lnTo>
                  <a:pt x="654" y="1179"/>
                </a:lnTo>
                <a:lnTo>
                  <a:pt x="655" y="1179"/>
                </a:lnTo>
                <a:lnTo>
                  <a:pt x="657" y="1179"/>
                </a:lnTo>
                <a:lnTo>
                  <a:pt x="657" y="1178"/>
                </a:lnTo>
                <a:lnTo>
                  <a:pt x="658" y="1178"/>
                </a:lnTo>
                <a:lnTo>
                  <a:pt x="659" y="1178"/>
                </a:lnTo>
                <a:lnTo>
                  <a:pt x="659" y="1176"/>
                </a:lnTo>
                <a:lnTo>
                  <a:pt x="660" y="1176"/>
                </a:lnTo>
                <a:lnTo>
                  <a:pt x="661" y="1176"/>
                </a:lnTo>
                <a:lnTo>
                  <a:pt x="663" y="1175"/>
                </a:lnTo>
                <a:lnTo>
                  <a:pt x="664" y="1174"/>
                </a:lnTo>
                <a:lnTo>
                  <a:pt x="665" y="1174"/>
                </a:lnTo>
                <a:lnTo>
                  <a:pt x="666" y="1173"/>
                </a:lnTo>
                <a:lnTo>
                  <a:pt x="667" y="1173"/>
                </a:lnTo>
                <a:lnTo>
                  <a:pt x="667" y="1172"/>
                </a:lnTo>
                <a:lnTo>
                  <a:pt x="667" y="1172"/>
                </a:lnTo>
                <a:lnTo>
                  <a:pt x="669" y="1172"/>
                </a:lnTo>
                <a:lnTo>
                  <a:pt x="669" y="1170"/>
                </a:lnTo>
                <a:lnTo>
                  <a:pt x="670" y="1170"/>
                </a:lnTo>
                <a:lnTo>
                  <a:pt x="671" y="1170"/>
                </a:lnTo>
                <a:lnTo>
                  <a:pt x="672" y="1170"/>
                </a:lnTo>
                <a:lnTo>
                  <a:pt x="673" y="1169"/>
                </a:lnTo>
                <a:lnTo>
                  <a:pt x="675" y="1168"/>
                </a:lnTo>
                <a:lnTo>
                  <a:pt x="676" y="1168"/>
                </a:lnTo>
                <a:lnTo>
                  <a:pt x="677" y="1167"/>
                </a:lnTo>
                <a:lnTo>
                  <a:pt x="678" y="1165"/>
                </a:lnTo>
                <a:lnTo>
                  <a:pt x="680" y="1164"/>
                </a:lnTo>
                <a:lnTo>
                  <a:pt x="681" y="1164"/>
                </a:lnTo>
                <a:lnTo>
                  <a:pt x="681" y="1165"/>
                </a:lnTo>
                <a:lnTo>
                  <a:pt x="688" y="1170"/>
                </a:lnTo>
                <a:lnTo>
                  <a:pt x="689" y="1172"/>
                </a:lnTo>
                <a:lnTo>
                  <a:pt x="689" y="1173"/>
                </a:lnTo>
                <a:lnTo>
                  <a:pt x="689" y="1174"/>
                </a:lnTo>
                <a:lnTo>
                  <a:pt x="688" y="1175"/>
                </a:lnTo>
                <a:lnTo>
                  <a:pt x="689" y="1176"/>
                </a:lnTo>
                <a:lnTo>
                  <a:pt x="689" y="1178"/>
                </a:lnTo>
                <a:lnTo>
                  <a:pt x="689" y="1179"/>
                </a:lnTo>
                <a:lnTo>
                  <a:pt x="690" y="1180"/>
                </a:lnTo>
                <a:lnTo>
                  <a:pt x="689" y="1181"/>
                </a:lnTo>
                <a:lnTo>
                  <a:pt x="690" y="1182"/>
                </a:lnTo>
                <a:lnTo>
                  <a:pt x="690" y="1184"/>
                </a:lnTo>
                <a:lnTo>
                  <a:pt x="687" y="1185"/>
                </a:lnTo>
                <a:lnTo>
                  <a:pt x="686" y="1185"/>
                </a:lnTo>
                <a:lnTo>
                  <a:pt x="684" y="1186"/>
                </a:lnTo>
                <a:lnTo>
                  <a:pt x="683" y="1186"/>
                </a:lnTo>
                <a:lnTo>
                  <a:pt x="683" y="1187"/>
                </a:lnTo>
                <a:lnTo>
                  <a:pt x="682" y="1187"/>
                </a:lnTo>
                <a:lnTo>
                  <a:pt x="682" y="1188"/>
                </a:lnTo>
                <a:lnTo>
                  <a:pt x="681" y="1188"/>
                </a:lnTo>
                <a:lnTo>
                  <a:pt x="680" y="1192"/>
                </a:lnTo>
                <a:lnTo>
                  <a:pt x="678" y="1193"/>
                </a:lnTo>
                <a:lnTo>
                  <a:pt x="677" y="1194"/>
                </a:lnTo>
                <a:lnTo>
                  <a:pt x="676" y="1197"/>
                </a:lnTo>
                <a:lnTo>
                  <a:pt x="676" y="1199"/>
                </a:lnTo>
                <a:lnTo>
                  <a:pt x="676" y="1199"/>
                </a:lnTo>
                <a:lnTo>
                  <a:pt x="675" y="1199"/>
                </a:lnTo>
                <a:lnTo>
                  <a:pt x="675" y="1200"/>
                </a:lnTo>
                <a:lnTo>
                  <a:pt x="675" y="1202"/>
                </a:lnTo>
                <a:lnTo>
                  <a:pt x="673" y="1202"/>
                </a:lnTo>
                <a:lnTo>
                  <a:pt x="672" y="1203"/>
                </a:lnTo>
                <a:lnTo>
                  <a:pt x="672" y="1204"/>
                </a:lnTo>
                <a:lnTo>
                  <a:pt x="671" y="1205"/>
                </a:lnTo>
                <a:lnTo>
                  <a:pt x="670" y="1207"/>
                </a:lnTo>
                <a:lnTo>
                  <a:pt x="667" y="1209"/>
                </a:lnTo>
                <a:lnTo>
                  <a:pt x="665" y="1210"/>
                </a:lnTo>
                <a:lnTo>
                  <a:pt x="663" y="1213"/>
                </a:lnTo>
                <a:lnTo>
                  <a:pt x="661" y="1214"/>
                </a:lnTo>
                <a:lnTo>
                  <a:pt x="660" y="1214"/>
                </a:lnTo>
                <a:lnTo>
                  <a:pt x="659" y="1215"/>
                </a:lnTo>
                <a:lnTo>
                  <a:pt x="658" y="1216"/>
                </a:lnTo>
                <a:lnTo>
                  <a:pt x="658" y="1217"/>
                </a:lnTo>
                <a:lnTo>
                  <a:pt x="657" y="1217"/>
                </a:lnTo>
                <a:lnTo>
                  <a:pt x="657" y="1219"/>
                </a:lnTo>
                <a:lnTo>
                  <a:pt x="657" y="1222"/>
                </a:lnTo>
                <a:lnTo>
                  <a:pt x="657" y="1225"/>
                </a:lnTo>
                <a:lnTo>
                  <a:pt x="657" y="1226"/>
                </a:lnTo>
                <a:lnTo>
                  <a:pt x="657" y="1227"/>
                </a:lnTo>
                <a:lnTo>
                  <a:pt x="657" y="1228"/>
                </a:lnTo>
                <a:lnTo>
                  <a:pt x="657" y="1228"/>
                </a:lnTo>
                <a:lnTo>
                  <a:pt x="657" y="1229"/>
                </a:lnTo>
                <a:lnTo>
                  <a:pt x="657" y="1231"/>
                </a:lnTo>
                <a:lnTo>
                  <a:pt x="658" y="1231"/>
                </a:lnTo>
                <a:lnTo>
                  <a:pt x="658" y="1232"/>
                </a:lnTo>
                <a:lnTo>
                  <a:pt x="658" y="1233"/>
                </a:lnTo>
                <a:lnTo>
                  <a:pt x="657" y="1233"/>
                </a:lnTo>
                <a:lnTo>
                  <a:pt x="655" y="1234"/>
                </a:lnTo>
                <a:lnTo>
                  <a:pt x="654" y="1234"/>
                </a:lnTo>
                <a:lnTo>
                  <a:pt x="653" y="1234"/>
                </a:lnTo>
                <a:lnTo>
                  <a:pt x="653" y="1235"/>
                </a:lnTo>
                <a:lnTo>
                  <a:pt x="652" y="1235"/>
                </a:lnTo>
                <a:lnTo>
                  <a:pt x="652" y="1234"/>
                </a:lnTo>
                <a:lnTo>
                  <a:pt x="651" y="1234"/>
                </a:lnTo>
                <a:lnTo>
                  <a:pt x="651" y="1235"/>
                </a:lnTo>
                <a:lnTo>
                  <a:pt x="649" y="1235"/>
                </a:lnTo>
                <a:lnTo>
                  <a:pt x="648" y="1238"/>
                </a:lnTo>
                <a:lnTo>
                  <a:pt x="648" y="1239"/>
                </a:lnTo>
                <a:lnTo>
                  <a:pt x="648" y="1240"/>
                </a:lnTo>
                <a:lnTo>
                  <a:pt x="648" y="1241"/>
                </a:lnTo>
                <a:lnTo>
                  <a:pt x="648" y="1243"/>
                </a:lnTo>
                <a:lnTo>
                  <a:pt x="649" y="1244"/>
                </a:lnTo>
                <a:lnTo>
                  <a:pt x="651" y="1245"/>
                </a:lnTo>
                <a:lnTo>
                  <a:pt x="652" y="1245"/>
                </a:lnTo>
                <a:lnTo>
                  <a:pt x="653" y="1246"/>
                </a:lnTo>
                <a:lnTo>
                  <a:pt x="654" y="1249"/>
                </a:lnTo>
                <a:lnTo>
                  <a:pt x="654" y="1250"/>
                </a:lnTo>
                <a:lnTo>
                  <a:pt x="655" y="1250"/>
                </a:lnTo>
                <a:lnTo>
                  <a:pt x="655" y="1251"/>
                </a:lnTo>
                <a:lnTo>
                  <a:pt x="655" y="1252"/>
                </a:lnTo>
                <a:lnTo>
                  <a:pt x="655" y="1254"/>
                </a:lnTo>
                <a:lnTo>
                  <a:pt x="655" y="1255"/>
                </a:lnTo>
                <a:lnTo>
                  <a:pt x="655" y="1256"/>
                </a:lnTo>
                <a:lnTo>
                  <a:pt x="657" y="1256"/>
                </a:lnTo>
                <a:lnTo>
                  <a:pt x="657" y="1257"/>
                </a:lnTo>
                <a:lnTo>
                  <a:pt x="659" y="1258"/>
                </a:lnTo>
                <a:lnTo>
                  <a:pt x="659" y="1260"/>
                </a:lnTo>
                <a:lnTo>
                  <a:pt x="659" y="1261"/>
                </a:lnTo>
                <a:lnTo>
                  <a:pt x="660" y="1262"/>
                </a:lnTo>
                <a:lnTo>
                  <a:pt x="660" y="1264"/>
                </a:lnTo>
                <a:lnTo>
                  <a:pt x="660" y="1266"/>
                </a:lnTo>
                <a:lnTo>
                  <a:pt x="661" y="1269"/>
                </a:lnTo>
                <a:lnTo>
                  <a:pt x="661" y="1270"/>
                </a:lnTo>
                <a:lnTo>
                  <a:pt x="661" y="1272"/>
                </a:lnTo>
                <a:lnTo>
                  <a:pt x="661" y="1273"/>
                </a:lnTo>
                <a:lnTo>
                  <a:pt x="661" y="1274"/>
                </a:lnTo>
                <a:lnTo>
                  <a:pt x="660" y="1275"/>
                </a:lnTo>
                <a:lnTo>
                  <a:pt x="659" y="1276"/>
                </a:lnTo>
                <a:lnTo>
                  <a:pt x="658" y="1276"/>
                </a:lnTo>
                <a:lnTo>
                  <a:pt x="657" y="1278"/>
                </a:lnTo>
                <a:lnTo>
                  <a:pt x="655" y="1278"/>
                </a:lnTo>
                <a:lnTo>
                  <a:pt x="654" y="1278"/>
                </a:lnTo>
                <a:lnTo>
                  <a:pt x="648" y="1279"/>
                </a:lnTo>
                <a:lnTo>
                  <a:pt x="648" y="1280"/>
                </a:lnTo>
                <a:lnTo>
                  <a:pt x="649" y="1281"/>
                </a:lnTo>
                <a:lnTo>
                  <a:pt x="651" y="1283"/>
                </a:lnTo>
                <a:lnTo>
                  <a:pt x="652" y="1284"/>
                </a:lnTo>
                <a:lnTo>
                  <a:pt x="653" y="1284"/>
                </a:lnTo>
                <a:lnTo>
                  <a:pt x="654" y="1285"/>
                </a:lnTo>
                <a:lnTo>
                  <a:pt x="654" y="1286"/>
                </a:lnTo>
                <a:lnTo>
                  <a:pt x="657" y="1287"/>
                </a:lnTo>
                <a:lnTo>
                  <a:pt x="657" y="1289"/>
                </a:lnTo>
                <a:lnTo>
                  <a:pt x="658" y="1289"/>
                </a:lnTo>
                <a:lnTo>
                  <a:pt x="658" y="1290"/>
                </a:lnTo>
                <a:lnTo>
                  <a:pt x="658" y="1291"/>
                </a:lnTo>
                <a:lnTo>
                  <a:pt x="657" y="1293"/>
                </a:lnTo>
                <a:lnTo>
                  <a:pt x="657" y="1295"/>
                </a:lnTo>
                <a:lnTo>
                  <a:pt x="664" y="1297"/>
                </a:lnTo>
                <a:lnTo>
                  <a:pt x="664" y="1298"/>
                </a:lnTo>
                <a:lnTo>
                  <a:pt x="664" y="1301"/>
                </a:lnTo>
                <a:lnTo>
                  <a:pt x="669" y="1303"/>
                </a:lnTo>
                <a:lnTo>
                  <a:pt x="671" y="1298"/>
                </a:lnTo>
                <a:lnTo>
                  <a:pt x="673" y="1298"/>
                </a:lnTo>
                <a:lnTo>
                  <a:pt x="677" y="1298"/>
                </a:lnTo>
                <a:lnTo>
                  <a:pt x="681" y="1293"/>
                </a:lnTo>
                <a:lnTo>
                  <a:pt x="683" y="1292"/>
                </a:lnTo>
                <a:lnTo>
                  <a:pt x="684" y="1292"/>
                </a:lnTo>
                <a:lnTo>
                  <a:pt x="687" y="1292"/>
                </a:lnTo>
                <a:lnTo>
                  <a:pt x="688" y="1291"/>
                </a:lnTo>
                <a:lnTo>
                  <a:pt x="688" y="1290"/>
                </a:lnTo>
                <a:lnTo>
                  <a:pt x="689" y="1290"/>
                </a:lnTo>
                <a:lnTo>
                  <a:pt x="689" y="1289"/>
                </a:lnTo>
                <a:lnTo>
                  <a:pt x="690" y="1289"/>
                </a:lnTo>
                <a:lnTo>
                  <a:pt x="690" y="1287"/>
                </a:lnTo>
                <a:lnTo>
                  <a:pt x="692" y="1287"/>
                </a:lnTo>
                <a:lnTo>
                  <a:pt x="692" y="1289"/>
                </a:lnTo>
                <a:lnTo>
                  <a:pt x="693" y="1289"/>
                </a:lnTo>
                <a:lnTo>
                  <a:pt x="694" y="1289"/>
                </a:lnTo>
                <a:lnTo>
                  <a:pt x="695" y="1289"/>
                </a:lnTo>
                <a:lnTo>
                  <a:pt x="695" y="1287"/>
                </a:lnTo>
                <a:lnTo>
                  <a:pt x="696" y="1287"/>
                </a:lnTo>
                <a:lnTo>
                  <a:pt x="696" y="1286"/>
                </a:lnTo>
                <a:lnTo>
                  <a:pt x="696" y="1286"/>
                </a:lnTo>
                <a:lnTo>
                  <a:pt x="696" y="1286"/>
                </a:lnTo>
                <a:lnTo>
                  <a:pt x="696" y="1285"/>
                </a:lnTo>
                <a:lnTo>
                  <a:pt x="698" y="1285"/>
                </a:lnTo>
                <a:lnTo>
                  <a:pt x="699" y="1285"/>
                </a:lnTo>
                <a:lnTo>
                  <a:pt x="700" y="1285"/>
                </a:lnTo>
                <a:lnTo>
                  <a:pt x="701" y="1285"/>
                </a:lnTo>
                <a:lnTo>
                  <a:pt x="702" y="1286"/>
                </a:lnTo>
                <a:lnTo>
                  <a:pt x="704" y="1286"/>
                </a:lnTo>
                <a:lnTo>
                  <a:pt x="705" y="1286"/>
                </a:lnTo>
                <a:lnTo>
                  <a:pt x="706" y="1286"/>
                </a:lnTo>
                <a:lnTo>
                  <a:pt x="707" y="1286"/>
                </a:lnTo>
                <a:lnTo>
                  <a:pt x="708" y="1286"/>
                </a:lnTo>
                <a:lnTo>
                  <a:pt x="710" y="1286"/>
                </a:lnTo>
                <a:lnTo>
                  <a:pt x="711" y="1286"/>
                </a:lnTo>
                <a:lnTo>
                  <a:pt x="712" y="1285"/>
                </a:lnTo>
                <a:lnTo>
                  <a:pt x="713" y="1285"/>
                </a:lnTo>
                <a:lnTo>
                  <a:pt x="713" y="1284"/>
                </a:lnTo>
                <a:lnTo>
                  <a:pt x="708" y="1284"/>
                </a:lnTo>
                <a:lnTo>
                  <a:pt x="710" y="1283"/>
                </a:lnTo>
                <a:lnTo>
                  <a:pt x="710" y="1281"/>
                </a:lnTo>
                <a:lnTo>
                  <a:pt x="708" y="1280"/>
                </a:lnTo>
                <a:lnTo>
                  <a:pt x="708" y="1279"/>
                </a:lnTo>
                <a:lnTo>
                  <a:pt x="708" y="1276"/>
                </a:lnTo>
                <a:lnTo>
                  <a:pt x="708" y="1275"/>
                </a:lnTo>
                <a:lnTo>
                  <a:pt x="710" y="1272"/>
                </a:lnTo>
                <a:lnTo>
                  <a:pt x="708" y="1272"/>
                </a:lnTo>
                <a:lnTo>
                  <a:pt x="707" y="1272"/>
                </a:lnTo>
                <a:lnTo>
                  <a:pt x="708" y="1264"/>
                </a:lnTo>
                <a:lnTo>
                  <a:pt x="710" y="1261"/>
                </a:lnTo>
                <a:lnTo>
                  <a:pt x="700" y="1257"/>
                </a:lnTo>
                <a:lnTo>
                  <a:pt x="699" y="1257"/>
                </a:lnTo>
                <a:lnTo>
                  <a:pt x="698" y="1257"/>
                </a:lnTo>
                <a:lnTo>
                  <a:pt x="698" y="1256"/>
                </a:lnTo>
                <a:lnTo>
                  <a:pt x="696" y="1256"/>
                </a:lnTo>
                <a:lnTo>
                  <a:pt x="696" y="1256"/>
                </a:lnTo>
                <a:lnTo>
                  <a:pt x="696" y="1255"/>
                </a:lnTo>
                <a:lnTo>
                  <a:pt x="696" y="1254"/>
                </a:lnTo>
                <a:lnTo>
                  <a:pt x="696" y="1254"/>
                </a:lnTo>
                <a:lnTo>
                  <a:pt x="695" y="1252"/>
                </a:lnTo>
                <a:lnTo>
                  <a:pt x="694" y="1252"/>
                </a:lnTo>
                <a:lnTo>
                  <a:pt x="694" y="1251"/>
                </a:lnTo>
                <a:lnTo>
                  <a:pt x="694" y="1250"/>
                </a:lnTo>
                <a:lnTo>
                  <a:pt x="693" y="1249"/>
                </a:lnTo>
                <a:lnTo>
                  <a:pt x="692" y="1248"/>
                </a:lnTo>
                <a:lnTo>
                  <a:pt x="692" y="1246"/>
                </a:lnTo>
                <a:lnTo>
                  <a:pt x="692" y="1245"/>
                </a:lnTo>
                <a:lnTo>
                  <a:pt x="690" y="1245"/>
                </a:lnTo>
                <a:lnTo>
                  <a:pt x="690" y="1244"/>
                </a:lnTo>
                <a:lnTo>
                  <a:pt x="690" y="1243"/>
                </a:lnTo>
                <a:lnTo>
                  <a:pt x="690" y="1241"/>
                </a:lnTo>
                <a:lnTo>
                  <a:pt x="690" y="1240"/>
                </a:lnTo>
                <a:lnTo>
                  <a:pt x="690" y="1239"/>
                </a:lnTo>
                <a:lnTo>
                  <a:pt x="690" y="1238"/>
                </a:lnTo>
                <a:lnTo>
                  <a:pt x="690" y="1237"/>
                </a:lnTo>
                <a:lnTo>
                  <a:pt x="690" y="1235"/>
                </a:lnTo>
                <a:lnTo>
                  <a:pt x="693" y="1235"/>
                </a:lnTo>
                <a:lnTo>
                  <a:pt x="694" y="1235"/>
                </a:lnTo>
                <a:lnTo>
                  <a:pt x="695" y="1234"/>
                </a:lnTo>
                <a:lnTo>
                  <a:pt x="696" y="1233"/>
                </a:lnTo>
                <a:lnTo>
                  <a:pt x="700" y="1237"/>
                </a:lnTo>
                <a:lnTo>
                  <a:pt x="702" y="1237"/>
                </a:lnTo>
                <a:lnTo>
                  <a:pt x="704" y="1234"/>
                </a:lnTo>
                <a:lnTo>
                  <a:pt x="705" y="1232"/>
                </a:lnTo>
                <a:lnTo>
                  <a:pt x="706" y="1232"/>
                </a:lnTo>
                <a:lnTo>
                  <a:pt x="707" y="1232"/>
                </a:lnTo>
                <a:lnTo>
                  <a:pt x="713" y="1238"/>
                </a:lnTo>
                <a:lnTo>
                  <a:pt x="714" y="1238"/>
                </a:lnTo>
                <a:lnTo>
                  <a:pt x="716" y="1238"/>
                </a:lnTo>
                <a:lnTo>
                  <a:pt x="717" y="1239"/>
                </a:lnTo>
                <a:lnTo>
                  <a:pt x="718" y="1239"/>
                </a:lnTo>
                <a:lnTo>
                  <a:pt x="718" y="1240"/>
                </a:lnTo>
                <a:lnTo>
                  <a:pt x="719" y="1243"/>
                </a:lnTo>
                <a:lnTo>
                  <a:pt x="721" y="1244"/>
                </a:lnTo>
                <a:lnTo>
                  <a:pt x="722" y="1244"/>
                </a:lnTo>
                <a:lnTo>
                  <a:pt x="723" y="1244"/>
                </a:lnTo>
                <a:lnTo>
                  <a:pt x="724" y="1244"/>
                </a:lnTo>
                <a:lnTo>
                  <a:pt x="724" y="1245"/>
                </a:lnTo>
                <a:lnTo>
                  <a:pt x="725" y="1248"/>
                </a:lnTo>
                <a:lnTo>
                  <a:pt x="728" y="1249"/>
                </a:lnTo>
                <a:lnTo>
                  <a:pt x="729" y="1249"/>
                </a:lnTo>
                <a:lnTo>
                  <a:pt x="731" y="1251"/>
                </a:lnTo>
                <a:lnTo>
                  <a:pt x="733" y="1254"/>
                </a:lnTo>
                <a:lnTo>
                  <a:pt x="735" y="1255"/>
                </a:lnTo>
                <a:lnTo>
                  <a:pt x="735" y="1256"/>
                </a:lnTo>
                <a:lnTo>
                  <a:pt x="736" y="1256"/>
                </a:lnTo>
                <a:lnTo>
                  <a:pt x="733" y="1257"/>
                </a:lnTo>
                <a:lnTo>
                  <a:pt x="728" y="1258"/>
                </a:lnTo>
                <a:lnTo>
                  <a:pt x="730" y="1262"/>
                </a:lnTo>
                <a:lnTo>
                  <a:pt x="731" y="1264"/>
                </a:lnTo>
                <a:lnTo>
                  <a:pt x="735" y="1270"/>
                </a:lnTo>
                <a:lnTo>
                  <a:pt x="736" y="1270"/>
                </a:lnTo>
                <a:lnTo>
                  <a:pt x="743" y="1274"/>
                </a:lnTo>
                <a:lnTo>
                  <a:pt x="745" y="1275"/>
                </a:lnTo>
                <a:lnTo>
                  <a:pt x="746" y="1275"/>
                </a:lnTo>
                <a:lnTo>
                  <a:pt x="748" y="1276"/>
                </a:lnTo>
                <a:lnTo>
                  <a:pt x="751" y="1278"/>
                </a:lnTo>
                <a:lnTo>
                  <a:pt x="751" y="1276"/>
                </a:lnTo>
                <a:lnTo>
                  <a:pt x="757" y="1266"/>
                </a:lnTo>
                <a:lnTo>
                  <a:pt x="758" y="1264"/>
                </a:lnTo>
                <a:lnTo>
                  <a:pt x="763" y="1257"/>
                </a:lnTo>
                <a:lnTo>
                  <a:pt x="766" y="1251"/>
                </a:lnTo>
                <a:lnTo>
                  <a:pt x="772" y="1243"/>
                </a:lnTo>
                <a:lnTo>
                  <a:pt x="776" y="1235"/>
                </a:lnTo>
                <a:lnTo>
                  <a:pt x="777" y="1235"/>
                </a:lnTo>
                <a:lnTo>
                  <a:pt x="778" y="1233"/>
                </a:lnTo>
                <a:lnTo>
                  <a:pt x="782" y="1228"/>
                </a:lnTo>
                <a:lnTo>
                  <a:pt x="783" y="1227"/>
                </a:lnTo>
                <a:lnTo>
                  <a:pt x="784" y="1223"/>
                </a:lnTo>
                <a:lnTo>
                  <a:pt x="786" y="1221"/>
                </a:lnTo>
                <a:lnTo>
                  <a:pt x="788" y="1217"/>
                </a:lnTo>
                <a:lnTo>
                  <a:pt x="789" y="1216"/>
                </a:lnTo>
                <a:lnTo>
                  <a:pt x="793" y="1209"/>
                </a:lnTo>
                <a:lnTo>
                  <a:pt x="798" y="1202"/>
                </a:lnTo>
                <a:lnTo>
                  <a:pt x="798" y="1200"/>
                </a:lnTo>
                <a:lnTo>
                  <a:pt x="799" y="1199"/>
                </a:lnTo>
                <a:lnTo>
                  <a:pt x="800" y="1199"/>
                </a:lnTo>
                <a:lnTo>
                  <a:pt x="801" y="1198"/>
                </a:lnTo>
                <a:lnTo>
                  <a:pt x="801" y="1197"/>
                </a:lnTo>
                <a:lnTo>
                  <a:pt x="802" y="1194"/>
                </a:lnTo>
                <a:lnTo>
                  <a:pt x="804" y="1193"/>
                </a:lnTo>
                <a:lnTo>
                  <a:pt x="805" y="1192"/>
                </a:lnTo>
                <a:lnTo>
                  <a:pt x="806" y="1190"/>
                </a:lnTo>
                <a:lnTo>
                  <a:pt x="810" y="1184"/>
                </a:lnTo>
                <a:lnTo>
                  <a:pt x="813" y="1178"/>
                </a:lnTo>
                <a:lnTo>
                  <a:pt x="813" y="1176"/>
                </a:lnTo>
                <a:lnTo>
                  <a:pt x="813" y="1175"/>
                </a:lnTo>
                <a:lnTo>
                  <a:pt x="815" y="1174"/>
                </a:lnTo>
                <a:lnTo>
                  <a:pt x="816" y="1173"/>
                </a:lnTo>
                <a:lnTo>
                  <a:pt x="821" y="1167"/>
                </a:lnTo>
                <a:lnTo>
                  <a:pt x="822" y="1164"/>
                </a:lnTo>
                <a:lnTo>
                  <a:pt x="822" y="1163"/>
                </a:lnTo>
                <a:lnTo>
                  <a:pt x="823" y="1162"/>
                </a:lnTo>
                <a:lnTo>
                  <a:pt x="824" y="1161"/>
                </a:lnTo>
                <a:lnTo>
                  <a:pt x="829" y="1153"/>
                </a:lnTo>
                <a:lnTo>
                  <a:pt x="829" y="1152"/>
                </a:lnTo>
                <a:lnTo>
                  <a:pt x="830" y="1151"/>
                </a:lnTo>
                <a:lnTo>
                  <a:pt x="831" y="1147"/>
                </a:lnTo>
                <a:lnTo>
                  <a:pt x="834" y="1146"/>
                </a:lnTo>
                <a:lnTo>
                  <a:pt x="835" y="1144"/>
                </a:lnTo>
                <a:lnTo>
                  <a:pt x="835" y="1143"/>
                </a:lnTo>
                <a:lnTo>
                  <a:pt x="836" y="1141"/>
                </a:lnTo>
                <a:lnTo>
                  <a:pt x="837" y="1140"/>
                </a:lnTo>
                <a:lnTo>
                  <a:pt x="839" y="1139"/>
                </a:lnTo>
                <a:lnTo>
                  <a:pt x="842" y="1132"/>
                </a:lnTo>
                <a:lnTo>
                  <a:pt x="845" y="1128"/>
                </a:lnTo>
                <a:lnTo>
                  <a:pt x="845" y="1127"/>
                </a:lnTo>
                <a:lnTo>
                  <a:pt x="846" y="1124"/>
                </a:lnTo>
                <a:lnTo>
                  <a:pt x="847" y="1124"/>
                </a:lnTo>
                <a:lnTo>
                  <a:pt x="847" y="1123"/>
                </a:lnTo>
                <a:lnTo>
                  <a:pt x="848" y="1122"/>
                </a:lnTo>
                <a:lnTo>
                  <a:pt x="848" y="1121"/>
                </a:lnTo>
                <a:lnTo>
                  <a:pt x="849" y="1120"/>
                </a:lnTo>
                <a:lnTo>
                  <a:pt x="851" y="1117"/>
                </a:lnTo>
                <a:lnTo>
                  <a:pt x="852" y="1116"/>
                </a:lnTo>
                <a:lnTo>
                  <a:pt x="852" y="1115"/>
                </a:lnTo>
                <a:lnTo>
                  <a:pt x="853" y="1114"/>
                </a:lnTo>
                <a:lnTo>
                  <a:pt x="854" y="1112"/>
                </a:lnTo>
                <a:lnTo>
                  <a:pt x="854" y="1112"/>
                </a:lnTo>
                <a:lnTo>
                  <a:pt x="856" y="1111"/>
                </a:lnTo>
                <a:lnTo>
                  <a:pt x="857" y="1110"/>
                </a:lnTo>
                <a:lnTo>
                  <a:pt x="860" y="1103"/>
                </a:lnTo>
                <a:lnTo>
                  <a:pt x="862" y="1102"/>
                </a:lnTo>
                <a:lnTo>
                  <a:pt x="864" y="1097"/>
                </a:lnTo>
                <a:lnTo>
                  <a:pt x="865" y="1097"/>
                </a:lnTo>
                <a:lnTo>
                  <a:pt x="866" y="1094"/>
                </a:lnTo>
                <a:lnTo>
                  <a:pt x="866" y="1093"/>
                </a:lnTo>
                <a:lnTo>
                  <a:pt x="868" y="1092"/>
                </a:lnTo>
                <a:lnTo>
                  <a:pt x="871" y="1087"/>
                </a:lnTo>
                <a:lnTo>
                  <a:pt x="871" y="1086"/>
                </a:lnTo>
                <a:lnTo>
                  <a:pt x="874" y="1082"/>
                </a:lnTo>
                <a:lnTo>
                  <a:pt x="874" y="1081"/>
                </a:lnTo>
                <a:lnTo>
                  <a:pt x="875" y="1081"/>
                </a:lnTo>
                <a:lnTo>
                  <a:pt x="875" y="1080"/>
                </a:lnTo>
                <a:lnTo>
                  <a:pt x="875" y="1079"/>
                </a:lnTo>
                <a:lnTo>
                  <a:pt x="876" y="1080"/>
                </a:lnTo>
                <a:lnTo>
                  <a:pt x="876" y="1081"/>
                </a:lnTo>
                <a:lnTo>
                  <a:pt x="877" y="1082"/>
                </a:lnTo>
                <a:lnTo>
                  <a:pt x="878" y="1083"/>
                </a:lnTo>
                <a:lnTo>
                  <a:pt x="880" y="1083"/>
                </a:lnTo>
                <a:lnTo>
                  <a:pt x="881" y="1083"/>
                </a:lnTo>
                <a:lnTo>
                  <a:pt x="882" y="1083"/>
                </a:lnTo>
                <a:lnTo>
                  <a:pt x="882" y="1085"/>
                </a:lnTo>
                <a:lnTo>
                  <a:pt x="883" y="1085"/>
                </a:lnTo>
                <a:lnTo>
                  <a:pt x="884" y="1085"/>
                </a:lnTo>
                <a:lnTo>
                  <a:pt x="886" y="1085"/>
                </a:lnTo>
                <a:lnTo>
                  <a:pt x="887" y="1085"/>
                </a:lnTo>
                <a:lnTo>
                  <a:pt x="888" y="1085"/>
                </a:lnTo>
                <a:lnTo>
                  <a:pt x="888" y="1083"/>
                </a:lnTo>
                <a:lnTo>
                  <a:pt x="889" y="1083"/>
                </a:lnTo>
                <a:lnTo>
                  <a:pt x="890" y="1083"/>
                </a:lnTo>
                <a:lnTo>
                  <a:pt x="892" y="1083"/>
                </a:lnTo>
                <a:lnTo>
                  <a:pt x="893" y="1083"/>
                </a:lnTo>
                <a:lnTo>
                  <a:pt x="893" y="1082"/>
                </a:lnTo>
                <a:lnTo>
                  <a:pt x="894" y="1082"/>
                </a:lnTo>
                <a:lnTo>
                  <a:pt x="895" y="1082"/>
                </a:lnTo>
                <a:lnTo>
                  <a:pt x="895" y="1083"/>
                </a:lnTo>
                <a:lnTo>
                  <a:pt x="896" y="1083"/>
                </a:lnTo>
                <a:lnTo>
                  <a:pt x="896" y="1083"/>
                </a:lnTo>
                <a:lnTo>
                  <a:pt x="898" y="1083"/>
                </a:lnTo>
                <a:lnTo>
                  <a:pt x="898" y="1085"/>
                </a:lnTo>
                <a:lnTo>
                  <a:pt x="899" y="1085"/>
                </a:lnTo>
                <a:lnTo>
                  <a:pt x="899" y="1086"/>
                </a:lnTo>
                <a:lnTo>
                  <a:pt x="900" y="1086"/>
                </a:lnTo>
                <a:lnTo>
                  <a:pt x="900" y="1087"/>
                </a:lnTo>
                <a:lnTo>
                  <a:pt x="900" y="1088"/>
                </a:lnTo>
                <a:lnTo>
                  <a:pt x="900" y="1089"/>
                </a:lnTo>
                <a:lnTo>
                  <a:pt x="900" y="1091"/>
                </a:lnTo>
                <a:lnTo>
                  <a:pt x="899" y="1091"/>
                </a:lnTo>
                <a:lnTo>
                  <a:pt x="899" y="1092"/>
                </a:lnTo>
                <a:lnTo>
                  <a:pt x="899" y="1093"/>
                </a:lnTo>
                <a:lnTo>
                  <a:pt x="899" y="1094"/>
                </a:lnTo>
                <a:lnTo>
                  <a:pt x="900" y="1096"/>
                </a:lnTo>
                <a:lnTo>
                  <a:pt x="900" y="1097"/>
                </a:lnTo>
                <a:lnTo>
                  <a:pt x="900" y="1098"/>
                </a:lnTo>
                <a:lnTo>
                  <a:pt x="901" y="1099"/>
                </a:lnTo>
                <a:lnTo>
                  <a:pt x="903" y="1100"/>
                </a:lnTo>
                <a:lnTo>
                  <a:pt x="904" y="1100"/>
                </a:lnTo>
                <a:lnTo>
                  <a:pt x="904" y="1102"/>
                </a:lnTo>
                <a:lnTo>
                  <a:pt x="905" y="1102"/>
                </a:lnTo>
                <a:lnTo>
                  <a:pt x="906" y="1102"/>
                </a:lnTo>
                <a:lnTo>
                  <a:pt x="907" y="1102"/>
                </a:lnTo>
                <a:lnTo>
                  <a:pt x="909" y="1102"/>
                </a:lnTo>
                <a:lnTo>
                  <a:pt x="910" y="1102"/>
                </a:lnTo>
                <a:lnTo>
                  <a:pt x="911" y="1102"/>
                </a:lnTo>
                <a:lnTo>
                  <a:pt x="912" y="1102"/>
                </a:lnTo>
                <a:lnTo>
                  <a:pt x="913" y="1102"/>
                </a:lnTo>
                <a:lnTo>
                  <a:pt x="917" y="1106"/>
                </a:lnTo>
                <a:lnTo>
                  <a:pt x="919" y="1108"/>
                </a:lnTo>
                <a:lnTo>
                  <a:pt x="921" y="1109"/>
                </a:lnTo>
                <a:lnTo>
                  <a:pt x="921" y="1110"/>
                </a:lnTo>
                <a:lnTo>
                  <a:pt x="921" y="1111"/>
                </a:lnTo>
                <a:lnTo>
                  <a:pt x="922" y="1111"/>
                </a:lnTo>
                <a:lnTo>
                  <a:pt x="923" y="1111"/>
                </a:lnTo>
                <a:lnTo>
                  <a:pt x="923" y="1112"/>
                </a:lnTo>
                <a:lnTo>
                  <a:pt x="924" y="1112"/>
                </a:lnTo>
                <a:lnTo>
                  <a:pt x="924" y="1112"/>
                </a:lnTo>
                <a:lnTo>
                  <a:pt x="925" y="1114"/>
                </a:lnTo>
                <a:lnTo>
                  <a:pt x="927" y="1115"/>
                </a:lnTo>
                <a:lnTo>
                  <a:pt x="927" y="1116"/>
                </a:lnTo>
                <a:lnTo>
                  <a:pt x="928" y="1116"/>
                </a:lnTo>
                <a:lnTo>
                  <a:pt x="929" y="1117"/>
                </a:lnTo>
                <a:lnTo>
                  <a:pt x="929" y="1118"/>
                </a:lnTo>
                <a:lnTo>
                  <a:pt x="929" y="1118"/>
                </a:lnTo>
                <a:lnTo>
                  <a:pt x="929" y="1120"/>
                </a:lnTo>
                <a:lnTo>
                  <a:pt x="930" y="1120"/>
                </a:lnTo>
                <a:lnTo>
                  <a:pt x="930" y="1121"/>
                </a:lnTo>
                <a:lnTo>
                  <a:pt x="931" y="1121"/>
                </a:lnTo>
                <a:lnTo>
                  <a:pt x="931" y="1122"/>
                </a:lnTo>
                <a:lnTo>
                  <a:pt x="931" y="1123"/>
                </a:lnTo>
                <a:lnTo>
                  <a:pt x="931" y="1124"/>
                </a:lnTo>
                <a:lnTo>
                  <a:pt x="931" y="1126"/>
                </a:lnTo>
                <a:lnTo>
                  <a:pt x="930" y="1126"/>
                </a:lnTo>
                <a:lnTo>
                  <a:pt x="930" y="1127"/>
                </a:lnTo>
                <a:lnTo>
                  <a:pt x="930" y="1128"/>
                </a:lnTo>
                <a:lnTo>
                  <a:pt x="929" y="1128"/>
                </a:lnTo>
                <a:lnTo>
                  <a:pt x="929" y="1129"/>
                </a:lnTo>
                <a:lnTo>
                  <a:pt x="929" y="1131"/>
                </a:lnTo>
                <a:lnTo>
                  <a:pt x="929" y="1132"/>
                </a:lnTo>
                <a:lnTo>
                  <a:pt x="929" y="1133"/>
                </a:lnTo>
                <a:lnTo>
                  <a:pt x="930" y="1133"/>
                </a:lnTo>
                <a:lnTo>
                  <a:pt x="930" y="1134"/>
                </a:lnTo>
                <a:lnTo>
                  <a:pt x="930" y="1135"/>
                </a:lnTo>
                <a:lnTo>
                  <a:pt x="931" y="1135"/>
                </a:lnTo>
                <a:lnTo>
                  <a:pt x="931" y="1137"/>
                </a:lnTo>
                <a:lnTo>
                  <a:pt x="933" y="1137"/>
                </a:lnTo>
                <a:lnTo>
                  <a:pt x="933" y="1138"/>
                </a:lnTo>
                <a:lnTo>
                  <a:pt x="934" y="1138"/>
                </a:lnTo>
                <a:lnTo>
                  <a:pt x="935" y="1138"/>
                </a:lnTo>
                <a:lnTo>
                  <a:pt x="936" y="1139"/>
                </a:lnTo>
                <a:lnTo>
                  <a:pt x="937" y="1139"/>
                </a:lnTo>
                <a:lnTo>
                  <a:pt x="939" y="1139"/>
                </a:lnTo>
                <a:lnTo>
                  <a:pt x="940" y="1139"/>
                </a:lnTo>
                <a:lnTo>
                  <a:pt x="941" y="1139"/>
                </a:lnTo>
                <a:lnTo>
                  <a:pt x="942" y="1139"/>
                </a:lnTo>
                <a:lnTo>
                  <a:pt x="943" y="1139"/>
                </a:lnTo>
                <a:lnTo>
                  <a:pt x="945" y="1138"/>
                </a:lnTo>
                <a:lnTo>
                  <a:pt x="946" y="1138"/>
                </a:lnTo>
                <a:lnTo>
                  <a:pt x="945" y="1140"/>
                </a:lnTo>
                <a:lnTo>
                  <a:pt x="945" y="1141"/>
                </a:lnTo>
                <a:lnTo>
                  <a:pt x="943" y="1141"/>
                </a:lnTo>
                <a:lnTo>
                  <a:pt x="942" y="1141"/>
                </a:lnTo>
                <a:lnTo>
                  <a:pt x="942" y="1143"/>
                </a:lnTo>
                <a:lnTo>
                  <a:pt x="941" y="1143"/>
                </a:lnTo>
                <a:lnTo>
                  <a:pt x="941" y="1144"/>
                </a:lnTo>
                <a:lnTo>
                  <a:pt x="940" y="1145"/>
                </a:lnTo>
                <a:lnTo>
                  <a:pt x="940" y="1146"/>
                </a:lnTo>
                <a:lnTo>
                  <a:pt x="940" y="1147"/>
                </a:lnTo>
                <a:lnTo>
                  <a:pt x="940" y="1149"/>
                </a:lnTo>
                <a:lnTo>
                  <a:pt x="940" y="1150"/>
                </a:lnTo>
                <a:lnTo>
                  <a:pt x="940" y="1151"/>
                </a:lnTo>
                <a:lnTo>
                  <a:pt x="941" y="1152"/>
                </a:lnTo>
                <a:lnTo>
                  <a:pt x="941" y="1153"/>
                </a:lnTo>
                <a:lnTo>
                  <a:pt x="942" y="1153"/>
                </a:lnTo>
                <a:lnTo>
                  <a:pt x="942" y="1155"/>
                </a:lnTo>
                <a:lnTo>
                  <a:pt x="943" y="1155"/>
                </a:lnTo>
                <a:lnTo>
                  <a:pt x="945" y="1156"/>
                </a:lnTo>
                <a:lnTo>
                  <a:pt x="946" y="1156"/>
                </a:lnTo>
                <a:lnTo>
                  <a:pt x="947" y="1156"/>
                </a:lnTo>
                <a:lnTo>
                  <a:pt x="947" y="1157"/>
                </a:lnTo>
                <a:lnTo>
                  <a:pt x="948" y="1157"/>
                </a:lnTo>
                <a:lnTo>
                  <a:pt x="950" y="1157"/>
                </a:lnTo>
                <a:lnTo>
                  <a:pt x="951" y="1157"/>
                </a:lnTo>
                <a:lnTo>
                  <a:pt x="952" y="1157"/>
                </a:lnTo>
                <a:lnTo>
                  <a:pt x="953" y="1157"/>
                </a:lnTo>
                <a:lnTo>
                  <a:pt x="954" y="1157"/>
                </a:lnTo>
                <a:lnTo>
                  <a:pt x="956" y="1157"/>
                </a:lnTo>
                <a:lnTo>
                  <a:pt x="957" y="1157"/>
                </a:lnTo>
                <a:lnTo>
                  <a:pt x="958" y="1162"/>
                </a:lnTo>
                <a:lnTo>
                  <a:pt x="958" y="1163"/>
                </a:lnTo>
                <a:lnTo>
                  <a:pt x="959" y="1164"/>
                </a:lnTo>
                <a:lnTo>
                  <a:pt x="959" y="1165"/>
                </a:lnTo>
                <a:lnTo>
                  <a:pt x="959" y="1167"/>
                </a:lnTo>
                <a:lnTo>
                  <a:pt x="959" y="1168"/>
                </a:lnTo>
                <a:lnTo>
                  <a:pt x="958" y="1169"/>
                </a:lnTo>
                <a:lnTo>
                  <a:pt x="958" y="1170"/>
                </a:lnTo>
                <a:lnTo>
                  <a:pt x="958" y="1170"/>
                </a:lnTo>
                <a:lnTo>
                  <a:pt x="958" y="1170"/>
                </a:lnTo>
                <a:lnTo>
                  <a:pt x="958" y="1172"/>
                </a:lnTo>
                <a:lnTo>
                  <a:pt x="957" y="1172"/>
                </a:lnTo>
                <a:lnTo>
                  <a:pt x="957" y="1173"/>
                </a:lnTo>
                <a:lnTo>
                  <a:pt x="957" y="1174"/>
                </a:lnTo>
                <a:lnTo>
                  <a:pt x="958" y="1174"/>
                </a:lnTo>
                <a:lnTo>
                  <a:pt x="958" y="1175"/>
                </a:lnTo>
                <a:lnTo>
                  <a:pt x="958" y="1176"/>
                </a:lnTo>
                <a:lnTo>
                  <a:pt x="958" y="1178"/>
                </a:lnTo>
                <a:lnTo>
                  <a:pt x="958" y="1178"/>
                </a:lnTo>
                <a:lnTo>
                  <a:pt x="958" y="1179"/>
                </a:lnTo>
                <a:lnTo>
                  <a:pt x="958" y="1179"/>
                </a:lnTo>
                <a:lnTo>
                  <a:pt x="957" y="1179"/>
                </a:lnTo>
                <a:lnTo>
                  <a:pt x="956" y="1179"/>
                </a:lnTo>
                <a:lnTo>
                  <a:pt x="954" y="1179"/>
                </a:lnTo>
                <a:lnTo>
                  <a:pt x="954" y="1180"/>
                </a:lnTo>
                <a:lnTo>
                  <a:pt x="953" y="1180"/>
                </a:lnTo>
                <a:lnTo>
                  <a:pt x="952" y="1180"/>
                </a:lnTo>
                <a:lnTo>
                  <a:pt x="951" y="1180"/>
                </a:lnTo>
                <a:lnTo>
                  <a:pt x="950" y="1181"/>
                </a:lnTo>
                <a:lnTo>
                  <a:pt x="948" y="1181"/>
                </a:lnTo>
                <a:lnTo>
                  <a:pt x="947" y="1181"/>
                </a:lnTo>
                <a:lnTo>
                  <a:pt x="946" y="1182"/>
                </a:lnTo>
                <a:lnTo>
                  <a:pt x="945" y="1182"/>
                </a:lnTo>
                <a:lnTo>
                  <a:pt x="943" y="1184"/>
                </a:lnTo>
                <a:lnTo>
                  <a:pt x="942" y="1184"/>
                </a:lnTo>
                <a:lnTo>
                  <a:pt x="942" y="1185"/>
                </a:lnTo>
                <a:lnTo>
                  <a:pt x="941" y="1185"/>
                </a:lnTo>
                <a:lnTo>
                  <a:pt x="941" y="1186"/>
                </a:lnTo>
                <a:lnTo>
                  <a:pt x="940" y="1187"/>
                </a:lnTo>
                <a:lnTo>
                  <a:pt x="940" y="1188"/>
                </a:lnTo>
                <a:lnTo>
                  <a:pt x="940" y="1190"/>
                </a:lnTo>
                <a:lnTo>
                  <a:pt x="939" y="1190"/>
                </a:lnTo>
                <a:lnTo>
                  <a:pt x="939" y="1191"/>
                </a:lnTo>
                <a:lnTo>
                  <a:pt x="939" y="1192"/>
                </a:lnTo>
                <a:lnTo>
                  <a:pt x="939" y="1193"/>
                </a:lnTo>
                <a:lnTo>
                  <a:pt x="937" y="1193"/>
                </a:lnTo>
                <a:lnTo>
                  <a:pt x="936" y="1194"/>
                </a:lnTo>
                <a:lnTo>
                  <a:pt x="935" y="1196"/>
                </a:lnTo>
                <a:lnTo>
                  <a:pt x="935" y="1197"/>
                </a:lnTo>
                <a:lnTo>
                  <a:pt x="934" y="1197"/>
                </a:lnTo>
                <a:lnTo>
                  <a:pt x="934" y="1198"/>
                </a:lnTo>
                <a:lnTo>
                  <a:pt x="934" y="1199"/>
                </a:lnTo>
                <a:lnTo>
                  <a:pt x="934" y="1199"/>
                </a:lnTo>
                <a:lnTo>
                  <a:pt x="934" y="1200"/>
                </a:lnTo>
                <a:lnTo>
                  <a:pt x="934" y="1202"/>
                </a:lnTo>
                <a:lnTo>
                  <a:pt x="935" y="1202"/>
                </a:lnTo>
                <a:lnTo>
                  <a:pt x="935" y="1203"/>
                </a:lnTo>
                <a:lnTo>
                  <a:pt x="936" y="1204"/>
                </a:lnTo>
                <a:lnTo>
                  <a:pt x="936" y="1205"/>
                </a:lnTo>
                <a:lnTo>
                  <a:pt x="937" y="1205"/>
                </a:lnTo>
                <a:lnTo>
                  <a:pt x="939" y="1207"/>
                </a:lnTo>
                <a:lnTo>
                  <a:pt x="940" y="1207"/>
                </a:lnTo>
                <a:lnTo>
                  <a:pt x="941" y="1207"/>
                </a:lnTo>
                <a:lnTo>
                  <a:pt x="941" y="1208"/>
                </a:lnTo>
                <a:lnTo>
                  <a:pt x="942" y="1208"/>
                </a:lnTo>
                <a:lnTo>
                  <a:pt x="943" y="1208"/>
                </a:lnTo>
                <a:lnTo>
                  <a:pt x="945" y="1208"/>
                </a:lnTo>
                <a:lnTo>
                  <a:pt x="946" y="1208"/>
                </a:lnTo>
                <a:lnTo>
                  <a:pt x="947" y="1208"/>
                </a:lnTo>
                <a:lnTo>
                  <a:pt x="948" y="1208"/>
                </a:lnTo>
                <a:lnTo>
                  <a:pt x="948" y="1207"/>
                </a:lnTo>
                <a:lnTo>
                  <a:pt x="950" y="1207"/>
                </a:lnTo>
                <a:lnTo>
                  <a:pt x="951" y="1207"/>
                </a:lnTo>
                <a:lnTo>
                  <a:pt x="952" y="1207"/>
                </a:lnTo>
                <a:lnTo>
                  <a:pt x="952" y="1205"/>
                </a:lnTo>
                <a:lnTo>
                  <a:pt x="953" y="1205"/>
                </a:lnTo>
                <a:lnTo>
                  <a:pt x="954" y="1204"/>
                </a:lnTo>
                <a:lnTo>
                  <a:pt x="956" y="1203"/>
                </a:lnTo>
                <a:lnTo>
                  <a:pt x="957" y="1202"/>
                </a:lnTo>
                <a:lnTo>
                  <a:pt x="958" y="1200"/>
                </a:lnTo>
                <a:lnTo>
                  <a:pt x="958" y="1199"/>
                </a:lnTo>
                <a:lnTo>
                  <a:pt x="958" y="1199"/>
                </a:lnTo>
                <a:lnTo>
                  <a:pt x="958" y="1199"/>
                </a:lnTo>
                <a:lnTo>
                  <a:pt x="959" y="1199"/>
                </a:lnTo>
                <a:lnTo>
                  <a:pt x="959" y="1200"/>
                </a:lnTo>
                <a:lnTo>
                  <a:pt x="960" y="1202"/>
                </a:lnTo>
                <a:lnTo>
                  <a:pt x="960" y="1203"/>
                </a:lnTo>
                <a:lnTo>
                  <a:pt x="960" y="1204"/>
                </a:lnTo>
                <a:lnTo>
                  <a:pt x="959" y="1205"/>
                </a:lnTo>
                <a:lnTo>
                  <a:pt x="959" y="1207"/>
                </a:lnTo>
                <a:lnTo>
                  <a:pt x="958" y="1207"/>
                </a:lnTo>
                <a:lnTo>
                  <a:pt x="958" y="1208"/>
                </a:lnTo>
                <a:lnTo>
                  <a:pt x="958" y="1209"/>
                </a:lnTo>
                <a:lnTo>
                  <a:pt x="958" y="1210"/>
                </a:lnTo>
                <a:lnTo>
                  <a:pt x="958" y="1211"/>
                </a:lnTo>
                <a:lnTo>
                  <a:pt x="958" y="1211"/>
                </a:lnTo>
                <a:lnTo>
                  <a:pt x="958" y="1213"/>
                </a:lnTo>
                <a:lnTo>
                  <a:pt x="958" y="1214"/>
                </a:lnTo>
                <a:lnTo>
                  <a:pt x="958" y="1215"/>
                </a:lnTo>
                <a:lnTo>
                  <a:pt x="958" y="1216"/>
                </a:lnTo>
                <a:lnTo>
                  <a:pt x="958" y="1216"/>
                </a:lnTo>
                <a:lnTo>
                  <a:pt x="957" y="1217"/>
                </a:lnTo>
                <a:lnTo>
                  <a:pt x="957" y="1219"/>
                </a:lnTo>
                <a:lnTo>
                  <a:pt x="956" y="1219"/>
                </a:lnTo>
                <a:lnTo>
                  <a:pt x="956" y="1220"/>
                </a:lnTo>
                <a:lnTo>
                  <a:pt x="956" y="1221"/>
                </a:lnTo>
                <a:lnTo>
                  <a:pt x="956" y="1222"/>
                </a:lnTo>
                <a:lnTo>
                  <a:pt x="956" y="1223"/>
                </a:lnTo>
                <a:lnTo>
                  <a:pt x="956" y="1225"/>
                </a:lnTo>
                <a:lnTo>
                  <a:pt x="956" y="1226"/>
                </a:lnTo>
                <a:lnTo>
                  <a:pt x="957" y="1226"/>
                </a:lnTo>
                <a:lnTo>
                  <a:pt x="957" y="1227"/>
                </a:lnTo>
                <a:lnTo>
                  <a:pt x="957" y="1228"/>
                </a:lnTo>
                <a:lnTo>
                  <a:pt x="957" y="1228"/>
                </a:lnTo>
                <a:lnTo>
                  <a:pt x="957" y="1229"/>
                </a:lnTo>
                <a:lnTo>
                  <a:pt x="956" y="1229"/>
                </a:lnTo>
                <a:lnTo>
                  <a:pt x="956" y="1231"/>
                </a:lnTo>
                <a:lnTo>
                  <a:pt x="954" y="1232"/>
                </a:lnTo>
                <a:lnTo>
                  <a:pt x="954" y="1233"/>
                </a:lnTo>
                <a:lnTo>
                  <a:pt x="954" y="1234"/>
                </a:lnTo>
                <a:lnTo>
                  <a:pt x="954" y="1235"/>
                </a:lnTo>
                <a:lnTo>
                  <a:pt x="954" y="1237"/>
                </a:lnTo>
                <a:lnTo>
                  <a:pt x="956" y="1237"/>
                </a:lnTo>
                <a:lnTo>
                  <a:pt x="956" y="1238"/>
                </a:lnTo>
                <a:lnTo>
                  <a:pt x="954" y="1238"/>
                </a:lnTo>
                <a:lnTo>
                  <a:pt x="954" y="1239"/>
                </a:lnTo>
                <a:lnTo>
                  <a:pt x="953" y="1239"/>
                </a:lnTo>
                <a:lnTo>
                  <a:pt x="952" y="1239"/>
                </a:lnTo>
                <a:lnTo>
                  <a:pt x="952" y="1240"/>
                </a:lnTo>
                <a:lnTo>
                  <a:pt x="951" y="1240"/>
                </a:lnTo>
                <a:lnTo>
                  <a:pt x="950" y="1240"/>
                </a:lnTo>
                <a:lnTo>
                  <a:pt x="950" y="1241"/>
                </a:lnTo>
                <a:lnTo>
                  <a:pt x="948" y="1243"/>
                </a:lnTo>
                <a:lnTo>
                  <a:pt x="948" y="1244"/>
                </a:lnTo>
                <a:lnTo>
                  <a:pt x="947" y="1245"/>
                </a:lnTo>
                <a:lnTo>
                  <a:pt x="947" y="1246"/>
                </a:lnTo>
                <a:lnTo>
                  <a:pt x="947" y="1248"/>
                </a:lnTo>
                <a:lnTo>
                  <a:pt x="947" y="1249"/>
                </a:lnTo>
                <a:lnTo>
                  <a:pt x="948" y="1250"/>
                </a:lnTo>
                <a:lnTo>
                  <a:pt x="947" y="1250"/>
                </a:lnTo>
                <a:lnTo>
                  <a:pt x="946" y="1250"/>
                </a:lnTo>
                <a:lnTo>
                  <a:pt x="945" y="1251"/>
                </a:lnTo>
                <a:lnTo>
                  <a:pt x="945" y="1252"/>
                </a:lnTo>
                <a:lnTo>
                  <a:pt x="943" y="1252"/>
                </a:lnTo>
                <a:lnTo>
                  <a:pt x="943" y="1254"/>
                </a:lnTo>
                <a:lnTo>
                  <a:pt x="942" y="1255"/>
                </a:lnTo>
                <a:lnTo>
                  <a:pt x="942" y="1256"/>
                </a:lnTo>
                <a:lnTo>
                  <a:pt x="942" y="1257"/>
                </a:lnTo>
                <a:lnTo>
                  <a:pt x="946" y="1257"/>
                </a:lnTo>
                <a:lnTo>
                  <a:pt x="946" y="1257"/>
                </a:lnTo>
                <a:lnTo>
                  <a:pt x="945" y="1258"/>
                </a:lnTo>
                <a:lnTo>
                  <a:pt x="945" y="1260"/>
                </a:lnTo>
                <a:lnTo>
                  <a:pt x="943" y="1260"/>
                </a:lnTo>
                <a:lnTo>
                  <a:pt x="942" y="1262"/>
                </a:lnTo>
                <a:lnTo>
                  <a:pt x="941" y="1263"/>
                </a:lnTo>
                <a:lnTo>
                  <a:pt x="940" y="1264"/>
                </a:lnTo>
                <a:lnTo>
                  <a:pt x="936" y="1269"/>
                </a:lnTo>
                <a:lnTo>
                  <a:pt x="934" y="1272"/>
                </a:lnTo>
                <a:lnTo>
                  <a:pt x="936" y="1274"/>
                </a:lnTo>
                <a:lnTo>
                  <a:pt x="939" y="1275"/>
                </a:lnTo>
                <a:lnTo>
                  <a:pt x="937" y="1276"/>
                </a:lnTo>
                <a:lnTo>
                  <a:pt x="936" y="1276"/>
                </a:lnTo>
                <a:lnTo>
                  <a:pt x="935" y="1276"/>
                </a:lnTo>
                <a:lnTo>
                  <a:pt x="934" y="1276"/>
                </a:lnTo>
                <a:lnTo>
                  <a:pt x="933" y="1276"/>
                </a:lnTo>
                <a:lnTo>
                  <a:pt x="933" y="1278"/>
                </a:lnTo>
                <a:lnTo>
                  <a:pt x="931" y="1278"/>
                </a:lnTo>
                <a:lnTo>
                  <a:pt x="930" y="1278"/>
                </a:lnTo>
                <a:lnTo>
                  <a:pt x="930" y="1279"/>
                </a:lnTo>
                <a:lnTo>
                  <a:pt x="929" y="1279"/>
                </a:lnTo>
                <a:lnTo>
                  <a:pt x="929" y="1280"/>
                </a:lnTo>
                <a:lnTo>
                  <a:pt x="929" y="1281"/>
                </a:lnTo>
                <a:lnTo>
                  <a:pt x="928" y="1281"/>
                </a:lnTo>
                <a:lnTo>
                  <a:pt x="928" y="1283"/>
                </a:lnTo>
                <a:lnTo>
                  <a:pt x="927" y="1283"/>
                </a:lnTo>
                <a:lnTo>
                  <a:pt x="927" y="1284"/>
                </a:lnTo>
                <a:lnTo>
                  <a:pt x="925" y="1285"/>
                </a:lnTo>
                <a:lnTo>
                  <a:pt x="924" y="1285"/>
                </a:lnTo>
                <a:lnTo>
                  <a:pt x="924" y="1286"/>
                </a:lnTo>
                <a:lnTo>
                  <a:pt x="923" y="1286"/>
                </a:lnTo>
                <a:lnTo>
                  <a:pt x="922" y="1286"/>
                </a:lnTo>
                <a:lnTo>
                  <a:pt x="922" y="1287"/>
                </a:lnTo>
                <a:lnTo>
                  <a:pt x="921" y="1287"/>
                </a:lnTo>
                <a:lnTo>
                  <a:pt x="921" y="1289"/>
                </a:lnTo>
                <a:lnTo>
                  <a:pt x="921" y="1290"/>
                </a:lnTo>
                <a:lnTo>
                  <a:pt x="919" y="1290"/>
                </a:lnTo>
                <a:lnTo>
                  <a:pt x="919" y="1291"/>
                </a:lnTo>
                <a:lnTo>
                  <a:pt x="919" y="1292"/>
                </a:lnTo>
                <a:lnTo>
                  <a:pt x="919" y="1293"/>
                </a:lnTo>
                <a:lnTo>
                  <a:pt x="919" y="1295"/>
                </a:lnTo>
                <a:lnTo>
                  <a:pt x="921" y="1295"/>
                </a:lnTo>
                <a:lnTo>
                  <a:pt x="921" y="1296"/>
                </a:lnTo>
                <a:lnTo>
                  <a:pt x="921" y="1297"/>
                </a:lnTo>
                <a:lnTo>
                  <a:pt x="922" y="1298"/>
                </a:lnTo>
                <a:lnTo>
                  <a:pt x="922" y="1299"/>
                </a:lnTo>
                <a:lnTo>
                  <a:pt x="921" y="1299"/>
                </a:lnTo>
                <a:lnTo>
                  <a:pt x="921" y="1301"/>
                </a:lnTo>
                <a:lnTo>
                  <a:pt x="919" y="1301"/>
                </a:lnTo>
                <a:lnTo>
                  <a:pt x="919" y="1302"/>
                </a:lnTo>
                <a:lnTo>
                  <a:pt x="918" y="1302"/>
                </a:lnTo>
                <a:lnTo>
                  <a:pt x="917" y="1302"/>
                </a:lnTo>
                <a:lnTo>
                  <a:pt x="917" y="1303"/>
                </a:lnTo>
                <a:lnTo>
                  <a:pt x="916" y="1303"/>
                </a:lnTo>
                <a:lnTo>
                  <a:pt x="916" y="1304"/>
                </a:lnTo>
                <a:lnTo>
                  <a:pt x="915" y="1305"/>
                </a:lnTo>
                <a:lnTo>
                  <a:pt x="915" y="1307"/>
                </a:lnTo>
                <a:lnTo>
                  <a:pt x="915" y="1308"/>
                </a:lnTo>
                <a:lnTo>
                  <a:pt x="913" y="1309"/>
                </a:lnTo>
                <a:lnTo>
                  <a:pt x="913" y="1310"/>
                </a:lnTo>
                <a:lnTo>
                  <a:pt x="913" y="1311"/>
                </a:lnTo>
                <a:lnTo>
                  <a:pt x="912" y="1311"/>
                </a:lnTo>
                <a:lnTo>
                  <a:pt x="912" y="1313"/>
                </a:lnTo>
                <a:lnTo>
                  <a:pt x="912" y="1314"/>
                </a:lnTo>
                <a:lnTo>
                  <a:pt x="911" y="1314"/>
                </a:lnTo>
                <a:lnTo>
                  <a:pt x="911" y="1315"/>
                </a:lnTo>
                <a:lnTo>
                  <a:pt x="911" y="1315"/>
                </a:lnTo>
                <a:lnTo>
                  <a:pt x="910" y="1315"/>
                </a:lnTo>
                <a:lnTo>
                  <a:pt x="910" y="1315"/>
                </a:lnTo>
                <a:lnTo>
                  <a:pt x="909" y="1315"/>
                </a:lnTo>
                <a:lnTo>
                  <a:pt x="909" y="1314"/>
                </a:lnTo>
                <a:lnTo>
                  <a:pt x="907" y="1314"/>
                </a:lnTo>
                <a:lnTo>
                  <a:pt x="907" y="1313"/>
                </a:lnTo>
                <a:lnTo>
                  <a:pt x="906" y="1313"/>
                </a:lnTo>
                <a:lnTo>
                  <a:pt x="905" y="1313"/>
                </a:lnTo>
                <a:lnTo>
                  <a:pt x="904" y="1311"/>
                </a:lnTo>
                <a:lnTo>
                  <a:pt x="903" y="1311"/>
                </a:lnTo>
                <a:lnTo>
                  <a:pt x="901" y="1311"/>
                </a:lnTo>
                <a:lnTo>
                  <a:pt x="900" y="1311"/>
                </a:lnTo>
                <a:lnTo>
                  <a:pt x="900" y="1311"/>
                </a:lnTo>
                <a:lnTo>
                  <a:pt x="899" y="1311"/>
                </a:lnTo>
                <a:lnTo>
                  <a:pt x="898" y="1311"/>
                </a:lnTo>
                <a:lnTo>
                  <a:pt x="898" y="1310"/>
                </a:lnTo>
                <a:lnTo>
                  <a:pt x="898" y="1309"/>
                </a:lnTo>
                <a:lnTo>
                  <a:pt x="896" y="1309"/>
                </a:lnTo>
                <a:lnTo>
                  <a:pt x="896" y="1308"/>
                </a:lnTo>
                <a:lnTo>
                  <a:pt x="895" y="1308"/>
                </a:lnTo>
                <a:lnTo>
                  <a:pt x="894" y="1307"/>
                </a:lnTo>
                <a:lnTo>
                  <a:pt x="893" y="1305"/>
                </a:lnTo>
                <a:lnTo>
                  <a:pt x="892" y="1305"/>
                </a:lnTo>
                <a:lnTo>
                  <a:pt x="890" y="1305"/>
                </a:lnTo>
                <a:lnTo>
                  <a:pt x="889" y="1304"/>
                </a:lnTo>
                <a:lnTo>
                  <a:pt x="888" y="1303"/>
                </a:lnTo>
                <a:lnTo>
                  <a:pt x="888" y="1302"/>
                </a:lnTo>
                <a:lnTo>
                  <a:pt x="887" y="1302"/>
                </a:lnTo>
                <a:lnTo>
                  <a:pt x="887" y="1301"/>
                </a:lnTo>
                <a:lnTo>
                  <a:pt x="886" y="1301"/>
                </a:lnTo>
                <a:lnTo>
                  <a:pt x="886" y="1299"/>
                </a:lnTo>
                <a:lnTo>
                  <a:pt x="886" y="1298"/>
                </a:lnTo>
                <a:lnTo>
                  <a:pt x="886" y="1297"/>
                </a:lnTo>
                <a:lnTo>
                  <a:pt x="884" y="1296"/>
                </a:lnTo>
                <a:lnTo>
                  <a:pt x="884" y="1295"/>
                </a:lnTo>
                <a:lnTo>
                  <a:pt x="883" y="1295"/>
                </a:lnTo>
                <a:lnTo>
                  <a:pt x="883" y="1293"/>
                </a:lnTo>
                <a:lnTo>
                  <a:pt x="882" y="1293"/>
                </a:lnTo>
                <a:lnTo>
                  <a:pt x="882" y="1292"/>
                </a:lnTo>
                <a:lnTo>
                  <a:pt x="881" y="1292"/>
                </a:lnTo>
                <a:lnTo>
                  <a:pt x="880" y="1291"/>
                </a:lnTo>
                <a:lnTo>
                  <a:pt x="878" y="1291"/>
                </a:lnTo>
                <a:lnTo>
                  <a:pt x="877" y="1290"/>
                </a:lnTo>
                <a:lnTo>
                  <a:pt x="876" y="1290"/>
                </a:lnTo>
                <a:lnTo>
                  <a:pt x="875" y="1290"/>
                </a:lnTo>
                <a:lnTo>
                  <a:pt x="875" y="1289"/>
                </a:lnTo>
                <a:lnTo>
                  <a:pt x="874" y="1289"/>
                </a:lnTo>
                <a:lnTo>
                  <a:pt x="872" y="1289"/>
                </a:lnTo>
                <a:lnTo>
                  <a:pt x="871" y="1289"/>
                </a:lnTo>
                <a:lnTo>
                  <a:pt x="871" y="1289"/>
                </a:lnTo>
                <a:lnTo>
                  <a:pt x="870" y="1289"/>
                </a:lnTo>
                <a:lnTo>
                  <a:pt x="869" y="1289"/>
                </a:lnTo>
                <a:lnTo>
                  <a:pt x="866" y="1290"/>
                </a:lnTo>
                <a:lnTo>
                  <a:pt x="865" y="1291"/>
                </a:lnTo>
                <a:lnTo>
                  <a:pt x="865" y="1292"/>
                </a:lnTo>
                <a:lnTo>
                  <a:pt x="865" y="1293"/>
                </a:lnTo>
                <a:lnTo>
                  <a:pt x="865" y="1295"/>
                </a:lnTo>
                <a:lnTo>
                  <a:pt x="865" y="1296"/>
                </a:lnTo>
                <a:lnTo>
                  <a:pt x="866" y="1297"/>
                </a:lnTo>
                <a:lnTo>
                  <a:pt x="868" y="1298"/>
                </a:lnTo>
                <a:lnTo>
                  <a:pt x="871" y="1298"/>
                </a:lnTo>
                <a:lnTo>
                  <a:pt x="871" y="1299"/>
                </a:lnTo>
                <a:lnTo>
                  <a:pt x="874" y="1302"/>
                </a:lnTo>
                <a:lnTo>
                  <a:pt x="875" y="1303"/>
                </a:lnTo>
                <a:lnTo>
                  <a:pt x="875" y="1305"/>
                </a:lnTo>
                <a:lnTo>
                  <a:pt x="875" y="1307"/>
                </a:lnTo>
                <a:lnTo>
                  <a:pt x="875" y="1308"/>
                </a:lnTo>
                <a:lnTo>
                  <a:pt x="875" y="1309"/>
                </a:lnTo>
                <a:lnTo>
                  <a:pt x="876" y="1310"/>
                </a:lnTo>
                <a:lnTo>
                  <a:pt x="877" y="1311"/>
                </a:lnTo>
                <a:lnTo>
                  <a:pt x="880" y="1314"/>
                </a:lnTo>
                <a:lnTo>
                  <a:pt x="880" y="1315"/>
                </a:lnTo>
                <a:lnTo>
                  <a:pt x="881" y="1315"/>
                </a:lnTo>
                <a:lnTo>
                  <a:pt x="882" y="1315"/>
                </a:lnTo>
                <a:lnTo>
                  <a:pt x="882" y="1315"/>
                </a:lnTo>
                <a:lnTo>
                  <a:pt x="883" y="1315"/>
                </a:lnTo>
                <a:lnTo>
                  <a:pt x="884" y="1316"/>
                </a:lnTo>
                <a:lnTo>
                  <a:pt x="886" y="1316"/>
                </a:lnTo>
                <a:lnTo>
                  <a:pt x="887" y="1316"/>
                </a:lnTo>
                <a:lnTo>
                  <a:pt x="887" y="1318"/>
                </a:lnTo>
                <a:lnTo>
                  <a:pt x="888" y="1318"/>
                </a:lnTo>
                <a:lnTo>
                  <a:pt x="888" y="1319"/>
                </a:lnTo>
                <a:lnTo>
                  <a:pt x="888" y="1320"/>
                </a:lnTo>
                <a:lnTo>
                  <a:pt x="889" y="1321"/>
                </a:lnTo>
                <a:lnTo>
                  <a:pt x="889" y="1322"/>
                </a:lnTo>
                <a:lnTo>
                  <a:pt x="889" y="1324"/>
                </a:lnTo>
                <a:lnTo>
                  <a:pt x="889" y="1325"/>
                </a:lnTo>
                <a:lnTo>
                  <a:pt x="888" y="1325"/>
                </a:lnTo>
                <a:lnTo>
                  <a:pt x="888" y="1326"/>
                </a:lnTo>
                <a:lnTo>
                  <a:pt x="889" y="1326"/>
                </a:lnTo>
                <a:lnTo>
                  <a:pt x="889" y="1327"/>
                </a:lnTo>
                <a:lnTo>
                  <a:pt x="889" y="1328"/>
                </a:lnTo>
                <a:lnTo>
                  <a:pt x="890" y="1330"/>
                </a:lnTo>
                <a:lnTo>
                  <a:pt x="892" y="1330"/>
                </a:lnTo>
                <a:lnTo>
                  <a:pt x="899" y="1327"/>
                </a:lnTo>
                <a:lnTo>
                  <a:pt x="899" y="1328"/>
                </a:lnTo>
                <a:lnTo>
                  <a:pt x="900" y="1331"/>
                </a:lnTo>
                <a:lnTo>
                  <a:pt x="900" y="1332"/>
                </a:lnTo>
                <a:lnTo>
                  <a:pt x="900" y="1333"/>
                </a:lnTo>
                <a:lnTo>
                  <a:pt x="899" y="1333"/>
                </a:lnTo>
                <a:lnTo>
                  <a:pt x="898" y="1334"/>
                </a:lnTo>
                <a:lnTo>
                  <a:pt x="898" y="1336"/>
                </a:lnTo>
                <a:lnTo>
                  <a:pt x="896" y="1336"/>
                </a:lnTo>
                <a:lnTo>
                  <a:pt x="896" y="1336"/>
                </a:lnTo>
                <a:lnTo>
                  <a:pt x="895" y="1337"/>
                </a:lnTo>
                <a:lnTo>
                  <a:pt x="894" y="1337"/>
                </a:lnTo>
                <a:lnTo>
                  <a:pt x="894" y="1338"/>
                </a:lnTo>
                <a:lnTo>
                  <a:pt x="892" y="1339"/>
                </a:lnTo>
                <a:lnTo>
                  <a:pt x="890" y="1339"/>
                </a:lnTo>
                <a:lnTo>
                  <a:pt x="890" y="1340"/>
                </a:lnTo>
                <a:lnTo>
                  <a:pt x="889" y="1342"/>
                </a:lnTo>
                <a:lnTo>
                  <a:pt x="890" y="1343"/>
                </a:lnTo>
                <a:lnTo>
                  <a:pt x="892" y="1344"/>
                </a:lnTo>
                <a:lnTo>
                  <a:pt x="893" y="1343"/>
                </a:lnTo>
                <a:lnTo>
                  <a:pt x="894" y="1343"/>
                </a:lnTo>
                <a:lnTo>
                  <a:pt x="895" y="1342"/>
                </a:lnTo>
                <a:lnTo>
                  <a:pt x="896" y="1342"/>
                </a:lnTo>
                <a:lnTo>
                  <a:pt x="896" y="1343"/>
                </a:lnTo>
                <a:lnTo>
                  <a:pt x="896" y="1344"/>
                </a:lnTo>
                <a:lnTo>
                  <a:pt x="896" y="1344"/>
                </a:lnTo>
                <a:lnTo>
                  <a:pt x="896" y="1345"/>
                </a:lnTo>
                <a:lnTo>
                  <a:pt x="898" y="1346"/>
                </a:lnTo>
                <a:lnTo>
                  <a:pt x="899" y="1346"/>
                </a:lnTo>
                <a:lnTo>
                  <a:pt x="899" y="1348"/>
                </a:lnTo>
                <a:lnTo>
                  <a:pt x="899" y="1349"/>
                </a:lnTo>
                <a:lnTo>
                  <a:pt x="900" y="1351"/>
                </a:lnTo>
                <a:lnTo>
                  <a:pt x="900" y="1352"/>
                </a:lnTo>
                <a:lnTo>
                  <a:pt x="899" y="1354"/>
                </a:lnTo>
                <a:lnTo>
                  <a:pt x="898" y="1354"/>
                </a:lnTo>
                <a:lnTo>
                  <a:pt x="896" y="1354"/>
                </a:lnTo>
                <a:lnTo>
                  <a:pt x="895" y="1354"/>
                </a:lnTo>
                <a:lnTo>
                  <a:pt x="894" y="1354"/>
                </a:lnTo>
                <a:lnTo>
                  <a:pt x="894" y="1352"/>
                </a:lnTo>
                <a:lnTo>
                  <a:pt x="893" y="1352"/>
                </a:lnTo>
                <a:lnTo>
                  <a:pt x="889" y="1351"/>
                </a:lnTo>
                <a:lnTo>
                  <a:pt x="889" y="1350"/>
                </a:lnTo>
                <a:lnTo>
                  <a:pt x="888" y="1350"/>
                </a:lnTo>
                <a:lnTo>
                  <a:pt x="887" y="1349"/>
                </a:lnTo>
                <a:lnTo>
                  <a:pt x="883" y="1346"/>
                </a:lnTo>
                <a:lnTo>
                  <a:pt x="882" y="1346"/>
                </a:lnTo>
                <a:lnTo>
                  <a:pt x="880" y="1348"/>
                </a:lnTo>
                <a:lnTo>
                  <a:pt x="880" y="1349"/>
                </a:lnTo>
                <a:lnTo>
                  <a:pt x="880" y="1350"/>
                </a:lnTo>
                <a:lnTo>
                  <a:pt x="880" y="1351"/>
                </a:lnTo>
                <a:lnTo>
                  <a:pt x="880" y="1352"/>
                </a:lnTo>
                <a:lnTo>
                  <a:pt x="878" y="1352"/>
                </a:lnTo>
                <a:lnTo>
                  <a:pt x="876" y="1354"/>
                </a:lnTo>
                <a:lnTo>
                  <a:pt x="875" y="1354"/>
                </a:lnTo>
                <a:lnTo>
                  <a:pt x="875" y="1355"/>
                </a:lnTo>
                <a:lnTo>
                  <a:pt x="874" y="1355"/>
                </a:lnTo>
                <a:lnTo>
                  <a:pt x="871" y="1357"/>
                </a:lnTo>
                <a:lnTo>
                  <a:pt x="870" y="1360"/>
                </a:lnTo>
                <a:lnTo>
                  <a:pt x="869" y="1361"/>
                </a:lnTo>
                <a:lnTo>
                  <a:pt x="868" y="1362"/>
                </a:lnTo>
                <a:lnTo>
                  <a:pt x="866" y="1363"/>
                </a:lnTo>
                <a:lnTo>
                  <a:pt x="865" y="1365"/>
                </a:lnTo>
                <a:lnTo>
                  <a:pt x="864" y="1366"/>
                </a:lnTo>
                <a:lnTo>
                  <a:pt x="863" y="1366"/>
                </a:lnTo>
                <a:lnTo>
                  <a:pt x="860" y="1366"/>
                </a:lnTo>
                <a:lnTo>
                  <a:pt x="860" y="1367"/>
                </a:lnTo>
                <a:lnTo>
                  <a:pt x="859" y="1367"/>
                </a:lnTo>
                <a:lnTo>
                  <a:pt x="857" y="1368"/>
                </a:lnTo>
                <a:lnTo>
                  <a:pt x="856" y="1368"/>
                </a:lnTo>
                <a:lnTo>
                  <a:pt x="854" y="1368"/>
                </a:lnTo>
                <a:lnTo>
                  <a:pt x="853" y="1368"/>
                </a:lnTo>
                <a:lnTo>
                  <a:pt x="852" y="1368"/>
                </a:lnTo>
                <a:lnTo>
                  <a:pt x="849" y="1369"/>
                </a:lnTo>
                <a:lnTo>
                  <a:pt x="847" y="1371"/>
                </a:lnTo>
                <a:lnTo>
                  <a:pt x="845" y="1373"/>
                </a:lnTo>
                <a:lnTo>
                  <a:pt x="842" y="1377"/>
                </a:lnTo>
                <a:lnTo>
                  <a:pt x="841" y="1379"/>
                </a:lnTo>
                <a:lnTo>
                  <a:pt x="842" y="1379"/>
                </a:lnTo>
                <a:lnTo>
                  <a:pt x="842" y="1380"/>
                </a:lnTo>
                <a:lnTo>
                  <a:pt x="842" y="1380"/>
                </a:lnTo>
                <a:lnTo>
                  <a:pt x="843" y="1380"/>
                </a:lnTo>
                <a:lnTo>
                  <a:pt x="845" y="1381"/>
                </a:lnTo>
                <a:lnTo>
                  <a:pt x="846" y="1381"/>
                </a:lnTo>
                <a:lnTo>
                  <a:pt x="846" y="1383"/>
                </a:lnTo>
                <a:lnTo>
                  <a:pt x="847" y="1383"/>
                </a:lnTo>
                <a:lnTo>
                  <a:pt x="848" y="1383"/>
                </a:lnTo>
                <a:lnTo>
                  <a:pt x="849" y="1384"/>
                </a:lnTo>
                <a:lnTo>
                  <a:pt x="851" y="1384"/>
                </a:lnTo>
                <a:lnTo>
                  <a:pt x="851" y="1385"/>
                </a:lnTo>
                <a:lnTo>
                  <a:pt x="854" y="1386"/>
                </a:lnTo>
                <a:lnTo>
                  <a:pt x="858" y="1387"/>
                </a:lnTo>
                <a:lnTo>
                  <a:pt x="863" y="1390"/>
                </a:lnTo>
                <a:lnTo>
                  <a:pt x="868" y="1392"/>
                </a:lnTo>
                <a:lnTo>
                  <a:pt x="870" y="1394"/>
                </a:lnTo>
                <a:lnTo>
                  <a:pt x="880" y="1398"/>
                </a:lnTo>
                <a:lnTo>
                  <a:pt x="878" y="1400"/>
                </a:lnTo>
                <a:lnTo>
                  <a:pt x="877" y="1402"/>
                </a:lnTo>
                <a:lnTo>
                  <a:pt x="876" y="1403"/>
                </a:lnTo>
                <a:lnTo>
                  <a:pt x="875" y="1404"/>
                </a:lnTo>
                <a:lnTo>
                  <a:pt x="874" y="1408"/>
                </a:lnTo>
                <a:lnTo>
                  <a:pt x="871" y="1410"/>
                </a:lnTo>
                <a:lnTo>
                  <a:pt x="876" y="1413"/>
                </a:lnTo>
                <a:lnTo>
                  <a:pt x="881" y="1415"/>
                </a:lnTo>
                <a:lnTo>
                  <a:pt x="882" y="1416"/>
                </a:lnTo>
                <a:lnTo>
                  <a:pt x="883" y="1416"/>
                </a:lnTo>
                <a:lnTo>
                  <a:pt x="883" y="1415"/>
                </a:lnTo>
                <a:lnTo>
                  <a:pt x="883" y="1414"/>
                </a:lnTo>
                <a:lnTo>
                  <a:pt x="884" y="1413"/>
                </a:lnTo>
                <a:lnTo>
                  <a:pt x="886" y="1412"/>
                </a:lnTo>
                <a:lnTo>
                  <a:pt x="886" y="1410"/>
                </a:lnTo>
                <a:lnTo>
                  <a:pt x="887" y="1410"/>
                </a:lnTo>
                <a:lnTo>
                  <a:pt x="888" y="1410"/>
                </a:lnTo>
                <a:lnTo>
                  <a:pt x="889" y="1410"/>
                </a:lnTo>
                <a:lnTo>
                  <a:pt x="889" y="1412"/>
                </a:lnTo>
                <a:lnTo>
                  <a:pt x="890" y="1412"/>
                </a:lnTo>
                <a:lnTo>
                  <a:pt x="892" y="1412"/>
                </a:lnTo>
                <a:lnTo>
                  <a:pt x="893" y="1413"/>
                </a:lnTo>
                <a:lnTo>
                  <a:pt x="894" y="1413"/>
                </a:lnTo>
                <a:lnTo>
                  <a:pt x="896" y="1414"/>
                </a:lnTo>
                <a:lnTo>
                  <a:pt x="898" y="1415"/>
                </a:lnTo>
                <a:lnTo>
                  <a:pt x="899" y="1415"/>
                </a:lnTo>
                <a:lnTo>
                  <a:pt x="899" y="1414"/>
                </a:lnTo>
                <a:lnTo>
                  <a:pt x="900" y="1414"/>
                </a:lnTo>
                <a:lnTo>
                  <a:pt x="900" y="1413"/>
                </a:lnTo>
                <a:lnTo>
                  <a:pt x="900" y="1412"/>
                </a:lnTo>
                <a:lnTo>
                  <a:pt x="900" y="1410"/>
                </a:lnTo>
                <a:lnTo>
                  <a:pt x="901" y="1409"/>
                </a:lnTo>
                <a:lnTo>
                  <a:pt x="903" y="1408"/>
                </a:lnTo>
                <a:lnTo>
                  <a:pt x="903" y="1407"/>
                </a:lnTo>
                <a:lnTo>
                  <a:pt x="904" y="1407"/>
                </a:lnTo>
                <a:lnTo>
                  <a:pt x="905" y="1408"/>
                </a:lnTo>
                <a:lnTo>
                  <a:pt x="906" y="1409"/>
                </a:lnTo>
                <a:lnTo>
                  <a:pt x="909" y="1412"/>
                </a:lnTo>
                <a:lnTo>
                  <a:pt x="910" y="1412"/>
                </a:lnTo>
                <a:lnTo>
                  <a:pt x="910" y="1413"/>
                </a:lnTo>
                <a:lnTo>
                  <a:pt x="911" y="1413"/>
                </a:lnTo>
                <a:lnTo>
                  <a:pt x="911" y="1414"/>
                </a:lnTo>
                <a:lnTo>
                  <a:pt x="912" y="1414"/>
                </a:lnTo>
                <a:lnTo>
                  <a:pt x="913" y="1415"/>
                </a:lnTo>
                <a:lnTo>
                  <a:pt x="913" y="1416"/>
                </a:lnTo>
                <a:lnTo>
                  <a:pt x="915" y="1416"/>
                </a:lnTo>
                <a:lnTo>
                  <a:pt x="915" y="1418"/>
                </a:lnTo>
                <a:lnTo>
                  <a:pt x="916" y="1418"/>
                </a:lnTo>
                <a:lnTo>
                  <a:pt x="917" y="1419"/>
                </a:lnTo>
                <a:lnTo>
                  <a:pt x="916" y="1420"/>
                </a:lnTo>
                <a:lnTo>
                  <a:pt x="915" y="1420"/>
                </a:lnTo>
                <a:lnTo>
                  <a:pt x="913" y="1420"/>
                </a:lnTo>
                <a:lnTo>
                  <a:pt x="912" y="1421"/>
                </a:lnTo>
                <a:lnTo>
                  <a:pt x="912" y="1422"/>
                </a:lnTo>
                <a:lnTo>
                  <a:pt x="910" y="1424"/>
                </a:lnTo>
                <a:lnTo>
                  <a:pt x="910" y="1425"/>
                </a:lnTo>
                <a:lnTo>
                  <a:pt x="910" y="1426"/>
                </a:lnTo>
                <a:lnTo>
                  <a:pt x="910" y="1427"/>
                </a:lnTo>
                <a:lnTo>
                  <a:pt x="909" y="1428"/>
                </a:lnTo>
                <a:lnTo>
                  <a:pt x="907" y="1430"/>
                </a:lnTo>
                <a:lnTo>
                  <a:pt x="907" y="1428"/>
                </a:lnTo>
                <a:lnTo>
                  <a:pt x="906" y="1428"/>
                </a:lnTo>
                <a:lnTo>
                  <a:pt x="905" y="1428"/>
                </a:lnTo>
                <a:lnTo>
                  <a:pt x="905" y="1427"/>
                </a:lnTo>
                <a:lnTo>
                  <a:pt x="904" y="1427"/>
                </a:lnTo>
                <a:lnTo>
                  <a:pt x="904" y="1428"/>
                </a:lnTo>
                <a:lnTo>
                  <a:pt x="904" y="1430"/>
                </a:lnTo>
                <a:lnTo>
                  <a:pt x="903" y="1431"/>
                </a:lnTo>
                <a:lnTo>
                  <a:pt x="903" y="1431"/>
                </a:lnTo>
                <a:lnTo>
                  <a:pt x="904" y="1431"/>
                </a:lnTo>
                <a:lnTo>
                  <a:pt x="903" y="1432"/>
                </a:lnTo>
                <a:lnTo>
                  <a:pt x="903" y="1433"/>
                </a:lnTo>
                <a:lnTo>
                  <a:pt x="901" y="1433"/>
                </a:lnTo>
                <a:lnTo>
                  <a:pt x="900" y="1432"/>
                </a:lnTo>
                <a:lnTo>
                  <a:pt x="900" y="1432"/>
                </a:lnTo>
                <a:lnTo>
                  <a:pt x="899" y="1432"/>
                </a:lnTo>
                <a:lnTo>
                  <a:pt x="899" y="1433"/>
                </a:lnTo>
                <a:lnTo>
                  <a:pt x="898" y="1435"/>
                </a:lnTo>
                <a:lnTo>
                  <a:pt x="898" y="1436"/>
                </a:lnTo>
                <a:lnTo>
                  <a:pt x="896" y="1437"/>
                </a:lnTo>
                <a:lnTo>
                  <a:pt x="896" y="1438"/>
                </a:lnTo>
                <a:lnTo>
                  <a:pt x="895" y="1438"/>
                </a:lnTo>
                <a:lnTo>
                  <a:pt x="898" y="1439"/>
                </a:lnTo>
                <a:lnTo>
                  <a:pt x="899" y="1441"/>
                </a:lnTo>
                <a:lnTo>
                  <a:pt x="900" y="1442"/>
                </a:lnTo>
                <a:lnTo>
                  <a:pt x="901" y="1442"/>
                </a:lnTo>
                <a:lnTo>
                  <a:pt x="903" y="1442"/>
                </a:lnTo>
                <a:lnTo>
                  <a:pt x="903" y="1443"/>
                </a:lnTo>
                <a:lnTo>
                  <a:pt x="904" y="1443"/>
                </a:lnTo>
                <a:lnTo>
                  <a:pt x="905" y="1444"/>
                </a:lnTo>
                <a:lnTo>
                  <a:pt x="906" y="1444"/>
                </a:lnTo>
                <a:lnTo>
                  <a:pt x="906" y="1443"/>
                </a:lnTo>
                <a:lnTo>
                  <a:pt x="907" y="1442"/>
                </a:lnTo>
                <a:lnTo>
                  <a:pt x="907" y="1441"/>
                </a:lnTo>
                <a:lnTo>
                  <a:pt x="909" y="1441"/>
                </a:lnTo>
                <a:lnTo>
                  <a:pt x="909" y="1439"/>
                </a:lnTo>
                <a:lnTo>
                  <a:pt x="910" y="1438"/>
                </a:lnTo>
                <a:lnTo>
                  <a:pt x="910" y="1437"/>
                </a:lnTo>
                <a:lnTo>
                  <a:pt x="911" y="1437"/>
                </a:lnTo>
                <a:lnTo>
                  <a:pt x="911" y="1436"/>
                </a:lnTo>
                <a:lnTo>
                  <a:pt x="911" y="1435"/>
                </a:lnTo>
                <a:lnTo>
                  <a:pt x="912" y="1435"/>
                </a:lnTo>
                <a:lnTo>
                  <a:pt x="912" y="1433"/>
                </a:lnTo>
                <a:lnTo>
                  <a:pt x="913" y="1432"/>
                </a:lnTo>
                <a:lnTo>
                  <a:pt x="913" y="1431"/>
                </a:lnTo>
                <a:lnTo>
                  <a:pt x="915" y="1431"/>
                </a:lnTo>
                <a:lnTo>
                  <a:pt x="915" y="1430"/>
                </a:lnTo>
                <a:lnTo>
                  <a:pt x="915" y="1428"/>
                </a:lnTo>
                <a:lnTo>
                  <a:pt x="916" y="1428"/>
                </a:lnTo>
                <a:lnTo>
                  <a:pt x="916" y="1427"/>
                </a:lnTo>
                <a:lnTo>
                  <a:pt x="917" y="1426"/>
                </a:lnTo>
                <a:lnTo>
                  <a:pt x="917" y="1425"/>
                </a:lnTo>
                <a:lnTo>
                  <a:pt x="918" y="1424"/>
                </a:lnTo>
                <a:lnTo>
                  <a:pt x="919" y="1422"/>
                </a:lnTo>
                <a:lnTo>
                  <a:pt x="921" y="1422"/>
                </a:lnTo>
                <a:lnTo>
                  <a:pt x="922" y="1424"/>
                </a:lnTo>
                <a:lnTo>
                  <a:pt x="923" y="1425"/>
                </a:lnTo>
                <a:lnTo>
                  <a:pt x="924" y="1426"/>
                </a:lnTo>
                <a:lnTo>
                  <a:pt x="925" y="1427"/>
                </a:lnTo>
                <a:lnTo>
                  <a:pt x="927" y="1428"/>
                </a:lnTo>
                <a:lnTo>
                  <a:pt x="929" y="1430"/>
                </a:lnTo>
                <a:lnTo>
                  <a:pt x="929" y="1431"/>
                </a:lnTo>
                <a:lnTo>
                  <a:pt x="930" y="1431"/>
                </a:lnTo>
                <a:lnTo>
                  <a:pt x="931" y="1432"/>
                </a:lnTo>
                <a:lnTo>
                  <a:pt x="931" y="1433"/>
                </a:lnTo>
                <a:lnTo>
                  <a:pt x="933" y="1433"/>
                </a:lnTo>
                <a:lnTo>
                  <a:pt x="933" y="1435"/>
                </a:lnTo>
                <a:lnTo>
                  <a:pt x="934" y="1435"/>
                </a:lnTo>
                <a:lnTo>
                  <a:pt x="935" y="1436"/>
                </a:lnTo>
                <a:lnTo>
                  <a:pt x="936" y="1437"/>
                </a:lnTo>
                <a:lnTo>
                  <a:pt x="936" y="1438"/>
                </a:lnTo>
                <a:lnTo>
                  <a:pt x="937" y="1438"/>
                </a:lnTo>
                <a:lnTo>
                  <a:pt x="939" y="1439"/>
                </a:lnTo>
                <a:lnTo>
                  <a:pt x="940" y="1441"/>
                </a:lnTo>
                <a:lnTo>
                  <a:pt x="941" y="1442"/>
                </a:lnTo>
                <a:lnTo>
                  <a:pt x="942" y="1443"/>
                </a:lnTo>
                <a:lnTo>
                  <a:pt x="943" y="1444"/>
                </a:lnTo>
                <a:lnTo>
                  <a:pt x="945" y="1445"/>
                </a:lnTo>
                <a:lnTo>
                  <a:pt x="946" y="1447"/>
                </a:lnTo>
                <a:lnTo>
                  <a:pt x="947" y="1447"/>
                </a:lnTo>
                <a:lnTo>
                  <a:pt x="947" y="1448"/>
                </a:lnTo>
                <a:lnTo>
                  <a:pt x="948" y="1448"/>
                </a:lnTo>
                <a:lnTo>
                  <a:pt x="948" y="1449"/>
                </a:lnTo>
                <a:lnTo>
                  <a:pt x="950" y="1449"/>
                </a:lnTo>
                <a:lnTo>
                  <a:pt x="951" y="1451"/>
                </a:lnTo>
                <a:lnTo>
                  <a:pt x="952" y="1451"/>
                </a:lnTo>
                <a:lnTo>
                  <a:pt x="953" y="1453"/>
                </a:lnTo>
                <a:lnTo>
                  <a:pt x="953" y="1454"/>
                </a:lnTo>
                <a:lnTo>
                  <a:pt x="954" y="1454"/>
                </a:lnTo>
                <a:lnTo>
                  <a:pt x="954" y="1455"/>
                </a:lnTo>
                <a:lnTo>
                  <a:pt x="957" y="1456"/>
                </a:lnTo>
                <a:lnTo>
                  <a:pt x="957" y="1457"/>
                </a:lnTo>
                <a:lnTo>
                  <a:pt x="958" y="1457"/>
                </a:lnTo>
                <a:lnTo>
                  <a:pt x="958" y="1459"/>
                </a:lnTo>
                <a:lnTo>
                  <a:pt x="959" y="1460"/>
                </a:lnTo>
                <a:lnTo>
                  <a:pt x="960" y="1460"/>
                </a:lnTo>
                <a:lnTo>
                  <a:pt x="962" y="1461"/>
                </a:lnTo>
                <a:lnTo>
                  <a:pt x="964" y="1462"/>
                </a:lnTo>
                <a:lnTo>
                  <a:pt x="965" y="1465"/>
                </a:lnTo>
                <a:lnTo>
                  <a:pt x="966" y="1466"/>
                </a:lnTo>
                <a:lnTo>
                  <a:pt x="968" y="1466"/>
                </a:lnTo>
                <a:lnTo>
                  <a:pt x="968" y="1467"/>
                </a:lnTo>
                <a:lnTo>
                  <a:pt x="969" y="1467"/>
                </a:lnTo>
                <a:lnTo>
                  <a:pt x="970" y="1470"/>
                </a:lnTo>
                <a:lnTo>
                  <a:pt x="971" y="1470"/>
                </a:lnTo>
                <a:lnTo>
                  <a:pt x="972" y="1471"/>
                </a:lnTo>
                <a:lnTo>
                  <a:pt x="972" y="1472"/>
                </a:lnTo>
                <a:lnTo>
                  <a:pt x="975" y="1473"/>
                </a:lnTo>
                <a:lnTo>
                  <a:pt x="976" y="1474"/>
                </a:lnTo>
                <a:lnTo>
                  <a:pt x="977" y="1476"/>
                </a:lnTo>
                <a:lnTo>
                  <a:pt x="978" y="1477"/>
                </a:lnTo>
                <a:lnTo>
                  <a:pt x="978" y="1478"/>
                </a:lnTo>
                <a:lnTo>
                  <a:pt x="980" y="1478"/>
                </a:lnTo>
                <a:lnTo>
                  <a:pt x="976" y="1483"/>
                </a:lnTo>
                <a:lnTo>
                  <a:pt x="975" y="1483"/>
                </a:lnTo>
                <a:lnTo>
                  <a:pt x="975" y="1485"/>
                </a:lnTo>
                <a:lnTo>
                  <a:pt x="974" y="1485"/>
                </a:lnTo>
                <a:lnTo>
                  <a:pt x="972" y="1486"/>
                </a:lnTo>
                <a:lnTo>
                  <a:pt x="972" y="1488"/>
                </a:lnTo>
                <a:lnTo>
                  <a:pt x="970" y="1488"/>
                </a:lnTo>
                <a:lnTo>
                  <a:pt x="970" y="1489"/>
                </a:lnTo>
                <a:lnTo>
                  <a:pt x="969" y="1490"/>
                </a:lnTo>
                <a:lnTo>
                  <a:pt x="969" y="1491"/>
                </a:lnTo>
                <a:lnTo>
                  <a:pt x="968" y="1491"/>
                </a:lnTo>
                <a:lnTo>
                  <a:pt x="966" y="1492"/>
                </a:lnTo>
                <a:lnTo>
                  <a:pt x="966" y="1494"/>
                </a:lnTo>
                <a:lnTo>
                  <a:pt x="965" y="1495"/>
                </a:lnTo>
                <a:lnTo>
                  <a:pt x="964" y="1496"/>
                </a:lnTo>
                <a:lnTo>
                  <a:pt x="963" y="1498"/>
                </a:lnTo>
                <a:lnTo>
                  <a:pt x="962" y="1498"/>
                </a:lnTo>
                <a:lnTo>
                  <a:pt x="962" y="1500"/>
                </a:lnTo>
                <a:lnTo>
                  <a:pt x="960" y="1501"/>
                </a:lnTo>
                <a:lnTo>
                  <a:pt x="959" y="1502"/>
                </a:lnTo>
                <a:lnTo>
                  <a:pt x="959" y="1503"/>
                </a:lnTo>
                <a:lnTo>
                  <a:pt x="958" y="1503"/>
                </a:lnTo>
                <a:lnTo>
                  <a:pt x="958" y="1504"/>
                </a:lnTo>
                <a:lnTo>
                  <a:pt x="957" y="1508"/>
                </a:lnTo>
                <a:lnTo>
                  <a:pt x="956" y="1508"/>
                </a:lnTo>
                <a:lnTo>
                  <a:pt x="956" y="1509"/>
                </a:lnTo>
                <a:lnTo>
                  <a:pt x="954" y="1509"/>
                </a:lnTo>
                <a:lnTo>
                  <a:pt x="954" y="1511"/>
                </a:lnTo>
                <a:lnTo>
                  <a:pt x="954" y="1512"/>
                </a:lnTo>
                <a:lnTo>
                  <a:pt x="957" y="1515"/>
                </a:lnTo>
                <a:lnTo>
                  <a:pt x="958" y="1515"/>
                </a:lnTo>
                <a:lnTo>
                  <a:pt x="958" y="1514"/>
                </a:lnTo>
                <a:lnTo>
                  <a:pt x="959" y="1514"/>
                </a:lnTo>
                <a:lnTo>
                  <a:pt x="960" y="1514"/>
                </a:lnTo>
                <a:lnTo>
                  <a:pt x="959" y="1515"/>
                </a:lnTo>
                <a:lnTo>
                  <a:pt x="958" y="1515"/>
                </a:lnTo>
                <a:lnTo>
                  <a:pt x="958" y="1517"/>
                </a:lnTo>
                <a:lnTo>
                  <a:pt x="954" y="1518"/>
                </a:lnTo>
                <a:lnTo>
                  <a:pt x="952" y="1519"/>
                </a:lnTo>
                <a:lnTo>
                  <a:pt x="951" y="1519"/>
                </a:lnTo>
                <a:lnTo>
                  <a:pt x="950" y="1519"/>
                </a:lnTo>
                <a:lnTo>
                  <a:pt x="948" y="1519"/>
                </a:lnTo>
                <a:lnTo>
                  <a:pt x="947" y="1519"/>
                </a:lnTo>
                <a:lnTo>
                  <a:pt x="946" y="1519"/>
                </a:lnTo>
                <a:lnTo>
                  <a:pt x="945" y="1519"/>
                </a:lnTo>
                <a:lnTo>
                  <a:pt x="943" y="1519"/>
                </a:lnTo>
                <a:lnTo>
                  <a:pt x="942" y="1519"/>
                </a:lnTo>
                <a:lnTo>
                  <a:pt x="941" y="1519"/>
                </a:lnTo>
                <a:lnTo>
                  <a:pt x="940" y="1519"/>
                </a:lnTo>
                <a:lnTo>
                  <a:pt x="939" y="1519"/>
                </a:lnTo>
                <a:lnTo>
                  <a:pt x="936" y="1519"/>
                </a:lnTo>
                <a:lnTo>
                  <a:pt x="934" y="1518"/>
                </a:lnTo>
                <a:lnTo>
                  <a:pt x="933" y="1518"/>
                </a:lnTo>
                <a:lnTo>
                  <a:pt x="931" y="1518"/>
                </a:lnTo>
                <a:lnTo>
                  <a:pt x="931" y="1517"/>
                </a:lnTo>
                <a:lnTo>
                  <a:pt x="930" y="1517"/>
                </a:lnTo>
                <a:lnTo>
                  <a:pt x="929" y="1517"/>
                </a:lnTo>
                <a:lnTo>
                  <a:pt x="929" y="1517"/>
                </a:lnTo>
                <a:lnTo>
                  <a:pt x="928" y="1517"/>
                </a:lnTo>
                <a:lnTo>
                  <a:pt x="928" y="1517"/>
                </a:lnTo>
                <a:lnTo>
                  <a:pt x="927" y="1517"/>
                </a:lnTo>
                <a:lnTo>
                  <a:pt x="927" y="1515"/>
                </a:lnTo>
                <a:lnTo>
                  <a:pt x="925" y="1515"/>
                </a:lnTo>
                <a:lnTo>
                  <a:pt x="925" y="1514"/>
                </a:lnTo>
                <a:lnTo>
                  <a:pt x="925" y="1513"/>
                </a:lnTo>
                <a:lnTo>
                  <a:pt x="924" y="1513"/>
                </a:lnTo>
                <a:lnTo>
                  <a:pt x="924" y="1512"/>
                </a:lnTo>
                <a:lnTo>
                  <a:pt x="924" y="1511"/>
                </a:lnTo>
                <a:lnTo>
                  <a:pt x="924" y="1509"/>
                </a:lnTo>
                <a:lnTo>
                  <a:pt x="924" y="1508"/>
                </a:lnTo>
                <a:lnTo>
                  <a:pt x="922" y="1509"/>
                </a:lnTo>
                <a:lnTo>
                  <a:pt x="921" y="1509"/>
                </a:lnTo>
                <a:lnTo>
                  <a:pt x="918" y="1509"/>
                </a:lnTo>
                <a:lnTo>
                  <a:pt x="917" y="1509"/>
                </a:lnTo>
                <a:lnTo>
                  <a:pt x="916" y="1509"/>
                </a:lnTo>
                <a:lnTo>
                  <a:pt x="916" y="1506"/>
                </a:lnTo>
                <a:lnTo>
                  <a:pt x="916" y="1504"/>
                </a:lnTo>
                <a:lnTo>
                  <a:pt x="916" y="1503"/>
                </a:lnTo>
                <a:lnTo>
                  <a:pt x="915" y="1502"/>
                </a:lnTo>
                <a:lnTo>
                  <a:pt x="912" y="1500"/>
                </a:lnTo>
                <a:lnTo>
                  <a:pt x="910" y="1500"/>
                </a:lnTo>
                <a:lnTo>
                  <a:pt x="910" y="1501"/>
                </a:lnTo>
                <a:lnTo>
                  <a:pt x="909" y="1501"/>
                </a:lnTo>
                <a:lnTo>
                  <a:pt x="907" y="1502"/>
                </a:lnTo>
                <a:lnTo>
                  <a:pt x="903" y="1503"/>
                </a:lnTo>
                <a:lnTo>
                  <a:pt x="900" y="1503"/>
                </a:lnTo>
                <a:lnTo>
                  <a:pt x="899" y="1503"/>
                </a:lnTo>
                <a:lnTo>
                  <a:pt x="896" y="1503"/>
                </a:lnTo>
                <a:lnTo>
                  <a:pt x="895" y="1503"/>
                </a:lnTo>
                <a:lnTo>
                  <a:pt x="894" y="1503"/>
                </a:lnTo>
                <a:lnTo>
                  <a:pt x="894" y="1504"/>
                </a:lnTo>
                <a:lnTo>
                  <a:pt x="893" y="1504"/>
                </a:lnTo>
                <a:lnTo>
                  <a:pt x="892" y="1504"/>
                </a:lnTo>
                <a:lnTo>
                  <a:pt x="890" y="1504"/>
                </a:lnTo>
                <a:lnTo>
                  <a:pt x="889" y="1504"/>
                </a:lnTo>
                <a:lnTo>
                  <a:pt x="888" y="1504"/>
                </a:lnTo>
                <a:lnTo>
                  <a:pt x="887" y="1504"/>
                </a:lnTo>
                <a:lnTo>
                  <a:pt x="886" y="1504"/>
                </a:lnTo>
                <a:lnTo>
                  <a:pt x="886" y="1503"/>
                </a:lnTo>
                <a:lnTo>
                  <a:pt x="884" y="1503"/>
                </a:lnTo>
                <a:lnTo>
                  <a:pt x="883" y="1503"/>
                </a:lnTo>
                <a:lnTo>
                  <a:pt x="882" y="1503"/>
                </a:lnTo>
                <a:lnTo>
                  <a:pt x="881" y="1503"/>
                </a:lnTo>
                <a:lnTo>
                  <a:pt x="880" y="1503"/>
                </a:lnTo>
                <a:lnTo>
                  <a:pt x="878" y="1504"/>
                </a:lnTo>
                <a:lnTo>
                  <a:pt x="875" y="1506"/>
                </a:lnTo>
                <a:lnTo>
                  <a:pt x="874" y="1508"/>
                </a:lnTo>
                <a:lnTo>
                  <a:pt x="872" y="1508"/>
                </a:lnTo>
                <a:lnTo>
                  <a:pt x="870" y="1509"/>
                </a:lnTo>
                <a:lnTo>
                  <a:pt x="870" y="1508"/>
                </a:lnTo>
                <a:lnTo>
                  <a:pt x="869" y="1507"/>
                </a:lnTo>
                <a:lnTo>
                  <a:pt x="869" y="1506"/>
                </a:lnTo>
                <a:lnTo>
                  <a:pt x="868" y="1504"/>
                </a:lnTo>
                <a:lnTo>
                  <a:pt x="866" y="1502"/>
                </a:lnTo>
                <a:lnTo>
                  <a:pt x="866" y="1501"/>
                </a:lnTo>
                <a:lnTo>
                  <a:pt x="864" y="1502"/>
                </a:lnTo>
                <a:lnTo>
                  <a:pt x="863" y="1498"/>
                </a:lnTo>
                <a:lnTo>
                  <a:pt x="862" y="1497"/>
                </a:lnTo>
                <a:lnTo>
                  <a:pt x="860" y="1497"/>
                </a:lnTo>
                <a:lnTo>
                  <a:pt x="859" y="1497"/>
                </a:lnTo>
                <a:lnTo>
                  <a:pt x="858" y="1496"/>
                </a:lnTo>
                <a:lnTo>
                  <a:pt x="857" y="1496"/>
                </a:lnTo>
                <a:lnTo>
                  <a:pt x="856" y="1495"/>
                </a:lnTo>
                <a:lnTo>
                  <a:pt x="854" y="1495"/>
                </a:lnTo>
                <a:lnTo>
                  <a:pt x="854" y="1494"/>
                </a:lnTo>
                <a:lnTo>
                  <a:pt x="853" y="1494"/>
                </a:lnTo>
                <a:lnTo>
                  <a:pt x="852" y="1492"/>
                </a:lnTo>
                <a:lnTo>
                  <a:pt x="851" y="1491"/>
                </a:lnTo>
                <a:lnTo>
                  <a:pt x="849" y="1490"/>
                </a:lnTo>
                <a:lnTo>
                  <a:pt x="848" y="1490"/>
                </a:lnTo>
                <a:lnTo>
                  <a:pt x="846" y="1488"/>
                </a:lnTo>
                <a:lnTo>
                  <a:pt x="847" y="1488"/>
                </a:lnTo>
                <a:lnTo>
                  <a:pt x="848" y="1485"/>
                </a:lnTo>
                <a:lnTo>
                  <a:pt x="849" y="1484"/>
                </a:lnTo>
                <a:lnTo>
                  <a:pt x="849" y="1483"/>
                </a:lnTo>
                <a:lnTo>
                  <a:pt x="848" y="1483"/>
                </a:lnTo>
                <a:lnTo>
                  <a:pt x="847" y="1482"/>
                </a:lnTo>
                <a:lnTo>
                  <a:pt x="846" y="1482"/>
                </a:lnTo>
                <a:lnTo>
                  <a:pt x="846" y="1480"/>
                </a:lnTo>
                <a:lnTo>
                  <a:pt x="845" y="1480"/>
                </a:lnTo>
                <a:lnTo>
                  <a:pt x="843" y="1479"/>
                </a:lnTo>
                <a:lnTo>
                  <a:pt x="842" y="1479"/>
                </a:lnTo>
                <a:lnTo>
                  <a:pt x="842" y="1478"/>
                </a:lnTo>
                <a:lnTo>
                  <a:pt x="841" y="1477"/>
                </a:lnTo>
                <a:lnTo>
                  <a:pt x="840" y="1476"/>
                </a:lnTo>
                <a:lnTo>
                  <a:pt x="839" y="1474"/>
                </a:lnTo>
                <a:lnTo>
                  <a:pt x="837" y="1474"/>
                </a:lnTo>
                <a:lnTo>
                  <a:pt x="836" y="1473"/>
                </a:lnTo>
                <a:lnTo>
                  <a:pt x="835" y="1473"/>
                </a:lnTo>
                <a:lnTo>
                  <a:pt x="835" y="1472"/>
                </a:lnTo>
                <a:lnTo>
                  <a:pt x="833" y="1471"/>
                </a:lnTo>
                <a:lnTo>
                  <a:pt x="831" y="1470"/>
                </a:lnTo>
                <a:lnTo>
                  <a:pt x="830" y="1470"/>
                </a:lnTo>
                <a:lnTo>
                  <a:pt x="829" y="1471"/>
                </a:lnTo>
                <a:lnTo>
                  <a:pt x="829" y="1472"/>
                </a:lnTo>
                <a:lnTo>
                  <a:pt x="829" y="1473"/>
                </a:lnTo>
                <a:lnTo>
                  <a:pt x="828" y="1473"/>
                </a:lnTo>
                <a:lnTo>
                  <a:pt x="828" y="1474"/>
                </a:lnTo>
                <a:lnTo>
                  <a:pt x="827" y="1474"/>
                </a:lnTo>
                <a:lnTo>
                  <a:pt x="827" y="1476"/>
                </a:lnTo>
                <a:lnTo>
                  <a:pt x="827" y="1477"/>
                </a:lnTo>
                <a:lnTo>
                  <a:pt x="825" y="1477"/>
                </a:lnTo>
                <a:lnTo>
                  <a:pt x="825" y="1478"/>
                </a:lnTo>
                <a:lnTo>
                  <a:pt x="824" y="1478"/>
                </a:lnTo>
                <a:lnTo>
                  <a:pt x="824" y="1479"/>
                </a:lnTo>
                <a:lnTo>
                  <a:pt x="823" y="1478"/>
                </a:lnTo>
                <a:lnTo>
                  <a:pt x="822" y="1478"/>
                </a:lnTo>
                <a:lnTo>
                  <a:pt x="821" y="1477"/>
                </a:lnTo>
                <a:lnTo>
                  <a:pt x="819" y="1477"/>
                </a:lnTo>
                <a:lnTo>
                  <a:pt x="818" y="1476"/>
                </a:lnTo>
                <a:lnTo>
                  <a:pt x="817" y="1476"/>
                </a:lnTo>
                <a:lnTo>
                  <a:pt x="816" y="1476"/>
                </a:lnTo>
                <a:lnTo>
                  <a:pt x="816" y="1474"/>
                </a:lnTo>
                <a:lnTo>
                  <a:pt x="815" y="1474"/>
                </a:lnTo>
                <a:lnTo>
                  <a:pt x="813" y="1474"/>
                </a:lnTo>
                <a:lnTo>
                  <a:pt x="813" y="1473"/>
                </a:lnTo>
                <a:lnTo>
                  <a:pt x="813" y="1473"/>
                </a:lnTo>
                <a:lnTo>
                  <a:pt x="812" y="1473"/>
                </a:lnTo>
                <a:lnTo>
                  <a:pt x="812" y="1472"/>
                </a:lnTo>
                <a:lnTo>
                  <a:pt x="811" y="1472"/>
                </a:lnTo>
                <a:lnTo>
                  <a:pt x="810" y="1472"/>
                </a:lnTo>
                <a:lnTo>
                  <a:pt x="808" y="1471"/>
                </a:lnTo>
                <a:lnTo>
                  <a:pt x="807" y="1471"/>
                </a:lnTo>
                <a:lnTo>
                  <a:pt x="806" y="1470"/>
                </a:lnTo>
                <a:lnTo>
                  <a:pt x="805" y="1470"/>
                </a:lnTo>
                <a:lnTo>
                  <a:pt x="804" y="1468"/>
                </a:lnTo>
                <a:lnTo>
                  <a:pt x="804" y="1470"/>
                </a:lnTo>
                <a:lnTo>
                  <a:pt x="802" y="1470"/>
                </a:lnTo>
                <a:lnTo>
                  <a:pt x="802" y="1471"/>
                </a:lnTo>
                <a:lnTo>
                  <a:pt x="801" y="1472"/>
                </a:lnTo>
                <a:lnTo>
                  <a:pt x="800" y="1473"/>
                </a:lnTo>
                <a:lnTo>
                  <a:pt x="799" y="1476"/>
                </a:lnTo>
                <a:lnTo>
                  <a:pt x="798" y="1478"/>
                </a:lnTo>
                <a:lnTo>
                  <a:pt x="796" y="1478"/>
                </a:lnTo>
                <a:lnTo>
                  <a:pt x="796" y="1479"/>
                </a:lnTo>
                <a:lnTo>
                  <a:pt x="795" y="1480"/>
                </a:lnTo>
                <a:lnTo>
                  <a:pt x="795" y="1482"/>
                </a:lnTo>
                <a:lnTo>
                  <a:pt x="794" y="1482"/>
                </a:lnTo>
                <a:lnTo>
                  <a:pt x="793" y="1484"/>
                </a:lnTo>
                <a:lnTo>
                  <a:pt x="793" y="1485"/>
                </a:lnTo>
                <a:lnTo>
                  <a:pt x="792" y="1486"/>
                </a:lnTo>
                <a:lnTo>
                  <a:pt x="792" y="1488"/>
                </a:lnTo>
                <a:lnTo>
                  <a:pt x="790" y="1488"/>
                </a:lnTo>
                <a:lnTo>
                  <a:pt x="790" y="1488"/>
                </a:lnTo>
                <a:lnTo>
                  <a:pt x="789" y="1488"/>
                </a:lnTo>
                <a:lnTo>
                  <a:pt x="789" y="1489"/>
                </a:lnTo>
                <a:lnTo>
                  <a:pt x="789" y="1490"/>
                </a:lnTo>
                <a:lnTo>
                  <a:pt x="788" y="1489"/>
                </a:lnTo>
                <a:lnTo>
                  <a:pt x="784" y="1489"/>
                </a:lnTo>
                <a:lnTo>
                  <a:pt x="784" y="1490"/>
                </a:lnTo>
                <a:lnTo>
                  <a:pt x="784" y="1491"/>
                </a:lnTo>
                <a:lnTo>
                  <a:pt x="784" y="1492"/>
                </a:lnTo>
                <a:lnTo>
                  <a:pt x="783" y="1492"/>
                </a:lnTo>
                <a:lnTo>
                  <a:pt x="783" y="1490"/>
                </a:lnTo>
                <a:lnTo>
                  <a:pt x="783" y="1489"/>
                </a:lnTo>
                <a:lnTo>
                  <a:pt x="783" y="1489"/>
                </a:lnTo>
                <a:lnTo>
                  <a:pt x="782" y="1489"/>
                </a:lnTo>
                <a:lnTo>
                  <a:pt x="781" y="1489"/>
                </a:lnTo>
                <a:lnTo>
                  <a:pt x="780" y="1489"/>
                </a:lnTo>
                <a:lnTo>
                  <a:pt x="778" y="1489"/>
                </a:lnTo>
                <a:lnTo>
                  <a:pt x="777" y="1489"/>
                </a:lnTo>
                <a:lnTo>
                  <a:pt x="777" y="1488"/>
                </a:lnTo>
                <a:lnTo>
                  <a:pt x="777" y="1488"/>
                </a:lnTo>
                <a:lnTo>
                  <a:pt x="775" y="1488"/>
                </a:lnTo>
                <a:lnTo>
                  <a:pt x="774" y="1488"/>
                </a:lnTo>
                <a:lnTo>
                  <a:pt x="774" y="1486"/>
                </a:lnTo>
                <a:lnTo>
                  <a:pt x="774" y="1485"/>
                </a:lnTo>
                <a:lnTo>
                  <a:pt x="774" y="1484"/>
                </a:lnTo>
                <a:lnTo>
                  <a:pt x="774" y="1483"/>
                </a:lnTo>
                <a:lnTo>
                  <a:pt x="772" y="1483"/>
                </a:lnTo>
                <a:lnTo>
                  <a:pt x="772" y="1482"/>
                </a:lnTo>
                <a:lnTo>
                  <a:pt x="772" y="1480"/>
                </a:lnTo>
                <a:lnTo>
                  <a:pt x="772" y="1479"/>
                </a:lnTo>
                <a:lnTo>
                  <a:pt x="771" y="1479"/>
                </a:lnTo>
                <a:lnTo>
                  <a:pt x="765" y="1476"/>
                </a:lnTo>
                <a:lnTo>
                  <a:pt x="765" y="1474"/>
                </a:lnTo>
                <a:lnTo>
                  <a:pt x="764" y="1474"/>
                </a:lnTo>
                <a:lnTo>
                  <a:pt x="763" y="1474"/>
                </a:lnTo>
                <a:lnTo>
                  <a:pt x="761" y="1474"/>
                </a:lnTo>
                <a:lnTo>
                  <a:pt x="761" y="1473"/>
                </a:lnTo>
                <a:lnTo>
                  <a:pt x="758" y="1472"/>
                </a:lnTo>
                <a:lnTo>
                  <a:pt x="754" y="1470"/>
                </a:lnTo>
                <a:lnTo>
                  <a:pt x="748" y="1467"/>
                </a:lnTo>
                <a:lnTo>
                  <a:pt x="745" y="1466"/>
                </a:lnTo>
                <a:lnTo>
                  <a:pt x="743" y="1465"/>
                </a:lnTo>
                <a:lnTo>
                  <a:pt x="731" y="1460"/>
                </a:lnTo>
                <a:lnTo>
                  <a:pt x="728" y="1459"/>
                </a:lnTo>
                <a:lnTo>
                  <a:pt x="729" y="1459"/>
                </a:lnTo>
                <a:lnTo>
                  <a:pt x="729" y="1457"/>
                </a:lnTo>
                <a:lnTo>
                  <a:pt x="728" y="1457"/>
                </a:lnTo>
                <a:lnTo>
                  <a:pt x="728" y="1456"/>
                </a:lnTo>
                <a:lnTo>
                  <a:pt x="727" y="1456"/>
                </a:lnTo>
                <a:lnTo>
                  <a:pt x="727" y="1455"/>
                </a:lnTo>
                <a:lnTo>
                  <a:pt x="725" y="1455"/>
                </a:lnTo>
                <a:lnTo>
                  <a:pt x="725" y="1454"/>
                </a:lnTo>
                <a:lnTo>
                  <a:pt x="725" y="1454"/>
                </a:lnTo>
                <a:lnTo>
                  <a:pt x="724" y="1451"/>
                </a:lnTo>
                <a:lnTo>
                  <a:pt x="723" y="1451"/>
                </a:lnTo>
                <a:lnTo>
                  <a:pt x="723" y="1450"/>
                </a:lnTo>
                <a:lnTo>
                  <a:pt x="721" y="1448"/>
                </a:lnTo>
                <a:lnTo>
                  <a:pt x="721" y="1447"/>
                </a:lnTo>
                <a:lnTo>
                  <a:pt x="719" y="1447"/>
                </a:lnTo>
                <a:lnTo>
                  <a:pt x="719" y="1445"/>
                </a:lnTo>
                <a:lnTo>
                  <a:pt x="718" y="1444"/>
                </a:lnTo>
                <a:lnTo>
                  <a:pt x="714" y="1438"/>
                </a:lnTo>
                <a:lnTo>
                  <a:pt x="712" y="1436"/>
                </a:lnTo>
                <a:lnTo>
                  <a:pt x="711" y="1433"/>
                </a:lnTo>
                <a:lnTo>
                  <a:pt x="708" y="1431"/>
                </a:lnTo>
                <a:lnTo>
                  <a:pt x="705" y="1426"/>
                </a:lnTo>
                <a:lnTo>
                  <a:pt x="704" y="1425"/>
                </a:lnTo>
                <a:lnTo>
                  <a:pt x="701" y="1421"/>
                </a:lnTo>
                <a:lnTo>
                  <a:pt x="699" y="1420"/>
                </a:lnTo>
                <a:lnTo>
                  <a:pt x="698" y="1419"/>
                </a:lnTo>
                <a:lnTo>
                  <a:pt x="698" y="1418"/>
                </a:lnTo>
                <a:lnTo>
                  <a:pt x="696" y="1418"/>
                </a:lnTo>
                <a:lnTo>
                  <a:pt x="695" y="1413"/>
                </a:lnTo>
                <a:lnTo>
                  <a:pt x="690" y="1407"/>
                </a:lnTo>
                <a:lnTo>
                  <a:pt x="689" y="1406"/>
                </a:lnTo>
                <a:lnTo>
                  <a:pt x="688" y="1404"/>
                </a:lnTo>
                <a:lnTo>
                  <a:pt x="687" y="1402"/>
                </a:lnTo>
                <a:lnTo>
                  <a:pt x="684" y="1401"/>
                </a:lnTo>
                <a:lnTo>
                  <a:pt x="684" y="1400"/>
                </a:lnTo>
                <a:lnTo>
                  <a:pt x="683" y="1400"/>
                </a:lnTo>
                <a:lnTo>
                  <a:pt x="683" y="1398"/>
                </a:lnTo>
                <a:lnTo>
                  <a:pt x="680" y="1395"/>
                </a:lnTo>
                <a:lnTo>
                  <a:pt x="680" y="1394"/>
                </a:lnTo>
                <a:lnTo>
                  <a:pt x="680" y="1392"/>
                </a:lnTo>
                <a:lnTo>
                  <a:pt x="678" y="1392"/>
                </a:lnTo>
                <a:lnTo>
                  <a:pt x="678" y="1391"/>
                </a:lnTo>
                <a:lnTo>
                  <a:pt x="677" y="1391"/>
                </a:lnTo>
                <a:lnTo>
                  <a:pt x="677" y="1390"/>
                </a:lnTo>
                <a:lnTo>
                  <a:pt x="677" y="1389"/>
                </a:lnTo>
                <a:lnTo>
                  <a:pt x="676" y="1389"/>
                </a:lnTo>
                <a:lnTo>
                  <a:pt x="676" y="1387"/>
                </a:lnTo>
                <a:lnTo>
                  <a:pt x="675" y="1387"/>
                </a:lnTo>
                <a:lnTo>
                  <a:pt x="675" y="1386"/>
                </a:lnTo>
                <a:lnTo>
                  <a:pt x="673" y="1384"/>
                </a:lnTo>
                <a:lnTo>
                  <a:pt x="673" y="1383"/>
                </a:lnTo>
                <a:lnTo>
                  <a:pt x="672" y="1383"/>
                </a:lnTo>
                <a:lnTo>
                  <a:pt x="672" y="1381"/>
                </a:lnTo>
                <a:lnTo>
                  <a:pt x="672" y="1380"/>
                </a:lnTo>
                <a:lnTo>
                  <a:pt x="672" y="1379"/>
                </a:lnTo>
                <a:lnTo>
                  <a:pt x="671" y="1377"/>
                </a:lnTo>
                <a:lnTo>
                  <a:pt x="671" y="1374"/>
                </a:lnTo>
                <a:lnTo>
                  <a:pt x="671" y="1373"/>
                </a:lnTo>
                <a:lnTo>
                  <a:pt x="671" y="1373"/>
                </a:lnTo>
                <a:lnTo>
                  <a:pt x="671" y="1372"/>
                </a:lnTo>
                <a:lnTo>
                  <a:pt x="671" y="1366"/>
                </a:lnTo>
                <a:lnTo>
                  <a:pt x="671" y="1365"/>
                </a:lnTo>
                <a:lnTo>
                  <a:pt x="671" y="1360"/>
                </a:lnTo>
                <a:lnTo>
                  <a:pt x="671" y="1359"/>
                </a:lnTo>
                <a:lnTo>
                  <a:pt x="671" y="1357"/>
                </a:lnTo>
                <a:lnTo>
                  <a:pt x="675" y="1350"/>
                </a:lnTo>
                <a:lnTo>
                  <a:pt x="672" y="1349"/>
                </a:lnTo>
                <a:lnTo>
                  <a:pt x="670" y="1349"/>
                </a:lnTo>
                <a:lnTo>
                  <a:pt x="667" y="1348"/>
                </a:lnTo>
                <a:lnTo>
                  <a:pt x="665" y="1346"/>
                </a:lnTo>
                <a:lnTo>
                  <a:pt x="664" y="1346"/>
                </a:lnTo>
                <a:lnTo>
                  <a:pt x="663" y="1344"/>
                </a:lnTo>
                <a:lnTo>
                  <a:pt x="663" y="1343"/>
                </a:lnTo>
                <a:lnTo>
                  <a:pt x="663" y="1340"/>
                </a:lnTo>
                <a:lnTo>
                  <a:pt x="660" y="1340"/>
                </a:lnTo>
                <a:lnTo>
                  <a:pt x="659" y="1340"/>
                </a:lnTo>
                <a:lnTo>
                  <a:pt x="657" y="1339"/>
                </a:lnTo>
                <a:lnTo>
                  <a:pt x="649" y="1338"/>
                </a:lnTo>
                <a:lnTo>
                  <a:pt x="648" y="1338"/>
                </a:lnTo>
                <a:lnTo>
                  <a:pt x="647" y="1338"/>
                </a:lnTo>
                <a:lnTo>
                  <a:pt x="646" y="1338"/>
                </a:lnTo>
                <a:lnTo>
                  <a:pt x="645" y="1338"/>
                </a:lnTo>
                <a:lnTo>
                  <a:pt x="645" y="1337"/>
                </a:lnTo>
                <a:lnTo>
                  <a:pt x="643" y="1337"/>
                </a:lnTo>
                <a:lnTo>
                  <a:pt x="642" y="1337"/>
                </a:lnTo>
                <a:lnTo>
                  <a:pt x="642" y="1338"/>
                </a:lnTo>
                <a:lnTo>
                  <a:pt x="641" y="1338"/>
                </a:lnTo>
                <a:lnTo>
                  <a:pt x="639" y="1338"/>
                </a:lnTo>
                <a:lnTo>
                  <a:pt x="637" y="1331"/>
                </a:lnTo>
                <a:lnTo>
                  <a:pt x="636" y="1332"/>
                </a:lnTo>
                <a:lnTo>
                  <a:pt x="636" y="1331"/>
                </a:lnTo>
                <a:lnTo>
                  <a:pt x="636" y="1330"/>
                </a:lnTo>
                <a:lnTo>
                  <a:pt x="633" y="1330"/>
                </a:lnTo>
                <a:lnTo>
                  <a:pt x="631" y="1330"/>
                </a:lnTo>
                <a:lnTo>
                  <a:pt x="628" y="1330"/>
                </a:lnTo>
                <a:lnTo>
                  <a:pt x="626" y="1330"/>
                </a:lnTo>
                <a:lnTo>
                  <a:pt x="626" y="1328"/>
                </a:lnTo>
                <a:lnTo>
                  <a:pt x="624" y="1324"/>
                </a:lnTo>
                <a:lnTo>
                  <a:pt x="614" y="1326"/>
                </a:lnTo>
                <a:lnTo>
                  <a:pt x="617" y="1330"/>
                </a:lnTo>
                <a:lnTo>
                  <a:pt x="618" y="1332"/>
                </a:lnTo>
                <a:lnTo>
                  <a:pt x="619" y="1332"/>
                </a:lnTo>
                <a:lnTo>
                  <a:pt x="619" y="1333"/>
                </a:lnTo>
                <a:lnTo>
                  <a:pt x="620" y="1334"/>
                </a:lnTo>
                <a:lnTo>
                  <a:pt x="622" y="1336"/>
                </a:lnTo>
                <a:lnTo>
                  <a:pt x="623" y="1336"/>
                </a:lnTo>
                <a:lnTo>
                  <a:pt x="624" y="1337"/>
                </a:lnTo>
                <a:lnTo>
                  <a:pt x="625" y="1337"/>
                </a:lnTo>
                <a:lnTo>
                  <a:pt x="626" y="1337"/>
                </a:lnTo>
                <a:lnTo>
                  <a:pt x="628" y="1337"/>
                </a:lnTo>
                <a:lnTo>
                  <a:pt x="628" y="1338"/>
                </a:lnTo>
                <a:lnTo>
                  <a:pt x="629" y="1338"/>
                </a:lnTo>
                <a:lnTo>
                  <a:pt x="630" y="1338"/>
                </a:lnTo>
                <a:lnTo>
                  <a:pt x="630" y="1339"/>
                </a:lnTo>
                <a:lnTo>
                  <a:pt x="630" y="1340"/>
                </a:lnTo>
                <a:lnTo>
                  <a:pt x="631" y="1342"/>
                </a:lnTo>
                <a:lnTo>
                  <a:pt x="631" y="1343"/>
                </a:lnTo>
                <a:lnTo>
                  <a:pt x="634" y="1344"/>
                </a:lnTo>
                <a:lnTo>
                  <a:pt x="636" y="1344"/>
                </a:lnTo>
                <a:lnTo>
                  <a:pt x="639" y="1345"/>
                </a:lnTo>
                <a:lnTo>
                  <a:pt x="640" y="1345"/>
                </a:lnTo>
                <a:lnTo>
                  <a:pt x="641" y="1345"/>
                </a:lnTo>
                <a:lnTo>
                  <a:pt x="641" y="1346"/>
                </a:lnTo>
                <a:lnTo>
                  <a:pt x="643" y="1346"/>
                </a:lnTo>
                <a:lnTo>
                  <a:pt x="645" y="1348"/>
                </a:lnTo>
                <a:lnTo>
                  <a:pt x="648" y="1349"/>
                </a:lnTo>
                <a:lnTo>
                  <a:pt x="652" y="1350"/>
                </a:lnTo>
                <a:lnTo>
                  <a:pt x="654" y="1351"/>
                </a:lnTo>
                <a:lnTo>
                  <a:pt x="654" y="1352"/>
                </a:lnTo>
                <a:lnTo>
                  <a:pt x="652" y="1360"/>
                </a:lnTo>
                <a:lnTo>
                  <a:pt x="652" y="1361"/>
                </a:lnTo>
                <a:lnTo>
                  <a:pt x="654" y="1361"/>
                </a:lnTo>
                <a:lnTo>
                  <a:pt x="655" y="1362"/>
                </a:lnTo>
                <a:lnTo>
                  <a:pt x="654" y="1366"/>
                </a:lnTo>
                <a:lnTo>
                  <a:pt x="654" y="1367"/>
                </a:lnTo>
                <a:lnTo>
                  <a:pt x="653" y="1369"/>
                </a:lnTo>
                <a:lnTo>
                  <a:pt x="651" y="1372"/>
                </a:lnTo>
                <a:lnTo>
                  <a:pt x="653" y="1373"/>
                </a:lnTo>
                <a:lnTo>
                  <a:pt x="651" y="1377"/>
                </a:lnTo>
                <a:lnTo>
                  <a:pt x="647" y="1381"/>
                </a:lnTo>
                <a:lnTo>
                  <a:pt x="646" y="1383"/>
                </a:lnTo>
                <a:lnTo>
                  <a:pt x="646" y="1384"/>
                </a:lnTo>
                <a:lnTo>
                  <a:pt x="645" y="1386"/>
                </a:lnTo>
                <a:lnTo>
                  <a:pt x="643" y="1387"/>
                </a:lnTo>
                <a:lnTo>
                  <a:pt x="641" y="1387"/>
                </a:lnTo>
                <a:lnTo>
                  <a:pt x="640" y="1386"/>
                </a:lnTo>
                <a:lnTo>
                  <a:pt x="640" y="1387"/>
                </a:lnTo>
                <a:lnTo>
                  <a:pt x="639" y="1386"/>
                </a:lnTo>
                <a:lnTo>
                  <a:pt x="637" y="1386"/>
                </a:lnTo>
                <a:lnTo>
                  <a:pt x="636" y="1386"/>
                </a:lnTo>
                <a:lnTo>
                  <a:pt x="635" y="1386"/>
                </a:lnTo>
                <a:lnTo>
                  <a:pt x="634" y="1386"/>
                </a:lnTo>
                <a:lnTo>
                  <a:pt x="633" y="1386"/>
                </a:lnTo>
                <a:lnTo>
                  <a:pt x="631" y="1385"/>
                </a:lnTo>
                <a:lnTo>
                  <a:pt x="630" y="1385"/>
                </a:lnTo>
                <a:lnTo>
                  <a:pt x="628" y="1385"/>
                </a:lnTo>
                <a:lnTo>
                  <a:pt x="626" y="1385"/>
                </a:lnTo>
                <a:lnTo>
                  <a:pt x="625" y="1385"/>
                </a:lnTo>
                <a:lnTo>
                  <a:pt x="623" y="1384"/>
                </a:lnTo>
                <a:lnTo>
                  <a:pt x="622" y="1384"/>
                </a:lnTo>
                <a:lnTo>
                  <a:pt x="619" y="1384"/>
                </a:lnTo>
                <a:lnTo>
                  <a:pt x="618" y="1384"/>
                </a:lnTo>
                <a:lnTo>
                  <a:pt x="616" y="1383"/>
                </a:lnTo>
                <a:lnTo>
                  <a:pt x="613" y="1383"/>
                </a:lnTo>
                <a:lnTo>
                  <a:pt x="610" y="1383"/>
                </a:lnTo>
                <a:lnTo>
                  <a:pt x="610" y="1381"/>
                </a:lnTo>
                <a:lnTo>
                  <a:pt x="607" y="1381"/>
                </a:lnTo>
                <a:lnTo>
                  <a:pt x="604" y="1381"/>
                </a:lnTo>
                <a:lnTo>
                  <a:pt x="602" y="1380"/>
                </a:lnTo>
                <a:lnTo>
                  <a:pt x="601" y="1380"/>
                </a:lnTo>
                <a:lnTo>
                  <a:pt x="599" y="1380"/>
                </a:lnTo>
                <a:lnTo>
                  <a:pt x="596" y="1380"/>
                </a:lnTo>
                <a:lnTo>
                  <a:pt x="594" y="1379"/>
                </a:lnTo>
                <a:lnTo>
                  <a:pt x="594" y="1380"/>
                </a:lnTo>
                <a:lnTo>
                  <a:pt x="593" y="1380"/>
                </a:lnTo>
                <a:lnTo>
                  <a:pt x="593" y="1381"/>
                </a:lnTo>
                <a:lnTo>
                  <a:pt x="592" y="1381"/>
                </a:lnTo>
                <a:lnTo>
                  <a:pt x="592" y="1383"/>
                </a:lnTo>
                <a:lnTo>
                  <a:pt x="590" y="1384"/>
                </a:lnTo>
                <a:lnTo>
                  <a:pt x="589" y="1385"/>
                </a:lnTo>
                <a:lnTo>
                  <a:pt x="588" y="1386"/>
                </a:lnTo>
                <a:lnTo>
                  <a:pt x="587" y="1386"/>
                </a:lnTo>
                <a:lnTo>
                  <a:pt x="586" y="1386"/>
                </a:lnTo>
                <a:lnTo>
                  <a:pt x="583" y="1386"/>
                </a:lnTo>
                <a:lnTo>
                  <a:pt x="582" y="1386"/>
                </a:lnTo>
                <a:lnTo>
                  <a:pt x="581" y="1386"/>
                </a:lnTo>
                <a:lnTo>
                  <a:pt x="581" y="1390"/>
                </a:lnTo>
                <a:lnTo>
                  <a:pt x="576" y="1387"/>
                </a:lnTo>
                <a:lnTo>
                  <a:pt x="573" y="1386"/>
                </a:lnTo>
                <a:lnTo>
                  <a:pt x="565" y="1392"/>
                </a:lnTo>
                <a:lnTo>
                  <a:pt x="563" y="1395"/>
                </a:lnTo>
                <a:lnTo>
                  <a:pt x="561" y="1396"/>
                </a:lnTo>
                <a:lnTo>
                  <a:pt x="559" y="1397"/>
                </a:lnTo>
                <a:lnTo>
                  <a:pt x="558" y="1398"/>
                </a:lnTo>
                <a:lnTo>
                  <a:pt x="557" y="1400"/>
                </a:lnTo>
                <a:lnTo>
                  <a:pt x="554" y="1401"/>
                </a:lnTo>
                <a:lnTo>
                  <a:pt x="553" y="1402"/>
                </a:lnTo>
                <a:lnTo>
                  <a:pt x="549" y="1396"/>
                </a:lnTo>
                <a:lnTo>
                  <a:pt x="545" y="1398"/>
                </a:lnTo>
                <a:lnTo>
                  <a:pt x="541" y="1401"/>
                </a:lnTo>
                <a:lnTo>
                  <a:pt x="532" y="1406"/>
                </a:lnTo>
                <a:lnTo>
                  <a:pt x="525" y="1413"/>
                </a:lnTo>
                <a:lnTo>
                  <a:pt x="523" y="1419"/>
                </a:lnTo>
                <a:lnTo>
                  <a:pt x="523" y="1428"/>
                </a:lnTo>
                <a:lnTo>
                  <a:pt x="525" y="1430"/>
                </a:lnTo>
                <a:lnTo>
                  <a:pt x="529" y="1435"/>
                </a:lnTo>
                <a:lnTo>
                  <a:pt x="532" y="1437"/>
                </a:lnTo>
                <a:lnTo>
                  <a:pt x="545" y="1444"/>
                </a:lnTo>
                <a:lnTo>
                  <a:pt x="547" y="1453"/>
                </a:lnTo>
                <a:lnTo>
                  <a:pt x="545" y="1457"/>
                </a:lnTo>
                <a:lnTo>
                  <a:pt x="529" y="1455"/>
                </a:lnTo>
                <a:lnTo>
                  <a:pt x="516" y="1455"/>
                </a:lnTo>
                <a:lnTo>
                  <a:pt x="514" y="1454"/>
                </a:lnTo>
                <a:lnTo>
                  <a:pt x="512" y="1455"/>
                </a:lnTo>
                <a:lnTo>
                  <a:pt x="507" y="1450"/>
                </a:lnTo>
                <a:lnTo>
                  <a:pt x="505" y="1449"/>
                </a:lnTo>
                <a:lnTo>
                  <a:pt x="499" y="1448"/>
                </a:lnTo>
                <a:lnTo>
                  <a:pt x="499" y="1451"/>
                </a:lnTo>
                <a:lnTo>
                  <a:pt x="501" y="1453"/>
                </a:lnTo>
                <a:lnTo>
                  <a:pt x="504" y="1455"/>
                </a:lnTo>
                <a:lnTo>
                  <a:pt x="506" y="1456"/>
                </a:lnTo>
                <a:lnTo>
                  <a:pt x="507" y="1460"/>
                </a:lnTo>
                <a:lnTo>
                  <a:pt x="507" y="1461"/>
                </a:lnTo>
                <a:lnTo>
                  <a:pt x="507" y="1463"/>
                </a:lnTo>
                <a:lnTo>
                  <a:pt x="507" y="1465"/>
                </a:lnTo>
                <a:lnTo>
                  <a:pt x="507" y="1467"/>
                </a:lnTo>
                <a:lnTo>
                  <a:pt x="507" y="1468"/>
                </a:lnTo>
                <a:lnTo>
                  <a:pt x="511" y="1473"/>
                </a:lnTo>
                <a:lnTo>
                  <a:pt x="514" y="1479"/>
                </a:lnTo>
                <a:lnTo>
                  <a:pt x="516" y="1486"/>
                </a:lnTo>
                <a:lnTo>
                  <a:pt x="522" y="1488"/>
                </a:lnTo>
                <a:lnTo>
                  <a:pt x="525" y="1490"/>
                </a:lnTo>
                <a:lnTo>
                  <a:pt x="532" y="1490"/>
                </a:lnTo>
                <a:lnTo>
                  <a:pt x="539" y="1488"/>
                </a:lnTo>
                <a:lnTo>
                  <a:pt x="543" y="1486"/>
                </a:lnTo>
                <a:lnTo>
                  <a:pt x="548" y="1478"/>
                </a:lnTo>
                <a:lnTo>
                  <a:pt x="551" y="1476"/>
                </a:lnTo>
                <a:lnTo>
                  <a:pt x="555" y="1474"/>
                </a:lnTo>
                <a:lnTo>
                  <a:pt x="560" y="1476"/>
                </a:lnTo>
                <a:lnTo>
                  <a:pt x="564" y="1482"/>
                </a:lnTo>
                <a:lnTo>
                  <a:pt x="564" y="1480"/>
                </a:lnTo>
                <a:lnTo>
                  <a:pt x="565" y="1480"/>
                </a:lnTo>
                <a:lnTo>
                  <a:pt x="565" y="1479"/>
                </a:lnTo>
                <a:lnTo>
                  <a:pt x="566" y="1479"/>
                </a:lnTo>
                <a:lnTo>
                  <a:pt x="570" y="1477"/>
                </a:lnTo>
                <a:lnTo>
                  <a:pt x="571" y="1478"/>
                </a:lnTo>
                <a:lnTo>
                  <a:pt x="576" y="1482"/>
                </a:lnTo>
                <a:lnTo>
                  <a:pt x="577" y="1480"/>
                </a:lnTo>
                <a:lnTo>
                  <a:pt x="579" y="1483"/>
                </a:lnTo>
                <a:lnTo>
                  <a:pt x="583" y="1482"/>
                </a:lnTo>
                <a:lnTo>
                  <a:pt x="586" y="1480"/>
                </a:lnTo>
                <a:lnTo>
                  <a:pt x="586" y="1479"/>
                </a:lnTo>
                <a:lnTo>
                  <a:pt x="587" y="1478"/>
                </a:lnTo>
                <a:lnTo>
                  <a:pt x="589" y="1477"/>
                </a:lnTo>
                <a:lnTo>
                  <a:pt x="593" y="1477"/>
                </a:lnTo>
                <a:lnTo>
                  <a:pt x="596" y="1477"/>
                </a:lnTo>
                <a:lnTo>
                  <a:pt x="604" y="1476"/>
                </a:lnTo>
                <a:lnTo>
                  <a:pt x="611" y="1477"/>
                </a:lnTo>
                <a:lnTo>
                  <a:pt x="610" y="1478"/>
                </a:lnTo>
                <a:lnTo>
                  <a:pt x="610" y="1479"/>
                </a:lnTo>
                <a:lnTo>
                  <a:pt x="610" y="1482"/>
                </a:lnTo>
                <a:lnTo>
                  <a:pt x="604" y="1490"/>
                </a:lnTo>
                <a:lnTo>
                  <a:pt x="601" y="1491"/>
                </a:lnTo>
                <a:lnTo>
                  <a:pt x="601" y="1494"/>
                </a:lnTo>
                <a:lnTo>
                  <a:pt x="600" y="1495"/>
                </a:lnTo>
                <a:lnTo>
                  <a:pt x="598" y="1498"/>
                </a:lnTo>
                <a:lnTo>
                  <a:pt x="594" y="1503"/>
                </a:lnTo>
                <a:lnTo>
                  <a:pt x="587" y="1517"/>
                </a:lnTo>
                <a:lnTo>
                  <a:pt x="575" y="1533"/>
                </a:lnTo>
                <a:lnTo>
                  <a:pt x="572" y="1537"/>
                </a:lnTo>
                <a:lnTo>
                  <a:pt x="571" y="1539"/>
                </a:lnTo>
                <a:lnTo>
                  <a:pt x="565" y="1548"/>
                </a:lnTo>
                <a:lnTo>
                  <a:pt x="565" y="1549"/>
                </a:lnTo>
                <a:lnTo>
                  <a:pt x="564" y="1549"/>
                </a:lnTo>
                <a:lnTo>
                  <a:pt x="563" y="1552"/>
                </a:lnTo>
                <a:lnTo>
                  <a:pt x="563" y="1553"/>
                </a:lnTo>
                <a:lnTo>
                  <a:pt x="563" y="1554"/>
                </a:lnTo>
                <a:lnTo>
                  <a:pt x="561" y="1555"/>
                </a:lnTo>
                <a:lnTo>
                  <a:pt x="560" y="1560"/>
                </a:lnTo>
                <a:lnTo>
                  <a:pt x="560" y="1561"/>
                </a:lnTo>
                <a:lnTo>
                  <a:pt x="558" y="1565"/>
                </a:lnTo>
                <a:lnTo>
                  <a:pt x="555" y="1568"/>
                </a:lnTo>
                <a:lnTo>
                  <a:pt x="555" y="1570"/>
                </a:lnTo>
                <a:lnTo>
                  <a:pt x="554" y="1571"/>
                </a:lnTo>
                <a:lnTo>
                  <a:pt x="552" y="1574"/>
                </a:lnTo>
                <a:lnTo>
                  <a:pt x="552" y="1574"/>
                </a:lnTo>
                <a:lnTo>
                  <a:pt x="551" y="1577"/>
                </a:lnTo>
                <a:lnTo>
                  <a:pt x="549" y="1579"/>
                </a:lnTo>
                <a:lnTo>
                  <a:pt x="542" y="1589"/>
                </a:lnTo>
                <a:lnTo>
                  <a:pt x="552" y="1595"/>
                </a:lnTo>
                <a:lnTo>
                  <a:pt x="560" y="1599"/>
                </a:lnTo>
                <a:lnTo>
                  <a:pt x="561" y="1599"/>
                </a:lnTo>
                <a:lnTo>
                  <a:pt x="561" y="1600"/>
                </a:lnTo>
                <a:lnTo>
                  <a:pt x="560" y="1602"/>
                </a:lnTo>
                <a:lnTo>
                  <a:pt x="549" y="1619"/>
                </a:lnTo>
                <a:lnTo>
                  <a:pt x="548" y="1620"/>
                </a:lnTo>
                <a:lnTo>
                  <a:pt x="548" y="1622"/>
                </a:lnTo>
                <a:lnTo>
                  <a:pt x="547" y="1623"/>
                </a:lnTo>
                <a:lnTo>
                  <a:pt x="546" y="1624"/>
                </a:lnTo>
                <a:lnTo>
                  <a:pt x="545" y="1625"/>
                </a:lnTo>
                <a:lnTo>
                  <a:pt x="534" y="1619"/>
                </a:lnTo>
                <a:lnTo>
                  <a:pt x="496" y="1602"/>
                </a:lnTo>
                <a:lnTo>
                  <a:pt x="494" y="1601"/>
                </a:lnTo>
                <a:lnTo>
                  <a:pt x="493" y="1601"/>
                </a:lnTo>
                <a:lnTo>
                  <a:pt x="479" y="1594"/>
                </a:lnTo>
                <a:lnTo>
                  <a:pt x="472" y="1590"/>
                </a:lnTo>
                <a:lnTo>
                  <a:pt x="470" y="1589"/>
                </a:lnTo>
                <a:lnTo>
                  <a:pt x="469" y="1588"/>
                </a:lnTo>
                <a:lnTo>
                  <a:pt x="452" y="1579"/>
                </a:lnTo>
                <a:lnTo>
                  <a:pt x="448" y="1577"/>
                </a:lnTo>
                <a:lnTo>
                  <a:pt x="442" y="1574"/>
                </a:lnTo>
                <a:lnTo>
                  <a:pt x="423" y="1566"/>
                </a:lnTo>
                <a:lnTo>
                  <a:pt x="413" y="1561"/>
                </a:lnTo>
                <a:lnTo>
                  <a:pt x="411" y="1560"/>
                </a:lnTo>
                <a:lnTo>
                  <a:pt x="393" y="1550"/>
                </a:lnTo>
                <a:lnTo>
                  <a:pt x="384" y="1562"/>
                </a:lnTo>
                <a:lnTo>
                  <a:pt x="379" y="1561"/>
                </a:lnTo>
                <a:lnTo>
                  <a:pt x="378" y="1561"/>
                </a:lnTo>
                <a:lnTo>
                  <a:pt x="343" y="1544"/>
                </a:lnTo>
                <a:lnTo>
                  <a:pt x="342" y="1543"/>
                </a:lnTo>
                <a:lnTo>
                  <a:pt x="341" y="1543"/>
                </a:lnTo>
                <a:lnTo>
                  <a:pt x="324" y="1535"/>
                </a:lnTo>
                <a:lnTo>
                  <a:pt x="309" y="1526"/>
                </a:lnTo>
                <a:lnTo>
                  <a:pt x="317" y="1517"/>
                </a:lnTo>
                <a:lnTo>
                  <a:pt x="326" y="1497"/>
                </a:lnTo>
                <a:lnTo>
                  <a:pt x="328" y="1496"/>
                </a:lnTo>
                <a:lnTo>
                  <a:pt x="329" y="1494"/>
                </a:lnTo>
                <a:lnTo>
                  <a:pt x="330" y="1494"/>
                </a:lnTo>
                <a:lnTo>
                  <a:pt x="332" y="1488"/>
                </a:lnTo>
                <a:lnTo>
                  <a:pt x="328" y="1486"/>
                </a:lnTo>
                <a:lnTo>
                  <a:pt x="319" y="1480"/>
                </a:lnTo>
                <a:lnTo>
                  <a:pt x="318" y="1480"/>
                </a:lnTo>
                <a:lnTo>
                  <a:pt x="314" y="1478"/>
                </a:lnTo>
                <a:lnTo>
                  <a:pt x="302" y="1473"/>
                </a:lnTo>
                <a:lnTo>
                  <a:pt x="300" y="1472"/>
                </a:lnTo>
                <a:lnTo>
                  <a:pt x="302" y="1468"/>
                </a:lnTo>
                <a:lnTo>
                  <a:pt x="305" y="1465"/>
                </a:lnTo>
                <a:lnTo>
                  <a:pt x="306" y="1466"/>
                </a:lnTo>
                <a:lnTo>
                  <a:pt x="307" y="1466"/>
                </a:lnTo>
                <a:lnTo>
                  <a:pt x="309" y="1467"/>
                </a:lnTo>
                <a:lnTo>
                  <a:pt x="309" y="1468"/>
                </a:lnTo>
                <a:lnTo>
                  <a:pt x="311" y="1468"/>
                </a:lnTo>
                <a:lnTo>
                  <a:pt x="313" y="1470"/>
                </a:lnTo>
                <a:lnTo>
                  <a:pt x="313" y="1468"/>
                </a:lnTo>
                <a:lnTo>
                  <a:pt x="313" y="1465"/>
                </a:lnTo>
                <a:lnTo>
                  <a:pt x="313" y="1462"/>
                </a:lnTo>
                <a:lnTo>
                  <a:pt x="313" y="1460"/>
                </a:lnTo>
                <a:lnTo>
                  <a:pt x="314" y="1456"/>
                </a:lnTo>
                <a:lnTo>
                  <a:pt x="314" y="1455"/>
                </a:lnTo>
                <a:lnTo>
                  <a:pt x="314" y="1454"/>
                </a:lnTo>
                <a:lnTo>
                  <a:pt x="314" y="1453"/>
                </a:lnTo>
                <a:lnTo>
                  <a:pt x="314" y="1451"/>
                </a:lnTo>
                <a:lnTo>
                  <a:pt x="317" y="1447"/>
                </a:lnTo>
                <a:lnTo>
                  <a:pt x="319" y="1444"/>
                </a:lnTo>
                <a:lnTo>
                  <a:pt x="319" y="1442"/>
                </a:lnTo>
                <a:lnTo>
                  <a:pt x="318" y="1442"/>
                </a:lnTo>
                <a:lnTo>
                  <a:pt x="317" y="1441"/>
                </a:lnTo>
                <a:lnTo>
                  <a:pt x="322" y="1432"/>
                </a:lnTo>
                <a:lnTo>
                  <a:pt x="322" y="1431"/>
                </a:lnTo>
                <a:lnTo>
                  <a:pt x="323" y="1431"/>
                </a:lnTo>
                <a:lnTo>
                  <a:pt x="295" y="1419"/>
                </a:lnTo>
                <a:lnTo>
                  <a:pt x="295" y="1418"/>
                </a:lnTo>
                <a:lnTo>
                  <a:pt x="295" y="1415"/>
                </a:lnTo>
                <a:lnTo>
                  <a:pt x="295" y="1414"/>
                </a:lnTo>
                <a:lnTo>
                  <a:pt x="296" y="1412"/>
                </a:lnTo>
                <a:lnTo>
                  <a:pt x="297" y="1410"/>
                </a:lnTo>
                <a:lnTo>
                  <a:pt x="300" y="1407"/>
                </a:lnTo>
                <a:lnTo>
                  <a:pt x="302" y="1404"/>
                </a:lnTo>
                <a:lnTo>
                  <a:pt x="305" y="1400"/>
                </a:lnTo>
                <a:lnTo>
                  <a:pt x="311" y="1396"/>
                </a:lnTo>
                <a:lnTo>
                  <a:pt x="316" y="1398"/>
                </a:lnTo>
                <a:lnTo>
                  <a:pt x="318" y="1400"/>
                </a:lnTo>
                <a:lnTo>
                  <a:pt x="319" y="1401"/>
                </a:lnTo>
                <a:lnTo>
                  <a:pt x="320" y="1402"/>
                </a:lnTo>
                <a:lnTo>
                  <a:pt x="320" y="1403"/>
                </a:lnTo>
                <a:lnTo>
                  <a:pt x="322" y="1407"/>
                </a:lnTo>
                <a:lnTo>
                  <a:pt x="325" y="1408"/>
                </a:lnTo>
                <a:lnTo>
                  <a:pt x="329" y="1408"/>
                </a:lnTo>
                <a:lnTo>
                  <a:pt x="336" y="1416"/>
                </a:lnTo>
                <a:lnTo>
                  <a:pt x="336" y="1414"/>
                </a:lnTo>
                <a:lnTo>
                  <a:pt x="336" y="1409"/>
                </a:lnTo>
                <a:lnTo>
                  <a:pt x="336" y="1407"/>
                </a:lnTo>
                <a:lnTo>
                  <a:pt x="337" y="1406"/>
                </a:lnTo>
                <a:lnTo>
                  <a:pt x="338" y="1404"/>
                </a:lnTo>
                <a:lnTo>
                  <a:pt x="340" y="1402"/>
                </a:lnTo>
                <a:lnTo>
                  <a:pt x="340" y="1400"/>
                </a:lnTo>
                <a:lnTo>
                  <a:pt x="338" y="1401"/>
                </a:lnTo>
                <a:lnTo>
                  <a:pt x="336" y="1401"/>
                </a:lnTo>
                <a:lnTo>
                  <a:pt x="331" y="1400"/>
                </a:lnTo>
                <a:lnTo>
                  <a:pt x="330" y="1400"/>
                </a:lnTo>
                <a:lnTo>
                  <a:pt x="329" y="1398"/>
                </a:lnTo>
                <a:lnTo>
                  <a:pt x="328" y="1397"/>
                </a:lnTo>
                <a:lnTo>
                  <a:pt x="325" y="1394"/>
                </a:lnTo>
                <a:lnTo>
                  <a:pt x="323" y="1392"/>
                </a:lnTo>
                <a:lnTo>
                  <a:pt x="317" y="1384"/>
                </a:lnTo>
                <a:lnTo>
                  <a:pt x="317" y="1381"/>
                </a:lnTo>
                <a:lnTo>
                  <a:pt x="317" y="1380"/>
                </a:lnTo>
                <a:lnTo>
                  <a:pt x="317" y="1379"/>
                </a:lnTo>
                <a:lnTo>
                  <a:pt x="316" y="1377"/>
                </a:lnTo>
                <a:lnTo>
                  <a:pt x="313" y="1371"/>
                </a:lnTo>
                <a:lnTo>
                  <a:pt x="312" y="1369"/>
                </a:lnTo>
                <a:lnTo>
                  <a:pt x="312" y="1368"/>
                </a:lnTo>
                <a:lnTo>
                  <a:pt x="311" y="1365"/>
                </a:lnTo>
                <a:lnTo>
                  <a:pt x="309" y="1361"/>
                </a:lnTo>
                <a:lnTo>
                  <a:pt x="308" y="1360"/>
                </a:lnTo>
                <a:lnTo>
                  <a:pt x="306" y="1355"/>
                </a:lnTo>
                <a:lnTo>
                  <a:pt x="305" y="1355"/>
                </a:lnTo>
                <a:lnTo>
                  <a:pt x="303" y="1352"/>
                </a:lnTo>
                <a:lnTo>
                  <a:pt x="300" y="1349"/>
                </a:lnTo>
                <a:lnTo>
                  <a:pt x="297" y="1346"/>
                </a:lnTo>
                <a:lnTo>
                  <a:pt x="296" y="1346"/>
                </a:lnTo>
                <a:lnTo>
                  <a:pt x="290" y="1344"/>
                </a:lnTo>
                <a:lnTo>
                  <a:pt x="283" y="1345"/>
                </a:lnTo>
                <a:lnTo>
                  <a:pt x="279" y="1349"/>
                </a:lnTo>
                <a:lnTo>
                  <a:pt x="275" y="1355"/>
                </a:lnTo>
                <a:lnTo>
                  <a:pt x="272" y="1357"/>
                </a:lnTo>
                <a:lnTo>
                  <a:pt x="271" y="1357"/>
                </a:lnTo>
                <a:lnTo>
                  <a:pt x="266" y="1363"/>
                </a:lnTo>
                <a:lnTo>
                  <a:pt x="265" y="1365"/>
                </a:lnTo>
                <a:lnTo>
                  <a:pt x="261" y="1369"/>
                </a:lnTo>
                <a:lnTo>
                  <a:pt x="261" y="1369"/>
                </a:lnTo>
                <a:lnTo>
                  <a:pt x="260" y="1372"/>
                </a:lnTo>
                <a:lnTo>
                  <a:pt x="258" y="1373"/>
                </a:lnTo>
                <a:lnTo>
                  <a:pt x="254" y="1374"/>
                </a:lnTo>
                <a:lnTo>
                  <a:pt x="254" y="1375"/>
                </a:lnTo>
                <a:lnTo>
                  <a:pt x="252" y="1377"/>
                </a:lnTo>
                <a:lnTo>
                  <a:pt x="248" y="1379"/>
                </a:lnTo>
                <a:lnTo>
                  <a:pt x="244" y="1380"/>
                </a:lnTo>
                <a:lnTo>
                  <a:pt x="241" y="1381"/>
                </a:lnTo>
                <a:lnTo>
                  <a:pt x="238" y="1383"/>
                </a:lnTo>
                <a:lnTo>
                  <a:pt x="236" y="1383"/>
                </a:lnTo>
                <a:lnTo>
                  <a:pt x="232" y="1383"/>
                </a:lnTo>
                <a:lnTo>
                  <a:pt x="232" y="1383"/>
                </a:lnTo>
                <a:lnTo>
                  <a:pt x="229" y="1383"/>
                </a:lnTo>
                <a:lnTo>
                  <a:pt x="225" y="1378"/>
                </a:lnTo>
                <a:lnTo>
                  <a:pt x="224" y="1374"/>
                </a:lnTo>
                <a:lnTo>
                  <a:pt x="223" y="1373"/>
                </a:lnTo>
                <a:lnTo>
                  <a:pt x="221" y="1373"/>
                </a:lnTo>
                <a:lnTo>
                  <a:pt x="221" y="1372"/>
                </a:lnTo>
                <a:lnTo>
                  <a:pt x="220" y="1371"/>
                </a:lnTo>
                <a:lnTo>
                  <a:pt x="220" y="1369"/>
                </a:lnTo>
                <a:lnTo>
                  <a:pt x="219" y="1368"/>
                </a:lnTo>
                <a:lnTo>
                  <a:pt x="220" y="1365"/>
                </a:lnTo>
                <a:lnTo>
                  <a:pt x="220" y="1363"/>
                </a:lnTo>
                <a:lnTo>
                  <a:pt x="221" y="1363"/>
                </a:lnTo>
                <a:lnTo>
                  <a:pt x="221" y="1362"/>
                </a:lnTo>
                <a:lnTo>
                  <a:pt x="223" y="1362"/>
                </a:lnTo>
                <a:lnTo>
                  <a:pt x="225" y="1360"/>
                </a:lnTo>
                <a:lnTo>
                  <a:pt x="228" y="1357"/>
                </a:lnTo>
                <a:lnTo>
                  <a:pt x="229" y="1355"/>
                </a:lnTo>
                <a:lnTo>
                  <a:pt x="231" y="1354"/>
                </a:lnTo>
                <a:lnTo>
                  <a:pt x="234" y="1351"/>
                </a:lnTo>
                <a:lnTo>
                  <a:pt x="235" y="1350"/>
                </a:lnTo>
                <a:lnTo>
                  <a:pt x="236" y="1350"/>
                </a:lnTo>
                <a:lnTo>
                  <a:pt x="238" y="1349"/>
                </a:lnTo>
                <a:lnTo>
                  <a:pt x="243" y="1345"/>
                </a:lnTo>
                <a:lnTo>
                  <a:pt x="244" y="1344"/>
                </a:lnTo>
                <a:lnTo>
                  <a:pt x="246" y="1344"/>
                </a:lnTo>
                <a:lnTo>
                  <a:pt x="250" y="1337"/>
                </a:lnTo>
                <a:lnTo>
                  <a:pt x="249" y="1331"/>
                </a:lnTo>
                <a:lnTo>
                  <a:pt x="247" y="1327"/>
                </a:lnTo>
                <a:lnTo>
                  <a:pt x="246" y="1326"/>
                </a:lnTo>
                <a:lnTo>
                  <a:pt x="236" y="1319"/>
                </a:lnTo>
                <a:lnTo>
                  <a:pt x="235" y="1318"/>
                </a:lnTo>
                <a:lnTo>
                  <a:pt x="234" y="1316"/>
                </a:lnTo>
                <a:lnTo>
                  <a:pt x="232" y="1316"/>
                </a:lnTo>
                <a:lnTo>
                  <a:pt x="232" y="1315"/>
                </a:lnTo>
                <a:lnTo>
                  <a:pt x="220" y="1305"/>
                </a:lnTo>
                <a:lnTo>
                  <a:pt x="215" y="1302"/>
                </a:lnTo>
                <a:lnTo>
                  <a:pt x="214" y="1301"/>
                </a:lnTo>
                <a:lnTo>
                  <a:pt x="211" y="1298"/>
                </a:lnTo>
                <a:lnTo>
                  <a:pt x="207" y="1297"/>
                </a:lnTo>
                <a:lnTo>
                  <a:pt x="205" y="1296"/>
                </a:lnTo>
                <a:lnTo>
                  <a:pt x="203" y="1296"/>
                </a:lnTo>
                <a:lnTo>
                  <a:pt x="201" y="1295"/>
                </a:lnTo>
                <a:lnTo>
                  <a:pt x="199" y="1293"/>
                </a:lnTo>
                <a:lnTo>
                  <a:pt x="195" y="1292"/>
                </a:lnTo>
                <a:lnTo>
                  <a:pt x="194" y="1292"/>
                </a:lnTo>
                <a:lnTo>
                  <a:pt x="191" y="1291"/>
                </a:lnTo>
                <a:lnTo>
                  <a:pt x="189" y="1290"/>
                </a:lnTo>
                <a:lnTo>
                  <a:pt x="189" y="1289"/>
                </a:lnTo>
                <a:lnTo>
                  <a:pt x="189" y="1286"/>
                </a:lnTo>
                <a:lnTo>
                  <a:pt x="189" y="1284"/>
                </a:lnTo>
                <a:lnTo>
                  <a:pt x="190" y="1278"/>
                </a:lnTo>
                <a:lnTo>
                  <a:pt x="190" y="1273"/>
                </a:lnTo>
                <a:lnTo>
                  <a:pt x="191" y="1262"/>
                </a:lnTo>
                <a:lnTo>
                  <a:pt x="190" y="1261"/>
                </a:lnTo>
                <a:lnTo>
                  <a:pt x="189" y="1261"/>
                </a:lnTo>
                <a:lnTo>
                  <a:pt x="188" y="1261"/>
                </a:lnTo>
                <a:lnTo>
                  <a:pt x="187" y="1260"/>
                </a:lnTo>
                <a:lnTo>
                  <a:pt x="185" y="1260"/>
                </a:lnTo>
                <a:lnTo>
                  <a:pt x="183" y="1260"/>
                </a:lnTo>
                <a:lnTo>
                  <a:pt x="182" y="1260"/>
                </a:lnTo>
                <a:lnTo>
                  <a:pt x="181" y="1260"/>
                </a:lnTo>
                <a:lnTo>
                  <a:pt x="179" y="1260"/>
                </a:lnTo>
                <a:lnTo>
                  <a:pt x="178" y="1260"/>
                </a:lnTo>
                <a:lnTo>
                  <a:pt x="179" y="1261"/>
                </a:lnTo>
                <a:lnTo>
                  <a:pt x="179" y="1263"/>
                </a:lnTo>
                <a:lnTo>
                  <a:pt x="181" y="1263"/>
                </a:lnTo>
                <a:lnTo>
                  <a:pt x="181" y="1264"/>
                </a:lnTo>
                <a:lnTo>
                  <a:pt x="181" y="1269"/>
                </a:lnTo>
                <a:lnTo>
                  <a:pt x="182" y="1280"/>
                </a:lnTo>
                <a:lnTo>
                  <a:pt x="181" y="1280"/>
                </a:lnTo>
                <a:lnTo>
                  <a:pt x="179" y="1290"/>
                </a:lnTo>
                <a:lnTo>
                  <a:pt x="179" y="1291"/>
                </a:lnTo>
                <a:lnTo>
                  <a:pt x="179" y="1295"/>
                </a:lnTo>
                <a:lnTo>
                  <a:pt x="177" y="1301"/>
                </a:lnTo>
                <a:lnTo>
                  <a:pt x="176" y="1304"/>
                </a:lnTo>
                <a:lnTo>
                  <a:pt x="174" y="1307"/>
                </a:lnTo>
                <a:lnTo>
                  <a:pt x="176" y="1307"/>
                </a:lnTo>
                <a:lnTo>
                  <a:pt x="177" y="1311"/>
                </a:lnTo>
                <a:lnTo>
                  <a:pt x="176" y="1314"/>
                </a:lnTo>
                <a:lnTo>
                  <a:pt x="176" y="1316"/>
                </a:lnTo>
                <a:lnTo>
                  <a:pt x="173" y="1322"/>
                </a:lnTo>
                <a:lnTo>
                  <a:pt x="173" y="1325"/>
                </a:lnTo>
                <a:lnTo>
                  <a:pt x="173" y="1327"/>
                </a:lnTo>
                <a:lnTo>
                  <a:pt x="173" y="1328"/>
                </a:lnTo>
                <a:lnTo>
                  <a:pt x="171" y="1334"/>
                </a:lnTo>
                <a:lnTo>
                  <a:pt x="170" y="1339"/>
                </a:lnTo>
                <a:lnTo>
                  <a:pt x="167" y="1344"/>
                </a:lnTo>
                <a:lnTo>
                  <a:pt x="165" y="1346"/>
                </a:lnTo>
                <a:lnTo>
                  <a:pt x="161" y="1352"/>
                </a:lnTo>
                <a:lnTo>
                  <a:pt x="158" y="1359"/>
                </a:lnTo>
                <a:lnTo>
                  <a:pt x="153" y="1363"/>
                </a:lnTo>
                <a:lnTo>
                  <a:pt x="150" y="1366"/>
                </a:lnTo>
                <a:lnTo>
                  <a:pt x="149" y="1367"/>
                </a:lnTo>
                <a:lnTo>
                  <a:pt x="144" y="1371"/>
                </a:lnTo>
                <a:lnTo>
                  <a:pt x="144" y="1372"/>
                </a:lnTo>
                <a:lnTo>
                  <a:pt x="137" y="1375"/>
                </a:lnTo>
                <a:lnTo>
                  <a:pt x="136" y="1377"/>
                </a:lnTo>
                <a:lnTo>
                  <a:pt x="135" y="1378"/>
                </a:lnTo>
                <a:lnTo>
                  <a:pt x="134" y="1378"/>
                </a:lnTo>
                <a:lnTo>
                  <a:pt x="134" y="1379"/>
                </a:lnTo>
                <a:lnTo>
                  <a:pt x="132" y="1379"/>
                </a:lnTo>
                <a:lnTo>
                  <a:pt x="132" y="1380"/>
                </a:lnTo>
                <a:lnTo>
                  <a:pt x="130" y="1380"/>
                </a:lnTo>
                <a:lnTo>
                  <a:pt x="130" y="1381"/>
                </a:lnTo>
                <a:lnTo>
                  <a:pt x="127" y="1383"/>
                </a:lnTo>
                <a:lnTo>
                  <a:pt x="125" y="1384"/>
                </a:lnTo>
                <a:lnTo>
                  <a:pt x="124" y="1385"/>
                </a:lnTo>
                <a:lnTo>
                  <a:pt x="125" y="1387"/>
                </a:lnTo>
                <a:lnTo>
                  <a:pt x="125" y="1389"/>
                </a:lnTo>
                <a:lnTo>
                  <a:pt x="125" y="1390"/>
                </a:lnTo>
                <a:lnTo>
                  <a:pt x="126" y="1390"/>
                </a:lnTo>
                <a:lnTo>
                  <a:pt x="126" y="1391"/>
                </a:lnTo>
                <a:lnTo>
                  <a:pt x="126" y="1392"/>
                </a:lnTo>
                <a:lnTo>
                  <a:pt x="127" y="1394"/>
                </a:lnTo>
                <a:lnTo>
                  <a:pt x="127" y="1395"/>
                </a:lnTo>
                <a:lnTo>
                  <a:pt x="129" y="1397"/>
                </a:lnTo>
                <a:lnTo>
                  <a:pt x="129" y="1398"/>
                </a:lnTo>
                <a:lnTo>
                  <a:pt x="130" y="1400"/>
                </a:lnTo>
                <a:lnTo>
                  <a:pt x="130" y="1401"/>
                </a:lnTo>
                <a:lnTo>
                  <a:pt x="130" y="1402"/>
                </a:lnTo>
                <a:lnTo>
                  <a:pt x="130" y="1402"/>
                </a:lnTo>
                <a:lnTo>
                  <a:pt x="130" y="1403"/>
                </a:lnTo>
                <a:lnTo>
                  <a:pt x="130" y="1404"/>
                </a:lnTo>
                <a:lnTo>
                  <a:pt x="130" y="1406"/>
                </a:lnTo>
                <a:lnTo>
                  <a:pt x="130" y="1407"/>
                </a:lnTo>
                <a:lnTo>
                  <a:pt x="130" y="1408"/>
                </a:lnTo>
                <a:lnTo>
                  <a:pt x="130" y="1409"/>
                </a:lnTo>
                <a:lnTo>
                  <a:pt x="130" y="1412"/>
                </a:lnTo>
                <a:lnTo>
                  <a:pt x="130" y="1414"/>
                </a:lnTo>
                <a:lnTo>
                  <a:pt x="129" y="1418"/>
                </a:lnTo>
                <a:lnTo>
                  <a:pt x="129" y="1420"/>
                </a:lnTo>
                <a:lnTo>
                  <a:pt x="127" y="1428"/>
                </a:lnTo>
                <a:lnTo>
                  <a:pt x="127" y="1431"/>
                </a:lnTo>
                <a:lnTo>
                  <a:pt x="127" y="1431"/>
                </a:lnTo>
                <a:lnTo>
                  <a:pt x="127" y="1432"/>
                </a:lnTo>
                <a:lnTo>
                  <a:pt x="129" y="1435"/>
                </a:lnTo>
                <a:lnTo>
                  <a:pt x="129" y="1436"/>
                </a:lnTo>
                <a:lnTo>
                  <a:pt x="129" y="1437"/>
                </a:lnTo>
                <a:lnTo>
                  <a:pt x="130" y="1439"/>
                </a:lnTo>
                <a:lnTo>
                  <a:pt x="130" y="1441"/>
                </a:lnTo>
                <a:lnTo>
                  <a:pt x="131" y="1443"/>
                </a:lnTo>
                <a:lnTo>
                  <a:pt x="132" y="1444"/>
                </a:lnTo>
                <a:lnTo>
                  <a:pt x="132" y="1445"/>
                </a:lnTo>
                <a:lnTo>
                  <a:pt x="134" y="1448"/>
                </a:lnTo>
                <a:lnTo>
                  <a:pt x="134" y="1449"/>
                </a:lnTo>
                <a:lnTo>
                  <a:pt x="135" y="1450"/>
                </a:lnTo>
                <a:lnTo>
                  <a:pt x="136" y="1451"/>
                </a:lnTo>
                <a:lnTo>
                  <a:pt x="136" y="1453"/>
                </a:lnTo>
                <a:lnTo>
                  <a:pt x="137" y="1455"/>
                </a:lnTo>
                <a:lnTo>
                  <a:pt x="138" y="1456"/>
                </a:lnTo>
                <a:lnTo>
                  <a:pt x="140" y="1457"/>
                </a:lnTo>
                <a:lnTo>
                  <a:pt x="142" y="1461"/>
                </a:lnTo>
                <a:lnTo>
                  <a:pt x="134" y="1462"/>
                </a:lnTo>
                <a:lnTo>
                  <a:pt x="137" y="1470"/>
                </a:lnTo>
                <a:lnTo>
                  <a:pt x="138" y="1473"/>
                </a:lnTo>
                <a:lnTo>
                  <a:pt x="141" y="1477"/>
                </a:lnTo>
                <a:lnTo>
                  <a:pt x="142" y="1478"/>
                </a:lnTo>
                <a:lnTo>
                  <a:pt x="143" y="1482"/>
                </a:lnTo>
                <a:lnTo>
                  <a:pt x="146" y="1486"/>
                </a:lnTo>
                <a:lnTo>
                  <a:pt x="147" y="1489"/>
                </a:lnTo>
                <a:lnTo>
                  <a:pt x="149" y="1491"/>
                </a:lnTo>
                <a:lnTo>
                  <a:pt x="152" y="1496"/>
                </a:lnTo>
                <a:lnTo>
                  <a:pt x="155" y="1501"/>
                </a:lnTo>
                <a:lnTo>
                  <a:pt x="156" y="1502"/>
                </a:lnTo>
                <a:lnTo>
                  <a:pt x="158" y="1504"/>
                </a:lnTo>
                <a:lnTo>
                  <a:pt x="159" y="1506"/>
                </a:lnTo>
                <a:lnTo>
                  <a:pt x="160" y="1508"/>
                </a:lnTo>
                <a:lnTo>
                  <a:pt x="161" y="1509"/>
                </a:lnTo>
                <a:lnTo>
                  <a:pt x="162" y="1512"/>
                </a:lnTo>
                <a:lnTo>
                  <a:pt x="162" y="1513"/>
                </a:lnTo>
                <a:lnTo>
                  <a:pt x="164" y="1514"/>
                </a:lnTo>
                <a:lnTo>
                  <a:pt x="165" y="1517"/>
                </a:lnTo>
                <a:lnTo>
                  <a:pt x="166" y="1518"/>
                </a:lnTo>
                <a:lnTo>
                  <a:pt x="167" y="1519"/>
                </a:lnTo>
                <a:lnTo>
                  <a:pt x="167" y="1520"/>
                </a:lnTo>
                <a:lnTo>
                  <a:pt x="168" y="1521"/>
                </a:lnTo>
                <a:lnTo>
                  <a:pt x="168" y="1524"/>
                </a:lnTo>
                <a:lnTo>
                  <a:pt x="170" y="1526"/>
                </a:lnTo>
                <a:lnTo>
                  <a:pt x="170" y="1527"/>
                </a:lnTo>
                <a:lnTo>
                  <a:pt x="171" y="1530"/>
                </a:lnTo>
                <a:lnTo>
                  <a:pt x="171" y="1533"/>
                </a:lnTo>
                <a:lnTo>
                  <a:pt x="172" y="1536"/>
                </a:lnTo>
                <a:lnTo>
                  <a:pt x="172" y="1537"/>
                </a:lnTo>
                <a:lnTo>
                  <a:pt x="173" y="1539"/>
                </a:lnTo>
                <a:lnTo>
                  <a:pt x="173" y="1542"/>
                </a:lnTo>
                <a:lnTo>
                  <a:pt x="173" y="1544"/>
                </a:lnTo>
                <a:lnTo>
                  <a:pt x="173" y="1546"/>
                </a:lnTo>
                <a:lnTo>
                  <a:pt x="173" y="1548"/>
                </a:lnTo>
                <a:lnTo>
                  <a:pt x="174" y="1552"/>
                </a:lnTo>
                <a:lnTo>
                  <a:pt x="176" y="1555"/>
                </a:lnTo>
                <a:lnTo>
                  <a:pt x="176" y="1556"/>
                </a:lnTo>
                <a:lnTo>
                  <a:pt x="177" y="1558"/>
                </a:lnTo>
                <a:lnTo>
                  <a:pt x="177" y="1560"/>
                </a:lnTo>
                <a:lnTo>
                  <a:pt x="178" y="1561"/>
                </a:lnTo>
                <a:lnTo>
                  <a:pt x="174" y="1561"/>
                </a:lnTo>
                <a:lnTo>
                  <a:pt x="173" y="1561"/>
                </a:lnTo>
                <a:lnTo>
                  <a:pt x="173" y="1561"/>
                </a:lnTo>
                <a:lnTo>
                  <a:pt x="172" y="1562"/>
                </a:lnTo>
                <a:lnTo>
                  <a:pt x="170" y="1562"/>
                </a:lnTo>
                <a:lnTo>
                  <a:pt x="168" y="1564"/>
                </a:lnTo>
                <a:lnTo>
                  <a:pt x="160" y="1567"/>
                </a:lnTo>
                <a:lnTo>
                  <a:pt x="159" y="1567"/>
                </a:lnTo>
                <a:lnTo>
                  <a:pt x="156" y="1568"/>
                </a:lnTo>
                <a:lnTo>
                  <a:pt x="154" y="1570"/>
                </a:lnTo>
                <a:lnTo>
                  <a:pt x="153" y="1571"/>
                </a:lnTo>
                <a:lnTo>
                  <a:pt x="152" y="1572"/>
                </a:lnTo>
                <a:lnTo>
                  <a:pt x="150" y="1572"/>
                </a:lnTo>
                <a:lnTo>
                  <a:pt x="148" y="1574"/>
                </a:lnTo>
                <a:lnTo>
                  <a:pt x="147" y="1576"/>
                </a:lnTo>
                <a:lnTo>
                  <a:pt x="146" y="1577"/>
                </a:lnTo>
                <a:lnTo>
                  <a:pt x="144" y="1579"/>
                </a:lnTo>
                <a:lnTo>
                  <a:pt x="143" y="1581"/>
                </a:lnTo>
                <a:lnTo>
                  <a:pt x="141" y="1584"/>
                </a:lnTo>
                <a:lnTo>
                  <a:pt x="138" y="1585"/>
                </a:lnTo>
                <a:lnTo>
                  <a:pt x="136" y="1589"/>
                </a:lnTo>
                <a:lnTo>
                  <a:pt x="132" y="1593"/>
                </a:lnTo>
                <a:lnTo>
                  <a:pt x="124" y="1602"/>
                </a:lnTo>
                <a:lnTo>
                  <a:pt x="120" y="1605"/>
                </a:lnTo>
                <a:lnTo>
                  <a:pt x="118" y="1607"/>
                </a:lnTo>
                <a:lnTo>
                  <a:pt x="118" y="1606"/>
                </a:lnTo>
                <a:lnTo>
                  <a:pt x="117" y="1607"/>
                </a:lnTo>
                <a:lnTo>
                  <a:pt x="115" y="1608"/>
                </a:lnTo>
                <a:lnTo>
                  <a:pt x="112" y="1614"/>
                </a:lnTo>
                <a:lnTo>
                  <a:pt x="109" y="1617"/>
                </a:lnTo>
                <a:lnTo>
                  <a:pt x="103" y="1623"/>
                </a:lnTo>
                <a:lnTo>
                  <a:pt x="97" y="1629"/>
                </a:lnTo>
                <a:lnTo>
                  <a:pt x="91" y="1632"/>
                </a:lnTo>
                <a:lnTo>
                  <a:pt x="91" y="1634"/>
                </a:lnTo>
                <a:lnTo>
                  <a:pt x="90" y="1635"/>
                </a:lnTo>
                <a:lnTo>
                  <a:pt x="88" y="1636"/>
                </a:lnTo>
                <a:lnTo>
                  <a:pt x="86" y="1637"/>
                </a:lnTo>
                <a:lnTo>
                  <a:pt x="85" y="1638"/>
                </a:lnTo>
                <a:lnTo>
                  <a:pt x="84" y="1640"/>
                </a:lnTo>
                <a:lnTo>
                  <a:pt x="83" y="1640"/>
                </a:lnTo>
                <a:lnTo>
                  <a:pt x="80" y="1640"/>
                </a:lnTo>
                <a:lnTo>
                  <a:pt x="77" y="1641"/>
                </a:lnTo>
                <a:lnTo>
                  <a:pt x="74" y="1642"/>
                </a:lnTo>
                <a:lnTo>
                  <a:pt x="73" y="1642"/>
                </a:lnTo>
                <a:lnTo>
                  <a:pt x="71" y="1643"/>
                </a:lnTo>
                <a:lnTo>
                  <a:pt x="68" y="1643"/>
                </a:lnTo>
                <a:lnTo>
                  <a:pt x="67" y="1643"/>
                </a:lnTo>
                <a:lnTo>
                  <a:pt x="66" y="1643"/>
                </a:lnTo>
                <a:lnTo>
                  <a:pt x="66" y="1644"/>
                </a:lnTo>
                <a:lnTo>
                  <a:pt x="67" y="1644"/>
                </a:lnTo>
                <a:lnTo>
                  <a:pt x="72" y="1647"/>
                </a:lnTo>
                <a:lnTo>
                  <a:pt x="74" y="1648"/>
                </a:lnTo>
                <a:lnTo>
                  <a:pt x="76" y="1649"/>
                </a:lnTo>
                <a:lnTo>
                  <a:pt x="77" y="1650"/>
                </a:lnTo>
                <a:lnTo>
                  <a:pt x="78" y="1652"/>
                </a:lnTo>
                <a:lnTo>
                  <a:pt x="96" y="1667"/>
                </a:lnTo>
                <a:lnTo>
                  <a:pt x="108" y="1678"/>
                </a:lnTo>
                <a:lnTo>
                  <a:pt x="109" y="1679"/>
                </a:lnTo>
                <a:lnTo>
                  <a:pt x="112" y="1675"/>
                </a:lnTo>
                <a:lnTo>
                  <a:pt x="118" y="1664"/>
                </a:lnTo>
                <a:lnTo>
                  <a:pt x="119" y="1665"/>
                </a:lnTo>
                <a:lnTo>
                  <a:pt x="120" y="1665"/>
                </a:lnTo>
                <a:lnTo>
                  <a:pt x="121" y="1666"/>
                </a:lnTo>
                <a:lnTo>
                  <a:pt x="120" y="1666"/>
                </a:lnTo>
                <a:lnTo>
                  <a:pt x="112" y="1681"/>
                </a:lnTo>
                <a:lnTo>
                  <a:pt x="113" y="1682"/>
                </a:lnTo>
                <a:lnTo>
                  <a:pt x="115" y="1683"/>
                </a:lnTo>
                <a:lnTo>
                  <a:pt x="115" y="1684"/>
                </a:lnTo>
                <a:lnTo>
                  <a:pt x="117" y="1685"/>
                </a:lnTo>
                <a:lnTo>
                  <a:pt x="119" y="1682"/>
                </a:lnTo>
                <a:lnTo>
                  <a:pt x="129" y="1667"/>
                </a:lnTo>
                <a:lnTo>
                  <a:pt x="138" y="1654"/>
                </a:lnTo>
                <a:lnTo>
                  <a:pt x="149" y="1635"/>
                </a:lnTo>
                <a:lnTo>
                  <a:pt x="153" y="1631"/>
                </a:lnTo>
                <a:lnTo>
                  <a:pt x="152" y="1629"/>
                </a:lnTo>
                <a:lnTo>
                  <a:pt x="153" y="1628"/>
                </a:lnTo>
                <a:lnTo>
                  <a:pt x="155" y="1624"/>
                </a:lnTo>
                <a:lnTo>
                  <a:pt x="149" y="1622"/>
                </a:lnTo>
                <a:lnTo>
                  <a:pt x="120" y="1606"/>
                </a:lnTo>
                <a:lnTo>
                  <a:pt x="124" y="1603"/>
                </a:lnTo>
                <a:lnTo>
                  <a:pt x="130" y="1596"/>
                </a:lnTo>
                <a:lnTo>
                  <a:pt x="131" y="1596"/>
                </a:lnTo>
                <a:lnTo>
                  <a:pt x="137" y="1600"/>
                </a:lnTo>
                <a:lnTo>
                  <a:pt x="144" y="1603"/>
                </a:lnTo>
                <a:lnTo>
                  <a:pt x="158" y="1608"/>
                </a:lnTo>
                <a:lnTo>
                  <a:pt x="159" y="1607"/>
                </a:lnTo>
                <a:lnTo>
                  <a:pt x="164" y="1601"/>
                </a:lnTo>
                <a:lnTo>
                  <a:pt x="165" y="1602"/>
                </a:lnTo>
                <a:lnTo>
                  <a:pt x="167" y="1601"/>
                </a:lnTo>
                <a:lnTo>
                  <a:pt x="168" y="1601"/>
                </a:lnTo>
                <a:lnTo>
                  <a:pt x="170" y="1600"/>
                </a:lnTo>
                <a:lnTo>
                  <a:pt x="173" y="1597"/>
                </a:lnTo>
                <a:lnTo>
                  <a:pt x="174" y="1596"/>
                </a:lnTo>
                <a:lnTo>
                  <a:pt x="176" y="1596"/>
                </a:lnTo>
                <a:lnTo>
                  <a:pt x="179" y="1594"/>
                </a:lnTo>
                <a:lnTo>
                  <a:pt x="181" y="1593"/>
                </a:lnTo>
                <a:lnTo>
                  <a:pt x="183" y="1593"/>
                </a:lnTo>
                <a:lnTo>
                  <a:pt x="185" y="1593"/>
                </a:lnTo>
                <a:lnTo>
                  <a:pt x="187" y="1593"/>
                </a:lnTo>
                <a:lnTo>
                  <a:pt x="188" y="1593"/>
                </a:lnTo>
                <a:lnTo>
                  <a:pt x="189" y="1593"/>
                </a:lnTo>
                <a:lnTo>
                  <a:pt x="190" y="1591"/>
                </a:lnTo>
                <a:lnTo>
                  <a:pt x="199" y="1595"/>
                </a:lnTo>
                <a:lnTo>
                  <a:pt x="200" y="1595"/>
                </a:lnTo>
                <a:lnTo>
                  <a:pt x="201" y="1594"/>
                </a:lnTo>
                <a:lnTo>
                  <a:pt x="203" y="1593"/>
                </a:lnTo>
                <a:lnTo>
                  <a:pt x="206" y="1595"/>
                </a:lnTo>
                <a:lnTo>
                  <a:pt x="207" y="1596"/>
                </a:lnTo>
                <a:lnTo>
                  <a:pt x="207" y="1597"/>
                </a:lnTo>
                <a:lnTo>
                  <a:pt x="206" y="1597"/>
                </a:lnTo>
                <a:lnTo>
                  <a:pt x="203" y="1601"/>
                </a:lnTo>
                <a:lnTo>
                  <a:pt x="203" y="1602"/>
                </a:lnTo>
                <a:lnTo>
                  <a:pt x="203" y="1603"/>
                </a:lnTo>
                <a:lnTo>
                  <a:pt x="202" y="1603"/>
                </a:lnTo>
                <a:lnTo>
                  <a:pt x="202" y="1605"/>
                </a:lnTo>
                <a:lnTo>
                  <a:pt x="201" y="1606"/>
                </a:lnTo>
                <a:lnTo>
                  <a:pt x="200" y="1608"/>
                </a:lnTo>
                <a:lnTo>
                  <a:pt x="200" y="1609"/>
                </a:lnTo>
                <a:lnTo>
                  <a:pt x="199" y="1611"/>
                </a:lnTo>
                <a:lnTo>
                  <a:pt x="197" y="1612"/>
                </a:lnTo>
                <a:lnTo>
                  <a:pt x="196" y="1613"/>
                </a:lnTo>
                <a:lnTo>
                  <a:pt x="195" y="1615"/>
                </a:lnTo>
                <a:lnTo>
                  <a:pt x="194" y="1618"/>
                </a:lnTo>
                <a:lnTo>
                  <a:pt x="193" y="1619"/>
                </a:lnTo>
                <a:lnTo>
                  <a:pt x="193" y="1620"/>
                </a:lnTo>
                <a:lnTo>
                  <a:pt x="191" y="1622"/>
                </a:lnTo>
                <a:lnTo>
                  <a:pt x="190" y="1623"/>
                </a:lnTo>
                <a:lnTo>
                  <a:pt x="190" y="1624"/>
                </a:lnTo>
                <a:lnTo>
                  <a:pt x="189" y="1625"/>
                </a:lnTo>
                <a:lnTo>
                  <a:pt x="188" y="1626"/>
                </a:lnTo>
                <a:lnTo>
                  <a:pt x="188" y="1628"/>
                </a:lnTo>
                <a:lnTo>
                  <a:pt x="187" y="1629"/>
                </a:lnTo>
                <a:lnTo>
                  <a:pt x="187" y="1630"/>
                </a:lnTo>
                <a:lnTo>
                  <a:pt x="185" y="1630"/>
                </a:lnTo>
                <a:lnTo>
                  <a:pt x="185" y="1631"/>
                </a:lnTo>
                <a:lnTo>
                  <a:pt x="184" y="1632"/>
                </a:lnTo>
                <a:lnTo>
                  <a:pt x="184" y="1632"/>
                </a:lnTo>
                <a:lnTo>
                  <a:pt x="183" y="1634"/>
                </a:lnTo>
                <a:lnTo>
                  <a:pt x="182" y="1635"/>
                </a:lnTo>
                <a:lnTo>
                  <a:pt x="182" y="1636"/>
                </a:lnTo>
                <a:lnTo>
                  <a:pt x="181" y="1637"/>
                </a:lnTo>
                <a:lnTo>
                  <a:pt x="181" y="1638"/>
                </a:lnTo>
                <a:lnTo>
                  <a:pt x="179" y="1640"/>
                </a:lnTo>
                <a:lnTo>
                  <a:pt x="178" y="1641"/>
                </a:lnTo>
                <a:lnTo>
                  <a:pt x="177" y="1642"/>
                </a:lnTo>
                <a:lnTo>
                  <a:pt x="179" y="1643"/>
                </a:lnTo>
                <a:lnTo>
                  <a:pt x="182" y="1644"/>
                </a:lnTo>
                <a:lnTo>
                  <a:pt x="185" y="1647"/>
                </a:lnTo>
                <a:lnTo>
                  <a:pt x="187" y="1647"/>
                </a:lnTo>
                <a:lnTo>
                  <a:pt x="188" y="1648"/>
                </a:lnTo>
                <a:lnTo>
                  <a:pt x="189" y="1648"/>
                </a:lnTo>
                <a:lnTo>
                  <a:pt x="191" y="1649"/>
                </a:lnTo>
                <a:lnTo>
                  <a:pt x="193" y="1650"/>
                </a:lnTo>
                <a:lnTo>
                  <a:pt x="195" y="1652"/>
                </a:lnTo>
                <a:lnTo>
                  <a:pt x="197" y="1653"/>
                </a:lnTo>
                <a:lnTo>
                  <a:pt x="200" y="1654"/>
                </a:lnTo>
                <a:lnTo>
                  <a:pt x="202" y="1654"/>
                </a:lnTo>
                <a:lnTo>
                  <a:pt x="202" y="1655"/>
                </a:lnTo>
                <a:lnTo>
                  <a:pt x="205" y="1657"/>
                </a:lnTo>
                <a:lnTo>
                  <a:pt x="208" y="1658"/>
                </a:lnTo>
                <a:lnTo>
                  <a:pt x="208" y="1659"/>
                </a:lnTo>
                <a:lnTo>
                  <a:pt x="207" y="1660"/>
                </a:lnTo>
                <a:lnTo>
                  <a:pt x="207" y="1661"/>
                </a:lnTo>
                <a:lnTo>
                  <a:pt x="206" y="1661"/>
                </a:lnTo>
                <a:lnTo>
                  <a:pt x="205" y="1663"/>
                </a:lnTo>
                <a:lnTo>
                  <a:pt x="203" y="1665"/>
                </a:lnTo>
                <a:lnTo>
                  <a:pt x="203" y="1667"/>
                </a:lnTo>
                <a:lnTo>
                  <a:pt x="202" y="1667"/>
                </a:lnTo>
                <a:lnTo>
                  <a:pt x="202" y="1669"/>
                </a:lnTo>
                <a:lnTo>
                  <a:pt x="201" y="1670"/>
                </a:lnTo>
                <a:lnTo>
                  <a:pt x="200" y="1672"/>
                </a:lnTo>
                <a:lnTo>
                  <a:pt x="199" y="1673"/>
                </a:lnTo>
                <a:lnTo>
                  <a:pt x="197" y="1675"/>
                </a:lnTo>
                <a:lnTo>
                  <a:pt x="197" y="1676"/>
                </a:lnTo>
                <a:lnTo>
                  <a:pt x="196" y="1677"/>
                </a:lnTo>
                <a:lnTo>
                  <a:pt x="196" y="1678"/>
                </a:lnTo>
                <a:lnTo>
                  <a:pt x="195" y="1679"/>
                </a:lnTo>
                <a:lnTo>
                  <a:pt x="194" y="1681"/>
                </a:lnTo>
                <a:lnTo>
                  <a:pt x="194" y="1682"/>
                </a:lnTo>
                <a:lnTo>
                  <a:pt x="193" y="1682"/>
                </a:lnTo>
                <a:lnTo>
                  <a:pt x="193" y="1683"/>
                </a:lnTo>
                <a:lnTo>
                  <a:pt x="193" y="1684"/>
                </a:lnTo>
                <a:lnTo>
                  <a:pt x="191" y="1684"/>
                </a:lnTo>
                <a:lnTo>
                  <a:pt x="191" y="1685"/>
                </a:lnTo>
                <a:lnTo>
                  <a:pt x="190" y="1687"/>
                </a:lnTo>
                <a:lnTo>
                  <a:pt x="190" y="1688"/>
                </a:lnTo>
                <a:lnTo>
                  <a:pt x="189" y="1689"/>
                </a:lnTo>
                <a:lnTo>
                  <a:pt x="188" y="1690"/>
                </a:lnTo>
                <a:lnTo>
                  <a:pt x="187" y="1691"/>
                </a:lnTo>
                <a:lnTo>
                  <a:pt x="187" y="1693"/>
                </a:lnTo>
                <a:lnTo>
                  <a:pt x="185" y="1694"/>
                </a:lnTo>
                <a:lnTo>
                  <a:pt x="184" y="1695"/>
                </a:lnTo>
                <a:lnTo>
                  <a:pt x="183" y="1696"/>
                </a:lnTo>
                <a:lnTo>
                  <a:pt x="183" y="1698"/>
                </a:lnTo>
                <a:lnTo>
                  <a:pt x="182" y="1700"/>
                </a:lnTo>
                <a:lnTo>
                  <a:pt x="181" y="1700"/>
                </a:lnTo>
                <a:lnTo>
                  <a:pt x="179" y="1702"/>
                </a:lnTo>
                <a:lnTo>
                  <a:pt x="179" y="1704"/>
                </a:lnTo>
                <a:lnTo>
                  <a:pt x="178" y="1706"/>
                </a:lnTo>
                <a:lnTo>
                  <a:pt x="177" y="1706"/>
                </a:lnTo>
                <a:lnTo>
                  <a:pt x="176" y="1708"/>
                </a:lnTo>
                <a:lnTo>
                  <a:pt x="174" y="1711"/>
                </a:lnTo>
                <a:lnTo>
                  <a:pt x="173" y="1712"/>
                </a:lnTo>
                <a:lnTo>
                  <a:pt x="173" y="1713"/>
                </a:lnTo>
                <a:lnTo>
                  <a:pt x="173" y="1714"/>
                </a:lnTo>
                <a:lnTo>
                  <a:pt x="172" y="1716"/>
                </a:lnTo>
                <a:lnTo>
                  <a:pt x="173" y="1716"/>
                </a:lnTo>
                <a:lnTo>
                  <a:pt x="173" y="1716"/>
                </a:lnTo>
                <a:lnTo>
                  <a:pt x="174" y="1716"/>
                </a:lnTo>
                <a:lnTo>
                  <a:pt x="174" y="1717"/>
                </a:lnTo>
                <a:lnTo>
                  <a:pt x="176" y="1717"/>
                </a:lnTo>
                <a:lnTo>
                  <a:pt x="177" y="1717"/>
                </a:lnTo>
                <a:lnTo>
                  <a:pt x="178" y="1717"/>
                </a:lnTo>
                <a:lnTo>
                  <a:pt x="179" y="1717"/>
                </a:lnTo>
                <a:lnTo>
                  <a:pt x="181" y="1717"/>
                </a:lnTo>
                <a:lnTo>
                  <a:pt x="182" y="1718"/>
                </a:lnTo>
                <a:lnTo>
                  <a:pt x="183" y="1718"/>
                </a:lnTo>
                <a:lnTo>
                  <a:pt x="184" y="1718"/>
                </a:lnTo>
                <a:lnTo>
                  <a:pt x="185" y="1718"/>
                </a:lnTo>
                <a:lnTo>
                  <a:pt x="187" y="1719"/>
                </a:lnTo>
                <a:lnTo>
                  <a:pt x="212" y="1725"/>
                </a:lnTo>
                <a:lnTo>
                  <a:pt x="221" y="1729"/>
                </a:lnTo>
                <a:lnTo>
                  <a:pt x="223" y="1729"/>
                </a:lnTo>
                <a:lnTo>
                  <a:pt x="224" y="1729"/>
                </a:lnTo>
                <a:lnTo>
                  <a:pt x="226" y="1730"/>
                </a:lnTo>
                <a:lnTo>
                  <a:pt x="228" y="1725"/>
                </a:lnTo>
                <a:lnTo>
                  <a:pt x="230" y="1726"/>
                </a:lnTo>
                <a:lnTo>
                  <a:pt x="229" y="1730"/>
                </a:lnTo>
                <a:lnTo>
                  <a:pt x="230" y="1731"/>
                </a:lnTo>
                <a:lnTo>
                  <a:pt x="231" y="1731"/>
                </a:lnTo>
                <a:lnTo>
                  <a:pt x="232" y="1728"/>
                </a:lnTo>
                <a:lnTo>
                  <a:pt x="235" y="1729"/>
                </a:lnTo>
                <a:lnTo>
                  <a:pt x="234" y="1731"/>
                </a:lnTo>
                <a:lnTo>
                  <a:pt x="234" y="1733"/>
                </a:lnTo>
                <a:lnTo>
                  <a:pt x="236" y="1733"/>
                </a:lnTo>
                <a:lnTo>
                  <a:pt x="237" y="1734"/>
                </a:lnTo>
                <a:lnTo>
                  <a:pt x="240" y="1734"/>
                </a:lnTo>
                <a:lnTo>
                  <a:pt x="241" y="1734"/>
                </a:lnTo>
                <a:lnTo>
                  <a:pt x="242" y="1735"/>
                </a:lnTo>
                <a:lnTo>
                  <a:pt x="244" y="1735"/>
                </a:lnTo>
                <a:lnTo>
                  <a:pt x="244" y="1736"/>
                </a:lnTo>
                <a:lnTo>
                  <a:pt x="252" y="1739"/>
                </a:lnTo>
                <a:lnTo>
                  <a:pt x="256" y="1740"/>
                </a:lnTo>
                <a:lnTo>
                  <a:pt x="260" y="1741"/>
                </a:lnTo>
                <a:lnTo>
                  <a:pt x="264" y="1742"/>
                </a:lnTo>
                <a:lnTo>
                  <a:pt x="265" y="1742"/>
                </a:lnTo>
                <a:lnTo>
                  <a:pt x="265" y="1740"/>
                </a:lnTo>
                <a:lnTo>
                  <a:pt x="266" y="1737"/>
                </a:lnTo>
                <a:lnTo>
                  <a:pt x="269" y="1737"/>
                </a:lnTo>
                <a:lnTo>
                  <a:pt x="271" y="1737"/>
                </a:lnTo>
                <a:lnTo>
                  <a:pt x="271" y="1743"/>
                </a:lnTo>
                <a:lnTo>
                  <a:pt x="273" y="1743"/>
                </a:lnTo>
                <a:lnTo>
                  <a:pt x="277" y="1745"/>
                </a:lnTo>
                <a:lnTo>
                  <a:pt x="279" y="1745"/>
                </a:lnTo>
                <a:lnTo>
                  <a:pt x="281" y="1745"/>
                </a:lnTo>
                <a:lnTo>
                  <a:pt x="284" y="1746"/>
                </a:lnTo>
                <a:lnTo>
                  <a:pt x="285" y="1746"/>
                </a:lnTo>
                <a:lnTo>
                  <a:pt x="285" y="1747"/>
                </a:lnTo>
                <a:lnTo>
                  <a:pt x="284" y="1751"/>
                </a:lnTo>
                <a:lnTo>
                  <a:pt x="283" y="1751"/>
                </a:lnTo>
                <a:lnTo>
                  <a:pt x="282" y="1751"/>
                </a:lnTo>
                <a:lnTo>
                  <a:pt x="281" y="1751"/>
                </a:lnTo>
                <a:lnTo>
                  <a:pt x="279" y="1751"/>
                </a:lnTo>
                <a:lnTo>
                  <a:pt x="278" y="1751"/>
                </a:lnTo>
                <a:lnTo>
                  <a:pt x="277" y="1751"/>
                </a:lnTo>
                <a:lnTo>
                  <a:pt x="276" y="1751"/>
                </a:lnTo>
                <a:lnTo>
                  <a:pt x="276" y="1749"/>
                </a:lnTo>
                <a:lnTo>
                  <a:pt x="275" y="1749"/>
                </a:lnTo>
                <a:lnTo>
                  <a:pt x="273" y="1749"/>
                </a:lnTo>
                <a:lnTo>
                  <a:pt x="272" y="1749"/>
                </a:lnTo>
                <a:lnTo>
                  <a:pt x="271" y="1749"/>
                </a:lnTo>
                <a:lnTo>
                  <a:pt x="270" y="1749"/>
                </a:lnTo>
                <a:lnTo>
                  <a:pt x="269" y="1754"/>
                </a:lnTo>
                <a:lnTo>
                  <a:pt x="267" y="1754"/>
                </a:lnTo>
                <a:lnTo>
                  <a:pt x="267" y="1755"/>
                </a:lnTo>
                <a:lnTo>
                  <a:pt x="266" y="1757"/>
                </a:lnTo>
                <a:lnTo>
                  <a:pt x="266" y="1758"/>
                </a:lnTo>
                <a:lnTo>
                  <a:pt x="266" y="1759"/>
                </a:lnTo>
                <a:lnTo>
                  <a:pt x="265" y="1761"/>
                </a:lnTo>
                <a:lnTo>
                  <a:pt x="264" y="1764"/>
                </a:lnTo>
                <a:lnTo>
                  <a:pt x="262" y="1766"/>
                </a:lnTo>
                <a:lnTo>
                  <a:pt x="262" y="1768"/>
                </a:lnTo>
                <a:lnTo>
                  <a:pt x="262" y="1769"/>
                </a:lnTo>
                <a:lnTo>
                  <a:pt x="261" y="1770"/>
                </a:lnTo>
                <a:lnTo>
                  <a:pt x="261" y="1771"/>
                </a:lnTo>
                <a:lnTo>
                  <a:pt x="261" y="1772"/>
                </a:lnTo>
                <a:lnTo>
                  <a:pt x="260" y="1774"/>
                </a:lnTo>
                <a:lnTo>
                  <a:pt x="260" y="1775"/>
                </a:lnTo>
                <a:lnTo>
                  <a:pt x="261" y="1775"/>
                </a:lnTo>
                <a:lnTo>
                  <a:pt x="261" y="1775"/>
                </a:lnTo>
                <a:lnTo>
                  <a:pt x="264" y="1776"/>
                </a:lnTo>
                <a:lnTo>
                  <a:pt x="266" y="1777"/>
                </a:lnTo>
                <a:lnTo>
                  <a:pt x="269" y="1777"/>
                </a:lnTo>
                <a:lnTo>
                  <a:pt x="269" y="1778"/>
                </a:lnTo>
                <a:lnTo>
                  <a:pt x="271" y="1780"/>
                </a:lnTo>
                <a:lnTo>
                  <a:pt x="272" y="1780"/>
                </a:lnTo>
                <a:lnTo>
                  <a:pt x="273" y="1781"/>
                </a:lnTo>
                <a:lnTo>
                  <a:pt x="275" y="1781"/>
                </a:lnTo>
                <a:lnTo>
                  <a:pt x="276" y="1781"/>
                </a:lnTo>
                <a:lnTo>
                  <a:pt x="276" y="1782"/>
                </a:lnTo>
                <a:lnTo>
                  <a:pt x="278" y="1783"/>
                </a:lnTo>
                <a:lnTo>
                  <a:pt x="282" y="1784"/>
                </a:lnTo>
                <a:lnTo>
                  <a:pt x="283" y="1784"/>
                </a:lnTo>
                <a:lnTo>
                  <a:pt x="283" y="1786"/>
                </a:lnTo>
                <a:lnTo>
                  <a:pt x="278" y="1792"/>
                </a:lnTo>
                <a:lnTo>
                  <a:pt x="278" y="1793"/>
                </a:lnTo>
                <a:lnTo>
                  <a:pt x="278" y="1794"/>
                </a:lnTo>
                <a:lnTo>
                  <a:pt x="277" y="1794"/>
                </a:lnTo>
                <a:lnTo>
                  <a:pt x="277" y="1795"/>
                </a:lnTo>
                <a:lnTo>
                  <a:pt x="277" y="1796"/>
                </a:lnTo>
                <a:lnTo>
                  <a:pt x="276" y="1796"/>
                </a:lnTo>
                <a:lnTo>
                  <a:pt x="276" y="1798"/>
                </a:lnTo>
                <a:lnTo>
                  <a:pt x="275" y="1799"/>
                </a:lnTo>
                <a:lnTo>
                  <a:pt x="275" y="1800"/>
                </a:lnTo>
                <a:lnTo>
                  <a:pt x="272" y="1804"/>
                </a:lnTo>
                <a:lnTo>
                  <a:pt x="272" y="1805"/>
                </a:lnTo>
                <a:lnTo>
                  <a:pt x="271" y="1806"/>
                </a:lnTo>
                <a:lnTo>
                  <a:pt x="271" y="1807"/>
                </a:lnTo>
                <a:lnTo>
                  <a:pt x="270" y="1809"/>
                </a:lnTo>
                <a:lnTo>
                  <a:pt x="270" y="1810"/>
                </a:lnTo>
                <a:lnTo>
                  <a:pt x="267" y="1815"/>
                </a:lnTo>
                <a:lnTo>
                  <a:pt x="267" y="1816"/>
                </a:lnTo>
                <a:lnTo>
                  <a:pt x="266" y="1817"/>
                </a:lnTo>
                <a:lnTo>
                  <a:pt x="264" y="1823"/>
                </a:lnTo>
                <a:lnTo>
                  <a:pt x="261" y="1827"/>
                </a:lnTo>
                <a:lnTo>
                  <a:pt x="261" y="1830"/>
                </a:lnTo>
                <a:lnTo>
                  <a:pt x="260" y="1831"/>
                </a:lnTo>
                <a:lnTo>
                  <a:pt x="259" y="1834"/>
                </a:lnTo>
                <a:lnTo>
                  <a:pt x="258" y="1835"/>
                </a:lnTo>
                <a:lnTo>
                  <a:pt x="258" y="1835"/>
                </a:lnTo>
                <a:lnTo>
                  <a:pt x="256" y="1835"/>
                </a:lnTo>
                <a:lnTo>
                  <a:pt x="256" y="1836"/>
                </a:lnTo>
                <a:lnTo>
                  <a:pt x="255" y="1837"/>
                </a:lnTo>
                <a:lnTo>
                  <a:pt x="253" y="1842"/>
                </a:lnTo>
                <a:lnTo>
                  <a:pt x="256" y="1845"/>
                </a:lnTo>
                <a:lnTo>
                  <a:pt x="259" y="1846"/>
                </a:lnTo>
                <a:lnTo>
                  <a:pt x="261" y="1847"/>
                </a:lnTo>
                <a:lnTo>
                  <a:pt x="261" y="1848"/>
                </a:lnTo>
                <a:lnTo>
                  <a:pt x="262" y="1848"/>
                </a:lnTo>
                <a:lnTo>
                  <a:pt x="264" y="1850"/>
                </a:lnTo>
                <a:lnTo>
                  <a:pt x="265" y="1850"/>
                </a:lnTo>
                <a:lnTo>
                  <a:pt x="266" y="1850"/>
                </a:lnTo>
                <a:lnTo>
                  <a:pt x="266" y="1851"/>
                </a:lnTo>
                <a:lnTo>
                  <a:pt x="269" y="1852"/>
                </a:lnTo>
                <a:lnTo>
                  <a:pt x="270" y="1853"/>
                </a:lnTo>
                <a:lnTo>
                  <a:pt x="269" y="1856"/>
                </a:lnTo>
                <a:lnTo>
                  <a:pt x="269" y="1857"/>
                </a:lnTo>
                <a:lnTo>
                  <a:pt x="266" y="1860"/>
                </a:lnTo>
                <a:lnTo>
                  <a:pt x="264" y="1864"/>
                </a:lnTo>
                <a:lnTo>
                  <a:pt x="262" y="1864"/>
                </a:lnTo>
                <a:lnTo>
                  <a:pt x="261" y="1865"/>
                </a:lnTo>
                <a:lnTo>
                  <a:pt x="287" y="1872"/>
                </a:lnTo>
                <a:lnTo>
                  <a:pt x="288" y="1872"/>
                </a:lnTo>
                <a:lnTo>
                  <a:pt x="303" y="1897"/>
                </a:lnTo>
                <a:lnTo>
                  <a:pt x="307" y="1903"/>
                </a:lnTo>
                <a:lnTo>
                  <a:pt x="306" y="1904"/>
                </a:lnTo>
                <a:lnTo>
                  <a:pt x="305" y="1906"/>
                </a:lnTo>
                <a:lnTo>
                  <a:pt x="300" y="1912"/>
                </a:lnTo>
                <a:lnTo>
                  <a:pt x="283" y="1941"/>
                </a:lnTo>
                <a:lnTo>
                  <a:pt x="282" y="1942"/>
                </a:lnTo>
                <a:lnTo>
                  <a:pt x="281" y="1945"/>
                </a:lnTo>
                <a:lnTo>
                  <a:pt x="262" y="1936"/>
                </a:lnTo>
                <a:lnTo>
                  <a:pt x="261" y="1935"/>
                </a:lnTo>
                <a:lnTo>
                  <a:pt x="256" y="1933"/>
                </a:lnTo>
                <a:lnTo>
                  <a:pt x="255" y="1932"/>
                </a:lnTo>
                <a:lnTo>
                  <a:pt x="246" y="1928"/>
                </a:lnTo>
                <a:lnTo>
                  <a:pt x="242" y="1926"/>
                </a:lnTo>
                <a:lnTo>
                  <a:pt x="241" y="1926"/>
                </a:lnTo>
                <a:lnTo>
                  <a:pt x="230" y="1921"/>
                </a:lnTo>
                <a:lnTo>
                  <a:pt x="229" y="1922"/>
                </a:lnTo>
                <a:lnTo>
                  <a:pt x="229" y="1922"/>
                </a:lnTo>
                <a:lnTo>
                  <a:pt x="226" y="1924"/>
                </a:lnTo>
                <a:lnTo>
                  <a:pt x="224" y="1927"/>
                </a:lnTo>
                <a:lnTo>
                  <a:pt x="224" y="1929"/>
                </a:lnTo>
                <a:lnTo>
                  <a:pt x="221" y="1932"/>
                </a:lnTo>
                <a:lnTo>
                  <a:pt x="219" y="1935"/>
                </a:lnTo>
                <a:lnTo>
                  <a:pt x="218" y="1938"/>
                </a:lnTo>
                <a:lnTo>
                  <a:pt x="217" y="1939"/>
                </a:lnTo>
                <a:lnTo>
                  <a:pt x="215" y="1940"/>
                </a:lnTo>
                <a:lnTo>
                  <a:pt x="213" y="1939"/>
                </a:lnTo>
                <a:lnTo>
                  <a:pt x="209" y="1936"/>
                </a:lnTo>
                <a:lnTo>
                  <a:pt x="207" y="1935"/>
                </a:lnTo>
                <a:lnTo>
                  <a:pt x="202" y="1933"/>
                </a:lnTo>
                <a:lnTo>
                  <a:pt x="197" y="1939"/>
                </a:lnTo>
                <a:lnTo>
                  <a:pt x="196" y="1941"/>
                </a:lnTo>
                <a:lnTo>
                  <a:pt x="193" y="1946"/>
                </a:lnTo>
                <a:lnTo>
                  <a:pt x="191" y="1946"/>
                </a:lnTo>
                <a:lnTo>
                  <a:pt x="181" y="1951"/>
                </a:lnTo>
                <a:lnTo>
                  <a:pt x="178" y="1951"/>
                </a:lnTo>
                <a:lnTo>
                  <a:pt x="176" y="1952"/>
                </a:lnTo>
                <a:lnTo>
                  <a:pt x="173" y="1952"/>
                </a:lnTo>
                <a:lnTo>
                  <a:pt x="166" y="1952"/>
                </a:lnTo>
                <a:lnTo>
                  <a:pt x="165" y="1952"/>
                </a:lnTo>
                <a:lnTo>
                  <a:pt x="147" y="1945"/>
                </a:lnTo>
                <a:lnTo>
                  <a:pt x="144" y="1927"/>
                </a:lnTo>
                <a:lnTo>
                  <a:pt x="144" y="1926"/>
                </a:lnTo>
                <a:lnTo>
                  <a:pt x="141" y="1920"/>
                </a:lnTo>
                <a:lnTo>
                  <a:pt x="144" y="1915"/>
                </a:lnTo>
                <a:lnTo>
                  <a:pt x="147" y="1907"/>
                </a:lnTo>
                <a:lnTo>
                  <a:pt x="146" y="1907"/>
                </a:lnTo>
                <a:lnTo>
                  <a:pt x="144" y="1906"/>
                </a:lnTo>
                <a:lnTo>
                  <a:pt x="140" y="1905"/>
                </a:lnTo>
                <a:lnTo>
                  <a:pt x="137" y="1904"/>
                </a:lnTo>
                <a:lnTo>
                  <a:pt x="134" y="1905"/>
                </a:lnTo>
                <a:lnTo>
                  <a:pt x="132" y="1905"/>
                </a:lnTo>
                <a:lnTo>
                  <a:pt x="131" y="1905"/>
                </a:lnTo>
                <a:lnTo>
                  <a:pt x="131" y="1906"/>
                </a:lnTo>
                <a:lnTo>
                  <a:pt x="130" y="1906"/>
                </a:lnTo>
                <a:lnTo>
                  <a:pt x="129" y="1906"/>
                </a:lnTo>
                <a:lnTo>
                  <a:pt x="127" y="1906"/>
                </a:lnTo>
                <a:lnTo>
                  <a:pt x="127" y="1907"/>
                </a:lnTo>
                <a:lnTo>
                  <a:pt x="126" y="1907"/>
                </a:lnTo>
                <a:lnTo>
                  <a:pt x="126" y="1909"/>
                </a:lnTo>
                <a:lnTo>
                  <a:pt x="125" y="1909"/>
                </a:lnTo>
                <a:lnTo>
                  <a:pt x="124" y="1909"/>
                </a:lnTo>
                <a:lnTo>
                  <a:pt x="124" y="1910"/>
                </a:lnTo>
                <a:lnTo>
                  <a:pt x="123" y="1910"/>
                </a:lnTo>
                <a:lnTo>
                  <a:pt x="123" y="1911"/>
                </a:lnTo>
                <a:lnTo>
                  <a:pt x="121" y="1911"/>
                </a:lnTo>
                <a:lnTo>
                  <a:pt x="121" y="1912"/>
                </a:lnTo>
                <a:lnTo>
                  <a:pt x="120" y="1912"/>
                </a:lnTo>
                <a:lnTo>
                  <a:pt x="120" y="1913"/>
                </a:lnTo>
                <a:lnTo>
                  <a:pt x="119" y="1916"/>
                </a:lnTo>
                <a:lnTo>
                  <a:pt x="118" y="1916"/>
                </a:lnTo>
                <a:lnTo>
                  <a:pt x="118" y="1917"/>
                </a:lnTo>
                <a:lnTo>
                  <a:pt x="117" y="1917"/>
                </a:lnTo>
                <a:lnTo>
                  <a:pt x="117" y="1918"/>
                </a:lnTo>
                <a:lnTo>
                  <a:pt x="117" y="1920"/>
                </a:lnTo>
                <a:lnTo>
                  <a:pt x="115" y="1920"/>
                </a:lnTo>
                <a:lnTo>
                  <a:pt x="115" y="1921"/>
                </a:lnTo>
                <a:lnTo>
                  <a:pt x="115" y="1922"/>
                </a:lnTo>
                <a:lnTo>
                  <a:pt x="114" y="1923"/>
                </a:lnTo>
                <a:lnTo>
                  <a:pt x="109" y="1930"/>
                </a:lnTo>
                <a:lnTo>
                  <a:pt x="99" y="1948"/>
                </a:lnTo>
                <a:lnTo>
                  <a:pt x="95" y="1952"/>
                </a:lnTo>
                <a:lnTo>
                  <a:pt x="94" y="1955"/>
                </a:lnTo>
                <a:lnTo>
                  <a:pt x="93" y="1957"/>
                </a:lnTo>
                <a:lnTo>
                  <a:pt x="90" y="1958"/>
                </a:lnTo>
                <a:lnTo>
                  <a:pt x="90" y="1959"/>
                </a:lnTo>
                <a:lnTo>
                  <a:pt x="90" y="1961"/>
                </a:lnTo>
                <a:lnTo>
                  <a:pt x="89" y="1962"/>
                </a:lnTo>
                <a:lnTo>
                  <a:pt x="86" y="1964"/>
                </a:lnTo>
                <a:lnTo>
                  <a:pt x="86" y="1965"/>
                </a:lnTo>
                <a:lnTo>
                  <a:pt x="86" y="1967"/>
                </a:lnTo>
                <a:lnTo>
                  <a:pt x="80" y="1974"/>
                </a:lnTo>
                <a:lnTo>
                  <a:pt x="79" y="1975"/>
                </a:lnTo>
                <a:lnTo>
                  <a:pt x="77" y="1977"/>
                </a:lnTo>
                <a:lnTo>
                  <a:pt x="77" y="1979"/>
                </a:lnTo>
                <a:lnTo>
                  <a:pt x="74" y="1980"/>
                </a:lnTo>
                <a:lnTo>
                  <a:pt x="73" y="1981"/>
                </a:lnTo>
                <a:lnTo>
                  <a:pt x="71" y="1985"/>
                </a:lnTo>
                <a:lnTo>
                  <a:pt x="71" y="1986"/>
                </a:lnTo>
                <a:lnTo>
                  <a:pt x="70" y="1987"/>
                </a:lnTo>
                <a:lnTo>
                  <a:pt x="64" y="1996"/>
                </a:lnTo>
                <a:lnTo>
                  <a:pt x="60" y="2003"/>
                </a:lnTo>
                <a:lnTo>
                  <a:pt x="59" y="2003"/>
                </a:lnTo>
                <a:lnTo>
                  <a:pt x="59" y="2004"/>
                </a:lnTo>
                <a:lnTo>
                  <a:pt x="59" y="2005"/>
                </a:lnTo>
                <a:lnTo>
                  <a:pt x="58" y="2005"/>
                </a:lnTo>
                <a:lnTo>
                  <a:pt x="58" y="2006"/>
                </a:lnTo>
                <a:lnTo>
                  <a:pt x="58" y="2008"/>
                </a:lnTo>
                <a:lnTo>
                  <a:pt x="58" y="2009"/>
                </a:lnTo>
                <a:lnTo>
                  <a:pt x="58" y="2009"/>
                </a:lnTo>
                <a:lnTo>
                  <a:pt x="58" y="2010"/>
                </a:lnTo>
                <a:lnTo>
                  <a:pt x="58" y="2010"/>
                </a:lnTo>
                <a:lnTo>
                  <a:pt x="58" y="2011"/>
                </a:lnTo>
                <a:lnTo>
                  <a:pt x="58" y="2028"/>
                </a:lnTo>
                <a:lnTo>
                  <a:pt x="58" y="2037"/>
                </a:lnTo>
                <a:lnTo>
                  <a:pt x="58" y="2038"/>
                </a:lnTo>
                <a:lnTo>
                  <a:pt x="58" y="2038"/>
                </a:lnTo>
                <a:lnTo>
                  <a:pt x="58" y="2039"/>
                </a:lnTo>
                <a:lnTo>
                  <a:pt x="58" y="2044"/>
                </a:lnTo>
                <a:lnTo>
                  <a:pt x="58" y="2049"/>
                </a:lnTo>
                <a:lnTo>
                  <a:pt x="58" y="2056"/>
                </a:lnTo>
                <a:lnTo>
                  <a:pt x="58" y="2068"/>
                </a:lnTo>
                <a:lnTo>
                  <a:pt x="58" y="2070"/>
                </a:lnTo>
                <a:lnTo>
                  <a:pt x="58" y="2072"/>
                </a:lnTo>
                <a:lnTo>
                  <a:pt x="58" y="2073"/>
                </a:lnTo>
                <a:lnTo>
                  <a:pt x="58" y="2074"/>
                </a:lnTo>
                <a:lnTo>
                  <a:pt x="58" y="2075"/>
                </a:lnTo>
                <a:lnTo>
                  <a:pt x="58" y="2076"/>
                </a:lnTo>
                <a:lnTo>
                  <a:pt x="56" y="2076"/>
                </a:lnTo>
                <a:lnTo>
                  <a:pt x="56" y="2078"/>
                </a:lnTo>
                <a:lnTo>
                  <a:pt x="56" y="2079"/>
                </a:lnTo>
                <a:lnTo>
                  <a:pt x="55" y="2079"/>
                </a:lnTo>
                <a:lnTo>
                  <a:pt x="55" y="2080"/>
                </a:lnTo>
                <a:lnTo>
                  <a:pt x="54" y="2080"/>
                </a:lnTo>
                <a:lnTo>
                  <a:pt x="54" y="2081"/>
                </a:lnTo>
                <a:lnTo>
                  <a:pt x="59" y="2091"/>
                </a:lnTo>
                <a:lnTo>
                  <a:pt x="71" y="2093"/>
                </a:lnTo>
                <a:lnTo>
                  <a:pt x="79" y="2093"/>
                </a:lnTo>
                <a:lnTo>
                  <a:pt x="85" y="2092"/>
                </a:lnTo>
                <a:lnTo>
                  <a:pt x="124" y="2138"/>
                </a:lnTo>
                <a:lnTo>
                  <a:pt x="124" y="2139"/>
                </a:lnTo>
                <a:lnTo>
                  <a:pt x="123" y="2139"/>
                </a:lnTo>
                <a:lnTo>
                  <a:pt x="123" y="2140"/>
                </a:lnTo>
                <a:lnTo>
                  <a:pt x="119" y="2151"/>
                </a:lnTo>
                <a:lnTo>
                  <a:pt x="119" y="2162"/>
                </a:lnTo>
                <a:lnTo>
                  <a:pt x="119" y="2175"/>
                </a:lnTo>
                <a:lnTo>
                  <a:pt x="121" y="2178"/>
                </a:lnTo>
                <a:lnTo>
                  <a:pt x="123" y="2178"/>
                </a:lnTo>
                <a:lnTo>
                  <a:pt x="124" y="2179"/>
                </a:lnTo>
                <a:lnTo>
                  <a:pt x="125" y="2181"/>
                </a:lnTo>
                <a:lnTo>
                  <a:pt x="124" y="2181"/>
                </a:lnTo>
                <a:lnTo>
                  <a:pt x="125" y="2181"/>
                </a:lnTo>
                <a:lnTo>
                  <a:pt x="123" y="2183"/>
                </a:lnTo>
                <a:lnTo>
                  <a:pt x="118" y="2183"/>
                </a:lnTo>
                <a:lnTo>
                  <a:pt x="126" y="2191"/>
                </a:lnTo>
                <a:lnTo>
                  <a:pt x="135" y="2198"/>
                </a:lnTo>
                <a:lnTo>
                  <a:pt x="138" y="2201"/>
                </a:lnTo>
                <a:lnTo>
                  <a:pt x="138" y="2215"/>
                </a:lnTo>
                <a:lnTo>
                  <a:pt x="138" y="2233"/>
                </a:lnTo>
                <a:lnTo>
                  <a:pt x="138" y="2236"/>
                </a:lnTo>
                <a:lnTo>
                  <a:pt x="138" y="2243"/>
                </a:lnTo>
                <a:lnTo>
                  <a:pt x="140" y="2252"/>
                </a:lnTo>
                <a:lnTo>
                  <a:pt x="140" y="2257"/>
                </a:lnTo>
                <a:lnTo>
                  <a:pt x="140" y="2263"/>
                </a:lnTo>
                <a:lnTo>
                  <a:pt x="140" y="2267"/>
                </a:lnTo>
                <a:lnTo>
                  <a:pt x="140" y="2275"/>
                </a:lnTo>
                <a:lnTo>
                  <a:pt x="140" y="2279"/>
                </a:lnTo>
                <a:lnTo>
                  <a:pt x="141" y="2280"/>
                </a:lnTo>
                <a:lnTo>
                  <a:pt x="144" y="2280"/>
                </a:lnTo>
                <a:lnTo>
                  <a:pt x="154" y="2280"/>
                </a:lnTo>
                <a:lnTo>
                  <a:pt x="154" y="2309"/>
                </a:lnTo>
                <a:lnTo>
                  <a:pt x="154" y="2314"/>
                </a:lnTo>
                <a:lnTo>
                  <a:pt x="155" y="2336"/>
                </a:lnTo>
                <a:lnTo>
                  <a:pt x="158" y="2336"/>
                </a:lnTo>
                <a:lnTo>
                  <a:pt x="208" y="2337"/>
                </a:lnTo>
                <a:lnTo>
                  <a:pt x="208" y="2327"/>
                </a:lnTo>
                <a:lnTo>
                  <a:pt x="218" y="2327"/>
                </a:lnTo>
                <a:lnTo>
                  <a:pt x="218" y="2322"/>
                </a:lnTo>
                <a:lnTo>
                  <a:pt x="218" y="2315"/>
                </a:lnTo>
                <a:lnTo>
                  <a:pt x="223" y="2315"/>
                </a:lnTo>
                <a:lnTo>
                  <a:pt x="231" y="2314"/>
                </a:lnTo>
                <a:lnTo>
                  <a:pt x="232" y="2314"/>
                </a:lnTo>
                <a:lnTo>
                  <a:pt x="234" y="2312"/>
                </a:lnTo>
                <a:lnTo>
                  <a:pt x="235" y="2310"/>
                </a:lnTo>
                <a:lnTo>
                  <a:pt x="236" y="2310"/>
                </a:lnTo>
                <a:lnTo>
                  <a:pt x="240" y="2312"/>
                </a:lnTo>
                <a:lnTo>
                  <a:pt x="242" y="2313"/>
                </a:lnTo>
                <a:lnTo>
                  <a:pt x="243" y="2313"/>
                </a:lnTo>
                <a:lnTo>
                  <a:pt x="247" y="2312"/>
                </a:lnTo>
                <a:lnTo>
                  <a:pt x="249" y="2312"/>
                </a:lnTo>
                <a:lnTo>
                  <a:pt x="252" y="2312"/>
                </a:lnTo>
                <a:lnTo>
                  <a:pt x="255" y="2312"/>
                </a:lnTo>
                <a:lnTo>
                  <a:pt x="256" y="2312"/>
                </a:lnTo>
                <a:lnTo>
                  <a:pt x="259" y="2312"/>
                </a:lnTo>
                <a:lnTo>
                  <a:pt x="259" y="2308"/>
                </a:lnTo>
                <a:lnTo>
                  <a:pt x="259" y="2307"/>
                </a:lnTo>
                <a:lnTo>
                  <a:pt x="258" y="2307"/>
                </a:lnTo>
                <a:lnTo>
                  <a:pt x="256" y="2307"/>
                </a:lnTo>
                <a:lnTo>
                  <a:pt x="248" y="2300"/>
                </a:lnTo>
                <a:lnTo>
                  <a:pt x="244" y="2297"/>
                </a:lnTo>
                <a:lnTo>
                  <a:pt x="228" y="2298"/>
                </a:lnTo>
                <a:lnTo>
                  <a:pt x="228" y="2278"/>
                </a:lnTo>
                <a:lnTo>
                  <a:pt x="240" y="2278"/>
                </a:lnTo>
                <a:lnTo>
                  <a:pt x="256" y="2277"/>
                </a:lnTo>
                <a:lnTo>
                  <a:pt x="259" y="2277"/>
                </a:lnTo>
                <a:lnTo>
                  <a:pt x="265" y="2277"/>
                </a:lnTo>
                <a:lnTo>
                  <a:pt x="267" y="2277"/>
                </a:lnTo>
                <a:lnTo>
                  <a:pt x="276" y="2279"/>
                </a:lnTo>
                <a:lnTo>
                  <a:pt x="275" y="2269"/>
                </a:lnTo>
                <a:lnTo>
                  <a:pt x="275" y="2265"/>
                </a:lnTo>
                <a:lnTo>
                  <a:pt x="275" y="2260"/>
                </a:lnTo>
                <a:lnTo>
                  <a:pt x="275" y="2259"/>
                </a:lnTo>
                <a:lnTo>
                  <a:pt x="275" y="2249"/>
                </a:lnTo>
                <a:lnTo>
                  <a:pt x="275" y="2248"/>
                </a:lnTo>
                <a:lnTo>
                  <a:pt x="273" y="2243"/>
                </a:lnTo>
                <a:lnTo>
                  <a:pt x="275" y="2243"/>
                </a:lnTo>
                <a:lnTo>
                  <a:pt x="275" y="2242"/>
                </a:lnTo>
                <a:lnTo>
                  <a:pt x="275" y="2240"/>
                </a:lnTo>
                <a:lnTo>
                  <a:pt x="275" y="2239"/>
                </a:lnTo>
                <a:lnTo>
                  <a:pt x="275" y="2237"/>
                </a:lnTo>
                <a:lnTo>
                  <a:pt x="275" y="2234"/>
                </a:lnTo>
                <a:lnTo>
                  <a:pt x="273" y="2234"/>
                </a:lnTo>
                <a:lnTo>
                  <a:pt x="273" y="2203"/>
                </a:lnTo>
                <a:lnTo>
                  <a:pt x="270" y="2203"/>
                </a:lnTo>
                <a:lnTo>
                  <a:pt x="256" y="2203"/>
                </a:lnTo>
                <a:lnTo>
                  <a:pt x="241" y="2203"/>
                </a:lnTo>
                <a:lnTo>
                  <a:pt x="241" y="2191"/>
                </a:lnTo>
                <a:lnTo>
                  <a:pt x="241" y="2178"/>
                </a:lnTo>
                <a:lnTo>
                  <a:pt x="241" y="2168"/>
                </a:lnTo>
                <a:lnTo>
                  <a:pt x="202" y="2172"/>
                </a:lnTo>
                <a:lnTo>
                  <a:pt x="202" y="2162"/>
                </a:lnTo>
                <a:lnTo>
                  <a:pt x="199" y="2154"/>
                </a:lnTo>
                <a:lnTo>
                  <a:pt x="193" y="2139"/>
                </a:lnTo>
                <a:lnTo>
                  <a:pt x="193" y="2134"/>
                </a:lnTo>
                <a:lnTo>
                  <a:pt x="193" y="2131"/>
                </a:lnTo>
                <a:lnTo>
                  <a:pt x="193" y="2123"/>
                </a:lnTo>
                <a:lnTo>
                  <a:pt x="193" y="2111"/>
                </a:lnTo>
                <a:lnTo>
                  <a:pt x="190" y="2111"/>
                </a:lnTo>
                <a:lnTo>
                  <a:pt x="189" y="2099"/>
                </a:lnTo>
                <a:lnTo>
                  <a:pt x="189" y="2093"/>
                </a:lnTo>
                <a:lnTo>
                  <a:pt x="189" y="2085"/>
                </a:lnTo>
                <a:lnTo>
                  <a:pt x="189" y="2069"/>
                </a:lnTo>
                <a:lnTo>
                  <a:pt x="200" y="2069"/>
                </a:lnTo>
                <a:lnTo>
                  <a:pt x="201" y="2069"/>
                </a:lnTo>
                <a:lnTo>
                  <a:pt x="203" y="2065"/>
                </a:lnTo>
                <a:lnTo>
                  <a:pt x="203" y="2064"/>
                </a:lnTo>
                <a:lnTo>
                  <a:pt x="203" y="2063"/>
                </a:lnTo>
                <a:lnTo>
                  <a:pt x="205" y="2062"/>
                </a:lnTo>
                <a:lnTo>
                  <a:pt x="205" y="2061"/>
                </a:lnTo>
                <a:lnTo>
                  <a:pt x="221" y="2059"/>
                </a:lnTo>
                <a:lnTo>
                  <a:pt x="252" y="2055"/>
                </a:lnTo>
                <a:lnTo>
                  <a:pt x="254" y="2055"/>
                </a:lnTo>
                <a:lnTo>
                  <a:pt x="255" y="2055"/>
                </a:lnTo>
                <a:lnTo>
                  <a:pt x="255" y="2056"/>
                </a:lnTo>
                <a:lnTo>
                  <a:pt x="256" y="2056"/>
                </a:lnTo>
                <a:lnTo>
                  <a:pt x="256" y="2057"/>
                </a:lnTo>
                <a:lnTo>
                  <a:pt x="258" y="2057"/>
                </a:lnTo>
                <a:lnTo>
                  <a:pt x="259" y="2057"/>
                </a:lnTo>
                <a:lnTo>
                  <a:pt x="259" y="2058"/>
                </a:lnTo>
                <a:lnTo>
                  <a:pt x="260" y="2058"/>
                </a:lnTo>
                <a:lnTo>
                  <a:pt x="260" y="2059"/>
                </a:lnTo>
                <a:lnTo>
                  <a:pt x="261" y="2059"/>
                </a:lnTo>
                <a:lnTo>
                  <a:pt x="261" y="2061"/>
                </a:lnTo>
                <a:lnTo>
                  <a:pt x="261" y="2061"/>
                </a:lnTo>
                <a:lnTo>
                  <a:pt x="261" y="2062"/>
                </a:lnTo>
                <a:lnTo>
                  <a:pt x="262" y="2062"/>
                </a:lnTo>
                <a:lnTo>
                  <a:pt x="262" y="2063"/>
                </a:lnTo>
                <a:lnTo>
                  <a:pt x="264" y="2063"/>
                </a:lnTo>
                <a:lnTo>
                  <a:pt x="265" y="2064"/>
                </a:lnTo>
                <a:lnTo>
                  <a:pt x="266" y="2064"/>
                </a:lnTo>
                <a:lnTo>
                  <a:pt x="266" y="2065"/>
                </a:lnTo>
                <a:lnTo>
                  <a:pt x="289" y="2086"/>
                </a:lnTo>
                <a:lnTo>
                  <a:pt x="290" y="2087"/>
                </a:lnTo>
                <a:lnTo>
                  <a:pt x="291" y="2090"/>
                </a:lnTo>
                <a:lnTo>
                  <a:pt x="295" y="2092"/>
                </a:lnTo>
                <a:lnTo>
                  <a:pt x="284" y="2093"/>
                </a:lnTo>
                <a:lnTo>
                  <a:pt x="271" y="2093"/>
                </a:lnTo>
                <a:lnTo>
                  <a:pt x="271" y="2099"/>
                </a:lnTo>
                <a:lnTo>
                  <a:pt x="271" y="2109"/>
                </a:lnTo>
                <a:lnTo>
                  <a:pt x="271" y="2113"/>
                </a:lnTo>
                <a:lnTo>
                  <a:pt x="272" y="2150"/>
                </a:lnTo>
                <a:lnTo>
                  <a:pt x="273" y="2154"/>
                </a:lnTo>
                <a:lnTo>
                  <a:pt x="290" y="2154"/>
                </a:lnTo>
                <a:lnTo>
                  <a:pt x="290" y="2185"/>
                </a:lnTo>
                <a:lnTo>
                  <a:pt x="290" y="2202"/>
                </a:lnTo>
                <a:lnTo>
                  <a:pt x="290" y="2242"/>
                </a:lnTo>
                <a:lnTo>
                  <a:pt x="293" y="2242"/>
                </a:lnTo>
                <a:lnTo>
                  <a:pt x="293" y="2240"/>
                </a:lnTo>
                <a:lnTo>
                  <a:pt x="332" y="2240"/>
                </a:lnTo>
                <a:lnTo>
                  <a:pt x="332" y="2231"/>
                </a:lnTo>
                <a:lnTo>
                  <a:pt x="332" y="2221"/>
                </a:lnTo>
                <a:lnTo>
                  <a:pt x="344" y="2208"/>
                </a:lnTo>
                <a:lnTo>
                  <a:pt x="346" y="2207"/>
                </a:lnTo>
                <a:lnTo>
                  <a:pt x="347" y="2209"/>
                </a:lnTo>
                <a:lnTo>
                  <a:pt x="350" y="2213"/>
                </a:lnTo>
                <a:lnTo>
                  <a:pt x="352" y="2214"/>
                </a:lnTo>
                <a:lnTo>
                  <a:pt x="354" y="2216"/>
                </a:lnTo>
                <a:lnTo>
                  <a:pt x="356" y="2218"/>
                </a:lnTo>
                <a:lnTo>
                  <a:pt x="358" y="2218"/>
                </a:lnTo>
                <a:lnTo>
                  <a:pt x="363" y="2218"/>
                </a:lnTo>
                <a:lnTo>
                  <a:pt x="369" y="2218"/>
                </a:lnTo>
                <a:lnTo>
                  <a:pt x="370" y="2218"/>
                </a:lnTo>
                <a:lnTo>
                  <a:pt x="371" y="2218"/>
                </a:lnTo>
                <a:lnTo>
                  <a:pt x="375" y="2218"/>
                </a:lnTo>
                <a:lnTo>
                  <a:pt x="376" y="2218"/>
                </a:lnTo>
                <a:lnTo>
                  <a:pt x="381" y="2216"/>
                </a:lnTo>
                <a:lnTo>
                  <a:pt x="387" y="2216"/>
                </a:lnTo>
                <a:lnTo>
                  <a:pt x="390" y="2216"/>
                </a:lnTo>
                <a:lnTo>
                  <a:pt x="391" y="2216"/>
                </a:lnTo>
                <a:lnTo>
                  <a:pt x="400" y="2226"/>
                </a:lnTo>
                <a:lnTo>
                  <a:pt x="404" y="2228"/>
                </a:lnTo>
                <a:lnTo>
                  <a:pt x="406" y="2231"/>
                </a:lnTo>
                <a:lnTo>
                  <a:pt x="406" y="2232"/>
                </a:lnTo>
                <a:lnTo>
                  <a:pt x="407" y="2233"/>
                </a:lnTo>
                <a:lnTo>
                  <a:pt x="408" y="2233"/>
                </a:lnTo>
                <a:lnTo>
                  <a:pt x="410" y="2236"/>
                </a:lnTo>
                <a:lnTo>
                  <a:pt x="411" y="2236"/>
                </a:lnTo>
                <a:lnTo>
                  <a:pt x="412" y="2236"/>
                </a:lnTo>
                <a:lnTo>
                  <a:pt x="413" y="2234"/>
                </a:lnTo>
                <a:lnTo>
                  <a:pt x="413" y="2237"/>
                </a:lnTo>
                <a:lnTo>
                  <a:pt x="413" y="2238"/>
                </a:lnTo>
                <a:lnTo>
                  <a:pt x="412" y="2238"/>
                </a:lnTo>
                <a:lnTo>
                  <a:pt x="413" y="2239"/>
                </a:lnTo>
                <a:lnTo>
                  <a:pt x="414" y="2239"/>
                </a:lnTo>
                <a:lnTo>
                  <a:pt x="416" y="2240"/>
                </a:lnTo>
                <a:lnTo>
                  <a:pt x="417" y="2242"/>
                </a:lnTo>
                <a:lnTo>
                  <a:pt x="418" y="2243"/>
                </a:lnTo>
                <a:lnTo>
                  <a:pt x="418" y="2244"/>
                </a:lnTo>
                <a:lnTo>
                  <a:pt x="419" y="2245"/>
                </a:lnTo>
                <a:lnTo>
                  <a:pt x="419" y="2246"/>
                </a:lnTo>
                <a:lnTo>
                  <a:pt x="422" y="2249"/>
                </a:lnTo>
                <a:lnTo>
                  <a:pt x="424" y="2251"/>
                </a:lnTo>
                <a:lnTo>
                  <a:pt x="425" y="2254"/>
                </a:lnTo>
                <a:lnTo>
                  <a:pt x="428" y="2256"/>
                </a:lnTo>
                <a:lnTo>
                  <a:pt x="429" y="2259"/>
                </a:lnTo>
                <a:lnTo>
                  <a:pt x="430" y="2261"/>
                </a:lnTo>
                <a:lnTo>
                  <a:pt x="430" y="2262"/>
                </a:lnTo>
                <a:lnTo>
                  <a:pt x="431" y="2265"/>
                </a:lnTo>
                <a:lnTo>
                  <a:pt x="434" y="2268"/>
                </a:lnTo>
                <a:lnTo>
                  <a:pt x="435" y="2269"/>
                </a:lnTo>
                <a:lnTo>
                  <a:pt x="435" y="2271"/>
                </a:lnTo>
                <a:lnTo>
                  <a:pt x="435" y="2273"/>
                </a:lnTo>
                <a:lnTo>
                  <a:pt x="437" y="2280"/>
                </a:lnTo>
                <a:lnTo>
                  <a:pt x="443" y="2295"/>
                </a:lnTo>
                <a:lnTo>
                  <a:pt x="448" y="2303"/>
                </a:lnTo>
                <a:lnTo>
                  <a:pt x="455" y="2308"/>
                </a:lnTo>
                <a:lnTo>
                  <a:pt x="457" y="2308"/>
                </a:lnTo>
                <a:lnTo>
                  <a:pt x="458" y="2309"/>
                </a:lnTo>
                <a:lnTo>
                  <a:pt x="459" y="2309"/>
                </a:lnTo>
                <a:lnTo>
                  <a:pt x="460" y="2309"/>
                </a:lnTo>
                <a:lnTo>
                  <a:pt x="459" y="2280"/>
                </a:lnTo>
                <a:lnTo>
                  <a:pt x="459" y="2279"/>
                </a:lnTo>
                <a:lnTo>
                  <a:pt x="459" y="2278"/>
                </a:lnTo>
                <a:lnTo>
                  <a:pt x="460" y="2275"/>
                </a:lnTo>
                <a:lnTo>
                  <a:pt x="464" y="2267"/>
                </a:lnTo>
                <a:lnTo>
                  <a:pt x="464" y="2267"/>
                </a:lnTo>
                <a:lnTo>
                  <a:pt x="466" y="2268"/>
                </a:lnTo>
                <a:lnTo>
                  <a:pt x="467" y="2272"/>
                </a:lnTo>
                <a:lnTo>
                  <a:pt x="470" y="2272"/>
                </a:lnTo>
                <a:lnTo>
                  <a:pt x="471" y="2273"/>
                </a:lnTo>
                <a:lnTo>
                  <a:pt x="472" y="2275"/>
                </a:lnTo>
                <a:lnTo>
                  <a:pt x="473" y="2277"/>
                </a:lnTo>
                <a:lnTo>
                  <a:pt x="476" y="2278"/>
                </a:lnTo>
                <a:lnTo>
                  <a:pt x="477" y="2278"/>
                </a:lnTo>
                <a:lnTo>
                  <a:pt x="478" y="2278"/>
                </a:lnTo>
                <a:lnTo>
                  <a:pt x="478" y="2279"/>
                </a:lnTo>
                <a:lnTo>
                  <a:pt x="481" y="2280"/>
                </a:lnTo>
                <a:lnTo>
                  <a:pt x="482" y="2281"/>
                </a:lnTo>
                <a:lnTo>
                  <a:pt x="485" y="2284"/>
                </a:lnTo>
                <a:lnTo>
                  <a:pt x="487" y="2285"/>
                </a:lnTo>
                <a:lnTo>
                  <a:pt x="489" y="2286"/>
                </a:lnTo>
                <a:lnTo>
                  <a:pt x="493" y="2287"/>
                </a:lnTo>
                <a:lnTo>
                  <a:pt x="495" y="2289"/>
                </a:lnTo>
                <a:lnTo>
                  <a:pt x="496" y="2289"/>
                </a:lnTo>
                <a:lnTo>
                  <a:pt x="498" y="2289"/>
                </a:lnTo>
                <a:lnTo>
                  <a:pt x="505" y="2289"/>
                </a:lnTo>
                <a:lnTo>
                  <a:pt x="507" y="2285"/>
                </a:lnTo>
                <a:lnTo>
                  <a:pt x="508" y="2284"/>
                </a:lnTo>
                <a:lnTo>
                  <a:pt x="510" y="2285"/>
                </a:lnTo>
                <a:lnTo>
                  <a:pt x="513" y="2287"/>
                </a:lnTo>
                <a:lnTo>
                  <a:pt x="517" y="2290"/>
                </a:lnTo>
                <a:lnTo>
                  <a:pt x="517" y="2289"/>
                </a:lnTo>
                <a:lnTo>
                  <a:pt x="519" y="2289"/>
                </a:lnTo>
                <a:lnTo>
                  <a:pt x="522" y="2290"/>
                </a:lnTo>
                <a:lnTo>
                  <a:pt x="520" y="2291"/>
                </a:lnTo>
                <a:lnTo>
                  <a:pt x="522" y="2292"/>
                </a:lnTo>
                <a:lnTo>
                  <a:pt x="523" y="2292"/>
                </a:lnTo>
                <a:lnTo>
                  <a:pt x="523" y="2292"/>
                </a:lnTo>
                <a:lnTo>
                  <a:pt x="524" y="2292"/>
                </a:lnTo>
                <a:lnTo>
                  <a:pt x="526" y="2294"/>
                </a:lnTo>
                <a:lnTo>
                  <a:pt x="528" y="2294"/>
                </a:lnTo>
                <a:lnTo>
                  <a:pt x="529" y="2294"/>
                </a:lnTo>
                <a:lnTo>
                  <a:pt x="531" y="2294"/>
                </a:lnTo>
                <a:lnTo>
                  <a:pt x="532" y="2295"/>
                </a:lnTo>
                <a:lnTo>
                  <a:pt x="534" y="2295"/>
                </a:lnTo>
                <a:lnTo>
                  <a:pt x="535" y="2295"/>
                </a:lnTo>
                <a:lnTo>
                  <a:pt x="537" y="2294"/>
                </a:lnTo>
                <a:lnTo>
                  <a:pt x="539" y="2294"/>
                </a:lnTo>
                <a:lnTo>
                  <a:pt x="539" y="2291"/>
                </a:lnTo>
                <a:lnTo>
                  <a:pt x="539" y="2290"/>
                </a:lnTo>
                <a:lnTo>
                  <a:pt x="540" y="2289"/>
                </a:lnTo>
                <a:lnTo>
                  <a:pt x="540" y="2287"/>
                </a:lnTo>
                <a:lnTo>
                  <a:pt x="541" y="2287"/>
                </a:lnTo>
                <a:lnTo>
                  <a:pt x="542" y="2287"/>
                </a:lnTo>
                <a:lnTo>
                  <a:pt x="545" y="2287"/>
                </a:lnTo>
                <a:lnTo>
                  <a:pt x="546" y="2287"/>
                </a:lnTo>
                <a:lnTo>
                  <a:pt x="548" y="2287"/>
                </a:lnTo>
                <a:lnTo>
                  <a:pt x="549" y="2287"/>
                </a:lnTo>
                <a:lnTo>
                  <a:pt x="551" y="2287"/>
                </a:lnTo>
                <a:lnTo>
                  <a:pt x="552" y="2287"/>
                </a:lnTo>
                <a:lnTo>
                  <a:pt x="552" y="2286"/>
                </a:lnTo>
                <a:lnTo>
                  <a:pt x="553" y="2286"/>
                </a:lnTo>
                <a:lnTo>
                  <a:pt x="553" y="2285"/>
                </a:lnTo>
                <a:lnTo>
                  <a:pt x="554" y="2285"/>
                </a:lnTo>
                <a:lnTo>
                  <a:pt x="555" y="2285"/>
                </a:lnTo>
                <a:lnTo>
                  <a:pt x="557" y="2285"/>
                </a:lnTo>
                <a:lnTo>
                  <a:pt x="558" y="2284"/>
                </a:lnTo>
                <a:lnTo>
                  <a:pt x="557" y="2283"/>
                </a:lnTo>
                <a:lnTo>
                  <a:pt x="557" y="2281"/>
                </a:lnTo>
                <a:lnTo>
                  <a:pt x="555" y="2281"/>
                </a:lnTo>
                <a:lnTo>
                  <a:pt x="553" y="2279"/>
                </a:lnTo>
                <a:lnTo>
                  <a:pt x="552" y="2278"/>
                </a:lnTo>
                <a:lnTo>
                  <a:pt x="552" y="2277"/>
                </a:lnTo>
                <a:lnTo>
                  <a:pt x="548" y="2273"/>
                </a:lnTo>
                <a:lnTo>
                  <a:pt x="547" y="2273"/>
                </a:lnTo>
                <a:lnTo>
                  <a:pt x="547" y="2272"/>
                </a:lnTo>
                <a:lnTo>
                  <a:pt x="546" y="2272"/>
                </a:lnTo>
                <a:lnTo>
                  <a:pt x="546" y="2271"/>
                </a:lnTo>
                <a:lnTo>
                  <a:pt x="545" y="2271"/>
                </a:lnTo>
                <a:lnTo>
                  <a:pt x="545" y="2269"/>
                </a:lnTo>
                <a:lnTo>
                  <a:pt x="543" y="2269"/>
                </a:lnTo>
                <a:lnTo>
                  <a:pt x="542" y="2269"/>
                </a:lnTo>
                <a:lnTo>
                  <a:pt x="542" y="2268"/>
                </a:lnTo>
                <a:lnTo>
                  <a:pt x="541" y="2268"/>
                </a:lnTo>
                <a:lnTo>
                  <a:pt x="540" y="2268"/>
                </a:lnTo>
                <a:lnTo>
                  <a:pt x="540" y="2267"/>
                </a:lnTo>
                <a:lnTo>
                  <a:pt x="541" y="2267"/>
                </a:lnTo>
                <a:lnTo>
                  <a:pt x="541" y="2266"/>
                </a:lnTo>
                <a:lnTo>
                  <a:pt x="541" y="2265"/>
                </a:lnTo>
                <a:lnTo>
                  <a:pt x="554" y="2263"/>
                </a:lnTo>
                <a:lnTo>
                  <a:pt x="554" y="2254"/>
                </a:lnTo>
                <a:lnTo>
                  <a:pt x="546" y="2254"/>
                </a:lnTo>
                <a:lnTo>
                  <a:pt x="542" y="2255"/>
                </a:lnTo>
                <a:lnTo>
                  <a:pt x="540" y="2255"/>
                </a:lnTo>
                <a:lnTo>
                  <a:pt x="539" y="2255"/>
                </a:lnTo>
                <a:lnTo>
                  <a:pt x="537" y="2255"/>
                </a:lnTo>
                <a:lnTo>
                  <a:pt x="536" y="2255"/>
                </a:lnTo>
                <a:lnTo>
                  <a:pt x="539" y="2251"/>
                </a:lnTo>
                <a:lnTo>
                  <a:pt x="541" y="2248"/>
                </a:lnTo>
                <a:lnTo>
                  <a:pt x="542" y="2246"/>
                </a:lnTo>
                <a:lnTo>
                  <a:pt x="546" y="2240"/>
                </a:lnTo>
                <a:lnTo>
                  <a:pt x="546" y="2236"/>
                </a:lnTo>
                <a:lnTo>
                  <a:pt x="546" y="2234"/>
                </a:lnTo>
                <a:lnTo>
                  <a:pt x="546" y="2233"/>
                </a:lnTo>
                <a:lnTo>
                  <a:pt x="548" y="2233"/>
                </a:lnTo>
                <a:lnTo>
                  <a:pt x="552" y="2233"/>
                </a:lnTo>
                <a:lnTo>
                  <a:pt x="553" y="2233"/>
                </a:lnTo>
                <a:lnTo>
                  <a:pt x="558" y="2233"/>
                </a:lnTo>
                <a:lnTo>
                  <a:pt x="560" y="2233"/>
                </a:lnTo>
                <a:lnTo>
                  <a:pt x="561" y="2233"/>
                </a:lnTo>
                <a:lnTo>
                  <a:pt x="570" y="2233"/>
                </a:lnTo>
                <a:lnTo>
                  <a:pt x="573" y="2233"/>
                </a:lnTo>
                <a:lnTo>
                  <a:pt x="575" y="2233"/>
                </a:lnTo>
                <a:lnTo>
                  <a:pt x="576" y="2233"/>
                </a:lnTo>
                <a:lnTo>
                  <a:pt x="577" y="2233"/>
                </a:lnTo>
                <a:lnTo>
                  <a:pt x="578" y="2233"/>
                </a:lnTo>
                <a:lnTo>
                  <a:pt x="579" y="2233"/>
                </a:lnTo>
                <a:lnTo>
                  <a:pt x="581" y="2233"/>
                </a:lnTo>
                <a:lnTo>
                  <a:pt x="581" y="2233"/>
                </a:lnTo>
                <a:lnTo>
                  <a:pt x="582" y="2233"/>
                </a:lnTo>
                <a:lnTo>
                  <a:pt x="582" y="2234"/>
                </a:lnTo>
                <a:lnTo>
                  <a:pt x="582" y="2239"/>
                </a:lnTo>
                <a:lnTo>
                  <a:pt x="582" y="2243"/>
                </a:lnTo>
                <a:lnTo>
                  <a:pt x="582" y="2244"/>
                </a:lnTo>
                <a:lnTo>
                  <a:pt x="581" y="2244"/>
                </a:lnTo>
                <a:lnTo>
                  <a:pt x="569" y="2244"/>
                </a:lnTo>
                <a:lnTo>
                  <a:pt x="569" y="2249"/>
                </a:lnTo>
                <a:lnTo>
                  <a:pt x="569" y="2256"/>
                </a:lnTo>
                <a:lnTo>
                  <a:pt x="565" y="2256"/>
                </a:lnTo>
                <a:lnTo>
                  <a:pt x="565" y="2261"/>
                </a:lnTo>
                <a:lnTo>
                  <a:pt x="566" y="2262"/>
                </a:lnTo>
                <a:lnTo>
                  <a:pt x="566" y="2266"/>
                </a:lnTo>
                <a:lnTo>
                  <a:pt x="567" y="2267"/>
                </a:lnTo>
                <a:lnTo>
                  <a:pt x="570" y="2267"/>
                </a:lnTo>
                <a:lnTo>
                  <a:pt x="572" y="2267"/>
                </a:lnTo>
                <a:lnTo>
                  <a:pt x="573" y="2268"/>
                </a:lnTo>
                <a:lnTo>
                  <a:pt x="576" y="2268"/>
                </a:lnTo>
                <a:lnTo>
                  <a:pt x="576" y="2267"/>
                </a:lnTo>
                <a:lnTo>
                  <a:pt x="581" y="2267"/>
                </a:lnTo>
                <a:lnTo>
                  <a:pt x="581" y="2267"/>
                </a:lnTo>
                <a:lnTo>
                  <a:pt x="581" y="2268"/>
                </a:lnTo>
                <a:lnTo>
                  <a:pt x="581" y="2268"/>
                </a:lnTo>
                <a:lnTo>
                  <a:pt x="583" y="2269"/>
                </a:lnTo>
                <a:lnTo>
                  <a:pt x="586" y="2269"/>
                </a:lnTo>
                <a:lnTo>
                  <a:pt x="587" y="2269"/>
                </a:lnTo>
                <a:lnTo>
                  <a:pt x="588" y="2268"/>
                </a:lnTo>
                <a:lnTo>
                  <a:pt x="593" y="2268"/>
                </a:lnTo>
                <a:lnTo>
                  <a:pt x="599" y="2268"/>
                </a:lnTo>
                <a:lnTo>
                  <a:pt x="605" y="2268"/>
                </a:lnTo>
                <a:lnTo>
                  <a:pt x="606" y="2268"/>
                </a:lnTo>
                <a:lnTo>
                  <a:pt x="607" y="2268"/>
                </a:lnTo>
                <a:lnTo>
                  <a:pt x="610" y="2268"/>
                </a:lnTo>
                <a:lnTo>
                  <a:pt x="610" y="2260"/>
                </a:lnTo>
                <a:lnTo>
                  <a:pt x="610" y="2259"/>
                </a:lnTo>
                <a:lnTo>
                  <a:pt x="610" y="2255"/>
                </a:lnTo>
                <a:lnTo>
                  <a:pt x="610" y="2252"/>
                </a:lnTo>
                <a:lnTo>
                  <a:pt x="610" y="2250"/>
                </a:lnTo>
                <a:lnTo>
                  <a:pt x="610" y="2248"/>
                </a:lnTo>
                <a:lnTo>
                  <a:pt x="610" y="2246"/>
                </a:lnTo>
                <a:lnTo>
                  <a:pt x="610" y="2245"/>
                </a:lnTo>
                <a:lnTo>
                  <a:pt x="610" y="2243"/>
                </a:lnTo>
                <a:lnTo>
                  <a:pt x="610" y="2242"/>
                </a:lnTo>
                <a:lnTo>
                  <a:pt x="610" y="2239"/>
                </a:lnTo>
                <a:lnTo>
                  <a:pt x="610" y="2237"/>
                </a:lnTo>
                <a:lnTo>
                  <a:pt x="610" y="2234"/>
                </a:lnTo>
                <a:lnTo>
                  <a:pt x="611" y="2234"/>
                </a:lnTo>
                <a:lnTo>
                  <a:pt x="612" y="2234"/>
                </a:lnTo>
                <a:lnTo>
                  <a:pt x="613" y="2234"/>
                </a:lnTo>
                <a:lnTo>
                  <a:pt x="616" y="2234"/>
                </a:lnTo>
                <a:lnTo>
                  <a:pt x="617" y="2234"/>
                </a:lnTo>
                <a:lnTo>
                  <a:pt x="619" y="2234"/>
                </a:lnTo>
                <a:lnTo>
                  <a:pt x="620" y="2233"/>
                </a:lnTo>
                <a:lnTo>
                  <a:pt x="623" y="2233"/>
                </a:lnTo>
                <a:lnTo>
                  <a:pt x="624" y="2233"/>
                </a:lnTo>
                <a:lnTo>
                  <a:pt x="626" y="2233"/>
                </a:lnTo>
                <a:lnTo>
                  <a:pt x="629" y="2233"/>
                </a:lnTo>
                <a:lnTo>
                  <a:pt x="637" y="2233"/>
                </a:lnTo>
                <a:lnTo>
                  <a:pt x="639" y="2233"/>
                </a:lnTo>
                <a:lnTo>
                  <a:pt x="639" y="2234"/>
                </a:lnTo>
                <a:lnTo>
                  <a:pt x="640" y="2234"/>
                </a:lnTo>
                <a:lnTo>
                  <a:pt x="640" y="2232"/>
                </a:lnTo>
                <a:lnTo>
                  <a:pt x="641" y="2232"/>
                </a:lnTo>
                <a:lnTo>
                  <a:pt x="642" y="2232"/>
                </a:lnTo>
                <a:lnTo>
                  <a:pt x="642" y="2231"/>
                </a:lnTo>
                <a:lnTo>
                  <a:pt x="642" y="2228"/>
                </a:lnTo>
                <a:lnTo>
                  <a:pt x="641" y="2228"/>
                </a:lnTo>
                <a:lnTo>
                  <a:pt x="641" y="2227"/>
                </a:lnTo>
                <a:lnTo>
                  <a:pt x="641" y="2226"/>
                </a:lnTo>
                <a:lnTo>
                  <a:pt x="641" y="2225"/>
                </a:lnTo>
                <a:lnTo>
                  <a:pt x="645" y="2225"/>
                </a:lnTo>
                <a:lnTo>
                  <a:pt x="645" y="2224"/>
                </a:lnTo>
                <a:lnTo>
                  <a:pt x="641" y="2224"/>
                </a:lnTo>
                <a:lnTo>
                  <a:pt x="641" y="2221"/>
                </a:lnTo>
                <a:lnTo>
                  <a:pt x="641" y="2215"/>
                </a:lnTo>
                <a:lnTo>
                  <a:pt x="641" y="2213"/>
                </a:lnTo>
                <a:lnTo>
                  <a:pt x="643" y="2213"/>
                </a:lnTo>
                <a:lnTo>
                  <a:pt x="643" y="2210"/>
                </a:lnTo>
                <a:lnTo>
                  <a:pt x="661" y="2210"/>
                </a:lnTo>
                <a:lnTo>
                  <a:pt x="663" y="2210"/>
                </a:lnTo>
                <a:lnTo>
                  <a:pt x="663" y="2210"/>
                </a:lnTo>
                <a:lnTo>
                  <a:pt x="663" y="2221"/>
                </a:lnTo>
                <a:lnTo>
                  <a:pt x="663" y="2227"/>
                </a:lnTo>
                <a:lnTo>
                  <a:pt x="663" y="2228"/>
                </a:lnTo>
                <a:lnTo>
                  <a:pt x="661" y="2228"/>
                </a:lnTo>
                <a:lnTo>
                  <a:pt x="660" y="2228"/>
                </a:lnTo>
                <a:lnTo>
                  <a:pt x="659" y="2228"/>
                </a:lnTo>
                <a:lnTo>
                  <a:pt x="658" y="2228"/>
                </a:lnTo>
                <a:lnTo>
                  <a:pt x="657" y="2228"/>
                </a:lnTo>
                <a:lnTo>
                  <a:pt x="657" y="2231"/>
                </a:lnTo>
                <a:lnTo>
                  <a:pt x="645" y="2231"/>
                </a:lnTo>
                <a:lnTo>
                  <a:pt x="645" y="2233"/>
                </a:lnTo>
                <a:lnTo>
                  <a:pt x="640" y="2234"/>
                </a:lnTo>
                <a:lnTo>
                  <a:pt x="640" y="2237"/>
                </a:lnTo>
                <a:lnTo>
                  <a:pt x="640" y="2239"/>
                </a:lnTo>
                <a:lnTo>
                  <a:pt x="640" y="2240"/>
                </a:lnTo>
                <a:lnTo>
                  <a:pt x="640" y="2242"/>
                </a:lnTo>
                <a:lnTo>
                  <a:pt x="640" y="2243"/>
                </a:lnTo>
                <a:lnTo>
                  <a:pt x="640" y="2245"/>
                </a:lnTo>
                <a:lnTo>
                  <a:pt x="667" y="2245"/>
                </a:lnTo>
                <a:lnTo>
                  <a:pt x="667" y="2243"/>
                </a:lnTo>
                <a:lnTo>
                  <a:pt x="669" y="2239"/>
                </a:lnTo>
                <a:lnTo>
                  <a:pt x="669" y="2238"/>
                </a:lnTo>
                <a:lnTo>
                  <a:pt x="670" y="2233"/>
                </a:lnTo>
                <a:lnTo>
                  <a:pt x="670" y="2232"/>
                </a:lnTo>
                <a:lnTo>
                  <a:pt x="671" y="2231"/>
                </a:lnTo>
                <a:lnTo>
                  <a:pt x="671" y="2230"/>
                </a:lnTo>
                <a:lnTo>
                  <a:pt x="671" y="2228"/>
                </a:lnTo>
                <a:lnTo>
                  <a:pt x="672" y="2227"/>
                </a:lnTo>
                <a:lnTo>
                  <a:pt x="672" y="2225"/>
                </a:lnTo>
                <a:lnTo>
                  <a:pt x="677" y="2210"/>
                </a:lnTo>
                <a:lnTo>
                  <a:pt x="677" y="2210"/>
                </a:lnTo>
                <a:lnTo>
                  <a:pt x="678" y="2209"/>
                </a:lnTo>
                <a:lnTo>
                  <a:pt x="678" y="2207"/>
                </a:lnTo>
                <a:lnTo>
                  <a:pt x="681" y="2199"/>
                </a:lnTo>
                <a:lnTo>
                  <a:pt x="682" y="2196"/>
                </a:lnTo>
                <a:lnTo>
                  <a:pt x="683" y="2193"/>
                </a:lnTo>
                <a:lnTo>
                  <a:pt x="683" y="2192"/>
                </a:lnTo>
                <a:lnTo>
                  <a:pt x="683" y="2191"/>
                </a:lnTo>
                <a:lnTo>
                  <a:pt x="684" y="2189"/>
                </a:lnTo>
                <a:lnTo>
                  <a:pt x="686" y="2184"/>
                </a:lnTo>
                <a:lnTo>
                  <a:pt x="688" y="2180"/>
                </a:lnTo>
                <a:lnTo>
                  <a:pt x="688" y="2178"/>
                </a:lnTo>
                <a:lnTo>
                  <a:pt x="688" y="2176"/>
                </a:lnTo>
                <a:lnTo>
                  <a:pt x="689" y="2175"/>
                </a:lnTo>
                <a:lnTo>
                  <a:pt x="689" y="2174"/>
                </a:lnTo>
                <a:lnTo>
                  <a:pt x="689" y="2173"/>
                </a:lnTo>
                <a:lnTo>
                  <a:pt x="690" y="2173"/>
                </a:lnTo>
                <a:lnTo>
                  <a:pt x="690" y="2172"/>
                </a:lnTo>
                <a:lnTo>
                  <a:pt x="690" y="2170"/>
                </a:lnTo>
                <a:lnTo>
                  <a:pt x="690" y="2169"/>
                </a:lnTo>
                <a:lnTo>
                  <a:pt x="692" y="2169"/>
                </a:lnTo>
                <a:lnTo>
                  <a:pt x="692" y="2168"/>
                </a:lnTo>
                <a:lnTo>
                  <a:pt x="692" y="2167"/>
                </a:lnTo>
                <a:lnTo>
                  <a:pt x="692" y="2166"/>
                </a:lnTo>
                <a:lnTo>
                  <a:pt x="693" y="2164"/>
                </a:lnTo>
                <a:lnTo>
                  <a:pt x="693" y="2163"/>
                </a:lnTo>
                <a:lnTo>
                  <a:pt x="693" y="2162"/>
                </a:lnTo>
                <a:lnTo>
                  <a:pt x="693" y="2161"/>
                </a:lnTo>
                <a:lnTo>
                  <a:pt x="694" y="2161"/>
                </a:lnTo>
                <a:lnTo>
                  <a:pt x="694" y="2160"/>
                </a:lnTo>
                <a:lnTo>
                  <a:pt x="694" y="2158"/>
                </a:lnTo>
                <a:lnTo>
                  <a:pt x="694" y="2157"/>
                </a:lnTo>
                <a:lnTo>
                  <a:pt x="695" y="2157"/>
                </a:lnTo>
                <a:lnTo>
                  <a:pt x="695" y="2156"/>
                </a:lnTo>
                <a:lnTo>
                  <a:pt x="695" y="2155"/>
                </a:lnTo>
                <a:lnTo>
                  <a:pt x="695" y="2154"/>
                </a:lnTo>
                <a:lnTo>
                  <a:pt x="696" y="2154"/>
                </a:lnTo>
                <a:lnTo>
                  <a:pt x="696" y="2152"/>
                </a:lnTo>
                <a:lnTo>
                  <a:pt x="696" y="2152"/>
                </a:lnTo>
                <a:lnTo>
                  <a:pt x="696" y="2151"/>
                </a:lnTo>
                <a:lnTo>
                  <a:pt x="699" y="2143"/>
                </a:lnTo>
                <a:lnTo>
                  <a:pt x="699" y="2141"/>
                </a:lnTo>
                <a:lnTo>
                  <a:pt x="700" y="2138"/>
                </a:lnTo>
                <a:lnTo>
                  <a:pt x="704" y="2126"/>
                </a:lnTo>
                <a:lnTo>
                  <a:pt x="708" y="2114"/>
                </a:lnTo>
                <a:lnTo>
                  <a:pt x="710" y="2108"/>
                </a:lnTo>
                <a:lnTo>
                  <a:pt x="711" y="2108"/>
                </a:lnTo>
                <a:lnTo>
                  <a:pt x="712" y="2109"/>
                </a:lnTo>
                <a:lnTo>
                  <a:pt x="712" y="2108"/>
                </a:lnTo>
                <a:lnTo>
                  <a:pt x="714" y="2099"/>
                </a:lnTo>
                <a:lnTo>
                  <a:pt x="716" y="2096"/>
                </a:lnTo>
                <a:lnTo>
                  <a:pt x="721" y="2097"/>
                </a:lnTo>
                <a:lnTo>
                  <a:pt x="721" y="2098"/>
                </a:lnTo>
                <a:lnTo>
                  <a:pt x="722" y="2098"/>
                </a:lnTo>
                <a:lnTo>
                  <a:pt x="722" y="2099"/>
                </a:lnTo>
                <a:lnTo>
                  <a:pt x="721" y="2100"/>
                </a:lnTo>
                <a:lnTo>
                  <a:pt x="719" y="2105"/>
                </a:lnTo>
                <a:lnTo>
                  <a:pt x="717" y="2115"/>
                </a:lnTo>
                <a:lnTo>
                  <a:pt x="717" y="2116"/>
                </a:lnTo>
                <a:lnTo>
                  <a:pt x="716" y="2121"/>
                </a:lnTo>
                <a:lnTo>
                  <a:pt x="714" y="2123"/>
                </a:lnTo>
                <a:lnTo>
                  <a:pt x="713" y="2126"/>
                </a:lnTo>
                <a:lnTo>
                  <a:pt x="713" y="2127"/>
                </a:lnTo>
                <a:lnTo>
                  <a:pt x="713" y="2128"/>
                </a:lnTo>
                <a:lnTo>
                  <a:pt x="712" y="2128"/>
                </a:lnTo>
                <a:lnTo>
                  <a:pt x="712" y="2129"/>
                </a:lnTo>
                <a:lnTo>
                  <a:pt x="712" y="2131"/>
                </a:lnTo>
                <a:lnTo>
                  <a:pt x="710" y="2134"/>
                </a:lnTo>
                <a:lnTo>
                  <a:pt x="710" y="2135"/>
                </a:lnTo>
                <a:lnTo>
                  <a:pt x="710" y="2137"/>
                </a:lnTo>
                <a:lnTo>
                  <a:pt x="713" y="2138"/>
                </a:lnTo>
                <a:lnTo>
                  <a:pt x="713" y="2139"/>
                </a:lnTo>
                <a:lnTo>
                  <a:pt x="711" y="2143"/>
                </a:lnTo>
                <a:lnTo>
                  <a:pt x="714" y="2143"/>
                </a:lnTo>
                <a:lnTo>
                  <a:pt x="713" y="2149"/>
                </a:lnTo>
                <a:lnTo>
                  <a:pt x="710" y="2148"/>
                </a:lnTo>
                <a:lnTo>
                  <a:pt x="710" y="2150"/>
                </a:lnTo>
                <a:lnTo>
                  <a:pt x="710" y="2151"/>
                </a:lnTo>
                <a:lnTo>
                  <a:pt x="708" y="2152"/>
                </a:lnTo>
                <a:lnTo>
                  <a:pt x="708" y="2154"/>
                </a:lnTo>
                <a:lnTo>
                  <a:pt x="708" y="2156"/>
                </a:lnTo>
                <a:lnTo>
                  <a:pt x="713" y="2156"/>
                </a:lnTo>
                <a:lnTo>
                  <a:pt x="714" y="2156"/>
                </a:lnTo>
                <a:lnTo>
                  <a:pt x="716" y="2156"/>
                </a:lnTo>
                <a:lnTo>
                  <a:pt x="716" y="2157"/>
                </a:lnTo>
                <a:lnTo>
                  <a:pt x="717" y="2160"/>
                </a:lnTo>
                <a:lnTo>
                  <a:pt x="721" y="2160"/>
                </a:lnTo>
                <a:lnTo>
                  <a:pt x="724" y="2160"/>
                </a:lnTo>
                <a:lnTo>
                  <a:pt x="727" y="2160"/>
                </a:lnTo>
                <a:lnTo>
                  <a:pt x="733" y="2160"/>
                </a:lnTo>
                <a:lnTo>
                  <a:pt x="734" y="2160"/>
                </a:lnTo>
                <a:lnTo>
                  <a:pt x="735" y="2193"/>
                </a:lnTo>
                <a:lnTo>
                  <a:pt x="735" y="2213"/>
                </a:lnTo>
                <a:lnTo>
                  <a:pt x="735" y="2214"/>
                </a:lnTo>
                <a:lnTo>
                  <a:pt x="735" y="2218"/>
                </a:lnTo>
                <a:lnTo>
                  <a:pt x="735" y="2221"/>
                </a:lnTo>
                <a:lnTo>
                  <a:pt x="734" y="2221"/>
                </a:lnTo>
                <a:lnTo>
                  <a:pt x="734" y="2222"/>
                </a:lnTo>
                <a:lnTo>
                  <a:pt x="733" y="2222"/>
                </a:lnTo>
                <a:lnTo>
                  <a:pt x="733" y="2231"/>
                </a:lnTo>
                <a:lnTo>
                  <a:pt x="734" y="2231"/>
                </a:lnTo>
                <a:lnTo>
                  <a:pt x="735" y="2231"/>
                </a:lnTo>
                <a:lnTo>
                  <a:pt x="736" y="2231"/>
                </a:lnTo>
                <a:lnTo>
                  <a:pt x="737" y="2231"/>
                </a:lnTo>
                <a:lnTo>
                  <a:pt x="739" y="2231"/>
                </a:lnTo>
                <a:lnTo>
                  <a:pt x="740" y="2231"/>
                </a:lnTo>
                <a:lnTo>
                  <a:pt x="741" y="2231"/>
                </a:lnTo>
                <a:lnTo>
                  <a:pt x="741" y="2232"/>
                </a:lnTo>
                <a:lnTo>
                  <a:pt x="742" y="2232"/>
                </a:lnTo>
                <a:lnTo>
                  <a:pt x="743" y="2232"/>
                </a:lnTo>
                <a:lnTo>
                  <a:pt x="745" y="2232"/>
                </a:lnTo>
                <a:lnTo>
                  <a:pt x="745" y="2233"/>
                </a:lnTo>
                <a:lnTo>
                  <a:pt x="746" y="2233"/>
                </a:lnTo>
                <a:lnTo>
                  <a:pt x="747" y="2233"/>
                </a:lnTo>
                <a:lnTo>
                  <a:pt x="747" y="2234"/>
                </a:lnTo>
                <a:lnTo>
                  <a:pt x="748" y="2234"/>
                </a:lnTo>
                <a:lnTo>
                  <a:pt x="749" y="2234"/>
                </a:lnTo>
                <a:lnTo>
                  <a:pt x="751" y="2236"/>
                </a:lnTo>
                <a:lnTo>
                  <a:pt x="752" y="2236"/>
                </a:lnTo>
                <a:lnTo>
                  <a:pt x="753" y="2237"/>
                </a:lnTo>
                <a:lnTo>
                  <a:pt x="753" y="2238"/>
                </a:lnTo>
                <a:lnTo>
                  <a:pt x="754" y="2238"/>
                </a:lnTo>
                <a:lnTo>
                  <a:pt x="754" y="2239"/>
                </a:lnTo>
                <a:lnTo>
                  <a:pt x="754" y="2239"/>
                </a:lnTo>
                <a:lnTo>
                  <a:pt x="755" y="2239"/>
                </a:lnTo>
                <a:lnTo>
                  <a:pt x="757" y="2240"/>
                </a:lnTo>
                <a:lnTo>
                  <a:pt x="757" y="2242"/>
                </a:lnTo>
                <a:lnTo>
                  <a:pt x="758" y="2242"/>
                </a:lnTo>
                <a:lnTo>
                  <a:pt x="758" y="2243"/>
                </a:lnTo>
                <a:lnTo>
                  <a:pt x="759" y="2243"/>
                </a:lnTo>
                <a:lnTo>
                  <a:pt x="759" y="2244"/>
                </a:lnTo>
                <a:lnTo>
                  <a:pt x="759" y="2245"/>
                </a:lnTo>
                <a:lnTo>
                  <a:pt x="759" y="2246"/>
                </a:lnTo>
                <a:lnTo>
                  <a:pt x="759" y="2248"/>
                </a:lnTo>
                <a:lnTo>
                  <a:pt x="759" y="2249"/>
                </a:lnTo>
                <a:lnTo>
                  <a:pt x="759" y="2250"/>
                </a:lnTo>
                <a:lnTo>
                  <a:pt x="759" y="2251"/>
                </a:lnTo>
                <a:lnTo>
                  <a:pt x="759" y="2252"/>
                </a:lnTo>
                <a:lnTo>
                  <a:pt x="759" y="2254"/>
                </a:lnTo>
                <a:lnTo>
                  <a:pt x="759" y="2255"/>
                </a:lnTo>
                <a:lnTo>
                  <a:pt x="759" y="2256"/>
                </a:lnTo>
                <a:lnTo>
                  <a:pt x="759" y="2257"/>
                </a:lnTo>
                <a:lnTo>
                  <a:pt x="759" y="2259"/>
                </a:lnTo>
                <a:lnTo>
                  <a:pt x="759" y="2260"/>
                </a:lnTo>
                <a:lnTo>
                  <a:pt x="759" y="2261"/>
                </a:lnTo>
                <a:lnTo>
                  <a:pt x="759" y="2262"/>
                </a:lnTo>
                <a:lnTo>
                  <a:pt x="760" y="2262"/>
                </a:lnTo>
                <a:lnTo>
                  <a:pt x="761" y="2262"/>
                </a:lnTo>
                <a:lnTo>
                  <a:pt x="763" y="2262"/>
                </a:lnTo>
                <a:lnTo>
                  <a:pt x="764" y="2262"/>
                </a:lnTo>
                <a:lnTo>
                  <a:pt x="766" y="2262"/>
                </a:lnTo>
                <a:lnTo>
                  <a:pt x="772" y="2262"/>
                </a:lnTo>
                <a:lnTo>
                  <a:pt x="774" y="2262"/>
                </a:lnTo>
                <a:lnTo>
                  <a:pt x="775" y="2262"/>
                </a:lnTo>
                <a:lnTo>
                  <a:pt x="776" y="2262"/>
                </a:lnTo>
                <a:lnTo>
                  <a:pt x="777" y="2262"/>
                </a:lnTo>
                <a:lnTo>
                  <a:pt x="778" y="2262"/>
                </a:lnTo>
                <a:lnTo>
                  <a:pt x="780" y="2262"/>
                </a:lnTo>
                <a:lnTo>
                  <a:pt x="781" y="2261"/>
                </a:lnTo>
                <a:lnTo>
                  <a:pt x="782" y="2261"/>
                </a:lnTo>
                <a:lnTo>
                  <a:pt x="782" y="2262"/>
                </a:lnTo>
                <a:lnTo>
                  <a:pt x="783" y="2262"/>
                </a:lnTo>
                <a:lnTo>
                  <a:pt x="783" y="2262"/>
                </a:lnTo>
                <a:lnTo>
                  <a:pt x="786" y="2262"/>
                </a:lnTo>
                <a:lnTo>
                  <a:pt x="787" y="2263"/>
                </a:lnTo>
                <a:lnTo>
                  <a:pt x="788" y="2263"/>
                </a:lnTo>
                <a:lnTo>
                  <a:pt x="789" y="2263"/>
                </a:lnTo>
                <a:lnTo>
                  <a:pt x="790" y="2265"/>
                </a:lnTo>
                <a:lnTo>
                  <a:pt x="789" y="2266"/>
                </a:lnTo>
                <a:lnTo>
                  <a:pt x="786" y="2279"/>
                </a:lnTo>
                <a:lnTo>
                  <a:pt x="784" y="2280"/>
                </a:lnTo>
                <a:lnTo>
                  <a:pt x="783" y="2286"/>
                </a:lnTo>
                <a:lnTo>
                  <a:pt x="778" y="2295"/>
                </a:lnTo>
                <a:lnTo>
                  <a:pt x="786" y="2294"/>
                </a:lnTo>
                <a:lnTo>
                  <a:pt x="793" y="2297"/>
                </a:lnTo>
                <a:lnTo>
                  <a:pt x="796" y="2290"/>
                </a:lnTo>
                <a:lnTo>
                  <a:pt x="798" y="2290"/>
                </a:lnTo>
                <a:lnTo>
                  <a:pt x="798" y="2289"/>
                </a:lnTo>
                <a:lnTo>
                  <a:pt x="799" y="2287"/>
                </a:lnTo>
                <a:lnTo>
                  <a:pt x="799" y="2286"/>
                </a:lnTo>
                <a:lnTo>
                  <a:pt x="800" y="2286"/>
                </a:lnTo>
                <a:lnTo>
                  <a:pt x="800" y="2285"/>
                </a:lnTo>
                <a:lnTo>
                  <a:pt x="801" y="2284"/>
                </a:lnTo>
                <a:lnTo>
                  <a:pt x="801" y="2283"/>
                </a:lnTo>
                <a:lnTo>
                  <a:pt x="802" y="2283"/>
                </a:lnTo>
                <a:lnTo>
                  <a:pt x="802" y="2281"/>
                </a:lnTo>
                <a:lnTo>
                  <a:pt x="804" y="2279"/>
                </a:lnTo>
                <a:lnTo>
                  <a:pt x="805" y="2278"/>
                </a:lnTo>
                <a:lnTo>
                  <a:pt x="805" y="2277"/>
                </a:lnTo>
                <a:lnTo>
                  <a:pt x="806" y="2277"/>
                </a:lnTo>
                <a:lnTo>
                  <a:pt x="806" y="2275"/>
                </a:lnTo>
                <a:lnTo>
                  <a:pt x="807" y="2274"/>
                </a:lnTo>
                <a:lnTo>
                  <a:pt x="807" y="2273"/>
                </a:lnTo>
                <a:lnTo>
                  <a:pt x="808" y="2273"/>
                </a:lnTo>
                <a:lnTo>
                  <a:pt x="808" y="2272"/>
                </a:lnTo>
                <a:lnTo>
                  <a:pt x="810" y="2271"/>
                </a:lnTo>
                <a:lnTo>
                  <a:pt x="810" y="2269"/>
                </a:lnTo>
                <a:lnTo>
                  <a:pt x="811" y="2269"/>
                </a:lnTo>
                <a:lnTo>
                  <a:pt x="812" y="2269"/>
                </a:lnTo>
                <a:lnTo>
                  <a:pt x="813" y="2271"/>
                </a:lnTo>
                <a:lnTo>
                  <a:pt x="816" y="2271"/>
                </a:lnTo>
                <a:lnTo>
                  <a:pt x="816" y="2272"/>
                </a:lnTo>
                <a:lnTo>
                  <a:pt x="817" y="2272"/>
                </a:lnTo>
                <a:lnTo>
                  <a:pt x="818" y="2272"/>
                </a:lnTo>
                <a:lnTo>
                  <a:pt x="823" y="2273"/>
                </a:lnTo>
                <a:lnTo>
                  <a:pt x="828" y="2274"/>
                </a:lnTo>
                <a:lnTo>
                  <a:pt x="829" y="2274"/>
                </a:lnTo>
                <a:lnTo>
                  <a:pt x="830" y="2275"/>
                </a:lnTo>
                <a:lnTo>
                  <a:pt x="831" y="2275"/>
                </a:lnTo>
                <a:lnTo>
                  <a:pt x="830" y="2277"/>
                </a:lnTo>
                <a:lnTo>
                  <a:pt x="829" y="2278"/>
                </a:lnTo>
                <a:lnTo>
                  <a:pt x="827" y="2281"/>
                </a:lnTo>
                <a:lnTo>
                  <a:pt x="819" y="2294"/>
                </a:lnTo>
                <a:lnTo>
                  <a:pt x="819" y="2295"/>
                </a:lnTo>
                <a:lnTo>
                  <a:pt x="818" y="2295"/>
                </a:lnTo>
                <a:lnTo>
                  <a:pt x="818" y="2296"/>
                </a:lnTo>
                <a:lnTo>
                  <a:pt x="818" y="2297"/>
                </a:lnTo>
                <a:lnTo>
                  <a:pt x="818" y="2297"/>
                </a:lnTo>
                <a:lnTo>
                  <a:pt x="817" y="2297"/>
                </a:lnTo>
                <a:lnTo>
                  <a:pt x="817" y="2298"/>
                </a:lnTo>
                <a:lnTo>
                  <a:pt x="817" y="2300"/>
                </a:lnTo>
                <a:lnTo>
                  <a:pt x="816" y="2300"/>
                </a:lnTo>
                <a:lnTo>
                  <a:pt x="816" y="2301"/>
                </a:lnTo>
                <a:lnTo>
                  <a:pt x="815" y="2301"/>
                </a:lnTo>
                <a:lnTo>
                  <a:pt x="815" y="2302"/>
                </a:lnTo>
                <a:lnTo>
                  <a:pt x="813" y="2303"/>
                </a:lnTo>
                <a:lnTo>
                  <a:pt x="810" y="2309"/>
                </a:lnTo>
                <a:lnTo>
                  <a:pt x="810" y="2310"/>
                </a:lnTo>
                <a:lnTo>
                  <a:pt x="808" y="2312"/>
                </a:lnTo>
                <a:lnTo>
                  <a:pt x="805" y="2316"/>
                </a:lnTo>
                <a:lnTo>
                  <a:pt x="801" y="2321"/>
                </a:lnTo>
                <a:lnTo>
                  <a:pt x="799" y="2326"/>
                </a:lnTo>
                <a:lnTo>
                  <a:pt x="798" y="2335"/>
                </a:lnTo>
                <a:lnTo>
                  <a:pt x="799" y="2335"/>
                </a:lnTo>
                <a:lnTo>
                  <a:pt x="800" y="2335"/>
                </a:lnTo>
                <a:lnTo>
                  <a:pt x="800" y="2333"/>
                </a:lnTo>
                <a:lnTo>
                  <a:pt x="802" y="2331"/>
                </a:lnTo>
                <a:lnTo>
                  <a:pt x="805" y="2330"/>
                </a:lnTo>
                <a:lnTo>
                  <a:pt x="808" y="2327"/>
                </a:lnTo>
                <a:lnTo>
                  <a:pt x="813" y="2325"/>
                </a:lnTo>
                <a:lnTo>
                  <a:pt x="818" y="2324"/>
                </a:lnTo>
                <a:lnTo>
                  <a:pt x="819" y="2324"/>
                </a:lnTo>
                <a:lnTo>
                  <a:pt x="830" y="2321"/>
                </a:lnTo>
                <a:lnTo>
                  <a:pt x="834" y="2320"/>
                </a:lnTo>
                <a:lnTo>
                  <a:pt x="835" y="2320"/>
                </a:lnTo>
                <a:lnTo>
                  <a:pt x="840" y="2319"/>
                </a:lnTo>
                <a:lnTo>
                  <a:pt x="845" y="2318"/>
                </a:lnTo>
                <a:lnTo>
                  <a:pt x="847" y="2318"/>
                </a:lnTo>
                <a:lnTo>
                  <a:pt x="849" y="2319"/>
                </a:lnTo>
                <a:lnTo>
                  <a:pt x="849" y="2320"/>
                </a:lnTo>
                <a:lnTo>
                  <a:pt x="843" y="2333"/>
                </a:lnTo>
                <a:lnTo>
                  <a:pt x="842" y="2335"/>
                </a:lnTo>
                <a:lnTo>
                  <a:pt x="841" y="2342"/>
                </a:lnTo>
                <a:lnTo>
                  <a:pt x="840" y="2345"/>
                </a:lnTo>
                <a:lnTo>
                  <a:pt x="829" y="2370"/>
                </a:lnTo>
                <a:lnTo>
                  <a:pt x="827" y="2376"/>
                </a:lnTo>
                <a:lnTo>
                  <a:pt x="827" y="2378"/>
                </a:lnTo>
                <a:lnTo>
                  <a:pt x="822" y="2376"/>
                </a:lnTo>
                <a:lnTo>
                  <a:pt x="818" y="2380"/>
                </a:lnTo>
                <a:lnTo>
                  <a:pt x="812" y="2377"/>
                </a:lnTo>
                <a:lnTo>
                  <a:pt x="815" y="2371"/>
                </a:lnTo>
                <a:lnTo>
                  <a:pt x="817" y="2371"/>
                </a:lnTo>
                <a:lnTo>
                  <a:pt x="833" y="2342"/>
                </a:lnTo>
                <a:lnTo>
                  <a:pt x="834" y="2339"/>
                </a:lnTo>
                <a:lnTo>
                  <a:pt x="833" y="2338"/>
                </a:lnTo>
                <a:lnTo>
                  <a:pt x="830" y="2337"/>
                </a:lnTo>
                <a:lnTo>
                  <a:pt x="833" y="2322"/>
                </a:lnTo>
                <a:lnTo>
                  <a:pt x="824" y="2324"/>
                </a:lnTo>
                <a:lnTo>
                  <a:pt x="816" y="2325"/>
                </a:lnTo>
                <a:lnTo>
                  <a:pt x="811" y="2327"/>
                </a:lnTo>
                <a:lnTo>
                  <a:pt x="805" y="2331"/>
                </a:lnTo>
                <a:lnTo>
                  <a:pt x="806" y="2331"/>
                </a:lnTo>
                <a:lnTo>
                  <a:pt x="800" y="2335"/>
                </a:lnTo>
                <a:lnTo>
                  <a:pt x="795" y="2337"/>
                </a:lnTo>
                <a:lnTo>
                  <a:pt x="792" y="2338"/>
                </a:lnTo>
                <a:lnTo>
                  <a:pt x="789" y="2338"/>
                </a:lnTo>
                <a:lnTo>
                  <a:pt x="786" y="2338"/>
                </a:lnTo>
                <a:lnTo>
                  <a:pt x="783" y="2338"/>
                </a:lnTo>
                <a:lnTo>
                  <a:pt x="781" y="2336"/>
                </a:lnTo>
                <a:lnTo>
                  <a:pt x="780" y="2333"/>
                </a:lnTo>
                <a:lnTo>
                  <a:pt x="777" y="2333"/>
                </a:lnTo>
                <a:lnTo>
                  <a:pt x="776" y="2338"/>
                </a:lnTo>
                <a:lnTo>
                  <a:pt x="775" y="2342"/>
                </a:lnTo>
                <a:lnTo>
                  <a:pt x="774" y="2343"/>
                </a:lnTo>
                <a:lnTo>
                  <a:pt x="770" y="2348"/>
                </a:lnTo>
                <a:lnTo>
                  <a:pt x="769" y="2349"/>
                </a:lnTo>
                <a:lnTo>
                  <a:pt x="768" y="2355"/>
                </a:lnTo>
                <a:lnTo>
                  <a:pt x="766" y="2362"/>
                </a:lnTo>
                <a:lnTo>
                  <a:pt x="766" y="2370"/>
                </a:lnTo>
                <a:lnTo>
                  <a:pt x="770" y="2380"/>
                </a:lnTo>
                <a:lnTo>
                  <a:pt x="770" y="2391"/>
                </a:lnTo>
                <a:lnTo>
                  <a:pt x="770" y="2401"/>
                </a:lnTo>
                <a:lnTo>
                  <a:pt x="771" y="2437"/>
                </a:lnTo>
                <a:lnTo>
                  <a:pt x="771" y="2459"/>
                </a:lnTo>
                <a:lnTo>
                  <a:pt x="780" y="2459"/>
                </a:lnTo>
                <a:lnTo>
                  <a:pt x="782" y="2459"/>
                </a:lnTo>
                <a:lnTo>
                  <a:pt x="789" y="2459"/>
                </a:lnTo>
                <a:lnTo>
                  <a:pt x="793" y="2456"/>
                </a:lnTo>
                <a:lnTo>
                  <a:pt x="792" y="2458"/>
                </a:lnTo>
                <a:lnTo>
                  <a:pt x="792" y="2459"/>
                </a:lnTo>
                <a:lnTo>
                  <a:pt x="786" y="2471"/>
                </a:lnTo>
                <a:lnTo>
                  <a:pt x="783" y="2481"/>
                </a:lnTo>
                <a:lnTo>
                  <a:pt x="781" y="2489"/>
                </a:lnTo>
                <a:lnTo>
                  <a:pt x="780" y="2491"/>
                </a:lnTo>
                <a:lnTo>
                  <a:pt x="780" y="2493"/>
                </a:lnTo>
                <a:lnTo>
                  <a:pt x="774" y="2505"/>
                </a:lnTo>
                <a:lnTo>
                  <a:pt x="772" y="2506"/>
                </a:lnTo>
                <a:lnTo>
                  <a:pt x="771" y="2507"/>
                </a:lnTo>
                <a:lnTo>
                  <a:pt x="770" y="2511"/>
                </a:lnTo>
                <a:lnTo>
                  <a:pt x="763" y="2526"/>
                </a:lnTo>
                <a:lnTo>
                  <a:pt x="757" y="2537"/>
                </a:lnTo>
                <a:lnTo>
                  <a:pt x="757" y="2538"/>
                </a:lnTo>
                <a:lnTo>
                  <a:pt x="755" y="2540"/>
                </a:lnTo>
                <a:lnTo>
                  <a:pt x="757" y="2541"/>
                </a:lnTo>
                <a:lnTo>
                  <a:pt x="758" y="2541"/>
                </a:lnTo>
                <a:lnTo>
                  <a:pt x="758" y="2542"/>
                </a:lnTo>
                <a:lnTo>
                  <a:pt x="759" y="2542"/>
                </a:lnTo>
                <a:lnTo>
                  <a:pt x="760" y="2543"/>
                </a:lnTo>
                <a:lnTo>
                  <a:pt x="761" y="2543"/>
                </a:lnTo>
                <a:lnTo>
                  <a:pt x="763" y="2544"/>
                </a:lnTo>
                <a:lnTo>
                  <a:pt x="764" y="2542"/>
                </a:lnTo>
                <a:lnTo>
                  <a:pt x="768" y="2536"/>
                </a:lnTo>
                <a:lnTo>
                  <a:pt x="772" y="2526"/>
                </a:lnTo>
                <a:lnTo>
                  <a:pt x="776" y="2519"/>
                </a:lnTo>
                <a:lnTo>
                  <a:pt x="777" y="2518"/>
                </a:lnTo>
                <a:lnTo>
                  <a:pt x="778" y="2517"/>
                </a:lnTo>
                <a:lnTo>
                  <a:pt x="780" y="2513"/>
                </a:lnTo>
                <a:lnTo>
                  <a:pt x="794" y="2481"/>
                </a:lnTo>
                <a:lnTo>
                  <a:pt x="804" y="2459"/>
                </a:lnTo>
                <a:lnTo>
                  <a:pt x="810" y="2460"/>
                </a:lnTo>
                <a:lnTo>
                  <a:pt x="816" y="2459"/>
                </a:lnTo>
                <a:lnTo>
                  <a:pt x="824" y="2459"/>
                </a:lnTo>
                <a:lnTo>
                  <a:pt x="831" y="2459"/>
                </a:lnTo>
                <a:lnTo>
                  <a:pt x="854" y="2459"/>
                </a:lnTo>
                <a:lnTo>
                  <a:pt x="862" y="2459"/>
                </a:lnTo>
                <a:lnTo>
                  <a:pt x="877" y="2459"/>
                </a:lnTo>
                <a:lnTo>
                  <a:pt x="888" y="2459"/>
                </a:lnTo>
                <a:lnTo>
                  <a:pt x="889" y="2459"/>
                </a:lnTo>
                <a:lnTo>
                  <a:pt x="893" y="2458"/>
                </a:lnTo>
                <a:lnTo>
                  <a:pt x="896" y="2458"/>
                </a:lnTo>
                <a:lnTo>
                  <a:pt x="911" y="2458"/>
                </a:lnTo>
                <a:lnTo>
                  <a:pt x="929" y="2458"/>
                </a:lnTo>
                <a:lnTo>
                  <a:pt x="929" y="2456"/>
                </a:lnTo>
                <a:lnTo>
                  <a:pt x="918" y="2456"/>
                </a:lnTo>
                <a:lnTo>
                  <a:pt x="917" y="2456"/>
                </a:lnTo>
                <a:lnTo>
                  <a:pt x="906" y="2456"/>
                </a:lnTo>
                <a:lnTo>
                  <a:pt x="905" y="2456"/>
                </a:lnTo>
                <a:lnTo>
                  <a:pt x="893" y="2456"/>
                </a:lnTo>
                <a:lnTo>
                  <a:pt x="889" y="2456"/>
                </a:lnTo>
                <a:lnTo>
                  <a:pt x="886" y="2458"/>
                </a:lnTo>
                <a:lnTo>
                  <a:pt x="851" y="2458"/>
                </a:lnTo>
                <a:lnTo>
                  <a:pt x="842" y="2458"/>
                </a:lnTo>
                <a:lnTo>
                  <a:pt x="841" y="2458"/>
                </a:lnTo>
                <a:lnTo>
                  <a:pt x="837" y="2458"/>
                </a:lnTo>
                <a:lnTo>
                  <a:pt x="817" y="2458"/>
                </a:lnTo>
                <a:lnTo>
                  <a:pt x="805" y="2458"/>
                </a:lnTo>
                <a:lnTo>
                  <a:pt x="811" y="2444"/>
                </a:lnTo>
                <a:lnTo>
                  <a:pt x="815" y="2430"/>
                </a:lnTo>
                <a:lnTo>
                  <a:pt x="818" y="2421"/>
                </a:lnTo>
                <a:lnTo>
                  <a:pt x="822" y="2414"/>
                </a:lnTo>
                <a:lnTo>
                  <a:pt x="822" y="2413"/>
                </a:lnTo>
                <a:lnTo>
                  <a:pt x="824" y="2406"/>
                </a:lnTo>
                <a:lnTo>
                  <a:pt x="828" y="2397"/>
                </a:lnTo>
                <a:lnTo>
                  <a:pt x="829" y="2392"/>
                </a:lnTo>
                <a:lnTo>
                  <a:pt x="830" y="2390"/>
                </a:lnTo>
                <a:lnTo>
                  <a:pt x="834" y="2380"/>
                </a:lnTo>
                <a:lnTo>
                  <a:pt x="834" y="2379"/>
                </a:lnTo>
                <a:lnTo>
                  <a:pt x="841" y="2383"/>
                </a:lnTo>
                <a:lnTo>
                  <a:pt x="864" y="2392"/>
                </a:lnTo>
                <a:lnTo>
                  <a:pt x="863" y="2385"/>
                </a:lnTo>
                <a:lnTo>
                  <a:pt x="865" y="2384"/>
                </a:lnTo>
                <a:lnTo>
                  <a:pt x="866" y="2382"/>
                </a:lnTo>
                <a:lnTo>
                  <a:pt x="866" y="2378"/>
                </a:lnTo>
                <a:lnTo>
                  <a:pt x="868" y="2376"/>
                </a:lnTo>
                <a:lnTo>
                  <a:pt x="871" y="2366"/>
                </a:lnTo>
                <a:lnTo>
                  <a:pt x="871" y="2366"/>
                </a:lnTo>
                <a:lnTo>
                  <a:pt x="871" y="2363"/>
                </a:lnTo>
                <a:lnTo>
                  <a:pt x="872" y="2362"/>
                </a:lnTo>
                <a:lnTo>
                  <a:pt x="875" y="2360"/>
                </a:lnTo>
                <a:lnTo>
                  <a:pt x="875" y="2356"/>
                </a:lnTo>
                <a:lnTo>
                  <a:pt x="875" y="2355"/>
                </a:lnTo>
                <a:lnTo>
                  <a:pt x="877" y="2355"/>
                </a:lnTo>
                <a:lnTo>
                  <a:pt x="884" y="2355"/>
                </a:lnTo>
                <a:lnTo>
                  <a:pt x="886" y="2356"/>
                </a:lnTo>
                <a:lnTo>
                  <a:pt x="889" y="2357"/>
                </a:lnTo>
                <a:lnTo>
                  <a:pt x="890" y="2357"/>
                </a:lnTo>
                <a:lnTo>
                  <a:pt x="889" y="2361"/>
                </a:lnTo>
                <a:lnTo>
                  <a:pt x="871" y="2388"/>
                </a:lnTo>
                <a:lnTo>
                  <a:pt x="880" y="2391"/>
                </a:lnTo>
                <a:lnTo>
                  <a:pt x="887" y="2395"/>
                </a:lnTo>
                <a:lnTo>
                  <a:pt x="905" y="2405"/>
                </a:lnTo>
                <a:lnTo>
                  <a:pt x="925" y="2374"/>
                </a:lnTo>
                <a:lnTo>
                  <a:pt x="904" y="2368"/>
                </a:lnTo>
                <a:lnTo>
                  <a:pt x="917" y="2349"/>
                </a:lnTo>
                <a:lnTo>
                  <a:pt x="917" y="2350"/>
                </a:lnTo>
                <a:lnTo>
                  <a:pt x="918" y="2350"/>
                </a:lnTo>
                <a:lnTo>
                  <a:pt x="919" y="2350"/>
                </a:lnTo>
                <a:lnTo>
                  <a:pt x="921" y="2351"/>
                </a:lnTo>
                <a:lnTo>
                  <a:pt x="922" y="2351"/>
                </a:lnTo>
                <a:lnTo>
                  <a:pt x="923" y="2351"/>
                </a:lnTo>
                <a:lnTo>
                  <a:pt x="924" y="2351"/>
                </a:lnTo>
                <a:lnTo>
                  <a:pt x="924" y="2353"/>
                </a:lnTo>
                <a:lnTo>
                  <a:pt x="925" y="2353"/>
                </a:lnTo>
                <a:lnTo>
                  <a:pt x="925" y="2354"/>
                </a:lnTo>
                <a:lnTo>
                  <a:pt x="927" y="2354"/>
                </a:lnTo>
                <a:lnTo>
                  <a:pt x="928" y="2355"/>
                </a:lnTo>
                <a:lnTo>
                  <a:pt x="929" y="2355"/>
                </a:lnTo>
                <a:lnTo>
                  <a:pt x="929" y="2355"/>
                </a:lnTo>
                <a:lnTo>
                  <a:pt x="930" y="2355"/>
                </a:lnTo>
                <a:lnTo>
                  <a:pt x="931" y="2355"/>
                </a:lnTo>
                <a:lnTo>
                  <a:pt x="931" y="2356"/>
                </a:lnTo>
                <a:lnTo>
                  <a:pt x="933" y="2356"/>
                </a:lnTo>
                <a:lnTo>
                  <a:pt x="934" y="2356"/>
                </a:lnTo>
                <a:lnTo>
                  <a:pt x="935" y="2356"/>
                </a:lnTo>
                <a:lnTo>
                  <a:pt x="936" y="2356"/>
                </a:lnTo>
                <a:lnTo>
                  <a:pt x="937" y="2356"/>
                </a:lnTo>
                <a:lnTo>
                  <a:pt x="939" y="2356"/>
                </a:lnTo>
                <a:lnTo>
                  <a:pt x="945" y="2357"/>
                </a:lnTo>
                <a:lnTo>
                  <a:pt x="946" y="2359"/>
                </a:lnTo>
                <a:lnTo>
                  <a:pt x="953" y="2361"/>
                </a:lnTo>
                <a:lnTo>
                  <a:pt x="956" y="2362"/>
                </a:lnTo>
                <a:lnTo>
                  <a:pt x="958" y="2362"/>
                </a:lnTo>
                <a:lnTo>
                  <a:pt x="959" y="2363"/>
                </a:lnTo>
                <a:lnTo>
                  <a:pt x="960" y="2363"/>
                </a:lnTo>
                <a:lnTo>
                  <a:pt x="960" y="2365"/>
                </a:lnTo>
                <a:lnTo>
                  <a:pt x="962" y="2365"/>
                </a:lnTo>
                <a:lnTo>
                  <a:pt x="963" y="2365"/>
                </a:lnTo>
                <a:lnTo>
                  <a:pt x="964" y="2363"/>
                </a:lnTo>
                <a:lnTo>
                  <a:pt x="965" y="2362"/>
                </a:lnTo>
                <a:lnTo>
                  <a:pt x="965" y="2361"/>
                </a:lnTo>
                <a:lnTo>
                  <a:pt x="966" y="2359"/>
                </a:lnTo>
                <a:lnTo>
                  <a:pt x="968" y="2359"/>
                </a:lnTo>
                <a:lnTo>
                  <a:pt x="974" y="2361"/>
                </a:lnTo>
                <a:lnTo>
                  <a:pt x="976" y="2362"/>
                </a:lnTo>
                <a:lnTo>
                  <a:pt x="977" y="2362"/>
                </a:lnTo>
                <a:lnTo>
                  <a:pt x="978" y="2363"/>
                </a:lnTo>
                <a:lnTo>
                  <a:pt x="989" y="2360"/>
                </a:lnTo>
                <a:lnTo>
                  <a:pt x="1000" y="2357"/>
                </a:lnTo>
                <a:lnTo>
                  <a:pt x="1010" y="2355"/>
                </a:lnTo>
                <a:lnTo>
                  <a:pt x="1016" y="2354"/>
                </a:lnTo>
                <a:lnTo>
                  <a:pt x="1017" y="2354"/>
                </a:lnTo>
                <a:lnTo>
                  <a:pt x="1018" y="2354"/>
                </a:lnTo>
                <a:lnTo>
                  <a:pt x="1021" y="2353"/>
                </a:lnTo>
                <a:lnTo>
                  <a:pt x="1027" y="2351"/>
                </a:lnTo>
                <a:lnTo>
                  <a:pt x="1031" y="2349"/>
                </a:lnTo>
                <a:lnTo>
                  <a:pt x="1034" y="2349"/>
                </a:lnTo>
                <a:lnTo>
                  <a:pt x="1042" y="2347"/>
                </a:lnTo>
                <a:lnTo>
                  <a:pt x="1044" y="2347"/>
                </a:lnTo>
                <a:lnTo>
                  <a:pt x="1046" y="2345"/>
                </a:lnTo>
                <a:lnTo>
                  <a:pt x="1046" y="2348"/>
                </a:lnTo>
                <a:lnTo>
                  <a:pt x="1046" y="2349"/>
                </a:lnTo>
                <a:lnTo>
                  <a:pt x="1044" y="2351"/>
                </a:lnTo>
                <a:lnTo>
                  <a:pt x="1041" y="2353"/>
                </a:lnTo>
                <a:lnTo>
                  <a:pt x="1040" y="2354"/>
                </a:lnTo>
                <a:lnTo>
                  <a:pt x="1038" y="2354"/>
                </a:lnTo>
                <a:lnTo>
                  <a:pt x="1036" y="2354"/>
                </a:lnTo>
                <a:lnTo>
                  <a:pt x="1035" y="2353"/>
                </a:lnTo>
                <a:lnTo>
                  <a:pt x="1036" y="2351"/>
                </a:lnTo>
                <a:lnTo>
                  <a:pt x="1035" y="2350"/>
                </a:lnTo>
                <a:lnTo>
                  <a:pt x="1033" y="2351"/>
                </a:lnTo>
                <a:lnTo>
                  <a:pt x="1030" y="2353"/>
                </a:lnTo>
                <a:lnTo>
                  <a:pt x="1030" y="2354"/>
                </a:lnTo>
                <a:lnTo>
                  <a:pt x="1030" y="2356"/>
                </a:lnTo>
                <a:lnTo>
                  <a:pt x="1033" y="2359"/>
                </a:lnTo>
                <a:lnTo>
                  <a:pt x="1034" y="2362"/>
                </a:lnTo>
                <a:lnTo>
                  <a:pt x="1035" y="2363"/>
                </a:lnTo>
                <a:lnTo>
                  <a:pt x="1042" y="2365"/>
                </a:lnTo>
                <a:lnTo>
                  <a:pt x="1050" y="2368"/>
                </a:lnTo>
                <a:lnTo>
                  <a:pt x="1059" y="2354"/>
                </a:lnTo>
                <a:lnTo>
                  <a:pt x="1074" y="2330"/>
                </a:lnTo>
                <a:lnTo>
                  <a:pt x="1080" y="2320"/>
                </a:lnTo>
                <a:lnTo>
                  <a:pt x="1086" y="2312"/>
                </a:lnTo>
                <a:lnTo>
                  <a:pt x="1087" y="2309"/>
                </a:lnTo>
                <a:lnTo>
                  <a:pt x="1089" y="2312"/>
                </a:lnTo>
                <a:lnTo>
                  <a:pt x="1091" y="2313"/>
                </a:lnTo>
                <a:lnTo>
                  <a:pt x="1091" y="2314"/>
                </a:lnTo>
                <a:lnTo>
                  <a:pt x="1092" y="2314"/>
                </a:lnTo>
                <a:lnTo>
                  <a:pt x="1093" y="2315"/>
                </a:lnTo>
                <a:lnTo>
                  <a:pt x="1094" y="2316"/>
                </a:lnTo>
                <a:lnTo>
                  <a:pt x="1101" y="2324"/>
                </a:lnTo>
                <a:lnTo>
                  <a:pt x="1103" y="2325"/>
                </a:lnTo>
                <a:lnTo>
                  <a:pt x="1103" y="2326"/>
                </a:lnTo>
                <a:lnTo>
                  <a:pt x="1106" y="2321"/>
                </a:lnTo>
                <a:lnTo>
                  <a:pt x="1107" y="2319"/>
                </a:lnTo>
                <a:lnTo>
                  <a:pt x="1109" y="2316"/>
                </a:lnTo>
                <a:lnTo>
                  <a:pt x="1109" y="2315"/>
                </a:lnTo>
                <a:lnTo>
                  <a:pt x="1110" y="2315"/>
                </a:lnTo>
                <a:lnTo>
                  <a:pt x="1111" y="2313"/>
                </a:lnTo>
                <a:lnTo>
                  <a:pt x="1112" y="2309"/>
                </a:lnTo>
                <a:lnTo>
                  <a:pt x="1113" y="2308"/>
                </a:lnTo>
                <a:lnTo>
                  <a:pt x="1115" y="2307"/>
                </a:lnTo>
                <a:lnTo>
                  <a:pt x="1116" y="2304"/>
                </a:lnTo>
                <a:lnTo>
                  <a:pt x="1118" y="2302"/>
                </a:lnTo>
                <a:lnTo>
                  <a:pt x="1121" y="2297"/>
                </a:lnTo>
                <a:lnTo>
                  <a:pt x="1124" y="2292"/>
                </a:lnTo>
                <a:lnTo>
                  <a:pt x="1126" y="2290"/>
                </a:lnTo>
                <a:lnTo>
                  <a:pt x="1127" y="2289"/>
                </a:lnTo>
                <a:lnTo>
                  <a:pt x="1128" y="2286"/>
                </a:lnTo>
                <a:lnTo>
                  <a:pt x="1129" y="2284"/>
                </a:lnTo>
                <a:lnTo>
                  <a:pt x="1132" y="2281"/>
                </a:lnTo>
                <a:lnTo>
                  <a:pt x="1133" y="2279"/>
                </a:lnTo>
                <a:lnTo>
                  <a:pt x="1133" y="2277"/>
                </a:lnTo>
                <a:lnTo>
                  <a:pt x="1134" y="2275"/>
                </a:lnTo>
                <a:lnTo>
                  <a:pt x="1135" y="2274"/>
                </a:lnTo>
                <a:lnTo>
                  <a:pt x="1135" y="2273"/>
                </a:lnTo>
                <a:lnTo>
                  <a:pt x="1136" y="2272"/>
                </a:lnTo>
                <a:lnTo>
                  <a:pt x="1136" y="2271"/>
                </a:lnTo>
                <a:lnTo>
                  <a:pt x="1138" y="2268"/>
                </a:lnTo>
                <a:lnTo>
                  <a:pt x="1139" y="2268"/>
                </a:lnTo>
                <a:lnTo>
                  <a:pt x="1139" y="2268"/>
                </a:lnTo>
                <a:lnTo>
                  <a:pt x="1140" y="2267"/>
                </a:lnTo>
                <a:lnTo>
                  <a:pt x="1141" y="2265"/>
                </a:lnTo>
                <a:lnTo>
                  <a:pt x="1142" y="2263"/>
                </a:lnTo>
                <a:lnTo>
                  <a:pt x="1142" y="2262"/>
                </a:lnTo>
                <a:lnTo>
                  <a:pt x="1144" y="2261"/>
                </a:lnTo>
                <a:lnTo>
                  <a:pt x="1146" y="2263"/>
                </a:lnTo>
                <a:lnTo>
                  <a:pt x="1151" y="2265"/>
                </a:lnTo>
                <a:lnTo>
                  <a:pt x="1152" y="2266"/>
                </a:lnTo>
                <a:lnTo>
                  <a:pt x="1153" y="2266"/>
                </a:lnTo>
                <a:lnTo>
                  <a:pt x="1156" y="2263"/>
                </a:lnTo>
                <a:lnTo>
                  <a:pt x="1158" y="2259"/>
                </a:lnTo>
                <a:lnTo>
                  <a:pt x="1159" y="2256"/>
                </a:lnTo>
                <a:lnTo>
                  <a:pt x="1160" y="2254"/>
                </a:lnTo>
                <a:lnTo>
                  <a:pt x="1156" y="2252"/>
                </a:lnTo>
                <a:lnTo>
                  <a:pt x="1156" y="2251"/>
                </a:lnTo>
                <a:lnTo>
                  <a:pt x="1152" y="2250"/>
                </a:lnTo>
                <a:lnTo>
                  <a:pt x="1142" y="2245"/>
                </a:lnTo>
                <a:lnTo>
                  <a:pt x="1139" y="2244"/>
                </a:lnTo>
                <a:lnTo>
                  <a:pt x="1138" y="2244"/>
                </a:lnTo>
                <a:lnTo>
                  <a:pt x="1142" y="2238"/>
                </a:lnTo>
                <a:lnTo>
                  <a:pt x="1142" y="2237"/>
                </a:lnTo>
                <a:lnTo>
                  <a:pt x="1144" y="2236"/>
                </a:lnTo>
                <a:lnTo>
                  <a:pt x="1146" y="2232"/>
                </a:lnTo>
                <a:lnTo>
                  <a:pt x="1152" y="2234"/>
                </a:lnTo>
                <a:lnTo>
                  <a:pt x="1154" y="2236"/>
                </a:lnTo>
                <a:lnTo>
                  <a:pt x="1163" y="2239"/>
                </a:lnTo>
                <a:lnTo>
                  <a:pt x="1164" y="2239"/>
                </a:lnTo>
                <a:lnTo>
                  <a:pt x="1180" y="2245"/>
                </a:lnTo>
                <a:lnTo>
                  <a:pt x="1197" y="2255"/>
                </a:lnTo>
                <a:lnTo>
                  <a:pt x="1212" y="2263"/>
                </a:lnTo>
                <a:lnTo>
                  <a:pt x="1220" y="2267"/>
                </a:lnTo>
                <a:lnTo>
                  <a:pt x="1221" y="2263"/>
                </a:lnTo>
                <a:lnTo>
                  <a:pt x="1222" y="2261"/>
                </a:lnTo>
                <a:lnTo>
                  <a:pt x="1222" y="2260"/>
                </a:lnTo>
                <a:lnTo>
                  <a:pt x="1223" y="2260"/>
                </a:lnTo>
                <a:lnTo>
                  <a:pt x="1223" y="2259"/>
                </a:lnTo>
                <a:lnTo>
                  <a:pt x="1223" y="2257"/>
                </a:lnTo>
                <a:lnTo>
                  <a:pt x="1224" y="2257"/>
                </a:lnTo>
                <a:lnTo>
                  <a:pt x="1227" y="2254"/>
                </a:lnTo>
                <a:lnTo>
                  <a:pt x="1233" y="2243"/>
                </a:lnTo>
                <a:lnTo>
                  <a:pt x="1232" y="2242"/>
                </a:lnTo>
                <a:lnTo>
                  <a:pt x="1230" y="2242"/>
                </a:lnTo>
                <a:lnTo>
                  <a:pt x="1229" y="2242"/>
                </a:lnTo>
                <a:lnTo>
                  <a:pt x="1229" y="2240"/>
                </a:lnTo>
                <a:lnTo>
                  <a:pt x="1228" y="2240"/>
                </a:lnTo>
                <a:lnTo>
                  <a:pt x="1227" y="2240"/>
                </a:lnTo>
                <a:lnTo>
                  <a:pt x="1227" y="2239"/>
                </a:lnTo>
                <a:lnTo>
                  <a:pt x="1226" y="2239"/>
                </a:lnTo>
                <a:lnTo>
                  <a:pt x="1226" y="2237"/>
                </a:lnTo>
                <a:lnTo>
                  <a:pt x="1224" y="2222"/>
                </a:lnTo>
                <a:lnTo>
                  <a:pt x="1224" y="2221"/>
                </a:lnTo>
                <a:lnTo>
                  <a:pt x="1226" y="2220"/>
                </a:lnTo>
                <a:lnTo>
                  <a:pt x="1226" y="2219"/>
                </a:lnTo>
                <a:lnTo>
                  <a:pt x="1227" y="2219"/>
                </a:lnTo>
                <a:lnTo>
                  <a:pt x="1229" y="2214"/>
                </a:lnTo>
                <a:lnTo>
                  <a:pt x="1235" y="2205"/>
                </a:lnTo>
                <a:lnTo>
                  <a:pt x="1234" y="2204"/>
                </a:lnTo>
                <a:lnTo>
                  <a:pt x="1234" y="2203"/>
                </a:lnTo>
                <a:lnTo>
                  <a:pt x="1233" y="2202"/>
                </a:lnTo>
                <a:lnTo>
                  <a:pt x="1233" y="2201"/>
                </a:lnTo>
                <a:lnTo>
                  <a:pt x="1232" y="2199"/>
                </a:lnTo>
                <a:lnTo>
                  <a:pt x="1232" y="2198"/>
                </a:lnTo>
                <a:lnTo>
                  <a:pt x="1232" y="2197"/>
                </a:lnTo>
                <a:lnTo>
                  <a:pt x="1232" y="2196"/>
                </a:lnTo>
                <a:lnTo>
                  <a:pt x="1232" y="2195"/>
                </a:lnTo>
                <a:lnTo>
                  <a:pt x="1232" y="2192"/>
                </a:lnTo>
                <a:lnTo>
                  <a:pt x="1232" y="2191"/>
                </a:lnTo>
                <a:lnTo>
                  <a:pt x="1232" y="2190"/>
                </a:lnTo>
                <a:lnTo>
                  <a:pt x="1230" y="2190"/>
                </a:lnTo>
                <a:lnTo>
                  <a:pt x="1230" y="2187"/>
                </a:lnTo>
                <a:lnTo>
                  <a:pt x="1230" y="2185"/>
                </a:lnTo>
                <a:lnTo>
                  <a:pt x="1230" y="2184"/>
                </a:lnTo>
                <a:lnTo>
                  <a:pt x="1230" y="2181"/>
                </a:lnTo>
                <a:lnTo>
                  <a:pt x="1238" y="2185"/>
                </a:lnTo>
                <a:lnTo>
                  <a:pt x="1250" y="2191"/>
                </a:lnTo>
                <a:lnTo>
                  <a:pt x="1256" y="2193"/>
                </a:lnTo>
                <a:lnTo>
                  <a:pt x="1270" y="2201"/>
                </a:lnTo>
                <a:lnTo>
                  <a:pt x="1277" y="2204"/>
                </a:lnTo>
                <a:lnTo>
                  <a:pt x="1274" y="2210"/>
                </a:lnTo>
                <a:lnTo>
                  <a:pt x="1273" y="2211"/>
                </a:lnTo>
                <a:lnTo>
                  <a:pt x="1270" y="2215"/>
                </a:lnTo>
                <a:lnTo>
                  <a:pt x="1268" y="2218"/>
                </a:lnTo>
                <a:lnTo>
                  <a:pt x="1268" y="2219"/>
                </a:lnTo>
                <a:lnTo>
                  <a:pt x="1267" y="2221"/>
                </a:lnTo>
                <a:lnTo>
                  <a:pt x="1265" y="2222"/>
                </a:lnTo>
                <a:lnTo>
                  <a:pt x="1277" y="2228"/>
                </a:lnTo>
                <a:lnTo>
                  <a:pt x="1285" y="2232"/>
                </a:lnTo>
                <a:lnTo>
                  <a:pt x="1300" y="2239"/>
                </a:lnTo>
                <a:lnTo>
                  <a:pt x="1303" y="2239"/>
                </a:lnTo>
                <a:lnTo>
                  <a:pt x="1294" y="2251"/>
                </a:lnTo>
                <a:lnTo>
                  <a:pt x="1303" y="2255"/>
                </a:lnTo>
                <a:lnTo>
                  <a:pt x="1304" y="2255"/>
                </a:lnTo>
                <a:lnTo>
                  <a:pt x="1303" y="2256"/>
                </a:lnTo>
                <a:lnTo>
                  <a:pt x="1297" y="2266"/>
                </a:lnTo>
                <a:lnTo>
                  <a:pt x="1285" y="2284"/>
                </a:lnTo>
                <a:lnTo>
                  <a:pt x="1285" y="2285"/>
                </a:lnTo>
                <a:lnTo>
                  <a:pt x="1315" y="2300"/>
                </a:lnTo>
                <a:lnTo>
                  <a:pt x="1316" y="2300"/>
                </a:lnTo>
                <a:lnTo>
                  <a:pt x="1321" y="2291"/>
                </a:lnTo>
                <a:lnTo>
                  <a:pt x="1332" y="2274"/>
                </a:lnTo>
                <a:lnTo>
                  <a:pt x="1341" y="2279"/>
                </a:lnTo>
                <a:lnTo>
                  <a:pt x="1332" y="2296"/>
                </a:lnTo>
                <a:lnTo>
                  <a:pt x="1330" y="2297"/>
                </a:lnTo>
                <a:lnTo>
                  <a:pt x="1336" y="2301"/>
                </a:lnTo>
                <a:lnTo>
                  <a:pt x="1335" y="2302"/>
                </a:lnTo>
                <a:lnTo>
                  <a:pt x="1338" y="2303"/>
                </a:lnTo>
                <a:lnTo>
                  <a:pt x="1335" y="2309"/>
                </a:lnTo>
                <a:lnTo>
                  <a:pt x="1326" y="2304"/>
                </a:lnTo>
                <a:lnTo>
                  <a:pt x="1326" y="2306"/>
                </a:lnTo>
                <a:lnTo>
                  <a:pt x="1315" y="2321"/>
                </a:lnTo>
                <a:lnTo>
                  <a:pt x="1268" y="2297"/>
                </a:lnTo>
                <a:lnTo>
                  <a:pt x="1264" y="2301"/>
                </a:lnTo>
                <a:lnTo>
                  <a:pt x="1258" y="2297"/>
                </a:lnTo>
                <a:lnTo>
                  <a:pt x="1254" y="2303"/>
                </a:lnTo>
                <a:lnTo>
                  <a:pt x="1280" y="2316"/>
                </a:lnTo>
                <a:lnTo>
                  <a:pt x="1274" y="2326"/>
                </a:lnTo>
                <a:lnTo>
                  <a:pt x="1254" y="2316"/>
                </a:lnTo>
                <a:lnTo>
                  <a:pt x="1248" y="2313"/>
                </a:lnTo>
                <a:lnTo>
                  <a:pt x="1245" y="2320"/>
                </a:lnTo>
                <a:lnTo>
                  <a:pt x="1299" y="2348"/>
                </a:lnTo>
                <a:lnTo>
                  <a:pt x="1288" y="2362"/>
                </a:lnTo>
                <a:lnTo>
                  <a:pt x="1294" y="2365"/>
                </a:lnTo>
                <a:lnTo>
                  <a:pt x="1300" y="2368"/>
                </a:lnTo>
                <a:lnTo>
                  <a:pt x="1321" y="2379"/>
                </a:lnTo>
                <a:lnTo>
                  <a:pt x="1309" y="2397"/>
                </a:lnTo>
                <a:lnTo>
                  <a:pt x="1332" y="2408"/>
                </a:lnTo>
                <a:lnTo>
                  <a:pt x="1335" y="2409"/>
                </a:lnTo>
                <a:lnTo>
                  <a:pt x="1335" y="2411"/>
                </a:lnTo>
                <a:lnTo>
                  <a:pt x="1350" y="2415"/>
                </a:lnTo>
                <a:lnTo>
                  <a:pt x="1357" y="2406"/>
                </a:lnTo>
                <a:lnTo>
                  <a:pt x="1364" y="2395"/>
                </a:lnTo>
                <a:lnTo>
                  <a:pt x="1386" y="2359"/>
                </a:lnTo>
                <a:lnTo>
                  <a:pt x="1386" y="2357"/>
                </a:lnTo>
                <a:lnTo>
                  <a:pt x="1387" y="2357"/>
                </a:lnTo>
                <a:lnTo>
                  <a:pt x="1391" y="2351"/>
                </a:lnTo>
                <a:lnTo>
                  <a:pt x="1393" y="2347"/>
                </a:lnTo>
                <a:lnTo>
                  <a:pt x="1388" y="2343"/>
                </a:lnTo>
                <a:lnTo>
                  <a:pt x="1392" y="2338"/>
                </a:lnTo>
                <a:lnTo>
                  <a:pt x="1397" y="2341"/>
                </a:lnTo>
                <a:lnTo>
                  <a:pt x="1399" y="2337"/>
                </a:lnTo>
                <a:lnTo>
                  <a:pt x="1403" y="2332"/>
                </a:lnTo>
                <a:lnTo>
                  <a:pt x="1411" y="2318"/>
                </a:lnTo>
                <a:lnTo>
                  <a:pt x="1412" y="2318"/>
                </a:lnTo>
                <a:lnTo>
                  <a:pt x="1450" y="2335"/>
                </a:lnTo>
                <a:lnTo>
                  <a:pt x="1470" y="2345"/>
                </a:lnTo>
                <a:lnTo>
                  <a:pt x="1471" y="2345"/>
                </a:lnTo>
                <a:lnTo>
                  <a:pt x="1469" y="2307"/>
                </a:lnTo>
                <a:lnTo>
                  <a:pt x="1467" y="2268"/>
                </a:lnTo>
                <a:lnTo>
                  <a:pt x="1465" y="2266"/>
                </a:lnTo>
                <a:lnTo>
                  <a:pt x="1451" y="2257"/>
                </a:lnTo>
                <a:lnTo>
                  <a:pt x="1453" y="2251"/>
                </a:lnTo>
                <a:lnTo>
                  <a:pt x="1456" y="2246"/>
                </a:lnTo>
                <a:lnTo>
                  <a:pt x="1457" y="2245"/>
                </a:lnTo>
                <a:lnTo>
                  <a:pt x="1463" y="2237"/>
                </a:lnTo>
                <a:lnTo>
                  <a:pt x="1464" y="2234"/>
                </a:lnTo>
                <a:lnTo>
                  <a:pt x="1465" y="2234"/>
                </a:lnTo>
                <a:lnTo>
                  <a:pt x="1465" y="2233"/>
                </a:lnTo>
                <a:lnTo>
                  <a:pt x="1468" y="2222"/>
                </a:lnTo>
                <a:lnTo>
                  <a:pt x="1439" y="2199"/>
                </a:lnTo>
                <a:lnTo>
                  <a:pt x="1434" y="2205"/>
                </a:lnTo>
                <a:lnTo>
                  <a:pt x="1433" y="2208"/>
                </a:lnTo>
                <a:lnTo>
                  <a:pt x="1432" y="2209"/>
                </a:lnTo>
                <a:lnTo>
                  <a:pt x="1424" y="2221"/>
                </a:lnTo>
                <a:lnTo>
                  <a:pt x="1423" y="2221"/>
                </a:lnTo>
                <a:lnTo>
                  <a:pt x="1404" y="2205"/>
                </a:lnTo>
                <a:lnTo>
                  <a:pt x="1389" y="2191"/>
                </a:lnTo>
                <a:lnTo>
                  <a:pt x="1385" y="2187"/>
                </a:lnTo>
                <a:lnTo>
                  <a:pt x="1386" y="2186"/>
                </a:lnTo>
                <a:lnTo>
                  <a:pt x="1385" y="2185"/>
                </a:lnTo>
                <a:lnTo>
                  <a:pt x="1383" y="2187"/>
                </a:lnTo>
                <a:lnTo>
                  <a:pt x="1385" y="2189"/>
                </a:lnTo>
                <a:lnTo>
                  <a:pt x="1374" y="2204"/>
                </a:lnTo>
                <a:lnTo>
                  <a:pt x="1382" y="2191"/>
                </a:lnTo>
                <a:lnTo>
                  <a:pt x="1381" y="2190"/>
                </a:lnTo>
                <a:lnTo>
                  <a:pt x="1381" y="2189"/>
                </a:lnTo>
                <a:lnTo>
                  <a:pt x="1382" y="2187"/>
                </a:lnTo>
                <a:lnTo>
                  <a:pt x="1383" y="2185"/>
                </a:lnTo>
                <a:lnTo>
                  <a:pt x="1375" y="2178"/>
                </a:lnTo>
                <a:lnTo>
                  <a:pt x="1369" y="2173"/>
                </a:lnTo>
                <a:lnTo>
                  <a:pt x="1368" y="2172"/>
                </a:lnTo>
                <a:lnTo>
                  <a:pt x="1350" y="2156"/>
                </a:lnTo>
                <a:lnTo>
                  <a:pt x="1345" y="2152"/>
                </a:lnTo>
                <a:lnTo>
                  <a:pt x="1333" y="2143"/>
                </a:lnTo>
                <a:lnTo>
                  <a:pt x="1327" y="2151"/>
                </a:lnTo>
                <a:lnTo>
                  <a:pt x="1304" y="2132"/>
                </a:lnTo>
                <a:lnTo>
                  <a:pt x="1303" y="2134"/>
                </a:lnTo>
                <a:lnTo>
                  <a:pt x="1303" y="2135"/>
                </a:lnTo>
                <a:lnTo>
                  <a:pt x="1300" y="2140"/>
                </a:lnTo>
                <a:lnTo>
                  <a:pt x="1293" y="2150"/>
                </a:lnTo>
                <a:lnTo>
                  <a:pt x="1292" y="2152"/>
                </a:lnTo>
                <a:lnTo>
                  <a:pt x="1289" y="2154"/>
                </a:lnTo>
                <a:lnTo>
                  <a:pt x="1287" y="2157"/>
                </a:lnTo>
                <a:lnTo>
                  <a:pt x="1280" y="2169"/>
                </a:lnTo>
                <a:lnTo>
                  <a:pt x="1280" y="2170"/>
                </a:lnTo>
                <a:lnTo>
                  <a:pt x="1276" y="2176"/>
                </a:lnTo>
                <a:lnTo>
                  <a:pt x="1285" y="2181"/>
                </a:lnTo>
                <a:lnTo>
                  <a:pt x="1292" y="2184"/>
                </a:lnTo>
                <a:lnTo>
                  <a:pt x="1295" y="2185"/>
                </a:lnTo>
                <a:lnTo>
                  <a:pt x="1297" y="2186"/>
                </a:lnTo>
                <a:lnTo>
                  <a:pt x="1306" y="2191"/>
                </a:lnTo>
                <a:lnTo>
                  <a:pt x="1306" y="2189"/>
                </a:lnTo>
                <a:lnTo>
                  <a:pt x="1309" y="2190"/>
                </a:lnTo>
                <a:lnTo>
                  <a:pt x="1308" y="2192"/>
                </a:lnTo>
                <a:lnTo>
                  <a:pt x="1311" y="2193"/>
                </a:lnTo>
                <a:lnTo>
                  <a:pt x="1316" y="2196"/>
                </a:lnTo>
                <a:lnTo>
                  <a:pt x="1320" y="2197"/>
                </a:lnTo>
                <a:lnTo>
                  <a:pt x="1322" y="2193"/>
                </a:lnTo>
                <a:lnTo>
                  <a:pt x="1326" y="2195"/>
                </a:lnTo>
                <a:lnTo>
                  <a:pt x="1322" y="2198"/>
                </a:lnTo>
                <a:lnTo>
                  <a:pt x="1335" y="2204"/>
                </a:lnTo>
                <a:lnTo>
                  <a:pt x="1338" y="2205"/>
                </a:lnTo>
                <a:lnTo>
                  <a:pt x="1336" y="2207"/>
                </a:lnTo>
                <a:lnTo>
                  <a:pt x="1336" y="2208"/>
                </a:lnTo>
                <a:lnTo>
                  <a:pt x="1330" y="2213"/>
                </a:lnTo>
                <a:lnTo>
                  <a:pt x="1318" y="2208"/>
                </a:lnTo>
                <a:lnTo>
                  <a:pt x="1312" y="2218"/>
                </a:lnTo>
                <a:lnTo>
                  <a:pt x="1309" y="2215"/>
                </a:lnTo>
                <a:lnTo>
                  <a:pt x="1298" y="2210"/>
                </a:lnTo>
                <a:lnTo>
                  <a:pt x="1304" y="2203"/>
                </a:lnTo>
                <a:lnTo>
                  <a:pt x="1309" y="2193"/>
                </a:lnTo>
                <a:lnTo>
                  <a:pt x="1306" y="2192"/>
                </a:lnTo>
                <a:lnTo>
                  <a:pt x="1306" y="2192"/>
                </a:lnTo>
                <a:lnTo>
                  <a:pt x="1304" y="2191"/>
                </a:lnTo>
                <a:lnTo>
                  <a:pt x="1300" y="2190"/>
                </a:lnTo>
                <a:lnTo>
                  <a:pt x="1294" y="2186"/>
                </a:lnTo>
                <a:lnTo>
                  <a:pt x="1289" y="2184"/>
                </a:lnTo>
                <a:lnTo>
                  <a:pt x="1279" y="2180"/>
                </a:lnTo>
                <a:lnTo>
                  <a:pt x="1277" y="2179"/>
                </a:lnTo>
                <a:lnTo>
                  <a:pt x="1277" y="2179"/>
                </a:lnTo>
                <a:lnTo>
                  <a:pt x="1275" y="2178"/>
                </a:lnTo>
                <a:lnTo>
                  <a:pt x="1274" y="2178"/>
                </a:lnTo>
                <a:lnTo>
                  <a:pt x="1277" y="2172"/>
                </a:lnTo>
                <a:lnTo>
                  <a:pt x="1281" y="2166"/>
                </a:lnTo>
                <a:lnTo>
                  <a:pt x="1285" y="2158"/>
                </a:lnTo>
                <a:lnTo>
                  <a:pt x="1287" y="2156"/>
                </a:lnTo>
                <a:lnTo>
                  <a:pt x="1288" y="2152"/>
                </a:lnTo>
                <a:lnTo>
                  <a:pt x="1291" y="2151"/>
                </a:lnTo>
                <a:lnTo>
                  <a:pt x="1299" y="2137"/>
                </a:lnTo>
                <a:lnTo>
                  <a:pt x="1301" y="2133"/>
                </a:lnTo>
                <a:lnTo>
                  <a:pt x="1303" y="2131"/>
                </a:lnTo>
                <a:lnTo>
                  <a:pt x="1304" y="2131"/>
                </a:lnTo>
                <a:lnTo>
                  <a:pt x="1305" y="2128"/>
                </a:lnTo>
                <a:lnTo>
                  <a:pt x="1306" y="2126"/>
                </a:lnTo>
                <a:lnTo>
                  <a:pt x="1306" y="2125"/>
                </a:lnTo>
                <a:lnTo>
                  <a:pt x="1306" y="2125"/>
                </a:lnTo>
                <a:lnTo>
                  <a:pt x="1306" y="2123"/>
                </a:lnTo>
                <a:lnTo>
                  <a:pt x="1308" y="2123"/>
                </a:lnTo>
                <a:lnTo>
                  <a:pt x="1308" y="2122"/>
                </a:lnTo>
                <a:lnTo>
                  <a:pt x="1308" y="2121"/>
                </a:lnTo>
                <a:lnTo>
                  <a:pt x="1308" y="2120"/>
                </a:lnTo>
                <a:lnTo>
                  <a:pt x="1308" y="2119"/>
                </a:lnTo>
                <a:lnTo>
                  <a:pt x="1309" y="2115"/>
                </a:lnTo>
                <a:lnTo>
                  <a:pt x="1309" y="2114"/>
                </a:lnTo>
                <a:lnTo>
                  <a:pt x="1309" y="2113"/>
                </a:lnTo>
                <a:lnTo>
                  <a:pt x="1310" y="2111"/>
                </a:lnTo>
                <a:lnTo>
                  <a:pt x="1310" y="2110"/>
                </a:lnTo>
                <a:lnTo>
                  <a:pt x="1310" y="2108"/>
                </a:lnTo>
                <a:lnTo>
                  <a:pt x="1311" y="2108"/>
                </a:lnTo>
                <a:lnTo>
                  <a:pt x="1311" y="2107"/>
                </a:lnTo>
                <a:lnTo>
                  <a:pt x="1311" y="2105"/>
                </a:lnTo>
                <a:lnTo>
                  <a:pt x="1311" y="2104"/>
                </a:lnTo>
                <a:lnTo>
                  <a:pt x="1312" y="2104"/>
                </a:lnTo>
                <a:lnTo>
                  <a:pt x="1312" y="2103"/>
                </a:lnTo>
                <a:lnTo>
                  <a:pt x="1314" y="2102"/>
                </a:lnTo>
                <a:lnTo>
                  <a:pt x="1314" y="2100"/>
                </a:lnTo>
                <a:lnTo>
                  <a:pt x="1315" y="2100"/>
                </a:lnTo>
                <a:lnTo>
                  <a:pt x="1315" y="2099"/>
                </a:lnTo>
                <a:lnTo>
                  <a:pt x="1315" y="2098"/>
                </a:lnTo>
                <a:lnTo>
                  <a:pt x="1316" y="2097"/>
                </a:lnTo>
                <a:lnTo>
                  <a:pt x="1316" y="2096"/>
                </a:lnTo>
                <a:lnTo>
                  <a:pt x="1316" y="2094"/>
                </a:lnTo>
                <a:lnTo>
                  <a:pt x="1316" y="2088"/>
                </a:lnTo>
                <a:lnTo>
                  <a:pt x="1316" y="2086"/>
                </a:lnTo>
                <a:lnTo>
                  <a:pt x="1316" y="2084"/>
                </a:lnTo>
                <a:lnTo>
                  <a:pt x="1316" y="2078"/>
                </a:lnTo>
                <a:lnTo>
                  <a:pt x="1316" y="2069"/>
                </a:lnTo>
                <a:lnTo>
                  <a:pt x="1317" y="2061"/>
                </a:lnTo>
                <a:lnTo>
                  <a:pt x="1317" y="2055"/>
                </a:lnTo>
                <a:lnTo>
                  <a:pt x="1317" y="2053"/>
                </a:lnTo>
                <a:lnTo>
                  <a:pt x="1318" y="2051"/>
                </a:lnTo>
                <a:lnTo>
                  <a:pt x="1318" y="2050"/>
                </a:lnTo>
                <a:lnTo>
                  <a:pt x="1320" y="2046"/>
                </a:lnTo>
                <a:lnTo>
                  <a:pt x="1320" y="2045"/>
                </a:lnTo>
                <a:lnTo>
                  <a:pt x="1320" y="2044"/>
                </a:lnTo>
                <a:lnTo>
                  <a:pt x="1321" y="2044"/>
                </a:lnTo>
                <a:lnTo>
                  <a:pt x="1321" y="2043"/>
                </a:lnTo>
                <a:lnTo>
                  <a:pt x="1321" y="2041"/>
                </a:lnTo>
                <a:lnTo>
                  <a:pt x="1322" y="2041"/>
                </a:lnTo>
                <a:lnTo>
                  <a:pt x="1322" y="2040"/>
                </a:lnTo>
                <a:lnTo>
                  <a:pt x="1322" y="2039"/>
                </a:lnTo>
                <a:lnTo>
                  <a:pt x="1323" y="2039"/>
                </a:lnTo>
                <a:lnTo>
                  <a:pt x="1323" y="2038"/>
                </a:lnTo>
                <a:lnTo>
                  <a:pt x="1324" y="2038"/>
                </a:lnTo>
                <a:lnTo>
                  <a:pt x="1324" y="2038"/>
                </a:lnTo>
                <a:lnTo>
                  <a:pt x="1324" y="2037"/>
                </a:lnTo>
                <a:lnTo>
                  <a:pt x="1326" y="2037"/>
                </a:lnTo>
                <a:lnTo>
                  <a:pt x="1326" y="2035"/>
                </a:lnTo>
                <a:lnTo>
                  <a:pt x="1327" y="2035"/>
                </a:lnTo>
                <a:lnTo>
                  <a:pt x="1327" y="2034"/>
                </a:lnTo>
                <a:lnTo>
                  <a:pt x="1328" y="2033"/>
                </a:lnTo>
                <a:lnTo>
                  <a:pt x="1328" y="2032"/>
                </a:lnTo>
                <a:lnTo>
                  <a:pt x="1329" y="2032"/>
                </a:lnTo>
                <a:lnTo>
                  <a:pt x="1329" y="2031"/>
                </a:lnTo>
                <a:lnTo>
                  <a:pt x="1330" y="2031"/>
                </a:lnTo>
                <a:lnTo>
                  <a:pt x="1332" y="2029"/>
                </a:lnTo>
                <a:lnTo>
                  <a:pt x="1336" y="2023"/>
                </a:lnTo>
                <a:lnTo>
                  <a:pt x="1340" y="2021"/>
                </a:lnTo>
                <a:lnTo>
                  <a:pt x="1338" y="2018"/>
                </a:lnTo>
                <a:lnTo>
                  <a:pt x="1345" y="2010"/>
                </a:lnTo>
                <a:lnTo>
                  <a:pt x="1346" y="2009"/>
                </a:lnTo>
                <a:lnTo>
                  <a:pt x="1347" y="2009"/>
                </a:lnTo>
                <a:lnTo>
                  <a:pt x="1358" y="1989"/>
                </a:lnTo>
                <a:lnTo>
                  <a:pt x="1359" y="1988"/>
                </a:lnTo>
                <a:lnTo>
                  <a:pt x="1363" y="1982"/>
                </a:lnTo>
                <a:lnTo>
                  <a:pt x="1365" y="1977"/>
                </a:lnTo>
                <a:lnTo>
                  <a:pt x="1373" y="1967"/>
                </a:lnTo>
                <a:lnTo>
                  <a:pt x="1375" y="1963"/>
                </a:lnTo>
                <a:lnTo>
                  <a:pt x="1377" y="1959"/>
                </a:lnTo>
                <a:lnTo>
                  <a:pt x="1380" y="1956"/>
                </a:lnTo>
                <a:lnTo>
                  <a:pt x="1383" y="1952"/>
                </a:lnTo>
                <a:lnTo>
                  <a:pt x="1387" y="1951"/>
                </a:lnTo>
                <a:lnTo>
                  <a:pt x="1391" y="1947"/>
                </a:lnTo>
                <a:lnTo>
                  <a:pt x="1393" y="1945"/>
                </a:lnTo>
                <a:lnTo>
                  <a:pt x="1395" y="1948"/>
                </a:lnTo>
                <a:lnTo>
                  <a:pt x="1411" y="1935"/>
                </a:lnTo>
                <a:lnTo>
                  <a:pt x="1412" y="1938"/>
                </a:lnTo>
                <a:lnTo>
                  <a:pt x="1415" y="1940"/>
                </a:lnTo>
                <a:lnTo>
                  <a:pt x="1417" y="1941"/>
                </a:lnTo>
                <a:lnTo>
                  <a:pt x="1415" y="1944"/>
                </a:lnTo>
                <a:lnTo>
                  <a:pt x="1402" y="1955"/>
                </a:lnTo>
                <a:lnTo>
                  <a:pt x="1395" y="1959"/>
                </a:lnTo>
                <a:lnTo>
                  <a:pt x="1392" y="1964"/>
                </a:lnTo>
                <a:lnTo>
                  <a:pt x="1391" y="1965"/>
                </a:lnTo>
                <a:lnTo>
                  <a:pt x="1392" y="1965"/>
                </a:lnTo>
                <a:lnTo>
                  <a:pt x="1395" y="1970"/>
                </a:lnTo>
                <a:lnTo>
                  <a:pt x="1397" y="1970"/>
                </a:lnTo>
                <a:lnTo>
                  <a:pt x="1398" y="1971"/>
                </a:lnTo>
                <a:lnTo>
                  <a:pt x="1399" y="1973"/>
                </a:lnTo>
                <a:lnTo>
                  <a:pt x="1405" y="1977"/>
                </a:lnTo>
                <a:lnTo>
                  <a:pt x="1405" y="1979"/>
                </a:lnTo>
                <a:lnTo>
                  <a:pt x="1417" y="1986"/>
                </a:lnTo>
                <a:lnTo>
                  <a:pt x="1420" y="1985"/>
                </a:lnTo>
                <a:lnTo>
                  <a:pt x="1438" y="1968"/>
                </a:lnTo>
                <a:lnTo>
                  <a:pt x="1438" y="1967"/>
                </a:lnTo>
                <a:lnTo>
                  <a:pt x="1439" y="1967"/>
                </a:lnTo>
                <a:lnTo>
                  <a:pt x="1441" y="1964"/>
                </a:lnTo>
                <a:lnTo>
                  <a:pt x="1443" y="1963"/>
                </a:lnTo>
                <a:lnTo>
                  <a:pt x="1445" y="1964"/>
                </a:lnTo>
                <a:lnTo>
                  <a:pt x="1450" y="1968"/>
                </a:lnTo>
                <a:lnTo>
                  <a:pt x="1452" y="1971"/>
                </a:lnTo>
                <a:lnTo>
                  <a:pt x="1453" y="1973"/>
                </a:lnTo>
                <a:lnTo>
                  <a:pt x="1456" y="1975"/>
                </a:lnTo>
                <a:lnTo>
                  <a:pt x="1457" y="1975"/>
                </a:lnTo>
                <a:lnTo>
                  <a:pt x="1458" y="1976"/>
                </a:lnTo>
                <a:lnTo>
                  <a:pt x="1459" y="1977"/>
                </a:lnTo>
                <a:lnTo>
                  <a:pt x="1459" y="1979"/>
                </a:lnTo>
                <a:lnTo>
                  <a:pt x="1461" y="1979"/>
                </a:lnTo>
                <a:lnTo>
                  <a:pt x="1461" y="1980"/>
                </a:lnTo>
                <a:lnTo>
                  <a:pt x="1462" y="1980"/>
                </a:lnTo>
                <a:lnTo>
                  <a:pt x="1463" y="1981"/>
                </a:lnTo>
                <a:lnTo>
                  <a:pt x="1463" y="1982"/>
                </a:lnTo>
                <a:lnTo>
                  <a:pt x="1464" y="1982"/>
                </a:lnTo>
                <a:lnTo>
                  <a:pt x="1465" y="1985"/>
                </a:lnTo>
                <a:lnTo>
                  <a:pt x="1467" y="1986"/>
                </a:lnTo>
                <a:lnTo>
                  <a:pt x="1471" y="1989"/>
                </a:lnTo>
                <a:lnTo>
                  <a:pt x="1474" y="1992"/>
                </a:lnTo>
                <a:lnTo>
                  <a:pt x="1488" y="2004"/>
                </a:lnTo>
                <a:lnTo>
                  <a:pt x="1490" y="2005"/>
                </a:lnTo>
                <a:lnTo>
                  <a:pt x="1483" y="2015"/>
                </a:lnTo>
                <a:lnTo>
                  <a:pt x="1479" y="2023"/>
                </a:lnTo>
                <a:lnTo>
                  <a:pt x="1464" y="2045"/>
                </a:lnTo>
                <a:lnTo>
                  <a:pt x="1465" y="2045"/>
                </a:lnTo>
                <a:lnTo>
                  <a:pt x="1467" y="2046"/>
                </a:lnTo>
                <a:lnTo>
                  <a:pt x="1468" y="2046"/>
                </a:lnTo>
                <a:lnTo>
                  <a:pt x="1469" y="2046"/>
                </a:lnTo>
                <a:lnTo>
                  <a:pt x="1470" y="2047"/>
                </a:lnTo>
                <a:lnTo>
                  <a:pt x="1471" y="2047"/>
                </a:lnTo>
                <a:lnTo>
                  <a:pt x="1473" y="2047"/>
                </a:lnTo>
                <a:lnTo>
                  <a:pt x="1474" y="2047"/>
                </a:lnTo>
                <a:lnTo>
                  <a:pt x="1474" y="2049"/>
                </a:lnTo>
                <a:lnTo>
                  <a:pt x="1475" y="2049"/>
                </a:lnTo>
                <a:lnTo>
                  <a:pt x="1476" y="2049"/>
                </a:lnTo>
                <a:lnTo>
                  <a:pt x="1477" y="2049"/>
                </a:lnTo>
                <a:lnTo>
                  <a:pt x="1479" y="2049"/>
                </a:lnTo>
                <a:lnTo>
                  <a:pt x="1479" y="2050"/>
                </a:lnTo>
                <a:lnTo>
                  <a:pt x="1480" y="2050"/>
                </a:lnTo>
                <a:lnTo>
                  <a:pt x="1481" y="2050"/>
                </a:lnTo>
                <a:lnTo>
                  <a:pt x="1481" y="2050"/>
                </a:lnTo>
                <a:lnTo>
                  <a:pt x="1482" y="2051"/>
                </a:lnTo>
                <a:lnTo>
                  <a:pt x="1483" y="2051"/>
                </a:lnTo>
                <a:lnTo>
                  <a:pt x="1485" y="2051"/>
                </a:lnTo>
                <a:lnTo>
                  <a:pt x="1486" y="2051"/>
                </a:lnTo>
                <a:lnTo>
                  <a:pt x="1487" y="2051"/>
                </a:lnTo>
                <a:lnTo>
                  <a:pt x="1488" y="2052"/>
                </a:lnTo>
                <a:lnTo>
                  <a:pt x="1490" y="2052"/>
                </a:lnTo>
                <a:lnTo>
                  <a:pt x="1491" y="2052"/>
                </a:lnTo>
                <a:lnTo>
                  <a:pt x="1492" y="2052"/>
                </a:lnTo>
                <a:lnTo>
                  <a:pt x="1493" y="2053"/>
                </a:lnTo>
                <a:lnTo>
                  <a:pt x="1494" y="2053"/>
                </a:lnTo>
                <a:lnTo>
                  <a:pt x="1494" y="2055"/>
                </a:lnTo>
                <a:lnTo>
                  <a:pt x="1496" y="2055"/>
                </a:lnTo>
                <a:lnTo>
                  <a:pt x="1496" y="2056"/>
                </a:lnTo>
                <a:lnTo>
                  <a:pt x="1497" y="2056"/>
                </a:lnTo>
                <a:lnTo>
                  <a:pt x="1498" y="2056"/>
                </a:lnTo>
                <a:lnTo>
                  <a:pt x="1499" y="2057"/>
                </a:lnTo>
                <a:lnTo>
                  <a:pt x="1500" y="2057"/>
                </a:lnTo>
                <a:lnTo>
                  <a:pt x="1502" y="2057"/>
                </a:lnTo>
                <a:lnTo>
                  <a:pt x="1503" y="2058"/>
                </a:lnTo>
                <a:lnTo>
                  <a:pt x="1504" y="2058"/>
                </a:lnTo>
                <a:lnTo>
                  <a:pt x="1505" y="2058"/>
                </a:lnTo>
                <a:lnTo>
                  <a:pt x="1506" y="2058"/>
                </a:lnTo>
                <a:lnTo>
                  <a:pt x="1506" y="2059"/>
                </a:lnTo>
                <a:lnTo>
                  <a:pt x="1508" y="2059"/>
                </a:lnTo>
                <a:lnTo>
                  <a:pt x="1509" y="2059"/>
                </a:lnTo>
                <a:lnTo>
                  <a:pt x="1509" y="2061"/>
                </a:lnTo>
                <a:lnTo>
                  <a:pt x="1510" y="2061"/>
                </a:lnTo>
                <a:lnTo>
                  <a:pt x="1510" y="2061"/>
                </a:lnTo>
                <a:lnTo>
                  <a:pt x="1511" y="2061"/>
                </a:lnTo>
                <a:lnTo>
                  <a:pt x="1511" y="2062"/>
                </a:lnTo>
                <a:lnTo>
                  <a:pt x="1512" y="2062"/>
                </a:lnTo>
                <a:lnTo>
                  <a:pt x="1514" y="2057"/>
                </a:lnTo>
                <a:lnTo>
                  <a:pt x="1516" y="2050"/>
                </a:lnTo>
                <a:lnTo>
                  <a:pt x="1516" y="2049"/>
                </a:lnTo>
                <a:lnTo>
                  <a:pt x="1520" y="2038"/>
                </a:lnTo>
                <a:lnTo>
                  <a:pt x="1521" y="2032"/>
                </a:lnTo>
                <a:lnTo>
                  <a:pt x="1522" y="2032"/>
                </a:lnTo>
                <a:lnTo>
                  <a:pt x="1523" y="2033"/>
                </a:lnTo>
                <a:lnTo>
                  <a:pt x="1526" y="2034"/>
                </a:lnTo>
                <a:lnTo>
                  <a:pt x="1530" y="2038"/>
                </a:lnTo>
                <a:lnTo>
                  <a:pt x="1532" y="2038"/>
                </a:lnTo>
                <a:lnTo>
                  <a:pt x="1533" y="2039"/>
                </a:lnTo>
                <a:lnTo>
                  <a:pt x="1533" y="2040"/>
                </a:lnTo>
                <a:lnTo>
                  <a:pt x="1535" y="2041"/>
                </a:lnTo>
                <a:lnTo>
                  <a:pt x="1537" y="2043"/>
                </a:lnTo>
                <a:lnTo>
                  <a:pt x="1538" y="2044"/>
                </a:lnTo>
                <a:lnTo>
                  <a:pt x="1539" y="2044"/>
                </a:lnTo>
                <a:lnTo>
                  <a:pt x="1539" y="2045"/>
                </a:lnTo>
                <a:lnTo>
                  <a:pt x="1539" y="2045"/>
                </a:lnTo>
                <a:lnTo>
                  <a:pt x="1539" y="2046"/>
                </a:lnTo>
                <a:lnTo>
                  <a:pt x="1540" y="2046"/>
                </a:lnTo>
                <a:lnTo>
                  <a:pt x="1540" y="2047"/>
                </a:lnTo>
                <a:lnTo>
                  <a:pt x="1541" y="2047"/>
                </a:lnTo>
                <a:lnTo>
                  <a:pt x="1541" y="2049"/>
                </a:lnTo>
                <a:lnTo>
                  <a:pt x="1543" y="2049"/>
                </a:lnTo>
                <a:lnTo>
                  <a:pt x="1544" y="2051"/>
                </a:lnTo>
                <a:lnTo>
                  <a:pt x="1545" y="2051"/>
                </a:lnTo>
                <a:lnTo>
                  <a:pt x="1547" y="2053"/>
                </a:lnTo>
                <a:lnTo>
                  <a:pt x="1549" y="2053"/>
                </a:lnTo>
                <a:lnTo>
                  <a:pt x="1549" y="2055"/>
                </a:lnTo>
                <a:lnTo>
                  <a:pt x="1550" y="2055"/>
                </a:lnTo>
                <a:lnTo>
                  <a:pt x="1551" y="2056"/>
                </a:lnTo>
                <a:lnTo>
                  <a:pt x="1552" y="2056"/>
                </a:lnTo>
                <a:lnTo>
                  <a:pt x="1553" y="2057"/>
                </a:lnTo>
                <a:lnTo>
                  <a:pt x="1553" y="2058"/>
                </a:lnTo>
                <a:lnTo>
                  <a:pt x="1555" y="2078"/>
                </a:lnTo>
                <a:lnTo>
                  <a:pt x="1556" y="2078"/>
                </a:lnTo>
                <a:lnTo>
                  <a:pt x="1559" y="2078"/>
                </a:lnTo>
                <a:lnTo>
                  <a:pt x="1561" y="2079"/>
                </a:lnTo>
                <a:lnTo>
                  <a:pt x="1562" y="2091"/>
                </a:lnTo>
                <a:lnTo>
                  <a:pt x="1562" y="2098"/>
                </a:lnTo>
                <a:lnTo>
                  <a:pt x="1571" y="2098"/>
                </a:lnTo>
                <a:lnTo>
                  <a:pt x="1573" y="2098"/>
                </a:lnTo>
                <a:lnTo>
                  <a:pt x="1580" y="2098"/>
                </a:lnTo>
                <a:lnTo>
                  <a:pt x="1580" y="2099"/>
                </a:lnTo>
                <a:lnTo>
                  <a:pt x="1581" y="2099"/>
                </a:lnTo>
                <a:lnTo>
                  <a:pt x="1581" y="2098"/>
                </a:lnTo>
                <a:lnTo>
                  <a:pt x="1586" y="2098"/>
                </a:lnTo>
                <a:lnTo>
                  <a:pt x="1590" y="2098"/>
                </a:lnTo>
                <a:lnTo>
                  <a:pt x="1592" y="2098"/>
                </a:lnTo>
                <a:lnTo>
                  <a:pt x="1593" y="2098"/>
                </a:lnTo>
                <a:lnTo>
                  <a:pt x="1599" y="2098"/>
                </a:lnTo>
                <a:lnTo>
                  <a:pt x="1599" y="2086"/>
                </a:lnTo>
                <a:lnTo>
                  <a:pt x="1600" y="2087"/>
                </a:lnTo>
                <a:lnTo>
                  <a:pt x="1600" y="2086"/>
                </a:lnTo>
                <a:lnTo>
                  <a:pt x="1600" y="2084"/>
                </a:lnTo>
                <a:lnTo>
                  <a:pt x="1600" y="2081"/>
                </a:lnTo>
                <a:lnTo>
                  <a:pt x="1602" y="2081"/>
                </a:lnTo>
                <a:lnTo>
                  <a:pt x="1602" y="2082"/>
                </a:lnTo>
                <a:lnTo>
                  <a:pt x="1618" y="2088"/>
                </a:lnTo>
                <a:lnTo>
                  <a:pt x="1626" y="2091"/>
                </a:lnTo>
                <a:lnTo>
                  <a:pt x="1637" y="2094"/>
                </a:lnTo>
                <a:lnTo>
                  <a:pt x="1641" y="2096"/>
                </a:lnTo>
                <a:lnTo>
                  <a:pt x="1650" y="2099"/>
                </a:lnTo>
                <a:lnTo>
                  <a:pt x="1655" y="2102"/>
                </a:lnTo>
                <a:lnTo>
                  <a:pt x="1659" y="2104"/>
                </a:lnTo>
                <a:lnTo>
                  <a:pt x="1662" y="2105"/>
                </a:lnTo>
                <a:lnTo>
                  <a:pt x="1664" y="2107"/>
                </a:lnTo>
                <a:lnTo>
                  <a:pt x="1665" y="2107"/>
                </a:lnTo>
                <a:lnTo>
                  <a:pt x="1669" y="2108"/>
                </a:lnTo>
                <a:lnTo>
                  <a:pt x="1670" y="2109"/>
                </a:lnTo>
                <a:lnTo>
                  <a:pt x="1672" y="2109"/>
                </a:lnTo>
                <a:lnTo>
                  <a:pt x="1676" y="2111"/>
                </a:lnTo>
                <a:lnTo>
                  <a:pt x="1680" y="2113"/>
                </a:lnTo>
                <a:lnTo>
                  <a:pt x="1682" y="2114"/>
                </a:lnTo>
                <a:lnTo>
                  <a:pt x="1679" y="2116"/>
                </a:lnTo>
                <a:lnTo>
                  <a:pt x="1675" y="2119"/>
                </a:lnTo>
                <a:lnTo>
                  <a:pt x="1673" y="2122"/>
                </a:lnTo>
                <a:lnTo>
                  <a:pt x="1672" y="2123"/>
                </a:lnTo>
                <a:lnTo>
                  <a:pt x="1668" y="2122"/>
                </a:lnTo>
                <a:lnTo>
                  <a:pt x="1665" y="2122"/>
                </a:lnTo>
                <a:lnTo>
                  <a:pt x="1661" y="2119"/>
                </a:lnTo>
                <a:lnTo>
                  <a:pt x="1655" y="2116"/>
                </a:lnTo>
                <a:lnTo>
                  <a:pt x="1652" y="2115"/>
                </a:lnTo>
                <a:lnTo>
                  <a:pt x="1634" y="2116"/>
                </a:lnTo>
                <a:lnTo>
                  <a:pt x="1629" y="2114"/>
                </a:lnTo>
                <a:lnTo>
                  <a:pt x="1627" y="2115"/>
                </a:lnTo>
                <a:lnTo>
                  <a:pt x="1626" y="2119"/>
                </a:lnTo>
                <a:lnTo>
                  <a:pt x="1626" y="2117"/>
                </a:lnTo>
                <a:lnTo>
                  <a:pt x="1615" y="2117"/>
                </a:lnTo>
                <a:lnTo>
                  <a:pt x="1611" y="2114"/>
                </a:lnTo>
                <a:lnTo>
                  <a:pt x="1602" y="2131"/>
                </a:lnTo>
                <a:lnTo>
                  <a:pt x="1594" y="2128"/>
                </a:lnTo>
                <a:lnTo>
                  <a:pt x="1594" y="2148"/>
                </a:lnTo>
                <a:lnTo>
                  <a:pt x="1615" y="2155"/>
                </a:lnTo>
                <a:lnTo>
                  <a:pt x="1604" y="2178"/>
                </a:lnTo>
                <a:lnTo>
                  <a:pt x="1597" y="2193"/>
                </a:lnTo>
                <a:lnTo>
                  <a:pt x="1599" y="2195"/>
                </a:lnTo>
                <a:lnTo>
                  <a:pt x="1604" y="2197"/>
                </a:lnTo>
                <a:lnTo>
                  <a:pt x="1609" y="2199"/>
                </a:lnTo>
                <a:lnTo>
                  <a:pt x="1618" y="2204"/>
                </a:lnTo>
                <a:lnTo>
                  <a:pt x="1621" y="2204"/>
                </a:lnTo>
                <a:lnTo>
                  <a:pt x="1622" y="2205"/>
                </a:lnTo>
                <a:lnTo>
                  <a:pt x="1623" y="2207"/>
                </a:lnTo>
                <a:lnTo>
                  <a:pt x="1625" y="2208"/>
                </a:lnTo>
                <a:lnTo>
                  <a:pt x="1626" y="2209"/>
                </a:lnTo>
                <a:lnTo>
                  <a:pt x="1626" y="2210"/>
                </a:lnTo>
                <a:lnTo>
                  <a:pt x="1627" y="2210"/>
                </a:lnTo>
                <a:lnTo>
                  <a:pt x="1627" y="2211"/>
                </a:lnTo>
                <a:lnTo>
                  <a:pt x="1627" y="2213"/>
                </a:lnTo>
                <a:lnTo>
                  <a:pt x="1628" y="2214"/>
                </a:lnTo>
                <a:lnTo>
                  <a:pt x="1628" y="2216"/>
                </a:lnTo>
                <a:lnTo>
                  <a:pt x="1628" y="2218"/>
                </a:lnTo>
                <a:lnTo>
                  <a:pt x="1628" y="2220"/>
                </a:lnTo>
                <a:lnTo>
                  <a:pt x="1629" y="2219"/>
                </a:lnTo>
                <a:lnTo>
                  <a:pt x="1629" y="2218"/>
                </a:lnTo>
                <a:lnTo>
                  <a:pt x="1633" y="2211"/>
                </a:lnTo>
                <a:lnTo>
                  <a:pt x="1634" y="2210"/>
                </a:lnTo>
                <a:lnTo>
                  <a:pt x="1635" y="2210"/>
                </a:lnTo>
                <a:lnTo>
                  <a:pt x="1638" y="2210"/>
                </a:lnTo>
                <a:lnTo>
                  <a:pt x="1639" y="2209"/>
                </a:lnTo>
                <a:lnTo>
                  <a:pt x="1641" y="2205"/>
                </a:lnTo>
                <a:lnTo>
                  <a:pt x="1644" y="2201"/>
                </a:lnTo>
                <a:lnTo>
                  <a:pt x="1651" y="2190"/>
                </a:lnTo>
                <a:lnTo>
                  <a:pt x="1662" y="2173"/>
                </a:lnTo>
                <a:lnTo>
                  <a:pt x="1669" y="2162"/>
                </a:lnTo>
                <a:lnTo>
                  <a:pt x="1674" y="2164"/>
                </a:lnTo>
                <a:lnTo>
                  <a:pt x="1674" y="2163"/>
                </a:lnTo>
                <a:lnTo>
                  <a:pt x="1676" y="2158"/>
                </a:lnTo>
                <a:lnTo>
                  <a:pt x="1679" y="2160"/>
                </a:lnTo>
                <a:lnTo>
                  <a:pt x="1680" y="2161"/>
                </a:lnTo>
                <a:lnTo>
                  <a:pt x="1682" y="2161"/>
                </a:lnTo>
                <a:lnTo>
                  <a:pt x="1684" y="2162"/>
                </a:lnTo>
                <a:lnTo>
                  <a:pt x="1684" y="2163"/>
                </a:lnTo>
                <a:lnTo>
                  <a:pt x="1686" y="2163"/>
                </a:lnTo>
                <a:lnTo>
                  <a:pt x="1687" y="2164"/>
                </a:lnTo>
                <a:lnTo>
                  <a:pt x="1688" y="2166"/>
                </a:lnTo>
                <a:lnTo>
                  <a:pt x="1690" y="2166"/>
                </a:lnTo>
                <a:lnTo>
                  <a:pt x="1691" y="2167"/>
                </a:lnTo>
                <a:lnTo>
                  <a:pt x="1693" y="2167"/>
                </a:lnTo>
                <a:lnTo>
                  <a:pt x="1694" y="2168"/>
                </a:lnTo>
                <a:lnTo>
                  <a:pt x="1697" y="2169"/>
                </a:lnTo>
                <a:lnTo>
                  <a:pt x="1698" y="2169"/>
                </a:lnTo>
                <a:lnTo>
                  <a:pt x="1700" y="2170"/>
                </a:lnTo>
                <a:lnTo>
                  <a:pt x="1702" y="2172"/>
                </a:lnTo>
                <a:lnTo>
                  <a:pt x="1703" y="2173"/>
                </a:lnTo>
                <a:lnTo>
                  <a:pt x="1705" y="2173"/>
                </a:lnTo>
                <a:lnTo>
                  <a:pt x="1706" y="2174"/>
                </a:lnTo>
                <a:lnTo>
                  <a:pt x="1709" y="2175"/>
                </a:lnTo>
                <a:lnTo>
                  <a:pt x="1710" y="2175"/>
                </a:lnTo>
                <a:lnTo>
                  <a:pt x="1711" y="2176"/>
                </a:lnTo>
                <a:lnTo>
                  <a:pt x="1704" y="2189"/>
                </a:lnTo>
                <a:lnTo>
                  <a:pt x="1715" y="2195"/>
                </a:lnTo>
                <a:lnTo>
                  <a:pt x="1723" y="2198"/>
                </a:lnTo>
                <a:lnTo>
                  <a:pt x="1731" y="2202"/>
                </a:lnTo>
                <a:lnTo>
                  <a:pt x="1733" y="2198"/>
                </a:lnTo>
                <a:lnTo>
                  <a:pt x="1745" y="2204"/>
                </a:lnTo>
                <a:lnTo>
                  <a:pt x="1755" y="2209"/>
                </a:lnTo>
                <a:lnTo>
                  <a:pt x="1753" y="2210"/>
                </a:lnTo>
                <a:lnTo>
                  <a:pt x="1750" y="2215"/>
                </a:lnTo>
                <a:lnTo>
                  <a:pt x="1776" y="2228"/>
                </a:lnTo>
                <a:lnTo>
                  <a:pt x="1779" y="2230"/>
                </a:lnTo>
                <a:lnTo>
                  <a:pt x="1781" y="2231"/>
                </a:lnTo>
                <a:lnTo>
                  <a:pt x="1782" y="2231"/>
                </a:lnTo>
                <a:lnTo>
                  <a:pt x="1785" y="2232"/>
                </a:lnTo>
                <a:lnTo>
                  <a:pt x="1788" y="2234"/>
                </a:lnTo>
                <a:lnTo>
                  <a:pt x="1791" y="2236"/>
                </a:lnTo>
                <a:lnTo>
                  <a:pt x="1793" y="2237"/>
                </a:lnTo>
                <a:lnTo>
                  <a:pt x="1794" y="2237"/>
                </a:lnTo>
                <a:lnTo>
                  <a:pt x="1796" y="2237"/>
                </a:lnTo>
                <a:lnTo>
                  <a:pt x="1800" y="2227"/>
                </a:lnTo>
                <a:lnTo>
                  <a:pt x="1816" y="2203"/>
                </a:lnTo>
                <a:lnTo>
                  <a:pt x="1819" y="2199"/>
                </a:lnTo>
                <a:lnTo>
                  <a:pt x="1821" y="2196"/>
                </a:lnTo>
                <a:lnTo>
                  <a:pt x="1823" y="2192"/>
                </a:lnTo>
                <a:lnTo>
                  <a:pt x="1825" y="2191"/>
                </a:lnTo>
                <a:lnTo>
                  <a:pt x="1829" y="2183"/>
                </a:lnTo>
                <a:lnTo>
                  <a:pt x="1831" y="2184"/>
                </a:lnTo>
                <a:lnTo>
                  <a:pt x="1837" y="2186"/>
                </a:lnTo>
                <a:lnTo>
                  <a:pt x="1838" y="2187"/>
                </a:lnTo>
                <a:lnTo>
                  <a:pt x="1843" y="2190"/>
                </a:lnTo>
                <a:lnTo>
                  <a:pt x="1845" y="2191"/>
                </a:lnTo>
                <a:lnTo>
                  <a:pt x="1854" y="2195"/>
                </a:lnTo>
                <a:lnTo>
                  <a:pt x="1855" y="2195"/>
                </a:lnTo>
                <a:lnTo>
                  <a:pt x="1855" y="2196"/>
                </a:lnTo>
                <a:lnTo>
                  <a:pt x="1858" y="2198"/>
                </a:lnTo>
                <a:lnTo>
                  <a:pt x="1860" y="2198"/>
                </a:lnTo>
                <a:lnTo>
                  <a:pt x="1867" y="2202"/>
                </a:lnTo>
                <a:lnTo>
                  <a:pt x="1866" y="2204"/>
                </a:lnTo>
                <a:lnTo>
                  <a:pt x="1863" y="2208"/>
                </a:lnTo>
                <a:lnTo>
                  <a:pt x="1861" y="2210"/>
                </a:lnTo>
                <a:lnTo>
                  <a:pt x="1858" y="2215"/>
                </a:lnTo>
                <a:lnTo>
                  <a:pt x="1855" y="2220"/>
                </a:lnTo>
                <a:lnTo>
                  <a:pt x="1852" y="2224"/>
                </a:lnTo>
                <a:lnTo>
                  <a:pt x="1854" y="2225"/>
                </a:lnTo>
                <a:lnTo>
                  <a:pt x="1856" y="2226"/>
                </a:lnTo>
                <a:lnTo>
                  <a:pt x="1860" y="2228"/>
                </a:lnTo>
                <a:lnTo>
                  <a:pt x="1863" y="2230"/>
                </a:lnTo>
                <a:lnTo>
                  <a:pt x="1864" y="2231"/>
                </a:lnTo>
                <a:lnTo>
                  <a:pt x="1872" y="2233"/>
                </a:lnTo>
                <a:lnTo>
                  <a:pt x="1878" y="2237"/>
                </a:lnTo>
                <a:lnTo>
                  <a:pt x="1887" y="2240"/>
                </a:lnTo>
                <a:lnTo>
                  <a:pt x="1890" y="2242"/>
                </a:lnTo>
                <a:lnTo>
                  <a:pt x="1893" y="2243"/>
                </a:lnTo>
                <a:lnTo>
                  <a:pt x="1897" y="2245"/>
                </a:lnTo>
                <a:lnTo>
                  <a:pt x="1903" y="2248"/>
                </a:lnTo>
                <a:lnTo>
                  <a:pt x="1908" y="2250"/>
                </a:lnTo>
                <a:lnTo>
                  <a:pt x="1913" y="2242"/>
                </a:lnTo>
                <a:lnTo>
                  <a:pt x="1915" y="2238"/>
                </a:lnTo>
                <a:lnTo>
                  <a:pt x="1916" y="2236"/>
                </a:lnTo>
                <a:lnTo>
                  <a:pt x="1919" y="2231"/>
                </a:lnTo>
                <a:lnTo>
                  <a:pt x="1922" y="2226"/>
                </a:lnTo>
                <a:lnTo>
                  <a:pt x="1922" y="2225"/>
                </a:lnTo>
                <a:lnTo>
                  <a:pt x="1923" y="2225"/>
                </a:lnTo>
                <a:lnTo>
                  <a:pt x="1923" y="2222"/>
                </a:lnTo>
                <a:lnTo>
                  <a:pt x="1925" y="2222"/>
                </a:lnTo>
                <a:lnTo>
                  <a:pt x="1925" y="2221"/>
                </a:lnTo>
                <a:lnTo>
                  <a:pt x="1923" y="2221"/>
                </a:lnTo>
                <a:lnTo>
                  <a:pt x="1917" y="2218"/>
                </a:lnTo>
                <a:lnTo>
                  <a:pt x="1915" y="2216"/>
                </a:lnTo>
                <a:lnTo>
                  <a:pt x="1905" y="2211"/>
                </a:lnTo>
                <a:lnTo>
                  <a:pt x="1902" y="2210"/>
                </a:lnTo>
                <a:lnTo>
                  <a:pt x="1901" y="2210"/>
                </a:lnTo>
                <a:lnTo>
                  <a:pt x="1899" y="2210"/>
                </a:lnTo>
                <a:lnTo>
                  <a:pt x="1898" y="2210"/>
                </a:lnTo>
                <a:lnTo>
                  <a:pt x="1899" y="2209"/>
                </a:lnTo>
                <a:lnTo>
                  <a:pt x="1899" y="2208"/>
                </a:lnTo>
                <a:lnTo>
                  <a:pt x="1901" y="2207"/>
                </a:lnTo>
                <a:lnTo>
                  <a:pt x="1902" y="2204"/>
                </a:lnTo>
                <a:lnTo>
                  <a:pt x="1903" y="2202"/>
                </a:lnTo>
                <a:lnTo>
                  <a:pt x="1905" y="2198"/>
                </a:lnTo>
                <a:lnTo>
                  <a:pt x="1907" y="2198"/>
                </a:lnTo>
                <a:lnTo>
                  <a:pt x="1907" y="2197"/>
                </a:lnTo>
                <a:lnTo>
                  <a:pt x="1909" y="2193"/>
                </a:lnTo>
                <a:lnTo>
                  <a:pt x="1911" y="2189"/>
                </a:lnTo>
                <a:lnTo>
                  <a:pt x="1908" y="2186"/>
                </a:lnTo>
                <a:lnTo>
                  <a:pt x="1901" y="2183"/>
                </a:lnTo>
                <a:lnTo>
                  <a:pt x="1898" y="2183"/>
                </a:lnTo>
                <a:lnTo>
                  <a:pt x="1897" y="2181"/>
                </a:lnTo>
                <a:lnTo>
                  <a:pt x="1895" y="2181"/>
                </a:lnTo>
                <a:lnTo>
                  <a:pt x="1891" y="2180"/>
                </a:lnTo>
                <a:lnTo>
                  <a:pt x="1887" y="2176"/>
                </a:lnTo>
                <a:lnTo>
                  <a:pt x="1884" y="2175"/>
                </a:lnTo>
                <a:lnTo>
                  <a:pt x="1881" y="2174"/>
                </a:lnTo>
                <a:lnTo>
                  <a:pt x="1879" y="2173"/>
                </a:lnTo>
                <a:lnTo>
                  <a:pt x="1878" y="2173"/>
                </a:lnTo>
                <a:lnTo>
                  <a:pt x="1873" y="2170"/>
                </a:lnTo>
                <a:lnTo>
                  <a:pt x="1869" y="2169"/>
                </a:lnTo>
                <a:lnTo>
                  <a:pt x="1858" y="2163"/>
                </a:lnTo>
                <a:lnTo>
                  <a:pt x="1856" y="2162"/>
                </a:lnTo>
                <a:lnTo>
                  <a:pt x="1851" y="2160"/>
                </a:lnTo>
                <a:lnTo>
                  <a:pt x="1849" y="2158"/>
                </a:lnTo>
                <a:lnTo>
                  <a:pt x="1848" y="2157"/>
                </a:lnTo>
                <a:lnTo>
                  <a:pt x="1843" y="2155"/>
                </a:lnTo>
                <a:lnTo>
                  <a:pt x="1841" y="2154"/>
                </a:lnTo>
                <a:lnTo>
                  <a:pt x="1839" y="2152"/>
                </a:lnTo>
                <a:lnTo>
                  <a:pt x="1854" y="2132"/>
                </a:lnTo>
                <a:lnTo>
                  <a:pt x="1855" y="2128"/>
                </a:lnTo>
                <a:lnTo>
                  <a:pt x="1858" y="2126"/>
                </a:lnTo>
                <a:lnTo>
                  <a:pt x="1864" y="2122"/>
                </a:lnTo>
                <a:lnTo>
                  <a:pt x="1874" y="2126"/>
                </a:lnTo>
                <a:lnTo>
                  <a:pt x="1875" y="2126"/>
                </a:lnTo>
                <a:lnTo>
                  <a:pt x="1880" y="2128"/>
                </a:lnTo>
                <a:lnTo>
                  <a:pt x="1903" y="2140"/>
                </a:lnTo>
                <a:lnTo>
                  <a:pt x="1914" y="2145"/>
                </a:lnTo>
                <a:lnTo>
                  <a:pt x="1914" y="2146"/>
                </a:lnTo>
                <a:lnTo>
                  <a:pt x="1911" y="2148"/>
                </a:lnTo>
                <a:lnTo>
                  <a:pt x="1910" y="2148"/>
                </a:lnTo>
                <a:lnTo>
                  <a:pt x="1909" y="2149"/>
                </a:lnTo>
                <a:lnTo>
                  <a:pt x="1907" y="2146"/>
                </a:lnTo>
                <a:lnTo>
                  <a:pt x="1904" y="2145"/>
                </a:lnTo>
                <a:lnTo>
                  <a:pt x="1899" y="2145"/>
                </a:lnTo>
                <a:lnTo>
                  <a:pt x="1895" y="2145"/>
                </a:lnTo>
                <a:lnTo>
                  <a:pt x="1911" y="2152"/>
                </a:lnTo>
                <a:lnTo>
                  <a:pt x="1972" y="2181"/>
                </a:lnTo>
                <a:lnTo>
                  <a:pt x="1962" y="2195"/>
                </a:lnTo>
                <a:lnTo>
                  <a:pt x="1958" y="2202"/>
                </a:lnTo>
                <a:lnTo>
                  <a:pt x="1952" y="2209"/>
                </a:lnTo>
                <a:lnTo>
                  <a:pt x="1964" y="2214"/>
                </a:lnTo>
                <a:lnTo>
                  <a:pt x="1992" y="2227"/>
                </a:lnTo>
                <a:lnTo>
                  <a:pt x="2032" y="2167"/>
                </a:lnTo>
                <a:lnTo>
                  <a:pt x="2030" y="2166"/>
                </a:lnTo>
                <a:lnTo>
                  <a:pt x="2027" y="2164"/>
                </a:lnTo>
                <a:lnTo>
                  <a:pt x="2014" y="2160"/>
                </a:lnTo>
                <a:lnTo>
                  <a:pt x="2002" y="2154"/>
                </a:lnTo>
                <a:lnTo>
                  <a:pt x="1996" y="2151"/>
                </a:lnTo>
                <a:lnTo>
                  <a:pt x="1992" y="2150"/>
                </a:lnTo>
                <a:lnTo>
                  <a:pt x="1989" y="2148"/>
                </a:lnTo>
                <a:lnTo>
                  <a:pt x="1978" y="2143"/>
                </a:lnTo>
                <a:lnTo>
                  <a:pt x="1973" y="2140"/>
                </a:lnTo>
                <a:lnTo>
                  <a:pt x="1969" y="2138"/>
                </a:lnTo>
                <a:lnTo>
                  <a:pt x="1960" y="2134"/>
                </a:lnTo>
                <a:lnTo>
                  <a:pt x="1958" y="2133"/>
                </a:lnTo>
                <a:lnTo>
                  <a:pt x="1958" y="2132"/>
                </a:lnTo>
                <a:lnTo>
                  <a:pt x="1960" y="2132"/>
                </a:lnTo>
                <a:lnTo>
                  <a:pt x="1966" y="2123"/>
                </a:lnTo>
                <a:lnTo>
                  <a:pt x="1976" y="2128"/>
                </a:lnTo>
                <a:lnTo>
                  <a:pt x="1980" y="2125"/>
                </a:lnTo>
                <a:lnTo>
                  <a:pt x="1984" y="2120"/>
                </a:lnTo>
                <a:lnTo>
                  <a:pt x="1987" y="2115"/>
                </a:lnTo>
                <a:lnTo>
                  <a:pt x="1992" y="2117"/>
                </a:lnTo>
                <a:lnTo>
                  <a:pt x="1995" y="2114"/>
                </a:lnTo>
                <a:lnTo>
                  <a:pt x="1997" y="2109"/>
                </a:lnTo>
                <a:lnTo>
                  <a:pt x="2002" y="2102"/>
                </a:lnTo>
                <a:lnTo>
                  <a:pt x="2004" y="2097"/>
                </a:lnTo>
                <a:lnTo>
                  <a:pt x="2008" y="2091"/>
                </a:lnTo>
                <a:lnTo>
                  <a:pt x="1979" y="2076"/>
                </a:lnTo>
                <a:lnTo>
                  <a:pt x="1978" y="2076"/>
                </a:lnTo>
                <a:lnTo>
                  <a:pt x="1962" y="2068"/>
                </a:lnTo>
                <a:lnTo>
                  <a:pt x="1954" y="2065"/>
                </a:lnTo>
                <a:lnTo>
                  <a:pt x="1952" y="2064"/>
                </a:lnTo>
                <a:lnTo>
                  <a:pt x="1954" y="2063"/>
                </a:lnTo>
                <a:lnTo>
                  <a:pt x="1955" y="2063"/>
                </a:lnTo>
                <a:lnTo>
                  <a:pt x="1957" y="2062"/>
                </a:lnTo>
                <a:lnTo>
                  <a:pt x="1960" y="2061"/>
                </a:lnTo>
                <a:lnTo>
                  <a:pt x="1961" y="2061"/>
                </a:lnTo>
                <a:lnTo>
                  <a:pt x="1961" y="2059"/>
                </a:lnTo>
                <a:lnTo>
                  <a:pt x="1962" y="2059"/>
                </a:lnTo>
                <a:lnTo>
                  <a:pt x="1963" y="2059"/>
                </a:lnTo>
                <a:lnTo>
                  <a:pt x="1964" y="2057"/>
                </a:lnTo>
                <a:lnTo>
                  <a:pt x="1966" y="2057"/>
                </a:lnTo>
                <a:lnTo>
                  <a:pt x="1966" y="2056"/>
                </a:lnTo>
                <a:lnTo>
                  <a:pt x="1962" y="2053"/>
                </a:lnTo>
                <a:lnTo>
                  <a:pt x="1954" y="2050"/>
                </a:lnTo>
                <a:lnTo>
                  <a:pt x="1952" y="2050"/>
                </a:lnTo>
                <a:lnTo>
                  <a:pt x="1944" y="2045"/>
                </a:lnTo>
                <a:lnTo>
                  <a:pt x="1934" y="2040"/>
                </a:lnTo>
                <a:lnTo>
                  <a:pt x="1939" y="2033"/>
                </a:lnTo>
                <a:lnTo>
                  <a:pt x="1943" y="2027"/>
                </a:lnTo>
                <a:lnTo>
                  <a:pt x="1942" y="2027"/>
                </a:lnTo>
                <a:lnTo>
                  <a:pt x="1927" y="2020"/>
                </a:lnTo>
                <a:lnTo>
                  <a:pt x="1911" y="2031"/>
                </a:lnTo>
                <a:lnTo>
                  <a:pt x="1903" y="2037"/>
                </a:lnTo>
                <a:lnTo>
                  <a:pt x="1884" y="2049"/>
                </a:lnTo>
                <a:lnTo>
                  <a:pt x="1870" y="2057"/>
                </a:lnTo>
                <a:lnTo>
                  <a:pt x="1862" y="2062"/>
                </a:lnTo>
                <a:lnTo>
                  <a:pt x="1850" y="2070"/>
                </a:lnTo>
                <a:lnTo>
                  <a:pt x="1837" y="2065"/>
                </a:lnTo>
                <a:lnTo>
                  <a:pt x="1829" y="2061"/>
                </a:lnTo>
                <a:lnTo>
                  <a:pt x="1837" y="2047"/>
                </a:lnTo>
                <a:lnTo>
                  <a:pt x="1843" y="2038"/>
                </a:lnTo>
                <a:lnTo>
                  <a:pt x="1833" y="2033"/>
                </a:lnTo>
                <a:lnTo>
                  <a:pt x="1828" y="2029"/>
                </a:lnTo>
                <a:lnTo>
                  <a:pt x="1815" y="2023"/>
                </a:lnTo>
                <a:lnTo>
                  <a:pt x="1811" y="2021"/>
                </a:lnTo>
                <a:lnTo>
                  <a:pt x="1810" y="2020"/>
                </a:lnTo>
                <a:lnTo>
                  <a:pt x="1800" y="2016"/>
                </a:lnTo>
                <a:lnTo>
                  <a:pt x="1807" y="2016"/>
                </a:lnTo>
                <a:lnTo>
                  <a:pt x="1810" y="2016"/>
                </a:lnTo>
                <a:lnTo>
                  <a:pt x="1811" y="2015"/>
                </a:lnTo>
                <a:lnTo>
                  <a:pt x="1814" y="2015"/>
                </a:lnTo>
                <a:lnTo>
                  <a:pt x="1814" y="2014"/>
                </a:lnTo>
                <a:lnTo>
                  <a:pt x="1815" y="2014"/>
                </a:lnTo>
                <a:lnTo>
                  <a:pt x="1816" y="2012"/>
                </a:lnTo>
                <a:lnTo>
                  <a:pt x="1817" y="2011"/>
                </a:lnTo>
                <a:lnTo>
                  <a:pt x="1819" y="2011"/>
                </a:lnTo>
                <a:lnTo>
                  <a:pt x="1820" y="2010"/>
                </a:lnTo>
                <a:lnTo>
                  <a:pt x="1821" y="2009"/>
                </a:lnTo>
                <a:lnTo>
                  <a:pt x="1822" y="2009"/>
                </a:lnTo>
                <a:lnTo>
                  <a:pt x="1823" y="2009"/>
                </a:lnTo>
                <a:lnTo>
                  <a:pt x="1825" y="2009"/>
                </a:lnTo>
                <a:lnTo>
                  <a:pt x="1825" y="2008"/>
                </a:lnTo>
                <a:lnTo>
                  <a:pt x="1827" y="2008"/>
                </a:lnTo>
                <a:lnTo>
                  <a:pt x="1827" y="2006"/>
                </a:lnTo>
                <a:lnTo>
                  <a:pt x="1829" y="2005"/>
                </a:lnTo>
                <a:lnTo>
                  <a:pt x="1833" y="2003"/>
                </a:lnTo>
                <a:lnTo>
                  <a:pt x="1834" y="2003"/>
                </a:lnTo>
                <a:lnTo>
                  <a:pt x="1837" y="2002"/>
                </a:lnTo>
                <a:lnTo>
                  <a:pt x="1838" y="2000"/>
                </a:lnTo>
                <a:lnTo>
                  <a:pt x="1857" y="2015"/>
                </a:lnTo>
                <a:lnTo>
                  <a:pt x="1858" y="2015"/>
                </a:lnTo>
                <a:lnTo>
                  <a:pt x="1860" y="2009"/>
                </a:lnTo>
                <a:lnTo>
                  <a:pt x="1860" y="2006"/>
                </a:lnTo>
                <a:lnTo>
                  <a:pt x="1858" y="2005"/>
                </a:lnTo>
                <a:lnTo>
                  <a:pt x="1858" y="2004"/>
                </a:lnTo>
                <a:lnTo>
                  <a:pt x="1858" y="2000"/>
                </a:lnTo>
                <a:lnTo>
                  <a:pt x="1858" y="1998"/>
                </a:lnTo>
                <a:lnTo>
                  <a:pt x="1857" y="1996"/>
                </a:lnTo>
                <a:lnTo>
                  <a:pt x="1857" y="1993"/>
                </a:lnTo>
                <a:lnTo>
                  <a:pt x="1858" y="1992"/>
                </a:lnTo>
                <a:lnTo>
                  <a:pt x="1858" y="1991"/>
                </a:lnTo>
                <a:lnTo>
                  <a:pt x="1862" y="1991"/>
                </a:lnTo>
                <a:lnTo>
                  <a:pt x="1864" y="1991"/>
                </a:lnTo>
                <a:lnTo>
                  <a:pt x="1858" y="1988"/>
                </a:lnTo>
                <a:lnTo>
                  <a:pt x="1858" y="1987"/>
                </a:lnTo>
                <a:lnTo>
                  <a:pt x="1858" y="1985"/>
                </a:lnTo>
                <a:lnTo>
                  <a:pt x="1863" y="1980"/>
                </a:lnTo>
                <a:lnTo>
                  <a:pt x="1868" y="1981"/>
                </a:lnTo>
                <a:lnTo>
                  <a:pt x="1870" y="1982"/>
                </a:lnTo>
                <a:lnTo>
                  <a:pt x="1873" y="1982"/>
                </a:lnTo>
                <a:lnTo>
                  <a:pt x="1875" y="1981"/>
                </a:lnTo>
                <a:lnTo>
                  <a:pt x="1881" y="1982"/>
                </a:lnTo>
                <a:lnTo>
                  <a:pt x="1884" y="1982"/>
                </a:lnTo>
                <a:lnTo>
                  <a:pt x="1887" y="1982"/>
                </a:lnTo>
                <a:lnTo>
                  <a:pt x="1888" y="1983"/>
                </a:lnTo>
                <a:lnTo>
                  <a:pt x="1891" y="1983"/>
                </a:lnTo>
                <a:lnTo>
                  <a:pt x="1902" y="1965"/>
                </a:lnTo>
                <a:lnTo>
                  <a:pt x="1904" y="1962"/>
                </a:lnTo>
                <a:lnTo>
                  <a:pt x="1907" y="1956"/>
                </a:lnTo>
                <a:lnTo>
                  <a:pt x="1919" y="1968"/>
                </a:lnTo>
                <a:lnTo>
                  <a:pt x="1925" y="1973"/>
                </a:lnTo>
                <a:lnTo>
                  <a:pt x="1931" y="1977"/>
                </a:lnTo>
                <a:lnTo>
                  <a:pt x="1932" y="1979"/>
                </a:lnTo>
                <a:lnTo>
                  <a:pt x="1933" y="1980"/>
                </a:lnTo>
                <a:lnTo>
                  <a:pt x="1945" y="1991"/>
                </a:lnTo>
                <a:lnTo>
                  <a:pt x="1946" y="1989"/>
                </a:lnTo>
                <a:lnTo>
                  <a:pt x="1949" y="1989"/>
                </a:lnTo>
                <a:lnTo>
                  <a:pt x="1951" y="1988"/>
                </a:lnTo>
                <a:lnTo>
                  <a:pt x="1955" y="1987"/>
                </a:lnTo>
                <a:lnTo>
                  <a:pt x="1957" y="1986"/>
                </a:lnTo>
                <a:lnTo>
                  <a:pt x="1960" y="1985"/>
                </a:lnTo>
                <a:lnTo>
                  <a:pt x="1961" y="1983"/>
                </a:lnTo>
                <a:lnTo>
                  <a:pt x="1962" y="1981"/>
                </a:lnTo>
                <a:lnTo>
                  <a:pt x="1962" y="1980"/>
                </a:lnTo>
                <a:lnTo>
                  <a:pt x="1962" y="1979"/>
                </a:lnTo>
                <a:lnTo>
                  <a:pt x="1962" y="1977"/>
                </a:lnTo>
                <a:lnTo>
                  <a:pt x="1968" y="1977"/>
                </a:lnTo>
                <a:lnTo>
                  <a:pt x="1980" y="1961"/>
                </a:lnTo>
                <a:lnTo>
                  <a:pt x="1979" y="1939"/>
                </a:lnTo>
                <a:lnTo>
                  <a:pt x="1997" y="1926"/>
                </a:lnTo>
                <a:lnTo>
                  <a:pt x="1998" y="1926"/>
                </a:lnTo>
                <a:lnTo>
                  <a:pt x="1998" y="1927"/>
                </a:lnTo>
                <a:lnTo>
                  <a:pt x="2001" y="1928"/>
                </a:lnTo>
                <a:lnTo>
                  <a:pt x="2002" y="1929"/>
                </a:lnTo>
                <a:lnTo>
                  <a:pt x="2003" y="1929"/>
                </a:lnTo>
                <a:lnTo>
                  <a:pt x="2005" y="1930"/>
                </a:lnTo>
                <a:lnTo>
                  <a:pt x="2009" y="1933"/>
                </a:lnTo>
                <a:lnTo>
                  <a:pt x="2010" y="1934"/>
                </a:lnTo>
                <a:lnTo>
                  <a:pt x="2016" y="1936"/>
                </a:lnTo>
                <a:lnTo>
                  <a:pt x="2021" y="1935"/>
                </a:lnTo>
                <a:lnTo>
                  <a:pt x="2022" y="1934"/>
                </a:lnTo>
                <a:lnTo>
                  <a:pt x="2023" y="1928"/>
                </a:lnTo>
                <a:lnTo>
                  <a:pt x="2027" y="1927"/>
                </a:lnTo>
                <a:lnTo>
                  <a:pt x="2030" y="1927"/>
                </a:lnTo>
                <a:lnTo>
                  <a:pt x="2033" y="1927"/>
                </a:lnTo>
                <a:lnTo>
                  <a:pt x="2042" y="1923"/>
                </a:lnTo>
                <a:lnTo>
                  <a:pt x="2054" y="1928"/>
                </a:lnTo>
                <a:lnTo>
                  <a:pt x="2030" y="1965"/>
                </a:lnTo>
                <a:lnTo>
                  <a:pt x="2030" y="1967"/>
                </a:lnTo>
                <a:lnTo>
                  <a:pt x="2032" y="1968"/>
                </a:lnTo>
                <a:lnTo>
                  <a:pt x="2033" y="1968"/>
                </a:lnTo>
                <a:lnTo>
                  <a:pt x="2037" y="1969"/>
                </a:lnTo>
                <a:lnTo>
                  <a:pt x="2040" y="1970"/>
                </a:lnTo>
                <a:lnTo>
                  <a:pt x="2042" y="1970"/>
                </a:lnTo>
                <a:lnTo>
                  <a:pt x="2051" y="1974"/>
                </a:lnTo>
                <a:lnTo>
                  <a:pt x="2048" y="1977"/>
                </a:lnTo>
                <a:lnTo>
                  <a:pt x="2045" y="1981"/>
                </a:lnTo>
                <a:lnTo>
                  <a:pt x="2040" y="1988"/>
                </a:lnTo>
                <a:lnTo>
                  <a:pt x="2036" y="1997"/>
                </a:lnTo>
                <a:lnTo>
                  <a:pt x="2034" y="1999"/>
                </a:lnTo>
                <a:lnTo>
                  <a:pt x="2036" y="2004"/>
                </a:lnTo>
                <a:lnTo>
                  <a:pt x="2048" y="2003"/>
                </a:lnTo>
                <a:lnTo>
                  <a:pt x="2062" y="2002"/>
                </a:lnTo>
                <a:lnTo>
                  <a:pt x="2068" y="2000"/>
                </a:lnTo>
                <a:close/>
                <a:moveTo>
                  <a:pt x="490" y="414"/>
                </a:moveTo>
                <a:lnTo>
                  <a:pt x="489" y="414"/>
                </a:lnTo>
                <a:lnTo>
                  <a:pt x="489" y="415"/>
                </a:lnTo>
                <a:lnTo>
                  <a:pt x="490" y="415"/>
                </a:lnTo>
                <a:lnTo>
                  <a:pt x="490" y="414"/>
                </a:lnTo>
                <a:close/>
                <a:moveTo>
                  <a:pt x="484" y="422"/>
                </a:moveTo>
                <a:lnTo>
                  <a:pt x="485" y="422"/>
                </a:lnTo>
                <a:lnTo>
                  <a:pt x="487" y="420"/>
                </a:lnTo>
                <a:lnTo>
                  <a:pt x="488" y="419"/>
                </a:lnTo>
                <a:lnTo>
                  <a:pt x="488" y="417"/>
                </a:lnTo>
                <a:lnTo>
                  <a:pt x="489" y="416"/>
                </a:lnTo>
                <a:lnTo>
                  <a:pt x="489" y="415"/>
                </a:lnTo>
                <a:lnTo>
                  <a:pt x="488" y="415"/>
                </a:lnTo>
                <a:lnTo>
                  <a:pt x="488" y="416"/>
                </a:lnTo>
                <a:lnTo>
                  <a:pt x="487" y="417"/>
                </a:lnTo>
                <a:lnTo>
                  <a:pt x="487" y="419"/>
                </a:lnTo>
                <a:lnTo>
                  <a:pt x="485" y="419"/>
                </a:lnTo>
                <a:lnTo>
                  <a:pt x="483" y="421"/>
                </a:lnTo>
                <a:lnTo>
                  <a:pt x="483" y="422"/>
                </a:lnTo>
                <a:lnTo>
                  <a:pt x="483" y="424"/>
                </a:lnTo>
                <a:lnTo>
                  <a:pt x="484" y="424"/>
                </a:lnTo>
                <a:lnTo>
                  <a:pt x="484" y="422"/>
                </a:lnTo>
                <a:close/>
                <a:moveTo>
                  <a:pt x="491" y="413"/>
                </a:moveTo>
                <a:lnTo>
                  <a:pt x="490" y="413"/>
                </a:lnTo>
                <a:lnTo>
                  <a:pt x="490" y="414"/>
                </a:lnTo>
                <a:lnTo>
                  <a:pt x="491" y="414"/>
                </a:lnTo>
                <a:lnTo>
                  <a:pt x="491" y="413"/>
                </a:lnTo>
                <a:close/>
                <a:moveTo>
                  <a:pt x="507" y="405"/>
                </a:moveTo>
                <a:lnTo>
                  <a:pt x="508" y="404"/>
                </a:lnTo>
                <a:lnTo>
                  <a:pt x="507" y="404"/>
                </a:lnTo>
                <a:lnTo>
                  <a:pt x="502" y="405"/>
                </a:lnTo>
                <a:lnTo>
                  <a:pt x="502" y="407"/>
                </a:lnTo>
                <a:lnTo>
                  <a:pt x="506" y="405"/>
                </a:lnTo>
                <a:lnTo>
                  <a:pt x="507" y="405"/>
                </a:lnTo>
                <a:close/>
                <a:moveTo>
                  <a:pt x="1499" y="327"/>
                </a:moveTo>
                <a:lnTo>
                  <a:pt x="1498" y="327"/>
                </a:lnTo>
                <a:lnTo>
                  <a:pt x="1493" y="325"/>
                </a:lnTo>
                <a:lnTo>
                  <a:pt x="1490" y="323"/>
                </a:lnTo>
                <a:lnTo>
                  <a:pt x="1488" y="322"/>
                </a:lnTo>
                <a:lnTo>
                  <a:pt x="1487" y="322"/>
                </a:lnTo>
                <a:lnTo>
                  <a:pt x="1486" y="321"/>
                </a:lnTo>
                <a:lnTo>
                  <a:pt x="1486" y="322"/>
                </a:lnTo>
                <a:lnTo>
                  <a:pt x="1485" y="322"/>
                </a:lnTo>
                <a:lnTo>
                  <a:pt x="1483" y="325"/>
                </a:lnTo>
                <a:lnTo>
                  <a:pt x="1486" y="326"/>
                </a:lnTo>
                <a:lnTo>
                  <a:pt x="1487" y="327"/>
                </a:lnTo>
                <a:lnTo>
                  <a:pt x="1492" y="329"/>
                </a:lnTo>
                <a:lnTo>
                  <a:pt x="1494" y="331"/>
                </a:lnTo>
                <a:lnTo>
                  <a:pt x="1499" y="332"/>
                </a:lnTo>
                <a:lnTo>
                  <a:pt x="1497" y="334"/>
                </a:lnTo>
                <a:lnTo>
                  <a:pt x="1496" y="335"/>
                </a:lnTo>
                <a:lnTo>
                  <a:pt x="1499" y="337"/>
                </a:lnTo>
                <a:lnTo>
                  <a:pt x="1500" y="338"/>
                </a:lnTo>
                <a:lnTo>
                  <a:pt x="1503" y="339"/>
                </a:lnTo>
                <a:lnTo>
                  <a:pt x="1506" y="341"/>
                </a:lnTo>
                <a:lnTo>
                  <a:pt x="1508" y="341"/>
                </a:lnTo>
                <a:lnTo>
                  <a:pt x="1509" y="340"/>
                </a:lnTo>
                <a:lnTo>
                  <a:pt x="1510" y="338"/>
                </a:lnTo>
                <a:lnTo>
                  <a:pt x="1510" y="337"/>
                </a:lnTo>
                <a:lnTo>
                  <a:pt x="1512" y="338"/>
                </a:lnTo>
                <a:lnTo>
                  <a:pt x="1512" y="335"/>
                </a:lnTo>
                <a:lnTo>
                  <a:pt x="1511" y="335"/>
                </a:lnTo>
                <a:lnTo>
                  <a:pt x="1512" y="333"/>
                </a:lnTo>
                <a:lnTo>
                  <a:pt x="1511" y="332"/>
                </a:lnTo>
                <a:lnTo>
                  <a:pt x="1510" y="332"/>
                </a:lnTo>
                <a:lnTo>
                  <a:pt x="1510" y="332"/>
                </a:lnTo>
                <a:lnTo>
                  <a:pt x="1509" y="332"/>
                </a:lnTo>
                <a:lnTo>
                  <a:pt x="1506" y="331"/>
                </a:lnTo>
                <a:lnTo>
                  <a:pt x="1505" y="331"/>
                </a:lnTo>
                <a:lnTo>
                  <a:pt x="1504" y="329"/>
                </a:lnTo>
                <a:lnTo>
                  <a:pt x="1500" y="328"/>
                </a:lnTo>
                <a:lnTo>
                  <a:pt x="1499" y="327"/>
                </a:lnTo>
                <a:close/>
                <a:moveTo>
                  <a:pt x="1857" y="2395"/>
                </a:moveTo>
                <a:lnTo>
                  <a:pt x="1850" y="2390"/>
                </a:lnTo>
                <a:lnTo>
                  <a:pt x="1856" y="2396"/>
                </a:lnTo>
                <a:lnTo>
                  <a:pt x="1857" y="2395"/>
                </a:lnTo>
                <a:close/>
                <a:moveTo>
                  <a:pt x="2117" y="2210"/>
                </a:moveTo>
                <a:lnTo>
                  <a:pt x="2108" y="2205"/>
                </a:lnTo>
                <a:lnTo>
                  <a:pt x="2101" y="2203"/>
                </a:lnTo>
                <a:lnTo>
                  <a:pt x="2062" y="2261"/>
                </a:lnTo>
                <a:lnTo>
                  <a:pt x="2078" y="2268"/>
                </a:lnTo>
                <a:lnTo>
                  <a:pt x="2080" y="2268"/>
                </a:lnTo>
                <a:lnTo>
                  <a:pt x="2091" y="2274"/>
                </a:lnTo>
                <a:lnTo>
                  <a:pt x="2093" y="2275"/>
                </a:lnTo>
                <a:lnTo>
                  <a:pt x="2097" y="2277"/>
                </a:lnTo>
                <a:lnTo>
                  <a:pt x="2099" y="2273"/>
                </a:lnTo>
                <a:lnTo>
                  <a:pt x="2102" y="2269"/>
                </a:lnTo>
                <a:lnTo>
                  <a:pt x="2103" y="2267"/>
                </a:lnTo>
                <a:lnTo>
                  <a:pt x="2108" y="2261"/>
                </a:lnTo>
                <a:lnTo>
                  <a:pt x="2115" y="2249"/>
                </a:lnTo>
                <a:lnTo>
                  <a:pt x="2132" y="2221"/>
                </a:lnTo>
                <a:lnTo>
                  <a:pt x="2136" y="2218"/>
                </a:lnTo>
                <a:lnTo>
                  <a:pt x="2127" y="2214"/>
                </a:lnTo>
                <a:lnTo>
                  <a:pt x="2117" y="2210"/>
                </a:lnTo>
                <a:close/>
                <a:moveTo>
                  <a:pt x="2497" y="1431"/>
                </a:moveTo>
                <a:lnTo>
                  <a:pt x="2457" y="1413"/>
                </a:lnTo>
                <a:lnTo>
                  <a:pt x="2445" y="1407"/>
                </a:lnTo>
                <a:lnTo>
                  <a:pt x="2439" y="1403"/>
                </a:lnTo>
                <a:lnTo>
                  <a:pt x="2439" y="1407"/>
                </a:lnTo>
                <a:lnTo>
                  <a:pt x="2412" y="1448"/>
                </a:lnTo>
                <a:lnTo>
                  <a:pt x="2469" y="1476"/>
                </a:lnTo>
                <a:lnTo>
                  <a:pt x="2478" y="1478"/>
                </a:lnTo>
                <a:lnTo>
                  <a:pt x="2489" y="1484"/>
                </a:lnTo>
                <a:lnTo>
                  <a:pt x="2492" y="1478"/>
                </a:lnTo>
                <a:lnTo>
                  <a:pt x="2495" y="1476"/>
                </a:lnTo>
                <a:lnTo>
                  <a:pt x="2475" y="1466"/>
                </a:lnTo>
                <a:lnTo>
                  <a:pt x="2497" y="1431"/>
                </a:lnTo>
                <a:close/>
                <a:moveTo>
                  <a:pt x="349" y="723"/>
                </a:moveTo>
                <a:lnTo>
                  <a:pt x="348" y="724"/>
                </a:lnTo>
                <a:lnTo>
                  <a:pt x="348" y="725"/>
                </a:lnTo>
                <a:lnTo>
                  <a:pt x="348" y="728"/>
                </a:lnTo>
                <a:lnTo>
                  <a:pt x="348" y="729"/>
                </a:lnTo>
                <a:lnTo>
                  <a:pt x="349" y="730"/>
                </a:lnTo>
                <a:lnTo>
                  <a:pt x="356" y="730"/>
                </a:lnTo>
                <a:lnTo>
                  <a:pt x="353" y="722"/>
                </a:lnTo>
                <a:lnTo>
                  <a:pt x="349" y="723"/>
                </a:lnTo>
                <a:close/>
                <a:moveTo>
                  <a:pt x="348" y="714"/>
                </a:moveTo>
                <a:lnTo>
                  <a:pt x="350" y="717"/>
                </a:lnTo>
                <a:lnTo>
                  <a:pt x="354" y="719"/>
                </a:lnTo>
                <a:lnTo>
                  <a:pt x="359" y="720"/>
                </a:lnTo>
                <a:lnTo>
                  <a:pt x="360" y="722"/>
                </a:lnTo>
                <a:lnTo>
                  <a:pt x="361" y="719"/>
                </a:lnTo>
                <a:lnTo>
                  <a:pt x="363" y="718"/>
                </a:lnTo>
                <a:lnTo>
                  <a:pt x="356" y="715"/>
                </a:lnTo>
                <a:lnTo>
                  <a:pt x="353" y="713"/>
                </a:lnTo>
                <a:lnTo>
                  <a:pt x="350" y="712"/>
                </a:lnTo>
                <a:lnTo>
                  <a:pt x="349" y="713"/>
                </a:lnTo>
                <a:lnTo>
                  <a:pt x="348" y="714"/>
                </a:lnTo>
                <a:close/>
                <a:moveTo>
                  <a:pt x="496" y="409"/>
                </a:moveTo>
                <a:lnTo>
                  <a:pt x="495" y="410"/>
                </a:lnTo>
                <a:lnTo>
                  <a:pt x="496" y="410"/>
                </a:lnTo>
                <a:lnTo>
                  <a:pt x="496" y="409"/>
                </a:lnTo>
                <a:close/>
                <a:moveTo>
                  <a:pt x="495" y="410"/>
                </a:moveTo>
                <a:lnTo>
                  <a:pt x="494" y="410"/>
                </a:lnTo>
                <a:lnTo>
                  <a:pt x="493" y="411"/>
                </a:lnTo>
                <a:lnTo>
                  <a:pt x="493" y="413"/>
                </a:lnTo>
                <a:lnTo>
                  <a:pt x="495" y="411"/>
                </a:lnTo>
                <a:lnTo>
                  <a:pt x="495" y="410"/>
                </a:lnTo>
                <a:close/>
                <a:moveTo>
                  <a:pt x="501" y="408"/>
                </a:moveTo>
                <a:lnTo>
                  <a:pt x="501" y="407"/>
                </a:lnTo>
                <a:lnTo>
                  <a:pt x="500" y="407"/>
                </a:lnTo>
                <a:lnTo>
                  <a:pt x="499" y="408"/>
                </a:lnTo>
                <a:lnTo>
                  <a:pt x="500" y="408"/>
                </a:lnTo>
                <a:lnTo>
                  <a:pt x="501" y="408"/>
                </a:lnTo>
                <a:close/>
                <a:moveTo>
                  <a:pt x="499" y="408"/>
                </a:moveTo>
                <a:lnTo>
                  <a:pt x="498" y="408"/>
                </a:lnTo>
                <a:lnTo>
                  <a:pt x="498" y="409"/>
                </a:lnTo>
                <a:lnTo>
                  <a:pt x="499" y="409"/>
                </a:lnTo>
                <a:lnTo>
                  <a:pt x="499" y="408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829235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F73E3B-2903-B1A6-770D-2D3FBA6A46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>
            <a:extLst>
              <a:ext uri="{FF2B5EF4-FFF2-40B4-BE49-F238E27FC236}">
                <a16:creationId xmlns:a16="http://schemas.microsoft.com/office/drawing/2014/main" id="{08B562EE-B18F-67CA-C9E9-58600527CB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Portland City of Oregon State</a:t>
            </a:r>
            <a:endParaRPr lang="zh-CN" altLang="en-US" dirty="0"/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D56FB4C7-70F3-E373-4662-65CC04A58F08}"/>
              </a:ext>
            </a:extLst>
          </p:cNvPr>
          <p:cNvSpPr>
            <a:spLocks noEditPoints="1"/>
          </p:cNvSpPr>
          <p:nvPr/>
        </p:nvSpPr>
        <p:spPr bwMode="auto">
          <a:xfrm>
            <a:off x="438563" y="1131590"/>
            <a:ext cx="4157663" cy="3497263"/>
          </a:xfrm>
          <a:custGeom>
            <a:avLst/>
            <a:gdLst>
              <a:gd name="T0" fmla="*/ 777 w 2619"/>
              <a:gd name="T1" fmla="*/ 1283 h 2203"/>
              <a:gd name="T2" fmla="*/ 700 w 2619"/>
              <a:gd name="T3" fmla="*/ 1249 h 2203"/>
              <a:gd name="T4" fmla="*/ 711 w 2619"/>
              <a:gd name="T5" fmla="*/ 1220 h 2203"/>
              <a:gd name="T6" fmla="*/ 644 w 2619"/>
              <a:gd name="T7" fmla="*/ 1144 h 2203"/>
              <a:gd name="T8" fmla="*/ 490 w 2619"/>
              <a:gd name="T9" fmla="*/ 1082 h 2203"/>
              <a:gd name="T10" fmla="*/ 540 w 2619"/>
              <a:gd name="T11" fmla="*/ 1164 h 2203"/>
              <a:gd name="T12" fmla="*/ 550 w 2619"/>
              <a:gd name="T13" fmla="*/ 1200 h 2203"/>
              <a:gd name="T14" fmla="*/ 485 w 2619"/>
              <a:gd name="T15" fmla="*/ 1267 h 2203"/>
              <a:gd name="T16" fmla="*/ 366 w 2619"/>
              <a:gd name="T17" fmla="*/ 1116 h 2203"/>
              <a:gd name="T18" fmla="*/ 298 w 2619"/>
              <a:gd name="T19" fmla="*/ 878 h 2203"/>
              <a:gd name="T20" fmla="*/ 284 w 2619"/>
              <a:gd name="T21" fmla="*/ 826 h 2203"/>
              <a:gd name="T22" fmla="*/ 194 w 2619"/>
              <a:gd name="T23" fmla="*/ 699 h 2203"/>
              <a:gd name="T24" fmla="*/ 142 w 2619"/>
              <a:gd name="T25" fmla="*/ 502 h 2203"/>
              <a:gd name="T26" fmla="*/ 231 w 2619"/>
              <a:gd name="T27" fmla="*/ 426 h 2203"/>
              <a:gd name="T28" fmla="*/ 663 w 2619"/>
              <a:gd name="T29" fmla="*/ 222 h 2203"/>
              <a:gd name="T30" fmla="*/ 2486 w 2619"/>
              <a:gd name="T31" fmla="*/ 772 h 2203"/>
              <a:gd name="T32" fmla="*/ 2341 w 2619"/>
              <a:gd name="T33" fmla="*/ 1127 h 2203"/>
              <a:gd name="T34" fmla="*/ 2323 w 2619"/>
              <a:gd name="T35" fmla="*/ 1315 h 2203"/>
              <a:gd name="T36" fmla="*/ 2418 w 2619"/>
              <a:gd name="T37" fmla="*/ 1360 h 2203"/>
              <a:gd name="T38" fmla="*/ 2417 w 2619"/>
              <a:gd name="T39" fmla="*/ 1588 h 2203"/>
              <a:gd name="T40" fmla="*/ 2376 w 2619"/>
              <a:gd name="T41" fmla="*/ 1702 h 2203"/>
              <a:gd name="T42" fmla="*/ 2413 w 2619"/>
              <a:gd name="T43" fmla="*/ 1737 h 2203"/>
              <a:gd name="T44" fmla="*/ 2298 w 2619"/>
              <a:gd name="T45" fmla="*/ 1996 h 2203"/>
              <a:gd name="T46" fmla="*/ 2230 w 2619"/>
              <a:gd name="T47" fmla="*/ 1923 h 2203"/>
              <a:gd name="T48" fmla="*/ 2032 w 2619"/>
              <a:gd name="T49" fmla="*/ 1968 h 2203"/>
              <a:gd name="T50" fmla="*/ 1818 w 2619"/>
              <a:gd name="T51" fmla="*/ 1921 h 2203"/>
              <a:gd name="T52" fmla="*/ 1709 w 2619"/>
              <a:gd name="T53" fmla="*/ 1912 h 2203"/>
              <a:gd name="T54" fmla="*/ 1564 w 2619"/>
              <a:gd name="T55" fmla="*/ 1920 h 2203"/>
              <a:gd name="T56" fmla="*/ 1499 w 2619"/>
              <a:gd name="T57" fmla="*/ 1927 h 2203"/>
              <a:gd name="T58" fmla="*/ 1336 w 2619"/>
              <a:gd name="T59" fmla="*/ 1947 h 2203"/>
              <a:gd name="T60" fmla="*/ 1177 w 2619"/>
              <a:gd name="T61" fmla="*/ 2026 h 2203"/>
              <a:gd name="T62" fmla="*/ 1147 w 2619"/>
              <a:gd name="T63" fmla="*/ 2092 h 2203"/>
              <a:gd name="T64" fmla="*/ 1151 w 2619"/>
              <a:gd name="T65" fmla="*/ 2137 h 2203"/>
              <a:gd name="T66" fmla="*/ 1036 w 2619"/>
              <a:gd name="T67" fmla="*/ 2169 h 2203"/>
              <a:gd name="T68" fmla="*/ 868 w 2619"/>
              <a:gd name="T69" fmla="*/ 2183 h 2203"/>
              <a:gd name="T70" fmla="*/ 676 w 2619"/>
              <a:gd name="T71" fmla="*/ 2197 h 2203"/>
              <a:gd name="T72" fmla="*/ 639 w 2619"/>
              <a:gd name="T73" fmla="*/ 1992 h 2203"/>
              <a:gd name="T74" fmla="*/ 586 w 2619"/>
              <a:gd name="T75" fmla="*/ 1891 h 2203"/>
              <a:gd name="T76" fmla="*/ 613 w 2619"/>
              <a:gd name="T77" fmla="*/ 1869 h 2203"/>
              <a:gd name="T78" fmla="*/ 634 w 2619"/>
              <a:gd name="T79" fmla="*/ 1774 h 2203"/>
              <a:gd name="T80" fmla="*/ 639 w 2619"/>
              <a:gd name="T81" fmla="*/ 1680 h 2203"/>
              <a:gd name="T82" fmla="*/ 779 w 2619"/>
              <a:gd name="T83" fmla="*/ 1594 h 2203"/>
              <a:gd name="T84" fmla="*/ 775 w 2619"/>
              <a:gd name="T85" fmla="*/ 1549 h 2203"/>
              <a:gd name="T86" fmla="*/ 711 w 2619"/>
              <a:gd name="T87" fmla="*/ 1515 h 2203"/>
              <a:gd name="T88" fmla="*/ 758 w 2619"/>
              <a:gd name="T89" fmla="*/ 1455 h 2203"/>
              <a:gd name="T90" fmla="*/ 700 w 2619"/>
              <a:gd name="T91" fmla="*/ 1469 h 2203"/>
              <a:gd name="T92" fmla="*/ 665 w 2619"/>
              <a:gd name="T93" fmla="*/ 1450 h 2203"/>
              <a:gd name="T94" fmla="*/ 667 w 2619"/>
              <a:gd name="T95" fmla="*/ 1381 h 2203"/>
              <a:gd name="T96" fmla="*/ 626 w 2619"/>
              <a:gd name="T97" fmla="*/ 1318 h 2203"/>
              <a:gd name="T98" fmla="*/ 771 w 2619"/>
              <a:gd name="T99" fmla="*/ 1313 h 2203"/>
              <a:gd name="T100" fmla="*/ 723 w 2619"/>
              <a:gd name="T101" fmla="*/ 1391 h 2203"/>
              <a:gd name="T102" fmla="*/ 777 w 2619"/>
              <a:gd name="T103" fmla="*/ 1438 h 2203"/>
              <a:gd name="T104" fmla="*/ 791 w 2619"/>
              <a:gd name="T105" fmla="*/ 1405 h 2203"/>
              <a:gd name="T106" fmla="*/ 1866 w 2619"/>
              <a:gd name="T107" fmla="*/ 999 h 2203"/>
              <a:gd name="T108" fmla="*/ 1905 w 2619"/>
              <a:gd name="T109" fmla="*/ 1089 h 2203"/>
              <a:gd name="T110" fmla="*/ 1418 w 2619"/>
              <a:gd name="T111" fmla="*/ 558 h 2203"/>
              <a:gd name="T112" fmla="*/ 1409 w 2619"/>
              <a:gd name="T113" fmla="*/ 695 h 2203"/>
              <a:gd name="T114" fmla="*/ 1512 w 2619"/>
              <a:gd name="T115" fmla="*/ 771 h 2203"/>
              <a:gd name="T116" fmla="*/ 1571 w 2619"/>
              <a:gd name="T117" fmla="*/ 788 h 2203"/>
              <a:gd name="T118" fmla="*/ 1683 w 2619"/>
              <a:gd name="T119" fmla="*/ 813 h 2203"/>
              <a:gd name="T120" fmla="*/ 1818 w 2619"/>
              <a:gd name="T121" fmla="*/ 756 h 2203"/>
              <a:gd name="T122" fmla="*/ 1869 w 2619"/>
              <a:gd name="T123" fmla="*/ 719 h 2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19" h="2203">
                <a:moveTo>
                  <a:pt x="1870" y="1937"/>
                </a:moveTo>
                <a:lnTo>
                  <a:pt x="1870" y="1941"/>
                </a:lnTo>
                <a:lnTo>
                  <a:pt x="1869" y="1941"/>
                </a:lnTo>
                <a:lnTo>
                  <a:pt x="1869" y="1940"/>
                </a:lnTo>
                <a:lnTo>
                  <a:pt x="1867" y="1940"/>
                </a:lnTo>
                <a:lnTo>
                  <a:pt x="1867" y="1938"/>
                </a:lnTo>
                <a:lnTo>
                  <a:pt x="1866" y="1938"/>
                </a:lnTo>
                <a:lnTo>
                  <a:pt x="1866" y="1937"/>
                </a:lnTo>
                <a:lnTo>
                  <a:pt x="1870" y="1937"/>
                </a:lnTo>
                <a:close/>
                <a:moveTo>
                  <a:pt x="1876" y="1927"/>
                </a:moveTo>
                <a:lnTo>
                  <a:pt x="1876" y="1932"/>
                </a:lnTo>
                <a:lnTo>
                  <a:pt x="1866" y="1930"/>
                </a:lnTo>
                <a:lnTo>
                  <a:pt x="1871" y="1930"/>
                </a:lnTo>
                <a:lnTo>
                  <a:pt x="1871" y="1927"/>
                </a:lnTo>
                <a:lnTo>
                  <a:pt x="1873" y="1927"/>
                </a:lnTo>
                <a:lnTo>
                  <a:pt x="1876" y="1927"/>
                </a:lnTo>
                <a:close/>
                <a:moveTo>
                  <a:pt x="1725" y="1911"/>
                </a:moveTo>
                <a:lnTo>
                  <a:pt x="1720" y="1911"/>
                </a:lnTo>
                <a:lnTo>
                  <a:pt x="1720" y="1910"/>
                </a:lnTo>
                <a:lnTo>
                  <a:pt x="1725" y="1910"/>
                </a:lnTo>
                <a:lnTo>
                  <a:pt x="1725" y="1911"/>
                </a:lnTo>
                <a:close/>
                <a:moveTo>
                  <a:pt x="536" y="1317"/>
                </a:moveTo>
                <a:lnTo>
                  <a:pt x="536" y="1325"/>
                </a:lnTo>
                <a:lnTo>
                  <a:pt x="531" y="1325"/>
                </a:lnTo>
                <a:lnTo>
                  <a:pt x="531" y="1317"/>
                </a:lnTo>
                <a:lnTo>
                  <a:pt x="527" y="1313"/>
                </a:lnTo>
                <a:lnTo>
                  <a:pt x="529" y="1311"/>
                </a:lnTo>
                <a:lnTo>
                  <a:pt x="536" y="1317"/>
                </a:lnTo>
                <a:close/>
                <a:moveTo>
                  <a:pt x="764" y="1293"/>
                </a:moveTo>
                <a:lnTo>
                  <a:pt x="774" y="1305"/>
                </a:lnTo>
                <a:lnTo>
                  <a:pt x="774" y="1308"/>
                </a:lnTo>
                <a:lnTo>
                  <a:pt x="775" y="1308"/>
                </a:lnTo>
                <a:lnTo>
                  <a:pt x="776" y="1308"/>
                </a:lnTo>
                <a:lnTo>
                  <a:pt x="777" y="1308"/>
                </a:lnTo>
                <a:lnTo>
                  <a:pt x="777" y="1306"/>
                </a:lnTo>
                <a:lnTo>
                  <a:pt x="779" y="1305"/>
                </a:lnTo>
                <a:lnTo>
                  <a:pt x="777" y="1305"/>
                </a:lnTo>
                <a:lnTo>
                  <a:pt x="777" y="1283"/>
                </a:lnTo>
                <a:lnTo>
                  <a:pt x="764" y="1293"/>
                </a:lnTo>
                <a:lnTo>
                  <a:pt x="754" y="1301"/>
                </a:lnTo>
                <a:lnTo>
                  <a:pt x="754" y="1304"/>
                </a:lnTo>
                <a:lnTo>
                  <a:pt x="742" y="1304"/>
                </a:lnTo>
                <a:lnTo>
                  <a:pt x="742" y="1281"/>
                </a:lnTo>
                <a:lnTo>
                  <a:pt x="740" y="1281"/>
                </a:lnTo>
                <a:lnTo>
                  <a:pt x="734" y="1283"/>
                </a:lnTo>
                <a:lnTo>
                  <a:pt x="730" y="1283"/>
                </a:lnTo>
                <a:lnTo>
                  <a:pt x="729" y="1283"/>
                </a:lnTo>
                <a:lnTo>
                  <a:pt x="728" y="1283"/>
                </a:lnTo>
                <a:lnTo>
                  <a:pt x="728" y="1284"/>
                </a:lnTo>
                <a:lnTo>
                  <a:pt x="728" y="1285"/>
                </a:lnTo>
                <a:lnTo>
                  <a:pt x="728" y="1287"/>
                </a:lnTo>
                <a:lnTo>
                  <a:pt x="729" y="1291"/>
                </a:lnTo>
                <a:lnTo>
                  <a:pt x="727" y="1294"/>
                </a:lnTo>
                <a:lnTo>
                  <a:pt x="708" y="1294"/>
                </a:lnTo>
                <a:lnTo>
                  <a:pt x="708" y="1281"/>
                </a:lnTo>
                <a:lnTo>
                  <a:pt x="719" y="1281"/>
                </a:lnTo>
                <a:lnTo>
                  <a:pt x="719" y="1278"/>
                </a:lnTo>
                <a:lnTo>
                  <a:pt x="719" y="1276"/>
                </a:lnTo>
                <a:lnTo>
                  <a:pt x="717" y="1275"/>
                </a:lnTo>
                <a:lnTo>
                  <a:pt x="717" y="1274"/>
                </a:lnTo>
                <a:lnTo>
                  <a:pt x="716" y="1272"/>
                </a:lnTo>
                <a:lnTo>
                  <a:pt x="720" y="1271"/>
                </a:lnTo>
                <a:lnTo>
                  <a:pt x="719" y="1267"/>
                </a:lnTo>
                <a:lnTo>
                  <a:pt x="716" y="1268"/>
                </a:lnTo>
                <a:lnTo>
                  <a:pt x="714" y="1268"/>
                </a:lnTo>
                <a:lnTo>
                  <a:pt x="712" y="1264"/>
                </a:lnTo>
                <a:lnTo>
                  <a:pt x="715" y="1264"/>
                </a:lnTo>
                <a:lnTo>
                  <a:pt x="714" y="1261"/>
                </a:lnTo>
                <a:lnTo>
                  <a:pt x="712" y="1258"/>
                </a:lnTo>
                <a:lnTo>
                  <a:pt x="712" y="1255"/>
                </a:lnTo>
                <a:lnTo>
                  <a:pt x="711" y="1254"/>
                </a:lnTo>
                <a:lnTo>
                  <a:pt x="710" y="1253"/>
                </a:lnTo>
                <a:lnTo>
                  <a:pt x="707" y="1251"/>
                </a:lnTo>
                <a:lnTo>
                  <a:pt x="706" y="1250"/>
                </a:lnTo>
                <a:lnTo>
                  <a:pt x="703" y="1249"/>
                </a:lnTo>
                <a:lnTo>
                  <a:pt x="700" y="1249"/>
                </a:lnTo>
                <a:lnTo>
                  <a:pt x="697" y="1247"/>
                </a:lnTo>
                <a:lnTo>
                  <a:pt x="697" y="1246"/>
                </a:lnTo>
                <a:lnTo>
                  <a:pt x="698" y="1246"/>
                </a:lnTo>
                <a:lnTo>
                  <a:pt x="699" y="1246"/>
                </a:lnTo>
                <a:lnTo>
                  <a:pt x="703" y="1246"/>
                </a:lnTo>
                <a:lnTo>
                  <a:pt x="703" y="1247"/>
                </a:lnTo>
                <a:lnTo>
                  <a:pt x="704" y="1247"/>
                </a:lnTo>
                <a:lnTo>
                  <a:pt x="706" y="1246"/>
                </a:lnTo>
                <a:lnTo>
                  <a:pt x="707" y="1246"/>
                </a:lnTo>
                <a:lnTo>
                  <a:pt x="715" y="1246"/>
                </a:lnTo>
                <a:lnTo>
                  <a:pt x="721" y="1246"/>
                </a:lnTo>
                <a:lnTo>
                  <a:pt x="742" y="1246"/>
                </a:lnTo>
                <a:lnTo>
                  <a:pt x="753" y="1246"/>
                </a:lnTo>
                <a:lnTo>
                  <a:pt x="753" y="1233"/>
                </a:lnTo>
                <a:lnTo>
                  <a:pt x="754" y="1233"/>
                </a:lnTo>
                <a:lnTo>
                  <a:pt x="754" y="1234"/>
                </a:lnTo>
                <a:lnTo>
                  <a:pt x="754" y="1240"/>
                </a:lnTo>
                <a:lnTo>
                  <a:pt x="754" y="1241"/>
                </a:lnTo>
                <a:lnTo>
                  <a:pt x="755" y="1242"/>
                </a:lnTo>
                <a:lnTo>
                  <a:pt x="757" y="1244"/>
                </a:lnTo>
                <a:lnTo>
                  <a:pt x="758" y="1244"/>
                </a:lnTo>
                <a:lnTo>
                  <a:pt x="759" y="1244"/>
                </a:lnTo>
                <a:lnTo>
                  <a:pt x="760" y="1244"/>
                </a:lnTo>
                <a:lnTo>
                  <a:pt x="768" y="1238"/>
                </a:lnTo>
                <a:lnTo>
                  <a:pt x="768" y="1224"/>
                </a:lnTo>
                <a:lnTo>
                  <a:pt x="766" y="1224"/>
                </a:lnTo>
                <a:lnTo>
                  <a:pt x="766" y="1220"/>
                </a:lnTo>
                <a:lnTo>
                  <a:pt x="762" y="1220"/>
                </a:lnTo>
                <a:lnTo>
                  <a:pt x="762" y="1217"/>
                </a:lnTo>
                <a:lnTo>
                  <a:pt x="737" y="1217"/>
                </a:lnTo>
                <a:lnTo>
                  <a:pt x="737" y="1211"/>
                </a:lnTo>
                <a:lnTo>
                  <a:pt x="717" y="1211"/>
                </a:lnTo>
                <a:lnTo>
                  <a:pt x="717" y="1217"/>
                </a:lnTo>
                <a:lnTo>
                  <a:pt x="716" y="1217"/>
                </a:lnTo>
                <a:lnTo>
                  <a:pt x="715" y="1217"/>
                </a:lnTo>
                <a:lnTo>
                  <a:pt x="714" y="1219"/>
                </a:lnTo>
                <a:lnTo>
                  <a:pt x="712" y="1220"/>
                </a:lnTo>
                <a:lnTo>
                  <a:pt x="711" y="1220"/>
                </a:lnTo>
                <a:lnTo>
                  <a:pt x="710" y="1220"/>
                </a:lnTo>
                <a:lnTo>
                  <a:pt x="707" y="1220"/>
                </a:lnTo>
                <a:lnTo>
                  <a:pt x="703" y="1220"/>
                </a:lnTo>
                <a:lnTo>
                  <a:pt x="703" y="1228"/>
                </a:lnTo>
                <a:lnTo>
                  <a:pt x="690" y="1228"/>
                </a:lnTo>
                <a:lnTo>
                  <a:pt x="690" y="1233"/>
                </a:lnTo>
                <a:lnTo>
                  <a:pt x="673" y="1216"/>
                </a:lnTo>
                <a:lnTo>
                  <a:pt x="673" y="1211"/>
                </a:lnTo>
                <a:lnTo>
                  <a:pt x="663" y="1211"/>
                </a:lnTo>
                <a:lnTo>
                  <a:pt x="661" y="1211"/>
                </a:lnTo>
                <a:lnTo>
                  <a:pt x="661" y="1207"/>
                </a:lnTo>
                <a:lnTo>
                  <a:pt x="660" y="1207"/>
                </a:lnTo>
                <a:lnTo>
                  <a:pt x="660" y="1206"/>
                </a:lnTo>
                <a:lnTo>
                  <a:pt x="665" y="1203"/>
                </a:lnTo>
                <a:lnTo>
                  <a:pt x="681" y="1202"/>
                </a:lnTo>
                <a:lnTo>
                  <a:pt x="681" y="1195"/>
                </a:lnTo>
                <a:lnTo>
                  <a:pt x="661" y="1195"/>
                </a:lnTo>
                <a:lnTo>
                  <a:pt x="664" y="1190"/>
                </a:lnTo>
                <a:lnTo>
                  <a:pt x="689" y="1189"/>
                </a:lnTo>
                <a:lnTo>
                  <a:pt x="690" y="1178"/>
                </a:lnTo>
                <a:lnTo>
                  <a:pt x="667" y="1178"/>
                </a:lnTo>
                <a:lnTo>
                  <a:pt x="668" y="1176"/>
                </a:lnTo>
                <a:lnTo>
                  <a:pt x="669" y="1174"/>
                </a:lnTo>
                <a:lnTo>
                  <a:pt x="669" y="1173"/>
                </a:lnTo>
                <a:lnTo>
                  <a:pt x="681" y="1173"/>
                </a:lnTo>
                <a:lnTo>
                  <a:pt x="681" y="1168"/>
                </a:lnTo>
                <a:lnTo>
                  <a:pt x="668" y="1168"/>
                </a:lnTo>
                <a:lnTo>
                  <a:pt x="668" y="1166"/>
                </a:lnTo>
                <a:lnTo>
                  <a:pt x="668" y="1165"/>
                </a:lnTo>
                <a:lnTo>
                  <a:pt x="667" y="1164"/>
                </a:lnTo>
                <a:lnTo>
                  <a:pt x="665" y="1163"/>
                </a:lnTo>
                <a:lnTo>
                  <a:pt x="664" y="1161"/>
                </a:lnTo>
                <a:lnTo>
                  <a:pt x="663" y="1159"/>
                </a:lnTo>
                <a:lnTo>
                  <a:pt x="660" y="1156"/>
                </a:lnTo>
                <a:lnTo>
                  <a:pt x="647" y="1147"/>
                </a:lnTo>
                <a:lnTo>
                  <a:pt x="646" y="1146"/>
                </a:lnTo>
                <a:lnTo>
                  <a:pt x="644" y="1146"/>
                </a:lnTo>
                <a:lnTo>
                  <a:pt x="644" y="1144"/>
                </a:lnTo>
                <a:lnTo>
                  <a:pt x="643" y="1144"/>
                </a:lnTo>
                <a:lnTo>
                  <a:pt x="642" y="1144"/>
                </a:lnTo>
                <a:lnTo>
                  <a:pt x="640" y="1144"/>
                </a:lnTo>
                <a:lnTo>
                  <a:pt x="639" y="1143"/>
                </a:lnTo>
                <a:lnTo>
                  <a:pt x="638" y="1143"/>
                </a:lnTo>
                <a:lnTo>
                  <a:pt x="638" y="1133"/>
                </a:lnTo>
                <a:lnTo>
                  <a:pt x="638" y="1112"/>
                </a:lnTo>
                <a:lnTo>
                  <a:pt x="638" y="1071"/>
                </a:lnTo>
                <a:lnTo>
                  <a:pt x="630" y="1071"/>
                </a:lnTo>
                <a:lnTo>
                  <a:pt x="570" y="1071"/>
                </a:lnTo>
                <a:lnTo>
                  <a:pt x="569" y="1106"/>
                </a:lnTo>
                <a:lnTo>
                  <a:pt x="566" y="1106"/>
                </a:lnTo>
                <a:lnTo>
                  <a:pt x="566" y="1110"/>
                </a:lnTo>
                <a:lnTo>
                  <a:pt x="563" y="1110"/>
                </a:lnTo>
                <a:lnTo>
                  <a:pt x="561" y="1110"/>
                </a:lnTo>
                <a:lnTo>
                  <a:pt x="561" y="1106"/>
                </a:lnTo>
                <a:lnTo>
                  <a:pt x="562" y="1071"/>
                </a:lnTo>
                <a:lnTo>
                  <a:pt x="501" y="1072"/>
                </a:lnTo>
                <a:lnTo>
                  <a:pt x="501" y="1033"/>
                </a:lnTo>
                <a:lnTo>
                  <a:pt x="484" y="1036"/>
                </a:lnTo>
                <a:lnTo>
                  <a:pt x="464" y="1050"/>
                </a:lnTo>
                <a:lnTo>
                  <a:pt x="458" y="1050"/>
                </a:lnTo>
                <a:lnTo>
                  <a:pt x="454" y="1050"/>
                </a:lnTo>
                <a:lnTo>
                  <a:pt x="456" y="1057"/>
                </a:lnTo>
                <a:lnTo>
                  <a:pt x="456" y="1059"/>
                </a:lnTo>
                <a:lnTo>
                  <a:pt x="458" y="1061"/>
                </a:lnTo>
                <a:lnTo>
                  <a:pt x="458" y="1062"/>
                </a:lnTo>
                <a:lnTo>
                  <a:pt x="459" y="1063"/>
                </a:lnTo>
                <a:lnTo>
                  <a:pt x="466" y="1069"/>
                </a:lnTo>
                <a:lnTo>
                  <a:pt x="468" y="1071"/>
                </a:lnTo>
                <a:lnTo>
                  <a:pt x="481" y="1082"/>
                </a:lnTo>
                <a:lnTo>
                  <a:pt x="482" y="1083"/>
                </a:lnTo>
                <a:lnTo>
                  <a:pt x="484" y="1083"/>
                </a:lnTo>
                <a:lnTo>
                  <a:pt x="485" y="1084"/>
                </a:lnTo>
                <a:lnTo>
                  <a:pt x="486" y="1084"/>
                </a:lnTo>
                <a:lnTo>
                  <a:pt x="488" y="1083"/>
                </a:lnTo>
                <a:lnTo>
                  <a:pt x="489" y="1083"/>
                </a:lnTo>
                <a:lnTo>
                  <a:pt x="490" y="1082"/>
                </a:lnTo>
                <a:lnTo>
                  <a:pt x="492" y="1082"/>
                </a:lnTo>
                <a:lnTo>
                  <a:pt x="493" y="1080"/>
                </a:lnTo>
                <a:lnTo>
                  <a:pt x="494" y="1080"/>
                </a:lnTo>
                <a:lnTo>
                  <a:pt x="496" y="1080"/>
                </a:lnTo>
                <a:lnTo>
                  <a:pt x="497" y="1080"/>
                </a:lnTo>
                <a:lnTo>
                  <a:pt x="498" y="1082"/>
                </a:lnTo>
                <a:lnTo>
                  <a:pt x="499" y="1082"/>
                </a:lnTo>
                <a:lnTo>
                  <a:pt x="501" y="1082"/>
                </a:lnTo>
                <a:lnTo>
                  <a:pt x="506" y="1084"/>
                </a:lnTo>
                <a:lnTo>
                  <a:pt x="507" y="1084"/>
                </a:lnTo>
                <a:lnTo>
                  <a:pt x="509" y="1086"/>
                </a:lnTo>
                <a:lnTo>
                  <a:pt x="510" y="1086"/>
                </a:lnTo>
                <a:lnTo>
                  <a:pt x="511" y="1087"/>
                </a:lnTo>
                <a:lnTo>
                  <a:pt x="511" y="1088"/>
                </a:lnTo>
                <a:lnTo>
                  <a:pt x="516" y="1097"/>
                </a:lnTo>
                <a:lnTo>
                  <a:pt x="519" y="1101"/>
                </a:lnTo>
                <a:lnTo>
                  <a:pt x="519" y="1103"/>
                </a:lnTo>
                <a:lnTo>
                  <a:pt x="520" y="1104"/>
                </a:lnTo>
                <a:lnTo>
                  <a:pt x="520" y="1105"/>
                </a:lnTo>
                <a:lnTo>
                  <a:pt x="520" y="1106"/>
                </a:lnTo>
                <a:lnTo>
                  <a:pt x="520" y="1108"/>
                </a:lnTo>
                <a:lnTo>
                  <a:pt x="522" y="1112"/>
                </a:lnTo>
                <a:lnTo>
                  <a:pt x="522" y="1118"/>
                </a:lnTo>
                <a:lnTo>
                  <a:pt x="526" y="1117"/>
                </a:lnTo>
                <a:lnTo>
                  <a:pt x="529" y="1117"/>
                </a:lnTo>
                <a:lnTo>
                  <a:pt x="535" y="1116"/>
                </a:lnTo>
                <a:lnTo>
                  <a:pt x="541" y="1114"/>
                </a:lnTo>
                <a:lnTo>
                  <a:pt x="556" y="1112"/>
                </a:lnTo>
                <a:lnTo>
                  <a:pt x="556" y="1142"/>
                </a:lnTo>
                <a:lnTo>
                  <a:pt x="567" y="1142"/>
                </a:lnTo>
                <a:lnTo>
                  <a:pt x="566" y="1176"/>
                </a:lnTo>
                <a:lnTo>
                  <a:pt x="548" y="1176"/>
                </a:lnTo>
                <a:lnTo>
                  <a:pt x="545" y="1172"/>
                </a:lnTo>
                <a:lnTo>
                  <a:pt x="545" y="1169"/>
                </a:lnTo>
                <a:lnTo>
                  <a:pt x="541" y="1170"/>
                </a:lnTo>
                <a:lnTo>
                  <a:pt x="541" y="1168"/>
                </a:lnTo>
                <a:lnTo>
                  <a:pt x="541" y="1169"/>
                </a:lnTo>
                <a:lnTo>
                  <a:pt x="540" y="1164"/>
                </a:lnTo>
                <a:lnTo>
                  <a:pt x="544" y="1164"/>
                </a:lnTo>
                <a:lnTo>
                  <a:pt x="546" y="1164"/>
                </a:lnTo>
                <a:lnTo>
                  <a:pt x="546" y="1163"/>
                </a:lnTo>
                <a:lnTo>
                  <a:pt x="544" y="1160"/>
                </a:lnTo>
                <a:lnTo>
                  <a:pt x="540" y="1160"/>
                </a:lnTo>
                <a:lnTo>
                  <a:pt x="540" y="1157"/>
                </a:lnTo>
                <a:lnTo>
                  <a:pt x="535" y="1157"/>
                </a:lnTo>
                <a:lnTo>
                  <a:pt x="535" y="1161"/>
                </a:lnTo>
                <a:lnTo>
                  <a:pt x="535" y="1163"/>
                </a:lnTo>
                <a:lnTo>
                  <a:pt x="535" y="1165"/>
                </a:lnTo>
                <a:lnTo>
                  <a:pt x="535" y="1166"/>
                </a:lnTo>
                <a:lnTo>
                  <a:pt x="533" y="1168"/>
                </a:lnTo>
                <a:lnTo>
                  <a:pt x="532" y="1170"/>
                </a:lnTo>
                <a:lnTo>
                  <a:pt x="531" y="1170"/>
                </a:lnTo>
                <a:lnTo>
                  <a:pt x="531" y="1172"/>
                </a:lnTo>
                <a:lnTo>
                  <a:pt x="531" y="1173"/>
                </a:lnTo>
                <a:lnTo>
                  <a:pt x="529" y="1174"/>
                </a:lnTo>
                <a:lnTo>
                  <a:pt x="531" y="1174"/>
                </a:lnTo>
                <a:lnTo>
                  <a:pt x="531" y="1176"/>
                </a:lnTo>
                <a:lnTo>
                  <a:pt x="531" y="1177"/>
                </a:lnTo>
                <a:lnTo>
                  <a:pt x="536" y="1174"/>
                </a:lnTo>
                <a:lnTo>
                  <a:pt x="537" y="1176"/>
                </a:lnTo>
                <a:lnTo>
                  <a:pt x="539" y="1177"/>
                </a:lnTo>
                <a:lnTo>
                  <a:pt x="540" y="1178"/>
                </a:lnTo>
                <a:lnTo>
                  <a:pt x="541" y="1180"/>
                </a:lnTo>
                <a:lnTo>
                  <a:pt x="540" y="1182"/>
                </a:lnTo>
                <a:lnTo>
                  <a:pt x="539" y="1183"/>
                </a:lnTo>
                <a:lnTo>
                  <a:pt x="543" y="1191"/>
                </a:lnTo>
                <a:lnTo>
                  <a:pt x="544" y="1193"/>
                </a:lnTo>
                <a:lnTo>
                  <a:pt x="550" y="1193"/>
                </a:lnTo>
                <a:lnTo>
                  <a:pt x="549" y="1194"/>
                </a:lnTo>
                <a:lnTo>
                  <a:pt x="549" y="1197"/>
                </a:lnTo>
                <a:lnTo>
                  <a:pt x="546" y="1198"/>
                </a:lnTo>
                <a:lnTo>
                  <a:pt x="545" y="1200"/>
                </a:lnTo>
                <a:lnTo>
                  <a:pt x="546" y="1202"/>
                </a:lnTo>
                <a:lnTo>
                  <a:pt x="549" y="1199"/>
                </a:lnTo>
                <a:lnTo>
                  <a:pt x="549" y="1200"/>
                </a:lnTo>
                <a:lnTo>
                  <a:pt x="550" y="1200"/>
                </a:lnTo>
                <a:lnTo>
                  <a:pt x="552" y="1202"/>
                </a:lnTo>
                <a:lnTo>
                  <a:pt x="553" y="1202"/>
                </a:lnTo>
                <a:lnTo>
                  <a:pt x="554" y="1203"/>
                </a:lnTo>
                <a:lnTo>
                  <a:pt x="554" y="1211"/>
                </a:lnTo>
                <a:lnTo>
                  <a:pt x="566" y="1211"/>
                </a:lnTo>
                <a:lnTo>
                  <a:pt x="566" y="1198"/>
                </a:lnTo>
                <a:lnTo>
                  <a:pt x="566" y="1194"/>
                </a:lnTo>
                <a:lnTo>
                  <a:pt x="566" y="1176"/>
                </a:lnTo>
                <a:lnTo>
                  <a:pt x="596" y="1176"/>
                </a:lnTo>
                <a:lnTo>
                  <a:pt x="596" y="1190"/>
                </a:lnTo>
                <a:lnTo>
                  <a:pt x="596" y="1191"/>
                </a:lnTo>
                <a:lnTo>
                  <a:pt x="596" y="1194"/>
                </a:lnTo>
                <a:lnTo>
                  <a:pt x="599" y="1194"/>
                </a:lnTo>
                <a:lnTo>
                  <a:pt x="599" y="1211"/>
                </a:lnTo>
                <a:lnTo>
                  <a:pt x="601" y="1211"/>
                </a:lnTo>
                <a:lnTo>
                  <a:pt x="601" y="1219"/>
                </a:lnTo>
                <a:lnTo>
                  <a:pt x="603" y="1246"/>
                </a:lnTo>
                <a:lnTo>
                  <a:pt x="590" y="1246"/>
                </a:lnTo>
                <a:lnTo>
                  <a:pt x="590" y="1241"/>
                </a:lnTo>
                <a:lnTo>
                  <a:pt x="576" y="1241"/>
                </a:lnTo>
                <a:lnTo>
                  <a:pt x="566" y="1241"/>
                </a:lnTo>
                <a:lnTo>
                  <a:pt x="562" y="1246"/>
                </a:lnTo>
                <a:lnTo>
                  <a:pt x="554" y="1246"/>
                </a:lnTo>
                <a:lnTo>
                  <a:pt x="553" y="1245"/>
                </a:lnTo>
                <a:lnTo>
                  <a:pt x="549" y="1250"/>
                </a:lnTo>
                <a:lnTo>
                  <a:pt x="543" y="1246"/>
                </a:lnTo>
                <a:lnTo>
                  <a:pt x="543" y="1245"/>
                </a:lnTo>
                <a:lnTo>
                  <a:pt x="526" y="1249"/>
                </a:lnTo>
                <a:lnTo>
                  <a:pt x="526" y="1255"/>
                </a:lnTo>
                <a:lnTo>
                  <a:pt x="531" y="1254"/>
                </a:lnTo>
                <a:lnTo>
                  <a:pt x="531" y="1281"/>
                </a:lnTo>
                <a:lnTo>
                  <a:pt x="513" y="1281"/>
                </a:lnTo>
                <a:lnTo>
                  <a:pt x="514" y="1274"/>
                </a:lnTo>
                <a:lnTo>
                  <a:pt x="505" y="1274"/>
                </a:lnTo>
                <a:lnTo>
                  <a:pt x="505" y="1281"/>
                </a:lnTo>
                <a:lnTo>
                  <a:pt x="496" y="1281"/>
                </a:lnTo>
                <a:lnTo>
                  <a:pt x="496" y="1267"/>
                </a:lnTo>
                <a:lnTo>
                  <a:pt x="485" y="1267"/>
                </a:lnTo>
                <a:lnTo>
                  <a:pt x="485" y="1259"/>
                </a:lnTo>
                <a:lnTo>
                  <a:pt x="490" y="1259"/>
                </a:lnTo>
                <a:lnTo>
                  <a:pt x="490" y="1254"/>
                </a:lnTo>
                <a:lnTo>
                  <a:pt x="490" y="1253"/>
                </a:lnTo>
                <a:lnTo>
                  <a:pt x="496" y="1251"/>
                </a:lnTo>
                <a:lnTo>
                  <a:pt x="496" y="1253"/>
                </a:lnTo>
                <a:lnTo>
                  <a:pt x="496" y="1257"/>
                </a:lnTo>
                <a:lnTo>
                  <a:pt x="502" y="1257"/>
                </a:lnTo>
                <a:lnTo>
                  <a:pt x="502" y="1251"/>
                </a:lnTo>
                <a:lnTo>
                  <a:pt x="502" y="1237"/>
                </a:lnTo>
                <a:lnTo>
                  <a:pt x="496" y="1237"/>
                </a:lnTo>
                <a:lnTo>
                  <a:pt x="496" y="1236"/>
                </a:lnTo>
                <a:lnTo>
                  <a:pt x="485" y="1236"/>
                </a:lnTo>
                <a:lnTo>
                  <a:pt x="485" y="1221"/>
                </a:lnTo>
                <a:lnTo>
                  <a:pt x="485" y="1211"/>
                </a:lnTo>
                <a:lnTo>
                  <a:pt x="439" y="1212"/>
                </a:lnTo>
                <a:lnTo>
                  <a:pt x="432" y="1212"/>
                </a:lnTo>
                <a:lnTo>
                  <a:pt x="432" y="1211"/>
                </a:lnTo>
                <a:lnTo>
                  <a:pt x="426" y="1211"/>
                </a:lnTo>
                <a:lnTo>
                  <a:pt x="426" y="1229"/>
                </a:lnTo>
                <a:lnTo>
                  <a:pt x="425" y="1242"/>
                </a:lnTo>
                <a:lnTo>
                  <a:pt x="425" y="1246"/>
                </a:lnTo>
                <a:lnTo>
                  <a:pt x="421" y="1245"/>
                </a:lnTo>
                <a:lnTo>
                  <a:pt x="402" y="1245"/>
                </a:lnTo>
                <a:lnTo>
                  <a:pt x="394" y="1245"/>
                </a:lnTo>
                <a:lnTo>
                  <a:pt x="390" y="1246"/>
                </a:lnTo>
                <a:lnTo>
                  <a:pt x="390" y="1227"/>
                </a:lnTo>
                <a:lnTo>
                  <a:pt x="390" y="1211"/>
                </a:lnTo>
                <a:lnTo>
                  <a:pt x="365" y="1210"/>
                </a:lnTo>
                <a:lnTo>
                  <a:pt x="364" y="1210"/>
                </a:lnTo>
                <a:lnTo>
                  <a:pt x="361" y="1210"/>
                </a:lnTo>
                <a:lnTo>
                  <a:pt x="356" y="1210"/>
                </a:lnTo>
                <a:lnTo>
                  <a:pt x="356" y="1186"/>
                </a:lnTo>
                <a:lnTo>
                  <a:pt x="357" y="1139"/>
                </a:lnTo>
                <a:lnTo>
                  <a:pt x="357" y="1129"/>
                </a:lnTo>
                <a:lnTo>
                  <a:pt x="373" y="1129"/>
                </a:lnTo>
                <a:lnTo>
                  <a:pt x="365" y="1116"/>
                </a:lnTo>
                <a:lnTo>
                  <a:pt x="366" y="1116"/>
                </a:lnTo>
                <a:lnTo>
                  <a:pt x="370" y="1113"/>
                </a:lnTo>
                <a:lnTo>
                  <a:pt x="372" y="1116"/>
                </a:lnTo>
                <a:lnTo>
                  <a:pt x="374" y="1110"/>
                </a:lnTo>
                <a:lnTo>
                  <a:pt x="390" y="1126"/>
                </a:lnTo>
                <a:lnTo>
                  <a:pt x="392" y="1127"/>
                </a:lnTo>
                <a:lnTo>
                  <a:pt x="386" y="1099"/>
                </a:lnTo>
                <a:lnTo>
                  <a:pt x="383" y="1093"/>
                </a:lnTo>
                <a:lnTo>
                  <a:pt x="383" y="1091"/>
                </a:lnTo>
                <a:lnTo>
                  <a:pt x="387" y="1091"/>
                </a:lnTo>
                <a:lnTo>
                  <a:pt x="407" y="1105"/>
                </a:lnTo>
                <a:lnTo>
                  <a:pt x="411" y="1100"/>
                </a:lnTo>
                <a:lnTo>
                  <a:pt x="400" y="1092"/>
                </a:lnTo>
                <a:lnTo>
                  <a:pt x="400" y="1074"/>
                </a:lnTo>
                <a:lnTo>
                  <a:pt x="400" y="1069"/>
                </a:lnTo>
                <a:lnTo>
                  <a:pt x="392" y="1069"/>
                </a:lnTo>
                <a:lnTo>
                  <a:pt x="370" y="1069"/>
                </a:lnTo>
                <a:lnTo>
                  <a:pt x="370" y="1067"/>
                </a:lnTo>
                <a:lnTo>
                  <a:pt x="372" y="1067"/>
                </a:lnTo>
                <a:lnTo>
                  <a:pt x="372" y="1065"/>
                </a:lnTo>
                <a:lnTo>
                  <a:pt x="368" y="1065"/>
                </a:lnTo>
                <a:lnTo>
                  <a:pt x="368" y="1069"/>
                </a:lnTo>
                <a:lnTo>
                  <a:pt x="357" y="1069"/>
                </a:lnTo>
                <a:lnTo>
                  <a:pt x="356" y="1067"/>
                </a:lnTo>
                <a:lnTo>
                  <a:pt x="364" y="1067"/>
                </a:lnTo>
                <a:lnTo>
                  <a:pt x="364" y="1054"/>
                </a:lnTo>
                <a:lnTo>
                  <a:pt x="356" y="1054"/>
                </a:lnTo>
                <a:lnTo>
                  <a:pt x="356" y="1031"/>
                </a:lnTo>
                <a:lnTo>
                  <a:pt x="356" y="997"/>
                </a:lnTo>
                <a:lnTo>
                  <a:pt x="321" y="997"/>
                </a:lnTo>
                <a:lnTo>
                  <a:pt x="321" y="985"/>
                </a:lnTo>
                <a:lnTo>
                  <a:pt x="321" y="961"/>
                </a:lnTo>
                <a:lnTo>
                  <a:pt x="321" y="926"/>
                </a:lnTo>
                <a:lnTo>
                  <a:pt x="285" y="926"/>
                </a:lnTo>
                <a:lnTo>
                  <a:pt x="284" y="879"/>
                </a:lnTo>
                <a:lnTo>
                  <a:pt x="289" y="878"/>
                </a:lnTo>
                <a:lnTo>
                  <a:pt x="291" y="878"/>
                </a:lnTo>
                <a:lnTo>
                  <a:pt x="293" y="878"/>
                </a:lnTo>
                <a:lnTo>
                  <a:pt x="298" y="878"/>
                </a:lnTo>
                <a:lnTo>
                  <a:pt x="312" y="878"/>
                </a:lnTo>
                <a:lnTo>
                  <a:pt x="312" y="875"/>
                </a:lnTo>
                <a:lnTo>
                  <a:pt x="312" y="874"/>
                </a:lnTo>
                <a:lnTo>
                  <a:pt x="312" y="873"/>
                </a:lnTo>
                <a:lnTo>
                  <a:pt x="312" y="871"/>
                </a:lnTo>
                <a:lnTo>
                  <a:pt x="312" y="870"/>
                </a:lnTo>
                <a:lnTo>
                  <a:pt x="313" y="867"/>
                </a:lnTo>
                <a:lnTo>
                  <a:pt x="314" y="862"/>
                </a:lnTo>
                <a:lnTo>
                  <a:pt x="314" y="860"/>
                </a:lnTo>
                <a:lnTo>
                  <a:pt x="315" y="856"/>
                </a:lnTo>
                <a:lnTo>
                  <a:pt x="317" y="854"/>
                </a:lnTo>
                <a:lnTo>
                  <a:pt x="317" y="853"/>
                </a:lnTo>
                <a:lnTo>
                  <a:pt x="315" y="852"/>
                </a:lnTo>
                <a:lnTo>
                  <a:pt x="314" y="850"/>
                </a:lnTo>
                <a:lnTo>
                  <a:pt x="313" y="849"/>
                </a:lnTo>
                <a:lnTo>
                  <a:pt x="313" y="848"/>
                </a:lnTo>
                <a:lnTo>
                  <a:pt x="314" y="848"/>
                </a:lnTo>
                <a:lnTo>
                  <a:pt x="314" y="845"/>
                </a:lnTo>
                <a:lnTo>
                  <a:pt x="314" y="844"/>
                </a:lnTo>
                <a:lnTo>
                  <a:pt x="313" y="839"/>
                </a:lnTo>
                <a:lnTo>
                  <a:pt x="313" y="837"/>
                </a:lnTo>
                <a:lnTo>
                  <a:pt x="312" y="837"/>
                </a:lnTo>
                <a:lnTo>
                  <a:pt x="312" y="836"/>
                </a:lnTo>
                <a:lnTo>
                  <a:pt x="310" y="836"/>
                </a:lnTo>
                <a:lnTo>
                  <a:pt x="309" y="836"/>
                </a:lnTo>
                <a:lnTo>
                  <a:pt x="308" y="836"/>
                </a:lnTo>
                <a:lnTo>
                  <a:pt x="304" y="836"/>
                </a:lnTo>
                <a:lnTo>
                  <a:pt x="301" y="836"/>
                </a:lnTo>
                <a:lnTo>
                  <a:pt x="300" y="836"/>
                </a:lnTo>
                <a:lnTo>
                  <a:pt x="298" y="836"/>
                </a:lnTo>
                <a:lnTo>
                  <a:pt x="297" y="836"/>
                </a:lnTo>
                <a:lnTo>
                  <a:pt x="296" y="835"/>
                </a:lnTo>
                <a:lnTo>
                  <a:pt x="295" y="835"/>
                </a:lnTo>
                <a:lnTo>
                  <a:pt x="293" y="833"/>
                </a:lnTo>
                <a:lnTo>
                  <a:pt x="292" y="832"/>
                </a:lnTo>
                <a:lnTo>
                  <a:pt x="287" y="828"/>
                </a:lnTo>
                <a:lnTo>
                  <a:pt x="285" y="827"/>
                </a:lnTo>
                <a:lnTo>
                  <a:pt x="284" y="826"/>
                </a:lnTo>
                <a:lnTo>
                  <a:pt x="284" y="824"/>
                </a:lnTo>
                <a:lnTo>
                  <a:pt x="283" y="793"/>
                </a:lnTo>
                <a:lnTo>
                  <a:pt x="292" y="793"/>
                </a:lnTo>
                <a:lnTo>
                  <a:pt x="283" y="793"/>
                </a:lnTo>
                <a:lnTo>
                  <a:pt x="283" y="785"/>
                </a:lnTo>
                <a:lnTo>
                  <a:pt x="275" y="785"/>
                </a:lnTo>
                <a:lnTo>
                  <a:pt x="276" y="783"/>
                </a:lnTo>
                <a:lnTo>
                  <a:pt x="275" y="779"/>
                </a:lnTo>
                <a:lnTo>
                  <a:pt x="274" y="776"/>
                </a:lnTo>
                <a:lnTo>
                  <a:pt x="272" y="776"/>
                </a:lnTo>
                <a:lnTo>
                  <a:pt x="271" y="773"/>
                </a:lnTo>
                <a:lnTo>
                  <a:pt x="270" y="771"/>
                </a:lnTo>
                <a:lnTo>
                  <a:pt x="265" y="775"/>
                </a:lnTo>
                <a:lnTo>
                  <a:pt x="262" y="776"/>
                </a:lnTo>
                <a:lnTo>
                  <a:pt x="257" y="773"/>
                </a:lnTo>
                <a:lnTo>
                  <a:pt x="257" y="772"/>
                </a:lnTo>
                <a:lnTo>
                  <a:pt x="255" y="771"/>
                </a:lnTo>
                <a:lnTo>
                  <a:pt x="255" y="772"/>
                </a:lnTo>
                <a:lnTo>
                  <a:pt x="255" y="773"/>
                </a:lnTo>
                <a:lnTo>
                  <a:pt x="248" y="773"/>
                </a:lnTo>
                <a:lnTo>
                  <a:pt x="248" y="764"/>
                </a:lnTo>
                <a:lnTo>
                  <a:pt x="248" y="749"/>
                </a:lnTo>
                <a:lnTo>
                  <a:pt x="253" y="749"/>
                </a:lnTo>
                <a:lnTo>
                  <a:pt x="245" y="739"/>
                </a:lnTo>
                <a:lnTo>
                  <a:pt x="242" y="736"/>
                </a:lnTo>
                <a:lnTo>
                  <a:pt x="240" y="738"/>
                </a:lnTo>
                <a:lnTo>
                  <a:pt x="235" y="729"/>
                </a:lnTo>
                <a:lnTo>
                  <a:pt x="232" y="732"/>
                </a:lnTo>
                <a:lnTo>
                  <a:pt x="228" y="726"/>
                </a:lnTo>
                <a:lnTo>
                  <a:pt x="232" y="722"/>
                </a:lnTo>
                <a:lnTo>
                  <a:pt x="219" y="704"/>
                </a:lnTo>
                <a:lnTo>
                  <a:pt x="211" y="707"/>
                </a:lnTo>
                <a:lnTo>
                  <a:pt x="211" y="695"/>
                </a:lnTo>
                <a:lnTo>
                  <a:pt x="211" y="694"/>
                </a:lnTo>
                <a:lnTo>
                  <a:pt x="214" y="691"/>
                </a:lnTo>
                <a:lnTo>
                  <a:pt x="215" y="691"/>
                </a:lnTo>
                <a:lnTo>
                  <a:pt x="195" y="702"/>
                </a:lnTo>
                <a:lnTo>
                  <a:pt x="194" y="699"/>
                </a:lnTo>
                <a:lnTo>
                  <a:pt x="188" y="687"/>
                </a:lnTo>
                <a:lnTo>
                  <a:pt x="193" y="682"/>
                </a:lnTo>
                <a:lnTo>
                  <a:pt x="194" y="682"/>
                </a:lnTo>
                <a:lnTo>
                  <a:pt x="182" y="677"/>
                </a:lnTo>
                <a:lnTo>
                  <a:pt x="181" y="673"/>
                </a:lnTo>
                <a:lnTo>
                  <a:pt x="181" y="672"/>
                </a:lnTo>
                <a:lnTo>
                  <a:pt x="182" y="672"/>
                </a:lnTo>
                <a:lnTo>
                  <a:pt x="184" y="669"/>
                </a:lnTo>
                <a:lnTo>
                  <a:pt x="184" y="668"/>
                </a:lnTo>
                <a:lnTo>
                  <a:pt x="185" y="666"/>
                </a:lnTo>
                <a:lnTo>
                  <a:pt x="177" y="664"/>
                </a:lnTo>
                <a:lnTo>
                  <a:pt x="165" y="670"/>
                </a:lnTo>
                <a:lnTo>
                  <a:pt x="169" y="678"/>
                </a:lnTo>
                <a:lnTo>
                  <a:pt x="141" y="678"/>
                </a:lnTo>
                <a:lnTo>
                  <a:pt x="141" y="655"/>
                </a:lnTo>
                <a:lnTo>
                  <a:pt x="125" y="655"/>
                </a:lnTo>
                <a:lnTo>
                  <a:pt x="125" y="642"/>
                </a:lnTo>
                <a:lnTo>
                  <a:pt x="0" y="643"/>
                </a:lnTo>
                <a:lnTo>
                  <a:pt x="1" y="494"/>
                </a:lnTo>
                <a:lnTo>
                  <a:pt x="1" y="487"/>
                </a:lnTo>
                <a:lnTo>
                  <a:pt x="2" y="487"/>
                </a:lnTo>
                <a:lnTo>
                  <a:pt x="2" y="486"/>
                </a:lnTo>
                <a:lnTo>
                  <a:pt x="2" y="480"/>
                </a:lnTo>
                <a:lnTo>
                  <a:pt x="1" y="480"/>
                </a:lnTo>
                <a:lnTo>
                  <a:pt x="1" y="468"/>
                </a:lnTo>
                <a:lnTo>
                  <a:pt x="14" y="469"/>
                </a:lnTo>
                <a:lnTo>
                  <a:pt x="14" y="474"/>
                </a:lnTo>
                <a:lnTo>
                  <a:pt x="14" y="482"/>
                </a:lnTo>
                <a:lnTo>
                  <a:pt x="27" y="482"/>
                </a:lnTo>
                <a:lnTo>
                  <a:pt x="19" y="500"/>
                </a:lnTo>
                <a:lnTo>
                  <a:pt x="26" y="500"/>
                </a:lnTo>
                <a:lnTo>
                  <a:pt x="26" y="502"/>
                </a:lnTo>
                <a:lnTo>
                  <a:pt x="40" y="502"/>
                </a:lnTo>
                <a:lnTo>
                  <a:pt x="71" y="502"/>
                </a:lnTo>
                <a:lnTo>
                  <a:pt x="71" y="515"/>
                </a:lnTo>
                <a:lnTo>
                  <a:pt x="71" y="525"/>
                </a:lnTo>
                <a:lnTo>
                  <a:pt x="142" y="525"/>
                </a:lnTo>
                <a:lnTo>
                  <a:pt x="142" y="502"/>
                </a:lnTo>
                <a:lnTo>
                  <a:pt x="143" y="467"/>
                </a:lnTo>
                <a:lnTo>
                  <a:pt x="143" y="431"/>
                </a:lnTo>
                <a:lnTo>
                  <a:pt x="174" y="431"/>
                </a:lnTo>
                <a:lnTo>
                  <a:pt x="177" y="426"/>
                </a:lnTo>
                <a:lnTo>
                  <a:pt x="180" y="422"/>
                </a:lnTo>
                <a:lnTo>
                  <a:pt x="182" y="418"/>
                </a:lnTo>
                <a:lnTo>
                  <a:pt x="181" y="414"/>
                </a:lnTo>
                <a:lnTo>
                  <a:pt x="182" y="412"/>
                </a:lnTo>
                <a:lnTo>
                  <a:pt x="184" y="406"/>
                </a:lnTo>
                <a:lnTo>
                  <a:pt x="185" y="405"/>
                </a:lnTo>
                <a:lnTo>
                  <a:pt x="185" y="404"/>
                </a:lnTo>
                <a:lnTo>
                  <a:pt x="190" y="401"/>
                </a:lnTo>
                <a:lnTo>
                  <a:pt x="191" y="399"/>
                </a:lnTo>
                <a:lnTo>
                  <a:pt x="198" y="396"/>
                </a:lnTo>
                <a:lnTo>
                  <a:pt x="202" y="393"/>
                </a:lnTo>
                <a:lnTo>
                  <a:pt x="206" y="397"/>
                </a:lnTo>
                <a:lnTo>
                  <a:pt x="206" y="399"/>
                </a:lnTo>
                <a:lnTo>
                  <a:pt x="211" y="404"/>
                </a:lnTo>
                <a:lnTo>
                  <a:pt x="214" y="401"/>
                </a:lnTo>
                <a:lnTo>
                  <a:pt x="218" y="405"/>
                </a:lnTo>
                <a:lnTo>
                  <a:pt x="216" y="408"/>
                </a:lnTo>
                <a:lnTo>
                  <a:pt x="219" y="410"/>
                </a:lnTo>
                <a:lnTo>
                  <a:pt x="216" y="413"/>
                </a:lnTo>
                <a:lnTo>
                  <a:pt x="218" y="413"/>
                </a:lnTo>
                <a:lnTo>
                  <a:pt x="215" y="416"/>
                </a:lnTo>
                <a:lnTo>
                  <a:pt x="221" y="421"/>
                </a:lnTo>
                <a:lnTo>
                  <a:pt x="223" y="418"/>
                </a:lnTo>
                <a:lnTo>
                  <a:pt x="224" y="420"/>
                </a:lnTo>
                <a:lnTo>
                  <a:pt x="223" y="422"/>
                </a:lnTo>
                <a:lnTo>
                  <a:pt x="224" y="423"/>
                </a:lnTo>
                <a:lnTo>
                  <a:pt x="220" y="427"/>
                </a:lnTo>
                <a:lnTo>
                  <a:pt x="227" y="434"/>
                </a:lnTo>
                <a:lnTo>
                  <a:pt x="228" y="433"/>
                </a:lnTo>
                <a:lnTo>
                  <a:pt x="229" y="431"/>
                </a:lnTo>
                <a:lnTo>
                  <a:pt x="228" y="427"/>
                </a:lnTo>
                <a:lnTo>
                  <a:pt x="224" y="423"/>
                </a:lnTo>
                <a:lnTo>
                  <a:pt x="231" y="425"/>
                </a:lnTo>
                <a:lnTo>
                  <a:pt x="231" y="426"/>
                </a:lnTo>
                <a:lnTo>
                  <a:pt x="232" y="426"/>
                </a:lnTo>
                <a:lnTo>
                  <a:pt x="232" y="425"/>
                </a:lnTo>
                <a:lnTo>
                  <a:pt x="233" y="425"/>
                </a:lnTo>
                <a:lnTo>
                  <a:pt x="235" y="425"/>
                </a:lnTo>
                <a:lnTo>
                  <a:pt x="235" y="423"/>
                </a:lnTo>
                <a:lnTo>
                  <a:pt x="233" y="423"/>
                </a:lnTo>
                <a:lnTo>
                  <a:pt x="236" y="421"/>
                </a:lnTo>
                <a:lnTo>
                  <a:pt x="235" y="420"/>
                </a:lnTo>
                <a:lnTo>
                  <a:pt x="232" y="422"/>
                </a:lnTo>
                <a:lnTo>
                  <a:pt x="232" y="421"/>
                </a:lnTo>
                <a:lnTo>
                  <a:pt x="233" y="418"/>
                </a:lnTo>
                <a:lnTo>
                  <a:pt x="235" y="418"/>
                </a:lnTo>
                <a:lnTo>
                  <a:pt x="235" y="417"/>
                </a:lnTo>
                <a:lnTo>
                  <a:pt x="236" y="416"/>
                </a:lnTo>
                <a:lnTo>
                  <a:pt x="238" y="418"/>
                </a:lnTo>
                <a:lnTo>
                  <a:pt x="238" y="420"/>
                </a:lnTo>
                <a:lnTo>
                  <a:pt x="240" y="420"/>
                </a:lnTo>
                <a:lnTo>
                  <a:pt x="240" y="418"/>
                </a:lnTo>
                <a:lnTo>
                  <a:pt x="240" y="413"/>
                </a:lnTo>
                <a:lnTo>
                  <a:pt x="240" y="412"/>
                </a:lnTo>
                <a:lnTo>
                  <a:pt x="240" y="369"/>
                </a:lnTo>
                <a:lnTo>
                  <a:pt x="280" y="371"/>
                </a:lnTo>
                <a:lnTo>
                  <a:pt x="305" y="367"/>
                </a:lnTo>
                <a:lnTo>
                  <a:pt x="308" y="339"/>
                </a:lnTo>
                <a:lnTo>
                  <a:pt x="309" y="324"/>
                </a:lnTo>
                <a:lnTo>
                  <a:pt x="321" y="265"/>
                </a:lnTo>
                <a:lnTo>
                  <a:pt x="330" y="235"/>
                </a:lnTo>
                <a:lnTo>
                  <a:pt x="353" y="208"/>
                </a:lnTo>
                <a:lnTo>
                  <a:pt x="450" y="119"/>
                </a:lnTo>
                <a:lnTo>
                  <a:pt x="469" y="85"/>
                </a:lnTo>
                <a:lnTo>
                  <a:pt x="492" y="42"/>
                </a:lnTo>
                <a:lnTo>
                  <a:pt x="501" y="0"/>
                </a:lnTo>
                <a:lnTo>
                  <a:pt x="522" y="15"/>
                </a:lnTo>
                <a:lnTo>
                  <a:pt x="613" y="81"/>
                </a:lnTo>
                <a:lnTo>
                  <a:pt x="580" y="136"/>
                </a:lnTo>
                <a:lnTo>
                  <a:pt x="626" y="183"/>
                </a:lnTo>
                <a:lnTo>
                  <a:pt x="646" y="204"/>
                </a:lnTo>
                <a:lnTo>
                  <a:pt x="663" y="222"/>
                </a:lnTo>
                <a:lnTo>
                  <a:pt x="686" y="247"/>
                </a:lnTo>
                <a:lnTo>
                  <a:pt x="733" y="297"/>
                </a:lnTo>
                <a:lnTo>
                  <a:pt x="759" y="316"/>
                </a:lnTo>
                <a:lnTo>
                  <a:pt x="770" y="324"/>
                </a:lnTo>
                <a:lnTo>
                  <a:pt x="817" y="359"/>
                </a:lnTo>
                <a:lnTo>
                  <a:pt x="823" y="365"/>
                </a:lnTo>
                <a:lnTo>
                  <a:pt x="830" y="369"/>
                </a:lnTo>
                <a:lnTo>
                  <a:pt x="830" y="356"/>
                </a:lnTo>
                <a:lnTo>
                  <a:pt x="862" y="376"/>
                </a:lnTo>
                <a:lnTo>
                  <a:pt x="881" y="387"/>
                </a:lnTo>
                <a:lnTo>
                  <a:pt x="926" y="413"/>
                </a:lnTo>
                <a:lnTo>
                  <a:pt x="929" y="414"/>
                </a:lnTo>
                <a:lnTo>
                  <a:pt x="941" y="399"/>
                </a:lnTo>
                <a:lnTo>
                  <a:pt x="976" y="350"/>
                </a:lnTo>
                <a:lnTo>
                  <a:pt x="980" y="345"/>
                </a:lnTo>
                <a:lnTo>
                  <a:pt x="998" y="319"/>
                </a:lnTo>
                <a:lnTo>
                  <a:pt x="1012" y="325"/>
                </a:lnTo>
                <a:lnTo>
                  <a:pt x="1062" y="357"/>
                </a:lnTo>
                <a:lnTo>
                  <a:pt x="1109" y="382"/>
                </a:lnTo>
                <a:lnTo>
                  <a:pt x="1112" y="383"/>
                </a:lnTo>
                <a:lnTo>
                  <a:pt x="1130" y="392"/>
                </a:lnTo>
                <a:lnTo>
                  <a:pt x="1340" y="468"/>
                </a:lnTo>
                <a:lnTo>
                  <a:pt x="1501" y="476"/>
                </a:lnTo>
                <a:lnTo>
                  <a:pt x="1537" y="476"/>
                </a:lnTo>
                <a:lnTo>
                  <a:pt x="1561" y="477"/>
                </a:lnTo>
                <a:lnTo>
                  <a:pt x="1702" y="524"/>
                </a:lnTo>
                <a:lnTo>
                  <a:pt x="1773" y="549"/>
                </a:lnTo>
                <a:lnTo>
                  <a:pt x="1897" y="578"/>
                </a:lnTo>
                <a:lnTo>
                  <a:pt x="1963" y="597"/>
                </a:lnTo>
                <a:lnTo>
                  <a:pt x="1964" y="597"/>
                </a:lnTo>
                <a:lnTo>
                  <a:pt x="1973" y="597"/>
                </a:lnTo>
                <a:lnTo>
                  <a:pt x="1976" y="596"/>
                </a:lnTo>
                <a:lnTo>
                  <a:pt x="2093" y="642"/>
                </a:lnTo>
                <a:lnTo>
                  <a:pt x="2145" y="669"/>
                </a:lnTo>
                <a:lnTo>
                  <a:pt x="2239" y="691"/>
                </a:lnTo>
                <a:lnTo>
                  <a:pt x="2273" y="703"/>
                </a:lnTo>
                <a:lnTo>
                  <a:pt x="2370" y="726"/>
                </a:lnTo>
                <a:lnTo>
                  <a:pt x="2486" y="772"/>
                </a:lnTo>
                <a:lnTo>
                  <a:pt x="2619" y="869"/>
                </a:lnTo>
                <a:lnTo>
                  <a:pt x="2483" y="856"/>
                </a:lnTo>
                <a:lnTo>
                  <a:pt x="2482" y="967"/>
                </a:lnTo>
                <a:lnTo>
                  <a:pt x="2489" y="967"/>
                </a:lnTo>
                <a:lnTo>
                  <a:pt x="2498" y="967"/>
                </a:lnTo>
                <a:lnTo>
                  <a:pt x="2498" y="1002"/>
                </a:lnTo>
                <a:lnTo>
                  <a:pt x="2498" y="1019"/>
                </a:lnTo>
                <a:lnTo>
                  <a:pt x="2498" y="1036"/>
                </a:lnTo>
                <a:lnTo>
                  <a:pt x="2498" y="1039"/>
                </a:lnTo>
                <a:lnTo>
                  <a:pt x="2504" y="1039"/>
                </a:lnTo>
                <a:lnTo>
                  <a:pt x="2503" y="1044"/>
                </a:lnTo>
                <a:lnTo>
                  <a:pt x="2498" y="1044"/>
                </a:lnTo>
                <a:lnTo>
                  <a:pt x="2498" y="1046"/>
                </a:lnTo>
                <a:lnTo>
                  <a:pt x="2498" y="1050"/>
                </a:lnTo>
                <a:lnTo>
                  <a:pt x="2498" y="1053"/>
                </a:lnTo>
                <a:lnTo>
                  <a:pt x="2499" y="1054"/>
                </a:lnTo>
                <a:lnTo>
                  <a:pt x="2499" y="1055"/>
                </a:lnTo>
                <a:lnTo>
                  <a:pt x="2499" y="1058"/>
                </a:lnTo>
                <a:lnTo>
                  <a:pt x="2499" y="1061"/>
                </a:lnTo>
                <a:lnTo>
                  <a:pt x="2498" y="1061"/>
                </a:lnTo>
                <a:lnTo>
                  <a:pt x="2498" y="1059"/>
                </a:lnTo>
                <a:lnTo>
                  <a:pt x="2482" y="1061"/>
                </a:lnTo>
                <a:lnTo>
                  <a:pt x="2482" y="1065"/>
                </a:lnTo>
                <a:lnTo>
                  <a:pt x="2469" y="1063"/>
                </a:lnTo>
                <a:lnTo>
                  <a:pt x="2469" y="1071"/>
                </a:lnTo>
                <a:lnTo>
                  <a:pt x="2465" y="1071"/>
                </a:lnTo>
                <a:lnTo>
                  <a:pt x="2460" y="1070"/>
                </a:lnTo>
                <a:lnTo>
                  <a:pt x="2453" y="1069"/>
                </a:lnTo>
                <a:lnTo>
                  <a:pt x="2443" y="1067"/>
                </a:lnTo>
                <a:lnTo>
                  <a:pt x="2378" y="1058"/>
                </a:lnTo>
                <a:lnTo>
                  <a:pt x="2371" y="1057"/>
                </a:lnTo>
                <a:lnTo>
                  <a:pt x="2370" y="1057"/>
                </a:lnTo>
                <a:lnTo>
                  <a:pt x="2370" y="1066"/>
                </a:lnTo>
                <a:lnTo>
                  <a:pt x="2367" y="1065"/>
                </a:lnTo>
                <a:lnTo>
                  <a:pt x="2368" y="1123"/>
                </a:lnTo>
                <a:lnTo>
                  <a:pt x="2340" y="1123"/>
                </a:lnTo>
                <a:lnTo>
                  <a:pt x="2341" y="1125"/>
                </a:lnTo>
                <a:lnTo>
                  <a:pt x="2341" y="1127"/>
                </a:lnTo>
                <a:lnTo>
                  <a:pt x="2341" y="1129"/>
                </a:lnTo>
                <a:lnTo>
                  <a:pt x="2341" y="1130"/>
                </a:lnTo>
                <a:lnTo>
                  <a:pt x="2341" y="1135"/>
                </a:lnTo>
                <a:lnTo>
                  <a:pt x="2341" y="1153"/>
                </a:lnTo>
                <a:lnTo>
                  <a:pt x="2341" y="1165"/>
                </a:lnTo>
                <a:lnTo>
                  <a:pt x="2341" y="1180"/>
                </a:lnTo>
                <a:lnTo>
                  <a:pt x="2341" y="1207"/>
                </a:lnTo>
                <a:lnTo>
                  <a:pt x="2340" y="1212"/>
                </a:lnTo>
                <a:lnTo>
                  <a:pt x="2340" y="1217"/>
                </a:lnTo>
                <a:lnTo>
                  <a:pt x="2335" y="1217"/>
                </a:lnTo>
                <a:lnTo>
                  <a:pt x="2335" y="1223"/>
                </a:lnTo>
                <a:lnTo>
                  <a:pt x="2333" y="1221"/>
                </a:lnTo>
                <a:lnTo>
                  <a:pt x="2333" y="1227"/>
                </a:lnTo>
                <a:lnTo>
                  <a:pt x="2331" y="1225"/>
                </a:lnTo>
                <a:lnTo>
                  <a:pt x="2331" y="1230"/>
                </a:lnTo>
                <a:lnTo>
                  <a:pt x="2327" y="1229"/>
                </a:lnTo>
                <a:lnTo>
                  <a:pt x="2327" y="1232"/>
                </a:lnTo>
                <a:lnTo>
                  <a:pt x="2325" y="1238"/>
                </a:lnTo>
                <a:lnTo>
                  <a:pt x="2329" y="1238"/>
                </a:lnTo>
                <a:lnTo>
                  <a:pt x="2329" y="1241"/>
                </a:lnTo>
                <a:lnTo>
                  <a:pt x="2332" y="1241"/>
                </a:lnTo>
                <a:lnTo>
                  <a:pt x="2332" y="1246"/>
                </a:lnTo>
                <a:lnTo>
                  <a:pt x="2336" y="1246"/>
                </a:lnTo>
                <a:lnTo>
                  <a:pt x="2336" y="1250"/>
                </a:lnTo>
                <a:lnTo>
                  <a:pt x="2335" y="1253"/>
                </a:lnTo>
                <a:lnTo>
                  <a:pt x="2329" y="1253"/>
                </a:lnTo>
                <a:lnTo>
                  <a:pt x="2328" y="1258"/>
                </a:lnTo>
                <a:lnTo>
                  <a:pt x="2328" y="1263"/>
                </a:lnTo>
                <a:lnTo>
                  <a:pt x="2328" y="1271"/>
                </a:lnTo>
                <a:lnTo>
                  <a:pt x="2320" y="1271"/>
                </a:lnTo>
                <a:lnTo>
                  <a:pt x="2319" y="1278"/>
                </a:lnTo>
                <a:lnTo>
                  <a:pt x="2325" y="1278"/>
                </a:lnTo>
                <a:lnTo>
                  <a:pt x="2325" y="1284"/>
                </a:lnTo>
                <a:lnTo>
                  <a:pt x="2332" y="1284"/>
                </a:lnTo>
                <a:lnTo>
                  <a:pt x="2332" y="1292"/>
                </a:lnTo>
                <a:lnTo>
                  <a:pt x="2327" y="1292"/>
                </a:lnTo>
                <a:lnTo>
                  <a:pt x="2327" y="1315"/>
                </a:lnTo>
                <a:lnTo>
                  <a:pt x="2323" y="1315"/>
                </a:lnTo>
                <a:lnTo>
                  <a:pt x="2323" y="1326"/>
                </a:lnTo>
                <a:lnTo>
                  <a:pt x="2327" y="1326"/>
                </a:lnTo>
                <a:lnTo>
                  <a:pt x="2327" y="1347"/>
                </a:lnTo>
                <a:lnTo>
                  <a:pt x="2331" y="1347"/>
                </a:lnTo>
                <a:lnTo>
                  <a:pt x="2331" y="1355"/>
                </a:lnTo>
                <a:lnTo>
                  <a:pt x="2336" y="1355"/>
                </a:lnTo>
                <a:lnTo>
                  <a:pt x="2336" y="1361"/>
                </a:lnTo>
                <a:lnTo>
                  <a:pt x="2349" y="1361"/>
                </a:lnTo>
                <a:lnTo>
                  <a:pt x="2349" y="1364"/>
                </a:lnTo>
                <a:lnTo>
                  <a:pt x="2350" y="1364"/>
                </a:lnTo>
                <a:lnTo>
                  <a:pt x="2350" y="1361"/>
                </a:lnTo>
                <a:lnTo>
                  <a:pt x="2353" y="1361"/>
                </a:lnTo>
                <a:lnTo>
                  <a:pt x="2353" y="1360"/>
                </a:lnTo>
                <a:lnTo>
                  <a:pt x="2358" y="1360"/>
                </a:lnTo>
                <a:lnTo>
                  <a:pt x="2358" y="1362"/>
                </a:lnTo>
                <a:lnTo>
                  <a:pt x="2363" y="1362"/>
                </a:lnTo>
                <a:lnTo>
                  <a:pt x="2363" y="1358"/>
                </a:lnTo>
                <a:lnTo>
                  <a:pt x="2367" y="1358"/>
                </a:lnTo>
                <a:lnTo>
                  <a:pt x="2371" y="1358"/>
                </a:lnTo>
                <a:lnTo>
                  <a:pt x="2371" y="1360"/>
                </a:lnTo>
                <a:lnTo>
                  <a:pt x="2375" y="1360"/>
                </a:lnTo>
                <a:lnTo>
                  <a:pt x="2375" y="1358"/>
                </a:lnTo>
                <a:lnTo>
                  <a:pt x="2379" y="1358"/>
                </a:lnTo>
                <a:lnTo>
                  <a:pt x="2383" y="1358"/>
                </a:lnTo>
                <a:lnTo>
                  <a:pt x="2383" y="1366"/>
                </a:lnTo>
                <a:lnTo>
                  <a:pt x="2397" y="1366"/>
                </a:lnTo>
                <a:lnTo>
                  <a:pt x="2397" y="1361"/>
                </a:lnTo>
                <a:lnTo>
                  <a:pt x="2404" y="1361"/>
                </a:lnTo>
                <a:lnTo>
                  <a:pt x="2404" y="1360"/>
                </a:lnTo>
                <a:lnTo>
                  <a:pt x="2406" y="1360"/>
                </a:lnTo>
                <a:lnTo>
                  <a:pt x="2406" y="1361"/>
                </a:lnTo>
                <a:lnTo>
                  <a:pt x="2410" y="1361"/>
                </a:lnTo>
                <a:lnTo>
                  <a:pt x="2410" y="1362"/>
                </a:lnTo>
                <a:lnTo>
                  <a:pt x="2414" y="1362"/>
                </a:lnTo>
                <a:lnTo>
                  <a:pt x="2414" y="1365"/>
                </a:lnTo>
                <a:lnTo>
                  <a:pt x="2417" y="1365"/>
                </a:lnTo>
                <a:lnTo>
                  <a:pt x="2417" y="1360"/>
                </a:lnTo>
                <a:lnTo>
                  <a:pt x="2418" y="1360"/>
                </a:lnTo>
                <a:lnTo>
                  <a:pt x="2427" y="1360"/>
                </a:lnTo>
                <a:lnTo>
                  <a:pt x="2427" y="1368"/>
                </a:lnTo>
                <a:lnTo>
                  <a:pt x="2427" y="1374"/>
                </a:lnTo>
                <a:lnTo>
                  <a:pt x="2425" y="1374"/>
                </a:lnTo>
                <a:lnTo>
                  <a:pt x="2425" y="1378"/>
                </a:lnTo>
                <a:lnTo>
                  <a:pt x="2425" y="1391"/>
                </a:lnTo>
                <a:lnTo>
                  <a:pt x="2425" y="1409"/>
                </a:lnTo>
                <a:lnTo>
                  <a:pt x="2426" y="1426"/>
                </a:lnTo>
                <a:lnTo>
                  <a:pt x="2426" y="1434"/>
                </a:lnTo>
                <a:lnTo>
                  <a:pt x="2430" y="1434"/>
                </a:lnTo>
                <a:lnTo>
                  <a:pt x="2430" y="1438"/>
                </a:lnTo>
                <a:lnTo>
                  <a:pt x="2431" y="1438"/>
                </a:lnTo>
                <a:lnTo>
                  <a:pt x="2431" y="1441"/>
                </a:lnTo>
                <a:lnTo>
                  <a:pt x="2430" y="1441"/>
                </a:lnTo>
                <a:lnTo>
                  <a:pt x="2430" y="1443"/>
                </a:lnTo>
                <a:lnTo>
                  <a:pt x="2426" y="1443"/>
                </a:lnTo>
                <a:lnTo>
                  <a:pt x="2426" y="1485"/>
                </a:lnTo>
                <a:lnTo>
                  <a:pt x="2429" y="1485"/>
                </a:lnTo>
                <a:lnTo>
                  <a:pt x="2429" y="1498"/>
                </a:lnTo>
                <a:lnTo>
                  <a:pt x="2426" y="1498"/>
                </a:lnTo>
                <a:lnTo>
                  <a:pt x="2426" y="1511"/>
                </a:lnTo>
                <a:lnTo>
                  <a:pt x="2423" y="1511"/>
                </a:lnTo>
                <a:lnTo>
                  <a:pt x="2423" y="1515"/>
                </a:lnTo>
                <a:lnTo>
                  <a:pt x="2422" y="1515"/>
                </a:lnTo>
                <a:lnTo>
                  <a:pt x="2422" y="1518"/>
                </a:lnTo>
                <a:lnTo>
                  <a:pt x="2426" y="1518"/>
                </a:lnTo>
                <a:lnTo>
                  <a:pt x="2426" y="1533"/>
                </a:lnTo>
                <a:lnTo>
                  <a:pt x="2435" y="1533"/>
                </a:lnTo>
                <a:lnTo>
                  <a:pt x="2434" y="1537"/>
                </a:lnTo>
                <a:lnTo>
                  <a:pt x="2434" y="1541"/>
                </a:lnTo>
                <a:lnTo>
                  <a:pt x="2432" y="1541"/>
                </a:lnTo>
                <a:lnTo>
                  <a:pt x="2432" y="1545"/>
                </a:lnTo>
                <a:lnTo>
                  <a:pt x="2435" y="1552"/>
                </a:lnTo>
                <a:lnTo>
                  <a:pt x="2435" y="1562"/>
                </a:lnTo>
                <a:lnTo>
                  <a:pt x="2435" y="1570"/>
                </a:lnTo>
                <a:lnTo>
                  <a:pt x="2417" y="1570"/>
                </a:lnTo>
                <a:lnTo>
                  <a:pt x="2417" y="1587"/>
                </a:lnTo>
                <a:lnTo>
                  <a:pt x="2417" y="1588"/>
                </a:lnTo>
                <a:lnTo>
                  <a:pt x="2452" y="1588"/>
                </a:lnTo>
                <a:lnTo>
                  <a:pt x="2452" y="1607"/>
                </a:lnTo>
                <a:lnTo>
                  <a:pt x="2429" y="1605"/>
                </a:lnTo>
                <a:lnTo>
                  <a:pt x="2429" y="1622"/>
                </a:lnTo>
                <a:lnTo>
                  <a:pt x="2429" y="1641"/>
                </a:lnTo>
                <a:lnTo>
                  <a:pt x="2417" y="1642"/>
                </a:lnTo>
                <a:lnTo>
                  <a:pt x="2417" y="1648"/>
                </a:lnTo>
                <a:lnTo>
                  <a:pt x="2408" y="1648"/>
                </a:lnTo>
                <a:lnTo>
                  <a:pt x="2408" y="1641"/>
                </a:lnTo>
                <a:lnTo>
                  <a:pt x="2382" y="1642"/>
                </a:lnTo>
                <a:lnTo>
                  <a:pt x="2382" y="1647"/>
                </a:lnTo>
                <a:lnTo>
                  <a:pt x="2382" y="1667"/>
                </a:lnTo>
                <a:lnTo>
                  <a:pt x="2382" y="1671"/>
                </a:lnTo>
                <a:lnTo>
                  <a:pt x="2380" y="1671"/>
                </a:lnTo>
                <a:lnTo>
                  <a:pt x="2380" y="1675"/>
                </a:lnTo>
                <a:lnTo>
                  <a:pt x="2382" y="1677"/>
                </a:lnTo>
                <a:lnTo>
                  <a:pt x="2396" y="1677"/>
                </a:lnTo>
                <a:lnTo>
                  <a:pt x="2393" y="1680"/>
                </a:lnTo>
                <a:lnTo>
                  <a:pt x="2396" y="1684"/>
                </a:lnTo>
                <a:lnTo>
                  <a:pt x="2395" y="1684"/>
                </a:lnTo>
                <a:lnTo>
                  <a:pt x="2395" y="1685"/>
                </a:lnTo>
                <a:lnTo>
                  <a:pt x="2393" y="1686"/>
                </a:lnTo>
                <a:lnTo>
                  <a:pt x="2391" y="1688"/>
                </a:lnTo>
                <a:lnTo>
                  <a:pt x="2389" y="1688"/>
                </a:lnTo>
                <a:lnTo>
                  <a:pt x="2389" y="1689"/>
                </a:lnTo>
                <a:lnTo>
                  <a:pt x="2388" y="1689"/>
                </a:lnTo>
                <a:lnTo>
                  <a:pt x="2387" y="1690"/>
                </a:lnTo>
                <a:lnTo>
                  <a:pt x="2387" y="1691"/>
                </a:lnTo>
                <a:lnTo>
                  <a:pt x="2385" y="1691"/>
                </a:lnTo>
                <a:lnTo>
                  <a:pt x="2384" y="1691"/>
                </a:lnTo>
                <a:lnTo>
                  <a:pt x="2383" y="1691"/>
                </a:lnTo>
                <a:lnTo>
                  <a:pt x="2383" y="1693"/>
                </a:lnTo>
                <a:lnTo>
                  <a:pt x="2380" y="1695"/>
                </a:lnTo>
                <a:lnTo>
                  <a:pt x="2379" y="1695"/>
                </a:lnTo>
                <a:lnTo>
                  <a:pt x="2379" y="1697"/>
                </a:lnTo>
                <a:lnTo>
                  <a:pt x="2376" y="1699"/>
                </a:lnTo>
                <a:lnTo>
                  <a:pt x="2376" y="1701"/>
                </a:lnTo>
                <a:lnTo>
                  <a:pt x="2376" y="1702"/>
                </a:lnTo>
                <a:lnTo>
                  <a:pt x="2375" y="1702"/>
                </a:lnTo>
                <a:lnTo>
                  <a:pt x="2374" y="1703"/>
                </a:lnTo>
                <a:lnTo>
                  <a:pt x="2372" y="1703"/>
                </a:lnTo>
                <a:lnTo>
                  <a:pt x="2371" y="1705"/>
                </a:lnTo>
                <a:lnTo>
                  <a:pt x="2370" y="1706"/>
                </a:lnTo>
                <a:lnTo>
                  <a:pt x="2368" y="1706"/>
                </a:lnTo>
                <a:lnTo>
                  <a:pt x="2368" y="1707"/>
                </a:lnTo>
                <a:lnTo>
                  <a:pt x="2368" y="1711"/>
                </a:lnTo>
                <a:lnTo>
                  <a:pt x="2368" y="1714"/>
                </a:lnTo>
                <a:lnTo>
                  <a:pt x="2354" y="1725"/>
                </a:lnTo>
                <a:lnTo>
                  <a:pt x="2354" y="1727"/>
                </a:lnTo>
                <a:lnTo>
                  <a:pt x="2359" y="1723"/>
                </a:lnTo>
                <a:lnTo>
                  <a:pt x="2359" y="1724"/>
                </a:lnTo>
                <a:lnTo>
                  <a:pt x="2359" y="1725"/>
                </a:lnTo>
                <a:lnTo>
                  <a:pt x="2358" y="1727"/>
                </a:lnTo>
                <a:lnTo>
                  <a:pt x="2358" y="1729"/>
                </a:lnTo>
                <a:lnTo>
                  <a:pt x="2358" y="1741"/>
                </a:lnTo>
                <a:lnTo>
                  <a:pt x="2358" y="1744"/>
                </a:lnTo>
                <a:lnTo>
                  <a:pt x="2358" y="1745"/>
                </a:lnTo>
                <a:lnTo>
                  <a:pt x="2357" y="1749"/>
                </a:lnTo>
                <a:lnTo>
                  <a:pt x="2359" y="1748"/>
                </a:lnTo>
                <a:lnTo>
                  <a:pt x="2359" y="1778"/>
                </a:lnTo>
                <a:lnTo>
                  <a:pt x="2361" y="1778"/>
                </a:lnTo>
                <a:lnTo>
                  <a:pt x="2361" y="1776"/>
                </a:lnTo>
                <a:lnTo>
                  <a:pt x="2362" y="1776"/>
                </a:lnTo>
                <a:lnTo>
                  <a:pt x="2362" y="1775"/>
                </a:lnTo>
                <a:lnTo>
                  <a:pt x="2370" y="1766"/>
                </a:lnTo>
                <a:lnTo>
                  <a:pt x="2378" y="1757"/>
                </a:lnTo>
                <a:lnTo>
                  <a:pt x="2382" y="1752"/>
                </a:lnTo>
                <a:lnTo>
                  <a:pt x="2393" y="1757"/>
                </a:lnTo>
                <a:lnTo>
                  <a:pt x="2396" y="1753"/>
                </a:lnTo>
                <a:lnTo>
                  <a:pt x="2397" y="1749"/>
                </a:lnTo>
                <a:lnTo>
                  <a:pt x="2400" y="1746"/>
                </a:lnTo>
                <a:lnTo>
                  <a:pt x="2404" y="1742"/>
                </a:lnTo>
                <a:lnTo>
                  <a:pt x="2405" y="1740"/>
                </a:lnTo>
                <a:lnTo>
                  <a:pt x="2413" y="1731"/>
                </a:lnTo>
                <a:lnTo>
                  <a:pt x="2413" y="1736"/>
                </a:lnTo>
                <a:lnTo>
                  <a:pt x="2413" y="1737"/>
                </a:lnTo>
                <a:lnTo>
                  <a:pt x="2413" y="1761"/>
                </a:lnTo>
                <a:lnTo>
                  <a:pt x="2413" y="1779"/>
                </a:lnTo>
                <a:lnTo>
                  <a:pt x="2413" y="1782"/>
                </a:lnTo>
                <a:lnTo>
                  <a:pt x="2408" y="1782"/>
                </a:lnTo>
                <a:lnTo>
                  <a:pt x="2384" y="1782"/>
                </a:lnTo>
                <a:lnTo>
                  <a:pt x="2368" y="1783"/>
                </a:lnTo>
                <a:lnTo>
                  <a:pt x="2368" y="1806"/>
                </a:lnTo>
                <a:lnTo>
                  <a:pt x="2357" y="1806"/>
                </a:lnTo>
                <a:lnTo>
                  <a:pt x="2357" y="1804"/>
                </a:lnTo>
                <a:lnTo>
                  <a:pt x="2355" y="1804"/>
                </a:lnTo>
                <a:lnTo>
                  <a:pt x="2335" y="1805"/>
                </a:lnTo>
                <a:lnTo>
                  <a:pt x="2335" y="1830"/>
                </a:lnTo>
                <a:lnTo>
                  <a:pt x="2335" y="1831"/>
                </a:lnTo>
                <a:lnTo>
                  <a:pt x="2335" y="1834"/>
                </a:lnTo>
                <a:lnTo>
                  <a:pt x="2335" y="1846"/>
                </a:lnTo>
                <a:lnTo>
                  <a:pt x="2335" y="1873"/>
                </a:lnTo>
                <a:lnTo>
                  <a:pt x="2333" y="1881"/>
                </a:lnTo>
                <a:lnTo>
                  <a:pt x="2333" y="1890"/>
                </a:lnTo>
                <a:lnTo>
                  <a:pt x="2341" y="1890"/>
                </a:lnTo>
                <a:lnTo>
                  <a:pt x="2333" y="1895"/>
                </a:lnTo>
                <a:lnTo>
                  <a:pt x="2352" y="1895"/>
                </a:lnTo>
                <a:lnTo>
                  <a:pt x="2352" y="1902"/>
                </a:lnTo>
                <a:lnTo>
                  <a:pt x="2333" y="1902"/>
                </a:lnTo>
                <a:lnTo>
                  <a:pt x="2333" y="1911"/>
                </a:lnTo>
                <a:lnTo>
                  <a:pt x="2316" y="1911"/>
                </a:lnTo>
                <a:lnTo>
                  <a:pt x="2316" y="1925"/>
                </a:lnTo>
                <a:lnTo>
                  <a:pt x="2333" y="1925"/>
                </a:lnTo>
                <a:lnTo>
                  <a:pt x="2333" y="1932"/>
                </a:lnTo>
                <a:lnTo>
                  <a:pt x="2333" y="1951"/>
                </a:lnTo>
                <a:lnTo>
                  <a:pt x="2333" y="1955"/>
                </a:lnTo>
                <a:lnTo>
                  <a:pt x="2333" y="1958"/>
                </a:lnTo>
                <a:lnTo>
                  <a:pt x="2333" y="1959"/>
                </a:lnTo>
                <a:lnTo>
                  <a:pt x="2333" y="1961"/>
                </a:lnTo>
                <a:lnTo>
                  <a:pt x="2333" y="1968"/>
                </a:lnTo>
                <a:lnTo>
                  <a:pt x="2333" y="1972"/>
                </a:lnTo>
                <a:lnTo>
                  <a:pt x="2333" y="1996"/>
                </a:lnTo>
                <a:lnTo>
                  <a:pt x="2302" y="1996"/>
                </a:lnTo>
                <a:lnTo>
                  <a:pt x="2298" y="1996"/>
                </a:lnTo>
                <a:lnTo>
                  <a:pt x="2299" y="1942"/>
                </a:lnTo>
                <a:lnTo>
                  <a:pt x="2299" y="1938"/>
                </a:lnTo>
                <a:lnTo>
                  <a:pt x="2299" y="1924"/>
                </a:lnTo>
                <a:lnTo>
                  <a:pt x="2305" y="1924"/>
                </a:lnTo>
                <a:lnTo>
                  <a:pt x="2305" y="1889"/>
                </a:lnTo>
                <a:lnTo>
                  <a:pt x="2308" y="1889"/>
                </a:lnTo>
                <a:lnTo>
                  <a:pt x="2308" y="1876"/>
                </a:lnTo>
                <a:lnTo>
                  <a:pt x="2299" y="1876"/>
                </a:lnTo>
                <a:lnTo>
                  <a:pt x="2299" y="1869"/>
                </a:lnTo>
                <a:lnTo>
                  <a:pt x="2295" y="1868"/>
                </a:lnTo>
                <a:lnTo>
                  <a:pt x="2291" y="1864"/>
                </a:lnTo>
                <a:lnTo>
                  <a:pt x="2289" y="1863"/>
                </a:lnTo>
                <a:lnTo>
                  <a:pt x="2286" y="1864"/>
                </a:lnTo>
                <a:lnTo>
                  <a:pt x="2284" y="1866"/>
                </a:lnTo>
                <a:lnTo>
                  <a:pt x="2281" y="1868"/>
                </a:lnTo>
                <a:lnTo>
                  <a:pt x="2280" y="1869"/>
                </a:lnTo>
                <a:lnTo>
                  <a:pt x="2278" y="1869"/>
                </a:lnTo>
                <a:lnTo>
                  <a:pt x="2277" y="1869"/>
                </a:lnTo>
                <a:lnTo>
                  <a:pt x="2276" y="1870"/>
                </a:lnTo>
                <a:lnTo>
                  <a:pt x="2268" y="1863"/>
                </a:lnTo>
                <a:lnTo>
                  <a:pt x="2267" y="1863"/>
                </a:lnTo>
                <a:lnTo>
                  <a:pt x="2263" y="1873"/>
                </a:lnTo>
                <a:lnTo>
                  <a:pt x="2263" y="1885"/>
                </a:lnTo>
                <a:lnTo>
                  <a:pt x="2252" y="1876"/>
                </a:lnTo>
                <a:lnTo>
                  <a:pt x="2248" y="1877"/>
                </a:lnTo>
                <a:lnTo>
                  <a:pt x="2247" y="1874"/>
                </a:lnTo>
                <a:lnTo>
                  <a:pt x="2244" y="1876"/>
                </a:lnTo>
                <a:lnTo>
                  <a:pt x="2243" y="1874"/>
                </a:lnTo>
                <a:lnTo>
                  <a:pt x="2242" y="1874"/>
                </a:lnTo>
                <a:lnTo>
                  <a:pt x="2242" y="1876"/>
                </a:lnTo>
                <a:lnTo>
                  <a:pt x="2241" y="1876"/>
                </a:lnTo>
                <a:lnTo>
                  <a:pt x="2241" y="1877"/>
                </a:lnTo>
                <a:lnTo>
                  <a:pt x="2254" y="1899"/>
                </a:lnTo>
                <a:lnTo>
                  <a:pt x="2264" y="1899"/>
                </a:lnTo>
                <a:lnTo>
                  <a:pt x="2264" y="1910"/>
                </a:lnTo>
                <a:lnTo>
                  <a:pt x="2239" y="1908"/>
                </a:lnTo>
                <a:lnTo>
                  <a:pt x="2239" y="1923"/>
                </a:lnTo>
                <a:lnTo>
                  <a:pt x="2230" y="1923"/>
                </a:lnTo>
                <a:lnTo>
                  <a:pt x="2214" y="1923"/>
                </a:lnTo>
                <a:lnTo>
                  <a:pt x="2214" y="1932"/>
                </a:lnTo>
                <a:lnTo>
                  <a:pt x="2214" y="1942"/>
                </a:lnTo>
                <a:lnTo>
                  <a:pt x="2195" y="1942"/>
                </a:lnTo>
                <a:lnTo>
                  <a:pt x="2195" y="1923"/>
                </a:lnTo>
                <a:lnTo>
                  <a:pt x="2187" y="1923"/>
                </a:lnTo>
                <a:lnTo>
                  <a:pt x="2175" y="1923"/>
                </a:lnTo>
                <a:lnTo>
                  <a:pt x="2164" y="1923"/>
                </a:lnTo>
                <a:lnTo>
                  <a:pt x="2162" y="1923"/>
                </a:lnTo>
                <a:lnTo>
                  <a:pt x="2160" y="1923"/>
                </a:lnTo>
                <a:lnTo>
                  <a:pt x="2151" y="1923"/>
                </a:lnTo>
                <a:lnTo>
                  <a:pt x="2135" y="1923"/>
                </a:lnTo>
                <a:lnTo>
                  <a:pt x="2123" y="1923"/>
                </a:lnTo>
                <a:lnTo>
                  <a:pt x="2088" y="1921"/>
                </a:lnTo>
                <a:lnTo>
                  <a:pt x="2088" y="1940"/>
                </a:lnTo>
                <a:lnTo>
                  <a:pt x="2115" y="1940"/>
                </a:lnTo>
                <a:lnTo>
                  <a:pt x="2115" y="1947"/>
                </a:lnTo>
                <a:lnTo>
                  <a:pt x="2117" y="1947"/>
                </a:lnTo>
                <a:lnTo>
                  <a:pt x="2123" y="1947"/>
                </a:lnTo>
                <a:lnTo>
                  <a:pt x="2123" y="1950"/>
                </a:lnTo>
                <a:lnTo>
                  <a:pt x="2123" y="1953"/>
                </a:lnTo>
                <a:lnTo>
                  <a:pt x="2123" y="1957"/>
                </a:lnTo>
                <a:lnTo>
                  <a:pt x="2109" y="1957"/>
                </a:lnTo>
                <a:lnTo>
                  <a:pt x="2109" y="1970"/>
                </a:lnTo>
                <a:lnTo>
                  <a:pt x="2109" y="1974"/>
                </a:lnTo>
                <a:lnTo>
                  <a:pt x="2104" y="1974"/>
                </a:lnTo>
                <a:lnTo>
                  <a:pt x="2104" y="1975"/>
                </a:lnTo>
                <a:lnTo>
                  <a:pt x="2102" y="1974"/>
                </a:lnTo>
                <a:lnTo>
                  <a:pt x="2098" y="1974"/>
                </a:lnTo>
                <a:lnTo>
                  <a:pt x="2098" y="1966"/>
                </a:lnTo>
                <a:lnTo>
                  <a:pt x="2087" y="1966"/>
                </a:lnTo>
                <a:lnTo>
                  <a:pt x="2087" y="1954"/>
                </a:lnTo>
                <a:lnTo>
                  <a:pt x="2071" y="1954"/>
                </a:lnTo>
                <a:lnTo>
                  <a:pt x="2070" y="1968"/>
                </a:lnTo>
                <a:lnTo>
                  <a:pt x="2051" y="1968"/>
                </a:lnTo>
                <a:lnTo>
                  <a:pt x="2051" y="1970"/>
                </a:lnTo>
                <a:lnTo>
                  <a:pt x="2038" y="1968"/>
                </a:lnTo>
                <a:lnTo>
                  <a:pt x="2032" y="1968"/>
                </a:lnTo>
                <a:lnTo>
                  <a:pt x="2030" y="1966"/>
                </a:lnTo>
                <a:lnTo>
                  <a:pt x="2028" y="1959"/>
                </a:lnTo>
                <a:lnTo>
                  <a:pt x="2024" y="1953"/>
                </a:lnTo>
                <a:lnTo>
                  <a:pt x="2019" y="1942"/>
                </a:lnTo>
                <a:lnTo>
                  <a:pt x="2017" y="1941"/>
                </a:lnTo>
                <a:lnTo>
                  <a:pt x="2016" y="1940"/>
                </a:lnTo>
                <a:lnTo>
                  <a:pt x="2015" y="1938"/>
                </a:lnTo>
                <a:lnTo>
                  <a:pt x="2015" y="1937"/>
                </a:lnTo>
                <a:lnTo>
                  <a:pt x="2013" y="1937"/>
                </a:lnTo>
                <a:lnTo>
                  <a:pt x="2013" y="1936"/>
                </a:lnTo>
                <a:lnTo>
                  <a:pt x="2012" y="1936"/>
                </a:lnTo>
                <a:lnTo>
                  <a:pt x="2011" y="1934"/>
                </a:lnTo>
                <a:lnTo>
                  <a:pt x="2008" y="1933"/>
                </a:lnTo>
                <a:lnTo>
                  <a:pt x="2007" y="1932"/>
                </a:lnTo>
                <a:lnTo>
                  <a:pt x="2006" y="1932"/>
                </a:lnTo>
                <a:lnTo>
                  <a:pt x="1987" y="1925"/>
                </a:lnTo>
                <a:lnTo>
                  <a:pt x="1986" y="1925"/>
                </a:lnTo>
                <a:lnTo>
                  <a:pt x="1985" y="1924"/>
                </a:lnTo>
                <a:lnTo>
                  <a:pt x="1981" y="1924"/>
                </a:lnTo>
                <a:lnTo>
                  <a:pt x="1912" y="1924"/>
                </a:lnTo>
                <a:lnTo>
                  <a:pt x="1878" y="1923"/>
                </a:lnTo>
                <a:lnTo>
                  <a:pt x="1866" y="1923"/>
                </a:lnTo>
                <a:lnTo>
                  <a:pt x="1862" y="1923"/>
                </a:lnTo>
                <a:lnTo>
                  <a:pt x="1862" y="1930"/>
                </a:lnTo>
                <a:lnTo>
                  <a:pt x="1858" y="1930"/>
                </a:lnTo>
                <a:lnTo>
                  <a:pt x="1858" y="1950"/>
                </a:lnTo>
                <a:lnTo>
                  <a:pt x="1858" y="1958"/>
                </a:lnTo>
                <a:lnTo>
                  <a:pt x="1844" y="1957"/>
                </a:lnTo>
                <a:lnTo>
                  <a:pt x="1840" y="1957"/>
                </a:lnTo>
                <a:lnTo>
                  <a:pt x="1840" y="1954"/>
                </a:lnTo>
                <a:lnTo>
                  <a:pt x="1822" y="1953"/>
                </a:lnTo>
                <a:lnTo>
                  <a:pt x="1824" y="1945"/>
                </a:lnTo>
                <a:lnTo>
                  <a:pt x="1827" y="1928"/>
                </a:lnTo>
                <a:lnTo>
                  <a:pt x="1828" y="1925"/>
                </a:lnTo>
                <a:lnTo>
                  <a:pt x="1829" y="1921"/>
                </a:lnTo>
                <a:lnTo>
                  <a:pt x="1826" y="1921"/>
                </a:lnTo>
                <a:lnTo>
                  <a:pt x="1822" y="1921"/>
                </a:lnTo>
                <a:lnTo>
                  <a:pt x="1818" y="1921"/>
                </a:lnTo>
                <a:lnTo>
                  <a:pt x="1816" y="1921"/>
                </a:lnTo>
                <a:lnTo>
                  <a:pt x="1811" y="1921"/>
                </a:lnTo>
                <a:lnTo>
                  <a:pt x="1805" y="1921"/>
                </a:lnTo>
                <a:lnTo>
                  <a:pt x="1769" y="1920"/>
                </a:lnTo>
                <a:lnTo>
                  <a:pt x="1769" y="1911"/>
                </a:lnTo>
                <a:lnTo>
                  <a:pt x="1769" y="1910"/>
                </a:lnTo>
                <a:lnTo>
                  <a:pt x="1768" y="1910"/>
                </a:lnTo>
                <a:lnTo>
                  <a:pt x="1763" y="1910"/>
                </a:lnTo>
                <a:lnTo>
                  <a:pt x="1762" y="1920"/>
                </a:lnTo>
                <a:lnTo>
                  <a:pt x="1762" y="1924"/>
                </a:lnTo>
                <a:lnTo>
                  <a:pt x="1756" y="1924"/>
                </a:lnTo>
                <a:lnTo>
                  <a:pt x="1756" y="1920"/>
                </a:lnTo>
                <a:lnTo>
                  <a:pt x="1735" y="1920"/>
                </a:lnTo>
                <a:lnTo>
                  <a:pt x="1732" y="1920"/>
                </a:lnTo>
                <a:lnTo>
                  <a:pt x="1728" y="1920"/>
                </a:lnTo>
                <a:lnTo>
                  <a:pt x="1728" y="1924"/>
                </a:lnTo>
                <a:lnTo>
                  <a:pt x="1725" y="1924"/>
                </a:lnTo>
                <a:lnTo>
                  <a:pt x="1725" y="1920"/>
                </a:lnTo>
                <a:lnTo>
                  <a:pt x="1725" y="1912"/>
                </a:lnTo>
                <a:lnTo>
                  <a:pt x="1732" y="1912"/>
                </a:lnTo>
                <a:lnTo>
                  <a:pt x="1732" y="1903"/>
                </a:lnTo>
                <a:lnTo>
                  <a:pt x="1729" y="1903"/>
                </a:lnTo>
                <a:lnTo>
                  <a:pt x="1725" y="1903"/>
                </a:lnTo>
                <a:lnTo>
                  <a:pt x="1725" y="1907"/>
                </a:lnTo>
                <a:lnTo>
                  <a:pt x="1722" y="1907"/>
                </a:lnTo>
                <a:lnTo>
                  <a:pt x="1722" y="1903"/>
                </a:lnTo>
                <a:lnTo>
                  <a:pt x="1720" y="1903"/>
                </a:lnTo>
                <a:lnTo>
                  <a:pt x="1716" y="1903"/>
                </a:lnTo>
                <a:lnTo>
                  <a:pt x="1716" y="1911"/>
                </a:lnTo>
                <a:lnTo>
                  <a:pt x="1716" y="1913"/>
                </a:lnTo>
                <a:lnTo>
                  <a:pt x="1720" y="1913"/>
                </a:lnTo>
                <a:lnTo>
                  <a:pt x="1720" y="1916"/>
                </a:lnTo>
                <a:lnTo>
                  <a:pt x="1716" y="1917"/>
                </a:lnTo>
                <a:lnTo>
                  <a:pt x="1716" y="1920"/>
                </a:lnTo>
                <a:lnTo>
                  <a:pt x="1707" y="1920"/>
                </a:lnTo>
                <a:lnTo>
                  <a:pt x="1707" y="1916"/>
                </a:lnTo>
                <a:lnTo>
                  <a:pt x="1709" y="1916"/>
                </a:lnTo>
                <a:lnTo>
                  <a:pt x="1709" y="1912"/>
                </a:lnTo>
                <a:lnTo>
                  <a:pt x="1709" y="1911"/>
                </a:lnTo>
                <a:lnTo>
                  <a:pt x="1705" y="1912"/>
                </a:lnTo>
                <a:lnTo>
                  <a:pt x="1705" y="1916"/>
                </a:lnTo>
                <a:lnTo>
                  <a:pt x="1704" y="1916"/>
                </a:lnTo>
                <a:lnTo>
                  <a:pt x="1704" y="1920"/>
                </a:lnTo>
                <a:lnTo>
                  <a:pt x="1698" y="1920"/>
                </a:lnTo>
                <a:lnTo>
                  <a:pt x="1681" y="1920"/>
                </a:lnTo>
                <a:lnTo>
                  <a:pt x="1672" y="1920"/>
                </a:lnTo>
                <a:lnTo>
                  <a:pt x="1672" y="1924"/>
                </a:lnTo>
                <a:lnTo>
                  <a:pt x="1670" y="1924"/>
                </a:lnTo>
                <a:lnTo>
                  <a:pt x="1670" y="1920"/>
                </a:lnTo>
                <a:lnTo>
                  <a:pt x="1662" y="1920"/>
                </a:lnTo>
                <a:lnTo>
                  <a:pt x="1656" y="1920"/>
                </a:lnTo>
                <a:lnTo>
                  <a:pt x="1656" y="1927"/>
                </a:lnTo>
                <a:lnTo>
                  <a:pt x="1655" y="1927"/>
                </a:lnTo>
                <a:lnTo>
                  <a:pt x="1655" y="1921"/>
                </a:lnTo>
                <a:lnTo>
                  <a:pt x="1656" y="1920"/>
                </a:lnTo>
                <a:lnTo>
                  <a:pt x="1651" y="1920"/>
                </a:lnTo>
                <a:lnTo>
                  <a:pt x="1651" y="1927"/>
                </a:lnTo>
                <a:lnTo>
                  <a:pt x="1648" y="1927"/>
                </a:lnTo>
                <a:lnTo>
                  <a:pt x="1648" y="1920"/>
                </a:lnTo>
                <a:lnTo>
                  <a:pt x="1644" y="1920"/>
                </a:lnTo>
                <a:lnTo>
                  <a:pt x="1644" y="1927"/>
                </a:lnTo>
                <a:lnTo>
                  <a:pt x="1643" y="1927"/>
                </a:lnTo>
                <a:lnTo>
                  <a:pt x="1641" y="1927"/>
                </a:lnTo>
                <a:lnTo>
                  <a:pt x="1641" y="1920"/>
                </a:lnTo>
                <a:lnTo>
                  <a:pt x="1634" y="1920"/>
                </a:lnTo>
                <a:lnTo>
                  <a:pt x="1627" y="1920"/>
                </a:lnTo>
                <a:lnTo>
                  <a:pt x="1614" y="1920"/>
                </a:lnTo>
                <a:lnTo>
                  <a:pt x="1609" y="1920"/>
                </a:lnTo>
                <a:lnTo>
                  <a:pt x="1606" y="1920"/>
                </a:lnTo>
                <a:lnTo>
                  <a:pt x="1598" y="1920"/>
                </a:lnTo>
                <a:lnTo>
                  <a:pt x="1592" y="1920"/>
                </a:lnTo>
                <a:lnTo>
                  <a:pt x="1585" y="1920"/>
                </a:lnTo>
                <a:lnTo>
                  <a:pt x="1585" y="1923"/>
                </a:lnTo>
                <a:lnTo>
                  <a:pt x="1580" y="1923"/>
                </a:lnTo>
                <a:lnTo>
                  <a:pt x="1580" y="1920"/>
                </a:lnTo>
                <a:lnTo>
                  <a:pt x="1564" y="1920"/>
                </a:lnTo>
                <a:lnTo>
                  <a:pt x="1564" y="1932"/>
                </a:lnTo>
                <a:lnTo>
                  <a:pt x="1567" y="1932"/>
                </a:lnTo>
                <a:lnTo>
                  <a:pt x="1566" y="1937"/>
                </a:lnTo>
                <a:lnTo>
                  <a:pt x="1567" y="1937"/>
                </a:lnTo>
                <a:lnTo>
                  <a:pt x="1567" y="1944"/>
                </a:lnTo>
                <a:lnTo>
                  <a:pt x="1559" y="1940"/>
                </a:lnTo>
                <a:lnTo>
                  <a:pt x="1558" y="1940"/>
                </a:lnTo>
                <a:lnTo>
                  <a:pt x="1563" y="1932"/>
                </a:lnTo>
                <a:lnTo>
                  <a:pt x="1563" y="1929"/>
                </a:lnTo>
                <a:lnTo>
                  <a:pt x="1550" y="1920"/>
                </a:lnTo>
                <a:lnTo>
                  <a:pt x="1549" y="1916"/>
                </a:lnTo>
                <a:lnTo>
                  <a:pt x="1548" y="1915"/>
                </a:lnTo>
                <a:lnTo>
                  <a:pt x="1545" y="1913"/>
                </a:lnTo>
                <a:lnTo>
                  <a:pt x="1542" y="1913"/>
                </a:lnTo>
                <a:lnTo>
                  <a:pt x="1541" y="1913"/>
                </a:lnTo>
                <a:lnTo>
                  <a:pt x="1537" y="1917"/>
                </a:lnTo>
                <a:lnTo>
                  <a:pt x="1536" y="1919"/>
                </a:lnTo>
                <a:lnTo>
                  <a:pt x="1532" y="1928"/>
                </a:lnTo>
                <a:lnTo>
                  <a:pt x="1524" y="1924"/>
                </a:lnTo>
                <a:lnTo>
                  <a:pt x="1523" y="1924"/>
                </a:lnTo>
                <a:lnTo>
                  <a:pt x="1521" y="1923"/>
                </a:lnTo>
                <a:lnTo>
                  <a:pt x="1519" y="1920"/>
                </a:lnTo>
                <a:lnTo>
                  <a:pt x="1512" y="1920"/>
                </a:lnTo>
                <a:lnTo>
                  <a:pt x="1510" y="1920"/>
                </a:lnTo>
                <a:lnTo>
                  <a:pt x="1510" y="1924"/>
                </a:lnTo>
                <a:lnTo>
                  <a:pt x="1508" y="1927"/>
                </a:lnTo>
                <a:lnTo>
                  <a:pt x="1504" y="1927"/>
                </a:lnTo>
                <a:lnTo>
                  <a:pt x="1504" y="1928"/>
                </a:lnTo>
                <a:lnTo>
                  <a:pt x="1504" y="1929"/>
                </a:lnTo>
                <a:lnTo>
                  <a:pt x="1504" y="1932"/>
                </a:lnTo>
                <a:lnTo>
                  <a:pt x="1504" y="1933"/>
                </a:lnTo>
                <a:lnTo>
                  <a:pt x="1503" y="1933"/>
                </a:lnTo>
                <a:lnTo>
                  <a:pt x="1498" y="1932"/>
                </a:lnTo>
                <a:lnTo>
                  <a:pt x="1497" y="1932"/>
                </a:lnTo>
                <a:lnTo>
                  <a:pt x="1497" y="1930"/>
                </a:lnTo>
                <a:lnTo>
                  <a:pt x="1497" y="1929"/>
                </a:lnTo>
                <a:lnTo>
                  <a:pt x="1498" y="1927"/>
                </a:lnTo>
                <a:lnTo>
                  <a:pt x="1499" y="1927"/>
                </a:lnTo>
                <a:lnTo>
                  <a:pt x="1498" y="1925"/>
                </a:lnTo>
                <a:lnTo>
                  <a:pt x="1494" y="1925"/>
                </a:lnTo>
                <a:lnTo>
                  <a:pt x="1494" y="1921"/>
                </a:lnTo>
                <a:lnTo>
                  <a:pt x="1495" y="1920"/>
                </a:lnTo>
                <a:lnTo>
                  <a:pt x="1472" y="1920"/>
                </a:lnTo>
                <a:lnTo>
                  <a:pt x="1471" y="1929"/>
                </a:lnTo>
                <a:lnTo>
                  <a:pt x="1471" y="1938"/>
                </a:lnTo>
                <a:lnTo>
                  <a:pt x="1471" y="1949"/>
                </a:lnTo>
                <a:lnTo>
                  <a:pt x="1469" y="1949"/>
                </a:lnTo>
                <a:lnTo>
                  <a:pt x="1455" y="1949"/>
                </a:lnTo>
                <a:lnTo>
                  <a:pt x="1455" y="1940"/>
                </a:lnTo>
                <a:lnTo>
                  <a:pt x="1452" y="1940"/>
                </a:lnTo>
                <a:lnTo>
                  <a:pt x="1452" y="1949"/>
                </a:lnTo>
                <a:lnTo>
                  <a:pt x="1447" y="1949"/>
                </a:lnTo>
                <a:lnTo>
                  <a:pt x="1444" y="1949"/>
                </a:lnTo>
                <a:lnTo>
                  <a:pt x="1444" y="1942"/>
                </a:lnTo>
                <a:lnTo>
                  <a:pt x="1444" y="1932"/>
                </a:lnTo>
                <a:lnTo>
                  <a:pt x="1444" y="1920"/>
                </a:lnTo>
                <a:lnTo>
                  <a:pt x="1440" y="1921"/>
                </a:lnTo>
                <a:lnTo>
                  <a:pt x="1433" y="1920"/>
                </a:lnTo>
                <a:lnTo>
                  <a:pt x="1426" y="1920"/>
                </a:lnTo>
                <a:lnTo>
                  <a:pt x="1421" y="1920"/>
                </a:lnTo>
                <a:lnTo>
                  <a:pt x="1420" y="1920"/>
                </a:lnTo>
                <a:lnTo>
                  <a:pt x="1418" y="1920"/>
                </a:lnTo>
                <a:lnTo>
                  <a:pt x="1412" y="1920"/>
                </a:lnTo>
                <a:lnTo>
                  <a:pt x="1405" y="1920"/>
                </a:lnTo>
                <a:lnTo>
                  <a:pt x="1400" y="1920"/>
                </a:lnTo>
                <a:lnTo>
                  <a:pt x="1399" y="1920"/>
                </a:lnTo>
                <a:lnTo>
                  <a:pt x="1383" y="1920"/>
                </a:lnTo>
                <a:lnTo>
                  <a:pt x="1374" y="1920"/>
                </a:lnTo>
                <a:lnTo>
                  <a:pt x="1357" y="1920"/>
                </a:lnTo>
                <a:lnTo>
                  <a:pt x="1347" y="1920"/>
                </a:lnTo>
                <a:lnTo>
                  <a:pt x="1340" y="1920"/>
                </a:lnTo>
                <a:lnTo>
                  <a:pt x="1340" y="1928"/>
                </a:lnTo>
                <a:lnTo>
                  <a:pt x="1340" y="1937"/>
                </a:lnTo>
                <a:lnTo>
                  <a:pt x="1341" y="1947"/>
                </a:lnTo>
                <a:lnTo>
                  <a:pt x="1337" y="1947"/>
                </a:lnTo>
                <a:lnTo>
                  <a:pt x="1336" y="1947"/>
                </a:lnTo>
                <a:lnTo>
                  <a:pt x="1335" y="1947"/>
                </a:lnTo>
                <a:lnTo>
                  <a:pt x="1330" y="1947"/>
                </a:lnTo>
                <a:lnTo>
                  <a:pt x="1327" y="1947"/>
                </a:lnTo>
                <a:lnTo>
                  <a:pt x="1323" y="1947"/>
                </a:lnTo>
                <a:lnTo>
                  <a:pt x="1315" y="1947"/>
                </a:lnTo>
                <a:lnTo>
                  <a:pt x="1302" y="1947"/>
                </a:lnTo>
                <a:lnTo>
                  <a:pt x="1303" y="1950"/>
                </a:lnTo>
                <a:lnTo>
                  <a:pt x="1306" y="1976"/>
                </a:lnTo>
                <a:lnTo>
                  <a:pt x="1293" y="1977"/>
                </a:lnTo>
                <a:lnTo>
                  <a:pt x="1276" y="1979"/>
                </a:lnTo>
                <a:lnTo>
                  <a:pt x="1267" y="1980"/>
                </a:lnTo>
                <a:lnTo>
                  <a:pt x="1266" y="1980"/>
                </a:lnTo>
                <a:lnTo>
                  <a:pt x="1264" y="1980"/>
                </a:lnTo>
                <a:lnTo>
                  <a:pt x="1262" y="1951"/>
                </a:lnTo>
                <a:lnTo>
                  <a:pt x="1255" y="1951"/>
                </a:lnTo>
                <a:lnTo>
                  <a:pt x="1247" y="1953"/>
                </a:lnTo>
                <a:lnTo>
                  <a:pt x="1241" y="1953"/>
                </a:lnTo>
                <a:lnTo>
                  <a:pt x="1234" y="1954"/>
                </a:lnTo>
                <a:lnTo>
                  <a:pt x="1217" y="1955"/>
                </a:lnTo>
                <a:lnTo>
                  <a:pt x="1204" y="1959"/>
                </a:lnTo>
                <a:lnTo>
                  <a:pt x="1219" y="1988"/>
                </a:lnTo>
                <a:lnTo>
                  <a:pt x="1225" y="2001"/>
                </a:lnTo>
                <a:lnTo>
                  <a:pt x="1212" y="2006"/>
                </a:lnTo>
                <a:lnTo>
                  <a:pt x="1209" y="2000"/>
                </a:lnTo>
                <a:lnTo>
                  <a:pt x="1203" y="1989"/>
                </a:lnTo>
                <a:lnTo>
                  <a:pt x="1200" y="1991"/>
                </a:lnTo>
                <a:lnTo>
                  <a:pt x="1182" y="2002"/>
                </a:lnTo>
                <a:lnTo>
                  <a:pt x="1182" y="2009"/>
                </a:lnTo>
                <a:lnTo>
                  <a:pt x="1181" y="2008"/>
                </a:lnTo>
                <a:lnTo>
                  <a:pt x="1177" y="2011"/>
                </a:lnTo>
                <a:lnTo>
                  <a:pt x="1176" y="2013"/>
                </a:lnTo>
                <a:lnTo>
                  <a:pt x="1177" y="2014"/>
                </a:lnTo>
                <a:lnTo>
                  <a:pt x="1176" y="2015"/>
                </a:lnTo>
                <a:lnTo>
                  <a:pt x="1178" y="2019"/>
                </a:lnTo>
                <a:lnTo>
                  <a:pt x="1177" y="2019"/>
                </a:lnTo>
                <a:lnTo>
                  <a:pt x="1176" y="2022"/>
                </a:lnTo>
                <a:lnTo>
                  <a:pt x="1176" y="2024"/>
                </a:lnTo>
                <a:lnTo>
                  <a:pt x="1177" y="2026"/>
                </a:lnTo>
                <a:lnTo>
                  <a:pt x="1170" y="2023"/>
                </a:lnTo>
                <a:lnTo>
                  <a:pt x="1173" y="2027"/>
                </a:lnTo>
                <a:lnTo>
                  <a:pt x="1174" y="2028"/>
                </a:lnTo>
                <a:lnTo>
                  <a:pt x="1176" y="2031"/>
                </a:lnTo>
                <a:lnTo>
                  <a:pt x="1178" y="2035"/>
                </a:lnTo>
                <a:lnTo>
                  <a:pt x="1176" y="2036"/>
                </a:lnTo>
                <a:lnTo>
                  <a:pt x="1174" y="2038"/>
                </a:lnTo>
                <a:lnTo>
                  <a:pt x="1173" y="2040"/>
                </a:lnTo>
                <a:lnTo>
                  <a:pt x="1169" y="2040"/>
                </a:lnTo>
                <a:lnTo>
                  <a:pt x="1168" y="2040"/>
                </a:lnTo>
                <a:lnTo>
                  <a:pt x="1168" y="2039"/>
                </a:lnTo>
                <a:lnTo>
                  <a:pt x="1165" y="2039"/>
                </a:lnTo>
                <a:lnTo>
                  <a:pt x="1166" y="2052"/>
                </a:lnTo>
                <a:lnTo>
                  <a:pt x="1164" y="2052"/>
                </a:lnTo>
                <a:lnTo>
                  <a:pt x="1161" y="2052"/>
                </a:lnTo>
                <a:lnTo>
                  <a:pt x="1161" y="2053"/>
                </a:lnTo>
                <a:lnTo>
                  <a:pt x="1160" y="2053"/>
                </a:lnTo>
                <a:lnTo>
                  <a:pt x="1160" y="2056"/>
                </a:lnTo>
                <a:lnTo>
                  <a:pt x="1153" y="2056"/>
                </a:lnTo>
                <a:lnTo>
                  <a:pt x="1153" y="2057"/>
                </a:lnTo>
                <a:lnTo>
                  <a:pt x="1151" y="2057"/>
                </a:lnTo>
                <a:lnTo>
                  <a:pt x="1149" y="2064"/>
                </a:lnTo>
                <a:lnTo>
                  <a:pt x="1157" y="2064"/>
                </a:lnTo>
                <a:lnTo>
                  <a:pt x="1164" y="2064"/>
                </a:lnTo>
                <a:lnTo>
                  <a:pt x="1164" y="2073"/>
                </a:lnTo>
                <a:lnTo>
                  <a:pt x="1164" y="2074"/>
                </a:lnTo>
                <a:lnTo>
                  <a:pt x="1164" y="2075"/>
                </a:lnTo>
                <a:lnTo>
                  <a:pt x="1161" y="2075"/>
                </a:lnTo>
                <a:lnTo>
                  <a:pt x="1161" y="2078"/>
                </a:lnTo>
                <a:lnTo>
                  <a:pt x="1157" y="2078"/>
                </a:lnTo>
                <a:lnTo>
                  <a:pt x="1157" y="2090"/>
                </a:lnTo>
                <a:lnTo>
                  <a:pt x="1153" y="2091"/>
                </a:lnTo>
                <a:lnTo>
                  <a:pt x="1153" y="2078"/>
                </a:lnTo>
                <a:lnTo>
                  <a:pt x="1152" y="2078"/>
                </a:lnTo>
                <a:lnTo>
                  <a:pt x="1152" y="2075"/>
                </a:lnTo>
                <a:lnTo>
                  <a:pt x="1147" y="2075"/>
                </a:lnTo>
                <a:lnTo>
                  <a:pt x="1147" y="2078"/>
                </a:lnTo>
                <a:lnTo>
                  <a:pt x="1147" y="2092"/>
                </a:lnTo>
                <a:lnTo>
                  <a:pt x="1139" y="2096"/>
                </a:lnTo>
                <a:lnTo>
                  <a:pt x="1140" y="2102"/>
                </a:lnTo>
                <a:lnTo>
                  <a:pt x="1139" y="2102"/>
                </a:lnTo>
                <a:lnTo>
                  <a:pt x="1138" y="2103"/>
                </a:lnTo>
                <a:lnTo>
                  <a:pt x="1138" y="2104"/>
                </a:lnTo>
                <a:lnTo>
                  <a:pt x="1135" y="2105"/>
                </a:lnTo>
                <a:lnTo>
                  <a:pt x="1134" y="2105"/>
                </a:lnTo>
                <a:lnTo>
                  <a:pt x="1132" y="2105"/>
                </a:lnTo>
                <a:lnTo>
                  <a:pt x="1129" y="2109"/>
                </a:lnTo>
                <a:lnTo>
                  <a:pt x="1125" y="2104"/>
                </a:lnTo>
                <a:lnTo>
                  <a:pt x="1123" y="2113"/>
                </a:lnTo>
                <a:lnTo>
                  <a:pt x="1123" y="2128"/>
                </a:lnTo>
                <a:lnTo>
                  <a:pt x="1140" y="2128"/>
                </a:lnTo>
                <a:lnTo>
                  <a:pt x="1140" y="2126"/>
                </a:lnTo>
                <a:lnTo>
                  <a:pt x="1140" y="2124"/>
                </a:lnTo>
                <a:lnTo>
                  <a:pt x="1139" y="2121"/>
                </a:lnTo>
                <a:lnTo>
                  <a:pt x="1138" y="2120"/>
                </a:lnTo>
                <a:lnTo>
                  <a:pt x="1132" y="2113"/>
                </a:lnTo>
                <a:lnTo>
                  <a:pt x="1140" y="2113"/>
                </a:lnTo>
                <a:lnTo>
                  <a:pt x="1140" y="2109"/>
                </a:lnTo>
                <a:lnTo>
                  <a:pt x="1144" y="2109"/>
                </a:lnTo>
                <a:lnTo>
                  <a:pt x="1144" y="2116"/>
                </a:lnTo>
                <a:lnTo>
                  <a:pt x="1146" y="2116"/>
                </a:lnTo>
                <a:lnTo>
                  <a:pt x="1147" y="2115"/>
                </a:lnTo>
                <a:lnTo>
                  <a:pt x="1147" y="2116"/>
                </a:lnTo>
                <a:lnTo>
                  <a:pt x="1149" y="2119"/>
                </a:lnTo>
                <a:lnTo>
                  <a:pt x="1151" y="2116"/>
                </a:lnTo>
                <a:lnTo>
                  <a:pt x="1152" y="2115"/>
                </a:lnTo>
                <a:lnTo>
                  <a:pt x="1153" y="2117"/>
                </a:lnTo>
                <a:lnTo>
                  <a:pt x="1152" y="2117"/>
                </a:lnTo>
                <a:lnTo>
                  <a:pt x="1153" y="2117"/>
                </a:lnTo>
                <a:lnTo>
                  <a:pt x="1160" y="2129"/>
                </a:lnTo>
                <a:lnTo>
                  <a:pt x="1156" y="2130"/>
                </a:lnTo>
                <a:lnTo>
                  <a:pt x="1148" y="2133"/>
                </a:lnTo>
                <a:lnTo>
                  <a:pt x="1149" y="2133"/>
                </a:lnTo>
                <a:lnTo>
                  <a:pt x="1149" y="2134"/>
                </a:lnTo>
                <a:lnTo>
                  <a:pt x="1151" y="2136"/>
                </a:lnTo>
                <a:lnTo>
                  <a:pt x="1151" y="2137"/>
                </a:lnTo>
                <a:lnTo>
                  <a:pt x="1152" y="2138"/>
                </a:lnTo>
                <a:lnTo>
                  <a:pt x="1152" y="2139"/>
                </a:lnTo>
                <a:lnTo>
                  <a:pt x="1159" y="2162"/>
                </a:lnTo>
                <a:lnTo>
                  <a:pt x="1142" y="2162"/>
                </a:lnTo>
                <a:lnTo>
                  <a:pt x="1142" y="2166"/>
                </a:lnTo>
                <a:lnTo>
                  <a:pt x="1142" y="2167"/>
                </a:lnTo>
                <a:lnTo>
                  <a:pt x="1142" y="2168"/>
                </a:lnTo>
                <a:lnTo>
                  <a:pt x="1143" y="2168"/>
                </a:lnTo>
                <a:lnTo>
                  <a:pt x="1143" y="2169"/>
                </a:lnTo>
                <a:lnTo>
                  <a:pt x="1144" y="2171"/>
                </a:lnTo>
                <a:lnTo>
                  <a:pt x="1146" y="2172"/>
                </a:lnTo>
                <a:lnTo>
                  <a:pt x="1147" y="2172"/>
                </a:lnTo>
                <a:lnTo>
                  <a:pt x="1148" y="2172"/>
                </a:lnTo>
                <a:lnTo>
                  <a:pt x="1149" y="2172"/>
                </a:lnTo>
                <a:lnTo>
                  <a:pt x="1149" y="2179"/>
                </a:lnTo>
                <a:lnTo>
                  <a:pt x="1148" y="2180"/>
                </a:lnTo>
                <a:lnTo>
                  <a:pt x="1148" y="2181"/>
                </a:lnTo>
                <a:lnTo>
                  <a:pt x="1153" y="2183"/>
                </a:lnTo>
                <a:lnTo>
                  <a:pt x="1156" y="2183"/>
                </a:lnTo>
                <a:lnTo>
                  <a:pt x="1149" y="2196"/>
                </a:lnTo>
                <a:lnTo>
                  <a:pt x="1161" y="2196"/>
                </a:lnTo>
                <a:lnTo>
                  <a:pt x="1168" y="2194"/>
                </a:lnTo>
                <a:lnTo>
                  <a:pt x="1169" y="2197"/>
                </a:lnTo>
                <a:lnTo>
                  <a:pt x="1170" y="2202"/>
                </a:lnTo>
                <a:lnTo>
                  <a:pt x="1122" y="2201"/>
                </a:lnTo>
                <a:lnTo>
                  <a:pt x="1106" y="2201"/>
                </a:lnTo>
                <a:lnTo>
                  <a:pt x="1106" y="2166"/>
                </a:lnTo>
                <a:lnTo>
                  <a:pt x="1063" y="2166"/>
                </a:lnTo>
                <a:lnTo>
                  <a:pt x="1063" y="2184"/>
                </a:lnTo>
                <a:lnTo>
                  <a:pt x="1049" y="2184"/>
                </a:lnTo>
                <a:lnTo>
                  <a:pt x="1048" y="2183"/>
                </a:lnTo>
                <a:lnTo>
                  <a:pt x="1048" y="2181"/>
                </a:lnTo>
                <a:lnTo>
                  <a:pt x="1046" y="2180"/>
                </a:lnTo>
                <a:lnTo>
                  <a:pt x="1044" y="2176"/>
                </a:lnTo>
                <a:lnTo>
                  <a:pt x="1038" y="2172"/>
                </a:lnTo>
                <a:lnTo>
                  <a:pt x="1037" y="2171"/>
                </a:lnTo>
                <a:lnTo>
                  <a:pt x="1037" y="2169"/>
                </a:lnTo>
                <a:lnTo>
                  <a:pt x="1036" y="2169"/>
                </a:lnTo>
                <a:lnTo>
                  <a:pt x="1036" y="2168"/>
                </a:lnTo>
                <a:lnTo>
                  <a:pt x="1035" y="2167"/>
                </a:lnTo>
                <a:lnTo>
                  <a:pt x="1035" y="2166"/>
                </a:lnTo>
                <a:lnTo>
                  <a:pt x="1035" y="2164"/>
                </a:lnTo>
                <a:lnTo>
                  <a:pt x="1028" y="2158"/>
                </a:lnTo>
                <a:lnTo>
                  <a:pt x="1027" y="2158"/>
                </a:lnTo>
                <a:lnTo>
                  <a:pt x="1027" y="2166"/>
                </a:lnTo>
                <a:lnTo>
                  <a:pt x="992" y="2166"/>
                </a:lnTo>
                <a:lnTo>
                  <a:pt x="965" y="2164"/>
                </a:lnTo>
                <a:lnTo>
                  <a:pt x="959" y="2168"/>
                </a:lnTo>
                <a:lnTo>
                  <a:pt x="958" y="2169"/>
                </a:lnTo>
                <a:lnTo>
                  <a:pt x="956" y="2169"/>
                </a:lnTo>
                <a:lnTo>
                  <a:pt x="956" y="2171"/>
                </a:lnTo>
                <a:lnTo>
                  <a:pt x="956" y="2192"/>
                </a:lnTo>
                <a:lnTo>
                  <a:pt x="956" y="2201"/>
                </a:lnTo>
                <a:lnTo>
                  <a:pt x="956" y="2203"/>
                </a:lnTo>
                <a:lnTo>
                  <a:pt x="947" y="2203"/>
                </a:lnTo>
                <a:lnTo>
                  <a:pt x="947" y="2199"/>
                </a:lnTo>
                <a:lnTo>
                  <a:pt x="939" y="2199"/>
                </a:lnTo>
                <a:lnTo>
                  <a:pt x="938" y="2199"/>
                </a:lnTo>
                <a:lnTo>
                  <a:pt x="925" y="2199"/>
                </a:lnTo>
                <a:lnTo>
                  <a:pt x="925" y="2198"/>
                </a:lnTo>
                <a:lnTo>
                  <a:pt x="926" y="2198"/>
                </a:lnTo>
                <a:lnTo>
                  <a:pt x="926" y="2197"/>
                </a:lnTo>
                <a:lnTo>
                  <a:pt x="928" y="2197"/>
                </a:lnTo>
                <a:lnTo>
                  <a:pt x="933" y="2192"/>
                </a:lnTo>
                <a:lnTo>
                  <a:pt x="904" y="2181"/>
                </a:lnTo>
                <a:lnTo>
                  <a:pt x="886" y="2180"/>
                </a:lnTo>
                <a:lnTo>
                  <a:pt x="886" y="2164"/>
                </a:lnTo>
                <a:lnTo>
                  <a:pt x="882" y="2164"/>
                </a:lnTo>
                <a:lnTo>
                  <a:pt x="882" y="2155"/>
                </a:lnTo>
                <a:lnTo>
                  <a:pt x="886" y="2155"/>
                </a:lnTo>
                <a:lnTo>
                  <a:pt x="886" y="2129"/>
                </a:lnTo>
                <a:lnTo>
                  <a:pt x="881" y="2129"/>
                </a:lnTo>
                <a:lnTo>
                  <a:pt x="873" y="2129"/>
                </a:lnTo>
                <a:lnTo>
                  <a:pt x="869" y="2129"/>
                </a:lnTo>
                <a:lnTo>
                  <a:pt x="869" y="2156"/>
                </a:lnTo>
                <a:lnTo>
                  <a:pt x="868" y="2183"/>
                </a:lnTo>
                <a:lnTo>
                  <a:pt x="861" y="2183"/>
                </a:lnTo>
                <a:lnTo>
                  <a:pt x="861" y="2180"/>
                </a:lnTo>
                <a:lnTo>
                  <a:pt x="851" y="2180"/>
                </a:lnTo>
                <a:lnTo>
                  <a:pt x="851" y="2175"/>
                </a:lnTo>
                <a:lnTo>
                  <a:pt x="851" y="2132"/>
                </a:lnTo>
                <a:lnTo>
                  <a:pt x="851" y="2130"/>
                </a:lnTo>
                <a:lnTo>
                  <a:pt x="851" y="2129"/>
                </a:lnTo>
                <a:lnTo>
                  <a:pt x="839" y="2128"/>
                </a:lnTo>
                <a:lnTo>
                  <a:pt x="836" y="2128"/>
                </a:lnTo>
                <a:lnTo>
                  <a:pt x="835" y="2128"/>
                </a:lnTo>
                <a:lnTo>
                  <a:pt x="835" y="2149"/>
                </a:lnTo>
                <a:lnTo>
                  <a:pt x="821" y="2149"/>
                </a:lnTo>
                <a:lnTo>
                  <a:pt x="821" y="2128"/>
                </a:lnTo>
                <a:lnTo>
                  <a:pt x="811" y="2128"/>
                </a:lnTo>
                <a:lnTo>
                  <a:pt x="807" y="2128"/>
                </a:lnTo>
                <a:lnTo>
                  <a:pt x="804" y="2128"/>
                </a:lnTo>
                <a:lnTo>
                  <a:pt x="780" y="2128"/>
                </a:lnTo>
                <a:lnTo>
                  <a:pt x="776" y="2128"/>
                </a:lnTo>
                <a:lnTo>
                  <a:pt x="770" y="2128"/>
                </a:lnTo>
                <a:lnTo>
                  <a:pt x="770" y="2132"/>
                </a:lnTo>
                <a:lnTo>
                  <a:pt x="766" y="2132"/>
                </a:lnTo>
                <a:lnTo>
                  <a:pt x="766" y="2126"/>
                </a:lnTo>
                <a:lnTo>
                  <a:pt x="762" y="2126"/>
                </a:lnTo>
                <a:lnTo>
                  <a:pt x="753" y="2126"/>
                </a:lnTo>
                <a:lnTo>
                  <a:pt x="753" y="2136"/>
                </a:lnTo>
                <a:lnTo>
                  <a:pt x="753" y="2143"/>
                </a:lnTo>
                <a:lnTo>
                  <a:pt x="753" y="2147"/>
                </a:lnTo>
                <a:lnTo>
                  <a:pt x="753" y="2149"/>
                </a:lnTo>
                <a:lnTo>
                  <a:pt x="754" y="2151"/>
                </a:lnTo>
                <a:lnTo>
                  <a:pt x="755" y="2154"/>
                </a:lnTo>
                <a:lnTo>
                  <a:pt x="755" y="2155"/>
                </a:lnTo>
                <a:lnTo>
                  <a:pt x="757" y="2156"/>
                </a:lnTo>
                <a:lnTo>
                  <a:pt x="745" y="2186"/>
                </a:lnTo>
                <a:lnTo>
                  <a:pt x="710" y="2185"/>
                </a:lnTo>
                <a:lnTo>
                  <a:pt x="708" y="2197"/>
                </a:lnTo>
                <a:lnTo>
                  <a:pt x="702" y="2197"/>
                </a:lnTo>
                <a:lnTo>
                  <a:pt x="699" y="2197"/>
                </a:lnTo>
                <a:lnTo>
                  <a:pt x="676" y="2197"/>
                </a:lnTo>
                <a:lnTo>
                  <a:pt x="673" y="2197"/>
                </a:lnTo>
                <a:lnTo>
                  <a:pt x="664" y="2197"/>
                </a:lnTo>
                <a:lnTo>
                  <a:pt x="656" y="2197"/>
                </a:lnTo>
                <a:lnTo>
                  <a:pt x="655" y="2196"/>
                </a:lnTo>
                <a:lnTo>
                  <a:pt x="643" y="2196"/>
                </a:lnTo>
                <a:lnTo>
                  <a:pt x="642" y="2196"/>
                </a:lnTo>
                <a:lnTo>
                  <a:pt x="642" y="2197"/>
                </a:lnTo>
                <a:lnTo>
                  <a:pt x="640" y="2197"/>
                </a:lnTo>
                <a:lnTo>
                  <a:pt x="639" y="2196"/>
                </a:lnTo>
                <a:lnTo>
                  <a:pt x="639" y="2188"/>
                </a:lnTo>
                <a:lnTo>
                  <a:pt x="639" y="2179"/>
                </a:lnTo>
                <a:lnTo>
                  <a:pt x="639" y="2168"/>
                </a:lnTo>
                <a:lnTo>
                  <a:pt x="639" y="2160"/>
                </a:lnTo>
                <a:lnTo>
                  <a:pt x="638" y="2146"/>
                </a:lnTo>
                <a:lnTo>
                  <a:pt x="638" y="2141"/>
                </a:lnTo>
                <a:lnTo>
                  <a:pt x="639" y="2126"/>
                </a:lnTo>
                <a:lnTo>
                  <a:pt x="639" y="2122"/>
                </a:lnTo>
                <a:lnTo>
                  <a:pt x="639" y="2104"/>
                </a:lnTo>
                <a:lnTo>
                  <a:pt x="639" y="2102"/>
                </a:lnTo>
                <a:lnTo>
                  <a:pt x="639" y="2085"/>
                </a:lnTo>
                <a:lnTo>
                  <a:pt x="639" y="2081"/>
                </a:lnTo>
                <a:lnTo>
                  <a:pt x="631" y="2081"/>
                </a:lnTo>
                <a:lnTo>
                  <a:pt x="631" y="2085"/>
                </a:lnTo>
                <a:lnTo>
                  <a:pt x="627" y="2085"/>
                </a:lnTo>
                <a:lnTo>
                  <a:pt x="626" y="2085"/>
                </a:lnTo>
                <a:lnTo>
                  <a:pt x="625" y="2085"/>
                </a:lnTo>
                <a:lnTo>
                  <a:pt x="625" y="2075"/>
                </a:lnTo>
                <a:lnTo>
                  <a:pt x="627" y="2075"/>
                </a:lnTo>
                <a:lnTo>
                  <a:pt x="627" y="2056"/>
                </a:lnTo>
                <a:lnTo>
                  <a:pt x="634" y="2056"/>
                </a:lnTo>
                <a:lnTo>
                  <a:pt x="634" y="2060"/>
                </a:lnTo>
                <a:lnTo>
                  <a:pt x="639" y="2060"/>
                </a:lnTo>
                <a:lnTo>
                  <a:pt x="639" y="2056"/>
                </a:lnTo>
                <a:lnTo>
                  <a:pt x="639" y="2055"/>
                </a:lnTo>
                <a:lnTo>
                  <a:pt x="639" y="2021"/>
                </a:lnTo>
                <a:lnTo>
                  <a:pt x="639" y="2006"/>
                </a:lnTo>
                <a:lnTo>
                  <a:pt x="639" y="2000"/>
                </a:lnTo>
                <a:lnTo>
                  <a:pt x="639" y="1992"/>
                </a:lnTo>
                <a:lnTo>
                  <a:pt x="639" y="1985"/>
                </a:lnTo>
                <a:lnTo>
                  <a:pt x="639" y="1972"/>
                </a:lnTo>
                <a:lnTo>
                  <a:pt x="639" y="1967"/>
                </a:lnTo>
                <a:lnTo>
                  <a:pt x="634" y="1967"/>
                </a:lnTo>
                <a:lnTo>
                  <a:pt x="633" y="1967"/>
                </a:lnTo>
                <a:lnTo>
                  <a:pt x="633" y="1963"/>
                </a:lnTo>
                <a:lnTo>
                  <a:pt x="629" y="1962"/>
                </a:lnTo>
                <a:lnTo>
                  <a:pt x="629" y="1953"/>
                </a:lnTo>
                <a:lnTo>
                  <a:pt x="629" y="1950"/>
                </a:lnTo>
                <a:lnTo>
                  <a:pt x="639" y="1950"/>
                </a:lnTo>
                <a:lnTo>
                  <a:pt x="639" y="1933"/>
                </a:lnTo>
                <a:lnTo>
                  <a:pt x="639" y="1915"/>
                </a:lnTo>
                <a:lnTo>
                  <a:pt x="639" y="1903"/>
                </a:lnTo>
                <a:lnTo>
                  <a:pt x="639" y="1897"/>
                </a:lnTo>
                <a:lnTo>
                  <a:pt x="639" y="1880"/>
                </a:lnTo>
                <a:lnTo>
                  <a:pt x="635" y="1880"/>
                </a:lnTo>
                <a:lnTo>
                  <a:pt x="630" y="1880"/>
                </a:lnTo>
                <a:lnTo>
                  <a:pt x="630" y="1872"/>
                </a:lnTo>
                <a:lnTo>
                  <a:pt x="621" y="1872"/>
                </a:lnTo>
                <a:lnTo>
                  <a:pt x="621" y="1873"/>
                </a:lnTo>
                <a:lnTo>
                  <a:pt x="618" y="1873"/>
                </a:lnTo>
                <a:lnTo>
                  <a:pt x="618" y="1880"/>
                </a:lnTo>
                <a:lnTo>
                  <a:pt x="612" y="1880"/>
                </a:lnTo>
                <a:lnTo>
                  <a:pt x="612" y="1893"/>
                </a:lnTo>
                <a:lnTo>
                  <a:pt x="608" y="1893"/>
                </a:lnTo>
                <a:lnTo>
                  <a:pt x="608" y="1889"/>
                </a:lnTo>
                <a:lnTo>
                  <a:pt x="608" y="1887"/>
                </a:lnTo>
                <a:lnTo>
                  <a:pt x="608" y="1886"/>
                </a:lnTo>
                <a:lnTo>
                  <a:pt x="604" y="1886"/>
                </a:lnTo>
                <a:lnTo>
                  <a:pt x="604" y="1882"/>
                </a:lnTo>
                <a:lnTo>
                  <a:pt x="600" y="1887"/>
                </a:lnTo>
                <a:lnTo>
                  <a:pt x="600" y="1886"/>
                </a:lnTo>
                <a:lnTo>
                  <a:pt x="595" y="1886"/>
                </a:lnTo>
                <a:lnTo>
                  <a:pt x="595" y="1885"/>
                </a:lnTo>
                <a:lnTo>
                  <a:pt x="590" y="1885"/>
                </a:lnTo>
                <a:lnTo>
                  <a:pt x="590" y="1887"/>
                </a:lnTo>
                <a:lnTo>
                  <a:pt x="586" y="1887"/>
                </a:lnTo>
                <a:lnTo>
                  <a:pt x="586" y="1891"/>
                </a:lnTo>
                <a:lnTo>
                  <a:pt x="582" y="1891"/>
                </a:lnTo>
                <a:lnTo>
                  <a:pt x="583" y="1886"/>
                </a:lnTo>
                <a:lnTo>
                  <a:pt x="582" y="1886"/>
                </a:lnTo>
                <a:lnTo>
                  <a:pt x="582" y="1883"/>
                </a:lnTo>
                <a:lnTo>
                  <a:pt x="580" y="1883"/>
                </a:lnTo>
                <a:lnTo>
                  <a:pt x="580" y="1886"/>
                </a:lnTo>
                <a:lnTo>
                  <a:pt x="576" y="1891"/>
                </a:lnTo>
                <a:lnTo>
                  <a:pt x="567" y="1891"/>
                </a:lnTo>
                <a:lnTo>
                  <a:pt x="562" y="1887"/>
                </a:lnTo>
                <a:lnTo>
                  <a:pt x="559" y="1885"/>
                </a:lnTo>
                <a:lnTo>
                  <a:pt x="561" y="1883"/>
                </a:lnTo>
                <a:lnTo>
                  <a:pt x="563" y="1886"/>
                </a:lnTo>
                <a:lnTo>
                  <a:pt x="565" y="1887"/>
                </a:lnTo>
                <a:lnTo>
                  <a:pt x="565" y="1886"/>
                </a:lnTo>
                <a:lnTo>
                  <a:pt x="566" y="1886"/>
                </a:lnTo>
                <a:lnTo>
                  <a:pt x="569" y="1883"/>
                </a:lnTo>
                <a:lnTo>
                  <a:pt x="569" y="1882"/>
                </a:lnTo>
                <a:lnTo>
                  <a:pt x="571" y="1880"/>
                </a:lnTo>
                <a:lnTo>
                  <a:pt x="573" y="1878"/>
                </a:lnTo>
                <a:lnTo>
                  <a:pt x="574" y="1877"/>
                </a:lnTo>
                <a:lnTo>
                  <a:pt x="575" y="1876"/>
                </a:lnTo>
                <a:lnTo>
                  <a:pt x="576" y="1874"/>
                </a:lnTo>
                <a:lnTo>
                  <a:pt x="580" y="1870"/>
                </a:lnTo>
                <a:lnTo>
                  <a:pt x="579" y="1870"/>
                </a:lnTo>
                <a:lnTo>
                  <a:pt x="586" y="1864"/>
                </a:lnTo>
                <a:lnTo>
                  <a:pt x="587" y="1863"/>
                </a:lnTo>
                <a:lnTo>
                  <a:pt x="586" y="1863"/>
                </a:lnTo>
                <a:lnTo>
                  <a:pt x="596" y="1851"/>
                </a:lnTo>
                <a:lnTo>
                  <a:pt x="604" y="1857"/>
                </a:lnTo>
                <a:lnTo>
                  <a:pt x="604" y="1870"/>
                </a:lnTo>
                <a:lnTo>
                  <a:pt x="605" y="1870"/>
                </a:lnTo>
                <a:lnTo>
                  <a:pt x="606" y="1870"/>
                </a:lnTo>
                <a:lnTo>
                  <a:pt x="608" y="1870"/>
                </a:lnTo>
                <a:lnTo>
                  <a:pt x="609" y="1870"/>
                </a:lnTo>
                <a:lnTo>
                  <a:pt x="610" y="1870"/>
                </a:lnTo>
                <a:lnTo>
                  <a:pt x="610" y="1869"/>
                </a:lnTo>
                <a:lnTo>
                  <a:pt x="612" y="1869"/>
                </a:lnTo>
                <a:lnTo>
                  <a:pt x="613" y="1869"/>
                </a:lnTo>
                <a:lnTo>
                  <a:pt x="614" y="1869"/>
                </a:lnTo>
                <a:lnTo>
                  <a:pt x="614" y="1868"/>
                </a:lnTo>
                <a:lnTo>
                  <a:pt x="616" y="1868"/>
                </a:lnTo>
                <a:lnTo>
                  <a:pt x="616" y="1863"/>
                </a:lnTo>
                <a:lnTo>
                  <a:pt x="621" y="1863"/>
                </a:lnTo>
                <a:lnTo>
                  <a:pt x="621" y="1864"/>
                </a:lnTo>
                <a:lnTo>
                  <a:pt x="622" y="1864"/>
                </a:lnTo>
                <a:lnTo>
                  <a:pt x="623" y="1864"/>
                </a:lnTo>
                <a:lnTo>
                  <a:pt x="623" y="1863"/>
                </a:lnTo>
                <a:lnTo>
                  <a:pt x="625" y="1863"/>
                </a:lnTo>
                <a:lnTo>
                  <a:pt x="626" y="1863"/>
                </a:lnTo>
                <a:lnTo>
                  <a:pt x="627" y="1861"/>
                </a:lnTo>
                <a:lnTo>
                  <a:pt x="629" y="1861"/>
                </a:lnTo>
                <a:lnTo>
                  <a:pt x="630" y="1861"/>
                </a:lnTo>
                <a:lnTo>
                  <a:pt x="630" y="1860"/>
                </a:lnTo>
                <a:lnTo>
                  <a:pt x="630" y="1844"/>
                </a:lnTo>
                <a:lnTo>
                  <a:pt x="635" y="1844"/>
                </a:lnTo>
                <a:lnTo>
                  <a:pt x="639" y="1844"/>
                </a:lnTo>
                <a:lnTo>
                  <a:pt x="639" y="1826"/>
                </a:lnTo>
                <a:lnTo>
                  <a:pt x="639" y="1806"/>
                </a:lnTo>
                <a:lnTo>
                  <a:pt x="639" y="1795"/>
                </a:lnTo>
                <a:lnTo>
                  <a:pt x="639" y="1791"/>
                </a:lnTo>
                <a:lnTo>
                  <a:pt x="630" y="1791"/>
                </a:lnTo>
                <a:lnTo>
                  <a:pt x="630" y="1784"/>
                </a:lnTo>
                <a:lnTo>
                  <a:pt x="631" y="1784"/>
                </a:lnTo>
                <a:lnTo>
                  <a:pt x="631" y="1783"/>
                </a:lnTo>
                <a:lnTo>
                  <a:pt x="633" y="1780"/>
                </a:lnTo>
                <a:lnTo>
                  <a:pt x="633" y="1782"/>
                </a:lnTo>
                <a:lnTo>
                  <a:pt x="634" y="1782"/>
                </a:lnTo>
                <a:lnTo>
                  <a:pt x="634" y="1784"/>
                </a:lnTo>
                <a:lnTo>
                  <a:pt x="638" y="1784"/>
                </a:lnTo>
                <a:lnTo>
                  <a:pt x="638" y="1779"/>
                </a:lnTo>
                <a:lnTo>
                  <a:pt x="639" y="1779"/>
                </a:lnTo>
                <a:lnTo>
                  <a:pt x="639" y="1774"/>
                </a:lnTo>
                <a:lnTo>
                  <a:pt x="636" y="1774"/>
                </a:lnTo>
                <a:lnTo>
                  <a:pt x="636" y="1776"/>
                </a:lnTo>
                <a:lnTo>
                  <a:pt x="634" y="1776"/>
                </a:lnTo>
                <a:lnTo>
                  <a:pt x="634" y="1774"/>
                </a:lnTo>
                <a:lnTo>
                  <a:pt x="635" y="1774"/>
                </a:lnTo>
                <a:lnTo>
                  <a:pt x="634" y="1772"/>
                </a:lnTo>
                <a:lnTo>
                  <a:pt x="634" y="1767"/>
                </a:lnTo>
                <a:lnTo>
                  <a:pt x="633" y="1766"/>
                </a:lnTo>
                <a:lnTo>
                  <a:pt x="626" y="1765"/>
                </a:lnTo>
                <a:lnTo>
                  <a:pt x="626" y="1772"/>
                </a:lnTo>
                <a:lnTo>
                  <a:pt x="626" y="1774"/>
                </a:lnTo>
                <a:lnTo>
                  <a:pt x="623" y="1774"/>
                </a:lnTo>
                <a:lnTo>
                  <a:pt x="623" y="1767"/>
                </a:lnTo>
                <a:lnTo>
                  <a:pt x="618" y="1767"/>
                </a:lnTo>
                <a:lnTo>
                  <a:pt x="618" y="1774"/>
                </a:lnTo>
                <a:lnTo>
                  <a:pt x="614" y="1774"/>
                </a:lnTo>
                <a:lnTo>
                  <a:pt x="616" y="1766"/>
                </a:lnTo>
                <a:lnTo>
                  <a:pt x="616" y="1765"/>
                </a:lnTo>
                <a:lnTo>
                  <a:pt x="616" y="1763"/>
                </a:lnTo>
                <a:lnTo>
                  <a:pt x="616" y="1762"/>
                </a:lnTo>
                <a:lnTo>
                  <a:pt x="616" y="1761"/>
                </a:lnTo>
                <a:lnTo>
                  <a:pt x="616" y="1759"/>
                </a:lnTo>
                <a:lnTo>
                  <a:pt x="616" y="1758"/>
                </a:lnTo>
                <a:lnTo>
                  <a:pt x="616" y="1757"/>
                </a:lnTo>
                <a:lnTo>
                  <a:pt x="614" y="1754"/>
                </a:lnTo>
                <a:lnTo>
                  <a:pt x="613" y="1753"/>
                </a:lnTo>
                <a:lnTo>
                  <a:pt x="613" y="1752"/>
                </a:lnTo>
                <a:lnTo>
                  <a:pt x="614" y="1752"/>
                </a:lnTo>
                <a:lnTo>
                  <a:pt x="616" y="1752"/>
                </a:lnTo>
                <a:lnTo>
                  <a:pt x="617" y="1752"/>
                </a:lnTo>
                <a:lnTo>
                  <a:pt x="623" y="1754"/>
                </a:lnTo>
                <a:lnTo>
                  <a:pt x="625" y="1753"/>
                </a:lnTo>
                <a:lnTo>
                  <a:pt x="626" y="1753"/>
                </a:lnTo>
                <a:lnTo>
                  <a:pt x="627" y="1755"/>
                </a:lnTo>
                <a:lnTo>
                  <a:pt x="639" y="1759"/>
                </a:lnTo>
                <a:lnTo>
                  <a:pt x="638" y="1723"/>
                </a:lnTo>
                <a:lnTo>
                  <a:pt x="638" y="1715"/>
                </a:lnTo>
                <a:lnTo>
                  <a:pt x="638" y="1698"/>
                </a:lnTo>
                <a:lnTo>
                  <a:pt x="639" y="1691"/>
                </a:lnTo>
                <a:lnTo>
                  <a:pt x="639" y="1682"/>
                </a:lnTo>
                <a:lnTo>
                  <a:pt x="638" y="1681"/>
                </a:lnTo>
                <a:lnTo>
                  <a:pt x="639" y="1680"/>
                </a:lnTo>
                <a:lnTo>
                  <a:pt x="639" y="1669"/>
                </a:lnTo>
                <a:lnTo>
                  <a:pt x="638" y="1669"/>
                </a:lnTo>
                <a:lnTo>
                  <a:pt x="635" y="1669"/>
                </a:lnTo>
                <a:lnTo>
                  <a:pt x="631" y="1671"/>
                </a:lnTo>
                <a:lnTo>
                  <a:pt x="630" y="1671"/>
                </a:lnTo>
                <a:lnTo>
                  <a:pt x="627" y="1671"/>
                </a:lnTo>
                <a:lnTo>
                  <a:pt x="627" y="1669"/>
                </a:lnTo>
                <a:lnTo>
                  <a:pt x="627" y="1665"/>
                </a:lnTo>
                <a:lnTo>
                  <a:pt x="626" y="1665"/>
                </a:lnTo>
                <a:lnTo>
                  <a:pt x="626" y="1661"/>
                </a:lnTo>
                <a:lnTo>
                  <a:pt x="638" y="1659"/>
                </a:lnTo>
                <a:lnTo>
                  <a:pt x="638" y="1648"/>
                </a:lnTo>
                <a:lnTo>
                  <a:pt x="638" y="1641"/>
                </a:lnTo>
                <a:lnTo>
                  <a:pt x="638" y="1633"/>
                </a:lnTo>
                <a:lnTo>
                  <a:pt x="631" y="1633"/>
                </a:lnTo>
                <a:lnTo>
                  <a:pt x="636" y="1620"/>
                </a:lnTo>
                <a:lnTo>
                  <a:pt x="638" y="1616"/>
                </a:lnTo>
                <a:lnTo>
                  <a:pt x="639" y="1613"/>
                </a:lnTo>
                <a:lnTo>
                  <a:pt x="638" y="1612"/>
                </a:lnTo>
                <a:lnTo>
                  <a:pt x="638" y="1607"/>
                </a:lnTo>
                <a:lnTo>
                  <a:pt x="638" y="1597"/>
                </a:lnTo>
                <a:lnTo>
                  <a:pt x="640" y="1597"/>
                </a:lnTo>
                <a:lnTo>
                  <a:pt x="642" y="1597"/>
                </a:lnTo>
                <a:lnTo>
                  <a:pt x="652" y="1597"/>
                </a:lnTo>
                <a:lnTo>
                  <a:pt x="653" y="1597"/>
                </a:lnTo>
                <a:lnTo>
                  <a:pt x="663" y="1597"/>
                </a:lnTo>
                <a:lnTo>
                  <a:pt x="697" y="1597"/>
                </a:lnTo>
                <a:lnTo>
                  <a:pt x="704" y="1599"/>
                </a:lnTo>
                <a:lnTo>
                  <a:pt x="708" y="1599"/>
                </a:lnTo>
                <a:lnTo>
                  <a:pt x="721" y="1597"/>
                </a:lnTo>
                <a:lnTo>
                  <a:pt x="724" y="1597"/>
                </a:lnTo>
                <a:lnTo>
                  <a:pt x="725" y="1599"/>
                </a:lnTo>
                <a:lnTo>
                  <a:pt x="727" y="1599"/>
                </a:lnTo>
                <a:lnTo>
                  <a:pt x="730" y="1599"/>
                </a:lnTo>
                <a:lnTo>
                  <a:pt x="754" y="1599"/>
                </a:lnTo>
                <a:lnTo>
                  <a:pt x="755" y="1595"/>
                </a:lnTo>
                <a:lnTo>
                  <a:pt x="757" y="1594"/>
                </a:lnTo>
                <a:lnTo>
                  <a:pt x="779" y="1594"/>
                </a:lnTo>
                <a:lnTo>
                  <a:pt x="779" y="1580"/>
                </a:lnTo>
                <a:lnTo>
                  <a:pt x="760" y="1580"/>
                </a:lnTo>
                <a:lnTo>
                  <a:pt x="762" y="1580"/>
                </a:lnTo>
                <a:lnTo>
                  <a:pt x="776" y="1578"/>
                </a:lnTo>
                <a:lnTo>
                  <a:pt x="776" y="1571"/>
                </a:lnTo>
                <a:lnTo>
                  <a:pt x="779" y="1571"/>
                </a:lnTo>
                <a:lnTo>
                  <a:pt x="779" y="1565"/>
                </a:lnTo>
                <a:lnTo>
                  <a:pt x="779" y="1554"/>
                </a:lnTo>
                <a:lnTo>
                  <a:pt x="774" y="1557"/>
                </a:lnTo>
                <a:lnTo>
                  <a:pt x="774" y="1550"/>
                </a:lnTo>
                <a:lnTo>
                  <a:pt x="775" y="1550"/>
                </a:lnTo>
                <a:lnTo>
                  <a:pt x="775" y="1549"/>
                </a:lnTo>
                <a:lnTo>
                  <a:pt x="775" y="1550"/>
                </a:lnTo>
                <a:lnTo>
                  <a:pt x="776" y="1550"/>
                </a:lnTo>
                <a:lnTo>
                  <a:pt x="777" y="1550"/>
                </a:lnTo>
                <a:lnTo>
                  <a:pt x="783" y="1550"/>
                </a:lnTo>
                <a:lnTo>
                  <a:pt x="784" y="1550"/>
                </a:lnTo>
                <a:lnTo>
                  <a:pt x="787" y="1552"/>
                </a:lnTo>
                <a:lnTo>
                  <a:pt x="788" y="1547"/>
                </a:lnTo>
                <a:lnTo>
                  <a:pt x="789" y="1547"/>
                </a:lnTo>
                <a:lnTo>
                  <a:pt x="791" y="1548"/>
                </a:lnTo>
                <a:lnTo>
                  <a:pt x="791" y="1547"/>
                </a:lnTo>
                <a:lnTo>
                  <a:pt x="789" y="1547"/>
                </a:lnTo>
                <a:lnTo>
                  <a:pt x="789" y="1545"/>
                </a:lnTo>
                <a:lnTo>
                  <a:pt x="789" y="1544"/>
                </a:lnTo>
                <a:lnTo>
                  <a:pt x="789" y="1541"/>
                </a:lnTo>
                <a:lnTo>
                  <a:pt x="789" y="1540"/>
                </a:lnTo>
                <a:lnTo>
                  <a:pt x="788" y="1540"/>
                </a:lnTo>
                <a:lnTo>
                  <a:pt x="788" y="1539"/>
                </a:lnTo>
                <a:lnTo>
                  <a:pt x="787" y="1539"/>
                </a:lnTo>
                <a:lnTo>
                  <a:pt x="784" y="1540"/>
                </a:lnTo>
                <a:lnTo>
                  <a:pt x="784" y="1544"/>
                </a:lnTo>
                <a:lnTo>
                  <a:pt x="783" y="1544"/>
                </a:lnTo>
                <a:lnTo>
                  <a:pt x="783" y="1545"/>
                </a:lnTo>
                <a:lnTo>
                  <a:pt x="777" y="1548"/>
                </a:lnTo>
                <a:lnTo>
                  <a:pt x="776" y="1548"/>
                </a:lnTo>
                <a:lnTo>
                  <a:pt x="775" y="1548"/>
                </a:lnTo>
                <a:lnTo>
                  <a:pt x="775" y="1549"/>
                </a:lnTo>
                <a:lnTo>
                  <a:pt x="760" y="1539"/>
                </a:lnTo>
                <a:lnTo>
                  <a:pt x="760" y="1544"/>
                </a:lnTo>
                <a:lnTo>
                  <a:pt x="760" y="1547"/>
                </a:lnTo>
                <a:lnTo>
                  <a:pt x="760" y="1552"/>
                </a:lnTo>
                <a:lnTo>
                  <a:pt x="760" y="1554"/>
                </a:lnTo>
                <a:lnTo>
                  <a:pt x="766" y="1554"/>
                </a:lnTo>
                <a:lnTo>
                  <a:pt x="767" y="1560"/>
                </a:lnTo>
                <a:lnTo>
                  <a:pt x="766" y="1561"/>
                </a:lnTo>
                <a:lnTo>
                  <a:pt x="764" y="1561"/>
                </a:lnTo>
                <a:lnTo>
                  <a:pt x="763" y="1561"/>
                </a:lnTo>
                <a:lnTo>
                  <a:pt x="762" y="1561"/>
                </a:lnTo>
                <a:lnTo>
                  <a:pt x="760" y="1560"/>
                </a:lnTo>
                <a:lnTo>
                  <a:pt x="759" y="1560"/>
                </a:lnTo>
                <a:lnTo>
                  <a:pt x="758" y="1560"/>
                </a:lnTo>
                <a:lnTo>
                  <a:pt x="757" y="1560"/>
                </a:lnTo>
                <a:lnTo>
                  <a:pt x="755" y="1560"/>
                </a:lnTo>
                <a:lnTo>
                  <a:pt x="754" y="1561"/>
                </a:lnTo>
                <a:lnTo>
                  <a:pt x="751" y="1561"/>
                </a:lnTo>
                <a:lnTo>
                  <a:pt x="747" y="1564"/>
                </a:lnTo>
                <a:lnTo>
                  <a:pt x="744" y="1560"/>
                </a:lnTo>
                <a:lnTo>
                  <a:pt x="742" y="1557"/>
                </a:lnTo>
                <a:lnTo>
                  <a:pt x="736" y="1557"/>
                </a:lnTo>
                <a:lnTo>
                  <a:pt x="736" y="1558"/>
                </a:lnTo>
                <a:lnTo>
                  <a:pt x="734" y="1558"/>
                </a:lnTo>
                <a:lnTo>
                  <a:pt x="734" y="1547"/>
                </a:lnTo>
                <a:lnTo>
                  <a:pt x="730" y="1547"/>
                </a:lnTo>
                <a:lnTo>
                  <a:pt x="727" y="1549"/>
                </a:lnTo>
                <a:lnTo>
                  <a:pt x="727" y="1543"/>
                </a:lnTo>
                <a:lnTo>
                  <a:pt x="725" y="1541"/>
                </a:lnTo>
                <a:lnTo>
                  <a:pt x="725" y="1540"/>
                </a:lnTo>
                <a:lnTo>
                  <a:pt x="725" y="1539"/>
                </a:lnTo>
                <a:lnTo>
                  <a:pt x="717" y="1539"/>
                </a:lnTo>
                <a:lnTo>
                  <a:pt x="716" y="1537"/>
                </a:lnTo>
                <a:lnTo>
                  <a:pt x="716" y="1533"/>
                </a:lnTo>
                <a:lnTo>
                  <a:pt x="716" y="1531"/>
                </a:lnTo>
                <a:lnTo>
                  <a:pt x="708" y="1531"/>
                </a:lnTo>
                <a:lnTo>
                  <a:pt x="708" y="1514"/>
                </a:lnTo>
                <a:lnTo>
                  <a:pt x="711" y="1515"/>
                </a:lnTo>
                <a:lnTo>
                  <a:pt x="715" y="1518"/>
                </a:lnTo>
                <a:lnTo>
                  <a:pt x="716" y="1518"/>
                </a:lnTo>
                <a:lnTo>
                  <a:pt x="716" y="1515"/>
                </a:lnTo>
                <a:lnTo>
                  <a:pt x="716" y="1514"/>
                </a:lnTo>
                <a:lnTo>
                  <a:pt x="717" y="1514"/>
                </a:lnTo>
                <a:lnTo>
                  <a:pt x="716" y="1511"/>
                </a:lnTo>
                <a:lnTo>
                  <a:pt x="716" y="1510"/>
                </a:lnTo>
                <a:lnTo>
                  <a:pt x="725" y="1506"/>
                </a:lnTo>
                <a:lnTo>
                  <a:pt x="725" y="1503"/>
                </a:lnTo>
                <a:lnTo>
                  <a:pt x="737" y="1503"/>
                </a:lnTo>
                <a:lnTo>
                  <a:pt x="737" y="1506"/>
                </a:lnTo>
                <a:lnTo>
                  <a:pt x="736" y="1510"/>
                </a:lnTo>
                <a:lnTo>
                  <a:pt x="753" y="1510"/>
                </a:lnTo>
                <a:lnTo>
                  <a:pt x="753" y="1503"/>
                </a:lnTo>
                <a:lnTo>
                  <a:pt x="760" y="1503"/>
                </a:lnTo>
                <a:lnTo>
                  <a:pt x="760" y="1493"/>
                </a:lnTo>
                <a:lnTo>
                  <a:pt x="762" y="1493"/>
                </a:lnTo>
                <a:lnTo>
                  <a:pt x="762" y="1492"/>
                </a:lnTo>
                <a:lnTo>
                  <a:pt x="763" y="1492"/>
                </a:lnTo>
                <a:lnTo>
                  <a:pt x="764" y="1492"/>
                </a:lnTo>
                <a:lnTo>
                  <a:pt x="766" y="1492"/>
                </a:lnTo>
                <a:lnTo>
                  <a:pt x="767" y="1492"/>
                </a:lnTo>
                <a:lnTo>
                  <a:pt x="768" y="1488"/>
                </a:lnTo>
                <a:lnTo>
                  <a:pt x="771" y="1489"/>
                </a:lnTo>
                <a:lnTo>
                  <a:pt x="771" y="1488"/>
                </a:lnTo>
                <a:lnTo>
                  <a:pt x="772" y="1489"/>
                </a:lnTo>
                <a:lnTo>
                  <a:pt x="774" y="1490"/>
                </a:lnTo>
                <a:lnTo>
                  <a:pt x="775" y="1490"/>
                </a:lnTo>
                <a:lnTo>
                  <a:pt x="776" y="1490"/>
                </a:lnTo>
                <a:lnTo>
                  <a:pt x="776" y="1492"/>
                </a:lnTo>
                <a:lnTo>
                  <a:pt x="779" y="1492"/>
                </a:lnTo>
                <a:lnTo>
                  <a:pt x="780" y="1490"/>
                </a:lnTo>
                <a:lnTo>
                  <a:pt x="781" y="1490"/>
                </a:lnTo>
                <a:lnTo>
                  <a:pt x="781" y="1466"/>
                </a:lnTo>
                <a:lnTo>
                  <a:pt x="779" y="1466"/>
                </a:lnTo>
                <a:lnTo>
                  <a:pt x="767" y="1458"/>
                </a:lnTo>
                <a:lnTo>
                  <a:pt x="764" y="1456"/>
                </a:lnTo>
                <a:lnTo>
                  <a:pt x="758" y="1455"/>
                </a:lnTo>
                <a:lnTo>
                  <a:pt x="753" y="1454"/>
                </a:lnTo>
                <a:lnTo>
                  <a:pt x="749" y="1455"/>
                </a:lnTo>
                <a:lnTo>
                  <a:pt x="744" y="1455"/>
                </a:lnTo>
                <a:lnTo>
                  <a:pt x="732" y="1459"/>
                </a:lnTo>
                <a:lnTo>
                  <a:pt x="732" y="1480"/>
                </a:lnTo>
                <a:lnTo>
                  <a:pt x="736" y="1480"/>
                </a:lnTo>
                <a:lnTo>
                  <a:pt x="736" y="1486"/>
                </a:lnTo>
                <a:lnTo>
                  <a:pt x="733" y="1485"/>
                </a:lnTo>
                <a:lnTo>
                  <a:pt x="732" y="1485"/>
                </a:lnTo>
                <a:lnTo>
                  <a:pt x="730" y="1485"/>
                </a:lnTo>
                <a:lnTo>
                  <a:pt x="729" y="1485"/>
                </a:lnTo>
                <a:lnTo>
                  <a:pt x="728" y="1484"/>
                </a:lnTo>
                <a:lnTo>
                  <a:pt x="727" y="1483"/>
                </a:lnTo>
                <a:lnTo>
                  <a:pt x="725" y="1483"/>
                </a:lnTo>
                <a:lnTo>
                  <a:pt x="725" y="1484"/>
                </a:lnTo>
                <a:lnTo>
                  <a:pt x="723" y="1484"/>
                </a:lnTo>
                <a:lnTo>
                  <a:pt x="723" y="1493"/>
                </a:lnTo>
                <a:lnTo>
                  <a:pt x="719" y="1493"/>
                </a:lnTo>
                <a:lnTo>
                  <a:pt x="719" y="1484"/>
                </a:lnTo>
                <a:lnTo>
                  <a:pt x="717" y="1484"/>
                </a:lnTo>
                <a:lnTo>
                  <a:pt x="723" y="1479"/>
                </a:lnTo>
                <a:lnTo>
                  <a:pt x="723" y="1477"/>
                </a:lnTo>
                <a:lnTo>
                  <a:pt x="717" y="1480"/>
                </a:lnTo>
                <a:lnTo>
                  <a:pt x="717" y="1479"/>
                </a:lnTo>
                <a:lnTo>
                  <a:pt x="717" y="1477"/>
                </a:lnTo>
                <a:lnTo>
                  <a:pt x="717" y="1476"/>
                </a:lnTo>
                <a:lnTo>
                  <a:pt x="717" y="1475"/>
                </a:lnTo>
                <a:lnTo>
                  <a:pt x="716" y="1475"/>
                </a:lnTo>
                <a:lnTo>
                  <a:pt x="715" y="1475"/>
                </a:lnTo>
                <a:lnTo>
                  <a:pt x="714" y="1475"/>
                </a:lnTo>
                <a:lnTo>
                  <a:pt x="714" y="1473"/>
                </a:lnTo>
                <a:lnTo>
                  <a:pt x="714" y="1467"/>
                </a:lnTo>
                <a:lnTo>
                  <a:pt x="708" y="1467"/>
                </a:lnTo>
                <a:lnTo>
                  <a:pt x="708" y="1466"/>
                </a:lnTo>
                <a:lnTo>
                  <a:pt x="702" y="1466"/>
                </a:lnTo>
                <a:lnTo>
                  <a:pt x="702" y="1467"/>
                </a:lnTo>
                <a:lnTo>
                  <a:pt x="700" y="1467"/>
                </a:lnTo>
                <a:lnTo>
                  <a:pt x="700" y="1469"/>
                </a:lnTo>
                <a:lnTo>
                  <a:pt x="702" y="1469"/>
                </a:lnTo>
                <a:lnTo>
                  <a:pt x="702" y="1471"/>
                </a:lnTo>
                <a:lnTo>
                  <a:pt x="699" y="1471"/>
                </a:lnTo>
                <a:lnTo>
                  <a:pt x="697" y="1471"/>
                </a:lnTo>
                <a:lnTo>
                  <a:pt x="689" y="1471"/>
                </a:lnTo>
                <a:lnTo>
                  <a:pt x="687" y="1469"/>
                </a:lnTo>
                <a:lnTo>
                  <a:pt x="685" y="1469"/>
                </a:lnTo>
                <a:lnTo>
                  <a:pt x="683" y="1471"/>
                </a:lnTo>
                <a:lnTo>
                  <a:pt x="683" y="1473"/>
                </a:lnTo>
                <a:lnTo>
                  <a:pt x="681" y="1473"/>
                </a:lnTo>
                <a:lnTo>
                  <a:pt x="680" y="1475"/>
                </a:lnTo>
                <a:lnTo>
                  <a:pt x="678" y="1475"/>
                </a:lnTo>
                <a:lnTo>
                  <a:pt x="670" y="1484"/>
                </a:lnTo>
                <a:lnTo>
                  <a:pt x="661" y="1493"/>
                </a:lnTo>
                <a:lnTo>
                  <a:pt x="647" y="1493"/>
                </a:lnTo>
                <a:lnTo>
                  <a:pt x="647" y="1475"/>
                </a:lnTo>
                <a:lnTo>
                  <a:pt x="646" y="1476"/>
                </a:lnTo>
                <a:lnTo>
                  <a:pt x="646" y="1475"/>
                </a:lnTo>
                <a:lnTo>
                  <a:pt x="646" y="1468"/>
                </a:lnTo>
                <a:lnTo>
                  <a:pt x="644" y="1471"/>
                </a:lnTo>
                <a:lnTo>
                  <a:pt x="640" y="1469"/>
                </a:lnTo>
                <a:lnTo>
                  <a:pt x="640" y="1468"/>
                </a:lnTo>
                <a:lnTo>
                  <a:pt x="638" y="1469"/>
                </a:lnTo>
                <a:lnTo>
                  <a:pt x="638" y="1463"/>
                </a:lnTo>
                <a:lnTo>
                  <a:pt x="638" y="1462"/>
                </a:lnTo>
                <a:lnTo>
                  <a:pt x="638" y="1460"/>
                </a:lnTo>
                <a:lnTo>
                  <a:pt x="638" y="1459"/>
                </a:lnTo>
                <a:lnTo>
                  <a:pt x="638" y="1449"/>
                </a:lnTo>
                <a:lnTo>
                  <a:pt x="652" y="1449"/>
                </a:lnTo>
                <a:lnTo>
                  <a:pt x="653" y="1452"/>
                </a:lnTo>
                <a:lnTo>
                  <a:pt x="655" y="1452"/>
                </a:lnTo>
                <a:lnTo>
                  <a:pt x="657" y="1455"/>
                </a:lnTo>
                <a:lnTo>
                  <a:pt x="660" y="1454"/>
                </a:lnTo>
                <a:lnTo>
                  <a:pt x="663" y="1454"/>
                </a:lnTo>
                <a:lnTo>
                  <a:pt x="665" y="1452"/>
                </a:lnTo>
                <a:lnTo>
                  <a:pt x="667" y="1452"/>
                </a:lnTo>
                <a:lnTo>
                  <a:pt x="668" y="1452"/>
                </a:lnTo>
                <a:lnTo>
                  <a:pt x="665" y="1450"/>
                </a:lnTo>
                <a:lnTo>
                  <a:pt x="657" y="1442"/>
                </a:lnTo>
                <a:lnTo>
                  <a:pt x="659" y="1443"/>
                </a:lnTo>
                <a:lnTo>
                  <a:pt x="676" y="1443"/>
                </a:lnTo>
                <a:lnTo>
                  <a:pt x="677" y="1442"/>
                </a:lnTo>
                <a:lnTo>
                  <a:pt x="677" y="1437"/>
                </a:lnTo>
                <a:lnTo>
                  <a:pt x="677" y="1426"/>
                </a:lnTo>
                <a:lnTo>
                  <a:pt x="676" y="1426"/>
                </a:lnTo>
                <a:lnTo>
                  <a:pt x="670" y="1426"/>
                </a:lnTo>
                <a:lnTo>
                  <a:pt x="670" y="1436"/>
                </a:lnTo>
                <a:lnTo>
                  <a:pt x="670" y="1437"/>
                </a:lnTo>
                <a:lnTo>
                  <a:pt x="667" y="1437"/>
                </a:lnTo>
                <a:lnTo>
                  <a:pt x="665" y="1436"/>
                </a:lnTo>
                <a:lnTo>
                  <a:pt x="665" y="1426"/>
                </a:lnTo>
                <a:lnTo>
                  <a:pt x="656" y="1426"/>
                </a:lnTo>
                <a:lnTo>
                  <a:pt x="655" y="1428"/>
                </a:lnTo>
                <a:lnTo>
                  <a:pt x="653" y="1426"/>
                </a:lnTo>
                <a:lnTo>
                  <a:pt x="653" y="1425"/>
                </a:lnTo>
                <a:lnTo>
                  <a:pt x="653" y="1424"/>
                </a:lnTo>
                <a:lnTo>
                  <a:pt x="653" y="1402"/>
                </a:lnTo>
                <a:lnTo>
                  <a:pt x="657" y="1400"/>
                </a:lnTo>
                <a:lnTo>
                  <a:pt x="663" y="1399"/>
                </a:lnTo>
                <a:lnTo>
                  <a:pt x="664" y="1399"/>
                </a:lnTo>
                <a:lnTo>
                  <a:pt x="664" y="1398"/>
                </a:lnTo>
                <a:lnTo>
                  <a:pt x="665" y="1396"/>
                </a:lnTo>
                <a:lnTo>
                  <a:pt x="665" y="1395"/>
                </a:lnTo>
                <a:lnTo>
                  <a:pt x="664" y="1395"/>
                </a:lnTo>
                <a:lnTo>
                  <a:pt x="664" y="1394"/>
                </a:lnTo>
                <a:lnTo>
                  <a:pt x="663" y="1394"/>
                </a:lnTo>
                <a:lnTo>
                  <a:pt x="663" y="1395"/>
                </a:lnTo>
                <a:lnTo>
                  <a:pt x="655" y="1391"/>
                </a:lnTo>
                <a:lnTo>
                  <a:pt x="657" y="1387"/>
                </a:lnTo>
                <a:lnTo>
                  <a:pt x="660" y="1389"/>
                </a:lnTo>
                <a:lnTo>
                  <a:pt x="661" y="1389"/>
                </a:lnTo>
                <a:lnTo>
                  <a:pt x="663" y="1389"/>
                </a:lnTo>
                <a:lnTo>
                  <a:pt x="665" y="1385"/>
                </a:lnTo>
                <a:lnTo>
                  <a:pt x="667" y="1383"/>
                </a:lnTo>
                <a:lnTo>
                  <a:pt x="667" y="1382"/>
                </a:lnTo>
                <a:lnTo>
                  <a:pt x="667" y="1381"/>
                </a:lnTo>
                <a:lnTo>
                  <a:pt x="665" y="1381"/>
                </a:lnTo>
                <a:lnTo>
                  <a:pt x="664" y="1381"/>
                </a:lnTo>
                <a:lnTo>
                  <a:pt x="661" y="1379"/>
                </a:lnTo>
                <a:lnTo>
                  <a:pt x="659" y="1381"/>
                </a:lnTo>
                <a:lnTo>
                  <a:pt x="652" y="1385"/>
                </a:lnTo>
                <a:lnTo>
                  <a:pt x="648" y="1387"/>
                </a:lnTo>
                <a:lnTo>
                  <a:pt x="648" y="1398"/>
                </a:lnTo>
                <a:lnTo>
                  <a:pt x="646" y="1398"/>
                </a:lnTo>
                <a:lnTo>
                  <a:pt x="646" y="1389"/>
                </a:lnTo>
                <a:lnTo>
                  <a:pt x="644" y="1387"/>
                </a:lnTo>
                <a:lnTo>
                  <a:pt x="642" y="1389"/>
                </a:lnTo>
                <a:lnTo>
                  <a:pt x="638" y="1389"/>
                </a:lnTo>
                <a:lnTo>
                  <a:pt x="627" y="1389"/>
                </a:lnTo>
                <a:lnTo>
                  <a:pt x="626" y="1389"/>
                </a:lnTo>
                <a:lnTo>
                  <a:pt x="625" y="1389"/>
                </a:lnTo>
                <a:lnTo>
                  <a:pt x="625" y="1387"/>
                </a:lnTo>
                <a:lnTo>
                  <a:pt x="623" y="1387"/>
                </a:lnTo>
                <a:lnTo>
                  <a:pt x="627" y="1385"/>
                </a:lnTo>
                <a:lnTo>
                  <a:pt x="633" y="1382"/>
                </a:lnTo>
                <a:lnTo>
                  <a:pt x="635" y="1381"/>
                </a:lnTo>
                <a:lnTo>
                  <a:pt x="638" y="1379"/>
                </a:lnTo>
                <a:lnTo>
                  <a:pt x="638" y="1352"/>
                </a:lnTo>
                <a:lnTo>
                  <a:pt x="638" y="1335"/>
                </a:lnTo>
                <a:lnTo>
                  <a:pt x="636" y="1334"/>
                </a:lnTo>
                <a:lnTo>
                  <a:pt x="635" y="1334"/>
                </a:lnTo>
                <a:lnTo>
                  <a:pt x="634" y="1332"/>
                </a:lnTo>
                <a:lnTo>
                  <a:pt x="633" y="1332"/>
                </a:lnTo>
                <a:lnTo>
                  <a:pt x="633" y="1331"/>
                </a:lnTo>
                <a:lnTo>
                  <a:pt x="631" y="1330"/>
                </a:lnTo>
                <a:lnTo>
                  <a:pt x="631" y="1328"/>
                </a:lnTo>
                <a:lnTo>
                  <a:pt x="631" y="1327"/>
                </a:lnTo>
                <a:lnTo>
                  <a:pt x="631" y="1326"/>
                </a:lnTo>
                <a:lnTo>
                  <a:pt x="631" y="1323"/>
                </a:lnTo>
                <a:lnTo>
                  <a:pt x="630" y="1322"/>
                </a:lnTo>
                <a:lnTo>
                  <a:pt x="630" y="1321"/>
                </a:lnTo>
                <a:lnTo>
                  <a:pt x="629" y="1319"/>
                </a:lnTo>
                <a:lnTo>
                  <a:pt x="627" y="1318"/>
                </a:lnTo>
                <a:lnTo>
                  <a:pt x="626" y="1318"/>
                </a:lnTo>
                <a:lnTo>
                  <a:pt x="625" y="1317"/>
                </a:lnTo>
                <a:lnTo>
                  <a:pt x="623" y="1315"/>
                </a:lnTo>
                <a:lnTo>
                  <a:pt x="620" y="1309"/>
                </a:lnTo>
                <a:lnTo>
                  <a:pt x="620" y="1308"/>
                </a:lnTo>
                <a:lnTo>
                  <a:pt x="620" y="1306"/>
                </a:lnTo>
                <a:lnTo>
                  <a:pt x="618" y="1302"/>
                </a:lnTo>
                <a:lnTo>
                  <a:pt x="618" y="1297"/>
                </a:lnTo>
                <a:lnTo>
                  <a:pt x="618" y="1296"/>
                </a:lnTo>
                <a:lnTo>
                  <a:pt x="617" y="1294"/>
                </a:lnTo>
                <a:lnTo>
                  <a:pt x="614" y="1293"/>
                </a:lnTo>
                <a:lnTo>
                  <a:pt x="618" y="1289"/>
                </a:lnTo>
                <a:lnTo>
                  <a:pt x="618" y="1280"/>
                </a:lnTo>
                <a:lnTo>
                  <a:pt x="618" y="1279"/>
                </a:lnTo>
                <a:lnTo>
                  <a:pt x="620" y="1280"/>
                </a:lnTo>
                <a:lnTo>
                  <a:pt x="621" y="1280"/>
                </a:lnTo>
                <a:lnTo>
                  <a:pt x="622" y="1280"/>
                </a:lnTo>
                <a:lnTo>
                  <a:pt x="623" y="1280"/>
                </a:lnTo>
                <a:lnTo>
                  <a:pt x="625" y="1280"/>
                </a:lnTo>
                <a:lnTo>
                  <a:pt x="626" y="1281"/>
                </a:lnTo>
                <a:lnTo>
                  <a:pt x="627" y="1281"/>
                </a:lnTo>
                <a:lnTo>
                  <a:pt x="627" y="1283"/>
                </a:lnTo>
                <a:lnTo>
                  <a:pt x="629" y="1285"/>
                </a:lnTo>
                <a:lnTo>
                  <a:pt x="630" y="1287"/>
                </a:lnTo>
                <a:lnTo>
                  <a:pt x="638" y="1287"/>
                </a:lnTo>
                <a:lnTo>
                  <a:pt x="638" y="1285"/>
                </a:lnTo>
                <a:lnTo>
                  <a:pt x="638" y="1281"/>
                </a:lnTo>
                <a:lnTo>
                  <a:pt x="655" y="1281"/>
                </a:lnTo>
                <a:lnTo>
                  <a:pt x="655" y="1317"/>
                </a:lnTo>
                <a:lnTo>
                  <a:pt x="728" y="1317"/>
                </a:lnTo>
                <a:lnTo>
                  <a:pt x="728" y="1339"/>
                </a:lnTo>
                <a:lnTo>
                  <a:pt x="732" y="1339"/>
                </a:lnTo>
                <a:lnTo>
                  <a:pt x="732" y="1338"/>
                </a:lnTo>
                <a:lnTo>
                  <a:pt x="744" y="1338"/>
                </a:lnTo>
                <a:lnTo>
                  <a:pt x="742" y="1317"/>
                </a:lnTo>
                <a:lnTo>
                  <a:pt x="760" y="1317"/>
                </a:lnTo>
                <a:lnTo>
                  <a:pt x="772" y="1317"/>
                </a:lnTo>
                <a:lnTo>
                  <a:pt x="772" y="1311"/>
                </a:lnTo>
                <a:lnTo>
                  <a:pt x="771" y="1313"/>
                </a:lnTo>
                <a:lnTo>
                  <a:pt x="770" y="1313"/>
                </a:lnTo>
                <a:lnTo>
                  <a:pt x="768" y="1313"/>
                </a:lnTo>
                <a:lnTo>
                  <a:pt x="768" y="1311"/>
                </a:lnTo>
                <a:lnTo>
                  <a:pt x="767" y="1311"/>
                </a:lnTo>
                <a:lnTo>
                  <a:pt x="766" y="1310"/>
                </a:lnTo>
                <a:lnTo>
                  <a:pt x="764" y="1293"/>
                </a:lnTo>
                <a:close/>
                <a:moveTo>
                  <a:pt x="724" y="1373"/>
                </a:moveTo>
                <a:lnTo>
                  <a:pt x="723" y="1374"/>
                </a:lnTo>
                <a:lnTo>
                  <a:pt x="720" y="1375"/>
                </a:lnTo>
                <a:lnTo>
                  <a:pt x="716" y="1378"/>
                </a:lnTo>
                <a:lnTo>
                  <a:pt x="714" y="1379"/>
                </a:lnTo>
                <a:lnTo>
                  <a:pt x="712" y="1379"/>
                </a:lnTo>
                <a:lnTo>
                  <a:pt x="711" y="1381"/>
                </a:lnTo>
                <a:lnTo>
                  <a:pt x="710" y="1381"/>
                </a:lnTo>
                <a:lnTo>
                  <a:pt x="707" y="1379"/>
                </a:lnTo>
                <a:lnTo>
                  <a:pt x="704" y="1378"/>
                </a:lnTo>
                <a:lnTo>
                  <a:pt x="700" y="1377"/>
                </a:lnTo>
                <a:lnTo>
                  <a:pt x="697" y="1374"/>
                </a:lnTo>
                <a:lnTo>
                  <a:pt x="697" y="1375"/>
                </a:lnTo>
                <a:lnTo>
                  <a:pt x="697" y="1402"/>
                </a:lnTo>
                <a:lnTo>
                  <a:pt x="700" y="1402"/>
                </a:lnTo>
                <a:lnTo>
                  <a:pt x="700" y="1403"/>
                </a:lnTo>
                <a:lnTo>
                  <a:pt x="708" y="1403"/>
                </a:lnTo>
                <a:lnTo>
                  <a:pt x="714" y="1403"/>
                </a:lnTo>
                <a:lnTo>
                  <a:pt x="715" y="1403"/>
                </a:lnTo>
                <a:lnTo>
                  <a:pt x="715" y="1402"/>
                </a:lnTo>
                <a:lnTo>
                  <a:pt x="716" y="1402"/>
                </a:lnTo>
                <a:lnTo>
                  <a:pt x="717" y="1402"/>
                </a:lnTo>
                <a:lnTo>
                  <a:pt x="732" y="1402"/>
                </a:lnTo>
                <a:lnTo>
                  <a:pt x="732" y="1395"/>
                </a:lnTo>
                <a:lnTo>
                  <a:pt x="730" y="1395"/>
                </a:lnTo>
                <a:lnTo>
                  <a:pt x="729" y="1395"/>
                </a:lnTo>
                <a:lnTo>
                  <a:pt x="728" y="1395"/>
                </a:lnTo>
                <a:lnTo>
                  <a:pt x="727" y="1395"/>
                </a:lnTo>
                <a:lnTo>
                  <a:pt x="725" y="1394"/>
                </a:lnTo>
                <a:lnTo>
                  <a:pt x="724" y="1394"/>
                </a:lnTo>
                <a:lnTo>
                  <a:pt x="724" y="1392"/>
                </a:lnTo>
                <a:lnTo>
                  <a:pt x="723" y="1391"/>
                </a:lnTo>
                <a:lnTo>
                  <a:pt x="723" y="1389"/>
                </a:lnTo>
                <a:lnTo>
                  <a:pt x="721" y="1387"/>
                </a:lnTo>
                <a:lnTo>
                  <a:pt x="723" y="1386"/>
                </a:lnTo>
                <a:lnTo>
                  <a:pt x="723" y="1382"/>
                </a:lnTo>
                <a:lnTo>
                  <a:pt x="725" y="1374"/>
                </a:lnTo>
                <a:lnTo>
                  <a:pt x="725" y="1373"/>
                </a:lnTo>
                <a:lnTo>
                  <a:pt x="724" y="1373"/>
                </a:lnTo>
                <a:close/>
                <a:moveTo>
                  <a:pt x="784" y="1394"/>
                </a:moveTo>
                <a:lnTo>
                  <a:pt x="784" y="1395"/>
                </a:lnTo>
                <a:lnTo>
                  <a:pt x="784" y="1396"/>
                </a:lnTo>
                <a:lnTo>
                  <a:pt x="784" y="1398"/>
                </a:lnTo>
                <a:lnTo>
                  <a:pt x="781" y="1398"/>
                </a:lnTo>
                <a:lnTo>
                  <a:pt x="779" y="1394"/>
                </a:lnTo>
                <a:lnTo>
                  <a:pt x="775" y="1399"/>
                </a:lnTo>
                <a:lnTo>
                  <a:pt x="775" y="1400"/>
                </a:lnTo>
                <a:lnTo>
                  <a:pt x="768" y="1400"/>
                </a:lnTo>
                <a:lnTo>
                  <a:pt x="768" y="1402"/>
                </a:lnTo>
                <a:lnTo>
                  <a:pt x="775" y="1403"/>
                </a:lnTo>
                <a:lnTo>
                  <a:pt x="771" y="1408"/>
                </a:lnTo>
                <a:lnTo>
                  <a:pt x="770" y="1411"/>
                </a:lnTo>
                <a:lnTo>
                  <a:pt x="768" y="1412"/>
                </a:lnTo>
                <a:lnTo>
                  <a:pt x="767" y="1417"/>
                </a:lnTo>
                <a:lnTo>
                  <a:pt x="767" y="1421"/>
                </a:lnTo>
                <a:lnTo>
                  <a:pt x="768" y="1422"/>
                </a:lnTo>
                <a:lnTo>
                  <a:pt x="770" y="1426"/>
                </a:lnTo>
                <a:lnTo>
                  <a:pt x="776" y="1426"/>
                </a:lnTo>
                <a:lnTo>
                  <a:pt x="777" y="1421"/>
                </a:lnTo>
                <a:lnTo>
                  <a:pt x="779" y="1420"/>
                </a:lnTo>
                <a:lnTo>
                  <a:pt x="780" y="1420"/>
                </a:lnTo>
                <a:lnTo>
                  <a:pt x="783" y="1422"/>
                </a:lnTo>
                <a:lnTo>
                  <a:pt x="784" y="1422"/>
                </a:lnTo>
                <a:lnTo>
                  <a:pt x="783" y="1422"/>
                </a:lnTo>
                <a:lnTo>
                  <a:pt x="783" y="1428"/>
                </a:lnTo>
                <a:lnTo>
                  <a:pt x="787" y="1428"/>
                </a:lnTo>
                <a:lnTo>
                  <a:pt x="784" y="1432"/>
                </a:lnTo>
                <a:lnTo>
                  <a:pt x="783" y="1433"/>
                </a:lnTo>
                <a:lnTo>
                  <a:pt x="780" y="1438"/>
                </a:lnTo>
                <a:lnTo>
                  <a:pt x="777" y="1438"/>
                </a:lnTo>
                <a:lnTo>
                  <a:pt x="776" y="1438"/>
                </a:lnTo>
                <a:lnTo>
                  <a:pt x="776" y="1439"/>
                </a:lnTo>
                <a:lnTo>
                  <a:pt x="775" y="1441"/>
                </a:lnTo>
                <a:lnTo>
                  <a:pt x="774" y="1442"/>
                </a:lnTo>
                <a:lnTo>
                  <a:pt x="777" y="1445"/>
                </a:lnTo>
                <a:lnTo>
                  <a:pt x="779" y="1445"/>
                </a:lnTo>
                <a:lnTo>
                  <a:pt x="780" y="1446"/>
                </a:lnTo>
                <a:lnTo>
                  <a:pt x="781" y="1445"/>
                </a:lnTo>
                <a:lnTo>
                  <a:pt x="781" y="1443"/>
                </a:lnTo>
                <a:lnTo>
                  <a:pt x="781" y="1442"/>
                </a:lnTo>
                <a:lnTo>
                  <a:pt x="784" y="1441"/>
                </a:lnTo>
                <a:lnTo>
                  <a:pt x="789" y="1446"/>
                </a:lnTo>
                <a:lnTo>
                  <a:pt x="787" y="1450"/>
                </a:lnTo>
                <a:lnTo>
                  <a:pt x="787" y="1451"/>
                </a:lnTo>
                <a:lnTo>
                  <a:pt x="784" y="1455"/>
                </a:lnTo>
                <a:lnTo>
                  <a:pt x="784" y="1458"/>
                </a:lnTo>
                <a:lnTo>
                  <a:pt x="789" y="1451"/>
                </a:lnTo>
                <a:lnTo>
                  <a:pt x="788" y="1459"/>
                </a:lnTo>
                <a:lnTo>
                  <a:pt x="792" y="1460"/>
                </a:lnTo>
                <a:lnTo>
                  <a:pt x="797" y="1463"/>
                </a:lnTo>
                <a:lnTo>
                  <a:pt x="800" y="1459"/>
                </a:lnTo>
                <a:lnTo>
                  <a:pt x="800" y="1456"/>
                </a:lnTo>
                <a:lnTo>
                  <a:pt x="800" y="1459"/>
                </a:lnTo>
                <a:lnTo>
                  <a:pt x="804" y="1459"/>
                </a:lnTo>
                <a:lnTo>
                  <a:pt x="804" y="1443"/>
                </a:lnTo>
                <a:lnTo>
                  <a:pt x="804" y="1441"/>
                </a:lnTo>
                <a:lnTo>
                  <a:pt x="804" y="1439"/>
                </a:lnTo>
                <a:lnTo>
                  <a:pt x="804" y="1404"/>
                </a:lnTo>
                <a:lnTo>
                  <a:pt x="797" y="1407"/>
                </a:lnTo>
                <a:lnTo>
                  <a:pt x="796" y="1407"/>
                </a:lnTo>
                <a:lnTo>
                  <a:pt x="796" y="1408"/>
                </a:lnTo>
                <a:lnTo>
                  <a:pt x="793" y="1411"/>
                </a:lnTo>
                <a:lnTo>
                  <a:pt x="793" y="1412"/>
                </a:lnTo>
                <a:lnTo>
                  <a:pt x="792" y="1412"/>
                </a:lnTo>
                <a:lnTo>
                  <a:pt x="791" y="1412"/>
                </a:lnTo>
                <a:lnTo>
                  <a:pt x="789" y="1411"/>
                </a:lnTo>
                <a:lnTo>
                  <a:pt x="788" y="1409"/>
                </a:lnTo>
                <a:lnTo>
                  <a:pt x="791" y="1405"/>
                </a:lnTo>
                <a:lnTo>
                  <a:pt x="789" y="1404"/>
                </a:lnTo>
                <a:lnTo>
                  <a:pt x="788" y="1404"/>
                </a:lnTo>
                <a:lnTo>
                  <a:pt x="787" y="1403"/>
                </a:lnTo>
                <a:lnTo>
                  <a:pt x="789" y="1399"/>
                </a:lnTo>
                <a:lnTo>
                  <a:pt x="792" y="1399"/>
                </a:lnTo>
                <a:lnTo>
                  <a:pt x="793" y="1399"/>
                </a:lnTo>
                <a:lnTo>
                  <a:pt x="793" y="1398"/>
                </a:lnTo>
                <a:lnTo>
                  <a:pt x="794" y="1398"/>
                </a:lnTo>
                <a:lnTo>
                  <a:pt x="796" y="1398"/>
                </a:lnTo>
                <a:lnTo>
                  <a:pt x="796" y="1396"/>
                </a:lnTo>
                <a:lnTo>
                  <a:pt x="796" y="1395"/>
                </a:lnTo>
                <a:lnTo>
                  <a:pt x="794" y="1395"/>
                </a:lnTo>
                <a:lnTo>
                  <a:pt x="785" y="1392"/>
                </a:lnTo>
                <a:lnTo>
                  <a:pt x="784" y="1392"/>
                </a:lnTo>
                <a:lnTo>
                  <a:pt x="784" y="1394"/>
                </a:lnTo>
                <a:close/>
                <a:moveTo>
                  <a:pt x="2363" y="1680"/>
                </a:moveTo>
                <a:lnTo>
                  <a:pt x="2375" y="1685"/>
                </a:lnTo>
                <a:lnTo>
                  <a:pt x="2379" y="1677"/>
                </a:lnTo>
                <a:lnTo>
                  <a:pt x="2365" y="1677"/>
                </a:lnTo>
                <a:lnTo>
                  <a:pt x="2357" y="1677"/>
                </a:lnTo>
                <a:lnTo>
                  <a:pt x="2363" y="1680"/>
                </a:lnTo>
                <a:close/>
                <a:moveTo>
                  <a:pt x="1916" y="1071"/>
                </a:moveTo>
                <a:lnTo>
                  <a:pt x="1914" y="1057"/>
                </a:lnTo>
                <a:lnTo>
                  <a:pt x="1914" y="1053"/>
                </a:lnTo>
                <a:lnTo>
                  <a:pt x="1914" y="1049"/>
                </a:lnTo>
                <a:lnTo>
                  <a:pt x="1914" y="1045"/>
                </a:lnTo>
                <a:lnTo>
                  <a:pt x="1914" y="1041"/>
                </a:lnTo>
                <a:lnTo>
                  <a:pt x="1914" y="1035"/>
                </a:lnTo>
                <a:lnTo>
                  <a:pt x="1914" y="1033"/>
                </a:lnTo>
                <a:lnTo>
                  <a:pt x="1914" y="1025"/>
                </a:lnTo>
                <a:lnTo>
                  <a:pt x="1914" y="1018"/>
                </a:lnTo>
                <a:lnTo>
                  <a:pt x="1914" y="1008"/>
                </a:lnTo>
                <a:lnTo>
                  <a:pt x="1914" y="999"/>
                </a:lnTo>
                <a:lnTo>
                  <a:pt x="1893" y="999"/>
                </a:lnTo>
                <a:lnTo>
                  <a:pt x="1887" y="999"/>
                </a:lnTo>
                <a:lnTo>
                  <a:pt x="1880" y="999"/>
                </a:lnTo>
                <a:lnTo>
                  <a:pt x="1873" y="999"/>
                </a:lnTo>
                <a:lnTo>
                  <a:pt x="1866" y="999"/>
                </a:lnTo>
                <a:lnTo>
                  <a:pt x="1857" y="999"/>
                </a:lnTo>
                <a:lnTo>
                  <a:pt x="1854" y="999"/>
                </a:lnTo>
                <a:lnTo>
                  <a:pt x="1853" y="999"/>
                </a:lnTo>
                <a:lnTo>
                  <a:pt x="1852" y="999"/>
                </a:lnTo>
                <a:lnTo>
                  <a:pt x="1850" y="999"/>
                </a:lnTo>
                <a:lnTo>
                  <a:pt x="1848" y="999"/>
                </a:lnTo>
                <a:lnTo>
                  <a:pt x="1848" y="985"/>
                </a:lnTo>
                <a:lnTo>
                  <a:pt x="1845" y="986"/>
                </a:lnTo>
                <a:lnTo>
                  <a:pt x="1844" y="988"/>
                </a:lnTo>
                <a:lnTo>
                  <a:pt x="1842" y="999"/>
                </a:lnTo>
                <a:lnTo>
                  <a:pt x="1842" y="1016"/>
                </a:lnTo>
                <a:lnTo>
                  <a:pt x="1844" y="1018"/>
                </a:lnTo>
                <a:lnTo>
                  <a:pt x="1845" y="1019"/>
                </a:lnTo>
                <a:lnTo>
                  <a:pt x="1854" y="1025"/>
                </a:lnTo>
                <a:lnTo>
                  <a:pt x="1857" y="1027"/>
                </a:lnTo>
                <a:lnTo>
                  <a:pt x="1861" y="1027"/>
                </a:lnTo>
                <a:lnTo>
                  <a:pt x="1862" y="1028"/>
                </a:lnTo>
                <a:lnTo>
                  <a:pt x="1863" y="1031"/>
                </a:lnTo>
                <a:lnTo>
                  <a:pt x="1870" y="1037"/>
                </a:lnTo>
                <a:lnTo>
                  <a:pt x="1873" y="1040"/>
                </a:lnTo>
                <a:lnTo>
                  <a:pt x="1874" y="1041"/>
                </a:lnTo>
                <a:lnTo>
                  <a:pt x="1880" y="1048"/>
                </a:lnTo>
                <a:lnTo>
                  <a:pt x="1884" y="1053"/>
                </a:lnTo>
                <a:lnTo>
                  <a:pt x="1887" y="1057"/>
                </a:lnTo>
                <a:lnTo>
                  <a:pt x="1888" y="1059"/>
                </a:lnTo>
                <a:lnTo>
                  <a:pt x="1889" y="1061"/>
                </a:lnTo>
                <a:lnTo>
                  <a:pt x="1891" y="1065"/>
                </a:lnTo>
                <a:lnTo>
                  <a:pt x="1891" y="1067"/>
                </a:lnTo>
                <a:lnTo>
                  <a:pt x="1892" y="1070"/>
                </a:lnTo>
                <a:lnTo>
                  <a:pt x="1893" y="1072"/>
                </a:lnTo>
                <a:lnTo>
                  <a:pt x="1895" y="1074"/>
                </a:lnTo>
                <a:lnTo>
                  <a:pt x="1897" y="1075"/>
                </a:lnTo>
                <a:lnTo>
                  <a:pt x="1899" y="1078"/>
                </a:lnTo>
                <a:lnTo>
                  <a:pt x="1900" y="1079"/>
                </a:lnTo>
                <a:lnTo>
                  <a:pt x="1901" y="1079"/>
                </a:lnTo>
                <a:lnTo>
                  <a:pt x="1904" y="1080"/>
                </a:lnTo>
                <a:lnTo>
                  <a:pt x="1905" y="1080"/>
                </a:lnTo>
                <a:lnTo>
                  <a:pt x="1905" y="1089"/>
                </a:lnTo>
                <a:lnTo>
                  <a:pt x="1903" y="1093"/>
                </a:lnTo>
                <a:lnTo>
                  <a:pt x="1914" y="1091"/>
                </a:lnTo>
                <a:lnTo>
                  <a:pt x="1916" y="1082"/>
                </a:lnTo>
                <a:lnTo>
                  <a:pt x="1916" y="1079"/>
                </a:lnTo>
                <a:lnTo>
                  <a:pt x="1916" y="1076"/>
                </a:lnTo>
                <a:lnTo>
                  <a:pt x="1916" y="1075"/>
                </a:lnTo>
                <a:lnTo>
                  <a:pt x="1914" y="1074"/>
                </a:lnTo>
                <a:lnTo>
                  <a:pt x="1914" y="1072"/>
                </a:lnTo>
                <a:lnTo>
                  <a:pt x="1916" y="1071"/>
                </a:lnTo>
                <a:close/>
                <a:moveTo>
                  <a:pt x="1682" y="605"/>
                </a:moveTo>
                <a:lnTo>
                  <a:pt x="1664" y="596"/>
                </a:lnTo>
                <a:lnTo>
                  <a:pt x="1655" y="591"/>
                </a:lnTo>
                <a:lnTo>
                  <a:pt x="1649" y="588"/>
                </a:lnTo>
                <a:lnTo>
                  <a:pt x="1643" y="584"/>
                </a:lnTo>
                <a:lnTo>
                  <a:pt x="1631" y="580"/>
                </a:lnTo>
                <a:lnTo>
                  <a:pt x="1618" y="578"/>
                </a:lnTo>
                <a:lnTo>
                  <a:pt x="1598" y="574"/>
                </a:lnTo>
                <a:lnTo>
                  <a:pt x="1592" y="572"/>
                </a:lnTo>
                <a:lnTo>
                  <a:pt x="1581" y="571"/>
                </a:lnTo>
                <a:lnTo>
                  <a:pt x="1574" y="570"/>
                </a:lnTo>
                <a:lnTo>
                  <a:pt x="1548" y="568"/>
                </a:lnTo>
                <a:lnTo>
                  <a:pt x="1527" y="567"/>
                </a:lnTo>
                <a:lnTo>
                  <a:pt x="1524" y="567"/>
                </a:lnTo>
                <a:lnTo>
                  <a:pt x="1516" y="566"/>
                </a:lnTo>
                <a:lnTo>
                  <a:pt x="1514" y="566"/>
                </a:lnTo>
                <a:lnTo>
                  <a:pt x="1506" y="564"/>
                </a:lnTo>
                <a:lnTo>
                  <a:pt x="1497" y="563"/>
                </a:lnTo>
                <a:lnTo>
                  <a:pt x="1489" y="563"/>
                </a:lnTo>
                <a:lnTo>
                  <a:pt x="1485" y="562"/>
                </a:lnTo>
                <a:lnTo>
                  <a:pt x="1482" y="562"/>
                </a:lnTo>
                <a:lnTo>
                  <a:pt x="1480" y="562"/>
                </a:lnTo>
                <a:lnTo>
                  <a:pt x="1476" y="561"/>
                </a:lnTo>
                <a:lnTo>
                  <a:pt x="1464" y="557"/>
                </a:lnTo>
                <a:lnTo>
                  <a:pt x="1461" y="557"/>
                </a:lnTo>
                <a:lnTo>
                  <a:pt x="1460" y="557"/>
                </a:lnTo>
                <a:lnTo>
                  <a:pt x="1459" y="557"/>
                </a:lnTo>
                <a:lnTo>
                  <a:pt x="1435" y="558"/>
                </a:lnTo>
                <a:lnTo>
                  <a:pt x="1418" y="558"/>
                </a:lnTo>
                <a:lnTo>
                  <a:pt x="1416" y="558"/>
                </a:lnTo>
                <a:lnTo>
                  <a:pt x="1403" y="558"/>
                </a:lnTo>
                <a:lnTo>
                  <a:pt x="1383" y="558"/>
                </a:lnTo>
                <a:lnTo>
                  <a:pt x="1391" y="567"/>
                </a:lnTo>
                <a:lnTo>
                  <a:pt x="1390" y="567"/>
                </a:lnTo>
                <a:lnTo>
                  <a:pt x="1388" y="567"/>
                </a:lnTo>
                <a:lnTo>
                  <a:pt x="1388" y="568"/>
                </a:lnTo>
                <a:lnTo>
                  <a:pt x="1387" y="568"/>
                </a:lnTo>
                <a:lnTo>
                  <a:pt x="1386" y="570"/>
                </a:lnTo>
                <a:lnTo>
                  <a:pt x="1386" y="571"/>
                </a:lnTo>
                <a:lnTo>
                  <a:pt x="1384" y="571"/>
                </a:lnTo>
                <a:lnTo>
                  <a:pt x="1384" y="572"/>
                </a:lnTo>
                <a:lnTo>
                  <a:pt x="1384" y="574"/>
                </a:lnTo>
                <a:lnTo>
                  <a:pt x="1383" y="580"/>
                </a:lnTo>
                <a:lnTo>
                  <a:pt x="1382" y="598"/>
                </a:lnTo>
                <a:lnTo>
                  <a:pt x="1395" y="598"/>
                </a:lnTo>
                <a:lnTo>
                  <a:pt x="1405" y="598"/>
                </a:lnTo>
                <a:lnTo>
                  <a:pt x="1405" y="613"/>
                </a:lnTo>
                <a:lnTo>
                  <a:pt x="1405" y="618"/>
                </a:lnTo>
                <a:lnTo>
                  <a:pt x="1414" y="618"/>
                </a:lnTo>
                <a:lnTo>
                  <a:pt x="1414" y="632"/>
                </a:lnTo>
                <a:lnTo>
                  <a:pt x="1414" y="643"/>
                </a:lnTo>
                <a:lnTo>
                  <a:pt x="1414" y="655"/>
                </a:lnTo>
                <a:lnTo>
                  <a:pt x="1414" y="666"/>
                </a:lnTo>
                <a:lnTo>
                  <a:pt x="1410" y="666"/>
                </a:lnTo>
                <a:lnTo>
                  <a:pt x="1407" y="666"/>
                </a:lnTo>
                <a:lnTo>
                  <a:pt x="1407" y="668"/>
                </a:lnTo>
                <a:lnTo>
                  <a:pt x="1407" y="670"/>
                </a:lnTo>
                <a:lnTo>
                  <a:pt x="1407" y="672"/>
                </a:lnTo>
                <a:lnTo>
                  <a:pt x="1407" y="673"/>
                </a:lnTo>
                <a:lnTo>
                  <a:pt x="1407" y="677"/>
                </a:lnTo>
                <a:lnTo>
                  <a:pt x="1407" y="685"/>
                </a:lnTo>
                <a:lnTo>
                  <a:pt x="1407" y="689"/>
                </a:lnTo>
                <a:lnTo>
                  <a:pt x="1405" y="689"/>
                </a:lnTo>
                <a:lnTo>
                  <a:pt x="1407" y="690"/>
                </a:lnTo>
                <a:lnTo>
                  <a:pt x="1407" y="692"/>
                </a:lnTo>
                <a:lnTo>
                  <a:pt x="1407" y="695"/>
                </a:lnTo>
                <a:lnTo>
                  <a:pt x="1409" y="695"/>
                </a:lnTo>
                <a:lnTo>
                  <a:pt x="1410" y="696"/>
                </a:lnTo>
                <a:lnTo>
                  <a:pt x="1410" y="698"/>
                </a:lnTo>
                <a:lnTo>
                  <a:pt x="1410" y="699"/>
                </a:lnTo>
                <a:lnTo>
                  <a:pt x="1404" y="715"/>
                </a:lnTo>
                <a:lnTo>
                  <a:pt x="1418" y="715"/>
                </a:lnTo>
                <a:lnTo>
                  <a:pt x="1424" y="715"/>
                </a:lnTo>
                <a:lnTo>
                  <a:pt x="1430" y="715"/>
                </a:lnTo>
                <a:lnTo>
                  <a:pt x="1446" y="713"/>
                </a:lnTo>
                <a:lnTo>
                  <a:pt x="1448" y="713"/>
                </a:lnTo>
                <a:lnTo>
                  <a:pt x="1454" y="713"/>
                </a:lnTo>
                <a:lnTo>
                  <a:pt x="1457" y="713"/>
                </a:lnTo>
                <a:lnTo>
                  <a:pt x="1467" y="719"/>
                </a:lnTo>
                <a:lnTo>
                  <a:pt x="1474" y="722"/>
                </a:lnTo>
                <a:lnTo>
                  <a:pt x="1484" y="728"/>
                </a:lnTo>
                <a:lnTo>
                  <a:pt x="1485" y="728"/>
                </a:lnTo>
                <a:lnTo>
                  <a:pt x="1485" y="772"/>
                </a:lnTo>
                <a:lnTo>
                  <a:pt x="1486" y="772"/>
                </a:lnTo>
                <a:lnTo>
                  <a:pt x="1486" y="771"/>
                </a:lnTo>
                <a:lnTo>
                  <a:pt x="1487" y="771"/>
                </a:lnTo>
                <a:lnTo>
                  <a:pt x="1489" y="771"/>
                </a:lnTo>
                <a:lnTo>
                  <a:pt x="1490" y="771"/>
                </a:lnTo>
                <a:lnTo>
                  <a:pt x="1491" y="769"/>
                </a:lnTo>
                <a:lnTo>
                  <a:pt x="1493" y="769"/>
                </a:lnTo>
                <a:lnTo>
                  <a:pt x="1494" y="769"/>
                </a:lnTo>
                <a:lnTo>
                  <a:pt x="1495" y="769"/>
                </a:lnTo>
                <a:lnTo>
                  <a:pt x="1497" y="769"/>
                </a:lnTo>
                <a:lnTo>
                  <a:pt x="1498" y="768"/>
                </a:lnTo>
                <a:lnTo>
                  <a:pt x="1499" y="768"/>
                </a:lnTo>
                <a:lnTo>
                  <a:pt x="1501" y="768"/>
                </a:lnTo>
                <a:lnTo>
                  <a:pt x="1502" y="768"/>
                </a:lnTo>
                <a:lnTo>
                  <a:pt x="1503" y="768"/>
                </a:lnTo>
                <a:lnTo>
                  <a:pt x="1504" y="768"/>
                </a:lnTo>
                <a:lnTo>
                  <a:pt x="1506" y="768"/>
                </a:lnTo>
                <a:lnTo>
                  <a:pt x="1507" y="769"/>
                </a:lnTo>
                <a:lnTo>
                  <a:pt x="1508" y="769"/>
                </a:lnTo>
                <a:lnTo>
                  <a:pt x="1510" y="771"/>
                </a:lnTo>
                <a:lnTo>
                  <a:pt x="1511" y="771"/>
                </a:lnTo>
                <a:lnTo>
                  <a:pt x="1512" y="771"/>
                </a:lnTo>
                <a:lnTo>
                  <a:pt x="1514" y="772"/>
                </a:lnTo>
                <a:lnTo>
                  <a:pt x="1515" y="773"/>
                </a:lnTo>
                <a:lnTo>
                  <a:pt x="1516" y="775"/>
                </a:lnTo>
                <a:lnTo>
                  <a:pt x="1516" y="776"/>
                </a:lnTo>
                <a:lnTo>
                  <a:pt x="1518" y="776"/>
                </a:lnTo>
                <a:lnTo>
                  <a:pt x="1518" y="777"/>
                </a:lnTo>
                <a:lnTo>
                  <a:pt x="1519" y="777"/>
                </a:lnTo>
                <a:lnTo>
                  <a:pt x="1520" y="779"/>
                </a:lnTo>
                <a:lnTo>
                  <a:pt x="1521" y="779"/>
                </a:lnTo>
                <a:lnTo>
                  <a:pt x="1523" y="780"/>
                </a:lnTo>
                <a:lnTo>
                  <a:pt x="1524" y="780"/>
                </a:lnTo>
                <a:lnTo>
                  <a:pt x="1524" y="781"/>
                </a:lnTo>
                <a:lnTo>
                  <a:pt x="1525" y="781"/>
                </a:lnTo>
                <a:lnTo>
                  <a:pt x="1527" y="781"/>
                </a:lnTo>
                <a:lnTo>
                  <a:pt x="1527" y="783"/>
                </a:lnTo>
                <a:lnTo>
                  <a:pt x="1528" y="783"/>
                </a:lnTo>
                <a:lnTo>
                  <a:pt x="1528" y="781"/>
                </a:lnTo>
                <a:lnTo>
                  <a:pt x="1529" y="781"/>
                </a:lnTo>
                <a:lnTo>
                  <a:pt x="1531" y="781"/>
                </a:lnTo>
                <a:lnTo>
                  <a:pt x="1532" y="781"/>
                </a:lnTo>
                <a:lnTo>
                  <a:pt x="1533" y="781"/>
                </a:lnTo>
                <a:lnTo>
                  <a:pt x="1533" y="783"/>
                </a:lnTo>
                <a:lnTo>
                  <a:pt x="1534" y="783"/>
                </a:lnTo>
                <a:lnTo>
                  <a:pt x="1537" y="784"/>
                </a:lnTo>
                <a:lnTo>
                  <a:pt x="1540" y="785"/>
                </a:lnTo>
                <a:lnTo>
                  <a:pt x="1542" y="786"/>
                </a:lnTo>
                <a:lnTo>
                  <a:pt x="1544" y="786"/>
                </a:lnTo>
                <a:lnTo>
                  <a:pt x="1548" y="786"/>
                </a:lnTo>
                <a:lnTo>
                  <a:pt x="1550" y="786"/>
                </a:lnTo>
                <a:lnTo>
                  <a:pt x="1554" y="786"/>
                </a:lnTo>
                <a:lnTo>
                  <a:pt x="1558" y="785"/>
                </a:lnTo>
                <a:lnTo>
                  <a:pt x="1561" y="785"/>
                </a:lnTo>
                <a:lnTo>
                  <a:pt x="1563" y="785"/>
                </a:lnTo>
                <a:lnTo>
                  <a:pt x="1564" y="785"/>
                </a:lnTo>
                <a:lnTo>
                  <a:pt x="1567" y="785"/>
                </a:lnTo>
                <a:lnTo>
                  <a:pt x="1568" y="786"/>
                </a:lnTo>
                <a:lnTo>
                  <a:pt x="1570" y="786"/>
                </a:lnTo>
                <a:lnTo>
                  <a:pt x="1571" y="788"/>
                </a:lnTo>
                <a:lnTo>
                  <a:pt x="1572" y="789"/>
                </a:lnTo>
                <a:lnTo>
                  <a:pt x="1574" y="790"/>
                </a:lnTo>
                <a:lnTo>
                  <a:pt x="1575" y="790"/>
                </a:lnTo>
                <a:lnTo>
                  <a:pt x="1576" y="792"/>
                </a:lnTo>
                <a:lnTo>
                  <a:pt x="1579" y="793"/>
                </a:lnTo>
                <a:lnTo>
                  <a:pt x="1580" y="793"/>
                </a:lnTo>
                <a:lnTo>
                  <a:pt x="1584" y="794"/>
                </a:lnTo>
                <a:lnTo>
                  <a:pt x="1585" y="794"/>
                </a:lnTo>
                <a:lnTo>
                  <a:pt x="1587" y="794"/>
                </a:lnTo>
                <a:lnTo>
                  <a:pt x="1589" y="796"/>
                </a:lnTo>
                <a:lnTo>
                  <a:pt x="1597" y="798"/>
                </a:lnTo>
                <a:lnTo>
                  <a:pt x="1604" y="801"/>
                </a:lnTo>
                <a:lnTo>
                  <a:pt x="1611" y="801"/>
                </a:lnTo>
                <a:lnTo>
                  <a:pt x="1617" y="802"/>
                </a:lnTo>
                <a:lnTo>
                  <a:pt x="1621" y="803"/>
                </a:lnTo>
                <a:lnTo>
                  <a:pt x="1626" y="806"/>
                </a:lnTo>
                <a:lnTo>
                  <a:pt x="1630" y="807"/>
                </a:lnTo>
                <a:lnTo>
                  <a:pt x="1632" y="809"/>
                </a:lnTo>
                <a:lnTo>
                  <a:pt x="1635" y="810"/>
                </a:lnTo>
                <a:lnTo>
                  <a:pt x="1638" y="811"/>
                </a:lnTo>
                <a:lnTo>
                  <a:pt x="1640" y="813"/>
                </a:lnTo>
                <a:lnTo>
                  <a:pt x="1643" y="814"/>
                </a:lnTo>
                <a:lnTo>
                  <a:pt x="1644" y="814"/>
                </a:lnTo>
                <a:lnTo>
                  <a:pt x="1648" y="814"/>
                </a:lnTo>
                <a:lnTo>
                  <a:pt x="1651" y="815"/>
                </a:lnTo>
                <a:lnTo>
                  <a:pt x="1652" y="815"/>
                </a:lnTo>
                <a:lnTo>
                  <a:pt x="1655" y="815"/>
                </a:lnTo>
                <a:lnTo>
                  <a:pt x="1657" y="815"/>
                </a:lnTo>
                <a:lnTo>
                  <a:pt x="1658" y="815"/>
                </a:lnTo>
                <a:lnTo>
                  <a:pt x="1661" y="814"/>
                </a:lnTo>
                <a:lnTo>
                  <a:pt x="1662" y="814"/>
                </a:lnTo>
                <a:lnTo>
                  <a:pt x="1669" y="813"/>
                </a:lnTo>
                <a:lnTo>
                  <a:pt x="1674" y="813"/>
                </a:lnTo>
                <a:lnTo>
                  <a:pt x="1677" y="813"/>
                </a:lnTo>
                <a:lnTo>
                  <a:pt x="1678" y="813"/>
                </a:lnTo>
                <a:lnTo>
                  <a:pt x="1679" y="813"/>
                </a:lnTo>
                <a:lnTo>
                  <a:pt x="1682" y="813"/>
                </a:lnTo>
                <a:lnTo>
                  <a:pt x="1683" y="813"/>
                </a:lnTo>
                <a:lnTo>
                  <a:pt x="1692" y="813"/>
                </a:lnTo>
                <a:lnTo>
                  <a:pt x="1694" y="813"/>
                </a:lnTo>
                <a:lnTo>
                  <a:pt x="1696" y="814"/>
                </a:lnTo>
                <a:lnTo>
                  <a:pt x="1696" y="786"/>
                </a:lnTo>
                <a:lnTo>
                  <a:pt x="1725" y="786"/>
                </a:lnTo>
                <a:lnTo>
                  <a:pt x="1725" y="788"/>
                </a:lnTo>
                <a:lnTo>
                  <a:pt x="1738" y="788"/>
                </a:lnTo>
                <a:lnTo>
                  <a:pt x="1738" y="801"/>
                </a:lnTo>
                <a:lnTo>
                  <a:pt x="1741" y="809"/>
                </a:lnTo>
                <a:lnTo>
                  <a:pt x="1759" y="803"/>
                </a:lnTo>
                <a:lnTo>
                  <a:pt x="1760" y="806"/>
                </a:lnTo>
                <a:lnTo>
                  <a:pt x="1764" y="815"/>
                </a:lnTo>
                <a:lnTo>
                  <a:pt x="1779" y="798"/>
                </a:lnTo>
                <a:lnTo>
                  <a:pt x="1780" y="796"/>
                </a:lnTo>
                <a:lnTo>
                  <a:pt x="1780" y="794"/>
                </a:lnTo>
                <a:lnTo>
                  <a:pt x="1780" y="792"/>
                </a:lnTo>
                <a:lnTo>
                  <a:pt x="1780" y="790"/>
                </a:lnTo>
                <a:lnTo>
                  <a:pt x="1780" y="788"/>
                </a:lnTo>
                <a:lnTo>
                  <a:pt x="1781" y="786"/>
                </a:lnTo>
                <a:lnTo>
                  <a:pt x="1781" y="785"/>
                </a:lnTo>
                <a:lnTo>
                  <a:pt x="1782" y="784"/>
                </a:lnTo>
                <a:lnTo>
                  <a:pt x="1784" y="783"/>
                </a:lnTo>
                <a:lnTo>
                  <a:pt x="1785" y="781"/>
                </a:lnTo>
                <a:lnTo>
                  <a:pt x="1786" y="780"/>
                </a:lnTo>
                <a:lnTo>
                  <a:pt x="1789" y="779"/>
                </a:lnTo>
                <a:lnTo>
                  <a:pt x="1796" y="776"/>
                </a:lnTo>
                <a:lnTo>
                  <a:pt x="1797" y="776"/>
                </a:lnTo>
                <a:lnTo>
                  <a:pt x="1798" y="775"/>
                </a:lnTo>
                <a:lnTo>
                  <a:pt x="1799" y="775"/>
                </a:lnTo>
                <a:lnTo>
                  <a:pt x="1801" y="773"/>
                </a:lnTo>
                <a:lnTo>
                  <a:pt x="1802" y="771"/>
                </a:lnTo>
                <a:lnTo>
                  <a:pt x="1803" y="769"/>
                </a:lnTo>
                <a:lnTo>
                  <a:pt x="1803" y="768"/>
                </a:lnTo>
                <a:lnTo>
                  <a:pt x="1806" y="766"/>
                </a:lnTo>
                <a:lnTo>
                  <a:pt x="1811" y="756"/>
                </a:lnTo>
                <a:lnTo>
                  <a:pt x="1812" y="755"/>
                </a:lnTo>
                <a:lnTo>
                  <a:pt x="1814" y="754"/>
                </a:lnTo>
                <a:lnTo>
                  <a:pt x="1818" y="756"/>
                </a:lnTo>
                <a:lnTo>
                  <a:pt x="1824" y="759"/>
                </a:lnTo>
                <a:lnTo>
                  <a:pt x="1840" y="766"/>
                </a:lnTo>
                <a:lnTo>
                  <a:pt x="1854" y="775"/>
                </a:lnTo>
                <a:lnTo>
                  <a:pt x="1871" y="785"/>
                </a:lnTo>
                <a:lnTo>
                  <a:pt x="1878" y="789"/>
                </a:lnTo>
                <a:lnTo>
                  <a:pt x="1880" y="793"/>
                </a:lnTo>
                <a:lnTo>
                  <a:pt x="1886" y="796"/>
                </a:lnTo>
                <a:lnTo>
                  <a:pt x="1887" y="800"/>
                </a:lnTo>
                <a:lnTo>
                  <a:pt x="1891" y="800"/>
                </a:lnTo>
                <a:lnTo>
                  <a:pt x="1896" y="801"/>
                </a:lnTo>
                <a:lnTo>
                  <a:pt x="1903" y="803"/>
                </a:lnTo>
                <a:lnTo>
                  <a:pt x="1925" y="817"/>
                </a:lnTo>
                <a:lnTo>
                  <a:pt x="1927" y="814"/>
                </a:lnTo>
                <a:lnTo>
                  <a:pt x="1929" y="813"/>
                </a:lnTo>
                <a:lnTo>
                  <a:pt x="1930" y="811"/>
                </a:lnTo>
                <a:lnTo>
                  <a:pt x="1947" y="822"/>
                </a:lnTo>
                <a:lnTo>
                  <a:pt x="1959" y="826"/>
                </a:lnTo>
                <a:lnTo>
                  <a:pt x="1960" y="827"/>
                </a:lnTo>
                <a:lnTo>
                  <a:pt x="1965" y="830"/>
                </a:lnTo>
                <a:lnTo>
                  <a:pt x="1973" y="826"/>
                </a:lnTo>
                <a:lnTo>
                  <a:pt x="1976" y="824"/>
                </a:lnTo>
                <a:lnTo>
                  <a:pt x="1982" y="818"/>
                </a:lnTo>
                <a:lnTo>
                  <a:pt x="1980" y="817"/>
                </a:lnTo>
                <a:lnTo>
                  <a:pt x="1978" y="815"/>
                </a:lnTo>
                <a:lnTo>
                  <a:pt x="1980" y="814"/>
                </a:lnTo>
                <a:lnTo>
                  <a:pt x="1976" y="811"/>
                </a:lnTo>
                <a:lnTo>
                  <a:pt x="1972" y="807"/>
                </a:lnTo>
                <a:lnTo>
                  <a:pt x="1965" y="802"/>
                </a:lnTo>
                <a:lnTo>
                  <a:pt x="1938" y="775"/>
                </a:lnTo>
                <a:lnTo>
                  <a:pt x="1927" y="764"/>
                </a:lnTo>
                <a:lnTo>
                  <a:pt x="1919" y="760"/>
                </a:lnTo>
                <a:lnTo>
                  <a:pt x="1909" y="753"/>
                </a:lnTo>
                <a:lnTo>
                  <a:pt x="1905" y="750"/>
                </a:lnTo>
                <a:lnTo>
                  <a:pt x="1900" y="745"/>
                </a:lnTo>
                <a:lnTo>
                  <a:pt x="1891" y="736"/>
                </a:lnTo>
                <a:lnTo>
                  <a:pt x="1888" y="733"/>
                </a:lnTo>
                <a:lnTo>
                  <a:pt x="1875" y="724"/>
                </a:lnTo>
                <a:lnTo>
                  <a:pt x="1869" y="719"/>
                </a:lnTo>
                <a:lnTo>
                  <a:pt x="1862" y="713"/>
                </a:lnTo>
                <a:lnTo>
                  <a:pt x="1858" y="712"/>
                </a:lnTo>
                <a:lnTo>
                  <a:pt x="1841" y="698"/>
                </a:lnTo>
                <a:lnTo>
                  <a:pt x="1823" y="685"/>
                </a:lnTo>
                <a:lnTo>
                  <a:pt x="1815" y="678"/>
                </a:lnTo>
                <a:lnTo>
                  <a:pt x="1812" y="677"/>
                </a:lnTo>
                <a:lnTo>
                  <a:pt x="1784" y="661"/>
                </a:lnTo>
                <a:lnTo>
                  <a:pt x="1751" y="643"/>
                </a:lnTo>
                <a:lnTo>
                  <a:pt x="1733" y="632"/>
                </a:lnTo>
                <a:lnTo>
                  <a:pt x="1726" y="628"/>
                </a:lnTo>
                <a:lnTo>
                  <a:pt x="1720" y="625"/>
                </a:lnTo>
                <a:lnTo>
                  <a:pt x="1715" y="621"/>
                </a:lnTo>
                <a:lnTo>
                  <a:pt x="1709" y="618"/>
                </a:lnTo>
                <a:lnTo>
                  <a:pt x="1702" y="614"/>
                </a:lnTo>
                <a:lnTo>
                  <a:pt x="1692" y="610"/>
                </a:lnTo>
                <a:lnTo>
                  <a:pt x="1682" y="605"/>
                </a:lnTo>
                <a:close/>
              </a:path>
            </a:pathLst>
          </a:custGeom>
          <a:solidFill>
            <a:srgbClr val="00B0F0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Freeform 9">
            <a:extLst>
              <a:ext uri="{FF2B5EF4-FFF2-40B4-BE49-F238E27FC236}">
                <a16:creationId xmlns:a16="http://schemas.microsoft.com/office/drawing/2014/main" id="{1D29E165-75A4-6CF7-38D9-F66C0097769A}"/>
              </a:ext>
            </a:extLst>
          </p:cNvPr>
          <p:cNvSpPr>
            <a:spLocks noEditPoints="1"/>
          </p:cNvSpPr>
          <p:nvPr/>
        </p:nvSpPr>
        <p:spPr bwMode="auto">
          <a:xfrm>
            <a:off x="4644008" y="1131590"/>
            <a:ext cx="4157663" cy="3497263"/>
          </a:xfrm>
          <a:custGeom>
            <a:avLst/>
            <a:gdLst>
              <a:gd name="T0" fmla="*/ 777 w 2619"/>
              <a:gd name="T1" fmla="*/ 1283 h 2203"/>
              <a:gd name="T2" fmla="*/ 700 w 2619"/>
              <a:gd name="T3" fmla="*/ 1249 h 2203"/>
              <a:gd name="T4" fmla="*/ 711 w 2619"/>
              <a:gd name="T5" fmla="*/ 1220 h 2203"/>
              <a:gd name="T6" fmla="*/ 644 w 2619"/>
              <a:gd name="T7" fmla="*/ 1144 h 2203"/>
              <a:gd name="T8" fmla="*/ 490 w 2619"/>
              <a:gd name="T9" fmla="*/ 1082 h 2203"/>
              <a:gd name="T10" fmla="*/ 540 w 2619"/>
              <a:gd name="T11" fmla="*/ 1164 h 2203"/>
              <a:gd name="T12" fmla="*/ 550 w 2619"/>
              <a:gd name="T13" fmla="*/ 1200 h 2203"/>
              <a:gd name="T14" fmla="*/ 485 w 2619"/>
              <a:gd name="T15" fmla="*/ 1267 h 2203"/>
              <a:gd name="T16" fmla="*/ 366 w 2619"/>
              <a:gd name="T17" fmla="*/ 1116 h 2203"/>
              <a:gd name="T18" fmla="*/ 298 w 2619"/>
              <a:gd name="T19" fmla="*/ 878 h 2203"/>
              <a:gd name="T20" fmla="*/ 284 w 2619"/>
              <a:gd name="T21" fmla="*/ 826 h 2203"/>
              <a:gd name="T22" fmla="*/ 194 w 2619"/>
              <a:gd name="T23" fmla="*/ 699 h 2203"/>
              <a:gd name="T24" fmla="*/ 142 w 2619"/>
              <a:gd name="T25" fmla="*/ 502 h 2203"/>
              <a:gd name="T26" fmla="*/ 231 w 2619"/>
              <a:gd name="T27" fmla="*/ 426 h 2203"/>
              <a:gd name="T28" fmla="*/ 663 w 2619"/>
              <a:gd name="T29" fmla="*/ 222 h 2203"/>
              <a:gd name="T30" fmla="*/ 2486 w 2619"/>
              <a:gd name="T31" fmla="*/ 772 h 2203"/>
              <a:gd name="T32" fmla="*/ 2341 w 2619"/>
              <a:gd name="T33" fmla="*/ 1127 h 2203"/>
              <a:gd name="T34" fmla="*/ 2323 w 2619"/>
              <a:gd name="T35" fmla="*/ 1315 h 2203"/>
              <a:gd name="T36" fmla="*/ 2418 w 2619"/>
              <a:gd name="T37" fmla="*/ 1360 h 2203"/>
              <a:gd name="T38" fmla="*/ 2417 w 2619"/>
              <a:gd name="T39" fmla="*/ 1588 h 2203"/>
              <a:gd name="T40" fmla="*/ 2376 w 2619"/>
              <a:gd name="T41" fmla="*/ 1702 h 2203"/>
              <a:gd name="T42" fmla="*/ 2413 w 2619"/>
              <a:gd name="T43" fmla="*/ 1737 h 2203"/>
              <a:gd name="T44" fmla="*/ 2298 w 2619"/>
              <a:gd name="T45" fmla="*/ 1996 h 2203"/>
              <a:gd name="T46" fmla="*/ 2230 w 2619"/>
              <a:gd name="T47" fmla="*/ 1923 h 2203"/>
              <a:gd name="T48" fmla="*/ 2032 w 2619"/>
              <a:gd name="T49" fmla="*/ 1968 h 2203"/>
              <a:gd name="T50" fmla="*/ 1818 w 2619"/>
              <a:gd name="T51" fmla="*/ 1921 h 2203"/>
              <a:gd name="T52" fmla="*/ 1709 w 2619"/>
              <a:gd name="T53" fmla="*/ 1912 h 2203"/>
              <a:gd name="T54" fmla="*/ 1564 w 2619"/>
              <a:gd name="T55" fmla="*/ 1920 h 2203"/>
              <a:gd name="T56" fmla="*/ 1499 w 2619"/>
              <a:gd name="T57" fmla="*/ 1927 h 2203"/>
              <a:gd name="T58" fmla="*/ 1336 w 2619"/>
              <a:gd name="T59" fmla="*/ 1947 h 2203"/>
              <a:gd name="T60" fmla="*/ 1177 w 2619"/>
              <a:gd name="T61" fmla="*/ 2026 h 2203"/>
              <a:gd name="T62" fmla="*/ 1147 w 2619"/>
              <a:gd name="T63" fmla="*/ 2092 h 2203"/>
              <a:gd name="T64" fmla="*/ 1151 w 2619"/>
              <a:gd name="T65" fmla="*/ 2137 h 2203"/>
              <a:gd name="T66" fmla="*/ 1036 w 2619"/>
              <a:gd name="T67" fmla="*/ 2169 h 2203"/>
              <a:gd name="T68" fmla="*/ 868 w 2619"/>
              <a:gd name="T69" fmla="*/ 2183 h 2203"/>
              <a:gd name="T70" fmla="*/ 676 w 2619"/>
              <a:gd name="T71" fmla="*/ 2197 h 2203"/>
              <a:gd name="T72" fmla="*/ 639 w 2619"/>
              <a:gd name="T73" fmla="*/ 1992 h 2203"/>
              <a:gd name="T74" fmla="*/ 586 w 2619"/>
              <a:gd name="T75" fmla="*/ 1891 h 2203"/>
              <a:gd name="T76" fmla="*/ 613 w 2619"/>
              <a:gd name="T77" fmla="*/ 1869 h 2203"/>
              <a:gd name="T78" fmla="*/ 634 w 2619"/>
              <a:gd name="T79" fmla="*/ 1774 h 2203"/>
              <a:gd name="T80" fmla="*/ 639 w 2619"/>
              <a:gd name="T81" fmla="*/ 1680 h 2203"/>
              <a:gd name="T82" fmla="*/ 779 w 2619"/>
              <a:gd name="T83" fmla="*/ 1594 h 2203"/>
              <a:gd name="T84" fmla="*/ 775 w 2619"/>
              <a:gd name="T85" fmla="*/ 1549 h 2203"/>
              <a:gd name="T86" fmla="*/ 711 w 2619"/>
              <a:gd name="T87" fmla="*/ 1515 h 2203"/>
              <a:gd name="T88" fmla="*/ 758 w 2619"/>
              <a:gd name="T89" fmla="*/ 1455 h 2203"/>
              <a:gd name="T90" fmla="*/ 700 w 2619"/>
              <a:gd name="T91" fmla="*/ 1469 h 2203"/>
              <a:gd name="T92" fmla="*/ 665 w 2619"/>
              <a:gd name="T93" fmla="*/ 1450 h 2203"/>
              <a:gd name="T94" fmla="*/ 667 w 2619"/>
              <a:gd name="T95" fmla="*/ 1381 h 2203"/>
              <a:gd name="T96" fmla="*/ 626 w 2619"/>
              <a:gd name="T97" fmla="*/ 1318 h 2203"/>
              <a:gd name="T98" fmla="*/ 771 w 2619"/>
              <a:gd name="T99" fmla="*/ 1313 h 2203"/>
              <a:gd name="T100" fmla="*/ 723 w 2619"/>
              <a:gd name="T101" fmla="*/ 1391 h 2203"/>
              <a:gd name="T102" fmla="*/ 777 w 2619"/>
              <a:gd name="T103" fmla="*/ 1438 h 2203"/>
              <a:gd name="T104" fmla="*/ 791 w 2619"/>
              <a:gd name="T105" fmla="*/ 1405 h 2203"/>
              <a:gd name="T106" fmla="*/ 1866 w 2619"/>
              <a:gd name="T107" fmla="*/ 999 h 2203"/>
              <a:gd name="T108" fmla="*/ 1905 w 2619"/>
              <a:gd name="T109" fmla="*/ 1089 h 2203"/>
              <a:gd name="T110" fmla="*/ 1418 w 2619"/>
              <a:gd name="T111" fmla="*/ 558 h 2203"/>
              <a:gd name="T112" fmla="*/ 1409 w 2619"/>
              <a:gd name="T113" fmla="*/ 695 h 2203"/>
              <a:gd name="T114" fmla="*/ 1512 w 2619"/>
              <a:gd name="T115" fmla="*/ 771 h 2203"/>
              <a:gd name="T116" fmla="*/ 1571 w 2619"/>
              <a:gd name="T117" fmla="*/ 788 h 2203"/>
              <a:gd name="T118" fmla="*/ 1683 w 2619"/>
              <a:gd name="T119" fmla="*/ 813 h 2203"/>
              <a:gd name="T120" fmla="*/ 1818 w 2619"/>
              <a:gd name="T121" fmla="*/ 756 h 2203"/>
              <a:gd name="T122" fmla="*/ 1869 w 2619"/>
              <a:gd name="T123" fmla="*/ 719 h 2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19" h="2203">
                <a:moveTo>
                  <a:pt x="1870" y="1937"/>
                </a:moveTo>
                <a:lnTo>
                  <a:pt x="1870" y="1941"/>
                </a:lnTo>
                <a:lnTo>
                  <a:pt x="1869" y="1941"/>
                </a:lnTo>
                <a:lnTo>
                  <a:pt x="1869" y="1940"/>
                </a:lnTo>
                <a:lnTo>
                  <a:pt x="1867" y="1940"/>
                </a:lnTo>
                <a:lnTo>
                  <a:pt x="1867" y="1938"/>
                </a:lnTo>
                <a:lnTo>
                  <a:pt x="1866" y="1938"/>
                </a:lnTo>
                <a:lnTo>
                  <a:pt x="1866" y="1937"/>
                </a:lnTo>
                <a:lnTo>
                  <a:pt x="1870" y="1937"/>
                </a:lnTo>
                <a:close/>
                <a:moveTo>
                  <a:pt x="1876" y="1927"/>
                </a:moveTo>
                <a:lnTo>
                  <a:pt x="1876" y="1932"/>
                </a:lnTo>
                <a:lnTo>
                  <a:pt x="1866" y="1930"/>
                </a:lnTo>
                <a:lnTo>
                  <a:pt x="1871" y="1930"/>
                </a:lnTo>
                <a:lnTo>
                  <a:pt x="1871" y="1927"/>
                </a:lnTo>
                <a:lnTo>
                  <a:pt x="1873" y="1927"/>
                </a:lnTo>
                <a:lnTo>
                  <a:pt x="1876" y="1927"/>
                </a:lnTo>
                <a:close/>
                <a:moveTo>
                  <a:pt x="1725" y="1911"/>
                </a:moveTo>
                <a:lnTo>
                  <a:pt x="1720" y="1911"/>
                </a:lnTo>
                <a:lnTo>
                  <a:pt x="1720" y="1910"/>
                </a:lnTo>
                <a:lnTo>
                  <a:pt x="1725" y="1910"/>
                </a:lnTo>
                <a:lnTo>
                  <a:pt x="1725" y="1911"/>
                </a:lnTo>
                <a:close/>
                <a:moveTo>
                  <a:pt x="536" y="1317"/>
                </a:moveTo>
                <a:lnTo>
                  <a:pt x="536" y="1325"/>
                </a:lnTo>
                <a:lnTo>
                  <a:pt x="531" y="1325"/>
                </a:lnTo>
                <a:lnTo>
                  <a:pt x="531" y="1317"/>
                </a:lnTo>
                <a:lnTo>
                  <a:pt x="527" y="1313"/>
                </a:lnTo>
                <a:lnTo>
                  <a:pt x="529" y="1311"/>
                </a:lnTo>
                <a:lnTo>
                  <a:pt x="536" y="1317"/>
                </a:lnTo>
                <a:close/>
                <a:moveTo>
                  <a:pt x="764" y="1293"/>
                </a:moveTo>
                <a:lnTo>
                  <a:pt x="774" y="1305"/>
                </a:lnTo>
                <a:lnTo>
                  <a:pt x="774" y="1308"/>
                </a:lnTo>
                <a:lnTo>
                  <a:pt x="775" y="1308"/>
                </a:lnTo>
                <a:lnTo>
                  <a:pt x="776" y="1308"/>
                </a:lnTo>
                <a:lnTo>
                  <a:pt x="777" y="1308"/>
                </a:lnTo>
                <a:lnTo>
                  <a:pt x="777" y="1306"/>
                </a:lnTo>
                <a:lnTo>
                  <a:pt x="779" y="1305"/>
                </a:lnTo>
                <a:lnTo>
                  <a:pt x="777" y="1305"/>
                </a:lnTo>
                <a:lnTo>
                  <a:pt x="777" y="1283"/>
                </a:lnTo>
                <a:lnTo>
                  <a:pt x="764" y="1293"/>
                </a:lnTo>
                <a:lnTo>
                  <a:pt x="754" y="1301"/>
                </a:lnTo>
                <a:lnTo>
                  <a:pt x="754" y="1304"/>
                </a:lnTo>
                <a:lnTo>
                  <a:pt x="742" y="1304"/>
                </a:lnTo>
                <a:lnTo>
                  <a:pt x="742" y="1281"/>
                </a:lnTo>
                <a:lnTo>
                  <a:pt x="740" y="1281"/>
                </a:lnTo>
                <a:lnTo>
                  <a:pt x="734" y="1283"/>
                </a:lnTo>
                <a:lnTo>
                  <a:pt x="730" y="1283"/>
                </a:lnTo>
                <a:lnTo>
                  <a:pt x="729" y="1283"/>
                </a:lnTo>
                <a:lnTo>
                  <a:pt x="728" y="1283"/>
                </a:lnTo>
                <a:lnTo>
                  <a:pt x="728" y="1284"/>
                </a:lnTo>
                <a:lnTo>
                  <a:pt x="728" y="1285"/>
                </a:lnTo>
                <a:lnTo>
                  <a:pt x="728" y="1287"/>
                </a:lnTo>
                <a:lnTo>
                  <a:pt x="729" y="1291"/>
                </a:lnTo>
                <a:lnTo>
                  <a:pt x="727" y="1294"/>
                </a:lnTo>
                <a:lnTo>
                  <a:pt x="708" y="1294"/>
                </a:lnTo>
                <a:lnTo>
                  <a:pt x="708" y="1281"/>
                </a:lnTo>
                <a:lnTo>
                  <a:pt x="719" y="1281"/>
                </a:lnTo>
                <a:lnTo>
                  <a:pt x="719" y="1278"/>
                </a:lnTo>
                <a:lnTo>
                  <a:pt x="719" y="1276"/>
                </a:lnTo>
                <a:lnTo>
                  <a:pt x="717" y="1275"/>
                </a:lnTo>
                <a:lnTo>
                  <a:pt x="717" y="1274"/>
                </a:lnTo>
                <a:lnTo>
                  <a:pt x="716" y="1272"/>
                </a:lnTo>
                <a:lnTo>
                  <a:pt x="720" y="1271"/>
                </a:lnTo>
                <a:lnTo>
                  <a:pt x="719" y="1267"/>
                </a:lnTo>
                <a:lnTo>
                  <a:pt x="716" y="1268"/>
                </a:lnTo>
                <a:lnTo>
                  <a:pt x="714" y="1268"/>
                </a:lnTo>
                <a:lnTo>
                  <a:pt x="712" y="1264"/>
                </a:lnTo>
                <a:lnTo>
                  <a:pt x="715" y="1264"/>
                </a:lnTo>
                <a:lnTo>
                  <a:pt x="714" y="1261"/>
                </a:lnTo>
                <a:lnTo>
                  <a:pt x="712" y="1258"/>
                </a:lnTo>
                <a:lnTo>
                  <a:pt x="712" y="1255"/>
                </a:lnTo>
                <a:lnTo>
                  <a:pt x="711" y="1254"/>
                </a:lnTo>
                <a:lnTo>
                  <a:pt x="710" y="1253"/>
                </a:lnTo>
                <a:lnTo>
                  <a:pt x="707" y="1251"/>
                </a:lnTo>
                <a:lnTo>
                  <a:pt x="706" y="1250"/>
                </a:lnTo>
                <a:lnTo>
                  <a:pt x="703" y="1249"/>
                </a:lnTo>
                <a:lnTo>
                  <a:pt x="700" y="1249"/>
                </a:lnTo>
                <a:lnTo>
                  <a:pt x="697" y="1247"/>
                </a:lnTo>
                <a:lnTo>
                  <a:pt x="697" y="1246"/>
                </a:lnTo>
                <a:lnTo>
                  <a:pt x="698" y="1246"/>
                </a:lnTo>
                <a:lnTo>
                  <a:pt x="699" y="1246"/>
                </a:lnTo>
                <a:lnTo>
                  <a:pt x="703" y="1246"/>
                </a:lnTo>
                <a:lnTo>
                  <a:pt x="703" y="1247"/>
                </a:lnTo>
                <a:lnTo>
                  <a:pt x="704" y="1247"/>
                </a:lnTo>
                <a:lnTo>
                  <a:pt x="706" y="1246"/>
                </a:lnTo>
                <a:lnTo>
                  <a:pt x="707" y="1246"/>
                </a:lnTo>
                <a:lnTo>
                  <a:pt x="715" y="1246"/>
                </a:lnTo>
                <a:lnTo>
                  <a:pt x="721" y="1246"/>
                </a:lnTo>
                <a:lnTo>
                  <a:pt x="742" y="1246"/>
                </a:lnTo>
                <a:lnTo>
                  <a:pt x="753" y="1246"/>
                </a:lnTo>
                <a:lnTo>
                  <a:pt x="753" y="1233"/>
                </a:lnTo>
                <a:lnTo>
                  <a:pt x="754" y="1233"/>
                </a:lnTo>
                <a:lnTo>
                  <a:pt x="754" y="1234"/>
                </a:lnTo>
                <a:lnTo>
                  <a:pt x="754" y="1240"/>
                </a:lnTo>
                <a:lnTo>
                  <a:pt x="754" y="1241"/>
                </a:lnTo>
                <a:lnTo>
                  <a:pt x="755" y="1242"/>
                </a:lnTo>
                <a:lnTo>
                  <a:pt x="757" y="1244"/>
                </a:lnTo>
                <a:lnTo>
                  <a:pt x="758" y="1244"/>
                </a:lnTo>
                <a:lnTo>
                  <a:pt x="759" y="1244"/>
                </a:lnTo>
                <a:lnTo>
                  <a:pt x="760" y="1244"/>
                </a:lnTo>
                <a:lnTo>
                  <a:pt x="768" y="1238"/>
                </a:lnTo>
                <a:lnTo>
                  <a:pt x="768" y="1224"/>
                </a:lnTo>
                <a:lnTo>
                  <a:pt x="766" y="1224"/>
                </a:lnTo>
                <a:lnTo>
                  <a:pt x="766" y="1220"/>
                </a:lnTo>
                <a:lnTo>
                  <a:pt x="762" y="1220"/>
                </a:lnTo>
                <a:lnTo>
                  <a:pt x="762" y="1217"/>
                </a:lnTo>
                <a:lnTo>
                  <a:pt x="737" y="1217"/>
                </a:lnTo>
                <a:lnTo>
                  <a:pt x="737" y="1211"/>
                </a:lnTo>
                <a:lnTo>
                  <a:pt x="717" y="1211"/>
                </a:lnTo>
                <a:lnTo>
                  <a:pt x="717" y="1217"/>
                </a:lnTo>
                <a:lnTo>
                  <a:pt x="716" y="1217"/>
                </a:lnTo>
                <a:lnTo>
                  <a:pt x="715" y="1217"/>
                </a:lnTo>
                <a:lnTo>
                  <a:pt x="714" y="1219"/>
                </a:lnTo>
                <a:lnTo>
                  <a:pt x="712" y="1220"/>
                </a:lnTo>
                <a:lnTo>
                  <a:pt x="711" y="1220"/>
                </a:lnTo>
                <a:lnTo>
                  <a:pt x="710" y="1220"/>
                </a:lnTo>
                <a:lnTo>
                  <a:pt x="707" y="1220"/>
                </a:lnTo>
                <a:lnTo>
                  <a:pt x="703" y="1220"/>
                </a:lnTo>
                <a:lnTo>
                  <a:pt x="703" y="1228"/>
                </a:lnTo>
                <a:lnTo>
                  <a:pt x="690" y="1228"/>
                </a:lnTo>
                <a:lnTo>
                  <a:pt x="690" y="1233"/>
                </a:lnTo>
                <a:lnTo>
                  <a:pt x="673" y="1216"/>
                </a:lnTo>
                <a:lnTo>
                  <a:pt x="673" y="1211"/>
                </a:lnTo>
                <a:lnTo>
                  <a:pt x="663" y="1211"/>
                </a:lnTo>
                <a:lnTo>
                  <a:pt x="661" y="1211"/>
                </a:lnTo>
                <a:lnTo>
                  <a:pt x="661" y="1207"/>
                </a:lnTo>
                <a:lnTo>
                  <a:pt x="660" y="1207"/>
                </a:lnTo>
                <a:lnTo>
                  <a:pt x="660" y="1206"/>
                </a:lnTo>
                <a:lnTo>
                  <a:pt x="665" y="1203"/>
                </a:lnTo>
                <a:lnTo>
                  <a:pt x="681" y="1202"/>
                </a:lnTo>
                <a:lnTo>
                  <a:pt x="681" y="1195"/>
                </a:lnTo>
                <a:lnTo>
                  <a:pt x="661" y="1195"/>
                </a:lnTo>
                <a:lnTo>
                  <a:pt x="664" y="1190"/>
                </a:lnTo>
                <a:lnTo>
                  <a:pt x="689" y="1189"/>
                </a:lnTo>
                <a:lnTo>
                  <a:pt x="690" y="1178"/>
                </a:lnTo>
                <a:lnTo>
                  <a:pt x="667" y="1178"/>
                </a:lnTo>
                <a:lnTo>
                  <a:pt x="668" y="1176"/>
                </a:lnTo>
                <a:lnTo>
                  <a:pt x="669" y="1174"/>
                </a:lnTo>
                <a:lnTo>
                  <a:pt x="669" y="1173"/>
                </a:lnTo>
                <a:lnTo>
                  <a:pt x="681" y="1173"/>
                </a:lnTo>
                <a:lnTo>
                  <a:pt x="681" y="1168"/>
                </a:lnTo>
                <a:lnTo>
                  <a:pt x="668" y="1168"/>
                </a:lnTo>
                <a:lnTo>
                  <a:pt x="668" y="1166"/>
                </a:lnTo>
                <a:lnTo>
                  <a:pt x="668" y="1165"/>
                </a:lnTo>
                <a:lnTo>
                  <a:pt x="667" y="1164"/>
                </a:lnTo>
                <a:lnTo>
                  <a:pt x="665" y="1163"/>
                </a:lnTo>
                <a:lnTo>
                  <a:pt x="664" y="1161"/>
                </a:lnTo>
                <a:lnTo>
                  <a:pt x="663" y="1159"/>
                </a:lnTo>
                <a:lnTo>
                  <a:pt x="660" y="1156"/>
                </a:lnTo>
                <a:lnTo>
                  <a:pt x="647" y="1147"/>
                </a:lnTo>
                <a:lnTo>
                  <a:pt x="646" y="1146"/>
                </a:lnTo>
                <a:lnTo>
                  <a:pt x="644" y="1146"/>
                </a:lnTo>
                <a:lnTo>
                  <a:pt x="644" y="1144"/>
                </a:lnTo>
                <a:lnTo>
                  <a:pt x="643" y="1144"/>
                </a:lnTo>
                <a:lnTo>
                  <a:pt x="642" y="1144"/>
                </a:lnTo>
                <a:lnTo>
                  <a:pt x="640" y="1144"/>
                </a:lnTo>
                <a:lnTo>
                  <a:pt x="639" y="1143"/>
                </a:lnTo>
                <a:lnTo>
                  <a:pt x="638" y="1143"/>
                </a:lnTo>
                <a:lnTo>
                  <a:pt x="638" y="1133"/>
                </a:lnTo>
                <a:lnTo>
                  <a:pt x="638" y="1112"/>
                </a:lnTo>
                <a:lnTo>
                  <a:pt x="638" y="1071"/>
                </a:lnTo>
                <a:lnTo>
                  <a:pt x="630" y="1071"/>
                </a:lnTo>
                <a:lnTo>
                  <a:pt x="570" y="1071"/>
                </a:lnTo>
                <a:lnTo>
                  <a:pt x="569" y="1106"/>
                </a:lnTo>
                <a:lnTo>
                  <a:pt x="566" y="1106"/>
                </a:lnTo>
                <a:lnTo>
                  <a:pt x="566" y="1110"/>
                </a:lnTo>
                <a:lnTo>
                  <a:pt x="563" y="1110"/>
                </a:lnTo>
                <a:lnTo>
                  <a:pt x="561" y="1110"/>
                </a:lnTo>
                <a:lnTo>
                  <a:pt x="561" y="1106"/>
                </a:lnTo>
                <a:lnTo>
                  <a:pt x="562" y="1071"/>
                </a:lnTo>
                <a:lnTo>
                  <a:pt x="501" y="1072"/>
                </a:lnTo>
                <a:lnTo>
                  <a:pt x="501" y="1033"/>
                </a:lnTo>
                <a:lnTo>
                  <a:pt x="484" y="1036"/>
                </a:lnTo>
                <a:lnTo>
                  <a:pt x="464" y="1050"/>
                </a:lnTo>
                <a:lnTo>
                  <a:pt x="458" y="1050"/>
                </a:lnTo>
                <a:lnTo>
                  <a:pt x="454" y="1050"/>
                </a:lnTo>
                <a:lnTo>
                  <a:pt x="456" y="1057"/>
                </a:lnTo>
                <a:lnTo>
                  <a:pt x="456" y="1059"/>
                </a:lnTo>
                <a:lnTo>
                  <a:pt x="458" y="1061"/>
                </a:lnTo>
                <a:lnTo>
                  <a:pt x="458" y="1062"/>
                </a:lnTo>
                <a:lnTo>
                  <a:pt x="459" y="1063"/>
                </a:lnTo>
                <a:lnTo>
                  <a:pt x="466" y="1069"/>
                </a:lnTo>
                <a:lnTo>
                  <a:pt x="468" y="1071"/>
                </a:lnTo>
                <a:lnTo>
                  <a:pt x="481" y="1082"/>
                </a:lnTo>
                <a:lnTo>
                  <a:pt x="482" y="1083"/>
                </a:lnTo>
                <a:lnTo>
                  <a:pt x="484" y="1083"/>
                </a:lnTo>
                <a:lnTo>
                  <a:pt x="485" y="1084"/>
                </a:lnTo>
                <a:lnTo>
                  <a:pt x="486" y="1084"/>
                </a:lnTo>
                <a:lnTo>
                  <a:pt x="488" y="1083"/>
                </a:lnTo>
                <a:lnTo>
                  <a:pt x="489" y="1083"/>
                </a:lnTo>
                <a:lnTo>
                  <a:pt x="490" y="1082"/>
                </a:lnTo>
                <a:lnTo>
                  <a:pt x="492" y="1082"/>
                </a:lnTo>
                <a:lnTo>
                  <a:pt x="493" y="1080"/>
                </a:lnTo>
                <a:lnTo>
                  <a:pt x="494" y="1080"/>
                </a:lnTo>
                <a:lnTo>
                  <a:pt x="496" y="1080"/>
                </a:lnTo>
                <a:lnTo>
                  <a:pt x="497" y="1080"/>
                </a:lnTo>
                <a:lnTo>
                  <a:pt x="498" y="1082"/>
                </a:lnTo>
                <a:lnTo>
                  <a:pt x="499" y="1082"/>
                </a:lnTo>
                <a:lnTo>
                  <a:pt x="501" y="1082"/>
                </a:lnTo>
                <a:lnTo>
                  <a:pt x="506" y="1084"/>
                </a:lnTo>
                <a:lnTo>
                  <a:pt x="507" y="1084"/>
                </a:lnTo>
                <a:lnTo>
                  <a:pt x="509" y="1086"/>
                </a:lnTo>
                <a:lnTo>
                  <a:pt x="510" y="1086"/>
                </a:lnTo>
                <a:lnTo>
                  <a:pt x="511" y="1087"/>
                </a:lnTo>
                <a:lnTo>
                  <a:pt x="511" y="1088"/>
                </a:lnTo>
                <a:lnTo>
                  <a:pt x="516" y="1097"/>
                </a:lnTo>
                <a:lnTo>
                  <a:pt x="519" y="1101"/>
                </a:lnTo>
                <a:lnTo>
                  <a:pt x="519" y="1103"/>
                </a:lnTo>
                <a:lnTo>
                  <a:pt x="520" y="1104"/>
                </a:lnTo>
                <a:lnTo>
                  <a:pt x="520" y="1105"/>
                </a:lnTo>
                <a:lnTo>
                  <a:pt x="520" y="1106"/>
                </a:lnTo>
                <a:lnTo>
                  <a:pt x="520" y="1108"/>
                </a:lnTo>
                <a:lnTo>
                  <a:pt x="522" y="1112"/>
                </a:lnTo>
                <a:lnTo>
                  <a:pt x="522" y="1118"/>
                </a:lnTo>
                <a:lnTo>
                  <a:pt x="526" y="1117"/>
                </a:lnTo>
                <a:lnTo>
                  <a:pt x="529" y="1117"/>
                </a:lnTo>
                <a:lnTo>
                  <a:pt x="535" y="1116"/>
                </a:lnTo>
                <a:lnTo>
                  <a:pt x="541" y="1114"/>
                </a:lnTo>
                <a:lnTo>
                  <a:pt x="556" y="1112"/>
                </a:lnTo>
                <a:lnTo>
                  <a:pt x="556" y="1142"/>
                </a:lnTo>
                <a:lnTo>
                  <a:pt x="567" y="1142"/>
                </a:lnTo>
                <a:lnTo>
                  <a:pt x="566" y="1176"/>
                </a:lnTo>
                <a:lnTo>
                  <a:pt x="548" y="1176"/>
                </a:lnTo>
                <a:lnTo>
                  <a:pt x="545" y="1172"/>
                </a:lnTo>
                <a:lnTo>
                  <a:pt x="545" y="1169"/>
                </a:lnTo>
                <a:lnTo>
                  <a:pt x="541" y="1170"/>
                </a:lnTo>
                <a:lnTo>
                  <a:pt x="541" y="1168"/>
                </a:lnTo>
                <a:lnTo>
                  <a:pt x="541" y="1169"/>
                </a:lnTo>
                <a:lnTo>
                  <a:pt x="540" y="1164"/>
                </a:lnTo>
                <a:lnTo>
                  <a:pt x="544" y="1164"/>
                </a:lnTo>
                <a:lnTo>
                  <a:pt x="546" y="1164"/>
                </a:lnTo>
                <a:lnTo>
                  <a:pt x="546" y="1163"/>
                </a:lnTo>
                <a:lnTo>
                  <a:pt x="544" y="1160"/>
                </a:lnTo>
                <a:lnTo>
                  <a:pt x="540" y="1160"/>
                </a:lnTo>
                <a:lnTo>
                  <a:pt x="540" y="1157"/>
                </a:lnTo>
                <a:lnTo>
                  <a:pt x="535" y="1157"/>
                </a:lnTo>
                <a:lnTo>
                  <a:pt x="535" y="1161"/>
                </a:lnTo>
                <a:lnTo>
                  <a:pt x="535" y="1163"/>
                </a:lnTo>
                <a:lnTo>
                  <a:pt x="535" y="1165"/>
                </a:lnTo>
                <a:lnTo>
                  <a:pt x="535" y="1166"/>
                </a:lnTo>
                <a:lnTo>
                  <a:pt x="533" y="1168"/>
                </a:lnTo>
                <a:lnTo>
                  <a:pt x="532" y="1170"/>
                </a:lnTo>
                <a:lnTo>
                  <a:pt x="531" y="1170"/>
                </a:lnTo>
                <a:lnTo>
                  <a:pt x="531" y="1172"/>
                </a:lnTo>
                <a:lnTo>
                  <a:pt x="531" y="1173"/>
                </a:lnTo>
                <a:lnTo>
                  <a:pt x="529" y="1174"/>
                </a:lnTo>
                <a:lnTo>
                  <a:pt x="531" y="1174"/>
                </a:lnTo>
                <a:lnTo>
                  <a:pt x="531" y="1176"/>
                </a:lnTo>
                <a:lnTo>
                  <a:pt x="531" y="1177"/>
                </a:lnTo>
                <a:lnTo>
                  <a:pt x="536" y="1174"/>
                </a:lnTo>
                <a:lnTo>
                  <a:pt x="537" y="1176"/>
                </a:lnTo>
                <a:lnTo>
                  <a:pt x="539" y="1177"/>
                </a:lnTo>
                <a:lnTo>
                  <a:pt x="540" y="1178"/>
                </a:lnTo>
                <a:lnTo>
                  <a:pt x="541" y="1180"/>
                </a:lnTo>
                <a:lnTo>
                  <a:pt x="540" y="1182"/>
                </a:lnTo>
                <a:lnTo>
                  <a:pt x="539" y="1183"/>
                </a:lnTo>
                <a:lnTo>
                  <a:pt x="543" y="1191"/>
                </a:lnTo>
                <a:lnTo>
                  <a:pt x="544" y="1193"/>
                </a:lnTo>
                <a:lnTo>
                  <a:pt x="550" y="1193"/>
                </a:lnTo>
                <a:lnTo>
                  <a:pt x="549" y="1194"/>
                </a:lnTo>
                <a:lnTo>
                  <a:pt x="549" y="1197"/>
                </a:lnTo>
                <a:lnTo>
                  <a:pt x="546" y="1198"/>
                </a:lnTo>
                <a:lnTo>
                  <a:pt x="545" y="1200"/>
                </a:lnTo>
                <a:lnTo>
                  <a:pt x="546" y="1202"/>
                </a:lnTo>
                <a:lnTo>
                  <a:pt x="549" y="1199"/>
                </a:lnTo>
                <a:lnTo>
                  <a:pt x="549" y="1200"/>
                </a:lnTo>
                <a:lnTo>
                  <a:pt x="550" y="1200"/>
                </a:lnTo>
                <a:lnTo>
                  <a:pt x="552" y="1202"/>
                </a:lnTo>
                <a:lnTo>
                  <a:pt x="553" y="1202"/>
                </a:lnTo>
                <a:lnTo>
                  <a:pt x="554" y="1203"/>
                </a:lnTo>
                <a:lnTo>
                  <a:pt x="554" y="1211"/>
                </a:lnTo>
                <a:lnTo>
                  <a:pt x="566" y="1211"/>
                </a:lnTo>
                <a:lnTo>
                  <a:pt x="566" y="1198"/>
                </a:lnTo>
                <a:lnTo>
                  <a:pt x="566" y="1194"/>
                </a:lnTo>
                <a:lnTo>
                  <a:pt x="566" y="1176"/>
                </a:lnTo>
                <a:lnTo>
                  <a:pt x="596" y="1176"/>
                </a:lnTo>
                <a:lnTo>
                  <a:pt x="596" y="1190"/>
                </a:lnTo>
                <a:lnTo>
                  <a:pt x="596" y="1191"/>
                </a:lnTo>
                <a:lnTo>
                  <a:pt x="596" y="1194"/>
                </a:lnTo>
                <a:lnTo>
                  <a:pt x="599" y="1194"/>
                </a:lnTo>
                <a:lnTo>
                  <a:pt x="599" y="1211"/>
                </a:lnTo>
                <a:lnTo>
                  <a:pt x="601" y="1211"/>
                </a:lnTo>
                <a:lnTo>
                  <a:pt x="601" y="1219"/>
                </a:lnTo>
                <a:lnTo>
                  <a:pt x="603" y="1246"/>
                </a:lnTo>
                <a:lnTo>
                  <a:pt x="590" y="1246"/>
                </a:lnTo>
                <a:lnTo>
                  <a:pt x="590" y="1241"/>
                </a:lnTo>
                <a:lnTo>
                  <a:pt x="576" y="1241"/>
                </a:lnTo>
                <a:lnTo>
                  <a:pt x="566" y="1241"/>
                </a:lnTo>
                <a:lnTo>
                  <a:pt x="562" y="1246"/>
                </a:lnTo>
                <a:lnTo>
                  <a:pt x="554" y="1246"/>
                </a:lnTo>
                <a:lnTo>
                  <a:pt x="553" y="1245"/>
                </a:lnTo>
                <a:lnTo>
                  <a:pt x="549" y="1250"/>
                </a:lnTo>
                <a:lnTo>
                  <a:pt x="543" y="1246"/>
                </a:lnTo>
                <a:lnTo>
                  <a:pt x="543" y="1245"/>
                </a:lnTo>
                <a:lnTo>
                  <a:pt x="526" y="1249"/>
                </a:lnTo>
                <a:lnTo>
                  <a:pt x="526" y="1255"/>
                </a:lnTo>
                <a:lnTo>
                  <a:pt x="531" y="1254"/>
                </a:lnTo>
                <a:lnTo>
                  <a:pt x="531" y="1281"/>
                </a:lnTo>
                <a:lnTo>
                  <a:pt x="513" y="1281"/>
                </a:lnTo>
                <a:lnTo>
                  <a:pt x="514" y="1274"/>
                </a:lnTo>
                <a:lnTo>
                  <a:pt x="505" y="1274"/>
                </a:lnTo>
                <a:lnTo>
                  <a:pt x="505" y="1281"/>
                </a:lnTo>
                <a:lnTo>
                  <a:pt x="496" y="1281"/>
                </a:lnTo>
                <a:lnTo>
                  <a:pt x="496" y="1267"/>
                </a:lnTo>
                <a:lnTo>
                  <a:pt x="485" y="1267"/>
                </a:lnTo>
                <a:lnTo>
                  <a:pt x="485" y="1259"/>
                </a:lnTo>
                <a:lnTo>
                  <a:pt x="490" y="1259"/>
                </a:lnTo>
                <a:lnTo>
                  <a:pt x="490" y="1254"/>
                </a:lnTo>
                <a:lnTo>
                  <a:pt x="490" y="1253"/>
                </a:lnTo>
                <a:lnTo>
                  <a:pt x="496" y="1251"/>
                </a:lnTo>
                <a:lnTo>
                  <a:pt x="496" y="1253"/>
                </a:lnTo>
                <a:lnTo>
                  <a:pt x="496" y="1257"/>
                </a:lnTo>
                <a:lnTo>
                  <a:pt x="502" y="1257"/>
                </a:lnTo>
                <a:lnTo>
                  <a:pt x="502" y="1251"/>
                </a:lnTo>
                <a:lnTo>
                  <a:pt x="502" y="1237"/>
                </a:lnTo>
                <a:lnTo>
                  <a:pt x="496" y="1237"/>
                </a:lnTo>
                <a:lnTo>
                  <a:pt x="496" y="1236"/>
                </a:lnTo>
                <a:lnTo>
                  <a:pt x="485" y="1236"/>
                </a:lnTo>
                <a:lnTo>
                  <a:pt x="485" y="1221"/>
                </a:lnTo>
                <a:lnTo>
                  <a:pt x="485" y="1211"/>
                </a:lnTo>
                <a:lnTo>
                  <a:pt x="439" y="1212"/>
                </a:lnTo>
                <a:lnTo>
                  <a:pt x="432" y="1212"/>
                </a:lnTo>
                <a:lnTo>
                  <a:pt x="432" y="1211"/>
                </a:lnTo>
                <a:lnTo>
                  <a:pt x="426" y="1211"/>
                </a:lnTo>
                <a:lnTo>
                  <a:pt x="426" y="1229"/>
                </a:lnTo>
                <a:lnTo>
                  <a:pt x="425" y="1242"/>
                </a:lnTo>
                <a:lnTo>
                  <a:pt x="425" y="1246"/>
                </a:lnTo>
                <a:lnTo>
                  <a:pt x="421" y="1245"/>
                </a:lnTo>
                <a:lnTo>
                  <a:pt x="402" y="1245"/>
                </a:lnTo>
                <a:lnTo>
                  <a:pt x="394" y="1245"/>
                </a:lnTo>
                <a:lnTo>
                  <a:pt x="390" y="1246"/>
                </a:lnTo>
                <a:lnTo>
                  <a:pt x="390" y="1227"/>
                </a:lnTo>
                <a:lnTo>
                  <a:pt x="390" y="1211"/>
                </a:lnTo>
                <a:lnTo>
                  <a:pt x="365" y="1210"/>
                </a:lnTo>
                <a:lnTo>
                  <a:pt x="364" y="1210"/>
                </a:lnTo>
                <a:lnTo>
                  <a:pt x="361" y="1210"/>
                </a:lnTo>
                <a:lnTo>
                  <a:pt x="356" y="1210"/>
                </a:lnTo>
                <a:lnTo>
                  <a:pt x="356" y="1186"/>
                </a:lnTo>
                <a:lnTo>
                  <a:pt x="357" y="1139"/>
                </a:lnTo>
                <a:lnTo>
                  <a:pt x="357" y="1129"/>
                </a:lnTo>
                <a:lnTo>
                  <a:pt x="373" y="1129"/>
                </a:lnTo>
                <a:lnTo>
                  <a:pt x="365" y="1116"/>
                </a:lnTo>
                <a:lnTo>
                  <a:pt x="366" y="1116"/>
                </a:lnTo>
                <a:lnTo>
                  <a:pt x="370" y="1113"/>
                </a:lnTo>
                <a:lnTo>
                  <a:pt x="372" y="1116"/>
                </a:lnTo>
                <a:lnTo>
                  <a:pt x="374" y="1110"/>
                </a:lnTo>
                <a:lnTo>
                  <a:pt x="390" y="1126"/>
                </a:lnTo>
                <a:lnTo>
                  <a:pt x="392" y="1127"/>
                </a:lnTo>
                <a:lnTo>
                  <a:pt x="386" y="1099"/>
                </a:lnTo>
                <a:lnTo>
                  <a:pt x="383" y="1093"/>
                </a:lnTo>
                <a:lnTo>
                  <a:pt x="383" y="1091"/>
                </a:lnTo>
                <a:lnTo>
                  <a:pt x="387" y="1091"/>
                </a:lnTo>
                <a:lnTo>
                  <a:pt x="407" y="1105"/>
                </a:lnTo>
                <a:lnTo>
                  <a:pt x="411" y="1100"/>
                </a:lnTo>
                <a:lnTo>
                  <a:pt x="400" y="1092"/>
                </a:lnTo>
                <a:lnTo>
                  <a:pt x="400" y="1074"/>
                </a:lnTo>
                <a:lnTo>
                  <a:pt x="400" y="1069"/>
                </a:lnTo>
                <a:lnTo>
                  <a:pt x="392" y="1069"/>
                </a:lnTo>
                <a:lnTo>
                  <a:pt x="370" y="1069"/>
                </a:lnTo>
                <a:lnTo>
                  <a:pt x="370" y="1067"/>
                </a:lnTo>
                <a:lnTo>
                  <a:pt x="372" y="1067"/>
                </a:lnTo>
                <a:lnTo>
                  <a:pt x="372" y="1065"/>
                </a:lnTo>
                <a:lnTo>
                  <a:pt x="368" y="1065"/>
                </a:lnTo>
                <a:lnTo>
                  <a:pt x="368" y="1069"/>
                </a:lnTo>
                <a:lnTo>
                  <a:pt x="357" y="1069"/>
                </a:lnTo>
                <a:lnTo>
                  <a:pt x="356" y="1067"/>
                </a:lnTo>
                <a:lnTo>
                  <a:pt x="364" y="1067"/>
                </a:lnTo>
                <a:lnTo>
                  <a:pt x="364" y="1054"/>
                </a:lnTo>
                <a:lnTo>
                  <a:pt x="356" y="1054"/>
                </a:lnTo>
                <a:lnTo>
                  <a:pt x="356" y="1031"/>
                </a:lnTo>
                <a:lnTo>
                  <a:pt x="356" y="997"/>
                </a:lnTo>
                <a:lnTo>
                  <a:pt x="321" y="997"/>
                </a:lnTo>
                <a:lnTo>
                  <a:pt x="321" y="985"/>
                </a:lnTo>
                <a:lnTo>
                  <a:pt x="321" y="961"/>
                </a:lnTo>
                <a:lnTo>
                  <a:pt x="321" y="926"/>
                </a:lnTo>
                <a:lnTo>
                  <a:pt x="285" y="926"/>
                </a:lnTo>
                <a:lnTo>
                  <a:pt x="284" y="879"/>
                </a:lnTo>
                <a:lnTo>
                  <a:pt x="289" y="878"/>
                </a:lnTo>
                <a:lnTo>
                  <a:pt x="291" y="878"/>
                </a:lnTo>
                <a:lnTo>
                  <a:pt x="293" y="878"/>
                </a:lnTo>
                <a:lnTo>
                  <a:pt x="298" y="878"/>
                </a:lnTo>
                <a:lnTo>
                  <a:pt x="312" y="878"/>
                </a:lnTo>
                <a:lnTo>
                  <a:pt x="312" y="875"/>
                </a:lnTo>
                <a:lnTo>
                  <a:pt x="312" y="874"/>
                </a:lnTo>
                <a:lnTo>
                  <a:pt x="312" y="873"/>
                </a:lnTo>
                <a:lnTo>
                  <a:pt x="312" y="871"/>
                </a:lnTo>
                <a:lnTo>
                  <a:pt x="312" y="870"/>
                </a:lnTo>
                <a:lnTo>
                  <a:pt x="313" y="867"/>
                </a:lnTo>
                <a:lnTo>
                  <a:pt x="314" y="862"/>
                </a:lnTo>
                <a:lnTo>
                  <a:pt x="314" y="860"/>
                </a:lnTo>
                <a:lnTo>
                  <a:pt x="315" y="856"/>
                </a:lnTo>
                <a:lnTo>
                  <a:pt x="317" y="854"/>
                </a:lnTo>
                <a:lnTo>
                  <a:pt x="317" y="853"/>
                </a:lnTo>
                <a:lnTo>
                  <a:pt x="315" y="852"/>
                </a:lnTo>
                <a:lnTo>
                  <a:pt x="314" y="850"/>
                </a:lnTo>
                <a:lnTo>
                  <a:pt x="313" y="849"/>
                </a:lnTo>
                <a:lnTo>
                  <a:pt x="313" y="848"/>
                </a:lnTo>
                <a:lnTo>
                  <a:pt x="314" y="848"/>
                </a:lnTo>
                <a:lnTo>
                  <a:pt x="314" y="845"/>
                </a:lnTo>
                <a:lnTo>
                  <a:pt x="314" y="844"/>
                </a:lnTo>
                <a:lnTo>
                  <a:pt x="313" y="839"/>
                </a:lnTo>
                <a:lnTo>
                  <a:pt x="313" y="837"/>
                </a:lnTo>
                <a:lnTo>
                  <a:pt x="312" y="837"/>
                </a:lnTo>
                <a:lnTo>
                  <a:pt x="312" y="836"/>
                </a:lnTo>
                <a:lnTo>
                  <a:pt x="310" y="836"/>
                </a:lnTo>
                <a:lnTo>
                  <a:pt x="309" y="836"/>
                </a:lnTo>
                <a:lnTo>
                  <a:pt x="308" y="836"/>
                </a:lnTo>
                <a:lnTo>
                  <a:pt x="304" y="836"/>
                </a:lnTo>
                <a:lnTo>
                  <a:pt x="301" y="836"/>
                </a:lnTo>
                <a:lnTo>
                  <a:pt x="300" y="836"/>
                </a:lnTo>
                <a:lnTo>
                  <a:pt x="298" y="836"/>
                </a:lnTo>
                <a:lnTo>
                  <a:pt x="297" y="836"/>
                </a:lnTo>
                <a:lnTo>
                  <a:pt x="296" y="835"/>
                </a:lnTo>
                <a:lnTo>
                  <a:pt x="295" y="835"/>
                </a:lnTo>
                <a:lnTo>
                  <a:pt x="293" y="833"/>
                </a:lnTo>
                <a:lnTo>
                  <a:pt x="292" y="832"/>
                </a:lnTo>
                <a:lnTo>
                  <a:pt x="287" y="828"/>
                </a:lnTo>
                <a:lnTo>
                  <a:pt x="285" y="827"/>
                </a:lnTo>
                <a:lnTo>
                  <a:pt x="284" y="826"/>
                </a:lnTo>
                <a:lnTo>
                  <a:pt x="284" y="824"/>
                </a:lnTo>
                <a:lnTo>
                  <a:pt x="283" y="793"/>
                </a:lnTo>
                <a:lnTo>
                  <a:pt x="292" y="793"/>
                </a:lnTo>
                <a:lnTo>
                  <a:pt x="283" y="793"/>
                </a:lnTo>
                <a:lnTo>
                  <a:pt x="283" y="785"/>
                </a:lnTo>
                <a:lnTo>
                  <a:pt x="275" y="785"/>
                </a:lnTo>
                <a:lnTo>
                  <a:pt x="276" y="783"/>
                </a:lnTo>
                <a:lnTo>
                  <a:pt x="275" y="779"/>
                </a:lnTo>
                <a:lnTo>
                  <a:pt x="274" y="776"/>
                </a:lnTo>
                <a:lnTo>
                  <a:pt x="272" y="776"/>
                </a:lnTo>
                <a:lnTo>
                  <a:pt x="271" y="773"/>
                </a:lnTo>
                <a:lnTo>
                  <a:pt x="270" y="771"/>
                </a:lnTo>
                <a:lnTo>
                  <a:pt x="265" y="775"/>
                </a:lnTo>
                <a:lnTo>
                  <a:pt x="262" y="776"/>
                </a:lnTo>
                <a:lnTo>
                  <a:pt x="257" y="773"/>
                </a:lnTo>
                <a:lnTo>
                  <a:pt x="257" y="772"/>
                </a:lnTo>
                <a:lnTo>
                  <a:pt x="255" y="771"/>
                </a:lnTo>
                <a:lnTo>
                  <a:pt x="255" y="772"/>
                </a:lnTo>
                <a:lnTo>
                  <a:pt x="255" y="773"/>
                </a:lnTo>
                <a:lnTo>
                  <a:pt x="248" y="773"/>
                </a:lnTo>
                <a:lnTo>
                  <a:pt x="248" y="764"/>
                </a:lnTo>
                <a:lnTo>
                  <a:pt x="248" y="749"/>
                </a:lnTo>
                <a:lnTo>
                  <a:pt x="253" y="749"/>
                </a:lnTo>
                <a:lnTo>
                  <a:pt x="245" y="739"/>
                </a:lnTo>
                <a:lnTo>
                  <a:pt x="242" y="736"/>
                </a:lnTo>
                <a:lnTo>
                  <a:pt x="240" y="738"/>
                </a:lnTo>
                <a:lnTo>
                  <a:pt x="235" y="729"/>
                </a:lnTo>
                <a:lnTo>
                  <a:pt x="232" y="732"/>
                </a:lnTo>
                <a:lnTo>
                  <a:pt x="228" y="726"/>
                </a:lnTo>
                <a:lnTo>
                  <a:pt x="232" y="722"/>
                </a:lnTo>
                <a:lnTo>
                  <a:pt x="219" y="704"/>
                </a:lnTo>
                <a:lnTo>
                  <a:pt x="211" y="707"/>
                </a:lnTo>
                <a:lnTo>
                  <a:pt x="211" y="695"/>
                </a:lnTo>
                <a:lnTo>
                  <a:pt x="211" y="694"/>
                </a:lnTo>
                <a:lnTo>
                  <a:pt x="214" y="691"/>
                </a:lnTo>
                <a:lnTo>
                  <a:pt x="215" y="691"/>
                </a:lnTo>
                <a:lnTo>
                  <a:pt x="195" y="702"/>
                </a:lnTo>
                <a:lnTo>
                  <a:pt x="194" y="699"/>
                </a:lnTo>
                <a:lnTo>
                  <a:pt x="188" y="687"/>
                </a:lnTo>
                <a:lnTo>
                  <a:pt x="193" y="682"/>
                </a:lnTo>
                <a:lnTo>
                  <a:pt x="194" y="682"/>
                </a:lnTo>
                <a:lnTo>
                  <a:pt x="182" y="677"/>
                </a:lnTo>
                <a:lnTo>
                  <a:pt x="181" y="673"/>
                </a:lnTo>
                <a:lnTo>
                  <a:pt x="181" y="672"/>
                </a:lnTo>
                <a:lnTo>
                  <a:pt x="182" y="672"/>
                </a:lnTo>
                <a:lnTo>
                  <a:pt x="184" y="669"/>
                </a:lnTo>
                <a:lnTo>
                  <a:pt x="184" y="668"/>
                </a:lnTo>
                <a:lnTo>
                  <a:pt x="185" y="666"/>
                </a:lnTo>
                <a:lnTo>
                  <a:pt x="177" y="664"/>
                </a:lnTo>
                <a:lnTo>
                  <a:pt x="165" y="670"/>
                </a:lnTo>
                <a:lnTo>
                  <a:pt x="169" y="678"/>
                </a:lnTo>
                <a:lnTo>
                  <a:pt x="141" y="678"/>
                </a:lnTo>
                <a:lnTo>
                  <a:pt x="141" y="655"/>
                </a:lnTo>
                <a:lnTo>
                  <a:pt x="125" y="655"/>
                </a:lnTo>
                <a:lnTo>
                  <a:pt x="125" y="642"/>
                </a:lnTo>
                <a:lnTo>
                  <a:pt x="0" y="643"/>
                </a:lnTo>
                <a:lnTo>
                  <a:pt x="1" y="494"/>
                </a:lnTo>
                <a:lnTo>
                  <a:pt x="1" y="487"/>
                </a:lnTo>
                <a:lnTo>
                  <a:pt x="2" y="487"/>
                </a:lnTo>
                <a:lnTo>
                  <a:pt x="2" y="486"/>
                </a:lnTo>
                <a:lnTo>
                  <a:pt x="2" y="480"/>
                </a:lnTo>
                <a:lnTo>
                  <a:pt x="1" y="480"/>
                </a:lnTo>
                <a:lnTo>
                  <a:pt x="1" y="468"/>
                </a:lnTo>
                <a:lnTo>
                  <a:pt x="14" y="469"/>
                </a:lnTo>
                <a:lnTo>
                  <a:pt x="14" y="474"/>
                </a:lnTo>
                <a:lnTo>
                  <a:pt x="14" y="482"/>
                </a:lnTo>
                <a:lnTo>
                  <a:pt x="27" y="482"/>
                </a:lnTo>
                <a:lnTo>
                  <a:pt x="19" y="500"/>
                </a:lnTo>
                <a:lnTo>
                  <a:pt x="26" y="500"/>
                </a:lnTo>
                <a:lnTo>
                  <a:pt x="26" y="502"/>
                </a:lnTo>
                <a:lnTo>
                  <a:pt x="40" y="502"/>
                </a:lnTo>
                <a:lnTo>
                  <a:pt x="71" y="502"/>
                </a:lnTo>
                <a:lnTo>
                  <a:pt x="71" y="515"/>
                </a:lnTo>
                <a:lnTo>
                  <a:pt x="71" y="525"/>
                </a:lnTo>
                <a:lnTo>
                  <a:pt x="142" y="525"/>
                </a:lnTo>
                <a:lnTo>
                  <a:pt x="142" y="502"/>
                </a:lnTo>
                <a:lnTo>
                  <a:pt x="143" y="467"/>
                </a:lnTo>
                <a:lnTo>
                  <a:pt x="143" y="431"/>
                </a:lnTo>
                <a:lnTo>
                  <a:pt x="174" y="431"/>
                </a:lnTo>
                <a:lnTo>
                  <a:pt x="177" y="426"/>
                </a:lnTo>
                <a:lnTo>
                  <a:pt x="180" y="422"/>
                </a:lnTo>
                <a:lnTo>
                  <a:pt x="182" y="418"/>
                </a:lnTo>
                <a:lnTo>
                  <a:pt x="181" y="414"/>
                </a:lnTo>
                <a:lnTo>
                  <a:pt x="182" y="412"/>
                </a:lnTo>
                <a:lnTo>
                  <a:pt x="184" y="406"/>
                </a:lnTo>
                <a:lnTo>
                  <a:pt x="185" y="405"/>
                </a:lnTo>
                <a:lnTo>
                  <a:pt x="185" y="404"/>
                </a:lnTo>
                <a:lnTo>
                  <a:pt x="190" y="401"/>
                </a:lnTo>
                <a:lnTo>
                  <a:pt x="191" y="399"/>
                </a:lnTo>
                <a:lnTo>
                  <a:pt x="198" y="396"/>
                </a:lnTo>
                <a:lnTo>
                  <a:pt x="202" y="393"/>
                </a:lnTo>
                <a:lnTo>
                  <a:pt x="206" y="397"/>
                </a:lnTo>
                <a:lnTo>
                  <a:pt x="206" y="399"/>
                </a:lnTo>
                <a:lnTo>
                  <a:pt x="211" y="404"/>
                </a:lnTo>
                <a:lnTo>
                  <a:pt x="214" y="401"/>
                </a:lnTo>
                <a:lnTo>
                  <a:pt x="218" y="405"/>
                </a:lnTo>
                <a:lnTo>
                  <a:pt x="216" y="408"/>
                </a:lnTo>
                <a:lnTo>
                  <a:pt x="219" y="410"/>
                </a:lnTo>
                <a:lnTo>
                  <a:pt x="216" y="413"/>
                </a:lnTo>
                <a:lnTo>
                  <a:pt x="218" y="413"/>
                </a:lnTo>
                <a:lnTo>
                  <a:pt x="215" y="416"/>
                </a:lnTo>
                <a:lnTo>
                  <a:pt x="221" y="421"/>
                </a:lnTo>
                <a:lnTo>
                  <a:pt x="223" y="418"/>
                </a:lnTo>
                <a:lnTo>
                  <a:pt x="224" y="420"/>
                </a:lnTo>
                <a:lnTo>
                  <a:pt x="223" y="422"/>
                </a:lnTo>
                <a:lnTo>
                  <a:pt x="224" y="423"/>
                </a:lnTo>
                <a:lnTo>
                  <a:pt x="220" y="427"/>
                </a:lnTo>
                <a:lnTo>
                  <a:pt x="227" y="434"/>
                </a:lnTo>
                <a:lnTo>
                  <a:pt x="228" y="433"/>
                </a:lnTo>
                <a:lnTo>
                  <a:pt x="229" y="431"/>
                </a:lnTo>
                <a:lnTo>
                  <a:pt x="228" y="427"/>
                </a:lnTo>
                <a:lnTo>
                  <a:pt x="224" y="423"/>
                </a:lnTo>
                <a:lnTo>
                  <a:pt x="231" y="425"/>
                </a:lnTo>
                <a:lnTo>
                  <a:pt x="231" y="426"/>
                </a:lnTo>
                <a:lnTo>
                  <a:pt x="232" y="426"/>
                </a:lnTo>
                <a:lnTo>
                  <a:pt x="232" y="425"/>
                </a:lnTo>
                <a:lnTo>
                  <a:pt x="233" y="425"/>
                </a:lnTo>
                <a:lnTo>
                  <a:pt x="235" y="425"/>
                </a:lnTo>
                <a:lnTo>
                  <a:pt x="235" y="423"/>
                </a:lnTo>
                <a:lnTo>
                  <a:pt x="233" y="423"/>
                </a:lnTo>
                <a:lnTo>
                  <a:pt x="236" y="421"/>
                </a:lnTo>
                <a:lnTo>
                  <a:pt x="235" y="420"/>
                </a:lnTo>
                <a:lnTo>
                  <a:pt x="232" y="422"/>
                </a:lnTo>
                <a:lnTo>
                  <a:pt x="232" y="421"/>
                </a:lnTo>
                <a:lnTo>
                  <a:pt x="233" y="418"/>
                </a:lnTo>
                <a:lnTo>
                  <a:pt x="235" y="418"/>
                </a:lnTo>
                <a:lnTo>
                  <a:pt x="235" y="417"/>
                </a:lnTo>
                <a:lnTo>
                  <a:pt x="236" y="416"/>
                </a:lnTo>
                <a:lnTo>
                  <a:pt x="238" y="418"/>
                </a:lnTo>
                <a:lnTo>
                  <a:pt x="238" y="420"/>
                </a:lnTo>
                <a:lnTo>
                  <a:pt x="240" y="420"/>
                </a:lnTo>
                <a:lnTo>
                  <a:pt x="240" y="418"/>
                </a:lnTo>
                <a:lnTo>
                  <a:pt x="240" y="413"/>
                </a:lnTo>
                <a:lnTo>
                  <a:pt x="240" y="412"/>
                </a:lnTo>
                <a:lnTo>
                  <a:pt x="240" y="369"/>
                </a:lnTo>
                <a:lnTo>
                  <a:pt x="280" y="371"/>
                </a:lnTo>
                <a:lnTo>
                  <a:pt x="305" y="367"/>
                </a:lnTo>
                <a:lnTo>
                  <a:pt x="308" y="339"/>
                </a:lnTo>
                <a:lnTo>
                  <a:pt x="309" y="324"/>
                </a:lnTo>
                <a:lnTo>
                  <a:pt x="321" y="265"/>
                </a:lnTo>
                <a:lnTo>
                  <a:pt x="330" y="235"/>
                </a:lnTo>
                <a:lnTo>
                  <a:pt x="353" y="208"/>
                </a:lnTo>
                <a:lnTo>
                  <a:pt x="450" y="119"/>
                </a:lnTo>
                <a:lnTo>
                  <a:pt x="469" y="85"/>
                </a:lnTo>
                <a:lnTo>
                  <a:pt x="492" y="42"/>
                </a:lnTo>
                <a:lnTo>
                  <a:pt x="501" y="0"/>
                </a:lnTo>
                <a:lnTo>
                  <a:pt x="522" y="15"/>
                </a:lnTo>
                <a:lnTo>
                  <a:pt x="613" y="81"/>
                </a:lnTo>
                <a:lnTo>
                  <a:pt x="580" y="136"/>
                </a:lnTo>
                <a:lnTo>
                  <a:pt x="626" y="183"/>
                </a:lnTo>
                <a:lnTo>
                  <a:pt x="646" y="204"/>
                </a:lnTo>
                <a:lnTo>
                  <a:pt x="663" y="222"/>
                </a:lnTo>
                <a:lnTo>
                  <a:pt x="686" y="247"/>
                </a:lnTo>
                <a:lnTo>
                  <a:pt x="733" y="297"/>
                </a:lnTo>
                <a:lnTo>
                  <a:pt x="759" y="316"/>
                </a:lnTo>
                <a:lnTo>
                  <a:pt x="770" y="324"/>
                </a:lnTo>
                <a:lnTo>
                  <a:pt x="817" y="359"/>
                </a:lnTo>
                <a:lnTo>
                  <a:pt x="823" y="365"/>
                </a:lnTo>
                <a:lnTo>
                  <a:pt x="830" y="369"/>
                </a:lnTo>
                <a:lnTo>
                  <a:pt x="830" y="356"/>
                </a:lnTo>
                <a:lnTo>
                  <a:pt x="862" y="376"/>
                </a:lnTo>
                <a:lnTo>
                  <a:pt x="881" y="387"/>
                </a:lnTo>
                <a:lnTo>
                  <a:pt x="926" y="413"/>
                </a:lnTo>
                <a:lnTo>
                  <a:pt x="929" y="414"/>
                </a:lnTo>
                <a:lnTo>
                  <a:pt x="941" y="399"/>
                </a:lnTo>
                <a:lnTo>
                  <a:pt x="976" y="350"/>
                </a:lnTo>
                <a:lnTo>
                  <a:pt x="980" y="345"/>
                </a:lnTo>
                <a:lnTo>
                  <a:pt x="998" y="319"/>
                </a:lnTo>
                <a:lnTo>
                  <a:pt x="1012" y="325"/>
                </a:lnTo>
                <a:lnTo>
                  <a:pt x="1062" y="357"/>
                </a:lnTo>
                <a:lnTo>
                  <a:pt x="1109" y="382"/>
                </a:lnTo>
                <a:lnTo>
                  <a:pt x="1112" y="383"/>
                </a:lnTo>
                <a:lnTo>
                  <a:pt x="1130" y="392"/>
                </a:lnTo>
                <a:lnTo>
                  <a:pt x="1340" y="468"/>
                </a:lnTo>
                <a:lnTo>
                  <a:pt x="1501" y="476"/>
                </a:lnTo>
                <a:lnTo>
                  <a:pt x="1537" y="476"/>
                </a:lnTo>
                <a:lnTo>
                  <a:pt x="1561" y="477"/>
                </a:lnTo>
                <a:lnTo>
                  <a:pt x="1702" y="524"/>
                </a:lnTo>
                <a:lnTo>
                  <a:pt x="1773" y="549"/>
                </a:lnTo>
                <a:lnTo>
                  <a:pt x="1897" y="578"/>
                </a:lnTo>
                <a:lnTo>
                  <a:pt x="1963" y="597"/>
                </a:lnTo>
                <a:lnTo>
                  <a:pt x="1964" y="597"/>
                </a:lnTo>
                <a:lnTo>
                  <a:pt x="1973" y="597"/>
                </a:lnTo>
                <a:lnTo>
                  <a:pt x="1976" y="596"/>
                </a:lnTo>
                <a:lnTo>
                  <a:pt x="2093" y="642"/>
                </a:lnTo>
                <a:lnTo>
                  <a:pt x="2145" y="669"/>
                </a:lnTo>
                <a:lnTo>
                  <a:pt x="2239" y="691"/>
                </a:lnTo>
                <a:lnTo>
                  <a:pt x="2273" y="703"/>
                </a:lnTo>
                <a:lnTo>
                  <a:pt x="2370" y="726"/>
                </a:lnTo>
                <a:lnTo>
                  <a:pt x="2486" y="772"/>
                </a:lnTo>
                <a:lnTo>
                  <a:pt x="2619" y="869"/>
                </a:lnTo>
                <a:lnTo>
                  <a:pt x="2483" y="856"/>
                </a:lnTo>
                <a:lnTo>
                  <a:pt x="2482" y="967"/>
                </a:lnTo>
                <a:lnTo>
                  <a:pt x="2489" y="967"/>
                </a:lnTo>
                <a:lnTo>
                  <a:pt x="2498" y="967"/>
                </a:lnTo>
                <a:lnTo>
                  <a:pt x="2498" y="1002"/>
                </a:lnTo>
                <a:lnTo>
                  <a:pt x="2498" y="1019"/>
                </a:lnTo>
                <a:lnTo>
                  <a:pt x="2498" y="1036"/>
                </a:lnTo>
                <a:lnTo>
                  <a:pt x="2498" y="1039"/>
                </a:lnTo>
                <a:lnTo>
                  <a:pt x="2504" y="1039"/>
                </a:lnTo>
                <a:lnTo>
                  <a:pt x="2503" y="1044"/>
                </a:lnTo>
                <a:lnTo>
                  <a:pt x="2498" y="1044"/>
                </a:lnTo>
                <a:lnTo>
                  <a:pt x="2498" y="1046"/>
                </a:lnTo>
                <a:lnTo>
                  <a:pt x="2498" y="1050"/>
                </a:lnTo>
                <a:lnTo>
                  <a:pt x="2498" y="1053"/>
                </a:lnTo>
                <a:lnTo>
                  <a:pt x="2499" y="1054"/>
                </a:lnTo>
                <a:lnTo>
                  <a:pt x="2499" y="1055"/>
                </a:lnTo>
                <a:lnTo>
                  <a:pt x="2499" y="1058"/>
                </a:lnTo>
                <a:lnTo>
                  <a:pt x="2499" y="1061"/>
                </a:lnTo>
                <a:lnTo>
                  <a:pt x="2498" y="1061"/>
                </a:lnTo>
                <a:lnTo>
                  <a:pt x="2498" y="1059"/>
                </a:lnTo>
                <a:lnTo>
                  <a:pt x="2482" y="1061"/>
                </a:lnTo>
                <a:lnTo>
                  <a:pt x="2482" y="1065"/>
                </a:lnTo>
                <a:lnTo>
                  <a:pt x="2469" y="1063"/>
                </a:lnTo>
                <a:lnTo>
                  <a:pt x="2469" y="1071"/>
                </a:lnTo>
                <a:lnTo>
                  <a:pt x="2465" y="1071"/>
                </a:lnTo>
                <a:lnTo>
                  <a:pt x="2460" y="1070"/>
                </a:lnTo>
                <a:lnTo>
                  <a:pt x="2453" y="1069"/>
                </a:lnTo>
                <a:lnTo>
                  <a:pt x="2443" y="1067"/>
                </a:lnTo>
                <a:lnTo>
                  <a:pt x="2378" y="1058"/>
                </a:lnTo>
                <a:lnTo>
                  <a:pt x="2371" y="1057"/>
                </a:lnTo>
                <a:lnTo>
                  <a:pt x="2370" y="1057"/>
                </a:lnTo>
                <a:lnTo>
                  <a:pt x="2370" y="1066"/>
                </a:lnTo>
                <a:lnTo>
                  <a:pt x="2367" y="1065"/>
                </a:lnTo>
                <a:lnTo>
                  <a:pt x="2368" y="1123"/>
                </a:lnTo>
                <a:lnTo>
                  <a:pt x="2340" y="1123"/>
                </a:lnTo>
                <a:lnTo>
                  <a:pt x="2341" y="1125"/>
                </a:lnTo>
                <a:lnTo>
                  <a:pt x="2341" y="1127"/>
                </a:lnTo>
                <a:lnTo>
                  <a:pt x="2341" y="1129"/>
                </a:lnTo>
                <a:lnTo>
                  <a:pt x="2341" y="1130"/>
                </a:lnTo>
                <a:lnTo>
                  <a:pt x="2341" y="1135"/>
                </a:lnTo>
                <a:lnTo>
                  <a:pt x="2341" y="1153"/>
                </a:lnTo>
                <a:lnTo>
                  <a:pt x="2341" y="1165"/>
                </a:lnTo>
                <a:lnTo>
                  <a:pt x="2341" y="1180"/>
                </a:lnTo>
                <a:lnTo>
                  <a:pt x="2341" y="1207"/>
                </a:lnTo>
                <a:lnTo>
                  <a:pt x="2340" y="1212"/>
                </a:lnTo>
                <a:lnTo>
                  <a:pt x="2340" y="1217"/>
                </a:lnTo>
                <a:lnTo>
                  <a:pt x="2335" y="1217"/>
                </a:lnTo>
                <a:lnTo>
                  <a:pt x="2335" y="1223"/>
                </a:lnTo>
                <a:lnTo>
                  <a:pt x="2333" y="1221"/>
                </a:lnTo>
                <a:lnTo>
                  <a:pt x="2333" y="1227"/>
                </a:lnTo>
                <a:lnTo>
                  <a:pt x="2331" y="1225"/>
                </a:lnTo>
                <a:lnTo>
                  <a:pt x="2331" y="1230"/>
                </a:lnTo>
                <a:lnTo>
                  <a:pt x="2327" y="1229"/>
                </a:lnTo>
                <a:lnTo>
                  <a:pt x="2327" y="1232"/>
                </a:lnTo>
                <a:lnTo>
                  <a:pt x="2325" y="1238"/>
                </a:lnTo>
                <a:lnTo>
                  <a:pt x="2329" y="1238"/>
                </a:lnTo>
                <a:lnTo>
                  <a:pt x="2329" y="1241"/>
                </a:lnTo>
                <a:lnTo>
                  <a:pt x="2332" y="1241"/>
                </a:lnTo>
                <a:lnTo>
                  <a:pt x="2332" y="1246"/>
                </a:lnTo>
                <a:lnTo>
                  <a:pt x="2336" y="1246"/>
                </a:lnTo>
                <a:lnTo>
                  <a:pt x="2336" y="1250"/>
                </a:lnTo>
                <a:lnTo>
                  <a:pt x="2335" y="1253"/>
                </a:lnTo>
                <a:lnTo>
                  <a:pt x="2329" y="1253"/>
                </a:lnTo>
                <a:lnTo>
                  <a:pt x="2328" y="1258"/>
                </a:lnTo>
                <a:lnTo>
                  <a:pt x="2328" y="1263"/>
                </a:lnTo>
                <a:lnTo>
                  <a:pt x="2328" y="1271"/>
                </a:lnTo>
                <a:lnTo>
                  <a:pt x="2320" y="1271"/>
                </a:lnTo>
                <a:lnTo>
                  <a:pt x="2319" y="1278"/>
                </a:lnTo>
                <a:lnTo>
                  <a:pt x="2325" y="1278"/>
                </a:lnTo>
                <a:lnTo>
                  <a:pt x="2325" y="1284"/>
                </a:lnTo>
                <a:lnTo>
                  <a:pt x="2332" y="1284"/>
                </a:lnTo>
                <a:lnTo>
                  <a:pt x="2332" y="1292"/>
                </a:lnTo>
                <a:lnTo>
                  <a:pt x="2327" y="1292"/>
                </a:lnTo>
                <a:lnTo>
                  <a:pt x="2327" y="1315"/>
                </a:lnTo>
                <a:lnTo>
                  <a:pt x="2323" y="1315"/>
                </a:lnTo>
                <a:lnTo>
                  <a:pt x="2323" y="1326"/>
                </a:lnTo>
                <a:lnTo>
                  <a:pt x="2327" y="1326"/>
                </a:lnTo>
                <a:lnTo>
                  <a:pt x="2327" y="1347"/>
                </a:lnTo>
                <a:lnTo>
                  <a:pt x="2331" y="1347"/>
                </a:lnTo>
                <a:lnTo>
                  <a:pt x="2331" y="1355"/>
                </a:lnTo>
                <a:lnTo>
                  <a:pt x="2336" y="1355"/>
                </a:lnTo>
                <a:lnTo>
                  <a:pt x="2336" y="1361"/>
                </a:lnTo>
                <a:lnTo>
                  <a:pt x="2349" y="1361"/>
                </a:lnTo>
                <a:lnTo>
                  <a:pt x="2349" y="1364"/>
                </a:lnTo>
                <a:lnTo>
                  <a:pt x="2350" y="1364"/>
                </a:lnTo>
                <a:lnTo>
                  <a:pt x="2350" y="1361"/>
                </a:lnTo>
                <a:lnTo>
                  <a:pt x="2353" y="1361"/>
                </a:lnTo>
                <a:lnTo>
                  <a:pt x="2353" y="1360"/>
                </a:lnTo>
                <a:lnTo>
                  <a:pt x="2358" y="1360"/>
                </a:lnTo>
                <a:lnTo>
                  <a:pt x="2358" y="1362"/>
                </a:lnTo>
                <a:lnTo>
                  <a:pt x="2363" y="1362"/>
                </a:lnTo>
                <a:lnTo>
                  <a:pt x="2363" y="1358"/>
                </a:lnTo>
                <a:lnTo>
                  <a:pt x="2367" y="1358"/>
                </a:lnTo>
                <a:lnTo>
                  <a:pt x="2371" y="1358"/>
                </a:lnTo>
                <a:lnTo>
                  <a:pt x="2371" y="1360"/>
                </a:lnTo>
                <a:lnTo>
                  <a:pt x="2375" y="1360"/>
                </a:lnTo>
                <a:lnTo>
                  <a:pt x="2375" y="1358"/>
                </a:lnTo>
                <a:lnTo>
                  <a:pt x="2379" y="1358"/>
                </a:lnTo>
                <a:lnTo>
                  <a:pt x="2383" y="1358"/>
                </a:lnTo>
                <a:lnTo>
                  <a:pt x="2383" y="1366"/>
                </a:lnTo>
                <a:lnTo>
                  <a:pt x="2397" y="1366"/>
                </a:lnTo>
                <a:lnTo>
                  <a:pt x="2397" y="1361"/>
                </a:lnTo>
                <a:lnTo>
                  <a:pt x="2404" y="1361"/>
                </a:lnTo>
                <a:lnTo>
                  <a:pt x="2404" y="1360"/>
                </a:lnTo>
                <a:lnTo>
                  <a:pt x="2406" y="1360"/>
                </a:lnTo>
                <a:lnTo>
                  <a:pt x="2406" y="1361"/>
                </a:lnTo>
                <a:lnTo>
                  <a:pt x="2410" y="1361"/>
                </a:lnTo>
                <a:lnTo>
                  <a:pt x="2410" y="1362"/>
                </a:lnTo>
                <a:lnTo>
                  <a:pt x="2414" y="1362"/>
                </a:lnTo>
                <a:lnTo>
                  <a:pt x="2414" y="1365"/>
                </a:lnTo>
                <a:lnTo>
                  <a:pt x="2417" y="1365"/>
                </a:lnTo>
                <a:lnTo>
                  <a:pt x="2417" y="1360"/>
                </a:lnTo>
                <a:lnTo>
                  <a:pt x="2418" y="1360"/>
                </a:lnTo>
                <a:lnTo>
                  <a:pt x="2427" y="1360"/>
                </a:lnTo>
                <a:lnTo>
                  <a:pt x="2427" y="1368"/>
                </a:lnTo>
                <a:lnTo>
                  <a:pt x="2427" y="1374"/>
                </a:lnTo>
                <a:lnTo>
                  <a:pt x="2425" y="1374"/>
                </a:lnTo>
                <a:lnTo>
                  <a:pt x="2425" y="1378"/>
                </a:lnTo>
                <a:lnTo>
                  <a:pt x="2425" y="1391"/>
                </a:lnTo>
                <a:lnTo>
                  <a:pt x="2425" y="1409"/>
                </a:lnTo>
                <a:lnTo>
                  <a:pt x="2426" y="1426"/>
                </a:lnTo>
                <a:lnTo>
                  <a:pt x="2426" y="1434"/>
                </a:lnTo>
                <a:lnTo>
                  <a:pt x="2430" y="1434"/>
                </a:lnTo>
                <a:lnTo>
                  <a:pt x="2430" y="1438"/>
                </a:lnTo>
                <a:lnTo>
                  <a:pt x="2431" y="1438"/>
                </a:lnTo>
                <a:lnTo>
                  <a:pt x="2431" y="1441"/>
                </a:lnTo>
                <a:lnTo>
                  <a:pt x="2430" y="1441"/>
                </a:lnTo>
                <a:lnTo>
                  <a:pt x="2430" y="1443"/>
                </a:lnTo>
                <a:lnTo>
                  <a:pt x="2426" y="1443"/>
                </a:lnTo>
                <a:lnTo>
                  <a:pt x="2426" y="1485"/>
                </a:lnTo>
                <a:lnTo>
                  <a:pt x="2429" y="1485"/>
                </a:lnTo>
                <a:lnTo>
                  <a:pt x="2429" y="1498"/>
                </a:lnTo>
                <a:lnTo>
                  <a:pt x="2426" y="1498"/>
                </a:lnTo>
                <a:lnTo>
                  <a:pt x="2426" y="1511"/>
                </a:lnTo>
                <a:lnTo>
                  <a:pt x="2423" y="1511"/>
                </a:lnTo>
                <a:lnTo>
                  <a:pt x="2423" y="1515"/>
                </a:lnTo>
                <a:lnTo>
                  <a:pt x="2422" y="1515"/>
                </a:lnTo>
                <a:lnTo>
                  <a:pt x="2422" y="1518"/>
                </a:lnTo>
                <a:lnTo>
                  <a:pt x="2426" y="1518"/>
                </a:lnTo>
                <a:lnTo>
                  <a:pt x="2426" y="1533"/>
                </a:lnTo>
                <a:lnTo>
                  <a:pt x="2435" y="1533"/>
                </a:lnTo>
                <a:lnTo>
                  <a:pt x="2434" y="1537"/>
                </a:lnTo>
                <a:lnTo>
                  <a:pt x="2434" y="1541"/>
                </a:lnTo>
                <a:lnTo>
                  <a:pt x="2432" y="1541"/>
                </a:lnTo>
                <a:lnTo>
                  <a:pt x="2432" y="1545"/>
                </a:lnTo>
                <a:lnTo>
                  <a:pt x="2435" y="1552"/>
                </a:lnTo>
                <a:lnTo>
                  <a:pt x="2435" y="1562"/>
                </a:lnTo>
                <a:lnTo>
                  <a:pt x="2435" y="1570"/>
                </a:lnTo>
                <a:lnTo>
                  <a:pt x="2417" y="1570"/>
                </a:lnTo>
                <a:lnTo>
                  <a:pt x="2417" y="1587"/>
                </a:lnTo>
                <a:lnTo>
                  <a:pt x="2417" y="1588"/>
                </a:lnTo>
                <a:lnTo>
                  <a:pt x="2452" y="1588"/>
                </a:lnTo>
                <a:lnTo>
                  <a:pt x="2452" y="1607"/>
                </a:lnTo>
                <a:lnTo>
                  <a:pt x="2429" y="1605"/>
                </a:lnTo>
                <a:lnTo>
                  <a:pt x="2429" y="1622"/>
                </a:lnTo>
                <a:lnTo>
                  <a:pt x="2429" y="1641"/>
                </a:lnTo>
                <a:lnTo>
                  <a:pt x="2417" y="1642"/>
                </a:lnTo>
                <a:lnTo>
                  <a:pt x="2417" y="1648"/>
                </a:lnTo>
                <a:lnTo>
                  <a:pt x="2408" y="1648"/>
                </a:lnTo>
                <a:lnTo>
                  <a:pt x="2408" y="1641"/>
                </a:lnTo>
                <a:lnTo>
                  <a:pt x="2382" y="1642"/>
                </a:lnTo>
                <a:lnTo>
                  <a:pt x="2382" y="1647"/>
                </a:lnTo>
                <a:lnTo>
                  <a:pt x="2382" y="1667"/>
                </a:lnTo>
                <a:lnTo>
                  <a:pt x="2382" y="1671"/>
                </a:lnTo>
                <a:lnTo>
                  <a:pt x="2380" y="1671"/>
                </a:lnTo>
                <a:lnTo>
                  <a:pt x="2380" y="1675"/>
                </a:lnTo>
                <a:lnTo>
                  <a:pt x="2382" y="1677"/>
                </a:lnTo>
                <a:lnTo>
                  <a:pt x="2396" y="1677"/>
                </a:lnTo>
                <a:lnTo>
                  <a:pt x="2393" y="1680"/>
                </a:lnTo>
                <a:lnTo>
                  <a:pt x="2396" y="1684"/>
                </a:lnTo>
                <a:lnTo>
                  <a:pt x="2395" y="1684"/>
                </a:lnTo>
                <a:lnTo>
                  <a:pt x="2395" y="1685"/>
                </a:lnTo>
                <a:lnTo>
                  <a:pt x="2393" y="1686"/>
                </a:lnTo>
                <a:lnTo>
                  <a:pt x="2391" y="1688"/>
                </a:lnTo>
                <a:lnTo>
                  <a:pt x="2389" y="1688"/>
                </a:lnTo>
                <a:lnTo>
                  <a:pt x="2389" y="1689"/>
                </a:lnTo>
                <a:lnTo>
                  <a:pt x="2388" y="1689"/>
                </a:lnTo>
                <a:lnTo>
                  <a:pt x="2387" y="1690"/>
                </a:lnTo>
                <a:lnTo>
                  <a:pt x="2387" y="1691"/>
                </a:lnTo>
                <a:lnTo>
                  <a:pt x="2385" y="1691"/>
                </a:lnTo>
                <a:lnTo>
                  <a:pt x="2384" y="1691"/>
                </a:lnTo>
                <a:lnTo>
                  <a:pt x="2383" y="1691"/>
                </a:lnTo>
                <a:lnTo>
                  <a:pt x="2383" y="1693"/>
                </a:lnTo>
                <a:lnTo>
                  <a:pt x="2380" y="1695"/>
                </a:lnTo>
                <a:lnTo>
                  <a:pt x="2379" y="1695"/>
                </a:lnTo>
                <a:lnTo>
                  <a:pt x="2379" y="1697"/>
                </a:lnTo>
                <a:lnTo>
                  <a:pt x="2376" y="1699"/>
                </a:lnTo>
                <a:lnTo>
                  <a:pt x="2376" y="1701"/>
                </a:lnTo>
                <a:lnTo>
                  <a:pt x="2376" y="1702"/>
                </a:lnTo>
                <a:lnTo>
                  <a:pt x="2375" y="1702"/>
                </a:lnTo>
                <a:lnTo>
                  <a:pt x="2374" y="1703"/>
                </a:lnTo>
                <a:lnTo>
                  <a:pt x="2372" y="1703"/>
                </a:lnTo>
                <a:lnTo>
                  <a:pt x="2371" y="1705"/>
                </a:lnTo>
                <a:lnTo>
                  <a:pt x="2370" y="1706"/>
                </a:lnTo>
                <a:lnTo>
                  <a:pt x="2368" y="1706"/>
                </a:lnTo>
                <a:lnTo>
                  <a:pt x="2368" y="1707"/>
                </a:lnTo>
                <a:lnTo>
                  <a:pt x="2368" y="1711"/>
                </a:lnTo>
                <a:lnTo>
                  <a:pt x="2368" y="1714"/>
                </a:lnTo>
                <a:lnTo>
                  <a:pt x="2354" y="1725"/>
                </a:lnTo>
                <a:lnTo>
                  <a:pt x="2354" y="1727"/>
                </a:lnTo>
                <a:lnTo>
                  <a:pt x="2359" y="1723"/>
                </a:lnTo>
                <a:lnTo>
                  <a:pt x="2359" y="1724"/>
                </a:lnTo>
                <a:lnTo>
                  <a:pt x="2359" y="1725"/>
                </a:lnTo>
                <a:lnTo>
                  <a:pt x="2358" y="1727"/>
                </a:lnTo>
                <a:lnTo>
                  <a:pt x="2358" y="1729"/>
                </a:lnTo>
                <a:lnTo>
                  <a:pt x="2358" y="1741"/>
                </a:lnTo>
                <a:lnTo>
                  <a:pt x="2358" y="1744"/>
                </a:lnTo>
                <a:lnTo>
                  <a:pt x="2358" y="1745"/>
                </a:lnTo>
                <a:lnTo>
                  <a:pt x="2357" y="1749"/>
                </a:lnTo>
                <a:lnTo>
                  <a:pt x="2359" y="1748"/>
                </a:lnTo>
                <a:lnTo>
                  <a:pt x="2359" y="1778"/>
                </a:lnTo>
                <a:lnTo>
                  <a:pt x="2361" y="1778"/>
                </a:lnTo>
                <a:lnTo>
                  <a:pt x="2361" y="1776"/>
                </a:lnTo>
                <a:lnTo>
                  <a:pt x="2362" y="1776"/>
                </a:lnTo>
                <a:lnTo>
                  <a:pt x="2362" y="1775"/>
                </a:lnTo>
                <a:lnTo>
                  <a:pt x="2370" y="1766"/>
                </a:lnTo>
                <a:lnTo>
                  <a:pt x="2378" y="1757"/>
                </a:lnTo>
                <a:lnTo>
                  <a:pt x="2382" y="1752"/>
                </a:lnTo>
                <a:lnTo>
                  <a:pt x="2393" y="1757"/>
                </a:lnTo>
                <a:lnTo>
                  <a:pt x="2396" y="1753"/>
                </a:lnTo>
                <a:lnTo>
                  <a:pt x="2397" y="1749"/>
                </a:lnTo>
                <a:lnTo>
                  <a:pt x="2400" y="1746"/>
                </a:lnTo>
                <a:lnTo>
                  <a:pt x="2404" y="1742"/>
                </a:lnTo>
                <a:lnTo>
                  <a:pt x="2405" y="1740"/>
                </a:lnTo>
                <a:lnTo>
                  <a:pt x="2413" y="1731"/>
                </a:lnTo>
                <a:lnTo>
                  <a:pt x="2413" y="1736"/>
                </a:lnTo>
                <a:lnTo>
                  <a:pt x="2413" y="1737"/>
                </a:lnTo>
                <a:lnTo>
                  <a:pt x="2413" y="1761"/>
                </a:lnTo>
                <a:lnTo>
                  <a:pt x="2413" y="1779"/>
                </a:lnTo>
                <a:lnTo>
                  <a:pt x="2413" y="1782"/>
                </a:lnTo>
                <a:lnTo>
                  <a:pt x="2408" y="1782"/>
                </a:lnTo>
                <a:lnTo>
                  <a:pt x="2384" y="1782"/>
                </a:lnTo>
                <a:lnTo>
                  <a:pt x="2368" y="1783"/>
                </a:lnTo>
                <a:lnTo>
                  <a:pt x="2368" y="1806"/>
                </a:lnTo>
                <a:lnTo>
                  <a:pt x="2357" y="1806"/>
                </a:lnTo>
                <a:lnTo>
                  <a:pt x="2357" y="1804"/>
                </a:lnTo>
                <a:lnTo>
                  <a:pt x="2355" y="1804"/>
                </a:lnTo>
                <a:lnTo>
                  <a:pt x="2335" y="1805"/>
                </a:lnTo>
                <a:lnTo>
                  <a:pt x="2335" y="1830"/>
                </a:lnTo>
                <a:lnTo>
                  <a:pt x="2335" y="1831"/>
                </a:lnTo>
                <a:lnTo>
                  <a:pt x="2335" y="1834"/>
                </a:lnTo>
                <a:lnTo>
                  <a:pt x="2335" y="1846"/>
                </a:lnTo>
                <a:lnTo>
                  <a:pt x="2335" y="1873"/>
                </a:lnTo>
                <a:lnTo>
                  <a:pt x="2333" y="1881"/>
                </a:lnTo>
                <a:lnTo>
                  <a:pt x="2333" y="1890"/>
                </a:lnTo>
                <a:lnTo>
                  <a:pt x="2341" y="1890"/>
                </a:lnTo>
                <a:lnTo>
                  <a:pt x="2333" y="1895"/>
                </a:lnTo>
                <a:lnTo>
                  <a:pt x="2352" y="1895"/>
                </a:lnTo>
                <a:lnTo>
                  <a:pt x="2352" y="1902"/>
                </a:lnTo>
                <a:lnTo>
                  <a:pt x="2333" y="1902"/>
                </a:lnTo>
                <a:lnTo>
                  <a:pt x="2333" y="1911"/>
                </a:lnTo>
                <a:lnTo>
                  <a:pt x="2316" y="1911"/>
                </a:lnTo>
                <a:lnTo>
                  <a:pt x="2316" y="1925"/>
                </a:lnTo>
                <a:lnTo>
                  <a:pt x="2333" y="1925"/>
                </a:lnTo>
                <a:lnTo>
                  <a:pt x="2333" y="1932"/>
                </a:lnTo>
                <a:lnTo>
                  <a:pt x="2333" y="1951"/>
                </a:lnTo>
                <a:lnTo>
                  <a:pt x="2333" y="1955"/>
                </a:lnTo>
                <a:lnTo>
                  <a:pt x="2333" y="1958"/>
                </a:lnTo>
                <a:lnTo>
                  <a:pt x="2333" y="1959"/>
                </a:lnTo>
                <a:lnTo>
                  <a:pt x="2333" y="1961"/>
                </a:lnTo>
                <a:lnTo>
                  <a:pt x="2333" y="1968"/>
                </a:lnTo>
                <a:lnTo>
                  <a:pt x="2333" y="1972"/>
                </a:lnTo>
                <a:lnTo>
                  <a:pt x="2333" y="1996"/>
                </a:lnTo>
                <a:lnTo>
                  <a:pt x="2302" y="1996"/>
                </a:lnTo>
                <a:lnTo>
                  <a:pt x="2298" y="1996"/>
                </a:lnTo>
                <a:lnTo>
                  <a:pt x="2299" y="1942"/>
                </a:lnTo>
                <a:lnTo>
                  <a:pt x="2299" y="1938"/>
                </a:lnTo>
                <a:lnTo>
                  <a:pt x="2299" y="1924"/>
                </a:lnTo>
                <a:lnTo>
                  <a:pt x="2305" y="1924"/>
                </a:lnTo>
                <a:lnTo>
                  <a:pt x="2305" y="1889"/>
                </a:lnTo>
                <a:lnTo>
                  <a:pt x="2308" y="1889"/>
                </a:lnTo>
                <a:lnTo>
                  <a:pt x="2308" y="1876"/>
                </a:lnTo>
                <a:lnTo>
                  <a:pt x="2299" y="1876"/>
                </a:lnTo>
                <a:lnTo>
                  <a:pt x="2299" y="1869"/>
                </a:lnTo>
                <a:lnTo>
                  <a:pt x="2295" y="1868"/>
                </a:lnTo>
                <a:lnTo>
                  <a:pt x="2291" y="1864"/>
                </a:lnTo>
                <a:lnTo>
                  <a:pt x="2289" y="1863"/>
                </a:lnTo>
                <a:lnTo>
                  <a:pt x="2286" y="1864"/>
                </a:lnTo>
                <a:lnTo>
                  <a:pt x="2284" y="1866"/>
                </a:lnTo>
                <a:lnTo>
                  <a:pt x="2281" y="1868"/>
                </a:lnTo>
                <a:lnTo>
                  <a:pt x="2280" y="1869"/>
                </a:lnTo>
                <a:lnTo>
                  <a:pt x="2278" y="1869"/>
                </a:lnTo>
                <a:lnTo>
                  <a:pt x="2277" y="1869"/>
                </a:lnTo>
                <a:lnTo>
                  <a:pt x="2276" y="1870"/>
                </a:lnTo>
                <a:lnTo>
                  <a:pt x="2268" y="1863"/>
                </a:lnTo>
                <a:lnTo>
                  <a:pt x="2267" y="1863"/>
                </a:lnTo>
                <a:lnTo>
                  <a:pt x="2263" y="1873"/>
                </a:lnTo>
                <a:lnTo>
                  <a:pt x="2263" y="1885"/>
                </a:lnTo>
                <a:lnTo>
                  <a:pt x="2252" y="1876"/>
                </a:lnTo>
                <a:lnTo>
                  <a:pt x="2248" y="1877"/>
                </a:lnTo>
                <a:lnTo>
                  <a:pt x="2247" y="1874"/>
                </a:lnTo>
                <a:lnTo>
                  <a:pt x="2244" y="1876"/>
                </a:lnTo>
                <a:lnTo>
                  <a:pt x="2243" y="1874"/>
                </a:lnTo>
                <a:lnTo>
                  <a:pt x="2242" y="1874"/>
                </a:lnTo>
                <a:lnTo>
                  <a:pt x="2242" y="1876"/>
                </a:lnTo>
                <a:lnTo>
                  <a:pt x="2241" y="1876"/>
                </a:lnTo>
                <a:lnTo>
                  <a:pt x="2241" y="1877"/>
                </a:lnTo>
                <a:lnTo>
                  <a:pt x="2254" y="1899"/>
                </a:lnTo>
                <a:lnTo>
                  <a:pt x="2264" y="1899"/>
                </a:lnTo>
                <a:lnTo>
                  <a:pt x="2264" y="1910"/>
                </a:lnTo>
                <a:lnTo>
                  <a:pt x="2239" y="1908"/>
                </a:lnTo>
                <a:lnTo>
                  <a:pt x="2239" y="1923"/>
                </a:lnTo>
                <a:lnTo>
                  <a:pt x="2230" y="1923"/>
                </a:lnTo>
                <a:lnTo>
                  <a:pt x="2214" y="1923"/>
                </a:lnTo>
                <a:lnTo>
                  <a:pt x="2214" y="1932"/>
                </a:lnTo>
                <a:lnTo>
                  <a:pt x="2214" y="1942"/>
                </a:lnTo>
                <a:lnTo>
                  <a:pt x="2195" y="1942"/>
                </a:lnTo>
                <a:lnTo>
                  <a:pt x="2195" y="1923"/>
                </a:lnTo>
                <a:lnTo>
                  <a:pt x="2187" y="1923"/>
                </a:lnTo>
                <a:lnTo>
                  <a:pt x="2175" y="1923"/>
                </a:lnTo>
                <a:lnTo>
                  <a:pt x="2164" y="1923"/>
                </a:lnTo>
                <a:lnTo>
                  <a:pt x="2162" y="1923"/>
                </a:lnTo>
                <a:lnTo>
                  <a:pt x="2160" y="1923"/>
                </a:lnTo>
                <a:lnTo>
                  <a:pt x="2151" y="1923"/>
                </a:lnTo>
                <a:lnTo>
                  <a:pt x="2135" y="1923"/>
                </a:lnTo>
                <a:lnTo>
                  <a:pt x="2123" y="1923"/>
                </a:lnTo>
                <a:lnTo>
                  <a:pt x="2088" y="1921"/>
                </a:lnTo>
                <a:lnTo>
                  <a:pt x="2088" y="1940"/>
                </a:lnTo>
                <a:lnTo>
                  <a:pt x="2115" y="1940"/>
                </a:lnTo>
                <a:lnTo>
                  <a:pt x="2115" y="1947"/>
                </a:lnTo>
                <a:lnTo>
                  <a:pt x="2117" y="1947"/>
                </a:lnTo>
                <a:lnTo>
                  <a:pt x="2123" y="1947"/>
                </a:lnTo>
                <a:lnTo>
                  <a:pt x="2123" y="1950"/>
                </a:lnTo>
                <a:lnTo>
                  <a:pt x="2123" y="1953"/>
                </a:lnTo>
                <a:lnTo>
                  <a:pt x="2123" y="1957"/>
                </a:lnTo>
                <a:lnTo>
                  <a:pt x="2109" y="1957"/>
                </a:lnTo>
                <a:lnTo>
                  <a:pt x="2109" y="1970"/>
                </a:lnTo>
                <a:lnTo>
                  <a:pt x="2109" y="1974"/>
                </a:lnTo>
                <a:lnTo>
                  <a:pt x="2104" y="1974"/>
                </a:lnTo>
                <a:lnTo>
                  <a:pt x="2104" y="1975"/>
                </a:lnTo>
                <a:lnTo>
                  <a:pt x="2102" y="1974"/>
                </a:lnTo>
                <a:lnTo>
                  <a:pt x="2098" y="1974"/>
                </a:lnTo>
                <a:lnTo>
                  <a:pt x="2098" y="1966"/>
                </a:lnTo>
                <a:lnTo>
                  <a:pt x="2087" y="1966"/>
                </a:lnTo>
                <a:lnTo>
                  <a:pt x="2087" y="1954"/>
                </a:lnTo>
                <a:lnTo>
                  <a:pt x="2071" y="1954"/>
                </a:lnTo>
                <a:lnTo>
                  <a:pt x="2070" y="1968"/>
                </a:lnTo>
                <a:lnTo>
                  <a:pt x="2051" y="1968"/>
                </a:lnTo>
                <a:lnTo>
                  <a:pt x="2051" y="1970"/>
                </a:lnTo>
                <a:lnTo>
                  <a:pt x="2038" y="1968"/>
                </a:lnTo>
                <a:lnTo>
                  <a:pt x="2032" y="1968"/>
                </a:lnTo>
                <a:lnTo>
                  <a:pt x="2030" y="1966"/>
                </a:lnTo>
                <a:lnTo>
                  <a:pt x="2028" y="1959"/>
                </a:lnTo>
                <a:lnTo>
                  <a:pt x="2024" y="1953"/>
                </a:lnTo>
                <a:lnTo>
                  <a:pt x="2019" y="1942"/>
                </a:lnTo>
                <a:lnTo>
                  <a:pt x="2017" y="1941"/>
                </a:lnTo>
                <a:lnTo>
                  <a:pt x="2016" y="1940"/>
                </a:lnTo>
                <a:lnTo>
                  <a:pt x="2015" y="1938"/>
                </a:lnTo>
                <a:lnTo>
                  <a:pt x="2015" y="1937"/>
                </a:lnTo>
                <a:lnTo>
                  <a:pt x="2013" y="1937"/>
                </a:lnTo>
                <a:lnTo>
                  <a:pt x="2013" y="1936"/>
                </a:lnTo>
                <a:lnTo>
                  <a:pt x="2012" y="1936"/>
                </a:lnTo>
                <a:lnTo>
                  <a:pt x="2011" y="1934"/>
                </a:lnTo>
                <a:lnTo>
                  <a:pt x="2008" y="1933"/>
                </a:lnTo>
                <a:lnTo>
                  <a:pt x="2007" y="1932"/>
                </a:lnTo>
                <a:lnTo>
                  <a:pt x="2006" y="1932"/>
                </a:lnTo>
                <a:lnTo>
                  <a:pt x="1987" y="1925"/>
                </a:lnTo>
                <a:lnTo>
                  <a:pt x="1986" y="1925"/>
                </a:lnTo>
                <a:lnTo>
                  <a:pt x="1985" y="1924"/>
                </a:lnTo>
                <a:lnTo>
                  <a:pt x="1981" y="1924"/>
                </a:lnTo>
                <a:lnTo>
                  <a:pt x="1912" y="1924"/>
                </a:lnTo>
                <a:lnTo>
                  <a:pt x="1878" y="1923"/>
                </a:lnTo>
                <a:lnTo>
                  <a:pt x="1866" y="1923"/>
                </a:lnTo>
                <a:lnTo>
                  <a:pt x="1862" y="1923"/>
                </a:lnTo>
                <a:lnTo>
                  <a:pt x="1862" y="1930"/>
                </a:lnTo>
                <a:lnTo>
                  <a:pt x="1858" y="1930"/>
                </a:lnTo>
                <a:lnTo>
                  <a:pt x="1858" y="1950"/>
                </a:lnTo>
                <a:lnTo>
                  <a:pt x="1858" y="1958"/>
                </a:lnTo>
                <a:lnTo>
                  <a:pt x="1844" y="1957"/>
                </a:lnTo>
                <a:lnTo>
                  <a:pt x="1840" y="1957"/>
                </a:lnTo>
                <a:lnTo>
                  <a:pt x="1840" y="1954"/>
                </a:lnTo>
                <a:lnTo>
                  <a:pt x="1822" y="1953"/>
                </a:lnTo>
                <a:lnTo>
                  <a:pt x="1824" y="1945"/>
                </a:lnTo>
                <a:lnTo>
                  <a:pt x="1827" y="1928"/>
                </a:lnTo>
                <a:lnTo>
                  <a:pt x="1828" y="1925"/>
                </a:lnTo>
                <a:lnTo>
                  <a:pt x="1829" y="1921"/>
                </a:lnTo>
                <a:lnTo>
                  <a:pt x="1826" y="1921"/>
                </a:lnTo>
                <a:lnTo>
                  <a:pt x="1822" y="1921"/>
                </a:lnTo>
                <a:lnTo>
                  <a:pt x="1818" y="1921"/>
                </a:lnTo>
                <a:lnTo>
                  <a:pt x="1816" y="1921"/>
                </a:lnTo>
                <a:lnTo>
                  <a:pt x="1811" y="1921"/>
                </a:lnTo>
                <a:lnTo>
                  <a:pt x="1805" y="1921"/>
                </a:lnTo>
                <a:lnTo>
                  <a:pt x="1769" y="1920"/>
                </a:lnTo>
                <a:lnTo>
                  <a:pt x="1769" y="1911"/>
                </a:lnTo>
                <a:lnTo>
                  <a:pt x="1769" y="1910"/>
                </a:lnTo>
                <a:lnTo>
                  <a:pt x="1768" y="1910"/>
                </a:lnTo>
                <a:lnTo>
                  <a:pt x="1763" y="1910"/>
                </a:lnTo>
                <a:lnTo>
                  <a:pt x="1762" y="1920"/>
                </a:lnTo>
                <a:lnTo>
                  <a:pt x="1762" y="1924"/>
                </a:lnTo>
                <a:lnTo>
                  <a:pt x="1756" y="1924"/>
                </a:lnTo>
                <a:lnTo>
                  <a:pt x="1756" y="1920"/>
                </a:lnTo>
                <a:lnTo>
                  <a:pt x="1735" y="1920"/>
                </a:lnTo>
                <a:lnTo>
                  <a:pt x="1732" y="1920"/>
                </a:lnTo>
                <a:lnTo>
                  <a:pt x="1728" y="1920"/>
                </a:lnTo>
                <a:lnTo>
                  <a:pt x="1728" y="1924"/>
                </a:lnTo>
                <a:lnTo>
                  <a:pt x="1725" y="1924"/>
                </a:lnTo>
                <a:lnTo>
                  <a:pt x="1725" y="1920"/>
                </a:lnTo>
                <a:lnTo>
                  <a:pt x="1725" y="1912"/>
                </a:lnTo>
                <a:lnTo>
                  <a:pt x="1732" y="1912"/>
                </a:lnTo>
                <a:lnTo>
                  <a:pt x="1732" y="1903"/>
                </a:lnTo>
                <a:lnTo>
                  <a:pt x="1729" y="1903"/>
                </a:lnTo>
                <a:lnTo>
                  <a:pt x="1725" y="1903"/>
                </a:lnTo>
                <a:lnTo>
                  <a:pt x="1725" y="1907"/>
                </a:lnTo>
                <a:lnTo>
                  <a:pt x="1722" y="1907"/>
                </a:lnTo>
                <a:lnTo>
                  <a:pt x="1722" y="1903"/>
                </a:lnTo>
                <a:lnTo>
                  <a:pt x="1720" y="1903"/>
                </a:lnTo>
                <a:lnTo>
                  <a:pt x="1716" y="1903"/>
                </a:lnTo>
                <a:lnTo>
                  <a:pt x="1716" y="1911"/>
                </a:lnTo>
                <a:lnTo>
                  <a:pt x="1716" y="1913"/>
                </a:lnTo>
                <a:lnTo>
                  <a:pt x="1720" y="1913"/>
                </a:lnTo>
                <a:lnTo>
                  <a:pt x="1720" y="1916"/>
                </a:lnTo>
                <a:lnTo>
                  <a:pt x="1716" y="1917"/>
                </a:lnTo>
                <a:lnTo>
                  <a:pt x="1716" y="1920"/>
                </a:lnTo>
                <a:lnTo>
                  <a:pt x="1707" y="1920"/>
                </a:lnTo>
                <a:lnTo>
                  <a:pt x="1707" y="1916"/>
                </a:lnTo>
                <a:lnTo>
                  <a:pt x="1709" y="1916"/>
                </a:lnTo>
                <a:lnTo>
                  <a:pt x="1709" y="1912"/>
                </a:lnTo>
                <a:lnTo>
                  <a:pt x="1709" y="1911"/>
                </a:lnTo>
                <a:lnTo>
                  <a:pt x="1705" y="1912"/>
                </a:lnTo>
                <a:lnTo>
                  <a:pt x="1705" y="1916"/>
                </a:lnTo>
                <a:lnTo>
                  <a:pt x="1704" y="1916"/>
                </a:lnTo>
                <a:lnTo>
                  <a:pt x="1704" y="1920"/>
                </a:lnTo>
                <a:lnTo>
                  <a:pt x="1698" y="1920"/>
                </a:lnTo>
                <a:lnTo>
                  <a:pt x="1681" y="1920"/>
                </a:lnTo>
                <a:lnTo>
                  <a:pt x="1672" y="1920"/>
                </a:lnTo>
                <a:lnTo>
                  <a:pt x="1672" y="1924"/>
                </a:lnTo>
                <a:lnTo>
                  <a:pt x="1670" y="1924"/>
                </a:lnTo>
                <a:lnTo>
                  <a:pt x="1670" y="1920"/>
                </a:lnTo>
                <a:lnTo>
                  <a:pt x="1662" y="1920"/>
                </a:lnTo>
                <a:lnTo>
                  <a:pt x="1656" y="1920"/>
                </a:lnTo>
                <a:lnTo>
                  <a:pt x="1656" y="1927"/>
                </a:lnTo>
                <a:lnTo>
                  <a:pt x="1655" y="1927"/>
                </a:lnTo>
                <a:lnTo>
                  <a:pt x="1655" y="1921"/>
                </a:lnTo>
                <a:lnTo>
                  <a:pt x="1656" y="1920"/>
                </a:lnTo>
                <a:lnTo>
                  <a:pt x="1651" y="1920"/>
                </a:lnTo>
                <a:lnTo>
                  <a:pt x="1651" y="1927"/>
                </a:lnTo>
                <a:lnTo>
                  <a:pt x="1648" y="1927"/>
                </a:lnTo>
                <a:lnTo>
                  <a:pt x="1648" y="1920"/>
                </a:lnTo>
                <a:lnTo>
                  <a:pt x="1644" y="1920"/>
                </a:lnTo>
                <a:lnTo>
                  <a:pt x="1644" y="1927"/>
                </a:lnTo>
                <a:lnTo>
                  <a:pt x="1643" y="1927"/>
                </a:lnTo>
                <a:lnTo>
                  <a:pt x="1641" y="1927"/>
                </a:lnTo>
                <a:lnTo>
                  <a:pt x="1641" y="1920"/>
                </a:lnTo>
                <a:lnTo>
                  <a:pt x="1634" y="1920"/>
                </a:lnTo>
                <a:lnTo>
                  <a:pt x="1627" y="1920"/>
                </a:lnTo>
                <a:lnTo>
                  <a:pt x="1614" y="1920"/>
                </a:lnTo>
                <a:lnTo>
                  <a:pt x="1609" y="1920"/>
                </a:lnTo>
                <a:lnTo>
                  <a:pt x="1606" y="1920"/>
                </a:lnTo>
                <a:lnTo>
                  <a:pt x="1598" y="1920"/>
                </a:lnTo>
                <a:lnTo>
                  <a:pt x="1592" y="1920"/>
                </a:lnTo>
                <a:lnTo>
                  <a:pt x="1585" y="1920"/>
                </a:lnTo>
                <a:lnTo>
                  <a:pt x="1585" y="1923"/>
                </a:lnTo>
                <a:lnTo>
                  <a:pt x="1580" y="1923"/>
                </a:lnTo>
                <a:lnTo>
                  <a:pt x="1580" y="1920"/>
                </a:lnTo>
                <a:lnTo>
                  <a:pt x="1564" y="1920"/>
                </a:lnTo>
                <a:lnTo>
                  <a:pt x="1564" y="1932"/>
                </a:lnTo>
                <a:lnTo>
                  <a:pt x="1567" y="1932"/>
                </a:lnTo>
                <a:lnTo>
                  <a:pt x="1566" y="1937"/>
                </a:lnTo>
                <a:lnTo>
                  <a:pt x="1567" y="1937"/>
                </a:lnTo>
                <a:lnTo>
                  <a:pt x="1567" y="1944"/>
                </a:lnTo>
                <a:lnTo>
                  <a:pt x="1559" y="1940"/>
                </a:lnTo>
                <a:lnTo>
                  <a:pt x="1558" y="1940"/>
                </a:lnTo>
                <a:lnTo>
                  <a:pt x="1563" y="1932"/>
                </a:lnTo>
                <a:lnTo>
                  <a:pt x="1563" y="1929"/>
                </a:lnTo>
                <a:lnTo>
                  <a:pt x="1550" y="1920"/>
                </a:lnTo>
                <a:lnTo>
                  <a:pt x="1549" y="1916"/>
                </a:lnTo>
                <a:lnTo>
                  <a:pt x="1548" y="1915"/>
                </a:lnTo>
                <a:lnTo>
                  <a:pt x="1545" y="1913"/>
                </a:lnTo>
                <a:lnTo>
                  <a:pt x="1542" y="1913"/>
                </a:lnTo>
                <a:lnTo>
                  <a:pt x="1541" y="1913"/>
                </a:lnTo>
                <a:lnTo>
                  <a:pt x="1537" y="1917"/>
                </a:lnTo>
                <a:lnTo>
                  <a:pt x="1536" y="1919"/>
                </a:lnTo>
                <a:lnTo>
                  <a:pt x="1532" y="1928"/>
                </a:lnTo>
                <a:lnTo>
                  <a:pt x="1524" y="1924"/>
                </a:lnTo>
                <a:lnTo>
                  <a:pt x="1523" y="1924"/>
                </a:lnTo>
                <a:lnTo>
                  <a:pt x="1521" y="1923"/>
                </a:lnTo>
                <a:lnTo>
                  <a:pt x="1519" y="1920"/>
                </a:lnTo>
                <a:lnTo>
                  <a:pt x="1512" y="1920"/>
                </a:lnTo>
                <a:lnTo>
                  <a:pt x="1510" y="1920"/>
                </a:lnTo>
                <a:lnTo>
                  <a:pt x="1510" y="1924"/>
                </a:lnTo>
                <a:lnTo>
                  <a:pt x="1508" y="1927"/>
                </a:lnTo>
                <a:lnTo>
                  <a:pt x="1504" y="1927"/>
                </a:lnTo>
                <a:lnTo>
                  <a:pt x="1504" y="1928"/>
                </a:lnTo>
                <a:lnTo>
                  <a:pt x="1504" y="1929"/>
                </a:lnTo>
                <a:lnTo>
                  <a:pt x="1504" y="1932"/>
                </a:lnTo>
                <a:lnTo>
                  <a:pt x="1504" y="1933"/>
                </a:lnTo>
                <a:lnTo>
                  <a:pt x="1503" y="1933"/>
                </a:lnTo>
                <a:lnTo>
                  <a:pt x="1498" y="1932"/>
                </a:lnTo>
                <a:lnTo>
                  <a:pt x="1497" y="1932"/>
                </a:lnTo>
                <a:lnTo>
                  <a:pt x="1497" y="1930"/>
                </a:lnTo>
                <a:lnTo>
                  <a:pt x="1497" y="1929"/>
                </a:lnTo>
                <a:lnTo>
                  <a:pt x="1498" y="1927"/>
                </a:lnTo>
                <a:lnTo>
                  <a:pt x="1499" y="1927"/>
                </a:lnTo>
                <a:lnTo>
                  <a:pt x="1498" y="1925"/>
                </a:lnTo>
                <a:lnTo>
                  <a:pt x="1494" y="1925"/>
                </a:lnTo>
                <a:lnTo>
                  <a:pt x="1494" y="1921"/>
                </a:lnTo>
                <a:lnTo>
                  <a:pt x="1495" y="1920"/>
                </a:lnTo>
                <a:lnTo>
                  <a:pt x="1472" y="1920"/>
                </a:lnTo>
                <a:lnTo>
                  <a:pt x="1471" y="1929"/>
                </a:lnTo>
                <a:lnTo>
                  <a:pt x="1471" y="1938"/>
                </a:lnTo>
                <a:lnTo>
                  <a:pt x="1471" y="1949"/>
                </a:lnTo>
                <a:lnTo>
                  <a:pt x="1469" y="1949"/>
                </a:lnTo>
                <a:lnTo>
                  <a:pt x="1455" y="1949"/>
                </a:lnTo>
                <a:lnTo>
                  <a:pt x="1455" y="1940"/>
                </a:lnTo>
                <a:lnTo>
                  <a:pt x="1452" y="1940"/>
                </a:lnTo>
                <a:lnTo>
                  <a:pt x="1452" y="1949"/>
                </a:lnTo>
                <a:lnTo>
                  <a:pt x="1447" y="1949"/>
                </a:lnTo>
                <a:lnTo>
                  <a:pt x="1444" y="1949"/>
                </a:lnTo>
                <a:lnTo>
                  <a:pt x="1444" y="1942"/>
                </a:lnTo>
                <a:lnTo>
                  <a:pt x="1444" y="1932"/>
                </a:lnTo>
                <a:lnTo>
                  <a:pt x="1444" y="1920"/>
                </a:lnTo>
                <a:lnTo>
                  <a:pt x="1440" y="1921"/>
                </a:lnTo>
                <a:lnTo>
                  <a:pt x="1433" y="1920"/>
                </a:lnTo>
                <a:lnTo>
                  <a:pt x="1426" y="1920"/>
                </a:lnTo>
                <a:lnTo>
                  <a:pt x="1421" y="1920"/>
                </a:lnTo>
                <a:lnTo>
                  <a:pt x="1420" y="1920"/>
                </a:lnTo>
                <a:lnTo>
                  <a:pt x="1418" y="1920"/>
                </a:lnTo>
                <a:lnTo>
                  <a:pt x="1412" y="1920"/>
                </a:lnTo>
                <a:lnTo>
                  <a:pt x="1405" y="1920"/>
                </a:lnTo>
                <a:lnTo>
                  <a:pt x="1400" y="1920"/>
                </a:lnTo>
                <a:lnTo>
                  <a:pt x="1399" y="1920"/>
                </a:lnTo>
                <a:lnTo>
                  <a:pt x="1383" y="1920"/>
                </a:lnTo>
                <a:lnTo>
                  <a:pt x="1374" y="1920"/>
                </a:lnTo>
                <a:lnTo>
                  <a:pt x="1357" y="1920"/>
                </a:lnTo>
                <a:lnTo>
                  <a:pt x="1347" y="1920"/>
                </a:lnTo>
                <a:lnTo>
                  <a:pt x="1340" y="1920"/>
                </a:lnTo>
                <a:lnTo>
                  <a:pt x="1340" y="1928"/>
                </a:lnTo>
                <a:lnTo>
                  <a:pt x="1340" y="1937"/>
                </a:lnTo>
                <a:lnTo>
                  <a:pt x="1341" y="1947"/>
                </a:lnTo>
                <a:lnTo>
                  <a:pt x="1337" y="1947"/>
                </a:lnTo>
                <a:lnTo>
                  <a:pt x="1336" y="1947"/>
                </a:lnTo>
                <a:lnTo>
                  <a:pt x="1335" y="1947"/>
                </a:lnTo>
                <a:lnTo>
                  <a:pt x="1330" y="1947"/>
                </a:lnTo>
                <a:lnTo>
                  <a:pt x="1327" y="1947"/>
                </a:lnTo>
                <a:lnTo>
                  <a:pt x="1323" y="1947"/>
                </a:lnTo>
                <a:lnTo>
                  <a:pt x="1315" y="1947"/>
                </a:lnTo>
                <a:lnTo>
                  <a:pt x="1302" y="1947"/>
                </a:lnTo>
                <a:lnTo>
                  <a:pt x="1303" y="1950"/>
                </a:lnTo>
                <a:lnTo>
                  <a:pt x="1306" y="1976"/>
                </a:lnTo>
                <a:lnTo>
                  <a:pt x="1293" y="1977"/>
                </a:lnTo>
                <a:lnTo>
                  <a:pt x="1276" y="1979"/>
                </a:lnTo>
                <a:lnTo>
                  <a:pt x="1267" y="1980"/>
                </a:lnTo>
                <a:lnTo>
                  <a:pt x="1266" y="1980"/>
                </a:lnTo>
                <a:lnTo>
                  <a:pt x="1264" y="1980"/>
                </a:lnTo>
                <a:lnTo>
                  <a:pt x="1262" y="1951"/>
                </a:lnTo>
                <a:lnTo>
                  <a:pt x="1255" y="1951"/>
                </a:lnTo>
                <a:lnTo>
                  <a:pt x="1247" y="1953"/>
                </a:lnTo>
                <a:lnTo>
                  <a:pt x="1241" y="1953"/>
                </a:lnTo>
                <a:lnTo>
                  <a:pt x="1234" y="1954"/>
                </a:lnTo>
                <a:lnTo>
                  <a:pt x="1217" y="1955"/>
                </a:lnTo>
                <a:lnTo>
                  <a:pt x="1204" y="1959"/>
                </a:lnTo>
                <a:lnTo>
                  <a:pt x="1219" y="1988"/>
                </a:lnTo>
                <a:lnTo>
                  <a:pt x="1225" y="2001"/>
                </a:lnTo>
                <a:lnTo>
                  <a:pt x="1212" y="2006"/>
                </a:lnTo>
                <a:lnTo>
                  <a:pt x="1209" y="2000"/>
                </a:lnTo>
                <a:lnTo>
                  <a:pt x="1203" y="1989"/>
                </a:lnTo>
                <a:lnTo>
                  <a:pt x="1200" y="1991"/>
                </a:lnTo>
                <a:lnTo>
                  <a:pt x="1182" y="2002"/>
                </a:lnTo>
                <a:lnTo>
                  <a:pt x="1182" y="2009"/>
                </a:lnTo>
                <a:lnTo>
                  <a:pt x="1181" y="2008"/>
                </a:lnTo>
                <a:lnTo>
                  <a:pt x="1177" y="2011"/>
                </a:lnTo>
                <a:lnTo>
                  <a:pt x="1176" y="2013"/>
                </a:lnTo>
                <a:lnTo>
                  <a:pt x="1177" y="2014"/>
                </a:lnTo>
                <a:lnTo>
                  <a:pt x="1176" y="2015"/>
                </a:lnTo>
                <a:lnTo>
                  <a:pt x="1178" y="2019"/>
                </a:lnTo>
                <a:lnTo>
                  <a:pt x="1177" y="2019"/>
                </a:lnTo>
                <a:lnTo>
                  <a:pt x="1176" y="2022"/>
                </a:lnTo>
                <a:lnTo>
                  <a:pt x="1176" y="2024"/>
                </a:lnTo>
                <a:lnTo>
                  <a:pt x="1177" y="2026"/>
                </a:lnTo>
                <a:lnTo>
                  <a:pt x="1170" y="2023"/>
                </a:lnTo>
                <a:lnTo>
                  <a:pt x="1173" y="2027"/>
                </a:lnTo>
                <a:lnTo>
                  <a:pt x="1174" y="2028"/>
                </a:lnTo>
                <a:lnTo>
                  <a:pt x="1176" y="2031"/>
                </a:lnTo>
                <a:lnTo>
                  <a:pt x="1178" y="2035"/>
                </a:lnTo>
                <a:lnTo>
                  <a:pt x="1176" y="2036"/>
                </a:lnTo>
                <a:lnTo>
                  <a:pt x="1174" y="2038"/>
                </a:lnTo>
                <a:lnTo>
                  <a:pt x="1173" y="2040"/>
                </a:lnTo>
                <a:lnTo>
                  <a:pt x="1169" y="2040"/>
                </a:lnTo>
                <a:lnTo>
                  <a:pt x="1168" y="2040"/>
                </a:lnTo>
                <a:lnTo>
                  <a:pt x="1168" y="2039"/>
                </a:lnTo>
                <a:lnTo>
                  <a:pt x="1165" y="2039"/>
                </a:lnTo>
                <a:lnTo>
                  <a:pt x="1166" y="2052"/>
                </a:lnTo>
                <a:lnTo>
                  <a:pt x="1164" y="2052"/>
                </a:lnTo>
                <a:lnTo>
                  <a:pt x="1161" y="2052"/>
                </a:lnTo>
                <a:lnTo>
                  <a:pt x="1161" y="2053"/>
                </a:lnTo>
                <a:lnTo>
                  <a:pt x="1160" y="2053"/>
                </a:lnTo>
                <a:lnTo>
                  <a:pt x="1160" y="2056"/>
                </a:lnTo>
                <a:lnTo>
                  <a:pt x="1153" y="2056"/>
                </a:lnTo>
                <a:lnTo>
                  <a:pt x="1153" y="2057"/>
                </a:lnTo>
                <a:lnTo>
                  <a:pt x="1151" y="2057"/>
                </a:lnTo>
                <a:lnTo>
                  <a:pt x="1149" y="2064"/>
                </a:lnTo>
                <a:lnTo>
                  <a:pt x="1157" y="2064"/>
                </a:lnTo>
                <a:lnTo>
                  <a:pt x="1164" y="2064"/>
                </a:lnTo>
                <a:lnTo>
                  <a:pt x="1164" y="2073"/>
                </a:lnTo>
                <a:lnTo>
                  <a:pt x="1164" y="2074"/>
                </a:lnTo>
                <a:lnTo>
                  <a:pt x="1164" y="2075"/>
                </a:lnTo>
                <a:lnTo>
                  <a:pt x="1161" y="2075"/>
                </a:lnTo>
                <a:lnTo>
                  <a:pt x="1161" y="2078"/>
                </a:lnTo>
                <a:lnTo>
                  <a:pt x="1157" y="2078"/>
                </a:lnTo>
                <a:lnTo>
                  <a:pt x="1157" y="2090"/>
                </a:lnTo>
                <a:lnTo>
                  <a:pt x="1153" y="2091"/>
                </a:lnTo>
                <a:lnTo>
                  <a:pt x="1153" y="2078"/>
                </a:lnTo>
                <a:lnTo>
                  <a:pt x="1152" y="2078"/>
                </a:lnTo>
                <a:lnTo>
                  <a:pt x="1152" y="2075"/>
                </a:lnTo>
                <a:lnTo>
                  <a:pt x="1147" y="2075"/>
                </a:lnTo>
                <a:lnTo>
                  <a:pt x="1147" y="2078"/>
                </a:lnTo>
                <a:lnTo>
                  <a:pt x="1147" y="2092"/>
                </a:lnTo>
                <a:lnTo>
                  <a:pt x="1139" y="2096"/>
                </a:lnTo>
                <a:lnTo>
                  <a:pt x="1140" y="2102"/>
                </a:lnTo>
                <a:lnTo>
                  <a:pt x="1139" y="2102"/>
                </a:lnTo>
                <a:lnTo>
                  <a:pt x="1138" y="2103"/>
                </a:lnTo>
                <a:lnTo>
                  <a:pt x="1138" y="2104"/>
                </a:lnTo>
                <a:lnTo>
                  <a:pt x="1135" y="2105"/>
                </a:lnTo>
                <a:lnTo>
                  <a:pt x="1134" y="2105"/>
                </a:lnTo>
                <a:lnTo>
                  <a:pt x="1132" y="2105"/>
                </a:lnTo>
                <a:lnTo>
                  <a:pt x="1129" y="2109"/>
                </a:lnTo>
                <a:lnTo>
                  <a:pt x="1125" y="2104"/>
                </a:lnTo>
                <a:lnTo>
                  <a:pt x="1123" y="2113"/>
                </a:lnTo>
                <a:lnTo>
                  <a:pt x="1123" y="2128"/>
                </a:lnTo>
                <a:lnTo>
                  <a:pt x="1140" y="2128"/>
                </a:lnTo>
                <a:lnTo>
                  <a:pt x="1140" y="2126"/>
                </a:lnTo>
                <a:lnTo>
                  <a:pt x="1140" y="2124"/>
                </a:lnTo>
                <a:lnTo>
                  <a:pt x="1139" y="2121"/>
                </a:lnTo>
                <a:lnTo>
                  <a:pt x="1138" y="2120"/>
                </a:lnTo>
                <a:lnTo>
                  <a:pt x="1132" y="2113"/>
                </a:lnTo>
                <a:lnTo>
                  <a:pt x="1140" y="2113"/>
                </a:lnTo>
                <a:lnTo>
                  <a:pt x="1140" y="2109"/>
                </a:lnTo>
                <a:lnTo>
                  <a:pt x="1144" y="2109"/>
                </a:lnTo>
                <a:lnTo>
                  <a:pt x="1144" y="2116"/>
                </a:lnTo>
                <a:lnTo>
                  <a:pt x="1146" y="2116"/>
                </a:lnTo>
                <a:lnTo>
                  <a:pt x="1147" y="2115"/>
                </a:lnTo>
                <a:lnTo>
                  <a:pt x="1147" y="2116"/>
                </a:lnTo>
                <a:lnTo>
                  <a:pt x="1149" y="2119"/>
                </a:lnTo>
                <a:lnTo>
                  <a:pt x="1151" y="2116"/>
                </a:lnTo>
                <a:lnTo>
                  <a:pt x="1152" y="2115"/>
                </a:lnTo>
                <a:lnTo>
                  <a:pt x="1153" y="2117"/>
                </a:lnTo>
                <a:lnTo>
                  <a:pt x="1152" y="2117"/>
                </a:lnTo>
                <a:lnTo>
                  <a:pt x="1153" y="2117"/>
                </a:lnTo>
                <a:lnTo>
                  <a:pt x="1160" y="2129"/>
                </a:lnTo>
                <a:lnTo>
                  <a:pt x="1156" y="2130"/>
                </a:lnTo>
                <a:lnTo>
                  <a:pt x="1148" y="2133"/>
                </a:lnTo>
                <a:lnTo>
                  <a:pt x="1149" y="2133"/>
                </a:lnTo>
                <a:lnTo>
                  <a:pt x="1149" y="2134"/>
                </a:lnTo>
                <a:lnTo>
                  <a:pt x="1151" y="2136"/>
                </a:lnTo>
                <a:lnTo>
                  <a:pt x="1151" y="2137"/>
                </a:lnTo>
                <a:lnTo>
                  <a:pt x="1152" y="2138"/>
                </a:lnTo>
                <a:lnTo>
                  <a:pt x="1152" y="2139"/>
                </a:lnTo>
                <a:lnTo>
                  <a:pt x="1159" y="2162"/>
                </a:lnTo>
                <a:lnTo>
                  <a:pt x="1142" y="2162"/>
                </a:lnTo>
                <a:lnTo>
                  <a:pt x="1142" y="2166"/>
                </a:lnTo>
                <a:lnTo>
                  <a:pt x="1142" y="2167"/>
                </a:lnTo>
                <a:lnTo>
                  <a:pt x="1142" y="2168"/>
                </a:lnTo>
                <a:lnTo>
                  <a:pt x="1143" y="2168"/>
                </a:lnTo>
                <a:lnTo>
                  <a:pt x="1143" y="2169"/>
                </a:lnTo>
                <a:lnTo>
                  <a:pt x="1144" y="2171"/>
                </a:lnTo>
                <a:lnTo>
                  <a:pt x="1146" y="2172"/>
                </a:lnTo>
                <a:lnTo>
                  <a:pt x="1147" y="2172"/>
                </a:lnTo>
                <a:lnTo>
                  <a:pt x="1148" y="2172"/>
                </a:lnTo>
                <a:lnTo>
                  <a:pt x="1149" y="2172"/>
                </a:lnTo>
                <a:lnTo>
                  <a:pt x="1149" y="2179"/>
                </a:lnTo>
                <a:lnTo>
                  <a:pt x="1148" y="2180"/>
                </a:lnTo>
                <a:lnTo>
                  <a:pt x="1148" y="2181"/>
                </a:lnTo>
                <a:lnTo>
                  <a:pt x="1153" y="2183"/>
                </a:lnTo>
                <a:lnTo>
                  <a:pt x="1156" y="2183"/>
                </a:lnTo>
                <a:lnTo>
                  <a:pt x="1149" y="2196"/>
                </a:lnTo>
                <a:lnTo>
                  <a:pt x="1161" y="2196"/>
                </a:lnTo>
                <a:lnTo>
                  <a:pt x="1168" y="2194"/>
                </a:lnTo>
                <a:lnTo>
                  <a:pt x="1169" y="2197"/>
                </a:lnTo>
                <a:lnTo>
                  <a:pt x="1170" y="2202"/>
                </a:lnTo>
                <a:lnTo>
                  <a:pt x="1122" y="2201"/>
                </a:lnTo>
                <a:lnTo>
                  <a:pt x="1106" y="2201"/>
                </a:lnTo>
                <a:lnTo>
                  <a:pt x="1106" y="2166"/>
                </a:lnTo>
                <a:lnTo>
                  <a:pt x="1063" y="2166"/>
                </a:lnTo>
                <a:lnTo>
                  <a:pt x="1063" y="2184"/>
                </a:lnTo>
                <a:lnTo>
                  <a:pt x="1049" y="2184"/>
                </a:lnTo>
                <a:lnTo>
                  <a:pt x="1048" y="2183"/>
                </a:lnTo>
                <a:lnTo>
                  <a:pt x="1048" y="2181"/>
                </a:lnTo>
                <a:lnTo>
                  <a:pt x="1046" y="2180"/>
                </a:lnTo>
                <a:lnTo>
                  <a:pt x="1044" y="2176"/>
                </a:lnTo>
                <a:lnTo>
                  <a:pt x="1038" y="2172"/>
                </a:lnTo>
                <a:lnTo>
                  <a:pt x="1037" y="2171"/>
                </a:lnTo>
                <a:lnTo>
                  <a:pt x="1037" y="2169"/>
                </a:lnTo>
                <a:lnTo>
                  <a:pt x="1036" y="2169"/>
                </a:lnTo>
                <a:lnTo>
                  <a:pt x="1036" y="2168"/>
                </a:lnTo>
                <a:lnTo>
                  <a:pt x="1035" y="2167"/>
                </a:lnTo>
                <a:lnTo>
                  <a:pt x="1035" y="2166"/>
                </a:lnTo>
                <a:lnTo>
                  <a:pt x="1035" y="2164"/>
                </a:lnTo>
                <a:lnTo>
                  <a:pt x="1028" y="2158"/>
                </a:lnTo>
                <a:lnTo>
                  <a:pt x="1027" y="2158"/>
                </a:lnTo>
                <a:lnTo>
                  <a:pt x="1027" y="2166"/>
                </a:lnTo>
                <a:lnTo>
                  <a:pt x="992" y="2166"/>
                </a:lnTo>
                <a:lnTo>
                  <a:pt x="965" y="2164"/>
                </a:lnTo>
                <a:lnTo>
                  <a:pt x="959" y="2168"/>
                </a:lnTo>
                <a:lnTo>
                  <a:pt x="958" y="2169"/>
                </a:lnTo>
                <a:lnTo>
                  <a:pt x="956" y="2169"/>
                </a:lnTo>
                <a:lnTo>
                  <a:pt x="956" y="2171"/>
                </a:lnTo>
                <a:lnTo>
                  <a:pt x="956" y="2192"/>
                </a:lnTo>
                <a:lnTo>
                  <a:pt x="956" y="2201"/>
                </a:lnTo>
                <a:lnTo>
                  <a:pt x="956" y="2203"/>
                </a:lnTo>
                <a:lnTo>
                  <a:pt x="947" y="2203"/>
                </a:lnTo>
                <a:lnTo>
                  <a:pt x="947" y="2199"/>
                </a:lnTo>
                <a:lnTo>
                  <a:pt x="939" y="2199"/>
                </a:lnTo>
                <a:lnTo>
                  <a:pt x="938" y="2199"/>
                </a:lnTo>
                <a:lnTo>
                  <a:pt x="925" y="2199"/>
                </a:lnTo>
                <a:lnTo>
                  <a:pt x="925" y="2198"/>
                </a:lnTo>
                <a:lnTo>
                  <a:pt x="926" y="2198"/>
                </a:lnTo>
                <a:lnTo>
                  <a:pt x="926" y="2197"/>
                </a:lnTo>
                <a:lnTo>
                  <a:pt x="928" y="2197"/>
                </a:lnTo>
                <a:lnTo>
                  <a:pt x="933" y="2192"/>
                </a:lnTo>
                <a:lnTo>
                  <a:pt x="904" y="2181"/>
                </a:lnTo>
                <a:lnTo>
                  <a:pt x="886" y="2180"/>
                </a:lnTo>
                <a:lnTo>
                  <a:pt x="886" y="2164"/>
                </a:lnTo>
                <a:lnTo>
                  <a:pt x="882" y="2164"/>
                </a:lnTo>
                <a:lnTo>
                  <a:pt x="882" y="2155"/>
                </a:lnTo>
                <a:lnTo>
                  <a:pt x="886" y="2155"/>
                </a:lnTo>
                <a:lnTo>
                  <a:pt x="886" y="2129"/>
                </a:lnTo>
                <a:lnTo>
                  <a:pt x="881" y="2129"/>
                </a:lnTo>
                <a:lnTo>
                  <a:pt x="873" y="2129"/>
                </a:lnTo>
                <a:lnTo>
                  <a:pt x="869" y="2129"/>
                </a:lnTo>
                <a:lnTo>
                  <a:pt x="869" y="2156"/>
                </a:lnTo>
                <a:lnTo>
                  <a:pt x="868" y="2183"/>
                </a:lnTo>
                <a:lnTo>
                  <a:pt x="861" y="2183"/>
                </a:lnTo>
                <a:lnTo>
                  <a:pt x="861" y="2180"/>
                </a:lnTo>
                <a:lnTo>
                  <a:pt x="851" y="2180"/>
                </a:lnTo>
                <a:lnTo>
                  <a:pt x="851" y="2175"/>
                </a:lnTo>
                <a:lnTo>
                  <a:pt x="851" y="2132"/>
                </a:lnTo>
                <a:lnTo>
                  <a:pt x="851" y="2130"/>
                </a:lnTo>
                <a:lnTo>
                  <a:pt x="851" y="2129"/>
                </a:lnTo>
                <a:lnTo>
                  <a:pt x="839" y="2128"/>
                </a:lnTo>
                <a:lnTo>
                  <a:pt x="836" y="2128"/>
                </a:lnTo>
                <a:lnTo>
                  <a:pt x="835" y="2128"/>
                </a:lnTo>
                <a:lnTo>
                  <a:pt x="835" y="2149"/>
                </a:lnTo>
                <a:lnTo>
                  <a:pt x="821" y="2149"/>
                </a:lnTo>
                <a:lnTo>
                  <a:pt x="821" y="2128"/>
                </a:lnTo>
                <a:lnTo>
                  <a:pt x="811" y="2128"/>
                </a:lnTo>
                <a:lnTo>
                  <a:pt x="807" y="2128"/>
                </a:lnTo>
                <a:lnTo>
                  <a:pt x="804" y="2128"/>
                </a:lnTo>
                <a:lnTo>
                  <a:pt x="780" y="2128"/>
                </a:lnTo>
                <a:lnTo>
                  <a:pt x="776" y="2128"/>
                </a:lnTo>
                <a:lnTo>
                  <a:pt x="770" y="2128"/>
                </a:lnTo>
                <a:lnTo>
                  <a:pt x="770" y="2132"/>
                </a:lnTo>
                <a:lnTo>
                  <a:pt x="766" y="2132"/>
                </a:lnTo>
                <a:lnTo>
                  <a:pt x="766" y="2126"/>
                </a:lnTo>
                <a:lnTo>
                  <a:pt x="762" y="2126"/>
                </a:lnTo>
                <a:lnTo>
                  <a:pt x="753" y="2126"/>
                </a:lnTo>
                <a:lnTo>
                  <a:pt x="753" y="2136"/>
                </a:lnTo>
                <a:lnTo>
                  <a:pt x="753" y="2143"/>
                </a:lnTo>
                <a:lnTo>
                  <a:pt x="753" y="2147"/>
                </a:lnTo>
                <a:lnTo>
                  <a:pt x="753" y="2149"/>
                </a:lnTo>
                <a:lnTo>
                  <a:pt x="754" y="2151"/>
                </a:lnTo>
                <a:lnTo>
                  <a:pt x="755" y="2154"/>
                </a:lnTo>
                <a:lnTo>
                  <a:pt x="755" y="2155"/>
                </a:lnTo>
                <a:lnTo>
                  <a:pt x="757" y="2156"/>
                </a:lnTo>
                <a:lnTo>
                  <a:pt x="745" y="2186"/>
                </a:lnTo>
                <a:lnTo>
                  <a:pt x="710" y="2185"/>
                </a:lnTo>
                <a:lnTo>
                  <a:pt x="708" y="2197"/>
                </a:lnTo>
                <a:lnTo>
                  <a:pt x="702" y="2197"/>
                </a:lnTo>
                <a:lnTo>
                  <a:pt x="699" y="2197"/>
                </a:lnTo>
                <a:lnTo>
                  <a:pt x="676" y="2197"/>
                </a:lnTo>
                <a:lnTo>
                  <a:pt x="673" y="2197"/>
                </a:lnTo>
                <a:lnTo>
                  <a:pt x="664" y="2197"/>
                </a:lnTo>
                <a:lnTo>
                  <a:pt x="656" y="2197"/>
                </a:lnTo>
                <a:lnTo>
                  <a:pt x="655" y="2196"/>
                </a:lnTo>
                <a:lnTo>
                  <a:pt x="643" y="2196"/>
                </a:lnTo>
                <a:lnTo>
                  <a:pt x="642" y="2196"/>
                </a:lnTo>
                <a:lnTo>
                  <a:pt x="642" y="2197"/>
                </a:lnTo>
                <a:lnTo>
                  <a:pt x="640" y="2197"/>
                </a:lnTo>
                <a:lnTo>
                  <a:pt x="639" y="2196"/>
                </a:lnTo>
                <a:lnTo>
                  <a:pt x="639" y="2188"/>
                </a:lnTo>
                <a:lnTo>
                  <a:pt x="639" y="2179"/>
                </a:lnTo>
                <a:lnTo>
                  <a:pt x="639" y="2168"/>
                </a:lnTo>
                <a:lnTo>
                  <a:pt x="639" y="2160"/>
                </a:lnTo>
                <a:lnTo>
                  <a:pt x="638" y="2146"/>
                </a:lnTo>
                <a:lnTo>
                  <a:pt x="638" y="2141"/>
                </a:lnTo>
                <a:lnTo>
                  <a:pt x="639" y="2126"/>
                </a:lnTo>
                <a:lnTo>
                  <a:pt x="639" y="2122"/>
                </a:lnTo>
                <a:lnTo>
                  <a:pt x="639" y="2104"/>
                </a:lnTo>
                <a:lnTo>
                  <a:pt x="639" y="2102"/>
                </a:lnTo>
                <a:lnTo>
                  <a:pt x="639" y="2085"/>
                </a:lnTo>
                <a:lnTo>
                  <a:pt x="639" y="2081"/>
                </a:lnTo>
                <a:lnTo>
                  <a:pt x="631" y="2081"/>
                </a:lnTo>
                <a:lnTo>
                  <a:pt x="631" y="2085"/>
                </a:lnTo>
                <a:lnTo>
                  <a:pt x="627" y="2085"/>
                </a:lnTo>
                <a:lnTo>
                  <a:pt x="626" y="2085"/>
                </a:lnTo>
                <a:lnTo>
                  <a:pt x="625" y="2085"/>
                </a:lnTo>
                <a:lnTo>
                  <a:pt x="625" y="2075"/>
                </a:lnTo>
                <a:lnTo>
                  <a:pt x="627" y="2075"/>
                </a:lnTo>
                <a:lnTo>
                  <a:pt x="627" y="2056"/>
                </a:lnTo>
                <a:lnTo>
                  <a:pt x="634" y="2056"/>
                </a:lnTo>
                <a:lnTo>
                  <a:pt x="634" y="2060"/>
                </a:lnTo>
                <a:lnTo>
                  <a:pt x="639" y="2060"/>
                </a:lnTo>
                <a:lnTo>
                  <a:pt x="639" y="2056"/>
                </a:lnTo>
                <a:lnTo>
                  <a:pt x="639" y="2055"/>
                </a:lnTo>
                <a:lnTo>
                  <a:pt x="639" y="2021"/>
                </a:lnTo>
                <a:lnTo>
                  <a:pt x="639" y="2006"/>
                </a:lnTo>
                <a:lnTo>
                  <a:pt x="639" y="2000"/>
                </a:lnTo>
                <a:lnTo>
                  <a:pt x="639" y="1992"/>
                </a:lnTo>
                <a:lnTo>
                  <a:pt x="639" y="1985"/>
                </a:lnTo>
                <a:lnTo>
                  <a:pt x="639" y="1972"/>
                </a:lnTo>
                <a:lnTo>
                  <a:pt x="639" y="1967"/>
                </a:lnTo>
                <a:lnTo>
                  <a:pt x="634" y="1967"/>
                </a:lnTo>
                <a:lnTo>
                  <a:pt x="633" y="1967"/>
                </a:lnTo>
                <a:lnTo>
                  <a:pt x="633" y="1963"/>
                </a:lnTo>
                <a:lnTo>
                  <a:pt x="629" y="1962"/>
                </a:lnTo>
                <a:lnTo>
                  <a:pt x="629" y="1953"/>
                </a:lnTo>
                <a:lnTo>
                  <a:pt x="629" y="1950"/>
                </a:lnTo>
                <a:lnTo>
                  <a:pt x="639" y="1950"/>
                </a:lnTo>
                <a:lnTo>
                  <a:pt x="639" y="1933"/>
                </a:lnTo>
                <a:lnTo>
                  <a:pt x="639" y="1915"/>
                </a:lnTo>
                <a:lnTo>
                  <a:pt x="639" y="1903"/>
                </a:lnTo>
                <a:lnTo>
                  <a:pt x="639" y="1897"/>
                </a:lnTo>
                <a:lnTo>
                  <a:pt x="639" y="1880"/>
                </a:lnTo>
                <a:lnTo>
                  <a:pt x="635" y="1880"/>
                </a:lnTo>
                <a:lnTo>
                  <a:pt x="630" y="1880"/>
                </a:lnTo>
                <a:lnTo>
                  <a:pt x="630" y="1872"/>
                </a:lnTo>
                <a:lnTo>
                  <a:pt x="621" y="1872"/>
                </a:lnTo>
                <a:lnTo>
                  <a:pt x="621" y="1873"/>
                </a:lnTo>
                <a:lnTo>
                  <a:pt x="618" y="1873"/>
                </a:lnTo>
                <a:lnTo>
                  <a:pt x="618" y="1880"/>
                </a:lnTo>
                <a:lnTo>
                  <a:pt x="612" y="1880"/>
                </a:lnTo>
                <a:lnTo>
                  <a:pt x="612" y="1893"/>
                </a:lnTo>
                <a:lnTo>
                  <a:pt x="608" y="1893"/>
                </a:lnTo>
                <a:lnTo>
                  <a:pt x="608" y="1889"/>
                </a:lnTo>
                <a:lnTo>
                  <a:pt x="608" y="1887"/>
                </a:lnTo>
                <a:lnTo>
                  <a:pt x="608" y="1886"/>
                </a:lnTo>
                <a:lnTo>
                  <a:pt x="604" y="1886"/>
                </a:lnTo>
                <a:lnTo>
                  <a:pt x="604" y="1882"/>
                </a:lnTo>
                <a:lnTo>
                  <a:pt x="600" y="1887"/>
                </a:lnTo>
                <a:lnTo>
                  <a:pt x="600" y="1886"/>
                </a:lnTo>
                <a:lnTo>
                  <a:pt x="595" y="1886"/>
                </a:lnTo>
                <a:lnTo>
                  <a:pt x="595" y="1885"/>
                </a:lnTo>
                <a:lnTo>
                  <a:pt x="590" y="1885"/>
                </a:lnTo>
                <a:lnTo>
                  <a:pt x="590" y="1887"/>
                </a:lnTo>
                <a:lnTo>
                  <a:pt x="586" y="1887"/>
                </a:lnTo>
                <a:lnTo>
                  <a:pt x="586" y="1891"/>
                </a:lnTo>
                <a:lnTo>
                  <a:pt x="582" y="1891"/>
                </a:lnTo>
                <a:lnTo>
                  <a:pt x="583" y="1886"/>
                </a:lnTo>
                <a:lnTo>
                  <a:pt x="582" y="1886"/>
                </a:lnTo>
                <a:lnTo>
                  <a:pt x="582" y="1883"/>
                </a:lnTo>
                <a:lnTo>
                  <a:pt x="580" y="1883"/>
                </a:lnTo>
                <a:lnTo>
                  <a:pt x="580" y="1886"/>
                </a:lnTo>
                <a:lnTo>
                  <a:pt x="576" y="1891"/>
                </a:lnTo>
                <a:lnTo>
                  <a:pt x="567" y="1891"/>
                </a:lnTo>
                <a:lnTo>
                  <a:pt x="562" y="1887"/>
                </a:lnTo>
                <a:lnTo>
                  <a:pt x="559" y="1885"/>
                </a:lnTo>
                <a:lnTo>
                  <a:pt x="561" y="1883"/>
                </a:lnTo>
                <a:lnTo>
                  <a:pt x="563" y="1886"/>
                </a:lnTo>
                <a:lnTo>
                  <a:pt x="565" y="1887"/>
                </a:lnTo>
                <a:lnTo>
                  <a:pt x="565" y="1886"/>
                </a:lnTo>
                <a:lnTo>
                  <a:pt x="566" y="1886"/>
                </a:lnTo>
                <a:lnTo>
                  <a:pt x="569" y="1883"/>
                </a:lnTo>
                <a:lnTo>
                  <a:pt x="569" y="1882"/>
                </a:lnTo>
                <a:lnTo>
                  <a:pt x="571" y="1880"/>
                </a:lnTo>
                <a:lnTo>
                  <a:pt x="573" y="1878"/>
                </a:lnTo>
                <a:lnTo>
                  <a:pt x="574" y="1877"/>
                </a:lnTo>
                <a:lnTo>
                  <a:pt x="575" y="1876"/>
                </a:lnTo>
                <a:lnTo>
                  <a:pt x="576" y="1874"/>
                </a:lnTo>
                <a:lnTo>
                  <a:pt x="580" y="1870"/>
                </a:lnTo>
                <a:lnTo>
                  <a:pt x="579" y="1870"/>
                </a:lnTo>
                <a:lnTo>
                  <a:pt x="586" y="1864"/>
                </a:lnTo>
                <a:lnTo>
                  <a:pt x="587" y="1863"/>
                </a:lnTo>
                <a:lnTo>
                  <a:pt x="586" y="1863"/>
                </a:lnTo>
                <a:lnTo>
                  <a:pt x="596" y="1851"/>
                </a:lnTo>
                <a:lnTo>
                  <a:pt x="604" y="1857"/>
                </a:lnTo>
                <a:lnTo>
                  <a:pt x="604" y="1870"/>
                </a:lnTo>
                <a:lnTo>
                  <a:pt x="605" y="1870"/>
                </a:lnTo>
                <a:lnTo>
                  <a:pt x="606" y="1870"/>
                </a:lnTo>
                <a:lnTo>
                  <a:pt x="608" y="1870"/>
                </a:lnTo>
                <a:lnTo>
                  <a:pt x="609" y="1870"/>
                </a:lnTo>
                <a:lnTo>
                  <a:pt x="610" y="1870"/>
                </a:lnTo>
                <a:lnTo>
                  <a:pt x="610" y="1869"/>
                </a:lnTo>
                <a:lnTo>
                  <a:pt x="612" y="1869"/>
                </a:lnTo>
                <a:lnTo>
                  <a:pt x="613" y="1869"/>
                </a:lnTo>
                <a:lnTo>
                  <a:pt x="614" y="1869"/>
                </a:lnTo>
                <a:lnTo>
                  <a:pt x="614" y="1868"/>
                </a:lnTo>
                <a:lnTo>
                  <a:pt x="616" y="1868"/>
                </a:lnTo>
                <a:lnTo>
                  <a:pt x="616" y="1863"/>
                </a:lnTo>
                <a:lnTo>
                  <a:pt x="621" y="1863"/>
                </a:lnTo>
                <a:lnTo>
                  <a:pt x="621" y="1864"/>
                </a:lnTo>
                <a:lnTo>
                  <a:pt x="622" y="1864"/>
                </a:lnTo>
                <a:lnTo>
                  <a:pt x="623" y="1864"/>
                </a:lnTo>
                <a:lnTo>
                  <a:pt x="623" y="1863"/>
                </a:lnTo>
                <a:lnTo>
                  <a:pt x="625" y="1863"/>
                </a:lnTo>
                <a:lnTo>
                  <a:pt x="626" y="1863"/>
                </a:lnTo>
                <a:lnTo>
                  <a:pt x="627" y="1861"/>
                </a:lnTo>
                <a:lnTo>
                  <a:pt x="629" y="1861"/>
                </a:lnTo>
                <a:lnTo>
                  <a:pt x="630" y="1861"/>
                </a:lnTo>
                <a:lnTo>
                  <a:pt x="630" y="1860"/>
                </a:lnTo>
                <a:lnTo>
                  <a:pt x="630" y="1844"/>
                </a:lnTo>
                <a:lnTo>
                  <a:pt x="635" y="1844"/>
                </a:lnTo>
                <a:lnTo>
                  <a:pt x="639" y="1844"/>
                </a:lnTo>
                <a:lnTo>
                  <a:pt x="639" y="1826"/>
                </a:lnTo>
                <a:lnTo>
                  <a:pt x="639" y="1806"/>
                </a:lnTo>
                <a:lnTo>
                  <a:pt x="639" y="1795"/>
                </a:lnTo>
                <a:lnTo>
                  <a:pt x="639" y="1791"/>
                </a:lnTo>
                <a:lnTo>
                  <a:pt x="630" y="1791"/>
                </a:lnTo>
                <a:lnTo>
                  <a:pt x="630" y="1784"/>
                </a:lnTo>
                <a:lnTo>
                  <a:pt x="631" y="1784"/>
                </a:lnTo>
                <a:lnTo>
                  <a:pt x="631" y="1783"/>
                </a:lnTo>
                <a:lnTo>
                  <a:pt x="633" y="1780"/>
                </a:lnTo>
                <a:lnTo>
                  <a:pt x="633" y="1782"/>
                </a:lnTo>
                <a:lnTo>
                  <a:pt x="634" y="1782"/>
                </a:lnTo>
                <a:lnTo>
                  <a:pt x="634" y="1784"/>
                </a:lnTo>
                <a:lnTo>
                  <a:pt x="638" y="1784"/>
                </a:lnTo>
                <a:lnTo>
                  <a:pt x="638" y="1779"/>
                </a:lnTo>
                <a:lnTo>
                  <a:pt x="639" y="1779"/>
                </a:lnTo>
                <a:lnTo>
                  <a:pt x="639" y="1774"/>
                </a:lnTo>
                <a:lnTo>
                  <a:pt x="636" y="1774"/>
                </a:lnTo>
                <a:lnTo>
                  <a:pt x="636" y="1776"/>
                </a:lnTo>
                <a:lnTo>
                  <a:pt x="634" y="1776"/>
                </a:lnTo>
                <a:lnTo>
                  <a:pt x="634" y="1774"/>
                </a:lnTo>
                <a:lnTo>
                  <a:pt x="635" y="1774"/>
                </a:lnTo>
                <a:lnTo>
                  <a:pt x="634" y="1772"/>
                </a:lnTo>
                <a:lnTo>
                  <a:pt x="634" y="1767"/>
                </a:lnTo>
                <a:lnTo>
                  <a:pt x="633" y="1766"/>
                </a:lnTo>
                <a:lnTo>
                  <a:pt x="626" y="1765"/>
                </a:lnTo>
                <a:lnTo>
                  <a:pt x="626" y="1772"/>
                </a:lnTo>
                <a:lnTo>
                  <a:pt x="626" y="1774"/>
                </a:lnTo>
                <a:lnTo>
                  <a:pt x="623" y="1774"/>
                </a:lnTo>
                <a:lnTo>
                  <a:pt x="623" y="1767"/>
                </a:lnTo>
                <a:lnTo>
                  <a:pt x="618" y="1767"/>
                </a:lnTo>
                <a:lnTo>
                  <a:pt x="618" y="1774"/>
                </a:lnTo>
                <a:lnTo>
                  <a:pt x="614" y="1774"/>
                </a:lnTo>
                <a:lnTo>
                  <a:pt x="616" y="1766"/>
                </a:lnTo>
                <a:lnTo>
                  <a:pt x="616" y="1765"/>
                </a:lnTo>
                <a:lnTo>
                  <a:pt x="616" y="1763"/>
                </a:lnTo>
                <a:lnTo>
                  <a:pt x="616" y="1762"/>
                </a:lnTo>
                <a:lnTo>
                  <a:pt x="616" y="1761"/>
                </a:lnTo>
                <a:lnTo>
                  <a:pt x="616" y="1759"/>
                </a:lnTo>
                <a:lnTo>
                  <a:pt x="616" y="1758"/>
                </a:lnTo>
                <a:lnTo>
                  <a:pt x="616" y="1757"/>
                </a:lnTo>
                <a:lnTo>
                  <a:pt x="614" y="1754"/>
                </a:lnTo>
                <a:lnTo>
                  <a:pt x="613" y="1753"/>
                </a:lnTo>
                <a:lnTo>
                  <a:pt x="613" y="1752"/>
                </a:lnTo>
                <a:lnTo>
                  <a:pt x="614" y="1752"/>
                </a:lnTo>
                <a:lnTo>
                  <a:pt x="616" y="1752"/>
                </a:lnTo>
                <a:lnTo>
                  <a:pt x="617" y="1752"/>
                </a:lnTo>
                <a:lnTo>
                  <a:pt x="623" y="1754"/>
                </a:lnTo>
                <a:lnTo>
                  <a:pt x="625" y="1753"/>
                </a:lnTo>
                <a:lnTo>
                  <a:pt x="626" y="1753"/>
                </a:lnTo>
                <a:lnTo>
                  <a:pt x="627" y="1755"/>
                </a:lnTo>
                <a:lnTo>
                  <a:pt x="639" y="1759"/>
                </a:lnTo>
                <a:lnTo>
                  <a:pt x="638" y="1723"/>
                </a:lnTo>
                <a:lnTo>
                  <a:pt x="638" y="1715"/>
                </a:lnTo>
                <a:lnTo>
                  <a:pt x="638" y="1698"/>
                </a:lnTo>
                <a:lnTo>
                  <a:pt x="639" y="1691"/>
                </a:lnTo>
                <a:lnTo>
                  <a:pt x="639" y="1682"/>
                </a:lnTo>
                <a:lnTo>
                  <a:pt x="638" y="1681"/>
                </a:lnTo>
                <a:lnTo>
                  <a:pt x="639" y="1680"/>
                </a:lnTo>
                <a:lnTo>
                  <a:pt x="639" y="1669"/>
                </a:lnTo>
                <a:lnTo>
                  <a:pt x="638" y="1669"/>
                </a:lnTo>
                <a:lnTo>
                  <a:pt x="635" y="1669"/>
                </a:lnTo>
                <a:lnTo>
                  <a:pt x="631" y="1671"/>
                </a:lnTo>
                <a:lnTo>
                  <a:pt x="630" y="1671"/>
                </a:lnTo>
                <a:lnTo>
                  <a:pt x="627" y="1671"/>
                </a:lnTo>
                <a:lnTo>
                  <a:pt x="627" y="1669"/>
                </a:lnTo>
                <a:lnTo>
                  <a:pt x="627" y="1665"/>
                </a:lnTo>
                <a:lnTo>
                  <a:pt x="626" y="1665"/>
                </a:lnTo>
                <a:lnTo>
                  <a:pt x="626" y="1661"/>
                </a:lnTo>
                <a:lnTo>
                  <a:pt x="638" y="1659"/>
                </a:lnTo>
                <a:lnTo>
                  <a:pt x="638" y="1648"/>
                </a:lnTo>
                <a:lnTo>
                  <a:pt x="638" y="1641"/>
                </a:lnTo>
                <a:lnTo>
                  <a:pt x="638" y="1633"/>
                </a:lnTo>
                <a:lnTo>
                  <a:pt x="631" y="1633"/>
                </a:lnTo>
                <a:lnTo>
                  <a:pt x="636" y="1620"/>
                </a:lnTo>
                <a:lnTo>
                  <a:pt x="638" y="1616"/>
                </a:lnTo>
                <a:lnTo>
                  <a:pt x="639" y="1613"/>
                </a:lnTo>
                <a:lnTo>
                  <a:pt x="638" y="1612"/>
                </a:lnTo>
                <a:lnTo>
                  <a:pt x="638" y="1607"/>
                </a:lnTo>
                <a:lnTo>
                  <a:pt x="638" y="1597"/>
                </a:lnTo>
                <a:lnTo>
                  <a:pt x="640" y="1597"/>
                </a:lnTo>
                <a:lnTo>
                  <a:pt x="642" y="1597"/>
                </a:lnTo>
                <a:lnTo>
                  <a:pt x="652" y="1597"/>
                </a:lnTo>
                <a:lnTo>
                  <a:pt x="653" y="1597"/>
                </a:lnTo>
                <a:lnTo>
                  <a:pt x="663" y="1597"/>
                </a:lnTo>
                <a:lnTo>
                  <a:pt x="697" y="1597"/>
                </a:lnTo>
                <a:lnTo>
                  <a:pt x="704" y="1599"/>
                </a:lnTo>
                <a:lnTo>
                  <a:pt x="708" y="1599"/>
                </a:lnTo>
                <a:lnTo>
                  <a:pt x="721" y="1597"/>
                </a:lnTo>
                <a:lnTo>
                  <a:pt x="724" y="1597"/>
                </a:lnTo>
                <a:lnTo>
                  <a:pt x="725" y="1599"/>
                </a:lnTo>
                <a:lnTo>
                  <a:pt x="727" y="1599"/>
                </a:lnTo>
                <a:lnTo>
                  <a:pt x="730" y="1599"/>
                </a:lnTo>
                <a:lnTo>
                  <a:pt x="754" y="1599"/>
                </a:lnTo>
                <a:lnTo>
                  <a:pt x="755" y="1595"/>
                </a:lnTo>
                <a:lnTo>
                  <a:pt x="757" y="1594"/>
                </a:lnTo>
                <a:lnTo>
                  <a:pt x="779" y="1594"/>
                </a:lnTo>
                <a:lnTo>
                  <a:pt x="779" y="1580"/>
                </a:lnTo>
                <a:lnTo>
                  <a:pt x="760" y="1580"/>
                </a:lnTo>
                <a:lnTo>
                  <a:pt x="762" y="1580"/>
                </a:lnTo>
                <a:lnTo>
                  <a:pt x="776" y="1578"/>
                </a:lnTo>
                <a:lnTo>
                  <a:pt x="776" y="1571"/>
                </a:lnTo>
                <a:lnTo>
                  <a:pt x="779" y="1571"/>
                </a:lnTo>
                <a:lnTo>
                  <a:pt x="779" y="1565"/>
                </a:lnTo>
                <a:lnTo>
                  <a:pt x="779" y="1554"/>
                </a:lnTo>
                <a:lnTo>
                  <a:pt x="774" y="1557"/>
                </a:lnTo>
                <a:lnTo>
                  <a:pt x="774" y="1550"/>
                </a:lnTo>
                <a:lnTo>
                  <a:pt x="775" y="1550"/>
                </a:lnTo>
                <a:lnTo>
                  <a:pt x="775" y="1549"/>
                </a:lnTo>
                <a:lnTo>
                  <a:pt x="775" y="1550"/>
                </a:lnTo>
                <a:lnTo>
                  <a:pt x="776" y="1550"/>
                </a:lnTo>
                <a:lnTo>
                  <a:pt x="777" y="1550"/>
                </a:lnTo>
                <a:lnTo>
                  <a:pt x="783" y="1550"/>
                </a:lnTo>
                <a:lnTo>
                  <a:pt x="784" y="1550"/>
                </a:lnTo>
                <a:lnTo>
                  <a:pt x="787" y="1552"/>
                </a:lnTo>
                <a:lnTo>
                  <a:pt x="788" y="1547"/>
                </a:lnTo>
                <a:lnTo>
                  <a:pt x="789" y="1547"/>
                </a:lnTo>
                <a:lnTo>
                  <a:pt x="791" y="1548"/>
                </a:lnTo>
                <a:lnTo>
                  <a:pt x="791" y="1547"/>
                </a:lnTo>
                <a:lnTo>
                  <a:pt x="789" y="1547"/>
                </a:lnTo>
                <a:lnTo>
                  <a:pt x="789" y="1545"/>
                </a:lnTo>
                <a:lnTo>
                  <a:pt x="789" y="1544"/>
                </a:lnTo>
                <a:lnTo>
                  <a:pt x="789" y="1541"/>
                </a:lnTo>
                <a:lnTo>
                  <a:pt x="789" y="1540"/>
                </a:lnTo>
                <a:lnTo>
                  <a:pt x="788" y="1540"/>
                </a:lnTo>
                <a:lnTo>
                  <a:pt x="788" y="1539"/>
                </a:lnTo>
                <a:lnTo>
                  <a:pt x="787" y="1539"/>
                </a:lnTo>
                <a:lnTo>
                  <a:pt x="784" y="1540"/>
                </a:lnTo>
                <a:lnTo>
                  <a:pt x="784" y="1544"/>
                </a:lnTo>
                <a:lnTo>
                  <a:pt x="783" y="1544"/>
                </a:lnTo>
                <a:lnTo>
                  <a:pt x="783" y="1545"/>
                </a:lnTo>
                <a:lnTo>
                  <a:pt x="777" y="1548"/>
                </a:lnTo>
                <a:lnTo>
                  <a:pt x="776" y="1548"/>
                </a:lnTo>
                <a:lnTo>
                  <a:pt x="775" y="1548"/>
                </a:lnTo>
                <a:lnTo>
                  <a:pt x="775" y="1549"/>
                </a:lnTo>
                <a:lnTo>
                  <a:pt x="760" y="1539"/>
                </a:lnTo>
                <a:lnTo>
                  <a:pt x="760" y="1544"/>
                </a:lnTo>
                <a:lnTo>
                  <a:pt x="760" y="1547"/>
                </a:lnTo>
                <a:lnTo>
                  <a:pt x="760" y="1552"/>
                </a:lnTo>
                <a:lnTo>
                  <a:pt x="760" y="1554"/>
                </a:lnTo>
                <a:lnTo>
                  <a:pt x="766" y="1554"/>
                </a:lnTo>
                <a:lnTo>
                  <a:pt x="767" y="1560"/>
                </a:lnTo>
                <a:lnTo>
                  <a:pt x="766" y="1561"/>
                </a:lnTo>
                <a:lnTo>
                  <a:pt x="764" y="1561"/>
                </a:lnTo>
                <a:lnTo>
                  <a:pt x="763" y="1561"/>
                </a:lnTo>
                <a:lnTo>
                  <a:pt x="762" y="1561"/>
                </a:lnTo>
                <a:lnTo>
                  <a:pt x="760" y="1560"/>
                </a:lnTo>
                <a:lnTo>
                  <a:pt x="759" y="1560"/>
                </a:lnTo>
                <a:lnTo>
                  <a:pt x="758" y="1560"/>
                </a:lnTo>
                <a:lnTo>
                  <a:pt x="757" y="1560"/>
                </a:lnTo>
                <a:lnTo>
                  <a:pt x="755" y="1560"/>
                </a:lnTo>
                <a:lnTo>
                  <a:pt x="754" y="1561"/>
                </a:lnTo>
                <a:lnTo>
                  <a:pt x="751" y="1561"/>
                </a:lnTo>
                <a:lnTo>
                  <a:pt x="747" y="1564"/>
                </a:lnTo>
                <a:lnTo>
                  <a:pt x="744" y="1560"/>
                </a:lnTo>
                <a:lnTo>
                  <a:pt x="742" y="1557"/>
                </a:lnTo>
                <a:lnTo>
                  <a:pt x="736" y="1557"/>
                </a:lnTo>
                <a:lnTo>
                  <a:pt x="736" y="1558"/>
                </a:lnTo>
                <a:lnTo>
                  <a:pt x="734" y="1558"/>
                </a:lnTo>
                <a:lnTo>
                  <a:pt x="734" y="1547"/>
                </a:lnTo>
                <a:lnTo>
                  <a:pt x="730" y="1547"/>
                </a:lnTo>
                <a:lnTo>
                  <a:pt x="727" y="1549"/>
                </a:lnTo>
                <a:lnTo>
                  <a:pt x="727" y="1543"/>
                </a:lnTo>
                <a:lnTo>
                  <a:pt x="725" y="1541"/>
                </a:lnTo>
                <a:lnTo>
                  <a:pt x="725" y="1540"/>
                </a:lnTo>
                <a:lnTo>
                  <a:pt x="725" y="1539"/>
                </a:lnTo>
                <a:lnTo>
                  <a:pt x="717" y="1539"/>
                </a:lnTo>
                <a:lnTo>
                  <a:pt x="716" y="1537"/>
                </a:lnTo>
                <a:lnTo>
                  <a:pt x="716" y="1533"/>
                </a:lnTo>
                <a:lnTo>
                  <a:pt x="716" y="1531"/>
                </a:lnTo>
                <a:lnTo>
                  <a:pt x="708" y="1531"/>
                </a:lnTo>
                <a:lnTo>
                  <a:pt x="708" y="1514"/>
                </a:lnTo>
                <a:lnTo>
                  <a:pt x="711" y="1515"/>
                </a:lnTo>
                <a:lnTo>
                  <a:pt x="715" y="1518"/>
                </a:lnTo>
                <a:lnTo>
                  <a:pt x="716" y="1518"/>
                </a:lnTo>
                <a:lnTo>
                  <a:pt x="716" y="1515"/>
                </a:lnTo>
                <a:lnTo>
                  <a:pt x="716" y="1514"/>
                </a:lnTo>
                <a:lnTo>
                  <a:pt x="717" y="1514"/>
                </a:lnTo>
                <a:lnTo>
                  <a:pt x="716" y="1511"/>
                </a:lnTo>
                <a:lnTo>
                  <a:pt x="716" y="1510"/>
                </a:lnTo>
                <a:lnTo>
                  <a:pt x="725" y="1506"/>
                </a:lnTo>
                <a:lnTo>
                  <a:pt x="725" y="1503"/>
                </a:lnTo>
                <a:lnTo>
                  <a:pt x="737" y="1503"/>
                </a:lnTo>
                <a:lnTo>
                  <a:pt x="737" y="1506"/>
                </a:lnTo>
                <a:lnTo>
                  <a:pt x="736" y="1510"/>
                </a:lnTo>
                <a:lnTo>
                  <a:pt x="753" y="1510"/>
                </a:lnTo>
                <a:lnTo>
                  <a:pt x="753" y="1503"/>
                </a:lnTo>
                <a:lnTo>
                  <a:pt x="760" y="1503"/>
                </a:lnTo>
                <a:lnTo>
                  <a:pt x="760" y="1493"/>
                </a:lnTo>
                <a:lnTo>
                  <a:pt x="762" y="1493"/>
                </a:lnTo>
                <a:lnTo>
                  <a:pt x="762" y="1492"/>
                </a:lnTo>
                <a:lnTo>
                  <a:pt x="763" y="1492"/>
                </a:lnTo>
                <a:lnTo>
                  <a:pt x="764" y="1492"/>
                </a:lnTo>
                <a:lnTo>
                  <a:pt x="766" y="1492"/>
                </a:lnTo>
                <a:lnTo>
                  <a:pt x="767" y="1492"/>
                </a:lnTo>
                <a:lnTo>
                  <a:pt x="768" y="1488"/>
                </a:lnTo>
                <a:lnTo>
                  <a:pt x="771" y="1489"/>
                </a:lnTo>
                <a:lnTo>
                  <a:pt x="771" y="1488"/>
                </a:lnTo>
                <a:lnTo>
                  <a:pt x="772" y="1489"/>
                </a:lnTo>
                <a:lnTo>
                  <a:pt x="774" y="1490"/>
                </a:lnTo>
                <a:lnTo>
                  <a:pt x="775" y="1490"/>
                </a:lnTo>
                <a:lnTo>
                  <a:pt x="776" y="1490"/>
                </a:lnTo>
                <a:lnTo>
                  <a:pt x="776" y="1492"/>
                </a:lnTo>
                <a:lnTo>
                  <a:pt x="779" y="1492"/>
                </a:lnTo>
                <a:lnTo>
                  <a:pt x="780" y="1490"/>
                </a:lnTo>
                <a:lnTo>
                  <a:pt x="781" y="1490"/>
                </a:lnTo>
                <a:lnTo>
                  <a:pt x="781" y="1466"/>
                </a:lnTo>
                <a:lnTo>
                  <a:pt x="779" y="1466"/>
                </a:lnTo>
                <a:lnTo>
                  <a:pt x="767" y="1458"/>
                </a:lnTo>
                <a:lnTo>
                  <a:pt x="764" y="1456"/>
                </a:lnTo>
                <a:lnTo>
                  <a:pt x="758" y="1455"/>
                </a:lnTo>
                <a:lnTo>
                  <a:pt x="753" y="1454"/>
                </a:lnTo>
                <a:lnTo>
                  <a:pt x="749" y="1455"/>
                </a:lnTo>
                <a:lnTo>
                  <a:pt x="744" y="1455"/>
                </a:lnTo>
                <a:lnTo>
                  <a:pt x="732" y="1459"/>
                </a:lnTo>
                <a:lnTo>
                  <a:pt x="732" y="1480"/>
                </a:lnTo>
                <a:lnTo>
                  <a:pt x="736" y="1480"/>
                </a:lnTo>
                <a:lnTo>
                  <a:pt x="736" y="1486"/>
                </a:lnTo>
                <a:lnTo>
                  <a:pt x="733" y="1485"/>
                </a:lnTo>
                <a:lnTo>
                  <a:pt x="732" y="1485"/>
                </a:lnTo>
                <a:lnTo>
                  <a:pt x="730" y="1485"/>
                </a:lnTo>
                <a:lnTo>
                  <a:pt x="729" y="1485"/>
                </a:lnTo>
                <a:lnTo>
                  <a:pt x="728" y="1484"/>
                </a:lnTo>
                <a:lnTo>
                  <a:pt x="727" y="1483"/>
                </a:lnTo>
                <a:lnTo>
                  <a:pt x="725" y="1483"/>
                </a:lnTo>
                <a:lnTo>
                  <a:pt x="725" y="1484"/>
                </a:lnTo>
                <a:lnTo>
                  <a:pt x="723" y="1484"/>
                </a:lnTo>
                <a:lnTo>
                  <a:pt x="723" y="1493"/>
                </a:lnTo>
                <a:lnTo>
                  <a:pt x="719" y="1493"/>
                </a:lnTo>
                <a:lnTo>
                  <a:pt x="719" y="1484"/>
                </a:lnTo>
                <a:lnTo>
                  <a:pt x="717" y="1484"/>
                </a:lnTo>
                <a:lnTo>
                  <a:pt x="723" y="1479"/>
                </a:lnTo>
                <a:lnTo>
                  <a:pt x="723" y="1477"/>
                </a:lnTo>
                <a:lnTo>
                  <a:pt x="717" y="1480"/>
                </a:lnTo>
                <a:lnTo>
                  <a:pt x="717" y="1479"/>
                </a:lnTo>
                <a:lnTo>
                  <a:pt x="717" y="1477"/>
                </a:lnTo>
                <a:lnTo>
                  <a:pt x="717" y="1476"/>
                </a:lnTo>
                <a:lnTo>
                  <a:pt x="717" y="1475"/>
                </a:lnTo>
                <a:lnTo>
                  <a:pt x="716" y="1475"/>
                </a:lnTo>
                <a:lnTo>
                  <a:pt x="715" y="1475"/>
                </a:lnTo>
                <a:lnTo>
                  <a:pt x="714" y="1475"/>
                </a:lnTo>
                <a:lnTo>
                  <a:pt x="714" y="1473"/>
                </a:lnTo>
                <a:lnTo>
                  <a:pt x="714" y="1467"/>
                </a:lnTo>
                <a:lnTo>
                  <a:pt x="708" y="1467"/>
                </a:lnTo>
                <a:lnTo>
                  <a:pt x="708" y="1466"/>
                </a:lnTo>
                <a:lnTo>
                  <a:pt x="702" y="1466"/>
                </a:lnTo>
                <a:lnTo>
                  <a:pt x="702" y="1467"/>
                </a:lnTo>
                <a:lnTo>
                  <a:pt x="700" y="1467"/>
                </a:lnTo>
                <a:lnTo>
                  <a:pt x="700" y="1469"/>
                </a:lnTo>
                <a:lnTo>
                  <a:pt x="702" y="1469"/>
                </a:lnTo>
                <a:lnTo>
                  <a:pt x="702" y="1471"/>
                </a:lnTo>
                <a:lnTo>
                  <a:pt x="699" y="1471"/>
                </a:lnTo>
                <a:lnTo>
                  <a:pt x="697" y="1471"/>
                </a:lnTo>
                <a:lnTo>
                  <a:pt x="689" y="1471"/>
                </a:lnTo>
                <a:lnTo>
                  <a:pt x="687" y="1469"/>
                </a:lnTo>
                <a:lnTo>
                  <a:pt x="685" y="1469"/>
                </a:lnTo>
                <a:lnTo>
                  <a:pt x="683" y="1471"/>
                </a:lnTo>
                <a:lnTo>
                  <a:pt x="683" y="1473"/>
                </a:lnTo>
                <a:lnTo>
                  <a:pt x="681" y="1473"/>
                </a:lnTo>
                <a:lnTo>
                  <a:pt x="680" y="1475"/>
                </a:lnTo>
                <a:lnTo>
                  <a:pt x="678" y="1475"/>
                </a:lnTo>
                <a:lnTo>
                  <a:pt x="670" y="1484"/>
                </a:lnTo>
                <a:lnTo>
                  <a:pt x="661" y="1493"/>
                </a:lnTo>
                <a:lnTo>
                  <a:pt x="647" y="1493"/>
                </a:lnTo>
                <a:lnTo>
                  <a:pt x="647" y="1475"/>
                </a:lnTo>
                <a:lnTo>
                  <a:pt x="646" y="1476"/>
                </a:lnTo>
                <a:lnTo>
                  <a:pt x="646" y="1475"/>
                </a:lnTo>
                <a:lnTo>
                  <a:pt x="646" y="1468"/>
                </a:lnTo>
                <a:lnTo>
                  <a:pt x="644" y="1471"/>
                </a:lnTo>
                <a:lnTo>
                  <a:pt x="640" y="1469"/>
                </a:lnTo>
                <a:lnTo>
                  <a:pt x="640" y="1468"/>
                </a:lnTo>
                <a:lnTo>
                  <a:pt x="638" y="1469"/>
                </a:lnTo>
                <a:lnTo>
                  <a:pt x="638" y="1463"/>
                </a:lnTo>
                <a:lnTo>
                  <a:pt x="638" y="1462"/>
                </a:lnTo>
                <a:lnTo>
                  <a:pt x="638" y="1460"/>
                </a:lnTo>
                <a:lnTo>
                  <a:pt x="638" y="1459"/>
                </a:lnTo>
                <a:lnTo>
                  <a:pt x="638" y="1449"/>
                </a:lnTo>
                <a:lnTo>
                  <a:pt x="652" y="1449"/>
                </a:lnTo>
                <a:lnTo>
                  <a:pt x="653" y="1452"/>
                </a:lnTo>
                <a:lnTo>
                  <a:pt x="655" y="1452"/>
                </a:lnTo>
                <a:lnTo>
                  <a:pt x="657" y="1455"/>
                </a:lnTo>
                <a:lnTo>
                  <a:pt x="660" y="1454"/>
                </a:lnTo>
                <a:lnTo>
                  <a:pt x="663" y="1454"/>
                </a:lnTo>
                <a:lnTo>
                  <a:pt x="665" y="1452"/>
                </a:lnTo>
                <a:lnTo>
                  <a:pt x="667" y="1452"/>
                </a:lnTo>
                <a:lnTo>
                  <a:pt x="668" y="1452"/>
                </a:lnTo>
                <a:lnTo>
                  <a:pt x="665" y="1450"/>
                </a:lnTo>
                <a:lnTo>
                  <a:pt x="657" y="1442"/>
                </a:lnTo>
                <a:lnTo>
                  <a:pt x="659" y="1443"/>
                </a:lnTo>
                <a:lnTo>
                  <a:pt x="676" y="1443"/>
                </a:lnTo>
                <a:lnTo>
                  <a:pt x="677" y="1442"/>
                </a:lnTo>
                <a:lnTo>
                  <a:pt x="677" y="1437"/>
                </a:lnTo>
                <a:lnTo>
                  <a:pt x="677" y="1426"/>
                </a:lnTo>
                <a:lnTo>
                  <a:pt x="676" y="1426"/>
                </a:lnTo>
                <a:lnTo>
                  <a:pt x="670" y="1426"/>
                </a:lnTo>
                <a:lnTo>
                  <a:pt x="670" y="1436"/>
                </a:lnTo>
                <a:lnTo>
                  <a:pt x="670" y="1437"/>
                </a:lnTo>
                <a:lnTo>
                  <a:pt x="667" y="1437"/>
                </a:lnTo>
                <a:lnTo>
                  <a:pt x="665" y="1436"/>
                </a:lnTo>
                <a:lnTo>
                  <a:pt x="665" y="1426"/>
                </a:lnTo>
                <a:lnTo>
                  <a:pt x="656" y="1426"/>
                </a:lnTo>
                <a:lnTo>
                  <a:pt x="655" y="1428"/>
                </a:lnTo>
                <a:lnTo>
                  <a:pt x="653" y="1426"/>
                </a:lnTo>
                <a:lnTo>
                  <a:pt x="653" y="1425"/>
                </a:lnTo>
                <a:lnTo>
                  <a:pt x="653" y="1424"/>
                </a:lnTo>
                <a:lnTo>
                  <a:pt x="653" y="1402"/>
                </a:lnTo>
                <a:lnTo>
                  <a:pt x="657" y="1400"/>
                </a:lnTo>
                <a:lnTo>
                  <a:pt x="663" y="1399"/>
                </a:lnTo>
                <a:lnTo>
                  <a:pt x="664" y="1399"/>
                </a:lnTo>
                <a:lnTo>
                  <a:pt x="664" y="1398"/>
                </a:lnTo>
                <a:lnTo>
                  <a:pt x="665" y="1396"/>
                </a:lnTo>
                <a:lnTo>
                  <a:pt x="665" y="1395"/>
                </a:lnTo>
                <a:lnTo>
                  <a:pt x="664" y="1395"/>
                </a:lnTo>
                <a:lnTo>
                  <a:pt x="664" y="1394"/>
                </a:lnTo>
                <a:lnTo>
                  <a:pt x="663" y="1394"/>
                </a:lnTo>
                <a:lnTo>
                  <a:pt x="663" y="1395"/>
                </a:lnTo>
                <a:lnTo>
                  <a:pt x="655" y="1391"/>
                </a:lnTo>
                <a:lnTo>
                  <a:pt x="657" y="1387"/>
                </a:lnTo>
                <a:lnTo>
                  <a:pt x="660" y="1389"/>
                </a:lnTo>
                <a:lnTo>
                  <a:pt x="661" y="1389"/>
                </a:lnTo>
                <a:lnTo>
                  <a:pt x="663" y="1389"/>
                </a:lnTo>
                <a:lnTo>
                  <a:pt x="665" y="1385"/>
                </a:lnTo>
                <a:lnTo>
                  <a:pt x="667" y="1383"/>
                </a:lnTo>
                <a:lnTo>
                  <a:pt x="667" y="1382"/>
                </a:lnTo>
                <a:lnTo>
                  <a:pt x="667" y="1381"/>
                </a:lnTo>
                <a:lnTo>
                  <a:pt x="665" y="1381"/>
                </a:lnTo>
                <a:lnTo>
                  <a:pt x="664" y="1381"/>
                </a:lnTo>
                <a:lnTo>
                  <a:pt x="661" y="1379"/>
                </a:lnTo>
                <a:lnTo>
                  <a:pt x="659" y="1381"/>
                </a:lnTo>
                <a:lnTo>
                  <a:pt x="652" y="1385"/>
                </a:lnTo>
                <a:lnTo>
                  <a:pt x="648" y="1387"/>
                </a:lnTo>
                <a:lnTo>
                  <a:pt x="648" y="1398"/>
                </a:lnTo>
                <a:lnTo>
                  <a:pt x="646" y="1398"/>
                </a:lnTo>
                <a:lnTo>
                  <a:pt x="646" y="1389"/>
                </a:lnTo>
                <a:lnTo>
                  <a:pt x="644" y="1387"/>
                </a:lnTo>
                <a:lnTo>
                  <a:pt x="642" y="1389"/>
                </a:lnTo>
                <a:lnTo>
                  <a:pt x="638" y="1389"/>
                </a:lnTo>
                <a:lnTo>
                  <a:pt x="627" y="1389"/>
                </a:lnTo>
                <a:lnTo>
                  <a:pt x="626" y="1389"/>
                </a:lnTo>
                <a:lnTo>
                  <a:pt x="625" y="1389"/>
                </a:lnTo>
                <a:lnTo>
                  <a:pt x="625" y="1387"/>
                </a:lnTo>
                <a:lnTo>
                  <a:pt x="623" y="1387"/>
                </a:lnTo>
                <a:lnTo>
                  <a:pt x="627" y="1385"/>
                </a:lnTo>
                <a:lnTo>
                  <a:pt x="633" y="1382"/>
                </a:lnTo>
                <a:lnTo>
                  <a:pt x="635" y="1381"/>
                </a:lnTo>
                <a:lnTo>
                  <a:pt x="638" y="1379"/>
                </a:lnTo>
                <a:lnTo>
                  <a:pt x="638" y="1352"/>
                </a:lnTo>
                <a:lnTo>
                  <a:pt x="638" y="1335"/>
                </a:lnTo>
                <a:lnTo>
                  <a:pt x="636" y="1334"/>
                </a:lnTo>
                <a:lnTo>
                  <a:pt x="635" y="1334"/>
                </a:lnTo>
                <a:lnTo>
                  <a:pt x="634" y="1332"/>
                </a:lnTo>
                <a:lnTo>
                  <a:pt x="633" y="1332"/>
                </a:lnTo>
                <a:lnTo>
                  <a:pt x="633" y="1331"/>
                </a:lnTo>
                <a:lnTo>
                  <a:pt x="631" y="1330"/>
                </a:lnTo>
                <a:lnTo>
                  <a:pt x="631" y="1328"/>
                </a:lnTo>
                <a:lnTo>
                  <a:pt x="631" y="1327"/>
                </a:lnTo>
                <a:lnTo>
                  <a:pt x="631" y="1326"/>
                </a:lnTo>
                <a:lnTo>
                  <a:pt x="631" y="1323"/>
                </a:lnTo>
                <a:lnTo>
                  <a:pt x="630" y="1322"/>
                </a:lnTo>
                <a:lnTo>
                  <a:pt x="630" y="1321"/>
                </a:lnTo>
                <a:lnTo>
                  <a:pt x="629" y="1319"/>
                </a:lnTo>
                <a:lnTo>
                  <a:pt x="627" y="1318"/>
                </a:lnTo>
                <a:lnTo>
                  <a:pt x="626" y="1318"/>
                </a:lnTo>
                <a:lnTo>
                  <a:pt x="625" y="1317"/>
                </a:lnTo>
                <a:lnTo>
                  <a:pt x="623" y="1315"/>
                </a:lnTo>
                <a:lnTo>
                  <a:pt x="620" y="1309"/>
                </a:lnTo>
                <a:lnTo>
                  <a:pt x="620" y="1308"/>
                </a:lnTo>
                <a:lnTo>
                  <a:pt x="620" y="1306"/>
                </a:lnTo>
                <a:lnTo>
                  <a:pt x="618" y="1302"/>
                </a:lnTo>
                <a:lnTo>
                  <a:pt x="618" y="1297"/>
                </a:lnTo>
                <a:lnTo>
                  <a:pt x="618" y="1296"/>
                </a:lnTo>
                <a:lnTo>
                  <a:pt x="617" y="1294"/>
                </a:lnTo>
                <a:lnTo>
                  <a:pt x="614" y="1293"/>
                </a:lnTo>
                <a:lnTo>
                  <a:pt x="618" y="1289"/>
                </a:lnTo>
                <a:lnTo>
                  <a:pt x="618" y="1280"/>
                </a:lnTo>
                <a:lnTo>
                  <a:pt x="618" y="1279"/>
                </a:lnTo>
                <a:lnTo>
                  <a:pt x="620" y="1280"/>
                </a:lnTo>
                <a:lnTo>
                  <a:pt x="621" y="1280"/>
                </a:lnTo>
                <a:lnTo>
                  <a:pt x="622" y="1280"/>
                </a:lnTo>
                <a:lnTo>
                  <a:pt x="623" y="1280"/>
                </a:lnTo>
                <a:lnTo>
                  <a:pt x="625" y="1280"/>
                </a:lnTo>
                <a:lnTo>
                  <a:pt x="626" y="1281"/>
                </a:lnTo>
                <a:lnTo>
                  <a:pt x="627" y="1281"/>
                </a:lnTo>
                <a:lnTo>
                  <a:pt x="627" y="1283"/>
                </a:lnTo>
                <a:lnTo>
                  <a:pt x="629" y="1285"/>
                </a:lnTo>
                <a:lnTo>
                  <a:pt x="630" y="1287"/>
                </a:lnTo>
                <a:lnTo>
                  <a:pt x="638" y="1287"/>
                </a:lnTo>
                <a:lnTo>
                  <a:pt x="638" y="1285"/>
                </a:lnTo>
                <a:lnTo>
                  <a:pt x="638" y="1281"/>
                </a:lnTo>
                <a:lnTo>
                  <a:pt x="655" y="1281"/>
                </a:lnTo>
                <a:lnTo>
                  <a:pt x="655" y="1317"/>
                </a:lnTo>
                <a:lnTo>
                  <a:pt x="728" y="1317"/>
                </a:lnTo>
                <a:lnTo>
                  <a:pt x="728" y="1339"/>
                </a:lnTo>
                <a:lnTo>
                  <a:pt x="732" y="1339"/>
                </a:lnTo>
                <a:lnTo>
                  <a:pt x="732" y="1338"/>
                </a:lnTo>
                <a:lnTo>
                  <a:pt x="744" y="1338"/>
                </a:lnTo>
                <a:lnTo>
                  <a:pt x="742" y="1317"/>
                </a:lnTo>
                <a:lnTo>
                  <a:pt x="760" y="1317"/>
                </a:lnTo>
                <a:lnTo>
                  <a:pt x="772" y="1317"/>
                </a:lnTo>
                <a:lnTo>
                  <a:pt x="772" y="1311"/>
                </a:lnTo>
                <a:lnTo>
                  <a:pt x="771" y="1313"/>
                </a:lnTo>
                <a:lnTo>
                  <a:pt x="770" y="1313"/>
                </a:lnTo>
                <a:lnTo>
                  <a:pt x="768" y="1313"/>
                </a:lnTo>
                <a:lnTo>
                  <a:pt x="768" y="1311"/>
                </a:lnTo>
                <a:lnTo>
                  <a:pt x="767" y="1311"/>
                </a:lnTo>
                <a:lnTo>
                  <a:pt x="766" y="1310"/>
                </a:lnTo>
                <a:lnTo>
                  <a:pt x="764" y="1293"/>
                </a:lnTo>
                <a:close/>
                <a:moveTo>
                  <a:pt x="724" y="1373"/>
                </a:moveTo>
                <a:lnTo>
                  <a:pt x="723" y="1374"/>
                </a:lnTo>
                <a:lnTo>
                  <a:pt x="720" y="1375"/>
                </a:lnTo>
                <a:lnTo>
                  <a:pt x="716" y="1378"/>
                </a:lnTo>
                <a:lnTo>
                  <a:pt x="714" y="1379"/>
                </a:lnTo>
                <a:lnTo>
                  <a:pt x="712" y="1379"/>
                </a:lnTo>
                <a:lnTo>
                  <a:pt x="711" y="1381"/>
                </a:lnTo>
                <a:lnTo>
                  <a:pt x="710" y="1381"/>
                </a:lnTo>
                <a:lnTo>
                  <a:pt x="707" y="1379"/>
                </a:lnTo>
                <a:lnTo>
                  <a:pt x="704" y="1378"/>
                </a:lnTo>
                <a:lnTo>
                  <a:pt x="700" y="1377"/>
                </a:lnTo>
                <a:lnTo>
                  <a:pt x="697" y="1374"/>
                </a:lnTo>
                <a:lnTo>
                  <a:pt x="697" y="1375"/>
                </a:lnTo>
                <a:lnTo>
                  <a:pt x="697" y="1402"/>
                </a:lnTo>
                <a:lnTo>
                  <a:pt x="700" y="1402"/>
                </a:lnTo>
                <a:lnTo>
                  <a:pt x="700" y="1403"/>
                </a:lnTo>
                <a:lnTo>
                  <a:pt x="708" y="1403"/>
                </a:lnTo>
                <a:lnTo>
                  <a:pt x="714" y="1403"/>
                </a:lnTo>
                <a:lnTo>
                  <a:pt x="715" y="1403"/>
                </a:lnTo>
                <a:lnTo>
                  <a:pt x="715" y="1402"/>
                </a:lnTo>
                <a:lnTo>
                  <a:pt x="716" y="1402"/>
                </a:lnTo>
                <a:lnTo>
                  <a:pt x="717" y="1402"/>
                </a:lnTo>
                <a:lnTo>
                  <a:pt x="732" y="1402"/>
                </a:lnTo>
                <a:lnTo>
                  <a:pt x="732" y="1395"/>
                </a:lnTo>
                <a:lnTo>
                  <a:pt x="730" y="1395"/>
                </a:lnTo>
                <a:lnTo>
                  <a:pt x="729" y="1395"/>
                </a:lnTo>
                <a:lnTo>
                  <a:pt x="728" y="1395"/>
                </a:lnTo>
                <a:lnTo>
                  <a:pt x="727" y="1395"/>
                </a:lnTo>
                <a:lnTo>
                  <a:pt x="725" y="1394"/>
                </a:lnTo>
                <a:lnTo>
                  <a:pt x="724" y="1394"/>
                </a:lnTo>
                <a:lnTo>
                  <a:pt x="724" y="1392"/>
                </a:lnTo>
                <a:lnTo>
                  <a:pt x="723" y="1391"/>
                </a:lnTo>
                <a:lnTo>
                  <a:pt x="723" y="1389"/>
                </a:lnTo>
                <a:lnTo>
                  <a:pt x="721" y="1387"/>
                </a:lnTo>
                <a:lnTo>
                  <a:pt x="723" y="1386"/>
                </a:lnTo>
                <a:lnTo>
                  <a:pt x="723" y="1382"/>
                </a:lnTo>
                <a:lnTo>
                  <a:pt x="725" y="1374"/>
                </a:lnTo>
                <a:lnTo>
                  <a:pt x="725" y="1373"/>
                </a:lnTo>
                <a:lnTo>
                  <a:pt x="724" y="1373"/>
                </a:lnTo>
                <a:close/>
                <a:moveTo>
                  <a:pt x="784" y="1394"/>
                </a:moveTo>
                <a:lnTo>
                  <a:pt x="784" y="1395"/>
                </a:lnTo>
                <a:lnTo>
                  <a:pt x="784" y="1396"/>
                </a:lnTo>
                <a:lnTo>
                  <a:pt x="784" y="1398"/>
                </a:lnTo>
                <a:lnTo>
                  <a:pt x="781" y="1398"/>
                </a:lnTo>
                <a:lnTo>
                  <a:pt x="779" y="1394"/>
                </a:lnTo>
                <a:lnTo>
                  <a:pt x="775" y="1399"/>
                </a:lnTo>
                <a:lnTo>
                  <a:pt x="775" y="1400"/>
                </a:lnTo>
                <a:lnTo>
                  <a:pt x="768" y="1400"/>
                </a:lnTo>
                <a:lnTo>
                  <a:pt x="768" y="1402"/>
                </a:lnTo>
                <a:lnTo>
                  <a:pt x="775" y="1403"/>
                </a:lnTo>
                <a:lnTo>
                  <a:pt x="771" y="1408"/>
                </a:lnTo>
                <a:lnTo>
                  <a:pt x="770" y="1411"/>
                </a:lnTo>
                <a:lnTo>
                  <a:pt x="768" y="1412"/>
                </a:lnTo>
                <a:lnTo>
                  <a:pt x="767" y="1417"/>
                </a:lnTo>
                <a:lnTo>
                  <a:pt x="767" y="1421"/>
                </a:lnTo>
                <a:lnTo>
                  <a:pt x="768" y="1422"/>
                </a:lnTo>
                <a:lnTo>
                  <a:pt x="770" y="1426"/>
                </a:lnTo>
                <a:lnTo>
                  <a:pt x="776" y="1426"/>
                </a:lnTo>
                <a:lnTo>
                  <a:pt x="777" y="1421"/>
                </a:lnTo>
                <a:lnTo>
                  <a:pt x="779" y="1420"/>
                </a:lnTo>
                <a:lnTo>
                  <a:pt x="780" y="1420"/>
                </a:lnTo>
                <a:lnTo>
                  <a:pt x="783" y="1422"/>
                </a:lnTo>
                <a:lnTo>
                  <a:pt x="784" y="1422"/>
                </a:lnTo>
                <a:lnTo>
                  <a:pt x="783" y="1422"/>
                </a:lnTo>
                <a:lnTo>
                  <a:pt x="783" y="1428"/>
                </a:lnTo>
                <a:lnTo>
                  <a:pt x="787" y="1428"/>
                </a:lnTo>
                <a:lnTo>
                  <a:pt x="784" y="1432"/>
                </a:lnTo>
                <a:lnTo>
                  <a:pt x="783" y="1433"/>
                </a:lnTo>
                <a:lnTo>
                  <a:pt x="780" y="1438"/>
                </a:lnTo>
                <a:lnTo>
                  <a:pt x="777" y="1438"/>
                </a:lnTo>
                <a:lnTo>
                  <a:pt x="776" y="1438"/>
                </a:lnTo>
                <a:lnTo>
                  <a:pt x="776" y="1439"/>
                </a:lnTo>
                <a:lnTo>
                  <a:pt x="775" y="1441"/>
                </a:lnTo>
                <a:lnTo>
                  <a:pt x="774" y="1442"/>
                </a:lnTo>
                <a:lnTo>
                  <a:pt x="777" y="1445"/>
                </a:lnTo>
                <a:lnTo>
                  <a:pt x="779" y="1445"/>
                </a:lnTo>
                <a:lnTo>
                  <a:pt x="780" y="1446"/>
                </a:lnTo>
                <a:lnTo>
                  <a:pt x="781" y="1445"/>
                </a:lnTo>
                <a:lnTo>
                  <a:pt x="781" y="1443"/>
                </a:lnTo>
                <a:lnTo>
                  <a:pt x="781" y="1442"/>
                </a:lnTo>
                <a:lnTo>
                  <a:pt x="784" y="1441"/>
                </a:lnTo>
                <a:lnTo>
                  <a:pt x="789" y="1446"/>
                </a:lnTo>
                <a:lnTo>
                  <a:pt x="787" y="1450"/>
                </a:lnTo>
                <a:lnTo>
                  <a:pt x="787" y="1451"/>
                </a:lnTo>
                <a:lnTo>
                  <a:pt x="784" y="1455"/>
                </a:lnTo>
                <a:lnTo>
                  <a:pt x="784" y="1458"/>
                </a:lnTo>
                <a:lnTo>
                  <a:pt x="789" y="1451"/>
                </a:lnTo>
                <a:lnTo>
                  <a:pt x="788" y="1459"/>
                </a:lnTo>
                <a:lnTo>
                  <a:pt x="792" y="1460"/>
                </a:lnTo>
                <a:lnTo>
                  <a:pt x="797" y="1463"/>
                </a:lnTo>
                <a:lnTo>
                  <a:pt x="800" y="1459"/>
                </a:lnTo>
                <a:lnTo>
                  <a:pt x="800" y="1456"/>
                </a:lnTo>
                <a:lnTo>
                  <a:pt x="800" y="1459"/>
                </a:lnTo>
                <a:lnTo>
                  <a:pt x="804" y="1459"/>
                </a:lnTo>
                <a:lnTo>
                  <a:pt x="804" y="1443"/>
                </a:lnTo>
                <a:lnTo>
                  <a:pt x="804" y="1441"/>
                </a:lnTo>
                <a:lnTo>
                  <a:pt x="804" y="1439"/>
                </a:lnTo>
                <a:lnTo>
                  <a:pt x="804" y="1404"/>
                </a:lnTo>
                <a:lnTo>
                  <a:pt x="797" y="1407"/>
                </a:lnTo>
                <a:lnTo>
                  <a:pt x="796" y="1407"/>
                </a:lnTo>
                <a:lnTo>
                  <a:pt x="796" y="1408"/>
                </a:lnTo>
                <a:lnTo>
                  <a:pt x="793" y="1411"/>
                </a:lnTo>
                <a:lnTo>
                  <a:pt x="793" y="1412"/>
                </a:lnTo>
                <a:lnTo>
                  <a:pt x="792" y="1412"/>
                </a:lnTo>
                <a:lnTo>
                  <a:pt x="791" y="1412"/>
                </a:lnTo>
                <a:lnTo>
                  <a:pt x="789" y="1411"/>
                </a:lnTo>
                <a:lnTo>
                  <a:pt x="788" y="1409"/>
                </a:lnTo>
                <a:lnTo>
                  <a:pt x="791" y="1405"/>
                </a:lnTo>
                <a:lnTo>
                  <a:pt x="789" y="1404"/>
                </a:lnTo>
                <a:lnTo>
                  <a:pt x="788" y="1404"/>
                </a:lnTo>
                <a:lnTo>
                  <a:pt x="787" y="1403"/>
                </a:lnTo>
                <a:lnTo>
                  <a:pt x="789" y="1399"/>
                </a:lnTo>
                <a:lnTo>
                  <a:pt x="792" y="1399"/>
                </a:lnTo>
                <a:lnTo>
                  <a:pt x="793" y="1399"/>
                </a:lnTo>
                <a:lnTo>
                  <a:pt x="793" y="1398"/>
                </a:lnTo>
                <a:lnTo>
                  <a:pt x="794" y="1398"/>
                </a:lnTo>
                <a:lnTo>
                  <a:pt x="796" y="1398"/>
                </a:lnTo>
                <a:lnTo>
                  <a:pt x="796" y="1396"/>
                </a:lnTo>
                <a:lnTo>
                  <a:pt x="796" y="1395"/>
                </a:lnTo>
                <a:lnTo>
                  <a:pt x="794" y="1395"/>
                </a:lnTo>
                <a:lnTo>
                  <a:pt x="785" y="1392"/>
                </a:lnTo>
                <a:lnTo>
                  <a:pt x="784" y="1392"/>
                </a:lnTo>
                <a:lnTo>
                  <a:pt x="784" y="1394"/>
                </a:lnTo>
                <a:close/>
                <a:moveTo>
                  <a:pt x="2363" y="1680"/>
                </a:moveTo>
                <a:lnTo>
                  <a:pt x="2375" y="1685"/>
                </a:lnTo>
                <a:lnTo>
                  <a:pt x="2379" y="1677"/>
                </a:lnTo>
                <a:lnTo>
                  <a:pt x="2365" y="1677"/>
                </a:lnTo>
                <a:lnTo>
                  <a:pt x="2357" y="1677"/>
                </a:lnTo>
                <a:lnTo>
                  <a:pt x="2363" y="1680"/>
                </a:lnTo>
                <a:close/>
                <a:moveTo>
                  <a:pt x="1916" y="1071"/>
                </a:moveTo>
                <a:lnTo>
                  <a:pt x="1914" y="1057"/>
                </a:lnTo>
                <a:lnTo>
                  <a:pt x="1914" y="1053"/>
                </a:lnTo>
                <a:lnTo>
                  <a:pt x="1914" y="1049"/>
                </a:lnTo>
                <a:lnTo>
                  <a:pt x="1914" y="1045"/>
                </a:lnTo>
                <a:lnTo>
                  <a:pt x="1914" y="1041"/>
                </a:lnTo>
                <a:lnTo>
                  <a:pt x="1914" y="1035"/>
                </a:lnTo>
                <a:lnTo>
                  <a:pt x="1914" y="1033"/>
                </a:lnTo>
                <a:lnTo>
                  <a:pt x="1914" y="1025"/>
                </a:lnTo>
                <a:lnTo>
                  <a:pt x="1914" y="1018"/>
                </a:lnTo>
                <a:lnTo>
                  <a:pt x="1914" y="1008"/>
                </a:lnTo>
                <a:lnTo>
                  <a:pt x="1914" y="999"/>
                </a:lnTo>
                <a:lnTo>
                  <a:pt x="1893" y="999"/>
                </a:lnTo>
                <a:lnTo>
                  <a:pt x="1887" y="999"/>
                </a:lnTo>
                <a:lnTo>
                  <a:pt x="1880" y="999"/>
                </a:lnTo>
                <a:lnTo>
                  <a:pt x="1873" y="999"/>
                </a:lnTo>
                <a:lnTo>
                  <a:pt x="1866" y="999"/>
                </a:lnTo>
                <a:lnTo>
                  <a:pt x="1857" y="999"/>
                </a:lnTo>
                <a:lnTo>
                  <a:pt x="1854" y="999"/>
                </a:lnTo>
                <a:lnTo>
                  <a:pt x="1853" y="999"/>
                </a:lnTo>
                <a:lnTo>
                  <a:pt x="1852" y="999"/>
                </a:lnTo>
                <a:lnTo>
                  <a:pt x="1850" y="999"/>
                </a:lnTo>
                <a:lnTo>
                  <a:pt x="1848" y="999"/>
                </a:lnTo>
                <a:lnTo>
                  <a:pt x="1848" y="985"/>
                </a:lnTo>
                <a:lnTo>
                  <a:pt x="1845" y="986"/>
                </a:lnTo>
                <a:lnTo>
                  <a:pt x="1844" y="988"/>
                </a:lnTo>
                <a:lnTo>
                  <a:pt x="1842" y="999"/>
                </a:lnTo>
                <a:lnTo>
                  <a:pt x="1842" y="1016"/>
                </a:lnTo>
                <a:lnTo>
                  <a:pt x="1844" y="1018"/>
                </a:lnTo>
                <a:lnTo>
                  <a:pt x="1845" y="1019"/>
                </a:lnTo>
                <a:lnTo>
                  <a:pt x="1854" y="1025"/>
                </a:lnTo>
                <a:lnTo>
                  <a:pt x="1857" y="1027"/>
                </a:lnTo>
                <a:lnTo>
                  <a:pt x="1861" y="1027"/>
                </a:lnTo>
                <a:lnTo>
                  <a:pt x="1862" y="1028"/>
                </a:lnTo>
                <a:lnTo>
                  <a:pt x="1863" y="1031"/>
                </a:lnTo>
                <a:lnTo>
                  <a:pt x="1870" y="1037"/>
                </a:lnTo>
                <a:lnTo>
                  <a:pt x="1873" y="1040"/>
                </a:lnTo>
                <a:lnTo>
                  <a:pt x="1874" y="1041"/>
                </a:lnTo>
                <a:lnTo>
                  <a:pt x="1880" y="1048"/>
                </a:lnTo>
                <a:lnTo>
                  <a:pt x="1884" y="1053"/>
                </a:lnTo>
                <a:lnTo>
                  <a:pt x="1887" y="1057"/>
                </a:lnTo>
                <a:lnTo>
                  <a:pt x="1888" y="1059"/>
                </a:lnTo>
                <a:lnTo>
                  <a:pt x="1889" y="1061"/>
                </a:lnTo>
                <a:lnTo>
                  <a:pt x="1891" y="1065"/>
                </a:lnTo>
                <a:lnTo>
                  <a:pt x="1891" y="1067"/>
                </a:lnTo>
                <a:lnTo>
                  <a:pt x="1892" y="1070"/>
                </a:lnTo>
                <a:lnTo>
                  <a:pt x="1893" y="1072"/>
                </a:lnTo>
                <a:lnTo>
                  <a:pt x="1895" y="1074"/>
                </a:lnTo>
                <a:lnTo>
                  <a:pt x="1897" y="1075"/>
                </a:lnTo>
                <a:lnTo>
                  <a:pt x="1899" y="1078"/>
                </a:lnTo>
                <a:lnTo>
                  <a:pt x="1900" y="1079"/>
                </a:lnTo>
                <a:lnTo>
                  <a:pt x="1901" y="1079"/>
                </a:lnTo>
                <a:lnTo>
                  <a:pt x="1904" y="1080"/>
                </a:lnTo>
                <a:lnTo>
                  <a:pt x="1905" y="1080"/>
                </a:lnTo>
                <a:lnTo>
                  <a:pt x="1905" y="1089"/>
                </a:lnTo>
                <a:lnTo>
                  <a:pt x="1903" y="1093"/>
                </a:lnTo>
                <a:lnTo>
                  <a:pt x="1914" y="1091"/>
                </a:lnTo>
                <a:lnTo>
                  <a:pt x="1916" y="1082"/>
                </a:lnTo>
                <a:lnTo>
                  <a:pt x="1916" y="1079"/>
                </a:lnTo>
                <a:lnTo>
                  <a:pt x="1916" y="1076"/>
                </a:lnTo>
                <a:lnTo>
                  <a:pt x="1916" y="1075"/>
                </a:lnTo>
                <a:lnTo>
                  <a:pt x="1914" y="1074"/>
                </a:lnTo>
                <a:lnTo>
                  <a:pt x="1914" y="1072"/>
                </a:lnTo>
                <a:lnTo>
                  <a:pt x="1916" y="1071"/>
                </a:lnTo>
                <a:close/>
                <a:moveTo>
                  <a:pt x="1682" y="605"/>
                </a:moveTo>
                <a:lnTo>
                  <a:pt x="1664" y="596"/>
                </a:lnTo>
                <a:lnTo>
                  <a:pt x="1655" y="591"/>
                </a:lnTo>
                <a:lnTo>
                  <a:pt x="1649" y="588"/>
                </a:lnTo>
                <a:lnTo>
                  <a:pt x="1643" y="584"/>
                </a:lnTo>
                <a:lnTo>
                  <a:pt x="1631" y="580"/>
                </a:lnTo>
                <a:lnTo>
                  <a:pt x="1618" y="578"/>
                </a:lnTo>
                <a:lnTo>
                  <a:pt x="1598" y="574"/>
                </a:lnTo>
                <a:lnTo>
                  <a:pt x="1592" y="572"/>
                </a:lnTo>
                <a:lnTo>
                  <a:pt x="1581" y="571"/>
                </a:lnTo>
                <a:lnTo>
                  <a:pt x="1574" y="570"/>
                </a:lnTo>
                <a:lnTo>
                  <a:pt x="1548" y="568"/>
                </a:lnTo>
                <a:lnTo>
                  <a:pt x="1527" y="567"/>
                </a:lnTo>
                <a:lnTo>
                  <a:pt x="1524" y="567"/>
                </a:lnTo>
                <a:lnTo>
                  <a:pt x="1516" y="566"/>
                </a:lnTo>
                <a:lnTo>
                  <a:pt x="1514" y="566"/>
                </a:lnTo>
                <a:lnTo>
                  <a:pt x="1506" y="564"/>
                </a:lnTo>
                <a:lnTo>
                  <a:pt x="1497" y="563"/>
                </a:lnTo>
                <a:lnTo>
                  <a:pt x="1489" y="563"/>
                </a:lnTo>
                <a:lnTo>
                  <a:pt x="1485" y="562"/>
                </a:lnTo>
                <a:lnTo>
                  <a:pt x="1482" y="562"/>
                </a:lnTo>
                <a:lnTo>
                  <a:pt x="1480" y="562"/>
                </a:lnTo>
                <a:lnTo>
                  <a:pt x="1476" y="561"/>
                </a:lnTo>
                <a:lnTo>
                  <a:pt x="1464" y="557"/>
                </a:lnTo>
                <a:lnTo>
                  <a:pt x="1461" y="557"/>
                </a:lnTo>
                <a:lnTo>
                  <a:pt x="1460" y="557"/>
                </a:lnTo>
                <a:lnTo>
                  <a:pt x="1459" y="557"/>
                </a:lnTo>
                <a:lnTo>
                  <a:pt x="1435" y="558"/>
                </a:lnTo>
                <a:lnTo>
                  <a:pt x="1418" y="558"/>
                </a:lnTo>
                <a:lnTo>
                  <a:pt x="1416" y="558"/>
                </a:lnTo>
                <a:lnTo>
                  <a:pt x="1403" y="558"/>
                </a:lnTo>
                <a:lnTo>
                  <a:pt x="1383" y="558"/>
                </a:lnTo>
                <a:lnTo>
                  <a:pt x="1391" y="567"/>
                </a:lnTo>
                <a:lnTo>
                  <a:pt x="1390" y="567"/>
                </a:lnTo>
                <a:lnTo>
                  <a:pt x="1388" y="567"/>
                </a:lnTo>
                <a:lnTo>
                  <a:pt x="1388" y="568"/>
                </a:lnTo>
                <a:lnTo>
                  <a:pt x="1387" y="568"/>
                </a:lnTo>
                <a:lnTo>
                  <a:pt x="1386" y="570"/>
                </a:lnTo>
                <a:lnTo>
                  <a:pt x="1386" y="571"/>
                </a:lnTo>
                <a:lnTo>
                  <a:pt x="1384" y="571"/>
                </a:lnTo>
                <a:lnTo>
                  <a:pt x="1384" y="572"/>
                </a:lnTo>
                <a:lnTo>
                  <a:pt x="1384" y="574"/>
                </a:lnTo>
                <a:lnTo>
                  <a:pt x="1383" y="580"/>
                </a:lnTo>
                <a:lnTo>
                  <a:pt x="1382" y="598"/>
                </a:lnTo>
                <a:lnTo>
                  <a:pt x="1395" y="598"/>
                </a:lnTo>
                <a:lnTo>
                  <a:pt x="1405" y="598"/>
                </a:lnTo>
                <a:lnTo>
                  <a:pt x="1405" y="613"/>
                </a:lnTo>
                <a:lnTo>
                  <a:pt x="1405" y="618"/>
                </a:lnTo>
                <a:lnTo>
                  <a:pt x="1414" y="618"/>
                </a:lnTo>
                <a:lnTo>
                  <a:pt x="1414" y="632"/>
                </a:lnTo>
                <a:lnTo>
                  <a:pt x="1414" y="643"/>
                </a:lnTo>
                <a:lnTo>
                  <a:pt x="1414" y="655"/>
                </a:lnTo>
                <a:lnTo>
                  <a:pt x="1414" y="666"/>
                </a:lnTo>
                <a:lnTo>
                  <a:pt x="1410" y="666"/>
                </a:lnTo>
                <a:lnTo>
                  <a:pt x="1407" y="666"/>
                </a:lnTo>
                <a:lnTo>
                  <a:pt x="1407" y="668"/>
                </a:lnTo>
                <a:lnTo>
                  <a:pt x="1407" y="670"/>
                </a:lnTo>
                <a:lnTo>
                  <a:pt x="1407" y="672"/>
                </a:lnTo>
                <a:lnTo>
                  <a:pt x="1407" y="673"/>
                </a:lnTo>
                <a:lnTo>
                  <a:pt x="1407" y="677"/>
                </a:lnTo>
                <a:lnTo>
                  <a:pt x="1407" y="685"/>
                </a:lnTo>
                <a:lnTo>
                  <a:pt x="1407" y="689"/>
                </a:lnTo>
                <a:lnTo>
                  <a:pt x="1405" y="689"/>
                </a:lnTo>
                <a:lnTo>
                  <a:pt x="1407" y="690"/>
                </a:lnTo>
                <a:lnTo>
                  <a:pt x="1407" y="692"/>
                </a:lnTo>
                <a:lnTo>
                  <a:pt x="1407" y="695"/>
                </a:lnTo>
                <a:lnTo>
                  <a:pt x="1409" y="695"/>
                </a:lnTo>
                <a:lnTo>
                  <a:pt x="1410" y="696"/>
                </a:lnTo>
                <a:lnTo>
                  <a:pt x="1410" y="698"/>
                </a:lnTo>
                <a:lnTo>
                  <a:pt x="1410" y="699"/>
                </a:lnTo>
                <a:lnTo>
                  <a:pt x="1404" y="715"/>
                </a:lnTo>
                <a:lnTo>
                  <a:pt x="1418" y="715"/>
                </a:lnTo>
                <a:lnTo>
                  <a:pt x="1424" y="715"/>
                </a:lnTo>
                <a:lnTo>
                  <a:pt x="1430" y="715"/>
                </a:lnTo>
                <a:lnTo>
                  <a:pt x="1446" y="713"/>
                </a:lnTo>
                <a:lnTo>
                  <a:pt x="1448" y="713"/>
                </a:lnTo>
                <a:lnTo>
                  <a:pt x="1454" y="713"/>
                </a:lnTo>
                <a:lnTo>
                  <a:pt x="1457" y="713"/>
                </a:lnTo>
                <a:lnTo>
                  <a:pt x="1467" y="719"/>
                </a:lnTo>
                <a:lnTo>
                  <a:pt x="1474" y="722"/>
                </a:lnTo>
                <a:lnTo>
                  <a:pt x="1484" y="728"/>
                </a:lnTo>
                <a:lnTo>
                  <a:pt x="1485" y="728"/>
                </a:lnTo>
                <a:lnTo>
                  <a:pt x="1485" y="772"/>
                </a:lnTo>
                <a:lnTo>
                  <a:pt x="1486" y="772"/>
                </a:lnTo>
                <a:lnTo>
                  <a:pt x="1486" y="771"/>
                </a:lnTo>
                <a:lnTo>
                  <a:pt x="1487" y="771"/>
                </a:lnTo>
                <a:lnTo>
                  <a:pt x="1489" y="771"/>
                </a:lnTo>
                <a:lnTo>
                  <a:pt x="1490" y="771"/>
                </a:lnTo>
                <a:lnTo>
                  <a:pt x="1491" y="769"/>
                </a:lnTo>
                <a:lnTo>
                  <a:pt x="1493" y="769"/>
                </a:lnTo>
                <a:lnTo>
                  <a:pt x="1494" y="769"/>
                </a:lnTo>
                <a:lnTo>
                  <a:pt x="1495" y="769"/>
                </a:lnTo>
                <a:lnTo>
                  <a:pt x="1497" y="769"/>
                </a:lnTo>
                <a:lnTo>
                  <a:pt x="1498" y="768"/>
                </a:lnTo>
                <a:lnTo>
                  <a:pt x="1499" y="768"/>
                </a:lnTo>
                <a:lnTo>
                  <a:pt x="1501" y="768"/>
                </a:lnTo>
                <a:lnTo>
                  <a:pt x="1502" y="768"/>
                </a:lnTo>
                <a:lnTo>
                  <a:pt x="1503" y="768"/>
                </a:lnTo>
                <a:lnTo>
                  <a:pt x="1504" y="768"/>
                </a:lnTo>
                <a:lnTo>
                  <a:pt x="1506" y="768"/>
                </a:lnTo>
                <a:lnTo>
                  <a:pt x="1507" y="769"/>
                </a:lnTo>
                <a:lnTo>
                  <a:pt x="1508" y="769"/>
                </a:lnTo>
                <a:lnTo>
                  <a:pt x="1510" y="771"/>
                </a:lnTo>
                <a:lnTo>
                  <a:pt x="1511" y="771"/>
                </a:lnTo>
                <a:lnTo>
                  <a:pt x="1512" y="771"/>
                </a:lnTo>
                <a:lnTo>
                  <a:pt x="1514" y="772"/>
                </a:lnTo>
                <a:lnTo>
                  <a:pt x="1515" y="773"/>
                </a:lnTo>
                <a:lnTo>
                  <a:pt x="1516" y="775"/>
                </a:lnTo>
                <a:lnTo>
                  <a:pt x="1516" y="776"/>
                </a:lnTo>
                <a:lnTo>
                  <a:pt x="1518" y="776"/>
                </a:lnTo>
                <a:lnTo>
                  <a:pt x="1518" y="777"/>
                </a:lnTo>
                <a:lnTo>
                  <a:pt x="1519" y="777"/>
                </a:lnTo>
                <a:lnTo>
                  <a:pt x="1520" y="779"/>
                </a:lnTo>
                <a:lnTo>
                  <a:pt x="1521" y="779"/>
                </a:lnTo>
                <a:lnTo>
                  <a:pt x="1523" y="780"/>
                </a:lnTo>
                <a:lnTo>
                  <a:pt x="1524" y="780"/>
                </a:lnTo>
                <a:lnTo>
                  <a:pt x="1524" y="781"/>
                </a:lnTo>
                <a:lnTo>
                  <a:pt x="1525" y="781"/>
                </a:lnTo>
                <a:lnTo>
                  <a:pt x="1527" y="781"/>
                </a:lnTo>
                <a:lnTo>
                  <a:pt x="1527" y="783"/>
                </a:lnTo>
                <a:lnTo>
                  <a:pt x="1528" y="783"/>
                </a:lnTo>
                <a:lnTo>
                  <a:pt x="1528" y="781"/>
                </a:lnTo>
                <a:lnTo>
                  <a:pt x="1529" y="781"/>
                </a:lnTo>
                <a:lnTo>
                  <a:pt x="1531" y="781"/>
                </a:lnTo>
                <a:lnTo>
                  <a:pt x="1532" y="781"/>
                </a:lnTo>
                <a:lnTo>
                  <a:pt x="1533" y="781"/>
                </a:lnTo>
                <a:lnTo>
                  <a:pt x="1533" y="783"/>
                </a:lnTo>
                <a:lnTo>
                  <a:pt x="1534" y="783"/>
                </a:lnTo>
                <a:lnTo>
                  <a:pt x="1537" y="784"/>
                </a:lnTo>
                <a:lnTo>
                  <a:pt x="1540" y="785"/>
                </a:lnTo>
                <a:lnTo>
                  <a:pt x="1542" y="786"/>
                </a:lnTo>
                <a:lnTo>
                  <a:pt x="1544" y="786"/>
                </a:lnTo>
                <a:lnTo>
                  <a:pt x="1548" y="786"/>
                </a:lnTo>
                <a:lnTo>
                  <a:pt x="1550" y="786"/>
                </a:lnTo>
                <a:lnTo>
                  <a:pt x="1554" y="786"/>
                </a:lnTo>
                <a:lnTo>
                  <a:pt x="1558" y="785"/>
                </a:lnTo>
                <a:lnTo>
                  <a:pt x="1561" y="785"/>
                </a:lnTo>
                <a:lnTo>
                  <a:pt x="1563" y="785"/>
                </a:lnTo>
                <a:lnTo>
                  <a:pt x="1564" y="785"/>
                </a:lnTo>
                <a:lnTo>
                  <a:pt x="1567" y="785"/>
                </a:lnTo>
                <a:lnTo>
                  <a:pt x="1568" y="786"/>
                </a:lnTo>
                <a:lnTo>
                  <a:pt x="1570" y="786"/>
                </a:lnTo>
                <a:lnTo>
                  <a:pt x="1571" y="788"/>
                </a:lnTo>
                <a:lnTo>
                  <a:pt x="1572" y="789"/>
                </a:lnTo>
                <a:lnTo>
                  <a:pt x="1574" y="790"/>
                </a:lnTo>
                <a:lnTo>
                  <a:pt x="1575" y="790"/>
                </a:lnTo>
                <a:lnTo>
                  <a:pt x="1576" y="792"/>
                </a:lnTo>
                <a:lnTo>
                  <a:pt x="1579" y="793"/>
                </a:lnTo>
                <a:lnTo>
                  <a:pt x="1580" y="793"/>
                </a:lnTo>
                <a:lnTo>
                  <a:pt x="1584" y="794"/>
                </a:lnTo>
                <a:lnTo>
                  <a:pt x="1585" y="794"/>
                </a:lnTo>
                <a:lnTo>
                  <a:pt x="1587" y="794"/>
                </a:lnTo>
                <a:lnTo>
                  <a:pt x="1589" y="796"/>
                </a:lnTo>
                <a:lnTo>
                  <a:pt x="1597" y="798"/>
                </a:lnTo>
                <a:lnTo>
                  <a:pt x="1604" y="801"/>
                </a:lnTo>
                <a:lnTo>
                  <a:pt x="1611" y="801"/>
                </a:lnTo>
                <a:lnTo>
                  <a:pt x="1617" y="802"/>
                </a:lnTo>
                <a:lnTo>
                  <a:pt x="1621" y="803"/>
                </a:lnTo>
                <a:lnTo>
                  <a:pt x="1626" y="806"/>
                </a:lnTo>
                <a:lnTo>
                  <a:pt x="1630" y="807"/>
                </a:lnTo>
                <a:lnTo>
                  <a:pt x="1632" y="809"/>
                </a:lnTo>
                <a:lnTo>
                  <a:pt x="1635" y="810"/>
                </a:lnTo>
                <a:lnTo>
                  <a:pt x="1638" y="811"/>
                </a:lnTo>
                <a:lnTo>
                  <a:pt x="1640" y="813"/>
                </a:lnTo>
                <a:lnTo>
                  <a:pt x="1643" y="814"/>
                </a:lnTo>
                <a:lnTo>
                  <a:pt x="1644" y="814"/>
                </a:lnTo>
                <a:lnTo>
                  <a:pt x="1648" y="814"/>
                </a:lnTo>
                <a:lnTo>
                  <a:pt x="1651" y="815"/>
                </a:lnTo>
                <a:lnTo>
                  <a:pt x="1652" y="815"/>
                </a:lnTo>
                <a:lnTo>
                  <a:pt x="1655" y="815"/>
                </a:lnTo>
                <a:lnTo>
                  <a:pt x="1657" y="815"/>
                </a:lnTo>
                <a:lnTo>
                  <a:pt x="1658" y="815"/>
                </a:lnTo>
                <a:lnTo>
                  <a:pt x="1661" y="814"/>
                </a:lnTo>
                <a:lnTo>
                  <a:pt x="1662" y="814"/>
                </a:lnTo>
                <a:lnTo>
                  <a:pt x="1669" y="813"/>
                </a:lnTo>
                <a:lnTo>
                  <a:pt x="1674" y="813"/>
                </a:lnTo>
                <a:lnTo>
                  <a:pt x="1677" y="813"/>
                </a:lnTo>
                <a:lnTo>
                  <a:pt x="1678" y="813"/>
                </a:lnTo>
                <a:lnTo>
                  <a:pt x="1679" y="813"/>
                </a:lnTo>
                <a:lnTo>
                  <a:pt x="1682" y="813"/>
                </a:lnTo>
                <a:lnTo>
                  <a:pt x="1683" y="813"/>
                </a:lnTo>
                <a:lnTo>
                  <a:pt x="1692" y="813"/>
                </a:lnTo>
                <a:lnTo>
                  <a:pt x="1694" y="813"/>
                </a:lnTo>
                <a:lnTo>
                  <a:pt x="1696" y="814"/>
                </a:lnTo>
                <a:lnTo>
                  <a:pt x="1696" y="786"/>
                </a:lnTo>
                <a:lnTo>
                  <a:pt x="1725" y="786"/>
                </a:lnTo>
                <a:lnTo>
                  <a:pt x="1725" y="788"/>
                </a:lnTo>
                <a:lnTo>
                  <a:pt x="1738" y="788"/>
                </a:lnTo>
                <a:lnTo>
                  <a:pt x="1738" y="801"/>
                </a:lnTo>
                <a:lnTo>
                  <a:pt x="1741" y="809"/>
                </a:lnTo>
                <a:lnTo>
                  <a:pt x="1759" y="803"/>
                </a:lnTo>
                <a:lnTo>
                  <a:pt x="1760" y="806"/>
                </a:lnTo>
                <a:lnTo>
                  <a:pt x="1764" y="815"/>
                </a:lnTo>
                <a:lnTo>
                  <a:pt x="1779" y="798"/>
                </a:lnTo>
                <a:lnTo>
                  <a:pt x="1780" y="796"/>
                </a:lnTo>
                <a:lnTo>
                  <a:pt x="1780" y="794"/>
                </a:lnTo>
                <a:lnTo>
                  <a:pt x="1780" y="792"/>
                </a:lnTo>
                <a:lnTo>
                  <a:pt x="1780" y="790"/>
                </a:lnTo>
                <a:lnTo>
                  <a:pt x="1780" y="788"/>
                </a:lnTo>
                <a:lnTo>
                  <a:pt x="1781" y="786"/>
                </a:lnTo>
                <a:lnTo>
                  <a:pt x="1781" y="785"/>
                </a:lnTo>
                <a:lnTo>
                  <a:pt x="1782" y="784"/>
                </a:lnTo>
                <a:lnTo>
                  <a:pt x="1784" y="783"/>
                </a:lnTo>
                <a:lnTo>
                  <a:pt x="1785" y="781"/>
                </a:lnTo>
                <a:lnTo>
                  <a:pt x="1786" y="780"/>
                </a:lnTo>
                <a:lnTo>
                  <a:pt x="1789" y="779"/>
                </a:lnTo>
                <a:lnTo>
                  <a:pt x="1796" y="776"/>
                </a:lnTo>
                <a:lnTo>
                  <a:pt x="1797" y="776"/>
                </a:lnTo>
                <a:lnTo>
                  <a:pt x="1798" y="775"/>
                </a:lnTo>
                <a:lnTo>
                  <a:pt x="1799" y="775"/>
                </a:lnTo>
                <a:lnTo>
                  <a:pt x="1801" y="773"/>
                </a:lnTo>
                <a:lnTo>
                  <a:pt x="1802" y="771"/>
                </a:lnTo>
                <a:lnTo>
                  <a:pt x="1803" y="769"/>
                </a:lnTo>
                <a:lnTo>
                  <a:pt x="1803" y="768"/>
                </a:lnTo>
                <a:lnTo>
                  <a:pt x="1806" y="766"/>
                </a:lnTo>
                <a:lnTo>
                  <a:pt x="1811" y="756"/>
                </a:lnTo>
                <a:lnTo>
                  <a:pt x="1812" y="755"/>
                </a:lnTo>
                <a:lnTo>
                  <a:pt x="1814" y="754"/>
                </a:lnTo>
                <a:lnTo>
                  <a:pt x="1818" y="756"/>
                </a:lnTo>
                <a:lnTo>
                  <a:pt x="1824" y="759"/>
                </a:lnTo>
                <a:lnTo>
                  <a:pt x="1840" y="766"/>
                </a:lnTo>
                <a:lnTo>
                  <a:pt x="1854" y="775"/>
                </a:lnTo>
                <a:lnTo>
                  <a:pt x="1871" y="785"/>
                </a:lnTo>
                <a:lnTo>
                  <a:pt x="1878" y="789"/>
                </a:lnTo>
                <a:lnTo>
                  <a:pt x="1880" y="793"/>
                </a:lnTo>
                <a:lnTo>
                  <a:pt x="1886" y="796"/>
                </a:lnTo>
                <a:lnTo>
                  <a:pt x="1887" y="800"/>
                </a:lnTo>
                <a:lnTo>
                  <a:pt x="1891" y="800"/>
                </a:lnTo>
                <a:lnTo>
                  <a:pt x="1896" y="801"/>
                </a:lnTo>
                <a:lnTo>
                  <a:pt x="1903" y="803"/>
                </a:lnTo>
                <a:lnTo>
                  <a:pt x="1925" y="817"/>
                </a:lnTo>
                <a:lnTo>
                  <a:pt x="1927" y="814"/>
                </a:lnTo>
                <a:lnTo>
                  <a:pt x="1929" y="813"/>
                </a:lnTo>
                <a:lnTo>
                  <a:pt x="1930" y="811"/>
                </a:lnTo>
                <a:lnTo>
                  <a:pt x="1947" y="822"/>
                </a:lnTo>
                <a:lnTo>
                  <a:pt x="1959" y="826"/>
                </a:lnTo>
                <a:lnTo>
                  <a:pt x="1960" y="827"/>
                </a:lnTo>
                <a:lnTo>
                  <a:pt x="1965" y="830"/>
                </a:lnTo>
                <a:lnTo>
                  <a:pt x="1973" y="826"/>
                </a:lnTo>
                <a:lnTo>
                  <a:pt x="1976" y="824"/>
                </a:lnTo>
                <a:lnTo>
                  <a:pt x="1982" y="818"/>
                </a:lnTo>
                <a:lnTo>
                  <a:pt x="1980" y="817"/>
                </a:lnTo>
                <a:lnTo>
                  <a:pt x="1978" y="815"/>
                </a:lnTo>
                <a:lnTo>
                  <a:pt x="1980" y="814"/>
                </a:lnTo>
                <a:lnTo>
                  <a:pt x="1976" y="811"/>
                </a:lnTo>
                <a:lnTo>
                  <a:pt x="1972" y="807"/>
                </a:lnTo>
                <a:lnTo>
                  <a:pt x="1965" y="802"/>
                </a:lnTo>
                <a:lnTo>
                  <a:pt x="1938" y="775"/>
                </a:lnTo>
                <a:lnTo>
                  <a:pt x="1927" y="764"/>
                </a:lnTo>
                <a:lnTo>
                  <a:pt x="1919" y="760"/>
                </a:lnTo>
                <a:lnTo>
                  <a:pt x="1909" y="753"/>
                </a:lnTo>
                <a:lnTo>
                  <a:pt x="1905" y="750"/>
                </a:lnTo>
                <a:lnTo>
                  <a:pt x="1900" y="745"/>
                </a:lnTo>
                <a:lnTo>
                  <a:pt x="1891" y="736"/>
                </a:lnTo>
                <a:lnTo>
                  <a:pt x="1888" y="733"/>
                </a:lnTo>
                <a:lnTo>
                  <a:pt x="1875" y="724"/>
                </a:lnTo>
                <a:lnTo>
                  <a:pt x="1869" y="719"/>
                </a:lnTo>
                <a:lnTo>
                  <a:pt x="1862" y="713"/>
                </a:lnTo>
                <a:lnTo>
                  <a:pt x="1858" y="712"/>
                </a:lnTo>
                <a:lnTo>
                  <a:pt x="1841" y="698"/>
                </a:lnTo>
                <a:lnTo>
                  <a:pt x="1823" y="685"/>
                </a:lnTo>
                <a:lnTo>
                  <a:pt x="1815" y="678"/>
                </a:lnTo>
                <a:lnTo>
                  <a:pt x="1812" y="677"/>
                </a:lnTo>
                <a:lnTo>
                  <a:pt x="1784" y="661"/>
                </a:lnTo>
                <a:lnTo>
                  <a:pt x="1751" y="643"/>
                </a:lnTo>
                <a:lnTo>
                  <a:pt x="1733" y="632"/>
                </a:lnTo>
                <a:lnTo>
                  <a:pt x="1726" y="628"/>
                </a:lnTo>
                <a:lnTo>
                  <a:pt x="1720" y="625"/>
                </a:lnTo>
                <a:lnTo>
                  <a:pt x="1715" y="621"/>
                </a:lnTo>
                <a:lnTo>
                  <a:pt x="1709" y="618"/>
                </a:lnTo>
                <a:lnTo>
                  <a:pt x="1702" y="614"/>
                </a:lnTo>
                <a:lnTo>
                  <a:pt x="1692" y="610"/>
                </a:lnTo>
                <a:lnTo>
                  <a:pt x="1682" y="605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882849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San Diego City of California State</a:t>
            </a:r>
            <a:endParaRPr lang="zh-CN" altLang="en-US" dirty="0"/>
          </a:p>
        </p:txBody>
      </p:sp>
      <p:grpSp>
        <p:nvGrpSpPr>
          <p:cNvPr id="45" name="组合 44"/>
          <p:cNvGrpSpPr/>
          <p:nvPr/>
        </p:nvGrpSpPr>
        <p:grpSpPr>
          <a:xfrm>
            <a:off x="1311165" y="1057805"/>
            <a:ext cx="2051807" cy="3746500"/>
            <a:chOff x="1311165" y="1057805"/>
            <a:chExt cx="2051807" cy="3746500"/>
          </a:xfrm>
        </p:grpSpPr>
        <p:sp>
          <p:nvSpPr>
            <p:cNvPr id="34" name="Freeform 11"/>
            <p:cNvSpPr>
              <a:spLocks/>
            </p:cNvSpPr>
            <p:nvPr/>
          </p:nvSpPr>
          <p:spPr bwMode="auto">
            <a:xfrm>
              <a:off x="1311165" y="1057805"/>
              <a:ext cx="2051807" cy="3746500"/>
            </a:xfrm>
            <a:custGeom>
              <a:avLst/>
              <a:gdLst>
                <a:gd name="T0" fmla="*/ 1529 w 1603"/>
                <a:gd name="T1" fmla="*/ 1895 h 2927"/>
                <a:gd name="T2" fmla="*/ 1527 w 1603"/>
                <a:gd name="T3" fmla="*/ 1849 h 2927"/>
                <a:gd name="T4" fmla="*/ 1439 w 1603"/>
                <a:gd name="T5" fmla="*/ 1886 h 2927"/>
                <a:gd name="T6" fmla="*/ 1415 w 1603"/>
                <a:gd name="T7" fmla="*/ 1875 h 2927"/>
                <a:gd name="T8" fmla="*/ 1462 w 1603"/>
                <a:gd name="T9" fmla="*/ 1812 h 2927"/>
                <a:gd name="T10" fmla="*/ 1319 w 1603"/>
                <a:gd name="T11" fmla="*/ 1371 h 2927"/>
                <a:gd name="T12" fmla="*/ 1270 w 1603"/>
                <a:gd name="T13" fmla="*/ 1053 h 2927"/>
                <a:gd name="T14" fmla="*/ 1284 w 1603"/>
                <a:gd name="T15" fmla="*/ 875 h 2927"/>
                <a:gd name="T16" fmla="*/ 1392 w 1603"/>
                <a:gd name="T17" fmla="*/ 764 h 2927"/>
                <a:gd name="T18" fmla="*/ 1073 w 1603"/>
                <a:gd name="T19" fmla="*/ 357 h 2927"/>
                <a:gd name="T20" fmla="*/ 980 w 1603"/>
                <a:gd name="T21" fmla="*/ 484 h 2927"/>
                <a:gd name="T22" fmla="*/ 846 w 1603"/>
                <a:gd name="T23" fmla="*/ 467 h 2927"/>
                <a:gd name="T24" fmla="*/ 663 w 1603"/>
                <a:gd name="T25" fmla="*/ 506 h 2927"/>
                <a:gd name="T26" fmla="*/ 578 w 1603"/>
                <a:gd name="T27" fmla="*/ 526 h 2927"/>
                <a:gd name="T28" fmla="*/ 575 w 1603"/>
                <a:gd name="T29" fmla="*/ 456 h 2927"/>
                <a:gd name="T30" fmla="*/ 583 w 1603"/>
                <a:gd name="T31" fmla="*/ 375 h 2927"/>
                <a:gd name="T32" fmla="*/ 616 w 1603"/>
                <a:gd name="T33" fmla="*/ 338 h 2927"/>
                <a:gd name="T34" fmla="*/ 575 w 1603"/>
                <a:gd name="T35" fmla="*/ 268 h 2927"/>
                <a:gd name="T36" fmla="*/ 506 w 1603"/>
                <a:gd name="T37" fmla="*/ 261 h 2927"/>
                <a:gd name="T38" fmla="*/ 494 w 1603"/>
                <a:gd name="T39" fmla="*/ 140 h 2927"/>
                <a:gd name="T40" fmla="*/ 340 w 1603"/>
                <a:gd name="T41" fmla="*/ 69 h 2927"/>
                <a:gd name="T42" fmla="*/ 3 w 1603"/>
                <a:gd name="T43" fmla="*/ 341 h 2927"/>
                <a:gd name="T44" fmla="*/ 150 w 1603"/>
                <a:gd name="T45" fmla="*/ 556 h 2927"/>
                <a:gd name="T46" fmla="*/ 258 w 1603"/>
                <a:gd name="T47" fmla="*/ 777 h 2927"/>
                <a:gd name="T48" fmla="*/ 393 w 1603"/>
                <a:gd name="T49" fmla="*/ 1128 h 2927"/>
                <a:gd name="T50" fmla="*/ 542 w 1603"/>
                <a:gd name="T51" fmla="*/ 969 h 2927"/>
                <a:gd name="T52" fmla="*/ 662 w 1603"/>
                <a:gd name="T53" fmla="*/ 822 h 2927"/>
                <a:gd name="T54" fmla="*/ 854 w 1603"/>
                <a:gd name="T55" fmla="*/ 676 h 2927"/>
                <a:gd name="T56" fmla="*/ 836 w 1603"/>
                <a:gd name="T57" fmla="*/ 828 h 2927"/>
                <a:gd name="T58" fmla="*/ 986 w 1603"/>
                <a:gd name="T59" fmla="*/ 802 h 2927"/>
                <a:gd name="T60" fmla="*/ 1041 w 1603"/>
                <a:gd name="T61" fmla="*/ 845 h 2927"/>
                <a:gd name="T62" fmla="*/ 953 w 1603"/>
                <a:gd name="T63" fmla="*/ 890 h 2927"/>
                <a:gd name="T64" fmla="*/ 894 w 1603"/>
                <a:gd name="T65" fmla="*/ 937 h 2927"/>
                <a:gd name="T66" fmla="*/ 909 w 1603"/>
                <a:gd name="T67" fmla="*/ 912 h 2927"/>
                <a:gd name="T68" fmla="*/ 727 w 1603"/>
                <a:gd name="T69" fmla="*/ 1136 h 2927"/>
                <a:gd name="T70" fmla="*/ 477 w 1603"/>
                <a:gd name="T71" fmla="*/ 1201 h 2927"/>
                <a:gd name="T72" fmla="*/ 428 w 1603"/>
                <a:gd name="T73" fmla="*/ 1389 h 2927"/>
                <a:gd name="T74" fmla="*/ 445 w 1603"/>
                <a:gd name="T75" fmla="*/ 1680 h 2927"/>
                <a:gd name="T76" fmla="*/ 359 w 1603"/>
                <a:gd name="T77" fmla="*/ 1780 h 2927"/>
                <a:gd name="T78" fmla="*/ 425 w 1603"/>
                <a:gd name="T79" fmla="*/ 1895 h 2927"/>
                <a:gd name="T80" fmla="*/ 448 w 1603"/>
                <a:gd name="T81" fmla="*/ 2105 h 2927"/>
                <a:gd name="T82" fmla="*/ 438 w 1603"/>
                <a:gd name="T83" fmla="*/ 2243 h 2927"/>
                <a:gd name="T84" fmla="*/ 466 w 1603"/>
                <a:gd name="T85" fmla="*/ 2382 h 2927"/>
                <a:gd name="T86" fmla="*/ 541 w 1603"/>
                <a:gd name="T87" fmla="*/ 2306 h 2927"/>
                <a:gd name="T88" fmla="*/ 876 w 1603"/>
                <a:gd name="T89" fmla="*/ 2654 h 2927"/>
                <a:gd name="T90" fmla="*/ 1284 w 1603"/>
                <a:gd name="T91" fmla="*/ 2887 h 2927"/>
                <a:gd name="T92" fmla="*/ 1480 w 1603"/>
                <a:gd name="T93" fmla="*/ 2627 h 2927"/>
                <a:gd name="T94" fmla="*/ 1463 w 1603"/>
                <a:gd name="T95" fmla="*/ 2479 h 2927"/>
                <a:gd name="T96" fmla="*/ 1312 w 1603"/>
                <a:gd name="T97" fmla="*/ 2432 h 2927"/>
                <a:gd name="T98" fmla="*/ 1175 w 1603"/>
                <a:gd name="T99" fmla="*/ 2420 h 2927"/>
                <a:gd name="T100" fmla="*/ 1088 w 1603"/>
                <a:gd name="T101" fmla="*/ 2519 h 2927"/>
                <a:gd name="T102" fmla="*/ 976 w 1603"/>
                <a:gd name="T103" fmla="*/ 2470 h 2927"/>
                <a:gd name="T104" fmla="*/ 953 w 1603"/>
                <a:gd name="T105" fmla="*/ 2339 h 2927"/>
                <a:gd name="T106" fmla="*/ 1044 w 1603"/>
                <a:gd name="T107" fmla="*/ 2415 h 2927"/>
                <a:gd name="T108" fmla="*/ 1192 w 1603"/>
                <a:gd name="T109" fmla="*/ 2298 h 2927"/>
                <a:gd name="T110" fmla="*/ 1108 w 1603"/>
                <a:gd name="T111" fmla="*/ 2238 h 2927"/>
                <a:gd name="T112" fmla="*/ 1095 w 1603"/>
                <a:gd name="T113" fmla="*/ 2064 h 2927"/>
                <a:gd name="T114" fmla="*/ 1166 w 1603"/>
                <a:gd name="T115" fmla="*/ 1950 h 2927"/>
                <a:gd name="T116" fmla="*/ 1300 w 1603"/>
                <a:gd name="T117" fmla="*/ 1935 h 2927"/>
                <a:gd name="T118" fmla="*/ 1344 w 1603"/>
                <a:gd name="T119" fmla="*/ 2008 h 2927"/>
                <a:gd name="T120" fmla="*/ 1408 w 1603"/>
                <a:gd name="T121" fmla="*/ 2015 h 2927"/>
                <a:gd name="T122" fmla="*/ 1474 w 1603"/>
                <a:gd name="T123" fmla="*/ 1988 h 2927"/>
                <a:gd name="T124" fmla="*/ 1512 w 1603"/>
                <a:gd name="T125" fmla="*/ 1945 h 2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3" h="2927">
                  <a:moveTo>
                    <a:pt x="1602" y="1917"/>
                  </a:moveTo>
                  <a:lnTo>
                    <a:pt x="1602" y="1914"/>
                  </a:lnTo>
                  <a:lnTo>
                    <a:pt x="1602" y="1912"/>
                  </a:lnTo>
                  <a:lnTo>
                    <a:pt x="1600" y="1912"/>
                  </a:lnTo>
                  <a:lnTo>
                    <a:pt x="1599" y="1912"/>
                  </a:lnTo>
                  <a:lnTo>
                    <a:pt x="1598" y="1912"/>
                  </a:lnTo>
                  <a:lnTo>
                    <a:pt x="1597" y="1912"/>
                  </a:lnTo>
                  <a:lnTo>
                    <a:pt x="1595" y="1912"/>
                  </a:lnTo>
                  <a:lnTo>
                    <a:pt x="1594" y="1912"/>
                  </a:lnTo>
                  <a:lnTo>
                    <a:pt x="1593" y="1910"/>
                  </a:lnTo>
                  <a:lnTo>
                    <a:pt x="1593" y="1909"/>
                  </a:lnTo>
                  <a:lnTo>
                    <a:pt x="1594" y="1908"/>
                  </a:lnTo>
                  <a:lnTo>
                    <a:pt x="1593" y="1907"/>
                  </a:lnTo>
                  <a:lnTo>
                    <a:pt x="1593" y="1907"/>
                  </a:lnTo>
                  <a:lnTo>
                    <a:pt x="1591" y="1907"/>
                  </a:lnTo>
                  <a:lnTo>
                    <a:pt x="1590" y="1905"/>
                  </a:lnTo>
                  <a:lnTo>
                    <a:pt x="1589" y="1905"/>
                  </a:lnTo>
                  <a:lnTo>
                    <a:pt x="1589" y="1904"/>
                  </a:lnTo>
                  <a:lnTo>
                    <a:pt x="1591" y="1901"/>
                  </a:lnTo>
                  <a:lnTo>
                    <a:pt x="1593" y="1901"/>
                  </a:lnTo>
                  <a:lnTo>
                    <a:pt x="1593" y="1900"/>
                  </a:lnTo>
                  <a:lnTo>
                    <a:pt x="1594" y="1899"/>
                  </a:lnTo>
                  <a:lnTo>
                    <a:pt x="1595" y="1898"/>
                  </a:lnTo>
                  <a:lnTo>
                    <a:pt x="1597" y="1898"/>
                  </a:lnTo>
                  <a:lnTo>
                    <a:pt x="1598" y="1896"/>
                  </a:lnTo>
                  <a:lnTo>
                    <a:pt x="1599" y="1895"/>
                  </a:lnTo>
                  <a:lnTo>
                    <a:pt x="1599" y="1894"/>
                  </a:lnTo>
                  <a:lnTo>
                    <a:pt x="1600" y="1894"/>
                  </a:lnTo>
                  <a:lnTo>
                    <a:pt x="1599" y="1892"/>
                  </a:lnTo>
                  <a:lnTo>
                    <a:pt x="1598" y="1892"/>
                  </a:lnTo>
                  <a:lnTo>
                    <a:pt x="1595" y="1891"/>
                  </a:lnTo>
                  <a:lnTo>
                    <a:pt x="1594" y="1891"/>
                  </a:lnTo>
                  <a:lnTo>
                    <a:pt x="1593" y="1890"/>
                  </a:lnTo>
                  <a:lnTo>
                    <a:pt x="1593" y="1890"/>
                  </a:lnTo>
                  <a:lnTo>
                    <a:pt x="1591" y="1889"/>
                  </a:lnTo>
                  <a:lnTo>
                    <a:pt x="1590" y="1889"/>
                  </a:lnTo>
                  <a:lnTo>
                    <a:pt x="1589" y="1889"/>
                  </a:lnTo>
                  <a:lnTo>
                    <a:pt x="1586" y="1887"/>
                  </a:lnTo>
                  <a:lnTo>
                    <a:pt x="1584" y="1886"/>
                  </a:lnTo>
                  <a:lnTo>
                    <a:pt x="1582" y="1886"/>
                  </a:lnTo>
                  <a:lnTo>
                    <a:pt x="1584" y="1887"/>
                  </a:lnTo>
                  <a:lnTo>
                    <a:pt x="1585" y="1889"/>
                  </a:lnTo>
                  <a:lnTo>
                    <a:pt x="1584" y="1889"/>
                  </a:lnTo>
                  <a:lnTo>
                    <a:pt x="1585" y="1891"/>
                  </a:lnTo>
                  <a:lnTo>
                    <a:pt x="1585" y="1892"/>
                  </a:lnTo>
                  <a:lnTo>
                    <a:pt x="1586" y="1894"/>
                  </a:lnTo>
                  <a:lnTo>
                    <a:pt x="1586" y="1895"/>
                  </a:lnTo>
                  <a:lnTo>
                    <a:pt x="1585" y="1896"/>
                  </a:lnTo>
                  <a:lnTo>
                    <a:pt x="1586" y="1898"/>
                  </a:lnTo>
                  <a:lnTo>
                    <a:pt x="1584" y="1899"/>
                  </a:lnTo>
                  <a:lnTo>
                    <a:pt x="1585" y="1899"/>
                  </a:lnTo>
                  <a:lnTo>
                    <a:pt x="1585" y="1900"/>
                  </a:lnTo>
                  <a:lnTo>
                    <a:pt x="1585" y="1901"/>
                  </a:lnTo>
                  <a:lnTo>
                    <a:pt x="1585" y="1904"/>
                  </a:lnTo>
                  <a:lnTo>
                    <a:pt x="1585" y="1905"/>
                  </a:lnTo>
                  <a:lnTo>
                    <a:pt x="1584" y="1905"/>
                  </a:lnTo>
                  <a:lnTo>
                    <a:pt x="1582" y="1907"/>
                  </a:lnTo>
                  <a:lnTo>
                    <a:pt x="1582" y="1904"/>
                  </a:lnTo>
                  <a:lnTo>
                    <a:pt x="1582" y="1903"/>
                  </a:lnTo>
                  <a:lnTo>
                    <a:pt x="1582" y="1900"/>
                  </a:lnTo>
                  <a:lnTo>
                    <a:pt x="1581" y="1901"/>
                  </a:lnTo>
                  <a:lnTo>
                    <a:pt x="1581" y="1900"/>
                  </a:lnTo>
                  <a:lnTo>
                    <a:pt x="1580" y="1900"/>
                  </a:lnTo>
                  <a:lnTo>
                    <a:pt x="1579" y="1900"/>
                  </a:lnTo>
                  <a:lnTo>
                    <a:pt x="1577" y="1903"/>
                  </a:lnTo>
                  <a:lnTo>
                    <a:pt x="1577" y="1904"/>
                  </a:lnTo>
                  <a:lnTo>
                    <a:pt x="1579" y="1905"/>
                  </a:lnTo>
                  <a:lnTo>
                    <a:pt x="1581" y="1907"/>
                  </a:lnTo>
                  <a:lnTo>
                    <a:pt x="1581" y="1908"/>
                  </a:lnTo>
                  <a:lnTo>
                    <a:pt x="1580" y="1908"/>
                  </a:lnTo>
                  <a:lnTo>
                    <a:pt x="1579" y="1909"/>
                  </a:lnTo>
                  <a:lnTo>
                    <a:pt x="1579" y="1910"/>
                  </a:lnTo>
                  <a:lnTo>
                    <a:pt x="1577" y="1912"/>
                  </a:lnTo>
                  <a:lnTo>
                    <a:pt x="1576" y="1912"/>
                  </a:lnTo>
                  <a:lnTo>
                    <a:pt x="1576" y="1913"/>
                  </a:lnTo>
                  <a:lnTo>
                    <a:pt x="1575" y="1914"/>
                  </a:lnTo>
                  <a:lnTo>
                    <a:pt x="1574" y="1914"/>
                  </a:lnTo>
                  <a:lnTo>
                    <a:pt x="1574" y="1913"/>
                  </a:lnTo>
                  <a:lnTo>
                    <a:pt x="1572" y="1912"/>
                  </a:lnTo>
                  <a:lnTo>
                    <a:pt x="1572" y="1910"/>
                  </a:lnTo>
                  <a:lnTo>
                    <a:pt x="1571" y="1910"/>
                  </a:lnTo>
                  <a:lnTo>
                    <a:pt x="1571" y="1912"/>
                  </a:lnTo>
                  <a:lnTo>
                    <a:pt x="1570" y="1912"/>
                  </a:lnTo>
                  <a:lnTo>
                    <a:pt x="1568" y="1913"/>
                  </a:lnTo>
                  <a:lnTo>
                    <a:pt x="1570" y="1916"/>
                  </a:lnTo>
                  <a:lnTo>
                    <a:pt x="1568" y="1917"/>
                  </a:lnTo>
                  <a:lnTo>
                    <a:pt x="1567" y="1914"/>
                  </a:lnTo>
                  <a:lnTo>
                    <a:pt x="1566" y="1913"/>
                  </a:lnTo>
                  <a:lnTo>
                    <a:pt x="1565" y="1912"/>
                  </a:lnTo>
                  <a:lnTo>
                    <a:pt x="1562" y="1914"/>
                  </a:lnTo>
                  <a:lnTo>
                    <a:pt x="1562" y="1913"/>
                  </a:lnTo>
                  <a:lnTo>
                    <a:pt x="1562" y="1912"/>
                  </a:lnTo>
                  <a:lnTo>
                    <a:pt x="1562" y="1909"/>
                  </a:lnTo>
                  <a:lnTo>
                    <a:pt x="1558" y="1909"/>
                  </a:lnTo>
                  <a:lnTo>
                    <a:pt x="1557" y="1910"/>
                  </a:lnTo>
                  <a:lnTo>
                    <a:pt x="1557" y="1913"/>
                  </a:lnTo>
                  <a:lnTo>
                    <a:pt x="1557" y="1914"/>
                  </a:lnTo>
                  <a:lnTo>
                    <a:pt x="1557" y="1916"/>
                  </a:lnTo>
                  <a:lnTo>
                    <a:pt x="1556" y="1916"/>
                  </a:lnTo>
                  <a:lnTo>
                    <a:pt x="1557" y="1917"/>
                  </a:lnTo>
                  <a:lnTo>
                    <a:pt x="1556" y="1917"/>
                  </a:lnTo>
                  <a:lnTo>
                    <a:pt x="1554" y="1917"/>
                  </a:lnTo>
                  <a:lnTo>
                    <a:pt x="1554" y="1916"/>
                  </a:lnTo>
                  <a:lnTo>
                    <a:pt x="1554" y="1914"/>
                  </a:lnTo>
                  <a:lnTo>
                    <a:pt x="1553" y="1914"/>
                  </a:lnTo>
                  <a:lnTo>
                    <a:pt x="1552" y="1914"/>
                  </a:lnTo>
                  <a:lnTo>
                    <a:pt x="1550" y="1914"/>
                  </a:lnTo>
                  <a:lnTo>
                    <a:pt x="1550" y="1917"/>
                  </a:lnTo>
                  <a:lnTo>
                    <a:pt x="1544" y="1917"/>
                  </a:lnTo>
                  <a:lnTo>
                    <a:pt x="1543" y="1917"/>
                  </a:lnTo>
                  <a:lnTo>
                    <a:pt x="1542" y="1917"/>
                  </a:lnTo>
                  <a:lnTo>
                    <a:pt x="1540" y="1917"/>
                  </a:lnTo>
                  <a:lnTo>
                    <a:pt x="1538" y="1917"/>
                  </a:lnTo>
                  <a:lnTo>
                    <a:pt x="1535" y="1917"/>
                  </a:lnTo>
                  <a:lnTo>
                    <a:pt x="1533" y="1917"/>
                  </a:lnTo>
                  <a:lnTo>
                    <a:pt x="1531" y="1917"/>
                  </a:lnTo>
                  <a:lnTo>
                    <a:pt x="1531" y="1917"/>
                  </a:lnTo>
                  <a:lnTo>
                    <a:pt x="1529" y="1917"/>
                  </a:lnTo>
                  <a:lnTo>
                    <a:pt x="1527" y="1917"/>
                  </a:lnTo>
                  <a:lnTo>
                    <a:pt x="1526" y="1917"/>
                  </a:lnTo>
                  <a:lnTo>
                    <a:pt x="1526" y="1916"/>
                  </a:lnTo>
                  <a:lnTo>
                    <a:pt x="1526" y="1914"/>
                  </a:lnTo>
                  <a:lnTo>
                    <a:pt x="1526" y="1913"/>
                  </a:lnTo>
                  <a:lnTo>
                    <a:pt x="1526" y="1912"/>
                  </a:lnTo>
                  <a:lnTo>
                    <a:pt x="1527" y="1912"/>
                  </a:lnTo>
                  <a:lnTo>
                    <a:pt x="1527" y="1910"/>
                  </a:lnTo>
                  <a:lnTo>
                    <a:pt x="1527" y="1909"/>
                  </a:lnTo>
                  <a:lnTo>
                    <a:pt x="1526" y="1909"/>
                  </a:lnTo>
                  <a:lnTo>
                    <a:pt x="1526" y="1908"/>
                  </a:lnTo>
                  <a:lnTo>
                    <a:pt x="1525" y="1908"/>
                  </a:lnTo>
                  <a:lnTo>
                    <a:pt x="1524" y="1908"/>
                  </a:lnTo>
                  <a:lnTo>
                    <a:pt x="1524" y="1909"/>
                  </a:lnTo>
                  <a:lnTo>
                    <a:pt x="1524" y="1910"/>
                  </a:lnTo>
                  <a:lnTo>
                    <a:pt x="1524" y="1912"/>
                  </a:lnTo>
                  <a:lnTo>
                    <a:pt x="1522" y="1912"/>
                  </a:lnTo>
                  <a:lnTo>
                    <a:pt x="1520" y="1912"/>
                  </a:lnTo>
                  <a:lnTo>
                    <a:pt x="1520" y="1910"/>
                  </a:lnTo>
                  <a:lnTo>
                    <a:pt x="1520" y="1909"/>
                  </a:lnTo>
                  <a:lnTo>
                    <a:pt x="1520" y="1908"/>
                  </a:lnTo>
                  <a:lnTo>
                    <a:pt x="1520" y="1907"/>
                  </a:lnTo>
                  <a:lnTo>
                    <a:pt x="1520" y="1905"/>
                  </a:lnTo>
                  <a:lnTo>
                    <a:pt x="1520" y="1904"/>
                  </a:lnTo>
                  <a:lnTo>
                    <a:pt x="1520" y="1903"/>
                  </a:lnTo>
                  <a:lnTo>
                    <a:pt x="1521" y="1903"/>
                  </a:lnTo>
                  <a:lnTo>
                    <a:pt x="1524" y="1903"/>
                  </a:lnTo>
                  <a:lnTo>
                    <a:pt x="1524" y="1900"/>
                  </a:lnTo>
                  <a:lnTo>
                    <a:pt x="1524" y="1899"/>
                  </a:lnTo>
                  <a:lnTo>
                    <a:pt x="1524" y="1898"/>
                  </a:lnTo>
                  <a:lnTo>
                    <a:pt x="1524" y="1896"/>
                  </a:lnTo>
                  <a:lnTo>
                    <a:pt x="1526" y="1896"/>
                  </a:lnTo>
                  <a:lnTo>
                    <a:pt x="1527" y="1896"/>
                  </a:lnTo>
                  <a:lnTo>
                    <a:pt x="1529" y="1896"/>
                  </a:lnTo>
                  <a:lnTo>
                    <a:pt x="1529" y="1895"/>
                  </a:lnTo>
                  <a:lnTo>
                    <a:pt x="1529" y="1894"/>
                  </a:lnTo>
                  <a:lnTo>
                    <a:pt x="1529" y="1892"/>
                  </a:lnTo>
                  <a:lnTo>
                    <a:pt x="1529" y="1891"/>
                  </a:lnTo>
                  <a:lnTo>
                    <a:pt x="1529" y="1890"/>
                  </a:lnTo>
                  <a:lnTo>
                    <a:pt x="1529" y="1889"/>
                  </a:lnTo>
                  <a:lnTo>
                    <a:pt x="1527" y="1889"/>
                  </a:lnTo>
                  <a:lnTo>
                    <a:pt x="1529" y="1887"/>
                  </a:lnTo>
                  <a:lnTo>
                    <a:pt x="1529" y="1886"/>
                  </a:lnTo>
                  <a:lnTo>
                    <a:pt x="1529" y="1886"/>
                  </a:lnTo>
                  <a:lnTo>
                    <a:pt x="1530" y="1885"/>
                  </a:lnTo>
                  <a:lnTo>
                    <a:pt x="1530" y="1884"/>
                  </a:lnTo>
                  <a:lnTo>
                    <a:pt x="1531" y="1884"/>
                  </a:lnTo>
                  <a:lnTo>
                    <a:pt x="1531" y="1884"/>
                  </a:lnTo>
                  <a:lnTo>
                    <a:pt x="1534" y="1884"/>
                  </a:lnTo>
                  <a:lnTo>
                    <a:pt x="1534" y="1885"/>
                  </a:lnTo>
                  <a:lnTo>
                    <a:pt x="1534" y="1886"/>
                  </a:lnTo>
                  <a:lnTo>
                    <a:pt x="1534" y="1886"/>
                  </a:lnTo>
                  <a:lnTo>
                    <a:pt x="1534" y="1887"/>
                  </a:lnTo>
                  <a:lnTo>
                    <a:pt x="1534" y="1889"/>
                  </a:lnTo>
                  <a:lnTo>
                    <a:pt x="1536" y="1889"/>
                  </a:lnTo>
                  <a:lnTo>
                    <a:pt x="1539" y="1889"/>
                  </a:lnTo>
                  <a:lnTo>
                    <a:pt x="1539" y="1887"/>
                  </a:lnTo>
                  <a:lnTo>
                    <a:pt x="1540" y="1887"/>
                  </a:lnTo>
                  <a:lnTo>
                    <a:pt x="1544" y="1887"/>
                  </a:lnTo>
                  <a:lnTo>
                    <a:pt x="1545" y="1887"/>
                  </a:lnTo>
                  <a:lnTo>
                    <a:pt x="1547" y="1887"/>
                  </a:lnTo>
                  <a:lnTo>
                    <a:pt x="1548" y="1887"/>
                  </a:lnTo>
                  <a:lnTo>
                    <a:pt x="1548" y="1886"/>
                  </a:lnTo>
                  <a:lnTo>
                    <a:pt x="1547" y="1886"/>
                  </a:lnTo>
                  <a:lnTo>
                    <a:pt x="1545" y="1886"/>
                  </a:lnTo>
                  <a:lnTo>
                    <a:pt x="1544" y="1886"/>
                  </a:lnTo>
                  <a:lnTo>
                    <a:pt x="1543" y="1886"/>
                  </a:lnTo>
                  <a:lnTo>
                    <a:pt x="1542" y="1886"/>
                  </a:lnTo>
                  <a:lnTo>
                    <a:pt x="1542" y="1886"/>
                  </a:lnTo>
                  <a:lnTo>
                    <a:pt x="1542" y="1885"/>
                  </a:lnTo>
                  <a:lnTo>
                    <a:pt x="1543" y="1885"/>
                  </a:lnTo>
                  <a:lnTo>
                    <a:pt x="1543" y="1884"/>
                  </a:lnTo>
                  <a:lnTo>
                    <a:pt x="1542" y="1884"/>
                  </a:lnTo>
                  <a:lnTo>
                    <a:pt x="1540" y="1882"/>
                  </a:lnTo>
                  <a:lnTo>
                    <a:pt x="1540" y="1881"/>
                  </a:lnTo>
                  <a:lnTo>
                    <a:pt x="1539" y="1881"/>
                  </a:lnTo>
                  <a:lnTo>
                    <a:pt x="1540" y="1880"/>
                  </a:lnTo>
                  <a:lnTo>
                    <a:pt x="1542" y="1878"/>
                  </a:lnTo>
                  <a:lnTo>
                    <a:pt x="1542" y="1877"/>
                  </a:lnTo>
                  <a:lnTo>
                    <a:pt x="1543" y="1878"/>
                  </a:lnTo>
                  <a:lnTo>
                    <a:pt x="1543" y="1880"/>
                  </a:lnTo>
                  <a:lnTo>
                    <a:pt x="1542" y="1881"/>
                  </a:lnTo>
                  <a:lnTo>
                    <a:pt x="1543" y="1881"/>
                  </a:lnTo>
                  <a:lnTo>
                    <a:pt x="1544" y="1880"/>
                  </a:lnTo>
                  <a:lnTo>
                    <a:pt x="1544" y="1878"/>
                  </a:lnTo>
                  <a:lnTo>
                    <a:pt x="1545" y="1878"/>
                  </a:lnTo>
                  <a:lnTo>
                    <a:pt x="1545" y="1877"/>
                  </a:lnTo>
                  <a:lnTo>
                    <a:pt x="1545" y="1876"/>
                  </a:lnTo>
                  <a:lnTo>
                    <a:pt x="1547" y="1877"/>
                  </a:lnTo>
                  <a:lnTo>
                    <a:pt x="1547" y="1878"/>
                  </a:lnTo>
                  <a:lnTo>
                    <a:pt x="1548" y="1877"/>
                  </a:lnTo>
                  <a:lnTo>
                    <a:pt x="1548" y="1876"/>
                  </a:lnTo>
                  <a:lnTo>
                    <a:pt x="1547" y="1876"/>
                  </a:lnTo>
                  <a:lnTo>
                    <a:pt x="1545" y="1875"/>
                  </a:lnTo>
                  <a:lnTo>
                    <a:pt x="1547" y="1875"/>
                  </a:lnTo>
                  <a:lnTo>
                    <a:pt x="1548" y="1873"/>
                  </a:lnTo>
                  <a:lnTo>
                    <a:pt x="1548" y="1872"/>
                  </a:lnTo>
                  <a:lnTo>
                    <a:pt x="1549" y="1872"/>
                  </a:lnTo>
                  <a:lnTo>
                    <a:pt x="1549" y="1871"/>
                  </a:lnTo>
                  <a:lnTo>
                    <a:pt x="1550" y="1871"/>
                  </a:lnTo>
                  <a:lnTo>
                    <a:pt x="1550" y="1869"/>
                  </a:lnTo>
                  <a:lnTo>
                    <a:pt x="1552" y="1869"/>
                  </a:lnTo>
                  <a:lnTo>
                    <a:pt x="1553" y="1871"/>
                  </a:lnTo>
                  <a:lnTo>
                    <a:pt x="1554" y="1871"/>
                  </a:lnTo>
                  <a:lnTo>
                    <a:pt x="1556" y="1871"/>
                  </a:lnTo>
                  <a:lnTo>
                    <a:pt x="1557" y="1871"/>
                  </a:lnTo>
                  <a:lnTo>
                    <a:pt x="1558" y="1871"/>
                  </a:lnTo>
                  <a:lnTo>
                    <a:pt x="1559" y="1871"/>
                  </a:lnTo>
                  <a:lnTo>
                    <a:pt x="1559" y="1868"/>
                  </a:lnTo>
                  <a:lnTo>
                    <a:pt x="1558" y="1868"/>
                  </a:lnTo>
                  <a:lnTo>
                    <a:pt x="1558" y="1867"/>
                  </a:lnTo>
                  <a:lnTo>
                    <a:pt x="1559" y="1866"/>
                  </a:lnTo>
                  <a:lnTo>
                    <a:pt x="1559" y="1864"/>
                  </a:lnTo>
                  <a:lnTo>
                    <a:pt x="1558" y="1864"/>
                  </a:lnTo>
                  <a:lnTo>
                    <a:pt x="1557" y="1864"/>
                  </a:lnTo>
                  <a:lnTo>
                    <a:pt x="1556" y="1863"/>
                  </a:lnTo>
                  <a:lnTo>
                    <a:pt x="1554" y="1863"/>
                  </a:lnTo>
                  <a:lnTo>
                    <a:pt x="1553" y="1863"/>
                  </a:lnTo>
                  <a:lnTo>
                    <a:pt x="1552" y="1863"/>
                  </a:lnTo>
                  <a:lnTo>
                    <a:pt x="1550" y="1863"/>
                  </a:lnTo>
                  <a:lnTo>
                    <a:pt x="1550" y="1862"/>
                  </a:lnTo>
                  <a:lnTo>
                    <a:pt x="1550" y="1860"/>
                  </a:lnTo>
                  <a:lnTo>
                    <a:pt x="1550" y="1859"/>
                  </a:lnTo>
                  <a:lnTo>
                    <a:pt x="1552" y="1859"/>
                  </a:lnTo>
                  <a:lnTo>
                    <a:pt x="1552" y="1858"/>
                  </a:lnTo>
                  <a:lnTo>
                    <a:pt x="1549" y="1857"/>
                  </a:lnTo>
                  <a:lnTo>
                    <a:pt x="1548" y="1857"/>
                  </a:lnTo>
                  <a:lnTo>
                    <a:pt x="1548" y="1855"/>
                  </a:lnTo>
                  <a:lnTo>
                    <a:pt x="1549" y="1855"/>
                  </a:lnTo>
                  <a:lnTo>
                    <a:pt x="1550" y="1855"/>
                  </a:lnTo>
                  <a:lnTo>
                    <a:pt x="1550" y="1854"/>
                  </a:lnTo>
                  <a:lnTo>
                    <a:pt x="1553" y="1853"/>
                  </a:lnTo>
                  <a:lnTo>
                    <a:pt x="1553" y="1851"/>
                  </a:lnTo>
                  <a:lnTo>
                    <a:pt x="1554" y="1851"/>
                  </a:lnTo>
                  <a:lnTo>
                    <a:pt x="1554" y="1850"/>
                  </a:lnTo>
                  <a:lnTo>
                    <a:pt x="1556" y="1848"/>
                  </a:lnTo>
                  <a:lnTo>
                    <a:pt x="1557" y="1846"/>
                  </a:lnTo>
                  <a:lnTo>
                    <a:pt x="1557" y="1845"/>
                  </a:lnTo>
                  <a:lnTo>
                    <a:pt x="1558" y="1845"/>
                  </a:lnTo>
                  <a:lnTo>
                    <a:pt x="1558" y="1844"/>
                  </a:lnTo>
                  <a:lnTo>
                    <a:pt x="1558" y="1843"/>
                  </a:lnTo>
                  <a:lnTo>
                    <a:pt x="1559" y="1843"/>
                  </a:lnTo>
                  <a:lnTo>
                    <a:pt x="1561" y="1839"/>
                  </a:lnTo>
                  <a:lnTo>
                    <a:pt x="1559" y="1839"/>
                  </a:lnTo>
                  <a:lnTo>
                    <a:pt x="1558" y="1839"/>
                  </a:lnTo>
                  <a:lnTo>
                    <a:pt x="1556" y="1839"/>
                  </a:lnTo>
                  <a:lnTo>
                    <a:pt x="1554" y="1839"/>
                  </a:lnTo>
                  <a:lnTo>
                    <a:pt x="1554" y="1837"/>
                  </a:lnTo>
                  <a:lnTo>
                    <a:pt x="1553" y="1837"/>
                  </a:lnTo>
                  <a:lnTo>
                    <a:pt x="1552" y="1837"/>
                  </a:lnTo>
                  <a:lnTo>
                    <a:pt x="1550" y="1837"/>
                  </a:lnTo>
                  <a:lnTo>
                    <a:pt x="1549" y="1837"/>
                  </a:lnTo>
                  <a:lnTo>
                    <a:pt x="1548" y="1837"/>
                  </a:lnTo>
                  <a:lnTo>
                    <a:pt x="1547" y="1836"/>
                  </a:lnTo>
                  <a:lnTo>
                    <a:pt x="1545" y="1836"/>
                  </a:lnTo>
                  <a:lnTo>
                    <a:pt x="1544" y="1836"/>
                  </a:lnTo>
                  <a:lnTo>
                    <a:pt x="1544" y="1835"/>
                  </a:lnTo>
                  <a:lnTo>
                    <a:pt x="1544" y="1834"/>
                  </a:lnTo>
                  <a:lnTo>
                    <a:pt x="1543" y="1836"/>
                  </a:lnTo>
                  <a:lnTo>
                    <a:pt x="1542" y="1836"/>
                  </a:lnTo>
                  <a:lnTo>
                    <a:pt x="1540" y="1835"/>
                  </a:lnTo>
                  <a:lnTo>
                    <a:pt x="1539" y="1835"/>
                  </a:lnTo>
                  <a:lnTo>
                    <a:pt x="1538" y="1834"/>
                  </a:lnTo>
                  <a:lnTo>
                    <a:pt x="1536" y="1834"/>
                  </a:lnTo>
                  <a:lnTo>
                    <a:pt x="1534" y="1832"/>
                  </a:lnTo>
                  <a:lnTo>
                    <a:pt x="1533" y="1832"/>
                  </a:lnTo>
                  <a:lnTo>
                    <a:pt x="1531" y="1831"/>
                  </a:lnTo>
                  <a:lnTo>
                    <a:pt x="1531" y="1832"/>
                  </a:lnTo>
                  <a:lnTo>
                    <a:pt x="1531" y="1834"/>
                  </a:lnTo>
                  <a:lnTo>
                    <a:pt x="1531" y="1835"/>
                  </a:lnTo>
                  <a:lnTo>
                    <a:pt x="1531" y="1836"/>
                  </a:lnTo>
                  <a:lnTo>
                    <a:pt x="1530" y="1836"/>
                  </a:lnTo>
                  <a:lnTo>
                    <a:pt x="1530" y="1837"/>
                  </a:lnTo>
                  <a:lnTo>
                    <a:pt x="1529" y="1837"/>
                  </a:lnTo>
                  <a:lnTo>
                    <a:pt x="1529" y="1839"/>
                  </a:lnTo>
                  <a:lnTo>
                    <a:pt x="1527" y="1840"/>
                  </a:lnTo>
                  <a:lnTo>
                    <a:pt x="1526" y="1841"/>
                  </a:lnTo>
                  <a:lnTo>
                    <a:pt x="1526" y="1843"/>
                  </a:lnTo>
                  <a:lnTo>
                    <a:pt x="1527" y="1843"/>
                  </a:lnTo>
                  <a:lnTo>
                    <a:pt x="1527" y="1844"/>
                  </a:lnTo>
                  <a:lnTo>
                    <a:pt x="1529" y="1844"/>
                  </a:lnTo>
                  <a:lnTo>
                    <a:pt x="1529" y="1845"/>
                  </a:lnTo>
                  <a:lnTo>
                    <a:pt x="1529" y="1846"/>
                  </a:lnTo>
                  <a:lnTo>
                    <a:pt x="1530" y="1846"/>
                  </a:lnTo>
                  <a:lnTo>
                    <a:pt x="1530" y="1848"/>
                  </a:lnTo>
                  <a:lnTo>
                    <a:pt x="1530" y="1849"/>
                  </a:lnTo>
                  <a:lnTo>
                    <a:pt x="1529" y="1849"/>
                  </a:lnTo>
                  <a:lnTo>
                    <a:pt x="1527" y="1849"/>
                  </a:lnTo>
                  <a:lnTo>
                    <a:pt x="1526" y="1849"/>
                  </a:lnTo>
                  <a:lnTo>
                    <a:pt x="1525" y="1849"/>
                  </a:lnTo>
                  <a:lnTo>
                    <a:pt x="1524" y="1849"/>
                  </a:lnTo>
                  <a:lnTo>
                    <a:pt x="1522" y="1849"/>
                  </a:lnTo>
                  <a:lnTo>
                    <a:pt x="1521" y="1849"/>
                  </a:lnTo>
                  <a:lnTo>
                    <a:pt x="1520" y="1849"/>
                  </a:lnTo>
                  <a:lnTo>
                    <a:pt x="1518" y="1849"/>
                  </a:lnTo>
                  <a:lnTo>
                    <a:pt x="1517" y="1849"/>
                  </a:lnTo>
                  <a:lnTo>
                    <a:pt x="1517" y="1848"/>
                  </a:lnTo>
                  <a:lnTo>
                    <a:pt x="1517" y="1846"/>
                  </a:lnTo>
                  <a:lnTo>
                    <a:pt x="1516" y="1848"/>
                  </a:lnTo>
                  <a:lnTo>
                    <a:pt x="1515" y="1848"/>
                  </a:lnTo>
                  <a:lnTo>
                    <a:pt x="1515" y="1849"/>
                  </a:lnTo>
                  <a:lnTo>
                    <a:pt x="1513" y="1849"/>
                  </a:lnTo>
                  <a:lnTo>
                    <a:pt x="1512" y="1849"/>
                  </a:lnTo>
                  <a:lnTo>
                    <a:pt x="1512" y="1850"/>
                  </a:lnTo>
                  <a:lnTo>
                    <a:pt x="1511" y="1850"/>
                  </a:lnTo>
                  <a:lnTo>
                    <a:pt x="1510" y="1850"/>
                  </a:lnTo>
                  <a:lnTo>
                    <a:pt x="1510" y="1851"/>
                  </a:lnTo>
                  <a:lnTo>
                    <a:pt x="1508" y="1851"/>
                  </a:lnTo>
                  <a:lnTo>
                    <a:pt x="1507" y="1851"/>
                  </a:lnTo>
                  <a:lnTo>
                    <a:pt x="1506" y="1853"/>
                  </a:lnTo>
                  <a:lnTo>
                    <a:pt x="1504" y="1853"/>
                  </a:lnTo>
                  <a:lnTo>
                    <a:pt x="1503" y="1854"/>
                  </a:lnTo>
                  <a:lnTo>
                    <a:pt x="1502" y="1854"/>
                  </a:lnTo>
                  <a:lnTo>
                    <a:pt x="1502" y="1853"/>
                  </a:lnTo>
                  <a:lnTo>
                    <a:pt x="1501" y="1853"/>
                  </a:lnTo>
                  <a:lnTo>
                    <a:pt x="1501" y="1853"/>
                  </a:lnTo>
                  <a:lnTo>
                    <a:pt x="1499" y="1853"/>
                  </a:lnTo>
                  <a:lnTo>
                    <a:pt x="1499" y="1854"/>
                  </a:lnTo>
                  <a:lnTo>
                    <a:pt x="1499" y="1855"/>
                  </a:lnTo>
                  <a:lnTo>
                    <a:pt x="1499" y="1855"/>
                  </a:lnTo>
                  <a:lnTo>
                    <a:pt x="1498" y="1855"/>
                  </a:lnTo>
                  <a:lnTo>
                    <a:pt x="1495" y="1857"/>
                  </a:lnTo>
                  <a:lnTo>
                    <a:pt x="1495" y="1858"/>
                  </a:lnTo>
                  <a:lnTo>
                    <a:pt x="1497" y="1858"/>
                  </a:lnTo>
                  <a:lnTo>
                    <a:pt x="1497" y="1859"/>
                  </a:lnTo>
                  <a:lnTo>
                    <a:pt x="1497" y="1860"/>
                  </a:lnTo>
                  <a:lnTo>
                    <a:pt x="1497" y="1862"/>
                  </a:lnTo>
                  <a:lnTo>
                    <a:pt x="1497" y="1863"/>
                  </a:lnTo>
                  <a:lnTo>
                    <a:pt x="1495" y="1863"/>
                  </a:lnTo>
                  <a:lnTo>
                    <a:pt x="1495" y="1864"/>
                  </a:lnTo>
                  <a:lnTo>
                    <a:pt x="1495" y="1866"/>
                  </a:lnTo>
                  <a:lnTo>
                    <a:pt x="1494" y="1866"/>
                  </a:lnTo>
                  <a:lnTo>
                    <a:pt x="1494" y="1867"/>
                  </a:lnTo>
                  <a:lnTo>
                    <a:pt x="1493" y="1867"/>
                  </a:lnTo>
                  <a:lnTo>
                    <a:pt x="1492" y="1866"/>
                  </a:lnTo>
                  <a:lnTo>
                    <a:pt x="1490" y="1866"/>
                  </a:lnTo>
                  <a:lnTo>
                    <a:pt x="1493" y="1860"/>
                  </a:lnTo>
                  <a:lnTo>
                    <a:pt x="1493" y="1859"/>
                  </a:lnTo>
                  <a:lnTo>
                    <a:pt x="1493" y="1858"/>
                  </a:lnTo>
                  <a:lnTo>
                    <a:pt x="1492" y="1858"/>
                  </a:lnTo>
                  <a:lnTo>
                    <a:pt x="1492" y="1857"/>
                  </a:lnTo>
                  <a:lnTo>
                    <a:pt x="1490" y="1857"/>
                  </a:lnTo>
                  <a:lnTo>
                    <a:pt x="1489" y="1857"/>
                  </a:lnTo>
                  <a:lnTo>
                    <a:pt x="1488" y="1855"/>
                  </a:lnTo>
                  <a:lnTo>
                    <a:pt x="1485" y="1855"/>
                  </a:lnTo>
                  <a:lnTo>
                    <a:pt x="1484" y="1854"/>
                  </a:lnTo>
                  <a:lnTo>
                    <a:pt x="1483" y="1854"/>
                  </a:lnTo>
                  <a:lnTo>
                    <a:pt x="1481" y="1853"/>
                  </a:lnTo>
                  <a:lnTo>
                    <a:pt x="1481" y="1854"/>
                  </a:lnTo>
                  <a:lnTo>
                    <a:pt x="1480" y="1854"/>
                  </a:lnTo>
                  <a:lnTo>
                    <a:pt x="1479" y="1854"/>
                  </a:lnTo>
                  <a:lnTo>
                    <a:pt x="1478" y="1854"/>
                  </a:lnTo>
                  <a:lnTo>
                    <a:pt x="1475" y="1854"/>
                  </a:lnTo>
                  <a:lnTo>
                    <a:pt x="1474" y="1854"/>
                  </a:lnTo>
                  <a:lnTo>
                    <a:pt x="1472" y="1854"/>
                  </a:lnTo>
                  <a:lnTo>
                    <a:pt x="1472" y="1853"/>
                  </a:lnTo>
                  <a:lnTo>
                    <a:pt x="1471" y="1853"/>
                  </a:lnTo>
                  <a:lnTo>
                    <a:pt x="1471" y="1854"/>
                  </a:lnTo>
                  <a:lnTo>
                    <a:pt x="1470" y="1853"/>
                  </a:lnTo>
                  <a:lnTo>
                    <a:pt x="1470" y="1853"/>
                  </a:lnTo>
                  <a:lnTo>
                    <a:pt x="1469" y="1853"/>
                  </a:lnTo>
                  <a:lnTo>
                    <a:pt x="1467" y="1853"/>
                  </a:lnTo>
                  <a:lnTo>
                    <a:pt x="1466" y="1853"/>
                  </a:lnTo>
                  <a:lnTo>
                    <a:pt x="1465" y="1853"/>
                  </a:lnTo>
                  <a:lnTo>
                    <a:pt x="1463" y="1853"/>
                  </a:lnTo>
                  <a:lnTo>
                    <a:pt x="1462" y="1853"/>
                  </a:lnTo>
                  <a:lnTo>
                    <a:pt x="1461" y="1853"/>
                  </a:lnTo>
                  <a:lnTo>
                    <a:pt x="1461" y="1854"/>
                  </a:lnTo>
                  <a:lnTo>
                    <a:pt x="1461" y="1855"/>
                  </a:lnTo>
                  <a:lnTo>
                    <a:pt x="1461" y="1855"/>
                  </a:lnTo>
                  <a:lnTo>
                    <a:pt x="1460" y="1855"/>
                  </a:lnTo>
                  <a:lnTo>
                    <a:pt x="1460" y="1857"/>
                  </a:lnTo>
                  <a:lnTo>
                    <a:pt x="1460" y="1858"/>
                  </a:lnTo>
                  <a:lnTo>
                    <a:pt x="1460" y="1859"/>
                  </a:lnTo>
                  <a:lnTo>
                    <a:pt x="1460" y="1862"/>
                  </a:lnTo>
                  <a:lnTo>
                    <a:pt x="1460" y="1863"/>
                  </a:lnTo>
                  <a:lnTo>
                    <a:pt x="1460" y="1864"/>
                  </a:lnTo>
                  <a:lnTo>
                    <a:pt x="1461" y="1864"/>
                  </a:lnTo>
                  <a:lnTo>
                    <a:pt x="1462" y="1864"/>
                  </a:lnTo>
                  <a:lnTo>
                    <a:pt x="1463" y="1864"/>
                  </a:lnTo>
                  <a:lnTo>
                    <a:pt x="1465" y="1864"/>
                  </a:lnTo>
                  <a:lnTo>
                    <a:pt x="1466" y="1864"/>
                  </a:lnTo>
                  <a:lnTo>
                    <a:pt x="1467" y="1864"/>
                  </a:lnTo>
                  <a:lnTo>
                    <a:pt x="1469" y="1864"/>
                  </a:lnTo>
                  <a:lnTo>
                    <a:pt x="1470" y="1864"/>
                  </a:lnTo>
                  <a:lnTo>
                    <a:pt x="1470" y="1864"/>
                  </a:lnTo>
                  <a:lnTo>
                    <a:pt x="1471" y="1864"/>
                  </a:lnTo>
                  <a:lnTo>
                    <a:pt x="1472" y="1864"/>
                  </a:lnTo>
                  <a:lnTo>
                    <a:pt x="1472" y="1866"/>
                  </a:lnTo>
                  <a:lnTo>
                    <a:pt x="1471" y="1866"/>
                  </a:lnTo>
                  <a:lnTo>
                    <a:pt x="1471" y="1867"/>
                  </a:lnTo>
                  <a:lnTo>
                    <a:pt x="1471" y="1868"/>
                  </a:lnTo>
                  <a:lnTo>
                    <a:pt x="1471" y="1869"/>
                  </a:lnTo>
                  <a:lnTo>
                    <a:pt x="1472" y="1869"/>
                  </a:lnTo>
                  <a:lnTo>
                    <a:pt x="1472" y="1871"/>
                  </a:lnTo>
                  <a:lnTo>
                    <a:pt x="1472" y="1872"/>
                  </a:lnTo>
                  <a:lnTo>
                    <a:pt x="1472" y="1873"/>
                  </a:lnTo>
                  <a:lnTo>
                    <a:pt x="1472" y="1875"/>
                  </a:lnTo>
                  <a:lnTo>
                    <a:pt x="1472" y="1876"/>
                  </a:lnTo>
                  <a:lnTo>
                    <a:pt x="1471" y="1876"/>
                  </a:lnTo>
                  <a:lnTo>
                    <a:pt x="1470" y="1876"/>
                  </a:lnTo>
                  <a:lnTo>
                    <a:pt x="1470" y="1877"/>
                  </a:lnTo>
                  <a:lnTo>
                    <a:pt x="1471" y="1877"/>
                  </a:lnTo>
                  <a:lnTo>
                    <a:pt x="1471" y="1878"/>
                  </a:lnTo>
                  <a:lnTo>
                    <a:pt x="1471" y="1880"/>
                  </a:lnTo>
                  <a:lnTo>
                    <a:pt x="1471" y="1881"/>
                  </a:lnTo>
                  <a:lnTo>
                    <a:pt x="1471" y="1882"/>
                  </a:lnTo>
                  <a:lnTo>
                    <a:pt x="1470" y="1882"/>
                  </a:lnTo>
                  <a:lnTo>
                    <a:pt x="1470" y="1882"/>
                  </a:lnTo>
                  <a:lnTo>
                    <a:pt x="1469" y="1882"/>
                  </a:lnTo>
                  <a:lnTo>
                    <a:pt x="1467" y="1882"/>
                  </a:lnTo>
                  <a:lnTo>
                    <a:pt x="1467" y="1884"/>
                  </a:lnTo>
                  <a:lnTo>
                    <a:pt x="1467" y="1885"/>
                  </a:lnTo>
                  <a:lnTo>
                    <a:pt x="1466" y="1885"/>
                  </a:lnTo>
                  <a:lnTo>
                    <a:pt x="1465" y="1885"/>
                  </a:lnTo>
                  <a:lnTo>
                    <a:pt x="1463" y="1885"/>
                  </a:lnTo>
                  <a:lnTo>
                    <a:pt x="1462" y="1885"/>
                  </a:lnTo>
                  <a:lnTo>
                    <a:pt x="1462" y="1884"/>
                  </a:lnTo>
                  <a:lnTo>
                    <a:pt x="1461" y="1884"/>
                  </a:lnTo>
                  <a:lnTo>
                    <a:pt x="1460" y="1884"/>
                  </a:lnTo>
                  <a:lnTo>
                    <a:pt x="1458" y="1884"/>
                  </a:lnTo>
                  <a:lnTo>
                    <a:pt x="1458" y="1885"/>
                  </a:lnTo>
                  <a:lnTo>
                    <a:pt x="1457" y="1885"/>
                  </a:lnTo>
                  <a:lnTo>
                    <a:pt x="1456" y="1885"/>
                  </a:lnTo>
                  <a:lnTo>
                    <a:pt x="1454" y="1885"/>
                  </a:lnTo>
                  <a:lnTo>
                    <a:pt x="1453" y="1885"/>
                  </a:lnTo>
                  <a:lnTo>
                    <a:pt x="1452" y="1885"/>
                  </a:lnTo>
                  <a:lnTo>
                    <a:pt x="1451" y="1885"/>
                  </a:lnTo>
                  <a:lnTo>
                    <a:pt x="1448" y="1885"/>
                  </a:lnTo>
                  <a:lnTo>
                    <a:pt x="1447" y="1885"/>
                  </a:lnTo>
                  <a:lnTo>
                    <a:pt x="1447" y="1886"/>
                  </a:lnTo>
                  <a:lnTo>
                    <a:pt x="1446" y="1886"/>
                  </a:lnTo>
                  <a:lnTo>
                    <a:pt x="1446" y="1885"/>
                  </a:lnTo>
                  <a:lnTo>
                    <a:pt x="1446" y="1884"/>
                  </a:lnTo>
                  <a:lnTo>
                    <a:pt x="1444" y="1884"/>
                  </a:lnTo>
                  <a:lnTo>
                    <a:pt x="1444" y="1886"/>
                  </a:lnTo>
                  <a:lnTo>
                    <a:pt x="1443" y="1886"/>
                  </a:lnTo>
                  <a:lnTo>
                    <a:pt x="1442" y="1886"/>
                  </a:lnTo>
                  <a:lnTo>
                    <a:pt x="1440" y="1886"/>
                  </a:lnTo>
                  <a:lnTo>
                    <a:pt x="1439" y="1886"/>
                  </a:lnTo>
                  <a:lnTo>
                    <a:pt x="1439" y="1886"/>
                  </a:lnTo>
                  <a:lnTo>
                    <a:pt x="1438" y="1886"/>
                  </a:lnTo>
                  <a:lnTo>
                    <a:pt x="1438" y="1885"/>
                  </a:lnTo>
                  <a:lnTo>
                    <a:pt x="1437" y="1885"/>
                  </a:lnTo>
                  <a:lnTo>
                    <a:pt x="1435" y="1885"/>
                  </a:lnTo>
                  <a:lnTo>
                    <a:pt x="1431" y="1885"/>
                  </a:lnTo>
                  <a:lnTo>
                    <a:pt x="1431" y="1884"/>
                  </a:lnTo>
                  <a:lnTo>
                    <a:pt x="1431" y="1882"/>
                  </a:lnTo>
                  <a:lnTo>
                    <a:pt x="1431" y="1881"/>
                  </a:lnTo>
                  <a:lnTo>
                    <a:pt x="1431" y="1880"/>
                  </a:lnTo>
                  <a:lnTo>
                    <a:pt x="1431" y="1878"/>
                  </a:lnTo>
                  <a:lnTo>
                    <a:pt x="1431" y="1877"/>
                  </a:lnTo>
                  <a:lnTo>
                    <a:pt x="1431" y="1876"/>
                  </a:lnTo>
                  <a:lnTo>
                    <a:pt x="1431" y="1875"/>
                  </a:lnTo>
                  <a:lnTo>
                    <a:pt x="1431" y="1873"/>
                  </a:lnTo>
                  <a:lnTo>
                    <a:pt x="1431" y="1872"/>
                  </a:lnTo>
                  <a:lnTo>
                    <a:pt x="1431" y="1871"/>
                  </a:lnTo>
                  <a:lnTo>
                    <a:pt x="1431" y="1869"/>
                  </a:lnTo>
                  <a:lnTo>
                    <a:pt x="1431" y="1868"/>
                  </a:lnTo>
                  <a:lnTo>
                    <a:pt x="1431" y="1867"/>
                  </a:lnTo>
                  <a:lnTo>
                    <a:pt x="1431" y="1866"/>
                  </a:lnTo>
                  <a:lnTo>
                    <a:pt x="1431" y="1864"/>
                  </a:lnTo>
                  <a:lnTo>
                    <a:pt x="1431" y="1863"/>
                  </a:lnTo>
                  <a:lnTo>
                    <a:pt x="1431" y="1862"/>
                  </a:lnTo>
                  <a:lnTo>
                    <a:pt x="1431" y="1860"/>
                  </a:lnTo>
                  <a:lnTo>
                    <a:pt x="1431" y="1859"/>
                  </a:lnTo>
                  <a:lnTo>
                    <a:pt x="1433" y="1859"/>
                  </a:lnTo>
                  <a:lnTo>
                    <a:pt x="1434" y="1859"/>
                  </a:lnTo>
                  <a:lnTo>
                    <a:pt x="1434" y="1858"/>
                  </a:lnTo>
                  <a:lnTo>
                    <a:pt x="1434" y="1857"/>
                  </a:lnTo>
                  <a:lnTo>
                    <a:pt x="1434" y="1855"/>
                  </a:lnTo>
                  <a:lnTo>
                    <a:pt x="1435" y="1855"/>
                  </a:lnTo>
                  <a:lnTo>
                    <a:pt x="1435" y="1857"/>
                  </a:lnTo>
                  <a:lnTo>
                    <a:pt x="1435" y="1858"/>
                  </a:lnTo>
                  <a:lnTo>
                    <a:pt x="1437" y="1858"/>
                  </a:lnTo>
                  <a:lnTo>
                    <a:pt x="1438" y="1858"/>
                  </a:lnTo>
                  <a:lnTo>
                    <a:pt x="1439" y="1858"/>
                  </a:lnTo>
                  <a:lnTo>
                    <a:pt x="1439" y="1857"/>
                  </a:lnTo>
                  <a:lnTo>
                    <a:pt x="1439" y="1857"/>
                  </a:lnTo>
                  <a:lnTo>
                    <a:pt x="1440" y="1857"/>
                  </a:lnTo>
                  <a:lnTo>
                    <a:pt x="1443" y="1857"/>
                  </a:lnTo>
                  <a:lnTo>
                    <a:pt x="1443" y="1855"/>
                  </a:lnTo>
                  <a:lnTo>
                    <a:pt x="1446" y="1855"/>
                  </a:lnTo>
                  <a:lnTo>
                    <a:pt x="1446" y="1855"/>
                  </a:lnTo>
                  <a:lnTo>
                    <a:pt x="1446" y="1854"/>
                  </a:lnTo>
                  <a:lnTo>
                    <a:pt x="1444" y="1854"/>
                  </a:lnTo>
                  <a:lnTo>
                    <a:pt x="1444" y="1853"/>
                  </a:lnTo>
                  <a:lnTo>
                    <a:pt x="1443" y="1853"/>
                  </a:lnTo>
                  <a:lnTo>
                    <a:pt x="1442" y="1853"/>
                  </a:lnTo>
                  <a:lnTo>
                    <a:pt x="1440" y="1853"/>
                  </a:lnTo>
                  <a:lnTo>
                    <a:pt x="1439" y="1853"/>
                  </a:lnTo>
                  <a:lnTo>
                    <a:pt x="1439" y="1853"/>
                  </a:lnTo>
                  <a:lnTo>
                    <a:pt x="1438" y="1853"/>
                  </a:lnTo>
                  <a:lnTo>
                    <a:pt x="1437" y="1853"/>
                  </a:lnTo>
                  <a:lnTo>
                    <a:pt x="1437" y="1851"/>
                  </a:lnTo>
                  <a:lnTo>
                    <a:pt x="1437" y="1850"/>
                  </a:lnTo>
                  <a:lnTo>
                    <a:pt x="1437" y="1849"/>
                  </a:lnTo>
                  <a:lnTo>
                    <a:pt x="1437" y="1848"/>
                  </a:lnTo>
                  <a:lnTo>
                    <a:pt x="1437" y="1846"/>
                  </a:lnTo>
                  <a:lnTo>
                    <a:pt x="1437" y="1845"/>
                  </a:lnTo>
                  <a:lnTo>
                    <a:pt x="1437" y="1844"/>
                  </a:lnTo>
                  <a:lnTo>
                    <a:pt x="1438" y="1844"/>
                  </a:lnTo>
                  <a:lnTo>
                    <a:pt x="1439" y="1844"/>
                  </a:lnTo>
                  <a:lnTo>
                    <a:pt x="1439" y="1843"/>
                  </a:lnTo>
                  <a:lnTo>
                    <a:pt x="1439" y="1841"/>
                  </a:lnTo>
                  <a:lnTo>
                    <a:pt x="1439" y="1840"/>
                  </a:lnTo>
                  <a:lnTo>
                    <a:pt x="1439" y="1840"/>
                  </a:lnTo>
                  <a:lnTo>
                    <a:pt x="1440" y="1840"/>
                  </a:lnTo>
                  <a:lnTo>
                    <a:pt x="1440" y="1837"/>
                  </a:lnTo>
                  <a:lnTo>
                    <a:pt x="1440" y="1836"/>
                  </a:lnTo>
                  <a:lnTo>
                    <a:pt x="1440" y="1835"/>
                  </a:lnTo>
                  <a:lnTo>
                    <a:pt x="1440" y="1834"/>
                  </a:lnTo>
                  <a:lnTo>
                    <a:pt x="1439" y="1834"/>
                  </a:lnTo>
                  <a:lnTo>
                    <a:pt x="1439" y="1835"/>
                  </a:lnTo>
                  <a:lnTo>
                    <a:pt x="1439" y="1836"/>
                  </a:lnTo>
                  <a:lnTo>
                    <a:pt x="1438" y="1836"/>
                  </a:lnTo>
                  <a:lnTo>
                    <a:pt x="1438" y="1835"/>
                  </a:lnTo>
                  <a:lnTo>
                    <a:pt x="1438" y="1834"/>
                  </a:lnTo>
                  <a:lnTo>
                    <a:pt x="1438" y="1832"/>
                  </a:lnTo>
                  <a:lnTo>
                    <a:pt x="1437" y="1832"/>
                  </a:lnTo>
                  <a:lnTo>
                    <a:pt x="1435" y="1831"/>
                  </a:lnTo>
                  <a:lnTo>
                    <a:pt x="1434" y="1831"/>
                  </a:lnTo>
                  <a:lnTo>
                    <a:pt x="1434" y="1830"/>
                  </a:lnTo>
                  <a:lnTo>
                    <a:pt x="1433" y="1830"/>
                  </a:lnTo>
                  <a:lnTo>
                    <a:pt x="1431" y="1828"/>
                  </a:lnTo>
                  <a:lnTo>
                    <a:pt x="1431" y="1830"/>
                  </a:lnTo>
                  <a:lnTo>
                    <a:pt x="1431" y="1831"/>
                  </a:lnTo>
                  <a:lnTo>
                    <a:pt x="1431" y="1832"/>
                  </a:lnTo>
                  <a:lnTo>
                    <a:pt x="1431" y="1834"/>
                  </a:lnTo>
                  <a:lnTo>
                    <a:pt x="1431" y="1835"/>
                  </a:lnTo>
                  <a:lnTo>
                    <a:pt x="1430" y="1835"/>
                  </a:lnTo>
                  <a:lnTo>
                    <a:pt x="1429" y="1835"/>
                  </a:lnTo>
                  <a:lnTo>
                    <a:pt x="1428" y="1835"/>
                  </a:lnTo>
                  <a:lnTo>
                    <a:pt x="1426" y="1835"/>
                  </a:lnTo>
                  <a:lnTo>
                    <a:pt x="1425" y="1835"/>
                  </a:lnTo>
                  <a:lnTo>
                    <a:pt x="1424" y="1835"/>
                  </a:lnTo>
                  <a:lnTo>
                    <a:pt x="1422" y="1835"/>
                  </a:lnTo>
                  <a:lnTo>
                    <a:pt x="1422" y="1836"/>
                  </a:lnTo>
                  <a:lnTo>
                    <a:pt x="1422" y="1837"/>
                  </a:lnTo>
                  <a:lnTo>
                    <a:pt x="1422" y="1839"/>
                  </a:lnTo>
                  <a:lnTo>
                    <a:pt x="1422" y="1840"/>
                  </a:lnTo>
                  <a:lnTo>
                    <a:pt x="1422" y="1841"/>
                  </a:lnTo>
                  <a:lnTo>
                    <a:pt x="1422" y="1843"/>
                  </a:lnTo>
                  <a:lnTo>
                    <a:pt x="1422" y="1844"/>
                  </a:lnTo>
                  <a:lnTo>
                    <a:pt x="1424" y="1844"/>
                  </a:lnTo>
                  <a:lnTo>
                    <a:pt x="1425" y="1844"/>
                  </a:lnTo>
                  <a:lnTo>
                    <a:pt x="1426" y="1844"/>
                  </a:lnTo>
                  <a:lnTo>
                    <a:pt x="1429" y="1844"/>
                  </a:lnTo>
                  <a:lnTo>
                    <a:pt x="1429" y="1845"/>
                  </a:lnTo>
                  <a:lnTo>
                    <a:pt x="1429" y="1846"/>
                  </a:lnTo>
                  <a:lnTo>
                    <a:pt x="1429" y="1848"/>
                  </a:lnTo>
                  <a:lnTo>
                    <a:pt x="1429" y="1849"/>
                  </a:lnTo>
                  <a:lnTo>
                    <a:pt x="1429" y="1850"/>
                  </a:lnTo>
                  <a:lnTo>
                    <a:pt x="1429" y="1851"/>
                  </a:lnTo>
                  <a:lnTo>
                    <a:pt x="1429" y="1853"/>
                  </a:lnTo>
                  <a:lnTo>
                    <a:pt x="1428" y="1853"/>
                  </a:lnTo>
                  <a:lnTo>
                    <a:pt x="1426" y="1853"/>
                  </a:lnTo>
                  <a:lnTo>
                    <a:pt x="1425" y="1853"/>
                  </a:lnTo>
                  <a:lnTo>
                    <a:pt x="1422" y="1853"/>
                  </a:lnTo>
                  <a:lnTo>
                    <a:pt x="1420" y="1853"/>
                  </a:lnTo>
                  <a:lnTo>
                    <a:pt x="1419" y="1853"/>
                  </a:lnTo>
                  <a:lnTo>
                    <a:pt x="1416" y="1853"/>
                  </a:lnTo>
                  <a:lnTo>
                    <a:pt x="1416" y="1855"/>
                  </a:lnTo>
                  <a:lnTo>
                    <a:pt x="1416" y="1857"/>
                  </a:lnTo>
                  <a:lnTo>
                    <a:pt x="1416" y="1858"/>
                  </a:lnTo>
                  <a:lnTo>
                    <a:pt x="1414" y="1858"/>
                  </a:lnTo>
                  <a:lnTo>
                    <a:pt x="1410" y="1858"/>
                  </a:lnTo>
                  <a:lnTo>
                    <a:pt x="1408" y="1858"/>
                  </a:lnTo>
                  <a:lnTo>
                    <a:pt x="1408" y="1866"/>
                  </a:lnTo>
                  <a:lnTo>
                    <a:pt x="1410" y="1866"/>
                  </a:lnTo>
                  <a:lnTo>
                    <a:pt x="1411" y="1866"/>
                  </a:lnTo>
                  <a:lnTo>
                    <a:pt x="1417" y="1866"/>
                  </a:lnTo>
                  <a:lnTo>
                    <a:pt x="1419" y="1866"/>
                  </a:lnTo>
                  <a:lnTo>
                    <a:pt x="1420" y="1866"/>
                  </a:lnTo>
                  <a:lnTo>
                    <a:pt x="1422" y="1867"/>
                  </a:lnTo>
                  <a:lnTo>
                    <a:pt x="1422" y="1869"/>
                  </a:lnTo>
                  <a:lnTo>
                    <a:pt x="1422" y="1871"/>
                  </a:lnTo>
                  <a:lnTo>
                    <a:pt x="1422" y="1872"/>
                  </a:lnTo>
                  <a:lnTo>
                    <a:pt x="1421" y="1872"/>
                  </a:lnTo>
                  <a:lnTo>
                    <a:pt x="1420" y="1872"/>
                  </a:lnTo>
                  <a:lnTo>
                    <a:pt x="1420" y="1873"/>
                  </a:lnTo>
                  <a:lnTo>
                    <a:pt x="1420" y="1875"/>
                  </a:lnTo>
                  <a:lnTo>
                    <a:pt x="1420" y="1876"/>
                  </a:lnTo>
                  <a:lnTo>
                    <a:pt x="1420" y="1877"/>
                  </a:lnTo>
                  <a:lnTo>
                    <a:pt x="1419" y="1877"/>
                  </a:lnTo>
                  <a:lnTo>
                    <a:pt x="1417" y="1877"/>
                  </a:lnTo>
                  <a:lnTo>
                    <a:pt x="1417" y="1876"/>
                  </a:lnTo>
                  <a:lnTo>
                    <a:pt x="1417" y="1875"/>
                  </a:lnTo>
                  <a:lnTo>
                    <a:pt x="1417" y="1873"/>
                  </a:lnTo>
                  <a:lnTo>
                    <a:pt x="1417" y="1872"/>
                  </a:lnTo>
                  <a:lnTo>
                    <a:pt x="1416" y="1872"/>
                  </a:lnTo>
                  <a:lnTo>
                    <a:pt x="1415" y="1872"/>
                  </a:lnTo>
                  <a:lnTo>
                    <a:pt x="1415" y="1873"/>
                  </a:lnTo>
                  <a:lnTo>
                    <a:pt x="1415" y="1875"/>
                  </a:lnTo>
                  <a:lnTo>
                    <a:pt x="1415" y="1876"/>
                  </a:lnTo>
                  <a:lnTo>
                    <a:pt x="1415" y="1877"/>
                  </a:lnTo>
                  <a:lnTo>
                    <a:pt x="1414" y="1877"/>
                  </a:lnTo>
                  <a:lnTo>
                    <a:pt x="1412" y="1877"/>
                  </a:lnTo>
                  <a:lnTo>
                    <a:pt x="1411" y="1877"/>
                  </a:lnTo>
                  <a:lnTo>
                    <a:pt x="1410" y="1877"/>
                  </a:lnTo>
                  <a:lnTo>
                    <a:pt x="1408" y="1877"/>
                  </a:lnTo>
                  <a:lnTo>
                    <a:pt x="1408" y="1877"/>
                  </a:lnTo>
                  <a:lnTo>
                    <a:pt x="1407" y="1877"/>
                  </a:lnTo>
                  <a:lnTo>
                    <a:pt x="1406" y="1877"/>
                  </a:lnTo>
                  <a:lnTo>
                    <a:pt x="1405" y="1877"/>
                  </a:lnTo>
                  <a:lnTo>
                    <a:pt x="1405" y="1873"/>
                  </a:lnTo>
                  <a:lnTo>
                    <a:pt x="1403" y="1873"/>
                  </a:lnTo>
                  <a:lnTo>
                    <a:pt x="1402" y="1873"/>
                  </a:lnTo>
                  <a:lnTo>
                    <a:pt x="1402" y="1876"/>
                  </a:lnTo>
                  <a:lnTo>
                    <a:pt x="1402" y="1877"/>
                  </a:lnTo>
                  <a:lnTo>
                    <a:pt x="1401" y="1877"/>
                  </a:lnTo>
                  <a:lnTo>
                    <a:pt x="1401" y="1876"/>
                  </a:lnTo>
                  <a:lnTo>
                    <a:pt x="1401" y="1875"/>
                  </a:lnTo>
                  <a:lnTo>
                    <a:pt x="1401" y="1873"/>
                  </a:lnTo>
                  <a:lnTo>
                    <a:pt x="1399" y="1873"/>
                  </a:lnTo>
                  <a:lnTo>
                    <a:pt x="1399" y="1875"/>
                  </a:lnTo>
                  <a:lnTo>
                    <a:pt x="1399" y="1876"/>
                  </a:lnTo>
                  <a:lnTo>
                    <a:pt x="1399" y="1877"/>
                  </a:lnTo>
                  <a:lnTo>
                    <a:pt x="1398" y="1877"/>
                  </a:lnTo>
                  <a:lnTo>
                    <a:pt x="1398" y="1876"/>
                  </a:lnTo>
                  <a:lnTo>
                    <a:pt x="1398" y="1875"/>
                  </a:lnTo>
                  <a:lnTo>
                    <a:pt x="1398" y="1873"/>
                  </a:lnTo>
                  <a:lnTo>
                    <a:pt x="1397" y="1873"/>
                  </a:lnTo>
                  <a:lnTo>
                    <a:pt x="1396" y="1873"/>
                  </a:lnTo>
                  <a:lnTo>
                    <a:pt x="1394" y="1873"/>
                  </a:lnTo>
                  <a:lnTo>
                    <a:pt x="1393" y="1873"/>
                  </a:lnTo>
                  <a:lnTo>
                    <a:pt x="1390" y="1873"/>
                  </a:lnTo>
                  <a:lnTo>
                    <a:pt x="1390" y="1872"/>
                  </a:lnTo>
                  <a:lnTo>
                    <a:pt x="1390" y="1871"/>
                  </a:lnTo>
                  <a:lnTo>
                    <a:pt x="1390" y="1869"/>
                  </a:lnTo>
                  <a:lnTo>
                    <a:pt x="1389" y="1869"/>
                  </a:lnTo>
                  <a:lnTo>
                    <a:pt x="1388" y="1869"/>
                  </a:lnTo>
                  <a:lnTo>
                    <a:pt x="1387" y="1869"/>
                  </a:lnTo>
                  <a:lnTo>
                    <a:pt x="1385" y="1869"/>
                  </a:lnTo>
                  <a:lnTo>
                    <a:pt x="1384" y="1869"/>
                  </a:lnTo>
                  <a:lnTo>
                    <a:pt x="1383" y="1869"/>
                  </a:lnTo>
                  <a:lnTo>
                    <a:pt x="1383" y="1871"/>
                  </a:lnTo>
                  <a:lnTo>
                    <a:pt x="1384" y="1871"/>
                  </a:lnTo>
                  <a:lnTo>
                    <a:pt x="1384" y="1873"/>
                  </a:lnTo>
                  <a:lnTo>
                    <a:pt x="1384" y="1875"/>
                  </a:lnTo>
                  <a:lnTo>
                    <a:pt x="1383" y="1875"/>
                  </a:lnTo>
                  <a:lnTo>
                    <a:pt x="1380" y="1875"/>
                  </a:lnTo>
                  <a:lnTo>
                    <a:pt x="1378" y="1875"/>
                  </a:lnTo>
                  <a:lnTo>
                    <a:pt x="1378" y="1875"/>
                  </a:lnTo>
                  <a:lnTo>
                    <a:pt x="1378" y="1872"/>
                  </a:lnTo>
                  <a:lnTo>
                    <a:pt x="1378" y="1871"/>
                  </a:lnTo>
                  <a:lnTo>
                    <a:pt x="1378" y="1869"/>
                  </a:lnTo>
                  <a:lnTo>
                    <a:pt x="1378" y="1868"/>
                  </a:lnTo>
                  <a:lnTo>
                    <a:pt x="1379" y="1868"/>
                  </a:lnTo>
                  <a:lnTo>
                    <a:pt x="1382" y="1867"/>
                  </a:lnTo>
                  <a:lnTo>
                    <a:pt x="1379" y="1864"/>
                  </a:lnTo>
                  <a:lnTo>
                    <a:pt x="1379" y="1863"/>
                  </a:lnTo>
                  <a:lnTo>
                    <a:pt x="1379" y="1860"/>
                  </a:lnTo>
                  <a:lnTo>
                    <a:pt x="1379" y="1859"/>
                  </a:lnTo>
                  <a:lnTo>
                    <a:pt x="1382" y="1859"/>
                  </a:lnTo>
                  <a:lnTo>
                    <a:pt x="1382" y="1858"/>
                  </a:lnTo>
                  <a:lnTo>
                    <a:pt x="1382" y="1857"/>
                  </a:lnTo>
                  <a:lnTo>
                    <a:pt x="1383" y="1857"/>
                  </a:lnTo>
                  <a:lnTo>
                    <a:pt x="1383" y="1855"/>
                  </a:lnTo>
                  <a:lnTo>
                    <a:pt x="1383" y="1855"/>
                  </a:lnTo>
                  <a:lnTo>
                    <a:pt x="1383" y="1853"/>
                  </a:lnTo>
                  <a:lnTo>
                    <a:pt x="1384" y="1853"/>
                  </a:lnTo>
                  <a:lnTo>
                    <a:pt x="1384" y="1851"/>
                  </a:lnTo>
                  <a:lnTo>
                    <a:pt x="1384" y="1850"/>
                  </a:lnTo>
                  <a:lnTo>
                    <a:pt x="1384" y="1849"/>
                  </a:lnTo>
                  <a:lnTo>
                    <a:pt x="1383" y="1849"/>
                  </a:lnTo>
                  <a:lnTo>
                    <a:pt x="1383" y="1845"/>
                  </a:lnTo>
                  <a:lnTo>
                    <a:pt x="1383" y="1844"/>
                  </a:lnTo>
                  <a:lnTo>
                    <a:pt x="1380" y="1845"/>
                  </a:lnTo>
                  <a:lnTo>
                    <a:pt x="1380" y="1843"/>
                  </a:lnTo>
                  <a:lnTo>
                    <a:pt x="1380" y="1839"/>
                  </a:lnTo>
                  <a:lnTo>
                    <a:pt x="1380" y="1837"/>
                  </a:lnTo>
                  <a:lnTo>
                    <a:pt x="1380" y="1835"/>
                  </a:lnTo>
                  <a:lnTo>
                    <a:pt x="1380" y="1834"/>
                  </a:lnTo>
                  <a:lnTo>
                    <a:pt x="1380" y="1832"/>
                  </a:lnTo>
                  <a:lnTo>
                    <a:pt x="1380" y="1831"/>
                  </a:lnTo>
                  <a:lnTo>
                    <a:pt x="1380" y="1830"/>
                  </a:lnTo>
                  <a:lnTo>
                    <a:pt x="1380" y="1828"/>
                  </a:lnTo>
                  <a:lnTo>
                    <a:pt x="1380" y="1827"/>
                  </a:lnTo>
                  <a:lnTo>
                    <a:pt x="1380" y="1826"/>
                  </a:lnTo>
                  <a:lnTo>
                    <a:pt x="1380" y="1825"/>
                  </a:lnTo>
                  <a:lnTo>
                    <a:pt x="1380" y="1825"/>
                  </a:lnTo>
                  <a:lnTo>
                    <a:pt x="1382" y="1825"/>
                  </a:lnTo>
                  <a:lnTo>
                    <a:pt x="1383" y="1825"/>
                  </a:lnTo>
                  <a:lnTo>
                    <a:pt x="1384" y="1825"/>
                  </a:lnTo>
                  <a:lnTo>
                    <a:pt x="1385" y="1825"/>
                  </a:lnTo>
                  <a:lnTo>
                    <a:pt x="1388" y="1825"/>
                  </a:lnTo>
                  <a:lnTo>
                    <a:pt x="1389" y="1825"/>
                  </a:lnTo>
                  <a:lnTo>
                    <a:pt x="1389" y="1823"/>
                  </a:lnTo>
                  <a:lnTo>
                    <a:pt x="1389" y="1822"/>
                  </a:lnTo>
                  <a:lnTo>
                    <a:pt x="1390" y="1822"/>
                  </a:lnTo>
                  <a:lnTo>
                    <a:pt x="1392" y="1822"/>
                  </a:lnTo>
                  <a:lnTo>
                    <a:pt x="1396" y="1822"/>
                  </a:lnTo>
                  <a:lnTo>
                    <a:pt x="1398" y="1822"/>
                  </a:lnTo>
                  <a:lnTo>
                    <a:pt x="1398" y="1819"/>
                  </a:lnTo>
                  <a:lnTo>
                    <a:pt x="1398" y="1817"/>
                  </a:lnTo>
                  <a:lnTo>
                    <a:pt x="1396" y="1817"/>
                  </a:lnTo>
                  <a:lnTo>
                    <a:pt x="1396" y="1813"/>
                  </a:lnTo>
                  <a:lnTo>
                    <a:pt x="1396" y="1804"/>
                  </a:lnTo>
                  <a:lnTo>
                    <a:pt x="1396" y="1803"/>
                  </a:lnTo>
                  <a:lnTo>
                    <a:pt x="1397" y="1803"/>
                  </a:lnTo>
                  <a:lnTo>
                    <a:pt x="1398" y="1803"/>
                  </a:lnTo>
                  <a:lnTo>
                    <a:pt x="1402" y="1803"/>
                  </a:lnTo>
                  <a:lnTo>
                    <a:pt x="1405" y="1803"/>
                  </a:lnTo>
                  <a:lnTo>
                    <a:pt x="1406" y="1803"/>
                  </a:lnTo>
                  <a:lnTo>
                    <a:pt x="1408" y="1803"/>
                  </a:lnTo>
                  <a:lnTo>
                    <a:pt x="1408" y="1803"/>
                  </a:lnTo>
                  <a:lnTo>
                    <a:pt x="1410" y="1803"/>
                  </a:lnTo>
                  <a:lnTo>
                    <a:pt x="1411" y="1803"/>
                  </a:lnTo>
                  <a:lnTo>
                    <a:pt x="1412" y="1803"/>
                  </a:lnTo>
                  <a:lnTo>
                    <a:pt x="1415" y="1803"/>
                  </a:lnTo>
                  <a:lnTo>
                    <a:pt x="1416" y="1803"/>
                  </a:lnTo>
                  <a:lnTo>
                    <a:pt x="1417" y="1803"/>
                  </a:lnTo>
                  <a:lnTo>
                    <a:pt x="1420" y="1803"/>
                  </a:lnTo>
                  <a:lnTo>
                    <a:pt x="1421" y="1803"/>
                  </a:lnTo>
                  <a:lnTo>
                    <a:pt x="1422" y="1803"/>
                  </a:lnTo>
                  <a:lnTo>
                    <a:pt x="1425" y="1803"/>
                  </a:lnTo>
                  <a:lnTo>
                    <a:pt x="1428" y="1804"/>
                  </a:lnTo>
                  <a:lnTo>
                    <a:pt x="1429" y="1804"/>
                  </a:lnTo>
                  <a:lnTo>
                    <a:pt x="1431" y="1804"/>
                  </a:lnTo>
                  <a:lnTo>
                    <a:pt x="1437" y="1804"/>
                  </a:lnTo>
                  <a:lnTo>
                    <a:pt x="1438" y="1805"/>
                  </a:lnTo>
                  <a:lnTo>
                    <a:pt x="1437" y="1808"/>
                  </a:lnTo>
                  <a:lnTo>
                    <a:pt x="1437" y="1809"/>
                  </a:lnTo>
                  <a:lnTo>
                    <a:pt x="1438" y="1811"/>
                  </a:lnTo>
                  <a:lnTo>
                    <a:pt x="1438" y="1812"/>
                  </a:lnTo>
                  <a:lnTo>
                    <a:pt x="1440" y="1816"/>
                  </a:lnTo>
                  <a:lnTo>
                    <a:pt x="1442" y="1817"/>
                  </a:lnTo>
                  <a:lnTo>
                    <a:pt x="1443" y="1818"/>
                  </a:lnTo>
                  <a:lnTo>
                    <a:pt x="1448" y="1822"/>
                  </a:lnTo>
                  <a:lnTo>
                    <a:pt x="1449" y="1823"/>
                  </a:lnTo>
                  <a:lnTo>
                    <a:pt x="1449" y="1825"/>
                  </a:lnTo>
                  <a:lnTo>
                    <a:pt x="1448" y="1825"/>
                  </a:lnTo>
                  <a:lnTo>
                    <a:pt x="1449" y="1825"/>
                  </a:lnTo>
                  <a:lnTo>
                    <a:pt x="1453" y="1825"/>
                  </a:lnTo>
                  <a:lnTo>
                    <a:pt x="1454" y="1825"/>
                  </a:lnTo>
                  <a:lnTo>
                    <a:pt x="1457" y="1825"/>
                  </a:lnTo>
                  <a:lnTo>
                    <a:pt x="1462" y="1825"/>
                  </a:lnTo>
                  <a:lnTo>
                    <a:pt x="1465" y="1825"/>
                  </a:lnTo>
                  <a:lnTo>
                    <a:pt x="1467" y="1825"/>
                  </a:lnTo>
                  <a:lnTo>
                    <a:pt x="1467" y="1822"/>
                  </a:lnTo>
                  <a:lnTo>
                    <a:pt x="1466" y="1821"/>
                  </a:lnTo>
                  <a:lnTo>
                    <a:pt x="1465" y="1819"/>
                  </a:lnTo>
                  <a:lnTo>
                    <a:pt x="1465" y="1816"/>
                  </a:lnTo>
                  <a:lnTo>
                    <a:pt x="1465" y="1814"/>
                  </a:lnTo>
                  <a:lnTo>
                    <a:pt x="1463" y="1813"/>
                  </a:lnTo>
                  <a:lnTo>
                    <a:pt x="1462" y="1812"/>
                  </a:lnTo>
                  <a:lnTo>
                    <a:pt x="1461" y="1809"/>
                  </a:lnTo>
                  <a:lnTo>
                    <a:pt x="1461" y="1808"/>
                  </a:lnTo>
                  <a:lnTo>
                    <a:pt x="1461" y="1807"/>
                  </a:lnTo>
                  <a:lnTo>
                    <a:pt x="1460" y="1807"/>
                  </a:lnTo>
                  <a:lnTo>
                    <a:pt x="1460" y="1805"/>
                  </a:lnTo>
                  <a:lnTo>
                    <a:pt x="1458" y="1804"/>
                  </a:lnTo>
                  <a:lnTo>
                    <a:pt x="1457" y="1803"/>
                  </a:lnTo>
                  <a:lnTo>
                    <a:pt x="1457" y="1802"/>
                  </a:lnTo>
                  <a:lnTo>
                    <a:pt x="1457" y="1800"/>
                  </a:lnTo>
                  <a:lnTo>
                    <a:pt x="1458" y="1800"/>
                  </a:lnTo>
                  <a:lnTo>
                    <a:pt x="1457" y="1798"/>
                  </a:lnTo>
                  <a:lnTo>
                    <a:pt x="1456" y="1796"/>
                  </a:lnTo>
                  <a:lnTo>
                    <a:pt x="1454" y="1795"/>
                  </a:lnTo>
                  <a:lnTo>
                    <a:pt x="1454" y="1794"/>
                  </a:lnTo>
                  <a:lnTo>
                    <a:pt x="1452" y="1791"/>
                  </a:lnTo>
                  <a:lnTo>
                    <a:pt x="1451" y="1790"/>
                  </a:lnTo>
                  <a:lnTo>
                    <a:pt x="1451" y="1791"/>
                  </a:lnTo>
                  <a:lnTo>
                    <a:pt x="1449" y="1790"/>
                  </a:lnTo>
                  <a:lnTo>
                    <a:pt x="1448" y="1787"/>
                  </a:lnTo>
                  <a:lnTo>
                    <a:pt x="1446" y="1785"/>
                  </a:lnTo>
                  <a:lnTo>
                    <a:pt x="1446" y="1784"/>
                  </a:lnTo>
                  <a:lnTo>
                    <a:pt x="1446" y="1782"/>
                  </a:lnTo>
                  <a:lnTo>
                    <a:pt x="1444" y="1782"/>
                  </a:lnTo>
                  <a:lnTo>
                    <a:pt x="1444" y="1781"/>
                  </a:lnTo>
                  <a:lnTo>
                    <a:pt x="1444" y="1780"/>
                  </a:lnTo>
                  <a:lnTo>
                    <a:pt x="1444" y="1777"/>
                  </a:lnTo>
                  <a:lnTo>
                    <a:pt x="1444" y="1776"/>
                  </a:lnTo>
                  <a:lnTo>
                    <a:pt x="1444" y="1772"/>
                  </a:lnTo>
                  <a:lnTo>
                    <a:pt x="1444" y="1762"/>
                  </a:lnTo>
                  <a:lnTo>
                    <a:pt x="1444" y="1758"/>
                  </a:lnTo>
                  <a:lnTo>
                    <a:pt x="1444" y="1757"/>
                  </a:lnTo>
                  <a:lnTo>
                    <a:pt x="1444" y="1754"/>
                  </a:lnTo>
                  <a:lnTo>
                    <a:pt x="1444" y="1753"/>
                  </a:lnTo>
                  <a:lnTo>
                    <a:pt x="1444" y="1752"/>
                  </a:lnTo>
                  <a:lnTo>
                    <a:pt x="1444" y="1750"/>
                  </a:lnTo>
                  <a:lnTo>
                    <a:pt x="1444" y="1748"/>
                  </a:lnTo>
                  <a:lnTo>
                    <a:pt x="1444" y="1747"/>
                  </a:lnTo>
                  <a:lnTo>
                    <a:pt x="1444" y="1740"/>
                  </a:lnTo>
                  <a:lnTo>
                    <a:pt x="1444" y="1726"/>
                  </a:lnTo>
                  <a:lnTo>
                    <a:pt x="1444" y="1721"/>
                  </a:lnTo>
                  <a:lnTo>
                    <a:pt x="1444" y="1713"/>
                  </a:lnTo>
                  <a:lnTo>
                    <a:pt x="1438" y="1713"/>
                  </a:lnTo>
                  <a:lnTo>
                    <a:pt x="1437" y="1713"/>
                  </a:lnTo>
                  <a:lnTo>
                    <a:pt x="1434" y="1713"/>
                  </a:lnTo>
                  <a:lnTo>
                    <a:pt x="1433" y="1713"/>
                  </a:lnTo>
                  <a:lnTo>
                    <a:pt x="1431" y="1713"/>
                  </a:lnTo>
                  <a:lnTo>
                    <a:pt x="1430" y="1713"/>
                  </a:lnTo>
                  <a:lnTo>
                    <a:pt x="1429" y="1713"/>
                  </a:lnTo>
                  <a:lnTo>
                    <a:pt x="1421" y="1713"/>
                  </a:lnTo>
                  <a:lnTo>
                    <a:pt x="1417" y="1713"/>
                  </a:lnTo>
                  <a:lnTo>
                    <a:pt x="1417" y="1712"/>
                  </a:lnTo>
                  <a:lnTo>
                    <a:pt x="1417" y="1703"/>
                  </a:lnTo>
                  <a:lnTo>
                    <a:pt x="1417" y="1700"/>
                  </a:lnTo>
                  <a:lnTo>
                    <a:pt x="1414" y="1699"/>
                  </a:lnTo>
                  <a:lnTo>
                    <a:pt x="1411" y="1698"/>
                  </a:lnTo>
                  <a:lnTo>
                    <a:pt x="1410" y="1697"/>
                  </a:lnTo>
                  <a:lnTo>
                    <a:pt x="1408" y="1695"/>
                  </a:lnTo>
                  <a:lnTo>
                    <a:pt x="1407" y="1697"/>
                  </a:lnTo>
                  <a:lnTo>
                    <a:pt x="1405" y="1695"/>
                  </a:lnTo>
                  <a:lnTo>
                    <a:pt x="1403" y="1695"/>
                  </a:lnTo>
                  <a:lnTo>
                    <a:pt x="1403" y="1694"/>
                  </a:lnTo>
                  <a:lnTo>
                    <a:pt x="1401" y="1694"/>
                  </a:lnTo>
                  <a:lnTo>
                    <a:pt x="1399" y="1694"/>
                  </a:lnTo>
                  <a:lnTo>
                    <a:pt x="1398" y="1693"/>
                  </a:lnTo>
                  <a:lnTo>
                    <a:pt x="1397" y="1693"/>
                  </a:lnTo>
                  <a:lnTo>
                    <a:pt x="1396" y="1693"/>
                  </a:lnTo>
                  <a:lnTo>
                    <a:pt x="1393" y="1693"/>
                  </a:lnTo>
                  <a:lnTo>
                    <a:pt x="1392" y="1693"/>
                  </a:lnTo>
                  <a:lnTo>
                    <a:pt x="1390" y="1693"/>
                  </a:lnTo>
                  <a:lnTo>
                    <a:pt x="1389" y="1693"/>
                  </a:lnTo>
                  <a:lnTo>
                    <a:pt x="1388" y="1693"/>
                  </a:lnTo>
                  <a:lnTo>
                    <a:pt x="1388" y="1691"/>
                  </a:lnTo>
                  <a:lnTo>
                    <a:pt x="1388" y="1690"/>
                  </a:lnTo>
                  <a:lnTo>
                    <a:pt x="1389" y="1690"/>
                  </a:lnTo>
                  <a:lnTo>
                    <a:pt x="1389" y="1685"/>
                  </a:lnTo>
                  <a:lnTo>
                    <a:pt x="1389" y="1681"/>
                  </a:lnTo>
                  <a:lnTo>
                    <a:pt x="1389" y="1674"/>
                  </a:lnTo>
                  <a:lnTo>
                    <a:pt x="1389" y="1672"/>
                  </a:lnTo>
                  <a:lnTo>
                    <a:pt x="1389" y="1671"/>
                  </a:lnTo>
                  <a:lnTo>
                    <a:pt x="1389" y="1670"/>
                  </a:lnTo>
                  <a:lnTo>
                    <a:pt x="1390" y="1663"/>
                  </a:lnTo>
                  <a:lnTo>
                    <a:pt x="1390" y="1662"/>
                  </a:lnTo>
                  <a:lnTo>
                    <a:pt x="1390" y="1644"/>
                  </a:lnTo>
                  <a:lnTo>
                    <a:pt x="1390" y="1639"/>
                  </a:lnTo>
                  <a:lnTo>
                    <a:pt x="1390" y="1618"/>
                  </a:lnTo>
                  <a:lnTo>
                    <a:pt x="1390" y="1611"/>
                  </a:lnTo>
                  <a:lnTo>
                    <a:pt x="1390" y="1606"/>
                  </a:lnTo>
                  <a:lnTo>
                    <a:pt x="1390" y="1603"/>
                  </a:lnTo>
                  <a:lnTo>
                    <a:pt x="1390" y="1597"/>
                  </a:lnTo>
                  <a:lnTo>
                    <a:pt x="1390" y="1584"/>
                  </a:lnTo>
                  <a:lnTo>
                    <a:pt x="1390" y="1561"/>
                  </a:lnTo>
                  <a:lnTo>
                    <a:pt x="1390" y="1551"/>
                  </a:lnTo>
                  <a:lnTo>
                    <a:pt x="1390" y="1538"/>
                  </a:lnTo>
                  <a:lnTo>
                    <a:pt x="1390" y="1529"/>
                  </a:lnTo>
                  <a:lnTo>
                    <a:pt x="1390" y="1521"/>
                  </a:lnTo>
                  <a:lnTo>
                    <a:pt x="1387" y="1522"/>
                  </a:lnTo>
                  <a:lnTo>
                    <a:pt x="1334" y="1534"/>
                  </a:lnTo>
                  <a:lnTo>
                    <a:pt x="1333" y="1522"/>
                  </a:lnTo>
                  <a:lnTo>
                    <a:pt x="1325" y="1522"/>
                  </a:lnTo>
                  <a:lnTo>
                    <a:pt x="1320" y="1522"/>
                  </a:lnTo>
                  <a:lnTo>
                    <a:pt x="1320" y="1521"/>
                  </a:lnTo>
                  <a:lnTo>
                    <a:pt x="1320" y="1516"/>
                  </a:lnTo>
                  <a:lnTo>
                    <a:pt x="1318" y="1516"/>
                  </a:lnTo>
                  <a:lnTo>
                    <a:pt x="1316" y="1516"/>
                  </a:lnTo>
                  <a:lnTo>
                    <a:pt x="1311" y="1516"/>
                  </a:lnTo>
                  <a:lnTo>
                    <a:pt x="1305" y="1516"/>
                  </a:lnTo>
                  <a:lnTo>
                    <a:pt x="1305" y="1515"/>
                  </a:lnTo>
                  <a:lnTo>
                    <a:pt x="1305" y="1512"/>
                  </a:lnTo>
                  <a:lnTo>
                    <a:pt x="1305" y="1510"/>
                  </a:lnTo>
                  <a:lnTo>
                    <a:pt x="1305" y="1508"/>
                  </a:lnTo>
                  <a:lnTo>
                    <a:pt x="1305" y="1506"/>
                  </a:lnTo>
                  <a:lnTo>
                    <a:pt x="1305" y="1502"/>
                  </a:lnTo>
                  <a:lnTo>
                    <a:pt x="1305" y="1498"/>
                  </a:lnTo>
                  <a:lnTo>
                    <a:pt x="1305" y="1494"/>
                  </a:lnTo>
                  <a:lnTo>
                    <a:pt x="1305" y="1490"/>
                  </a:lnTo>
                  <a:lnTo>
                    <a:pt x="1303" y="1488"/>
                  </a:lnTo>
                  <a:lnTo>
                    <a:pt x="1303" y="1485"/>
                  </a:lnTo>
                  <a:lnTo>
                    <a:pt x="1303" y="1483"/>
                  </a:lnTo>
                  <a:lnTo>
                    <a:pt x="1303" y="1481"/>
                  </a:lnTo>
                  <a:lnTo>
                    <a:pt x="1303" y="1478"/>
                  </a:lnTo>
                  <a:lnTo>
                    <a:pt x="1303" y="1474"/>
                  </a:lnTo>
                  <a:lnTo>
                    <a:pt x="1303" y="1467"/>
                  </a:lnTo>
                  <a:lnTo>
                    <a:pt x="1303" y="1464"/>
                  </a:lnTo>
                  <a:lnTo>
                    <a:pt x="1303" y="1460"/>
                  </a:lnTo>
                  <a:lnTo>
                    <a:pt x="1305" y="1460"/>
                  </a:lnTo>
                  <a:lnTo>
                    <a:pt x="1305" y="1437"/>
                  </a:lnTo>
                  <a:lnTo>
                    <a:pt x="1305" y="1405"/>
                  </a:lnTo>
                  <a:lnTo>
                    <a:pt x="1323" y="1405"/>
                  </a:lnTo>
                  <a:lnTo>
                    <a:pt x="1323" y="1403"/>
                  </a:lnTo>
                  <a:lnTo>
                    <a:pt x="1323" y="1402"/>
                  </a:lnTo>
                  <a:lnTo>
                    <a:pt x="1323" y="1401"/>
                  </a:lnTo>
                  <a:lnTo>
                    <a:pt x="1321" y="1398"/>
                  </a:lnTo>
                  <a:lnTo>
                    <a:pt x="1320" y="1397"/>
                  </a:lnTo>
                  <a:lnTo>
                    <a:pt x="1320" y="1396"/>
                  </a:lnTo>
                  <a:lnTo>
                    <a:pt x="1321" y="1392"/>
                  </a:lnTo>
                  <a:lnTo>
                    <a:pt x="1321" y="1389"/>
                  </a:lnTo>
                  <a:lnTo>
                    <a:pt x="1324" y="1387"/>
                  </a:lnTo>
                  <a:lnTo>
                    <a:pt x="1330" y="1382"/>
                  </a:lnTo>
                  <a:lnTo>
                    <a:pt x="1332" y="1380"/>
                  </a:lnTo>
                  <a:lnTo>
                    <a:pt x="1333" y="1383"/>
                  </a:lnTo>
                  <a:lnTo>
                    <a:pt x="1334" y="1383"/>
                  </a:lnTo>
                  <a:lnTo>
                    <a:pt x="1334" y="1382"/>
                  </a:lnTo>
                  <a:lnTo>
                    <a:pt x="1334" y="1379"/>
                  </a:lnTo>
                  <a:lnTo>
                    <a:pt x="1333" y="1378"/>
                  </a:lnTo>
                  <a:lnTo>
                    <a:pt x="1333" y="1375"/>
                  </a:lnTo>
                  <a:lnTo>
                    <a:pt x="1333" y="1374"/>
                  </a:lnTo>
                  <a:lnTo>
                    <a:pt x="1332" y="1374"/>
                  </a:lnTo>
                  <a:lnTo>
                    <a:pt x="1332" y="1373"/>
                  </a:lnTo>
                  <a:lnTo>
                    <a:pt x="1330" y="1373"/>
                  </a:lnTo>
                  <a:lnTo>
                    <a:pt x="1329" y="1371"/>
                  </a:lnTo>
                  <a:lnTo>
                    <a:pt x="1324" y="1371"/>
                  </a:lnTo>
                  <a:lnTo>
                    <a:pt x="1320" y="1371"/>
                  </a:lnTo>
                  <a:lnTo>
                    <a:pt x="1319" y="1371"/>
                  </a:lnTo>
                  <a:lnTo>
                    <a:pt x="1318" y="1370"/>
                  </a:lnTo>
                  <a:lnTo>
                    <a:pt x="1316" y="1370"/>
                  </a:lnTo>
                  <a:lnTo>
                    <a:pt x="1315" y="1370"/>
                  </a:lnTo>
                  <a:lnTo>
                    <a:pt x="1315" y="1370"/>
                  </a:lnTo>
                  <a:lnTo>
                    <a:pt x="1312" y="1370"/>
                  </a:lnTo>
                  <a:lnTo>
                    <a:pt x="1310" y="1371"/>
                  </a:lnTo>
                  <a:lnTo>
                    <a:pt x="1309" y="1371"/>
                  </a:lnTo>
                  <a:lnTo>
                    <a:pt x="1307" y="1371"/>
                  </a:lnTo>
                  <a:lnTo>
                    <a:pt x="1302" y="1373"/>
                  </a:lnTo>
                  <a:lnTo>
                    <a:pt x="1297" y="1371"/>
                  </a:lnTo>
                  <a:lnTo>
                    <a:pt x="1294" y="1371"/>
                  </a:lnTo>
                  <a:lnTo>
                    <a:pt x="1292" y="1373"/>
                  </a:lnTo>
                  <a:lnTo>
                    <a:pt x="1289" y="1373"/>
                  </a:lnTo>
                  <a:lnTo>
                    <a:pt x="1284" y="1373"/>
                  </a:lnTo>
                  <a:lnTo>
                    <a:pt x="1278" y="1369"/>
                  </a:lnTo>
                  <a:lnTo>
                    <a:pt x="1278" y="1364"/>
                  </a:lnTo>
                  <a:lnTo>
                    <a:pt x="1278" y="1357"/>
                  </a:lnTo>
                  <a:lnTo>
                    <a:pt x="1278" y="1353"/>
                  </a:lnTo>
                  <a:lnTo>
                    <a:pt x="1278" y="1352"/>
                  </a:lnTo>
                  <a:lnTo>
                    <a:pt x="1279" y="1351"/>
                  </a:lnTo>
                  <a:lnTo>
                    <a:pt x="1279" y="1348"/>
                  </a:lnTo>
                  <a:lnTo>
                    <a:pt x="1279" y="1346"/>
                  </a:lnTo>
                  <a:lnTo>
                    <a:pt x="1279" y="1339"/>
                  </a:lnTo>
                  <a:lnTo>
                    <a:pt x="1279" y="1334"/>
                  </a:lnTo>
                  <a:lnTo>
                    <a:pt x="1279" y="1327"/>
                  </a:lnTo>
                  <a:lnTo>
                    <a:pt x="1279" y="1321"/>
                  </a:lnTo>
                  <a:lnTo>
                    <a:pt x="1279" y="1318"/>
                  </a:lnTo>
                  <a:lnTo>
                    <a:pt x="1279" y="1309"/>
                  </a:lnTo>
                  <a:lnTo>
                    <a:pt x="1279" y="1306"/>
                  </a:lnTo>
                  <a:lnTo>
                    <a:pt x="1303" y="1307"/>
                  </a:lnTo>
                  <a:lnTo>
                    <a:pt x="1307" y="1307"/>
                  </a:lnTo>
                  <a:lnTo>
                    <a:pt x="1309" y="1295"/>
                  </a:lnTo>
                  <a:lnTo>
                    <a:pt x="1312" y="1295"/>
                  </a:lnTo>
                  <a:lnTo>
                    <a:pt x="1338" y="1295"/>
                  </a:lnTo>
                  <a:lnTo>
                    <a:pt x="1339" y="1295"/>
                  </a:lnTo>
                  <a:lnTo>
                    <a:pt x="1351" y="1295"/>
                  </a:lnTo>
                  <a:lnTo>
                    <a:pt x="1352" y="1295"/>
                  </a:lnTo>
                  <a:lnTo>
                    <a:pt x="1357" y="1295"/>
                  </a:lnTo>
                  <a:lnTo>
                    <a:pt x="1360" y="1295"/>
                  </a:lnTo>
                  <a:lnTo>
                    <a:pt x="1361" y="1295"/>
                  </a:lnTo>
                  <a:lnTo>
                    <a:pt x="1366" y="1295"/>
                  </a:lnTo>
                  <a:lnTo>
                    <a:pt x="1369" y="1295"/>
                  </a:lnTo>
                  <a:lnTo>
                    <a:pt x="1370" y="1295"/>
                  </a:lnTo>
                  <a:lnTo>
                    <a:pt x="1373" y="1295"/>
                  </a:lnTo>
                  <a:lnTo>
                    <a:pt x="1379" y="1295"/>
                  </a:lnTo>
                  <a:lnTo>
                    <a:pt x="1393" y="1295"/>
                  </a:lnTo>
                  <a:lnTo>
                    <a:pt x="1393" y="1293"/>
                  </a:lnTo>
                  <a:lnTo>
                    <a:pt x="1393" y="1292"/>
                  </a:lnTo>
                  <a:lnTo>
                    <a:pt x="1393" y="1280"/>
                  </a:lnTo>
                  <a:lnTo>
                    <a:pt x="1398" y="1280"/>
                  </a:lnTo>
                  <a:lnTo>
                    <a:pt x="1405" y="1280"/>
                  </a:lnTo>
                  <a:lnTo>
                    <a:pt x="1406" y="1280"/>
                  </a:lnTo>
                  <a:lnTo>
                    <a:pt x="1408" y="1280"/>
                  </a:lnTo>
                  <a:lnTo>
                    <a:pt x="1408" y="1286"/>
                  </a:lnTo>
                  <a:lnTo>
                    <a:pt x="1408" y="1295"/>
                  </a:lnTo>
                  <a:lnTo>
                    <a:pt x="1408" y="1295"/>
                  </a:lnTo>
                  <a:lnTo>
                    <a:pt x="1412" y="1295"/>
                  </a:lnTo>
                  <a:lnTo>
                    <a:pt x="1421" y="1295"/>
                  </a:lnTo>
                  <a:lnTo>
                    <a:pt x="1421" y="1278"/>
                  </a:lnTo>
                  <a:lnTo>
                    <a:pt x="1421" y="1273"/>
                  </a:lnTo>
                  <a:lnTo>
                    <a:pt x="1421" y="1266"/>
                  </a:lnTo>
                  <a:lnTo>
                    <a:pt x="1449" y="1266"/>
                  </a:lnTo>
                  <a:lnTo>
                    <a:pt x="1463" y="1266"/>
                  </a:lnTo>
                  <a:lnTo>
                    <a:pt x="1463" y="1220"/>
                  </a:lnTo>
                  <a:lnTo>
                    <a:pt x="1463" y="1211"/>
                  </a:lnTo>
                  <a:lnTo>
                    <a:pt x="1449" y="1211"/>
                  </a:lnTo>
                  <a:lnTo>
                    <a:pt x="1449" y="1197"/>
                  </a:lnTo>
                  <a:lnTo>
                    <a:pt x="1442" y="1197"/>
                  </a:lnTo>
                  <a:lnTo>
                    <a:pt x="1421" y="1197"/>
                  </a:lnTo>
                  <a:lnTo>
                    <a:pt x="1421" y="1220"/>
                  </a:lnTo>
                  <a:lnTo>
                    <a:pt x="1421" y="1224"/>
                  </a:lnTo>
                  <a:lnTo>
                    <a:pt x="1408" y="1224"/>
                  </a:lnTo>
                  <a:lnTo>
                    <a:pt x="1408" y="1239"/>
                  </a:lnTo>
                  <a:lnTo>
                    <a:pt x="1406" y="1239"/>
                  </a:lnTo>
                  <a:lnTo>
                    <a:pt x="1405" y="1239"/>
                  </a:lnTo>
                  <a:lnTo>
                    <a:pt x="1394" y="1239"/>
                  </a:lnTo>
                  <a:lnTo>
                    <a:pt x="1394" y="1220"/>
                  </a:lnTo>
                  <a:lnTo>
                    <a:pt x="1394" y="1218"/>
                  </a:lnTo>
                  <a:lnTo>
                    <a:pt x="1394" y="1215"/>
                  </a:lnTo>
                  <a:lnTo>
                    <a:pt x="1394" y="1197"/>
                  </a:lnTo>
                  <a:lnTo>
                    <a:pt x="1405" y="1197"/>
                  </a:lnTo>
                  <a:lnTo>
                    <a:pt x="1406" y="1197"/>
                  </a:lnTo>
                  <a:lnTo>
                    <a:pt x="1408" y="1197"/>
                  </a:lnTo>
                  <a:lnTo>
                    <a:pt x="1408" y="1190"/>
                  </a:lnTo>
                  <a:lnTo>
                    <a:pt x="1408" y="1182"/>
                  </a:lnTo>
                  <a:lnTo>
                    <a:pt x="1406" y="1182"/>
                  </a:lnTo>
                  <a:lnTo>
                    <a:pt x="1405" y="1182"/>
                  </a:lnTo>
                  <a:lnTo>
                    <a:pt x="1394" y="1182"/>
                  </a:lnTo>
                  <a:lnTo>
                    <a:pt x="1394" y="1181"/>
                  </a:lnTo>
                  <a:lnTo>
                    <a:pt x="1394" y="1174"/>
                  </a:lnTo>
                  <a:lnTo>
                    <a:pt x="1394" y="1172"/>
                  </a:lnTo>
                  <a:lnTo>
                    <a:pt x="1394" y="1168"/>
                  </a:lnTo>
                  <a:lnTo>
                    <a:pt x="1394" y="1164"/>
                  </a:lnTo>
                  <a:lnTo>
                    <a:pt x="1394" y="1163"/>
                  </a:lnTo>
                  <a:lnTo>
                    <a:pt x="1394" y="1161"/>
                  </a:lnTo>
                  <a:lnTo>
                    <a:pt x="1396" y="1159"/>
                  </a:lnTo>
                  <a:lnTo>
                    <a:pt x="1396" y="1156"/>
                  </a:lnTo>
                  <a:lnTo>
                    <a:pt x="1396" y="1154"/>
                  </a:lnTo>
                  <a:lnTo>
                    <a:pt x="1396" y="1152"/>
                  </a:lnTo>
                  <a:lnTo>
                    <a:pt x="1388" y="1152"/>
                  </a:lnTo>
                  <a:lnTo>
                    <a:pt x="1382" y="1152"/>
                  </a:lnTo>
                  <a:lnTo>
                    <a:pt x="1373" y="1152"/>
                  </a:lnTo>
                  <a:lnTo>
                    <a:pt x="1369" y="1152"/>
                  </a:lnTo>
                  <a:lnTo>
                    <a:pt x="1367" y="1152"/>
                  </a:lnTo>
                  <a:lnTo>
                    <a:pt x="1362" y="1152"/>
                  </a:lnTo>
                  <a:lnTo>
                    <a:pt x="1358" y="1152"/>
                  </a:lnTo>
                  <a:lnTo>
                    <a:pt x="1352" y="1152"/>
                  </a:lnTo>
                  <a:lnTo>
                    <a:pt x="1350" y="1152"/>
                  </a:lnTo>
                  <a:lnTo>
                    <a:pt x="1343" y="1152"/>
                  </a:lnTo>
                  <a:lnTo>
                    <a:pt x="1339" y="1152"/>
                  </a:lnTo>
                  <a:lnTo>
                    <a:pt x="1339" y="1151"/>
                  </a:lnTo>
                  <a:lnTo>
                    <a:pt x="1341" y="1140"/>
                  </a:lnTo>
                  <a:lnTo>
                    <a:pt x="1342" y="1124"/>
                  </a:lnTo>
                  <a:lnTo>
                    <a:pt x="1342" y="1110"/>
                  </a:lnTo>
                  <a:lnTo>
                    <a:pt x="1364" y="1110"/>
                  </a:lnTo>
                  <a:lnTo>
                    <a:pt x="1369" y="1111"/>
                  </a:lnTo>
                  <a:lnTo>
                    <a:pt x="1369" y="1110"/>
                  </a:lnTo>
                  <a:lnTo>
                    <a:pt x="1369" y="1096"/>
                  </a:lnTo>
                  <a:lnTo>
                    <a:pt x="1364" y="1096"/>
                  </a:lnTo>
                  <a:lnTo>
                    <a:pt x="1362" y="1096"/>
                  </a:lnTo>
                  <a:lnTo>
                    <a:pt x="1355" y="1096"/>
                  </a:lnTo>
                  <a:lnTo>
                    <a:pt x="1342" y="1096"/>
                  </a:lnTo>
                  <a:lnTo>
                    <a:pt x="1326" y="1096"/>
                  </a:lnTo>
                  <a:lnTo>
                    <a:pt x="1326" y="1110"/>
                  </a:lnTo>
                  <a:lnTo>
                    <a:pt x="1323" y="1110"/>
                  </a:lnTo>
                  <a:lnTo>
                    <a:pt x="1318" y="1110"/>
                  </a:lnTo>
                  <a:lnTo>
                    <a:pt x="1314" y="1110"/>
                  </a:lnTo>
                  <a:lnTo>
                    <a:pt x="1306" y="1110"/>
                  </a:lnTo>
                  <a:lnTo>
                    <a:pt x="1303" y="1110"/>
                  </a:lnTo>
                  <a:lnTo>
                    <a:pt x="1301" y="1110"/>
                  </a:lnTo>
                  <a:lnTo>
                    <a:pt x="1300" y="1110"/>
                  </a:lnTo>
                  <a:lnTo>
                    <a:pt x="1300" y="1123"/>
                  </a:lnTo>
                  <a:lnTo>
                    <a:pt x="1293" y="1123"/>
                  </a:lnTo>
                  <a:lnTo>
                    <a:pt x="1284" y="1123"/>
                  </a:lnTo>
                  <a:lnTo>
                    <a:pt x="1284" y="1119"/>
                  </a:lnTo>
                  <a:lnTo>
                    <a:pt x="1284" y="1114"/>
                  </a:lnTo>
                  <a:lnTo>
                    <a:pt x="1284" y="1110"/>
                  </a:lnTo>
                  <a:lnTo>
                    <a:pt x="1284" y="1096"/>
                  </a:lnTo>
                  <a:lnTo>
                    <a:pt x="1284" y="1095"/>
                  </a:lnTo>
                  <a:lnTo>
                    <a:pt x="1284" y="1091"/>
                  </a:lnTo>
                  <a:lnTo>
                    <a:pt x="1284" y="1090"/>
                  </a:lnTo>
                  <a:lnTo>
                    <a:pt x="1284" y="1090"/>
                  </a:lnTo>
                  <a:lnTo>
                    <a:pt x="1284" y="1088"/>
                  </a:lnTo>
                  <a:lnTo>
                    <a:pt x="1284" y="1083"/>
                  </a:lnTo>
                  <a:lnTo>
                    <a:pt x="1284" y="1081"/>
                  </a:lnTo>
                  <a:lnTo>
                    <a:pt x="1284" y="1078"/>
                  </a:lnTo>
                  <a:lnTo>
                    <a:pt x="1284" y="1069"/>
                  </a:lnTo>
                  <a:lnTo>
                    <a:pt x="1284" y="1067"/>
                  </a:lnTo>
                  <a:lnTo>
                    <a:pt x="1278" y="1065"/>
                  </a:lnTo>
                  <a:lnTo>
                    <a:pt x="1275" y="1065"/>
                  </a:lnTo>
                  <a:lnTo>
                    <a:pt x="1269" y="1065"/>
                  </a:lnTo>
                  <a:lnTo>
                    <a:pt x="1270" y="1054"/>
                  </a:lnTo>
                  <a:lnTo>
                    <a:pt x="1270" y="1053"/>
                  </a:lnTo>
                  <a:lnTo>
                    <a:pt x="1270" y="1047"/>
                  </a:lnTo>
                  <a:lnTo>
                    <a:pt x="1270" y="1038"/>
                  </a:lnTo>
                  <a:lnTo>
                    <a:pt x="1270" y="1037"/>
                  </a:lnTo>
                  <a:lnTo>
                    <a:pt x="1278" y="1037"/>
                  </a:lnTo>
                  <a:lnTo>
                    <a:pt x="1284" y="1037"/>
                  </a:lnTo>
                  <a:lnTo>
                    <a:pt x="1284" y="1036"/>
                  </a:lnTo>
                  <a:lnTo>
                    <a:pt x="1284" y="1026"/>
                  </a:lnTo>
                  <a:lnTo>
                    <a:pt x="1284" y="1024"/>
                  </a:lnTo>
                  <a:lnTo>
                    <a:pt x="1284" y="1015"/>
                  </a:lnTo>
                  <a:lnTo>
                    <a:pt x="1284" y="1014"/>
                  </a:lnTo>
                  <a:lnTo>
                    <a:pt x="1284" y="1010"/>
                  </a:lnTo>
                  <a:lnTo>
                    <a:pt x="1284" y="1005"/>
                  </a:lnTo>
                  <a:lnTo>
                    <a:pt x="1284" y="997"/>
                  </a:lnTo>
                  <a:lnTo>
                    <a:pt x="1284" y="985"/>
                  </a:lnTo>
                  <a:lnTo>
                    <a:pt x="1284" y="983"/>
                  </a:lnTo>
                  <a:lnTo>
                    <a:pt x="1284" y="982"/>
                  </a:lnTo>
                  <a:lnTo>
                    <a:pt x="1284" y="964"/>
                  </a:lnTo>
                  <a:lnTo>
                    <a:pt x="1284" y="963"/>
                  </a:lnTo>
                  <a:lnTo>
                    <a:pt x="1284" y="962"/>
                  </a:lnTo>
                  <a:lnTo>
                    <a:pt x="1284" y="954"/>
                  </a:lnTo>
                  <a:lnTo>
                    <a:pt x="1280" y="954"/>
                  </a:lnTo>
                  <a:lnTo>
                    <a:pt x="1278" y="954"/>
                  </a:lnTo>
                  <a:lnTo>
                    <a:pt x="1273" y="954"/>
                  </a:lnTo>
                  <a:lnTo>
                    <a:pt x="1266" y="955"/>
                  </a:lnTo>
                  <a:lnTo>
                    <a:pt x="1265" y="955"/>
                  </a:lnTo>
                  <a:lnTo>
                    <a:pt x="1260" y="955"/>
                  </a:lnTo>
                  <a:lnTo>
                    <a:pt x="1256" y="955"/>
                  </a:lnTo>
                  <a:lnTo>
                    <a:pt x="1256" y="948"/>
                  </a:lnTo>
                  <a:lnTo>
                    <a:pt x="1256" y="944"/>
                  </a:lnTo>
                  <a:lnTo>
                    <a:pt x="1256" y="942"/>
                  </a:lnTo>
                  <a:lnTo>
                    <a:pt x="1256" y="941"/>
                  </a:lnTo>
                  <a:lnTo>
                    <a:pt x="1256" y="940"/>
                  </a:lnTo>
                  <a:lnTo>
                    <a:pt x="1256" y="939"/>
                  </a:lnTo>
                  <a:lnTo>
                    <a:pt x="1256" y="936"/>
                  </a:lnTo>
                  <a:lnTo>
                    <a:pt x="1256" y="931"/>
                  </a:lnTo>
                  <a:lnTo>
                    <a:pt x="1256" y="927"/>
                  </a:lnTo>
                  <a:lnTo>
                    <a:pt x="1251" y="927"/>
                  </a:lnTo>
                  <a:lnTo>
                    <a:pt x="1248" y="927"/>
                  </a:lnTo>
                  <a:lnTo>
                    <a:pt x="1242" y="927"/>
                  </a:lnTo>
                  <a:lnTo>
                    <a:pt x="1242" y="925"/>
                  </a:lnTo>
                  <a:lnTo>
                    <a:pt x="1242" y="922"/>
                  </a:lnTo>
                  <a:lnTo>
                    <a:pt x="1242" y="918"/>
                  </a:lnTo>
                  <a:lnTo>
                    <a:pt x="1242" y="917"/>
                  </a:lnTo>
                  <a:lnTo>
                    <a:pt x="1242" y="916"/>
                  </a:lnTo>
                  <a:lnTo>
                    <a:pt x="1242" y="914"/>
                  </a:lnTo>
                  <a:lnTo>
                    <a:pt x="1242" y="913"/>
                  </a:lnTo>
                  <a:lnTo>
                    <a:pt x="1238" y="913"/>
                  </a:lnTo>
                  <a:lnTo>
                    <a:pt x="1236" y="913"/>
                  </a:lnTo>
                  <a:lnTo>
                    <a:pt x="1236" y="909"/>
                  </a:lnTo>
                  <a:lnTo>
                    <a:pt x="1236" y="908"/>
                  </a:lnTo>
                  <a:lnTo>
                    <a:pt x="1236" y="905"/>
                  </a:lnTo>
                  <a:lnTo>
                    <a:pt x="1236" y="899"/>
                  </a:lnTo>
                  <a:lnTo>
                    <a:pt x="1234" y="899"/>
                  </a:lnTo>
                  <a:lnTo>
                    <a:pt x="1233" y="899"/>
                  </a:lnTo>
                  <a:lnTo>
                    <a:pt x="1232" y="899"/>
                  </a:lnTo>
                  <a:lnTo>
                    <a:pt x="1232" y="900"/>
                  </a:lnTo>
                  <a:lnTo>
                    <a:pt x="1230" y="900"/>
                  </a:lnTo>
                  <a:lnTo>
                    <a:pt x="1229" y="900"/>
                  </a:lnTo>
                  <a:lnTo>
                    <a:pt x="1228" y="900"/>
                  </a:lnTo>
                  <a:lnTo>
                    <a:pt x="1228" y="901"/>
                  </a:lnTo>
                  <a:lnTo>
                    <a:pt x="1228" y="903"/>
                  </a:lnTo>
                  <a:lnTo>
                    <a:pt x="1227" y="903"/>
                  </a:lnTo>
                  <a:lnTo>
                    <a:pt x="1225" y="903"/>
                  </a:lnTo>
                  <a:lnTo>
                    <a:pt x="1225" y="904"/>
                  </a:lnTo>
                  <a:lnTo>
                    <a:pt x="1224" y="904"/>
                  </a:lnTo>
                  <a:lnTo>
                    <a:pt x="1223" y="904"/>
                  </a:lnTo>
                  <a:lnTo>
                    <a:pt x="1223" y="904"/>
                  </a:lnTo>
                  <a:lnTo>
                    <a:pt x="1222" y="904"/>
                  </a:lnTo>
                  <a:lnTo>
                    <a:pt x="1220" y="904"/>
                  </a:lnTo>
                  <a:lnTo>
                    <a:pt x="1219" y="904"/>
                  </a:lnTo>
                  <a:lnTo>
                    <a:pt x="1218" y="904"/>
                  </a:lnTo>
                  <a:lnTo>
                    <a:pt x="1218" y="905"/>
                  </a:lnTo>
                  <a:lnTo>
                    <a:pt x="1216" y="905"/>
                  </a:lnTo>
                  <a:lnTo>
                    <a:pt x="1215" y="905"/>
                  </a:lnTo>
                  <a:lnTo>
                    <a:pt x="1216" y="909"/>
                  </a:lnTo>
                  <a:lnTo>
                    <a:pt x="1218" y="913"/>
                  </a:lnTo>
                  <a:lnTo>
                    <a:pt x="1215" y="913"/>
                  </a:lnTo>
                  <a:lnTo>
                    <a:pt x="1215" y="914"/>
                  </a:lnTo>
                  <a:lnTo>
                    <a:pt x="1215" y="916"/>
                  </a:lnTo>
                  <a:lnTo>
                    <a:pt x="1215" y="918"/>
                  </a:lnTo>
                  <a:lnTo>
                    <a:pt x="1215" y="922"/>
                  </a:lnTo>
                  <a:lnTo>
                    <a:pt x="1214" y="922"/>
                  </a:lnTo>
                  <a:lnTo>
                    <a:pt x="1214" y="928"/>
                  </a:lnTo>
                  <a:lnTo>
                    <a:pt x="1210" y="928"/>
                  </a:lnTo>
                  <a:lnTo>
                    <a:pt x="1209" y="928"/>
                  </a:lnTo>
                  <a:lnTo>
                    <a:pt x="1207" y="928"/>
                  </a:lnTo>
                  <a:lnTo>
                    <a:pt x="1205" y="928"/>
                  </a:lnTo>
                  <a:lnTo>
                    <a:pt x="1200" y="928"/>
                  </a:lnTo>
                  <a:lnTo>
                    <a:pt x="1200" y="923"/>
                  </a:lnTo>
                  <a:lnTo>
                    <a:pt x="1200" y="921"/>
                  </a:lnTo>
                  <a:lnTo>
                    <a:pt x="1200" y="917"/>
                  </a:lnTo>
                  <a:lnTo>
                    <a:pt x="1197" y="917"/>
                  </a:lnTo>
                  <a:lnTo>
                    <a:pt x="1196" y="917"/>
                  </a:lnTo>
                  <a:lnTo>
                    <a:pt x="1195" y="916"/>
                  </a:lnTo>
                  <a:lnTo>
                    <a:pt x="1193" y="914"/>
                  </a:lnTo>
                  <a:lnTo>
                    <a:pt x="1193" y="913"/>
                  </a:lnTo>
                  <a:lnTo>
                    <a:pt x="1192" y="913"/>
                  </a:lnTo>
                  <a:lnTo>
                    <a:pt x="1191" y="913"/>
                  </a:lnTo>
                  <a:lnTo>
                    <a:pt x="1187" y="913"/>
                  </a:lnTo>
                  <a:lnTo>
                    <a:pt x="1186" y="913"/>
                  </a:lnTo>
                  <a:lnTo>
                    <a:pt x="1184" y="913"/>
                  </a:lnTo>
                  <a:lnTo>
                    <a:pt x="1183" y="912"/>
                  </a:lnTo>
                  <a:lnTo>
                    <a:pt x="1182" y="912"/>
                  </a:lnTo>
                  <a:lnTo>
                    <a:pt x="1182" y="910"/>
                  </a:lnTo>
                  <a:lnTo>
                    <a:pt x="1182" y="909"/>
                  </a:lnTo>
                  <a:lnTo>
                    <a:pt x="1182" y="908"/>
                  </a:lnTo>
                  <a:lnTo>
                    <a:pt x="1181" y="908"/>
                  </a:lnTo>
                  <a:lnTo>
                    <a:pt x="1179" y="907"/>
                  </a:lnTo>
                  <a:lnTo>
                    <a:pt x="1178" y="905"/>
                  </a:lnTo>
                  <a:lnTo>
                    <a:pt x="1178" y="905"/>
                  </a:lnTo>
                  <a:lnTo>
                    <a:pt x="1179" y="905"/>
                  </a:lnTo>
                  <a:lnTo>
                    <a:pt x="1178" y="904"/>
                  </a:lnTo>
                  <a:lnTo>
                    <a:pt x="1179" y="904"/>
                  </a:lnTo>
                  <a:lnTo>
                    <a:pt x="1179" y="903"/>
                  </a:lnTo>
                  <a:lnTo>
                    <a:pt x="1179" y="901"/>
                  </a:lnTo>
                  <a:lnTo>
                    <a:pt x="1179" y="900"/>
                  </a:lnTo>
                  <a:lnTo>
                    <a:pt x="1182" y="900"/>
                  </a:lnTo>
                  <a:lnTo>
                    <a:pt x="1183" y="900"/>
                  </a:lnTo>
                  <a:lnTo>
                    <a:pt x="1186" y="900"/>
                  </a:lnTo>
                  <a:lnTo>
                    <a:pt x="1187" y="900"/>
                  </a:lnTo>
                  <a:lnTo>
                    <a:pt x="1190" y="900"/>
                  </a:lnTo>
                  <a:lnTo>
                    <a:pt x="1191" y="900"/>
                  </a:lnTo>
                  <a:lnTo>
                    <a:pt x="1192" y="900"/>
                  </a:lnTo>
                  <a:lnTo>
                    <a:pt x="1192" y="900"/>
                  </a:lnTo>
                  <a:lnTo>
                    <a:pt x="1193" y="900"/>
                  </a:lnTo>
                  <a:lnTo>
                    <a:pt x="1195" y="900"/>
                  </a:lnTo>
                  <a:lnTo>
                    <a:pt x="1196" y="900"/>
                  </a:lnTo>
                  <a:lnTo>
                    <a:pt x="1200" y="900"/>
                  </a:lnTo>
                  <a:lnTo>
                    <a:pt x="1207" y="900"/>
                  </a:lnTo>
                  <a:lnTo>
                    <a:pt x="1210" y="899"/>
                  </a:lnTo>
                  <a:lnTo>
                    <a:pt x="1213" y="899"/>
                  </a:lnTo>
                  <a:lnTo>
                    <a:pt x="1214" y="899"/>
                  </a:lnTo>
                  <a:lnTo>
                    <a:pt x="1214" y="898"/>
                  </a:lnTo>
                  <a:lnTo>
                    <a:pt x="1214" y="892"/>
                  </a:lnTo>
                  <a:lnTo>
                    <a:pt x="1214" y="891"/>
                  </a:lnTo>
                  <a:lnTo>
                    <a:pt x="1214" y="890"/>
                  </a:lnTo>
                  <a:lnTo>
                    <a:pt x="1214" y="886"/>
                  </a:lnTo>
                  <a:lnTo>
                    <a:pt x="1214" y="880"/>
                  </a:lnTo>
                  <a:lnTo>
                    <a:pt x="1215" y="873"/>
                  </a:lnTo>
                  <a:lnTo>
                    <a:pt x="1219" y="873"/>
                  </a:lnTo>
                  <a:lnTo>
                    <a:pt x="1223" y="873"/>
                  </a:lnTo>
                  <a:lnTo>
                    <a:pt x="1227" y="873"/>
                  </a:lnTo>
                  <a:lnTo>
                    <a:pt x="1251" y="873"/>
                  </a:lnTo>
                  <a:lnTo>
                    <a:pt x="1257" y="873"/>
                  </a:lnTo>
                  <a:lnTo>
                    <a:pt x="1260" y="873"/>
                  </a:lnTo>
                  <a:lnTo>
                    <a:pt x="1262" y="873"/>
                  </a:lnTo>
                  <a:lnTo>
                    <a:pt x="1264" y="873"/>
                  </a:lnTo>
                  <a:lnTo>
                    <a:pt x="1265" y="873"/>
                  </a:lnTo>
                  <a:lnTo>
                    <a:pt x="1266" y="873"/>
                  </a:lnTo>
                  <a:lnTo>
                    <a:pt x="1268" y="873"/>
                  </a:lnTo>
                  <a:lnTo>
                    <a:pt x="1279" y="875"/>
                  </a:lnTo>
                  <a:lnTo>
                    <a:pt x="1283" y="875"/>
                  </a:lnTo>
                  <a:lnTo>
                    <a:pt x="1284" y="875"/>
                  </a:lnTo>
                  <a:lnTo>
                    <a:pt x="1291" y="875"/>
                  </a:lnTo>
                  <a:lnTo>
                    <a:pt x="1293" y="875"/>
                  </a:lnTo>
                  <a:lnTo>
                    <a:pt x="1297" y="875"/>
                  </a:lnTo>
                  <a:lnTo>
                    <a:pt x="1298" y="875"/>
                  </a:lnTo>
                  <a:lnTo>
                    <a:pt x="1301" y="875"/>
                  </a:lnTo>
                  <a:lnTo>
                    <a:pt x="1303" y="875"/>
                  </a:lnTo>
                  <a:lnTo>
                    <a:pt x="1311" y="875"/>
                  </a:lnTo>
                  <a:lnTo>
                    <a:pt x="1312" y="881"/>
                  </a:lnTo>
                  <a:lnTo>
                    <a:pt x="1312" y="887"/>
                  </a:lnTo>
                  <a:lnTo>
                    <a:pt x="1315" y="887"/>
                  </a:lnTo>
                  <a:lnTo>
                    <a:pt x="1319" y="887"/>
                  </a:lnTo>
                  <a:lnTo>
                    <a:pt x="1324" y="887"/>
                  </a:lnTo>
                  <a:lnTo>
                    <a:pt x="1334" y="887"/>
                  </a:lnTo>
                  <a:lnTo>
                    <a:pt x="1339" y="887"/>
                  </a:lnTo>
                  <a:lnTo>
                    <a:pt x="1339" y="886"/>
                  </a:lnTo>
                  <a:lnTo>
                    <a:pt x="1339" y="880"/>
                  </a:lnTo>
                  <a:lnTo>
                    <a:pt x="1339" y="877"/>
                  </a:lnTo>
                  <a:lnTo>
                    <a:pt x="1339" y="875"/>
                  </a:lnTo>
                  <a:lnTo>
                    <a:pt x="1338" y="869"/>
                  </a:lnTo>
                  <a:lnTo>
                    <a:pt x="1341" y="871"/>
                  </a:lnTo>
                  <a:lnTo>
                    <a:pt x="1343" y="872"/>
                  </a:lnTo>
                  <a:lnTo>
                    <a:pt x="1343" y="873"/>
                  </a:lnTo>
                  <a:lnTo>
                    <a:pt x="1344" y="873"/>
                  </a:lnTo>
                  <a:lnTo>
                    <a:pt x="1346" y="873"/>
                  </a:lnTo>
                  <a:lnTo>
                    <a:pt x="1347" y="873"/>
                  </a:lnTo>
                  <a:lnTo>
                    <a:pt x="1347" y="872"/>
                  </a:lnTo>
                  <a:lnTo>
                    <a:pt x="1347" y="872"/>
                  </a:lnTo>
                  <a:lnTo>
                    <a:pt x="1348" y="872"/>
                  </a:lnTo>
                  <a:lnTo>
                    <a:pt x="1348" y="871"/>
                  </a:lnTo>
                  <a:lnTo>
                    <a:pt x="1353" y="868"/>
                  </a:lnTo>
                  <a:lnTo>
                    <a:pt x="1355" y="868"/>
                  </a:lnTo>
                  <a:lnTo>
                    <a:pt x="1355" y="867"/>
                  </a:lnTo>
                  <a:lnTo>
                    <a:pt x="1356" y="867"/>
                  </a:lnTo>
                  <a:lnTo>
                    <a:pt x="1356" y="866"/>
                  </a:lnTo>
                  <a:lnTo>
                    <a:pt x="1357" y="866"/>
                  </a:lnTo>
                  <a:lnTo>
                    <a:pt x="1357" y="864"/>
                  </a:lnTo>
                  <a:lnTo>
                    <a:pt x="1361" y="866"/>
                  </a:lnTo>
                  <a:lnTo>
                    <a:pt x="1362" y="866"/>
                  </a:lnTo>
                  <a:lnTo>
                    <a:pt x="1364" y="866"/>
                  </a:lnTo>
                  <a:lnTo>
                    <a:pt x="1364" y="867"/>
                  </a:lnTo>
                  <a:lnTo>
                    <a:pt x="1365" y="867"/>
                  </a:lnTo>
                  <a:lnTo>
                    <a:pt x="1366" y="867"/>
                  </a:lnTo>
                  <a:lnTo>
                    <a:pt x="1366" y="859"/>
                  </a:lnTo>
                  <a:lnTo>
                    <a:pt x="1366" y="855"/>
                  </a:lnTo>
                  <a:lnTo>
                    <a:pt x="1366" y="848"/>
                  </a:lnTo>
                  <a:lnTo>
                    <a:pt x="1366" y="846"/>
                  </a:lnTo>
                  <a:lnTo>
                    <a:pt x="1378" y="848"/>
                  </a:lnTo>
                  <a:lnTo>
                    <a:pt x="1384" y="848"/>
                  </a:lnTo>
                  <a:lnTo>
                    <a:pt x="1388" y="848"/>
                  </a:lnTo>
                  <a:lnTo>
                    <a:pt x="1410" y="848"/>
                  </a:lnTo>
                  <a:lnTo>
                    <a:pt x="1410" y="846"/>
                  </a:lnTo>
                  <a:lnTo>
                    <a:pt x="1410" y="839"/>
                  </a:lnTo>
                  <a:lnTo>
                    <a:pt x="1419" y="839"/>
                  </a:lnTo>
                  <a:lnTo>
                    <a:pt x="1420" y="839"/>
                  </a:lnTo>
                  <a:lnTo>
                    <a:pt x="1420" y="836"/>
                  </a:lnTo>
                  <a:lnTo>
                    <a:pt x="1420" y="834"/>
                  </a:lnTo>
                  <a:lnTo>
                    <a:pt x="1421" y="834"/>
                  </a:lnTo>
                  <a:lnTo>
                    <a:pt x="1422" y="834"/>
                  </a:lnTo>
                  <a:lnTo>
                    <a:pt x="1422" y="826"/>
                  </a:lnTo>
                  <a:lnTo>
                    <a:pt x="1419" y="826"/>
                  </a:lnTo>
                  <a:lnTo>
                    <a:pt x="1419" y="825"/>
                  </a:lnTo>
                  <a:lnTo>
                    <a:pt x="1419" y="823"/>
                  </a:lnTo>
                  <a:lnTo>
                    <a:pt x="1419" y="820"/>
                  </a:lnTo>
                  <a:lnTo>
                    <a:pt x="1419" y="818"/>
                  </a:lnTo>
                  <a:lnTo>
                    <a:pt x="1422" y="818"/>
                  </a:lnTo>
                  <a:lnTo>
                    <a:pt x="1430" y="818"/>
                  </a:lnTo>
                  <a:lnTo>
                    <a:pt x="1434" y="818"/>
                  </a:lnTo>
                  <a:lnTo>
                    <a:pt x="1434" y="812"/>
                  </a:lnTo>
                  <a:lnTo>
                    <a:pt x="1434" y="809"/>
                  </a:lnTo>
                  <a:lnTo>
                    <a:pt x="1434" y="804"/>
                  </a:lnTo>
                  <a:lnTo>
                    <a:pt x="1434" y="793"/>
                  </a:lnTo>
                  <a:lnTo>
                    <a:pt x="1434" y="790"/>
                  </a:lnTo>
                  <a:lnTo>
                    <a:pt x="1447" y="790"/>
                  </a:lnTo>
                  <a:lnTo>
                    <a:pt x="1447" y="793"/>
                  </a:lnTo>
                  <a:lnTo>
                    <a:pt x="1447" y="796"/>
                  </a:lnTo>
                  <a:lnTo>
                    <a:pt x="1447" y="803"/>
                  </a:lnTo>
                  <a:lnTo>
                    <a:pt x="1447" y="808"/>
                  </a:lnTo>
                  <a:lnTo>
                    <a:pt x="1447" y="813"/>
                  </a:lnTo>
                  <a:lnTo>
                    <a:pt x="1447" y="813"/>
                  </a:lnTo>
                  <a:lnTo>
                    <a:pt x="1447" y="817"/>
                  </a:lnTo>
                  <a:lnTo>
                    <a:pt x="1447" y="818"/>
                  </a:lnTo>
                  <a:lnTo>
                    <a:pt x="1447" y="820"/>
                  </a:lnTo>
                  <a:lnTo>
                    <a:pt x="1451" y="820"/>
                  </a:lnTo>
                  <a:lnTo>
                    <a:pt x="1451" y="835"/>
                  </a:lnTo>
                  <a:lnTo>
                    <a:pt x="1447" y="835"/>
                  </a:lnTo>
                  <a:lnTo>
                    <a:pt x="1447" y="839"/>
                  </a:lnTo>
                  <a:lnTo>
                    <a:pt x="1447" y="846"/>
                  </a:lnTo>
                  <a:lnTo>
                    <a:pt x="1447" y="848"/>
                  </a:lnTo>
                  <a:lnTo>
                    <a:pt x="1448" y="848"/>
                  </a:lnTo>
                  <a:lnTo>
                    <a:pt x="1452" y="848"/>
                  </a:lnTo>
                  <a:lnTo>
                    <a:pt x="1454" y="848"/>
                  </a:lnTo>
                  <a:lnTo>
                    <a:pt x="1461" y="848"/>
                  </a:lnTo>
                  <a:lnTo>
                    <a:pt x="1467" y="848"/>
                  </a:lnTo>
                  <a:lnTo>
                    <a:pt x="1470" y="848"/>
                  </a:lnTo>
                  <a:lnTo>
                    <a:pt x="1471" y="848"/>
                  </a:lnTo>
                  <a:lnTo>
                    <a:pt x="1478" y="848"/>
                  </a:lnTo>
                  <a:lnTo>
                    <a:pt x="1490" y="848"/>
                  </a:lnTo>
                  <a:lnTo>
                    <a:pt x="1507" y="848"/>
                  </a:lnTo>
                  <a:lnTo>
                    <a:pt x="1529" y="849"/>
                  </a:lnTo>
                  <a:lnTo>
                    <a:pt x="1550" y="849"/>
                  </a:lnTo>
                  <a:lnTo>
                    <a:pt x="1550" y="848"/>
                  </a:lnTo>
                  <a:lnTo>
                    <a:pt x="1550" y="836"/>
                  </a:lnTo>
                  <a:lnTo>
                    <a:pt x="1577" y="836"/>
                  </a:lnTo>
                  <a:lnTo>
                    <a:pt x="1577" y="832"/>
                  </a:lnTo>
                  <a:lnTo>
                    <a:pt x="1577" y="825"/>
                  </a:lnTo>
                  <a:lnTo>
                    <a:pt x="1577" y="823"/>
                  </a:lnTo>
                  <a:lnTo>
                    <a:pt x="1577" y="812"/>
                  </a:lnTo>
                  <a:lnTo>
                    <a:pt x="1577" y="808"/>
                  </a:lnTo>
                  <a:lnTo>
                    <a:pt x="1565" y="809"/>
                  </a:lnTo>
                  <a:lnTo>
                    <a:pt x="1550" y="808"/>
                  </a:lnTo>
                  <a:lnTo>
                    <a:pt x="1535" y="807"/>
                  </a:lnTo>
                  <a:lnTo>
                    <a:pt x="1522" y="807"/>
                  </a:lnTo>
                  <a:lnTo>
                    <a:pt x="1520" y="807"/>
                  </a:lnTo>
                  <a:lnTo>
                    <a:pt x="1518" y="807"/>
                  </a:lnTo>
                  <a:lnTo>
                    <a:pt x="1493" y="807"/>
                  </a:lnTo>
                  <a:lnTo>
                    <a:pt x="1493" y="802"/>
                  </a:lnTo>
                  <a:lnTo>
                    <a:pt x="1493" y="800"/>
                  </a:lnTo>
                  <a:lnTo>
                    <a:pt x="1493" y="796"/>
                  </a:lnTo>
                  <a:lnTo>
                    <a:pt x="1493" y="794"/>
                  </a:lnTo>
                  <a:lnTo>
                    <a:pt x="1493" y="791"/>
                  </a:lnTo>
                  <a:lnTo>
                    <a:pt x="1462" y="791"/>
                  </a:lnTo>
                  <a:lnTo>
                    <a:pt x="1463" y="777"/>
                  </a:lnTo>
                  <a:lnTo>
                    <a:pt x="1461" y="777"/>
                  </a:lnTo>
                  <a:lnTo>
                    <a:pt x="1460" y="777"/>
                  </a:lnTo>
                  <a:lnTo>
                    <a:pt x="1447" y="777"/>
                  </a:lnTo>
                  <a:lnTo>
                    <a:pt x="1439" y="777"/>
                  </a:lnTo>
                  <a:lnTo>
                    <a:pt x="1435" y="777"/>
                  </a:lnTo>
                  <a:lnTo>
                    <a:pt x="1420" y="777"/>
                  </a:lnTo>
                  <a:lnTo>
                    <a:pt x="1420" y="779"/>
                  </a:lnTo>
                  <a:lnTo>
                    <a:pt x="1419" y="784"/>
                  </a:lnTo>
                  <a:lnTo>
                    <a:pt x="1419" y="790"/>
                  </a:lnTo>
                  <a:lnTo>
                    <a:pt x="1420" y="790"/>
                  </a:lnTo>
                  <a:lnTo>
                    <a:pt x="1420" y="791"/>
                  </a:lnTo>
                  <a:lnTo>
                    <a:pt x="1420" y="793"/>
                  </a:lnTo>
                  <a:lnTo>
                    <a:pt x="1420" y="794"/>
                  </a:lnTo>
                  <a:lnTo>
                    <a:pt x="1419" y="794"/>
                  </a:lnTo>
                  <a:lnTo>
                    <a:pt x="1419" y="795"/>
                  </a:lnTo>
                  <a:lnTo>
                    <a:pt x="1419" y="796"/>
                  </a:lnTo>
                  <a:lnTo>
                    <a:pt x="1417" y="796"/>
                  </a:lnTo>
                  <a:lnTo>
                    <a:pt x="1415" y="796"/>
                  </a:lnTo>
                  <a:lnTo>
                    <a:pt x="1414" y="796"/>
                  </a:lnTo>
                  <a:lnTo>
                    <a:pt x="1412" y="796"/>
                  </a:lnTo>
                  <a:lnTo>
                    <a:pt x="1411" y="798"/>
                  </a:lnTo>
                  <a:lnTo>
                    <a:pt x="1408" y="798"/>
                  </a:lnTo>
                  <a:lnTo>
                    <a:pt x="1406" y="799"/>
                  </a:lnTo>
                  <a:lnTo>
                    <a:pt x="1406" y="802"/>
                  </a:lnTo>
                  <a:lnTo>
                    <a:pt x="1406" y="805"/>
                  </a:lnTo>
                  <a:lnTo>
                    <a:pt x="1396" y="805"/>
                  </a:lnTo>
                  <a:lnTo>
                    <a:pt x="1392" y="805"/>
                  </a:lnTo>
                  <a:lnTo>
                    <a:pt x="1392" y="803"/>
                  </a:lnTo>
                  <a:lnTo>
                    <a:pt x="1392" y="798"/>
                  </a:lnTo>
                  <a:lnTo>
                    <a:pt x="1390" y="790"/>
                  </a:lnTo>
                  <a:lnTo>
                    <a:pt x="1392" y="764"/>
                  </a:lnTo>
                  <a:lnTo>
                    <a:pt x="1392" y="749"/>
                  </a:lnTo>
                  <a:lnTo>
                    <a:pt x="1379" y="750"/>
                  </a:lnTo>
                  <a:lnTo>
                    <a:pt x="1364" y="752"/>
                  </a:lnTo>
                  <a:lnTo>
                    <a:pt x="1337" y="752"/>
                  </a:lnTo>
                  <a:lnTo>
                    <a:pt x="1337" y="743"/>
                  </a:lnTo>
                  <a:lnTo>
                    <a:pt x="1337" y="738"/>
                  </a:lnTo>
                  <a:lnTo>
                    <a:pt x="1329" y="738"/>
                  </a:lnTo>
                  <a:lnTo>
                    <a:pt x="1316" y="738"/>
                  </a:lnTo>
                  <a:lnTo>
                    <a:pt x="1315" y="738"/>
                  </a:lnTo>
                  <a:lnTo>
                    <a:pt x="1310" y="738"/>
                  </a:lnTo>
                  <a:lnTo>
                    <a:pt x="1307" y="738"/>
                  </a:lnTo>
                  <a:lnTo>
                    <a:pt x="1307" y="736"/>
                  </a:lnTo>
                  <a:lnTo>
                    <a:pt x="1302" y="738"/>
                  </a:lnTo>
                  <a:lnTo>
                    <a:pt x="1301" y="738"/>
                  </a:lnTo>
                  <a:lnTo>
                    <a:pt x="1300" y="736"/>
                  </a:lnTo>
                  <a:lnTo>
                    <a:pt x="1294" y="736"/>
                  </a:lnTo>
                  <a:lnTo>
                    <a:pt x="1294" y="734"/>
                  </a:lnTo>
                  <a:lnTo>
                    <a:pt x="1294" y="726"/>
                  </a:lnTo>
                  <a:lnTo>
                    <a:pt x="1294" y="722"/>
                  </a:lnTo>
                  <a:lnTo>
                    <a:pt x="1293" y="722"/>
                  </a:lnTo>
                  <a:lnTo>
                    <a:pt x="1287" y="722"/>
                  </a:lnTo>
                  <a:lnTo>
                    <a:pt x="1284" y="722"/>
                  </a:lnTo>
                  <a:lnTo>
                    <a:pt x="1283" y="722"/>
                  </a:lnTo>
                  <a:lnTo>
                    <a:pt x="1280" y="722"/>
                  </a:lnTo>
                  <a:lnTo>
                    <a:pt x="1273" y="722"/>
                  </a:lnTo>
                  <a:lnTo>
                    <a:pt x="1270" y="722"/>
                  </a:lnTo>
                  <a:lnTo>
                    <a:pt x="1269" y="722"/>
                  </a:lnTo>
                  <a:lnTo>
                    <a:pt x="1266" y="722"/>
                  </a:lnTo>
                  <a:lnTo>
                    <a:pt x="1266" y="718"/>
                  </a:lnTo>
                  <a:lnTo>
                    <a:pt x="1266" y="716"/>
                  </a:lnTo>
                  <a:lnTo>
                    <a:pt x="1266" y="709"/>
                  </a:lnTo>
                  <a:lnTo>
                    <a:pt x="1269" y="709"/>
                  </a:lnTo>
                  <a:lnTo>
                    <a:pt x="1280" y="708"/>
                  </a:lnTo>
                  <a:lnTo>
                    <a:pt x="1279" y="693"/>
                  </a:lnTo>
                  <a:lnTo>
                    <a:pt x="1279" y="684"/>
                  </a:lnTo>
                  <a:lnTo>
                    <a:pt x="1279" y="680"/>
                  </a:lnTo>
                  <a:lnTo>
                    <a:pt x="1279" y="675"/>
                  </a:lnTo>
                  <a:lnTo>
                    <a:pt x="1280" y="656"/>
                  </a:lnTo>
                  <a:lnTo>
                    <a:pt x="1280" y="648"/>
                  </a:lnTo>
                  <a:lnTo>
                    <a:pt x="1282" y="643"/>
                  </a:lnTo>
                  <a:lnTo>
                    <a:pt x="1282" y="638"/>
                  </a:lnTo>
                  <a:lnTo>
                    <a:pt x="1273" y="639"/>
                  </a:lnTo>
                  <a:lnTo>
                    <a:pt x="1257" y="639"/>
                  </a:lnTo>
                  <a:lnTo>
                    <a:pt x="1250" y="639"/>
                  </a:lnTo>
                  <a:lnTo>
                    <a:pt x="1241" y="640"/>
                  </a:lnTo>
                  <a:lnTo>
                    <a:pt x="1239" y="640"/>
                  </a:lnTo>
                  <a:lnTo>
                    <a:pt x="1237" y="640"/>
                  </a:lnTo>
                  <a:lnTo>
                    <a:pt x="1236" y="640"/>
                  </a:lnTo>
                  <a:lnTo>
                    <a:pt x="1232" y="640"/>
                  </a:lnTo>
                  <a:lnTo>
                    <a:pt x="1227" y="640"/>
                  </a:lnTo>
                  <a:lnTo>
                    <a:pt x="1227" y="639"/>
                  </a:lnTo>
                  <a:lnTo>
                    <a:pt x="1227" y="634"/>
                  </a:lnTo>
                  <a:lnTo>
                    <a:pt x="1227" y="630"/>
                  </a:lnTo>
                  <a:lnTo>
                    <a:pt x="1227" y="629"/>
                  </a:lnTo>
                  <a:lnTo>
                    <a:pt x="1227" y="629"/>
                  </a:lnTo>
                  <a:lnTo>
                    <a:pt x="1227" y="627"/>
                  </a:lnTo>
                  <a:lnTo>
                    <a:pt x="1228" y="626"/>
                  </a:lnTo>
                  <a:lnTo>
                    <a:pt x="1228" y="621"/>
                  </a:lnTo>
                  <a:lnTo>
                    <a:pt x="1228" y="618"/>
                  </a:lnTo>
                  <a:lnTo>
                    <a:pt x="1228" y="617"/>
                  </a:lnTo>
                  <a:lnTo>
                    <a:pt x="1228" y="613"/>
                  </a:lnTo>
                  <a:lnTo>
                    <a:pt x="1228" y="610"/>
                  </a:lnTo>
                  <a:lnTo>
                    <a:pt x="1228" y="604"/>
                  </a:lnTo>
                  <a:lnTo>
                    <a:pt x="1228" y="595"/>
                  </a:lnTo>
                  <a:lnTo>
                    <a:pt x="1229" y="585"/>
                  </a:lnTo>
                  <a:lnTo>
                    <a:pt x="1229" y="584"/>
                  </a:lnTo>
                  <a:lnTo>
                    <a:pt x="1229" y="576"/>
                  </a:lnTo>
                  <a:lnTo>
                    <a:pt x="1229" y="575"/>
                  </a:lnTo>
                  <a:lnTo>
                    <a:pt x="1229" y="574"/>
                  </a:lnTo>
                  <a:lnTo>
                    <a:pt x="1229" y="572"/>
                  </a:lnTo>
                  <a:lnTo>
                    <a:pt x="1229" y="570"/>
                  </a:lnTo>
                  <a:lnTo>
                    <a:pt x="1223" y="570"/>
                  </a:lnTo>
                  <a:lnTo>
                    <a:pt x="1223" y="570"/>
                  </a:lnTo>
                  <a:lnTo>
                    <a:pt x="1215" y="570"/>
                  </a:lnTo>
                  <a:lnTo>
                    <a:pt x="1215" y="581"/>
                  </a:lnTo>
                  <a:lnTo>
                    <a:pt x="1215" y="584"/>
                  </a:lnTo>
                  <a:lnTo>
                    <a:pt x="1200" y="584"/>
                  </a:lnTo>
                  <a:lnTo>
                    <a:pt x="1200" y="569"/>
                  </a:lnTo>
                  <a:lnTo>
                    <a:pt x="1201" y="554"/>
                  </a:lnTo>
                  <a:lnTo>
                    <a:pt x="1201" y="546"/>
                  </a:lnTo>
                  <a:lnTo>
                    <a:pt x="1202" y="530"/>
                  </a:lnTo>
                  <a:lnTo>
                    <a:pt x="1205" y="530"/>
                  </a:lnTo>
                  <a:lnTo>
                    <a:pt x="1209" y="531"/>
                  </a:lnTo>
                  <a:lnTo>
                    <a:pt x="1222" y="531"/>
                  </a:lnTo>
                  <a:lnTo>
                    <a:pt x="1224" y="531"/>
                  </a:lnTo>
                  <a:lnTo>
                    <a:pt x="1225" y="531"/>
                  </a:lnTo>
                  <a:lnTo>
                    <a:pt x="1227" y="531"/>
                  </a:lnTo>
                  <a:lnTo>
                    <a:pt x="1229" y="531"/>
                  </a:lnTo>
                  <a:lnTo>
                    <a:pt x="1229" y="530"/>
                  </a:lnTo>
                  <a:lnTo>
                    <a:pt x="1228" y="530"/>
                  </a:lnTo>
                  <a:lnTo>
                    <a:pt x="1228" y="529"/>
                  </a:lnTo>
                  <a:lnTo>
                    <a:pt x="1228" y="526"/>
                  </a:lnTo>
                  <a:lnTo>
                    <a:pt x="1228" y="525"/>
                  </a:lnTo>
                  <a:lnTo>
                    <a:pt x="1227" y="524"/>
                  </a:lnTo>
                  <a:lnTo>
                    <a:pt x="1227" y="522"/>
                  </a:lnTo>
                  <a:lnTo>
                    <a:pt x="1227" y="521"/>
                  </a:lnTo>
                  <a:lnTo>
                    <a:pt x="1224" y="521"/>
                  </a:lnTo>
                  <a:lnTo>
                    <a:pt x="1224" y="519"/>
                  </a:lnTo>
                  <a:lnTo>
                    <a:pt x="1224" y="517"/>
                  </a:lnTo>
                  <a:lnTo>
                    <a:pt x="1223" y="517"/>
                  </a:lnTo>
                  <a:lnTo>
                    <a:pt x="1222" y="517"/>
                  </a:lnTo>
                  <a:lnTo>
                    <a:pt x="1220" y="517"/>
                  </a:lnTo>
                  <a:lnTo>
                    <a:pt x="1216" y="516"/>
                  </a:lnTo>
                  <a:lnTo>
                    <a:pt x="1204" y="515"/>
                  </a:lnTo>
                  <a:lnTo>
                    <a:pt x="1204" y="510"/>
                  </a:lnTo>
                  <a:lnTo>
                    <a:pt x="1204" y="508"/>
                  </a:lnTo>
                  <a:lnTo>
                    <a:pt x="1204" y="507"/>
                  </a:lnTo>
                  <a:lnTo>
                    <a:pt x="1204" y="506"/>
                  </a:lnTo>
                  <a:lnTo>
                    <a:pt x="1204" y="506"/>
                  </a:lnTo>
                  <a:lnTo>
                    <a:pt x="1204" y="502"/>
                  </a:lnTo>
                  <a:lnTo>
                    <a:pt x="1201" y="502"/>
                  </a:lnTo>
                  <a:lnTo>
                    <a:pt x="1198" y="502"/>
                  </a:lnTo>
                  <a:lnTo>
                    <a:pt x="1197" y="502"/>
                  </a:lnTo>
                  <a:lnTo>
                    <a:pt x="1195" y="502"/>
                  </a:lnTo>
                  <a:lnTo>
                    <a:pt x="1193" y="502"/>
                  </a:lnTo>
                  <a:lnTo>
                    <a:pt x="1192" y="502"/>
                  </a:lnTo>
                  <a:lnTo>
                    <a:pt x="1191" y="502"/>
                  </a:lnTo>
                  <a:lnTo>
                    <a:pt x="1190" y="502"/>
                  </a:lnTo>
                  <a:lnTo>
                    <a:pt x="1188" y="502"/>
                  </a:lnTo>
                  <a:lnTo>
                    <a:pt x="1174" y="502"/>
                  </a:lnTo>
                  <a:lnTo>
                    <a:pt x="1172" y="478"/>
                  </a:lnTo>
                  <a:lnTo>
                    <a:pt x="1169" y="458"/>
                  </a:lnTo>
                  <a:lnTo>
                    <a:pt x="1169" y="446"/>
                  </a:lnTo>
                  <a:lnTo>
                    <a:pt x="1145" y="446"/>
                  </a:lnTo>
                  <a:lnTo>
                    <a:pt x="1145" y="457"/>
                  </a:lnTo>
                  <a:lnTo>
                    <a:pt x="1132" y="457"/>
                  </a:lnTo>
                  <a:lnTo>
                    <a:pt x="1132" y="429"/>
                  </a:lnTo>
                  <a:lnTo>
                    <a:pt x="1132" y="428"/>
                  </a:lnTo>
                  <a:lnTo>
                    <a:pt x="1132" y="425"/>
                  </a:lnTo>
                  <a:lnTo>
                    <a:pt x="1131" y="402"/>
                  </a:lnTo>
                  <a:lnTo>
                    <a:pt x="1137" y="402"/>
                  </a:lnTo>
                  <a:lnTo>
                    <a:pt x="1141" y="402"/>
                  </a:lnTo>
                  <a:lnTo>
                    <a:pt x="1142" y="402"/>
                  </a:lnTo>
                  <a:lnTo>
                    <a:pt x="1143" y="402"/>
                  </a:lnTo>
                  <a:lnTo>
                    <a:pt x="1140" y="398"/>
                  </a:lnTo>
                  <a:lnTo>
                    <a:pt x="1131" y="387"/>
                  </a:lnTo>
                  <a:lnTo>
                    <a:pt x="1129" y="385"/>
                  </a:lnTo>
                  <a:lnTo>
                    <a:pt x="1127" y="384"/>
                  </a:lnTo>
                  <a:lnTo>
                    <a:pt x="1124" y="382"/>
                  </a:lnTo>
                  <a:lnTo>
                    <a:pt x="1119" y="377"/>
                  </a:lnTo>
                  <a:lnTo>
                    <a:pt x="1117" y="377"/>
                  </a:lnTo>
                  <a:lnTo>
                    <a:pt x="1114" y="377"/>
                  </a:lnTo>
                  <a:lnTo>
                    <a:pt x="1113" y="377"/>
                  </a:lnTo>
                  <a:lnTo>
                    <a:pt x="1111" y="377"/>
                  </a:lnTo>
                  <a:lnTo>
                    <a:pt x="1102" y="377"/>
                  </a:lnTo>
                  <a:lnTo>
                    <a:pt x="1091" y="377"/>
                  </a:lnTo>
                  <a:lnTo>
                    <a:pt x="1090" y="360"/>
                  </a:lnTo>
                  <a:lnTo>
                    <a:pt x="1088" y="359"/>
                  </a:lnTo>
                  <a:lnTo>
                    <a:pt x="1086" y="360"/>
                  </a:lnTo>
                  <a:lnTo>
                    <a:pt x="1076" y="360"/>
                  </a:lnTo>
                  <a:lnTo>
                    <a:pt x="1074" y="360"/>
                  </a:lnTo>
                  <a:lnTo>
                    <a:pt x="1073" y="360"/>
                  </a:lnTo>
                  <a:lnTo>
                    <a:pt x="1073" y="357"/>
                  </a:lnTo>
                  <a:lnTo>
                    <a:pt x="1074" y="357"/>
                  </a:lnTo>
                  <a:lnTo>
                    <a:pt x="1074" y="355"/>
                  </a:lnTo>
                  <a:lnTo>
                    <a:pt x="1074" y="353"/>
                  </a:lnTo>
                  <a:lnTo>
                    <a:pt x="1074" y="352"/>
                  </a:lnTo>
                  <a:lnTo>
                    <a:pt x="1074" y="346"/>
                  </a:lnTo>
                  <a:lnTo>
                    <a:pt x="1074" y="343"/>
                  </a:lnTo>
                  <a:lnTo>
                    <a:pt x="1073" y="344"/>
                  </a:lnTo>
                  <a:lnTo>
                    <a:pt x="1072" y="344"/>
                  </a:lnTo>
                  <a:lnTo>
                    <a:pt x="1070" y="344"/>
                  </a:lnTo>
                  <a:lnTo>
                    <a:pt x="1069" y="344"/>
                  </a:lnTo>
                  <a:lnTo>
                    <a:pt x="1067" y="344"/>
                  </a:lnTo>
                  <a:lnTo>
                    <a:pt x="1065" y="344"/>
                  </a:lnTo>
                  <a:lnTo>
                    <a:pt x="1064" y="344"/>
                  </a:lnTo>
                  <a:lnTo>
                    <a:pt x="1062" y="344"/>
                  </a:lnTo>
                  <a:lnTo>
                    <a:pt x="1060" y="344"/>
                  </a:lnTo>
                  <a:lnTo>
                    <a:pt x="1059" y="344"/>
                  </a:lnTo>
                  <a:lnTo>
                    <a:pt x="1056" y="344"/>
                  </a:lnTo>
                  <a:lnTo>
                    <a:pt x="1054" y="344"/>
                  </a:lnTo>
                  <a:lnTo>
                    <a:pt x="1053" y="344"/>
                  </a:lnTo>
                  <a:lnTo>
                    <a:pt x="1051" y="344"/>
                  </a:lnTo>
                  <a:lnTo>
                    <a:pt x="1050" y="344"/>
                  </a:lnTo>
                  <a:lnTo>
                    <a:pt x="1049" y="344"/>
                  </a:lnTo>
                  <a:lnTo>
                    <a:pt x="1047" y="344"/>
                  </a:lnTo>
                  <a:lnTo>
                    <a:pt x="1046" y="344"/>
                  </a:lnTo>
                  <a:lnTo>
                    <a:pt x="1045" y="344"/>
                  </a:lnTo>
                  <a:lnTo>
                    <a:pt x="1038" y="344"/>
                  </a:lnTo>
                  <a:lnTo>
                    <a:pt x="1027" y="346"/>
                  </a:lnTo>
                  <a:lnTo>
                    <a:pt x="1013" y="346"/>
                  </a:lnTo>
                  <a:lnTo>
                    <a:pt x="1005" y="346"/>
                  </a:lnTo>
                  <a:lnTo>
                    <a:pt x="1003" y="346"/>
                  </a:lnTo>
                  <a:lnTo>
                    <a:pt x="1003" y="347"/>
                  </a:lnTo>
                  <a:lnTo>
                    <a:pt x="1003" y="348"/>
                  </a:lnTo>
                  <a:lnTo>
                    <a:pt x="1004" y="350"/>
                  </a:lnTo>
                  <a:lnTo>
                    <a:pt x="1004" y="351"/>
                  </a:lnTo>
                  <a:lnTo>
                    <a:pt x="1004" y="352"/>
                  </a:lnTo>
                  <a:lnTo>
                    <a:pt x="1004" y="357"/>
                  </a:lnTo>
                  <a:lnTo>
                    <a:pt x="1004" y="359"/>
                  </a:lnTo>
                  <a:lnTo>
                    <a:pt x="1005" y="368"/>
                  </a:lnTo>
                  <a:lnTo>
                    <a:pt x="1005" y="369"/>
                  </a:lnTo>
                  <a:lnTo>
                    <a:pt x="1006" y="373"/>
                  </a:lnTo>
                  <a:lnTo>
                    <a:pt x="1022" y="374"/>
                  </a:lnTo>
                  <a:lnTo>
                    <a:pt x="1027" y="374"/>
                  </a:lnTo>
                  <a:lnTo>
                    <a:pt x="1030" y="374"/>
                  </a:lnTo>
                  <a:lnTo>
                    <a:pt x="1031" y="374"/>
                  </a:lnTo>
                  <a:lnTo>
                    <a:pt x="1035" y="375"/>
                  </a:lnTo>
                  <a:lnTo>
                    <a:pt x="1035" y="379"/>
                  </a:lnTo>
                  <a:lnTo>
                    <a:pt x="1035" y="382"/>
                  </a:lnTo>
                  <a:lnTo>
                    <a:pt x="1035" y="394"/>
                  </a:lnTo>
                  <a:lnTo>
                    <a:pt x="1035" y="402"/>
                  </a:lnTo>
                  <a:lnTo>
                    <a:pt x="1042" y="402"/>
                  </a:lnTo>
                  <a:lnTo>
                    <a:pt x="1049" y="402"/>
                  </a:lnTo>
                  <a:lnTo>
                    <a:pt x="1049" y="415"/>
                  </a:lnTo>
                  <a:lnTo>
                    <a:pt x="1051" y="415"/>
                  </a:lnTo>
                  <a:lnTo>
                    <a:pt x="1063" y="415"/>
                  </a:lnTo>
                  <a:lnTo>
                    <a:pt x="1063" y="416"/>
                  </a:lnTo>
                  <a:lnTo>
                    <a:pt x="1063" y="417"/>
                  </a:lnTo>
                  <a:lnTo>
                    <a:pt x="1063" y="423"/>
                  </a:lnTo>
                  <a:lnTo>
                    <a:pt x="1063" y="473"/>
                  </a:lnTo>
                  <a:lnTo>
                    <a:pt x="1063" y="499"/>
                  </a:lnTo>
                  <a:lnTo>
                    <a:pt x="1064" y="499"/>
                  </a:lnTo>
                  <a:lnTo>
                    <a:pt x="1090" y="501"/>
                  </a:lnTo>
                  <a:lnTo>
                    <a:pt x="1090" y="505"/>
                  </a:lnTo>
                  <a:lnTo>
                    <a:pt x="1090" y="507"/>
                  </a:lnTo>
                  <a:lnTo>
                    <a:pt x="1090" y="514"/>
                  </a:lnTo>
                  <a:lnTo>
                    <a:pt x="1096" y="514"/>
                  </a:lnTo>
                  <a:lnTo>
                    <a:pt x="1109" y="514"/>
                  </a:lnTo>
                  <a:lnTo>
                    <a:pt x="1106" y="516"/>
                  </a:lnTo>
                  <a:lnTo>
                    <a:pt x="1108" y="517"/>
                  </a:lnTo>
                  <a:lnTo>
                    <a:pt x="1108" y="517"/>
                  </a:lnTo>
                  <a:lnTo>
                    <a:pt x="1054" y="528"/>
                  </a:lnTo>
                  <a:lnTo>
                    <a:pt x="1051" y="528"/>
                  </a:lnTo>
                  <a:lnTo>
                    <a:pt x="1045" y="528"/>
                  </a:lnTo>
                  <a:lnTo>
                    <a:pt x="1040" y="528"/>
                  </a:lnTo>
                  <a:lnTo>
                    <a:pt x="1038" y="526"/>
                  </a:lnTo>
                  <a:lnTo>
                    <a:pt x="1038" y="524"/>
                  </a:lnTo>
                  <a:lnTo>
                    <a:pt x="1038" y="522"/>
                  </a:lnTo>
                  <a:lnTo>
                    <a:pt x="1038" y="522"/>
                  </a:lnTo>
                  <a:lnTo>
                    <a:pt x="1036" y="522"/>
                  </a:lnTo>
                  <a:lnTo>
                    <a:pt x="1033" y="525"/>
                  </a:lnTo>
                  <a:lnTo>
                    <a:pt x="1033" y="524"/>
                  </a:lnTo>
                  <a:lnTo>
                    <a:pt x="1033" y="522"/>
                  </a:lnTo>
                  <a:lnTo>
                    <a:pt x="1033" y="520"/>
                  </a:lnTo>
                  <a:lnTo>
                    <a:pt x="1033" y="519"/>
                  </a:lnTo>
                  <a:lnTo>
                    <a:pt x="1033" y="517"/>
                  </a:lnTo>
                  <a:lnTo>
                    <a:pt x="1030" y="517"/>
                  </a:lnTo>
                  <a:lnTo>
                    <a:pt x="1030" y="512"/>
                  </a:lnTo>
                  <a:lnTo>
                    <a:pt x="1028" y="512"/>
                  </a:lnTo>
                  <a:lnTo>
                    <a:pt x="1026" y="512"/>
                  </a:lnTo>
                  <a:lnTo>
                    <a:pt x="1024" y="512"/>
                  </a:lnTo>
                  <a:lnTo>
                    <a:pt x="1023" y="512"/>
                  </a:lnTo>
                  <a:lnTo>
                    <a:pt x="1023" y="511"/>
                  </a:lnTo>
                  <a:lnTo>
                    <a:pt x="1023" y="510"/>
                  </a:lnTo>
                  <a:lnTo>
                    <a:pt x="1022" y="510"/>
                  </a:lnTo>
                  <a:lnTo>
                    <a:pt x="1022" y="507"/>
                  </a:lnTo>
                  <a:lnTo>
                    <a:pt x="1021" y="506"/>
                  </a:lnTo>
                  <a:lnTo>
                    <a:pt x="1021" y="506"/>
                  </a:lnTo>
                  <a:lnTo>
                    <a:pt x="1019" y="506"/>
                  </a:lnTo>
                  <a:lnTo>
                    <a:pt x="1018" y="506"/>
                  </a:lnTo>
                  <a:lnTo>
                    <a:pt x="1017" y="506"/>
                  </a:lnTo>
                  <a:lnTo>
                    <a:pt x="1017" y="505"/>
                  </a:lnTo>
                  <a:lnTo>
                    <a:pt x="1015" y="503"/>
                  </a:lnTo>
                  <a:lnTo>
                    <a:pt x="1014" y="499"/>
                  </a:lnTo>
                  <a:lnTo>
                    <a:pt x="1014" y="498"/>
                  </a:lnTo>
                  <a:lnTo>
                    <a:pt x="1014" y="497"/>
                  </a:lnTo>
                  <a:lnTo>
                    <a:pt x="1013" y="494"/>
                  </a:lnTo>
                  <a:lnTo>
                    <a:pt x="1013" y="493"/>
                  </a:lnTo>
                  <a:lnTo>
                    <a:pt x="1010" y="485"/>
                  </a:lnTo>
                  <a:lnTo>
                    <a:pt x="1009" y="483"/>
                  </a:lnTo>
                  <a:lnTo>
                    <a:pt x="1008" y="483"/>
                  </a:lnTo>
                  <a:lnTo>
                    <a:pt x="1006" y="483"/>
                  </a:lnTo>
                  <a:lnTo>
                    <a:pt x="1006" y="484"/>
                  </a:lnTo>
                  <a:lnTo>
                    <a:pt x="1005" y="484"/>
                  </a:lnTo>
                  <a:lnTo>
                    <a:pt x="1004" y="484"/>
                  </a:lnTo>
                  <a:lnTo>
                    <a:pt x="1003" y="484"/>
                  </a:lnTo>
                  <a:lnTo>
                    <a:pt x="1001" y="485"/>
                  </a:lnTo>
                  <a:lnTo>
                    <a:pt x="1000" y="485"/>
                  </a:lnTo>
                  <a:lnTo>
                    <a:pt x="999" y="485"/>
                  </a:lnTo>
                  <a:lnTo>
                    <a:pt x="998" y="487"/>
                  </a:lnTo>
                  <a:lnTo>
                    <a:pt x="996" y="487"/>
                  </a:lnTo>
                  <a:lnTo>
                    <a:pt x="995" y="488"/>
                  </a:lnTo>
                  <a:lnTo>
                    <a:pt x="994" y="488"/>
                  </a:lnTo>
                  <a:lnTo>
                    <a:pt x="992" y="488"/>
                  </a:lnTo>
                  <a:lnTo>
                    <a:pt x="992" y="487"/>
                  </a:lnTo>
                  <a:lnTo>
                    <a:pt x="992" y="485"/>
                  </a:lnTo>
                  <a:lnTo>
                    <a:pt x="992" y="484"/>
                  </a:lnTo>
                  <a:lnTo>
                    <a:pt x="991" y="484"/>
                  </a:lnTo>
                  <a:lnTo>
                    <a:pt x="990" y="484"/>
                  </a:lnTo>
                  <a:lnTo>
                    <a:pt x="989" y="483"/>
                  </a:lnTo>
                  <a:lnTo>
                    <a:pt x="989" y="481"/>
                  </a:lnTo>
                  <a:lnTo>
                    <a:pt x="987" y="481"/>
                  </a:lnTo>
                  <a:lnTo>
                    <a:pt x="987" y="480"/>
                  </a:lnTo>
                  <a:lnTo>
                    <a:pt x="986" y="479"/>
                  </a:lnTo>
                  <a:lnTo>
                    <a:pt x="986" y="478"/>
                  </a:lnTo>
                  <a:lnTo>
                    <a:pt x="985" y="478"/>
                  </a:lnTo>
                  <a:lnTo>
                    <a:pt x="985" y="479"/>
                  </a:lnTo>
                  <a:lnTo>
                    <a:pt x="983" y="479"/>
                  </a:lnTo>
                  <a:lnTo>
                    <a:pt x="982" y="480"/>
                  </a:lnTo>
                  <a:lnTo>
                    <a:pt x="980" y="480"/>
                  </a:lnTo>
                  <a:lnTo>
                    <a:pt x="980" y="476"/>
                  </a:lnTo>
                  <a:lnTo>
                    <a:pt x="974" y="476"/>
                  </a:lnTo>
                  <a:lnTo>
                    <a:pt x="973" y="476"/>
                  </a:lnTo>
                  <a:lnTo>
                    <a:pt x="973" y="479"/>
                  </a:lnTo>
                  <a:lnTo>
                    <a:pt x="973" y="480"/>
                  </a:lnTo>
                  <a:lnTo>
                    <a:pt x="972" y="480"/>
                  </a:lnTo>
                  <a:lnTo>
                    <a:pt x="972" y="481"/>
                  </a:lnTo>
                  <a:lnTo>
                    <a:pt x="972" y="483"/>
                  </a:lnTo>
                  <a:lnTo>
                    <a:pt x="973" y="483"/>
                  </a:lnTo>
                  <a:lnTo>
                    <a:pt x="973" y="484"/>
                  </a:lnTo>
                  <a:lnTo>
                    <a:pt x="974" y="484"/>
                  </a:lnTo>
                  <a:lnTo>
                    <a:pt x="976" y="484"/>
                  </a:lnTo>
                  <a:lnTo>
                    <a:pt x="976" y="484"/>
                  </a:lnTo>
                  <a:lnTo>
                    <a:pt x="977" y="484"/>
                  </a:lnTo>
                  <a:lnTo>
                    <a:pt x="980" y="484"/>
                  </a:lnTo>
                  <a:lnTo>
                    <a:pt x="980" y="485"/>
                  </a:lnTo>
                  <a:lnTo>
                    <a:pt x="980" y="487"/>
                  </a:lnTo>
                  <a:lnTo>
                    <a:pt x="980" y="490"/>
                  </a:lnTo>
                  <a:lnTo>
                    <a:pt x="980" y="492"/>
                  </a:lnTo>
                  <a:lnTo>
                    <a:pt x="980" y="496"/>
                  </a:lnTo>
                  <a:lnTo>
                    <a:pt x="978" y="498"/>
                  </a:lnTo>
                  <a:lnTo>
                    <a:pt x="976" y="498"/>
                  </a:lnTo>
                  <a:lnTo>
                    <a:pt x="973" y="498"/>
                  </a:lnTo>
                  <a:lnTo>
                    <a:pt x="972" y="498"/>
                  </a:lnTo>
                  <a:lnTo>
                    <a:pt x="967" y="498"/>
                  </a:lnTo>
                  <a:lnTo>
                    <a:pt x="966" y="498"/>
                  </a:lnTo>
                  <a:lnTo>
                    <a:pt x="966" y="499"/>
                  </a:lnTo>
                  <a:lnTo>
                    <a:pt x="966" y="501"/>
                  </a:lnTo>
                  <a:lnTo>
                    <a:pt x="966" y="502"/>
                  </a:lnTo>
                  <a:lnTo>
                    <a:pt x="966" y="503"/>
                  </a:lnTo>
                  <a:lnTo>
                    <a:pt x="966" y="506"/>
                  </a:lnTo>
                  <a:lnTo>
                    <a:pt x="966" y="506"/>
                  </a:lnTo>
                  <a:lnTo>
                    <a:pt x="966" y="508"/>
                  </a:lnTo>
                  <a:lnTo>
                    <a:pt x="966" y="510"/>
                  </a:lnTo>
                  <a:lnTo>
                    <a:pt x="966" y="511"/>
                  </a:lnTo>
                  <a:lnTo>
                    <a:pt x="967" y="511"/>
                  </a:lnTo>
                  <a:lnTo>
                    <a:pt x="968" y="511"/>
                  </a:lnTo>
                  <a:lnTo>
                    <a:pt x="971" y="511"/>
                  </a:lnTo>
                  <a:lnTo>
                    <a:pt x="974" y="511"/>
                  </a:lnTo>
                  <a:lnTo>
                    <a:pt x="976" y="511"/>
                  </a:lnTo>
                  <a:lnTo>
                    <a:pt x="977" y="511"/>
                  </a:lnTo>
                  <a:lnTo>
                    <a:pt x="978" y="511"/>
                  </a:lnTo>
                  <a:lnTo>
                    <a:pt x="978" y="512"/>
                  </a:lnTo>
                  <a:lnTo>
                    <a:pt x="978" y="514"/>
                  </a:lnTo>
                  <a:lnTo>
                    <a:pt x="978" y="516"/>
                  </a:lnTo>
                  <a:lnTo>
                    <a:pt x="978" y="520"/>
                  </a:lnTo>
                  <a:lnTo>
                    <a:pt x="978" y="522"/>
                  </a:lnTo>
                  <a:lnTo>
                    <a:pt x="978" y="525"/>
                  </a:lnTo>
                  <a:lnTo>
                    <a:pt x="978" y="526"/>
                  </a:lnTo>
                  <a:lnTo>
                    <a:pt x="976" y="526"/>
                  </a:lnTo>
                  <a:lnTo>
                    <a:pt x="971" y="526"/>
                  </a:lnTo>
                  <a:lnTo>
                    <a:pt x="968" y="526"/>
                  </a:lnTo>
                  <a:lnTo>
                    <a:pt x="967" y="526"/>
                  </a:lnTo>
                  <a:lnTo>
                    <a:pt x="960" y="526"/>
                  </a:lnTo>
                  <a:lnTo>
                    <a:pt x="959" y="526"/>
                  </a:lnTo>
                  <a:lnTo>
                    <a:pt x="958" y="526"/>
                  </a:lnTo>
                  <a:lnTo>
                    <a:pt x="957" y="526"/>
                  </a:lnTo>
                  <a:lnTo>
                    <a:pt x="955" y="526"/>
                  </a:lnTo>
                  <a:lnTo>
                    <a:pt x="954" y="526"/>
                  </a:lnTo>
                  <a:lnTo>
                    <a:pt x="953" y="526"/>
                  </a:lnTo>
                  <a:lnTo>
                    <a:pt x="950" y="526"/>
                  </a:lnTo>
                  <a:lnTo>
                    <a:pt x="950" y="525"/>
                  </a:lnTo>
                  <a:lnTo>
                    <a:pt x="950" y="524"/>
                  </a:lnTo>
                  <a:lnTo>
                    <a:pt x="951" y="515"/>
                  </a:lnTo>
                  <a:lnTo>
                    <a:pt x="951" y="512"/>
                  </a:lnTo>
                  <a:lnTo>
                    <a:pt x="951" y="511"/>
                  </a:lnTo>
                  <a:lnTo>
                    <a:pt x="950" y="511"/>
                  </a:lnTo>
                  <a:lnTo>
                    <a:pt x="946" y="511"/>
                  </a:lnTo>
                  <a:lnTo>
                    <a:pt x="945" y="511"/>
                  </a:lnTo>
                  <a:lnTo>
                    <a:pt x="945" y="511"/>
                  </a:lnTo>
                  <a:lnTo>
                    <a:pt x="944" y="511"/>
                  </a:lnTo>
                  <a:lnTo>
                    <a:pt x="941" y="511"/>
                  </a:lnTo>
                  <a:lnTo>
                    <a:pt x="940" y="511"/>
                  </a:lnTo>
                  <a:lnTo>
                    <a:pt x="937" y="511"/>
                  </a:lnTo>
                  <a:lnTo>
                    <a:pt x="936" y="511"/>
                  </a:lnTo>
                  <a:lnTo>
                    <a:pt x="935" y="511"/>
                  </a:lnTo>
                  <a:lnTo>
                    <a:pt x="931" y="511"/>
                  </a:lnTo>
                  <a:lnTo>
                    <a:pt x="930" y="511"/>
                  </a:lnTo>
                  <a:lnTo>
                    <a:pt x="928" y="511"/>
                  </a:lnTo>
                  <a:lnTo>
                    <a:pt x="925" y="511"/>
                  </a:lnTo>
                  <a:lnTo>
                    <a:pt x="925" y="512"/>
                  </a:lnTo>
                  <a:lnTo>
                    <a:pt x="923" y="526"/>
                  </a:lnTo>
                  <a:lnTo>
                    <a:pt x="926" y="526"/>
                  </a:lnTo>
                  <a:lnTo>
                    <a:pt x="927" y="526"/>
                  </a:lnTo>
                  <a:lnTo>
                    <a:pt x="931" y="526"/>
                  </a:lnTo>
                  <a:lnTo>
                    <a:pt x="932" y="526"/>
                  </a:lnTo>
                  <a:lnTo>
                    <a:pt x="934" y="526"/>
                  </a:lnTo>
                  <a:lnTo>
                    <a:pt x="935" y="526"/>
                  </a:lnTo>
                  <a:lnTo>
                    <a:pt x="936" y="526"/>
                  </a:lnTo>
                  <a:lnTo>
                    <a:pt x="937" y="526"/>
                  </a:lnTo>
                  <a:lnTo>
                    <a:pt x="937" y="528"/>
                  </a:lnTo>
                  <a:lnTo>
                    <a:pt x="937" y="529"/>
                  </a:lnTo>
                  <a:lnTo>
                    <a:pt x="937" y="530"/>
                  </a:lnTo>
                  <a:lnTo>
                    <a:pt x="937" y="531"/>
                  </a:lnTo>
                  <a:lnTo>
                    <a:pt x="937" y="533"/>
                  </a:lnTo>
                  <a:lnTo>
                    <a:pt x="937" y="537"/>
                  </a:lnTo>
                  <a:lnTo>
                    <a:pt x="937" y="537"/>
                  </a:lnTo>
                  <a:lnTo>
                    <a:pt x="937" y="539"/>
                  </a:lnTo>
                  <a:lnTo>
                    <a:pt x="936" y="539"/>
                  </a:lnTo>
                  <a:lnTo>
                    <a:pt x="928" y="539"/>
                  </a:lnTo>
                  <a:lnTo>
                    <a:pt x="927" y="539"/>
                  </a:lnTo>
                  <a:lnTo>
                    <a:pt x="926" y="539"/>
                  </a:lnTo>
                  <a:lnTo>
                    <a:pt x="926" y="538"/>
                  </a:lnTo>
                  <a:lnTo>
                    <a:pt x="927" y="538"/>
                  </a:lnTo>
                  <a:lnTo>
                    <a:pt x="927" y="537"/>
                  </a:lnTo>
                  <a:lnTo>
                    <a:pt x="928" y="537"/>
                  </a:lnTo>
                  <a:lnTo>
                    <a:pt x="928" y="537"/>
                  </a:lnTo>
                  <a:lnTo>
                    <a:pt x="928" y="535"/>
                  </a:lnTo>
                  <a:lnTo>
                    <a:pt x="926" y="535"/>
                  </a:lnTo>
                  <a:lnTo>
                    <a:pt x="925" y="537"/>
                  </a:lnTo>
                  <a:lnTo>
                    <a:pt x="922" y="537"/>
                  </a:lnTo>
                  <a:lnTo>
                    <a:pt x="922" y="537"/>
                  </a:lnTo>
                  <a:lnTo>
                    <a:pt x="916" y="539"/>
                  </a:lnTo>
                  <a:lnTo>
                    <a:pt x="913" y="539"/>
                  </a:lnTo>
                  <a:lnTo>
                    <a:pt x="913" y="537"/>
                  </a:lnTo>
                  <a:lnTo>
                    <a:pt x="913" y="534"/>
                  </a:lnTo>
                  <a:lnTo>
                    <a:pt x="914" y="533"/>
                  </a:lnTo>
                  <a:lnTo>
                    <a:pt x="914" y="531"/>
                  </a:lnTo>
                  <a:lnTo>
                    <a:pt x="914" y="530"/>
                  </a:lnTo>
                  <a:lnTo>
                    <a:pt x="913" y="530"/>
                  </a:lnTo>
                  <a:lnTo>
                    <a:pt x="912" y="530"/>
                  </a:lnTo>
                  <a:lnTo>
                    <a:pt x="910" y="530"/>
                  </a:lnTo>
                  <a:lnTo>
                    <a:pt x="909" y="530"/>
                  </a:lnTo>
                  <a:lnTo>
                    <a:pt x="907" y="531"/>
                  </a:lnTo>
                  <a:lnTo>
                    <a:pt x="905" y="531"/>
                  </a:lnTo>
                  <a:lnTo>
                    <a:pt x="904" y="531"/>
                  </a:lnTo>
                  <a:lnTo>
                    <a:pt x="904" y="533"/>
                  </a:lnTo>
                  <a:lnTo>
                    <a:pt x="904" y="534"/>
                  </a:lnTo>
                  <a:lnTo>
                    <a:pt x="903" y="534"/>
                  </a:lnTo>
                  <a:lnTo>
                    <a:pt x="902" y="534"/>
                  </a:lnTo>
                  <a:lnTo>
                    <a:pt x="899" y="534"/>
                  </a:lnTo>
                  <a:lnTo>
                    <a:pt x="895" y="534"/>
                  </a:lnTo>
                  <a:lnTo>
                    <a:pt x="895" y="531"/>
                  </a:lnTo>
                  <a:lnTo>
                    <a:pt x="895" y="528"/>
                  </a:lnTo>
                  <a:lnTo>
                    <a:pt x="895" y="525"/>
                  </a:lnTo>
                  <a:lnTo>
                    <a:pt x="895" y="521"/>
                  </a:lnTo>
                  <a:lnTo>
                    <a:pt x="895" y="519"/>
                  </a:lnTo>
                  <a:lnTo>
                    <a:pt x="895" y="511"/>
                  </a:lnTo>
                  <a:lnTo>
                    <a:pt x="895" y="510"/>
                  </a:lnTo>
                  <a:lnTo>
                    <a:pt x="895" y="507"/>
                  </a:lnTo>
                  <a:lnTo>
                    <a:pt x="895" y="503"/>
                  </a:lnTo>
                  <a:lnTo>
                    <a:pt x="896" y="488"/>
                  </a:lnTo>
                  <a:lnTo>
                    <a:pt x="896" y="474"/>
                  </a:lnTo>
                  <a:lnTo>
                    <a:pt x="896" y="470"/>
                  </a:lnTo>
                  <a:lnTo>
                    <a:pt x="902" y="469"/>
                  </a:lnTo>
                  <a:lnTo>
                    <a:pt x="903" y="469"/>
                  </a:lnTo>
                  <a:lnTo>
                    <a:pt x="904" y="469"/>
                  </a:lnTo>
                  <a:lnTo>
                    <a:pt x="905" y="469"/>
                  </a:lnTo>
                  <a:lnTo>
                    <a:pt x="905" y="467"/>
                  </a:lnTo>
                  <a:lnTo>
                    <a:pt x="905" y="466"/>
                  </a:lnTo>
                  <a:lnTo>
                    <a:pt x="904" y="465"/>
                  </a:lnTo>
                  <a:lnTo>
                    <a:pt x="903" y="464"/>
                  </a:lnTo>
                  <a:lnTo>
                    <a:pt x="902" y="460"/>
                  </a:lnTo>
                  <a:lnTo>
                    <a:pt x="900" y="457"/>
                  </a:lnTo>
                  <a:lnTo>
                    <a:pt x="899" y="457"/>
                  </a:lnTo>
                  <a:lnTo>
                    <a:pt x="899" y="456"/>
                  </a:lnTo>
                  <a:lnTo>
                    <a:pt x="899" y="455"/>
                  </a:lnTo>
                  <a:lnTo>
                    <a:pt x="896" y="455"/>
                  </a:lnTo>
                  <a:lnTo>
                    <a:pt x="887" y="453"/>
                  </a:lnTo>
                  <a:lnTo>
                    <a:pt x="864" y="452"/>
                  </a:lnTo>
                  <a:lnTo>
                    <a:pt x="863" y="452"/>
                  </a:lnTo>
                  <a:lnTo>
                    <a:pt x="855" y="452"/>
                  </a:lnTo>
                  <a:lnTo>
                    <a:pt x="843" y="451"/>
                  </a:lnTo>
                  <a:lnTo>
                    <a:pt x="841" y="458"/>
                  </a:lnTo>
                  <a:lnTo>
                    <a:pt x="841" y="462"/>
                  </a:lnTo>
                  <a:lnTo>
                    <a:pt x="846" y="461"/>
                  </a:lnTo>
                  <a:lnTo>
                    <a:pt x="846" y="464"/>
                  </a:lnTo>
                  <a:lnTo>
                    <a:pt x="846" y="467"/>
                  </a:lnTo>
                  <a:lnTo>
                    <a:pt x="845" y="483"/>
                  </a:lnTo>
                  <a:lnTo>
                    <a:pt x="840" y="481"/>
                  </a:lnTo>
                  <a:lnTo>
                    <a:pt x="840" y="493"/>
                  </a:lnTo>
                  <a:lnTo>
                    <a:pt x="829" y="492"/>
                  </a:lnTo>
                  <a:lnTo>
                    <a:pt x="829" y="489"/>
                  </a:lnTo>
                  <a:lnTo>
                    <a:pt x="829" y="488"/>
                  </a:lnTo>
                  <a:lnTo>
                    <a:pt x="829" y="487"/>
                  </a:lnTo>
                  <a:lnTo>
                    <a:pt x="829" y="485"/>
                  </a:lnTo>
                  <a:lnTo>
                    <a:pt x="829" y="484"/>
                  </a:lnTo>
                  <a:lnTo>
                    <a:pt x="829" y="481"/>
                  </a:lnTo>
                  <a:lnTo>
                    <a:pt x="829" y="478"/>
                  </a:lnTo>
                  <a:lnTo>
                    <a:pt x="829" y="476"/>
                  </a:lnTo>
                  <a:lnTo>
                    <a:pt x="829" y="475"/>
                  </a:lnTo>
                  <a:lnTo>
                    <a:pt x="827" y="476"/>
                  </a:lnTo>
                  <a:lnTo>
                    <a:pt x="827" y="475"/>
                  </a:lnTo>
                  <a:lnTo>
                    <a:pt x="826" y="475"/>
                  </a:lnTo>
                  <a:lnTo>
                    <a:pt x="825" y="474"/>
                  </a:lnTo>
                  <a:lnTo>
                    <a:pt x="823" y="473"/>
                  </a:lnTo>
                  <a:lnTo>
                    <a:pt x="822" y="473"/>
                  </a:lnTo>
                  <a:lnTo>
                    <a:pt x="821" y="473"/>
                  </a:lnTo>
                  <a:lnTo>
                    <a:pt x="820" y="473"/>
                  </a:lnTo>
                  <a:lnTo>
                    <a:pt x="818" y="473"/>
                  </a:lnTo>
                  <a:lnTo>
                    <a:pt x="817" y="473"/>
                  </a:lnTo>
                  <a:lnTo>
                    <a:pt x="816" y="473"/>
                  </a:lnTo>
                  <a:lnTo>
                    <a:pt x="813" y="473"/>
                  </a:lnTo>
                  <a:lnTo>
                    <a:pt x="812" y="473"/>
                  </a:lnTo>
                  <a:lnTo>
                    <a:pt x="811" y="473"/>
                  </a:lnTo>
                  <a:lnTo>
                    <a:pt x="809" y="473"/>
                  </a:lnTo>
                  <a:lnTo>
                    <a:pt x="808" y="471"/>
                  </a:lnTo>
                  <a:lnTo>
                    <a:pt x="807" y="471"/>
                  </a:lnTo>
                  <a:lnTo>
                    <a:pt x="806" y="470"/>
                  </a:lnTo>
                  <a:lnTo>
                    <a:pt x="804" y="470"/>
                  </a:lnTo>
                  <a:lnTo>
                    <a:pt x="803" y="470"/>
                  </a:lnTo>
                  <a:lnTo>
                    <a:pt x="802" y="469"/>
                  </a:lnTo>
                  <a:lnTo>
                    <a:pt x="802" y="466"/>
                  </a:lnTo>
                  <a:lnTo>
                    <a:pt x="804" y="461"/>
                  </a:lnTo>
                  <a:lnTo>
                    <a:pt x="800" y="460"/>
                  </a:lnTo>
                  <a:lnTo>
                    <a:pt x="798" y="458"/>
                  </a:lnTo>
                  <a:lnTo>
                    <a:pt x="794" y="457"/>
                  </a:lnTo>
                  <a:lnTo>
                    <a:pt x="793" y="461"/>
                  </a:lnTo>
                  <a:lnTo>
                    <a:pt x="791" y="465"/>
                  </a:lnTo>
                  <a:lnTo>
                    <a:pt x="789" y="464"/>
                  </a:lnTo>
                  <a:lnTo>
                    <a:pt x="789" y="462"/>
                  </a:lnTo>
                  <a:lnTo>
                    <a:pt x="789" y="461"/>
                  </a:lnTo>
                  <a:lnTo>
                    <a:pt x="791" y="456"/>
                  </a:lnTo>
                  <a:lnTo>
                    <a:pt x="791" y="455"/>
                  </a:lnTo>
                  <a:lnTo>
                    <a:pt x="793" y="449"/>
                  </a:lnTo>
                  <a:lnTo>
                    <a:pt x="793" y="448"/>
                  </a:lnTo>
                  <a:lnTo>
                    <a:pt x="794" y="446"/>
                  </a:lnTo>
                  <a:lnTo>
                    <a:pt x="794" y="446"/>
                  </a:lnTo>
                  <a:lnTo>
                    <a:pt x="793" y="444"/>
                  </a:lnTo>
                  <a:lnTo>
                    <a:pt x="793" y="443"/>
                  </a:lnTo>
                  <a:lnTo>
                    <a:pt x="791" y="439"/>
                  </a:lnTo>
                  <a:lnTo>
                    <a:pt x="791" y="438"/>
                  </a:lnTo>
                  <a:lnTo>
                    <a:pt x="791" y="437"/>
                  </a:lnTo>
                  <a:lnTo>
                    <a:pt x="790" y="435"/>
                  </a:lnTo>
                  <a:lnTo>
                    <a:pt x="789" y="430"/>
                  </a:lnTo>
                  <a:lnTo>
                    <a:pt x="786" y="432"/>
                  </a:lnTo>
                  <a:lnTo>
                    <a:pt x="786" y="430"/>
                  </a:lnTo>
                  <a:lnTo>
                    <a:pt x="776" y="430"/>
                  </a:lnTo>
                  <a:lnTo>
                    <a:pt x="775" y="434"/>
                  </a:lnTo>
                  <a:lnTo>
                    <a:pt x="775" y="435"/>
                  </a:lnTo>
                  <a:lnTo>
                    <a:pt x="772" y="435"/>
                  </a:lnTo>
                  <a:lnTo>
                    <a:pt x="767" y="435"/>
                  </a:lnTo>
                  <a:lnTo>
                    <a:pt x="765" y="435"/>
                  </a:lnTo>
                  <a:lnTo>
                    <a:pt x="758" y="435"/>
                  </a:lnTo>
                  <a:lnTo>
                    <a:pt x="758" y="439"/>
                  </a:lnTo>
                  <a:lnTo>
                    <a:pt x="758" y="442"/>
                  </a:lnTo>
                  <a:lnTo>
                    <a:pt x="758" y="446"/>
                  </a:lnTo>
                  <a:lnTo>
                    <a:pt x="758" y="446"/>
                  </a:lnTo>
                  <a:lnTo>
                    <a:pt x="758" y="447"/>
                  </a:lnTo>
                  <a:lnTo>
                    <a:pt x="758" y="448"/>
                  </a:lnTo>
                  <a:lnTo>
                    <a:pt x="759" y="448"/>
                  </a:lnTo>
                  <a:lnTo>
                    <a:pt x="759" y="449"/>
                  </a:lnTo>
                  <a:lnTo>
                    <a:pt x="761" y="449"/>
                  </a:lnTo>
                  <a:lnTo>
                    <a:pt x="765" y="449"/>
                  </a:lnTo>
                  <a:lnTo>
                    <a:pt x="767" y="449"/>
                  </a:lnTo>
                  <a:lnTo>
                    <a:pt x="770" y="449"/>
                  </a:lnTo>
                  <a:lnTo>
                    <a:pt x="768" y="452"/>
                  </a:lnTo>
                  <a:lnTo>
                    <a:pt x="768" y="455"/>
                  </a:lnTo>
                  <a:lnTo>
                    <a:pt x="767" y="455"/>
                  </a:lnTo>
                  <a:lnTo>
                    <a:pt x="767" y="456"/>
                  </a:lnTo>
                  <a:lnTo>
                    <a:pt x="766" y="461"/>
                  </a:lnTo>
                  <a:lnTo>
                    <a:pt x="765" y="462"/>
                  </a:lnTo>
                  <a:lnTo>
                    <a:pt x="765" y="464"/>
                  </a:lnTo>
                  <a:lnTo>
                    <a:pt x="763" y="465"/>
                  </a:lnTo>
                  <a:lnTo>
                    <a:pt x="762" y="469"/>
                  </a:lnTo>
                  <a:lnTo>
                    <a:pt x="762" y="470"/>
                  </a:lnTo>
                  <a:lnTo>
                    <a:pt x="762" y="471"/>
                  </a:lnTo>
                  <a:lnTo>
                    <a:pt x="761" y="473"/>
                  </a:lnTo>
                  <a:lnTo>
                    <a:pt x="761" y="474"/>
                  </a:lnTo>
                  <a:lnTo>
                    <a:pt x="761" y="475"/>
                  </a:lnTo>
                  <a:lnTo>
                    <a:pt x="759" y="478"/>
                  </a:lnTo>
                  <a:lnTo>
                    <a:pt x="758" y="481"/>
                  </a:lnTo>
                  <a:lnTo>
                    <a:pt x="758" y="483"/>
                  </a:lnTo>
                  <a:lnTo>
                    <a:pt x="758" y="484"/>
                  </a:lnTo>
                  <a:lnTo>
                    <a:pt x="753" y="483"/>
                  </a:lnTo>
                  <a:lnTo>
                    <a:pt x="752" y="483"/>
                  </a:lnTo>
                  <a:lnTo>
                    <a:pt x="752" y="478"/>
                  </a:lnTo>
                  <a:lnTo>
                    <a:pt x="748" y="478"/>
                  </a:lnTo>
                  <a:lnTo>
                    <a:pt x="745" y="478"/>
                  </a:lnTo>
                  <a:lnTo>
                    <a:pt x="744" y="478"/>
                  </a:lnTo>
                  <a:lnTo>
                    <a:pt x="744" y="481"/>
                  </a:lnTo>
                  <a:lnTo>
                    <a:pt x="740" y="479"/>
                  </a:lnTo>
                  <a:lnTo>
                    <a:pt x="738" y="478"/>
                  </a:lnTo>
                  <a:lnTo>
                    <a:pt x="736" y="478"/>
                  </a:lnTo>
                  <a:lnTo>
                    <a:pt x="734" y="478"/>
                  </a:lnTo>
                  <a:lnTo>
                    <a:pt x="730" y="478"/>
                  </a:lnTo>
                  <a:lnTo>
                    <a:pt x="727" y="478"/>
                  </a:lnTo>
                  <a:lnTo>
                    <a:pt x="725" y="478"/>
                  </a:lnTo>
                  <a:lnTo>
                    <a:pt x="724" y="478"/>
                  </a:lnTo>
                  <a:lnTo>
                    <a:pt x="722" y="478"/>
                  </a:lnTo>
                  <a:lnTo>
                    <a:pt x="721" y="478"/>
                  </a:lnTo>
                  <a:lnTo>
                    <a:pt x="720" y="478"/>
                  </a:lnTo>
                  <a:lnTo>
                    <a:pt x="718" y="478"/>
                  </a:lnTo>
                  <a:lnTo>
                    <a:pt x="717" y="478"/>
                  </a:lnTo>
                  <a:lnTo>
                    <a:pt x="716" y="478"/>
                  </a:lnTo>
                  <a:lnTo>
                    <a:pt x="716" y="479"/>
                  </a:lnTo>
                  <a:lnTo>
                    <a:pt x="717" y="479"/>
                  </a:lnTo>
                  <a:lnTo>
                    <a:pt x="718" y="480"/>
                  </a:lnTo>
                  <a:lnTo>
                    <a:pt x="720" y="481"/>
                  </a:lnTo>
                  <a:lnTo>
                    <a:pt x="720" y="483"/>
                  </a:lnTo>
                  <a:lnTo>
                    <a:pt x="722" y="485"/>
                  </a:lnTo>
                  <a:lnTo>
                    <a:pt x="724" y="485"/>
                  </a:lnTo>
                  <a:lnTo>
                    <a:pt x="724" y="487"/>
                  </a:lnTo>
                  <a:lnTo>
                    <a:pt x="725" y="487"/>
                  </a:lnTo>
                  <a:lnTo>
                    <a:pt x="729" y="487"/>
                  </a:lnTo>
                  <a:lnTo>
                    <a:pt x="730" y="487"/>
                  </a:lnTo>
                  <a:lnTo>
                    <a:pt x="730" y="488"/>
                  </a:lnTo>
                  <a:lnTo>
                    <a:pt x="729" y="489"/>
                  </a:lnTo>
                  <a:lnTo>
                    <a:pt x="716" y="489"/>
                  </a:lnTo>
                  <a:lnTo>
                    <a:pt x="702" y="488"/>
                  </a:lnTo>
                  <a:lnTo>
                    <a:pt x="702" y="489"/>
                  </a:lnTo>
                  <a:lnTo>
                    <a:pt x="702" y="498"/>
                  </a:lnTo>
                  <a:lnTo>
                    <a:pt x="702" y="499"/>
                  </a:lnTo>
                  <a:lnTo>
                    <a:pt x="690" y="499"/>
                  </a:lnTo>
                  <a:lnTo>
                    <a:pt x="685" y="499"/>
                  </a:lnTo>
                  <a:lnTo>
                    <a:pt x="683" y="499"/>
                  </a:lnTo>
                  <a:lnTo>
                    <a:pt x="681" y="499"/>
                  </a:lnTo>
                  <a:lnTo>
                    <a:pt x="679" y="499"/>
                  </a:lnTo>
                  <a:lnTo>
                    <a:pt x="676" y="499"/>
                  </a:lnTo>
                  <a:lnTo>
                    <a:pt x="676" y="490"/>
                  </a:lnTo>
                  <a:lnTo>
                    <a:pt x="671" y="490"/>
                  </a:lnTo>
                  <a:lnTo>
                    <a:pt x="667" y="490"/>
                  </a:lnTo>
                  <a:lnTo>
                    <a:pt x="663" y="490"/>
                  </a:lnTo>
                  <a:lnTo>
                    <a:pt x="663" y="497"/>
                  </a:lnTo>
                  <a:lnTo>
                    <a:pt x="663" y="498"/>
                  </a:lnTo>
                  <a:lnTo>
                    <a:pt x="663" y="499"/>
                  </a:lnTo>
                  <a:lnTo>
                    <a:pt x="663" y="501"/>
                  </a:lnTo>
                  <a:lnTo>
                    <a:pt x="663" y="502"/>
                  </a:lnTo>
                  <a:lnTo>
                    <a:pt x="663" y="503"/>
                  </a:lnTo>
                  <a:lnTo>
                    <a:pt x="663" y="505"/>
                  </a:lnTo>
                  <a:lnTo>
                    <a:pt x="663" y="506"/>
                  </a:lnTo>
                  <a:lnTo>
                    <a:pt x="660" y="508"/>
                  </a:lnTo>
                  <a:lnTo>
                    <a:pt x="657" y="511"/>
                  </a:lnTo>
                  <a:lnTo>
                    <a:pt x="649" y="521"/>
                  </a:lnTo>
                  <a:lnTo>
                    <a:pt x="649" y="528"/>
                  </a:lnTo>
                  <a:lnTo>
                    <a:pt x="639" y="524"/>
                  </a:lnTo>
                  <a:lnTo>
                    <a:pt x="638" y="524"/>
                  </a:lnTo>
                  <a:lnTo>
                    <a:pt x="637" y="524"/>
                  </a:lnTo>
                  <a:lnTo>
                    <a:pt x="637" y="524"/>
                  </a:lnTo>
                  <a:lnTo>
                    <a:pt x="637" y="522"/>
                  </a:lnTo>
                  <a:lnTo>
                    <a:pt x="634" y="524"/>
                  </a:lnTo>
                  <a:lnTo>
                    <a:pt x="631" y="524"/>
                  </a:lnTo>
                  <a:lnTo>
                    <a:pt x="630" y="522"/>
                  </a:lnTo>
                  <a:lnTo>
                    <a:pt x="629" y="524"/>
                  </a:lnTo>
                  <a:lnTo>
                    <a:pt x="628" y="524"/>
                  </a:lnTo>
                  <a:lnTo>
                    <a:pt x="626" y="522"/>
                  </a:lnTo>
                  <a:lnTo>
                    <a:pt x="625" y="522"/>
                  </a:lnTo>
                  <a:lnTo>
                    <a:pt x="624" y="522"/>
                  </a:lnTo>
                  <a:lnTo>
                    <a:pt x="624" y="524"/>
                  </a:lnTo>
                  <a:lnTo>
                    <a:pt x="622" y="526"/>
                  </a:lnTo>
                  <a:lnTo>
                    <a:pt x="621" y="529"/>
                  </a:lnTo>
                  <a:lnTo>
                    <a:pt x="620" y="531"/>
                  </a:lnTo>
                  <a:lnTo>
                    <a:pt x="619" y="530"/>
                  </a:lnTo>
                  <a:lnTo>
                    <a:pt x="617" y="531"/>
                  </a:lnTo>
                  <a:lnTo>
                    <a:pt x="617" y="533"/>
                  </a:lnTo>
                  <a:lnTo>
                    <a:pt x="616" y="534"/>
                  </a:lnTo>
                  <a:lnTo>
                    <a:pt x="616" y="535"/>
                  </a:lnTo>
                  <a:lnTo>
                    <a:pt x="615" y="537"/>
                  </a:lnTo>
                  <a:lnTo>
                    <a:pt x="612" y="542"/>
                  </a:lnTo>
                  <a:lnTo>
                    <a:pt x="611" y="547"/>
                  </a:lnTo>
                  <a:lnTo>
                    <a:pt x="610" y="548"/>
                  </a:lnTo>
                  <a:lnTo>
                    <a:pt x="610" y="549"/>
                  </a:lnTo>
                  <a:lnTo>
                    <a:pt x="608" y="551"/>
                  </a:lnTo>
                  <a:lnTo>
                    <a:pt x="608" y="552"/>
                  </a:lnTo>
                  <a:lnTo>
                    <a:pt x="607" y="553"/>
                  </a:lnTo>
                  <a:lnTo>
                    <a:pt x="607" y="554"/>
                  </a:lnTo>
                  <a:lnTo>
                    <a:pt x="607" y="556"/>
                  </a:lnTo>
                  <a:lnTo>
                    <a:pt x="606" y="557"/>
                  </a:lnTo>
                  <a:lnTo>
                    <a:pt x="606" y="558"/>
                  </a:lnTo>
                  <a:lnTo>
                    <a:pt x="606" y="560"/>
                  </a:lnTo>
                  <a:lnTo>
                    <a:pt x="603" y="558"/>
                  </a:lnTo>
                  <a:lnTo>
                    <a:pt x="602" y="558"/>
                  </a:lnTo>
                  <a:lnTo>
                    <a:pt x="599" y="557"/>
                  </a:lnTo>
                  <a:lnTo>
                    <a:pt x="599" y="558"/>
                  </a:lnTo>
                  <a:lnTo>
                    <a:pt x="598" y="560"/>
                  </a:lnTo>
                  <a:lnTo>
                    <a:pt x="598" y="561"/>
                  </a:lnTo>
                  <a:lnTo>
                    <a:pt x="597" y="562"/>
                  </a:lnTo>
                  <a:lnTo>
                    <a:pt x="597" y="563"/>
                  </a:lnTo>
                  <a:lnTo>
                    <a:pt x="597" y="565"/>
                  </a:lnTo>
                  <a:lnTo>
                    <a:pt x="596" y="566"/>
                  </a:lnTo>
                  <a:lnTo>
                    <a:pt x="596" y="567"/>
                  </a:lnTo>
                  <a:lnTo>
                    <a:pt x="594" y="567"/>
                  </a:lnTo>
                  <a:lnTo>
                    <a:pt x="594" y="567"/>
                  </a:lnTo>
                  <a:lnTo>
                    <a:pt x="594" y="569"/>
                  </a:lnTo>
                  <a:lnTo>
                    <a:pt x="593" y="570"/>
                  </a:lnTo>
                  <a:lnTo>
                    <a:pt x="593" y="571"/>
                  </a:lnTo>
                  <a:lnTo>
                    <a:pt x="592" y="571"/>
                  </a:lnTo>
                  <a:lnTo>
                    <a:pt x="588" y="570"/>
                  </a:lnTo>
                  <a:lnTo>
                    <a:pt x="590" y="565"/>
                  </a:lnTo>
                  <a:lnTo>
                    <a:pt x="592" y="565"/>
                  </a:lnTo>
                  <a:lnTo>
                    <a:pt x="592" y="563"/>
                  </a:lnTo>
                  <a:lnTo>
                    <a:pt x="593" y="561"/>
                  </a:lnTo>
                  <a:lnTo>
                    <a:pt x="593" y="560"/>
                  </a:lnTo>
                  <a:lnTo>
                    <a:pt x="594" y="558"/>
                  </a:lnTo>
                  <a:lnTo>
                    <a:pt x="594" y="557"/>
                  </a:lnTo>
                  <a:lnTo>
                    <a:pt x="594" y="556"/>
                  </a:lnTo>
                  <a:lnTo>
                    <a:pt x="593" y="556"/>
                  </a:lnTo>
                  <a:lnTo>
                    <a:pt x="592" y="556"/>
                  </a:lnTo>
                  <a:lnTo>
                    <a:pt x="592" y="554"/>
                  </a:lnTo>
                  <a:lnTo>
                    <a:pt x="590" y="554"/>
                  </a:lnTo>
                  <a:lnTo>
                    <a:pt x="589" y="553"/>
                  </a:lnTo>
                  <a:lnTo>
                    <a:pt x="589" y="552"/>
                  </a:lnTo>
                  <a:lnTo>
                    <a:pt x="588" y="554"/>
                  </a:lnTo>
                  <a:lnTo>
                    <a:pt x="588" y="556"/>
                  </a:lnTo>
                  <a:lnTo>
                    <a:pt x="587" y="557"/>
                  </a:lnTo>
                  <a:lnTo>
                    <a:pt x="587" y="558"/>
                  </a:lnTo>
                  <a:lnTo>
                    <a:pt x="585" y="560"/>
                  </a:lnTo>
                  <a:lnTo>
                    <a:pt x="585" y="561"/>
                  </a:lnTo>
                  <a:lnTo>
                    <a:pt x="584" y="562"/>
                  </a:lnTo>
                  <a:lnTo>
                    <a:pt x="584" y="563"/>
                  </a:lnTo>
                  <a:lnTo>
                    <a:pt x="583" y="565"/>
                  </a:lnTo>
                  <a:lnTo>
                    <a:pt x="583" y="566"/>
                  </a:lnTo>
                  <a:lnTo>
                    <a:pt x="583" y="567"/>
                  </a:lnTo>
                  <a:lnTo>
                    <a:pt x="582" y="566"/>
                  </a:lnTo>
                  <a:lnTo>
                    <a:pt x="580" y="566"/>
                  </a:lnTo>
                  <a:lnTo>
                    <a:pt x="579" y="566"/>
                  </a:lnTo>
                  <a:lnTo>
                    <a:pt x="580" y="565"/>
                  </a:lnTo>
                  <a:lnTo>
                    <a:pt x="576" y="562"/>
                  </a:lnTo>
                  <a:lnTo>
                    <a:pt x="575" y="561"/>
                  </a:lnTo>
                  <a:lnTo>
                    <a:pt x="575" y="560"/>
                  </a:lnTo>
                  <a:lnTo>
                    <a:pt x="575" y="558"/>
                  </a:lnTo>
                  <a:lnTo>
                    <a:pt x="576" y="556"/>
                  </a:lnTo>
                  <a:lnTo>
                    <a:pt x="578" y="554"/>
                  </a:lnTo>
                  <a:lnTo>
                    <a:pt x="578" y="552"/>
                  </a:lnTo>
                  <a:lnTo>
                    <a:pt x="579" y="551"/>
                  </a:lnTo>
                  <a:lnTo>
                    <a:pt x="580" y="548"/>
                  </a:lnTo>
                  <a:lnTo>
                    <a:pt x="580" y="547"/>
                  </a:lnTo>
                  <a:lnTo>
                    <a:pt x="582" y="546"/>
                  </a:lnTo>
                  <a:lnTo>
                    <a:pt x="583" y="544"/>
                  </a:lnTo>
                  <a:lnTo>
                    <a:pt x="584" y="543"/>
                  </a:lnTo>
                  <a:lnTo>
                    <a:pt x="582" y="543"/>
                  </a:lnTo>
                  <a:lnTo>
                    <a:pt x="580" y="543"/>
                  </a:lnTo>
                  <a:lnTo>
                    <a:pt x="580" y="542"/>
                  </a:lnTo>
                  <a:lnTo>
                    <a:pt x="579" y="542"/>
                  </a:lnTo>
                  <a:lnTo>
                    <a:pt x="576" y="542"/>
                  </a:lnTo>
                  <a:lnTo>
                    <a:pt x="575" y="543"/>
                  </a:lnTo>
                  <a:lnTo>
                    <a:pt x="575" y="542"/>
                  </a:lnTo>
                  <a:lnTo>
                    <a:pt x="575" y="542"/>
                  </a:lnTo>
                  <a:lnTo>
                    <a:pt x="575" y="539"/>
                  </a:lnTo>
                  <a:lnTo>
                    <a:pt x="575" y="538"/>
                  </a:lnTo>
                  <a:lnTo>
                    <a:pt x="575" y="537"/>
                  </a:lnTo>
                  <a:lnTo>
                    <a:pt x="575" y="537"/>
                  </a:lnTo>
                  <a:lnTo>
                    <a:pt x="576" y="537"/>
                  </a:lnTo>
                  <a:lnTo>
                    <a:pt x="578" y="535"/>
                  </a:lnTo>
                  <a:lnTo>
                    <a:pt x="579" y="534"/>
                  </a:lnTo>
                  <a:lnTo>
                    <a:pt x="579" y="535"/>
                  </a:lnTo>
                  <a:lnTo>
                    <a:pt x="580" y="537"/>
                  </a:lnTo>
                  <a:lnTo>
                    <a:pt x="580" y="537"/>
                  </a:lnTo>
                  <a:lnTo>
                    <a:pt x="582" y="537"/>
                  </a:lnTo>
                  <a:lnTo>
                    <a:pt x="582" y="538"/>
                  </a:lnTo>
                  <a:lnTo>
                    <a:pt x="583" y="538"/>
                  </a:lnTo>
                  <a:lnTo>
                    <a:pt x="583" y="537"/>
                  </a:lnTo>
                  <a:lnTo>
                    <a:pt x="584" y="537"/>
                  </a:lnTo>
                  <a:lnTo>
                    <a:pt x="584" y="537"/>
                  </a:lnTo>
                  <a:lnTo>
                    <a:pt x="585" y="537"/>
                  </a:lnTo>
                  <a:lnTo>
                    <a:pt x="585" y="538"/>
                  </a:lnTo>
                  <a:lnTo>
                    <a:pt x="585" y="539"/>
                  </a:lnTo>
                  <a:lnTo>
                    <a:pt x="585" y="540"/>
                  </a:lnTo>
                  <a:lnTo>
                    <a:pt x="585" y="542"/>
                  </a:lnTo>
                  <a:lnTo>
                    <a:pt x="587" y="542"/>
                  </a:lnTo>
                  <a:lnTo>
                    <a:pt x="588" y="542"/>
                  </a:lnTo>
                  <a:lnTo>
                    <a:pt x="589" y="542"/>
                  </a:lnTo>
                  <a:lnTo>
                    <a:pt x="590" y="540"/>
                  </a:lnTo>
                  <a:lnTo>
                    <a:pt x="592" y="540"/>
                  </a:lnTo>
                  <a:lnTo>
                    <a:pt x="593" y="540"/>
                  </a:lnTo>
                  <a:lnTo>
                    <a:pt x="593" y="539"/>
                  </a:lnTo>
                  <a:lnTo>
                    <a:pt x="593" y="538"/>
                  </a:lnTo>
                  <a:lnTo>
                    <a:pt x="592" y="537"/>
                  </a:lnTo>
                  <a:lnTo>
                    <a:pt x="590" y="537"/>
                  </a:lnTo>
                  <a:lnTo>
                    <a:pt x="590" y="537"/>
                  </a:lnTo>
                  <a:lnTo>
                    <a:pt x="589" y="537"/>
                  </a:lnTo>
                  <a:lnTo>
                    <a:pt x="588" y="537"/>
                  </a:lnTo>
                  <a:lnTo>
                    <a:pt x="588" y="537"/>
                  </a:lnTo>
                  <a:lnTo>
                    <a:pt x="587" y="534"/>
                  </a:lnTo>
                  <a:lnTo>
                    <a:pt x="585" y="533"/>
                  </a:lnTo>
                  <a:lnTo>
                    <a:pt x="585" y="531"/>
                  </a:lnTo>
                  <a:lnTo>
                    <a:pt x="584" y="530"/>
                  </a:lnTo>
                  <a:lnTo>
                    <a:pt x="584" y="529"/>
                  </a:lnTo>
                  <a:lnTo>
                    <a:pt x="583" y="528"/>
                  </a:lnTo>
                  <a:lnTo>
                    <a:pt x="582" y="529"/>
                  </a:lnTo>
                  <a:lnTo>
                    <a:pt x="580" y="528"/>
                  </a:lnTo>
                  <a:lnTo>
                    <a:pt x="579" y="529"/>
                  </a:lnTo>
                  <a:lnTo>
                    <a:pt x="578" y="528"/>
                  </a:lnTo>
                  <a:lnTo>
                    <a:pt x="578" y="526"/>
                  </a:lnTo>
                  <a:lnTo>
                    <a:pt x="576" y="525"/>
                  </a:lnTo>
                  <a:lnTo>
                    <a:pt x="584" y="515"/>
                  </a:lnTo>
                  <a:lnTo>
                    <a:pt x="585" y="515"/>
                  </a:lnTo>
                  <a:lnTo>
                    <a:pt x="587" y="515"/>
                  </a:lnTo>
                  <a:lnTo>
                    <a:pt x="587" y="516"/>
                  </a:lnTo>
                  <a:lnTo>
                    <a:pt x="589" y="516"/>
                  </a:lnTo>
                  <a:lnTo>
                    <a:pt x="592" y="517"/>
                  </a:lnTo>
                  <a:lnTo>
                    <a:pt x="592" y="516"/>
                  </a:lnTo>
                  <a:lnTo>
                    <a:pt x="589" y="512"/>
                  </a:lnTo>
                  <a:lnTo>
                    <a:pt x="588" y="512"/>
                  </a:lnTo>
                  <a:lnTo>
                    <a:pt x="588" y="511"/>
                  </a:lnTo>
                  <a:lnTo>
                    <a:pt x="590" y="508"/>
                  </a:lnTo>
                  <a:lnTo>
                    <a:pt x="590" y="510"/>
                  </a:lnTo>
                  <a:lnTo>
                    <a:pt x="592" y="510"/>
                  </a:lnTo>
                  <a:lnTo>
                    <a:pt x="593" y="510"/>
                  </a:lnTo>
                  <a:lnTo>
                    <a:pt x="593" y="511"/>
                  </a:lnTo>
                  <a:lnTo>
                    <a:pt x="594" y="511"/>
                  </a:lnTo>
                  <a:lnTo>
                    <a:pt x="596" y="511"/>
                  </a:lnTo>
                  <a:lnTo>
                    <a:pt x="596" y="510"/>
                  </a:lnTo>
                  <a:lnTo>
                    <a:pt x="596" y="508"/>
                  </a:lnTo>
                  <a:lnTo>
                    <a:pt x="596" y="507"/>
                  </a:lnTo>
                  <a:lnTo>
                    <a:pt x="597" y="507"/>
                  </a:lnTo>
                  <a:lnTo>
                    <a:pt x="598" y="507"/>
                  </a:lnTo>
                  <a:lnTo>
                    <a:pt x="601" y="507"/>
                  </a:lnTo>
                  <a:lnTo>
                    <a:pt x="601" y="506"/>
                  </a:lnTo>
                  <a:lnTo>
                    <a:pt x="602" y="506"/>
                  </a:lnTo>
                  <a:lnTo>
                    <a:pt x="603" y="506"/>
                  </a:lnTo>
                  <a:lnTo>
                    <a:pt x="605" y="506"/>
                  </a:lnTo>
                  <a:lnTo>
                    <a:pt x="606" y="506"/>
                  </a:lnTo>
                  <a:lnTo>
                    <a:pt x="605" y="505"/>
                  </a:lnTo>
                  <a:lnTo>
                    <a:pt x="603" y="505"/>
                  </a:lnTo>
                  <a:lnTo>
                    <a:pt x="603" y="503"/>
                  </a:lnTo>
                  <a:lnTo>
                    <a:pt x="602" y="503"/>
                  </a:lnTo>
                  <a:lnTo>
                    <a:pt x="601" y="503"/>
                  </a:lnTo>
                  <a:lnTo>
                    <a:pt x="599" y="503"/>
                  </a:lnTo>
                  <a:lnTo>
                    <a:pt x="599" y="502"/>
                  </a:lnTo>
                  <a:lnTo>
                    <a:pt x="599" y="501"/>
                  </a:lnTo>
                  <a:lnTo>
                    <a:pt x="599" y="499"/>
                  </a:lnTo>
                  <a:lnTo>
                    <a:pt x="599" y="498"/>
                  </a:lnTo>
                  <a:lnTo>
                    <a:pt x="599" y="497"/>
                  </a:lnTo>
                  <a:lnTo>
                    <a:pt x="598" y="497"/>
                  </a:lnTo>
                  <a:lnTo>
                    <a:pt x="598" y="496"/>
                  </a:lnTo>
                  <a:lnTo>
                    <a:pt x="599" y="496"/>
                  </a:lnTo>
                  <a:lnTo>
                    <a:pt x="599" y="494"/>
                  </a:lnTo>
                  <a:lnTo>
                    <a:pt x="598" y="494"/>
                  </a:lnTo>
                  <a:lnTo>
                    <a:pt x="597" y="493"/>
                  </a:lnTo>
                  <a:lnTo>
                    <a:pt x="597" y="494"/>
                  </a:lnTo>
                  <a:lnTo>
                    <a:pt x="596" y="496"/>
                  </a:lnTo>
                  <a:lnTo>
                    <a:pt x="594" y="497"/>
                  </a:lnTo>
                  <a:lnTo>
                    <a:pt x="594" y="496"/>
                  </a:lnTo>
                  <a:lnTo>
                    <a:pt x="592" y="496"/>
                  </a:lnTo>
                  <a:lnTo>
                    <a:pt x="589" y="496"/>
                  </a:lnTo>
                  <a:lnTo>
                    <a:pt x="589" y="493"/>
                  </a:lnTo>
                  <a:lnTo>
                    <a:pt x="589" y="492"/>
                  </a:lnTo>
                  <a:lnTo>
                    <a:pt x="589" y="490"/>
                  </a:lnTo>
                  <a:lnTo>
                    <a:pt x="590" y="488"/>
                  </a:lnTo>
                  <a:lnTo>
                    <a:pt x="590" y="487"/>
                  </a:lnTo>
                  <a:lnTo>
                    <a:pt x="590" y="485"/>
                  </a:lnTo>
                  <a:lnTo>
                    <a:pt x="590" y="484"/>
                  </a:lnTo>
                  <a:lnTo>
                    <a:pt x="590" y="483"/>
                  </a:lnTo>
                  <a:lnTo>
                    <a:pt x="588" y="483"/>
                  </a:lnTo>
                  <a:lnTo>
                    <a:pt x="587" y="483"/>
                  </a:lnTo>
                  <a:lnTo>
                    <a:pt x="587" y="481"/>
                  </a:lnTo>
                  <a:lnTo>
                    <a:pt x="585" y="480"/>
                  </a:lnTo>
                  <a:lnTo>
                    <a:pt x="585" y="479"/>
                  </a:lnTo>
                  <a:lnTo>
                    <a:pt x="585" y="478"/>
                  </a:lnTo>
                  <a:lnTo>
                    <a:pt x="585" y="476"/>
                  </a:lnTo>
                  <a:lnTo>
                    <a:pt x="583" y="476"/>
                  </a:lnTo>
                  <a:lnTo>
                    <a:pt x="582" y="476"/>
                  </a:lnTo>
                  <a:lnTo>
                    <a:pt x="580" y="476"/>
                  </a:lnTo>
                  <a:lnTo>
                    <a:pt x="579" y="476"/>
                  </a:lnTo>
                  <a:lnTo>
                    <a:pt x="579" y="475"/>
                  </a:lnTo>
                  <a:lnTo>
                    <a:pt x="578" y="475"/>
                  </a:lnTo>
                  <a:lnTo>
                    <a:pt x="576" y="475"/>
                  </a:lnTo>
                  <a:lnTo>
                    <a:pt x="576" y="476"/>
                  </a:lnTo>
                  <a:lnTo>
                    <a:pt x="576" y="478"/>
                  </a:lnTo>
                  <a:lnTo>
                    <a:pt x="576" y="479"/>
                  </a:lnTo>
                  <a:lnTo>
                    <a:pt x="575" y="480"/>
                  </a:lnTo>
                  <a:lnTo>
                    <a:pt x="575" y="481"/>
                  </a:lnTo>
                  <a:lnTo>
                    <a:pt x="576" y="481"/>
                  </a:lnTo>
                  <a:lnTo>
                    <a:pt x="578" y="483"/>
                  </a:lnTo>
                  <a:lnTo>
                    <a:pt x="579" y="484"/>
                  </a:lnTo>
                  <a:lnTo>
                    <a:pt x="578" y="484"/>
                  </a:lnTo>
                  <a:lnTo>
                    <a:pt x="576" y="485"/>
                  </a:lnTo>
                  <a:lnTo>
                    <a:pt x="575" y="485"/>
                  </a:lnTo>
                  <a:lnTo>
                    <a:pt x="575" y="484"/>
                  </a:lnTo>
                  <a:lnTo>
                    <a:pt x="574" y="484"/>
                  </a:lnTo>
                  <a:lnTo>
                    <a:pt x="574" y="483"/>
                  </a:lnTo>
                  <a:lnTo>
                    <a:pt x="573" y="483"/>
                  </a:lnTo>
                  <a:lnTo>
                    <a:pt x="570" y="483"/>
                  </a:lnTo>
                  <a:lnTo>
                    <a:pt x="566" y="484"/>
                  </a:lnTo>
                  <a:lnTo>
                    <a:pt x="565" y="484"/>
                  </a:lnTo>
                  <a:lnTo>
                    <a:pt x="564" y="485"/>
                  </a:lnTo>
                  <a:lnTo>
                    <a:pt x="564" y="484"/>
                  </a:lnTo>
                  <a:lnTo>
                    <a:pt x="562" y="483"/>
                  </a:lnTo>
                  <a:lnTo>
                    <a:pt x="561" y="483"/>
                  </a:lnTo>
                  <a:lnTo>
                    <a:pt x="558" y="484"/>
                  </a:lnTo>
                  <a:lnTo>
                    <a:pt x="558" y="483"/>
                  </a:lnTo>
                  <a:lnTo>
                    <a:pt x="557" y="481"/>
                  </a:lnTo>
                  <a:lnTo>
                    <a:pt x="555" y="483"/>
                  </a:lnTo>
                  <a:lnTo>
                    <a:pt x="555" y="481"/>
                  </a:lnTo>
                  <a:lnTo>
                    <a:pt x="553" y="480"/>
                  </a:lnTo>
                  <a:lnTo>
                    <a:pt x="552" y="479"/>
                  </a:lnTo>
                  <a:lnTo>
                    <a:pt x="552" y="478"/>
                  </a:lnTo>
                  <a:lnTo>
                    <a:pt x="551" y="476"/>
                  </a:lnTo>
                  <a:lnTo>
                    <a:pt x="550" y="475"/>
                  </a:lnTo>
                  <a:lnTo>
                    <a:pt x="550" y="474"/>
                  </a:lnTo>
                  <a:lnTo>
                    <a:pt x="548" y="473"/>
                  </a:lnTo>
                  <a:lnTo>
                    <a:pt x="547" y="470"/>
                  </a:lnTo>
                  <a:lnTo>
                    <a:pt x="547" y="469"/>
                  </a:lnTo>
                  <a:lnTo>
                    <a:pt x="546" y="466"/>
                  </a:lnTo>
                  <a:lnTo>
                    <a:pt x="544" y="465"/>
                  </a:lnTo>
                  <a:lnTo>
                    <a:pt x="544" y="464"/>
                  </a:lnTo>
                  <a:lnTo>
                    <a:pt x="544" y="462"/>
                  </a:lnTo>
                  <a:lnTo>
                    <a:pt x="546" y="462"/>
                  </a:lnTo>
                  <a:lnTo>
                    <a:pt x="547" y="462"/>
                  </a:lnTo>
                  <a:lnTo>
                    <a:pt x="548" y="462"/>
                  </a:lnTo>
                  <a:lnTo>
                    <a:pt x="550" y="461"/>
                  </a:lnTo>
                  <a:lnTo>
                    <a:pt x="551" y="461"/>
                  </a:lnTo>
                  <a:lnTo>
                    <a:pt x="552" y="461"/>
                  </a:lnTo>
                  <a:lnTo>
                    <a:pt x="552" y="460"/>
                  </a:lnTo>
                  <a:lnTo>
                    <a:pt x="552" y="458"/>
                  </a:lnTo>
                  <a:lnTo>
                    <a:pt x="553" y="458"/>
                  </a:lnTo>
                  <a:lnTo>
                    <a:pt x="555" y="458"/>
                  </a:lnTo>
                  <a:lnTo>
                    <a:pt x="556" y="458"/>
                  </a:lnTo>
                  <a:lnTo>
                    <a:pt x="556" y="457"/>
                  </a:lnTo>
                  <a:lnTo>
                    <a:pt x="556" y="456"/>
                  </a:lnTo>
                  <a:lnTo>
                    <a:pt x="558" y="456"/>
                  </a:lnTo>
                  <a:lnTo>
                    <a:pt x="558" y="455"/>
                  </a:lnTo>
                  <a:lnTo>
                    <a:pt x="560" y="455"/>
                  </a:lnTo>
                  <a:lnTo>
                    <a:pt x="560" y="456"/>
                  </a:lnTo>
                  <a:lnTo>
                    <a:pt x="561" y="456"/>
                  </a:lnTo>
                  <a:lnTo>
                    <a:pt x="561" y="457"/>
                  </a:lnTo>
                  <a:lnTo>
                    <a:pt x="561" y="458"/>
                  </a:lnTo>
                  <a:lnTo>
                    <a:pt x="562" y="458"/>
                  </a:lnTo>
                  <a:lnTo>
                    <a:pt x="564" y="458"/>
                  </a:lnTo>
                  <a:lnTo>
                    <a:pt x="564" y="460"/>
                  </a:lnTo>
                  <a:lnTo>
                    <a:pt x="566" y="460"/>
                  </a:lnTo>
                  <a:lnTo>
                    <a:pt x="566" y="457"/>
                  </a:lnTo>
                  <a:lnTo>
                    <a:pt x="566" y="456"/>
                  </a:lnTo>
                  <a:lnTo>
                    <a:pt x="567" y="456"/>
                  </a:lnTo>
                  <a:lnTo>
                    <a:pt x="569" y="456"/>
                  </a:lnTo>
                  <a:lnTo>
                    <a:pt x="570" y="456"/>
                  </a:lnTo>
                  <a:lnTo>
                    <a:pt x="570" y="455"/>
                  </a:lnTo>
                  <a:lnTo>
                    <a:pt x="569" y="455"/>
                  </a:lnTo>
                  <a:lnTo>
                    <a:pt x="567" y="455"/>
                  </a:lnTo>
                  <a:lnTo>
                    <a:pt x="567" y="452"/>
                  </a:lnTo>
                  <a:lnTo>
                    <a:pt x="569" y="453"/>
                  </a:lnTo>
                  <a:lnTo>
                    <a:pt x="570" y="453"/>
                  </a:lnTo>
                  <a:lnTo>
                    <a:pt x="573" y="453"/>
                  </a:lnTo>
                  <a:lnTo>
                    <a:pt x="573" y="452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8" y="453"/>
                  </a:lnTo>
                  <a:lnTo>
                    <a:pt x="579" y="452"/>
                  </a:lnTo>
                  <a:lnTo>
                    <a:pt x="579" y="451"/>
                  </a:lnTo>
                  <a:lnTo>
                    <a:pt x="578" y="451"/>
                  </a:lnTo>
                  <a:lnTo>
                    <a:pt x="578" y="449"/>
                  </a:lnTo>
                  <a:lnTo>
                    <a:pt x="576" y="449"/>
                  </a:lnTo>
                  <a:lnTo>
                    <a:pt x="576" y="448"/>
                  </a:lnTo>
                  <a:lnTo>
                    <a:pt x="575" y="448"/>
                  </a:lnTo>
                  <a:lnTo>
                    <a:pt x="575" y="448"/>
                  </a:lnTo>
                  <a:lnTo>
                    <a:pt x="575" y="447"/>
                  </a:lnTo>
                  <a:lnTo>
                    <a:pt x="575" y="446"/>
                  </a:lnTo>
                  <a:lnTo>
                    <a:pt x="575" y="446"/>
                  </a:lnTo>
                  <a:lnTo>
                    <a:pt x="575" y="446"/>
                  </a:lnTo>
                  <a:lnTo>
                    <a:pt x="575" y="444"/>
                  </a:lnTo>
                  <a:lnTo>
                    <a:pt x="575" y="443"/>
                  </a:lnTo>
                  <a:lnTo>
                    <a:pt x="575" y="442"/>
                  </a:lnTo>
                  <a:lnTo>
                    <a:pt x="576" y="441"/>
                  </a:lnTo>
                  <a:lnTo>
                    <a:pt x="575" y="441"/>
                  </a:lnTo>
                  <a:lnTo>
                    <a:pt x="575" y="442"/>
                  </a:lnTo>
                  <a:lnTo>
                    <a:pt x="574" y="442"/>
                  </a:lnTo>
                  <a:lnTo>
                    <a:pt x="574" y="441"/>
                  </a:lnTo>
                  <a:lnTo>
                    <a:pt x="573" y="441"/>
                  </a:lnTo>
                  <a:lnTo>
                    <a:pt x="573" y="439"/>
                  </a:lnTo>
                  <a:lnTo>
                    <a:pt x="571" y="438"/>
                  </a:lnTo>
                  <a:lnTo>
                    <a:pt x="570" y="438"/>
                  </a:lnTo>
                  <a:lnTo>
                    <a:pt x="569" y="437"/>
                  </a:lnTo>
                  <a:lnTo>
                    <a:pt x="570" y="437"/>
                  </a:lnTo>
                  <a:lnTo>
                    <a:pt x="571" y="435"/>
                  </a:lnTo>
                  <a:lnTo>
                    <a:pt x="573" y="435"/>
                  </a:lnTo>
                  <a:lnTo>
                    <a:pt x="570" y="434"/>
                  </a:lnTo>
                  <a:lnTo>
                    <a:pt x="569" y="434"/>
                  </a:lnTo>
                  <a:lnTo>
                    <a:pt x="567" y="434"/>
                  </a:lnTo>
                  <a:lnTo>
                    <a:pt x="569" y="433"/>
                  </a:lnTo>
                  <a:lnTo>
                    <a:pt x="567" y="432"/>
                  </a:lnTo>
                  <a:lnTo>
                    <a:pt x="569" y="429"/>
                  </a:lnTo>
                  <a:lnTo>
                    <a:pt x="570" y="425"/>
                  </a:lnTo>
                  <a:lnTo>
                    <a:pt x="570" y="424"/>
                  </a:lnTo>
                  <a:lnTo>
                    <a:pt x="571" y="424"/>
                  </a:lnTo>
                  <a:lnTo>
                    <a:pt x="571" y="423"/>
                  </a:lnTo>
                  <a:lnTo>
                    <a:pt x="571" y="421"/>
                  </a:lnTo>
                  <a:lnTo>
                    <a:pt x="571" y="420"/>
                  </a:lnTo>
                  <a:lnTo>
                    <a:pt x="571" y="419"/>
                  </a:lnTo>
                  <a:lnTo>
                    <a:pt x="573" y="419"/>
                  </a:lnTo>
                  <a:lnTo>
                    <a:pt x="574" y="419"/>
                  </a:lnTo>
                  <a:lnTo>
                    <a:pt x="575" y="419"/>
                  </a:lnTo>
                  <a:lnTo>
                    <a:pt x="575" y="419"/>
                  </a:lnTo>
                  <a:lnTo>
                    <a:pt x="576" y="419"/>
                  </a:lnTo>
                  <a:lnTo>
                    <a:pt x="578" y="419"/>
                  </a:lnTo>
                  <a:lnTo>
                    <a:pt x="579" y="419"/>
                  </a:lnTo>
                  <a:lnTo>
                    <a:pt x="580" y="419"/>
                  </a:lnTo>
                  <a:lnTo>
                    <a:pt x="583" y="417"/>
                  </a:lnTo>
                  <a:lnTo>
                    <a:pt x="585" y="416"/>
                  </a:lnTo>
                  <a:lnTo>
                    <a:pt x="587" y="416"/>
                  </a:lnTo>
                  <a:lnTo>
                    <a:pt x="587" y="417"/>
                  </a:lnTo>
                  <a:lnTo>
                    <a:pt x="587" y="420"/>
                  </a:lnTo>
                  <a:lnTo>
                    <a:pt x="588" y="420"/>
                  </a:lnTo>
                  <a:lnTo>
                    <a:pt x="592" y="420"/>
                  </a:lnTo>
                  <a:lnTo>
                    <a:pt x="592" y="421"/>
                  </a:lnTo>
                  <a:lnTo>
                    <a:pt x="592" y="423"/>
                  </a:lnTo>
                  <a:lnTo>
                    <a:pt x="592" y="424"/>
                  </a:lnTo>
                  <a:lnTo>
                    <a:pt x="592" y="425"/>
                  </a:lnTo>
                  <a:lnTo>
                    <a:pt x="593" y="425"/>
                  </a:lnTo>
                  <a:lnTo>
                    <a:pt x="593" y="426"/>
                  </a:lnTo>
                  <a:lnTo>
                    <a:pt x="593" y="428"/>
                  </a:lnTo>
                  <a:lnTo>
                    <a:pt x="592" y="428"/>
                  </a:lnTo>
                  <a:lnTo>
                    <a:pt x="592" y="429"/>
                  </a:lnTo>
                  <a:lnTo>
                    <a:pt x="593" y="429"/>
                  </a:lnTo>
                  <a:lnTo>
                    <a:pt x="594" y="429"/>
                  </a:lnTo>
                  <a:lnTo>
                    <a:pt x="594" y="430"/>
                  </a:lnTo>
                  <a:lnTo>
                    <a:pt x="592" y="430"/>
                  </a:lnTo>
                  <a:lnTo>
                    <a:pt x="592" y="432"/>
                  </a:lnTo>
                  <a:lnTo>
                    <a:pt x="592" y="433"/>
                  </a:lnTo>
                  <a:lnTo>
                    <a:pt x="592" y="434"/>
                  </a:lnTo>
                  <a:lnTo>
                    <a:pt x="592" y="435"/>
                  </a:lnTo>
                  <a:lnTo>
                    <a:pt x="593" y="435"/>
                  </a:lnTo>
                  <a:lnTo>
                    <a:pt x="594" y="435"/>
                  </a:lnTo>
                  <a:lnTo>
                    <a:pt x="596" y="435"/>
                  </a:lnTo>
                  <a:lnTo>
                    <a:pt x="597" y="435"/>
                  </a:lnTo>
                  <a:lnTo>
                    <a:pt x="598" y="435"/>
                  </a:lnTo>
                  <a:lnTo>
                    <a:pt x="598" y="434"/>
                  </a:lnTo>
                  <a:lnTo>
                    <a:pt x="598" y="432"/>
                  </a:lnTo>
                  <a:lnTo>
                    <a:pt x="599" y="432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601" y="435"/>
                  </a:lnTo>
                  <a:lnTo>
                    <a:pt x="602" y="435"/>
                  </a:lnTo>
                  <a:lnTo>
                    <a:pt x="603" y="435"/>
                  </a:lnTo>
                  <a:lnTo>
                    <a:pt x="605" y="435"/>
                  </a:lnTo>
                  <a:lnTo>
                    <a:pt x="606" y="435"/>
                  </a:lnTo>
                  <a:lnTo>
                    <a:pt x="606" y="434"/>
                  </a:lnTo>
                  <a:lnTo>
                    <a:pt x="606" y="433"/>
                  </a:lnTo>
                  <a:lnTo>
                    <a:pt x="606" y="432"/>
                  </a:lnTo>
                  <a:lnTo>
                    <a:pt x="606" y="430"/>
                  </a:lnTo>
                  <a:lnTo>
                    <a:pt x="606" y="429"/>
                  </a:lnTo>
                  <a:lnTo>
                    <a:pt x="606" y="428"/>
                  </a:lnTo>
                  <a:lnTo>
                    <a:pt x="606" y="426"/>
                  </a:lnTo>
                  <a:lnTo>
                    <a:pt x="606" y="423"/>
                  </a:lnTo>
                  <a:lnTo>
                    <a:pt x="606" y="421"/>
                  </a:lnTo>
                  <a:lnTo>
                    <a:pt x="606" y="420"/>
                  </a:lnTo>
                  <a:lnTo>
                    <a:pt x="606" y="415"/>
                  </a:lnTo>
                  <a:lnTo>
                    <a:pt x="606" y="412"/>
                  </a:lnTo>
                  <a:lnTo>
                    <a:pt x="602" y="412"/>
                  </a:lnTo>
                  <a:lnTo>
                    <a:pt x="602" y="411"/>
                  </a:lnTo>
                  <a:lnTo>
                    <a:pt x="602" y="409"/>
                  </a:lnTo>
                  <a:lnTo>
                    <a:pt x="602" y="407"/>
                  </a:lnTo>
                  <a:lnTo>
                    <a:pt x="606" y="407"/>
                  </a:lnTo>
                  <a:lnTo>
                    <a:pt x="608" y="407"/>
                  </a:lnTo>
                  <a:lnTo>
                    <a:pt x="608" y="405"/>
                  </a:lnTo>
                  <a:lnTo>
                    <a:pt x="606" y="405"/>
                  </a:lnTo>
                  <a:lnTo>
                    <a:pt x="605" y="405"/>
                  </a:lnTo>
                  <a:lnTo>
                    <a:pt x="602" y="405"/>
                  </a:lnTo>
                  <a:lnTo>
                    <a:pt x="602" y="406"/>
                  </a:lnTo>
                  <a:lnTo>
                    <a:pt x="601" y="406"/>
                  </a:lnTo>
                  <a:lnTo>
                    <a:pt x="601" y="407"/>
                  </a:lnTo>
                  <a:lnTo>
                    <a:pt x="598" y="407"/>
                  </a:lnTo>
                  <a:lnTo>
                    <a:pt x="598" y="406"/>
                  </a:lnTo>
                  <a:lnTo>
                    <a:pt x="598" y="405"/>
                  </a:lnTo>
                  <a:lnTo>
                    <a:pt x="598" y="403"/>
                  </a:lnTo>
                  <a:lnTo>
                    <a:pt x="597" y="403"/>
                  </a:lnTo>
                  <a:lnTo>
                    <a:pt x="596" y="403"/>
                  </a:lnTo>
                  <a:lnTo>
                    <a:pt x="596" y="400"/>
                  </a:lnTo>
                  <a:lnTo>
                    <a:pt x="594" y="400"/>
                  </a:lnTo>
                  <a:lnTo>
                    <a:pt x="593" y="401"/>
                  </a:lnTo>
                  <a:lnTo>
                    <a:pt x="593" y="397"/>
                  </a:lnTo>
                  <a:lnTo>
                    <a:pt x="593" y="396"/>
                  </a:lnTo>
                  <a:lnTo>
                    <a:pt x="593" y="393"/>
                  </a:lnTo>
                  <a:lnTo>
                    <a:pt x="593" y="392"/>
                  </a:lnTo>
                  <a:lnTo>
                    <a:pt x="592" y="391"/>
                  </a:lnTo>
                  <a:lnTo>
                    <a:pt x="590" y="391"/>
                  </a:lnTo>
                  <a:lnTo>
                    <a:pt x="590" y="388"/>
                  </a:lnTo>
                  <a:lnTo>
                    <a:pt x="590" y="387"/>
                  </a:lnTo>
                  <a:lnTo>
                    <a:pt x="590" y="385"/>
                  </a:lnTo>
                  <a:lnTo>
                    <a:pt x="592" y="384"/>
                  </a:lnTo>
                  <a:lnTo>
                    <a:pt x="592" y="384"/>
                  </a:lnTo>
                  <a:lnTo>
                    <a:pt x="592" y="383"/>
                  </a:lnTo>
                  <a:lnTo>
                    <a:pt x="593" y="382"/>
                  </a:lnTo>
                  <a:lnTo>
                    <a:pt x="593" y="380"/>
                  </a:lnTo>
                  <a:lnTo>
                    <a:pt x="593" y="379"/>
                  </a:lnTo>
                  <a:lnTo>
                    <a:pt x="594" y="379"/>
                  </a:lnTo>
                  <a:lnTo>
                    <a:pt x="594" y="377"/>
                  </a:lnTo>
                  <a:lnTo>
                    <a:pt x="593" y="375"/>
                  </a:lnTo>
                  <a:lnTo>
                    <a:pt x="592" y="375"/>
                  </a:lnTo>
                  <a:lnTo>
                    <a:pt x="589" y="374"/>
                  </a:lnTo>
                  <a:lnTo>
                    <a:pt x="589" y="375"/>
                  </a:lnTo>
                  <a:lnTo>
                    <a:pt x="589" y="377"/>
                  </a:lnTo>
                  <a:lnTo>
                    <a:pt x="589" y="378"/>
                  </a:lnTo>
                  <a:lnTo>
                    <a:pt x="588" y="379"/>
                  </a:lnTo>
                  <a:lnTo>
                    <a:pt x="587" y="380"/>
                  </a:lnTo>
                  <a:lnTo>
                    <a:pt x="582" y="380"/>
                  </a:lnTo>
                  <a:lnTo>
                    <a:pt x="583" y="379"/>
                  </a:lnTo>
                  <a:lnTo>
                    <a:pt x="583" y="378"/>
                  </a:lnTo>
                  <a:lnTo>
                    <a:pt x="583" y="377"/>
                  </a:lnTo>
                  <a:lnTo>
                    <a:pt x="583" y="375"/>
                  </a:lnTo>
                  <a:lnTo>
                    <a:pt x="584" y="373"/>
                  </a:lnTo>
                  <a:lnTo>
                    <a:pt x="584" y="371"/>
                  </a:lnTo>
                  <a:lnTo>
                    <a:pt x="585" y="369"/>
                  </a:lnTo>
                  <a:lnTo>
                    <a:pt x="585" y="368"/>
                  </a:lnTo>
                  <a:lnTo>
                    <a:pt x="588" y="369"/>
                  </a:lnTo>
                  <a:lnTo>
                    <a:pt x="590" y="370"/>
                  </a:lnTo>
                  <a:lnTo>
                    <a:pt x="590" y="369"/>
                  </a:lnTo>
                  <a:lnTo>
                    <a:pt x="592" y="368"/>
                  </a:lnTo>
                  <a:lnTo>
                    <a:pt x="593" y="369"/>
                  </a:lnTo>
                  <a:lnTo>
                    <a:pt x="593" y="368"/>
                  </a:lnTo>
                  <a:lnTo>
                    <a:pt x="593" y="365"/>
                  </a:lnTo>
                  <a:lnTo>
                    <a:pt x="594" y="365"/>
                  </a:lnTo>
                  <a:lnTo>
                    <a:pt x="596" y="365"/>
                  </a:lnTo>
                  <a:lnTo>
                    <a:pt x="597" y="365"/>
                  </a:lnTo>
                  <a:lnTo>
                    <a:pt x="598" y="365"/>
                  </a:lnTo>
                  <a:lnTo>
                    <a:pt x="599" y="365"/>
                  </a:lnTo>
                  <a:lnTo>
                    <a:pt x="601" y="365"/>
                  </a:lnTo>
                  <a:lnTo>
                    <a:pt x="602" y="365"/>
                  </a:lnTo>
                  <a:lnTo>
                    <a:pt x="603" y="365"/>
                  </a:lnTo>
                  <a:lnTo>
                    <a:pt x="608" y="365"/>
                  </a:lnTo>
                  <a:lnTo>
                    <a:pt x="608" y="369"/>
                  </a:lnTo>
                  <a:lnTo>
                    <a:pt x="608" y="371"/>
                  </a:lnTo>
                  <a:lnTo>
                    <a:pt x="608" y="374"/>
                  </a:lnTo>
                  <a:lnTo>
                    <a:pt x="608" y="375"/>
                  </a:lnTo>
                  <a:lnTo>
                    <a:pt x="612" y="375"/>
                  </a:lnTo>
                  <a:lnTo>
                    <a:pt x="612" y="378"/>
                  </a:lnTo>
                  <a:lnTo>
                    <a:pt x="616" y="378"/>
                  </a:lnTo>
                  <a:lnTo>
                    <a:pt x="616" y="380"/>
                  </a:lnTo>
                  <a:lnTo>
                    <a:pt x="616" y="382"/>
                  </a:lnTo>
                  <a:lnTo>
                    <a:pt x="620" y="382"/>
                  </a:lnTo>
                  <a:lnTo>
                    <a:pt x="620" y="380"/>
                  </a:lnTo>
                  <a:lnTo>
                    <a:pt x="622" y="380"/>
                  </a:lnTo>
                  <a:lnTo>
                    <a:pt x="624" y="380"/>
                  </a:lnTo>
                  <a:lnTo>
                    <a:pt x="624" y="379"/>
                  </a:lnTo>
                  <a:lnTo>
                    <a:pt x="624" y="377"/>
                  </a:lnTo>
                  <a:lnTo>
                    <a:pt x="624" y="375"/>
                  </a:lnTo>
                  <a:lnTo>
                    <a:pt x="628" y="375"/>
                  </a:lnTo>
                  <a:lnTo>
                    <a:pt x="631" y="375"/>
                  </a:lnTo>
                  <a:lnTo>
                    <a:pt x="634" y="375"/>
                  </a:lnTo>
                  <a:lnTo>
                    <a:pt x="637" y="375"/>
                  </a:lnTo>
                  <a:lnTo>
                    <a:pt x="637" y="375"/>
                  </a:lnTo>
                  <a:lnTo>
                    <a:pt x="637" y="377"/>
                  </a:lnTo>
                  <a:lnTo>
                    <a:pt x="638" y="375"/>
                  </a:lnTo>
                  <a:lnTo>
                    <a:pt x="639" y="375"/>
                  </a:lnTo>
                  <a:lnTo>
                    <a:pt x="640" y="374"/>
                  </a:lnTo>
                  <a:lnTo>
                    <a:pt x="642" y="374"/>
                  </a:lnTo>
                  <a:lnTo>
                    <a:pt x="642" y="375"/>
                  </a:lnTo>
                  <a:lnTo>
                    <a:pt x="642" y="377"/>
                  </a:lnTo>
                  <a:lnTo>
                    <a:pt x="642" y="378"/>
                  </a:lnTo>
                  <a:lnTo>
                    <a:pt x="643" y="380"/>
                  </a:lnTo>
                  <a:lnTo>
                    <a:pt x="646" y="380"/>
                  </a:lnTo>
                  <a:lnTo>
                    <a:pt x="648" y="380"/>
                  </a:lnTo>
                  <a:lnTo>
                    <a:pt x="649" y="380"/>
                  </a:lnTo>
                  <a:lnTo>
                    <a:pt x="651" y="380"/>
                  </a:lnTo>
                  <a:lnTo>
                    <a:pt x="652" y="380"/>
                  </a:lnTo>
                  <a:lnTo>
                    <a:pt x="658" y="380"/>
                  </a:lnTo>
                  <a:lnTo>
                    <a:pt x="661" y="380"/>
                  </a:lnTo>
                  <a:lnTo>
                    <a:pt x="661" y="375"/>
                  </a:lnTo>
                  <a:lnTo>
                    <a:pt x="661" y="374"/>
                  </a:lnTo>
                  <a:lnTo>
                    <a:pt x="661" y="373"/>
                  </a:lnTo>
                  <a:lnTo>
                    <a:pt x="661" y="369"/>
                  </a:lnTo>
                  <a:lnTo>
                    <a:pt x="661" y="366"/>
                  </a:lnTo>
                  <a:lnTo>
                    <a:pt x="661" y="364"/>
                  </a:lnTo>
                  <a:lnTo>
                    <a:pt x="661" y="361"/>
                  </a:lnTo>
                  <a:lnTo>
                    <a:pt x="662" y="361"/>
                  </a:lnTo>
                  <a:lnTo>
                    <a:pt x="662" y="357"/>
                  </a:lnTo>
                  <a:lnTo>
                    <a:pt x="658" y="359"/>
                  </a:lnTo>
                  <a:lnTo>
                    <a:pt x="656" y="360"/>
                  </a:lnTo>
                  <a:lnTo>
                    <a:pt x="654" y="360"/>
                  </a:lnTo>
                  <a:lnTo>
                    <a:pt x="653" y="360"/>
                  </a:lnTo>
                  <a:lnTo>
                    <a:pt x="652" y="360"/>
                  </a:lnTo>
                  <a:lnTo>
                    <a:pt x="651" y="360"/>
                  </a:lnTo>
                  <a:lnTo>
                    <a:pt x="649" y="360"/>
                  </a:lnTo>
                  <a:lnTo>
                    <a:pt x="647" y="360"/>
                  </a:lnTo>
                  <a:lnTo>
                    <a:pt x="648" y="359"/>
                  </a:lnTo>
                  <a:lnTo>
                    <a:pt x="647" y="359"/>
                  </a:lnTo>
                  <a:lnTo>
                    <a:pt x="647" y="357"/>
                  </a:lnTo>
                  <a:lnTo>
                    <a:pt x="646" y="357"/>
                  </a:lnTo>
                  <a:lnTo>
                    <a:pt x="646" y="356"/>
                  </a:lnTo>
                  <a:lnTo>
                    <a:pt x="648" y="356"/>
                  </a:lnTo>
                  <a:lnTo>
                    <a:pt x="651" y="356"/>
                  </a:lnTo>
                  <a:lnTo>
                    <a:pt x="649" y="353"/>
                  </a:lnTo>
                  <a:lnTo>
                    <a:pt x="649" y="353"/>
                  </a:lnTo>
                  <a:lnTo>
                    <a:pt x="644" y="353"/>
                  </a:lnTo>
                  <a:lnTo>
                    <a:pt x="642" y="353"/>
                  </a:lnTo>
                  <a:lnTo>
                    <a:pt x="640" y="353"/>
                  </a:lnTo>
                  <a:lnTo>
                    <a:pt x="640" y="350"/>
                  </a:lnTo>
                  <a:lnTo>
                    <a:pt x="639" y="350"/>
                  </a:lnTo>
                  <a:lnTo>
                    <a:pt x="639" y="348"/>
                  </a:lnTo>
                  <a:lnTo>
                    <a:pt x="639" y="346"/>
                  </a:lnTo>
                  <a:lnTo>
                    <a:pt x="638" y="346"/>
                  </a:lnTo>
                  <a:lnTo>
                    <a:pt x="637" y="346"/>
                  </a:lnTo>
                  <a:lnTo>
                    <a:pt x="637" y="346"/>
                  </a:lnTo>
                  <a:lnTo>
                    <a:pt x="635" y="346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5" y="353"/>
                  </a:lnTo>
                  <a:lnTo>
                    <a:pt x="637" y="353"/>
                  </a:lnTo>
                  <a:lnTo>
                    <a:pt x="637" y="353"/>
                  </a:lnTo>
                  <a:lnTo>
                    <a:pt x="637" y="356"/>
                  </a:lnTo>
                  <a:lnTo>
                    <a:pt x="637" y="356"/>
                  </a:lnTo>
                  <a:lnTo>
                    <a:pt x="637" y="357"/>
                  </a:lnTo>
                  <a:lnTo>
                    <a:pt x="637" y="359"/>
                  </a:lnTo>
                  <a:lnTo>
                    <a:pt x="637" y="360"/>
                  </a:lnTo>
                  <a:lnTo>
                    <a:pt x="637" y="361"/>
                  </a:lnTo>
                  <a:lnTo>
                    <a:pt x="634" y="361"/>
                  </a:lnTo>
                  <a:lnTo>
                    <a:pt x="634" y="362"/>
                  </a:lnTo>
                  <a:lnTo>
                    <a:pt x="633" y="362"/>
                  </a:lnTo>
                  <a:lnTo>
                    <a:pt x="630" y="362"/>
                  </a:lnTo>
                  <a:lnTo>
                    <a:pt x="630" y="361"/>
                  </a:lnTo>
                  <a:lnTo>
                    <a:pt x="631" y="361"/>
                  </a:lnTo>
                  <a:lnTo>
                    <a:pt x="631" y="359"/>
                  </a:lnTo>
                  <a:lnTo>
                    <a:pt x="630" y="359"/>
                  </a:lnTo>
                  <a:lnTo>
                    <a:pt x="629" y="359"/>
                  </a:lnTo>
                  <a:lnTo>
                    <a:pt x="626" y="359"/>
                  </a:lnTo>
                  <a:lnTo>
                    <a:pt x="626" y="360"/>
                  </a:lnTo>
                  <a:lnTo>
                    <a:pt x="624" y="360"/>
                  </a:lnTo>
                  <a:lnTo>
                    <a:pt x="624" y="361"/>
                  </a:lnTo>
                  <a:lnTo>
                    <a:pt x="622" y="361"/>
                  </a:lnTo>
                  <a:lnTo>
                    <a:pt x="622" y="360"/>
                  </a:lnTo>
                  <a:lnTo>
                    <a:pt x="620" y="360"/>
                  </a:lnTo>
                  <a:lnTo>
                    <a:pt x="620" y="359"/>
                  </a:lnTo>
                  <a:lnTo>
                    <a:pt x="620" y="357"/>
                  </a:lnTo>
                  <a:lnTo>
                    <a:pt x="620" y="356"/>
                  </a:lnTo>
                  <a:lnTo>
                    <a:pt x="620" y="352"/>
                  </a:lnTo>
                  <a:lnTo>
                    <a:pt x="622" y="353"/>
                  </a:lnTo>
                  <a:lnTo>
                    <a:pt x="622" y="352"/>
                  </a:lnTo>
                  <a:lnTo>
                    <a:pt x="620" y="350"/>
                  </a:lnTo>
                  <a:lnTo>
                    <a:pt x="619" y="350"/>
                  </a:lnTo>
                  <a:lnTo>
                    <a:pt x="619" y="348"/>
                  </a:lnTo>
                  <a:lnTo>
                    <a:pt x="617" y="348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7" y="346"/>
                  </a:lnTo>
                  <a:lnTo>
                    <a:pt x="619" y="346"/>
                  </a:lnTo>
                  <a:lnTo>
                    <a:pt x="621" y="346"/>
                  </a:lnTo>
                  <a:lnTo>
                    <a:pt x="622" y="346"/>
                  </a:lnTo>
                  <a:lnTo>
                    <a:pt x="624" y="346"/>
                  </a:lnTo>
                  <a:lnTo>
                    <a:pt x="624" y="347"/>
                  </a:lnTo>
                  <a:lnTo>
                    <a:pt x="626" y="347"/>
                  </a:lnTo>
                  <a:lnTo>
                    <a:pt x="628" y="347"/>
                  </a:lnTo>
                  <a:lnTo>
                    <a:pt x="629" y="347"/>
                  </a:lnTo>
                  <a:lnTo>
                    <a:pt x="631" y="347"/>
                  </a:lnTo>
                  <a:lnTo>
                    <a:pt x="631" y="346"/>
                  </a:lnTo>
                  <a:lnTo>
                    <a:pt x="633" y="342"/>
                  </a:lnTo>
                  <a:lnTo>
                    <a:pt x="633" y="339"/>
                  </a:lnTo>
                  <a:lnTo>
                    <a:pt x="630" y="338"/>
                  </a:lnTo>
                  <a:lnTo>
                    <a:pt x="628" y="338"/>
                  </a:lnTo>
                  <a:lnTo>
                    <a:pt x="625" y="338"/>
                  </a:lnTo>
                  <a:lnTo>
                    <a:pt x="624" y="338"/>
                  </a:lnTo>
                  <a:lnTo>
                    <a:pt x="620" y="338"/>
                  </a:lnTo>
                  <a:lnTo>
                    <a:pt x="619" y="338"/>
                  </a:lnTo>
                  <a:lnTo>
                    <a:pt x="616" y="338"/>
                  </a:lnTo>
                  <a:lnTo>
                    <a:pt x="615" y="338"/>
                  </a:lnTo>
                  <a:lnTo>
                    <a:pt x="615" y="339"/>
                  </a:lnTo>
                  <a:lnTo>
                    <a:pt x="615" y="341"/>
                  </a:lnTo>
                  <a:lnTo>
                    <a:pt x="615" y="342"/>
                  </a:lnTo>
                  <a:lnTo>
                    <a:pt x="612" y="342"/>
                  </a:lnTo>
                  <a:lnTo>
                    <a:pt x="611" y="342"/>
                  </a:lnTo>
                  <a:lnTo>
                    <a:pt x="611" y="341"/>
                  </a:lnTo>
                  <a:lnTo>
                    <a:pt x="611" y="339"/>
                  </a:lnTo>
                  <a:lnTo>
                    <a:pt x="611" y="338"/>
                  </a:lnTo>
                  <a:lnTo>
                    <a:pt x="611" y="336"/>
                  </a:lnTo>
                  <a:lnTo>
                    <a:pt x="611" y="333"/>
                  </a:lnTo>
                  <a:lnTo>
                    <a:pt x="611" y="332"/>
                  </a:lnTo>
                  <a:lnTo>
                    <a:pt x="611" y="330"/>
                  </a:lnTo>
                  <a:lnTo>
                    <a:pt x="611" y="329"/>
                  </a:lnTo>
                  <a:lnTo>
                    <a:pt x="611" y="328"/>
                  </a:lnTo>
                  <a:lnTo>
                    <a:pt x="611" y="324"/>
                  </a:lnTo>
                  <a:lnTo>
                    <a:pt x="612" y="324"/>
                  </a:lnTo>
                  <a:lnTo>
                    <a:pt x="614" y="324"/>
                  </a:lnTo>
                  <a:lnTo>
                    <a:pt x="616" y="324"/>
                  </a:lnTo>
                  <a:lnTo>
                    <a:pt x="619" y="324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1" y="321"/>
                  </a:lnTo>
                  <a:lnTo>
                    <a:pt x="611" y="320"/>
                  </a:lnTo>
                  <a:lnTo>
                    <a:pt x="611" y="319"/>
                  </a:lnTo>
                  <a:lnTo>
                    <a:pt x="611" y="316"/>
                  </a:lnTo>
                  <a:lnTo>
                    <a:pt x="612" y="316"/>
                  </a:lnTo>
                  <a:lnTo>
                    <a:pt x="614" y="316"/>
                  </a:lnTo>
                  <a:lnTo>
                    <a:pt x="614" y="318"/>
                  </a:lnTo>
                  <a:lnTo>
                    <a:pt x="615" y="316"/>
                  </a:lnTo>
                  <a:lnTo>
                    <a:pt x="615" y="314"/>
                  </a:lnTo>
                  <a:lnTo>
                    <a:pt x="615" y="311"/>
                  </a:lnTo>
                  <a:lnTo>
                    <a:pt x="615" y="310"/>
                  </a:lnTo>
                  <a:lnTo>
                    <a:pt x="616" y="310"/>
                  </a:lnTo>
                  <a:lnTo>
                    <a:pt x="619" y="310"/>
                  </a:lnTo>
                  <a:lnTo>
                    <a:pt x="619" y="309"/>
                  </a:lnTo>
                  <a:lnTo>
                    <a:pt x="619" y="307"/>
                  </a:lnTo>
                  <a:lnTo>
                    <a:pt x="620" y="306"/>
                  </a:lnTo>
                  <a:lnTo>
                    <a:pt x="621" y="305"/>
                  </a:lnTo>
                  <a:lnTo>
                    <a:pt x="622" y="305"/>
                  </a:lnTo>
                  <a:lnTo>
                    <a:pt x="624" y="305"/>
                  </a:lnTo>
                  <a:lnTo>
                    <a:pt x="625" y="305"/>
                  </a:lnTo>
                  <a:lnTo>
                    <a:pt x="625" y="304"/>
                  </a:lnTo>
                  <a:lnTo>
                    <a:pt x="625" y="300"/>
                  </a:lnTo>
                  <a:lnTo>
                    <a:pt x="620" y="300"/>
                  </a:lnTo>
                  <a:lnTo>
                    <a:pt x="620" y="301"/>
                  </a:lnTo>
                  <a:lnTo>
                    <a:pt x="620" y="302"/>
                  </a:lnTo>
                  <a:lnTo>
                    <a:pt x="619" y="302"/>
                  </a:lnTo>
                  <a:lnTo>
                    <a:pt x="619" y="304"/>
                  </a:lnTo>
                  <a:lnTo>
                    <a:pt x="617" y="304"/>
                  </a:lnTo>
                  <a:lnTo>
                    <a:pt x="616" y="304"/>
                  </a:lnTo>
                  <a:lnTo>
                    <a:pt x="616" y="305"/>
                  </a:lnTo>
                  <a:lnTo>
                    <a:pt x="615" y="305"/>
                  </a:lnTo>
                  <a:lnTo>
                    <a:pt x="614" y="305"/>
                  </a:lnTo>
                  <a:lnTo>
                    <a:pt x="614" y="304"/>
                  </a:lnTo>
                  <a:lnTo>
                    <a:pt x="615" y="302"/>
                  </a:lnTo>
                  <a:lnTo>
                    <a:pt x="615" y="298"/>
                  </a:lnTo>
                  <a:lnTo>
                    <a:pt x="616" y="298"/>
                  </a:lnTo>
                  <a:lnTo>
                    <a:pt x="616" y="296"/>
                  </a:lnTo>
                  <a:lnTo>
                    <a:pt x="617" y="296"/>
                  </a:lnTo>
                  <a:lnTo>
                    <a:pt x="620" y="296"/>
                  </a:lnTo>
                  <a:lnTo>
                    <a:pt x="622" y="296"/>
                  </a:lnTo>
                  <a:lnTo>
                    <a:pt x="622" y="292"/>
                  </a:lnTo>
                  <a:lnTo>
                    <a:pt x="622" y="288"/>
                  </a:lnTo>
                  <a:lnTo>
                    <a:pt x="622" y="284"/>
                  </a:lnTo>
                  <a:lnTo>
                    <a:pt x="622" y="283"/>
                  </a:lnTo>
                  <a:lnTo>
                    <a:pt x="619" y="283"/>
                  </a:lnTo>
                  <a:lnTo>
                    <a:pt x="611" y="283"/>
                  </a:lnTo>
                  <a:lnTo>
                    <a:pt x="611" y="279"/>
                  </a:lnTo>
                  <a:lnTo>
                    <a:pt x="607" y="279"/>
                  </a:lnTo>
                  <a:lnTo>
                    <a:pt x="607" y="280"/>
                  </a:lnTo>
                  <a:lnTo>
                    <a:pt x="606" y="280"/>
                  </a:lnTo>
                  <a:lnTo>
                    <a:pt x="606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2" y="282"/>
                  </a:lnTo>
                  <a:lnTo>
                    <a:pt x="601" y="283"/>
                  </a:lnTo>
                  <a:lnTo>
                    <a:pt x="599" y="283"/>
                  </a:lnTo>
                  <a:lnTo>
                    <a:pt x="598" y="284"/>
                  </a:lnTo>
                  <a:lnTo>
                    <a:pt x="597" y="284"/>
                  </a:lnTo>
                  <a:lnTo>
                    <a:pt x="597" y="286"/>
                  </a:lnTo>
                  <a:lnTo>
                    <a:pt x="596" y="286"/>
                  </a:lnTo>
                  <a:lnTo>
                    <a:pt x="594" y="286"/>
                  </a:lnTo>
                  <a:lnTo>
                    <a:pt x="594" y="287"/>
                  </a:lnTo>
                  <a:lnTo>
                    <a:pt x="593" y="287"/>
                  </a:lnTo>
                  <a:lnTo>
                    <a:pt x="592" y="288"/>
                  </a:lnTo>
                  <a:lnTo>
                    <a:pt x="590" y="289"/>
                  </a:lnTo>
                  <a:lnTo>
                    <a:pt x="589" y="289"/>
                  </a:lnTo>
                  <a:lnTo>
                    <a:pt x="588" y="289"/>
                  </a:lnTo>
                  <a:lnTo>
                    <a:pt x="588" y="288"/>
                  </a:lnTo>
                  <a:lnTo>
                    <a:pt x="588" y="287"/>
                  </a:lnTo>
                  <a:lnTo>
                    <a:pt x="589" y="286"/>
                  </a:lnTo>
                  <a:lnTo>
                    <a:pt x="589" y="283"/>
                  </a:lnTo>
                  <a:lnTo>
                    <a:pt x="589" y="282"/>
                  </a:lnTo>
                  <a:lnTo>
                    <a:pt x="589" y="277"/>
                  </a:lnTo>
                  <a:lnTo>
                    <a:pt x="587" y="278"/>
                  </a:lnTo>
                  <a:lnTo>
                    <a:pt x="587" y="277"/>
                  </a:lnTo>
                  <a:lnTo>
                    <a:pt x="585" y="277"/>
                  </a:lnTo>
                  <a:lnTo>
                    <a:pt x="585" y="275"/>
                  </a:lnTo>
                  <a:lnTo>
                    <a:pt x="584" y="275"/>
                  </a:lnTo>
                  <a:lnTo>
                    <a:pt x="584" y="274"/>
                  </a:lnTo>
                  <a:lnTo>
                    <a:pt x="584" y="273"/>
                  </a:lnTo>
                  <a:lnTo>
                    <a:pt x="585" y="273"/>
                  </a:lnTo>
                  <a:lnTo>
                    <a:pt x="587" y="274"/>
                  </a:lnTo>
                  <a:lnTo>
                    <a:pt x="588" y="274"/>
                  </a:lnTo>
                  <a:lnTo>
                    <a:pt x="588" y="275"/>
                  </a:lnTo>
                  <a:lnTo>
                    <a:pt x="589" y="275"/>
                  </a:lnTo>
                  <a:lnTo>
                    <a:pt x="590" y="275"/>
                  </a:lnTo>
                  <a:lnTo>
                    <a:pt x="592" y="274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2"/>
                  </a:lnTo>
                  <a:lnTo>
                    <a:pt x="593" y="270"/>
                  </a:lnTo>
                  <a:lnTo>
                    <a:pt x="592" y="270"/>
                  </a:lnTo>
                  <a:lnTo>
                    <a:pt x="592" y="269"/>
                  </a:lnTo>
                  <a:lnTo>
                    <a:pt x="590" y="269"/>
                  </a:lnTo>
                  <a:lnTo>
                    <a:pt x="592" y="268"/>
                  </a:lnTo>
                  <a:lnTo>
                    <a:pt x="590" y="268"/>
                  </a:lnTo>
                  <a:lnTo>
                    <a:pt x="590" y="266"/>
                  </a:lnTo>
                  <a:lnTo>
                    <a:pt x="589" y="268"/>
                  </a:lnTo>
                  <a:lnTo>
                    <a:pt x="588" y="268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5" y="269"/>
                  </a:lnTo>
                  <a:lnTo>
                    <a:pt x="585" y="268"/>
                  </a:lnTo>
                  <a:lnTo>
                    <a:pt x="584" y="265"/>
                  </a:lnTo>
                  <a:lnTo>
                    <a:pt x="585" y="265"/>
                  </a:lnTo>
                  <a:lnTo>
                    <a:pt x="587" y="265"/>
                  </a:lnTo>
                  <a:lnTo>
                    <a:pt x="588" y="264"/>
                  </a:lnTo>
                  <a:lnTo>
                    <a:pt x="589" y="264"/>
                  </a:lnTo>
                  <a:lnTo>
                    <a:pt x="589" y="263"/>
                  </a:lnTo>
                  <a:lnTo>
                    <a:pt x="588" y="263"/>
                  </a:lnTo>
                  <a:lnTo>
                    <a:pt x="587" y="264"/>
                  </a:lnTo>
                  <a:lnTo>
                    <a:pt x="585" y="264"/>
                  </a:lnTo>
                  <a:lnTo>
                    <a:pt x="584" y="264"/>
                  </a:lnTo>
                  <a:lnTo>
                    <a:pt x="583" y="264"/>
                  </a:lnTo>
                  <a:lnTo>
                    <a:pt x="583" y="265"/>
                  </a:lnTo>
                  <a:lnTo>
                    <a:pt x="583" y="268"/>
                  </a:lnTo>
                  <a:lnTo>
                    <a:pt x="583" y="269"/>
                  </a:lnTo>
                  <a:lnTo>
                    <a:pt x="583" y="270"/>
                  </a:lnTo>
                  <a:lnTo>
                    <a:pt x="582" y="273"/>
                  </a:lnTo>
                  <a:lnTo>
                    <a:pt x="582" y="272"/>
                  </a:lnTo>
                  <a:lnTo>
                    <a:pt x="580" y="272"/>
                  </a:lnTo>
                  <a:lnTo>
                    <a:pt x="579" y="272"/>
                  </a:lnTo>
                  <a:lnTo>
                    <a:pt x="578" y="272"/>
                  </a:lnTo>
                  <a:lnTo>
                    <a:pt x="576" y="272"/>
                  </a:lnTo>
                  <a:lnTo>
                    <a:pt x="576" y="270"/>
                  </a:lnTo>
                  <a:lnTo>
                    <a:pt x="576" y="269"/>
                  </a:lnTo>
                  <a:lnTo>
                    <a:pt x="575" y="268"/>
                  </a:lnTo>
                  <a:lnTo>
                    <a:pt x="574" y="268"/>
                  </a:lnTo>
                  <a:lnTo>
                    <a:pt x="573" y="268"/>
                  </a:lnTo>
                  <a:lnTo>
                    <a:pt x="571" y="268"/>
                  </a:lnTo>
                  <a:lnTo>
                    <a:pt x="570" y="268"/>
                  </a:lnTo>
                  <a:lnTo>
                    <a:pt x="569" y="268"/>
                  </a:lnTo>
                  <a:lnTo>
                    <a:pt x="567" y="268"/>
                  </a:lnTo>
                  <a:lnTo>
                    <a:pt x="566" y="268"/>
                  </a:lnTo>
                  <a:lnTo>
                    <a:pt x="566" y="265"/>
                  </a:lnTo>
                  <a:lnTo>
                    <a:pt x="566" y="264"/>
                  </a:lnTo>
                  <a:lnTo>
                    <a:pt x="566" y="263"/>
                  </a:lnTo>
                  <a:lnTo>
                    <a:pt x="566" y="261"/>
                  </a:lnTo>
                  <a:lnTo>
                    <a:pt x="570" y="261"/>
                  </a:lnTo>
                  <a:lnTo>
                    <a:pt x="570" y="259"/>
                  </a:lnTo>
                  <a:lnTo>
                    <a:pt x="570" y="257"/>
                  </a:lnTo>
                  <a:lnTo>
                    <a:pt x="571" y="256"/>
                  </a:lnTo>
                  <a:lnTo>
                    <a:pt x="573" y="255"/>
                  </a:lnTo>
                  <a:lnTo>
                    <a:pt x="574" y="255"/>
                  </a:lnTo>
                  <a:lnTo>
                    <a:pt x="574" y="254"/>
                  </a:lnTo>
                  <a:lnTo>
                    <a:pt x="575" y="254"/>
                  </a:lnTo>
                  <a:lnTo>
                    <a:pt x="575" y="255"/>
                  </a:lnTo>
                  <a:lnTo>
                    <a:pt x="575" y="254"/>
                  </a:lnTo>
                  <a:lnTo>
                    <a:pt x="575" y="251"/>
                  </a:lnTo>
                  <a:lnTo>
                    <a:pt x="575" y="251"/>
                  </a:lnTo>
                  <a:lnTo>
                    <a:pt x="574" y="251"/>
                  </a:lnTo>
                  <a:lnTo>
                    <a:pt x="573" y="251"/>
                  </a:lnTo>
                  <a:lnTo>
                    <a:pt x="573" y="248"/>
                  </a:lnTo>
                  <a:lnTo>
                    <a:pt x="574" y="248"/>
                  </a:lnTo>
                  <a:lnTo>
                    <a:pt x="575" y="248"/>
                  </a:lnTo>
                  <a:lnTo>
                    <a:pt x="576" y="248"/>
                  </a:lnTo>
                  <a:lnTo>
                    <a:pt x="578" y="248"/>
                  </a:lnTo>
                  <a:lnTo>
                    <a:pt x="578" y="247"/>
                  </a:lnTo>
                  <a:lnTo>
                    <a:pt x="579" y="247"/>
                  </a:lnTo>
                  <a:lnTo>
                    <a:pt x="580" y="247"/>
                  </a:lnTo>
                  <a:lnTo>
                    <a:pt x="582" y="247"/>
                  </a:lnTo>
                  <a:lnTo>
                    <a:pt x="582" y="243"/>
                  </a:lnTo>
                  <a:lnTo>
                    <a:pt x="582" y="240"/>
                  </a:lnTo>
                  <a:lnTo>
                    <a:pt x="575" y="240"/>
                  </a:lnTo>
                  <a:lnTo>
                    <a:pt x="575" y="241"/>
                  </a:lnTo>
                  <a:lnTo>
                    <a:pt x="571" y="241"/>
                  </a:lnTo>
                  <a:lnTo>
                    <a:pt x="571" y="246"/>
                  </a:lnTo>
                  <a:lnTo>
                    <a:pt x="570" y="246"/>
                  </a:lnTo>
                  <a:lnTo>
                    <a:pt x="569" y="246"/>
                  </a:lnTo>
                  <a:lnTo>
                    <a:pt x="569" y="247"/>
                  </a:lnTo>
                  <a:lnTo>
                    <a:pt x="567" y="247"/>
                  </a:lnTo>
                  <a:lnTo>
                    <a:pt x="566" y="246"/>
                  </a:lnTo>
                  <a:lnTo>
                    <a:pt x="565" y="246"/>
                  </a:lnTo>
                  <a:lnTo>
                    <a:pt x="564" y="246"/>
                  </a:lnTo>
                  <a:lnTo>
                    <a:pt x="562" y="246"/>
                  </a:lnTo>
                  <a:lnTo>
                    <a:pt x="560" y="246"/>
                  </a:lnTo>
                  <a:lnTo>
                    <a:pt x="560" y="243"/>
                  </a:lnTo>
                  <a:lnTo>
                    <a:pt x="557" y="243"/>
                  </a:lnTo>
                  <a:lnTo>
                    <a:pt x="556" y="243"/>
                  </a:lnTo>
                  <a:lnTo>
                    <a:pt x="553" y="243"/>
                  </a:lnTo>
                  <a:lnTo>
                    <a:pt x="552" y="243"/>
                  </a:lnTo>
                  <a:lnTo>
                    <a:pt x="552" y="247"/>
                  </a:lnTo>
                  <a:lnTo>
                    <a:pt x="552" y="250"/>
                  </a:lnTo>
                  <a:lnTo>
                    <a:pt x="552" y="251"/>
                  </a:lnTo>
                  <a:lnTo>
                    <a:pt x="551" y="251"/>
                  </a:lnTo>
                  <a:lnTo>
                    <a:pt x="550" y="251"/>
                  </a:lnTo>
                  <a:lnTo>
                    <a:pt x="546" y="251"/>
                  </a:lnTo>
                  <a:lnTo>
                    <a:pt x="544" y="250"/>
                  </a:lnTo>
                  <a:lnTo>
                    <a:pt x="544" y="250"/>
                  </a:lnTo>
                  <a:lnTo>
                    <a:pt x="543" y="250"/>
                  </a:lnTo>
                  <a:lnTo>
                    <a:pt x="543" y="251"/>
                  </a:lnTo>
                  <a:lnTo>
                    <a:pt x="543" y="254"/>
                  </a:lnTo>
                  <a:lnTo>
                    <a:pt x="544" y="256"/>
                  </a:lnTo>
                  <a:lnTo>
                    <a:pt x="544" y="257"/>
                  </a:lnTo>
                  <a:lnTo>
                    <a:pt x="544" y="259"/>
                  </a:lnTo>
                  <a:lnTo>
                    <a:pt x="544" y="260"/>
                  </a:lnTo>
                  <a:lnTo>
                    <a:pt x="542" y="260"/>
                  </a:lnTo>
                  <a:lnTo>
                    <a:pt x="539" y="260"/>
                  </a:lnTo>
                  <a:lnTo>
                    <a:pt x="538" y="260"/>
                  </a:lnTo>
                  <a:lnTo>
                    <a:pt x="537" y="260"/>
                  </a:lnTo>
                  <a:lnTo>
                    <a:pt x="537" y="261"/>
                  </a:lnTo>
                  <a:lnTo>
                    <a:pt x="538" y="263"/>
                  </a:lnTo>
                  <a:lnTo>
                    <a:pt x="538" y="264"/>
                  </a:lnTo>
                  <a:lnTo>
                    <a:pt x="541" y="265"/>
                  </a:lnTo>
                  <a:lnTo>
                    <a:pt x="542" y="265"/>
                  </a:lnTo>
                  <a:lnTo>
                    <a:pt x="543" y="265"/>
                  </a:lnTo>
                  <a:lnTo>
                    <a:pt x="544" y="265"/>
                  </a:lnTo>
                  <a:lnTo>
                    <a:pt x="544" y="264"/>
                  </a:lnTo>
                  <a:lnTo>
                    <a:pt x="544" y="263"/>
                  </a:lnTo>
                  <a:lnTo>
                    <a:pt x="544" y="263"/>
                  </a:lnTo>
                  <a:lnTo>
                    <a:pt x="544" y="261"/>
                  </a:lnTo>
                  <a:lnTo>
                    <a:pt x="546" y="261"/>
                  </a:lnTo>
                  <a:lnTo>
                    <a:pt x="547" y="261"/>
                  </a:lnTo>
                  <a:lnTo>
                    <a:pt x="548" y="261"/>
                  </a:lnTo>
                  <a:lnTo>
                    <a:pt x="550" y="261"/>
                  </a:lnTo>
                  <a:lnTo>
                    <a:pt x="551" y="261"/>
                  </a:lnTo>
                  <a:lnTo>
                    <a:pt x="551" y="264"/>
                  </a:lnTo>
                  <a:lnTo>
                    <a:pt x="550" y="264"/>
                  </a:lnTo>
                  <a:lnTo>
                    <a:pt x="550" y="265"/>
                  </a:lnTo>
                  <a:lnTo>
                    <a:pt x="550" y="266"/>
                  </a:lnTo>
                  <a:lnTo>
                    <a:pt x="550" y="268"/>
                  </a:lnTo>
                  <a:lnTo>
                    <a:pt x="548" y="268"/>
                  </a:lnTo>
                  <a:lnTo>
                    <a:pt x="546" y="268"/>
                  </a:lnTo>
                  <a:lnTo>
                    <a:pt x="544" y="268"/>
                  </a:lnTo>
                  <a:lnTo>
                    <a:pt x="544" y="269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4"/>
                  </a:lnTo>
                  <a:lnTo>
                    <a:pt x="541" y="274"/>
                  </a:lnTo>
                  <a:lnTo>
                    <a:pt x="541" y="272"/>
                  </a:lnTo>
                  <a:lnTo>
                    <a:pt x="542" y="270"/>
                  </a:lnTo>
                  <a:lnTo>
                    <a:pt x="541" y="270"/>
                  </a:lnTo>
                  <a:lnTo>
                    <a:pt x="539" y="273"/>
                  </a:lnTo>
                  <a:lnTo>
                    <a:pt x="539" y="274"/>
                  </a:lnTo>
                  <a:lnTo>
                    <a:pt x="538" y="274"/>
                  </a:lnTo>
                  <a:lnTo>
                    <a:pt x="537" y="274"/>
                  </a:lnTo>
                  <a:lnTo>
                    <a:pt x="535" y="274"/>
                  </a:lnTo>
                  <a:lnTo>
                    <a:pt x="529" y="273"/>
                  </a:lnTo>
                  <a:lnTo>
                    <a:pt x="525" y="273"/>
                  </a:lnTo>
                  <a:lnTo>
                    <a:pt x="521" y="273"/>
                  </a:lnTo>
                  <a:lnTo>
                    <a:pt x="521" y="272"/>
                  </a:lnTo>
                  <a:lnTo>
                    <a:pt x="523" y="270"/>
                  </a:lnTo>
                  <a:lnTo>
                    <a:pt x="523" y="269"/>
                  </a:lnTo>
                  <a:lnTo>
                    <a:pt x="523" y="268"/>
                  </a:lnTo>
                  <a:lnTo>
                    <a:pt x="521" y="266"/>
                  </a:lnTo>
                  <a:lnTo>
                    <a:pt x="523" y="266"/>
                  </a:lnTo>
                  <a:lnTo>
                    <a:pt x="524" y="265"/>
                  </a:lnTo>
                  <a:lnTo>
                    <a:pt x="525" y="265"/>
                  </a:lnTo>
                  <a:lnTo>
                    <a:pt x="525" y="266"/>
                  </a:lnTo>
                  <a:lnTo>
                    <a:pt x="526" y="266"/>
                  </a:lnTo>
                  <a:lnTo>
                    <a:pt x="526" y="264"/>
                  </a:lnTo>
                  <a:lnTo>
                    <a:pt x="525" y="264"/>
                  </a:lnTo>
                  <a:lnTo>
                    <a:pt x="525" y="263"/>
                  </a:lnTo>
                  <a:lnTo>
                    <a:pt x="525" y="261"/>
                  </a:lnTo>
                  <a:lnTo>
                    <a:pt x="525" y="260"/>
                  </a:lnTo>
                  <a:lnTo>
                    <a:pt x="524" y="260"/>
                  </a:lnTo>
                  <a:lnTo>
                    <a:pt x="523" y="260"/>
                  </a:lnTo>
                  <a:lnTo>
                    <a:pt x="521" y="260"/>
                  </a:lnTo>
                  <a:lnTo>
                    <a:pt x="520" y="260"/>
                  </a:lnTo>
                  <a:lnTo>
                    <a:pt x="519" y="260"/>
                  </a:lnTo>
                  <a:lnTo>
                    <a:pt x="519" y="261"/>
                  </a:lnTo>
                  <a:lnTo>
                    <a:pt x="519" y="264"/>
                  </a:lnTo>
                  <a:lnTo>
                    <a:pt x="519" y="266"/>
                  </a:lnTo>
                  <a:lnTo>
                    <a:pt x="519" y="268"/>
                  </a:lnTo>
                  <a:lnTo>
                    <a:pt x="519" y="272"/>
                  </a:lnTo>
                  <a:lnTo>
                    <a:pt x="518" y="272"/>
                  </a:lnTo>
                  <a:lnTo>
                    <a:pt x="515" y="272"/>
                  </a:lnTo>
                  <a:lnTo>
                    <a:pt x="514" y="272"/>
                  </a:lnTo>
                  <a:lnTo>
                    <a:pt x="514" y="272"/>
                  </a:lnTo>
                  <a:lnTo>
                    <a:pt x="512" y="272"/>
                  </a:lnTo>
                  <a:lnTo>
                    <a:pt x="512" y="269"/>
                  </a:lnTo>
                  <a:lnTo>
                    <a:pt x="512" y="268"/>
                  </a:lnTo>
                  <a:lnTo>
                    <a:pt x="514" y="268"/>
                  </a:lnTo>
                  <a:lnTo>
                    <a:pt x="514" y="264"/>
                  </a:lnTo>
                  <a:lnTo>
                    <a:pt x="512" y="264"/>
                  </a:lnTo>
                  <a:lnTo>
                    <a:pt x="511" y="264"/>
                  </a:lnTo>
                  <a:lnTo>
                    <a:pt x="510" y="264"/>
                  </a:lnTo>
                  <a:lnTo>
                    <a:pt x="509" y="263"/>
                  </a:lnTo>
                  <a:lnTo>
                    <a:pt x="507" y="263"/>
                  </a:lnTo>
                  <a:lnTo>
                    <a:pt x="506" y="261"/>
                  </a:lnTo>
                  <a:lnTo>
                    <a:pt x="505" y="260"/>
                  </a:lnTo>
                  <a:lnTo>
                    <a:pt x="500" y="260"/>
                  </a:lnTo>
                  <a:lnTo>
                    <a:pt x="500" y="261"/>
                  </a:lnTo>
                  <a:lnTo>
                    <a:pt x="500" y="261"/>
                  </a:lnTo>
                  <a:lnTo>
                    <a:pt x="500" y="263"/>
                  </a:lnTo>
                  <a:lnTo>
                    <a:pt x="498" y="263"/>
                  </a:lnTo>
                  <a:lnTo>
                    <a:pt x="498" y="261"/>
                  </a:lnTo>
                  <a:lnTo>
                    <a:pt x="498" y="260"/>
                  </a:lnTo>
                  <a:lnTo>
                    <a:pt x="497" y="257"/>
                  </a:lnTo>
                  <a:lnTo>
                    <a:pt x="497" y="254"/>
                  </a:lnTo>
                  <a:lnTo>
                    <a:pt x="496" y="252"/>
                  </a:lnTo>
                  <a:lnTo>
                    <a:pt x="493" y="252"/>
                  </a:lnTo>
                  <a:lnTo>
                    <a:pt x="493" y="255"/>
                  </a:lnTo>
                  <a:lnTo>
                    <a:pt x="493" y="256"/>
                  </a:lnTo>
                  <a:lnTo>
                    <a:pt x="492" y="255"/>
                  </a:lnTo>
                  <a:lnTo>
                    <a:pt x="492" y="254"/>
                  </a:lnTo>
                  <a:lnTo>
                    <a:pt x="492" y="251"/>
                  </a:lnTo>
                  <a:lnTo>
                    <a:pt x="492" y="248"/>
                  </a:lnTo>
                  <a:lnTo>
                    <a:pt x="491" y="248"/>
                  </a:lnTo>
                  <a:lnTo>
                    <a:pt x="489" y="248"/>
                  </a:lnTo>
                  <a:lnTo>
                    <a:pt x="489" y="247"/>
                  </a:lnTo>
                  <a:lnTo>
                    <a:pt x="489" y="246"/>
                  </a:lnTo>
                  <a:lnTo>
                    <a:pt x="488" y="247"/>
                  </a:lnTo>
                  <a:lnTo>
                    <a:pt x="487" y="247"/>
                  </a:lnTo>
                  <a:lnTo>
                    <a:pt x="488" y="248"/>
                  </a:lnTo>
                  <a:lnTo>
                    <a:pt x="488" y="251"/>
                  </a:lnTo>
                  <a:lnTo>
                    <a:pt x="487" y="251"/>
                  </a:lnTo>
                  <a:lnTo>
                    <a:pt x="487" y="252"/>
                  </a:lnTo>
                  <a:lnTo>
                    <a:pt x="486" y="252"/>
                  </a:lnTo>
                  <a:lnTo>
                    <a:pt x="484" y="252"/>
                  </a:lnTo>
                  <a:lnTo>
                    <a:pt x="483" y="254"/>
                  </a:lnTo>
                  <a:lnTo>
                    <a:pt x="480" y="255"/>
                  </a:lnTo>
                  <a:lnTo>
                    <a:pt x="478" y="256"/>
                  </a:lnTo>
                  <a:lnTo>
                    <a:pt x="478" y="255"/>
                  </a:lnTo>
                  <a:lnTo>
                    <a:pt x="477" y="255"/>
                  </a:lnTo>
                  <a:lnTo>
                    <a:pt x="477" y="254"/>
                  </a:lnTo>
                  <a:lnTo>
                    <a:pt x="477" y="252"/>
                  </a:lnTo>
                  <a:lnTo>
                    <a:pt x="477" y="251"/>
                  </a:lnTo>
                  <a:lnTo>
                    <a:pt x="477" y="250"/>
                  </a:lnTo>
                  <a:lnTo>
                    <a:pt x="475" y="250"/>
                  </a:lnTo>
                  <a:lnTo>
                    <a:pt x="475" y="248"/>
                  </a:lnTo>
                  <a:lnTo>
                    <a:pt x="474" y="248"/>
                  </a:lnTo>
                  <a:lnTo>
                    <a:pt x="473" y="247"/>
                  </a:lnTo>
                  <a:lnTo>
                    <a:pt x="471" y="246"/>
                  </a:lnTo>
                  <a:lnTo>
                    <a:pt x="470" y="245"/>
                  </a:lnTo>
                  <a:lnTo>
                    <a:pt x="466" y="243"/>
                  </a:lnTo>
                  <a:lnTo>
                    <a:pt x="466" y="242"/>
                  </a:lnTo>
                  <a:lnTo>
                    <a:pt x="465" y="242"/>
                  </a:lnTo>
                  <a:lnTo>
                    <a:pt x="464" y="241"/>
                  </a:lnTo>
                  <a:lnTo>
                    <a:pt x="461" y="240"/>
                  </a:lnTo>
                  <a:lnTo>
                    <a:pt x="457" y="237"/>
                  </a:lnTo>
                  <a:lnTo>
                    <a:pt x="455" y="236"/>
                  </a:lnTo>
                  <a:lnTo>
                    <a:pt x="452" y="241"/>
                  </a:lnTo>
                  <a:lnTo>
                    <a:pt x="450" y="245"/>
                  </a:lnTo>
                  <a:lnTo>
                    <a:pt x="448" y="246"/>
                  </a:lnTo>
                  <a:lnTo>
                    <a:pt x="448" y="247"/>
                  </a:lnTo>
                  <a:lnTo>
                    <a:pt x="445" y="246"/>
                  </a:lnTo>
                  <a:lnTo>
                    <a:pt x="441" y="246"/>
                  </a:lnTo>
                  <a:lnTo>
                    <a:pt x="441" y="245"/>
                  </a:lnTo>
                  <a:lnTo>
                    <a:pt x="442" y="243"/>
                  </a:lnTo>
                  <a:lnTo>
                    <a:pt x="442" y="242"/>
                  </a:lnTo>
                  <a:lnTo>
                    <a:pt x="437" y="240"/>
                  </a:lnTo>
                  <a:lnTo>
                    <a:pt x="441" y="233"/>
                  </a:lnTo>
                  <a:lnTo>
                    <a:pt x="441" y="232"/>
                  </a:lnTo>
                  <a:lnTo>
                    <a:pt x="442" y="231"/>
                  </a:lnTo>
                  <a:lnTo>
                    <a:pt x="443" y="231"/>
                  </a:lnTo>
                  <a:lnTo>
                    <a:pt x="445" y="228"/>
                  </a:lnTo>
                  <a:lnTo>
                    <a:pt x="439" y="224"/>
                  </a:lnTo>
                  <a:lnTo>
                    <a:pt x="438" y="224"/>
                  </a:lnTo>
                  <a:lnTo>
                    <a:pt x="445" y="215"/>
                  </a:lnTo>
                  <a:lnTo>
                    <a:pt x="446" y="213"/>
                  </a:lnTo>
                  <a:lnTo>
                    <a:pt x="447" y="214"/>
                  </a:lnTo>
                  <a:lnTo>
                    <a:pt x="450" y="214"/>
                  </a:lnTo>
                  <a:lnTo>
                    <a:pt x="452" y="216"/>
                  </a:lnTo>
                  <a:lnTo>
                    <a:pt x="452" y="215"/>
                  </a:lnTo>
                  <a:lnTo>
                    <a:pt x="454" y="213"/>
                  </a:lnTo>
                  <a:lnTo>
                    <a:pt x="456" y="210"/>
                  </a:lnTo>
                  <a:lnTo>
                    <a:pt x="456" y="209"/>
                  </a:lnTo>
                  <a:lnTo>
                    <a:pt x="456" y="207"/>
                  </a:lnTo>
                  <a:lnTo>
                    <a:pt x="457" y="206"/>
                  </a:lnTo>
                  <a:lnTo>
                    <a:pt x="459" y="205"/>
                  </a:lnTo>
                  <a:lnTo>
                    <a:pt x="464" y="207"/>
                  </a:lnTo>
                  <a:lnTo>
                    <a:pt x="465" y="207"/>
                  </a:lnTo>
                  <a:lnTo>
                    <a:pt x="465" y="209"/>
                  </a:lnTo>
                  <a:lnTo>
                    <a:pt x="466" y="209"/>
                  </a:lnTo>
                  <a:lnTo>
                    <a:pt x="468" y="210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5" y="215"/>
                  </a:lnTo>
                  <a:lnTo>
                    <a:pt x="477" y="216"/>
                  </a:lnTo>
                  <a:lnTo>
                    <a:pt x="478" y="216"/>
                  </a:lnTo>
                  <a:lnTo>
                    <a:pt x="478" y="218"/>
                  </a:lnTo>
                  <a:lnTo>
                    <a:pt x="479" y="218"/>
                  </a:lnTo>
                  <a:lnTo>
                    <a:pt x="480" y="219"/>
                  </a:lnTo>
                  <a:lnTo>
                    <a:pt x="482" y="219"/>
                  </a:lnTo>
                  <a:lnTo>
                    <a:pt x="482" y="220"/>
                  </a:lnTo>
                  <a:lnTo>
                    <a:pt x="483" y="220"/>
                  </a:lnTo>
                  <a:lnTo>
                    <a:pt x="483" y="220"/>
                  </a:lnTo>
                  <a:lnTo>
                    <a:pt x="483" y="222"/>
                  </a:lnTo>
                  <a:lnTo>
                    <a:pt x="484" y="222"/>
                  </a:lnTo>
                  <a:lnTo>
                    <a:pt x="484" y="223"/>
                  </a:lnTo>
                  <a:lnTo>
                    <a:pt x="486" y="223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8" y="225"/>
                  </a:lnTo>
                  <a:lnTo>
                    <a:pt x="489" y="225"/>
                  </a:lnTo>
                  <a:lnTo>
                    <a:pt x="491" y="227"/>
                  </a:lnTo>
                  <a:lnTo>
                    <a:pt x="493" y="228"/>
                  </a:lnTo>
                  <a:lnTo>
                    <a:pt x="493" y="227"/>
                  </a:lnTo>
                  <a:lnTo>
                    <a:pt x="493" y="225"/>
                  </a:lnTo>
                  <a:lnTo>
                    <a:pt x="493" y="224"/>
                  </a:lnTo>
                  <a:lnTo>
                    <a:pt x="493" y="218"/>
                  </a:lnTo>
                  <a:lnTo>
                    <a:pt x="493" y="215"/>
                  </a:lnTo>
                  <a:lnTo>
                    <a:pt x="493" y="214"/>
                  </a:lnTo>
                  <a:lnTo>
                    <a:pt x="493" y="210"/>
                  </a:lnTo>
                  <a:lnTo>
                    <a:pt x="493" y="209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3" y="201"/>
                  </a:lnTo>
                  <a:lnTo>
                    <a:pt x="493" y="199"/>
                  </a:lnTo>
                  <a:lnTo>
                    <a:pt x="493" y="197"/>
                  </a:lnTo>
                  <a:lnTo>
                    <a:pt x="493" y="196"/>
                  </a:lnTo>
                  <a:lnTo>
                    <a:pt x="493" y="193"/>
                  </a:lnTo>
                  <a:lnTo>
                    <a:pt x="493" y="191"/>
                  </a:lnTo>
                  <a:lnTo>
                    <a:pt x="493" y="183"/>
                  </a:lnTo>
                  <a:lnTo>
                    <a:pt x="493" y="181"/>
                  </a:lnTo>
                  <a:lnTo>
                    <a:pt x="493" y="179"/>
                  </a:lnTo>
                  <a:lnTo>
                    <a:pt x="493" y="177"/>
                  </a:lnTo>
                  <a:lnTo>
                    <a:pt x="494" y="175"/>
                  </a:lnTo>
                  <a:lnTo>
                    <a:pt x="494" y="173"/>
                  </a:lnTo>
                  <a:lnTo>
                    <a:pt x="501" y="172"/>
                  </a:lnTo>
                  <a:lnTo>
                    <a:pt x="501" y="169"/>
                  </a:lnTo>
                  <a:lnTo>
                    <a:pt x="501" y="168"/>
                  </a:lnTo>
                  <a:lnTo>
                    <a:pt x="501" y="167"/>
                  </a:lnTo>
                  <a:lnTo>
                    <a:pt x="501" y="163"/>
                  </a:lnTo>
                  <a:lnTo>
                    <a:pt x="501" y="161"/>
                  </a:lnTo>
                  <a:lnTo>
                    <a:pt x="501" y="160"/>
                  </a:lnTo>
                  <a:lnTo>
                    <a:pt x="501" y="158"/>
                  </a:lnTo>
                  <a:lnTo>
                    <a:pt x="501" y="155"/>
                  </a:lnTo>
                  <a:lnTo>
                    <a:pt x="500" y="155"/>
                  </a:lnTo>
                  <a:lnTo>
                    <a:pt x="494" y="155"/>
                  </a:lnTo>
                  <a:lnTo>
                    <a:pt x="494" y="158"/>
                  </a:lnTo>
                  <a:lnTo>
                    <a:pt x="483" y="158"/>
                  </a:lnTo>
                  <a:lnTo>
                    <a:pt x="480" y="158"/>
                  </a:lnTo>
                  <a:lnTo>
                    <a:pt x="480" y="155"/>
                  </a:lnTo>
                  <a:lnTo>
                    <a:pt x="480" y="154"/>
                  </a:lnTo>
                  <a:lnTo>
                    <a:pt x="482" y="140"/>
                  </a:lnTo>
                  <a:lnTo>
                    <a:pt x="483" y="140"/>
                  </a:lnTo>
                  <a:lnTo>
                    <a:pt x="494" y="141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4" y="136"/>
                  </a:lnTo>
                  <a:lnTo>
                    <a:pt x="494" y="133"/>
                  </a:lnTo>
                  <a:lnTo>
                    <a:pt x="494" y="132"/>
                  </a:lnTo>
                  <a:lnTo>
                    <a:pt x="498" y="132"/>
                  </a:lnTo>
                  <a:lnTo>
                    <a:pt x="500" y="132"/>
                  </a:lnTo>
                  <a:lnTo>
                    <a:pt x="501" y="132"/>
                  </a:lnTo>
                  <a:lnTo>
                    <a:pt x="502" y="133"/>
                  </a:lnTo>
                  <a:lnTo>
                    <a:pt x="503" y="133"/>
                  </a:lnTo>
                  <a:lnTo>
                    <a:pt x="506" y="133"/>
                  </a:lnTo>
                  <a:lnTo>
                    <a:pt x="512" y="133"/>
                  </a:lnTo>
                  <a:lnTo>
                    <a:pt x="519" y="133"/>
                  </a:lnTo>
                  <a:lnTo>
                    <a:pt x="519" y="132"/>
                  </a:lnTo>
                  <a:lnTo>
                    <a:pt x="520" y="131"/>
                  </a:lnTo>
                  <a:lnTo>
                    <a:pt x="520" y="128"/>
                  </a:lnTo>
                  <a:lnTo>
                    <a:pt x="520" y="127"/>
                  </a:lnTo>
                  <a:lnTo>
                    <a:pt x="519" y="127"/>
                  </a:lnTo>
                  <a:lnTo>
                    <a:pt x="518" y="126"/>
                  </a:lnTo>
                  <a:lnTo>
                    <a:pt x="516" y="126"/>
                  </a:lnTo>
                  <a:lnTo>
                    <a:pt x="516" y="124"/>
                  </a:lnTo>
                  <a:lnTo>
                    <a:pt x="515" y="124"/>
                  </a:lnTo>
                  <a:lnTo>
                    <a:pt x="514" y="124"/>
                  </a:lnTo>
                  <a:lnTo>
                    <a:pt x="514" y="123"/>
                  </a:lnTo>
                  <a:lnTo>
                    <a:pt x="512" y="124"/>
                  </a:lnTo>
                  <a:lnTo>
                    <a:pt x="512" y="127"/>
                  </a:lnTo>
                  <a:lnTo>
                    <a:pt x="498" y="127"/>
                  </a:lnTo>
                  <a:lnTo>
                    <a:pt x="497" y="127"/>
                  </a:lnTo>
                  <a:lnTo>
                    <a:pt x="494" y="127"/>
                  </a:lnTo>
                  <a:lnTo>
                    <a:pt x="494" y="124"/>
                  </a:lnTo>
                  <a:lnTo>
                    <a:pt x="494" y="120"/>
                  </a:lnTo>
                  <a:lnTo>
                    <a:pt x="494" y="113"/>
                  </a:lnTo>
                  <a:lnTo>
                    <a:pt x="494" y="110"/>
                  </a:lnTo>
                  <a:lnTo>
                    <a:pt x="494" y="100"/>
                  </a:lnTo>
                  <a:lnTo>
                    <a:pt x="494" y="95"/>
                  </a:lnTo>
                  <a:lnTo>
                    <a:pt x="494" y="94"/>
                  </a:lnTo>
                  <a:lnTo>
                    <a:pt x="494" y="90"/>
                  </a:lnTo>
                  <a:lnTo>
                    <a:pt x="494" y="87"/>
                  </a:lnTo>
                  <a:lnTo>
                    <a:pt x="494" y="85"/>
                  </a:lnTo>
                  <a:lnTo>
                    <a:pt x="492" y="85"/>
                  </a:lnTo>
                  <a:lnTo>
                    <a:pt x="484" y="85"/>
                  </a:lnTo>
                  <a:lnTo>
                    <a:pt x="483" y="85"/>
                  </a:lnTo>
                  <a:lnTo>
                    <a:pt x="483" y="85"/>
                  </a:lnTo>
                  <a:lnTo>
                    <a:pt x="482" y="85"/>
                  </a:lnTo>
                  <a:lnTo>
                    <a:pt x="477" y="85"/>
                  </a:lnTo>
                  <a:lnTo>
                    <a:pt x="473" y="85"/>
                  </a:lnTo>
                  <a:lnTo>
                    <a:pt x="468" y="85"/>
                  </a:lnTo>
                  <a:lnTo>
                    <a:pt x="468" y="82"/>
                  </a:lnTo>
                  <a:lnTo>
                    <a:pt x="468" y="81"/>
                  </a:lnTo>
                  <a:lnTo>
                    <a:pt x="468" y="77"/>
                  </a:lnTo>
                  <a:lnTo>
                    <a:pt x="468" y="77"/>
                  </a:lnTo>
                  <a:lnTo>
                    <a:pt x="468" y="72"/>
                  </a:lnTo>
                  <a:lnTo>
                    <a:pt x="470" y="73"/>
                  </a:lnTo>
                  <a:lnTo>
                    <a:pt x="471" y="70"/>
                  </a:lnTo>
                  <a:lnTo>
                    <a:pt x="471" y="69"/>
                  </a:lnTo>
                  <a:lnTo>
                    <a:pt x="474" y="69"/>
                  </a:lnTo>
                  <a:lnTo>
                    <a:pt x="474" y="70"/>
                  </a:lnTo>
                  <a:lnTo>
                    <a:pt x="482" y="72"/>
                  </a:lnTo>
                  <a:lnTo>
                    <a:pt x="482" y="68"/>
                  </a:lnTo>
                  <a:lnTo>
                    <a:pt x="482" y="64"/>
                  </a:lnTo>
                  <a:lnTo>
                    <a:pt x="482" y="63"/>
                  </a:lnTo>
                  <a:lnTo>
                    <a:pt x="482" y="62"/>
                  </a:lnTo>
                  <a:lnTo>
                    <a:pt x="482" y="56"/>
                  </a:lnTo>
                  <a:lnTo>
                    <a:pt x="478" y="56"/>
                  </a:lnTo>
                  <a:lnTo>
                    <a:pt x="475" y="56"/>
                  </a:lnTo>
                  <a:lnTo>
                    <a:pt x="471" y="56"/>
                  </a:lnTo>
                  <a:lnTo>
                    <a:pt x="470" y="56"/>
                  </a:lnTo>
                  <a:lnTo>
                    <a:pt x="468" y="56"/>
                  </a:lnTo>
                  <a:lnTo>
                    <a:pt x="465" y="56"/>
                  </a:lnTo>
                  <a:lnTo>
                    <a:pt x="464" y="56"/>
                  </a:lnTo>
                  <a:lnTo>
                    <a:pt x="460" y="56"/>
                  </a:lnTo>
                  <a:lnTo>
                    <a:pt x="454" y="56"/>
                  </a:lnTo>
                  <a:lnTo>
                    <a:pt x="452" y="56"/>
                  </a:lnTo>
                  <a:lnTo>
                    <a:pt x="451" y="56"/>
                  </a:lnTo>
                  <a:lnTo>
                    <a:pt x="447" y="56"/>
                  </a:lnTo>
                  <a:lnTo>
                    <a:pt x="445" y="56"/>
                  </a:lnTo>
                  <a:lnTo>
                    <a:pt x="443" y="55"/>
                  </a:lnTo>
                  <a:lnTo>
                    <a:pt x="442" y="55"/>
                  </a:lnTo>
                  <a:lnTo>
                    <a:pt x="439" y="55"/>
                  </a:lnTo>
                  <a:lnTo>
                    <a:pt x="439" y="51"/>
                  </a:lnTo>
                  <a:lnTo>
                    <a:pt x="439" y="47"/>
                  </a:lnTo>
                  <a:lnTo>
                    <a:pt x="439" y="46"/>
                  </a:lnTo>
                  <a:lnTo>
                    <a:pt x="439" y="44"/>
                  </a:lnTo>
                  <a:lnTo>
                    <a:pt x="439" y="42"/>
                  </a:lnTo>
                  <a:lnTo>
                    <a:pt x="441" y="38"/>
                  </a:lnTo>
                  <a:lnTo>
                    <a:pt x="441" y="35"/>
                  </a:lnTo>
                  <a:lnTo>
                    <a:pt x="441" y="28"/>
                  </a:lnTo>
                  <a:lnTo>
                    <a:pt x="445" y="28"/>
                  </a:lnTo>
                  <a:lnTo>
                    <a:pt x="448" y="28"/>
                  </a:lnTo>
                  <a:lnTo>
                    <a:pt x="450" y="28"/>
                  </a:lnTo>
                  <a:lnTo>
                    <a:pt x="454" y="28"/>
                  </a:lnTo>
                  <a:lnTo>
                    <a:pt x="454" y="22"/>
                  </a:lnTo>
                  <a:lnTo>
                    <a:pt x="454" y="17"/>
                  </a:lnTo>
                  <a:lnTo>
                    <a:pt x="454" y="15"/>
                  </a:lnTo>
                  <a:lnTo>
                    <a:pt x="451" y="15"/>
                  </a:lnTo>
                  <a:lnTo>
                    <a:pt x="450" y="15"/>
                  </a:lnTo>
                  <a:lnTo>
                    <a:pt x="443" y="15"/>
                  </a:lnTo>
                  <a:lnTo>
                    <a:pt x="443" y="17"/>
                  </a:lnTo>
                  <a:lnTo>
                    <a:pt x="442" y="18"/>
                  </a:lnTo>
                  <a:lnTo>
                    <a:pt x="441" y="19"/>
                  </a:lnTo>
                  <a:lnTo>
                    <a:pt x="437" y="21"/>
                  </a:lnTo>
                  <a:lnTo>
                    <a:pt x="436" y="21"/>
                  </a:lnTo>
                  <a:lnTo>
                    <a:pt x="434" y="19"/>
                  </a:lnTo>
                  <a:lnTo>
                    <a:pt x="434" y="15"/>
                  </a:lnTo>
                  <a:lnTo>
                    <a:pt x="434" y="13"/>
                  </a:lnTo>
                  <a:lnTo>
                    <a:pt x="434" y="12"/>
                  </a:lnTo>
                  <a:lnTo>
                    <a:pt x="438" y="10"/>
                  </a:lnTo>
                  <a:lnTo>
                    <a:pt x="441" y="9"/>
                  </a:lnTo>
                  <a:lnTo>
                    <a:pt x="441" y="8"/>
                  </a:lnTo>
                  <a:lnTo>
                    <a:pt x="441" y="5"/>
                  </a:lnTo>
                  <a:lnTo>
                    <a:pt x="441" y="1"/>
                  </a:lnTo>
                  <a:lnTo>
                    <a:pt x="439" y="1"/>
                  </a:lnTo>
                  <a:lnTo>
                    <a:pt x="438" y="1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2" y="0"/>
                  </a:lnTo>
                  <a:lnTo>
                    <a:pt x="429" y="0"/>
                  </a:lnTo>
                  <a:lnTo>
                    <a:pt x="428" y="0"/>
                  </a:lnTo>
                  <a:lnTo>
                    <a:pt x="423" y="0"/>
                  </a:lnTo>
                  <a:lnTo>
                    <a:pt x="422" y="0"/>
                  </a:lnTo>
                  <a:lnTo>
                    <a:pt x="422" y="0"/>
                  </a:lnTo>
                  <a:lnTo>
                    <a:pt x="416" y="0"/>
                  </a:lnTo>
                  <a:lnTo>
                    <a:pt x="413" y="4"/>
                  </a:lnTo>
                  <a:lnTo>
                    <a:pt x="410" y="6"/>
                  </a:lnTo>
                  <a:lnTo>
                    <a:pt x="409" y="8"/>
                  </a:lnTo>
                  <a:lnTo>
                    <a:pt x="400" y="15"/>
                  </a:lnTo>
                  <a:lnTo>
                    <a:pt x="397" y="17"/>
                  </a:lnTo>
                  <a:lnTo>
                    <a:pt x="395" y="19"/>
                  </a:lnTo>
                  <a:lnTo>
                    <a:pt x="393" y="21"/>
                  </a:lnTo>
                  <a:lnTo>
                    <a:pt x="391" y="23"/>
                  </a:lnTo>
                  <a:lnTo>
                    <a:pt x="388" y="26"/>
                  </a:lnTo>
                  <a:lnTo>
                    <a:pt x="386" y="28"/>
                  </a:lnTo>
                  <a:lnTo>
                    <a:pt x="383" y="31"/>
                  </a:lnTo>
                  <a:lnTo>
                    <a:pt x="378" y="35"/>
                  </a:lnTo>
                  <a:lnTo>
                    <a:pt x="370" y="41"/>
                  </a:lnTo>
                  <a:lnTo>
                    <a:pt x="370" y="42"/>
                  </a:lnTo>
                  <a:lnTo>
                    <a:pt x="363" y="47"/>
                  </a:lnTo>
                  <a:lnTo>
                    <a:pt x="358" y="54"/>
                  </a:lnTo>
                  <a:lnTo>
                    <a:pt x="354" y="56"/>
                  </a:lnTo>
                  <a:lnTo>
                    <a:pt x="354" y="58"/>
                  </a:lnTo>
                  <a:lnTo>
                    <a:pt x="352" y="58"/>
                  </a:lnTo>
                  <a:lnTo>
                    <a:pt x="351" y="59"/>
                  </a:lnTo>
                  <a:lnTo>
                    <a:pt x="349" y="62"/>
                  </a:lnTo>
                  <a:lnTo>
                    <a:pt x="347" y="63"/>
                  </a:lnTo>
                  <a:lnTo>
                    <a:pt x="346" y="64"/>
                  </a:lnTo>
                  <a:lnTo>
                    <a:pt x="345" y="64"/>
                  </a:lnTo>
                  <a:lnTo>
                    <a:pt x="345" y="65"/>
                  </a:lnTo>
                  <a:lnTo>
                    <a:pt x="343" y="65"/>
                  </a:lnTo>
                  <a:lnTo>
                    <a:pt x="343" y="67"/>
                  </a:lnTo>
                  <a:lnTo>
                    <a:pt x="342" y="67"/>
                  </a:lnTo>
                  <a:lnTo>
                    <a:pt x="341" y="68"/>
                  </a:lnTo>
                  <a:lnTo>
                    <a:pt x="340" y="69"/>
                  </a:lnTo>
                  <a:lnTo>
                    <a:pt x="338" y="70"/>
                  </a:lnTo>
                  <a:lnTo>
                    <a:pt x="337" y="70"/>
                  </a:lnTo>
                  <a:lnTo>
                    <a:pt x="337" y="72"/>
                  </a:lnTo>
                  <a:lnTo>
                    <a:pt x="336" y="72"/>
                  </a:lnTo>
                  <a:lnTo>
                    <a:pt x="336" y="73"/>
                  </a:lnTo>
                  <a:lnTo>
                    <a:pt x="329" y="78"/>
                  </a:lnTo>
                  <a:lnTo>
                    <a:pt x="328" y="78"/>
                  </a:lnTo>
                  <a:lnTo>
                    <a:pt x="326" y="81"/>
                  </a:lnTo>
                  <a:lnTo>
                    <a:pt x="326" y="82"/>
                  </a:lnTo>
                  <a:lnTo>
                    <a:pt x="324" y="82"/>
                  </a:lnTo>
                  <a:lnTo>
                    <a:pt x="320" y="87"/>
                  </a:lnTo>
                  <a:lnTo>
                    <a:pt x="319" y="87"/>
                  </a:lnTo>
                  <a:lnTo>
                    <a:pt x="319" y="88"/>
                  </a:lnTo>
                  <a:lnTo>
                    <a:pt x="318" y="88"/>
                  </a:lnTo>
                  <a:lnTo>
                    <a:pt x="318" y="90"/>
                  </a:lnTo>
                  <a:lnTo>
                    <a:pt x="317" y="90"/>
                  </a:lnTo>
                  <a:lnTo>
                    <a:pt x="317" y="91"/>
                  </a:lnTo>
                  <a:lnTo>
                    <a:pt x="315" y="91"/>
                  </a:lnTo>
                  <a:lnTo>
                    <a:pt x="314" y="91"/>
                  </a:lnTo>
                  <a:lnTo>
                    <a:pt x="313" y="92"/>
                  </a:lnTo>
                  <a:lnTo>
                    <a:pt x="313" y="94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10" y="96"/>
                  </a:lnTo>
                  <a:lnTo>
                    <a:pt x="309" y="96"/>
                  </a:lnTo>
                  <a:lnTo>
                    <a:pt x="309" y="97"/>
                  </a:lnTo>
                  <a:lnTo>
                    <a:pt x="308" y="97"/>
                  </a:lnTo>
                  <a:lnTo>
                    <a:pt x="308" y="99"/>
                  </a:lnTo>
                  <a:lnTo>
                    <a:pt x="306" y="99"/>
                  </a:lnTo>
                  <a:lnTo>
                    <a:pt x="305" y="100"/>
                  </a:lnTo>
                  <a:lnTo>
                    <a:pt x="304" y="101"/>
                  </a:lnTo>
                  <a:lnTo>
                    <a:pt x="302" y="103"/>
                  </a:lnTo>
                  <a:lnTo>
                    <a:pt x="301" y="104"/>
                  </a:lnTo>
                  <a:lnTo>
                    <a:pt x="300" y="104"/>
                  </a:lnTo>
                  <a:lnTo>
                    <a:pt x="295" y="110"/>
                  </a:lnTo>
                  <a:lnTo>
                    <a:pt x="294" y="110"/>
                  </a:lnTo>
                  <a:lnTo>
                    <a:pt x="287" y="117"/>
                  </a:lnTo>
                  <a:lnTo>
                    <a:pt x="278" y="124"/>
                  </a:lnTo>
                  <a:lnTo>
                    <a:pt x="273" y="129"/>
                  </a:lnTo>
                  <a:lnTo>
                    <a:pt x="254" y="146"/>
                  </a:lnTo>
                  <a:lnTo>
                    <a:pt x="253" y="147"/>
                  </a:lnTo>
                  <a:lnTo>
                    <a:pt x="233" y="167"/>
                  </a:lnTo>
                  <a:lnTo>
                    <a:pt x="231" y="168"/>
                  </a:lnTo>
                  <a:lnTo>
                    <a:pt x="218" y="178"/>
                  </a:lnTo>
                  <a:lnTo>
                    <a:pt x="204" y="192"/>
                  </a:lnTo>
                  <a:lnTo>
                    <a:pt x="199" y="196"/>
                  </a:lnTo>
                  <a:lnTo>
                    <a:pt x="183" y="209"/>
                  </a:lnTo>
                  <a:lnTo>
                    <a:pt x="181" y="211"/>
                  </a:lnTo>
                  <a:lnTo>
                    <a:pt x="177" y="214"/>
                  </a:lnTo>
                  <a:lnTo>
                    <a:pt x="174" y="218"/>
                  </a:lnTo>
                  <a:lnTo>
                    <a:pt x="172" y="220"/>
                  </a:lnTo>
                  <a:lnTo>
                    <a:pt x="167" y="224"/>
                  </a:lnTo>
                  <a:lnTo>
                    <a:pt x="166" y="227"/>
                  </a:lnTo>
                  <a:lnTo>
                    <a:pt x="163" y="228"/>
                  </a:lnTo>
                  <a:lnTo>
                    <a:pt x="162" y="229"/>
                  </a:lnTo>
                  <a:lnTo>
                    <a:pt x="160" y="231"/>
                  </a:lnTo>
                  <a:lnTo>
                    <a:pt x="158" y="232"/>
                  </a:lnTo>
                  <a:lnTo>
                    <a:pt x="157" y="233"/>
                  </a:lnTo>
                  <a:lnTo>
                    <a:pt x="155" y="233"/>
                  </a:lnTo>
                  <a:lnTo>
                    <a:pt x="154" y="234"/>
                  </a:lnTo>
                  <a:lnTo>
                    <a:pt x="153" y="236"/>
                  </a:lnTo>
                  <a:lnTo>
                    <a:pt x="153" y="237"/>
                  </a:lnTo>
                  <a:lnTo>
                    <a:pt x="151" y="237"/>
                  </a:lnTo>
                  <a:lnTo>
                    <a:pt x="150" y="238"/>
                  </a:lnTo>
                  <a:lnTo>
                    <a:pt x="150" y="240"/>
                  </a:lnTo>
                  <a:lnTo>
                    <a:pt x="149" y="240"/>
                  </a:lnTo>
                  <a:lnTo>
                    <a:pt x="148" y="241"/>
                  </a:lnTo>
                  <a:lnTo>
                    <a:pt x="145" y="243"/>
                  </a:lnTo>
                  <a:lnTo>
                    <a:pt x="140" y="248"/>
                  </a:lnTo>
                  <a:lnTo>
                    <a:pt x="134" y="255"/>
                  </a:lnTo>
                  <a:lnTo>
                    <a:pt x="116" y="269"/>
                  </a:lnTo>
                  <a:lnTo>
                    <a:pt x="109" y="277"/>
                  </a:lnTo>
                  <a:lnTo>
                    <a:pt x="107" y="279"/>
                  </a:lnTo>
                  <a:lnTo>
                    <a:pt x="105" y="280"/>
                  </a:lnTo>
                  <a:lnTo>
                    <a:pt x="104" y="280"/>
                  </a:lnTo>
                  <a:lnTo>
                    <a:pt x="104" y="282"/>
                  </a:lnTo>
                  <a:lnTo>
                    <a:pt x="98" y="287"/>
                  </a:lnTo>
                  <a:lnTo>
                    <a:pt x="89" y="293"/>
                  </a:lnTo>
                  <a:lnTo>
                    <a:pt x="89" y="295"/>
                  </a:lnTo>
                  <a:lnTo>
                    <a:pt x="82" y="300"/>
                  </a:lnTo>
                  <a:lnTo>
                    <a:pt x="82" y="301"/>
                  </a:lnTo>
                  <a:lnTo>
                    <a:pt x="81" y="302"/>
                  </a:lnTo>
                  <a:lnTo>
                    <a:pt x="80" y="302"/>
                  </a:lnTo>
                  <a:lnTo>
                    <a:pt x="80" y="304"/>
                  </a:lnTo>
                  <a:lnTo>
                    <a:pt x="78" y="304"/>
                  </a:lnTo>
                  <a:lnTo>
                    <a:pt x="78" y="305"/>
                  </a:lnTo>
                  <a:lnTo>
                    <a:pt x="77" y="305"/>
                  </a:lnTo>
                  <a:lnTo>
                    <a:pt x="77" y="306"/>
                  </a:lnTo>
                  <a:lnTo>
                    <a:pt x="76" y="306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2" y="310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68" y="312"/>
                  </a:lnTo>
                  <a:lnTo>
                    <a:pt x="67" y="314"/>
                  </a:lnTo>
                  <a:lnTo>
                    <a:pt x="67" y="315"/>
                  </a:lnTo>
                  <a:lnTo>
                    <a:pt x="66" y="315"/>
                  </a:lnTo>
                  <a:lnTo>
                    <a:pt x="64" y="316"/>
                  </a:lnTo>
                  <a:lnTo>
                    <a:pt x="63" y="318"/>
                  </a:lnTo>
                  <a:lnTo>
                    <a:pt x="62" y="319"/>
                  </a:lnTo>
                  <a:lnTo>
                    <a:pt x="61" y="320"/>
                  </a:lnTo>
                  <a:lnTo>
                    <a:pt x="59" y="320"/>
                  </a:lnTo>
                  <a:lnTo>
                    <a:pt x="59" y="321"/>
                  </a:lnTo>
                  <a:lnTo>
                    <a:pt x="58" y="323"/>
                  </a:lnTo>
                  <a:lnTo>
                    <a:pt x="57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0" y="329"/>
                  </a:lnTo>
                  <a:lnTo>
                    <a:pt x="49" y="330"/>
                  </a:lnTo>
                  <a:lnTo>
                    <a:pt x="48" y="332"/>
                  </a:lnTo>
                  <a:lnTo>
                    <a:pt x="46" y="333"/>
                  </a:lnTo>
                  <a:lnTo>
                    <a:pt x="45" y="333"/>
                  </a:lnTo>
                  <a:lnTo>
                    <a:pt x="45" y="334"/>
                  </a:lnTo>
                  <a:lnTo>
                    <a:pt x="44" y="334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3" y="337"/>
                  </a:lnTo>
                  <a:lnTo>
                    <a:pt x="41" y="337"/>
                  </a:lnTo>
                  <a:lnTo>
                    <a:pt x="40" y="338"/>
                  </a:lnTo>
                  <a:lnTo>
                    <a:pt x="39" y="339"/>
                  </a:lnTo>
                  <a:lnTo>
                    <a:pt x="38" y="341"/>
                  </a:lnTo>
                  <a:lnTo>
                    <a:pt x="36" y="342"/>
                  </a:lnTo>
                  <a:lnTo>
                    <a:pt x="35" y="342"/>
                  </a:lnTo>
                  <a:lnTo>
                    <a:pt x="35" y="343"/>
                  </a:lnTo>
                  <a:lnTo>
                    <a:pt x="34" y="343"/>
                  </a:lnTo>
                  <a:lnTo>
                    <a:pt x="34" y="344"/>
                  </a:lnTo>
                  <a:lnTo>
                    <a:pt x="32" y="344"/>
                  </a:lnTo>
                  <a:lnTo>
                    <a:pt x="32" y="346"/>
                  </a:lnTo>
                  <a:lnTo>
                    <a:pt x="31" y="346"/>
                  </a:lnTo>
                  <a:lnTo>
                    <a:pt x="31" y="347"/>
                  </a:lnTo>
                  <a:lnTo>
                    <a:pt x="30" y="347"/>
                  </a:lnTo>
                  <a:lnTo>
                    <a:pt x="30" y="348"/>
                  </a:lnTo>
                  <a:lnTo>
                    <a:pt x="29" y="348"/>
                  </a:lnTo>
                  <a:lnTo>
                    <a:pt x="27" y="348"/>
                  </a:lnTo>
                  <a:lnTo>
                    <a:pt x="26" y="348"/>
                  </a:lnTo>
                  <a:lnTo>
                    <a:pt x="25" y="351"/>
                  </a:lnTo>
                  <a:lnTo>
                    <a:pt x="20" y="352"/>
                  </a:lnTo>
                  <a:lnTo>
                    <a:pt x="14" y="346"/>
                  </a:lnTo>
                  <a:lnTo>
                    <a:pt x="14" y="342"/>
                  </a:lnTo>
                  <a:lnTo>
                    <a:pt x="16" y="341"/>
                  </a:lnTo>
                  <a:lnTo>
                    <a:pt x="16" y="337"/>
                  </a:lnTo>
                  <a:lnTo>
                    <a:pt x="13" y="337"/>
                  </a:lnTo>
                  <a:lnTo>
                    <a:pt x="14" y="334"/>
                  </a:lnTo>
                  <a:lnTo>
                    <a:pt x="16" y="329"/>
                  </a:lnTo>
                  <a:lnTo>
                    <a:pt x="9" y="324"/>
                  </a:lnTo>
                  <a:lnTo>
                    <a:pt x="8" y="327"/>
                  </a:lnTo>
                  <a:lnTo>
                    <a:pt x="3" y="333"/>
                  </a:lnTo>
                  <a:lnTo>
                    <a:pt x="3" y="334"/>
                  </a:lnTo>
                  <a:lnTo>
                    <a:pt x="0" y="337"/>
                  </a:lnTo>
                  <a:lnTo>
                    <a:pt x="3" y="341"/>
                  </a:lnTo>
                  <a:lnTo>
                    <a:pt x="2" y="342"/>
                  </a:lnTo>
                  <a:lnTo>
                    <a:pt x="2" y="343"/>
                  </a:lnTo>
                  <a:lnTo>
                    <a:pt x="3" y="344"/>
                  </a:lnTo>
                  <a:lnTo>
                    <a:pt x="6" y="348"/>
                  </a:lnTo>
                  <a:lnTo>
                    <a:pt x="6" y="350"/>
                  </a:lnTo>
                  <a:lnTo>
                    <a:pt x="4" y="350"/>
                  </a:lnTo>
                  <a:lnTo>
                    <a:pt x="3" y="350"/>
                  </a:lnTo>
                  <a:lnTo>
                    <a:pt x="2" y="350"/>
                  </a:lnTo>
                  <a:lnTo>
                    <a:pt x="0" y="351"/>
                  </a:lnTo>
                  <a:lnTo>
                    <a:pt x="2" y="351"/>
                  </a:lnTo>
                  <a:lnTo>
                    <a:pt x="3" y="351"/>
                  </a:lnTo>
                  <a:lnTo>
                    <a:pt x="4" y="352"/>
                  </a:lnTo>
                  <a:lnTo>
                    <a:pt x="6" y="353"/>
                  </a:lnTo>
                  <a:lnTo>
                    <a:pt x="7" y="353"/>
                  </a:lnTo>
                  <a:lnTo>
                    <a:pt x="8" y="355"/>
                  </a:lnTo>
                  <a:lnTo>
                    <a:pt x="9" y="356"/>
                  </a:lnTo>
                  <a:lnTo>
                    <a:pt x="12" y="357"/>
                  </a:lnTo>
                  <a:lnTo>
                    <a:pt x="12" y="359"/>
                  </a:lnTo>
                  <a:lnTo>
                    <a:pt x="13" y="360"/>
                  </a:lnTo>
                  <a:lnTo>
                    <a:pt x="14" y="361"/>
                  </a:lnTo>
                  <a:lnTo>
                    <a:pt x="14" y="362"/>
                  </a:lnTo>
                  <a:lnTo>
                    <a:pt x="16" y="362"/>
                  </a:lnTo>
                  <a:lnTo>
                    <a:pt x="16" y="364"/>
                  </a:lnTo>
                  <a:lnTo>
                    <a:pt x="17" y="365"/>
                  </a:lnTo>
                  <a:lnTo>
                    <a:pt x="17" y="366"/>
                  </a:lnTo>
                  <a:lnTo>
                    <a:pt x="18" y="366"/>
                  </a:lnTo>
                  <a:lnTo>
                    <a:pt x="18" y="368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5" y="378"/>
                  </a:lnTo>
                  <a:lnTo>
                    <a:pt x="26" y="378"/>
                  </a:lnTo>
                  <a:lnTo>
                    <a:pt x="32" y="388"/>
                  </a:lnTo>
                  <a:lnTo>
                    <a:pt x="35" y="392"/>
                  </a:lnTo>
                  <a:lnTo>
                    <a:pt x="40" y="398"/>
                  </a:lnTo>
                  <a:lnTo>
                    <a:pt x="43" y="401"/>
                  </a:lnTo>
                  <a:lnTo>
                    <a:pt x="43" y="402"/>
                  </a:lnTo>
                  <a:lnTo>
                    <a:pt x="46" y="407"/>
                  </a:lnTo>
                  <a:lnTo>
                    <a:pt x="50" y="410"/>
                  </a:lnTo>
                  <a:lnTo>
                    <a:pt x="50" y="411"/>
                  </a:lnTo>
                  <a:lnTo>
                    <a:pt x="52" y="412"/>
                  </a:lnTo>
                  <a:lnTo>
                    <a:pt x="66" y="433"/>
                  </a:lnTo>
                  <a:lnTo>
                    <a:pt x="66" y="434"/>
                  </a:lnTo>
                  <a:lnTo>
                    <a:pt x="73" y="442"/>
                  </a:lnTo>
                  <a:lnTo>
                    <a:pt x="75" y="443"/>
                  </a:lnTo>
                  <a:lnTo>
                    <a:pt x="75" y="444"/>
                  </a:lnTo>
                  <a:lnTo>
                    <a:pt x="76" y="446"/>
                  </a:lnTo>
                  <a:lnTo>
                    <a:pt x="77" y="446"/>
                  </a:lnTo>
                  <a:lnTo>
                    <a:pt x="77" y="446"/>
                  </a:lnTo>
                  <a:lnTo>
                    <a:pt x="78" y="447"/>
                  </a:lnTo>
                  <a:lnTo>
                    <a:pt x="80" y="448"/>
                  </a:lnTo>
                  <a:lnTo>
                    <a:pt x="80" y="449"/>
                  </a:lnTo>
                  <a:lnTo>
                    <a:pt x="81" y="451"/>
                  </a:lnTo>
                  <a:lnTo>
                    <a:pt x="81" y="452"/>
                  </a:lnTo>
                  <a:lnTo>
                    <a:pt x="82" y="452"/>
                  </a:lnTo>
                  <a:lnTo>
                    <a:pt x="82" y="455"/>
                  </a:lnTo>
                  <a:lnTo>
                    <a:pt x="82" y="456"/>
                  </a:lnTo>
                  <a:lnTo>
                    <a:pt x="84" y="457"/>
                  </a:lnTo>
                  <a:lnTo>
                    <a:pt x="85" y="460"/>
                  </a:lnTo>
                  <a:lnTo>
                    <a:pt x="86" y="460"/>
                  </a:lnTo>
                  <a:lnTo>
                    <a:pt x="86" y="461"/>
                  </a:lnTo>
                  <a:lnTo>
                    <a:pt x="87" y="462"/>
                  </a:lnTo>
                  <a:lnTo>
                    <a:pt x="89" y="464"/>
                  </a:lnTo>
                  <a:lnTo>
                    <a:pt x="90" y="465"/>
                  </a:lnTo>
                  <a:lnTo>
                    <a:pt x="90" y="466"/>
                  </a:lnTo>
                  <a:lnTo>
                    <a:pt x="91" y="466"/>
                  </a:lnTo>
                  <a:lnTo>
                    <a:pt x="91" y="467"/>
                  </a:lnTo>
                  <a:lnTo>
                    <a:pt x="93" y="469"/>
                  </a:lnTo>
                  <a:lnTo>
                    <a:pt x="93" y="470"/>
                  </a:lnTo>
                  <a:lnTo>
                    <a:pt x="94" y="470"/>
                  </a:lnTo>
                  <a:lnTo>
                    <a:pt x="95" y="471"/>
                  </a:lnTo>
                  <a:lnTo>
                    <a:pt x="95" y="473"/>
                  </a:lnTo>
                  <a:lnTo>
                    <a:pt x="96" y="474"/>
                  </a:lnTo>
                  <a:lnTo>
                    <a:pt x="96" y="475"/>
                  </a:lnTo>
                  <a:lnTo>
                    <a:pt x="98" y="475"/>
                  </a:lnTo>
                  <a:lnTo>
                    <a:pt x="98" y="475"/>
                  </a:lnTo>
                  <a:lnTo>
                    <a:pt x="99" y="475"/>
                  </a:lnTo>
                  <a:lnTo>
                    <a:pt x="99" y="476"/>
                  </a:lnTo>
                  <a:lnTo>
                    <a:pt x="100" y="478"/>
                  </a:lnTo>
                  <a:lnTo>
                    <a:pt x="100" y="479"/>
                  </a:lnTo>
                  <a:lnTo>
                    <a:pt x="102" y="479"/>
                  </a:lnTo>
                  <a:lnTo>
                    <a:pt x="102" y="480"/>
                  </a:lnTo>
                  <a:lnTo>
                    <a:pt x="103" y="480"/>
                  </a:lnTo>
                  <a:lnTo>
                    <a:pt x="103" y="481"/>
                  </a:lnTo>
                  <a:lnTo>
                    <a:pt x="104" y="483"/>
                  </a:lnTo>
                  <a:lnTo>
                    <a:pt x="104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7" y="485"/>
                  </a:lnTo>
                  <a:lnTo>
                    <a:pt x="107" y="487"/>
                  </a:lnTo>
                  <a:lnTo>
                    <a:pt x="108" y="487"/>
                  </a:lnTo>
                  <a:lnTo>
                    <a:pt x="108" y="488"/>
                  </a:lnTo>
                  <a:lnTo>
                    <a:pt x="108" y="489"/>
                  </a:lnTo>
                  <a:lnTo>
                    <a:pt x="109" y="489"/>
                  </a:lnTo>
                  <a:lnTo>
                    <a:pt x="109" y="490"/>
                  </a:lnTo>
                  <a:lnTo>
                    <a:pt x="110" y="490"/>
                  </a:lnTo>
                  <a:lnTo>
                    <a:pt x="110" y="492"/>
                  </a:lnTo>
                  <a:lnTo>
                    <a:pt x="112" y="493"/>
                  </a:lnTo>
                  <a:lnTo>
                    <a:pt x="112" y="494"/>
                  </a:lnTo>
                  <a:lnTo>
                    <a:pt x="113" y="494"/>
                  </a:lnTo>
                  <a:lnTo>
                    <a:pt x="113" y="496"/>
                  </a:lnTo>
                  <a:lnTo>
                    <a:pt x="113" y="497"/>
                  </a:lnTo>
                  <a:lnTo>
                    <a:pt x="113" y="498"/>
                  </a:lnTo>
                  <a:lnTo>
                    <a:pt x="114" y="498"/>
                  </a:lnTo>
                  <a:lnTo>
                    <a:pt x="114" y="499"/>
                  </a:lnTo>
                  <a:lnTo>
                    <a:pt x="116" y="501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3"/>
                  </a:lnTo>
                  <a:lnTo>
                    <a:pt x="118" y="505"/>
                  </a:lnTo>
                  <a:lnTo>
                    <a:pt x="118" y="506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9" y="507"/>
                  </a:lnTo>
                  <a:lnTo>
                    <a:pt x="121" y="507"/>
                  </a:lnTo>
                  <a:lnTo>
                    <a:pt x="121" y="508"/>
                  </a:lnTo>
                  <a:lnTo>
                    <a:pt x="122" y="510"/>
                  </a:lnTo>
                  <a:lnTo>
                    <a:pt x="123" y="511"/>
                  </a:lnTo>
                  <a:lnTo>
                    <a:pt x="123" y="512"/>
                  </a:lnTo>
                  <a:lnTo>
                    <a:pt x="125" y="514"/>
                  </a:lnTo>
                  <a:lnTo>
                    <a:pt x="125" y="515"/>
                  </a:lnTo>
                  <a:lnTo>
                    <a:pt x="126" y="515"/>
                  </a:lnTo>
                  <a:lnTo>
                    <a:pt x="126" y="516"/>
                  </a:lnTo>
                  <a:lnTo>
                    <a:pt x="126" y="517"/>
                  </a:lnTo>
                  <a:lnTo>
                    <a:pt x="127" y="517"/>
                  </a:lnTo>
                  <a:lnTo>
                    <a:pt x="127" y="519"/>
                  </a:lnTo>
                  <a:lnTo>
                    <a:pt x="127" y="520"/>
                  </a:lnTo>
                  <a:lnTo>
                    <a:pt x="128" y="520"/>
                  </a:lnTo>
                  <a:lnTo>
                    <a:pt x="128" y="521"/>
                  </a:lnTo>
                  <a:lnTo>
                    <a:pt x="128" y="522"/>
                  </a:lnTo>
                  <a:lnTo>
                    <a:pt x="130" y="522"/>
                  </a:lnTo>
                  <a:lnTo>
                    <a:pt x="130" y="524"/>
                  </a:lnTo>
                  <a:lnTo>
                    <a:pt x="131" y="525"/>
                  </a:lnTo>
                  <a:lnTo>
                    <a:pt x="131" y="526"/>
                  </a:lnTo>
                  <a:lnTo>
                    <a:pt x="132" y="526"/>
                  </a:lnTo>
                  <a:lnTo>
                    <a:pt x="132" y="528"/>
                  </a:lnTo>
                  <a:lnTo>
                    <a:pt x="134" y="530"/>
                  </a:lnTo>
                  <a:lnTo>
                    <a:pt x="135" y="533"/>
                  </a:lnTo>
                  <a:lnTo>
                    <a:pt x="136" y="534"/>
                  </a:lnTo>
                  <a:lnTo>
                    <a:pt x="137" y="535"/>
                  </a:lnTo>
                  <a:lnTo>
                    <a:pt x="137" y="537"/>
                  </a:lnTo>
                  <a:lnTo>
                    <a:pt x="139" y="537"/>
                  </a:lnTo>
                  <a:lnTo>
                    <a:pt x="139" y="537"/>
                  </a:lnTo>
                  <a:lnTo>
                    <a:pt x="139" y="538"/>
                  </a:lnTo>
                  <a:lnTo>
                    <a:pt x="140" y="538"/>
                  </a:lnTo>
                  <a:lnTo>
                    <a:pt x="140" y="539"/>
                  </a:lnTo>
                  <a:lnTo>
                    <a:pt x="141" y="540"/>
                  </a:lnTo>
                  <a:lnTo>
                    <a:pt x="142" y="542"/>
                  </a:lnTo>
                  <a:lnTo>
                    <a:pt x="144" y="543"/>
                  </a:lnTo>
                  <a:lnTo>
                    <a:pt x="144" y="546"/>
                  </a:lnTo>
                  <a:lnTo>
                    <a:pt x="145" y="548"/>
                  </a:lnTo>
                  <a:lnTo>
                    <a:pt x="148" y="552"/>
                  </a:lnTo>
                  <a:lnTo>
                    <a:pt x="149" y="554"/>
                  </a:lnTo>
                  <a:lnTo>
                    <a:pt x="150" y="556"/>
                  </a:lnTo>
                  <a:lnTo>
                    <a:pt x="150" y="557"/>
                  </a:lnTo>
                  <a:lnTo>
                    <a:pt x="151" y="557"/>
                  </a:lnTo>
                  <a:lnTo>
                    <a:pt x="155" y="563"/>
                  </a:lnTo>
                  <a:lnTo>
                    <a:pt x="155" y="566"/>
                  </a:lnTo>
                  <a:lnTo>
                    <a:pt x="158" y="567"/>
                  </a:lnTo>
                  <a:lnTo>
                    <a:pt x="159" y="569"/>
                  </a:lnTo>
                  <a:lnTo>
                    <a:pt x="160" y="572"/>
                  </a:lnTo>
                  <a:lnTo>
                    <a:pt x="162" y="574"/>
                  </a:lnTo>
                  <a:lnTo>
                    <a:pt x="163" y="578"/>
                  </a:lnTo>
                  <a:lnTo>
                    <a:pt x="164" y="579"/>
                  </a:lnTo>
                  <a:lnTo>
                    <a:pt x="167" y="583"/>
                  </a:lnTo>
                  <a:lnTo>
                    <a:pt x="168" y="584"/>
                  </a:lnTo>
                  <a:lnTo>
                    <a:pt x="169" y="584"/>
                  </a:lnTo>
                  <a:lnTo>
                    <a:pt x="169" y="586"/>
                  </a:lnTo>
                  <a:lnTo>
                    <a:pt x="169" y="588"/>
                  </a:lnTo>
                  <a:lnTo>
                    <a:pt x="169" y="589"/>
                  </a:lnTo>
                  <a:lnTo>
                    <a:pt x="171" y="589"/>
                  </a:lnTo>
                  <a:lnTo>
                    <a:pt x="171" y="588"/>
                  </a:lnTo>
                  <a:lnTo>
                    <a:pt x="172" y="588"/>
                  </a:lnTo>
                  <a:lnTo>
                    <a:pt x="172" y="589"/>
                  </a:lnTo>
                  <a:lnTo>
                    <a:pt x="173" y="589"/>
                  </a:lnTo>
                  <a:lnTo>
                    <a:pt x="172" y="590"/>
                  </a:lnTo>
                  <a:lnTo>
                    <a:pt x="173" y="590"/>
                  </a:lnTo>
                  <a:lnTo>
                    <a:pt x="174" y="592"/>
                  </a:lnTo>
                  <a:lnTo>
                    <a:pt x="174" y="593"/>
                  </a:lnTo>
                  <a:lnTo>
                    <a:pt x="174" y="594"/>
                  </a:lnTo>
                  <a:lnTo>
                    <a:pt x="176" y="595"/>
                  </a:lnTo>
                  <a:lnTo>
                    <a:pt x="177" y="598"/>
                  </a:lnTo>
                  <a:lnTo>
                    <a:pt x="178" y="598"/>
                  </a:lnTo>
                  <a:lnTo>
                    <a:pt x="178" y="598"/>
                  </a:lnTo>
                  <a:lnTo>
                    <a:pt x="180" y="599"/>
                  </a:lnTo>
                  <a:lnTo>
                    <a:pt x="180" y="601"/>
                  </a:lnTo>
                  <a:lnTo>
                    <a:pt x="180" y="602"/>
                  </a:lnTo>
                  <a:lnTo>
                    <a:pt x="181" y="602"/>
                  </a:lnTo>
                  <a:lnTo>
                    <a:pt x="182" y="606"/>
                  </a:lnTo>
                  <a:lnTo>
                    <a:pt x="185" y="611"/>
                  </a:lnTo>
                  <a:lnTo>
                    <a:pt x="185" y="615"/>
                  </a:lnTo>
                  <a:lnTo>
                    <a:pt x="185" y="616"/>
                  </a:lnTo>
                  <a:lnTo>
                    <a:pt x="186" y="616"/>
                  </a:lnTo>
                  <a:lnTo>
                    <a:pt x="186" y="617"/>
                  </a:lnTo>
                  <a:lnTo>
                    <a:pt x="189" y="622"/>
                  </a:lnTo>
                  <a:lnTo>
                    <a:pt x="189" y="626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1" y="630"/>
                  </a:lnTo>
                  <a:lnTo>
                    <a:pt x="191" y="631"/>
                  </a:lnTo>
                  <a:lnTo>
                    <a:pt x="191" y="633"/>
                  </a:lnTo>
                  <a:lnTo>
                    <a:pt x="192" y="634"/>
                  </a:lnTo>
                  <a:lnTo>
                    <a:pt x="192" y="635"/>
                  </a:lnTo>
                  <a:lnTo>
                    <a:pt x="194" y="638"/>
                  </a:lnTo>
                  <a:lnTo>
                    <a:pt x="194" y="639"/>
                  </a:lnTo>
                  <a:lnTo>
                    <a:pt x="194" y="640"/>
                  </a:lnTo>
                  <a:lnTo>
                    <a:pt x="195" y="642"/>
                  </a:lnTo>
                  <a:lnTo>
                    <a:pt x="195" y="640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5"/>
                  </a:lnTo>
                  <a:lnTo>
                    <a:pt x="199" y="647"/>
                  </a:lnTo>
                  <a:lnTo>
                    <a:pt x="199" y="648"/>
                  </a:lnTo>
                  <a:lnTo>
                    <a:pt x="199" y="649"/>
                  </a:lnTo>
                  <a:lnTo>
                    <a:pt x="200" y="649"/>
                  </a:lnTo>
                  <a:lnTo>
                    <a:pt x="201" y="651"/>
                  </a:lnTo>
                  <a:lnTo>
                    <a:pt x="203" y="652"/>
                  </a:lnTo>
                  <a:lnTo>
                    <a:pt x="203" y="653"/>
                  </a:lnTo>
                  <a:lnTo>
                    <a:pt x="204" y="653"/>
                  </a:lnTo>
                  <a:lnTo>
                    <a:pt x="204" y="654"/>
                  </a:lnTo>
                  <a:lnTo>
                    <a:pt x="205" y="654"/>
                  </a:lnTo>
                  <a:lnTo>
                    <a:pt x="205" y="656"/>
                  </a:lnTo>
                  <a:lnTo>
                    <a:pt x="205" y="656"/>
                  </a:lnTo>
                  <a:lnTo>
                    <a:pt x="205" y="657"/>
                  </a:lnTo>
                  <a:lnTo>
                    <a:pt x="206" y="658"/>
                  </a:lnTo>
                  <a:lnTo>
                    <a:pt x="206" y="659"/>
                  </a:lnTo>
                  <a:lnTo>
                    <a:pt x="208" y="659"/>
                  </a:lnTo>
                  <a:lnTo>
                    <a:pt x="208" y="659"/>
                  </a:lnTo>
                  <a:lnTo>
                    <a:pt x="209" y="661"/>
                  </a:lnTo>
                  <a:lnTo>
                    <a:pt x="209" y="662"/>
                  </a:lnTo>
                  <a:lnTo>
                    <a:pt x="210" y="662"/>
                  </a:lnTo>
                  <a:lnTo>
                    <a:pt x="210" y="663"/>
                  </a:lnTo>
                  <a:lnTo>
                    <a:pt x="212" y="663"/>
                  </a:lnTo>
                  <a:lnTo>
                    <a:pt x="212" y="665"/>
                  </a:lnTo>
                  <a:lnTo>
                    <a:pt x="213" y="665"/>
                  </a:lnTo>
                  <a:lnTo>
                    <a:pt x="214" y="667"/>
                  </a:lnTo>
                  <a:lnTo>
                    <a:pt x="215" y="668"/>
                  </a:lnTo>
                  <a:lnTo>
                    <a:pt x="217" y="670"/>
                  </a:lnTo>
                  <a:lnTo>
                    <a:pt x="217" y="671"/>
                  </a:lnTo>
                  <a:lnTo>
                    <a:pt x="218" y="671"/>
                  </a:lnTo>
                  <a:lnTo>
                    <a:pt x="218" y="672"/>
                  </a:lnTo>
                  <a:lnTo>
                    <a:pt x="219" y="674"/>
                  </a:lnTo>
                  <a:lnTo>
                    <a:pt x="219" y="675"/>
                  </a:lnTo>
                  <a:lnTo>
                    <a:pt x="219" y="676"/>
                  </a:lnTo>
                  <a:lnTo>
                    <a:pt x="221" y="677"/>
                  </a:lnTo>
                  <a:lnTo>
                    <a:pt x="222" y="680"/>
                  </a:lnTo>
                  <a:lnTo>
                    <a:pt x="222" y="681"/>
                  </a:lnTo>
                  <a:lnTo>
                    <a:pt x="223" y="683"/>
                  </a:lnTo>
                  <a:lnTo>
                    <a:pt x="223" y="684"/>
                  </a:lnTo>
                  <a:lnTo>
                    <a:pt x="224" y="686"/>
                  </a:lnTo>
                  <a:lnTo>
                    <a:pt x="226" y="688"/>
                  </a:lnTo>
                  <a:lnTo>
                    <a:pt x="226" y="690"/>
                  </a:lnTo>
                  <a:lnTo>
                    <a:pt x="227" y="690"/>
                  </a:lnTo>
                  <a:lnTo>
                    <a:pt x="227" y="691"/>
                  </a:lnTo>
                  <a:lnTo>
                    <a:pt x="228" y="694"/>
                  </a:lnTo>
                  <a:lnTo>
                    <a:pt x="230" y="695"/>
                  </a:lnTo>
                  <a:lnTo>
                    <a:pt x="230" y="698"/>
                  </a:lnTo>
                  <a:lnTo>
                    <a:pt x="231" y="699"/>
                  </a:lnTo>
                  <a:lnTo>
                    <a:pt x="231" y="700"/>
                  </a:lnTo>
                  <a:lnTo>
                    <a:pt x="231" y="702"/>
                  </a:lnTo>
                  <a:lnTo>
                    <a:pt x="232" y="702"/>
                  </a:lnTo>
                  <a:lnTo>
                    <a:pt x="232" y="703"/>
                  </a:lnTo>
                  <a:lnTo>
                    <a:pt x="232" y="704"/>
                  </a:lnTo>
                  <a:lnTo>
                    <a:pt x="233" y="706"/>
                  </a:lnTo>
                  <a:lnTo>
                    <a:pt x="233" y="707"/>
                  </a:lnTo>
                  <a:lnTo>
                    <a:pt x="235" y="711"/>
                  </a:lnTo>
                  <a:lnTo>
                    <a:pt x="235" y="712"/>
                  </a:lnTo>
                  <a:lnTo>
                    <a:pt x="236" y="715"/>
                  </a:lnTo>
                  <a:lnTo>
                    <a:pt x="236" y="716"/>
                  </a:lnTo>
                  <a:lnTo>
                    <a:pt x="236" y="717"/>
                  </a:lnTo>
                  <a:lnTo>
                    <a:pt x="236" y="718"/>
                  </a:lnTo>
                  <a:lnTo>
                    <a:pt x="236" y="720"/>
                  </a:lnTo>
                  <a:lnTo>
                    <a:pt x="236" y="721"/>
                  </a:lnTo>
                  <a:lnTo>
                    <a:pt x="237" y="721"/>
                  </a:lnTo>
                  <a:lnTo>
                    <a:pt x="237" y="722"/>
                  </a:lnTo>
                  <a:lnTo>
                    <a:pt x="237" y="723"/>
                  </a:lnTo>
                  <a:lnTo>
                    <a:pt x="238" y="725"/>
                  </a:lnTo>
                  <a:lnTo>
                    <a:pt x="238" y="726"/>
                  </a:lnTo>
                  <a:lnTo>
                    <a:pt x="238" y="727"/>
                  </a:lnTo>
                  <a:lnTo>
                    <a:pt x="240" y="729"/>
                  </a:lnTo>
                  <a:lnTo>
                    <a:pt x="240" y="730"/>
                  </a:lnTo>
                  <a:lnTo>
                    <a:pt x="240" y="731"/>
                  </a:lnTo>
                  <a:lnTo>
                    <a:pt x="241" y="732"/>
                  </a:lnTo>
                  <a:lnTo>
                    <a:pt x="241" y="734"/>
                  </a:lnTo>
                  <a:lnTo>
                    <a:pt x="241" y="735"/>
                  </a:lnTo>
                  <a:lnTo>
                    <a:pt x="242" y="738"/>
                  </a:lnTo>
                  <a:lnTo>
                    <a:pt x="244" y="739"/>
                  </a:lnTo>
                  <a:lnTo>
                    <a:pt x="244" y="741"/>
                  </a:lnTo>
                  <a:lnTo>
                    <a:pt x="245" y="744"/>
                  </a:lnTo>
                  <a:lnTo>
                    <a:pt x="245" y="745"/>
                  </a:lnTo>
                  <a:lnTo>
                    <a:pt x="246" y="747"/>
                  </a:lnTo>
                  <a:lnTo>
                    <a:pt x="246" y="750"/>
                  </a:lnTo>
                  <a:lnTo>
                    <a:pt x="247" y="752"/>
                  </a:lnTo>
                  <a:lnTo>
                    <a:pt x="247" y="753"/>
                  </a:lnTo>
                  <a:lnTo>
                    <a:pt x="249" y="755"/>
                  </a:lnTo>
                  <a:lnTo>
                    <a:pt x="249" y="757"/>
                  </a:lnTo>
                  <a:lnTo>
                    <a:pt x="250" y="758"/>
                  </a:lnTo>
                  <a:lnTo>
                    <a:pt x="250" y="759"/>
                  </a:lnTo>
                  <a:lnTo>
                    <a:pt x="251" y="762"/>
                  </a:lnTo>
                  <a:lnTo>
                    <a:pt x="251" y="764"/>
                  </a:lnTo>
                  <a:lnTo>
                    <a:pt x="253" y="767"/>
                  </a:lnTo>
                  <a:lnTo>
                    <a:pt x="254" y="768"/>
                  </a:lnTo>
                  <a:lnTo>
                    <a:pt x="254" y="770"/>
                  </a:lnTo>
                  <a:lnTo>
                    <a:pt x="255" y="772"/>
                  </a:lnTo>
                  <a:lnTo>
                    <a:pt x="256" y="775"/>
                  </a:lnTo>
                  <a:lnTo>
                    <a:pt x="256" y="776"/>
                  </a:lnTo>
                  <a:lnTo>
                    <a:pt x="258" y="777"/>
                  </a:lnTo>
                  <a:lnTo>
                    <a:pt x="258" y="780"/>
                  </a:lnTo>
                  <a:lnTo>
                    <a:pt x="259" y="781"/>
                  </a:lnTo>
                  <a:lnTo>
                    <a:pt x="259" y="782"/>
                  </a:lnTo>
                  <a:lnTo>
                    <a:pt x="259" y="782"/>
                  </a:lnTo>
                  <a:lnTo>
                    <a:pt x="260" y="785"/>
                  </a:lnTo>
                  <a:lnTo>
                    <a:pt x="260" y="786"/>
                  </a:lnTo>
                  <a:lnTo>
                    <a:pt x="262" y="789"/>
                  </a:lnTo>
                  <a:lnTo>
                    <a:pt x="262" y="790"/>
                  </a:lnTo>
                  <a:lnTo>
                    <a:pt x="263" y="791"/>
                  </a:lnTo>
                  <a:lnTo>
                    <a:pt x="263" y="794"/>
                  </a:lnTo>
                  <a:lnTo>
                    <a:pt x="263" y="795"/>
                  </a:lnTo>
                  <a:lnTo>
                    <a:pt x="264" y="796"/>
                  </a:lnTo>
                  <a:lnTo>
                    <a:pt x="264" y="798"/>
                  </a:lnTo>
                  <a:lnTo>
                    <a:pt x="264" y="799"/>
                  </a:lnTo>
                  <a:lnTo>
                    <a:pt x="265" y="800"/>
                  </a:lnTo>
                  <a:lnTo>
                    <a:pt x="265" y="802"/>
                  </a:lnTo>
                  <a:lnTo>
                    <a:pt x="265" y="803"/>
                  </a:lnTo>
                  <a:lnTo>
                    <a:pt x="267" y="804"/>
                  </a:lnTo>
                  <a:lnTo>
                    <a:pt x="267" y="805"/>
                  </a:lnTo>
                  <a:lnTo>
                    <a:pt x="267" y="807"/>
                  </a:lnTo>
                  <a:lnTo>
                    <a:pt x="267" y="808"/>
                  </a:lnTo>
                  <a:lnTo>
                    <a:pt x="267" y="808"/>
                  </a:lnTo>
                  <a:lnTo>
                    <a:pt x="267" y="809"/>
                  </a:lnTo>
                  <a:lnTo>
                    <a:pt x="267" y="811"/>
                  </a:lnTo>
                  <a:lnTo>
                    <a:pt x="268" y="811"/>
                  </a:lnTo>
                  <a:lnTo>
                    <a:pt x="269" y="812"/>
                  </a:lnTo>
                  <a:lnTo>
                    <a:pt x="268" y="812"/>
                  </a:lnTo>
                  <a:lnTo>
                    <a:pt x="268" y="813"/>
                  </a:lnTo>
                  <a:lnTo>
                    <a:pt x="268" y="813"/>
                  </a:lnTo>
                  <a:lnTo>
                    <a:pt x="268" y="814"/>
                  </a:lnTo>
                  <a:lnTo>
                    <a:pt x="268" y="816"/>
                  </a:lnTo>
                  <a:lnTo>
                    <a:pt x="269" y="817"/>
                  </a:lnTo>
                  <a:lnTo>
                    <a:pt x="269" y="818"/>
                  </a:lnTo>
                  <a:lnTo>
                    <a:pt x="269" y="820"/>
                  </a:lnTo>
                  <a:lnTo>
                    <a:pt x="270" y="821"/>
                  </a:lnTo>
                  <a:lnTo>
                    <a:pt x="270" y="822"/>
                  </a:lnTo>
                  <a:lnTo>
                    <a:pt x="270" y="823"/>
                  </a:lnTo>
                  <a:lnTo>
                    <a:pt x="270" y="825"/>
                  </a:lnTo>
                  <a:lnTo>
                    <a:pt x="270" y="826"/>
                  </a:lnTo>
                  <a:lnTo>
                    <a:pt x="272" y="828"/>
                  </a:lnTo>
                  <a:lnTo>
                    <a:pt x="272" y="830"/>
                  </a:lnTo>
                  <a:lnTo>
                    <a:pt x="272" y="831"/>
                  </a:lnTo>
                  <a:lnTo>
                    <a:pt x="273" y="832"/>
                  </a:lnTo>
                  <a:lnTo>
                    <a:pt x="273" y="834"/>
                  </a:lnTo>
                  <a:lnTo>
                    <a:pt x="273" y="835"/>
                  </a:lnTo>
                  <a:lnTo>
                    <a:pt x="273" y="836"/>
                  </a:lnTo>
                  <a:lnTo>
                    <a:pt x="273" y="837"/>
                  </a:lnTo>
                  <a:lnTo>
                    <a:pt x="274" y="839"/>
                  </a:lnTo>
                  <a:lnTo>
                    <a:pt x="274" y="840"/>
                  </a:lnTo>
                  <a:lnTo>
                    <a:pt x="274" y="841"/>
                  </a:lnTo>
                  <a:lnTo>
                    <a:pt x="274" y="843"/>
                  </a:lnTo>
                  <a:lnTo>
                    <a:pt x="274" y="844"/>
                  </a:lnTo>
                  <a:lnTo>
                    <a:pt x="276" y="844"/>
                  </a:lnTo>
                  <a:lnTo>
                    <a:pt x="276" y="846"/>
                  </a:lnTo>
                  <a:lnTo>
                    <a:pt x="278" y="857"/>
                  </a:lnTo>
                  <a:lnTo>
                    <a:pt x="279" y="862"/>
                  </a:lnTo>
                  <a:lnTo>
                    <a:pt x="286" y="878"/>
                  </a:lnTo>
                  <a:lnTo>
                    <a:pt x="287" y="881"/>
                  </a:lnTo>
                  <a:lnTo>
                    <a:pt x="288" y="887"/>
                  </a:lnTo>
                  <a:lnTo>
                    <a:pt x="294" y="896"/>
                  </a:lnTo>
                  <a:lnTo>
                    <a:pt x="294" y="898"/>
                  </a:lnTo>
                  <a:lnTo>
                    <a:pt x="294" y="899"/>
                  </a:lnTo>
                  <a:lnTo>
                    <a:pt x="296" y="905"/>
                  </a:lnTo>
                  <a:lnTo>
                    <a:pt x="297" y="910"/>
                  </a:lnTo>
                  <a:lnTo>
                    <a:pt x="299" y="917"/>
                  </a:lnTo>
                  <a:lnTo>
                    <a:pt x="300" y="918"/>
                  </a:lnTo>
                  <a:lnTo>
                    <a:pt x="300" y="923"/>
                  </a:lnTo>
                  <a:lnTo>
                    <a:pt x="304" y="930"/>
                  </a:lnTo>
                  <a:lnTo>
                    <a:pt x="305" y="932"/>
                  </a:lnTo>
                  <a:lnTo>
                    <a:pt x="308" y="940"/>
                  </a:lnTo>
                  <a:lnTo>
                    <a:pt x="309" y="946"/>
                  </a:lnTo>
                  <a:lnTo>
                    <a:pt x="310" y="950"/>
                  </a:lnTo>
                  <a:lnTo>
                    <a:pt x="313" y="957"/>
                  </a:lnTo>
                  <a:lnTo>
                    <a:pt x="314" y="960"/>
                  </a:lnTo>
                  <a:lnTo>
                    <a:pt x="314" y="962"/>
                  </a:lnTo>
                  <a:lnTo>
                    <a:pt x="315" y="965"/>
                  </a:lnTo>
                  <a:lnTo>
                    <a:pt x="315" y="967"/>
                  </a:lnTo>
                  <a:lnTo>
                    <a:pt x="317" y="967"/>
                  </a:lnTo>
                  <a:lnTo>
                    <a:pt x="317" y="969"/>
                  </a:lnTo>
                  <a:lnTo>
                    <a:pt x="317" y="971"/>
                  </a:lnTo>
                  <a:lnTo>
                    <a:pt x="317" y="974"/>
                  </a:lnTo>
                  <a:lnTo>
                    <a:pt x="318" y="976"/>
                  </a:lnTo>
                  <a:lnTo>
                    <a:pt x="318" y="980"/>
                  </a:lnTo>
                  <a:lnTo>
                    <a:pt x="318" y="981"/>
                  </a:lnTo>
                  <a:lnTo>
                    <a:pt x="319" y="986"/>
                  </a:lnTo>
                  <a:lnTo>
                    <a:pt x="319" y="987"/>
                  </a:lnTo>
                  <a:lnTo>
                    <a:pt x="319" y="989"/>
                  </a:lnTo>
                  <a:lnTo>
                    <a:pt x="320" y="990"/>
                  </a:lnTo>
                  <a:lnTo>
                    <a:pt x="320" y="992"/>
                  </a:lnTo>
                  <a:lnTo>
                    <a:pt x="320" y="995"/>
                  </a:lnTo>
                  <a:lnTo>
                    <a:pt x="320" y="996"/>
                  </a:lnTo>
                  <a:lnTo>
                    <a:pt x="322" y="996"/>
                  </a:lnTo>
                  <a:lnTo>
                    <a:pt x="323" y="999"/>
                  </a:lnTo>
                  <a:lnTo>
                    <a:pt x="324" y="1006"/>
                  </a:lnTo>
                  <a:lnTo>
                    <a:pt x="333" y="1015"/>
                  </a:lnTo>
                  <a:lnTo>
                    <a:pt x="334" y="1017"/>
                  </a:lnTo>
                  <a:lnTo>
                    <a:pt x="336" y="1018"/>
                  </a:lnTo>
                  <a:lnTo>
                    <a:pt x="341" y="1027"/>
                  </a:lnTo>
                  <a:lnTo>
                    <a:pt x="342" y="1032"/>
                  </a:lnTo>
                  <a:lnTo>
                    <a:pt x="343" y="1033"/>
                  </a:lnTo>
                  <a:lnTo>
                    <a:pt x="343" y="1035"/>
                  </a:lnTo>
                  <a:lnTo>
                    <a:pt x="346" y="1040"/>
                  </a:lnTo>
                  <a:lnTo>
                    <a:pt x="347" y="1041"/>
                  </a:lnTo>
                  <a:lnTo>
                    <a:pt x="352" y="1053"/>
                  </a:lnTo>
                  <a:lnTo>
                    <a:pt x="354" y="1059"/>
                  </a:lnTo>
                  <a:lnTo>
                    <a:pt x="355" y="1060"/>
                  </a:lnTo>
                  <a:lnTo>
                    <a:pt x="355" y="1062"/>
                  </a:lnTo>
                  <a:lnTo>
                    <a:pt x="369" y="1092"/>
                  </a:lnTo>
                  <a:lnTo>
                    <a:pt x="370" y="1092"/>
                  </a:lnTo>
                  <a:lnTo>
                    <a:pt x="370" y="1094"/>
                  </a:lnTo>
                  <a:lnTo>
                    <a:pt x="370" y="1095"/>
                  </a:lnTo>
                  <a:lnTo>
                    <a:pt x="372" y="1096"/>
                  </a:lnTo>
                  <a:lnTo>
                    <a:pt x="372" y="1097"/>
                  </a:lnTo>
                  <a:lnTo>
                    <a:pt x="373" y="1099"/>
                  </a:lnTo>
                  <a:lnTo>
                    <a:pt x="373" y="1101"/>
                  </a:lnTo>
                  <a:lnTo>
                    <a:pt x="373" y="1102"/>
                  </a:lnTo>
                  <a:lnTo>
                    <a:pt x="373" y="1104"/>
                  </a:lnTo>
                  <a:lnTo>
                    <a:pt x="375" y="1117"/>
                  </a:lnTo>
                  <a:lnTo>
                    <a:pt x="377" y="1120"/>
                  </a:lnTo>
                  <a:lnTo>
                    <a:pt x="377" y="1123"/>
                  </a:lnTo>
                  <a:lnTo>
                    <a:pt x="377" y="1124"/>
                  </a:lnTo>
                  <a:lnTo>
                    <a:pt x="377" y="1126"/>
                  </a:lnTo>
                  <a:lnTo>
                    <a:pt x="377" y="1131"/>
                  </a:lnTo>
                  <a:lnTo>
                    <a:pt x="377" y="1134"/>
                  </a:lnTo>
                  <a:lnTo>
                    <a:pt x="377" y="1138"/>
                  </a:lnTo>
                  <a:lnTo>
                    <a:pt x="378" y="1143"/>
                  </a:lnTo>
                  <a:lnTo>
                    <a:pt x="378" y="1147"/>
                  </a:lnTo>
                  <a:lnTo>
                    <a:pt x="379" y="1149"/>
                  </a:lnTo>
                  <a:lnTo>
                    <a:pt x="381" y="1149"/>
                  </a:lnTo>
                  <a:lnTo>
                    <a:pt x="381" y="1147"/>
                  </a:lnTo>
                  <a:lnTo>
                    <a:pt x="379" y="1147"/>
                  </a:lnTo>
                  <a:lnTo>
                    <a:pt x="379" y="1146"/>
                  </a:lnTo>
                  <a:lnTo>
                    <a:pt x="379" y="1145"/>
                  </a:lnTo>
                  <a:lnTo>
                    <a:pt x="379" y="1143"/>
                  </a:lnTo>
                  <a:lnTo>
                    <a:pt x="379" y="1142"/>
                  </a:lnTo>
                  <a:lnTo>
                    <a:pt x="381" y="1142"/>
                  </a:lnTo>
                  <a:lnTo>
                    <a:pt x="382" y="1142"/>
                  </a:lnTo>
                  <a:lnTo>
                    <a:pt x="382" y="1141"/>
                  </a:lnTo>
                  <a:lnTo>
                    <a:pt x="383" y="1141"/>
                  </a:lnTo>
                  <a:lnTo>
                    <a:pt x="384" y="1140"/>
                  </a:lnTo>
                  <a:lnTo>
                    <a:pt x="384" y="1138"/>
                  </a:lnTo>
                  <a:lnTo>
                    <a:pt x="383" y="1137"/>
                  </a:lnTo>
                  <a:lnTo>
                    <a:pt x="387" y="1133"/>
                  </a:lnTo>
                  <a:lnTo>
                    <a:pt x="387" y="1136"/>
                  </a:lnTo>
                  <a:lnTo>
                    <a:pt x="390" y="1136"/>
                  </a:lnTo>
                  <a:lnTo>
                    <a:pt x="391" y="1136"/>
                  </a:lnTo>
                  <a:lnTo>
                    <a:pt x="391" y="1134"/>
                  </a:lnTo>
                  <a:lnTo>
                    <a:pt x="391" y="1132"/>
                  </a:lnTo>
                  <a:lnTo>
                    <a:pt x="391" y="1131"/>
                  </a:lnTo>
                  <a:lnTo>
                    <a:pt x="391" y="1129"/>
                  </a:lnTo>
                  <a:lnTo>
                    <a:pt x="391" y="1128"/>
                  </a:lnTo>
                  <a:lnTo>
                    <a:pt x="392" y="1128"/>
                  </a:lnTo>
                  <a:lnTo>
                    <a:pt x="393" y="1128"/>
                  </a:lnTo>
                  <a:lnTo>
                    <a:pt x="395" y="1129"/>
                  </a:lnTo>
                  <a:lnTo>
                    <a:pt x="396" y="1129"/>
                  </a:lnTo>
                  <a:lnTo>
                    <a:pt x="404" y="1131"/>
                  </a:lnTo>
                  <a:lnTo>
                    <a:pt x="405" y="1131"/>
                  </a:lnTo>
                  <a:lnTo>
                    <a:pt x="409" y="1131"/>
                  </a:lnTo>
                  <a:lnTo>
                    <a:pt x="437" y="1131"/>
                  </a:lnTo>
                  <a:lnTo>
                    <a:pt x="438" y="1131"/>
                  </a:lnTo>
                  <a:lnTo>
                    <a:pt x="438" y="1129"/>
                  </a:lnTo>
                  <a:lnTo>
                    <a:pt x="438" y="1127"/>
                  </a:lnTo>
                  <a:lnTo>
                    <a:pt x="437" y="1124"/>
                  </a:lnTo>
                  <a:lnTo>
                    <a:pt x="437" y="1123"/>
                  </a:lnTo>
                  <a:lnTo>
                    <a:pt x="436" y="1122"/>
                  </a:lnTo>
                  <a:lnTo>
                    <a:pt x="434" y="1122"/>
                  </a:lnTo>
                  <a:lnTo>
                    <a:pt x="436" y="1120"/>
                  </a:lnTo>
                  <a:lnTo>
                    <a:pt x="437" y="1119"/>
                  </a:lnTo>
                  <a:lnTo>
                    <a:pt x="437" y="1118"/>
                  </a:lnTo>
                  <a:lnTo>
                    <a:pt x="451" y="1118"/>
                  </a:lnTo>
                  <a:lnTo>
                    <a:pt x="452" y="1118"/>
                  </a:lnTo>
                  <a:lnTo>
                    <a:pt x="452" y="1118"/>
                  </a:lnTo>
                  <a:lnTo>
                    <a:pt x="454" y="1118"/>
                  </a:lnTo>
                  <a:lnTo>
                    <a:pt x="455" y="1118"/>
                  </a:lnTo>
                  <a:lnTo>
                    <a:pt x="456" y="1118"/>
                  </a:lnTo>
                  <a:lnTo>
                    <a:pt x="457" y="1118"/>
                  </a:lnTo>
                  <a:lnTo>
                    <a:pt x="459" y="1118"/>
                  </a:lnTo>
                  <a:lnTo>
                    <a:pt x="460" y="1118"/>
                  </a:lnTo>
                  <a:lnTo>
                    <a:pt x="461" y="1118"/>
                  </a:lnTo>
                  <a:lnTo>
                    <a:pt x="462" y="1118"/>
                  </a:lnTo>
                  <a:lnTo>
                    <a:pt x="465" y="1118"/>
                  </a:lnTo>
                  <a:lnTo>
                    <a:pt x="466" y="1118"/>
                  </a:lnTo>
                  <a:lnTo>
                    <a:pt x="468" y="1118"/>
                  </a:lnTo>
                  <a:lnTo>
                    <a:pt x="470" y="1118"/>
                  </a:lnTo>
                  <a:lnTo>
                    <a:pt x="471" y="1118"/>
                  </a:lnTo>
                  <a:lnTo>
                    <a:pt x="477" y="1118"/>
                  </a:lnTo>
                  <a:lnTo>
                    <a:pt x="478" y="1118"/>
                  </a:lnTo>
                  <a:lnTo>
                    <a:pt x="479" y="1118"/>
                  </a:lnTo>
                  <a:lnTo>
                    <a:pt x="482" y="1118"/>
                  </a:lnTo>
                  <a:lnTo>
                    <a:pt x="483" y="1118"/>
                  </a:lnTo>
                  <a:lnTo>
                    <a:pt x="483" y="1118"/>
                  </a:lnTo>
                  <a:lnTo>
                    <a:pt x="483" y="1120"/>
                  </a:lnTo>
                  <a:lnTo>
                    <a:pt x="483" y="1120"/>
                  </a:lnTo>
                  <a:lnTo>
                    <a:pt x="483" y="1122"/>
                  </a:lnTo>
                  <a:lnTo>
                    <a:pt x="483" y="1123"/>
                  </a:lnTo>
                  <a:lnTo>
                    <a:pt x="483" y="1124"/>
                  </a:lnTo>
                  <a:lnTo>
                    <a:pt x="484" y="1124"/>
                  </a:lnTo>
                  <a:lnTo>
                    <a:pt x="486" y="1124"/>
                  </a:lnTo>
                  <a:lnTo>
                    <a:pt x="487" y="1124"/>
                  </a:lnTo>
                  <a:lnTo>
                    <a:pt x="487" y="1123"/>
                  </a:lnTo>
                  <a:lnTo>
                    <a:pt x="487" y="1122"/>
                  </a:lnTo>
                  <a:lnTo>
                    <a:pt x="487" y="1120"/>
                  </a:lnTo>
                  <a:lnTo>
                    <a:pt x="487" y="1120"/>
                  </a:lnTo>
                  <a:lnTo>
                    <a:pt x="487" y="1119"/>
                  </a:lnTo>
                  <a:lnTo>
                    <a:pt x="487" y="1118"/>
                  </a:lnTo>
                  <a:lnTo>
                    <a:pt x="488" y="1118"/>
                  </a:lnTo>
                  <a:lnTo>
                    <a:pt x="489" y="1118"/>
                  </a:lnTo>
                  <a:lnTo>
                    <a:pt x="492" y="1118"/>
                  </a:lnTo>
                  <a:lnTo>
                    <a:pt x="492" y="1117"/>
                  </a:lnTo>
                  <a:lnTo>
                    <a:pt x="492" y="1114"/>
                  </a:lnTo>
                  <a:lnTo>
                    <a:pt x="492" y="1110"/>
                  </a:lnTo>
                  <a:lnTo>
                    <a:pt x="494" y="1110"/>
                  </a:lnTo>
                  <a:lnTo>
                    <a:pt x="503" y="1110"/>
                  </a:lnTo>
                  <a:lnTo>
                    <a:pt x="501" y="1106"/>
                  </a:lnTo>
                  <a:lnTo>
                    <a:pt x="500" y="1105"/>
                  </a:lnTo>
                  <a:lnTo>
                    <a:pt x="500" y="1104"/>
                  </a:lnTo>
                  <a:lnTo>
                    <a:pt x="498" y="1104"/>
                  </a:lnTo>
                  <a:lnTo>
                    <a:pt x="496" y="1104"/>
                  </a:lnTo>
                  <a:lnTo>
                    <a:pt x="494" y="1104"/>
                  </a:lnTo>
                  <a:lnTo>
                    <a:pt x="492" y="1104"/>
                  </a:lnTo>
                  <a:lnTo>
                    <a:pt x="492" y="1102"/>
                  </a:lnTo>
                  <a:lnTo>
                    <a:pt x="492" y="1100"/>
                  </a:lnTo>
                  <a:lnTo>
                    <a:pt x="492" y="1097"/>
                  </a:lnTo>
                  <a:lnTo>
                    <a:pt x="488" y="1097"/>
                  </a:lnTo>
                  <a:lnTo>
                    <a:pt x="486" y="1097"/>
                  </a:lnTo>
                  <a:lnTo>
                    <a:pt x="484" y="1097"/>
                  </a:lnTo>
                  <a:lnTo>
                    <a:pt x="483" y="1097"/>
                  </a:lnTo>
                  <a:lnTo>
                    <a:pt x="482" y="1097"/>
                  </a:lnTo>
                  <a:lnTo>
                    <a:pt x="479" y="1097"/>
                  </a:lnTo>
                  <a:lnTo>
                    <a:pt x="479" y="1092"/>
                  </a:lnTo>
                  <a:lnTo>
                    <a:pt x="479" y="1090"/>
                  </a:lnTo>
                  <a:lnTo>
                    <a:pt x="479" y="1088"/>
                  </a:lnTo>
                  <a:lnTo>
                    <a:pt x="479" y="1085"/>
                  </a:lnTo>
                  <a:lnTo>
                    <a:pt x="479" y="1083"/>
                  </a:lnTo>
                  <a:lnTo>
                    <a:pt x="479" y="1082"/>
                  </a:lnTo>
                  <a:lnTo>
                    <a:pt x="480" y="1082"/>
                  </a:lnTo>
                  <a:lnTo>
                    <a:pt x="483" y="1081"/>
                  </a:lnTo>
                  <a:lnTo>
                    <a:pt x="484" y="1079"/>
                  </a:lnTo>
                  <a:lnTo>
                    <a:pt x="487" y="1078"/>
                  </a:lnTo>
                  <a:lnTo>
                    <a:pt x="487" y="1077"/>
                  </a:lnTo>
                  <a:lnTo>
                    <a:pt x="487" y="1074"/>
                  </a:lnTo>
                  <a:lnTo>
                    <a:pt x="487" y="1070"/>
                  </a:lnTo>
                  <a:lnTo>
                    <a:pt x="487" y="1069"/>
                  </a:lnTo>
                  <a:lnTo>
                    <a:pt x="487" y="1068"/>
                  </a:lnTo>
                  <a:lnTo>
                    <a:pt x="487" y="1065"/>
                  </a:lnTo>
                  <a:lnTo>
                    <a:pt x="487" y="1064"/>
                  </a:lnTo>
                  <a:lnTo>
                    <a:pt x="487" y="1063"/>
                  </a:lnTo>
                  <a:lnTo>
                    <a:pt x="482" y="1067"/>
                  </a:lnTo>
                  <a:lnTo>
                    <a:pt x="479" y="1068"/>
                  </a:lnTo>
                  <a:lnTo>
                    <a:pt x="479" y="1063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6" y="1063"/>
                  </a:lnTo>
                  <a:lnTo>
                    <a:pt x="496" y="1056"/>
                  </a:lnTo>
                  <a:lnTo>
                    <a:pt x="494" y="1051"/>
                  </a:lnTo>
                  <a:lnTo>
                    <a:pt x="494" y="1049"/>
                  </a:lnTo>
                  <a:lnTo>
                    <a:pt x="494" y="1046"/>
                  </a:lnTo>
                  <a:lnTo>
                    <a:pt x="494" y="1044"/>
                  </a:lnTo>
                  <a:lnTo>
                    <a:pt x="496" y="1042"/>
                  </a:lnTo>
                  <a:lnTo>
                    <a:pt x="497" y="1041"/>
                  </a:lnTo>
                  <a:lnTo>
                    <a:pt x="498" y="1040"/>
                  </a:lnTo>
                  <a:lnTo>
                    <a:pt x="501" y="1037"/>
                  </a:lnTo>
                  <a:lnTo>
                    <a:pt x="505" y="1033"/>
                  </a:lnTo>
                  <a:lnTo>
                    <a:pt x="507" y="1031"/>
                  </a:lnTo>
                  <a:lnTo>
                    <a:pt x="509" y="1029"/>
                  </a:lnTo>
                  <a:lnTo>
                    <a:pt x="509" y="1028"/>
                  </a:lnTo>
                  <a:lnTo>
                    <a:pt x="510" y="1028"/>
                  </a:lnTo>
                  <a:lnTo>
                    <a:pt x="511" y="1028"/>
                  </a:lnTo>
                  <a:lnTo>
                    <a:pt x="514" y="1024"/>
                  </a:lnTo>
                  <a:lnTo>
                    <a:pt x="514" y="1023"/>
                  </a:lnTo>
                  <a:lnTo>
                    <a:pt x="514" y="1023"/>
                  </a:lnTo>
                  <a:lnTo>
                    <a:pt x="514" y="1021"/>
                  </a:lnTo>
                  <a:lnTo>
                    <a:pt x="514" y="1019"/>
                  </a:lnTo>
                  <a:lnTo>
                    <a:pt x="511" y="1018"/>
                  </a:lnTo>
                  <a:lnTo>
                    <a:pt x="512" y="1013"/>
                  </a:lnTo>
                  <a:lnTo>
                    <a:pt x="514" y="1005"/>
                  </a:lnTo>
                  <a:lnTo>
                    <a:pt x="516" y="1006"/>
                  </a:lnTo>
                  <a:lnTo>
                    <a:pt x="518" y="1006"/>
                  </a:lnTo>
                  <a:lnTo>
                    <a:pt x="519" y="1008"/>
                  </a:lnTo>
                  <a:lnTo>
                    <a:pt x="521" y="1008"/>
                  </a:lnTo>
                  <a:lnTo>
                    <a:pt x="523" y="1005"/>
                  </a:lnTo>
                  <a:lnTo>
                    <a:pt x="524" y="1000"/>
                  </a:lnTo>
                  <a:lnTo>
                    <a:pt x="525" y="1000"/>
                  </a:lnTo>
                  <a:lnTo>
                    <a:pt x="528" y="1000"/>
                  </a:lnTo>
                  <a:lnTo>
                    <a:pt x="529" y="997"/>
                  </a:lnTo>
                  <a:lnTo>
                    <a:pt x="529" y="996"/>
                  </a:lnTo>
                  <a:lnTo>
                    <a:pt x="530" y="995"/>
                  </a:lnTo>
                  <a:lnTo>
                    <a:pt x="530" y="994"/>
                  </a:lnTo>
                  <a:lnTo>
                    <a:pt x="530" y="992"/>
                  </a:lnTo>
                  <a:lnTo>
                    <a:pt x="532" y="990"/>
                  </a:lnTo>
                  <a:lnTo>
                    <a:pt x="532" y="989"/>
                  </a:lnTo>
                  <a:lnTo>
                    <a:pt x="533" y="985"/>
                  </a:lnTo>
                  <a:lnTo>
                    <a:pt x="535" y="986"/>
                  </a:lnTo>
                  <a:lnTo>
                    <a:pt x="537" y="980"/>
                  </a:lnTo>
                  <a:lnTo>
                    <a:pt x="537" y="978"/>
                  </a:lnTo>
                  <a:lnTo>
                    <a:pt x="538" y="977"/>
                  </a:lnTo>
                  <a:lnTo>
                    <a:pt x="535" y="976"/>
                  </a:lnTo>
                  <a:lnTo>
                    <a:pt x="535" y="973"/>
                  </a:lnTo>
                  <a:lnTo>
                    <a:pt x="537" y="972"/>
                  </a:lnTo>
                  <a:lnTo>
                    <a:pt x="537" y="971"/>
                  </a:lnTo>
                  <a:lnTo>
                    <a:pt x="537" y="969"/>
                  </a:lnTo>
                  <a:lnTo>
                    <a:pt x="537" y="968"/>
                  </a:lnTo>
                  <a:lnTo>
                    <a:pt x="538" y="968"/>
                  </a:lnTo>
                  <a:lnTo>
                    <a:pt x="539" y="968"/>
                  </a:lnTo>
                  <a:lnTo>
                    <a:pt x="541" y="968"/>
                  </a:lnTo>
                  <a:lnTo>
                    <a:pt x="542" y="969"/>
                  </a:lnTo>
                  <a:lnTo>
                    <a:pt x="542" y="968"/>
                  </a:lnTo>
                  <a:lnTo>
                    <a:pt x="542" y="967"/>
                  </a:lnTo>
                  <a:lnTo>
                    <a:pt x="542" y="967"/>
                  </a:lnTo>
                  <a:lnTo>
                    <a:pt x="543" y="967"/>
                  </a:lnTo>
                  <a:lnTo>
                    <a:pt x="543" y="965"/>
                  </a:lnTo>
                  <a:lnTo>
                    <a:pt x="543" y="964"/>
                  </a:lnTo>
                  <a:lnTo>
                    <a:pt x="543" y="963"/>
                  </a:lnTo>
                  <a:lnTo>
                    <a:pt x="543" y="962"/>
                  </a:lnTo>
                  <a:lnTo>
                    <a:pt x="544" y="962"/>
                  </a:lnTo>
                  <a:lnTo>
                    <a:pt x="546" y="963"/>
                  </a:lnTo>
                  <a:lnTo>
                    <a:pt x="547" y="963"/>
                  </a:lnTo>
                  <a:lnTo>
                    <a:pt x="553" y="964"/>
                  </a:lnTo>
                  <a:lnTo>
                    <a:pt x="555" y="965"/>
                  </a:lnTo>
                  <a:lnTo>
                    <a:pt x="556" y="965"/>
                  </a:lnTo>
                  <a:lnTo>
                    <a:pt x="557" y="967"/>
                  </a:lnTo>
                  <a:lnTo>
                    <a:pt x="560" y="967"/>
                  </a:lnTo>
                  <a:lnTo>
                    <a:pt x="561" y="967"/>
                  </a:lnTo>
                  <a:lnTo>
                    <a:pt x="562" y="967"/>
                  </a:lnTo>
                  <a:lnTo>
                    <a:pt x="564" y="967"/>
                  </a:lnTo>
                  <a:lnTo>
                    <a:pt x="564" y="968"/>
                  </a:lnTo>
                  <a:lnTo>
                    <a:pt x="565" y="968"/>
                  </a:lnTo>
                  <a:lnTo>
                    <a:pt x="567" y="968"/>
                  </a:lnTo>
                  <a:lnTo>
                    <a:pt x="570" y="967"/>
                  </a:lnTo>
                  <a:lnTo>
                    <a:pt x="571" y="965"/>
                  </a:lnTo>
                  <a:lnTo>
                    <a:pt x="573" y="964"/>
                  </a:lnTo>
                  <a:lnTo>
                    <a:pt x="574" y="963"/>
                  </a:lnTo>
                  <a:lnTo>
                    <a:pt x="575" y="960"/>
                  </a:lnTo>
                  <a:lnTo>
                    <a:pt x="575" y="960"/>
                  </a:lnTo>
                  <a:lnTo>
                    <a:pt x="575" y="959"/>
                  </a:lnTo>
                  <a:lnTo>
                    <a:pt x="576" y="959"/>
                  </a:lnTo>
                  <a:lnTo>
                    <a:pt x="578" y="958"/>
                  </a:lnTo>
                  <a:lnTo>
                    <a:pt x="579" y="957"/>
                  </a:lnTo>
                  <a:lnTo>
                    <a:pt x="582" y="954"/>
                  </a:lnTo>
                  <a:lnTo>
                    <a:pt x="582" y="953"/>
                  </a:lnTo>
                  <a:lnTo>
                    <a:pt x="585" y="954"/>
                  </a:lnTo>
                  <a:lnTo>
                    <a:pt x="585" y="955"/>
                  </a:lnTo>
                  <a:lnTo>
                    <a:pt x="589" y="957"/>
                  </a:lnTo>
                  <a:lnTo>
                    <a:pt x="592" y="958"/>
                  </a:lnTo>
                  <a:lnTo>
                    <a:pt x="596" y="959"/>
                  </a:lnTo>
                  <a:lnTo>
                    <a:pt x="598" y="960"/>
                  </a:lnTo>
                  <a:lnTo>
                    <a:pt x="601" y="962"/>
                  </a:lnTo>
                  <a:lnTo>
                    <a:pt x="605" y="964"/>
                  </a:lnTo>
                  <a:lnTo>
                    <a:pt x="605" y="963"/>
                  </a:lnTo>
                  <a:lnTo>
                    <a:pt x="605" y="960"/>
                  </a:lnTo>
                  <a:lnTo>
                    <a:pt x="607" y="959"/>
                  </a:lnTo>
                  <a:lnTo>
                    <a:pt x="608" y="958"/>
                  </a:lnTo>
                  <a:lnTo>
                    <a:pt x="610" y="958"/>
                  </a:lnTo>
                  <a:lnTo>
                    <a:pt x="614" y="957"/>
                  </a:lnTo>
                  <a:lnTo>
                    <a:pt x="615" y="957"/>
                  </a:lnTo>
                  <a:lnTo>
                    <a:pt x="616" y="955"/>
                  </a:lnTo>
                  <a:lnTo>
                    <a:pt x="616" y="954"/>
                  </a:lnTo>
                  <a:lnTo>
                    <a:pt x="616" y="953"/>
                  </a:lnTo>
                  <a:lnTo>
                    <a:pt x="616" y="950"/>
                  </a:lnTo>
                  <a:lnTo>
                    <a:pt x="616" y="944"/>
                  </a:lnTo>
                  <a:lnTo>
                    <a:pt x="616" y="940"/>
                  </a:lnTo>
                  <a:lnTo>
                    <a:pt x="616" y="939"/>
                  </a:lnTo>
                  <a:lnTo>
                    <a:pt x="620" y="939"/>
                  </a:lnTo>
                  <a:lnTo>
                    <a:pt x="621" y="939"/>
                  </a:lnTo>
                  <a:lnTo>
                    <a:pt x="624" y="939"/>
                  </a:lnTo>
                  <a:lnTo>
                    <a:pt x="624" y="941"/>
                  </a:lnTo>
                  <a:lnTo>
                    <a:pt x="625" y="941"/>
                  </a:lnTo>
                  <a:lnTo>
                    <a:pt x="626" y="941"/>
                  </a:lnTo>
                  <a:lnTo>
                    <a:pt x="629" y="941"/>
                  </a:lnTo>
                  <a:lnTo>
                    <a:pt x="630" y="941"/>
                  </a:lnTo>
                  <a:lnTo>
                    <a:pt x="630" y="940"/>
                  </a:lnTo>
                  <a:lnTo>
                    <a:pt x="630" y="939"/>
                  </a:lnTo>
                  <a:lnTo>
                    <a:pt x="631" y="935"/>
                  </a:lnTo>
                  <a:lnTo>
                    <a:pt x="631" y="932"/>
                  </a:lnTo>
                  <a:lnTo>
                    <a:pt x="631" y="930"/>
                  </a:lnTo>
                  <a:lnTo>
                    <a:pt x="631" y="925"/>
                  </a:lnTo>
                  <a:lnTo>
                    <a:pt x="631" y="917"/>
                  </a:lnTo>
                  <a:lnTo>
                    <a:pt x="631" y="912"/>
                  </a:lnTo>
                  <a:lnTo>
                    <a:pt x="631" y="910"/>
                  </a:lnTo>
                  <a:lnTo>
                    <a:pt x="631" y="907"/>
                  </a:lnTo>
                  <a:lnTo>
                    <a:pt x="631" y="905"/>
                  </a:lnTo>
                  <a:lnTo>
                    <a:pt x="631" y="904"/>
                  </a:lnTo>
                  <a:lnTo>
                    <a:pt x="631" y="901"/>
                  </a:lnTo>
                  <a:lnTo>
                    <a:pt x="631" y="900"/>
                  </a:lnTo>
                  <a:lnTo>
                    <a:pt x="631" y="898"/>
                  </a:lnTo>
                  <a:lnTo>
                    <a:pt x="634" y="898"/>
                  </a:lnTo>
                  <a:lnTo>
                    <a:pt x="635" y="898"/>
                  </a:lnTo>
                  <a:lnTo>
                    <a:pt x="638" y="898"/>
                  </a:lnTo>
                  <a:lnTo>
                    <a:pt x="643" y="898"/>
                  </a:lnTo>
                  <a:lnTo>
                    <a:pt x="644" y="898"/>
                  </a:lnTo>
                  <a:lnTo>
                    <a:pt x="644" y="896"/>
                  </a:lnTo>
                  <a:lnTo>
                    <a:pt x="646" y="891"/>
                  </a:lnTo>
                  <a:lnTo>
                    <a:pt x="646" y="890"/>
                  </a:lnTo>
                  <a:lnTo>
                    <a:pt x="644" y="890"/>
                  </a:lnTo>
                  <a:lnTo>
                    <a:pt x="643" y="890"/>
                  </a:lnTo>
                  <a:lnTo>
                    <a:pt x="638" y="890"/>
                  </a:lnTo>
                  <a:lnTo>
                    <a:pt x="638" y="884"/>
                  </a:lnTo>
                  <a:lnTo>
                    <a:pt x="637" y="882"/>
                  </a:lnTo>
                  <a:lnTo>
                    <a:pt x="637" y="882"/>
                  </a:lnTo>
                  <a:lnTo>
                    <a:pt x="633" y="882"/>
                  </a:lnTo>
                  <a:lnTo>
                    <a:pt x="633" y="880"/>
                  </a:lnTo>
                  <a:lnTo>
                    <a:pt x="633" y="878"/>
                  </a:lnTo>
                  <a:lnTo>
                    <a:pt x="633" y="876"/>
                  </a:lnTo>
                  <a:lnTo>
                    <a:pt x="633" y="875"/>
                  </a:lnTo>
                  <a:lnTo>
                    <a:pt x="633" y="875"/>
                  </a:lnTo>
                  <a:lnTo>
                    <a:pt x="633" y="869"/>
                  </a:lnTo>
                  <a:lnTo>
                    <a:pt x="638" y="869"/>
                  </a:lnTo>
                  <a:lnTo>
                    <a:pt x="639" y="869"/>
                  </a:lnTo>
                  <a:lnTo>
                    <a:pt x="646" y="869"/>
                  </a:lnTo>
                  <a:lnTo>
                    <a:pt x="646" y="864"/>
                  </a:lnTo>
                  <a:lnTo>
                    <a:pt x="646" y="862"/>
                  </a:lnTo>
                  <a:lnTo>
                    <a:pt x="646" y="858"/>
                  </a:lnTo>
                  <a:lnTo>
                    <a:pt x="646" y="857"/>
                  </a:lnTo>
                  <a:lnTo>
                    <a:pt x="646" y="855"/>
                  </a:lnTo>
                  <a:lnTo>
                    <a:pt x="646" y="854"/>
                  </a:lnTo>
                  <a:lnTo>
                    <a:pt x="646" y="853"/>
                  </a:lnTo>
                  <a:lnTo>
                    <a:pt x="646" y="852"/>
                  </a:lnTo>
                  <a:lnTo>
                    <a:pt x="646" y="850"/>
                  </a:lnTo>
                  <a:lnTo>
                    <a:pt x="646" y="849"/>
                  </a:lnTo>
                  <a:lnTo>
                    <a:pt x="646" y="848"/>
                  </a:lnTo>
                  <a:lnTo>
                    <a:pt x="646" y="846"/>
                  </a:lnTo>
                  <a:lnTo>
                    <a:pt x="646" y="844"/>
                  </a:lnTo>
                  <a:lnTo>
                    <a:pt x="646" y="844"/>
                  </a:lnTo>
                  <a:lnTo>
                    <a:pt x="646" y="843"/>
                  </a:lnTo>
                  <a:lnTo>
                    <a:pt x="646" y="841"/>
                  </a:lnTo>
                  <a:lnTo>
                    <a:pt x="644" y="841"/>
                  </a:lnTo>
                  <a:lnTo>
                    <a:pt x="642" y="841"/>
                  </a:lnTo>
                  <a:lnTo>
                    <a:pt x="640" y="841"/>
                  </a:lnTo>
                  <a:lnTo>
                    <a:pt x="639" y="841"/>
                  </a:lnTo>
                  <a:lnTo>
                    <a:pt x="638" y="841"/>
                  </a:lnTo>
                  <a:lnTo>
                    <a:pt x="637" y="841"/>
                  </a:lnTo>
                  <a:lnTo>
                    <a:pt x="637" y="841"/>
                  </a:lnTo>
                  <a:lnTo>
                    <a:pt x="637" y="843"/>
                  </a:lnTo>
                  <a:lnTo>
                    <a:pt x="635" y="844"/>
                  </a:lnTo>
                  <a:lnTo>
                    <a:pt x="637" y="844"/>
                  </a:lnTo>
                  <a:lnTo>
                    <a:pt x="637" y="844"/>
                  </a:lnTo>
                  <a:lnTo>
                    <a:pt x="635" y="844"/>
                  </a:lnTo>
                  <a:lnTo>
                    <a:pt x="635" y="845"/>
                  </a:lnTo>
                  <a:lnTo>
                    <a:pt x="634" y="845"/>
                  </a:lnTo>
                  <a:lnTo>
                    <a:pt x="633" y="845"/>
                  </a:lnTo>
                  <a:lnTo>
                    <a:pt x="631" y="845"/>
                  </a:lnTo>
                  <a:lnTo>
                    <a:pt x="629" y="844"/>
                  </a:lnTo>
                  <a:lnTo>
                    <a:pt x="630" y="844"/>
                  </a:lnTo>
                  <a:lnTo>
                    <a:pt x="631" y="841"/>
                  </a:lnTo>
                  <a:lnTo>
                    <a:pt x="634" y="841"/>
                  </a:lnTo>
                  <a:lnTo>
                    <a:pt x="631" y="840"/>
                  </a:lnTo>
                  <a:lnTo>
                    <a:pt x="633" y="839"/>
                  </a:lnTo>
                  <a:lnTo>
                    <a:pt x="634" y="836"/>
                  </a:lnTo>
                  <a:lnTo>
                    <a:pt x="635" y="828"/>
                  </a:lnTo>
                  <a:lnTo>
                    <a:pt x="635" y="827"/>
                  </a:lnTo>
                  <a:lnTo>
                    <a:pt x="640" y="827"/>
                  </a:lnTo>
                  <a:lnTo>
                    <a:pt x="643" y="827"/>
                  </a:lnTo>
                  <a:lnTo>
                    <a:pt x="644" y="827"/>
                  </a:lnTo>
                  <a:lnTo>
                    <a:pt x="647" y="827"/>
                  </a:lnTo>
                  <a:lnTo>
                    <a:pt x="648" y="827"/>
                  </a:lnTo>
                  <a:lnTo>
                    <a:pt x="649" y="827"/>
                  </a:lnTo>
                  <a:lnTo>
                    <a:pt x="654" y="827"/>
                  </a:lnTo>
                  <a:lnTo>
                    <a:pt x="662" y="827"/>
                  </a:lnTo>
                  <a:lnTo>
                    <a:pt x="662" y="822"/>
                  </a:lnTo>
                  <a:lnTo>
                    <a:pt x="662" y="813"/>
                  </a:lnTo>
                  <a:lnTo>
                    <a:pt x="662" y="812"/>
                  </a:lnTo>
                  <a:lnTo>
                    <a:pt x="663" y="811"/>
                  </a:lnTo>
                  <a:lnTo>
                    <a:pt x="663" y="809"/>
                  </a:lnTo>
                  <a:lnTo>
                    <a:pt x="663" y="808"/>
                  </a:lnTo>
                  <a:lnTo>
                    <a:pt x="663" y="807"/>
                  </a:lnTo>
                  <a:lnTo>
                    <a:pt x="663" y="803"/>
                  </a:lnTo>
                  <a:lnTo>
                    <a:pt x="663" y="802"/>
                  </a:lnTo>
                  <a:lnTo>
                    <a:pt x="663" y="799"/>
                  </a:lnTo>
                  <a:lnTo>
                    <a:pt x="663" y="796"/>
                  </a:lnTo>
                  <a:lnTo>
                    <a:pt x="663" y="794"/>
                  </a:lnTo>
                  <a:lnTo>
                    <a:pt x="663" y="793"/>
                  </a:lnTo>
                  <a:lnTo>
                    <a:pt x="663" y="790"/>
                  </a:lnTo>
                  <a:lnTo>
                    <a:pt x="663" y="785"/>
                  </a:lnTo>
                  <a:lnTo>
                    <a:pt x="667" y="785"/>
                  </a:lnTo>
                  <a:lnTo>
                    <a:pt x="669" y="785"/>
                  </a:lnTo>
                  <a:lnTo>
                    <a:pt x="674" y="785"/>
                  </a:lnTo>
                  <a:lnTo>
                    <a:pt x="675" y="785"/>
                  </a:lnTo>
                  <a:lnTo>
                    <a:pt x="676" y="785"/>
                  </a:lnTo>
                  <a:lnTo>
                    <a:pt x="679" y="785"/>
                  </a:lnTo>
                  <a:lnTo>
                    <a:pt x="681" y="785"/>
                  </a:lnTo>
                  <a:lnTo>
                    <a:pt x="683" y="785"/>
                  </a:lnTo>
                  <a:lnTo>
                    <a:pt x="684" y="785"/>
                  </a:lnTo>
                  <a:lnTo>
                    <a:pt x="685" y="785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88" y="784"/>
                  </a:lnTo>
                  <a:lnTo>
                    <a:pt x="686" y="782"/>
                  </a:lnTo>
                  <a:lnTo>
                    <a:pt x="686" y="782"/>
                  </a:lnTo>
                  <a:lnTo>
                    <a:pt x="688" y="782"/>
                  </a:lnTo>
                  <a:lnTo>
                    <a:pt x="689" y="782"/>
                  </a:lnTo>
                  <a:lnTo>
                    <a:pt x="690" y="782"/>
                  </a:lnTo>
                  <a:lnTo>
                    <a:pt x="692" y="782"/>
                  </a:lnTo>
                  <a:lnTo>
                    <a:pt x="694" y="782"/>
                  </a:lnTo>
                  <a:lnTo>
                    <a:pt x="695" y="782"/>
                  </a:lnTo>
                  <a:lnTo>
                    <a:pt x="697" y="782"/>
                  </a:lnTo>
                  <a:lnTo>
                    <a:pt x="698" y="784"/>
                  </a:lnTo>
                  <a:lnTo>
                    <a:pt x="698" y="785"/>
                  </a:lnTo>
                  <a:lnTo>
                    <a:pt x="699" y="784"/>
                  </a:lnTo>
                  <a:lnTo>
                    <a:pt x="699" y="782"/>
                  </a:lnTo>
                  <a:lnTo>
                    <a:pt x="702" y="781"/>
                  </a:lnTo>
                  <a:lnTo>
                    <a:pt x="701" y="782"/>
                  </a:lnTo>
                  <a:lnTo>
                    <a:pt x="701" y="781"/>
                  </a:lnTo>
                  <a:lnTo>
                    <a:pt x="701" y="779"/>
                  </a:lnTo>
                  <a:lnTo>
                    <a:pt x="701" y="777"/>
                  </a:lnTo>
                  <a:lnTo>
                    <a:pt x="701" y="776"/>
                  </a:lnTo>
                  <a:lnTo>
                    <a:pt x="701" y="775"/>
                  </a:lnTo>
                  <a:lnTo>
                    <a:pt x="703" y="776"/>
                  </a:lnTo>
                  <a:lnTo>
                    <a:pt x="704" y="776"/>
                  </a:lnTo>
                  <a:lnTo>
                    <a:pt x="706" y="775"/>
                  </a:lnTo>
                  <a:lnTo>
                    <a:pt x="706" y="772"/>
                  </a:lnTo>
                  <a:lnTo>
                    <a:pt x="706" y="768"/>
                  </a:lnTo>
                  <a:lnTo>
                    <a:pt x="706" y="766"/>
                  </a:lnTo>
                  <a:lnTo>
                    <a:pt x="706" y="764"/>
                  </a:lnTo>
                  <a:lnTo>
                    <a:pt x="710" y="763"/>
                  </a:lnTo>
                  <a:lnTo>
                    <a:pt x="715" y="763"/>
                  </a:lnTo>
                  <a:lnTo>
                    <a:pt x="717" y="763"/>
                  </a:lnTo>
                  <a:lnTo>
                    <a:pt x="721" y="757"/>
                  </a:lnTo>
                  <a:lnTo>
                    <a:pt x="722" y="757"/>
                  </a:lnTo>
                  <a:lnTo>
                    <a:pt x="727" y="757"/>
                  </a:lnTo>
                  <a:lnTo>
                    <a:pt x="727" y="759"/>
                  </a:lnTo>
                  <a:lnTo>
                    <a:pt x="727" y="761"/>
                  </a:lnTo>
                  <a:lnTo>
                    <a:pt x="727" y="767"/>
                  </a:lnTo>
                  <a:lnTo>
                    <a:pt x="727" y="768"/>
                  </a:lnTo>
                  <a:lnTo>
                    <a:pt x="727" y="772"/>
                  </a:lnTo>
                  <a:lnTo>
                    <a:pt x="734" y="772"/>
                  </a:lnTo>
                  <a:lnTo>
                    <a:pt x="736" y="772"/>
                  </a:lnTo>
                  <a:lnTo>
                    <a:pt x="743" y="772"/>
                  </a:lnTo>
                  <a:lnTo>
                    <a:pt x="743" y="767"/>
                  </a:lnTo>
                  <a:lnTo>
                    <a:pt x="749" y="767"/>
                  </a:lnTo>
                  <a:lnTo>
                    <a:pt x="754" y="767"/>
                  </a:lnTo>
                  <a:lnTo>
                    <a:pt x="754" y="759"/>
                  </a:lnTo>
                  <a:lnTo>
                    <a:pt x="754" y="758"/>
                  </a:lnTo>
                  <a:lnTo>
                    <a:pt x="756" y="758"/>
                  </a:lnTo>
                  <a:lnTo>
                    <a:pt x="758" y="758"/>
                  </a:lnTo>
                  <a:lnTo>
                    <a:pt x="761" y="758"/>
                  </a:lnTo>
                  <a:lnTo>
                    <a:pt x="761" y="758"/>
                  </a:lnTo>
                  <a:lnTo>
                    <a:pt x="766" y="758"/>
                  </a:lnTo>
                  <a:lnTo>
                    <a:pt x="772" y="758"/>
                  </a:lnTo>
                  <a:lnTo>
                    <a:pt x="774" y="758"/>
                  </a:lnTo>
                  <a:lnTo>
                    <a:pt x="774" y="754"/>
                  </a:lnTo>
                  <a:lnTo>
                    <a:pt x="774" y="747"/>
                  </a:lnTo>
                  <a:lnTo>
                    <a:pt x="774" y="745"/>
                  </a:lnTo>
                  <a:lnTo>
                    <a:pt x="774" y="741"/>
                  </a:lnTo>
                  <a:lnTo>
                    <a:pt x="774" y="740"/>
                  </a:lnTo>
                  <a:lnTo>
                    <a:pt x="774" y="739"/>
                  </a:lnTo>
                  <a:lnTo>
                    <a:pt x="775" y="731"/>
                  </a:lnTo>
                  <a:lnTo>
                    <a:pt x="775" y="730"/>
                  </a:lnTo>
                  <a:lnTo>
                    <a:pt x="775" y="725"/>
                  </a:lnTo>
                  <a:lnTo>
                    <a:pt x="775" y="723"/>
                  </a:lnTo>
                  <a:lnTo>
                    <a:pt x="775" y="722"/>
                  </a:lnTo>
                  <a:lnTo>
                    <a:pt x="775" y="721"/>
                  </a:lnTo>
                  <a:lnTo>
                    <a:pt x="775" y="721"/>
                  </a:lnTo>
                  <a:lnTo>
                    <a:pt x="775" y="720"/>
                  </a:lnTo>
                  <a:lnTo>
                    <a:pt x="775" y="718"/>
                  </a:lnTo>
                  <a:lnTo>
                    <a:pt x="775" y="717"/>
                  </a:lnTo>
                  <a:lnTo>
                    <a:pt x="776" y="717"/>
                  </a:lnTo>
                  <a:lnTo>
                    <a:pt x="781" y="717"/>
                  </a:lnTo>
                  <a:lnTo>
                    <a:pt x="785" y="717"/>
                  </a:lnTo>
                  <a:lnTo>
                    <a:pt x="786" y="717"/>
                  </a:lnTo>
                  <a:lnTo>
                    <a:pt x="794" y="717"/>
                  </a:lnTo>
                  <a:lnTo>
                    <a:pt x="799" y="718"/>
                  </a:lnTo>
                  <a:lnTo>
                    <a:pt x="804" y="718"/>
                  </a:lnTo>
                  <a:lnTo>
                    <a:pt x="807" y="718"/>
                  </a:lnTo>
                  <a:lnTo>
                    <a:pt x="809" y="718"/>
                  </a:lnTo>
                  <a:lnTo>
                    <a:pt x="813" y="718"/>
                  </a:lnTo>
                  <a:lnTo>
                    <a:pt x="816" y="718"/>
                  </a:lnTo>
                  <a:lnTo>
                    <a:pt x="820" y="718"/>
                  </a:lnTo>
                  <a:lnTo>
                    <a:pt x="825" y="718"/>
                  </a:lnTo>
                  <a:lnTo>
                    <a:pt x="826" y="718"/>
                  </a:lnTo>
                  <a:lnTo>
                    <a:pt x="826" y="713"/>
                  </a:lnTo>
                  <a:lnTo>
                    <a:pt x="826" y="708"/>
                  </a:lnTo>
                  <a:lnTo>
                    <a:pt x="826" y="702"/>
                  </a:lnTo>
                  <a:lnTo>
                    <a:pt x="826" y="699"/>
                  </a:lnTo>
                  <a:lnTo>
                    <a:pt x="826" y="695"/>
                  </a:lnTo>
                  <a:lnTo>
                    <a:pt x="826" y="690"/>
                  </a:lnTo>
                  <a:lnTo>
                    <a:pt x="826" y="686"/>
                  </a:lnTo>
                  <a:lnTo>
                    <a:pt x="827" y="679"/>
                  </a:lnTo>
                  <a:lnTo>
                    <a:pt x="827" y="670"/>
                  </a:lnTo>
                  <a:lnTo>
                    <a:pt x="827" y="662"/>
                  </a:lnTo>
                  <a:lnTo>
                    <a:pt x="830" y="662"/>
                  </a:lnTo>
                  <a:lnTo>
                    <a:pt x="834" y="662"/>
                  </a:lnTo>
                  <a:lnTo>
                    <a:pt x="835" y="662"/>
                  </a:lnTo>
                  <a:lnTo>
                    <a:pt x="838" y="662"/>
                  </a:lnTo>
                  <a:lnTo>
                    <a:pt x="839" y="662"/>
                  </a:lnTo>
                  <a:lnTo>
                    <a:pt x="841" y="662"/>
                  </a:lnTo>
                  <a:lnTo>
                    <a:pt x="843" y="662"/>
                  </a:lnTo>
                  <a:lnTo>
                    <a:pt x="845" y="662"/>
                  </a:lnTo>
                  <a:lnTo>
                    <a:pt x="846" y="662"/>
                  </a:lnTo>
                  <a:lnTo>
                    <a:pt x="848" y="662"/>
                  </a:lnTo>
                  <a:lnTo>
                    <a:pt x="849" y="662"/>
                  </a:lnTo>
                  <a:lnTo>
                    <a:pt x="853" y="662"/>
                  </a:lnTo>
                  <a:lnTo>
                    <a:pt x="853" y="657"/>
                  </a:lnTo>
                  <a:lnTo>
                    <a:pt x="853" y="656"/>
                  </a:lnTo>
                  <a:lnTo>
                    <a:pt x="859" y="656"/>
                  </a:lnTo>
                  <a:lnTo>
                    <a:pt x="859" y="657"/>
                  </a:lnTo>
                  <a:lnTo>
                    <a:pt x="859" y="659"/>
                  </a:lnTo>
                  <a:lnTo>
                    <a:pt x="859" y="662"/>
                  </a:lnTo>
                  <a:lnTo>
                    <a:pt x="855" y="662"/>
                  </a:lnTo>
                  <a:lnTo>
                    <a:pt x="853" y="662"/>
                  </a:lnTo>
                  <a:lnTo>
                    <a:pt x="853" y="663"/>
                  </a:lnTo>
                  <a:lnTo>
                    <a:pt x="853" y="665"/>
                  </a:lnTo>
                  <a:lnTo>
                    <a:pt x="853" y="670"/>
                  </a:lnTo>
                  <a:lnTo>
                    <a:pt x="852" y="670"/>
                  </a:lnTo>
                  <a:lnTo>
                    <a:pt x="850" y="670"/>
                  </a:lnTo>
                  <a:lnTo>
                    <a:pt x="848" y="670"/>
                  </a:lnTo>
                  <a:lnTo>
                    <a:pt x="846" y="670"/>
                  </a:lnTo>
                  <a:lnTo>
                    <a:pt x="845" y="670"/>
                  </a:lnTo>
                  <a:lnTo>
                    <a:pt x="845" y="672"/>
                  </a:lnTo>
                  <a:lnTo>
                    <a:pt x="845" y="676"/>
                  </a:lnTo>
                  <a:lnTo>
                    <a:pt x="850" y="676"/>
                  </a:lnTo>
                  <a:lnTo>
                    <a:pt x="853" y="676"/>
                  </a:lnTo>
                  <a:lnTo>
                    <a:pt x="854" y="676"/>
                  </a:lnTo>
                  <a:lnTo>
                    <a:pt x="863" y="676"/>
                  </a:lnTo>
                  <a:lnTo>
                    <a:pt x="867" y="676"/>
                  </a:lnTo>
                  <a:lnTo>
                    <a:pt x="867" y="674"/>
                  </a:lnTo>
                  <a:lnTo>
                    <a:pt x="867" y="672"/>
                  </a:lnTo>
                  <a:lnTo>
                    <a:pt x="867" y="670"/>
                  </a:lnTo>
                  <a:lnTo>
                    <a:pt x="867" y="667"/>
                  </a:lnTo>
                  <a:lnTo>
                    <a:pt x="867" y="666"/>
                  </a:lnTo>
                  <a:lnTo>
                    <a:pt x="867" y="665"/>
                  </a:lnTo>
                  <a:lnTo>
                    <a:pt x="868" y="665"/>
                  </a:lnTo>
                  <a:lnTo>
                    <a:pt x="868" y="663"/>
                  </a:lnTo>
                  <a:lnTo>
                    <a:pt x="870" y="663"/>
                  </a:lnTo>
                  <a:lnTo>
                    <a:pt x="870" y="662"/>
                  </a:lnTo>
                  <a:lnTo>
                    <a:pt x="871" y="662"/>
                  </a:lnTo>
                  <a:lnTo>
                    <a:pt x="872" y="662"/>
                  </a:lnTo>
                  <a:lnTo>
                    <a:pt x="873" y="662"/>
                  </a:lnTo>
                  <a:lnTo>
                    <a:pt x="875" y="662"/>
                  </a:lnTo>
                  <a:lnTo>
                    <a:pt x="878" y="662"/>
                  </a:lnTo>
                  <a:lnTo>
                    <a:pt x="880" y="662"/>
                  </a:lnTo>
                  <a:lnTo>
                    <a:pt x="880" y="661"/>
                  </a:lnTo>
                  <a:lnTo>
                    <a:pt x="881" y="662"/>
                  </a:lnTo>
                  <a:lnTo>
                    <a:pt x="881" y="665"/>
                  </a:lnTo>
                  <a:lnTo>
                    <a:pt x="884" y="665"/>
                  </a:lnTo>
                  <a:lnTo>
                    <a:pt x="884" y="666"/>
                  </a:lnTo>
                  <a:lnTo>
                    <a:pt x="885" y="666"/>
                  </a:lnTo>
                  <a:lnTo>
                    <a:pt x="886" y="668"/>
                  </a:lnTo>
                  <a:lnTo>
                    <a:pt x="887" y="670"/>
                  </a:lnTo>
                  <a:lnTo>
                    <a:pt x="887" y="674"/>
                  </a:lnTo>
                  <a:lnTo>
                    <a:pt x="887" y="676"/>
                  </a:lnTo>
                  <a:lnTo>
                    <a:pt x="886" y="676"/>
                  </a:lnTo>
                  <a:lnTo>
                    <a:pt x="885" y="676"/>
                  </a:lnTo>
                  <a:lnTo>
                    <a:pt x="884" y="676"/>
                  </a:lnTo>
                  <a:lnTo>
                    <a:pt x="884" y="676"/>
                  </a:lnTo>
                  <a:lnTo>
                    <a:pt x="882" y="681"/>
                  </a:lnTo>
                  <a:lnTo>
                    <a:pt x="882" y="683"/>
                  </a:lnTo>
                  <a:lnTo>
                    <a:pt x="881" y="684"/>
                  </a:lnTo>
                  <a:lnTo>
                    <a:pt x="881" y="685"/>
                  </a:lnTo>
                  <a:lnTo>
                    <a:pt x="881" y="686"/>
                  </a:lnTo>
                  <a:lnTo>
                    <a:pt x="880" y="686"/>
                  </a:lnTo>
                  <a:lnTo>
                    <a:pt x="878" y="686"/>
                  </a:lnTo>
                  <a:lnTo>
                    <a:pt x="877" y="686"/>
                  </a:lnTo>
                  <a:lnTo>
                    <a:pt x="875" y="686"/>
                  </a:lnTo>
                  <a:lnTo>
                    <a:pt x="873" y="686"/>
                  </a:lnTo>
                  <a:lnTo>
                    <a:pt x="873" y="688"/>
                  </a:lnTo>
                  <a:lnTo>
                    <a:pt x="873" y="689"/>
                  </a:lnTo>
                  <a:lnTo>
                    <a:pt x="873" y="690"/>
                  </a:lnTo>
                  <a:lnTo>
                    <a:pt x="870" y="690"/>
                  </a:lnTo>
                  <a:lnTo>
                    <a:pt x="870" y="691"/>
                  </a:lnTo>
                  <a:lnTo>
                    <a:pt x="870" y="694"/>
                  </a:lnTo>
                  <a:lnTo>
                    <a:pt x="868" y="694"/>
                  </a:lnTo>
                  <a:lnTo>
                    <a:pt x="867" y="694"/>
                  </a:lnTo>
                  <a:lnTo>
                    <a:pt x="867" y="695"/>
                  </a:lnTo>
                  <a:lnTo>
                    <a:pt x="867" y="697"/>
                  </a:lnTo>
                  <a:lnTo>
                    <a:pt x="870" y="697"/>
                  </a:lnTo>
                  <a:lnTo>
                    <a:pt x="870" y="698"/>
                  </a:lnTo>
                  <a:lnTo>
                    <a:pt x="870" y="699"/>
                  </a:lnTo>
                  <a:lnTo>
                    <a:pt x="872" y="699"/>
                  </a:lnTo>
                  <a:lnTo>
                    <a:pt x="872" y="704"/>
                  </a:lnTo>
                  <a:lnTo>
                    <a:pt x="873" y="704"/>
                  </a:lnTo>
                  <a:lnTo>
                    <a:pt x="875" y="704"/>
                  </a:lnTo>
                  <a:lnTo>
                    <a:pt x="875" y="707"/>
                  </a:lnTo>
                  <a:lnTo>
                    <a:pt x="873" y="707"/>
                  </a:lnTo>
                  <a:lnTo>
                    <a:pt x="872" y="707"/>
                  </a:lnTo>
                  <a:lnTo>
                    <a:pt x="867" y="707"/>
                  </a:lnTo>
                  <a:lnTo>
                    <a:pt x="868" y="708"/>
                  </a:lnTo>
                  <a:lnTo>
                    <a:pt x="868" y="709"/>
                  </a:lnTo>
                  <a:lnTo>
                    <a:pt x="870" y="711"/>
                  </a:lnTo>
                  <a:lnTo>
                    <a:pt x="870" y="712"/>
                  </a:lnTo>
                  <a:lnTo>
                    <a:pt x="871" y="712"/>
                  </a:lnTo>
                  <a:lnTo>
                    <a:pt x="871" y="713"/>
                  </a:lnTo>
                  <a:lnTo>
                    <a:pt x="872" y="713"/>
                  </a:lnTo>
                  <a:lnTo>
                    <a:pt x="873" y="715"/>
                  </a:lnTo>
                  <a:lnTo>
                    <a:pt x="873" y="716"/>
                  </a:lnTo>
                  <a:lnTo>
                    <a:pt x="875" y="716"/>
                  </a:lnTo>
                  <a:lnTo>
                    <a:pt x="876" y="717"/>
                  </a:lnTo>
                  <a:lnTo>
                    <a:pt x="877" y="720"/>
                  </a:lnTo>
                  <a:lnTo>
                    <a:pt x="878" y="720"/>
                  </a:lnTo>
                  <a:lnTo>
                    <a:pt x="878" y="721"/>
                  </a:lnTo>
                  <a:lnTo>
                    <a:pt x="878" y="721"/>
                  </a:lnTo>
                  <a:lnTo>
                    <a:pt x="880" y="721"/>
                  </a:lnTo>
                  <a:lnTo>
                    <a:pt x="880" y="722"/>
                  </a:lnTo>
                  <a:lnTo>
                    <a:pt x="880" y="723"/>
                  </a:lnTo>
                  <a:lnTo>
                    <a:pt x="881" y="725"/>
                  </a:lnTo>
                  <a:lnTo>
                    <a:pt x="881" y="726"/>
                  </a:lnTo>
                  <a:lnTo>
                    <a:pt x="881" y="727"/>
                  </a:lnTo>
                  <a:lnTo>
                    <a:pt x="881" y="729"/>
                  </a:lnTo>
                  <a:lnTo>
                    <a:pt x="881" y="730"/>
                  </a:lnTo>
                  <a:lnTo>
                    <a:pt x="881" y="731"/>
                  </a:lnTo>
                  <a:lnTo>
                    <a:pt x="881" y="732"/>
                  </a:lnTo>
                  <a:lnTo>
                    <a:pt x="882" y="732"/>
                  </a:lnTo>
                  <a:lnTo>
                    <a:pt x="884" y="732"/>
                  </a:lnTo>
                  <a:lnTo>
                    <a:pt x="884" y="732"/>
                  </a:lnTo>
                  <a:lnTo>
                    <a:pt x="887" y="732"/>
                  </a:lnTo>
                  <a:lnTo>
                    <a:pt x="889" y="732"/>
                  </a:lnTo>
                  <a:lnTo>
                    <a:pt x="891" y="732"/>
                  </a:lnTo>
                  <a:lnTo>
                    <a:pt x="894" y="732"/>
                  </a:lnTo>
                  <a:lnTo>
                    <a:pt x="896" y="732"/>
                  </a:lnTo>
                  <a:lnTo>
                    <a:pt x="899" y="732"/>
                  </a:lnTo>
                  <a:lnTo>
                    <a:pt x="898" y="736"/>
                  </a:lnTo>
                  <a:lnTo>
                    <a:pt x="895" y="741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6" y="743"/>
                  </a:lnTo>
                  <a:lnTo>
                    <a:pt x="898" y="743"/>
                  </a:lnTo>
                  <a:lnTo>
                    <a:pt x="898" y="741"/>
                  </a:lnTo>
                  <a:lnTo>
                    <a:pt x="899" y="741"/>
                  </a:lnTo>
                  <a:lnTo>
                    <a:pt x="902" y="741"/>
                  </a:lnTo>
                  <a:lnTo>
                    <a:pt x="903" y="740"/>
                  </a:lnTo>
                  <a:lnTo>
                    <a:pt x="902" y="743"/>
                  </a:lnTo>
                  <a:lnTo>
                    <a:pt x="900" y="744"/>
                  </a:lnTo>
                  <a:lnTo>
                    <a:pt x="900" y="745"/>
                  </a:lnTo>
                  <a:lnTo>
                    <a:pt x="899" y="747"/>
                  </a:lnTo>
                  <a:lnTo>
                    <a:pt x="896" y="752"/>
                  </a:lnTo>
                  <a:lnTo>
                    <a:pt x="895" y="753"/>
                  </a:lnTo>
                  <a:lnTo>
                    <a:pt x="894" y="755"/>
                  </a:lnTo>
                  <a:lnTo>
                    <a:pt x="893" y="755"/>
                  </a:lnTo>
                  <a:lnTo>
                    <a:pt x="893" y="757"/>
                  </a:lnTo>
                  <a:lnTo>
                    <a:pt x="896" y="757"/>
                  </a:lnTo>
                  <a:lnTo>
                    <a:pt x="898" y="757"/>
                  </a:lnTo>
                  <a:lnTo>
                    <a:pt x="898" y="758"/>
                  </a:lnTo>
                  <a:lnTo>
                    <a:pt x="898" y="762"/>
                  </a:lnTo>
                  <a:lnTo>
                    <a:pt x="898" y="763"/>
                  </a:lnTo>
                  <a:lnTo>
                    <a:pt x="896" y="763"/>
                  </a:lnTo>
                  <a:lnTo>
                    <a:pt x="894" y="763"/>
                  </a:lnTo>
                  <a:lnTo>
                    <a:pt x="894" y="764"/>
                  </a:lnTo>
                  <a:lnTo>
                    <a:pt x="894" y="772"/>
                  </a:lnTo>
                  <a:lnTo>
                    <a:pt x="894" y="775"/>
                  </a:lnTo>
                  <a:lnTo>
                    <a:pt x="894" y="776"/>
                  </a:lnTo>
                  <a:lnTo>
                    <a:pt x="893" y="781"/>
                  </a:lnTo>
                  <a:lnTo>
                    <a:pt x="891" y="781"/>
                  </a:lnTo>
                  <a:lnTo>
                    <a:pt x="889" y="781"/>
                  </a:lnTo>
                  <a:lnTo>
                    <a:pt x="887" y="781"/>
                  </a:lnTo>
                  <a:lnTo>
                    <a:pt x="886" y="781"/>
                  </a:lnTo>
                  <a:lnTo>
                    <a:pt x="886" y="780"/>
                  </a:lnTo>
                  <a:lnTo>
                    <a:pt x="886" y="776"/>
                  </a:lnTo>
                  <a:lnTo>
                    <a:pt x="886" y="775"/>
                  </a:lnTo>
                  <a:lnTo>
                    <a:pt x="882" y="775"/>
                  </a:lnTo>
                  <a:lnTo>
                    <a:pt x="880" y="775"/>
                  </a:lnTo>
                  <a:lnTo>
                    <a:pt x="880" y="786"/>
                  </a:lnTo>
                  <a:lnTo>
                    <a:pt x="880" y="791"/>
                  </a:lnTo>
                  <a:lnTo>
                    <a:pt x="880" y="804"/>
                  </a:lnTo>
                  <a:lnTo>
                    <a:pt x="880" y="805"/>
                  </a:lnTo>
                  <a:lnTo>
                    <a:pt x="880" y="814"/>
                  </a:lnTo>
                  <a:lnTo>
                    <a:pt x="861" y="814"/>
                  </a:lnTo>
                  <a:lnTo>
                    <a:pt x="858" y="814"/>
                  </a:lnTo>
                  <a:lnTo>
                    <a:pt x="857" y="814"/>
                  </a:lnTo>
                  <a:lnTo>
                    <a:pt x="846" y="814"/>
                  </a:lnTo>
                  <a:lnTo>
                    <a:pt x="844" y="814"/>
                  </a:lnTo>
                  <a:lnTo>
                    <a:pt x="832" y="814"/>
                  </a:lnTo>
                  <a:lnTo>
                    <a:pt x="830" y="814"/>
                  </a:lnTo>
                  <a:lnTo>
                    <a:pt x="826" y="814"/>
                  </a:lnTo>
                  <a:lnTo>
                    <a:pt x="826" y="818"/>
                  </a:lnTo>
                  <a:lnTo>
                    <a:pt x="826" y="828"/>
                  </a:lnTo>
                  <a:lnTo>
                    <a:pt x="836" y="828"/>
                  </a:lnTo>
                  <a:lnTo>
                    <a:pt x="836" y="831"/>
                  </a:lnTo>
                  <a:lnTo>
                    <a:pt x="838" y="840"/>
                  </a:lnTo>
                  <a:lnTo>
                    <a:pt x="836" y="844"/>
                  </a:lnTo>
                  <a:lnTo>
                    <a:pt x="839" y="844"/>
                  </a:lnTo>
                  <a:lnTo>
                    <a:pt x="845" y="844"/>
                  </a:lnTo>
                  <a:lnTo>
                    <a:pt x="861" y="844"/>
                  </a:lnTo>
                  <a:lnTo>
                    <a:pt x="877" y="844"/>
                  </a:lnTo>
                  <a:lnTo>
                    <a:pt x="887" y="844"/>
                  </a:lnTo>
                  <a:lnTo>
                    <a:pt x="887" y="843"/>
                  </a:lnTo>
                  <a:lnTo>
                    <a:pt x="889" y="843"/>
                  </a:lnTo>
                  <a:lnTo>
                    <a:pt x="889" y="841"/>
                  </a:lnTo>
                  <a:lnTo>
                    <a:pt x="889" y="839"/>
                  </a:lnTo>
                  <a:lnTo>
                    <a:pt x="890" y="836"/>
                  </a:lnTo>
                  <a:lnTo>
                    <a:pt x="890" y="835"/>
                  </a:lnTo>
                  <a:lnTo>
                    <a:pt x="890" y="834"/>
                  </a:lnTo>
                  <a:lnTo>
                    <a:pt x="891" y="832"/>
                  </a:lnTo>
                  <a:lnTo>
                    <a:pt x="891" y="831"/>
                  </a:lnTo>
                  <a:lnTo>
                    <a:pt x="893" y="831"/>
                  </a:lnTo>
                  <a:lnTo>
                    <a:pt x="893" y="830"/>
                  </a:lnTo>
                  <a:lnTo>
                    <a:pt x="893" y="828"/>
                  </a:lnTo>
                  <a:lnTo>
                    <a:pt x="893" y="826"/>
                  </a:lnTo>
                  <a:lnTo>
                    <a:pt x="893" y="825"/>
                  </a:lnTo>
                  <a:lnTo>
                    <a:pt x="893" y="823"/>
                  </a:lnTo>
                  <a:lnTo>
                    <a:pt x="893" y="822"/>
                  </a:lnTo>
                  <a:lnTo>
                    <a:pt x="893" y="821"/>
                  </a:lnTo>
                  <a:lnTo>
                    <a:pt x="893" y="818"/>
                  </a:lnTo>
                  <a:lnTo>
                    <a:pt x="893" y="817"/>
                  </a:lnTo>
                  <a:lnTo>
                    <a:pt x="893" y="816"/>
                  </a:lnTo>
                  <a:lnTo>
                    <a:pt x="894" y="816"/>
                  </a:lnTo>
                  <a:lnTo>
                    <a:pt x="896" y="816"/>
                  </a:lnTo>
                  <a:lnTo>
                    <a:pt x="903" y="816"/>
                  </a:lnTo>
                  <a:lnTo>
                    <a:pt x="904" y="816"/>
                  </a:lnTo>
                  <a:lnTo>
                    <a:pt x="905" y="816"/>
                  </a:lnTo>
                  <a:lnTo>
                    <a:pt x="907" y="813"/>
                  </a:lnTo>
                  <a:lnTo>
                    <a:pt x="907" y="813"/>
                  </a:lnTo>
                  <a:lnTo>
                    <a:pt x="908" y="813"/>
                  </a:lnTo>
                  <a:lnTo>
                    <a:pt x="908" y="812"/>
                  </a:lnTo>
                  <a:lnTo>
                    <a:pt x="908" y="811"/>
                  </a:lnTo>
                  <a:lnTo>
                    <a:pt x="908" y="809"/>
                  </a:lnTo>
                  <a:lnTo>
                    <a:pt x="908" y="808"/>
                  </a:lnTo>
                  <a:lnTo>
                    <a:pt x="908" y="807"/>
                  </a:lnTo>
                  <a:lnTo>
                    <a:pt x="908" y="805"/>
                  </a:lnTo>
                  <a:lnTo>
                    <a:pt x="908" y="804"/>
                  </a:lnTo>
                  <a:lnTo>
                    <a:pt x="907" y="803"/>
                  </a:lnTo>
                  <a:lnTo>
                    <a:pt x="907" y="802"/>
                  </a:lnTo>
                  <a:lnTo>
                    <a:pt x="907" y="800"/>
                  </a:lnTo>
                  <a:lnTo>
                    <a:pt x="907" y="799"/>
                  </a:lnTo>
                  <a:lnTo>
                    <a:pt x="907" y="798"/>
                  </a:lnTo>
                  <a:lnTo>
                    <a:pt x="907" y="796"/>
                  </a:lnTo>
                  <a:lnTo>
                    <a:pt x="908" y="796"/>
                  </a:lnTo>
                  <a:lnTo>
                    <a:pt x="908" y="795"/>
                  </a:lnTo>
                  <a:lnTo>
                    <a:pt x="908" y="794"/>
                  </a:lnTo>
                  <a:lnTo>
                    <a:pt x="909" y="793"/>
                  </a:lnTo>
                  <a:lnTo>
                    <a:pt x="910" y="793"/>
                  </a:lnTo>
                  <a:lnTo>
                    <a:pt x="910" y="791"/>
                  </a:lnTo>
                  <a:lnTo>
                    <a:pt x="912" y="791"/>
                  </a:lnTo>
                  <a:lnTo>
                    <a:pt x="912" y="790"/>
                  </a:lnTo>
                  <a:lnTo>
                    <a:pt x="913" y="790"/>
                  </a:lnTo>
                  <a:lnTo>
                    <a:pt x="913" y="789"/>
                  </a:lnTo>
                  <a:lnTo>
                    <a:pt x="914" y="789"/>
                  </a:lnTo>
                  <a:lnTo>
                    <a:pt x="914" y="788"/>
                  </a:lnTo>
                  <a:lnTo>
                    <a:pt x="914" y="788"/>
                  </a:lnTo>
                  <a:lnTo>
                    <a:pt x="916" y="788"/>
                  </a:lnTo>
                  <a:lnTo>
                    <a:pt x="916" y="790"/>
                  </a:lnTo>
                  <a:lnTo>
                    <a:pt x="916" y="793"/>
                  </a:lnTo>
                  <a:lnTo>
                    <a:pt x="914" y="798"/>
                  </a:lnTo>
                  <a:lnTo>
                    <a:pt x="914" y="799"/>
                  </a:lnTo>
                  <a:lnTo>
                    <a:pt x="916" y="800"/>
                  </a:lnTo>
                  <a:lnTo>
                    <a:pt x="918" y="800"/>
                  </a:lnTo>
                  <a:lnTo>
                    <a:pt x="919" y="800"/>
                  </a:lnTo>
                  <a:lnTo>
                    <a:pt x="919" y="795"/>
                  </a:lnTo>
                  <a:lnTo>
                    <a:pt x="921" y="795"/>
                  </a:lnTo>
                  <a:lnTo>
                    <a:pt x="926" y="796"/>
                  </a:lnTo>
                  <a:lnTo>
                    <a:pt x="927" y="798"/>
                  </a:lnTo>
                  <a:lnTo>
                    <a:pt x="927" y="799"/>
                  </a:lnTo>
                  <a:lnTo>
                    <a:pt x="927" y="802"/>
                  </a:lnTo>
                  <a:lnTo>
                    <a:pt x="927" y="803"/>
                  </a:lnTo>
                  <a:lnTo>
                    <a:pt x="928" y="803"/>
                  </a:lnTo>
                  <a:lnTo>
                    <a:pt x="932" y="803"/>
                  </a:lnTo>
                  <a:lnTo>
                    <a:pt x="940" y="803"/>
                  </a:lnTo>
                  <a:lnTo>
                    <a:pt x="942" y="803"/>
                  </a:lnTo>
                  <a:lnTo>
                    <a:pt x="945" y="803"/>
                  </a:lnTo>
                  <a:lnTo>
                    <a:pt x="945" y="803"/>
                  </a:lnTo>
                  <a:lnTo>
                    <a:pt x="945" y="809"/>
                  </a:lnTo>
                  <a:lnTo>
                    <a:pt x="941" y="827"/>
                  </a:lnTo>
                  <a:lnTo>
                    <a:pt x="940" y="834"/>
                  </a:lnTo>
                  <a:lnTo>
                    <a:pt x="939" y="835"/>
                  </a:lnTo>
                  <a:lnTo>
                    <a:pt x="939" y="836"/>
                  </a:lnTo>
                  <a:lnTo>
                    <a:pt x="937" y="836"/>
                  </a:lnTo>
                  <a:lnTo>
                    <a:pt x="939" y="837"/>
                  </a:lnTo>
                  <a:lnTo>
                    <a:pt x="940" y="839"/>
                  </a:lnTo>
                  <a:lnTo>
                    <a:pt x="940" y="840"/>
                  </a:lnTo>
                  <a:lnTo>
                    <a:pt x="941" y="840"/>
                  </a:lnTo>
                  <a:lnTo>
                    <a:pt x="941" y="841"/>
                  </a:lnTo>
                  <a:lnTo>
                    <a:pt x="942" y="841"/>
                  </a:lnTo>
                  <a:lnTo>
                    <a:pt x="944" y="841"/>
                  </a:lnTo>
                  <a:lnTo>
                    <a:pt x="944" y="840"/>
                  </a:lnTo>
                  <a:lnTo>
                    <a:pt x="944" y="839"/>
                  </a:lnTo>
                  <a:lnTo>
                    <a:pt x="945" y="840"/>
                  </a:lnTo>
                  <a:lnTo>
                    <a:pt x="948" y="841"/>
                  </a:lnTo>
                  <a:lnTo>
                    <a:pt x="949" y="839"/>
                  </a:lnTo>
                  <a:lnTo>
                    <a:pt x="953" y="840"/>
                  </a:lnTo>
                  <a:lnTo>
                    <a:pt x="951" y="841"/>
                  </a:lnTo>
                  <a:lnTo>
                    <a:pt x="955" y="843"/>
                  </a:lnTo>
                  <a:lnTo>
                    <a:pt x="959" y="844"/>
                  </a:lnTo>
                  <a:lnTo>
                    <a:pt x="960" y="844"/>
                  </a:lnTo>
                  <a:lnTo>
                    <a:pt x="960" y="844"/>
                  </a:lnTo>
                  <a:lnTo>
                    <a:pt x="962" y="845"/>
                  </a:lnTo>
                  <a:lnTo>
                    <a:pt x="963" y="845"/>
                  </a:lnTo>
                  <a:lnTo>
                    <a:pt x="964" y="845"/>
                  </a:lnTo>
                  <a:lnTo>
                    <a:pt x="966" y="844"/>
                  </a:lnTo>
                  <a:lnTo>
                    <a:pt x="973" y="845"/>
                  </a:lnTo>
                  <a:lnTo>
                    <a:pt x="976" y="846"/>
                  </a:lnTo>
                  <a:lnTo>
                    <a:pt x="976" y="848"/>
                  </a:lnTo>
                  <a:lnTo>
                    <a:pt x="976" y="848"/>
                  </a:lnTo>
                  <a:lnTo>
                    <a:pt x="977" y="848"/>
                  </a:lnTo>
                  <a:lnTo>
                    <a:pt x="978" y="848"/>
                  </a:lnTo>
                  <a:lnTo>
                    <a:pt x="978" y="846"/>
                  </a:lnTo>
                  <a:lnTo>
                    <a:pt x="978" y="844"/>
                  </a:lnTo>
                  <a:lnTo>
                    <a:pt x="978" y="844"/>
                  </a:lnTo>
                  <a:lnTo>
                    <a:pt x="980" y="843"/>
                  </a:lnTo>
                  <a:lnTo>
                    <a:pt x="980" y="841"/>
                  </a:lnTo>
                  <a:lnTo>
                    <a:pt x="976" y="840"/>
                  </a:lnTo>
                  <a:lnTo>
                    <a:pt x="974" y="840"/>
                  </a:lnTo>
                  <a:lnTo>
                    <a:pt x="976" y="834"/>
                  </a:lnTo>
                  <a:lnTo>
                    <a:pt x="976" y="832"/>
                  </a:lnTo>
                  <a:lnTo>
                    <a:pt x="976" y="830"/>
                  </a:lnTo>
                  <a:lnTo>
                    <a:pt x="976" y="826"/>
                  </a:lnTo>
                  <a:lnTo>
                    <a:pt x="977" y="826"/>
                  </a:lnTo>
                  <a:lnTo>
                    <a:pt x="981" y="827"/>
                  </a:lnTo>
                  <a:lnTo>
                    <a:pt x="982" y="827"/>
                  </a:lnTo>
                  <a:lnTo>
                    <a:pt x="983" y="826"/>
                  </a:lnTo>
                  <a:lnTo>
                    <a:pt x="983" y="825"/>
                  </a:lnTo>
                  <a:lnTo>
                    <a:pt x="983" y="821"/>
                  </a:lnTo>
                  <a:lnTo>
                    <a:pt x="985" y="820"/>
                  </a:lnTo>
                  <a:lnTo>
                    <a:pt x="985" y="816"/>
                  </a:lnTo>
                  <a:lnTo>
                    <a:pt x="986" y="814"/>
                  </a:lnTo>
                  <a:lnTo>
                    <a:pt x="986" y="813"/>
                  </a:lnTo>
                  <a:lnTo>
                    <a:pt x="986" y="813"/>
                  </a:lnTo>
                  <a:lnTo>
                    <a:pt x="986" y="812"/>
                  </a:lnTo>
                  <a:lnTo>
                    <a:pt x="989" y="812"/>
                  </a:lnTo>
                  <a:lnTo>
                    <a:pt x="989" y="811"/>
                  </a:lnTo>
                  <a:lnTo>
                    <a:pt x="991" y="811"/>
                  </a:lnTo>
                  <a:lnTo>
                    <a:pt x="990" y="813"/>
                  </a:lnTo>
                  <a:lnTo>
                    <a:pt x="992" y="814"/>
                  </a:lnTo>
                  <a:lnTo>
                    <a:pt x="994" y="809"/>
                  </a:lnTo>
                  <a:lnTo>
                    <a:pt x="992" y="808"/>
                  </a:lnTo>
                  <a:lnTo>
                    <a:pt x="991" y="808"/>
                  </a:lnTo>
                  <a:lnTo>
                    <a:pt x="989" y="808"/>
                  </a:lnTo>
                  <a:lnTo>
                    <a:pt x="987" y="807"/>
                  </a:lnTo>
                  <a:lnTo>
                    <a:pt x="987" y="805"/>
                  </a:lnTo>
                  <a:lnTo>
                    <a:pt x="986" y="803"/>
                  </a:lnTo>
                  <a:lnTo>
                    <a:pt x="986" y="802"/>
                  </a:lnTo>
                  <a:lnTo>
                    <a:pt x="987" y="802"/>
                  </a:lnTo>
                  <a:lnTo>
                    <a:pt x="987" y="799"/>
                  </a:lnTo>
                  <a:lnTo>
                    <a:pt x="989" y="798"/>
                  </a:lnTo>
                  <a:lnTo>
                    <a:pt x="989" y="796"/>
                  </a:lnTo>
                  <a:lnTo>
                    <a:pt x="990" y="795"/>
                  </a:lnTo>
                  <a:lnTo>
                    <a:pt x="990" y="794"/>
                  </a:lnTo>
                  <a:lnTo>
                    <a:pt x="991" y="794"/>
                  </a:lnTo>
                  <a:lnTo>
                    <a:pt x="989" y="793"/>
                  </a:lnTo>
                  <a:lnTo>
                    <a:pt x="983" y="791"/>
                  </a:lnTo>
                  <a:lnTo>
                    <a:pt x="982" y="791"/>
                  </a:lnTo>
                  <a:lnTo>
                    <a:pt x="981" y="791"/>
                  </a:lnTo>
                  <a:lnTo>
                    <a:pt x="980" y="791"/>
                  </a:lnTo>
                  <a:lnTo>
                    <a:pt x="978" y="790"/>
                  </a:lnTo>
                  <a:lnTo>
                    <a:pt x="977" y="790"/>
                  </a:lnTo>
                  <a:lnTo>
                    <a:pt x="976" y="790"/>
                  </a:lnTo>
                  <a:lnTo>
                    <a:pt x="972" y="789"/>
                  </a:lnTo>
                  <a:lnTo>
                    <a:pt x="971" y="789"/>
                  </a:lnTo>
                  <a:lnTo>
                    <a:pt x="971" y="790"/>
                  </a:lnTo>
                  <a:lnTo>
                    <a:pt x="969" y="793"/>
                  </a:lnTo>
                  <a:lnTo>
                    <a:pt x="969" y="794"/>
                  </a:lnTo>
                  <a:lnTo>
                    <a:pt x="969" y="795"/>
                  </a:lnTo>
                  <a:lnTo>
                    <a:pt x="968" y="795"/>
                  </a:lnTo>
                  <a:lnTo>
                    <a:pt x="964" y="794"/>
                  </a:lnTo>
                  <a:lnTo>
                    <a:pt x="963" y="794"/>
                  </a:lnTo>
                  <a:lnTo>
                    <a:pt x="962" y="794"/>
                  </a:lnTo>
                  <a:lnTo>
                    <a:pt x="963" y="793"/>
                  </a:lnTo>
                  <a:lnTo>
                    <a:pt x="963" y="789"/>
                  </a:lnTo>
                  <a:lnTo>
                    <a:pt x="963" y="788"/>
                  </a:lnTo>
                  <a:lnTo>
                    <a:pt x="964" y="788"/>
                  </a:lnTo>
                  <a:lnTo>
                    <a:pt x="966" y="784"/>
                  </a:lnTo>
                  <a:lnTo>
                    <a:pt x="964" y="784"/>
                  </a:lnTo>
                  <a:lnTo>
                    <a:pt x="964" y="786"/>
                  </a:lnTo>
                  <a:lnTo>
                    <a:pt x="959" y="784"/>
                  </a:lnTo>
                  <a:lnTo>
                    <a:pt x="959" y="786"/>
                  </a:lnTo>
                  <a:lnTo>
                    <a:pt x="957" y="785"/>
                  </a:lnTo>
                  <a:lnTo>
                    <a:pt x="955" y="785"/>
                  </a:lnTo>
                  <a:lnTo>
                    <a:pt x="953" y="785"/>
                  </a:lnTo>
                  <a:lnTo>
                    <a:pt x="951" y="785"/>
                  </a:lnTo>
                  <a:lnTo>
                    <a:pt x="950" y="784"/>
                  </a:lnTo>
                  <a:lnTo>
                    <a:pt x="949" y="784"/>
                  </a:lnTo>
                  <a:lnTo>
                    <a:pt x="949" y="782"/>
                  </a:lnTo>
                  <a:lnTo>
                    <a:pt x="951" y="776"/>
                  </a:lnTo>
                  <a:lnTo>
                    <a:pt x="951" y="773"/>
                  </a:lnTo>
                  <a:lnTo>
                    <a:pt x="951" y="772"/>
                  </a:lnTo>
                  <a:lnTo>
                    <a:pt x="951" y="771"/>
                  </a:lnTo>
                  <a:lnTo>
                    <a:pt x="955" y="772"/>
                  </a:lnTo>
                  <a:lnTo>
                    <a:pt x="959" y="772"/>
                  </a:lnTo>
                  <a:lnTo>
                    <a:pt x="964" y="773"/>
                  </a:lnTo>
                  <a:lnTo>
                    <a:pt x="967" y="775"/>
                  </a:lnTo>
                  <a:lnTo>
                    <a:pt x="968" y="775"/>
                  </a:lnTo>
                  <a:lnTo>
                    <a:pt x="972" y="776"/>
                  </a:lnTo>
                  <a:lnTo>
                    <a:pt x="973" y="776"/>
                  </a:lnTo>
                  <a:lnTo>
                    <a:pt x="973" y="777"/>
                  </a:lnTo>
                  <a:lnTo>
                    <a:pt x="973" y="779"/>
                  </a:lnTo>
                  <a:lnTo>
                    <a:pt x="978" y="777"/>
                  </a:lnTo>
                  <a:lnTo>
                    <a:pt x="980" y="777"/>
                  </a:lnTo>
                  <a:lnTo>
                    <a:pt x="981" y="777"/>
                  </a:lnTo>
                  <a:lnTo>
                    <a:pt x="982" y="779"/>
                  </a:lnTo>
                  <a:lnTo>
                    <a:pt x="983" y="779"/>
                  </a:lnTo>
                  <a:lnTo>
                    <a:pt x="985" y="779"/>
                  </a:lnTo>
                  <a:lnTo>
                    <a:pt x="989" y="780"/>
                  </a:lnTo>
                  <a:lnTo>
                    <a:pt x="991" y="780"/>
                  </a:lnTo>
                  <a:lnTo>
                    <a:pt x="994" y="781"/>
                  </a:lnTo>
                  <a:lnTo>
                    <a:pt x="995" y="782"/>
                  </a:lnTo>
                  <a:lnTo>
                    <a:pt x="996" y="785"/>
                  </a:lnTo>
                  <a:lnTo>
                    <a:pt x="998" y="785"/>
                  </a:lnTo>
                  <a:lnTo>
                    <a:pt x="996" y="786"/>
                  </a:lnTo>
                  <a:lnTo>
                    <a:pt x="998" y="786"/>
                  </a:lnTo>
                  <a:lnTo>
                    <a:pt x="999" y="788"/>
                  </a:lnTo>
                  <a:lnTo>
                    <a:pt x="1000" y="789"/>
                  </a:lnTo>
                  <a:lnTo>
                    <a:pt x="1000" y="790"/>
                  </a:lnTo>
                  <a:lnTo>
                    <a:pt x="1000" y="791"/>
                  </a:lnTo>
                  <a:lnTo>
                    <a:pt x="1000" y="794"/>
                  </a:lnTo>
                  <a:lnTo>
                    <a:pt x="1000" y="795"/>
                  </a:lnTo>
                  <a:lnTo>
                    <a:pt x="999" y="795"/>
                  </a:lnTo>
                  <a:lnTo>
                    <a:pt x="998" y="795"/>
                  </a:lnTo>
                  <a:lnTo>
                    <a:pt x="998" y="796"/>
                  </a:lnTo>
                  <a:lnTo>
                    <a:pt x="996" y="799"/>
                  </a:lnTo>
                  <a:lnTo>
                    <a:pt x="996" y="800"/>
                  </a:lnTo>
                  <a:lnTo>
                    <a:pt x="995" y="803"/>
                  </a:lnTo>
                  <a:lnTo>
                    <a:pt x="995" y="804"/>
                  </a:lnTo>
                  <a:lnTo>
                    <a:pt x="995" y="805"/>
                  </a:lnTo>
                  <a:lnTo>
                    <a:pt x="995" y="807"/>
                  </a:lnTo>
                  <a:lnTo>
                    <a:pt x="996" y="808"/>
                  </a:lnTo>
                  <a:lnTo>
                    <a:pt x="1000" y="808"/>
                  </a:lnTo>
                  <a:lnTo>
                    <a:pt x="1000" y="811"/>
                  </a:lnTo>
                  <a:lnTo>
                    <a:pt x="1001" y="811"/>
                  </a:lnTo>
                  <a:lnTo>
                    <a:pt x="1001" y="809"/>
                  </a:lnTo>
                  <a:lnTo>
                    <a:pt x="1003" y="807"/>
                  </a:lnTo>
                  <a:lnTo>
                    <a:pt x="1003" y="805"/>
                  </a:lnTo>
                  <a:lnTo>
                    <a:pt x="1003" y="804"/>
                  </a:lnTo>
                  <a:lnTo>
                    <a:pt x="1003" y="803"/>
                  </a:lnTo>
                  <a:lnTo>
                    <a:pt x="1006" y="804"/>
                  </a:lnTo>
                  <a:lnTo>
                    <a:pt x="1006" y="804"/>
                  </a:lnTo>
                  <a:lnTo>
                    <a:pt x="1013" y="805"/>
                  </a:lnTo>
                  <a:lnTo>
                    <a:pt x="1015" y="807"/>
                  </a:lnTo>
                  <a:lnTo>
                    <a:pt x="1017" y="807"/>
                  </a:lnTo>
                  <a:lnTo>
                    <a:pt x="1018" y="807"/>
                  </a:lnTo>
                  <a:lnTo>
                    <a:pt x="1019" y="808"/>
                  </a:lnTo>
                  <a:lnTo>
                    <a:pt x="1021" y="808"/>
                  </a:lnTo>
                  <a:lnTo>
                    <a:pt x="1022" y="809"/>
                  </a:lnTo>
                  <a:lnTo>
                    <a:pt x="1023" y="811"/>
                  </a:lnTo>
                  <a:lnTo>
                    <a:pt x="1023" y="809"/>
                  </a:lnTo>
                  <a:lnTo>
                    <a:pt x="1023" y="808"/>
                  </a:lnTo>
                  <a:lnTo>
                    <a:pt x="1026" y="808"/>
                  </a:lnTo>
                  <a:lnTo>
                    <a:pt x="1027" y="808"/>
                  </a:lnTo>
                  <a:lnTo>
                    <a:pt x="1027" y="807"/>
                  </a:lnTo>
                  <a:lnTo>
                    <a:pt x="1028" y="807"/>
                  </a:lnTo>
                  <a:lnTo>
                    <a:pt x="1030" y="807"/>
                  </a:lnTo>
                  <a:lnTo>
                    <a:pt x="1030" y="803"/>
                  </a:lnTo>
                  <a:lnTo>
                    <a:pt x="1031" y="803"/>
                  </a:lnTo>
                  <a:lnTo>
                    <a:pt x="1032" y="803"/>
                  </a:lnTo>
                  <a:lnTo>
                    <a:pt x="1033" y="803"/>
                  </a:lnTo>
                  <a:lnTo>
                    <a:pt x="1037" y="804"/>
                  </a:lnTo>
                  <a:lnTo>
                    <a:pt x="1038" y="804"/>
                  </a:lnTo>
                  <a:lnTo>
                    <a:pt x="1038" y="804"/>
                  </a:lnTo>
                  <a:lnTo>
                    <a:pt x="1040" y="804"/>
                  </a:lnTo>
                  <a:lnTo>
                    <a:pt x="1040" y="805"/>
                  </a:lnTo>
                  <a:lnTo>
                    <a:pt x="1038" y="805"/>
                  </a:lnTo>
                  <a:lnTo>
                    <a:pt x="1040" y="807"/>
                  </a:lnTo>
                  <a:lnTo>
                    <a:pt x="1038" y="807"/>
                  </a:lnTo>
                  <a:lnTo>
                    <a:pt x="1038" y="807"/>
                  </a:lnTo>
                  <a:lnTo>
                    <a:pt x="1038" y="808"/>
                  </a:lnTo>
                  <a:lnTo>
                    <a:pt x="1037" y="808"/>
                  </a:lnTo>
                  <a:lnTo>
                    <a:pt x="1040" y="809"/>
                  </a:lnTo>
                  <a:lnTo>
                    <a:pt x="1041" y="809"/>
                  </a:lnTo>
                  <a:lnTo>
                    <a:pt x="1041" y="811"/>
                  </a:lnTo>
                  <a:lnTo>
                    <a:pt x="1041" y="812"/>
                  </a:lnTo>
                  <a:lnTo>
                    <a:pt x="1041" y="813"/>
                  </a:lnTo>
                  <a:lnTo>
                    <a:pt x="1041" y="813"/>
                  </a:lnTo>
                  <a:lnTo>
                    <a:pt x="1042" y="817"/>
                  </a:lnTo>
                  <a:lnTo>
                    <a:pt x="1042" y="818"/>
                  </a:lnTo>
                  <a:lnTo>
                    <a:pt x="1042" y="820"/>
                  </a:lnTo>
                  <a:lnTo>
                    <a:pt x="1042" y="821"/>
                  </a:lnTo>
                  <a:lnTo>
                    <a:pt x="1044" y="823"/>
                  </a:lnTo>
                  <a:lnTo>
                    <a:pt x="1044" y="825"/>
                  </a:lnTo>
                  <a:lnTo>
                    <a:pt x="1044" y="826"/>
                  </a:lnTo>
                  <a:lnTo>
                    <a:pt x="1044" y="828"/>
                  </a:lnTo>
                  <a:lnTo>
                    <a:pt x="1045" y="828"/>
                  </a:lnTo>
                  <a:lnTo>
                    <a:pt x="1045" y="831"/>
                  </a:lnTo>
                  <a:lnTo>
                    <a:pt x="1045" y="832"/>
                  </a:lnTo>
                  <a:lnTo>
                    <a:pt x="1045" y="834"/>
                  </a:lnTo>
                  <a:lnTo>
                    <a:pt x="1045" y="835"/>
                  </a:lnTo>
                  <a:lnTo>
                    <a:pt x="1045" y="839"/>
                  </a:lnTo>
                  <a:lnTo>
                    <a:pt x="1044" y="841"/>
                  </a:lnTo>
                  <a:lnTo>
                    <a:pt x="1044" y="843"/>
                  </a:lnTo>
                  <a:lnTo>
                    <a:pt x="1042" y="843"/>
                  </a:lnTo>
                  <a:lnTo>
                    <a:pt x="1042" y="844"/>
                  </a:lnTo>
                  <a:lnTo>
                    <a:pt x="1041" y="844"/>
                  </a:lnTo>
                  <a:lnTo>
                    <a:pt x="1041" y="844"/>
                  </a:lnTo>
                  <a:lnTo>
                    <a:pt x="1040" y="844"/>
                  </a:lnTo>
                  <a:lnTo>
                    <a:pt x="1040" y="845"/>
                  </a:lnTo>
                  <a:lnTo>
                    <a:pt x="1041" y="845"/>
                  </a:lnTo>
                  <a:lnTo>
                    <a:pt x="1044" y="850"/>
                  </a:lnTo>
                  <a:lnTo>
                    <a:pt x="1041" y="853"/>
                  </a:lnTo>
                  <a:lnTo>
                    <a:pt x="1042" y="855"/>
                  </a:lnTo>
                  <a:lnTo>
                    <a:pt x="1045" y="858"/>
                  </a:lnTo>
                  <a:lnTo>
                    <a:pt x="1045" y="859"/>
                  </a:lnTo>
                  <a:lnTo>
                    <a:pt x="1046" y="863"/>
                  </a:lnTo>
                  <a:lnTo>
                    <a:pt x="1045" y="863"/>
                  </a:lnTo>
                  <a:lnTo>
                    <a:pt x="1044" y="863"/>
                  </a:lnTo>
                  <a:lnTo>
                    <a:pt x="1040" y="862"/>
                  </a:lnTo>
                  <a:lnTo>
                    <a:pt x="1038" y="860"/>
                  </a:lnTo>
                  <a:lnTo>
                    <a:pt x="1040" y="857"/>
                  </a:lnTo>
                  <a:lnTo>
                    <a:pt x="1040" y="855"/>
                  </a:lnTo>
                  <a:lnTo>
                    <a:pt x="1040" y="854"/>
                  </a:lnTo>
                  <a:lnTo>
                    <a:pt x="1038" y="854"/>
                  </a:lnTo>
                  <a:lnTo>
                    <a:pt x="1038" y="853"/>
                  </a:lnTo>
                  <a:lnTo>
                    <a:pt x="1037" y="852"/>
                  </a:lnTo>
                  <a:lnTo>
                    <a:pt x="1036" y="852"/>
                  </a:lnTo>
                  <a:lnTo>
                    <a:pt x="1035" y="850"/>
                  </a:lnTo>
                  <a:lnTo>
                    <a:pt x="1033" y="852"/>
                  </a:lnTo>
                  <a:lnTo>
                    <a:pt x="1033" y="853"/>
                  </a:lnTo>
                  <a:lnTo>
                    <a:pt x="1033" y="858"/>
                  </a:lnTo>
                  <a:lnTo>
                    <a:pt x="1033" y="859"/>
                  </a:lnTo>
                  <a:lnTo>
                    <a:pt x="1031" y="859"/>
                  </a:lnTo>
                  <a:lnTo>
                    <a:pt x="1028" y="859"/>
                  </a:lnTo>
                  <a:lnTo>
                    <a:pt x="1028" y="858"/>
                  </a:lnTo>
                  <a:lnTo>
                    <a:pt x="1026" y="858"/>
                  </a:lnTo>
                  <a:lnTo>
                    <a:pt x="1018" y="857"/>
                  </a:lnTo>
                  <a:lnTo>
                    <a:pt x="1017" y="858"/>
                  </a:lnTo>
                  <a:lnTo>
                    <a:pt x="1015" y="858"/>
                  </a:lnTo>
                  <a:lnTo>
                    <a:pt x="1014" y="860"/>
                  </a:lnTo>
                  <a:lnTo>
                    <a:pt x="1014" y="862"/>
                  </a:lnTo>
                  <a:lnTo>
                    <a:pt x="1015" y="862"/>
                  </a:lnTo>
                  <a:lnTo>
                    <a:pt x="1017" y="862"/>
                  </a:lnTo>
                  <a:lnTo>
                    <a:pt x="1017" y="863"/>
                  </a:lnTo>
                  <a:lnTo>
                    <a:pt x="1018" y="863"/>
                  </a:lnTo>
                  <a:lnTo>
                    <a:pt x="1019" y="864"/>
                  </a:lnTo>
                  <a:lnTo>
                    <a:pt x="1019" y="866"/>
                  </a:lnTo>
                  <a:lnTo>
                    <a:pt x="1021" y="866"/>
                  </a:lnTo>
                  <a:lnTo>
                    <a:pt x="1021" y="867"/>
                  </a:lnTo>
                  <a:lnTo>
                    <a:pt x="1021" y="868"/>
                  </a:lnTo>
                  <a:lnTo>
                    <a:pt x="1021" y="869"/>
                  </a:lnTo>
                  <a:lnTo>
                    <a:pt x="1021" y="871"/>
                  </a:lnTo>
                  <a:lnTo>
                    <a:pt x="1021" y="872"/>
                  </a:lnTo>
                  <a:lnTo>
                    <a:pt x="1021" y="873"/>
                  </a:lnTo>
                  <a:lnTo>
                    <a:pt x="1019" y="873"/>
                  </a:lnTo>
                  <a:lnTo>
                    <a:pt x="1018" y="873"/>
                  </a:lnTo>
                  <a:lnTo>
                    <a:pt x="1017" y="873"/>
                  </a:lnTo>
                  <a:lnTo>
                    <a:pt x="1015" y="873"/>
                  </a:lnTo>
                  <a:lnTo>
                    <a:pt x="1010" y="873"/>
                  </a:lnTo>
                  <a:lnTo>
                    <a:pt x="1009" y="872"/>
                  </a:lnTo>
                  <a:lnTo>
                    <a:pt x="1008" y="872"/>
                  </a:lnTo>
                  <a:lnTo>
                    <a:pt x="1006" y="872"/>
                  </a:lnTo>
                  <a:lnTo>
                    <a:pt x="1006" y="872"/>
                  </a:lnTo>
                  <a:lnTo>
                    <a:pt x="1005" y="872"/>
                  </a:lnTo>
                  <a:lnTo>
                    <a:pt x="1004" y="873"/>
                  </a:lnTo>
                  <a:lnTo>
                    <a:pt x="1004" y="875"/>
                  </a:lnTo>
                  <a:lnTo>
                    <a:pt x="1003" y="875"/>
                  </a:lnTo>
                  <a:lnTo>
                    <a:pt x="1001" y="875"/>
                  </a:lnTo>
                  <a:lnTo>
                    <a:pt x="1001" y="875"/>
                  </a:lnTo>
                  <a:lnTo>
                    <a:pt x="1001" y="876"/>
                  </a:lnTo>
                  <a:lnTo>
                    <a:pt x="1000" y="875"/>
                  </a:lnTo>
                  <a:lnTo>
                    <a:pt x="998" y="875"/>
                  </a:lnTo>
                  <a:lnTo>
                    <a:pt x="998" y="877"/>
                  </a:lnTo>
                  <a:lnTo>
                    <a:pt x="995" y="876"/>
                  </a:lnTo>
                  <a:lnTo>
                    <a:pt x="994" y="875"/>
                  </a:lnTo>
                  <a:lnTo>
                    <a:pt x="994" y="875"/>
                  </a:lnTo>
                  <a:lnTo>
                    <a:pt x="994" y="873"/>
                  </a:lnTo>
                  <a:lnTo>
                    <a:pt x="995" y="873"/>
                  </a:lnTo>
                  <a:lnTo>
                    <a:pt x="995" y="872"/>
                  </a:lnTo>
                  <a:lnTo>
                    <a:pt x="995" y="871"/>
                  </a:lnTo>
                  <a:lnTo>
                    <a:pt x="995" y="868"/>
                  </a:lnTo>
                  <a:lnTo>
                    <a:pt x="995" y="867"/>
                  </a:lnTo>
                  <a:lnTo>
                    <a:pt x="995" y="866"/>
                  </a:lnTo>
                  <a:lnTo>
                    <a:pt x="995" y="864"/>
                  </a:lnTo>
                  <a:lnTo>
                    <a:pt x="994" y="864"/>
                  </a:lnTo>
                  <a:lnTo>
                    <a:pt x="994" y="866"/>
                  </a:lnTo>
                  <a:lnTo>
                    <a:pt x="994" y="867"/>
                  </a:lnTo>
                  <a:lnTo>
                    <a:pt x="994" y="868"/>
                  </a:lnTo>
                  <a:lnTo>
                    <a:pt x="992" y="872"/>
                  </a:lnTo>
                  <a:lnTo>
                    <a:pt x="992" y="873"/>
                  </a:lnTo>
                  <a:lnTo>
                    <a:pt x="991" y="876"/>
                  </a:lnTo>
                  <a:lnTo>
                    <a:pt x="991" y="877"/>
                  </a:lnTo>
                  <a:lnTo>
                    <a:pt x="990" y="876"/>
                  </a:lnTo>
                  <a:lnTo>
                    <a:pt x="990" y="877"/>
                  </a:lnTo>
                  <a:lnTo>
                    <a:pt x="987" y="877"/>
                  </a:lnTo>
                  <a:lnTo>
                    <a:pt x="985" y="912"/>
                  </a:lnTo>
                  <a:lnTo>
                    <a:pt x="983" y="923"/>
                  </a:lnTo>
                  <a:lnTo>
                    <a:pt x="982" y="928"/>
                  </a:lnTo>
                  <a:lnTo>
                    <a:pt x="982" y="928"/>
                  </a:lnTo>
                  <a:lnTo>
                    <a:pt x="982" y="927"/>
                  </a:lnTo>
                  <a:lnTo>
                    <a:pt x="981" y="927"/>
                  </a:lnTo>
                  <a:lnTo>
                    <a:pt x="981" y="926"/>
                  </a:lnTo>
                  <a:lnTo>
                    <a:pt x="980" y="926"/>
                  </a:lnTo>
                  <a:lnTo>
                    <a:pt x="980" y="925"/>
                  </a:lnTo>
                  <a:lnTo>
                    <a:pt x="978" y="925"/>
                  </a:lnTo>
                  <a:lnTo>
                    <a:pt x="978" y="923"/>
                  </a:lnTo>
                  <a:lnTo>
                    <a:pt x="980" y="923"/>
                  </a:lnTo>
                  <a:lnTo>
                    <a:pt x="980" y="922"/>
                  </a:lnTo>
                  <a:lnTo>
                    <a:pt x="978" y="922"/>
                  </a:lnTo>
                  <a:lnTo>
                    <a:pt x="977" y="922"/>
                  </a:lnTo>
                  <a:lnTo>
                    <a:pt x="977" y="921"/>
                  </a:lnTo>
                  <a:lnTo>
                    <a:pt x="976" y="921"/>
                  </a:lnTo>
                  <a:lnTo>
                    <a:pt x="976" y="921"/>
                  </a:lnTo>
                  <a:lnTo>
                    <a:pt x="976" y="919"/>
                  </a:lnTo>
                  <a:lnTo>
                    <a:pt x="974" y="919"/>
                  </a:lnTo>
                  <a:lnTo>
                    <a:pt x="973" y="919"/>
                  </a:lnTo>
                  <a:lnTo>
                    <a:pt x="972" y="919"/>
                  </a:lnTo>
                  <a:lnTo>
                    <a:pt x="971" y="918"/>
                  </a:lnTo>
                  <a:lnTo>
                    <a:pt x="969" y="918"/>
                  </a:lnTo>
                  <a:lnTo>
                    <a:pt x="969" y="917"/>
                  </a:lnTo>
                  <a:lnTo>
                    <a:pt x="968" y="917"/>
                  </a:lnTo>
                  <a:lnTo>
                    <a:pt x="967" y="917"/>
                  </a:lnTo>
                  <a:lnTo>
                    <a:pt x="967" y="916"/>
                  </a:lnTo>
                  <a:lnTo>
                    <a:pt x="967" y="914"/>
                  </a:lnTo>
                  <a:lnTo>
                    <a:pt x="968" y="914"/>
                  </a:lnTo>
                  <a:lnTo>
                    <a:pt x="968" y="913"/>
                  </a:lnTo>
                  <a:lnTo>
                    <a:pt x="968" y="912"/>
                  </a:lnTo>
                  <a:lnTo>
                    <a:pt x="968" y="910"/>
                  </a:lnTo>
                  <a:lnTo>
                    <a:pt x="968" y="909"/>
                  </a:lnTo>
                  <a:lnTo>
                    <a:pt x="969" y="909"/>
                  </a:lnTo>
                  <a:lnTo>
                    <a:pt x="969" y="908"/>
                  </a:lnTo>
                  <a:lnTo>
                    <a:pt x="968" y="908"/>
                  </a:lnTo>
                  <a:lnTo>
                    <a:pt x="967" y="908"/>
                  </a:lnTo>
                  <a:lnTo>
                    <a:pt x="966" y="908"/>
                  </a:lnTo>
                  <a:lnTo>
                    <a:pt x="964" y="908"/>
                  </a:lnTo>
                  <a:lnTo>
                    <a:pt x="963" y="908"/>
                  </a:lnTo>
                  <a:lnTo>
                    <a:pt x="962" y="908"/>
                  </a:lnTo>
                  <a:lnTo>
                    <a:pt x="962" y="907"/>
                  </a:lnTo>
                  <a:lnTo>
                    <a:pt x="962" y="905"/>
                  </a:lnTo>
                  <a:lnTo>
                    <a:pt x="962" y="905"/>
                  </a:lnTo>
                  <a:lnTo>
                    <a:pt x="960" y="905"/>
                  </a:lnTo>
                  <a:lnTo>
                    <a:pt x="959" y="905"/>
                  </a:lnTo>
                  <a:lnTo>
                    <a:pt x="958" y="905"/>
                  </a:lnTo>
                  <a:lnTo>
                    <a:pt x="958" y="904"/>
                  </a:lnTo>
                  <a:lnTo>
                    <a:pt x="958" y="903"/>
                  </a:lnTo>
                  <a:lnTo>
                    <a:pt x="957" y="903"/>
                  </a:lnTo>
                  <a:lnTo>
                    <a:pt x="957" y="901"/>
                  </a:lnTo>
                  <a:lnTo>
                    <a:pt x="957" y="900"/>
                  </a:lnTo>
                  <a:lnTo>
                    <a:pt x="957" y="899"/>
                  </a:lnTo>
                  <a:lnTo>
                    <a:pt x="957" y="898"/>
                  </a:lnTo>
                  <a:lnTo>
                    <a:pt x="957" y="896"/>
                  </a:lnTo>
                  <a:lnTo>
                    <a:pt x="957" y="895"/>
                  </a:lnTo>
                  <a:lnTo>
                    <a:pt x="955" y="895"/>
                  </a:lnTo>
                  <a:lnTo>
                    <a:pt x="955" y="894"/>
                  </a:lnTo>
                  <a:lnTo>
                    <a:pt x="957" y="894"/>
                  </a:lnTo>
                  <a:lnTo>
                    <a:pt x="958" y="894"/>
                  </a:lnTo>
                  <a:lnTo>
                    <a:pt x="958" y="892"/>
                  </a:lnTo>
                  <a:lnTo>
                    <a:pt x="957" y="892"/>
                  </a:lnTo>
                  <a:lnTo>
                    <a:pt x="955" y="892"/>
                  </a:lnTo>
                  <a:lnTo>
                    <a:pt x="954" y="892"/>
                  </a:lnTo>
                  <a:lnTo>
                    <a:pt x="954" y="891"/>
                  </a:lnTo>
                  <a:lnTo>
                    <a:pt x="953" y="891"/>
                  </a:lnTo>
                  <a:lnTo>
                    <a:pt x="953" y="890"/>
                  </a:lnTo>
                  <a:lnTo>
                    <a:pt x="951" y="890"/>
                  </a:lnTo>
                  <a:lnTo>
                    <a:pt x="950" y="890"/>
                  </a:lnTo>
                  <a:lnTo>
                    <a:pt x="950" y="889"/>
                  </a:lnTo>
                  <a:lnTo>
                    <a:pt x="949" y="889"/>
                  </a:lnTo>
                  <a:lnTo>
                    <a:pt x="949" y="887"/>
                  </a:lnTo>
                  <a:lnTo>
                    <a:pt x="948" y="887"/>
                  </a:lnTo>
                  <a:lnTo>
                    <a:pt x="948" y="886"/>
                  </a:lnTo>
                  <a:lnTo>
                    <a:pt x="946" y="886"/>
                  </a:lnTo>
                  <a:lnTo>
                    <a:pt x="946" y="885"/>
                  </a:lnTo>
                  <a:lnTo>
                    <a:pt x="945" y="885"/>
                  </a:lnTo>
                  <a:lnTo>
                    <a:pt x="945" y="885"/>
                  </a:lnTo>
                  <a:lnTo>
                    <a:pt x="944" y="885"/>
                  </a:lnTo>
                  <a:lnTo>
                    <a:pt x="944" y="884"/>
                  </a:lnTo>
                  <a:lnTo>
                    <a:pt x="942" y="884"/>
                  </a:lnTo>
                  <a:lnTo>
                    <a:pt x="942" y="882"/>
                  </a:lnTo>
                  <a:lnTo>
                    <a:pt x="941" y="882"/>
                  </a:lnTo>
                  <a:lnTo>
                    <a:pt x="941" y="881"/>
                  </a:lnTo>
                  <a:lnTo>
                    <a:pt x="941" y="880"/>
                  </a:lnTo>
                  <a:lnTo>
                    <a:pt x="940" y="880"/>
                  </a:lnTo>
                  <a:lnTo>
                    <a:pt x="940" y="878"/>
                  </a:lnTo>
                  <a:lnTo>
                    <a:pt x="939" y="878"/>
                  </a:lnTo>
                  <a:lnTo>
                    <a:pt x="939" y="877"/>
                  </a:lnTo>
                  <a:lnTo>
                    <a:pt x="937" y="877"/>
                  </a:lnTo>
                  <a:lnTo>
                    <a:pt x="937" y="876"/>
                  </a:lnTo>
                  <a:lnTo>
                    <a:pt x="936" y="876"/>
                  </a:lnTo>
                  <a:lnTo>
                    <a:pt x="936" y="875"/>
                  </a:lnTo>
                  <a:lnTo>
                    <a:pt x="935" y="875"/>
                  </a:lnTo>
                  <a:lnTo>
                    <a:pt x="935" y="873"/>
                  </a:lnTo>
                  <a:lnTo>
                    <a:pt x="935" y="872"/>
                  </a:lnTo>
                  <a:lnTo>
                    <a:pt x="935" y="871"/>
                  </a:lnTo>
                  <a:lnTo>
                    <a:pt x="935" y="869"/>
                  </a:lnTo>
                  <a:lnTo>
                    <a:pt x="935" y="868"/>
                  </a:lnTo>
                  <a:lnTo>
                    <a:pt x="934" y="868"/>
                  </a:lnTo>
                  <a:lnTo>
                    <a:pt x="934" y="869"/>
                  </a:lnTo>
                  <a:lnTo>
                    <a:pt x="932" y="869"/>
                  </a:lnTo>
                  <a:lnTo>
                    <a:pt x="932" y="871"/>
                  </a:lnTo>
                  <a:lnTo>
                    <a:pt x="931" y="871"/>
                  </a:lnTo>
                  <a:lnTo>
                    <a:pt x="927" y="867"/>
                  </a:lnTo>
                  <a:lnTo>
                    <a:pt x="925" y="864"/>
                  </a:lnTo>
                  <a:lnTo>
                    <a:pt x="923" y="863"/>
                  </a:lnTo>
                  <a:lnTo>
                    <a:pt x="919" y="858"/>
                  </a:lnTo>
                  <a:lnTo>
                    <a:pt x="916" y="854"/>
                  </a:lnTo>
                  <a:lnTo>
                    <a:pt x="914" y="854"/>
                  </a:lnTo>
                  <a:lnTo>
                    <a:pt x="914" y="853"/>
                  </a:lnTo>
                  <a:lnTo>
                    <a:pt x="914" y="852"/>
                  </a:lnTo>
                  <a:lnTo>
                    <a:pt x="912" y="849"/>
                  </a:lnTo>
                  <a:lnTo>
                    <a:pt x="910" y="848"/>
                  </a:lnTo>
                  <a:lnTo>
                    <a:pt x="908" y="845"/>
                  </a:lnTo>
                  <a:lnTo>
                    <a:pt x="908" y="844"/>
                  </a:lnTo>
                  <a:lnTo>
                    <a:pt x="907" y="844"/>
                  </a:lnTo>
                  <a:lnTo>
                    <a:pt x="907" y="845"/>
                  </a:lnTo>
                  <a:lnTo>
                    <a:pt x="905" y="845"/>
                  </a:lnTo>
                  <a:lnTo>
                    <a:pt x="905" y="846"/>
                  </a:lnTo>
                  <a:lnTo>
                    <a:pt x="904" y="846"/>
                  </a:lnTo>
                  <a:lnTo>
                    <a:pt x="904" y="848"/>
                  </a:lnTo>
                  <a:lnTo>
                    <a:pt x="904" y="849"/>
                  </a:lnTo>
                  <a:lnTo>
                    <a:pt x="903" y="850"/>
                  </a:lnTo>
                  <a:lnTo>
                    <a:pt x="903" y="852"/>
                  </a:lnTo>
                  <a:lnTo>
                    <a:pt x="902" y="852"/>
                  </a:lnTo>
                  <a:lnTo>
                    <a:pt x="902" y="853"/>
                  </a:lnTo>
                  <a:lnTo>
                    <a:pt x="900" y="853"/>
                  </a:lnTo>
                  <a:lnTo>
                    <a:pt x="899" y="853"/>
                  </a:lnTo>
                  <a:lnTo>
                    <a:pt x="898" y="853"/>
                  </a:lnTo>
                  <a:lnTo>
                    <a:pt x="898" y="854"/>
                  </a:lnTo>
                  <a:lnTo>
                    <a:pt x="896" y="854"/>
                  </a:lnTo>
                  <a:lnTo>
                    <a:pt x="895" y="855"/>
                  </a:lnTo>
                  <a:lnTo>
                    <a:pt x="895" y="857"/>
                  </a:lnTo>
                  <a:lnTo>
                    <a:pt x="895" y="858"/>
                  </a:lnTo>
                  <a:lnTo>
                    <a:pt x="895" y="859"/>
                  </a:lnTo>
                  <a:lnTo>
                    <a:pt x="895" y="860"/>
                  </a:lnTo>
                  <a:lnTo>
                    <a:pt x="895" y="862"/>
                  </a:lnTo>
                  <a:lnTo>
                    <a:pt x="895" y="863"/>
                  </a:lnTo>
                  <a:lnTo>
                    <a:pt x="895" y="864"/>
                  </a:lnTo>
                  <a:lnTo>
                    <a:pt x="895" y="866"/>
                  </a:lnTo>
                  <a:lnTo>
                    <a:pt x="895" y="867"/>
                  </a:lnTo>
                  <a:lnTo>
                    <a:pt x="895" y="868"/>
                  </a:lnTo>
                  <a:lnTo>
                    <a:pt x="895" y="869"/>
                  </a:lnTo>
                  <a:lnTo>
                    <a:pt x="895" y="871"/>
                  </a:lnTo>
                  <a:lnTo>
                    <a:pt x="895" y="872"/>
                  </a:lnTo>
                  <a:lnTo>
                    <a:pt x="895" y="873"/>
                  </a:lnTo>
                  <a:lnTo>
                    <a:pt x="895" y="875"/>
                  </a:lnTo>
                  <a:lnTo>
                    <a:pt x="895" y="875"/>
                  </a:lnTo>
                  <a:lnTo>
                    <a:pt x="895" y="876"/>
                  </a:lnTo>
                  <a:lnTo>
                    <a:pt x="895" y="877"/>
                  </a:lnTo>
                  <a:lnTo>
                    <a:pt x="895" y="878"/>
                  </a:lnTo>
                  <a:lnTo>
                    <a:pt x="895" y="880"/>
                  </a:lnTo>
                  <a:lnTo>
                    <a:pt x="894" y="880"/>
                  </a:lnTo>
                  <a:lnTo>
                    <a:pt x="894" y="881"/>
                  </a:lnTo>
                  <a:lnTo>
                    <a:pt x="894" y="882"/>
                  </a:lnTo>
                  <a:lnTo>
                    <a:pt x="893" y="884"/>
                  </a:lnTo>
                  <a:lnTo>
                    <a:pt x="893" y="885"/>
                  </a:lnTo>
                  <a:lnTo>
                    <a:pt x="893" y="886"/>
                  </a:lnTo>
                  <a:lnTo>
                    <a:pt x="891" y="887"/>
                  </a:lnTo>
                  <a:lnTo>
                    <a:pt x="891" y="889"/>
                  </a:lnTo>
                  <a:lnTo>
                    <a:pt x="891" y="890"/>
                  </a:lnTo>
                  <a:lnTo>
                    <a:pt x="890" y="891"/>
                  </a:lnTo>
                  <a:lnTo>
                    <a:pt x="890" y="892"/>
                  </a:lnTo>
                  <a:lnTo>
                    <a:pt x="890" y="894"/>
                  </a:lnTo>
                  <a:lnTo>
                    <a:pt x="889" y="894"/>
                  </a:lnTo>
                  <a:lnTo>
                    <a:pt x="889" y="895"/>
                  </a:lnTo>
                  <a:lnTo>
                    <a:pt x="889" y="896"/>
                  </a:lnTo>
                  <a:lnTo>
                    <a:pt x="887" y="896"/>
                  </a:lnTo>
                  <a:lnTo>
                    <a:pt x="887" y="898"/>
                  </a:lnTo>
                  <a:lnTo>
                    <a:pt x="887" y="899"/>
                  </a:lnTo>
                  <a:lnTo>
                    <a:pt x="887" y="900"/>
                  </a:lnTo>
                  <a:lnTo>
                    <a:pt x="887" y="901"/>
                  </a:lnTo>
                  <a:lnTo>
                    <a:pt x="889" y="901"/>
                  </a:lnTo>
                  <a:lnTo>
                    <a:pt x="889" y="903"/>
                  </a:lnTo>
                  <a:lnTo>
                    <a:pt x="890" y="903"/>
                  </a:lnTo>
                  <a:lnTo>
                    <a:pt x="890" y="904"/>
                  </a:lnTo>
                  <a:lnTo>
                    <a:pt x="891" y="904"/>
                  </a:lnTo>
                  <a:lnTo>
                    <a:pt x="891" y="905"/>
                  </a:lnTo>
                  <a:lnTo>
                    <a:pt x="891" y="905"/>
                  </a:lnTo>
                  <a:lnTo>
                    <a:pt x="890" y="905"/>
                  </a:lnTo>
                  <a:lnTo>
                    <a:pt x="890" y="907"/>
                  </a:lnTo>
                  <a:lnTo>
                    <a:pt x="890" y="908"/>
                  </a:lnTo>
                  <a:lnTo>
                    <a:pt x="889" y="908"/>
                  </a:lnTo>
                  <a:lnTo>
                    <a:pt x="889" y="909"/>
                  </a:lnTo>
                  <a:lnTo>
                    <a:pt x="889" y="910"/>
                  </a:lnTo>
                  <a:lnTo>
                    <a:pt x="889" y="912"/>
                  </a:lnTo>
                  <a:lnTo>
                    <a:pt x="890" y="912"/>
                  </a:lnTo>
                  <a:lnTo>
                    <a:pt x="891" y="912"/>
                  </a:lnTo>
                  <a:lnTo>
                    <a:pt x="893" y="912"/>
                  </a:lnTo>
                  <a:lnTo>
                    <a:pt x="893" y="913"/>
                  </a:lnTo>
                  <a:lnTo>
                    <a:pt x="893" y="914"/>
                  </a:lnTo>
                  <a:lnTo>
                    <a:pt x="893" y="916"/>
                  </a:lnTo>
                  <a:lnTo>
                    <a:pt x="893" y="917"/>
                  </a:lnTo>
                  <a:lnTo>
                    <a:pt x="894" y="917"/>
                  </a:lnTo>
                  <a:lnTo>
                    <a:pt x="894" y="918"/>
                  </a:lnTo>
                  <a:lnTo>
                    <a:pt x="895" y="918"/>
                  </a:lnTo>
                  <a:lnTo>
                    <a:pt x="895" y="919"/>
                  </a:lnTo>
                  <a:lnTo>
                    <a:pt x="895" y="921"/>
                  </a:lnTo>
                  <a:lnTo>
                    <a:pt x="894" y="922"/>
                  </a:lnTo>
                  <a:lnTo>
                    <a:pt x="894" y="925"/>
                  </a:lnTo>
                  <a:lnTo>
                    <a:pt x="894" y="926"/>
                  </a:lnTo>
                  <a:lnTo>
                    <a:pt x="893" y="926"/>
                  </a:lnTo>
                  <a:lnTo>
                    <a:pt x="893" y="927"/>
                  </a:lnTo>
                  <a:lnTo>
                    <a:pt x="891" y="927"/>
                  </a:lnTo>
                  <a:lnTo>
                    <a:pt x="891" y="928"/>
                  </a:lnTo>
                  <a:lnTo>
                    <a:pt x="891" y="930"/>
                  </a:lnTo>
                  <a:lnTo>
                    <a:pt x="893" y="930"/>
                  </a:lnTo>
                  <a:lnTo>
                    <a:pt x="893" y="931"/>
                  </a:lnTo>
                  <a:lnTo>
                    <a:pt x="894" y="931"/>
                  </a:lnTo>
                  <a:lnTo>
                    <a:pt x="894" y="932"/>
                  </a:lnTo>
                  <a:lnTo>
                    <a:pt x="895" y="932"/>
                  </a:lnTo>
                  <a:lnTo>
                    <a:pt x="895" y="933"/>
                  </a:lnTo>
                  <a:lnTo>
                    <a:pt x="895" y="935"/>
                  </a:lnTo>
                  <a:lnTo>
                    <a:pt x="896" y="935"/>
                  </a:lnTo>
                  <a:lnTo>
                    <a:pt x="896" y="936"/>
                  </a:lnTo>
                  <a:lnTo>
                    <a:pt x="895" y="936"/>
                  </a:lnTo>
                  <a:lnTo>
                    <a:pt x="895" y="936"/>
                  </a:lnTo>
                  <a:lnTo>
                    <a:pt x="894" y="936"/>
                  </a:lnTo>
                  <a:lnTo>
                    <a:pt x="894" y="937"/>
                  </a:lnTo>
                  <a:lnTo>
                    <a:pt x="894" y="939"/>
                  </a:lnTo>
                  <a:lnTo>
                    <a:pt x="895" y="939"/>
                  </a:lnTo>
                  <a:lnTo>
                    <a:pt x="895" y="940"/>
                  </a:lnTo>
                  <a:lnTo>
                    <a:pt x="894" y="940"/>
                  </a:lnTo>
                  <a:lnTo>
                    <a:pt x="890" y="940"/>
                  </a:lnTo>
                  <a:lnTo>
                    <a:pt x="886" y="940"/>
                  </a:lnTo>
                  <a:lnTo>
                    <a:pt x="884" y="940"/>
                  </a:lnTo>
                  <a:lnTo>
                    <a:pt x="884" y="941"/>
                  </a:lnTo>
                  <a:lnTo>
                    <a:pt x="884" y="942"/>
                  </a:lnTo>
                  <a:lnTo>
                    <a:pt x="884" y="944"/>
                  </a:lnTo>
                  <a:lnTo>
                    <a:pt x="884" y="945"/>
                  </a:lnTo>
                  <a:lnTo>
                    <a:pt x="884" y="946"/>
                  </a:lnTo>
                  <a:lnTo>
                    <a:pt x="882" y="948"/>
                  </a:lnTo>
                  <a:lnTo>
                    <a:pt x="882" y="949"/>
                  </a:lnTo>
                  <a:lnTo>
                    <a:pt x="882" y="950"/>
                  </a:lnTo>
                  <a:lnTo>
                    <a:pt x="882" y="951"/>
                  </a:lnTo>
                  <a:lnTo>
                    <a:pt x="882" y="953"/>
                  </a:lnTo>
                  <a:lnTo>
                    <a:pt x="882" y="954"/>
                  </a:lnTo>
                  <a:lnTo>
                    <a:pt x="882" y="955"/>
                  </a:lnTo>
                  <a:lnTo>
                    <a:pt x="881" y="955"/>
                  </a:lnTo>
                  <a:lnTo>
                    <a:pt x="881" y="957"/>
                  </a:lnTo>
                  <a:lnTo>
                    <a:pt x="881" y="958"/>
                  </a:lnTo>
                  <a:lnTo>
                    <a:pt x="880" y="958"/>
                  </a:lnTo>
                  <a:lnTo>
                    <a:pt x="880" y="959"/>
                  </a:lnTo>
                  <a:lnTo>
                    <a:pt x="878" y="960"/>
                  </a:lnTo>
                  <a:lnTo>
                    <a:pt x="880" y="960"/>
                  </a:lnTo>
                  <a:lnTo>
                    <a:pt x="878" y="962"/>
                  </a:lnTo>
                  <a:lnTo>
                    <a:pt x="877" y="962"/>
                  </a:lnTo>
                  <a:lnTo>
                    <a:pt x="877" y="963"/>
                  </a:lnTo>
                  <a:lnTo>
                    <a:pt x="876" y="963"/>
                  </a:lnTo>
                  <a:lnTo>
                    <a:pt x="876" y="962"/>
                  </a:lnTo>
                  <a:lnTo>
                    <a:pt x="875" y="962"/>
                  </a:lnTo>
                  <a:lnTo>
                    <a:pt x="873" y="963"/>
                  </a:lnTo>
                  <a:lnTo>
                    <a:pt x="873" y="964"/>
                  </a:lnTo>
                  <a:lnTo>
                    <a:pt x="872" y="964"/>
                  </a:lnTo>
                  <a:lnTo>
                    <a:pt x="871" y="964"/>
                  </a:lnTo>
                  <a:lnTo>
                    <a:pt x="870" y="964"/>
                  </a:lnTo>
                  <a:lnTo>
                    <a:pt x="870" y="965"/>
                  </a:lnTo>
                  <a:lnTo>
                    <a:pt x="868" y="965"/>
                  </a:lnTo>
                  <a:lnTo>
                    <a:pt x="867" y="967"/>
                  </a:lnTo>
                  <a:lnTo>
                    <a:pt x="868" y="967"/>
                  </a:lnTo>
                  <a:lnTo>
                    <a:pt x="867" y="967"/>
                  </a:lnTo>
                  <a:lnTo>
                    <a:pt x="866" y="968"/>
                  </a:lnTo>
                  <a:lnTo>
                    <a:pt x="864" y="968"/>
                  </a:lnTo>
                  <a:lnTo>
                    <a:pt x="863" y="968"/>
                  </a:lnTo>
                  <a:lnTo>
                    <a:pt x="863" y="969"/>
                  </a:lnTo>
                  <a:lnTo>
                    <a:pt x="862" y="969"/>
                  </a:lnTo>
                  <a:lnTo>
                    <a:pt x="861" y="969"/>
                  </a:lnTo>
                  <a:lnTo>
                    <a:pt x="859" y="969"/>
                  </a:lnTo>
                  <a:lnTo>
                    <a:pt x="859" y="971"/>
                  </a:lnTo>
                  <a:lnTo>
                    <a:pt x="858" y="971"/>
                  </a:lnTo>
                  <a:lnTo>
                    <a:pt x="857" y="971"/>
                  </a:lnTo>
                  <a:lnTo>
                    <a:pt x="857" y="972"/>
                  </a:lnTo>
                  <a:lnTo>
                    <a:pt x="855" y="972"/>
                  </a:lnTo>
                  <a:lnTo>
                    <a:pt x="855" y="973"/>
                  </a:lnTo>
                  <a:lnTo>
                    <a:pt x="854" y="973"/>
                  </a:lnTo>
                  <a:lnTo>
                    <a:pt x="854" y="974"/>
                  </a:lnTo>
                  <a:lnTo>
                    <a:pt x="853" y="974"/>
                  </a:lnTo>
                  <a:lnTo>
                    <a:pt x="853" y="976"/>
                  </a:lnTo>
                  <a:lnTo>
                    <a:pt x="853" y="976"/>
                  </a:lnTo>
                  <a:lnTo>
                    <a:pt x="853" y="977"/>
                  </a:lnTo>
                  <a:lnTo>
                    <a:pt x="853" y="978"/>
                  </a:lnTo>
                  <a:lnTo>
                    <a:pt x="852" y="978"/>
                  </a:lnTo>
                  <a:lnTo>
                    <a:pt x="850" y="978"/>
                  </a:lnTo>
                  <a:lnTo>
                    <a:pt x="850" y="980"/>
                  </a:lnTo>
                  <a:lnTo>
                    <a:pt x="849" y="980"/>
                  </a:lnTo>
                  <a:lnTo>
                    <a:pt x="848" y="980"/>
                  </a:lnTo>
                  <a:lnTo>
                    <a:pt x="848" y="982"/>
                  </a:lnTo>
                  <a:lnTo>
                    <a:pt x="849" y="982"/>
                  </a:lnTo>
                  <a:lnTo>
                    <a:pt x="853" y="982"/>
                  </a:lnTo>
                  <a:lnTo>
                    <a:pt x="853" y="982"/>
                  </a:lnTo>
                  <a:lnTo>
                    <a:pt x="854" y="982"/>
                  </a:lnTo>
                  <a:lnTo>
                    <a:pt x="894" y="982"/>
                  </a:lnTo>
                  <a:lnTo>
                    <a:pt x="894" y="974"/>
                  </a:lnTo>
                  <a:lnTo>
                    <a:pt x="894" y="972"/>
                  </a:lnTo>
                  <a:lnTo>
                    <a:pt x="894" y="971"/>
                  </a:lnTo>
                  <a:lnTo>
                    <a:pt x="895" y="972"/>
                  </a:lnTo>
                  <a:lnTo>
                    <a:pt x="895" y="973"/>
                  </a:lnTo>
                  <a:lnTo>
                    <a:pt x="896" y="973"/>
                  </a:lnTo>
                  <a:lnTo>
                    <a:pt x="896" y="972"/>
                  </a:lnTo>
                  <a:lnTo>
                    <a:pt x="896" y="971"/>
                  </a:lnTo>
                  <a:lnTo>
                    <a:pt x="896" y="969"/>
                  </a:lnTo>
                  <a:lnTo>
                    <a:pt x="896" y="968"/>
                  </a:lnTo>
                  <a:lnTo>
                    <a:pt x="895" y="967"/>
                  </a:lnTo>
                  <a:lnTo>
                    <a:pt x="895" y="967"/>
                  </a:lnTo>
                  <a:lnTo>
                    <a:pt x="895" y="965"/>
                  </a:lnTo>
                  <a:lnTo>
                    <a:pt x="895" y="964"/>
                  </a:lnTo>
                  <a:lnTo>
                    <a:pt x="895" y="963"/>
                  </a:lnTo>
                  <a:lnTo>
                    <a:pt x="896" y="963"/>
                  </a:lnTo>
                  <a:lnTo>
                    <a:pt x="896" y="962"/>
                  </a:lnTo>
                  <a:lnTo>
                    <a:pt x="898" y="962"/>
                  </a:lnTo>
                  <a:lnTo>
                    <a:pt x="898" y="963"/>
                  </a:lnTo>
                  <a:lnTo>
                    <a:pt x="899" y="963"/>
                  </a:lnTo>
                  <a:lnTo>
                    <a:pt x="899" y="962"/>
                  </a:lnTo>
                  <a:lnTo>
                    <a:pt x="898" y="960"/>
                  </a:lnTo>
                  <a:lnTo>
                    <a:pt x="898" y="959"/>
                  </a:lnTo>
                  <a:lnTo>
                    <a:pt x="898" y="958"/>
                  </a:lnTo>
                  <a:lnTo>
                    <a:pt x="899" y="958"/>
                  </a:lnTo>
                  <a:lnTo>
                    <a:pt x="900" y="957"/>
                  </a:lnTo>
                  <a:lnTo>
                    <a:pt x="900" y="955"/>
                  </a:lnTo>
                  <a:lnTo>
                    <a:pt x="902" y="955"/>
                  </a:lnTo>
                  <a:lnTo>
                    <a:pt x="902" y="954"/>
                  </a:lnTo>
                  <a:lnTo>
                    <a:pt x="903" y="954"/>
                  </a:lnTo>
                  <a:lnTo>
                    <a:pt x="904" y="954"/>
                  </a:lnTo>
                  <a:lnTo>
                    <a:pt x="905" y="954"/>
                  </a:lnTo>
                  <a:lnTo>
                    <a:pt x="905" y="953"/>
                  </a:lnTo>
                  <a:lnTo>
                    <a:pt x="905" y="951"/>
                  </a:lnTo>
                  <a:lnTo>
                    <a:pt x="904" y="951"/>
                  </a:lnTo>
                  <a:lnTo>
                    <a:pt x="904" y="950"/>
                  </a:lnTo>
                  <a:lnTo>
                    <a:pt x="904" y="949"/>
                  </a:lnTo>
                  <a:lnTo>
                    <a:pt x="905" y="948"/>
                  </a:lnTo>
                  <a:lnTo>
                    <a:pt x="905" y="946"/>
                  </a:lnTo>
                  <a:lnTo>
                    <a:pt x="907" y="945"/>
                  </a:lnTo>
                  <a:lnTo>
                    <a:pt x="908" y="945"/>
                  </a:lnTo>
                  <a:lnTo>
                    <a:pt x="909" y="945"/>
                  </a:lnTo>
                  <a:lnTo>
                    <a:pt x="909" y="944"/>
                  </a:lnTo>
                  <a:lnTo>
                    <a:pt x="909" y="942"/>
                  </a:lnTo>
                  <a:lnTo>
                    <a:pt x="908" y="942"/>
                  </a:lnTo>
                  <a:lnTo>
                    <a:pt x="908" y="941"/>
                  </a:lnTo>
                  <a:lnTo>
                    <a:pt x="908" y="940"/>
                  </a:lnTo>
                  <a:lnTo>
                    <a:pt x="909" y="940"/>
                  </a:lnTo>
                  <a:lnTo>
                    <a:pt x="909" y="939"/>
                  </a:lnTo>
                  <a:lnTo>
                    <a:pt x="910" y="939"/>
                  </a:lnTo>
                  <a:lnTo>
                    <a:pt x="910" y="937"/>
                  </a:lnTo>
                  <a:lnTo>
                    <a:pt x="910" y="936"/>
                  </a:lnTo>
                  <a:lnTo>
                    <a:pt x="912" y="936"/>
                  </a:lnTo>
                  <a:lnTo>
                    <a:pt x="912" y="936"/>
                  </a:lnTo>
                  <a:lnTo>
                    <a:pt x="912" y="935"/>
                  </a:lnTo>
                  <a:lnTo>
                    <a:pt x="912" y="933"/>
                  </a:lnTo>
                  <a:lnTo>
                    <a:pt x="910" y="933"/>
                  </a:lnTo>
                  <a:lnTo>
                    <a:pt x="910" y="932"/>
                  </a:lnTo>
                  <a:lnTo>
                    <a:pt x="910" y="931"/>
                  </a:lnTo>
                  <a:lnTo>
                    <a:pt x="910" y="930"/>
                  </a:lnTo>
                  <a:lnTo>
                    <a:pt x="912" y="930"/>
                  </a:lnTo>
                  <a:lnTo>
                    <a:pt x="912" y="928"/>
                  </a:lnTo>
                  <a:lnTo>
                    <a:pt x="910" y="928"/>
                  </a:lnTo>
                  <a:lnTo>
                    <a:pt x="910" y="927"/>
                  </a:lnTo>
                  <a:lnTo>
                    <a:pt x="910" y="926"/>
                  </a:lnTo>
                  <a:lnTo>
                    <a:pt x="912" y="926"/>
                  </a:lnTo>
                  <a:lnTo>
                    <a:pt x="912" y="925"/>
                  </a:lnTo>
                  <a:lnTo>
                    <a:pt x="912" y="923"/>
                  </a:lnTo>
                  <a:lnTo>
                    <a:pt x="912" y="922"/>
                  </a:lnTo>
                  <a:lnTo>
                    <a:pt x="912" y="921"/>
                  </a:lnTo>
                  <a:lnTo>
                    <a:pt x="912" y="919"/>
                  </a:lnTo>
                  <a:lnTo>
                    <a:pt x="912" y="918"/>
                  </a:lnTo>
                  <a:lnTo>
                    <a:pt x="912" y="917"/>
                  </a:lnTo>
                  <a:lnTo>
                    <a:pt x="912" y="916"/>
                  </a:lnTo>
                  <a:lnTo>
                    <a:pt x="910" y="916"/>
                  </a:lnTo>
                  <a:lnTo>
                    <a:pt x="909" y="914"/>
                  </a:lnTo>
                  <a:lnTo>
                    <a:pt x="910" y="914"/>
                  </a:lnTo>
                  <a:lnTo>
                    <a:pt x="910" y="913"/>
                  </a:lnTo>
                  <a:lnTo>
                    <a:pt x="909" y="913"/>
                  </a:lnTo>
                  <a:lnTo>
                    <a:pt x="909" y="912"/>
                  </a:lnTo>
                  <a:lnTo>
                    <a:pt x="908" y="912"/>
                  </a:lnTo>
                  <a:lnTo>
                    <a:pt x="908" y="910"/>
                  </a:lnTo>
                  <a:lnTo>
                    <a:pt x="908" y="909"/>
                  </a:lnTo>
                  <a:lnTo>
                    <a:pt x="908" y="908"/>
                  </a:lnTo>
                  <a:lnTo>
                    <a:pt x="908" y="907"/>
                  </a:lnTo>
                  <a:lnTo>
                    <a:pt x="907" y="905"/>
                  </a:lnTo>
                  <a:lnTo>
                    <a:pt x="908" y="905"/>
                  </a:lnTo>
                  <a:lnTo>
                    <a:pt x="908" y="905"/>
                  </a:lnTo>
                  <a:lnTo>
                    <a:pt x="908" y="904"/>
                  </a:lnTo>
                  <a:lnTo>
                    <a:pt x="907" y="904"/>
                  </a:lnTo>
                  <a:lnTo>
                    <a:pt x="907" y="903"/>
                  </a:lnTo>
                  <a:lnTo>
                    <a:pt x="907" y="901"/>
                  </a:lnTo>
                  <a:lnTo>
                    <a:pt x="905" y="901"/>
                  </a:lnTo>
                  <a:lnTo>
                    <a:pt x="905" y="900"/>
                  </a:lnTo>
                  <a:lnTo>
                    <a:pt x="907" y="900"/>
                  </a:lnTo>
                  <a:lnTo>
                    <a:pt x="907" y="899"/>
                  </a:lnTo>
                  <a:lnTo>
                    <a:pt x="905" y="899"/>
                  </a:lnTo>
                  <a:lnTo>
                    <a:pt x="905" y="898"/>
                  </a:lnTo>
                  <a:lnTo>
                    <a:pt x="905" y="896"/>
                  </a:lnTo>
                  <a:lnTo>
                    <a:pt x="905" y="895"/>
                  </a:lnTo>
                  <a:lnTo>
                    <a:pt x="905" y="894"/>
                  </a:lnTo>
                  <a:lnTo>
                    <a:pt x="907" y="894"/>
                  </a:lnTo>
                  <a:lnTo>
                    <a:pt x="907" y="892"/>
                  </a:lnTo>
                  <a:lnTo>
                    <a:pt x="908" y="892"/>
                  </a:lnTo>
                  <a:lnTo>
                    <a:pt x="908" y="891"/>
                  </a:lnTo>
                  <a:lnTo>
                    <a:pt x="909" y="891"/>
                  </a:lnTo>
                  <a:lnTo>
                    <a:pt x="909" y="890"/>
                  </a:lnTo>
                  <a:lnTo>
                    <a:pt x="910" y="890"/>
                  </a:lnTo>
                  <a:lnTo>
                    <a:pt x="912" y="890"/>
                  </a:lnTo>
                  <a:lnTo>
                    <a:pt x="912" y="891"/>
                  </a:lnTo>
                  <a:lnTo>
                    <a:pt x="913" y="891"/>
                  </a:lnTo>
                  <a:lnTo>
                    <a:pt x="914" y="891"/>
                  </a:lnTo>
                  <a:lnTo>
                    <a:pt x="914" y="892"/>
                  </a:lnTo>
                  <a:lnTo>
                    <a:pt x="914" y="894"/>
                  </a:lnTo>
                  <a:lnTo>
                    <a:pt x="914" y="894"/>
                  </a:lnTo>
                  <a:lnTo>
                    <a:pt x="914" y="895"/>
                  </a:lnTo>
                  <a:lnTo>
                    <a:pt x="914" y="896"/>
                  </a:lnTo>
                  <a:lnTo>
                    <a:pt x="914" y="898"/>
                  </a:lnTo>
                  <a:lnTo>
                    <a:pt x="914" y="899"/>
                  </a:lnTo>
                  <a:lnTo>
                    <a:pt x="914" y="899"/>
                  </a:lnTo>
                  <a:lnTo>
                    <a:pt x="914" y="900"/>
                  </a:lnTo>
                  <a:lnTo>
                    <a:pt x="914" y="901"/>
                  </a:lnTo>
                  <a:lnTo>
                    <a:pt x="913" y="901"/>
                  </a:lnTo>
                  <a:lnTo>
                    <a:pt x="913" y="903"/>
                  </a:lnTo>
                  <a:lnTo>
                    <a:pt x="913" y="904"/>
                  </a:lnTo>
                  <a:lnTo>
                    <a:pt x="912" y="905"/>
                  </a:lnTo>
                  <a:lnTo>
                    <a:pt x="912" y="905"/>
                  </a:lnTo>
                  <a:lnTo>
                    <a:pt x="912" y="907"/>
                  </a:lnTo>
                  <a:lnTo>
                    <a:pt x="912" y="908"/>
                  </a:lnTo>
                  <a:lnTo>
                    <a:pt x="913" y="908"/>
                  </a:lnTo>
                  <a:lnTo>
                    <a:pt x="913" y="909"/>
                  </a:lnTo>
                  <a:lnTo>
                    <a:pt x="914" y="909"/>
                  </a:lnTo>
                  <a:lnTo>
                    <a:pt x="914" y="910"/>
                  </a:lnTo>
                  <a:lnTo>
                    <a:pt x="914" y="912"/>
                  </a:lnTo>
                  <a:lnTo>
                    <a:pt x="914" y="912"/>
                  </a:lnTo>
                  <a:lnTo>
                    <a:pt x="914" y="913"/>
                  </a:lnTo>
                  <a:lnTo>
                    <a:pt x="914" y="914"/>
                  </a:lnTo>
                  <a:lnTo>
                    <a:pt x="916" y="914"/>
                  </a:lnTo>
                  <a:lnTo>
                    <a:pt x="917" y="914"/>
                  </a:lnTo>
                  <a:lnTo>
                    <a:pt x="917" y="916"/>
                  </a:lnTo>
                  <a:lnTo>
                    <a:pt x="918" y="916"/>
                  </a:lnTo>
                  <a:lnTo>
                    <a:pt x="919" y="916"/>
                  </a:lnTo>
                  <a:lnTo>
                    <a:pt x="921" y="916"/>
                  </a:lnTo>
                  <a:lnTo>
                    <a:pt x="921" y="918"/>
                  </a:lnTo>
                  <a:lnTo>
                    <a:pt x="919" y="925"/>
                  </a:lnTo>
                  <a:lnTo>
                    <a:pt x="921" y="925"/>
                  </a:lnTo>
                  <a:lnTo>
                    <a:pt x="922" y="925"/>
                  </a:lnTo>
                  <a:lnTo>
                    <a:pt x="935" y="925"/>
                  </a:lnTo>
                  <a:lnTo>
                    <a:pt x="936" y="925"/>
                  </a:lnTo>
                  <a:lnTo>
                    <a:pt x="939" y="925"/>
                  </a:lnTo>
                  <a:lnTo>
                    <a:pt x="940" y="925"/>
                  </a:lnTo>
                  <a:lnTo>
                    <a:pt x="946" y="925"/>
                  </a:lnTo>
                  <a:lnTo>
                    <a:pt x="957" y="931"/>
                  </a:lnTo>
                  <a:lnTo>
                    <a:pt x="959" y="933"/>
                  </a:lnTo>
                  <a:lnTo>
                    <a:pt x="969" y="940"/>
                  </a:lnTo>
                  <a:lnTo>
                    <a:pt x="978" y="954"/>
                  </a:lnTo>
                  <a:lnTo>
                    <a:pt x="980" y="955"/>
                  </a:lnTo>
                  <a:lnTo>
                    <a:pt x="980" y="957"/>
                  </a:lnTo>
                  <a:lnTo>
                    <a:pt x="981" y="958"/>
                  </a:lnTo>
                  <a:lnTo>
                    <a:pt x="982" y="959"/>
                  </a:lnTo>
                  <a:lnTo>
                    <a:pt x="983" y="960"/>
                  </a:lnTo>
                  <a:lnTo>
                    <a:pt x="870" y="1065"/>
                  </a:lnTo>
                  <a:lnTo>
                    <a:pt x="870" y="1065"/>
                  </a:lnTo>
                  <a:lnTo>
                    <a:pt x="859" y="1065"/>
                  </a:lnTo>
                  <a:lnTo>
                    <a:pt x="853" y="1065"/>
                  </a:lnTo>
                  <a:lnTo>
                    <a:pt x="849" y="1064"/>
                  </a:lnTo>
                  <a:lnTo>
                    <a:pt x="845" y="1064"/>
                  </a:lnTo>
                  <a:lnTo>
                    <a:pt x="844" y="1064"/>
                  </a:lnTo>
                  <a:lnTo>
                    <a:pt x="843" y="1064"/>
                  </a:lnTo>
                  <a:lnTo>
                    <a:pt x="840" y="1064"/>
                  </a:lnTo>
                  <a:lnTo>
                    <a:pt x="839" y="1064"/>
                  </a:lnTo>
                  <a:lnTo>
                    <a:pt x="838" y="1064"/>
                  </a:lnTo>
                  <a:lnTo>
                    <a:pt x="836" y="1064"/>
                  </a:lnTo>
                  <a:lnTo>
                    <a:pt x="835" y="1064"/>
                  </a:lnTo>
                  <a:lnTo>
                    <a:pt x="834" y="1064"/>
                  </a:lnTo>
                  <a:lnTo>
                    <a:pt x="832" y="1064"/>
                  </a:lnTo>
                  <a:lnTo>
                    <a:pt x="831" y="1064"/>
                  </a:lnTo>
                  <a:lnTo>
                    <a:pt x="829" y="1064"/>
                  </a:lnTo>
                  <a:lnTo>
                    <a:pt x="826" y="1065"/>
                  </a:lnTo>
                  <a:lnTo>
                    <a:pt x="823" y="1065"/>
                  </a:lnTo>
                  <a:lnTo>
                    <a:pt x="821" y="1065"/>
                  </a:lnTo>
                  <a:lnTo>
                    <a:pt x="820" y="1065"/>
                  </a:lnTo>
                  <a:lnTo>
                    <a:pt x="809" y="1065"/>
                  </a:lnTo>
                  <a:lnTo>
                    <a:pt x="807" y="1065"/>
                  </a:lnTo>
                  <a:lnTo>
                    <a:pt x="806" y="1065"/>
                  </a:lnTo>
                  <a:lnTo>
                    <a:pt x="802" y="1065"/>
                  </a:lnTo>
                  <a:lnTo>
                    <a:pt x="799" y="1065"/>
                  </a:lnTo>
                  <a:lnTo>
                    <a:pt x="798" y="1065"/>
                  </a:lnTo>
                  <a:lnTo>
                    <a:pt x="797" y="1065"/>
                  </a:lnTo>
                  <a:lnTo>
                    <a:pt x="794" y="1065"/>
                  </a:lnTo>
                  <a:lnTo>
                    <a:pt x="793" y="1065"/>
                  </a:lnTo>
                  <a:lnTo>
                    <a:pt x="788" y="1065"/>
                  </a:lnTo>
                  <a:lnTo>
                    <a:pt x="786" y="1065"/>
                  </a:lnTo>
                  <a:lnTo>
                    <a:pt x="785" y="1065"/>
                  </a:lnTo>
                  <a:lnTo>
                    <a:pt x="784" y="1065"/>
                  </a:lnTo>
                  <a:lnTo>
                    <a:pt x="784" y="1067"/>
                  </a:lnTo>
                  <a:lnTo>
                    <a:pt x="784" y="1068"/>
                  </a:lnTo>
                  <a:lnTo>
                    <a:pt x="784" y="1070"/>
                  </a:lnTo>
                  <a:lnTo>
                    <a:pt x="784" y="1073"/>
                  </a:lnTo>
                  <a:lnTo>
                    <a:pt x="784" y="1077"/>
                  </a:lnTo>
                  <a:lnTo>
                    <a:pt x="784" y="1079"/>
                  </a:lnTo>
                  <a:lnTo>
                    <a:pt x="782" y="1083"/>
                  </a:lnTo>
                  <a:lnTo>
                    <a:pt x="782" y="1087"/>
                  </a:lnTo>
                  <a:lnTo>
                    <a:pt x="782" y="1092"/>
                  </a:lnTo>
                  <a:lnTo>
                    <a:pt x="782" y="1095"/>
                  </a:lnTo>
                  <a:lnTo>
                    <a:pt x="782" y="1096"/>
                  </a:lnTo>
                  <a:lnTo>
                    <a:pt x="782" y="1099"/>
                  </a:lnTo>
                  <a:lnTo>
                    <a:pt x="782" y="1100"/>
                  </a:lnTo>
                  <a:lnTo>
                    <a:pt x="782" y="1104"/>
                  </a:lnTo>
                  <a:lnTo>
                    <a:pt x="782" y="1108"/>
                  </a:lnTo>
                  <a:lnTo>
                    <a:pt x="782" y="1110"/>
                  </a:lnTo>
                  <a:lnTo>
                    <a:pt x="782" y="1111"/>
                  </a:lnTo>
                  <a:lnTo>
                    <a:pt x="782" y="1114"/>
                  </a:lnTo>
                  <a:lnTo>
                    <a:pt x="782" y="1118"/>
                  </a:lnTo>
                  <a:lnTo>
                    <a:pt x="782" y="1120"/>
                  </a:lnTo>
                  <a:lnTo>
                    <a:pt x="782" y="1120"/>
                  </a:lnTo>
                  <a:lnTo>
                    <a:pt x="781" y="1120"/>
                  </a:lnTo>
                  <a:lnTo>
                    <a:pt x="780" y="1120"/>
                  </a:lnTo>
                  <a:lnTo>
                    <a:pt x="776" y="1120"/>
                  </a:lnTo>
                  <a:lnTo>
                    <a:pt x="774" y="1120"/>
                  </a:lnTo>
                  <a:lnTo>
                    <a:pt x="768" y="1120"/>
                  </a:lnTo>
                  <a:lnTo>
                    <a:pt x="767" y="1120"/>
                  </a:lnTo>
                  <a:lnTo>
                    <a:pt x="761" y="1120"/>
                  </a:lnTo>
                  <a:lnTo>
                    <a:pt x="761" y="1120"/>
                  </a:lnTo>
                  <a:lnTo>
                    <a:pt x="758" y="1120"/>
                  </a:lnTo>
                  <a:lnTo>
                    <a:pt x="757" y="1120"/>
                  </a:lnTo>
                  <a:lnTo>
                    <a:pt x="756" y="1120"/>
                  </a:lnTo>
                  <a:lnTo>
                    <a:pt x="734" y="1120"/>
                  </a:lnTo>
                  <a:lnTo>
                    <a:pt x="727" y="1120"/>
                  </a:lnTo>
                  <a:lnTo>
                    <a:pt x="727" y="1131"/>
                  </a:lnTo>
                  <a:lnTo>
                    <a:pt x="727" y="1132"/>
                  </a:lnTo>
                  <a:lnTo>
                    <a:pt x="727" y="1134"/>
                  </a:lnTo>
                  <a:lnTo>
                    <a:pt x="727" y="1136"/>
                  </a:lnTo>
                  <a:lnTo>
                    <a:pt x="727" y="1137"/>
                  </a:lnTo>
                  <a:lnTo>
                    <a:pt x="727" y="1140"/>
                  </a:lnTo>
                  <a:lnTo>
                    <a:pt x="727" y="1142"/>
                  </a:lnTo>
                  <a:lnTo>
                    <a:pt x="727" y="1146"/>
                  </a:lnTo>
                  <a:lnTo>
                    <a:pt x="727" y="1149"/>
                  </a:lnTo>
                  <a:lnTo>
                    <a:pt x="727" y="1150"/>
                  </a:lnTo>
                  <a:lnTo>
                    <a:pt x="727" y="1150"/>
                  </a:lnTo>
                  <a:lnTo>
                    <a:pt x="727" y="1152"/>
                  </a:lnTo>
                  <a:lnTo>
                    <a:pt x="727" y="1160"/>
                  </a:lnTo>
                  <a:lnTo>
                    <a:pt x="727" y="1164"/>
                  </a:lnTo>
                  <a:lnTo>
                    <a:pt x="727" y="1165"/>
                  </a:lnTo>
                  <a:lnTo>
                    <a:pt x="727" y="1175"/>
                  </a:lnTo>
                  <a:lnTo>
                    <a:pt x="727" y="1177"/>
                  </a:lnTo>
                  <a:lnTo>
                    <a:pt x="726" y="1181"/>
                  </a:lnTo>
                  <a:lnTo>
                    <a:pt x="726" y="1183"/>
                  </a:lnTo>
                  <a:lnTo>
                    <a:pt x="726" y="1190"/>
                  </a:lnTo>
                  <a:lnTo>
                    <a:pt x="726" y="1191"/>
                  </a:lnTo>
                  <a:lnTo>
                    <a:pt x="726" y="1193"/>
                  </a:lnTo>
                  <a:lnTo>
                    <a:pt x="726" y="1196"/>
                  </a:lnTo>
                  <a:lnTo>
                    <a:pt x="726" y="1200"/>
                  </a:lnTo>
                  <a:lnTo>
                    <a:pt x="726" y="1204"/>
                  </a:lnTo>
                  <a:lnTo>
                    <a:pt x="726" y="1206"/>
                  </a:lnTo>
                  <a:lnTo>
                    <a:pt x="726" y="1207"/>
                  </a:lnTo>
                  <a:lnTo>
                    <a:pt x="726" y="1210"/>
                  </a:lnTo>
                  <a:lnTo>
                    <a:pt x="726" y="1211"/>
                  </a:lnTo>
                  <a:lnTo>
                    <a:pt x="726" y="1213"/>
                  </a:lnTo>
                  <a:lnTo>
                    <a:pt x="726" y="1215"/>
                  </a:lnTo>
                  <a:lnTo>
                    <a:pt x="726" y="1216"/>
                  </a:lnTo>
                  <a:lnTo>
                    <a:pt x="726" y="1219"/>
                  </a:lnTo>
                  <a:lnTo>
                    <a:pt x="726" y="1223"/>
                  </a:lnTo>
                  <a:lnTo>
                    <a:pt x="726" y="1227"/>
                  </a:lnTo>
                  <a:lnTo>
                    <a:pt x="726" y="1228"/>
                  </a:lnTo>
                  <a:lnTo>
                    <a:pt x="726" y="1234"/>
                  </a:lnTo>
                  <a:lnTo>
                    <a:pt x="726" y="1247"/>
                  </a:lnTo>
                  <a:lnTo>
                    <a:pt x="726" y="1248"/>
                  </a:lnTo>
                  <a:lnTo>
                    <a:pt x="726" y="1255"/>
                  </a:lnTo>
                  <a:lnTo>
                    <a:pt x="726" y="1257"/>
                  </a:lnTo>
                  <a:lnTo>
                    <a:pt x="726" y="1260"/>
                  </a:lnTo>
                  <a:lnTo>
                    <a:pt x="726" y="1261"/>
                  </a:lnTo>
                  <a:lnTo>
                    <a:pt x="726" y="1263"/>
                  </a:lnTo>
                  <a:lnTo>
                    <a:pt x="720" y="1263"/>
                  </a:lnTo>
                  <a:lnTo>
                    <a:pt x="718" y="1263"/>
                  </a:lnTo>
                  <a:lnTo>
                    <a:pt x="717" y="1263"/>
                  </a:lnTo>
                  <a:lnTo>
                    <a:pt x="716" y="1263"/>
                  </a:lnTo>
                  <a:lnTo>
                    <a:pt x="715" y="1263"/>
                  </a:lnTo>
                  <a:lnTo>
                    <a:pt x="711" y="1263"/>
                  </a:lnTo>
                  <a:lnTo>
                    <a:pt x="711" y="1261"/>
                  </a:lnTo>
                  <a:lnTo>
                    <a:pt x="710" y="1261"/>
                  </a:lnTo>
                  <a:lnTo>
                    <a:pt x="708" y="1261"/>
                  </a:lnTo>
                  <a:lnTo>
                    <a:pt x="707" y="1261"/>
                  </a:lnTo>
                  <a:lnTo>
                    <a:pt x="706" y="1261"/>
                  </a:lnTo>
                  <a:lnTo>
                    <a:pt x="704" y="1261"/>
                  </a:lnTo>
                  <a:lnTo>
                    <a:pt x="701" y="1261"/>
                  </a:lnTo>
                  <a:lnTo>
                    <a:pt x="699" y="1261"/>
                  </a:lnTo>
                  <a:lnTo>
                    <a:pt x="699" y="1261"/>
                  </a:lnTo>
                  <a:lnTo>
                    <a:pt x="698" y="1261"/>
                  </a:lnTo>
                  <a:lnTo>
                    <a:pt x="698" y="1259"/>
                  </a:lnTo>
                  <a:lnTo>
                    <a:pt x="698" y="1256"/>
                  </a:lnTo>
                  <a:lnTo>
                    <a:pt x="698" y="1255"/>
                  </a:lnTo>
                  <a:lnTo>
                    <a:pt x="698" y="1247"/>
                  </a:lnTo>
                  <a:lnTo>
                    <a:pt x="690" y="1247"/>
                  </a:lnTo>
                  <a:lnTo>
                    <a:pt x="667" y="1247"/>
                  </a:lnTo>
                  <a:lnTo>
                    <a:pt x="635" y="1246"/>
                  </a:lnTo>
                  <a:lnTo>
                    <a:pt x="631" y="1246"/>
                  </a:lnTo>
                  <a:lnTo>
                    <a:pt x="628" y="1246"/>
                  </a:lnTo>
                  <a:lnTo>
                    <a:pt x="628" y="1243"/>
                  </a:lnTo>
                  <a:lnTo>
                    <a:pt x="628" y="1242"/>
                  </a:lnTo>
                  <a:lnTo>
                    <a:pt x="628" y="1241"/>
                  </a:lnTo>
                  <a:lnTo>
                    <a:pt x="628" y="1239"/>
                  </a:lnTo>
                  <a:lnTo>
                    <a:pt x="628" y="1238"/>
                  </a:lnTo>
                  <a:lnTo>
                    <a:pt x="628" y="1237"/>
                  </a:lnTo>
                  <a:lnTo>
                    <a:pt x="628" y="1234"/>
                  </a:lnTo>
                  <a:lnTo>
                    <a:pt x="628" y="1233"/>
                  </a:lnTo>
                  <a:lnTo>
                    <a:pt x="621" y="1233"/>
                  </a:lnTo>
                  <a:lnTo>
                    <a:pt x="619" y="1233"/>
                  </a:lnTo>
                  <a:lnTo>
                    <a:pt x="617" y="1232"/>
                  </a:lnTo>
                  <a:lnTo>
                    <a:pt x="616" y="1232"/>
                  </a:lnTo>
                  <a:lnTo>
                    <a:pt x="615" y="1229"/>
                  </a:lnTo>
                  <a:lnTo>
                    <a:pt x="614" y="1228"/>
                  </a:lnTo>
                  <a:lnTo>
                    <a:pt x="616" y="1227"/>
                  </a:lnTo>
                  <a:lnTo>
                    <a:pt x="619" y="1224"/>
                  </a:lnTo>
                  <a:lnTo>
                    <a:pt x="619" y="1223"/>
                  </a:lnTo>
                  <a:lnTo>
                    <a:pt x="620" y="1223"/>
                  </a:lnTo>
                  <a:lnTo>
                    <a:pt x="639" y="1205"/>
                  </a:lnTo>
                  <a:lnTo>
                    <a:pt x="603" y="1204"/>
                  </a:lnTo>
                  <a:lnTo>
                    <a:pt x="602" y="1204"/>
                  </a:lnTo>
                  <a:lnTo>
                    <a:pt x="592" y="1204"/>
                  </a:lnTo>
                  <a:lnTo>
                    <a:pt x="575" y="1202"/>
                  </a:lnTo>
                  <a:lnTo>
                    <a:pt x="574" y="1202"/>
                  </a:lnTo>
                  <a:lnTo>
                    <a:pt x="574" y="1204"/>
                  </a:lnTo>
                  <a:lnTo>
                    <a:pt x="573" y="1204"/>
                  </a:lnTo>
                  <a:lnTo>
                    <a:pt x="573" y="1205"/>
                  </a:lnTo>
                  <a:lnTo>
                    <a:pt x="571" y="1205"/>
                  </a:lnTo>
                  <a:lnTo>
                    <a:pt x="571" y="1206"/>
                  </a:lnTo>
                  <a:lnTo>
                    <a:pt x="570" y="1206"/>
                  </a:lnTo>
                  <a:lnTo>
                    <a:pt x="570" y="1207"/>
                  </a:lnTo>
                  <a:lnTo>
                    <a:pt x="569" y="1207"/>
                  </a:lnTo>
                  <a:lnTo>
                    <a:pt x="567" y="1207"/>
                  </a:lnTo>
                  <a:lnTo>
                    <a:pt x="566" y="1207"/>
                  </a:lnTo>
                  <a:lnTo>
                    <a:pt x="565" y="1207"/>
                  </a:lnTo>
                  <a:lnTo>
                    <a:pt x="564" y="1207"/>
                  </a:lnTo>
                  <a:lnTo>
                    <a:pt x="564" y="1209"/>
                  </a:lnTo>
                  <a:lnTo>
                    <a:pt x="562" y="1209"/>
                  </a:lnTo>
                  <a:lnTo>
                    <a:pt x="561" y="1209"/>
                  </a:lnTo>
                  <a:lnTo>
                    <a:pt x="560" y="1210"/>
                  </a:lnTo>
                  <a:lnTo>
                    <a:pt x="560" y="1214"/>
                  </a:lnTo>
                  <a:lnTo>
                    <a:pt x="558" y="1214"/>
                  </a:lnTo>
                  <a:lnTo>
                    <a:pt x="556" y="1211"/>
                  </a:lnTo>
                  <a:lnTo>
                    <a:pt x="552" y="1211"/>
                  </a:lnTo>
                  <a:lnTo>
                    <a:pt x="552" y="1210"/>
                  </a:lnTo>
                  <a:lnTo>
                    <a:pt x="551" y="1210"/>
                  </a:lnTo>
                  <a:lnTo>
                    <a:pt x="550" y="1210"/>
                  </a:lnTo>
                  <a:lnTo>
                    <a:pt x="550" y="1209"/>
                  </a:lnTo>
                  <a:lnTo>
                    <a:pt x="548" y="1209"/>
                  </a:lnTo>
                  <a:lnTo>
                    <a:pt x="547" y="1209"/>
                  </a:lnTo>
                  <a:lnTo>
                    <a:pt x="544" y="1207"/>
                  </a:lnTo>
                  <a:lnTo>
                    <a:pt x="544" y="1205"/>
                  </a:lnTo>
                  <a:lnTo>
                    <a:pt x="543" y="1205"/>
                  </a:lnTo>
                  <a:lnTo>
                    <a:pt x="542" y="1209"/>
                  </a:lnTo>
                  <a:lnTo>
                    <a:pt x="539" y="1210"/>
                  </a:lnTo>
                  <a:lnTo>
                    <a:pt x="538" y="1210"/>
                  </a:lnTo>
                  <a:lnTo>
                    <a:pt x="537" y="1211"/>
                  </a:lnTo>
                  <a:lnTo>
                    <a:pt x="535" y="1211"/>
                  </a:lnTo>
                  <a:lnTo>
                    <a:pt x="534" y="1211"/>
                  </a:lnTo>
                  <a:lnTo>
                    <a:pt x="533" y="1211"/>
                  </a:lnTo>
                  <a:lnTo>
                    <a:pt x="532" y="1211"/>
                  </a:lnTo>
                  <a:lnTo>
                    <a:pt x="530" y="1211"/>
                  </a:lnTo>
                  <a:lnTo>
                    <a:pt x="529" y="1211"/>
                  </a:lnTo>
                  <a:lnTo>
                    <a:pt x="528" y="1211"/>
                  </a:lnTo>
                  <a:lnTo>
                    <a:pt x="526" y="1213"/>
                  </a:lnTo>
                  <a:lnTo>
                    <a:pt x="525" y="1213"/>
                  </a:lnTo>
                  <a:lnTo>
                    <a:pt x="524" y="1213"/>
                  </a:lnTo>
                  <a:lnTo>
                    <a:pt x="523" y="1214"/>
                  </a:lnTo>
                  <a:lnTo>
                    <a:pt x="521" y="1215"/>
                  </a:lnTo>
                  <a:lnTo>
                    <a:pt x="519" y="1215"/>
                  </a:lnTo>
                  <a:lnTo>
                    <a:pt x="512" y="1215"/>
                  </a:lnTo>
                  <a:lnTo>
                    <a:pt x="506" y="1215"/>
                  </a:lnTo>
                  <a:lnTo>
                    <a:pt x="505" y="1215"/>
                  </a:lnTo>
                  <a:lnTo>
                    <a:pt x="505" y="1214"/>
                  </a:lnTo>
                  <a:lnTo>
                    <a:pt x="505" y="1213"/>
                  </a:lnTo>
                  <a:lnTo>
                    <a:pt x="505" y="1210"/>
                  </a:lnTo>
                  <a:lnTo>
                    <a:pt x="505" y="1204"/>
                  </a:lnTo>
                  <a:lnTo>
                    <a:pt x="505" y="1202"/>
                  </a:lnTo>
                  <a:lnTo>
                    <a:pt x="505" y="1201"/>
                  </a:lnTo>
                  <a:lnTo>
                    <a:pt x="501" y="1201"/>
                  </a:lnTo>
                  <a:lnTo>
                    <a:pt x="492" y="1201"/>
                  </a:lnTo>
                  <a:lnTo>
                    <a:pt x="484" y="1201"/>
                  </a:lnTo>
                  <a:lnTo>
                    <a:pt x="483" y="1201"/>
                  </a:lnTo>
                  <a:lnTo>
                    <a:pt x="483" y="1201"/>
                  </a:lnTo>
                  <a:lnTo>
                    <a:pt x="482" y="1201"/>
                  </a:lnTo>
                  <a:lnTo>
                    <a:pt x="479" y="1201"/>
                  </a:lnTo>
                  <a:lnTo>
                    <a:pt x="478" y="1201"/>
                  </a:lnTo>
                  <a:lnTo>
                    <a:pt x="477" y="1201"/>
                  </a:lnTo>
                  <a:lnTo>
                    <a:pt x="475" y="1201"/>
                  </a:lnTo>
                  <a:lnTo>
                    <a:pt x="474" y="1201"/>
                  </a:lnTo>
                  <a:lnTo>
                    <a:pt x="471" y="1201"/>
                  </a:lnTo>
                  <a:lnTo>
                    <a:pt x="470" y="1201"/>
                  </a:lnTo>
                  <a:lnTo>
                    <a:pt x="470" y="1202"/>
                  </a:lnTo>
                  <a:lnTo>
                    <a:pt x="470" y="1204"/>
                  </a:lnTo>
                  <a:lnTo>
                    <a:pt x="470" y="1205"/>
                  </a:lnTo>
                  <a:lnTo>
                    <a:pt x="470" y="1206"/>
                  </a:lnTo>
                  <a:lnTo>
                    <a:pt x="470" y="1207"/>
                  </a:lnTo>
                  <a:lnTo>
                    <a:pt x="470" y="1209"/>
                  </a:lnTo>
                  <a:lnTo>
                    <a:pt x="470" y="1210"/>
                  </a:lnTo>
                  <a:lnTo>
                    <a:pt x="469" y="1211"/>
                  </a:lnTo>
                  <a:lnTo>
                    <a:pt x="470" y="1214"/>
                  </a:lnTo>
                  <a:lnTo>
                    <a:pt x="469" y="1214"/>
                  </a:lnTo>
                  <a:lnTo>
                    <a:pt x="468" y="1214"/>
                  </a:lnTo>
                  <a:lnTo>
                    <a:pt x="466" y="1214"/>
                  </a:lnTo>
                  <a:lnTo>
                    <a:pt x="465" y="1214"/>
                  </a:lnTo>
                  <a:lnTo>
                    <a:pt x="464" y="1214"/>
                  </a:lnTo>
                  <a:lnTo>
                    <a:pt x="462" y="1214"/>
                  </a:lnTo>
                  <a:lnTo>
                    <a:pt x="461" y="1214"/>
                  </a:lnTo>
                  <a:lnTo>
                    <a:pt x="459" y="1214"/>
                  </a:lnTo>
                  <a:lnTo>
                    <a:pt x="457" y="1214"/>
                  </a:lnTo>
                  <a:lnTo>
                    <a:pt x="455" y="1214"/>
                  </a:lnTo>
                  <a:lnTo>
                    <a:pt x="452" y="1214"/>
                  </a:lnTo>
                  <a:lnTo>
                    <a:pt x="450" y="1214"/>
                  </a:lnTo>
                  <a:lnTo>
                    <a:pt x="448" y="1223"/>
                  </a:lnTo>
                  <a:lnTo>
                    <a:pt x="448" y="1229"/>
                  </a:lnTo>
                  <a:lnTo>
                    <a:pt x="448" y="1231"/>
                  </a:lnTo>
                  <a:lnTo>
                    <a:pt x="448" y="1233"/>
                  </a:lnTo>
                  <a:lnTo>
                    <a:pt x="448" y="1234"/>
                  </a:lnTo>
                  <a:lnTo>
                    <a:pt x="448" y="1236"/>
                  </a:lnTo>
                  <a:lnTo>
                    <a:pt x="448" y="1237"/>
                  </a:lnTo>
                  <a:lnTo>
                    <a:pt x="448" y="1238"/>
                  </a:lnTo>
                  <a:lnTo>
                    <a:pt x="448" y="1239"/>
                  </a:lnTo>
                  <a:lnTo>
                    <a:pt x="448" y="1243"/>
                  </a:lnTo>
                  <a:lnTo>
                    <a:pt x="448" y="1245"/>
                  </a:lnTo>
                  <a:lnTo>
                    <a:pt x="448" y="1246"/>
                  </a:lnTo>
                  <a:lnTo>
                    <a:pt x="448" y="1248"/>
                  </a:lnTo>
                  <a:lnTo>
                    <a:pt x="448" y="1250"/>
                  </a:lnTo>
                  <a:lnTo>
                    <a:pt x="448" y="1251"/>
                  </a:lnTo>
                  <a:lnTo>
                    <a:pt x="448" y="1252"/>
                  </a:lnTo>
                  <a:lnTo>
                    <a:pt x="448" y="1254"/>
                  </a:lnTo>
                  <a:lnTo>
                    <a:pt x="448" y="1255"/>
                  </a:lnTo>
                  <a:lnTo>
                    <a:pt x="448" y="1257"/>
                  </a:lnTo>
                  <a:lnTo>
                    <a:pt x="448" y="1259"/>
                  </a:lnTo>
                  <a:lnTo>
                    <a:pt x="448" y="1261"/>
                  </a:lnTo>
                  <a:lnTo>
                    <a:pt x="448" y="1263"/>
                  </a:lnTo>
                  <a:lnTo>
                    <a:pt x="448" y="1268"/>
                  </a:lnTo>
                  <a:lnTo>
                    <a:pt x="448" y="1269"/>
                  </a:lnTo>
                  <a:lnTo>
                    <a:pt x="448" y="1270"/>
                  </a:lnTo>
                  <a:lnTo>
                    <a:pt x="448" y="1283"/>
                  </a:lnTo>
                  <a:lnTo>
                    <a:pt x="448" y="1284"/>
                  </a:lnTo>
                  <a:lnTo>
                    <a:pt x="450" y="1284"/>
                  </a:lnTo>
                  <a:lnTo>
                    <a:pt x="450" y="1286"/>
                  </a:lnTo>
                  <a:lnTo>
                    <a:pt x="450" y="1287"/>
                  </a:lnTo>
                  <a:lnTo>
                    <a:pt x="450" y="1289"/>
                  </a:lnTo>
                  <a:lnTo>
                    <a:pt x="450" y="1291"/>
                  </a:lnTo>
                  <a:lnTo>
                    <a:pt x="450" y="1292"/>
                  </a:lnTo>
                  <a:lnTo>
                    <a:pt x="450" y="1296"/>
                  </a:lnTo>
                  <a:lnTo>
                    <a:pt x="450" y="1297"/>
                  </a:lnTo>
                  <a:lnTo>
                    <a:pt x="448" y="1297"/>
                  </a:lnTo>
                  <a:lnTo>
                    <a:pt x="448" y="1298"/>
                  </a:lnTo>
                  <a:lnTo>
                    <a:pt x="450" y="1298"/>
                  </a:lnTo>
                  <a:lnTo>
                    <a:pt x="450" y="1300"/>
                  </a:lnTo>
                  <a:lnTo>
                    <a:pt x="450" y="1301"/>
                  </a:lnTo>
                  <a:lnTo>
                    <a:pt x="450" y="1302"/>
                  </a:lnTo>
                  <a:lnTo>
                    <a:pt x="450" y="1303"/>
                  </a:lnTo>
                  <a:lnTo>
                    <a:pt x="450" y="1305"/>
                  </a:lnTo>
                  <a:lnTo>
                    <a:pt x="448" y="1305"/>
                  </a:lnTo>
                  <a:lnTo>
                    <a:pt x="448" y="1306"/>
                  </a:lnTo>
                  <a:lnTo>
                    <a:pt x="448" y="1309"/>
                  </a:lnTo>
                  <a:lnTo>
                    <a:pt x="448" y="1311"/>
                  </a:lnTo>
                  <a:lnTo>
                    <a:pt x="448" y="1314"/>
                  </a:lnTo>
                  <a:lnTo>
                    <a:pt x="448" y="1319"/>
                  </a:lnTo>
                  <a:lnTo>
                    <a:pt x="448" y="1320"/>
                  </a:lnTo>
                  <a:lnTo>
                    <a:pt x="448" y="1323"/>
                  </a:lnTo>
                  <a:lnTo>
                    <a:pt x="448" y="1324"/>
                  </a:lnTo>
                  <a:lnTo>
                    <a:pt x="448" y="1325"/>
                  </a:lnTo>
                  <a:lnTo>
                    <a:pt x="447" y="1325"/>
                  </a:lnTo>
                  <a:lnTo>
                    <a:pt x="445" y="1325"/>
                  </a:lnTo>
                  <a:lnTo>
                    <a:pt x="439" y="1325"/>
                  </a:lnTo>
                  <a:lnTo>
                    <a:pt x="438" y="1325"/>
                  </a:lnTo>
                  <a:lnTo>
                    <a:pt x="437" y="1325"/>
                  </a:lnTo>
                  <a:lnTo>
                    <a:pt x="436" y="1325"/>
                  </a:lnTo>
                  <a:lnTo>
                    <a:pt x="434" y="1325"/>
                  </a:lnTo>
                  <a:lnTo>
                    <a:pt x="434" y="1330"/>
                  </a:lnTo>
                  <a:lnTo>
                    <a:pt x="434" y="1333"/>
                  </a:lnTo>
                  <a:lnTo>
                    <a:pt x="433" y="1333"/>
                  </a:lnTo>
                  <a:lnTo>
                    <a:pt x="433" y="1334"/>
                  </a:lnTo>
                  <a:lnTo>
                    <a:pt x="433" y="1334"/>
                  </a:lnTo>
                  <a:lnTo>
                    <a:pt x="434" y="1337"/>
                  </a:lnTo>
                  <a:lnTo>
                    <a:pt x="434" y="1338"/>
                  </a:lnTo>
                  <a:lnTo>
                    <a:pt x="434" y="1339"/>
                  </a:lnTo>
                  <a:lnTo>
                    <a:pt x="434" y="1341"/>
                  </a:lnTo>
                  <a:lnTo>
                    <a:pt x="434" y="1342"/>
                  </a:lnTo>
                  <a:lnTo>
                    <a:pt x="434" y="1343"/>
                  </a:lnTo>
                  <a:lnTo>
                    <a:pt x="433" y="1343"/>
                  </a:lnTo>
                  <a:lnTo>
                    <a:pt x="432" y="1343"/>
                  </a:lnTo>
                  <a:lnTo>
                    <a:pt x="432" y="1344"/>
                  </a:lnTo>
                  <a:lnTo>
                    <a:pt x="433" y="1346"/>
                  </a:lnTo>
                  <a:lnTo>
                    <a:pt x="433" y="1347"/>
                  </a:lnTo>
                  <a:lnTo>
                    <a:pt x="433" y="1348"/>
                  </a:lnTo>
                  <a:lnTo>
                    <a:pt x="433" y="1350"/>
                  </a:lnTo>
                  <a:lnTo>
                    <a:pt x="434" y="1350"/>
                  </a:lnTo>
                  <a:lnTo>
                    <a:pt x="434" y="1351"/>
                  </a:lnTo>
                  <a:lnTo>
                    <a:pt x="434" y="1352"/>
                  </a:lnTo>
                  <a:lnTo>
                    <a:pt x="434" y="1353"/>
                  </a:lnTo>
                  <a:lnTo>
                    <a:pt x="436" y="1353"/>
                  </a:lnTo>
                  <a:lnTo>
                    <a:pt x="437" y="1353"/>
                  </a:lnTo>
                  <a:lnTo>
                    <a:pt x="438" y="1353"/>
                  </a:lnTo>
                  <a:lnTo>
                    <a:pt x="439" y="1353"/>
                  </a:lnTo>
                  <a:lnTo>
                    <a:pt x="441" y="1353"/>
                  </a:lnTo>
                  <a:lnTo>
                    <a:pt x="442" y="1353"/>
                  </a:lnTo>
                  <a:lnTo>
                    <a:pt x="443" y="1353"/>
                  </a:lnTo>
                  <a:lnTo>
                    <a:pt x="445" y="1353"/>
                  </a:lnTo>
                  <a:lnTo>
                    <a:pt x="446" y="1353"/>
                  </a:lnTo>
                  <a:lnTo>
                    <a:pt x="447" y="1353"/>
                  </a:lnTo>
                  <a:lnTo>
                    <a:pt x="448" y="1353"/>
                  </a:lnTo>
                  <a:lnTo>
                    <a:pt x="448" y="1362"/>
                  </a:lnTo>
                  <a:lnTo>
                    <a:pt x="448" y="1364"/>
                  </a:lnTo>
                  <a:lnTo>
                    <a:pt x="447" y="1365"/>
                  </a:lnTo>
                  <a:lnTo>
                    <a:pt x="447" y="1365"/>
                  </a:lnTo>
                  <a:lnTo>
                    <a:pt x="447" y="1366"/>
                  </a:lnTo>
                  <a:lnTo>
                    <a:pt x="441" y="1366"/>
                  </a:lnTo>
                  <a:lnTo>
                    <a:pt x="441" y="1369"/>
                  </a:lnTo>
                  <a:lnTo>
                    <a:pt x="441" y="1370"/>
                  </a:lnTo>
                  <a:lnTo>
                    <a:pt x="441" y="1373"/>
                  </a:lnTo>
                  <a:lnTo>
                    <a:pt x="441" y="1375"/>
                  </a:lnTo>
                  <a:lnTo>
                    <a:pt x="441" y="1376"/>
                  </a:lnTo>
                  <a:lnTo>
                    <a:pt x="441" y="1378"/>
                  </a:lnTo>
                  <a:lnTo>
                    <a:pt x="441" y="1380"/>
                  </a:lnTo>
                  <a:lnTo>
                    <a:pt x="438" y="1383"/>
                  </a:lnTo>
                  <a:lnTo>
                    <a:pt x="437" y="1384"/>
                  </a:lnTo>
                  <a:lnTo>
                    <a:pt x="436" y="1384"/>
                  </a:lnTo>
                  <a:lnTo>
                    <a:pt x="434" y="1384"/>
                  </a:lnTo>
                  <a:lnTo>
                    <a:pt x="434" y="1383"/>
                  </a:lnTo>
                  <a:lnTo>
                    <a:pt x="433" y="1382"/>
                  </a:lnTo>
                  <a:lnTo>
                    <a:pt x="432" y="1380"/>
                  </a:lnTo>
                  <a:lnTo>
                    <a:pt x="430" y="1380"/>
                  </a:lnTo>
                  <a:lnTo>
                    <a:pt x="430" y="1379"/>
                  </a:lnTo>
                  <a:lnTo>
                    <a:pt x="429" y="1379"/>
                  </a:lnTo>
                  <a:lnTo>
                    <a:pt x="429" y="1378"/>
                  </a:lnTo>
                  <a:lnTo>
                    <a:pt x="428" y="1378"/>
                  </a:lnTo>
                  <a:lnTo>
                    <a:pt x="428" y="1376"/>
                  </a:lnTo>
                  <a:lnTo>
                    <a:pt x="427" y="1375"/>
                  </a:lnTo>
                  <a:lnTo>
                    <a:pt x="425" y="1375"/>
                  </a:lnTo>
                  <a:lnTo>
                    <a:pt x="425" y="1376"/>
                  </a:lnTo>
                  <a:lnTo>
                    <a:pt x="425" y="1378"/>
                  </a:lnTo>
                  <a:lnTo>
                    <a:pt x="427" y="1378"/>
                  </a:lnTo>
                  <a:lnTo>
                    <a:pt x="428" y="1385"/>
                  </a:lnTo>
                  <a:lnTo>
                    <a:pt x="428" y="1387"/>
                  </a:lnTo>
                  <a:lnTo>
                    <a:pt x="428" y="1388"/>
                  </a:lnTo>
                  <a:lnTo>
                    <a:pt x="428" y="1389"/>
                  </a:lnTo>
                  <a:lnTo>
                    <a:pt x="428" y="1391"/>
                  </a:lnTo>
                  <a:lnTo>
                    <a:pt x="429" y="1394"/>
                  </a:lnTo>
                  <a:lnTo>
                    <a:pt x="429" y="1396"/>
                  </a:lnTo>
                  <a:lnTo>
                    <a:pt x="429" y="1396"/>
                  </a:lnTo>
                  <a:lnTo>
                    <a:pt x="429" y="1397"/>
                  </a:lnTo>
                  <a:lnTo>
                    <a:pt x="430" y="1398"/>
                  </a:lnTo>
                  <a:lnTo>
                    <a:pt x="430" y="1402"/>
                  </a:lnTo>
                  <a:lnTo>
                    <a:pt x="430" y="1405"/>
                  </a:lnTo>
                  <a:lnTo>
                    <a:pt x="432" y="1407"/>
                  </a:lnTo>
                  <a:lnTo>
                    <a:pt x="432" y="1410"/>
                  </a:lnTo>
                  <a:lnTo>
                    <a:pt x="432" y="1411"/>
                  </a:lnTo>
                  <a:lnTo>
                    <a:pt x="432" y="1412"/>
                  </a:lnTo>
                  <a:lnTo>
                    <a:pt x="432" y="1414"/>
                  </a:lnTo>
                  <a:lnTo>
                    <a:pt x="433" y="1416"/>
                  </a:lnTo>
                  <a:lnTo>
                    <a:pt x="433" y="1419"/>
                  </a:lnTo>
                  <a:lnTo>
                    <a:pt x="433" y="1420"/>
                  </a:lnTo>
                  <a:lnTo>
                    <a:pt x="433" y="1423"/>
                  </a:lnTo>
                  <a:lnTo>
                    <a:pt x="433" y="1424"/>
                  </a:lnTo>
                  <a:lnTo>
                    <a:pt x="433" y="1425"/>
                  </a:lnTo>
                  <a:lnTo>
                    <a:pt x="434" y="1426"/>
                  </a:lnTo>
                  <a:lnTo>
                    <a:pt x="434" y="1428"/>
                  </a:lnTo>
                  <a:lnTo>
                    <a:pt x="434" y="1432"/>
                  </a:lnTo>
                  <a:lnTo>
                    <a:pt x="434" y="1434"/>
                  </a:lnTo>
                  <a:lnTo>
                    <a:pt x="434" y="1438"/>
                  </a:lnTo>
                  <a:lnTo>
                    <a:pt x="434" y="1444"/>
                  </a:lnTo>
                  <a:lnTo>
                    <a:pt x="436" y="1447"/>
                  </a:lnTo>
                  <a:lnTo>
                    <a:pt x="436" y="1449"/>
                  </a:lnTo>
                  <a:lnTo>
                    <a:pt x="436" y="1452"/>
                  </a:lnTo>
                  <a:lnTo>
                    <a:pt x="436" y="1453"/>
                  </a:lnTo>
                  <a:lnTo>
                    <a:pt x="436" y="1456"/>
                  </a:lnTo>
                  <a:lnTo>
                    <a:pt x="436" y="1457"/>
                  </a:lnTo>
                  <a:lnTo>
                    <a:pt x="436" y="1460"/>
                  </a:lnTo>
                  <a:lnTo>
                    <a:pt x="436" y="1462"/>
                  </a:lnTo>
                  <a:lnTo>
                    <a:pt x="437" y="1466"/>
                  </a:lnTo>
                  <a:lnTo>
                    <a:pt x="437" y="1467"/>
                  </a:lnTo>
                  <a:lnTo>
                    <a:pt x="437" y="1470"/>
                  </a:lnTo>
                  <a:lnTo>
                    <a:pt x="437" y="1471"/>
                  </a:lnTo>
                  <a:lnTo>
                    <a:pt x="437" y="1473"/>
                  </a:lnTo>
                  <a:lnTo>
                    <a:pt x="438" y="1474"/>
                  </a:lnTo>
                  <a:lnTo>
                    <a:pt x="438" y="1475"/>
                  </a:lnTo>
                  <a:lnTo>
                    <a:pt x="439" y="1476"/>
                  </a:lnTo>
                  <a:lnTo>
                    <a:pt x="439" y="1478"/>
                  </a:lnTo>
                  <a:lnTo>
                    <a:pt x="441" y="1479"/>
                  </a:lnTo>
                  <a:lnTo>
                    <a:pt x="441" y="1480"/>
                  </a:lnTo>
                  <a:lnTo>
                    <a:pt x="442" y="1481"/>
                  </a:lnTo>
                  <a:lnTo>
                    <a:pt x="442" y="1484"/>
                  </a:lnTo>
                  <a:lnTo>
                    <a:pt x="443" y="1487"/>
                  </a:lnTo>
                  <a:lnTo>
                    <a:pt x="443" y="1488"/>
                  </a:lnTo>
                  <a:lnTo>
                    <a:pt x="445" y="1488"/>
                  </a:lnTo>
                  <a:lnTo>
                    <a:pt x="445" y="1489"/>
                  </a:lnTo>
                  <a:lnTo>
                    <a:pt x="445" y="1490"/>
                  </a:lnTo>
                  <a:lnTo>
                    <a:pt x="446" y="1493"/>
                  </a:lnTo>
                  <a:lnTo>
                    <a:pt x="446" y="1496"/>
                  </a:lnTo>
                  <a:lnTo>
                    <a:pt x="447" y="1498"/>
                  </a:lnTo>
                  <a:lnTo>
                    <a:pt x="446" y="1498"/>
                  </a:lnTo>
                  <a:lnTo>
                    <a:pt x="447" y="1499"/>
                  </a:lnTo>
                  <a:lnTo>
                    <a:pt x="447" y="1501"/>
                  </a:lnTo>
                  <a:lnTo>
                    <a:pt x="447" y="1502"/>
                  </a:lnTo>
                  <a:lnTo>
                    <a:pt x="448" y="1502"/>
                  </a:lnTo>
                  <a:lnTo>
                    <a:pt x="448" y="1503"/>
                  </a:lnTo>
                  <a:lnTo>
                    <a:pt x="450" y="1505"/>
                  </a:lnTo>
                  <a:lnTo>
                    <a:pt x="450" y="1506"/>
                  </a:lnTo>
                  <a:lnTo>
                    <a:pt x="450" y="1511"/>
                  </a:lnTo>
                  <a:lnTo>
                    <a:pt x="451" y="1513"/>
                  </a:lnTo>
                  <a:lnTo>
                    <a:pt x="451" y="1515"/>
                  </a:lnTo>
                  <a:lnTo>
                    <a:pt x="451" y="1519"/>
                  </a:lnTo>
                  <a:lnTo>
                    <a:pt x="451" y="1520"/>
                  </a:lnTo>
                  <a:lnTo>
                    <a:pt x="452" y="1524"/>
                  </a:lnTo>
                  <a:lnTo>
                    <a:pt x="452" y="1525"/>
                  </a:lnTo>
                  <a:lnTo>
                    <a:pt x="452" y="1529"/>
                  </a:lnTo>
                  <a:lnTo>
                    <a:pt x="452" y="1533"/>
                  </a:lnTo>
                  <a:lnTo>
                    <a:pt x="452" y="1535"/>
                  </a:lnTo>
                  <a:lnTo>
                    <a:pt x="452" y="1537"/>
                  </a:lnTo>
                  <a:lnTo>
                    <a:pt x="452" y="1540"/>
                  </a:lnTo>
                  <a:lnTo>
                    <a:pt x="452" y="1543"/>
                  </a:lnTo>
                  <a:lnTo>
                    <a:pt x="452" y="1545"/>
                  </a:lnTo>
                  <a:lnTo>
                    <a:pt x="452" y="1547"/>
                  </a:lnTo>
                  <a:lnTo>
                    <a:pt x="452" y="1548"/>
                  </a:lnTo>
                  <a:lnTo>
                    <a:pt x="452" y="1549"/>
                  </a:lnTo>
                  <a:lnTo>
                    <a:pt x="452" y="1552"/>
                  </a:lnTo>
                  <a:lnTo>
                    <a:pt x="454" y="1553"/>
                  </a:lnTo>
                  <a:lnTo>
                    <a:pt x="454" y="1554"/>
                  </a:lnTo>
                  <a:lnTo>
                    <a:pt x="454" y="1556"/>
                  </a:lnTo>
                  <a:lnTo>
                    <a:pt x="454" y="1557"/>
                  </a:lnTo>
                  <a:lnTo>
                    <a:pt x="454" y="1558"/>
                  </a:lnTo>
                  <a:lnTo>
                    <a:pt x="454" y="1560"/>
                  </a:lnTo>
                  <a:lnTo>
                    <a:pt x="454" y="1561"/>
                  </a:lnTo>
                  <a:lnTo>
                    <a:pt x="454" y="1562"/>
                  </a:lnTo>
                  <a:lnTo>
                    <a:pt x="454" y="1566"/>
                  </a:lnTo>
                  <a:lnTo>
                    <a:pt x="454" y="1567"/>
                  </a:lnTo>
                  <a:lnTo>
                    <a:pt x="454" y="1570"/>
                  </a:lnTo>
                  <a:lnTo>
                    <a:pt x="454" y="1579"/>
                  </a:lnTo>
                  <a:lnTo>
                    <a:pt x="454" y="1580"/>
                  </a:lnTo>
                  <a:lnTo>
                    <a:pt x="454" y="1580"/>
                  </a:lnTo>
                  <a:lnTo>
                    <a:pt x="454" y="1585"/>
                  </a:lnTo>
                  <a:lnTo>
                    <a:pt x="454" y="1588"/>
                  </a:lnTo>
                  <a:lnTo>
                    <a:pt x="454" y="1590"/>
                  </a:lnTo>
                  <a:lnTo>
                    <a:pt x="455" y="1593"/>
                  </a:lnTo>
                  <a:lnTo>
                    <a:pt x="456" y="1595"/>
                  </a:lnTo>
                  <a:lnTo>
                    <a:pt x="456" y="1598"/>
                  </a:lnTo>
                  <a:lnTo>
                    <a:pt x="456" y="1599"/>
                  </a:lnTo>
                  <a:lnTo>
                    <a:pt x="457" y="1601"/>
                  </a:lnTo>
                  <a:lnTo>
                    <a:pt x="457" y="1603"/>
                  </a:lnTo>
                  <a:lnTo>
                    <a:pt x="457" y="1604"/>
                  </a:lnTo>
                  <a:lnTo>
                    <a:pt x="457" y="1606"/>
                  </a:lnTo>
                  <a:lnTo>
                    <a:pt x="457" y="1607"/>
                  </a:lnTo>
                  <a:lnTo>
                    <a:pt x="459" y="1611"/>
                  </a:lnTo>
                  <a:lnTo>
                    <a:pt x="459" y="1613"/>
                  </a:lnTo>
                  <a:lnTo>
                    <a:pt x="460" y="1617"/>
                  </a:lnTo>
                  <a:lnTo>
                    <a:pt x="460" y="1621"/>
                  </a:lnTo>
                  <a:lnTo>
                    <a:pt x="459" y="1622"/>
                  </a:lnTo>
                  <a:lnTo>
                    <a:pt x="459" y="1624"/>
                  </a:lnTo>
                  <a:lnTo>
                    <a:pt x="459" y="1625"/>
                  </a:lnTo>
                  <a:lnTo>
                    <a:pt x="457" y="1629"/>
                  </a:lnTo>
                  <a:lnTo>
                    <a:pt x="457" y="1630"/>
                  </a:lnTo>
                  <a:lnTo>
                    <a:pt x="456" y="1633"/>
                  </a:lnTo>
                  <a:lnTo>
                    <a:pt x="456" y="1634"/>
                  </a:lnTo>
                  <a:lnTo>
                    <a:pt x="454" y="1636"/>
                  </a:lnTo>
                  <a:lnTo>
                    <a:pt x="454" y="1638"/>
                  </a:lnTo>
                  <a:lnTo>
                    <a:pt x="452" y="1638"/>
                  </a:lnTo>
                  <a:lnTo>
                    <a:pt x="452" y="1639"/>
                  </a:lnTo>
                  <a:lnTo>
                    <a:pt x="452" y="1640"/>
                  </a:lnTo>
                  <a:lnTo>
                    <a:pt x="452" y="1642"/>
                  </a:lnTo>
                  <a:lnTo>
                    <a:pt x="452" y="1642"/>
                  </a:lnTo>
                  <a:lnTo>
                    <a:pt x="452" y="1643"/>
                  </a:lnTo>
                  <a:lnTo>
                    <a:pt x="452" y="1643"/>
                  </a:lnTo>
                  <a:lnTo>
                    <a:pt x="452" y="1644"/>
                  </a:lnTo>
                  <a:lnTo>
                    <a:pt x="452" y="1645"/>
                  </a:lnTo>
                  <a:lnTo>
                    <a:pt x="452" y="1647"/>
                  </a:lnTo>
                  <a:lnTo>
                    <a:pt x="452" y="1648"/>
                  </a:lnTo>
                  <a:lnTo>
                    <a:pt x="452" y="1649"/>
                  </a:lnTo>
                  <a:lnTo>
                    <a:pt x="451" y="1649"/>
                  </a:lnTo>
                  <a:lnTo>
                    <a:pt x="451" y="1650"/>
                  </a:lnTo>
                  <a:lnTo>
                    <a:pt x="451" y="1652"/>
                  </a:lnTo>
                  <a:lnTo>
                    <a:pt x="451" y="1653"/>
                  </a:lnTo>
                  <a:lnTo>
                    <a:pt x="451" y="1654"/>
                  </a:lnTo>
                  <a:lnTo>
                    <a:pt x="451" y="1656"/>
                  </a:lnTo>
                  <a:lnTo>
                    <a:pt x="450" y="1656"/>
                  </a:lnTo>
                  <a:lnTo>
                    <a:pt x="450" y="1657"/>
                  </a:lnTo>
                  <a:lnTo>
                    <a:pt x="450" y="1658"/>
                  </a:lnTo>
                  <a:lnTo>
                    <a:pt x="450" y="1659"/>
                  </a:lnTo>
                  <a:lnTo>
                    <a:pt x="450" y="1661"/>
                  </a:lnTo>
                  <a:lnTo>
                    <a:pt x="448" y="1665"/>
                  </a:lnTo>
                  <a:lnTo>
                    <a:pt x="448" y="1666"/>
                  </a:lnTo>
                  <a:lnTo>
                    <a:pt x="448" y="1667"/>
                  </a:lnTo>
                  <a:lnTo>
                    <a:pt x="447" y="1670"/>
                  </a:lnTo>
                  <a:lnTo>
                    <a:pt x="447" y="1672"/>
                  </a:lnTo>
                  <a:lnTo>
                    <a:pt x="447" y="1674"/>
                  </a:lnTo>
                  <a:lnTo>
                    <a:pt x="446" y="1675"/>
                  </a:lnTo>
                  <a:lnTo>
                    <a:pt x="446" y="1676"/>
                  </a:lnTo>
                  <a:lnTo>
                    <a:pt x="445" y="1677"/>
                  </a:lnTo>
                  <a:lnTo>
                    <a:pt x="445" y="1679"/>
                  </a:lnTo>
                  <a:lnTo>
                    <a:pt x="445" y="1680"/>
                  </a:lnTo>
                  <a:lnTo>
                    <a:pt x="443" y="1680"/>
                  </a:lnTo>
                  <a:lnTo>
                    <a:pt x="443" y="1681"/>
                  </a:lnTo>
                  <a:lnTo>
                    <a:pt x="441" y="1685"/>
                  </a:lnTo>
                  <a:lnTo>
                    <a:pt x="439" y="1689"/>
                  </a:lnTo>
                  <a:lnTo>
                    <a:pt x="437" y="1694"/>
                  </a:lnTo>
                  <a:lnTo>
                    <a:pt x="437" y="1695"/>
                  </a:lnTo>
                  <a:lnTo>
                    <a:pt x="436" y="1697"/>
                  </a:lnTo>
                  <a:lnTo>
                    <a:pt x="433" y="1700"/>
                  </a:lnTo>
                  <a:lnTo>
                    <a:pt x="433" y="1702"/>
                  </a:lnTo>
                  <a:lnTo>
                    <a:pt x="432" y="1702"/>
                  </a:lnTo>
                  <a:lnTo>
                    <a:pt x="432" y="1703"/>
                  </a:lnTo>
                  <a:lnTo>
                    <a:pt x="432" y="1703"/>
                  </a:lnTo>
                  <a:lnTo>
                    <a:pt x="430" y="1703"/>
                  </a:lnTo>
                  <a:lnTo>
                    <a:pt x="430" y="1704"/>
                  </a:lnTo>
                  <a:lnTo>
                    <a:pt x="429" y="1706"/>
                  </a:lnTo>
                  <a:lnTo>
                    <a:pt x="429" y="1707"/>
                  </a:lnTo>
                  <a:lnTo>
                    <a:pt x="428" y="1707"/>
                  </a:lnTo>
                  <a:lnTo>
                    <a:pt x="428" y="1708"/>
                  </a:lnTo>
                  <a:lnTo>
                    <a:pt x="427" y="1708"/>
                  </a:lnTo>
                  <a:lnTo>
                    <a:pt x="427" y="1709"/>
                  </a:lnTo>
                  <a:lnTo>
                    <a:pt x="425" y="1709"/>
                  </a:lnTo>
                  <a:lnTo>
                    <a:pt x="425" y="1711"/>
                  </a:lnTo>
                  <a:lnTo>
                    <a:pt x="424" y="1711"/>
                  </a:lnTo>
                  <a:lnTo>
                    <a:pt x="423" y="1712"/>
                  </a:lnTo>
                  <a:lnTo>
                    <a:pt x="422" y="1712"/>
                  </a:lnTo>
                  <a:lnTo>
                    <a:pt x="422" y="1713"/>
                  </a:lnTo>
                  <a:lnTo>
                    <a:pt x="422" y="1713"/>
                  </a:lnTo>
                  <a:lnTo>
                    <a:pt x="422" y="1714"/>
                  </a:lnTo>
                  <a:lnTo>
                    <a:pt x="420" y="1714"/>
                  </a:lnTo>
                  <a:lnTo>
                    <a:pt x="420" y="1716"/>
                  </a:lnTo>
                  <a:lnTo>
                    <a:pt x="419" y="1716"/>
                  </a:lnTo>
                  <a:lnTo>
                    <a:pt x="419" y="1717"/>
                  </a:lnTo>
                  <a:lnTo>
                    <a:pt x="419" y="1718"/>
                  </a:lnTo>
                  <a:lnTo>
                    <a:pt x="418" y="1718"/>
                  </a:lnTo>
                  <a:lnTo>
                    <a:pt x="418" y="1720"/>
                  </a:lnTo>
                  <a:lnTo>
                    <a:pt x="418" y="1721"/>
                  </a:lnTo>
                  <a:lnTo>
                    <a:pt x="416" y="1721"/>
                  </a:lnTo>
                  <a:lnTo>
                    <a:pt x="415" y="1721"/>
                  </a:lnTo>
                  <a:lnTo>
                    <a:pt x="415" y="1722"/>
                  </a:lnTo>
                  <a:lnTo>
                    <a:pt x="414" y="1722"/>
                  </a:lnTo>
                  <a:lnTo>
                    <a:pt x="413" y="1722"/>
                  </a:lnTo>
                  <a:lnTo>
                    <a:pt x="411" y="1722"/>
                  </a:lnTo>
                  <a:lnTo>
                    <a:pt x="410" y="1722"/>
                  </a:lnTo>
                  <a:lnTo>
                    <a:pt x="409" y="1722"/>
                  </a:lnTo>
                  <a:lnTo>
                    <a:pt x="407" y="1722"/>
                  </a:lnTo>
                  <a:lnTo>
                    <a:pt x="407" y="1723"/>
                  </a:lnTo>
                  <a:lnTo>
                    <a:pt x="406" y="1723"/>
                  </a:lnTo>
                  <a:lnTo>
                    <a:pt x="406" y="1722"/>
                  </a:lnTo>
                  <a:lnTo>
                    <a:pt x="405" y="1722"/>
                  </a:lnTo>
                  <a:lnTo>
                    <a:pt x="404" y="1721"/>
                  </a:lnTo>
                  <a:lnTo>
                    <a:pt x="402" y="1721"/>
                  </a:lnTo>
                  <a:lnTo>
                    <a:pt x="401" y="1720"/>
                  </a:lnTo>
                  <a:lnTo>
                    <a:pt x="400" y="1720"/>
                  </a:lnTo>
                  <a:lnTo>
                    <a:pt x="400" y="1718"/>
                  </a:lnTo>
                  <a:lnTo>
                    <a:pt x="398" y="1718"/>
                  </a:lnTo>
                  <a:lnTo>
                    <a:pt x="398" y="1717"/>
                  </a:lnTo>
                  <a:lnTo>
                    <a:pt x="397" y="1717"/>
                  </a:lnTo>
                  <a:lnTo>
                    <a:pt x="397" y="1718"/>
                  </a:lnTo>
                  <a:lnTo>
                    <a:pt x="396" y="1718"/>
                  </a:lnTo>
                  <a:lnTo>
                    <a:pt x="396" y="1717"/>
                  </a:lnTo>
                  <a:lnTo>
                    <a:pt x="395" y="1717"/>
                  </a:lnTo>
                  <a:lnTo>
                    <a:pt x="395" y="1716"/>
                  </a:lnTo>
                  <a:lnTo>
                    <a:pt x="393" y="1716"/>
                  </a:lnTo>
                  <a:lnTo>
                    <a:pt x="392" y="1716"/>
                  </a:lnTo>
                  <a:lnTo>
                    <a:pt x="392" y="1717"/>
                  </a:lnTo>
                  <a:lnTo>
                    <a:pt x="391" y="1716"/>
                  </a:lnTo>
                  <a:lnTo>
                    <a:pt x="391" y="1717"/>
                  </a:lnTo>
                  <a:lnTo>
                    <a:pt x="391" y="1717"/>
                  </a:lnTo>
                  <a:lnTo>
                    <a:pt x="391" y="1716"/>
                  </a:lnTo>
                  <a:lnTo>
                    <a:pt x="390" y="1716"/>
                  </a:lnTo>
                  <a:lnTo>
                    <a:pt x="390" y="1714"/>
                  </a:lnTo>
                  <a:lnTo>
                    <a:pt x="390" y="1713"/>
                  </a:lnTo>
                  <a:lnTo>
                    <a:pt x="388" y="1713"/>
                  </a:lnTo>
                  <a:lnTo>
                    <a:pt x="387" y="1713"/>
                  </a:lnTo>
                  <a:lnTo>
                    <a:pt x="387" y="1714"/>
                  </a:lnTo>
                  <a:lnTo>
                    <a:pt x="386" y="1714"/>
                  </a:lnTo>
                  <a:lnTo>
                    <a:pt x="386" y="1716"/>
                  </a:lnTo>
                  <a:lnTo>
                    <a:pt x="384" y="1716"/>
                  </a:lnTo>
                  <a:lnTo>
                    <a:pt x="384" y="1717"/>
                  </a:lnTo>
                  <a:lnTo>
                    <a:pt x="383" y="1717"/>
                  </a:lnTo>
                  <a:lnTo>
                    <a:pt x="383" y="1718"/>
                  </a:lnTo>
                  <a:lnTo>
                    <a:pt x="382" y="1718"/>
                  </a:lnTo>
                  <a:lnTo>
                    <a:pt x="382" y="1720"/>
                  </a:lnTo>
                  <a:lnTo>
                    <a:pt x="381" y="1720"/>
                  </a:lnTo>
                  <a:lnTo>
                    <a:pt x="379" y="1720"/>
                  </a:lnTo>
                  <a:lnTo>
                    <a:pt x="379" y="1721"/>
                  </a:lnTo>
                  <a:lnTo>
                    <a:pt x="378" y="1721"/>
                  </a:lnTo>
                  <a:lnTo>
                    <a:pt x="378" y="1722"/>
                  </a:lnTo>
                  <a:lnTo>
                    <a:pt x="377" y="1723"/>
                  </a:lnTo>
                  <a:lnTo>
                    <a:pt x="377" y="1725"/>
                  </a:lnTo>
                  <a:lnTo>
                    <a:pt x="375" y="1725"/>
                  </a:lnTo>
                  <a:lnTo>
                    <a:pt x="375" y="1726"/>
                  </a:lnTo>
                  <a:lnTo>
                    <a:pt x="374" y="1726"/>
                  </a:lnTo>
                  <a:lnTo>
                    <a:pt x="373" y="1726"/>
                  </a:lnTo>
                  <a:lnTo>
                    <a:pt x="372" y="1726"/>
                  </a:lnTo>
                  <a:lnTo>
                    <a:pt x="370" y="1726"/>
                  </a:lnTo>
                  <a:lnTo>
                    <a:pt x="369" y="1727"/>
                  </a:lnTo>
                  <a:lnTo>
                    <a:pt x="369" y="1729"/>
                  </a:lnTo>
                  <a:lnTo>
                    <a:pt x="369" y="1730"/>
                  </a:lnTo>
                  <a:lnTo>
                    <a:pt x="370" y="1730"/>
                  </a:lnTo>
                  <a:lnTo>
                    <a:pt x="370" y="1731"/>
                  </a:lnTo>
                  <a:lnTo>
                    <a:pt x="369" y="1731"/>
                  </a:lnTo>
                  <a:lnTo>
                    <a:pt x="369" y="1732"/>
                  </a:lnTo>
                  <a:lnTo>
                    <a:pt x="369" y="1734"/>
                  </a:lnTo>
                  <a:lnTo>
                    <a:pt x="369" y="1734"/>
                  </a:lnTo>
                  <a:lnTo>
                    <a:pt x="369" y="1735"/>
                  </a:lnTo>
                  <a:lnTo>
                    <a:pt x="369" y="1736"/>
                  </a:lnTo>
                  <a:lnTo>
                    <a:pt x="369" y="1738"/>
                  </a:lnTo>
                  <a:lnTo>
                    <a:pt x="369" y="1739"/>
                  </a:lnTo>
                  <a:lnTo>
                    <a:pt x="368" y="1739"/>
                  </a:lnTo>
                  <a:lnTo>
                    <a:pt x="366" y="1739"/>
                  </a:lnTo>
                  <a:lnTo>
                    <a:pt x="366" y="1740"/>
                  </a:lnTo>
                  <a:lnTo>
                    <a:pt x="365" y="1740"/>
                  </a:lnTo>
                  <a:lnTo>
                    <a:pt x="364" y="1740"/>
                  </a:lnTo>
                  <a:lnTo>
                    <a:pt x="364" y="1741"/>
                  </a:lnTo>
                  <a:lnTo>
                    <a:pt x="363" y="1741"/>
                  </a:lnTo>
                  <a:lnTo>
                    <a:pt x="363" y="1743"/>
                  </a:lnTo>
                  <a:lnTo>
                    <a:pt x="361" y="1743"/>
                  </a:lnTo>
                  <a:lnTo>
                    <a:pt x="361" y="1744"/>
                  </a:lnTo>
                  <a:lnTo>
                    <a:pt x="361" y="1745"/>
                  </a:lnTo>
                  <a:lnTo>
                    <a:pt x="361" y="1747"/>
                  </a:lnTo>
                  <a:lnTo>
                    <a:pt x="360" y="1747"/>
                  </a:lnTo>
                  <a:lnTo>
                    <a:pt x="360" y="1748"/>
                  </a:lnTo>
                  <a:lnTo>
                    <a:pt x="360" y="1749"/>
                  </a:lnTo>
                  <a:lnTo>
                    <a:pt x="360" y="1750"/>
                  </a:lnTo>
                  <a:lnTo>
                    <a:pt x="359" y="1750"/>
                  </a:lnTo>
                  <a:lnTo>
                    <a:pt x="359" y="1752"/>
                  </a:lnTo>
                  <a:lnTo>
                    <a:pt x="359" y="1753"/>
                  </a:lnTo>
                  <a:lnTo>
                    <a:pt x="359" y="1754"/>
                  </a:lnTo>
                  <a:lnTo>
                    <a:pt x="359" y="1755"/>
                  </a:lnTo>
                  <a:lnTo>
                    <a:pt x="359" y="1757"/>
                  </a:lnTo>
                  <a:lnTo>
                    <a:pt x="359" y="1758"/>
                  </a:lnTo>
                  <a:lnTo>
                    <a:pt x="359" y="1759"/>
                  </a:lnTo>
                  <a:lnTo>
                    <a:pt x="360" y="1759"/>
                  </a:lnTo>
                  <a:lnTo>
                    <a:pt x="360" y="1761"/>
                  </a:lnTo>
                  <a:lnTo>
                    <a:pt x="360" y="1762"/>
                  </a:lnTo>
                  <a:lnTo>
                    <a:pt x="360" y="1763"/>
                  </a:lnTo>
                  <a:lnTo>
                    <a:pt x="360" y="1764"/>
                  </a:lnTo>
                  <a:lnTo>
                    <a:pt x="360" y="1764"/>
                  </a:lnTo>
                  <a:lnTo>
                    <a:pt x="360" y="1766"/>
                  </a:lnTo>
                  <a:lnTo>
                    <a:pt x="360" y="1767"/>
                  </a:lnTo>
                  <a:lnTo>
                    <a:pt x="361" y="1767"/>
                  </a:lnTo>
                  <a:lnTo>
                    <a:pt x="361" y="1768"/>
                  </a:lnTo>
                  <a:lnTo>
                    <a:pt x="361" y="1770"/>
                  </a:lnTo>
                  <a:lnTo>
                    <a:pt x="361" y="1771"/>
                  </a:lnTo>
                  <a:lnTo>
                    <a:pt x="361" y="1772"/>
                  </a:lnTo>
                  <a:lnTo>
                    <a:pt x="360" y="1772"/>
                  </a:lnTo>
                  <a:lnTo>
                    <a:pt x="360" y="1773"/>
                  </a:lnTo>
                  <a:lnTo>
                    <a:pt x="360" y="1775"/>
                  </a:lnTo>
                  <a:lnTo>
                    <a:pt x="360" y="1776"/>
                  </a:lnTo>
                  <a:lnTo>
                    <a:pt x="359" y="1777"/>
                  </a:lnTo>
                  <a:lnTo>
                    <a:pt x="359" y="1779"/>
                  </a:lnTo>
                  <a:lnTo>
                    <a:pt x="359" y="1780"/>
                  </a:lnTo>
                  <a:lnTo>
                    <a:pt x="359" y="1782"/>
                  </a:lnTo>
                  <a:lnTo>
                    <a:pt x="359" y="1784"/>
                  </a:lnTo>
                  <a:lnTo>
                    <a:pt x="359" y="1785"/>
                  </a:lnTo>
                  <a:lnTo>
                    <a:pt x="359" y="1785"/>
                  </a:lnTo>
                  <a:lnTo>
                    <a:pt x="359" y="1786"/>
                  </a:lnTo>
                  <a:lnTo>
                    <a:pt x="360" y="1786"/>
                  </a:lnTo>
                  <a:lnTo>
                    <a:pt x="360" y="1787"/>
                  </a:lnTo>
                  <a:lnTo>
                    <a:pt x="361" y="1789"/>
                  </a:lnTo>
                  <a:lnTo>
                    <a:pt x="361" y="1790"/>
                  </a:lnTo>
                  <a:lnTo>
                    <a:pt x="361" y="1791"/>
                  </a:lnTo>
                  <a:lnTo>
                    <a:pt x="361" y="1793"/>
                  </a:lnTo>
                  <a:lnTo>
                    <a:pt x="361" y="1794"/>
                  </a:lnTo>
                  <a:lnTo>
                    <a:pt x="361" y="1794"/>
                  </a:lnTo>
                  <a:lnTo>
                    <a:pt x="363" y="1794"/>
                  </a:lnTo>
                  <a:lnTo>
                    <a:pt x="363" y="1795"/>
                  </a:lnTo>
                  <a:lnTo>
                    <a:pt x="363" y="1796"/>
                  </a:lnTo>
                  <a:lnTo>
                    <a:pt x="364" y="1796"/>
                  </a:lnTo>
                  <a:lnTo>
                    <a:pt x="364" y="1798"/>
                  </a:lnTo>
                  <a:lnTo>
                    <a:pt x="364" y="1799"/>
                  </a:lnTo>
                  <a:lnTo>
                    <a:pt x="364" y="1800"/>
                  </a:lnTo>
                  <a:lnTo>
                    <a:pt x="365" y="1802"/>
                  </a:lnTo>
                  <a:lnTo>
                    <a:pt x="365" y="1803"/>
                  </a:lnTo>
                  <a:lnTo>
                    <a:pt x="365" y="1804"/>
                  </a:lnTo>
                  <a:lnTo>
                    <a:pt x="365" y="1805"/>
                  </a:lnTo>
                  <a:lnTo>
                    <a:pt x="366" y="1805"/>
                  </a:lnTo>
                  <a:lnTo>
                    <a:pt x="366" y="1807"/>
                  </a:lnTo>
                  <a:lnTo>
                    <a:pt x="366" y="1808"/>
                  </a:lnTo>
                  <a:lnTo>
                    <a:pt x="365" y="1808"/>
                  </a:lnTo>
                  <a:lnTo>
                    <a:pt x="365" y="1809"/>
                  </a:lnTo>
                  <a:lnTo>
                    <a:pt x="365" y="1811"/>
                  </a:lnTo>
                  <a:lnTo>
                    <a:pt x="365" y="1812"/>
                  </a:lnTo>
                  <a:lnTo>
                    <a:pt x="365" y="1813"/>
                  </a:lnTo>
                  <a:lnTo>
                    <a:pt x="365" y="1814"/>
                  </a:lnTo>
                  <a:lnTo>
                    <a:pt x="364" y="1814"/>
                  </a:lnTo>
                  <a:lnTo>
                    <a:pt x="364" y="1816"/>
                  </a:lnTo>
                  <a:lnTo>
                    <a:pt x="363" y="1817"/>
                  </a:lnTo>
                  <a:lnTo>
                    <a:pt x="364" y="1818"/>
                  </a:lnTo>
                  <a:lnTo>
                    <a:pt x="364" y="1819"/>
                  </a:lnTo>
                  <a:lnTo>
                    <a:pt x="363" y="1821"/>
                  </a:lnTo>
                  <a:lnTo>
                    <a:pt x="363" y="1822"/>
                  </a:lnTo>
                  <a:lnTo>
                    <a:pt x="361" y="1823"/>
                  </a:lnTo>
                  <a:lnTo>
                    <a:pt x="363" y="1823"/>
                  </a:lnTo>
                  <a:lnTo>
                    <a:pt x="363" y="1825"/>
                  </a:lnTo>
                  <a:lnTo>
                    <a:pt x="363" y="1825"/>
                  </a:lnTo>
                  <a:lnTo>
                    <a:pt x="364" y="1825"/>
                  </a:lnTo>
                  <a:lnTo>
                    <a:pt x="364" y="1826"/>
                  </a:lnTo>
                  <a:lnTo>
                    <a:pt x="365" y="1827"/>
                  </a:lnTo>
                  <a:lnTo>
                    <a:pt x="366" y="1827"/>
                  </a:lnTo>
                  <a:lnTo>
                    <a:pt x="366" y="1828"/>
                  </a:lnTo>
                  <a:lnTo>
                    <a:pt x="368" y="1828"/>
                  </a:lnTo>
                  <a:lnTo>
                    <a:pt x="369" y="1828"/>
                  </a:lnTo>
                  <a:lnTo>
                    <a:pt x="369" y="1830"/>
                  </a:lnTo>
                  <a:lnTo>
                    <a:pt x="370" y="1830"/>
                  </a:lnTo>
                  <a:lnTo>
                    <a:pt x="370" y="1831"/>
                  </a:lnTo>
                  <a:lnTo>
                    <a:pt x="372" y="1831"/>
                  </a:lnTo>
                  <a:lnTo>
                    <a:pt x="372" y="1832"/>
                  </a:lnTo>
                  <a:lnTo>
                    <a:pt x="373" y="1832"/>
                  </a:lnTo>
                  <a:lnTo>
                    <a:pt x="374" y="1832"/>
                  </a:lnTo>
                  <a:lnTo>
                    <a:pt x="374" y="1834"/>
                  </a:lnTo>
                  <a:lnTo>
                    <a:pt x="374" y="1835"/>
                  </a:lnTo>
                  <a:lnTo>
                    <a:pt x="375" y="1835"/>
                  </a:lnTo>
                  <a:lnTo>
                    <a:pt x="375" y="1836"/>
                  </a:lnTo>
                  <a:lnTo>
                    <a:pt x="377" y="1836"/>
                  </a:lnTo>
                  <a:lnTo>
                    <a:pt x="378" y="1837"/>
                  </a:lnTo>
                  <a:lnTo>
                    <a:pt x="379" y="1837"/>
                  </a:lnTo>
                  <a:lnTo>
                    <a:pt x="381" y="1837"/>
                  </a:lnTo>
                  <a:lnTo>
                    <a:pt x="382" y="1837"/>
                  </a:lnTo>
                  <a:lnTo>
                    <a:pt x="383" y="1837"/>
                  </a:lnTo>
                  <a:lnTo>
                    <a:pt x="384" y="1837"/>
                  </a:lnTo>
                  <a:lnTo>
                    <a:pt x="384" y="1839"/>
                  </a:lnTo>
                  <a:lnTo>
                    <a:pt x="386" y="1839"/>
                  </a:lnTo>
                  <a:lnTo>
                    <a:pt x="386" y="1840"/>
                  </a:lnTo>
                  <a:lnTo>
                    <a:pt x="387" y="1840"/>
                  </a:lnTo>
                  <a:lnTo>
                    <a:pt x="387" y="1841"/>
                  </a:lnTo>
                  <a:lnTo>
                    <a:pt x="387" y="1843"/>
                  </a:lnTo>
                  <a:lnTo>
                    <a:pt x="388" y="1843"/>
                  </a:lnTo>
                  <a:lnTo>
                    <a:pt x="388" y="1844"/>
                  </a:lnTo>
                  <a:lnTo>
                    <a:pt x="388" y="1845"/>
                  </a:lnTo>
                  <a:lnTo>
                    <a:pt x="387" y="1845"/>
                  </a:lnTo>
                  <a:lnTo>
                    <a:pt x="387" y="1846"/>
                  </a:lnTo>
                  <a:lnTo>
                    <a:pt x="387" y="1848"/>
                  </a:lnTo>
                  <a:lnTo>
                    <a:pt x="386" y="1848"/>
                  </a:lnTo>
                  <a:lnTo>
                    <a:pt x="386" y="1849"/>
                  </a:lnTo>
                  <a:lnTo>
                    <a:pt x="386" y="1850"/>
                  </a:lnTo>
                  <a:lnTo>
                    <a:pt x="387" y="1850"/>
                  </a:lnTo>
                  <a:lnTo>
                    <a:pt x="387" y="1851"/>
                  </a:lnTo>
                  <a:lnTo>
                    <a:pt x="387" y="1853"/>
                  </a:lnTo>
                  <a:lnTo>
                    <a:pt x="387" y="1854"/>
                  </a:lnTo>
                  <a:lnTo>
                    <a:pt x="387" y="1855"/>
                  </a:lnTo>
                  <a:lnTo>
                    <a:pt x="388" y="1855"/>
                  </a:lnTo>
                  <a:lnTo>
                    <a:pt x="390" y="1855"/>
                  </a:lnTo>
                  <a:lnTo>
                    <a:pt x="391" y="1855"/>
                  </a:lnTo>
                  <a:lnTo>
                    <a:pt x="391" y="1855"/>
                  </a:lnTo>
                  <a:lnTo>
                    <a:pt x="391" y="1855"/>
                  </a:lnTo>
                  <a:lnTo>
                    <a:pt x="391" y="1857"/>
                  </a:lnTo>
                  <a:lnTo>
                    <a:pt x="392" y="1857"/>
                  </a:lnTo>
                  <a:lnTo>
                    <a:pt x="392" y="1858"/>
                  </a:lnTo>
                  <a:lnTo>
                    <a:pt x="393" y="1858"/>
                  </a:lnTo>
                  <a:lnTo>
                    <a:pt x="393" y="1859"/>
                  </a:lnTo>
                  <a:lnTo>
                    <a:pt x="393" y="1860"/>
                  </a:lnTo>
                  <a:lnTo>
                    <a:pt x="395" y="1862"/>
                  </a:lnTo>
                  <a:lnTo>
                    <a:pt x="396" y="1863"/>
                  </a:lnTo>
                  <a:lnTo>
                    <a:pt x="396" y="1864"/>
                  </a:lnTo>
                  <a:lnTo>
                    <a:pt x="397" y="1864"/>
                  </a:lnTo>
                  <a:lnTo>
                    <a:pt x="397" y="1866"/>
                  </a:lnTo>
                  <a:lnTo>
                    <a:pt x="398" y="1866"/>
                  </a:lnTo>
                  <a:lnTo>
                    <a:pt x="398" y="1867"/>
                  </a:lnTo>
                  <a:lnTo>
                    <a:pt x="398" y="1868"/>
                  </a:lnTo>
                  <a:lnTo>
                    <a:pt x="398" y="1869"/>
                  </a:lnTo>
                  <a:lnTo>
                    <a:pt x="398" y="1871"/>
                  </a:lnTo>
                  <a:lnTo>
                    <a:pt x="400" y="1871"/>
                  </a:lnTo>
                  <a:lnTo>
                    <a:pt x="400" y="1872"/>
                  </a:lnTo>
                  <a:lnTo>
                    <a:pt x="400" y="1873"/>
                  </a:lnTo>
                  <a:lnTo>
                    <a:pt x="400" y="1875"/>
                  </a:lnTo>
                  <a:lnTo>
                    <a:pt x="401" y="1875"/>
                  </a:lnTo>
                  <a:lnTo>
                    <a:pt x="402" y="1876"/>
                  </a:lnTo>
                  <a:lnTo>
                    <a:pt x="402" y="1877"/>
                  </a:lnTo>
                  <a:lnTo>
                    <a:pt x="404" y="1877"/>
                  </a:lnTo>
                  <a:lnTo>
                    <a:pt x="404" y="1878"/>
                  </a:lnTo>
                  <a:lnTo>
                    <a:pt x="405" y="1878"/>
                  </a:lnTo>
                  <a:lnTo>
                    <a:pt x="405" y="1880"/>
                  </a:lnTo>
                  <a:lnTo>
                    <a:pt x="406" y="1880"/>
                  </a:lnTo>
                  <a:lnTo>
                    <a:pt x="407" y="1880"/>
                  </a:lnTo>
                  <a:lnTo>
                    <a:pt x="409" y="1880"/>
                  </a:lnTo>
                  <a:lnTo>
                    <a:pt x="410" y="1880"/>
                  </a:lnTo>
                  <a:lnTo>
                    <a:pt x="410" y="1878"/>
                  </a:lnTo>
                  <a:lnTo>
                    <a:pt x="411" y="1878"/>
                  </a:lnTo>
                  <a:lnTo>
                    <a:pt x="413" y="1878"/>
                  </a:lnTo>
                  <a:lnTo>
                    <a:pt x="414" y="1878"/>
                  </a:lnTo>
                  <a:lnTo>
                    <a:pt x="414" y="1880"/>
                  </a:lnTo>
                  <a:lnTo>
                    <a:pt x="415" y="1880"/>
                  </a:lnTo>
                  <a:lnTo>
                    <a:pt x="415" y="1881"/>
                  </a:lnTo>
                  <a:lnTo>
                    <a:pt x="416" y="1881"/>
                  </a:lnTo>
                  <a:lnTo>
                    <a:pt x="416" y="1882"/>
                  </a:lnTo>
                  <a:lnTo>
                    <a:pt x="418" y="1882"/>
                  </a:lnTo>
                  <a:lnTo>
                    <a:pt x="418" y="1884"/>
                  </a:lnTo>
                  <a:lnTo>
                    <a:pt x="419" y="1884"/>
                  </a:lnTo>
                  <a:lnTo>
                    <a:pt x="419" y="1885"/>
                  </a:lnTo>
                  <a:lnTo>
                    <a:pt x="420" y="1885"/>
                  </a:lnTo>
                  <a:lnTo>
                    <a:pt x="420" y="1886"/>
                  </a:lnTo>
                  <a:lnTo>
                    <a:pt x="420" y="1886"/>
                  </a:lnTo>
                  <a:lnTo>
                    <a:pt x="422" y="1886"/>
                  </a:lnTo>
                  <a:lnTo>
                    <a:pt x="422" y="1887"/>
                  </a:lnTo>
                  <a:lnTo>
                    <a:pt x="422" y="1889"/>
                  </a:lnTo>
                  <a:lnTo>
                    <a:pt x="422" y="1889"/>
                  </a:lnTo>
                  <a:lnTo>
                    <a:pt x="422" y="1890"/>
                  </a:lnTo>
                  <a:lnTo>
                    <a:pt x="423" y="1890"/>
                  </a:lnTo>
                  <a:lnTo>
                    <a:pt x="423" y="1891"/>
                  </a:lnTo>
                  <a:lnTo>
                    <a:pt x="423" y="1892"/>
                  </a:lnTo>
                  <a:lnTo>
                    <a:pt x="424" y="1892"/>
                  </a:lnTo>
                  <a:lnTo>
                    <a:pt x="424" y="1894"/>
                  </a:lnTo>
                  <a:lnTo>
                    <a:pt x="425" y="1894"/>
                  </a:lnTo>
                  <a:lnTo>
                    <a:pt x="425" y="1895"/>
                  </a:lnTo>
                  <a:lnTo>
                    <a:pt x="425" y="1896"/>
                  </a:lnTo>
                  <a:lnTo>
                    <a:pt x="427" y="1896"/>
                  </a:lnTo>
                  <a:lnTo>
                    <a:pt x="427" y="1898"/>
                  </a:lnTo>
                  <a:lnTo>
                    <a:pt x="427" y="1899"/>
                  </a:lnTo>
                  <a:lnTo>
                    <a:pt x="428" y="1899"/>
                  </a:lnTo>
                  <a:lnTo>
                    <a:pt x="428" y="1900"/>
                  </a:lnTo>
                  <a:lnTo>
                    <a:pt x="429" y="1900"/>
                  </a:lnTo>
                  <a:lnTo>
                    <a:pt x="429" y="1901"/>
                  </a:lnTo>
                  <a:lnTo>
                    <a:pt x="429" y="1903"/>
                  </a:lnTo>
                  <a:lnTo>
                    <a:pt x="430" y="1903"/>
                  </a:lnTo>
                  <a:lnTo>
                    <a:pt x="430" y="1904"/>
                  </a:lnTo>
                  <a:lnTo>
                    <a:pt x="430" y="1905"/>
                  </a:lnTo>
                  <a:lnTo>
                    <a:pt x="430" y="1907"/>
                  </a:lnTo>
                  <a:lnTo>
                    <a:pt x="432" y="1907"/>
                  </a:lnTo>
                  <a:lnTo>
                    <a:pt x="432" y="1908"/>
                  </a:lnTo>
                  <a:lnTo>
                    <a:pt x="432" y="1909"/>
                  </a:lnTo>
                  <a:lnTo>
                    <a:pt x="433" y="1909"/>
                  </a:lnTo>
                  <a:lnTo>
                    <a:pt x="433" y="1910"/>
                  </a:lnTo>
                  <a:lnTo>
                    <a:pt x="433" y="1912"/>
                  </a:lnTo>
                  <a:lnTo>
                    <a:pt x="433" y="1913"/>
                  </a:lnTo>
                  <a:lnTo>
                    <a:pt x="434" y="1913"/>
                  </a:lnTo>
                  <a:lnTo>
                    <a:pt x="434" y="1914"/>
                  </a:lnTo>
                  <a:lnTo>
                    <a:pt x="434" y="1916"/>
                  </a:lnTo>
                  <a:lnTo>
                    <a:pt x="434" y="1917"/>
                  </a:lnTo>
                  <a:lnTo>
                    <a:pt x="436" y="1917"/>
                  </a:lnTo>
                  <a:lnTo>
                    <a:pt x="436" y="1917"/>
                  </a:lnTo>
                  <a:lnTo>
                    <a:pt x="436" y="1918"/>
                  </a:lnTo>
                  <a:lnTo>
                    <a:pt x="436" y="1919"/>
                  </a:lnTo>
                  <a:lnTo>
                    <a:pt x="437" y="1919"/>
                  </a:lnTo>
                  <a:lnTo>
                    <a:pt x="437" y="1921"/>
                  </a:lnTo>
                  <a:lnTo>
                    <a:pt x="437" y="1922"/>
                  </a:lnTo>
                  <a:lnTo>
                    <a:pt x="438" y="1923"/>
                  </a:lnTo>
                  <a:lnTo>
                    <a:pt x="438" y="1924"/>
                  </a:lnTo>
                  <a:lnTo>
                    <a:pt x="438" y="1926"/>
                  </a:lnTo>
                  <a:lnTo>
                    <a:pt x="438" y="1927"/>
                  </a:lnTo>
                  <a:lnTo>
                    <a:pt x="439" y="1927"/>
                  </a:lnTo>
                  <a:lnTo>
                    <a:pt x="439" y="1928"/>
                  </a:lnTo>
                  <a:lnTo>
                    <a:pt x="439" y="1930"/>
                  </a:lnTo>
                  <a:lnTo>
                    <a:pt x="439" y="1931"/>
                  </a:lnTo>
                  <a:lnTo>
                    <a:pt x="441" y="1931"/>
                  </a:lnTo>
                  <a:lnTo>
                    <a:pt x="441" y="1932"/>
                  </a:lnTo>
                  <a:lnTo>
                    <a:pt x="441" y="1933"/>
                  </a:lnTo>
                  <a:lnTo>
                    <a:pt x="441" y="1935"/>
                  </a:lnTo>
                  <a:lnTo>
                    <a:pt x="441" y="1936"/>
                  </a:lnTo>
                  <a:lnTo>
                    <a:pt x="442" y="1936"/>
                  </a:lnTo>
                  <a:lnTo>
                    <a:pt x="442" y="1937"/>
                  </a:lnTo>
                  <a:lnTo>
                    <a:pt x="442" y="1939"/>
                  </a:lnTo>
                  <a:lnTo>
                    <a:pt x="442" y="1940"/>
                  </a:lnTo>
                  <a:lnTo>
                    <a:pt x="442" y="1941"/>
                  </a:lnTo>
                  <a:lnTo>
                    <a:pt x="442" y="1942"/>
                  </a:lnTo>
                  <a:lnTo>
                    <a:pt x="443" y="1942"/>
                  </a:lnTo>
                  <a:lnTo>
                    <a:pt x="443" y="1944"/>
                  </a:lnTo>
                  <a:lnTo>
                    <a:pt x="443" y="1945"/>
                  </a:lnTo>
                  <a:lnTo>
                    <a:pt x="443" y="1946"/>
                  </a:lnTo>
                  <a:lnTo>
                    <a:pt x="445" y="1948"/>
                  </a:lnTo>
                  <a:lnTo>
                    <a:pt x="445" y="1949"/>
                  </a:lnTo>
                  <a:lnTo>
                    <a:pt x="445" y="1950"/>
                  </a:lnTo>
                  <a:lnTo>
                    <a:pt x="445" y="1951"/>
                  </a:lnTo>
                  <a:lnTo>
                    <a:pt x="445" y="1953"/>
                  </a:lnTo>
                  <a:lnTo>
                    <a:pt x="446" y="1953"/>
                  </a:lnTo>
                  <a:lnTo>
                    <a:pt x="446" y="1954"/>
                  </a:lnTo>
                  <a:lnTo>
                    <a:pt x="446" y="1955"/>
                  </a:lnTo>
                  <a:lnTo>
                    <a:pt x="446" y="1956"/>
                  </a:lnTo>
                  <a:lnTo>
                    <a:pt x="446" y="1958"/>
                  </a:lnTo>
                  <a:lnTo>
                    <a:pt x="446" y="1959"/>
                  </a:lnTo>
                  <a:lnTo>
                    <a:pt x="446" y="1960"/>
                  </a:lnTo>
                  <a:lnTo>
                    <a:pt x="447" y="1960"/>
                  </a:lnTo>
                  <a:lnTo>
                    <a:pt x="447" y="1962"/>
                  </a:lnTo>
                  <a:lnTo>
                    <a:pt x="447" y="1963"/>
                  </a:lnTo>
                  <a:lnTo>
                    <a:pt x="447" y="1964"/>
                  </a:lnTo>
                  <a:lnTo>
                    <a:pt x="447" y="1965"/>
                  </a:lnTo>
                  <a:lnTo>
                    <a:pt x="447" y="1967"/>
                  </a:lnTo>
                  <a:lnTo>
                    <a:pt x="447" y="1968"/>
                  </a:lnTo>
                  <a:lnTo>
                    <a:pt x="448" y="1968"/>
                  </a:lnTo>
                  <a:lnTo>
                    <a:pt x="448" y="1969"/>
                  </a:lnTo>
                  <a:lnTo>
                    <a:pt x="448" y="1971"/>
                  </a:lnTo>
                  <a:lnTo>
                    <a:pt x="448" y="1972"/>
                  </a:lnTo>
                  <a:lnTo>
                    <a:pt x="448" y="1973"/>
                  </a:lnTo>
                  <a:lnTo>
                    <a:pt x="448" y="1974"/>
                  </a:lnTo>
                  <a:lnTo>
                    <a:pt x="448" y="1976"/>
                  </a:lnTo>
                  <a:lnTo>
                    <a:pt x="450" y="1978"/>
                  </a:lnTo>
                  <a:lnTo>
                    <a:pt x="450" y="1978"/>
                  </a:lnTo>
                  <a:lnTo>
                    <a:pt x="450" y="1980"/>
                  </a:lnTo>
                  <a:lnTo>
                    <a:pt x="450" y="1981"/>
                  </a:lnTo>
                  <a:lnTo>
                    <a:pt x="450" y="1982"/>
                  </a:lnTo>
                  <a:lnTo>
                    <a:pt x="450" y="1985"/>
                  </a:lnTo>
                  <a:lnTo>
                    <a:pt x="450" y="1987"/>
                  </a:lnTo>
                  <a:lnTo>
                    <a:pt x="450" y="1988"/>
                  </a:lnTo>
                  <a:lnTo>
                    <a:pt x="450" y="1990"/>
                  </a:lnTo>
                  <a:lnTo>
                    <a:pt x="450" y="1991"/>
                  </a:lnTo>
                  <a:lnTo>
                    <a:pt x="450" y="1994"/>
                  </a:lnTo>
                  <a:lnTo>
                    <a:pt x="450" y="1995"/>
                  </a:lnTo>
                  <a:lnTo>
                    <a:pt x="450" y="1997"/>
                  </a:lnTo>
                  <a:lnTo>
                    <a:pt x="451" y="1999"/>
                  </a:lnTo>
                  <a:lnTo>
                    <a:pt x="451" y="2001"/>
                  </a:lnTo>
                  <a:lnTo>
                    <a:pt x="451" y="2003"/>
                  </a:lnTo>
                  <a:lnTo>
                    <a:pt x="451" y="2005"/>
                  </a:lnTo>
                  <a:lnTo>
                    <a:pt x="451" y="2006"/>
                  </a:lnTo>
                  <a:lnTo>
                    <a:pt x="451" y="2008"/>
                  </a:lnTo>
                  <a:lnTo>
                    <a:pt x="451" y="2009"/>
                  </a:lnTo>
                  <a:lnTo>
                    <a:pt x="451" y="2009"/>
                  </a:lnTo>
                  <a:lnTo>
                    <a:pt x="451" y="2010"/>
                  </a:lnTo>
                  <a:lnTo>
                    <a:pt x="451" y="2012"/>
                  </a:lnTo>
                  <a:lnTo>
                    <a:pt x="451" y="2013"/>
                  </a:lnTo>
                  <a:lnTo>
                    <a:pt x="451" y="2015"/>
                  </a:lnTo>
                  <a:lnTo>
                    <a:pt x="451" y="2017"/>
                  </a:lnTo>
                  <a:lnTo>
                    <a:pt x="451" y="2018"/>
                  </a:lnTo>
                  <a:lnTo>
                    <a:pt x="451" y="2019"/>
                  </a:lnTo>
                  <a:lnTo>
                    <a:pt x="451" y="2021"/>
                  </a:lnTo>
                  <a:lnTo>
                    <a:pt x="451" y="2022"/>
                  </a:lnTo>
                  <a:lnTo>
                    <a:pt x="451" y="2023"/>
                  </a:lnTo>
                  <a:lnTo>
                    <a:pt x="451" y="2024"/>
                  </a:lnTo>
                  <a:lnTo>
                    <a:pt x="451" y="2026"/>
                  </a:lnTo>
                  <a:lnTo>
                    <a:pt x="451" y="2027"/>
                  </a:lnTo>
                  <a:lnTo>
                    <a:pt x="451" y="2028"/>
                  </a:lnTo>
                  <a:lnTo>
                    <a:pt x="451" y="2029"/>
                  </a:lnTo>
                  <a:lnTo>
                    <a:pt x="451" y="2031"/>
                  </a:lnTo>
                  <a:lnTo>
                    <a:pt x="451" y="2032"/>
                  </a:lnTo>
                  <a:lnTo>
                    <a:pt x="451" y="2033"/>
                  </a:lnTo>
                  <a:lnTo>
                    <a:pt x="451" y="2035"/>
                  </a:lnTo>
                  <a:lnTo>
                    <a:pt x="451" y="2036"/>
                  </a:lnTo>
                  <a:lnTo>
                    <a:pt x="451" y="2038"/>
                  </a:lnTo>
                  <a:lnTo>
                    <a:pt x="451" y="2040"/>
                  </a:lnTo>
                  <a:lnTo>
                    <a:pt x="451" y="2041"/>
                  </a:lnTo>
                  <a:lnTo>
                    <a:pt x="451" y="2045"/>
                  </a:lnTo>
                  <a:lnTo>
                    <a:pt x="451" y="2047"/>
                  </a:lnTo>
                  <a:lnTo>
                    <a:pt x="451" y="2049"/>
                  </a:lnTo>
                  <a:lnTo>
                    <a:pt x="451" y="2051"/>
                  </a:lnTo>
                  <a:lnTo>
                    <a:pt x="450" y="2054"/>
                  </a:lnTo>
                  <a:lnTo>
                    <a:pt x="450" y="2059"/>
                  </a:lnTo>
                  <a:lnTo>
                    <a:pt x="450" y="2060"/>
                  </a:lnTo>
                  <a:lnTo>
                    <a:pt x="450" y="2061"/>
                  </a:lnTo>
                  <a:lnTo>
                    <a:pt x="450" y="2063"/>
                  </a:lnTo>
                  <a:lnTo>
                    <a:pt x="450" y="2064"/>
                  </a:lnTo>
                  <a:lnTo>
                    <a:pt x="448" y="2064"/>
                  </a:lnTo>
                  <a:lnTo>
                    <a:pt x="448" y="2065"/>
                  </a:lnTo>
                  <a:lnTo>
                    <a:pt x="447" y="2065"/>
                  </a:lnTo>
                  <a:lnTo>
                    <a:pt x="448" y="2074"/>
                  </a:lnTo>
                  <a:lnTo>
                    <a:pt x="451" y="2082"/>
                  </a:lnTo>
                  <a:lnTo>
                    <a:pt x="451" y="2083"/>
                  </a:lnTo>
                  <a:lnTo>
                    <a:pt x="451" y="2085"/>
                  </a:lnTo>
                  <a:lnTo>
                    <a:pt x="450" y="2085"/>
                  </a:lnTo>
                  <a:lnTo>
                    <a:pt x="448" y="2085"/>
                  </a:lnTo>
                  <a:lnTo>
                    <a:pt x="448" y="2090"/>
                  </a:lnTo>
                  <a:lnTo>
                    <a:pt x="448" y="2091"/>
                  </a:lnTo>
                  <a:lnTo>
                    <a:pt x="448" y="2092"/>
                  </a:lnTo>
                  <a:lnTo>
                    <a:pt x="448" y="2093"/>
                  </a:lnTo>
                  <a:lnTo>
                    <a:pt x="448" y="2095"/>
                  </a:lnTo>
                  <a:lnTo>
                    <a:pt x="448" y="2096"/>
                  </a:lnTo>
                  <a:lnTo>
                    <a:pt x="448" y="2100"/>
                  </a:lnTo>
                  <a:lnTo>
                    <a:pt x="448" y="2101"/>
                  </a:lnTo>
                  <a:lnTo>
                    <a:pt x="448" y="2101"/>
                  </a:lnTo>
                  <a:lnTo>
                    <a:pt x="448" y="2105"/>
                  </a:lnTo>
                  <a:lnTo>
                    <a:pt x="448" y="2106"/>
                  </a:lnTo>
                  <a:lnTo>
                    <a:pt x="448" y="2108"/>
                  </a:lnTo>
                  <a:lnTo>
                    <a:pt x="447" y="2110"/>
                  </a:lnTo>
                  <a:lnTo>
                    <a:pt x="447" y="2111"/>
                  </a:lnTo>
                  <a:lnTo>
                    <a:pt x="446" y="2111"/>
                  </a:lnTo>
                  <a:lnTo>
                    <a:pt x="445" y="2111"/>
                  </a:lnTo>
                  <a:lnTo>
                    <a:pt x="443" y="2113"/>
                  </a:lnTo>
                  <a:lnTo>
                    <a:pt x="443" y="2114"/>
                  </a:lnTo>
                  <a:lnTo>
                    <a:pt x="443" y="2115"/>
                  </a:lnTo>
                  <a:lnTo>
                    <a:pt x="443" y="2117"/>
                  </a:lnTo>
                  <a:lnTo>
                    <a:pt x="443" y="2118"/>
                  </a:lnTo>
                  <a:lnTo>
                    <a:pt x="442" y="2118"/>
                  </a:lnTo>
                  <a:lnTo>
                    <a:pt x="442" y="2119"/>
                  </a:lnTo>
                  <a:lnTo>
                    <a:pt x="442" y="2120"/>
                  </a:lnTo>
                  <a:lnTo>
                    <a:pt x="442" y="2122"/>
                  </a:lnTo>
                  <a:lnTo>
                    <a:pt x="442" y="2123"/>
                  </a:lnTo>
                  <a:lnTo>
                    <a:pt x="443" y="2123"/>
                  </a:lnTo>
                  <a:lnTo>
                    <a:pt x="443" y="2124"/>
                  </a:lnTo>
                  <a:lnTo>
                    <a:pt x="442" y="2124"/>
                  </a:lnTo>
                  <a:lnTo>
                    <a:pt x="442" y="2125"/>
                  </a:lnTo>
                  <a:lnTo>
                    <a:pt x="443" y="2125"/>
                  </a:lnTo>
                  <a:lnTo>
                    <a:pt x="443" y="2127"/>
                  </a:lnTo>
                  <a:lnTo>
                    <a:pt x="443" y="2128"/>
                  </a:lnTo>
                  <a:lnTo>
                    <a:pt x="443" y="2129"/>
                  </a:lnTo>
                  <a:lnTo>
                    <a:pt x="443" y="2131"/>
                  </a:lnTo>
                  <a:lnTo>
                    <a:pt x="443" y="2132"/>
                  </a:lnTo>
                  <a:lnTo>
                    <a:pt x="442" y="2132"/>
                  </a:lnTo>
                  <a:lnTo>
                    <a:pt x="442" y="2132"/>
                  </a:lnTo>
                  <a:lnTo>
                    <a:pt x="442" y="2133"/>
                  </a:lnTo>
                  <a:lnTo>
                    <a:pt x="443" y="2133"/>
                  </a:lnTo>
                  <a:lnTo>
                    <a:pt x="443" y="2134"/>
                  </a:lnTo>
                  <a:lnTo>
                    <a:pt x="443" y="2136"/>
                  </a:lnTo>
                  <a:lnTo>
                    <a:pt x="443" y="2137"/>
                  </a:lnTo>
                  <a:lnTo>
                    <a:pt x="443" y="2138"/>
                  </a:lnTo>
                  <a:lnTo>
                    <a:pt x="443" y="2140"/>
                  </a:lnTo>
                  <a:lnTo>
                    <a:pt x="443" y="2141"/>
                  </a:lnTo>
                  <a:lnTo>
                    <a:pt x="443" y="2142"/>
                  </a:lnTo>
                  <a:lnTo>
                    <a:pt x="442" y="2142"/>
                  </a:lnTo>
                  <a:lnTo>
                    <a:pt x="442" y="2143"/>
                  </a:lnTo>
                  <a:lnTo>
                    <a:pt x="442" y="2145"/>
                  </a:lnTo>
                  <a:lnTo>
                    <a:pt x="443" y="2145"/>
                  </a:lnTo>
                  <a:lnTo>
                    <a:pt x="443" y="2146"/>
                  </a:lnTo>
                  <a:lnTo>
                    <a:pt x="442" y="2146"/>
                  </a:lnTo>
                  <a:lnTo>
                    <a:pt x="442" y="2147"/>
                  </a:lnTo>
                  <a:lnTo>
                    <a:pt x="442" y="2149"/>
                  </a:lnTo>
                  <a:lnTo>
                    <a:pt x="442" y="2150"/>
                  </a:lnTo>
                  <a:lnTo>
                    <a:pt x="442" y="2151"/>
                  </a:lnTo>
                  <a:lnTo>
                    <a:pt x="441" y="2151"/>
                  </a:lnTo>
                  <a:lnTo>
                    <a:pt x="441" y="2152"/>
                  </a:lnTo>
                  <a:lnTo>
                    <a:pt x="441" y="2154"/>
                  </a:lnTo>
                  <a:lnTo>
                    <a:pt x="439" y="2154"/>
                  </a:lnTo>
                  <a:lnTo>
                    <a:pt x="439" y="2155"/>
                  </a:lnTo>
                  <a:lnTo>
                    <a:pt x="439" y="2156"/>
                  </a:lnTo>
                  <a:lnTo>
                    <a:pt x="439" y="2158"/>
                  </a:lnTo>
                  <a:lnTo>
                    <a:pt x="439" y="2159"/>
                  </a:lnTo>
                  <a:lnTo>
                    <a:pt x="438" y="2159"/>
                  </a:lnTo>
                  <a:lnTo>
                    <a:pt x="438" y="2160"/>
                  </a:lnTo>
                  <a:lnTo>
                    <a:pt x="438" y="2161"/>
                  </a:lnTo>
                  <a:lnTo>
                    <a:pt x="438" y="2163"/>
                  </a:lnTo>
                  <a:lnTo>
                    <a:pt x="437" y="2163"/>
                  </a:lnTo>
                  <a:lnTo>
                    <a:pt x="437" y="2163"/>
                  </a:lnTo>
                  <a:lnTo>
                    <a:pt x="437" y="2164"/>
                  </a:lnTo>
                  <a:lnTo>
                    <a:pt x="437" y="2165"/>
                  </a:lnTo>
                  <a:lnTo>
                    <a:pt x="438" y="2165"/>
                  </a:lnTo>
                  <a:lnTo>
                    <a:pt x="438" y="2166"/>
                  </a:lnTo>
                  <a:lnTo>
                    <a:pt x="437" y="2166"/>
                  </a:lnTo>
                  <a:lnTo>
                    <a:pt x="437" y="2168"/>
                  </a:lnTo>
                  <a:lnTo>
                    <a:pt x="437" y="2169"/>
                  </a:lnTo>
                  <a:lnTo>
                    <a:pt x="437" y="2170"/>
                  </a:lnTo>
                  <a:lnTo>
                    <a:pt x="437" y="2172"/>
                  </a:lnTo>
                  <a:lnTo>
                    <a:pt x="437" y="2173"/>
                  </a:lnTo>
                  <a:lnTo>
                    <a:pt x="436" y="2173"/>
                  </a:lnTo>
                  <a:lnTo>
                    <a:pt x="436" y="2174"/>
                  </a:lnTo>
                  <a:lnTo>
                    <a:pt x="437" y="2175"/>
                  </a:lnTo>
                  <a:lnTo>
                    <a:pt x="438" y="2177"/>
                  </a:lnTo>
                  <a:lnTo>
                    <a:pt x="438" y="2178"/>
                  </a:lnTo>
                  <a:lnTo>
                    <a:pt x="439" y="2178"/>
                  </a:lnTo>
                  <a:lnTo>
                    <a:pt x="439" y="2179"/>
                  </a:lnTo>
                  <a:lnTo>
                    <a:pt x="439" y="2181"/>
                  </a:lnTo>
                  <a:lnTo>
                    <a:pt x="439" y="2182"/>
                  </a:lnTo>
                  <a:lnTo>
                    <a:pt x="439" y="2183"/>
                  </a:lnTo>
                  <a:lnTo>
                    <a:pt x="441" y="2183"/>
                  </a:lnTo>
                  <a:lnTo>
                    <a:pt x="441" y="2184"/>
                  </a:lnTo>
                  <a:lnTo>
                    <a:pt x="441" y="2186"/>
                  </a:lnTo>
                  <a:lnTo>
                    <a:pt x="439" y="2186"/>
                  </a:lnTo>
                  <a:lnTo>
                    <a:pt x="439" y="2187"/>
                  </a:lnTo>
                  <a:lnTo>
                    <a:pt x="439" y="2188"/>
                  </a:lnTo>
                  <a:lnTo>
                    <a:pt x="438" y="2188"/>
                  </a:lnTo>
                  <a:lnTo>
                    <a:pt x="438" y="2190"/>
                  </a:lnTo>
                  <a:lnTo>
                    <a:pt x="437" y="2190"/>
                  </a:lnTo>
                  <a:lnTo>
                    <a:pt x="437" y="2191"/>
                  </a:lnTo>
                  <a:lnTo>
                    <a:pt x="437" y="2192"/>
                  </a:lnTo>
                  <a:lnTo>
                    <a:pt x="436" y="2192"/>
                  </a:lnTo>
                  <a:lnTo>
                    <a:pt x="434" y="2192"/>
                  </a:lnTo>
                  <a:lnTo>
                    <a:pt x="434" y="2193"/>
                  </a:lnTo>
                  <a:lnTo>
                    <a:pt x="433" y="2193"/>
                  </a:lnTo>
                  <a:lnTo>
                    <a:pt x="432" y="2193"/>
                  </a:lnTo>
                  <a:lnTo>
                    <a:pt x="432" y="2193"/>
                  </a:lnTo>
                  <a:lnTo>
                    <a:pt x="432" y="2195"/>
                  </a:lnTo>
                  <a:lnTo>
                    <a:pt x="433" y="2195"/>
                  </a:lnTo>
                  <a:lnTo>
                    <a:pt x="434" y="2195"/>
                  </a:lnTo>
                  <a:lnTo>
                    <a:pt x="434" y="2196"/>
                  </a:lnTo>
                  <a:lnTo>
                    <a:pt x="433" y="2196"/>
                  </a:lnTo>
                  <a:lnTo>
                    <a:pt x="433" y="2197"/>
                  </a:lnTo>
                  <a:lnTo>
                    <a:pt x="434" y="2197"/>
                  </a:lnTo>
                  <a:lnTo>
                    <a:pt x="434" y="2198"/>
                  </a:lnTo>
                  <a:lnTo>
                    <a:pt x="433" y="2198"/>
                  </a:lnTo>
                  <a:lnTo>
                    <a:pt x="434" y="2200"/>
                  </a:lnTo>
                  <a:lnTo>
                    <a:pt x="434" y="2201"/>
                  </a:lnTo>
                  <a:lnTo>
                    <a:pt x="434" y="2202"/>
                  </a:lnTo>
                  <a:lnTo>
                    <a:pt x="436" y="2202"/>
                  </a:lnTo>
                  <a:lnTo>
                    <a:pt x="436" y="2204"/>
                  </a:lnTo>
                  <a:lnTo>
                    <a:pt x="436" y="2205"/>
                  </a:lnTo>
                  <a:lnTo>
                    <a:pt x="436" y="2206"/>
                  </a:lnTo>
                  <a:lnTo>
                    <a:pt x="436" y="2207"/>
                  </a:lnTo>
                  <a:lnTo>
                    <a:pt x="436" y="2209"/>
                  </a:lnTo>
                  <a:lnTo>
                    <a:pt x="434" y="2210"/>
                  </a:lnTo>
                  <a:lnTo>
                    <a:pt x="434" y="2211"/>
                  </a:lnTo>
                  <a:lnTo>
                    <a:pt x="434" y="2213"/>
                  </a:lnTo>
                  <a:lnTo>
                    <a:pt x="436" y="2213"/>
                  </a:lnTo>
                  <a:lnTo>
                    <a:pt x="436" y="2214"/>
                  </a:lnTo>
                  <a:lnTo>
                    <a:pt x="434" y="2214"/>
                  </a:lnTo>
                  <a:lnTo>
                    <a:pt x="434" y="2215"/>
                  </a:lnTo>
                  <a:lnTo>
                    <a:pt x="436" y="2215"/>
                  </a:lnTo>
                  <a:lnTo>
                    <a:pt x="436" y="2216"/>
                  </a:lnTo>
                  <a:lnTo>
                    <a:pt x="437" y="2216"/>
                  </a:lnTo>
                  <a:lnTo>
                    <a:pt x="437" y="2218"/>
                  </a:lnTo>
                  <a:lnTo>
                    <a:pt x="437" y="2219"/>
                  </a:lnTo>
                  <a:lnTo>
                    <a:pt x="437" y="2220"/>
                  </a:lnTo>
                  <a:lnTo>
                    <a:pt x="438" y="2220"/>
                  </a:lnTo>
                  <a:lnTo>
                    <a:pt x="438" y="2222"/>
                  </a:lnTo>
                  <a:lnTo>
                    <a:pt x="438" y="2223"/>
                  </a:lnTo>
                  <a:lnTo>
                    <a:pt x="438" y="2224"/>
                  </a:lnTo>
                  <a:lnTo>
                    <a:pt x="439" y="2224"/>
                  </a:lnTo>
                  <a:lnTo>
                    <a:pt x="439" y="2224"/>
                  </a:lnTo>
                  <a:lnTo>
                    <a:pt x="439" y="2225"/>
                  </a:lnTo>
                  <a:lnTo>
                    <a:pt x="439" y="2227"/>
                  </a:lnTo>
                  <a:lnTo>
                    <a:pt x="439" y="2228"/>
                  </a:lnTo>
                  <a:lnTo>
                    <a:pt x="439" y="2229"/>
                  </a:lnTo>
                  <a:lnTo>
                    <a:pt x="439" y="2230"/>
                  </a:lnTo>
                  <a:lnTo>
                    <a:pt x="438" y="2232"/>
                  </a:lnTo>
                  <a:lnTo>
                    <a:pt x="437" y="2232"/>
                  </a:lnTo>
                  <a:lnTo>
                    <a:pt x="437" y="2233"/>
                  </a:lnTo>
                  <a:lnTo>
                    <a:pt x="437" y="2234"/>
                  </a:lnTo>
                  <a:lnTo>
                    <a:pt x="438" y="2234"/>
                  </a:lnTo>
                  <a:lnTo>
                    <a:pt x="437" y="2236"/>
                  </a:lnTo>
                  <a:lnTo>
                    <a:pt x="438" y="2236"/>
                  </a:lnTo>
                  <a:lnTo>
                    <a:pt x="438" y="2237"/>
                  </a:lnTo>
                  <a:lnTo>
                    <a:pt x="438" y="2238"/>
                  </a:lnTo>
                  <a:lnTo>
                    <a:pt x="438" y="2239"/>
                  </a:lnTo>
                  <a:lnTo>
                    <a:pt x="438" y="2241"/>
                  </a:lnTo>
                  <a:lnTo>
                    <a:pt x="438" y="2242"/>
                  </a:lnTo>
                  <a:lnTo>
                    <a:pt x="438" y="2243"/>
                  </a:lnTo>
                  <a:lnTo>
                    <a:pt x="438" y="2245"/>
                  </a:lnTo>
                  <a:lnTo>
                    <a:pt x="438" y="2246"/>
                  </a:lnTo>
                  <a:lnTo>
                    <a:pt x="438" y="2247"/>
                  </a:lnTo>
                  <a:lnTo>
                    <a:pt x="439" y="2247"/>
                  </a:lnTo>
                  <a:lnTo>
                    <a:pt x="439" y="2248"/>
                  </a:lnTo>
                  <a:lnTo>
                    <a:pt x="438" y="2248"/>
                  </a:lnTo>
                  <a:lnTo>
                    <a:pt x="438" y="2250"/>
                  </a:lnTo>
                  <a:lnTo>
                    <a:pt x="439" y="2250"/>
                  </a:lnTo>
                  <a:lnTo>
                    <a:pt x="439" y="2251"/>
                  </a:lnTo>
                  <a:lnTo>
                    <a:pt x="439" y="2252"/>
                  </a:lnTo>
                  <a:lnTo>
                    <a:pt x="441" y="2252"/>
                  </a:lnTo>
                  <a:lnTo>
                    <a:pt x="441" y="2254"/>
                  </a:lnTo>
                  <a:lnTo>
                    <a:pt x="441" y="2255"/>
                  </a:lnTo>
                  <a:lnTo>
                    <a:pt x="441" y="2255"/>
                  </a:lnTo>
                  <a:lnTo>
                    <a:pt x="441" y="2256"/>
                  </a:lnTo>
                  <a:lnTo>
                    <a:pt x="441" y="2257"/>
                  </a:lnTo>
                  <a:lnTo>
                    <a:pt x="441" y="2259"/>
                  </a:lnTo>
                  <a:lnTo>
                    <a:pt x="441" y="2260"/>
                  </a:lnTo>
                  <a:lnTo>
                    <a:pt x="441" y="2261"/>
                  </a:lnTo>
                  <a:lnTo>
                    <a:pt x="441" y="2262"/>
                  </a:lnTo>
                  <a:lnTo>
                    <a:pt x="441" y="2264"/>
                  </a:lnTo>
                  <a:lnTo>
                    <a:pt x="439" y="2264"/>
                  </a:lnTo>
                  <a:lnTo>
                    <a:pt x="439" y="2265"/>
                  </a:lnTo>
                  <a:lnTo>
                    <a:pt x="441" y="2265"/>
                  </a:lnTo>
                  <a:lnTo>
                    <a:pt x="441" y="2266"/>
                  </a:lnTo>
                  <a:lnTo>
                    <a:pt x="441" y="2268"/>
                  </a:lnTo>
                  <a:lnTo>
                    <a:pt x="439" y="2268"/>
                  </a:lnTo>
                  <a:lnTo>
                    <a:pt x="439" y="2269"/>
                  </a:lnTo>
                  <a:lnTo>
                    <a:pt x="439" y="2270"/>
                  </a:lnTo>
                  <a:lnTo>
                    <a:pt x="439" y="2271"/>
                  </a:lnTo>
                  <a:lnTo>
                    <a:pt x="439" y="2273"/>
                  </a:lnTo>
                  <a:lnTo>
                    <a:pt x="439" y="2274"/>
                  </a:lnTo>
                  <a:lnTo>
                    <a:pt x="439" y="2275"/>
                  </a:lnTo>
                  <a:lnTo>
                    <a:pt x="441" y="2275"/>
                  </a:lnTo>
                  <a:lnTo>
                    <a:pt x="441" y="2277"/>
                  </a:lnTo>
                  <a:lnTo>
                    <a:pt x="439" y="2277"/>
                  </a:lnTo>
                  <a:lnTo>
                    <a:pt x="439" y="2278"/>
                  </a:lnTo>
                  <a:lnTo>
                    <a:pt x="441" y="2278"/>
                  </a:lnTo>
                  <a:lnTo>
                    <a:pt x="441" y="2279"/>
                  </a:lnTo>
                  <a:lnTo>
                    <a:pt x="441" y="2280"/>
                  </a:lnTo>
                  <a:lnTo>
                    <a:pt x="441" y="2282"/>
                  </a:lnTo>
                  <a:lnTo>
                    <a:pt x="442" y="2282"/>
                  </a:lnTo>
                  <a:lnTo>
                    <a:pt x="442" y="2283"/>
                  </a:lnTo>
                  <a:lnTo>
                    <a:pt x="441" y="2283"/>
                  </a:lnTo>
                  <a:lnTo>
                    <a:pt x="441" y="2284"/>
                  </a:lnTo>
                  <a:lnTo>
                    <a:pt x="441" y="2286"/>
                  </a:lnTo>
                  <a:lnTo>
                    <a:pt x="441" y="2286"/>
                  </a:lnTo>
                  <a:lnTo>
                    <a:pt x="441" y="2287"/>
                  </a:lnTo>
                  <a:lnTo>
                    <a:pt x="441" y="2288"/>
                  </a:lnTo>
                  <a:lnTo>
                    <a:pt x="441" y="2289"/>
                  </a:lnTo>
                  <a:lnTo>
                    <a:pt x="441" y="2291"/>
                  </a:lnTo>
                  <a:lnTo>
                    <a:pt x="441" y="2292"/>
                  </a:lnTo>
                  <a:lnTo>
                    <a:pt x="439" y="2293"/>
                  </a:lnTo>
                  <a:lnTo>
                    <a:pt x="441" y="2293"/>
                  </a:lnTo>
                  <a:lnTo>
                    <a:pt x="441" y="2295"/>
                  </a:lnTo>
                  <a:lnTo>
                    <a:pt x="442" y="2295"/>
                  </a:lnTo>
                  <a:lnTo>
                    <a:pt x="443" y="2295"/>
                  </a:lnTo>
                  <a:lnTo>
                    <a:pt x="443" y="2296"/>
                  </a:lnTo>
                  <a:lnTo>
                    <a:pt x="443" y="2297"/>
                  </a:lnTo>
                  <a:lnTo>
                    <a:pt x="443" y="2298"/>
                  </a:lnTo>
                  <a:lnTo>
                    <a:pt x="443" y="2300"/>
                  </a:lnTo>
                  <a:lnTo>
                    <a:pt x="445" y="2300"/>
                  </a:lnTo>
                  <a:lnTo>
                    <a:pt x="445" y="2301"/>
                  </a:lnTo>
                  <a:lnTo>
                    <a:pt x="445" y="2302"/>
                  </a:lnTo>
                  <a:lnTo>
                    <a:pt x="445" y="2303"/>
                  </a:lnTo>
                  <a:lnTo>
                    <a:pt x="445" y="2305"/>
                  </a:lnTo>
                  <a:lnTo>
                    <a:pt x="445" y="2306"/>
                  </a:lnTo>
                  <a:lnTo>
                    <a:pt x="445" y="2307"/>
                  </a:lnTo>
                  <a:lnTo>
                    <a:pt x="446" y="2307"/>
                  </a:lnTo>
                  <a:lnTo>
                    <a:pt x="446" y="2309"/>
                  </a:lnTo>
                  <a:lnTo>
                    <a:pt x="445" y="2309"/>
                  </a:lnTo>
                  <a:lnTo>
                    <a:pt x="445" y="2310"/>
                  </a:lnTo>
                  <a:lnTo>
                    <a:pt x="445" y="2311"/>
                  </a:lnTo>
                  <a:lnTo>
                    <a:pt x="446" y="2311"/>
                  </a:lnTo>
                  <a:lnTo>
                    <a:pt x="447" y="2311"/>
                  </a:lnTo>
                  <a:lnTo>
                    <a:pt x="447" y="2312"/>
                  </a:lnTo>
                  <a:lnTo>
                    <a:pt x="448" y="2312"/>
                  </a:lnTo>
                  <a:lnTo>
                    <a:pt x="448" y="2314"/>
                  </a:lnTo>
                  <a:lnTo>
                    <a:pt x="448" y="2315"/>
                  </a:lnTo>
                  <a:lnTo>
                    <a:pt x="448" y="2316"/>
                  </a:lnTo>
                  <a:lnTo>
                    <a:pt x="448" y="2316"/>
                  </a:lnTo>
                  <a:lnTo>
                    <a:pt x="448" y="2318"/>
                  </a:lnTo>
                  <a:lnTo>
                    <a:pt x="448" y="2319"/>
                  </a:lnTo>
                  <a:lnTo>
                    <a:pt x="448" y="2320"/>
                  </a:lnTo>
                  <a:lnTo>
                    <a:pt x="450" y="2320"/>
                  </a:lnTo>
                  <a:lnTo>
                    <a:pt x="450" y="2321"/>
                  </a:lnTo>
                  <a:lnTo>
                    <a:pt x="450" y="2323"/>
                  </a:lnTo>
                  <a:lnTo>
                    <a:pt x="451" y="2323"/>
                  </a:lnTo>
                  <a:lnTo>
                    <a:pt x="451" y="2324"/>
                  </a:lnTo>
                  <a:lnTo>
                    <a:pt x="452" y="2324"/>
                  </a:lnTo>
                  <a:lnTo>
                    <a:pt x="452" y="2325"/>
                  </a:lnTo>
                  <a:lnTo>
                    <a:pt x="452" y="2325"/>
                  </a:lnTo>
                  <a:lnTo>
                    <a:pt x="452" y="2327"/>
                  </a:lnTo>
                  <a:lnTo>
                    <a:pt x="454" y="2328"/>
                  </a:lnTo>
                  <a:lnTo>
                    <a:pt x="454" y="2329"/>
                  </a:lnTo>
                  <a:lnTo>
                    <a:pt x="455" y="2329"/>
                  </a:lnTo>
                  <a:lnTo>
                    <a:pt x="455" y="2330"/>
                  </a:lnTo>
                  <a:lnTo>
                    <a:pt x="456" y="2330"/>
                  </a:lnTo>
                  <a:lnTo>
                    <a:pt x="456" y="2332"/>
                  </a:lnTo>
                  <a:lnTo>
                    <a:pt x="456" y="2333"/>
                  </a:lnTo>
                  <a:lnTo>
                    <a:pt x="456" y="2334"/>
                  </a:lnTo>
                  <a:lnTo>
                    <a:pt x="456" y="2335"/>
                  </a:lnTo>
                  <a:lnTo>
                    <a:pt x="456" y="2337"/>
                  </a:lnTo>
                  <a:lnTo>
                    <a:pt x="456" y="2338"/>
                  </a:lnTo>
                  <a:lnTo>
                    <a:pt x="456" y="2339"/>
                  </a:lnTo>
                  <a:lnTo>
                    <a:pt x="455" y="2341"/>
                  </a:lnTo>
                  <a:lnTo>
                    <a:pt x="455" y="2342"/>
                  </a:lnTo>
                  <a:lnTo>
                    <a:pt x="456" y="2344"/>
                  </a:lnTo>
                  <a:lnTo>
                    <a:pt x="456" y="2346"/>
                  </a:lnTo>
                  <a:lnTo>
                    <a:pt x="456" y="2347"/>
                  </a:lnTo>
                  <a:lnTo>
                    <a:pt x="457" y="2347"/>
                  </a:lnTo>
                  <a:lnTo>
                    <a:pt x="457" y="2347"/>
                  </a:lnTo>
                  <a:lnTo>
                    <a:pt x="457" y="2348"/>
                  </a:lnTo>
                  <a:lnTo>
                    <a:pt x="457" y="2350"/>
                  </a:lnTo>
                  <a:lnTo>
                    <a:pt x="456" y="2352"/>
                  </a:lnTo>
                  <a:lnTo>
                    <a:pt x="457" y="2352"/>
                  </a:lnTo>
                  <a:lnTo>
                    <a:pt x="457" y="2353"/>
                  </a:lnTo>
                  <a:lnTo>
                    <a:pt x="457" y="2355"/>
                  </a:lnTo>
                  <a:lnTo>
                    <a:pt x="459" y="2355"/>
                  </a:lnTo>
                  <a:lnTo>
                    <a:pt x="457" y="2356"/>
                  </a:lnTo>
                  <a:lnTo>
                    <a:pt x="459" y="2356"/>
                  </a:lnTo>
                  <a:lnTo>
                    <a:pt x="460" y="2356"/>
                  </a:lnTo>
                  <a:lnTo>
                    <a:pt x="461" y="2356"/>
                  </a:lnTo>
                  <a:lnTo>
                    <a:pt x="461" y="2357"/>
                  </a:lnTo>
                  <a:lnTo>
                    <a:pt x="462" y="2357"/>
                  </a:lnTo>
                  <a:lnTo>
                    <a:pt x="462" y="2359"/>
                  </a:lnTo>
                  <a:lnTo>
                    <a:pt x="461" y="2360"/>
                  </a:lnTo>
                  <a:lnTo>
                    <a:pt x="460" y="2360"/>
                  </a:lnTo>
                  <a:lnTo>
                    <a:pt x="460" y="2361"/>
                  </a:lnTo>
                  <a:lnTo>
                    <a:pt x="460" y="2362"/>
                  </a:lnTo>
                  <a:lnTo>
                    <a:pt x="461" y="2362"/>
                  </a:lnTo>
                  <a:lnTo>
                    <a:pt x="462" y="2362"/>
                  </a:lnTo>
                  <a:lnTo>
                    <a:pt x="462" y="2364"/>
                  </a:lnTo>
                  <a:lnTo>
                    <a:pt x="461" y="2364"/>
                  </a:lnTo>
                  <a:lnTo>
                    <a:pt x="461" y="2365"/>
                  </a:lnTo>
                  <a:lnTo>
                    <a:pt x="461" y="2366"/>
                  </a:lnTo>
                  <a:lnTo>
                    <a:pt x="461" y="2367"/>
                  </a:lnTo>
                  <a:lnTo>
                    <a:pt x="462" y="2367"/>
                  </a:lnTo>
                  <a:lnTo>
                    <a:pt x="462" y="2369"/>
                  </a:lnTo>
                  <a:lnTo>
                    <a:pt x="462" y="2370"/>
                  </a:lnTo>
                  <a:lnTo>
                    <a:pt x="462" y="2371"/>
                  </a:lnTo>
                  <a:lnTo>
                    <a:pt x="462" y="2373"/>
                  </a:lnTo>
                  <a:lnTo>
                    <a:pt x="464" y="2373"/>
                  </a:lnTo>
                  <a:lnTo>
                    <a:pt x="464" y="2374"/>
                  </a:lnTo>
                  <a:lnTo>
                    <a:pt x="465" y="2374"/>
                  </a:lnTo>
                  <a:lnTo>
                    <a:pt x="465" y="2375"/>
                  </a:lnTo>
                  <a:lnTo>
                    <a:pt x="465" y="2376"/>
                  </a:lnTo>
                  <a:lnTo>
                    <a:pt x="465" y="2378"/>
                  </a:lnTo>
                  <a:lnTo>
                    <a:pt x="466" y="2378"/>
                  </a:lnTo>
                  <a:lnTo>
                    <a:pt x="466" y="2378"/>
                  </a:lnTo>
                  <a:lnTo>
                    <a:pt x="466" y="2379"/>
                  </a:lnTo>
                  <a:lnTo>
                    <a:pt x="466" y="2380"/>
                  </a:lnTo>
                  <a:lnTo>
                    <a:pt x="466" y="2382"/>
                  </a:lnTo>
                  <a:lnTo>
                    <a:pt x="466" y="2383"/>
                  </a:lnTo>
                  <a:lnTo>
                    <a:pt x="468" y="2384"/>
                  </a:lnTo>
                  <a:lnTo>
                    <a:pt x="468" y="2385"/>
                  </a:lnTo>
                  <a:lnTo>
                    <a:pt x="468" y="2387"/>
                  </a:lnTo>
                  <a:lnTo>
                    <a:pt x="468" y="2388"/>
                  </a:lnTo>
                  <a:lnTo>
                    <a:pt x="469" y="2388"/>
                  </a:lnTo>
                  <a:lnTo>
                    <a:pt x="469" y="2389"/>
                  </a:lnTo>
                  <a:lnTo>
                    <a:pt x="470" y="2389"/>
                  </a:lnTo>
                  <a:lnTo>
                    <a:pt x="471" y="2389"/>
                  </a:lnTo>
                  <a:lnTo>
                    <a:pt x="471" y="2391"/>
                  </a:lnTo>
                  <a:lnTo>
                    <a:pt x="471" y="2392"/>
                  </a:lnTo>
                  <a:lnTo>
                    <a:pt x="471" y="2393"/>
                  </a:lnTo>
                  <a:lnTo>
                    <a:pt x="471" y="2394"/>
                  </a:lnTo>
                  <a:lnTo>
                    <a:pt x="471" y="2396"/>
                  </a:lnTo>
                  <a:lnTo>
                    <a:pt x="471" y="2397"/>
                  </a:lnTo>
                  <a:lnTo>
                    <a:pt x="471" y="2398"/>
                  </a:lnTo>
                  <a:lnTo>
                    <a:pt x="471" y="2399"/>
                  </a:lnTo>
                  <a:lnTo>
                    <a:pt x="471" y="2401"/>
                  </a:lnTo>
                  <a:lnTo>
                    <a:pt x="473" y="2401"/>
                  </a:lnTo>
                  <a:lnTo>
                    <a:pt x="473" y="2402"/>
                  </a:lnTo>
                  <a:lnTo>
                    <a:pt x="473" y="2403"/>
                  </a:lnTo>
                  <a:lnTo>
                    <a:pt x="471" y="2403"/>
                  </a:lnTo>
                  <a:lnTo>
                    <a:pt x="471" y="2405"/>
                  </a:lnTo>
                  <a:lnTo>
                    <a:pt x="471" y="2406"/>
                  </a:lnTo>
                  <a:lnTo>
                    <a:pt x="471" y="2407"/>
                  </a:lnTo>
                  <a:lnTo>
                    <a:pt x="471" y="2408"/>
                  </a:lnTo>
                  <a:lnTo>
                    <a:pt x="471" y="2408"/>
                  </a:lnTo>
                  <a:lnTo>
                    <a:pt x="473" y="2408"/>
                  </a:lnTo>
                  <a:lnTo>
                    <a:pt x="474" y="2408"/>
                  </a:lnTo>
                  <a:lnTo>
                    <a:pt x="474" y="2410"/>
                  </a:lnTo>
                  <a:lnTo>
                    <a:pt x="474" y="2411"/>
                  </a:lnTo>
                  <a:lnTo>
                    <a:pt x="474" y="2412"/>
                  </a:lnTo>
                  <a:lnTo>
                    <a:pt x="473" y="2412"/>
                  </a:lnTo>
                  <a:lnTo>
                    <a:pt x="473" y="2414"/>
                  </a:lnTo>
                  <a:lnTo>
                    <a:pt x="473" y="2415"/>
                  </a:lnTo>
                  <a:lnTo>
                    <a:pt x="474" y="2416"/>
                  </a:lnTo>
                  <a:lnTo>
                    <a:pt x="474" y="2417"/>
                  </a:lnTo>
                  <a:lnTo>
                    <a:pt x="474" y="2419"/>
                  </a:lnTo>
                  <a:lnTo>
                    <a:pt x="474" y="2420"/>
                  </a:lnTo>
                  <a:lnTo>
                    <a:pt x="475" y="2420"/>
                  </a:lnTo>
                  <a:lnTo>
                    <a:pt x="475" y="2421"/>
                  </a:lnTo>
                  <a:lnTo>
                    <a:pt x="477" y="2421"/>
                  </a:lnTo>
                  <a:lnTo>
                    <a:pt x="477" y="2423"/>
                  </a:lnTo>
                  <a:lnTo>
                    <a:pt x="478" y="2423"/>
                  </a:lnTo>
                  <a:lnTo>
                    <a:pt x="478" y="2424"/>
                  </a:lnTo>
                  <a:lnTo>
                    <a:pt x="479" y="2424"/>
                  </a:lnTo>
                  <a:lnTo>
                    <a:pt x="480" y="2425"/>
                  </a:lnTo>
                  <a:lnTo>
                    <a:pt x="482" y="2425"/>
                  </a:lnTo>
                  <a:lnTo>
                    <a:pt x="482" y="2424"/>
                  </a:lnTo>
                  <a:lnTo>
                    <a:pt x="483" y="2424"/>
                  </a:lnTo>
                  <a:lnTo>
                    <a:pt x="483" y="2424"/>
                  </a:lnTo>
                  <a:lnTo>
                    <a:pt x="484" y="2423"/>
                  </a:lnTo>
                  <a:lnTo>
                    <a:pt x="486" y="2423"/>
                  </a:lnTo>
                  <a:lnTo>
                    <a:pt x="487" y="2423"/>
                  </a:lnTo>
                  <a:lnTo>
                    <a:pt x="487" y="2421"/>
                  </a:lnTo>
                  <a:lnTo>
                    <a:pt x="488" y="2421"/>
                  </a:lnTo>
                  <a:lnTo>
                    <a:pt x="489" y="2421"/>
                  </a:lnTo>
                  <a:lnTo>
                    <a:pt x="491" y="2421"/>
                  </a:lnTo>
                  <a:lnTo>
                    <a:pt x="492" y="2421"/>
                  </a:lnTo>
                  <a:lnTo>
                    <a:pt x="492" y="2420"/>
                  </a:lnTo>
                  <a:lnTo>
                    <a:pt x="493" y="2419"/>
                  </a:lnTo>
                  <a:lnTo>
                    <a:pt x="494" y="2417"/>
                  </a:lnTo>
                  <a:lnTo>
                    <a:pt x="496" y="2416"/>
                  </a:lnTo>
                  <a:lnTo>
                    <a:pt x="496" y="2415"/>
                  </a:lnTo>
                  <a:lnTo>
                    <a:pt x="497" y="2414"/>
                  </a:lnTo>
                  <a:lnTo>
                    <a:pt x="498" y="2412"/>
                  </a:lnTo>
                  <a:lnTo>
                    <a:pt x="498" y="2411"/>
                  </a:lnTo>
                  <a:lnTo>
                    <a:pt x="497" y="2410"/>
                  </a:lnTo>
                  <a:lnTo>
                    <a:pt x="497" y="2408"/>
                  </a:lnTo>
                  <a:lnTo>
                    <a:pt x="497" y="2408"/>
                  </a:lnTo>
                  <a:lnTo>
                    <a:pt x="497" y="2407"/>
                  </a:lnTo>
                  <a:lnTo>
                    <a:pt x="497" y="2406"/>
                  </a:lnTo>
                  <a:lnTo>
                    <a:pt x="497" y="2405"/>
                  </a:lnTo>
                  <a:lnTo>
                    <a:pt x="500" y="2403"/>
                  </a:lnTo>
                  <a:lnTo>
                    <a:pt x="500" y="2402"/>
                  </a:lnTo>
                  <a:lnTo>
                    <a:pt x="501" y="2402"/>
                  </a:lnTo>
                  <a:lnTo>
                    <a:pt x="501" y="2401"/>
                  </a:lnTo>
                  <a:lnTo>
                    <a:pt x="501" y="2399"/>
                  </a:lnTo>
                  <a:lnTo>
                    <a:pt x="501" y="2398"/>
                  </a:lnTo>
                  <a:lnTo>
                    <a:pt x="612" y="2391"/>
                  </a:lnTo>
                  <a:lnTo>
                    <a:pt x="622" y="2373"/>
                  </a:lnTo>
                  <a:lnTo>
                    <a:pt x="635" y="2351"/>
                  </a:lnTo>
                  <a:lnTo>
                    <a:pt x="637" y="2347"/>
                  </a:lnTo>
                  <a:lnTo>
                    <a:pt x="637" y="2347"/>
                  </a:lnTo>
                  <a:lnTo>
                    <a:pt x="635" y="2346"/>
                  </a:lnTo>
                  <a:lnTo>
                    <a:pt x="634" y="2346"/>
                  </a:lnTo>
                  <a:lnTo>
                    <a:pt x="631" y="2346"/>
                  </a:lnTo>
                  <a:lnTo>
                    <a:pt x="630" y="2346"/>
                  </a:lnTo>
                  <a:lnTo>
                    <a:pt x="629" y="2344"/>
                  </a:lnTo>
                  <a:lnTo>
                    <a:pt x="626" y="2344"/>
                  </a:lnTo>
                  <a:lnTo>
                    <a:pt x="625" y="2344"/>
                  </a:lnTo>
                  <a:lnTo>
                    <a:pt x="622" y="2343"/>
                  </a:lnTo>
                  <a:lnTo>
                    <a:pt x="619" y="2343"/>
                  </a:lnTo>
                  <a:lnTo>
                    <a:pt x="617" y="2343"/>
                  </a:lnTo>
                  <a:lnTo>
                    <a:pt x="616" y="2343"/>
                  </a:lnTo>
                  <a:lnTo>
                    <a:pt x="615" y="2343"/>
                  </a:lnTo>
                  <a:lnTo>
                    <a:pt x="615" y="2342"/>
                  </a:lnTo>
                  <a:lnTo>
                    <a:pt x="614" y="2342"/>
                  </a:lnTo>
                  <a:lnTo>
                    <a:pt x="612" y="2342"/>
                  </a:lnTo>
                  <a:lnTo>
                    <a:pt x="610" y="2342"/>
                  </a:lnTo>
                  <a:lnTo>
                    <a:pt x="608" y="2342"/>
                  </a:lnTo>
                  <a:lnTo>
                    <a:pt x="607" y="2342"/>
                  </a:lnTo>
                  <a:lnTo>
                    <a:pt x="607" y="2341"/>
                  </a:lnTo>
                  <a:lnTo>
                    <a:pt x="606" y="2341"/>
                  </a:lnTo>
                  <a:lnTo>
                    <a:pt x="603" y="2338"/>
                  </a:lnTo>
                  <a:lnTo>
                    <a:pt x="602" y="2337"/>
                  </a:lnTo>
                  <a:lnTo>
                    <a:pt x="599" y="2335"/>
                  </a:lnTo>
                  <a:lnTo>
                    <a:pt x="598" y="2334"/>
                  </a:lnTo>
                  <a:lnTo>
                    <a:pt x="596" y="2333"/>
                  </a:lnTo>
                  <a:lnTo>
                    <a:pt x="594" y="2333"/>
                  </a:lnTo>
                  <a:lnTo>
                    <a:pt x="593" y="2333"/>
                  </a:lnTo>
                  <a:lnTo>
                    <a:pt x="590" y="2332"/>
                  </a:lnTo>
                  <a:lnTo>
                    <a:pt x="588" y="2332"/>
                  </a:lnTo>
                  <a:lnTo>
                    <a:pt x="585" y="2330"/>
                  </a:lnTo>
                  <a:lnTo>
                    <a:pt x="583" y="2329"/>
                  </a:lnTo>
                  <a:lnTo>
                    <a:pt x="580" y="2328"/>
                  </a:lnTo>
                  <a:lnTo>
                    <a:pt x="578" y="2330"/>
                  </a:lnTo>
                  <a:lnTo>
                    <a:pt x="575" y="2332"/>
                  </a:lnTo>
                  <a:lnTo>
                    <a:pt x="570" y="2333"/>
                  </a:lnTo>
                  <a:lnTo>
                    <a:pt x="564" y="2335"/>
                  </a:lnTo>
                  <a:lnTo>
                    <a:pt x="555" y="2338"/>
                  </a:lnTo>
                  <a:lnTo>
                    <a:pt x="550" y="2342"/>
                  </a:lnTo>
                  <a:lnTo>
                    <a:pt x="547" y="2342"/>
                  </a:lnTo>
                  <a:lnTo>
                    <a:pt x="541" y="2342"/>
                  </a:lnTo>
                  <a:lnTo>
                    <a:pt x="538" y="2342"/>
                  </a:lnTo>
                  <a:lnTo>
                    <a:pt x="537" y="2342"/>
                  </a:lnTo>
                  <a:lnTo>
                    <a:pt x="537" y="2341"/>
                  </a:lnTo>
                  <a:lnTo>
                    <a:pt x="535" y="2341"/>
                  </a:lnTo>
                  <a:lnTo>
                    <a:pt x="535" y="2338"/>
                  </a:lnTo>
                  <a:lnTo>
                    <a:pt x="534" y="2335"/>
                  </a:lnTo>
                  <a:lnTo>
                    <a:pt x="533" y="2334"/>
                  </a:lnTo>
                  <a:lnTo>
                    <a:pt x="533" y="2333"/>
                  </a:lnTo>
                  <a:lnTo>
                    <a:pt x="533" y="2332"/>
                  </a:lnTo>
                  <a:lnTo>
                    <a:pt x="532" y="2330"/>
                  </a:lnTo>
                  <a:lnTo>
                    <a:pt x="532" y="2329"/>
                  </a:lnTo>
                  <a:lnTo>
                    <a:pt x="532" y="2327"/>
                  </a:lnTo>
                  <a:lnTo>
                    <a:pt x="532" y="2325"/>
                  </a:lnTo>
                  <a:lnTo>
                    <a:pt x="532" y="2324"/>
                  </a:lnTo>
                  <a:lnTo>
                    <a:pt x="532" y="2323"/>
                  </a:lnTo>
                  <a:lnTo>
                    <a:pt x="532" y="2321"/>
                  </a:lnTo>
                  <a:lnTo>
                    <a:pt x="532" y="2320"/>
                  </a:lnTo>
                  <a:lnTo>
                    <a:pt x="532" y="2319"/>
                  </a:lnTo>
                  <a:lnTo>
                    <a:pt x="532" y="2318"/>
                  </a:lnTo>
                  <a:lnTo>
                    <a:pt x="532" y="2316"/>
                  </a:lnTo>
                  <a:lnTo>
                    <a:pt x="532" y="2315"/>
                  </a:lnTo>
                  <a:lnTo>
                    <a:pt x="532" y="2314"/>
                  </a:lnTo>
                  <a:lnTo>
                    <a:pt x="532" y="2312"/>
                  </a:lnTo>
                  <a:lnTo>
                    <a:pt x="532" y="2311"/>
                  </a:lnTo>
                  <a:lnTo>
                    <a:pt x="533" y="2310"/>
                  </a:lnTo>
                  <a:lnTo>
                    <a:pt x="535" y="2310"/>
                  </a:lnTo>
                  <a:lnTo>
                    <a:pt x="537" y="2309"/>
                  </a:lnTo>
                  <a:lnTo>
                    <a:pt x="538" y="2307"/>
                  </a:lnTo>
                  <a:lnTo>
                    <a:pt x="541" y="2306"/>
                  </a:lnTo>
                  <a:lnTo>
                    <a:pt x="542" y="2305"/>
                  </a:lnTo>
                  <a:lnTo>
                    <a:pt x="543" y="2305"/>
                  </a:lnTo>
                  <a:lnTo>
                    <a:pt x="546" y="2303"/>
                  </a:lnTo>
                  <a:lnTo>
                    <a:pt x="547" y="2302"/>
                  </a:lnTo>
                  <a:lnTo>
                    <a:pt x="548" y="2301"/>
                  </a:lnTo>
                  <a:lnTo>
                    <a:pt x="550" y="2298"/>
                  </a:lnTo>
                  <a:lnTo>
                    <a:pt x="552" y="2296"/>
                  </a:lnTo>
                  <a:lnTo>
                    <a:pt x="553" y="2293"/>
                  </a:lnTo>
                  <a:lnTo>
                    <a:pt x="553" y="2292"/>
                  </a:lnTo>
                  <a:lnTo>
                    <a:pt x="555" y="2289"/>
                  </a:lnTo>
                  <a:lnTo>
                    <a:pt x="555" y="2287"/>
                  </a:lnTo>
                  <a:lnTo>
                    <a:pt x="556" y="2286"/>
                  </a:lnTo>
                  <a:lnTo>
                    <a:pt x="557" y="2284"/>
                  </a:lnTo>
                  <a:lnTo>
                    <a:pt x="558" y="2283"/>
                  </a:lnTo>
                  <a:lnTo>
                    <a:pt x="558" y="2282"/>
                  </a:lnTo>
                  <a:lnTo>
                    <a:pt x="560" y="2280"/>
                  </a:lnTo>
                  <a:lnTo>
                    <a:pt x="560" y="2279"/>
                  </a:lnTo>
                  <a:lnTo>
                    <a:pt x="561" y="2278"/>
                  </a:lnTo>
                  <a:lnTo>
                    <a:pt x="562" y="2278"/>
                  </a:lnTo>
                  <a:lnTo>
                    <a:pt x="562" y="2277"/>
                  </a:lnTo>
                  <a:lnTo>
                    <a:pt x="564" y="2277"/>
                  </a:lnTo>
                  <a:lnTo>
                    <a:pt x="564" y="2275"/>
                  </a:lnTo>
                  <a:lnTo>
                    <a:pt x="565" y="2275"/>
                  </a:lnTo>
                  <a:lnTo>
                    <a:pt x="567" y="2273"/>
                  </a:lnTo>
                  <a:lnTo>
                    <a:pt x="570" y="2271"/>
                  </a:lnTo>
                  <a:lnTo>
                    <a:pt x="573" y="2270"/>
                  </a:lnTo>
                  <a:lnTo>
                    <a:pt x="574" y="2269"/>
                  </a:lnTo>
                  <a:lnTo>
                    <a:pt x="575" y="2268"/>
                  </a:lnTo>
                  <a:lnTo>
                    <a:pt x="575" y="2266"/>
                  </a:lnTo>
                  <a:lnTo>
                    <a:pt x="576" y="2266"/>
                  </a:lnTo>
                  <a:lnTo>
                    <a:pt x="578" y="2265"/>
                  </a:lnTo>
                  <a:lnTo>
                    <a:pt x="579" y="2265"/>
                  </a:lnTo>
                  <a:lnTo>
                    <a:pt x="579" y="2264"/>
                  </a:lnTo>
                  <a:lnTo>
                    <a:pt x="580" y="2264"/>
                  </a:lnTo>
                  <a:lnTo>
                    <a:pt x="582" y="2262"/>
                  </a:lnTo>
                  <a:lnTo>
                    <a:pt x="583" y="2262"/>
                  </a:lnTo>
                  <a:lnTo>
                    <a:pt x="584" y="2261"/>
                  </a:lnTo>
                  <a:lnTo>
                    <a:pt x="585" y="2261"/>
                  </a:lnTo>
                  <a:lnTo>
                    <a:pt x="585" y="2260"/>
                  </a:lnTo>
                  <a:lnTo>
                    <a:pt x="587" y="2260"/>
                  </a:lnTo>
                  <a:lnTo>
                    <a:pt x="589" y="2259"/>
                  </a:lnTo>
                  <a:lnTo>
                    <a:pt x="590" y="2257"/>
                  </a:lnTo>
                  <a:lnTo>
                    <a:pt x="593" y="2256"/>
                  </a:lnTo>
                  <a:lnTo>
                    <a:pt x="594" y="2255"/>
                  </a:lnTo>
                  <a:lnTo>
                    <a:pt x="596" y="2255"/>
                  </a:lnTo>
                  <a:lnTo>
                    <a:pt x="597" y="2255"/>
                  </a:lnTo>
                  <a:lnTo>
                    <a:pt x="601" y="2254"/>
                  </a:lnTo>
                  <a:lnTo>
                    <a:pt x="603" y="2251"/>
                  </a:lnTo>
                  <a:lnTo>
                    <a:pt x="605" y="2248"/>
                  </a:lnTo>
                  <a:lnTo>
                    <a:pt x="607" y="2247"/>
                  </a:lnTo>
                  <a:lnTo>
                    <a:pt x="608" y="2246"/>
                  </a:lnTo>
                  <a:lnTo>
                    <a:pt x="611" y="2245"/>
                  </a:lnTo>
                  <a:lnTo>
                    <a:pt x="615" y="2242"/>
                  </a:lnTo>
                  <a:lnTo>
                    <a:pt x="620" y="2239"/>
                  </a:lnTo>
                  <a:lnTo>
                    <a:pt x="622" y="2238"/>
                  </a:lnTo>
                  <a:lnTo>
                    <a:pt x="624" y="2238"/>
                  </a:lnTo>
                  <a:lnTo>
                    <a:pt x="625" y="2237"/>
                  </a:lnTo>
                  <a:lnTo>
                    <a:pt x="626" y="2237"/>
                  </a:lnTo>
                  <a:lnTo>
                    <a:pt x="628" y="2237"/>
                  </a:lnTo>
                  <a:lnTo>
                    <a:pt x="629" y="2237"/>
                  </a:lnTo>
                  <a:lnTo>
                    <a:pt x="630" y="2237"/>
                  </a:lnTo>
                  <a:lnTo>
                    <a:pt x="634" y="2237"/>
                  </a:lnTo>
                  <a:lnTo>
                    <a:pt x="635" y="2237"/>
                  </a:lnTo>
                  <a:lnTo>
                    <a:pt x="637" y="2237"/>
                  </a:lnTo>
                  <a:lnTo>
                    <a:pt x="638" y="2237"/>
                  </a:lnTo>
                  <a:lnTo>
                    <a:pt x="639" y="2238"/>
                  </a:lnTo>
                  <a:lnTo>
                    <a:pt x="640" y="2238"/>
                  </a:lnTo>
                  <a:lnTo>
                    <a:pt x="643" y="2239"/>
                  </a:lnTo>
                  <a:lnTo>
                    <a:pt x="646" y="2241"/>
                  </a:lnTo>
                  <a:lnTo>
                    <a:pt x="647" y="2242"/>
                  </a:lnTo>
                  <a:lnTo>
                    <a:pt x="649" y="2243"/>
                  </a:lnTo>
                  <a:lnTo>
                    <a:pt x="652" y="2245"/>
                  </a:lnTo>
                  <a:lnTo>
                    <a:pt x="653" y="2243"/>
                  </a:lnTo>
                  <a:lnTo>
                    <a:pt x="662" y="2251"/>
                  </a:lnTo>
                  <a:lnTo>
                    <a:pt x="653" y="2269"/>
                  </a:lnTo>
                  <a:lnTo>
                    <a:pt x="654" y="2269"/>
                  </a:lnTo>
                  <a:lnTo>
                    <a:pt x="657" y="2270"/>
                  </a:lnTo>
                  <a:lnTo>
                    <a:pt x="660" y="2271"/>
                  </a:lnTo>
                  <a:lnTo>
                    <a:pt x="661" y="2271"/>
                  </a:lnTo>
                  <a:lnTo>
                    <a:pt x="675" y="2277"/>
                  </a:lnTo>
                  <a:lnTo>
                    <a:pt x="676" y="2278"/>
                  </a:lnTo>
                  <a:lnTo>
                    <a:pt x="679" y="2279"/>
                  </a:lnTo>
                  <a:lnTo>
                    <a:pt x="680" y="2279"/>
                  </a:lnTo>
                  <a:lnTo>
                    <a:pt x="681" y="2279"/>
                  </a:lnTo>
                  <a:lnTo>
                    <a:pt x="680" y="2280"/>
                  </a:lnTo>
                  <a:lnTo>
                    <a:pt x="680" y="2282"/>
                  </a:lnTo>
                  <a:lnTo>
                    <a:pt x="681" y="2283"/>
                  </a:lnTo>
                  <a:lnTo>
                    <a:pt x="683" y="2283"/>
                  </a:lnTo>
                  <a:lnTo>
                    <a:pt x="683" y="2284"/>
                  </a:lnTo>
                  <a:lnTo>
                    <a:pt x="684" y="2284"/>
                  </a:lnTo>
                  <a:lnTo>
                    <a:pt x="685" y="2286"/>
                  </a:lnTo>
                  <a:lnTo>
                    <a:pt x="688" y="2286"/>
                  </a:lnTo>
                  <a:lnTo>
                    <a:pt x="689" y="2286"/>
                  </a:lnTo>
                  <a:lnTo>
                    <a:pt x="692" y="2286"/>
                  </a:lnTo>
                  <a:lnTo>
                    <a:pt x="693" y="2287"/>
                  </a:lnTo>
                  <a:lnTo>
                    <a:pt x="694" y="2287"/>
                  </a:lnTo>
                  <a:lnTo>
                    <a:pt x="695" y="2287"/>
                  </a:lnTo>
                  <a:lnTo>
                    <a:pt x="697" y="2287"/>
                  </a:lnTo>
                  <a:lnTo>
                    <a:pt x="698" y="2288"/>
                  </a:lnTo>
                  <a:lnTo>
                    <a:pt x="699" y="2288"/>
                  </a:lnTo>
                  <a:lnTo>
                    <a:pt x="699" y="2288"/>
                  </a:lnTo>
                  <a:lnTo>
                    <a:pt x="701" y="2289"/>
                  </a:lnTo>
                  <a:lnTo>
                    <a:pt x="702" y="2289"/>
                  </a:lnTo>
                  <a:lnTo>
                    <a:pt x="703" y="2291"/>
                  </a:lnTo>
                  <a:lnTo>
                    <a:pt x="704" y="2291"/>
                  </a:lnTo>
                  <a:lnTo>
                    <a:pt x="707" y="2292"/>
                  </a:lnTo>
                  <a:lnTo>
                    <a:pt x="708" y="2292"/>
                  </a:lnTo>
                  <a:lnTo>
                    <a:pt x="710" y="2292"/>
                  </a:lnTo>
                  <a:lnTo>
                    <a:pt x="710" y="2293"/>
                  </a:lnTo>
                  <a:lnTo>
                    <a:pt x="711" y="2293"/>
                  </a:lnTo>
                  <a:lnTo>
                    <a:pt x="712" y="2293"/>
                  </a:lnTo>
                  <a:lnTo>
                    <a:pt x="713" y="2293"/>
                  </a:lnTo>
                  <a:lnTo>
                    <a:pt x="715" y="2295"/>
                  </a:lnTo>
                  <a:lnTo>
                    <a:pt x="716" y="2295"/>
                  </a:lnTo>
                  <a:lnTo>
                    <a:pt x="717" y="2296"/>
                  </a:lnTo>
                  <a:lnTo>
                    <a:pt x="720" y="2297"/>
                  </a:lnTo>
                  <a:lnTo>
                    <a:pt x="722" y="2298"/>
                  </a:lnTo>
                  <a:lnTo>
                    <a:pt x="725" y="2300"/>
                  </a:lnTo>
                  <a:lnTo>
                    <a:pt x="727" y="2301"/>
                  </a:lnTo>
                  <a:lnTo>
                    <a:pt x="729" y="2303"/>
                  </a:lnTo>
                  <a:lnTo>
                    <a:pt x="730" y="2305"/>
                  </a:lnTo>
                  <a:lnTo>
                    <a:pt x="731" y="2310"/>
                  </a:lnTo>
                  <a:lnTo>
                    <a:pt x="734" y="2314"/>
                  </a:lnTo>
                  <a:lnTo>
                    <a:pt x="734" y="2315"/>
                  </a:lnTo>
                  <a:lnTo>
                    <a:pt x="734" y="2316"/>
                  </a:lnTo>
                  <a:lnTo>
                    <a:pt x="735" y="2318"/>
                  </a:lnTo>
                  <a:lnTo>
                    <a:pt x="735" y="2320"/>
                  </a:lnTo>
                  <a:lnTo>
                    <a:pt x="735" y="2323"/>
                  </a:lnTo>
                  <a:lnTo>
                    <a:pt x="736" y="2323"/>
                  </a:lnTo>
                  <a:lnTo>
                    <a:pt x="738" y="2321"/>
                  </a:lnTo>
                  <a:lnTo>
                    <a:pt x="740" y="2321"/>
                  </a:lnTo>
                  <a:lnTo>
                    <a:pt x="742" y="2323"/>
                  </a:lnTo>
                  <a:lnTo>
                    <a:pt x="743" y="2324"/>
                  </a:lnTo>
                  <a:lnTo>
                    <a:pt x="753" y="2334"/>
                  </a:lnTo>
                  <a:lnTo>
                    <a:pt x="767" y="2347"/>
                  </a:lnTo>
                  <a:lnTo>
                    <a:pt x="794" y="2371"/>
                  </a:lnTo>
                  <a:lnTo>
                    <a:pt x="800" y="2378"/>
                  </a:lnTo>
                  <a:lnTo>
                    <a:pt x="812" y="2385"/>
                  </a:lnTo>
                  <a:lnTo>
                    <a:pt x="822" y="2392"/>
                  </a:lnTo>
                  <a:lnTo>
                    <a:pt x="827" y="2397"/>
                  </a:lnTo>
                  <a:lnTo>
                    <a:pt x="829" y="2399"/>
                  </a:lnTo>
                  <a:lnTo>
                    <a:pt x="830" y="2401"/>
                  </a:lnTo>
                  <a:lnTo>
                    <a:pt x="845" y="2423"/>
                  </a:lnTo>
                  <a:lnTo>
                    <a:pt x="849" y="2447"/>
                  </a:lnTo>
                  <a:lnTo>
                    <a:pt x="852" y="2469"/>
                  </a:lnTo>
                  <a:lnTo>
                    <a:pt x="853" y="2484"/>
                  </a:lnTo>
                  <a:lnTo>
                    <a:pt x="859" y="2535"/>
                  </a:lnTo>
                  <a:lnTo>
                    <a:pt x="861" y="2540"/>
                  </a:lnTo>
                  <a:lnTo>
                    <a:pt x="863" y="2561"/>
                  </a:lnTo>
                  <a:lnTo>
                    <a:pt x="871" y="2616"/>
                  </a:lnTo>
                  <a:lnTo>
                    <a:pt x="873" y="2640"/>
                  </a:lnTo>
                  <a:lnTo>
                    <a:pt x="875" y="2647"/>
                  </a:lnTo>
                  <a:lnTo>
                    <a:pt x="876" y="2654"/>
                  </a:lnTo>
                  <a:lnTo>
                    <a:pt x="882" y="2653"/>
                  </a:lnTo>
                  <a:lnTo>
                    <a:pt x="884" y="2653"/>
                  </a:lnTo>
                  <a:lnTo>
                    <a:pt x="885" y="2656"/>
                  </a:lnTo>
                  <a:lnTo>
                    <a:pt x="885" y="2662"/>
                  </a:lnTo>
                  <a:lnTo>
                    <a:pt x="886" y="2672"/>
                  </a:lnTo>
                  <a:lnTo>
                    <a:pt x="887" y="2681"/>
                  </a:lnTo>
                  <a:lnTo>
                    <a:pt x="890" y="2697"/>
                  </a:lnTo>
                  <a:lnTo>
                    <a:pt x="890" y="2698"/>
                  </a:lnTo>
                  <a:lnTo>
                    <a:pt x="889" y="2698"/>
                  </a:lnTo>
                  <a:lnTo>
                    <a:pt x="890" y="2699"/>
                  </a:lnTo>
                  <a:lnTo>
                    <a:pt x="890" y="2700"/>
                  </a:lnTo>
                  <a:lnTo>
                    <a:pt x="889" y="2700"/>
                  </a:lnTo>
                  <a:lnTo>
                    <a:pt x="886" y="2703"/>
                  </a:lnTo>
                  <a:lnTo>
                    <a:pt x="884" y="2706"/>
                  </a:lnTo>
                  <a:lnTo>
                    <a:pt x="880" y="2709"/>
                  </a:lnTo>
                  <a:lnTo>
                    <a:pt x="878" y="2709"/>
                  </a:lnTo>
                  <a:lnTo>
                    <a:pt x="868" y="2717"/>
                  </a:lnTo>
                  <a:lnTo>
                    <a:pt x="867" y="2718"/>
                  </a:lnTo>
                  <a:lnTo>
                    <a:pt x="866" y="2718"/>
                  </a:lnTo>
                  <a:lnTo>
                    <a:pt x="864" y="2718"/>
                  </a:lnTo>
                  <a:lnTo>
                    <a:pt x="863" y="2720"/>
                  </a:lnTo>
                  <a:lnTo>
                    <a:pt x="862" y="2720"/>
                  </a:lnTo>
                  <a:lnTo>
                    <a:pt x="861" y="2720"/>
                  </a:lnTo>
                  <a:lnTo>
                    <a:pt x="861" y="2721"/>
                  </a:lnTo>
                  <a:lnTo>
                    <a:pt x="859" y="2721"/>
                  </a:lnTo>
                  <a:lnTo>
                    <a:pt x="858" y="2721"/>
                  </a:lnTo>
                  <a:lnTo>
                    <a:pt x="858" y="2722"/>
                  </a:lnTo>
                  <a:lnTo>
                    <a:pt x="857" y="2722"/>
                  </a:lnTo>
                  <a:lnTo>
                    <a:pt x="855" y="2722"/>
                  </a:lnTo>
                  <a:lnTo>
                    <a:pt x="850" y="2725"/>
                  </a:lnTo>
                  <a:lnTo>
                    <a:pt x="849" y="2725"/>
                  </a:lnTo>
                  <a:lnTo>
                    <a:pt x="848" y="2726"/>
                  </a:lnTo>
                  <a:lnTo>
                    <a:pt x="846" y="2726"/>
                  </a:lnTo>
                  <a:lnTo>
                    <a:pt x="840" y="2729"/>
                  </a:lnTo>
                  <a:lnTo>
                    <a:pt x="839" y="2730"/>
                  </a:lnTo>
                  <a:lnTo>
                    <a:pt x="838" y="2730"/>
                  </a:lnTo>
                  <a:lnTo>
                    <a:pt x="836" y="2730"/>
                  </a:lnTo>
                  <a:lnTo>
                    <a:pt x="835" y="2731"/>
                  </a:lnTo>
                  <a:lnTo>
                    <a:pt x="834" y="2731"/>
                  </a:lnTo>
                  <a:lnTo>
                    <a:pt x="832" y="2730"/>
                  </a:lnTo>
                  <a:lnTo>
                    <a:pt x="831" y="2736"/>
                  </a:lnTo>
                  <a:lnTo>
                    <a:pt x="831" y="2738"/>
                  </a:lnTo>
                  <a:lnTo>
                    <a:pt x="831" y="2739"/>
                  </a:lnTo>
                  <a:lnTo>
                    <a:pt x="831" y="2741"/>
                  </a:lnTo>
                  <a:lnTo>
                    <a:pt x="831" y="2744"/>
                  </a:lnTo>
                  <a:lnTo>
                    <a:pt x="831" y="2745"/>
                  </a:lnTo>
                  <a:lnTo>
                    <a:pt x="831" y="2749"/>
                  </a:lnTo>
                  <a:lnTo>
                    <a:pt x="831" y="2753"/>
                  </a:lnTo>
                  <a:lnTo>
                    <a:pt x="831" y="2754"/>
                  </a:lnTo>
                  <a:lnTo>
                    <a:pt x="831" y="2758"/>
                  </a:lnTo>
                  <a:lnTo>
                    <a:pt x="831" y="2761"/>
                  </a:lnTo>
                  <a:lnTo>
                    <a:pt x="831" y="2764"/>
                  </a:lnTo>
                  <a:lnTo>
                    <a:pt x="831" y="2767"/>
                  </a:lnTo>
                  <a:lnTo>
                    <a:pt x="831" y="2770"/>
                  </a:lnTo>
                  <a:lnTo>
                    <a:pt x="831" y="2775"/>
                  </a:lnTo>
                  <a:lnTo>
                    <a:pt x="831" y="2776"/>
                  </a:lnTo>
                  <a:lnTo>
                    <a:pt x="831" y="2778"/>
                  </a:lnTo>
                  <a:lnTo>
                    <a:pt x="831" y="2780"/>
                  </a:lnTo>
                  <a:lnTo>
                    <a:pt x="831" y="2782"/>
                  </a:lnTo>
                  <a:lnTo>
                    <a:pt x="831" y="2784"/>
                  </a:lnTo>
                  <a:lnTo>
                    <a:pt x="831" y="2786"/>
                  </a:lnTo>
                  <a:lnTo>
                    <a:pt x="831" y="2787"/>
                  </a:lnTo>
                  <a:lnTo>
                    <a:pt x="830" y="2789"/>
                  </a:lnTo>
                  <a:lnTo>
                    <a:pt x="830" y="2793"/>
                  </a:lnTo>
                  <a:lnTo>
                    <a:pt x="830" y="2798"/>
                  </a:lnTo>
                  <a:lnTo>
                    <a:pt x="830" y="2800"/>
                  </a:lnTo>
                  <a:lnTo>
                    <a:pt x="830" y="2804"/>
                  </a:lnTo>
                  <a:lnTo>
                    <a:pt x="830" y="2807"/>
                  </a:lnTo>
                  <a:lnTo>
                    <a:pt x="831" y="2809"/>
                  </a:lnTo>
                  <a:lnTo>
                    <a:pt x="831" y="2814"/>
                  </a:lnTo>
                  <a:lnTo>
                    <a:pt x="832" y="2816"/>
                  </a:lnTo>
                  <a:lnTo>
                    <a:pt x="834" y="2819"/>
                  </a:lnTo>
                  <a:lnTo>
                    <a:pt x="834" y="2821"/>
                  </a:lnTo>
                  <a:lnTo>
                    <a:pt x="834" y="2823"/>
                  </a:lnTo>
                  <a:lnTo>
                    <a:pt x="836" y="2831"/>
                  </a:lnTo>
                  <a:lnTo>
                    <a:pt x="836" y="2832"/>
                  </a:lnTo>
                  <a:lnTo>
                    <a:pt x="836" y="2836"/>
                  </a:lnTo>
                  <a:lnTo>
                    <a:pt x="838" y="2837"/>
                  </a:lnTo>
                  <a:lnTo>
                    <a:pt x="839" y="2840"/>
                  </a:lnTo>
                  <a:lnTo>
                    <a:pt x="840" y="2841"/>
                  </a:lnTo>
                  <a:lnTo>
                    <a:pt x="841" y="2845"/>
                  </a:lnTo>
                  <a:lnTo>
                    <a:pt x="844" y="2849"/>
                  </a:lnTo>
                  <a:lnTo>
                    <a:pt x="843" y="2849"/>
                  </a:lnTo>
                  <a:lnTo>
                    <a:pt x="845" y="2851"/>
                  </a:lnTo>
                  <a:lnTo>
                    <a:pt x="849" y="2855"/>
                  </a:lnTo>
                  <a:lnTo>
                    <a:pt x="849" y="2857"/>
                  </a:lnTo>
                  <a:lnTo>
                    <a:pt x="848" y="2859"/>
                  </a:lnTo>
                  <a:lnTo>
                    <a:pt x="849" y="2862"/>
                  </a:lnTo>
                  <a:lnTo>
                    <a:pt x="849" y="2864"/>
                  </a:lnTo>
                  <a:lnTo>
                    <a:pt x="850" y="2868"/>
                  </a:lnTo>
                  <a:lnTo>
                    <a:pt x="852" y="2872"/>
                  </a:lnTo>
                  <a:lnTo>
                    <a:pt x="853" y="2876"/>
                  </a:lnTo>
                  <a:lnTo>
                    <a:pt x="853" y="2881"/>
                  </a:lnTo>
                  <a:lnTo>
                    <a:pt x="853" y="2883"/>
                  </a:lnTo>
                  <a:lnTo>
                    <a:pt x="854" y="2887"/>
                  </a:lnTo>
                  <a:lnTo>
                    <a:pt x="854" y="2894"/>
                  </a:lnTo>
                  <a:lnTo>
                    <a:pt x="855" y="2905"/>
                  </a:lnTo>
                  <a:lnTo>
                    <a:pt x="855" y="2914"/>
                  </a:lnTo>
                  <a:lnTo>
                    <a:pt x="855" y="2926"/>
                  </a:lnTo>
                  <a:lnTo>
                    <a:pt x="855" y="2927"/>
                  </a:lnTo>
                  <a:lnTo>
                    <a:pt x="859" y="2927"/>
                  </a:lnTo>
                  <a:lnTo>
                    <a:pt x="862" y="2927"/>
                  </a:lnTo>
                  <a:lnTo>
                    <a:pt x="864" y="2927"/>
                  </a:lnTo>
                  <a:lnTo>
                    <a:pt x="876" y="2926"/>
                  </a:lnTo>
                  <a:lnTo>
                    <a:pt x="886" y="2924"/>
                  </a:lnTo>
                  <a:lnTo>
                    <a:pt x="919" y="2921"/>
                  </a:lnTo>
                  <a:lnTo>
                    <a:pt x="925" y="2921"/>
                  </a:lnTo>
                  <a:lnTo>
                    <a:pt x="926" y="2921"/>
                  </a:lnTo>
                  <a:lnTo>
                    <a:pt x="931" y="2919"/>
                  </a:lnTo>
                  <a:lnTo>
                    <a:pt x="945" y="2919"/>
                  </a:lnTo>
                  <a:lnTo>
                    <a:pt x="954" y="2918"/>
                  </a:lnTo>
                  <a:lnTo>
                    <a:pt x="974" y="2915"/>
                  </a:lnTo>
                  <a:lnTo>
                    <a:pt x="986" y="2914"/>
                  </a:lnTo>
                  <a:lnTo>
                    <a:pt x="987" y="2914"/>
                  </a:lnTo>
                  <a:lnTo>
                    <a:pt x="994" y="2914"/>
                  </a:lnTo>
                  <a:lnTo>
                    <a:pt x="1022" y="2912"/>
                  </a:lnTo>
                  <a:lnTo>
                    <a:pt x="1044" y="2909"/>
                  </a:lnTo>
                  <a:lnTo>
                    <a:pt x="1078" y="2905"/>
                  </a:lnTo>
                  <a:lnTo>
                    <a:pt x="1081" y="2905"/>
                  </a:lnTo>
                  <a:lnTo>
                    <a:pt x="1095" y="2904"/>
                  </a:lnTo>
                  <a:lnTo>
                    <a:pt x="1100" y="2904"/>
                  </a:lnTo>
                  <a:lnTo>
                    <a:pt x="1102" y="2904"/>
                  </a:lnTo>
                  <a:lnTo>
                    <a:pt x="1109" y="2903"/>
                  </a:lnTo>
                  <a:lnTo>
                    <a:pt x="1110" y="2903"/>
                  </a:lnTo>
                  <a:lnTo>
                    <a:pt x="1111" y="2903"/>
                  </a:lnTo>
                  <a:lnTo>
                    <a:pt x="1126" y="2901"/>
                  </a:lnTo>
                  <a:lnTo>
                    <a:pt x="1134" y="2900"/>
                  </a:lnTo>
                  <a:lnTo>
                    <a:pt x="1136" y="2900"/>
                  </a:lnTo>
                  <a:lnTo>
                    <a:pt x="1141" y="2900"/>
                  </a:lnTo>
                  <a:lnTo>
                    <a:pt x="1142" y="2900"/>
                  </a:lnTo>
                  <a:lnTo>
                    <a:pt x="1142" y="2899"/>
                  </a:lnTo>
                  <a:lnTo>
                    <a:pt x="1146" y="2899"/>
                  </a:lnTo>
                  <a:lnTo>
                    <a:pt x="1150" y="2899"/>
                  </a:lnTo>
                  <a:lnTo>
                    <a:pt x="1152" y="2899"/>
                  </a:lnTo>
                  <a:lnTo>
                    <a:pt x="1158" y="2899"/>
                  </a:lnTo>
                  <a:lnTo>
                    <a:pt x="1164" y="2899"/>
                  </a:lnTo>
                  <a:lnTo>
                    <a:pt x="1165" y="2899"/>
                  </a:lnTo>
                  <a:lnTo>
                    <a:pt x="1166" y="2899"/>
                  </a:lnTo>
                  <a:lnTo>
                    <a:pt x="1168" y="2898"/>
                  </a:lnTo>
                  <a:lnTo>
                    <a:pt x="1170" y="2898"/>
                  </a:lnTo>
                  <a:lnTo>
                    <a:pt x="1172" y="2898"/>
                  </a:lnTo>
                  <a:lnTo>
                    <a:pt x="1184" y="2896"/>
                  </a:lnTo>
                  <a:lnTo>
                    <a:pt x="1186" y="2896"/>
                  </a:lnTo>
                  <a:lnTo>
                    <a:pt x="1187" y="2896"/>
                  </a:lnTo>
                  <a:lnTo>
                    <a:pt x="1200" y="2895"/>
                  </a:lnTo>
                  <a:lnTo>
                    <a:pt x="1202" y="2895"/>
                  </a:lnTo>
                  <a:lnTo>
                    <a:pt x="1214" y="2894"/>
                  </a:lnTo>
                  <a:lnTo>
                    <a:pt x="1228" y="2892"/>
                  </a:lnTo>
                  <a:lnTo>
                    <a:pt x="1232" y="2892"/>
                  </a:lnTo>
                  <a:lnTo>
                    <a:pt x="1259" y="2890"/>
                  </a:lnTo>
                  <a:lnTo>
                    <a:pt x="1269" y="2889"/>
                  </a:lnTo>
                  <a:lnTo>
                    <a:pt x="1275" y="2887"/>
                  </a:lnTo>
                  <a:lnTo>
                    <a:pt x="1284" y="2887"/>
                  </a:lnTo>
                  <a:lnTo>
                    <a:pt x="1292" y="2886"/>
                  </a:lnTo>
                  <a:lnTo>
                    <a:pt x="1297" y="2886"/>
                  </a:lnTo>
                  <a:lnTo>
                    <a:pt x="1305" y="2885"/>
                  </a:lnTo>
                  <a:lnTo>
                    <a:pt x="1309" y="2885"/>
                  </a:lnTo>
                  <a:lnTo>
                    <a:pt x="1311" y="2885"/>
                  </a:lnTo>
                  <a:lnTo>
                    <a:pt x="1312" y="2885"/>
                  </a:lnTo>
                  <a:lnTo>
                    <a:pt x="1318" y="2883"/>
                  </a:lnTo>
                  <a:lnTo>
                    <a:pt x="1323" y="2883"/>
                  </a:lnTo>
                  <a:lnTo>
                    <a:pt x="1324" y="2883"/>
                  </a:lnTo>
                  <a:lnTo>
                    <a:pt x="1325" y="2883"/>
                  </a:lnTo>
                  <a:lnTo>
                    <a:pt x="1326" y="2882"/>
                  </a:lnTo>
                  <a:lnTo>
                    <a:pt x="1357" y="2880"/>
                  </a:lnTo>
                  <a:lnTo>
                    <a:pt x="1366" y="2878"/>
                  </a:lnTo>
                  <a:lnTo>
                    <a:pt x="1382" y="2877"/>
                  </a:lnTo>
                  <a:lnTo>
                    <a:pt x="1383" y="2877"/>
                  </a:lnTo>
                  <a:lnTo>
                    <a:pt x="1396" y="2876"/>
                  </a:lnTo>
                  <a:lnTo>
                    <a:pt x="1408" y="2875"/>
                  </a:lnTo>
                  <a:lnTo>
                    <a:pt x="1410" y="2875"/>
                  </a:lnTo>
                  <a:lnTo>
                    <a:pt x="1419" y="2873"/>
                  </a:lnTo>
                  <a:lnTo>
                    <a:pt x="1435" y="2872"/>
                  </a:lnTo>
                  <a:lnTo>
                    <a:pt x="1440" y="2872"/>
                  </a:lnTo>
                  <a:lnTo>
                    <a:pt x="1457" y="2871"/>
                  </a:lnTo>
                  <a:lnTo>
                    <a:pt x="1467" y="2869"/>
                  </a:lnTo>
                  <a:lnTo>
                    <a:pt x="1484" y="2868"/>
                  </a:lnTo>
                  <a:lnTo>
                    <a:pt x="1489" y="2868"/>
                  </a:lnTo>
                  <a:lnTo>
                    <a:pt x="1494" y="2868"/>
                  </a:lnTo>
                  <a:lnTo>
                    <a:pt x="1494" y="2863"/>
                  </a:lnTo>
                  <a:lnTo>
                    <a:pt x="1494" y="2862"/>
                  </a:lnTo>
                  <a:lnTo>
                    <a:pt x="1494" y="2860"/>
                  </a:lnTo>
                  <a:lnTo>
                    <a:pt x="1494" y="2859"/>
                  </a:lnTo>
                  <a:lnTo>
                    <a:pt x="1494" y="2855"/>
                  </a:lnTo>
                  <a:lnTo>
                    <a:pt x="1494" y="2846"/>
                  </a:lnTo>
                  <a:lnTo>
                    <a:pt x="1494" y="2845"/>
                  </a:lnTo>
                  <a:lnTo>
                    <a:pt x="1494" y="2841"/>
                  </a:lnTo>
                  <a:lnTo>
                    <a:pt x="1494" y="2837"/>
                  </a:lnTo>
                  <a:lnTo>
                    <a:pt x="1494" y="2834"/>
                  </a:lnTo>
                  <a:lnTo>
                    <a:pt x="1492" y="2834"/>
                  </a:lnTo>
                  <a:lnTo>
                    <a:pt x="1483" y="2834"/>
                  </a:lnTo>
                  <a:lnTo>
                    <a:pt x="1481" y="2834"/>
                  </a:lnTo>
                  <a:lnTo>
                    <a:pt x="1480" y="2834"/>
                  </a:lnTo>
                  <a:lnTo>
                    <a:pt x="1479" y="2834"/>
                  </a:lnTo>
                  <a:lnTo>
                    <a:pt x="1478" y="2834"/>
                  </a:lnTo>
                  <a:lnTo>
                    <a:pt x="1470" y="2832"/>
                  </a:lnTo>
                  <a:lnTo>
                    <a:pt x="1469" y="2832"/>
                  </a:lnTo>
                  <a:lnTo>
                    <a:pt x="1467" y="2832"/>
                  </a:lnTo>
                  <a:lnTo>
                    <a:pt x="1466" y="2832"/>
                  </a:lnTo>
                  <a:lnTo>
                    <a:pt x="1466" y="2827"/>
                  </a:lnTo>
                  <a:lnTo>
                    <a:pt x="1466" y="2809"/>
                  </a:lnTo>
                  <a:lnTo>
                    <a:pt x="1466" y="2805"/>
                  </a:lnTo>
                  <a:lnTo>
                    <a:pt x="1435" y="2804"/>
                  </a:lnTo>
                  <a:lnTo>
                    <a:pt x="1430" y="2804"/>
                  </a:lnTo>
                  <a:lnTo>
                    <a:pt x="1426" y="2804"/>
                  </a:lnTo>
                  <a:lnTo>
                    <a:pt x="1424" y="2804"/>
                  </a:lnTo>
                  <a:lnTo>
                    <a:pt x="1422" y="2804"/>
                  </a:lnTo>
                  <a:lnTo>
                    <a:pt x="1416" y="2804"/>
                  </a:lnTo>
                  <a:lnTo>
                    <a:pt x="1412" y="2804"/>
                  </a:lnTo>
                  <a:lnTo>
                    <a:pt x="1410" y="2804"/>
                  </a:lnTo>
                  <a:lnTo>
                    <a:pt x="1410" y="2803"/>
                  </a:lnTo>
                  <a:lnTo>
                    <a:pt x="1410" y="2800"/>
                  </a:lnTo>
                  <a:lnTo>
                    <a:pt x="1410" y="2796"/>
                  </a:lnTo>
                  <a:lnTo>
                    <a:pt x="1410" y="2793"/>
                  </a:lnTo>
                  <a:lnTo>
                    <a:pt x="1410" y="2785"/>
                  </a:lnTo>
                  <a:lnTo>
                    <a:pt x="1410" y="2782"/>
                  </a:lnTo>
                  <a:lnTo>
                    <a:pt x="1410" y="2781"/>
                  </a:lnTo>
                  <a:lnTo>
                    <a:pt x="1410" y="2780"/>
                  </a:lnTo>
                  <a:lnTo>
                    <a:pt x="1410" y="2776"/>
                  </a:lnTo>
                  <a:lnTo>
                    <a:pt x="1410" y="2776"/>
                  </a:lnTo>
                  <a:lnTo>
                    <a:pt x="1410" y="2775"/>
                  </a:lnTo>
                  <a:lnTo>
                    <a:pt x="1410" y="2773"/>
                  </a:lnTo>
                  <a:lnTo>
                    <a:pt x="1410" y="2771"/>
                  </a:lnTo>
                  <a:lnTo>
                    <a:pt x="1410" y="2770"/>
                  </a:lnTo>
                  <a:lnTo>
                    <a:pt x="1410" y="2762"/>
                  </a:lnTo>
                  <a:lnTo>
                    <a:pt x="1411" y="2762"/>
                  </a:lnTo>
                  <a:lnTo>
                    <a:pt x="1414" y="2762"/>
                  </a:lnTo>
                  <a:lnTo>
                    <a:pt x="1416" y="2762"/>
                  </a:lnTo>
                  <a:lnTo>
                    <a:pt x="1417" y="2762"/>
                  </a:lnTo>
                  <a:lnTo>
                    <a:pt x="1417" y="2761"/>
                  </a:lnTo>
                  <a:lnTo>
                    <a:pt x="1417" y="2758"/>
                  </a:lnTo>
                  <a:lnTo>
                    <a:pt x="1417" y="2755"/>
                  </a:lnTo>
                  <a:lnTo>
                    <a:pt x="1417" y="2754"/>
                  </a:lnTo>
                  <a:lnTo>
                    <a:pt x="1417" y="2752"/>
                  </a:lnTo>
                  <a:lnTo>
                    <a:pt x="1417" y="2749"/>
                  </a:lnTo>
                  <a:lnTo>
                    <a:pt x="1417" y="2741"/>
                  </a:lnTo>
                  <a:lnTo>
                    <a:pt x="1417" y="2735"/>
                  </a:lnTo>
                  <a:lnTo>
                    <a:pt x="1411" y="2734"/>
                  </a:lnTo>
                  <a:lnTo>
                    <a:pt x="1410" y="2734"/>
                  </a:lnTo>
                  <a:lnTo>
                    <a:pt x="1408" y="2734"/>
                  </a:lnTo>
                  <a:lnTo>
                    <a:pt x="1383" y="2732"/>
                  </a:lnTo>
                  <a:lnTo>
                    <a:pt x="1383" y="2734"/>
                  </a:lnTo>
                  <a:lnTo>
                    <a:pt x="1383" y="2740"/>
                  </a:lnTo>
                  <a:lnTo>
                    <a:pt x="1379" y="2740"/>
                  </a:lnTo>
                  <a:lnTo>
                    <a:pt x="1376" y="2740"/>
                  </a:lnTo>
                  <a:lnTo>
                    <a:pt x="1369" y="2740"/>
                  </a:lnTo>
                  <a:lnTo>
                    <a:pt x="1369" y="2741"/>
                  </a:lnTo>
                  <a:lnTo>
                    <a:pt x="1369" y="2746"/>
                  </a:lnTo>
                  <a:lnTo>
                    <a:pt x="1355" y="2746"/>
                  </a:lnTo>
                  <a:lnTo>
                    <a:pt x="1316" y="2745"/>
                  </a:lnTo>
                  <a:lnTo>
                    <a:pt x="1314" y="2745"/>
                  </a:lnTo>
                  <a:lnTo>
                    <a:pt x="1318" y="2745"/>
                  </a:lnTo>
                  <a:lnTo>
                    <a:pt x="1328" y="2741"/>
                  </a:lnTo>
                  <a:lnTo>
                    <a:pt x="1361" y="2730"/>
                  </a:lnTo>
                  <a:lnTo>
                    <a:pt x="1370" y="2727"/>
                  </a:lnTo>
                  <a:lnTo>
                    <a:pt x="1373" y="2726"/>
                  </a:lnTo>
                  <a:lnTo>
                    <a:pt x="1394" y="2718"/>
                  </a:lnTo>
                  <a:lnTo>
                    <a:pt x="1396" y="2718"/>
                  </a:lnTo>
                  <a:lnTo>
                    <a:pt x="1420" y="2711"/>
                  </a:lnTo>
                  <a:lnTo>
                    <a:pt x="1439" y="2704"/>
                  </a:lnTo>
                  <a:lnTo>
                    <a:pt x="1446" y="2702"/>
                  </a:lnTo>
                  <a:lnTo>
                    <a:pt x="1457" y="2698"/>
                  </a:lnTo>
                  <a:lnTo>
                    <a:pt x="1472" y="2693"/>
                  </a:lnTo>
                  <a:lnTo>
                    <a:pt x="1488" y="2686"/>
                  </a:lnTo>
                  <a:lnTo>
                    <a:pt x="1492" y="2685"/>
                  </a:lnTo>
                  <a:lnTo>
                    <a:pt x="1489" y="2679"/>
                  </a:lnTo>
                  <a:lnTo>
                    <a:pt x="1484" y="2663"/>
                  </a:lnTo>
                  <a:lnTo>
                    <a:pt x="1484" y="2662"/>
                  </a:lnTo>
                  <a:lnTo>
                    <a:pt x="1485" y="2662"/>
                  </a:lnTo>
                  <a:lnTo>
                    <a:pt x="1485" y="2654"/>
                  </a:lnTo>
                  <a:lnTo>
                    <a:pt x="1485" y="2650"/>
                  </a:lnTo>
                  <a:lnTo>
                    <a:pt x="1485" y="2649"/>
                  </a:lnTo>
                  <a:lnTo>
                    <a:pt x="1489" y="2649"/>
                  </a:lnTo>
                  <a:lnTo>
                    <a:pt x="1493" y="2649"/>
                  </a:lnTo>
                  <a:lnTo>
                    <a:pt x="1494" y="2649"/>
                  </a:lnTo>
                  <a:lnTo>
                    <a:pt x="1495" y="2649"/>
                  </a:lnTo>
                  <a:lnTo>
                    <a:pt x="1498" y="2649"/>
                  </a:lnTo>
                  <a:lnTo>
                    <a:pt x="1501" y="2649"/>
                  </a:lnTo>
                  <a:lnTo>
                    <a:pt x="1501" y="2650"/>
                  </a:lnTo>
                  <a:lnTo>
                    <a:pt x="1501" y="2648"/>
                  </a:lnTo>
                  <a:lnTo>
                    <a:pt x="1502" y="2643"/>
                  </a:lnTo>
                  <a:lnTo>
                    <a:pt x="1502" y="2641"/>
                  </a:lnTo>
                  <a:lnTo>
                    <a:pt x="1502" y="2636"/>
                  </a:lnTo>
                  <a:lnTo>
                    <a:pt x="1502" y="2635"/>
                  </a:lnTo>
                  <a:lnTo>
                    <a:pt x="1501" y="2635"/>
                  </a:lnTo>
                  <a:lnTo>
                    <a:pt x="1495" y="2635"/>
                  </a:lnTo>
                  <a:lnTo>
                    <a:pt x="1495" y="2639"/>
                  </a:lnTo>
                  <a:lnTo>
                    <a:pt x="1490" y="2639"/>
                  </a:lnTo>
                  <a:lnTo>
                    <a:pt x="1490" y="2643"/>
                  </a:lnTo>
                  <a:lnTo>
                    <a:pt x="1489" y="2643"/>
                  </a:lnTo>
                  <a:lnTo>
                    <a:pt x="1483" y="2643"/>
                  </a:lnTo>
                  <a:lnTo>
                    <a:pt x="1481" y="2643"/>
                  </a:lnTo>
                  <a:lnTo>
                    <a:pt x="1480" y="2647"/>
                  </a:lnTo>
                  <a:lnTo>
                    <a:pt x="1480" y="2648"/>
                  </a:lnTo>
                  <a:lnTo>
                    <a:pt x="1480" y="2649"/>
                  </a:lnTo>
                  <a:lnTo>
                    <a:pt x="1479" y="2649"/>
                  </a:lnTo>
                  <a:lnTo>
                    <a:pt x="1476" y="2645"/>
                  </a:lnTo>
                  <a:lnTo>
                    <a:pt x="1474" y="2636"/>
                  </a:lnTo>
                  <a:lnTo>
                    <a:pt x="1474" y="2635"/>
                  </a:lnTo>
                  <a:lnTo>
                    <a:pt x="1476" y="2635"/>
                  </a:lnTo>
                  <a:lnTo>
                    <a:pt x="1476" y="2631"/>
                  </a:lnTo>
                  <a:lnTo>
                    <a:pt x="1479" y="2631"/>
                  </a:lnTo>
                  <a:lnTo>
                    <a:pt x="1481" y="2631"/>
                  </a:lnTo>
                  <a:lnTo>
                    <a:pt x="1481" y="2630"/>
                  </a:lnTo>
                  <a:lnTo>
                    <a:pt x="1481" y="2629"/>
                  </a:lnTo>
                  <a:lnTo>
                    <a:pt x="1480" y="2627"/>
                  </a:lnTo>
                  <a:lnTo>
                    <a:pt x="1480" y="2625"/>
                  </a:lnTo>
                  <a:lnTo>
                    <a:pt x="1480" y="2624"/>
                  </a:lnTo>
                  <a:lnTo>
                    <a:pt x="1480" y="2622"/>
                  </a:lnTo>
                  <a:lnTo>
                    <a:pt x="1480" y="2620"/>
                  </a:lnTo>
                  <a:lnTo>
                    <a:pt x="1480" y="2617"/>
                  </a:lnTo>
                  <a:lnTo>
                    <a:pt x="1480" y="2616"/>
                  </a:lnTo>
                  <a:lnTo>
                    <a:pt x="1479" y="2613"/>
                  </a:lnTo>
                  <a:lnTo>
                    <a:pt x="1479" y="2611"/>
                  </a:lnTo>
                  <a:lnTo>
                    <a:pt x="1479" y="2609"/>
                  </a:lnTo>
                  <a:lnTo>
                    <a:pt x="1478" y="2608"/>
                  </a:lnTo>
                  <a:lnTo>
                    <a:pt x="1476" y="2607"/>
                  </a:lnTo>
                  <a:lnTo>
                    <a:pt x="1475" y="2607"/>
                  </a:lnTo>
                  <a:lnTo>
                    <a:pt x="1474" y="2606"/>
                  </a:lnTo>
                  <a:lnTo>
                    <a:pt x="1472" y="2606"/>
                  </a:lnTo>
                  <a:lnTo>
                    <a:pt x="1472" y="2604"/>
                  </a:lnTo>
                  <a:lnTo>
                    <a:pt x="1474" y="2604"/>
                  </a:lnTo>
                  <a:lnTo>
                    <a:pt x="1478" y="2604"/>
                  </a:lnTo>
                  <a:lnTo>
                    <a:pt x="1479" y="2603"/>
                  </a:lnTo>
                  <a:lnTo>
                    <a:pt x="1480" y="2603"/>
                  </a:lnTo>
                  <a:lnTo>
                    <a:pt x="1481" y="2602"/>
                  </a:lnTo>
                  <a:lnTo>
                    <a:pt x="1483" y="2601"/>
                  </a:lnTo>
                  <a:lnTo>
                    <a:pt x="1483" y="2599"/>
                  </a:lnTo>
                  <a:lnTo>
                    <a:pt x="1484" y="2599"/>
                  </a:lnTo>
                  <a:lnTo>
                    <a:pt x="1484" y="2598"/>
                  </a:lnTo>
                  <a:lnTo>
                    <a:pt x="1483" y="2598"/>
                  </a:lnTo>
                  <a:lnTo>
                    <a:pt x="1483" y="2597"/>
                  </a:lnTo>
                  <a:lnTo>
                    <a:pt x="1480" y="2595"/>
                  </a:lnTo>
                  <a:lnTo>
                    <a:pt x="1480" y="2594"/>
                  </a:lnTo>
                  <a:lnTo>
                    <a:pt x="1480" y="2593"/>
                  </a:lnTo>
                  <a:lnTo>
                    <a:pt x="1481" y="2593"/>
                  </a:lnTo>
                  <a:lnTo>
                    <a:pt x="1483" y="2593"/>
                  </a:lnTo>
                  <a:lnTo>
                    <a:pt x="1483" y="2592"/>
                  </a:lnTo>
                  <a:lnTo>
                    <a:pt x="1483" y="2592"/>
                  </a:lnTo>
                  <a:lnTo>
                    <a:pt x="1481" y="2592"/>
                  </a:lnTo>
                  <a:lnTo>
                    <a:pt x="1480" y="2590"/>
                  </a:lnTo>
                  <a:lnTo>
                    <a:pt x="1479" y="2590"/>
                  </a:lnTo>
                  <a:lnTo>
                    <a:pt x="1478" y="2590"/>
                  </a:lnTo>
                  <a:lnTo>
                    <a:pt x="1478" y="2589"/>
                  </a:lnTo>
                  <a:lnTo>
                    <a:pt x="1476" y="2589"/>
                  </a:lnTo>
                  <a:lnTo>
                    <a:pt x="1475" y="2589"/>
                  </a:lnTo>
                  <a:lnTo>
                    <a:pt x="1475" y="2588"/>
                  </a:lnTo>
                  <a:lnTo>
                    <a:pt x="1476" y="2588"/>
                  </a:lnTo>
                  <a:lnTo>
                    <a:pt x="1478" y="2589"/>
                  </a:lnTo>
                  <a:lnTo>
                    <a:pt x="1479" y="2589"/>
                  </a:lnTo>
                  <a:lnTo>
                    <a:pt x="1480" y="2589"/>
                  </a:lnTo>
                  <a:lnTo>
                    <a:pt x="1481" y="2589"/>
                  </a:lnTo>
                  <a:lnTo>
                    <a:pt x="1483" y="2589"/>
                  </a:lnTo>
                  <a:lnTo>
                    <a:pt x="1484" y="2589"/>
                  </a:lnTo>
                  <a:lnTo>
                    <a:pt x="1485" y="2589"/>
                  </a:lnTo>
                  <a:lnTo>
                    <a:pt x="1485" y="2588"/>
                  </a:lnTo>
                  <a:lnTo>
                    <a:pt x="1485" y="2586"/>
                  </a:lnTo>
                  <a:lnTo>
                    <a:pt x="1486" y="2584"/>
                  </a:lnTo>
                  <a:lnTo>
                    <a:pt x="1488" y="2584"/>
                  </a:lnTo>
                  <a:lnTo>
                    <a:pt x="1488" y="2581"/>
                  </a:lnTo>
                  <a:lnTo>
                    <a:pt x="1489" y="2581"/>
                  </a:lnTo>
                  <a:lnTo>
                    <a:pt x="1488" y="2579"/>
                  </a:lnTo>
                  <a:lnTo>
                    <a:pt x="1489" y="2579"/>
                  </a:lnTo>
                  <a:lnTo>
                    <a:pt x="1490" y="2576"/>
                  </a:lnTo>
                  <a:lnTo>
                    <a:pt x="1490" y="2575"/>
                  </a:lnTo>
                  <a:lnTo>
                    <a:pt x="1490" y="2574"/>
                  </a:lnTo>
                  <a:lnTo>
                    <a:pt x="1489" y="2572"/>
                  </a:lnTo>
                  <a:lnTo>
                    <a:pt x="1488" y="2572"/>
                  </a:lnTo>
                  <a:lnTo>
                    <a:pt x="1485" y="2572"/>
                  </a:lnTo>
                  <a:lnTo>
                    <a:pt x="1484" y="2572"/>
                  </a:lnTo>
                  <a:lnTo>
                    <a:pt x="1483" y="2572"/>
                  </a:lnTo>
                  <a:lnTo>
                    <a:pt x="1481" y="2571"/>
                  </a:lnTo>
                  <a:lnTo>
                    <a:pt x="1480" y="2571"/>
                  </a:lnTo>
                  <a:lnTo>
                    <a:pt x="1480" y="2570"/>
                  </a:lnTo>
                  <a:lnTo>
                    <a:pt x="1481" y="2570"/>
                  </a:lnTo>
                  <a:lnTo>
                    <a:pt x="1483" y="2570"/>
                  </a:lnTo>
                  <a:lnTo>
                    <a:pt x="1486" y="2570"/>
                  </a:lnTo>
                  <a:lnTo>
                    <a:pt x="1488" y="2569"/>
                  </a:lnTo>
                  <a:lnTo>
                    <a:pt x="1486" y="2567"/>
                  </a:lnTo>
                  <a:lnTo>
                    <a:pt x="1488" y="2566"/>
                  </a:lnTo>
                  <a:lnTo>
                    <a:pt x="1488" y="2565"/>
                  </a:lnTo>
                  <a:lnTo>
                    <a:pt x="1486" y="2563"/>
                  </a:lnTo>
                  <a:lnTo>
                    <a:pt x="1486" y="2561"/>
                  </a:lnTo>
                  <a:lnTo>
                    <a:pt x="1486" y="2561"/>
                  </a:lnTo>
                  <a:lnTo>
                    <a:pt x="1485" y="2558"/>
                  </a:lnTo>
                  <a:lnTo>
                    <a:pt x="1484" y="2558"/>
                  </a:lnTo>
                  <a:lnTo>
                    <a:pt x="1484" y="2557"/>
                  </a:lnTo>
                  <a:lnTo>
                    <a:pt x="1483" y="2557"/>
                  </a:lnTo>
                  <a:lnTo>
                    <a:pt x="1480" y="2556"/>
                  </a:lnTo>
                  <a:lnTo>
                    <a:pt x="1480" y="2554"/>
                  </a:lnTo>
                  <a:lnTo>
                    <a:pt x="1480" y="2553"/>
                  </a:lnTo>
                  <a:lnTo>
                    <a:pt x="1483" y="2552"/>
                  </a:lnTo>
                  <a:lnTo>
                    <a:pt x="1483" y="2551"/>
                  </a:lnTo>
                  <a:lnTo>
                    <a:pt x="1483" y="2549"/>
                  </a:lnTo>
                  <a:lnTo>
                    <a:pt x="1484" y="2548"/>
                  </a:lnTo>
                  <a:lnTo>
                    <a:pt x="1484" y="2547"/>
                  </a:lnTo>
                  <a:lnTo>
                    <a:pt x="1481" y="2543"/>
                  </a:lnTo>
                  <a:lnTo>
                    <a:pt x="1483" y="2542"/>
                  </a:lnTo>
                  <a:lnTo>
                    <a:pt x="1483" y="2535"/>
                  </a:lnTo>
                  <a:lnTo>
                    <a:pt x="1481" y="2534"/>
                  </a:lnTo>
                  <a:lnTo>
                    <a:pt x="1480" y="2533"/>
                  </a:lnTo>
                  <a:lnTo>
                    <a:pt x="1478" y="2531"/>
                  </a:lnTo>
                  <a:lnTo>
                    <a:pt x="1476" y="2531"/>
                  </a:lnTo>
                  <a:lnTo>
                    <a:pt x="1478" y="2530"/>
                  </a:lnTo>
                  <a:lnTo>
                    <a:pt x="1479" y="2530"/>
                  </a:lnTo>
                  <a:lnTo>
                    <a:pt x="1480" y="2530"/>
                  </a:lnTo>
                  <a:lnTo>
                    <a:pt x="1481" y="2530"/>
                  </a:lnTo>
                  <a:lnTo>
                    <a:pt x="1483" y="2528"/>
                  </a:lnTo>
                  <a:lnTo>
                    <a:pt x="1483" y="2525"/>
                  </a:lnTo>
                  <a:lnTo>
                    <a:pt x="1481" y="2524"/>
                  </a:lnTo>
                  <a:lnTo>
                    <a:pt x="1479" y="2521"/>
                  </a:lnTo>
                  <a:lnTo>
                    <a:pt x="1478" y="2520"/>
                  </a:lnTo>
                  <a:lnTo>
                    <a:pt x="1479" y="2519"/>
                  </a:lnTo>
                  <a:lnTo>
                    <a:pt x="1480" y="2519"/>
                  </a:lnTo>
                  <a:lnTo>
                    <a:pt x="1481" y="2517"/>
                  </a:lnTo>
                  <a:lnTo>
                    <a:pt x="1472" y="2516"/>
                  </a:lnTo>
                  <a:lnTo>
                    <a:pt x="1474" y="2516"/>
                  </a:lnTo>
                  <a:lnTo>
                    <a:pt x="1475" y="2516"/>
                  </a:lnTo>
                  <a:lnTo>
                    <a:pt x="1475" y="2515"/>
                  </a:lnTo>
                  <a:lnTo>
                    <a:pt x="1476" y="2515"/>
                  </a:lnTo>
                  <a:lnTo>
                    <a:pt x="1478" y="2513"/>
                  </a:lnTo>
                  <a:lnTo>
                    <a:pt x="1479" y="2510"/>
                  </a:lnTo>
                  <a:lnTo>
                    <a:pt x="1479" y="2508"/>
                  </a:lnTo>
                  <a:lnTo>
                    <a:pt x="1480" y="2507"/>
                  </a:lnTo>
                  <a:lnTo>
                    <a:pt x="1476" y="2503"/>
                  </a:lnTo>
                  <a:lnTo>
                    <a:pt x="1481" y="2503"/>
                  </a:lnTo>
                  <a:lnTo>
                    <a:pt x="1483" y="2502"/>
                  </a:lnTo>
                  <a:lnTo>
                    <a:pt x="1484" y="2502"/>
                  </a:lnTo>
                  <a:lnTo>
                    <a:pt x="1485" y="2501"/>
                  </a:lnTo>
                  <a:lnTo>
                    <a:pt x="1484" y="2499"/>
                  </a:lnTo>
                  <a:lnTo>
                    <a:pt x="1480" y="2499"/>
                  </a:lnTo>
                  <a:lnTo>
                    <a:pt x="1480" y="2494"/>
                  </a:lnTo>
                  <a:lnTo>
                    <a:pt x="1475" y="2498"/>
                  </a:lnTo>
                  <a:lnTo>
                    <a:pt x="1472" y="2498"/>
                  </a:lnTo>
                  <a:lnTo>
                    <a:pt x="1470" y="2498"/>
                  </a:lnTo>
                  <a:lnTo>
                    <a:pt x="1469" y="2497"/>
                  </a:lnTo>
                  <a:lnTo>
                    <a:pt x="1466" y="2499"/>
                  </a:lnTo>
                  <a:lnTo>
                    <a:pt x="1465" y="2499"/>
                  </a:lnTo>
                  <a:lnTo>
                    <a:pt x="1463" y="2497"/>
                  </a:lnTo>
                  <a:lnTo>
                    <a:pt x="1462" y="2497"/>
                  </a:lnTo>
                  <a:lnTo>
                    <a:pt x="1460" y="2499"/>
                  </a:lnTo>
                  <a:lnTo>
                    <a:pt x="1457" y="2497"/>
                  </a:lnTo>
                  <a:lnTo>
                    <a:pt x="1453" y="2498"/>
                  </a:lnTo>
                  <a:lnTo>
                    <a:pt x="1452" y="2498"/>
                  </a:lnTo>
                  <a:lnTo>
                    <a:pt x="1449" y="2498"/>
                  </a:lnTo>
                  <a:lnTo>
                    <a:pt x="1449" y="2497"/>
                  </a:lnTo>
                  <a:lnTo>
                    <a:pt x="1454" y="2492"/>
                  </a:lnTo>
                  <a:lnTo>
                    <a:pt x="1454" y="2489"/>
                  </a:lnTo>
                  <a:lnTo>
                    <a:pt x="1458" y="2490"/>
                  </a:lnTo>
                  <a:lnTo>
                    <a:pt x="1460" y="2489"/>
                  </a:lnTo>
                  <a:lnTo>
                    <a:pt x="1461" y="2488"/>
                  </a:lnTo>
                  <a:lnTo>
                    <a:pt x="1462" y="2488"/>
                  </a:lnTo>
                  <a:lnTo>
                    <a:pt x="1463" y="2488"/>
                  </a:lnTo>
                  <a:lnTo>
                    <a:pt x="1465" y="2487"/>
                  </a:lnTo>
                  <a:lnTo>
                    <a:pt x="1466" y="2484"/>
                  </a:lnTo>
                  <a:lnTo>
                    <a:pt x="1466" y="2483"/>
                  </a:lnTo>
                  <a:lnTo>
                    <a:pt x="1458" y="2481"/>
                  </a:lnTo>
                  <a:lnTo>
                    <a:pt x="1461" y="2480"/>
                  </a:lnTo>
                  <a:lnTo>
                    <a:pt x="1463" y="2479"/>
                  </a:lnTo>
                  <a:lnTo>
                    <a:pt x="1466" y="2476"/>
                  </a:lnTo>
                  <a:lnTo>
                    <a:pt x="1467" y="2475"/>
                  </a:lnTo>
                  <a:lnTo>
                    <a:pt x="1467" y="2474"/>
                  </a:lnTo>
                  <a:lnTo>
                    <a:pt x="1466" y="2472"/>
                  </a:lnTo>
                  <a:lnTo>
                    <a:pt x="1461" y="2472"/>
                  </a:lnTo>
                  <a:lnTo>
                    <a:pt x="1458" y="2472"/>
                  </a:lnTo>
                  <a:lnTo>
                    <a:pt x="1460" y="2471"/>
                  </a:lnTo>
                  <a:lnTo>
                    <a:pt x="1460" y="2470"/>
                  </a:lnTo>
                  <a:lnTo>
                    <a:pt x="1458" y="2470"/>
                  </a:lnTo>
                  <a:lnTo>
                    <a:pt x="1454" y="2469"/>
                  </a:lnTo>
                  <a:lnTo>
                    <a:pt x="1457" y="2469"/>
                  </a:lnTo>
                  <a:lnTo>
                    <a:pt x="1463" y="2469"/>
                  </a:lnTo>
                  <a:lnTo>
                    <a:pt x="1465" y="2467"/>
                  </a:lnTo>
                  <a:lnTo>
                    <a:pt x="1467" y="2467"/>
                  </a:lnTo>
                  <a:lnTo>
                    <a:pt x="1467" y="2466"/>
                  </a:lnTo>
                  <a:lnTo>
                    <a:pt x="1466" y="2465"/>
                  </a:lnTo>
                  <a:lnTo>
                    <a:pt x="1465" y="2462"/>
                  </a:lnTo>
                  <a:lnTo>
                    <a:pt x="1463" y="2462"/>
                  </a:lnTo>
                  <a:lnTo>
                    <a:pt x="1462" y="2461"/>
                  </a:lnTo>
                  <a:lnTo>
                    <a:pt x="1463" y="2461"/>
                  </a:lnTo>
                  <a:lnTo>
                    <a:pt x="1465" y="2461"/>
                  </a:lnTo>
                  <a:lnTo>
                    <a:pt x="1465" y="2460"/>
                  </a:lnTo>
                  <a:lnTo>
                    <a:pt x="1465" y="2458"/>
                  </a:lnTo>
                  <a:lnTo>
                    <a:pt x="1463" y="2457"/>
                  </a:lnTo>
                  <a:lnTo>
                    <a:pt x="1463" y="2456"/>
                  </a:lnTo>
                  <a:lnTo>
                    <a:pt x="1462" y="2455"/>
                  </a:lnTo>
                  <a:lnTo>
                    <a:pt x="1462" y="2453"/>
                  </a:lnTo>
                  <a:lnTo>
                    <a:pt x="1463" y="2455"/>
                  </a:lnTo>
                  <a:lnTo>
                    <a:pt x="1465" y="2455"/>
                  </a:lnTo>
                  <a:lnTo>
                    <a:pt x="1465" y="2456"/>
                  </a:lnTo>
                  <a:lnTo>
                    <a:pt x="1466" y="2457"/>
                  </a:lnTo>
                  <a:lnTo>
                    <a:pt x="1467" y="2458"/>
                  </a:lnTo>
                  <a:lnTo>
                    <a:pt x="1469" y="2460"/>
                  </a:lnTo>
                  <a:lnTo>
                    <a:pt x="1469" y="2458"/>
                  </a:lnTo>
                  <a:lnTo>
                    <a:pt x="1469" y="2446"/>
                  </a:lnTo>
                  <a:lnTo>
                    <a:pt x="1469" y="2439"/>
                  </a:lnTo>
                  <a:lnTo>
                    <a:pt x="1469" y="2432"/>
                  </a:lnTo>
                  <a:lnTo>
                    <a:pt x="1475" y="2433"/>
                  </a:lnTo>
                  <a:lnTo>
                    <a:pt x="1475" y="2429"/>
                  </a:lnTo>
                  <a:lnTo>
                    <a:pt x="1475" y="2428"/>
                  </a:lnTo>
                  <a:lnTo>
                    <a:pt x="1475" y="2425"/>
                  </a:lnTo>
                  <a:lnTo>
                    <a:pt x="1483" y="2425"/>
                  </a:lnTo>
                  <a:lnTo>
                    <a:pt x="1492" y="2426"/>
                  </a:lnTo>
                  <a:lnTo>
                    <a:pt x="1494" y="2426"/>
                  </a:lnTo>
                  <a:lnTo>
                    <a:pt x="1495" y="2426"/>
                  </a:lnTo>
                  <a:lnTo>
                    <a:pt x="1497" y="2426"/>
                  </a:lnTo>
                  <a:lnTo>
                    <a:pt x="1497" y="2423"/>
                  </a:lnTo>
                  <a:lnTo>
                    <a:pt x="1497" y="2421"/>
                  </a:lnTo>
                  <a:lnTo>
                    <a:pt x="1497" y="2417"/>
                  </a:lnTo>
                  <a:lnTo>
                    <a:pt x="1497" y="2411"/>
                  </a:lnTo>
                  <a:lnTo>
                    <a:pt x="1497" y="2410"/>
                  </a:lnTo>
                  <a:lnTo>
                    <a:pt x="1497" y="2401"/>
                  </a:lnTo>
                  <a:lnTo>
                    <a:pt x="1497" y="2397"/>
                  </a:lnTo>
                  <a:lnTo>
                    <a:pt x="1497" y="2394"/>
                  </a:lnTo>
                  <a:lnTo>
                    <a:pt x="1497" y="2391"/>
                  </a:lnTo>
                  <a:lnTo>
                    <a:pt x="1497" y="2387"/>
                  </a:lnTo>
                  <a:lnTo>
                    <a:pt x="1497" y="2383"/>
                  </a:lnTo>
                  <a:lnTo>
                    <a:pt x="1497" y="2380"/>
                  </a:lnTo>
                  <a:lnTo>
                    <a:pt x="1497" y="2374"/>
                  </a:lnTo>
                  <a:lnTo>
                    <a:pt x="1497" y="2370"/>
                  </a:lnTo>
                  <a:lnTo>
                    <a:pt x="1497" y="2356"/>
                  </a:lnTo>
                  <a:lnTo>
                    <a:pt x="1483" y="2356"/>
                  </a:lnTo>
                  <a:lnTo>
                    <a:pt x="1440" y="2355"/>
                  </a:lnTo>
                  <a:lnTo>
                    <a:pt x="1440" y="2369"/>
                  </a:lnTo>
                  <a:lnTo>
                    <a:pt x="1454" y="2369"/>
                  </a:lnTo>
                  <a:lnTo>
                    <a:pt x="1454" y="2378"/>
                  </a:lnTo>
                  <a:lnTo>
                    <a:pt x="1454" y="2382"/>
                  </a:lnTo>
                  <a:lnTo>
                    <a:pt x="1448" y="2382"/>
                  </a:lnTo>
                  <a:lnTo>
                    <a:pt x="1440" y="2382"/>
                  </a:lnTo>
                  <a:lnTo>
                    <a:pt x="1426" y="2382"/>
                  </a:lnTo>
                  <a:lnTo>
                    <a:pt x="1426" y="2375"/>
                  </a:lnTo>
                  <a:lnTo>
                    <a:pt x="1428" y="2374"/>
                  </a:lnTo>
                  <a:lnTo>
                    <a:pt x="1428" y="2369"/>
                  </a:lnTo>
                  <a:lnTo>
                    <a:pt x="1428" y="2355"/>
                  </a:lnTo>
                  <a:lnTo>
                    <a:pt x="1426" y="2355"/>
                  </a:lnTo>
                  <a:lnTo>
                    <a:pt x="1412" y="2353"/>
                  </a:lnTo>
                  <a:lnTo>
                    <a:pt x="1399" y="2353"/>
                  </a:lnTo>
                  <a:lnTo>
                    <a:pt x="1398" y="2382"/>
                  </a:lnTo>
                  <a:lnTo>
                    <a:pt x="1390" y="2382"/>
                  </a:lnTo>
                  <a:lnTo>
                    <a:pt x="1390" y="2389"/>
                  </a:lnTo>
                  <a:lnTo>
                    <a:pt x="1384" y="2388"/>
                  </a:lnTo>
                  <a:lnTo>
                    <a:pt x="1384" y="2398"/>
                  </a:lnTo>
                  <a:lnTo>
                    <a:pt x="1384" y="2406"/>
                  </a:lnTo>
                  <a:lnTo>
                    <a:pt x="1350" y="2403"/>
                  </a:lnTo>
                  <a:lnTo>
                    <a:pt x="1343" y="2403"/>
                  </a:lnTo>
                  <a:lnTo>
                    <a:pt x="1342" y="2410"/>
                  </a:lnTo>
                  <a:lnTo>
                    <a:pt x="1341" y="2410"/>
                  </a:lnTo>
                  <a:lnTo>
                    <a:pt x="1339" y="2410"/>
                  </a:lnTo>
                  <a:lnTo>
                    <a:pt x="1337" y="2410"/>
                  </a:lnTo>
                  <a:lnTo>
                    <a:pt x="1335" y="2410"/>
                  </a:lnTo>
                  <a:lnTo>
                    <a:pt x="1335" y="2407"/>
                  </a:lnTo>
                  <a:lnTo>
                    <a:pt x="1328" y="2407"/>
                  </a:lnTo>
                  <a:lnTo>
                    <a:pt x="1328" y="2405"/>
                  </a:lnTo>
                  <a:lnTo>
                    <a:pt x="1328" y="2403"/>
                  </a:lnTo>
                  <a:lnTo>
                    <a:pt x="1323" y="2398"/>
                  </a:lnTo>
                  <a:lnTo>
                    <a:pt x="1316" y="2396"/>
                  </a:lnTo>
                  <a:lnTo>
                    <a:pt x="1312" y="2392"/>
                  </a:lnTo>
                  <a:lnTo>
                    <a:pt x="1309" y="2388"/>
                  </a:lnTo>
                  <a:lnTo>
                    <a:pt x="1306" y="2387"/>
                  </a:lnTo>
                  <a:lnTo>
                    <a:pt x="1306" y="2385"/>
                  </a:lnTo>
                  <a:lnTo>
                    <a:pt x="1305" y="2385"/>
                  </a:lnTo>
                  <a:lnTo>
                    <a:pt x="1300" y="2382"/>
                  </a:lnTo>
                  <a:lnTo>
                    <a:pt x="1300" y="2384"/>
                  </a:lnTo>
                  <a:lnTo>
                    <a:pt x="1300" y="2385"/>
                  </a:lnTo>
                  <a:lnTo>
                    <a:pt x="1300" y="2387"/>
                  </a:lnTo>
                  <a:lnTo>
                    <a:pt x="1300" y="2389"/>
                  </a:lnTo>
                  <a:lnTo>
                    <a:pt x="1300" y="2391"/>
                  </a:lnTo>
                  <a:lnTo>
                    <a:pt x="1300" y="2392"/>
                  </a:lnTo>
                  <a:lnTo>
                    <a:pt x="1300" y="2393"/>
                  </a:lnTo>
                  <a:lnTo>
                    <a:pt x="1300" y="2396"/>
                  </a:lnTo>
                  <a:lnTo>
                    <a:pt x="1297" y="2396"/>
                  </a:lnTo>
                  <a:lnTo>
                    <a:pt x="1296" y="2396"/>
                  </a:lnTo>
                  <a:lnTo>
                    <a:pt x="1294" y="2396"/>
                  </a:lnTo>
                  <a:lnTo>
                    <a:pt x="1293" y="2396"/>
                  </a:lnTo>
                  <a:lnTo>
                    <a:pt x="1292" y="2396"/>
                  </a:lnTo>
                  <a:lnTo>
                    <a:pt x="1289" y="2396"/>
                  </a:lnTo>
                  <a:lnTo>
                    <a:pt x="1287" y="2396"/>
                  </a:lnTo>
                  <a:lnTo>
                    <a:pt x="1284" y="2396"/>
                  </a:lnTo>
                  <a:lnTo>
                    <a:pt x="1280" y="2396"/>
                  </a:lnTo>
                  <a:lnTo>
                    <a:pt x="1275" y="2396"/>
                  </a:lnTo>
                  <a:lnTo>
                    <a:pt x="1273" y="2396"/>
                  </a:lnTo>
                  <a:lnTo>
                    <a:pt x="1273" y="2397"/>
                  </a:lnTo>
                  <a:lnTo>
                    <a:pt x="1273" y="2399"/>
                  </a:lnTo>
                  <a:lnTo>
                    <a:pt x="1273" y="2402"/>
                  </a:lnTo>
                  <a:lnTo>
                    <a:pt x="1273" y="2403"/>
                  </a:lnTo>
                  <a:lnTo>
                    <a:pt x="1273" y="2405"/>
                  </a:lnTo>
                  <a:lnTo>
                    <a:pt x="1274" y="2408"/>
                  </a:lnTo>
                  <a:lnTo>
                    <a:pt x="1277" y="2416"/>
                  </a:lnTo>
                  <a:lnTo>
                    <a:pt x="1278" y="2417"/>
                  </a:lnTo>
                  <a:lnTo>
                    <a:pt x="1279" y="2423"/>
                  </a:lnTo>
                  <a:lnTo>
                    <a:pt x="1279" y="2424"/>
                  </a:lnTo>
                  <a:lnTo>
                    <a:pt x="1280" y="2424"/>
                  </a:lnTo>
                  <a:lnTo>
                    <a:pt x="1280" y="2425"/>
                  </a:lnTo>
                  <a:lnTo>
                    <a:pt x="1282" y="2426"/>
                  </a:lnTo>
                  <a:lnTo>
                    <a:pt x="1282" y="2428"/>
                  </a:lnTo>
                  <a:lnTo>
                    <a:pt x="1283" y="2428"/>
                  </a:lnTo>
                  <a:lnTo>
                    <a:pt x="1283" y="2429"/>
                  </a:lnTo>
                  <a:lnTo>
                    <a:pt x="1284" y="2429"/>
                  </a:lnTo>
                  <a:lnTo>
                    <a:pt x="1284" y="2430"/>
                  </a:lnTo>
                  <a:lnTo>
                    <a:pt x="1286" y="2430"/>
                  </a:lnTo>
                  <a:lnTo>
                    <a:pt x="1287" y="2432"/>
                  </a:lnTo>
                  <a:lnTo>
                    <a:pt x="1288" y="2433"/>
                  </a:lnTo>
                  <a:lnTo>
                    <a:pt x="1289" y="2433"/>
                  </a:lnTo>
                  <a:lnTo>
                    <a:pt x="1296" y="2435"/>
                  </a:lnTo>
                  <a:lnTo>
                    <a:pt x="1297" y="2437"/>
                  </a:lnTo>
                  <a:lnTo>
                    <a:pt x="1298" y="2437"/>
                  </a:lnTo>
                  <a:lnTo>
                    <a:pt x="1301" y="2435"/>
                  </a:lnTo>
                  <a:lnTo>
                    <a:pt x="1302" y="2435"/>
                  </a:lnTo>
                  <a:lnTo>
                    <a:pt x="1302" y="2434"/>
                  </a:lnTo>
                  <a:lnTo>
                    <a:pt x="1310" y="2426"/>
                  </a:lnTo>
                  <a:lnTo>
                    <a:pt x="1311" y="2428"/>
                  </a:lnTo>
                  <a:lnTo>
                    <a:pt x="1311" y="2432"/>
                  </a:lnTo>
                  <a:lnTo>
                    <a:pt x="1312" y="2432"/>
                  </a:lnTo>
                  <a:lnTo>
                    <a:pt x="1312" y="2430"/>
                  </a:lnTo>
                  <a:lnTo>
                    <a:pt x="1314" y="2430"/>
                  </a:lnTo>
                  <a:lnTo>
                    <a:pt x="1314" y="2429"/>
                  </a:lnTo>
                  <a:lnTo>
                    <a:pt x="1314" y="2426"/>
                  </a:lnTo>
                  <a:lnTo>
                    <a:pt x="1315" y="2425"/>
                  </a:lnTo>
                  <a:lnTo>
                    <a:pt x="1315" y="2423"/>
                  </a:lnTo>
                  <a:lnTo>
                    <a:pt x="1318" y="2423"/>
                  </a:lnTo>
                  <a:lnTo>
                    <a:pt x="1320" y="2423"/>
                  </a:lnTo>
                  <a:lnTo>
                    <a:pt x="1323" y="2423"/>
                  </a:lnTo>
                  <a:lnTo>
                    <a:pt x="1325" y="2423"/>
                  </a:lnTo>
                  <a:lnTo>
                    <a:pt x="1326" y="2423"/>
                  </a:lnTo>
                  <a:lnTo>
                    <a:pt x="1328" y="2423"/>
                  </a:lnTo>
                  <a:lnTo>
                    <a:pt x="1328" y="2425"/>
                  </a:lnTo>
                  <a:lnTo>
                    <a:pt x="1328" y="2426"/>
                  </a:lnTo>
                  <a:lnTo>
                    <a:pt x="1328" y="2429"/>
                  </a:lnTo>
                  <a:lnTo>
                    <a:pt x="1328" y="2430"/>
                  </a:lnTo>
                  <a:lnTo>
                    <a:pt x="1328" y="2432"/>
                  </a:lnTo>
                  <a:lnTo>
                    <a:pt x="1328" y="2433"/>
                  </a:lnTo>
                  <a:lnTo>
                    <a:pt x="1328" y="2434"/>
                  </a:lnTo>
                  <a:lnTo>
                    <a:pt x="1328" y="2435"/>
                  </a:lnTo>
                  <a:lnTo>
                    <a:pt x="1328" y="2437"/>
                  </a:lnTo>
                  <a:lnTo>
                    <a:pt x="1328" y="2440"/>
                  </a:lnTo>
                  <a:lnTo>
                    <a:pt x="1328" y="2442"/>
                  </a:lnTo>
                  <a:lnTo>
                    <a:pt x="1328" y="2443"/>
                  </a:lnTo>
                  <a:lnTo>
                    <a:pt x="1328" y="2444"/>
                  </a:lnTo>
                  <a:lnTo>
                    <a:pt x="1326" y="2446"/>
                  </a:lnTo>
                  <a:lnTo>
                    <a:pt x="1325" y="2447"/>
                  </a:lnTo>
                  <a:lnTo>
                    <a:pt x="1321" y="2449"/>
                  </a:lnTo>
                  <a:lnTo>
                    <a:pt x="1315" y="2449"/>
                  </a:lnTo>
                  <a:lnTo>
                    <a:pt x="1287" y="2449"/>
                  </a:lnTo>
                  <a:lnTo>
                    <a:pt x="1286" y="2443"/>
                  </a:lnTo>
                  <a:lnTo>
                    <a:pt x="1284" y="2444"/>
                  </a:lnTo>
                  <a:lnTo>
                    <a:pt x="1284" y="2444"/>
                  </a:lnTo>
                  <a:lnTo>
                    <a:pt x="1277" y="2447"/>
                  </a:lnTo>
                  <a:lnTo>
                    <a:pt x="1274" y="2447"/>
                  </a:lnTo>
                  <a:lnTo>
                    <a:pt x="1271" y="2448"/>
                  </a:lnTo>
                  <a:lnTo>
                    <a:pt x="1270" y="2448"/>
                  </a:lnTo>
                  <a:lnTo>
                    <a:pt x="1268" y="2449"/>
                  </a:lnTo>
                  <a:lnTo>
                    <a:pt x="1265" y="2449"/>
                  </a:lnTo>
                  <a:lnTo>
                    <a:pt x="1259" y="2452"/>
                  </a:lnTo>
                  <a:lnTo>
                    <a:pt x="1259" y="2449"/>
                  </a:lnTo>
                  <a:lnTo>
                    <a:pt x="1257" y="2446"/>
                  </a:lnTo>
                  <a:lnTo>
                    <a:pt x="1257" y="2444"/>
                  </a:lnTo>
                  <a:lnTo>
                    <a:pt x="1256" y="2443"/>
                  </a:lnTo>
                  <a:lnTo>
                    <a:pt x="1255" y="2439"/>
                  </a:lnTo>
                  <a:lnTo>
                    <a:pt x="1254" y="2437"/>
                  </a:lnTo>
                  <a:lnTo>
                    <a:pt x="1252" y="2425"/>
                  </a:lnTo>
                  <a:lnTo>
                    <a:pt x="1245" y="2428"/>
                  </a:lnTo>
                  <a:lnTo>
                    <a:pt x="1239" y="2429"/>
                  </a:lnTo>
                  <a:lnTo>
                    <a:pt x="1229" y="2433"/>
                  </a:lnTo>
                  <a:lnTo>
                    <a:pt x="1224" y="2434"/>
                  </a:lnTo>
                  <a:lnTo>
                    <a:pt x="1225" y="2438"/>
                  </a:lnTo>
                  <a:lnTo>
                    <a:pt x="1227" y="2439"/>
                  </a:lnTo>
                  <a:lnTo>
                    <a:pt x="1227" y="2440"/>
                  </a:lnTo>
                  <a:lnTo>
                    <a:pt x="1227" y="2442"/>
                  </a:lnTo>
                  <a:lnTo>
                    <a:pt x="1228" y="2444"/>
                  </a:lnTo>
                  <a:lnTo>
                    <a:pt x="1228" y="2446"/>
                  </a:lnTo>
                  <a:lnTo>
                    <a:pt x="1229" y="2447"/>
                  </a:lnTo>
                  <a:lnTo>
                    <a:pt x="1229" y="2449"/>
                  </a:lnTo>
                  <a:lnTo>
                    <a:pt x="1230" y="2452"/>
                  </a:lnTo>
                  <a:lnTo>
                    <a:pt x="1230" y="2455"/>
                  </a:lnTo>
                  <a:lnTo>
                    <a:pt x="1232" y="2457"/>
                  </a:lnTo>
                  <a:lnTo>
                    <a:pt x="1233" y="2461"/>
                  </a:lnTo>
                  <a:lnTo>
                    <a:pt x="1236" y="2467"/>
                  </a:lnTo>
                  <a:lnTo>
                    <a:pt x="1233" y="2467"/>
                  </a:lnTo>
                  <a:lnTo>
                    <a:pt x="1232" y="2466"/>
                  </a:lnTo>
                  <a:lnTo>
                    <a:pt x="1230" y="2466"/>
                  </a:lnTo>
                  <a:lnTo>
                    <a:pt x="1229" y="2466"/>
                  </a:lnTo>
                  <a:lnTo>
                    <a:pt x="1228" y="2466"/>
                  </a:lnTo>
                  <a:lnTo>
                    <a:pt x="1227" y="2466"/>
                  </a:lnTo>
                  <a:lnTo>
                    <a:pt x="1225" y="2465"/>
                  </a:lnTo>
                  <a:lnTo>
                    <a:pt x="1224" y="2465"/>
                  </a:lnTo>
                  <a:lnTo>
                    <a:pt x="1223" y="2465"/>
                  </a:lnTo>
                  <a:lnTo>
                    <a:pt x="1223" y="2464"/>
                  </a:lnTo>
                  <a:lnTo>
                    <a:pt x="1223" y="2462"/>
                  </a:lnTo>
                  <a:lnTo>
                    <a:pt x="1223" y="2462"/>
                  </a:lnTo>
                  <a:lnTo>
                    <a:pt x="1222" y="2464"/>
                  </a:lnTo>
                  <a:lnTo>
                    <a:pt x="1222" y="2462"/>
                  </a:lnTo>
                  <a:lnTo>
                    <a:pt x="1220" y="2462"/>
                  </a:lnTo>
                  <a:lnTo>
                    <a:pt x="1219" y="2462"/>
                  </a:lnTo>
                  <a:lnTo>
                    <a:pt x="1218" y="2462"/>
                  </a:lnTo>
                  <a:lnTo>
                    <a:pt x="1216" y="2462"/>
                  </a:lnTo>
                  <a:lnTo>
                    <a:pt x="1215" y="2461"/>
                  </a:lnTo>
                  <a:lnTo>
                    <a:pt x="1214" y="2461"/>
                  </a:lnTo>
                  <a:lnTo>
                    <a:pt x="1213" y="2460"/>
                  </a:lnTo>
                  <a:lnTo>
                    <a:pt x="1213" y="2461"/>
                  </a:lnTo>
                  <a:lnTo>
                    <a:pt x="1211" y="2460"/>
                  </a:lnTo>
                  <a:lnTo>
                    <a:pt x="1210" y="2460"/>
                  </a:lnTo>
                  <a:lnTo>
                    <a:pt x="1209" y="2460"/>
                  </a:lnTo>
                  <a:lnTo>
                    <a:pt x="1207" y="2460"/>
                  </a:lnTo>
                  <a:lnTo>
                    <a:pt x="1206" y="2460"/>
                  </a:lnTo>
                  <a:lnTo>
                    <a:pt x="1205" y="2458"/>
                  </a:lnTo>
                  <a:lnTo>
                    <a:pt x="1204" y="2458"/>
                  </a:lnTo>
                  <a:lnTo>
                    <a:pt x="1202" y="2457"/>
                  </a:lnTo>
                  <a:lnTo>
                    <a:pt x="1202" y="2456"/>
                  </a:lnTo>
                  <a:lnTo>
                    <a:pt x="1201" y="2456"/>
                  </a:lnTo>
                  <a:lnTo>
                    <a:pt x="1200" y="2458"/>
                  </a:lnTo>
                  <a:lnTo>
                    <a:pt x="1197" y="2457"/>
                  </a:lnTo>
                  <a:lnTo>
                    <a:pt x="1196" y="2460"/>
                  </a:lnTo>
                  <a:lnTo>
                    <a:pt x="1195" y="2458"/>
                  </a:lnTo>
                  <a:lnTo>
                    <a:pt x="1196" y="2457"/>
                  </a:lnTo>
                  <a:lnTo>
                    <a:pt x="1196" y="2455"/>
                  </a:lnTo>
                  <a:lnTo>
                    <a:pt x="1196" y="2453"/>
                  </a:lnTo>
                  <a:lnTo>
                    <a:pt x="1195" y="2452"/>
                  </a:lnTo>
                  <a:lnTo>
                    <a:pt x="1195" y="2453"/>
                  </a:lnTo>
                  <a:lnTo>
                    <a:pt x="1193" y="2455"/>
                  </a:lnTo>
                  <a:lnTo>
                    <a:pt x="1192" y="2455"/>
                  </a:lnTo>
                  <a:lnTo>
                    <a:pt x="1192" y="2453"/>
                  </a:lnTo>
                  <a:lnTo>
                    <a:pt x="1192" y="2452"/>
                  </a:lnTo>
                  <a:lnTo>
                    <a:pt x="1193" y="2452"/>
                  </a:lnTo>
                  <a:lnTo>
                    <a:pt x="1195" y="2451"/>
                  </a:lnTo>
                  <a:lnTo>
                    <a:pt x="1195" y="2448"/>
                  </a:lnTo>
                  <a:lnTo>
                    <a:pt x="1192" y="2447"/>
                  </a:lnTo>
                  <a:lnTo>
                    <a:pt x="1192" y="2444"/>
                  </a:lnTo>
                  <a:lnTo>
                    <a:pt x="1192" y="2444"/>
                  </a:lnTo>
                  <a:lnTo>
                    <a:pt x="1192" y="2443"/>
                  </a:lnTo>
                  <a:lnTo>
                    <a:pt x="1191" y="2443"/>
                  </a:lnTo>
                  <a:lnTo>
                    <a:pt x="1191" y="2442"/>
                  </a:lnTo>
                  <a:lnTo>
                    <a:pt x="1190" y="2442"/>
                  </a:lnTo>
                  <a:lnTo>
                    <a:pt x="1188" y="2442"/>
                  </a:lnTo>
                  <a:lnTo>
                    <a:pt x="1186" y="2443"/>
                  </a:lnTo>
                  <a:lnTo>
                    <a:pt x="1184" y="2443"/>
                  </a:lnTo>
                  <a:lnTo>
                    <a:pt x="1183" y="2443"/>
                  </a:lnTo>
                  <a:lnTo>
                    <a:pt x="1184" y="2447"/>
                  </a:lnTo>
                  <a:lnTo>
                    <a:pt x="1182" y="2447"/>
                  </a:lnTo>
                  <a:lnTo>
                    <a:pt x="1181" y="2448"/>
                  </a:lnTo>
                  <a:lnTo>
                    <a:pt x="1179" y="2446"/>
                  </a:lnTo>
                  <a:lnTo>
                    <a:pt x="1178" y="2446"/>
                  </a:lnTo>
                  <a:lnTo>
                    <a:pt x="1179" y="2448"/>
                  </a:lnTo>
                  <a:lnTo>
                    <a:pt x="1178" y="2449"/>
                  </a:lnTo>
                  <a:lnTo>
                    <a:pt x="1177" y="2449"/>
                  </a:lnTo>
                  <a:lnTo>
                    <a:pt x="1175" y="2447"/>
                  </a:lnTo>
                  <a:lnTo>
                    <a:pt x="1173" y="2439"/>
                  </a:lnTo>
                  <a:lnTo>
                    <a:pt x="1173" y="2439"/>
                  </a:lnTo>
                  <a:lnTo>
                    <a:pt x="1174" y="2438"/>
                  </a:lnTo>
                  <a:lnTo>
                    <a:pt x="1175" y="2438"/>
                  </a:lnTo>
                  <a:lnTo>
                    <a:pt x="1177" y="2437"/>
                  </a:lnTo>
                  <a:lnTo>
                    <a:pt x="1178" y="2435"/>
                  </a:lnTo>
                  <a:lnTo>
                    <a:pt x="1181" y="2433"/>
                  </a:lnTo>
                  <a:lnTo>
                    <a:pt x="1186" y="2429"/>
                  </a:lnTo>
                  <a:lnTo>
                    <a:pt x="1187" y="2428"/>
                  </a:lnTo>
                  <a:lnTo>
                    <a:pt x="1187" y="2426"/>
                  </a:lnTo>
                  <a:lnTo>
                    <a:pt x="1188" y="2426"/>
                  </a:lnTo>
                  <a:lnTo>
                    <a:pt x="1188" y="2425"/>
                  </a:lnTo>
                  <a:lnTo>
                    <a:pt x="1188" y="2424"/>
                  </a:lnTo>
                  <a:lnTo>
                    <a:pt x="1188" y="2423"/>
                  </a:lnTo>
                  <a:lnTo>
                    <a:pt x="1190" y="2423"/>
                  </a:lnTo>
                  <a:lnTo>
                    <a:pt x="1190" y="2421"/>
                  </a:lnTo>
                  <a:lnTo>
                    <a:pt x="1190" y="2420"/>
                  </a:lnTo>
                  <a:lnTo>
                    <a:pt x="1190" y="2416"/>
                  </a:lnTo>
                  <a:lnTo>
                    <a:pt x="1181" y="2419"/>
                  </a:lnTo>
                  <a:lnTo>
                    <a:pt x="1175" y="2421"/>
                  </a:lnTo>
                  <a:lnTo>
                    <a:pt x="1175" y="2420"/>
                  </a:lnTo>
                  <a:lnTo>
                    <a:pt x="1170" y="2421"/>
                  </a:lnTo>
                  <a:lnTo>
                    <a:pt x="1169" y="2421"/>
                  </a:lnTo>
                  <a:lnTo>
                    <a:pt x="1168" y="2423"/>
                  </a:lnTo>
                  <a:lnTo>
                    <a:pt x="1166" y="2423"/>
                  </a:lnTo>
                  <a:lnTo>
                    <a:pt x="1165" y="2424"/>
                  </a:lnTo>
                  <a:lnTo>
                    <a:pt x="1163" y="2425"/>
                  </a:lnTo>
                  <a:lnTo>
                    <a:pt x="1161" y="2425"/>
                  </a:lnTo>
                  <a:lnTo>
                    <a:pt x="1160" y="2426"/>
                  </a:lnTo>
                  <a:lnTo>
                    <a:pt x="1159" y="2426"/>
                  </a:lnTo>
                  <a:lnTo>
                    <a:pt x="1155" y="2428"/>
                  </a:lnTo>
                  <a:lnTo>
                    <a:pt x="1154" y="2428"/>
                  </a:lnTo>
                  <a:lnTo>
                    <a:pt x="1152" y="2429"/>
                  </a:lnTo>
                  <a:lnTo>
                    <a:pt x="1151" y="2429"/>
                  </a:lnTo>
                  <a:lnTo>
                    <a:pt x="1150" y="2429"/>
                  </a:lnTo>
                  <a:lnTo>
                    <a:pt x="1149" y="2429"/>
                  </a:lnTo>
                  <a:lnTo>
                    <a:pt x="1147" y="2429"/>
                  </a:lnTo>
                  <a:lnTo>
                    <a:pt x="1146" y="2429"/>
                  </a:lnTo>
                  <a:lnTo>
                    <a:pt x="1145" y="2429"/>
                  </a:lnTo>
                  <a:lnTo>
                    <a:pt x="1143" y="2429"/>
                  </a:lnTo>
                  <a:lnTo>
                    <a:pt x="1142" y="2429"/>
                  </a:lnTo>
                  <a:lnTo>
                    <a:pt x="1141" y="2429"/>
                  </a:lnTo>
                  <a:lnTo>
                    <a:pt x="1140" y="2429"/>
                  </a:lnTo>
                  <a:lnTo>
                    <a:pt x="1138" y="2429"/>
                  </a:lnTo>
                  <a:lnTo>
                    <a:pt x="1137" y="2429"/>
                  </a:lnTo>
                  <a:lnTo>
                    <a:pt x="1136" y="2430"/>
                  </a:lnTo>
                  <a:lnTo>
                    <a:pt x="1134" y="2430"/>
                  </a:lnTo>
                  <a:lnTo>
                    <a:pt x="1133" y="2430"/>
                  </a:lnTo>
                  <a:lnTo>
                    <a:pt x="1133" y="2432"/>
                  </a:lnTo>
                  <a:lnTo>
                    <a:pt x="1132" y="2432"/>
                  </a:lnTo>
                  <a:lnTo>
                    <a:pt x="1132" y="2433"/>
                  </a:lnTo>
                  <a:lnTo>
                    <a:pt x="1131" y="2433"/>
                  </a:lnTo>
                  <a:lnTo>
                    <a:pt x="1131" y="2434"/>
                  </a:lnTo>
                  <a:lnTo>
                    <a:pt x="1131" y="2435"/>
                  </a:lnTo>
                  <a:lnTo>
                    <a:pt x="1129" y="2435"/>
                  </a:lnTo>
                  <a:lnTo>
                    <a:pt x="1129" y="2437"/>
                  </a:lnTo>
                  <a:lnTo>
                    <a:pt x="1128" y="2438"/>
                  </a:lnTo>
                  <a:lnTo>
                    <a:pt x="1128" y="2439"/>
                  </a:lnTo>
                  <a:lnTo>
                    <a:pt x="1127" y="2439"/>
                  </a:lnTo>
                  <a:lnTo>
                    <a:pt x="1127" y="2440"/>
                  </a:lnTo>
                  <a:lnTo>
                    <a:pt x="1126" y="2442"/>
                  </a:lnTo>
                  <a:lnTo>
                    <a:pt x="1126" y="2444"/>
                  </a:lnTo>
                  <a:lnTo>
                    <a:pt x="1124" y="2446"/>
                  </a:lnTo>
                  <a:lnTo>
                    <a:pt x="1123" y="2449"/>
                  </a:lnTo>
                  <a:lnTo>
                    <a:pt x="1123" y="2451"/>
                  </a:lnTo>
                  <a:lnTo>
                    <a:pt x="1124" y="2451"/>
                  </a:lnTo>
                  <a:lnTo>
                    <a:pt x="1126" y="2452"/>
                  </a:lnTo>
                  <a:lnTo>
                    <a:pt x="1127" y="2453"/>
                  </a:lnTo>
                  <a:lnTo>
                    <a:pt x="1123" y="2455"/>
                  </a:lnTo>
                  <a:lnTo>
                    <a:pt x="1122" y="2455"/>
                  </a:lnTo>
                  <a:lnTo>
                    <a:pt x="1123" y="2458"/>
                  </a:lnTo>
                  <a:lnTo>
                    <a:pt x="1123" y="2460"/>
                  </a:lnTo>
                  <a:lnTo>
                    <a:pt x="1124" y="2462"/>
                  </a:lnTo>
                  <a:lnTo>
                    <a:pt x="1126" y="2462"/>
                  </a:lnTo>
                  <a:lnTo>
                    <a:pt x="1126" y="2461"/>
                  </a:lnTo>
                  <a:lnTo>
                    <a:pt x="1129" y="2457"/>
                  </a:lnTo>
                  <a:lnTo>
                    <a:pt x="1131" y="2457"/>
                  </a:lnTo>
                  <a:lnTo>
                    <a:pt x="1131" y="2457"/>
                  </a:lnTo>
                  <a:lnTo>
                    <a:pt x="1132" y="2457"/>
                  </a:lnTo>
                  <a:lnTo>
                    <a:pt x="1132" y="2458"/>
                  </a:lnTo>
                  <a:lnTo>
                    <a:pt x="1134" y="2458"/>
                  </a:lnTo>
                  <a:lnTo>
                    <a:pt x="1136" y="2458"/>
                  </a:lnTo>
                  <a:lnTo>
                    <a:pt x="1137" y="2457"/>
                  </a:lnTo>
                  <a:lnTo>
                    <a:pt x="1140" y="2456"/>
                  </a:lnTo>
                  <a:lnTo>
                    <a:pt x="1141" y="2456"/>
                  </a:lnTo>
                  <a:lnTo>
                    <a:pt x="1142" y="2455"/>
                  </a:lnTo>
                  <a:lnTo>
                    <a:pt x="1143" y="2455"/>
                  </a:lnTo>
                  <a:lnTo>
                    <a:pt x="1143" y="2453"/>
                  </a:lnTo>
                  <a:lnTo>
                    <a:pt x="1145" y="2452"/>
                  </a:lnTo>
                  <a:lnTo>
                    <a:pt x="1146" y="2452"/>
                  </a:lnTo>
                  <a:lnTo>
                    <a:pt x="1146" y="2451"/>
                  </a:lnTo>
                  <a:lnTo>
                    <a:pt x="1147" y="2449"/>
                  </a:lnTo>
                  <a:lnTo>
                    <a:pt x="1149" y="2448"/>
                  </a:lnTo>
                  <a:lnTo>
                    <a:pt x="1149" y="2449"/>
                  </a:lnTo>
                  <a:lnTo>
                    <a:pt x="1150" y="2447"/>
                  </a:lnTo>
                  <a:lnTo>
                    <a:pt x="1151" y="2448"/>
                  </a:lnTo>
                  <a:lnTo>
                    <a:pt x="1154" y="2449"/>
                  </a:lnTo>
                  <a:lnTo>
                    <a:pt x="1154" y="2451"/>
                  </a:lnTo>
                  <a:lnTo>
                    <a:pt x="1155" y="2451"/>
                  </a:lnTo>
                  <a:lnTo>
                    <a:pt x="1156" y="2451"/>
                  </a:lnTo>
                  <a:lnTo>
                    <a:pt x="1158" y="2451"/>
                  </a:lnTo>
                  <a:lnTo>
                    <a:pt x="1159" y="2451"/>
                  </a:lnTo>
                  <a:lnTo>
                    <a:pt x="1161" y="2449"/>
                  </a:lnTo>
                  <a:lnTo>
                    <a:pt x="1161" y="2452"/>
                  </a:lnTo>
                  <a:lnTo>
                    <a:pt x="1163" y="2455"/>
                  </a:lnTo>
                  <a:lnTo>
                    <a:pt x="1163" y="2456"/>
                  </a:lnTo>
                  <a:lnTo>
                    <a:pt x="1165" y="2455"/>
                  </a:lnTo>
                  <a:lnTo>
                    <a:pt x="1165" y="2456"/>
                  </a:lnTo>
                  <a:lnTo>
                    <a:pt x="1166" y="2457"/>
                  </a:lnTo>
                  <a:lnTo>
                    <a:pt x="1165" y="2458"/>
                  </a:lnTo>
                  <a:lnTo>
                    <a:pt x="1164" y="2458"/>
                  </a:lnTo>
                  <a:lnTo>
                    <a:pt x="1161" y="2460"/>
                  </a:lnTo>
                  <a:lnTo>
                    <a:pt x="1161" y="2460"/>
                  </a:lnTo>
                  <a:lnTo>
                    <a:pt x="1160" y="2460"/>
                  </a:lnTo>
                  <a:lnTo>
                    <a:pt x="1159" y="2460"/>
                  </a:lnTo>
                  <a:lnTo>
                    <a:pt x="1158" y="2461"/>
                  </a:lnTo>
                  <a:lnTo>
                    <a:pt x="1156" y="2461"/>
                  </a:lnTo>
                  <a:lnTo>
                    <a:pt x="1155" y="2461"/>
                  </a:lnTo>
                  <a:lnTo>
                    <a:pt x="1154" y="2462"/>
                  </a:lnTo>
                  <a:lnTo>
                    <a:pt x="1152" y="2462"/>
                  </a:lnTo>
                  <a:lnTo>
                    <a:pt x="1151" y="2462"/>
                  </a:lnTo>
                  <a:lnTo>
                    <a:pt x="1150" y="2464"/>
                  </a:lnTo>
                  <a:lnTo>
                    <a:pt x="1150" y="2465"/>
                  </a:lnTo>
                  <a:lnTo>
                    <a:pt x="1149" y="2466"/>
                  </a:lnTo>
                  <a:lnTo>
                    <a:pt x="1147" y="2466"/>
                  </a:lnTo>
                  <a:lnTo>
                    <a:pt x="1147" y="2467"/>
                  </a:lnTo>
                  <a:lnTo>
                    <a:pt x="1147" y="2469"/>
                  </a:lnTo>
                  <a:lnTo>
                    <a:pt x="1146" y="2469"/>
                  </a:lnTo>
                  <a:lnTo>
                    <a:pt x="1145" y="2470"/>
                  </a:lnTo>
                  <a:lnTo>
                    <a:pt x="1145" y="2471"/>
                  </a:lnTo>
                  <a:lnTo>
                    <a:pt x="1145" y="2472"/>
                  </a:lnTo>
                  <a:lnTo>
                    <a:pt x="1143" y="2472"/>
                  </a:lnTo>
                  <a:lnTo>
                    <a:pt x="1143" y="2474"/>
                  </a:lnTo>
                  <a:lnTo>
                    <a:pt x="1142" y="2472"/>
                  </a:lnTo>
                  <a:lnTo>
                    <a:pt x="1141" y="2472"/>
                  </a:lnTo>
                  <a:lnTo>
                    <a:pt x="1140" y="2472"/>
                  </a:lnTo>
                  <a:lnTo>
                    <a:pt x="1138" y="2472"/>
                  </a:lnTo>
                  <a:lnTo>
                    <a:pt x="1137" y="2472"/>
                  </a:lnTo>
                  <a:lnTo>
                    <a:pt x="1136" y="2472"/>
                  </a:lnTo>
                  <a:lnTo>
                    <a:pt x="1134" y="2472"/>
                  </a:lnTo>
                  <a:lnTo>
                    <a:pt x="1136" y="2475"/>
                  </a:lnTo>
                  <a:lnTo>
                    <a:pt x="1136" y="2476"/>
                  </a:lnTo>
                  <a:lnTo>
                    <a:pt x="1137" y="2479"/>
                  </a:lnTo>
                  <a:lnTo>
                    <a:pt x="1138" y="2480"/>
                  </a:lnTo>
                  <a:lnTo>
                    <a:pt x="1138" y="2481"/>
                  </a:lnTo>
                  <a:lnTo>
                    <a:pt x="1140" y="2484"/>
                  </a:lnTo>
                  <a:lnTo>
                    <a:pt x="1140" y="2485"/>
                  </a:lnTo>
                  <a:lnTo>
                    <a:pt x="1141" y="2487"/>
                  </a:lnTo>
                  <a:lnTo>
                    <a:pt x="1141" y="2488"/>
                  </a:lnTo>
                  <a:lnTo>
                    <a:pt x="1142" y="2490"/>
                  </a:lnTo>
                  <a:lnTo>
                    <a:pt x="1133" y="2493"/>
                  </a:lnTo>
                  <a:lnTo>
                    <a:pt x="1131" y="2494"/>
                  </a:lnTo>
                  <a:lnTo>
                    <a:pt x="1122" y="2497"/>
                  </a:lnTo>
                  <a:lnTo>
                    <a:pt x="1110" y="2499"/>
                  </a:lnTo>
                  <a:lnTo>
                    <a:pt x="1106" y="2501"/>
                  </a:lnTo>
                  <a:lnTo>
                    <a:pt x="1101" y="2502"/>
                  </a:lnTo>
                  <a:lnTo>
                    <a:pt x="1101" y="2503"/>
                  </a:lnTo>
                  <a:lnTo>
                    <a:pt x="1101" y="2504"/>
                  </a:lnTo>
                  <a:lnTo>
                    <a:pt x="1102" y="2510"/>
                  </a:lnTo>
                  <a:lnTo>
                    <a:pt x="1097" y="2511"/>
                  </a:lnTo>
                  <a:lnTo>
                    <a:pt x="1095" y="2504"/>
                  </a:lnTo>
                  <a:lnTo>
                    <a:pt x="1088" y="2507"/>
                  </a:lnTo>
                  <a:lnTo>
                    <a:pt x="1086" y="2508"/>
                  </a:lnTo>
                  <a:lnTo>
                    <a:pt x="1085" y="2510"/>
                  </a:lnTo>
                  <a:lnTo>
                    <a:pt x="1083" y="2508"/>
                  </a:lnTo>
                  <a:lnTo>
                    <a:pt x="1082" y="2508"/>
                  </a:lnTo>
                  <a:lnTo>
                    <a:pt x="1083" y="2511"/>
                  </a:lnTo>
                  <a:lnTo>
                    <a:pt x="1085" y="2515"/>
                  </a:lnTo>
                  <a:lnTo>
                    <a:pt x="1086" y="2515"/>
                  </a:lnTo>
                  <a:lnTo>
                    <a:pt x="1087" y="2515"/>
                  </a:lnTo>
                  <a:lnTo>
                    <a:pt x="1087" y="2516"/>
                  </a:lnTo>
                  <a:lnTo>
                    <a:pt x="1087" y="2517"/>
                  </a:lnTo>
                  <a:lnTo>
                    <a:pt x="1087" y="2519"/>
                  </a:lnTo>
                  <a:lnTo>
                    <a:pt x="1088" y="2519"/>
                  </a:lnTo>
                  <a:lnTo>
                    <a:pt x="1092" y="2519"/>
                  </a:lnTo>
                  <a:lnTo>
                    <a:pt x="1092" y="2520"/>
                  </a:lnTo>
                  <a:lnTo>
                    <a:pt x="1079" y="2525"/>
                  </a:lnTo>
                  <a:lnTo>
                    <a:pt x="1078" y="2522"/>
                  </a:lnTo>
                  <a:lnTo>
                    <a:pt x="1078" y="2521"/>
                  </a:lnTo>
                  <a:lnTo>
                    <a:pt x="1076" y="2516"/>
                  </a:lnTo>
                  <a:lnTo>
                    <a:pt x="1074" y="2512"/>
                  </a:lnTo>
                  <a:lnTo>
                    <a:pt x="1074" y="2511"/>
                  </a:lnTo>
                  <a:lnTo>
                    <a:pt x="1073" y="2512"/>
                  </a:lnTo>
                  <a:lnTo>
                    <a:pt x="1073" y="2513"/>
                  </a:lnTo>
                  <a:lnTo>
                    <a:pt x="1073" y="2515"/>
                  </a:lnTo>
                  <a:lnTo>
                    <a:pt x="1073" y="2516"/>
                  </a:lnTo>
                  <a:lnTo>
                    <a:pt x="1073" y="2517"/>
                  </a:lnTo>
                  <a:lnTo>
                    <a:pt x="1073" y="2519"/>
                  </a:lnTo>
                  <a:lnTo>
                    <a:pt x="1074" y="2519"/>
                  </a:lnTo>
                  <a:lnTo>
                    <a:pt x="1074" y="2520"/>
                  </a:lnTo>
                  <a:lnTo>
                    <a:pt x="1074" y="2521"/>
                  </a:lnTo>
                  <a:lnTo>
                    <a:pt x="1074" y="2522"/>
                  </a:lnTo>
                  <a:lnTo>
                    <a:pt x="1074" y="2524"/>
                  </a:lnTo>
                  <a:lnTo>
                    <a:pt x="1074" y="2525"/>
                  </a:lnTo>
                  <a:lnTo>
                    <a:pt x="1074" y="2526"/>
                  </a:lnTo>
                  <a:lnTo>
                    <a:pt x="1073" y="2526"/>
                  </a:lnTo>
                  <a:lnTo>
                    <a:pt x="1072" y="2526"/>
                  </a:lnTo>
                  <a:lnTo>
                    <a:pt x="1067" y="2529"/>
                  </a:lnTo>
                  <a:lnTo>
                    <a:pt x="1067" y="2528"/>
                  </a:lnTo>
                  <a:lnTo>
                    <a:pt x="1067" y="2525"/>
                  </a:lnTo>
                  <a:lnTo>
                    <a:pt x="1065" y="2526"/>
                  </a:lnTo>
                  <a:lnTo>
                    <a:pt x="1065" y="2524"/>
                  </a:lnTo>
                  <a:lnTo>
                    <a:pt x="1064" y="2525"/>
                  </a:lnTo>
                  <a:lnTo>
                    <a:pt x="1064" y="2526"/>
                  </a:lnTo>
                  <a:lnTo>
                    <a:pt x="1062" y="2528"/>
                  </a:lnTo>
                  <a:lnTo>
                    <a:pt x="1060" y="2528"/>
                  </a:lnTo>
                  <a:lnTo>
                    <a:pt x="1059" y="2528"/>
                  </a:lnTo>
                  <a:lnTo>
                    <a:pt x="1058" y="2528"/>
                  </a:lnTo>
                  <a:lnTo>
                    <a:pt x="1058" y="2529"/>
                  </a:lnTo>
                  <a:lnTo>
                    <a:pt x="1058" y="2530"/>
                  </a:lnTo>
                  <a:lnTo>
                    <a:pt x="1056" y="2530"/>
                  </a:lnTo>
                  <a:lnTo>
                    <a:pt x="1056" y="2530"/>
                  </a:lnTo>
                  <a:lnTo>
                    <a:pt x="1054" y="2530"/>
                  </a:lnTo>
                  <a:lnTo>
                    <a:pt x="1054" y="2531"/>
                  </a:lnTo>
                  <a:lnTo>
                    <a:pt x="1053" y="2531"/>
                  </a:lnTo>
                  <a:lnTo>
                    <a:pt x="1053" y="2530"/>
                  </a:lnTo>
                  <a:lnTo>
                    <a:pt x="1051" y="2529"/>
                  </a:lnTo>
                  <a:lnTo>
                    <a:pt x="1053" y="2529"/>
                  </a:lnTo>
                  <a:lnTo>
                    <a:pt x="1054" y="2529"/>
                  </a:lnTo>
                  <a:lnTo>
                    <a:pt x="1053" y="2526"/>
                  </a:lnTo>
                  <a:lnTo>
                    <a:pt x="1051" y="2526"/>
                  </a:lnTo>
                  <a:lnTo>
                    <a:pt x="1050" y="2526"/>
                  </a:lnTo>
                  <a:lnTo>
                    <a:pt x="1053" y="2525"/>
                  </a:lnTo>
                  <a:lnTo>
                    <a:pt x="1053" y="2524"/>
                  </a:lnTo>
                  <a:lnTo>
                    <a:pt x="1054" y="2524"/>
                  </a:lnTo>
                  <a:lnTo>
                    <a:pt x="1056" y="2524"/>
                  </a:lnTo>
                  <a:lnTo>
                    <a:pt x="1058" y="2524"/>
                  </a:lnTo>
                  <a:lnTo>
                    <a:pt x="1058" y="2525"/>
                  </a:lnTo>
                  <a:lnTo>
                    <a:pt x="1059" y="2525"/>
                  </a:lnTo>
                  <a:lnTo>
                    <a:pt x="1062" y="2524"/>
                  </a:lnTo>
                  <a:lnTo>
                    <a:pt x="1060" y="2521"/>
                  </a:lnTo>
                  <a:lnTo>
                    <a:pt x="1060" y="2520"/>
                  </a:lnTo>
                  <a:lnTo>
                    <a:pt x="1059" y="2519"/>
                  </a:lnTo>
                  <a:lnTo>
                    <a:pt x="1059" y="2517"/>
                  </a:lnTo>
                  <a:lnTo>
                    <a:pt x="1058" y="2517"/>
                  </a:lnTo>
                  <a:lnTo>
                    <a:pt x="1056" y="2516"/>
                  </a:lnTo>
                  <a:lnTo>
                    <a:pt x="1056" y="2513"/>
                  </a:lnTo>
                  <a:lnTo>
                    <a:pt x="1058" y="2512"/>
                  </a:lnTo>
                  <a:lnTo>
                    <a:pt x="1058" y="2511"/>
                  </a:lnTo>
                  <a:lnTo>
                    <a:pt x="1059" y="2510"/>
                  </a:lnTo>
                  <a:lnTo>
                    <a:pt x="1060" y="2508"/>
                  </a:lnTo>
                  <a:lnTo>
                    <a:pt x="1059" y="2507"/>
                  </a:lnTo>
                  <a:lnTo>
                    <a:pt x="1062" y="2506"/>
                  </a:lnTo>
                  <a:lnTo>
                    <a:pt x="1062" y="2504"/>
                  </a:lnTo>
                  <a:lnTo>
                    <a:pt x="1060" y="2502"/>
                  </a:lnTo>
                  <a:lnTo>
                    <a:pt x="1063" y="2502"/>
                  </a:lnTo>
                  <a:lnTo>
                    <a:pt x="1064" y="2501"/>
                  </a:lnTo>
                  <a:lnTo>
                    <a:pt x="1065" y="2499"/>
                  </a:lnTo>
                  <a:lnTo>
                    <a:pt x="1065" y="2498"/>
                  </a:lnTo>
                  <a:lnTo>
                    <a:pt x="1065" y="2497"/>
                  </a:lnTo>
                  <a:lnTo>
                    <a:pt x="1062" y="2496"/>
                  </a:lnTo>
                  <a:lnTo>
                    <a:pt x="1063" y="2496"/>
                  </a:lnTo>
                  <a:lnTo>
                    <a:pt x="1068" y="2496"/>
                  </a:lnTo>
                  <a:lnTo>
                    <a:pt x="1069" y="2496"/>
                  </a:lnTo>
                  <a:lnTo>
                    <a:pt x="1072" y="2496"/>
                  </a:lnTo>
                  <a:lnTo>
                    <a:pt x="1073" y="2498"/>
                  </a:lnTo>
                  <a:lnTo>
                    <a:pt x="1074" y="2497"/>
                  </a:lnTo>
                  <a:lnTo>
                    <a:pt x="1076" y="2497"/>
                  </a:lnTo>
                  <a:lnTo>
                    <a:pt x="1077" y="2497"/>
                  </a:lnTo>
                  <a:lnTo>
                    <a:pt x="1077" y="2496"/>
                  </a:lnTo>
                  <a:lnTo>
                    <a:pt x="1076" y="2496"/>
                  </a:lnTo>
                  <a:lnTo>
                    <a:pt x="1076" y="2494"/>
                  </a:lnTo>
                  <a:lnTo>
                    <a:pt x="1076" y="2493"/>
                  </a:lnTo>
                  <a:lnTo>
                    <a:pt x="1074" y="2493"/>
                  </a:lnTo>
                  <a:lnTo>
                    <a:pt x="1074" y="2492"/>
                  </a:lnTo>
                  <a:lnTo>
                    <a:pt x="1073" y="2493"/>
                  </a:lnTo>
                  <a:lnTo>
                    <a:pt x="1072" y="2492"/>
                  </a:lnTo>
                  <a:lnTo>
                    <a:pt x="1069" y="2492"/>
                  </a:lnTo>
                  <a:lnTo>
                    <a:pt x="1068" y="2490"/>
                  </a:lnTo>
                  <a:lnTo>
                    <a:pt x="1065" y="2489"/>
                  </a:lnTo>
                  <a:lnTo>
                    <a:pt x="1060" y="2488"/>
                  </a:lnTo>
                  <a:lnTo>
                    <a:pt x="1059" y="2487"/>
                  </a:lnTo>
                  <a:lnTo>
                    <a:pt x="1058" y="2487"/>
                  </a:lnTo>
                  <a:lnTo>
                    <a:pt x="1058" y="2485"/>
                  </a:lnTo>
                  <a:lnTo>
                    <a:pt x="1056" y="2485"/>
                  </a:lnTo>
                  <a:lnTo>
                    <a:pt x="1054" y="2485"/>
                  </a:lnTo>
                  <a:lnTo>
                    <a:pt x="1051" y="2484"/>
                  </a:lnTo>
                  <a:lnTo>
                    <a:pt x="1050" y="2483"/>
                  </a:lnTo>
                  <a:lnTo>
                    <a:pt x="1049" y="2481"/>
                  </a:lnTo>
                  <a:lnTo>
                    <a:pt x="1047" y="2480"/>
                  </a:lnTo>
                  <a:lnTo>
                    <a:pt x="1046" y="2480"/>
                  </a:lnTo>
                  <a:lnTo>
                    <a:pt x="1045" y="2479"/>
                  </a:lnTo>
                  <a:lnTo>
                    <a:pt x="1045" y="2478"/>
                  </a:lnTo>
                  <a:lnTo>
                    <a:pt x="1044" y="2478"/>
                  </a:lnTo>
                  <a:lnTo>
                    <a:pt x="1042" y="2471"/>
                  </a:lnTo>
                  <a:lnTo>
                    <a:pt x="1040" y="2472"/>
                  </a:lnTo>
                  <a:lnTo>
                    <a:pt x="1037" y="2469"/>
                  </a:lnTo>
                  <a:lnTo>
                    <a:pt x="1036" y="2467"/>
                  </a:lnTo>
                  <a:lnTo>
                    <a:pt x="1033" y="2464"/>
                  </a:lnTo>
                  <a:lnTo>
                    <a:pt x="1035" y="2461"/>
                  </a:lnTo>
                  <a:lnTo>
                    <a:pt x="1031" y="2461"/>
                  </a:lnTo>
                  <a:lnTo>
                    <a:pt x="1030" y="2461"/>
                  </a:lnTo>
                  <a:lnTo>
                    <a:pt x="1027" y="2461"/>
                  </a:lnTo>
                  <a:lnTo>
                    <a:pt x="1026" y="2461"/>
                  </a:lnTo>
                  <a:lnTo>
                    <a:pt x="1021" y="2462"/>
                  </a:lnTo>
                  <a:lnTo>
                    <a:pt x="1019" y="2462"/>
                  </a:lnTo>
                  <a:lnTo>
                    <a:pt x="1018" y="2462"/>
                  </a:lnTo>
                  <a:lnTo>
                    <a:pt x="1017" y="2462"/>
                  </a:lnTo>
                  <a:lnTo>
                    <a:pt x="1014" y="2462"/>
                  </a:lnTo>
                  <a:lnTo>
                    <a:pt x="1013" y="2462"/>
                  </a:lnTo>
                  <a:lnTo>
                    <a:pt x="1010" y="2461"/>
                  </a:lnTo>
                  <a:lnTo>
                    <a:pt x="1009" y="2460"/>
                  </a:lnTo>
                  <a:lnTo>
                    <a:pt x="1006" y="2458"/>
                  </a:lnTo>
                  <a:lnTo>
                    <a:pt x="1004" y="2457"/>
                  </a:lnTo>
                  <a:lnTo>
                    <a:pt x="1003" y="2456"/>
                  </a:lnTo>
                  <a:lnTo>
                    <a:pt x="1001" y="2455"/>
                  </a:lnTo>
                  <a:lnTo>
                    <a:pt x="1000" y="2455"/>
                  </a:lnTo>
                  <a:lnTo>
                    <a:pt x="996" y="2455"/>
                  </a:lnTo>
                  <a:lnTo>
                    <a:pt x="994" y="2452"/>
                  </a:lnTo>
                  <a:lnTo>
                    <a:pt x="994" y="2449"/>
                  </a:lnTo>
                  <a:lnTo>
                    <a:pt x="992" y="2448"/>
                  </a:lnTo>
                  <a:lnTo>
                    <a:pt x="991" y="2447"/>
                  </a:lnTo>
                  <a:lnTo>
                    <a:pt x="990" y="2444"/>
                  </a:lnTo>
                  <a:lnTo>
                    <a:pt x="990" y="2443"/>
                  </a:lnTo>
                  <a:lnTo>
                    <a:pt x="989" y="2443"/>
                  </a:lnTo>
                  <a:lnTo>
                    <a:pt x="987" y="2444"/>
                  </a:lnTo>
                  <a:lnTo>
                    <a:pt x="986" y="2444"/>
                  </a:lnTo>
                  <a:lnTo>
                    <a:pt x="985" y="2446"/>
                  </a:lnTo>
                  <a:lnTo>
                    <a:pt x="981" y="2446"/>
                  </a:lnTo>
                  <a:lnTo>
                    <a:pt x="981" y="2447"/>
                  </a:lnTo>
                  <a:lnTo>
                    <a:pt x="982" y="2451"/>
                  </a:lnTo>
                  <a:lnTo>
                    <a:pt x="981" y="2452"/>
                  </a:lnTo>
                  <a:lnTo>
                    <a:pt x="981" y="2455"/>
                  </a:lnTo>
                  <a:lnTo>
                    <a:pt x="972" y="2457"/>
                  </a:lnTo>
                  <a:lnTo>
                    <a:pt x="972" y="2458"/>
                  </a:lnTo>
                  <a:lnTo>
                    <a:pt x="976" y="2469"/>
                  </a:lnTo>
                  <a:lnTo>
                    <a:pt x="976" y="2470"/>
                  </a:lnTo>
                  <a:lnTo>
                    <a:pt x="974" y="2471"/>
                  </a:lnTo>
                  <a:lnTo>
                    <a:pt x="976" y="2476"/>
                  </a:lnTo>
                  <a:lnTo>
                    <a:pt x="964" y="2480"/>
                  </a:lnTo>
                  <a:lnTo>
                    <a:pt x="963" y="2476"/>
                  </a:lnTo>
                  <a:lnTo>
                    <a:pt x="964" y="2475"/>
                  </a:lnTo>
                  <a:lnTo>
                    <a:pt x="964" y="2474"/>
                  </a:lnTo>
                  <a:lnTo>
                    <a:pt x="962" y="2475"/>
                  </a:lnTo>
                  <a:lnTo>
                    <a:pt x="960" y="2471"/>
                  </a:lnTo>
                  <a:lnTo>
                    <a:pt x="959" y="2469"/>
                  </a:lnTo>
                  <a:lnTo>
                    <a:pt x="957" y="2462"/>
                  </a:lnTo>
                  <a:lnTo>
                    <a:pt x="950" y="2465"/>
                  </a:lnTo>
                  <a:lnTo>
                    <a:pt x="951" y="2467"/>
                  </a:lnTo>
                  <a:lnTo>
                    <a:pt x="945" y="2469"/>
                  </a:lnTo>
                  <a:lnTo>
                    <a:pt x="945" y="2470"/>
                  </a:lnTo>
                  <a:lnTo>
                    <a:pt x="945" y="2471"/>
                  </a:lnTo>
                  <a:lnTo>
                    <a:pt x="945" y="2472"/>
                  </a:lnTo>
                  <a:lnTo>
                    <a:pt x="946" y="2474"/>
                  </a:lnTo>
                  <a:lnTo>
                    <a:pt x="949" y="2480"/>
                  </a:lnTo>
                  <a:lnTo>
                    <a:pt x="953" y="2492"/>
                  </a:lnTo>
                  <a:lnTo>
                    <a:pt x="953" y="2493"/>
                  </a:lnTo>
                  <a:lnTo>
                    <a:pt x="951" y="2493"/>
                  </a:lnTo>
                  <a:lnTo>
                    <a:pt x="945" y="2496"/>
                  </a:lnTo>
                  <a:lnTo>
                    <a:pt x="944" y="2496"/>
                  </a:lnTo>
                  <a:lnTo>
                    <a:pt x="942" y="2497"/>
                  </a:lnTo>
                  <a:lnTo>
                    <a:pt x="931" y="2499"/>
                  </a:lnTo>
                  <a:lnTo>
                    <a:pt x="926" y="2484"/>
                  </a:lnTo>
                  <a:lnTo>
                    <a:pt x="922" y="2484"/>
                  </a:lnTo>
                  <a:lnTo>
                    <a:pt x="921" y="2484"/>
                  </a:lnTo>
                  <a:lnTo>
                    <a:pt x="905" y="2490"/>
                  </a:lnTo>
                  <a:lnTo>
                    <a:pt x="887" y="2496"/>
                  </a:lnTo>
                  <a:lnTo>
                    <a:pt x="886" y="2497"/>
                  </a:lnTo>
                  <a:lnTo>
                    <a:pt x="862" y="2499"/>
                  </a:lnTo>
                  <a:lnTo>
                    <a:pt x="882" y="2648"/>
                  </a:lnTo>
                  <a:lnTo>
                    <a:pt x="893" y="2644"/>
                  </a:lnTo>
                  <a:lnTo>
                    <a:pt x="923" y="2634"/>
                  </a:lnTo>
                  <a:lnTo>
                    <a:pt x="936" y="2629"/>
                  </a:lnTo>
                  <a:lnTo>
                    <a:pt x="945" y="2626"/>
                  </a:lnTo>
                  <a:lnTo>
                    <a:pt x="964" y="2621"/>
                  </a:lnTo>
                  <a:lnTo>
                    <a:pt x="949" y="2625"/>
                  </a:lnTo>
                  <a:lnTo>
                    <a:pt x="945" y="2626"/>
                  </a:lnTo>
                  <a:lnTo>
                    <a:pt x="945" y="2627"/>
                  </a:lnTo>
                  <a:lnTo>
                    <a:pt x="945" y="2629"/>
                  </a:lnTo>
                  <a:lnTo>
                    <a:pt x="945" y="2630"/>
                  </a:lnTo>
                  <a:lnTo>
                    <a:pt x="944" y="2638"/>
                  </a:lnTo>
                  <a:lnTo>
                    <a:pt x="945" y="2640"/>
                  </a:lnTo>
                  <a:lnTo>
                    <a:pt x="944" y="2644"/>
                  </a:lnTo>
                  <a:lnTo>
                    <a:pt x="945" y="2652"/>
                  </a:lnTo>
                  <a:lnTo>
                    <a:pt x="945" y="2657"/>
                  </a:lnTo>
                  <a:lnTo>
                    <a:pt x="945" y="2657"/>
                  </a:lnTo>
                  <a:lnTo>
                    <a:pt x="944" y="2656"/>
                  </a:lnTo>
                  <a:lnTo>
                    <a:pt x="937" y="2661"/>
                  </a:lnTo>
                  <a:lnTo>
                    <a:pt x="935" y="2661"/>
                  </a:lnTo>
                  <a:lnTo>
                    <a:pt x="931" y="2661"/>
                  </a:lnTo>
                  <a:lnTo>
                    <a:pt x="927" y="2666"/>
                  </a:lnTo>
                  <a:lnTo>
                    <a:pt x="925" y="2667"/>
                  </a:lnTo>
                  <a:lnTo>
                    <a:pt x="923" y="2667"/>
                  </a:lnTo>
                  <a:lnTo>
                    <a:pt x="922" y="2666"/>
                  </a:lnTo>
                  <a:lnTo>
                    <a:pt x="919" y="2666"/>
                  </a:lnTo>
                  <a:lnTo>
                    <a:pt x="918" y="2665"/>
                  </a:lnTo>
                  <a:lnTo>
                    <a:pt x="914" y="2662"/>
                  </a:lnTo>
                  <a:lnTo>
                    <a:pt x="913" y="2662"/>
                  </a:lnTo>
                  <a:lnTo>
                    <a:pt x="912" y="2662"/>
                  </a:lnTo>
                  <a:lnTo>
                    <a:pt x="904" y="2658"/>
                  </a:lnTo>
                  <a:lnTo>
                    <a:pt x="896" y="2654"/>
                  </a:lnTo>
                  <a:lnTo>
                    <a:pt x="885" y="2650"/>
                  </a:lnTo>
                  <a:lnTo>
                    <a:pt x="884" y="2650"/>
                  </a:lnTo>
                  <a:lnTo>
                    <a:pt x="878" y="2652"/>
                  </a:lnTo>
                  <a:lnTo>
                    <a:pt x="878" y="2649"/>
                  </a:lnTo>
                  <a:lnTo>
                    <a:pt x="875" y="2620"/>
                  </a:lnTo>
                  <a:lnTo>
                    <a:pt x="872" y="2606"/>
                  </a:lnTo>
                  <a:lnTo>
                    <a:pt x="868" y="2580"/>
                  </a:lnTo>
                  <a:lnTo>
                    <a:pt x="863" y="2536"/>
                  </a:lnTo>
                  <a:lnTo>
                    <a:pt x="862" y="2530"/>
                  </a:lnTo>
                  <a:lnTo>
                    <a:pt x="861" y="2522"/>
                  </a:lnTo>
                  <a:lnTo>
                    <a:pt x="861" y="2516"/>
                  </a:lnTo>
                  <a:lnTo>
                    <a:pt x="855" y="2480"/>
                  </a:lnTo>
                  <a:lnTo>
                    <a:pt x="854" y="2476"/>
                  </a:lnTo>
                  <a:lnTo>
                    <a:pt x="854" y="2472"/>
                  </a:lnTo>
                  <a:lnTo>
                    <a:pt x="849" y="2421"/>
                  </a:lnTo>
                  <a:lnTo>
                    <a:pt x="834" y="2402"/>
                  </a:lnTo>
                  <a:lnTo>
                    <a:pt x="834" y="2401"/>
                  </a:lnTo>
                  <a:lnTo>
                    <a:pt x="830" y="2394"/>
                  </a:lnTo>
                  <a:lnTo>
                    <a:pt x="823" y="2391"/>
                  </a:lnTo>
                  <a:lnTo>
                    <a:pt x="806" y="2378"/>
                  </a:lnTo>
                  <a:lnTo>
                    <a:pt x="813" y="2378"/>
                  </a:lnTo>
                  <a:lnTo>
                    <a:pt x="818" y="2376"/>
                  </a:lnTo>
                  <a:lnTo>
                    <a:pt x="829" y="2376"/>
                  </a:lnTo>
                  <a:lnTo>
                    <a:pt x="839" y="2375"/>
                  </a:lnTo>
                  <a:lnTo>
                    <a:pt x="859" y="2374"/>
                  </a:lnTo>
                  <a:lnTo>
                    <a:pt x="861" y="2374"/>
                  </a:lnTo>
                  <a:lnTo>
                    <a:pt x="868" y="2374"/>
                  </a:lnTo>
                  <a:lnTo>
                    <a:pt x="870" y="2374"/>
                  </a:lnTo>
                  <a:lnTo>
                    <a:pt x="871" y="2374"/>
                  </a:lnTo>
                  <a:lnTo>
                    <a:pt x="872" y="2373"/>
                  </a:lnTo>
                  <a:lnTo>
                    <a:pt x="875" y="2373"/>
                  </a:lnTo>
                  <a:lnTo>
                    <a:pt x="876" y="2371"/>
                  </a:lnTo>
                  <a:lnTo>
                    <a:pt x="877" y="2371"/>
                  </a:lnTo>
                  <a:lnTo>
                    <a:pt x="878" y="2371"/>
                  </a:lnTo>
                  <a:lnTo>
                    <a:pt x="882" y="2370"/>
                  </a:lnTo>
                  <a:lnTo>
                    <a:pt x="884" y="2369"/>
                  </a:lnTo>
                  <a:lnTo>
                    <a:pt x="885" y="2369"/>
                  </a:lnTo>
                  <a:lnTo>
                    <a:pt x="887" y="2367"/>
                  </a:lnTo>
                  <a:lnTo>
                    <a:pt x="890" y="2367"/>
                  </a:lnTo>
                  <a:lnTo>
                    <a:pt x="891" y="2366"/>
                  </a:lnTo>
                  <a:lnTo>
                    <a:pt x="893" y="2366"/>
                  </a:lnTo>
                  <a:lnTo>
                    <a:pt x="900" y="2364"/>
                  </a:lnTo>
                  <a:lnTo>
                    <a:pt x="903" y="2362"/>
                  </a:lnTo>
                  <a:lnTo>
                    <a:pt x="907" y="2362"/>
                  </a:lnTo>
                  <a:lnTo>
                    <a:pt x="908" y="2361"/>
                  </a:lnTo>
                  <a:lnTo>
                    <a:pt x="912" y="2360"/>
                  </a:lnTo>
                  <a:lnTo>
                    <a:pt x="913" y="2360"/>
                  </a:lnTo>
                  <a:lnTo>
                    <a:pt x="914" y="2360"/>
                  </a:lnTo>
                  <a:lnTo>
                    <a:pt x="914" y="2359"/>
                  </a:lnTo>
                  <a:lnTo>
                    <a:pt x="916" y="2359"/>
                  </a:lnTo>
                  <a:lnTo>
                    <a:pt x="917" y="2359"/>
                  </a:lnTo>
                  <a:lnTo>
                    <a:pt x="919" y="2357"/>
                  </a:lnTo>
                  <a:lnTo>
                    <a:pt x="921" y="2357"/>
                  </a:lnTo>
                  <a:lnTo>
                    <a:pt x="922" y="2356"/>
                  </a:lnTo>
                  <a:lnTo>
                    <a:pt x="925" y="2356"/>
                  </a:lnTo>
                  <a:lnTo>
                    <a:pt x="926" y="2356"/>
                  </a:lnTo>
                  <a:lnTo>
                    <a:pt x="926" y="2355"/>
                  </a:lnTo>
                  <a:lnTo>
                    <a:pt x="927" y="2355"/>
                  </a:lnTo>
                  <a:lnTo>
                    <a:pt x="930" y="2355"/>
                  </a:lnTo>
                  <a:lnTo>
                    <a:pt x="931" y="2353"/>
                  </a:lnTo>
                  <a:lnTo>
                    <a:pt x="935" y="2352"/>
                  </a:lnTo>
                  <a:lnTo>
                    <a:pt x="936" y="2352"/>
                  </a:lnTo>
                  <a:lnTo>
                    <a:pt x="937" y="2352"/>
                  </a:lnTo>
                  <a:lnTo>
                    <a:pt x="936" y="2348"/>
                  </a:lnTo>
                  <a:lnTo>
                    <a:pt x="936" y="2347"/>
                  </a:lnTo>
                  <a:lnTo>
                    <a:pt x="935" y="2347"/>
                  </a:lnTo>
                  <a:lnTo>
                    <a:pt x="935" y="2347"/>
                  </a:lnTo>
                  <a:lnTo>
                    <a:pt x="935" y="2346"/>
                  </a:lnTo>
                  <a:lnTo>
                    <a:pt x="935" y="2344"/>
                  </a:lnTo>
                  <a:lnTo>
                    <a:pt x="935" y="2343"/>
                  </a:lnTo>
                  <a:lnTo>
                    <a:pt x="934" y="2343"/>
                  </a:lnTo>
                  <a:lnTo>
                    <a:pt x="934" y="2342"/>
                  </a:lnTo>
                  <a:lnTo>
                    <a:pt x="934" y="2341"/>
                  </a:lnTo>
                  <a:lnTo>
                    <a:pt x="934" y="2339"/>
                  </a:lnTo>
                  <a:lnTo>
                    <a:pt x="934" y="2338"/>
                  </a:lnTo>
                  <a:lnTo>
                    <a:pt x="934" y="2337"/>
                  </a:lnTo>
                  <a:lnTo>
                    <a:pt x="935" y="2337"/>
                  </a:lnTo>
                  <a:lnTo>
                    <a:pt x="936" y="2337"/>
                  </a:lnTo>
                  <a:lnTo>
                    <a:pt x="937" y="2337"/>
                  </a:lnTo>
                  <a:lnTo>
                    <a:pt x="942" y="2338"/>
                  </a:lnTo>
                  <a:lnTo>
                    <a:pt x="945" y="2338"/>
                  </a:lnTo>
                  <a:lnTo>
                    <a:pt x="945" y="2338"/>
                  </a:lnTo>
                  <a:lnTo>
                    <a:pt x="946" y="2338"/>
                  </a:lnTo>
                  <a:lnTo>
                    <a:pt x="946" y="2339"/>
                  </a:lnTo>
                  <a:lnTo>
                    <a:pt x="948" y="2339"/>
                  </a:lnTo>
                  <a:lnTo>
                    <a:pt x="949" y="2339"/>
                  </a:lnTo>
                  <a:lnTo>
                    <a:pt x="950" y="2339"/>
                  </a:lnTo>
                  <a:lnTo>
                    <a:pt x="951" y="2339"/>
                  </a:lnTo>
                  <a:lnTo>
                    <a:pt x="953" y="2339"/>
                  </a:lnTo>
                  <a:lnTo>
                    <a:pt x="954" y="2339"/>
                  </a:lnTo>
                  <a:lnTo>
                    <a:pt x="954" y="2338"/>
                  </a:lnTo>
                  <a:lnTo>
                    <a:pt x="955" y="2338"/>
                  </a:lnTo>
                  <a:lnTo>
                    <a:pt x="957" y="2338"/>
                  </a:lnTo>
                  <a:lnTo>
                    <a:pt x="959" y="2338"/>
                  </a:lnTo>
                  <a:lnTo>
                    <a:pt x="960" y="2338"/>
                  </a:lnTo>
                  <a:lnTo>
                    <a:pt x="962" y="2338"/>
                  </a:lnTo>
                  <a:lnTo>
                    <a:pt x="962" y="2330"/>
                  </a:lnTo>
                  <a:lnTo>
                    <a:pt x="962" y="2328"/>
                  </a:lnTo>
                  <a:lnTo>
                    <a:pt x="962" y="2327"/>
                  </a:lnTo>
                  <a:lnTo>
                    <a:pt x="962" y="2325"/>
                  </a:lnTo>
                  <a:lnTo>
                    <a:pt x="963" y="2325"/>
                  </a:lnTo>
                  <a:lnTo>
                    <a:pt x="968" y="2325"/>
                  </a:lnTo>
                  <a:lnTo>
                    <a:pt x="969" y="2325"/>
                  </a:lnTo>
                  <a:lnTo>
                    <a:pt x="971" y="2325"/>
                  </a:lnTo>
                  <a:lnTo>
                    <a:pt x="972" y="2325"/>
                  </a:lnTo>
                  <a:lnTo>
                    <a:pt x="972" y="2327"/>
                  </a:lnTo>
                  <a:lnTo>
                    <a:pt x="972" y="2328"/>
                  </a:lnTo>
                  <a:lnTo>
                    <a:pt x="973" y="2328"/>
                  </a:lnTo>
                  <a:lnTo>
                    <a:pt x="981" y="2328"/>
                  </a:lnTo>
                  <a:lnTo>
                    <a:pt x="982" y="2328"/>
                  </a:lnTo>
                  <a:lnTo>
                    <a:pt x="982" y="2327"/>
                  </a:lnTo>
                  <a:lnTo>
                    <a:pt x="983" y="2327"/>
                  </a:lnTo>
                  <a:lnTo>
                    <a:pt x="985" y="2327"/>
                  </a:lnTo>
                  <a:lnTo>
                    <a:pt x="986" y="2327"/>
                  </a:lnTo>
                  <a:lnTo>
                    <a:pt x="989" y="2327"/>
                  </a:lnTo>
                  <a:lnTo>
                    <a:pt x="990" y="2325"/>
                  </a:lnTo>
                  <a:lnTo>
                    <a:pt x="990" y="2324"/>
                  </a:lnTo>
                  <a:lnTo>
                    <a:pt x="991" y="2324"/>
                  </a:lnTo>
                  <a:lnTo>
                    <a:pt x="992" y="2324"/>
                  </a:lnTo>
                  <a:lnTo>
                    <a:pt x="992" y="2323"/>
                  </a:lnTo>
                  <a:lnTo>
                    <a:pt x="994" y="2323"/>
                  </a:lnTo>
                  <a:lnTo>
                    <a:pt x="995" y="2323"/>
                  </a:lnTo>
                  <a:lnTo>
                    <a:pt x="998" y="2321"/>
                  </a:lnTo>
                  <a:lnTo>
                    <a:pt x="999" y="2321"/>
                  </a:lnTo>
                  <a:lnTo>
                    <a:pt x="1001" y="2321"/>
                  </a:lnTo>
                  <a:lnTo>
                    <a:pt x="1003" y="2321"/>
                  </a:lnTo>
                  <a:lnTo>
                    <a:pt x="1004" y="2321"/>
                  </a:lnTo>
                  <a:lnTo>
                    <a:pt x="1005" y="2323"/>
                  </a:lnTo>
                  <a:lnTo>
                    <a:pt x="1006" y="2324"/>
                  </a:lnTo>
                  <a:lnTo>
                    <a:pt x="1006" y="2323"/>
                  </a:lnTo>
                  <a:lnTo>
                    <a:pt x="1008" y="2323"/>
                  </a:lnTo>
                  <a:lnTo>
                    <a:pt x="1009" y="2323"/>
                  </a:lnTo>
                  <a:lnTo>
                    <a:pt x="1010" y="2321"/>
                  </a:lnTo>
                  <a:lnTo>
                    <a:pt x="1012" y="2324"/>
                  </a:lnTo>
                  <a:lnTo>
                    <a:pt x="1012" y="2325"/>
                  </a:lnTo>
                  <a:lnTo>
                    <a:pt x="1013" y="2327"/>
                  </a:lnTo>
                  <a:lnTo>
                    <a:pt x="1014" y="2327"/>
                  </a:lnTo>
                  <a:lnTo>
                    <a:pt x="1015" y="2327"/>
                  </a:lnTo>
                  <a:lnTo>
                    <a:pt x="1017" y="2328"/>
                  </a:lnTo>
                  <a:lnTo>
                    <a:pt x="1017" y="2329"/>
                  </a:lnTo>
                  <a:lnTo>
                    <a:pt x="1017" y="2330"/>
                  </a:lnTo>
                  <a:lnTo>
                    <a:pt x="1018" y="2332"/>
                  </a:lnTo>
                  <a:lnTo>
                    <a:pt x="1018" y="2333"/>
                  </a:lnTo>
                  <a:lnTo>
                    <a:pt x="1018" y="2334"/>
                  </a:lnTo>
                  <a:lnTo>
                    <a:pt x="1019" y="2335"/>
                  </a:lnTo>
                  <a:lnTo>
                    <a:pt x="1019" y="2337"/>
                  </a:lnTo>
                  <a:lnTo>
                    <a:pt x="1019" y="2338"/>
                  </a:lnTo>
                  <a:lnTo>
                    <a:pt x="1021" y="2341"/>
                  </a:lnTo>
                  <a:lnTo>
                    <a:pt x="1021" y="2339"/>
                  </a:lnTo>
                  <a:lnTo>
                    <a:pt x="1022" y="2339"/>
                  </a:lnTo>
                  <a:lnTo>
                    <a:pt x="1023" y="2339"/>
                  </a:lnTo>
                  <a:lnTo>
                    <a:pt x="1024" y="2339"/>
                  </a:lnTo>
                  <a:lnTo>
                    <a:pt x="1027" y="2338"/>
                  </a:lnTo>
                  <a:lnTo>
                    <a:pt x="1028" y="2338"/>
                  </a:lnTo>
                  <a:lnTo>
                    <a:pt x="1030" y="2337"/>
                  </a:lnTo>
                  <a:lnTo>
                    <a:pt x="1031" y="2337"/>
                  </a:lnTo>
                  <a:lnTo>
                    <a:pt x="1032" y="2335"/>
                  </a:lnTo>
                  <a:lnTo>
                    <a:pt x="1035" y="2335"/>
                  </a:lnTo>
                  <a:lnTo>
                    <a:pt x="1036" y="2334"/>
                  </a:lnTo>
                  <a:lnTo>
                    <a:pt x="1037" y="2334"/>
                  </a:lnTo>
                  <a:lnTo>
                    <a:pt x="1038" y="2334"/>
                  </a:lnTo>
                  <a:lnTo>
                    <a:pt x="1038" y="2334"/>
                  </a:lnTo>
                  <a:lnTo>
                    <a:pt x="1038" y="2333"/>
                  </a:lnTo>
                  <a:lnTo>
                    <a:pt x="1040" y="2333"/>
                  </a:lnTo>
                  <a:lnTo>
                    <a:pt x="1041" y="2333"/>
                  </a:lnTo>
                  <a:lnTo>
                    <a:pt x="1042" y="2333"/>
                  </a:lnTo>
                  <a:lnTo>
                    <a:pt x="1042" y="2332"/>
                  </a:lnTo>
                  <a:lnTo>
                    <a:pt x="1044" y="2332"/>
                  </a:lnTo>
                  <a:lnTo>
                    <a:pt x="1045" y="2332"/>
                  </a:lnTo>
                  <a:lnTo>
                    <a:pt x="1046" y="2332"/>
                  </a:lnTo>
                  <a:lnTo>
                    <a:pt x="1046" y="2330"/>
                  </a:lnTo>
                  <a:lnTo>
                    <a:pt x="1051" y="2329"/>
                  </a:lnTo>
                  <a:lnTo>
                    <a:pt x="1053" y="2329"/>
                  </a:lnTo>
                  <a:lnTo>
                    <a:pt x="1054" y="2329"/>
                  </a:lnTo>
                  <a:lnTo>
                    <a:pt x="1054" y="2330"/>
                  </a:lnTo>
                  <a:lnTo>
                    <a:pt x="1054" y="2332"/>
                  </a:lnTo>
                  <a:lnTo>
                    <a:pt x="1054" y="2333"/>
                  </a:lnTo>
                  <a:lnTo>
                    <a:pt x="1055" y="2333"/>
                  </a:lnTo>
                  <a:lnTo>
                    <a:pt x="1055" y="2334"/>
                  </a:lnTo>
                  <a:lnTo>
                    <a:pt x="1055" y="2335"/>
                  </a:lnTo>
                  <a:lnTo>
                    <a:pt x="1055" y="2337"/>
                  </a:lnTo>
                  <a:lnTo>
                    <a:pt x="1056" y="2337"/>
                  </a:lnTo>
                  <a:lnTo>
                    <a:pt x="1056" y="2338"/>
                  </a:lnTo>
                  <a:lnTo>
                    <a:pt x="1056" y="2339"/>
                  </a:lnTo>
                  <a:lnTo>
                    <a:pt x="1058" y="2341"/>
                  </a:lnTo>
                  <a:lnTo>
                    <a:pt x="1058" y="2342"/>
                  </a:lnTo>
                  <a:lnTo>
                    <a:pt x="1056" y="2343"/>
                  </a:lnTo>
                  <a:lnTo>
                    <a:pt x="1055" y="2343"/>
                  </a:lnTo>
                  <a:lnTo>
                    <a:pt x="1054" y="2343"/>
                  </a:lnTo>
                  <a:lnTo>
                    <a:pt x="1051" y="2344"/>
                  </a:lnTo>
                  <a:lnTo>
                    <a:pt x="1051" y="2346"/>
                  </a:lnTo>
                  <a:lnTo>
                    <a:pt x="1051" y="2347"/>
                  </a:lnTo>
                  <a:lnTo>
                    <a:pt x="1051" y="2347"/>
                  </a:lnTo>
                  <a:lnTo>
                    <a:pt x="1053" y="2348"/>
                  </a:lnTo>
                  <a:lnTo>
                    <a:pt x="1053" y="2350"/>
                  </a:lnTo>
                  <a:lnTo>
                    <a:pt x="1053" y="2351"/>
                  </a:lnTo>
                  <a:lnTo>
                    <a:pt x="1054" y="2352"/>
                  </a:lnTo>
                  <a:lnTo>
                    <a:pt x="1054" y="2353"/>
                  </a:lnTo>
                  <a:lnTo>
                    <a:pt x="1054" y="2355"/>
                  </a:lnTo>
                  <a:lnTo>
                    <a:pt x="1055" y="2355"/>
                  </a:lnTo>
                  <a:lnTo>
                    <a:pt x="1055" y="2356"/>
                  </a:lnTo>
                  <a:lnTo>
                    <a:pt x="1055" y="2357"/>
                  </a:lnTo>
                  <a:lnTo>
                    <a:pt x="1050" y="2359"/>
                  </a:lnTo>
                  <a:lnTo>
                    <a:pt x="1049" y="2359"/>
                  </a:lnTo>
                  <a:lnTo>
                    <a:pt x="1049" y="2360"/>
                  </a:lnTo>
                  <a:lnTo>
                    <a:pt x="1045" y="2361"/>
                  </a:lnTo>
                  <a:lnTo>
                    <a:pt x="1035" y="2365"/>
                  </a:lnTo>
                  <a:lnTo>
                    <a:pt x="1033" y="2365"/>
                  </a:lnTo>
                  <a:lnTo>
                    <a:pt x="1032" y="2365"/>
                  </a:lnTo>
                  <a:lnTo>
                    <a:pt x="1028" y="2366"/>
                  </a:lnTo>
                  <a:lnTo>
                    <a:pt x="1030" y="2367"/>
                  </a:lnTo>
                  <a:lnTo>
                    <a:pt x="1030" y="2369"/>
                  </a:lnTo>
                  <a:lnTo>
                    <a:pt x="1030" y="2370"/>
                  </a:lnTo>
                  <a:lnTo>
                    <a:pt x="1031" y="2373"/>
                  </a:lnTo>
                  <a:lnTo>
                    <a:pt x="1031" y="2374"/>
                  </a:lnTo>
                  <a:lnTo>
                    <a:pt x="1032" y="2375"/>
                  </a:lnTo>
                  <a:lnTo>
                    <a:pt x="1032" y="2376"/>
                  </a:lnTo>
                  <a:lnTo>
                    <a:pt x="1032" y="2378"/>
                  </a:lnTo>
                  <a:lnTo>
                    <a:pt x="1033" y="2379"/>
                  </a:lnTo>
                  <a:lnTo>
                    <a:pt x="1035" y="2382"/>
                  </a:lnTo>
                  <a:lnTo>
                    <a:pt x="1035" y="2383"/>
                  </a:lnTo>
                  <a:lnTo>
                    <a:pt x="1035" y="2384"/>
                  </a:lnTo>
                  <a:lnTo>
                    <a:pt x="1036" y="2385"/>
                  </a:lnTo>
                  <a:lnTo>
                    <a:pt x="1036" y="2387"/>
                  </a:lnTo>
                  <a:lnTo>
                    <a:pt x="1036" y="2388"/>
                  </a:lnTo>
                  <a:lnTo>
                    <a:pt x="1037" y="2389"/>
                  </a:lnTo>
                  <a:lnTo>
                    <a:pt x="1037" y="2392"/>
                  </a:lnTo>
                  <a:lnTo>
                    <a:pt x="1038" y="2393"/>
                  </a:lnTo>
                  <a:lnTo>
                    <a:pt x="1038" y="2394"/>
                  </a:lnTo>
                  <a:lnTo>
                    <a:pt x="1038" y="2396"/>
                  </a:lnTo>
                  <a:lnTo>
                    <a:pt x="1038" y="2397"/>
                  </a:lnTo>
                  <a:lnTo>
                    <a:pt x="1038" y="2398"/>
                  </a:lnTo>
                  <a:lnTo>
                    <a:pt x="1040" y="2402"/>
                  </a:lnTo>
                  <a:lnTo>
                    <a:pt x="1040" y="2403"/>
                  </a:lnTo>
                  <a:lnTo>
                    <a:pt x="1040" y="2405"/>
                  </a:lnTo>
                  <a:lnTo>
                    <a:pt x="1041" y="2405"/>
                  </a:lnTo>
                  <a:lnTo>
                    <a:pt x="1041" y="2406"/>
                  </a:lnTo>
                  <a:lnTo>
                    <a:pt x="1041" y="2408"/>
                  </a:lnTo>
                  <a:lnTo>
                    <a:pt x="1042" y="2408"/>
                  </a:lnTo>
                  <a:lnTo>
                    <a:pt x="1042" y="2410"/>
                  </a:lnTo>
                  <a:lnTo>
                    <a:pt x="1042" y="2411"/>
                  </a:lnTo>
                  <a:lnTo>
                    <a:pt x="1044" y="2415"/>
                  </a:lnTo>
                  <a:lnTo>
                    <a:pt x="1045" y="2417"/>
                  </a:lnTo>
                  <a:lnTo>
                    <a:pt x="1045" y="2419"/>
                  </a:lnTo>
                  <a:lnTo>
                    <a:pt x="1045" y="2420"/>
                  </a:lnTo>
                  <a:lnTo>
                    <a:pt x="1046" y="2420"/>
                  </a:lnTo>
                  <a:lnTo>
                    <a:pt x="1046" y="2423"/>
                  </a:lnTo>
                  <a:lnTo>
                    <a:pt x="1046" y="2424"/>
                  </a:lnTo>
                  <a:lnTo>
                    <a:pt x="1047" y="2424"/>
                  </a:lnTo>
                  <a:lnTo>
                    <a:pt x="1047" y="2426"/>
                  </a:lnTo>
                  <a:lnTo>
                    <a:pt x="1047" y="2428"/>
                  </a:lnTo>
                  <a:lnTo>
                    <a:pt x="1049" y="2429"/>
                  </a:lnTo>
                  <a:lnTo>
                    <a:pt x="1049" y="2430"/>
                  </a:lnTo>
                  <a:lnTo>
                    <a:pt x="1049" y="2432"/>
                  </a:lnTo>
                  <a:lnTo>
                    <a:pt x="1050" y="2434"/>
                  </a:lnTo>
                  <a:lnTo>
                    <a:pt x="1051" y="2437"/>
                  </a:lnTo>
                  <a:lnTo>
                    <a:pt x="1051" y="2438"/>
                  </a:lnTo>
                  <a:lnTo>
                    <a:pt x="1051" y="2439"/>
                  </a:lnTo>
                  <a:lnTo>
                    <a:pt x="1053" y="2439"/>
                  </a:lnTo>
                  <a:lnTo>
                    <a:pt x="1054" y="2439"/>
                  </a:lnTo>
                  <a:lnTo>
                    <a:pt x="1056" y="2439"/>
                  </a:lnTo>
                  <a:lnTo>
                    <a:pt x="1056" y="2438"/>
                  </a:lnTo>
                  <a:lnTo>
                    <a:pt x="1059" y="2438"/>
                  </a:lnTo>
                  <a:lnTo>
                    <a:pt x="1062" y="2437"/>
                  </a:lnTo>
                  <a:lnTo>
                    <a:pt x="1064" y="2435"/>
                  </a:lnTo>
                  <a:lnTo>
                    <a:pt x="1065" y="2435"/>
                  </a:lnTo>
                  <a:lnTo>
                    <a:pt x="1069" y="2434"/>
                  </a:lnTo>
                  <a:lnTo>
                    <a:pt x="1073" y="2433"/>
                  </a:lnTo>
                  <a:lnTo>
                    <a:pt x="1074" y="2433"/>
                  </a:lnTo>
                  <a:lnTo>
                    <a:pt x="1076" y="2433"/>
                  </a:lnTo>
                  <a:lnTo>
                    <a:pt x="1077" y="2433"/>
                  </a:lnTo>
                  <a:lnTo>
                    <a:pt x="1078" y="2433"/>
                  </a:lnTo>
                  <a:lnTo>
                    <a:pt x="1079" y="2433"/>
                  </a:lnTo>
                  <a:lnTo>
                    <a:pt x="1078" y="2432"/>
                  </a:lnTo>
                  <a:lnTo>
                    <a:pt x="1082" y="2430"/>
                  </a:lnTo>
                  <a:lnTo>
                    <a:pt x="1083" y="2430"/>
                  </a:lnTo>
                  <a:lnTo>
                    <a:pt x="1085" y="2430"/>
                  </a:lnTo>
                  <a:lnTo>
                    <a:pt x="1086" y="2430"/>
                  </a:lnTo>
                  <a:lnTo>
                    <a:pt x="1086" y="2429"/>
                  </a:lnTo>
                  <a:lnTo>
                    <a:pt x="1092" y="2428"/>
                  </a:lnTo>
                  <a:lnTo>
                    <a:pt x="1092" y="2426"/>
                  </a:lnTo>
                  <a:lnTo>
                    <a:pt x="1094" y="2426"/>
                  </a:lnTo>
                  <a:lnTo>
                    <a:pt x="1100" y="2423"/>
                  </a:lnTo>
                  <a:lnTo>
                    <a:pt x="1100" y="2423"/>
                  </a:lnTo>
                  <a:lnTo>
                    <a:pt x="1101" y="2423"/>
                  </a:lnTo>
                  <a:lnTo>
                    <a:pt x="1101" y="2421"/>
                  </a:lnTo>
                  <a:lnTo>
                    <a:pt x="1102" y="2420"/>
                  </a:lnTo>
                  <a:lnTo>
                    <a:pt x="1104" y="2420"/>
                  </a:lnTo>
                  <a:lnTo>
                    <a:pt x="1106" y="2417"/>
                  </a:lnTo>
                  <a:lnTo>
                    <a:pt x="1108" y="2417"/>
                  </a:lnTo>
                  <a:lnTo>
                    <a:pt x="1109" y="2416"/>
                  </a:lnTo>
                  <a:lnTo>
                    <a:pt x="1110" y="2415"/>
                  </a:lnTo>
                  <a:lnTo>
                    <a:pt x="1111" y="2415"/>
                  </a:lnTo>
                  <a:lnTo>
                    <a:pt x="1113" y="2415"/>
                  </a:lnTo>
                  <a:lnTo>
                    <a:pt x="1114" y="2414"/>
                  </a:lnTo>
                  <a:lnTo>
                    <a:pt x="1119" y="2411"/>
                  </a:lnTo>
                  <a:lnTo>
                    <a:pt x="1119" y="2410"/>
                  </a:lnTo>
                  <a:lnTo>
                    <a:pt x="1122" y="2408"/>
                  </a:lnTo>
                  <a:lnTo>
                    <a:pt x="1123" y="2408"/>
                  </a:lnTo>
                  <a:lnTo>
                    <a:pt x="1124" y="2408"/>
                  </a:lnTo>
                  <a:lnTo>
                    <a:pt x="1126" y="2408"/>
                  </a:lnTo>
                  <a:lnTo>
                    <a:pt x="1127" y="2408"/>
                  </a:lnTo>
                  <a:lnTo>
                    <a:pt x="1128" y="2407"/>
                  </a:lnTo>
                  <a:lnTo>
                    <a:pt x="1129" y="2407"/>
                  </a:lnTo>
                  <a:lnTo>
                    <a:pt x="1129" y="2406"/>
                  </a:lnTo>
                  <a:lnTo>
                    <a:pt x="1131" y="2405"/>
                  </a:lnTo>
                  <a:lnTo>
                    <a:pt x="1131" y="2403"/>
                  </a:lnTo>
                  <a:lnTo>
                    <a:pt x="1131" y="2403"/>
                  </a:lnTo>
                  <a:lnTo>
                    <a:pt x="1132" y="2402"/>
                  </a:lnTo>
                  <a:lnTo>
                    <a:pt x="1133" y="2401"/>
                  </a:lnTo>
                  <a:lnTo>
                    <a:pt x="1134" y="2399"/>
                  </a:lnTo>
                  <a:lnTo>
                    <a:pt x="1136" y="2398"/>
                  </a:lnTo>
                  <a:lnTo>
                    <a:pt x="1136" y="2397"/>
                  </a:lnTo>
                  <a:lnTo>
                    <a:pt x="1137" y="2396"/>
                  </a:lnTo>
                  <a:lnTo>
                    <a:pt x="1138" y="2394"/>
                  </a:lnTo>
                  <a:lnTo>
                    <a:pt x="1140" y="2393"/>
                  </a:lnTo>
                  <a:lnTo>
                    <a:pt x="1140" y="2392"/>
                  </a:lnTo>
                  <a:lnTo>
                    <a:pt x="1141" y="2392"/>
                  </a:lnTo>
                  <a:lnTo>
                    <a:pt x="1141" y="2391"/>
                  </a:lnTo>
                  <a:lnTo>
                    <a:pt x="1142" y="2389"/>
                  </a:lnTo>
                  <a:lnTo>
                    <a:pt x="1143" y="2387"/>
                  </a:lnTo>
                  <a:lnTo>
                    <a:pt x="1145" y="2387"/>
                  </a:lnTo>
                  <a:lnTo>
                    <a:pt x="1145" y="2385"/>
                  </a:lnTo>
                  <a:lnTo>
                    <a:pt x="1146" y="2384"/>
                  </a:lnTo>
                  <a:lnTo>
                    <a:pt x="1147" y="2384"/>
                  </a:lnTo>
                  <a:lnTo>
                    <a:pt x="1147" y="2383"/>
                  </a:lnTo>
                  <a:lnTo>
                    <a:pt x="1149" y="2382"/>
                  </a:lnTo>
                  <a:lnTo>
                    <a:pt x="1150" y="2380"/>
                  </a:lnTo>
                  <a:lnTo>
                    <a:pt x="1152" y="2379"/>
                  </a:lnTo>
                  <a:lnTo>
                    <a:pt x="1154" y="2378"/>
                  </a:lnTo>
                  <a:lnTo>
                    <a:pt x="1155" y="2376"/>
                  </a:lnTo>
                  <a:lnTo>
                    <a:pt x="1158" y="2375"/>
                  </a:lnTo>
                  <a:lnTo>
                    <a:pt x="1159" y="2374"/>
                  </a:lnTo>
                  <a:lnTo>
                    <a:pt x="1159" y="2371"/>
                  </a:lnTo>
                  <a:lnTo>
                    <a:pt x="1161" y="2370"/>
                  </a:lnTo>
                  <a:lnTo>
                    <a:pt x="1163" y="2369"/>
                  </a:lnTo>
                  <a:lnTo>
                    <a:pt x="1165" y="2367"/>
                  </a:lnTo>
                  <a:lnTo>
                    <a:pt x="1166" y="2366"/>
                  </a:lnTo>
                  <a:lnTo>
                    <a:pt x="1168" y="2365"/>
                  </a:lnTo>
                  <a:lnTo>
                    <a:pt x="1169" y="2364"/>
                  </a:lnTo>
                  <a:lnTo>
                    <a:pt x="1170" y="2361"/>
                  </a:lnTo>
                  <a:lnTo>
                    <a:pt x="1172" y="2361"/>
                  </a:lnTo>
                  <a:lnTo>
                    <a:pt x="1173" y="2360"/>
                  </a:lnTo>
                  <a:lnTo>
                    <a:pt x="1174" y="2359"/>
                  </a:lnTo>
                  <a:lnTo>
                    <a:pt x="1178" y="2356"/>
                  </a:lnTo>
                  <a:lnTo>
                    <a:pt x="1179" y="2355"/>
                  </a:lnTo>
                  <a:lnTo>
                    <a:pt x="1179" y="2353"/>
                  </a:lnTo>
                  <a:lnTo>
                    <a:pt x="1179" y="2352"/>
                  </a:lnTo>
                  <a:lnTo>
                    <a:pt x="1181" y="2351"/>
                  </a:lnTo>
                  <a:lnTo>
                    <a:pt x="1182" y="2351"/>
                  </a:lnTo>
                  <a:lnTo>
                    <a:pt x="1183" y="2351"/>
                  </a:lnTo>
                  <a:lnTo>
                    <a:pt x="1183" y="2350"/>
                  </a:lnTo>
                  <a:lnTo>
                    <a:pt x="1184" y="2350"/>
                  </a:lnTo>
                  <a:lnTo>
                    <a:pt x="1186" y="2348"/>
                  </a:lnTo>
                  <a:lnTo>
                    <a:pt x="1187" y="2348"/>
                  </a:lnTo>
                  <a:lnTo>
                    <a:pt x="1188" y="2347"/>
                  </a:lnTo>
                  <a:lnTo>
                    <a:pt x="1190" y="2347"/>
                  </a:lnTo>
                  <a:lnTo>
                    <a:pt x="1190" y="2346"/>
                  </a:lnTo>
                  <a:lnTo>
                    <a:pt x="1192" y="2344"/>
                  </a:lnTo>
                  <a:lnTo>
                    <a:pt x="1192" y="2343"/>
                  </a:lnTo>
                  <a:lnTo>
                    <a:pt x="1193" y="2342"/>
                  </a:lnTo>
                  <a:lnTo>
                    <a:pt x="1193" y="2341"/>
                  </a:lnTo>
                  <a:lnTo>
                    <a:pt x="1193" y="2339"/>
                  </a:lnTo>
                  <a:lnTo>
                    <a:pt x="1193" y="2338"/>
                  </a:lnTo>
                  <a:lnTo>
                    <a:pt x="1192" y="2333"/>
                  </a:lnTo>
                  <a:lnTo>
                    <a:pt x="1192" y="2328"/>
                  </a:lnTo>
                  <a:lnTo>
                    <a:pt x="1191" y="2325"/>
                  </a:lnTo>
                  <a:lnTo>
                    <a:pt x="1191" y="2324"/>
                  </a:lnTo>
                  <a:lnTo>
                    <a:pt x="1192" y="2324"/>
                  </a:lnTo>
                  <a:lnTo>
                    <a:pt x="1192" y="2323"/>
                  </a:lnTo>
                  <a:lnTo>
                    <a:pt x="1192" y="2321"/>
                  </a:lnTo>
                  <a:lnTo>
                    <a:pt x="1192" y="2320"/>
                  </a:lnTo>
                  <a:lnTo>
                    <a:pt x="1192" y="2319"/>
                  </a:lnTo>
                  <a:lnTo>
                    <a:pt x="1192" y="2318"/>
                  </a:lnTo>
                  <a:lnTo>
                    <a:pt x="1192" y="2316"/>
                  </a:lnTo>
                  <a:lnTo>
                    <a:pt x="1192" y="2314"/>
                  </a:lnTo>
                  <a:lnTo>
                    <a:pt x="1192" y="2312"/>
                  </a:lnTo>
                  <a:lnTo>
                    <a:pt x="1191" y="2311"/>
                  </a:lnTo>
                  <a:lnTo>
                    <a:pt x="1191" y="2310"/>
                  </a:lnTo>
                  <a:lnTo>
                    <a:pt x="1188" y="2310"/>
                  </a:lnTo>
                  <a:lnTo>
                    <a:pt x="1186" y="2309"/>
                  </a:lnTo>
                  <a:lnTo>
                    <a:pt x="1184" y="2309"/>
                  </a:lnTo>
                  <a:lnTo>
                    <a:pt x="1184" y="2307"/>
                  </a:lnTo>
                  <a:lnTo>
                    <a:pt x="1184" y="2306"/>
                  </a:lnTo>
                  <a:lnTo>
                    <a:pt x="1184" y="2305"/>
                  </a:lnTo>
                  <a:lnTo>
                    <a:pt x="1183" y="2303"/>
                  </a:lnTo>
                  <a:lnTo>
                    <a:pt x="1183" y="2302"/>
                  </a:lnTo>
                  <a:lnTo>
                    <a:pt x="1184" y="2302"/>
                  </a:lnTo>
                  <a:lnTo>
                    <a:pt x="1184" y="2301"/>
                  </a:lnTo>
                  <a:lnTo>
                    <a:pt x="1186" y="2301"/>
                  </a:lnTo>
                  <a:lnTo>
                    <a:pt x="1187" y="2301"/>
                  </a:lnTo>
                  <a:lnTo>
                    <a:pt x="1188" y="2300"/>
                  </a:lnTo>
                  <a:lnTo>
                    <a:pt x="1190" y="2300"/>
                  </a:lnTo>
                  <a:lnTo>
                    <a:pt x="1192" y="2300"/>
                  </a:lnTo>
                  <a:lnTo>
                    <a:pt x="1192" y="2298"/>
                  </a:lnTo>
                  <a:lnTo>
                    <a:pt x="1192" y="2298"/>
                  </a:lnTo>
                  <a:lnTo>
                    <a:pt x="1193" y="2298"/>
                  </a:lnTo>
                  <a:lnTo>
                    <a:pt x="1195" y="2298"/>
                  </a:lnTo>
                  <a:lnTo>
                    <a:pt x="1195" y="2297"/>
                  </a:lnTo>
                  <a:lnTo>
                    <a:pt x="1196" y="2297"/>
                  </a:lnTo>
                  <a:lnTo>
                    <a:pt x="1197" y="2297"/>
                  </a:lnTo>
                  <a:lnTo>
                    <a:pt x="1198" y="2297"/>
                  </a:lnTo>
                  <a:lnTo>
                    <a:pt x="1200" y="2296"/>
                  </a:lnTo>
                  <a:lnTo>
                    <a:pt x="1201" y="2296"/>
                  </a:lnTo>
                  <a:lnTo>
                    <a:pt x="1202" y="2296"/>
                  </a:lnTo>
                  <a:lnTo>
                    <a:pt x="1204" y="2295"/>
                  </a:lnTo>
                  <a:lnTo>
                    <a:pt x="1202" y="2295"/>
                  </a:lnTo>
                  <a:lnTo>
                    <a:pt x="1202" y="2293"/>
                  </a:lnTo>
                  <a:lnTo>
                    <a:pt x="1201" y="2293"/>
                  </a:lnTo>
                  <a:lnTo>
                    <a:pt x="1200" y="2293"/>
                  </a:lnTo>
                  <a:lnTo>
                    <a:pt x="1200" y="2292"/>
                  </a:lnTo>
                  <a:lnTo>
                    <a:pt x="1200" y="2291"/>
                  </a:lnTo>
                  <a:lnTo>
                    <a:pt x="1198" y="2291"/>
                  </a:lnTo>
                  <a:lnTo>
                    <a:pt x="1198" y="2289"/>
                  </a:lnTo>
                  <a:lnTo>
                    <a:pt x="1198" y="2288"/>
                  </a:lnTo>
                  <a:lnTo>
                    <a:pt x="1197" y="2287"/>
                  </a:lnTo>
                  <a:lnTo>
                    <a:pt x="1197" y="2286"/>
                  </a:lnTo>
                  <a:lnTo>
                    <a:pt x="1197" y="2286"/>
                  </a:lnTo>
                  <a:lnTo>
                    <a:pt x="1196" y="2286"/>
                  </a:lnTo>
                  <a:lnTo>
                    <a:pt x="1196" y="2284"/>
                  </a:lnTo>
                  <a:lnTo>
                    <a:pt x="1196" y="2283"/>
                  </a:lnTo>
                  <a:lnTo>
                    <a:pt x="1196" y="2282"/>
                  </a:lnTo>
                  <a:lnTo>
                    <a:pt x="1196" y="2280"/>
                  </a:lnTo>
                  <a:lnTo>
                    <a:pt x="1196" y="2279"/>
                  </a:lnTo>
                  <a:lnTo>
                    <a:pt x="1196" y="2278"/>
                  </a:lnTo>
                  <a:lnTo>
                    <a:pt x="1196" y="2277"/>
                  </a:lnTo>
                  <a:lnTo>
                    <a:pt x="1197" y="2277"/>
                  </a:lnTo>
                  <a:lnTo>
                    <a:pt x="1197" y="2275"/>
                  </a:lnTo>
                  <a:lnTo>
                    <a:pt x="1198" y="2275"/>
                  </a:lnTo>
                  <a:lnTo>
                    <a:pt x="1200" y="2275"/>
                  </a:lnTo>
                  <a:lnTo>
                    <a:pt x="1200" y="2274"/>
                  </a:lnTo>
                  <a:lnTo>
                    <a:pt x="1197" y="2268"/>
                  </a:lnTo>
                  <a:lnTo>
                    <a:pt x="1198" y="2268"/>
                  </a:lnTo>
                  <a:lnTo>
                    <a:pt x="1200" y="2268"/>
                  </a:lnTo>
                  <a:lnTo>
                    <a:pt x="1202" y="2266"/>
                  </a:lnTo>
                  <a:lnTo>
                    <a:pt x="1206" y="2265"/>
                  </a:lnTo>
                  <a:lnTo>
                    <a:pt x="1205" y="2264"/>
                  </a:lnTo>
                  <a:lnTo>
                    <a:pt x="1205" y="2262"/>
                  </a:lnTo>
                  <a:lnTo>
                    <a:pt x="1202" y="2255"/>
                  </a:lnTo>
                  <a:lnTo>
                    <a:pt x="1202" y="2255"/>
                  </a:lnTo>
                  <a:lnTo>
                    <a:pt x="1200" y="2246"/>
                  </a:lnTo>
                  <a:lnTo>
                    <a:pt x="1200" y="2245"/>
                  </a:lnTo>
                  <a:lnTo>
                    <a:pt x="1200" y="2243"/>
                  </a:lnTo>
                  <a:lnTo>
                    <a:pt x="1198" y="2241"/>
                  </a:lnTo>
                  <a:lnTo>
                    <a:pt x="1196" y="2241"/>
                  </a:lnTo>
                  <a:lnTo>
                    <a:pt x="1192" y="2241"/>
                  </a:lnTo>
                  <a:lnTo>
                    <a:pt x="1191" y="2241"/>
                  </a:lnTo>
                  <a:lnTo>
                    <a:pt x="1191" y="2234"/>
                  </a:lnTo>
                  <a:lnTo>
                    <a:pt x="1191" y="2233"/>
                  </a:lnTo>
                  <a:lnTo>
                    <a:pt x="1191" y="2232"/>
                  </a:lnTo>
                  <a:lnTo>
                    <a:pt x="1191" y="2230"/>
                  </a:lnTo>
                  <a:lnTo>
                    <a:pt x="1191" y="2229"/>
                  </a:lnTo>
                  <a:lnTo>
                    <a:pt x="1191" y="2228"/>
                  </a:lnTo>
                  <a:lnTo>
                    <a:pt x="1191" y="2227"/>
                  </a:lnTo>
                  <a:lnTo>
                    <a:pt x="1190" y="2227"/>
                  </a:lnTo>
                  <a:lnTo>
                    <a:pt x="1186" y="2225"/>
                  </a:lnTo>
                  <a:lnTo>
                    <a:pt x="1184" y="2225"/>
                  </a:lnTo>
                  <a:lnTo>
                    <a:pt x="1182" y="2225"/>
                  </a:lnTo>
                  <a:lnTo>
                    <a:pt x="1181" y="2225"/>
                  </a:lnTo>
                  <a:lnTo>
                    <a:pt x="1178" y="2225"/>
                  </a:lnTo>
                  <a:lnTo>
                    <a:pt x="1177" y="2225"/>
                  </a:lnTo>
                  <a:lnTo>
                    <a:pt x="1175" y="2225"/>
                  </a:lnTo>
                  <a:lnTo>
                    <a:pt x="1173" y="2225"/>
                  </a:lnTo>
                  <a:lnTo>
                    <a:pt x="1173" y="2224"/>
                  </a:lnTo>
                  <a:lnTo>
                    <a:pt x="1173" y="2224"/>
                  </a:lnTo>
                  <a:lnTo>
                    <a:pt x="1173" y="2223"/>
                  </a:lnTo>
                  <a:lnTo>
                    <a:pt x="1173" y="2222"/>
                  </a:lnTo>
                  <a:lnTo>
                    <a:pt x="1173" y="2220"/>
                  </a:lnTo>
                  <a:lnTo>
                    <a:pt x="1173" y="2219"/>
                  </a:lnTo>
                  <a:lnTo>
                    <a:pt x="1173" y="2218"/>
                  </a:lnTo>
                  <a:lnTo>
                    <a:pt x="1173" y="2216"/>
                  </a:lnTo>
                  <a:lnTo>
                    <a:pt x="1172" y="2216"/>
                  </a:lnTo>
                  <a:lnTo>
                    <a:pt x="1170" y="2216"/>
                  </a:lnTo>
                  <a:lnTo>
                    <a:pt x="1169" y="2216"/>
                  </a:lnTo>
                  <a:lnTo>
                    <a:pt x="1169" y="2214"/>
                  </a:lnTo>
                  <a:lnTo>
                    <a:pt x="1168" y="2214"/>
                  </a:lnTo>
                  <a:lnTo>
                    <a:pt x="1166" y="2214"/>
                  </a:lnTo>
                  <a:lnTo>
                    <a:pt x="1166" y="2215"/>
                  </a:lnTo>
                  <a:lnTo>
                    <a:pt x="1166" y="2216"/>
                  </a:lnTo>
                  <a:lnTo>
                    <a:pt x="1166" y="2220"/>
                  </a:lnTo>
                  <a:lnTo>
                    <a:pt x="1165" y="2220"/>
                  </a:lnTo>
                  <a:lnTo>
                    <a:pt x="1164" y="2220"/>
                  </a:lnTo>
                  <a:lnTo>
                    <a:pt x="1163" y="2220"/>
                  </a:lnTo>
                  <a:lnTo>
                    <a:pt x="1161" y="2220"/>
                  </a:lnTo>
                  <a:lnTo>
                    <a:pt x="1161" y="2223"/>
                  </a:lnTo>
                  <a:lnTo>
                    <a:pt x="1161" y="2224"/>
                  </a:lnTo>
                  <a:lnTo>
                    <a:pt x="1161" y="2225"/>
                  </a:lnTo>
                  <a:lnTo>
                    <a:pt x="1161" y="2229"/>
                  </a:lnTo>
                  <a:lnTo>
                    <a:pt x="1161" y="2230"/>
                  </a:lnTo>
                  <a:lnTo>
                    <a:pt x="1161" y="2237"/>
                  </a:lnTo>
                  <a:lnTo>
                    <a:pt x="1161" y="2238"/>
                  </a:lnTo>
                  <a:lnTo>
                    <a:pt x="1160" y="2238"/>
                  </a:lnTo>
                  <a:lnTo>
                    <a:pt x="1159" y="2238"/>
                  </a:lnTo>
                  <a:lnTo>
                    <a:pt x="1159" y="2237"/>
                  </a:lnTo>
                  <a:lnTo>
                    <a:pt x="1158" y="2237"/>
                  </a:lnTo>
                  <a:lnTo>
                    <a:pt x="1158" y="2236"/>
                  </a:lnTo>
                  <a:lnTo>
                    <a:pt x="1156" y="2236"/>
                  </a:lnTo>
                  <a:lnTo>
                    <a:pt x="1155" y="2234"/>
                  </a:lnTo>
                  <a:lnTo>
                    <a:pt x="1154" y="2233"/>
                  </a:lnTo>
                  <a:lnTo>
                    <a:pt x="1154" y="2232"/>
                  </a:lnTo>
                  <a:lnTo>
                    <a:pt x="1154" y="2228"/>
                  </a:lnTo>
                  <a:lnTo>
                    <a:pt x="1154" y="2225"/>
                  </a:lnTo>
                  <a:lnTo>
                    <a:pt x="1154" y="2224"/>
                  </a:lnTo>
                  <a:lnTo>
                    <a:pt x="1154" y="2224"/>
                  </a:lnTo>
                  <a:lnTo>
                    <a:pt x="1154" y="2223"/>
                  </a:lnTo>
                  <a:lnTo>
                    <a:pt x="1154" y="2222"/>
                  </a:lnTo>
                  <a:lnTo>
                    <a:pt x="1154" y="2220"/>
                  </a:lnTo>
                  <a:lnTo>
                    <a:pt x="1152" y="2220"/>
                  </a:lnTo>
                  <a:lnTo>
                    <a:pt x="1151" y="2220"/>
                  </a:lnTo>
                  <a:lnTo>
                    <a:pt x="1151" y="2216"/>
                  </a:lnTo>
                  <a:lnTo>
                    <a:pt x="1150" y="2216"/>
                  </a:lnTo>
                  <a:lnTo>
                    <a:pt x="1149" y="2216"/>
                  </a:lnTo>
                  <a:lnTo>
                    <a:pt x="1147" y="2216"/>
                  </a:lnTo>
                  <a:lnTo>
                    <a:pt x="1147" y="2218"/>
                  </a:lnTo>
                  <a:lnTo>
                    <a:pt x="1147" y="2219"/>
                  </a:lnTo>
                  <a:lnTo>
                    <a:pt x="1146" y="2219"/>
                  </a:lnTo>
                  <a:lnTo>
                    <a:pt x="1145" y="2220"/>
                  </a:lnTo>
                  <a:lnTo>
                    <a:pt x="1145" y="2219"/>
                  </a:lnTo>
                  <a:lnTo>
                    <a:pt x="1143" y="2219"/>
                  </a:lnTo>
                  <a:lnTo>
                    <a:pt x="1143" y="2218"/>
                  </a:lnTo>
                  <a:lnTo>
                    <a:pt x="1142" y="2218"/>
                  </a:lnTo>
                  <a:lnTo>
                    <a:pt x="1142" y="2219"/>
                  </a:lnTo>
                  <a:lnTo>
                    <a:pt x="1141" y="2219"/>
                  </a:lnTo>
                  <a:lnTo>
                    <a:pt x="1141" y="2220"/>
                  </a:lnTo>
                  <a:lnTo>
                    <a:pt x="1141" y="2222"/>
                  </a:lnTo>
                  <a:lnTo>
                    <a:pt x="1140" y="2222"/>
                  </a:lnTo>
                  <a:lnTo>
                    <a:pt x="1140" y="2223"/>
                  </a:lnTo>
                  <a:lnTo>
                    <a:pt x="1138" y="2222"/>
                  </a:lnTo>
                  <a:lnTo>
                    <a:pt x="1137" y="2220"/>
                  </a:lnTo>
                  <a:lnTo>
                    <a:pt x="1136" y="2220"/>
                  </a:lnTo>
                  <a:lnTo>
                    <a:pt x="1134" y="2219"/>
                  </a:lnTo>
                  <a:lnTo>
                    <a:pt x="1133" y="2220"/>
                  </a:lnTo>
                  <a:lnTo>
                    <a:pt x="1132" y="2220"/>
                  </a:lnTo>
                  <a:lnTo>
                    <a:pt x="1131" y="2219"/>
                  </a:lnTo>
                  <a:lnTo>
                    <a:pt x="1131" y="2219"/>
                  </a:lnTo>
                  <a:lnTo>
                    <a:pt x="1131" y="2218"/>
                  </a:lnTo>
                  <a:lnTo>
                    <a:pt x="1129" y="2219"/>
                  </a:lnTo>
                  <a:lnTo>
                    <a:pt x="1127" y="2223"/>
                  </a:lnTo>
                  <a:lnTo>
                    <a:pt x="1126" y="2224"/>
                  </a:lnTo>
                  <a:lnTo>
                    <a:pt x="1126" y="2224"/>
                  </a:lnTo>
                  <a:lnTo>
                    <a:pt x="1120" y="2229"/>
                  </a:lnTo>
                  <a:lnTo>
                    <a:pt x="1119" y="2232"/>
                  </a:lnTo>
                  <a:lnTo>
                    <a:pt x="1117" y="2237"/>
                  </a:lnTo>
                  <a:lnTo>
                    <a:pt x="1114" y="2238"/>
                  </a:lnTo>
                  <a:lnTo>
                    <a:pt x="1113" y="2238"/>
                  </a:lnTo>
                  <a:lnTo>
                    <a:pt x="1111" y="2238"/>
                  </a:lnTo>
                  <a:lnTo>
                    <a:pt x="1110" y="2238"/>
                  </a:lnTo>
                  <a:lnTo>
                    <a:pt x="1108" y="2238"/>
                  </a:lnTo>
                  <a:lnTo>
                    <a:pt x="1106" y="2238"/>
                  </a:lnTo>
                  <a:lnTo>
                    <a:pt x="1105" y="2238"/>
                  </a:lnTo>
                  <a:lnTo>
                    <a:pt x="1105" y="2237"/>
                  </a:lnTo>
                  <a:lnTo>
                    <a:pt x="1105" y="2236"/>
                  </a:lnTo>
                  <a:lnTo>
                    <a:pt x="1105" y="2230"/>
                  </a:lnTo>
                  <a:lnTo>
                    <a:pt x="1105" y="2229"/>
                  </a:lnTo>
                  <a:lnTo>
                    <a:pt x="1105" y="2228"/>
                  </a:lnTo>
                  <a:lnTo>
                    <a:pt x="1105" y="2225"/>
                  </a:lnTo>
                  <a:lnTo>
                    <a:pt x="1105" y="2222"/>
                  </a:lnTo>
                  <a:lnTo>
                    <a:pt x="1105" y="2220"/>
                  </a:lnTo>
                  <a:lnTo>
                    <a:pt x="1105" y="2219"/>
                  </a:lnTo>
                  <a:lnTo>
                    <a:pt x="1105" y="2215"/>
                  </a:lnTo>
                  <a:lnTo>
                    <a:pt x="1105" y="2214"/>
                  </a:lnTo>
                  <a:lnTo>
                    <a:pt x="1105" y="2213"/>
                  </a:lnTo>
                  <a:lnTo>
                    <a:pt x="1105" y="2211"/>
                  </a:lnTo>
                  <a:lnTo>
                    <a:pt x="1105" y="2209"/>
                  </a:lnTo>
                  <a:lnTo>
                    <a:pt x="1105" y="2207"/>
                  </a:lnTo>
                  <a:lnTo>
                    <a:pt x="1105" y="2206"/>
                  </a:lnTo>
                  <a:lnTo>
                    <a:pt x="1105" y="2197"/>
                  </a:lnTo>
                  <a:lnTo>
                    <a:pt x="1105" y="2196"/>
                  </a:lnTo>
                  <a:lnTo>
                    <a:pt x="1105" y="2195"/>
                  </a:lnTo>
                  <a:lnTo>
                    <a:pt x="1105" y="2193"/>
                  </a:lnTo>
                  <a:lnTo>
                    <a:pt x="1106" y="2187"/>
                  </a:lnTo>
                  <a:lnTo>
                    <a:pt x="1106" y="2184"/>
                  </a:lnTo>
                  <a:lnTo>
                    <a:pt x="1106" y="2183"/>
                  </a:lnTo>
                  <a:lnTo>
                    <a:pt x="1105" y="2183"/>
                  </a:lnTo>
                  <a:lnTo>
                    <a:pt x="1102" y="2183"/>
                  </a:lnTo>
                  <a:lnTo>
                    <a:pt x="1101" y="2183"/>
                  </a:lnTo>
                  <a:lnTo>
                    <a:pt x="1101" y="2181"/>
                  </a:lnTo>
                  <a:lnTo>
                    <a:pt x="1102" y="2181"/>
                  </a:lnTo>
                  <a:lnTo>
                    <a:pt x="1104" y="2181"/>
                  </a:lnTo>
                  <a:lnTo>
                    <a:pt x="1104" y="2179"/>
                  </a:lnTo>
                  <a:lnTo>
                    <a:pt x="1104" y="2178"/>
                  </a:lnTo>
                  <a:lnTo>
                    <a:pt x="1104" y="2177"/>
                  </a:lnTo>
                  <a:lnTo>
                    <a:pt x="1105" y="2177"/>
                  </a:lnTo>
                  <a:lnTo>
                    <a:pt x="1105" y="2175"/>
                  </a:lnTo>
                  <a:lnTo>
                    <a:pt x="1105" y="2174"/>
                  </a:lnTo>
                  <a:lnTo>
                    <a:pt x="1104" y="2174"/>
                  </a:lnTo>
                  <a:lnTo>
                    <a:pt x="1104" y="2173"/>
                  </a:lnTo>
                  <a:lnTo>
                    <a:pt x="1104" y="2172"/>
                  </a:lnTo>
                  <a:lnTo>
                    <a:pt x="1104" y="2170"/>
                  </a:lnTo>
                  <a:lnTo>
                    <a:pt x="1104" y="2169"/>
                  </a:lnTo>
                  <a:lnTo>
                    <a:pt x="1102" y="2169"/>
                  </a:lnTo>
                  <a:lnTo>
                    <a:pt x="1101" y="2169"/>
                  </a:lnTo>
                  <a:lnTo>
                    <a:pt x="1100" y="2169"/>
                  </a:lnTo>
                  <a:lnTo>
                    <a:pt x="1100" y="2166"/>
                  </a:lnTo>
                  <a:lnTo>
                    <a:pt x="1099" y="2166"/>
                  </a:lnTo>
                  <a:lnTo>
                    <a:pt x="1099" y="2170"/>
                  </a:lnTo>
                  <a:lnTo>
                    <a:pt x="1097" y="2170"/>
                  </a:lnTo>
                  <a:lnTo>
                    <a:pt x="1097" y="2172"/>
                  </a:lnTo>
                  <a:lnTo>
                    <a:pt x="1096" y="2172"/>
                  </a:lnTo>
                  <a:lnTo>
                    <a:pt x="1096" y="2173"/>
                  </a:lnTo>
                  <a:lnTo>
                    <a:pt x="1095" y="2173"/>
                  </a:lnTo>
                  <a:lnTo>
                    <a:pt x="1088" y="2175"/>
                  </a:lnTo>
                  <a:lnTo>
                    <a:pt x="1087" y="2175"/>
                  </a:lnTo>
                  <a:lnTo>
                    <a:pt x="1087" y="2177"/>
                  </a:lnTo>
                  <a:lnTo>
                    <a:pt x="1086" y="2177"/>
                  </a:lnTo>
                  <a:lnTo>
                    <a:pt x="1086" y="2178"/>
                  </a:lnTo>
                  <a:lnTo>
                    <a:pt x="1085" y="2178"/>
                  </a:lnTo>
                  <a:lnTo>
                    <a:pt x="1085" y="2179"/>
                  </a:lnTo>
                  <a:lnTo>
                    <a:pt x="1083" y="2179"/>
                  </a:lnTo>
                  <a:lnTo>
                    <a:pt x="1079" y="2182"/>
                  </a:lnTo>
                  <a:lnTo>
                    <a:pt x="1077" y="2181"/>
                  </a:lnTo>
                  <a:lnTo>
                    <a:pt x="1077" y="2179"/>
                  </a:lnTo>
                  <a:lnTo>
                    <a:pt x="1076" y="2179"/>
                  </a:lnTo>
                  <a:lnTo>
                    <a:pt x="1074" y="2179"/>
                  </a:lnTo>
                  <a:lnTo>
                    <a:pt x="1073" y="2179"/>
                  </a:lnTo>
                  <a:lnTo>
                    <a:pt x="1072" y="2179"/>
                  </a:lnTo>
                  <a:lnTo>
                    <a:pt x="1070" y="2179"/>
                  </a:lnTo>
                  <a:lnTo>
                    <a:pt x="1070" y="2178"/>
                  </a:lnTo>
                  <a:lnTo>
                    <a:pt x="1069" y="2177"/>
                  </a:lnTo>
                  <a:lnTo>
                    <a:pt x="1069" y="2178"/>
                  </a:lnTo>
                  <a:lnTo>
                    <a:pt x="1069" y="2178"/>
                  </a:lnTo>
                  <a:lnTo>
                    <a:pt x="1069" y="2179"/>
                  </a:lnTo>
                  <a:lnTo>
                    <a:pt x="1068" y="2181"/>
                  </a:lnTo>
                  <a:lnTo>
                    <a:pt x="1067" y="2181"/>
                  </a:lnTo>
                  <a:lnTo>
                    <a:pt x="1065" y="2182"/>
                  </a:lnTo>
                  <a:lnTo>
                    <a:pt x="1064" y="2182"/>
                  </a:lnTo>
                  <a:lnTo>
                    <a:pt x="1064" y="2183"/>
                  </a:lnTo>
                  <a:lnTo>
                    <a:pt x="1063" y="2183"/>
                  </a:lnTo>
                  <a:lnTo>
                    <a:pt x="1062" y="2183"/>
                  </a:lnTo>
                  <a:lnTo>
                    <a:pt x="1059" y="2183"/>
                  </a:lnTo>
                  <a:lnTo>
                    <a:pt x="1059" y="2182"/>
                  </a:lnTo>
                  <a:lnTo>
                    <a:pt x="1060" y="2182"/>
                  </a:lnTo>
                  <a:lnTo>
                    <a:pt x="1063" y="2179"/>
                  </a:lnTo>
                  <a:lnTo>
                    <a:pt x="1064" y="2179"/>
                  </a:lnTo>
                  <a:lnTo>
                    <a:pt x="1067" y="2178"/>
                  </a:lnTo>
                  <a:lnTo>
                    <a:pt x="1067" y="2177"/>
                  </a:lnTo>
                  <a:lnTo>
                    <a:pt x="1068" y="2177"/>
                  </a:lnTo>
                  <a:lnTo>
                    <a:pt x="1069" y="2175"/>
                  </a:lnTo>
                  <a:lnTo>
                    <a:pt x="1069" y="2175"/>
                  </a:lnTo>
                  <a:lnTo>
                    <a:pt x="1069" y="2174"/>
                  </a:lnTo>
                  <a:lnTo>
                    <a:pt x="1070" y="2174"/>
                  </a:lnTo>
                  <a:lnTo>
                    <a:pt x="1073" y="2172"/>
                  </a:lnTo>
                  <a:lnTo>
                    <a:pt x="1074" y="2170"/>
                  </a:lnTo>
                  <a:lnTo>
                    <a:pt x="1076" y="2169"/>
                  </a:lnTo>
                  <a:lnTo>
                    <a:pt x="1077" y="2168"/>
                  </a:lnTo>
                  <a:lnTo>
                    <a:pt x="1078" y="2166"/>
                  </a:lnTo>
                  <a:lnTo>
                    <a:pt x="1078" y="2164"/>
                  </a:lnTo>
                  <a:lnTo>
                    <a:pt x="1078" y="2163"/>
                  </a:lnTo>
                  <a:lnTo>
                    <a:pt x="1078" y="2163"/>
                  </a:lnTo>
                  <a:lnTo>
                    <a:pt x="1079" y="2161"/>
                  </a:lnTo>
                  <a:lnTo>
                    <a:pt x="1081" y="2159"/>
                  </a:lnTo>
                  <a:lnTo>
                    <a:pt x="1081" y="2158"/>
                  </a:lnTo>
                  <a:lnTo>
                    <a:pt x="1082" y="2156"/>
                  </a:lnTo>
                  <a:lnTo>
                    <a:pt x="1083" y="2156"/>
                  </a:lnTo>
                  <a:lnTo>
                    <a:pt x="1083" y="2155"/>
                  </a:lnTo>
                  <a:lnTo>
                    <a:pt x="1085" y="2154"/>
                  </a:lnTo>
                  <a:lnTo>
                    <a:pt x="1086" y="2152"/>
                  </a:lnTo>
                  <a:lnTo>
                    <a:pt x="1088" y="2149"/>
                  </a:lnTo>
                  <a:lnTo>
                    <a:pt x="1091" y="2146"/>
                  </a:lnTo>
                  <a:lnTo>
                    <a:pt x="1092" y="2145"/>
                  </a:lnTo>
                  <a:lnTo>
                    <a:pt x="1096" y="2140"/>
                  </a:lnTo>
                  <a:lnTo>
                    <a:pt x="1100" y="2136"/>
                  </a:lnTo>
                  <a:lnTo>
                    <a:pt x="1100" y="2134"/>
                  </a:lnTo>
                  <a:lnTo>
                    <a:pt x="1100" y="2133"/>
                  </a:lnTo>
                  <a:lnTo>
                    <a:pt x="1106" y="2131"/>
                  </a:lnTo>
                  <a:lnTo>
                    <a:pt x="1106" y="2125"/>
                  </a:lnTo>
                  <a:lnTo>
                    <a:pt x="1106" y="2124"/>
                  </a:lnTo>
                  <a:lnTo>
                    <a:pt x="1106" y="2123"/>
                  </a:lnTo>
                  <a:lnTo>
                    <a:pt x="1106" y="2122"/>
                  </a:lnTo>
                  <a:lnTo>
                    <a:pt x="1106" y="2120"/>
                  </a:lnTo>
                  <a:lnTo>
                    <a:pt x="1106" y="2119"/>
                  </a:lnTo>
                  <a:lnTo>
                    <a:pt x="1106" y="2118"/>
                  </a:lnTo>
                  <a:lnTo>
                    <a:pt x="1106" y="2117"/>
                  </a:lnTo>
                  <a:lnTo>
                    <a:pt x="1106" y="2108"/>
                  </a:lnTo>
                  <a:lnTo>
                    <a:pt x="1106" y="2104"/>
                  </a:lnTo>
                  <a:lnTo>
                    <a:pt x="1108" y="2090"/>
                  </a:lnTo>
                  <a:lnTo>
                    <a:pt x="1108" y="2088"/>
                  </a:lnTo>
                  <a:lnTo>
                    <a:pt x="1108" y="2086"/>
                  </a:lnTo>
                  <a:lnTo>
                    <a:pt x="1106" y="2085"/>
                  </a:lnTo>
                  <a:lnTo>
                    <a:pt x="1108" y="2085"/>
                  </a:lnTo>
                  <a:lnTo>
                    <a:pt x="1108" y="2083"/>
                  </a:lnTo>
                  <a:lnTo>
                    <a:pt x="1106" y="2083"/>
                  </a:lnTo>
                  <a:lnTo>
                    <a:pt x="1105" y="2085"/>
                  </a:lnTo>
                  <a:lnTo>
                    <a:pt x="1104" y="2085"/>
                  </a:lnTo>
                  <a:lnTo>
                    <a:pt x="1102" y="2085"/>
                  </a:lnTo>
                  <a:lnTo>
                    <a:pt x="1101" y="2085"/>
                  </a:lnTo>
                  <a:lnTo>
                    <a:pt x="1101" y="2083"/>
                  </a:lnTo>
                  <a:lnTo>
                    <a:pt x="1100" y="2083"/>
                  </a:lnTo>
                  <a:lnTo>
                    <a:pt x="1100" y="2083"/>
                  </a:lnTo>
                  <a:lnTo>
                    <a:pt x="1099" y="2083"/>
                  </a:lnTo>
                  <a:lnTo>
                    <a:pt x="1097" y="2083"/>
                  </a:lnTo>
                  <a:lnTo>
                    <a:pt x="1096" y="2083"/>
                  </a:lnTo>
                  <a:lnTo>
                    <a:pt x="1095" y="2083"/>
                  </a:lnTo>
                  <a:lnTo>
                    <a:pt x="1094" y="2083"/>
                  </a:lnTo>
                  <a:lnTo>
                    <a:pt x="1094" y="2078"/>
                  </a:lnTo>
                  <a:lnTo>
                    <a:pt x="1094" y="2077"/>
                  </a:lnTo>
                  <a:lnTo>
                    <a:pt x="1094" y="2070"/>
                  </a:lnTo>
                  <a:lnTo>
                    <a:pt x="1094" y="2069"/>
                  </a:lnTo>
                  <a:lnTo>
                    <a:pt x="1094" y="2068"/>
                  </a:lnTo>
                  <a:lnTo>
                    <a:pt x="1094" y="2065"/>
                  </a:lnTo>
                  <a:lnTo>
                    <a:pt x="1095" y="2064"/>
                  </a:lnTo>
                  <a:lnTo>
                    <a:pt x="1095" y="2063"/>
                  </a:lnTo>
                  <a:lnTo>
                    <a:pt x="1095" y="2061"/>
                  </a:lnTo>
                  <a:lnTo>
                    <a:pt x="1095" y="2060"/>
                  </a:lnTo>
                  <a:lnTo>
                    <a:pt x="1095" y="2056"/>
                  </a:lnTo>
                  <a:lnTo>
                    <a:pt x="1095" y="2055"/>
                  </a:lnTo>
                  <a:lnTo>
                    <a:pt x="1100" y="2055"/>
                  </a:lnTo>
                  <a:lnTo>
                    <a:pt x="1100" y="2055"/>
                  </a:lnTo>
                  <a:lnTo>
                    <a:pt x="1101" y="2055"/>
                  </a:lnTo>
                  <a:lnTo>
                    <a:pt x="1101" y="2044"/>
                  </a:lnTo>
                  <a:lnTo>
                    <a:pt x="1102" y="2044"/>
                  </a:lnTo>
                  <a:lnTo>
                    <a:pt x="1104" y="2044"/>
                  </a:lnTo>
                  <a:lnTo>
                    <a:pt x="1105" y="2044"/>
                  </a:lnTo>
                  <a:lnTo>
                    <a:pt x="1106" y="2044"/>
                  </a:lnTo>
                  <a:lnTo>
                    <a:pt x="1108" y="2044"/>
                  </a:lnTo>
                  <a:lnTo>
                    <a:pt x="1109" y="2044"/>
                  </a:lnTo>
                  <a:lnTo>
                    <a:pt x="1110" y="2044"/>
                  </a:lnTo>
                  <a:lnTo>
                    <a:pt x="1111" y="2044"/>
                  </a:lnTo>
                  <a:lnTo>
                    <a:pt x="1113" y="2044"/>
                  </a:lnTo>
                  <a:lnTo>
                    <a:pt x="1115" y="2044"/>
                  </a:lnTo>
                  <a:lnTo>
                    <a:pt x="1119" y="2044"/>
                  </a:lnTo>
                  <a:lnTo>
                    <a:pt x="1119" y="2040"/>
                  </a:lnTo>
                  <a:lnTo>
                    <a:pt x="1120" y="2040"/>
                  </a:lnTo>
                  <a:lnTo>
                    <a:pt x="1120" y="2038"/>
                  </a:lnTo>
                  <a:lnTo>
                    <a:pt x="1122" y="2038"/>
                  </a:lnTo>
                  <a:lnTo>
                    <a:pt x="1123" y="2038"/>
                  </a:lnTo>
                  <a:lnTo>
                    <a:pt x="1127" y="2038"/>
                  </a:lnTo>
                  <a:lnTo>
                    <a:pt x="1128" y="2038"/>
                  </a:lnTo>
                  <a:lnTo>
                    <a:pt x="1129" y="2038"/>
                  </a:lnTo>
                  <a:lnTo>
                    <a:pt x="1131" y="2038"/>
                  </a:lnTo>
                  <a:lnTo>
                    <a:pt x="1131" y="2038"/>
                  </a:lnTo>
                  <a:lnTo>
                    <a:pt x="1133" y="2038"/>
                  </a:lnTo>
                  <a:lnTo>
                    <a:pt x="1134" y="2038"/>
                  </a:lnTo>
                  <a:lnTo>
                    <a:pt x="1136" y="2038"/>
                  </a:lnTo>
                  <a:lnTo>
                    <a:pt x="1136" y="2036"/>
                  </a:lnTo>
                  <a:lnTo>
                    <a:pt x="1136" y="2035"/>
                  </a:lnTo>
                  <a:lnTo>
                    <a:pt x="1136" y="2033"/>
                  </a:lnTo>
                  <a:lnTo>
                    <a:pt x="1140" y="2033"/>
                  </a:lnTo>
                  <a:lnTo>
                    <a:pt x="1140" y="2032"/>
                  </a:lnTo>
                  <a:lnTo>
                    <a:pt x="1140" y="2031"/>
                  </a:lnTo>
                  <a:lnTo>
                    <a:pt x="1140" y="2029"/>
                  </a:lnTo>
                  <a:lnTo>
                    <a:pt x="1140" y="2028"/>
                  </a:lnTo>
                  <a:lnTo>
                    <a:pt x="1138" y="2028"/>
                  </a:lnTo>
                  <a:lnTo>
                    <a:pt x="1138" y="2027"/>
                  </a:lnTo>
                  <a:lnTo>
                    <a:pt x="1138" y="2026"/>
                  </a:lnTo>
                  <a:lnTo>
                    <a:pt x="1137" y="2026"/>
                  </a:lnTo>
                  <a:lnTo>
                    <a:pt x="1137" y="2024"/>
                  </a:lnTo>
                  <a:lnTo>
                    <a:pt x="1136" y="2024"/>
                  </a:lnTo>
                  <a:lnTo>
                    <a:pt x="1136" y="2026"/>
                  </a:lnTo>
                  <a:lnTo>
                    <a:pt x="1133" y="2026"/>
                  </a:lnTo>
                  <a:lnTo>
                    <a:pt x="1132" y="2026"/>
                  </a:lnTo>
                  <a:lnTo>
                    <a:pt x="1131" y="2026"/>
                  </a:lnTo>
                  <a:lnTo>
                    <a:pt x="1129" y="2026"/>
                  </a:lnTo>
                  <a:lnTo>
                    <a:pt x="1128" y="2026"/>
                  </a:lnTo>
                  <a:lnTo>
                    <a:pt x="1127" y="2026"/>
                  </a:lnTo>
                  <a:lnTo>
                    <a:pt x="1124" y="2026"/>
                  </a:lnTo>
                  <a:lnTo>
                    <a:pt x="1123" y="2026"/>
                  </a:lnTo>
                  <a:lnTo>
                    <a:pt x="1122" y="2026"/>
                  </a:lnTo>
                  <a:lnTo>
                    <a:pt x="1120" y="2026"/>
                  </a:lnTo>
                  <a:lnTo>
                    <a:pt x="1115" y="2026"/>
                  </a:lnTo>
                  <a:lnTo>
                    <a:pt x="1115" y="2021"/>
                  </a:lnTo>
                  <a:lnTo>
                    <a:pt x="1115" y="2019"/>
                  </a:lnTo>
                  <a:lnTo>
                    <a:pt x="1115" y="2018"/>
                  </a:lnTo>
                  <a:lnTo>
                    <a:pt x="1115" y="2017"/>
                  </a:lnTo>
                  <a:lnTo>
                    <a:pt x="1117" y="2017"/>
                  </a:lnTo>
                  <a:lnTo>
                    <a:pt x="1117" y="2015"/>
                  </a:lnTo>
                  <a:lnTo>
                    <a:pt x="1115" y="2015"/>
                  </a:lnTo>
                  <a:lnTo>
                    <a:pt x="1109" y="2012"/>
                  </a:lnTo>
                  <a:lnTo>
                    <a:pt x="1109" y="2009"/>
                  </a:lnTo>
                  <a:lnTo>
                    <a:pt x="1109" y="2009"/>
                  </a:lnTo>
                  <a:lnTo>
                    <a:pt x="1109" y="2006"/>
                  </a:lnTo>
                  <a:lnTo>
                    <a:pt x="1109" y="2005"/>
                  </a:lnTo>
                  <a:lnTo>
                    <a:pt x="1109" y="2003"/>
                  </a:lnTo>
                  <a:lnTo>
                    <a:pt x="1109" y="2001"/>
                  </a:lnTo>
                  <a:lnTo>
                    <a:pt x="1108" y="2001"/>
                  </a:lnTo>
                  <a:lnTo>
                    <a:pt x="1106" y="2001"/>
                  </a:lnTo>
                  <a:lnTo>
                    <a:pt x="1101" y="1999"/>
                  </a:lnTo>
                  <a:lnTo>
                    <a:pt x="1100" y="1999"/>
                  </a:lnTo>
                  <a:lnTo>
                    <a:pt x="1101" y="1997"/>
                  </a:lnTo>
                  <a:lnTo>
                    <a:pt x="1102" y="1997"/>
                  </a:lnTo>
                  <a:lnTo>
                    <a:pt x="1105" y="1995"/>
                  </a:lnTo>
                  <a:lnTo>
                    <a:pt x="1108" y="1994"/>
                  </a:lnTo>
                  <a:lnTo>
                    <a:pt x="1109" y="1994"/>
                  </a:lnTo>
                  <a:lnTo>
                    <a:pt x="1109" y="1992"/>
                  </a:lnTo>
                  <a:lnTo>
                    <a:pt x="1109" y="1990"/>
                  </a:lnTo>
                  <a:lnTo>
                    <a:pt x="1110" y="1990"/>
                  </a:lnTo>
                  <a:lnTo>
                    <a:pt x="1111" y="1990"/>
                  </a:lnTo>
                  <a:lnTo>
                    <a:pt x="1113" y="1990"/>
                  </a:lnTo>
                  <a:lnTo>
                    <a:pt x="1114" y="1990"/>
                  </a:lnTo>
                  <a:lnTo>
                    <a:pt x="1115" y="1992"/>
                  </a:lnTo>
                  <a:lnTo>
                    <a:pt x="1115" y="1991"/>
                  </a:lnTo>
                  <a:lnTo>
                    <a:pt x="1117" y="1991"/>
                  </a:lnTo>
                  <a:lnTo>
                    <a:pt x="1118" y="1991"/>
                  </a:lnTo>
                  <a:lnTo>
                    <a:pt x="1119" y="1991"/>
                  </a:lnTo>
                  <a:lnTo>
                    <a:pt x="1120" y="1991"/>
                  </a:lnTo>
                  <a:lnTo>
                    <a:pt x="1120" y="1992"/>
                  </a:lnTo>
                  <a:lnTo>
                    <a:pt x="1122" y="1992"/>
                  </a:lnTo>
                  <a:lnTo>
                    <a:pt x="1123" y="1991"/>
                  </a:lnTo>
                  <a:lnTo>
                    <a:pt x="1124" y="1991"/>
                  </a:lnTo>
                  <a:lnTo>
                    <a:pt x="1126" y="1992"/>
                  </a:lnTo>
                  <a:lnTo>
                    <a:pt x="1126" y="1994"/>
                  </a:lnTo>
                  <a:lnTo>
                    <a:pt x="1126" y="1996"/>
                  </a:lnTo>
                  <a:lnTo>
                    <a:pt x="1126" y="1997"/>
                  </a:lnTo>
                  <a:lnTo>
                    <a:pt x="1126" y="2000"/>
                  </a:lnTo>
                  <a:lnTo>
                    <a:pt x="1126" y="2001"/>
                  </a:lnTo>
                  <a:lnTo>
                    <a:pt x="1127" y="2000"/>
                  </a:lnTo>
                  <a:lnTo>
                    <a:pt x="1128" y="1999"/>
                  </a:lnTo>
                  <a:lnTo>
                    <a:pt x="1128" y="1997"/>
                  </a:lnTo>
                  <a:lnTo>
                    <a:pt x="1129" y="1997"/>
                  </a:lnTo>
                  <a:lnTo>
                    <a:pt x="1129" y="1996"/>
                  </a:lnTo>
                  <a:lnTo>
                    <a:pt x="1129" y="1995"/>
                  </a:lnTo>
                  <a:lnTo>
                    <a:pt x="1131" y="1995"/>
                  </a:lnTo>
                  <a:lnTo>
                    <a:pt x="1131" y="1995"/>
                  </a:lnTo>
                  <a:lnTo>
                    <a:pt x="1131" y="1994"/>
                  </a:lnTo>
                  <a:lnTo>
                    <a:pt x="1132" y="1994"/>
                  </a:lnTo>
                  <a:lnTo>
                    <a:pt x="1133" y="1994"/>
                  </a:lnTo>
                  <a:lnTo>
                    <a:pt x="1136" y="1992"/>
                  </a:lnTo>
                  <a:lnTo>
                    <a:pt x="1137" y="1992"/>
                  </a:lnTo>
                  <a:lnTo>
                    <a:pt x="1137" y="1991"/>
                  </a:lnTo>
                  <a:lnTo>
                    <a:pt x="1137" y="1986"/>
                  </a:lnTo>
                  <a:lnTo>
                    <a:pt x="1138" y="1986"/>
                  </a:lnTo>
                  <a:lnTo>
                    <a:pt x="1141" y="1986"/>
                  </a:lnTo>
                  <a:lnTo>
                    <a:pt x="1141" y="1985"/>
                  </a:lnTo>
                  <a:lnTo>
                    <a:pt x="1140" y="1985"/>
                  </a:lnTo>
                  <a:lnTo>
                    <a:pt x="1138" y="1983"/>
                  </a:lnTo>
                  <a:lnTo>
                    <a:pt x="1138" y="1982"/>
                  </a:lnTo>
                  <a:lnTo>
                    <a:pt x="1140" y="1982"/>
                  </a:lnTo>
                  <a:lnTo>
                    <a:pt x="1141" y="1982"/>
                  </a:lnTo>
                  <a:lnTo>
                    <a:pt x="1143" y="1981"/>
                  </a:lnTo>
                  <a:lnTo>
                    <a:pt x="1146" y="1978"/>
                  </a:lnTo>
                  <a:lnTo>
                    <a:pt x="1146" y="1978"/>
                  </a:lnTo>
                  <a:lnTo>
                    <a:pt x="1146" y="1976"/>
                  </a:lnTo>
                  <a:lnTo>
                    <a:pt x="1149" y="1972"/>
                  </a:lnTo>
                  <a:lnTo>
                    <a:pt x="1149" y="1971"/>
                  </a:lnTo>
                  <a:lnTo>
                    <a:pt x="1150" y="1969"/>
                  </a:lnTo>
                  <a:lnTo>
                    <a:pt x="1151" y="1968"/>
                  </a:lnTo>
                  <a:lnTo>
                    <a:pt x="1152" y="1968"/>
                  </a:lnTo>
                  <a:lnTo>
                    <a:pt x="1154" y="1967"/>
                  </a:lnTo>
                  <a:lnTo>
                    <a:pt x="1155" y="1965"/>
                  </a:lnTo>
                  <a:lnTo>
                    <a:pt x="1156" y="1964"/>
                  </a:lnTo>
                  <a:lnTo>
                    <a:pt x="1156" y="1963"/>
                  </a:lnTo>
                  <a:lnTo>
                    <a:pt x="1158" y="1963"/>
                  </a:lnTo>
                  <a:lnTo>
                    <a:pt x="1158" y="1962"/>
                  </a:lnTo>
                  <a:lnTo>
                    <a:pt x="1159" y="1962"/>
                  </a:lnTo>
                  <a:lnTo>
                    <a:pt x="1159" y="1960"/>
                  </a:lnTo>
                  <a:lnTo>
                    <a:pt x="1160" y="1960"/>
                  </a:lnTo>
                  <a:lnTo>
                    <a:pt x="1163" y="1958"/>
                  </a:lnTo>
                  <a:lnTo>
                    <a:pt x="1164" y="1956"/>
                  </a:lnTo>
                  <a:lnTo>
                    <a:pt x="1164" y="1955"/>
                  </a:lnTo>
                  <a:lnTo>
                    <a:pt x="1165" y="1954"/>
                  </a:lnTo>
                  <a:lnTo>
                    <a:pt x="1165" y="1953"/>
                  </a:lnTo>
                  <a:lnTo>
                    <a:pt x="1165" y="1951"/>
                  </a:lnTo>
                  <a:lnTo>
                    <a:pt x="1166" y="1951"/>
                  </a:lnTo>
                  <a:lnTo>
                    <a:pt x="1166" y="1950"/>
                  </a:lnTo>
                  <a:lnTo>
                    <a:pt x="1165" y="1950"/>
                  </a:lnTo>
                  <a:lnTo>
                    <a:pt x="1164" y="1950"/>
                  </a:lnTo>
                  <a:lnTo>
                    <a:pt x="1163" y="1950"/>
                  </a:lnTo>
                  <a:lnTo>
                    <a:pt x="1163" y="1951"/>
                  </a:lnTo>
                  <a:lnTo>
                    <a:pt x="1161" y="1951"/>
                  </a:lnTo>
                  <a:lnTo>
                    <a:pt x="1161" y="1953"/>
                  </a:lnTo>
                  <a:lnTo>
                    <a:pt x="1161" y="1953"/>
                  </a:lnTo>
                  <a:lnTo>
                    <a:pt x="1160" y="1954"/>
                  </a:lnTo>
                  <a:lnTo>
                    <a:pt x="1159" y="1954"/>
                  </a:lnTo>
                  <a:lnTo>
                    <a:pt x="1158" y="1955"/>
                  </a:lnTo>
                  <a:lnTo>
                    <a:pt x="1156" y="1955"/>
                  </a:lnTo>
                  <a:lnTo>
                    <a:pt x="1155" y="1956"/>
                  </a:lnTo>
                  <a:lnTo>
                    <a:pt x="1154" y="1956"/>
                  </a:lnTo>
                  <a:lnTo>
                    <a:pt x="1152" y="1956"/>
                  </a:lnTo>
                  <a:lnTo>
                    <a:pt x="1152" y="1958"/>
                  </a:lnTo>
                  <a:lnTo>
                    <a:pt x="1151" y="1958"/>
                  </a:lnTo>
                  <a:lnTo>
                    <a:pt x="1150" y="1958"/>
                  </a:lnTo>
                  <a:lnTo>
                    <a:pt x="1149" y="1958"/>
                  </a:lnTo>
                  <a:lnTo>
                    <a:pt x="1147" y="1958"/>
                  </a:lnTo>
                  <a:lnTo>
                    <a:pt x="1146" y="1958"/>
                  </a:lnTo>
                  <a:lnTo>
                    <a:pt x="1145" y="1955"/>
                  </a:lnTo>
                  <a:lnTo>
                    <a:pt x="1143" y="1954"/>
                  </a:lnTo>
                  <a:lnTo>
                    <a:pt x="1143" y="1953"/>
                  </a:lnTo>
                  <a:lnTo>
                    <a:pt x="1143" y="1951"/>
                  </a:lnTo>
                  <a:lnTo>
                    <a:pt x="1145" y="1950"/>
                  </a:lnTo>
                  <a:lnTo>
                    <a:pt x="1146" y="1950"/>
                  </a:lnTo>
                  <a:lnTo>
                    <a:pt x="1146" y="1949"/>
                  </a:lnTo>
                  <a:lnTo>
                    <a:pt x="1146" y="1948"/>
                  </a:lnTo>
                  <a:lnTo>
                    <a:pt x="1147" y="1948"/>
                  </a:lnTo>
                  <a:lnTo>
                    <a:pt x="1150" y="1948"/>
                  </a:lnTo>
                  <a:lnTo>
                    <a:pt x="1156" y="1948"/>
                  </a:lnTo>
                  <a:lnTo>
                    <a:pt x="1159" y="1948"/>
                  </a:lnTo>
                  <a:lnTo>
                    <a:pt x="1160" y="1948"/>
                  </a:lnTo>
                  <a:lnTo>
                    <a:pt x="1161" y="1948"/>
                  </a:lnTo>
                  <a:lnTo>
                    <a:pt x="1161" y="1948"/>
                  </a:lnTo>
                  <a:lnTo>
                    <a:pt x="1163" y="1948"/>
                  </a:lnTo>
                  <a:lnTo>
                    <a:pt x="1164" y="1948"/>
                  </a:lnTo>
                  <a:lnTo>
                    <a:pt x="1165" y="1948"/>
                  </a:lnTo>
                  <a:lnTo>
                    <a:pt x="1166" y="1948"/>
                  </a:lnTo>
                  <a:lnTo>
                    <a:pt x="1168" y="1948"/>
                  </a:lnTo>
                  <a:lnTo>
                    <a:pt x="1169" y="1948"/>
                  </a:lnTo>
                  <a:lnTo>
                    <a:pt x="1170" y="1948"/>
                  </a:lnTo>
                  <a:lnTo>
                    <a:pt x="1173" y="1948"/>
                  </a:lnTo>
                  <a:lnTo>
                    <a:pt x="1174" y="1948"/>
                  </a:lnTo>
                  <a:lnTo>
                    <a:pt x="1178" y="1948"/>
                  </a:lnTo>
                  <a:lnTo>
                    <a:pt x="1179" y="1948"/>
                  </a:lnTo>
                  <a:lnTo>
                    <a:pt x="1181" y="1948"/>
                  </a:lnTo>
                  <a:lnTo>
                    <a:pt x="1182" y="1948"/>
                  </a:lnTo>
                  <a:lnTo>
                    <a:pt x="1183" y="1948"/>
                  </a:lnTo>
                  <a:lnTo>
                    <a:pt x="1184" y="1948"/>
                  </a:lnTo>
                  <a:lnTo>
                    <a:pt x="1186" y="1948"/>
                  </a:lnTo>
                  <a:lnTo>
                    <a:pt x="1187" y="1948"/>
                  </a:lnTo>
                  <a:lnTo>
                    <a:pt x="1188" y="1948"/>
                  </a:lnTo>
                  <a:lnTo>
                    <a:pt x="1190" y="1948"/>
                  </a:lnTo>
                  <a:lnTo>
                    <a:pt x="1191" y="1948"/>
                  </a:lnTo>
                  <a:lnTo>
                    <a:pt x="1192" y="1948"/>
                  </a:lnTo>
                  <a:lnTo>
                    <a:pt x="1192" y="1948"/>
                  </a:lnTo>
                  <a:lnTo>
                    <a:pt x="1193" y="1948"/>
                  </a:lnTo>
                  <a:lnTo>
                    <a:pt x="1195" y="1948"/>
                  </a:lnTo>
                  <a:lnTo>
                    <a:pt x="1196" y="1948"/>
                  </a:lnTo>
                  <a:lnTo>
                    <a:pt x="1197" y="1948"/>
                  </a:lnTo>
                  <a:lnTo>
                    <a:pt x="1198" y="1948"/>
                  </a:lnTo>
                  <a:lnTo>
                    <a:pt x="1200" y="1948"/>
                  </a:lnTo>
                  <a:lnTo>
                    <a:pt x="1201" y="1948"/>
                  </a:lnTo>
                  <a:lnTo>
                    <a:pt x="1202" y="1948"/>
                  </a:lnTo>
                  <a:lnTo>
                    <a:pt x="1204" y="1948"/>
                  </a:lnTo>
                  <a:lnTo>
                    <a:pt x="1205" y="1948"/>
                  </a:lnTo>
                  <a:lnTo>
                    <a:pt x="1206" y="1948"/>
                  </a:lnTo>
                  <a:lnTo>
                    <a:pt x="1207" y="1948"/>
                  </a:lnTo>
                  <a:lnTo>
                    <a:pt x="1209" y="1948"/>
                  </a:lnTo>
                  <a:lnTo>
                    <a:pt x="1210" y="1948"/>
                  </a:lnTo>
                  <a:lnTo>
                    <a:pt x="1211" y="1948"/>
                  </a:lnTo>
                  <a:lnTo>
                    <a:pt x="1213" y="1948"/>
                  </a:lnTo>
                  <a:lnTo>
                    <a:pt x="1214" y="1948"/>
                  </a:lnTo>
                  <a:lnTo>
                    <a:pt x="1215" y="1948"/>
                  </a:lnTo>
                  <a:lnTo>
                    <a:pt x="1218" y="1948"/>
                  </a:lnTo>
                  <a:lnTo>
                    <a:pt x="1219" y="1948"/>
                  </a:lnTo>
                  <a:lnTo>
                    <a:pt x="1222" y="1948"/>
                  </a:lnTo>
                  <a:lnTo>
                    <a:pt x="1223" y="1948"/>
                  </a:lnTo>
                  <a:lnTo>
                    <a:pt x="1224" y="1948"/>
                  </a:lnTo>
                  <a:lnTo>
                    <a:pt x="1225" y="1948"/>
                  </a:lnTo>
                  <a:lnTo>
                    <a:pt x="1227" y="1948"/>
                  </a:lnTo>
                  <a:lnTo>
                    <a:pt x="1228" y="1948"/>
                  </a:lnTo>
                  <a:lnTo>
                    <a:pt x="1229" y="1948"/>
                  </a:lnTo>
                  <a:lnTo>
                    <a:pt x="1230" y="1948"/>
                  </a:lnTo>
                  <a:lnTo>
                    <a:pt x="1232" y="1948"/>
                  </a:lnTo>
                  <a:lnTo>
                    <a:pt x="1233" y="1948"/>
                  </a:lnTo>
                  <a:lnTo>
                    <a:pt x="1234" y="1948"/>
                  </a:lnTo>
                  <a:lnTo>
                    <a:pt x="1236" y="1948"/>
                  </a:lnTo>
                  <a:lnTo>
                    <a:pt x="1236" y="1949"/>
                  </a:lnTo>
                  <a:lnTo>
                    <a:pt x="1237" y="1949"/>
                  </a:lnTo>
                  <a:lnTo>
                    <a:pt x="1238" y="1949"/>
                  </a:lnTo>
                  <a:lnTo>
                    <a:pt x="1239" y="1949"/>
                  </a:lnTo>
                  <a:lnTo>
                    <a:pt x="1241" y="1949"/>
                  </a:lnTo>
                  <a:lnTo>
                    <a:pt x="1242" y="1949"/>
                  </a:lnTo>
                  <a:lnTo>
                    <a:pt x="1243" y="1949"/>
                  </a:lnTo>
                  <a:lnTo>
                    <a:pt x="1247" y="1949"/>
                  </a:lnTo>
                  <a:lnTo>
                    <a:pt x="1247" y="1948"/>
                  </a:lnTo>
                  <a:lnTo>
                    <a:pt x="1247" y="1946"/>
                  </a:lnTo>
                  <a:lnTo>
                    <a:pt x="1247" y="1945"/>
                  </a:lnTo>
                  <a:lnTo>
                    <a:pt x="1247" y="1944"/>
                  </a:lnTo>
                  <a:lnTo>
                    <a:pt x="1247" y="1942"/>
                  </a:lnTo>
                  <a:lnTo>
                    <a:pt x="1247" y="1941"/>
                  </a:lnTo>
                  <a:lnTo>
                    <a:pt x="1247" y="1940"/>
                  </a:lnTo>
                  <a:lnTo>
                    <a:pt x="1247" y="1939"/>
                  </a:lnTo>
                  <a:lnTo>
                    <a:pt x="1248" y="1939"/>
                  </a:lnTo>
                  <a:lnTo>
                    <a:pt x="1248" y="1936"/>
                  </a:lnTo>
                  <a:lnTo>
                    <a:pt x="1250" y="1936"/>
                  </a:lnTo>
                  <a:lnTo>
                    <a:pt x="1251" y="1936"/>
                  </a:lnTo>
                  <a:lnTo>
                    <a:pt x="1252" y="1936"/>
                  </a:lnTo>
                  <a:lnTo>
                    <a:pt x="1254" y="1935"/>
                  </a:lnTo>
                  <a:lnTo>
                    <a:pt x="1254" y="1936"/>
                  </a:lnTo>
                  <a:lnTo>
                    <a:pt x="1254" y="1937"/>
                  </a:lnTo>
                  <a:lnTo>
                    <a:pt x="1254" y="1937"/>
                  </a:lnTo>
                  <a:lnTo>
                    <a:pt x="1255" y="1937"/>
                  </a:lnTo>
                  <a:lnTo>
                    <a:pt x="1256" y="1937"/>
                  </a:lnTo>
                  <a:lnTo>
                    <a:pt x="1257" y="1936"/>
                  </a:lnTo>
                  <a:lnTo>
                    <a:pt x="1259" y="1936"/>
                  </a:lnTo>
                  <a:lnTo>
                    <a:pt x="1259" y="1935"/>
                  </a:lnTo>
                  <a:lnTo>
                    <a:pt x="1260" y="1935"/>
                  </a:lnTo>
                  <a:lnTo>
                    <a:pt x="1262" y="1935"/>
                  </a:lnTo>
                  <a:lnTo>
                    <a:pt x="1264" y="1935"/>
                  </a:lnTo>
                  <a:lnTo>
                    <a:pt x="1265" y="1933"/>
                  </a:lnTo>
                  <a:lnTo>
                    <a:pt x="1266" y="1932"/>
                  </a:lnTo>
                  <a:lnTo>
                    <a:pt x="1268" y="1931"/>
                  </a:lnTo>
                  <a:lnTo>
                    <a:pt x="1269" y="1931"/>
                  </a:lnTo>
                  <a:lnTo>
                    <a:pt x="1269" y="1932"/>
                  </a:lnTo>
                  <a:lnTo>
                    <a:pt x="1269" y="1933"/>
                  </a:lnTo>
                  <a:lnTo>
                    <a:pt x="1269" y="1935"/>
                  </a:lnTo>
                  <a:lnTo>
                    <a:pt x="1270" y="1935"/>
                  </a:lnTo>
                  <a:lnTo>
                    <a:pt x="1271" y="1935"/>
                  </a:lnTo>
                  <a:lnTo>
                    <a:pt x="1273" y="1935"/>
                  </a:lnTo>
                  <a:lnTo>
                    <a:pt x="1274" y="1935"/>
                  </a:lnTo>
                  <a:lnTo>
                    <a:pt x="1275" y="1935"/>
                  </a:lnTo>
                  <a:lnTo>
                    <a:pt x="1277" y="1933"/>
                  </a:lnTo>
                  <a:lnTo>
                    <a:pt x="1277" y="1935"/>
                  </a:lnTo>
                  <a:lnTo>
                    <a:pt x="1278" y="1935"/>
                  </a:lnTo>
                  <a:lnTo>
                    <a:pt x="1279" y="1935"/>
                  </a:lnTo>
                  <a:lnTo>
                    <a:pt x="1280" y="1935"/>
                  </a:lnTo>
                  <a:lnTo>
                    <a:pt x="1282" y="1935"/>
                  </a:lnTo>
                  <a:lnTo>
                    <a:pt x="1283" y="1935"/>
                  </a:lnTo>
                  <a:lnTo>
                    <a:pt x="1284" y="1935"/>
                  </a:lnTo>
                  <a:lnTo>
                    <a:pt x="1284" y="1935"/>
                  </a:lnTo>
                  <a:lnTo>
                    <a:pt x="1286" y="1935"/>
                  </a:lnTo>
                  <a:lnTo>
                    <a:pt x="1287" y="1935"/>
                  </a:lnTo>
                  <a:lnTo>
                    <a:pt x="1289" y="1935"/>
                  </a:lnTo>
                  <a:lnTo>
                    <a:pt x="1292" y="1935"/>
                  </a:lnTo>
                  <a:lnTo>
                    <a:pt x="1293" y="1935"/>
                  </a:lnTo>
                  <a:lnTo>
                    <a:pt x="1294" y="1935"/>
                  </a:lnTo>
                  <a:lnTo>
                    <a:pt x="1296" y="1935"/>
                  </a:lnTo>
                  <a:lnTo>
                    <a:pt x="1297" y="1935"/>
                  </a:lnTo>
                  <a:lnTo>
                    <a:pt x="1298" y="1935"/>
                  </a:lnTo>
                  <a:lnTo>
                    <a:pt x="1300" y="1935"/>
                  </a:lnTo>
                  <a:lnTo>
                    <a:pt x="1301" y="1935"/>
                  </a:lnTo>
                  <a:lnTo>
                    <a:pt x="1301" y="1933"/>
                  </a:lnTo>
                  <a:lnTo>
                    <a:pt x="1302" y="1933"/>
                  </a:lnTo>
                  <a:lnTo>
                    <a:pt x="1303" y="1933"/>
                  </a:lnTo>
                  <a:lnTo>
                    <a:pt x="1303" y="1932"/>
                  </a:lnTo>
                  <a:lnTo>
                    <a:pt x="1305" y="1932"/>
                  </a:lnTo>
                  <a:lnTo>
                    <a:pt x="1305" y="1933"/>
                  </a:lnTo>
                  <a:lnTo>
                    <a:pt x="1305" y="1935"/>
                  </a:lnTo>
                  <a:lnTo>
                    <a:pt x="1306" y="1935"/>
                  </a:lnTo>
                  <a:lnTo>
                    <a:pt x="1307" y="1935"/>
                  </a:lnTo>
                  <a:lnTo>
                    <a:pt x="1307" y="1936"/>
                  </a:lnTo>
                  <a:lnTo>
                    <a:pt x="1307" y="1937"/>
                  </a:lnTo>
                  <a:lnTo>
                    <a:pt x="1309" y="1937"/>
                  </a:lnTo>
                  <a:lnTo>
                    <a:pt x="1310" y="1939"/>
                  </a:lnTo>
                  <a:lnTo>
                    <a:pt x="1310" y="1940"/>
                  </a:lnTo>
                  <a:lnTo>
                    <a:pt x="1309" y="1940"/>
                  </a:lnTo>
                  <a:lnTo>
                    <a:pt x="1309" y="1941"/>
                  </a:lnTo>
                  <a:lnTo>
                    <a:pt x="1307" y="1942"/>
                  </a:lnTo>
                  <a:lnTo>
                    <a:pt x="1307" y="1944"/>
                  </a:lnTo>
                  <a:lnTo>
                    <a:pt x="1306" y="1944"/>
                  </a:lnTo>
                  <a:lnTo>
                    <a:pt x="1306" y="1945"/>
                  </a:lnTo>
                  <a:lnTo>
                    <a:pt x="1305" y="1946"/>
                  </a:lnTo>
                  <a:lnTo>
                    <a:pt x="1305" y="1948"/>
                  </a:lnTo>
                  <a:lnTo>
                    <a:pt x="1305" y="1948"/>
                  </a:lnTo>
                  <a:lnTo>
                    <a:pt x="1305" y="1949"/>
                  </a:lnTo>
                  <a:lnTo>
                    <a:pt x="1305" y="1950"/>
                  </a:lnTo>
                  <a:lnTo>
                    <a:pt x="1305" y="1951"/>
                  </a:lnTo>
                  <a:lnTo>
                    <a:pt x="1306" y="1951"/>
                  </a:lnTo>
                  <a:lnTo>
                    <a:pt x="1307" y="1951"/>
                  </a:lnTo>
                  <a:lnTo>
                    <a:pt x="1309" y="1951"/>
                  </a:lnTo>
                  <a:lnTo>
                    <a:pt x="1310" y="1951"/>
                  </a:lnTo>
                  <a:lnTo>
                    <a:pt x="1311" y="1951"/>
                  </a:lnTo>
                  <a:lnTo>
                    <a:pt x="1312" y="1950"/>
                  </a:lnTo>
                  <a:lnTo>
                    <a:pt x="1312" y="1951"/>
                  </a:lnTo>
                  <a:lnTo>
                    <a:pt x="1314" y="1951"/>
                  </a:lnTo>
                  <a:lnTo>
                    <a:pt x="1314" y="1953"/>
                  </a:lnTo>
                  <a:lnTo>
                    <a:pt x="1314" y="1954"/>
                  </a:lnTo>
                  <a:lnTo>
                    <a:pt x="1312" y="1955"/>
                  </a:lnTo>
                  <a:lnTo>
                    <a:pt x="1311" y="1955"/>
                  </a:lnTo>
                  <a:lnTo>
                    <a:pt x="1310" y="1955"/>
                  </a:lnTo>
                  <a:lnTo>
                    <a:pt x="1309" y="1955"/>
                  </a:lnTo>
                  <a:lnTo>
                    <a:pt x="1307" y="1956"/>
                  </a:lnTo>
                  <a:lnTo>
                    <a:pt x="1306" y="1956"/>
                  </a:lnTo>
                  <a:lnTo>
                    <a:pt x="1306" y="1958"/>
                  </a:lnTo>
                  <a:lnTo>
                    <a:pt x="1306" y="1959"/>
                  </a:lnTo>
                  <a:lnTo>
                    <a:pt x="1306" y="1960"/>
                  </a:lnTo>
                  <a:lnTo>
                    <a:pt x="1307" y="1960"/>
                  </a:lnTo>
                  <a:lnTo>
                    <a:pt x="1307" y="1962"/>
                  </a:lnTo>
                  <a:lnTo>
                    <a:pt x="1307" y="1963"/>
                  </a:lnTo>
                  <a:lnTo>
                    <a:pt x="1309" y="1963"/>
                  </a:lnTo>
                  <a:lnTo>
                    <a:pt x="1310" y="1963"/>
                  </a:lnTo>
                  <a:lnTo>
                    <a:pt x="1311" y="1962"/>
                  </a:lnTo>
                  <a:lnTo>
                    <a:pt x="1312" y="1962"/>
                  </a:lnTo>
                  <a:lnTo>
                    <a:pt x="1314" y="1962"/>
                  </a:lnTo>
                  <a:lnTo>
                    <a:pt x="1315" y="1960"/>
                  </a:lnTo>
                  <a:lnTo>
                    <a:pt x="1315" y="1960"/>
                  </a:lnTo>
                  <a:lnTo>
                    <a:pt x="1315" y="1962"/>
                  </a:lnTo>
                  <a:lnTo>
                    <a:pt x="1316" y="1963"/>
                  </a:lnTo>
                  <a:lnTo>
                    <a:pt x="1316" y="1964"/>
                  </a:lnTo>
                  <a:lnTo>
                    <a:pt x="1315" y="1964"/>
                  </a:lnTo>
                  <a:lnTo>
                    <a:pt x="1315" y="1965"/>
                  </a:lnTo>
                  <a:lnTo>
                    <a:pt x="1315" y="1965"/>
                  </a:lnTo>
                  <a:lnTo>
                    <a:pt x="1315" y="1967"/>
                  </a:lnTo>
                  <a:lnTo>
                    <a:pt x="1314" y="1968"/>
                  </a:lnTo>
                  <a:lnTo>
                    <a:pt x="1314" y="1969"/>
                  </a:lnTo>
                  <a:lnTo>
                    <a:pt x="1311" y="1969"/>
                  </a:lnTo>
                  <a:lnTo>
                    <a:pt x="1311" y="1971"/>
                  </a:lnTo>
                  <a:lnTo>
                    <a:pt x="1311" y="1972"/>
                  </a:lnTo>
                  <a:lnTo>
                    <a:pt x="1312" y="1972"/>
                  </a:lnTo>
                  <a:lnTo>
                    <a:pt x="1314" y="1972"/>
                  </a:lnTo>
                  <a:lnTo>
                    <a:pt x="1315" y="1972"/>
                  </a:lnTo>
                  <a:lnTo>
                    <a:pt x="1315" y="1972"/>
                  </a:lnTo>
                  <a:lnTo>
                    <a:pt x="1316" y="1973"/>
                  </a:lnTo>
                  <a:lnTo>
                    <a:pt x="1315" y="1974"/>
                  </a:lnTo>
                  <a:lnTo>
                    <a:pt x="1314" y="1974"/>
                  </a:lnTo>
                  <a:lnTo>
                    <a:pt x="1311" y="1976"/>
                  </a:lnTo>
                  <a:lnTo>
                    <a:pt x="1309" y="1977"/>
                  </a:lnTo>
                  <a:lnTo>
                    <a:pt x="1307" y="1977"/>
                  </a:lnTo>
                  <a:lnTo>
                    <a:pt x="1307" y="1980"/>
                  </a:lnTo>
                  <a:lnTo>
                    <a:pt x="1309" y="1981"/>
                  </a:lnTo>
                  <a:lnTo>
                    <a:pt x="1307" y="1981"/>
                  </a:lnTo>
                  <a:lnTo>
                    <a:pt x="1305" y="1982"/>
                  </a:lnTo>
                  <a:lnTo>
                    <a:pt x="1302" y="1983"/>
                  </a:lnTo>
                  <a:lnTo>
                    <a:pt x="1301" y="1983"/>
                  </a:lnTo>
                  <a:lnTo>
                    <a:pt x="1301" y="1985"/>
                  </a:lnTo>
                  <a:lnTo>
                    <a:pt x="1300" y="1986"/>
                  </a:lnTo>
                  <a:lnTo>
                    <a:pt x="1297" y="1988"/>
                  </a:lnTo>
                  <a:lnTo>
                    <a:pt x="1298" y="1991"/>
                  </a:lnTo>
                  <a:lnTo>
                    <a:pt x="1300" y="1991"/>
                  </a:lnTo>
                  <a:lnTo>
                    <a:pt x="1301" y="1992"/>
                  </a:lnTo>
                  <a:lnTo>
                    <a:pt x="1302" y="1992"/>
                  </a:lnTo>
                  <a:lnTo>
                    <a:pt x="1302" y="1994"/>
                  </a:lnTo>
                  <a:lnTo>
                    <a:pt x="1303" y="1994"/>
                  </a:lnTo>
                  <a:lnTo>
                    <a:pt x="1305" y="1994"/>
                  </a:lnTo>
                  <a:lnTo>
                    <a:pt x="1305" y="1995"/>
                  </a:lnTo>
                  <a:lnTo>
                    <a:pt x="1305" y="1996"/>
                  </a:lnTo>
                  <a:lnTo>
                    <a:pt x="1305" y="1997"/>
                  </a:lnTo>
                  <a:lnTo>
                    <a:pt x="1305" y="1999"/>
                  </a:lnTo>
                  <a:lnTo>
                    <a:pt x="1307" y="1999"/>
                  </a:lnTo>
                  <a:lnTo>
                    <a:pt x="1309" y="1999"/>
                  </a:lnTo>
                  <a:lnTo>
                    <a:pt x="1310" y="1999"/>
                  </a:lnTo>
                  <a:lnTo>
                    <a:pt x="1311" y="1997"/>
                  </a:lnTo>
                  <a:lnTo>
                    <a:pt x="1312" y="1997"/>
                  </a:lnTo>
                  <a:lnTo>
                    <a:pt x="1312" y="1999"/>
                  </a:lnTo>
                  <a:lnTo>
                    <a:pt x="1314" y="1999"/>
                  </a:lnTo>
                  <a:lnTo>
                    <a:pt x="1315" y="1999"/>
                  </a:lnTo>
                  <a:lnTo>
                    <a:pt x="1315" y="1999"/>
                  </a:lnTo>
                  <a:lnTo>
                    <a:pt x="1315" y="1997"/>
                  </a:lnTo>
                  <a:lnTo>
                    <a:pt x="1315" y="1996"/>
                  </a:lnTo>
                  <a:lnTo>
                    <a:pt x="1316" y="1996"/>
                  </a:lnTo>
                  <a:lnTo>
                    <a:pt x="1318" y="1996"/>
                  </a:lnTo>
                  <a:lnTo>
                    <a:pt x="1319" y="1996"/>
                  </a:lnTo>
                  <a:lnTo>
                    <a:pt x="1320" y="1996"/>
                  </a:lnTo>
                  <a:lnTo>
                    <a:pt x="1320" y="1997"/>
                  </a:lnTo>
                  <a:lnTo>
                    <a:pt x="1321" y="1999"/>
                  </a:lnTo>
                  <a:lnTo>
                    <a:pt x="1321" y="1997"/>
                  </a:lnTo>
                  <a:lnTo>
                    <a:pt x="1323" y="1997"/>
                  </a:lnTo>
                  <a:lnTo>
                    <a:pt x="1321" y="1996"/>
                  </a:lnTo>
                  <a:lnTo>
                    <a:pt x="1323" y="1996"/>
                  </a:lnTo>
                  <a:lnTo>
                    <a:pt x="1324" y="1996"/>
                  </a:lnTo>
                  <a:lnTo>
                    <a:pt x="1325" y="1996"/>
                  </a:lnTo>
                  <a:lnTo>
                    <a:pt x="1326" y="1996"/>
                  </a:lnTo>
                  <a:lnTo>
                    <a:pt x="1326" y="1997"/>
                  </a:lnTo>
                  <a:lnTo>
                    <a:pt x="1326" y="1999"/>
                  </a:lnTo>
                  <a:lnTo>
                    <a:pt x="1326" y="2000"/>
                  </a:lnTo>
                  <a:lnTo>
                    <a:pt x="1325" y="2000"/>
                  </a:lnTo>
                  <a:lnTo>
                    <a:pt x="1326" y="2001"/>
                  </a:lnTo>
                  <a:lnTo>
                    <a:pt x="1328" y="2001"/>
                  </a:lnTo>
                  <a:lnTo>
                    <a:pt x="1328" y="2000"/>
                  </a:lnTo>
                  <a:lnTo>
                    <a:pt x="1329" y="1997"/>
                  </a:lnTo>
                  <a:lnTo>
                    <a:pt x="1329" y="1995"/>
                  </a:lnTo>
                  <a:lnTo>
                    <a:pt x="1330" y="1995"/>
                  </a:lnTo>
                  <a:lnTo>
                    <a:pt x="1332" y="1995"/>
                  </a:lnTo>
                  <a:lnTo>
                    <a:pt x="1334" y="1994"/>
                  </a:lnTo>
                  <a:lnTo>
                    <a:pt x="1334" y="1995"/>
                  </a:lnTo>
                  <a:lnTo>
                    <a:pt x="1335" y="1995"/>
                  </a:lnTo>
                  <a:lnTo>
                    <a:pt x="1337" y="1996"/>
                  </a:lnTo>
                  <a:lnTo>
                    <a:pt x="1338" y="1996"/>
                  </a:lnTo>
                  <a:lnTo>
                    <a:pt x="1339" y="1996"/>
                  </a:lnTo>
                  <a:lnTo>
                    <a:pt x="1339" y="1994"/>
                  </a:lnTo>
                  <a:lnTo>
                    <a:pt x="1341" y="1994"/>
                  </a:lnTo>
                  <a:lnTo>
                    <a:pt x="1341" y="1995"/>
                  </a:lnTo>
                  <a:lnTo>
                    <a:pt x="1341" y="1997"/>
                  </a:lnTo>
                  <a:lnTo>
                    <a:pt x="1339" y="2000"/>
                  </a:lnTo>
                  <a:lnTo>
                    <a:pt x="1339" y="2001"/>
                  </a:lnTo>
                  <a:lnTo>
                    <a:pt x="1341" y="2001"/>
                  </a:lnTo>
                  <a:lnTo>
                    <a:pt x="1341" y="2003"/>
                  </a:lnTo>
                  <a:lnTo>
                    <a:pt x="1342" y="2004"/>
                  </a:lnTo>
                  <a:lnTo>
                    <a:pt x="1342" y="2005"/>
                  </a:lnTo>
                  <a:lnTo>
                    <a:pt x="1343" y="2005"/>
                  </a:lnTo>
                  <a:lnTo>
                    <a:pt x="1344" y="2005"/>
                  </a:lnTo>
                  <a:lnTo>
                    <a:pt x="1344" y="2006"/>
                  </a:lnTo>
                  <a:lnTo>
                    <a:pt x="1344" y="2008"/>
                  </a:lnTo>
                  <a:lnTo>
                    <a:pt x="1346" y="2008"/>
                  </a:lnTo>
                  <a:lnTo>
                    <a:pt x="1347" y="2008"/>
                  </a:lnTo>
                  <a:lnTo>
                    <a:pt x="1347" y="2008"/>
                  </a:lnTo>
                  <a:lnTo>
                    <a:pt x="1347" y="2009"/>
                  </a:lnTo>
                  <a:lnTo>
                    <a:pt x="1348" y="2009"/>
                  </a:lnTo>
                  <a:lnTo>
                    <a:pt x="1350" y="2009"/>
                  </a:lnTo>
                  <a:lnTo>
                    <a:pt x="1350" y="2010"/>
                  </a:lnTo>
                  <a:lnTo>
                    <a:pt x="1348" y="2012"/>
                  </a:lnTo>
                  <a:lnTo>
                    <a:pt x="1348" y="2013"/>
                  </a:lnTo>
                  <a:lnTo>
                    <a:pt x="1347" y="2014"/>
                  </a:lnTo>
                  <a:lnTo>
                    <a:pt x="1346" y="2015"/>
                  </a:lnTo>
                  <a:lnTo>
                    <a:pt x="1346" y="2018"/>
                  </a:lnTo>
                  <a:lnTo>
                    <a:pt x="1347" y="2018"/>
                  </a:lnTo>
                  <a:lnTo>
                    <a:pt x="1348" y="2018"/>
                  </a:lnTo>
                  <a:lnTo>
                    <a:pt x="1350" y="2018"/>
                  </a:lnTo>
                  <a:lnTo>
                    <a:pt x="1350" y="2017"/>
                  </a:lnTo>
                  <a:lnTo>
                    <a:pt x="1351" y="2017"/>
                  </a:lnTo>
                  <a:lnTo>
                    <a:pt x="1352" y="2017"/>
                  </a:lnTo>
                  <a:lnTo>
                    <a:pt x="1352" y="2018"/>
                  </a:lnTo>
                  <a:lnTo>
                    <a:pt x="1353" y="2018"/>
                  </a:lnTo>
                  <a:lnTo>
                    <a:pt x="1355" y="2018"/>
                  </a:lnTo>
                  <a:lnTo>
                    <a:pt x="1357" y="2018"/>
                  </a:lnTo>
                  <a:lnTo>
                    <a:pt x="1358" y="2018"/>
                  </a:lnTo>
                  <a:lnTo>
                    <a:pt x="1360" y="2018"/>
                  </a:lnTo>
                  <a:lnTo>
                    <a:pt x="1361" y="2018"/>
                  </a:lnTo>
                  <a:lnTo>
                    <a:pt x="1362" y="2018"/>
                  </a:lnTo>
                  <a:lnTo>
                    <a:pt x="1364" y="2018"/>
                  </a:lnTo>
                  <a:lnTo>
                    <a:pt x="1366" y="2018"/>
                  </a:lnTo>
                  <a:lnTo>
                    <a:pt x="1367" y="2018"/>
                  </a:lnTo>
                  <a:lnTo>
                    <a:pt x="1367" y="2017"/>
                  </a:lnTo>
                  <a:lnTo>
                    <a:pt x="1367" y="2015"/>
                  </a:lnTo>
                  <a:lnTo>
                    <a:pt x="1367" y="2014"/>
                  </a:lnTo>
                  <a:lnTo>
                    <a:pt x="1369" y="2014"/>
                  </a:lnTo>
                  <a:lnTo>
                    <a:pt x="1370" y="2014"/>
                  </a:lnTo>
                  <a:lnTo>
                    <a:pt x="1371" y="2014"/>
                  </a:lnTo>
                  <a:lnTo>
                    <a:pt x="1371" y="2013"/>
                  </a:lnTo>
                  <a:lnTo>
                    <a:pt x="1371" y="2009"/>
                  </a:lnTo>
                  <a:lnTo>
                    <a:pt x="1373" y="2010"/>
                  </a:lnTo>
                  <a:lnTo>
                    <a:pt x="1374" y="2012"/>
                  </a:lnTo>
                  <a:lnTo>
                    <a:pt x="1374" y="2013"/>
                  </a:lnTo>
                  <a:lnTo>
                    <a:pt x="1375" y="2013"/>
                  </a:lnTo>
                  <a:lnTo>
                    <a:pt x="1375" y="2014"/>
                  </a:lnTo>
                  <a:lnTo>
                    <a:pt x="1374" y="2015"/>
                  </a:lnTo>
                  <a:lnTo>
                    <a:pt x="1374" y="2017"/>
                  </a:lnTo>
                  <a:lnTo>
                    <a:pt x="1373" y="2017"/>
                  </a:lnTo>
                  <a:lnTo>
                    <a:pt x="1371" y="2018"/>
                  </a:lnTo>
                  <a:lnTo>
                    <a:pt x="1370" y="2019"/>
                  </a:lnTo>
                  <a:lnTo>
                    <a:pt x="1371" y="2019"/>
                  </a:lnTo>
                  <a:lnTo>
                    <a:pt x="1373" y="2019"/>
                  </a:lnTo>
                  <a:lnTo>
                    <a:pt x="1374" y="2019"/>
                  </a:lnTo>
                  <a:lnTo>
                    <a:pt x="1375" y="2019"/>
                  </a:lnTo>
                  <a:lnTo>
                    <a:pt x="1378" y="2019"/>
                  </a:lnTo>
                  <a:lnTo>
                    <a:pt x="1378" y="2019"/>
                  </a:lnTo>
                  <a:lnTo>
                    <a:pt x="1379" y="2019"/>
                  </a:lnTo>
                  <a:lnTo>
                    <a:pt x="1382" y="2019"/>
                  </a:lnTo>
                  <a:lnTo>
                    <a:pt x="1382" y="2018"/>
                  </a:lnTo>
                  <a:lnTo>
                    <a:pt x="1383" y="2018"/>
                  </a:lnTo>
                  <a:lnTo>
                    <a:pt x="1384" y="2018"/>
                  </a:lnTo>
                  <a:lnTo>
                    <a:pt x="1384" y="2017"/>
                  </a:lnTo>
                  <a:lnTo>
                    <a:pt x="1385" y="2017"/>
                  </a:lnTo>
                  <a:lnTo>
                    <a:pt x="1385" y="2015"/>
                  </a:lnTo>
                  <a:lnTo>
                    <a:pt x="1387" y="2015"/>
                  </a:lnTo>
                  <a:lnTo>
                    <a:pt x="1388" y="2014"/>
                  </a:lnTo>
                  <a:lnTo>
                    <a:pt x="1388" y="2013"/>
                  </a:lnTo>
                  <a:lnTo>
                    <a:pt x="1389" y="2013"/>
                  </a:lnTo>
                  <a:lnTo>
                    <a:pt x="1390" y="2013"/>
                  </a:lnTo>
                  <a:lnTo>
                    <a:pt x="1392" y="2013"/>
                  </a:lnTo>
                  <a:lnTo>
                    <a:pt x="1393" y="2013"/>
                  </a:lnTo>
                  <a:lnTo>
                    <a:pt x="1393" y="2012"/>
                  </a:lnTo>
                  <a:lnTo>
                    <a:pt x="1394" y="2012"/>
                  </a:lnTo>
                  <a:lnTo>
                    <a:pt x="1394" y="2010"/>
                  </a:lnTo>
                  <a:lnTo>
                    <a:pt x="1396" y="2010"/>
                  </a:lnTo>
                  <a:lnTo>
                    <a:pt x="1396" y="2009"/>
                  </a:lnTo>
                  <a:lnTo>
                    <a:pt x="1397" y="2009"/>
                  </a:lnTo>
                  <a:lnTo>
                    <a:pt x="1398" y="2009"/>
                  </a:lnTo>
                  <a:lnTo>
                    <a:pt x="1398" y="2010"/>
                  </a:lnTo>
                  <a:lnTo>
                    <a:pt x="1398" y="2012"/>
                  </a:lnTo>
                  <a:lnTo>
                    <a:pt x="1398" y="2013"/>
                  </a:lnTo>
                  <a:lnTo>
                    <a:pt x="1398" y="2014"/>
                  </a:lnTo>
                  <a:lnTo>
                    <a:pt x="1398" y="2015"/>
                  </a:lnTo>
                  <a:lnTo>
                    <a:pt x="1397" y="2018"/>
                  </a:lnTo>
                  <a:lnTo>
                    <a:pt x="1397" y="2019"/>
                  </a:lnTo>
                  <a:lnTo>
                    <a:pt x="1399" y="2019"/>
                  </a:lnTo>
                  <a:lnTo>
                    <a:pt x="1399" y="2021"/>
                  </a:lnTo>
                  <a:lnTo>
                    <a:pt x="1401" y="2021"/>
                  </a:lnTo>
                  <a:lnTo>
                    <a:pt x="1401" y="2022"/>
                  </a:lnTo>
                  <a:lnTo>
                    <a:pt x="1399" y="2022"/>
                  </a:lnTo>
                  <a:lnTo>
                    <a:pt x="1398" y="2022"/>
                  </a:lnTo>
                  <a:lnTo>
                    <a:pt x="1397" y="2022"/>
                  </a:lnTo>
                  <a:lnTo>
                    <a:pt x="1397" y="2023"/>
                  </a:lnTo>
                  <a:lnTo>
                    <a:pt x="1398" y="2023"/>
                  </a:lnTo>
                  <a:lnTo>
                    <a:pt x="1401" y="2023"/>
                  </a:lnTo>
                  <a:lnTo>
                    <a:pt x="1401" y="2024"/>
                  </a:lnTo>
                  <a:lnTo>
                    <a:pt x="1401" y="2027"/>
                  </a:lnTo>
                  <a:lnTo>
                    <a:pt x="1399" y="2027"/>
                  </a:lnTo>
                  <a:lnTo>
                    <a:pt x="1398" y="2027"/>
                  </a:lnTo>
                  <a:lnTo>
                    <a:pt x="1397" y="2027"/>
                  </a:lnTo>
                  <a:lnTo>
                    <a:pt x="1396" y="2027"/>
                  </a:lnTo>
                  <a:lnTo>
                    <a:pt x="1394" y="2027"/>
                  </a:lnTo>
                  <a:lnTo>
                    <a:pt x="1393" y="2027"/>
                  </a:lnTo>
                  <a:lnTo>
                    <a:pt x="1392" y="2027"/>
                  </a:lnTo>
                  <a:lnTo>
                    <a:pt x="1390" y="2027"/>
                  </a:lnTo>
                  <a:lnTo>
                    <a:pt x="1389" y="2027"/>
                  </a:lnTo>
                  <a:lnTo>
                    <a:pt x="1389" y="2028"/>
                  </a:lnTo>
                  <a:lnTo>
                    <a:pt x="1389" y="2029"/>
                  </a:lnTo>
                  <a:lnTo>
                    <a:pt x="1389" y="2032"/>
                  </a:lnTo>
                  <a:lnTo>
                    <a:pt x="1388" y="2032"/>
                  </a:lnTo>
                  <a:lnTo>
                    <a:pt x="1388" y="2035"/>
                  </a:lnTo>
                  <a:lnTo>
                    <a:pt x="1388" y="2036"/>
                  </a:lnTo>
                  <a:lnTo>
                    <a:pt x="1388" y="2037"/>
                  </a:lnTo>
                  <a:lnTo>
                    <a:pt x="1388" y="2038"/>
                  </a:lnTo>
                  <a:lnTo>
                    <a:pt x="1388" y="2040"/>
                  </a:lnTo>
                  <a:lnTo>
                    <a:pt x="1390" y="2040"/>
                  </a:lnTo>
                  <a:lnTo>
                    <a:pt x="1392" y="2040"/>
                  </a:lnTo>
                  <a:lnTo>
                    <a:pt x="1393" y="2040"/>
                  </a:lnTo>
                  <a:lnTo>
                    <a:pt x="1393" y="2038"/>
                  </a:lnTo>
                  <a:lnTo>
                    <a:pt x="1394" y="2038"/>
                  </a:lnTo>
                  <a:lnTo>
                    <a:pt x="1394" y="2040"/>
                  </a:lnTo>
                  <a:lnTo>
                    <a:pt x="1396" y="2040"/>
                  </a:lnTo>
                  <a:lnTo>
                    <a:pt x="1397" y="2040"/>
                  </a:lnTo>
                  <a:lnTo>
                    <a:pt x="1397" y="2040"/>
                  </a:lnTo>
                  <a:lnTo>
                    <a:pt x="1398" y="2040"/>
                  </a:lnTo>
                  <a:lnTo>
                    <a:pt x="1399" y="2040"/>
                  </a:lnTo>
                  <a:lnTo>
                    <a:pt x="1401" y="2040"/>
                  </a:lnTo>
                  <a:lnTo>
                    <a:pt x="1402" y="2040"/>
                  </a:lnTo>
                  <a:lnTo>
                    <a:pt x="1405" y="2040"/>
                  </a:lnTo>
                  <a:lnTo>
                    <a:pt x="1405" y="2040"/>
                  </a:lnTo>
                  <a:lnTo>
                    <a:pt x="1403" y="2040"/>
                  </a:lnTo>
                  <a:lnTo>
                    <a:pt x="1403" y="2038"/>
                  </a:lnTo>
                  <a:lnTo>
                    <a:pt x="1406" y="2038"/>
                  </a:lnTo>
                  <a:lnTo>
                    <a:pt x="1406" y="2037"/>
                  </a:lnTo>
                  <a:lnTo>
                    <a:pt x="1407" y="2037"/>
                  </a:lnTo>
                  <a:lnTo>
                    <a:pt x="1406" y="2036"/>
                  </a:lnTo>
                  <a:lnTo>
                    <a:pt x="1406" y="2035"/>
                  </a:lnTo>
                  <a:lnTo>
                    <a:pt x="1407" y="2033"/>
                  </a:lnTo>
                  <a:lnTo>
                    <a:pt x="1406" y="2033"/>
                  </a:lnTo>
                  <a:lnTo>
                    <a:pt x="1405" y="2033"/>
                  </a:lnTo>
                  <a:lnTo>
                    <a:pt x="1405" y="2031"/>
                  </a:lnTo>
                  <a:lnTo>
                    <a:pt x="1406" y="2031"/>
                  </a:lnTo>
                  <a:lnTo>
                    <a:pt x="1407" y="2031"/>
                  </a:lnTo>
                  <a:lnTo>
                    <a:pt x="1407" y="2027"/>
                  </a:lnTo>
                  <a:lnTo>
                    <a:pt x="1408" y="2027"/>
                  </a:lnTo>
                  <a:lnTo>
                    <a:pt x="1408" y="2026"/>
                  </a:lnTo>
                  <a:lnTo>
                    <a:pt x="1408" y="2023"/>
                  </a:lnTo>
                  <a:lnTo>
                    <a:pt x="1407" y="2023"/>
                  </a:lnTo>
                  <a:lnTo>
                    <a:pt x="1407" y="2022"/>
                  </a:lnTo>
                  <a:lnTo>
                    <a:pt x="1407" y="2021"/>
                  </a:lnTo>
                  <a:lnTo>
                    <a:pt x="1407" y="2019"/>
                  </a:lnTo>
                  <a:lnTo>
                    <a:pt x="1408" y="2019"/>
                  </a:lnTo>
                  <a:lnTo>
                    <a:pt x="1408" y="2019"/>
                  </a:lnTo>
                  <a:lnTo>
                    <a:pt x="1408" y="2018"/>
                  </a:lnTo>
                  <a:lnTo>
                    <a:pt x="1408" y="2017"/>
                  </a:lnTo>
                  <a:lnTo>
                    <a:pt x="1408" y="2015"/>
                  </a:lnTo>
                  <a:lnTo>
                    <a:pt x="1408" y="2014"/>
                  </a:lnTo>
                  <a:lnTo>
                    <a:pt x="1408" y="2013"/>
                  </a:lnTo>
                  <a:lnTo>
                    <a:pt x="1408" y="2012"/>
                  </a:lnTo>
                  <a:lnTo>
                    <a:pt x="1408" y="2010"/>
                  </a:lnTo>
                  <a:lnTo>
                    <a:pt x="1408" y="2009"/>
                  </a:lnTo>
                  <a:lnTo>
                    <a:pt x="1408" y="2009"/>
                  </a:lnTo>
                  <a:lnTo>
                    <a:pt x="1408" y="2008"/>
                  </a:lnTo>
                  <a:lnTo>
                    <a:pt x="1408" y="2006"/>
                  </a:lnTo>
                  <a:lnTo>
                    <a:pt x="1408" y="2005"/>
                  </a:lnTo>
                  <a:lnTo>
                    <a:pt x="1408" y="2003"/>
                  </a:lnTo>
                  <a:lnTo>
                    <a:pt x="1408" y="2001"/>
                  </a:lnTo>
                  <a:lnTo>
                    <a:pt x="1410" y="2001"/>
                  </a:lnTo>
                  <a:lnTo>
                    <a:pt x="1411" y="2001"/>
                  </a:lnTo>
                  <a:lnTo>
                    <a:pt x="1412" y="2001"/>
                  </a:lnTo>
                  <a:lnTo>
                    <a:pt x="1414" y="2001"/>
                  </a:lnTo>
                  <a:lnTo>
                    <a:pt x="1415" y="2001"/>
                  </a:lnTo>
                  <a:lnTo>
                    <a:pt x="1416" y="2001"/>
                  </a:lnTo>
                  <a:lnTo>
                    <a:pt x="1417" y="2001"/>
                  </a:lnTo>
                  <a:lnTo>
                    <a:pt x="1419" y="2001"/>
                  </a:lnTo>
                  <a:lnTo>
                    <a:pt x="1419" y="2000"/>
                  </a:lnTo>
                  <a:lnTo>
                    <a:pt x="1419" y="1999"/>
                  </a:lnTo>
                  <a:lnTo>
                    <a:pt x="1420" y="1999"/>
                  </a:lnTo>
                  <a:lnTo>
                    <a:pt x="1421" y="1999"/>
                  </a:lnTo>
                  <a:lnTo>
                    <a:pt x="1422" y="1999"/>
                  </a:lnTo>
                  <a:lnTo>
                    <a:pt x="1424" y="1999"/>
                  </a:lnTo>
                  <a:lnTo>
                    <a:pt x="1425" y="1999"/>
                  </a:lnTo>
                  <a:lnTo>
                    <a:pt x="1425" y="1997"/>
                  </a:lnTo>
                  <a:lnTo>
                    <a:pt x="1425" y="1996"/>
                  </a:lnTo>
                  <a:lnTo>
                    <a:pt x="1425" y="1995"/>
                  </a:lnTo>
                  <a:lnTo>
                    <a:pt x="1425" y="1994"/>
                  </a:lnTo>
                  <a:lnTo>
                    <a:pt x="1425" y="1992"/>
                  </a:lnTo>
                  <a:lnTo>
                    <a:pt x="1426" y="1992"/>
                  </a:lnTo>
                  <a:lnTo>
                    <a:pt x="1428" y="1992"/>
                  </a:lnTo>
                  <a:lnTo>
                    <a:pt x="1428" y="1994"/>
                  </a:lnTo>
                  <a:lnTo>
                    <a:pt x="1428" y="1995"/>
                  </a:lnTo>
                  <a:lnTo>
                    <a:pt x="1428" y="1996"/>
                  </a:lnTo>
                  <a:lnTo>
                    <a:pt x="1428" y="1997"/>
                  </a:lnTo>
                  <a:lnTo>
                    <a:pt x="1428" y="1999"/>
                  </a:lnTo>
                  <a:lnTo>
                    <a:pt x="1429" y="1999"/>
                  </a:lnTo>
                  <a:lnTo>
                    <a:pt x="1430" y="1999"/>
                  </a:lnTo>
                  <a:lnTo>
                    <a:pt x="1430" y="1997"/>
                  </a:lnTo>
                  <a:lnTo>
                    <a:pt x="1430" y="1996"/>
                  </a:lnTo>
                  <a:lnTo>
                    <a:pt x="1431" y="1996"/>
                  </a:lnTo>
                  <a:lnTo>
                    <a:pt x="1433" y="1996"/>
                  </a:lnTo>
                  <a:lnTo>
                    <a:pt x="1434" y="1996"/>
                  </a:lnTo>
                  <a:lnTo>
                    <a:pt x="1434" y="1994"/>
                  </a:lnTo>
                  <a:lnTo>
                    <a:pt x="1434" y="1992"/>
                  </a:lnTo>
                  <a:lnTo>
                    <a:pt x="1435" y="1994"/>
                  </a:lnTo>
                  <a:lnTo>
                    <a:pt x="1437" y="1994"/>
                  </a:lnTo>
                  <a:lnTo>
                    <a:pt x="1438" y="1995"/>
                  </a:lnTo>
                  <a:lnTo>
                    <a:pt x="1439" y="1995"/>
                  </a:lnTo>
                  <a:lnTo>
                    <a:pt x="1439" y="1996"/>
                  </a:lnTo>
                  <a:lnTo>
                    <a:pt x="1439" y="1997"/>
                  </a:lnTo>
                  <a:lnTo>
                    <a:pt x="1438" y="1999"/>
                  </a:lnTo>
                  <a:lnTo>
                    <a:pt x="1439" y="1999"/>
                  </a:lnTo>
                  <a:lnTo>
                    <a:pt x="1439" y="2000"/>
                  </a:lnTo>
                  <a:lnTo>
                    <a:pt x="1440" y="1999"/>
                  </a:lnTo>
                  <a:lnTo>
                    <a:pt x="1442" y="1997"/>
                  </a:lnTo>
                  <a:lnTo>
                    <a:pt x="1442" y="1996"/>
                  </a:lnTo>
                  <a:lnTo>
                    <a:pt x="1443" y="1996"/>
                  </a:lnTo>
                  <a:lnTo>
                    <a:pt x="1444" y="1997"/>
                  </a:lnTo>
                  <a:lnTo>
                    <a:pt x="1444" y="1999"/>
                  </a:lnTo>
                  <a:lnTo>
                    <a:pt x="1446" y="1999"/>
                  </a:lnTo>
                  <a:lnTo>
                    <a:pt x="1447" y="1997"/>
                  </a:lnTo>
                  <a:lnTo>
                    <a:pt x="1448" y="1995"/>
                  </a:lnTo>
                  <a:lnTo>
                    <a:pt x="1448" y="1994"/>
                  </a:lnTo>
                  <a:lnTo>
                    <a:pt x="1449" y="1994"/>
                  </a:lnTo>
                  <a:lnTo>
                    <a:pt x="1449" y="1992"/>
                  </a:lnTo>
                  <a:lnTo>
                    <a:pt x="1451" y="1991"/>
                  </a:lnTo>
                  <a:lnTo>
                    <a:pt x="1448" y="1988"/>
                  </a:lnTo>
                  <a:lnTo>
                    <a:pt x="1448" y="1987"/>
                  </a:lnTo>
                  <a:lnTo>
                    <a:pt x="1447" y="1986"/>
                  </a:lnTo>
                  <a:lnTo>
                    <a:pt x="1446" y="1986"/>
                  </a:lnTo>
                  <a:lnTo>
                    <a:pt x="1446" y="1985"/>
                  </a:lnTo>
                  <a:lnTo>
                    <a:pt x="1444" y="1983"/>
                  </a:lnTo>
                  <a:lnTo>
                    <a:pt x="1443" y="1981"/>
                  </a:lnTo>
                  <a:lnTo>
                    <a:pt x="1443" y="1980"/>
                  </a:lnTo>
                  <a:lnTo>
                    <a:pt x="1443" y="1978"/>
                  </a:lnTo>
                  <a:lnTo>
                    <a:pt x="1442" y="1978"/>
                  </a:lnTo>
                  <a:lnTo>
                    <a:pt x="1440" y="1977"/>
                  </a:lnTo>
                  <a:lnTo>
                    <a:pt x="1439" y="1974"/>
                  </a:lnTo>
                  <a:lnTo>
                    <a:pt x="1439" y="1974"/>
                  </a:lnTo>
                  <a:lnTo>
                    <a:pt x="1438" y="1974"/>
                  </a:lnTo>
                  <a:lnTo>
                    <a:pt x="1438" y="1972"/>
                  </a:lnTo>
                  <a:lnTo>
                    <a:pt x="1438" y="1971"/>
                  </a:lnTo>
                  <a:lnTo>
                    <a:pt x="1438" y="1969"/>
                  </a:lnTo>
                  <a:lnTo>
                    <a:pt x="1438" y="1968"/>
                  </a:lnTo>
                  <a:lnTo>
                    <a:pt x="1439" y="1968"/>
                  </a:lnTo>
                  <a:lnTo>
                    <a:pt x="1439" y="1968"/>
                  </a:lnTo>
                  <a:lnTo>
                    <a:pt x="1440" y="1969"/>
                  </a:lnTo>
                  <a:lnTo>
                    <a:pt x="1442" y="1969"/>
                  </a:lnTo>
                  <a:lnTo>
                    <a:pt x="1443" y="1969"/>
                  </a:lnTo>
                  <a:lnTo>
                    <a:pt x="1443" y="1967"/>
                  </a:lnTo>
                  <a:lnTo>
                    <a:pt x="1444" y="1967"/>
                  </a:lnTo>
                  <a:lnTo>
                    <a:pt x="1446" y="1967"/>
                  </a:lnTo>
                  <a:lnTo>
                    <a:pt x="1446" y="1969"/>
                  </a:lnTo>
                  <a:lnTo>
                    <a:pt x="1447" y="1969"/>
                  </a:lnTo>
                  <a:lnTo>
                    <a:pt x="1447" y="1967"/>
                  </a:lnTo>
                  <a:lnTo>
                    <a:pt x="1448" y="1967"/>
                  </a:lnTo>
                  <a:lnTo>
                    <a:pt x="1449" y="1967"/>
                  </a:lnTo>
                  <a:lnTo>
                    <a:pt x="1449" y="1968"/>
                  </a:lnTo>
                  <a:lnTo>
                    <a:pt x="1452" y="1968"/>
                  </a:lnTo>
                  <a:lnTo>
                    <a:pt x="1454" y="1968"/>
                  </a:lnTo>
                  <a:lnTo>
                    <a:pt x="1456" y="1968"/>
                  </a:lnTo>
                  <a:lnTo>
                    <a:pt x="1456" y="1969"/>
                  </a:lnTo>
                  <a:lnTo>
                    <a:pt x="1456" y="1971"/>
                  </a:lnTo>
                  <a:lnTo>
                    <a:pt x="1456" y="1972"/>
                  </a:lnTo>
                  <a:lnTo>
                    <a:pt x="1456" y="1973"/>
                  </a:lnTo>
                  <a:lnTo>
                    <a:pt x="1457" y="1973"/>
                  </a:lnTo>
                  <a:lnTo>
                    <a:pt x="1458" y="1973"/>
                  </a:lnTo>
                  <a:lnTo>
                    <a:pt x="1458" y="1972"/>
                  </a:lnTo>
                  <a:lnTo>
                    <a:pt x="1458" y="1971"/>
                  </a:lnTo>
                  <a:lnTo>
                    <a:pt x="1458" y="1968"/>
                  </a:lnTo>
                  <a:lnTo>
                    <a:pt x="1458" y="1967"/>
                  </a:lnTo>
                  <a:lnTo>
                    <a:pt x="1460" y="1967"/>
                  </a:lnTo>
                  <a:lnTo>
                    <a:pt x="1461" y="1967"/>
                  </a:lnTo>
                  <a:lnTo>
                    <a:pt x="1462" y="1967"/>
                  </a:lnTo>
                  <a:lnTo>
                    <a:pt x="1462" y="1968"/>
                  </a:lnTo>
                  <a:lnTo>
                    <a:pt x="1463" y="1968"/>
                  </a:lnTo>
                  <a:lnTo>
                    <a:pt x="1466" y="1968"/>
                  </a:lnTo>
                  <a:lnTo>
                    <a:pt x="1466" y="1971"/>
                  </a:lnTo>
                  <a:lnTo>
                    <a:pt x="1466" y="1972"/>
                  </a:lnTo>
                  <a:lnTo>
                    <a:pt x="1466" y="1973"/>
                  </a:lnTo>
                  <a:lnTo>
                    <a:pt x="1466" y="1974"/>
                  </a:lnTo>
                  <a:lnTo>
                    <a:pt x="1467" y="1974"/>
                  </a:lnTo>
                  <a:lnTo>
                    <a:pt x="1467" y="1976"/>
                  </a:lnTo>
                  <a:lnTo>
                    <a:pt x="1469" y="1976"/>
                  </a:lnTo>
                  <a:lnTo>
                    <a:pt x="1470" y="1976"/>
                  </a:lnTo>
                  <a:lnTo>
                    <a:pt x="1470" y="1976"/>
                  </a:lnTo>
                  <a:lnTo>
                    <a:pt x="1471" y="1976"/>
                  </a:lnTo>
                  <a:lnTo>
                    <a:pt x="1471" y="1974"/>
                  </a:lnTo>
                  <a:lnTo>
                    <a:pt x="1472" y="1974"/>
                  </a:lnTo>
                  <a:lnTo>
                    <a:pt x="1472" y="1976"/>
                  </a:lnTo>
                  <a:lnTo>
                    <a:pt x="1474" y="1976"/>
                  </a:lnTo>
                  <a:lnTo>
                    <a:pt x="1475" y="1976"/>
                  </a:lnTo>
                  <a:lnTo>
                    <a:pt x="1476" y="1976"/>
                  </a:lnTo>
                  <a:lnTo>
                    <a:pt x="1478" y="1976"/>
                  </a:lnTo>
                  <a:lnTo>
                    <a:pt x="1478" y="1977"/>
                  </a:lnTo>
                  <a:lnTo>
                    <a:pt x="1478" y="1978"/>
                  </a:lnTo>
                  <a:lnTo>
                    <a:pt x="1476" y="1978"/>
                  </a:lnTo>
                  <a:lnTo>
                    <a:pt x="1476" y="1980"/>
                  </a:lnTo>
                  <a:lnTo>
                    <a:pt x="1478" y="1980"/>
                  </a:lnTo>
                  <a:lnTo>
                    <a:pt x="1478" y="1981"/>
                  </a:lnTo>
                  <a:lnTo>
                    <a:pt x="1476" y="1981"/>
                  </a:lnTo>
                  <a:lnTo>
                    <a:pt x="1475" y="1981"/>
                  </a:lnTo>
                  <a:lnTo>
                    <a:pt x="1474" y="1981"/>
                  </a:lnTo>
                  <a:lnTo>
                    <a:pt x="1472" y="1981"/>
                  </a:lnTo>
                  <a:lnTo>
                    <a:pt x="1471" y="1981"/>
                  </a:lnTo>
                  <a:lnTo>
                    <a:pt x="1471" y="1983"/>
                  </a:lnTo>
                  <a:lnTo>
                    <a:pt x="1471" y="1985"/>
                  </a:lnTo>
                  <a:lnTo>
                    <a:pt x="1471" y="1986"/>
                  </a:lnTo>
                  <a:lnTo>
                    <a:pt x="1471" y="1987"/>
                  </a:lnTo>
                  <a:lnTo>
                    <a:pt x="1474" y="1988"/>
                  </a:lnTo>
                  <a:lnTo>
                    <a:pt x="1475" y="1988"/>
                  </a:lnTo>
                  <a:lnTo>
                    <a:pt x="1476" y="1988"/>
                  </a:lnTo>
                  <a:lnTo>
                    <a:pt x="1478" y="1988"/>
                  </a:lnTo>
                  <a:lnTo>
                    <a:pt x="1478" y="1990"/>
                  </a:lnTo>
                  <a:lnTo>
                    <a:pt x="1479" y="1990"/>
                  </a:lnTo>
                  <a:lnTo>
                    <a:pt x="1480" y="1990"/>
                  </a:lnTo>
                  <a:lnTo>
                    <a:pt x="1481" y="1990"/>
                  </a:lnTo>
                  <a:lnTo>
                    <a:pt x="1484" y="1990"/>
                  </a:lnTo>
                  <a:lnTo>
                    <a:pt x="1485" y="1990"/>
                  </a:lnTo>
                  <a:lnTo>
                    <a:pt x="1485" y="1991"/>
                  </a:lnTo>
                  <a:lnTo>
                    <a:pt x="1485" y="1992"/>
                  </a:lnTo>
                  <a:lnTo>
                    <a:pt x="1485" y="1994"/>
                  </a:lnTo>
                  <a:lnTo>
                    <a:pt x="1485" y="1995"/>
                  </a:lnTo>
                  <a:lnTo>
                    <a:pt x="1485" y="1996"/>
                  </a:lnTo>
                  <a:lnTo>
                    <a:pt x="1485" y="1997"/>
                  </a:lnTo>
                  <a:lnTo>
                    <a:pt x="1485" y="2000"/>
                  </a:lnTo>
                  <a:lnTo>
                    <a:pt x="1485" y="2001"/>
                  </a:lnTo>
                  <a:lnTo>
                    <a:pt x="1486" y="2001"/>
                  </a:lnTo>
                  <a:lnTo>
                    <a:pt x="1488" y="2001"/>
                  </a:lnTo>
                  <a:lnTo>
                    <a:pt x="1489" y="2001"/>
                  </a:lnTo>
                  <a:lnTo>
                    <a:pt x="1490" y="2001"/>
                  </a:lnTo>
                  <a:lnTo>
                    <a:pt x="1492" y="2001"/>
                  </a:lnTo>
                  <a:lnTo>
                    <a:pt x="1493" y="2001"/>
                  </a:lnTo>
                  <a:lnTo>
                    <a:pt x="1493" y="2000"/>
                  </a:lnTo>
                  <a:lnTo>
                    <a:pt x="1494" y="2000"/>
                  </a:lnTo>
                  <a:lnTo>
                    <a:pt x="1498" y="2000"/>
                  </a:lnTo>
                  <a:lnTo>
                    <a:pt x="1499" y="2000"/>
                  </a:lnTo>
                  <a:lnTo>
                    <a:pt x="1499" y="2001"/>
                  </a:lnTo>
                  <a:lnTo>
                    <a:pt x="1498" y="2001"/>
                  </a:lnTo>
                  <a:lnTo>
                    <a:pt x="1497" y="2001"/>
                  </a:lnTo>
                  <a:lnTo>
                    <a:pt x="1497" y="2003"/>
                  </a:lnTo>
                  <a:lnTo>
                    <a:pt x="1498" y="2003"/>
                  </a:lnTo>
                  <a:lnTo>
                    <a:pt x="1499" y="2003"/>
                  </a:lnTo>
                  <a:lnTo>
                    <a:pt x="1499" y="2004"/>
                  </a:lnTo>
                  <a:lnTo>
                    <a:pt x="1499" y="2005"/>
                  </a:lnTo>
                  <a:lnTo>
                    <a:pt x="1499" y="2006"/>
                  </a:lnTo>
                  <a:lnTo>
                    <a:pt x="1499" y="2009"/>
                  </a:lnTo>
                  <a:lnTo>
                    <a:pt x="1501" y="2009"/>
                  </a:lnTo>
                  <a:lnTo>
                    <a:pt x="1501" y="2008"/>
                  </a:lnTo>
                  <a:lnTo>
                    <a:pt x="1501" y="2008"/>
                  </a:lnTo>
                  <a:lnTo>
                    <a:pt x="1501" y="2005"/>
                  </a:lnTo>
                  <a:lnTo>
                    <a:pt x="1501" y="2005"/>
                  </a:lnTo>
                  <a:lnTo>
                    <a:pt x="1501" y="2004"/>
                  </a:lnTo>
                  <a:lnTo>
                    <a:pt x="1501" y="2003"/>
                  </a:lnTo>
                  <a:lnTo>
                    <a:pt x="1501" y="2001"/>
                  </a:lnTo>
                  <a:lnTo>
                    <a:pt x="1501" y="2000"/>
                  </a:lnTo>
                  <a:lnTo>
                    <a:pt x="1501" y="2000"/>
                  </a:lnTo>
                  <a:lnTo>
                    <a:pt x="1501" y="1997"/>
                  </a:lnTo>
                  <a:lnTo>
                    <a:pt x="1501" y="1996"/>
                  </a:lnTo>
                  <a:lnTo>
                    <a:pt x="1501" y="1996"/>
                  </a:lnTo>
                  <a:lnTo>
                    <a:pt x="1501" y="1995"/>
                  </a:lnTo>
                  <a:lnTo>
                    <a:pt x="1501" y="1994"/>
                  </a:lnTo>
                  <a:lnTo>
                    <a:pt x="1503" y="1994"/>
                  </a:lnTo>
                  <a:lnTo>
                    <a:pt x="1504" y="1992"/>
                  </a:lnTo>
                  <a:lnTo>
                    <a:pt x="1504" y="1991"/>
                  </a:lnTo>
                  <a:lnTo>
                    <a:pt x="1507" y="1988"/>
                  </a:lnTo>
                  <a:lnTo>
                    <a:pt x="1507" y="1990"/>
                  </a:lnTo>
                  <a:lnTo>
                    <a:pt x="1507" y="1991"/>
                  </a:lnTo>
                  <a:lnTo>
                    <a:pt x="1507" y="1992"/>
                  </a:lnTo>
                  <a:lnTo>
                    <a:pt x="1507" y="1994"/>
                  </a:lnTo>
                  <a:lnTo>
                    <a:pt x="1507" y="1996"/>
                  </a:lnTo>
                  <a:lnTo>
                    <a:pt x="1507" y="1997"/>
                  </a:lnTo>
                  <a:lnTo>
                    <a:pt x="1508" y="1997"/>
                  </a:lnTo>
                  <a:lnTo>
                    <a:pt x="1510" y="1997"/>
                  </a:lnTo>
                  <a:lnTo>
                    <a:pt x="1511" y="1997"/>
                  </a:lnTo>
                  <a:lnTo>
                    <a:pt x="1511" y="1996"/>
                  </a:lnTo>
                  <a:lnTo>
                    <a:pt x="1511" y="1995"/>
                  </a:lnTo>
                  <a:lnTo>
                    <a:pt x="1512" y="1995"/>
                  </a:lnTo>
                  <a:lnTo>
                    <a:pt x="1515" y="1995"/>
                  </a:lnTo>
                  <a:lnTo>
                    <a:pt x="1516" y="1995"/>
                  </a:lnTo>
                  <a:lnTo>
                    <a:pt x="1517" y="1995"/>
                  </a:lnTo>
                  <a:lnTo>
                    <a:pt x="1518" y="1995"/>
                  </a:lnTo>
                  <a:lnTo>
                    <a:pt x="1518" y="1996"/>
                  </a:lnTo>
                  <a:lnTo>
                    <a:pt x="1521" y="1996"/>
                  </a:lnTo>
                  <a:lnTo>
                    <a:pt x="1522" y="1996"/>
                  </a:lnTo>
                  <a:lnTo>
                    <a:pt x="1522" y="1997"/>
                  </a:lnTo>
                  <a:lnTo>
                    <a:pt x="1522" y="1999"/>
                  </a:lnTo>
                  <a:lnTo>
                    <a:pt x="1524" y="1997"/>
                  </a:lnTo>
                  <a:lnTo>
                    <a:pt x="1525" y="1997"/>
                  </a:lnTo>
                  <a:lnTo>
                    <a:pt x="1525" y="1996"/>
                  </a:lnTo>
                  <a:lnTo>
                    <a:pt x="1526" y="1996"/>
                  </a:lnTo>
                  <a:lnTo>
                    <a:pt x="1526" y="1995"/>
                  </a:lnTo>
                  <a:lnTo>
                    <a:pt x="1527" y="1995"/>
                  </a:lnTo>
                  <a:lnTo>
                    <a:pt x="1527" y="1994"/>
                  </a:lnTo>
                  <a:lnTo>
                    <a:pt x="1529" y="1994"/>
                  </a:lnTo>
                  <a:lnTo>
                    <a:pt x="1530" y="1992"/>
                  </a:lnTo>
                  <a:lnTo>
                    <a:pt x="1531" y="1991"/>
                  </a:lnTo>
                  <a:lnTo>
                    <a:pt x="1531" y="1990"/>
                  </a:lnTo>
                  <a:lnTo>
                    <a:pt x="1534" y="1988"/>
                  </a:lnTo>
                  <a:lnTo>
                    <a:pt x="1535" y="1987"/>
                  </a:lnTo>
                  <a:lnTo>
                    <a:pt x="1535" y="1986"/>
                  </a:lnTo>
                  <a:lnTo>
                    <a:pt x="1533" y="1986"/>
                  </a:lnTo>
                  <a:lnTo>
                    <a:pt x="1531" y="1986"/>
                  </a:lnTo>
                  <a:lnTo>
                    <a:pt x="1531" y="1986"/>
                  </a:lnTo>
                  <a:lnTo>
                    <a:pt x="1531" y="1985"/>
                  </a:lnTo>
                  <a:lnTo>
                    <a:pt x="1531" y="1983"/>
                  </a:lnTo>
                  <a:lnTo>
                    <a:pt x="1531" y="1982"/>
                  </a:lnTo>
                  <a:lnTo>
                    <a:pt x="1531" y="1981"/>
                  </a:lnTo>
                  <a:lnTo>
                    <a:pt x="1531" y="1980"/>
                  </a:lnTo>
                  <a:lnTo>
                    <a:pt x="1531" y="1978"/>
                  </a:lnTo>
                  <a:lnTo>
                    <a:pt x="1530" y="1978"/>
                  </a:lnTo>
                  <a:lnTo>
                    <a:pt x="1531" y="1977"/>
                  </a:lnTo>
                  <a:lnTo>
                    <a:pt x="1531" y="1976"/>
                  </a:lnTo>
                  <a:lnTo>
                    <a:pt x="1531" y="1976"/>
                  </a:lnTo>
                  <a:lnTo>
                    <a:pt x="1530" y="1976"/>
                  </a:lnTo>
                  <a:lnTo>
                    <a:pt x="1530" y="1974"/>
                  </a:lnTo>
                  <a:lnTo>
                    <a:pt x="1530" y="1973"/>
                  </a:lnTo>
                  <a:lnTo>
                    <a:pt x="1530" y="1972"/>
                  </a:lnTo>
                  <a:lnTo>
                    <a:pt x="1531" y="1972"/>
                  </a:lnTo>
                  <a:lnTo>
                    <a:pt x="1531" y="1971"/>
                  </a:lnTo>
                  <a:lnTo>
                    <a:pt x="1531" y="1971"/>
                  </a:lnTo>
                  <a:lnTo>
                    <a:pt x="1531" y="1969"/>
                  </a:lnTo>
                  <a:lnTo>
                    <a:pt x="1531" y="1968"/>
                  </a:lnTo>
                  <a:lnTo>
                    <a:pt x="1531" y="1967"/>
                  </a:lnTo>
                  <a:lnTo>
                    <a:pt x="1531" y="1965"/>
                  </a:lnTo>
                  <a:lnTo>
                    <a:pt x="1533" y="1965"/>
                  </a:lnTo>
                  <a:lnTo>
                    <a:pt x="1534" y="1965"/>
                  </a:lnTo>
                  <a:lnTo>
                    <a:pt x="1535" y="1965"/>
                  </a:lnTo>
                  <a:lnTo>
                    <a:pt x="1536" y="1965"/>
                  </a:lnTo>
                  <a:lnTo>
                    <a:pt x="1536" y="1962"/>
                  </a:lnTo>
                  <a:lnTo>
                    <a:pt x="1535" y="1962"/>
                  </a:lnTo>
                  <a:lnTo>
                    <a:pt x="1534" y="1962"/>
                  </a:lnTo>
                  <a:lnTo>
                    <a:pt x="1531" y="1962"/>
                  </a:lnTo>
                  <a:lnTo>
                    <a:pt x="1531" y="1960"/>
                  </a:lnTo>
                  <a:lnTo>
                    <a:pt x="1531" y="1960"/>
                  </a:lnTo>
                  <a:lnTo>
                    <a:pt x="1531" y="1959"/>
                  </a:lnTo>
                  <a:lnTo>
                    <a:pt x="1530" y="1959"/>
                  </a:lnTo>
                  <a:lnTo>
                    <a:pt x="1529" y="1959"/>
                  </a:lnTo>
                  <a:lnTo>
                    <a:pt x="1527" y="1959"/>
                  </a:lnTo>
                  <a:lnTo>
                    <a:pt x="1526" y="1959"/>
                  </a:lnTo>
                  <a:lnTo>
                    <a:pt x="1525" y="1959"/>
                  </a:lnTo>
                  <a:lnTo>
                    <a:pt x="1524" y="1959"/>
                  </a:lnTo>
                  <a:lnTo>
                    <a:pt x="1524" y="1958"/>
                  </a:lnTo>
                  <a:lnTo>
                    <a:pt x="1522" y="1958"/>
                  </a:lnTo>
                  <a:lnTo>
                    <a:pt x="1521" y="1958"/>
                  </a:lnTo>
                  <a:lnTo>
                    <a:pt x="1520" y="1958"/>
                  </a:lnTo>
                  <a:lnTo>
                    <a:pt x="1520" y="1956"/>
                  </a:lnTo>
                  <a:lnTo>
                    <a:pt x="1520" y="1955"/>
                  </a:lnTo>
                  <a:lnTo>
                    <a:pt x="1520" y="1954"/>
                  </a:lnTo>
                  <a:lnTo>
                    <a:pt x="1520" y="1953"/>
                  </a:lnTo>
                  <a:lnTo>
                    <a:pt x="1520" y="1951"/>
                  </a:lnTo>
                  <a:lnTo>
                    <a:pt x="1520" y="1950"/>
                  </a:lnTo>
                  <a:lnTo>
                    <a:pt x="1520" y="1948"/>
                  </a:lnTo>
                  <a:lnTo>
                    <a:pt x="1520" y="1946"/>
                  </a:lnTo>
                  <a:lnTo>
                    <a:pt x="1520" y="1945"/>
                  </a:lnTo>
                  <a:lnTo>
                    <a:pt x="1517" y="1945"/>
                  </a:lnTo>
                  <a:lnTo>
                    <a:pt x="1516" y="1945"/>
                  </a:lnTo>
                  <a:lnTo>
                    <a:pt x="1516" y="1944"/>
                  </a:lnTo>
                  <a:lnTo>
                    <a:pt x="1516" y="1942"/>
                  </a:lnTo>
                  <a:lnTo>
                    <a:pt x="1513" y="1942"/>
                  </a:lnTo>
                  <a:lnTo>
                    <a:pt x="1512" y="1942"/>
                  </a:lnTo>
                  <a:lnTo>
                    <a:pt x="1512" y="1944"/>
                  </a:lnTo>
                  <a:lnTo>
                    <a:pt x="1512" y="1945"/>
                  </a:lnTo>
                  <a:lnTo>
                    <a:pt x="1510" y="1945"/>
                  </a:lnTo>
                  <a:lnTo>
                    <a:pt x="1510" y="1944"/>
                  </a:lnTo>
                  <a:lnTo>
                    <a:pt x="1510" y="1942"/>
                  </a:lnTo>
                  <a:lnTo>
                    <a:pt x="1510" y="1941"/>
                  </a:lnTo>
                  <a:lnTo>
                    <a:pt x="1510" y="1940"/>
                  </a:lnTo>
                  <a:lnTo>
                    <a:pt x="1510" y="1939"/>
                  </a:lnTo>
                  <a:lnTo>
                    <a:pt x="1510" y="1937"/>
                  </a:lnTo>
                  <a:lnTo>
                    <a:pt x="1510" y="1936"/>
                  </a:lnTo>
                  <a:lnTo>
                    <a:pt x="1510" y="1935"/>
                  </a:lnTo>
                  <a:lnTo>
                    <a:pt x="1510" y="1933"/>
                  </a:lnTo>
                  <a:lnTo>
                    <a:pt x="1510" y="1932"/>
                  </a:lnTo>
                  <a:lnTo>
                    <a:pt x="1510" y="1931"/>
                  </a:lnTo>
                  <a:lnTo>
                    <a:pt x="1511" y="1931"/>
                  </a:lnTo>
                  <a:lnTo>
                    <a:pt x="1512" y="1931"/>
                  </a:lnTo>
                  <a:lnTo>
                    <a:pt x="1513" y="1931"/>
                  </a:lnTo>
                  <a:lnTo>
                    <a:pt x="1515" y="1931"/>
                  </a:lnTo>
                  <a:lnTo>
                    <a:pt x="1517" y="1931"/>
                  </a:lnTo>
                  <a:lnTo>
                    <a:pt x="1520" y="1931"/>
                  </a:lnTo>
                  <a:lnTo>
                    <a:pt x="1524" y="1931"/>
                  </a:lnTo>
                  <a:lnTo>
                    <a:pt x="1525" y="1931"/>
                  </a:lnTo>
                  <a:lnTo>
                    <a:pt x="1525" y="1932"/>
                  </a:lnTo>
                  <a:lnTo>
                    <a:pt x="1529" y="1932"/>
                  </a:lnTo>
                  <a:lnTo>
                    <a:pt x="1531" y="1932"/>
                  </a:lnTo>
                  <a:lnTo>
                    <a:pt x="1531" y="1933"/>
                  </a:lnTo>
                  <a:lnTo>
                    <a:pt x="1531" y="1935"/>
                  </a:lnTo>
                  <a:lnTo>
                    <a:pt x="1531" y="1936"/>
                  </a:lnTo>
                  <a:lnTo>
                    <a:pt x="1531" y="1939"/>
                  </a:lnTo>
                  <a:lnTo>
                    <a:pt x="1531" y="1939"/>
                  </a:lnTo>
                  <a:lnTo>
                    <a:pt x="1533" y="1939"/>
                  </a:lnTo>
                  <a:lnTo>
                    <a:pt x="1534" y="1939"/>
                  </a:lnTo>
                  <a:lnTo>
                    <a:pt x="1535" y="1939"/>
                  </a:lnTo>
                  <a:lnTo>
                    <a:pt x="1535" y="1937"/>
                  </a:lnTo>
                  <a:lnTo>
                    <a:pt x="1538" y="1937"/>
                  </a:lnTo>
                  <a:lnTo>
                    <a:pt x="1538" y="1936"/>
                  </a:lnTo>
                  <a:lnTo>
                    <a:pt x="1538" y="1935"/>
                  </a:lnTo>
                  <a:lnTo>
                    <a:pt x="1538" y="1933"/>
                  </a:lnTo>
                  <a:lnTo>
                    <a:pt x="1538" y="1932"/>
                  </a:lnTo>
                  <a:lnTo>
                    <a:pt x="1540" y="1932"/>
                  </a:lnTo>
                  <a:lnTo>
                    <a:pt x="1542" y="1932"/>
                  </a:lnTo>
                  <a:lnTo>
                    <a:pt x="1543" y="1932"/>
                  </a:lnTo>
                  <a:lnTo>
                    <a:pt x="1544" y="1932"/>
                  </a:lnTo>
                  <a:lnTo>
                    <a:pt x="1544" y="1931"/>
                  </a:lnTo>
                  <a:lnTo>
                    <a:pt x="1545" y="1931"/>
                  </a:lnTo>
                  <a:lnTo>
                    <a:pt x="1548" y="1930"/>
                  </a:lnTo>
                  <a:lnTo>
                    <a:pt x="1549" y="1928"/>
                  </a:lnTo>
                  <a:lnTo>
                    <a:pt x="1550" y="1928"/>
                  </a:lnTo>
                  <a:lnTo>
                    <a:pt x="1550" y="1927"/>
                  </a:lnTo>
                  <a:lnTo>
                    <a:pt x="1552" y="1927"/>
                  </a:lnTo>
                  <a:lnTo>
                    <a:pt x="1554" y="1928"/>
                  </a:lnTo>
                  <a:lnTo>
                    <a:pt x="1554" y="1930"/>
                  </a:lnTo>
                  <a:lnTo>
                    <a:pt x="1556" y="1930"/>
                  </a:lnTo>
                  <a:lnTo>
                    <a:pt x="1557" y="1931"/>
                  </a:lnTo>
                  <a:lnTo>
                    <a:pt x="1558" y="1931"/>
                  </a:lnTo>
                  <a:lnTo>
                    <a:pt x="1561" y="1933"/>
                  </a:lnTo>
                  <a:lnTo>
                    <a:pt x="1562" y="1931"/>
                  </a:lnTo>
                  <a:lnTo>
                    <a:pt x="1562" y="1930"/>
                  </a:lnTo>
                  <a:lnTo>
                    <a:pt x="1562" y="1928"/>
                  </a:lnTo>
                  <a:lnTo>
                    <a:pt x="1563" y="1930"/>
                  </a:lnTo>
                  <a:lnTo>
                    <a:pt x="1562" y="1932"/>
                  </a:lnTo>
                  <a:lnTo>
                    <a:pt x="1563" y="1933"/>
                  </a:lnTo>
                  <a:lnTo>
                    <a:pt x="1563" y="1935"/>
                  </a:lnTo>
                  <a:lnTo>
                    <a:pt x="1565" y="1933"/>
                  </a:lnTo>
                  <a:lnTo>
                    <a:pt x="1566" y="1931"/>
                  </a:lnTo>
                  <a:lnTo>
                    <a:pt x="1567" y="1930"/>
                  </a:lnTo>
                  <a:lnTo>
                    <a:pt x="1568" y="1930"/>
                  </a:lnTo>
                  <a:lnTo>
                    <a:pt x="1568" y="1928"/>
                  </a:lnTo>
                  <a:lnTo>
                    <a:pt x="1570" y="1928"/>
                  </a:lnTo>
                  <a:lnTo>
                    <a:pt x="1571" y="1928"/>
                  </a:lnTo>
                  <a:lnTo>
                    <a:pt x="1571" y="1930"/>
                  </a:lnTo>
                  <a:lnTo>
                    <a:pt x="1572" y="1930"/>
                  </a:lnTo>
                  <a:lnTo>
                    <a:pt x="1574" y="1931"/>
                  </a:lnTo>
                  <a:lnTo>
                    <a:pt x="1574" y="1932"/>
                  </a:lnTo>
                  <a:lnTo>
                    <a:pt x="1575" y="1933"/>
                  </a:lnTo>
                  <a:lnTo>
                    <a:pt x="1576" y="1933"/>
                  </a:lnTo>
                  <a:lnTo>
                    <a:pt x="1576" y="1935"/>
                  </a:lnTo>
                  <a:lnTo>
                    <a:pt x="1575" y="1936"/>
                  </a:lnTo>
                  <a:lnTo>
                    <a:pt x="1574" y="1935"/>
                  </a:lnTo>
                  <a:lnTo>
                    <a:pt x="1572" y="1936"/>
                  </a:lnTo>
                  <a:lnTo>
                    <a:pt x="1571" y="1937"/>
                  </a:lnTo>
                  <a:lnTo>
                    <a:pt x="1574" y="1939"/>
                  </a:lnTo>
                  <a:lnTo>
                    <a:pt x="1577" y="1941"/>
                  </a:lnTo>
                  <a:lnTo>
                    <a:pt x="1579" y="1941"/>
                  </a:lnTo>
                  <a:lnTo>
                    <a:pt x="1580" y="1941"/>
                  </a:lnTo>
                  <a:lnTo>
                    <a:pt x="1581" y="1941"/>
                  </a:lnTo>
                  <a:lnTo>
                    <a:pt x="1582" y="1941"/>
                  </a:lnTo>
                  <a:lnTo>
                    <a:pt x="1584" y="1940"/>
                  </a:lnTo>
                  <a:lnTo>
                    <a:pt x="1585" y="1940"/>
                  </a:lnTo>
                  <a:lnTo>
                    <a:pt x="1585" y="1941"/>
                  </a:lnTo>
                  <a:lnTo>
                    <a:pt x="1586" y="1941"/>
                  </a:lnTo>
                  <a:lnTo>
                    <a:pt x="1590" y="1939"/>
                  </a:lnTo>
                  <a:lnTo>
                    <a:pt x="1590" y="1937"/>
                  </a:lnTo>
                  <a:lnTo>
                    <a:pt x="1590" y="1936"/>
                  </a:lnTo>
                  <a:lnTo>
                    <a:pt x="1590" y="1935"/>
                  </a:lnTo>
                  <a:lnTo>
                    <a:pt x="1590" y="1933"/>
                  </a:lnTo>
                  <a:lnTo>
                    <a:pt x="1590" y="1932"/>
                  </a:lnTo>
                  <a:lnTo>
                    <a:pt x="1589" y="1932"/>
                  </a:lnTo>
                  <a:lnTo>
                    <a:pt x="1589" y="1931"/>
                  </a:lnTo>
                  <a:lnTo>
                    <a:pt x="1590" y="1930"/>
                  </a:lnTo>
                  <a:lnTo>
                    <a:pt x="1591" y="1930"/>
                  </a:lnTo>
                  <a:lnTo>
                    <a:pt x="1593" y="1928"/>
                  </a:lnTo>
                  <a:lnTo>
                    <a:pt x="1593" y="1928"/>
                  </a:lnTo>
                  <a:lnTo>
                    <a:pt x="1594" y="1928"/>
                  </a:lnTo>
                  <a:lnTo>
                    <a:pt x="1594" y="1927"/>
                  </a:lnTo>
                  <a:lnTo>
                    <a:pt x="1595" y="1927"/>
                  </a:lnTo>
                  <a:lnTo>
                    <a:pt x="1597" y="1927"/>
                  </a:lnTo>
                  <a:lnTo>
                    <a:pt x="1597" y="1926"/>
                  </a:lnTo>
                  <a:lnTo>
                    <a:pt x="1597" y="1924"/>
                  </a:lnTo>
                  <a:lnTo>
                    <a:pt x="1597" y="1923"/>
                  </a:lnTo>
                  <a:lnTo>
                    <a:pt x="1598" y="1922"/>
                  </a:lnTo>
                  <a:lnTo>
                    <a:pt x="1599" y="1919"/>
                  </a:lnTo>
                  <a:lnTo>
                    <a:pt x="1600" y="1919"/>
                  </a:lnTo>
                  <a:lnTo>
                    <a:pt x="1603" y="1919"/>
                  </a:lnTo>
                  <a:lnTo>
                    <a:pt x="1603" y="1918"/>
                  </a:lnTo>
                  <a:lnTo>
                    <a:pt x="1603" y="1917"/>
                  </a:lnTo>
                  <a:lnTo>
                    <a:pt x="1603" y="1917"/>
                  </a:lnTo>
                  <a:lnTo>
                    <a:pt x="1602" y="1917"/>
                  </a:lnTo>
                  <a:close/>
                </a:path>
              </a:pathLst>
            </a:custGeom>
            <a:solidFill>
              <a:srgbClr val="73BC44"/>
            </a:solidFill>
            <a:ln w="19050" cmpd="sng">
              <a:solidFill>
                <a:srgbClr val="FFFFFF"/>
              </a:solidFill>
              <a:prstDash val="solid"/>
              <a:round/>
              <a:headEnd/>
              <a:tailEnd/>
            </a:ln>
            <a:effectLst>
              <a:outerShdw dist="28398" dir="6993903" algn="ctr" rotWithShape="0">
                <a:srgbClr val="B2B2B2">
                  <a:alpha val="50000"/>
                </a:srgbClr>
              </a:outerShdw>
            </a:effectLst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b="1" kern="0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35" name="组合 34"/>
            <p:cNvGrpSpPr/>
            <p:nvPr/>
          </p:nvGrpSpPr>
          <p:grpSpPr>
            <a:xfrm>
              <a:off x="1801397" y="1612036"/>
              <a:ext cx="1127662" cy="2882514"/>
              <a:chOff x="2381250" y="1184275"/>
              <a:chExt cx="1398587" cy="3575050"/>
            </a:xfrm>
            <a:solidFill>
              <a:schemeClr val="bg1"/>
            </a:solidFill>
          </p:grpSpPr>
          <p:sp>
            <p:nvSpPr>
              <p:cNvPr id="36" name="Freeform 53"/>
              <p:cNvSpPr>
                <a:spLocks/>
              </p:cNvSpPr>
              <p:nvPr/>
            </p:nvSpPr>
            <p:spPr bwMode="auto">
              <a:xfrm>
                <a:off x="3192463" y="2938463"/>
                <a:ext cx="71437" cy="31750"/>
              </a:xfrm>
              <a:custGeom>
                <a:avLst/>
                <a:gdLst>
                  <a:gd name="T0" fmla="*/ 18 w 45"/>
                  <a:gd name="T1" fmla="*/ 16 h 20"/>
                  <a:gd name="T2" fmla="*/ 16 w 45"/>
                  <a:gd name="T3" fmla="*/ 16 h 20"/>
                  <a:gd name="T4" fmla="*/ 15 w 45"/>
                  <a:gd name="T5" fmla="*/ 18 h 20"/>
                  <a:gd name="T6" fmla="*/ 6 w 45"/>
                  <a:gd name="T7" fmla="*/ 20 h 20"/>
                  <a:gd name="T8" fmla="*/ 4 w 45"/>
                  <a:gd name="T9" fmla="*/ 20 h 20"/>
                  <a:gd name="T10" fmla="*/ 0 w 45"/>
                  <a:gd name="T11" fmla="*/ 20 h 20"/>
                  <a:gd name="T12" fmla="*/ 0 w 45"/>
                  <a:gd name="T13" fmla="*/ 19 h 20"/>
                  <a:gd name="T14" fmla="*/ 0 w 45"/>
                  <a:gd name="T15" fmla="*/ 18 h 20"/>
                  <a:gd name="T16" fmla="*/ 0 w 45"/>
                  <a:gd name="T17" fmla="*/ 16 h 20"/>
                  <a:gd name="T18" fmla="*/ 0 w 45"/>
                  <a:gd name="T19" fmla="*/ 15 h 20"/>
                  <a:gd name="T20" fmla="*/ 0 w 45"/>
                  <a:gd name="T21" fmla="*/ 11 h 20"/>
                  <a:gd name="T22" fmla="*/ 0 w 45"/>
                  <a:gd name="T23" fmla="*/ 0 h 20"/>
                  <a:gd name="T24" fmla="*/ 1 w 45"/>
                  <a:gd name="T25" fmla="*/ 0 h 20"/>
                  <a:gd name="T26" fmla="*/ 1 w 45"/>
                  <a:gd name="T27" fmla="*/ 1 h 20"/>
                  <a:gd name="T28" fmla="*/ 2 w 45"/>
                  <a:gd name="T29" fmla="*/ 1 h 20"/>
                  <a:gd name="T30" fmla="*/ 9 w 45"/>
                  <a:gd name="T31" fmla="*/ 1 h 20"/>
                  <a:gd name="T32" fmla="*/ 14 w 45"/>
                  <a:gd name="T33" fmla="*/ 1 h 20"/>
                  <a:gd name="T34" fmla="*/ 29 w 45"/>
                  <a:gd name="T35" fmla="*/ 1 h 20"/>
                  <a:gd name="T36" fmla="*/ 29 w 45"/>
                  <a:gd name="T37" fmla="*/ 4 h 20"/>
                  <a:gd name="T38" fmla="*/ 29 w 45"/>
                  <a:gd name="T39" fmla="*/ 5 h 20"/>
                  <a:gd name="T40" fmla="*/ 29 w 45"/>
                  <a:gd name="T41" fmla="*/ 9 h 20"/>
                  <a:gd name="T42" fmla="*/ 31 w 45"/>
                  <a:gd name="T43" fmla="*/ 9 h 20"/>
                  <a:gd name="T44" fmla="*/ 36 w 45"/>
                  <a:gd name="T45" fmla="*/ 6 h 20"/>
                  <a:gd name="T46" fmla="*/ 41 w 45"/>
                  <a:gd name="T47" fmla="*/ 4 h 20"/>
                  <a:gd name="T48" fmla="*/ 42 w 45"/>
                  <a:gd name="T49" fmla="*/ 4 h 20"/>
                  <a:gd name="T50" fmla="*/ 43 w 45"/>
                  <a:gd name="T51" fmla="*/ 4 h 20"/>
                  <a:gd name="T52" fmla="*/ 45 w 45"/>
                  <a:gd name="T53" fmla="*/ 2 h 20"/>
                  <a:gd name="T54" fmla="*/ 45 w 45"/>
                  <a:gd name="T55" fmla="*/ 4 h 20"/>
                  <a:gd name="T56" fmla="*/ 42 w 45"/>
                  <a:gd name="T57" fmla="*/ 5 h 20"/>
                  <a:gd name="T58" fmla="*/ 41 w 45"/>
                  <a:gd name="T59" fmla="*/ 5 h 20"/>
                  <a:gd name="T60" fmla="*/ 37 w 45"/>
                  <a:gd name="T61" fmla="*/ 7 h 20"/>
                  <a:gd name="T62" fmla="*/ 31 w 45"/>
                  <a:gd name="T63" fmla="*/ 10 h 20"/>
                  <a:gd name="T64" fmla="*/ 29 w 45"/>
                  <a:gd name="T65" fmla="*/ 10 h 20"/>
                  <a:gd name="T66" fmla="*/ 29 w 45"/>
                  <a:gd name="T67" fmla="*/ 11 h 20"/>
                  <a:gd name="T68" fmla="*/ 28 w 45"/>
                  <a:gd name="T69" fmla="*/ 11 h 20"/>
                  <a:gd name="T70" fmla="*/ 25 w 45"/>
                  <a:gd name="T71" fmla="*/ 13 h 20"/>
                  <a:gd name="T72" fmla="*/ 25 w 45"/>
                  <a:gd name="T73" fmla="*/ 14 h 20"/>
                  <a:gd name="T74" fmla="*/ 24 w 45"/>
                  <a:gd name="T75" fmla="*/ 14 h 20"/>
                  <a:gd name="T76" fmla="*/ 24 w 45"/>
                  <a:gd name="T77" fmla="*/ 15 h 20"/>
                  <a:gd name="T78" fmla="*/ 23 w 45"/>
                  <a:gd name="T79" fmla="*/ 15 h 20"/>
                  <a:gd name="T80" fmla="*/ 22 w 45"/>
                  <a:gd name="T81" fmla="*/ 15 h 20"/>
                  <a:gd name="T82" fmla="*/ 20 w 45"/>
                  <a:gd name="T83" fmla="*/ 15 h 20"/>
                  <a:gd name="T84" fmla="*/ 20 w 45"/>
                  <a:gd name="T85" fmla="*/ 16 h 20"/>
                  <a:gd name="T86" fmla="*/ 18 w 45"/>
                  <a:gd name="T87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" h="20">
                    <a:moveTo>
                      <a:pt x="18" y="16"/>
                    </a:moveTo>
                    <a:lnTo>
                      <a:pt x="16" y="16"/>
                    </a:lnTo>
                    <a:lnTo>
                      <a:pt x="15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9" y="1"/>
                    </a:lnTo>
                    <a:lnTo>
                      <a:pt x="14" y="1"/>
                    </a:lnTo>
                    <a:lnTo>
                      <a:pt x="29" y="1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6" y="6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37" y="7"/>
                    </a:lnTo>
                    <a:lnTo>
                      <a:pt x="31" y="10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5" y="13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2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18" y="16"/>
                    </a:lnTo>
                    <a:close/>
                  </a:path>
                </a:pathLst>
              </a:custGeom>
              <a:solidFill>
                <a:srgbClr val="73BC44"/>
              </a:solidFill>
              <a:ln w="19050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b="1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37" name="Freeform 86"/>
              <p:cNvSpPr>
                <a:spLocks/>
              </p:cNvSpPr>
              <p:nvPr/>
            </p:nvSpPr>
            <p:spPr bwMode="auto">
              <a:xfrm>
                <a:off x="3460750" y="1543050"/>
                <a:ext cx="284162" cy="296862"/>
              </a:xfrm>
              <a:custGeom>
                <a:avLst/>
                <a:gdLst>
                  <a:gd name="T0" fmla="*/ 146 w 179"/>
                  <a:gd name="T1" fmla="*/ 3 h 187"/>
                  <a:gd name="T2" fmla="*/ 159 w 179"/>
                  <a:gd name="T3" fmla="*/ 2 h 187"/>
                  <a:gd name="T4" fmla="*/ 169 w 179"/>
                  <a:gd name="T5" fmla="*/ 29 h 187"/>
                  <a:gd name="T6" fmla="*/ 176 w 179"/>
                  <a:gd name="T7" fmla="*/ 41 h 187"/>
                  <a:gd name="T8" fmla="*/ 171 w 179"/>
                  <a:gd name="T9" fmla="*/ 59 h 187"/>
                  <a:gd name="T10" fmla="*/ 162 w 179"/>
                  <a:gd name="T11" fmla="*/ 66 h 187"/>
                  <a:gd name="T12" fmla="*/ 147 w 179"/>
                  <a:gd name="T13" fmla="*/ 86 h 187"/>
                  <a:gd name="T14" fmla="*/ 134 w 179"/>
                  <a:gd name="T15" fmla="*/ 91 h 187"/>
                  <a:gd name="T16" fmla="*/ 45 w 179"/>
                  <a:gd name="T17" fmla="*/ 185 h 187"/>
                  <a:gd name="T18" fmla="*/ 48 w 179"/>
                  <a:gd name="T19" fmla="*/ 178 h 187"/>
                  <a:gd name="T20" fmla="*/ 54 w 179"/>
                  <a:gd name="T21" fmla="*/ 171 h 187"/>
                  <a:gd name="T22" fmla="*/ 41 w 179"/>
                  <a:gd name="T23" fmla="*/ 166 h 187"/>
                  <a:gd name="T24" fmla="*/ 37 w 179"/>
                  <a:gd name="T25" fmla="*/ 164 h 187"/>
                  <a:gd name="T26" fmla="*/ 45 w 179"/>
                  <a:gd name="T27" fmla="*/ 155 h 187"/>
                  <a:gd name="T28" fmla="*/ 52 w 179"/>
                  <a:gd name="T29" fmla="*/ 150 h 187"/>
                  <a:gd name="T30" fmla="*/ 56 w 179"/>
                  <a:gd name="T31" fmla="*/ 143 h 187"/>
                  <a:gd name="T32" fmla="*/ 63 w 179"/>
                  <a:gd name="T33" fmla="*/ 130 h 187"/>
                  <a:gd name="T34" fmla="*/ 73 w 179"/>
                  <a:gd name="T35" fmla="*/ 129 h 187"/>
                  <a:gd name="T36" fmla="*/ 55 w 179"/>
                  <a:gd name="T37" fmla="*/ 123 h 187"/>
                  <a:gd name="T38" fmla="*/ 48 w 179"/>
                  <a:gd name="T39" fmla="*/ 123 h 187"/>
                  <a:gd name="T40" fmla="*/ 48 w 179"/>
                  <a:gd name="T41" fmla="*/ 134 h 187"/>
                  <a:gd name="T42" fmla="*/ 47 w 179"/>
                  <a:gd name="T43" fmla="*/ 143 h 187"/>
                  <a:gd name="T44" fmla="*/ 43 w 179"/>
                  <a:gd name="T45" fmla="*/ 148 h 187"/>
                  <a:gd name="T46" fmla="*/ 37 w 179"/>
                  <a:gd name="T47" fmla="*/ 136 h 187"/>
                  <a:gd name="T48" fmla="*/ 33 w 179"/>
                  <a:gd name="T49" fmla="*/ 123 h 187"/>
                  <a:gd name="T50" fmla="*/ 34 w 179"/>
                  <a:gd name="T51" fmla="*/ 116 h 187"/>
                  <a:gd name="T52" fmla="*/ 36 w 179"/>
                  <a:gd name="T53" fmla="*/ 103 h 187"/>
                  <a:gd name="T54" fmla="*/ 24 w 179"/>
                  <a:gd name="T55" fmla="*/ 116 h 187"/>
                  <a:gd name="T56" fmla="*/ 20 w 179"/>
                  <a:gd name="T57" fmla="*/ 120 h 187"/>
                  <a:gd name="T58" fmla="*/ 18 w 179"/>
                  <a:gd name="T59" fmla="*/ 109 h 187"/>
                  <a:gd name="T60" fmla="*/ 23 w 179"/>
                  <a:gd name="T61" fmla="*/ 99 h 187"/>
                  <a:gd name="T62" fmla="*/ 20 w 179"/>
                  <a:gd name="T63" fmla="*/ 100 h 187"/>
                  <a:gd name="T64" fmla="*/ 20 w 179"/>
                  <a:gd name="T65" fmla="*/ 91 h 187"/>
                  <a:gd name="T66" fmla="*/ 23 w 179"/>
                  <a:gd name="T67" fmla="*/ 89 h 187"/>
                  <a:gd name="T68" fmla="*/ 25 w 179"/>
                  <a:gd name="T69" fmla="*/ 73 h 187"/>
                  <a:gd name="T70" fmla="*/ 19 w 179"/>
                  <a:gd name="T71" fmla="*/ 63 h 187"/>
                  <a:gd name="T72" fmla="*/ 14 w 179"/>
                  <a:gd name="T73" fmla="*/ 62 h 187"/>
                  <a:gd name="T74" fmla="*/ 11 w 179"/>
                  <a:gd name="T75" fmla="*/ 56 h 187"/>
                  <a:gd name="T76" fmla="*/ 6 w 179"/>
                  <a:gd name="T77" fmla="*/ 52 h 187"/>
                  <a:gd name="T78" fmla="*/ 1 w 179"/>
                  <a:gd name="T79" fmla="*/ 48 h 187"/>
                  <a:gd name="T80" fmla="*/ 5 w 179"/>
                  <a:gd name="T81" fmla="*/ 35 h 187"/>
                  <a:gd name="T82" fmla="*/ 14 w 179"/>
                  <a:gd name="T83" fmla="*/ 29 h 187"/>
                  <a:gd name="T84" fmla="*/ 18 w 179"/>
                  <a:gd name="T85" fmla="*/ 30 h 187"/>
                  <a:gd name="T86" fmla="*/ 24 w 179"/>
                  <a:gd name="T87" fmla="*/ 27 h 187"/>
                  <a:gd name="T88" fmla="*/ 28 w 179"/>
                  <a:gd name="T89" fmla="*/ 31 h 187"/>
                  <a:gd name="T90" fmla="*/ 36 w 179"/>
                  <a:gd name="T91" fmla="*/ 27 h 187"/>
                  <a:gd name="T92" fmla="*/ 45 w 179"/>
                  <a:gd name="T93" fmla="*/ 31 h 187"/>
                  <a:gd name="T94" fmla="*/ 55 w 179"/>
                  <a:gd name="T95" fmla="*/ 21 h 187"/>
                  <a:gd name="T96" fmla="*/ 60 w 179"/>
                  <a:gd name="T97" fmla="*/ 26 h 187"/>
                  <a:gd name="T98" fmla="*/ 77 w 179"/>
                  <a:gd name="T99" fmla="*/ 30 h 187"/>
                  <a:gd name="T100" fmla="*/ 84 w 179"/>
                  <a:gd name="T101" fmla="*/ 22 h 187"/>
                  <a:gd name="T102" fmla="*/ 89 w 179"/>
                  <a:gd name="T103" fmla="*/ 17 h 187"/>
                  <a:gd name="T104" fmla="*/ 92 w 179"/>
                  <a:gd name="T105" fmla="*/ 12 h 187"/>
                  <a:gd name="T106" fmla="*/ 101 w 179"/>
                  <a:gd name="T107" fmla="*/ 11 h 187"/>
                  <a:gd name="T108" fmla="*/ 110 w 179"/>
                  <a:gd name="T109" fmla="*/ 13 h 187"/>
                  <a:gd name="T110" fmla="*/ 123 w 179"/>
                  <a:gd name="T111" fmla="*/ 17 h 187"/>
                  <a:gd name="T112" fmla="*/ 129 w 179"/>
                  <a:gd name="T113" fmla="*/ 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9" h="187">
                    <a:moveTo>
                      <a:pt x="138" y="3"/>
                    </a:moveTo>
                    <a:lnTo>
                      <a:pt x="139" y="2"/>
                    </a:lnTo>
                    <a:lnTo>
                      <a:pt x="141" y="2"/>
                    </a:lnTo>
                    <a:lnTo>
                      <a:pt x="142" y="3"/>
                    </a:lnTo>
                    <a:lnTo>
                      <a:pt x="143" y="3"/>
                    </a:lnTo>
                    <a:lnTo>
                      <a:pt x="144" y="3"/>
                    </a:lnTo>
                    <a:lnTo>
                      <a:pt x="146" y="3"/>
                    </a:lnTo>
                    <a:lnTo>
                      <a:pt x="147" y="3"/>
                    </a:lnTo>
                    <a:lnTo>
                      <a:pt x="150" y="3"/>
                    </a:lnTo>
                    <a:lnTo>
                      <a:pt x="152" y="3"/>
                    </a:lnTo>
                    <a:lnTo>
                      <a:pt x="153" y="3"/>
                    </a:lnTo>
                    <a:lnTo>
                      <a:pt x="156" y="3"/>
                    </a:lnTo>
                    <a:lnTo>
                      <a:pt x="157" y="3"/>
                    </a:lnTo>
                    <a:lnTo>
                      <a:pt x="159" y="2"/>
                    </a:lnTo>
                    <a:lnTo>
                      <a:pt x="159" y="0"/>
                    </a:lnTo>
                    <a:lnTo>
                      <a:pt x="160" y="0"/>
                    </a:lnTo>
                    <a:lnTo>
                      <a:pt x="160" y="6"/>
                    </a:lnTo>
                    <a:lnTo>
                      <a:pt x="162" y="21"/>
                    </a:lnTo>
                    <a:lnTo>
                      <a:pt x="164" y="25"/>
                    </a:lnTo>
                    <a:lnTo>
                      <a:pt x="166" y="27"/>
                    </a:lnTo>
                    <a:lnTo>
                      <a:pt x="169" y="29"/>
                    </a:lnTo>
                    <a:lnTo>
                      <a:pt x="169" y="30"/>
                    </a:lnTo>
                    <a:lnTo>
                      <a:pt x="173" y="31"/>
                    </a:lnTo>
                    <a:lnTo>
                      <a:pt x="173" y="32"/>
                    </a:lnTo>
                    <a:lnTo>
                      <a:pt x="173" y="38"/>
                    </a:lnTo>
                    <a:lnTo>
                      <a:pt x="173" y="39"/>
                    </a:lnTo>
                    <a:lnTo>
                      <a:pt x="175" y="40"/>
                    </a:lnTo>
                    <a:lnTo>
                      <a:pt x="176" y="41"/>
                    </a:lnTo>
                    <a:lnTo>
                      <a:pt x="178" y="48"/>
                    </a:lnTo>
                    <a:lnTo>
                      <a:pt x="179" y="49"/>
                    </a:lnTo>
                    <a:lnTo>
                      <a:pt x="179" y="50"/>
                    </a:lnTo>
                    <a:lnTo>
                      <a:pt x="176" y="53"/>
                    </a:lnTo>
                    <a:lnTo>
                      <a:pt x="175" y="54"/>
                    </a:lnTo>
                    <a:lnTo>
                      <a:pt x="171" y="58"/>
                    </a:lnTo>
                    <a:lnTo>
                      <a:pt x="171" y="59"/>
                    </a:lnTo>
                    <a:lnTo>
                      <a:pt x="171" y="61"/>
                    </a:lnTo>
                    <a:lnTo>
                      <a:pt x="170" y="62"/>
                    </a:lnTo>
                    <a:lnTo>
                      <a:pt x="169" y="62"/>
                    </a:lnTo>
                    <a:lnTo>
                      <a:pt x="167" y="62"/>
                    </a:lnTo>
                    <a:lnTo>
                      <a:pt x="166" y="62"/>
                    </a:lnTo>
                    <a:lnTo>
                      <a:pt x="164" y="64"/>
                    </a:lnTo>
                    <a:lnTo>
                      <a:pt x="162" y="66"/>
                    </a:lnTo>
                    <a:lnTo>
                      <a:pt x="161" y="66"/>
                    </a:lnTo>
                    <a:lnTo>
                      <a:pt x="152" y="73"/>
                    </a:lnTo>
                    <a:lnTo>
                      <a:pt x="150" y="75"/>
                    </a:lnTo>
                    <a:lnTo>
                      <a:pt x="147" y="76"/>
                    </a:lnTo>
                    <a:lnTo>
                      <a:pt x="146" y="77"/>
                    </a:lnTo>
                    <a:lnTo>
                      <a:pt x="147" y="77"/>
                    </a:lnTo>
                    <a:lnTo>
                      <a:pt x="147" y="86"/>
                    </a:lnTo>
                    <a:lnTo>
                      <a:pt x="147" y="88"/>
                    </a:lnTo>
                    <a:lnTo>
                      <a:pt x="147" y="91"/>
                    </a:lnTo>
                    <a:lnTo>
                      <a:pt x="147" y="91"/>
                    </a:lnTo>
                    <a:lnTo>
                      <a:pt x="144" y="91"/>
                    </a:lnTo>
                    <a:lnTo>
                      <a:pt x="143" y="91"/>
                    </a:lnTo>
                    <a:lnTo>
                      <a:pt x="137" y="91"/>
                    </a:lnTo>
                    <a:lnTo>
                      <a:pt x="134" y="91"/>
                    </a:lnTo>
                    <a:lnTo>
                      <a:pt x="133" y="91"/>
                    </a:lnTo>
                    <a:lnTo>
                      <a:pt x="133" y="103"/>
                    </a:lnTo>
                    <a:lnTo>
                      <a:pt x="42" y="187"/>
                    </a:lnTo>
                    <a:lnTo>
                      <a:pt x="42" y="185"/>
                    </a:lnTo>
                    <a:lnTo>
                      <a:pt x="42" y="185"/>
                    </a:lnTo>
                    <a:lnTo>
                      <a:pt x="43" y="185"/>
                    </a:lnTo>
                    <a:lnTo>
                      <a:pt x="45" y="185"/>
                    </a:lnTo>
                    <a:lnTo>
                      <a:pt x="45" y="184"/>
                    </a:lnTo>
                    <a:lnTo>
                      <a:pt x="46" y="184"/>
                    </a:lnTo>
                    <a:lnTo>
                      <a:pt x="46" y="182"/>
                    </a:lnTo>
                    <a:lnTo>
                      <a:pt x="47" y="182"/>
                    </a:lnTo>
                    <a:lnTo>
                      <a:pt x="48" y="182"/>
                    </a:lnTo>
                    <a:lnTo>
                      <a:pt x="50" y="181"/>
                    </a:lnTo>
                    <a:lnTo>
                      <a:pt x="48" y="178"/>
                    </a:lnTo>
                    <a:lnTo>
                      <a:pt x="47" y="176"/>
                    </a:lnTo>
                    <a:lnTo>
                      <a:pt x="47" y="171"/>
                    </a:lnTo>
                    <a:lnTo>
                      <a:pt x="48" y="171"/>
                    </a:lnTo>
                    <a:lnTo>
                      <a:pt x="50" y="171"/>
                    </a:lnTo>
                    <a:lnTo>
                      <a:pt x="51" y="171"/>
                    </a:lnTo>
                    <a:lnTo>
                      <a:pt x="52" y="171"/>
                    </a:lnTo>
                    <a:lnTo>
                      <a:pt x="54" y="171"/>
                    </a:lnTo>
                    <a:lnTo>
                      <a:pt x="54" y="168"/>
                    </a:lnTo>
                    <a:lnTo>
                      <a:pt x="52" y="168"/>
                    </a:lnTo>
                    <a:lnTo>
                      <a:pt x="48" y="168"/>
                    </a:lnTo>
                    <a:lnTo>
                      <a:pt x="45" y="167"/>
                    </a:lnTo>
                    <a:lnTo>
                      <a:pt x="42" y="164"/>
                    </a:lnTo>
                    <a:lnTo>
                      <a:pt x="42" y="166"/>
                    </a:lnTo>
                    <a:lnTo>
                      <a:pt x="41" y="166"/>
                    </a:lnTo>
                    <a:lnTo>
                      <a:pt x="39" y="166"/>
                    </a:lnTo>
                    <a:lnTo>
                      <a:pt x="38" y="166"/>
                    </a:lnTo>
                    <a:lnTo>
                      <a:pt x="38" y="164"/>
                    </a:lnTo>
                    <a:lnTo>
                      <a:pt x="37" y="166"/>
                    </a:lnTo>
                    <a:lnTo>
                      <a:pt x="37" y="166"/>
                    </a:lnTo>
                    <a:lnTo>
                      <a:pt x="37" y="164"/>
                    </a:lnTo>
                    <a:lnTo>
                      <a:pt x="37" y="164"/>
                    </a:lnTo>
                    <a:lnTo>
                      <a:pt x="37" y="163"/>
                    </a:lnTo>
                    <a:lnTo>
                      <a:pt x="38" y="163"/>
                    </a:lnTo>
                    <a:lnTo>
                      <a:pt x="39" y="159"/>
                    </a:lnTo>
                    <a:lnTo>
                      <a:pt x="39" y="158"/>
                    </a:lnTo>
                    <a:lnTo>
                      <a:pt x="41" y="157"/>
                    </a:lnTo>
                    <a:lnTo>
                      <a:pt x="43" y="158"/>
                    </a:lnTo>
                    <a:lnTo>
                      <a:pt x="45" y="155"/>
                    </a:lnTo>
                    <a:lnTo>
                      <a:pt x="46" y="154"/>
                    </a:lnTo>
                    <a:lnTo>
                      <a:pt x="47" y="154"/>
                    </a:lnTo>
                    <a:lnTo>
                      <a:pt x="48" y="154"/>
                    </a:lnTo>
                    <a:lnTo>
                      <a:pt x="48" y="153"/>
                    </a:lnTo>
                    <a:lnTo>
                      <a:pt x="50" y="153"/>
                    </a:lnTo>
                    <a:lnTo>
                      <a:pt x="51" y="150"/>
                    </a:lnTo>
                    <a:lnTo>
                      <a:pt x="52" y="150"/>
                    </a:lnTo>
                    <a:lnTo>
                      <a:pt x="54" y="150"/>
                    </a:lnTo>
                    <a:lnTo>
                      <a:pt x="57" y="152"/>
                    </a:lnTo>
                    <a:lnTo>
                      <a:pt x="57" y="150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5" y="145"/>
                    </a:lnTo>
                    <a:lnTo>
                      <a:pt x="56" y="143"/>
                    </a:lnTo>
                    <a:lnTo>
                      <a:pt x="57" y="143"/>
                    </a:lnTo>
                    <a:lnTo>
                      <a:pt x="59" y="143"/>
                    </a:lnTo>
                    <a:lnTo>
                      <a:pt x="60" y="140"/>
                    </a:lnTo>
                    <a:lnTo>
                      <a:pt x="60" y="139"/>
                    </a:lnTo>
                    <a:lnTo>
                      <a:pt x="61" y="136"/>
                    </a:lnTo>
                    <a:lnTo>
                      <a:pt x="61" y="132"/>
                    </a:lnTo>
                    <a:lnTo>
                      <a:pt x="63" y="130"/>
                    </a:lnTo>
                    <a:lnTo>
                      <a:pt x="63" y="131"/>
                    </a:lnTo>
                    <a:lnTo>
                      <a:pt x="65" y="131"/>
                    </a:lnTo>
                    <a:lnTo>
                      <a:pt x="70" y="132"/>
                    </a:lnTo>
                    <a:lnTo>
                      <a:pt x="73" y="132"/>
                    </a:lnTo>
                    <a:lnTo>
                      <a:pt x="73" y="131"/>
                    </a:lnTo>
                    <a:lnTo>
                      <a:pt x="73" y="130"/>
                    </a:lnTo>
                    <a:lnTo>
                      <a:pt x="73" y="129"/>
                    </a:lnTo>
                    <a:lnTo>
                      <a:pt x="71" y="129"/>
                    </a:lnTo>
                    <a:lnTo>
                      <a:pt x="65" y="126"/>
                    </a:lnTo>
                    <a:lnTo>
                      <a:pt x="64" y="126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1" y="122"/>
                    </a:lnTo>
                    <a:lnTo>
                      <a:pt x="55" y="123"/>
                    </a:lnTo>
                    <a:lnTo>
                      <a:pt x="55" y="122"/>
                    </a:lnTo>
                    <a:lnTo>
                      <a:pt x="52" y="122"/>
                    </a:lnTo>
                    <a:lnTo>
                      <a:pt x="51" y="123"/>
                    </a:lnTo>
                    <a:lnTo>
                      <a:pt x="50" y="123"/>
                    </a:lnTo>
                    <a:lnTo>
                      <a:pt x="50" y="122"/>
                    </a:lnTo>
                    <a:lnTo>
                      <a:pt x="48" y="122"/>
                    </a:lnTo>
                    <a:lnTo>
                      <a:pt x="48" y="123"/>
                    </a:lnTo>
                    <a:lnTo>
                      <a:pt x="47" y="123"/>
                    </a:lnTo>
                    <a:lnTo>
                      <a:pt x="46" y="123"/>
                    </a:lnTo>
                    <a:lnTo>
                      <a:pt x="46" y="125"/>
                    </a:lnTo>
                    <a:lnTo>
                      <a:pt x="47" y="127"/>
                    </a:lnTo>
                    <a:lnTo>
                      <a:pt x="46" y="131"/>
                    </a:lnTo>
                    <a:lnTo>
                      <a:pt x="48" y="132"/>
                    </a:lnTo>
                    <a:lnTo>
                      <a:pt x="48" y="134"/>
                    </a:lnTo>
                    <a:lnTo>
                      <a:pt x="46" y="136"/>
                    </a:lnTo>
                    <a:lnTo>
                      <a:pt x="46" y="140"/>
                    </a:lnTo>
                    <a:lnTo>
                      <a:pt x="47" y="140"/>
                    </a:lnTo>
                    <a:lnTo>
                      <a:pt x="48" y="140"/>
                    </a:lnTo>
                    <a:lnTo>
                      <a:pt x="48" y="141"/>
                    </a:lnTo>
                    <a:lnTo>
                      <a:pt x="47" y="141"/>
                    </a:lnTo>
                    <a:lnTo>
                      <a:pt x="47" y="143"/>
                    </a:lnTo>
                    <a:lnTo>
                      <a:pt x="46" y="143"/>
                    </a:lnTo>
                    <a:lnTo>
                      <a:pt x="46" y="144"/>
                    </a:lnTo>
                    <a:lnTo>
                      <a:pt x="46" y="145"/>
                    </a:lnTo>
                    <a:lnTo>
                      <a:pt x="45" y="145"/>
                    </a:lnTo>
                    <a:lnTo>
                      <a:pt x="45" y="146"/>
                    </a:lnTo>
                    <a:lnTo>
                      <a:pt x="43" y="146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2" y="148"/>
                    </a:lnTo>
                    <a:lnTo>
                      <a:pt x="37" y="144"/>
                    </a:lnTo>
                    <a:lnTo>
                      <a:pt x="37" y="144"/>
                    </a:lnTo>
                    <a:lnTo>
                      <a:pt x="37" y="143"/>
                    </a:lnTo>
                    <a:lnTo>
                      <a:pt x="38" y="139"/>
                    </a:lnTo>
                    <a:lnTo>
                      <a:pt x="37" y="136"/>
                    </a:lnTo>
                    <a:lnTo>
                      <a:pt x="37" y="131"/>
                    </a:lnTo>
                    <a:lnTo>
                      <a:pt x="36" y="130"/>
                    </a:lnTo>
                    <a:lnTo>
                      <a:pt x="32" y="130"/>
                    </a:lnTo>
                    <a:lnTo>
                      <a:pt x="32" y="129"/>
                    </a:lnTo>
                    <a:lnTo>
                      <a:pt x="32" y="126"/>
                    </a:lnTo>
                    <a:lnTo>
                      <a:pt x="32" y="125"/>
                    </a:lnTo>
                    <a:lnTo>
                      <a:pt x="33" y="123"/>
                    </a:lnTo>
                    <a:lnTo>
                      <a:pt x="33" y="123"/>
                    </a:lnTo>
                    <a:lnTo>
                      <a:pt x="33" y="122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4" y="118"/>
                    </a:lnTo>
                    <a:lnTo>
                      <a:pt x="34" y="117"/>
                    </a:lnTo>
                    <a:lnTo>
                      <a:pt x="34" y="116"/>
                    </a:lnTo>
                    <a:lnTo>
                      <a:pt x="34" y="114"/>
                    </a:lnTo>
                    <a:lnTo>
                      <a:pt x="34" y="111"/>
                    </a:lnTo>
                    <a:lnTo>
                      <a:pt x="34" y="109"/>
                    </a:lnTo>
                    <a:lnTo>
                      <a:pt x="36" y="107"/>
                    </a:lnTo>
                    <a:lnTo>
                      <a:pt x="36" y="105"/>
                    </a:lnTo>
                    <a:lnTo>
                      <a:pt x="36" y="104"/>
                    </a:lnTo>
                    <a:lnTo>
                      <a:pt x="36" y="103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2" y="105"/>
                    </a:lnTo>
                    <a:lnTo>
                      <a:pt x="31" y="107"/>
                    </a:lnTo>
                    <a:lnTo>
                      <a:pt x="28" y="109"/>
                    </a:lnTo>
                    <a:lnTo>
                      <a:pt x="24" y="114"/>
                    </a:lnTo>
                    <a:lnTo>
                      <a:pt x="24" y="116"/>
                    </a:lnTo>
                    <a:lnTo>
                      <a:pt x="23" y="116"/>
                    </a:lnTo>
                    <a:lnTo>
                      <a:pt x="23" y="117"/>
                    </a:lnTo>
                    <a:lnTo>
                      <a:pt x="23" y="118"/>
                    </a:lnTo>
                    <a:lnTo>
                      <a:pt x="22" y="118"/>
                    </a:lnTo>
                    <a:lnTo>
                      <a:pt x="22" y="121"/>
                    </a:lnTo>
                    <a:lnTo>
                      <a:pt x="20" y="121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17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8" y="109"/>
                    </a:lnTo>
                    <a:lnTo>
                      <a:pt x="19" y="109"/>
                    </a:lnTo>
                    <a:lnTo>
                      <a:pt x="22" y="108"/>
                    </a:lnTo>
                    <a:lnTo>
                      <a:pt x="22" y="107"/>
                    </a:lnTo>
                    <a:lnTo>
                      <a:pt x="23" y="104"/>
                    </a:lnTo>
                    <a:lnTo>
                      <a:pt x="24" y="102"/>
                    </a:lnTo>
                    <a:lnTo>
                      <a:pt x="24" y="100"/>
                    </a:lnTo>
                    <a:lnTo>
                      <a:pt x="23" y="99"/>
                    </a:lnTo>
                    <a:lnTo>
                      <a:pt x="22" y="99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0" y="96"/>
                    </a:lnTo>
                    <a:lnTo>
                      <a:pt x="20" y="98"/>
                    </a:lnTo>
                    <a:lnTo>
                      <a:pt x="20" y="99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95"/>
                    </a:lnTo>
                    <a:lnTo>
                      <a:pt x="19" y="94"/>
                    </a:lnTo>
                    <a:lnTo>
                      <a:pt x="19" y="93"/>
                    </a:lnTo>
                    <a:lnTo>
                      <a:pt x="19" y="93"/>
                    </a:lnTo>
                    <a:lnTo>
                      <a:pt x="19" y="91"/>
                    </a:lnTo>
                    <a:lnTo>
                      <a:pt x="20" y="91"/>
                    </a:lnTo>
                    <a:lnTo>
                      <a:pt x="22" y="91"/>
                    </a:lnTo>
                    <a:lnTo>
                      <a:pt x="23" y="91"/>
                    </a:lnTo>
                    <a:lnTo>
                      <a:pt x="23" y="90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0" y="80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3" y="75"/>
                    </a:lnTo>
                    <a:lnTo>
                      <a:pt x="24" y="73"/>
                    </a:lnTo>
                    <a:lnTo>
                      <a:pt x="25" y="73"/>
                    </a:lnTo>
                    <a:lnTo>
                      <a:pt x="24" y="72"/>
                    </a:lnTo>
                    <a:lnTo>
                      <a:pt x="20" y="68"/>
                    </a:lnTo>
                    <a:lnTo>
                      <a:pt x="20" y="67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0" y="64"/>
                    </a:lnTo>
                    <a:lnTo>
                      <a:pt x="19" y="63"/>
                    </a:lnTo>
                    <a:lnTo>
                      <a:pt x="16" y="64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6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4" y="62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1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1" y="56"/>
                    </a:lnTo>
                    <a:lnTo>
                      <a:pt x="7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2" y="50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2" y="48"/>
                    </a:lnTo>
                    <a:lnTo>
                      <a:pt x="4" y="47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4" y="29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28" y="29"/>
                    </a:lnTo>
                    <a:lnTo>
                      <a:pt x="27" y="29"/>
                    </a:lnTo>
                    <a:lnTo>
                      <a:pt x="28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1" y="29"/>
                    </a:lnTo>
                    <a:lnTo>
                      <a:pt x="34" y="29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6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47" y="30"/>
                    </a:lnTo>
                    <a:lnTo>
                      <a:pt x="51" y="31"/>
                    </a:lnTo>
                    <a:lnTo>
                      <a:pt x="52" y="27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5" y="21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6"/>
                    </a:lnTo>
                    <a:lnTo>
                      <a:pt x="60" y="26"/>
                    </a:lnTo>
                    <a:lnTo>
                      <a:pt x="59" y="29"/>
                    </a:lnTo>
                    <a:lnTo>
                      <a:pt x="57" y="32"/>
                    </a:lnTo>
                    <a:lnTo>
                      <a:pt x="68" y="36"/>
                    </a:lnTo>
                    <a:lnTo>
                      <a:pt x="68" y="31"/>
                    </a:lnTo>
                    <a:lnTo>
                      <a:pt x="69" y="30"/>
                    </a:lnTo>
                    <a:lnTo>
                      <a:pt x="70" y="27"/>
                    </a:lnTo>
                    <a:lnTo>
                      <a:pt x="77" y="30"/>
                    </a:lnTo>
                    <a:lnTo>
                      <a:pt x="79" y="31"/>
                    </a:lnTo>
                    <a:lnTo>
                      <a:pt x="80" y="29"/>
                    </a:lnTo>
                    <a:lnTo>
                      <a:pt x="80" y="27"/>
                    </a:lnTo>
                    <a:lnTo>
                      <a:pt x="82" y="25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4" y="22"/>
                    </a:lnTo>
                    <a:lnTo>
                      <a:pt x="84" y="21"/>
                    </a:lnTo>
                    <a:lnTo>
                      <a:pt x="86" y="22"/>
                    </a:lnTo>
                    <a:lnTo>
                      <a:pt x="87" y="24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88" y="21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91" y="17"/>
                    </a:lnTo>
                    <a:lnTo>
                      <a:pt x="91" y="16"/>
                    </a:lnTo>
                    <a:lnTo>
                      <a:pt x="91" y="15"/>
                    </a:lnTo>
                    <a:lnTo>
                      <a:pt x="91" y="13"/>
                    </a:lnTo>
                    <a:lnTo>
                      <a:pt x="91" y="12"/>
                    </a:lnTo>
                    <a:lnTo>
                      <a:pt x="92" y="12"/>
                    </a:lnTo>
                    <a:lnTo>
                      <a:pt x="95" y="12"/>
                    </a:lnTo>
                    <a:lnTo>
                      <a:pt x="95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1" y="11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6" y="11"/>
                    </a:lnTo>
                    <a:lnTo>
                      <a:pt x="107" y="11"/>
                    </a:lnTo>
                    <a:lnTo>
                      <a:pt x="109" y="12"/>
                    </a:lnTo>
                    <a:lnTo>
                      <a:pt x="110" y="12"/>
                    </a:lnTo>
                    <a:lnTo>
                      <a:pt x="110" y="13"/>
                    </a:lnTo>
                    <a:lnTo>
                      <a:pt x="111" y="15"/>
                    </a:lnTo>
                    <a:lnTo>
                      <a:pt x="118" y="17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20"/>
                    </a:lnTo>
                    <a:lnTo>
                      <a:pt x="120" y="18"/>
                    </a:lnTo>
                    <a:lnTo>
                      <a:pt x="123" y="17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8" y="12"/>
                    </a:lnTo>
                    <a:lnTo>
                      <a:pt x="128" y="9"/>
                    </a:lnTo>
                    <a:lnTo>
                      <a:pt x="128" y="7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0" y="4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5" y="2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73BC44"/>
              </a:solidFill>
              <a:ln w="19050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b="1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38" name="Freeform 87"/>
              <p:cNvSpPr>
                <a:spLocks/>
              </p:cNvSpPr>
              <p:nvPr/>
            </p:nvSpPr>
            <p:spPr bwMode="auto">
              <a:xfrm>
                <a:off x="3176588" y="1397000"/>
                <a:ext cx="96837" cy="155575"/>
              </a:xfrm>
              <a:custGeom>
                <a:avLst/>
                <a:gdLst>
                  <a:gd name="T0" fmla="*/ 11 w 61"/>
                  <a:gd name="T1" fmla="*/ 17 h 98"/>
                  <a:gd name="T2" fmla="*/ 19 w 61"/>
                  <a:gd name="T3" fmla="*/ 12 h 98"/>
                  <a:gd name="T4" fmla="*/ 26 w 61"/>
                  <a:gd name="T5" fmla="*/ 11 h 98"/>
                  <a:gd name="T6" fmla="*/ 25 w 61"/>
                  <a:gd name="T7" fmla="*/ 5 h 98"/>
                  <a:gd name="T8" fmla="*/ 38 w 61"/>
                  <a:gd name="T9" fmla="*/ 0 h 98"/>
                  <a:gd name="T10" fmla="*/ 39 w 61"/>
                  <a:gd name="T11" fmla="*/ 12 h 98"/>
                  <a:gd name="T12" fmla="*/ 38 w 61"/>
                  <a:gd name="T13" fmla="*/ 16 h 98"/>
                  <a:gd name="T14" fmla="*/ 43 w 61"/>
                  <a:gd name="T15" fmla="*/ 22 h 98"/>
                  <a:gd name="T16" fmla="*/ 42 w 61"/>
                  <a:gd name="T17" fmla="*/ 26 h 98"/>
                  <a:gd name="T18" fmla="*/ 42 w 61"/>
                  <a:gd name="T19" fmla="*/ 28 h 98"/>
                  <a:gd name="T20" fmla="*/ 46 w 61"/>
                  <a:gd name="T21" fmla="*/ 31 h 98"/>
                  <a:gd name="T22" fmla="*/ 48 w 61"/>
                  <a:gd name="T23" fmla="*/ 36 h 98"/>
                  <a:gd name="T24" fmla="*/ 47 w 61"/>
                  <a:gd name="T25" fmla="*/ 45 h 98"/>
                  <a:gd name="T26" fmla="*/ 48 w 61"/>
                  <a:gd name="T27" fmla="*/ 49 h 98"/>
                  <a:gd name="T28" fmla="*/ 44 w 61"/>
                  <a:gd name="T29" fmla="*/ 58 h 98"/>
                  <a:gd name="T30" fmla="*/ 44 w 61"/>
                  <a:gd name="T31" fmla="*/ 62 h 98"/>
                  <a:gd name="T32" fmla="*/ 51 w 61"/>
                  <a:gd name="T33" fmla="*/ 66 h 98"/>
                  <a:gd name="T34" fmla="*/ 56 w 61"/>
                  <a:gd name="T35" fmla="*/ 72 h 98"/>
                  <a:gd name="T36" fmla="*/ 56 w 61"/>
                  <a:gd name="T37" fmla="*/ 76 h 98"/>
                  <a:gd name="T38" fmla="*/ 52 w 61"/>
                  <a:gd name="T39" fmla="*/ 80 h 98"/>
                  <a:gd name="T40" fmla="*/ 56 w 61"/>
                  <a:gd name="T41" fmla="*/ 84 h 98"/>
                  <a:gd name="T42" fmla="*/ 60 w 61"/>
                  <a:gd name="T43" fmla="*/ 86 h 98"/>
                  <a:gd name="T44" fmla="*/ 61 w 61"/>
                  <a:gd name="T45" fmla="*/ 90 h 98"/>
                  <a:gd name="T46" fmla="*/ 60 w 61"/>
                  <a:gd name="T47" fmla="*/ 92 h 98"/>
                  <a:gd name="T48" fmla="*/ 56 w 61"/>
                  <a:gd name="T49" fmla="*/ 98 h 98"/>
                  <a:gd name="T50" fmla="*/ 51 w 61"/>
                  <a:gd name="T51" fmla="*/ 96 h 98"/>
                  <a:gd name="T52" fmla="*/ 46 w 61"/>
                  <a:gd name="T53" fmla="*/ 94 h 98"/>
                  <a:gd name="T54" fmla="*/ 39 w 61"/>
                  <a:gd name="T55" fmla="*/ 92 h 98"/>
                  <a:gd name="T56" fmla="*/ 34 w 61"/>
                  <a:gd name="T57" fmla="*/ 89 h 98"/>
                  <a:gd name="T58" fmla="*/ 30 w 61"/>
                  <a:gd name="T59" fmla="*/ 86 h 98"/>
                  <a:gd name="T60" fmla="*/ 32 w 61"/>
                  <a:gd name="T61" fmla="*/ 81 h 98"/>
                  <a:gd name="T62" fmla="*/ 34 w 61"/>
                  <a:gd name="T63" fmla="*/ 76 h 98"/>
                  <a:gd name="T64" fmla="*/ 37 w 61"/>
                  <a:gd name="T65" fmla="*/ 72 h 98"/>
                  <a:gd name="T66" fmla="*/ 37 w 61"/>
                  <a:gd name="T67" fmla="*/ 71 h 98"/>
                  <a:gd name="T68" fmla="*/ 32 w 61"/>
                  <a:gd name="T69" fmla="*/ 72 h 98"/>
                  <a:gd name="T70" fmla="*/ 30 w 61"/>
                  <a:gd name="T71" fmla="*/ 71 h 98"/>
                  <a:gd name="T72" fmla="*/ 25 w 61"/>
                  <a:gd name="T73" fmla="*/ 75 h 98"/>
                  <a:gd name="T74" fmla="*/ 23 w 61"/>
                  <a:gd name="T75" fmla="*/ 71 h 98"/>
                  <a:gd name="T76" fmla="*/ 24 w 61"/>
                  <a:gd name="T77" fmla="*/ 67 h 98"/>
                  <a:gd name="T78" fmla="*/ 18 w 61"/>
                  <a:gd name="T79" fmla="*/ 63 h 98"/>
                  <a:gd name="T80" fmla="*/ 25 w 61"/>
                  <a:gd name="T81" fmla="*/ 59 h 98"/>
                  <a:gd name="T82" fmla="*/ 20 w 61"/>
                  <a:gd name="T83" fmla="*/ 55 h 98"/>
                  <a:gd name="T84" fmla="*/ 20 w 61"/>
                  <a:gd name="T85" fmla="*/ 53 h 98"/>
                  <a:gd name="T86" fmla="*/ 24 w 61"/>
                  <a:gd name="T87" fmla="*/ 50 h 98"/>
                  <a:gd name="T88" fmla="*/ 30 w 61"/>
                  <a:gd name="T89" fmla="*/ 44 h 98"/>
                  <a:gd name="T90" fmla="*/ 26 w 61"/>
                  <a:gd name="T91" fmla="*/ 40 h 98"/>
                  <a:gd name="T92" fmla="*/ 21 w 61"/>
                  <a:gd name="T93" fmla="*/ 36 h 98"/>
                  <a:gd name="T94" fmla="*/ 11 w 61"/>
                  <a:gd name="T95" fmla="*/ 31 h 98"/>
                  <a:gd name="T96" fmla="*/ 6 w 61"/>
                  <a:gd name="T97" fmla="*/ 27 h 98"/>
                  <a:gd name="T98" fmla="*/ 0 w 61"/>
                  <a:gd name="T99" fmla="*/ 22 h 98"/>
                  <a:gd name="T100" fmla="*/ 0 w 61"/>
                  <a:gd name="T101" fmla="*/ 14 h 98"/>
                  <a:gd name="T102" fmla="*/ 6 w 61"/>
                  <a:gd name="T103" fmla="*/ 1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1" h="98">
                    <a:moveTo>
                      <a:pt x="6" y="16"/>
                    </a:moveTo>
                    <a:lnTo>
                      <a:pt x="7" y="16"/>
                    </a:lnTo>
                    <a:lnTo>
                      <a:pt x="9" y="17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9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42" y="13"/>
                    </a:lnTo>
                    <a:lnTo>
                      <a:pt x="42" y="14"/>
                    </a:lnTo>
                    <a:lnTo>
                      <a:pt x="41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41" y="18"/>
                    </a:lnTo>
                    <a:lnTo>
                      <a:pt x="42" y="19"/>
                    </a:lnTo>
                    <a:lnTo>
                      <a:pt x="43" y="21"/>
                    </a:lnTo>
                    <a:lnTo>
                      <a:pt x="43" y="22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3" y="26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1" y="25"/>
                    </a:lnTo>
                    <a:lnTo>
                      <a:pt x="41" y="26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4" y="31"/>
                    </a:lnTo>
                    <a:lnTo>
                      <a:pt x="46" y="31"/>
                    </a:lnTo>
                    <a:lnTo>
                      <a:pt x="46" y="30"/>
                    </a:lnTo>
                    <a:lnTo>
                      <a:pt x="47" y="30"/>
                    </a:lnTo>
                    <a:lnTo>
                      <a:pt x="48" y="31"/>
                    </a:lnTo>
                    <a:lnTo>
                      <a:pt x="47" y="32"/>
                    </a:lnTo>
                    <a:lnTo>
                      <a:pt x="48" y="36"/>
                    </a:lnTo>
                    <a:lnTo>
                      <a:pt x="50" y="39"/>
                    </a:lnTo>
                    <a:lnTo>
                      <a:pt x="48" y="40"/>
                    </a:lnTo>
                    <a:lnTo>
                      <a:pt x="51" y="43"/>
                    </a:lnTo>
                    <a:lnTo>
                      <a:pt x="50" y="44"/>
                    </a:lnTo>
                    <a:lnTo>
                      <a:pt x="47" y="45"/>
                    </a:lnTo>
                    <a:lnTo>
                      <a:pt x="47" y="46"/>
                    </a:lnTo>
                    <a:lnTo>
                      <a:pt x="46" y="48"/>
                    </a:lnTo>
                    <a:lnTo>
                      <a:pt x="47" y="48"/>
                    </a:lnTo>
                    <a:lnTo>
                      <a:pt x="47" y="49"/>
                    </a:lnTo>
                    <a:lnTo>
                      <a:pt x="48" y="49"/>
                    </a:lnTo>
                    <a:lnTo>
                      <a:pt x="48" y="50"/>
                    </a:lnTo>
                    <a:lnTo>
                      <a:pt x="50" y="51"/>
                    </a:lnTo>
                    <a:lnTo>
                      <a:pt x="51" y="53"/>
                    </a:lnTo>
                    <a:lnTo>
                      <a:pt x="50" y="54"/>
                    </a:lnTo>
                    <a:lnTo>
                      <a:pt x="44" y="58"/>
                    </a:lnTo>
                    <a:lnTo>
                      <a:pt x="43" y="59"/>
                    </a:lnTo>
                    <a:lnTo>
                      <a:pt x="42" y="62"/>
                    </a:lnTo>
                    <a:lnTo>
                      <a:pt x="43" y="62"/>
                    </a:lnTo>
                    <a:lnTo>
                      <a:pt x="44" y="63"/>
                    </a:lnTo>
                    <a:lnTo>
                      <a:pt x="44" y="62"/>
                    </a:lnTo>
                    <a:lnTo>
                      <a:pt x="46" y="63"/>
                    </a:lnTo>
                    <a:lnTo>
                      <a:pt x="47" y="62"/>
                    </a:lnTo>
                    <a:lnTo>
                      <a:pt x="48" y="63"/>
                    </a:lnTo>
                    <a:lnTo>
                      <a:pt x="50" y="64"/>
                    </a:lnTo>
                    <a:lnTo>
                      <a:pt x="51" y="66"/>
                    </a:lnTo>
                    <a:lnTo>
                      <a:pt x="53" y="68"/>
                    </a:lnTo>
                    <a:lnTo>
                      <a:pt x="55" y="69"/>
                    </a:lnTo>
                    <a:lnTo>
                      <a:pt x="55" y="71"/>
                    </a:lnTo>
                    <a:lnTo>
                      <a:pt x="56" y="71"/>
                    </a:lnTo>
                    <a:lnTo>
                      <a:pt x="56" y="72"/>
                    </a:lnTo>
                    <a:lnTo>
                      <a:pt x="57" y="72"/>
                    </a:lnTo>
                    <a:lnTo>
                      <a:pt x="58" y="73"/>
                    </a:lnTo>
                    <a:lnTo>
                      <a:pt x="57" y="75"/>
                    </a:lnTo>
                    <a:lnTo>
                      <a:pt x="56" y="75"/>
                    </a:lnTo>
                    <a:lnTo>
                      <a:pt x="56" y="76"/>
                    </a:lnTo>
                    <a:lnTo>
                      <a:pt x="55" y="76"/>
                    </a:lnTo>
                    <a:lnTo>
                      <a:pt x="53" y="76"/>
                    </a:lnTo>
                    <a:lnTo>
                      <a:pt x="53" y="77"/>
                    </a:lnTo>
                    <a:lnTo>
                      <a:pt x="52" y="77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5" y="80"/>
                    </a:lnTo>
                    <a:lnTo>
                      <a:pt x="55" y="81"/>
                    </a:lnTo>
                    <a:lnTo>
                      <a:pt x="56" y="81"/>
                    </a:lnTo>
                    <a:lnTo>
                      <a:pt x="56" y="84"/>
                    </a:lnTo>
                    <a:lnTo>
                      <a:pt x="56" y="85"/>
                    </a:lnTo>
                    <a:lnTo>
                      <a:pt x="57" y="85"/>
                    </a:lnTo>
                    <a:lnTo>
                      <a:pt x="57" y="86"/>
                    </a:lnTo>
                    <a:lnTo>
                      <a:pt x="58" y="86"/>
                    </a:lnTo>
                    <a:lnTo>
                      <a:pt x="60" y="86"/>
                    </a:lnTo>
                    <a:lnTo>
                      <a:pt x="60" y="87"/>
                    </a:lnTo>
                    <a:lnTo>
                      <a:pt x="61" y="87"/>
                    </a:lnTo>
                    <a:lnTo>
                      <a:pt x="61" y="89"/>
                    </a:lnTo>
                    <a:lnTo>
                      <a:pt x="60" y="89"/>
                    </a:lnTo>
                    <a:lnTo>
                      <a:pt x="61" y="90"/>
                    </a:lnTo>
                    <a:lnTo>
                      <a:pt x="58" y="89"/>
                    </a:lnTo>
                    <a:lnTo>
                      <a:pt x="58" y="91"/>
                    </a:lnTo>
                    <a:lnTo>
                      <a:pt x="60" y="92"/>
                    </a:lnTo>
                    <a:lnTo>
                      <a:pt x="61" y="92"/>
                    </a:lnTo>
                    <a:lnTo>
                      <a:pt x="60" y="92"/>
                    </a:lnTo>
                    <a:lnTo>
                      <a:pt x="58" y="94"/>
                    </a:lnTo>
                    <a:lnTo>
                      <a:pt x="58" y="95"/>
                    </a:lnTo>
                    <a:lnTo>
                      <a:pt x="57" y="95"/>
                    </a:lnTo>
                    <a:lnTo>
                      <a:pt x="57" y="96"/>
                    </a:lnTo>
                    <a:lnTo>
                      <a:pt x="56" y="98"/>
                    </a:lnTo>
                    <a:lnTo>
                      <a:pt x="55" y="98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2" y="96"/>
                    </a:lnTo>
                    <a:lnTo>
                      <a:pt x="51" y="96"/>
                    </a:lnTo>
                    <a:lnTo>
                      <a:pt x="51" y="95"/>
                    </a:lnTo>
                    <a:lnTo>
                      <a:pt x="48" y="95"/>
                    </a:lnTo>
                    <a:lnTo>
                      <a:pt x="48" y="94"/>
                    </a:lnTo>
                    <a:lnTo>
                      <a:pt x="47" y="94"/>
                    </a:lnTo>
                    <a:lnTo>
                      <a:pt x="46" y="94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2" y="92"/>
                    </a:lnTo>
                    <a:lnTo>
                      <a:pt x="41" y="91"/>
                    </a:lnTo>
                    <a:lnTo>
                      <a:pt x="39" y="92"/>
                    </a:lnTo>
                    <a:lnTo>
                      <a:pt x="39" y="91"/>
                    </a:lnTo>
                    <a:lnTo>
                      <a:pt x="38" y="91"/>
                    </a:lnTo>
                    <a:lnTo>
                      <a:pt x="37" y="90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3" y="89"/>
                    </a:lnTo>
                    <a:lnTo>
                      <a:pt x="32" y="87"/>
                    </a:lnTo>
                    <a:lnTo>
                      <a:pt x="30" y="87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0" y="85"/>
                    </a:lnTo>
                    <a:lnTo>
                      <a:pt x="30" y="84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33" y="80"/>
                    </a:lnTo>
                    <a:lnTo>
                      <a:pt x="33" y="78"/>
                    </a:lnTo>
                    <a:lnTo>
                      <a:pt x="34" y="78"/>
                    </a:lnTo>
                    <a:lnTo>
                      <a:pt x="34" y="77"/>
                    </a:lnTo>
                    <a:lnTo>
                      <a:pt x="34" y="76"/>
                    </a:lnTo>
                    <a:lnTo>
                      <a:pt x="35" y="76"/>
                    </a:lnTo>
                    <a:lnTo>
                      <a:pt x="35" y="75"/>
                    </a:lnTo>
                    <a:lnTo>
                      <a:pt x="35" y="73"/>
                    </a:lnTo>
                    <a:lnTo>
                      <a:pt x="37" y="73"/>
                    </a:lnTo>
                    <a:lnTo>
                      <a:pt x="37" y="72"/>
                    </a:lnTo>
                    <a:lnTo>
                      <a:pt x="38" y="72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7" y="69"/>
                    </a:lnTo>
                    <a:lnTo>
                      <a:pt x="37" y="71"/>
                    </a:lnTo>
                    <a:lnTo>
                      <a:pt x="35" y="72"/>
                    </a:lnTo>
                    <a:lnTo>
                      <a:pt x="34" y="72"/>
                    </a:lnTo>
                    <a:lnTo>
                      <a:pt x="34" y="71"/>
                    </a:lnTo>
                    <a:lnTo>
                      <a:pt x="33" y="72"/>
                    </a:lnTo>
                    <a:lnTo>
                      <a:pt x="32" y="72"/>
                    </a:lnTo>
                    <a:lnTo>
                      <a:pt x="32" y="71"/>
                    </a:lnTo>
                    <a:lnTo>
                      <a:pt x="32" y="68"/>
                    </a:lnTo>
                    <a:lnTo>
                      <a:pt x="30" y="68"/>
                    </a:lnTo>
                    <a:lnTo>
                      <a:pt x="30" y="69"/>
                    </a:lnTo>
                    <a:lnTo>
                      <a:pt x="30" y="71"/>
                    </a:lnTo>
                    <a:lnTo>
                      <a:pt x="30" y="72"/>
                    </a:lnTo>
                    <a:lnTo>
                      <a:pt x="29" y="73"/>
                    </a:lnTo>
                    <a:lnTo>
                      <a:pt x="29" y="75"/>
                    </a:lnTo>
                    <a:lnTo>
                      <a:pt x="28" y="76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23" y="72"/>
                    </a:lnTo>
                    <a:lnTo>
                      <a:pt x="23" y="71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4" y="68"/>
                    </a:lnTo>
                    <a:lnTo>
                      <a:pt x="25" y="68"/>
                    </a:lnTo>
                    <a:lnTo>
                      <a:pt x="24" y="67"/>
                    </a:lnTo>
                    <a:lnTo>
                      <a:pt x="23" y="67"/>
                    </a:lnTo>
                    <a:lnTo>
                      <a:pt x="21" y="66"/>
                    </a:lnTo>
                    <a:lnTo>
                      <a:pt x="19" y="64"/>
                    </a:lnTo>
                    <a:lnTo>
                      <a:pt x="19" y="63"/>
                    </a:lnTo>
                    <a:lnTo>
                      <a:pt x="18" y="63"/>
                    </a:lnTo>
                    <a:lnTo>
                      <a:pt x="19" y="62"/>
                    </a:lnTo>
                    <a:lnTo>
                      <a:pt x="20" y="59"/>
                    </a:lnTo>
                    <a:lnTo>
                      <a:pt x="21" y="59"/>
                    </a:lnTo>
                    <a:lnTo>
                      <a:pt x="24" y="59"/>
                    </a:lnTo>
                    <a:lnTo>
                      <a:pt x="25" y="59"/>
                    </a:lnTo>
                    <a:lnTo>
                      <a:pt x="23" y="58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5"/>
                    </a:lnTo>
                    <a:lnTo>
                      <a:pt x="20" y="55"/>
                    </a:lnTo>
                    <a:lnTo>
                      <a:pt x="19" y="55"/>
                    </a:lnTo>
                    <a:lnTo>
                      <a:pt x="18" y="55"/>
                    </a:lnTo>
                    <a:lnTo>
                      <a:pt x="18" y="54"/>
                    </a:lnTo>
                    <a:lnTo>
                      <a:pt x="19" y="54"/>
                    </a:lnTo>
                    <a:lnTo>
                      <a:pt x="20" y="53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4" y="50"/>
                    </a:lnTo>
                    <a:lnTo>
                      <a:pt x="25" y="49"/>
                    </a:lnTo>
                    <a:lnTo>
                      <a:pt x="26" y="48"/>
                    </a:lnTo>
                    <a:lnTo>
                      <a:pt x="29" y="45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0" y="44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5" y="39"/>
                    </a:lnTo>
                    <a:lnTo>
                      <a:pt x="24" y="39"/>
                    </a:lnTo>
                    <a:lnTo>
                      <a:pt x="24" y="37"/>
                    </a:lnTo>
                    <a:lnTo>
                      <a:pt x="23" y="37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5" y="32"/>
                    </a:lnTo>
                    <a:lnTo>
                      <a:pt x="11" y="31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3" y="25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73BC44"/>
              </a:solidFill>
              <a:ln w="19050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b="1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39" name="Freeform 103"/>
              <p:cNvSpPr>
                <a:spLocks/>
              </p:cNvSpPr>
              <p:nvPr/>
            </p:nvSpPr>
            <p:spPr bwMode="auto">
              <a:xfrm>
                <a:off x="2381250" y="1184275"/>
                <a:ext cx="128587" cy="76200"/>
              </a:xfrm>
              <a:custGeom>
                <a:avLst/>
                <a:gdLst>
                  <a:gd name="T0" fmla="*/ 24 w 81"/>
                  <a:gd name="T1" fmla="*/ 1 h 48"/>
                  <a:gd name="T2" fmla="*/ 24 w 81"/>
                  <a:gd name="T3" fmla="*/ 5 h 48"/>
                  <a:gd name="T4" fmla="*/ 24 w 81"/>
                  <a:gd name="T5" fmla="*/ 9 h 48"/>
                  <a:gd name="T6" fmla="*/ 24 w 81"/>
                  <a:gd name="T7" fmla="*/ 13 h 48"/>
                  <a:gd name="T8" fmla="*/ 27 w 81"/>
                  <a:gd name="T9" fmla="*/ 14 h 48"/>
                  <a:gd name="T10" fmla="*/ 30 w 81"/>
                  <a:gd name="T11" fmla="*/ 16 h 48"/>
                  <a:gd name="T12" fmla="*/ 35 w 81"/>
                  <a:gd name="T13" fmla="*/ 15 h 48"/>
                  <a:gd name="T14" fmla="*/ 39 w 81"/>
                  <a:gd name="T15" fmla="*/ 14 h 48"/>
                  <a:gd name="T16" fmla="*/ 39 w 81"/>
                  <a:gd name="T17" fmla="*/ 10 h 48"/>
                  <a:gd name="T18" fmla="*/ 39 w 81"/>
                  <a:gd name="T19" fmla="*/ 6 h 48"/>
                  <a:gd name="T20" fmla="*/ 39 w 81"/>
                  <a:gd name="T21" fmla="*/ 2 h 48"/>
                  <a:gd name="T22" fmla="*/ 44 w 81"/>
                  <a:gd name="T23" fmla="*/ 0 h 48"/>
                  <a:gd name="T24" fmla="*/ 45 w 81"/>
                  <a:gd name="T25" fmla="*/ 2 h 48"/>
                  <a:gd name="T26" fmla="*/ 49 w 81"/>
                  <a:gd name="T27" fmla="*/ 1 h 48"/>
                  <a:gd name="T28" fmla="*/ 49 w 81"/>
                  <a:gd name="T29" fmla="*/ 5 h 48"/>
                  <a:gd name="T30" fmla="*/ 46 w 81"/>
                  <a:gd name="T31" fmla="*/ 8 h 48"/>
                  <a:gd name="T32" fmla="*/ 51 w 81"/>
                  <a:gd name="T33" fmla="*/ 10 h 48"/>
                  <a:gd name="T34" fmla="*/ 55 w 81"/>
                  <a:gd name="T35" fmla="*/ 10 h 48"/>
                  <a:gd name="T36" fmla="*/ 58 w 81"/>
                  <a:gd name="T37" fmla="*/ 14 h 48"/>
                  <a:gd name="T38" fmla="*/ 59 w 81"/>
                  <a:gd name="T39" fmla="*/ 9 h 48"/>
                  <a:gd name="T40" fmla="*/ 62 w 81"/>
                  <a:gd name="T41" fmla="*/ 14 h 48"/>
                  <a:gd name="T42" fmla="*/ 63 w 81"/>
                  <a:gd name="T43" fmla="*/ 16 h 48"/>
                  <a:gd name="T44" fmla="*/ 64 w 81"/>
                  <a:gd name="T45" fmla="*/ 19 h 48"/>
                  <a:gd name="T46" fmla="*/ 68 w 81"/>
                  <a:gd name="T47" fmla="*/ 20 h 48"/>
                  <a:gd name="T48" fmla="*/ 72 w 81"/>
                  <a:gd name="T49" fmla="*/ 22 h 48"/>
                  <a:gd name="T50" fmla="*/ 74 w 81"/>
                  <a:gd name="T51" fmla="*/ 15 h 48"/>
                  <a:gd name="T52" fmla="*/ 79 w 81"/>
                  <a:gd name="T53" fmla="*/ 18 h 48"/>
                  <a:gd name="T54" fmla="*/ 79 w 81"/>
                  <a:gd name="T55" fmla="*/ 22 h 48"/>
                  <a:gd name="T56" fmla="*/ 78 w 81"/>
                  <a:gd name="T57" fmla="*/ 24 h 48"/>
                  <a:gd name="T58" fmla="*/ 77 w 81"/>
                  <a:gd name="T59" fmla="*/ 29 h 48"/>
                  <a:gd name="T60" fmla="*/ 79 w 81"/>
                  <a:gd name="T61" fmla="*/ 34 h 48"/>
                  <a:gd name="T62" fmla="*/ 76 w 81"/>
                  <a:gd name="T63" fmla="*/ 37 h 48"/>
                  <a:gd name="T64" fmla="*/ 73 w 81"/>
                  <a:gd name="T65" fmla="*/ 36 h 48"/>
                  <a:gd name="T66" fmla="*/ 72 w 81"/>
                  <a:gd name="T67" fmla="*/ 38 h 48"/>
                  <a:gd name="T68" fmla="*/ 77 w 81"/>
                  <a:gd name="T69" fmla="*/ 41 h 48"/>
                  <a:gd name="T70" fmla="*/ 79 w 81"/>
                  <a:gd name="T71" fmla="*/ 43 h 48"/>
                  <a:gd name="T72" fmla="*/ 77 w 81"/>
                  <a:gd name="T73" fmla="*/ 47 h 48"/>
                  <a:gd name="T74" fmla="*/ 72 w 81"/>
                  <a:gd name="T75" fmla="*/ 43 h 48"/>
                  <a:gd name="T76" fmla="*/ 64 w 81"/>
                  <a:gd name="T77" fmla="*/ 40 h 48"/>
                  <a:gd name="T78" fmla="*/ 58 w 81"/>
                  <a:gd name="T79" fmla="*/ 37 h 48"/>
                  <a:gd name="T80" fmla="*/ 55 w 81"/>
                  <a:gd name="T81" fmla="*/ 34 h 48"/>
                  <a:gd name="T82" fmla="*/ 51 w 81"/>
                  <a:gd name="T83" fmla="*/ 33 h 48"/>
                  <a:gd name="T84" fmla="*/ 49 w 81"/>
                  <a:gd name="T85" fmla="*/ 32 h 48"/>
                  <a:gd name="T86" fmla="*/ 45 w 81"/>
                  <a:gd name="T87" fmla="*/ 29 h 48"/>
                  <a:gd name="T88" fmla="*/ 41 w 81"/>
                  <a:gd name="T89" fmla="*/ 28 h 48"/>
                  <a:gd name="T90" fmla="*/ 39 w 81"/>
                  <a:gd name="T91" fmla="*/ 25 h 48"/>
                  <a:gd name="T92" fmla="*/ 36 w 81"/>
                  <a:gd name="T93" fmla="*/ 23 h 48"/>
                  <a:gd name="T94" fmla="*/ 32 w 81"/>
                  <a:gd name="T95" fmla="*/ 22 h 48"/>
                  <a:gd name="T96" fmla="*/ 27 w 81"/>
                  <a:gd name="T97" fmla="*/ 19 h 48"/>
                  <a:gd name="T98" fmla="*/ 24 w 81"/>
                  <a:gd name="T99" fmla="*/ 16 h 48"/>
                  <a:gd name="T100" fmla="*/ 22 w 81"/>
                  <a:gd name="T101" fmla="*/ 15 h 48"/>
                  <a:gd name="T102" fmla="*/ 15 w 81"/>
                  <a:gd name="T103" fmla="*/ 13 h 48"/>
                  <a:gd name="T104" fmla="*/ 13 w 81"/>
                  <a:gd name="T105" fmla="*/ 16 h 48"/>
                  <a:gd name="T106" fmla="*/ 10 w 81"/>
                  <a:gd name="T107" fmla="*/ 20 h 48"/>
                  <a:gd name="T108" fmla="*/ 8 w 81"/>
                  <a:gd name="T109" fmla="*/ 18 h 48"/>
                  <a:gd name="T110" fmla="*/ 4 w 81"/>
                  <a:gd name="T111" fmla="*/ 19 h 48"/>
                  <a:gd name="T112" fmla="*/ 0 w 81"/>
                  <a:gd name="T113" fmla="*/ 19 h 48"/>
                  <a:gd name="T114" fmla="*/ 3 w 81"/>
                  <a:gd name="T115" fmla="*/ 16 h 48"/>
                  <a:gd name="T116" fmla="*/ 5 w 81"/>
                  <a:gd name="T117" fmla="*/ 15 h 48"/>
                  <a:gd name="T118" fmla="*/ 9 w 81"/>
                  <a:gd name="T119" fmla="*/ 9 h 48"/>
                  <a:gd name="T120" fmla="*/ 12 w 81"/>
                  <a:gd name="T121" fmla="*/ 8 h 48"/>
                  <a:gd name="T122" fmla="*/ 15 w 81"/>
                  <a:gd name="T123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1" h="48">
                    <a:moveTo>
                      <a:pt x="14" y="1"/>
                    </a:moveTo>
                    <a:lnTo>
                      <a:pt x="15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7" y="14"/>
                    </a:lnTo>
                    <a:lnTo>
                      <a:pt x="30" y="14"/>
                    </a:lnTo>
                    <a:lnTo>
                      <a:pt x="31" y="14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2" y="4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9" y="1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3" y="10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5" y="13"/>
                    </a:lnTo>
                    <a:lnTo>
                      <a:pt x="55" y="14"/>
                    </a:lnTo>
                    <a:lnTo>
                      <a:pt x="58" y="14"/>
                    </a:lnTo>
                    <a:lnTo>
                      <a:pt x="58" y="13"/>
                    </a:lnTo>
                    <a:lnTo>
                      <a:pt x="58" y="9"/>
                    </a:lnTo>
                    <a:lnTo>
                      <a:pt x="59" y="9"/>
                    </a:lnTo>
                    <a:lnTo>
                      <a:pt x="60" y="9"/>
                    </a:lnTo>
                    <a:lnTo>
                      <a:pt x="60" y="14"/>
                    </a:lnTo>
                    <a:lnTo>
                      <a:pt x="62" y="14"/>
                    </a:lnTo>
                    <a:lnTo>
                      <a:pt x="63" y="14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3" y="19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8" y="20"/>
                    </a:lnTo>
                    <a:lnTo>
                      <a:pt x="69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0"/>
                    </a:lnTo>
                    <a:lnTo>
                      <a:pt x="72" y="15"/>
                    </a:lnTo>
                    <a:lnTo>
                      <a:pt x="74" y="15"/>
                    </a:lnTo>
                    <a:lnTo>
                      <a:pt x="76" y="16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79" y="20"/>
                    </a:lnTo>
                    <a:lnTo>
                      <a:pt x="79" y="22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4"/>
                    </a:lnTo>
                    <a:lnTo>
                      <a:pt x="77" y="27"/>
                    </a:lnTo>
                    <a:lnTo>
                      <a:pt x="76" y="28"/>
                    </a:lnTo>
                    <a:lnTo>
                      <a:pt x="77" y="29"/>
                    </a:lnTo>
                    <a:lnTo>
                      <a:pt x="78" y="31"/>
                    </a:lnTo>
                    <a:lnTo>
                      <a:pt x="79" y="31"/>
                    </a:lnTo>
                    <a:lnTo>
                      <a:pt x="79" y="34"/>
                    </a:lnTo>
                    <a:lnTo>
                      <a:pt x="77" y="36"/>
                    </a:lnTo>
                    <a:lnTo>
                      <a:pt x="77" y="37"/>
                    </a:lnTo>
                    <a:lnTo>
                      <a:pt x="76" y="37"/>
                    </a:lnTo>
                    <a:lnTo>
                      <a:pt x="74" y="37"/>
                    </a:lnTo>
                    <a:lnTo>
                      <a:pt x="74" y="36"/>
                    </a:lnTo>
                    <a:lnTo>
                      <a:pt x="73" y="36"/>
                    </a:lnTo>
                    <a:lnTo>
                      <a:pt x="72" y="36"/>
                    </a:lnTo>
                    <a:lnTo>
                      <a:pt x="72" y="37"/>
                    </a:lnTo>
                    <a:lnTo>
                      <a:pt x="72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7" y="41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9" y="43"/>
                    </a:lnTo>
                    <a:lnTo>
                      <a:pt x="79" y="46"/>
                    </a:lnTo>
                    <a:lnTo>
                      <a:pt x="79" y="48"/>
                    </a:lnTo>
                    <a:lnTo>
                      <a:pt x="77" y="47"/>
                    </a:lnTo>
                    <a:lnTo>
                      <a:pt x="74" y="46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2"/>
                    </a:lnTo>
                    <a:lnTo>
                      <a:pt x="68" y="42"/>
                    </a:lnTo>
                    <a:lnTo>
                      <a:pt x="64" y="40"/>
                    </a:lnTo>
                    <a:lnTo>
                      <a:pt x="62" y="38"/>
                    </a:lnTo>
                    <a:lnTo>
                      <a:pt x="59" y="37"/>
                    </a:lnTo>
                    <a:lnTo>
                      <a:pt x="58" y="37"/>
                    </a:lnTo>
                    <a:lnTo>
                      <a:pt x="56" y="36"/>
                    </a:lnTo>
                    <a:lnTo>
                      <a:pt x="55" y="36"/>
                    </a:lnTo>
                    <a:lnTo>
                      <a:pt x="55" y="34"/>
                    </a:lnTo>
                    <a:lnTo>
                      <a:pt x="54" y="34"/>
                    </a:lnTo>
                    <a:lnTo>
                      <a:pt x="53" y="33"/>
                    </a:lnTo>
                    <a:lnTo>
                      <a:pt x="51" y="33"/>
                    </a:lnTo>
                    <a:lnTo>
                      <a:pt x="50" y="33"/>
                    </a:lnTo>
                    <a:lnTo>
                      <a:pt x="50" y="32"/>
                    </a:lnTo>
                    <a:lnTo>
                      <a:pt x="49" y="32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44" y="28"/>
                    </a:lnTo>
                    <a:lnTo>
                      <a:pt x="41" y="28"/>
                    </a:lnTo>
                    <a:lnTo>
                      <a:pt x="40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7" y="24"/>
                    </a:lnTo>
                    <a:lnTo>
                      <a:pt x="36" y="24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2" y="22"/>
                    </a:lnTo>
                    <a:lnTo>
                      <a:pt x="30" y="20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6" y="18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19" y="14"/>
                    </a:lnTo>
                    <a:lnTo>
                      <a:pt x="15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73BC44"/>
              </a:solidFill>
              <a:ln w="19050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b="1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40" name="Freeform 119"/>
              <p:cNvSpPr>
                <a:spLocks/>
              </p:cNvSpPr>
              <p:nvPr/>
            </p:nvSpPr>
            <p:spPr bwMode="auto">
              <a:xfrm>
                <a:off x="2554288" y="1222375"/>
                <a:ext cx="63500" cy="44450"/>
              </a:xfrm>
              <a:custGeom>
                <a:avLst/>
                <a:gdLst>
                  <a:gd name="T0" fmla="*/ 20 w 40"/>
                  <a:gd name="T1" fmla="*/ 5 h 28"/>
                  <a:gd name="T2" fmla="*/ 24 w 40"/>
                  <a:gd name="T3" fmla="*/ 5 h 28"/>
                  <a:gd name="T4" fmla="*/ 27 w 40"/>
                  <a:gd name="T5" fmla="*/ 5 h 28"/>
                  <a:gd name="T6" fmla="*/ 31 w 40"/>
                  <a:gd name="T7" fmla="*/ 5 h 28"/>
                  <a:gd name="T8" fmla="*/ 34 w 40"/>
                  <a:gd name="T9" fmla="*/ 7 h 28"/>
                  <a:gd name="T10" fmla="*/ 40 w 40"/>
                  <a:gd name="T11" fmla="*/ 9 h 28"/>
                  <a:gd name="T12" fmla="*/ 38 w 40"/>
                  <a:gd name="T13" fmla="*/ 10 h 28"/>
                  <a:gd name="T14" fmla="*/ 37 w 40"/>
                  <a:gd name="T15" fmla="*/ 12 h 28"/>
                  <a:gd name="T16" fmla="*/ 34 w 40"/>
                  <a:gd name="T17" fmla="*/ 14 h 28"/>
                  <a:gd name="T18" fmla="*/ 34 w 40"/>
                  <a:gd name="T19" fmla="*/ 18 h 28"/>
                  <a:gd name="T20" fmla="*/ 33 w 40"/>
                  <a:gd name="T21" fmla="*/ 18 h 28"/>
                  <a:gd name="T22" fmla="*/ 31 w 40"/>
                  <a:gd name="T23" fmla="*/ 18 h 28"/>
                  <a:gd name="T24" fmla="*/ 29 w 40"/>
                  <a:gd name="T25" fmla="*/ 21 h 28"/>
                  <a:gd name="T26" fmla="*/ 28 w 40"/>
                  <a:gd name="T27" fmla="*/ 23 h 28"/>
                  <a:gd name="T28" fmla="*/ 28 w 40"/>
                  <a:gd name="T29" fmla="*/ 26 h 28"/>
                  <a:gd name="T30" fmla="*/ 29 w 40"/>
                  <a:gd name="T31" fmla="*/ 28 h 28"/>
                  <a:gd name="T32" fmla="*/ 26 w 40"/>
                  <a:gd name="T33" fmla="*/ 28 h 28"/>
                  <a:gd name="T34" fmla="*/ 23 w 40"/>
                  <a:gd name="T35" fmla="*/ 28 h 28"/>
                  <a:gd name="T36" fmla="*/ 20 w 40"/>
                  <a:gd name="T37" fmla="*/ 28 h 28"/>
                  <a:gd name="T38" fmla="*/ 18 w 40"/>
                  <a:gd name="T39" fmla="*/ 28 h 28"/>
                  <a:gd name="T40" fmla="*/ 14 w 40"/>
                  <a:gd name="T41" fmla="*/ 28 h 28"/>
                  <a:gd name="T42" fmla="*/ 10 w 40"/>
                  <a:gd name="T43" fmla="*/ 28 h 28"/>
                  <a:gd name="T44" fmla="*/ 6 w 40"/>
                  <a:gd name="T45" fmla="*/ 28 h 28"/>
                  <a:gd name="T46" fmla="*/ 5 w 40"/>
                  <a:gd name="T47" fmla="*/ 27 h 28"/>
                  <a:gd name="T48" fmla="*/ 9 w 40"/>
                  <a:gd name="T49" fmla="*/ 23 h 28"/>
                  <a:gd name="T50" fmla="*/ 11 w 40"/>
                  <a:gd name="T51" fmla="*/ 22 h 28"/>
                  <a:gd name="T52" fmla="*/ 14 w 40"/>
                  <a:gd name="T53" fmla="*/ 19 h 28"/>
                  <a:gd name="T54" fmla="*/ 13 w 40"/>
                  <a:gd name="T55" fmla="*/ 18 h 28"/>
                  <a:gd name="T56" fmla="*/ 9 w 40"/>
                  <a:gd name="T57" fmla="*/ 18 h 28"/>
                  <a:gd name="T58" fmla="*/ 4 w 40"/>
                  <a:gd name="T59" fmla="*/ 18 h 28"/>
                  <a:gd name="T60" fmla="*/ 0 w 40"/>
                  <a:gd name="T61" fmla="*/ 18 h 28"/>
                  <a:gd name="T62" fmla="*/ 1 w 40"/>
                  <a:gd name="T63" fmla="*/ 14 h 28"/>
                  <a:gd name="T64" fmla="*/ 0 w 40"/>
                  <a:gd name="T65" fmla="*/ 12 h 28"/>
                  <a:gd name="T66" fmla="*/ 1 w 40"/>
                  <a:gd name="T67" fmla="*/ 10 h 28"/>
                  <a:gd name="T68" fmla="*/ 4 w 40"/>
                  <a:gd name="T69" fmla="*/ 9 h 28"/>
                  <a:gd name="T70" fmla="*/ 5 w 40"/>
                  <a:gd name="T71" fmla="*/ 9 h 28"/>
                  <a:gd name="T72" fmla="*/ 6 w 40"/>
                  <a:gd name="T73" fmla="*/ 8 h 28"/>
                  <a:gd name="T74" fmla="*/ 9 w 40"/>
                  <a:gd name="T75" fmla="*/ 8 h 28"/>
                  <a:gd name="T76" fmla="*/ 10 w 40"/>
                  <a:gd name="T77" fmla="*/ 5 h 28"/>
                  <a:gd name="T78" fmla="*/ 11 w 40"/>
                  <a:gd name="T79" fmla="*/ 4 h 28"/>
                  <a:gd name="T80" fmla="*/ 13 w 40"/>
                  <a:gd name="T81" fmla="*/ 3 h 28"/>
                  <a:gd name="T82" fmla="*/ 15 w 40"/>
                  <a:gd name="T83" fmla="*/ 3 h 28"/>
                  <a:gd name="T84" fmla="*/ 17 w 40"/>
                  <a:gd name="T85" fmla="*/ 1 h 28"/>
                  <a:gd name="T86" fmla="*/ 18 w 40"/>
                  <a:gd name="T87" fmla="*/ 0 h 28"/>
                  <a:gd name="T88" fmla="*/ 19 w 40"/>
                  <a:gd name="T89" fmla="*/ 3 h 28"/>
                  <a:gd name="T90" fmla="*/ 19 w 40"/>
                  <a:gd name="T91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" h="28">
                    <a:moveTo>
                      <a:pt x="19" y="5"/>
                    </a:moveTo>
                    <a:lnTo>
                      <a:pt x="20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2"/>
                    </a:lnTo>
                    <a:lnTo>
                      <a:pt x="28" y="23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3" y="28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5" y="28"/>
                    </a:lnTo>
                    <a:lnTo>
                      <a:pt x="14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6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8" y="26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3" y="21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73BC44"/>
              </a:solidFill>
              <a:ln w="19050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b="1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41" name="Freeform 121"/>
              <p:cNvSpPr>
                <a:spLocks/>
              </p:cNvSpPr>
              <p:nvPr/>
            </p:nvSpPr>
            <p:spPr bwMode="auto">
              <a:xfrm>
                <a:off x="2509838" y="1230313"/>
                <a:ext cx="44450" cy="68262"/>
              </a:xfrm>
              <a:custGeom>
                <a:avLst/>
                <a:gdLst>
                  <a:gd name="T0" fmla="*/ 14 w 28"/>
                  <a:gd name="T1" fmla="*/ 5 h 43"/>
                  <a:gd name="T2" fmla="*/ 14 w 28"/>
                  <a:gd name="T3" fmla="*/ 0 h 43"/>
                  <a:gd name="T4" fmla="*/ 16 w 28"/>
                  <a:gd name="T5" fmla="*/ 3 h 43"/>
                  <a:gd name="T6" fmla="*/ 16 w 28"/>
                  <a:gd name="T7" fmla="*/ 5 h 43"/>
                  <a:gd name="T8" fmla="*/ 18 w 28"/>
                  <a:gd name="T9" fmla="*/ 8 h 43"/>
                  <a:gd name="T10" fmla="*/ 18 w 28"/>
                  <a:gd name="T11" fmla="*/ 11 h 43"/>
                  <a:gd name="T12" fmla="*/ 19 w 28"/>
                  <a:gd name="T13" fmla="*/ 13 h 43"/>
                  <a:gd name="T14" fmla="*/ 19 w 28"/>
                  <a:gd name="T15" fmla="*/ 14 h 43"/>
                  <a:gd name="T16" fmla="*/ 19 w 28"/>
                  <a:gd name="T17" fmla="*/ 17 h 43"/>
                  <a:gd name="T18" fmla="*/ 20 w 28"/>
                  <a:gd name="T19" fmla="*/ 21 h 43"/>
                  <a:gd name="T20" fmla="*/ 22 w 28"/>
                  <a:gd name="T21" fmla="*/ 22 h 43"/>
                  <a:gd name="T22" fmla="*/ 24 w 28"/>
                  <a:gd name="T23" fmla="*/ 23 h 43"/>
                  <a:gd name="T24" fmla="*/ 28 w 28"/>
                  <a:gd name="T25" fmla="*/ 22 h 43"/>
                  <a:gd name="T26" fmla="*/ 28 w 28"/>
                  <a:gd name="T27" fmla="*/ 27 h 43"/>
                  <a:gd name="T28" fmla="*/ 28 w 28"/>
                  <a:gd name="T29" fmla="*/ 30 h 43"/>
                  <a:gd name="T30" fmla="*/ 28 w 28"/>
                  <a:gd name="T31" fmla="*/ 32 h 43"/>
                  <a:gd name="T32" fmla="*/ 28 w 28"/>
                  <a:gd name="T33" fmla="*/ 35 h 43"/>
                  <a:gd name="T34" fmla="*/ 28 w 28"/>
                  <a:gd name="T35" fmla="*/ 37 h 43"/>
                  <a:gd name="T36" fmla="*/ 28 w 28"/>
                  <a:gd name="T37" fmla="*/ 40 h 43"/>
                  <a:gd name="T38" fmla="*/ 28 w 28"/>
                  <a:gd name="T39" fmla="*/ 43 h 43"/>
                  <a:gd name="T40" fmla="*/ 22 w 28"/>
                  <a:gd name="T41" fmla="*/ 40 h 43"/>
                  <a:gd name="T42" fmla="*/ 22 w 28"/>
                  <a:gd name="T43" fmla="*/ 36 h 43"/>
                  <a:gd name="T44" fmla="*/ 19 w 28"/>
                  <a:gd name="T45" fmla="*/ 35 h 43"/>
                  <a:gd name="T46" fmla="*/ 16 w 28"/>
                  <a:gd name="T47" fmla="*/ 30 h 43"/>
                  <a:gd name="T48" fmla="*/ 11 w 28"/>
                  <a:gd name="T49" fmla="*/ 26 h 43"/>
                  <a:gd name="T50" fmla="*/ 7 w 28"/>
                  <a:gd name="T51" fmla="*/ 25 h 43"/>
                  <a:gd name="T52" fmla="*/ 1 w 28"/>
                  <a:gd name="T53" fmla="*/ 21 h 43"/>
                  <a:gd name="T54" fmla="*/ 1 w 28"/>
                  <a:gd name="T55" fmla="*/ 18 h 43"/>
                  <a:gd name="T56" fmla="*/ 4 w 28"/>
                  <a:gd name="T57" fmla="*/ 16 h 43"/>
                  <a:gd name="T58" fmla="*/ 0 w 28"/>
                  <a:gd name="T59" fmla="*/ 11 h 43"/>
                  <a:gd name="T60" fmla="*/ 2 w 28"/>
                  <a:gd name="T61" fmla="*/ 9 h 43"/>
                  <a:gd name="T62" fmla="*/ 5 w 28"/>
                  <a:gd name="T63" fmla="*/ 8 h 43"/>
                  <a:gd name="T64" fmla="*/ 13 w 28"/>
                  <a:gd name="T6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43">
                    <a:moveTo>
                      <a:pt x="13" y="5"/>
                    </a:moveTo>
                    <a:lnTo>
                      <a:pt x="14" y="5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20" y="18"/>
                    </a:lnTo>
                    <a:lnTo>
                      <a:pt x="20" y="21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8" y="22"/>
                    </a:lnTo>
                    <a:lnTo>
                      <a:pt x="28" y="23"/>
                    </a:lnTo>
                    <a:lnTo>
                      <a:pt x="28" y="27"/>
                    </a:lnTo>
                    <a:lnTo>
                      <a:pt x="28" y="28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8" y="35"/>
                    </a:lnTo>
                    <a:lnTo>
                      <a:pt x="28" y="36"/>
                    </a:lnTo>
                    <a:lnTo>
                      <a:pt x="28" y="37"/>
                    </a:lnTo>
                    <a:lnTo>
                      <a:pt x="28" y="39"/>
                    </a:lnTo>
                    <a:lnTo>
                      <a:pt x="28" y="40"/>
                    </a:lnTo>
                    <a:lnTo>
                      <a:pt x="28" y="41"/>
                    </a:lnTo>
                    <a:lnTo>
                      <a:pt x="28" y="43"/>
                    </a:lnTo>
                    <a:lnTo>
                      <a:pt x="22" y="43"/>
                    </a:lnTo>
                    <a:lnTo>
                      <a:pt x="22" y="40"/>
                    </a:lnTo>
                    <a:lnTo>
                      <a:pt x="22" y="39"/>
                    </a:lnTo>
                    <a:lnTo>
                      <a:pt x="22" y="36"/>
                    </a:lnTo>
                    <a:lnTo>
                      <a:pt x="22" y="35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6" y="30"/>
                    </a:lnTo>
                    <a:lnTo>
                      <a:pt x="15" y="28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7" y="25"/>
                    </a:lnTo>
                    <a:lnTo>
                      <a:pt x="5" y="23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9" y="8"/>
                    </a:lnTo>
                    <a:lnTo>
                      <a:pt x="13" y="8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73BC44"/>
              </a:solidFill>
              <a:ln w="19050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b="1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42" name="Freeform 140"/>
              <p:cNvSpPr>
                <a:spLocks/>
              </p:cNvSpPr>
              <p:nvPr/>
            </p:nvSpPr>
            <p:spPr bwMode="auto">
              <a:xfrm>
                <a:off x="2690813" y="1738313"/>
                <a:ext cx="90487" cy="123825"/>
              </a:xfrm>
              <a:custGeom>
                <a:avLst/>
                <a:gdLst>
                  <a:gd name="T0" fmla="*/ 53 w 57"/>
                  <a:gd name="T1" fmla="*/ 66 h 78"/>
                  <a:gd name="T2" fmla="*/ 57 w 57"/>
                  <a:gd name="T3" fmla="*/ 68 h 78"/>
                  <a:gd name="T4" fmla="*/ 56 w 57"/>
                  <a:gd name="T5" fmla="*/ 71 h 78"/>
                  <a:gd name="T6" fmla="*/ 55 w 57"/>
                  <a:gd name="T7" fmla="*/ 72 h 78"/>
                  <a:gd name="T8" fmla="*/ 52 w 57"/>
                  <a:gd name="T9" fmla="*/ 76 h 78"/>
                  <a:gd name="T10" fmla="*/ 51 w 57"/>
                  <a:gd name="T11" fmla="*/ 78 h 78"/>
                  <a:gd name="T12" fmla="*/ 47 w 57"/>
                  <a:gd name="T13" fmla="*/ 76 h 78"/>
                  <a:gd name="T14" fmla="*/ 46 w 57"/>
                  <a:gd name="T15" fmla="*/ 75 h 78"/>
                  <a:gd name="T16" fmla="*/ 42 w 57"/>
                  <a:gd name="T17" fmla="*/ 72 h 78"/>
                  <a:gd name="T18" fmla="*/ 39 w 57"/>
                  <a:gd name="T19" fmla="*/ 72 h 78"/>
                  <a:gd name="T20" fmla="*/ 37 w 57"/>
                  <a:gd name="T21" fmla="*/ 72 h 78"/>
                  <a:gd name="T22" fmla="*/ 34 w 57"/>
                  <a:gd name="T23" fmla="*/ 72 h 78"/>
                  <a:gd name="T24" fmla="*/ 30 w 57"/>
                  <a:gd name="T25" fmla="*/ 72 h 78"/>
                  <a:gd name="T26" fmla="*/ 28 w 57"/>
                  <a:gd name="T27" fmla="*/ 72 h 78"/>
                  <a:gd name="T28" fmla="*/ 27 w 57"/>
                  <a:gd name="T29" fmla="*/ 72 h 78"/>
                  <a:gd name="T30" fmla="*/ 23 w 57"/>
                  <a:gd name="T31" fmla="*/ 72 h 78"/>
                  <a:gd name="T32" fmla="*/ 20 w 57"/>
                  <a:gd name="T33" fmla="*/ 72 h 78"/>
                  <a:gd name="T34" fmla="*/ 19 w 57"/>
                  <a:gd name="T35" fmla="*/ 75 h 78"/>
                  <a:gd name="T36" fmla="*/ 18 w 57"/>
                  <a:gd name="T37" fmla="*/ 73 h 78"/>
                  <a:gd name="T38" fmla="*/ 16 w 57"/>
                  <a:gd name="T39" fmla="*/ 72 h 78"/>
                  <a:gd name="T40" fmla="*/ 14 w 57"/>
                  <a:gd name="T41" fmla="*/ 71 h 78"/>
                  <a:gd name="T42" fmla="*/ 12 w 57"/>
                  <a:gd name="T43" fmla="*/ 70 h 78"/>
                  <a:gd name="T44" fmla="*/ 11 w 57"/>
                  <a:gd name="T45" fmla="*/ 68 h 78"/>
                  <a:gd name="T46" fmla="*/ 9 w 57"/>
                  <a:gd name="T47" fmla="*/ 70 h 78"/>
                  <a:gd name="T48" fmla="*/ 7 w 57"/>
                  <a:gd name="T49" fmla="*/ 71 h 78"/>
                  <a:gd name="T50" fmla="*/ 6 w 57"/>
                  <a:gd name="T51" fmla="*/ 72 h 78"/>
                  <a:gd name="T52" fmla="*/ 2 w 57"/>
                  <a:gd name="T53" fmla="*/ 75 h 78"/>
                  <a:gd name="T54" fmla="*/ 2 w 57"/>
                  <a:gd name="T55" fmla="*/ 57 h 78"/>
                  <a:gd name="T56" fmla="*/ 0 w 57"/>
                  <a:gd name="T57" fmla="*/ 44 h 78"/>
                  <a:gd name="T58" fmla="*/ 0 w 57"/>
                  <a:gd name="T59" fmla="*/ 34 h 78"/>
                  <a:gd name="T60" fmla="*/ 0 w 57"/>
                  <a:gd name="T61" fmla="*/ 26 h 78"/>
                  <a:gd name="T62" fmla="*/ 4 w 57"/>
                  <a:gd name="T63" fmla="*/ 17 h 78"/>
                  <a:gd name="T64" fmla="*/ 7 w 57"/>
                  <a:gd name="T65" fmla="*/ 18 h 78"/>
                  <a:gd name="T66" fmla="*/ 11 w 57"/>
                  <a:gd name="T67" fmla="*/ 18 h 78"/>
                  <a:gd name="T68" fmla="*/ 18 w 57"/>
                  <a:gd name="T69" fmla="*/ 18 h 78"/>
                  <a:gd name="T70" fmla="*/ 21 w 57"/>
                  <a:gd name="T71" fmla="*/ 14 h 78"/>
                  <a:gd name="T72" fmla="*/ 20 w 57"/>
                  <a:gd name="T73" fmla="*/ 8 h 78"/>
                  <a:gd name="T74" fmla="*/ 19 w 57"/>
                  <a:gd name="T75" fmla="*/ 2 h 78"/>
                  <a:gd name="T76" fmla="*/ 28 w 57"/>
                  <a:gd name="T77" fmla="*/ 2 h 78"/>
                  <a:gd name="T78" fmla="*/ 29 w 57"/>
                  <a:gd name="T79" fmla="*/ 0 h 78"/>
                  <a:gd name="T80" fmla="*/ 30 w 57"/>
                  <a:gd name="T81" fmla="*/ 2 h 78"/>
                  <a:gd name="T82" fmla="*/ 32 w 57"/>
                  <a:gd name="T83" fmla="*/ 4 h 78"/>
                  <a:gd name="T84" fmla="*/ 34 w 57"/>
                  <a:gd name="T85" fmla="*/ 6 h 78"/>
                  <a:gd name="T86" fmla="*/ 36 w 57"/>
                  <a:gd name="T87" fmla="*/ 7 h 78"/>
                  <a:gd name="T88" fmla="*/ 41 w 57"/>
                  <a:gd name="T89" fmla="*/ 8 h 78"/>
                  <a:gd name="T90" fmla="*/ 42 w 57"/>
                  <a:gd name="T91" fmla="*/ 12 h 78"/>
                  <a:gd name="T92" fmla="*/ 43 w 57"/>
                  <a:gd name="T93" fmla="*/ 13 h 78"/>
                  <a:gd name="T94" fmla="*/ 42 w 57"/>
                  <a:gd name="T95" fmla="*/ 26 h 78"/>
                  <a:gd name="T96" fmla="*/ 42 w 57"/>
                  <a:gd name="T97" fmla="*/ 31 h 78"/>
                  <a:gd name="T98" fmla="*/ 41 w 57"/>
                  <a:gd name="T99" fmla="*/ 31 h 78"/>
                  <a:gd name="T100" fmla="*/ 38 w 57"/>
                  <a:gd name="T101" fmla="*/ 36 h 78"/>
                  <a:gd name="T102" fmla="*/ 38 w 57"/>
                  <a:gd name="T103" fmla="*/ 39 h 78"/>
                  <a:gd name="T104" fmla="*/ 41 w 57"/>
                  <a:gd name="T105" fmla="*/ 41 h 78"/>
                  <a:gd name="T106" fmla="*/ 41 w 57"/>
                  <a:gd name="T107" fmla="*/ 44 h 78"/>
                  <a:gd name="T108" fmla="*/ 38 w 57"/>
                  <a:gd name="T109" fmla="*/ 44 h 78"/>
                  <a:gd name="T110" fmla="*/ 38 w 57"/>
                  <a:gd name="T111" fmla="*/ 46 h 78"/>
                  <a:gd name="T112" fmla="*/ 39 w 57"/>
                  <a:gd name="T113" fmla="*/ 48 h 78"/>
                  <a:gd name="T114" fmla="*/ 39 w 57"/>
                  <a:gd name="T115" fmla="*/ 52 h 78"/>
                  <a:gd name="T116" fmla="*/ 47 w 57"/>
                  <a:gd name="T117" fmla="*/ 58 h 78"/>
                  <a:gd name="T118" fmla="*/ 46 w 57"/>
                  <a:gd name="T119" fmla="*/ 59 h 78"/>
                  <a:gd name="T120" fmla="*/ 47 w 57"/>
                  <a:gd name="T121" fmla="*/ 62 h 78"/>
                  <a:gd name="T122" fmla="*/ 51 w 57"/>
                  <a:gd name="T123" fmla="*/ 6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78">
                    <a:moveTo>
                      <a:pt x="52" y="64"/>
                    </a:moveTo>
                    <a:lnTo>
                      <a:pt x="53" y="66"/>
                    </a:lnTo>
                    <a:lnTo>
                      <a:pt x="55" y="67"/>
                    </a:lnTo>
                    <a:lnTo>
                      <a:pt x="57" y="68"/>
                    </a:lnTo>
                    <a:lnTo>
                      <a:pt x="57" y="70"/>
                    </a:lnTo>
                    <a:lnTo>
                      <a:pt x="56" y="71"/>
                    </a:lnTo>
                    <a:lnTo>
                      <a:pt x="56" y="72"/>
                    </a:lnTo>
                    <a:lnTo>
                      <a:pt x="55" y="72"/>
                    </a:lnTo>
                    <a:lnTo>
                      <a:pt x="55" y="73"/>
                    </a:lnTo>
                    <a:lnTo>
                      <a:pt x="52" y="76"/>
                    </a:lnTo>
                    <a:lnTo>
                      <a:pt x="51" y="77"/>
                    </a:lnTo>
                    <a:lnTo>
                      <a:pt x="51" y="78"/>
                    </a:lnTo>
                    <a:lnTo>
                      <a:pt x="50" y="78"/>
                    </a:lnTo>
                    <a:lnTo>
                      <a:pt x="47" y="76"/>
                    </a:lnTo>
                    <a:lnTo>
                      <a:pt x="46" y="76"/>
                    </a:lnTo>
                    <a:lnTo>
                      <a:pt x="46" y="75"/>
                    </a:lnTo>
                    <a:lnTo>
                      <a:pt x="43" y="73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39" y="72"/>
                    </a:lnTo>
                    <a:lnTo>
                      <a:pt x="38" y="72"/>
                    </a:lnTo>
                    <a:lnTo>
                      <a:pt x="37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3" y="72"/>
                    </a:lnTo>
                    <a:lnTo>
                      <a:pt x="30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20" y="72"/>
                    </a:lnTo>
                    <a:lnTo>
                      <a:pt x="20" y="75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5" y="71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9" y="71"/>
                    </a:lnTo>
                    <a:lnTo>
                      <a:pt x="7" y="71"/>
                    </a:lnTo>
                    <a:lnTo>
                      <a:pt x="7" y="72"/>
                    </a:lnTo>
                    <a:lnTo>
                      <a:pt x="6" y="72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58"/>
                    </a:lnTo>
                    <a:lnTo>
                      <a:pt x="2" y="57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1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8" y="18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9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26"/>
                    </a:lnTo>
                    <a:lnTo>
                      <a:pt x="42" y="27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1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41" y="40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1" y="44"/>
                    </a:lnTo>
                    <a:lnTo>
                      <a:pt x="39" y="44"/>
                    </a:lnTo>
                    <a:lnTo>
                      <a:pt x="38" y="44"/>
                    </a:lnTo>
                    <a:lnTo>
                      <a:pt x="38" y="45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9" y="48"/>
                    </a:lnTo>
                    <a:lnTo>
                      <a:pt x="37" y="50"/>
                    </a:lnTo>
                    <a:lnTo>
                      <a:pt x="39" y="52"/>
                    </a:lnTo>
                    <a:lnTo>
                      <a:pt x="42" y="53"/>
                    </a:lnTo>
                    <a:lnTo>
                      <a:pt x="47" y="58"/>
                    </a:lnTo>
                    <a:lnTo>
                      <a:pt x="47" y="59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7" y="62"/>
                    </a:lnTo>
                    <a:lnTo>
                      <a:pt x="48" y="62"/>
                    </a:lnTo>
                    <a:lnTo>
                      <a:pt x="51" y="63"/>
                    </a:lnTo>
                    <a:lnTo>
                      <a:pt x="52" y="64"/>
                    </a:lnTo>
                    <a:close/>
                  </a:path>
                </a:pathLst>
              </a:custGeom>
              <a:solidFill>
                <a:srgbClr val="73BC44"/>
              </a:solidFill>
              <a:ln w="19050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b="1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43" name="Freeform 141"/>
              <p:cNvSpPr>
                <a:spLocks/>
              </p:cNvSpPr>
              <p:nvPr/>
            </p:nvSpPr>
            <p:spPr bwMode="auto">
              <a:xfrm>
                <a:off x="2627313" y="1524000"/>
                <a:ext cx="201612" cy="134937"/>
              </a:xfrm>
              <a:custGeom>
                <a:avLst/>
                <a:gdLst>
                  <a:gd name="T0" fmla="*/ 127 w 127"/>
                  <a:gd name="T1" fmla="*/ 56 h 85"/>
                  <a:gd name="T2" fmla="*/ 123 w 127"/>
                  <a:gd name="T3" fmla="*/ 62 h 85"/>
                  <a:gd name="T4" fmla="*/ 108 w 127"/>
                  <a:gd name="T5" fmla="*/ 62 h 85"/>
                  <a:gd name="T6" fmla="*/ 95 w 127"/>
                  <a:gd name="T7" fmla="*/ 61 h 85"/>
                  <a:gd name="T8" fmla="*/ 78 w 127"/>
                  <a:gd name="T9" fmla="*/ 61 h 85"/>
                  <a:gd name="T10" fmla="*/ 68 w 127"/>
                  <a:gd name="T11" fmla="*/ 69 h 85"/>
                  <a:gd name="T12" fmla="*/ 68 w 127"/>
                  <a:gd name="T13" fmla="*/ 85 h 85"/>
                  <a:gd name="T14" fmla="*/ 59 w 127"/>
                  <a:gd name="T15" fmla="*/ 82 h 85"/>
                  <a:gd name="T16" fmla="*/ 41 w 127"/>
                  <a:gd name="T17" fmla="*/ 75 h 85"/>
                  <a:gd name="T18" fmla="*/ 33 w 127"/>
                  <a:gd name="T19" fmla="*/ 68 h 85"/>
                  <a:gd name="T20" fmla="*/ 24 w 127"/>
                  <a:gd name="T21" fmla="*/ 68 h 85"/>
                  <a:gd name="T22" fmla="*/ 10 w 127"/>
                  <a:gd name="T23" fmla="*/ 68 h 85"/>
                  <a:gd name="T24" fmla="*/ 10 w 127"/>
                  <a:gd name="T25" fmla="*/ 71 h 85"/>
                  <a:gd name="T26" fmla="*/ 12 w 127"/>
                  <a:gd name="T27" fmla="*/ 75 h 85"/>
                  <a:gd name="T28" fmla="*/ 13 w 127"/>
                  <a:gd name="T29" fmla="*/ 80 h 85"/>
                  <a:gd name="T30" fmla="*/ 12 w 127"/>
                  <a:gd name="T31" fmla="*/ 85 h 85"/>
                  <a:gd name="T32" fmla="*/ 9 w 127"/>
                  <a:gd name="T33" fmla="*/ 82 h 85"/>
                  <a:gd name="T34" fmla="*/ 6 w 127"/>
                  <a:gd name="T35" fmla="*/ 76 h 85"/>
                  <a:gd name="T36" fmla="*/ 6 w 127"/>
                  <a:gd name="T37" fmla="*/ 71 h 85"/>
                  <a:gd name="T38" fmla="*/ 5 w 127"/>
                  <a:gd name="T39" fmla="*/ 68 h 85"/>
                  <a:gd name="T40" fmla="*/ 0 w 127"/>
                  <a:gd name="T41" fmla="*/ 66 h 85"/>
                  <a:gd name="T42" fmla="*/ 0 w 127"/>
                  <a:gd name="T43" fmla="*/ 60 h 85"/>
                  <a:gd name="T44" fmla="*/ 0 w 127"/>
                  <a:gd name="T45" fmla="*/ 52 h 85"/>
                  <a:gd name="T46" fmla="*/ 9 w 127"/>
                  <a:gd name="T47" fmla="*/ 50 h 85"/>
                  <a:gd name="T48" fmla="*/ 10 w 127"/>
                  <a:gd name="T49" fmla="*/ 53 h 85"/>
                  <a:gd name="T50" fmla="*/ 9 w 127"/>
                  <a:gd name="T51" fmla="*/ 59 h 85"/>
                  <a:gd name="T52" fmla="*/ 8 w 127"/>
                  <a:gd name="T53" fmla="*/ 65 h 85"/>
                  <a:gd name="T54" fmla="*/ 9 w 127"/>
                  <a:gd name="T55" fmla="*/ 62 h 85"/>
                  <a:gd name="T56" fmla="*/ 10 w 127"/>
                  <a:gd name="T57" fmla="*/ 57 h 85"/>
                  <a:gd name="T58" fmla="*/ 13 w 127"/>
                  <a:gd name="T59" fmla="*/ 53 h 85"/>
                  <a:gd name="T60" fmla="*/ 18 w 127"/>
                  <a:gd name="T61" fmla="*/ 50 h 85"/>
                  <a:gd name="T62" fmla="*/ 22 w 127"/>
                  <a:gd name="T63" fmla="*/ 46 h 85"/>
                  <a:gd name="T64" fmla="*/ 13 w 127"/>
                  <a:gd name="T65" fmla="*/ 43 h 85"/>
                  <a:gd name="T66" fmla="*/ 18 w 127"/>
                  <a:gd name="T67" fmla="*/ 39 h 85"/>
                  <a:gd name="T68" fmla="*/ 24 w 127"/>
                  <a:gd name="T69" fmla="*/ 39 h 85"/>
                  <a:gd name="T70" fmla="*/ 24 w 127"/>
                  <a:gd name="T71" fmla="*/ 44 h 85"/>
                  <a:gd name="T72" fmla="*/ 29 w 127"/>
                  <a:gd name="T73" fmla="*/ 42 h 85"/>
                  <a:gd name="T74" fmla="*/ 33 w 127"/>
                  <a:gd name="T75" fmla="*/ 38 h 85"/>
                  <a:gd name="T76" fmla="*/ 37 w 127"/>
                  <a:gd name="T77" fmla="*/ 34 h 85"/>
                  <a:gd name="T78" fmla="*/ 38 w 127"/>
                  <a:gd name="T79" fmla="*/ 30 h 85"/>
                  <a:gd name="T80" fmla="*/ 45 w 127"/>
                  <a:gd name="T81" fmla="*/ 25 h 85"/>
                  <a:gd name="T82" fmla="*/ 42 w 127"/>
                  <a:gd name="T83" fmla="*/ 21 h 85"/>
                  <a:gd name="T84" fmla="*/ 41 w 127"/>
                  <a:gd name="T85" fmla="*/ 16 h 85"/>
                  <a:gd name="T86" fmla="*/ 45 w 127"/>
                  <a:gd name="T87" fmla="*/ 14 h 85"/>
                  <a:gd name="T88" fmla="*/ 47 w 127"/>
                  <a:gd name="T89" fmla="*/ 11 h 85"/>
                  <a:gd name="T90" fmla="*/ 52 w 127"/>
                  <a:gd name="T91" fmla="*/ 7 h 85"/>
                  <a:gd name="T92" fmla="*/ 55 w 127"/>
                  <a:gd name="T93" fmla="*/ 5 h 85"/>
                  <a:gd name="T94" fmla="*/ 59 w 127"/>
                  <a:gd name="T95" fmla="*/ 7 h 85"/>
                  <a:gd name="T96" fmla="*/ 64 w 127"/>
                  <a:gd name="T97" fmla="*/ 6 h 85"/>
                  <a:gd name="T98" fmla="*/ 68 w 127"/>
                  <a:gd name="T99" fmla="*/ 1 h 85"/>
                  <a:gd name="T100" fmla="*/ 69 w 127"/>
                  <a:gd name="T101" fmla="*/ 9 h 85"/>
                  <a:gd name="T102" fmla="*/ 78 w 127"/>
                  <a:gd name="T103" fmla="*/ 12 h 85"/>
                  <a:gd name="T104" fmla="*/ 84 w 127"/>
                  <a:gd name="T105" fmla="*/ 5 h 85"/>
                  <a:gd name="T106" fmla="*/ 95 w 127"/>
                  <a:gd name="T107" fmla="*/ 2 h 85"/>
                  <a:gd name="T108" fmla="*/ 101 w 127"/>
                  <a:gd name="T109" fmla="*/ 10 h 85"/>
                  <a:gd name="T110" fmla="*/ 106 w 127"/>
                  <a:gd name="T111" fmla="*/ 14 h 85"/>
                  <a:gd name="T112" fmla="*/ 109 w 127"/>
                  <a:gd name="T113" fmla="*/ 19 h 85"/>
                  <a:gd name="T114" fmla="*/ 109 w 127"/>
                  <a:gd name="T115" fmla="*/ 25 h 85"/>
                  <a:gd name="T116" fmla="*/ 110 w 127"/>
                  <a:gd name="T117" fmla="*/ 34 h 85"/>
                  <a:gd name="T118" fmla="*/ 111 w 127"/>
                  <a:gd name="T119" fmla="*/ 41 h 85"/>
                  <a:gd name="T120" fmla="*/ 119 w 127"/>
                  <a:gd name="T121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7" h="85">
                    <a:moveTo>
                      <a:pt x="127" y="43"/>
                    </a:moveTo>
                    <a:lnTo>
                      <a:pt x="127" y="48"/>
                    </a:lnTo>
                    <a:lnTo>
                      <a:pt x="127" y="51"/>
                    </a:lnTo>
                    <a:lnTo>
                      <a:pt x="127" y="55"/>
                    </a:lnTo>
                    <a:lnTo>
                      <a:pt x="127" y="56"/>
                    </a:lnTo>
                    <a:lnTo>
                      <a:pt x="127" y="57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4" y="62"/>
                    </a:lnTo>
                    <a:lnTo>
                      <a:pt x="123" y="62"/>
                    </a:lnTo>
                    <a:lnTo>
                      <a:pt x="120" y="62"/>
                    </a:lnTo>
                    <a:lnTo>
                      <a:pt x="119" y="62"/>
                    </a:lnTo>
                    <a:lnTo>
                      <a:pt x="116" y="62"/>
                    </a:lnTo>
                    <a:lnTo>
                      <a:pt x="113" y="62"/>
                    </a:lnTo>
                    <a:lnTo>
                      <a:pt x="108" y="62"/>
                    </a:lnTo>
                    <a:lnTo>
                      <a:pt x="105" y="62"/>
                    </a:lnTo>
                    <a:lnTo>
                      <a:pt x="100" y="62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5" y="61"/>
                    </a:lnTo>
                    <a:lnTo>
                      <a:pt x="90" y="61"/>
                    </a:lnTo>
                    <a:lnTo>
                      <a:pt x="86" y="61"/>
                    </a:lnTo>
                    <a:lnTo>
                      <a:pt x="84" y="61"/>
                    </a:lnTo>
                    <a:lnTo>
                      <a:pt x="81" y="61"/>
                    </a:lnTo>
                    <a:lnTo>
                      <a:pt x="78" y="61"/>
                    </a:lnTo>
                    <a:lnTo>
                      <a:pt x="73" y="61"/>
                    </a:lnTo>
                    <a:lnTo>
                      <a:pt x="69" y="61"/>
                    </a:lnTo>
                    <a:lnTo>
                      <a:pt x="69" y="68"/>
                    </a:lnTo>
                    <a:lnTo>
                      <a:pt x="69" y="69"/>
                    </a:lnTo>
                    <a:lnTo>
                      <a:pt x="68" y="69"/>
                    </a:lnTo>
                    <a:lnTo>
                      <a:pt x="68" y="78"/>
                    </a:lnTo>
                    <a:lnTo>
                      <a:pt x="68" y="79"/>
                    </a:lnTo>
                    <a:lnTo>
                      <a:pt x="68" y="80"/>
                    </a:lnTo>
                    <a:lnTo>
                      <a:pt x="68" y="82"/>
                    </a:lnTo>
                    <a:lnTo>
                      <a:pt x="68" y="85"/>
                    </a:lnTo>
                    <a:lnTo>
                      <a:pt x="67" y="84"/>
                    </a:lnTo>
                    <a:lnTo>
                      <a:pt x="65" y="82"/>
                    </a:lnTo>
                    <a:lnTo>
                      <a:pt x="63" y="82"/>
                    </a:lnTo>
                    <a:lnTo>
                      <a:pt x="61" y="82"/>
                    </a:lnTo>
                    <a:lnTo>
                      <a:pt x="59" y="82"/>
                    </a:lnTo>
                    <a:lnTo>
                      <a:pt x="56" y="82"/>
                    </a:lnTo>
                    <a:lnTo>
                      <a:pt x="55" y="82"/>
                    </a:lnTo>
                    <a:lnTo>
                      <a:pt x="51" y="82"/>
                    </a:lnTo>
                    <a:lnTo>
                      <a:pt x="41" y="82"/>
                    </a:lnTo>
                    <a:lnTo>
                      <a:pt x="41" y="75"/>
                    </a:lnTo>
                    <a:lnTo>
                      <a:pt x="41" y="74"/>
                    </a:lnTo>
                    <a:lnTo>
                      <a:pt x="41" y="68"/>
                    </a:lnTo>
                    <a:lnTo>
                      <a:pt x="38" y="68"/>
                    </a:lnTo>
                    <a:lnTo>
                      <a:pt x="37" y="68"/>
                    </a:lnTo>
                    <a:lnTo>
                      <a:pt x="33" y="68"/>
                    </a:lnTo>
                    <a:lnTo>
                      <a:pt x="31" y="68"/>
                    </a:lnTo>
                    <a:lnTo>
                      <a:pt x="29" y="68"/>
                    </a:lnTo>
                    <a:lnTo>
                      <a:pt x="28" y="68"/>
                    </a:lnTo>
                    <a:lnTo>
                      <a:pt x="26" y="68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18" y="68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9" y="66"/>
                    </a:lnTo>
                    <a:lnTo>
                      <a:pt x="9" y="68"/>
                    </a:lnTo>
                    <a:lnTo>
                      <a:pt x="9" y="69"/>
                    </a:lnTo>
                    <a:lnTo>
                      <a:pt x="10" y="71"/>
                    </a:lnTo>
                    <a:lnTo>
                      <a:pt x="10" y="73"/>
                    </a:lnTo>
                    <a:lnTo>
                      <a:pt x="12" y="73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3" y="76"/>
                    </a:lnTo>
                    <a:lnTo>
                      <a:pt x="13" y="78"/>
                    </a:lnTo>
                    <a:lnTo>
                      <a:pt x="13" y="79"/>
                    </a:lnTo>
                    <a:lnTo>
                      <a:pt x="13" y="80"/>
                    </a:lnTo>
                    <a:lnTo>
                      <a:pt x="13" y="82"/>
                    </a:lnTo>
                    <a:lnTo>
                      <a:pt x="13" y="83"/>
                    </a:lnTo>
                    <a:lnTo>
                      <a:pt x="13" y="84"/>
                    </a:lnTo>
                    <a:lnTo>
                      <a:pt x="13" y="85"/>
                    </a:lnTo>
                    <a:lnTo>
                      <a:pt x="12" y="85"/>
                    </a:lnTo>
                    <a:lnTo>
                      <a:pt x="10" y="85"/>
                    </a:lnTo>
                    <a:lnTo>
                      <a:pt x="10" y="84"/>
                    </a:lnTo>
                    <a:lnTo>
                      <a:pt x="10" y="83"/>
                    </a:lnTo>
                    <a:lnTo>
                      <a:pt x="9" y="83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8" y="79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5" y="71"/>
                    </a:lnTo>
                    <a:lnTo>
                      <a:pt x="5" y="70"/>
                    </a:lnTo>
                    <a:lnTo>
                      <a:pt x="5" y="69"/>
                    </a:lnTo>
                    <a:lnTo>
                      <a:pt x="5" y="68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3" y="66"/>
                    </a:lnTo>
                    <a:lnTo>
                      <a:pt x="1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9" y="56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4"/>
                    </a:lnTo>
                    <a:lnTo>
                      <a:pt x="8" y="65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2" y="55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4" y="53"/>
                    </a:lnTo>
                    <a:lnTo>
                      <a:pt x="14" y="52"/>
                    </a:lnTo>
                    <a:lnTo>
                      <a:pt x="15" y="51"/>
                    </a:lnTo>
                    <a:lnTo>
                      <a:pt x="17" y="51"/>
                    </a:lnTo>
                    <a:lnTo>
                      <a:pt x="18" y="50"/>
                    </a:lnTo>
                    <a:lnTo>
                      <a:pt x="19" y="48"/>
                    </a:lnTo>
                    <a:lnTo>
                      <a:pt x="20" y="47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2" y="46"/>
                    </a:lnTo>
                    <a:lnTo>
                      <a:pt x="19" y="47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7" y="44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3" y="39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18" y="39"/>
                    </a:lnTo>
                    <a:lnTo>
                      <a:pt x="19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3" y="39"/>
                    </a:lnTo>
                    <a:lnTo>
                      <a:pt x="24" y="39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4" y="43"/>
                    </a:lnTo>
                    <a:lnTo>
                      <a:pt x="23" y="44"/>
                    </a:lnTo>
                    <a:lnTo>
                      <a:pt x="24" y="44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8" y="43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31" y="41"/>
                    </a:lnTo>
                    <a:lnTo>
                      <a:pt x="32" y="39"/>
                    </a:lnTo>
                    <a:lnTo>
                      <a:pt x="32" y="38"/>
                    </a:lnTo>
                    <a:lnTo>
                      <a:pt x="33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2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5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1" y="20"/>
                    </a:lnTo>
                    <a:lnTo>
                      <a:pt x="40" y="19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4" y="15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9" y="10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5" y="4"/>
                    </a:lnTo>
                    <a:lnTo>
                      <a:pt x="55" y="5"/>
                    </a:lnTo>
                    <a:lnTo>
                      <a:pt x="56" y="4"/>
                    </a:lnTo>
                    <a:lnTo>
                      <a:pt x="56" y="5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0"/>
                    </a:lnTo>
                    <a:lnTo>
                      <a:pt x="61" y="9"/>
                    </a:lnTo>
                    <a:lnTo>
                      <a:pt x="63" y="7"/>
                    </a:lnTo>
                    <a:lnTo>
                      <a:pt x="64" y="6"/>
                    </a:lnTo>
                    <a:lnTo>
                      <a:pt x="64" y="5"/>
                    </a:lnTo>
                    <a:lnTo>
                      <a:pt x="65" y="5"/>
                    </a:lnTo>
                    <a:lnTo>
                      <a:pt x="67" y="4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9" y="0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9" y="6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70" y="12"/>
                    </a:lnTo>
                    <a:lnTo>
                      <a:pt x="78" y="12"/>
                    </a:lnTo>
                    <a:lnTo>
                      <a:pt x="82" y="12"/>
                    </a:lnTo>
                    <a:lnTo>
                      <a:pt x="83" y="12"/>
                    </a:lnTo>
                    <a:lnTo>
                      <a:pt x="83" y="9"/>
                    </a:lnTo>
                    <a:lnTo>
                      <a:pt x="83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7" y="2"/>
                    </a:lnTo>
                    <a:lnTo>
                      <a:pt x="90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5"/>
                    </a:lnTo>
                    <a:lnTo>
                      <a:pt x="99" y="6"/>
                    </a:lnTo>
                    <a:lnTo>
                      <a:pt x="101" y="9"/>
                    </a:lnTo>
                    <a:lnTo>
                      <a:pt x="101" y="10"/>
                    </a:lnTo>
                    <a:lnTo>
                      <a:pt x="102" y="10"/>
                    </a:lnTo>
                    <a:lnTo>
                      <a:pt x="104" y="11"/>
                    </a:lnTo>
                    <a:lnTo>
                      <a:pt x="104" y="12"/>
                    </a:lnTo>
                    <a:lnTo>
                      <a:pt x="105" y="12"/>
                    </a:lnTo>
                    <a:lnTo>
                      <a:pt x="106" y="14"/>
                    </a:lnTo>
                    <a:lnTo>
                      <a:pt x="108" y="15"/>
                    </a:lnTo>
                    <a:lnTo>
                      <a:pt x="109" y="15"/>
                    </a:lnTo>
                    <a:lnTo>
                      <a:pt x="109" y="16"/>
                    </a:lnTo>
                    <a:lnTo>
                      <a:pt x="109" y="18"/>
                    </a:lnTo>
                    <a:lnTo>
                      <a:pt x="109" y="19"/>
                    </a:lnTo>
                    <a:lnTo>
                      <a:pt x="109" y="20"/>
                    </a:lnTo>
                    <a:lnTo>
                      <a:pt x="109" y="21"/>
                    </a:lnTo>
                    <a:lnTo>
                      <a:pt x="109" y="23"/>
                    </a:lnTo>
                    <a:lnTo>
                      <a:pt x="109" y="24"/>
                    </a:lnTo>
                    <a:lnTo>
                      <a:pt x="109" y="25"/>
                    </a:lnTo>
                    <a:lnTo>
                      <a:pt x="110" y="27"/>
                    </a:lnTo>
                    <a:lnTo>
                      <a:pt x="110" y="28"/>
                    </a:lnTo>
                    <a:lnTo>
                      <a:pt x="110" y="32"/>
                    </a:lnTo>
                    <a:lnTo>
                      <a:pt x="110" y="33"/>
                    </a:lnTo>
                    <a:lnTo>
                      <a:pt x="110" y="34"/>
                    </a:lnTo>
                    <a:lnTo>
                      <a:pt x="110" y="36"/>
                    </a:lnTo>
                    <a:lnTo>
                      <a:pt x="110" y="37"/>
                    </a:lnTo>
                    <a:lnTo>
                      <a:pt x="110" y="39"/>
                    </a:lnTo>
                    <a:lnTo>
                      <a:pt x="111" y="39"/>
                    </a:lnTo>
                    <a:lnTo>
                      <a:pt x="111" y="41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6" y="42"/>
                    </a:lnTo>
                    <a:lnTo>
                      <a:pt x="119" y="42"/>
                    </a:lnTo>
                    <a:lnTo>
                      <a:pt x="122" y="42"/>
                    </a:lnTo>
                    <a:lnTo>
                      <a:pt x="124" y="42"/>
                    </a:lnTo>
                    <a:lnTo>
                      <a:pt x="127" y="42"/>
                    </a:lnTo>
                    <a:lnTo>
                      <a:pt x="127" y="43"/>
                    </a:lnTo>
                    <a:close/>
                  </a:path>
                </a:pathLst>
              </a:custGeom>
              <a:solidFill>
                <a:srgbClr val="73BC44"/>
              </a:solidFill>
              <a:ln w="19050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b="1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44" name="Freeform 19"/>
              <p:cNvSpPr>
                <a:spLocks/>
              </p:cNvSpPr>
              <p:nvPr/>
            </p:nvSpPr>
            <p:spPr bwMode="auto">
              <a:xfrm>
                <a:off x="3657600" y="4686300"/>
                <a:ext cx="122237" cy="73025"/>
              </a:xfrm>
              <a:custGeom>
                <a:avLst/>
                <a:gdLst>
                  <a:gd name="T0" fmla="*/ 37 w 77"/>
                  <a:gd name="T1" fmla="*/ 10 h 46"/>
                  <a:gd name="T2" fmla="*/ 55 w 77"/>
                  <a:gd name="T3" fmla="*/ 5 h 46"/>
                  <a:gd name="T4" fmla="*/ 75 w 77"/>
                  <a:gd name="T5" fmla="*/ 0 h 46"/>
                  <a:gd name="T6" fmla="*/ 75 w 77"/>
                  <a:gd name="T7" fmla="*/ 5 h 46"/>
                  <a:gd name="T8" fmla="*/ 77 w 77"/>
                  <a:gd name="T9" fmla="*/ 15 h 46"/>
                  <a:gd name="T10" fmla="*/ 77 w 77"/>
                  <a:gd name="T11" fmla="*/ 31 h 46"/>
                  <a:gd name="T12" fmla="*/ 50 w 77"/>
                  <a:gd name="T13" fmla="*/ 46 h 46"/>
                  <a:gd name="T14" fmla="*/ 46 w 77"/>
                  <a:gd name="T15" fmla="*/ 46 h 46"/>
                  <a:gd name="T16" fmla="*/ 31 w 77"/>
                  <a:gd name="T17" fmla="*/ 45 h 46"/>
                  <a:gd name="T18" fmla="*/ 26 w 77"/>
                  <a:gd name="T19" fmla="*/ 45 h 46"/>
                  <a:gd name="T20" fmla="*/ 20 w 77"/>
                  <a:gd name="T21" fmla="*/ 45 h 46"/>
                  <a:gd name="T22" fmla="*/ 18 w 77"/>
                  <a:gd name="T23" fmla="*/ 45 h 46"/>
                  <a:gd name="T24" fmla="*/ 17 w 77"/>
                  <a:gd name="T25" fmla="*/ 45 h 46"/>
                  <a:gd name="T26" fmla="*/ 9 w 77"/>
                  <a:gd name="T27" fmla="*/ 45 h 46"/>
                  <a:gd name="T28" fmla="*/ 4 w 77"/>
                  <a:gd name="T29" fmla="*/ 45 h 46"/>
                  <a:gd name="T30" fmla="*/ 0 w 77"/>
                  <a:gd name="T31" fmla="*/ 45 h 46"/>
                  <a:gd name="T32" fmla="*/ 0 w 77"/>
                  <a:gd name="T33" fmla="*/ 33 h 46"/>
                  <a:gd name="T34" fmla="*/ 0 w 77"/>
                  <a:gd name="T35" fmla="*/ 22 h 46"/>
                  <a:gd name="T36" fmla="*/ 0 w 77"/>
                  <a:gd name="T37" fmla="*/ 17 h 46"/>
                  <a:gd name="T38" fmla="*/ 4 w 77"/>
                  <a:gd name="T39" fmla="*/ 17 h 46"/>
                  <a:gd name="T40" fmla="*/ 5 w 77"/>
                  <a:gd name="T41" fmla="*/ 17 h 46"/>
                  <a:gd name="T42" fmla="*/ 20 w 77"/>
                  <a:gd name="T43" fmla="*/ 17 h 46"/>
                  <a:gd name="T44" fmla="*/ 28 w 77"/>
                  <a:gd name="T45" fmla="*/ 17 h 46"/>
                  <a:gd name="T46" fmla="*/ 40 w 77"/>
                  <a:gd name="T47" fmla="*/ 17 h 46"/>
                  <a:gd name="T48" fmla="*/ 37 w 77"/>
                  <a:gd name="T49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7" h="46">
                    <a:moveTo>
                      <a:pt x="37" y="10"/>
                    </a:moveTo>
                    <a:lnTo>
                      <a:pt x="55" y="5"/>
                    </a:lnTo>
                    <a:lnTo>
                      <a:pt x="75" y="0"/>
                    </a:lnTo>
                    <a:lnTo>
                      <a:pt x="75" y="5"/>
                    </a:lnTo>
                    <a:lnTo>
                      <a:pt x="77" y="15"/>
                    </a:lnTo>
                    <a:lnTo>
                      <a:pt x="77" y="31"/>
                    </a:lnTo>
                    <a:lnTo>
                      <a:pt x="50" y="46"/>
                    </a:lnTo>
                    <a:lnTo>
                      <a:pt x="46" y="46"/>
                    </a:lnTo>
                    <a:lnTo>
                      <a:pt x="31" y="45"/>
                    </a:lnTo>
                    <a:lnTo>
                      <a:pt x="26" y="45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9" y="45"/>
                    </a:lnTo>
                    <a:lnTo>
                      <a:pt x="4" y="45"/>
                    </a:lnTo>
                    <a:lnTo>
                      <a:pt x="0" y="45"/>
                    </a:lnTo>
                    <a:lnTo>
                      <a:pt x="0" y="33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20" y="17"/>
                    </a:lnTo>
                    <a:lnTo>
                      <a:pt x="28" y="17"/>
                    </a:lnTo>
                    <a:lnTo>
                      <a:pt x="40" y="1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73BC44"/>
              </a:solidFill>
              <a:ln w="19050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>
                <a:outerShdw dist="28398" dir="6993903" algn="ctr" rotWithShape="0">
                  <a:srgbClr val="B2B2B2">
                    <a:alpha val="50000"/>
                  </a:srgbClr>
                </a:outerShdw>
              </a:effec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b="1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</p:grpSp>
      <p:grpSp>
        <p:nvGrpSpPr>
          <p:cNvPr id="46" name="组合 45"/>
          <p:cNvGrpSpPr/>
          <p:nvPr/>
        </p:nvGrpSpPr>
        <p:grpSpPr>
          <a:xfrm>
            <a:off x="5436096" y="1057805"/>
            <a:ext cx="2051807" cy="3746500"/>
            <a:chOff x="1311165" y="1057805"/>
            <a:chExt cx="2051807" cy="3746500"/>
          </a:xfrm>
        </p:grpSpPr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1311165" y="1057805"/>
              <a:ext cx="2051807" cy="3746500"/>
            </a:xfrm>
            <a:custGeom>
              <a:avLst/>
              <a:gdLst>
                <a:gd name="T0" fmla="*/ 1529 w 1603"/>
                <a:gd name="T1" fmla="*/ 1895 h 2927"/>
                <a:gd name="T2" fmla="*/ 1527 w 1603"/>
                <a:gd name="T3" fmla="*/ 1849 h 2927"/>
                <a:gd name="T4" fmla="*/ 1439 w 1603"/>
                <a:gd name="T5" fmla="*/ 1886 h 2927"/>
                <a:gd name="T6" fmla="*/ 1415 w 1603"/>
                <a:gd name="T7" fmla="*/ 1875 h 2927"/>
                <a:gd name="T8" fmla="*/ 1462 w 1603"/>
                <a:gd name="T9" fmla="*/ 1812 h 2927"/>
                <a:gd name="T10" fmla="*/ 1319 w 1603"/>
                <a:gd name="T11" fmla="*/ 1371 h 2927"/>
                <a:gd name="T12" fmla="*/ 1270 w 1603"/>
                <a:gd name="T13" fmla="*/ 1053 h 2927"/>
                <a:gd name="T14" fmla="*/ 1284 w 1603"/>
                <a:gd name="T15" fmla="*/ 875 h 2927"/>
                <a:gd name="T16" fmla="*/ 1392 w 1603"/>
                <a:gd name="T17" fmla="*/ 764 h 2927"/>
                <a:gd name="T18" fmla="*/ 1073 w 1603"/>
                <a:gd name="T19" fmla="*/ 357 h 2927"/>
                <a:gd name="T20" fmla="*/ 980 w 1603"/>
                <a:gd name="T21" fmla="*/ 484 h 2927"/>
                <a:gd name="T22" fmla="*/ 846 w 1603"/>
                <a:gd name="T23" fmla="*/ 467 h 2927"/>
                <a:gd name="T24" fmla="*/ 663 w 1603"/>
                <a:gd name="T25" fmla="*/ 506 h 2927"/>
                <a:gd name="T26" fmla="*/ 578 w 1603"/>
                <a:gd name="T27" fmla="*/ 526 h 2927"/>
                <a:gd name="T28" fmla="*/ 575 w 1603"/>
                <a:gd name="T29" fmla="*/ 456 h 2927"/>
                <a:gd name="T30" fmla="*/ 583 w 1603"/>
                <a:gd name="T31" fmla="*/ 375 h 2927"/>
                <a:gd name="T32" fmla="*/ 616 w 1603"/>
                <a:gd name="T33" fmla="*/ 338 h 2927"/>
                <a:gd name="T34" fmla="*/ 575 w 1603"/>
                <a:gd name="T35" fmla="*/ 268 h 2927"/>
                <a:gd name="T36" fmla="*/ 506 w 1603"/>
                <a:gd name="T37" fmla="*/ 261 h 2927"/>
                <a:gd name="T38" fmla="*/ 494 w 1603"/>
                <a:gd name="T39" fmla="*/ 140 h 2927"/>
                <a:gd name="T40" fmla="*/ 340 w 1603"/>
                <a:gd name="T41" fmla="*/ 69 h 2927"/>
                <a:gd name="T42" fmla="*/ 3 w 1603"/>
                <a:gd name="T43" fmla="*/ 341 h 2927"/>
                <a:gd name="T44" fmla="*/ 150 w 1603"/>
                <a:gd name="T45" fmla="*/ 556 h 2927"/>
                <a:gd name="T46" fmla="*/ 258 w 1603"/>
                <a:gd name="T47" fmla="*/ 777 h 2927"/>
                <a:gd name="T48" fmla="*/ 393 w 1603"/>
                <a:gd name="T49" fmla="*/ 1128 h 2927"/>
                <a:gd name="T50" fmla="*/ 542 w 1603"/>
                <a:gd name="T51" fmla="*/ 969 h 2927"/>
                <a:gd name="T52" fmla="*/ 662 w 1603"/>
                <a:gd name="T53" fmla="*/ 822 h 2927"/>
                <a:gd name="T54" fmla="*/ 854 w 1603"/>
                <a:gd name="T55" fmla="*/ 676 h 2927"/>
                <a:gd name="T56" fmla="*/ 836 w 1603"/>
                <a:gd name="T57" fmla="*/ 828 h 2927"/>
                <a:gd name="T58" fmla="*/ 986 w 1603"/>
                <a:gd name="T59" fmla="*/ 802 h 2927"/>
                <a:gd name="T60" fmla="*/ 1041 w 1603"/>
                <a:gd name="T61" fmla="*/ 845 h 2927"/>
                <a:gd name="T62" fmla="*/ 953 w 1603"/>
                <a:gd name="T63" fmla="*/ 890 h 2927"/>
                <a:gd name="T64" fmla="*/ 894 w 1603"/>
                <a:gd name="T65" fmla="*/ 937 h 2927"/>
                <a:gd name="T66" fmla="*/ 909 w 1603"/>
                <a:gd name="T67" fmla="*/ 912 h 2927"/>
                <a:gd name="T68" fmla="*/ 727 w 1603"/>
                <a:gd name="T69" fmla="*/ 1136 h 2927"/>
                <a:gd name="T70" fmla="*/ 477 w 1603"/>
                <a:gd name="T71" fmla="*/ 1201 h 2927"/>
                <a:gd name="T72" fmla="*/ 428 w 1603"/>
                <a:gd name="T73" fmla="*/ 1389 h 2927"/>
                <a:gd name="T74" fmla="*/ 445 w 1603"/>
                <a:gd name="T75" fmla="*/ 1680 h 2927"/>
                <a:gd name="T76" fmla="*/ 359 w 1603"/>
                <a:gd name="T77" fmla="*/ 1780 h 2927"/>
                <a:gd name="T78" fmla="*/ 425 w 1603"/>
                <a:gd name="T79" fmla="*/ 1895 h 2927"/>
                <a:gd name="T80" fmla="*/ 448 w 1603"/>
                <a:gd name="T81" fmla="*/ 2105 h 2927"/>
                <a:gd name="T82" fmla="*/ 438 w 1603"/>
                <a:gd name="T83" fmla="*/ 2243 h 2927"/>
                <a:gd name="T84" fmla="*/ 466 w 1603"/>
                <a:gd name="T85" fmla="*/ 2382 h 2927"/>
                <a:gd name="T86" fmla="*/ 541 w 1603"/>
                <a:gd name="T87" fmla="*/ 2306 h 2927"/>
                <a:gd name="T88" fmla="*/ 876 w 1603"/>
                <a:gd name="T89" fmla="*/ 2654 h 2927"/>
                <a:gd name="T90" fmla="*/ 1284 w 1603"/>
                <a:gd name="T91" fmla="*/ 2887 h 2927"/>
                <a:gd name="T92" fmla="*/ 1480 w 1603"/>
                <a:gd name="T93" fmla="*/ 2627 h 2927"/>
                <a:gd name="T94" fmla="*/ 1463 w 1603"/>
                <a:gd name="T95" fmla="*/ 2479 h 2927"/>
                <a:gd name="T96" fmla="*/ 1312 w 1603"/>
                <a:gd name="T97" fmla="*/ 2432 h 2927"/>
                <a:gd name="T98" fmla="*/ 1175 w 1603"/>
                <a:gd name="T99" fmla="*/ 2420 h 2927"/>
                <a:gd name="T100" fmla="*/ 1088 w 1603"/>
                <a:gd name="T101" fmla="*/ 2519 h 2927"/>
                <a:gd name="T102" fmla="*/ 976 w 1603"/>
                <a:gd name="T103" fmla="*/ 2470 h 2927"/>
                <a:gd name="T104" fmla="*/ 953 w 1603"/>
                <a:gd name="T105" fmla="*/ 2339 h 2927"/>
                <a:gd name="T106" fmla="*/ 1044 w 1603"/>
                <a:gd name="T107" fmla="*/ 2415 h 2927"/>
                <a:gd name="T108" fmla="*/ 1192 w 1603"/>
                <a:gd name="T109" fmla="*/ 2298 h 2927"/>
                <a:gd name="T110" fmla="*/ 1108 w 1603"/>
                <a:gd name="T111" fmla="*/ 2238 h 2927"/>
                <a:gd name="T112" fmla="*/ 1095 w 1603"/>
                <a:gd name="T113" fmla="*/ 2064 h 2927"/>
                <a:gd name="T114" fmla="*/ 1166 w 1603"/>
                <a:gd name="T115" fmla="*/ 1950 h 2927"/>
                <a:gd name="T116" fmla="*/ 1300 w 1603"/>
                <a:gd name="T117" fmla="*/ 1935 h 2927"/>
                <a:gd name="T118" fmla="*/ 1344 w 1603"/>
                <a:gd name="T119" fmla="*/ 2008 h 2927"/>
                <a:gd name="T120" fmla="*/ 1408 w 1603"/>
                <a:gd name="T121" fmla="*/ 2015 h 2927"/>
                <a:gd name="T122" fmla="*/ 1474 w 1603"/>
                <a:gd name="T123" fmla="*/ 1988 h 2927"/>
                <a:gd name="T124" fmla="*/ 1512 w 1603"/>
                <a:gd name="T125" fmla="*/ 1945 h 2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3" h="2927">
                  <a:moveTo>
                    <a:pt x="1602" y="1917"/>
                  </a:moveTo>
                  <a:lnTo>
                    <a:pt x="1602" y="1914"/>
                  </a:lnTo>
                  <a:lnTo>
                    <a:pt x="1602" y="1912"/>
                  </a:lnTo>
                  <a:lnTo>
                    <a:pt x="1600" y="1912"/>
                  </a:lnTo>
                  <a:lnTo>
                    <a:pt x="1599" y="1912"/>
                  </a:lnTo>
                  <a:lnTo>
                    <a:pt x="1598" y="1912"/>
                  </a:lnTo>
                  <a:lnTo>
                    <a:pt x="1597" y="1912"/>
                  </a:lnTo>
                  <a:lnTo>
                    <a:pt x="1595" y="1912"/>
                  </a:lnTo>
                  <a:lnTo>
                    <a:pt x="1594" y="1912"/>
                  </a:lnTo>
                  <a:lnTo>
                    <a:pt x="1593" y="1910"/>
                  </a:lnTo>
                  <a:lnTo>
                    <a:pt x="1593" y="1909"/>
                  </a:lnTo>
                  <a:lnTo>
                    <a:pt x="1594" y="1908"/>
                  </a:lnTo>
                  <a:lnTo>
                    <a:pt x="1593" y="1907"/>
                  </a:lnTo>
                  <a:lnTo>
                    <a:pt x="1593" y="1907"/>
                  </a:lnTo>
                  <a:lnTo>
                    <a:pt x="1591" y="1907"/>
                  </a:lnTo>
                  <a:lnTo>
                    <a:pt x="1590" y="1905"/>
                  </a:lnTo>
                  <a:lnTo>
                    <a:pt x="1589" y="1905"/>
                  </a:lnTo>
                  <a:lnTo>
                    <a:pt x="1589" y="1904"/>
                  </a:lnTo>
                  <a:lnTo>
                    <a:pt x="1591" y="1901"/>
                  </a:lnTo>
                  <a:lnTo>
                    <a:pt x="1593" y="1901"/>
                  </a:lnTo>
                  <a:lnTo>
                    <a:pt x="1593" y="1900"/>
                  </a:lnTo>
                  <a:lnTo>
                    <a:pt x="1594" y="1899"/>
                  </a:lnTo>
                  <a:lnTo>
                    <a:pt x="1595" y="1898"/>
                  </a:lnTo>
                  <a:lnTo>
                    <a:pt x="1597" y="1898"/>
                  </a:lnTo>
                  <a:lnTo>
                    <a:pt x="1598" y="1896"/>
                  </a:lnTo>
                  <a:lnTo>
                    <a:pt x="1599" y="1895"/>
                  </a:lnTo>
                  <a:lnTo>
                    <a:pt x="1599" y="1894"/>
                  </a:lnTo>
                  <a:lnTo>
                    <a:pt x="1600" y="1894"/>
                  </a:lnTo>
                  <a:lnTo>
                    <a:pt x="1599" y="1892"/>
                  </a:lnTo>
                  <a:lnTo>
                    <a:pt x="1598" y="1892"/>
                  </a:lnTo>
                  <a:lnTo>
                    <a:pt x="1595" y="1891"/>
                  </a:lnTo>
                  <a:lnTo>
                    <a:pt x="1594" y="1891"/>
                  </a:lnTo>
                  <a:lnTo>
                    <a:pt x="1593" y="1890"/>
                  </a:lnTo>
                  <a:lnTo>
                    <a:pt x="1593" y="1890"/>
                  </a:lnTo>
                  <a:lnTo>
                    <a:pt x="1591" y="1889"/>
                  </a:lnTo>
                  <a:lnTo>
                    <a:pt x="1590" y="1889"/>
                  </a:lnTo>
                  <a:lnTo>
                    <a:pt x="1589" y="1889"/>
                  </a:lnTo>
                  <a:lnTo>
                    <a:pt x="1586" y="1887"/>
                  </a:lnTo>
                  <a:lnTo>
                    <a:pt x="1584" y="1886"/>
                  </a:lnTo>
                  <a:lnTo>
                    <a:pt x="1582" y="1886"/>
                  </a:lnTo>
                  <a:lnTo>
                    <a:pt x="1584" y="1887"/>
                  </a:lnTo>
                  <a:lnTo>
                    <a:pt x="1585" y="1889"/>
                  </a:lnTo>
                  <a:lnTo>
                    <a:pt x="1584" y="1889"/>
                  </a:lnTo>
                  <a:lnTo>
                    <a:pt x="1585" y="1891"/>
                  </a:lnTo>
                  <a:lnTo>
                    <a:pt x="1585" y="1892"/>
                  </a:lnTo>
                  <a:lnTo>
                    <a:pt x="1586" y="1894"/>
                  </a:lnTo>
                  <a:lnTo>
                    <a:pt x="1586" y="1895"/>
                  </a:lnTo>
                  <a:lnTo>
                    <a:pt x="1585" y="1896"/>
                  </a:lnTo>
                  <a:lnTo>
                    <a:pt x="1586" y="1898"/>
                  </a:lnTo>
                  <a:lnTo>
                    <a:pt x="1584" y="1899"/>
                  </a:lnTo>
                  <a:lnTo>
                    <a:pt x="1585" y="1899"/>
                  </a:lnTo>
                  <a:lnTo>
                    <a:pt x="1585" y="1900"/>
                  </a:lnTo>
                  <a:lnTo>
                    <a:pt x="1585" y="1901"/>
                  </a:lnTo>
                  <a:lnTo>
                    <a:pt x="1585" y="1904"/>
                  </a:lnTo>
                  <a:lnTo>
                    <a:pt x="1585" y="1905"/>
                  </a:lnTo>
                  <a:lnTo>
                    <a:pt x="1584" y="1905"/>
                  </a:lnTo>
                  <a:lnTo>
                    <a:pt x="1582" y="1907"/>
                  </a:lnTo>
                  <a:lnTo>
                    <a:pt x="1582" y="1904"/>
                  </a:lnTo>
                  <a:lnTo>
                    <a:pt x="1582" y="1903"/>
                  </a:lnTo>
                  <a:lnTo>
                    <a:pt x="1582" y="1900"/>
                  </a:lnTo>
                  <a:lnTo>
                    <a:pt x="1581" y="1901"/>
                  </a:lnTo>
                  <a:lnTo>
                    <a:pt x="1581" y="1900"/>
                  </a:lnTo>
                  <a:lnTo>
                    <a:pt x="1580" y="1900"/>
                  </a:lnTo>
                  <a:lnTo>
                    <a:pt x="1579" y="1900"/>
                  </a:lnTo>
                  <a:lnTo>
                    <a:pt x="1577" y="1903"/>
                  </a:lnTo>
                  <a:lnTo>
                    <a:pt x="1577" y="1904"/>
                  </a:lnTo>
                  <a:lnTo>
                    <a:pt x="1579" y="1905"/>
                  </a:lnTo>
                  <a:lnTo>
                    <a:pt x="1581" y="1907"/>
                  </a:lnTo>
                  <a:lnTo>
                    <a:pt x="1581" y="1908"/>
                  </a:lnTo>
                  <a:lnTo>
                    <a:pt x="1580" y="1908"/>
                  </a:lnTo>
                  <a:lnTo>
                    <a:pt x="1579" y="1909"/>
                  </a:lnTo>
                  <a:lnTo>
                    <a:pt x="1579" y="1910"/>
                  </a:lnTo>
                  <a:lnTo>
                    <a:pt x="1577" y="1912"/>
                  </a:lnTo>
                  <a:lnTo>
                    <a:pt x="1576" y="1912"/>
                  </a:lnTo>
                  <a:lnTo>
                    <a:pt x="1576" y="1913"/>
                  </a:lnTo>
                  <a:lnTo>
                    <a:pt x="1575" y="1914"/>
                  </a:lnTo>
                  <a:lnTo>
                    <a:pt x="1574" y="1914"/>
                  </a:lnTo>
                  <a:lnTo>
                    <a:pt x="1574" y="1913"/>
                  </a:lnTo>
                  <a:lnTo>
                    <a:pt x="1572" y="1912"/>
                  </a:lnTo>
                  <a:lnTo>
                    <a:pt x="1572" y="1910"/>
                  </a:lnTo>
                  <a:lnTo>
                    <a:pt x="1571" y="1910"/>
                  </a:lnTo>
                  <a:lnTo>
                    <a:pt x="1571" y="1912"/>
                  </a:lnTo>
                  <a:lnTo>
                    <a:pt x="1570" y="1912"/>
                  </a:lnTo>
                  <a:lnTo>
                    <a:pt x="1568" y="1913"/>
                  </a:lnTo>
                  <a:lnTo>
                    <a:pt x="1570" y="1916"/>
                  </a:lnTo>
                  <a:lnTo>
                    <a:pt x="1568" y="1917"/>
                  </a:lnTo>
                  <a:lnTo>
                    <a:pt x="1567" y="1914"/>
                  </a:lnTo>
                  <a:lnTo>
                    <a:pt x="1566" y="1913"/>
                  </a:lnTo>
                  <a:lnTo>
                    <a:pt x="1565" y="1912"/>
                  </a:lnTo>
                  <a:lnTo>
                    <a:pt x="1562" y="1914"/>
                  </a:lnTo>
                  <a:lnTo>
                    <a:pt x="1562" y="1913"/>
                  </a:lnTo>
                  <a:lnTo>
                    <a:pt x="1562" y="1912"/>
                  </a:lnTo>
                  <a:lnTo>
                    <a:pt x="1562" y="1909"/>
                  </a:lnTo>
                  <a:lnTo>
                    <a:pt x="1558" y="1909"/>
                  </a:lnTo>
                  <a:lnTo>
                    <a:pt x="1557" y="1910"/>
                  </a:lnTo>
                  <a:lnTo>
                    <a:pt x="1557" y="1913"/>
                  </a:lnTo>
                  <a:lnTo>
                    <a:pt x="1557" y="1914"/>
                  </a:lnTo>
                  <a:lnTo>
                    <a:pt x="1557" y="1916"/>
                  </a:lnTo>
                  <a:lnTo>
                    <a:pt x="1556" y="1916"/>
                  </a:lnTo>
                  <a:lnTo>
                    <a:pt x="1557" y="1917"/>
                  </a:lnTo>
                  <a:lnTo>
                    <a:pt x="1556" y="1917"/>
                  </a:lnTo>
                  <a:lnTo>
                    <a:pt x="1554" y="1917"/>
                  </a:lnTo>
                  <a:lnTo>
                    <a:pt x="1554" y="1916"/>
                  </a:lnTo>
                  <a:lnTo>
                    <a:pt x="1554" y="1914"/>
                  </a:lnTo>
                  <a:lnTo>
                    <a:pt x="1553" y="1914"/>
                  </a:lnTo>
                  <a:lnTo>
                    <a:pt x="1552" y="1914"/>
                  </a:lnTo>
                  <a:lnTo>
                    <a:pt x="1550" y="1914"/>
                  </a:lnTo>
                  <a:lnTo>
                    <a:pt x="1550" y="1917"/>
                  </a:lnTo>
                  <a:lnTo>
                    <a:pt x="1544" y="1917"/>
                  </a:lnTo>
                  <a:lnTo>
                    <a:pt x="1543" y="1917"/>
                  </a:lnTo>
                  <a:lnTo>
                    <a:pt x="1542" y="1917"/>
                  </a:lnTo>
                  <a:lnTo>
                    <a:pt x="1540" y="1917"/>
                  </a:lnTo>
                  <a:lnTo>
                    <a:pt x="1538" y="1917"/>
                  </a:lnTo>
                  <a:lnTo>
                    <a:pt x="1535" y="1917"/>
                  </a:lnTo>
                  <a:lnTo>
                    <a:pt x="1533" y="1917"/>
                  </a:lnTo>
                  <a:lnTo>
                    <a:pt x="1531" y="1917"/>
                  </a:lnTo>
                  <a:lnTo>
                    <a:pt x="1531" y="1917"/>
                  </a:lnTo>
                  <a:lnTo>
                    <a:pt x="1529" y="1917"/>
                  </a:lnTo>
                  <a:lnTo>
                    <a:pt x="1527" y="1917"/>
                  </a:lnTo>
                  <a:lnTo>
                    <a:pt x="1526" y="1917"/>
                  </a:lnTo>
                  <a:lnTo>
                    <a:pt x="1526" y="1916"/>
                  </a:lnTo>
                  <a:lnTo>
                    <a:pt x="1526" y="1914"/>
                  </a:lnTo>
                  <a:lnTo>
                    <a:pt x="1526" y="1913"/>
                  </a:lnTo>
                  <a:lnTo>
                    <a:pt x="1526" y="1912"/>
                  </a:lnTo>
                  <a:lnTo>
                    <a:pt x="1527" y="1912"/>
                  </a:lnTo>
                  <a:lnTo>
                    <a:pt x="1527" y="1910"/>
                  </a:lnTo>
                  <a:lnTo>
                    <a:pt x="1527" y="1909"/>
                  </a:lnTo>
                  <a:lnTo>
                    <a:pt x="1526" y="1909"/>
                  </a:lnTo>
                  <a:lnTo>
                    <a:pt x="1526" y="1908"/>
                  </a:lnTo>
                  <a:lnTo>
                    <a:pt x="1525" y="1908"/>
                  </a:lnTo>
                  <a:lnTo>
                    <a:pt x="1524" y="1908"/>
                  </a:lnTo>
                  <a:lnTo>
                    <a:pt x="1524" y="1909"/>
                  </a:lnTo>
                  <a:lnTo>
                    <a:pt x="1524" y="1910"/>
                  </a:lnTo>
                  <a:lnTo>
                    <a:pt x="1524" y="1912"/>
                  </a:lnTo>
                  <a:lnTo>
                    <a:pt x="1522" y="1912"/>
                  </a:lnTo>
                  <a:lnTo>
                    <a:pt x="1520" y="1912"/>
                  </a:lnTo>
                  <a:lnTo>
                    <a:pt x="1520" y="1910"/>
                  </a:lnTo>
                  <a:lnTo>
                    <a:pt x="1520" y="1909"/>
                  </a:lnTo>
                  <a:lnTo>
                    <a:pt x="1520" y="1908"/>
                  </a:lnTo>
                  <a:lnTo>
                    <a:pt x="1520" y="1907"/>
                  </a:lnTo>
                  <a:lnTo>
                    <a:pt x="1520" y="1905"/>
                  </a:lnTo>
                  <a:lnTo>
                    <a:pt x="1520" y="1904"/>
                  </a:lnTo>
                  <a:lnTo>
                    <a:pt x="1520" y="1903"/>
                  </a:lnTo>
                  <a:lnTo>
                    <a:pt x="1521" y="1903"/>
                  </a:lnTo>
                  <a:lnTo>
                    <a:pt x="1524" y="1903"/>
                  </a:lnTo>
                  <a:lnTo>
                    <a:pt x="1524" y="1900"/>
                  </a:lnTo>
                  <a:lnTo>
                    <a:pt x="1524" y="1899"/>
                  </a:lnTo>
                  <a:lnTo>
                    <a:pt x="1524" y="1898"/>
                  </a:lnTo>
                  <a:lnTo>
                    <a:pt x="1524" y="1896"/>
                  </a:lnTo>
                  <a:lnTo>
                    <a:pt x="1526" y="1896"/>
                  </a:lnTo>
                  <a:lnTo>
                    <a:pt x="1527" y="1896"/>
                  </a:lnTo>
                  <a:lnTo>
                    <a:pt x="1529" y="1896"/>
                  </a:lnTo>
                  <a:lnTo>
                    <a:pt x="1529" y="1895"/>
                  </a:lnTo>
                  <a:lnTo>
                    <a:pt x="1529" y="1894"/>
                  </a:lnTo>
                  <a:lnTo>
                    <a:pt x="1529" y="1892"/>
                  </a:lnTo>
                  <a:lnTo>
                    <a:pt x="1529" y="1891"/>
                  </a:lnTo>
                  <a:lnTo>
                    <a:pt x="1529" y="1890"/>
                  </a:lnTo>
                  <a:lnTo>
                    <a:pt x="1529" y="1889"/>
                  </a:lnTo>
                  <a:lnTo>
                    <a:pt x="1527" y="1889"/>
                  </a:lnTo>
                  <a:lnTo>
                    <a:pt x="1529" y="1887"/>
                  </a:lnTo>
                  <a:lnTo>
                    <a:pt x="1529" y="1886"/>
                  </a:lnTo>
                  <a:lnTo>
                    <a:pt x="1529" y="1886"/>
                  </a:lnTo>
                  <a:lnTo>
                    <a:pt x="1530" y="1885"/>
                  </a:lnTo>
                  <a:lnTo>
                    <a:pt x="1530" y="1884"/>
                  </a:lnTo>
                  <a:lnTo>
                    <a:pt x="1531" y="1884"/>
                  </a:lnTo>
                  <a:lnTo>
                    <a:pt x="1531" y="1884"/>
                  </a:lnTo>
                  <a:lnTo>
                    <a:pt x="1534" y="1884"/>
                  </a:lnTo>
                  <a:lnTo>
                    <a:pt x="1534" y="1885"/>
                  </a:lnTo>
                  <a:lnTo>
                    <a:pt x="1534" y="1886"/>
                  </a:lnTo>
                  <a:lnTo>
                    <a:pt x="1534" y="1886"/>
                  </a:lnTo>
                  <a:lnTo>
                    <a:pt x="1534" y="1887"/>
                  </a:lnTo>
                  <a:lnTo>
                    <a:pt x="1534" y="1889"/>
                  </a:lnTo>
                  <a:lnTo>
                    <a:pt x="1536" y="1889"/>
                  </a:lnTo>
                  <a:lnTo>
                    <a:pt x="1539" y="1889"/>
                  </a:lnTo>
                  <a:lnTo>
                    <a:pt x="1539" y="1887"/>
                  </a:lnTo>
                  <a:lnTo>
                    <a:pt x="1540" y="1887"/>
                  </a:lnTo>
                  <a:lnTo>
                    <a:pt x="1544" y="1887"/>
                  </a:lnTo>
                  <a:lnTo>
                    <a:pt x="1545" y="1887"/>
                  </a:lnTo>
                  <a:lnTo>
                    <a:pt x="1547" y="1887"/>
                  </a:lnTo>
                  <a:lnTo>
                    <a:pt x="1548" y="1887"/>
                  </a:lnTo>
                  <a:lnTo>
                    <a:pt x="1548" y="1886"/>
                  </a:lnTo>
                  <a:lnTo>
                    <a:pt x="1547" y="1886"/>
                  </a:lnTo>
                  <a:lnTo>
                    <a:pt x="1545" y="1886"/>
                  </a:lnTo>
                  <a:lnTo>
                    <a:pt x="1544" y="1886"/>
                  </a:lnTo>
                  <a:lnTo>
                    <a:pt x="1543" y="1886"/>
                  </a:lnTo>
                  <a:lnTo>
                    <a:pt x="1542" y="1886"/>
                  </a:lnTo>
                  <a:lnTo>
                    <a:pt x="1542" y="1886"/>
                  </a:lnTo>
                  <a:lnTo>
                    <a:pt x="1542" y="1885"/>
                  </a:lnTo>
                  <a:lnTo>
                    <a:pt x="1543" y="1885"/>
                  </a:lnTo>
                  <a:lnTo>
                    <a:pt x="1543" y="1884"/>
                  </a:lnTo>
                  <a:lnTo>
                    <a:pt x="1542" y="1884"/>
                  </a:lnTo>
                  <a:lnTo>
                    <a:pt x="1540" y="1882"/>
                  </a:lnTo>
                  <a:lnTo>
                    <a:pt x="1540" y="1881"/>
                  </a:lnTo>
                  <a:lnTo>
                    <a:pt x="1539" y="1881"/>
                  </a:lnTo>
                  <a:lnTo>
                    <a:pt x="1540" y="1880"/>
                  </a:lnTo>
                  <a:lnTo>
                    <a:pt x="1542" y="1878"/>
                  </a:lnTo>
                  <a:lnTo>
                    <a:pt x="1542" y="1877"/>
                  </a:lnTo>
                  <a:lnTo>
                    <a:pt x="1543" y="1878"/>
                  </a:lnTo>
                  <a:lnTo>
                    <a:pt x="1543" y="1880"/>
                  </a:lnTo>
                  <a:lnTo>
                    <a:pt x="1542" y="1881"/>
                  </a:lnTo>
                  <a:lnTo>
                    <a:pt x="1543" y="1881"/>
                  </a:lnTo>
                  <a:lnTo>
                    <a:pt x="1544" y="1880"/>
                  </a:lnTo>
                  <a:lnTo>
                    <a:pt x="1544" y="1878"/>
                  </a:lnTo>
                  <a:lnTo>
                    <a:pt x="1545" y="1878"/>
                  </a:lnTo>
                  <a:lnTo>
                    <a:pt x="1545" y="1877"/>
                  </a:lnTo>
                  <a:lnTo>
                    <a:pt x="1545" y="1876"/>
                  </a:lnTo>
                  <a:lnTo>
                    <a:pt x="1547" y="1877"/>
                  </a:lnTo>
                  <a:lnTo>
                    <a:pt x="1547" y="1878"/>
                  </a:lnTo>
                  <a:lnTo>
                    <a:pt x="1548" y="1877"/>
                  </a:lnTo>
                  <a:lnTo>
                    <a:pt x="1548" y="1876"/>
                  </a:lnTo>
                  <a:lnTo>
                    <a:pt x="1547" y="1876"/>
                  </a:lnTo>
                  <a:lnTo>
                    <a:pt x="1545" y="1875"/>
                  </a:lnTo>
                  <a:lnTo>
                    <a:pt x="1547" y="1875"/>
                  </a:lnTo>
                  <a:lnTo>
                    <a:pt x="1548" y="1873"/>
                  </a:lnTo>
                  <a:lnTo>
                    <a:pt x="1548" y="1872"/>
                  </a:lnTo>
                  <a:lnTo>
                    <a:pt x="1549" y="1872"/>
                  </a:lnTo>
                  <a:lnTo>
                    <a:pt x="1549" y="1871"/>
                  </a:lnTo>
                  <a:lnTo>
                    <a:pt x="1550" y="1871"/>
                  </a:lnTo>
                  <a:lnTo>
                    <a:pt x="1550" y="1869"/>
                  </a:lnTo>
                  <a:lnTo>
                    <a:pt x="1552" y="1869"/>
                  </a:lnTo>
                  <a:lnTo>
                    <a:pt x="1553" y="1871"/>
                  </a:lnTo>
                  <a:lnTo>
                    <a:pt x="1554" y="1871"/>
                  </a:lnTo>
                  <a:lnTo>
                    <a:pt x="1556" y="1871"/>
                  </a:lnTo>
                  <a:lnTo>
                    <a:pt x="1557" y="1871"/>
                  </a:lnTo>
                  <a:lnTo>
                    <a:pt x="1558" y="1871"/>
                  </a:lnTo>
                  <a:lnTo>
                    <a:pt x="1559" y="1871"/>
                  </a:lnTo>
                  <a:lnTo>
                    <a:pt x="1559" y="1868"/>
                  </a:lnTo>
                  <a:lnTo>
                    <a:pt x="1558" y="1868"/>
                  </a:lnTo>
                  <a:lnTo>
                    <a:pt x="1558" y="1867"/>
                  </a:lnTo>
                  <a:lnTo>
                    <a:pt x="1559" y="1866"/>
                  </a:lnTo>
                  <a:lnTo>
                    <a:pt x="1559" y="1864"/>
                  </a:lnTo>
                  <a:lnTo>
                    <a:pt x="1558" y="1864"/>
                  </a:lnTo>
                  <a:lnTo>
                    <a:pt x="1557" y="1864"/>
                  </a:lnTo>
                  <a:lnTo>
                    <a:pt x="1556" y="1863"/>
                  </a:lnTo>
                  <a:lnTo>
                    <a:pt x="1554" y="1863"/>
                  </a:lnTo>
                  <a:lnTo>
                    <a:pt x="1553" y="1863"/>
                  </a:lnTo>
                  <a:lnTo>
                    <a:pt x="1552" y="1863"/>
                  </a:lnTo>
                  <a:lnTo>
                    <a:pt x="1550" y="1863"/>
                  </a:lnTo>
                  <a:lnTo>
                    <a:pt x="1550" y="1862"/>
                  </a:lnTo>
                  <a:lnTo>
                    <a:pt x="1550" y="1860"/>
                  </a:lnTo>
                  <a:lnTo>
                    <a:pt x="1550" y="1859"/>
                  </a:lnTo>
                  <a:lnTo>
                    <a:pt x="1552" y="1859"/>
                  </a:lnTo>
                  <a:lnTo>
                    <a:pt x="1552" y="1858"/>
                  </a:lnTo>
                  <a:lnTo>
                    <a:pt x="1549" y="1857"/>
                  </a:lnTo>
                  <a:lnTo>
                    <a:pt x="1548" y="1857"/>
                  </a:lnTo>
                  <a:lnTo>
                    <a:pt x="1548" y="1855"/>
                  </a:lnTo>
                  <a:lnTo>
                    <a:pt x="1549" y="1855"/>
                  </a:lnTo>
                  <a:lnTo>
                    <a:pt x="1550" y="1855"/>
                  </a:lnTo>
                  <a:lnTo>
                    <a:pt x="1550" y="1854"/>
                  </a:lnTo>
                  <a:lnTo>
                    <a:pt x="1553" y="1853"/>
                  </a:lnTo>
                  <a:lnTo>
                    <a:pt x="1553" y="1851"/>
                  </a:lnTo>
                  <a:lnTo>
                    <a:pt x="1554" y="1851"/>
                  </a:lnTo>
                  <a:lnTo>
                    <a:pt x="1554" y="1850"/>
                  </a:lnTo>
                  <a:lnTo>
                    <a:pt x="1556" y="1848"/>
                  </a:lnTo>
                  <a:lnTo>
                    <a:pt x="1557" y="1846"/>
                  </a:lnTo>
                  <a:lnTo>
                    <a:pt x="1557" y="1845"/>
                  </a:lnTo>
                  <a:lnTo>
                    <a:pt x="1558" y="1845"/>
                  </a:lnTo>
                  <a:lnTo>
                    <a:pt x="1558" y="1844"/>
                  </a:lnTo>
                  <a:lnTo>
                    <a:pt x="1558" y="1843"/>
                  </a:lnTo>
                  <a:lnTo>
                    <a:pt x="1559" y="1843"/>
                  </a:lnTo>
                  <a:lnTo>
                    <a:pt x="1561" y="1839"/>
                  </a:lnTo>
                  <a:lnTo>
                    <a:pt x="1559" y="1839"/>
                  </a:lnTo>
                  <a:lnTo>
                    <a:pt x="1558" y="1839"/>
                  </a:lnTo>
                  <a:lnTo>
                    <a:pt x="1556" y="1839"/>
                  </a:lnTo>
                  <a:lnTo>
                    <a:pt x="1554" y="1839"/>
                  </a:lnTo>
                  <a:lnTo>
                    <a:pt x="1554" y="1837"/>
                  </a:lnTo>
                  <a:lnTo>
                    <a:pt x="1553" y="1837"/>
                  </a:lnTo>
                  <a:lnTo>
                    <a:pt x="1552" y="1837"/>
                  </a:lnTo>
                  <a:lnTo>
                    <a:pt x="1550" y="1837"/>
                  </a:lnTo>
                  <a:lnTo>
                    <a:pt x="1549" y="1837"/>
                  </a:lnTo>
                  <a:lnTo>
                    <a:pt x="1548" y="1837"/>
                  </a:lnTo>
                  <a:lnTo>
                    <a:pt x="1547" y="1836"/>
                  </a:lnTo>
                  <a:lnTo>
                    <a:pt x="1545" y="1836"/>
                  </a:lnTo>
                  <a:lnTo>
                    <a:pt x="1544" y="1836"/>
                  </a:lnTo>
                  <a:lnTo>
                    <a:pt x="1544" y="1835"/>
                  </a:lnTo>
                  <a:lnTo>
                    <a:pt x="1544" y="1834"/>
                  </a:lnTo>
                  <a:lnTo>
                    <a:pt x="1543" y="1836"/>
                  </a:lnTo>
                  <a:lnTo>
                    <a:pt x="1542" y="1836"/>
                  </a:lnTo>
                  <a:lnTo>
                    <a:pt x="1540" y="1835"/>
                  </a:lnTo>
                  <a:lnTo>
                    <a:pt x="1539" y="1835"/>
                  </a:lnTo>
                  <a:lnTo>
                    <a:pt x="1538" y="1834"/>
                  </a:lnTo>
                  <a:lnTo>
                    <a:pt x="1536" y="1834"/>
                  </a:lnTo>
                  <a:lnTo>
                    <a:pt x="1534" y="1832"/>
                  </a:lnTo>
                  <a:lnTo>
                    <a:pt x="1533" y="1832"/>
                  </a:lnTo>
                  <a:lnTo>
                    <a:pt x="1531" y="1831"/>
                  </a:lnTo>
                  <a:lnTo>
                    <a:pt x="1531" y="1832"/>
                  </a:lnTo>
                  <a:lnTo>
                    <a:pt x="1531" y="1834"/>
                  </a:lnTo>
                  <a:lnTo>
                    <a:pt x="1531" y="1835"/>
                  </a:lnTo>
                  <a:lnTo>
                    <a:pt x="1531" y="1836"/>
                  </a:lnTo>
                  <a:lnTo>
                    <a:pt x="1530" y="1836"/>
                  </a:lnTo>
                  <a:lnTo>
                    <a:pt x="1530" y="1837"/>
                  </a:lnTo>
                  <a:lnTo>
                    <a:pt x="1529" y="1837"/>
                  </a:lnTo>
                  <a:lnTo>
                    <a:pt x="1529" y="1839"/>
                  </a:lnTo>
                  <a:lnTo>
                    <a:pt x="1527" y="1840"/>
                  </a:lnTo>
                  <a:lnTo>
                    <a:pt x="1526" y="1841"/>
                  </a:lnTo>
                  <a:lnTo>
                    <a:pt x="1526" y="1843"/>
                  </a:lnTo>
                  <a:lnTo>
                    <a:pt x="1527" y="1843"/>
                  </a:lnTo>
                  <a:lnTo>
                    <a:pt x="1527" y="1844"/>
                  </a:lnTo>
                  <a:lnTo>
                    <a:pt x="1529" y="1844"/>
                  </a:lnTo>
                  <a:lnTo>
                    <a:pt x="1529" y="1845"/>
                  </a:lnTo>
                  <a:lnTo>
                    <a:pt x="1529" y="1846"/>
                  </a:lnTo>
                  <a:lnTo>
                    <a:pt x="1530" y="1846"/>
                  </a:lnTo>
                  <a:lnTo>
                    <a:pt x="1530" y="1848"/>
                  </a:lnTo>
                  <a:lnTo>
                    <a:pt x="1530" y="1849"/>
                  </a:lnTo>
                  <a:lnTo>
                    <a:pt x="1529" y="1849"/>
                  </a:lnTo>
                  <a:lnTo>
                    <a:pt x="1527" y="1849"/>
                  </a:lnTo>
                  <a:lnTo>
                    <a:pt x="1526" y="1849"/>
                  </a:lnTo>
                  <a:lnTo>
                    <a:pt x="1525" y="1849"/>
                  </a:lnTo>
                  <a:lnTo>
                    <a:pt x="1524" y="1849"/>
                  </a:lnTo>
                  <a:lnTo>
                    <a:pt x="1522" y="1849"/>
                  </a:lnTo>
                  <a:lnTo>
                    <a:pt x="1521" y="1849"/>
                  </a:lnTo>
                  <a:lnTo>
                    <a:pt x="1520" y="1849"/>
                  </a:lnTo>
                  <a:lnTo>
                    <a:pt x="1518" y="1849"/>
                  </a:lnTo>
                  <a:lnTo>
                    <a:pt x="1517" y="1849"/>
                  </a:lnTo>
                  <a:lnTo>
                    <a:pt x="1517" y="1848"/>
                  </a:lnTo>
                  <a:lnTo>
                    <a:pt x="1517" y="1846"/>
                  </a:lnTo>
                  <a:lnTo>
                    <a:pt x="1516" y="1848"/>
                  </a:lnTo>
                  <a:lnTo>
                    <a:pt x="1515" y="1848"/>
                  </a:lnTo>
                  <a:lnTo>
                    <a:pt x="1515" y="1849"/>
                  </a:lnTo>
                  <a:lnTo>
                    <a:pt x="1513" y="1849"/>
                  </a:lnTo>
                  <a:lnTo>
                    <a:pt x="1512" y="1849"/>
                  </a:lnTo>
                  <a:lnTo>
                    <a:pt x="1512" y="1850"/>
                  </a:lnTo>
                  <a:lnTo>
                    <a:pt x="1511" y="1850"/>
                  </a:lnTo>
                  <a:lnTo>
                    <a:pt x="1510" y="1850"/>
                  </a:lnTo>
                  <a:lnTo>
                    <a:pt x="1510" y="1851"/>
                  </a:lnTo>
                  <a:lnTo>
                    <a:pt x="1508" y="1851"/>
                  </a:lnTo>
                  <a:lnTo>
                    <a:pt x="1507" y="1851"/>
                  </a:lnTo>
                  <a:lnTo>
                    <a:pt x="1506" y="1853"/>
                  </a:lnTo>
                  <a:lnTo>
                    <a:pt x="1504" y="1853"/>
                  </a:lnTo>
                  <a:lnTo>
                    <a:pt x="1503" y="1854"/>
                  </a:lnTo>
                  <a:lnTo>
                    <a:pt x="1502" y="1854"/>
                  </a:lnTo>
                  <a:lnTo>
                    <a:pt x="1502" y="1853"/>
                  </a:lnTo>
                  <a:lnTo>
                    <a:pt x="1501" y="1853"/>
                  </a:lnTo>
                  <a:lnTo>
                    <a:pt x="1501" y="1853"/>
                  </a:lnTo>
                  <a:lnTo>
                    <a:pt x="1499" y="1853"/>
                  </a:lnTo>
                  <a:lnTo>
                    <a:pt x="1499" y="1854"/>
                  </a:lnTo>
                  <a:lnTo>
                    <a:pt x="1499" y="1855"/>
                  </a:lnTo>
                  <a:lnTo>
                    <a:pt x="1499" y="1855"/>
                  </a:lnTo>
                  <a:lnTo>
                    <a:pt x="1498" y="1855"/>
                  </a:lnTo>
                  <a:lnTo>
                    <a:pt x="1495" y="1857"/>
                  </a:lnTo>
                  <a:lnTo>
                    <a:pt x="1495" y="1858"/>
                  </a:lnTo>
                  <a:lnTo>
                    <a:pt x="1497" y="1858"/>
                  </a:lnTo>
                  <a:lnTo>
                    <a:pt x="1497" y="1859"/>
                  </a:lnTo>
                  <a:lnTo>
                    <a:pt x="1497" y="1860"/>
                  </a:lnTo>
                  <a:lnTo>
                    <a:pt x="1497" y="1862"/>
                  </a:lnTo>
                  <a:lnTo>
                    <a:pt x="1497" y="1863"/>
                  </a:lnTo>
                  <a:lnTo>
                    <a:pt x="1495" y="1863"/>
                  </a:lnTo>
                  <a:lnTo>
                    <a:pt x="1495" y="1864"/>
                  </a:lnTo>
                  <a:lnTo>
                    <a:pt x="1495" y="1866"/>
                  </a:lnTo>
                  <a:lnTo>
                    <a:pt x="1494" y="1866"/>
                  </a:lnTo>
                  <a:lnTo>
                    <a:pt x="1494" y="1867"/>
                  </a:lnTo>
                  <a:lnTo>
                    <a:pt x="1493" y="1867"/>
                  </a:lnTo>
                  <a:lnTo>
                    <a:pt x="1492" y="1866"/>
                  </a:lnTo>
                  <a:lnTo>
                    <a:pt x="1490" y="1866"/>
                  </a:lnTo>
                  <a:lnTo>
                    <a:pt x="1493" y="1860"/>
                  </a:lnTo>
                  <a:lnTo>
                    <a:pt x="1493" y="1859"/>
                  </a:lnTo>
                  <a:lnTo>
                    <a:pt x="1493" y="1858"/>
                  </a:lnTo>
                  <a:lnTo>
                    <a:pt x="1492" y="1858"/>
                  </a:lnTo>
                  <a:lnTo>
                    <a:pt x="1492" y="1857"/>
                  </a:lnTo>
                  <a:lnTo>
                    <a:pt x="1490" y="1857"/>
                  </a:lnTo>
                  <a:lnTo>
                    <a:pt x="1489" y="1857"/>
                  </a:lnTo>
                  <a:lnTo>
                    <a:pt x="1488" y="1855"/>
                  </a:lnTo>
                  <a:lnTo>
                    <a:pt x="1485" y="1855"/>
                  </a:lnTo>
                  <a:lnTo>
                    <a:pt x="1484" y="1854"/>
                  </a:lnTo>
                  <a:lnTo>
                    <a:pt x="1483" y="1854"/>
                  </a:lnTo>
                  <a:lnTo>
                    <a:pt x="1481" y="1853"/>
                  </a:lnTo>
                  <a:lnTo>
                    <a:pt x="1481" y="1854"/>
                  </a:lnTo>
                  <a:lnTo>
                    <a:pt x="1480" y="1854"/>
                  </a:lnTo>
                  <a:lnTo>
                    <a:pt x="1479" y="1854"/>
                  </a:lnTo>
                  <a:lnTo>
                    <a:pt x="1478" y="1854"/>
                  </a:lnTo>
                  <a:lnTo>
                    <a:pt x="1475" y="1854"/>
                  </a:lnTo>
                  <a:lnTo>
                    <a:pt x="1474" y="1854"/>
                  </a:lnTo>
                  <a:lnTo>
                    <a:pt x="1472" y="1854"/>
                  </a:lnTo>
                  <a:lnTo>
                    <a:pt x="1472" y="1853"/>
                  </a:lnTo>
                  <a:lnTo>
                    <a:pt x="1471" y="1853"/>
                  </a:lnTo>
                  <a:lnTo>
                    <a:pt x="1471" y="1854"/>
                  </a:lnTo>
                  <a:lnTo>
                    <a:pt x="1470" y="1853"/>
                  </a:lnTo>
                  <a:lnTo>
                    <a:pt x="1470" y="1853"/>
                  </a:lnTo>
                  <a:lnTo>
                    <a:pt x="1469" y="1853"/>
                  </a:lnTo>
                  <a:lnTo>
                    <a:pt x="1467" y="1853"/>
                  </a:lnTo>
                  <a:lnTo>
                    <a:pt x="1466" y="1853"/>
                  </a:lnTo>
                  <a:lnTo>
                    <a:pt x="1465" y="1853"/>
                  </a:lnTo>
                  <a:lnTo>
                    <a:pt x="1463" y="1853"/>
                  </a:lnTo>
                  <a:lnTo>
                    <a:pt x="1462" y="1853"/>
                  </a:lnTo>
                  <a:lnTo>
                    <a:pt x="1461" y="1853"/>
                  </a:lnTo>
                  <a:lnTo>
                    <a:pt x="1461" y="1854"/>
                  </a:lnTo>
                  <a:lnTo>
                    <a:pt x="1461" y="1855"/>
                  </a:lnTo>
                  <a:lnTo>
                    <a:pt x="1461" y="1855"/>
                  </a:lnTo>
                  <a:lnTo>
                    <a:pt x="1460" y="1855"/>
                  </a:lnTo>
                  <a:lnTo>
                    <a:pt x="1460" y="1857"/>
                  </a:lnTo>
                  <a:lnTo>
                    <a:pt x="1460" y="1858"/>
                  </a:lnTo>
                  <a:lnTo>
                    <a:pt x="1460" y="1859"/>
                  </a:lnTo>
                  <a:lnTo>
                    <a:pt x="1460" y="1862"/>
                  </a:lnTo>
                  <a:lnTo>
                    <a:pt x="1460" y="1863"/>
                  </a:lnTo>
                  <a:lnTo>
                    <a:pt x="1460" y="1864"/>
                  </a:lnTo>
                  <a:lnTo>
                    <a:pt x="1461" y="1864"/>
                  </a:lnTo>
                  <a:lnTo>
                    <a:pt x="1462" y="1864"/>
                  </a:lnTo>
                  <a:lnTo>
                    <a:pt x="1463" y="1864"/>
                  </a:lnTo>
                  <a:lnTo>
                    <a:pt x="1465" y="1864"/>
                  </a:lnTo>
                  <a:lnTo>
                    <a:pt x="1466" y="1864"/>
                  </a:lnTo>
                  <a:lnTo>
                    <a:pt x="1467" y="1864"/>
                  </a:lnTo>
                  <a:lnTo>
                    <a:pt x="1469" y="1864"/>
                  </a:lnTo>
                  <a:lnTo>
                    <a:pt x="1470" y="1864"/>
                  </a:lnTo>
                  <a:lnTo>
                    <a:pt x="1470" y="1864"/>
                  </a:lnTo>
                  <a:lnTo>
                    <a:pt x="1471" y="1864"/>
                  </a:lnTo>
                  <a:lnTo>
                    <a:pt x="1472" y="1864"/>
                  </a:lnTo>
                  <a:lnTo>
                    <a:pt x="1472" y="1866"/>
                  </a:lnTo>
                  <a:lnTo>
                    <a:pt x="1471" y="1866"/>
                  </a:lnTo>
                  <a:lnTo>
                    <a:pt x="1471" y="1867"/>
                  </a:lnTo>
                  <a:lnTo>
                    <a:pt x="1471" y="1868"/>
                  </a:lnTo>
                  <a:lnTo>
                    <a:pt x="1471" y="1869"/>
                  </a:lnTo>
                  <a:lnTo>
                    <a:pt x="1472" y="1869"/>
                  </a:lnTo>
                  <a:lnTo>
                    <a:pt x="1472" y="1871"/>
                  </a:lnTo>
                  <a:lnTo>
                    <a:pt x="1472" y="1872"/>
                  </a:lnTo>
                  <a:lnTo>
                    <a:pt x="1472" y="1873"/>
                  </a:lnTo>
                  <a:lnTo>
                    <a:pt x="1472" y="1875"/>
                  </a:lnTo>
                  <a:lnTo>
                    <a:pt x="1472" y="1876"/>
                  </a:lnTo>
                  <a:lnTo>
                    <a:pt x="1471" y="1876"/>
                  </a:lnTo>
                  <a:lnTo>
                    <a:pt x="1470" y="1876"/>
                  </a:lnTo>
                  <a:lnTo>
                    <a:pt x="1470" y="1877"/>
                  </a:lnTo>
                  <a:lnTo>
                    <a:pt x="1471" y="1877"/>
                  </a:lnTo>
                  <a:lnTo>
                    <a:pt x="1471" y="1878"/>
                  </a:lnTo>
                  <a:lnTo>
                    <a:pt x="1471" y="1880"/>
                  </a:lnTo>
                  <a:lnTo>
                    <a:pt x="1471" y="1881"/>
                  </a:lnTo>
                  <a:lnTo>
                    <a:pt x="1471" y="1882"/>
                  </a:lnTo>
                  <a:lnTo>
                    <a:pt x="1470" y="1882"/>
                  </a:lnTo>
                  <a:lnTo>
                    <a:pt x="1470" y="1882"/>
                  </a:lnTo>
                  <a:lnTo>
                    <a:pt x="1469" y="1882"/>
                  </a:lnTo>
                  <a:lnTo>
                    <a:pt x="1467" y="1882"/>
                  </a:lnTo>
                  <a:lnTo>
                    <a:pt x="1467" y="1884"/>
                  </a:lnTo>
                  <a:lnTo>
                    <a:pt x="1467" y="1885"/>
                  </a:lnTo>
                  <a:lnTo>
                    <a:pt x="1466" y="1885"/>
                  </a:lnTo>
                  <a:lnTo>
                    <a:pt x="1465" y="1885"/>
                  </a:lnTo>
                  <a:lnTo>
                    <a:pt x="1463" y="1885"/>
                  </a:lnTo>
                  <a:lnTo>
                    <a:pt x="1462" y="1885"/>
                  </a:lnTo>
                  <a:lnTo>
                    <a:pt x="1462" y="1884"/>
                  </a:lnTo>
                  <a:lnTo>
                    <a:pt x="1461" y="1884"/>
                  </a:lnTo>
                  <a:lnTo>
                    <a:pt x="1460" y="1884"/>
                  </a:lnTo>
                  <a:lnTo>
                    <a:pt x="1458" y="1884"/>
                  </a:lnTo>
                  <a:lnTo>
                    <a:pt x="1458" y="1885"/>
                  </a:lnTo>
                  <a:lnTo>
                    <a:pt x="1457" y="1885"/>
                  </a:lnTo>
                  <a:lnTo>
                    <a:pt x="1456" y="1885"/>
                  </a:lnTo>
                  <a:lnTo>
                    <a:pt x="1454" y="1885"/>
                  </a:lnTo>
                  <a:lnTo>
                    <a:pt x="1453" y="1885"/>
                  </a:lnTo>
                  <a:lnTo>
                    <a:pt x="1452" y="1885"/>
                  </a:lnTo>
                  <a:lnTo>
                    <a:pt x="1451" y="1885"/>
                  </a:lnTo>
                  <a:lnTo>
                    <a:pt x="1448" y="1885"/>
                  </a:lnTo>
                  <a:lnTo>
                    <a:pt x="1447" y="1885"/>
                  </a:lnTo>
                  <a:lnTo>
                    <a:pt x="1447" y="1886"/>
                  </a:lnTo>
                  <a:lnTo>
                    <a:pt x="1446" y="1886"/>
                  </a:lnTo>
                  <a:lnTo>
                    <a:pt x="1446" y="1885"/>
                  </a:lnTo>
                  <a:lnTo>
                    <a:pt x="1446" y="1884"/>
                  </a:lnTo>
                  <a:lnTo>
                    <a:pt x="1444" y="1884"/>
                  </a:lnTo>
                  <a:lnTo>
                    <a:pt x="1444" y="1886"/>
                  </a:lnTo>
                  <a:lnTo>
                    <a:pt x="1443" y="1886"/>
                  </a:lnTo>
                  <a:lnTo>
                    <a:pt x="1442" y="1886"/>
                  </a:lnTo>
                  <a:lnTo>
                    <a:pt x="1440" y="1886"/>
                  </a:lnTo>
                  <a:lnTo>
                    <a:pt x="1439" y="1886"/>
                  </a:lnTo>
                  <a:lnTo>
                    <a:pt x="1439" y="1886"/>
                  </a:lnTo>
                  <a:lnTo>
                    <a:pt x="1438" y="1886"/>
                  </a:lnTo>
                  <a:lnTo>
                    <a:pt x="1438" y="1885"/>
                  </a:lnTo>
                  <a:lnTo>
                    <a:pt x="1437" y="1885"/>
                  </a:lnTo>
                  <a:lnTo>
                    <a:pt x="1435" y="1885"/>
                  </a:lnTo>
                  <a:lnTo>
                    <a:pt x="1431" y="1885"/>
                  </a:lnTo>
                  <a:lnTo>
                    <a:pt x="1431" y="1884"/>
                  </a:lnTo>
                  <a:lnTo>
                    <a:pt x="1431" y="1882"/>
                  </a:lnTo>
                  <a:lnTo>
                    <a:pt x="1431" y="1881"/>
                  </a:lnTo>
                  <a:lnTo>
                    <a:pt x="1431" y="1880"/>
                  </a:lnTo>
                  <a:lnTo>
                    <a:pt x="1431" y="1878"/>
                  </a:lnTo>
                  <a:lnTo>
                    <a:pt x="1431" y="1877"/>
                  </a:lnTo>
                  <a:lnTo>
                    <a:pt x="1431" y="1876"/>
                  </a:lnTo>
                  <a:lnTo>
                    <a:pt x="1431" y="1875"/>
                  </a:lnTo>
                  <a:lnTo>
                    <a:pt x="1431" y="1873"/>
                  </a:lnTo>
                  <a:lnTo>
                    <a:pt x="1431" y="1872"/>
                  </a:lnTo>
                  <a:lnTo>
                    <a:pt x="1431" y="1871"/>
                  </a:lnTo>
                  <a:lnTo>
                    <a:pt x="1431" y="1869"/>
                  </a:lnTo>
                  <a:lnTo>
                    <a:pt x="1431" y="1868"/>
                  </a:lnTo>
                  <a:lnTo>
                    <a:pt x="1431" y="1867"/>
                  </a:lnTo>
                  <a:lnTo>
                    <a:pt x="1431" y="1866"/>
                  </a:lnTo>
                  <a:lnTo>
                    <a:pt x="1431" y="1864"/>
                  </a:lnTo>
                  <a:lnTo>
                    <a:pt x="1431" y="1863"/>
                  </a:lnTo>
                  <a:lnTo>
                    <a:pt x="1431" y="1862"/>
                  </a:lnTo>
                  <a:lnTo>
                    <a:pt x="1431" y="1860"/>
                  </a:lnTo>
                  <a:lnTo>
                    <a:pt x="1431" y="1859"/>
                  </a:lnTo>
                  <a:lnTo>
                    <a:pt x="1433" y="1859"/>
                  </a:lnTo>
                  <a:lnTo>
                    <a:pt x="1434" y="1859"/>
                  </a:lnTo>
                  <a:lnTo>
                    <a:pt x="1434" y="1858"/>
                  </a:lnTo>
                  <a:lnTo>
                    <a:pt x="1434" y="1857"/>
                  </a:lnTo>
                  <a:lnTo>
                    <a:pt x="1434" y="1855"/>
                  </a:lnTo>
                  <a:lnTo>
                    <a:pt x="1435" y="1855"/>
                  </a:lnTo>
                  <a:lnTo>
                    <a:pt x="1435" y="1857"/>
                  </a:lnTo>
                  <a:lnTo>
                    <a:pt x="1435" y="1858"/>
                  </a:lnTo>
                  <a:lnTo>
                    <a:pt x="1437" y="1858"/>
                  </a:lnTo>
                  <a:lnTo>
                    <a:pt x="1438" y="1858"/>
                  </a:lnTo>
                  <a:lnTo>
                    <a:pt x="1439" y="1858"/>
                  </a:lnTo>
                  <a:lnTo>
                    <a:pt x="1439" y="1857"/>
                  </a:lnTo>
                  <a:lnTo>
                    <a:pt x="1439" y="1857"/>
                  </a:lnTo>
                  <a:lnTo>
                    <a:pt x="1440" y="1857"/>
                  </a:lnTo>
                  <a:lnTo>
                    <a:pt x="1443" y="1857"/>
                  </a:lnTo>
                  <a:lnTo>
                    <a:pt x="1443" y="1855"/>
                  </a:lnTo>
                  <a:lnTo>
                    <a:pt x="1446" y="1855"/>
                  </a:lnTo>
                  <a:lnTo>
                    <a:pt x="1446" y="1855"/>
                  </a:lnTo>
                  <a:lnTo>
                    <a:pt x="1446" y="1854"/>
                  </a:lnTo>
                  <a:lnTo>
                    <a:pt x="1444" y="1854"/>
                  </a:lnTo>
                  <a:lnTo>
                    <a:pt x="1444" y="1853"/>
                  </a:lnTo>
                  <a:lnTo>
                    <a:pt x="1443" y="1853"/>
                  </a:lnTo>
                  <a:lnTo>
                    <a:pt x="1442" y="1853"/>
                  </a:lnTo>
                  <a:lnTo>
                    <a:pt x="1440" y="1853"/>
                  </a:lnTo>
                  <a:lnTo>
                    <a:pt x="1439" y="1853"/>
                  </a:lnTo>
                  <a:lnTo>
                    <a:pt x="1439" y="1853"/>
                  </a:lnTo>
                  <a:lnTo>
                    <a:pt x="1438" y="1853"/>
                  </a:lnTo>
                  <a:lnTo>
                    <a:pt x="1437" y="1853"/>
                  </a:lnTo>
                  <a:lnTo>
                    <a:pt x="1437" y="1851"/>
                  </a:lnTo>
                  <a:lnTo>
                    <a:pt x="1437" y="1850"/>
                  </a:lnTo>
                  <a:lnTo>
                    <a:pt x="1437" y="1849"/>
                  </a:lnTo>
                  <a:lnTo>
                    <a:pt x="1437" y="1848"/>
                  </a:lnTo>
                  <a:lnTo>
                    <a:pt x="1437" y="1846"/>
                  </a:lnTo>
                  <a:lnTo>
                    <a:pt x="1437" y="1845"/>
                  </a:lnTo>
                  <a:lnTo>
                    <a:pt x="1437" y="1844"/>
                  </a:lnTo>
                  <a:lnTo>
                    <a:pt x="1438" y="1844"/>
                  </a:lnTo>
                  <a:lnTo>
                    <a:pt x="1439" y="1844"/>
                  </a:lnTo>
                  <a:lnTo>
                    <a:pt x="1439" y="1843"/>
                  </a:lnTo>
                  <a:lnTo>
                    <a:pt x="1439" y="1841"/>
                  </a:lnTo>
                  <a:lnTo>
                    <a:pt x="1439" y="1840"/>
                  </a:lnTo>
                  <a:lnTo>
                    <a:pt x="1439" y="1840"/>
                  </a:lnTo>
                  <a:lnTo>
                    <a:pt x="1440" y="1840"/>
                  </a:lnTo>
                  <a:lnTo>
                    <a:pt x="1440" y="1837"/>
                  </a:lnTo>
                  <a:lnTo>
                    <a:pt x="1440" y="1836"/>
                  </a:lnTo>
                  <a:lnTo>
                    <a:pt x="1440" y="1835"/>
                  </a:lnTo>
                  <a:lnTo>
                    <a:pt x="1440" y="1834"/>
                  </a:lnTo>
                  <a:lnTo>
                    <a:pt x="1439" y="1834"/>
                  </a:lnTo>
                  <a:lnTo>
                    <a:pt x="1439" y="1835"/>
                  </a:lnTo>
                  <a:lnTo>
                    <a:pt x="1439" y="1836"/>
                  </a:lnTo>
                  <a:lnTo>
                    <a:pt x="1438" y="1836"/>
                  </a:lnTo>
                  <a:lnTo>
                    <a:pt x="1438" y="1835"/>
                  </a:lnTo>
                  <a:lnTo>
                    <a:pt x="1438" y="1834"/>
                  </a:lnTo>
                  <a:lnTo>
                    <a:pt x="1438" y="1832"/>
                  </a:lnTo>
                  <a:lnTo>
                    <a:pt x="1437" y="1832"/>
                  </a:lnTo>
                  <a:lnTo>
                    <a:pt x="1435" y="1831"/>
                  </a:lnTo>
                  <a:lnTo>
                    <a:pt x="1434" y="1831"/>
                  </a:lnTo>
                  <a:lnTo>
                    <a:pt x="1434" y="1830"/>
                  </a:lnTo>
                  <a:lnTo>
                    <a:pt x="1433" y="1830"/>
                  </a:lnTo>
                  <a:lnTo>
                    <a:pt x="1431" y="1828"/>
                  </a:lnTo>
                  <a:lnTo>
                    <a:pt x="1431" y="1830"/>
                  </a:lnTo>
                  <a:lnTo>
                    <a:pt x="1431" y="1831"/>
                  </a:lnTo>
                  <a:lnTo>
                    <a:pt x="1431" y="1832"/>
                  </a:lnTo>
                  <a:lnTo>
                    <a:pt x="1431" y="1834"/>
                  </a:lnTo>
                  <a:lnTo>
                    <a:pt x="1431" y="1835"/>
                  </a:lnTo>
                  <a:lnTo>
                    <a:pt x="1430" y="1835"/>
                  </a:lnTo>
                  <a:lnTo>
                    <a:pt x="1429" y="1835"/>
                  </a:lnTo>
                  <a:lnTo>
                    <a:pt x="1428" y="1835"/>
                  </a:lnTo>
                  <a:lnTo>
                    <a:pt x="1426" y="1835"/>
                  </a:lnTo>
                  <a:lnTo>
                    <a:pt x="1425" y="1835"/>
                  </a:lnTo>
                  <a:lnTo>
                    <a:pt x="1424" y="1835"/>
                  </a:lnTo>
                  <a:lnTo>
                    <a:pt x="1422" y="1835"/>
                  </a:lnTo>
                  <a:lnTo>
                    <a:pt x="1422" y="1836"/>
                  </a:lnTo>
                  <a:lnTo>
                    <a:pt x="1422" y="1837"/>
                  </a:lnTo>
                  <a:lnTo>
                    <a:pt x="1422" y="1839"/>
                  </a:lnTo>
                  <a:lnTo>
                    <a:pt x="1422" y="1840"/>
                  </a:lnTo>
                  <a:lnTo>
                    <a:pt x="1422" y="1841"/>
                  </a:lnTo>
                  <a:lnTo>
                    <a:pt x="1422" y="1843"/>
                  </a:lnTo>
                  <a:lnTo>
                    <a:pt x="1422" y="1844"/>
                  </a:lnTo>
                  <a:lnTo>
                    <a:pt x="1424" y="1844"/>
                  </a:lnTo>
                  <a:lnTo>
                    <a:pt x="1425" y="1844"/>
                  </a:lnTo>
                  <a:lnTo>
                    <a:pt x="1426" y="1844"/>
                  </a:lnTo>
                  <a:lnTo>
                    <a:pt x="1429" y="1844"/>
                  </a:lnTo>
                  <a:lnTo>
                    <a:pt x="1429" y="1845"/>
                  </a:lnTo>
                  <a:lnTo>
                    <a:pt x="1429" y="1846"/>
                  </a:lnTo>
                  <a:lnTo>
                    <a:pt x="1429" y="1848"/>
                  </a:lnTo>
                  <a:lnTo>
                    <a:pt x="1429" y="1849"/>
                  </a:lnTo>
                  <a:lnTo>
                    <a:pt x="1429" y="1850"/>
                  </a:lnTo>
                  <a:lnTo>
                    <a:pt x="1429" y="1851"/>
                  </a:lnTo>
                  <a:lnTo>
                    <a:pt x="1429" y="1853"/>
                  </a:lnTo>
                  <a:lnTo>
                    <a:pt x="1428" y="1853"/>
                  </a:lnTo>
                  <a:lnTo>
                    <a:pt x="1426" y="1853"/>
                  </a:lnTo>
                  <a:lnTo>
                    <a:pt x="1425" y="1853"/>
                  </a:lnTo>
                  <a:lnTo>
                    <a:pt x="1422" y="1853"/>
                  </a:lnTo>
                  <a:lnTo>
                    <a:pt x="1420" y="1853"/>
                  </a:lnTo>
                  <a:lnTo>
                    <a:pt x="1419" y="1853"/>
                  </a:lnTo>
                  <a:lnTo>
                    <a:pt x="1416" y="1853"/>
                  </a:lnTo>
                  <a:lnTo>
                    <a:pt x="1416" y="1855"/>
                  </a:lnTo>
                  <a:lnTo>
                    <a:pt x="1416" y="1857"/>
                  </a:lnTo>
                  <a:lnTo>
                    <a:pt x="1416" y="1858"/>
                  </a:lnTo>
                  <a:lnTo>
                    <a:pt x="1414" y="1858"/>
                  </a:lnTo>
                  <a:lnTo>
                    <a:pt x="1410" y="1858"/>
                  </a:lnTo>
                  <a:lnTo>
                    <a:pt x="1408" y="1858"/>
                  </a:lnTo>
                  <a:lnTo>
                    <a:pt x="1408" y="1866"/>
                  </a:lnTo>
                  <a:lnTo>
                    <a:pt x="1410" y="1866"/>
                  </a:lnTo>
                  <a:lnTo>
                    <a:pt x="1411" y="1866"/>
                  </a:lnTo>
                  <a:lnTo>
                    <a:pt x="1417" y="1866"/>
                  </a:lnTo>
                  <a:lnTo>
                    <a:pt x="1419" y="1866"/>
                  </a:lnTo>
                  <a:lnTo>
                    <a:pt x="1420" y="1866"/>
                  </a:lnTo>
                  <a:lnTo>
                    <a:pt x="1422" y="1867"/>
                  </a:lnTo>
                  <a:lnTo>
                    <a:pt x="1422" y="1869"/>
                  </a:lnTo>
                  <a:lnTo>
                    <a:pt x="1422" y="1871"/>
                  </a:lnTo>
                  <a:lnTo>
                    <a:pt x="1422" y="1872"/>
                  </a:lnTo>
                  <a:lnTo>
                    <a:pt x="1421" y="1872"/>
                  </a:lnTo>
                  <a:lnTo>
                    <a:pt x="1420" y="1872"/>
                  </a:lnTo>
                  <a:lnTo>
                    <a:pt x="1420" y="1873"/>
                  </a:lnTo>
                  <a:lnTo>
                    <a:pt x="1420" y="1875"/>
                  </a:lnTo>
                  <a:lnTo>
                    <a:pt x="1420" y="1876"/>
                  </a:lnTo>
                  <a:lnTo>
                    <a:pt x="1420" y="1877"/>
                  </a:lnTo>
                  <a:lnTo>
                    <a:pt x="1419" y="1877"/>
                  </a:lnTo>
                  <a:lnTo>
                    <a:pt x="1417" y="1877"/>
                  </a:lnTo>
                  <a:lnTo>
                    <a:pt x="1417" y="1876"/>
                  </a:lnTo>
                  <a:lnTo>
                    <a:pt x="1417" y="1875"/>
                  </a:lnTo>
                  <a:lnTo>
                    <a:pt x="1417" y="1873"/>
                  </a:lnTo>
                  <a:lnTo>
                    <a:pt x="1417" y="1872"/>
                  </a:lnTo>
                  <a:lnTo>
                    <a:pt x="1416" y="1872"/>
                  </a:lnTo>
                  <a:lnTo>
                    <a:pt x="1415" y="1872"/>
                  </a:lnTo>
                  <a:lnTo>
                    <a:pt x="1415" y="1873"/>
                  </a:lnTo>
                  <a:lnTo>
                    <a:pt x="1415" y="1875"/>
                  </a:lnTo>
                  <a:lnTo>
                    <a:pt x="1415" y="1876"/>
                  </a:lnTo>
                  <a:lnTo>
                    <a:pt x="1415" y="1877"/>
                  </a:lnTo>
                  <a:lnTo>
                    <a:pt x="1414" y="1877"/>
                  </a:lnTo>
                  <a:lnTo>
                    <a:pt x="1412" y="1877"/>
                  </a:lnTo>
                  <a:lnTo>
                    <a:pt x="1411" y="1877"/>
                  </a:lnTo>
                  <a:lnTo>
                    <a:pt x="1410" y="1877"/>
                  </a:lnTo>
                  <a:lnTo>
                    <a:pt x="1408" y="1877"/>
                  </a:lnTo>
                  <a:lnTo>
                    <a:pt x="1408" y="1877"/>
                  </a:lnTo>
                  <a:lnTo>
                    <a:pt x="1407" y="1877"/>
                  </a:lnTo>
                  <a:lnTo>
                    <a:pt x="1406" y="1877"/>
                  </a:lnTo>
                  <a:lnTo>
                    <a:pt x="1405" y="1877"/>
                  </a:lnTo>
                  <a:lnTo>
                    <a:pt x="1405" y="1873"/>
                  </a:lnTo>
                  <a:lnTo>
                    <a:pt x="1403" y="1873"/>
                  </a:lnTo>
                  <a:lnTo>
                    <a:pt x="1402" y="1873"/>
                  </a:lnTo>
                  <a:lnTo>
                    <a:pt x="1402" y="1876"/>
                  </a:lnTo>
                  <a:lnTo>
                    <a:pt x="1402" y="1877"/>
                  </a:lnTo>
                  <a:lnTo>
                    <a:pt x="1401" y="1877"/>
                  </a:lnTo>
                  <a:lnTo>
                    <a:pt x="1401" y="1876"/>
                  </a:lnTo>
                  <a:lnTo>
                    <a:pt x="1401" y="1875"/>
                  </a:lnTo>
                  <a:lnTo>
                    <a:pt x="1401" y="1873"/>
                  </a:lnTo>
                  <a:lnTo>
                    <a:pt x="1399" y="1873"/>
                  </a:lnTo>
                  <a:lnTo>
                    <a:pt x="1399" y="1875"/>
                  </a:lnTo>
                  <a:lnTo>
                    <a:pt x="1399" y="1876"/>
                  </a:lnTo>
                  <a:lnTo>
                    <a:pt x="1399" y="1877"/>
                  </a:lnTo>
                  <a:lnTo>
                    <a:pt x="1398" y="1877"/>
                  </a:lnTo>
                  <a:lnTo>
                    <a:pt x="1398" y="1876"/>
                  </a:lnTo>
                  <a:lnTo>
                    <a:pt x="1398" y="1875"/>
                  </a:lnTo>
                  <a:lnTo>
                    <a:pt x="1398" y="1873"/>
                  </a:lnTo>
                  <a:lnTo>
                    <a:pt x="1397" y="1873"/>
                  </a:lnTo>
                  <a:lnTo>
                    <a:pt x="1396" y="1873"/>
                  </a:lnTo>
                  <a:lnTo>
                    <a:pt x="1394" y="1873"/>
                  </a:lnTo>
                  <a:lnTo>
                    <a:pt x="1393" y="1873"/>
                  </a:lnTo>
                  <a:lnTo>
                    <a:pt x="1390" y="1873"/>
                  </a:lnTo>
                  <a:lnTo>
                    <a:pt x="1390" y="1872"/>
                  </a:lnTo>
                  <a:lnTo>
                    <a:pt x="1390" y="1871"/>
                  </a:lnTo>
                  <a:lnTo>
                    <a:pt x="1390" y="1869"/>
                  </a:lnTo>
                  <a:lnTo>
                    <a:pt x="1389" y="1869"/>
                  </a:lnTo>
                  <a:lnTo>
                    <a:pt x="1388" y="1869"/>
                  </a:lnTo>
                  <a:lnTo>
                    <a:pt x="1387" y="1869"/>
                  </a:lnTo>
                  <a:lnTo>
                    <a:pt x="1385" y="1869"/>
                  </a:lnTo>
                  <a:lnTo>
                    <a:pt x="1384" y="1869"/>
                  </a:lnTo>
                  <a:lnTo>
                    <a:pt x="1383" y="1869"/>
                  </a:lnTo>
                  <a:lnTo>
                    <a:pt x="1383" y="1871"/>
                  </a:lnTo>
                  <a:lnTo>
                    <a:pt x="1384" y="1871"/>
                  </a:lnTo>
                  <a:lnTo>
                    <a:pt x="1384" y="1873"/>
                  </a:lnTo>
                  <a:lnTo>
                    <a:pt x="1384" y="1875"/>
                  </a:lnTo>
                  <a:lnTo>
                    <a:pt x="1383" y="1875"/>
                  </a:lnTo>
                  <a:lnTo>
                    <a:pt x="1380" y="1875"/>
                  </a:lnTo>
                  <a:lnTo>
                    <a:pt x="1378" y="1875"/>
                  </a:lnTo>
                  <a:lnTo>
                    <a:pt x="1378" y="1875"/>
                  </a:lnTo>
                  <a:lnTo>
                    <a:pt x="1378" y="1872"/>
                  </a:lnTo>
                  <a:lnTo>
                    <a:pt x="1378" y="1871"/>
                  </a:lnTo>
                  <a:lnTo>
                    <a:pt x="1378" y="1869"/>
                  </a:lnTo>
                  <a:lnTo>
                    <a:pt x="1378" y="1868"/>
                  </a:lnTo>
                  <a:lnTo>
                    <a:pt x="1379" y="1868"/>
                  </a:lnTo>
                  <a:lnTo>
                    <a:pt x="1382" y="1867"/>
                  </a:lnTo>
                  <a:lnTo>
                    <a:pt x="1379" y="1864"/>
                  </a:lnTo>
                  <a:lnTo>
                    <a:pt x="1379" y="1863"/>
                  </a:lnTo>
                  <a:lnTo>
                    <a:pt x="1379" y="1860"/>
                  </a:lnTo>
                  <a:lnTo>
                    <a:pt x="1379" y="1859"/>
                  </a:lnTo>
                  <a:lnTo>
                    <a:pt x="1382" y="1859"/>
                  </a:lnTo>
                  <a:lnTo>
                    <a:pt x="1382" y="1858"/>
                  </a:lnTo>
                  <a:lnTo>
                    <a:pt x="1382" y="1857"/>
                  </a:lnTo>
                  <a:lnTo>
                    <a:pt x="1383" y="1857"/>
                  </a:lnTo>
                  <a:lnTo>
                    <a:pt x="1383" y="1855"/>
                  </a:lnTo>
                  <a:lnTo>
                    <a:pt x="1383" y="1855"/>
                  </a:lnTo>
                  <a:lnTo>
                    <a:pt x="1383" y="1853"/>
                  </a:lnTo>
                  <a:lnTo>
                    <a:pt x="1384" y="1853"/>
                  </a:lnTo>
                  <a:lnTo>
                    <a:pt x="1384" y="1851"/>
                  </a:lnTo>
                  <a:lnTo>
                    <a:pt x="1384" y="1850"/>
                  </a:lnTo>
                  <a:lnTo>
                    <a:pt x="1384" y="1849"/>
                  </a:lnTo>
                  <a:lnTo>
                    <a:pt x="1383" y="1849"/>
                  </a:lnTo>
                  <a:lnTo>
                    <a:pt x="1383" y="1845"/>
                  </a:lnTo>
                  <a:lnTo>
                    <a:pt x="1383" y="1844"/>
                  </a:lnTo>
                  <a:lnTo>
                    <a:pt x="1380" y="1845"/>
                  </a:lnTo>
                  <a:lnTo>
                    <a:pt x="1380" y="1843"/>
                  </a:lnTo>
                  <a:lnTo>
                    <a:pt x="1380" y="1839"/>
                  </a:lnTo>
                  <a:lnTo>
                    <a:pt x="1380" y="1837"/>
                  </a:lnTo>
                  <a:lnTo>
                    <a:pt x="1380" y="1835"/>
                  </a:lnTo>
                  <a:lnTo>
                    <a:pt x="1380" y="1834"/>
                  </a:lnTo>
                  <a:lnTo>
                    <a:pt x="1380" y="1832"/>
                  </a:lnTo>
                  <a:lnTo>
                    <a:pt x="1380" y="1831"/>
                  </a:lnTo>
                  <a:lnTo>
                    <a:pt x="1380" y="1830"/>
                  </a:lnTo>
                  <a:lnTo>
                    <a:pt x="1380" y="1828"/>
                  </a:lnTo>
                  <a:lnTo>
                    <a:pt x="1380" y="1827"/>
                  </a:lnTo>
                  <a:lnTo>
                    <a:pt x="1380" y="1826"/>
                  </a:lnTo>
                  <a:lnTo>
                    <a:pt x="1380" y="1825"/>
                  </a:lnTo>
                  <a:lnTo>
                    <a:pt x="1380" y="1825"/>
                  </a:lnTo>
                  <a:lnTo>
                    <a:pt x="1382" y="1825"/>
                  </a:lnTo>
                  <a:lnTo>
                    <a:pt x="1383" y="1825"/>
                  </a:lnTo>
                  <a:lnTo>
                    <a:pt x="1384" y="1825"/>
                  </a:lnTo>
                  <a:lnTo>
                    <a:pt x="1385" y="1825"/>
                  </a:lnTo>
                  <a:lnTo>
                    <a:pt x="1388" y="1825"/>
                  </a:lnTo>
                  <a:lnTo>
                    <a:pt x="1389" y="1825"/>
                  </a:lnTo>
                  <a:lnTo>
                    <a:pt x="1389" y="1823"/>
                  </a:lnTo>
                  <a:lnTo>
                    <a:pt x="1389" y="1822"/>
                  </a:lnTo>
                  <a:lnTo>
                    <a:pt x="1390" y="1822"/>
                  </a:lnTo>
                  <a:lnTo>
                    <a:pt x="1392" y="1822"/>
                  </a:lnTo>
                  <a:lnTo>
                    <a:pt x="1396" y="1822"/>
                  </a:lnTo>
                  <a:lnTo>
                    <a:pt x="1398" y="1822"/>
                  </a:lnTo>
                  <a:lnTo>
                    <a:pt x="1398" y="1819"/>
                  </a:lnTo>
                  <a:lnTo>
                    <a:pt x="1398" y="1817"/>
                  </a:lnTo>
                  <a:lnTo>
                    <a:pt x="1396" y="1817"/>
                  </a:lnTo>
                  <a:lnTo>
                    <a:pt x="1396" y="1813"/>
                  </a:lnTo>
                  <a:lnTo>
                    <a:pt x="1396" y="1804"/>
                  </a:lnTo>
                  <a:lnTo>
                    <a:pt x="1396" y="1803"/>
                  </a:lnTo>
                  <a:lnTo>
                    <a:pt x="1397" y="1803"/>
                  </a:lnTo>
                  <a:lnTo>
                    <a:pt x="1398" y="1803"/>
                  </a:lnTo>
                  <a:lnTo>
                    <a:pt x="1402" y="1803"/>
                  </a:lnTo>
                  <a:lnTo>
                    <a:pt x="1405" y="1803"/>
                  </a:lnTo>
                  <a:lnTo>
                    <a:pt x="1406" y="1803"/>
                  </a:lnTo>
                  <a:lnTo>
                    <a:pt x="1408" y="1803"/>
                  </a:lnTo>
                  <a:lnTo>
                    <a:pt x="1408" y="1803"/>
                  </a:lnTo>
                  <a:lnTo>
                    <a:pt x="1410" y="1803"/>
                  </a:lnTo>
                  <a:lnTo>
                    <a:pt x="1411" y="1803"/>
                  </a:lnTo>
                  <a:lnTo>
                    <a:pt x="1412" y="1803"/>
                  </a:lnTo>
                  <a:lnTo>
                    <a:pt x="1415" y="1803"/>
                  </a:lnTo>
                  <a:lnTo>
                    <a:pt x="1416" y="1803"/>
                  </a:lnTo>
                  <a:lnTo>
                    <a:pt x="1417" y="1803"/>
                  </a:lnTo>
                  <a:lnTo>
                    <a:pt x="1420" y="1803"/>
                  </a:lnTo>
                  <a:lnTo>
                    <a:pt x="1421" y="1803"/>
                  </a:lnTo>
                  <a:lnTo>
                    <a:pt x="1422" y="1803"/>
                  </a:lnTo>
                  <a:lnTo>
                    <a:pt x="1425" y="1803"/>
                  </a:lnTo>
                  <a:lnTo>
                    <a:pt x="1428" y="1804"/>
                  </a:lnTo>
                  <a:lnTo>
                    <a:pt x="1429" y="1804"/>
                  </a:lnTo>
                  <a:lnTo>
                    <a:pt x="1431" y="1804"/>
                  </a:lnTo>
                  <a:lnTo>
                    <a:pt x="1437" y="1804"/>
                  </a:lnTo>
                  <a:lnTo>
                    <a:pt x="1438" y="1805"/>
                  </a:lnTo>
                  <a:lnTo>
                    <a:pt x="1437" y="1808"/>
                  </a:lnTo>
                  <a:lnTo>
                    <a:pt x="1437" y="1809"/>
                  </a:lnTo>
                  <a:lnTo>
                    <a:pt x="1438" y="1811"/>
                  </a:lnTo>
                  <a:lnTo>
                    <a:pt x="1438" y="1812"/>
                  </a:lnTo>
                  <a:lnTo>
                    <a:pt x="1440" y="1816"/>
                  </a:lnTo>
                  <a:lnTo>
                    <a:pt x="1442" y="1817"/>
                  </a:lnTo>
                  <a:lnTo>
                    <a:pt x="1443" y="1818"/>
                  </a:lnTo>
                  <a:lnTo>
                    <a:pt x="1448" y="1822"/>
                  </a:lnTo>
                  <a:lnTo>
                    <a:pt x="1449" y="1823"/>
                  </a:lnTo>
                  <a:lnTo>
                    <a:pt x="1449" y="1825"/>
                  </a:lnTo>
                  <a:lnTo>
                    <a:pt x="1448" y="1825"/>
                  </a:lnTo>
                  <a:lnTo>
                    <a:pt x="1449" y="1825"/>
                  </a:lnTo>
                  <a:lnTo>
                    <a:pt x="1453" y="1825"/>
                  </a:lnTo>
                  <a:lnTo>
                    <a:pt x="1454" y="1825"/>
                  </a:lnTo>
                  <a:lnTo>
                    <a:pt x="1457" y="1825"/>
                  </a:lnTo>
                  <a:lnTo>
                    <a:pt x="1462" y="1825"/>
                  </a:lnTo>
                  <a:lnTo>
                    <a:pt x="1465" y="1825"/>
                  </a:lnTo>
                  <a:lnTo>
                    <a:pt x="1467" y="1825"/>
                  </a:lnTo>
                  <a:lnTo>
                    <a:pt x="1467" y="1822"/>
                  </a:lnTo>
                  <a:lnTo>
                    <a:pt x="1466" y="1821"/>
                  </a:lnTo>
                  <a:lnTo>
                    <a:pt x="1465" y="1819"/>
                  </a:lnTo>
                  <a:lnTo>
                    <a:pt x="1465" y="1816"/>
                  </a:lnTo>
                  <a:lnTo>
                    <a:pt x="1465" y="1814"/>
                  </a:lnTo>
                  <a:lnTo>
                    <a:pt x="1463" y="1813"/>
                  </a:lnTo>
                  <a:lnTo>
                    <a:pt x="1462" y="1812"/>
                  </a:lnTo>
                  <a:lnTo>
                    <a:pt x="1461" y="1809"/>
                  </a:lnTo>
                  <a:lnTo>
                    <a:pt x="1461" y="1808"/>
                  </a:lnTo>
                  <a:lnTo>
                    <a:pt x="1461" y="1807"/>
                  </a:lnTo>
                  <a:lnTo>
                    <a:pt x="1460" y="1807"/>
                  </a:lnTo>
                  <a:lnTo>
                    <a:pt x="1460" y="1805"/>
                  </a:lnTo>
                  <a:lnTo>
                    <a:pt x="1458" y="1804"/>
                  </a:lnTo>
                  <a:lnTo>
                    <a:pt x="1457" y="1803"/>
                  </a:lnTo>
                  <a:lnTo>
                    <a:pt x="1457" y="1802"/>
                  </a:lnTo>
                  <a:lnTo>
                    <a:pt x="1457" y="1800"/>
                  </a:lnTo>
                  <a:lnTo>
                    <a:pt x="1458" y="1800"/>
                  </a:lnTo>
                  <a:lnTo>
                    <a:pt x="1457" y="1798"/>
                  </a:lnTo>
                  <a:lnTo>
                    <a:pt x="1456" y="1796"/>
                  </a:lnTo>
                  <a:lnTo>
                    <a:pt x="1454" y="1795"/>
                  </a:lnTo>
                  <a:lnTo>
                    <a:pt x="1454" y="1794"/>
                  </a:lnTo>
                  <a:lnTo>
                    <a:pt x="1452" y="1791"/>
                  </a:lnTo>
                  <a:lnTo>
                    <a:pt x="1451" y="1790"/>
                  </a:lnTo>
                  <a:lnTo>
                    <a:pt x="1451" y="1791"/>
                  </a:lnTo>
                  <a:lnTo>
                    <a:pt x="1449" y="1790"/>
                  </a:lnTo>
                  <a:lnTo>
                    <a:pt x="1448" y="1787"/>
                  </a:lnTo>
                  <a:lnTo>
                    <a:pt x="1446" y="1785"/>
                  </a:lnTo>
                  <a:lnTo>
                    <a:pt x="1446" y="1784"/>
                  </a:lnTo>
                  <a:lnTo>
                    <a:pt x="1446" y="1782"/>
                  </a:lnTo>
                  <a:lnTo>
                    <a:pt x="1444" y="1782"/>
                  </a:lnTo>
                  <a:lnTo>
                    <a:pt x="1444" y="1781"/>
                  </a:lnTo>
                  <a:lnTo>
                    <a:pt x="1444" y="1780"/>
                  </a:lnTo>
                  <a:lnTo>
                    <a:pt x="1444" y="1777"/>
                  </a:lnTo>
                  <a:lnTo>
                    <a:pt x="1444" y="1776"/>
                  </a:lnTo>
                  <a:lnTo>
                    <a:pt x="1444" y="1772"/>
                  </a:lnTo>
                  <a:lnTo>
                    <a:pt x="1444" y="1762"/>
                  </a:lnTo>
                  <a:lnTo>
                    <a:pt x="1444" y="1758"/>
                  </a:lnTo>
                  <a:lnTo>
                    <a:pt x="1444" y="1757"/>
                  </a:lnTo>
                  <a:lnTo>
                    <a:pt x="1444" y="1754"/>
                  </a:lnTo>
                  <a:lnTo>
                    <a:pt x="1444" y="1753"/>
                  </a:lnTo>
                  <a:lnTo>
                    <a:pt x="1444" y="1752"/>
                  </a:lnTo>
                  <a:lnTo>
                    <a:pt x="1444" y="1750"/>
                  </a:lnTo>
                  <a:lnTo>
                    <a:pt x="1444" y="1748"/>
                  </a:lnTo>
                  <a:lnTo>
                    <a:pt x="1444" y="1747"/>
                  </a:lnTo>
                  <a:lnTo>
                    <a:pt x="1444" y="1740"/>
                  </a:lnTo>
                  <a:lnTo>
                    <a:pt x="1444" y="1726"/>
                  </a:lnTo>
                  <a:lnTo>
                    <a:pt x="1444" y="1721"/>
                  </a:lnTo>
                  <a:lnTo>
                    <a:pt x="1444" y="1713"/>
                  </a:lnTo>
                  <a:lnTo>
                    <a:pt x="1438" y="1713"/>
                  </a:lnTo>
                  <a:lnTo>
                    <a:pt x="1437" y="1713"/>
                  </a:lnTo>
                  <a:lnTo>
                    <a:pt x="1434" y="1713"/>
                  </a:lnTo>
                  <a:lnTo>
                    <a:pt x="1433" y="1713"/>
                  </a:lnTo>
                  <a:lnTo>
                    <a:pt x="1431" y="1713"/>
                  </a:lnTo>
                  <a:lnTo>
                    <a:pt x="1430" y="1713"/>
                  </a:lnTo>
                  <a:lnTo>
                    <a:pt x="1429" y="1713"/>
                  </a:lnTo>
                  <a:lnTo>
                    <a:pt x="1421" y="1713"/>
                  </a:lnTo>
                  <a:lnTo>
                    <a:pt x="1417" y="1713"/>
                  </a:lnTo>
                  <a:lnTo>
                    <a:pt x="1417" y="1712"/>
                  </a:lnTo>
                  <a:lnTo>
                    <a:pt x="1417" y="1703"/>
                  </a:lnTo>
                  <a:lnTo>
                    <a:pt x="1417" y="1700"/>
                  </a:lnTo>
                  <a:lnTo>
                    <a:pt x="1414" y="1699"/>
                  </a:lnTo>
                  <a:lnTo>
                    <a:pt x="1411" y="1698"/>
                  </a:lnTo>
                  <a:lnTo>
                    <a:pt x="1410" y="1697"/>
                  </a:lnTo>
                  <a:lnTo>
                    <a:pt x="1408" y="1695"/>
                  </a:lnTo>
                  <a:lnTo>
                    <a:pt x="1407" y="1697"/>
                  </a:lnTo>
                  <a:lnTo>
                    <a:pt x="1405" y="1695"/>
                  </a:lnTo>
                  <a:lnTo>
                    <a:pt x="1403" y="1695"/>
                  </a:lnTo>
                  <a:lnTo>
                    <a:pt x="1403" y="1694"/>
                  </a:lnTo>
                  <a:lnTo>
                    <a:pt x="1401" y="1694"/>
                  </a:lnTo>
                  <a:lnTo>
                    <a:pt x="1399" y="1694"/>
                  </a:lnTo>
                  <a:lnTo>
                    <a:pt x="1398" y="1693"/>
                  </a:lnTo>
                  <a:lnTo>
                    <a:pt x="1397" y="1693"/>
                  </a:lnTo>
                  <a:lnTo>
                    <a:pt x="1396" y="1693"/>
                  </a:lnTo>
                  <a:lnTo>
                    <a:pt x="1393" y="1693"/>
                  </a:lnTo>
                  <a:lnTo>
                    <a:pt x="1392" y="1693"/>
                  </a:lnTo>
                  <a:lnTo>
                    <a:pt x="1390" y="1693"/>
                  </a:lnTo>
                  <a:lnTo>
                    <a:pt x="1389" y="1693"/>
                  </a:lnTo>
                  <a:lnTo>
                    <a:pt x="1388" y="1693"/>
                  </a:lnTo>
                  <a:lnTo>
                    <a:pt x="1388" y="1691"/>
                  </a:lnTo>
                  <a:lnTo>
                    <a:pt x="1388" y="1690"/>
                  </a:lnTo>
                  <a:lnTo>
                    <a:pt x="1389" y="1690"/>
                  </a:lnTo>
                  <a:lnTo>
                    <a:pt x="1389" y="1685"/>
                  </a:lnTo>
                  <a:lnTo>
                    <a:pt x="1389" y="1681"/>
                  </a:lnTo>
                  <a:lnTo>
                    <a:pt x="1389" y="1674"/>
                  </a:lnTo>
                  <a:lnTo>
                    <a:pt x="1389" y="1672"/>
                  </a:lnTo>
                  <a:lnTo>
                    <a:pt x="1389" y="1671"/>
                  </a:lnTo>
                  <a:lnTo>
                    <a:pt x="1389" y="1670"/>
                  </a:lnTo>
                  <a:lnTo>
                    <a:pt x="1390" y="1663"/>
                  </a:lnTo>
                  <a:lnTo>
                    <a:pt x="1390" y="1662"/>
                  </a:lnTo>
                  <a:lnTo>
                    <a:pt x="1390" y="1644"/>
                  </a:lnTo>
                  <a:lnTo>
                    <a:pt x="1390" y="1639"/>
                  </a:lnTo>
                  <a:lnTo>
                    <a:pt x="1390" y="1618"/>
                  </a:lnTo>
                  <a:lnTo>
                    <a:pt x="1390" y="1611"/>
                  </a:lnTo>
                  <a:lnTo>
                    <a:pt x="1390" y="1606"/>
                  </a:lnTo>
                  <a:lnTo>
                    <a:pt x="1390" y="1603"/>
                  </a:lnTo>
                  <a:lnTo>
                    <a:pt x="1390" y="1597"/>
                  </a:lnTo>
                  <a:lnTo>
                    <a:pt x="1390" y="1584"/>
                  </a:lnTo>
                  <a:lnTo>
                    <a:pt x="1390" y="1561"/>
                  </a:lnTo>
                  <a:lnTo>
                    <a:pt x="1390" y="1551"/>
                  </a:lnTo>
                  <a:lnTo>
                    <a:pt x="1390" y="1538"/>
                  </a:lnTo>
                  <a:lnTo>
                    <a:pt x="1390" y="1529"/>
                  </a:lnTo>
                  <a:lnTo>
                    <a:pt x="1390" y="1521"/>
                  </a:lnTo>
                  <a:lnTo>
                    <a:pt x="1387" y="1522"/>
                  </a:lnTo>
                  <a:lnTo>
                    <a:pt x="1334" y="1534"/>
                  </a:lnTo>
                  <a:lnTo>
                    <a:pt x="1333" y="1522"/>
                  </a:lnTo>
                  <a:lnTo>
                    <a:pt x="1325" y="1522"/>
                  </a:lnTo>
                  <a:lnTo>
                    <a:pt x="1320" y="1522"/>
                  </a:lnTo>
                  <a:lnTo>
                    <a:pt x="1320" y="1521"/>
                  </a:lnTo>
                  <a:lnTo>
                    <a:pt x="1320" y="1516"/>
                  </a:lnTo>
                  <a:lnTo>
                    <a:pt x="1318" y="1516"/>
                  </a:lnTo>
                  <a:lnTo>
                    <a:pt x="1316" y="1516"/>
                  </a:lnTo>
                  <a:lnTo>
                    <a:pt x="1311" y="1516"/>
                  </a:lnTo>
                  <a:lnTo>
                    <a:pt x="1305" y="1516"/>
                  </a:lnTo>
                  <a:lnTo>
                    <a:pt x="1305" y="1515"/>
                  </a:lnTo>
                  <a:lnTo>
                    <a:pt x="1305" y="1512"/>
                  </a:lnTo>
                  <a:lnTo>
                    <a:pt x="1305" y="1510"/>
                  </a:lnTo>
                  <a:lnTo>
                    <a:pt x="1305" y="1508"/>
                  </a:lnTo>
                  <a:lnTo>
                    <a:pt x="1305" y="1506"/>
                  </a:lnTo>
                  <a:lnTo>
                    <a:pt x="1305" y="1502"/>
                  </a:lnTo>
                  <a:lnTo>
                    <a:pt x="1305" y="1498"/>
                  </a:lnTo>
                  <a:lnTo>
                    <a:pt x="1305" y="1494"/>
                  </a:lnTo>
                  <a:lnTo>
                    <a:pt x="1305" y="1490"/>
                  </a:lnTo>
                  <a:lnTo>
                    <a:pt x="1303" y="1488"/>
                  </a:lnTo>
                  <a:lnTo>
                    <a:pt x="1303" y="1485"/>
                  </a:lnTo>
                  <a:lnTo>
                    <a:pt x="1303" y="1483"/>
                  </a:lnTo>
                  <a:lnTo>
                    <a:pt x="1303" y="1481"/>
                  </a:lnTo>
                  <a:lnTo>
                    <a:pt x="1303" y="1478"/>
                  </a:lnTo>
                  <a:lnTo>
                    <a:pt x="1303" y="1474"/>
                  </a:lnTo>
                  <a:lnTo>
                    <a:pt x="1303" y="1467"/>
                  </a:lnTo>
                  <a:lnTo>
                    <a:pt x="1303" y="1464"/>
                  </a:lnTo>
                  <a:lnTo>
                    <a:pt x="1303" y="1460"/>
                  </a:lnTo>
                  <a:lnTo>
                    <a:pt x="1305" y="1460"/>
                  </a:lnTo>
                  <a:lnTo>
                    <a:pt x="1305" y="1437"/>
                  </a:lnTo>
                  <a:lnTo>
                    <a:pt x="1305" y="1405"/>
                  </a:lnTo>
                  <a:lnTo>
                    <a:pt x="1323" y="1405"/>
                  </a:lnTo>
                  <a:lnTo>
                    <a:pt x="1323" y="1403"/>
                  </a:lnTo>
                  <a:lnTo>
                    <a:pt x="1323" y="1402"/>
                  </a:lnTo>
                  <a:lnTo>
                    <a:pt x="1323" y="1401"/>
                  </a:lnTo>
                  <a:lnTo>
                    <a:pt x="1321" y="1398"/>
                  </a:lnTo>
                  <a:lnTo>
                    <a:pt x="1320" y="1397"/>
                  </a:lnTo>
                  <a:lnTo>
                    <a:pt x="1320" y="1396"/>
                  </a:lnTo>
                  <a:lnTo>
                    <a:pt x="1321" y="1392"/>
                  </a:lnTo>
                  <a:lnTo>
                    <a:pt x="1321" y="1389"/>
                  </a:lnTo>
                  <a:lnTo>
                    <a:pt x="1324" y="1387"/>
                  </a:lnTo>
                  <a:lnTo>
                    <a:pt x="1330" y="1382"/>
                  </a:lnTo>
                  <a:lnTo>
                    <a:pt x="1332" y="1380"/>
                  </a:lnTo>
                  <a:lnTo>
                    <a:pt x="1333" y="1383"/>
                  </a:lnTo>
                  <a:lnTo>
                    <a:pt x="1334" y="1383"/>
                  </a:lnTo>
                  <a:lnTo>
                    <a:pt x="1334" y="1382"/>
                  </a:lnTo>
                  <a:lnTo>
                    <a:pt x="1334" y="1379"/>
                  </a:lnTo>
                  <a:lnTo>
                    <a:pt x="1333" y="1378"/>
                  </a:lnTo>
                  <a:lnTo>
                    <a:pt x="1333" y="1375"/>
                  </a:lnTo>
                  <a:lnTo>
                    <a:pt x="1333" y="1374"/>
                  </a:lnTo>
                  <a:lnTo>
                    <a:pt x="1332" y="1374"/>
                  </a:lnTo>
                  <a:lnTo>
                    <a:pt x="1332" y="1373"/>
                  </a:lnTo>
                  <a:lnTo>
                    <a:pt x="1330" y="1373"/>
                  </a:lnTo>
                  <a:lnTo>
                    <a:pt x="1329" y="1371"/>
                  </a:lnTo>
                  <a:lnTo>
                    <a:pt x="1324" y="1371"/>
                  </a:lnTo>
                  <a:lnTo>
                    <a:pt x="1320" y="1371"/>
                  </a:lnTo>
                  <a:lnTo>
                    <a:pt x="1319" y="1371"/>
                  </a:lnTo>
                  <a:lnTo>
                    <a:pt x="1318" y="1370"/>
                  </a:lnTo>
                  <a:lnTo>
                    <a:pt x="1316" y="1370"/>
                  </a:lnTo>
                  <a:lnTo>
                    <a:pt x="1315" y="1370"/>
                  </a:lnTo>
                  <a:lnTo>
                    <a:pt x="1315" y="1370"/>
                  </a:lnTo>
                  <a:lnTo>
                    <a:pt x="1312" y="1370"/>
                  </a:lnTo>
                  <a:lnTo>
                    <a:pt x="1310" y="1371"/>
                  </a:lnTo>
                  <a:lnTo>
                    <a:pt x="1309" y="1371"/>
                  </a:lnTo>
                  <a:lnTo>
                    <a:pt x="1307" y="1371"/>
                  </a:lnTo>
                  <a:lnTo>
                    <a:pt x="1302" y="1373"/>
                  </a:lnTo>
                  <a:lnTo>
                    <a:pt x="1297" y="1371"/>
                  </a:lnTo>
                  <a:lnTo>
                    <a:pt x="1294" y="1371"/>
                  </a:lnTo>
                  <a:lnTo>
                    <a:pt x="1292" y="1373"/>
                  </a:lnTo>
                  <a:lnTo>
                    <a:pt x="1289" y="1373"/>
                  </a:lnTo>
                  <a:lnTo>
                    <a:pt x="1284" y="1373"/>
                  </a:lnTo>
                  <a:lnTo>
                    <a:pt x="1278" y="1369"/>
                  </a:lnTo>
                  <a:lnTo>
                    <a:pt x="1278" y="1364"/>
                  </a:lnTo>
                  <a:lnTo>
                    <a:pt x="1278" y="1357"/>
                  </a:lnTo>
                  <a:lnTo>
                    <a:pt x="1278" y="1353"/>
                  </a:lnTo>
                  <a:lnTo>
                    <a:pt x="1278" y="1352"/>
                  </a:lnTo>
                  <a:lnTo>
                    <a:pt x="1279" y="1351"/>
                  </a:lnTo>
                  <a:lnTo>
                    <a:pt x="1279" y="1348"/>
                  </a:lnTo>
                  <a:lnTo>
                    <a:pt x="1279" y="1346"/>
                  </a:lnTo>
                  <a:lnTo>
                    <a:pt x="1279" y="1339"/>
                  </a:lnTo>
                  <a:lnTo>
                    <a:pt x="1279" y="1334"/>
                  </a:lnTo>
                  <a:lnTo>
                    <a:pt x="1279" y="1327"/>
                  </a:lnTo>
                  <a:lnTo>
                    <a:pt x="1279" y="1321"/>
                  </a:lnTo>
                  <a:lnTo>
                    <a:pt x="1279" y="1318"/>
                  </a:lnTo>
                  <a:lnTo>
                    <a:pt x="1279" y="1309"/>
                  </a:lnTo>
                  <a:lnTo>
                    <a:pt x="1279" y="1306"/>
                  </a:lnTo>
                  <a:lnTo>
                    <a:pt x="1303" y="1307"/>
                  </a:lnTo>
                  <a:lnTo>
                    <a:pt x="1307" y="1307"/>
                  </a:lnTo>
                  <a:lnTo>
                    <a:pt x="1309" y="1295"/>
                  </a:lnTo>
                  <a:lnTo>
                    <a:pt x="1312" y="1295"/>
                  </a:lnTo>
                  <a:lnTo>
                    <a:pt x="1338" y="1295"/>
                  </a:lnTo>
                  <a:lnTo>
                    <a:pt x="1339" y="1295"/>
                  </a:lnTo>
                  <a:lnTo>
                    <a:pt x="1351" y="1295"/>
                  </a:lnTo>
                  <a:lnTo>
                    <a:pt x="1352" y="1295"/>
                  </a:lnTo>
                  <a:lnTo>
                    <a:pt x="1357" y="1295"/>
                  </a:lnTo>
                  <a:lnTo>
                    <a:pt x="1360" y="1295"/>
                  </a:lnTo>
                  <a:lnTo>
                    <a:pt x="1361" y="1295"/>
                  </a:lnTo>
                  <a:lnTo>
                    <a:pt x="1366" y="1295"/>
                  </a:lnTo>
                  <a:lnTo>
                    <a:pt x="1369" y="1295"/>
                  </a:lnTo>
                  <a:lnTo>
                    <a:pt x="1370" y="1295"/>
                  </a:lnTo>
                  <a:lnTo>
                    <a:pt x="1373" y="1295"/>
                  </a:lnTo>
                  <a:lnTo>
                    <a:pt x="1379" y="1295"/>
                  </a:lnTo>
                  <a:lnTo>
                    <a:pt x="1393" y="1295"/>
                  </a:lnTo>
                  <a:lnTo>
                    <a:pt x="1393" y="1293"/>
                  </a:lnTo>
                  <a:lnTo>
                    <a:pt x="1393" y="1292"/>
                  </a:lnTo>
                  <a:lnTo>
                    <a:pt x="1393" y="1280"/>
                  </a:lnTo>
                  <a:lnTo>
                    <a:pt x="1398" y="1280"/>
                  </a:lnTo>
                  <a:lnTo>
                    <a:pt x="1405" y="1280"/>
                  </a:lnTo>
                  <a:lnTo>
                    <a:pt x="1406" y="1280"/>
                  </a:lnTo>
                  <a:lnTo>
                    <a:pt x="1408" y="1280"/>
                  </a:lnTo>
                  <a:lnTo>
                    <a:pt x="1408" y="1286"/>
                  </a:lnTo>
                  <a:lnTo>
                    <a:pt x="1408" y="1295"/>
                  </a:lnTo>
                  <a:lnTo>
                    <a:pt x="1408" y="1295"/>
                  </a:lnTo>
                  <a:lnTo>
                    <a:pt x="1412" y="1295"/>
                  </a:lnTo>
                  <a:lnTo>
                    <a:pt x="1421" y="1295"/>
                  </a:lnTo>
                  <a:lnTo>
                    <a:pt x="1421" y="1278"/>
                  </a:lnTo>
                  <a:lnTo>
                    <a:pt x="1421" y="1273"/>
                  </a:lnTo>
                  <a:lnTo>
                    <a:pt x="1421" y="1266"/>
                  </a:lnTo>
                  <a:lnTo>
                    <a:pt x="1449" y="1266"/>
                  </a:lnTo>
                  <a:lnTo>
                    <a:pt x="1463" y="1266"/>
                  </a:lnTo>
                  <a:lnTo>
                    <a:pt x="1463" y="1220"/>
                  </a:lnTo>
                  <a:lnTo>
                    <a:pt x="1463" y="1211"/>
                  </a:lnTo>
                  <a:lnTo>
                    <a:pt x="1449" y="1211"/>
                  </a:lnTo>
                  <a:lnTo>
                    <a:pt x="1449" y="1197"/>
                  </a:lnTo>
                  <a:lnTo>
                    <a:pt x="1442" y="1197"/>
                  </a:lnTo>
                  <a:lnTo>
                    <a:pt x="1421" y="1197"/>
                  </a:lnTo>
                  <a:lnTo>
                    <a:pt x="1421" y="1220"/>
                  </a:lnTo>
                  <a:lnTo>
                    <a:pt x="1421" y="1224"/>
                  </a:lnTo>
                  <a:lnTo>
                    <a:pt x="1408" y="1224"/>
                  </a:lnTo>
                  <a:lnTo>
                    <a:pt x="1408" y="1239"/>
                  </a:lnTo>
                  <a:lnTo>
                    <a:pt x="1406" y="1239"/>
                  </a:lnTo>
                  <a:lnTo>
                    <a:pt x="1405" y="1239"/>
                  </a:lnTo>
                  <a:lnTo>
                    <a:pt x="1394" y="1239"/>
                  </a:lnTo>
                  <a:lnTo>
                    <a:pt x="1394" y="1220"/>
                  </a:lnTo>
                  <a:lnTo>
                    <a:pt x="1394" y="1218"/>
                  </a:lnTo>
                  <a:lnTo>
                    <a:pt x="1394" y="1215"/>
                  </a:lnTo>
                  <a:lnTo>
                    <a:pt x="1394" y="1197"/>
                  </a:lnTo>
                  <a:lnTo>
                    <a:pt x="1405" y="1197"/>
                  </a:lnTo>
                  <a:lnTo>
                    <a:pt x="1406" y="1197"/>
                  </a:lnTo>
                  <a:lnTo>
                    <a:pt x="1408" y="1197"/>
                  </a:lnTo>
                  <a:lnTo>
                    <a:pt x="1408" y="1190"/>
                  </a:lnTo>
                  <a:lnTo>
                    <a:pt x="1408" y="1182"/>
                  </a:lnTo>
                  <a:lnTo>
                    <a:pt x="1406" y="1182"/>
                  </a:lnTo>
                  <a:lnTo>
                    <a:pt x="1405" y="1182"/>
                  </a:lnTo>
                  <a:lnTo>
                    <a:pt x="1394" y="1182"/>
                  </a:lnTo>
                  <a:lnTo>
                    <a:pt x="1394" y="1181"/>
                  </a:lnTo>
                  <a:lnTo>
                    <a:pt x="1394" y="1174"/>
                  </a:lnTo>
                  <a:lnTo>
                    <a:pt x="1394" y="1172"/>
                  </a:lnTo>
                  <a:lnTo>
                    <a:pt x="1394" y="1168"/>
                  </a:lnTo>
                  <a:lnTo>
                    <a:pt x="1394" y="1164"/>
                  </a:lnTo>
                  <a:lnTo>
                    <a:pt x="1394" y="1163"/>
                  </a:lnTo>
                  <a:lnTo>
                    <a:pt x="1394" y="1161"/>
                  </a:lnTo>
                  <a:lnTo>
                    <a:pt x="1396" y="1159"/>
                  </a:lnTo>
                  <a:lnTo>
                    <a:pt x="1396" y="1156"/>
                  </a:lnTo>
                  <a:lnTo>
                    <a:pt x="1396" y="1154"/>
                  </a:lnTo>
                  <a:lnTo>
                    <a:pt x="1396" y="1152"/>
                  </a:lnTo>
                  <a:lnTo>
                    <a:pt x="1388" y="1152"/>
                  </a:lnTo>
                  <a:lnTo>
                    <a:pt x="1382" y="1152"/>
                  </a:lnTo>
                  <a:lnTo>
                    <a:pt x="1373" y="1152"/>
                  </a:lnTo>
                  <a:lnTo>
                    <a:pt x="1369" y="1152"/>
                  </a:lnTo>
                  <a:lnTo>
                    <a:pt x="1367" y="1152"/>
                  </a:lnTo>
                  <a:lnTo>
                    <a:pt x="1362" y="1152"/>
                  </a:lnTo>
                  <a:lnTo>
                    <a:pt x="1358" y="1152"/>
                  </a:lnTo>
                  <a:lnTo>
                    <a:pt x="1352" y="1152"/>
                  </a:lnTo>
                  <a:lnTo>
                    <a:pt x="1350" y="1152"/>
                  </a:lnTo>
                  <a:lnTo>
                    <a:pt x="1343" y="1152"/>
                  </a:lnTo>
                  <a:lnTo>
                    <a:pt x="1339" y="1152"/>
                  </a:lnTo>
                  <a:lnTo>
                    <a:pt x="1339" y="1151"/>
                  </a:lnTo>
                  <a:lnTo>
                    <a:pt x="1341" y="1140"/>
                  </a:lnTo>
                  <a:lnTo>
                    <a:pt x="1342" y="1124"/>
                  </a:lnTo>
                  <a:lnTo>
                    <a:pt x="1342" y="1110"/>
                  </a:lnTo>
                  <a:lnTo>
                    <a:pt x="1364" y="1110"/>
                  </a:lnTo>
                  <a:lnTo>
                    <a:pt x="1369" y="1111"/>
                  </a:lnTo>
                  <a:lnTo>
                    <a:pt x="1369" y="1110"/>
                  </a:lnTo>
                  <a:lnTo>
                    <a:pt x="1369" y="1096"/>
                  </a:lnTo>
                  <a:lnTo>
                    <a:pt x="1364" y="1096"/>
                  </a:lnTo>
                  <a:lnTo>
                    <a:pt x="1362" y="1096"/>
                  </a:lnTo>
                  <a:lnTo>
                    <a:pt x="1355" y="1096"/>
                  </a:lnTo>
                  <a:lnTo>
                    <a:pt x="1342" y="1096"/>
                  </a:lnTo>
                  <a:lnTo>
                    <a:pt x="1326" y="1096"/>
                  </a:lnTo>
                  <a:lnTo>
                    <a:pt x="1326" y="1110"/>
                  </a:lnTo>
                  <a:lnTo>
                    <a:pt x="1323" y="1110"/>
                  </a:lnTo>
                  <a:lnTo>
                    <a:pt x="1318" y="1110"/>
                  </a:lnTo>
                  <a:lnTo>
                    <a:pt x="1314" y="1110"/>
                  </a:lnTo>
                  <a:lnTo>
                    <a:pt x="1306" y="1110"/>
                  </a:lnTo>
                  <a:lnTo>
                    <a:pt x="1303" y="1110"/>
                  </a:lnTo>
                  <a:lnTo>
                    <a:pt x="1301" y="1110"/>
                  </a:lnTo>
                  <a:lnTo>
                    <a:pt x="1300" y="1110"/>
                  </a:lnTo>
                  <a:lnTo>
                    <a:pt x="1300" y="1123"/>
                  </a:lnTo>
                  <a:lnTo>
                    <a:pt x="1293" y="1123"/>
                  </a:lnTo>
                  <a:lnTo>
                    <a:pt x="1284" y="1123"/>
                  </a:lnTo>
                  <a:lnTo>
                    <a:pt x="1284" y="1119"/>
                  </a:lnTo>
                  <a:lnTo>
                    <a:pt x="1284" y="1114"/>
                  </a:lnTo>
                  <a:lnTo>
                    <a:pt x="1284" y="1110"/>
                  </a:lnTo>
                  <a:lnTo>
                    <a:pt x="1284" y="1096"/>
                  </a:lnTo>
                  <a:lnTo>
                    <a:pt x="1284" y="1095"/>
                  </a:lnTo>
                  <a:lnTo>
                    <a:pt x="1284" y="1091"/>
                  </a:lnTo>
                  <a:lnTo>
                    <a:pt x="1284" y="1090"/>
                  </a:lnTo>
                  <a:lnTo>
                    <a:pt x="1284" y="1090"/>
                  </a:lnTo>
                  <a:lnTo>
                    <a:pt x="1284" y="1088"/>
                  </a:lnTo>
                  <a:lnTo>
                    <a:pt x="1284" y="1083"/>
                  </a:lnTo>
                  <a:lnTo>
                    <a:pt x="1284" y="1081"/>
                  </a:lnTo>
                  <a:lnTo>
                    <a:pt x="1284" y="1078"/>
                  </a:lnTo>
                  <a:lnTo>
                    <a:pt x="1284" y="1069"/>
                  </a:lnTo>
                  <a:lnTo>
                    <a:pt x="1284" y="1067"/>
                  </a:lnTo>
                  <a:lnTo>
                    <a:pt x="1278" y="1065"/>
                  </a:lnTo>
                  <a:lnTo>
                    <a:pt x="1275" y="1065"/>
                  </a:lnTo>
                  <a:lnTo>
                    <a:pt x="1269" y="1065"/>
                  </a:lnTo>
                  <a:lnTo>
                    <a:pt x="1270" y="1054"/>
                  </a:lnTo>
                  <a:lnTo>
                    <a:pt x="1270" y="1053"/>
                  </a:lnTo>
                  <a:lnTo>
                    <a:pt x="1270" y="1047"/>
                  </a:lnTo>
                  <a:lnTo>
                    <a:pt x="1270" y="1038"/>
                  </a:lnTo>
                  <a:lnTo>
                    <a:pt x="1270" y="1037"/>
                  </a:lnTo>
                  <a:lnTo>
                    <a:pt x="1278" y="1037"/>
                  </a:lnTo>
                  <a:lnTo>
                    <a:pt x="1284" y="1037"/>
                  </a:lnTo>
                  <a:lnTo>
                    <a:pt x="1284" y="1036"/>
                  </a:lnTo>
                  <a:lnTo>
                    <a:pt x="1284" y="1026"/>
                  </a:lnTo>
                  <a:lnTo>
                    <a:pt x="1284" y="1024"/>
                  </a:lnTo>
                  <a:lnTo>
                    <a:pt x="1284" y="1015"/>
                  </a:lnTo>
                  <a:lnTo>
                    <a:pt x="1284" y="1014"/>
                  </a:lnTo>
                  <a:lnTo>
                    <a:pt x="1284" y="1010"/>
                  </a:lnTo>
                  <a:lnTo>
                    <a:pt x="1284" y="1005"/>
                  </a:lnTo>
                  <a:lnTo>
                    <a:pt x="1284" y="997"/>
                  </a:lnTo>
                  <a:lnTo>
                    <a:pt x="1284" y="985"/>
                  </a:lnTo>
                  <a:lnTo>
                    <a:pt x="1284" y="983"/>
                  </a:lnTo>
                  <a:lnTo>
                    <a:pt x="1284" y="982"/>
                  </a:lnTo>
                  <a:lnTo>
                    <a:pt x="1284" y="964"/>
                  </a:lnTo>
                  <a:lnTo>
                    <a:pt x="1284" y="963"/>
                  </a:lnTo>
                  <a:lnTo>
                    <a:pt x="1284" y="962"/>
                  </a:lnTo>
                  <a:lnTo>
                    <a:pt x="1284" y="954"/>
                  </a:lnTo>
                  <a:lnTo>
                    <a:pt x="1280" y="954"/>
                  </a:lnTo>
                  <a:lnTo>
                    <a:pt x="1278" y="954"/>
                  </a:lnTo>
                  <a:lnTo>
                    <a:pt x="1273" y="954"/>
                  </a:lnTo>
                  <a:lnTo>
                    <a:pt x="1266" y="955"/>
                  </a:lnTo>
                  <a:lnTo>
                    <a:pt x="1265" y="955"/>
                  </a:lnTo>
                  <a:lnTo>
                    <a:pt x="1260" y="955"/>
                  </a:lnTo>
                  <a:lnTo>
                    <a:pt x="1256" y="955"/>
                  </a:lnTo>
                  <a:lnTo>
                    <a:pt x="1256" y="948"/>
                  </a:lnTo>
                  <a:lnTo>
                    <a:pt x="1256" y="944"/>
                  </a:lnTo>
                  <a:lnTo>
                    <a:pt x="1256" y="942"/>
                  </a:lnTo>
                  <a:lnTo>
                    <a:pt x="1256" y="941"/>
                  </a:lnTo>
                  <a:lnTo>
                    <a:pt x="1256" y="940"/>
                  </a:lnTo>
                  <a:lnTo>
                    <a:pt x="1256" y="939"/>
                  </a:lnTo>
                  <a:lnTo>
                    <a:pt x="1256" y="936"/>
                  </a:lnTo>
                  <a:lnTo>
                    <a:pt x="1256" y="931"/>
                  </a:lnTo>
                  <a:lnTo>
                    <a:pt x="1256" y="927"/>
                  </a:lnTo>
                  <a:lnTo>
                    <a:pt x="1251" y="927"/>
                  </a:lnTo>
                  <a:lnTo>
                    <a:pt x="1248" y="927"/>
                  </a:lnTo>
                  <a:lnTo>
                    <a:pt x="1242" y="927"/>
                  </a:lnTo>
                  <a:lnTo>
                    <a:pt x="1242" y="925"/>
                  </a:lnTo>
                  <a:lnTo>
                    <a:pt x="1242" y="922"/>
                  </a:lnTo>
                  <a:lnTo>
                    <a:pt x="1242" y="918"/>
                  </a:lnTo>
                  <a:lnTo>
                    <a:pt x="1242" y="917"/>
                  </a:lnTo>
                  <a:lnTo>
                    <a:pt x="1242" y="916"/>
                  </a:lnTo>
                  <a:lnTo>
                    <a:pt x="1242" y="914"/>
                  </a:lnTo>
                  <a:lnTo>
                    <a:pt x="1242" y="913"/>
                  </a:lnTo>
                  <a:lnTo>
                    <a:pt x="1238" y="913"/>
                  </a:lnTo>
                  <a:lnTo>
                    <a:pt x="1236" y="913"/>
                  </a:lnTo>
                  <a:lnTo>
                    <a:pt x="1236" y="909"/>
                  </a:lnTo>
                  <a:lnTo>
                    <a:pt x="1236" y="908"/>
                  </a:lnTo>
                  <a:lnTo>
                    <a:pt x="1236" y="905"/>
                  </a:lnTo>
                  <a:lnTo>
                    <a:pt x="1236" y="899"/>
                  </a:lnTo>
                  <a:lnTo>
                    <a:pt x="1234" y="899"/>
                  </a:lnTo>
                  <a:lnTo>
                    <a:pt x="1233" y="899"/>
                  </a:lnTo>
                  <a:lnTo>
                    <a:pt x="1232" y="899"/>
                  </a:lnTo>
                  <a:lnTo>
                    <a:pt x="1232" y="900"/>
                  </a:lnTo>
                  <a:lnTo>
                    <a:pt x="1230" y="900"/>
                  </a:lnTo>
                  <a:lnTo>
                    <a:pt x="1229" y="900"/>
                  </a:lnTo>
                  <a:lnTo>
                    <a:pt x="1228" y="900"/>
                  </a:lnTo>
                  <a:lnTo>
                    <a:pt x="1228" y="901"/>
                  </a:lnTo>
                  <a:lnTo>
                    <a:pt x="1228" y="903"/>
                  </a:lnTo>
                  <a:lnTo>
                    <a:pt x="1227" y="903"/>
                  </a:lnTo>
                  <a:lnTo>
                    <a:pt x="1225" y="903"/>
                  </a:lnTo>
                  <a:lnTo>
                    <a:pt x="1225" y="904"/>
                  </a:lnTo>
                  <a:lnTo>
                    <a:pt x="1224" y="904"/>
                  </a:lnTo>
                  <a:lnTo>
                    <a:pt x="1223" y="904"/>
                  </a:lnTo>
                  <a:lnTo>
                    <a:pt x="1223" y="904"/>
                  </a:lnTo>
                  <a:lnTo>
                    <a:pt x="1222" y="904"/>
                  </a:lnTo>
                  <a:lnTo>
                    <a:pt x="1220" y="904"/>
                  </a:lnTo>
                  <a:lnTo>
                    <a:pt x="1219" y="904"/>
                  </a:lnTo>
                  <a:lnTo>
                    <a:pt x="1218" y="904"/>
                  </a:lnTo>
                  <a:lnTo>
                    <a:pt x="1218" y="905"/>
                  </a:lnTo>
                  <a:lnTo>
                    <a:pt x="1216" y="905"/>
                  </a:lnTo>
                  <a:lnTo>
                    <a:pt x="1215" y="905"/>
                  </a:lnTo>
                  <a:lnTo>
                    <a:pt x="1216" y="909"/>
                  </a:lnTo>
                  <a:lnTo>
                    <a:pt x="1218" y="913"/>
                  </a:lnTo>
                  <a:lnTo>
                    <a:pt x="1215" y="913"/>
                  </a:lnTo>
                  <a:lnTo>
                    <a:pt x="1215" y="914"/>
                  </a:lnTo>
                  <a:lnTo>
                    <a:pt x="1215" y="916"/>
                  </a:lnTo>
                  <a:lnTo>
                    <a:pt x="1215" y="918"/>
                  </a:lnTo>
                  <a:lnTo>
                    <a:pt x="1215" y="922"/>
                  </a:lnTo>
                  <a:lnTo>
                    <a:pt x="1214" y="922"/>
                  </a:lnTo>
                  <a:lnTo>
                    <a:pt x="1214" y="928"/>
                  </a:lnTo>
                  <a:lnTo>
                    <a:pt x="1210" y="928"/>
                  </a:lnTo>
                  <a:lnTo>
                    <a:pt x="1209" y="928"/>
                  </a:lnTo>
                  <a:lnTo>
                    <a:pt x="1207" y="928"/>
                  </a:lnTo>
                  <a:lnTo>
                    <a:pt x="1205" y="928"/>
                  </a:lnTo>
                  <a:lnTo>
                    <a:pt x="1200" y="928"/>
                  </a:lnTo>
                  <a:lnTo>
                    <a:pt x="1200" y="923"/>
                  </a:lnTo>
                  <a:lnTo>
                    <a:pt x="1200" y="921"/>
                  </a:lnTo>
                  <a:lnTo>
                    <a:pt x="1200" y="917"/>
                  </a:lnTo>
                  <a:lnTo>
                    <a:pt x="1197" y="917"/>
                  </a:lnTo>
                  <a:lnTo>
                    <a:pt x="1196" y="917"/>
                  </a:lnTo>
                  <a:lnTo>
                    <a:pt x="1195" y="916"/>
                  </a:lnTo>
                  <a:lnTo>
                    <a:pt x="1193" y="914"/>
                  </a:lnTo>
                  <a:lnTo>
                    <a:pt x="1193" y="913"/>
                  </a:lnTo>
                  <a:lnTo>
                    <a:pt x="1192" y="913"/>
                  </a:lnTo>
                  <a:lnTo>
                    <a:pt x="1191" y="913"/>
                  </a:lnTo>
                  <a:lnTo>
                    <a:pt x="1187" y="913"/>
                  </a:lnTo>
                  <a:lnTo>
                    <a:pt x="1186" y="913"/>
                  </a:lnTo>
                  <a:lnTo>
                    <a:pt x="1184" y="913"/>
                  </a:lnTo>
                  <a:lnTo>
                    <a:pt x="1183" y="912"/>
                  </a:lnTo>
                  <a:lnTo>
                    <a:pt x="1182" y="912"/>
                  </a:lnTo>
                  <a:lnTo>
                    <a:pt x="1182" y="910"/>
                  </a:lnTo>
                  <a:lnTo>
                    <a:pt x="1182" y="909"/>
                  </a:lnTo>
                  <a:lnTo>
                    <a:pt x="1182" y="908"/>
                  </a:lnTo>
                  <a:lnTo>
                    <a:pt x="1181" y="908"/>
                  </a:lnTo>
                  <a:lnTo>
                    <a:pt x="1179" y="907"/>
                  </a:lnTo>
                  <a:lnTo>
                    <a:pt x="1178" y="905"/>
                  </a:lnTo>
                  <a:lnTo>
                    <a:pt x="1178" y="905"/>
                  </a:lnTo>
                  <a:lnTo>
                    <a:pt x="1179" y="905"/>
                  </a:lnTo>
                  <a:lnTo>
                    <a:pt x="1178" y="904"/>
                  </a:lnTo>
                  <a:lnTo>
                    <a:pt x="1179" y="904"/>
                  </a:lnTo>
                  <a:lnTo>
                    <a:pt x="1179" y="903"/>
                  </a:lnTo>
                  <a:lnTo>
                    <a:pt x="1179" y="901"/>
                  </a:lnTo>
                  <a:lnTo>
                    <a:pt x="1179" y="900"/>
                  </a:lnTo>
                  <a:lnTo>
                    <a:pt x="1182" y="900"/>
                  </a:lnTo>
                  <a:lnTo>
                    <a:pt x="1183" y="900"/>
                  </a:lnTo>
                  <a:lnTo>
                    <a:pt x="1186" y="900"/>
                  </a:lnTo>
                  <a:lnTo>
                    <a:pt x="1187" y="900"/>
                  </a:lnTo>
                  <a:lnTo>
                    <a:pt x="1190" y="900"/>
                  </a:lnTo>
                  <a:lnTo>
                    <a:pt x="1191" y="900"/>
                  </a:lnTo>
                  <a:lnTo>
                    <a:pt x="1192" y="900"/>
                  </a:lnTo>
                  <a:lnTo>
                    <a:pt x="1192" y="900"/>
                  </a:lnTo>
                  <a:lnTo>
                    <a:pt x="1193" y="900"/>
                  </a:lnTo>
                  <a:lnTo>
                    <a:pt x="1195" y="900"/>
                  </a:lnTo>
                  <a:lnTo>
                    <a:pt x="1196" y="900"/>
                  </a:lnTo>
                  <a:lnTo>
                    <a:pt x="1200" y="900"/>
                  </a:lnTo>
                  <a:lnTo>
                    <a:pt x="1207" y="900"/>
                  </a:lnTo>
                  <a:lnTo>
                    <a:pt x="1210" y="899"/>
                  </a:lnTo>
                  <a:lnTo>
                    <a:pt x="1213" y="899"/>
                  </a:lnTo>
                  <a:lnTo>
                    <a:pt x="1214" y="899"/>
                  </a:lnTo>
                  <a:lnTo>
                    <a:pt x="1214" y="898"/>
                  </a:lnTo>
                  <a:lnTo>
                    <a:pt x="1214" y="892"/>
                  </a:lnTo>
                  <a:lnTo>
                    <a:pt x="1214" y="891"/>
                  </a:lnTo>
                  <a:lnTo>
                    <a:pt x="1214" y="890"/>
                  </a:lnTo>
                  <a:lnTo>
                    <a:pt x="1214" y="886"/>
                  </a:lnTo>
                  <a:lnTo>
                    <a:pt x="1214" y="880"/>
                  </a:lnTo>
                  <a:lnTo>
                    <a:pt x="1215" y="873"/>
                  </a:lnTo>
                  <a:lnTo>
                    <a:pt x="1219" y="873"/>
                  </a:lnTo>
                  <a:lnTo>
                    <a:pt x="1223" y="873"/>
                  </a:lnTo>
                  <a:lnTo>
                    <a:pt x="1227" y="873"/>
                  </a:lnTo>
                  <a:lnTo>
                    <a:pt x="1251" y="873"/>
                  </a:lnTo>
                  <a:lnTo>
                    <a:pt x="1257" y="873"/>
                  </a:lnTo>
                  <a:lnTo>
                    <a:pt x="1260" y="873"/>
                  </a:lnTo>
                  <a:lnTo>
                    <a:pt x="1262" y="873"/>
                  </a:lnTo>
                  <a:lnTo>
                    <a:pt x="1264" y="873"/>
                  </a:lnTo>
                  <a:lnTo>
                    <a:pt x="1265" y="873"/>
                  </a:lnTo>
                  <a:lnTo>
                    <a:pt x="1266" y="873"/>
                  </a:lnTo>
                  <a:lnTo>
                    <a:pt x="1268" y="873"/>
                  </a:lnTo>
                  <a:lnTo>
                    <a:pt x="1279" y="875"/>
                  </a:lnTo>
                  <a:lnTo>
                    <a:pt x="1283" y="875"/>
                  </a:lnTo>
                  <a:lnTo>
                    <a:pt x="1284" y="875"/>
                  </a:lnTo>
                  <a:lnTo>
                    <a:pt x="1291" y="875"/>
                  </a:lnTo>
                  <a:lnTo>
                    <a:pt x="1293" y="875"/>
                  </a:lnTo>
                  <a:lnTo>
                    <a:pt x="1297" y="875"/>
                  </a:lnTo>
                  <a:lnTo>
                    <a:pt x="1298" y="875"/>
                  </a:lnTo>
                  <a:lnTo>
                    <a:pt x="1301" y="875"/>
                  </a:lnTo>
                  <a:lnTo>
                    <a:pt x="1303" y="875"/>
                  </a:lnTo>
                  <a:lnTo>
                    <a:pt x="1311" y="875"/>
                  </a:lnTo>
                  <a:lnTo>
                    <a:pt x="1312" y="881"/>
                  </a:lnTo>
                  <a:lnTo>
                    <a:pt x="1312" y="887"/>
                  </a:lnTo>
                  <a:lnTo>
                    <a:pt x="1315" y="887"/>
                  </a:lnTo>
                  <a:lnTo>
                    <a:pt x="1319" y="887"/>
                  </a:lnTo>
                  <a:lnTo>
                    <a:pt x="1324" y="887"/>
                  </a:lnTo>
                  <a:lnTo>
                    <a:pt x="1334" y="887"/>
                  </a:lnTo>
                  <a:lnTo>
                    <a:pt x="1339" y="887"/>
                  </a:lnTo>
                  <a:lnTo>
                    <a:pt x="1339" y="886"/>
                  </a:lnTo>
                  <a:lnTo>
                    <a:pt x="1339" y="880"/>
                  </a:lnTo>
                  <a:lnTo>
                    <a:pt x="1339" y="877"/>
                  </a:lnTo>
                  <a:lnTo>
                    <a:pt x="1339" y="875"/>
                  </a:lnTo>
                  <a:lnTo>
                    <a:pt x="1338" y="869"/>
                  </a:lnTo>
                  <a:lnTo>
                    <a:pt x="1341" y="871"/>
                  </a:lnTo>
                  <a:lnTo>
                    <a:pt x="1343" y="872"/>
                  </a:lnTo>
                  <a:lnTo>
                    <a:pt x="1343" y="873"/>
                  </a:lnTo>
                  <a:lnTo>
                    <a:pt x="1344" y="873"/>
                  </a:lnTo>
                  <a:lnTo>
                    <a:pt x="1346" y="873"/>
                  </a:lnTo>
                  <a:lnTo>
                    <a:pt x="1347" y="873"/>
                  </a:lnTo>
                  <a:lnTo>
                    <a:pt x="1347" y="872"/>
                  </a:lnTo>
                  <a:lnTo>
                    <a:pt x="1347" y="872"/>
                  </a:lnTo>
                  <a:lnTo>
                    <a:pt x="1348" y="872"/>
                  </a:lnTo>
                  <a:lnTo>
                    <a:pt x="1348" y="871"/>
                  </a:lnTo>
                  <a:lnTo>
                    <a:pt x="1353" y="868"/>
                  </a:lnTo>
                  <a:lnTo>
                    <a:pt x="1355" y="868"/>
                  </a:lnTo>
                  <a:lnTo>
                    <a:pt x="1355" y="867"/>
                  </a:lnTo>
                  <a:lnTo>
                    <a:pt x="1356" y="867"/>
                  </a:lnTo>
                  <a:lnTo>
                    <a:pt x="1356" y="866"/>
                  </a:lnTo>
                  <a:lnTo>
                    <a:pt x="1357" y="866"/>
                  </a:lnTo>
                  <a:lnTo>
                    <a:pt x="1357" y="864"/>
                  </a:lnTo>
                  <a:lnTo>
                    <a:pt x="1361" y="866"/>
                  </a:lnTo>
                  <a:lnTo>
                    <a:pt x="1362" y="866"/>
                  </a:lnTo>
                  <a:lnTo>
                    <a:pt x="1364" y="866"/>
                  </a:lnTo>
                  <a:lnTo>
                    <a:pt x="1364" y="867"/>
                  </a:lnTo>
                  <a:lnTo>
                    <a:pt x="1365" y="867"/>
                  </a:lnTo>
                  <a:lnTo>
                    <a:pt x="1366" y="867"/>
                  </a:lnTo>
                  <a:lnTo>
                    <a:pt x="1366" y="859"/>
                  </a:lnTo>
                  <a:lnTo>
                    <a:pt x="1366" y="855"/>
                  </a:lnTo>
                  <a:lnTo>
                    <a:pt x="1366" y="848"/>
                  </a:lnTo>
                  <a:lnTo>
                    <a:pt x="1366" y="846"/>
                  </a:lnTo>
                  <a:lnTo>
                    <a:pt x="1378" y="848"/>
                  </a:lnTo>
                  <a:lnTo>
                    <a:pt x="1384" y="848"/>
                  </a:lnTo>
                  <a:lnTo>
                    <a:pt x="1388" y="848"/>
                  </a:lnTo>
                  <a:lnTo>
                    <a:pt x="1410" y="848"/>
                  </a:lnTo>
                  <a:lnTo>
                    <a:pt x="1410" y="846"/>
                  </a:lnTo>
                  <a:lnTo>
                    <a:pt x="1410" y="839"/>
                  </a:lnTo>
                  <a:lnTo>
                    <a:pt x="1419" y="839"/>
                  </a:lnTo>
                  <a:lnTo>
                    <a:pt x="1420" y="839"/>
                  </a:lnTo>
                  <a:lnTo>
                    <a:pt x="1420" y="836"/>
                  </a:lnTo>
                  <a:lnTo>
                    <a:pt x="1420" y="834"/>
                  </a:lnTo>
                  <a:lnTo>
                    <a:pt x="1421" y="834"/>
                  </a:lnTo>
                  <a:lnTo>
                    <a:pt x="1422" y="834"/>
                  </a:lnTo>
                  <a:lnTo>
                    <a:pt x="1422" y="826"/>
                  </a:lnTo>
                  <a:lnTo>
                    <a:pt x="1419" y="826"/>
                  </a:lnTo>
                  <a:lnTo>
                    <a:pt x="1419" y="825"/>
                  </a:lnTo>
                  <a:lnTo>
                    <a:pt x="1419" y="823"/>
                  </a:lnTo>
                  <a:lnTo>
                    <a:pt x="1419" y="820"/>
                  </a:lnTo>
                  <a:lnTo>
                    <a:pt x="1419" y="818"/>
                  </a:lnTo>
                  <a:lnTo>
                    <a:pt x="1422" y="818"/>
                  </a:lnTo>
                  <a:lnTo>
                    <a:pt x="1430" y="818"/>
                  </a:lnTo>
                  <a:lnTo>
                    <a:pt x="1434" y="818"/>
                  </a:lnTo>
                  <a:lnTo>
                    <a:pt x="1434" y="812"/>
                  </a:lnTo>
                  <a:lnTo>
                    <a:pt x="1434" y="809"/>
                  </a:lnTo>
                  <a:lnTo>
                    <a:pt x="1434" y="804"/>
                  </a:lnTo>
                  <a:lnTo>
                    <a:pt x="1434" y="793"/>
                  </a:lnTo>
                  <a:lnTo>
                    <a:pt x="1434" y="790"/>
                  </a:lnTo>
                  <a:lnTo>
                    <a:pt x="1447" y="790"/>
                  </a:lnTo>
                  <a:lnTo>
                    <a:pt x="1447" y="793"/>
                  </a:lnTo>
                  <a:lnTo>
                    <a:pt x="1447" y="796"/>
                  </a:lnTo>
                  <a:lnTo>
                    <a:pt x="1447" y="803"/>
                  </a:lnTo>
                  <a:lnTo>
                    <a:pt x="1447" y="808"/>
                  </a:lnTo>
                  <a:lnTo>
                    <a:pt x="1447" y="813"/>
                  </a:lnTo>
                  <a:lnTo>
                    <a:pt x="1447" y="813"/>
                  </a:lnTo>
                  <a:lnTo>
                    <a:pt x="1447" y="817"/>
                  </a:lnTo>
                  <a:lnTo>
                    <a:pt x="1447" y="818"/>
                  </a:lnTo>
                  <a:lnTo>
                    <a:pt x="1447" y="820"/>
                  </a:lnTo>
                  <a:lnTo>
                    <a:pt x="1451" y="820"/>
                  </a:lnTo>
                  <a:lnTo>
                    <a:pt x="1451" y="835"/>
                  </a:lnTo>
                  <a:lnTo>
                    <a:pt x="1447" y="835"/>
                  </a:lnTo>
                  <a:lnTo>
                    <a:pt x="1447" y="839"/>
                  </a:lnTo>
                  <a:lnTo>
                    <a:pt x="1447" y="846"/>
                  </a:lnTo>
                  <a:lnTo>
                    <a:pt x="1447" y="848"/>
                  </a:lnTo>
                  <a:lnTo>
                    <a:pt x="1448" y="848"/>
                  </a:lnTo>
                  <a:lnTo>
                    <a:pt x="1452" y="848"/>
                  </a:lnTo>
                  <a:lnTo>
                    <a:pt x="1454" y="848"/>
                  </a:lnTo>
                  <a:lnTo>
                    <a:pt x="1461" y="848"/>
                  </a:lnTo>
                  <a:lnTo>
                    <a:pt x="1467" y="848"/>
                  </a:lnTo>
                  <a:lnTo>
                    <a:pt x="1470" y="848"/>
                  </a:lnTo>
                  <a:lnTo>
                    <a:pt x="1471" y="848"/>
                  </a:lnTo>
                  <a:lnTo>
                    <a:pt x="1478" y="848"/>
                  </a:lnTo>
                  <a:lnTo>
                    <a:pt x="1490" y="848"/>
                  </a:lnTo>
                  <a:lnTo>
                    <a:pt x="1507" y="848"/>
                  </a:lnTo>
                  <a:lnTo>
                    <a:pt x="1529" y="849"/>
                  </a:lnTo>
                  <a:lnTo>
                    <a:pt x="1550" y="849"/>
                  </a:lnTo>
                  <a:lnTo>
                    <a:pt x="1550" y="848"/>
                  </a:lnTo>
                  <a:lnTo>
                    <a:pt x="1550" y="836"/>
                  </a:lnTo>
                  <a:lnTo>
                    <a:pt x="1577" y="836"/>
                  </a:lnTo>
                  <a:lnTo>
                    <a:pt x="1577" y="832"/>
                  </a:lnTo>
                  <a:lnTo>
                    <a:pt x="1577" y="825"/>
                  </a:lnTo>
                  <a:lnTo>
                    <a:pt x="1577" y="823"/>
                  </a:lnTo>
                  <a:lnTo>
                    <a:pt x="1577" y="812"/>
                  </a:lnTo>
                  <a:lnTo>
                    <a:pt x="1577" y="808"/>
                  </a:lnTo>
                  <a:lnTo>
                    <a:pt x="1565" y="809"/>
                  </a:lnTo>
                  <a:lnTo>
                    <a:pt x="1550" y="808"/>
                  </a:lnTo>
                  <a:lnTo>
                    <a:pt x="1535" y="807"/>
                  </a:lnTo>
                  <a:lnTo>
                    <a:pt x="1522" y="807"/>
                  </a:lnTo>
                  <a:lnTo>
                    <a:pt x="1520" y="807"/>
                  </a:lnTo>
                  <a:lnTo>
                    <a:pt x="1518" y="807"/>
                  </a:lnTo>
                  <a:lnTo>
                    <a:pt x="1493" y="807"/>
                  </a:lnTo>
                  <a:lnTo>
                    <a:pt x="1493" y="802"/>
                  </a:lnTo>
                  <a:lnTo>
                    <a:pt x="1493" y="800"/>
                  </a:lnTo>
                  <a:lnTo>
                    <a:pt x="1493" y="796"/>
                  </a:lnTo>
                  <a:lnTo>
                    <a:pt x="1493" y="794"/>
                  </a:lnTo>
                  <a:lnTo>
                    <a:pt x="1493" y="791"/>
                  </a:lnTo>
                  <a:lnTo>
                    <a:pt x="1462" y="791"/>
                  </a:lnTo>
                  <a:lnTo>
                    <a:pt x="1463" y="777"/>
                  </a:lnTo>
                  <a:lnTo>
                    <a:pt x="1461" y="777"/>
                  </a:lnTo>
                  <a:lnTo>
                    <a:pt x="1460" y="777"/>
                  </a:lnTo>
                  <a:lnTo>
                    <a:pt x="1447" y="777"/>
                  </a:lnTo>
                  <a:lnTo>
                    <a:pt x="1439" y="777"/>
                  </a:lnTo>
                  <a:lnTo>
                    <a:pt x="1435" y="777"/>
                  </a:lnTo>
                  <a:lnTo>
                    <a:pt x="1420" y="777"/>
                  </a:lnTo>
                  <a:lnTo>
                    <a:pt x="1420" y="779"/>
                  </a:lnTo>
                  <a:lnTo>
                    <a:pt x="1419" y="784"/>
                  </a:lnTo>
                  <a:lnTo>
                    <a:pt x="1419" y="790"/>
                  </a:lnTo>
                  <a:lnTo>
                    <a:pt x="1420" y="790"/>
                  </a:lnTo>
                  <a:lnTo>
                    <a:pt x="1420" y="791"/>
                  </a:lnTo>
                  <a:lnTo>
                    <a:pt x="1420" y="793"/>
                  </a:lnTo>
                  <a:lnTo>
                    <a:pt x="1420" y="794"/>
                  </a:lnTo>
                  <a:lnTo>
                    <a:pt x="1419" y="794"/>
                  </a:lnTo>
                  <a:lnTo>
                    <a:pt x="1419" y="795"/>
                  </a:lnTo>
                  <a:lnTo>
                    <a:pt x="1419" y="796"/>
                  </a:lnTo>
                  <a:lnTo>
                    <a:pt x="1417" y="796"/>
                  </a:lnTo>
                  <a:lnTo>
                    <a:pt x="1415" y="796"/>
                  </a:lnTo>
                  <a:lnTo>
                    <a:pt x="1414" y="796"/>
                  </a:lnTo>
                  <a:lnTo>
                    <a:pt x="1412" y="796"/>
                  </a:lnTo>
                  <a:lnTo>
                    <a:pt x="1411" y="798"/>
                  </a:lnTo>
                  <a:lnTo>
                    <a:pt x="1408" y="798"/>
                  </a:lnTo>
                  <a:lnTo>
                    <a:pt x="1406" y="799"/>
                  </a:lnTo>
                  <a:lnTo>
                    <a:pt x="1406" y="802"/>
                  </a:lnTo>
                  <a:lnTo>
                    <a:pt x="1406" y="805"/>
                  </a:lnTo>
                  <a:lnTo>
                    <a:pt x="1396" y="805"/>
                  </a:lnTo>
                  <a:lnTo>
                    <a:pt x="1392" y="805"/>
                  </a:lnTo>
                  <a:lnTo>
                    <a:pt x="1392" y="803"/>
                  </a:lnTo>
                  <a:lnTo>
                    <a:pt x="1392" y="798"/>
                  </a:lnTo>
                  <a:lnTo>
                    <a:pt x="1390" y="790"/>
                  </a:lnTo>
                  <a:lnTo>
                    <a:pt x="1392" y="764"/>
                  </a:lnTo>
                  <a:lnTo>
                    <a:pt x="1392" y="749"/>
                  </a:lnTo>
                  <a:lnTo>
                    <a:pt x="1379" y="750"/>
                  </a:lnTo>
                  <a:lnTo>
                    <a:pt x="1364" y="752"/>
                  </a:lnTo>
                  <a:lnTo>
                    <a:pt x="1337" y="752"/>
                  </a:lnTo>
                  <a:lnTo>
                    <a:pt x="1337" y="743"/>
                  </a:lnTo>
                  <a:lnTo>
                    <a:pt x="1337" y="738"/>
                  </a:lnTo>
                  <a:lnTo>
                    <a:pt x="1329" y="738"/>
                  </a:lnTo>
                  <a:lnTo>
                    <a:pt x="1316" y="738"/>
                  </a:lnTo>
                  <a:lnTo>
                    <a:pt x="1315" y="738"/>
                  </a:lnTo>
                  <a:lnTo>
                    <a:pt x="1310" y="738"/>
                  </a:lnTo>
                  <a:lnTo>
                    <a:pt x="1307" y="738"/>
                  </a:lnTo>
                  <a:lnTo>
                    <a:pt x="1307" y="736"/>
                  </a:lnTo>
                  <a:lnTo>
                    <a:pt x="1302" y="738"/>
                  </a:lnTo>
                  <a:lnTo>
                    <a:pt x="1301" y="738"/>
                  </a:lnTo>
                  <a:lnTo>
                    <a:pt x="1300" y="736"/>
                  </a:lnTo>
                  <a:lnTo>
                    <a:pt x="1294" y="736"/>
                  </a:lnTo>
                  <a:lnTo>
                    <a:pt x="1294" y="734"/>
                  </a:lnTo>
                  <a:lnTo>
                    <a:pt x="1294" y="726"/>
                  </a:lnTo>
                  <a:lnTo>
                    <a:pt x="1294" y="722"/>
                  </a:lnTo>
                  <a:lnTo>
                    <a:pt x="1293" y="722"/>
                  </a:lnTo>
                  <a:lnTo>
                    <a:pt x="1287" y="722"/>
                  </a:lnTo>
                  <a:lnTo>
                    <a:pt x="1284" y="722"/>
                  </a:lnTo>
                  <a:lnTo>
                    <a:pt x="1283" y="722"/>
                  </a:lnTo>
                  <a:lnTo>
                    <a:pt x="1280" y="722"/>
                  </a:lnTo>
                  <a:lnTo>
                    <a:pt x="1273" y="722"/>
                  </a:lnTo>
                  <a:lnTo>
                    <a:pt x="1270" y="722"/>
                  </a:lnTo>
                  <a:lnTo>
                    <a:pt x="1269" y="722"/>
                  </a:lnTo>
                  <a:lnTo>
                    <a:pt x="1266" y="722"/>
                  </a:lnTo>
                  <a:lnTo>
                    <a:pt x="1266" y="718"/>
                  </a:lnTo>
                  <a:lnTo>
                    <a:pt x="1266" y="716"/>
                  </a:lnTo>
                  <a:lnTo>
                    <a:pt x="1266" y="709"/>
                  </a:lnTo>
                  <a:lnTo>
                    <a:pt x="1269" y="709"/>
                  </a:lnTo>
                  <a:lnTo>
                    <a:pt x="1280" y="708"/>
                  </a:lnTo>
                  <a:lnTo>
                    <a:pt x="1279" y="693"/>
                  </a:lnTo>
                  <a:lnTo>
                    <a:pt x="1279" y="684"/>
                  </a:lnTo>
                  <a:lnTo>
                    <a:pt x="1279" y="680"/>
                  </a:lnTo>
                  <a:lnTo>
                    <a:pt x="1279" y="675"/>
                  </a:lnTo>
                  <a:lnTo>
                    <a:pt x="1280" y="656"/>
                  </a:lnTo>
                  <a:lnTo>
                    <a:pt x="1280" y="648"/>
                  </a:lnTo>
                  <a:lnTo>
                    <a:pt x="1282" y="643"/>
                  </a:lnTo>
                  <a:lnTo>
                    <a:pt x="1282" y="638"/>
                  </a:lnTo>
                  <a:lnTo>
                    <a:pt x="1273" y="639"/>
                  </a:lnTo>
                  <a:lnTo>
                    <a:pt x="1257" y="639"/>
                  </a:lnTo>
                  <a:lnTo>
                    <a:pt x="1250" y="639"/>
                  </a:lnTo>
                  <a:lnTo>
                    <a:pt x="1241" y="640"/>
                  </a:lnTo>
                  <a:lnTo>
                    <a:pt x="1239" y="640"/>
                  </a:lnTo>
                  <a:lnTo>
                    <a:pt x="1237" y="640"/>
                  </a:lnTo>
                  <a:lnTo>
                    <a:pt x="1236" y="640"/>
                  </a:lnTo>
                  <a:lnTo>
                    <a:pt x="1232" y="640"/>
                  </a:lnTo>
                  <a:lnTo>
                    <a:pt x="1227" y="640"/>
                  </a:lnTo>
                  <a:lnTo>
                    <a:pt x="1227" y="639"/>
                  </a:lnTo>
                  <a:lnTo>
                    <a:pt x="1227" y="634"/>
                  </a:lnTo>
                  <a:lnTo>
                    <a:pt x="1227" y="630"/>
                  </a:lnTo>
                  <a:lnTo>
                    <a:pt x="1227" y="629"/>
                  </a:lnTo>
                  <a:lnTo>
                    <a:pt x="1227" y="629"/>
                  </a:lnTo>
                  <a:lnTo>
                    <a:pt x="1227" y="627"/>
                  </a:lnTo>
                  <a:lnTo>
                    <a:pt x="1228" y="626"/>
                  </a:lnTo>
                  <a:lnTo>
                    <a:pt x="1228" y="621"/>
                  </a:lnTo>
                  <a:lnTo>
                    <a:pt x="1228" y="618"/>
                  </a:lnTo>
                  <a:lnTo>
                    <a:pt x="1228" y="617"/>
                  </a:lnTo>
                  <a:lnTo>
                    <a:pt x="1228" y="613"/>
                  </a:lnTo>
                  <a:lnTo>
                    <a:pt x="1228" y="610"/>
                  </a:lnTo>
                  <a:lnTo>
                    <a:pt x="1228" y="604"/>
                  </a:lnTo>
                  <a:lnTo>
                    <a:pt x="1228" y="595"/>
                  </a:lnTo>
                  <a:lnTo>
                    <a:pt x="1229" y="585"/>
                  </a:lnTo>
                  <a:lnTo>
                    <a:pt x="1229" y="584"/>
                  </a:lnTo>
                  <a:lnTo>
                    <a:pt x="1229" y="576"/>
                  </a:lnTo>
                  <a:lnTo>
                    <a:pt x="1229" y="575"/>
                  </a:lnTo>
                  <a:lnTo>
                    <a:pt x="1229" y="574"/>
                  </a:lnTo>
                  <a:lnTo>
                    <a:pt x="1229" y="572"/>
                  </a:lnTo>
                  <a:lnTo>
                    <a:pt x="1229" y="570"/>
                  </a:lnTo>
                  <a:lnTo>
                    <a:pt x="1223" y="570"/>
                  </a:lnTo>
                  <a:lnTo>
                    <a:pt x="1223" y="570"/>
                  </a:lnTo>
                  <a:lnTo>
                    <a:pt x="1215" y="570"/>
                  </a:lnTo>
                  <a:lnTo>
                    <a:pt x="1215" y="581"/>
                  </a:lnTo>
                  <a:lnTo>
                    <a:pt x="1215" y="584"/>
                  </a:lnTo>
                  <a:lnTo>
                    <a:pt x="1200" y="584"/>
                  </a:lnTo>
                  <a:lnTo>
                    <a:pt x="1200" y="569"/>
                  </a:lnTo>
                  <a:lnTo>
                    <a:pt x="1201" y="554"/>
                  </a:lnTo>
                  <a:lnTo>
                    <a:pt x="1201" y="546"/>
                  </a:lnTo>
                  <a:lnTo>
                    <a:pt x="1202" y="530"/>
                  </a:lnTo>
                  <a:lnTo>
                    <a:pt x="1205" y="530"/>
                  </a:lnTo>
                  <a:lnTo>
                    <a:pt x="1209" y="531"/>
                  </a:lnTo>
                  <a:lnTo>
                    <a:pt x="1222" y="531"/>
                  </a:lnTo>
                  <a:lnTo>
                    <a:pt x="1224" y="531"/>
                  </a:lnTo>
                  <a:lnTo>
                    <a:pt x="1225" y="531"/>
                  </a:lnTo>
                  <a:lnTo>
                    <a:pt x="1227" y="531"/>
                  </a:lnTo>
                  <a:lnTo>
                    <a:pt x="1229" y="531"/>
                  </a:lnTo>
                  <a:lnTo>
                    <a:pt x="1229" y="530"/>
                  </a:lnTo>
                  <a:lnTo>
                    <a:pt x="1228" y="530"/>
                  </a:lnTo>
                  <a:lnTo>
                    <a:pt x="1228" y="529"/>
                  </a:lnTo>
                  <a:lnTo>
                    <a:pt x="1228" y="526"/>
                  </a:lnTo>
                  <a:lnTo>
                    <a:pt x="1228" y="525"/>
                  </a:lnTo>
                  <a:lnTo>
                    <a:pt x="1227" y="524"/>
                  </a:lnTo>
                  <a:lnTo>
                    <a:pt x="1227" y="522"/>
                  </a:lnTo>
                  <a:lnTo>
                    <a:pt x="1227" y="521"/>
                  </a:lnTo>
                  <a:lnTo>
                    <a:pt x="1224" y="521"/>
                  </a:lnTo>
                  <a:lnTo>
                    <a:pt x="1224" y="519"/>
                  </a:lnTo>
                  <a:lnTo>
                    <a:pt x="1224" y="517"/>
                  </a:lnTo>
                  <a:lnTo>
                    <a:pt x="1223" y="517"/>
                  </a:lnTo>
                  <a:lnTo>
                    <a:pt x="1222" y="517"/>
                  </a:lnTo>
                  <a:lnTo>
                    <a:pt x="1220" y="517"/>
                  </a:lnTo>
                  <a:lnTo>
                    <a:pt x="1216" y="516"/>
                  </a:lnTo>
                  <a:lnTo>
                    <a:pt x="1204" y="515"/>
                  </a:lnTo>
                  <a:lnTo>
                    <a:pt x="1204" y="510"/>
                  </a:lnTo>
                  <a:lnTo>
                    <a:pt x="1204" y="508"/>
                  </a:lnTo>
                  <a:lnTo>
                    <a:pt x="1204" y="507"/>
                  </a:lnTo>
                  <a:lnTo>
                    <a:pt x="1204" y="506"/>
                  </a:lnTo>
                  <a:lnTo>
                    <a:pt x="1204" y="506"/>
                  </a:lnTo>
                  <a:lnTo>
                    <a:pt x="1204" y="502"/>
                  </a:lnTo>
                  <a:lnTo>
                    <a:pt x="1201" y="502"/>
                  </a:lnTo>
                  <a:lnTo>
                    <a:pt x="1198" y="502"/>
                  </a:lnTo>
                  <a:lnTo>
                    <a:pt x="1197" y="502"/>
                  </a:lnTo>
                  <a:lnTo>
                    <a:pt x="1195" y="502"/>
                  </a:lnTo>
                  <a:lnTo>
                    <a:pt x="1193" y="502"/>
                  </a:lnTo>
                  <a:lnTo>
                    <a:pt x="1192" y="502"/>
                  </a:lnTo>
                  <a:lnTo>
                    <a:pt x="1191" y="502"/>
                  </a:lnTo>
                  <a:lnTo>
                    <a:pt x="1190" y="502"/>
                  </a:lnTo>
                  <a:lnTo>
                    <a:pt x="1188" y="502"/>
                  </a:lnTo>
                  <a:lnTo>
                    <a:pt x="1174" y="502"/>
                  </a:lnTo>
                  <a:lnTo>
                    <a:pt x="1172" y="478"/>
                  </a:lnTo>
                  <a:lnTo>
                    <a:pt x="1169" y="458"/>
                  </a:lnTo>
                  <a:lnTo>
                    <a:pt x="1169" y="446"/>
                  </a:lnTo>
                  <a:lnTo>
                    <a:pt x="1145" y="446"/>
                  </a:lnTo>
                  <a:lnTo>
                    <a:pt x="1145" y="457"/>
                  </a:lnTo>
                  <a:lnTo>
                    <a:pt x="1132" y="457"/>
                  </a:lnTo>
                  <a:lnTo>
                    <a:pt x="1132" y="429"/>
                  </a:lnTo>
                  <a:lnTo>
                    <a:pt x="1132" y="428"/>
                  </a:lnTo>
                  <a:lnTo>
                    <a:pt x="1132" y="425"/>
                  </a:lnTo>
                  <a:lnTo>
                    <a:pt x="1131" y="402"/>
                  </a:lnTo>
                  <a:lnTo>
                    <a:pt x="1137" y="402"/>
                  </a:lnTo>
                  <a:lnTo>
                    <a:pt x="1141" y="402"/>
                  </a:lnTo>
                  <a:lnTo>
                    <a:pt x="1142" y="402"/>
                  </a:lnTo>
                  <a:lnTo>
                    <a:pt x="1143" y="402"/>
                  </a:lnTo>
                  <a:lnTo>
                    <a:pt x="1140" y="398"/>
                  </a:lnTo>
                  <a:lnTo>
                    <a:pt x="1131" y="387"/>
                  </a:lnTo>
                  <a:lnTo>
                    <a:pt x="1129" y="385"/>
                  </a:lnTo>
                  <a:lnTo>
                    <a:pt x="1127" y="384"/>
                  </a:lnTo>
                  <a:lnTo>
                    <a:pt x="1124" y="382"/>
                  </a:lnTo>
                  <a:lnTo>
                    <a:pt x="1119" y="377"/>
                  </a:lnTo>
                  <a:lnTo>
                    <a:pt x="1117" y="377"/>
                  </a:lnTo>
                  <a:lnTo>
                    <a:pt x="1114" y="377"/>
                  </a:lnTo>
                  <a:lnTo>
                    <a:pt x="1113" y="377"/>
                  </a:lnTo>
                  <a:lnTo>
                    <a:pt x="1111" y="377"/>
                  </a:lnTo>
                  <a:lnTo>
                    <a:pt x="1102" y="377"/>
                  </a:lnTo>
                  <a:lnTo>
                    <a:pt x="1091" y="377"/>
                  </a:lnTo>
                  <a:lnTo>
                    <a:pt x="1090" y="360"/>
                  </a:lnTo>
                  <a:lnTo>
                    <a:pt x="1088" y="359"/>
                  </a:lnTo>
                  <a:lnTo>
                    <a:pt x="1086" y="360"/>
                  </a:lnTo>
                  <a:lnTo>
                    <a:pt x="1076" y="360"/>
                  </a:lnTo>
                  <a:lnTo>
                    <a:pt x="1074" y="360"/>
                  </a:lnTo>
                  <a:lnTo>
                    <a:pt x="1073" y="360"/>
                  </a:lnTo>
                  <a:lnTo>
                    <a:pt x="1073" y="357"/>
                  </a:lnTo>
                  <a:lnTo>
                    <a:pt x="1074" y="357"/>
                  </a:lnTo>
                  <a:lnTo>
                    <a:pt x="1074" y="355"/>
                  </a:lnTo>
                  <a:lnTo>
                    <a:pt x="1074" y="353"/>
                  </a:lnTo>
                  <a:lnTo>
                    <a:pt x="1074" y="352"/>
                  </a:lnTo>
                  <a:lnTo>
                    <a:pt x="1074" y="346"/>
                  </a:lnTo>
                  <a:lnTo>
                    <a:pt x="1074" y="343"/>
                  </a:lnTo>
                  <a:lnTo>
                    <a:pt x="1073" y="344"/>
                  </a:lnTo>
                  <a:lnTo>
                    <a:pt x="1072" y="344"/>
                  </a:lnTo>
                  <a:lnTo>
                    <a:pt x="1070" y="344"/>
                  </a:lnTo>
                  <a:lnTo>
                    <a:pt x="1069" y="344"/>
                  </a:lnTo>
                  <a:lnTo>
                    <a:pt x="1067" y="344"/>
                  </a:lnTo>
                  <a:lnTo>
                    <a:pt x="1065" y="344"/>
                  </a:lnTo>
                  <a:lnTo>
                    <a:pt x="1064" y="344"/>
                  </a:lnTo>
                  <a:lnTo>
                    <a:pt x="1062" y="344"/>
                  </a:lnTo>
                  <a:lnTo>
                    <a:pt x="1060" y="344"/>
                  </a:lnTo>
                  <a:lnTo>
                    <a:pt x="1059" y="344"/>
                  </a:lnTo>
                  <a:lnTo>
                    <a:pt x="1056" y="344"/>
                  </a:lnTo>
                  <a:lnTo>
                    <a:pt x="1054" y="344"/>
                  </a:lnTo>
                  <a:lnTo>
                    <a:pt x="1053" y="344"/>
                  </a:lnTo>
                  <a:lnTo>
                    <a:pt x="1051" y="344"/>
                  </a:lnTo>
                  <a:lnTo>
                    <a:pt x="1050" y="344"/>
                  </a:lnTo>
                  <a:lnTo>
                    <a:pt x="1049" y="344"/>
                  </a:lnTo>
                  <a:lnTo>
                    <a:pt x="1047" y="344"/>
                  </a:lnTo>
                  <a:lnTo>
                    <a:pt x="1046" y="344"/>
                  </a:lnTo>
                  <a:lnTo>
                    <a:pt x="1045" y="344"/>
                  </a:lnTo>
                  <a:lnTo>
                    <a:pt x="1038" y="344"/>
                  </a:lnTo>
                  <a:lnTo>
                    <a:pt x="1027" y="346"/>
                  </a:lnTo>
                  <a:lnTo>
                    <a:pt x="1013" y="346"/>
                  </a:lnTo>
                  <a:lnTo>
                    <a:pt x="1005" y="346"/>
                  </a:lnTo>
                  <a:lnTo>
                    <a:pt x="1003" y="346"/>
                  </a:lnTo>
                  <a:lnTo>
                    <a:pt x="1003" y="347"/>
                  </a:lnTo>
                  <a:lnTo>
                    <a:pt x="1003" y="348"/>
                  </a:lnTo>
                  <a:lnTo>
                    <a:pt x="1004" y="350"/>
                  </a:lnTo>
                  <a:lnTo>
                    <a:pt x="1004" y="351"/>
                  </a:lnTo>
                  <a:lnTo>
                    <a:pt x="1004" y="352"/>
                  </a:lnTo>
                  <a:lnTo>
                    <a:pt x="1004" y="357"/>
                  </a:lnTo>
                  <a:lnTo>
                    <a:pt x="1004" y="359"/>
                  </a:lnTo>
                  <a:lnTo>
                    <a:pt x="1005" y="368"/>
                  </a:lnTo>
                  <a:lnTo>
                    <a:pt x="1005" y="369"/>
                  </a:lnTo>
                  <a:lnTo>
                    <a:pt x="1006" y="373"/>
                  </a:lnTo>
                  <a:lnTo>
                    <a:pt x="1022" y="374"/>
                  </a:lnTo>
                  <a:lnTo>
                    <a:pt x="1027" y="374"/>
                  </a:lnTo>
                  <a:lnTo>
                    <a:pt x="1030" y="374"/>
                  </a:lnTo>
                  <a:lnTo>
                    <a:pt x="1031" y="374"/>
                  </a:lnTo>
                  <a:lnTo>
                    <a:pt x="1035" y="375"/>
                  </a:lnTo>
                  <a:lnTo>
                    <a:pt x="1035" y="379"/>
                  </a:lnTo>
                  <a:lnTo>
                    <a:pt x="1035" y="382"/>
                  </a:lnTo>
                  <a:lnTo>
                    <a:pt x="1035" y="394"/>
                  </a:lnTo>
                  <a:lnTo>
                    <a:pt x="1035" y="402"/>
                  </a:lnTo>
                  <a:lnTo>
                    <a:pt x="1042" y="402"/>
                  </a:lnTo>
                  <a:lnTo>
                    <a:pt x="1049" y="402"/>
                  </a:lnTo>
                  <a:lnTo>
                    <a:pt x="1049" y="415"/>
                  </a:lnTo>
                  <a:lnTo>
                    <a:pt x="1051" y="415"/>
                  </a:lnTo>
                  <a:lnTo>
                    <a:pt x="1063" y="415"/>
                  </a:lnTo>
                  <a:lnTo>
                    <a:pt x="1063" y="416"/>
                  </a:lnTo>
                  <a:lnTo>
                    <a:pt x="1063" y="417"/>
                  </a:lnTo>
                  <a:lnTo>
                    <a:pt x="1063" y="423"/>
                  </a:lnTo>
                  <a:lnTo>
                    <a:pt x="1063" y="473"/>
                  </a:lnTo>
                  <a:lnTo>
                    <a:pt x="1063" y="499"/>
                  </a:lnTo>
                  <a:lnTo>
                    <a:pt x="1064" y="499"/>
                  </a:lnTo>
                  <a:lnTo>
                    <a:pt x="1090" y="501"/>
                  </a:lnTo>
                  <a:lnTo>
                    <a:pt x="1090" y="505"/>
                  </a:lnTo>
                  <a:lnTo>
                    <a:pt x="1090" y="507"/>
                  </a:lnTo>
                  <a:lnTo>
                    <a:pt x="1090" y="514"/>
                  </a:lnTo>
                  <a:lnTo>
                    <a:pt x="1096" y="514"/>
                  </a:lnTo>
                  <a:lnTo>
                    <a:pt x="1109" y="514"/>
                  </a:lnTo>
                  <a:lnTo>
                    <a:pt x="1106" y="516"/>
                  </a:lnTo>
                  <a:lnTo>
                    <a:pt x="1108" y="517"/>
                  </a:lnTo>
                  <a:lnTo>
                    <a:pt x="1108" y="517"/>
                  </a:lnTo>
                  <a:lnTo>
                    <a:pt x="1054" y="528"/>
                  </a:lnTo>
                  <a:lnTo>
                    <a:pt x="1051" y="528"/>
                  </a:lnTo>
                  <a:lnTo>
                    <a:pt x="1045" y="528"/>
                  </a:lnTo>
                  <a:lnTo>
                    <a:pt x="1040" y="528"/>
                  </a:lnTo>
                  <a:lnTo>
                    <a:pt x="1038" y="526"/>
                  </a:lnTo>
                  <a:lnTo>
                    <a:pt x="1038" y="524"/>
                  </a:lnTo>
                  <a:lnTo>
                    <a:pt x="1038" y="522"/>
                  </a:lnTo>
                  <a:lnTo>
                    <a:pt x="1038" y="522"/>
                  </a:lnTo>
                  <a:lnTo>
                    <a:pt x="1036" y="522"/>
                  </a:lnTo>
                  <a:lnTo>
                    <a:pt x="1033" y="525"/>
                  </a:lnTo>
                  <a:lnTo>
                    <a:pt x="1033" y="524"/>
                  </a:lnTo>
                  <a:lnTo>
                    <a:pt x="1033" y="522"/>
                  </a:lnTo>
                  <a:lnTo>
                    <a:pt x="1033" y="520"/>
                  </a:lnTo>
                  <a:lnTo>
                    <a:pt x="1033" y="519"/>
                  </a:lnTo>
                  <a:lnTo>
                    <a:pt x="1033" y="517"/>
                  </a:lnTo>
                  <a:lnTo>
                    <a:pt x="1030" y="517"/>
                  </a:lnTo>
                  <a:lnTo>
                    <a:pt x="1030" y="512"/>
                  </a:lnTo>
                  <a:lnTo>
                    <a:pt x="1028" y="512"/>
                  </a:lnTo>
                  <a:lnTo>
                    <a:pt x="1026" y="512"/>
                  </a:lnTo>
                  <a:lnTo>
                    <a:pt x="1024" y="512"/>
                  </a:lnTo>
                  <a:lnTo>
                    <a:pt x="1023" y="512"/>
                  </a:lnTo>
                  <a:lnTo>
                    <a:pt x="1023" y="511"/>
                  </a:lnTo>
                  <a:lnTo>
                    <a:pt x="1023" y="510"/>
                  </a:lnTo>
                  <a:lnTo>
                    <a:pt x="1022" y="510"/>
                  </a:lnTo>
                  <a:lnTo>
                    <a:pt x="1022" y="507"/>
                  </a:lnTo>
                  <a:lnTo>
                    <a:pt x="1021" y="506"/>
                  </a:lnTo>
                  <a:lnTo>
                    <a:pt x="1021" y="506"/>
                  </a:lnTo>
                  <a:lnTo>
                    <a:pt x="1019" y="506"/>
                  </a:lnTo>
                  <a:lnTo>
                    <a:pt x="1018" y="506"/>
                  </a:lnTo>
                  <a:lnTo>
                    <a:pt x="1017" y="506"/>
                  </a:lnTo>
                  <a:lnTo>
                    <a:pt x="1017" y="505"/>
                  </a:lnTo>
                  <a:lnTo>
                    <a:pt x="1015" y="503"/>
                  </a:lnTo>
                  <a:lnTo>
                    <a:pt x="1014" y="499"/>
                  </a:lnTo>
                  <a:lnTo>
                    <a:pt x="1014" y="498"/>
                  </a:lnTo>
                  <a:lnTo>
                    <a:pt x="1014" y="497"/>
                  </a:lnTo>
                  <a:lnTo>
                    <a:pt x="1013" y="494"/>
                  </a:lnTo>
                  <a:lnTo>
                    <a:pt x="1013" y="493"/>
                  </a:lnTo>
                  <a:lnTo>
                    <a:pt x="1010" y="485"/>
                  </a:lnTo>
                  <a:lnTo>
                    <a:pt x="1009" y="483"/>
                  </a:lnTo>
                  <a:lnTo>
                    <a:pt x="1008" y="483"/>
                  </a:lnTo>
                  <a:lnTo>
                    <a:pt x="1006" y="483"/>
                  </a:lnTo>
                  <a:lnTo>
                    <a:pt x="1006" y="484"/>
                  </a:lnTo>
                  <a:lnTo>
                    <a:pt x="1005" y="484"/>
                  </a:lnTo>
                  <a:lnTo>
                    <a:pt x="1004" y="484"/>
                  </a:lnTo>
                  <a:lnTo>
                    <a:pt x="1003" y="484"/>
                  </a:lnTo>
                  <a:lnTo>
                    <a:pt x="1001" y="485"/>
                  </a:lnTo>
                  <a:lnTo>
                    <a:pt x="1000" y="485"/>
                  </a:lnTo>
                  <a:lnTo>
                    <a:pt x="999" y="485"/>
                  </a:lnTo>
                  <a:lnTo>
                    <a:pt x="998" y="487"/>
                  </a:lnTo>
                  <a:lnTo>
                    <a:pt x="996" y="487"/>
                  </a:lnTo>
                  <a:lnTo>
                    <a:pt x="995" y="488"/>
                  </a:lnTo>
                  <a:lnTo>
                    <a:pt x="994" y="488"/>
                  </a:lnTo>
                  <a:lnTo>
                    <a:pt x="992" y="488"/>
                  </a:lnTo>
                  <a:lnTo>
                    <a:pt x="992" y="487"/>
                  </a:lnTo>
                  <a:lnTo>
                    <a:pt x="992" y="485"/>
                  </a:lnTo>
                  <a:lnTo>
                    <a:pt x="992" y="484"/>
                  </a:lnTo>
                  <a:lnTo>
                    <a:pt x="991" y="484"/>
                  </a:lnTo>
                  <a:lnTo>
                    <a:pt x="990" y="484"/>
                  </a:lnTo>
                  <a:lnTo>
                    <a:pt x="989" y="483"/>
                  </a:lnTo>
                  <a:lnTo>
                    <a:pt x="989" y="481"/>
                  </a:lnTo>
                  <a:lnTo>
                    <a:pt x="987" y="481"/>
                  </a:lnTo>
                  <a:lnTo>
                    <a:pt x="987" y="480"/>
                  </a:lnTo>
                  <a:lnTo>
                    <a:pt x="986" y="479"/>
                  </a:lnTo>
                  <a:lnTo>
                    <a:pt x="986" y="478"/>
                  </a:lnTo>
                  <a:lnTo>
                    <a:pt x="985" y="478"/>
                  </a:lnTo>
                  <a:lnTo>
                    <a:pt x="985" y="479"/>
                  </a:lnTo>
                  <a:lnTo>
                    <a:pt x="983" y="479"/>
                  </a:lnTo>
                  <a:lnTo>
                    <a:pt x="982" y="480"/>
                  </a:lnTo>
                  <a:lnTo>
                    <a:pt x="980" y="480"/>
                  </a:lnTo>
                  <a:lnTo>
                    <a:pt x="980" y="476"/>
                  </a:lnTo>
                  <a:lnTo>
                    <a:pt x="974" y="476"/>
                  </a:lnTo>
                  <a:lnTo>
                    <a:pt x="973" y="476"/>
                  </a:lnTo>
                  <a:lnTo>
                    <a:pt x="973" y="479"/>
                  </a:lnTo>
                  <a:lnTo>
                    <a:pt x="973" y="480"/>
                  </a:lnTo>
                  <a:lnTo>
                    <a:pt x="972" y="480"/>
                  </a:lnTo>
                  <a:lnTo>
                    <a:pt x="972" y="481"/>
                  </a:lnTo>
                  <a:lnTo>
                    <a:pt x="972" y="483"/>
                  </a:lnTo>
                  <a:lnTo>
                    <a:pt x="973" y="483"/>
                  </a:lnTo>
                  <a:lnTo>
                    <a:pt x="973" y="484"/>
                  </a:lnTo>
                  <a:lnTo>
                    <a:pt x="974" y="484"/>
                  </a:lnTo>
                  <a:lnTo>
                    <a:pt x="976" y="484"/>
                  </a:lnTo>
                  <a:lnTo>
                    <a:pt x="976" y="484"/>
                  </a:lnTo>
                  <a:lnTo>
                    <a:pt x="977" y="484"/>
                  </a:lnTo>
                  <a:lnTo>
                    <a:pt x="980" y="484"/>
                  </a:lnTo>
                  <a:lnTo>
                    <a:pt x="980" y="485"/>
                  </a:lnTo>
                  <a:lnTo>
                    <a:pt x="980" y="487"/>
                  </a:lnTo>
                  <a:lnTo>
                    <a:pt x="980" y="490"/>
                  </a:lnTo>
                  <a:lnTo>
                    <a:pt x="980" y="492"/>
                  </a:lnTo>
                  <a:lnTo>
                    <a:pt x="980" y="496"/>
                  </a:lnTo>
                  <a:lnTo>
                    <a:pt x="978" y="498"/>
                  </a:lnTo>
                  <a:lnTo>
                    <a:pt x="976" y="498"/>
                  </a:lnTo>
                  <a:lnTo>
                    <a:pt x="973" y="498"/>
                  </a:lnTo>
                  <a:lnTo>
                    <a:pt x="972" y="498"/>
                  </a:lnTo>
                  <a:lnTo>
                    <a:pt x="967" y="498"/>
                  </a:lnTo>
                  <a:lnTo>
                    <a:pt x="966" y="498"/>
                  </a:lnTo>
                  <a:lnTo>
                    <a:pt x="966" y="499"/>
                  </a:lnTo>
                  <a:lnTo>
                    <a:pt x="966" y="501"/>
                  </a:lnTo>
                  <a:lnTo>
                    <a:pt x="966" y="502"/>
                  </a:lnTo>
                  <a:lnTo>
                    <a:pt x="966" y="503"/>
                  </a:lnTo>
                  <a:lnTo>
                    <a:pt x="966" y="506"/>
                  </a:lnTo>
                  <a:lnTo>
                    <a:pt x="966" y="506"/>
                  </a:lnTo>
                  <a:lnTo>
                    <a:pt x="966" y="508"/>
                  </a:lnTo>
                  <a:lnTo>
                    <a:pt x="966" y="510"/>
                  </a:lnTo>
                  <a:lnTo>
                    <a:pt x="966" y="511"/>
                  </a:lnTo>
                  <a:lnTo>
                    <a:pt x="967" y="511"/>
                  </a:lnTo>
                  <a:lnTo>
                    <a:pt x="968" y="511"/>
                  </a:lnTo>
                  <a:lnTo>
                    <a:pt x="971" y="511"/>
                  </a:lnTo>
                  <a:lnTo>
                    <a:pt x="974" y="511"/>
                  </a:lnTo>
                  <a:lnTo>
                    <a:pt x="976" y="511"/>
                  </a:lnTo>
                  <a:lnTo>
                    <a:pt x="977" y="511"/>
                  </a:lnTo>
                  <a:lnTo>
                    <a:pt x="978" y="511"/>
                  </a:lnTo>
                  <a:lnTo>
                    <a:pt x="978" y="512"/>
                  </a:lnTo>
                  <a:lnTo>
                    <a:pt x="978" y="514"/>
                  </a:lnTo>
                  <a:lnTo>
                    <a:pt x="978" y="516"/>
                  </a:lnTo>
                  <a:lnTo>
                    <a:pt x="978" y="520"/>
                  </a:lnTo>
                  <a:lnTo>
                    <a:pt x="978" y="522"/>
                  </a:lnTo>
                  <a:lnTo>
                    <a:pt x="978" y="525"/>
                  </a:lnTo>
                  <a:lnTo>
                    <a:pt x="978" y="526"/>
                  </a:lnTo>
                  <a:lnTo>
                    <a:pt x="976" y="526"/>
                  </a:lnTo>
                  <a:lnTo>
                    <a:pt x="971" y="526"/>
                  </a:lnTo>
                  <a:lnTo>
                    <a:pt x="968" y="526"/>
                  </a:lnTo>
                  <a:lnTo>
                    <a:pt x="967" y="526"/>
                  </a:lnTo>
                  <a:lnTo>
                    <a:pt x="960" y="526"/>
                  </a:lnTo>
                  <a:lnTo>
                    <a:pt x="959" y="526"/>
                  </a:lnTo>
                  <a:lnTo>
                    <a:pt x="958" y="526"/>
                  </a:lnTo>
                  <a:lnTo>
                    <a:pt x="957" y="526"/>
                  </a:lnTo>
                  <a:lnTo>
                    <a:pt x="955" y="526"/>
                  </a:lnTo>
                  <a:lnTo>
                    <a:pt x="954" y="526"/>
                  </a:lnTo>
                  <a:lnTo>
                    <a:pt x="953" y="526"/>
                  </a:lnTo>
                  <a:lnTo>
                    <a:pt x="950" y="526"/>
                  </a:lnTo>
                  <a:lnTo>
                    <a:pt x="950" y="525"/>
                  </a:lnTo>
                  <a:lnTo>
                    <a:pt x="950" y="524"/>
                  </a:lnTo>
                  <a:lnTo>
                    <a:pt x="951" y="515"/>
                  </a:lnTo>
                  <a:lnTo>
                    <a:pt x="951" y="512"/>
                  </a:lnTo>
                  <a:lnTo>
                    <a:pt x="951" y="511"/>
                  </a:lnTo>
                  <a:lnTo>
                    <a:pt x="950" y="511"/>
                  </a:lnTo>
                  <a:lnTo>
                    <a:pt x="946" y="511"/>
                  </a:lnTo>
                  <a:lnTo>
                    <a:pt x="945" y="511"/>
                  </a:lnTo>
                  <a:lnTo>
                    <a:pt x="945" y="511"/>
                  </a:lnTo>
                  <a:lnTo>
                    <a:pt x="944" y="511"/>
                  </a:lnTo>
                  <a:lnTo>
                    <a:pt x="941" y="511"/>
                  </a:lnTo>
                  <a:lnTo>
                    <a:pt x="940" y="511"/>
                  </a:lnTo>
                  <a:lnTo>
                    <a:pt x="937" y="511"/>
                  </a:lnTo>
                  <a:lnTo>
                    <a:pt x="936" y="511"/>
                  </a:lnTo>
                  <a:lnTo>
                    <a:pt x="935" y="511"/>
                  </a:lnTo>
                  <a:lnTo>
                    <a:pt x="931" y="511"/>
                  </a:lnTo>
                  <a:lnTo>
                    <a:pt x="930" y="511"/>
                  </a:lnTo>
                  <a:lnTo>
                    <a:pt x="928" y="511"/>
                  </a:lnTo>
                  <a:lnTo>
                    <a:pt x="925" y="511"/>
                  </a:lnTo>
                  <a:lnTo>
                    <a:pt x="925" y="512"/>
                  </a:lnTo>
                  <a:lnTo>
                    <a:pt x="923" y="526"/>
                  </a:lnTo>
                  <a:lnTo>
                    <a:pt x="926" y="526"/>
                  </a:lnTo>
                  <a:lnTo>
                    <a:pt x="927" y="526"/>
                  </a:lnTo>
                  <a:lnTo>
                    <a:pt x="931" y="526"/>
                  </a:lnTo>
                  <a:lnTo>
                    <a:pt x="932" y="526"/>
                  </a:lnTo>
                  <a:lnTo>
                    <a:pt x="934" y="526"/>
                  </a:lnTo>
                  <a:lnTo>
                    <a:pt x="935" y="526"/>
                  </a:lnTo>
                  <a:lnTo>
                    <a:pt x="936" y="526"/>
                  </a:lnTo>
                  <a:lnTo>
                    <a:pt x="937" y="526"/>
                  </a:lnTo>
                  <a:lnTo>
                    <a:pt x="937" y="528"/>
                  </a:lnTo>
                  <a:lnTo>
                    <a:pt x="937" y="529"/>
                  </a:lnTo>
                  <a:lnTo>
                    <a:pt x="937" y="530"/>
                  </a:lnTo>
                  <a:lnTo>
                    <a:pt x="937" y="531"/>
                  </a:lnTo>
                  <a:lnTo>
                    <a:pt x="937" y="533"/>
                  </a:lnTo>
                  <a:lnTo>
                    <a:pt x="937" y="537"/>
                  </a:lnTo>
                  <a:lnTo>
                    <a:pt x="937" y="537"/>
                  </a:lnTo>
                  <a:lnTo>
                    <a:pt x="937" y="539"/>
                  </a:lnTo>
                  <a:lnTo>
                    <a:pt x="936" y="539"/>
                  </a:lnTo>
                  <a:lnTo>
                    <a:pt x="928" y="539"/>
                  </a:lnTo>
                  <a:lnTo>
                    <a:pt x="927" y="539"/>
                  </a:lnTo>
                  <a:lnTo>
                    <a:pt x="926" y="539"/>
                  </a:lnTo>
                  <a:lnTo>
                    <a:pt x="926" y="538"/>
                  </a:lnTo>
                  <a:lnTo>
                    <a:pt x="927" y="538"/>
                  </a:lnTo>
                  <a:lnTo>
                    <a:pt x="927" y="537"/>
                  </a:lnTo>
                  <a:lnTo>
                    <a:pt x="928" y="537"/>
                  </a:lnTo>
                  <a:lnTo>
                    <a:pt x="928" y="537"/>
                  </a:lnTo>
                  <a:lnTo>
                    <a:pt x="928" y="535"/>
                  </a:lnTo>
                  <a:lnTo>
                    <a:pt x="926" y="535"/>
                  </a:lnTo>
                  <a:lnTo>
                    <a:pt x="925" y="537"/>
                  </a:lnTo>
                  <a:lnTo>
                    <a:pt x="922" y="537"/>
                  </a:lnTo>
                  <a:lnTo>
                    <a:pt x="922" y="537"/>
                  </a:lnTo>
                  <a:lnTo>
                    <a:pt x="916" y="539"/>
                  </a:lnTo>
                  <a:lnTo>
                    <a:pt x="913" y="539"/>
                  </a:lnTo>
                  <a:lnTo>
                    <a:pt x="913" y="537"/>
                  </a:lnTo>
                  <a:lnTo>
                    <a:pt x="913" y="534"/>
                  </a:lnTo>
                  <a:lnTo>
                    <a:pt x="914" y="533"/>
                  </a:lnTo>
                  <a:lnTo>
                    <a:pt x="914" y="531"/>
                  </a:lnTo>
                  <a:lnTo>
                    <a:pt x="914" y="530"/>
                  </a:lnTo>
                  <a:lnTo>
                    <a:pt x="913" y="530"/>
                  </a:lnTo>
                  <a:lnTo>
                    <a:pt x="912" y="530"/>
                  </a:lnTo>
                  <a:lnTo>
                    <a:pt x="910" y="530"/>
                  </a:lnTo>
                  <a:lnTo>
                    <a:pt x="909" y="530"/>
                  </a:lnTo>
                  <a:lnTo>
                    <a:pt x="907" y="531"/>
                  </a:lnTo>
                  <a:lnTo>
                    <a:pt x="905" y="531"/>
                  </a:lnTo>
                  <a:lnTo>
                    <a:pt x="904" y="531"/>
                  </a:lnTo>
                  <a:lnTo>
                    <a:pt x="904" y="533"/>
                  </a:lnTo>
                  <a:lnTo>
                    <a:pt x="904" y="534"/>
                  </a:lnTo>
                  <a:lnTo>
                    <a:pt x="903" y="534"/>
                  </a:lnTo>
                  <a:lnTo>
                    <a:pt x="902" y="534"/>
                  </a:lnTo>
                  <a:lnTo>
                    <a:pt x="899" y="534"/>
                  </a:lnTo>
                  <a:lnTo>
                    <a:pt x="895" y="534"/>
                  </a:lnTo>
                  <a:lnTo>
                    <a:pt x="895" y="531"/>
                  </a:lnTo>
                  <a:lnTo>
                    <a:pt x="895" y="528"/>
                  </a:lnTo>
                  <a:lnTo>
                    <a:pt x="895" y="525"/>
                  </a:lnTo>
                  <a:lnTo>
                    <a:pt x="895" y="521"/>
                  </a:lnTo>
                  <a:lnTo>
                    <a:pt x="895" y="519"/>
                  </a:lnTo>
                  <a:lnTo>
                    <a:pt x="895" y="511"/>
                  </a:lnTo>
                  <a:lnTo>
                    <a:pt x="895" y="510"/>
                  </a:lnTo>
                  <a:lnTo>
                    <a:pt x="895" y="507"/>
                  </a:lnTo>
                  <a:lnTo>
                    <a:pt x="895" y="503"/>
                  </a:lnTo>
                  <a:lnTo>
                    <a:pt x="896" y="488"/>
                  </a:lnTo>
                  <a:lnTo>
                    <a:pt x="896" y="474"/>
                  </a:lnTo>
                  <a:lnTo>
                    <a:pt x="896" y="470"/>
                  </a:lnTo>
                  <a:lnTo>
                    <a:pt x="902" y="469"/>
                  </a:lnTo>
                  <a:lnTo>
                    <a:pt x="903" y="469"/>
                  </a:lnTo>
                  <a:lnTo>
                    <a:pt x="904" y="469"/>
                  </a:lnTo>
                  <a:lnTo>
                    <a:pt x="905" y="469"/>
                  </a:lnTo>
                  <a:lnTo>
                    <a:pt x="905" y="467"/>
                  </a:lnTo>
                  <a:lnTo>
                    <a:pt x="905" y="466"/>
                  </a:lnTo>
                  <a:lnTo>
                    <a:pt x="904" y="465"/>
                  </a:lnTo>
                  <a:lnTo>
                    <a:pt x="903" y="464"/>
                  </a:lnTo>
                  <a:lnTo>
                    <a:pt x="902" y="460"/>
                  </a:lnTo>
                  <a:lnTo>
                    <a:pt x="900" y="457"/>
                  </a:lnTo>
                  <a:lnTo>
                    <a:pt x="899" y="457"/>
                  </a:lnTo>
                  <a:lnTo>
                    <a:pt x="899" y="456"/>
                  </a:lnTo>
                  <a:lnTo>
                    <a:pt x="899" y="455"/>
                  </a:lnTo>
                  <a:lnTo>
                    <a:pt x="896" y="455"/>
                  </a:lnTo>
                  <a:lnTo>
                    <a:pt x="887" y="453"/>
                  </a:lnTo>
                  <a:lnTo>
                    <a:pt x="864" y="452"/>
                  </a:lnTo>
                  <a:lnTo>
                    <a:pt x="863" y="452"/>
                  </a:lnTo>
                  <a:lnTo>
                    <a:pt x="855" y="452"/>
                  </a:lnTo>
                  <a:lnTo>
                    <a:pt x="843" y="451"/>
                  </a:lnTo>
                  <a:lnTo>
                    <a:pt x="841" y="458"/>
                  </a:lnTo>
                  <a:lnTo>
                    <a:pt x="841" y="462"/>
                  </a:lnTo>
                  <a:lnTo>
                    <a:pt x="846" y="461"/>
                  </a:lnTo>
                  <a:lnTo>
                    <a:pt x="846" y="464"/>
                  </a:lnTo>
                  <a:lnTo>
                    <a:pt x="846" y="467"/>
                  </a:lnTo>
                  <a:lnTo>
                    <a:pt x="845" y="483"/>
                  </a:lnTo>
                  <a:lnTo>
                    <a:pt x="840" y="481"/>
                  </a:lnTo>
                  <a:lnTo>
                    <a:pt x="840" y="493"/>
                  </a:lnTo>
                  <a:lnTo>
                    <a:pt x="829" y="492"/>
                  </a:lnTo>
                  <a:lnTo>
                    <a:pt x="829" y="489"/>
                  </a:lnTo>
                  <a:lnTo>
                    <a:pt x="829" y="488"/>
                  </a:lnTo>
                  <a:lnTo>
                    <a:pt x="829" y="487"/>
                  </a:lnTo>
                  <a:lnTo>
                    <a:pt x="829" y="485"/>
                  </a:lnTo>
                  <a:lnTo>
                    <a:pt x="829" y="484"/>
                  </a:lnTo>
                  <a:lnTo>
                    <a:pt x="829" y="481"/>
                  </a:lnTo>
                  <a:lnTo>
                    <a:pt x="829" y="478"/>
                  </a:lnTo>
                  <a:lnTo>
                    <a:pt x="829" y="476"/>
                  </a:lnTo>
                  <a:lnTo>
                    <a:pt x="829" y="475"/>
                  </a:lnTo>
                  <a:lnTo>
                    <a:pt x="827" y="476"/>
                  </a:lnTo>
                  <a:lnTo>
                    <a:pt x="827" y="475"/>
                  </a:lnTo>
                  <a:lnTo>
                    <a:pt x="826" y="475"/>
                  </a:lnTo>
                  <a:lnTo>
                    <a:pt x="825" y="474"/>
                  </a:lnTo>
                  <a:lnTo>
                    <a:pt x="823" y="473"/>
                  </a:lnTo>
                  <a:lnTo>
                    <a:pt x="822" y="473"/>
                  </a:lnTo>
                  <a:lnTo>
                    <a:pt x="821" y="473"/>
                  </a:lnTo>
                  <a:lnTo>
                    <a:pt x="820" y="473"/>
                  </a:lnTo>
                  <a:lnTo>
                    <a:pt x="818" y="473"/>
                  </a:lnTo>
                  <a:lnTo>
                    <a:pt x="817" y="473"/>
                  </a:lnTo>
                  <a:lnTo>
                    <a:pt x="816" y="473"/>
                  </a:lnTo>
                  <a:lnTo>
                    <a:pt x="813" y="473"/>
                  </a:lnTo>
                  <a:lnTo>
                    <a:pt x="812" y="473"/>
                  </a:lnTo>
                  <a:lnTo>
                    <a:pt x="811" y="473"/>
                  </a:lnTo>
                  <a:lnTo>
                    <a:pt x="809" y="473"/>
                  </a:lnTo>
                  <a:lnTo>
                    <a:pt x="808" y="471"/>
                  </a:lnTo>
                  <a:lnTo>
                    <a:pt x="807" y="471"/>
                  </a:lnTo>
                  <a:lnTo>
                    <a:pt x="806" y="470"/>
                  </a:lnTo>
                  <a:lnTo>
                    <a:pt x="804" y="470"/>
                  </a:lnTo>
                  <a:lnTo>
                    <a:pt x="803" y="470"/>
                  </a:lnTo>
                  <a:lnTo>
                    <a:pt x="802" y="469"/>
                  </a:lnTo>
                  <a:lnTo>
                    <a:pt x="802" y="466"/>
                  </a:lnTo>
                  <a:lnTo>
                    <a:pt x="804" y="461"/>
                  </a:lnTo>
                  <a:lnTo>
                    <a:pt x="800" y="460"/>
                  </a:lnTo>
                  <a:lnTo>
                    <a:pt x="798" y="458"/>
                  </a:lnTo>
                  <a:lnTo>
                    <a:pt x="794" y="457"/>
                  </a:lnTo>
                  <a:lnTo>
                    <a:pt x="793" y="461"/>
                  </a:lnTo>
                  <a:lnTo>
                    <a:pt x="791" y="465"/>
                  </a:lnTo>
                  <a:lnTo>
                    <a:pt x="789" y="464"/>
                  </a:lnTo>
                  <a:lnTo>
                    <a:pt x="789" y="462"/>
                  </a:lnTo>
                  <a:lnTo>
                    <a:pt x="789" y="461"/>
                  </a:lnTo>
                  <a:lnTo>
                    <a:pt x="791" y="456"/>
                  </a:lnTo>
                  <a:lnTo>
                    <a:pt x="791" y="455"/>
                  </a:lnTo>
                  <a:lnTo>
                    <a:pt x="793" y="449"/>
                  </a:lnTo>
                  <a:lnTo>
                    <a:pt x="793" y="448"/>
                  </a:lnTo>
                  <a:lnTo>
                    <a:pt x="794" y="446"/>
                  </a:lnTo>
                  <a:lnTo>
                    <a:pt x="794" y="446"/>
                  </a:lnTo>
                  <a:lnTo>
                    <a:pt x="793" y="444"/>
                  </a:lnTo>
                  <a:lnTo>
                    <a:pt x="793" y="443"/>
                  </a:lnTo>
                  <a:lnTo>
                    <a:pt x="791" y="439"/>
                  </a:lnTo>
                  <a:lnTo>
                    <a:pt x="791" y="438"/>
                  </a:lnTo>
                  <a:lnTo>
                    <a:pt x="791" y="437"/>
                  </a:lnTo>
                  <a:lnTo>
                    <a:pt x="790" y="435"/>
                  </a:lnTo>
                  <a:lnTo>
                    <a:pt x="789" y="430"/>
                  </a:lnTo>
                  <a:lnTo>
                    <a:pt x="786" y="432"/>
                  </a:lnTo>
                  <a:lnTo>
                    <a:pt x="786" y="430"/>
                  </a:lnTo>
                  <a:lnTo>
                    <a:pt x="776" y="430"/>
                  </a:lnTo>
                  <a:lnTo>
                    <a:pt x="775" y="434"/>
                  </a:lnTo>
                  <a:lnTo>
                    <a:pt x="775" y="435"/>
                  </a:lnTo>
                  <a:lnTo>
                    <a:pt x="772" y="435"/>
                  </a:lnTo>
                  <a:lnTo>
                    <a:pt x="767" y="435"/>
                  </a:lnTo>
                  <a:lnTo>
                    <a:pt x="765" y="435"/>
                  </a:lnTo>
                  <a:lnTo>
                    <a:pt x="758" y="435"/>
                  </a:lnTo>
                  <a:lnTo>
                    <a:pt x="758" y="439"/>
                  </a:lnTo>
                  <a:lnTo>
                    <a:pt x="758" y="442"/>
                  </a:lnTo>
                  <a:lnTo>
                    <a:pt x="758" y="446"/>
                  </a:lnTo>
                  <a:lnTo>
                    <a:pt x="758" y="446"/>
                  </a:lnTo>
                  <a:lnTo>
                    <a:pt x="758" y="447"/>
                  </a:lnTo>
                  <a:lnTo>
                    <a:pt x="758" y="448"/>
                  </a:lnTo>
                  <a:lnTo>
                    <a:pt x="759" y="448"/>
                  </a:lnTo>
                  <a:lnTo>
                    <a:pt x="759" y="449"/>
                  </a:lnTo>
                  <a:lnTo>
                    <a:pt x="761" y="449"/>
                  </a:lnTo>
                  <a:lnTo>
                    <a:pt x="765" y="449"/>
                  </a:lnTo>
                  <a:lnTo>
                    <a:pt x="767" y="449"/>
                  </a:lnTo>
                  <a:lnTo>
                    <a:pt x="770" y="449"/>
                  </a:lnTo>
                  <a:lnTo>
                    <a:pt x="768" y="452"/>
                  </a:lnTo>
                  <a:lnTo>
                    <a:pt x="768" y="455"/>
                  </a:lnTo>
                  <a:lnTo>
                    <a:pt x="767" y="455"/>
                  </a:lnTo>
                  <a:lnTo>
                    <a:pt x="767" y="456"/>
                  </a:lnTo>
                  <a:lnTo>
                    <a:pt x="766" y="461"/>
                  </a:lnTo>
                  <a:lnTo>
                    <a:pt x="765" y="462"/>
                  </a:lnTo>
                  <a:lnTo>
                    <a:pt x="765" y="464"/>
                  </a:lnTo>
                  <a:lnTo>
                    <a:pt x="763" y="465"/>
                  </a:lnTo>
                  <a:lnTo>
                    <a:pt x="762" y="469"/>
                  </a:lnTo>
                  <a:lnTo>
                    <a:pt x="762" y="470"/>
                  </a:lnTo>
                  <a:lnTo>
                    <a:pt x="762" y="471"/>
                  </a:lnTo>
                  <a:lnTo>
                    <a:pt x="761" y="473"/>
                  </a:lnTo>
                  <a:lnTo>
                    <a:pt x="761" y="474"/>
                  </a:lnTo>
                  <a:lnTo>
                    <a:pt x="761" y="475"/>
                  </a:lnTo>
                  <a:lnTo>
                    <a:pt x="759" y="478"/>
                  </a:lnTo>
                  <a:lnTo>
                    <a:pt x="758" y="481"/>
                  </a:lnTo>
                  <a:lnTo>
                    <a:pt x="758" y="483"/>
                  </a:lnTo>
                  <a:lnTo>
                    <a:pt x="758" y="484"/>
                  </a:lnTo>
                  <a:lnTo>
                    <a:pt x="753" y="483"/>
                  </a:lnTo>
                  <a:lnTo>
                    <a:pt x="752" y="483"/>
                  </a:lnTo>
                  <a:lnTo>
                    <a:pt x="752" y="478"/>
                  </a:lnTo>
                  <a:lnTo>
                    <a:pt x="748" y="478"/>
                  </a:lnTo>
                  <a:lnTo>
                    <a:pt x="745" y="478"/>
                  </a:lnTo>
                  <a:lnTo>
                    <a:pt x="744" y="478"/>
                  </a:lnTo>
                  <a:lnTo>
                    <a:pt x="744" y="481"/>
                  </a:lnTo>
                  <a:lnTo>
                    <a:pt x="740" y="479"/>
                  </a:lnTo>
                  <a:lnTo>
                    <a:pt x="738" y="478"/>
                  </a:lnTo>
                  <a:lnTo>
                    <a:pt x="736" y="478"/>
                  </a:lnTo>
                  <a:lnTo>
                    <a:pt x="734" y="478"/>
                  </a:lnTo>
                  <a:lnTo>
                    <a:pt x="730" y="478"/>
                  </a:lnTo>
                  <a:lnTo>
                    <a:pt x="727" y="478"/>
                  </a:lnTo>
                  <a:lnTo>
                    <a:pt x="725" y="478"/>
                  </a:lnTo>
                  <a:lnTo>
                    <a:pt x="724" y="478"/>
                  </a:lnTo>
                  <a:lnTo>
                    <a:pt x="722" y="478"/>
                  </a:lnTo>
                  <a:lnTo>
                    <a:pt x="721" y="478"/>
                  </a:lnTo>
                  <a:lnTo>
                    <a:pt x="720" y="478"/>
                  </a:lnTo>
                  <a:lnTo>
                    <a:pt x="718" y="478"/>
                  </a:lnTo>
                  <a:lnTo>
                    <a:pt x="717" y="478"/>
                  </a:lnTo>
                  <a:lnTo>
                    <a:pt x="716" y="478"/>
                  </a:lnTo>
                  <a:lnTo>
                    <a:pt x="716" y="479"/>
                  </a:lnTo>
                  <a:lnTo>
                    <a:pt x="717" y="479"/>
                  </a:lnTo>
                  <a:lnTo>
                    <a:pt x="718" y="480"/>
                  </a:lnTo>
                  <a:lnTo>
                    <a:pt x="720" y="481"/>
                  </a:lnTo>
                  <a:lnTo>
                    <a:pt x="720" y="483"/>
                  </a:lnTo>
                  <a:lnTo>
                    <a:pt x="722" y="485"/>
                  </a:lnTo>
                  <a:lnTo>
                    <a:pt x="724" y="485"/>
                  </a:lnTo>
                  <a:lnTo>
                    <a:pt x="724" y="487"/>
                  </a:lnTo>
                  <a:lnTo>
                    <a:pt x="725" y="487"/>
                  </a:lnTo>
                  <a:lnTo>
                    <a:pt x="729" y="487"/>
                  </a:lnTo>
                  <a:lnTo>
                    <a:pt x="730" y="487"/>
                  </a:lnTo>
                  <a:lnTo>
                    <a:pt x="730" y="488"/>
                  </a:lnTo>
                  <a:lnTo>
                    <a:pt x="729" y="489"/>
                  </a:lnTo>
                  <a:lnTo>
                    <a:pt x="716" y="489"/>
                  </a:lnTo>
                  <a:lnTo>
                    <a:pt x="702" y="488"/>
                  </a:lnTo>
                  <a:lnTo>
                    <a:pt x="702" y="489"/>
                  </a:lnTo>
                  <a:lnTo>
                    <a:pt x="702" y="498"/>
                  </a:lnTo>
                  <a:lnTo>
                    <a:pt x="702" y="499"/>
                  </a:lnTo>
                  <a:lnTo>
                    <a:pt x="690" y="499"/>
                  </a:lnTo>
                  <a:lnTo>
                    <a:pt x="685" y="499"/>
                  </a:lnTo>
                  <a:lnTo>
                    <a:pt x="683" y="499"/>
                  </a:lnTo>
                  <a:lnTo>
                    <a:pt x="681" y="499"/>
                  </a:lnTo>
                  <a:lnTo>
                    <a:pt x="679" y="499"/>
                  </a:lnTo>
                  <a:lnTo>
                    <a:pt x="676" y="499"/>
                  </a:lnTo>
                  <a:lnTo>
                    <a:pt x="676" y="490"/>
                  </a:lnTo>
                  <a:lnTo>
                    <a:pt x="671" y="490"/>
                  </a:lnTo>
                  <a:lnTo>
                    <a:pt x="667" y="490"/>
                  </a:lnTo>
                  <a:lnTo>
                    <a:pt x="663" y="490"/>
                  </a:lnTo>
                  <a:lnTo>
                    <a:pt x="663" y="497"/>
                  </a:lnTo>
                  <a:lnTo>
                    <a:pt x="663" y="498"/>
                  </a:lnTo>
                  <a:lnTo>
                    <a:pt x="663" y="499"/>
                  </a:lnTo>
                  <a:lnTo>
                    <a:pt x="663" y="501"/>
                  </a:lnTo>
                  <a:lnTo>
                    <a:pt x="663" y="502"/>
                  </a:lnTo>
                  <a:lnTo>
                    <a:pt x="663" y="503"/>
                  </a:lnTo>
                  <a:lnTo>
                    <a:pt x="663" y="505"/>
                  </a:lnTo>
                  <a:lnTo>
                    <a:pt x="663" y="506"/>
                  </a:lnTo>
                  <a:lnTo>
                    <a:pt x="660" y="508"/>
                  </a:lnTo>
                  <a:lnTo>
                    <a:pt x="657" y="511"/>
                  </a:lnTo>
                  <a:lnTo>
                    <a:pt x="649" y="521"/>
                  </a:lnTo>
                  <a:lnTo>
                    <a:pt x="649" y="528"/>
                  </a:lnTo>
                  <a:lnTo>
                    <a:pt x="639" y="524"/>
                  </a:lnTo>
                  <a:lnTo>
                    <a:pt x="638" y="524"/>
                  </a:lnTo>
                  <a:lnTo>
                    <a:pt x="637" y="524"/>
                  </a:lnTo>
                  <a:lnTo>
                    <a:pt x="637" y="524"/>
                  </a:lnTo>
                  <a:lnTo>
                    <a:pt x="637" y="522"/>
                  </a:lnTo>
                  <a:lnTo>
                    <a:pt x="634" y="524"/>
                  </a:lnTo>
                  <a:lnTo>
                    <a:pt x="631" y="524"/>
                  </a:lnTo>
                  <a:lnTo>
                    <a:pt x="630" y="522"/>
                  </a:lnTo>
                  <a:lnTo>
                    <a:pt x="629" y="524"/>
                  </a:lnTo>
                  <a:lnTo>
                    <a:pt x="628" y="524"/>
                  </a:lnTo>
                  <a:lnTo>
                    <a:pt x="626" y="522"/>
                  </a:lnTo>
                  <a:lnTo>
                    <a:pt x="625" y="522"/>
                  </a:lnTo>
                  <a:lnTo>
                    <a:pt x="624" y="522"/>
                  </a:lnTo>
                  <a:lnTo>
                    <a:pt x="624" y="524"/>
                  </a:lnTo>
                  <a:lnTo>
                    <a:pt x="622" y="526"/>
                  </a:lnTo>
                  <a:lnTo>
                    <a:pt x="621" y="529"/>
                  </a:lnTo>
                  <a:lnTo>
                    <a:pt x="620" y="531"/>
                  </a:lnTo>
                  <a:lnTo>
                    <a:pt x="619" y="530"/>
                  </a:lnTo>
                  <a:lnTo>
                    <a:pt x="617" y="531"/>
                  </a:lnTo>
                  <a:lnTo>
                    <a:pt x="617" y="533"/>
                  </a:lnTo>
                  <a:lnTo>
                    <a:pt x="616" y="534"/>
                  </a:lnTo>
                  <a:lnTo>
                    <a:pt x="616" y="535"/>
                  </a:lnTo>
                  <a:lnTo>
                    <a:pt x="615" y="537"/>
                  </a:lnTo>
                  <a:lnTo>
                    <a:pt x="612" y="542"/>
                  </a:lnTo>
                  <a:lnTo>
                    <a:pt x="611" y="547"/>
                  </a:lnTo>
                  <a:lnTo>
                    <a:pt x="610" y="548"/>
                  </a:lnTo>
                  <a:lnTo>
                    <a:pt x="610" y="549"/>
                  </a:lnTo>
                  <a:lnTo>
                    <a:pt x="608" y="551"/>
                  </a:lnTo>
                  <a:lnTo>
                    <a:pt x="608" y="552"/>
                  </a:lnTo>
                  <a:lnTo>
                    <a:pt x="607" y="553"/>
                  </a:lnTo>
                  <a:lnTo>
                    <a:pt x="607" y="554"/>
                  </a:lnTo>
                  <a:lnTo>
                    <a:pt x="607" y="556"/>
                  </a:lnTo>
                  <a:lnTo>
                    <a:pt x="606" y="557"/>
                  </a:lnTo>
                  <a:lnTo>
                    <a:pt x="606" y="558"/>
                  </a:lnTo>
                  <a:lnTo>
                    <a:pt x="606" y="560"/>
                  </a:lnTo>
                  <a:lnTo>
                    <a:pt x="603" y="558"/>
                  </a:lnTo>
                  <a:lnTo>
                    <a:pt x="602" y="558"/>
                  </a:lnTo>
                  <a:lnTo>
                    <a:pt x="599" y="557"/>
                  </a:lnTo>
                  <a:lnTo>
                    <a:pt x="599" y="558"/>
                  </a:lnTo>
                  <a:lnTo>
                    <a:pt x="598" y="560"/>
                  </a:lnTo>
                  <a:lnTo>
                    <a:pt x="598" y="561"/>
                  </a:lnTo>
                  <a:lnTo>
                    <a:pt x="597" y="562"/>
                  </a:lnTo>
                  <a:lnTo>
                    <a:pt x="597" y="563"/>
                  </a:lnTo>
                  <a:lnTo>
                    <a:pt x="597" y="565"/>
                  </a:lnTo>
                  <a:lnTo>
                    <a:pt x="596" y="566"/>
                  </a:lnTo>
                  <a:lnTo>
                    <a:pt x="596" y="567"/>
                  </a:lnTo>
                  <a:lnTo>
                    <a:pt x="594" y="567"/>
                  </a:lnTo>
                  <a:lnTo>
                    <a:pt x="594" y="567"/>
                  </a:lnTo>
                  <a:lnTo>
                    <a:pt x="594" y="569"/>
                  </a:lnTo>
                  <a:lnTo>
                    <a:pt x="593" y="570"/>
                  </a:lnTo>
                  <a:lnTo>
                    <a:pt x="593" y="571"/>
                  </a:lnTo>
                  <a:lnTo>
                    <a:pt x="592" y="571"/>
                  </a:lnTo>
                  <a:lnTo>
                    <a:pt x="588" y="570"/>
                  </a:lnTo>
                  <a:lnTo>
                    <a:pt x="590" y="565"/>
                  </a:lnTo>
                  <a:lnTo>
                    <a:pt x="592" y="565"/>
                  </a:lnTo>
                  <a:lnTo>
                    <a:pt x="592" y="563"/>
                  </a:lnTo>
                  <a:lnTo>
                    <a:pt x="593" y="561"/>
                  </a:lnTo>
                  <a:lnTo>
                    <a:pt x="593" y="560"/>
                  </a:lnTo>
                  <a:lnTo>
                    <a:pt x="594" y="558"/>
                  </a:lnTo>
                  <a:lnTo>
                    <a:pt x="594" y="557"/>
                  </a:lnTo>
                  <a:lnTo>
                    <a:pt x="594" y="556"/>
                  </a:lnTo>
                  <a:lnTo>
                    <a:pt x="593" y="556"/>
                  </a:lnTo>
                  <a:lnTo>
                    <a:pt x="592" y="556"/>
                  </a:lnTo>
                  <a:lnTo>
                    <a:pt x="592" y="554"/>
                  </a:lnTo>
                  <a:lnTo>
                    <a:pt x="590" y="554"/>
                  </a:lnTo>
                  <a:lnTo>
                    <a:pt x="589" y="553"/>
                  </a:lnTo>
                  <a:lnTo>
                    <a:pt x="589" y="552"/>
                  </a:lnTo>
                  <a:lnTo>
                    <a:pt x="588" y="554"/>
                  </a:lnTo>
                  <a:lnTo>
                    <a:pt x="588" y="556"/>
                  </a:lnTo>
                  <a:lnTo>
                    <a:pt x="587" y="557"/>
                  </a:lnTo>
                  <a:lnTo>
                    <a:pt x="587" y="558"/>
                  </a:lnTo>
                  <a:lnTo>
                    <a:pt x="585" y="560"/>
                  </a:lnTo>
                  <a:lnTo>
                    <a:pt x="585" y="561"/>
                  </a:lnTo>
                  <a:lnTo>
                    <a:pt x="584" y="562"/>
                  </a:lnTo>
                  <a:lnTo>
                    <a:pt x="584" y="563"/>
                  </a:lnTo>
                  <a:lnTo>
                    <a:pt x="583" y="565"/>
                  </a:lnTo>
                  <a:lnTo>
                    <a:pt x="583" y="566"/>
                  </a:lnTo>
                  <a:lnTo>
                    <a:pt x="583" y="567"/>
                  </a:lnTo>
                  <a:lnTo>
                    <a:pt x="582" y="566"/>
                  </a:lnTo>
                  <a:lnTo>
                    <a:pt x="580" y="566"/>
                  </a:lnTo>
                  <a:lnTo>
                    <a:pt x="579" y="566"/>
                  </a:lnTo>
                  <a:lnTo>
                    <a:pt x="580" y="565"/>
                  </a:lnTo>
                  <a:lnTo>
                    <a:pt x="576" y="562"/>
                  </a:lnTo>
                  <a:lnTo>
                    <a:pt x="575" y="561"/>
                  </a:lnTo>
                  <a:lnTo>
                    <a:pt x="575" y="560"/>
                  </a:lnTo>
                  <a:lnTo>
                    <a:pt x="575" y="558"/>
                  </a:lnTo>
                  <a:lnTo>
                    <a:pt x="576" y="556"/>
                  </a:lnTo>
                  <a:lnTo>
                    <a:pt x="578" y="554"/>
                  </a:lnTo>
                  <a:lnTo>
                    <a:pt x="578" y="552"/>
                  </a:lnTo>
                  <a:lnTo>
                    <a:pt x="579" y="551"/>
                  </a:lnTo>
                  <a:lnTo>
                    <a:pt x="580" y="548"/>
                  </a:lnTo>
                  <a:lnTo>
                    <a:pt x="580" y="547"/>
                  </a:lnTo>
                  <a:lnTo>
                    <a:pt x="582" y="546"/>
                  </a:lnTo>
                  <a:lnTo>
                    <a:pt x="583" y="544"/>
                  </a:lnTo>
                  <a:lnTo>
                    <a:pt x="584" y="543"/>
                  </a:lnTo>
                  <a:lnTo>
                    <a:pt x="582" y="543"/>
                  </a:lnTo>
                  <a:lnTo>
                    <a:pt x="580" y="543"/>
                  </a:lnTo>
                  <a:lnTo>
                    <a:pt x="580" y="542"/>
                  </a:lnTo>
                  <a:lnTo>
                    <a:pt x="579" y="542"/>
                  </a:lnTo>
                  <a:lnTo>
                    <a:pt x="576" y="542"/>
                  </a:lnTo>
                  <a:lnTo>
                    <a:pt x="575" y="543"/>
                  </a:lnTo>
                  <a:lnTo>
                    <a:pt x="575" y="542"/>
                  </a:lnTo>
                  <a:lnTo>
                    <a:pt x="575" y="542"/>
                  </a:lnTo>
                  <a:lnTo>
                    <a:pt x="575" y="539"/>
                  </a:lnTo>
                  <a:lnTo>
                    <a:pt x="575" y="538"/>
                  </a:lnTo>
                  <a:lnTo>
                    <a:pt x="575" y="537"/>
                  </a:lnTo>
                  <a:lnTo>
                    <a:pt x="575" y="537"/>
                  </a:lnTo>
                  <a:lnTo>
                    <a:pt x="576" y="537"/>
                  </a:lnTo>
                  <a:lnTo>
                    <a:pt x="578" y="535"/>
                  </a:lnTo>
                  <a:lnTo>
                    <a:pt x="579" y="534"/>
                  </a:lnTo>
                  <a:lnTo>
                    <a:pt x="579" y="535"/>
                  </a:lnTo>
                  <a:lnTo>
                    <a:pt x="580" y="537"/>
                  </a:lnTo>
                  <a:lnTo>
                    <a:pt x="580" y="537"/>
                  </a:lnTo>
                  <a:lnTo>
                    <a:pt x="582" y="537"/>
                  </a:lnTo>
                  <a:lnTo>
                    <a:pt x="582" y="538"/>
                  </a:lnTo>
                  <a:lnTo>
                    <a:pt x="583" y="538"/>
                  </a:lnTo>
                  <a:lnTo>
                    <a:pt x="583" y="537"/>
                  </a:lnTo>
                  <a:lnTo>
                    <a:pt x="584" y="537"/>
                  </a:lnTo>
                  <a:lnTo>
                    <a:pt x="584" y="537"/>
                  </a:lnTo>
                  <a:lnTo>
                    <a:pt x="585" y="537"/>
                  </a:lnTo>
                  <a:lnTo>
                    <a:pt x="585" y="538"/>
                  </a:lnTo>
                  <a:lnTo>
                    <a:pt x="585" y="539"/>
                  </a:lnTo>
                  <a:lnTo>
                    <a:pt x="585" y="540"/>
                  </a:lnTo>
                  <a:lnTo>
                    <a:pt x="585" y="542"/>
                  </a:lnTo>
                  <a:lnTo>
                    <a:pt x="587" y="542"/>
                  </a:lnTo>
                  <a:lnTo>
                    <a:pt x="588" y="542"/>
                  </a:lnTo>
                  <a:lnTo>
                    <a:pt x="589" y="542"/>
                  </a:lnTo>
                  <a:lnTo>
                    <a:pt x="590" y="540"/>
                  </a:lnTo>
                  <a:lnTo>
                    <a:pt x="592" y="540"/>
                  </a:lnTo>
                  <a:lnTo>
                    <a:pt x="593" y="540"/>
                  </a:lnTo>
                  <a:lnTo>
                    <a:pt x="593" y="539"/>
                  </a:lnTo>
                  <a:lnTo>
                    <a:pt x="593" y="538"/>
                  </a:lnTo>
                  <a:lnTo>
                    <a:pt x="592" y="537"/>
                  </a:lnTo>
                  <a:lnTo>
                    <a:pt x="590" y="537"/>
                  </a:lnTo>
                  <a:lnTo>
                    <a:pt x="590" y="537"/>
                  </a:lnTo>
                  <a:lnTo>
                    <a:pt x="589" y="537"/>
                  </a:lnTo>
                  <a:lnTo>
                    <a:pt x="588" y="537"/>
                  </a:lnTo>
                  <a:lnTo>
                    <a:pt x="588" y="537"/>
                  </a:lnTo>
                  <a:lnTo>
                    <a:pt x="587" y="534"/>
                  </a:lnTo>
                  <a:lnTo>
                    <a:pt x="585" y="533"/>
                  </a:lnTo>
                  <a:lnTo>
                    <a:pt x="585" y="531"/>
                  </a:lnTo>
                  <a:lnTo>
                    <a:pt x="584" y="530"/>
                  </a:lnTo>
                  <a:lnTo>
                    <a:pt x="584" y="529"/>
                  </a:lnTo>
                  <a:lnTo>
                    <a:pt x="583" y="528"/>
                  </a:lnTo>
                  <a:lnTo>
                    <a:pt x="582" y="529"/>
                  </a:lnTo>
                  <a:lnTo>
                    <a:pt x="580" y="528"/>
                  </a:lnTo>
                  <a:lnTo>
                    <a:pt x="579" y="529"/>
                  </a:lnTo>
                  <a:lnTo>
                    <a:pt x="578" y="528"/>
                  </a:lnTo>
                  <a:lnTo>
                    <a:pt x="578" y="526"/>
                  </a:lnTo>
                  <a:lnTo>
                    <a:pt x="576" y="525"/>
                  </a:lnTo>
                  <a:lnTo>
                    <a:pt x="584" y="515"/>
                  </a:lnTo>
                  <a:lnTo>
                    <a:pt x="585" y="515"/>
                  </a:lnTo>
                  <a:lnTo>
                    <a:pt x="587" y="515"/>
                  </a:lnTo>
                  <a:lnTo>
                    <a:pt x="587" y="516"/>
                  </a:lnTo>
                  <a:lnTo>
                    <a:pt x="589" y="516"/>
                  </a:lnTo>
                  <a:lnTo>
                    <a:pt x="592" y="517"/>
                  </a:lnTo>
                  <a:lnTo>
                    <a:pt x="592" y="516"/>
                  </a:lnTo>
                  <a:lnTo>
                    <a:pt x="589" y="512"/>
                  </a:lnTo>
                  <a:lnTo>
                    <a:pt x="588" y="512"/>
                  </a:lnTo>
                  <a:lnTo>
                    <a:pt x="588" y="511"/>
                  </a:lnTo>
                  <a:lnTo>
                    <a:pt x="590" y="508"/>
                  </a:lnTo>
                  <a:lnTo>
                    <a:pt x="590" y="510"/>
                  </a:lnTo>
                  <a:lnTo>
                    <a:pt x="592" y="510"/>
                  </a:lnTo>
                  <a:lnTo>
                    <a:pt x="593" y="510"/>
                  </a:lnTo>
                  <a:lnTo>
                    <a:pt x="593" y="511"/>
                  </a:lnTo>
                  <a:lnTo>
                    <a:pt x="594" y="511"/>
                  </a:lnTo>
                  <a:lnTo>
                    <a:pt x="596" y="511"/>
                  </a:lnTo>
                  <a:lnTo>
                    <a:pt x="596" y="510"/>
                  </a:lnTo>
                  <a:lnTo>
                    <a:pt x="596" y="508"/>
                  </a:lnTo>
                  <a:lnTo>
                    <a:pt x="596" y="507"/>
                  </a:lnTo>
                  <a:lnTo>
                    <a:pt x="597" y="507"/>
                  </a:lnTo>
                  <a:lnTo>
                    <a:pt x="598" y="507"/>
                  </a:lnTo>
                  <a:lnTo>
                    <a:pt x="601" y="507"/>
                  </a:lnTo>
                  <a:lnTo>
                    <a:pt x="601" y="506"/>
                  </a:lnTo>
                  <a:lnTo>
                    <a:pt x="602" y="506"/>
                  </a:lnTo>
                  <a:lnTo>
                    <a:pt x="603" y="506"/>
                  </a:lnTo>
                  <a:lnTo>
                    <a:pt x="605" y="506"/>
                  </a:lnTo>
                  <a:lnTo>
                    <a:pt x="606" y="506"/>
                  </a:lnTo>
                  <a:lnTo>
                    <a:pt x="605" y="505"/>
                  </a:lnTo>
                  <a:lnTo>
                    <a:pt x="603" y="505"/>
                  </a:lnTo>
                  <a:lnTo>
                    <a:pt x="603" y="503"/>
                  </a:lnTo>
                  <a:lnTo>
                    <a:pt x="602" y="503"/>
                  </a:lnTo>
                  <a:lnTo>
                    <a:pt x="601" y="503"/>
                  </a:lnTo>
                  <a:lnTo>
                    <a:pt x="599" y="503"/>
                  </a:lnTo>
                  <a:lnTo>
                    <a:pt x="599" y="502"/>
                  </a:lnTo>
                  <a:lnTo>
                    <a:pt x="599" y="501"/>
                  </a:lnTo>
                  <a:lnTo>
                    <a:pt x="599" y="499"/>
                  </a:lnTo>
                  <a:lnTo>
                    <a:pt x="599" y="498"/>
                  </a:lnTo>
                  <a:lnTo>
                    <a:pt x="599" y="497"/>
                  </a:lnTo>
                  <a:lnTo>
                    <a:pt x="598" y="497"/>
                  </a:lnTo>
                  <a:lnTo>
                    <a:pt x="598" y="496"/>
                  </a:lnTo>
                  <a:lnTo>
                    <a:pt x="599" y="496"/>
                  </a:lnTo>
                  <a:lnTo>
                    <a:pt x="599" y="494"/>
                  </a:lnTo>
                  <a:lnTo>
                    <a:pt x="598" y="494"/>
                  </a:lnTo>
                  <a:lnTo>
                    <a:pt x="597" y="493"/>
                  </a:lnTo>
                  <a:lnTo>
                    <a:pt x="597" y="494"/>
                  </a:lnTo>
                  <a:lnTo>
                    <a:pt x="596" y="496"/>
                  </a:lnTo>
                  <a:lnTo>
                    <a:pt x="594" y="497"/>
                  </a:lnTo>
                  <a:lnTo>
                    <a:pt x="594" y="496"/>
                  </a:lnTo>
                  <a:lnTo>
                    <a:pt x="592" y="496"/>
                  </a:lnTo>
                  <a:lnTo>
                    <a:pt x="589" y="496"/>
                  </a:lnTo>
                  <a:lnTo>
                    <a:pt x="589" y="493"/>
                  </a:lnTo>
                  <a:lnTo>
                    <a:pt x="589" y="492"/>
                  </a:lnTo>
                  <a:lnTo>
                    <a:pt x="589" y="490"/>
                  </a:lnTo>
                  <a:lnTo>
                    <a:pt x="590" y="488"/>
                  </a:lnTo>
                  <a:lnTo>
                    <a:pt x="590" y="487"/>
                  </a:lnTo>
                  <a:lnTo>
                    <a:pt x="590" y="485"/>
                  </a:lnTo>
                  <a:lnTo>
                    <a:pt x="590" y="484"/>
                  </a:lnTo>
                  <a:lnTo>
                    <a:pt x="590" y="483"/>
                  </a:lnTo>
                  <a:lnTo>
                    <a:pt x="588" y="483"/>
                  </a:lnTo>
                  <a:lnTo>
                    <a:pt x="587" y="483"/>
                  </a:lnTo>
                  <a:lnTo>
                    <a:pt x="587" y="481"/>
                  </a:lnTo>
                  <a:lnTo>
                    <a:pt x="585" y="480"/>
                  </a:lnTo>
                  <a:lnTo>
                    <a:pt x="585" y="479"/>
                  </a:lnTo>
                  <a:lnTo>
                    <a:pt x="585" y="478"/>
                  </a:lnTo>
                  <a:lnTo>
                    <a:pt x="585" y="476"/>
                  </a:lnTo>
                  <a:lnTo>
                    <a:pt x="583" y="476"/>
                  </a:lnTo>
                  <a:lnTo>
                    <a:pt x="582" y="476"/>
                  </a:lnTo>
                  <a:lnTo>
                    <a:pt x="580" y="476"/>
                  </a:lnTo>
                  <a:lnTo>
                    <a:pt x="579" y="476"/>
                  </a:lnTo>
                  <a:lnTo>
                    <a:pt x="579" y="475"/>
                  </a:lnTo>
                  <a:lnTo>
                    <a:pt x="578" y="475"/>
                  </a:lnTo>
                  <a:lnTo>
                    <a:pt x="576" y="475"/>
                  </a:lnTo>
                  <a:lnTo>
                    <a:pt x="576" y="476"/>
                  </a:lnTo>
                  <a:lnTo>
                    <a:pt x="576" y="478"/>
                  </a:lnTo>
                  <a:lnTo>
                    <a:pt x="576" y="479"/>
                  </a:lnTo>
                  <a:lnTo>
                    <a:pt x="575" y="480"/>
                  </a:lnTo>
                  <a:lnTo>
                    <a:pt x="575" y="481"/>
                  </a:lnTo>
                  <a:lnTo>
                    <a:pt x="576" y="481"/>
                  </a:lnTo>
                  <a:lnTo>
                    <a:pt x="578" y="483"/>
                  </a:lnTo>
                  <a:lnTo>
                    <a:pt x="579" y="484"/>
                  </a:lnTo>
                  <a:lnTo>
                    <a:pt x="578" y="484"/>
                  </a:lnTo>
                  <a:lnTo>
                    <a:pt x="576" y="485"/>
                  </a:lnTo>
                  <a:lnTo>
                    <a:pt x="575" y="485"/>
                  </a:lnTo>
                  <a:lnTo>
                    <a:pt x="575" y="484"/>
                  </a:lnTo>
                  <a:lnTo>
                    <a:pt x="574" y="484"/>
                  </a:lnTo>
                  <a:lnTo>
                    <a:pt x="574" y="483"/>
                  </a:lnTo>
                  <a:lnTo>
                    <a:pt x="573" y="483"/>
                  </a:lnTo>
                  <a:lnTo>
                    <a:pt x="570" y="483"/>
                  </a:lnTo>
                  <a:lnTo>
                    <a:pt x="566" y="484"/>
                  </a:lnTo>
                  <a:lnTo>
                    <a:pt x="565" y="484"/>
                  </a:lnTo>
                  <a:lnTo>
                    <a:pt x="564" y="485"/>
                  </a:lnTo>
                  <a:lnTo>
                    <a:pt x="564" y="484"/>
                  </a:lnTo>
                  <a:lnTo>
                    <a:pt x="562" y="483"/>
                  </a:lnTo>
                  <a:lnTo>
                    <a:pt x="561" y="483"/>
                  </a:lnTo>
                  <a:lnTo>
                    <a:pt x="558" y="484"/>
                  </a:lnTo>
                  <a:lnTo>
                    <a:pt x="558" y="483"/>
                  </a:lnTo>
                  <a:lnTo>
                    <a:pt x="557" y="481"/>
                  </a:lnTo>
                  <a:lnTo>
                    <a:pt x="555" y="483"/>
                  </a:lnTo>
                  <a:lnTo>
                    <a:pt x="555" y="481"/>
                  </a:lnTo>
                  <a:lnTo>
                    <a:pt x="553" y="480"/>
                  </a:lnTo>
                  <a:lnTo>
                    <a:pt x="552" y="479"/>
                  </a:lnTo>
                  <a:lnTo>
                    <a:pt x="552" y="478"/>
                  </a:lnTo>
                  <a:lnTo>
                    <a:pt x="551" y="476"/>
                  </a:lnTo>
                  <a:lnTo>
                    <a:pt x="550" y="475"/>
                  </a:lnTo>
                  <a:lnTo>
                    <a:pt x="550" y="474"/>
                  </a:lnTo>
                  <a:lnTo>
                    <a:pt x="548" y="473"/>
                  </a:lnTo>
                  <a:lnTo>
                    <a:pt x="547" y="470"/>
                  </a:lnTo>
                  <a:lnTo>
                    <a:pt x="547" y="469"/>
                  </a:lnTo>
                  <a:lnTo>
                    <a:pt x="546" y="466"/>
                  </a:lnTo>
                  <a:lnTo>
                    <a:pt x="544" y="465"/>
                  </a:lnTo>
                  <a:lnTo>
                    <a:pt x="544" y="464"/>
                  </a:lnTo>
                  <a:lnTo>
                    <a:pt x="544" y="462"/>
                  </a:lnTo>
                  <a:lnTo>
                    <a:pt x="546" y="462"/>
                  </a:lnTo>
                  <a:lnTo>
                    <a:pt x="547" y="462"/>
                  </a:lnTo>
                  <a:lnTo>
                    <a:pt x="548" y="462"/>
                  </a:lnTo>
                  <a:lnTo>
                    <a:pt x="550" y="461"/>
                  </a:lnTo>
                  <a:lnTo>
                    <a:pt x="551" y="461"/>
                  </a:lnTo>
                  <a:lnTo>
                    <a:pt x="552" y="461"/>
                  </a:lnTo>
                  <a:lnTo>
                    <a:pt x="552" y="460"/>
                  </a:lnTo>
                  <a:lnTo>
                    <a:pt x="552" y="458"/>
                  </a:lnTo>
                  <a:lnTo>
                    <a:pt x="553" y="458"/>
                  </a:lnTo>
                  <a:lnTo>
                    <a:pt x="555" y="458"/>
                  </a:lnTo>
                  <a:lnTo>
                    <a:pt x="556" y="458"/>
                  </a:lnTo>
                  <a:lnTo>
                    <a:pt x="556" y="457"/>
                  </a:lnTo>
                  <a:lnTo>
                    <a:pt x="556" y="456"/>
                  </a:lnTo>
                  <a:lnTo>
                    <a:pt x="558" y="456"/>
                  </a:lnTo>
                  <a:lnTo>
                    <a:pt x="558" y="455"/>
                  </a:lnTo>
                  <a:lnTo>
                    <a:pt x="560" y="455"/>
                  </a:lnTo>
                  <a:lnTo>
                    <a:pt x="560" y="456"/>
                  </a:lnTo>
                  <a:lnTo>
                    <a:pt x="561" y="456"/>
                  </a:lnTo>
                  <a:lnTo>
                    <a:pt x="561" y="457"/>
                  </a:lnTo>
                  <a:lnTo>
                    <a:pt x="561" y="458"/>
                  </a:lnTo>
                  <a:lnTo>
                    <a:pt x="562" y="458"/>
                  </a:lnTo>
                  <a:lnTo>
                    <a:pt x="564" y="458"/>
                  </a:lnTo>
                  <a:lnTo>
                    <a:pt x="564" y="460"/>
                  </a:lnTo>
                  <a:lnTo>
                    <a:pt x="566" y="460"/>
                  </a:lnTo>
                  <a:lnTo>
                    <a:pt x="566" y="457"/>
                  </a:lnTo>
                  <a:lnTo>
                    <a:pt x="566" y="456"/>
                  </a:lnTo>
                  <a:lnTo>
                    <a:pt x="567" y="456"/>
                  </a:lnTo>
                  <a:lnTo>
                    <a:pt x="569" y="456"/>
                  </a:lnTo>
                  <a:lnTo>
                    <a:pt x="570" y="456"/>
                  </a:lnTo>
                  <a:lnTo>
                    <a:pt x="570" y="455"/>
                  </a:lnTo>
                  <a:lnTo>
                    <a:pt x="569" y="455"/>
                  </a:lnTo>
                  <a:lnTo>
                    <a:pt x="567" y="455"/>
                  </a:lnTo>
                  <a:lnTo>
                    <a:pt x="567" y="452"/>
                  </a:lnTo>
                  <a:lnTo>
                    <a:pt x="569" y="453"/>
                  </a:lnTo>
                  <a:lnTo>
                    <a:pt x="570" y="453"/>
                  </a:lnTo>
                  <a:lnTo>
                    <a:pt x="573" y="453"/>
                  </a:lnTo>
                  <a:lnTo>
                    <a:pt x="573" y="452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8" y="453"/>
                  </a:lnTo>
                  <a:lnTo>
                    <a:pt x="579" y="452"/>
                  </a:lnTo>
                  <a:lnTo>
                    <a:pt x="579" y="451"/>
                  </a:lnTo>
                  <a:lnTo>
                    <a:pt x="578" y="451"/>
                  </a:lnTo>
                  <a:lnTo>
                    <a:pt x="578" y="449"/>
                  </a:lnTo>
                  <a:lnTo>
                    <a:pt x="576" y="449"/>
                  </a:lnTo>
                  <a:lnTo>
                    <a:pt x="576" y="448"/>
                  </a:lnTo>
                  <a:lnTo>
                    <a:pt x="575" y="448"/>
                  </a:lnTo>
                  <a:lnTo>
                    <a:pt x="575" y="448"/>
                  </a:lnTo>
                  <a:lnTo>
                    <a:pt x="575" y="447"/>
                  </a:lnTo>
                  <a:lnTo>
                    <a:pt x="575" y="446"/>
                  </a:lnTo>
                  <a:lnTo>
                    <a:pt x="575" y="446"/>
                  </a:lnTo>
                  <a:lnTo>
                    <a:pt x="575" y="446"/>
                  </a:lnTo>
                  <a:lnTo>
                    <a:pt x="575" y="444"/>
                  </a:lnTo>
                  <a:lnTo>
                    <a:pt x="575" y="443"/>
                  </a:lnTo>
                  <a:lnTo>
                    <a:pt x="575" y="442"/>
                  </a:lnTo>
                  <a:lnTo>
                    <a:pt x="576" y="441"/>
                  </a:lnTo>
                  <a:lnTo>
                    <a:pt x="575" y="441"/>
                  </a:lnTo>
                  <a:lnTo>
                    <a:pt x="575" y="442"/>
                  </a:lnTo>
                  <a:lnTo>
                    <a:pt x="574" y="442"/>
                  </a:lnTo>
                  <a:lnTo>
                    <a:pt x="574" y="441"/>
                  </a:lnTo>
                  <a:lnTo>
                    <a:pt x="573" y="441"/>
                  </a:lnTo>
                  <a:lnTo>
                    <a:pt x="573" y="439"/>
                  </a:lnTo>
                  <a:lnTo>
                    <a:pt x="571" y="438"/>
                  </a:lnTo>
                  <a:lnTo>
                    <a:pt x="570" y="438"/>
                  </a:lnTo>
                  <a:lnTo>
                    <a:pt x="569" y="437"/>
                  </a:lnTo>
                  <a:lnTo>
                    <a:pt x="570" y="437"/>
                  </a:lnTo>
                  <a:lnTo>
                    <a:pt x="571" y="435"/>
                  </a:lnTo>
                  <a:lnTo>
                    <a:pt x="573" y="435"/>
                  </a:lnTo>
                  <a:lnTo>
                    <a:pt x="570" y="434"/>
                  </a:lnTo>
                  <a:lnTo>
                    <a:pt x="569" y="434"/>
                  </a:lnTo>
                  <a:lnTo>
                    <a:pt x="567" y="434"/>
                  </a:lnTo>
                  <a:lnTo>
                    <a:pt x="569" y="433"/>
                  </a:lnTo>
                  <a:lnTo>
                    <a:pt x="567" y="432"/>
                  </a:lnTo>
                  <a:lnTo>
                    <a:pt x="569" y="429"/>
                  </a:lnTo>
                  <a:lnTo>
                    <a:pt x="570" y="425"/>
                  </a:lnTo>
                  <a:lnTo>
                    <a:pt x="570" y="424"/>
                  </a:lnTo>
                  <a:lnTo>
                    <a:pt x="571" y="424"/>
                  </a:lnTo>
                  <a:lnTo>
                    <a:pt x="571" y="423"/>
                  </a:lnTo>
                  <a:lnTo>
                    <a:pt x="571" y="421"/>
                  </a:lnTo>
                  <a:lnTo>
                    <a:pt x="571" y="420"/>
                  </a:lnTo>
                  <a:lnTo>
                    <a:pt x="571" y="419"/>
                  </a:lnTo>
                  <a:lnTo>
                    <a:pt x="573" y="419"/>
                  </a:lnTo>
                  <a:lnTo>
                    <a:pt x="574" y="419"/>
                  </a:lnTo>
                  <a:lnTo>
                    <a:pt x="575" y="419"/>
                  </a:lnTo>
                  <a:lnTo>
                    <a:pt x="575" y="419"/>
                  </a:lnTo>
                  <a:lnTo>
                    <a:pt x="576" y="419"/>
                  </a:lnTo>
                  <a:lnTo>
                    <a:pt x="578" y="419"/>
                  </a:lnTo>
                  <a:lnTo>
                    <a:pt x="579" y="419"/>
                  </a:lnTo>
                  <a:lnTo>
                    <a:pt x="580" y="419"/>
                  </a:lnTo>
                  <a:lnTo>
                    <a:pt x="583" y="417"/>
                  </a:lnTo>
                  <a:lnTo>
                    <a:pt x="585" y="416"/>
                  </a:lnTo>
                  <a:lnTo>
                    <a:pt x="587" y="416"/>
                  </a:lnTo>
                  <a:lnTo>
                    <a:pt x="587" y="417"/>
                  </a:lnTo>
                  <a:lnTo>
                    <a:pt x="587" y="420"/>
                  </a:lnTo>
                  <a:lnTo>
                    <a:pt x="588" y="420"/>
                  </a:lnTo>
                  <a:lnTo>
                    <a:pt x="592" y="420"/>
                  </a:lnTo>
                  <a:lnTo>
                    <a:pt x="592" y="421"/>
                  </a:lnTo>
                  <a:lnTo>
                    <a:pt x="592" y="423"/>
                  </a:lnTo>
                  <a:lnTo>
                    <a:pt x="592" y="424"/>
                  </a:lnTo>
                  <a:lnTo>
                    <a:pt x="592" y="425"/>
                  </a:lnTo>
                  <a:lnTo>
                    <a:pt x="593" y="425"/>
                  </a:lnTo>
                  <a:lnTo>
                    <a:pt x="593" y="426"/>
                  </a:lnTo>
                  <a:lnTo>
                    <a:pt x="593" y="428"/>
                  </a:lnTo>
                  <a:lnTo>
                    <a:pt x="592" y="428"/>
                  </a:lnTo>
                  <a:lnTo>
                    <a:pt x="592" y="429"/>
                  </a:lnTo>
                  <a:lnTo>
                    <a:pt x="593" y="429"/>
                  </a:lnTo>
                  <a:lnTo>
                    <a:pt x="594" y="429"/>
                  </a:lnTo>
                  <a:lnTo>
                    <a:pt x="594" y="430"/>
                  </a:lnTo>
                  <a:lnTo>
                    <a:pt x="592" y="430"/>
                  </a:lnTo>
                  <a:lnTo>
                    <a:pt x="592" y="432"/>
                  </a:lnTo>
                  <a:lnTo>
                    <a:pt x="592" y="433"/>
                  </a:lnTo>
                  <a:lnTo>
                    <a:pt x="592" y="434"/>
                  </a:lnTo>
                  <a:lnTo>
                    <a:pt x="592" y="435"/>
                  </a:lnTo>
                  <a:lnTo>
                    <a:pt x="593" y="435"/>
                  </a:lnTo>
                  <a:lnTo>
                    <a:pt x="594" y="435"/>
                  </a:lnTo>
                  <a:lnTo>
                    <a:pt x="596" y="435"/>
                  </a:lnTo>
                  <a:lnTo>
                    <a:pt x="597" y="435"/>
                  </a:lnTo>
                  <a:lnTo>
                    <a:pt x="598" y="435"/>
                  </a:lnTo>
                  <a:lnTo>
                    <a:pt x="598" y="434"/>
                  </a:lnTo>
                  <a:lnTo>
                    <a:pt x="598" y="432"/>
                  </a:lnTo>
                  <a:lnTo>
                    <a:pt x="599" y="432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601" y="435"/>
                  </a:lnTo>
                  <a:lnTo>
                    <a:pt x="602" y="435"/>
                  </a:lnTo>
                  <a:lnTo>
                    <a:pt x="603" y="435"/>
                  </a:lnTo>
                  <a:lnTo>
                    <a:pt x="605" y="435"/>
                  </a:lnTo>
                  <a:lnTo>
                    <a:pt x="606" y="435"/>
                  </a:lnTo>
                  <a:lnTo>
                    <a:pt x="606" y="434"/>
                  </a:lnTo>
                  <a:lnTo>
                    <a:pt x="606" y="433"/>
                  </a:lnTo>
                  <a:lnTo>
                    <a:pt x="606" y="432"/>
                  </a:lnTo>
                  <a:lnTo>
                    <a:pt x="606" y="430"/>
                  </a:lnTo>
                  <a:lnTo>
                    <a:pt x="606" y="429"/>
                  </a:lnTo>
                  <a:lnTo>
                    <a:pt x="606" y="428"/>
                  </a:lnTo>
                  <a:lnTo>
                    <a:pt x="606" y="426"/>
                  </a:lnTo>
                  <a:lnTo>
                    <a:pt x="606" y="423"/>
                  </a:lnTo>
                  <a:lnTo>
                    <a:pt x="606" y="421"/>
                  </a:lnTo>
                  <a:lnTo>
                    <a:pt x="606" y="420"/>
                  </a:lnTo>
                  <a:lnTo>
                    <a:pt x="606" y="415"/>
                  </a:lnTo>
                  <a:lnTo>
                    <a:pt x="606" y="412"/>
                  </a:lnTo>
                  <a:lnTo>
                    <a:pt x="602" y="412"/>
                  </a:lnTo>
                  <a:lnTo>
                    <a:pt x="602" y="411"/>
                  </a:lnTo>
                  <a:lnTo>
                    <a:pt x="602" y="409"/>
                  </a:lnTo>
                  <a:lnTo>
                    <a:pt x="602" y="407"/>
                  </a:lnTo>
                  <a:lnTo>
                    <a:pt x="606" y="407"/>
                  </a:lnTo>
                  <a:lnTo>
                    <a:pt x="608" y="407"/>
                  </a:lnTo>
                  <a:lnTo>
                    <a:pt x="608" y="405"/>
                  </a:lnTo>
                  <a:lnTo>
                    <a:pt x="606" y="405"/>
                  </a:lnTo>
                  <a:lnTo>
                    <a:pt x="605" y="405"/>
                  </a:lnTo>
                  <a:lnTo>
                    <a:pt x="602" y="405"/>
                  </a:lnTo>
                  <a:lnTo>
                    <a:pt x="602" y="406"/>
                  </a:lnTo>
                  <a:lnTo>
                    <a:pt x="601" y="406"/>
                  </a:lnTo>
                  <a:lnTo>
                    <a:pt x="601" y="407"/>
                  </a:lnTo>
                  <a:lnTo>
                    <a:pt x="598" y="407"/>
                  </a:lnTo>
                  <a:lnTo>
                    <a:pt x="598" y="406"/>
                  </a:lnTo>
                  <a:lnTo>
                    <a:pt x="598" y="405"/>
                  </a:lnTo>
                  <a:lnTo>
                    <a:pt x="598" y="403"/>
                  </a:lnTo>
                  <a:lnTo>
                    <a:pt x="597" y="403"/>
                  </a:lnTo>
                  <a:lnTo>
                    <a:pt x="596" y="403"/>
                  </a:lnTo>
                  <a:lnTo>
                    <a:pt x="596" y="400"/>
                  </a:lnTo>
                  <a:lnTo>
                    <a:pt x="594" y="400"/>
                  </a:lnTo>
                  <a:lnTo>
                    <a:pt x="593" y="401"/>
                  </a:lnTo>
                  <a:lnTo>
                    <a:pt x="593" y="397"/>
                  </a:lnTo>
                  <a:lnTo>
                    <a:pt x="593" y="396"/>
                  </a:lnTo>
                  <a:lnTo>
                    <a:pt x="593" y="393"/>
                  </a:lnTo>
                  <a:lnTo>
                    <a:pt x="593" y="392"/>
                  </a:lnTo>
                  <a:lnTo>
                    <a:pt x="592" y="391"/>
                  </a:lnTo>
                  <a:lnTo>
                    <a:pt x="590" y="391"/>
                  </a:lnTo>
                  <a:lnTo>
                    <a:pt x="590" y="388"/>
                  </a:lnTo>
                  <a:lnTo>
                    <a:pt x="590" y="387"/>
                  </a:lnTo>
                  <a:lnTo>
                    <a:pt x="590" y="385"/>
                  </a:lnTo>
                  <a:lnTo>
                    <a:pt x="592" y="384"/>
                  </a:lnTo>
                  <a:lnTo>
                    <a:pt x="592" y="384"/>
                  </a:lnTo>
                  <a:lnTo>
                    <a:pt x="592" y="383"/>
                  </a:lnTo>
                  <a:lnTo>
                    <a:pt x="593" y="382"/>
                  </a:lnTo>
                  <a:lnTo>
                    <a:pt x="593" y="380"/>
                  </a:lnTo>
                  <a:lnTo>
                    <a:pt x="593" y="379"/>
                  </a:lnTo>
                  <a:lnTo>
                    <a:pt x="594" y="379"/>
                  </a:lnTo>
                  <a:lnTo>
                    <a:pt x="594" y="377"/>
                  </a:lnTo>
                  <a:lnTo>
                    <a:pt x="593" y="375"/>
                  </a:lnTo>
                  <a:lnTo>
                    <a:pt x="592" y="375"/>
                  </a:lnTo>
                  <a:lnTo>
                    <a:pt x="589" y="374"/>
                  </a:lnTo>
                  <a:lnTo>
                    <a:pt x="589" y="375"/>
                  </a:lnTo>
                  <a:lnTo>
                    <a:pt x="589" y="377"/>
                  </a:lnTo>
                  <a:lnTo>
                    <a:pt x="589" y="378"/>
                  </a:lnTo>
                  <a:lnTo>
                    <a:pt x="588" y="379"/>
                  </a:lnTo>
                  <a:lnTo>
                    <a:pt x="587" y="380"/>
                  </a:lnTo>
                  <a:lnTo>
                    <a:pt x="582" y="380"/>
                  </a:lnTo>
                  <a:lnTo>
                    <a:pt x="583" y="379"/>
                  </a:lnTo>
                  <a:lnTo>
                    <a:pt x="583" y="378"/>
                  </a:lnTo>
                  <a:lnTo>
                    <a:pt x="583" y="377"/>
                  </a:lnTo>
                  <a:lnTo>
                    <a:pt x="583" y="375"/>
                  </a:lnTo>
                  <a:lnTo>
                    <a:pt x="584" y="373"/>
                  </a:lnTo>
                  <a:lnTo>
                    <a:pt x="584" y="371"/>
                  </a:lnTo>
                  <a:lnTo>
                    <a:pt x="585" y="369"/>
                  </a:lnTo>
                  <a:lnTo>
                    <a:pt x="585" y="368"/>
                  </a:lnTo>
                  <a:lnTo>
                    <a:pt x="588" y="369"/>
                  </a:lnTo>
                  <a:lnTo>
                    <a:pt x="590" y="370"/>
                  </a:lnTo>
                  <a:lnTo>
                    <a:pt x="590" y="369"/>
                  </a:lnTo>
                  <a:lnTo>
                    <a:pt x="592" y="368"/>
                  </a:lnTo>
                  <a:lnTo>
                    <a:pt x="593" y="369"/>
                  </a:lnTo>
                  <a:lnTo>
                    <a:pt x="593" y="368"/>
                  </a:lnTo>
                  <a:lnTo>
                    <a:pt x="593" y="365"/>
                  </a:lnTo>
                  <a:lnTo>
                    <a:pt x="594" y="365"/>
                  </a:lnTo>
                  <a:lnTo>
                    <a:pt x="596" y="365"/>
                  </a:lnTo>
                  <a:lnTo>
                    <a:pt x="597" y="365"/>
                  </a:lnTo>
                  <a:lnTo>
                    <a:pt x="598" y="365"/>
                  </a:lnTo>
                  <a:lnTo>
                    <a:pt x="599" y="365"/>
                  </a:lnTo>
                  <a:lnTo>
                    <a:pt x="601" y="365"/>
                  </a:lnTo>
                  <a:lnTo>
                    <a:pt x="602" y="365"/>
                  </a:lnTo>
                  <a:lnTo>
                    <a:pt x="603" y="365"/>
                  </a:lnTo>
                  <a:lnTo>
                    <a:pt x="608" y="365"/>
                  </a:lnTo>
                  <a:lnTo>
                    <a:pt x="608" y="369"/>
                  </a:lnTo>
                  <a:lnTo>
                    <a:pt x="608" y="371"/>
                  </a:lnTo>
                  <a:lnTo>
                    <a:pt x="608" y="374"/>
                  </a:lnTo>
                  <a:lnTo>
                    <a:pt x="608" y="375"/>
                  </a:lnTo>
                  <a:lnTo>
                    <a:pt x="612" y="375"/>
                  </a:lnTo>
                  <a:lnTo>
                    <a:pt x="612" y="378"/>
                  </a:lnTo>
                  <a:lnTo>
                    <a:pt x="616" y="378"/>
                  </a:lnTo>
                  <a:lnTo>
                    <a:pt x="616" y="380"/>
                  </a:lnTo>
                  <a:lnTo>
                    <a:pt x="616" y="382"/>
                  </a:lnTo>
                  <a:lnTo>
                    <a:pt x="620" y="382"/>
                  </a:lnTo>
                  <a:lnTo>
                    <a:pt x="620" y="380"/>
                  </a:lnTo>
                  <a:lnTo>
                    <a:pt x="622" y="380"/>
                  </a:lnTo>
                  <a:lnTo>
                    <a:pt x="624" y="380"/>
                  </a:lnTo>
                  <a:lnTo>
                    <a:pt x="624" y="379"/>
                  </a:lnTo>
                  <a:lnTo>
                    <a:pt x="624" y="377"/>
                  </a:lnTo>
                  <a:lnTo>
                    <a:pt x="624" y="375"/>
                  </a:lnTo>
                  <a:lnTo>
                    <a:pt x="628" y="375"/>
                  </a:lnTo>
                  <a:lnTo>
                    <a:pt x="631" y="375"/>
                  </a:lnTo>
                  <a:lnTo>
                    <a:pt x="634" y="375"/>
                  </a:lnTo>
                  <a:lnTo>
                    <a:pt x="637" y="375"/>
                  </a:lnTo>
                  <a:lnTo>
                    <a:pt x="637" y="375"/>
                  </a:lnTo>
                  <a:lnTo>
                    <a:pt x="637" y="377"/>
                  </a:lnTo>
                  <a:lnTo>
                    <a:pt x="638" y="375"/>
                  </a:lnTo>
                  <a:lnTo>
                    <a:pt x="639" y="375"/>
                  </a:lnTo>
                  <a:lnTo>
                    <a:pt x="640" y="374"/>
                  </a:lnTo>
                  <a:lnTo>
                    <a:pt x="642" y="374"/>
                  </a:lnTo>
                  <a:lnTo>
                    <a:pt x="642" y="375"/>
                  </a:lnTo>
                  <a:lnTo>
                    <a:pt x="642" y="377"/>
                  </a:lnTo>
                  <a:lnTo>
                    <a:pt x="642" y="378"/>
                  </a:lnTo>
                  <a:lnTo>
                    <a:pt x="643" y="380"/>
                  </a:lnTo>
                  <a:lnTo>
                    <a:pt x="646" y="380"/>
                  </a:lnTo>
                  <a:lnTo>
                    <a:pt x="648" y="380"/>
                  </a:lnTo>
                  <a:lnTo>
                    <a:pt x="649" y="380"/>
                  </a:lnTo>
                  <a:lnTo>
                    <a:pt x="651" y="380"/>
                  </a:lnTo>
                  <a:lnTo>
                    <a:pt x="652" y="380"/>
                  </a:lnTo>
                  <a:lnTo>
                    <a:pt x="658" y="380"/>
                  </a:lnTo>
                  <a:lnTo>
                    <a:pt x="661" y="380"/>
                  </a:lnTo>
                  <a:lnTo>
                    <a:pt x="661" y="375"/>
                  </a:lnTo>
                  <a:lnTo>
                    <a:pt x="661" y="374"/>
                  </a:lnTo>
                  <a:lnTo>
                    <a:pt x="661" y="373"/>
                  </a:lnTo>
                  <a:lnTo>
                    <a:pt x="661" y="369"/>
                  </a:lnTo>
                  <a:lnTo>
                    <a:pt x="661" y="366"/>
                  </a:lnTo>
                  <a:lnTo>
                    <a:pt x="661" y="364"/>
                  </a:lnTo>
                  <a:lnTo>
                    <a:pt x="661" y="361"/>
                  </a:lnTo>
                  <a:lnTo>
                    <a:pt x="662" y="361"/>
                  </a:lnTo>
                  <a:lnTo>
                    <a:pt x="662" y="357"/>
                  </a:lnTo>
                  <a:lnTo>
                    <a:pt x="658" y="359"/>
                  </a:lnTo>
                  <a:lnTo>
                    <a:pt x="656" y="360"/>
                  </a:lnTo>
                  <a:lnTo>
                    <a:pt x="654" y="360"/>
                  </a:lnTo>
                  <a:lnTo>
                    <a:pt x="653" y="360"/>
                  </a:lnTo>
                  <a:lnTo>
                    <a:pt x="652" y="360"/>
                  </a:lnTo>
                  <a:lnTo>
                    <a:pt x="651" y="360"/>
                  </a:lnTo>
                  <a:lnTo>
                    <a:pt x="649" y="360"/>
                  </a:lnTo>
                  <a:lnTo>
                    <a:pt x="647" y="360"/>
                  </a:lnTo>
                  <a:lnTo>
                    <a:pt x="648" y="359"/>
                  </a:lnTo>
                  <a:lnTo>
                    <a:pt x="647" y="359"/>
                  </a:lnTo>
                  <a:lnTo>
                    <a:pt x="647" y="357"/>
                  </a:lnTo>
                  <a:lnTo>
                    <a:pt x="646" y="357"/>
                  </a:lnTo>
                  <a:lnTo>
                    <a:pt x="646" y="356"/>
                  </a:lnTo>
                  <a:lnTo>
                    <a:pt x="648" y="356"/>
                  </a:lnTo>
                  <a:lnTo>
                    <a:pt x="651" y="356"/>
                  </a:lnTo>
                  <a:lnTo>
                    <a:pt x="649" y="353"/>
                  </a:lnTo>
                  <a:lnTo>
                    <a:pt x="649" y="353"/>
                  </a:lnTo>
                  <a:lnTo>
                    <a:pt x="644" y="353"/>
                  </a:lnTo>
                  <a:lnTo>
                    <a:pt x="642" y="353"/>
                  </a:lnTo>
                  <a:lnTo>
                    <a:pt x="640" y="353"/>
                  </a:lnTo>
                  <a:lnTo>
                    <a:pt x="640" y="350"/>
                  </a:lnTo>
                  <a:lnTo>
                    <a:pt x="639" y="350"/>
                  </a:lnTo>
                  <a:lnTo>
                    <a:pt x="639" y="348"/>
                  </a:lnTo>
                  <a:lnTo>
                    <a:pt x="639" y="346"/>
                  </a:lnTo>
                  <a:lnTo>
                    <a:pt x="638" y="346"/>
                  </a:lnTo>
                  <a:lnTo>
                    <a:pt x="637" y="346"/>
                  </a:lnTo>
                  <a:lnTo>
                    <a:pt x="637" y="346"/>
                  </a:lnTo>
                  <a:lnTo>
                    <a:pt x="635" y="346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5" y="353"/>
                  </a:lnTo>
                  <a:lnTo>
                    <a:pt x="637" y="353"/>
                  </a:lnTo>
                  <a:lnTo>
                    <a:pt x="637" y="353"/>
                  </a:lnTo>
                  <a:lnTo>
                    <a:pt x="637" y="356"/>
                  </a:lnTo>
                  <a:lnTo>
                    <a:pt x="637" y="356"/>
                  </a:lnTo>
                  <a:lnTo>
                    <a:pt x="637" y="357"/>
                  </a:lnTo>
                  <a:lnTo>
                    <a:pt x="637" y="359"/>
                  </a:lnTo>
                  <a:lnTo>
                    <a:pt x="637" y="360"/>
                  </a:lnTo>
                  <a:lnTo>
                    <a:pt x="637" y="361"/>
                  </a:lnTo>
                  <a:lnTo>
                    <a:pt x="634" y="361"/>
                  </a:lnTo>
                  <a:lnTo>
                    <a:pt x="634" y="362"/>
                  </a:lnTo>
                  <a:lnTo>
                    <a:pt x="633" y="362"/>
                  </a:lnTo>
                  <a:lnTo>
                    <a:pt x="630" y="362"/>
                  </a:lnTo>
                  <a:lnTo>
                    <a:pt x="630" y="361"/>
                  </a:lnTo>
                  <a:lnTo>
                    <a:pt x="631" y="361"/>
                  </a:lnTo>
                  <a:lnTo>
                    <a:pt x="631" y="359"/>
                  </a:lnTo>
                  <a:lnTo>
                    <a:pt x="630" y="359"/>
                  </a:lnTo>
                  <a:lnTo>
                    <a:pt x="629" y="359"/>
                  </a:lnTo>
                  <a:lnTo>
                    <a:pt x="626" y="359"/>
                  </a:lnTo>
                  <a:lnTo>
                    <a:pt x="626" y="360"/>
                  </a:lnTo>
                  <a:lnTo>
                    <a:pt x="624" y="360"/>
                  </a:lnTo>
                  <a:lnTo>
                    <a:pt x="624" y="361"/>
                  </a:lnTo>
                  <a:lnTo>
                    <a:pt x="622" y="361"/>
                  </a:lnTo>
                  <a:lnTo>
                    <a:pt x="622" y="360"/>
                  </a:lnTo>
                  <a:lnTo>
                    <a:pt x="620" y="360"/>
                  </a:lnTo>
                  <a:lnTo>
                    <a:pt x="620" y="359"/>
                  </a:lnTo>
                  <a:lnTo>
                    <a:pt x="620" y="357"/>
                  </a:lnTo>
                  <a:lnTo>
                    <a:pt x="620" y="356"/>
                  </a:lnTo>
                  <a:lnTo>
                    <a:pt x="620" y="352"/>
                  </a:lnTo>
                  <a:lnTo>
                    <a:pt x="622" y="353"/>
                  </a:lnTo>
                  <a:lnTo>
                    <a:pt x="622" y="352"/>
                  </a:lnTo>
                  <a:lnTo>
                    <a:pt x="620" y="350"/>
                  </a:lnTo>
                  <a:lnTo>
                    <a:pt x="619" y="350"/>
                  </a:lnTo>
                  <a:lnTo>
                    <a:pt x="619" y="348"/>
                  </a:lnTo>
                  <a:lnTo>
                    <a:pt x="617" y="348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7" y="346"/>
                  </a:lnTo>
                  <a:lnTo>
                    <a:pt x="619" y="346"/>
                  </a:lnTo>
                  <a:lnTo>
                    <a:pt x="621" y="346"/>
                  </a:lnTo>
                  <a:lnTo>
                    <a:pt x="622" y="346"/>
                  </a:lnTo>
                  <a:lnTo>
                    <a:pt x="624" y="346"/>
                  </a:lnTo>
                  <a:lnTo>
                    <a:pt x="624" y="347"/>
                  </a:lnTo>
                  <a:lnTo>
                    <a:pt x="626" y="347"/>
                  </a:lnTo>
                  <a:lnTo>
                    <a:pt x="628" y="347"/>
                  </a:lnTo>
                  <a:lnTo>
                    <a:pt x="629" y="347"/>
                  </a:lnTo>
                  <a:lnTo>
                    <a:pt x="631" y="347"/>
                  </a:lnTo>
                  <a:lnTo>
                    <a:pt x="631" y="346"/>
                  </a:lnTo>
                  <a:lnTo>
                    <a:pt x="633" y="342"/>
                  </a:lnTo>
                  <a:lnTo>
                    <a:pt x="633" y="339"/>
                  </a:lnTo>
                  <a:lnTo>
                    <a:pt x="630" y="338"/>
                  </a:lnTo>
                  <a:lnTo>
                    <a:pt x="628" y="338"/>
                  </a:lnTo>
                  <a:lnTo>
                    <a:pt x="625" y="338"/>
                  </a:lnTo>
                  <a:lnTo>
                    <a:pt x="624" y="338"/>
                  </a:lnTo>
                  <a:lnTo>
                    <a:pt x="620" y="338"/>
                  </a:lnTo>
                  <a:lnTo>
                    <a:pt x="619" y="338"/>
                  </a:lnTo>
                  <a:lnTo>
                    <a:pt x="616" y="338"/>
                  </a:lnTo>
                  <a:lnTo>
                    <a:pt x="615" y="338"/>
                  </a:lnTo>
                  <a:lnTo>
                    <a:pt x="615" y="339"/>
                  </a:lnTo>
                  <a:lnTo>
                    <a:pt x="615" y="341"/>
                  </a:lnTo>
                  <a:lnTo>
                    <a:pt x="615" y="342"/>
                  </a:lnTo>
                  <a:lnTo>
                    <a:pt x="612" y="342"/>
                  </a:lnTo>
                  <a:lnTo>
                    <a:pt x="611" y="342"/>
                  </a:lnTo>
                  <a:lnTo>
                    <a:pt x="611" y="341"/>
                  </a:lnTo>
                  <a:lnTo>
                    <a:pt x="611" y="339"/>
                  </a:lnTo>
                  <a:lnTo>
                    <a:pt x="611" y="338"/>
                  </a:lnTo>
                  <a:lnTo>
                    <a:pt x="611" y="336"/>
                  </a:lnTo>
                  <a:lnTo>
                    <a:pt x="611" y="333"/>
                  </a:lnTo>
                  <a:lnTo>
                    <a:pt x="611" y="332"/>
                  </a:lnTo>
                  <a:lnTo>
                    <a:pt x="611" y="330"/>
                  </a:lnTo>
                  <a:lnTo>
                    <a:pt x="611" y="329"/>
                  </a:lnTo>
                  <a:lnTo>
                    <a:pt x="611" y="328"/>
                  </a:lnTo>
                  <a:lnTo>
                    <a:pt x="611" y="324"/>
                  </a:lnTo>
                  <a:lnTo>
                    <a:pt x="612" y="324"/>
                  </a:lnTo>
                  <a:lnTo>
                    <a:pt x="614" y="324"/>
                  </a:lnTo>
                  <a:lnTo>
                    <a:pt x="616" y="324"/>
                  </a:lnTo>
                  <a:lnTo>
                    <a:pt x="619" y="324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1" y="321"/>
                  </a:lnTo>
                  <a:lnTo>
                    <a:pt x="611" y="320"/>
                  </a:lnTo>
                  <a:lnTo>
                    <a:pt x="611" y="319"/>
                  </a:lnTo>
                  <a:lnTo>
                    <a:pt x="611" y="316"/>
                  </a:lnTo>
                  <a:lnTo>
                    <a:pt x="612" y="316"/>
                  </a:lnTo>
                  <a:lnTo>
                    <a:pt x="614" y="316"/>
                  </a:lnTo>
                  <a:lnTo>
                    <a:pt x="614" y="318"/>
                  </a:lnTo>
                  <a:lnTo>
                    <a:pt x="615" y="316"/>
                  </a:lnTo>
                  <a:lnTo>
                    <a:pt x="615" y="314"/>
                  </a:lnTo>
                  <a:lnTo>
                    <a:pt x="615" y="311"/>
                  </a:lnTo>
                  <a:lnTo>
                    <a:pt x="615" y="310"/>
                  </a:lnTo>
                  <a:lnTo>
                    <a:pt x="616" y="310"/>
                  </a:lnTo>
                  <a:lnTo>
                    <a:pt x="619" y="310"/>
                  </a:lnTo>
                  <a:lnTo>
                    <a:pt x="619" y="309"/>
                  </a:lnTo>
                  <a:lnTo>
                    <a:pt x="619" y="307"/>
                  </a:lnTo>
                  <a:lnTo>
                    <a:pt x="620" y="306"/>
                  </a:lnTo>
                  <a:lnTo>
                    <a:pt x="621" y="305"/>
                  </a:lnTo>
                  <a:lnTo>
                    <a:pt x="622" y="305"/>
                  </a:lnTo>
                  <a:lnTo>
                    <a:pt x="624" y="305"/>
                  </a:lnTo>
                  <a:lnTo>
                    <a:pt x="625" y="305"/>
                  </a:lnTo>
                  <a:lnTo>
                    <a:pt x="625" y="304"/>
                  </a:lnTo>
                  <a:lnTo>
                    <a:pt x="625" y="300"/>
                  </a:lnTo>
                  <a:lnTo>
                    <a:pt x="620" y="300"/>
                  </a:lnTo>
                  <a:lnTo>
                    <a:pt x="620" y="301"/>
                  </a:lnTo>
                  <a:lnTo>
                    <a:pt x="620" y="302"/>
                  </a:lnTo>
                  <a:lnTo>
                    <a:pt x="619" y="302"/>
                  </a:lnTo>
                  <a:lnTo>
                    <a:pt x="619" y="304"/>
                  </a:lnTo>
                  <a:lnTo>
                    <a:pt x="617" y="304"/>
                  </a:lnTo>
                  <a:lnTo>
                    <a:pt x="616" y="304"/>
                  </a:lnTo>
                  <a:lnTo>
                    <a:pt x="616" y="305"/>
                  </a:lnTo>
                  <a:lnTo>
                    <a:pt x="615" y="305"/>
                  </a:lnTo>
                  <a:lnTo>
                    <a:pt x="614" y="305"/>
                  </a:lnTo>
                  <a:lnTo>
                    <a:pt x="614" y="304"/>
                  </a:lnTo>
                  <a:lnTo>
                    <a:pt x="615" y="302"/>
                  </a:lnTo>
                  <a:lnTo>
                    <a:pt x="615" y="298"/>
                  </a:lnTo>
                  <a:lnTo>
                    <a:pt x="616" y="298"/>
                  </a:lnTo>
                  <a:lnTo>
                    <a:pt x="616" y="296"/>
                  </a:lnTo>
                  <a:lnTo>
                    <a:pt x="617" y="296"/>
                  </a:lnTo>
                  <a:lnTo>
                    <a:pt x="620" y="296"/>
                  </a:lnTo>
                  <a:lnTo>
                    <a:pt x="622" y="296"/>
                  </a:lnTo>
                  <a:lnTo>
                    <a:pt x="622" y="292"/>
                  </a:lnTo>
                  <a:lnTo>
                    <a:pt x="622" y="288"/>
                  </a:lnTo>
                  <a:lnTo>
                    <a:pt x="622" y="284"/>
                  </a:lnTo>
                  <a:lnTo>
                    <a:pt x="622" y="283"/>
                  </a:lnTo>
                  <a:lnTo>
                    <a:pt x="619" y="283"/>
                  </a:lnTo>
                  <a:lnTo>
                    <a:pt x="611" y="283"/>
                  </a:lnTo>
                  <a:lnTo>
                    <a:pt x="611" y="279"/>
                  </a:lnTo>
                  <a:lnTo>
                    <a:pt x="607" y="279"/>
                  </a:lnTo>
                  <a:lnTo>
                    <a:pt x="607" y="280"/>
                  </a:lnTo>
                  <a:lnTo>
                    <a:pt x="606" y="280"/>
                  </a:lnTo>
                  <a:lnTo>
                    <a:pt x="606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2" y="282"/>
                  </a:lnTo>
                  <a:lnTo>
                    <a:pt x="601" y="283"/>
                  </a:lnTo>
                  <a:lnTo>
                    <a:pt x="599" y="283"/>
                  </a:lnTo>
                  <a:lnTo>
                    <a:pt x="598" y="284"/>
                  </a:lnTo>
                  <a:lnTo>
                    <a:pt x="597" y="284"/>
                  </a:lnTo>
                  <a:lnTo>
                    <a:pt x="597" y="286"/>
                  </a:lnTo>
                  <a:lnTo>
                    <a:pt x="596" y="286"/>
                  </a:lnTo>
                  <a:lnTo>
                    <a:pt x="594" y="286"/>
                  </a:lnTo>
                  <a:lnTo>
                    <a:pt x="594" y="287"/>
                  </a:lnTo>
                  <a:lnTo>
                    <a:pt x="593" y="287"/>
                  </a:lnTo>
                  <a:lnTo>
                    <a:pt x="592" y="288"/>
                  </a:lnTo>
                  <a:lnTo>
                    <a:pt x="590" y="289"/>
                  </a:lnTo>
                  <a:lnTo>
                    <a:pt x="589" y="289"/>
                  </a:lnTo>
                  <a:lnTo>
                    <a:pt x="588" y="289"/>
                  </a:lnTo>
                  <a:lnTo>
                    <a:pt x="588" y="288"/>
                  </a:lnTo>
                  <a:lnTo>
                    <a:pt x="588" y="287"/>
                  </a:lnTo>
                  <a:lnTo>
                    <a:pt x="589" y="286"/>
                  </a:lnTo>
                  <a:lnTo>
                    <a:pt x="589" y="283"/>
                  </a:lnTo>
                  <a:lnTo>
                    <a:pt x="589" y="282"/>
                  </a:lnTo>
                  <a:lnTo>
                    <a:pt x="589" y="277"/>
                  </a:lnTo>
                  <a:lnTo>
                    <a:pt x="587" y="278"/>
                  </a:lnTo>
                  <a:lnTo>
                    <a:pt x="587" y="277"/>
                  </a:lnTo>
                  <a:lnTo>
                    <a:pt x="585" y="277"/>
                  </a:lnTo>
                  <a:lnTo>
                    <a:pt x="585" y="275"/>
                  </a:lnTo>
                  <a:lnTo>
                    <a:pt x="584" y="275"/>
                  </a:lnTo>
                  <a:lnTo>
                    <a:pt x="584" y="274"/>
                  </a:lnTo>
                  <a:lnTo>
                    <a:pt x="584" y="273"/>
                  </a:lnTo>
                  <a:lnTo>
                    <a:pt x="585" y="273"/>
                  </a:lnTo>
                  <a:lnTo>
                    <a:pt x="587" y="274"/>
                  </a:lnTo>
                  <a:lnTo>
                    <a:pt x="588" y="274"/>
                  </a:lnTo>
                  <a:lnTo>
                    <a:pt x="588" y="275"/>
                  </a:lnTo>
                  <a:lnTo>
                    <a:pt x="589" y="275"/>
                  </a:lnTo>
                  <a:lnTo>
                    <a:pt x="590" y="275"/>
                  </a:lnTo>
                  <a:lnTo>
                    <a:pt x="592" y="274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2"/>
                  </a:lnTo>
                  <a:lnTo>
                    <a:pt x="593" y="270"/>
                  </a:lnTo>
                  <a:lnTo>
                    <a:pt x="592" y="270"/>
                  </a:lnTo>
                  <a:lnTo>
                    <a:pt x="592" y="269"/>
                  </a:lnTo>
                  <a:lnTo>
                    <a:pt x="590" y="269"/>
                  </a:lnTo>
                  <a:lnTo>
                    <a:pt x="592" y="268"/>
                  </a:lnTo>
                  <a:lnTo>
                    <a:pt x="590" y="268"/>
                  </a:lnTo>
                  <a:lnTo>
                    <a:pt x="590" y="266"/>
                  </a:lnTo>
                  <a:lnTo>
                    <a:pt x="589" y="268"/>
                  </a:lnTo>
                  <a:lnTo>
                    <a:pt x="588" y="268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5" y="269"/>
                  </a:lnTo>
                  <a:lnTo>
                    <a:pt x="585" y="268"/>
                  </a:lnTo>
                  <a:lnTo>
                    <a:pt x="584" y="265"/>
                  </a:lnTo>
                  <a:lnTo>
                    <a:pt x="585" y="265"/>
                  </a:lnTo>
                  <a:lnTo>
                    <a:pt x="587" y="265"/>
                  </a:lnTo>
                  <a:lnTo>
                    <a:pt x="588" y="264"/>
                  </a:lnTo>
                  <a:lnTo>
                    <a:pt x="589" y="264"/>
                  </a:lnTo>
                  <a:lnTo>
                    <a:pt x="589" y="263"/>
                  </a:lnTo>
                  <a:lnTo>
                    <a:pt x="588" y="263"/>
                  </a:lnTo>
                  <a:lnTo>
                    <a:pt x="587" y="264"/>
                  </a:lnTo>
                  <a:lnTo>
                    <a:pt x="585" y="264"/>
                  </a:lnTo>
                  <a:lnTo>
                    <a:pt x="584" y="264"/>
                  </a:lnTo>
                  <a:lnTo>
                    <a:pt x="583" y="264"/>
                  </a:lnTo>
                  <a:lnTo>
                    <a:pt x="583" y="265"/>
                  </a:lnTo>
                  <a:lnTo>
                    <a:pt x="583" y="268"/>
                  </a:lnTo>
                  <a:lnTo>
                    <a:pt x="583" y="269"/>
                  </a:lnTo>
                  <a:lnTo>
                    <a:pt x="583" y="270"/>
                  </a:lnTo>
                  <a:lnTo>
                    <a:pt x="582" y="273"/>
                  </a:lnTo>
                  <a:lnTo>
                    <a:pt x="582" y="272"/>
                  </a:lnTo>
                  <a:lnTo>
                    <a:pt x="580" y="272"/>
                  </a:lnTo>
                  <a:lnTo>
                    <a:pt x="579" y="272"/>
                  </a:lnTo>
                  <a:lnTo>
                    <a:pt x="578" y="272"/>
                  </a:lnTo>
                  <a:lnTo>
                    <a:pt x="576" y="272"/>
                  </a:lnTo>
                  <a:lnTo>
                    <a:pt x="576" y="270"/>
                  </a:lnTo>
                  <a:lnTo>
                    <a:pt x="576" y="269"/>
                  </a:lnTo>
                  <a:lnTo>
                    <a:pt x="575" y="268"/>
                  </a:lnTo>
                  <a:lnTo>
                    <a:pt x="574" y="268"/>
                  </a:lnTo>
                  <a:lnTo>
                    <a:pt x="573" y="268"/>
                  </a:lnTo>
                  <a:lnTo>
                    <a:pt x="571" y="268"/>
                  </a:lnTo>
                  <a:lnTo>
                    <a:pt x="570" y="268"/>
                  </a:lnTo>
                  <a:lnTo>
                    <a:pt x="569" y="268"/>
                  </a:lnTo>
                  <a:lnTo>
                    <a:pt x="567" y="268"/>
                  </a:lnTo>
                  <a:lnTo>
                    <a:pt x="566" y="268"/>
                  </a:lnTo>
                  <a:lnTo>
                    <a:pt x="566" y="265"/>
                  </a:lnTo>
                  <a:lnTo>
                    <a:pt x="566" y="264"/>
                  </a:lnTo>
                  <a:lnTo>
                    <a:pt x="566" y="263"/>
                  </a:lnTo>
                  <a:lnTo>
                    <a:pt x="566" y="261"/>
                  </a:lnTo>
                  <a:lnTo>
                    <a:pt x="570" y="261"/>
                  </a:lnTo>
                  <a:lnTo>
                    <a:pt x="570" y="259"/>
                  </a:lnTo>
                  <a:lnTo>
                    <a:pt x="570" y="257"/>
                  </a:lnTo>
                  <a:lnTo>
                    <a:pt x="571" y="256"/>
                  </a:lnTo>
                  <a:lnTo>
                    <a:pt x="573" y="255"/>
                  </a:lnTo>
                  <a:lnTo>
                    <a:pt x="574" y="255"/>
                  </a:lnTo>
                  <a:lnTo>
                    <a:pt x="574" y="254"/>
                  </a:lnTo>
                  <a:lnTo>
                    <a:pt x="575" y="254"/>
                  </a:lnTo>
                  <a:lnTo>
                    <a:pt x="575" y="255"/>
                  </a:lnTo>
                  <a:lnTo>
                    <a:pt x="575" y="254"/>
                  </a:lnTo>
                  <a:lnTo>
                    <a:pt x="575" y="251"/>
                  </a:lnTo>
                  <a:lnTo>
                    <a:pt x="575" y="251"/>
                  </a:lnTo>
                  <a:lnTo>
                    <a:pt x="574" y="251"/>
                  </a:lnTo>
                  <a:lnTo>
                    <a:pt x="573" y="251"/>
                  </a:lnTo>
                  <a:lnTo>
                    <a:pt x="573" y="248"/>
                  </a:lnTo>
                  <a:lnTo>
                    <a:pt x="574" y="248"/>
                  </a:lnTo>
                  <a:lnTo>
                    <a:pt x="575" y="248"/>
                  </a:lnTo>
                  <a:lnTo>
                    <a:pt x="576" y="248"/>
                  </a:lnTo>
                  <a:lnTo>
                    <a:pt x="578" y="248"/>
                  </a:lnTo>
                  <a:lnTo>
                    <a:pt x="578" y="247"/>
                  </a:lnTo>
                  <a:lnTo>
                    <a:pt x="579" y="247"/>
                  </a:lnTo>
                  <a:lnTo>
                    <a:pt x="580" y="247"/>
                  </a:lnTo>
                  <a:lnTo>
                    <a:pt x="582" y="247"/>
                  </a:lnTo>
                  <a:lnTo>
                    <a:pt x="582" y="243"/>
                  </a:lnTo>
                  <a:lnTo>
                    <a:pt x="582" y="240"/>
                  </a:lnTo>
                  <a:lnTo>
                    <a:pt x="575" y="240"/>
                  </a:lnTo>
                  <a:lnTo>
                    <a:pt x="575" y="241"/>
                  </a:lnTo>
                  <a:lnTo>
                    <a:pt x="571" y="241"/>
                  </a:lnTo>
                  <a:lnTo>
                    <a:pt x="571" y="246"/>
                  </a:lnTo>
                  <a:lnTo>
                    <a:pt x="570" y="246"/>
                  </a:lnTo>
                  <a:lnTo>
                    <a:pt x="569" y="246"/>
                  </a:lnTo>
                  <a:lnTo>
                    <a:pt x="569" y="247"/>
                  </a:lnTo>
                  <a:lnTo>
                    <a:pt x="567" y="247"/>
                  </a:lnTo>
                  <a:lnTo>
                    <a:pt x="566" y="246"/>
                  </a:lnTo>
                  <a:lnTo>
                    <a:pt x="565" y="246"/>
                  </a:lnTo>
                  <a:lnTo>
                    <a:pt x="564" y="246"/>
                  </a:lnTo>
                  <a:lnTo>
                    <a:pt x="562" y="246"/>
                  </a:lnTo>
                  <a:lnTo>
                    <a:pt x="560" y="246"/>
                  </a:lnTo>
                  <a:lnTo>
                    <a:pt x="560" y="243"/>
                  </a:lnTo>
                  <a:lnTo>
                    <a:pt x="557" y="243"/>
                  </a:lnTo>
                  <a:lnTo>
                    <a:pt x="556" y="243"/>
                  </a:lnTo>
                  <a:lnTo>
                    <a:pt x="553" y="243"/>
                  </a:lnTo>
                  <a:lnTo>
                    <a:pt x="552" y="243"/>
                  </a:lnTo>
                  <a:lnTo>
                    <a:pt x="552" y="247"/>
                  </a:lnTo>
                  <a:lnTo>
                    <a:pt x="552" y="250"/>
                  </a:lnTo>
                  <a:lnTo>
                    <a:pt x="552" y="251"/>
                  </a:lnTo>
                  <a:lnTo>
                    <a:pt x="551" y="251"/>
                  </a:lnTo>
                  <a:lnTo>
                    <a:pt x="550" y="251"/>
                  </a:lnTo>
                  <a:lnTo>
                    <a:pt x="546" y="251"/>
                  </a:lnTo>
                  <a:lnTo>
                    <a:pt x="544" y="250"/>
                  </a:lnTo>
                  <a:lnTo>
                    <a:pt x="544" y="250"/>
                  </a:lnTo>
                  <a:lnTo>
                    <a:pt x="543" y="250"/>
                  </a:lnTo>
                  <a:lnTo>
                    <a:pt x="543" y="251"/>
                  </a:lnTo>
                  <a:lnTo>
                    <a:pt x="543" y="254"/>
                  </a:lnTo>
                  <a:lnTo>
                    <a:pt x="544" y="256"/>
                  </a:lnTo>
                  <a:lnTo>
                    <a:pt x="544" y="257"/>
                  </a:lnTo>
                  <a:lnTo>
                    <a:pt x="544" y="259"/>
                  </a:lnTo>
                  <a:lnTo>
                    <a:pt x="544" y="260"/>
                  </a:lnTo>
                  <a:lnTo>
                    <a:pt x="542" y="260"/>
                  </a:lnTo>
                  <a:lnTo>
                    <a:pt x="539" y="260"/>
                  </a:lnTo>
                  <a:lnTo>
                    <a:pt x="538" y="260"/>
                  </a:lnTo>
                  <a:lnTo>
                    <a:pt x="537" y="260"/>
                  </a:lnTo>
                  <a:lnTo>
                    <a:pt x="537" y="261"/>
                  </a:lnTo>
                  <a:lnTo>
                    <a:pt x="538" y="263"/>
                  </a:lnTo>
                  <a:lnTo>
                    <a:pt x="538" y="264"/>
                  </a:lnTo>
                  <a:lnTo>
                    <a:pt x="541" y="265"/>
                  </a:lnTo>
                  <a:lnTo>
                    <a:pt x="542" y="265"/>
                  </a:lnTo>
                  <a:lnTo>
                    <a:pt x="543" y="265"/>
                  </a:lnTo>
                  <a:lnTo>
                    <a:pt x="544" y="265"/>
                  </a:lnTo>
                  <a:lnTo>
                    <a:pt x="544" y="264"/>
                  </a:lnTo>
                  <a:lnTo>
                    <a:pt x="544" y="263"/>
                  </a:lnTo>
                  <a:lnTo>
                    <a:pt x="544" y="263"/>
                  </a:lnTo>
                  <a:lnTo>
                    <a:pt x="544" y="261"/>
                  </a:lnTo>
                  <a:lnTo>
                    <a:pt x="546" y="261"/>
                  </a:lnTo>
                  <a:lnTo>
                    <a:pt x="547" y="261"/>
                  </a:lnTo>
                  <a:lnTo>
                    <a:pt x="548" y="261"/>
                  </a:lnTo>
                  <a:lnTo>
                    <a:pt x="550" y="261"/>
                  </a:lnTo>
                  <a:lnTo>
                    <a:pt x="551" y="261"/>
                  </a:lnTo>
                  <a:lnTo>
                    <a:pt x="551" y="264"/>
                  </a:lnTo>
                  <a:lnTo>
                    <a:pt x="550" y="264"/>
                  </a:lnTo>
                  <a:lnTo>
                    <a:pt x="550" y="265"/>
                  </a:lnTo>
                  <a:lnTo>
                    <a:pt x="550" y="266"/>
                  </a:lnTo>
                  <a:lnTo>
                    <a:pt x="550" y="268"/>
                  </a:lnTo>
                  <a:lnTo>
                    <a:pt x="548" y="268"/>
                  </a:lnTo>
                  <a:lnTo>
                    <a:pt x="546" y="268"/>
                  </a:lnTo>
                  <a:lnTo>
                    <a:pt x="544" y="268"/>
                  </a:lnTo>
                  <a:lnTo>
                    <a:pt x="544" y="269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4"/>
                  </a:lnTo>
                  <a:lnTo>
                    <a:pt x="541" y="274"/>
                  </a:lnTo>
                  <a:lnTo>
                    <a:pt x="541" y="272"/>
                  </a:lnTo>
                  <a:lnTo>
                    <a:pt x="542" y="270"/>
                  </a:lnTo>
                  <a:lnTo>
                    <a:pt x="541" y="270"/>
                  </a:lnTo>
                  <a:lnTo>
                    <a:pt x="539" y="273"/>
                  </a:lnTo>
                  <a:lnTo>
                    <a:pt x="539" y="274"/>
                  </a:lnTo>
                  <a:lnTo>
                    <a:pt x="538" y="274"/>
                  </a:lnTo>
                  <a:lnTo>
                    <a:pt x="537" y="274"/>
                  </a:lnTo>
                  <a:lnTo>
                    <a:pt x="535" y="274"/>
                  </a:lnTo>
                  <a:lnTo>
                    <a:pt x="529" y="273"/>
                  </a:lnTo>
                  <a:lnTo>
                    <a:pt x="525" y="273"/>
                  </a:lnTo>
                  <a:lnTo>
                    <a:pt x="521" y="273"/>
                  </a:lnTo>
                  <a:lnTo>
                    <a:pt x="521" y="272"/>
                  </a:lnTo>
                  <a:lnTo>
                    <a:pt x="523" y="270"/>
                  </a:lnTo>
                  <a:lnTo>
                    <a:pt x="523" y="269"/>
                  </a:lnTo>
                  <a:lnTo>
                    <a:pt x="523" y="268"/>
                  </a:lnTo>
                  <a:lnTo>
                    <a:pt x="521" y="266"/>
                  </a:lnTo>
                  <a:lnTo>
                    <a:pt x="523" y="266"/>
                  </a:lnTo>
                  <a:lnTo>
                    <a:pt x="524" y="265"/>
                  </a:lnTo>
                  <a:lnTo>
                    <a:pt x="525" y="265"/>
                  </a:lnTo>
                  <a:lnTo>
                    <a:pt x="525" y="266"/>
                  </a:lnTo>
                  <a:lnTo>
                    <a:pt x="526" y="266"/>
                  </a:lnTo>
                  <a:lnTo>
                    <a:pt x="526" y="264"/>
                  </a:lnTo>
                  <a:lnTo>
                    <a:pt x="525" y="264"/>
                  </a:lnTo>
                  <a:lnTo>
                    <a:pt x="525" y="263"/>
                  </a:lnTo>
                  <a:lnTo>
                    <a:pt x="525" y="261"/>
                  </a:lnTo>
                  <a:lnTo>
                    <a:pt x="525" y="260"/>
                  </a:lnTo>
                  <a:lnTo>
                    <a:pt x="524" y="260"/>
                  </a:lnTo>
                  <a:lnTo>
                    <a:pt x="523" y="260"/>
                  </a:lnTo>
                  <a:lnTo>
                    <a:pt x="521" y="260"/>
                  </a:lnTo>
                  <a:lnTo>
                    <a:pt x="520" y="260"/>
                  </a:lnTo>
                  <a:lnTo>
                    <a:pt x="519" y="260"/>
                  </a:lnTo>
                  <a:lnTo>
                    <a:pt x="519" y="261"/>
                  </a:lnTo>
                  <a:lnTo>
                    <a:pt x="519" y="264"/>
                  </a:lnTo>
                  <a:lnTo>
                    <a:pt x="519" y="266"/>
                  </a:lnTo>
                  <a:lnTo>
                    <a:pt x="519" y="268"/>
                  </a:lnTo>
                  <a:lnTo>
                    <a:pt x="519" y="272"/>
                  </a:lnTo>
                  <a:lnTo>
                    <a:pt x="518" y="272"/>
                  </a:lnTo>
                  <a:lnTo>
                    <a:pt x="515" y="272"/>
                  </a:lnTo>
                  <a:lnTo>
                    <a:pt x="514" y="272"/>
                  </a:lnTo>
                  <a:lnTo>
                    <a:pt x="514" y="272"/>
                  </a:lnTo>
                  <a:lnTo>
                    <a:pt x="512" y="272"/>
                  </a:lnTo>
                  <a:lnTo>
                    <a:pt x="512" y="269"/>
                  </a:lnTo>
                  <a:lnTo>
                    <a:pt x="512" y="268"/>
                  </a:lnTo>
                  <a:lnTo>
                    <a:pt x="514" y="268"/>
                  </a:lnTo>
                  <a:lnTo>
                    <a:pt x="514" y="264"/>
                  </a:lnTo>
                  <a:lnTo>
                    <a:pt x="512" y="264"/>
                  </a:lnTo>
                  <a:lnTo>
                    <a:pt x="511" y="264"/>
                  </a:lnTo>
                  <a:lnTo>
                    <a:pt x="510" y="264"/>
                  </a:lnTo>
                  <a:lnTo>
                    <a:pt x="509" y="263"/>
                  </a:lnTo>
                  <a:lnTo>
                    <a:pt x="507" y="263"/>
                  </a:lnTo>
                  <a:lnTo>
                    <a:pt x="506" y="261"/>
                  </a:lnTo>
                  <a:lnTo>
                    <a:pt x="505" y="260"/>
                  </a:lnTo>
                  <a:lnTo>
                    <a:pt x="500" y="260"/>
                  </a:lnTo>
                  <a:lnTo>
                    <a:pt x="500" y="261"/>
                  </a:lnTo>
                  <a:lnTo>
                    <a:pt x="500" y="261"/>
                  </a:lnTo>
                  <a:lnTo>
                    <a:pt x="500" y="263"/>
                  </a:lnTo>
                  <a:lnTo>
                    <a:pt x="498" y="263"/>
                  </a:lnTo>
                  <a:lnTo>
                    <a:pt x="498" y="261"/>
                  </a:lnTo>
                  <a:lnTo>
                    <a:pt x="498" y="260"/>
                  </a:lnTo>
                  <a:lnTo>
                    <a:pt x="497" y="257"/>
                  </a:lnTo>
                  <a:lnTo>
                    <a:pt x="497" y="254"/>
                  </a:lnTo>
                  <a:lnTo>
                    <a:pt x="496" y="252"/>
                  </a:lnTo>
                  <a:lnTo>
                    <a:pt x="493" y="252"/>
                  </a:lnTo>
                  <a:lnTo>
                    <a:pt x="493" y="255"/>
                  </a:lnTo>
                  <a:lnTo>
                    <a:pt x="493" y="256"/>
                  </a:lnTo>
                  <a:lnTo>
                    <a:pt x="492" y="255"/>
                  </a:lnTo>
                  <a:lnTo>
                    <a:pt x="492" y="254"/>
                  </a:lnTo>
                  <a:lnTo>
                    <a:pt x="492" y="251"/>
                  </a:lnTo>
                  <a:lnTo>
                    <a:pt x="492" y="248"/>
                  </a:lnTo>
                  <a:lnTo>
                    <a:pt x="491" y="248"/>
                  </a:lnTo>
                  <a:lnTo>
                    <a:pt x="489" y="248"/>
                  </a:lnTo>
                  <a:lnTo>
                    <a:pt x="489" y="247"/>
                  </a:lnTo>
                  <a:lnTo>
                    <a:pt x="489" y="246"/>
                  </a:lnTo>
                  <a:lnTo>
                    <a:pt x="488" y="247"/>
                  </a:lnTo>
                  <a:lnTo>
                    <a:pt x="487" y="247"/>
                  </a:lnTo>
                  <a:lnTo>
                    <a:pt x="488" y="248"/>
                  </a:lnTo>
                  <a:lnTo>
                    <a:pt x="488" y="251"/>
                  </a:lnTo>
                  <a:lnTo>
                    <a:pt x="487" y="251"/>
                  </a:lnTo>
                  <a:lnTo>
                    <a:pt x="487" y="252"/>
                  </a:lnTo>
                  <a:lnTo>
                    <a:pt x="486" y="252"/>
                  </a:lnTo>
                  <a:lnTo>
                    <a:pt x="484" y="252"/>
                  </a:lnTo>
                  <a:lnTo>
                    <a:pt x="483" y="254"/>
                  </a:lnTo>
                  <a:lnTo>
                    <a:pt x="480" y="255"/>
                  </a:lnTo>
                  <a:lnTo>
                    <a:pt x="478" y="256"/>
                  </a:lnTo>
                  <a:lnTo>
                    <a:pt x="478" y="255"/>
                  </a:lnTo>
                  <a:lnTo>
                    <a:pt x="477" y="255"/>
                  </a:lnTo>
                  <a:lnTo>
                    <a:pt x="477" y="254"/>
                  </a:lnTo>
                  <a:lnTo>
                    <a:pt x="477" y="252"/>
                  </a:lnTo>
                  <a:lnTo>
                    <a:pt x="477" y="251"/>
                  </a:lnTo>
                  <a:lnTo>
                    <a:pt x="477" y="250"/>
                  </a:lnTo>
                  <a:lnTo>
                    <a:pt x="475" y="250"/>
                  </a:lnTo>
                  <a:lnTo>
                    <a:pt x="475" y="248"/>
                  </a:lnTo>
                  <a:lnTo>
                    <a:pt x="474" y="248"/>
                  </a:lnTo>
                  <a:lnTo>
                    <a:pt x="473" y="247"/>
                  </a:lnTo>
                  <a:lnTo>
                    <a:pt x="471" y="246"/>
                  </a:lnTo>
                  <a:lnTo>
                    <a:pt x="470" y="245"/>
                  </a:lnTo>
                  <a:lnTo>
                    <a:pt x="466" y="243"/>
                  </a:lnTo>
                  <a:lnTo>
                    <a:pt x="466" y="242"/>
                  </a:lnTo>
                  <a:lnTo>
                    <a:pt x="465" y="242"/>
                  </a:lnTo>
                  <a:lnTo>
                    <a:pt x="464" y="241"/>
                  </a:lnTo>
                  <a:lnTo>
                    <a:pt x="461" y="240"/>
                  </a:lnTo>
                  <a:lnTo>
                    <a:pt x="457" y="237"/>
                  </a:lnTo>
                  <a:lnTo>
                    <a:pt x="455" y="236"/>
                  </a:lnTo>
                  <a:lnTo>
                    <a:pt x="452" y="241"/>
                  </a:lnTo>
                  <a:lnTo>
                    <a:pt x="450" y="245"/>
                  </a:lnTo>
                  <a:lnTo>
                    <a:pt x="448" y="246"/>
                  </a:lnTo>
                  <a:lnTo>
                    <a:pt x="448" y="247"/>
                  </a:lnTo>
                  <a:lnTo>
                    <a:pt x="445" y="246"/>
                  </a:lnTo>
                  <a:lnTo>
                    <a:pt x="441" y="246"/>
                  </a:lnTo>
                  <a:lnTo>
                    <a:pt x="441" y="245"/>
                  </a:lnTo>
                  <a:lnTo>
                    <a:pt x="442" y="243"/>
                  </a:lnTo>
                  <a:lnTo>
                    <a:pt x="442" y="242"/>
                  </a:lnTo>
                  <a:lnTo>
                    <a:pt x="437" y="240"/>
                  </a:lnTo>
                  <a:lnTo>
                    <a:pt x="441" y="233"/>
                  </a:lnTo>
                  <a:lnTo>
                    <a:pt x="441" y="232"/>
                  </a:lnTo>
                  <a:lnTo>
                    <a:pt x="442" y="231"/>
                  </a:lnTo>
                  <a:lnTo>
                    <a:pt x="443" y="231"/>
                  </a:lnTo>
                  <a:lnTo>
                    <a:pt x="445" y="228"/>
                  </a:lnTo>
                  <a:lnTo>
                    <a:pt x="439" y="224"/>
                  </a:lnTo>
                  <a:lnTo>
                    <a:pt x="438" y="224"/>
                  </a:lnTo>
                  <a:lnTo>
                    <a:pt x="445" y="215"/>
                  </a:lnTo>
                  <a:lnTo>
                    <a:pt x="446" y="213"/>
                  </a:lnTo>
                  <a:lnTo>
                    <a:pt x="447" y="214"/>
                  </a:lnTo>
                  <a:lnTo>
                    <a:pt x="450" y="214"/>
                  </a:lnTo>
                  <a:lnTo>
                    <a:pt x="452" y="216"/>
                  </a:lnTo>
                  <a:lnTo>
                    <a:pt x="452" y="215"/>
                  </a:lnTo>
                  <a:lnTo>
                    <a:pt x="454" y="213"/>
                  </a:lnTo>
                  <a:lnTo>
                    <a:pt x="456" y="210"/>
                  </a:lnTo>
                  <a:lnTo>
                    <a:pt x="456" y="209"/>
                  </a:lnTo>
                  <a:lnTo>
                    <a:pt x="456" y="207"/>
                  </a:lnTo>
                  <a:lnTo>
                    <a:pt x="457" y="206"/>
                  </a:lnTo>
                  <a:lnTo>
                    <a:pt x="459" y="205"/>
                  </a:lnTo>
                  <a:lnTo>
                    <a:pt x="464" y="207"/>
                  </a:lnTo>
                  <a:lnTo>
                    <a:pt x="465" y="207"/>
                  </a:lnTo>
                  <a:lnTo>
                    <a:pt x="465" y="209"/>
                  </a:lnTo>
                  <a:lnTo>
                    <a:pt x="466" y="209"/>
                  </a:lnTo>
                  <a:lnTo>
                    <a:pt x="468" y="210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5" y="215"/>
                  </a:lnTo>
                  <a:lnTo>
                    <a:pt x="477" y="216"/>
                  </a:lnTo>
                  <a:lnTo>
                    <a:pt x="478" y="216"/>
                  </a:lnTo>
                  <a:lnTo>
                    <a:pt x="478" y="218"/>
                  </a:lnTo>
                  <a:lnTo>
                    <a:pt x="479" y="218"/>
                  </a:lnTo>
                  <a:lnTo>
                    <a:pt x="480" y="219"/>
                  </a:lnTo>
                  <a:lnTo>
                    <a:pt x="482" y="219"/>
                  </a:lnTo>
                  <a:lnTo>
                    <a:pt x="482" y="220"/>
                  </a:lnTo>
                  <a:lnTo>
                    <a:pt x="483" y="220"/>
                  </a:lnTo>
                  <a:lnTo>
                    <a:pt x="483" y="220"/>
                  </a:lnTo>
                  <a:lnTo>
                    <a:pt x="483" y="222"/>
                  </a:lnTo>
                  <a:lnTo>
                    <a:pt x="484" y="222"/>
                  </a:lnTo>
                  <a:lnTo>
                    <a:pt x="484" y="223"/>
                  </a:lnTo>
                  <a:lnTo>
                    <a:pt x="486" y="223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8" y="225"/>
                  </a:lnTo>
                  <a:lnTo>
                    <a:pt x="489" y="225"/>
                  </a:lnTo>
                  <a:lnTo>
                    <a:pt x="491" y="227"/>
                  </a:lnTo>
                  <a:lnTo>
                    <a:pt x="493" y="228"/>
                  </a:lnTo>
                  <a:lnTo>
                    <a:pt x="493" y="227"/>
                  </a:lnTo>
                  <a:lnTo>
                    <a:pt x="493" y="225"/>
                  </a:lnTo>
                  <a:lnTo>
                    <a:pt x="493" y="224"/>
                  </a:lnTo>
                  <a:lnTo>
                    <a:pt x="493" y="218"/>
                  </a:lnTo>
                  <a:lnTo>
                    <a:pt x="493" y="215"/>
                  </a:lnTo>
                  <a:lnTo>
                    <a:pt x="493" y="214"/>
                  </a:lnTo>
                  <a:lnTo>
                    <a:pt x="493" y="210"/>
                  </a:lnTo>
                  <a:lnTo>
                    <a:pt x="493" y="209"/>
                  </a:lnTo>
                  <a:lnTo>
                    <a:pt x="493" y="207"/>
                  </a:lnTo>
                  <a:lnTo>
                    <a:pt x="493" y="202"/>
                  </a:lnTo>
                  <a:lnTo>
                    <a:pt x="493" y="201"/>
                  </a:lnTo>
                  <a:lnTo>
                    <a:pt x="493" y="199"/>
                  </a:lnTo>
                  <a:lnTo>
                    <a:pt x="493" y="197"/>
                  </a:lnTo>
                  <a:lnTo>
                    <a:pt x="493" y="196"/>
                  </a:lnTo>
                  <a:lnTo>
                    <a:pt x="493" y="193"/>
                  </a:lnTo>
                  <a:lnTo>
                    <a:pt x="493" y="191"/>
                  </a:lnTo>
                  <a:lnTo>
                    <a:pt x="493" y="183"/>
                  </a:lnTo>
                  <a:lnTo>
                    <a:pt x="493" y="181"/>
                  </a:lnTo>
                  <a:lnTo>
                    <a:pt x="493" y="179"/>
                  </a:lnTo>
                  <a:lnTo>
                    <a:pt x="493" y="177"/>
                  </a:lnTo>
                  <a:lnTo>
                    <a:pt x="494" y="175"/>
                  </a:lnTo>
                  <a:lnTo>
                    <a:pt x="494" y="173"/>
                  </a:lnTo>
                  <a:lnTo>
                    <a:pt x="501" y="172"/>
                  </a:lnTo>
                  <a:lnTo>
                    <a:pt x="501" y="169"/>
                  </a:lnTo>
                  <a:lnTo>
                    <a:pt x="501" y="168"/>
                  </a:lnTo>
                  <a:lnTo>
                    <a:pt x="501" y="167"/>
                  </a:lnTo>
                  <a:lnTo>
                    <a:pt x="501" y="163"/>
                  </a:lnTo>
                  <a:lnTo>
                    <a:pt x="501" y="161"/>
                  </a:lnTo>
                  <a:lnTo>
                    <a:pt x="501" y="160"/>
                  </a:lnTo>
                  <a:lnTo>
                    <a:pt x="501" y="158"/>
                  </a:lnTo>
                  <a:lnTo>
                    <a:pt x="501" y="155"/>
                  </a:lnTo>
                  <a:lnTo>
                    <a:pt x="500" y="155"/>
                  </a:lnTo>
                  <a:lnTo>
                    <a:pt x="494" y="155"/>
                  </a:lnTo>
                  <a:lnTo>
                    <a:pt x="494" y="158"/>
                  </a:lnTo>
                  <a:lnTo>
                    <a:pt x="483" y="158"/>
                  </a:lnTo>
                  <a:lnTo>
                    <a:pt x="480" y="158"/>
                  </a:lnTo>
                  <a:lnTo>
                    <a:pt x="480" y="155"/>
                  </a:lnTo>
                  <a:lnTo>
                    <a:pt x="480" y="154"/>
                  </a:lnTo>
                  <a:lnTo>
                    <a:pt x="482" y="140"/>
                  </a:lnTo>
                  <a:lnTo>
                    <a:pt x="483" y="140"/>
                  </a:lnTo>
                  <a:lnTo>
                    <a:pt x="494" y="141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4" y="136"/>
                  </a:lnTo>
                  <a:lnTo>
                    <a:pt x="494" y="133"/>
                  </a:lnTo>
                  <a:lnTo>
                    <a:pt x="494" y="132"/>
                  </a:lnTo>
                  <a:lnTo>
                    <a:pt x="498" y="132"/>
                  </a:lnTo>
                  <a:lnTo>
                    <a:pt x="500" y="132"/>
                  </a:lnTo>
                  <a:lnTo>
                    <a:pt x="501" y="132"/>
                  </a:lnTo>
                  <a:lnTo>
                    <a:pt x="502" y="133"/>
                  </a:lnTo>
                  <a:lnTo>
                    <a:pt x="503" y="133"/>
                  </a:lnTo>
                  <a:lnTo>
                    <a:pt x="506" y="133"/>
                  </a:lnTo>
                  <a:lnTo>
                    <a:pt x="512" y="133"/>
                  </a:lnTo>
                  <a:lnTo>
                    <a:pt x="519" y="133"/>
                  </a:lnTo>
                  <a:lnTo>
                    <a:pt x="519" y="132"/>
                  </a:lnTo>
                  <a:lnTo>
                    <a:pt x="520" y="131"/>
                  </a:lnTo>
                  <a:lnTo>
                    <a:pt x="520" y="128"/>
                  </a:lnTo>
                  <a:lnTo>
                    <a:pt x="520" y="127"/>
                  </a:lnTo>
                  <a:lnTo>
                    <a:pt x="519" y="127"/>
                  </a:lnTo>
                  <a:lnTo>
                    <a:pt x="518" y="126"/>
                  </a:lnTo>
                  <a:lnTo>
                    <a:pt x="516" y="126"/>
                  </a:lnTo>
                  <a:lnTo>
                    <a:pt x="516" y="124"/>
                  </a:lnTo>
                  <a:lnTo>
                    <a:pt x="515" y="124"/>
                  </a:lnTo>
                  <a:lnTo>
                    <a:pt x="514" y="124"/>
                  </a:lnTo>
                  <a:lnTo>
                    <a:pt x="514" y="123"/>
                  </a:lnTo>
                  <a:lnTo>
                    <a:pt x="512" y="124"/>
                  </a:lnTo>
                  <a:lnTo>
                    <a:pt x="512" y="127"/>
                  </a:lnTo>
                  <a:lnTo>
                    <a:pt x="498" y="127"/>
                  </a:lnTo>
                  <a:lnTo>
                    <a:pt x="497" y="127"/>
                  </a:lnTo>
                  <a:lnTo>
                    <a:pt x="494" y="127"/>
                  </a:lnTo>
                  <a:lnTo>
                    <a:pt x="494" y="124"/>
                  </a:lnTo>
                  <a:lnTo>
                    <a:pt x="494" y="120"/>
                  </a:lnTo>
                  <a:lnTo>
                    <a:pt x="494" y="113"/>
                  </a:lnTo>
                  <a:lnTo>
                    <a:pt x="494" y="110"/>
                  </a:lnTo>
                  <a:lnTo>
                    <a:pt x="494" y="100"/>
                  </a:lnTo>
                  <a:lnTo>
                    <a:pt x="494" y="95"/>
                  </a:lnTo>
                  <a:lnTo>
                    <a:pt x="494" y="94"/>
                  </a:lnTo>
                  <a:lnTo>
                    <a:pt x="494" y="90"/>
                  </a:lnTo>
                  <a:lnTo>
                    <a:pt x="494" y="87"/>
                  </a:lnTo>
                  <a:lnTo>
                    <a:pt x="494" y="85"/>
                  </a:lnTo>
                  <a:lnTo>
                    <a:pt x="492" y="85"/>
                  </a:lnTo>
                  <a:lnTo>
                    <a:pt x="484" y="85"/>
                  </a:lnTo>
                  <a:lnTo>
                    <a:pt x="483" y="85"/>
                  </a:lnTo>
                  <a:lnTo>
                    <a:pt x="483" y="85"/>
                  </a:lnTo>
                  <a:lnTo>
                    <a:pt x="482" y="85"/>
                  </a:lnTo>
                  <a:lnTo>
                    <a:pt x="477" y="85"/>
                  </a:lnTo>
                  <a:lnTo>
                    <a:pt x="473" y="85"/>
                  </a:lnTo>
                  <a:lnTo>
                    <a:pt x="468" y="85"/>
                  </a:lnTo>
                  <a:lnTo>
                    <a:pt x="468" y="82"/>
                  </a:lnTo>
                  <a:lnTo>
                    <a:pt x="468" y="81"/>
                  </a:lnTo>
                  <a:lnTo>
                    <a:pt x="468" y="77"/>
                  </a:lnTo>
                  <a:lnTo>
                    <a:pt x="468" y="77"/>
                  </a:lnTo>
                  <a:lnTo>
                    <a:pt x="468" y="72"/>
                  </a:lnTo>
                  <a:lnTo>
                    <a:pt x="470" y="73"/>
                  </a:lnTo>
                  <a:lnTo>
                    <a:pt x="471" y="70"/>
                  </a:lnTo>
                  <a:lnTo>
                    <a:pt x="471" y="69"/>
                  </a:lnTo>
                  <a:lnTo>
                    <a:pt x="474" y="69"/>
                  </a:lnTo>
                  <a:lnTo>
                    <a:pt x="474" y="70"/>
                  </a:lnTo>
                  <a:lnTo>
                    <a:pt x="482" y="72"/>
                  </a:lnTo>
                  <a:lnTo>
                    <a:pt x="482" y="68"/>
                  </a:lnTo>
                  <a:lnTo>
                    <a:pt x="482" y="64"/>
                  </a:lnTo>
                  <a:lnTo>
                    <a:pt x="482" y="63"/>
                  </a:lnTo>
                  <a:lnTo>
                    <a:pt x="482" y="62"/>
                  </a:lnTo>
                  <a:lnTo>
                    <a:pt x="482" y="56"/>
                  </a:lnTo>
                  <a:lnTo>
                    <a:pt x="478" y="56"/>
                  </a:lnTo>
                  <a:lnTo>
                    <a:pt x="475" y="56"/>
                  </a:lnTo>
                  <a:lnTo>
                    <a:pt x="471" y="56"/>
                  </a:lnTo>
                  <a:lnTo>
                    <a:pt x="470" y="56"/>
                  </a:lnTo>
                  <a:lnTo>
                    <a:pt x="468" y="56"/>
                  </a:lnTo>
                  <a:lnTo>
                    <a:pt x="465" y="56"/>
                  </a:lnTo>
                  <a:lnTo>
                    <a:pt x="464" y="56"/>
                  </a:lnTo>
                  <a:lnTo>
                    <a:pt x="460" y="56"/>
                  </a:lnTo>
                  <a:lnTo>
                    <a:pt x="454" y="56"/>
                  </a:lnTo>
                  <a:lnTo>
                    <a:pt x="452" y="56"/>
                  </a:lnTo>
                  <a:lnTo>
                    <a:pt x="451" y="56"/>
                  </a:lnTo>
                  <a:lnTo>
                    <a:pt x="447" y="56"/>
                  </a:lnTo>
                  <a:lnTo>
                    <a:pt x="445" y="56"/>
                  </a:lnTo>
                  <a:lnTo>
                    <a:pt x="443" y="55"/>
                  </a:lnTo>
                  <a:lnTo>
                    <a:pt x="442" y="55"/>
                  </a:lnTo>
                  <a:lnTo>
                    <a:pt x="439" y="55"/>
                  </a:lnTo>
                  <a:lnTo>
                    <a:pt x="439" y="51"/>
                  </a:lnTo>
                  <a:lnTo>
                    <a:pt x="439" y="47"/>
                  </a:lnTo>
                  <a:lnTo>
                    <a:pt x="439" y="46"/>
                  </a:lnTo>
                  <a:lnTo>
                    <a:pt x="439" y="44"/>
                  </a:lnTo>
                  <a:lnTo>
                    <a:pt x="439" y="42"/>
                  </a:lnTo>
                  <a:lnTo>
                    <a:pt x="441" y="38"/>
                  </a:lnTo>
                  <a:lnTo>
                    <a:pt x="441" y="35"/>
                  </a:lnTo>
                  <a:lnTo>
                    <a:pt x="441" y="28"/>
                  </a:lnTo>
                  <a:lnTo>
                    <a:pt x="445" y="28"/>
                  </a:lnTo>
                  <a:lnTo>
                    <a:pt x="448" y="28"/>
                  </a:lnTo>
                  <a:lnTo>
                    <a:pt x="450" y="28"/>
                  </a:lnTo>
                  <a:lnTo>
                    <a:pt x="454" y="28"/>
                  </a:lnTo>
                  <a:lnTo>
                    <a:pt x="454" y="22"/>
                  </a:lnTo>
                  <a:lnTo>
                    <a:pt x="454" y="17"/>
                  </a:lnTo>
                  <a:lnTo>
                    <a:pt x="454" y="15"/>
                  </a:lnTo>
                  <a:lnTo>
                    <a:pt x="451" y="15"/>
                  </a:lnTo>
                  <a:lnTo>
                    <a:pt x="450" y="15"/>
                  </a:lnTo>
                  <a:lnTo>
                    <a:pt x="443" y="15"/>
                  </a:lnTo>
                  <a:lnTo>
                    <a:pt x="443" y="17"/>
                  </a:lnTo>
                  <a:lnTo>
                    <a:pt x="442" y="18"/>
                  </a:lnTo>
                  <a:lnTo>
                    <a:pt x="441" y="19"/>
                  </a:lnTo>
                  <a:lnTo>
                    <a:pt x="437" y="21"/>
                  </a:lnTo>
                  <a:lnTo>
                    <a:pt x="436" y="21"/>
                  </a:lnTo>
                  <a:lnTo>
                    <a:pt x="434" y="19"/>
                  </a:lnTo>
                  <a:lnTo>
                    <a:pt x="434" y="15"/>
                  </a:lnTo>
                  <a:lnTo>
                    <a:pt x="434" y="13"/>
                  </a:lnTo>
                  <a:lnTo>
                    <a:pt x="434" y="12"/>
                  </a:lnTo>
                  <a:lnTo>
                    <a:pt x="438" y="10"/>
                  </a:lnTo>
                  <a:lnTo>
                    <a:pt x="441" y="9"/>
                  </a:lnTo>
                  <a:lnTo>
                    <a:pt x="441" y="8"/>
                  </a:lnTo>
                  <a:lnTo>
                    <a:pt x="441" y="5"/>
                  </a:lnTo>
                  <a:lnTo>
                    <a:pt x="441" y="1"/>
                  </a:lnTo>
                  <a:lnTo>
                    <a:pt x="439" y="1"/>
                  </a:lnTo>
                  <a:lnTo>
                    <a:pt x="438" y="1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2" y="0"/>
                  </a:lnTo>
                  <a:lnTo>
                    <a:pt x="429" y="0"/>
                  </a:lnTo>
                  <a:lnTo>
                    <a:pt x="428" y="0"/>
                  </a:lnTo>
                  <a:lnTo>
                    <a:pt x="423" y="0"/>
                  </a:lnTo>
                  <a:lnTo>
                    <a:pt x="422" y="0"/>
                  </a:lnTo>
                  <a:lnTo>
                    <a:pt x="422" y="0"/>
                  </a:lnTo>
                  <a:lnTo>
                    <a:pt x="416" y="0"/>
                  </a:lnTo>
                  <a:lnTo>
                    <a:pt x="413" y="4"/>
                  </a:lnTo>
                  <a:lnTo>
                    <a:pt x="410" y="6"/>
                  </a:lnTo>
                  <a:lnTo>
                    <a:pt x="409" y="8"/>
                  </a:lnTo>
                  <a:lnTo>
                    <a:pt x="400" y="15"/>
                  </a:lnTo>
                  <a:lnTo>
                    <a:pt x="397" y="17"/>
                  </a:lnTo>
                  <a:lnTo>
                    <a:pt x="395" y="19"/>
                  </a:lnTo>
                  <a:lnTo>
                    <a:pt x="393" y="21"/>
                  </a:lnTo>
                  <a:lnTo>
                    <a:pt x="391" y="23"/>
                  </a:lnTo>
                  <a:lnTo>
                    <a:pt x="388" y="26"/>
                  </a:lnTo>
                  <a:lnTo>
                    <a:pt x="386" y="28"/>
                  </a:lnTo>
                  <a:lnTo>
                    <a:pt x="383" y="31"/>
                  </a:lnTo>
                  <a:lnTo>
                    <a:pt x="378" y="35"/>
                  </a:lnTo>
                  <a:lnTo>
                    <a:pt x="370" y="41"/>
                  </a:lnTo>
                  <a:lnTo>
                    <a:pt x="370" y="42"/>
                  </a:lnTo>
                  <a:lnTo>
                    <a:pt x="363" y="47"/>
                  </a:lnTo>
                  <a:lnTo>
                    <a:pt x="358" y="54"/>
                  </a:lnTo>
                  <a:lnTo>
                    <a:pt x="354" y="56"/>
                  </a:lnTo>
                  <a:lnTo>
                    <a:pt x="354" y="58"/>
                  </a:lnTo>
                  <a:lnTo>
                    <a:pt x="352" y="58"/>
                  </a:lnTo>
                  <a:lnTo>
                    <a:pt x="351" y="59"/>
                  </a:lnTo>
                  <a:lnTo>
                    <a:pt x="349" y="62"/>
                  </a:lnTo>
                  <a:lnTo>
                    <a:pt x="347" y="63"/>
                  </a:lnTo>
                  <a:lnTo>
                    <a:pt x="346" y="64"/>
                  </a:lnTo>
                  <a:lnTo>
                    <a:pt x="345" y="64"/>
                  </a:lnTo>
                  <a:lnTo>
                    <a:pt x="345" y="65"/>
                  </a:lnTo>
                  <a:lnTo>
                    <a:pt x="343" y="65"/>
                  </a:lnTo>
                  <a:lnTo>
                    <a:pt x="343" y="67"/>
                  </a:lnTo>
                  <a:lnTo>
                    <a:pt x="342" y="67"/>
                  </a:lnTo>
                  <a:lnTo>
                    <a:pt x="341" y="68"/>
                  </a:lnTo>
                  <a:lnTo>
                    <a:pt x="340" y="69"/>
                  </a:lnTo>
                  <a:lnTo>
                    <a:pt x="338" y="70"/>
                  </a:lnTo>
                  <a:lnTo>
                    <a:pt x="337" y="70"/>
                  </a:lnTo>
                  <a:lnTo>
                    <a:pt x="337" y="72"/>
                  </a:lnTo>
                  <a:lnTo>
                    <a:pt x="336" y="72"/>
                  </a:lnTo>
                  <a:lnTo>
                    <a:pt x="336" y="73"/>
                  </a:lnTo>
                  <a:lnTo>
                    <a:pt x="329" y="78"/>
                  </a:lnTo>
                  <a:lnTo>
                    <a:pt x="328" y="78"/>
                  </a:lnTo>
                  <a:lnTo>
                    <a:pt x="326" y="81"/>
                  </a:lnTo>
                  <a:lnTo>
                    <a:pt x="326" y="82"/>
                  </a:lnTo>
                  <a:lnTo>
                    <a:pt x="324" y="82"/>
                  </a:lnTo>
                  <a:lnTo>
                    <a:pt x="320" y="87"/>
                  </a:lnTo>
                  <a:lnTo>
                    <a:pt x="319" y="87"/>
                  </a:lnTo>
                  <a:lnTo>
                    <a:pt x="319" y="88"/>
                  </a:lnTo>
                  <a:lnTo>
                    <a:pt x="318" y="88"/>
                  </a:lnTo>
                  <a:lnTo>
                    <a:pt x="318" y="90"/>
                  </a:lnTo>
                  <a:lnTo>
                    <a:pt x="317" y="90"/>
                  </a:lnTo>
                  <a:lnTo>
                    <a:pt x="317" y="91"/>
                  </a:lnTo>
                  <a:lnTo>
                    <a:pt x="315" y="91"/>
                  </a:lnTo>
                  <a:lnTo>
                    <a:pt x="314" y="91"/>
                  </a:lnTo>
                  <a:lnTo>
                    <a:pt x="313" y="92"/>
                  </a:lnTo>
                  <a:lnTo>
                    <a:pt x="313" y="94"/>
                  </a:lnTo>
                  <a:lnTo>
                    <a:pt x="311" y="95"/>
                  </a:lnTo>
                  <a:lnTo>
                    <a:pt x="310" y="95"/>
                  </a:lnTo>
                  <a:lnTo>
                    <a:pt x="310" y="96"/>
                  </a:lnTo>
                  <a:lnTo>
                    <a:pt x="309" y="96"/>
                  </a:lnTo>
                  <a:lnTo>
                    <a:pt x="309" y="97"/>
                  </a:lnTo>
                  <a:lnTo>
                    <a:pt x="308" y="97"/>
                  </a:lnTo>
                  <a:lnTo>
                    <a:pt x="308" y="99"/>
                  </a:lnTo>
                  <a:lnTo>
                    <a:pt x="306" y="99"/>
                  </a:lnTo>
                  <a:lnTo>
                    <a:pt x="305" y="100"/>
                  </a:lnTo>
                  <a:lnTo>
                    <a:pt x="304" y="101"/>
                  </a:lnTo>
                  <a:lnTo>
                    <a:pt x="302" y="103"/>
                  </a:lnTo>
                  <a:lnTo>
                    <a:pt x="301" y="104"/>
                  </a:lnTo>
                  <a:lnTo>
                    <a:pt x="300" y="104"/>
                  </a:lnTo>
                  <a:lnTo>
                    <a:pt x="295" y="110"/>
                  </a:lnTo>
                  <a:lnTo>
                    <a:pt x="294" y="110"/>
                  </a:lnTo>
                  <a:lnTo>
                    <a:pt x="287" y="117"/>
                  </a:lnTo>
                  <a:lnTo>
                    <a:pt x="278" y="124"/>
                  </a:lnTo>
                  <a:lnTo>
                    <a:pt x="273" y="129"/>
                  </a:lnTo>
                  <a:lnTo>
                    <a:pt x="254" y="146"/>
                  </a:lnTo>
                  <a:lnTo>
                    <a:pt x="253" y="147"/>
                  </a:lnTo>
                  <a:lnTo>
                    <a:pt x="233" y="167"/>
                  </a:lnTo>
                  <a:lnTo>
                    <a:pt x="231" y="168"/>
                  </a:lnTo>
                  <a:lnTo>
                    <a:pt x="218" y="178"/>
                  </a:lnTo>
                  <a:lnTo>
                    <a:pt x="204" y="192"/>
                  </a:lnTo>
                  <a:lnTo>
                    <a:pt x="199" y="196"/>
                  </a:lnTo>
                  <a:lnTo>
                    <a:pt x="183" y="209"/>
                  </a:lnTo>
                  <a:lnTo>
                    <a:pt x="181" y="211"/>
                  </a:lnTo>
                  <a:lnTo>
                    <a:pt x="177" y="214"/>
                  </a:lnTo>
                  <a:lnTo>
                    <a:pt x="174" y="218"/>
                  </a:lnTo>
                  <a:lnTo>
                    <a:pt x="172" y="220"/>
                  </a:lnTo>
                  <a:lnTo>
                    <a:pt x="167" y="224"/>
                  </a:lnTo>
                  <a:lnTo>
                    <a:pt x="166" y="227"/>
                  </a:lnTo>
                  <a:lnTo>
                    <a:pt x="163" y="228"/>
                  </a:lnTo>
                  <a:lnTo>
                    <a:pt x="162" y="229"/>
                  </a:lnTo>
                  <a:lnTo>
                    <a:pt x="160" y="231"/>
                  </a:lnTo>
                  <a:lnTo>
                    <a:pt x="158" y="232"/>
                  </a:lnTo>
                  <a:lnTo>
                    <a:pt x="157" y="233"/>
                  </a:lnTo>
                  <a:lnTo>
                    <a:pt x="155" y="233"/>
                  </a:lnTo>
                  <a:lnTo>
                    <a:pt x="154" y="234"/>
                  </a:lnTo>
                  <a:lnTo>
                    <a:pt x="153" y="236"/>
                  </a:lnTo>
                  <a:lnTo>
                    <a:pt x="153" y="237"/>
                  </a:lnTo>
                  <a:lnTo>
                    <a:pt x="151" y="237"/>
                  </a:lnTo>
                  <a:lnTo>
                    <a:pt x="150" y="238"/>
                  </a:lnTo>
                  <a:lnTo>
                    <a:pt x="150" y="240"/>
                  </a:lnTo>
                  <a:lnTo>
                    <a:pt x="149" y="240"/>
                  </a:lnTo>
                  <a:lnTo>
                    <a:pt x="148" y="241"/>
                  </a:lnTo>
                  <a:lnTo>
                    <a:pt x="145" y="243"/>
                  </a:lnTo>
                  <a:lnTo>
                    <a:pt x="140" y="248"/>
                  </a:lnTo>
                  <a:lnTo>
                    <a:pt x="134" y="255"/>
                  </a:lnTo>
                  <a:lnTo>
                    <a:pt x="116" y="269"/>
                  </a:lnTo>
                  <a:lnTo>
                    <a:pt x="109" y="277"/>
                  </a:lnTo>
                  <a:lnTo>
                    <a:pt x="107" y="279"/>
                  </a:lnTo>
                  <a:lnTo>
                    <a:pt x="105" y="280"/>
                  </a:lnTo>
                  <a:lnTo>
                    <a:pt x="104" y="280"/>
                  </a:lnTo>
                  <a:lnTo>
                    <a:pt x="104" y="282"/>
                  </a:lnTo>
                  <a:lnTo>
                    <a:pt x="98" y="287"/>
                  </a:lnTo>
                  <a:lnTo>
                    <a:pt x="89" y="293"/>
                  </a:lnTo>
                  <a:lnTo>
                    <a:pt x="89" y="295"/>
                  </a:lnTo>
                  <a:lnTo>
                    <a:pt x="82" y="300"/>
                  </a:lnTo>
                  <a:lnTo>
                    <a:pt x="82" y="301"/>
                  </a:lnTo>
                  <a:lnTo>
                    <a:pt x="81" y="302"/>
                  </a:lnTo>
                  <a:lnTo>
                    <a:pt x="80" y="302"/>
                  </a:lnTo>
                  <a:lnTo>
                    <a:pt x="80" y="304"/>
                  </a:lnTo>
                  <a:lnTo>
                    <a:pt x="78" y="304"/>
                  </a:lnTo>
                  <a:lnTo>
                    <a:pt x="78" y="305"/>
                  </a:lnTo>
                  <a:lnTo>
                    <a:pt x="77" y="305"/>
                  </a:lnTo>
                  <a:lnTo>
                    <a:pt x="77" y="306"/>
                  </a:lnTo>
                  <a:lnTo>
                    <a:pt x="76" y="306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2" y="310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68" y="312"/>
                  </a:lnTo>
                  <a:lnTo>
                    <a:pt x="67" y="314"/>
                  </a:lnTo>
                  <a:lnTo>
                    <a:pt x="67" y="315"/>
                  </a:lnTo>
                  <a:lnTo>
                    <a:pt x="66" y="315"/>
                  </a:lnTo>
                  <a:lnTo>
                    <a:pt x="64" y="316"/>
                  </a:lnTo>
                  <a:lnTo>
                    <a:pt x="63" y="318"/>
                  </a:lnTo>
                  <a:lnTo>
                    <a:pt x="62" y="319"/>
                  </a:lnTo>
                  <a:lnTo>
                    <a:pt x="61" y="320"/>
                  </a:lnTo>
                  <a:lnTo>
                    <a:pt x="59" y="320"/>
                  </a:lnTo>
                  <a:lnTo>
                    <a:pt x="59" y="321"/>
                  </a:lnTo>
                  <a:lnTo>
                    <a:pt x="58" y="323"/>
                  </a:lnTo>
                  <a:lnTo>
                    <a:pt x="57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0" y="329"/>
                  </a:lnTo>
                  <a:lnTo>
                    <a:pt x="49" y="330"/>
                  </a:lnTo>
                  <a:lnTo>
                    <a:pt x="48" y="332"/>
                  </a:lnTo>
                  <a:lnTo>
                    <a:pt x="46" y="333"/>
                  </a:lnTo>
                  <a:lnTo>
                    <a:pt x="45" y="333"/>
                  </a:lnTo>
                  <a:lnTo>
                    <a:pt x="45" y="334"/>
                  </a:lnTo>
                  <a:lnTo>
                    <a:pt x="44" y="334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3" y="337"/>
                  </a:lnTo>
                  <a:lnTo>
                    <a:pt x="41" y="337"/>
                  </a:lnTo>
                  <a:lnTo>
                    <a:pt x="40" y="338"/>
                  </a:lnTo>
                  <a:lnTo>
                    <a:pt x="39" y="339"/>
                  </a:lnTo>
                  <a:lnTo>
                    <a:pt x="38" y="341"/>
                  </a:lnTo>
                  <a:lnTo>
                    <a:pt x="36" y="342"/>
                  </a:lnTo>
                  <a:lnTo>
                    <a:pt x="35" y="342"/>
                  </a:lnTo>
                  <a:lnTo>
                    <a:pt x="35" y="343"/>
                  </a:lnTo>
                  <a:lnTo>
                    <a:pt x="34" y="343"/>
                  </a:lnTo>
                  <a:lnTo>
                    <a:pt x="34" y="344"/>
                  </a:lnTo>
                  <a:lnTo>
                    <a:pt x="32" y="344"/>
                  </a:lnTo>
                  <a:lnTo>
                    <a:pt x="32" y="346"/>
                  </a:lnTo>
                  <a:lnTo>
                    <a:pt x="31" y="346"/>
                  </a:lnTo>
                  <a:lnTo>
                    <a:pt x="31" y="347"/>
                  </a:lnTo>
                  <a:lnTo>
                    <a:pt x="30" y="347"/>
                  </a:lnTo>
                  <a:lnTo>
                    <a:pt x="30" y="348"/>
                  </a:lnTo>
                  <a:lnTo>
                    <a:pt x="29" y="348"/>
                  </a:lnTo>
                  <a:lnTo>
                    <a:pt x="27" y="348"/>
                  </a:lnTo>
                  <a:lnTo>
                    <a:pt x="26" y="348"/>
                  </a:lnTo>
                  <a:lnTo>
                    <a:pt x="25" y="351"/>
                  </a:lnTo>
                  <a:lnTo>
                    <a:pt x="20" y="352"/>
                  </a:lnTo>
                  <a:lnTo>
                    <a:pt x="14" y="346"/>
                  </a:lnTo>
                  <a:lnTo>
                    <a:pt x="14" y="342"/>
                  </a:lnTo>
                  <a:lnTo>
                    <a:pt x="16" y="341"/>
                  </a:lnTo>
                  <a:lnTo>
                    <a:pt x="16" y="337"/>
                  </a:lnTo>
                  <a:lnTo>
                    <a:pt x="13" y="337"/>
                  </a:lnTo>
                  <a:lnTo>
                    <a:pt x="14" y="334"/>
                  </a:lnTo>
                  <a:lnTo>
                    <a:pt x="16" y="329"/>
                  </a:lnTo>
                  <a:lnTo>
                    <a:pt x="9" y="324"/>
                  </a:lnTo>
                  <a:lnTo>
                    <a:pt x="8" y="327"/>
                  </a:lnTo>
                  <a:lnTo>
                    <a:pt x="3" y="333"/>
                  </a:lnTo>
                  <a:lnTo>
                    <a:pt x="3" y="334"/>
                  </a:lnTo>
                  <a:lnTo>
                    <a:pt x="0" y="337"/>
                  </a:lnTo>
                  <a:lnTo>
                    <a:pt x="3" y="341"/>
                  </a:lnTo>
                  <a:lnTo>
                    <a:pt x="2" y="342"/>
                  </a:lnTo>
                  <a:lnTo>
                    <a:pt x="2" y="343"/>
                  </a:lnTo>
                  <a:lnTo>
                    <a:pt x="3" y="344"/>
                  </a:lnTo>
                  <a:lnTo>
                    <a:pt x="6" y="348"/>
                  </a:lnTo>
                  <a:lnTo>
                    <a:pt x="6" y="350"/>
                  </a:lnTo>
                  <a:lnTo>
                    <a:pt x="4" y="350"/>
                  </a:lnTo>
                  <a:lnTo>
                    <a:pt x="3" y="350"/>
                  </a:lnTo>
                  <a:lnTo>
                    <a:pt x="2" y="350"/>
                  </a:lnTo>
                  <a:lnTo>
                    <a:pt x="0" y="351"/>
                  </a:lnTo>
                  <a:lnTo>
                    <a:pt x="2" y="351"/>
                  </a:lnTo>
                  <a:lnTo>
                    <a:pt x="3" y="351"/>
                  </a:lnTo>
                  <a:lnTo>
                    <a:pt x="4" y="352"/>
                  </a:lnTo>
                  <a:lnTo>
                    <a:pt x="6" y="353"/>
                  </a:lnTo>
                  <a:lnTo>
                    <a:pt x="7" y="353"/>
                  </a:lnTo>
                  <a:lnTo>
                    <a:pt x="8" y="355"/>
                  </a:lnTo>
                  <a:lnTo>
                    <a:pt x="9" y="356"/>
                  </a:lnTo>
                  <a:lnTo>
                    <a:pt x="12" y="357"/>
                  </a:lnTo>
                  <a:lnTo>
                    <a:pt x="12" y="359"/>
                  </a:lnTo>
                  <a:lnTo>
                    <a:pt x="13" y="360"/>
                  </a:lnTo>
                  <a:lnTo>
                    <a:pt x="14" y="361"/>
                  </a:lnTo>
                  <a:lnTo>
                    <a:pt x="14" y="362"/>
                  </a:lnTo>
                  <a:lnTo>
                    <a:pt x="16" y="362"/>
                  </a:lnTo>
                  <a:lnTo>
                    <a:pt x="16" y="364"/>
                  </a:lnTo>
                  <a:lnTo>
                    <a:pt x="17" y="365"/>
                  </a:lnTo>
                  <a:lnTo>
                    <a:pt x="17" y="366"/>
                  </a:lnTo>
                  <a:lnTo>
                    <a:pt x="18" y="366"/>
                  </a:lnTo>
                  <a:lnTo>
                    <a:pt x="18" y="368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5" y="378"/>
                  </a:lnTo>
                  <a:lnTo>
                    <a:pt x="26" y="378"/>
                  </a:lnTo>
                  <a:lnTo>
                    <a:pt x="32" y="388"/>
                  </a:lnTo>
                  <a:lnTo>
                    <a:pt x="35" y="392"/>
                  </a:lnTo>
                  <a:lnTo>
                    <a:pt x="40" y="398"/>
                  </a:lnTo>
                  <a:lnTo>
                    <a:pt x="43" y="401"/>
                  </a:lnTo>
                  <a:lnTo>
                    <a:pt x="43" y="402"/>
                  </a:lnTo>
                  <a:lnTo>
                    <a:pt x="46" y="407"/>
                  </a:lnTo>
                  <a:lnTo>
                    <a:pt x="50" y="410"/>
                  </a:lnTo>
                  <a:lnTo>
                    <a:pt x="50" y="411"/>
                  </a:lnTo>
                  <a:lnTo>
                    <a:pt x="52" y="412"/>
                  </a:lnTo>
                  <a:lnTo>
                    <a:pt x="66" y="433"/>
                  </a:lnTo>
                  <a:lnTo>
                    <a:pt x="66" y="434"/>
                  </a:lnTo>
                  <a:lnTo>
                    <a:pt x="73" y="442"/>
                  </a:lnTo>
                  <a:lnTo>
                    <a:pt x="75" y="443"/>
                  </a:lnTo>
                  <a:lnTo>
                    <a:pt x="75" y="444"/>
                  </a:lnTo>
                  <a:lnTo>
                    <a:pt x="76" y="446"/>
                  </a:lnTo>
                  <a:lnTo>
                    <a:pt x="77" y="446"/>
                  </a:lnTo>
                  <a:lnTo>
                    <a:pt x="77" y="446"/>
                  </a:lnTo>
                  <a:lnTo>
                    <a:pt x="78" y="447"/>
                  </a:lnTo>
                  <a:lnTo>
                    <a:pt x="80" y="448"/>
                  </a:lnTo>
                  <a:lnTo>
                    <a:pt x="80" y="449"/>
                  </a:lnTo>
                  <a:lnTo>
                    <a:pt x="81" y="451"/>
                  </a:lnTo>
                  <a:lnTo>
                    <a:pt x="81" y="452"/>
                  </a:lnTo>
                  <a:lnTo>
                    <a:pt x="82" y="452"/>
                  </a:lnTo>
                  <a:lnTo>
                    <a:pt x="82" y="455"/>
                  </a:lnTo>
                  <a:lnTo>
                    <a:pt x="82" y="456"/>
                  </a:lnTo>
                  <a:lnTo>
                    <a:pt x="84" y="457"/>
                  </a:lnTo>
                  <a:lnTo>
                    <a:pt x="85" y="460"/>
                  </a:lnTo>
                  <a:lnTo>
                    <a:pt x="86" y="460"/>
                  </a:lnTo>
                  <a:lnTo>
                    <a:pt x="86" y="461"/>
                  </a:lnTo>
                  <a:lnTo>
                    <a:pt x="87" y="462"/>
                  </a:lnTo>
                  <a:lnTo>
                    <a:pt x="89" y="464"/>
                  </a:lnTo>
                  <a:lnTo>
                    <a:pt x="90" y="465"/>
                  </a:lnTo>
                  <a:lnTo>
                    <a:pt x="90" y="466"/>
                  </a:lnTo>
                  <a:lnTo>
                    <a:pt x="91" y="466"/>
                  </a:lnTo>
                  <a:lnTo>
                    <a:pt x="91" y="467"/>
                  </a:lnTo>
                  <a:lnTo>
                    <a:pt x="93" y="469"/>
                  </a:lnTo>
                  <a:lnTo>
                    <a:pt x="93" y="470"/>
                  </a:lnTo>
                  <a:lnTo>
                    <a:pt x="94" y="470"/>
                  </a:lnTo>
                  <a:lnTo>
                    <a:pt x="95" y="471"/>
                  </a:lnTo>
                  <a:lnTo>
                    <a:pt x="95" y="473"/>
                  </a:lnTo>
                  <a:lnTo>
                    <a:pt x="96" y="474"/>
                  </a:lnTo>
                  <a:lnTo>
                    <a:pt x="96" y="475"/>
                  </a:lnTo>
                  <a:lnTo>
                    <a:pt x="98" y="475"/>
                  </a:lnTo>
                  <a:lnTo>
                    <a:pt x="98" y="475"/>
                  </a:lnTo>
                  <a:lnTo>
                    <a:pt x="99" y="475"/>
                  </a:lnTo>
                  <a:lnTo>
                    <a:pt x="99" y="476"/>
                  </a:lnTo>
                  <a:lnTo>
                    <a:pt x="100" y="478"/>
                  </a:lnTo>
                  <a:lnTo>
                    <a:pt x="100" y="479"/>
                  </a:lnTo>
                  <a:lnTo>
                    <a:pt x="102" y="479"/>
                  </a:lnTo>
                  <a:lnTo>
                    <a:pt x="102" y="480"/>
                  </a:lnTo>
                  <a:lnTo>
                    <a:pt x="103" y="480"/>
                  </a:lnTo>
                  <a:lnTo>
                    <a:pt x="103" y="481"/>
                  </a:lnTo>
                  <a:lnTo>
                    <a:pt x="104" y="483"/>
                  </a:lnTo>
                  <a:lnTo>
                    <a:pt x="104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7" y="485"/>
                  </a:lnTo>
                  <a:lnTo>
                    <a:pt x="107" y="487"/>
                  </a:lnTo>
                  <a:lnTo>
                    <a:pt x="108" y="487"/>
                  </a:lnTo>
                  <a:lnTo>
                    <a:pt x="108" y="488"/>
                  </a:lnTo>
                  <a:lnTo>
                    <a:pt x="108" y="489"/>
                  </a:lnTo>
                  <a:lnTo>
                    <a:pt x="109" y="489"/>
                  </a:lnTo>
                  <a:lnTo>
                    <a:pt x="109" y="490"/>
                  </a:lnTo>
                  <a:lnTo>
                    <a:pt x="110" y="490"/>
                  </a:lnTo>
                  <a:lnTo>
                    <a:pt x="110" y="492"/>
                  </a:lnTo>
                  <a:lnTo>
                    <a:pt x="112" y="493"/>
                  </a:lnTo>
                  <a:lnTo>
                    <a:pt x="112" y="494"/>
                  </a:lnTo>
                  <a:lnTo>
                    <a:pt x="113" y="494"/>
                  </a:lnTo>
                  <a:lnTo>
                    <a:pt x="113" y="496"/>
                  </a:lnTo>
                  <a:lnTo>
                    <a:pt x="113" y="497"/>
                  </a:lnTo>
                  <a:lnTo>
                    <a:pt x="113" y="498"/>
                  </a:lnTo>
                  <a:lnTo>
                    <a:pt x="114" y="498"/>
                  </a:lnTo>
                  <a:lnTo>
                    <a:pt x="114" y="499"/>
                  </a:lnTo>
                  <a:lnTo>
                    <a:pt x="116" y="501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3"/>
                  </a:lnTo>
                  <a:lnTo>
                    <a:pt x="118" y="505"/>
                  </a:lnTo>
                  <a:lnTo>
                    <a:pt x="118" y="506"/>
                  </a:lnTo>
                  <a:lnTo>
                    <a:pt x="119" y="506"/>
                  </a:lnTo>
                  <a:lnTo>
                    <a:pt x="119" y="506"/>
                  </a:lnTo>
                  <a:lnTo>
                    <a:pt x="119" y="507"/>
                  </a:lnTo>
                  <a:lnTo>
                    <a:pt x="121" y="507"/>
                  </a:lnTo>
                  <a:lnTo>
                    <a:pt x="121" y="508"/>
                  </a:lnTo>
                  <a:lnTo>
                    <a:pt x="122" y="510"/>
                  </a:lnTo>
                  <a:lnTo>
                    <a:pt x="123" y="511"/>
                  </a:lnTo>
                  <a:lnTo>
                    <a:pt x="123" y="512"/>
                  </a:lnTo>
                  <a:lnTo>
                    <a:pt x="125" y="514"/>
                  </a:lnTo>
                  <a:lnTo>
                    <a:pt x="125" y="515"/>
                  </a:lnTo>
                  <a:lnTo>
                    <a:pt x="126" y="515"/>
                  </a:lnTo>
                  <a:lnTo>
                    <a:pt x="126" y="516"/>
                  </a:lnTo>
                  <a:lnTo>
                    <a:pt x="126" y="517"/>
                  </a:lnTo>
                  <a:lnTo>
                    <a:pt x="127" y="517"/>
                  </a:lnTo>
                  <a:lnTo>
                    <a:pt x="127" y="519"/>
                  </a:lnTo>
                  <a:lnTo>
                    <a:pt x="127" y="520"/>
                  </a:lnTo>
                  <a:lnTo>
                    <a:pt x="128" y="520"/>
                  </a:lnTo>
                  <a:lnTo>
                    <a:pt x="128" y="521"/>
                  </a:lnTo>
                  <a:lnTo>
                    <a:pt x="128" y="522"/>
                  </a:lnTo>
                  <a:lnTo>
                    <a:pt x="130" y="522"/>
                  </a:lnTo>
                  <a:lnTo>
                    <a:pt x="130" y="524"/>
                  </a:lnTo>
                  <a:lnTo>
                    <a:pt x="131" y="525"/>
                  </a:lnTo>
                  <a:lnTo>
                    <a:pt x="131" y="526"/>
                  </a:lnTo>
                  <a:lnTo>
                    <a:pt x="132" y="526"/>
                  </a:lnTo>
                  <a:lnTo>
                    <a:pt x="132" y="528"/>
                  </a:lnTo>
                  <a:lnTo>
                    <a:pt x="134" y="530"/>
                  </a:lnTo>
                  <a:lnTo>
                    <a:pt x="135" y="533"/>
                  </a:lnTo>
                  <a:lnTo>
                    <a:pt x="136" y="534"/>
                  </a:lnTo>
                  <a:lnTo>
                    <a:pt x="137" y="535"/>
                  </a:lnTo>
                  <a:lnTo>
                    <a:pt x="137" y="537"/>
                  </a:lnTo>
                  <a:lnTo>
                    <a:pt x="139" y="537"/>
                  </a:lnTo>
                  <a:lnTo>
                    <a:pt x="139" y="537"/>
                  </a:lnTo>
                  <a:lnTo>
                    <a:pt x="139" y="538"/>
                  </a:lnTo>
                  <a:lnTo>
                    <a:pt x="140" y="538"/>
                  </a:lnTo>
                  <a:lnTo>
                    <a:pt x="140" y="539"/>
                  </a:lnTo>
                  <a:lnTo>
                    <a:pt x="141" y="540"/>
                  </a:lnTo>
                  <a:lnTo>
                    <a:pt x="142" y="542"/>
                  </a:lnTo>
                  <a:lnTo>
                    <a:pt x="144" y="543"/>
                  </a:lnTo>
                  <a:lnTo>
                    <a:pt x="144" y="546"/>
                  </a:lnTo>
                  <a:lnTo>
                    <a:pt x="145" y="548"/>
                  </a:lnTo>
                  <a:lnTo>
                    <a:pt x="148" y="552"/>
                  </a:lnTo>
                  <a:lnTo>
                    <a:pt x="149" y="554"/>
                  </a:lnTo>
                  <a:lnTo>
                    <a:pt x="150" y="556"/>
                  </a:lnTo>
                  <a:lnTo>
                    <a:pt x="150" y="557"/>
                  </a:lnTo>
                  <a:lnTo>
                    <a:pt x="151" y="557"/>
                  </a:lnTo>
                  <a:lnTo>
                    <a:pt x="155" y="563"/>
                  </a:lnTo>
                  <a:lnTo>
                    <a:pt x="155" y="566"/>
                  </a:lnTo>
                  <a:lnTo>
                    <a:pt x="158" y="567"/>
                  </a:lnTo>
                  <a:lnTo>
                    <a:pt x="159" y="569"/>
                  </a:lnTo>
                  <a:lnTo>
                    <a:pt x="160" y="572"/>
                  </a:lnTo>
                  <a:lnTo>
                    <a:pt x="162" y="574"/>
                  </a:lnTo>
                  <a:lnTo>
                    <a:pt x="163" y="578"/>
                  </a:lnTo>
                  <a:lnTo>
                    <a:pt x="164" y="579"/>
                  </a:lnTo>
                  <a:lnTo>
                    <a:pt x="167" y="583"/>
                  </a:lnTo>
                  <a:lnTo>
                    <a:pt x="168" y="584"/>
                  </a:lnTo>
                  <a:lnTo>
                    <a:pt x="169" y="584"/>
                  </a:lnTo>
                  <a:lnTo>
                    <a:pt x="169" y="586"/>
                  </a:lnTo>
                  <a:lnTo>
                    <a:pt x="169" y="588"/>
                  </a:lnTo>
                  <a:lnTo>
                    <a:pt x="169" y="589"/>
                  </a:lnTo>
                  <a:lnTo>
                    <a:pt x="171" y="589"/>
                  </a:lnTo>
                  <a:lnTo>
                    <a:pt x="171" y="588"/>
                  </a:lnTo>
                  <a:lnTo>
                    <a:pt x="172" y="588"/>
                  </a:lnTo>
                  <a:lnTo>
                    <a:pt x="172" y="589"/>
                  </a:lnTo>
                  <a:lnTo>
                    <a:pt x="173" y="589"/>
                  </a:lnTo>
                  <a:lnTo>
                    <a:pt x="172" y="590"/>
                  </a:lnTo>
                  <a:lnTo>
                    <a:pt x="173" y="590"/>
                  </a:lnTo>
                  <a:lnTo>
                    <a:pt x="174" y="592"/>
                  </a:lnTo>
                  <a:lnTo>
                    <a:pt x="174" y="593"/>
                  </a:lnTo>
                  <a:lnTo>
                    <a:pt x="174" y="594"/>
                  </a:lnTo>
                  <a:lnTo>
                    <a:pt x="176" y="595"/>
                  </a:lnTo>
                  <a:lnTo>
                    <a:pt x="177" y="598"/>
                  </a:lnTo>
                  <a:lnTo>
                    <a:pt x="178" y="598"/>
                  </a:lnTo>
                  <a:lnTo>
                    <a:pt x="178" y="598"/>
                  </a:lnTo>
                  <a:lnTo>
                    <a:pt x="180" y="599"/>
                  </a:lnTo>
                  <a:lnTo>
                    <a:pt x="180" y="601"/>
                  </a:lnTo>
                  <a:lnTo>
                    <a:pt x="180" y="602"/>
                  </a:lnTo>
                  <a:lnTo>
                    <a:pt x="181" y="602"/>
                  </a:lnTo>
                  <a:lnTo>
                    <a:pt x="182" y="606"/>
                  </a:lnTo>
                  <a:lnTo>
                    <a:pt x="185" y="611"/>
                  </a:lnTo>
                  <a:lnTo>
                    <a:pt x="185" y="615"/>
                  </a:lnTo>
                  <a:lnTo>
                    <a:pt x="185" y="616"/>
                  </a:lnTo>
                  <a:lnTo>
                    <a:pt x="186" y="616"/>
                  </a:lnTo>
                  <a:lnTo>
                    <a:pt x="186" y="617"/>
                  </a:lnTo>
                  <a:lnTo>
                    <a:pt x="189" y="622"/>
                  </a:lnTo>
                  <a:lnTo>
                    <a:pt x="189" y="626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1" y="630"/>
                  </a:lnTo>
                  <a:lnTo>
                    <a:pt x="191" y="631"/>
                  </a:lnTo>
                  <a:lnTo>
                    <a:pt x="191" y="633"/>
                  </a:lnTo>
                  <a:lnTo>
                    <a:pt x="192" y="634"/>
                  </a:lnTo>
                  <a:lnTo>
                    <a:pt x="192" y="635"/>
                  </a:lnTo>
                  <a:lnTo>
                    <a:pt x="194" y="638"/>
                  </a:lnTo>
                  <a:lnTo>
                    <a:pt x="194" y="639"/>
                  </a:lnTo>
                  <a:lnTo>
                    <a:pt x="194" y="640"/>
                  </a:lnTo>
                  <a:lnTo>
                    <a:pt x="195" y="642"/>
                  </a:lnTo>
                  <a:lnTo>
                    <a:pt x="195" y="640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5"/>
                  </a:lnTo>
                  <a:lnTo>
                    <a:pt x="199" y="647"/>
                  </a:lnTo>
                  <a:lnTo>
                    <a:pt x="199" y="648"/>
                  </a:lnTo>
                  <a:lnTo>
                    <a:pt x="199" y="649"/>
                  </a:lnTo>
                  <a:lnTo>
                    <a:pt x="200" y="649"/>
                  </a:lnTo>
                  <a:lnTo>
                    <a:pt x="201" y="651"/>
                  </a:lnTo>
                  <a:lnTo>
                    <a:pt x="203" y="652"/>
                  </a:lnTo>
                  <a:lnTo>
                    <a:pt x="203" y="653"/>
                  </a:lnTo>
                  <a:lnTo>
                    <a:pt x="204" y="653"/>
                  </a:lnTo>
                  <a:lnTo>
                    <a:pt x="204" y="654"/>
                  </a:lnTo>
                  <a:lnTo>
                    <a:pt x="205" y="654"/>
                  </a:lnTo>
                  <a:lnTo>
                    <a:pt x="205" y="656"/>
                  </a:lnTo>
                  <a:lnTo>
                    <a:pt x="205" y="656"/>
                  </a:lnTo>
                  <a:lnTo>
                    <a:pt x="205" y="657"/>
                  </a:lnTo>
                  <a:lnTo>
                    <a:pt x="206" y="658"/>
                  </a:lnTo>
                  <a:lnTo>
                    <a:pt x="206" y="659"/>
                  </a:lnTo>
                  <a:lnTo>
                    <a:pt x="208" y="659"/>
                  </a:lnTo>
                  <a:lnTo>
                    <a:pt x="208" y="659"/>
                  </a:lnTo>
                  <a:lnTo>
                    <a:pt x="209" y="661"/>
                  </a:lnTo>
                  <a:lnTo>
                    <a:pt x="209" y="662"/>
                  </a:lnTo>
                  <a:lnTo>
                    <a:pt x="210" y="662"/>
                  </a:lnTo>
                  <a:lnTo>
                    <a:pt x="210" y="663"/>
                  </a:lnTo>
                  <a:lnTo>
                    <a:pt x="212" y="663"/>
                  </a:lnTo>
                  <a:lnTo>
                    <a:pt x="212" y="665"/>
                  </a:lnTo>
                  <a:lnTo>
                    <a:pt x="213" y="665"/>
                  </a:lnTo>
                  <a:lnTo>
                    <a:pt x="214" y="667"/>
                  </a:lnTo>
                  <a:lnTo>
                    <a:pt x="215" y="668"/>
                  </a:lnTo>
                  <a:lnTo>
                    <a:pt x="217" y="670"/>
                  </a:lnTo>
                  <a:lnTo>
                    <a:pt x="217" y="671"/>
                  </a:lnTo>
                  <a:lnTo>
                    <a:pt x="218" y="671"/>
                  </a:lnTo>
                  <a:lnTo>
                    <a:pt x="218" y="672"/>
                  </a:lnTo>
                  <a:lnTo>
                    <a:pt x="219" y="674"/>
                  </a:lnTo>
                  <a:lnTo>
                    <a:pt x="219" y="675"/>
                  </a:lnTo>
                  <a:lnTo>
                    <a:pt x="219" y="676"/>
                  </a:lnTo>
                  <a:lnTo>
                    <a:pt x="221" y="677"/>
                  </a:lnTo>
                  <a:lnTo>
                    <a:pt x="222" y="680"/>
                  </a:lnTo>
                  <a:lnTo>
                    <a:pt x="222" y="681"/>
                  </a:lnTo>
                  <a:lnTo>
                    <a:pt x="223" y="683"/>
                  </a:lnTo>
                  <a:lnTo>
                    <a:pt x="223" y="684"/>
                  </a:lnTo>
                  <a:lnTo>
                    <a:pt x="224" y="686"/>
                  </a:lnTo>
                  <a:lnTo>
                    <a:pt x="226" y="688"/>
                  </a:lnTo>
                  <a:lnTo>
                    <a:pt x="226" y="690"/>
                  </a:lnTo>
                  <a:lnTo>
                    <a:pt x="227" y="690"/>
                  </a:lnTo>
                  <a:lnTo>
                    <a:pt x="227" y="691"/>
                  </a:lnTo>
                  <a:lnTo>
                    <a:pt x="228" y="694"/>
                  </a:lnTo>
                  <a:lnTo>
                    <a:pt x="230" y="695"/>
                  </a:lnTo>
                  <a:lnTo>
                    <a:pt x="230" y="698"/>
                  </a:lnTo>
                  <a:lnTo>
                    <a:pt x="231" y="699"/>
                  </a:lnTo>
                  <a:lnTo>
                    <a:pt x="231" y="700"/>
                  </a:lnTo>
                  <a:lnTo>
                    <a:pt x="231" y="702"/>
                  </a:lnTo>
                  <a:lnTo>
                    <a:pt x="232" y="702"/>
                  </a:lnTo>
                  <a:lnTo>
                    <a:pt x="232" y="703"/>
                  </a:lnTo>
                  <a:lnTo>
                    <a:pt x="232" y="704"/>
                  </a:lnTo>
                  <a:lnTo>
                    <a:pt x="233" y="706"/>
                  </a:lnTo>
                  <a:lnTo>
                    <a:pt x="233" y="707"/>
                  </a:lnTo>
                  <a:lnTo>
                    <a:pt x="235" y="711"/>
                  </a:lnTo>
                  <a:lnTo>
                    <a:pt x="235" y="712"/>
                  </a:lnTo>
                  <a:lnTo>
                    <a:pt x="236" y="715"/>
                  </a:lnTo>
                  <a:lnTo>
                    <a:pt x="236" y="716"/>
                  </a:lnTo>
                  <a:lnTo>
                    <a:pt x="236" y="717"/>
                  </a:lnTo>
                  <a:lnTo>
                    <a:pt x="236" y="718"/>
                  </a:lnTo>
                  <a:lnTo>
                    <a:pt x="236" y="720"/>
                  </a:lnTo>
                  <a:lnTo>
                    <a:pt x="236" y="721"/>
                  </a:lnTo>
                  <a:lnTo>
                    <a:pt x="237" y="721"/>
                  </a:lnTo>
                  <a:lnTo>
                    <a:pt x="237" y="722"/>
                  </a:lnTo>
                  <a:lnTo>
                    <a:pt x="237" y="723"/>
                  </a:lnTo>
                  <a:lnTo>
                    <a:pt x="238" y="725"/>
                  </a:lnTo>
                  <a:lnTo>
                    <a:pt x="238" y="726"/>
                  </a:lnTo>
                  <a:lnTo>
                    <a:pt x="238" y="727"/>
                  </a:lnTo>
                  <a:lnTo>
                    <a:pt x="240" y="729"/>
                  </a:lnTo>
                  <a:lnTo>
                    <a:pt x="240" y="730"/>
                  </a:lnTo>
                  <a:lnTo>
                    <a:pt x="240" y="731"/>
                  </a:lnTo>
                  <a:lnTo>
                    <a:pt x="241" y="732"/>
                  </a:lnTo>
                  <a:lnTo>
                    <a:pt x="241" y="734"/>
                  </a:lnTo>
                  <a:lnTo>
                    <a:pt x="241" y="735"/>
                  </a:lnTo>
                  <a:lnTo>
                    <a:pt x="242" y="738"/>
                  </a:lnTo>
                  <a:lnTo>
                    <a:pt x="244" y="739"/>
                  </a:lnTo>
                  <a:lnTo>
                    <a:pt x="244" y="741"/>
                  </a:lnTo>
                  <a:lnTo>
                    <a:pt x="245" y="744"/>
                  </a:lnTo>
                  <a:lnTo>
                    <a:pt x="245" y="745"/>
                  </a:lnTo>
                  <a:lnTo>
                    <a:pt x="246" y="747"/>
                  </a:lnTo>
                  <a:lnTo>
                    <a:pt x="246" y="750"/>
                  </a:lnTo>
                  <a:lnTo>
                    <a:pt x="247" y="752"/>
                  </a:lnTo>
                  <a:lnTo>
                    <a:pt x="247" y="753"/>
                  </a:lnTo>
                  <a:lnTo>
                    <a:pt x="249" y="755"/>
                  </a:lnTo>
                  <a:lnTo>
                    <a:pt x="249" y="757"/>
                  </a:lnTo>
                  <a:lnTo>
                    <a:pt x="250" y="758"/>
                  </a:lnTo>
                  <a:lnTo>
                    <a:pt x="250" y="759"/>
                  </a:lnTo>
                  <a:lnTo>
                    <a:pt x="251" y="762"/>
                  </a:lnTo>
                  <a:lnTo>
                    <a:pt x="251" y="764"/>
                  </a:lnTo>
                  <a:lnTo>
                    <a:pt x="253" y="767"/>
                  </a:lnTo>
                  <a:lnTo>
                    <a:pt x="254" y="768"/>
                  </a:lnTo>
                  <a:lnTo>
                    <a:pt x="254" y="770"/>
                  </a:lnTo>
                  <a:lnTo>
                    <a:pt x="255" y="772"/>
                  </a:lnTo>
                  <a:lnTo>
                    <a:pt x="256" y="775"/>
                  </a:lnTo>
                  <a:lnTo>
                    <a:pt x="256" y="776"/>
                  </a:lnTo>
                  <a:lnTo>
                    <a:pt x="258" y="777"/>
                  </a:lnTo>
                  <a:lnTo>
                    <a:pt x="258" y="780"/>
                  </a:lnTo>
                  <a:lnTo>
                    <a:pt x="259" y="781"/>
                  </a:lnTo>
                  <a:lnTo>
                    <a:pt x="259" y="782"/>
                  </a:lnTo>
                  <a:lnTo>
                    <a:pt x="259" y="782"/>
                  </a:lnTo>
                  <a:lnTo>
                    <a:pt x="260" y="785"/>
                  </a:lnTo>
                  <a:lnTo>
                    <a:pt x="260" y="786"/>
                  </a:lnTo>
                  <a:lnTo>
                    <a:pt x="262" y="789"/>
                  </a:lnTo>
                  <a:lnTo>
                    <a:pt x="262" y="790"/>
                  </a:lnTo>
                  <a:lnTo>
                    <a:pt x="263" y="791"/>
                  </a:lnTo>
                  <a:lnTo>
                    <a:pt x="263" y="794"/>
                  </a:lnTo>
                  <a:lnTo>
                    <a:pt x="263" y="795"/>
                  </a:lnTo>
                  <a:lnTo>
                    <a:pt x="264" y="796"/>
                  </a:lnTo>
                  <a:lnTo>
                    <a:pt x="264" y="798"/>
                  </a:lnTo>
                  <a:lnTo>
                    <a:pt x="264" y="799"/>
                  </a:lnTo>
                  <a:lnTo>
                    <a:pt x="265" y="800"/>
                  </a:lnTo>
                  <a:lnTo>
                    <a:pt x="265" y="802"/>
                  </a:lnTo>
                  <a:lnTo>
                    <a:pt x="265" y="803"/>
                  </a:lnTo>
                  <a:lnTo>
                    <a:pt x="267" y="804"/>
                  </a:lnTo>
                  <a:lnTo>
                    <a:pt x="267" y="805"/>
                  </a:lnTo>
                  <a:lnTo>
                    <a:pt x="267" y="807"/>
                  </a:lnTo>
                  <a:lnTo>
                    <a:pt x="267" y="808"/>
                  </a:lnTo>
                  <a:lnTo>
                    <a:pt x="267" y="808"/>
                  </a:lnTo>
                  <a:lnTo>
                    <a:pt x="267" y="809"/>
                  </a:lnTo>
                  <a:lnTo>
                    <a:pt x="267" y="811"/>
                  </a:lnTo>
                  <a:lnTo>
                    <a:pt x="268" y="811"/>
                  </a:lnTo>
                  <a:lnTo>
                    <a:pt x="269" y="812"/>
                  </a:lnTo>
                  <a:lnTo>
                    <a:pt x="268" y="812"/>
                  </a:lnTo>
                  <a:lnTo>
                    <a:pt x="268" y="813"/>
                  </a:lnTo>
                  <a:lnTo>
                    <a:pt x="268" y="813"/>
                  </a:lnTo>
                  <a:lnTo>
                    <a:pt x="268" y="814"/>
                  </a:lnTo>
                  <a:lnTo>
                    <a:pt x="268" y="816"/>
                  </a:lnTo>
                  <a:lnTo>
                    <a:pt x="269" y="817"/>
                  </a:lnTo>
                  <a:lnTo>
                    <a:pt x="269" y="818"/>
                  </a:lnTo>
                  <a:lnTo>
                    <a:pt x="269" y="820"/>
                  </a:lnTo>
                  <a:lnTo>
                    <a:pt x="270" y="821"/>
                  </a:lnTo>
                  <a:lnTo>
                    <a:pt x="270" y="822"/>
                  </a:lnTo>
                  <a:lnTo>
                    <a:pt x="270" y="823"/>
                  </a:lnTo>
                  <a:lnTo>
                    <a:pt x="270" y="825"/>
                  </a:lnTo>
                  <a:lnTo>
                    <a:pt x="270" y="826"/>
                  </a:lnTo>
                  <a:lnTo>
                    <a:pt x="272" y="828"/>
                  </a:lnTo>
                  <a:lnTo>
                    <a:pt x="272" y="830"/>
                  </a:lnTo>
                  <a:lnTo>
                    <a:pt x="272" y="831"/>
                  </a:lnTo>
                  <a:lnTo>
                    <a:pt x="273" y="832"/>
                  </a:lnTo>
                  <a:lnTo>
                    <a:pt x="273" y="834"/>
                  </a:lnTo>
                  <a:lnTo>
                    <a:pt x="273" y="835"/>
                  </a:lnTo>
                  <a:lnTo>
                    <a:pt x="273" y="836"/>
                  </a:lnTo>
                  <a:lnTo>
                    <a:pt x="273" y="837"/>
                  </a:lnTo>
                  <a:lnTo>
                    <a:pt x="274" y="839"/>
                  </a:lnTo>
                  <a:lnTo>
                    <a:pt x="274" y="840"/>
                  </a:lnTo>
                  <a:lnTo>
                    <a:pt x="274" y="841"/>
                  </a:lnTo>
                  <a:lnTo>
                    <a:pt x="274" y="843"/>
                  </a:lnTo>
                  <a:lnTo>
                    <a:pt x="274" y="844"/>
                  </a:lnTo>
                  <a:lnTo>
                    <a:pt x="276" y="844"/>
                  </a:lnTo>
                  <a:lnTo>
                    <a:pt x="276" y="846"/>
                  </a:lnTo>
                  <a:lnTo>
                    <a:pt x="278" y="857"/>
                  </a:lnTo>
                  <a:lnTo>
                    <a:pt x="279" y="862"/>
                  </a:lnTo>
                  <a:lnTo>
                    <a:pt x="286" y="878"/>
                  </a:lnTo>
                  <a:lnTo>
                    <a:pt x="287" y="881"/>
                  </a:lnTo>
                  <a:lnTo>
                    <a:pt x="288" y="887"/>
                  </a:lnTo>
                  <a:lnTo>
                    <a:pt x="294" y="896"/>
                  </a:lnTo>
                  <a:lnTo>
                    <a:pt x="294" y="898"/>
                  </a:lnTo>
                  <a:lnTo>
                    <a:pt x="294" y="899"/>
                  </a:lnTo>
                  <a:lnTo>
                    <a:pt x="296" y="905"/>
                  </a:lnTo>
                  <a:lnTo>
                    <a:pt x="297" y="910"/>
                  </a:lnTo>
                  <a:lnTo>
                    <a:pt x="299" y="917"/>
                  </a:lnTo>
                  <a:lnTo>
                    <a:pt x="300" y="918"/>
                  </a:lnTo>
                  <a:lnTo>
                    <a:pt x="300" y="923"/>
                  </a:lnTo>
                  <a:lnTo>
                    <a:pt x="304" y="930"/>
                  </a:lnTo>
                  <a:lnTo>
                    <a:pt x="305" y="932"/>
                  </a:lnTo>
                  <a:lnTo>
                    <a:pt x="308" y="940"/>
                  </a:lnTo>
                  <a:lnTo>
                    <a:pt x="309" y="946"/>
                  </a:lnTo>
                  <a:lnTo>
                    <a:pt x="310" y="950"/>
                  </a:lnTo>
                  <a:lnTo>
                    <a:pt x="313" y="957"/>
                  </a:lnTo>
                  <a:lnTo>
                    <a:pt x="314" y="960"/>
                  </a:lnTo>
                  <a:lnTo>
                    <a:pt x="314" y="962"/>
                  </a:lnTo>
                  <a:lnTo>
                    <a:pt x="315" y="965"/>
                  </a:lnTo>
                  <a:lnTo>
                    <a:pt x="315" y="967"/>
                  </a:lnTo>
                  <a:lnTo>
                    <a:pt x="317" y="967"/>
                  </a:lnTo>
                  <a:lnTo>
                    <a:pt x="317" y="969"/>
                  </a:lnTo>
                  <a:lnTo>
                    <a:pt x="317" y="971"/>
                  </a:lnTo>
                  <a:lnTo>
                    <a:pt x="317" y="974"/>
                  </a:lnTo>
                  <a:lnTo>
                    <a:pt x="318" y="976"/>
                  </a:lnTo>
                  <a:lnTo>
                    <a:pt x="318" y="980"/>
                  </a:lnTo>
                  <a:lnTo>
                    <a:pt x="318" y="981"/>
                  </a:lnTo>
                  <a:lnTo>
                    <a:pt x="319" y="986"/>
                  </a:lnTo>
                  <a:lnTo>
                    <a:pt x="319" y="987"/>
                  </a:lnTo>
                  <a:lnTo>
                    <a:pt x="319" y="989"/>
                  </a:lnTo>
                  <a:lnTo>
                    <a:pt x="320" y="990"/>
                  </a:lnTo>
                  <a:lnTo>
                    <a:pt x="320" y="992"/>
                  </a:lnTo>
                  <a:lnTo>
                    <a:pt x="320" y="995"/>
                  </a:lnTo>
                  <a:lnTo>
                    <a:pt x="320" y="996"/>
                  </a:lnTo>
                  <a:lnTo>
                    <a:pt x="322" y="996"/>
                  </a:lnTo>
                  <a:lnTo>
                    <a:pt x="323" y="999"/>
                  </a:lnTo>
                  <a:lnTo>
                    <a:pt x="324" y="1006"/>
                  </a:lnTo>
                  <a:lnTo>
                    <a:pt x="333" y="1015"/>
                  </a:lnTo>
                  <a:lnTo>
                    <a:pt x="334" y="1017"/>
                  </a:lnTo>
                  <a:lnTo>
                    <a:pt x="336" y="1018"/>
                  </a:lnTo>
                  <a:lnTo>
                    <a:pt x="341" y="1027"/>
                  </a:lnTo>
                  <a:lnTo>
                    <a:pt x="342" y="1032"/>
                  </a:lnTo>
                  <a:lnTo>
                    <a:pt x="343" y="1033"/>
                  </a:lnTo>
                  <a:lnTo>
                    <a:pt x="343" y="1035"/>
                  </a:lnTo>
                  <a:lnTo>
                    <a:pt x="346" y="1040"/>
                  </a:lnTo>
                  <a:lnTo>
                    <a:pt x="347" y="1041"/>
                  </a:lnTo>
                  <a:lnTo>
                    <a:pt x="352" y="1053"/>
                  </a:lnTo>
                  <a:lnTo>
                    <a:pt x="354" y="1059"/>
                  </a:lnTo>
                  <a:lnTo>
                    <a:pt x="355" y="1060"/>
                  </a:lnTo>
                  <a:lnTo>
                    <a:pt x="355" y="1062"/>
                  </a:lnTo>
                  <a:lnTo>
                    <a:pt x="369" y="1092"/>
                  </a:lnTo>
                  <a:lnTo>
                    <a:pt x="370" y="1092"/>
                  </a:lnTo>
                  <a:lnTo>
                    <a:pt x="370" y="1094"/>
                  </a:lnTo>
                  <a:lnTo>
                    <a:pt x="370" y="1095"/>
                  </a:lnTo>
                  <a:lnTo>
                    <a:pt x="372" y="1096"/>
                  </a:lnTo>
                  <a:lnTo>
                    <a:pt x="372" y="1097"/>
                  </a:lnTo>
                  <a:lnTo>
                    <a:pt x="373" y="1099"/>
                  </a:lnTo>
                  <a:lnTo>
                    <a:pt x="373" y="1101"/>
                  </a:lnTo>
                  <a:lnTo>
                    <a:pt x="373" y="1102"/>
                  </a:lnTo>
                  <a:lnTo>
                    <a:pt x="373" y="1104"/>
                  </a:lnTo>
                  <a:lnTo>
                    <a:pt x="375" y="1117"/>
                  </a:lnTo>
                  <a:lnTo>
                    <a:pt x="377" y="1120"/>
                  </a:lnTo>
                  <a:lnTo>
                    <a:pt x="377" y="1123"/>
                  </a:lnTo>
                  <a:lnTo>
                    <a:pt x="377" y="1124"/>
                  </a:lnTo>
                  <a:lnTo>
                    <a:pt x="377" y="1126"/>
                  </a:lnTo>
                  <a:lnTo>
                    <a:pt x="377" y="1131"/>
                  </a:lnTo>
                  <a:lnTo>
                    <a:pt x="377" y="1134"/>
                  </a:lnTo>
                  <a:lnTo>
                    <a:pt x="377" y="1138"/>
                  </a:lnTo>
                  <a:lnTo>
                    <a:pt x="378" y="1143"/>
                  </a:lnTo>
                  <a:lnTo>
                    <a:pt x="378" y="1147"/>
                  </a:lnTo>
                  <a:lnTo>
                    <a:pt x="379" y="1149"/>
                  </a:lnTo>
                  <a:lnTo>
                    <a:pt x="381" y="1149"/>
                  </a:lnTo>
                  <a:lnTo>
                    <a:pt x="381" y="1147"/>
                  </a:lnTo>
                  <a:lnTo>
                    <a:pt x="379" y="1147"/>
                  </a:lnTo>
                  <a:lnTo>
                    <a:pt x="379" y="1146"/>
                  </a:lnTo>
                  <a:lnTo>
                    <a:pt x="379" y="1145"/>
                  </a:lnTo>
                  <a:lnTo>
                    <a:pt x="379" y="1143"/>
                  </a:lnTo>
                  <a:lnTo>
                    <a:pt x="379" y="1142"/>
                  </a:lnTo>
                  <a:lnTo>
                    <a:pt x="381" y="1142"/>
                  </a:lnTo>
                  <a:lnTo>
                    <a:pt x="382" y="1142"/>
                  </a:lnTo>
                  <a:lnTo>
                    <a:pt x="382" y="1141"/>
                  </a:lnTo>
                  <a:lnTo>
                    <a:pt x="383" y="1141"/>
                  </a:lnTo>
                  <a:lnTo>
                    <a:pt x="384" y="1140"/>
                  </a:lnTo>
                  <a:lnTo>
                    <a:pt x="384" y="1138"/>
                  </a:lnTo>
                  <a:lnTo>
                    <a:pt x="383" y="1137"/>
                  </a:lnTo>
                  <a:lnTo>
                    <a:pt x="387" y="1133"/>
                  </a:lnTo>
                  <a:lnTo>
                    <a:pt x="387" y="1136"/>
                  </a:lnTo>
                  <a:lnTo>
                    <a:pt x="390" y="1136"/>
                  </a:lnTo>
                  <a:lnTo>
                    <a:pt x="391" y="1136"/>
                  </a:lnTo>
                  <a:lnTo>
                    <a:pt x="391" y="1134"/>
                  </a:lnTo>
                  <a:lnTo>
                    <a:pt x="391" y="1132"/>
                  </a:lnTo>
                  <a:lnTo>
                    <a:pt x="391" y="1131"/>
                  </a:lnTo>
                  <a:lnTo>
                    <a:pt x="391" y="1129"/>
                  </a:lnTo>
                  <a:lnTo>
                    <a:pt x="391" y="1128"/>
                  </a:lnTo>
                  <a:lnTo>
                    <a:pt x="392" y="1128"/>
                  </a:lnTo>
                  <a:lnTo>
                    <a:pt x="393" y="1128"/>
                  </a:lnTo>
                  <a:lnTo>
                    <a:pt x="395" y="1129"/>
                  </a:lnTo>
                  <a:lnTo>
                    <a:pt x="396" y="1129"/>
                  </a:lnTo>
                  <a:lnTo>
                    <a:pt x="404" y="1131"/>
                  </a:lnTo>
                  <a:lnTo>
                    <a:pt x="405" y="1131"/>
                  </a:lnTo>
                  <a:lnTo>
                    <a:pt x="409" y="1131"/>
                  </a:lnTo>
                  <a:lnTo>
                    <a:pt x="437" y="1131"/>
                  </a:lnTo>
                  <a:lnTo>
                    <a:pt x="438" y="1131"/>
                  </a:lnTo>
                  <a:lnTo>
                    <a:pt x="438" y="1129"/>
                  </a:lnTo>
                  <a:lnTo>
                    <a:pt x="438" y="1127"/>
                  </a:lnTo>
                  <a:lnTo>
                    <a:pt x="437" y="1124"/>
                  </a:lnTo>
                  <a:lnTo>
                    <a:pt x="437" y="1123"/>
                  </a:lnTo>
                  <a:lnTo>
                    <a:pt x="436" y="1122"/>
                  </a:lnTo>
                  <a:lnTo>
                    <a:pt x="434" y="1122"/>
                  </a:lnTo>
                  <a:lnTo>
                    <a:pt x="436" y="1120"/>
                  </a:lnTo>
                  <a:lnTo>
                    <a:pt x="437" y="1119"/>
                  </a:lnTo>
                  <a:lnTo>
                    <a:pt x="437" y="1118"/>
                  </a:lnTo>
                  <a:lnTo>
                    <a:pt x="451" y="1118"/>
                  </a:lnTo>
                  <a:lnTo>
                    <a:pt x="452" y="1118"/>
                  </a:lnTo>
                  <a:lnTo>
                    <a:pt x="452" y="1118"/>
                  </a:lnTo>
                  <a:lnTo>
                    <a:pt x="454" y="1118"/>
                  </a:lnTo>
                  <a:lnTo>
                    <a:pt x="455" y="1118"/>
                  </a:lnTo>
                  <a:lnTo>
                    <a:pt x="456" y="1118"/>
                  </a:lnTo>
                  <a:lnTo>
                    <a:pt x="457" y="1118"/>
                  </a:lnTo>
                  <a:lnTo>
                    <a:pt x="459" y="1118"/>
                  </a:lnTo>
                  <a:lnTo>
                    <a:pt x="460" y="1118"/>
                  </a:lnTo>
                  <a:lnTo>
                    <a:pt x="461" y="1118"/>
                  </a:lnTo>
                  <a:lnTo>
                    <a:pt x="462" y="1118"/>
                  </a:lnTo>
                  <a:lnTo>
                    <a:pt x="465" y="1118"/>
                  </a:lnTo>
                  <a:lnTo>
                    <a:pt x="466" y="1118"/>
                  </a:lnTo>
                  <a:lnTo>
                    <a:pt x="468" y="1118"/>
                  </a:lnTo>
                  <a:lnTo>
                    <a:pt x="470" y="1118"/>
                  </a:lnTo>
                  <a:lnTo>
                    <a:pt x="471" y="1118"/>
                  </a:lnTo>
                  <a:lnTo>
                    <a:pt x="477" y="1118"/>
                  </a:lnTo>
                  <a:lnTo>
                    <a:pt x="478" y="1118"/>
                  </a:lnTo>
                  <a:lnTo>
                    <a:pt x="479" y="1118"/>
                  </a:lnTo>
                  <a:lnTo>
                    <a:pt x="482" y="1118"/>
                  </a:lnTo>
                  <a:lnTo>
                    <a:pt x="483" y="1118"/>
                  </a:lnTo>
                  <a:lnTo>
                    <a:pt x="483" y="1118"/>
                  </a:lnTo>
                  <a:lnTo>
                    <a:pt x="483" y="1120"/>
                  </a:lnTo>
                  <a:lnTo>
                    <a:pt x="483" y="1120"/>
                  </a:lnTo>
                  <a:lnTo>
                    <a:pt x="483" y="1122"/>
                  </a:lnTo>
                  <a:lnTo>
                    <a:pt x="483" y="1123"/>
                  </a:lnTo>
                  <a:lnTo>
                    <a:pt x="483" y="1124"/>
                  </a:lnTo>
                  <a:lnTo>
                    <a:pt x="484" y="1124"/>
                  </a:lnTo>
                  <a:lnTo>
                    <a:pt x="486" y="1124"/>
                  </a:lnTo>
                  <a:lnTo>
                    <a:pt x="487" y="1124"/>
                  </a:lnTo>
                  <a:lnTo>
                    <a:pt x="487" y="1123"/>
                  </a:lnTo>
                  <a:lnTo>
                    <a:pt x="487" y="1122"/>
                  </a:lnTo>
                  <a:lnTo>
                    <a:pt x="487" y="1120"/>
                  </a:lnTo>
                  <a:lnTo>
                    <a:pt x="487" y="1120"/>
                  </a:lnTo>
                  <a:lnTo>
                    <a:pt x="487" y="1119"/>
                  </a:lnTo>
                  <a:lnTo>
                    <a:pt x="487" y="1118"/>
                  </a:lnTo>
                  <a:lnTo>
                    <a:pt x="488" y="1118"/>
                  </a:lnTo>
                  <a:lnTo>
                    <a:pt x="489" y="1118"/>
                  </a:lnTo>
                  <a:lnTo>
                    <a:pt x="492" y="1118"/>
                  </a:lnTo>
                  <a:lnTo>
                    <a:pt x="492" y="1117"/>
                  </a:lnTo>
                  <a:lnTo>
                    <a:pt x="492" y="1114"/>
                  </a:lnTo>
                  <a:lnTo>
                    <a:pt x="492" y="1110"/>
                  </a:lnTo>
                  <a:lnTo>
                    <a:pt x="494" y="1110"/>
                  </a:lnTo>
                  <a:lnTo>
                    <a:pt x="503" y="1110"/>
                  </a:lnTo>
                  <a:lnTo>
                    <a:pt x="501" y="1106"/>
                  </a:lnTo>
                  <a:lnTo>
                    <a:pt x="500" y="1105"/>
                  </a:lnTo>
                  <a:lnTo>
                    <a:pt x="500" y="1104"/>
                  </a:lnTo>
                  <a:lnTo>
                    <a:pt x="498" y="1104"/>
                  </a:lnTo>
                  <a:lnTo>
                    <a:pt x="496" y="1104"/>
                  </a:lnTo>
                  <a:lnTo>
                    <a:pt x="494" y="1104"/>
                  </a:lnTo>
                  <a:lnTo>
                    <a:pt x="492" y="1104"/>
                  </a:lnTo>
                  <a:lnTo>
                    <a:pt x="492" y="1102"/>
                  </a:lnTo>
                  <a:lnTo>
                    <a:pt x="492" y="1100"/>
                  </a:lnTo>
                  <a:lnTo>
                    <a:pt x="492" y="1097"/>
                  </a:lnTo>
                  <a:lnTo>
                    <a:pt x="488" y="1097"/>
                  </a:lnTo>
                  <a:lnTo>
                    <a:pt x="486" y="1097"/>
                  </a:lnTo>
                  <a:lnTo>
                    <a:pt x="484" y="1097"/>
                  </a:lnTo>
                  <a:lnTo>
                    <a:pt x="483" y="1097"/>
                  </a:lnTo>
                  <a:lnTo>
                    <a:pt x="482" y="1097"/>
                  </a:lnTo>
                  <a:lnTo>
                    <a:pt x="479" y="1097"/>
                  </a:lnTo>
                  <a:lnTo>
                    <a:pt x="479" y="1092"/>
                  </a:lnTo>
                  <a:lnTo>
                    <a:pt x="479" y="1090"/>
                  </a:lnTo>
                  <a:lnTo>
                    <a:pt x="479" y="1088"/>
                  </a:lnTo>
                  <a:lnTo>
                    <a:pt x="479" y="1085"/>
                  </a:lnTo>
                  <a:lnTo>
                    <a:pt x="479" y="1083"/>
                  </a:lnTo>
                  <a:lnTo>
                    <a:pt x="479" y="1082"/>
                  </a:lnTo>
                  <a:lnTo>
                    <a:pt x="480" y="1082"/>
                  </a:lnTo>
                  <a:lnTo>
                    <a:pt x="483" y="1081"/>
                  </a:lnTo>
                  <a:lnTo>
                    <a:pt x="484" y="1079"/>
                  </a:lnTo>
                  <a:lnTo>
                    <a:pt x="487" y="1078"/>
                  </a:lnTo>
                  <a:lnTo>
                    <a:pt x="487" y="1077"/>
                  </a:lnTo>
                  <a:lnTo>
                    <a:pt x="487" y="1074"/>
                  </a:lnTo>
                  <a:lnTo>
                    <a:pt x="487" y="1070"/>
                  </a:lnTo>
                  <a:lnTo>
                    <a:pt x="487" y="1069"/>
                  </a:lnTo>
                  <a:lnTo>
                    <a:pt x="487" y="1068"/>
                  </a:lnTo>
                  <a:lnTo>
                    <a:pt x="487" y="1065"/>
                  </a:lnTo>
                  <a:lnTo>
                    <a:pt x="487" y="1064"/>
                  </a:lnTo>
                  <a:lnTo>
                    <a:pt x="487" y="1063"/>
                  </a:lnTo>
                  <a:lnTo>
                    <a:pt x="482" y="1067"/>
                  </a:lnTo>
                  <a:lnTo>
                    <a:pt x="479" y="1068"/>
                  </a:lnTo>
                  <a:lnTo>
                    <a:pt x="479" y="1063"/>
                  </a:lnTo>
                  <a:lnTo>
                    <a:pt x="480" y="1063"/>
                  </a:lnTo>
                  <a:lnTo>
                    <a:pt x="487" y="1063"/>
                  </a:lnTo>
                  <a:lnTo>
                    <a:pt x="496" y="1063"/>
                  </a:lnTo>
                  <a:lnTo>
                    <a:pt x="496" y="1056"/>
                  </a:lnTo>
                  <a:lnTo>
                    <a:pt x="494" y="1051"/>
                  </a:lnTo>
                  <a:lnTo>
                    <a:pt x="494" y="1049"/>
                  </a:lnTo>
                  <a:lnTo>
                    <a:pt x="494" y="1046"/>
                  </a:lnTo>
                  <a:lnTo>
                    <a:pt x="494" y="1044"/>
                  </a:lnTo>
                  <a:lnTo>
                    <a:pt x="496" y="1042"/>
                  </a:lnTo>
                  <a:lnTo>
                    <a:pt x="497" y="1041"/>
                  </a:lnTo>
                  <a:lnTo>
                    <a:pt x="498" y="1040"/>
                  </a:lnTo>
                  <a:lnTo>
                    <a:pt x="501" y="1037"/>
                  </a:lnTo>
                  <a:lnTo>
                    <a:pt x="505" y="1033"/>
                  </a:lnTo>
                  <a:lnTo>
                    <a:pt x="507" y="1031"/>
                  </a:lnTo>
                  <a:lnTo>
                    <a:pt x="509" y="1029"/>
                  </a:lnTo>
                  <a:lnTo>
                    <a:pt x="509" y="1028"/>
                  </a:lnTo>
                  <a:lnTo>
                    <a:pt x="510" y="1028"/>
                  </a:lnTo>
                  <a:lnTo>
                    <a:pt x="511" y="1028"/>
                  </a:lnTo>
                  <a:lnTo>
                    <a:pt x="514" y="1024"/>
                  </a:lnTo>
                  <a:lnTo>
                    <a:pt x="514" y="1023"/>
                  </a:lnTo>
                  <a:lnTo>
                    <a:pt x="514" y="1023"/>
                  </a:lnTo>
                  <a:lnTo>
                    <a:pt x="514" y="1021"/>
                  </a:lnTo>
                  <a:lnTo>
                    <a:pt x="514" y="1019"/>
                  </a:lnTo>
                  <a:lnTo>
                    <a:pt x="511" y="1018"/>
                  </a:lnTo>
                  <a:lnTo>
                    <a:pt x="512" y="1013"/>
                  </a:lnTo>
                  <a:lnTo>
                    <a:pt x="514" y="1005"/>
                  </a:lnTo>
                  <a:lnTo>
                    <a:pt x="516" y="1006"/>
                  </a:lnTo>
                  <a:lnTo>
                    <a:pt x="518" y="1006"/>
                  </a:lnTo>
                  <a:lnTo>
                    <a:pt x="519" y="1008"/>
                  </a:lnTo>
                  <a:lnTo>
                    <a:pt x="521" y="1008"/>
                  </a:lnTo>
                  <a:lnTo>
                    <a:pt x="523" y="1005"/>
                  </a:lnTo>
                  <a:lnTo>
                    <a:pt x="524" y="1000"/>
                  </a:lnTo>
                  <a:lnTo>
                    <a:pt x="525" y="1000"/>
                  </a:lnTo>
                  <a:lnTo>
                    <a:pt x="528" y="1000"/>
                  </a:lnTo>
                  <a:lnTo>
                    <a:pt x="529" y="997"/>
                  </a:lnTo>
                  <a:lnTo>
                    <a:pt x="529" y="996"/>
                  </a:lnTo>
                  <a:lnTo>
                    <a:pt x="530" y="995"/>
                  </a:lnTo>
                  <a:lnTo>
                    <a:pt x="530" y="994"/>
                  </a:lnTo>
                  <a:lnTo>
                    <a:pt x="530" y="992"/>
                  </a:lnTo>
                  <a:lnTo>
                    <a:pt x="532" y="990"/>
                  </a:lnTo>
                  <a:lnTo>
                    <a:pt x="532" y="989"/>
                  </a:lnTo>
                  <a:lnTo>
                    <a:pt x="533" y="985"/>
                  </a:lnTo>
                  <a:lnTo>
                    <a:pt x="535" y="986"/>
                  </a:lnTo>
                  <a:lnTo>
                    <a:pt x="537" y="980"/>
                  </a:lnTo>
                  <a:lnTo>
                    <a:pt x="537" y="978"/>
                  </a:lnTo>
                  <a:lnTo>
                    <a:pt x="538" y="977"/>
                  </a:lnTo>
                  <a:lnTo>
                    <a:pt x="535" y="976"/>
                  </a:lnTo>
                  <a:lnTo>
                    <a:pt x="535" y="973"/>
                  </a:lnTo>
                  <a:lnTo>
                    <a:pt x="537" y="972"/>
                  </a:lnTo>
                  <a:lnTo>
                    <a:pt x="537" y="971"/>
                  </a:lnTo>
                  <a:lnTo>
                    <a:pt x="537" y="969"/>
                  </a:lnTo>
                  <a:lnTo>
                    <a:pt x="537" y="968"/>
                  </a:lnTo>
                  <a:lnTo>
                    <a:pt x="538" y="968"/>
                  </a:lnTo>
                  <a:lnTo>
                    <a:pt x="539" y="968"/>
                  </a:lnTo>
                  <a:lnTo>
                    <a:pt x="541" y="968"/>
                  </a:lnTo>
                  <a:lnTo>
                    <a:pt x="542" y="969"/>
                  </a:lnTo>
                  <a:lnTo>
                    <a:pt x="542" y="968"/>
                  </a:lnTo>
                  <a:lnTo>
                    <a:pt x="542" y="967"/>
                  </a:lnTo>
                  <a:lnTo>
                    <a:pt x="542" y="967"/>
                  </a:lnTo>
                  <a:lnTo>
                    <a:pt x="543" y="967"/>
                  </a:lnTo>
                  <a:lnTo>
                    <a:pt x="543" y="965"/>
                  </a:lnTo>
                  <a:lnTo>
                    <a:pt x="543" y="964"/>
                  </a:lnTo>
                  <a:lnTo>
                    <a:pt x="543" y="963"/>
                  </a:lnTo>
                  <a:lnTo>
                    <a:pt x="543" y="962"/>
                  </a:lnTo>
                  <a:lnTo>
                    <a:pt x="544" y="962"/>
                  </a:lnTo>
                  <a:lnTo>
                    <a:pt x="546" y="963"/>
                  </a:lnTo>
                  <a:lnTo>
                    <a:pt x="547" y="963"/>
                  </a:lnTo>
                  <a:lnTo>
                    <a:pt x="553" y="964"/>
                  </a:lnTo>
                  <a:lnTo>
                    <a:pt x="555" y="965"/>
                  </a:lnTo>
                  <a:lnTo>
                    <a:pt x="556" y="965"/>
                  </a:lnTo>
                  <a:lnTo>
                    <a:pt x="557" y="967"/>
                  </a:lnTo>
                  <a:lnTo>
                    <a:pt x="560" y="967"/>
                  </a:lnTo>
                  <a:lnTo>
                    <a:pt x="561" y="967"/>
                  </a:lnTo>
                  <a:lnTo>
                    <a:pt x="562" y="967"/>
                  </a:lnTo>
                  <a:lnTo>
                    <a:pt x="564" y="967"/>
                  </a:lnTo>
                  <a:lnTo>
                    <a:pt x="564" y="968"/>
                  </a:lnTo>
                  <a:lnTo>
                    <a:pt x="565" y="968"/>
                  </a:lnTo>
                  <a:lnTo>
                    <a:pt x="567" y="968"/>
                  </a:lnTo>
                  <a:lnTo>
                    <a:pt x="570" y="967"/>
                  </a:lnTo>
                  <a:lnTo>
                    <a:pt x="571" y="965"/>
                  </a:lnTo>
                  <a:lnTo>
                    <a:pt x="573" y="964"/>
                  </a:lnTo>
                  <a:lnTo>
                    <a:pt x="574" y="963"/>
                  </a:lnTo>
                  <a:lnTo>
                    <a:pt x="575" y="960"/>
                  </a:lnTo>
                  <a:lnTo>
                    <a:pt x="575" y="960"/>
                  </a:lnTo>
                  <a:lnTo>
                    <a:pt x="575" y="959"/>
                  </a:lnTo>
                  <a:lnTo>
                    <a:pt x="576" y="959"/>
                  </a:lnTo>
                  <a:lnTo>
                    <a:pt x="578" y="958"/>
                  </a:lnTo>
                  <a:lnTo>
                    <a:pt x="579" y="957"/>
                  </a:lnTo>
                  <a:lnTo>
                    <a:pt x="582" y="954"/>
                  </a:lnTo>
                  <a:lnTo>
                    <a:pt x="582" y="953"/>
                  </a:lnTo>
                  <a:lnTo>
                    <a:pt x="585" y="954"/>
                  </a:lnTo>
                  <a:lnTo>
                    <a:pt x="585" y="955"/>
                  </a:lnTo>
                  <a:lnTo>
                    <a:pt x="589" y="957"/>
                  </a:lnTo>
                  <a:lnTo>
                    <a:pt x="592" y="958"/>
                  </a:lnTo>
                  <a:lnTo>
                    <a:pt x="596" y="959"/>
                  </a:lnTo>
                  <a:lnTo>
                    <a:pt x="598" y="960"/>
                  </a:lnTo>
                  <a:lnTo>
                    <a:pt x="601" y="962"/>
                  </a:lnTo>
                  <a:lnTo>
                    <a:pt x="605" y="964"/>
                  </a:lnTo>
                  <a:lnTo>
                    <a:pt x="605" y="963"/>
                  </a:lnTo>
                  <a:lnTo>
                    <a:pt x="605" y="960"/>
                  </a:lnTo>
                  <a:lnTo>
                    <a:pt x="607" y="959"/>
                  </a:lnTo>
                  <a:lnTo>
                    <a:pt x="608" y="958"/>
                  </a:lnTo>
                  <a:lnTo>
                    <a:pt x="610" y="958"/>
                  </a:lnTo>
                  <a:lnTo>
                    <a:pt x="614" y="957"/>
                  </a:lnTo>
                  <a:lnTo>
                    <a:pt x="615" y="957"/>
                  </a:lnTo>
                  <a:lnTo>
                    <a:pt x="616" y="955"/>
                  </a:lnTo>
                  <a:lnTo>
                    <a:pt x="616" y="954"/>
                  </a:lnTo>
                  <a:lnTo>
                    <a:pt x="616" y="953"/>
                  </a:lnTo>
                  <a:lnTo>
                    <a:pt x="616" y="950"/>
                  </a:lnTo>
                  <a:lnTo>
                    <a:pt x="616" y="944"/>
                  </a:lnTo>
                  <a:lnTo>
                    <a:pt x="616" y="940"/>
                  </a:lnTo>
                  <a:lnTo>
                    <a:pt x="616" y="939"/>
                  </a:lnTo>
                  <a:lnTo>
                    <a:pt x="620" y="939"/>
                  </a:lnTo>
                  <a:lnTo>
                    <a:pt x="621" y="939"/>
                  </a:lnTo>
                  <a:lnTo>
                    <a:pt x="624" y="939"/>
                  </a:lnTo>
                  <a:lnTo>
                    <a:pt x="624" y="941"/>
                  </a:lnTo>
                  <a:lnTo>
                    <a:pt x="625" y="941"/>
                  </a:lnTo>
                  <a:lnTo>
                    <a:pt x="626" y="941"/>
                  </a:lnTo>
                  <a:lnTo>
                    <a:pt x="629" y="941"/>
                  </a:lnTo>
                  <a:lnTo>
                    <a:pt x="630" y="941"/>
                  </a:lnTo>
                  <a:lnTo>
                    <a:pt x="630" y="940"/>
                  </a:lnTo>
                  <a:lnTo>
                    <a:pt x="630" y="939"/>
                  </a:lnTo>
                  <a:lnTo>
                    <a:pt x="631" y="935"/>
                  </a:lnTo>
                  <a:lnTo>
                    <a:pt x="631" y="932"/>
                  </a:lnTo>
                  <a:lnTo>
                    <a:pt x="631" y="930"/>
                  </a:lnTo>
                  <a:lnTo>
                    <a:pt x="631" y="925"/>
                  </a:lnTo>
                  <a:lnTo>
                    <a:pt x="631" y="917"/>
                  </a:lnTo>
                  <a:lnTo>
                    <a:pt x="631" y="912"/>
                  </a:lnTo>
                  <a:lnTo>
                    <a:pt x="631" y="910"/>
                  </a:lnTo>
                  <a:lnTo>
                    <a:pt x="631" y="907"/>
                  </a:lnTo>
                  <a:lnTo>
                    <a:pt x="631" y="905"/>
                  </a:lnTo>
                  <a:lnTo>
                    <a:pt x="631" y="904"/>
                  </a:lnTo>
                  <a:lnTo>
                    <a:pt x="631" y="901"/>
                  </a:lnTo>
                  <a:lnTo>
                    <a:pt x="631" y="900"/>
                  </a:lnTo>
                  <a:lnTo>
                    <a:pt x="631" y="898"/>
                  </a:lnTo>
                  <a:lnTo>
                    <a:pt x="634" y="898"/>
                  </a:lnTo>
                  <a:lnTo>
                    <a:pt x="635" y="898"/>
                  </a:lnTo>
                  <a:lnTo>
                    <a:pt x="638" y="898"/>
                  </a:lnTo>
                  <a:lnTo>
                    <a:pt x="643" y="898"/>
                  </a:lnTo>
                  <a:lnTo>
                    <a:pt x="644" y="898"/>
                  </a:lnTo>
                  <a:lnTo>
                    <a:pt x="644" y="896"/>
                  </a:lnTo>
                  <a:lnTo>
                    <a:pt x="646" y="891"/>
                  </a:lnTo>
                  <a:lnTo>
                    <a:pt x="646" y="890"/>
                  </a:lnTo>
                  <a:lnTo>
                    <a:pt x="644" y="890"/>
                  </a:lnTo>
                  <a:lnTo>
                    <a:pt x="643" y="890"/>
                  </a:lnTo>
                  <a:lnTo>
                    <a:pt x="638" y="890"/>
                  </a:lnTo>
                  <a:lnTo>
                    <a:pt x="638" y="884"/>
                  </a:lnTo>
                  <a:lnTo>
                    <a:pt x="637" y="882"/>
                  </a:lnTo>
                  <a:lnTo>
                    <a:pt x="637" y="882"/>
                  </a:lnTo>
                  <a:lnTo>
                    <a:pt x="633" y="882"/>
                  </a:lnTo>
                  <a:lnTo>
                    <a:pt x="633" y="880"/>
                  </a:lnTo>
                  <a:lnTo>
                    <a:pt x="633" y="878"/>
                  </a:lnTo>
                  <a:lnTo>
                    <a:pt x="633" y="876"/>
                  </a:lnTo>
                  <a:lnTo>
                    <a:pt x="633" y="875"/>
                  </a:lnTo>
                  <a:lnTo>
                    <a:pt x="633" y="875"/>
                  </a:lnTo>
                  <a:lnTo>
                    <a:pt x="633" y="869"/>
                  </a:lnTo>
                  <a:lnTo>
                    <a:pt x="638" y="869"/>
                  </a:lnTo>
                  <a:lnTo>
                    <a:pt x="639" y="869"/>
                  </a:lnTo>
                  <a:lnTo>
                    <a:pt x="646" y="869"/>
                  </a:lnTo>
                  <a:lnTo>
                    <a:pt x="646" y="864"/>
                  </a:lnTo>
                  <a:lnTo>
                    <a:pt x="646" y="862"/>
                  </a:lnTo>
                  <a:lnTo>
                    <a:pt x="646" y="858"/>
                  </a:lnTo>
                  <a:lnTo>
                    <a:pt x="646" y="857"/>
                  </a:lnTo>
                  <a:lnTo>
                    <a:pt x="646" y="855"/>
                  </a:lnTo>
                  <a:lnTo>
                    <a:pt x="646" y="854"/>
                  </a:lnTo>
                  <a:lnTo>
                    <a:pt x="646" y="853"/>
                  </a:lnTo>
                  <a:lnTo>
                    <a:pt x="646" y="852"/>
                  </a:lnTo>
                  <a:lnTo>
                    <a:pt x="646" y="850"/>
                  </a:lnTo>
                  <a:lnTo>
                    <a:pt x="646" y="849"/>
                  </a:lnTo>
                  <a:lnTo>
                    <a:pt x="646" y="848"/>
                  </a:lnTo>
                  <a:lnTo>
                    <a:pt x="646" y="846"/>
                  </a:lnTo>
                  <a:lnTo>
                    <a:pt x="646" y="844"/>
                  </a:lnTo>
                  <a:lnTo>
                    <a:pt x="646" y="844"/>
                  </a:lnTo>
                  <a:lnTo>
                    <a:pt x="646" y="843"/>
                  </a:lnTo>
                  <a:lnTo>
                    <a:pt x="646" y="841"/>
                  </a:lnTo>
                  <a:lnTo>
                    <a:pt x="644" y="841"/>
                  </a:lnTo>
                  <a:lnTo>
                    <a:pt x="642" y="841"/>
                  </a:lnTo>
                  <a:lnTo>
                    <a:pt x="640" y="841"/>
                  </a:lnTo>
                  <a:lnTo>
                    <a:pt x="639" y="841"/>
                  </a:lnTo>
                  <a:lnTo>
                    <a:pt x="638" y="841"/>
                  </a:lnTo>
                  <a:lnTo>
                    <a:pt x="637" y="841"/>
                  </a:lnTo>
                  <a:lnTo>
                    <a:pt x="637" y="841"/>
                  </a:lnTo>
                  <a:lnTo>
                    <a:pt x="637" y="843"/>
                  </a:lnTo>
                  <a:lnTo>
                    <a:pt x="635" y="844"/>
                  </a:lnTo>
                  <a:lnTo>
                    <a:pt x="637" y="844"/>
                  </a:lnTo>
                  <a:lnTo>
                    <a:pt x="637" y="844"/>
                  </a:lnTo>
                  <a:lnTo>
                    <a:pt x="635" y="844"/>
                  </a:lnTo>
                  <a:lnTo>
                    <a:pt x="635" y="845"/>
                  </a:lnTo>
                  <a:lnTo>
                    <a:pt x="634" y="845"/>
                  </a:lnTo>
                  <a:lnTo>
                    <a:pt x="633" y="845"/>
                  </a:lnTo>
                  <a:lnTo>
                    <a:pt x="631" y="845"/>
                  </a:lnTo>
                  <a:lnTo>
                    <a:pt x="629" y="844"/>
                  </a:lnTo>
                  <a:lnTo>
                    <a:pt x="630" y="844"/>
                  </a:lnTo>
                  <a:lnTo>
                    <a:pt x="631" y="841"/>
                  </a:lnTo>
                  <a:lnTo>
                    <a:pt x="634" y="841"/>
                  </a:lnTo>
                  <a:lnTo>
                    <a:pt x="631" y="840"/>
                  </a:lnTo>
                  <a:lnTo>
                    <a:pt x="633" y="839"/>
                  </a:lnTo>
                  <a:lnTo>
                    <a:pt x="634" y="836"/>
                  </a:lnTo>
                  <a:lnTo>
                    <a:pt x="635" y="828"/>
                  </a:lnTo>
                  <a:lnTo>
                    <a:pt x="635" y="827"/>
                  </a:lnTo>
                  <a:lnTo>
                    <a:pt x="640" y="827"/>
                  </a:lnTo>
                  <a:lnTo>
                    <a:pt x="643" y="827"/>
                  </a:lnTo>
                  <a:lnTo>
                    <a:pt x="644" y="827"/>
                  </a:lnTo>
                  <a:lnTo>
                    <a:pt x="647" y="827"/>
                  </a:lnTo>
                  <a:lnTo>
                    <a:pt x="648" y="827"/>
                  </a:lnTo>
                  <a:lnTo>
                    <a:pt x="649" y="827"/>
                  </a:lnTo>
                  <a:lnTo>
                    <a:pt x="654" y="827"/>
                  </a:lnTo>
                  <a:lnTo>
                    <a:pt x="662" y="827"/>
                  </a:lnTo>
                  <a:lnTo>
                    <a:pt x="662" y="822"/>
                  </a:lnTo>
                  <a:lnTo>
                    <a:pt x="662" y="813"/>
                  </a:lnTo>
                  <a:lnTo>
                    <a:pt x="662" y="812"/>
                  </a:lnTo>
                  <a:lnTo>
                    <a:pt x="663" y="811"/>
                  </a:lnTo>
                  <a:lnTo>
                    <a:pt x="663" y="809"/>
                  </a:lnTo>
                  <a:lnTo>
                    <a:pt x="663" y="808"/>
                  </a:lnTo>
                  <a:lnTo>
                    <a:pt x="663" y="807"/>
                  </a:lnTo>
                  <a:lnTo>
                    <a:pt x="663" y="803"/>
                  </a:lnTo>
                  <a:lnTo>
                    <a:pt x="663" y="802"/>
                  </a:lnTo>
                  <a:lnTo>
                    <a:pt x="663" y="799"/>
                  </a:lnTo>
                  <a:lnTo>
                    <a:pt x="663" y="796"/>
                  </a:lnTo>
                  <a:lnTo>
                    <a:pt x="663" y="794"/>
                  </a:lnTo>
                  <a:lnTo>
                    <a:pt x="663" y="793"/>
                  </a:lnTo>
                  <a:lnTo>
                    <a:pt x="663" y="790"/>
                  </a:lnTo>
                  <a:lnTo>
                    <a:pt x="663" y="785"/>
                  </a:lnTo>
                  <a:lnTo>
                    <a:pt x="667" y="785"/>
                  </a:lnTo>
                  <a:lnTo>
                    <a:pt x="669" y="785"/>
                  </a:lnTo>
                  <a:lnTo>
                    <a:pt x="674" y="785"/>
                  </a:lnTo>
                  <a:lnTo>
                    <a:pt x="675" y="785"/>
                  </a:lnTo>
                  <a:lnTo>
                    <a:pt x="676" y="785"/>
                  </a:lnTo>
                  <a:lnTo>
                    <a:pt x="679" y="785"/>
                  </a:lnTo>
                  <a:lnTo>
                    <a:pt x="681" y="785"/>
                  </a:lnTo>
                  <a:lnTo>
                    <a:pt x="683" y="785"/>
                  </a:lnTo>
                  <a:lnTo>
                    <a:pt x="684" y="785"/>
                  </a:lnTo>
                  <a:lnTo>
                    <a:pt x="685" y="785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88" y="784"/>
                  </a:lnTo>
                  <a:lnTo>
                    <a:pt x="686" y="782"/>
                  </a:lnTo>
                  <a:lnTo>
                    <a:pt x="686" y="782"/>
                  </a:lnTo>
                  <a:lnTo>
                    <a:pt x="688" y="782"/>
                  </a:lnTo>
                  <a:lnTo>
                    <a:pt x="689" y="782"/>
                  </a:lnTo>
                  <a:lnTo>
                    <a:pt x="690" y="782"/>
                  </a:lnTo>
                  <a:lnTo>
                    <a:pt x="692" y="782"/>
                  </a:lnTo>
                  <a:lnTo>
                    <a:pt x="694" y="782"/>
                  </a:lnTo>
                  <a:lnTo>
                    <a:pt x="695" y="782"/>
                  </a:lnTo>
                  <a:lnTo>
                    <a:pt x="697" y="782"/>
                  </a:lnTo>
                  <a:lnTo>
                    <a:pt x="698" y="784"/>
                  </a:lnTo>
                  <a:lnTo>
                    <a:pt x="698" y="785"/>
                  </a:lnTo>
                  <a:lnTo>
                    <a:pt x="699" y="784"/>
                  </a:lnTo>
                  <a:lnTo>
                    <a:pt x="699" y="782"/>
                  </a:lnTo>
                  <a:lnTo>
                    <a:pt x="702" y="781"/>
                  </a:lnTo>
                  <a:lnTo>
                    <a:pt x="701" y="782"/>
                  </a:lnTo>
                  <a:lnTo>
                    <a:pt x="701" y="781"/>
                  </a:lnTo>
                  <a:lnTo>
                    <a:pt x="701" y="779"/>
                  </a:lnTo>
                  <a:lnTo>
                    <a:pt x="701" y="777"/>
                  </a:lnTo>
                  <a:lnTo>
                    <a:pt x="701" y="776"/>
                  </a:lnTo>
                  <a:lnTo>
                    <a:pt x="701" y="775"/>
                  </a:lnTo>
                  <a:lnTo>
                    <a:pt x="703" y="776"/>
                  </a:lnTo>
                  <a:lnTo>
                    <a:pt x="704" y="776"/>
                  </a:lnTo>
                  <a:lnTo>
                    <a:pt x="706" y="775"/>
                  </a:lnTo>
                  <a:lnTo>
                    <a:pt x="706" y="772"/>
                  </a:lnTo>
                  <a:lnTo>
                    <a:pt x="706" y="768"/>
                  </a:lnTo>
                  <a:lnTo>
                    <a:pt x="706" y="766"/>
                  </a:lnTo>
                  <a:lnTo>
                    <a:pt x="706" y="764"/>
                  </a:lnTo>
                  <a:lnTo>
                    <a:pt x="710" y="763"/>
                  </a:lnTo>
                  <a:lnTo>
                    <a:pt x="715" y="763"/>
                  </a:lnTo>
                  <a:lnTo>
                    <a:pt x="717" y="763"/>
                  </a:lnTo>
                  <a:lnTo>
                    <a:pt x="721" y="757"/>
                  </a:lnTo>
                  <a:lnTo>
                    <a:pt x="722" y="757"/>
                  </a:lnTo>
                  <a:lnTo>
                    <a:pt x="727" y="757"/>
                  </a:lnTo>
                  <a:lnTo>
                    <a:pt x="727" y="759"/>
                  </a:lnTo>
                  <a:lnTo>
                    <a:pt x="727" y="761"/>
                  </a:lnTo>
                  <a:lnTo>
                    <a:pt x="727" y="767"/>
                  </a:lnTo>
                  <a:lnTo>
                    <a:pt x="727" y="768"/>
                  </a:lnTo>
                  <a:lnTo>
                    <a:pt x="727" y="772"/>
                  </a:lnTo>
                  <a:lnTo>
                    <a:pt x="734" y="772"/>
                  </a:lnTo>
                  <a:lnTo>
                    <a:pt x="736" y="772"/>
                  </a:lnTo>
                  <a:lnTo>
                    <a:pt x="743" y="772"/>
                  </a:lnTo>
                  <a:lnTo>
                    <a:pt x="743" y="767"/>
                  </a:lnTo>
                  <a:lnTo>
                    <a:pt x="749" y="767"/>
                  </a:lnTo>
                  <a:lnTo>
                    <a:pt x="754" y="767"/>
                  </a:lnTo>
                  <a:lnTo>
                    <a:pt x="754" y="759"/>
                  </a:lnTo>
                  <a:lnTo>
                    <a:pt x="754" y="758"/>
                  </a:lnTo>
                  <a:lnTo>
                    <a:pt x="756" y="758"/>
                  </a:lnTo>
                  <a:lnTo>
                    <a:pt x="758" y="758"/>
                  </a:lnTo>
                  <a:lnTo>
                    <a:pt x="761" y="758"/>
                  </a:lnTo>
                  <a:lnTo>
                    <a:pt x="761" y="758"/>
                  </a:lnTo>
                  <a:lnTo>
                    <a:pt x="766" y="758"/>
                  </a:lnTo>
                  <a:lnTo>
                    <a:pt x="772" y="758"/>
                  </a:lnTo>
                  <a:lnTo>
                    <a:pt x="774" y="758"/>
                  </a:lnTo>
                  <a:lnTo>
                    <a:pt x="774" y="754"/>
                  </a:lnTo>
                  <a:lnTo>
                    <a:pt x="774" y="747"/>
                  </a:lnTo>
                  <a:lnTo>
                    <a:pt x="774" y="745"/>
                  </a:lnTo>
                  <a:lnTo>
                    <a:pt x="774" y="741"/>
                  </a:lnTo>
                  <a:lnTo>
                    <a:pt x="774" y="740"/>
                  </a:lnTo>
                  <a:lnTo>
                    <a:pt x="774" y="739"/>
                  </a:lnTo>
                  <a:lnTo>
                    <a:pt x="775" y="731"/>
                  </a:lnTo>
                  <a:lnTo>
                    <a:pt x="775" y="730"/>
                  </a:lnTo>
                  <a:lnTo>
                    <a:pt x="775" y="725"/>
                  </a:lnTo>
                  <a:lnTo>
                    <a:pt x="775" y="723"/>
                  </a:lnTo>
                  <a:lnTo>
                    <a:pt x="775" y="722"/>
                  </a:lnTo>
                  <a:lnTo>
                    <a:pt x="775" y="721"/>
                  </a:lnTo>
                  <a:lnTo>
                    <a:pt x="775" y="721"/>
                  </a:lnTo>
                  <a:lnTo>
                    <a:pt x="775" y="720"/>
                  </a:lnTo>
                  <a:lnTo>
                    <a:pt x="775" y="718"/>
                  </a:lnTo>
                  <a:lnTo>
                    <a:pt x="775" y="717"/>
                  </a:lnTo>
                  <a:lnTo>
                    <a:pt x="776" y="717"/>
                  </a:lnTo>
                  <a:lnTo>
                    <a:pt x="781" y="717"/>
                  </a:lnTo>
                  <a:lnTo>
                    <a:pt x="785" y="717"/>
                  </a:lnTo>
                  <a:lnTo>
                    <a:pt x="786" y="717"/>
                  </a:lnTo>
                  <a:lnTo>
                    <a:pt x="794" y="717"/>
                  </a:lnTo>
                  <a:lnTo>
                    <a:pt x="799" y="718"/>
                  </a:lnTo>
                  <a:lnTo>
                    <a:pt x="804" y="718"/>
                  </a:lnTo>
                  <a:lnTo>
                    <a:pt x="807" y="718"/>
                  </a:lnTo>
                  <a:lnTo>
                    <a:pt x="809" y="718"/>
                  </a:lnTo>
                  <a:lnTo>
                    <a:pt x="813" y="718"/>
                  </a:lnTo>
                  <a:lnTo>
                    <a:pt x="816" y="718"/>
                  </a:lnTo>
                  <a:lnTo>
                    <a:pt x="820" y="718"/>
                  </a:lnTo>
                  <a:lnTo>
                    <a:pt x="825" y="718"/>
                  </a:lnTo>
                  <a:lnTo>
                    <a:pt x="826" y="718"/>
                  </a:lnTo>
                  <a:lnTo>
                    <a:pt x="826" y="713"/>
                  </a:lnTo>
                  <a:lnTo>
                    <a:pt x="826" y="708"/>
                  </a:lnTo>
                  <a:lnTo>
                    <a:pt x="826" y="702"/>
                  </a:lnTo>
                  <a:lnTo>
                    <a:pt x="826" y="699"/>
                  </a:lnTo>
                  <a:lnTo>
                    <a:pt x="826" y="695"/>
                  </a:lnTo>
                  <a:lnTo>
                    <a:pt x="826" y="690"/>
                  </a:lnTo>
                  <a:lnTo>
                    <a:pt x="826" y="686"/>
                  </a:lnTo>
                  <a:lnTo>
                    <a:pt x="827" y="679"/>
                  </a:lnTo>
                  <a:lnTo>
                    <a:pt x="827" y="670"/>
                  </a:lnTo>
                  <a:lnTo>
                    <a:pt x="827" y="662"/>
                  </a:lnTo>
                  <a:lnTo>
                    <a:pt x="830" y="662"/>
                  </a:lnTo>
                  <a:lnTo>
                    <a:pt x="834" y="662"/>
                  </a:lnTo>
                  <a:lnTo>
                    <a:pt x="835" y="662"/>
                  </a:lnTo>
                  <a:lnTo>
                    <a:pt x="838" y="662"/>
                  </a:lnTo>
                  <a:lnTo>
                    <a:pt x="839" y="662"/>
                  </a:lnTo>
                  <a:lnTo>
                    <a:pt x="841" y="662"/>
                  </a:lnTo>
                  <a:lnTo>
                    <a:pt x="843" y="662"/>
                  </a:lnTo>
                  <a:lnTo>
                    <a:pt x="845" y="662"/>
                  </a:lnTo>
                  <a:lnTo>
                    <a:pt x="846" y="662"/>
                  </a:lnTo>
                  <a:lnTo>
                    <a:pt x="848" y="662"/>
                  </a:lnTo>
                  <a:lnTo>
                    <a:pt x="849" y="662"/>
                  </a:lnTo>
                  <a:lnTo>
                    <a:pt x="853" y="662"/>
                  </a:lnTo>
                  <a:lnTo>
                    <a:pt x="853" y="657"/>
                  </a:lnTo>
                  <a:lnTo>
                    <a:pt x="853" y="656"/>
                  </a:lnTo>
                  <a:lnTo>
                    <a:pt x="859" y="656"/>
                  </a:lnTo>
                  <a:lnTo>
                    <a:pt x="859" y="657"/>
                  </a:lnTo>
                  <a:lnTo>
                    <a:pt x="859" y="659"/>
                  </a:lnTo>
                  <a:lnTo>
                    <a:pt x="859" y="662"/>
                  </a:lnTo>
                  <a:lnTo>
                    <a:pt x="855" y="662"/>
                  </a:lnTo>
                  <a:lnTo>
                    <a:pt x="853" y="662"/>
                  </a:lnTo>
                  <a:lnTo>
                    <a:pt x="853" y="663"/>
                  </a:lnTo>
                  <a:lnTo>
                    <a:pt x="853" y="665"/>
                  </a:lnTo>
                  <a:lnTo>
                    <a:pt x="853" y="670"/>
                  </a:lnTo>
                  <a:lnTo>
                    <a:pt x="852" y="670"/>
                  </a:lnTo>
                  <a:lnTo>
                    <a:pt x="850" y="670"/>
                  </a:lnTo>
                  <a:lnTo>
                    <a:pt x="848" y="670"/>
                  </a:lnTo>
                  <a:lnTo>
                    <a:pt x="846" y="670"/>
                  </a:lnTo>
                  <a:lnTo>
                    <a:pt x="845" y="670"/>
                  </a:lnTo>
                  <a:lnTo>
                    <a:pt x="845" y="672"/>
                  </a:lnTo>
                  <a:lnTo>
                    <a:pt x="845" y="676"/>
                  </a:lnTo>
                  <a:lnTo>
                    <a:pt x="850" y="676"/>
                  </a:lnTo>
                  <a:lnTo>
                    <a:pt x="853" y="676"/>
                  </a:lnTo>
                  <a:lnTo>
                    <a:pt x="854" y="676"/>
                  </a:lnTo>
                  <a:lnTo>
                    <a:pt x="863" y="676"/>
                  </a:lnTo>
                  <a:lnTo>
                    <a:pt x="867" y="676"/>
                  </a:lnTo>
                  <a:lnTo>
                    <a:pt x="867" y="674"/>
                  </a:lnTo>
                  <a:lnTo>
                    <a:pt x="867" y="672"/>
                  </a:lnTo>
                  <a:lnTo>
                    <a:pt x="867" y="670"/>
                  </a:lnTo>
                  <a:lnTo>
                    <a:pt x="867" y="667"/>
                  </a:lnTo>
                  <a:lnTo>
                    <a:pt x="867" y="666"/>
                  </a:lnTo>
                  <a:lnTo>
                    <a:pt x="867" y="665"/>
                  </a:lnTo>
                  <a:lnTo>
                    <a:pt x="868" y="665"/>
                  </a:lnTo>
                  <a:lnTo>
                    <a:pt x="868" y="663"/>
                  </a:lnTo>
                  <a:lnTo>
                    <a:pt x="870" y="663"/>
                  </a:lnTo>
                  <a:lnTo>
                    <a:pt x="870" y="662"/>
                  </a:lnTo>
                  <a:lnTo>
                    <a:pt x="871" y="662"/>
                  </a:lnTo>
                  <a:lnTo>
                    <a:pt x="872" y="662"/>
                  </a:lnTo>
                  <a:lnTo>
                    <a:pt x="873" y="662"/>
                  </a:lnTo>
                  <a:lnTo>
                    <a:pt x="875" y="662"/>
                  </a:lnTo>
                  <a:lnTo>
                    <a:pt x="878" y="662"/>
                  </a:lnTo>
                  <a:lnTo>
                    <a:pt x="880" y="662"/>
                  </a:lnTo>
                  <a:lnTo>
                    <a:pt x="880" y="661"/>
                  </a:lnTo>
                  <a:lnTo>
                    <a:pt x="881" y="662"/>
                  </a:lnTo>
                  <a:lnTo>
                    <a:pt x="881" y="665"/>
                  </a:lnTo>
                  <a:lnTo>
                    <a:pt x="884" y="665"/>
                  </a:lnTo>
                  <a:lnTo>
                    <a:pt x="884" y="666"/>
                  </a:lnTo>
                  <a:lnTo>
                    <a:pt x="885" y="666"/>
                  </a:lnTo>
                  <a:lnTo>
                    <a:pt x="886" y="668"/>
                  </a:lnTo>
                  <a:lnTo>
                    <a:pt x="887" y="670"/>
                  </a:lnTo>
                  <a:lnTo>
                    <a:pt x="887" y="674"/>
                  </a:lnTo>
                  <a:lnTo>
                    <a:pt x="887" y="676"/>
                  </a:lnTo>
                  <a:lnTo>
                    <a:pt x="886" y="676"/>
                  </a:lnTo>
                  <a:lnTo>
                    <a:pt x="885" y="676"/>
                  </a:lnTo>
                  <a:lnTo>
                    <a:pt x="884" y="676"/>
                  </a:lnTo>
                  <a:lnTo>
                    <a:pt x="884" y="676"/>
                  </a:lnTo>
                  <a:lnTo>
                    <a:pt x="882" y="681"/>
                  </a:lnTo>
                  <a:lnTo>
                    <a:pt x="882" y="683"/>
                  </a:lnTo>
                  <a:lnTo>
                    <a:pt x="881" y="684"/>
                  </a:lnTo>
                  <a:lnTo>
                    <a:pt x="881" y="685"/>
                  </a:lnTo>
                  <a:lnTo>
                    <a:pt x="881" y="686"/>
                  </a:lnTo>
                  <a:lnTo>
                    <a:pt x="880" y="686"/>
                  </a:lnTo>
                  <a:lnTo>
                    <a:pt x="878" y="686"/>
                  </a:lnTo>
                  <a:lnTo>
                    <a:pt x="877" y="686"/>
                  </a:lnTo>
                  <a:lnTo>
                    <a:pt x="875" y="686"/>
                  </a:lnTo>
                  <a:lnTo>
                    <a:pt x="873" y="686"/>
                  </a:lnTo>
                  <a:lnTo>
                    <a:pt x="873" y="688"/>
                  </a:lnTo>
                  <a:lnTo>
                    <a:pt x="873" y="689"/>
                  </a:lnTo>
                  <a:lnTo>
                    <a:pt x="873" y="690"/>
                  </a:lnTo>
                  <a:lnTo>
                    <a:pt x="870" y="690"/>
                  </a:lnTo>
                  <a:lnTo>
                    <a:pt x="870" y="691"/>
                  </a:lnTo>
                  <a:lnTo>
                    <a:pt x="870" y="694"/>
                  </a:lnTo>
                  <a:lnTo>
                    <a:pt x="868" y="694"/>
                  </a:lnTo>
                  <a:lnTo>
                    <a:pt x="867" y="694"/>
                  </a:lnTo>
                  <a:lnTo>
                    <a:pt x="867" y="695"/>
                  </a:lnTo>
                  <a:lnTo>
                    <a:pt x="867" y="697"/>
                  </a:lnTo>
                  <a:lnTo>
                    <a:pt x="870" y="697"/>
                  </a:lnTo>
                  <a:lnTo>
                    <a:pt x="870" y="698"/>
                  </a:lnTo>
                  <a:lnTo>
                    <a:pt x="870" y="699"/>
                  </a:lnTo>
                  <a:lnTo>
                    <a:pt x="872" y="699"/>
                  </a:lnTo>
                  <a:lnTo>
                    <a:pt x="872" y="704"/>
                  </a:lnTo>
                  <a:lnTo>
                    <a:pt x="873" y="704"/>
                  </a:lnTo>
                  <a:lnTo>
                    <a:pt x="875" y="704"/>
                  </a:lnTo>
                  <a:lnTo>
                    <a:pt x="875" y="707"/>
                  </a:lnTo>
                  <a:lnTo>
                    <a:pt x="873" y="707"/>
                  </a:lnTo>
                  <a:lnTo>
                    <a:pt x="872" y="707"/>
                  </a:lnTo>
                  <a:lnTo>
                    <a:pt x="867" y="707"/>
                  </a:lnTo>
                  <a:lnTo>
                    <a:pt x="868" y="708"/>
                  </a:lnTo>
                  <a:lnTo>
                    <a:pt x="868" y="709"/>
                  </a:lnTo>
                  <a:lnTo>
                    <a:pt x="870" y="711"/>
                  </a:lnTo>
                  <a:lnTo>
                    <a:pt x="870" y="712"/>
                  </a:lnTo>
                  <a:lnTo>
                    <a:pt x="871" y="712"/>
                  </a:lnTo>
                  <a:lnTo>
                    <a:pt x="871" y="713"/>
                  </a:lnTo>
                  <a:lnTo>
                    <a:pt x="872" y="713"/>
                  </a:lnTo>
                  <a:lnTo>
                    <a:pt x="873" y="715"/>
                  </a:lnTo>
                  <a:lnTo>
                    <a:pt x="873" y="716"/>
                  </a:lnTo>
                  <a:lnTo>
                    <a:pt x="875" y="716"/>
                  </a:lnTo>
                  <a:lnTo>
                    <a:pt x="876" y="717"/>
                  </a:lnTo>
                  <a:lnTo>
                    <a:pt x="877" y="720"/>
                  </a:lnTo>
                  <a:lnTo>
                    <a:pt x="878" y="720"/>
                  </a:lnTo>
                  <a:lnTo>
                    <a:pt x="878" y="721"/>
                  </a:lnTo>
                  <a:lnTo>
                    <a:pt x="878" y="721"/>
                  </a:lnTo>
                  <a:lnTo>
                    <a:pt x="880" y="721"/>
                  </a:lnTo>
                  <a:lnTo>
                    <a:pt x="880" y="722"/>
                  </a:lnTo>
                  <a:lnTo>
                    <a:pt x="880" y="723"/>
                  </a:lnTo>
                  <a:lnTo>
                    <a:pt x="881" y="725"/>
                  </a:lnTo>
                  <a:lnTo>
                    <a:pt x="881" y="726"/>
                  </a:lnTo>
                  <a:lnTo>
                    <a:pt x="881" y="727"/>
                  </a:lnTo>
                  <a:lnTo>
                    <a:pt x="881" y="729"/>
                  </a:lnTo>
                  <a:lnTo>
                    <a:pt x="881" y="730"/>
                  </a:lnTo>
                  <a:lnTo>
                    <a:pt x="881" y="731"/>
                  </a:lnTo>
                  <a:lnTo>
                    <a:pt x="881" y="732"/>
                  </a:lnTo>
                  <a:lnTo>
                    <a:pt x="882" y="732"/>
                  </a:lnTo>
                  <a:lnTo>
                    <a:pt x="884" y="732"/>
                  </a:lnTo>
                  <a:lnTo>
                    <a:pt x="884" y="732"/>
                  </a:lnTo>
                  <a:lnTo>
                    <a:pt x="887" y="732"/>
                  </a:lnTo>
                  <a:lnTo>
                    <a:pt x="889" y="732"/>
                  </a:lnTo>
                  <a:lnTo>
                    <a:pt x="891" y="732"/>
                  </a:lnTo>
                  <a:lnTo>
                    <a:pt x="894" y="732"/>
                  </a:lnTo>
                  <a:lnTo>
                    <a:pt x="896" y="732"/>
                  </a:lnTo>
                  <a:lnTo>
                    <a:pt x="899" y="732"/>
                  </a:lnTo>
                  <a:lnTo>
                    <a:pt x="898" y="736"/>
                  </a:lnTo>
                  <a:lnTo>
                    <a:pt x="895" y="741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6" y="743"/>
                  </a:lnTo>
                  <a:lnTo>
                    <a:pt x="898" y="743"/>
                  </a:lnTo>
                  <a:lnTo>
                    <a:pt x="898" y="741"/>
                  </a:lnTo>
                  <a:lnTo>
                    <a:pt x="899" y="741"/>
                  </a:lnTo>
                  <a:lnTo>
                    <a:pt x="902" y="741"/>
                  </a:lnTo>
                  <a:lnTo>
                    <a:pt x="903" y="740"/>
                  </a:lnTo>
                  <a:lnTo>
                    <a:pt x="902" y="743"/>
                  </a:lnTo>
                  <a:lnTo>
                    <a:pt x="900" y="744"/>
                  </a:lnTo>
                  <a:lnTo>
                    <a:pt x="900" y="745"/>
                  </a:lnTo>
                  <a:lnTo>
                    <a:pt x="899" y="747"/>
                  </a:lnTo>
                  <a:lnTo>
                    <a:pt x="896" y="752"/>
                  </a:lnTo>
                  <a:lnTo>
                    <a:pt x="895" y="753"/>
                  </a:lnTo>
                  <a:lnTo>
                    <a:pt x="894" y="755"/>
                  </a:lnTo>
                  <a:lnTo>
                    <a:pt x="893" y="755"/>
                  </a:lnTo>
                  <a:lnTo>
                    <a:pt x="893" y="757"/>
                  </a:lnTo>
                  <a:lnTo>
                    <a:pt x="896" y="757"/>
                  </a:lnTo>
                  <a:lnTo>
                    <a:pt x="898" y="757"/>
                  </a:lnTo>
                  <a:lnTo>
                    <a:pt x="898" y="758"/>
                  </a:lnTo>
                  <a:lnTo>
                    <a:pt x="898" y="762"/>
                  </a:lnTo>
                  <a:lnTo>
                    <a:pt x="898" y="763"/>
                  </a:lnTo>
                  <a:lnTo>
                    <a:pt x="896" y="763"/>
                  </a:lnTo>
                  <a:lnTo>
                    <a:pt x="894" y="763"/>
                  </a:lnTo>
                  <a:lnTo>
                    <a:pt x="894" y="764"/>
                  </a:lnTo>
                  <a:lnTo>
                    <a:pt x="894" y="772"/>
                  </a:lnTo>
                  <a:lnTo>
                    <a:pt x="894" y="775"/>
                  </a:lnTo>
                  <a:lnTo>
                    <a:pt x="894" y="776"/>
                  </a:lnTo>
                  <a:lnTo>
                    <a:pt x="893" y="781"/>
                  </a:lnTo>
                  <a:lnTo>
                    <a:pt x="891" y="781"/>
                  </a:lnTo>
                  <a:lnTo>
                    <a:pt x="889" y="781"/>
                  </a:lnTo>
                  <a:lnTo>
                    <a:pt x="887" y="781"/>
                  </a:lnTo>
                  <a:lnTo>
                    <a:pt x="886" y="781"/>
                  </a:lnTo>
                  <a:lnTo>
                    <a:pt x="886" y="780"/>
                  </a:lnTo>
                  <a:lnTo>
                    <a:pt x="886" y="776"/>
                  </a:lnTo>
                  <a:lnTo>
                    <a:pt x="886" y="775"/>
                  </a:lnTo>
                  <a:lnTo>
                    <a:pt x="882" y="775"/>
                  </a:lnTo>
                  <a:lnTo>
                    <a:pt x="880" y="775"/>
                  </a:lnTo>
                  <a:lnTo>
                    <a:pt x="880" y="786"/>
                  </a:lnTo>
                  <a:lnTo>
                    <a:pt x="880" y="791"/>
                  </a:lnTo>
                  <a:lnTo>
                    <a:pt x="880" y="804"/>
                  </a:lnTo>
                  <a:lnTo>
                    <a:pt x="880" y="805"/>
                  </a:lnTo>
                  <a:lnTo>
                    <a:pt x="880" y="814"/>
                  </a:lnTo>
                  <a:lnTo>
                    <a:pt x="861" y="814"/>
                  </a:lnTo>
                  <a:lnTo>
                    <a:pt x="858" y="814"/>
                  </a:lnTo>
                  <a:lnTo>
                    <a:pt x="857" y="814"/>
                  </a:lnTo>
                  <a:lnTo>
                    <a:pt x="846" y="814"/>
                  </a:lnTo>
                  <a:lnTo>
                    <a:pt x="844" y="814"/>
                  </a:lnTo>
                  <a:lnTo>
                    <a:pt x="832" y="814"/>
                  </a:lnTo>
                  <a:lnTo>
                    <a:pt x="830" y="814"/>
                  </a:lnTo>
                  <a:lnTo>
                    <a:pt x="826" y="814"/>
                  </a:lnTo>
                  <a:lnTo>
                    <a:pt x="826" y="818"/>
                  </a:lnTo>
                  <a:lnTo>
                    <a:pt x="826" y="828"/>
                  </a:lnTo>
                  <a:lnTo>
                    <a:pt x="836" y="828"/>
                  </a:lnTo>
                  <a:lnTo>
                    <a:pt x="836" y="831"/>
                  </a:lnTo>
                  <a:lnTo>
                    <a:pt x="838" y="840"/>
                  </a:lnTo>
                  <a:lnTo>
                    <a:pt x="836" y="844"/>
                  </a:lnTo>
                  <a:lnTo>
                    <a:pt x="839" y="844"/>
                  </a:lnTo>
                  <a:lnTo>
                    <a:pt x="845" y="844"/>
                  </a:lnTo>
                  <a:lnTo>
                    <a:pt x="861" y="844"/>
                  </a:lnTo>
                  <a:lnTo>
                    <a:pt x="877" y="844"/>
                  </a:lnTo>
                  <a:lnTo>
                    <a:pt x="887" y="844"/>
                  </a:lnTo>
                  <a:lnTo>
                    <a:pt x="887" y="843"/>
                  </a:lnTo>
                  <a:lnTo>
                    <a:pt x="889" y="843"/>
                  </a:lnTo>
                  <a:lnTo>
                    <a:pt x="889" y="841"/>
                  </a:lnTo>
                  <a:lnTo>
                    <a:pt x="889" y="839"/>
                  </a:lnTo>
                  <a:lnTo>
                    <a:pt x="890" y="836"/>
                  </a:lnTo>
                  <a:lnTo>
                    <a:pt x="890" y="835"/>
                  </a:lnTo>
                  <a:lnTo>
                    <a:pt x="890" y="834"/>
                  </a:lnTo>
                  <a:lnTo>
                    <a:pt x="891" y="832"/>
                  </a:lnTo>
                  <a:lnTo>
                    <a:pt x="891" y="831"/>
                  </a:lnTo>
                  <a:lnTo>
                    <a:pt x="893" y="831"/>
                  </a:lnTo>
                  <a:lnTo>
                    <a:pt x="893" y="830"/>
                  </a:lnTo>
                  <a:lnTo>
                    <a:pt x="893" y="828"/>
                  </a:lnTo>
                  <a:lnTo>
                    <a:pt x="893" y="826"/>
                  </a:lnTo>
                  <a:lnTo>
                    <a:pt x="893" y="825"/>
                  </a:lnTo>
                  <a:lnTo>
                    <a:pt x="893" y="823"/>
                  </a:lnTo>
                  <a:lnTo>
                    <a:pt x="893" y="822"/>
                  </a:lnTo>
                  <a:lnTo>
                    <a:pt x="893" y="821"/>
                  </a:lnTo>
                  <a:lnTo>
                    <a:pt x="893" y="818"/>
                  </a:lnTo>
                  <a:lnTo>
                    <a:pt x="893" y="817"/>
                  </a:lnTo>
                  <a:lnTo>
                    <a:pt x="893" y="816"/>
                  </a:lnTo>
                  <a:lnTo>
                    <a:pt x="894" y="816"/>
                  </a:lnTo>
                  <a:lnTo>
                    <a:pt x="896" y="816"/>
                  </a:lnTo>
                  <a:lnTo>
                    <a:pt x="903" y="816"/>
                  </a:lnTo>
                  <a:lnTo>
                    <a:pt x="904" y="816"/>
                  </a:lnTo>
                  <a:lnTo>
                    <a:pt x="905" y="816"/>
                  </a:lnTo>
                  <a:lnTo>
                    <a:pt x="907" y="813"/>
                  </a:lnTo>
                  <a:lnTo>
                    <a:pt x="907" y="813"/>
                  </a:lnTo>
                  <a:lnTo>
                    <a:pt x="908" y="813"/>
                  </a:lnTo>
                  <a:lnTo>
                    <a:pt x="908" y="812"/>
                  </a:lnTo>
                  <a:lnTo>
                    <a:pt x="908" y="811"/>
                  </a:lnTo>
                  <a:lnTo>
                    <a:pt x="908" y="809"/>
                  </a:lnTo>
                  <a:lnTo>
                    <a:pt x="908" y="808"/>
                  </a:lnTo>
                  <a:lnTo>
                    <a:pt x="908" y="807"/>
                  </a:lnTo>
                  <a:lnTo>
                    <a:pt x="908" y="805"/>
                  </a:lnTo>
                  <a:lnTo>
                    <a:pt x="908" y="804"/>
                  </a:lnTo>
                  <a:lnTo>
                    <a:pt x="907" y="803"/>
                  </a:lnTo>
                  <a:lnTo>
                    <a:pt x="907" y="802"/>
                  </a:lnTo>
                  <a:lnTo>
                    <a:pt x="907" y="800"/>
                  </a:lnTo>
                  <a:lnTo>
                    <a:pt x="907" y="799"/>
                  </a:lnTo>
                  <a:lnTo>
                    <a:pt x="907" y="798"/>
                  </a:lnTo>
                  <a:lnTo>
                    <a:pt x="907" y="796"/>
                  </a:lnTo>
                  <a:lnTo>
                    <a:pt x="908" y="796"/>
                  </a:lnTo>
                  <a:lnTo>
                    <a:pt x="908" y="795"/>
                  </a:lnTo>
                  <a:lnTo>
                    <a:pt x="908" y="794"/>
                  </a:lnTo>
                  <a:lnTo>
                    <a:pt x="909" y="793"/>
                  </a:lnTo>
                  <a:lnTo>
                    <a:pt x="910" y="793"/>
                  </a:lnTo>
                  <a:lnTo>
                    <a:pt x="910" y="791"/>
                  </a:lnTo>
                  <a:lnTo>
                    <a:pt x="912" y="791"/>
                  </a:lnTo>
                  <a:lnTo>
                    <a:pt x="912" y="790"/>
                  </a:lnTo>
                  <a:lnTo>
                    <a:pt x="913" y="790"/>
                  </a:lnTo>
                  <a:lnTo>
                    <a:pt x="913" y="789"/>
                  </a:lnTo>
                  <a:lnTo>
                    <a:pt x="914" y="789"/>
                  </a:lnTo>
                  <a:lnTo>
                    <a:pt x="914" y="788"/>
                  </a:lnTo>
                  <a:lnTo>
                    <a:pt x="914" y="788"/>
                  </a:lnTo>
                  <a:lnTo>
                    <a:pt x="916" y="788"/>
                  </a:lnTo>
                  <a:lnTo>
                    <a:pt x="916" y="790"/>
                  </a:lnTo>
                  <a:lnTo>
                    <a:pt x="916" y="793"/>
                  </a:lnTo>
                  <a:lnTo>
                    <a:pt x="914" y="798"/>
                  </a:lnTo>
                  <a:lnTo>
                    <a:pt x="914" y="799"/>
                  </a:lnTo>
                  <a:lnTo>
                    <a:pt x="916" y="800"/>
                  </a:lnTo>
                  <a:lnTo>
                    <a:pt x="918" y="800"/>
                  </a:lnTo>
                  <a:lnTo>
                    <a:pt x="919" y="800"/>
                  </a:lnTo>
                  <a:lnTo>
                    <a:pt x="919" y="795"/>
                  </a:lnTo>
                  <a:lnTo>
                    <a:pt x="921" y="795"/>
                  </a:lnTo>
                  <a:lnTo>
                    <a:pt x="926" y="796"/>
                  </a:lnTo>
                  <a:lnTo>
                    <a:pt x="927" y="798"/>
                  </a:lnTo>
                  <a:lnTo>
                    <a:pt x="927" y="799"/>
                  </a:lnTo>
                  <a:lnTo>
                    <a:pt x="927" y="802"/>
                  </a:lnTo>
                  <a:lnTo>
                    <a:pt x="927" y="803"/>
                  </a:lnTo>
                  <a:lnTo>
                    <a:pt x="928" y="803"/>
                  </a:lnTo>
                  <a:lnTo>
                    <a:pt x="932" y="803"/>
                  </a:lnTo>
                  <a:lnTo>
                    <a:pt x="940" y="803"/>
                  </a:lnTo>
                  <a:lnTo>
                    <a:pt x="942" y="803"/>
                  </a:lnTo>
                  <a:lnTo>
                    <a:pt x="945" y="803"/>
                  </a:lnTo>
                  <a:lnTo>
                    <a:pt x="945" y="803"/>
                  </a:lnTo>
                  <a:lnTo>
                    <a:pt x="945" y="809"/>
                  </a:lnTo>
                  <a:lnTo>
                    <a:pt x="941" y="827"/>
                  </a:lnTo>
                  <a:lnTo>
                    <a:pt x="940" y="834"/>
                  </a:lnTo>
                  <a:lnTo>
                    <a:pt x="939" y="835"/>
                  </a:lnTo>
                  <a:lnTo>
                    <a:pt x="939" y="836"/>
                  </a:lnTo>
                  <a:lnTo>
                    <a:pt x="937" y="836"/>
                  </a:lnTo>
                  <a:lnTo>
                    <a:pt x="939" y="837"/>
                  </a:lnTo>
                  <a:lnTo>
                    <a:pt x="940" y="839"/>
                  </a:lnTo>
                  <a:lnTo>
                    <a:pt x="940" y="840"/>
                  </a:lnTo>
                  <a:lnTo>
                    <a:pt x="941" y="840"/>
                  </a:lnTo>
                  <a:lnTo>
                    <a:pt x="941" y="841"/>
                  </a:lnTo>
                  <a:lnTo>
                    <a:pt x="942" y="841"/>
                  </a:lnTo>
                  <a:lnTo>
                    <a:pt x="944" y="841"/>
                  </a:lnTo>
                  <a:lnTo>
                    <a:pt x="944" y="840"/>
                  </a:lnTo>
                  <a:lnTo>
                    <a:pt x="944" y="839"/>
                  </a:lnTo>
                  <a:lnTo>
                    <a:pt x="945" y="840"/>
                  </a:lnTo>
                  <a:lnTo>
                    <a:pt x="948" y="841"/>
                  </a:lnTo>
                  <a:lnTo>
                    <a:pt x="949" y="839"/>
                  </a:lnTo>
                  <a:lnTo>
                    <a:pt x="953" y="840"/>
                  </a:lnTo>
                  <a:lnTo>
                    <a:pt x="951" y="841"/>
                  </a:lnTo>
                  <a:lnTo>
                    <a:pt x="955" y="843"/>
                  </a:lnTo>
                  <a:lnTo>
                    <a:pt x="959" y="844"/>
                  </a:lnTo>
                  <a:lnTo>
                    <a:pt x="960" y="844"/>
                  </a:lnTo>
                  <a:lnTo>
                    <a:pt x="960" y="844"/>
                  </a:lnTo>
                  <a:lnTo>
                    <a:pt x="962" y="845"/>
                  </a:lnTo>
                  <a:lnTo>
                    <a:pt x="963" y="845"/>
                  </a:lnTo>
                  <a:lnTo>
                    <a:pt x="964" y="845"/>
                  </a:lnTo>
                  <a:lnTo>
                    <a:pt x="966" y="844"/>
                  </a:lnTo>
                  <a:lnTo>
                    <a:pt x="973" y="845"/>
                  </a:lnTo>
                  <a:lnTo>
                    <a:pt x="976" y="846"/>
                  </a:lnTo>
                  <a:lnTo>
                    <a:pt x="976" y="848"/>
                  </a:lnTo>
                  <a:lnTo>
                    <a:pt x="976" y="848"/>
                  </a:lnTo>
                  <a:lnTo>
                    <a:pt x="977" y="848"/>
                  </a:lnTo>
                  <a:lnTo>
                    <a:pt x="978" y="848"/>
                  </a:lnTo>
                  <a:lnTo>
                    <a:pt x="978" y="846"/>
                  </a:lnTo>
                  <a:lnTo>
                    <a:pt x="978" y="844"/>
                  </a:lnTo>
                  <a:lnTo>
                    <a:pt x="978" y="844"/>
                  </a:lnTo>
                  <a:lnTo>
                    <a:pt x="980" y="843"/>
                  </a:lnTo>
                  <a:lnTo>
                    <a:pt x="980" y="841"/>
                  </a:lnTo>
                  <a:lnTo>
                    <a:pt x="976" y="840"/>
                  </a:lnTo>
                  <a:lnTo>
                    <a:pt x="974" y="840"/>
                  </a:lnTo>
                  <a:lnTo>
                    <a:pt x="976" y="834"/>
                  </a:lnTo>
                  <a:lnTo>
                    <a:pt x="976" y="832"/>
                  </a:lnTo>
                  <a:lnTo>
                    <a:pt x="976" y="830"/>
                  </a:lnTo>
                  <a:lnTo>
                    <a:pt x="976" y="826"/>
                  </a:lnTo>
                  <a:lnTo>
                    <a:pt x="977" y="826"/>
                  </a:lnTo>
                  <a:lnTo>
                    <a:pt x="981" y="827"/>
                  </a:lnTo>
                  <a:lnTo>
                    <a:pt x="982" y="827"/>
                  </a:lnTo>
                  <a:lnTo>
                    <a:pt x="983" y="826"/>
                  </a:lnTo>
                  <a:lnTo>
                    <a:pt x="983" y="825"/>
                  </a:lnTo>
                  <a:lnTo>
                    <a:pt x="983" y="821"/>
                  </a:lnTo>
                  <a:lnTo>
                    <a:pt x="985" y="820"/>
                  </a:lnTo>
                  <a:lnTo>
                    <a:pt x="985" y="816"/>
                  </a:lnTo>
                  <a:lnTo>
                    <a:pt x="986" y="814"/>
                  </a:lnTo>
                  <a:lnTo>
                    <a:pt x="986" y="813"/>
                  </a:lnTo>
                  <a:lnTo>
                    <a:pt x="986" y="813"/>
                  </a:lnTo>
                  <a:lnTo>
                    <a:pt x="986" y="812"/>
                  </a:lnTo>
                  <a:lnTo>
                    <a:pt x="989" y="812"/>
                  </a:lnTo>
                  <a:lnTo>
                    <a:pt x="989" y="811"/>
                  </a:lnTo>
                  <a:lnTo>
                    <a:pt x="991" y="811"/>
                  </a:lnTo>
                  <a:lnTo>
                    <a:pt x="990" y="813"/>
                  </a:lnTo>
                  <a:lnTo>
                    <a:pt x="992" y="814"/>
                  </a:lnTo>
                  <a:lnTo>
                    <a:pt x="994" y="809"/>
                  </a:lnTo>
                  <a:lnTo>
                    <a:pt x="992" y="808"/>
                  </a:lnTo>
                  <a:lnTo>
                    <a:pt x="991" y="808"/>
                  </a:lnTo>
                  <a:lnTo>
                    <a:pt x="989" y="808"/>
                  </a:lnTo>
                  <a:lnTo>
                    <a:pt x="987" y="807"/>
                  </a:lnTo>
                  <a:lnTo>
                    <a:pt x="987" y="805"/>
                  </a:lnTo>
                  <a:lnTo>
                    <a:pt x="986" y="803"/>
                  </a:lnTo>
                  <a:lnTo>
                    <a:pt x="986" y="802"/>
                  </a:lnTo>
                  <a:lnTo>
                    <a:pt x="987" y="802"/>
                  </a:lnTo>
                  <a:lnTo>
                    <a:pt x="987" y="799"/>
                  </a:lnTo>
                  <a:lnTo>
                    <a:pt x="989" y="798"/>
                  </a:lnTo>
                  <a:lnTo>
                    <a:pt x="989" y="796"/>
                  </a:lnTo>
                  <a:lnTo>
                    <a:pt x="990" y="795"/>
                  </a:lnTo>
                  <a:lnTo>
                    <a:pt x="990" y="794"/>
                  </a:lnTo>
                  <a:lnTo>
                    <a:pt x="991" y="794"/>
                  </a:lnTo>
                  <a:lnTo>
                    <a:pt x="989" y="793"/>
                  </a:lnTo>
                  <a:lnTo>
                    <a:pt x="983" y="791"/>
                  </a:lnTo>
                  <a:lnTo>
                    <a:pt x="982" y="791"/>
                  </a:lnTo>
                  <a:lnTo>
                    <a:pt x="981" y="791"/>
                  </a:lnTo>
                  <a:lnTo>
                    <a:pt x="980" y="791"/>
                  </a:lnTo>
                  <a:lnTo>
                    <a:pt x="978" y="790"/>
                  </a:lnTo>
                  <a:lnTo>
                    <a:pt x="977" y="790"/>
                  </a:lnTo>
                  <a:lnTo>
                    <a:pt x="976" y="790"/>
                  </a:lnTo>
                  <a:lnTo>
                    <a:pt x="972" y="789"/>
                  </a:lnTo>
                  <a:lnTo>
                    <a:pt x="971" y="789"/>
                  </a:lnTo>
                  <a:lnTo>
                    <a:pt x="971" y="790"/>
                  </a:lnTo>
                  <a:lnTo>
                    <a:pt x="969" y="793"/>
                  </a:lnTo>
                  <a:lnTo>
                    <a:pt x="969" y="794"/>
                  </a:lnTo>
                  <a:lnTo>
                    <a:pt x="969" y="795"/>
                  </a:lnTo>
                  <a:lnTo>
                    <a:pt x="968" y="795"/>
                  </a:lnTo>
                  <a:lnTo>
                    <a:pt x="964" y="794"/>
                  </a:lnTo>
                  <a:lnTo>
                    <a:pt x="963" y="794"/>
                  </a:lnTo>
                  <a:lnTo>
                    <a:pt x="962" y="794"/>
                  </a:lnTo>
                  <a:lnTo>
                    <a:pt x="963" y="793"/>
                  </a:lnTo>
                  <a:lnTo>
                    <a:pt x="963" y="789"/>
                  </a:lnTo>
                  <a:lnTo>
                    <a:pt x="963" y="788"/>
                  </a:lnTo>
                  <a:lnTo>
                    <a:pt x="964" y="788"/>
                  </a:lnTo>
                  <a:lnTo>
                    <a:pt x="966" y="784"/>
                  </a:lnTo>
                  <a:lnTo>
                    <a:pt x="964" y="784"/>
                  </a:lnTo>
                  <a:lnTo>
                    <a:pt x="964" y="786"/>
                  </a:lnTo>
                  <a:lnTo>
                    <a:pt x="959" y="784"/>
                  </a:lnTo>
                  <a:lnTo>
                    <a:pt x="959" y="786"/>
                  </a:lnTo>
                  <a:lnTo>
                    <a:pt x="957" y="785"/>
                  </a:lnTo>
                  <a:lnTo>
                    <a:pt x="955" y="785"/>
                  </a:lnTo>
                  <a:lnTo>
                    <a:pt x="953" y="785"/>
                  </a:lnTo>
                  <a:lnTo>
                    <a:pt x="951" y="785"/>
                  </a:lnTo>
                  <a:lnTo>
                    <a:pt x="950" y="784"/>
                  </a:lnTo>
                  <a:lnTo>
                    <a:pt x="949" y="784"/>
                  </a:lnTo>
                  <a:lnTo>
                    <a:pt x="949" y="782"/>
                  </a:lnTo>
                  <a:lnTo>
                    <a:pt x="951" y="776"/>
                  </a:lnTo>
                  <a:lnTo>
                    <a:pt x="951" y="773"/>
                  </a:lnTo>
                  <a:lnTo>
                    <a:pt x="951" y="772"/>
                  </a:lnTo>
                  <a:lnTo>
                    <a:pt x="951" y="771"/>
                  </a:lnTo>
                  <a:lnTo>
                    <a:pt x="955" y="772"/>
                  </a:lnTo>
                  <a:lnTo>
                    <a:pt x="959" y="772"/>
                  </a:lnTo>
                  <a:lnTo>
                    <a:pt x="964" y="773"/>
                  </a:lnTo>
                  <a:lnTo>
                    <a:pt x="967" y="775"/>
                  </a:lnTo>
                  <a:lnTo>
                    <a:pt x="968" y="775"/>
                  </a:lnTo>
                  <a:lnTo>
                    <a:pt x="972" y="776"/>
                  </a:lnTo>
                  <a:lnTo>
                    <a:pt x="973" y="776"/>
                  </a:lnTo>
                  <a:lnTo>
                    <a:pt x="973" y="777"/>
                  </a:lnTo>
                  <a:lnTo>
                    <a:pt x="973" y="779"/>
                  </a:lnTo>
                  <a:lnTo>
                    <a:pt x="978" y="777"/>
                  </a:lnTo>
                  <a:lnTo>
                    <a:pt x="980" y="777"/>
                  </a:lnTo>
                  <a:lnTo>
                    <a:pt x="981" y="777"/>
                  </a:lnTo>
                  <a:lnTo>
                    <a:pt x="982" y="779"/>
                  </a:lnTo>
                  <a:lnTo>
                    <a:pt x="983" y="779"/>
                  </a:lnTo>
                  <a:lnTo>
                    <a:pt x="985" y="779"/>
                  </a:lnTo>
                  <a:lnTo>
                    <a:pt x="989" y="780"/>
                  </a:lnTo>
                  <a:lnTo>
                    <a:pt x="991" y="780"/>
                  </a:lnTo>
                  <a:lnTo>
                    <a:pt x="994" y="781"/>
                  </a:lnTo>
                  <a:lnTo>
                    <a:pt x="995" y="782"/>
                  </a:lnTo>
                  <a:lnTo>
                    <a:pt x="996" y="785"/>
                  </a:lnTo>
                  <a:lnTo>
                    <a:pt x="998" y="785"/>
                  </a:lnTo>
                  <a:lnTo>
                    <a:pt x="996" y="786"/>
                  </a:lnTo>
                  <a:lnTo>
                    <a:pt x="998" y="786"/>
                  </a:lnTo>
                  <a:lnTo>
                    <a:pt x="999" y="788"/>
                  </a:lnTo>
                  <a:lnTo>
                    <a:pt x="1000" y="789"/>
                  </a:lnTo>
                  <a:lnTo>
                    <a:pt x="1000" y="790"/>
                  </a:lnTo>
                  <a:lnTo>
                    <a:pt x="1000" y="791"/>
                  </a:lnTo>
                  <a:lnTo>
                    <a:pt x="1000" y="794"/>
                  </a:lnTo>
                  <a:lnTo>
                    <a:pt x="1000" y="795"/>
                  </a:lnTo>
                  <a:lnTo>
                    <a:pt x="999" y="795"/>
                  </a:lnTo>
                  <a:lnTo>
                    <a:pt x="998" y="795"/>
                  </a:lnTo>
                  <a:lnTo>
                    <a:pt x="998" y="796"/>
                  </a:lnTo>
                  <a:lnTo>
                    <a:pt x="996" y="799"/>
                  </a:lnTo>
                  <a:lnTo>
                    <a:pt x="996" y="800"/>
                  </a:lnTo>
                  <a:lnTo>
                    <a:pt x="995" y="803"/>
                  </a:lnTo>
                  <a:lnTo>
                    <a:pt x="995" y="804"/>
                  </a:lnTo>
                  <a:lnTo>
                    <a:pt x="995" y="805"/>
                  </a:lnTo>
                  <a:lnTo>
                    <a:pt x="995" y="807"/>
                  </a:lnTo>
                  <a:lnTo>
                    <a:pt x="996" y="808"/>
                  </a:lnTo>
                  <a:lnTo>
                    <a:pt x="1000" y="808"/>
                  </a:lnTo>
                  <a:lnTo>
                    <a:pt x="1000" y="811"/>
                  </a:lnTo>
                  <a:lnTo>
                    <a:pt x="1001" y="811"/>
                  </a:lnTo>
                  <a:lnTo>
                    <a:pt x="1001" y="809"/>
                  </a:lnTo>
                  <a:lnTo>
                    <a:pt x="1003" y="807"/>
                  </a:lnTo>
                  <a:lnTo>
                    <a:pt x="1003" y="805"/>
                  </a:lnTo>
                  <a:lnTo>
                    <a:pt x="1003" y="804"/>
                  </a:lnTo>
                  <a:lnTo>
                    <a:pt x="1003" y="803"/>
                  </a:lnTo>
                  <a:lnTo>
                    <a:pt x="1006" y="804"/>
                  </a:lnTo>
                  <a:lnTo>
                    <a:pt x="1006" y="804"/>
                  </a:lnTo>
                  <a:lnTo>
                    <a:pt x="1013" y="805"/>
                  </a:lnTo>
                  <a:lnTo>
                    <a:pt x="1015" y="807"/>
                  </a:lnTo>
                  <a:lnTo>
                    <a:pt x="1017" y="807"/>
                  </a:lnTo>
                  <a:lnTo>
                    <a:pt x="1018" y="807"/>
                  </a:lnTo>
                  <a:lnTo>
                    <a:pt x="1019" y="808"/>
                  </a:lnTo>
                  <a:lnTo>
                    <a:pt x="1021" y="808"/>
                  </a:lnTo>
                  <a:lnTo>
                    <a:pt x="1022" y="809"/>
                  </a:lnTo>
                  <a:lnTo>
                    <a:pt x="1023" y="811"/>
                  </a:lnTo>
                  <a:lnTo>
                    <a:pt x="1023" y="809"/>
                  </a:lnTo>
                  <a:lnTo>
                    <a:pt x="1023" y="808"/>
                  </a:lnTo>
                  <a:lnTo>
                    <a:pt x="1026" y="808"/>
                  </a:lnTo>
                  <a:lnTo>
                    <a:pt x="1027" y="808"/>
                  </a:lnTo>
                  <a:lnTo>
                    <a:pt x="1027" y="807"/>
                  </a:lnTo>
                  <a:lnTo>
                    <a:pt x="1028" y="807"/>
                  </a:lnTo>
                  <a:lnTo>
                    <a:pt x="1030" y="807"/>
                  </a:lnTo>
                  <a:lnTo>
                    <a:pt x="1030" y="803"/>
                  </a:lnTo>
                  <a:lnTo>
                    <a:pt x="1031" y="803"/>
                  </a:lnTo>
                  <a:lnTo>
                    <a:pt x="1032" y="803"/>
                  </a:lnTo>
                  <a:lnTo>
                    <a:pt x="1033" y="803"/>
                  </a:lnTo>
                  <a:lnTo>
                    <a:pt x="1037" y="804"/>
                  </a:lnTo>
                  <a:lnTo>
                    <a:pt x="1038" y="804"/>
                  </a:lnTo>
                  <a:lnTo>
                    <a:pt x="1038" y="804"/>
                  </a:lnTo>
                  <a:lnTo>
                    <a:pt x="1040" y="804"/>
                  </a:lnTo>
                  <a:lnTo>
                    <a:pt x="1040" y="805"/>
                  </a:lnTo>
                  <a:lnTo>
                    <a:pt x="1038" y="805"/>
                  </a:lnTo>
                  <a:lnTo>
                    <a:pt x="1040" y="807"/>
                  </a:lnTo>
                  <a:lnTo>
                    <a:pt x="1038" y="807"/>
                  </a:lnTo>
                  <a:lnTo>
                    <a:pt x="1038" y="807"/>
                  </a:lnTo>
                  <a:lnTo>
                    <a:pt x="1038" y="808"/>
                  </a:lnTo>
                  <a:lnTo>
                    <a:pt x="1037" y="808"/>
                  </a:lnTo>
                  <a:lnTo>
                    <a:pt x="1040" y="809"/>
                  </a:lnTo>
                  <a:lnTo>
                    <a:pt x="1041" y="809"/>
                  </a:lnTo>
                  <a:lnTo>
                    <a:pt x="1041" y="811"/>
                  </a:lnTo>
                  <a:lnTo>
                    <a:pt x="1041" y="812"/>
                  </a:lnTo>
                  <a:lnTo>
                    <a:pt x="1041" y="813"/>
                  </a:lnTo>
                  <a:lnTo>
                    <a:pt x="1041" y="813"/>
                  </a:lnTo>
                  <a:lnTo>
                    <a:pt x="1042" y="817"/>
                  </a:lnTo>
                  <a:lnTo>
                    <a:pt x="1042" y="818"/>
                  </a:lnTo>
                  <a:lnTo>
                    <a:pt x="1042" y="820"/>
                  </a:lnTo>
                  <a:lnTo>
                    <a:pt x="1042" y="821"/>
                  </a:lnTo>
                  <a:lnTo>
                    <a:pt x="1044" y="823"/>
                  </a:lnTo>
                  <a:lnTo>
                    <a:pt x="1044" y="825"/>
                  </a:lnTo>
                  <a:lnTo>
                    <a:pt x="1044" y="826"/>
                  </a:lnTo>
                  <a:lnTo>
                    <a:pt x="1044" y="828"/>
                  </a:lnTo>
                  <a:lnTo>
                    <a:pt x="1045" y="828"/>
                  </a:lnTo>
                  <a:lnTo>
                    <a:pt x="1045" y="831"/>
                  </a:lnTo>
                  <a:lnTo>
                    <a:pt x="1045" y="832"/>
                  </a:lnTo>
                  <a:lnTo>
                    <a:pt x="1045" y="834"/>
                  </a:lnTo>
                  <a:lnTo>
                    <a:pt x="1045" y="835"/>
                  </a:lnTo>
                  <a:lnTo>
                    <a:pt x="1045" y="839"/>
                  </a:lnTo>
                  <a:lnTo>
                    <a:pt x="1044" y="841"/>
                  </a:lnTo>
                  <a:lnTo>
                    <a:pt x="1044" y="843"/>
                  </a:lnTo>
                  <a:lnTo>
                    <a:pt x="1042" y="843"/>
                  </a:lnTo>
                  <a:lnTo>
                    <a:pt x="1042" y="844"/>
                  </a:lnTo>
                  <a:lnTo>
                    <a:pt x="1041" y="844"/>
                  </a:lnTo>
                  <a:lnTo>
                    <a:pt x="1041" y="844"/>
                  </a:lnTo>
                  <a:lnTo>
                    <a:pt x="1040" y="844"/>
                  </a:lnTo>
                  <a:lnTo>
                    <a:pt x="1040" y="845"/>
                  </a:lnTo>
                  <a:lnTo>
                    <a:pt x="1041" y="845"/>
                  </a:lnTo>
                  <a:lnTo>
                    <a:pt x="1044" y="850"/>
                  </a:lnTo>
                  <a:lnTo>
                    <a:pt x="1041" y="853"/>
                  </a:lnTo>
                  <a:lnTo>
                    <a:pt x="1042" y="855"/>
                  </a:lnTo>
                  <a:lnTo>
                    <a:pt x="1045" y="858"/>
                  </a:lnTo>
                  <a:lnTo>
                    <a:pt x="1045" y="859"/>
                  </a:lnTo>
                  <a:lnTo>
                    <a:pt x="1046" y="863"/>
                  </a:lnTo>
                  <a:lnTo>
                    <a:pt x="1045" y="863"/>
                  </a:lnTo>
                  <a:lnTo>
                    <a:pt x="1044" y="863"/>
                  </a:lnTo>
                  <a:lnTo>
                    <a:pt x="1040" y="862"/>
                  </a:lnTo>
                  <a:lnTo>
                    <a:pt x="1038" y="860"/>
                  </a:lnTo>
                  <a:lnTo>
                    <a:pt x="1040" y="857"/>
                  </a:lnTo>
                  <a:lnTo>
                    <a:pt x="1040" y="855"/>
                  </a:lnTo>
                  <a:lnTo>
                    <a:pt x="1040" y="854"/>
                  </a:lnTo>
                  <a:lnTo>
                    <a:pt x="1038" y="854"/>
                  </a:lnTo>
                  <a:lnTo>
                    <a:pt x="1038" y="853"/>
                  </a:lnTo>
                  <a:lnTo>
                    <a:pt x="1037" y="852"/>
                  </a:lnTo>
                  <a:lnTo>
                    <a:pt x="1036" y="852"/>
                  </a:lnTo>
                  <a:lnTo>
                    <a:pt x="1035" y="850"/>
                  </a:lnTo>
                  <a:lnTo>
                    <a:pt x="1033" y="852"/>
                  </a:lnTo>
                  <a:lnTo>
                    <a:pt x="1033" y="853"/>
                  </a:lnTo>
                  <a:lnTo>
                    <a:pt x="1033" y="858"/>
                  </a:lnTo>
                  <a:lnTo>
                    <a:pt x="1033" y="859"/>
                  </a:lnTo>
                  <a:lnTo>
                    <a:pt x="1031" y="859"/>
                  </a:lnTo>
                  <a:lnTo>
                    <a:pt x="1028" y="859"/>
                  </a:lnTo>
                  <a:lnTo>
                    <a:pt x="1028" y="858"/>
                  </a:lnTo>
                  <a:lnTo>
                    <a:pt x="1026" y="858"/>
                  </a:lnTo>
                  <a:lnTo>
                    <a:pt x="1018" y="857"/>
                  </a:lnTo>
                  <a:lnTo>
                    <a:pt x="1017" y="858"/>
                  </a:lnTo>
                  <a:lnTo>
                    <a:pt x="1015" y="858"/>
                  </a:lnTo>
                  <a:lnTo>
                    <a:pt x="1014" y="860"/>
                  </a:lnTo>
                  <a:lnTo>
                    <a:pt x="1014" y="862"/>
                  </a:lnTo>
                  <a:lnTo>
                    <a:pt x="1015" y="862"/>
                  </a:lnTo>
                  <a:lnTo>
                    <a:pt x="1017" y="862"/>
                  </a:lnTo>
                  <a:lnTo>
                    <a:pt x="1017" y="863"/>
                  </a:lnTo>
                  <a:lnTo>
                    <a:pt x="1018" y="863"/>
                  </a:lnTo>
                  <a:lnTo>
                    <a:pt x="1019" y="864"/>
                  </a:lnTo>
                  <a:lnTo>
                    <a:pt x="1019" y="866"/>
                  </a:lnTo>
                  <a:lnTo>
                    <a:pt x="1021" y="866"/>
                  </a:lnTo>
                  <a:lnTo>
                    <a:pt x="1021" y="867"/>
                  </a:lnTo>
                  <a:lnTo>
                    <a:pt x="1021" y="868"/>
                  </a:lnTo>
                  <a:lnTo>
                    <a:pt x="1021" y="869"/>
                  </a:lnTo>
                  <a:lnTo>
                    <a:pt x="1021" y="871"/>
                  </a:lnTo>
                  <a:lnTo>
                    <a:pt x="1021" y="872"/>
                  </a:lnTo>
                  <a:lnTo>
                    <a:pt x="1021" y="873"/>
                  </a:lnTo>
                  <a:lnTo>
                    <a:pt x="1019" y="873"/>
                  </a:lnTo>
                  <a:lnTo>
                    <a:pt x="1018" y="873"/>
                  </a:lnTo>
                  <a:lnTo>
                    <a:pt x="1017" y="873"/>
                  </a:lnTo>
                  <a:lnTo>
                    <a:pt x="1015" y="873"/>
                  </a:lnTo>
                  <a:lnTo>
                    <a:pt x="1010" y="873"/>
                  </a:lnTo>
                  <a:lnTo>
                    <a:pt x="1009" y="872"/>
                  </a:lnTo>
                  <a:lnTo>
                    <a:pt x="1008" y="872"/>
                  </a:lnTo>
                  <a:lnTo>
                    <a:pt x="1006" y="872"/>
                  </a:lnTo>
                  <a:lnTo>
                    <a:pt x="1006" y="872"/>
                  </a:lnTo>
                  <a:lnTo>
                    <a:pt x="1005" y="872"/>
                  </a:lnTo>
                  <a:lnTo>
                    <a:pt x="1004" y="873"/>
                  </a:lnTo>
                  <a:lnTo>
                    <a:pt x="1004" y="875"/>
                  </a:lnTo>
                  <a:lnTo>
                    <a:pt x="1003" y="875"/>
                  </a:lnTo>
                  <a:lnTo>
                    <a:pt x="1001" y="875"/>
                  </a:lnTo>
                  <a:lnTo>
                    <a:pt x="1001" y="875"/>
                  </a:lnTo>
                  <a:lnTo>
                    <a:pt x="1001" y="876"/>
                  </a:lnTo>
                  <a:lnTo>
                    <a:pt x="1000" y="875"/>
                  </a:lnTo>
                  <a:lnTo>
                    <a:pt x="998" y="875"/>
                  </a:lnTo>
                  <a:lnTo>
                    <a:pt x="998" y="877"/>
                  </a:lnTo>
                  <a:lnTo>
                    <a:pt x="995" y="876"/>
                  </a:lnTo>
                  <a:lnTo>
                    <a:pt x="994" y="875"/>
                  </a:lnTo>
                  <a:lnTo>
                    <a:pt x="994" y="875"/>
                  </a:lnTo>
                  <a:lnTo>
                    <a:pt x="994" y="873"/>
                  </a:lnTo>
                  <a:lnTo>
                    <a:pt x="995" y="873"/>
                  </a:lnTo>
                  <a:lnTo>
                    <a:pt x="995" y="872"/>
                  </a:lnTo>
                  <a:lnTo>
                    <a:pt x="995" y="871"/>
                  </a:lnTo>
                  <a:lnTo>
                    <a:pt x="995" y="868"/>
                  </a:lnTo>
                  <a:lnTo>
                    <a:pt x="995" y="867"/>
                  </a:lnTo>
                  <a:lnTo>
                    <a:pt x="995" y="866"/>
                  </a:lnTo>
                  <a:lnTo>
                    <a:pt x="995" y="864"/>
                  </a:lnTo>
                  <a:lnTo>
                    <a:pt x="994" y="864"/>
                  </a:lnTo>
                  <a:lnTo>
                    <a:pt x="994" y="866"/>
                  </a:lnTo>
                  <a:lnTo>
                    <a:pt x="994" y="867"/>
                  </a:lnTo>
                  <a:lnTo>
                    <a:pt x="994" y="868"/>
                  </a:lnTo>
                  <a:lnTo>
                    <a:pt x="992" y="872"/>
                  </a:lnTo>
                  <a:lnTo>
                    <a:pt x="992" y="873"/>
                  </a:lnTo>
                  <a:lnTo>
                    <a:pt x="991" y="876"/>
                  </a:lnTo>
                  <a:lnTo>
                    <a:pt x="991" y="877"/>
                  </a:lnTo>
                  <a:lnTo>
                    <a:pt x="990" y="876"/>
                  </a:lnTo>
                  <a:lnTo>
                    <a:pt x="990" y="877"/>
                  </a:lnTo>
                  <a:lnTo>
                    <a:pt x="987" y="877"/>
                  </a:lnTo>
                  <a:lnTo>
                    <a:pt x="985" y="912"/>
                  </a:lnTo>
                  <a:lnTo>
                    <a:pt x="983" y="923"/>
                  </a:lnTo>
                  <a:lnTo>
                    <a:pt x="982" y="928"/>
                  </a:lnTo>
                  <a:lnTo>
                    <a:pt x="982" y="928"/>
                  </a:lnTo>
                  <a:lnTo>
                    <a:pt x="982" y="927"/>
                  </a:lnTo>
                  <a:lnTo>
                    <a:pt x="981" y="927"/>
                  </a:lnTo>
                  <a:lnTo>
                    <a:pt x="981" y="926"/>
                  </a:lnTo>
                  <a:lnTo>
                    <a:pt x="980" y="926"/>
                  </a:lnTo>
                  <a:lnTo>
                    <a:pt x="980" y="925"/>
                  </a:lnTo>
                  <a:lnTo>
                    <a:pt x="978" y="925"/>
                  </a:lnTo>
                  <a:lnTo>
                    <a:pt x="978" y="923"/>
                  </a:lnTo>
                  <a:lnTo>
                    <a:pt x="980" y="923"/>
                  </a:lnTo>
                  <a:lnTo>
                    <a:pt x="980" y="922"/>
                  </a:lnTo>
                  <a:lnTo>
                    <a:pt x="978" y="922"/>
                  </a:lnTo>
                  <a:lnTo>
                    <a:pt x="977" y="922"/>
                  </a:lnTo>
                  <a:lnTo>
                    <a:pt x="977" y="921"/>
                  </a:lnTo>
                  <a:lnTo>
                    <a:pt x="976" y="921"/>
                  </a:lnTo>
                  <a:lnTo>
                    <a:pt x="976" y="921"/>
                  </a:lnTo>
                  <a:lnTo>
                    <a:pt x="976" y="919"/>
                  </a:lnTo>
                  <a:lnTo>
                    <a:pt x="974" y="919"/>
                  </a:lnTo>
                  <a:lnTo>
                    <a:pt x="973" y="919"/>
                  </a:lnTo>
                  <a:lnTo>
                    <a:pt x="972" y="919"/>
                  </a:lnTo>
                  <a:lnTo>
                    <a:pt x="971" y="918"/>
                  </a:lnTo>
                  <a:lnTo>
                    <a:pt x="969" y="918"/>
                  </a:lnTo>
                  <a:lnTo>
                    <a:pt x="969" y="917"/>
                  </a:lnTo>
                  <a:lnTo>
                    <a:pt x="968" y="917"/>
                  </a:lnTo>
                  <a:lnTo>
                    <a:pt x="967" y="917"/>
                  </a:lnTo>
                  <a:lnTo>
                    <a:pt x="967" y="916"/>
                  </a:lnTo>
                  <a:lnTo>
                    <a:pt x="967" y="914"/>
                  </a:lnTo>
                  <a:lnTo>
                    <a:pt x="968" y="914"/>
                  </a:lnTo>
                  <a:lnTo>
                    <a:pt x="968" y="913"/>
                  </a:lnTo>
                  <a:lnTo>
                    <a:pt x="968" y="912"/>
                  </a:lnTo>
                  <a:lnTo>
                    <a:pt x="968" y="910"/>
                  </a:lnTo>
                  <a:lnTo>
                    <a:pt x="968" y="909"/>
                  </a:lnTo>
                  <a:lnTo>
                    <a:pt x="969" y="909"/>
                  </a:lnTo>
                  <a:lnTo>
                    <a:pt x="969" y="908"/>
                  </a:lnTo>
                  <a:lnTo>
                    <a:pt x="968" y="908"/>
                  </a:lnTo>
                  <a:lnTo>
                    <a:pt x="967" y="908"/>
                  </a:lnTo>
                  <a:lnTo>
                    <a:pt x="966" y="908"/>
                  </a:lnTo>
                  <a:lnTo>
                    <a:pt x="964" y="908"/>
                  </a:lnTo>
                  <a:lnTo>
                    <a:pt x="963" y="908"/>
                  </a:lnTo>
                  <a:lnTo>
                    <a:pt x="962" y="908"/>
                  </a:lnTo>
                  <a:lnTo>
                    <a:pt x="962" y="907"/>
                  </a:lnTo>
                  <a:lnTo>
                    <a:pt x="962" y="905"/>
                  </a:lnTo>
                  <a:lnTo>
                    <a:pt x="962" y="905"/>
                  </a:lnTo>
                  <a:lnTo>
                    <a:pt x="960" y="905"/>
                  </a:lnTo>
                  <a:lnTo>
                    <a:pt x="959" y="905"/>
                  </a:lnTo>
                  <a:lnTo>
                    <a:pt x="958" y="905"/>
                  </a:lnTo>
                  <a:lnTo>
                    <a:pt x="958" y="904"/>
                  </a:lnTo>
                  <a:lnTo>
                    <a:pt x="958" y="903"/>
                  </a:lnTo>
                  <a:lnTo>
                    <a:pt x="957" y="903"/>
                  </a:lnTo>
                  <a:lnTo>
                    <a:pt x="957" y="901"/>
                  </a:lnTo>
                  <a:lnTo>
                    <a:pt x="957" y="900"/>
                  </a:lnTo>
                  <a:lnTo>
                    <a:pt x="957" y="899"/>
                  </a:lnTo>
                  <a:lnTo>
                    <a:pt x="957" y="898"/>
                  </a:lnTo>
                  <a:lnTo>
                    <a:pt x="957" y="896"/>
                  </a:lnTo>
                  <a:lnTo>
                    <a:pt x="957" y="895"/>
                  </a:lnTo>
                  <a:lnTo>
                    <a:pt x="955" y="895"/>
                  </a:lnTo>
                  <a:lnTo>
                    <a:pt x="955" y="894"/>
                  </a:lnTo>
                  <a:lnTo>
                    <a:pt x="957" y="894"/>
                  </a:lnTo>
                  <a:lnTo>
                    <a:pt x="958" y="894"/>
                  </a:lnTo>
                  <a:lnTo>
                    <a:pt x="958" y="892"/>
                  </a:lnTo>
                  <a:lnTo>
                    <a:pt x="957" y="892"/>
                  </a:lnTo>
                  <a:lnTo>
                    <a:pt x="955" y="892"/>
                  </a:lnTo>
                  <a:lnTo>
                    <a:pt x="954" y="892"/>
                  </a:lnTo>
                  <a:lnTo>
                    <a:pt x="954" y="891"/>
                  </a:lnTo>
                  <a:lnTo>
                    <a:pt x="953" y="891"/>
                  </a:lnTo>
                  <a:lnTo>
                    <a:pt x="953" y="890"/>
                  </a:lnTo>
                  <a:lnTo>
                    <a:pt x="951" y="890"/>
                  </a:lnTo>
                  <a:lnTo>
                    <a:pt x="950" y="890"/>
                  </a:lnTo>
                  <a:lnTo>
                    <a:pt x="950" y="889"/>
                  </a:lnTo>
                  <a:lnTo>
                    <a:pt x="949" y="889"/>
                  </a:lnTo>
                  <a:lnTo>
                    <a:pt x="949" y="887"/>
                  </a:lnTo>
                  <a:lnTo>
                    <a:pt x="948" y="887"/>
                  </a:lnTo>
                  <a:lnTo>
                    <a:pt x="948" y="886"/>
                  </a:lnTo>
                  <a:lnTo>
                    <a:pt x="946" y="886"/>
                  </a:lnTo>
                  <a:lnTo>
                    <a:pt x="946" y="885"/>
                  </a:lnTo>
                  <a:lnTo>
                    <a:pt x="945" y="885"/>
                  </a:lnTo>
                  <a:lnTo>
                    <a:pt x="945" y="885"/>
                  </a:lnTo>
                  <a:lnTo>
                    <a:pt x="944" y="885"/>
                  </a:lnTo>
                  <a:lnTo>
                    <a:pt x="944" y="884"/>
                  </a:lnTo>
                  <a:lnTo>
                    <a:pt x="942" y="884"/>
                  </a:lnTo>
                  <a:lnTo>
                    <a:pt x="942" y="882"/>
                  </a:lnTo>
                  <a:lnTo>
                    <a:pt x="941" y="882"/>
                  </a:lnTo>
                  <a:lnTo>
                    <a:pt x="941" y="881"/>
                  </a:lnTo>
                  <a:lnTo>
                    <a:pt x="941" y="880"/>
                  </a:lnTo>
                  <a:lnTo>
                    <a:pt x="940" y="880"/>
                  </a:lnTo>
                  <a:lnTo>
                    <a:pt x="940" y="878"/>
                  </a:lnTo>
                  <a:lnTo>
                    <a:pt x="939" y="878"/>
                  </a:lnTo>
                  <a:lnTo>
                    <a:pt x="939" y="877"/>
                  </a:lnTo>
                  <a:lnTo>
                    <a:pt x="937" y="877"/>
                  </a:lnTo>
                  <a:lnTo>
                    <a:pt x="937" y="876"/>
                  </a:lnTo>
                  <a:lnTo>
                    <a:pt x="936" y="876"/>
                  </a:lnTo>
                  <a:lnTo>
                    <a:pt x="936" y="875"/>
                  </a:lnTo>
                  <a:lnTo>
                    <a:pt x="935" y="875"/>
                  </a:lnTo>
                  <a:lnTo>
                    <a:pt x="935" y="873"/>
                  </a:lnTo>
                  <a:lnTo>
                    <a:pt x="935" y="872"/>
                  </a:lnTo>
                  <a:lnTo>
                    <a:pt x="935" y="871"/>
                  </a:lnTo>
                  <a:lnTo>
                    <a:pt x="935" y="869"/>
                  </a:lnTo>
                  <a:lnTo>
                    <a:pt x="935" y="868"/>
                  </a:lnTo>
                  <a:lnTo>
                    <a:pt x="934" y="868"/>
                  </a:lnTo>
                  <a:lnTo>
                    <a:pt x="934" y="869"/>
                  </a:lnTo>
                  <a:lnTo>
                    <a:pt x="932" y="869"/>
                  </a:lnTo>
                  <a:lnTo>
                    <a:pt x="932" y="871"/>
                  </a:lnTo>
                  <a:lnTo>
                    <a:pt x="931" y="871"/>
                  </a:lnTo>
                  <a:lnTo>
                    <a:pt x="927" y="867"/>
                  </a:lnTo>
                  <a:lnTo>
                    <a:pt x="925" y="864"/>
                  </a:lnTo>
                  <a:lnTo>
                    <a:pt x="923" y="863"/>
                  </a:lnTo>
                  <a:lnTo>
                    <a:pt x="919" y="858"/>
                  </a:lnTo>
                  <a:lnTo>
                    <a:pt x="916" y="854"/>
                  </a:lnTo>
                  <a:lnTo>
                    <a:pt x="914" y="854"/>
                  </a:lnTo>
                  <a:lnTo>
                    <a:pt x="914" y="853"/>
                  </a:lnTo>
                  <a:lnTo>
                    <a:pt x="914" y="852"/>
                  </a:lnTo>
                  <a:lnTo>
                    <a:pt x="912" y="849"/>
                  </a:lnTo>
                  <a:lnTo>
                    <a:pt x="910" y="848"/>
                  </a:lnTo>
                  <a:lnTo>
                    <a:pt x="908" y="845"/>
                  </a:lnTo>
                  <a:lnTo>
                    <a:pt x="908" y="844"/>
                  </a:lnTo>
                  <a:lnTo>
                    <a:pt x="907" y="844"/>
                  </a:lnTo>
                  <a:lnTo>
                    <a:pt x="907" y="845"/>
                  </a:lnTo>
                  <a:lnTo>
                    <a:pt x="905" y="845"/>
                  </a:lnTo>
                  <a:lnTo>
                    <a:pt x="905" y="846"/>
                  </a:lnTo>
                  <a:lnTo>
                    <a:pt x="904" y="846"/>
                  </a:lnTo>
                  <a:lnTo>
                    <a:pt x="904" y="848"/>
                  </a:lnTo>
                  <a:lnTo>
                    <a:pt x="904" y="849"/>
                  </a:lnTo>
                  <a:lnTo>
                    <a:pt x="903" y="850"/>
                  </a:lnTo>
                  <a:lnTo>
                    <a:pt x="903" y="852"/>
                  </a:lnTo>
                  <a:lnTo>
                    <a:pt x="902" y="852"/>
                  </a:lnTo>
                  <a:lnTo>
                    <a:pt x="902" y="853"/>
                  </a:lnTo>
                  <a:lnTo>
                    <a:pt x="900" y="853"/>
                  </a:lnTo>
                  <a:lnTo>
                    <a:pt x="899" y="853"/>
                  </a:lnTo>
                  <a:lnTo>
                    <a:pt x="898" y="853"/>
                  </a:lnTo>
                  <a:lnTo>
                    <a:pt x="898" y="854"/>
                  </a:lnTo>
                  <a:lnTo>
                    <a:pt x="896" y="854"/>
                  </a:lnTo>
                  <a:lnTo>
                    <a:pt x="895" y="855"/>
                  </a:lnTo>
                  <a:lnTo>
                    <a:pt x="895" y="857"/>
                  </a:lnTo>
                  <a:lnTo>
                    <a:pt x="895" y="858"/>
                  </a:lnTo>
                  <a:lnTo>
                    <a:pt x="895" y="859"/>
                  </a:lnTo>
                  <a:lnTo>
                    <a:pt x="895" y="860"/>
                  </a:lnTo>
                  <a:lnTo>
                    <a:pt x="895" y="862"/>
                  </a:lnTo>
                  <a:lnTo>
                    <a:pt x="895" y="863"/>
                  </a:lnTo>
                  <a:lnTo>
                    <a:pt x="895" y="864"/>
                  </a:lnTo>
                  <a:lnTo>
                    <a:pt x="895" y="866"/>
                  </a:lnTo>
                  <a:lnTo>
                    <a:pt x="895" y="867"/>
                  </a:lnTo>
                  <a:lnTo>
                    <a:pt x="895" y="868"/>
                  </a:lnTo>
                  <a:lnTo>
                    <a:pt x="895" y="869"/>
                  </a:lnTo>
                  <a:lnTo>
                    <a:pt x="895" y="871"/>
                  </a:lnTo>
                  <a:lnTo>
                    <a:pt x="895" y="872"/>
                  </a:lnTo>
                  <a:lnTo>
                    <a:pt x="895" y="873"/>
                  </a:lnTo>
                  <a:lnTo>
                    <a:pt x="895" y="875"/>
                  </a:lnTo>
                  <a:lnTo>
                    <a:pt x="895" y="875"/>
                  </a:lnTo>
                  <a:lnTo>
                    <a:pt x="895" y="876"/>
                  </a:lnTo>
                  <a:lnTo>
                    <a:pt x="895" y="877"/>
                  </a:lnTo>
                  <a:lnTo>
                    <a:pt x="895" y="878"/>
                  </a:lnTo>
                  <a:lnTo>
                    <a:pt x="895" y="880"/>
                  </a:lnTo>
                  <a:lnTo>
                    <a:pt x="894" y="880"/>
                  </a:lnTo>
                  <a:lnTo>
                    <a:pt x="894" y="881"/>
                  </a:lnTo>
                  <a:lnTo>
                    <a:pt x="894" y="882"/>
                  </a:lnTo>
                  <a:lnTo>
                    <a:pt x="893" y="884"/>
                  </a:lnTo>
                  <a:lnTo>
                    <a:pt x="893" y="885"/>
                  </a:lnTo>
                  <a:lnTo>
                    <a:pt x="893" y="886"/>
                  </a:lnTo>
                  <a:lnTo>
                    <a:pt x="891" y="887"/>
                  </a:lnTo>
                  <a:lnTo>
                    <a:pt x="891" y="889"/>
                  </a:lnTo>
                  <a:lnTo>
                    <a:pt x="891" y="890"/>
                  </a:lnTo>
                  <a:lnTo>
                    <a:pt x="890" y="891"/>
                  </a:lnTo>
                  <a:lnTo>
                    <a:pt x="890" y="892"/>
                  </a:lnTo>
                  <a:lnTo>
                    <a:pt x="890" y="894"/>
                  </a:lnTo>
                  <a:lnTo>
                    <a:pt x="889" y="894"/>
                  </a:lnTo>
                  <a:lnTo>
                    <a:pt x="889" y="895"/>
                  </a:lnTo>
                  <a:lnTo>
                    <a:pt x="889" y="896"/>
                  </a:lnTo>
                  <a:lnTo>
                    <a:pt x="887" y="896"/>
                  </a:lnTo>
                  <a:lnTo>
                    <a:pt x="887" y="898"/>
                  </a:lnTo>
                  <a:lnTo>
                    <a:pt x="887" y="899"/>
                  </a:lnTo>
                  <a:lnTo>
                    <a:pt x="887" y="900"/>
                  </a:lnTo>
                  <a:lnTo>
                    <a:pt x="887" y="901"/>
                  </a:lnTo>
                  <a:lnTo>
                    <a:pt x="889" y="901"/>
                  </a:lnTo>
                  <a:lnTo>
                    <a:pt x="889" y="903"/>
                  </a:lnTo>
                  <a:lnTo>
                    <a:pt x="890" y="903"/>
                  </a:lnTo>
                  <a:lnTo>
                    <a:pt x="890" y="904"/>
                  </a:lnTo>
                  <a:lnTo>
                    <a:pt x="891" y="904"/>
                  </a:lnTo>
                  <a:lnTo>
                    <a:pt x="891" y="905"/>
                  </a:lnTo>
                  <a:lnTo>
                    <a:pt x="891" y="905"/>
                  </a:lnTo>
                  <a:lnTo>
                    <a:pt x="890" y="905"/>
                  </a:lnTo>
                  <a:lnTo>
                    <a:pt x="890" y="907"/>
                  </a:lnTo>
                  <a:lnTo>
                    <a:pt x="890" y="908"/>
                  </a:lnTo>
                  <a:lnTo>
                    <a:pt x="889" y="908"/>
                  </a:lnTo>
                  <a:lnTo>
                    <a:pt x="889" y="909"/>
                  </a:lnTo>
                  <a:lnTo>
                    <a:pt x="889" y="910"/>
                  </a:lnTo>
                  <a:lnTo>
                    <a:pt x="889" y="912"/>
                  </a:lnTo>
                  <a:lnTo>
                    <a:pt x="890" y="912"/>
                  </a:lnTo>
                  <a:lnTo>
                    <a:pt x="891" y="912"/>
                  </a:lnTo>
                  <a:lnTo>
                    <a:pt x="893" y="912"/>
                  </a:lnTo>
                  <a:lnTo>
                    <a:pt x="893" y="913"/>
                  </a:lnTo>
                  <a:lnTo>
                    <a:pt x="893" y="914"/>
                  </a:lnTo>
                  <a:lnTo>
                    <a:pt x="893" y="916"/>
                  </a:lnTo>
                  <a:lnTo>
                    <a:pt x="893" y="917"/>
                  </a:lnTo>
                  <a:lnTo>
                    <a:pt x="894" y="917"/>
                  </a:lnTo>
                  <a:lnTo>
                    <a:pt x="894" y="918"/>
                  </a:lnTo>
                  <a:lnTo>
                    <a:pt x="895" y="918"/>
                  </a:lnTo>
                  <a:lnTo>
                    <a:pt x="895" y="919"/>
                  </a:lnTo>
                  <a:lnTo>
                    <a:pt x="895" y="921"/>
                  </a:lnTo>
                  <a:lnTo>
                    <a:pt x="894" y="922"/>
                  </a:lnTo>
                  <a:lnTo>
                    <a:pt x="894" y="925"/>
                  </a:lnTo>
                  <a:lnTo>
                    <a:pt x="894" y="926"/>
                  </a:lnTo>
                  <a:lnTo>
                    <a:pt x="893" y="926"/>
                  </a:lnTo>
                  <a:lnTo>
                    <a:pt x="893" y="927"/>
                  </a:lnTo>
                  <a:lnTo>
                    <a:pt x="891" y="927"/>
                  </a:lnTo>
                  <a:lnTo>
                    <a:pt x="891" y="928"/>
                  </a:lnTo>
                  <a:lnTo>
                    <a:pt x="891" y="930"/>
                  </a:lnTo>
                  <a:lnTo>
                    <a:pt x="893" y="930"/>
                  </a:lnTo>
                  <a:lnTo>
                    <a:pt x="893" y="931"/>
                  </a:lnTo>
                  <a:lnTo>
                    <a:pt x="894" y="931"/>
                  </a:lnTo>
                  <a:lnTo>
                    <a:pt x="894" y="932"/>
                  </a:lnTo>
                  <a:lnTo>
                    <a:pt x="895" y="932"/>
                  </a:lnTo>
                  <a:lnTo>
                    <a:pt x="895" y="933"/>
                  </a:lnTo>
                  <a:lnTo>
                    <a:pt x="895" y="935"/>
                  </a:lnTo>
                  <a:lnTo>
                    <a:pt x="896" y="935"/>
                  </a:lnTo>
                  <a:lnTo>
                    <a:pt x="896" y="936"/>
                  </a:lnTo>
                  <a:lnTo>
                    <a:pt x="895" y="936"/>
                  </a:lnTo>
                  <a:lnTo>
                    <a:pt x="895" y="936"/>
                  </a:lnTo>
                  <a:lnTo>
                    <a:pt x="894" y="936"/>
                  </a:lnTo>
                  <a:lnTo>
                    <a:pt x="894" y="937"/>
                  </a:lnTo>
                  <a:lnTo>
                    <a:pt x="894" y="939"/>
                  </a:lnTo>
                  <a:lnTo>
                    <a:pt x="895" y="939"/>
                  </a:lnTo>
                  <a:lnTo>
                    <a:pt x="895" y="940"/>
                  </a:lnTo>
                  <a:lnTo>
                    <a:pt x="894" y="940"/>
                  </a:lnTo>
                  <a:lnTo>
                    <a:pt x="890" y="940"/>
                  </a:lnTo>
                  <a:lnTo>
                    <a:pt x="886" y="940"/>
                  </a:lnTo>
                  <a:lnTo>
                    <a:pt x="884" y="940"/>
                  </a:lnTo>
                  <a:lnTo>
                    <a:pt x="884" y="941"/>
                  </a:lnTo>
                  <a:lnTo>
                    <a:pt x="884" y="942"/>
                  </a:lnTo>
                  <a:lnTo>
                    <a:pt x="884" y="944"/>
                  </a:lnTo>
                  <a:lnTo>
                    <a:pt x="884" y="945"/>
                  </a:lnTo>
                  <a:lnTo>
                    <a:pt x="884" y="946"/>
                  </a:lnTo>
                  <a:lnTo>
                    <a:pt x="882" y="948"/>
                  </a:lnTo>
                  <a:lnTo>
                    <a:pt x="882" y="949"/>
                  </a:lnTo>
                  <a:lnTo>
                    <a:pt x="882" y="950"/>
                  </a:lnTo>
                  <a:lnTo>
                    <a:pt x="882" y="951"/>
                  </a:lnTo>
                  <a:lnTo>
                    <a:pt x="882" y="953"/>
                  </a:lnTo>
                  <a:lnTo>
                    <a:pt x="882" y="954"/>
                  </a:lnTo>
                  <a:lnTo>
                    <a:pt x="882" y="955"/>
                  </a:lnTo>
                  <a:lnTo>
                    <a:pt x="881" y="955"/>
                  </a:lnTo>
                  <a:lnTo>
                    <a:pt x="881" y="957"/>
                  </a:lnTo>
                  <a:lnTo>
                    <a:pt x="881" y="958"/>
                  </a:lnTo>
                  <a:lnTo>
                    <a:pt x="880" y="958"/>
                  </a:lnTo>
                  <a:lnTo>
                    <a:pt x="880" y="959"/>
                  </a:lnTo>
                  <a:lnTo>
                    <a:pt x="878" y="960"/>
                  </a:lnTo>
                  <a:lnTo>
                    <a:pt x="880" y="960"/>
                  </a:lnTo>
                  <a:lnTo>
                    <a:pt x="878" y="962"/>
                  </a:lnTo>
                  <a:lnTo>
                    <a:pt x="877" y="962"/>
                  </a:lnTo>
                  <a:lnTo>
                    <a:pt x="877" y="963"/>
                  </a:lnTo>
                  <a:lnTo>
                    <a:pt x="876" y="963"/>
                  </a:lnTo>
                  <a:lnTo>
                    <a:pt x="876" y="962"/>
                  </a:lnTo>
                  <a:lnTo>
                    <a:pt x="875" y="962"/>
                  </a:lnTo>
                  <a:lnTo>
                    <a:pt x="873" y="963"/>
                  </a:lnTo>
                  <a:lnTo>
                    <a:pt x="873" y="964"/>
                  </a:lnTo>
                  <a:lnTo>
                    <a:pt x="872" y="964"/>
                  </a:lnTo>
                  <a:lnTo>
                    <a:pt x="871" y="964"/>
                  </a:lnTo>
                  <a:lnTo>
                    <a:pt x="870" y="964"/>
                  </a:lnTo>
                  <a:lnTo>
                    <a:pt x="870" y="965"/>
                  </a:lnTo>
                  <a:lnTo>
                    <a:pt x="868" y="965"/>
                  </a:lnTo>
                  <a:lnTo>
                    <a:pt x="867" y="967"/>
                  </a:lnTo>
                  <a:lnTo>
                    <a:pt x="868" y="967"/>
                  </a:lnTo>
                  <a:lnTo>
                    <a:pt x="867" y="967"/>
                  </a:lnTo>
                  <a:lnTo>
                    <a:pt x="866" y="968"/>
                  </a:lnTo>
                  <a:lnTo>
                    <a:pt x="864" y="968"/>
                  </a:lnTo>
                  <a:lnTo>
                    <a:pt x="863" y="968"/>
                  </a:lnTo>
                  <a:lnTo>
                    <a:pt x="863" y="969"/>
                  </a:lnTo>
                  <a:lnTo>
                    <a:pt x="862" y="969"/>
                  </a:lnTo>
                  <a:lnTo>
                    <a:pt x="861" y="969"/>
                  </a:lnTo>
                  <a:lnTo>
                    <a:pt x="859" y="969"/>
                  </a:lnTo>
                  <a:lnTo>
                    <a:pt x="859" y="971"/>
                  </a:lnTo>
                  <a:lnTo>
                    <a:pt x="858" y="971"/>
                  </a:lnTo>
                  <a:lnTo>
                    <a:pt x="857" y="971"/>
                  </a:lnTo>
                  <a:lnTo>
                    <a:pt x="857" y="972"/>
                  </a:lnTo>
                  <a:lnTo>
                    <a:pt x="855" y="972"/>
                  </a:lnTo>
                  <a:lnTo>
                    <a:pt x="855" y="973"/>
                  </a:lnTo>
                  <a:lnTo>
                    <a:pt x="854" y="973"/>
                  </a:lnTo>
                  <a:lnTo>
                    <a:pt x="854" y="974"/>
                  </a:lnTo>
                  <a:lnTo>
                    <a:pt x="853" y="974"/>
                  </a:lnTo>
                  <a:lnTo>
                    <a:pt x="853" y="976"/>
                  </a:lnTo>
                  <a:lnTo>
                    <a:pt x="853" y="976"/>
                  </a:lnTo>
                  <a:lnTo>
                    <a:pt x="853" y="977"/>
                  </a:lnTo>
                  <a:lnTo>
                    <a:pt x="853" y="978"/>
                  </a:lnTo>
                  <a:lnTo>
                    <a:pt x="852" y="978"/>
                  </a:lnTo>
                  <a:lnTo>
                    <a:pt x="850" y="978"/>
                  </a:lnTo>
                  <a:lnTo>
                    <a:pt x="850" y="980"/>
                  </a:lnTo>
                  <a:lnTo>
                    <a:pt x="849" y="980"/>
                  </a:lnTo>
                  <a:lnTo>
                    <a:pt x="848" y="980"/>
                  </a:lnTo>
                  <a:lnTo>
                    <a:pt x="848" y="982"/>
                  </a:lnTo>
                  <a:lnTo>
                    <a:pt x="849" y="982"/>
                  </a:lnTo>
                  <a:lnTo>
                    <a:pt x="853" y="982"/>
                  </a:lnTo>
                  <a:lnTo>
                    <a:pt x="853" y="982"/>
                  </a:lnTo>
                  <a:lnTo>
                    <a:pt x="854" y="982"/>
                  </a:lnTo>
                  <a:lnTo>
                    <a:pt x="894" y="982"/>
                  </a:lnTo>
                  <a:lnTo>
                    <a:pt x="894" y="974"/>
                  </a:lnTo>
                  <a:lnTo>
                    <a:pt x="894" y="972"/>
                  </a:lnTo>
                  <a:lnTo>
                    <a:pt x="894" y="971"/>
                  </a:lnTo>
                  <a:lnTo>
                    <a:pt x="895" y="972"/>
                  </a:lnTo>
                  <a:lnTo>
                    <a:pt x="895" y="973"/>
                  </a:lnTo>
                  <a:lnTo>
                    <a:pt x="896" y="973"/>
                  </a:lnTo>
                  <a:lnTo>
                    <a:pt x="896" y="972"/>
                  </a:lnTo>
                  <a:lnTo>
                    <a:pt x="896" y="971"/>
                  </a:lnTo>
                  <a:lnTo>
                    <a:pt x="896" y="969"/>
                  </a:lnTo>
                  <a:lnTo>
                    <a:pt x="896" y="968"/>
                  </a:lnTo>
                  <a:lnTo>
                    <a:pt x="895" y="967"/>
                  </a:lnTo>
                  <a:lnTo>
                    <a:pt x="895" y="967"/>
                  </a:lnTo>
                  <a:lnTo>
                    <a:pt x="895" y="965"/>
                  </a:lnTo>
                  <a:lnTo>
                    <a:pt x="895" y="964"/>
                  </a:lnTo>
                  <a:lnTo>
                    <a:pt x="895" y="963"/>
                  </a:lnTo>
                  <a:lnTo>
                    <a:pt x="896" y="963"/>
                  </a:lnTo>
                  <a:lnTo>
                    <a:pt x="896" y="962"/>
                  </a:lnTo>
                  <a:lnTo>
                    <a:pt x="898" y="962"/>
                  </a:lnTo>
                  <a:lnTo>
                    <a:pt x="898" y="963"/>
                  </a:lnTo>
                  <a:lnTo>
                    <a:pt x="899" y="963"/>
                  </a:lnTo>
                  <a:lnTo>
                    <a:pt x="899" y="962"/>
                  </a:lnTo>
                  <a:lnTo>
                    <a:pt x="898" y="960"/>
                  </a:lnTo>
                  <a:lnTo>
                    <a:pt x="898" y="959"/>
                  </a:lnTo>
                  <a:lnTo>
                    <a:pt x="898" y="958"/>
                  </a:lnTo>
                  <a:lnTo>
                    <a:pt x="899" y="958"/>
                  </a:lnTo>
                  <a:lnTo>
                    <a:pt x="900" y="957"/>
                  </a:lnTo>
                  <a:lnTo>
                    <a:pt x="900" y="955"/>
                  </a:lnTo>
                  <a:lnTo>
                    <a:pt x="902" y="955"/>
                  </a:lnTo>
                  <a:lnTo>
                    <a:pt x="902" y="954"/>
                  </a:lnTo>
                  <a:lnTo>
                    <a:pt x="903" y="954"/>
                  </a:lnTo>
                  <a:lnTo>
                    <a:pt x="904" y="954"/>
                  </a:lnTo>
                  <a:lnTo>
                    <a:pt x="905" y="954"/>
                  </a:lnTo>
                  <a:lnTo>
                    <a:pt x="905" y="953"/>
                  </a:lnTo>
                  <a:lnTo>
                    <a:pt x="905" y="951"/>
                  </a:lnTo>
                  <a:lnTo>
                    <a:pt x="904" y="951"/>
                  </a:lnTo>
                  <a:lnTo>
                    <a:pt x="904" y="950"/>
                  </a:lnTo>
                  <a:lnTo>
                    <a:pt x="904" y="949"/>
                  </a:lnTo>
                  <a:lnTo>
                    <a:pt x="905" y="948"/>
                  </a:lnTo>
                  <a:lnTo>
                    <a:pt x="905" y="946"/>
                  </a:lnTo>
                  <a:lnTo>
                    <a:pt x="907" y="945"/>
                  </a:lnTo>
                  <a:lnTo>
                    <a:pt x="908" y="945"/>
                  </a:lnTo>
                  <a:lnTo>
                    <a:pt x="909" y="945"/>
                  </a:lnTo>
                  <a:lnTo>
                    <a:pt x="909" y="944"/>
                  </a:lnTo>
                  <a:lnTo>
                    <a:pt x="909" y="942"/>
                  </a:lnTo>
                  <a:lnTo>
                    <a:pt x="908" y="942"/>
                  </a:lnTo>
                  <a:lnTo>
                    <a:pt x="908" y="941"/>
                  </a:lnTo>
                  <a:lnTo>
                    <a:pt x="908" y="940"/>
                  </a:lnTo>
                  <a:lnTo>
                    <a:pt x="909" y="940"/>
                  </a:lnTo>
                  <a:lnTo>
                    <a:pt x="909" y="939"/>
                  </a:lnTo>
                  <a:lnTo>
                    <a:pt x="910" y="939"/>
                  </a:lnTo>
                  <a:lnTo>
                    <a:pt x="910" y="937"/>
                  </a:lnTo>
                  <a:lnTo>
                    <a:pt x="910" y="936"/>
                  </a:lnTo>
                  <a:lnTo>
                    <a:pt x="912" y="936"/>
                  </a:lnTo>
                  <a:lnTo>
                    <a:pt x="912" y="936"/>
                  </a:lnTo>
                  <a:lnTo>
                    <a:pt x="912" y="935"/>
                  </a:lnTo>
                  <a:lnTo>
                    <a:pt x="912" y="933"/>
                  </a:lnTo>
                  <a:lnTo>
                    <a:pt x="910" y="933"/>
                  </a:lnTo>
                  <a:lnTo>
                    <a:pt x="910" y="932"/>
                  </a:lnTo>
                  <a:lnTo>
                    <a:pt x="910" y="931"/>
                  </a:lnTo>
                  <a:lnTo>
                    <a:pt x="910" y="930"/>
                  </a:lnTo>
                  <a:lnTo>
                    <a:pt x="912" y="930"/>
                  </a:lnTo>
                  <a:lnTo>
                    <a:pt x="912" y="928"/>
                  </a:lnTo>
                  <a:lnTo>
                    <a:pt x="910" y="928"/>
                  </a:lnTo>
                  <a:lnTo>
                    <a:pt x="910" y="927"/>
                  </a:lnTo>
                  <a:lnTo>
                    <a:pt x="910" y="926"/>
                  </a:lnTo>
                  <a:lnTo>
                    <a:pt x="912" y="926"/>
                  </a:lnTo>
                  <a:lnTo>
                    <a:pt x="912" y="925"/>
                  </a:lnTo>
                  <a:lnTo>
                    <a:pt x="912" y="923"/>
                  </a:lnTo>
                  <a:lnTo>
                    <a:pt x="912" y="922"/>
                  </a:lnTo>
                  <a:lnTo>
                    <a:pt x="912" y="921"/>
                  </a:lnTo>
                  <a:lnTo>
                    <a:pt x="912" y="919"/>
                  </a:lnTo>
                  <a:lnTo>
                    <a:pt x="912" y="918"/>
                  </a:lnTo>
                  <a:lnTo>
                    <a:pt x="912" y="917"/>
                  </a:lnTo>
                  <a:lnTo>
                    <a:pt x="912" y="916"/>
                  </a:lnTo>
                  <a:lnTo>
                    <a:pt x="910" y="916"/>
                  </a:lnTo>
                  <a:lnTo>
                    <a:pt x="909" y="914"/>
                  </a:lnTo>
                  <a:lnTo>
                    <a:pt x="910" y="914"/>
                  </a:lnTo>
                  <a:lnTo>
                    <a:pt x="910" y="913"/>
                  </a:lnTo>
                  <a:lnTo>
                    <a:pt x="909" y="913"/>
                  </a:lnTo>
                  <a:lnTo>
                    <a:pt x="909" y="912"/>
                  </a:lnTo>
                  <a:lnTo>
                    <a:pt x="908" y="912"/>
                  </a:lnTo>
                  <a:lnTo>
                    <a:pt x="908" y="910"/>
                  </a:lnTo>
                  <a:lnTo>
                    <a:pt x="908" y="909"/>
                  </a:lnTo>
                  <a:lnTo>
                    <a:pt x="908" y="908"/>
                  </a:lnTo>
                  <a:lnTo>
                    <a:pt x="908" y="907"/>
                  </a:lnTo>
                  <a:lnTo>
                    <a:pt x="907" y="905"/>
                  </a:lnTo>
                  <a:lnTo>
                    <a:pt x="908" y="905"/>
                  </a:lnTo>
                  <a:lnTo>
                    <a:pt x="908" y="905"/>
                  </a:lnTo>
                  <a:lnTo>
                    <a:pt x="908" y="904"/>
                  </a:lnTo>
                  <a:lnTo>
                    <a:pt x="907" y="904"/>
                  </a:lnTo>
                  <a:lnTo>
                    <a:pt x="907" y="903"/>
                  </a:lnTo>
                  <a:lnTo>
                    <a:pt x="907" y="901"/>
                  </a:lnTo>
                  <a:lnTo>
                    <a:pt x="905" y="901"/>
                  </a:lnTo>
                  <a:lnTo>
                    <a:pt x="905" y="900"/>
                  </a:lnTo>
                  <a:lnTo>
                    <a:pt x="907" y="900"/>
                  </a:lnTo>
                  <a:lnTo>
                    <a:pt x="907" y="899"/>
                  </a:lnTo>
                  <a:lnTo>
                    <a:pt x="905" y="899"/>
                  </a:lnTo>
                  <a:lnTo>
                    <a:pt x="905" y="898"/>
                  </a:lnTo>
                  <a:lnTo>
                    <a:pt x="905" y="896"/>
                  </a:lnTo>
                  <a:lnTo>
                    <a:pt x="905" y="895"/>
                  </a:lnTo>
                  <a:lnTo>
                    <a:pt x="905" y="894"/>
                  </a:lnTo>
                  <a:lnTo>
                    <a:pt x="907" y="894"/>
                  </a:lnTo>
                  <a:lnTo>
                    <a:pt x="907" y="892"/>
                  </a:lnTo>
                  <a:lnTo>
                    <a:pt x="908" y="892"/>
                  </a:lnTo>
                  <a:lnTo>
                    <a:pt x="908" y="891"/>
                  </a:lnTo>
                  <a:lnTo>
                    <a:pt x="909" y="891"/>
                  </a:lnTo>
                  <a:lnTo>
                    <a:pt x="909" y="890"/>
                  </a:lnTo>
                  <a:lnTo>
                    <a:pt x="910" y="890"/>
                  </a:lnTo>
                  <a:lnTo>
                    <a:pt x="912" y="890"/>
                  </a:lnTo>
                  <a:lnTo>
                    <a:pt x="912" y="891"/>
                  </a:lnTo>
                  <a:lnTo>
                    <a:pt x="913" y="891"/>
                  </a:lnTo>
                  <a:lnTo>
                    <a:pt x="914" y="891"/>
                  </a:lnTo>
                  <a:lnTo>
                    <a:pt x="914" y="892"/>
                  </a:lnTo>
                  <a:lnTo>
                    <a:pt x="914" y="894"/>
                  </a:lnTo>
                  <a:lnTo>
                    <a:pt x="914" y="894"/>
                  </a:lnTo>
                  <a:lnTo>
                    <a:pt x="914" y="895"/>
                  </a:lnTo>
                  <a:lnTo>
                    <a:pt x="914" y="896"/>
                  </a:lnTo>
                  <a:lnTo>
                    <a:pt x="914" y="898"/>
                  </a:lnTo>
                  <a:lnTo>
                    <a:pt x="914" y="899"/>
                  </a:lnTo>
                  <a:lnTo>
                    <a:pt x="914" y="899"/>
                  </a:lnTo>
                  <a:lnTo>
                    <a:pt x="914" y="900"/>
                  </a:lnTo>
                  <a:lnTo>
                    <a:pt x="914" y="901"/>
                  </a:lnTo>
                  <a:lnTo>
                    <a:pt x="913" y="901"/>
                  </a:lnTo>
                  <a:lnTo>
                    <a:pt x="913" y="903"/>
                  </a:lnTo>
                  <a:lnTo>
                    <a:pt x="913" y="904"/>
                  </a:lnTo>
                  <a:lnTo>
                    <a:pt x="912" y="905"/>
                  </a:lnTo>
                  <a:lnTo>
                    <a:pt x="912" y="905"/>
                  </a:lnTo>
                  <a:lnTo>
                    <a:pt x="912" y="907"/>
                  </a:lnTo>
                  <a:lnTo>
                    <a:pt x="912" y="908"/>
                  </a:lnTo>
                  <a:lnTo>
                    <a:pt x="913" y="908"/>
                  </a:lnTo>
                  <a:lnTo>
                    <a:pt x="913" y="909"/>
                  </a:lnTo>
                  <a:lnTo>
                    <a:pt x="914" y="909"/>
                  </a:lnTo>
                  <a:lnTo>
                    <a:pt x="914" y="910"/>
                  </a:lnTo>
                  <a:lnTo>
                    <a:pt x="914" y="912"/>
                  </a:lnTo>
                  <a:lnTo>
                    <a:pt x="914" y="912"/>
                  </a:lnTo>
                  <a:lnTo>
                    <a:pt x="914" y="913"/>
                  </a:lnTo>
                  <a:lnTo>
                    <a:pt x="914" y="914"/>
                  </a:lnTo>
                  <a:lnTo>
                    <a:pt x="916" y="914"/>
                  </a:lnTo>
                  <a:lnTo>
                    <a:pt x="917" y="914"/>
                  </a:lnTo>
                  <a:lnTo>
                    <a:pt x="917" y="916"/>
                  </a:lnTo>
                  <a:lnTo>
                    <a:pt x="918" y="916"/>
                  </a:lnTo>
                  <a:lnTo>
                    <a:pt x="919" y="916"/>
                  </a:lnTo>
                  <a:lnTo>
                    <a:pt x="921" y="916"/>
                  </a:lnTo>
                  <a:lnTo>
                    <a:pt x="921" y="918"/>
                  </a:lnTo>
                  <a:lnTo>
                    <a:pt x="919" y="925"/>
                  </a:lnTo>
                  <a:lnTo>
                    <a:pt x="921" y="925"/>
                  </a:lnTo>
                  <a:lnTo>
                    <a:pt x="922" y="925"/>
                  </a:lnTo>
                  <a:lnTo>
                    <a:pt x="935" y="925"/>
                  </a:lnTo>
                  <a:lnTo>
                    <a:pt x="936" y="925"/>
                  </a:lnTo>
                  <a:lnTo>
                    <a:pt x="939" y="925"/>
                  </a:lnTo>
                  <a:lnTo>
                    <a:pt x="940" y="925"/>
                  </a:lnTo>
                  <a:lnTo>
                    <a:pt x="946" y="925"/>
                  </a:lnTo>
                  <a:lnTo>
                    <a:pt x="957" y="931"/>
                  </a:lnTo>
                  <a:lnTo>
                    <a:pt x="959" y="933"/>
                  </a:lnTo>
                  <a:lnTo>
                    <a:pt x="969" y="940"/>
                  </a:lnTo>
                  <a:lnTo>
                    <a:pt x="978" y="954"/>
                  </a:lnTo>
                  <a:lnTo>
                    <a:pt x="980" y="955"/>
                  </a:lnTo>
                  <a:lnTo>
                    <a:pt x="980" y="957"/>
                  </a:lnTo>
                  <a:lnTo>
                    <a:pt x="981" y="958"/>
                  </a:lnTo>
                  <a:lnTo>
                    <a:pt x="982" y="959"/>
                  </a:lnTo>
                  <a:lnTo>
                    <a:pt x="983" y="960"/>
                  </a:lnTo>
                  <a:lnTo>
                    <a:pt x="870" y="1065"/>
                  </a:lnTo>
                  <a:lnTo>
                    <a:pt x="870" y="1065"/>
                  </a:lnTo>
                  <a:lnTo>
                    <a:pt x="859" y="1065"/>
                  </a:lnTo>
                  <a:lnTo>
                    <a:pt x="853" y="1065"/>
                  </a:lnTo>
                  <a:lnTo>
                    <a:pt x="849" y="1064"/>
                  </a:lnTo>
                  <a:lnTo>
                    <a:pt x="845" y="1064"/>
                  </a:lnTo>
                  <a:lnTo>
                    <a:pt x="844" y="1064"/>
                  </a:lnTo>
                  <a:lnTo>
                    <a:pt x="843" y="1064"/>
                  </a:lnTo>
                  <a:lnTo>
                    <a:pt x="840" y="1064"/>
                  </a:lnTo>
                  <a:lnTo>
                    <a:pt x="839" y="1064"/>
                  </a:lnTo>
                  <a:lnTo>
                    <a:pt x="838" y="1064"/>
                  </a:lnTo>
                  <a:lnTo>
                    <a:pt x="836" y="1064"/>
                  </a:lnTo>
                  <a:lnTo>
                    <a:pt x="835" y="1064"/>
                  </a:lnTo>
                  <a:lnTo>
                    <a:pt x="834" y="1064"/>
                  </a:lnTo>
                  <a:lnTo>
                    <a:pt x="832" y="1064"/>
                  </a:lnTo>
                  <a:lnTo>
                    <a:pt x="831" y="1064"/>
                  </a:lnTo>
                  <a:lnTo>
                    <a:pt x="829" y="1064"/>
                  </a:lnTo>
                  <a:lnTo>
                    <a:pt x="826" y="1065"/>
                  </a:lnTo>
                  <a:lnTo>
                    <a:pt x="823" y="1065"/>
                  </a:lnTo>
                  <a:lnTo>
                    <a:pt x="821" y="1065"/>
                  </a:lnTo>
                  <a:lnTo>
                    <a:pt x="820" y="1065"/>
                  </a:lnTo>
                  <a:lnTo>
                    <a:pt x="809" y="1065"/>
                  </a:lnTo>
                  <a:lnTo>
                    <a:pt x="807" y="1065"/>
                  </a:lnTo>
                  <a:lnTo>
                    <a:pt x="806" y="1065"/>
                  </a:lnTo>
                  <a:lnTo>
                    <a:pt x="802" y="1065"/>
                  </a:lnTo>
                  <a:lnTo>
                    <a:pt x="799" y="1065"/>
                  </a:lnTo>
                  <a:lnTo>
                    <a:pt x="798" y="1065"/>
                  </a:lnTo>
                  <a:lnTo>
                    <a:pt x="797" y="1065"/>
                  </a:lnTo>
                  <a:lnTo>
                    <a:pt x="794" y="1065"/>
                  </a:lnTo>
                  <a:lnTo>
                    <a:pt x="793" y="1065"/>
                  </a:lnTo>
                  <a:lnTo>
                    <a:pt x="788" y="1065"/>
                  </a:lnTo>
                  <a:lnTo>
                    <a:pt x="786" y="1065"/>
                  </a:lnTo>
                  <a:lnTo>
                    <a:pt x="785" y="1065"/>
                  </a:lnTo>
                  <a:lnTo>
                    <a:pt x="784" y="1065"/>
                  </a:lnTo>
                  <a:lnTo>
                    <a:pt x="784" y="1067"/>
                  </a:lnTo>
                  <a:lnTo>
                    <a:pt x="784" y="1068"/>
                  </a:lnTo>
                  <a:lnTo>
                    <a:pt x="784" y="1070"/>
                  </a:lnTo>
                  <a:lnTo>
                    <a:pt x="784" y="1073"/>
                  </a:lnTo>
                  <a:lnTo>
                    <a:pt x="784" y="1077"/>
                  </a:lnTo>
                  <a:lnTo>
                    <a:pt x="784" y="1079"/>
                  </a:lnTo>
                  <a:lnTo>
                    <a:pt x="782" y="1083"/>
                  </a:lnTo>
                  <a:lnTo>
                    <a:pt x="782" y="1087"/>
                  </a:lnTo>
                  <a:lnTo>
                    <a:pt x="782" y="1092"/>
                  </a:lnTo>
                  <a:lnTo>
                    <a:pt x="782" y="1095"/>
                  </a:lnTo>
                  <a:lnTo>
                    <a:pt x="782" y="1096"/>
                  </a:lnTo>
                  <a:lnTo>
                    <a:pt x="782" y="1099"/>
                  </a:lnTo>
                  <a:lnTo>
                    <a:pt x="782" y="1100"/>
                  </a:lnTo>
                  <a:lnTo>
                    <a:pt x="782" y="1104"/>
                  </a:lnTo>
                  <a:lnTo>
                    <a:pt x="782" y="1108"/>
                  </a:lnTo>
                  <a:lnTo>
                    <a:pt x="782" y="1110"/>
                  </a:lnTo>
                  <a:lnTo>
                    <a:pt x="782" y="1111"/>
                  </a:lnTo>
                  <a:lnTo>
                    <a:pt x="782" y="1114"/>
                  </a:lnTo>
                  <a:lnTo>
                    <a:pt x="782" y="1118"/>
                  </a:lnTo>
                  <a:lnTo>
                    <a:pt x="782" y="1120"/>
                  </a:lnTo>
                  <a:lnTo>
                    <a:pt x="782" y="1120"/>
                  </a:lnTo>
                  <a:lnTo>
                    <a:pt x="781" y="1120"/>
                  </a:lnTo>
                  <a:lnTo>
                    <a:pt x="780" y="1120"/>
                  </a:lnTo>
                  <a:lnTo>
                    <a:pt x="776" y="1120"/>
                  </a:lnTo>
                  <a:lnTo>
                    <a:pt x="774" y="1120"/>
                  </a:lnTo>
                  <a:lnTo>
                    <a:pt x="768" y="1120"/>
                  </a:lnTo>
                  <a:lnTo>
                    <a:pt x="767" y="1120"/>
                  </a:lnTo>
                  <a:lnTo>
                    <a:pt x="761" y="1120"/>
                  </a:lnTo>
                  <a:lnTo>
                    <a:pt x="761" y="1120"/>
                  </a:lnTo>
                  <a:lnTo>
                    <a:pt x="758" y="1120"/>
                  </a:lnTo>
                  <a:lnTo>
                    <a:pt x="757" y="1120"/>
                  </a:lnTo>
                  <a:lnTo>
                    <a:pt x="756" y="1120"/>
                  </a:lnTo>
                  <a:lnTo>
                    <a:pt x="734" y="1120"/>
                  </a:lnTo>
                  <a:lnTo>
                    <a:pt x="727" y="1120"/>
                  </a:lnTo>
                  <a:lnTo>
                    <a:pt x="727" y="1131"/>
                  </a:lnTo>
                  <a:lnTo>
                    <a:pt x="727" y="1132"/>
                  </a:lnTo>
                  <a:lnTo>
                    <a:pt x="727" y="1134"/>
                  </a:lnTo>
                  <a:lnTo>
                    <a:pt x="727" y="1136"/>
                  </a:lnTo>
                  <a:lnTo>
                    <a:pt x="727" y="1137"/>
                  </a:lnTo>
                  <a:lnTo>
                    <a:pt x="727" y="1140"/>
                  </a:lnTo>
                  <a:lnTo>
                    <a:pt x="727" y="1142"/>
                  </a:lnTo>
                  <a:lnTo>
                    <a:pt x="727" y="1146"/>
                  </a:lnTo>
                  <a:lnTo>
                    <a:pt x="727" y="1149"/>
                  </a:lnTo>
                  <a:lnTo>
                    <a:pt x="727" y="1150"/>
                  </a:lnTo>
                  <a:lnTo>
                    <a:pt x="727" y="1150"/>
                  </a:lnTo>
                  <a:lnTo>
                    <a:pt x="727" y="1152"/>
                  </a:lnTo>
                  <a:lnTo>
                    <a:pt x="727" y="1160"/>
                  </a:lnTo>
                  <a:lnTo>
                    <a:pt x="727" y="1164"/>
                  </a:lnTo>
                  <a:lnTo>
                    <a:pt x="727" y="1165"/>
                  </a:lnTo>
                  <a:lnTo>
                    <a:pt x="727" y="1175"/>
                  </a:lnTo>
                  <a:lnTo>
                    <a:pt x="727" y="1177"/>
                  </a:lnTo>
                  <a:lnTo>
                    <a:pt x="726" y="1181"/>
                  </a:lnTo>
                  <a:lnTo>
                    <a:pt x="726" y="1183"/>
                  </a:lnTo>
                  <a:lnTo>
                    <a:pt x="726" y="1190"/>
                  </a:lnTo>
                  <a:lnTo>
                    <a:pt x="726" y="1191"/>
                  </a:lnTo>
                  <a:lnTo>
                    <a:pt x="726" y="1193"/>
                  </a:lnTo>
                  <a:lnTo>
                    <a:pt x="726" y="1196"/>
                  </a:lnTo>
                  <a:lnTo>
                    <a:pt x="726" y="1200"/>
                  </a:lnTo>
                  <a:lnTo>
                    <a:pt x="726" y="1204"/>
                  </a:lnTo>
                  <a:lnTo>
                    <a:pt x="726" y="1206"/>
                  </a:lnTo>
                  <a:lnTo>
                    <a:pt x="726" y="1207"/>
                  </a:lnTo>
                  <a:lnTo>
                    <a:pt x="726" y="1210"/>
                  </a:lnTo>
                  <a:lnTo>
                    <a:pt x="726" y="1211"/>
                  </a:lnTo>
                  <a:lnTo>
                    <a:pt x="726" y="1213"/>
                  </a:lnTo>
                  <a:lnTo>
                    <a:pt x="726" y="1215"/>
                  </a:lnTo>
                  <a:lnTo>
                    <a:pt x="726" y="1216"/>
                  </a:lnTo>
                  <a:lnTo>
                    <a:pt x="726" y="1219"/>
                  </a:lnTo>
                  <a:lnTo>
                    <a:pt x="726" y="1223"/>
                  </a:lnTo>
                  <a:lnTo>
                    <a:pt x="726" y="1227"/>
                  </a:lnTo>
                  <a:lnTo>
                    <a:pt x="726" y="1228"/>
                  </a:lnTo>
                  <a:lnTo>
                    <a:pt x="726" y="1234"/>
                  </a:lnTo>
                  <a:lnTo>
                    <a:pt x="726" y="1247"/>
                  </a:lnTo>
                  <a:lnTo>
                    <a:pt x="726" y="1248"/>
                  </a:lnTo>
                  <a:lnTo>
                    <a:pt x="726" y="1255"/>
                  </a:lnTo>
                  <a:lnTo>
                    <a:pt x="726" y="1257"/>
                  </a:lnTo>
                  <a:lnTo>
                    <a:pt x="726" y="1260"/>
                  </a:lnTo>
                  <a:lnTo>
                    <a:pt x="726" y="1261"/>
                  </a:lnTo>
                  <a:lnTo>
                    <a:pt x="726" y="1263"/>
                  </a:lnTo>
                  <a:lnTo>
                    <a:pt x="720" y="1263"/>
                  </a:lnTo>
                  <a:lnTo>
                    <a:pt x="718" y="1263"/>
                  </a:lnTo>
                  <a:lnTo>
                    <a:pt x="717" y="1263"/>
                  </a:lnTo>
                  <a:lnTo>
                    <a:pt x="716" y="1263"/>
                  </a:lnTo>
                  <a:lnTo>
                    <a:pt x="715" y="1263"/>
                  </a:lnTo>
                  <a:lnTo>
                    <a:pt x="711" y="1263"/>
                  </a:lnTo>
                  <a:lnTo>
                    <a:pt x="711" y="1261"/>
                  </a:lnTo>
                  <a:lnTo>
                    <a:pt x="710" y="1261"/>
                  </a:lnTo>
                  <a:lnTo>
                    <a:pt x="708" y="1261"/>
                  </a:lnTo>
                  <a:lnTo>
                    <a:pt x="707" y="1261"/>
                  </a:lnTo>
                  <a:lnTo>
                    <a:pt x="706" y="1261"/>
                  </a:lnTo>
                  <a:lnTo>
                    <a:pt x="704" y="1261"/>
                  </a:lnTo>
                  <a:lnTo>
                    <a:pt x="701" y="1261"/>
                  </a:lnTo>
                  <a:lnTo>
                    <a:pt x="699" y="1261"/>
                  </a:lnTo>
                  <a:lnTo>
                    <a:pt x="699" y="1261"/>
                  </a:lnTo>
                  <a:lnTo>
                    <a:pt x="698" y="1261"/>
                  </a:lnTo>
                  <a:lnTo>
                    <a:pt x="698" y="1259"/>
                  </a:lnTo>
                  <a:lnTo>
                    <a:pt x="698" y="1256"/>
                  </a:lnTo>
                  <a:lnTo>
                    <a:pt x="698" y="1255"/>
                  </a:lnTo>
                  <a:lnTo>
                    <a:pt x="698" y="1247"/>
                  </a:lnTo>
                  <a:lnTo>
                    <a:pt x="690" y="1247"/>
                  </a:lnTo>
                  <a:lnTo>
                    <a:pt x="667" y="1247"/>
                  </a:lnTo>
                  <a:lnTo>
                    <a:pt x="635" y="1246"/>
                  </a:lnTo>
                  <a:lnTo>
                    <a:pt x="631" y="1246"/>
                  </a:lnTo>
                  <a:lnTo>
                    <a:pt x="628" y="1246"/>
                  </a:lnTo>
                  <a:lnTo>
                    <a:pt x="628" y="1243"/>
                  </a:lnTo>
                  <a:lnTo>
                    <a:pt x="628" y="1242"/>
                  </a:lnTo>
                  <a:lnTo>
                    <a:pt x="628" y="1241"/>
                  </a:lnTo>
                  <a:lnTo>
                    <a:pt x="628" y="1239"/>
                  </a:lnTo>
                  <a:lnTo>
                    <a:pt x="628" y="1238"/>
                  </a:lnTo>
                  <a:lnTo>
                    <a:pt x="628" y="1237"/>
                  </a:lnTo>
                  <a:lnTo>
                    <a:pt x="628" y="1234"/>
                  </a:lnTo>
                  <a:lnTo>
                    <a:pt x="628" y="1233"/>
                  </a:lnTo>
                  <a:lnTo>
                    <a:pt x="621" y="1233"/>
                  </a:lnTo>
                  <a:lnTo>
                    <a:pt x="619" y="1233"/>
                  </a:lnTo>
                  <a:lnTo>
                    <a:pt x="617" y="1232"/>
                  </a:lnTo>
                  <a:lnTo>
                    <a:pt x="616" y="1232"/>
                  </a:lnTo>
                  <a:lnTo>
                    <a:pt x="615" y="1229"/>
                  </a:lnTo>
                  <a:lnTo>
                    <a:pt x="614" y="1228"/>
                  </a:lnTo>
                  <a:lnTo>
                    <a:pt x="616" y="1227"/>
                  </a:lnTo>
                  <a:lnTo>
                    <a:pt x="619" y="1224"/>
                  </a:lnTo>
                  <a:lnTo>
                    <a:pt x="619" y="1223"/>
                  </a:lnTo>
                  <a:lnTo>
                    <a:pt x="620" y="1223"/>
                  </a:lnTo>
                  <a:lnTo>
                    <a:pt x="639" y="1205"/>
                  </a:lnTo>
                  <a:lnTo>
                    <a:pt x="603" y="1204"/>
                  </a:lnTo>
                  <a:lnTo>
                    <a:pt x="602" y="1204"/>
                  </a:lnTo>
                  <a:lnTo>
                    <a:pt x="592" y="1204"/>
                  </a:lnTo>
                  <a:lnTo>
                    <a:pt x="575" y="1202"/>
                  </a:lnTo>
                  <a:lnTo>
                    <a:pt x="574" y="1202"/>
                  </a:lnTo>
                  <a:lnTo>
                    <a:pt x="574" y="1204"/>
                  </a:lnTo>
                  <a:lnTo>
                    <a:pt x="573" y="1204"/>
                  </a:lnTo>
                  <a:lnTo>
                    <a:pt x="573" y="1205"/>
                  </a:lnTo>
                  <a:lnTo>
                    <a:pt x="571" y="1205"/>
                  </a:lnTo>
                  <a:lnTo>
                    <a:pt x="571" y="1206"/>
                  </a:lnTo>
                  <a:lnTo>
                    <a:pt x="570" y="1206"/>
                  </a:lnTo>
                  <a:lnTo>
                    <a:pt x="570" y="1207"/>
                  </a:lnTo>
                  <a:lnTo>
                    <a:pt x="569" y="1207"/>
                  </a:lnTo>
                  <a:lnTo>
                    <a:pt x="567" y="1207"/>
                  </a:lnTo>
                  <a:lnTo>
                    <a:pt x="566" y="1207"/>
                  </a:lnTo>
                  <a:lnTo>
                    <a:pt x="565" y="1207"/>
                  </a:lnTo>
                  <a:lnTo>
                    <a:pt x="564" y="1207"/>
                  </a:lnTo>
                  <a:lnTo>
                    <a:pt x="564" y="1209"/>
                  </a:lnTo>
                  <a:lnTo>
                    <a:pt x="562" y="1209"/>
                  </a:lnTo>
                  <a:lnTo>
                    <a:pt x="561" y="1209"/>
                  </a:lnTo>
                  <a:lnTo>
                    <a:pt x="560" y="1210"/>
                  </a:lnTo>
                  <a:lnTo>
                    <a:pt x="560" y="1214"/>
                  </a:lnTo>
                  <a:lnTo>
                    <a:pt x="558" y="1214"/>
                  </a:lnTo>
                  <a:lnTo>
                    <a:pt x="556" y="1211"/>
                  </a:lnTo>
                  <a:lnTo>
                    <a:pt x="552" y="1211"/>
                  </a:lnTo>
                  <a:lnTo>
                    <a:pt x="552" y="1210"/>
                  </a:lnTo>
                  <a:lnTo>
                    <a:pt x="551" y="1210"/>
                  </a:lnTo>
                  <a:lnTo>
                    <a:pt x="550" y="1210"/>
                  </a:lnTo>
                  <a:lnTo>
                    <a:pt x="550" y="1209"/>
                  </a:lnTo>
                  <a:lnTo>
                    <a:pt x="548" y="1209"/>
                  </a:lnTo>
                  <a:lnTo>
                    <a:pt x="547" y="1209"/>
                  </a:lnTo>
                  <a:lnTo>
                    <a:pt x="544" y="1207"/>
                  </a:lnTo>
                  <a:lnTo>
                    <a:pt x="544" y="1205"/>
                  </a:lnTo>
                  <a:lnTo>
                    <a:pt x="543" y="1205"/>
                  </a:lnTo>
                  <a:lnTo>
                    <a:pt x="542" y="1209"/>
                  </a:lnTo>
                  <a:lnTo>
                    <a:pt x="539" y="1210"/>
                  </a:lnTo>
                  <a:lnTo>
                    <a:pt x="538" y="1210"/>
                  </a:lnTo>
                  <a:lnTo>
                    <a:pt x="537" y="1211"/>
                  </a:lnTo>
                  <a:lnTo>
                    <a:pt x="535" y="1211"/>
                  </a:lnTo>
                  <a:lnTo>
                    <a:pt x="534" y="1211"/>
                  </a:lnTo>
                  <a:lnTo>
                    <a:pt x="533" y="1211"/>
                  </a:lnTo>
                  <a:lnTo>
                    <a:pt x="532" y="1211"/>
                  </a:lnTo>
                  <a:lnTo>
                    <a:pt x="530" y="1211"/>
                  </a:lnTo>
                  <a:lnTo>
                    <a:pt x="529" y="1211"/>
                  </a:lnTo>
                  <a:lnTo>
                    <a:pt x="528" y="1211"/>
                  </a:lnTo>
                  <a:lnTo>
                    <a:pt x="526" y="1213"/>
                  </a:lnTo>
                  <a:lnTo>
                    <a:pt x="525" y="1213"/>
                  </a:lnTo>
                  <a:lnTo>
                    <a:pt x="524" y="1213"/>
                  </a:lnTo>
                  <a:lnTo>
                    <a:pt x="523" y="1214"/>
                  </a:lnTo>
                  <a:lnTo>
                    <a:pt x="521" y="1215"/>
                  </a:lnTo>
                  <a:lnTo>
                    <a:pt x="519" y="1215"/>
                  </a:lnTo>
                  <a:lnTo>
                    <a:pt x="512" y="1215"/>
                  </a:lnTo>
                  <a:lnTo>
                    <a:pt x="506" y="1215"/>
                  </a:lnTo>
                  <a:lnTo>
                    <a:pt x="505" y="1215"/>
                  </a:lnTo>
                  <a:lnTo>
                    <a:pt x="505" y="1214"/>
                  </a:lnTo>
                  <a:lnTo>
                    <a:pt x="505" y="1213"/>
                  </a:lnTo>
                  <a:lnTo>
                    <a:pt x="505" y="1210"/>
                  </a:lnTo>
                  <a:lnTo>
                    <a:pt x="505" y="1204"/>
                  </a:lnTo>
                  <a:lnTo>
                    <a:pt x="505" y="1202"/>
                  </a:lnTo>
                  <a:lnTo>
                    <a:pt x="505" y="1201"/>
                  </a:lnTo>
                  <a:lnTo>
                    <a:pt x="501" y="1201"/>
                  </a:lnTo>
                  <a:lnTo>
                    <a:pt x="492" y="1201"/>
                  </a:lnTo>
                  <a:lnTo>
                    <a:pt x="484" y="1201"/>
                  </a:lnTo>
                  <a:lnTo>
                    <a:pt x="483" y="1201"/>
                  </a:lnTo>
                  <a:lnTo>
                    <a:pt x="483" y="1201"/>
                  </a:lnTo>
                  <a:lnTo>
                    <a:pt x="482" y="1201"/>
                  </a:lnTo>
                  <a:lnTo>
                    <a:pt x="479" y="1201"/>
                  </a:lnTo>
                  <a:lnTo>
                    <a:pt x="478" y="1201"/>
                  </a:lnTo>
                  <a:lnTo>
                    <a:pt x="477" y="1201"/>
                  </a:lnTo>
                  <a:lnTo>
                    <a:pt x="475" y="1201"/>
                  </a:lnTo>
                  <a:lnTo>
                    <a:pt x="474" y="1201"/>
                  </a:lnTo>
                  <a:lnTo>
                    <a:pt x="471" y="1201"/>
                  </a:lnTo>
                  <a:lnTo>
                    <a:pt x="470" y="1201"/>
                  </a:lnTo>
                  <a:lnTo>
                    <a:pt x="470" y="1202"/>
                  </a:lnTo>
                  <a:lnTo>
                    <a:pt x="470" y="1204"/>
                  </a:lnTo>
                  <a:lnTo>
                    <a:pt x="470" y="1205"/>
                  </a:lnTo>
                  <a:lnTo>
                    <a:pt x="470" y="1206"/>
                  </a:lnTo>
                  <a:lnTo>
                    <a:pt x="470" y="1207"/>
                  </a:lnTo>
                  <a:lnTo>
                    <a:pt x="470" y="1209"/>
                  </a:lnTo>
                  <a:lnTo>
                    <a:pt x="470" y="1210"/>
                  </a:lnTo>
                  <a:lnTo>
                    <a:pt x="469" y="1211"/>
                  </a:lnTo>
                  <a:lnTo>
                    <a:pt x="470" y="1214"/>
                  </a:lnTo>
                  <a:lnTo>
                    <a:pt x="469" y="1214"/>
                  </a:lnTo>
                  <a:lnTo>
                    <a:pt x="468" y="1214"/>
                  </a:lnTo>
                  <a:lnTo>
                    <a:pt x="466" y="1214"/>
                  </a:lnTo>
                  <a:lnTo>
                    <a:pt x="465" y="1214"/>
                  </a:lnTo>
                  <a:lnTo>
                    <a:pt x="464" y="1214"/>
                  </a:lnTo>
                  <a:lnTo>
                    <a:pt x="462" y="1214"/>
                  </a:lnTo>
                  <a:lnTo>
                    <a:pt x="461" y="1214"/>
                  </a:lnTo>
                  <a:lnTo>
                    <a:pt x="459" y="1214"/>
                  </a:lnTo>
                  <a:lnTo>
                    <a:pt x="457" y="1214"/>
                  </a:lnTo>
                  <a:lnTo>
                    <a:pt x="455" y="1214"/>
                  </a:lnTo>
                  <a:lnTo>
                    <a:pt x="452" y="1214"/>
                  </a:lnTo>
                  <a:lnTo>
                    <a:pt x="450" y="1214"/>
                  </a:lnTo>
                  <a:lnTo>
                    <a:pt x="448" y="1223"/>
                  </a:lnTo>
                  <a:lnTo>
                    <a:pt x="448" y="1229"/>
                  </a:lnTo>
                  <a:lnTo>
                    <a:pt x="448" y="1231"/>
                  </a:lnTo>
                  <a:lnTo>
                    <a:pt x="448" y="1233"/>
                  </a:lnTo>
                  <a:lnTo>
                    <a:pt x="448" y="1234"/>
                  </a:lnTo>
                  <a:lnTo>
                    <a:pt x="448" y="1236"/>
                  </a:lnTo>
                  <a:lnTo>
                    <a:pt x="448" y="1237"/>
                  </a:lnTo>
                  <a:lnTo>
                    <a:pt x="448" y="1238"/>
                  </a:lnTo>
                  <a:lnTo>
                    <a:pt x="448" y="1239"/>
                  </a:lnTo>
                  <a:lnTo>
                    <a:pt x="448" y="1243"/>
                  </a:lnTo>
                  <a:lnTo>
                    <a:pt x="448" y="1245"/>
                  </a:lnTo>
                  <a:lnTo>
                    <a:pt x="448" y="1246"/>
                  </a:lnTo>
                  <a:lnTo>
                    <a:pt x="448" y="1248"/>
                  </a:lnTo>
                  <a:lnTo>
                    <a:pt x="448" y="1250"/>
                  </a:lnTo>
                  <a:lnTo>
                    <a:pt x="448" y="1251"/>
                  </a:lnTo>
                  <a:lnTo>
                    <a:pt x="448" y="1252"/>
                  </a:lnTo>
                  <a:lnTo>
                    <a:pt x="448" y="1254"/>
                  </a:lnTo>
                  <a:lnTo>
                    <a:pt x="448" y="1255"/>
                  </a:lnTo>
                  <a:lnTo>
                    <a:pt x="448" y="1257"/>
                  </a:lnTo>
                  <a:lnTo>
                    <a:pt x="448" y="1259"/>
                  </a:lnTo>
                  <a:lnTo>
                    <a:pt x="448" y="1261"/>
                  </a:lnTo>
                  <a:lnTo>
                    <a:pt x="448" y="1263"/>
                  </a:lnTo>
                  <a:lnTo>
                    <a:pt x="448" y="1268"/>
                  </a:lnTo>
                  <a:lnTo>
                    <a:pt x="448" y="1269"/>
                  </a:lnTo>
                  <a:lnTo>
                    <a:pt x="448" y="1270"/>
                  </a:lnTo>
                  <a:lnTo>
                    <a:pt x="448" y="1283"/>
                  </a:lnTo>
                  <a:lnTo>
                    <a:pt x="448" y="1284"/>
                  </a:lnTo>
                  <a:lnTo>
                    <a:pt x="450" y="1284"/>
                  </a:lnTo>
                  <a:lnTo>
                    <a:pt x="450" y="1286"/>
                  </a:lnTo>
                  <a:lnTo>
                    <a:pt x="450" y="1287"/>
                  </a:lnTo>
                  <a:lnTo>
                    <a:pt x="450" y="1289"/>
                  </a:lnTo>
                  <a:lnTo>
                    <a:pt x="450" y="1291"/>
                  </a:lnTo>
                  <a:lnTo>
                    <a:pt x="450" y="1292"/>
                  </a:lnTo>
                  <a:lnTo>
                    <a:pt x="450" y="1296"/>
                  </a:lnTo>
                  <a:lnTo>
                    <a:pt x="450" y="1297"/>
                  </a:lnTo>
                  <a:lnTo>
                    <a:pt x="448" y="1297"/>
                  </a:lnTo>
                  <a:lnTo>
                    <a:pt x="448" y="1298"/>
                  </a:lnTo>
                  <a:lnTo>
                    <a:pt x="450" y="1298"/>
                  </a:lnTo>
                  <a:lnTo>
                    <a:pt x="450" y="1300"/>
                  </a:lnTo>
                  <a:lnTo>
                    <a:pt x="450" y="1301"/>
                  </a:lnTo>
                  <a:lnTo>
                    <a:pt x="450" y="1302"/>
                  </a:lnTo>
                  <a:lnTo>
                    <a:pt x="450" y="1303"/>
                  </a:lnTo>
                  <a:lnTo>
                    <a:pt x="450" y="1305"/>
                  </a:lnTo>
                  <a:lnTo>
                    <a:pt x="448" y="1305"/>
                  </a:lnTo>
                  <a:lnTo>
                    <a:pt x="448" y="1306"/>
                  </a:lnTo>
                  <a:lnTo>
                    <a:pt x="448" y="1309"/>
                  </a:lnTo>
                  <a:lnTo>
                    <a:pt x="448" y="1311"/>
                  </a:lnTo>
                  <a:lnTo>
                    <a:pt x="448" y="1314"/>
                  </a:lnTo>
                  <a:lnTo>
                    <a:pt x="448" y="1319"/>
                  </a:lnTo>
                  <a:lnTo>
                    <a:pt x="448" y="1320"/>
                  </a:lnTo>
                  <a:lnTo>
                    <a:pt x="448" y="1323"/>
                  </a:lnTo>
                  <a:lnTo>
                    <a:pt x="448" y="1324"/>
                  </a:lnTo>
                  <a:lnTo>
                    <a:pt x="448" y="1325"/>
                  </a:lnTo>
                  <a:lnTo>
                    <a:pt x="447" y="1325"/>
                  </a:lnTo>
                  <a:lnTo>
                    <a:pt x="445" y="1325"/>
                  </a:lnTo>
                  <a:lnTo>
                    <a:pt x="439" y="1325"/>
                  </a:lnTo>
                  <a:lnTo>
                    <a:pt x="438" y="1325"/>
                  </a:lnTo>
                  <a:lnTo>
                    <a:pt x="437" y="1325"/>
                  </a:lnTo>
                  <a:lnTo>
                    <a:pt x="436" y="1325"/>
                  </a:lnTo>
                  <a:lnTo>
                    <a:pt x="434" y="1325"/>
                  </a:lnTo>
                  <a:lnTo>
                    <a:pt x="434" y="1330"/>
                  </a:lnTo>
                  <a:lnTo>
                    <a:pt x="434" y="1333"/>
                  </a:lnTo>
                  <a:lnTo>
                    <a:pt x="433" y="1333"/>
                  </a:lnTo>
                  <a:lnTo>
                    <a:pt x="433" y="1334"/>
                  </a:lnTo>
                  <a:lnTo>
                    <a:pt x="433" y="1334"/>
                  </a:lnTo>
                  <a:lnTo>
                    <a:pt x="434" y="1337"/>
                  </a:lnTo>
                  <a:lnTo>
                    <a:pt x="434" y="1338"/>
                  </a:lnTo>
                  <a:lnTo>
                    <a:pt x="434" y="1339"/>
                  </a:lnTo>
                  <a:lnTo>
                    <a:pt x="434" y="1341"/>
                  </a:lnTo>
                  <a:lnTo>
                    <a:pt x="434" y="1342"/>
                  </a:lnTo>
                  <a:lnTo>
                    <a:pt x="434" y="1343"/>
                  </a:lnTo>
                  <a:lnTo>
                    <a:pt x="433" y="1343"/>
                  </a:lnTo>
                  <a:lnTo>
                    <a:pt x="432" y="1343"/>
                  </a:lnTo>
                  <a:lnTo>
                    <a:pt x="432" y="1344"/>
                  </a:lnTo>
                  <a:lnTo>
                    <a:pt x="433" y="1346"/>
                  </a:lnTo>
                  <a:lnTo>
                    <a:pt x="433" y="1347"/>
                  </a:lnTo>
                  <a:lnTo>
                    <a:pt x="433" y="1348"/>
                  </a:lnTo>
                  <a:lnTo>
                    <a:pt x="433" y="1350"/>
                  </a:lnTo>
                  <a:lnTo>
                    <a:pt x="434" y="1350"/>
                  </a:lnTo>
                  <a:lnTo>
                    <a:pt x="434" y="1351"/>
                  </a:lnTo>
                  <a:lnTo>
                    <a:pt x="434" y="1352"/>
                  </a:lnTo>
                  <a:lnTo>
                    <a:pt x="434" y="1353"/>
                  </a:lnTo>
                  <a:lnTo>
                    <a:pt x="436" y="1353"/>
                  </a:lnTo>
                  <a:lnTo>
                    <a:pt x="437" y="1353"/>
                  </a:lnTo>
                  <a:lnTo>
                    <a:pt x="438" y="1353"/>
                  </a:lnTo>
                  <a:lnTo>
                    <a:pt x="439" y="1353"/>
                  </a:lnTo>
                  <a:lnTo>
                    <a:pt x="441" y="1353"/>
                  </a:lnTo>
                  <a:lnTo>
                    <a:pt x="442" y="1353"/>
                  </a:lnTo>
                  <a:lnTo>
                    <a:pt x="443" y="1353"/>
                  </a:lnTo>
                  <a:lnTo>
                    <a:pt x="445" y="1353"/>
                  </a:lnTo>
                  <a:lnTo>
                    <a:pt x="446" y="1353"/>
                  </a:lnTo>
                  <a:lnTo>
                    <a:pt x="447" y="1353"/>
                  </a:lnTo>
                  <a:lnTo>
                    <a:pt x="448" y="1353"/>
                  </a:lnTo>
                  <a:lnTo>
                    <a:pt x="448" y="1362"/>
                  </a:lnTo>
                  <a:lnTo>
                    <a:pt x="448" y="1364"/>
                  </a:lnTo>
                  <a:lnTo>
                    <a:pt x="447" y="1365"/>
                  </a:lnTo>
                  <a:lnTo>
                    <a:pt x="447" y="1365"/>
                  </a:lnTo>
                  <a:lnTo>
                    <a:pt x="447" y="1366"/>
                  </a:lnTo>
                  <a:lnTo>
                    <a:pt x="441" y="1366"/>
                  </a:lnTo>
                  <a:lnTo>
                    <a:pt x="441" y="1369"/>
                  </a:lnTo>
                  <a:lnTo>
                    <a:pt x="441" y="1370"/>
                  </a:lnTo>
                  <a:lnTo>
                    <a:pt x="441" y="1373"/>
                  </a:lnTo>
                  <a:lnTo>
                    <a:pt x="441" y="1375"/>
                  </a:lnTo>
                  <a:lnTo>
                    <a:pt x="441" y="1376"/>
                  </a:lnTo>
                  <a:lnTo>
                    <a:pt x="441" y="1378"/>
                  </a:lnTo>
                  <a:lnTo>
                    <a:pt x="441" y="1380"/>
                  </a:lnTo>
                  <a:lnTo>
                    <a:pt x="438" y="1383"/>
                  </a:lnTo>
                  <a:lnTo>
                    <a:pt x="437" y="1384"/>
                  </a:lnTo>
                  <a:lnTo>
                    <a:pt x="436" y="1384"/>
                  </a:lnTo>
                  <a:lnTo>
                    <a:pt x="434" y="1384"/>
                  </a:lnTo>
                  <a:lnTo>
                    <a:pt x="434" y="1383"/>
                  </a:lnTo>
                  <a:lnTo>
                    <a:pt x="433" y="1382"/>
                  </a:lnTo>
                  <a:lnTo>
                    <a:pt x="432" y="1380"/>
                  </a:lnTo>
                  <a:lnTo>
                    <a:pt x="430" y="1380"/>
                  </a:lnTo>
                  <a:lnTo>
                    <a:pt x="430" y="1379"/>
                  </a:lnTo>
                  <a:lnTo>
                    <a:pt x="429" y="1379"/>
                  </a:lnTo>
                  <a:lnTo>
                    <a:pt x="429" y="1378"/>
                  </a:lnTo>
                  <a:lnTo>
                    <a:pt x="428" y="1378"/>
                  </a:lnTo>
                  <a:lnTo>
                    <a:pt x="428" y="1376"/>
                  </a:lnTo>
                  <a:lnTo>
                    <a:pt x="427" y="1375"/>
                  </a:lnTo>
                  <a:lnTo>
                    <a:pt x="425" y="1375"/>
                  </a:lnTo>
                  <a:lnTo>
                    <a:pt x="425" y="1376"/>
                  </a:lnTo>
                  <a:lnTo>
                    <a:pt x="425" y="1378"/>
                  </a:lnTo>
                  <a:lnTo>
                    <a:pt x="427" y="1378"/>
                  </a:lnTo>
                  <a:lnTo>
                    <a:pt x="428" y="1385"/>
                  </a:lnTo>
                  <a:lnTo>
                    <a:pt x="428" y="1387"/>
                  </a:lnTo>
                  <a:lnTo>
                    <a:pt x="428" y="1388"/>
                  </a:lnTo>
                  <a:lnTo>
                    <a:pt x="428" y="1389"/>
                  </a:lnTo>
                  <a:lnTo>
                    <a:pt x="428" y="1391"/>
                  </a:lnTo>
                  <a:lnTo>
                    <a:pt x="429" y="1394"/>
                  </a:lnTo>
                  <a:lnTo>
                    <a:pt x="429" y="1396"/>
                  </a:lnTo>
                  <a:lnTo>
                    <a:pt x="429" y="1396"/>
                  </a:lnTo>
                  <a:lnTo>
                    <a:pt x="429" y="1397"/>
                  </a:lnTo>
                  <a:lnTo>
                    <a:pt x="430" y="1398"/>
                  </a:lnTo>
                  <a:lnTo>
                    <a:pt x="430" y="1402"/>
                  </a:lnTo>
                  <a:lnTo>
                    <a:pt x="430" y="1405"/>
                  </a:lnTo>
                  <a:lnTo>
                    <a:pt x="432" y="1407"/>
                  </a:lnTo>
                  <a:lnTo>
                    <a:pt x="432" y="1410"/>
                  </a:lnTo>
                  <a:lnTo>
                    <a:pt x="432" y="1411"/>
                  </a:lnTo>
                  <a:lnTo>
                    <a:pt x="432" y="1412"/>
                  </a:lnTo>
                  <a:lnTo>
                    <a:pt x="432" y="1414"/>
                  </a:lnTo>
                  <a:lnTo>
                    <a:pt x="433" y="1416"/>
                  </a:lnTo>
                  <a:lnTo>
                    <a:pt x="433" y="1419"/>
                  </a:lnTo>
                  <a:lnTo>
                    <a:pt x="433" y="1420"/>
                  </a:lnTo>
                  <a:lnTo>
                    <a:pt x="433" y="1423"/>
                  </a:lnTo>
                  <a:lnTo>
                    <a:pt x="433" y="1424"/>
                  </a:lnTo>
                  <a:lnTo>
                    <a:pt x="433" y="1425"/>
                  </a:lnTo>
                  <a:lnTo>
                    <a:pt x="434" y="1426"/>
                  </a:lnTo>
                  <a:lnTo>
                    <a:pt x="434" y="1428"/>
                  </a:lnTo>
                  <a:lnTo>
                    <a:pt x="434" y="1432"/>
                  </a:lnTo>
                  <a:lnTo>
                    <a:pt x="434" y="1434"/>
                  </a:lnTo>
                  <a:lnTo>
                    <a:pt x="434" y="1438"/>
                  </a:lnTo>
                  <a:lnTo>
                    <a:pt x="434" y="1444"/>
                  </a:lnTo>
                  <a:lnTo>
                    <a:pt x="436" y="1447"/>
                  </a:lnTo>
                  <a:lnTo>
                    <a:pt x="436" y="1449"/>
                  </a:lnTo>
                  <a:lnTo>
                    <a:pt x="436" y="1452"/>
                  </a:lnTo>
                  <a:lnTo>
                    <a:pt x="436" y="1453"/>
                  </a:lnTo>
                  <a:lnTo>
                    <a:pt x="436" y="1456"/>
                  </a:lnTo>
                  <a:lnTo>
                    <a:pt x="436" y="1457"/>
                  </a:lnTo>
                  <a:lnTo>
                    <a:pt x="436" y="1460"/>
                  </a:lnTo>
                  <a:lnTo>
                    <a:pt x="436" y="1462"/>
                  </a:lnTo>
                  <a:lnTo>
                    <a:pt x="437" y="1466"/>
                  </a:lnTo>
                  <a:lnTo>
                    <a:pt x="437" y="1467"/>
                  </a:lnTo>
                  <a:lnTo>
                    <a:pt x="437" y="1470"/>
                  </a:lnTo>
                  <a:lnTo>
                    <a:pt x="437" y="1471"/>
                  </a:lnTo>
                  <a:lnTo>
                    <a:pt x="437" y="1473"/>
                  </a:lnTo>
                  <a:lnTo>
                    <a:pt x="438" y="1474"/>
                  </a:lnTo>
                  <a:lnTo>
                    <a:pt x="438" y="1475"/>
                  </a:lnTo>
                  <a:lnTo>
                    <a:pt x="439" y="1476"/>
                  </a:lnTo>
                  <a:lnTo>
                    <a:pt x="439" y="1478"/>
                  </a:lnTo>
                  <a:lnTo>
                    <a:pt x="441" y="1479"/>
                  </a:lnTo>
                  <a:lnTo>
                    <a:pt x="441" y="1480"/>
                  </a:lnTo>
                  <a:lnTo>
                    <a:pt x="442" y="1481"/>
                  </a:lnTo>
                  <a:lnTo>
                    <a:pt x="442" y="1484"/>
                  </a:lnTo>
                  <a:lnTo>
                    <a:pt x="443" y="1487"/>
                  </a:lnTo>
                  <a:lnTo>
                    <a:pt x="443" y="1488"/>
                  </a:lnTo>
                  <a:lnTo>
                    <a:pt x="445" y="1488"/>
                  </a:lnTo>
                  <a:lnTo>
                    <a:pt x="445" y="1489"/>
                  </a:lnTo>
                  <a:lnTo>
                    <a:pt x="445" y="1490"/>
                  </a:lnTo>
                  <a:lnTo>
                    <a:pt x="446" y="1493"/>
                  </a:lnTo>
                  <a:lnTo>
                    <a:pt x="446" y="1496"/>
                  </a:lnTo>
                  <a:lnTo>
                    <a:pt x="447" y="1498"/>
                  </a:lnTo>
                  <a:lnTo>
                    <a:pt x="446" y="1498"/>
                  </a:lnTo>
                  <a:lnTo>
                    <a:pt x="447" y="1499"/>
                  </a:lnTo>
                  <a:lnTo>
                    <a:pt x="447" y="1501"/>
                  </a:lnTo>
                  <a:lnTo>
                    <a:pt x="447" y="1502"/>
                  </a:lnTo>
                  <a:lnTo>
                    <a:pt x="448" y="1502"/>
                  </a:lnTo>
                  <a:lnTo>
                    <a:pt x="448" y="1503"/>
                  </a:lnTo>
                  <a:lnTo>
                    <a:pt x="450" y="1505"/>
                  </a:lnTo>
                  <a:lnTo>
                    <a:pt x="450" y="1506"/>
                  </a:lnTo>
                  <a:lnTo>
                    <a:pt x="450" y="1511"/>
                  </a:lnTo>
                  <a:lnTo>
                    <a:pt x="451" y="1513"/>
                  </a:lnTo>
                  <a:lnTo>
                    <a:pt x="451" y="1515"/>
                  </a:lnTo>
                  <a:lnTo>
                    <a:pt x="451" y="1519"/>
                  </a:lnTo>
                  <a:lnTo>
                    <a:pt x="451" y="1520"/>
                  </a:lnTo>
                  <a:lnTo>
                    <a:pt x="452" y="1524"/>
                  </a:lnTo>
                  <a:lnTo>
                    <a:pt x="452" y="1525"/>
                  </a:lnTo>
                  <a:lnTo>
                    <a:pt x="452" y="1529"/>
                  </a:lnTo>
                  <a:lnTo>
                    <a:pt x="452" y="1533"/>
                  </a:lnTo>
                  <a:lnTo>
                    <a:pt x="452" y="1535"/>
                  </a:lnTo>
                  <a:lnTo>
                    <a:pt x="452" y="1537"/>
                  </a:lnTo>
                  <a:lnTo>
                    <a:pt x="452" y="1540"/>
                  </a:lnTo>
                  <a:lnTo>
                    <a:pt x="452" y="1543"/>
                  </a:lnTo>
                  <a:lnTo>
                    <a:pt x="452" y="1545"/>
                  </a:lnTo>
                  <a:lnTo>
                    <a:pt x="452" y="1547"/>
                  </a:lnTo>
                  <a:lnTo>
                    <a:pt x="452" y="1548"/>
                  </a:lnTo>
                  <a:lnTo>
                    <a:pt x="452" y="1549"/>
                  </a:lnTo>
                  <a:lnTo>
                    <a:pt x="452" y="1552"/>
                  </a:lnTo>
                  <a:lnTo>
                    <a:pt x="454" y="1553"/>
                  </a:lnTo>
                  <a:lnTo>
                    <a:pt x="454" y="1554"/>
                  </a:lnTo>
                  <a:lnTo>
                    <a:pt x="454" y="1556"/>
                  </a:lnTo>
                  <a:lnTo>
                    <a:pt x="454" y="1557"/>
                  </a:lnTo>
                  <a:lnTo>
                    <a:pt x="454" y="1558"/>
                  </a:lnTo>
                  <a:lnTo>
                    <a:pt x="454" y="1560"/>
                  </a:lnTo>
                  <a:lnTo>
                    <a:pt x="454" y="1561"/>
                  </a:lnTo>
                  <a:lnTo>
                    <a:pt x="454" y="1562"/>
                  </a:lnTo>
                  <a:lnTo>
                    <a:pt x="454" y="1566"/>
                  </a:lnTo>
                  <a:lnTo>
                    <a:pt x="454" y="1567"/>
                  </a:lnTo>
                  <a:lnTo>
                    <a:pt x="454" y="1570"/>
                  </a:lnTo>
                  <a:lnTo>
                    <a:pt x="454" y="1579"/>
                  </a:lnTo>
                  <a:lnTo>
                    <a:pt x="454" y="1580"/>
                  </a:lnTo>
                  <a:lnTo>
                    <a:pt x="454" y="1580"/>
                  </a:lnTo>
                  <a:lnTo>
                    <a:pt x="454" y="1585"/>
                  </a:lnTo>
                  <a:lnTo>
                    <a:pt x="454" y="1588"/>
                  </a:lnTo>
                  <a:lnTo>
                    <a:pt x="454" y="1590"/>
                  </a:lnTo>
                  <a:lnTo>
                    <a:pt x="455" y="1593"/>
                  </a:lnTo>
                  <a:lnTo>
                    <a:pt x="456" y="1595"/>
                  </a:lnTo>
                  <a:lnTo>
                    <a:pt x="456" y="1598"/>
                  </a:lnTo>
                  <a:lnTo>
                    <a:pt x="456" y="1599"/>
                  </a:lnTo>
                  <a:lnTo>
                    <a:pt x="457" y="1601"/>
                  </a:lnTo>
                  <a:lnTo>
                    <a:pt x="457" y="1603"/>
                  </a:lnTo>
                  <a:lnTo>
                    <a:pt x="457" y="1604"/>
                  </a:lnTo>
                  <a:lnTo>
                    <a:pt x="457" y="1606"/>
                  </a:lnTo>
                  <a:lnTo>
                    <a:pt x="457" y="1607"/>
                  </a:lnTo>
                  <a:lnTo>
                    <a:pt x="459" y="1611"/>
                  </a:lnTo>
                  <a:lnTo>
                    <a:pt x="459" y="1613"/>
                  </a:lnTo>
                  <a:lnTo>
                    <a:pt x="460" y="1617"/>
                  </a:lnTo>
                  <a:lnTo>
                    <a:pt x="460" y="1621"/>
                  </a:lnTo>
                  <a:lnTo>
                    <a:pt x="459" y="1622"/>
                  </a:lnTo>
                  <a:lnTo>
                    <a:pt x="459" y="1624"/>
                  </a:lnTo>
                  <a:lnTo>
                    <a:pt x="459" y="1625"/>
                  </a:lnTo>
                  <a:lnTo>
                    <a:pt x="457" y="1629"/>
                  </a:lnTo>
                  <a:lnTo>
                    <a:pt x="457" y="1630"/>
                  </a:lnTo>
                  <a:lnTo>
                    <a:pt x="456" y="1633"/>
                  </a:lnTo>
                  <a:lnTo>
                    <a:pt x="456" y="1634"/>
                  </a:lnTo>
                  <a:lnTo>
                    <a:pt x="454" y="1636"/>
                  </a:lnTo>
                  <a:lnTo>
                    <a:pt x="454" y="1638"/>
                  </a:lnTo>
                  <a:lnTo>
                    <a:pt x="452" y="1638"/>
                  </a:lnTo>
                  <a:lnTo>
                    <a:pt x="452" y="1639"/>
                  </a:lnTo>
                  <a:lnTo>
                    <a:pt x="452" y="1640"/>
                  </a:lnTo>
                  <a:lnTo>
                    <a:pt x="452" y="1642"/>
                  </a:lnTo>
                  <a:lnTo>
                    <a:pt x="452" y="1642"/>
                  </a:lnTo>
                  <a:lnTo>
                    <a:pt x="452" y="1643"/>
                  </a:lnTo>
                  <a:lnTo>
                    <a:pt x="452" y="1643"/>
                  </a:lnTo>
                  <a:lnTo>
                    <a:pt x="452" y="1644"/>
                  </a:lnTo>
                  <a:lnTo>
                    <a:pt x="452" y="1645"/>
                  </a:lnTo>
                  <a:lnTo>
                    <a:pt x="452" y="1647"/>
                  </a:lnTo>
                  <a:lnTo>
                    <a:pt x="452" y="1648"/>
                  </a:lnTo>
                  <a:lnTo>
                    <a:pt x="452" y="1649"/>
                  </a:lnTo>
                  <a:lnTo>
                    <a:pt x="451" y="1649"/>
                  </a:lnTo>
                  <a:lnTo>
                    <a:pt x="451" y="1650"/>
                  </a:lnTo>
                  <a:lnTo>
                    <a:pt x="451" y="1652"/>
                  </a:lnTo>
                  <a:lnTo>
                    <a:pt x="451" y="1653"/>
                  </a:lnTo>
                  <a:lnTo>
                    <a:pt x="451" y="1654"/>
                  </a:lnTo>
                  <a:lnTo>
                    <a:pt x="451" y="1656"/>
                  </a:lnTo>
                  <a:lnTo>
                    <a:pt x="450" y="1656"/>
                  </a:lnTo>
                  <a:lnTo>
                    <a:pt x="450" y="1657"/>
                  </a:lnTo>
                  <a:lnTo>
                    <a:pt x="450" y="1658"/>
                  </a:lnTo>
                  <a:lnTo>
                    <a:pt x="450" y="1659"/>
                  </a:lnTo>
                  <a:lnTo>
                    <a:pt x="450" y="1661"/>
                  </a:lnTo>
                  <a:lnTo>
                    <a:pt x="448" y="1665"/>
                  </a:lnTo>
                  <a:lnTo>
                    <a:pt x="448" y="1666"/>
                  </a:lnTo>
                  <a:lnTo>
                    <a:pt x="448" y="1667"/>
                  </a:lnTo>
                  <a:lnTo>
                    <a:pt x="447" y="1670"/>
                  </a:lnTo>
                  <a:lnTo>
                    <a:pt x="447" y="1672"/>
                  </a:lnTo>
                  <a:lnTo>
                    <a:pt x="447" y="1674"/>
                  </a:lnTo>
                  <a:lnTo>
                    <a:pt x="446" y="1675"/>
                  </a:lnTo>
                  <a:lnTo>
                    <a:pt x="446" y="1676"/>
                  </a:lnTo>
                  <a:lnTo>
                    <a:pt x="445" y="1677"/>
                  </a:lnTo>
                  <a:lnTo>
                    <a:pt x="445" y="1679"/>
                  </a:lnTo>
                  <a:lnTo>
                    <a:pt x="445" y="1680"/>
                  </a:lnTo>
                  <a:lnTo>
                    <a:pt x="443" y="1680"/>
                  </a:lnTo>
                  <a:lnTo>
                    <a:pt x="443" y="1681"/>
                  </a:lnTo>
                  <a:lnTo>
                    <a:pt x="441" y="1685"/>
                  </a:lnTo>
                  <a:lnTo>
                    <a:pt x="439" y="1689"/>
                  </a:lnTo>
                  <a:lnTo>
                    <a:pt x="437" y="1694"/>
                  </a:lnTo>
                  <a:lnTo>
                    <a:pt x="437" y="1695"/>
                  </a:lnTo>
                  <a:lnTo>
                    <a:pt x="436" y="1697"/>
                  </a:lnTo>
                  <a:lnTo>
                    <a:pt x="433" y="1700"/>
                  </a:lnTo>
                  <a:lnTo>
                    <a:pt x="433" y="1702"/>
                  </a:lnTo>
                  <a:lnTo>
                    <a:pt x="432" y="1702"/>
                  </a:lnTo>
                  <a:lnTo>
                    <a:pt x="432" y="1703"/>
                  </a:lnTo>
                  <a:lnTo>
                    <a:pt x="432" y="1703"/>
                  </a:lnTo>
                  <a:lnTo>
                    <a:pt x="430" y="1703"/>
                  </a:lnTo>
                  <a:lnTo>
                    <a:pt x="430" y="1704"/>
                  </a:lnTo>
                  <a:lnTo>
                    <a:pt x="429" y="1706"/>
                  </a:lnTo>
                  <a:lnTo>
                    <a:pt x="429" y="1707"/>
                  </a:lnTo>
                  <a:lnTo>
                    <a:pt x="428" y="1707"/>
                  </a:lnTo>
                  <a:lnTo>
                    <a:pt x="428" y="1708"/>
                  </a:lnTo>
                  <a:lnTo>
                    <a:pt x="427" y="1708"/>
                  </a:lnTo>
                  <a:lnTo>
                    <a:pt x="427" y="1709"/>
                  </a:lnTo>
                  <a:lnTo>
                    <a:pt x="425" y="1709"/>
                  </a:lnTo>
                  <a:lnTo>
                    <a:pt x="425" y="1711"/>
                  </a:lnTo>
                  <a:lnTo>
                    <a:pt x="424" y="1711"/>
                  </a:lnTo>
                  <a:lnTo>
                    <a:pt x="423" y="1712"/>
                  </a:lnTo>
                  <a:lnTo>
                    <a:pt x="422" y="1712"/>
                  </a:lnTo>
                  <a:lnTo>
                    <a:pt x="422" y="1713"/>
                  </a:lnTo>
                  <a:lnTo>
                    <a:pt x="422" y="1713"/>
                  </a:lnTo>
                  <a:lnTo>
                    <a:pt x="422" y="1714"/>
                  </a:lnTo>
                  <a:lnTo>
                    <a:pt x="420" y="1714"/>
                  </a:lnTo>
                  <a:lnTo>
                    <a:pt x="420" y="1716"/>
                  </a:lnTo>
                  <a:lnTo>
                    <a:pt x="419" y="1716"/>
                  </a:lnTo>
                  <a:lnTo>
                    <a:pt x="419" y="1717"/>
                  </a:lnTo>
                  <a:lnTo>
                    <a:pt x="419" y="1718"/>
                  </a:lnTo>
                  <a:lnTo>
                    <a:pt x="418" y="1718"/>
                  </a:lnTo>
                  <a:lnTo>
                    <a:pt x="418" y="1720"/>
                  </a:lnTo>
                  <a:lnTo>
                    <a:pt x="418" y="1721"/>
                  </a:lnTo>
                  <a:lnTo>
                    <a:pt x="416" y="1721"/>
                  </a:lnTo>
                  <a:lnTo>
                    <a:pt x="415" y="1721"/>
                  </a:lnTo>
                  <a:lnTo>
                    <a:pt x="415" y="1722"/>
                  </a:lnTo>
                  <a:lnTo>
                    <a:pt x="414" y="1722"/>
                  </a:lnTo>
                  <a:lnTo>
                    <a:pt x="413" y="1722"/>
                  </a:lnTo>
                  <a:lnTo>
                    <a:pt x="411" y="1722"/>
                  </a:lnTo>
                  <a:lnTo>
                    <a:pt x="410" y="1722"/>
                  </a:lnTo>
                  <a:lnTo>
                    <a:pt x="409" y="1722"/>
                  </a:lnTo>
                  <a:lnTo>
                    <a:pt x="407" y="1722"/>
                  </a:lnTo>
                  <a:lnTo>
                    <a:pt x="407" y="1723"/>
                  </a:lnTo>
                  <a:lnTo>
                    <a:pt x="406" y="1723"/>
                  </a:lnTo>
                  <a:lnTo>
                    <a:pt x="406" y="1722"/>
                  </a:lnTo>
                  <a:lnTo>
                    <a:pt x="405" y="1722"/>
                  </a:lnTo>
                  <a:lnTo>
                    <a:pt x="404" y="1721"/>
                  </a:lnTo>
                  <a:lnTo>
                    <a:pt x="402" y="1721"/>
                  </a:lnTo>
                  <a:lnTo>
                    <a:pt x="401" y="1720"/>
                  </a:lnTo>
                  <a:lnTo>
                    <a:pt x="400" y="1720"/>
                  </a:lnTo>
                  <a:lnTo>
                    <a:pt x="400" y="1718"/>
                  </a:lnTo>
                  <a:lnTo>
                    <a:pt x="398" y="1718"/>
                  </a:lnTo>
                  <a:lnTo>
                    <a:pt x="398" y="1717"/>
                  </a:lnTo>
                  <a:lnTo>
                    <a:pt x="397" y="1717"/>
                  </a:lnTo>
                  <a:lnTo>
                    <a:pt x="397" y="1718"/>
                  </a:lnTo>
                  <a:lnTo>
                    <a:pt x="396" y="1718"/>
                  </a:lnTo>
                  <a:lnTo>
                    <a:pt x="396" y="1717"/>
                  </a:lnTo>
                  <a:lnTo>
                    <a:pt x="395" y="1717"/>
                  </a:lnTo>
                  <a:lnTo>
                    <a:pt x="395" y="1716"/>
                  </a:lnTo>
                  <a:lnTo>
                    <a:pt x="393" y="1716"/>
                  </a:lnTo>
                  <a:lnTo>
                    <a:pt x="392" y="1716"/>
                  </a:lnTo>
                  <a:lnTo>
                    <a:pt x="392" y="1717"/>
                  </a:lnTo>
                  <a:lnTo>
                    <a:pt x="391" y="1716"/>
                  </a:lnTo>
                  <a:lnTo>
                    <a:pt x="391" y="1717"/>
                  </a:lnTo>
                  <a:lnTo>
                    <a:pt x="391" y="1717"/>
                  </a:lnTo>
                  <a:lnTo>
                    <a:pt x="391" y="1716"/>
                  </a:lnTo>
                  <a:lnTo>
                    <a:pt x="390" y="1716"/>
                  </a:lnTo>
                  <a:lnTo>
                    <a:pt x="390" y="1714"/>
                  </a:lnTo>
                  <a:lnTo>
                    <a:pt x="390" y="1713"/>
                  </a:lnTo>
                  <a:lnTo>
                    <a:pt x="388" y="1713"/>
                  </a:lnTo>
                  <a:lnTo>
                    <a:pt x="387" y="1713"/>
                  </a:lnTo>
                  <a:lnTo>
                    <a:pt x="387" y="1714"/>
                  </a:lnTo>
                  <a:lnTo>
                    <a:pt x="386" y="1714"/>
                  </a:lnTo>
                  <a:lnTo>
                    <a:pt x="386" y="1716"/>
                  </a:lnTo>
                  <a:lnTo>
                    <a:pt x="384" y="1716"/>
                  </a:lnTo>
                  <a:lnTo>
                    <a:pt x="384" y="1717"/>
                  </a:lnTo>
                  <a:lnTo>
                    <a:pt x="383" y="1717"/>
                  </a:lnTo>
                  <a:lnTo>
                    <a:pt x="383" y="1718"/>
                  </a:lnTo>
                  <a:lnTo>
                    <a:pt x="382" y="1718"/>
                  </a:lnTo>
                  <a:lnTo>
                    <a:pt x="382" y="1720"/>
                  </a:lnTo>
                  <a:lnTo>
                    <a:pt x="381" y="1720"/>
                  </a:lnTo>
                  <a:lnTo>
                    <a:pt x="379" y="1720"/>
                  </a:lnTo>
                  <a:lnTo>
                    <a:pt x="379" y="1721"/>
                  </a:lnTo>
                  <a:lnTo>
                    <a:pt x="378" y="1721"/>
                  </a:lnTo>
                  <a:lnTo>
                    <a:pt x="378" y="1722"/>
                  </a:lnTo>
                  <a:lnTo>
                    <a:pt x="377" y="1723"/>
                  </a:lnTo>
                  <a:lnTo>
                    <a:pt x="377" y="1725"/>
                  </a:lnTo>
                  <a:lnTo>
                    <a:pt x="375" y="1725"/>
                  </a:lnTo>
                  <a:lnTo>
                    <a:pt x="375" y="1726"/>
                  </a:lnTo>
                  <a:lnTo>
                    <a:pt x="374" y="1726"/>
                  </a:lnTo>
                  <a:lnTo>
                    <a:pt x="373" y="1726"/>
                  </a:lnTo>
                  <a:lnTo>
                    <a:pt x="372" y="1726"/>
                  </a:lnTo>
                  <a:lnTo>
                    <a:pt x="370" y="1726"/>
                  </a:lnTo>
                  <a:lnTo>
                    <a:pt x="369" y="1727"/>
                  </a:lnTo>
                  <a:lnTo>
                    <a:pt x="369" y="1729"/>
                  </a:lnTo>
                  <a:lnTo>
                    <a:pt x="369" y="1730"/>
                  </a:lnTo>
                  <a:lnTo>
                    <a:pt x="370" y="1730"/>
                  </a:lnTo>
                  <a:lnTo>
                    <a:pt x="370" y="1731"/>
                  </a:lnTo>
                  <a:lnTo>
                    <a:pt x="369" y="1731"/>
                  </a:lnTo>
                  <a:lnTo>
                    <a:pt x="369" y="1732"/>
                  </a:lnTo>
                  <a:lnTo>
                    <a:pt x="369" y="1734"/>
                  </a:lnTo>
                  <a:lnTo>
                    <a:pt x="369" y="1734"/>
                  </a:lnTo>
                  <a:lnTo>
                    <a:pt x="369" y="1735"/>
                  </a:lnTo>
                  <a:lnTo>
                    <a:pt x="369" y="1736"/>
                  </a:lnTo>
                  <a:lnTo>
                    <a:pt x="369" y="1738"/>
                  </a:lnTo>
                  <a:lnTo>
                    <a:pt x="369" y="1739"/>
                  </a:lnTo>
                  <a:lnTo>
                    <a:pt x="368" y="1739"/>
                  </a:lnTo>
                  <a:lnTo>
                    <a:pt x="366" y="1739"/>
                  </a:lnTo>
                  <a:lnTo>
                    <a:pt x="366" y="1740"/>
                  </a:lnTo>
                  <a:lnTo>
                    <a:pt x="365" y="1740"/>
                  </a:lnTo>
                  <a:lnTo>
                    <a:pt x="364" y="1740"/>
                  </a:lnTo>
                  <a:lnTo>
                    <a:pt x="364" y="1741"/>
                  </a:lnTo>
                  <a:lnTo>
                    <a:pt x="363" y="1741"/>
                  </a:lnTo>
                  <a:lnTo>
                    <a:pt x="363" y="1743"/>
                  </a:lnTo>
                  <a:lnTo>
                    <a:pt x="361" y="1743"/>
                  </a:lnTo>
                  <a:lnTo>
                    <a:pt x="361" y="1744"/>
                  </a:lnTo>
                  <a:lnTo>
                    <a:pt x="361" y="1745"/>
                  </a:lnTo>
                  <a:lnTo>
                    <a:pt x="361" y="1747"/>
                  </a:lnTo>
                  <a:lnTo>
                    <a:pt x="360" y="1747"/>
                  </a:lnTo>
                  <a:lnTo>
                    <a:pt x="360" y="1748"/>
                  </a:lnTo>
                  <a:lnTo>
                    <a:pt x="360" y="1749"/>
                  </a:lnTo>
                  <a:lnTo>
                    <a:pt x="360" y="1750"/>
                  </a:lnTo>
                  <a:lnTo>
                    <a:pt x="359" y="1750"/>
                  </a:lnTo>
                  <a:lnTo>
                    <a:pt x="359" y="1752"/>
                  </a:lnTo>
                  <a:lnTo>
                    <a:pt x="359" y="1753"/>
                  </a:lnTo>
                  <a:lnTo>
                    <a:pt x="359" y="1754"/>
                  </a:lnTo>
                  <a:lnTo>
                    <a:pt x="359" y="1755"/>
                  </a:lnTo>
                  <a:lnTo>
                    <a:pt x="359" y="1757"/>
                  </a:lnTo>
                  <a:lnTo>
                    <a:pt x="359" y="1758"/>
                  </a:lnTo>
                  <a:lnTo>
                    <a:pt x="359" y="1759"/>
                  </a:lnTo>
                  <a:lnTo>
                    <a:pt x="360" y="1759"/>
                  </a:lnTo>
                  <a:lnTo>
                    <a:pt x="360" y="1761"/>
                  </a:lnTo>
                  <a:lnTo>
                    <a:pt x="360" y="1762"/>
                  </a:lnTo>
                  <a:lnTo>
                    <a:pt x="360" y="1763"/>
                  </a:lnTo>
                  <a:lnTo>
                    <a:pt x="360" y="1764"/>
                  </a:lnTo>
                  <a:lnTo>
                    <a:pt x="360" y="1764"/>
                  </a:lnTo>
                  <a:lnTo>
                    <a:pt x="360" y="1766"/>
                  </a:lnTo>
                  <a:lnTo>
                    <a:pt x="360" y="1767"/>
                  </a:lnTo>
                  <a:lnTo>
                    <a:pt x="361" y="1767"/>
                  </a:lnTo>
                  <a:lnTo>
                    <a:pt x="361" y="1768"/>
                  </a:lnTo>
                  <a:lnTo>
                    <a:pt x="361" y="1770"/>
                  </a:lnTo>
                  <a:lnTo>
                    <a:pt x="361" y="1771"/>
                  </a:lnTo>
                  <a:lnTo>
                    <a:pt x="361" y="1772"/>
                  </a:lnTo>
                  <a:lnTo>
                    <a:pt x="360" y="1772"/>
                  </a:lnTo>
                  <a:lnTo>
                    <a:pt x="360" y="1773"/>
                  </a:lnTo>
                  <a:lnTo>
                    <a:pt x="360" y="1775"/>
                  </a:lnTo>
                  <a:lnTo>
                    <a:pt x="360" y="1776"/>
                  </a:lnTo>
                  <a:lnTo>
                    <a:pt x="359" y="1777"/>
                  </a:lnTo>
                  <a:lnTo>
                    <a:pt x="359" y="1779"/>
                  </a:lnTo>
                  <a:lnTo>
                    <a:pt x="359" y="1780"/>
                  </a:lnTo>
                  <a:lnTo>
                    <a:pt x="359" y="1782"/>
                  </a:lnTo>
                  <a:lnTo>
                    <a:pt x="359" y="1784"/>
                  </a:lnTo>
                  <a:lnTo>
                    <a:pt x="359" y="1785"/>
                  </a:lnTo>
                  <a:lnTo>
                    <a:pt x="359" y="1785"/>
                  </a:lnTo>
                  <a:lnTo>
                    <a:pt x="359" y="1786"/>
                  </a:lnTo>
                  <a:lnTo>
                    <a:pt x="360" y="1786"/>
                  </a:lnTo>
                  <a:lnTo>
                    <a:pt x="360" y="1787"/>
                  </a:lnTo>
                  <a:lnTo>
                    <a:pt x="361" y="1789"/>
                  </a:lnTo>
                  <a:lnTo>
                    <a:pt x="361" y="1790"/>
                  </a:lnTo>
                  <a:lnTo>
                    <a:pt x="361" y="1791"/>
                  </a:lnTo>
                  <a:lnTo>
                    <a:pt x="361" y="1793"/>
                  </a:lnTo>
                  <a:lnTo>
                    <a:pt x="361" y="1794"/>
                  </a:lnTo>
                  <a:lnTo>
                    <a:pt x="361" y="1794"/>
                  </a:lnTo>
                  <a:lnTo>
                    <a:pt x="363" y="1794"/>
                  </a:lnTo>
                  <a:lnTo>
                    <a:pt x="363" y="1795"/>
                  </a:lnTo>
                  <a:lnTo>
                    <a:pt x="363" y="1796"/>
                  </a:lnTo>
                  <a:lnTo>
                    <a:pt x="364" y="1796"/>
                  </a:lnTo>
                  <a:lnTo>
                    <a:pt x="364" y="1798"/>
                  </a:lnTo>
                  <a:lnTo>
                    <a:pt x="364" y="1799"/>
                  </a:lnTo>
                  <a:lnTo>
                    <a:pt x="364" y="1800"/>
                  </a:lnTo>
                  <a:lnTo>
                    <a:pt x="365" y="1802"/>
                  </a:lnTo>
                  <a:lnTo>
                    <a:pt x="365" y="1803"/>
                  </a:lnTo>
                  <a:lnTo>
                    <a:pt x="365" y="1804"/>
                  </a:lnTo>
                  <a:lnTo>
                    <a:pt x="365" y="1805"/>
                  </a:lnTo>
                  <a:lnTo>
                    <a:pt x="366" y="1805"/>
                  </a:lnTo>
                  <a:lnTo>
                    <a:pt x="366" y="1807"/>
                  </a:lnTo>
                  <a:lnTo>
                    <a:pt x="366" y="1808"/>
                  </a:lnTo>
                  <a:lnTo>
                    <a:pt x="365" y="1808"/>
                  </a:lnTo>
                  <a:lnTo>
                    <a:pt x="365" y="1809"/>
                  </a:lnTo>
                  <a:lnTo>
                    <a:pt x="365" y="1811"/>
                  </a:lnTo>
                  <a:lnTo>
                    <a:pt x="365" y="1812"/>
                  </a:lnTo>
                  <a:lnTo>
                    <a:pt x="365" y="1813"/>
                  </a:lnTo>
                  <a:lnTo>
                    <a:pt x="365" y="1814"/>
                  </a:lnTo>
                  <a:lnTo>
                    <a:pt x="364" y="1814"/>
                  </a:lnTo>
                  <a:lnTo>
                    <a:pt x="364" y="1816"/>
                  </a:lnTo>
                  <a:lnTo>
                    <a:pt x="363" y="1817"/>
                  </a:lnTo>
                  <a:lnTo>
                    <a:pt x="364" y="1818"/>
                  </a:lnTo>
                  <a:lnTo>
                    <a:pt x="364" y="1819"/>
                  </a:lnTo>
                  <a:lnTo>
                    <a:pt x="363" y="1821"/>
                  </a:lnTo>
                  <a:lnTo>
                    <a:pt x="363" y="1822"/>
                  </a:lnTo>
                  <a:lnTo>
                    <a:pt x="361" y="1823"/>
                  </a:lnTo>
                  <a:lnTo>
                    <a:pt x="363" y="1823"/>
                  </a:lnTo>
                  <a:lnTo>
                    <a:pt x="363" y="1825"/>
                  </a:lnTo>
                  <a:lnTo>
                    <a:pt x="363" y="1825"/>
                  </a:lnTo>
                  <a:lnTo>
                    <a:pt x="364" y="1825"/>
                  </a:lnTo>
                  <a:lnTo>
                    <a:pt x="364" y="1826"/>
                  </a:lnTo>
                  <a:lnTo>
                    <a:pt x="365" y="1827"/>
                  </a:lnTo>
                  <a:lnTo>
                    <a:pt x="366" y="1827"/>
                  </a:lnTo>
                  <a:lnTo>
                    <a:pt x="366" y="1828"/>
                  </a:lnTo>
                  <a:lnTo>
                    <a:pt x="368" y="1828"/>
                  </a:lnTo>
                  <a:lnTo>
                    <a:pt x="369" y="1828"/>
                  </a:lnTo>
                  <a:lnTo>
                    <a:pt x="369" y="1830"/>
                  </a:lnTo>
                  <a:lnTo>
                    <a:pt x="370" y="1830"/>
                  </a:lnTo>
                  <a:lnTo>
                    <a:pt x="370" y="1831"/>
                  </a:lnTo>
                  <a:lnTo>
                    <a:pt x="372" y="1831"/>
                  </a:lnTo>
                  <a:lnTo>
                    <a:pt x="372" y="1832"/>
                  </a:lnTo>
                  <a:lnTo>
                    <a:pt x="373" y="1832"/>
                  </a:lnTo>
                  <a:lnTo>
                    <a:pt x="374" y="1832"/>
                  </a:lnTo>
                  <a:lnTo>
                    <a:pt x="374" y="1834"/>
                  </a:lnTo>
                  <a:lnTo>
                    <a:pt x="374" y="1835"/>
                  </a:lnTo>
                  <a:lnTo>
                    <a:pt x="375" y="1835"/>
                  </a:lnTo>
                  <a:lnTo>
                    <a:pt x="375" y="1836"/>
                  </a:lnTo>
                  <a:lnTo>
                    <a:pt x="377" y="1836"/>
                  </a:lnTo>
                  <a:lnTo>
                    <a:pt x="378" y="1837"/>
                  </a:lnTo>
                  <a:lnTo>
                    <a:pt x="379" y="1837"/>
                  </a:lnTo>
                  <a:lnTo>
                    <a:pt x="381" y="1837"/>
                  </a:lnTo>
                  <a:lnTo>
                    <a:pt x="382" y="1837"/>
                  </a:lnTo>
                  <a:lnTo>
                    <a:pt x="383" y="1837"/>
                  </a:lnTo>
                  <a:lnTo>
                    <a:pt x="384" y="1837"/>
                  </a:lnTo>
                  <a:lnTo>
                    <a:pt x="384" y="1839"/>
                  </a:lnTo>
                  <a:lnTo>
                    <a:pt x="386" y="1839"/>
                  </a:lnTo>
                  <a:lnTo>
                    <a:pt x="386" y="1840"/>
                  </a:lnTo>
                  <a:lnTo>
                    <a:pt x="387" y="1840"/>
                  </a:lnTo>
                  <a:lnTo>
                    <a:pt x="387" y="1841"/>
                  </a:lnTo>
                  <a:lnTo>
                    <a:pt x="387" y="1843"/>
                  </a:lnTo>
                  <a:lnTo>
                    <a:pt x="388" y="1843"/>
                  </a:lnTo>
                  <a:lnTo>
                    <a:pt x="388" y="1844"/>
                  </a:lnTo>
                  <a:lnTo>
                    <a:pt x="388" y="1845"/>
                  </a:lnTo>
                  <a:lnTo>
                    <a:pt x="387" y="1845"/>
                  </a:lnTo>
                  <a:lnTo>
                    <a:pt x="387" y="1846"/>
                  </a:lnTo>
                  <a:lnTo>
                    <a:pt x="387" y="1848"/>
                  </a:lnTo>
                  <a:lnTo>
                    <a:pt x="386" y="1848"/>
                  </a:lnTo>
                  <a:lnTo>
                    <a:pt x="386" y="1849"/>
                  </a:lnTo>
                  <a:lnTo>
                    <a:pt x="386" y="1850"/>
                  </a:lnTo>
                  <a:lnTo>
                    <a:pt x="387" y="1850"/>
                  </a:lnTo>
                  <a:lnTo>
                    <a:pt x="387" y="1851"/>
                  </a:lnTo>
                  <a:lnTo>
                    <a:pt x="387" y="1853"/>
                  </a:lnTo>
                  <a:lnTo>
                    <a:pt x="387" y="1854"/>
                  </a:lnTo>
                  <a:lnTo>
                    <a:pt x="387" y="1855"/>
                  </a:lnTo>
                  <a:lnTo>
                    <a:pt x="388" y="1855"/>
                  </a:lnTo>
                  <a:lnTo>
                    <a:pt x="390" y="1855"/>
                  </a:lnTo>
                  <a:lnTo>
                    <a:pt x="391" y="1855"/>
                  </a:lnTo>
                  <a:lnTo>
                    <a:pt x="391" y="1855"/>
                  </a:lnTo>
                  <a:lnTo>
                    <a:pt x="391" y="1855"/>
                  </a:lnTo>
                  <a:lnTo>
                    <a:pt x="391" y="1857"/>
                  </a:lnTo>
                  <a:lnTo>
                    <a:pt x="392" y="1857"/>
                  </a:lnTo>
                  <a:lnTo>
                    <a:pt x="392" y="1858"/>
                  </a:lnTo>
                  <a:lnTo>
                    <a:pt x="393" y="1858"/>
                  </a:lnTo>
                  <a:lnTo>
                    <a:pt x="393" y="1859"/>
                  </a:lnTo>
                  <a:lnTo>
                    <a:pt x="393" y="1860"/>
                  </a:lnTo>
                  <a:lnTo>
                    <a:pt x="395" y="1862"/>
                  </a:lnTo>
                  <a:lnTo>
                    <a:pt x="396" y="1863"/>
                  </a:lnTo>
                  <a:lnTo>
                    <a:pt x="396" y="1864"/>
                  </a:lnTo>
                  <a:lnTo>
                    <a:pt x="397" y="1864"/>
                  </a:lnTo>
                  <a:lnTo>
                    <a:pt x="397" y="1866"/>
                  </a:lnTo>
                  <a:lnTo>
                    <a:pt x="398" y="1866"/>
                  </a:lnTo>
                  <a:lnTo>
                    <a:pt x="398" y="1867"/>
                  </a:lnTo>
                  <a:lnTo>
                    <a:pt x="398" y="1868"/>
                  </a:lnTo>
                  <a:lnTo>
                    <a:pt x="398" y="1869"/>
                  </a:lnTo>
                  <a:lnTo>
                    <a:pt x="398" y="1871"/>
                  </a:lnTo>
                  <a:lnTo>
                    <a:pt x="400" y="1871"/>
                  </a:lnTo>
                  <a:lnTo>
                    <a:pt x="400" y="1872"/>
                  </a:lnTo>
                  <a:lnTo>
                    <a:pt x="400" y="1873"/>
                  </a:lnTo>
                  <a:lnTo>
                    <a:pt x="400" y="1875"/>
                  </a:lnTo>
                  <a:lnTo>
                    <a:pt x="401" y="1875"/>
                  </a:lnTo>
                  <a:lnTo>
                    <a:pt x="402" y="1876"/>
                  </a:lnTo>
                  <a:lnTo>
                    <a:pt x="402" y="1877"/>
                  </a:lnTo>
                  <a:lnTo>
                    <a:pt x="404" y="1877"/>
                  </a:lnTo>
                  <a:lnTo>
                    <a:pt x="404" y="1878"/>
                  </a:lnTo>
                  <a:lnTo>
                    <a:pt x="405" y="1878"/>
                  </a:lnTo>
                  <a:lnTo>
                    <a:pt x="405" y="1880"/>
                  </a:lnTo>
                  <a:lnTo>
                    <a:pt x="406" y="1880"/>
                  </a:lnTo>
                  <a:lnTo>
                    <a:pt x="407" y="1880"/>
                  </a:lnTo>
                  <a:lnTo>
                    <a:pt x="409" y="1880"/>
                  </a:lnTo>
                  <a:lnTo>
                    <a:pt x="410" y="1880"/>
                  </a:lnTo>
                  <a:lnTo>
                    <a:pt x="410" y="1878"/>
                  </a:lnTo>
                  <a:lnTo>
                    <a:pt x="411" y="1878"/>
                  </a:lnTo>
                  <a:lnTo>
                    <a:pt x="413" y="1878"/>
                  </a:lnTo>
                  <a:lnTo>
                    <a:pt x="414" y="1878"/>
                  </a:lnTo>
                  <a:lnTo>
                    <a:pt x="414" y="1880"/>
                  </a:lnTo>
                  <a:lnTo>
                    <a:pt x="415" y="1880"/>
                  </a:lnTo>
                  <a:lnTo>
                    <a:pt x="415" y="1881"/>
                  </a:lnTo>
                  <a:lnTo>
                    <a:pt x="416" y="1881"/>
                  </a:lnTo>
                  <a:lnTo>
                    <a:pt x="416" y="1882"/>
                  </a:lnTo>
                  <a:lnTo>
                    <a:pt x="418" y="1882"/>
                  </a:lnTo>
                  <a:lnTo>
                    <a:pt x="418" y="1884"/>
                  </a:lnTo>
                  <a:lnTo>
                    <a:pt x="419" y="1884"/>
                  </a:lnTo>
                  <a:lnTo>
                    <a:pt x="419" y="1885"/>
                  </a:lnTo>
                  <a:lnTo>
                    <a:pt x="420" y="1885"/>
                  </a:lnTo>
                  <a:lnTo>
                    <a:pt x="420" y="1886"/>
                  </a:lnTo>
                  <a:lnTo>
                    <a:pt x="420" y="1886"/>
                  </a:lnTo>
                  <a:lnTo>
                    <a:pt x="422" y="1886"/>
                  </a:lnTo>
                  <a:lnTo>
                    <a:pt x="422" y="1887"/>
                  </a:lnTo>
                  <a:lnTo>
                    <a:pt x="422" y="1889"/>
                  </a:lnTo>
                  <a:lnTo>
                    <a:pt x="422" y="1889"/>
                  </a:lnTo>
                  <a:lnTo>
                    <a:pt x="422" y="1890"/>
                  </a:lnTo>
                  <a:lnTo>
                    <a:pt x="423" y="1890"/>
                  </a:lnTo>
                  <a:lnTo>
                    <a:pt x="423" y="1891"/>
                  </a:lnTo>
                  <a:lnTo>
                    <a:pt x="423" y="1892"/>
                  </a:lnTo>
                  <a:lnTo>
                    <a:pt x="424" y="1892"/>
                  </a:lnTo>
                  <a:lnTo>
                    <a:pt x="424" y="1894"/>
                  </a:lnTo>
                  <a:lnTo>
                    <a:pt x="425" y="1894"/>
                  </a:lnTo>
                  <a:lnTo>
                    <a:pt x="425" y="1895"/>
                  </a:lnTo>
                  <a:lnTo>
                    <a:pt x="425" y="1896"/>
                  </a:lnTo>
                  <a:lnTo>
                    <a:pt x="427" y="1896"/>
                  </a:lnTo>
                  <a:lnTo>
                    <a:pt x="427" y="1898"/>
                  </a:lnTo>
                  <a:lnTo>
                    <a:pt x="427" y="1899"/>
                  </a:lnTo>
                  <a:lnTo>
                    <a:pt x="428" y="1899"/>
                  </a:lnTo>
                  <a:lnTo>
                    <a:pt x="428" y="1900"/>
                  </a:lnTo>
                  <a:lnTo>
                    <a:pt x="429" y="1900"/>
                  </a:lnTo>
                  <a:lnTo>
                    <a:pt x="429" y="1901"/>
                  </a:lnTo>
                  <a:lnTo>
                    <a:pt x="429" y="1903"/>
                  </a:lnTo>
                  <a:lnTo>
                    <a:pt x="430" y="1903"/>
                  </a:lnTo>
                  <a:lnTo>
                    <a:pt x="430" y="1904"/>
                  </a:lnTo>
                  <a:lnTo>
                    <a:pt x="430" y="1905"/>
                  </a:lnTo>
                  <a:lnTo>
                    <a:pt x="430" y="1907"/>
                  </a:lnTo>
                  <a:lnTo>
                    <a:pt x="432" y="1907"/>
                  </a:lnTo>
                  <a:lnTo>
                    <a:pt x="432" y="1908"/>
                  </a:lnTo>
                  <a:lnTo>
                    <a:pt x="432" y="1909"/>
                  </a:lnTo>
                  <a:lnTo>
                    <a:pt x="433" y="1909"/>
                  </a:lnTo>
                  <a:lnTo>
                    <a:pt x="433" y="1910"/>
                  </a:lnTo>
                  <a:lnTo>
                    <a:pt x="433" y="1912"/>
                  </a:lnTo>
                  <a:lnTo>
                    <a:pt x="433" y="1913"/>
                  </a:lnTo>
                  <a:lnTo>
                    <a:pt x="434" y="1913"/>
                  </a:lnTo>
                  <a:lnTo>
                    <a:pt x="434" y="1914"/>
                  </a:lnTo>
                  <a:lnTo>
                    <a:pt x="434" y="1916"/>
                  </a:lnTo>
                  <a:lnTo>
                    <a:pt x="434" y="1917"/>
                  </a:lnTo>
                  <a:lnTo>
                    <a:pt x="436" y="1917"/>
                  </a:lnTo>
                  <a:lnTo>
                    <a:pt x="436" y="1917"/>
                  </a:lnTo>
                  <a:lnTo>
                    <a:pt x="436" y="1918"/>
                  </a:lnTo>
                  <a:lnTo>
                    <a:pt x="436" y="1919"/>
                  </a:lnTo>
                  <a:lnTo>
                    <a:pt x="437" y="1919"/>
                  </a:lnTo>
                  <a:lnTo>
                    <a:pt x="437" y="1921"/>
                  </a:lnTo>
                  <a:lnTo>
                    <a:pt x="437" y="1922"/>
                  </a:lnTo>
                  <a:lnTo>
                    <a:pt x="438" y="1923"/>
                  </a:lnTo>
                  <a:lnTo>
                    <a:pt x="438" y="1924"/>
                  </a:lnTo>
                  <a:lnTo>
                    <a:pt x="438" y="1926"/>
                  </a:lnTo>
                  <a:lnTo>
                    <a:pt x="438" y="1927"/>
                  </a:lnTo>
                  <a:lnTo>
                    <a:pt x="439" y="1927"/>
                  </a:lnTo>
                  <a:lnTo>
                    <a:pt x="439" y="1928"/>
                  </a:lnTo>
                  <a:lnTo>
                    <a:pt x="439" y="1930"/>
                  </a:lnTo>
                  <a:lnTo>
                    <a:pt x="439" y="1931"/>
                  </a:lnTo>
                  <a:lnTo>
                    <a:pt x="441" y="1931"/>
                  </a:lnTo>
                  <a:lnTo>
                    <a:pt x="441" y="1932"/>
                  </a:lnTo>
                  <a:lnTo>
                    <a:pt x="441" y="1933"/>
                  </a:lnTo>
                  <a:lnTo>
                    <a:pt x="441" y="1935"/>
                  </a:lnTo>
                  <a:lnTo>
                    <a:pt x="441" y="1936"/>
                  </a:lnTo>
                  <a:lnTo>
                    <a:pt x="442" y="1936"/>
                  </a:lnTo>
                  <a:lnTo>
                    <a:pt x="442" y="1937"/>
                  </a:lnTo>
                  <a:lnTo>
                    <a:pt x="442" y="1939"/>
                  </a:lnTo>
                  <a:lnTo>
                    <a:pt x="442" y="1940"/>
                  </a:lnTo>
                  <a:lnTo>
                    <a:pt x="442" y="1941"/>
                  </a:lnTo>
                  <a:lnTo>
                    <a:pt x="442" y="1942"/>
                  </a:lnTo>
                  <a:lnTo>
                    <a:pt x="443" y="1942"/>
                  </a:lnTo>
                  <a:lnTo>
                    <a:pt x="443" y="1944"/>
                  </a:lnTo>
                  <a:lnTo>
                    <a:pt x="443" y="1945"/>
                  </a:lnTo>
                  <a:lnTo>
                    <a:pt x="443" y="1946"/>
                  </a:lnTo>
                  <a:lnTo>
                    <a:pt x="445" y="1948"/>
                  </a:lnTo>
                  <a:lnTo>
                    <a:pt x="445" y="1949"/>
                  </a:lnTo>
                  <a:lnTo>
                    <a:pt x="445" y="1950"/>
                  </a:lnTo>
                  <a:lnTo>
                    <a:pt x="445" y="1951"/>
                  </a:lnTo>
                  <a:lnTo>
                    <a:pt x="445" y="1953"/>
                  </a:lnTo>
                  <a:lnTo>
                    <a:pt x="446" y="1953"/>
                  </a:lnTo>
                  <a:lnTo>
                    <a:pt x="446" y="1954"/>
                  </a:lnTo>
                  <a:lnTo>
                    <a:pt x="446" y="1955"/>
                  </a:lnTo>
                  <a:lnTo>
                    <a:pt x="446" y="1956"/>
                  </a:lnTo>
                  <a:lnTo>
                    <a:pt x="446" y="1958"/>
                  </a:lnTo>
                  <a:lnTo>
                    <a:pt x="446" y="1959"/>
                  </a:lnTo>
                  <a:lnTo>
                    <a:pt x="446" y="1960"/>
                  </a:lnTo>
                  <a:lnTo>
                    <a:pt x="447" y="1960"/>
                  </a:lnTo>
                  <a:lnTo>
                    <a:pt x="447" y="1962"/>
                  </a:lnTo>
                  <a:lnTo>
                    <a:pt x="447" y="1963"/>
                  </a:lnTo>
                  <a:lnTo>
                    <a:pt x="447" y="1964"/>
                  </a:lnTo>
                  <a:lnTo>
                    <a:pt x="447" y="1965"/>
                  </a:lnTo>
                  <a:lnTo>
                    <a:pt x="447" y="1967"/>
                  </a:lnTo>
                  <a:lnTo>
                    <a:pt x="447" y="1968"/>
                  </a:lnTo>
                  <a:lnTo>
                    <a:pt x="448" y="1968"/>
                  </a:lnTo>
                  <a:lnTo>
                    <a:pt x="448" y="1969"/>
                  </a:lnTo>
                  <a:lnTo>
                    <a:pt x="448" y="1971"/>
                  </a:lnTo>
                  <a:lnTo>
                    <a:pt x="448" y="1972"/>
                  </a:lnTo>
                  <a:lnTo>
                    <a:pt x="448" y="1973"/>
                  </a:lnTo>
                  <a:lnTo>
                    <a:pt x="448" y="1974"/>
                  </a:lnTo>
                  <a:lnTo>
                    <a:pt x="448" y="1976"/>
                  </a:lnTo>
                  <a:lnTo>
                    <a:pt x="450" y="1978"/>
                  </a:lnTo>
                  <a:lnTo>
                    <a:pt x="450" y="1978"/>
                  </a:lnTo>
                  <a:lnTo>
                    <a:pt x="450" y="1980"/>
                  </a:lnTo>
                  <a:lnTo>
                    <a:pt x="450" y="1981"/>
                  </a:lnTo>
                  <a:lnTo>
                    <a:pt x="450" y="1982"/>
                  </a:lnTo>
                  <a:lnTo>
                    <a:pt x="450" y="1985"/>
                  </a:lnTo>
                  <a:lnTo>
                    <a:pt x="450" y="1987"/>
                  </a:lnTo>
                  <a:lnTo>
                    <a:pt x="450" y="1988"/>
                  </a:lnTo>
                  <a:lnTo>
                    <a:pt x="450" y="1990"/>
                  </a:lnTo>
                  <a:lnTo>
                    <a:pt x="450" y="1991"/>
                  </a:lnTo>
                  <a:lnTo>
                    <a:pt x="450" y="1994"/>
                  </a:lnTo>
                  <a:lnTo>
                    <a:pt x="450" y="1995"/>
                  </a:lnTo>
                  <a:lnTo>
                    <a:pt x="450" y="1997"/>
                  </a:lnTo>
                  <a:lnTo>
                    <a:pt x="451" y="1999"/>
                  </a:lnTo>
                  <a:lnTo>
                    <a:pt x="451" y="2001"/>
                  </a:lnTo>
                  <a:lnTo>
                    <a:pt x="451" y="2003"/>
                  </a:lnTo>
                  <a:lnTo>
                    <a:pt x="451" y="2005"/>
                  </a:lnTo>
                  <a:lnTo>
                    <a:pt x="451" y="2006"/>
                  </a:lnTo>
                  <a:lnTo>
                    <a:pt x="451" y="2008"/>
                  </a:lnTo>
                  <a:lnTo>
                    <a:pt x="451" y="2009"/>
                  </a:lnTo>
                  <a:lnTo>
                    <a:pt x="451" y="2009"/>
                  </a:lnTo>
                  <a:lnTo>
                    <a:pt x="451" y="2010"/>
                  </a:lnTo>
                  <a:lnTo>
                    <a:pt x="451" y="2012"/>
                  </a:lnTo>
                  <a:lnTo>
                    <a:pt x="451" y="2013"/>
                  </a:lnTo>
                  <a:lnTo>
                    <a:pt x="451" y="2015"/>
                  </a:lnTo>
                  <a:lnTo>
                    <a:pt x="451" y="2017"/>
                  </a:lnTo>
                  <a:lnTo>
                    <a:pt x="451" y="2018"/>
                  </a:lnTo>
                  <a:lnTo>
                    <a:pt x="451" y="2019"/>
                  </a:lnTo>
                  <a:lnTo>
                    <a:pt x="451" y="2021"/>
                  </a:lnTo>
                  <a:lnTo>
                    <a:pt x="451" y="2022"/>
                  </a:lnTo>
                  <a:lnTo>
                    <a:pt x="451" y="2023"/>
                  </a:lnTo>
                  <a:lnTo>
                    <a:pt x="451" y="2024"/>
                  </a:lnTo>
                  <a:lnTo>
                    <a:pt x="451" y="2026"/>
                  </a:lnTo>
                  <a:lnTo>
                    <a:pt x="451" y="2027"/>
                  </a:lnTo>
                  <a:lnTo>
                    <a:pt x="451" y="2028"/>
                  </a:lnTo>
                  <a:lnTo>
                    <a:pt x="451" y="2029"/>
                  </a:lnTo>
                  <a:lnTo>
                    <a:pt x="451" y="2031"/>
                  </a:lnTo>
                  <a:lnTo>
                    <a:pt x="451" y="2032"/>
                  </a:lnTo>
                  <a:lnTo>
                    <a:pt x="451" y="2033"/>
                  </a:lnTo>
                  <a:lnTo>
                    <a:pt x="451" y="2035"/>
                  </a:lnTo>
                  <a:lnTo>
                    <a:pt x="451" y="2036"/>
                  </a:lnTo>
                  <a:lnTo>
                    <a:pt x="451" y="2038"/>
                  </a:lnTo>
                  <a:lnTo>
                    <a:pt x="451" y="2040"/>
                  </a:lnTo>
                  <a:lnTo>
                    <a:pt x="451" y="2041"/>
                  </a:lnTo>
                  <a:lnTo>
                    <a:pt x="451" y="2045"/>
                  </a:lnTo>
                  <a:lnTo>
                    <a:pt x="451" y="2047"/>
                  </a:lnTo>
                  <a:lnTo>
                    <a:pt x="451" y="2049"/>
                  </a:lnTo>
                  <a:lnTo>
                    <a:pt x="451" y="2051"/>
                  </a:lnTo>
                  <a:lnTo>
                    <a:pt x="450" y="2054"/>
                  </a:lnTo>
                  <a:lnTo>
                    <a:pt x="450" y="2059"/>
                  </a:lnTo>
                  <a:lnTo>
                    <a:pt x="450" y="2060"/>
                  </a:lnTo>
                  <a:lnTo>
                    <a:pt x="450" y="2061"/>
                  </a:lnTo>
                  <a:lnTo>
                    <a:pt x="450" y="2063"/>
                  </a:lnTo>
                  <a:lnTo>
                    <a:pt x="450" y="2064"/>
                  </a:lnTo>
                  <a:lnTo>
                    <a:pt x="448" y="2064"/>
                  </a:lnTo>
                  <a:lnTo>
                    <a:pt x="448" y="2065"/>
                  </a:lnTo>
                  <a:lnTo>
                    <a:pt x="447" y="2065"/>
                  </a:lnTo>
                  <a:lnTo>
                    <a:pt x="448" y="2074"/>
                  </a:lnTo>
                  <a:lnTo>
                    <a:pt x="451" y="2082"/>
                  </a:lnTo>
                  <a:lnTo>
                    <a:pt x="451" y="2083"/>
                  </a:lnTo>
                  <a:lnTo>
                    <a:pt x="451" y="2085"/>
                  </a:lnTo>
                  <a:lnTo>
                    <a:pt x="450" y="2085"/>
                  </a:lnTo>
                  <a:lnTo>
                    <a:pt x="448" y="2085"/>
                  </a:lnTo>
                  <a:lnTo>
                    <a:pt x="448" y="2090"/>
                  </a:lnTo>
                  <a:lnTo>
                    <a:pt x="448" y="2091"/>
                  </a:lnTo>
                  <a:lnTo>
                    <a:pt x="448" y="2092"/>
                  </a:lnTo>
                  <a:lnTo>
                    <a:pt x="448" y="2093"/>
                  </a:lnTo>
                  <a:lnTo>
                    <a:pt x="448" y="2095"/>
                  </a:lnTo>
                  <a:lnTo>
                    <a:pt x="448" y="2096"/>
                  </a:lnTo>
                  <a:lnTo>
                    <a:pt x="448" y="2100"/>
                  </a:lnTo>
                  <a:lnTo>
                    <a:pt x="448" y="2101"/>
                  </a:lnTo>
                  <a:lnTo>
                    <a:pt x="448" y="2101"/>
                  </a:lnTo>
                  <a:lnTo>
                    <a:pt x="448" y="2105"/>
                  </a:lnTo>
                  <a:lnTo>
                    <a:pt x="448" y="2106"/>
                  </a:lnTo>
                  <a:lnTo>
                    <a:pt x="448" y="2108"/>
                  </a:lnTo>
                  <a:lnTo>
                    <a:pt x="447" y="2110"/>
                  </a:lnTo>
                  <a:lnTo>
                    <a:pt x="447" y="2111"/>
                  </a:lnTo>
                  <a:lnTo>
                    <a:pt x="446" y="2111"/>
                  </a:lnTo>
                  <a:lnTo>
                    <a:pt x="445" y="2111"/>
                  </a:lnTo>
                  <a:lnTo>
                    <a:pt x="443" y="2113"/>
                  </a:lnTo>
                  <a:lnTo>
                    <a:pt x="443" y="2114"/>
                  </a:lnTo>
                  <a:lnTo>
                    <a:pt x="443" y="2115"/>
                  </a:lnTo>
                  <a:lnTo>
                    <a:pt x="443" y="2117"/>
                  </a:lnTo>
                  <a:lnTo>
                    <a:pt x="443" y="2118"/>
                  </a:lnTo>
                  <a:lnTo>
                    <a:pt x="442" y="2118"/>
                  </a:lnTo>
                  <a:lnTo>
                    <a:pt x="442" y="2119"/>
                  </a:lnTo>
                  <a:lnTo>
                    <a:pt x="442" y="2120"/>
                  </a:lnTo>
                  <a:lnTo>
                    <a:pt x="442" y="2122"/>
                  </a:lnTo>
                  <a:lnTo>
                    <a:pt x="442" y="2123"/>
                  </a:lnTo>
                  <a:lnTo>
                    <a:pt x="443" y="2123"/>
                  </a:lnTo>
                  <a:lnTo>
                    <a:pt x="443" y="2124"/>
                  </a:lnTo>
                  <a:lnTo>
                    <a:pt x="442" y="2124"/>
                  </a:lnTo>
                  <a:lnTo>
                    <a:pt x="442" y="2125"/>
                  </a:lnTo>
                  <a:lnTo>
                    <a:pt x="443" y="2125"/>
                  </a:lnTo>
                  <a:lnTo>
                    <a:pt x="443" y="2127"/>
                  </a:lnTo>
                  <a:lnTo>
                    <a:pt x="443" y="2128"/>
                  </a:lnTo>
                  <a:lnTo>
                    <a:pt x="443" y="2129"/>
                  </a:lnTo>
                  <a:lnTo>
                    <a:pt x="443" y="2131"/>
                  </a:lnTo>
                  <a:lnTo>
                    <a:pt x="443" y="2132"/>
                  </a:lnTo>
                  <a:lnTo>
                    <a:pt x="442" y="2132"/>
                  </a:lnTo>
                  <a:lnTo>
                    <a:pt x="442" y="2132"/>
                  </a:lnTo>
                  <a:lnTo>
                    <a:pt x="442" y="2133"/>
                  </a:lnTo>
                  <a:lnTo>
                    <a:pt x="443" y="2133"/>
                  </a:lnTo>
                  <a:lnTo>
                    <a:pt x="443" y="2134"/>
                  </a:lnTo>
                  <a:lnTo>
                    <a:pt x="443" y="2136"/>
                  </a:lnTo>
                  <a:lnTo>
                    <a:pt x="443" y="2137"/>
                  </a:lnTo>
                  <a:lnTo>
                    <a:pt x="443" y="2138"/>
                  </a:lnTo>
                  <a:lnTo>
                    <a:pt x="443" y="2140"/>
                  </a:lnTo>
                  <a:lnTo>
                    <a:pt x="443" y="2141"/>
                  </a:lnTo>
                  <a:lnTo>
                    <a:pt x="443" y="2142"/>
                  </a:lnTo>
                  <a:lnTo>
                    <a:pt x="442" y="2142"/>
                  </a:lnTo>
                  <a:lnTo>
                    <a:pt x="442" y="2143"/>
                  </a:lnTo>
                  <a:lnTo>
                    <a:pt x="442" y="2145"/>
                  </a:lnTo>
                  <a:lnTo>
                    <a:pt x="443" y="2145"/>
                  </a:lnTo>
                  <a:lnTo>
                    <a:pt x="443" y="2146"/>
                  </a:lnTo>
                  <a:lnTo>
                    <a:pt x="442" y="2146"/>
                  </a:lnTo>
                  <a:lnTo>
                    <a:pt x="442" y="2147"/>
                  </a:lnTo>
                  <a:lnTo>
                    <a:pt x="442" y="2149"/>
                  </a:lnTo>
                  <a:lnTo>
                    <a:pt x="442" y="2150"/>
                  </a:lnTo>
                  <a:lnTo>
                    <a:pt x="442" y="2151"/>
                  </a:lnTo>
                  <a:lnTo>
                    <a:pt x="441" y="2151"/>
                  </a:lnTo>
                  <a:lnTo>
                    <a:pt x="441" y="2152"/>
                  </a:lnTo>
                  <a:lnTo>
                    <a:pt x="441" y="2154"/>
                  </a:lnTo>
                  <a:lnTo>
                    <a:pt x="439" y="2154"/>
                  </a:lnTo>
                  <a:lnTo>
                    <a:pt x="439" y="2155"/>
                  </a:lnTo>
                  <a:lnTo>
                    <a:pt x="439" y="2156"/>
                  </a:lnTo>
                  <a:lnTo>
                    <a:pt x="439" y="2158"/>
                  </a:lnTo>
                  <a:lnTo>
                    <a:pt x="439" y="2159"/>
                  </a:lnTo>
                  <a:lnTo>
                    <a:pt x="438" y="2159"/>
                  </a:lnTo>
                  <a:lnTo>
                    <a:pt x="438" y="2160"/>
                  </a:lnTo>
                  <a:lnTo>
                    <a:pt x="438" y="2161"/>
                  </a:lnTo>
                  <a:lnTo>
                    <a:pt x="438" y="2163"/>
                  </a:lnTo>
                  <a:lnTo>
                    <a:pt x="437" y="2163"/>
                  </a:lnTo>
                  <a:lnTo>
                    <a:pt x="437" y="2163"/>
                  </a:lnTo>
                  <a:lnTo>
                    <a:pt x="437" y="2164"/>
                  </a:lnTo>
                  <a:lnTo>
                    <a:pt x="437" y="2165"/>
                  </a:lnTo>
                  <a:lnTo>
                    <a:pt x="438" y="2165"/>
                  </a:lnTo>
                  <a:lnTo>
                    <a:pt x="438" y="2166"/>
                  </a:lnTo>
                  <a:lnTo>
                    <a:pt x="437" y="2166"/>
                  </a:lnTo>
                  <a:lnTo>
                    <a:pt x="437" y="2168"/>
                  </a:lnTo>
                  <a:lnTo>
                    <a:pt x="437" y="2169"/>
                  </a:lnTo>
                  <a:lnTo>
                    <a:pt x="437" y="2170"/>
                  </a:lnTo>
                  <a:lnTo>
                    <a:pt x="437" y="2172"/>
                  </a:lnTo>
                  <a:lnTo>
                    <a:pt x="437" y="2173"/>
                  </a:lnTo>
                  <a:lnTo>
                    <a:pt x="436" y="2173"/>
                  </a:lnTo>
                  <a:lnTo>
                    <a:pt x="436" y="2174"/>
                  </a:lnTo>
                  <a:lnTo>
                    <a:pt x="437" y="2175"/>
                  </a:lnTo>
                  <a:lnTo>
                    <a:pt x="438" y="2177"/>
                  </a:lnTo>
                  <a:lnTo>
                    <a:pt x="438" y="2178"/>
                  </a:lnTo>
                  <a:lnTo>
                    <a:pt x="439" y="2178"/>
                  </a:lnTo>
                  <a:lnTo>
                    <a:pt x="439" y="2179"/>
                  </a:lnTo>
                  <a:lnTo>
                    <a:pt x="439" y="2181"/>
                  </a:lnTo>
                  <a:lnTo>
                    <a:pt x="439" y="2182"/>
                  </a:lnTo>
                  <a:lnTo>
                    <a:pt x="439" y="2183"/>
                  </a:lnTo>
                  <a:lnTo>
                    <a:pt x="441" y="2183"/>
                  </a:lnTo>
                  <a:lnTo>
                    <a:pt x="441" y="2184"/>
                  </a:lnTo>
                  <a:lnTo>
                    <a:pt x="441" y="2186"/>
                  </a:lnTo>
                  <a:lnTo>
                    <a:pt x="439" y="2186"/>
                  </a:lnTo>
                  <a:lnTo>
                    <a:pt x="439" y="2187"/>
                  </a:lnTo>
                  <a:lnTo>
                    <a:pt x="439" y="2188"/>
                  </a:lnTo>
                  <a:lnTo>
                    <a:pt x="438" y="2188"/>
                  </a:lnTo>
                  <a:lnTo>
                    <a:pt x="438" y="2190"/>
                  </a:lnTo>
                  <a:lnTo>
                    <a:pt x="437" y="2190"/>
                  </a:lnTo>
                  <a:lnTo>
                    <a:pt x="437" y="2191"/>
                  </a:lnTo>
                  <a:lnTo>
                    <a:pt x="437" y="2192"/>
                  </a:lnTo>
                  <a:lnTo>
                    <a:pt x="436" y="2192"/>
                  </a:lnTo>
                  <a:lnTo>
                    <a:pt x="434" y="2192"/>
                  </a:lnTo>
                  <a:lnTo>
                    <a:pt x="434" y="2193"/>
                  </a:lnTo>
                  <a:lnTo>
                    <a:pt x="433" y="2193"/>
                  </a:lnTo>
                  <a:lnTo>
                    <a:pt x="432" y="2193"/>
                  </a:lnTo>
                  <a:lnTo>
                    <a:pt x="432" y="2193"/>
                  </a:lnTo>
                  <a:lnTo>
                    <a:pt x="432" y="2195"/>
                  </a:lnTo>
                  <a:lnTo>
                    <a:pt x="433" y="2195"/>
                  </a:lnTo>
                  <a:lnTo>
                    <a:pt x="434" y="2195"/>
                  </a:lnTo>
                  <a:lnTo>
                    <a:pt x="434" y="2196"/>
                  </a:lnTo>
                  <a:lnTo>
                    <a:pt x="433" y="2196"/>
                  </a:lnTo>
                  <a:lnTo>
                    <a:pt x="433" y="2197"/>
                  </a:lnTo>
                  <a:lnTo>
                    <a:pt x="434" y="2197"/>
                  </a:lnTo>
                  <a:lnTo>
                    <a:pt x="434" y="2198"/>
                  </a:lnTo>
                  <a:lnTo>
                    <a:pt x="433" y="2198"/>
                  </a:lnTo>
                  <a:lnTo>
                    <a:pt x="434" y="2200"/>
                  </a:lnTo>
                  <a:lnTo>
                    <a:pt x="434" y="2201"/>
                  </a:lnTo>
                  <a:lnTo>
                    <a:pt x="434" y="2202"/>
                  </a:lnTo>
                  <a:lnTo>
                    <a:pt x="436" y="2202"/>
                  </a:lnTo>
                  <a:lnTo>
                    <a:pt x="436" y="2204"/>
                  </a:lnTo>
                  <a:lnTo>
                    <a:pt x="436" y="2205"/>
                  </a:lnTo>
                  <a:lnTo>
                    <a:pt x="436" y="2206"/>
                  </a:lnTo>
                  <a:lnTo>
                    <a:pt x="436" y="2207"/>
                  </a:lnTo>
                  <a:lnTo>
                    <a:pt x="436" y="2209"/>
                  </a:lnTo>
                  <a:lnTo>
                    <a:pt x="434" y="2210"/>
                  </a:lnTo>
                  <a:lnTo>
                    <a:pt x="434" y="2211"/>
                  </a:lnTo>
                  <a:lnTo>
                    <a:pt x="434" y="2213"/>
                  </a:lnTo>
                  <a:lnTo>
                    <a:pt x="436" y="2213"/>
                  </a:lnTo>
                  <a:lnTo>
                    <a:pt x="436" y="2214"/>
                  </a:lnTo>
                  <a:lnTo>
                    <a:pt x="434" y="2214"/>
                  </a:lnTo>
                  <a:lnTo>
                    <a:pt x="434" y="2215"/>
                  </a:lnTo>
                  <a:lnTo>
                    <a:pt x="436" y="2215"/>
                  </a:lnTo>
                  <a:lnTo>
                    <a:pt x="436" y="2216"/>
                  </a:lnTo>
                  <a:lnTo>
                    <a:pt x="437" y="2216"/>
                  </a:lnTo>
                  <a:lnTo>
                    <a:pt x="437" y="2218"/>
                  </a:lnTo>
                  <a:lnTo>
                    <a:pt x="437" y="2219"/>
                  </a:lnTo>
                  <a:lnTo>
                    <a:pt x="437" y="2220"/>
                  </a:lnTo>
                  <a:lnTo>
                    <a:pt x="438" y="2220"/>
                  </a:lnTo>
                  <a:lnTo>
                    <a:pt x="438" y="2222"/>
                  </a:lnTo>
                  <a:lnTo>
                    <a:pt x="438" y="2223"/>
                  </a:lnTo>
                  <a:lnTo>
                    <a:pt x="438" y="2224"/>
                  </a:lnTo>
                  <a:lnTo>
                    <a:pt x="439" y="2224"/>
                  </a:lnTo>
                  <a:lnTo>
                    <a:pt x="439" y="2224"/>
                  </a:lnTo>
                  <a:lnTo>
                    <a:pt x="439" y="2225"/>
                  </a:lnTo>
                  <a:lnTo>
                    <a:pt x="439" y="2227"/>
                  </a:lnTo>
                  <a:lnTo>
                    <a:pt x="439" y="2228"/>
                  </a:lnTo>
                  <a:lnTo>
                    <a:pt x="439" y="2229"/>
                  </a:lnTo>
                  <a:lnTo>
                    <a:pt x="439" y="2230"/>
                  </a:lnTo>
                  <a:lnTo>
                    <a:pt x="438" y="2232"/>
                  </a:lnTo>
                  <a:lnTo>
                    <a:pt x="437" y="2232"/>
                  </a:lnTo>
                  <a:lnTo>
                    <a:pt x="437" y="2233"/>
                  </a:lnTo>
                  <a:lnTo>
                    <a:pt x="437" y="2234"/>
                  </a:lnTo>
                  <a:lnTo>
                    <a:pt x="438" y="2234"/>
                  </a:lnTo>
                  <a:lnTo>
                    <a:pt x="437" y="2236"/>
                  </a:lnTo>
                  <a:lnTo>
                    <a:pt x="438" y="2236"/>
                  </a:lnTo>
                  <a:lnTo>
                    <a:pt x="438" y="2237"/>
                  </a:lnTo>
                  <a:lnTo>
                    <a:pt x="438" y="2238"/>
                  </a:lnTo>
                  <a:lnTo>
                    <a:pt x="438" y="2239"/>
                  </a:lnTo>
                  <a:lnTo>
                    <a:pt x="438" y="2241"/>
                  </a:lnTo>
                  <a:lnTo>
                    <a:pt x="438" y="2242"/>
                  </a:lnTo>
                  <a:lnTo>
                    <a:pt x="438" y="2243"/>
                  </a:lnTo>
                  <a:lnTo>
                    <a:pt x="438" y="2245"/>
                  </a:lnTo>
                  <a:lnTo>
                    <a:pt x="438" y="2246"/>
                  </a:lnTo>
                  <a:lnTo>
                    <a:pt x="438" y="2247"/>
                  </a:lnTo>
                  <a:lnTo>
                    <a:pt x="439" y="2247"/>
                  </a:lnTo>
                  <a:lnTo>
                    <a:pt x="439" y="2248"/>
                  </a:lnTo>
                  <a:lnTo>
                    <a:pt x="438" y="2248"/>
                  </a:lnTo>
                  <a:lnTo>
                    <a:pt x="438" y="2250"/>
                  </a:lnTo>
                  <a:lnTo>
                    <a:pt x="439" y="2250"/>
                  </a:lnTo>
                  <a:lnTo>
                    <a:pt x="439" y="2251"/>
                  </a:lnTo>
                  <a:lnTo>
                    <a:pt x="439" y="2252"/>
                  </a:lnTo>
                  <a:lnTo>
                    <a:pt x="441" y="2252"/>
                  </a:lnTo>
                  <a:lnTo>
                    <a:pt x="441" y="2254"/>
                  </a:lnTo>
                  <a:lnTo>
                    <a:pt x="441" y="2255"/>
                  </a:lnTo>
                  <a:lnTo>
                    <a:pt x="441" y="2255"/>
                  </a:lnTo>
                  <a:lnTo>
                    <a:pt x="441" y="2256"/>
                  </a:lnTo>
                  <a:lnTo>
                    <a:pt x="441" y="2257"/>
                  </a:lnTo>
                  <a:lnTo>
                    <a:pt x="441" y="2259"/>
                  </a:lnTo>
                  <a:lnTo>
                    <a:pt x="441" y="2260"/>
                  </a:lnTo>
                  <a:lnTo>
                    <a:pt x="441" y="2261"/>
                  </a:lnTo>
                  <a:lnTo>
                    <a:pt x="441" y="2262"/>
                  </a:lnTo>
                  <a:lnTo>
                    <a:pt x="441" y="2264"/>
                  </a:lnTo>
                  <a:lnTo>
                    <a:pt x="439" y="2264"/>
                  </a:lnTo>
                  <a:lnTo>
                    <a:pt x="439" y="2265"/>
                  </a:lnTo>
                  <a:lnTo>
                    <a:pt x="441" y="2265"/>
                  </a:lnTo>
                  <a:lnTo>
                    <a:pt x="441" y="2266"/>
                  </a:lnTo>
                  <a:lnTo>
                    <a:pt x="441" y="2268"/>
                  </a:lnTo>
                  <a:lnTo>
                    <a:pt x="439" y="2268"/>
                  </a:lnTo>
                  <a:lnTo>
                    <a:pt x="439" y="2269"/>
                  </a:lnTo>
                  <a:lnTo>
                    <a:pt x="439" y="2270"/>
                  </a:lnTo>
                  <a:lnTo>
                    <a:pt x="439" y="2271"/>
                  </a:lnTo>
                  <a:lnTo>
                    <a:pt x="439" y="2273"/>
                  </a:lnTo>
                  <a:lnTo>
                    <a:pt x="439" y="2274"/>
                  </a:lnTo>
                  <a:lnTo>
                    <a:pt x="439" y="2275"/>
                  </a:lnTo>
                  <a:lnTo>
                    <a:pt x="441" y="2275"/>
                  </a:lnTo>
                  <a:lnTo>
                    <a:pt x="441" y="2277"/>
                  </a:lnTo>
                  <a:lnTo>
                    <a:pt x="439" y="2277"/>
                  </a:lnTo>
                  <a:lnTo>
                    <a:pt x="439" y="2278"/>
                  </a:lnTo>
                  <a:lnTo>
                    <a:pt x="441" y="2278"/>
                  </a:lnTo>
                  <a:lnTo>
                    <a:pt x="441" y="2279"/>
                  </a:lnTo>
                  <a:lnTo>
                    <a:pt x="441" y="2280"/>
                  </a:lnTo>
                  <a:lnTo>
                    <a:pt x="441" y="2282"/>
                  </a:lnTo>
                  <a:lnTo>
                    <a:pt x="442" y="2282"/>
                  </a:lnTo>
                  <a:lnTo>
                    <a:pt x="442" y="2283"/>
                  </a:lnTo>
                  <a:lnTo>
                    <a:pt x="441" y="2283"/>
                  </a:lnTo>
                  <a:lnTo>
                    <a:pt x="441" y="2284"/>
                  </a:lnTo>
                  <a:lnTo>
                    <a:pt x="441" y="2286"/>
                  </a:lnTo>
                  <a:lnTo>
                    <a:pt x="441" y="2286"/>
                  </a:lnTo>
                  <a:lnTo>
                    <a:pt x="441" y="2287"/>
                  </a:lnTo>
                  <a:lnTo>
                    <a:pt x="441" y="2288"/>
                  </a:lnTo>
                  <a:lnTo>
                    <a:pt x="441" y="2289"/>
                  </a:lnTo>
                  <a:lnTo>
                    <a:pt x="441" y="2291"/>
                  </a:lnTo>
                  <a:lnTo>
                    <a:pt x="441" y="2292"/>
                  </a:lnTo>
                  <a:lnTo>
                    <a:pt x="439" y="2293"/>
                  </a:lnTo>
                  <a:lnTo>
                    <a:pt x="441" y="2293"/>
                  </a:lnTo>
                  <a:lnTo>
                    <a:pt x="441" y="2295"/>
                  </a:lnTo>
                  <a:lnTo>
                    <a:pt x="442" y="2295"/>
                  </a:lnTo>
                  <a:lnTo>
                    <a:pt x="443" y="2295"/>
                  </a:lnTo>
                  <a:lnTo>
                    <a:pt x="443" y="2296"/>
                  </a:lnTo>
                  <a:lnTo>
                    <a:pt x="443" y="2297"/>
                  </a:lnTo>
                  <a:lnTo>
                    <a:pt x="443" y="2298"/>
                  </a:lnTo>
                  <a:lnTo>
                    <a:pt x="443" y="2300"/>
                  </a:lnTo>
                  <a:lnTo>
                    <a:pt x="445" y="2300"/>
                  </a:lnTo>
                  <a:lnTo>
                    <a:pt x="445" y="2301"/>
                  </a:lnTo>
                  <a:lnTo>
                    <a:pt x="445" y="2302"/>
                  </a:lnTo>
                  <a:lnTo>
                    <a:pt x="445" y="2303"/>
                  </a:lnTo>
                  <a:lnTo>
                    <a:pt x="445" y="2305"/>
                  </a:lnTo>
                  <a:lnTo>
                    <a:pt x="445" y="2306"/>
                  </a:lnTo>
                  <a:lnTo>
                    <a:pt x="445" y="2307"/>
                  </a:lnTo>
                  <a:lnTo>
                    <a:pt x="446" y="2307"/>
                  </a:lnTo>
                  <a:lnTo>
                    <a:pt x="446" y="2309"/>
                  </a:lnTo>
                  <a:lnTo>
                    <a:pt x="445" y="2309"/>
                  </a:lnTo>
                  <a:lnTo>
                    <a:pt x="445" y="2310"/>
                  </a:lnTo>
                  <a:lnTo>
                    <a:pt x="445" y="2311"/>
                  </a:lnTo>
                  <a:lnTo>
                    <a:pt x="446" y="2311"/>
                  </a:lnTo>
                  <a:lnTo>
                    <a:pt x="447" y="2311"/>
                  </a:lnTo>
                  <a:lnTo>
                    <a:pt x="447" y="2312"/>
                  </a:lnTo>
                  <a:lnTo>
                    <a:pt x="448" y="2312"/>
                  </a:lnTo>
                  <a:lnTo>
                    <a:pt x="448" y="2314"/>
                  </a:lnTo>
                  <a:lnTo>
                    <a:pt x="448" y="2315"/>
                  </a:lnTo>
                  <a:lnTo>
                    <a:pt x="448" y="2316"/>
                  </a:lnTo>
                  <a:lnTo>
                    <a:pt x="448" y="2316"/>
                  </a:lnTo>
                  <a:lnTo>
                    <a:pt x="448" y="2318"/>
                  </a:lnTo>
                  <a:lnTo>
                    <a:pt x="448" y="2319"/>
                  </a:lnTo>
                  <a:lnTo>
                    <a:pt x="448" y="2320"/>
                  </a:lnTo>
                  <a:lnTo>
                    <a:pt x="450" y="2320"/>
                  </a:lnTo>
                  <a:lnTo>
                    <a:pt x="450" y="2321"/>
                  </a:lnTo>
                  <a:lnTo>
                    <a:pt x="450" y="2323"/>
                  </a:lnTo>
                  <a:lnTo>
                    <a:pt x="451" y="2323"/>
                  </a:lnTo>
                  <a:lnTo>
                    <a:pt x="451" y="2324"/>
                  </a:lnTo>
                  <a:lnTo>
                    <a:pt x="452" y="2324"/>
                  </a:lnTo>
                  <a:lnTo>
                    <a:pt x="452" y="2325"/>
                  </a:lnTo>
                  <a:lnTo>
                    <a:pt x="452" y="2325"/>
                  </a:lnTo>
                  <a:lnTo>
                    <a:pt x="452" y="2327"/>
                  </a:lnTo>
                  <a:lnTo>
                    <a:pt x="454" y="2328"/>
                  </a:lnTo>
                  <a:lnTo>
                    <a:pt x="454" y="2329"/>
                  </a:lnTo>
                  <a:lnTo>
                    <a:pt x="455" y="2329"/>
                  </a:lnTo>
                  <a:lnTo>
                    <a:pt x="455" y="2330"/>
                  </a:lnTo>
                  <a:lnTo>
                    <a:pt x="456" y="2330"/>
                  </a:lnTo>
                  <a:lnTo>
                    <a:pt x="456" y="2332"/>
                  </a:lnTo>
                  <a:lnTo>
                    <a:pt x="456" y="2333"/>
                  </a:lnTo>
                  <a:lnTo>
                    <a:pt x="456" y="2334"/>
                  </a:lnTo>
                  <a:lnTo>
                    <a:pt x="456" y="2335"/>
                  </a:lnTo>
                  <a:lnTo>
                    <a:pt x="456" y="2337"/>
                  </a:lnTo>
                  <a:lnTo>
                    <a:pt x="456" y="2338"/>
                  </a:lnTo>
                  <a:lnTo>
                    <a:pt x="456" y="2339"/>
                  </a:lnTo>
                  <a:lnTo>
                    <a:pt x="455" y="2341"/>
                  </a:lnTo>
                  <a:lnTo>
                    <a:pt x="455" y="2342"/>
                  </a:lnTo>
                  <a:lnTo>
                    <a:pt x="456" y="2344"/>
                  </a:lnTo>
                  <a:lnTo>
                    <a:pt x="456" y="2346"/>
                  </a:lnTo>
                  <a:lnTo>
                    <a:pt x="456" y="2347"/>
                  </a:lnTo>
                  <a:lnTo>
                    <a:pt x="457" y="2347"/>
                  </a:lnTo>
                  <a:lnTo>
                    <a:pt x="457" y="2347"/>
                  </a:lnTo>
                  <a:lnTo>
                    <a:pt x="457" y="2348"/>
                  </a:lnTo>
                  <a:lnTo>
                    <a:pt x="457" y="2350"/>
                  </a:lnTo>
                  <a:lnTo>
                    <a:pt x="456" y="2352"/>
                  </a:lnTo>
                  <a:lnTo>
                    <a:pt x="457" y="2352"/>
                  </a:lnTo>
                  <a:lnTo>
                    <a:pt x="457" y="2353"/>
                  </a:lnTo>
                  <a:lnTo>
                    <a:pt x="457" y="2355"/>
                  </a:lnTo>
                  <a:lnTo>
                    <a:pt x="459" y="2355"/>
                  </a:lnTo>
                  <a:lnTo>
                    <a:pt x="457" y="2356"/>
                  </a:lnTo>
                  <a:lnTo>
                    <a:pt x="459" y="2356"/>
                  </a:lnTo>
                  <a:lnTo>
                    <a:pt x="460" y="2356"/>
                  </a:lnTo>
                  <a:lnTo>
                    <a:pt x="461" y="2356"/>
                  </a:lnTo>
                  <a:lnTo>
                    <a:pt x="461" y="2357"/>
                  </a:lnTo>
                  <a:lnTo>
                    <a:pt x="462" y="2357"/>
                  </a:lnTo>
                  <a:lnTo>
                    <a:pt x="462" y="2359"/>
                  </a:lnTo>
                  <a:lnTo>
                    <a:pt x="461" y="2360"/>
                  </a:lnTo>
                  <a:lnTo>
                    <a:pt x="460" y="2360"/>
                  </a:lnTo>
                  <a:lnTo>
                    <a:pt x="460" y="2361"/>
                  </a:lnTo>
                  <a:lnTo>
                    <a:pt x="460" y="2362"/>
                  </a:lnTo>
                  <a:lnTo>
                    <a:pt x="461" y="2362"/>
                  </a:lnTo>
                  <a:lnTo>
                    <a:pt x="462" y="2362"/>
                  </a:lnTo>
                  <a:lnTo>
                    <a:pt x="462" y="2364"/>
                  </a:lnTo>
                  <a:lnTo>
                    <a:pt x="461" y="2364"/>
                  </a:lnTo>
                  <a:lnTo>
                    <a:pt x="461" y="2365"/>
                  </a:lnTo>
                  <a:lnTo>
                    <a:pt x="461" y="2366"/>
                  </a:lnTo>
                  <a:lnTo>
                    <a:pt x="461" y="2367"/>
                  </a:lnTo>
                  <a:lnTo>
                    <a:pt x="462" y="2367"/>
                  </a:lnTo>
                  <a:lnTo>
                    <a:pt x="462" y="2369"/>
                  </a:lnTo>
                  <a:lnTo>
                    <a:pt x="462" y="2370"/>
                  </a:lnTo>
                  <a:lnTo>
                    <a:pt x="462" y="2371"/>
                  </a:lnTo>
                  <a:lnTo>
                    <a:pt x="462" y="2373"/>
                  </a:lnTo>
                  <a:lnTo>
                    <a:pt x="464" y="2373"/>
                  </a:lnTo>
                  <a:lnTo>
                    <a:pt x="464" y="2374"/>
                  </a:lnTo>
                  <a:lnTo>
                    <a:pt x="465" y="2374"/>
                  </a:lnTo>
                  <a:lnTo>
                    <a:pt x="465" y="2375"/>
                  </a:lnTo>
                  <a:lnTo>
                    <a:pt x="465" y="2376"/>
                  </a:lnTo>
                  <a:lnTo>
                    <a:pt x="465" y="2378"/>
                  </a:lnTo>
                  <a:lnTo>
                    <a:pt x="466" y="2378"/>
                  </a:lnTo>
                  <a:lnTo>
                    <a:pt x="466" y="2378"/>
                  </a:lnTo>
                  <a:lnTo>
                    <a:pt x="466" y="2379"/>
                  </a:lnTo>
                  <a:lnTo>
                    <a:pt x="466" y="2380"/>
                  </a:lnTo>
                  <a:lnTo>
                    <a:pt x="466" y="2382"/>
                  </a:lnTo>
                  <a:lnTo>
                    <a:pt x="466" y="2383"/>
                  </a:lnTo>
                  <a:lnTo>
                    <a:pt x="468" y="2384"/>
                  </a:lnTo>
                  <a:lnTo>
                    <a:pt x="468" y="2385"/>
                  </a:lnTo>
                  <a:lnTo>
                    <a:pt x="468" y="2387"/>
                  </a:lnTo>
                  <a:lnTo>
                    <a:pt x="468" y="2388"/>
                  </a:lnTo>
                  <a:lnTo>
                    <a:pt x="469" y="2388"/>
                  </a:lnTo>
                  <a:lnTo>
                    <a:pt x="469" y="2389"/>
                  </a:lnTo>
                  <a:lnTo>
                    <a:pt x="470" y="2389"/>
                  </a:lnTo>
                  <a:lnTo>
                    <a:pt x="471" y="2389"/>
                  </a:lnTo>
                  <a:lnTo>
                    <a:pt x="471" y="2391"/>
                  </a:lnTo>
                  <a:lnTo>
                    <a:pt x="471" y="2392"/>
                  </a:lnTo>
                  <a:lnTo>
                    <a:pt x="471" y="2393"/>
                  </a:lnTo>
                  <a:lnTo>
                    <a:pt x="471" y="2394"/>
                  </a:lnTo>
                  <a:lnTo>
                    <a:pt x="471" y="2396"/>
                  </a:lnTo>
                  <a:lnTo>
                    <a:pt x="471" y="2397"/>
                  </a:lnTo>
                  <a:lnTo>
                    <a:pt x="471" y="2398"/>
                  </a:lnTo>
                  <a:lnTo>
                    <a:pt x="471" y="2399"/>
                  </a:lnTo>
                  <a:lnTo>
                    <a:pt x="471" y="2401"/>
                  </a:lnTo>
                  <a:lnTo>
                    <a:pt x="473" y="2401"/>
                  </a:lnTo>
                  <a:lnTo>
                    <a:pt x="473" y="2402"/>
                  </a:lnTo>
                  <a:lnTo>
                    <a:pt x="473" y="2403"/>
                  </a:lnTo>
                  <a:lnTo>
                    <a:pt x="471" y="2403"/>
                  </a:lnTo>
                  <a:lnTo>
                    <a:pt x="471" y="2405"/>
                  </a:lnTo>
                  <a:lnTo>
                    <a:pt x="471" y="2406"/>
                  </a:lnTo>
                  <a:lnTo>
                    <a:pt x="471" y="2407"/>
                  </a:lnTo>
                  <a:lnTo>
                    <a:pt x="471" y="2408"/>
                  </a:lnTo>
                  <a:lnTo>
                    <a:pt x="471" y="2408"/>
                  </a:lnTo>
                  <a:lnTo>
                    <a:pt x="473" y="2408"/>
                  </a:lnTo>
                  <a:lnTo>
                    <a:pt x="474" y="2408"/>
                  </a:lnTo>
                  <a:lnTo>
                    <a:pt x="474" y="2410"/>
                  </a:lnTo>
                  <a:lnTo>
                    <a:pt x="474" y="2411"/>
                  </a:lnTo>
                  <a:lnTo>
                    <a:pt x="474" y="2412"/>
                  </a:lnTo>
                  <a:lnTo>
                    <a:pt x="473" y="2412"/>
                  </a:lnTo>
                  <a:lnTo>
                    <a:pt x="473" y="2414"/>
                  </a:lnTo>
                  <a:lnTo>
                    <a:pt x="473" y="2415"/>
                  </a:lnTo>
                  <a:lnTo>
                    <a:pt x="474" y="2416"/>
                  </a:lnTo>
                  <a:lnTo>
                    <a:pt x="474" y="2417"/>
                  </a:lnTo>
                  <a:lnTo>
                    <a:pt x="474" y="2419"/>
                  </a:lnTo>
                  <a:lnTo>
                    <a:pt x="474" y="2420"/>
                  </a:lnTo>
                  <a:lnTo>
                    <a:pt x="475" y="2420"/>
                  </a:lnTo>
                  <a:lnTo>
                    <a:pt x="475" y="2421"/>
                  </a:lnTo>
                  <a:lnTo>
                    <a:pt x="477" y="2421"/>
                  </a:lnTo>
                  <a:lnTo>
                    <a:pt x="477" y="2423"/>
                  </a:lnTo>
                  <a:lnTo>
                    <a:pt x="478" y="2423"/>
                  </a:lnTo>
                  <a:lnTo>
                    <a:pt x="478" y="2424"/>
                  </a:lnTo>
                  <a:lnTo>
                    <a:pt x="479" y="2424"/>
                  </a:lnTo>
                  <a:lnTo>
                    <a:pt x="480" y="2425"/>
                  </a:lnTo>
                  <a:lnTo>
                    <a:pt x="482" y="2425"/>
                  </a:lnTo>
                  <a:lnTo>
                    <a:pt x="482" y="2424"/>
                  </a:lnTo>
                  <a:lnTo>
                    <a:pt x="483" y="2424"/>
                  </a:lnTo>
                  <a:lnTo>
                    <a:pt x="483" y="2424"/>
                  </a:lnTo>
                  <a:lnTo>
                    <a:pt x="484" y="2423"/>
                  </a:lnTo>
                  <a:lnTo>
                    <a:pt x="486" y="2423"/>
                  </a:lnTo>
                  <a:lnTo>
                    <a:pt x="487" y="2423"/>
                  </a:lnTo>
                  <a:lnTo>
                    <a:pt x="487" y="2421"/>
                  </a:lnTo>
                  <a:lnTo>
                    <a:pt x="488" y="2421"/>
                  </a:lnTo>
                  <a:lnTo>
                    <a:pt x="489" y="2421"/>
                  </a:lnTo>
                  <a:lnTo>
                    <a:pt x="491" y="2421"/>
                  </a:lnTo>
                  <a:lnTo>
                    <a:pt x="492" y="2421"/>
                  </a:lnTo>
                  <a:lnTo>
                    <a:pt x="492" y="2420"/>
                  </a:lnTo>
                  <a:lnTo>
                    <a:pt x="493" y="2419"/>
                  </a:lnTo>
                  <a:lnTo>
                    <a:pt x="494" y="2417"/>
                  </a:lnTo>
                  <a:lnTo>
                    <a:pt x="496" y="2416"/>
                  </a:lnTo>
                  <a:lnTo>
                    <a:pt x="496" y="2415"/>
                  </a:lnTo>
                  <a:lnTo>
                    <a:pt x="497" y="2414"/>
                  </a:lnTo>
                  <a:lnTo>
                    <a:pt x="498" y="2412"/>
                  </a:lnTo>
                  <a:lnTo>
                    <a:pt x="498" y="2411"/>
                  </a:lnTo>
                  <a:lnTo>
                    <a:pt x="497" y="2410"/>
                  </a:lnTo>
                  <a:lnTo>
                    <a:pt x="497" y="2408"/>
                  </a:lnTo>
                  <a:lnTo>
                    <a:pt x="497" y="2408"/>
                  </a:lnTo>
                  <a:lnTo>
                    <a:pt x="497" y="2407"/>
                  </a:lnTo>
                  <a:lnTo>
                    <a:pt x="497" y="2406"/>
                  </a:lnTo>
                  <a:lnTo>
                    <a:pt x="497" y="2405"/>
                  </a:lnTo>
                  <a:lnTo>
                    <a:pt x="500" y="2403"/>
                  </a:lnTo>
                  <a:lnTo>
                    <a:pt x="500" y="2402"/>
                  </a:lnTo>
                  <a:lnTo>
                    <a:pt x="501" y="2402"/>
                  </a:lnTo>
                  <a:lnTo>
                    <a:pt x="501" y="2401"/>
                  </a:lnTo>
                  <a:lnTo>
                    <a:pt x="501" y="2399"/>
                  </a:lnTo>
                  <a:lnTo>
                    <a:pt x="501" y="2398"/>
                  </a:lnTo>
                  <a:lnTo>
                    <a:pt x="612" y="2391"/>
                  </a:lnTo>
                  <a:lnTo>
                    <a:pt x="622" y="2373"/>
                  </a:lnTo>
                  <a:lnTo>
                    <a:pt x="635" y="2351"/>
                  </a:lnTo>
                  <a:lnTo>
                    <a:pt x="637" y="2347"/>
                  </a:lnTo>
                  <a:lnTo>
                    <a:pt x="637" y="2347"/>
                  </a:lnTo>
                  <a:lnTo>
                    <a:pt x="635" y="2346"/>
                  </a:lnTo>
                  <a:lnTo>
                    <a:pt x="634" y="2346"/>
                  </a:lnTo>
                  <a:lnTo>
                    <a:pt x="631" y="2346"/>
                  </a:lnTo>
                  <a:lnTo>
                    <a:pt x="630" y="2346"/>
                  </a:lnTo>
                  <a:lnTo>
                    <a:pt x="629" y="2344"/>
                  </a:lnTo>
                  <a:lnTo>
                    <a:pt x="626" y="2344"/>
                  </a:lnTo>
                  <a:lnTo>
                    <a:pt x="625" y="2344"/>
                  </a:lnTo>
                  <a:lnTo>
                    <a:pt x="622" y="2343"/>
                  </a:lnTo>
                  <a:lnTo>
                    <a:pt x="619" y="2343"/>
                  </a:lnTo>
                  <a:lnTo>
                    <a:pt x="617" y="2343"/>
                  </a:lnTo>
                  <a:lnTo>
                    <a:pt x="616" y="2343"/>
                  </a:lnTo>
                  <a:lnTo>
                    <a:pt x="615" y="2343"/>
                  </a:lnTo>
                  <a:lnTo>
                    <a:pt x="615" y="2342"/>
                  </a:lnTo>
                  <a:lnTo>
                    <a:pt x="614" y="2342"/>
                  </a:lnTo>
                  <a:lnTo>
                    <a:pt x="612" y="2342"/>
                  </a:lnTo>
                  <a:lnTo>
                    <a:pt x="610" y="2342"/>
                  </a:lnTo>
                  <a:lnTo>
                    <a:pt x="608" y="2342"/>
                  </a:lnTo>
                  <a:lnTo>
                    <a:pt x="607" y="2342"/>
                  </a:lnTo>
                  <a:lnTo>
                    <a:pt x="607" y="2341"/>
                  </a:lnTo>
                  <a:lnTo>
                    <a:pt x="606" y="2341"/>
                  </a:lnTo>
                  <a:lnTo>
                    <a:pt x="603" y="2338"/>
                  </a:lnTo>
                  <a:lnTo>
                    <a:pt x="602" y="2337"/>
                  </a:lnTo>
                  <a:lnTo>
                    <a:pt x="599" y="2335"/>
                  </a:lnTo>
                  <a:lnTo>
                    <a:pt x="598" y="2334"/>
                  </a:lnTo>
                  <a:lnTo>
                    <a:pt x="596" y="2333"/>
                  </a:lnTo>
                  <a:lnTo>
                    <a:pt x="594" y="2333"/>
                  </a:lnTo>
                  <a:lnTo>
                    <a:pt x="593" y="2333"/>
                  </a:lnTo>
                  <a:lnTo>
                    <a:pt x="590" y="2332"/>
                  </a:lnTo>
                  <a:lnTo>
                    <a:pt x="588" y="2332"/>
                  </a:lnTo>
                  <a:lnTo>
                    <a:pt x="585" y="2330"/>
                  </a:lnTo>
                  <a:lnTo>
                    <a:pt x="583" y="2329"/>
                  </a:lnTo>
                  <a:lnTo>
                    <a:pt x="580" y="2328"/>
                  </a:lnTo>
                  <a:lnTo>
                    <a:pt x="578" y="2330"/>
                  </a:lnTo>
                  <a:lnTo>
                    <a:pt x="575" y="2332"/>
                  </a:lnTo>
                  <a:lnTo>
                    <a:pt x="570" y="2333"/>
                  </a:lnTo>
                  <a:lnTo>
                    <a:pt x="564" y="2335"/>
                  </a:lnTo>
                  <a:lnTo>
                    <a:pt x="555" y="2338"/>
                  </a:lnTo>
                  <a:lnTo>
                    <a:pt x="550" y="2342"/>
                  </a:lnTo>
                  <a:lnTo>
                    <a:pt x="547" y="2342"/>
                  </a:lnTo>
                  <a:lnTo>
                    <a:pt x="541" y="2342"/>
                  </a:lnTo>
                  <a:lnTo>
                    <a:pt x="538" y="2342"/>
                  </a:lnTo>
                  <a:lnTo>
                    <a:pt x="537" y="2342"/>
                  </a:lnTo>
                  <a:lnTo>
                    <a:pt x="537" y="2341"/>
                  </a:lnTo>
                  <a:lnTo>
                    <a:pt x="535" y="2341"/>
                  </a:lnTo>
                  <a:lnTo>
                    <a:pt x="535" y="2338"/>
                  </a:lnTo>
                  <a:lnTo>
                    <a:pt x="534" y="2335"/>
                  </a:lnTo>
                  <a:lnTo>
                    <a:pt x="533" y="2334"/>
                  </a:lnTo>
                  <a:lnTo>
                    <a:pt x="533" y="2333"/>
                  </a:lnTo>
                  <a:lnTo>
                    <a:pt x="533" y="2332"/>
                  </a:lnTo>
                  <a:lnTo>
                    <a:pt x="532" y="2330"/>
                  </a:lnTo>
                  <a:lnTo>
                    <a:pt x="532" y="2329"/>
                  </a:lnTo>
                  <a:lnTo>
                    <a:pt x="532" y="2327"/>
                  </a:lnTo>
                  <a:lnTo>
                    <a:pt x="532" y="2325"/>
                  </a:lnTo>
                  <a:lnTo>
                    <a:pt x="532" y="2324"/>
                  </a:lnTo>
                  <a:lnTo>
                    <a:pt x="532" y="2323"/>
                  </a:lnTo>
                  <a:lnTo>
                    <a:pt x="532" y="2321"/>
                  </a:lnTo>
                  <a:lnTo>
                    <a:pt x="532" y="2320"/>
                  </a:lnTo>
                  <a:lnTo>
                    <a:pt x="532" y="2319"/>
                  </a:lnTo>
                  <a:lnTo>
                    <a:pt x="532" y="2318"/>
                  </a:lnTo>
                  <a:lnTo>
                    <a:pt x="532" y="2316"/>
                  </a:lnTo>
                  <a:lnTo>
                    <a:pt x="532" y="2315"/>
                  </a:lnTo>
                  <a:lnTo>
                    <a:pt x="532" y="2314"/>
                  </a:lnTo>
                  <a:lnTo>
                    <a:pt x="532" y="2312"/>
                  </a:lnTo>
                  <a:lnTo>
                    <a:pt x="532" y="2311"/>
                  </a:lnTo>
                  <a:lnTo>
                    <a:pt x="533" y="2310"/>
                  </a:lnTo>
                  <a:lnTo>
                    <a:pt x="535" y="2310"/>
                  </a:lnTo>
                  <a:lnTo>
                    <a:pt x="537" y="2309"/>
                  </a:lnTo>
                  <a:lnTo>
                    <a:pt x="538" y="2307"/>
                  </a:lnTo>
                  <a:lnTo>
                    <a:pt x="541" y="2306"/>
                  </a:lnTo>
                  <a:lnTo>
                    <a:pt x="542" y="2305"/>
                  </a:lnTo>
                  <a:lnTo>
                    <a:pt x="543" y="2305"/>
                  </a:lnTo>
                  <a:lnTo>
                    <a:pt x="546" y="2303"/>
                  </a:lnTo>
                  <a:lnTo>
                    <a:pt x="547" y="2302"/>
                  </a:lnTo>
                  <a:lnTo>
                    <a:pt x="548" y="2301"/>
                  </a:lnTo>
                  <a:lnTo>
                    <a:pt x="550" y="2298"/>
                  </a:lnTo>
                  <a:lnTo>
                    <a:pt x="552" y="2296"/>
                  </a:lnTo>
                  <a:lnTo>
                    <a:pt x="553" y="2293"/>
                  </a:lnTo>
                  <a:lnTo>
                    <a:pt x="553" y="2292"/>
                  </a:lnTo>
                  <a:lnTo>
                    <a:pt x="555" y="2289"/>
                  </a:lnTo>
                  <a:lnTo>
                    <a:pt x="555" y="2287"/>
                  </a:lnTo>
                  <a:lnTo>
                    <a:pt x="556" y="2286"/>
                  </a:lnTo>
                  <a:lnTo>
                    <a:pt x="557" y="2284"/>
                  </a:lnTo>
                  <a:lnTo>
                    <a:pt x="558" y="2283"/>
                  </a:lnTo>
                  <a:lnTo>
                    <a:pt x="558" y="2282"/>
                  </a:lnTo>
                  <a:lnTo>
                    <a:pt x="560" y="2280"/>
                  </a:lnTo>
                  <a:lnTo>
                    <a:pt x="560" y="2279"/>
                  </a:lnTo>
                  <a:lnTo>
                    <a:pt x="561" y="2278"/>
                  </a:lnTo>
                  <a:lnTo>
                    <a:pt x="562" y="2278"/>
                  </a:lnTo>
                  <a:lnTo>
                    <a:pt x="562" y="2277"/>
                  </a:lnTo>
                  <a:lnTo>
                    <a:pt x="564" y="2277"/>
                  </a:lnTo>
                  <a:lnTo>
                    <a:pt x="564" y="2275"/>
                  </a:lnTo>
                  <a:lnTo>
                    <a:pt x="565" y="2275"/>
                  </a:lnTo>
                  <a:lnTo>
                    <a:pt x="567" y="2273"/>
                  </a:lnTo>
                  <a:lnTo>
                    <a:pt x="570" y="2271"/>
                  </a:lnTo>
                  <a:lnTo>
                    <a:pt x="573" y="2270"/>
                  </a:lnTo>
                  <a:lnTo>
                    <a:pt x="574" y="2269"/>
                  </a:lnTo>
                  <a:lnTo>
                    <a:pt x="575" y="2268"/>
                  </a:lnTo>
                  <a:lnTo>
                    <a:pt x="575" y="2266"/>
                  </a:lnTo>
                  <a:lnTo>
                    <a:pt x="576" y="2266"/>
                  </a:lnTo>
                  <a:lnTo>
                    <a:pt x="578" y="2265"/>
                  </a:lnTo>
                  <a:lnTo>
                    <a:pt x="579" y="2265"/>
                  </a:lnTo>
                  <a:lnTo>
                    <a:pt x="579" y="2264"/>
                  </a:lnTo>
                  <a:lnTo>
                    <a:pt x="580" y="2264"/>
                  </a:lnTo>
                  <a:lnTo>
                    <a:pt x="582" y="2262"/>
                  </a:lnTo>
                  <a:lnTo>
                    <a:pt x="583" y="2262"/>
                  </a:lnTo>
                  <a:lnTo>
                    <a:pt x="584" y="2261"/>
                  </a:lnTo>
                  <a:lnTo>
                    <a:pt x="585" y="2261"/>
                  </a:lnTo>
                  <a:lnTo>
                    <a:pt x="585" y="2260"/>
                  </a:lnTo>
                  <a:lnTo>
                    <a:pt x="587" y="2260"/>
                  </a:lnTo>
                  <a:lnTo>
                    <a:pt x="589" y="2259"/>
                  </a:lnTo>
                  <a:lnTo>
                    <a:pt x="590" y="2257"/>
                  </a:lnTo>
                  <a:lnTo>
                    <a:pt x="593" y="2256"/>
                  </a:lnTo>
                  <a:lnTo>
                    <a:pt x="594" y="2255"/>
                  </a:lnTo>
                  <a:lnTo>
                    <a:pt x="596" y="2255"/>
                  </a:lnTo>
                  <a:lnTo>
                    <a:pt x="597" y="2255"/>
                  </a:lnTo>
                  <a:lnTo>
                    <a:pt x="601" y="2254"/>
                  </a:lnTo>
                  <a:lnTo>
                    <a:pt x="603" y="2251"/>
                  </a:lnTo>
                  <a:lnTo>
                    <a:pt x="605" y="2248"/>
                  </a:lnTo>
                  <a:lnTo>
                    <a:pt x="607" y="2247"/>
                  </a:lnTo>
                  <a:lnTo>
                    <a:pt x="608" y="2246"/>
                  </a:lnTo>
                  <a:lnTo>
                    <a:pt x="611" y="2245"/>
                  </a:lnTo>
                  <a:lnTo>
                    <a:pt x="615" y="2242"/>
                  </a:lnTo>
                  <a:lnTo>
                    <a:pt x="620" y="2239"/>
                  </a:lnTo>
                  <a:lnTo>
                    <a:pt x="622" y="2238"/>
                  </a:lnTo>
                  <a:lnTo>
                    <a:pt x="624" y="2238"/>
                  </a:lnTo>
                  <a:lnTo>
                    <a:pt x="625" y="2237"/>
                  </a:lnTo>
                  <a:lnTo>
                    <a:pt x="626" y="2237"/>
                  </a:lnTo>
                  <a:lnTo>
                    <a:pt x="628" y="2237"/>
                  </a:lnTo>
                  <a:lnTo>
                    <a:pt x="629" y="2237"/>
                  </a:lnTo>
                  <a:lnTo>
                    <a:pt x="630" y="2237"/>
                  </a:lnTo>
                  <a:lnTo>
                    <a:pt x="634" y="2237"/>
                  </a:lnTo>
                  <a:lnTo>
                    <a:pt x="635" y="2237"/>
                  </a:lnTo>
                  <a:lnTo>
                    <a:pt x="637" y="2237"/>
                  </a:lnTo>
                  <a:lnTo>
                    <a:pt x="638" y="2237"/>
                  </a:lnTo>
                  <a:lnTo>
                    <a:pt x="639" y="2238"/>
                  </a:lnTo>
                  <a:lnTo>
                    <a:pt x="640" y="2238"/>
                  </a:lnTo>
                  <a:lnTo>
                    <a:pt x="643" y="2239"/>
                  </a:lnTo>
                  <a:lnTo>
                    <a:pt x="646" y="2241"/>
                  </a:lnTo>
                  <a:lnTo>
                    <a:pt x="647" y="2242"/>
                  </a:lnTo>
                  <a:lnTo>
                    <a:pt x="649" y="2243"/>
                  </a:lnTo>
                  <a:lnTo>
                    <a:pt x="652" y="2245"/>
                  </a:lnTo>
                  <a:lnTo>
                    <a:pt x="653" y="2243"/>
                  </a:lnTo>
                  <a:lnTo>
                    <a:pt x="662" y="2251"/>
                  </a:lnTo>
                  <a:lnTo>
                    <a:pt x="653" y="2269"/>
                  </a:lnTo>
                  <a:lnTo>
                    <a:pt x="654" y="2269"/>
                  </a:lnTo>
                  <a:lnTo>
                    <a:pt x="657" y="2270"/>
                  </a:lnTo>
                  <a:lnTo>
                    <a:pt x="660" y="2271"/>
                  </a:lnTo>
                  <a:lnTo>
                    <a:pt x="661" y="2271"/>
                  </a:lnTo>
                  <a:lnTo>
                    <a:pt x="675" y="2277"/>
                  </a:lnTo>
                  <a:lnTo>
                    <a:pt x="676" y="2278"/>
                  </a:lnTo>
                  <a:lnTo>
                    <a:pt x="679" y="2279"/>
                  </a:lnTo>
                  <a:lnTo>
                    <a:pt x="680" y="2279"/>
                  </a:lnTo>
                  <a:lnTo>
                    <a:pt x="681" y="2279"/>
                  </a:lnTo>
                  <a:lnTo>
                    <a:pt x="680" y="2280"/>
                  </a:lnTo>
                  <a:lnTo>
                    <a:pt x="680" y="2282"/>
                  </a:lnTo>
                  <a:lnTo>
                    <a:pt x="681" y="2283"/>
                  </a:lnTo>
                  <a:lnTo>
                    <a:pt x="683" y="2283"/>
                  </a:lnTo>
                  <a:lnTo>
                    <a:pt x="683" y="2284"/>
                  </a:lnTo>
                  <a:lnTo>
                    <a:pt x="684" y="2284"/>
                  </a:lnTo>
                  <a:lnTo>
                    <a:pt x="685" y="2286"/>
                  </a:lnTo>
                  <a:lnTo>
                    <a:pt x="688" y="2286"/>
                  </a:lnTo>
                  <a:lnTo>
                    <a:pt x="689" y="2286"/>
                  </a:lnTo>
                  <a:lnTo>
                    <a:pt x="692" y="2286"/>
                  </a:lnTo>
                  <a:lnTo>
                    <a:pt x="693" y="2287"/>
                  </a:lnTo>
                  <a:lnTo>
                    <a:pt x="694" y="2287"/>
                  </a:lnTo>
                  <a:lnTo>
                    <a:pt x="695" y="2287"/>
                  </a:lnTo>
                  <a:lnTo>
                    <a:pt x="697" y="2287"/>
                  </a:lnTo>
                  <a:lnTo>
                    <a:pt x="698" y="2288"/>
                  </a:lnTo>
                  <a:lnTo>
                    <a:pt x="699" y="2288"/>
                  </a:lnTo>
                  <a:lnTo>
                    <a:pt x="699" y="2288"/>
                  </a:lnTo>
                  <a:lnTo>
                    <a:pt x="701" y="2289"/>
                  </a:lnTo>
                  <a:lnTo>
                    <a:pt x="702" y="2289"/>
                  </a:lnTo>
                  <a:lnTo>
                    <a:pt x="703" y="2291"/>
                  </a:lnTo>
                  <a:lnTo>
                    <a:pt x="704" y="2291"/>
                  </a:lnTo>
                  <a:lnTo>
                    <a:pt x="707" y="2292"/>
                  </a:lnTo>
                  <a:lnTo>
                    <a:pt x="708" y="2292"/>
                  </a:lnTo>
                  <a:lnTo>
                    <a:pt x="710" y="2292"/>
                  </a:lnTo>
                  <a:lnTo>
                    <a:pt x="710" y="2293"/>
                  </a:lnTo>
                  <a:lnTo>
                    <a:pt x="711" y="2293"/>
                  </a:lnTo>
                  <a:lnTo>
                    <a:pt x="712" y="2293"/>
                  </a:lnTo>
                  <a:lnTo>
                    <a:pt x="713" y="2293"/>
                  </a:lnTo>
                  <a:lnTo>
                    <a:pt x="715" y="2295"/>
                  </a:lnTo>
                  <a:lnTo>
                    <a:pt x="716" y="2295"/>
                  </a:lnTo>
                  <a:lnTo>
                    <a:pt x="717" y="2296"/>
                  </a:lnTo>
                  <a:lnTo>
                    <a:pt x="720" y="2297"/>
                  </a:lnTo>
                  <a:lnTo>
                    <a:pt x="722" y="2298"/>
                  </a:lnTo>
                  <a:lnTo>
                    <a:pt x="725" y="2300"/>
                  </a:lnTo>
                  <a:lnTo>
                    <a:pt x="727" y="2301"/>
                  </a:lnTo>
                  <a:lnTo>
                    <a:pt x="729" y="2303"/>
                  </a:lnTo>
                  <a:lnTo>
                    <a:pt x="730" y="2305"/>
                  </a:lnTo>
                  <a:lnTo>
                    <a:pt x="731" y="2310"/>
                  </a:lnTo>
                  <a:lnTo>
                    <a:pt x="734" y="2314"/>
                  </a:lnTo>
                  <a:lnTo>
                    <a:pt x="734" y="2315"/>
                  </a:lnTo>
                  <a:lnTo>
                    <a:pt x="734" y="2316"/>
                  </a:lnTo>
                  <a:lnTo>
                    <a:pt x="735" y="2318"/>
                  </a:lnTo>
                  <a:lnTo>
                    <a:pt x="735" y="2320"/>
                  </a:lnTo>
                  <a:lnTo>
                    <a:pt x="735" y="2323"/>
                  </a:lnTo>
                  <a:lnTo>
                    <a:pt x="736" y="2323"/>
                  </a:lnTo>
                  <a:lnTo>
                    <a:pt x="738" y="2321"/>
                  </a:lnTo>
                  <a:lnTo>
                    <a:pt x="740" y="2321"/>
                  </a:lnTo>
                  <a:lnTo>
                    <a:pt x="742" y="2323"/>
                  </a:lnTo>
                  <a:lnTo>
                    <a:pt x="743" y="2324"/>
                  </a:lnTo>
                  <a:lnTo>
                    <a:pt x="753" y="2334"/>
                  </a:lnTo>
                  <a:lnTo>
                    <a:pt x="767" y="2347"/>
                  </a:lnTo>
                  <a:lnTo>
                    <a:pt x="794" y="2371"/>
                  </a:lnTo>
                  <a:lnTo>
                    <a:pt x="800" y="2378"/>
                  </a:lnTo>
                  <a:lnTo>
                    <a:pt x="812" y="2385"/>
                  </a:lnTo>
                  <a:lnTo>
                    <a:pt x="822" y="2392"/>
                  </a:lnTo>
                  <a:lnTo>
                    <a:pt x="827" y="2397"/>
                  </a:lnTo>
                  <a:lnTo>
                    <a:pt x="829" y="2399"/>
                  </a:lnTo>
                  <a:lnTo>
                    <a:pt x="830" y="2401"/>
                  </a:lnTo>
                  <a:lnTo>
                    <a:pt x="845" y="2423"/>
                  </a:lnTo>
                  <a:lnTo>
                    <a:pt x="849" y="2447"/>
                  </a:lnTo>
                  <a:lnTo>
                    <a:pt x="852" y="2469"/>
                  </a:lnTo>
                  <a:lnTo>
                    <a:pt x="853" y="2484"/>
                  </a:lnTo>
                  <a:lnTo>
                    <a:pt x="859" y="2535"/>
                  </a:lnTo>
                  <a:lnTo>
                    <a:pt x="861" y="2540"/>
                  </a:lnTo>
                  <a:lnTo>
                    <a:pt x="863" y="2561"/>
                  </a:lnTo>
                  <a:lnTo>
                    <a:pt x="871" y="2616"/>
                  </a:lnTo>
                  <a:lnTo>
                    <a:pt x="873" y="2640"/>
                  </a:lnTo>
                  <a:lnTo>
                    <a:pt x="875" y="2647"/>
                  </a:lnTo>
                  <a:lnTo>
                    <a:pt x="876" y="2654"/>
                  </a:lnTo>
                  <a:lnTo>
                    <a:pt x="882" y="2653"/>
                  </a:lnTo>
                  <a:lnTo>
                    <a:pt x="884" y="2653"/>
                  </a:lnTo>
                  <a:lnTo>
                    <a:pt x="885" y="2656"/>
                  </a:lnTo>
                  <a:lnTo>
                    <a:pt x="885" y="2662"/>
                  </a:lnTo>
                  <a:lnTo>
                    <a:pt x="886" y="2672"/>
                  </a:lnTo>
                  <a:lnTo>
                    <a:pt x="887" y="2681"/>
                  </a:lnTo>
                  <a:lnTo>
                    <a:pt x="890" y="2697"/>
                  </a:lnTo>
                  <a:lnTo>
                    <a:pt x="890" y="2698"/>
                  </a:lnTo>
                  <a:lnTo>
                    <a:pt x="889" y="2698"/>
                  </a:lnTo>
                  <a:lnTo>
                    <a:pt x="890" y="2699"/>
                  </a:lnTo>
                  <a:lnTo>
                    <a:pt x="890" y="2700"/>
                  </a:lnTo>
                  <a:lnTo>
                    <a:pt x="889" y="2700"/>
                  </a:lnTo>
                  <a:lnTo>
                    <a:pt x="886" y="2703"/>
                  </a:lnTo>
                  <a:lnTo>
                    <a:pt x="884" y="2706"/>
                  </a:lnTo>
                  <a:lnTo>
                    <a:pt x="880" y="2709"/>
                  </a:lnTo>
                  <a:lnTo>
                    <a:pt x="878" y="2709"/>
                  </a:lnTo>
                  <a:lnTo>
                    <a:pt x="868" y="2717"/>
                  </a:lnTo>
                  <a:lnTo>
                    <a:pt x="867" y="2718"/>
                  </a:lnTo>
                  <a:lnTo>
                    <a:pt x="866" y="2718"/>
                  </a:lnTo>
                  <a:lnTo>
                    <a:pt x="864" y="2718"/>
                  </a:lnTo>
                  <a:lnTo>
                    <a:pt x="863" y="2720"/>
                  </a:lnTo>
                  <a:lnTo>
                    <a:pt x="862" y="2720"/>
                  </a:lnTo>
                  <a:lnTo>
                    <a:pt x="861" y="2720"/>
                  </a:lnTo>
                  <a:lnTo>
                    <a:pt x="861" y="2721"/>
                  </a:lnTo>
                  <a:lnTo>
                    <a:pt x="859" y="2721"/>
                  </a:lnTo>
                  <a:lnTo>
                    <a:pt x="858" y="2721"/>
                  </a:lnTo>
                  <a:lnTo>
                    <a:pt x="858" y="2722"/>
                  </a:lnTo>
                  <a:lnTo>
                    <a:pt x="857" y="2722"/>
                  </a:lnTo>
                  <a:lnTo>
                    <a:pt x="855" y="2722"/>
                  </a:lnTo>
                  <a:lnTo>
                    <a:pt x="850" y="2725"/>
                  </a:lnTo>
                  <a:lnTo>
                    <a:pt x="849" y="2725"/>
                  </a:lnTo>
                  <a:lnTo>
                    <a:pt x="848" y="2726"/>
                  </a:lnTo>
                  <a:lnTo>
                    <a:pt x="846" y="2726"/>
                  </a:lnTo>
                  <a:lnTo>
                    <a:pt x="840" y="2729"/>
                  </a:lnTo>
                  <a:lnTo>
                    <a:pt x="839" y="2730"/>
                  </a:lnTo>
                  <a:lnTo>
                    <a:pt x="838" y="2730"/>
                  </a:lnTo>
                  <a:lnTo>
                    <a:pt x="836" y="2730"/>
                  </a:lnTo>
                  <a:lnTo>
                    <a:pt x="835" y="2731"/>
                  </a:lnTo>
                  <a:lnTo>
                    <a:pt x="834" y="2731"/>
                  </a:lnTo>
                  <a:lnTo>
                    <a:pt x="832" y="2730"/>
                  </a:lnTo>
                  <a:lnTo>
                    <a:pt x="831" y="2736"/>
                  </a:lnTo>
                  <a:lnTo>
                    <a:pt x="831" y="2738"/>
                  </a:lnTo>
                  <a:lnTo>
                    <a:pt x="831" y="2739"/>
                  </a:lnTo>
                  <a:lnTo>
                    <a:pt x="831" y="2741"/>
                  </a:lnTo>
                  <a:lnTo>
                    <a:pt x="831" y="2744"/>
                  </a:lnTo>
                  <a:lnTo>
                    <a:pt x="831" y="2745"/>
                  </a:lnTo>
                  <a:lnTo>
                    <a:pt x="831" y="2749"/>
                  </a:lnTo>
                  <a:lnTo>
                    <a:pt x="831" y="2753"/>
                  </a:lnTo>
                  <a:lnTo>
                    <a:pt x="831" y="2754"/>
                  </a:lnTo>
                  <a:lnTo>
                    <a:pt x="831" y="2758"/>
                  </a:lnTo>
                  <a:lnTo>
                    <a:pt x="831" y="2761"/>
                  </a:lnTo>
                  <a:lnTo>
                    <a:pt x="831" y="2764"/>
                  </a:lnTo>
                  <a:lnTo>
                    <a:pt x="831" y="2767"/>
                  </a:lnTo>
                  <a:lnTo>
                    <a:pt x="831" y="2770"/>
                  </a:lnTo>
                  <a:lnTo>
                    <a:pt x="831" y="2775"/>
                  </a:lnTo>
                  <a:lnTo>
                    <a:pt x="831" y="2776"/>
                  </a:lnTo>
                  <a:lnTo>
                    <a:pt x="831" y="2778"/>
                  </a:lnTo>
                  <a:lnTo>
                    <a:pt x="831" y="2780"/>
                  </a:lnTo>
                  <a:lnTo>
                    <a:pt x="831" y="2782"/>
                  </a:lnTo>
                  <a:lnTo>
                    <a:pt x="831" y="2784"/>
                  </a:lnTo>
                  <a:lnTo>
                    <a:pt x="831" y="2786"/>
                  </a:lnTo>
                  <a:lnTo>
                    <a:pt x="831" y="2787"/>
                  </a:lnTo>
                  <a:lnTo>
                    <a:pt x="830" y="2789"/>
                  </a:lnTo>
                  <a:lnTo>
                    <a:pt x="830" y="2793"/>
                  </a:lnTo>
                  <a:lnTo>
                    <a:pt x="830" y="2798"/>
                  </a:lnTo>
                  <a:lnTo>
                    <a:pt x="830" y="2800"/>
                  </a:lnTo>
                  <a:lnTo>
                    <a:pt x="830" y="2804"/>
                  </a:lnTo>
                  <a:lnTo>
                    <a:pt x="830" y="2807"/>
                  </a:lnTo>
                  <a:lnTo>
                    <a:pt x="831" y="2809"/>
                  </a:lnTo>
                  <a:lnTo>
                    <a:pt x="831" y="2814"/>
                  </a:lnTo>
                  <a:lnTo>
                    <a:pt x="832" y="2816"/>
                  </a:lnTo>
                  <a:lnTo>
                    <a:pt x="834" y="2819"/>
                  </a:lnTo>
                  <a:lnTo>
                    <a:pt x="834" y="2821"/>
                  </a:lnTo>
                  <a:lnTo>
                    <a:pt x="834" y="2823"/>
                  </a:lnTo>
                  <a:lnTo>
                    <a:pt x="836" y="2831"/>
                  </a:lnTo>
                  <a:lnTo>
                    <a:pt x="836" y="2832"/>
                  </a:lnTo>
                  <a:lnTo>
                    <a:pt x="836" y="2836"/>
                  </a:lnTo>
                  <a:lnTo>
                    <a:pt x="838" y="2837"/>
                  </a:lnTo>
                  <a:lnTo>
                    <a:pt x="839" y="2840"/>
                  </a:lnTo>
                  <a:lnTo>
                    <a:pt x="840" y="2841"/>
                  </a:lnTo>
                  <a:lnTo>
                    <a:pt x="841" y="2845"/>
                  </a:lnTo>
                  <a:lnTo>
                    <a:pt x="844" y="2849"/>
                  </a:lnTo>
                  <a:lnTo>
                    <a:pt x="843" y="2849"/>
                  </a:lnTo>
                  <a:lnTo>
                    <a:pt x="845" y="2851"/>
                  </a:lnTo>
                  <a:lnTo>
                    <a:pt x="849" y="2855"/>
                  </a:lnTo>
                  <a:lnTo>
                    <a:pt x="849" y="2857"/>
                  </a:lnTo>
                  <a:lnTo>
                    <a:pt x="848" y="2859"/>
                  </a:lnTo>
                  <a:lnTo>
                    <a:pt x="849" y="2862"/>
                  </a:lnTo>
                  <a:lnTo>
                    <a:pt x="849" y="2864"/>
                  </a:lnTo>
                  <a:lnTo>
                    <a:pt x="850" y="2868"/>
                  </a:lnTo>
                  <a:lnTo>
                    <a:pt x="852" y="2872"/>
                  </a:lnTo>
                  <a:lnTo>
                    <a:pt x="853" y="2876"/>
                  </a:lnTo>
                  <a:lnTo>
                    <a:pt x="853" y="2881"/>
                  </a:lnTo>
                  <a:lnTo>
                    <a:pt x="853" y="2883"/>
                  </a:lnTo>
                  <a:lnTo>
                    <a:pt x="854" y="2887"/>
                  </a:lnTo>
                  <a:lnTo>
                    <a:pt x="854" y="2894"/>
                  </a:lnTo>
                  <a:lnTo>
                    <a:pt x="855" y="2905"/>
                  </a:lnTo>
                  <a:lnTo>
                    <a:pt x="855" y="2914"/>
                  </a:lnTo>
                  <a:lnTo>
                    <a:pt x="855" y="2926"/>
                  </a:lnTo>
                  <a:lnTo>
                    <a:pt x="855" y="2927"/>
                  </a:lnTo>
                  <a:lnTo>
                    <a:pt x="859" y="2927"/>
                  </a:lnTo>
                  <a:lnTo>
                    <a:pt x="862" y="2927"/>
                  </a:lnTo>
                  <a:lnTo>
                    <a:pt x="864" y="2927"/>
                  </a:lnTo>
                  <a:lnTo>
                    <a:pt x="876" y="2926"/>
                  </a:lnTo>
                  <a:lnTo>
                    <a:pt x="886" y="2924"/>
                  </a:lnTo>
                  <a:lnTo>
                    <a:pt x="919" y="2921"/>
                  </a:lnTo>
                  <a:lnTo>
                    <a:pt x="925" y="2921"/>
                  </a:lnTo>
                  <a:lnTo>
                    <a:pt x="926" y="2921"/>
                  </a:lnTo>
                  <a:lnTo>
                    <a:pt x="931" y="2919"/>
                  </a:lnTo>
                  <a:lnTo>
                    <a:pt x="945" y="2919"/>
                  </a:lnTo>
                  <a:lnTo>
                    <a:pt x="954" y="2918"/>
                  </a:lnTo>
                  <a:lnTo>
                    <a:pt x="974" y="2915"/>
                  </a:lnTo>
                  <a:lnTo>
                    <a:pt x="986" y="2914"/>
                  </a:lnTo>
                  <a:lnTo>
                    <a:pt x="987" y="2914"/>
                  </a:lnTo>
                  <a:lnTo>
                    <a:pt x="994" y="2914"/>
                  </a:lnTo>
                  <a:lnTo>
                    <a:pt x="1022" y="2912"/>
                  </a:lnTo>
                  <a:lnTo>
                    <a:pt x="1044" y="2909"/>
                  </a:lnTo>
                  <a:lnTo>
                    <a:pt x="1078" y="2905"/>
                  </a:lnTo>
                  <a:lnTo>
                    <a:pt x="1081" y="2905"/>
                  </a:lnTo>
                  <a:lnTo>
                    <a:pt x="1095" y="2904"/>
                  </a:lnTo>
                  <a:lnTo>
                    <a:pt x="1100" y="2904"/>
                  </a:lnTo>
                  <a:lnTo>
                    <a:pt x="1102" y="2904"/>
                  </a:lnTo>
                  <a:lnTo>
                    <a:pt x="1109" y="2903"/>
                  </a:lnTo>
                  <a:lnTo>
                    <a:pt x="1110" y="2903"/>
                  </a:lnTo>
                  <a:lnTo>
                    <a:pt x="1111" y="2903"/>
                  </a:lnTo>
                  <a:lnTo>
                    <a:pt x="1126" y="2901"/>
                  </a:lnTo>
                  <a:lnTo>
                    <a:pt x="1134" y="2900"/>
                  </a:lnTo>
                  <a:lnTo>
                    <a:pt x="1136" y="2900"/>
                  </a:lnTo>
                  <a:lnTo>
                    <a:pt x="1141" y="2900"/>
                  </a:lnTo>
                  <a:lnTo>
                    <a:pt x="1142" y="2900"/>
                  </a:lnTo>
                  <a:lnTo>
                    <a:pt x="1142" y="2899"/>
                  </a:lnTo>
                  <a:lnTo>
                    <a:pt x="1146" y="2899"/>
                  </a:lnTo>
                  <a:lnTo>
                    <a:pt x="1150" y="2899"/>
                  </a:lnTo>
                  <a:lnTo>
                    <a:pt x="1152" y="2899"/>
                  </a:lnTo>
                  <a:lnTo>
                    <a:pt x="1158" y="2899"/>
                  </a:lnTo>
                  <a:lnTo>
                    <a:pt x="1164" y="2899"/>
                  </a:lnTo>
                  <a:lnTo>
                    <a:pt x="1165" y="2899"/>
                  </a:lnTo>
                  <a:lnTo>
                    <a:pt x="1166" y="2899"/>
                  </a:lnTo>
                  <a:lnTo>
                    <a:pt x="1168" y="2898"/>
                  </a:lnTo>
                  <a:lnTo>
                    <a:pt x="1170" y="2898"/>
                  </a:lnTo>
                  <a:lnTo>
                    <a:pt x="1172" y="2898"/>
                  </a:lnTo>
                  <a:lnTo>
                    <a:pt x="1184" y="2896"/>
                  </a:lnTo>
                  <a:lnTo>
                    <a:pt x="1186" y="2896"/>
                  </a:lnTo>
                  <a:lnTo>
                    <a:pt x="1187" y="2896"/>
                  </a:lnTo>
                  <a:lnTo>
                    <a:pt x="1200" y="2895"/>
                  </a:lnTo>
                  <a:lnTo>
                    <a:pt x="1202" y="2895"/>
                  </a:lnTo>
                  <a:lnTo>
                    <a:pt x="1214" y="2894"/>
                  </a:lnTo>
                  <a:lnTo>
                    <a:pt x="1228" y="2892"/>
                  </a:lnTo>
                  <a:lnTo>
                    <a:pt x="1232" y="2892"/>
                  </a:lnTo>
                  <a:lnTo>
                    <a:pt x="1259" y="2890"/>
                  </a:lnTo>
                  <a:lnTo>
                    <a:pt x="1269" y="2889"/>
                  </a:lnTo>
                  <a:lnTo>
                    <a:pt x="1275" y="2887"/>
                  </a:lnTo>
                  <a:lnTo>
                    <a:pt x="1284" y="2887"/>
                  </a:lnTo>
                  <a:lnTo>
                    <a:pt x="1292" y="2886"/>
                  </a:lnTo>
                  <a:lnTo>
                    <a:pt x="1297" y="2886"/>
                  </a:lnTo>
                  <a:lnTo>
                    <a:pt x="1305" y="2885"/>
                  </a:lnTo>
                  <a:lnTo>
                    <a:pt x="1309" y="2885"/>
                  </a:lnTo>
                  <a:lnTo>
                    <a:pt x="1311" y="2885"/>
                  </a:lnTo>
                  <a:lnTo>
                    <a:pt x="1312" y="2885"/>
                  </a:lnTo>
                  <a:lnTo>
                    <a:pt x="1318" y="2883"/>
                  </a:lnTo>
                  <a:lnTo>
                    <a:pt x="1323" y="2883"/>
                  </a:lnTo>
                  <a:lnTo>
                    <a:pt x="1324" y="2883"/>
                  </a:lnTo>
                  <a:lnTo>
                    <a:pt x="1325" y="2883"/>
                  </a:lnTo>
                  <a:lnTo>
                    <a:pt x="1326" y="2882"/>
                  </a:lnTo>
                  <a:lnTo>
                    <a:pt x="1357" y="2880"/>
                  </a:lnTo>
                  <a:lnTo>
                    <a:pt x="1366" y="2878"/>
                  </a:lnTo>
                  <a:lnTo>
                    <a:pt x="1382" y="2877"/>
                  </a:lnTo>
                  <a:lnTo>
                    <a:pt x="1383" y="2877"/>
                  </a:lnTo>
                  <a:lnTo>
                    <a:pt x="1396" y="2876"/>
                  </a:lnTo>
                  <a:lnTo>
                    <a:pt x="1408" y="2875"/>
                  </a:lnTo>
                  <a:lnTo>
                    <a:pt x="1410" y="2875"/>
                  </a:lnTo>
                  <a:lnTo>
                    <a:pt x="1419" y="2873"/>
                  </a:lnTo>
                  <a:lnTo>
                    <a:pt x="1435" y="2872"/>
                  </a:lnTo>
                  <a:lnTo>
                    <a:pt x="1440" y="2872"/>
                  </a:lnTo>
                  <a:lnTo>
                    <a:pt x="1457" y="2871"/>
                  </a:lnTo>
                  <a:lnTo>
                    <a:pt x="1467" y="2869"/>
                  </a:lnTo>
                  <a:lnTo>
                    <a:pt x="1484" y="2868"/>
                  </a:lnTo>
                  <a:lnTo>
                    <a:pt x="1489" y="2868"/>
                  </a:lnTo>
                  <a:lnTo>
                    <a:pt x="1494" y="2868"/>
                  </a:lnTo>
                  <a:lnTo>
                    <a:pt x="1494" y="2863"/>
                  </a:lnTo>
                  <a:lnTo>
                    <a:pt x="1494" y="2862"/>
                  </a:lnTo>
                  <a:lnTo>
                    <a:pt x="1494" y="2860"/>
                  </a:lnTo>
                  <a:lnTo>
                    <a:pt x="1494" y="2859"/>
                  </a:lnTo>
                  <a:lnTo>
                    <a:pt x="1494" y="2855"/>
                  </a:lnTo>
                  <a:lnTo>
                    <a:pt x="1494" y="2846"/>
                  </a:lnTo>
                  <a:lnTo>
                    <a:pt x="1494" y="2845"/>
                  </a:lnTo>
                  <a:lnTo>
                    <a:pt x="1494" y="2841"/>
                  </a:lnTo>
                  <a:lnTo>
                    <a:pt x="1494" y="2837"/>
                  </a:lnTo>
                  <a:lnTo>
                    <a:pt x="1494" y="2834"/>
                  </a:lnTo>
                  <a:lnTo>
                    <a:pt x="1492" y="2834"/>
                  </a:lnTo>
                  <a:lnTo>
                    <a:pt x="1483" y="2834"/>
                  </a:lnTo>
                  <a:lnTo>
                    <a:pt x="1481" y="2834"/>
                  </a:lnTo>
                  <a:lnTo>
                    <a:pt x="1480" y="2834"/>
                  </a:lnTo>
                  <a:lnTo>
                    <a:pt x="1479" y="2834"/>
                  </a:lnTo>
                  <a:lnTo>
                    <a:pt x="1478" y="2834"/>
                  </a:lnTo>
                  <a:lnTo>
                    <a:pt x="1470" y="2832"/>
                  </a:lnTo>
                  <a:lnTo>
                    <a:pt x="1469" y="2832"/>
                  </a:lnTo>
                  <a:lnTo>
                    <a:pt x="1467" y="2832"/>
                  </a:lnTo>
                  <a:lnTo>
                    <a:pt x="1466" y="2832"/>
                  </a:lnTo>
                  <a:lnTo>
                    <a:pt x="1466" y="2827"/>
                  </a:lnTo>
                  <a:lnTo>
                    <a:pt x="1466" y="2809"/>
                  </a:lnTo>
                  <a:lnTo>
                    <a:pt x="1466" y="2805"/>
                  </a:lnTo>
                  <a:lnTo>
                    <a:pt x="1435" y="2804"/>
                  </a:lnTo>
                  <a:lnTo>
                    <a:pt x="1430" y="2804"/>
                  </a:lnTo>
                  <a:lnTo>
                    <a:pt x="1426" y="2804"/>
                  </a:lnTo>
                  <a:lnTo>
                    <a:pt x="1424" y="2804"/>
                  </a:lnTo>
                  <a:lnTo>
                    <a:pt x="1422" y="2804"/>
                  </a:lnTo>
                  <a:lnTo>
                    <a:pt x="1416" y="2804"/>
                  </a:lnTo>
                  <a:lnTo>
                    <a:pt x="1412" y="2804"/>
                  </a:lnTo>
                  <a:lnTo>
                    <a:pt x="1410" y="2804"/>
                  </a:lnTo>
                  <a:lnTo>
                    <a:pt x="1410" y="2803"/>
                  </a:lnTo>
                  <a:lnTo>
                    <a:pt x="1410" y="2800"/>
                  </a:lnTo>
                  <a:lnTo>
                    <a:pt x="1410" y="2796"/>
                  </a:lnTo>
                  <a:lnTo>
                    <a:pt x="1410" y="2793"/>
                  </a:lnTo>
                  <a:lnTo>
                    <a:pt x="1410" y="2785"/>
                  </a:lnTo>
                  <a:lnTo>
                    <a:pt x="1410" y="2782"/>
                  </a:lnTo>
                  <a:lnTo>
                    <a:pt x="1410" y="2781"/>
                  </a:lnTo>
                  <a:lnTo>
                    <a:pt x="1410" y="2780"/>
                  </a:lnTo>
                  <a:lnTo>
                    <a:pt x="1410" y="2776"/>
                  </a:lnTo>
                  <a:lnTo>
                    <a:pt x="1410" y="2776"/>
                  </a:lnTo>
                  <a:lnTo>
                    <a:pt x="1410" y="2775"/>
                  </a:lnTo>
                  <a:lnTo>
                    <a:pt x="1410" y="2773"/>
                  </a:lnTo>
                  <a:lnTo>
                    <a:pt x="1410" y="2771"/>
                  </a:lnTo>
                  <a:lnTo>
                    <a:pt x="1410" y="2770"/>
                  </a:lnTo>
                  <a:lnTo>
                    <a:pt x="1410" y="2762"/>
                  </a:lnTo>
                  <a:lnTo>
                    <a:pt x="1411" y="2762"/>
                  </a:lnTo>
                  <a:lnTo>
                    <a:pt x="1414" y="2762"/>
                  </a:lnTo>
                  <a:lnTo>
                    <a:pt x="1416" y="2762"/>
                  </a:lnTo>
                  <a:lnTo>
                    <a:pt x="1417" y="2762"/>
                  </a:lnTo>
                  <a:lnTo>
                    <a:pt x="1417" y="2761"/>
                  </a:lnTo>
                  <a:lnTo>
                    <a:pt x="1417" y="2758"/>
                  </a:lnTo>
                  <a:lnTo>
                    <a:pt x="1417" y="2755"/>
                  </a:lnTo>
                  <a:lnTo>
                    <a:pt x="1417" y="2754"/>
                  </a:lnTo>
                  <a:lnTo>
                    <a:pt x="1417" y="2752"/>
                  </a:lnTo>
                  <a:lnTo>
                    <a:pt x="1417" y="2749"/>
                  </a:lnTo>
                  <a:lnTo>
                    <a:pt x="1417" y="2741"/>
                  </a:lnTo>
                  <a:lnTo>
                    <a:pt x="1417" y="2735"/>
                  </a:lnTo>
                  <a:lnTo>
                    <a:pt x="1411" y="2734"/>
                  </a:lnTo>
                  <a:lnTo>
                    <a:pt x="1410" y="2734"/>
                  </a:lnTo>
                  <a:lnTo>
                    <a:pt x="1408" y="2734"/>
                  </a:lnTo>
                  <a:lnTo>
                    <a:pt x="1383" y="2732"/>
                  </a:lnTo>
                  <a:lnTo>
                    <a:pt x="1383" y="2734"/>
                  </a:lnTo>
                  <a:lnTo>
                    <a:pt x="1383" y="2740"/>
                  </a:lnTo>
                  <a:lnTo>
                    <a:pt x="1379" y="2740"/>
                  </a:lnTo>
                  <a:lnTo>
                    <a:pt x="1376" y="2740"/>
                  </a:lnTo>
                  <a:lnTo>
                    <a:pt x="1369" y="2740"/>
                  </a:lnTo>
                  <a:lnTo>
                    <a:pt x="1369" y="2741"/>
                  </a:lnTo>
                  <a:lnTo>
                    <a:pt x="1369" y="2746"/>
                  </a:lnTo>
                  <a:lnTo>
                    <a:pt x="1355" y="2746"/>
                  </a:lnTo>
                  <a:lnTo>
                    <a:pt x="1316" y="2745"/>
                  </a:lnTo>
                  <a:lnTo>
                    <a:pt x="1314" y="2745"/>
                  </a:lnTo>
                  <a:lnTo>
                    <a:pt x="1318" y="2745"/>
                  </a:lnTo>
                  <a:lnTo>
                    <a:pt x="1328" y="2741"/>
                  </a:lnTo>
                  <a:lnTo>
                    <a:pt x="1361" y="2730"/>
                  </a:lnTo>
                  <a:lnTo>
                    <a:pt x="1370" y="2727"/>
                  </a:lnTo>
                  <a:lnTo>
                    <a:pt x="1373" y="2726"/>
                  </a:lnTo>
                  <a:lnTo>
                    <a:pt x="1394" y="2718"/>
                  </a:lnTo>
                  <a:lnTo>
                    <a:pt x="1396" y="2718"/>
                  </a:lnTo>
                  <a:lnTo>
                    <a:pt x="1420" y="2711"/>
                  </a:lnTo>
                  <a:lnTo>
                    <a:pt x="1439" y="2704"/>
                  </a:lnTo>
                  <a:lnTo>
                    <a:pt x="1446" y="2702"/>
                  </a:lnTo>
                  <a:lnTo>
                    <a:pt x="1457" y="2698"/>
                  </a:lnTo>
                  <a:lnTo>
                    <a:pt x="1472" y="2693"/>
                  </a:lnTo>
                  <a:lnTo>
                    <a:pt x="1488" y="2686"/>
                  </a:lnTo>
                  <a:lnTo>
                    <a:pt x="1492" y="2685"/>
                  </a:lnTo>
                  <a:lnTo>
                    <a:pt x="1489" y="2679"/>
                  </a:lnTo>
                  <a:lnTo>
                    <a:pt x="1484" y="2663"/>
                  </a:lnTo>
                  <a:lnTo>
                    <a:pt x="1484" y="2662"/>
                  </a:lnTo>
                  <a:lnTo>
                    <a:pt x="1485" y="2662"/>
                  </a:lnTo>
                  <a:lnTo>
                    <a:pt x="1485" y="2654"/>
                  </a:lnTo>
                  <a:lnTo>
                    <a:pt x="1485" y="2650"/>
                  </a:lnTo>
                  <a:lnTo>
                    <a:pt x="1485" y="2649"/>
                  </a:lnTo>
                  <a:lnTo>
                    <a:pt x="1489" y="2649"/>
                  </a:lnTo>
                  <a:lnTo>
                    <a:pt x="1493" y="2649"/>
                  </a:lnTo>
                  <a:lnTo>
                    <a:pt x="1494" y="2649"/>
                  </a:lnTo>
                  <a:lnTo>
                    <a:pt x="1495" y="2649"/>
                  </a:lnTo>
                  <a:lnTo>
                    <a:pt x="1498" y="2649"/>
                  </a:lnTo>
                  <a:lnTo>
                    <a:pt x="1501" y="2649"/>
                  </a:lnTo>
                  <a:lnTo>
                    <a:pt x="1501" y="2650"/>
                  </a:lnTo>
                  <a:lnTo>
                    <a:pt x="1501" y="2648"/>
                  </a:lnTo>
                  <a:lnTo>
                    <a:pt x="1502" y="2643"/>
                  </a:lnTo>
                  <a:lnTo>
                    <a:pt x="1502" y="2641"/>
                  </a:lnTo>
                  <a:lnTo>
                    <a:pt x="1502" y="2636"/>
                  </a:lnTo>
                  <a:lnTo>
                    <a:pt x="1502" y="2635"/>
                  </a:lnTo>
                  <a:lnTo>
                    <a:pt x="1501" y="2635"/>
                  </a:lnTo>
                  <a:lnTo>
                    <a:pt x="1495" y="2635"/>
                  </a:lnTo>
                  <a:lnTo>
                    <a:pt x="1495" y="2639"/>
                  </a:lnTo>
                  <a:lnTo>
                    <a:pt x="1490" y="2639"/>
                  </a:lnTo>
                  <a:lnTo>
                    <a:pt x="1490" y="2643"/>
                  </a:lnTo>
                  <a:lnTo>
                    <a:pt x="1489" y="2643"/>
                  </a:lnTo>
                  <a:lnTo>
                    <a:pt x="1483" y="2643"/>
                  </a:lnTo>
                  <a:lnTo>
                    <a:pt x="1481" y="2643"/>
                  </a:lnTo>
                  <a:lnTo>
                    <a:pt x="1480" y="2647"/>
                  </a:lnTo>
                  <a:lnTo>
                    <a:pt x="1480" y="2648"/>
                  </a:lnTo>
                  <a:lnTo>
                    <a:pt x="1480" y="2649"/>
                  </a:lnTo>
                  <a:lnTo>
                    <a:pt x="1479" y="2649"/>
                  </a:lnTo>
                  <a:lnTo>
                    <a:pt x="1476" y="2645"/>
                  </a:lnTo>
                  <a:lnTo>
                    <a:pt x="1474" y="2636"/>
                  </a:lnTo>
                  <a:lnTo>
                    <a:pt x="1474" y="2635"/>
                  </a:lnTo>
                  <a:lnTo>
                    <a:pt x="1476" y="2635"/>
                  </a:lnTo>
                  <a:lnTo>
                    <a:pt x="1476" y="2631"/>
                  </a:lnTo>
                  <a:lnTo>
                    <a:pt x="1479" y="2631"/>
                  </a:lnTo>
                  <a:lnTo>
                    <a:pt x="1481" y="2631"/>
                  </a:lnTo>
                  <a:lnTo>
                    <a:pt x="1481" y="2630"/>
                  </a:lnTo>
                  <a:lnTo>
                    <a:pt x="1481" y="2629"/>
                  </a:lnTo>
                  <a:lnTo>
                    <a:pt x="1480" y="2627"/>
                  </a:lnTo>
                  <a:lnTo>
                    <a:pt x="1480" y="2625"/>
                  </a:lnTo>
                  <a:lnTo>
                    <a:pt x="1480" y="2624"/>
                  </a:lnTo>
                  <a:lnTo>
                    <a:pt x="1480" y="2622"/>
                  </a:lnTo>
                  <a:lnTo>
                    <a:pt x="1480" y="2620"/>
                  </a:lnTo>
                  <a:lnTo>
                    <a:pt x="1480" y="2617"/>
                  </a:lnTo>
                  <a:lnTo>
                    <a:pt x="1480" y="2616"/>
                  </a:lnTo>
                  <a:lnTo>
                    <a:pt x="1479" y="2613"/>
                  </a:lnTo>
                  <a:lnTo>
                    <a:pt x="1479" y="2611"/>
                  </a:lnTo>
                  <a:lnTo>
                    <a:pt x="1479" y="2609"/>
                  </a:lnTo>
                  <a:lnTo>
                    <a:pt x="1478" y="2608"/>
                  </a:lnTo>
                  <a:lnTo>
                    <a:pt x="1476" y="2607"/>
                  </a:lnTo>
                  <a:lnTo>
                    <a:pt x="1475" y="2607"/>
                  </a:lnTo>
                  <a:lnTo>
                    <a:pt x="1474" y="2606"/>
                  </a:lnTo>
                  <a:lnTo>
                    <a:pt x="1472" y="2606"/>
                  </a:lnTo>
                  <a:lnTo>
                    <a:pt x="1472" y="2604"/>
                  </a:lnTo>
                  <a:lnTo>
                    <a:pt x="1474" y="2604"/>
                  </a:lnTo>
                  <a:lnTo>
                    <a:pt x="1478" y="2604"/>
                  </a:lnTo>
                  <a:lnTo>
                    <a:pt x="1479" y="2603"/>
                  </a:lnTo>
                  <a:lnTo>
                    <a:pt x="1480" y="2603"/>
                  </a:lnTo>
                  <a:lnTo>
                    <a:pt x="1481" y="2602"/>
                  </a:lnTo>
                  <a:lnTo>
                    <a:pt x="1483" y="2601"/>
                  </a:lnTo>
                  <a:lnTo>
                    <a:pt x="1483" y="2599"/>
                  </a:lnTo>
                  <a:lnTo>
                    <a:pt x="1484" y="2599"/>
                  </a:lnTo>
                  <a:lnTo>
                    <a:pt x="1484" y="2598"/>
                  </a:lnTo>
                  <a:lnTo>
                    <a:pt x="1483" y="2598"/>
                  </a:lnTo>
                  <a:lnTo>
                    <a:pt x="1483" y="2597"/>
                  </a:lnTo>
                  <a:lnTo>
                    <a:pt x="1480" y="2595"/>
                  </a:lnTo>
                  <a:lnTo>
                    <a:pt x="1480" y="2594"/>
                  </a:lnTo>
                  <a:lnTo>
                    <a:pt x="1480" y="2593"/>
                  </a:lnTo>
                  <a:lnTo>
                    <a:pt x="1481" y="2593"/>
                  </a:lnTo>
                  <a:lnTo>
                    <a:pt x="1483" y="2593"/>
                  </a:lnTo>
                  <a:lnTo>
                    <a:pt x="1483" y="2592"/>
                  </a:lnTo>
                  <a:lnTo>
                    <a:pt x="1483" y="2592"/>
                  </a:lnTo>
                  <a:lnTo>
                    <a:pt x="1481" y="2592"/>
                  </a:lnTo>
                  <a:lnTo>
                    <a:pt x="1480" y="2590"/>
                  </a:lnTo>
                  <a:lnTo>
                    <a:pt x="1479" y="2590"/>
                  </a:lnTo>
                  <a:lnTo>
                    <a:pt x="1478" y="2590"/>
                  </a:lnTo>
                  <a:lnTo>
                    <a:pt x="1478" y="2589"/>
                  </a:lnTo>
                  <a:lnTo>
                    <a:pt x="1476" y="2589"/>
                  </a:lnTo>
                  <a:lnTo>
                    <a:pt x="1475" y="2589"/>
                  </a:lnTo>
                  <a:lnTo>
                    <a:pt x="1475" y="2588"/>
                  </a:lnTo>
                  <a:lnTo>
                    <a:pt x="1476" y="2588"/>
                  </a:lnTo>
                  <a:lnTo>
                    <a:pt x="1478" y="2589"/>
                  </a:lnTo>
                  <a:lnTo>
                    <a:pt x="1479" y="2589"/>
                  </a:lnTo>
                  <a:lnTo>
                    <a:pt x="1480" y="2589"/>
                  </a:lnTo>
                  <a:lnTo>
                    <a:pt x="1481" y="2589"/>
                  </a:lnTo>
                  <a:lnTo>
                    <a:pt x="1483" y="2589"/>
                  </a:lnTo>
                  <a:lnTo>
                    <a:pt x="1484" y="2589"/>
                  </a:lnTo>
                  <a:lnTo>
                    <a:pt x="1485" y="2589"/>
                  </a:lnTo>
                  <a:lnTo>
                    <a:pt x="1485" y="2588"/>
                  </a:lnTo>
                  <a:lnTo>
                    <a:pt x="1485" y="2586"/>
                  </a:lnTo>
                  <a:lnTo>
                    <a:pt x="1486" y="2584"/>
                  </a:lnTo>
                  <a:lnTo>
                    <a:pt x="1488" y="2584"/>
                  </a:lnTo>
                  <a:lnTo>
                    <a:pt x="1488" y="2581"/>
                  </a:lnTo>
                  <a:lnTo>
                    <a:pt x="1489" y="2581"/>
                  </a:lnTo>
                  <a:lnTo>
                    <a:pt x="1488" y="2579"/>
                  </a:lnTo>
                  <a:lnTo>
                    <a:pt x="1489" y="2579"/>
                  </a:lnTo>
                  <a:lnTo>
                    <a:pt x="1490" y="2576"/>
                  </a:lnTo>
                  <a:lnTo>
                    <a:pt x="1490" y="2575"/>
                  </a:lnTo>
                  <a:lnTo>
                    <a:pt x="1490" y="2574"/>
                  </a:lnTo>
                  <a:lnTo>
                    <a:pt x="1489" y="2572"/>
                  </a:lnTo>
                  <a:lnTo>
                    <a:pt x="1488" y="2572"/>
                  </a:lnTo>
                  <a:lnTo>
                    <a:pt x="1485" y="2572"/>
                  </a:lnTo>
                  <a:lnTo>
                    <a:pt x="1484" y="2572"/>
                  </a:lnTo>
                  <a:lnTo>
                    <a:pt x="1483" y="2572"/>
                  </a:lnTo>
                  <a:lnTo>
                    <a:pt x="1481" y="2571"/>
                  </a:lnTo>
                  <a:lnTo>
                    <a:pt x="1480" y="2571"/>
                  </a:lnTo>
                  <a:lnTo>
                    <a:pt x="1480" y="2570"/>
                  </a:lnTo>
                  <a:lnTo>
                    <a:pt x="1481" y="2570"/>
                  </a:lnTo>
                  <a:lnTo>
                    <a:pt x="1483" y="2570"/>
                  </a:lnTo>
                  <a:lnTo>
                    <a:pt x="1486" y="2570"/>
                  </a:lnTo>
                  <a:lnTo>
                    <a:pt x="1488" y="2569"/>
                  </a:lnTo>
                  <a:lnTo>
                    <a:pt x="1486" y="2567"/>
                  </a:lnTo>
                  <a:lnTo>
                    <a:pt x="1488" y="2566"/>
                  </a:lnTo>
                  <a:lnTo>
                    <a:pt x="1488" y="2565"/>
                  </a:lnTo>
                  <a:lnTo>
                    <a:pt x="1486" y="2563"/>
                  </a:lnTo>
                  <a:lnTo>
                    <a:pt x="1486" y="2561"/>
                  </a:lnTo>
                  <a:lnTo>
                    <a:pt x="1486" y="2561"/>
                  </a:lnTo>
                  <a:lnTo>
                    <a:pt x="1485" y="2558"/>
                  </a:lnTo>
                  <a:lnTo>
                    <a:pt x="1484" y="2558"/>
                  </a:lnTo>
                  <a:lnTo>
                    <a:pt x="1484" y="2557"/>
                  </a:lnTo>
                  <a:lnTo>
                    <a:pt x="1483" y="2557"/>
                  </a:lnTo>
                  <a:lnTo>
                    <a:pt x="1480" y="2556"/>
                  </a:lnTo>
                  <a:lnTo>
                    <a:pt x="1480" y="2554"/>
                  </a:lnTo>
                  <a:lnTo>
                    <a:pt x="1480" y="2553"/>
                  </a:lnTo>
                  <a:lnTo>
                    <a:pt x="1483" y="2552"/>
                  </a:lnTo>
                  <a:lnTo>
                    <a:pt x="1483" y="2551"/>
                  </a:lnTo>
                  <a:lnTo>
                    <a:pt x="1483" y="2549"/>
                  </a:lnTo>
                  <a:lnTo>
                    <a:pt x="1484" y="2548"/>
                  </a:lnTo>
                  <a:lnTo>
                    <a:pt x="1484" y="2547"/>
                  </a:lnTo>
                  <a:lnTo>
                    <a:pt x="1481" y="2543"/>
                  </a:lnTo>
                  <a:lnTo>
                    <a:pt x="1483" y="2542"/>
                  </a:lnTo>
                  <a:lnTo>
                    <a:pt x="1483" y="2535"/>
                  </a:lnTo>
                  <a:lnTo>
                    <a:pt x="1481" y="2534"/>
                  </a:lnTo>
                  <a:lnTo>
                    <a:pt x="1480" y="2533"/>
                  </a:lnTo>
                  <a:lnTo>
                    <a:pt x="1478" y="2531"/>
                  </a:lnTo>
                  <a:lnTo>
                    <a:pt x="1476" y="2531"/>
                  </a:lnTo>
                  <a:lnTo>
                    <a:pt x="1478" y="2530"/>
                  </a:lnTo>
                  <a:lnTo>
                    <a:pt x="1479" y="2530"/>
                  </a:lnTo>
                  <a:lnTo>
                    <a:pt x="1480" y="2530"/>
                  </a:lnTo>
                  <a:lnTo>
                    <a:pt x="1481" y="2530"/>
                  </a:lnTo>
                  <a:lnTo>
                    <a:pt x="1483" y="2528"/>
                  </a:lnTo>
                  <a:lnTo>
                    <a:pt x="1483" y="2525"/>
                  </a:lnTo>
                  <a:lnTo>
                    <a:pt x="1481" y="2524"/>
                  </a:lnTo>
                  <a:lnTo>
                    <a:pt x="1479" y="2521"/>
                  </a:lnTo>
                  <a:lnTo>
                    <a:pt x="1478" y="2520"/>
                  </a:lnTo>
                  <a:lnTo>
                    <a:pt x="1479" y="2519"/>
                  </a:lnTo>
                  <a:lnTo>
                    <a:pt x="1480" y="2519"/>
                  </a:lnTo>
                  <a:lnTo>
                    <a:pt x="1481" y="2517"/>
                  </a:lnTo>
                  <a:lnTo>
                    <a:pt x="1472" y="2516"/>
                  </a:lnTo>
                  <a:lnTo>
                    <a:pt x="1474" y="2516"/>
                  </a:lnTo>
                  <a:lnTo>
                    <a:pt x="1475" y="2516"/>
                  </a:lnTo>
                  <a:lnTo>
                    <a:pt x="1475" y="2515"/>
                  </a:lnTo>
                  <a:lnTo>
                    <a:pt x="1476" y="2515"/>
                  </a:lnTo>
                  <a:lnTo>
                    <a:pt x="1478" y="2513"/>
                  </a:lnTo>
                  <a:lnTo>
                    <a:pt x="1479" y="2510"/>
                  </a:lnTo>
                  <a:lnTo>
                    <a:pt x="1479" y="2508"/>
                  </a:lnTo>
                  <a:lnTo>
                    <a:pt x="1480" y="2507"/>
                  </a:lnTo>
                  <a:lnTo>
                    <a:pt x="1476" y="2503"/>
                  </a:lnTo>
                  <a:lnTo>
                    <a:pt x="1481" y="2503"/>
                  </a:lnTo>
                  <a:lnTo>
                    <a:pt x="1483" y="2502"/>
                  </a:lnTo>
                  <a:lnTo>
                    <a:pt x="1484" y="2502"/>
                  </a:lnTo>
                  <a:lnTo>
                    <a:pt x="1485" y="2501"/>
                  </a:lnTo>
                  <a:lnTo>
                    <a:pt x="1484" y="2499"/>
                  </a:lnTo>
                  <a:lnTo>
                    <a:pt x="1480" y="2499"/>
                  </a:lnTo>
                  <a:lnTo>
                    <a:pt x="1480" y="2494"/>
                  </a:lnTo>
                  <a:lnTo>
                    <a:pt x="1475" y="2498"/>
                  </a:lnTo>
                  <a:lnTo>
                    <a:pt x="1472" y="2498"/>
                  </a:lnTo>
                  <a:lnTo>
                    <a:pt x="1470" y="2498"/>
                  </a:lnTo>
                  <a:lnTo>
                    <a:pt x="1469" y="2497"/>
                  </a:lnTo>
                  <a:lnTo>
                    <a:pt x="1466" y="2499"/>
                  </a:lnTo>
                  <a:lnTo>
                    <a:pt x="1465" y="2499"/>
                  </a:lnTo>
                  <a:lnTo>
                    <a:pt x="1463" y="2497"/>
                  </a:lnTo>
                  <a:lnTo>
                    <a:pt x="1462" y="2497"/>
                  </a:lnTo>
                  <a:lnTo>
                    <a:pt x="1460" y="2499"/>
                  </a:lnTo>
                  <a:lnTo>
                    <a:pt x="1457" y="2497"/>
                  </a:lnTo>
                  <a:lnTo>
                    <a:pt x="1453" y="2498"/>
                  </a:lnTo>
                  <a:lnTo>
                    <a:pt x="1452" y="2498"/>
                  </a:lnTo>
                  <a:lnTo>
                    <a:pt x="1449" y="2498"/>
                  </a:lnTo>
                  <a:lnTo>
                    <a:pt x="1449" y="2497"/>
                  </a:lnTo>
                  <a:lnTo>
                    <a:pt x="1454" y="2492"/>
                  </a:lnTo>
                  <a:lnTo>
                    <a:pt x="1454" y="2489"/>
                  </a:lnTo>
                  <a:lnTo>
                    <a:pt x="1458" y="2490"/>
                  </a:lnTo>
                  <a:lnTo>
                    <a:pt x="1460" y="2489"/>
                  </a:lnTo>
                  <a:lnTo>
                    <a:pt x="1461" y="2488"/>
                  </a:lnTo>
                  <a:lnTo>
                    <a:pt x="1462" y="2488"/>
                  </a:lnTo>
                  <a:lnTo>
                    <a:pt x="1463" y="2488"/>
                  </a:lnTo>
                  <a:lnTo>
                    <a:pt x="1465" y="2487"/>
                  </a:lnTo>
                  <a:lnTo>
                    <a:pt x="1466" y="2484"/>
                  </a:lnTo>
                  <a:lnTo>
                    <a:pt x="1466" y="2483"/>
                  </a:lnTo>
                  <a:lnTo>
                    <a:pt x="1458" y="2481"/>
                  </a:lnTo>
                  <a:lnTo>
                    <a:pt x="1461" y="2480"/>
                  </a:lnTo>
                  <a:lnTo>
                    <a:pt x="1463" y="2479"/>
                  </a:lnTo>
                  <a:lnTo>
                    <a:pt x="1466" y="2476"/>
                  </a:lnTo>
                  <a:lnTo>
                    <a:pt x="1467" y="2475"/>
                  </a:lnTo>
                  <a:lnTo>
                    <a:pt x="1467" y="2474"/>
                  </a:lnTo>
                  <a:lnTo>
                    <a:pt x="1466" y="2472"/>
                  </a:lnTo>
                  <a:lnTo>
                    <a:pt x="1461" y="2472"/>
                  </a:lnTo>
                  <a:lnTo>
                    <a:pt x="1458" y="2472"/>
                  </a:lnTo>
                  <a:lnTo>
                    <a:pt x="1460" y="2471"/>
                  </a:lnTo>
                  <a:lnTo>
                    <a:pt x="1460" y="2470"/>
                  </a:lnTo>
                  <a:lnTo>
                    <a:pt x="1458" y="2470"/>
                  </a:lnTo>
                  <a:lnTo>
                    <a:pt x="1454" y="2469"/>
                  </a:lnTo>
                  <a:lnTo>
                    <a:pt x="1457" y="2469"/>
                  </a:lnTo>
                  <a:lnTo>
                    <a:pt x="1463" y="2469"/>
                  </a:lnTo>
                  <a:lnTo>
                    <a:pt x="1465" y="2467"/>
                  </a:lnTo>
                  <a:lnTo>
                    <a:pt x="1467" y="2467"/>
                  </a:lnTo>
                  <a:lnTo>
                    <a:pt x="1467" y="2466"/>
                  </a:lnTo>
                  <a:lnTo>
                    <a:pt x="1466" y="2465"/>
                  </a:lnTo>
                  <a:lnTo>
                    <a:pt x="1465" y="2462"/>
                  </a:lnTo>
                  <a:lnTo>
                    <a:pt x="1463" y="2462"/>
                  </a:lnTo>
                  <a:lnTo>
                    <a:pt x="1462" y="2461"/>
                  </a:lnTo>
                  <a:lnTo>
                    <a:pt x="1463" y="2461"/>
                  </a:lnTo>
                  <a:lnTo>
                    <a:pt x="1465" y="2461"/>
                  </a:lnTo>
                  <a:lnTo>
                    <a:pt x="1465" y="2460"/>
                  </a:lnTo>
                  <a:lnTo>
                    <a:pt x="1465" y="2458"/>
                  </a:lnTo>
                  <a:lnTo>
                    <a:pt x="1463" y="2457"/>
                  </a:lnTo>
                  <a:lnTo>
                    <a:pt x="1463" y="2456"/>
                  </a:lnTo>
                  <a:lnTo>
                    <a:pt x="1462" y="2455"/>
                  </a:lnTo>
                  <a:lnTo>
                    <a:pt x="1462" y="2453"/>
                  </a:lnTo>
                  <a:lnTo>
                    <a:pt x="1463" y="2455"/>
                  </a:lnTo>
                  <a:lnTo>
                    <a:pt x="1465" y="2455"/>
                  </a:lnTo>
                  <a:lnTo>
                    <a:pt x="1465" y="2456"/>
                  </a:lnTo>
                  <a:lnTo>
                    <a:pt x="1466" y="2457"/>
                  </a:lnTo>
                  <a:lnTo>
                    <a:pt x="1467" y="2458"/>
                  </a:lnTo>
                  <a:lnTo>
                    <a:pt x="1469" y="2460"/>
                  </a:lnTo>
                  <a:lnTo>
                    <a:pt x="1469" y="2458"/>
                  </a:lnTo>
                  <a:lnTo>
                    <a:pt x="1469" y="2446"/>
                  </a:lnTo>
                  <a:lnTo>
                    <a:pt x="1469" y="2439"/>
                  </a:lnTo>
                  <a:lnTo>
                    <a:pt x="1469" y="2432"/>
                  </a:lnTo>
                  <a:lnTo>
                    <a:pt x="1475" y="2433"/>
                  </a:lnTo>
                  <a:lnTo>
                    <a:pt x="1475" y="2429"/>
                  </a:lnTo>
                  <a:lnTo>
                    <a:pt x="1475" y="2428"/>
                  </a:lnTo>
                  <a:lnTo>
                    <a:pt x="1475" y="2425"/>
                  </a:lnTo>
                  <a:lnTo>
                    <a:pt x="1483" y="2425"/>
                  </a:lnTo>
                  <a:lnTo>
                    <a:pt x="1492" y="2426"/>
                  </a:lnTo>
                  <a:lnTo>
                    <a:pt x="1494" y="2426"/>
                  </a:lnTo>
                  <a:lnTo>
                    <a:pt x="1495" y="2426"/>
                  </a:lnTo>
                  <a:lnTo>
                    <a:pt x="1497" y="2426"/>
                  </a:lnTo>
                  <a:lnTo>
                    <a:pt x="1497" y="2423"/>
                  </a:lnTo>
                  <a:lnTo>
                    <a:pt x="1497" y="2421"/>
                  </a:lnTo>
                  <a:lnTo>
                    <a:pt x="1497" y="2417"/>
                  </a:lnTo>
                  <a:lnTo>
                    <a:pt x="1497" y="2411"/>
                  </a:lnTo>
                  <a:lnTo>
                    <a:pt x="1497" y="2410"/>
                  </a:lnTo>
                  <a:lnTo>
                    <a:pt x="1497" y="2401"/>
                  </a:lnTo>
                  <a:lnTo>
                    <a:pt x="1497" y="2397"/>
                  </a:lnTo>
                  <a:lnTo>
                    <a:pt x="1497" y="2394"/>
                  </a:lnTo>
                  <a:lnTo>
                    <a:pt x="1497" y="2391"/>
                  </a:lnTo>
                  <a:lnTo>
                    <a:pt x="1497" y="2387"/>
                  </a:lnTo>
                  <a:lnTo>
                    <a:pt x="1497" y="2383"/>
                  </a:lnTo>
                  <a:lnTo>
                    <a:pt x="1497" y="2380"/>
                  </a:lnTo>
                  <a:lnTo>
                    <a:pt x="1497" y="2374"/>
                  </a:lnTo>
                  <a:lnTo>
                    <a:pt x="1497" y="2370"/>
                  </a:lnTo>
                  <a:lnTo>
                    <a:pt x="1497" y="2356"/>
                  </a:lnTo>
                  <a:lnTo>
                    <a:pt x="1483" y="2356"/>
                  </a:lnTo>
                  <a:lnTo>
                    <a:pt x="1440" y="2355"/>
                  </a:lnTo>
                  <a:lnTo>
                    <a:pt x="1440" y="2369"/>
                  </a:lnTo>
                  <a:lnTo>
                    <a:pt x="1454" y="2369"/>
                  </a:lnTo>
                  <a:lnTo>
                    <a:pt x="1454" y="2378"/>
                  </a:lnTo>
                  <a:lnTo>
                    <a:pt x="1454" y="2382"/>
                  </a:lnTo>
                  <a:lnTo>
                    <a:pt x="1448" y="2382"/>
                  </a:lnTo>
                  <a:lnTo>
                    <a:pt x="1440" y="2382"/>
                  </a:lnTo>
                  <a:lnTo>
                    <a:pt x="1426" y="2382"/>
                  </a:lnTo>
                  <a:lnTo>
                    <a:pt x="1426" y="2375"/>
                  </a:lnTo>
                  <a:lnTo>
                    <a:pt x="1428" y="2374"/>
                  </a:lnTo>
                  <a:lnTo>
                    <a:pt x="1428" y="2369"/>
                  </a:lnTo>
                  <a:lnTo>
                    <a:pt x="1428" y="2355"/>
                  </a:lnTo>
                  <a:lnTo>
                    <a:pt x="1426" y="2355"/>
                  </a:lnTo>
                  <a:lnTo>
                    <a:pt x="1412" y="2353"/>
                  </a:lnTo>
                  <a:lnTo>
                    <a:pt x="1399" y="2353"/>
                  </a:lnTo>
                  <a:lnTo>
                    <a:pt x="1398" y="2382"/>
                  </a:lnTo>
                  <a:lnTo>
                    <a:pt x="1390" y="2382"/>
                  </a:lnTo>
                  <a:lnTo>
                    <a:pt x="1390" y="2389"/>
                  </a:lnTo>
                  <a:lnTo>
                    <a:pt x="1384" y="2388"/>
                  </a:lnTo>
                  <a:lnTo>
                    <a:pt x="1384" y="2398"/>
                  </a:lnTo>
                  <a:lnTo>
                    <a:pt x="1384" y="2406"/>
                  </a:lnTo>
                  <a:lnTo>
                    <a:pt x="1350" y="2403"/>
                  </a:lnTo>
                  <a:lnTo>
                    <a:pt x="1343" y="2403"/>
                  </a:lnTo>
                  <a:lnTo>
                    <a:pt x="1342" y="2410"/>
                  </a:lnTo>
                  <a:lnTo>
                    <a:pt x="1341" y="2410"/>
                  </a:lnTo>
                  <a:lnTo>
                    <a:pt x="1339" y="2410"/>
                  </a:lnTo>
                  <a:lnTo>
                    <a:pt x="1337" y="2410"/>
                  </a:lnTo>
                  <a:lnTo>
                    <a:pt x="1335" y="2410"/>
                  </a:lnTo>
                  <a:lnTo>
                    <a:pt x="1335" y="2407"/>
                  </a:lnTo>
                  <a:lnTo>
                    <a:pt x="1328" y="2407"/>
                  </a:lnTo>
                  <a:lnTo>
                    <a:pt x="1328" y="2405"/>
                  </a:lnTo>
                  <a:lnTo>
                    <a:pt x="1328" y="2403"/>
                  </a:lnTo>
                  <a:lnTo>
                    <a:pt x="1323" y="2398"/>
                  </a:lnTo>
                  <a:lnTo>
                    <a:pt x="1316" y="2396"/>
                  </a:lnTo>
                  <a:lnTo>
                    <a:pt x="1312" y="2392"/>
                  </a:lnTo>
                  <a:lnTo>
                    <a:pt x="1309" y="2388"/>
                  </a:lnTo>
                  <a:lnTo>
                    <a:pt x="1306" y="2387"/>
                  </a:lnTo>
                  <a:lnTo>
                    <a:pt x="1306" y="2385"/>
                  </a:lnTo>
                  <a:lnTo>
                    <a:pt x="1305" y="2385"/>
                  </a:lnTo>
                  <a:lnTo>
                    <a:pt x="1300" y="2382"/>
                  </a:lnTo>
                  <a:lnTo>
                    <a:pt x="1300" y="2384"/>
                  </a:lnTo>
                  <a:lnTo>
                    <a:pt x="1300" y="2385"/>
                  </a:lnTo>
                  <a:lnTo>
                    <a:pt x="1300" y="2387"/>
                  </a:lnTo>
                  <a:lnTo>
                    <a:pt x="1300" y="2389"/>
                  </a:lnTo>
                  <a:lnTo>
                    <a:pt x="1300" y="2391"/>
                  </a:lnTo>
                  <a:lnTo>
                    <a:pt x="1300" y="2392"/>
                  </a:lnTo>
                  <a:lnTo>
                    <a:pt x="1300" y="2393"/>
                  </a:lnTo>
                  <a:lnTo>
                    <a:pt x="1300" y="2396"/>
                  </a:lnTo>
                  <a:lnTo>
                    <a:pt x="1297" y="2396"/>
                  </a:lnTo>
                  <a:lnTo>
                    <a:pt x="1296" y="2396"/>
                  </a:lnTo>
                  <a:lnTo>
                    <a:pt x="1294" y="2396"/>
                  </a:lnTo>
                  <a:lnTo>
                    <a:pt x="1293" y="2396"/>
                  </a:lnTo>
                  <a:lnTo>
                    <a:pt x="1292" y="2396"/>
                  </a:lnTo>
                  <a:lnTo>
                    <a:pt x="1289" y="2396"/>
                  </a:lnTo>
                  <a:lnTo>
                    <a:pt x="1287" y="2396"/>
                  </a:lnTo>
                  <a:lnTo>
                    <a:pt x="1284" y="2396"/>
                  </a:lnTo>
                  <a:lnTo>
                    <a:pt x="1280" y="2396"/>
                  </a:lnTo>
                  <a:lnTo>
                    <a:pt x="1275" y="2396"/>
                  </a:lnTo>
                  <a:lnTo>
                    <a:pt x="1273" y="2396"/>
                  </a:lnTo>
                  <a:lnTo>
                    <a:pt x="1273" y="2397"/>
                  </a:lnTo>
                  <a:lnTo>
                    <a:pt x="1273" y="2399"/>
                  </a:lnTo>
                  <a:lnTo>
                    <a:pt x="1273" y="2402"/>
                  </a:lnTo>
                  <a:lnTo>
                    <a:pt x="1273" y="2403"/>
                  </a:lnTo>
                  <a:lnTo>
                    <a:pt x="1273" y="2405"/>
                  </a:lnTo>
                  <a:lnTo>
                    <a:pt x="1274" y="2408"/>
                  </a:lnTo>
                  <a:lnTo>
                    <a:pt x="1277" y="2416"/>
                  </a:lnTo>
                  <a:lnTo>
                    <a:pt x="1278" y="2417"/>
                  </a:lnTo>
                  <a:lnTo>
                    <a:pt x="1279" y="2423"/>
                  </a:lnTo>
                  <a:lnTo>
                    <a:pt x="1279" y="2424"/>
                  </a:lnTo>
                  <a:lnTo>
                    <a:pt x="1280" y="2424"/>
                  </a:lnTo>
                  <a:lnTo>
                    <a:pt x="1280" y="2425"/>
                  </a:lnTo>
                  <a:lnTo>
                    <a:pt x="1282" y="2426"/>
                  </a:lnTo>
                  <a:lnTo>
                    <a:pt x="1282" y="2428"/>
                  </a:lnTo>
                  <a:lnTo>
                    <a:pt x="1283" y="2428"/>
                  </a:lnTo>
                  <a:lnTo>
                    <a:pt x="1283" y="2429"/>
                  </a:lnTo>
                  <a:lnTo>
                    <a:pt x="1284" y="2429"/>
                  </a:lnTo>
                  <a:lnTo>
                    <a:pt x="1284" y="2430"/>
                  </a:lnTo>
                  <a:lnTo>
                    <a:pt x="1286" y="2430"/>
                  </a:lnTo>
                  <a:lnTo>
                    <a:pt x="1287" y="2432"/>
                  </a:lnTo>
                  <a:lnTo>
                    <a:pt x="1288" y="2433"/>
                  </a:lnTo>
                  <a:lnTo>
                    <a:pt x="1289" y="2433"/>
                  </a:lnTo>
                  <a:lnTo>
                    <a:pt x="1296" y="2435"/>
                  </a:lnTo>
                  <a:lnTo>
                    <a:pt x="1297" y="2437"/>
                  </a:lnTo>
                  <a:lnTo>
                    <a:pt x="1298" y="2437"/>
                  </a:lnTo>
                  <a:lnTo>
                    <a:pt x="1301" y="2435"/>
                  </a:lnTo>
                  <a:lnTo>
                    <a:pt x="1302" y="2435"/>
                  </a:lnTo>
                  <a:lnTo>
                    <a:pt x="1302" y="2434"/>
                  </a:lnTo>
                  <a:lnTo>
                    <a:pt x="1310" y="2426"/>
                  </a:lnTo>
                  <a:lnTo>
                    <a:pt x="1311" y="2428"/>
                  </a:lnTo>
                  <a:lnTo>
                    <a:pt x="1311" y="2432"/>
                  </a:lnTo>
                  <a:lnTo>
                    <a:pt x="1312" y="2432"/>
                  </a:lnTo>
                  <a:lnTo>
                    <a:pt x="1312" y="2430"/>
                  </a:lnTo>
                  <a:lnTo>
                    <a:pt x="1314" y="2430"/>
                  </a:lnTo>
                  <a:lnTo>
                    <a:pt x="1314" y="2429"/>
                  </a:lnTo>
                  <a:lnTo>
                    <a:pt x="1314" y="2426"/>
                  </a:lnTo>
                  <a:lnTo>
                    <a:pt x="1315" y="2425"/>
                  </a:lnTo>
                  <a:lnTo>
                    <a:pt x="1315" y="2423"/>
                  </a:lnTo>
                  <a:lnTo>
                    <a:pt x="1318" y="2423"/>
                  </a:lnTo>
                  <a:lnTo>
                    <a:pt x="1320" y="2423"/>
                  </a:lnTo>
                  <a:lnTo>
                    <a:pt x="1323" y="2423"/>
                  </a:lnTo>
                  <a:lnTo>
                    <a:pt x="1325" y="2423"/>
                  </a:lnTo>
                  <a:lnTo>
                    <a:pt x="1326" y="2423"/>
                  </a:lnTo>
                  <a:lnTo>
                    <a:pt x="1328" y="2423"/>
                  </a:lnTo>
                  <a:lnTo>
                    <a:pt x="1328" y="2425"/>
                  </a:lnTo>
                  <a:lnTo>
                    <a:pt x="1328" y="2426"/>
                  </a:lnTo>
                  <a:lnTo>
                    <a:pt x="1328" y="2429"/>
                  </a:lnTo>
                  <a:lnTo>
                    <a:pt x="1328" y="2430"/>
                  </a:lnTo>
                  <a:lnTo>
                    <a:pt x="1328" y="2432"/>
                  </a:lnTo>
                  <a:lnTo>
                    <a:pt x="1328" y="2433"/>
                  </a:lnTo>
                  <a:lnTo>
                    <a:pt x="1328" y="2434"/>
                  </a:lnTo>
                  <a:lnTo>
                    <a:pt x="1328" y="2435"/>
                  </a:lnTo>
                  <a:lnTo>
                    <a:pt x="1328" y="2437"/>
                  </a:lnTo>
                  <a:lnTo>
                    <a:pt x="1328" y="2440"/>
                  </a:lnTo>
                  <a:lnTo>
                    <a:pt x="1328" y="2442"/>
                  </a:lnTo>
                  <a:lnTo>
                    <a:pt x="1328" y="2443"/>
                  </a:lnTo>
                  <a:lnTo>
                    <a:pt x="1328" y="2444"/>
                  </a:lnTo>
                  <a:lnTo>
                    <a:pt x="1326" y="2446"/>
                  </a:lnTo>
                  <a:lnTo>
                    <a:pt x="1325" y="2447"/>
                  </a:lnTo>
                  <a:lnTo>
                    <a:pt x="1321" y="2449"/>
                  </a:lnTo>
                  <a:lnTo>
                    <a:pt x="1315" y="2449"/>
                  </a:lnTo>
                  <a:lnTo>
                    <a:pt x="1287" y="2449"/>
                  </a:lnTo>
                  <a:lnTo>
                    <a:pt x="1286" y="2443"/>
                  </a:lnTo>
                  <a:lnTo>
                    <a:pt x="1284" y="2444"/>
                  </a:lnTo>
                  <a:lnTo>
                    <a:pt x="1284" y="2444"/>
                  </a:lnTo>
                  <a:lnTo>
                    <a:pt x="1277" y="2447"/>
                  </a:lnTo>
                  <a:lnTo>
                    <a:pt x="1274" y="2447"/>
                  </a:lnTo>
                  <a:lnTo>
                    <a:pt x="1271" y="2448"/>
                  </a:lnTo>
                  <a:lnTo>
                    <a:pt x="1270" y="2448"/>
                  </a:lnTo>
                  <a:lnTo>
                    <a:pt x="1268" y="2449"/>
                  </a:lnTo>
                  <a:lnTo>
                    <a:pt x="1265" y="2449"/>
                  </a:lnTo>
                  <a:lnTo>
                    <a:pt x="1259" y="2452"/>
                  </a:lnTo>
                  <a:lnTo>
                    <a:pt x="1259" y="2449"/>
                  </a:lnTo>
                  <a:lnTo>
                    <a:pt x="1257" y="2446"/>
                  </a:lnTo>
                  <a:lnTo>
                    <a:pt x="1257" y="2444"/>
                  </a:lnTo>
                  <a:lnTo>
                    <a:pt x="1256" y="2443"/>
                  </a:lnTo>
                  <a:lnTo>
                    <a:pt x="1255" y="2439"/>
                  </a:lnTo>
                  <a:lnTo>
                    <a:pt x="1254" y="2437"/>
                  </a:lnTo>
                  <a:lnTo>
                    <a:pt x="1252" y="2425"/>
                  </a:lnTo>
                  <a:lnTo>
                    <a:pt x="1245" y="2428"/>
                  </a:lnTo>
                  <a:lnTo>
                    <a:pt x="1239" y="2429"/>
                  </a:lnTo>
                  <a:lnTo>
                    <a:pt x="1229" y="2433"/>
                  </a:lnTo>
                  <a:lnTo>
                    <a:pt x="1224" y="2434"/>
                  </a:lnTo>
                  <a:lnTo>
                    <a:pt x="1225" y="2438"/>
                  </a:lnTo>
                  <a:lnTo>
                    <a:pt x="1227" y="2439"/>
                  </a:lnTo>
                  <a:lnTo>
                    <a:pt x="1227" y="2440"/>
                  </a:lnTo>
                  <a:lnTo>
                    <a:pt x="1227" y="2442"/>
                  </a:lnTo>
                  <a:lnTo>
                    <a:pt x="1228" y="2444"/>
                  </a:lnTo>
                  <a:lnTo>
                    <a:pt x="1228" y="2446"/>
                  </a:lnTo>
                  <a:lnTo>
                    <a:pt x="1229" y="2447"/>
                  </a:lnTo>
                  <a:lnTo>
                    <a:pt x="1229" y="2449"/>
                  </a:lnTo>
                  <a:lnTo>
                    <a:pt x="1230" y="2452"/>
                  </a:lnTo>
                  <a:lnTo>
                    <a:pt x="1230" y="2455"/>
                  </a:lnTo>
                  <a:lnTo>
                    <a:pt x="1232" y="2457"/>
                  </a:lnTo>
                  <a:lnTo>
                    <a:pt x="1233" y="2461"/>
                  </a:lnTo>
                  <a:lnTo>
                    <a:pt x="1236" y="2467"/>
                  </a:lnTo>
                  <a:lnTo>
                    <a:pt x="1233" y="2467"/>
                  </a:lnTo>
                  <a:lnTo>
                    <a:pt x="1232" y="2466"/>
                  </a:lnTo>
                  <a:lnTo>
                    <a:pt x="1230" y="2466"/>
                  </a:lnTo>
                  <a:lnTo>
                    <a:pt x="1229" y="2466"/>
                  </a:lnTo>
                  <a:lnTo>
                    <a:pt x="1228" y="2466"/>
                  </a:lnTo>
                  <a:lnTo>
                    <a:pt x="1227" y="2466"/>
                  </a:lnTo>
                  <a:lnTo>
                    <a:pt x="1225" y="2465"/>
                  </a:lnTo>
                  <a:lnTo>
                    <a:pt x="1224" y="2465"/>
                  </a:lnTo>
                  <a:lnTo>
                    <a:pt x="1223" y="2465"/>
                  </a:lnTo>
                  <a:lnTo>
                    <a:pt x="1223" y="2464"/>
                  </a:lnTo>
                  <a:lnTo>
                    <a:pt x="1223" y="2462"/>
                  </a:lnTo>
                  <a:lnTo>
                    <a:pt x="1223" y="2462"/>
                  </a:lnTo>
                  <a:lnTo>
                    <a:pt x="1222" y="2464"/>
                  </a:lnTo>
                  <a:lnTo>
                    <a:pt x="1222" y="2462"/>
                  </a:lnTo>
                  <a:lnTo>
                    <a:pt x="1220" y="2462"/>
                  </a:lnTo>
                  <a:lnTo>
                    <a:pt x="1219" y="2462"/>
                  </a:lnTo>
                  <a:lnTo>
                    <a:pt x="1218" y="2462"/>
                  </a:lnTo>
                  <a:lnTo>
                    <a:pt x="1216" y="2462"/>
                  </a:lnTo>
                  <a:lnTo>
                    <a:pt x="1215" y="2461"/>
                  </a:lnTo>
                  <a:lnTo>
                    <a:pt x="1214" y="2461"/>
                  </a:lnTo>
                  <a:lnTo>
                    <a:pt x="1213" y="2460"/>
                  </a:lnTo>
                  <a:lnTo>
                    <a:pt x="1213" y="2461"/>
                  </a:lnTo>
                  <a:lnTo>
                    <a:pt x="1211" y="2460"/>
                  </a:lnTo>
                  <a:lnTo>
                    <a:pt x="1210" y="2460"/>
                  </a:lnTo>
                  <a:lnTo>
                    <a:pt x="1209" y="2460"/>
                  </a:lnTo>
                  <a:lnTo>
                    <a:pt x="1207" y="2460"/>
                  </a:lnTo>
                  <a:lnTo>
                    <a:pt x="1206" y="2460"/>
                  </a:lnTo>
                  <a:lnTo>
                    <a:pt x="1205" y="2458"/>
                  </a:lnTo>
                  <a:lnTo>
                    <a:pt x="1204" y="2458"/>
                  </a:lnTo>
                  <a:lnTo>
                    <a:pt x="1202" y="2457"/>
                  </a:lnTo>
                  <a:lnTo>
                    <a:pt x="1202" y="2456"/>
                  </a:lnTo>
                  <a:lnTo>
                    <a:pt x="1201" y="2456"/>
                  </a:lnTo>
                  <a:lnTo>
                    <a:pt x="1200" y="2458"/>
                  </a:lnTo>
                  <a:lnTo>
                    <a:pt x="1197" y="2457"/>
                  </a:lnTo>
                  <a:lnTo>
                    <a:pt x="1196" y="2460"/>
                  </a:lnTo>
                  <a:lnTo>
                    <a:pt x="1195" y="2458"/>
                  </a:lnTo>
                  <a:lnTo>
                    <a:pt x="1196" y="2457"/>
                  </a:lnTo>
                  <a:lnTo>
                    <a:pt x="1196" y="2455"/>
                  </a:lnTo>
                  <a:lnTo>
                    <a:pt x="1196" y="2453"/>
                  </a:lnTo>
                  <a:lnTo>
                    <a:pt x="1195" y="2452"/>
                  </a:lnTo>
                  <a:lnTo>
                    <a:pt x="1195" y="2453"/>
                  </a:lnTo>
                  <a:lnTo>
                    <a:pt x="1193" y="2455"/>
                  </a:lnTo>
                  <a:lnTo>
                    <a:pt x="1192" y="2455"/>
                  </a:lnTo>
                  <a:lnTo>
                    <a:pt x="1192" y="2453"/>
                  </a:lnTo>
                  <a:lnTo>
                    <a:pt x="1192" y="2452"/>
                  </a:lnTo>
                  <a:lnTo>
                    <a:pt x="1193" y="2452"/>
                  </a:lnTo>
                  <a:lnTo>
                    <a:pt x="1195" y="2451"/>
                  </a:lnTo>
                  <a:lnTo>
                    <a:pt x="1195" y="2448"/>
                  </a:lnTo>
                  <a:lnTo>
                    <a:pt x="1192" y="2447"/>
                  </a:lnTo>
                  <a:lnTo>
                    <a:pt x="1192" y="2444"/>
                  </a:lnTo>
                  <a:lnTo>
                    <a:pt x="1192" y="2444"/>
                  </a:lnTo>
                  <a:lnTo>
                    <a:pt x="1192" y="2443"/>
                  </a:lnTo>
                  <a:lnTo>
                    <a:pt x="1191" y="2443"/>
                  </a:lnTo>
                  <a:lnTo>
                    <a:pt x="1191" y="2442"/>
                  </a:lnTo>
                  <a:lnTo>
                    <a:pt x="1190" y="2442"/>
                  </a:lnTo>
                  <a:lnTo>
                    <a:pt x="1188" y="2442"/>
                  </a:lnTo>
                  <a:lnTo>
                    <a:pt x="1186" y="2443"/>
                  </a:lnTo>
                  <a:lnTo>
                    <a:pt x="1184" y="2443"/>
                  </a:lnTo>
                  <a:lnTo>
                    <a:pt x="1183" y="2443"/>
                  </a:lnTo>
                  <a:lnTo>
                    <a:pt x="1184" y="2447"/>
                  </a:lnTo>
                  <a:lnTo>
                    <a:pt x="1182" y="2447"/>
                  </a:lnTo>
                  <a:lnTo>
                    <a:pt x="1181" y="2448"/>
                  </a:lnTo>
                  <a:lnTo>
                    <a:pt x="1179" y="2446"/>
                  </a:lnTo>
                  <a:lnTo>
                    <a:pt x="1178" y="2446"/>
                  </a:lnTo>
                  <a:lnTo>
                    <a:pt x="1179" y="2448"/>
                  </a:lnTo>
                  <a:lnTo>
                    <a:pt x="1178" y="2449"/>
                  </a:lnTo>
                  <a:lnTo>
                    <a:pt x="1177" y="2449"/>
                  </a:lnTo>
                  <a:lnTo>
                    <a:pt x="1175" y="2447"/>
                  </a:lnTo>
                  <a:lnTo>
                    <a:pt x="1173" y="2439"/>
                  </a:lnTo>
                  <a:lnTo>
                    <a:pt x="1173" y="2439"/>
                  </a:lnTo>
                  <a:lnTo>
                    <a:pt x="1174" y="2438"/>
                  </a:lnTo>
                  <a:lnTo>
                    <a:pt x="1175" y="2438"/>
                  </a:lnTo>
                  <a:lnTo>
                    <a:pt x="1177" y="2437"/>
                  </a:lnTo>
                  <a:lnTo>
                    <a:pt x="1178" y="2435"/>
                  </a:lnTo>
                  <a:lnTo>
                    <a:pt x="1181" y="2433"/>
                  </a:lnTo>
                  <a:lnTo>
                    <a:pt x="1186" y="2429"/>
                  </a:lnTo>
                  <a:lnTo>
                    <a:pt x="1187" y="2428"/>
                  </a:lnTo>
                  <a:lnTo>
                    <a:pt x="1187" y="2426"/>
                  </a:lnTo>
                  <a:lnTo>
                    <a:pt x="1188" y="2426"/>
                  </a:lnTo>
                  <a:lnTo>
                    <a:pt x="1188" y="2425"/>
                  </a:lnTo>
                  <a:lnTo>
                    <a:pt x="1188" y="2424"/>
                  </a:lnTo>
                  <a:lnTo>
                    <a:pt x="1188" y="2423"/>
                  </a:lnTo>
                  <a:lnTo>
                    <a:pt x="1190" y="2423"/>
                  </a:lnTo>
                  <a:lnTo>
                    <a:pt x="1190" y="2421"/>
                  </a:lnTo>
                  <a:lnTo>
                    <a:pt x="1190" y="2420"/>
                  </a:lnTo>
                  <a:lnTo>
                    <a:pt x="1190" y="2416"/>
                  </a:lnTo>
                  <a:lnTo>
                    <a:pt x="1181" y="2419"/>
                  </a:lnTo>
                  <a:lnTo>
                    <a:pt x="1175" y="2421"/>
                  </a:lnTo>
                  <a:lnTo>
                    <a:pt x="1175" y="2420"/>
                  </a:lnTo>
                  <a:lnTo>
                    <a:pt x="1170" y="2421"/>
                  </a:lnTo>
                  <a:lnTo>
                    <a:pt x="1169" y="2421"/>
                  </a:lnTo>
                  <a:lnTo>
                    <a:pt x="1168" y="2423"/>
                  </a:lnTo>
                  <a:lnTo>
                    <a:pt x="1166" y="2423"/>
                  </a:lnTo>
                  <a:lnTo>
                    <a:pt x="1165" y="2424"/>
                  </a:lnTo>
                  <a:lnTo>
                    <a:pt x="1163" y="2425"/>
                  </a:lnTo>
                  <a:lnTo>
                    <a:pt x="1161" y="2425"/>
                  </a:lnTo>
                  <a:lnTo>
                    <a:pt x="1160" y="2426"/>
                  </a:lnTo>
                  <a:lnTo>
                    <a:pt x="1159" y="2426"/>
                  </a:lnTo>
                  <a:lnTo>
                    <a:pt x="1155" y="2428"/>
                  </a:lnTo>
                  <a:lnTo>
                    <a:pt x="1154" y="2428"/>
                  </a:lnTo>
                  <a:lnTo>
                    <a:pt x="1152" y="2429"/>
                  </a:lnTo>
                  <a:lnTo>
                    <a:pt x="1151" y="2429"/>
                  </a:lnTo>
                  <a:lnTo>
                    <a:pt x="1150" y="2429"/>
                  </a:lnTo>
                  <a:lnTo>
                    <a:pt x="1149" y="2429"/>
                  </a:lnTo>
                  <a:lnTo>
                    <a:pt x="1147" y="2429"/>
                  </a:lnTo>
                  <a:lnTo>
                    <a:pt x="1146" y="2429"/>
                  </a:lnTo>
                  <a:lnTo>
                    <a:pt x="1145" y="2429"/>
                  </a:lnTo>
                  <a:lnTo>
                    <a:pt x="1143" y="2429"/>
                  </a:lnTo>
                  <a:lnTo>
                    <a:pt x="1142" y="2429"/>
                  </a:lnTo>
                  <a:lnTo>
                    <a:pt x="1141" y="2429"/>
                  </a:lnTo>
                  <a:lnTo>
                    <a:pt x="1140" y="2429"/>
                  </a:lnTo>
                  <a:lnTo>
                    <a:pt x="1138" y="2429"/>
                  </a:lnTo>
                  <a:lnTo>
                    <a:pt x="1137" y="2429"/>
                  </a:lnTo>
                  <a:lnTo>
                    <a:pt x="1136" y="2430"/>
                  </a:lnTo>
                  <a:lnTo>
                    <a:pt x="1134" y="2430"/>
                  </a:lnTo>
                  <a:lnTo>
                    <a:pt x="1133" y="2430"/>
                  </a:lnTo>
                  <a:lnTo>
                    <a:pt x="1133" y="2432"/>
                  </a:lnTo>
                  <a:lnTo>
                    <a:pt x="1132" y="2432"/>
                  </a:lnTo>
                  <a:lnTo>
                    <a:pt x="1132" y="2433"/>
                  </a:lnTo>
                  <a:lnTo>
                    <a:pt x="1131" y="2433"/>
                  </a:lnTo>
                  <a:lnTo>
                    <a:pt x="1131" y="2434"/>
                  </a:lnTo>
                  <a:lnTo>
                    <a:pt x="1131" y="2435"/>
                  </a:lnTo>
                  <a:lnTo>
                    <a:pt x="1129" y="2435"/>
                  </a:lnTo>
                  <a:lnTo>
                    <a:pt x="1129" y="2437"/>
                  </a:lnTo>
                  <a:lnTo>
                    <a:pt x="1128" y="2438"/>
                  </a:lnTo>
                  <a:lnTo>
                    <a:pt x="1128" y="2439"/>
                  </a:lnTo>
                  <a:lnTo>
                    <a:pt x="1127" y="2439"/>
                  </a:lnTo>
                  <a:lnTo>
                    <a:pt x="1127" y="2440"/>
                  </a:lnTo>
                  <a:lnTo>
                    <a:pt x="1126" y="2442"/>
                  </a:lnTo>
                  <a:lnTo>
                    <a:pt x="1126" y="2444"/>
                  </a:lnTo>
                  <a:lnTo>
                    <a:pt x="1124" y="2446"/>
                  </a:lnTo>
                  <a:lnTo>
                    <a:pt x="1123" y="2449"/>
                  </a:lnTo>
                  <a:lnTo>
                    <a:pt x="1123" y="2451"/>
                  </a:lnTo>
                  <a:lnTo>
                    <a:pt x="1124" y="2451"/>
                  </a:lnTo>
                  <a:lnTo>
                    <a:pt x="1126" y="2452"/>
                  </a:lnTo>
                  <a:lnTo>
                    <a:pt x="1127" y="2453"/>
                  </a:lnTo>
                  <a:lnTo>
                    <a:pt x="1123" y="2455"/>
                  </a:lnTo>
                  <a:lnTo>
                    <a:pt x="1122" y="2455"/>
                  </a:lnTo>
                  <a:lnTo>
                    <a:pt x="1123" y="2458"/>
                  </a:lnTo>
                  <a:lnTo>
                    <a:pt x="1123" y="2460"/>
                  </a:lnTo>
                  <a:lnTo>
                    <a:pt x="1124" y="2462"/>
                  </a:lnTo>
                  <a:lnTo>
                    <a:pt x="1126" y="2462"/>
                  </a:lnTo>
                  <a:lnTo>
                    <a:pt x="1126" y="2461"/>
                  </a:lnTo>
                  <a:lnTo>
                    <a:pt x="1129" y="2457"/>
                  </a:lnTo>
                  <a:lnTo>
                    <a:pt x="1131" y="2457"/>
                  </a:lnTo>
                  <a:lnTo>
                    <a:pt x="1131" y="2457"/>
                  </a:lnTo>
                  <a:lnTo>
                    <a:pt x="1132" y="2457"/>
                  </a:lnTo>
                  <a:lnTo>
                    <a:pt x="1132" y="2458"/>
                  </a:lnTo>
                  <a:lnTo>
                    <a:pt x="1134" y="2458"/>
                  </a:lnTo>
                  <a:lnTo>
                    <a:pt x="1136" y="2458"/>
                  </a:lnTo>
                  <a:lnTo>
                    <a:pt x="1137" y="2457"/>
                  </a:lnTo>
                  <a:lnTo>
                    <a:pt x="1140" y="2456"/>
                  </a:lnTo>
                  <a:lnTo>
                    <a:pt x="1141" y="2456"/>
                  </a:lnTo>
                  <a:lnTo>
                    <a:pt x="1142" y="2455"/>
                  </a:lnTo>
                  <a:lnTo>
                    <a:pt x="1143" y="2455"/>
                  </a:lnTo>
                  <a:lnTo>
                    <a:pt x="1143" y="2453"/>
                  </a:lnTo>
                  <a:lnTo>
                    <a:pt x="1145" y="2452"/>
                  </a:lnTo>
                  <a:lnTo>
                    <a:pt x="1146" y="2452"/>
                  </a:lnTo>
                  <a:lnTo>
                    <a:pt x="1146" y="2451"/>
                  </a:lnTo>
                  <a:lnTo>
                    <a:pt x="1147" y="2449"/>
                  </a:lnTo>
                  <a:lnTo>
                    <a:pt x="1149" y="2448"/>
                  </a:lnTo>
                  <a:lnTo>
                    <a:pt x="1149" y="2449"/>
                  </a:lnTo>
                  <a:lnTo>
                    <a:pt x="1150" y="2447"/>
                  </a:lnTo>
                  <a:lnTo>
                    <a:pt x="1151" y="2448"/>
                  </a:lnTo>
                  <a:lnTo>
                    <a:pt x="1154" y="2449"/>
                  </a:lnTo>
                  <a:lnTo>
                    <a:pt x="1154" y="2451"/>
                  </a:lnTo>
                  <a:lnTo>
                    <a:pt x="1155" y="2451"/>
                  </a:lnTo>
                  <a:lnTo>
                    <a:pt x="1156" y="2451"/>
                  </a:lnTo>
                  <a:lnTo>
                    <a:pt x="1158" y="2451"/>
                  </a:lnTo>
                  <a:lnTo>
                    <a:pt x="1159" y="2451"/>
                  </a:lnTo>
                  <a:lnTo>
                    <a:pt x="1161" y="2449"/>
                  </a:lnTo>
                  <a:lnTo>
                    <a:pt x="1161" y="2452"/>
                  </a:lnTo>
                  <a:lnTo>
                    <a:pt x="1163" y="2455"/>
                  </a:lnTo>
                  <a:lnTo>
                    <a:pt x="1163" y="2456"/>
                  </a:lnTo>
                  <a:lnTo>
                    <a:pt x="1165" y="2455"/>
                  </a:lnTo>
                  <a:lnTo>
                    <a:pt x="1165" y="2456"/>
                  </a:lnTo>
                  <a:lnTo>
                    <a:pt x="1166" y="2457"/>
                  </a:lnTo>
                  <a:lnTo>
                    <a:pt x="1165" y="2458"/>
                  </a:lnTo>
                  <a:lnTo>
                    <a:pt x="1164" y="2458"/>
                  </a:lnTo>
                  <a:lnTo>
                    <a:pt x="1161" y="2460"/>
                  </a:lnTo>
                  <a:lnTo>
                    <a:pt x="1161" y="2460"/>
                  </a:lnTo>
                  <a:lnTo>
                    <a:pt x="1160" y="2460"/>
                  </a:lnTo>
                  <a:lnTo>
                    <a:pt x="1159" y="2460"/>
                  </a:lnTo>
                  <a:lnTo>
                    <a:pt x="1158" y="2461"/>
                  </a:lnTo>
                  <a:lnTo>
                    <a:pt x="1156" y="2461"/>
                  </a:lnTo>
                  <a:lnTo>
                    <a:pt x="1155" y="2461"/>
                  </a:lnTo>
                  <a:lnTo>
                    <a:pt x="1154" y="2462"/>
                  </a:lnTo>
                  <a:lnTo>
                    <a:pt x="1152" y="2462"/>
                  </a:lnTo>
                  <a:lnTo>
                    <a:pt x="1151" y="2462"/>
                  </a:lnTo>
                  <a:lnTo>
                    <a:pt x="1150" y="2464"/>
                  </a:lnTo>
                  <a:lnTo>
                    <a:pt x="1150" y="2465"/>
                  </a:lnTo>
                  <a:lnTo>
                    <a:pt x="1149" y="2466"/>
                  </a:lnTo>
                  <a:lnTo>
                    <a:pt x="1147" y="2466"/>
                  </a:lnTo>
                  <a:lnTo>
                    <a:pt x="1147" y="2467"/>
                  </a:lnTo>
                  <a:lnTo>
                    <a:pt x="1147" y="2469"/>
                  </a:lnTo>
                  <a:lnTo>
                    <a:pt x="1146" y="2469"/>
                  </a:lnTo>
                  <a:lnTo>
                    <a:pt x="1145" y="2470"/>
                  </a:lnTo>
                  <a:lnTo>
                    <a:pt x="1145" y="2471"/>
                  </a:lnTo>
                  <a:lnTo>
                    <a:pt x="1145" y="2472"/>
                  </a:lnTo>
                  <a:lnTo>
                    <a:pt x="1143" y="2472"/>
                  </a:lnTo>
                  <a:lnTo>
                    <a:pt x="1143" y="2474"/>
                  </a:lnTo>
                  <a:lnTo>
                    <a:pt x="1142" y="2472"/>
                  </a:lnTo>
                  <a:lnTo>
                    <a:pt x="1141" y="2472"/>
                  </a:lnTo>
                  <a:lnTo>
                    <a:pt x="1140" y="2472"/>
                  </a:lnTo>
                  <a:lnTo>
                    <a:pt x="1138" y="2472"/>
                  </a:lnTo>
                  <a:lnTo>
                    <a:pt x="1137" y="2472"/>
                  </a:lnTo>
                  <a:lnTo>
                    <a:pt x="1136" y="2472"/>
                  </a:lnTo>
                  <a:lnTo>
                    <a:pt x="1134" y="2472"/>
                  </a:lnTo>
                  <a:lnTo>
                    <a:pt x="1136" y="2475"/>
                  </a:lnTo>
                  <a:lnTo>
                    <a:pt x="1136" y="2476"/>
                  </a:lnTo>
                  <a:lnTo>
                    <a:pt x="1137" y="2479"/>
                  </a:lnTo>
                  <a:lnTo>
                    <a:pt x="1138" y="2480"/>
                  </a:lnTo>
                  <a:lnTo>
                    <a:pt x="1138" y="2481"/>
                  </a:lnTo>
                  <a:lnTo>
                    <a:pt x="1140" y="2484"/>
                  </a:lnTo>
                  <a:lnTo>
                    <a:pt x="1140" y="2485"/>
                  </a:lnTo>
                  <a:lnTo>
                    <a:pt x="1141" y="2487"/>
                  </a:lnTo>
                  <a:lnTo>
                    <a:pt x="1141" y="2488"/>
                  </a:lnTo>
                  <a:lnTo>
                    <a:pt x="1142" y="2490"/>
                  </a:lnTo>
                  <a:lnTo>
                    <a:pt x="1133" y="2493"/>
                  </a:lnTo>
                  <a:lnTo>
                    <a:pt x="1131" y="2494"/>
                  </a:lnTo>
                  <a:lnTo>
                    <a:pt x="1122" y="2497"/>
                  </a:lnTo>
                  <a:lnTo>
                    <a:pt x="1110" y="2499"/>
                  </a:lnTo>
                  <a:lnTo>
                    <a:pt x="1106" y="2501"/>
                  </a:lnTo>
                  <a:lnTo>
                    <a:pt x="1101" y="2502"/>
                  </a:lnTo>
                  <a:lnTo>
                    <a:pt x="1101" y="2503"/>
                  </a:lnTo>
                  <a:lnTo>
                    <a:pt x="1101" y="2504"/>
                  </a:lnTo>
                  <a:lnTo>
                    <a:pt x="1102" y="2510"/>
                  </a:lnTo>
                  <a:lnTo>
                    <a:pt x="1097" y="2511"/>
                  </a:lnTo>
                  <a:lnTo>
                    <a:pt x="1095" y="2504"/>
                  </a:lnTo>
                  <a:lnTo>
                    <a:pt x="1088" y="2507"/>
                  </a:lnTo>
                  <a:lnTo>
                    <a:pt x="1086" y="2508"/>
                  </a:lnTo>
                  <a:lnTo>
                    <a:pt x="1085" y="2510"/>
                  </a:lnTo>
                  <a:lnTo>
                    <a:pt x="1083" y="2508"/>
                  </a:lnTo>
                  <a:lnTo>
                    <a:pt x="1082" y="2508"/>
                  </a:lnTo>
                  <a:lnTo>
                    <a:pt x="1083" y="2511"/>
                  </a:lnTo>
                  <a:lnTo>
                    <a:pt x="1085" y="2515"/>
                  </a:lnTo>
                  <a:lnTo>
                    <a:pt x="1086" y="2515"/>
                  </a:lnTo>
                  <a:lnTo>
                    <a:pt x="1087" y="2515"/>
                  </a:lnTo>
                  <a:lnTo>
                    <a:pt x="1087" y="2516"/>
                  </a:lnTo>
                  <a:lnTo>
                    <a:pt x="1087" y="2517"/>
                  </a:lnTo>
                  <a:lnTo>
                    <a:pt x="1087" y="2519"/>
                  </a:lnTo>
                  <a:lnTo>
                    <a:pt x="1088" y="2519"/>
                  </a:lnTo>
                  <a:lnTo>
                    <a:pt x="1092" y="2519"/>
                  </a:lnTo>
                  <a:lnTo>
                    <a:pt x="1092" y="2520"/>
                  </a:lnTo>
                  <a:lnTo>
                    <a:pt x="1079" y="2525"/>
                  </a:lnTo>
                  <a:lnTo>
                    <a:pt x="1078" y="2522"/>
                  </a:lnTo>
                  <a:lnTo>
                    <a:pt x="1078" y="2521"/>
                  </a:lnTo>
                  <a:lnTo>
                    <a:pt x="1076" y="2516"/>
                  </a:lnTo>
                  <a:lnTo>
                    <a:pt x="1074" y="2512"/>
                  </a:lnTo>
                  <a:lnTo>
                    <a:pt x="1074" y="2511"/>
                  </a:lnTo>
                  <a:lnTo>
                    <a:pt x="1073" y="2512"/>
                  </a:lnTo>
                  <a:lnTo>
                    <a:pt x="1073" y="2513"/>
                  </a:lnTo>
                  <a:lnTo>
                    <a:pt x="1073" y="2515"/>
                  </a:lnTo>
                  <a:lnTo>
                    <a:pt x="1073" y="2516"/>
                  </a:lnTo>
                  <a:lnTo>
                    <a:pt x="1073" y="2517"/>
                  </a:lnTo>
                  <a:lnTo>
                    <a:pt x="1073" y="2519"/>
                  </a:lnTo>
                  <a:lnTo>
                    <a:pt x="1074" y="2519"/>
                  </a:lnTo>
                  <a:lnTo>
                    <a:pt x="1074" y="2520"/>
                  </a:lnTo>
                  <a:lnTo>
                    <a:pt x="1074" y="2521"/>
                  </a:lnTo>
                  <a:lnTo>
                    <a:pt x="1074" y="2522"/>
                  </a:lnTo>
                  <a:lnTo>
                    <a:pt x="1074" y="2524"/>
                  </a:lnTo>
                  <a:lnTo>
                    <a:pt x="1074" y="2525"/>
                  </a:lnTo>
                  <a:lnTo>
                    <a:pt x="1074" y="2526"/>
                  </a:lnTo>
                  <a:lnTo>
                    <a:pt x="1073" y="2526"/>
                  </a:lnTo>
                  <a:lnTo>
                    <a:pt x="1072" y="2526"/>
                  </a:lnTo>
                  <a:lnTo>
                    <a:pt x="1067" y="2529"/>
                  </a:lnTo>
                  <a:lnTo>
                    <a:pt x="1067" y="2528"/>
                  </a:lnTo>
                  <a:lnTo>
                    <a:pt x="1067" y="2525"/>
                  </a:lnTo>
                  <a:lnTo>
                    <a:pt x="1065" y="2526"/>
                  </a:lnTo>
                  <a:lnTo>
                    <a:pt x="1065" y="2524"/>
                  </a:lnTo>
                  <a:lnTo>
                    <a:pt x="1064" y="2525"/>
                  </a:lnTo>
                  <a:lnTo>
                    <a:pt x="1064" y="2526"/>
                  </a:lnTo>
                  <a:lnTo>
                    <a:pt x="1062" y="2528"/>
                  </a:lnTo>
                  <a:lnTo>
                    <a:pt x="1060" y="2528"/>
                  </a:lnTo>
                  <a:lnTo>
                    <a:pt x="1059" y="2528"/>
                  </a:lnTo>
                  <a:lnTo>
                    <a:pt x="1058" y="2528"/>
                  </a:lnTo>
                  <a:lnTo>
                    <a:pt x="1058" y="2529"/>
                  </a:lnTo>
                  <a:lnTo>
                    <a:pt x="1058" y="2530"/>
                  </a:lnTo>
                  <a:lnTo>
                    <a:pt x="1056" y="2530"/>
                  </a:lnTo>
                  <a:lnTo>
                    <a:pt x="1056" y="2530"/>
                  </a:lnTo>
                  <a:lnTo>
                    <a:pt x="1054" y="2530"/>
                  </a:lnTo>
                  <a:lnTo>
                    <a:pt x="1054" y="2531"/>
                  </a:lnTo>
                  <a:lnTo>
                    <a:pt x="1053" y="2531"/>
                  </a:lnTo>
                  <a:lnTo>
                    <a:pt x="1053" y="2530"/>
                  </a:lnTo>
                  <a:lnTo>
                    <a:pt x="1051" y="2529"/>
                  </a:lnTo>
                  <a:lnTo>
                    <a:pt x="1053" y="2529"/>
                  </a:lnTo>
                  <a:lnTo>
                    <a:pt x="1054" y="2529"/>
                  </a:lnTo>
                  <a:lnTo>
                    <a:pt x="1053" y="2526"/>
                  </a:lnTo>
                  <a:lnTo>
                    <a:pt x="1051" y="2526"/>
                  </a:lnTo>
                  <a:lnTo>
                    <a:pt x="1050" y="2526"/>
                  </a:lnTo>
                  <a:lnTo>
                    <a:pt x="1053" y="2525"/>
                  </a:lnTo>
                  <a:lnTo>
                    <a:pt x="1053" y="2524"/>
                  </a:lnTo>
                  <a:lnTo>
                    <a:pt x="1054" y="2524"/>
                  </a:lnTo>
                  <a:lnTo>
                    <a:pt x="1056" y="2524"/>
                  </a:lnTo>
                  <a:lnTo>
                    <a:pt x="1058" y="2524"/>
                  </a:lnTo>
                  <a:lnTo>
                    <a:pt x="1058" y="2525"/>
                  </a:lnTo>
                  <a:lnTo>
                    <a:pt x="1059" y="2525"/>
                  </a:lnTo>
                  <a:lnTo>
                    <a:pt x="1062" y="2524"/>
                  </a:lnTo>
                  <a:lnTo>
                    <a:pt x="1060" y="2521"/>
                  </a:lnTo>
                  <a:lnTo>
                    <a:pt x="1060" y="2520"/>
                  </a:lnTo>
                  <a:lnTo>
                    <a:pt x="1059" y="2519"/>
                  </a:lnTo>
                  <a:lnTo>
                    <a:pt x="1059" y="2517"/>
                  </a:lnTo>
                  <a:lnTo>
                    <a:pt x="1058" y="2517"/>
                  </a:lnTo>
                  <a:lnTo>
                    <a:pt x="1056" y="2516"/>
                  </a:lnTo>
                  <a:lnTo>
                    <a:pt x="1056" y="2513"/>
                  </a:lnTo>
                  <a:lnTo>
                    <a:pt x="1058" y="2512"/>
                  </a:lnTo>
                  <a:lnTo>
                    <a:pt x="1058" y="2511"/>
                  </a:lnTo>
                  <a:lnTo>
                    <a:pt x="1059" y="2510"/>
                  </a:lnTo>
                  <a:lnTo>
                    <a:pt x="1060" y="2508"/>
                  </a:lnTo>
                  <a:lnTo>
                    <a:pt x="1059" y="2507"/>
                  </a:lnTo>
                  <a:lnTo>
                    <a:pt x="1062" y="2506"/>
                  </a:lnTo>
                  <a:lnTo>
                    <a:pt x="1062" y="2504"/>
                  </a:lnTo>
                  <a:lnTo>
                    <a:pt x="1060" y="2502"/>
                  </a:lnTo>
                  <a:lnTo>
                    <a:pt x="1063" y="2502"/>
                  </a:lnTo>
                  <a:lnTo>
                    <a:pt x="1064" y="2501"/>
                  </a:lnTo>
                  <a:lnTo>
                    <a:pt x="1065" y="2499"/>
                  </a:lnTo>
                  <a:lnTo>
                    <a:pt x="1065" y="2498"/>
                  </a:lnTo>
                  <a:lnTo>
                    <a:pt x="1065" y="2497"/>
                  </a:lnTo>
                  <a:lnTo>
                    <a:pt x="1062" y="2496"/>
                  </a:lnTo>
                  <a:lnTo>
                    <a:pt x="1063" y="2496"/>
                  </a:lnTo>
                  <a:lnTo>
                    <a:pt x="1068" y="2496"/>
                  </a:lnTo>
                  <a:lnTo>
                    <a:pt x="1069" y="2496"/>
                  </a:lnTo>
                  <a:lnTo>
                    <a:pt x="1072" y="2496"/>
                  </a:lnTo>
                  <a:lnTo>
                    <a:pt x="1073" y="2498"/>
                  </a:lnTo>
                  <a:lnTo>
                    <a:pt x="1074" y="2497"/>
                  </a:lnTo>
                  <a:lnTo>
                    <a:pt x="1076" y="2497"/>
                  </a:lnTo>
                  <a:lnTo>
                    <a:pt x="1077" y="2497"/>
                  </a:lnTo>
                  <a:lnTo>
                    <a:pt x="1077" y="2496"/>
                  </a:lnTo>
                  <a:lnTo>
                    <a:pt x="1076" y="2496"/>
                  </a:lnTo>
                  <a:lnTo>
                    <a:pt x="1076" y="2494"/>
                  </a:lnTo>
                  <a:lnTo>
                    <a:pt x="1076" y="2493"/>
                  </a:lnTo>
                  <a:lnTo>
                    <a:pt x="1074" y="2493"/>
                  </a:lnTo>
                  <a:lnTo>
                    <a:pt x="1074" y="2492"/>
                  </a:lnTo>
                  <a:lnTo>
                    <a:pt x="1073" y="2493"/>
                  </a:lnTo>
                  <a:lnTo>
                    <a:pt x="1072" y="2492"/>
                  </a:lnTo>
                  <a:lnTo>
                    <a:pt x="1069" y="2492"/>
                  </a:lnTo>
                  <a:lnTo>
                    <a:pt x="1068" y="2490"/>
                  </a:lnTo>
                  <a:lnTo>
                    <a:pt x="1065" y="2489"/>
                  </a:lnTo>
                  <a:lnTo>
                    <a:pt x="1060" y="2488"/>
                  </a:lnTo>
                  <a:lnTo>
                    <a:pt x="1059" y="2487"/>
                  </a:lnTo>
                  <a:lnTo>
                    <a:pt x="1058" y="2487"/>
                  </a:lnTo>
                  <a:lnTo>
                    <a:pt x="1058" y="2485"/>
                  </a:lnTo>
                  <a:lnTo>
                    <a:pt x="1056" y="2485"/>
                  </a:lnTo>
                  <a:lnTo>
                    <a:pt x="1054" y="2485"/>
                  </a:lnTo>
                  <a:lnTo>
                    <a:pt x="1051" y="2484"/>
                  </a:lnTo>
                  <a:lnTo>
                    <a:pt x="1050" y="2483"/>
                  </a:lnTo>
                  <a:lnTo>
                    <a:pt x="1049" y="2481"/>
                  </a:lnTo>
                  <a:lnTo>
                    <a:pt x="1047" y="2480"/>
                  </a:lnTo>
                  <a:lnTo>
                    <a:pt x="1046" y="2480"/>
                  </a:lnTo>
                  <a:lnTo>
                    <a:pt x="1045" y="2479"/>
                  </a:lnTo>
                  <a:lnTo>
                    <a:pt x="1045" y="2478"/>
                  </a:lnTo>
                  <a:lnTo>
                    <a:pt x="1044" y="2478"/>
                  </a:lnTo>
                  <a:lnTo>
                    <a:pt x="1042" y="2471"/>
                  </a:lnTo>
                  <a:lnTo>
                    <a:pt x="1040" y="2472"/>
                  </a:lnTo>
                  <a:lnTo>
                    <a:pt x="1037" y="2469"/>
                  </a:lnTo>
                  <a:lnTo>
                    <a:pt x="1036" y="2467"/>
                  </a:lnTo>
                  <a:lnTo>
                    <a:pt x="1033" y="2464"/>
                  </a:lnTo>
                  <a:lnTo>
                    <a:pt x="1035" y="2461"/>
                  </a:lnTo>
                  <a:lnTo>
                    <a:pt x="1031" y="2461"/>
                  </a:lnTo>
                  <a:lnTo>
                    <a:pt x="1030" y="2461"/>
                  </a:lnTo>
                  <a:lnTo>
                    <a:pt x="1027" y="2461"/>
                  </a:lnTo>
                  <a:lnTo>
                    <a:pt x="1026" y="2461"/>
                  </a:lnTo>
                  <a:lnTo>
                    <a:pt x="1021" y="2462"/>
                  </a:lnTo>
                  <a:lnTo>
                    <a:pt x="1019" y="2462"/>
                  </a:lnTo>
                  <a:lnTo>
                    <a:pt x="1018" y="2462"/>
                  </a:lnTo>
                  <a:lnTo>
                    <a:pt x="1017" y="2462"/>
                  </a:lnTo>
                  <a:lnTo>
                    <a:pt x="1014" y="2462"/>
                  </a:lnTo>
                  <a:lnTo>
                    <a:pt x="1013" y="2462"/>
                  </a:lnTo>
                  <a:lnTo>
                    <a:pt x="1010" y="2461"/>
                  </a:lnTo>
                  <a:lnTo>
                    <a:pt x="1009" y="2460"/>
                  </a:lnTo>
                  <a:lnTo>
                    <a:pt x="1006" y="2458"/>
                  </a:lnTo>
                  <a:lnTo>
                    <a:pt x="1004" y="2457"/>
                  </a:lnTo>
                  <a:lnTo>
                    <a:pt x="1003" y="2456"/>
                  </a:lnTo>
                  <a:lnTo>
                    <a:pt x="1001" y="2455"/>
                  </a:lnTo>
                  <a:lnTo>
                    <a:pt x="1000" y="2455"/>
                  </a:lnTo>
                  <a:lnTo>
                    <a:pt x="996" y="2455"/>
                  </a:lnTo>
                  <a:lnTo>
                    <a:pt x="994" y="2452"/>
                  </a:lnTo>
                  <a:lnTo>
                    <a:pt x="994" y="2449"/>
                  </a:lnTo>
                  <a:lnTo>
                    <a:pt x="992" y="2448"/>
                  </a:lnTo>
                  <a:lnTo>
                    <a:pt x="991" y="2447"/>
                  </a:lnTo>
                  <a:lnTo>
                    <a:pt x="990" y="2444"/>
                  </a:lnTo>
                  <a:lnTo>
                    <a:pt x="990" y="2443"/>
                  </a:lnTo>
                  <a:lnTo>
                    <a:pt x="989" y="2443"/>
                  </a:lnTo>
                  <a:lnTo>
                    <a:pt x="987" y="2444"/>
                  </a:lnTo>
                  <a:lnTo>
                    <a:pt x="986" y="2444"/>
                  </a:lnTo>
                  <a:lnTo>
                    <a:pt x="985" y="2446"/>
                  </a:lnTo>
                  <a:lnTo>
                    <a:pt x="981" y="2446"/>
                  </a:lnTo>
                  <a:lnTo>
                    <a:pt x="981" y="2447"/>
                  </a:lnTo>
                  <a:lnTo>
                    <a:pt x="982" y="2451"/>
                  </a:lnTo>
                  <a:lnTo>
                    <a:pt x="981" y="2452"/>
                  </a:lnTo>
                  <a:lnTo>
                    <a:pt x="981" y="2455"/>
                  </a:lnTo>
                  <a:lnTo>
                    <a:pt x="972" y="2457"/>
                  </a:lnTo>
                  <a:lnTo>
                    <a:pt x="972" y="2458"/>
                  </a:lnTo>
                  <a:lnTo>
                    <a:pt x="976" y="2469"/>
                  </a:lnTo>
                  <a:lnTo>
                    <a:pt x="976" y="2470"/>
                  </a:lnTo>
                  <a:lnTo>
                    <a:pt x="974" y="2471"/>
                  </a:lnTo>
                  <a:lnTo>
                    <a:pt x="976" y="2476"/>
                  </a:lnTo>
                  <a:lnTo>
                    <a:pt x="964" y="2480"/>
                  </a:lnTo>
                  <a:lnTo>
                    <a:pt x="963" y="2476"/>
                  </a:lnTo>
                  <a:lnTo>
                    <a:pt x="964" y="2475"/>
                  </a:lnTo>
                  <a:lnTo>
                    <a:pt x="964" y="2474"/>
                  </a:lnTo>
                  <a:lnTo>
                    <a:pt x="962" y="2475"/>
                  </a:lnTo>
                  <a:lnTo>
                    <a:pt x="960" y="2471"/>
                  </a:lnTo>
                  <a:lnTo>
                    <a:pt x="959" y="2469"/>
                  </a:lnTo>
                  <a:lnTo>
                    <a:pt x="957" y="2462"/>
                  </a:lnTo>
                  <a:lnTo>
                    <a:pt x="950" y="2465"/>
                  </a:lnTo>
                  <a:lnTo>
                    <a:pt x="951" y="2467"/>
                  </a:lnTo>
                  <a:lnTo>
                    <a:pt x="945" y="2469"/>
                  </a:lnTo>
                  <a:lnTo>
                    <a:pt x="945" y="2470"/>
                  </a:lnTo>
                  <a:lnTo>
                    <a:pt x="945" y="2471"/>
                  </a:lnTo>
                  <a:lnTo>
                    <a:pt x="945" y="2472"/>
                  </a:lnTo>
                  <a:lnTo>
                    <a:pt x="946" y="2474"/>
                  </a:lnTo>
                  <a:lnTo>
                    <a:pt x="949" y="2480"/>
                  </a:lnTo>
                  <a:lnTo>
                    <a:pt x="953" y="2492"/>
                  </a:lnTo>
                  <a:lnTo>
                    <a:pt x="953" y="2493"/>
                  </a:lnTo>
                  <a:lnTo>
                    <a:pt x="951" y="2493"/>
                  </a:lnTo>
                  <a:lnTo>
                    <a:pt x="945" y="2496"/>
                  </a:lnTo>
                  <a:lnTo>
                    <a:pt x="944" y="2496"/>
                  </a:lnTo>
                  <a:lnTo>
                    <a:pt x="942" y="2497"/>
                  </a:lnTo>
                  <a:lnTo>
                    <a:pt x="931" y="2499"/>
                  </a:lnTo>
                  <a:lnTo>
                    <a:pt x="926" y="2484"/>
                  </a:lnTo>
                  <a:lnTo>
                    <a:pt x="922" y="2484"/>
                  </a:lnTo>
                  <a:lnTo>
                    <a:pt x="921" y="2484"/>
                  </a:lnTo>
                  <a:lnTo>
                    <a:pt x="905" y="2490"/>
                  </a:lnTo>
                  <a:lnTo>
                    <a:pt x="887" y="2496"/>
                  </a:lnTo>
                  <a:lnTo>
                    <a:pt x="886" y="2497"/>
                  </a:lnTo>
                  <a:lnTo>
                    <a:pt x="862" y="2499"/>
                  </a:lnTo>
                  <a:lnTo>
                    <a:pt x="882" y="2648"/>
                  </a:lnTo>
                  <a:lnTo>
                    <a:pt x="893" y="2644"/>
                  </a:lnTo>
                  <a:lnTo>
                    <a:pt x="923" y="2634"/>
                  </a:lnTo>
                  <a:lnTo>
                    <a:pt x="936" y="2629"/>
                  </a:lnTo>
                  <a:lnTo>
                    <a:pt x="945" y="2626"/>
                  </a:lnTo>
                  <a:lnTo>
                    <a:pt x="964" y="2621"/>
                  </a:lnTo>
                  <a:lnTo>
                    <a:pt x="949" y="2625"/>
                  </a:lnTo>
                  <a:lnTo>
                    <a:pt x="945" y="2626"/>
                  </a:lnTo>
                  <a:lnTo>
                    <a:pt x="945" y="2627"/>
                  </a:lnTo>
                  <a:lnTo>
                    <a:pt x="945" y="2629"/>
                  </a:lnTo>
                  <a:lnTo>
                    <a:pt x="945" y="2630"/>
                  </a:lnTo>
                  <a:lnTo>
                    <a:pt x="944" y="2638"/>
                  </a:lnTo>
                  <a:lnTo>
                    <a:pt x="945" y="2640"/>
                  </a:lnTo>
                  <a:lnTo>
                    <a:pt x="944" y="2644"/>
                  </a:lnTo>
                  <a:lnTo>
                    <a:pt x="945" y="2652"/>
                  </a:lnTo>
                  <a:lnTo>
                    <a:pt x="945" y="2657"/>
                  </a:lnTo>
                  <a:lnTo>
                    <a:pt x="945" y="2657"/>
                  </a:lnTo>
                  <a:lnTo>
                    <a:pt x="944" y="2656"/>
                  </a:lnTo>
                  <a:lnTo>
                    <a:pt x="937" y="2661"/>
                  </a:lnTo>
                  <a:lnTo>
                    <a:pt x="935" y="2661"/>
                  </a:lnTo>
                  <a:lnTo>
                    <a:pt x="931" y="2661"/>
                  </a:lnTo>
                  <a:lnTo>
                    <a:pt x="927" y="2666"/>
                  </a:lnTo>
                  <a:lnTo>
                    <a:pt x="925" y="2667"/>
                  </a:lnTo>
                  <a:lnTo>
                    <a:pt x="923" y="2667"/>
                  </a:lnTo>
                  <a:lnTo>
                    <a:pt x="922" y="2666"/>
                  </a:lnTo>
                  <a:lnTo>
                    <a:pt x="919" y="2666"/>
                  </a:lnTo>
                  <a:lnTo>
                    <a:pt x="918" y="2665"/>
                  </a:lnTo>
                  <a:lnTo>
                    <a:pt x="914" y="2662"/>
                  </a:lnTo>
                  <a:lnTo>
                    <a:pt x="913" y="2662"/>
                  </a:lnTo>
                  <a:lnTo>
                    <a:pt x="912" y="2662"/>
                  </a:lnTo>
                  <a:lnTo>
                    <a:pt x="904" y="2658"/>
                  </a:lnTo>
                  <a:lnTo>
                    <a:pt x="896" y="2654"/>
                  </a:lnTo>
                  <a:lnTo>
                    <a:pt x="885" y="2650"/>
                  </a:lnTo>
                  <a:lnTo>
                    <a:pt x="884" y="2650"/>
                  </a:lnTo>
                  <a:lnTo>
                    <a:pt x="878" y="2652"/>
                  </a:lnTo>
                  <a:lnTo>
                    <a:pt x="878" y="2649"/>
                  </a:lnTo>
                  <a:lnTo>
                    <a:pt x="875" y="2620"/>
                  </a:lnTo>
                  <a:lnTo>
                    <a:pt x="872" y="2606"/>
                  </a:lnTo>
                  <a:lnTo>
                    <a:pt x="868" y="2580"/>
                  </a:lnTo>
                  <a:lnTo>
                    <a:pt x="863" y="2536"/>
                  </a:lnTo>
                  <a:lnTo>
                    <a:pt x="862" y="2530"/>
                  </a:lnTo>
                  <a:lnTo>
                    <a:pt x="861" y="2522"/>
                  </a:lnTo>
                  <a:lnTo>
                    <a:pt x="861" y="2516"/>
                  </a:lnTo>
                  <a:lnTo>
                    <a:pt x="855" y="2480"/>
                  </a:lnTo>
                  <a:lnTo>
                    <a:pt x="854" y="2476"/>
                  </a:lnTo>
                  <a:lnTo>
                    <a:pt x="854" y="2472"/>
                  </a:lnTo>
                  <a:lnTo>
                    <a:pt x="849" y="2421"/>
                  </a:lnTo>
                  <a:lnTo>
                    <a:pt x="834" y="2402"/>
                  </a:lnTo>
                  <a:lnTo>
                    <a:pt x="834" y="2401"/>
                  </a:lnTo>
                  <a:lnTo>
                    <a:pt x="830" y="2394"/>
                  </a:lnTo>
                  <a:lnTo>
                    <a:pt x="823" y="2391"/>
                  </a:lnTo>
                  <a:lnTo>
                    <a:pt x="806" y="2378"/>
                  </a:lnTo>
                  <a:lnTo>
                    <a:pt x="813" y="2378"/>
                  </a:lnTo>
                  <a:lnTo>
                    <a:pt x="818" y="2376"/>
                  </a:lnTo>
                  <a:lnTo>
                    <a:pt x="829" y="2376"/>
                  </a:lnTo>
                  <a:lnTo>
                    <a:pt x="839" y="2375"/>
                  </a:lnTo>
                  <a:lnTo>
                    <a:pt x="859" y="2374"/>
                  </a:lnTo>
                  <a:lnTo>
                    <a:pt x="861" y="2374"/>
                  </a:lnTo>
                  <a:lnTo>
                    <a:pt x="868" y="2374"/>
                  </a:lnTo>
                  <a:lnTo>
                    <a:pt x="870" y="2374"/>
                  </a:lnTo>
                  <a:lnTo>
                    <a:pt x="871" y="2374"/>
                  </a:lnTo>
                  <a:lnTo>
                    <a:pt x="872" y="2373"/>
                  </a:lnTo>
                  <a:lnTo>
                    <a:pt x="875" y="2373"/>
                  </a:lnTo>
                  <a:lnTo>
                    <a:pt x="876" y="2371"/>
                  </a:lnTo>
                  <a:lnTo>
                    <a:pt x="877" y="2371"/>
                  </a:lnTo>
                  <a:lnTo>
                    <a:pt x="878" y="2371"/>
                  </a:lnTo>
                  <a:lnTo>
                    <a:pt x="882" y="2370"/>
                  </a:lnTo>
                  <a:lnTo>
                    <a:pt x="884" y="2369"/>
                  </a:lnTo>
                  <a:lnTo>
                    <a:pt x="885" y="2369"/>
                  </a:lnTo>
                  <a:lnTo>
                    <a:pt x="887" y="2367"/>
                  </a:lnTo>
                  <a:lnTo>
                    <a:pt x="890" y="2367"/>
                  </a:lnTo>
                  <a:lnTo>
                    <a:pt x="891" y="2366"/>
                  </a:lnTo>
                  <a:lnTo>
                    <a:pt x="893" y="2366"/>
                  </a:lnTo>
                  <a:lnTo>
                    <a:pt x="900" y="2364"/>
                  </a:lnTo>
                  <a:lnTo>
                    <a:pt x="903" y="2362"/>
                  </a:lnTo>
                  <a:lnTo>
                    <a:pt x="907" y="2362"/>
                  </a:lnTo>
                  <a:lnTo>
                    <a:pt x="908" y="2361"/>
                  </a:lnTo>
                  <a:lnTo>
                    <a:pt x="912" y="2360"/>
                  </a:lnTo>
                  <a:lnTo>
                    <a:pt x="913" y="2360"/>
                  </a:lnTo>
                  <a:lnTo>
                    <a:pt x="914" y="2360"/>
                  </a:lnTo>
                  <a:lnTo>
                    <a:pt x="914" y="2359"/>
                  </a:lnTo>
                  <a:lnTo>
                    <a:pt x="916" y="2359"/>
                  </a:lnTo>
                  <a:lnTo>
                    <a:pt x="917" y="2359"/>
                  </a:lnTo>
                  <a:lnTo>
                    <a:pt x="919" y="2357"/>
                  </a:lnTo>
                  <a:lnTo>
                    <a:pt x="921" y="2357"/>
                  </a:lnTo>
                  <a:lnTo>
                    <a:pt x="922" y="2356"/>
                  </a:lnTo>
                  <a:lnTo>
                    <a:pt x="925" y="2356"/>
                  </a:lnTo>
                  <a:lnTo>
                    <a:pt x="926" y="2356"/>
                  </a:lnTo>
                  <a:lnTo>
                    <a:pt x="926" y="2355"/>
                  </a:lnTo>
                  <a:lnTo>
                    <a:pt x="927" y="2355"/>
                  </a:lnTo>
                  <a:lnTo>
                    <a:pt x="930" y="2355"/>
                  </a:lnTo>
                  <a:lnTo>
                    <a:pt x="931" y="2353"/>
                  </a:lnTo>
                  <a:lnTo>
                    <a:pt x="935" y="2352"/>
                  </a:lnTo>
                  <a:lnTo>
                    <a:pt x="936" y="2352"/>
                  </a:lnTo>
                  <a:lnTo>
                    <a:pt x="937" y="2352"/>
                  </a:lnTo>
                  <a:lnTo>
                    <a:pt x="936" y="2348"/>
                  </a:lnTo>
                  <a:lnTo>
                    <a:pt x="936" y="2347"/>
                  </a:lnTo>
                  <a:lnTo>
                    <a:pt x="935" y="2347"/>
                  </a:lnTo>
                  <a:lnTo>
                    <a:pt x="935" y="2347"/>
                  </a:lnTo>
                  <a:lnTo>
                    <a:pt x="935" y="2346"/>
                  </a:lnTo>
                  <a:lnTo>
                    <a:pt x="935" y="2344"/>
                  </a:lnTo>
                  <a:lnTo>
                    <a:pt x="935" y="2343"/>
                  </a:lnTo>
                  <a:lnTo>
                    <a:pt x="934" y="2343"/>
                  </a:lnTo>
                  <a:lnTo>
                    <a:pt x="934" y="2342"/>
                  </a:lnTo>
                  <a:lnTo>
                    <a:pt x="934" y="2341"/>
                  </a:lnTo>
                  <a:lnTo>
                    <a:pt x="934" y="2339"/>
                  </a:lnTo>
                  <a:lnTo>
                    <a:pt x="934" y="2338"/>
                  </a:lnTo>
                  <a:lnTo>
                    <a:pt x="934" y="2337"/>
                  </a:lnTo>
                  <a:lnTo>
                    <a:pt x="935" y="2337"/>
                  </a:lnTo>
                  <a:lnTo>
                    <a:pt x="936" y="2337"/>
                  </a:lnTo>
                  <a:lnTo>
                    <a:pt x="937" y="2337"/>
                  </a:lnTo>
                  <a:lnTo>
                    <a:pt x="942" y="2338"/>
                  </a:lnTo>
                  <a:lnTo>
                    <a:pt x="945" y="2338"/>
                  </a:lnTo>
                  <a:lnTo>
                    <a:pt x="945" y="2338"/>
                  </a:lnTo>
                  <a:lnTo>
                    <a:pt x="946" y="2338"/>
                  </a:lnTo>
                  <a:lnTo>
                    <a:pt x="946" y="2339"/>
                  </a:lnTo>
                  <a:lnTo>
                    <a:pt x="948" y="2339"/>
                  </a:lnTo>
                  <a:lnTo>
                    <a:pt x="949" y="2339"/>
                  </a:lnTo>
                  <a:lnTo>
                    <a:pt x="950" y="2339"/>
                  </a:lnTo>
                  <a:lnTo>
                    <a:pt x="951" y="2339"/>
                  </a:lnTo>
                  <a:lnTo>
                    <a:pt x="953" y="2339"/>
                  </a:lnTo>
                  <a:lnTo>
                    <a:pt x="954" y="2339"/>
                  </a:lnTo>
                  <a:lnTo>
                    <a:pt x="954" y="2338"/>
                  </a:lnTo>
                  <a:lnTo>
                    <a:pt x="955" y="2338"/>
                  </a:lnTo>
                  <a:lnTo>
                    <a:pt x="957" y="2338"/>
                  </a:lnTo>
                  <a:lnTo>
                    <a:pt x="959" y="2338"/>
                  </a:lnTo>
                  <a:lnTo>
                    <a:pt x="960" y="2338"/>
                  </a:lnTo>
                  <a:lnTo>
                    <a:pt x="962" y="2338"/>
                  </a:lnTo>
                  <a:lnTo>
                    <a:pt x="962" y="2330"/>
                  </a:lnTo>
                  <a:lnTo>
                    <a:pt x="962" y="2328"/>
                  </a:lnTo>
                  <a:lnTo>
                    <a:pt x="962" y="2327"/>
                  </a:lnTo>
                  <a:lnTo>
                    <a:pt x="962" y="2325"/>
                  </a:lnTo>
                  <a:lnTo>
                    <a:pt x="963" y="2325"/>
                  </a:lnTo>
                  <a:lnTo>
                    <a:pt x="968" y="2325"/>
                  </a:lnTo>
                  <a:lnTo>
                    <a:pt x="969" y="2325"/>
                  </a:lnTo>
                  <a:lnTo>
                    <a:pt x="971" y="2325"/>
                  </a:lnTo>
                  <a:lnTo>
                    <a:pt x="972" y="2325"/>
                  </a:lnTo>
                  <a:lnTo>
                    <a:pt x="972" y="2327"/>
                  </a:lnTo>
                  <a:lnTo>
                    <a:pt x="972" y="2328"/>
                  </a:lnTo>
                  <a:lnTo>
                    <a:pt x="973" y="2328"/>
                  </a:lnTo>
                  <a:lnTo>
                    <a:pt x="981" y="2328"/>
                  </a:lnTo>
                  <a:lnTo>
                    <a:pt x="982" y="2328"/>
                  </a:lnTo>
                  <a:lnTo>
                    <a:pt x="982" y="2327"/>
                  </a:lnTo>
                  <a:lnTo>
                    <a:pt x="983" y="2327"/>
                  </a:lnTo>
                  <a:lnTo>
                    <a:pt x="985" y="2327"/>
                  </a:lnTo>
                  <a:lnTo>
                    <a:pt x="986" y="2327"/>
                  </a:lnTo>
                  <a:lnTo>
                    <a:pt x="989" y="2327"/>
                  </a:lnTo>
                  <a:lnTo>
                    <a:pt x="990" y="2325"/>
                  </a:lnTo>
                  <a:lnTo>
                    <a:pt x="990" y="2324"/>
                  </a:lnTo>
                  <a:lnTo>
                    <a:pt x="991" y="2324"/>
                  </a:lnTo>
                  <a:lnTo>
                    <a:pt x="992" y="2324"/>
                  </a:lnTo>
                  <a:lnTo>
                    <a:pt x="992" y="2323"/>
                  </a:lnTo>
                  <a:lnTo>
                    <a:pt x="994" y="2323"/>
                  </a:lnTo>
                  <a:lnTo>
                    <a:pt x="995" y="2323"/>
                  </a:lnTo>
                  <a:lnTo>
                    <a:pt x="998" y="2321"/>
                  </a:lnTo>
                  <a:lnTo>
                    <a:pt x="999" y="2321"/>
                  </a:lnTo>
                  <a:lnTo>
                    <a:pt x="1001" y="2321"/>
                  </a:lnTo>
                  <a:lnTo>
                    <a:pt x="1003" y="2321"/>
                  </a:lnTo>
                  <a:lnTo>
                    <a:pt x="1004" y="2321"/>
                  </a:lnTo>
                  <a:lnTo>
                    <a:pt x="1005" y="2323"/>
                  </a:lnTo>
                  <a:lnTo>
                    <a:pt x="1006" y="2324"/>
                  </a:lnTo>
                  <a:lnTo>
                    <a:pt x="1006" y="2323"/>
                  </a:lnTo>
                  <a:lnTo>
                    <a:pt x="1008" y="2323"/>
                  </a:lnTo>
                  <a:lnTo>
                    <a:pt x="1009" y="2323"/>
                  </a:lnTo>
                  <a:lnTo>
                    <a:pt x="1010" y="2321"/>
                  </a:lnTo>
                  <a:lnTo>
                    <a:pt x="1012" y="2324"/>
                  </a:lnTo>
                  <a:lnTo>
                    <a:pt x="1012" y="2325"/>
                  </a:lnTo>
                  <a:lnTo>
                    <a:pt x="1013" y="2327"/>
                  </a:lnTo>
                  <a:lnTo>
                    <a:pt x="1014" y="2327"/>
                  </a:lnTo>
                  <a:lnTo>
                    <a:pt x="1015" y="2327"/>
                  </a:lnTo>
                  <a:lnTo>
                    <a:pt x="1017" y="2328"/>
                  </a:lnTo>
                  <a:lnTo>
                    <a:pt x="1017" y="2329"/>
                  </a:lnTo>
                  <a:lnTo>
                    <a:pt x="1017" y="2330"/>
                  </a:lnTo>
                  <a:lnTo>
                    <a:pt x="1018" y="2332"/>
                  </a:lnTo>
                  <a:lnTo>
                    <a:pt x="1018" y="2333"/>
                  </a:lnTo>
                  <a:lnTo>
                    <a:pt x="1018" y="2334"/>
                  </a:lnTo>
                  <a:lnTo>
                    <a:pt x="1019" y="2335"/>
                  </a:lnTo>
                  <a:lnTo>
                    <a:pt x="1019" y="2337"/>
                  </a:lnTo>
                  <a:lnTo>
                    <a:pt x="1019" y="2338"/>
                  </a:lnTo>
                  <a:lnTo>
                    <a:pt x="1021" y="2341"/>
                  </a:lnTo>
                  <a:lnTo>
                    <a:pt x="1021" y="2339"/>
                  </a:lnTo>
                  <a:lnTo>
                    <a:pt x="1022" y="2339"/>
                  </a:lnTo>
                  <a:lnTo>
                    <a:pt x="1023" y="2339"/>
                  </a:lnTo>
                  <a:lnTo>
                    <a:pt x="1024" y="2339"/>
                  </a:lnTo>
                  <a:lnTo>
                    <a:pt x="1027" y="2338"/>
                  </a:lnTo>
                  <a:lnTo>
                    <a:pt x="1028" y="2338"/>
                  </a:lnTo>
                  <a:lnTo>
                    <a:pt x="1030" y="2337"/>
                  </a:lnTo>
                  <a:lnTo>
                    <a:pt x="1031" y="2337"/>
                  </a:lnTo>
                  <a:lnTo>
                    <a:pt x="1032" y="2335"/>
                  </a:lnTo>
                  <a:lnTo>
                    <a:pt x="1035" y="2335"/>
                  </a:lnTo>
                  <a:lnTo>
                    <a:pt x="1036" y="2334"/>
                  </a:lnTo>
                  <a:lnTo>
                    <a:pt x="1037" y="2334"/>
                  </a:lnTo>
                  <a:lnTo>
                    <a:pt x="1038" y="2334"/>
                  </a:lnTo>
                  <a:lnTo>
                    <a:pt x="1038" y="2334"/>
                  </a:lnTo>
                  <a:lnTo>
                    <a:pt x="1038" y="2333"/>
                  </a:lnTo>
                  <a:lnTo>
                    <a:pt x="1040" y="2333"/>
                  </a:lnTo>
                  <a:lnTo>
                    <a:pt x="1041" y="2333"/>
                  </a:lnTo>
                  <a:lnTo>
                    <a:pt x="1042" y="2333"/>
                  </a:lnTo>
                  <a:lnTo>
                    <a:pt x="1042" y="2332"/>
                  </a:lnTo>
                  <a:lnTo>
                    <a:pt x="1044" y="2332"/>
                  </a:lnTo>
                  <a:lnTo>
                    <a:pt x="1045" y="2332"/>
                  </a:lnTo>
                  <a:lnTo>
                    <a:pt x="1046" y="2332"/>
                  </a:lnTo>
                  <a:lnTo>
                    <a:pt x="1046" y="2330"/>
                  </a:lnTo>
                  <a:lnTo>
                    <a:pt x="1051" y="2329"/>
                  </a:lnTo>
                  <a:lnTo>
                    <a:pt x="1053" y="2329"/>
                  </a:lnTo>
                  <a:lnTo>
                    <a:pt x="1054" y="2329"/>
                  </a:lnTo>
                  <a:lnTo>
                    <a:pt x="1054" y="2330"/>
                  </a:lnTo>
                  <a:lnTo>
                    <a:pt x="1054" y="2332"/>
                  </a:lnTo>
                  <a:lnTo>
                    <a:pt x="1054" y="2333"/>
                  </a:lnTo>
                  <a:lnTo>
                    <a:pt x="1055" y="2333"/>
                  </a:lnTo>
                  <a:lnTo>
                    <a:pt x="1055" y="2334"/>
                  </a:lnTo>
                  <a:lnTo>
                    <a:pt x="1055" y="2335"/>
                  </a:lnTo>
                  <a:lnTo>
                    <a:pt x="1055" y="2337"/>
                  </a:lnTo>
                  <a:lnTo>
                    <a:pt x="1056" y="2337"/>
                  </a:lnTo>
                  <a:lnTo>
                    <a:pt x="1056" y="2338"/>
                  </a:lnTo>
                  <a:lnTo>
                    <a:pt x="1056" y="2339"/>
                  </a:lnTo>
                  <a:lnTo>
                    <a:pt x="1058" y="2341"/>
                  </a:lnTo>
                  <a:lnTo>
                    <a:pt x="1058" y="2342"/>
                  </a:lnTo>
                  <a:lnTo>
                    <a:pt x="1056" y="2343"/>
                  </a:lnTo>
                  <a:lnTo>
                    <a:pt x="1055" y="2343"/>
                  </a:lnTo>
                  <a:lnTo>
                    <a:pt x="1054" y="2343"/>
                  </a:lnTo>
                  <a:lnTo>
                    <a:pt x="1051" y="2344"/>
                  </a:lnTo>
                  <a:lnTo>
                    <a:pt x="1051" y="2346"/>
                  </a:lnTo>
                  <a:lnTo>
                    <a:pt x="1051" y="2347"/>
                  </a:lnTo>
                  <a:lnTo>
                    <a:pt x="1051" y="2347"/>
                  </a:lnTo>
                  <a:lnTo>
                    <a:pt x="1053" y="2348"/>
                  </a:lnTo>
                  <a:lnTo>
                    <a:pt x="1053" y="2350"/>
                  </a:lnTo>
                  <a:lnTo>
                    <a:pt x="1053" y="2351"/>
                  </a:lnTo>
                  <a:lnTo>
                    <a:pt x="1054" y="2352"/>
                  </a:lnTo>
                  <a:lnTo>
                    <a:pt x="1054" y="2353"/>
                  </a:lnTo>
                  <a:lnTo>
                    <a:pt x="1054" y="2355"/>
                  </a:lnTo>
                  <a:lnTo>
                    <a:pt x="1055" y="2355"/>
                  </a:lnTo>
                  <a:lnTo>
                    <a:pt x="1055" y="2356"/>
                  </a:lnTo>
                  <a:lnTo>
                    <a:pt x="1055" y="2357"/>
                  </a:lnTo>
                  <a:lnTo>
                    <a:pt x="1050" y="2359"/>
                  </a:lnTo>
                  <a:lnTo>
                    <a:pt x="1049" y="2359"/>
                  </a:lnTo>
                  <a:lnTo>
                    <a:pt x="1049" y="2360"/>
                  </a:lnTo>
                  <a:lnTo>
                    <a:pt x="1045" y="2361"/>
                  </a:lnTo>
                  <a:lnTo>
                    <a:pt x="1035" y="2365"/>
                  </a:lnTo>
                  <a:lnTo>
                    <a:pt x="1033" y="2365"/>
                  </a:lnTo>
                  <a:lnTo>
                    <a:pt x="1032" y="2365"/>
                  </a:lnTo>
                  <a:lnTo>
                    <a:pt x="1028" y="2366"/>
                  </a:lnTo>
                  <a:lnTo>
                    <a:pt x="1030" y="2367"/>
                  </a:lnTo>
                  <a:lnTo>
                    <a:pt x="1030" y="2369"/>
                  </a:lnTo>
                  <a:lnTo>
                    <a:pt x="1030" y="2370"/>
                  </a:lnTo>
                  <a:lnTo>
                    <a:pt x="1031" y="2373"/>
                  </a:lnTo>
                  <a:lnTo>
                    <a:pt x="1031" y="2374"/>
                  </a:lnTo>
                  <a:lnTo>
                    <a:pt x="1032" y="2375"/>
                  </a:lnTo>
                  <a:lnTo>
                    <a:pt x="1032" y="2376"/>
                  </a:lnTo>
                  <a:lnTo>
                    <a:pt x="1032" y="2378"/>
                  </a:lnTo>
                  <a:lnTo>
                    <a:pt x="1033" y="2379"/>
                  </a:lnTo>
                  <a:lnTo>
                    <a:pt x="1035" y="2382"/>
                  </a:lnTo>
                  <a:lnTo>
                    <a:pt x="1035" y="2383"/>
                  </a:lnTo>
                  <a:lnTo>
                    <a:pt x="1035" y="2384"/>
                  </a:lnTo>
                  <a:lnTo>
                    <a:pt x="1036" y="2385"/>
                  </a:lnTo>
                  <a:lnTo>
                    <a:pt x="1036" y="2387"/>
                  </a:lnTo>
                  <a:lnTo>
                    <a:pt x="1036" y="2388"/>
                  </a:lnTo>
                  <a:lnTo>
                    <a:pt x="1037" y="2389"/>
                  </a:lnTo>
                  <a:lnTo>
                    <a:pt x="1037" y="2392"/>
                  </a:lnTo>
                  <a:lnTo>
                    <a:pt x="1038" y="2393"/>
                  </a:lnTo>
                  <a:lnTo>
                    <a:pt x="1038" y="2394"/>
                  </a:lnTo>
                  <a:lnTo>
                    <a:pt x="1038" y="2396"/>
                  </a:lnTo>
                  <a:lnTo>
                    <a:pt x="1038" y="2397"/>
                  </a:lnTo>
                  <a:lnTo>
                    <a:pt x="1038" y="2398"/>
                  </a:lnTo>
                  <a:lnTo>
                    <a:pt x="1040" y="2402"/>
                  </a:lnTo>
                  <a:lnTo>
                    <a:pt x="1040" y="2403"/>
                  </a:lnTo>
                  <a:lnTo>
                    <a:pt x="1040" y="2405"/>
                  </a:lnTo>
                  <a:lnTo>
                    <a:pt x="1041" y="2405"/>
                  </a:lnTo>
                  <a:lnTo>
                    <a:pt x="1041" y="2406"/>
                  </a:lnTo>
                  <a:lnTo>
                    <a:pt x="1041" y="2408"/>
                  </a:lnTo>
                  <a:lnTo>
                    <a:pt x="1042" y="2408"/>
                  </a:lnTo>
                  <a:lnTo>
                    <a:pt x="1042" y="2410"/>
                  </a:lnTo>
                  <a:lnTo>
                    <a:pt x="1042" y="2411"/>
                  </a:lnTo>
                  <a:lnTo>
                    <a:pt x="1044" y="2415"/>
                  </a:lnTo>
                  <a:lnTo>
                    <a:pt x="1045" y="2417"/>
                  </a:lnTo>
                  <a:lnTo>
                    <a:pt x="1045" y="2419"/>
                  </a:lnTo>
                  <a:lnTo>
                    <a:pt x="1045" y="2420"/>
                  </a:lnTo>
                  <a:lnTo>
                    <a:pt x="1046" y="2420"/>
                  </a:lnTo>
                  <a:lnTo>
                    <a:pt x="1046" y="2423"/>
                  </a:lnTo>
                  <a:lnTo>
                    <a:pt x="1046" y="2424"/>
                  </a:lnTo>
                  <a:lnTo>
                    <a:pt x="1047" y="2424"/>
                  </a:lnTo>
                  <a:lnTo>
                    <a:pt x="1047" y="2426"/>
                  </a:lnTo>
                  <a:lnTo>
                    <a:pt x="1047" y="2428"/>
                  </a:lnTo>
                  <a:lnTo>
                    <a:pt x="1049" y="2429"/>
                  </a:lnTo>
                  <a:lnTo>
                    <a:pt x="1049" y="2430"/>
                  </a:lnTo>
                  <a:lnTo>
                    <a:pt x="1049" y="2432"/>
                  </a:lnTo>
                  <a:lnTo>
                    <a:pt x="1050" y="2434"/>
                  </a:lnTo>
                  <a:lnTo>
                    <a:pt x="1051" y="2437"/>
                  </a:lnTo>
                  <a:lnTo>
                    <a:pt x="1051" y="2438"/>
                  </a:lnTo>
                  <a:lnTo>
                    <a:pt x="1051" y="2439"/>
                  </a:lnTo>
                  <a:lnTo>
                    <a:pt x="1053" y="2439"/>
                  </a:lnTo>
                  <a:lnTo>
                    <a:pt x="1054" y="2439"/>
                  </a:lnTo>
                  <a:lnTo>
                    <a:pt x="1056" y="2439"/>
                  </a:lnTo>
                  <a:lnTo>
                    <a:pt x="1056" y="2438"/>
                  </a:lnTo>
                  <a:lnTo>
                    <a:pt x="1059" y="2438"/>
                  </a:lnTo>
                  <a:lnTo>
                    <a:pt x="1062" y="2437"/>
                  </a:lnTo>
                  <a:lnTo>
                    <a:pt x="1064" y="2435"/>
                  </a:lnTo>
                  <a:lnTo>
                    <a:pt x="1065" y="2435"/>
                  </a:lnTo>
                  <a:lnTo>
                    <a:pt x="1069" y="2434"/>
                  </a:lnTo>
                  <a:lnTo>
                    <a:pt x="1073" y="2433"/>
                  </a:lnTo>
                  <a:lnTo>
                    <a:pt x="1074" y="2433"/>
                  </a:lnTo>
                  <a:lnTo>
                    <a:pt x="1076" y="2433"/>
                  </a:lnTo>
                  <a:lnTo>
                    <a:pt x="1077" y="2433"/>
                  </a:lnTo>
                  <a:lnTo>
                    <a:pt x="1078" y="2433"/>
                  </a:lnTo>
                  <a:lnTo>
                    <a:pt x="1079" y="2433"/>
                  </a:lnTo>
                  <a:lnTo>
                    <a:pt x="1078" y="2432"/>
                  </a:lnTo>
                  <a:lnTo>
                    <a:pt x="1082" y="2430"/>
                  </a:lnTo>
                  <a:lnTo>
                    <a:pt x="1083" y="2430"/>
                  </a:lnTo>
                  <a:lnTo>
                    <a:pt x="1085" y="2430"/>
                  </a:lnTo>
                  <a:lnTo>
                    <a:pt x="1086" y="2430"/>
                  </a:lnTo>
                  <a:lnTo>
                    <a:pt x="1086" y="2429"/>
                  </a:lnTo>
                  <a:lnTo>
                    <a:pt x="1092" y="2428"/>
                  </a:lnTo>
                  <a:lnTo>
                    <a:pt x="1092" y="2426"/>
                  </a:lnTo>
                  <a:lnTo>
                    <a:pt x="1094" y="2426"/>
                  </a:lnTo>
                  <a:lnTo>
                    <a:pt x="1100" y="2423"/>
                  </a:lnTo>
                  <a:lnTo>
                    <a:pt x="1100" y="2423"/>
                  </a:lnTo>
                  <a:lnTo>
                    <a:pt x="1101" y="2423"/>
                  </a:lnTo>
                  <a:lnTo>
                    <a:pt x="1101" y="2421"/>
                  </a:lnTo>
                  <a:lnTo>
                    <a:pt x="1102" y="2420"/>
                  </a:lnTo>
                  <a:lnTo>
                    <a:pt x="1104" y="2420"/>
                  </a:lnTo>
                  <a:lnTo>
                    <a:pt x="1106" y="2417"/>
                  </a:lnTo>
                  <a:lnTo>
                    <a:pt x="1108" y="2417"/>
                  </a:lnTo>
                  <a:lnTo>
                    <a:pt x="1109" y="2416"/>
                  </a:lnTo>
                  <a:lnTo>
                    <a:pt x="1110" y="2415"/>
                  </a:lnTo>
                  <a:lnTo>
                    <a:pt x="1111" y="2415"/>
                  </a:lnTo>
                  <a:lnTo>
                    <a:pt x="1113" y="2415"/>
                  </a:lnTo>
                  <a:lnTo>
                    <a:pt x="1114" y="2414"/>
                  </a:lnTo>
                  <a:lnTo>
                    <a:pt x="1119" y="2411"/>
                  </a:lnTo>
                  <a:lnTo>
                    <a:pt x="1119" y="2410"/>
                  </a:lnTo>
                  <a:lnTo>
                    <a:pt x="1122" y="2408"/>
                  </a:lnTo>
                  <a:lnTo>
                    <a:pt x="1123" y="2408"/>
                  </a:lnTo>
                  <a:lnTo>
                    <a:pt x="1124" y="2408"/>
                  </a:lnTo>
                  <a:lnTo>
                    <a:pt x="1126" y="2408"/>
                  </a:lnTo>
                  <a:lnTo>
                    <a:pt x="1127" y="2408"/>
                  </a:lnTo>
                  <a:lnTo>
                    <a:pt x="1128" y="2407"/>
                  </a:lnTo>
                  <a:lnTo>
                    <a:pt x="1129" y="2407"/>
                  </a:lnTo>
                  <a:lnTo>
                    <a:pt x="1129" y="2406"/>
                  </a:lnTo>
                  <a:lnTo>
                    <a:pt x="1131" y="2405"/>
                  </a:lnTo>
                  <a:lnTo>
                    <a:pt x="1131" y="2403"/>
                  </a:lnTo>
                  <a:lnTo>
                    <a:pt x="1131" y="2403"/>
                  </a:lnTo>
                  <a:lnTo>
                    <a:pt x="1132" y="2402"/>
                  </a:lnTo>
                  <a:lnTo>
                    <a:pt x="1133" y="2401"/>
                  </a:lnTo>
                  <a:lnTo>
                    <a:pt x="1134" y="2399"/>
                  </a:lnTo>
                  <a:lnTo>
                    <a:pt x="1136" y="2398"/>
                  </a:lnTo>
                  <a:lnTo>
                    <a:pt x="1136" y="2397"/>
                  </a:lnTo>
                  <a:lnTo>
                    <a:pt x="1137" y="2396"/>
                  </a:lnTo>
                  <a:lnTo>
                    <a:pt x="1138" y="2394"/>
                  </a:lnTo>
                  <a:lnTo>
                    <a:pt x="1140" y="2393"/>
                  </a:lnTo>
                  <a:lnTo>
                    <a:pt x="1140" y="2392"/>
                  </a:lnTo>
                  <a:lnTo>
                    <a:pt x="1141" y="2392"/>
                  </a:lnTo>
                  <a:lnTo>
                    <a:pt x="1141" y="2391"/>
                  </a:lnTo>
                  <a:lnTo>
                    <a:pt x="1142" y="2389"/>
                  </a:lnTo>
                  <a:lnTo>
                    <a:pt x="1143" y="2387"/>
                  </a:lnTo>
                  <a:lnTo>
                    <a:pt x="1145" y="2387"/>
                  </a:lnTo>
                  <a:lnTo>
                    <a:pt x="1145" y="2385"/>
                  </a:lnTo>
                  <a:lnTo>
                    <a:pt x="1146" y="2384"/>
                  </a:lnTo>
                  <a:lnTo>
                    <a:pt x="1147" y="2384"/>
                  </a:lnTo>
                  <a:lnTo>
                    <a:pt x="1147" y="2383"/>
                  </a:lnTo>
                  <a:lnTo>
                    <a:pt x="1149" y="2382"/>
                  </a:lnTo>
                  <a:lnTo>
                    <a:pt x="1150" y="2380"/>
                  </a:lnTo>
                  <a:lnTo>
                    <a:pt x="1152" y="2379"/>
                  </a:lnTo>
                  <a:lnTo>
                    <a:pt x="1154" y="2378"/>
                  </a:lnTo>
                  <a:lnTo>
                    <a:pt x="1155" y="2376"/>
                  </a:lnTo>
                  <a:lnTo>
                    <a:pt x="1158" y="2375"/>
                  </a:lnTo>
                  <a:lnTo>
                    <a:pt x="1159" y="2374"/>
                  </a:lnTo>
                  <a:lnTo>
                    <a:pt x="1159" y="2371"/>
                  </a:lnTo>
                  <a:lnTo>
                    <a:pt x="1161" y="2370"/>
                  </a:lnTo>
                  <a:lnTo>
                    <a:pt x="1163" y="2369"/>
                  </a:lnTo>
                  <a:lnTo>
                    <a:pt x="1165" y="2367"/>
                  </a:lnTo>
                  <a:lnTo>
                    <a:pt x="1166" y="2366"/>
                  </a:lnTo>
                  <a:lnTo>
                    <a:pt x="1168" y="2365"/>
                  </a:lnTo>
                  <a:lnTo>
                    <a:pt x="1169" y="2364"/>
                  </a:lnTo>
                  <a:lnTo>
                    <a:pt x="1170" y="2361"/>
                  </a:lnTo>
                  <a:lnTo>
                    <a:pt x="1172" y="2361"/>
                  </a:lnTo>
                  <a:lnTo>
                    <a:pt x="1173" y="2360"/>
                  </a:lnTo>
                  <a:lnTo>
                    <a:pt x="1174" y="2359"/>
                  </a:lnTo>
                  <a:lnTo>
                    <a:pt x="1178" y="2356"/>
                  </a:lnTo>
                  <a:lnTo>
                    <a:pt x="1179" y="2355"/>
                  </a:lnTo>
                  <a:lnTo>
                    <a:pt x="1179" y="2353"/>
                  </a:lnTo>
                  <a:lnTo>
                    <a:pt x="1179" y="2352"/>
                  </a:lnTo>
                  <a:lnTo>
                    <a:pt x="1181" y="2351"/>
                  </a:lnTo>
                  <a:lnTo>
                    <a:pt x="1182" y="2351"/>
                  </a:lnTo>
                  <a:lnTo>
                    <a:pt x="1183" y="2351"/>
                  </a:lnTo>
                  <a:lnTo>
                    <a:pt x="1183" y="2350"/>
                  </a:lnTo>
                  <a:lnTo>
                    <a:pt x="1184" y="2350"/>
                  </a:lnTo>
                  <a:lnTo>
                    <a:pt x="1186" y="2348"/>
                  </a:lnTo>
                  <a:lnTo>
                    <a:pt x="1187" y="2348"/>
                  </a:lnTo>
                  <a:lnTo>
                    <a:pt x="1188" y="2347"/>
                  </a:lnTo>
                  <a:lnTo>
                    <a:pt x="1190" y="2347"/>
                  </a:lnTo>
                  <a:lnTo>
                    <a:pt x="1190" y="2346"/>
                  </a:lnTo>
                  <a:lnTo>
                    <a:pt x="1192" y="2344"/>
                  </a:lnTo>
                  <a:lnTo>
                    <a:pt x="1192" y="2343"/>
                  </a:lnTo>
                  <a:lnTo>
                    <a:pt x="1193" y="2342"/>
                  </a:lnTo>
                  <a:lnTo>
                    <a:pt x="1193" y="2341"/>
                  </a:lnTo>
                  <a:lnTo>
                    <a:pt x="1193" y="2339"/>
                  </a:lnTo>
                  <a:lnTo>
                    <a:pt x="1193" y="2338"/>
                  </a:lnTo>
                  <a:lnTo>
                    <a:pt x="1192" y="2333"/>
                  </a:lnTo>
                  <a:lnTo>
                    <a:pt x="1192" y="2328"/>
                  </a:lnTo>
                  <a:lnTo>
                    <a:pt x="1191" y="2325"/>
                  </a:lnTo>
                  <a:lnTo>
                    <a:pt x="1191" y="2324"/>
                  </a:lnTo>
                  <a:lnTo>
                    <a:pt x="1192" y="2324"/>
                  </a:lnTo>
                  <a:lnTo>
                    <a:pt x="1192" y="2323"/>
                  </a:lnTo>
                  <a:lnTo>
                    <a:pt x="1192" y="2321"/>
                  </a:lnTo>
                  <a:lnTo>
                    <a:pt x="1192" y="2320"/>
                  </a:lnTo>
                  <a:lnTo>
                    <a:pt x="1192" y="2319"/>
                  </a:lnTo>
                  <a:lnTo>
                    <a:pt x="1192" y="2318"/>
                  </a:lnTo>
                  <a:lnTo>
                    <a:pt x="1192" y="2316"/>
                  </a:lnTo>
                  <a:lnTo>
                    <a:pt x="1192" y="2314"/>
                  </a:lnTo>
                  <a:lnTo>
                    <a:pt x="1192" y="2312"/>
                  </a:lnTo>
                  <a:lnTo>
                    <a:pt x="1191" y="2311"/>
                  </a:lnTo>
                  <a:lnTo>
                    <a:pt x="1191" y="2310"/>
                  </a:lnTo>
                  <a:lnTo>
                    <a:pt x="1188" y="2310"/>
                  </a:lnTo>
                  <a:lnTo>
                    <a:pt x="1186" y="2309"/>
                  </a:lnTo>
                  <a:lnTo>
                    <a:pt x="1184" y="2309"/>
                  </a:lnTo>
                  <a:lnTo>
                    <a:pt x="1184" y="2307"/>
                  </a:lnTo>
                  <a:lnTo>
                    <a:pt x="1184" y="2306"/>
                  </a:lnTo>
                  <a:lnTo>
                    <a:pt x="1184" y="2305"/>
                  </a:lnTo>
                  <a:lnTo>
                    <a:pt x="1183" y="2303"/>
                  </a:lnTo>
                  <a:lnTo>
                    <a:pt x="1183" y="2302"/>
                  </a:lnTo>
                  <a:lnTo>
                    <a:pt x="1184" y="2302"/>
                  </a:lnTo>
                  <a:lnTo>
                    <a:pt x="1184" y="2301"/>
                  </a:lnTo>
                  <a:lnTo>
                    <a:pt x="1186" y="2301"/>
                  </a:lnTo>
                  <a:lnTo>
                    <a:pt x="1187" y="2301"/>
                  </a:lnTo>
                  <a:lnTo>
                    <a:pt x="1188" y="2300"/>
                  </a:lnTo>
                  <a:lnTo>
                    <a:pt x="1190" y="2300"/>
                  </a:lnTo>
                  <a:lnTo>
                    <a:pt x="1192" y="2300"/>
                  </a:lnTo>
                  <a:lnTo>
                    <a:pt x="1192" y="2298"/>
                  </a:lnTo>
                  <a:lnTo>
                    <a:pt x="1192" y="2298"/>
                  </a:lnTo>
                  <a:lnTo>
                    <a:pt x="1193" y="2298"/>
                  </a:lnTo>
                  <a:lnTo>
                    <a:pt x="1195" y="2298"/>
                  </a:lnTo>
                  <a:lnTo>
                    <a:pt x="1195" y="2297"/>
                  </a:lnTo>
                  <a:lnTo>
                    <a:pt x="1196" y="2297"/>
                  </a:lnTo>
                  <a:lnTo>
                    <a:pt x="1197" y="2297"/>
                  </a:lnTo>
                  <a:lnTo>
                    <a:pt x="1198" y="2297"/>
                  </a:lnTo>
                  <a:lnTo>
                    <a:pt x="1200" y="2296"/>
                  </a:lnTo>
                  <a:lnTo>
                    <a:pt x="1201" y="2296"/>
                  </a:lnTo>
                  <a:lnTo>
                    <a:pt x="1202" y="2296"/>
                  </a:lnTo>
                  <a:lnTo>
                    <a:pt x="1204" y="2295"/>
                  </a:lnTo>
                  <a:lnTo>
                    <a:pt x="1202" y="2295"/>
                  </a:lnTo>
                  <a:lnTo>
                    <a:pt x="1202" y="2293"/>
                  </a:lnTo>
                  <a:lnTo>
                    <a:pt x="1201" y="2293"/>
                  </a:lnTo>
                  <a:lnTo>
                    <a:pt x="1200" y="2293"/>
                  </a:lnTo>
                  <a:lnTo>
                    <a:pt x="1200" y="2292"/>
                  </a:lnTo>
                  <a:lnTo>
                    <a:pt x="1200" y="2291"/>
                  </a:lnTo>
                  <a:lnTo>
                    <a:pt x="1198" y="2291"/>
                  </a:lnTo>
                  <a:lnTo>
                    <a:pt x="1198" y="2289"/>
                  </a:lnTo>
                  <a:lnTo>
                    <a:pt x="1198" y="2288"/>
                  </a:lnTo>
                  <a:lnTo>
                    <a:pt x="1197" y="2287"/>
                  </a:lnTo>
                  <a:lnTo>
                    <a:pt x="1197" y="2286"/>
                  </a:lnTo>
                  <a:lnTo>
                    <a:pt x="1197" y="2286"/>
                  </a:lnTo>
                  <a:lnTo>
                    <a:pt x="1196" y="2286"/>
                  </a:lnTo>
                  <a:lnTo>
                    <a:pt x="1196" y="2284"/>
                  </a:lnTo>
                  <a:lnTo>
                    <a:pt x="1196" y="2283"/>
                  </a:lnTo>
                  <a:lnTo>
                    <a:pt x="1196" y="2282"/>
                  </a:lnTo>
                  <a:lnTo>
                    <a:pt x="1196" y="2280"/>
                  </a:lnTo>
                  <a:lnTo>
                    <a:pt x="1196" y="2279"/>
                  </a:lnTo>
                  <a:lnTo>
                    <a:pt x="1196" y="2278"/>
                  </a:lnTo>
                  <a:lnTo>
                    <a:pt x="1196" y="2277"/>
                  </a:lnTo>
                  <a:lnTo>
                    <a:pt x="1197" y="2277"/>
                  </a:lnTo>
                  <a:lnTo>
                    <a:pt x="1197" y="2275"/>
                  </a:lnTo>
                  <a:lnTo>
                    <a:pt x="1198" y="2275"/>
                  </a:lnTo>
                  <a:lnTo>
                    <a:pt x="1200" y="2275"/>
                  </a:lnTo>
                  <a:lnTo>
                    <a:pt x="1200" y="2274"/>
                  </a:lnTo>
                  <a:lnTo>
                    <a:pt x="1197" y="2268"/>
                  </a:lnTo>
                  <a:lnTo>
                    <a:pt x="1198" y="2268"/>
                  </a:lnTo>
                  <a:lnTo>
                    <a:pt x="1200" y="2268"/>
                  </a:lnTo>
                  <a:lnTo>
                    <a:pt x="1202" y="2266"/>
                  </a:lnTo>
                  <a:lnTo>
                    <a:pt x="1206" y="2265"/>
                  </a:lnTo>
                  <a:lnTo>
                    <a:pt x="1205" y="2264"/>
                  </a:lnTo>
                  <a:lnTo>
                    <a:pt x="1205" y="2262"/>
                  </a:lnTo>
                  <a:lnTo>
                    <a:pt x="1202" y="2255"/>
                  </a:lnTo>
                  <a:lnTo>
                    <a:pt x="1202" y="2255"/>
                  </a:lnTo>
                  <a:lnTo>
                    <a:pt x="1200" y="2246"/>
                  </a:lnTo>
                  <a:lnTo>
                    <a:pt x="1200" y="2245"/>
                  </a:lnTo>
                  <a:lnTo>
                    <a:pt x="1200" y="2243"/>
                  </a:lnTo>
                  <a:lnTo>
                    <a:pt x="1198" y="2241"/>
                  </a:lnTo>
                  <a:lnTo>
                    <a:pt x="1196" y="2241"/>
                  </a:lnTo>
                  <a:lnTo>
                    <a:pt x="1192" y="2241"/>
                  </a:lnTo>
                  <a:lnTo>
                    <a:pt x="1191" y="2241"/>
                  </a:lnTo>
                  <a:lnTo>
                    <a:pt x="1191" y="2234"/>
                  </a:lnTo>
                  <a:lnTo>
                    <a:pt x="1191" y="2233"/>
                  </a:lnTo>
                  <a:lnTo>
                    <a:pt x="1191" y="2232"/>
                  </a:lnTo>
                  <a:lnTo>
                    <a:pt x="1191" y="2230"/>
                  </a:lnTo>
                  <a:lnTo>
                    <a:pt x="1191" y="2229"/>
                  </a:lnTo>
                  <a:lnTo>
                    <a:pt x="1191" y="2228"/>
                  </a:lnTo>
                  <a:lnTo>
                    <a:pt x="1191" y="2227"/>
                  </a:lnTo>
                  <a:lnTo>
                    <a:pt x="1190" y="2227"/>
                  </a:lnTo>
                  <a:lnTo>
                    <a:pt x="1186" y="2225"/>
                  </a:lnTo>
                  <a:lnTo>
                    <a:pt x="1184" y="2225"/>
                  </a:lnTo>
                  <a:lnTo>
                    <a:pt x="1182" y="2225"/>
                  </a:lnTo>
                  <a:lnTo>
                    <a:pt x="1181" y="2225"/>
                  </a:lnTo>
                  <a:lnTo>
                    <a:pt x="1178" y="2225"/>
                  </a:lnTo>
                  <a:lnTo>
                    <a:pt x="1177" y="2225"/>
                  </a:lnTo>
                  <a:lnTo>
                    <a:pt x="1175" y="2225"/>
                  </a:lnTo>
                  <a:lnTo>
                    <a:pt x="1173" y="2225"/>
                  </a:lnTo>
                  <a:lnTo>
                    <a:pt x="1173" y="2224"/>
                  </a:lnTo>
                  <a:lnTo>
                    <a:pt x="1173" y="2224"/>
                  </a:lnTo>
                  <a:lnTo>
                    <a:pt x="1173" y="2223"/>
                  </a:lnTo>
                  <a:lnTo>
                    <a:pt x="1173" y="2222"/>
                  </a:lnTo>
                  <a:lnTo>
                    <a:pt x="1173" y="2220"/>
                  </a:lnTo>
                  <a:lnTo>
                    <a:pt x="1173" y="2219"/>
                  </a:lnTo>
                  <a:lnTo>
                    <a:pt x="1173" y="2218"/>
                  </a:lnTo>
                  <a:lnTo>
                    <a:pt x="1173" y="2216"/>
                  </a:lnTo>
                  <a:lnTo>
                    <a:pt x="1172" y="2216"/>
                  </a:lnTo>
                  <a:lnTo>
                    <a:pt x="1170" y="2216"/>
                  </a:lnTo>
                  <a:lnTo>
                    <a:pt x="1169" y="2216"/>
                  </a:lnTo>
                  <a:lnTo>
                    <a:pt x="1169" y="2214"/>
                  </a:lnTo>
                  <a:lnTo>
                    <a:pt x="1168" y="2214"/>
                  </a:lnTo>
                  <a:lnTo>
                    <a:pt x="1166" y="2214"/>
                  </a:lnTo>
                  <a:lnTo>
                    <a:pt x="1166" y="2215"/>
                  </a:lnTo>
                  <a:lnTo>
                    <a:pt x="1166" y="2216"/>
                  </a:lnTo>
                  <a:lnTo>
                    <a:pt x="1166" y="2220"/>
                  </a:lnTo>
                  <a:lnTo>
                    <a:pt x="1165" y="2220"/>
                  </a:lnTo>
                  <a:lnTo>
                    <a:pt x="1164" y="2220"/>
                  </a:lnTo>
                  <a:lnTo>
                    <a:pt x="1163" y="2220"/>
                  </a:lnTo>
                  <a:lnTo>
                    <a:pt x="1161" y="2220"/>
                  </a:lnTo>
                  <a:lnTo>
                    <a:pt x="1161" y="2223"/>
                  </a:lnTo>
                  <a:lnTo>
                    <a:pt x="1161" y="2224"/>
                  </a:lnTo>
                  <a:lnTo>
                    <a:pt x="1161" y="2225"/>
                  </a:lnTo>
                  <a:lnTo>
                    <a:pt x="1161" y="2229"/>
                  </a:lnTo>
                  <a:lnTo>
                    <a:pt x="1161" y="2230"/>
                  </a:lnTo>
                  <a:lnTo>
                    <a:pt x="1161" y="2237"/>
                  </a:lnTo>
                  <a:lnTo>
                    <a:pt x="1161" y="2238"/>
                  </a:lnTo>
                  <a:lnTo>
                    <a:pt x="1160" y="2238"/>
                  </a:lnTo>
                  <a:lnTo>
                    <a:pt x="1159" y="2238"/>
                  </a:lnTo>
                  <a:lnTo>
                    <a:pt x="1159" y="2237"/>
                  </a:lnTo>
                  <a:lnTo>
                    <a:pt x="1158" y="2237"/>
                  </a:lnTo>
                  <a:lnTo>
                    <a:pt x="1158" y="2236"/>
                  </a:lnTo>
                  <a:lnTo>
                    <a:pt x="1156" y="2236"/>
                  </a:lnTo>
                  <a:lnTo>
                    <a:pt x="1155" y="2234"/>
                  </a:lnTo>
                  <a:lnTo>
                    <a:pt x="1154" y="2233"/>
                  </a:lnTo>
                  <a:lnTo>
                    <a:pt x="1154" y="2232"/>
                  </a:lnTo>
                  <a:lnTo>
                    <a:pt x="1154" y="2228"/>
                  </a:lnTo>
                  <a:lnTo>
                    <a:pt x="1154" y="2225"/>
                  </a:lnTo>
                  <a:lnTo>
                    <a:pt x="1154" y="2224"/>
                  </a:lnTo>
                  <a:lnTo>
                    <a:pt x="1154" y="2224"/>
                  </a:lnTo>
                  <a:lnTo>
                    <a:pt x="1154" y="2223"/>
                  </a:lnTo>
                  <a:lnTo>
                    <a:pt x="1154" y="2222"/>
                  </a:lnTo>
                  <a:lnTo>
                    <a:pt x="1154" y="2220"/>
                  </a:lnTo>
                  <a:lnTo>
                    <a:pt x="1152" y="2220"/>
                  </a:lnTo>
                  <a:lnTo>
                    <a:pt x="1151" y="2220"/>
                  </a:lnTo>
                  <a:lnTo>
                    <a:pt x="1151" y="2216"/>
                  </a:lnTo>
                  <a:lnTo>
                    <a:pt x="1150" y="2216"/>
                  </a:lnTo>
                  <a:lnTo>
                    <a:pt x="1149" y="2216"/>
                  </a:lnTo>
                  <a:lnTo>
                    <a:pt x="1147" y="2216"/>
                  </a:lnTo>
                  <a:lnTo>
                    <a:pt x="1147" y="2218"/>
                  </a:lnTo>
                  <a:lnTo>
                    <a:pt x="1147" y="2219"/>
                  </a:lnTo>
                  <a:lnTo>
                    <a:pt x="1146" y="2219"/>
                  </a:lnTo>
                  <a:lnTo>
                    <a:pt x="1145" y="2220"/>
                  </a:lnTo>
                  <a:lnTo>
                    <a:pt x="1145" y="2219"/>
                  </a:lnTo>
                  <a:lnTo>
                    <a:pt x="1143" y="2219"/>
                  </a:lnTo>
                  <a:lnTo>
                    <a:pt x="1143" y="2218"/>
                  </a:lnTo>
                  <a:lnTo>
                    <a:pt x="1142" y="2218"/>
                  </a:lnTo>
                  <a:lnTo>
                    <a:pt x="1142" y="2219"/>
                  </a:lnTo>
                  <a:lnTo>
                    <a:pt x="1141" y="2219"/>
                  </a:lnTo>
                  <a:lnTo>
                    <a:pt x="1141" y="2220"/>
                  </a:lnTo>
                  <a:lnTo>
                    <a:pt x="1141" y="2222"/>
                  </a:lnTo>
                  <a:lnTo>
                    <a:pt x="1140" y="2222"/>
                  </a:lnTo>
                  <a:lnTo>
                    <a:pt x="1140" y="2223"/>
                  </a:lnTo>
                  <a:lnTo>
                    <a:pt x="1138" y="2222"/>
                  </a:lnTo>
                  <a:lnTo>
                    <a:pt x="1137" y="2220"/>
                  </a:lnTo>
                  <a:lnTo>
                    <a:pt x="1136" y="2220"/>
                  </a:lnTo>
                  <a:lnTo>
                    <a:pt x="1134" y="2219"/>
                  </a:lnTo>
                  <a:lnTo>
                    <a:pt x="1133" y="2220"/>
                  </a:lnTo>
                  <a:lnTo>
                    <a:pt x="1132" y="2220"/>
                  </a:lnTo>
                  <a:lnTo>
                    <a:pt x="1131" y="2219"/>
                  </a:lnTo>
                  <a:lnTo>
                    <a:pt x="1131" y="2219"/>
                  </a:lnTo>
                  <a:lnTo>
                    <a:pt x="1131" y="2218"/>
                  </a:lnTo>
                  <a:lnTo>
                    <a:pt x="1129" y="2219"/>
                  </a:lnTo>
                  <a:lnTo>
                    <a:pt x="1127" y="2223"/>
                  </a:lnTo>
                  <a:lnTo>
                    <a:pt x="1126" y="2224"/>
                  </a:lnTo>
                  <a:lnTo>
                    <a:pt x="1126" y="2224"/>
                  </a:lnTo>
                  <a:lnTo>
                    <a:pt x="1120" y="2229"/>
                  </a:lnTo>
                  <a:lnTo>
                    <a:pt x="1119" y="2232"/>
                  </a:lnTo>
                  <a:lnTo>
                    <a:pt x="1117" y="2237"/>
                  </a:lnTo>
                  <a:lnTo>
                    <a:pt x="1114" y="2238"/>
                  </a:lnTo>
                  <a:lnTo>
                    <a:pt x="1113" y="2238"/>
                  </a:lnTo>
                  <a:lnTo>
                    <a:pt x="1111" y="2238"/>
                  </a:lnTo>
                  <a:lnTo>
                    <a:pt x="1110" y="2238"/>
                  </a:lnTo>
                  <a:lnTo>
                    <a:pt x="1108" y="2238"/>
                  </a:lnTo>
                  <a:lnTo>
                    <a:pt x="1106" y="2238"/>
                  </a:lnTo>
                  <a:lnTo>
                    <a:pt x="1105" y="2238"/>
                  </a:lnTo>
                  <a:lnTo>
                    <a:pt x="1105" y="2237"/>
                  </a:lnTo>
                  <a:lnTo>
                    <a:pt x="1105" y="2236"/>
                  </a:lnTo>
                  <a:lnTo>
                    <a:pt x="1105" y="2230"/>
                  </a:lnTo>
                  <a:lnTo>
                    <a:pt x="1105" y="2229"/>
                  </a:lnTo>
                  <a:lnTo>
                    <a:pt x="1105" y="2228"/>
                  </a:lnTo>
                  <a:lnTo>
                    <a:pt x="1105" y="2225"/>
                  </a:lnTo>
                  <a:lnTo>
                    <a:pt x="1105" y="2222"/>
                  </a:lnTo>
                  <a:lnTo>
                    <a:pt x="1105" y="2220"/>
                  </a:lnTo>
                  <a:lnTo>
                    <a:pt x="1105" y="2219"/>
                  </a:lnTo>
                  <a:lnTo>
                    <a:pt x="1105" y="2215"/>
                  </a:lnTo>
                  <a:lnTo>
                    <a:pt x="1105" y="2214"/>
                  </a:lnTo>
                  <a:lnTo>
                    <a:pt x="1105" y="2213"/>
                  </a:lnTo>
                  <a:lnTo>
                    <a:pt x="1105" y="2211"/>
                  </a:lnTo>
                  <a:lnTo>
                    <a:pt x="1105" y="2209"/>
                  </a:lnTo>
                  <a:lnTo>
                    <a:pt x="1105" y="2207"/>
                  </a:lnTo>
                  <a:lnTo>
                    <a:pt x="1105" y="2206"/>
                  </a:lnTo>
                  <a:lnTo>
                    <a:pt x="1105" y="2197"/>
                  </a:lnTo>
                  <a:lnTo>
                    <a:pt x="1105" y="2196"/>
                  </a:lnTo>
                  <a:lnTo>
                    <a:pt x="1105" y="2195"/>
                  </a:lnTo>
                  <a:lnTo>
                    <a:pt x="1105" y="2193"/>
                  </a:lnTo>
                  <a:lnTo>
                    <a:pt x="1106" y="2187"/>
                  </a:lnTo>
                  <a:lnTo>
                    <a:pt x="1106" y="2184"/>
                  </a:lnTo>
                  <a:lnTo>
                    <a:pt x="1106" y="2183"/>
                  </a:lnTo>
                  <a:lnTo>
                    <a:pt x="1105" y="2183"/>
                  </a:lnTo>
                  <a:lnTo>
                    <a:pt x="1102" y="2183"/>
                  </a:lnTo>
                  <a:lnTo>
                    <a:pt x="1101" y="2183"/>
                  </a:lnTo>
                  <a:lnTo>
                    <a:pt x="1101" y="2181"/>
                  </a:lnTo>
                  <a:lnTo>
                    <a:pt x="1102" y="2181"/>
                  </a:lnTo>
                  <a:lnTo>
                    <a:pt x="1104" y="2181"/>
                  </a:lnTo>
                  <a:lnTo>
                    <a:pt x="1104" y="2179"/>
                  </a:lnTo>
                  <a:lnTo>
                    <a:pt x="1104" y="2178"/>
                  </a:lnTo>
                  <a:lnTo>
                    <a:pt x="1104" y="2177"/>
                  </a:lnTo>
                  <a:lnTo>
                    <a:pt x="1105" y="2177"/>
                  </a:lnTo>
                  <a:lnTo>
                    <a:pt x="1105" y="2175"/>
                  </a:lnTo>
                  <a:lnTo>
                    <a:pt x="1105" y="2174"/>
                  </a:lnTo>
                  <a:lnTo>
                    <a:pt x="1104" y="2174"/>
                  </a:lnTo>
                  <a:lnTo>
                    <a:pt x="1104" y="2173"/>
                  </a:lnTo>
                  <a:lnTo>
                    <a:pt x="1104" y="2172"/>
                  </a:lnTo>
                  <a:lnTo>
                    <a:pt x="1104" y="2170"/>
                  </a:lnTo>
                  <a:lnTo>
                    <a:pt x="1104" y="2169"/>
                  </a:lnTo>
                  <a:lnTo>
                    <a:pt x="1102" y="2169"/>
                  </a:lnTo>
                  <a:lnTo>
                    <a:pt x="1101" y="2169"/>
                  </a:lnTo>
                  <a:lnTo>
                    <a:pt x="1100" y="2169"/>
                  </a:lnTo>
                  <a:lnTo>
                    <a:pt x="1100" y="2166"/>
                  </a:lnTo>
                  <a:lnTo>
                    <a:pt x="1099" y="2166"/>
                  </a:lnTo>
                  <a:lnTo>
                    <a:pt x="1099" y="2170"/>
                  </a:lnTo>
                  <a:lnTo>
                    <a:pt x="1097" y="2170"/>
                  </a:lnTo>
                  <a:lnTo>
                    <a:pt x="1097" y="2172"/>
                  </a:lnTo>
                  <a:lnTo>
                    <a:pt x="1096" y="2172"/>
                  </a:lnTo>
                  <a:lnTo>
                    <a:pt x="1096" y="2173"/>
                  </a:lnTo>
                  <a:lnTo>
                    <a:pt x="1095" y="2173"/>
                  </a:lnTo>
                  <a:lnTo>
                    <a:pt x="1088" y="2175"/>
                  </a:lnTo>
                  <a:lnTo>
                    <a:pt x="1087" y="2175"/>
                  </a:lnTo>
                  <a:lnTo>
                    <a:pt x="1087" y="2177"/>
                  </a:lnTo>
                  <a:lnTo>
                    <a:pt x="1086" y="2177"/>
                  </a:lnTo>
                  <a:lnTo>
                    <a:pt x="1086" y="2178"/>
                  </a:lnTo>
                  <a:lnTo>
                    <a:pt x="1085" y="2178"/>
                  </a:lnTo>
                  <a:lnTo>
                    <a:pt x="1085" y="2179"/>
                  </a:lnTo>
                  <a:lnTo>
                    <a:pt x="1083" y="2179"/>
                  </a:lnTo>
                  <a:lnTo>
                    <a:pt x="1079" y="2182"/>
                  </a:lnTo>
                  <a:lnTo>
                    <a:pt x="1077" y="2181"/>
                  </a:lnTo>
                  <a:lnTo>
                    <a:pt x="1077" y="2179"/>
                  </a:lnTo>
                  <a:lnTo>
                    <a:pt x="1076" y="2179"/>
                  </a:lnTo>
                  <a:lnTo>
                    <a:pt x="1074" y="2179"/>
                  </a:lnTo>
                  <a:lnTo>
                    <a:pt x="1073" y="2179"/>
                  </a:lnTo>
                  <a:lnTo>
                    <a:pt x="1072" y="2179"/>
                  </a:lnTo>
                  <a:lnTo>
                    <a:pt x="1070" y="2179"/>
                  </a:lnTo>
                  <a:lnTo>
                    <a:pt x="1070" y="2178"/>
                  </a:lnTo>
                  <a:lnTo>
                    <a:pt x="1069" y="2177"/>
                  </a:lnTo>
                  <a:lnTo>
                    <a:pt x="1069" y="2178"/>
                  </a:lnTo>
                  <a:lnTo>
                    <a:pt x="1069" y="2178"/>
                  </a:lnTo>
                  <a:lnTo>
                    <a:pt x="1069" y="2179"/>
                  </a:lnTo>
                  <a:lnTo>
                    <a:pt x="1068" y="2181"/>
                  </a:lnTo>
                  <a:lnTo>
                    <a:pt x="1067" y="2181"/>
                  </a:lnTo>
                  <a:lnTo>
                    <a:pt x="1065" y="2182"/>
                  </a:lnTo>
                  <a:lnTo>
                    <a:pt x="1064" y="2182"/>
                  </a:lnTo>
                  <a:lnTo>
                    <a:pt x="1064" y="2183"/>
                  </a:lnTo>
                  <a:lnTo>
                    <a:pt x="1063" y="2183"/>
                  </a:lnTo>
                  <a:lnTo>
                    <a:pt x="1062" y="2183"/>
                  </a:lnTo>
                  <a:lnTo>
                    <a:pt x="1059" y="2183"/>
                  </a:lnTo>
                  <a:lnTo>
                    <a:pt x="1059" y="2182"/>
                  </a:lnTo>
                  <a:lnTo>
                    <a:pt x="1060" y="2182"/>
                  </a:lnTo>
                  <a:lnTo>
                    <a:pt x="1063" y="2179"/>
                  </a:lnTo>
                  <a:lnTo>
                    <a:pt x="1064" y="2179"/>
                  </a:lnTo>
                  <a:lnTo>
                    <a:pt x="1067" y="2178"/>
                  </a:lnTo>
                  <a:lnTo>
                    <a:pt x="1067" y="2177"/>
                  </a:lnTo>
                  <a:lnTo>
                    <a:pt x="1068" y="2177"/>
                  </a:lnTo>
                  <a:lnTo>
                    <a:pt x="1069" y="2175"/>
                  </a:lnTo>
                  <a:lnTo>
                    <a:pt x="1069" y="2175"/>
                  </a:lnTo>
                  <a:lnTo>
                    <a:pt x="1069" y="2174"/>
                  </a:lnTo>
                  <a:lnTo>
                    <a:pt x="1070" y="2174"/>
                  </a:lnTo>
                  <a:lnTo>
                    <a:pt x="1073" y="2172"/>
                  </a:lnTo>
                  <a:lnTo>
                    <a:pt x="1074" y="2170"/>
                  </a:lnTo>
                  <a:lnTo>
                    <a:pt x="1076" y="2169"/>
                  </a:lnTo>
                  <a:lnTo>
                    <a:pt x="1077" y="2168"/>
                  </a:lnTo>
                  <a:lnTo>
                    <a:pt x="1078" y="2166"/>
                  </a:lnTo>
                  <a:lnTo>
                    <a:pt x="1078" y="2164"/>
                  </a:lnTo>
                  <a:lnTo>
                    <a:pt x="1078" y="2163"/>
                  </a:lnTo>
                  <a:lnTo>
                    <a:pt x="1078" y="2163"/>
                  </a:lnTo>
                  <a:lnTo>
                    <a:pt x="1079" y="2161"/>
                  </a:lnTo>
                  <a:lnTo>
                    <a:pt x="1081" y="2159"/>
                  </a:lnTo>
                  <a:lnTo>
                    <a:pt x="1081" y="2158"/>
                  </a:lnTo>
                  <a:lnTo>
                    <a:pt x="1082" y="2156"/>
                  </a:lnTo>
                  <a:lnTo>
                    <a:pt x="1083" y="2156"/>
                  </a:lnTo>
                  <a:lnTo>
                    <a:pt x="1083" y="2155"/>
                  </a:lnTo>
                  <a:lnTo>
                    <a:pt x="1085" y="2154"/>
                  </a:lnTo>
                  <a:lnTo>
                    <a:pt x="1086" y="2152"/>
                  </a:lnTo>
                  <a:lnTo>
                    <a:pt x="1088" y="2149"/>
                  </a:lnTo>
                  <a:lnTo>
                    <a:pt x="1091" y="2146"/>
                  </a:lnTo>
                  <a:lnTo>
                    <a:pt x="1092" y="2145"/>
                  </a:lnTo>
                  <a:lnTo>
                    <a:pt x="1096" y="2140"/>
                  </a:lnTo>
                  <a:lnTo>
                    <a:pt x="1100" y="2136"/>
                  </a:lnTo>
                  <a:lnTo>
                    <a:pt x="1100" y="2134"/>
                  </a:lnTo>
                  <a:lnTo>
                    <a:pt x="1100" y="2133"/>
                  </a:lnTo>
                  <a:lnTo>
                    <a:pt x="1106" y="2131"/>
                  </a:lnTo>
                  <a:lnTo>
                    <a:pt x="1106" y="2125"/>
                  </a:lnTo>
                  <a:lnTo>
                    <a:pt x="1106" y="2124"/>
                  </a:lnTo>
                  <a:lnTo>
                    <a:pt x="1106" y="2123"/>
                  </a:lnTo>
                  <a:lnTo>
                    <a:pt x="1106" y="2122"/>
                  </a:lnTo>
                  <a:lnTo>
                    <a:pt x="1106" y="2120"/>
                  </a:lnTo>
                  <a:lnTo>
                    <a:pt x="1106" y="2119"/>
                  </a:lnTo>
                  <a:lnTo>
                    <a:pt x="1106" y="2118"/>
                  </a:lnTo>
                  <a:lnTo>
                    <a:pt x="1106" y="2117"/>
                  </a:lnTo>
                  <a:lnTo>
                    <a:pt x="1106" y="2108"/>
                  </a:lnTo>
                  <a:lnTo>
                    <a:pt x="1106" y="2104"/>
                  </a:lnTo>
                  <a:lnTo>
                    <a:pt x="1108" y="2090"/>
                  </a:lnTo>
                  <a:lnTo>
                    <a:pt x="1108" y="2088"/>
                  </a:lnTo>
                  <a:lnTo>
                    <a:pt x="1108" y="2086"/>
                  </a:lnTo>
                  <a:lnTo>
                    <a:pt x="1106" y="2085"/>
                  </a:lnTo>
                  <a:lnTo>
                    <a:pt x="1108" y="2085"/>
                  </a:lnTo>
                  <a:lnTo>
                    <a:pt x="1108" y="2083"/>
                  </a:lnTo>
                  <a:lnTo>
                    <a:pt x="1106" y="2083"/>
                  </a:lnTo>
                  <a:lnTo>
                    <a:pt x="1105" y="2085"/>
                  </a:lnTo>
                  <a:lnTo>
                    <a:pt x="1104" y="2085"/>
                  </a:lnTo>
                  <a:lnTo>
                    <a:pt x="1102" y="2085"/>
                  </a:lnTo>
                  <a:lnTo>
                    <a:pt x="1101" y="2085"/>
                  </a:lnTo>
                  <a:lnTo>
                    <a:pt x="1101" y="2083"/>
                  </a:lnTo>
                  <a:lnTo>
                    <a:pt x="1100" y="2083"/>
                  </a:lnTo>
                  <a:lnTo>
                    <a:pt x="1100" y="2083"/>
                  </a:lnTo>
                  <a:lnTo>
                    <a:pt x="1099" y="2083"/>
                  </a:lnTo>
                  <a:lnTo>
                    <a:pt x="1097" y="2083"/>
                  </a:lnTo>
                  <a:lnTo>
                    <a:pt x="1096" y="2083"/>
                  </a:lnTo>
                  <a:lnTo>
                    <a:pt x="1095" y="2083"/>
                  </a:lnTo>
                  <a:lnTo>
                    <a:pt x="1094" y="2083"/>
                  </a:lnTo>
                  <a:lnTo>
                    <a:pt x="1094" y="2078"/>
                  </a:lnTo>
                  <a:lnTo>
                    <a:pt x="1094" y="2077"/>
                  </a:lnTo>
                  <a:lnTo>
                    <a:pt x="1094" y="2070"/>
                  </a:lnTo>
                  <a:lnTo>
                    <a:pt x="1094" y="2069"/>
                  </a:lnTo>
                  <a:lnTo>
                    <a:pt x="1094" y="2068"/>
                  </a:lnTo>
                  <a:lnTo>
                    <a:pt x="1094" y="2065"/>
                  </a:lnTo>
                  <a:lnTo>
                    <a:pt x="1095" y="2064"/>
                  </a:lnTo>
                  <a:lnTo>
                    <a:pt x="1095" y="2063"/>
                  </a:lnTo>
                  <a:lnTo>
                    <a:pt x="1095" y="2061"/>
                  </a:lnTo>
                  <a:lnTo>
                    <a:pt x="1095" y="2060"/>
                  </a:lnTo>
                  <a:lnTo>
                    <a:pt x="1095" y="2056"/>
                  </a:lnTo>
                  <a:lnTo>
                    <a:pt x="1095" y="2055"/>
                  </a:lnTo>
                  <a:lnTo>
                    <a:pt x="1100" y="2055"/>
                  </a:lnTo>
                  <a:lnTo>
                    <a:pt x="1100" y="2055"/>
                  </a:lnTo>
                  <a:lnTo>
                    <a:pt x="1101" y="2055"/>
                  </a:lnTo>
                  <a:lnTo>
                    <a:pt x="1101" y="2044"/>
                  </a:lnTo>
                  <a:lnTo>
                    <a:pt x="1102" y="2044"/>
                  </a:lnTo>
                  <a:lnTo>
                    <a:pt x="1104" y="2044"/>
                  </a:lnTo>
                  <a:lnTo>
                    <a:pt x="1105" y="2044"/>
                  </a:lnTo>
                  <a:lnTo>
                    <a:pt x="1106" y="2044"/>
                  </a:lnTo>
                  <a:lnTo>
                    <a:pt x="1108" y="2044"/>
                  </a:lnTo>
                  <a:lnTo>
                    <a:pt x="1109" y="2044"/>
                  </a:lnTo>
                  <a:lnTo>
                    <a:pt x="1110" y="2044"/>
                  </a:lnTo>
                  <a:lnTo>
                    <a:pt x="1111" y="2044"/>
                  </a:lnTo>
                  <a:lnTo>
                    <a:pt x="1113" y="2044"/>
                  </a:lnTo>
                  <a:lnTo>
                    <a:pt x="1115" y="2044"/>
                  </a:lnTo>
                  <a:lnTo>
                    <a:pt x="1119" y="2044"/>
                  </a:lnTo>
                  <a:lnTo>
                    <a:pt x="1119" y="2040"/>
                  </a:lnTo>
                  <a:lnTo>
                    <a:pt x="1120" y="2040"/>
                  </a:lnTo>
                  <a:lnTo>
                    <a:pt x="1120" y="2038"/>
                  </a:lnTo>
                  <a:lnTo>
                    <a:pt x="1122" y="2038"/>
                  </a:lnTo>
                  <a:lnTo>
                    <a:pt x="1123" y="2038"/>
                  </a:lnTo>
                  <a:lnTo>
                    <a:pt x="1127" y="2038"/>
                  </a:lnTo>
                  <a:lnTo>
                    <a:pt x="1128" y="2038"/>
                  </a:lnTo>
                  <a:lnTo>
                    <a:pt x="1129" y="2038"/>
                  </a:lnTo>
                  <a:lnTo>
                    <a:pt x="1131" y="2038"/>
                  </a:lnTo>
                  <a:lnTo>
                    <a:pt x="1131" y="2038"/>
                  </a:lnTo>
                  <a:lnTo>
                    <a:pt x="1133" y="2038"/>
                  </a:lnTo>
                  <a:lnTo>
                    <a:pt x="1134" y="2038"/>
                  </a:lnTo>
                  <a:lnTo>
                    <a:pt x="1136" y="2038"/>
                  </a:lnTo>
                  <a:lnTo>
                    <a:pt x="1136" y="2036"/>
                  </a:lnTo>
                  <a:lnTo>
                    <a:pt x="1136" y="2035"/>
                  </a:lnTo>
                  <a:lnTo>
                    <a:pt x="1136" y="2033"/>
                  </a:lnTo>
                  <a:lnTo>
                    <a:pt x="1140" y="2033"/>
                  </a:lnTo>
                  <a:lnTo>
                    <a:pt x="1140" y="2032"/>
                  </a:lnTo>
                  <a:lnTo>
                    <a:pt x="1140" y="2031"/>
                  </a:lnTo>
                  <a:lnTo>
                    <a:pt x="1140" y="2029"/>
                  </a:lnTo>
                  <a:lnTo>
                    <a:pt x="1140" y="2028"/>
                  </a:lnTo>
                  <a:lnTo>
                    <a:pt x="1138" y="2028"/>
                  </a:lnTo>
                  <a:lnTo>
                    <a:pt x="1138" y="2027"/>
                  </a:lnTo>
                  <a:lnTo>
                    <a:pt x="1138" y="2026"/>
                  </a:lnTo>
                  <a:lnTo>
                    <a:pt x="1137" y="2026"/>
                  </a:lnTo>
                  <a:lnTo>
                    <a:pt x="1137" y="2024"/>
                  </a:lnTo>
                  <a:lnTo>
                    <a:pt x="1136" y="2024"/>
                  </a:lnTo>
                  <a:lnTo>
                    <a:pt x="1136" y="2026"/>
                  </a:lnTo>
                  <a:lnTo>
                    <a:pt x="1133" y="2026"/>
                  </a:lnTo>
                  <a:lnTo>
                    <a:pt x="1132" y="2026"/>
                  </a:lnTo>
                  <a:lnTo>
                    <a:pt x="1131" y="2026"/>
                  </a:lnTo>
                  <a:lnTo>
                    <a:pt x="1129" y="2026"/>
                  </a:lnTo>
                  <a:lnTo>
                    <a:pt x="1128" y="2026"/>
                  </a:lnTo>
                  <a:lnTo>
                    <a:pt x="1127" y="2026"/>
                  </a:lnTo>
                  <a:lnTo>
                    <a:pt x="1124" y="2026"/>
                  </a:lnTo>
                  <a:lnTo>
                    <a:pt x="1123" y="2026"/>
                  </a:lnTo>
                  <a:lnTo>
                    <a:pt x="1122" y="2026"/>
                  </a:lnTo>
                  <a:lnTo>
                    <a:pt x="1120" y="2026"/>
                  </a:lnTo>
                  <a:lnTo>
                    <a:pt x="1115" y="2026"/>
                  </a:lnTo>
                  <a:lnTo>
                    <a:pt x="1115" y="2021"/>
                  </a:lnTo>
                  <a:lnTo>
                    <a:pt x="1115" y="2019"/>
                  </a:lnTo>
                  <a:lnTo>
                    <a:pt x="1115" y="2018"/>
                  </a:lnTo>
                  <a:lnTo>
                    <a:pt x="1115" y="2017"/>
                  </a:lnTo>
                  <a:lnTo>
                    <a:pt x="1117" y="2017"/>
                  </a:lnTo>
                  <a:lnTo>
                    <a:pt x="1117" y="2015"/>
                  </a:lnTo>
                  <a:lnTo>
                    <a:pt x="1115" y="2015"/>
                  </a:lnTo>
                  <a:lnTo>
                    <a:pt x="1109" y="2012"/>
                  </a:lnTo>
                  <a:lnTo>
                    <a:pt x="1109" y="2009"/>
                  </a:lnTo>
                  <a:lnTo>
                    <a:pt x="1109" y="2009"/>
                  </a:lnTo>
                  <a:lnTo>
                    <a:pt x="1109" y="2006"/>
                  </a:lnTo>
                  <a:lnTo>
                    <a:pt x="1109" y="2005"/>
                  </a:lnTo>
                  <a:lnTo>
                    <a:pt x="1109" y="2003"/>
                  </a:lnTo>
                  <a:lnTo>
                    <a:pt x="1109" y="2001"/>
                  </a:lnTo>
                  <a:lnTo>
                    <a:pt x="1108" y="2001"/>
                  </a:lnTo>
                  <a:lnTo>
                    <a:pt x="1106" y="2001"/>
                  </a:lnTo>
                  <a:lnTo>
                    <a:pt x="1101" y="1999"/>
                  </a:lnTo>
                  <a:lnTo>
                    <a:pt x="1100" y="1999"/>
                  </a:lnTo>
                  <a:lnTo>
                    <a:pt x="1101" y="1997"/>
                  </a:lnTo>
                  <a:lnTo>
                    <a:pt x="1102" y="1997"/>
                  </a:lnTo>
                  <a:lnTo>
                    <a:pt x="1105" y="1995"/>
                  </a:lnTo>
                  <a:lnTo>
                    <a:pt x="1108" y="1994"/>
                  </a:lnTo>
                  <a:lnTo>
                    <a:pt x="1109" y="1994"/>
                  </a:lnTo>
                  <a:lnTo>
                    <a:pt x="1109" y="1992"/>
                  </a:lnTo>
                  <a:lnTo>
                    <a:pt x="1109" y="1990"/>
                  </a:lnTo>
                  <a:lnTo>
                    <a:pt x="1110" y="1990"/>
                  </a:lnTo>
                  <a:lnTo>
                    <a:pt x="1111" y="1990"/>
                  </a:lnTo>
                  <a:lnTo>
                    <a:pt x="1113" y="1990"/>
                  </a:lnTo>
                  <a:lnTo>
                    <a:pt x="1114" y="1990"/>
                  </a:lnTo>
                  <a:lnTo>
                    <a:pt x="1115" y="1992"/>
                  </a:lnTo>
                  <a:lnTo>
                    <a:pt x="1115" y="1991"/>
                  </a:lnTo>
                  <a:lnTo>
                    <a:pt x="1117" y="1991"/>
                  </a:lnTo>
                  <a:lnTo>
                    <a:pt x="1118" y="1991"/>
                  </a:lnTo>
                  <a:lnTo>
                    <a:pt x="1119" y="1991"/>
                  </a:lnTo>
                  <a:lnTo>
                    <a:pt x="1120" y="1991"/>
                  </a:lnTo>
                  <a:lnTo>
                    <a:pt x="1120" y="1992"/>
                  </a:lnTo>
                  <a:lnTo>
                    <a:pt x="1122" y="1992"/>
                  </a:lnTo>
                  <a:lnTo>
                    <a:pt x="1123" y="1991"/>
                  </a:lnTo>
                  <a:lnTo>
                    <a:pt x="1124" y="1991"/>
                  </a:lnTo>
                  <a:lnTo>
                    <a:pt x="1126" y="1992"/>
                  </a:lnTo>
                  <a:lnTo>
                    <a:pt x="1126" y="1994"/>
                  </a:lnTo>
                  <a:lnTo>
                    <a:pt x="1126" y="1996"/>
                  </a:lnTo>
                  <a:lnTo>
                    <a:pt x="1126" y="1997"/>
                  </a:lnTo>
                  <a:lnTo>
                    <a:pt x="1126" y="2000"/>
                  </a:lnTo>
                  <a:lnTo>
                    <a:pt x="1126" y="2001"/>
                  </a:lnTo>
                  <a:lnTo>
                    <a:pt x="1127" y="2000"/>
                  </a:lnTo>
                  <a:lnTo>
                    <a:pt x="1128" y="1999"/>
                  </a:lnTo>
                  <a:lnTo>
                    <a:pt x="1128" y="1997"/>
                  </a:lnTo>
                  <a:lnTo>
                    <a:pt x="1129" y="1997"/>
                  </a:lnTo>
                  <a:lnTo>
                    <a:pt x="1129" y="1996"/>
                  </a:lnTo>
                  <a:lnTo>
                    <a:pt x="1129" y="1995"/>
                  </a:lnTo>
                  <a:lnTo>
                    <a:pt x="1131" y="1995"/>
                  </a:lnTo>
                  <a:lnTo>
                    <a:pt x="1131" y="1995"/>
                  </a:lnTo>
                  <a:lnTo>
                    <a:pt x="1131" y="1994"/>
                  </a:lnTo>
                  <a:lnTo>
                    <a:pt x="1132" y="1994"/>
                  </a:lnTo>
                  <a:lnTo>
                    <a:pt x="1133" y="1994"/>
                  </a:lnTo>
                  <a:lnTo>
                    <a:pt x="1136" y="1992"/>
                  </a:lnTo>
                  <a:lnTo>
                    <a:pt x="1137" y="1992"/>
                  </a:lnTo>
                  <a:lnTo>
                    <a:pt x="1137" y="1991"/>
                  </a:lnTo>
                  <a:lnTo>
                    <a:pt x="1137" y="1986"/>
                  </a:lnTo>
                  <a:lnTo>
                    <a:pt x="1138" y="1986"/>
                  </a:lnTo>
                  <a:lnTo>
                    <a:pt x="1141" y="1986"/>
                  </a:lnTo>
                  <a:lnTo>
                    <a:pt x="1141" y="1985"/>
                  </a:lnTo>
                  <a:lnTo>
                    <a:pt x="1140" y="1985"/>
                  </a:lnTo>
                  <a:lnTo>
                    <a:pt x="1138" y="1983"/>
                  </a:lnTo>
                  <a:lnTo>
                    <a:pt x="1138" y="1982"/>
                  </a:lnTo>
                  <a:lnTo>
                    <a:pt x="1140" y="1982"/>
                  </a:lnTo>
                  <a:lnTo>
                    <a:pt x="1141" y="1982"/>
                  </a:lnTo>
                  <a:lnTo>
                    <a:pt x="1143" y="1981"/>
                  </a:lnTo>
                  <a:lnTo>
                    <a:pt x="1146" y="1978"/>
                  </a:lnTo>
                  <a:lnTo>
                    <a:pt x="1146" y="1978"/>
                  </a:lnTo>
                  <a:lnTo>
                    <a:pt x="1146" y="1976"/>
                  </a:lnTo>
                  <a:lnTo>
                    <a:pt x="1149" y="1972"/>
                  </a:lnTo>
                  <a:lnTo>
                    <a:pt x="1149" y="1971"/>
                  </a:lnTo>
                  <a:lnTo>
                    <a:pt x="1150" y="1969"/>
                  </a:lnTo>
                  <a:lnTo>
                    <a:pt x="1151" y="1968"/>
                  </a:lnTo>
                  <a:lnTo>
                    <a:pt x="1152" y="1968"/>
                  </a:lnTo>
                  <a:lnTo>
                    <a:pt x="1154" y="1967"/>
                  </a:lnTo>
                  <a:lnTo>
                    <a:pt x="1155" y="1965"/>
                  </a:lnTo>
                  <a:lnTo>
                    <a:pt x="1156" y="1964"/>
                  </a:lnTo>
                  <a:lnTo>
                    <a:pt x="1156" y="1963"/>
                  </a:lnTo>
                  <a:lnTo>
                    <a:pt x="1158" y="1963"/>
                  </a:lnTo>
                  <a:lnTo>
                    <a:pt x="1158" y="1962"/>
                  </a:lnTo>
                  <a:lnTo>
                    <a:pt x="1159" y="1962"/>
                  </a:lnTo>
                  <a:lnTo>
                    <a:pt x="1159" y="1960"/>
                  </a:lnTo>
                  <a:lnTo>
                    <a:pt x="1160" y="1960"/>
                  </a:lnTo>
                  <a:lnTo>
                    <a:pt x="1163" y="1958"/>
                  </a:lnTo>
                  <a:lnTo>
                    <a:pt x="1164" y="1956"/>
                  </a:lnTo>
                  <a:lnTo>
                    <a:pt x="1164" y="1955"/>
                  </a:lnTo>
                  <a:lnTo>
                    <a:pt x="1165" y="1954"/>
                  </a:lnTo>
                  <a:lnTo>
                    <a:pt x="1165" y="1953"/>
                  </a:lnTo>
                  <a:lnTo>
                    <a:pt x="1165" y="1951"/>
                  </a:lnTo>
                  <a:lnTo>
                    <a:pt x="1166" y="1951"/>
                  </a:lnTo>
                  <a:lnTo>
                    <a:pt x="1166" y="1950"/>
                  </a:lnTo>
                  <a:lnTo>
                    <a:pt x="1165" y="1950"/>
                  </a:lnTo>
                  <a:lnTo>
                    <a:pt x="1164" y="1950"/>
                  </a:lnTo>
                  <a:lnTo>
                    <a:pt x="1163" y="1950"/>
                  </a:lnTo>
                  <a:lnTo>
                    <a:pt x="1163" y="1951"/>
                  </a:lnTo>
                  <a:lnTo>
                    <a:pt x="1161" y="1951"/>
                  </a:lnTo>
                  <a:lnTo>
                    <a:pt x="1161" y="1953"/>
                  </a:lnTo>
                  <a:lnTo>
                    <a:pt x="1161" y="1953"/>
                  </a:lnTo>
                  <a:lnTo>
                    <a:pt x="1160" y="1954"/>
                  </a:lnTo>
                  <a:lnTo>
                    <a:pt x="1159" y="1954"/>
                  </a:lnTo>
                  <a:lnTo>
                    <a:pt x="1158" y="1955"/>
                  </a:lnTo>
                  <a:lnTo>
                    <a:pt x="1156" y="1955"/>
                  </a:lnTo>
                  <a:lnTo>
                    <a:pt x="1155" y="1956"/>
                  </a:lnTo>
                  <a:lnTo>
                    <a:pt x="1154" y="1956"/>
                  </a:lnTo>
                  <a:lnTo>
                    <a:pt x="1152" y="1956"/>
                  </a:lnTo>
                  <a:lnTo>
                    <a:pt x="1152" y="1958"/>
                  </a:lnTo>
                  <a:lnTo>
                    <a:pt x="1151" y="1958"/>
                  </a:lnTo>
                  <a:lnTo>
                    <a:pt x="1150" y="1958"/>
                  </a:lnTo>
                  <a:lnTo>
                    <a:pt x="1149" y="1958"/>
                  </a:lnTo>
                  <a:lnTo>
                    <a:pt x="1147" y="1958"/>
                  </a:lnTo>
                  <a:lnTo>
                    <a:pt x="1146" y="1958"/>
                  </a:lnTo>
                  <a:lnTo>
                    <a:pt x="1145" y="1955"/>
                  </a:lnTo>
                  <a:lnTo>
                    <a:pt x="1143" y="1954"/>
                  </a:lnTo>
                  <a:lnTo>
                    <a:pt x="1143" y="1953"/>
                  </a:lnTo>
                  <a:lnTo>
                    <a:pt x="1143" y="1951"/>
                  </a:lnTo>
                  <a:lnTo>
                    <a:pt x="1145" y="1950"/>
                  </a:lnTo>
                  <a:lnTo>
                    <a:pt x="1146" y="1950"/>
                  </a:lnTo>
                  <a:lnTo>
                    <a:pt x="1146" y="1949"/>
                  </a:lnTo>
                  <a:lnTo>
                    <a:pt x="1146" y="1948"/>
                  </a:lnTo>
                  <a:lnTo>
                    <a:pt x="1147" y="1948"/>
                  </a:lnTo>
                  <a:lnTo>
                    <a:pt x="1150" y="1948"/>
                  </a:lnTo>
                  <a:lnTo>
                    <a:pt x="1156" y="1948"/>
                  </a:lnTo>
                  <a:lnTo>
                    <a:pt x="1159" y="1948"/>
                  </a:lnTo>
                  <a:lnTo>
                    <a:pt x="1160" y="1948"/>
                  </a:lnTo>
                  <a:lnTo>
                    <a:pt x="1161" y="1948"/>
                  </a:lnTo>
                  <a:lnTo>
                    <a:pt x="1161" y="1948"/>
                  </a:lnTo>
                  <a:lnTo>
                    <a:pt x="1163" y="1948"/>
                  </a:lnTo>
                  <a:lnTo>
                    <a:pt x="1164" y="1948"/>
                  </a:lnTo>
                  <a:lnTo>
                    <a:pt x="1165" y="1948"/>
                  </a:lnTo>
                  <a:lnTo>
                    <a:pt x="1166" y="1948"/>
                  </a:lnTo>
                  <a:lnTo>
                    <a:pt x="1168" y="1948"/>
                  </a:lnTo>
                  <a:lnTo>
                    <a:pt x="1169" y="1948"/>
                  </a:lnTo>
                  <a:lnTo>
                    <a:pt x="1170" y="1948"/>
                  </a:lnTo>
                  <a:lnTo>
                    <a:pt x="1173" y="1948"/>
                  </a:lnTo>
                  <a:lnTo>
                    <a:pt x="1174" y="1948"/>
                  </a:lnTo>
                  <a:lnTo>
                    <a:pt x="1178" y="1948"/>
                  </a:lnTo>
                  <a:lnTo>
                    <a:pt x="1179" y="1948"/>
                  </a:lnTo>
                  <a:lnTo>
                    <a:pt x="1181" y="1948"/>
                  </a:lnTo>
                  <a:lnTo>
                    <a:pt x="1182" y="1948"/>
                  </a:lnTo>
                  <a:lnTo>
                    <a:pt x="1183" y="1948"/>
                  </a:lnTo>
                  <a:lnTo>
                    <a:pt x="1184" y="1948"/>
                  </a:lnTo>
                  <a:lnTo>
                    <a:pt x="1186" y="1948"/>
                  </a:lnTo>
                  <a:lnTo>
                    <a:pt x="1187" y="1948"/>
                  </a:lnTo>
                  <a:lnTo>
                    <a:pt x="1188" y="1948"/>
                  </a:lnTo>
                  <a:lnTo>
                    <a:pt x="1190" y="1948"/>
                  </a:lnTo>
                  <a:lnTo>
                    <a:pt x="1191" y="1948"/>
                  </a:lnTo>
                  <a:lnTo>
                    <a:pt x="1192" y="1948"/>
                  </a:lnTo>
                  <a:lnTo>
                    <a:pt x="1192" y="1948"/>
                  </a:lnTo>
                  <a:lnTo>
                    <a:pt x="1193" y="1948"/>
                  </a:lnTo>
                  <a:lnTo>
                    <a:pt x="1195" y="1948"/>
                  </a:lnTo>
                  <a:lnTo>
                    <a:pt x="1196" y="1948"/>
                  </a:lnTo>
                  <a:lnTo>
                    <a:pt x="1197" y="1948"/>
                  </a:lnTo>
                  <a:lnTo>
                    <a:pt x="1198" y="1948"/>
                  </a:lnTo>
                  <a:lnTo>
                    <a:pt x="1200" y="1948"/>
                  </a:lnTo>
                  <a:lnTo>
                    <a:pt x="1201" y="1948"/>
                  </a:lnTo>
                  <a:lnTo>
                    <a:pt x="1202" y="1948"/>
                  </a:lnTo>
                  <a:lnTo>
                    <a:pt x="1204" y="1948"/>
                  </a:lnTo>
                  <a:lnTo>
                    <a:pt x="1205" y="1948"/>
                  </a:lnTo>
                  <a:lnTo>
                    <a:pt x="1206" y="1948"/>
                  </a:lnTo>
                  <a:lnTo>
                    <a:pt x="1207" y="1948"/>
                  </a:lnTo>
                  <a:lnTo>
                    <a:pt x="1209" y="1948"/>
                  </a:lnTo>
                  <a:lnTo>
                    <a:pt x="1210" y="1948"/>
                  </a:lnTo>
                  <a:lnTo>
                    <a:pt x="1211" y="1948"/>
                  </a:lnTo>
                  <a:lnTo>
                    <a:pt x="1213" y="1948"/>
                  </a:lnTo>
                  <a:lnTo>
                    <a:pt x="1214" y="1948"/>
                  </a:lnTo>
                  <a:lnTo>
                    <a:pt x="1215" y="1948"/>
                  </a:lnTo>
                  <a:lnTo>
                    <a:pt x="1218" y="1948"/>
                  </a:lnTo>
                  <a:lnTo>
                    <a:pt x="1219" y="1948"/>
                  </a:lnTo>
                  <a:lnTo>
                    <a:pt x="1222" y="1948"/>
                  </a:lnTo>
                  <a:lnTo>
                    <a:pt x="1223" y="1948"/>
                  </a:lnTo>
                  <a:lnTo>
                    <a:pt x="1224" y="1948"/>
                  </a:lnTo>
                  <a:lnTo>
                    <a:pt x="1225" y="1948"/>
                  </a:lnTo>
                  <a:lnTo>
                    <a:pt x="1227" y="1948"/>
                  </a:lnTo>
                  <a:lnTo>
                    <a:pt x="1228" y="1948"/>
                  </a:lnTo>
                  <a:lnTo>
                    <a:pt x="1229" y="1948"/>
                  </a:lnTo>
                  <a:lnTo>
                    <a:pt x="1230" y="1948"/>
                  </a:lnTo>
                  <a:lnTo>
                    <a:pt x="1232" y="1948"/>
                  </a:lnTo>
                  <a:lnTo>
                    <a:pt x="1233" y="1948"/>
                  </a:lnTo>
                  <a:lnTo>
                    <a:pt x="1234" y="1948"/>
                  </a:lnTo>
                  <a:lnTo>
                    <a:pt x="1236" y="1948"/>
                  </a:lnTo>
                  <a:lnTo>
                    <a:pt x="1236" y="1949"/>
                  </a:lnTo>
                  <a:lnTo>
                    <a:pt x="1237" y="1949"/>
                  </a:lnTo>
                  <a:lnTo>
                    <a:pt x="1238" y="1949"/>
                  </a:lnTo>
                  <a:lnTo>
                    <a:pt x="1239" y="1949"/>
                  </a:lnTo>
                  <a:lnTo>
                    <a:pt x="1241" y="1949"/>
                  </a:lnTo>
                  <a:lnTo>
                    <a:pt x="1242" y="1949"/>
                  </a:lnTo>
                  <a:lnTo>
                    <a:pt x="1243" y="1949"/>
                  </a:lnTo>
                  <a:lnTo>
                    <a:pt x="1247" y="1949"/>
                  </a:lnTo>
                  <a:lnTo>
                    <a:pt x="1247" y="1948"/>
                  </a:lnTo>
                  <a:lnTo>
                    <a:pt x="1247" y="1946"/>
                  </a:lnTo>
                  <a:lnTo>
                    <a:pt x="1247" y="1945"/>
                  </a:lnTo>
                  <a:lnTo>
                    <a:pt x="1247" y="1944"/>
                  </a:lnTo>
                  <a:lnTo>
                    <a:pt x="1247" y="1942"/>
                  </a:lnTo>
                  <a:lnTo>
                    <a:pt x="1247" y="1941"/>
                  </a:lnTo>
                  <a:lnTo>
                    <a:pt x="1247" y="1940"/>
                  </a:lnTo>
                  <a:lnTo>
                    <a:pt x="1247" y="1939"/>
                  </a:lnTo>
                  <a:lnTo>
                    <a:pt x="1248" y="1939"/>
                  </a:lnTo>
                  <a:lnTo>
                    <a:pt x="1248" y="1936"/>
                  </a:lnTo>
                  <a:lnTo>
                    <a:pt x="1250" y="1936"/>
                  </a:lnTo>
                  <a:lnTo>
                    <a:pt x="1251" y="1936"/>
                  </a:lnTo>
                  <a:lnTo>
                    <a:pt x="1252" y="1936"/>
                  </a:lnTo>
                  <a:lnTo>
                    <a:pt x="1254" y="1935"/>
                  </a:lnTo>
                  <a:lnTo>
                    <a:pt x="1254" y="1936"/>
                  </a:lnTo>
                  <a:lnTo>
                    <a:pt x="1254" y="1937"/>
                  </a:lnTo>
                  <a:lnTo>
                    <a:pt x="1254" y="1937"/>
                  </a:lnTo>
                  <a:lnTo>
                    <a:pt x="1255" y="1937"/>
                  </a:lnTo>
                  <a:lnTo>
                    <a:pt x="1256" y="1937"/>
                  </a:lnTo>
                  <a:lnTo>
                    <a:pt x="1257" y="1936"/>
                  </a:lnTo>
                  <a:lnTo>
                    <a:pt x="1259" y="1936"/>
                  </a:lnTo>
                  <a:lnTo>
                    <a:pt x="1259" y="1935"/>
                  </a:lnTo>
                  <a:lnTo>
                    <a:pt x="1260" y="1935"/>
                  </a:lnTo>
                  <a:lnTo>
                    <a:pt x="1262" y="1935"/>
                  </a:lnTo>
                  <a:lnTo>
                    <a:pt x="1264" y="1935"/>
                  </a:lnTo>
                  <a:lnTo>
                    <a:pt x="1265" y="1933"/>
                  </a:lnTo>
                  <a:lnTo>
                    <a:pt x="1266" y="1932"/>
                  </a:lnTo>
                  <a:lnTo>
                    <a:pt x="1268" y="1931"/>
                  </a:lnTo>
                  <a:lnTo>
                    <a:pt x="1269" y="1931"/>
                  </a:lnTo>
                  <a:lnTo>
                    <a:pt x="1269" y="1932"/>
                  </a:lnTo>
                  <a:lnTo>
                    <a:pt x="1269" y="1933"/>
                  </a:lnTo>
                  <a:lnTo>
                    <a:pt x="1269" y="1935"/>
                  </a:lnTo>
                  <a:lnTo>
                    <a:pt x="1270" y="1935"/>
                  </a:lnTo>
                  <a:lnTo>
                    <a:pt x="1271" y="1935"/>
                  </a:lnTo>
                  <a:lnTo>
                    <a:pt x="1273" y="1935"/>
                  </a:lnTo>
                  <a:lnTo>
                    <a:pt x="1274" y="1935"/>
                  </a:lnTo>
                  <a:lnTo>
                    <a:pt x="1275" y="1935"/>
                  </a:lnTo>
                  <a:lnTo>
                    <a:pt x="1277" y="1933"/>
                  </a:lnTo>
                  <a:lnTo>
                    <a:pt x="1277" y="1935"/>
                  </a:lnTo>
                  <a:lnTo>
                    <a:pt x="1278" y="1935"/>
                  </a:lnTo>
                  <a:lnTo>
                    <a:pt x="1279" y="1935"/>
                  </a:lnTo>
                  <a:lnTo>
                    <a:pt x="1280" y="1935"/>
                  </a:lnTo>
                  <a:lnTo>
                    <a:pt x="1282" y="1935"/>
                  </a:lnTo>
                  <a:lnTo>
                    <a:pt x="1283" y="1935"/>
                  </a:lnTo>
                  <a:lnTo>
                    <a:pt x="1284" y="1935"/>
                  </a:lnTo>
                  <a:lnTo>
                    <a:pt x="1284" y="1935"/>
                  </a:lnTo>
                  <a:lnTo>
                    <a:pt x="1286" y="1935"/>
                  </a:lnTo>
                  <a:lnTo>
                    <a:pt x="1287" y="1935"/>
                  </a:lnTo>
                  <a:lnTo>
                    <a:pt x="1289" y="1935"/>
                  </a:lnTo>
                  <a:lnTo>
                    <a:pt x="1292" y="1935"/>
                  </a:lnTo>
                  <a:lnTo>
                    <a:pt x="1293" y="1935"/>
                  </a:lnTo>
                  <a:lnTo>
                    <a:pt x="1294" y="1935"/>
                  </a:lnTo>
                  <a:lnTo>
                    <a:pt x="1296" y="1935"/>
                  </a:lnTo>
                  <a:lnTo>
                    <a:pt x="1297" y="1935"/>
                  </a:lnTo>
                  <a:lnTo>
                    <a:pt x="1298" y="1935"/>
                  </a:lnTo>
                  <a:lnTo>
                    <a:pt x="1300" y="1935"/>
                  </a:lnTo>
                  <a:lnTo>
                    <a:pt x="1301" y="1935"/>
                  </a:lnTo>
                  <a:lnTo>
                    <a:pt x="1301" y="1933"/>
                  </a:lnTo>
                  <a:lnTo>
                    <a:pt x="1302" y="1933"/>
                  </a:lnTo>
                  <a:lnTo>
                    <a:pt x="1303" y="1933"/>
                  </a:lnTo>
                  <a:lnTo>
                    <a:pt x="1303" y="1932"/>
                  </a:lnTo>
                  <a:lnTo>
                    <a:pt x="1305" y="1932"/>
                  </a:lnTo>
                  <a:lnTo>
                    <a:pt x="1305" y="1933"/>
                  </a:lnTo>
                  <a:lnTo>
                    <a:pt x="1305" y="1935"/>
                  </a:lnTo>
                  <a:lnTo>
                    <a:pt x="1306" y="1935"/>
                  </a:lnTo>
                  <a:lnTo>
                    <a:pt x="1307" y="1935"/>
                  </a:lnTo>
                  <a:lnTo>
                    <a:pt x="1307" y="1936"/>
                  </a:lnTo>
                  <a:lnTo>
                    <a:pt x="1307" y="1937"/>
                  </a:lnTo>
                  <a:lnTo>
                    <a:pt x="1309" y="1937"/>
                  </a:lnTo>
                  <a:lnTo>
                    <a:pt x="1310" y="1939"/>
                  </a:lnTo>
                  <a:lnTo>
                    <a:pt x="1310" y="1940"/>
                  </a:lnTo>
                  <a:lnTo>
                    <a:pt x="1309" y="1940"/>
                  </a:lnTo>
                  <a:lnTo>
                    <a:pt x="1309" y="1941"/>
                  </a:lnTo>
                  <a:lnTo>
                    <a:pt x="1307" y="1942"/>
                  </a:lnTo>
                  <a:lnTo>
                    <a:pt x="1307" y="1944"/>
                  </a:lnTo>
                  <a:lnTo>
                    <a:pt x="1306" y="1944"/>
                  </a:lnTo>
                  <a:lnTo>
                    <a:pt x="1306" y="1945"/>
                  </a:lnTo>
                  <a:lnTo>
                    <a:pt x="1305" y="1946"/>
                  </a:lnTo>
                  <a:lnTo>
                    <a:pt x="1305" y="1948"/>
                  </a:lnTo>
                  <a:lnTo>
                    <a:pt x="1305" y="1948"/>
                  </a:lnTo>
                  <a:lnTo>
                    <a:pt x="1305" y="1949"/>
                  </a:lnTo>
                  <a:lnTo>
                    <a:pt x="1305" y="1950"/>
                  </a:lnTo>
                  <a:lnTo>
                    <a:pt x="1305" y="1951"/>
                  </a:lnTo>
                  <a:lnTo>
                    <a:pt x="1306" y="1951"/>
                  </a:lnTo>
                  <a:lnTo>
                    <a:pt x="1307" y="1951"/>
                  </a:lnTo>
                  <a:lnTo>
                    <a:pt x="1309" y="1951"/>
                  </a:lnTo>
                  <a:lnTo>
                    <a:pt x="1310" y="1951"/>
                  </a:lnTo>
                  <a:lnTo>
                    <a:pt x="1311" y="1951"/>
                  </a:lnTo>
                  <a:lnTo>
                    <a:pt x="1312" y="1950"/>
                  </a:lnTo>
                  <a:lnTo>
                    <a:pt x="1312" y="1951"/>
                  </a:lnTo>
                  <a:lnTo>
                    <a:pt x="1314" y="1951"/>
                  </a:lnTo>
                  <a:lnTo>
                    <a:pt x="1314" y="1953"/>
                  </a:lnTo>
                  <a:lnTo>
                    <a:pt x="1314" y="1954"/>
                  </a:lnTo>
                  <a:lnTo>
                    <a:pt x="1312" y="1955"/>
                  </a:lnTo>
                  <a:lnTo>
                    <a:pt x="1311" y="1955"/>
                  </a:lnTo>
                  <a:lnTo>
                    <a:pt x="1310" y="1955"/>
                  </a:lnTo>
                  <a:lnTo>
                    <a:pt x="1309" y="1955"/>
                  </a:lnTo>
                  <a:lnTo>
                    <a:pt x="1307" y="1956"/>
                  </a:lnTo>
                  <a:lnTo>
                    <a:pt x="1306" y="1956"/>
                  </a:lnTo>
                  <a:lnTo>
                    <a:pt x="1306" y="1958"/>
                  </a:lnTo>
                  <a:lnTo>
                    <a:pt x="1306" y="1959"/>
                  </a:lnTo>
                  <a:lnTo>
                    <a:pt x="1306" y="1960"/>
                  </a:lnTo>
                  <a:lnTo>
                    <a:pt x="1307" y="1960"/>
                  </a:lnTo>
                  <a:lnTo>
                    <a:pt x="1307" y="1962"/>
                  </a:lnTo>
                  <a:lnTo>
                    <a:pt x="1307" y="1963"/>
                  </a:lnTo>
                  <a:lnTo>
                    <a:pt x="1309" y="1963"/>
                  </a:lnTo>
                  <a:lnTo>
                    <a:pt x="1310" y="1963"/>
                  </a:lnTo>
                  <a:lnTo>
                    <a:pt x="1311" y="1962"/>
                  </a:lnTo>
                  <a:lnTo>
                    <a:pt x="1312" y="1962"/>
                  </a:lnTo>
                  <a:lnTo>
                    <a:pt x="1314" y="1962"/>
                  </a:lnTo>
                  <a:lnTo>
                    <a:pt x="1315" y="1960"/>
                  </a:lnTo>
                  <a:lnTo>
                    <a:pt x="1315" y="1960"/>
                  </a:lnTo>
                  <a:lnTo>
                    <a:pt x="1315" y="1962"/>
                  </a:lnTo>
                  <a:lnTo>
                    <a:pt x="1316" y="1963"/>
                  </a:lnTo>
                  <a:lnTo>
                    <a:pt x="1316" y="1964"/>
                  </a:lnTo>
                  <a:lnTo>
                    <a:pt x="1315" y="1964"/>
                  </a:lnTo>
                  <a:lnTo>
                    <a:pt x="1315" y="1965"/>
                  </a:lnTo>
                  <a:lnTo>
                    <a:pt x="1315" y="1965"/>
                  </a:lnTo>
                  <a:lnTo>
                    <a:pt x="1315" y="1967"/>
                  </a:lnTo>
                  <a:lnTo>
                    <a:pt x="1314" y="1968"/>
                  </a:lnTo>
                  <a:lnTo>
                    <a:pt x="1314" y="1969"/>
                  </a:lnTo>
                  <a:lnTo>
                    <a:pt x="1311" y="1969"/>
                  </a:lnTo>
                  <a:lnTo>
                    <a:pt x="1311" y="1971"/>
                  </a:lnTo>
                  <a:lnTo>
                    <a:pt x="1311" y="1972"/>
                  </a:lnTo>
                  <a:lnTo>
                    <a:pt x="1312" y="1972"/>
                  </a:lnTo>
                  <a:lnTo>
                    <a:pt x="1314" y="1972"/>
                  </a:lnTo>
                  <a:lnTo>
                    <a:pt x="1315" y="1972"/>
                  </a:lnTo>
                  <a:lnTo>
                    <a:pt x="1315" y="1972"/>
                  </a:lnTo>
                  <a:lnTo>
                    <a:pt x="1316" y="1973"/>
                  </a:lnTo>
                  <a:lnTo>
                    <a:pt x="1315" y="1974"/>
                  </a:lnTo>
                  <a:lnTo>
                    <a:pt x="1314" y="1974"/>
                  </a:lnTo>
                  <a:lnTo>
                    <a:pt x="1311" y="1976"/>
                  </a:lnTo>
                  <a:lnTo>
                    <a:pt x="1309" y="1977"/>
                  </a:lnTo>
                  <a:lnTo>
                    <a:pt x="1307" y="1977"/>
                  </a:lnTo>
                  <a:lnTo>
                    <a:pt x="1307" y="1980"/>
                  </a:lnTo>
                  <a:lnTo>
                    <a:pt x="1309" y="1981"/>
                  </a:lnTo>
                  <a:lnTo>
                    <a:pt x="1307" y="1981"/>
                  </a:lnTo>
                  <a:lnTo>
                    <a:pt x="1305" y="1982"/>
                  </a:lnTo>
                  <a:lnTo>
                    <a:pt x="1302" y="1983"/>
                  </a:lnTo>
                  <a:lnTo>
                    <a:pt x="1301" y="1983"/>
                  </a:lnTo>
                  <a:lnTo>
                    <a:pt x="1301" y="1985"/>
                  </a:lnTo>
                  <a:lnTo>
                    <a:pt x="1300" y="1986"/>
                  </a:lnTo>
                  <a:lnTo>
                    <a:pt x="1297" y="1988"/>
                  </a:lnTo>
                  <a:lnTo>
                    <a:pt x="1298" y="1991"/>
                  </a:lnTo>
                  <a:lnTo>
                    <a:pt x="1300" y="1991"/>
                  </a:lnTo>
                  <a:lnTo>
                    <a:pt x="1301" y="1992"/>
                  </a:lnTo>
                  <a:lnTo>
                    <a:pt x="1302" y="1992"/>
                  </a:lnTo>
                  <a:lnTo>
                    <a:pt x="1302" y="1994"/>
                  </a:lnTo>
                  <a:lnTo>
                    <a:pt x="1303" y="1994"/>
                  </a:lnTo>
                  <a:lnTo>
                    <a:pt x="1305" y="1994"/>
                  </a:lnTo>
                  <a:lnTo>
                    <a:pt x="1305" y="1995"/>
                  </a:lnTo>
                  <a:lnTo>
                    <a:pt x="1305" y="1996"/>
                  </a:lnTo>
                  <a:lnTo>
                    <a:pt x="1305" y="1997"/>
                  </a:lnTo>
                  <a:lnTo>
                    <a:pt x="1305" y="1999"/>
                  </a:lnTo>
                  <a:lnTo>
                    <a:pt x="1307" y="1999"/>
                  </a:lnTo>
                  <a:lnTo>
                    <a:pt x="1309" y="1999"/>
                  </a:lnTo>
                  <a:lnTo>
                    <a:pt x="1310" y="1999"/>
                  </a:lnTo>
                  <a:lnTo>
                    <a:pt x="1311" y="1997"/>
                  </a:lnTo>
                  <a:lnTo>
                    <a:pt x="1312" y="1997"/>
                  </a:lnTo>
                  <a:lnTo>
                    <a:pt x="1312" y="1999"/>
                  </a:lnTo>
                  <a:lnTo>
                    <a:pt x="1314" y="1999"/>
                  </a:lnTo>
                  <a:lnTo>
                    <a:pt x="1315" y="1999"/>
                  </a:lnTo>
                  <a:lnTo>
                    <a:pt x="1315" y="1999"/>
                  </a:lnTo>
                  <a:lnTo>
                    <a:pt x="1315" y="1997"/>
                  </a:lnTo>
                  <a:lnTo>
                    <a:pt x="1315" y="1996"/>
                  </a:lnTo>
                  <a:lnTo>
                    <a:pt x="1316" y="1996"/>
                  </a:lnTo>
                  <a:lnTo>
                    <a:pt x="1318" y="1996"/>
                  </a:lnTo>
                  <a:lnTo>
                    <a:pt x="1319" y="1996"/>
                  </a:lnTo>
                  <a:lnTo>
                    <a:pt x="1320" y="1996"/>
                  </a:lnTo>
                  <a:lnTo>
                    <a:pt x="1320" y="1997"/>
                  </a:lnTo>
                  <a:lnTo>
                    <a:pt x="1321" y="1999"/>
                  </a:lnTo>
                  <a:lnTo>
                    <a:pt x="1321" y="1997"/>
                  </a:lnTo>
                  <a:lnTo>
                    <a:pt x="1323" y="1997"/>
                  </a:lnTo>
                  <a:lnTo>
                    <a:pt x="1321" y="1996"/>
                  </a:lnTo>
                  <a:lnTo>
                    <a:pt x="1323" y="1996"/>
                  </a:lnTo>
                  <a:lnTo>
                    <a:pt x="1324" y="1996"/>
                  </a:lnTo>
                  <a:lnTo>
                    <a:pt x="1325" y="1996"/>
                  </a:lnTo>
                  <a:lnTo>
                    <a:pt x="1326" y="1996"/>
                  </a:lnTo>
                  <a:lnTo>
                    <a:pt x="1326" y="1997"/>
                  </a:lnTo>
                  <a:lnTo>
                    <a:pt x="1326" y="1999"/>
                  </a:lnTo>
                  <a:lnTo>
                    <a:pt x="1326" y="2000"/>
                  </a:lnTo>
                  <a:lnTo>
                    <a:pt x="1325" y="2000"/>
                  </a:lnTo>
                  <a:lnTo>
                    <a:pt x="1326" y="2001"/>
                  </a:lnTo>
                  <a:lnTo>
                    <a:pt x="1328" y="2001"/>
                  </a:lnTo>
                  <a:lnTo>
                    <a:pt x="1328" y="2000"/>
                  </a:lnTo>
                  <a:lnTo>
                    <a:pt x="1329" y="1997"/>
                  </a:lnTo>
                  <a:lnTo>
                    <a:pt x="1329" y="1995"/>
                  </a:lnTo>
                  <a:lnTo>
                    <a:pt x="1330" y="1995"/>
                  </a:lnTo>
                  <a:lnTo>
                    <a:pt x="1332" y="1995"/>
                  </a:lnTo>
                  <a:lnTo>
                    <a:pt x="1334" y="1994"/>
                  </a:lnTo>
                  <a:lnTo>
                    <a:pt x="1334" y="1995"/>
                  </a:lnTo>
                  <a:lnTo>
                    <a:pt x="1335" y="1995"/>
                  </a:lnTo>
                  <a:lnTo>
                    <a:pt x="1337" y="1996"/>
                  </a:lnTo>
                  <a:lnTo>
                    <a:pt x="1338" y="1996"/>
                  </a:lnTo>
                  <a:lnTo>
                    <a:pt x="1339" y="1996"/>
                  </a:lnTo>
                  <a:lnTo>
                    <a:pt x="1339" y="1994"/>
                  </a:lnTo>
                  <a:lnTo>
                    <a:pt x="1341" y="1994"/>
                  </a:lnTo>
                  <a:lnTo>
                    <a:pt x="1341" y="1995"/>
                  </a:lnTo>
                  <a:lnTo>
                    <a:pt x="1341" y="1997"/>
                  </a:lnTo>
                  <a:lnTo>
                    <a:pt x="1339" y="2000"/>
                  </a:lnTo>
                  <a:lnTo>
                    <a:pt x="1339" y="2001"/>
                  </a:lnTo>
                  <a:lnTo>
                    <a:pt x="1341" y="2001"/>
                  </a:lnTo>
                  <a:lnTo>
                    <a:pt x="1341" y="2003"/>
                  </a:lnTo>
                  <a:lnTo>
                    <a:pt x="1342" y="2004"/>
                  </a:lnTo>
                  <a:lnTo>
                    <a:pt x="1342" y="2005"/>
                  </a:lnTo>
                  <a:lnTo>
                    <a:pt x="1343" y="2005"/>
                  </a:lnTo>
                  <a:lnTo>
                    <a:pt x="1344" y="2005"/>
                  </a:lnTo>
                  <a:lnTo>
                    <a:pt x="1344" y="2006"/>
                  </a:lnTo>
                  <a:lnTo>
                    <a:pt x="1344" y="2008"/>
                  </a:lnTo>
                  <a:lnTo>
                    <a:pt x="1346" y="2008"/>
                  </a:lnTo>
                  <a:lnTo>
                    <a:pt x="1347" y="2008"/>
                  </a:lnTo>
                  <a:lnTo>
                    <a:pt x="1347" y="2008"/>
                  </a:lnTo>
                  <a:lnTo>
                    <a:pt x="1347" y="2009"/>
                  </a:lnTo>
                  <a:lnTo>
                    <a:pt x="1348" y="2009"/>
                  </a:lnTo>
                  <a:lnTo>
                    <a:pt x="1350" y="2009"/>
                  </a:lnTo>
                  <a:lnTo>
                    <a:pt x="1350" y="2010"/>
                  </a:lnTo>
                  <a:lnTo>
                    <a:pt x="1348" y="2012"/>
                  </a:lnTo>
                  <a:lnTo>
                    <a:pt x="1348" y="2013"/>
                  </a:lnTo>
                  <a:lnTo>
                    <a:pt x="1347" y="2014"/>
                  </a:lnTo>
                  <a:lnTo>
                    <a:pt x="1346" y="2015"/>
                  </a:lnTo>
                  <a:lnTo>
                    <a:pt x="1346" y="2018"/>
                  </a:lnTo>
                  <a:lnTo>
                    <a:pt x="1347" y="2018"/>
                  </a:lnTo>
                  <a:lnTo>
                    <a:pt x="1348" y="2018"/>
                  </a:lnTo>
                  <a:lnTo>
                    <a:pt x="1350" y="2018"/>
                  </a:lnTo>
                  <a:lnTo>
                    <a:pt x="1350" y="2017"/>
                  </a:lnTo>
                  <a:lnTo>
                    <a:pt x="1351" y="2017"/>
                  </a:lnTo>
                  <a:lnTo>
                    <a:pt x="1352" y="2017"/>
                  </a:lnTo>
                  <a:lnTo>
                    <a:pt x="1352" y="2018"/>
                  </a:lnTo>
                  <a:lnTo>
                    <a:pt x="1353" y="2018"/>
                  </a:lnTo>
                  <a:lnTo>
                    <a:pt x="1355" y="2018"/>
                  </a:lnTo>
                  <a:lnTo>
                    <a:pt x="1357" y="2018"/>
                  </a:lnTo>
                  <a:lnTo>
                    <a:pt x="1358" y="2018"/>
                  </a:lnTo>
                  <a:lnTo>
                    <a:pt x="1360" y="2018"/>
                  </a:lnTo>
                  <a:lnTo>
                    <a:pt x="1361" y="2018"/>
                  </a:lnTo>
                  <a:lnTo>
                    <a:pt x="1362" y="2018"/>
                  </a:lnTo>
                  <a:lnTo>
                    <a:pt x="1364" y="2018"/>
                  </a:lnTo>
                  <a:lnTo>
                    <a:pt x="1366" y="2018"/>
                  </a:lnTo>
                  <a:lnTo>
                    <a:pt x="1367" y="2018"/>
                  </a:lnTo>
                  <a:lnTo>
                    <a:pt x="1367" y="2017"/>
                  </a:lnTo>
                  <a:lnTo>
                    <a:pt x="1367" y="2015"/>
                  </a:lnTo>
                  <a:lnTo>
                    <a:pt x="1367" y="2014"/>
                  </a:lnTo>
                  <a:lnTo>
                    <a:pt x="1369" y="2014"/>
                  </a:lnTo>
                  <a:lnTo>
                    <a:pt x="1370" y="2014"/>
                  </a:lnTo>
                  <a:lnTo>
                    <a:pt x="1371" y="2014"/>
                  </a:lnTo>
                  <a:lnTo>
                    <a:pt x="1371" y="2013"/>
                  </a:lnTo>
                  <a:lnTo>
                    <a:pt x="1371" y="2009"/>
                  </a:lnTo>
                  <a:lnTo>
                    <a:pt x="1373" y="2010"/>
                  </a:lnTo>
                  <a:lnTo>
                    <a:pt x="1374" y="2012"/>
                  </a:lnTo>
                  <a:lnTo>
                    <a:pt x="1374" y="2013"/>
                  </a:lnTo>
                  <a:lnTo>
                    <a:pt x="1375" y="2013"/>
                  </a:lnTo>
                  <a:lnTo>
                    <a:pt x="1375" y="2014"/>
                  </a:lnTo>
                  <a:lnTo>
                    <a:pt x="1374" y="2015"/>
                  </a:lnTo>
                  <a:lnTo>
                    <a:pt x="1374" y="2017"/>
                  </a:lnTo>
                  <a:lnTo>
                    <a:pt x="1373" y="2017"/>
                  </a:lnTo>
                  <a:lnTo>
                    <a:pt x="1371" y="2018"/>
                  </a:lnTo>
                  <a:lnTo>
                    <a:pt x="1370" y="2019"/>
                  </a:lnTo>
                  <a:lnTo>
                    <a:pt x="1371" y="2019"/>
                  </a:lnTo>
                  <a:lnTo>
                    <a:pt x="1373" y="2019"/>
                  </a:lnTo>
                  <a:lnTo>
                    <a:pt x="1374" y="2019"/>
                  </a:lnTo>
                  <a:lnTo>
                    <a:pt x="1375" y="2019"/>
                  </a:lnTo>
                  <a:lnTo>
                    <a:pt x="1378" y="2019"/>
                  </a:lnTo>
                  <a:lnTo>
                    <a:pt x="1378" y="2019"/>
                  </a:lnTo>
                  <a:lnTo>
                    <a:pt x="1379" y="2019"/>
                  </a:lnTo>
                  <a:lnTo>
                    <a:pt x="1382" y="2019"/>
                  </a:lnTo>
                  <a:lnTo>
                    <a:pt x="1382" y="2018"/>
                  </a:lnTo>
                  <a:lnTo>
                    <a:pt x="1383" y="2018"/>
                  </a:lnTo>
                  <a:lnTo>
                    <a:pt x="1384" y="2018"/>
                  </a:lnTo>
                  <a:lnTo>
                    <a:pt x="1384" y="2017"/>
                  </a:lnTo>
                  <a:lnTo>
                    <a:pt x="1385" y="2017"/>
                  </a:lnTo>
                  <a:lnTo>
                    <a:pt x="1385" y="2015"/>
                  </a:lnTo>
                  <a:lnTo>
                    <a:pt x="1387" y="2015"/>
                  </a:lnTo>
                  <a:lnTo>
                    <a:pt x="1388" y="2014"/>
                  </a:lnTo>
                  <a:lnTo>
                    <a:pt x="1388" y="2013"/>
                  </a:lnTo>
                  <a:lnTo>
                    <a:pt x="1389" y="2013"/>
                  </a:lnTo>
                  <a:lnTo>
                    <a:pt x="1390" y="2013"/>
                  </a:lnTo>
                  <a:lnTo>
                    <a:pt x="1392" y="2013"/>
                  </a:lnTo>
                  <a:lnTo>
                    <a:pt x="1393" y="2013"/>
                  </a:lnTo>
                  <a:lnTo>
                    <a:pt x="1393" y="2012"/>
                  </a:lnTo>
                  <a:lnTo>
                    <a:pt x="1394" y="2012"/>
                  </a:lnTo>
                  <a:lnTo>
                    <a:pt x="1394" y="2010"/>
                  </a:lnTo>
                  <a:lnTo>
                    <a:pt x="1396" y="2010"/>
                  </a:lnTo>
                  <a:lnTo>
                    <a:pt x="1396" y="2009"/>
                  </a:lnTo>
                  <a:lnTo>
                    <a:pt x="1397" y="2009"/>
                  </a:lnTo>
                  <a:lnTo>
                    <a:pt x="1398" y="2009"/>
                  </a:lnTo>
                  <a:lnTo>
                    <a:pt x="1398" y="2010"/>
                  </a:lnTo>
                  <a:lnTo>
                    <a:pt x="1398" y="2012"/>
                  </a:lnTo>
                  <a:lnTo>
                    <a:pt x="1398" y="2013"/>
                  </a:lnTo>
                  <a:lnTo>
                    <a:pt x="1398" y="2014"/>
                  </a:lnTo>
                  <a:lnTo>
                    <a:pt x="1398" y="2015"/>
                  </a:lnTo>
                  <a:lnTo>
                    <a:pt x="1397" y="2018"/>
                  </a:lnTo>
                  <a:lnTo>
                    <a:pt x="1397" y="2019"/>
                  </a:lnTo>
                  <a:lnTo>
                    <a:pt x="1399" y="2019"/>
                  </a:lnTo>
                  <a:lnTo>
                    <a:pt x="1399" y="2021"/>
                  </a:lnTo>
                  <a:lnTo>
                    <a:pt x="1401" y="2021"/>
                  </a:lnTo>
                  <a:lnTo>
                    <a:pt x="1401" y="2022"/>
                  </a:lnTo>
                  <a:lnTo>
                    <a:pt x="1399" y="2022"/>
                  </a:lnTo>
                  <a:lnTo>
                    <a:pt x="1398" y="2022"/>
                  </a:lnTo>
                  <a:lnTo>
                    <a:pt x="1397" y="2022"/>
                  </a:lnTo>
                  <a:lnTo>
                    <a:pt x="1397" y="2023"/>
                  </a:lnTo>
                  <a:lnTo>
                    <a:pt x="1398" y="2023"/>
                  </a:lnTo>
                  <a:lnTo>
                    <a:pt x="1401" y="2023"/>
                  </a:lnTo>
                  <a:lnTo>
                    <a:pt x="1401" y="2024"/>
                  </a:lnTo>
                  <a:lnTo>
                    <a:pt x="1401" y="2027"/>
                  </a:lnTo>
                  <a:lnTo>
                    <a:pt x="1399" y="2027"/>
                  </a:lnTo>
                  <a:lnTo>
                    <a:pt x="1398" y="2027"/>
                  </a:lnTo>
                  <a:lnTo>
                    <a:pt x="1397" y="2027"/>
                  </a:lnTo>
                  <a:lnTo>
                    <a:pt x="1396" y="2027"/>
                  </a:lnTo>
                  <a:lnTo>
                    <a:pt x="1394" y="2027"/>
                  </a:lnTo>
                  <a:lnTo>
                    <a:pt x="1393" y="2027"/>
                  </a:lnTo>
                  <a:lnTo>
                    <a:pt x="1392" y="2027"/>
                  </a:lnTo>
                  <a:lnTo>
                    <a:pt x="1390" y="2027"/>
                  </a:lnTo>
                  <a:lnTo>
                    <a:pt x="1389" y="2027"/>
                  </a:lnTo>
                  <a:lnTo>
                    <a:pt x="1389" y="2028"/>
                  </a:lnTo>
                  <a:lnTo>
                    <a:pt x="1389" y="2029"/>
                  </a:lnTo>
                  <a:lnTo>
                    <a:pt x="1389" y="2032"/>
                  </a:lnTo>
                  <a:lnTo>
                    <a:pt x="1388" y="2032"/>
                  </a:lnTo>
                  <a:lnTo>
                    <a:pt x="1388" y="2035"/>
                  </a:lnTo>
                  <a:lnTo>
                    <a:pt x="1388" y="2036"/>
                  </a:lnTo>
                  <a:lnTo>
                    <a:pt x="1388" y="2037"/>
                  </a:lnTo>
                  <a:lnTo>
                    <a:pt x="1388" y="2038"/>
                  </a:lnTo>
                  <a:lnTo>
                    <a:pt x="1388" y="2040"/>
                  </a:lnTo>
                  <a:lnTo>
                    <a:pt x="1390" y="2040"/>
                  </a:lnTo>
                  <a:lnTo>
                    <a:pt x="1392" y="2040"/>
                  </a:lnTo>
                  <a:lnTo>
                    <a:pt x="1393" y="2040"/>
                  </a:lnTo>
                  <a:lnTo>
                    <a:pt x="1393" y="2038"/>
                  </a:lnTo>
                  <a:lnTo>
                    <a:pt x="1394" y="2038"/>
                  </a:lnTo>
                  <a:lnTo>
                    <a:pt x="1394" y="2040"/>
                  </a:lnTo>
                  <a:lnTo>
                    <a:pt x="1396" y="2040"/>
                  </a:lnTo>
                  <a:lnTo>
                    <a:pt x="1397" y="2040"/>
                  </a:lnTo>
                  <a:lnTo>
                    <a:pt x="1397" y="2040"/>
                  </a:lnTo>
                  <a:lnTo>
                    <a:pt x="1398" y="2040"/>
                  </a:lnTo>
                  <a:lnTo>
                    <a:pt x="1399" y="2040"/>
                  </a:lnTo>
                  <a:lnTo>
                    <a:pt x="1401" y="2040"/>
                  </a:lnTo>
                  <a:lnTo>
                    <a:pt x="1402" y="2040"/>
                  </a:lnTo>
                  <a:lnTo>
                    <a:pt x="1405" y="2040"/>
                  </a:lnTo>
                  <a:lnTo>
                    <a:pt x="1405" y="2040"/>
                  </a:lnTo>
                  <a:lnTo>
                    <a:pt x="1403" y="2040"/>
                  </a:lnTo>
                  <a:lnTo>
                    <a:pt x="1403" y="2038"/>
                  </a:lnTo>
                  <a:lnTo>
                    <a:pt x="1406" y="2038"/>
                  </a:lnTo>
                  <a:lnTo>
                    <a:pt x="1406" y="2037"/>
                  </a:lnTo>
                  <a:lnTo>
                    <a:pt x="1407" y="2037"/>
                  </a:lnTo>
                  <a:lnTo>
                    <a:pt x="1406" y="2036"/>
                  </a:lnTo>
                  <a:lnTo>
                    <a:pt x="1406" y="2035"/>
                  </a:lnTo>
                  <a:lnTo>
                    <a:pt x="1407" y="2033"/>
                  </a:lnTo>
                  <a:lnTo>
                    <a:pt x="1406" y="2033"/>
                  </a:lnTo>
                  <a:lnTo>
                    <a:pt x="1405" y="2033"/>
                  </a:lnTo>
                  <a:lnTo>
                    <a:pt x="1405" y="2031"/>
                  </a:lnTo>
                  <a:lnTo>
                    <a:pt x="1406" y="2031"/>
                  </a:lnTo>
                  <a:lnTo>
                    <a:pt x="1407" y="2031"/>
                  </a:lnTo>
                  <a:lnTo>
                    <a:pt x="1407" y="2027"/>
                  </a:lnTo>
                  <a:lnTo>
                    <a:pt x="1408" y="2027"/>
                  </a:lnTo>
                  <a:lnTo>
                    <a:pt x="1408" y="2026"/>
                  </a:lnTo>
                  <a:lnTo>
                    <a:pt x="1408" y="2023"/>
                  </a:lnTo>
                  <a:lnTo>
                    <a:pt x="1407" y="2023"/>
                  </a:lnTo>
                  <a:lnTo>
                    <a:pt x="1407" y="2022"/>
                  </a:lnTo>
                  <a:lnTo>
                    <a:pt x="1407" y="2021"/>
                  </a:lnTo>
                  <a:lnTo>
                    <a:pt x="1407" y="2019"/>
                  </a:lnTo>
                  <a:lnTo>
                    <a:pt x="1408" y="2019"/>
                  </a:lnTo>
                  <a:lnTo>
                    <a:pt x="1408" y="2019"/>
                  </a:lnTo>
                  <a:lnTo>
                    <a:pt x="1408" y="2018"/>
                  </a:lnTo>
                  <a:lnTo>
                    <a:pt x="1408" y="2017"/>
                  </a:lnTo>
                  <a:lnTo>
                    <a:pt x="1408" y="2015"/>
                  </a:lnTo>
                  <a:lnTo>
                    <a:pt x="1408" y="2014"/>
                  </a:lnTo>
                  <a:lnTo>
                    <a:pt x="1408" y="2013"/>
                  </a:lnTo>
                  <a:lnTo>
                    <a:pt x="1408" y="2012"/>
                  </a:lnTo>
                  <a:lnTo>
                    <a:pt x="1408" y="2010"/>
                  </a:lnTo>
                  <a:lnTo>
                    <a:pt x="1408" y="2009"/>
                  </a:lnTo>
                  <a:lnTo>
                    <a:pt x="1408" y="2009"/>
                  </a:lnTo>
                  <a:lnTo>
                    <a:pt x="1408" y="2008"/>
                  </a:lnTo>
                  <a:lnTo>
                    <a:pt x="1408" y="2006"/>
                  </a:lnTo>
                  <a:lnTo>
                    <a:pt x="1408" y="2005"/>
                  </a:lnTo>
                  <a:lnTo>
                    <a:pt x="1408" y="2003"/>
                  </a:lnTo>
                  <a:lnTo>
                    <a:pt x="1408" y="2001"/>
                  </a:lnTo>
                  <a:lnTo>
                    <a:pt x="1410" y="2001"/>
                  </a:lnTo>
                  <a:lnTo>
                    <a:pt x="1411" y="2001"/>
                  </a:lnTo>
                  <a:lnTo>
                    <a:pt x="1412" y="2001"/>
                  </a:lnTo>
                  <a:lnTo>
                    <a:pt x="1414" y="2001"/>
                  </a:lnTo>
                  <a:lnTo>
                    <a:pt x="1415" y="2001"/>
                  </a:lnTo>
                  <a:lnTo>
                    <a:pt x="1416" y="2001"/>
                  </a:lnTo>
                  <a:lnTo>
                    <a:pt x="1417" y="2001"/>
                  </a:lnTo>
                  <a:lnTo>
                    <a:pt x="1419" y="2001"/>
                  </a:lnTo>
                  <a:lnTo>
                    <a:pt x="1419" y="2000"/>
                  </a:lnTo>
                  <a:lnTo>
                    <a:pt x="1419" y="1999"/>
                  </a:lnTo>
                  <a:lnTo>
                    <a:pt x="1420" y="1999"/>
                  </a:lnTo>
                  <a:lnTo>
                    <a:pt x="1421" y="1999"/>
                  </a:lnTo>
                  <a:lnTo>
                    <a:pt x="1422" y="1999"/>
                  </a:lnTo>
                  <a:lnTo>
                    <a:pt x="1424" y="1999"/>
                  </a:lnTo>
                  <a:lnTo>
                    <a:pt x="1425" y="1999"/>
                  </a:lnTo>
                  <a:lnTo>
                    <a:pt x="1425" y="1997"/>
                  </a:lnTo>
                  <a:lnTo>
                    <a:pt x="1425" y="1996"/>
                  </a:lnTo>
                  <a:lnTo>
                    <a:pt x="1425" y="1995"/>
                  </a:lnTo>
                  <a:lnTo>
                    <a:pt x="1425" y="1994"/>
                  </a:lnTo>
                  <a:lnTo>
                    <a:pt x="1425" y="1992"/>
                  </a:lnTo>
                  <a:lnTo>
                    <a:pt x="1426" y="1992"/>
                  </a:lnTo>
                  <a:lnTo>
                    <a:pt x="1428" y="1992"/>
                  </a:lnTo>
                  <a:lnTo>
                    <a:pt x="1428" y="1994"/>
                  </a:lnTo>
                  <a:lnTo>
                    <a:pt x="1428" y="1995"/>
                  </a:lnTo>
                  <a:lnTo>
                    <a:pt x="1428" y="1996"/>
                  </a:lnTo>
                  <a:lnTo>
                    <a:pt x="1428" y="1997"/>
                  </a:lnTo>
                  <a:lnTo>
                    <a:pt x="1428" y="1999"/>
                  </a:lnTo>
                  <a:lnTo>
                    <a:pt x="1429" y="1999"/>
                  </a:lnTo>
                  <a:lnTo>
                    <a:pt x="1430" y="1999"/>
                  </a:lnTo>
                  <a:lnTo>
                    <a:pt x="1430" y="1997"/>
                  </a:lnTo>
                  <a:lnTo>
                    <a:pt x="1430" y="1996"/>
                  </a:lnTo>
                  <a:lnTo>
                    <a:pt x="1431" y="1996"/>
                  </a:lnTo>
                  <a:lnTo>
                    <a:pt x="1433" y="1996"/>
                  </a:lnTo>
                  <a:lnTo>
                    <a:pt x="1434" y="1996"/>
                  </a:lnTo>
                  <a:lnTo>
                    <a:pt x="1434" y="1994"/>
                  </a:lnTo>
                  <a:lnTo>
                    <a:pt x="1434" y="1992"/>
                  </a:lnTo>
                  <a:lnTo>
                    <a:pt x="1435" y="1994"/>
                  </a:lnTo>
                  <a:lnTo>
                    <a:pt x="1437" y="1994"/>
                  </a:lnTo>
                  <a:lnTo>
                    <a:pt x="1438" y="1995"/>
                  </a:lnTo>
                  <a:lnTo>
                    <a:pt x="1439" y="1995"/>
                  </a:lnTo>
                  <a:lnTo>
                    <a:pt x="1439" y="1996"/>
                  </a:lnTo>
                  <a:lnTo>
                    <a:pt x="1439" y="1997"/>
                  </a:lnTo>
                  <a:lnTo>
                    <a:pt x="1438" y="1999"/>
                  </a:lnTo>
                  <a:lnTo>
                    <a:pt x="1439" y="1999"/>
                  </a:lnTo>
                  <a:lnTo>
                    <a:pt x="1439" y="2000"/>
                  </a:lnTo>
                  <a:lnTo>
                    <a:pt x="1440" y="1999"/>
                  </a:lnTo>
                  <a:lnTo>
                    <a:pt x="1442" y="1997"/>
                  </a:lnTo>
                  <a:lnTo>
                    <a:pt x="1442" y="1996"/>
                  </a:lnTo>
                  <a:lnTo>
                    <a:pt x="1443" y="1996"/>
                  </a:lnTo>
                  <a:lnTo>
                    <a:pt x="1444" y="1997"/>
                  </a:lnTo>
                  <a:lnTo>
                    <a:pt x="1444" y="1999"/>
                  </a:lnTo>
                  <a:lnTo>
                    <a:pt x="1446" y="1999"/>
                  </a:lnTo>
                  <a:lnTo>
                    <a:pt x="1447" y="1997"/>
                  </a:lnTo>
                  <a:lnTo>
                    <a:pt x="1448" y="1995"/>
                  </a:lnTo>
                  <a:lnTo>
                    <a:pt x="1448" y="1994"/>
                  </a:lnTo>
                  <a:lnTo>
                    <a:pt x="1449" y="1994"/>
                  </a:lnTo>
                  <a:lnTo>
                    <a:pt x="1449" y="1992"/>
                  </a:lnTo>
                  <a:lnTo>
                    <a:pt x="1451" y="1991"/>
                  </a:lnTo>
                  <a:lnTo>
                    <a:pt x="1448" y="1988"/>
                  </a:lnTo>
                  <a:lnTo>
                    <a:pt x="1448" y="1987"/>
                  </a:lnTo>
                  <a:lnTo>
                    <a:pt x="1447" y="1986"/>
                  </a:lnTo>
                  <a:lnTo>
                    <a:pt x="1446" y="1986"/>
                  </a:lnTo>
                  <a:lnTo>
                    <a:pt x="1446" y="1985"/>
                  </a:lnTo>
                  <a:lnTo>
                    <a:pt x="1444" y="1983"/>
                  </a:lnTo>
                  <a:lnTo>
                    <a:pt x="1443" y="1981"/>
                  </a:lnTo>
                  <a:lnTo>
                    <a:pt x="1443" y="1980"/>
                  </a:lnTo>
                  <a:lnTo>
                    <a:pt x="1443" y="1978"/>
                  </a:lnTo>
                  <a:lnTo>
                    <a:pt x="1442" y="1978"/>
                  </a:lnTo>
                  <a:lnTo>
                    <a:pt x="1440" y="1977"/>
                  </a:lnTo>
                  <a:lnTo>
                    <a:pt x="1439" y="1974"/>
                  </a:lnTo>
                  <a:lnTo>
                    <a:pt x="1439" y="1974"/>
                  </a:lnTo>
                  <a:lnTo>
                    <a:pt x="1438" y="1974"/>
                  </a:lnTo>
                  <a:lnTo>
                    <a:pt x="1438" y="1972"/>
                  </a:lnTo>
                  <a:lnTo>
                    <a:pt x="1438" y="1971"/>
                  </a:lnTo>
                  <a:lnTo>
                    <a:pt x="1438" y="1969"/>
                  </a:lnTo>
                  <a:lnTo>
                    <a:pt x="1438" y="1968"/>
                  </a:lnTo>
                  <a:lnTo>
                    <a:pt x="1439" y="1968"/>
                  </a:lnTo>
                  <a:lnTo>
                    <a:pt x="1439" y="1968"/>
                  </a:lnTo>
                  <a:lnTo>
                    <a:pt x="1440" y="1969"/>
                  </a:lnTo>
                  <a:lnTo>
                    <a:pt x="1442" y="1969"/>
                  </a:lnTo>
                  <a:lnTo>
                    <a:pt x="1443" y="1969"/>
                  </a:lnTo>
                  <a:lnTo>
                    <a:pt x="1443" y="1967"/>
                  </a:lnTo>
                  <a:lnTo>
                    <a:pt x="1444" y="1967"/>
                  </a:lnTo>
                  <a:lnTo>
                    <a:pt x="1446" y="1967"/>
                  </a:lnTo>
                  <a:lnTo>
                    <a:pt x="1446" y="1969"/>
                  </a:lnTo>
                  <a:lnTo>
                    <a:pt x="1447" y="1969"/>
                  </a:lnTo>
                  <a:lnTo>
                    <a:pt x="1447" y="1967"/>
                  </a:lnTo>
                  <a:lnTo>
                    <a:pt x="1448" y="1967"/>
                  </a:lnTo>
                  <a:lnTo>
                    <a:pt x="1449" y="1967"/>
                  </a:lnTo>
                  <a:lnTo>
                    <a:pt x="1449" y="1968"/>
                  </a:lnTo>
                  <a:lnTo>
                    <a:pt x="1452" y="1968"/>
                  </a:lnTo>
                  <a:lnTo>
                    <a:pt x="1454" y="1968"/>
                  </a:lnTo>
                  <a:lnTo>
                    <a:pt x="1456" y="1968"/>
                  </a:lnTo>
                  <a:lnTo>
                    <a:pt x="1456" y="1969"/>
                  </a:lnTo>
                  <a:lnTo>
                    <a:pt x="1456" y="1971"/>
                  </a:lnTo>
                  <a:lnTo>
                    <a:pt x="1456" y="1972"/>
                  </a:lnTo>
                  <a:lnTo>
                    <a:pt x="1456" y="1973"/>
                  </a:lnTo>
                  <a:lnTo>
                    <a:pt x="1457" y="1973"/>
                  </a:lnTo>
                  <a:lnTo>
                    <a:pt x="1458" y="1973"/>
                  </a:lnTo>
                  <a:lnTo>
                    <a:pt x="1458" y="1972"/>
                  </a:lnTo>
                  <a:lnTo>
                    <a:pt x="1458" y="1971"/>
                  </a:lnTo>
                  <a:lnTo>
                    <a:pt x="1458" y="1968"/>
                  </a:lnTo>
                  <a:lnTo>
                    <a:pt x="1458" y="1967"/>
                  </a:lnTo>
                  <a:lnTo>
                    <a:pt x="1460" y="1967"/>
                  </a:lnTo>
                  <a:lnTo>
                    <a:pt x="1461" y="1967"/>
                  </a:lnTo>
                  <a:lnTo>
                    <a:pt x="1462" y="1967"/>
                  </a:lnTo>
                  <a:lnTo>
                    <a:pt x="1462" y="1968"/>
                  </a:lnTo>
                  <a:lnTo>
                    <a:pt x="1463" y="1968"/>
                  </a:lnTo>
                  <a:lnTo>
                    <a:pt x="1466" y="1968"/>
                  </a:lnTo>
                  <a:lnTo>
                    <a:pt x="1466" y="1971"/>
                  </a:lnTo>
                  <a:lnTo>
                    <a:pt x="1466" y="1972"/>
                  </a:lnTo>
                  <a:lnTo>
                    <a:pt x="1466" y="1973"/>
                  </a:lnTo>
                  <a:lnTo>
                    <a:pt x="1466" y="1974"/>
                  </a:lnTo>
                  <a:lnTo>
                    <a:pt x="1467" y="1974"/>
                  </a:lnTo>
                  <a:lnTo>
                    <a:pt x="1467" y="1976"/>
                  </a:lnTo>
                  <a:lnTo>
                    <a:pt x="1469" y="1976"/>
                  </a:lnTo>
                  <a:lnTo>
                    <a:pt x="1470" y="1976"/>
                  </a:lnTo>
                  <a:lnTo>
                    <a:pt x="1470" y="1976"/>
                  </a:lnTo>
                  <a:lnTo>
                    <a:pt x="1471" y="1976"/>
                  </a:lnTo>
                  <a:lnTo>
                    <a:pt x="1471" y="1974"/>
                  </a:lnTo>
                  <a:lnTo>
                    <a:pt x="1472" y="1974"/>
                  </a:lnTo>
                  <a:lnTo>
                    <a:pt x="1472" y="1976"/>
                  </a:lnTo>
                  <a:lnTo>
                    <a:pt x="1474" y="1976"/>
                  </a:lnTo>
                  <a:lnTo>
                    <a:pt x="1475" y="1976"/>
                  </a:lnTo>
                  <a:lnTo>
                    <a:pt x="1476" y="1976"/>
                  </a:lnTo>
                  <a:lnTo>
                    <a:pt x="1478" y="1976"/>
                  </a:lnTo>
                  <a:lnTo>
                    <a:pt x="1478" y="1977"/>
                  </a:lnTo>
                  <a:lnTo>
                    <a:pt x="1478" y="1978"/>
                  </a:lnTo>
                  <a:lnTo>
                    <a:pt x="1476" y="1978"/>
                  </a:lnTo>
                  <a:lnTo>
                    <a:pt x="1476" y="1980"/>
                  </a:lnTo>
                  <a:lnTo>
                    <a:pt x="1478" y="1980"/>
                  </a:lnTo>
                  <a:lnTo>
                    <a:pt x="1478" y="1981"/>
                  </a:lnTo>
                  <a:lnTo>
                    <a:pt x="1476" y="1981"/>
                  </a:lnTo>
                  <a:lnTo>
                    <a:pt x="1475" y="1981"/>
                  </a:lnTo>
                  <a:lnTo>
                    <a:pt x="1474" y="1981"/>
                  </a:lnTo>
                  <a:lnTo>
                    <a:pt x="1472" y="1981"/>
                  </a:lnTo>
                  <a:lnTo>
                    <a:pt x="1471" y="1981"/>
                  </a:lnTo>
                  <a:lnTo>
                    <a:pt x="1471" y="1983"/>
                  </a:lnTo>
                  <a:lnTo>
                    <a:pt x="1471" y="1985"/>
                  </a:lnTo>
                  <a:lnTo>
                    <a:pt x="1471" y="1986"/>
                  </a:lnTo>
                  <a:lnTo>
                    <a:pt x="1471" y="1987"/>
                  </a:lnTo>
                  <a:lnTo>
                    <a:pt x="1474" y="1988"/>
                  </a:lnTo>
                  <a:lnTo>
                    <a:pt x="1475" y="1988"/>
                  </a:lnTo>
                  <a:lnTo>
                    <a:pt x="1476" y="1988"/>
                  </a:lnTo>
                  <a:lnTo>
                    <a:pt x="1478" y="1988"/>
                  </a:lnTo>
                  <a:lnTo>
                    <a:pt x="1478" y="1990"/>
                  </a:lnTo>
                  <a:lnTo>
                    <a:pt x="1479" y="1990"/>
                  </a:lnTo>
                  <a:lnTo>
                    <a:pt x="1480" y="1990"/>
                  </a:lnTo>
                  <a:lnTo>
                    <a:pt x="1481" y="1990"/>
                  </a:lnTo>
                  <a:lnTo>
                    <a:pt x="1484" y="1990"/>
                  </a:lnTo>
                  <a:lnTo>
                    <a:pt x="1485" y="1990"/>
                  </a:lnTo>
                  <a:lnTo>
                    <a:pt x="1485" y="1991"/>
                  </a:lnTo>
                  <a:lnTo>
                    <a:pt x="1485" y="1992"/>
                  </a:lnTo>
                  <a:lnTo>
                    <a:pt x="1485" y="1994"/>
                  </a:lnTo>
                  <a:lnTo>
                    <a:pt x="1485" y="1995"/>
                  </a:lnTo>
                  <a:lnTo>
                    <a:pt x="1485" y="1996"/>
                  </a:lnTo>
                  <a:lnTo>
                    <a:pt x="1485" y="1997"/>
                  </a:lnTo>
                  <a:lnTo>
                    <a:pt x="1485" y="2000"/>
                  </a:lnTo>
                  <a:lnTo>
                    <a:pt x="1485" y="2001"/>
                  </a:lnTo>
                  <a:lnTo>
                    <a:pt x="1486" y="2001"/>
                  </a:lnTo>
                  <a:lnTo>
                    <a:pt x="1488" y="2001"/>
                  </a:lnTo>
                  <a:lnTo>
                    <a:pt x="1489" y="2001"/>
                  </a:lnTo>
                  <a:lnTo>
                    <a:pt x="1490" y="2001"/>
                  </a:lnTo>
                  <a:lnTo>
                    <a:pt x="1492" y="2001"/>
                  </a:lnTo>
                  <a:lnTo>
                    <a:pt x="1493" y="2001"/>
                  </a:lnTo>
                  <a:lnTo>
                    <a:pt x="1493" y="2000"/>
                  </a:lnTo>
                  <a:lnTo>
                    <a:pt x="1494" y="2000"/>
                  </a:lnTo>
                  <a:lnTo>
                    <a:pt x="1498" y="2000"/>
                  </a:lnTo>
                  <a:lnTo>
                    <a:pt x="1499" y="2000"/>
                  </a:lnTo>
                  <a:lnTo>
                    <a:pt x="1499" y="2001"/>
                  </a:lnTo>
                  <a:lnTo>
                    <a:pt x="1498" y="2001"/>
                  </a:lnTo>
                  <a:lnTo>
                    <a:pt x="1497" y="2001"/>
                  </a:lnTo>
                  <a:lnTo>
                    <a:pt x="1497" y="2003"/>
                  </a:lnTo>
                  <a:lnTo>
                    <a:pt x="1498" y="2003"/>
                  </a:lnTo>
                  <a:lnTo>
                    <a:pt x="1499" y="2003"/>
                  </a:lnTo>
                  <a:lnTo>
                    <a:pt x="1499" y="2004"/>
                  </a:lnTo>
                  <a:lnTo>
                    <a:pt x="1499" y="2005"/>
                  </a:lnTo>
                  <a:lnTo>
                    <a:pt x="1499" y="2006"/>
                  </a:lnTo>
                  <a:lnTo>
                    <a:pt x="1499" y="2009"/>
                  </a:lnTo>
                  <a:lnTo>
                    <a:pt x="1501" y="2009"/>
                  </a:lnTo>
                  <a:lnTo>
                    <a:pt x="1501" y="2008"/>
                  </a:lnTo>
                  <a:lnTo>
                    <a:pt x="1501" y="2008"/>
                  </a:lnTo>
                  <a:lnTo>
                    <a:pt x="1501" y="2005"/>
                  </a:lnTo>
                  <a:lnTo>
                    <a:pt x="1501" y="2005"/>
                  </a:lnTo>
                  <a:lnTo>
                    <a:pt x="1501" y="2004"/>
                  </a:lnTo>
                  <a:lnTo>
                    <a:pt x="1501" y="2003"/>
                  </a:lnTo>
                  <a:lnTo>
                    <a:pt x="1501" y="2001"/>
                  </a:lnTo>
                  <a:lnTo>
                    <a:pt x="1501" y="2000"/>
                  </a:lnTo>
                  <a:lnTo>
                    <a:pt x="1501" y="2000"/>
                  </a:lnTo>
                  <a:lnTo>
                    <a:pt x="1501" y="1997"/>
                  </a:lnTo>
                  <a:lnTo>
                    <a:pt x="1501" y="1996"/>
                  </a:lnTo>
                  <a:lnTo>
                    <a:pt x="1501" y="1996"/>
                  </a:lnTo>
                  <a:lnTo>
                    <a:pt x="1501" y="1995"/>
                  </a:lnTo>
                  <a:lnTo>
                    <a:pt x="1501" y="1994"/>
                  </a:lnTo>
                  <a:lnTo>
                    <a:pt x="1503" y="1994"/>
                  </a:lnTo>
                  <a:lnTo>
                    <a:pt x="1504" y="1992"/>
                  </a:lnTo>
                  <a:lnTo>
                    <a:pt x="1504" y="1991"/>
                  </a:lnTo>
                  <a:lnTo>
                    <a:pt x="1507" y="1988"/>
                  </a:lnTo>
                  <a:lnTo>
                    <a:pt x="1507" y="1990"/>
                  </a:lnTo>
                  <a:lnTo>
                    <a:pt x="1507" y="1991"/>
                  </a:lnTo>
                  <a:lnTo>
                    <a:pt x="1507" y="1992"/>
                  </a:lnTo>
                  <a:lnTo>
                    <a:pt x="1507" y="1994"/>
                  </a:lnTo>
                  <a:lnTo>
                    <a:pt x="1507" y="1996"/>
                  </a:lnTo>
                  <a:lnTo>
                    <a:pt x="1507" y="1997"/>
                  </a:lnTo>
                  <a:lnTo>
                    <a:pt x="1508" y="1997"/>
                  </a:lnTo>
                  <a:lnTo>
                    <a:pt x="1510" y="1997"/>
                  </a:lnTo>
                  <a:lnTo>
                    <a:pt x="1511" y="1997"/>
                  </a:lnTo>
                  <a:lnTo>
                    <a:pt x="1511" y="1996"/>
                  </a:lnTo>
                  <a:lnTo>
                    <a:pt x="1511" y="1995"/>
                  </a:lnTo>
                  <a:lnTo>
                    <a:pt x="1512" y="1995"/>
                  </a:lnTo>
                  <a:lnTo>
                    <a:pt x="1515" y="1995"/>
                  </a:lnTo>
                  <a:lnTo>
                    <a:pt x="1516" y="1995"/>
                  </a:lnTo>
                  <a:lnTo>
                    <a:pt x="1517" y="1995"/>
                  </a:lnTo>
                  <a:lnTo>
                    <a:pt x="1518" y="1995"/>
                  </a:lnTo>
                  <a:lnTo>
                    <a:pt x="1518" y="1996"/>
                  </a:lnTo>
                  <a:lnTo>
                    <a:pt x="1521" y="1996"/>
                  </a:lnTo>
                  <a:lnTo>
                    <a:pt x="1522" y="1996"/>
                  </a:lnTo>
                  <a:lnTo>
                    <a:pt x="1522" y="1997"/>
                  </a:lnTo>
                  <a:lnTo>
                    <a:pt x="1522" y="1999"/>
                  </a:lnTo>
                  <a:lnTo>
                    <a:pt x="1524" y="1997"/>
                  </a:lnTo>
                  <a:lnTo>
                    <a:pt x="1525" y="1997"/>
                  </a:lnTo>
                  <a:lnTo>
                    <a:pt x="1525" y="1996"/>
                  </a:lnTo>
                  <a:lnTo>
                    <a:pt x="1526" y="1996"/>
                  </a:lnTo>
                  <a:lnTo>
                    <a:pt x="1526" y="1995"/>
                  </a:lnTo>
                  <a:lnTo>
                    <a:pt x="1527" y="1995"/>
                  </a:lnTo>
                  <a:lnTo>
                    <a:pt x="1527" y="1994"/>
                  </a:lnTo>
                  <a:lnTo>
                    <a:pt x="1529" y="1994"/>
                  </a:lnTo>
                  <a:lnTo>
                    <a:pt x="1530" y="1992"/>
                  </a:lnTo>
                  <a:lnTo>
                    <a:pt x="1531" y="1991"/>
                  </a:lnTo>
                  <a:lnTo>
                    <a:pt x="1531" y="1990"/>
                  </a:lnTo>
                  <a:lnTo>
                    <a:pt x="1534" y="1988"/>
                  </a:lnTo>
                  <a:lnTo>
                    <a:pt x="1535" y="1987"/>
                  </a:lnTo>
                  <a:lnTo>
                    <a:pt x="1535" y="1986"/>
                  </a:lnTo>
                  <a:lnTo>
                    <a:pt x="1533" y="1986"/>
                  </a:lnTo>
                  <a:lnTo>
                    <a:pt x="1531" y="1986"/>
                  </a:lnTo>
                  <a:lnTo>
                    <a:pt x="1531" y="1986"/>
                  </a:lnTo>
                  <a:lnTo>
                    <a:pt x="1531" y="1985"/>
                  </a:lnTo>
                  <a:lnTo>
                    <a:pt x="1531" y="1983"/>
                  </a:lnTo>
                  <a:lnTo>
                    <a:pt x="1531" y="1982"/>
                  </a:lnTo>
                  <a:lnTo>
                    <a:pt x="1531" y="1981"/>
                  </a:lnTo>
                  <a:lnTo>
                    <a:pt x="1531" y="1980"/>
                  </a:lnTo>
                  <a:lnTo>
                    <a:pt x="1531" y="1978"/>
                  </a:lnTo>
                  <a:lnTo>
                    <a:pt x="1530" y="1978"/>
                  </a:lnTo>
                  <a:lnTo>
                    <a:pt x="1531" y="1977"/>
                  </a:lnTo>
                  <a:lnTo>
                    <a:pt x="1531" y="1976"/>
                  </a:lnTo>
                  <a:lnTo>
                    <a:pt x="1531" y="1976"/>
                  </a:lnTo>
                  <a:lnTo>
                    <a:pt x="1530" y="1976"/>
                  </a:lnTo>
                  <a:lnTo>
                    <a:pt x="1530" y="1974"/>
                  </a:lnTo>
                  <a:lnTo>
                    <a:pt x="1530" y="1973"/>
                  </a:lnTo>
                  <a:lnTo>
                    <a:pt x="1530" y="1972"/>
                  </a:lnTo>
                  <a:lnTo>
                    <a:pt x="1531" y="1972"/>
                  </a:lnTo>
                  <a:lnTo>
                    <a:pt x="1531" y="1971"/>
                  </a:lnTo>
                  <a:lnTo>
                    <a:pt x="1531" y="1971"/>
                  </a:lnTo>
                  <a:lnTo>
                    <a:pt x="1531" y="1969"/>
                  </a:lnTo>
                  <a:lnTo>
                    <a:pt x="1531" y="1968"/>
                  </a:lnTo>
                  <a:lnTo>
                    <a:pt x="1531" y="1967"/>
                  </a:lnTo>
                  <a:lnTo>
                    <a:pt x="1531" y="1965"/>
                  </a:lnTo>
                  <a:lnTo>
                    <a:pt x="1533" y="1965"/>
                  </a:lnTo>
                  <a:lnTo>
                    <a:pt x="1534" y="1965"/>
                  </a:lnTo>
                  <a:lnTo>
                    <a:pt x="1535" y="1965"/>
                  </a:lnTo>
                  <a:lnTo>
                    <a:pt x="1536" y="1965"/>
                  </a:lnTo>
                  <a:lnTo>
                    <a:pt x="1536" y="1962"/>
                  </a:lnTo>
                  <a:lnTo>
                    <a:pt x="1535" y="1962"/>
                  </a:lnTo>
                  <a:lnTo>
                    <a:pt x="1534" y="1962"/>
                  </a:lnTo>
                  <a:lnTo>
                    <a:pt x="1531" y="1962"/>
                  </a:lnTo>
                  <a:lnTo>
                    <a:pt x="1531" y="1960"/>
                  </a:lnTo>
                  <a:lnTo>
                    <a:pt x="1531" y="1960"/>
                  </a:lnTo>
                  <a:lnTo>
                    <a:pt x="1531" y="1959"/>
                  </a:lnTo>
                  <a:lnTo>
                    <a:pt x="1530" y="1959"/>
                  </a:lnTo>
                  <a:lnTo>
                    <a:pt x="1529" y="1959"/>
                  </a:lnTo>
                  <a:lnTo>
                    <a:pt x="1527" y="1959"/>
                  </a:lnTo>
                  <a:lnTo>
                    <a:pt x="1526" y="1959"/>
                  </a:lnTo>
                  <a:lnTo>
                    <a:pt x="1525" y="1959"/>
                  </a:lnTo>
                  <a:lnTo>
                    <a:pt x="1524" y="1959"/>
                  </a:lnTo>
                  <a:lnTo>
                    <a:pt x="1524" y="1958"/>
                  </a:lnTo>
                  <a:lnTo>
                    <a:pt x="1522" y="1958"/>
                  </a:lnTo>
                  <a:lnTo>
                    <a:pt x="1521" y="1958"/>
                  </a:lnTo>
                  <a:lnTo>
                    <a:pt x="1520" y="1958"/>
                  </a:lnTo>
                  <a:lnTo>
                    <a:pt x="1520" y="1956"/>
                  </a:lnTo>
                  <a:lnTo>
                    <a:pt x="1520" y="1955"/>
                  </a:lnTo>
                  <a:lnTo>
                    <a:pt x="1520" y="1954"/>
                  </a:lnTo>
                  <a:lnTo>
                    <a:pt x="1520" y="1953"/>
                  </a:lnTo>
                  <a:lnTo>
                    <a:pt x="1520" y="1951"/>
                  </a:lnTo>
                  <a:lnTo>
                    <a:pt x="1520" y="1950"/>
                  </a:lnTo>
                  <a:lnTo>
                    <a:pt x="1520" y="1948"/>
                  </a:lnTo>
                  <a:lnTo>
                    <a:pt x="1520" y="1946"/>
                  </a:lnTo>
                  <a:lnTo>
                    <a:pt x="1520" y="1945"/>
                  </a:lnTo>
                  <a:lnTo>
                    <a:pt x="1517" y="1945"/>
                  </a:lnTo>
                  <a:lnTo>
                    <a:pt x="1516" y="1945"/>
                  </a:lnTo>
                  <a:lnTo>
                    <a:pt x="1516" y="1944"/>
                  </a:lnTo>
                  <a:lnTo>
                    <a:pt x="1516" y="1942"/>
                  </a:lnTo>
                  <a:lnTo>
                    <a:pt x="1513" y="1942"/>
                  </a:lnTo>
                  <a:lnTo>
                    <a:pt x="1512" y="1942"/>
                  </a:lnTo>
                  <a:lnTo>
                    <a:pt x="1512" y="1944"/>
                  </a:lnTo>
                  <a:lnTo>
                    <a:pt x="1512" y="1945"/>
                  </a:lnTo>
                  <a:lnTo>
                    <a:pt x="1510" y="1945"/>
                  </a:lnTo>
                  <a:lnTo>
                    <a:pt x="1510" y="1944"/>
                  </a:lnTo>
                  <a:lnTo>
                    <a:pt x="1510" y="1942"/>
                  </a:lnTo>
                  <a:lnTo>
                    <a:pt x="1510" y="1941"/>
                  </a:lnTo>
                  <a:lnTo>
                    <a:pt x="1510" y="1940"/>
                  </a:lnTo>
                  <a:lnTo>
                    <a:pt x="1510" y="1939"/>
                  </a:lnTo>
                  <a:lnTo>
                    <a:pt x="1510" y="1937"/>
                  </a:lnTo>
                  <a:lnTo>
                    <a:pt x="1510" y="1936"/>
                  </a:lnTo>
                  <a:lnTo>
                    <a:pt x="1510" y="1935"/>
                  </a:lnTo>
                  <a:lnTo>
                    <a:pt x="1510" y="1933"/>
                  </a:lnTo>
                  <a:lnTo>
                    <a:pt x="1510" y="1932"/>
                  </a:lnTo>
                  <a:lnTo>
                    <a:pt x="1510" y="1931"/>
                  </a:lnTo>
                  <a:lnTo>
                    <a:pt x="1511" y="1931"/>
                  </a:lnTo>
                  <a:lnTo>
                    <a:pt x="1512" y="1931"/>
                  </a:lnTo>
                  <a:lnTo>
                    <a:pt x="1513" y="1931"/>
                  </a:lnTo>
                  <a:lnTo>
                    <a:pt x="1515" y="1931"/>
                  </a:lnTo>
                  <a:lnTo>
                    <a:pt x="1517" y="1931"/>
                  </a:lnTo>
                  <a:lnTo>
                    <a:pt x="1520" y="1931"/>
                  </a:lnTo>
                  <a:lnTo>
                    <a:pt x="1524" y="1931"/>
                  </a:lnTo>
                  <a:lnTo>
                    <a:pt x="1525" y="1931"/>
                  </a:lnTo>
                  <a:lnTo>
                    <a:pt x="1525" y="1932"/>
                  </a:lnTo>
                  <a:lnTo>
                    <a:pt x="1529" y="1932"/>
                  </a:lnTo>
                  <a:lnTo>
                    <a:pt x="1531" y="1932"/>
                  </a:lnTo>
                  <a:lnTo>
                    <a:pt x="1531" y="1933"/>
                  </a:lnTo>
                  <a:lnTo>
                    <a:pt x="1531" y="1935"/>
                  </a:lnTo>
                  <a:lnTo>
                    <a:pt x="1531" y="1936"/>
                  </a:lnTo>
                  <a:lnTo>
                    <a:pt x="1531" y="1939"/>
                  </a:lnTo>
                  <a:lnTo>
                    <a:pt x="1531" y="1939"/>
                  </a:lnTo>
                  <a:lnTo>
                    <a:pt x="1533" y="1939"/>
                  </a:lnTo>
                  <a:lnTo>
                    <a:pt x="1534" y="1939"/>
                  </a:lnTo>
                  <a:lnTo>
                    <a:pt x="1535" y="1939"/>
                  </a:lnTo>
                  <a:lnTo>
                    <a:pt x="1535" y="1937"/>
                  </a:lnTo>
                  <a:lnTo>
                    <a:pt x="1538" y="1937"/>
                  </a:lnTo>
                  <a:lnTo>
                    <a:pt x="1538" y="1936"/>
                  </a:lnTo>
                  <a:lnTo>
                    <a:pt x="1538" y="1935"/>
                  </a:lnTo>
                  <a:lnTo>
                    <a:pt x="1538" y="1933"/>
                  </a:lnTo>
                  <a:lnTo>
                    <a:pt x="1538" y="1932"/>
                  </a:lnTo>
                  <a:lnTo>
                    <a:pt x="1540" y="1932"/>
                  </a:lnTo>
                  <a:lnTo>
                    <a:pt x="1542" y="1932"/>
                  </a:lnTo>
                  <a:lnTo>
                    <a:pt x="1543" y="1932"/>
                  </a:lnTo>
                  <a:lnTo>
                    <a:pt x="1544" y="1932"/>
                  </a:lnTo>
                  <a:lnTo>
                    <a:pt x="1544" y="1931"/>
                  </a:lnTo>
                  <a:lnTo>
                    <a:pt x="1545" y="1931"/>
                  </a:lnTo>
                  <a:lnTo>
                    <a:pt x="1548" y="1930"/>
                  </a:lnTo>
                  <a:lnTo>
                    <a:pt x="1549" y="1928"/>
                  </a:lnTo>
                  <a:lnTo>
                    <a:pt x="1550" y="1928"/>
                  </a:lnTo>
                  <a:lnTo>
                    <a:pt x="1550" y="1927"/>
                  </a:lnTo>
                  <a:lnTo>
                    <a:pt x="1552" y="1927"/>
                  </a:lnTo>
                  <a:lnTo>
                    <a:pt x="1554" y="1928"/>
                  </a:lnTo>
                  <a:lnTo>
                    <a:pt x="1554" y="1930"/>
                  </a:lnTo>
                  <a:lnTo>
                    <a:pt x="1556" y="1930"/>
                  </a:lnTo>
                  <a:lnTo>
                    <a:pt x="1557" y="1931"/>
                  </a:lnTo>
                  <a:lnTo>
                    <a:pt x="1558" y="1931"/>
                  </a:lnTo>
                  <a:lnTo>
                    <a:pt x="1561" y="1933"/>
                  </a:lnTo>
                  <a:lnTo>
                    <a:pt x="1562" y="1931"/>
                  </a:lnTo>
                  <a:lnTo>
                    <a:pt x="1562" y="1930"/>
                  </a:lnTo>
                  <a:lnTo>
                    <a:pt x="1562" y="1928"/>
                  </a:lnTo>
                  <a:lnTo>
                    <a:pt x="1563" y="1930"/>
                  </a:lnTo>
                  <a:lnTo>
                    <a:pt x="1562" y="1932"/>
                  </a:lnTo>
                  <a:lnTo>
                    <a:pt x="1563" y="1933"/>
                  </a:lnTo>
                  <a:lnTo>
                    <a:pt x="1563" y="1935"/>
                  </a:lnTo>
                  <a:lnTo>
                    <a:pt x="1565" y="1933"/>
                  </a:lnTo>
                  <a:lnTo>
                    <a:pt x="1566" y="1931"/>
                  </a:lnTo>
                  <a:lnTo>
                    <a:pt x="1567" y="1930"/>
                  </a:lnTo>
                  <a:lnTo>
                    <a:pt x="1568" y="1930"/>
                  </a:lnTo>
                  <a:lnTo>
                    <a:pt x="1568" y="1928"/>
                  </a:lnTo>
                  <a:lnTo>
                    <a:pt x="1570" y="1928"/>
                  </a:lnTo>
                  <a:lnTo>
                    <a:pt x="1571" y="1928"/>
                  </a:lnTo>
                  <a:lnTo>
                    <a:pt x="1571" y="1930"/>
                  </a:lnTo>
                  <a:lnTo>
                    <a:pt x="1572" y="1930"/>
                  </a:lnTo>
                  <a:lnTo>
                    <a:pt x="1574" y="1931"/>
                  </a:lnTo>
                  <a:lnTo>
                    <a:pt x="1574" y="1932"/>
                  </a:lnTo>
                  <a:lnTo>
                    <a:pt x="1575" y="1933"/>
                  </a:lnTo>
                  <a:lnTo>
                    <a:pt x="1576" y="1933"/>
                  </a:lnTo>
                  <a:lnTo>
                    <a:pt x="1576" y="1935"/>
                  </a:lnTo>
                  <a:lnTo>
                    <a:pt x="1575" y="1936"/>
                  </a:lnTo>
                  <a:lnTo>
                    <a:pt x="1574" y="1935"/>
                  </a:lnTo>
                  <a:lnTo>
                    <a:pt x="1572" y="1936"/>
                  </a:lnTo>
                  <a:lnTo>
                    <a:pt x="1571" y="1937"/>
                  </a:lnTo>
                  <a:lnTo>
                    <a:pt x="1574" y="1939"/>
                  </a:lnTo>
                  <a:lnTo>
                    <a:pt x="1577" y="1941"/>
                  </a:lnTo>
                  <a:lnTo>
                    <a:pt x="1579" y="1941"/>
                  </a:lnTo>
                  <a:lnTo>
                    <a:pt x="1580" y="1941"/>
                  </a:lnTo>
                  <a:lnTo>
                    <a:pt x="1581" y="1941"/>
                  </a:lnTo>
                  <a:lnTo>
                    <a:pt x="1582" y="1941"/>
                  </a:lnTo>
                  <a:lnTo>
                    <a:pt x="1584" y="1940"/>
                  </a:lnTo>
                  <a:lnTo>
                    <a:pt x="1585" y="1940"/>
                  </a:lnTo>
                  <a:lnTo>
                    <a:pt x="1585" y="1941"/>
                  </a:lnTo>
                  <a:lnTo>
                    <a:pt x="1586" y="1941"/>
                  </a:lnTo>
                  <a:lnTo>
                    <a:pt x="1590" y="1939"/>
                  </a:lnTo>
                  <a:lnTo>
                    <a:pt x="1590" y="1937"/>
                  </a:lnTo>
                  <a:lnTo>
                    <a:pt x="1590" y="1936"/>
                  </a:lnTo>
                  <a:lnTo>
                    <a:pt x="1590" y="1935"/>
                  </a:lnTo>
                  <a:lnTo>
                    <a:pt x="1590" y="1933"/>
                  </a:lnTo>
                  <a:lnTo>
                    <a:pt x="1590" y="1932"/>
                  </a:lnTo>
                  <a:lnTo>
                    <a:pt x="1589" y="1932"/>
                  </a:lnTo>
                  <a:lnTo>
                    <a:pt x="1589" y="1931"/>
                  </a:lnTo>
                  <a:lnTo>
                    <a:pt x="1590" y="1930"/>
                  </a:lnTo>
                  <a:lnTo>
                    <a:pt x="1591" y="1930"/>
                  </a:lnTo>
                  <a:lnTo>
                    <a:pt x="1593" y="1928"/>
                  </a:lnTo>
                  <a:lnTo>
                    <a:pt x="1593" y="1928"/>
                  </a:lnTo>
                  <a:lnTo>
                    <a:pt x="1594" y="1928"/>
                  </a:lnTo>
                  <a:lnTo>
                    <a:pt x="1594" y="1927"/>
                  </a:lnTo>
                  <a:lnTo>
                    <a:pt x="1595" y="1927"/>
                  </a:lnTo>
                  <a:lnTo>
                    <a:pt x="1597" y="1927"/>
                  </a:lnTo>
                  <a:lnTo>
                    <a:pt x="1597" y="1926"/>
                  </a:lnTo>
                  <a:lnTo>
                    <a:pt x="1597" y="1924"/>
                  </a:lnTo>
                  <a:lnTo>
                    <a:pt x="1597" y="1923"/>
                  </a:lnTo>
                  <a:lnTo>
                    <a:pt x="1598" y="1922"/>
                  </a:lnTo>
                  <a:lnTo>
                    <a:pt x="1599" y="1919"/>
                  </a:lnTo>
                  <a:lnTo>
                    <a:pt x="1600" y="1919"/>
                  </a:lnTo>
                  <a:lnTo>
                    <a:pt x="1603" y="1919"/>
                  </a:lnTo>
                  <a:lnTo>
                    <a:pt x="1603" y="1918"/>
                  </a:lnTo>
                  <a:lnTo>
                    <a:pt x="1603" y="1917"/>
                  </a:lnTo>
                  <a:lnTo>
                    <a:pt x="1603" y="1917"/>
                  </a:lnTo>
                  <a:lnTo>
                    <a:pt x="1602" y="1917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8" name="组合 47"/>
            <p:cNvGrpSpPr/>
            <p:nvPr/>
          </p:nvGrpSpPr>
          <p:grpSpPr>
            <a:xfrm>
              <a:off x="1801397" y="1612036"/>
              <a:ext cx="1127662" cy="2882514"/>
              <a:chOff x="2381250" y="1184275"/>
              <a:chExt cx="1398587" cy="3575050"/>
            </a:xfrm>
            <a:solidFill>
              <a:schemeClr val="bg1"/>
            </a:solidFill>
          </p:grpSpPr>
          <p:sp>
            <p:nvSpPr>
              <p:cNvPr id="49" name="Freeform 53"/>
              <p:cNvSpPr>
                <a:spLocks/>
              </p:cNvSpPr>
              <p:nvPr/>
            </p:nvSpPr>
            <p:spPr bwMode="auto">
              <a:xfrm>
                <a:off x="3192463" y="2938463"/>
                <a:ext cx="71437" cy="31750"/>
              </a:xfrm>
              <a:custGeom>
                <a:avLst/>
                <a:gdLst>
                  <a:gd name="T0" fmla="*/ 18 w 45"/>
                  <a:gd name="T1" fmla="*/ 16 h 20"/>
                  <a:gd name="T2" fmla="*/ 16 w 45"/>
                  <a:gd name="T3" fmla="*/ 16 h 20"/>
                  <a:gd name="T4" fmla="*/ 15 w 45"/>
                  <a:gd name="T5" fmla="*/ 18 h 20"/>
                  <a:gd name="T6" fmla="*/ 6 w 45"/>
                  <a:gd name="T7" fmla="*/ 20 h 20"/>
                  <a:gd name="T8" fmla="*/ 4 w 45"/>
                  <a:gd name="T9" fmla="*/ 20 h 20"/>
                  <a:gd name="T10" fmla="*/ 0 w 45"/>
                  <a:gd name="T11" fmla="*/ 20 h 20"/>
                  <a:gd name="T12" fmla="*/ 0 w 45"/>
                  <a:gd name="T13" fmla="*/ 19 h 20"/>
                  <a:gd name="T14" fmla="*/ 0 w 45"/>
                  <a:gd name="T15" fmla="*/ 18 h 20"/>
                  <a:gd name="T16" fmla="*/ 0 w 45"/>
                  <a:gd name="T17" fmla="*/ 16 h 20"/>
                  <a:gd name="T18" fmla="*/ 0 w 45"/>
                  <a:gd name="T19" fmla="*/ 15 h 20"/>
                  <a:gd name="T20" fmla="*/ 0 w 45"/>
                  <a:gd name="T21" fmla="*/ 11 h 20"/>
                  <a:gd name="T22" fmla="*/ 0 w 45"/>
                  <a:gd name="T23" fmla="*/ 0 h 20"/>
                  <a:gd name="T24" fmla="*/ 1 w 45"/>
                  <a:gd name="T25" fmla="*/ 0 h 20"/>
                  <a:gd name="T26" fmla="*/ 1 w 45"/>
                  <a:gd name="T27" fmla="*/ 1 h 20"/>
                  <a:gd name="T28" fmla="*/ 2 w 45"/>
                  <a:gd name="T29" fmla="*/ 1 h 20"/>
                  <a:gd name="T30" fmla="*/ 9 w 45"/>
                  <a:gd name="T31" fmla="*/ 1 h 20"/>
                  <a:gd name="T32" fmla="*/ 14 w 45"/>
                  <a:gd name="T33" fmla="*/ 1 h 20"/>
                  <a:gd name="T34" fmla="*/ 29 w 45"/>
                  <a:gd name="T35" fmla="*/ 1 h 20"/>
                  <a:gd name="T36" fmla="*/ 29 w 45"/>
                  <a:gd name="T37" fmla="*/ 4 h 20"/>
                  <a:gd name="T38" fmla="*/ 29 w 45"/>
                  <a:gd name="T39" fmla="*/ 5 h 20"/>
                  <a:gd name="T40" fmla="*/ 29 w 45"/>
                  <a:gd name="T41" fmla="*/ 9 h 20"/>
                  <a:gd name="T42" fmla="*/ 31 w 45"/>
                  <a:gd name="T43" fmla="*/ 9 h 20"/>
                  <a:gd name="T44" fmla="*/ 36 w 45"/>
                  <a:gd name="T45" fmla="*/ 6 h 20"/>
                  <a:gd name="T46" fmla="*/ 41 w 45"/>
                  <a:gd name="T47" fmla="*/ 4 h 20"/>
                  <a:gd name="T48" fmla="*/ 42 w 45"/>
                  <a:gd name="T49" fmla="*/ 4 h 20"/>
                  <a:gd name="T50" fmla="*/ 43 w 45"/>
                  <a:gd name="T51" fmla="*/ 4 h 20"/>
                  <a:gd name="T52" fmla="*/ 45 w 45"/>
                  <a:gd name="T53" fmla="*/ 2 h 20"/>
                  <a:gd name="T54" fmla="*/ 45 w 45"/>
                  <a:gd name="T55" fmla="*/ 4 h 20"/>
                  <a:gd name="T56" fmla="*/ 42 w 45"/>
                  <a:gd name="T57" fmla="*/ 5 h 20"/>
                  <a:gd name="T58" fmla="*/ 41 w 45"/>
                  <a:gd name="T59" fmla="*/ 5 h 20"/>
                  <a:gd name="T60" fmla="*/ 37 w 45"/>
                  <a:gd name="T61" fmla="*/ 7 h 20"/>
                  <a:gd name="T62" fmla="*/ 31 w 45"/>
                  <a:gd name="T63" fmla="*/ 10 h 20"/>
                  <a:gd name="T64" fmla="*/ 29 w 45"/>
                  <a:gd name="T65" fmla="*/ 10 h 20"/>
                  <a:gd name="T66" fmla="*/ 29 w 45"/>
                  <a:gd name="T67" fmla="*/ 11 h 20"/>
                  <a:gd name="T68" fmla="*/ 28 w 45"/>
                  <a:gd name="T69" fmla="*/ 11 h 20"/>
                  <a:gd name="T70" fmla="*/ 25 w 45"/>
                  <a:gd name="T71" fmla="*/ 13 h 20"/>
                  <a:gd name="T72" fmla="*/ 25 w 45"/>
                  <a:gd name="T73" fmla="*/ 14 h 20"/>
                  <a:gd name="T74" fmla="*/ 24 w 45"/>
                  <a:gd name="T75" fmla="*/ 14 h 20"/>
                  <a:gd name="T76" fmla="*/ 24 w 45"/>
                  <a:gd name="T77" fmla="*/ 15 h 20"/>
                  <a:gd name="T78" fmla="*/ 23 w 45"/>
                  <a:gd name="T79" fmla="*/ 15 h 20"/>
                  <a:gd name="T80" fmla="*/ 22 w 45"/>
                  <a:gd name="T81" fmla="*/ 15 h 20"/>
                  <a:gd name="T82" fmla="*/ 20 w 45"/>
                  <a:gd name="T83" fmla="*/ 15 h 20"/>
                  <a:gd name="T84" fmla="*/ 20 w 45"/>
                  <a:gd name="T85" fmla="*/ 16 h 20"/>
                  <a:gd name="T86" fmla="*/ 18 w 45"/>
                  <a:gd name="T87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" h="20">
                    <a:moveTo>
                      <a:pt x="18" y="16"/>
                    </a:moveTo>
                    <a:lnTo>
                      <a:pt x="16" y="16"/>
                    </a:lnTo>
                    <a:lnTo>
                      <a:pt x="15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9" y="1"/>
                    </a:lnTo>
                    <a:lnTo>
                      <a:pt x="14" y="1"/>
                    </a:lnTo>
                    <a:lnTo>
                      <a:pt x="29" y="1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6" y="6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3" y="4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37" y="7"/>
                    </a:lnTo>
                    <a:lnTo>
                      <a:pt x="31" y="10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5" y="13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2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86"/>
              <p:cNvSpPr>
                <a:spLocks/>
              </p:cNvSpPr>
              <p:nvPr/>
            </p:nvSpPr>
            <p:spPr bwMode="auto">
              <a:xfrm>
                <a:off x="3460750" y="1543050"/>
                <a:ext cx="284162" cy="296862"/>
              </a:xfrm>
              <a:custGeom>
                <a:avLst/>
                <a:gdLst>
                  <a:gd name="T0" fmla="*/ 146 w 179"/>
                  <a:gd name="T1" fmla="*/ 3 h 187"/>
                  <a:gd name="T2" fmla="*/ 159 w 179"/>
                  <a:gd name="T3" fmla="*/ 2 h 187"/>
                  <a:gd name="T4" fmla="*/ 169 w 179"/>
                  <a:gd name="T5" fmla="*/ 29 h 187"/>
                  <a:gd name="T6" fmla="*/ 176 w 179"/>
                  <a:gd name="T7" fmla="*/ 41 h 187"/>
                  <a:gd name="T8" fmla="*/ 171 w 179"/>
                  <a:gd name="T9" fmla="*/ 59 h 187"/>
                  <a:gd name="T10" fmla="*/ 162 w 179"/>
                  <a:gd name="T11" fmla="*/ 66 h 187"/>
                  <a:gd name="T12" fmla="*/ 147 w 179"/>
                  <a:gd name="T13" fmla="*/ 86 h 187"/>
                  <a:gd name="T14" fmla="*/ 134 w 179"/>
                  <a:gd name="T15" fmla="*/ 91 h 187"/>
                  <a:gd name="T16" fmla="*/ 45 w 179"/>
                  <a:gd name="T17" fmla="*/ 185 h 187"/>
                  <a:gd name="T18" fmla="*/ 48 w 179"/>
                  <a:gd name="T19" fmla="*/ 178 h 187"/>
                  <a:gd name="T20" fmla="*/ 54 w 179"/>
                  <a:gd name="T21" fmla="*/ 171 h 187"/>
                  <a:gd name="T22" fmla="*/ 41 w 179"/>
                  <a:gd name="T23" fmla="*/ 166 h 187"/>
                  <a:gd name="T24" fmla="*/ 37 w 179"/>
                  <a:gd name="T25" fmla="*/ 164 h 187"/>
                  <a:gd name="T26" fmla="*/ 45 w 179"/>
                  <a:gd name="T27" fmla="*/ 155 h 187"/>
                  <a:gd name="T28" fmla="*/ 52 w 179"/>
                  <a:gd name="T29" fmla="*/ 150 h 187"/>
                  <a:gd name="T30" fmla="*/ 56 w 179"/>
                  <a:gd name="T31" fmla="*/ 143 h 187"/>
                  <a:gd name="T32" fmla="*/ 63 w 179"/>
                  <a:gd name="T33" fmla="*/ 130 h 187"/>
                  <a:gd name="T34" fmla="*/ 73 w 179"/>
                  <a:gd name="T35" fmla="*/ 129 h 187"/>
                  <a:gd name="T36" fmla="*/ 55 w 179"/>
                  <a:gd name="T37" fmla="*/ 123 h 187"/>
                  <a:gd name="T38" fmla="*/ 48 w 179"/>
                  <a:gd name="T39" fmla="*/ 123 h 187"/>
                  <a:gd name="T40" fmla="*/ 48 w 179"/>
                  <a:gd name="T41" fmla="*/ 134 h 187"/>
                  <a:gd name="T42" fmla="*/ 47 w 179"/>
                  <a:gd name="T43" fmla="*/ 143 h 187"/>
                  <a:gd name="T44" fmla="*/ 43 w 179"/>
                  <a:gd name="T45" fmla="*/ 148 h 187"/>
                  <a:gd name="T46" fmla="*/ 37 w 179"/>
                  <a:gd name="T47" fmla="*/ 136 h 187"/>
                  <a:gd name="T48" fmla="*/ 33 w 179"/>
                  <a:gd name="T49" fmla="*/ 123 h 187"/>
                  <a:gd name="T50" fmla="*/ 34 w 179"/>
                  <a:gd name="T51" fmla="*/ 116 h 187"/>
                  <a:gd name="T52" fmla="*/ 36 w 179"/>
                  <a:gd name="T53" fmla="*/ 103 h 187"/>
                  <a:gd name="T54" fmla="*/ 24 w 179"/>
                  <a:gd name="T55" fmla="*/ 116 h 187"/>
                  <a:gd name="T56" fmla="*/ 20 w 179"/>
                  <a:gd name="T57" fmla="*/ 120 h 187"/>
                  <a:gd name="T58" fmla="*/ 18 w 179"/>
                  <a:gd name="T59" fmla="*/ 109 h 187"/>
                  <a:gd name="T60" fmla="*/ 23 w 179"/>
                  <a:gd name="T61" fmla="*/ 99 h 187"/>
                  <a:gd name="T62" fmla="*/ 20 w 179"/>
                  <a:gd name="T63" fmla="*/ 100 h 187"/>
                  <a:gd name="T64" fmla="*/ 20 w 179"/>
                  <a:gd name="T65" fmla="*/ 91 h 187"/>
                  <a:gd name="T66" fmla="*/ 23 w 179"/>
                  <a:gd name="T67" fmla="*/ 89 h 187"/>
                  <a:gd name="T68" fmla="*/ 25 w 179"/>
                  <a:gd name="T69" fmla="*/ 73 h 187"/>
                  <a:gd name="T70" fmla="*/ 19 w 179"/>
                  <a:gd name="T71" fmla="*/ 63 h 187"/>
                  <a:gd name="T72" fmla="*/ 14 w 179"/>
                  <a:gd name="T73" fmla="*/ 62 h 187"/>
                  <a:gd name="T74" fmla="*/ 11 w 179"/>
                  <a:gd name="T75" fmla="*/ 56 h 187"/>
                  <a:gd name="T76" fmla="*/ 6 w 179"/>
                  <a:gd name="T77" fmla="*/ 52 h 187"/>
                  <a:gd name="T78" fmla="*/ 1 w 179"/>
                  <a:gd name="T79" fmla="*/ 48 h 187"/>
                  <a:gd name="T80" fmla="*/ 5 w 179"/>
                  <a:gd name="T81" fmla="*/ 35 h 187"/>
                  <a:gd name="T82" fmla="*/ 14 w 179"/>
                  <a:gd name="T83" fmla="*/ 29 h 187"/>
                  <a:gd name="T84" fmla="*/ 18 w 179"/>
                  <a:gd name="T85" fmla="*/ 30 h 187"/>
                  <a:gd name="T86" fmla="*/ 24 w 179"/>
                  <a:gd name="T87" fmla="*/ 27 h 187"/>
                  <a:gd name="T88" fmla="*/ 28 w 179"/>
                  <a:gd name="T89" fmla="*/ 31 h 187"/>
                  <a:gd name="T90" fmla="*/ 36 w 179"/>
                  <a:gd name="T91" fmla="*/ 27 h 187"/>
                  <a:gd name="T92" fmla="*/ 45 w 179"/>
                  <a:gd name="T93" fmla="*/ 31 h 187"/>
                  <a:gd name="T94" fmla="*/ 55 w 179"/>
                  <a:gd name="T95" fmla="*/ 21 h 187"/>
                  <a:gd name="T96" fmla="*/ 60 w 179"/>
                  <a:gd name="T97" fmla="*/ 26 h 187"/>
                  <a:gd name="T98" fmla="*/ 77 w 179"/>
                  <a:gd name="T99" fmla="*/ 30 h 187"/>
                  <a:gd name="T100" fmla="*/ 84 w 179"/>
                  <a:gd name="T101" fmla="*/ 22 h 187"/>
                  <a:gd name="T102" fmla="*/ 89 w 179"/>
                  <a:gd name="T103" fmla="*/ 17 h 187"/>
                  <a:gd name="T104" fmla="*/ 92 w 179"/>
                  <a:gd name="T105" fmla="*/ 12 h 187"/>
                  <a:gd name="T106" fmla="*/ 101 w 179"/>
                  <a:gd name="T107" fmla="*/ 11 h 187"/>
                  <a:gd name="T108" fmla="*/ 110 w 179"/>
                  <a:gd name="T109" fmla="*/ 13 h 187"/>
                  <a:gd name="T110" fmla="*/ 123 w 179"/>
                  <a:gd name="T111" fmla="*/ 17 h 187"/>
                  <a:gd name="T112" fmla="*/ 129 w 179"/>
                  <a:gd name="T113" fmla="*/ 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9" h="187">
                    <a:moveTo>
                      <a:pt x="138" y="3"/>
                    </a:moveTo>
                    <a:lnTo>
                      <a:pt x="139" y="2"/>
                    </a:lnTo>
                    <a:lnTo>
                      <a:pt x="141" y="2"/>
                    </a:lnTo>
                    <a:lnTo>
                      <a:pt x="142" y="3"/>
                    </a:lnTo>
                    <a:lnTo>
                      <a:pt x="143" y="3"/>
                    </a:lnTo>
                    <a:lnTo>
                      <a:pt x="144" y="3"/>
                    </a:lnTo>
                    <a:lnTo>
                      <a:pt x="146" y="3"/>
                    </a:lnTo>
                    <a:lnTo>
                      <a:pt x="147" y="3"/>
                    </a:lnTo>
                    <a:lnTo>
                      <a:pt x="150" y="3"/>
                    </a:lnTo>
                    <a:lnTo>
                      <a:pt x="152" y="3"/>
                    </a:lnTo>
                    <a:lnTo>
                      <a:pt x="153" y="3"/>
                    </a:lnTo>
                    <a:lnTo>
                      <a:pt x="156" y="3"/>
                    </a:lnTo>
                    <a:lnTo>
                      <a:pt x="157" y="3"/>
                    </a:lnTo>
                    <a:lnTo>
                      <a:pt x="159" y="2"/>
                    </a:lnTo>
                    <a:lnTo>
                      <a:pt x="159" y="0"/>
                    </a:lnTo>
                    <a:lnTo>
                      <a:pt x="160" y="0"/>
                    </a:lnTo>
                    <a:lnTo>
                      <a:pt x="160" y="6"/>
                    </a:lnTo>
                    <a:lnTo>
                      <a:pt x="162" y="21"/>
                    </a:lnTo>
                    <a:lnTo>
                      <a:pt x="164" y="25"/>
                    </a:lnTo>
                    <a:lnTo>
                      <a:pt x="166" y="27"/>
                    </a:lnTo>
                    <a:lnTo>
                      <a:pt x="169" y="29"/>
                    </a:lnTo>
                    <a:lnTo>
                      <a:pt x="169" y="30"/>
                    </a:lnTo>
                    <a:lnTo>
                      <a:pt x="173" y="31"/>
                    </a:lnTo>
                    <a:lnTo>
                      <a:pt x="173" y="32"/>
                    </a:lnTo>
                    <a:lnTo>
                      <a:pt x="173" y="38"/>
                    </a:lnTo>
                    <a:lnTo>
                      <a:pt x="173" y="39"/>
                    </a:lnTo>
                    <a:lnTo>
                      <a:pt x="175" y="40"/>
                    </a:lnTo>
                    <a:lnTo>
                      <a:pt x="176" y="41"/>
                    </a:lnTo>
                    <a:lnTo>
                      <a:pt x="178" y="48"/>
                    </a:lnTo>
                    <a:lnTo>
                      <a:pt x="179" y="49"/>
                    </a:lnTo>
                    <a:lnTo>
                      <a:pt x="179" y="50"/>
                    </a:lnTo>
                    <a:lnTo>
                      <a:pt x="176" y="53"/>
                    </a:lnTo>
                    <a:lnTo>
                      <a:pt x="175" y="54"/>
                    </a:lnTo>
                    <a:lnTo>
                      <a:pt x="171" y="58"/>
                    </a:lnTo>
                    <a:lnTo>
                      <a:pt x="171" y="59"/>
                    </a:lnTo>
                    <a:lnTo>
                      <a:pt x="171" y="61"/>
                    </a:lnTo>
                    <a:lnTo>
                      <a:pt x="170" y="62"/>
                    </a:lnTo>
                    <a:lnTo>
                      <a:pt x="169" y="62"/>
                    </a:lnTo>
                    <a:lnTo>
                      <a:pt x="167" y="62"/>
                    </a:lnTo>
                    <a:lnTo>
                      <a:pt x="166" y="62"/>
                    </a:lnTo>
                    <a:lnTo>
                      <a:pt x="164" y="64"/>
                    </a:lnTo>
                    <a:lnTo>
                      <a:pt x="162" y="66"/>
                    </a:lnTo>
                    <a:lnTo>
                      <a:pt x="161" y="66"/>
                    </a:lnTo>
                    <a:lnTo>
                      <a:pt x="152" y="73"/>
                    </a:lnTo>
                    <a:lnTo>
                      <a:pt x="150" y="75"/>
                    </a:lnTo>
                    <a:lnTo>
                      <a:pt x="147" y="76"/>
                    </a:lnTo>
                    <a:lnTo>
                      <a:pt x="146" y="77"/>
                    </a:lnTo>
                    <a:lnTo>
                      <a:pt x="147" y="77"/>
                    </a:lnTo>
                    <a:lnTo>
                      <a:pt x="147" y="86"/>
                    </a:lnTo>
                    <a:lnTo>
                      <a:pt x="147" y="88"/>
                    </a:lnTo>
                    <a:lnTo>
                      <a:pt x="147" y="91"/>
                    </a:lnTo>
                    <a:lnTo>
                      <a:pt x="147" y="91"/>
                    </a:lnTo>
                    <a:lnTo>
                      <a:pt x="144" y="91"/>
                    </a:lnTo>
                    <a:lnTo>
                      <a:pt x="143" y="91"/>
                    </a:lnTo>
                    <a:lnTo>
                      <a:pt x="137" y="91"/>
                    </a:lnTo>
                    <a:lnTo>
                      <a:pt x="134" y="91"/>
                    </a:lnTo>
                    <a:lnTo>
                      <a:pt x="133" y="91"/>
                    </a:lnTo>
                    <a:lnTo>
                      <a:pt x="133" y="103"/>
                    </a:lnTo>
                    <a:lnTo>
                      <a:pt x="42" y="187"/>
                    </a:lnTo>
                    <a:lnTo>
                      <a:pt x="42" y="185"/>
                    </a:lnTo>
                    <a:lnTo>
                      <a:pt x="42" y="185"/>
                    </a:lnTo>
                    <a:lnTo>
                      <a:pt x="43" y="185"/>
                    </a:lnTo>
                    <a:lnTo>
                      <a:pt x="45" y="185"/>
                    </a:lnTo>
                    <a:lnTo>
                      <a:pt x="45" y="184"/>
                    </a:lnTo>
                    <a:lnTo>
                      <a:pt x="46" y="184"/>
                    </a:lnTo>
                    <a:lnTo>
                      <a:pt x="46" y="182"/>
                    </a:lnTo>
                    <a:lnTo>
                      <a:pt x="47" y="182"/>
                    </a:lnTo>
                    <a:lnTo>
                      <a:pt x="48" y="182"/>
                    </a:lnTo>
                    <a:lnTo>
                      <a:pt x="50" y="181"/>
                    </a:lnTo>
                    <a:lnTo>
                      <a:pt x="48" y="178"/>
                    </a:lnTo>
                    <a:lnTo>
                      <a:pt x="47" y="176"/>
                    </a:lnTo>
                    <a:lnTo>
                      <a:pt x="47" y="171"/>
                    </a:lnTo>
                    <a:lnTo>
                      <a:pt x="48" y="171"/>
                    </a:lnTo>
                    <a:lnTo>
                      <a:pt x="50" y="171"/>
                    </a:lnTo>
                    <a:lnTo>
                      <a:pt x="51" y="171"/>
                    </a:lnTo>
                    <a:lnTo>
                      <a:pt x="52" y="171"/>
                    </a:lnTo>
                    <a:lnTo>
                      <a:pt x="54" y="171"/>
                    </a:lnTo>
                    <a:lnTo>
                      <a:pt x="54" y="168"/>
                    </a:lnTo>
                    <a:lnTo>
                      <a:pt x="52" y="168"/>
                    </a:lnTo>
                    <a:lnTo>
                      <a:pt x="48" y="168"/>
                    </a:lnTo>
                    <a:lnTo>
                      <a:pt x="45" y="167"/>
                    </a:lnTo>
                    <a:lnTo>
                      <a:pt x="42" y="164"/>
                    </a:lnTo>
                    <a:lnTo>
                      <a:pt x="42" y="166"/>
                    </a:lnTo>
                    <a:lnTo>
                      <a:pt x="41" y="166"/>
                    </a:lnTo>
                    <a:lnTo>
                      <a:pt x="39" y="166"/>
                    </a:lnTo>
                    <a:lnTo>
                      <a:pt x="38" y="166"/>
                    </a:lnTo>
                    <a:lnTo>
                      <a:pt x="38" y="164"/>
                    </a:lnTo>
                    <a:lnTo>
                      <a:pt x="37" y="166"/>
                    </a:lnTo>
                    <a:lnTo>
                      <a:pt x="37" y="166"/>
                    </a:lnTo>
                    <a:lnTo>
                      <a:pt x="37" y="164"/>
                    </a:lnTo>
                    <a:lnTo>
                      <a:pt x="37" y="164"/>
                    </a:lnTo>
                    <a:lnTo>
                      <a:pt x="37" y="163"/>
                    </a:lnTo>
                    <a:lnTo>
                      <a:pt x="38" y="163"/>
                    </a:lnTo>
                    <a:lnTo>
                      <a:pt x="39" y="159"/>
                    </a:lnTo>
                    <a:lnTo>
                      <a:pt x="39" y="158"/>
                    </a:lnTo>
                    <a:lnTo>
                      <a:pt x="41" y="157"/>
                    </a:lnTo>
                    <a:lnTo>
                      <a:pt x="43" y="158"/>
                    </a:lnTo>
                    <a:lnTo>
                      <a:pt x="45" y="155"/>
                    </a:lnTo>
                    <a:lnTo>
                      <a:pt x="46" y="154"/>
                    </a:lnTo>
                    <a:lnTo>
                      <a:pt x="47" y="154"/>
                    </a:lnTo>
                    <a:lnTo>
                      <a:pt x="48" y="154"/>
                    </a:lnTo>
                    <a:lnTo>
                      <a:pt x="48" y="153"/>
                    </a:lnTo>
                    <a:lnTo>
                      <a:pt x="50" y="153"/>
                    </a:lnTo>
                    <a:lnTo>
                      <a:pt x="51" y="150"/>
                    </a:lnTo>
                    <a:lnTo>
                      <a:pt x="52" y="150"/>
                    </a:lnTo>
                    <a:lnTo>
                      <a:pt x="54" y="150"/>
                    </a:lnTo>
                    <a:lnTo>
                      <a:pt x="57" y="152"/>
                    </a:lnTo>
                    <a:lnTo>
                      <a:pt x="57" y="150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5" y="145"/>
                    </a:lnTo>
                    <a:lnTo>
                      <a:pt x="56" y="143"/>
                    </a:lnTo>
                    <a:lnTo>
                      <a:pt x="57" y="143"/>
                    </a:lnTo>
                    <a:lnTo>
                      <a:pt x="59" y="143"/>
                    </a:lnTo>
                    <a:lnTo>
                      <a:pt x="60" y="140"/>
                    </a:lnTo>
                    <a:lnTo>
                      <a:pt x="60" y="139"/>
                    </a:lnTo>
                    <a:lnTo>
                      <a:pt x="61" y="136"/>
                    </a:lnTo>
                    <a:lnTo>
                      <a:pt x="61" y="132"/>
                    </a:lnTo>
                    <a:lnTo>
                      <a:pt x="63" y="130"/>
                    </a:lnTo>
                    <a:lnTo>
                      <a:pt x="63" y="131"/>
                    </a:lnTo>
                    <a:lnTo>
                      <a:pt x="65" y="131"/>
                    </a:lnTo>
                    <a:lnTo>
                      <a:pt x="70" y="132"/>
                    </a:lnTo>
                    <a:lnTo>
                      <a:pt x="73" y="132"/>
                    </a:lnTo>
                    <a:lnTo>
                      <a:pt x="73" y="131"/>
                    </a:lnTo>
                    <a:lnTo>
                      <a:pt x="73" y="130"/>
                    </a:lnTo>
                    <a:lnTo>
                      <a:pt x="73" y="129"/>
                    </a:lnTo>
                    <a:lnTo>
                      <a:pt x="71" y="129"/>
                    </a:lnTo>
                    <a:lnTo>
                      <a:pt x="65" y="126"/>
                    </a:lnTo>
                    <a:lnTo>
                      <a:pt x="64" y="126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1" y="122"/>
                    </a:lnTo>
                    <a:lnTo>
                      <a:pt x="55" y="123"/>
                    </a:lnTo>
                    <a:lnTo>
                      <a:pt x="55" y="122"/>
                    </a:lnTo>
                    <a:lnTo>
                      <a:pt x="52" y="122"/>
                    </a:lnTo>
                    <a:lnTo>
                      <a:pt x="51" y="123"/>
                    </a:lnTo>
                    <a:lnTo>
                      <a:pt x="50" y="123"/>
                    </a:lnTo>
                    <a:lnTo>
                      <a:pt x="50" y="122"/>
                    </a:lnTo>
                    <a:lnTo>
                      <a:pt x="48" y="122"/>
                    </a:lnTo>
                    <a:lnTo>
                      <a:pt x="48" y="123"/>
                    </a:lnTo>
                    <a:lnTo>
                      <a:pt x="47" y="123"/>
                    </a:lnTo>
                    <a:lnTo>
                      <a:pt x="46" y="123"/>
                    </a:lnTo>
                    <a:lnTo>
                      <a:pt x="46" y="125"/>
                    </a:lnTo>
                    <a:lnTo>
                      <a:pt x="47" y="127"/>
                    </a:lnTo>
                    <a:lnTo>
                      <a:pt x="46" y="131"/>
                    </a:lnTo>
                    <a:lnTo>
                      <a:pt x="48" y="132"/>
                    </a:lnTo>
                    <a:lnTo>
                      <a:pt x="48" y="134"/>
                    </a:lnTo>
                    <a:lnTo>
                      <a:pt x="46" y="136"/>
                    </a:lnTo>
                    <a:lnTo>
                      <a:pt x="46" y="140"/>
                    </a:lnTo>
                    <a:lnTo>
                      <a:pt x="47" y="140"/>
                    </a:lnTo>
                    <a:lnTo>
                      <a:pt x="48" y="140"/>
                    </a:lnTo>
                    <a:lnTo>
                      <a:pt x="48" y="141"/>
                    </a:lnTo>
                    <a:lnTo>
                      <a:pt x="47" y="141"/>
                    </a:lnTo>
                    <a:lnTo>
                      <a:pt x="47" y="143"/>
                    </a:lnTo>
                    <a:lnTo>
                      <a:pt x="46" y="143"/>
                    </a:lnTo>
                    <a:lnTo>
                      <a:pt x="46" y="144"/>
                    </a:lnTo>
                    <a:lnTo>
                      <a:pt x="46" y="145"/>
                    </a:lnTo>
                    <a:lnTo>
                      <a:pt x="45" y="145"/>
                    </a:lnTo>
                    <a:lnTo>
                      <a:pt x="45" y="146"/>
                    </a:lnTo>
                    <a:lnTo>
                      <a:pt x="43" y="146"/>
                    </a:lnTo>
                    <a:lnTo>
                      <a:pt x="43" y="148"/>
                    </a:lnTo>
                    <a:lnTo>
                      <a:pt x="43" y="149"/>
                    </a:lnTo>
                    <a:lnTo>
                      <a:pt x="42" y="148"/>
                    </a:lnTo>
                    <a:lnTo>
                      <a:pt x="37" y="144"/>
                    </a:lnTo>
                    <a:lnTo>
                      <a:pt x="37" y="144"/>
                    </a:lnTo>
                    <a:lnTo>
                      <a:pt x="37" y="143"/>
                    </a:lnTo>
                    <a:lnTo>
                      <a:pt x="38" y="139"/>
                    </a:lnTo>
                    <a:lnTo>
                      <a:pt x="37" y="136"/>
                    </a:lnTo>
                    <a:lnTo>
                      <a:pt x="37" y="131"/>
                    </a:lnTo>
                    <a:lnTo>
                      <a:pt x="36" y="130"/>
                    </a:lnTo>
                    <a:lnTo>
                      <a:pt x="32" y="130"/>
                    </a:lnTo>
                    <a:lnTo>
                      <a:pt x="32" y="129"/>
                    </a:lnTo>
                    <a:lnTo>
                      <a:pt x="32" y="126"/>
                    </a:lnTo>
                    <a:lnTo>
                      <a:pt x="32" y="125"/>
                    </a:lnTo>
                    <a:lnTo>
                      <a:pt x="33" y="123"/>
                    </a:lnTo>
                    <a:lnTo>
                      <a:pt x="33" y="123"/>
                    </a:lnTo>
                    <a:lnTo>
                      <a:pt x="33" y="122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4" y="118"/>
                    </a:lnTo>
                    <a:lnTo>
                      <a:pt x="34" y="117"/>
                    </a:lnTo>
                    <a:lnTo>
                      <a:pt x="34" y="116"/>
                    </a:lnTo>
                    <a:lnTo>
                      <a:pt x="34" y="114"/>
                    </a:lnTo>
                    <a:lnTo>
                      <a:pt x="34" y="111"/>
                    </a:lnTo>
                    <a:lnTo>
                      <a:pt x="34" y="109"/>
                    </a:lnTo>
                    <a:lnTo>
                      <a:pt x="36" y="107"/>
                    </a:lnTo>
                    <a:lnTo>
                      <a:pt x="36" y="105"/>
                    </a:lnTo>
                    <a:lnTo>
                      <a:pt x="36" y="104"/>
                    </a:lnTo>
                    <a:lnTo>
                      <a:pt x="36" y="103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2" y="105"/>
                    </a:lnTo>
                    <a:lnTo>
                      <a:pt x="31" y="107"/>
                    </a:lnTo>
                    <a:lnTo>
                      <a:pt x="28" y="109"/>
                    </a:lnTo>
                    <a:lnTo>
                      <a:pt x="24" y="114"/>
                    </a:lnTo>
                    <a:lnTo>
                      <a:pt x="24" y="116"/>
                    </a:lnTo>
                    <a:lnTo>
                      <a:pt x="23" y="116"/>
                    </a:lnTo>
                    <a:lnTo>
                      <a:pt x="23" y="117"/>
                    </a:lnTo>
                    <a:lnTo>
                      <a:pt x="23" y="118"/>
                    </a:lnTo>
                    <a:lnTo>
                      <a:pt x="22" y="118"/>
                    </a:lnTo>
                    <a:lnTo>
                      <a:pt x="22" y="121"/>
                    </a:lnTo>
                    <a:lnTo>
                      <a:pt x="20" y="121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17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8" y="109"/>
                    </a:lnTo>
                    <a:lnTo>
                      <a:pt x="19" y="109"/>
                    </a:lnTo>
                    <a:lnTo>
                      <a:pt x="22" y="108"/>
                    </a:lnTo>
                    <a:lnTo>
                      <a:pt x="22" y="107"/>
                    </a:lnTo>
                    <a:lnTo>
                      <a:pt x="23" y="104"/>
                    </a:lnTo>
                    <a:lnTo>
                      <a:pt x="24" y="102"/>
                    </a:lnTo>
                    <a:lnTo>
                      <a:pt x="24" y="100"/>
                    </a:lnTo>
                    <a:lnTo>
                      <a:pt x="23" y="99"/>
                    </a:lnTo>
                    <a:lnTo>
                      <a:pt x="22" y="99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0" y="96"/>
                    </a:lnTo>
                    <a:lnTo>
                      <a:pt x="20" y="98"/>
                    </a:lnTo>
                    <a:lnTo>
                      <a:pt x="20" y="99"/>
                    </a:lnTo>
                    <a:lnTo>
                      <a:pt x="20" y="100"/>
                    </a:lnTo>
                    <a:lnTo>
                      <a:pt x="19" y="100"/>
                    </a:lnTo>
                    <a:lnTo>
                      <a:pt x="19" y="95"/>
                    </a:lnTo>
                    <a:lnTo>
                      <a:pt x="19" y="94"/>
                    </a:lnTo>
                    <a:lnTo>
                      <a:pt x="19" y="93"/>
                    </a:lnTo>
                    <a:lnTo>
                      <a:pt x="19" y="93"/>
                    </a:lnTo>
                    <a:lnTo>
                      <a:pt x="19" y="91"/>
                    </a:lnTo>
                    <a:lnTo>
                      <a:pt x="20" y="91"/>
                    </a:lnTo>
                    <a:lnTo>
                      <a:pt x="22" y="91"/>
                    </a:lnTo>
                    <a:lnTo>
                      <a:pt x="23" y="91"/>
                    </a:lnTo>
                    <a:lnTo>
                      <a:pt x="23" y="90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0" y="80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3" y="75"/>
                    </a:lnTo>
                    <a:lnTo>
                      <a:pt x="24" y="73"/>
                    </a:lnTo>
                    <a:lnTo>
                      <a:pt x="25" y="73"/>
                    </a:lnTo>
                    <a:lnTo>
                      <a:pt x="24" y="72"/>
                    </a:lnTo>
                    <a:lnTo>
                      <a:pt x="20" y="68"/>
                    </a:lnTo>
                    <a:lnTo>
                      <a:pt x="20" y="67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0" y="64"/>
                    </a:lnTo>
                    <a:lnTo>
                      <a:pt x="19" y="63"/>
                    </a:lnTo>
                    <a:lnTo>
                      <a:pt x="16" y="64"/>
                    </a:lnTo>
                    <a:lnTo>
                      <a:pt x="15" y="66"/>
                    </a:lnTo>
                    <a:lnTo>
                      <a:pt x="15" y="64"/>
                    </a:lnTo>
                    <a:lnTo>
                      <a:pt x="16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4" y="62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1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1" y="56"/>
                    </a:lnTo>
                    <a:lnTo>
                      <a:pt x="7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2" y="50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2" y="48"/>
                    </a:lnTo>
                    <a:lnTo>
                      <a:pt x="4" y="47"/>
                    </a:lnTo>
                    <a:lnTo>
                      <a:pt x="5" y="43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5" y="39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4" y="29"/>
                    </a:lnTo>
                    <a:lnTo>
                      <a:pt x="14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23" y="27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28" y="29"/>
                    </a:lnTo>
                    <a:lnTo>
                      <a:pt x="27" y="29"/>
                    </a:lnTo>
                    <a:lnTo>
                      <a:pt x="28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1" y="29"/>
                    </a:lnTo>
                    <a:lnTo>
                      <a:pt x="34" y="29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6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47" y="30"/>
                    </a:lnTo>
                    <a:lnTo>
                      <a:pt x="51" y="31"/>
                    </a:lnTo>
                    <a:lnTo>
                      <a:pt x="52" y="27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5" y="21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6"/>
                    </a:lnTo>
                    <a:lnTo>
                      <a:pt x="60" y="26"/>
                    </a:lnTo>
                    <a:lnTo>
                      <a:pt x="59" y="29"/>
                    </a:lnTo>
                    <a:lnTo>
                      <a:pt x="57" y="32"/>
                    </a:lnTo>
                    <a:lnTo>
                      <a:pt x="68" y="36"/>
                    </a:lnTo>
                    <a:lnTo>
                      <a:pt x="68" y="31"/>
                    </a:lnTo>
                    <a:lnTo>
                      <a:pt x="69" y="30"/>
                    </a:lnTo>
                    <a:lnTo>
                      <a:pt x="70" y="27"/>
                    </a:lnTo>
                    <a:lnTo>
                      <a:pt x="77" y="30"/>
                    </a:lnTo>
                    <a:lnTo>
                      <a:pt x="79" y="31"/>
                    </a:lnTo>
                    <a:lnTo>
                      <a:pt x="80" y="29"/>
                    </a:lnTo>
                    <a:lnTo>
                      <a:pt x="80" y="27"/>
                    </a:lnTo>
                    <a:lnTo>
                      <a:pt x="82" y="25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4" y="22"/>
                    </a:lnTo>
                    <a:lnTo>
                      <a:pt x="84" y="21"/>
                    </a:lnTo>
                    <a:lnTo>
                      <a:pt x="86" y="22"/>
                    </a:lnTo>
                    <a:lnTo>
                      <a:pt x="87" y="24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88" y="21"/>
                    </a:lnTo>
                    <a:lnTo>
                      <a:pt x="89" y="17"/>
                    </a:lnTo>
                    <a:lnTo>
                      <a:pt x="89" y="16"/>
                    </a:lnTo>
                    <a:lnTo>
                      <a:pt x="91" y="17"/>
                    </a:lnTo>
                    <a:lnTo>
                      <a:pt x="91" y="16"/>
                    </a:lnTo>
                    <a:lnTo>
                      <a:pt x="91" y="15"/>
                    </a:lnTo>
                    <a:lnTo>
                      <a:pt x="91" y="13"/>
                    </a:lnTo>
                    <a:lnTo>
                      <a:pt x="91" y="12"/>
                    </a:lnTo>
                    <a:lnTo>
                      <a:pt x="92" y="12"/>
                    </a:lnTo>
                    <a:lnTo>
                      <a:pt x="95" y="12"/>
                    </a:lnTo>
                    <a:lnTo>
                      <a:pt x="95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1" y="11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6" y="11"/>
                    </a:lnTo>
                    <a:lnTo>
                      <a:pt x="107" y="11"/>
                    </a:lnTo>
                    <a:lnTo>
                      <a:pt x="109" y="12"/>
                    </a:lnTo>
                    <a:lnTo>
                      <a:pt x="110" y="12"/>
                    </a:lnTo>
                    <a:lnTo>
                      <a:pt x="110" y="13"/>
                    </a:lnTo>
                    <a:lnTo>
                      <a:pt x="111" y="15"/>
                    </a:lnTo>
                    <a:lnTo>
                      <a:pt x="118" y="17"/>
                    </a:lnTo>
                    <a:lnTo>
                      <a:pt x="118" y="18"/>
                    </a:lnTo>
                    <a:lnTo>
                      <a:pt x="119" y="18"/>
                    </a:lnTo>
                    <a:lnTo>
                      <a:pt x="120" y="20"/>
                    </a:lnTo>
                    <a:lnTo>
                      <a:pt x="120" y="18"/>
                    </a:lnTo>
                    <a:lnTo>
                      <a:pt x="123" y="17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8" y="12"/>
                    </a:lnTo>
                    <a:lnTo>
                      <a:pt x="128" y="9"/>
                    </a:lnTo>
                    <a:lnTo>
                      <a:pt x="128" y="7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0" y="4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5" y="2"/>
                    </a:lnTo>
                    <a:lnTo>
                      <a:pt x="138" y="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87"/>
              <p:cNvSpPr>
                <a:spLocks/>
              </p:cNvSpPr>
              <p:nvPr/>
            </p:nvSpPr>
            <p:spPr bwMode="auto">
              <a:xfrm>
                <a:off x="3176588" y="1397000"/>
                <a:ext cx="96837" cy="155575"/>
              </a:xfrm>
              <a:custGeom>
                <a:avLst/>
                <a:gdLst>
                  <a:gd name="T0" fmla="*/ 11 w 61"/>
                  <a:gd name="T1" fmla="*/ 17 h 98"/>
                  <a:gd name="T2" fmla="*/ 19 w 61"/>
                  <a:gd name="T3" fmla="*/ 12 h 98"/>
                  <a:gd name="T4" fmla="*/ 26 w 61"/>
                  <a:gd name="T5" fmla="*/ 11 h 98"/>
                  <a:gd name="T6" fmla="*/ 25 w 61"/>
                  <a:gd name="T7" fmla="*/ 5 h 98"/>
                  <a:gd name="T8" fmla="*/ 38 w 61"/>
                  <a:gd name="T9" fmla="*/ 0 h 98"/>
                  <a:gd name="T10" fmla="*/ 39 w 61"/>
                  <a:gd name="T11" fmla="*/ 12 h 98"/>
                  <a:gd name="T12" fmla="*/ 38 w 61"/>
                  <a:gd name="T13" fmla="*/ 16 h 98"/>
                  <a:gd name="T14" fmla="*/ 43 w 61"/>
                  <a:gd name="T15" fmla="*/ 22 h 98"/>
                  <a:gd name="T16" fmla="*/ 42 w 61"/>
                  <a:gd name="T17" fmla="*/ 26 h 98"/>
                  <a:gd name="T18" fmla="*/ 42 w 61"/>
                  <a:gd name="T19" fmla="*/ 28 h 98"/>
                  <a:gd name="T20" fmla="*/ 46 w 61"/>
                  <a:gd name="T21" fmla="*/ 31 h 98"/>
                  <a:gd name="T22" fmla="*/ 48 w 61"/>
                  <a:gd name="T23" fmla="*/ 36 h 98"/>
                  <a:gd name="T24" fmla="*/ 47 w 61"/>
                  <a:gd name="T25" fmla="*/ 45 h 98"/>
                  <a:gd name="T26" fmla="*/ 48 w 61"/>
                  <a:gd name="T27" fmla="*/ 49 h 98"/>
                  <a:gd name="T28" fmla="*/ 44 w 61"/>
                  <a:gd name="T29" fmla="*/ 58 h 98"/>
                  <a:gd name="T30" fmla="*/ 44 w 61"/>
                  <a:gd name="T31" fmla="*/ 62 h 98"/>
                  <a:gd name="T32" fmla="*/ 51 w 61"/>
                  <a:gd name="T33" fmla="*/ 66 h 98"/>
                  <a:gd name="T34" fmla="*/ 56 w 61"/>
                  <a:gd name="T35" fmla="*/ 72 h 98"/>
                  <a:gd name="T36" fmla="*/ 56 w 61"/>
                  <a:gd name="T37" fmla="*/ 76 h 98"/>
                  <a:gd name="T38" fmla="*/ 52 w 61"/>
                  <a:gd name="T39" fmla="*/ 80 h 98"/>
                  <a:gd name="T40" fmla="*/ 56 w 61"/>
                  <a:gd name="T41" fmla="*/ 84 h 98"/>
                  <a:gd name="T42" fmla="*/ 60 w 61"/>
                  <a:gd name="T43" fmla="*/ 86 h 98"/>
                  <a:gd name="T44" fmla="*/ 61 w 61"/>
                  <a:gd name="T45" fmla="*/ 90 h 98"/>
                  <a:gd name="T46" fmla="*/ 60 w 61"/>
                  <a:gd name="T47" fmla="*/ 92 h 98"/>
                  <a:gd name="T48" fmla="*/ 56 w 61"/>
                  <a:gd name="T49" fmla="*/ 98 h 98"/>
                  <a:gd name="T50" fmla="*/ 51 w 61"/>
                  <a:gd name="T51" fmla="*/ 96 h 98"/>
                  <a:gd name="T52" fmla="*/ 46 w 61"/>
                  <a:gd name="T53" fmla="*/ 94 h 98"/>
                  <a:gd name="T54" fmla="*/ 39 w 61"/>
                  <a:gd name="T55" fmla="*/ 92 h 98"/>
                  <a:gd name="T56" fmla="*/ 34 w 61"/>
                  <a:gd name="T57" fmla="*/ 89 h 98"/>
                  <a:gd name="T58" fmla="*/ 30 w 61"/>
                  <a:gd name="T59" fmla="*/ 86 h 98"/>
                  <a:gd name="T60" fmla="*/ 32 w 61"/>
                  <a:gd name="T61" fmla="*/ 81 h 98"/>
                  <a:gd name="T62" fmla="*/ 34 w 61"/>
                  <a:gd name="T63" fmla="*/ 76 h 98"/>
                  <a:gd name="T64" fmla="*/ 37 w 61"/>
                  <a:gd name="T65" fmla="*/ 72 h 98"/>
                  <a:gd name="T66" fmla="*/ 37 w 61"/>
                  <a:gd name="T67" fmla="*/ 71 h 98"/>
                  <a:gd name="T68" fmla="*/ 32 w 61"/>
                  <a:gd name="T69" fmla="*/ 72 h 98"/>
                  <a:gd name="T70" fmla="*/ 30 w 61"/>
                  <a:gd name="T71" fmla="*/ 71 h 98"/>
                  <a:gd name="T72" fmla="*/ 25 w 61"/>
                  <a:gd name="T73" fmla="*/ 75 h 98"/>
                  <a:gd name="T74" fmla="*/ 23 w 61"/>
                  <a:gd name="T75" fmla="*/ 71 h 98"/>
                  <a:gd name="T76" fmla="*/ 24 w 61"/>
                  <a:gd name="T77" fmla="*/ 67 h 98"/>
                  <a:gd name="T78" fmla="*/ 18 w 61"/>
                  <a:gd name="T79" fmla="*/ 63 h 98"/>
                  <a:gd name="T80" fmla="*/ 25 w 61"/>
                  <a:gd name="T81" fmla="*/ 59 h 98"/>
                  <a:gd name="T82" fmla="*/ 20 w 61"/>
                  <a:gd name="T83" fmla="*/ 55 h 98"/>
                  <a:gd name="T84" fmla="*/ 20 w 61"/>
                  <a:gd name="T85" fmla="*/ 53 h 98"/>
                  <a:gd name="T86" fmla="*/ 24 w 61"/>
                  <a:gd name="T87" fmla="*/ 50 h 98"/>
                  <a:gd name="T88" fmla="*/ 30 w 61"/>
                  <a:gd name="T89" fmla="*/ 44 h 98"/>
                  <a:gd name="T90" fmla="*/ 26 w 61"/>
                  <a:gd name="T91" fmla="*/ 40 h 98"/>
                  <a:gd name="T92" fmla="*/ 21 w 61"/>
                  <a:gd name="T93" fmla="*/ 36 h 98"/>
                  <a:gd name="T94" fmla="*/ 11 w 61"/>
                  <a:gd name="T95" fmla="*/ 31 h 98"/>
                  <a:gd name="T96" fmla="*/ 6 w 61"/>
                  <a:gd name="T97" fmla="*/ 27 h 98"/>
                  <a:gd name="T98" fmla="*/ 0 w 61"/>
                  <a:gd name="T99" fmla="*/ 22 h 98"/>
                  <a:gd name="T100" fmla="*/ 0 w 61"/>
                  <a:gd name="T101" fmla="*/ 14 h 98"/>
                  <a:gd name="T102" fmla="*/ 6 w 61"/>
                  <a:gd name="T103" fmla="*/ 1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1" h="98">
                    <a:moveTo>
                      <a:pt x="6" y="16"/>
                    </a:moveTo>
                    <a:lnTo>
                      <a:pt x="7" y="16"/>
                    </a:lnTo>
                    <a:lnTo>
                      <a:pt x="9" y="17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2" y="16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9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42" y="13"/>
                    </a:lnTo>
                    <a:lnTo>
                      <a:pt x="42" y="14"/>
                    </a:lnTo>
                    <a:lnTo>
                      <a:pt x="41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41" y="18"/>
                    </a:lnTo>
                    <a:lnTo>
                      <a:pt x="42" y="19"/>
                    </a:lnTo>
                    <a:lnTo>
                      <a:pt x="43" y="21"/>
                    </a:lnTo>
                    <a:lnTo>
                      <a:pt x="43" y="22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5"/>
                    </a:lnTo>
                    <a:lnTo>
                      <a:pt x="43" y="26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1" y="25"/>
                    </a:lnTo>
                    <a:lnTo>
                      <a:pt x="41" y="26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2" y="30"/>
                    </a:lnTo>
                    <a:lnTo>
                      <a:pt x="43" y="30"/>
                    </a:lnTo>
                    <a:lnTo>
                      <a:pt x="43" y="31"/>
                    </a:lnTo>
                    <a:lnTo>
                      <a:pt x="44" y="31"/>
                    </a:lnTo>
                    <a:lnTo>
                      <a:pt x="46" y="31"/>
                    </a:lnTo>
                    <a:lnTo>
                      <a:pt x="46" y="30"/>
                    </a:lnTo>
                    <a:lnTo>
                      <a:pt x="47" y="30"/>
                    </a:lnTo>
                    <a:lnTo>
                      <a:pt x="48" y="31"/>
                    </a:lnTo>
                    <a:lnTo>
                      <a:pt x="47" y="32"/>
                    </a:lnTo>
                    <a:lnTo>
                      <a:pt x="48" y="36"/>
                    </a:lnTo>
                    <a:lnTo>
                      <a:pt x="50" y="39"/>
                    </a:lnTo>
                    <a:lnTo>
                      <a:pt x="48" y="40"/>
                    </a:lnTo>
                    <a:lnTo>
                      <a:pt x="51" y="43"/>
                    </a:lnTo>
                    <a:lnTo>
                      <a:pt x="50" y="44"/>
                    </a:lnTo>
                    <a:lnTo>
                      <a:pt x="47" y="45"/>
                    </a:lnTo>
                    <a:lnTo>
                      <a:pt x="47" y="46"/>
                    </a:lnTo>
                    <a:lnTo>
                      <a:pt x="46" y="48"/>
                    </a:lnTo>
                    <a:lnTo>
                      <a:pt x="47" y="48"/>
                    </a:lnTo>
                    <a:lnTo>
                      <a:pt x="47" y="49"/>
                    </a:lnTo>
                    <a:lnTo>
                      <a:pt x="48" y="49"/>
                    </a:lnTo>
                    <a:lnTo>
                      <a:pt x="48" y="50"/>
                    </a:lnTo>
                    <a:lnTo>
                      <a:pt x="50" y="51"/>
                    </a:lnTo>
                    <a:lnTo>
                      <a:pt x="51" y="53"/>
                    </a:lnTo>
                    <a:lnTo>
                      <a:pt x="50" y="54"/>
                    </a:lnTo>
                    <a:lnTo>
                      <a:pt x="44" y="58"/>
                    </a:lnTo>
                    <a:lnTo>
                      <a:pt x="43" y="59"/>
                    </a:lnTo>
                    <a:lnTo>
                      <a:pt x="42" y="62"/>
                    </a:lnTo>
                    <a:lnTo>
                      <a:pt x="43" y="62"/>
                    </a:lnTo>
                    <a:lnTo>
                      <a:pt x="44" y="63"/>
                    </a:lnTo>
                    <a:lnTo>
                      <a:pt x="44" y="62"/>
                    </a:lnTo>
                    <a:lnTo>
                      <a:pt x="46" y="63"/>
                    </a:lnTo>
                    <a:lnTo>
                      <a:pt x="47" y="62"/>
                    </a:lnTo>
                    <a:lnTo>
                      <a:pt x="48" y="63"/>
                    </a:lnTo>
                    <a:lnTo>
                      <a:pt x="50" y="64"/>
                    </a:lnTo>
                    <a:lnTo>
                      <a:pt x="51" y="66"/>
                    </a:lnTo>
                    <a:lnTo>
                      <a:pt x="53" y="68"/>
                    </a:lnTo>
                    <a:lnTo>
                      <a:pt x="55" y="69"/>
                    </a:lnTo>
                    <a:lnTo>
                      <a:pt x="55" y="71"/>
                    </a:lnTo>
                    <a:lnTo>
                      <a:pt x="56" y="71"/>
                    </a:lnTo>
                    <a:lnTo>
                      <a:pt x="56" y="72"/>
                    </a:lnTo>
                    <a:lnTo>
                      <a:pt x="57" y="72"/>
                    </a:lnTo>
                    <a:lnTo>
                      <a:pt x="58" y="73"/>
                    </a:lnTo>
                    <a:lnTo>
                      <a:pt x="57" y="75"/>
                    </a:lnTo>
                    <a:lnTo>
                      <a:pt x="56" y="75"/>
                    </a:lnTo>
                    <a:lnTo>
                      <a:pt x="56" y="76"/>
                    </a:lnTo>
                    <a:lnTo>
                      <a:pt x="55" y="76"/>
                    </a:lnTo>
                    <a:lnTo>
                      <a:pt x="53" y="76"/>
                    </a:lnTo>
                    <a:lnTo>
                      <a:pt x="53" y="77"/>
                    </a:lnTo>
                    <a:lnTo>
                      <a:pt x="52" y="77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5" y="80"/>
                    </a:lnTo>
                    <a:lnTo>
                      <a:pt x="55" y="81"/>
                    </a:lnTo>
                    <a:lnTo>
                      <a:pt x="56" y="81"/>
                    </a:lnTo>
                    <a:lnTo>
                      <a:pt x="56" y="84"/>
                    </a:lnTo>
                    <a:lnTo>
                      <a:pt x="56" y="85"/>
                    </a:lnTo>
                    <a:lnTo>
                      <a:pt x="57" y="85"/>
                    </a:lnTo>
                    <a:lnTo>
                      <a:pt x="57" y="86"/>
                    </a:lnTo>
                    <a:lnTo>
                      <a:pt x="58" y="86"/>
                    </a:lnTo>
                    <a:lnTo>
                      <a:pt x="60" y="86"/>
                    </a:lnTo>
                    <a:lnTo>
                      <a:pt x="60" y="87"/>
                    </a:lnTo>
                    <a:lnTo>
                      <a:pt x="61" y="87"/>
                    </a:lnTo>
                    <a:lnTo>
                      <a:pt x="61" y="89"/>
                    </a:lnTo>
                    <a:lnTo>
                      <a:pt x="60" y="89"/>
                    </a:lnTo>
                    <a:lnTo>
                      <a:pt x="61" y="90"/>
                    </a:lnTo>
                    <a:lnTo>
                      <a:pt x="58" y="89"/>
                    </a:lnTo>
                    <a:lnTo>
                      <a:pt x="58" y="91"/>
                    </a:lnTo>
                    <a:lnTo>
                      <a:pt x="60" y="92"/>
                    </a:lnTo>
                    <a:lnTo>
                      <a:pt x="61" y="92"/>
                    </a:lnTo>
                    <a:lnTo>
                      <a:pt x="60" y="92"/>
                    </a:lnTo>
                    <a:lnTo>
                      <a:pt x="58" y="94"/>
                    </a:lnTo>
                    <a:lnTo>
                      <a:pt x="58" y="95"/>
                    </a:lnTo>
                    <a:lnTo>
                      <a:pt x="57" y="95"/>
                    </a:lnTo>
                    <a:lnTo>
                      <a:pt x="57" y="96"/>
                    </a:lnTo>
                    <a:lnTo>
                      <a:pt x="56" y="98"/>
                    </a:lnTo>
                    <a:lnTo>
                      <a:pt x="55" y="98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2" y="96"/>
                    </a:lnTo>
                    <a:lnTo>
                      <a:pt x="51" y="96"/>
                    </a:lnTo>
                    <a:lnTo>
                      <a:pt x="51" y="95"/>
                    </a:lnTo>
                    <a:lnTo>
                      <a:pt x="48" y="95"/>
                    </a:lnTo>
                    <a:lnTo>
                      <a:pt x="48" y="94"/>
                    </a:lnTo>
                    <a:lnTo>
                      <a:pt x="47" y="94"/>
                    </a:lnTo>
                    <a:lnTo>
                      <a:pt x="46" y="94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2" y="92"/>
                    </a:lnTo>
                    <a:lnTo>
                      <a:pt x="41" y="91"/>
                    </a:lnTo>
                    <a:lnTo>
                      <a:pt x="39" y="92"/>
                    </a:lnTo>
                    <a:lnTo>
                      <a:pt x="39" y="91"/>
                    </a:lnTo>
                    <a:lnTo>
                      <a:pt x="38" y="91"/>
                    </a:lnTo>
                    <a:lnTo>
                      <a:pt x="37" y="90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3" y="89"/>
                    </a:lnTo>
                    <a:lnTo>
                      <a:pt x="32" y="87"/>
                    </a:lnTo>
                    <a:lnTo>
                      <a:pt x="30" y="87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0" y="85"/>
                    </a:lnTo>
                    <a:lnTo>
                      <a:pt x="30" y="84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33" y="80"/>
                    </a:lnTo>
                    <a:lnTo>
                      <a:pt x="33" y="78"/>
                    </a:lnTo>
                    <a:lnTo>
                      <a:pt x="34" y="78"/>
                    </a:lnTo>
                    <a:lnTo>
                      <a:pt x="34" y="77"/>
                    </a:lnTo>
                    <a:lnTo>
                      <a:pt x="34" y="76"/>
                    </a:lnTo>
                    <a:lnTo>
                      <a:pt x="35" y="76"/>
                    </a:lnTo>
                    <a:lnTo>
                      <a:pt x="35" y="75"/>
                    </a:lnTo>
                    <a:lnTo>
                      <a:pt x="35" y="73"/>
                    </a:lnTo>
                    <a:lnTo>
                      <a:pt x="37" y="73"/>
                    </a:lnTo>
                    <a:lnTo>
                      <a:pt x="37" y="72"/>
                    </a:lnTo>
                    <a:lnTo>
                      <a:pt x="38" y="72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7" y="69"/>
                    </a:lnTo>
                    <a:lnTo>
                      <a:pt x="37" y="71"/>
                    </a:lnTo>
                    <a:lnTo>
                      <a:pt x="35" y="72"/>
                    </a:lnTo>
                    <a:lnTo>
                      <a:pt x="34" y="72"/>
                    </a:lnTo>
                    <a:lnTo>
                      <a:pt x="34" y="71"/>
                    </a:lnTo>
                    <a:lnTo>
                      <a:pt x="33" y="72"/>
                    </a:lnTo>
                    <a:lnTo>
                      <a:pt x="32" y="72"/>
                    </a:lnTo>
                    <a:lnTo>
                      <a:pt x="32" y="71"/>
                    </a:lnTo>
                    <a:lnTo>
                      <a:pt x="32" y="68"/>
                    </a:lnTo>
                    <a:lnTo>
                      <a:pt x="30" y="68"/>
                    </a:lnTo>
                    <a:lnTo>
                      <a:pt x="30" y="69"/>
                    </a:lnTo>
                    <a:lnTo>
                      <a:pt x="30" y="71"/>
                    </a:lnTo>
                    <a:lnTo>
                      <a:pt x="30" y="72"/>
                    </a:lnTo>
                    <a:lnTo>
                      <a:pt x="29" y="73"/>
                    </a:lnTo>
                    <a:lnTo>
                      <a:pt x="29" y="75"/>
                    </a:lnTo>
                    <a:lnTo>
                      <a:pt x="28" y="76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23" y="72"/>
                    </a:lnTo>
                    <a:lnTo>
                      <a:pt x="23" y="71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4" y="68"/>
                    </a:lnTo>
                    <a:lnTo>
                      <a:pt x="25" y="68"/>
                    </a:lnTo>
                    <a:lnTo>
                      <a:pt x="24" y="67"/>
                    </a:lnTo>
                    <a:lnTo>
                      <a:pt x="23" y="67"/>
                    </a:lnTo>
                    <a:lnTo>
                      <a:pt x="21" y="66"/>
                    </a:lnTo>
                    <a:lnTo>
                      <a:pt x="19" y="64"/>
                    </a:lnTo>
                    <a:lnTo>
                      <a:pt x="19" y="63"/>
                    </a:lnTo>
                    <a:lnTo>
                      <a:pt x="18" y="63"/>
                    </a:lnTo>
                    <a:lnTo>
                      <a:pt x="19" y="62"/>
                    </a:lnTo>
                    <a:lnTo>
                      <a:pt x="20" y="59"/>
                    </a:lnTo>
                    <a:lnTo>
                      <a:pt x="21" y="59"/>
                    </a:lnTo>
                    <a:lnTo>
                      <a:pt x="24" y="59"/>
                    </a:lnTo>
                    <a:lnTo>
                      <a:pt x="25" y="59"/>
                    </a:lnTo>
                    <a:lnTo>
                      <a:pt x="23" y="58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5"/>
                    </a:lnTo>
                    <a:lnTo>
                      <a:pt x="20" y="55"/>
                    </a:lnTo>
                    <a:lnTo>
                      <a:pt x="19" y="55"/>
                    </a:lnTo>
                    <a:lnTo>
                      <a:pt x="18" y="55"/>
                    </a:lnTo>
                    <a:lnTo>
                      <a:pt x="18" y="54"/>
                    </a:lnTo>
                    <a:lnTo>
                      <a:pt x="19" y="54"/>
                    </a:lnTo>
                    <a:lnTo>
                      <a:pt x="20" y="53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4" y="50"/>
                    </a:lnTo>
                    <a:lnTo>
                      <a:pt x="25" y="49"/>
                    </a:lnTo>
                    <a:lnTo>
                      <a:pt x="26" y="48"/>
                    </a:lnTo>
                    <a:lnTo>
                      <a:pt x="29" y="45"/>
                    </a:lnTo>
                    <a:lnTo>
                      <a:pt x="30" y="45"/>
                    </a:lnTo>
                    <a:lnTo>
                      <a:pt x="30" y="44"/>
                    </a:lnTo>
                    <a:lnTo>
                      <a:pt x="30" y="44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5" y="39"/>
                    </a:lnTo>
                    <a:lnTo>
                      <a:pt x="24" y="39"/>
                    </a:lnTo>
                    <a:lnTo>
                      <a:pt x="24" y="37"/>
                    </a:lnTo>
                    <a:lnTo>
                      <a:pt x="23" y="37"/>
                    </a:lnTo>
                    <a:lnTo>
                      <a:pt x="21" y="36"/>
                    </a:lnTo>
                    <a:lnTo>
                      <a:pt x="20" y="36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5" y="32"/>
                    </a:lnTo>
                    <a:lnTo>
                      <a:pt x="11" y="31"/>
                    </a:lnTo>
                    <a:lnTo>
                      <a:pt x="11" y="30"/>
                    </a:lnTo>
                    <a:lnTo>
                      <a:pt x="10" y="30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5" y="26"/>
                    </a:lnTo>
                    <a:lnTo>
                      <a:pt x="3" y="25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6" y="1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03"/>
              <p:cNvSpPr>
                <a:spLocks/>
              </p:cNvSpPr>
              <p:nvPr/>
            </p:nvSpPr>
            <p:spPr bwMode="auto">
              <a:xfrm>
                <a:off x="2381250" y="1184275"/>
                <a:ext cx="128587" cy="76200"/>
              </a:xfrm>
              <a:custGeom>
                <a:avLst/>
                <a:gdLst>
                  <a:gd name="T0" fmla="*/ 24 w 81"/>
                  <a:gd name="T1" fmla="*/ 1 h 48"/>
                  <a:gd name="T2" fmla="*/ 24 w 81"/>
                  <a:gd name="T3" fmla="*/ 5 h 48"/>
                  <a:gd name="T4" fmla="*/ 24 w 81"/>
                  <a:gd name="T5" fmla="*/ 9 h 48"/>
                  <a:gd name="T6" fmla="*/ 24 w 81"/>
                  <a:gd name="T7" fmla="*/ 13 h 48"/>
                  <a:gd name="T8" fmla="*/ 27 w 81"/>
                  <a:gd name="T9" fmla="*/ 14 h 48"/>
                  <a:gd name="T10" fmla="*/ 30 w 81"/>
                  <a:gd name="T11" fmla="*/ 16 h 48"/>
                  <a:gd name="T12" fmla="*/ 35 w 81"/>
                  <a:gd name="T13" fmla="*/ 15 h 48"/>
                  <a:gd name="T14" fmla="*/ 39 w 81"/>
                  <a:gd name="T15" fmla="*/ 14 h 48"/>
                  <a:gd name="T16" fmla="*/ 39 w 81"/>
                  <a:gd name="T17" fmla="*/ 10 h 48"/>
                  <a:gd name="T18" fmla="*/ 39 w 81"/>
                  <a:gd name="T19" fmla="*/ 6 h 48"/>
                  <a:gd name="T20" fmla="*/ 39 w 81"/>
                  <a:gd name="T21" fmla="*/ 2 h 48"/>
                  <a:gd name="T22" fmla="*/ 44 w 81"/>
                  <a:gd name="T23" fmla="*/ 0 h 48"/>
                  <a:gd name="T24" fmla="*/ 45 w 81"/>
                  <a:gd name="T25" fmla="*/ 2 h 48"/>
                  <a:gd name="T26" fmla="*/ 49 w 81"/>
                  <a:gd name="T27" fmla="*/ 1 h 48"/>
                  <a:gd name="T28" fmla="*/ 49 w 81"/>
                  <a:gd name="T29" fmla="*/ 5 h 48"/>
                  <a:gd name="T30" fmla="*/ 46 w 81"/>
                  <a:gd name="T31" fmla="*/ 8 h 48"/>
                  <a:gd name="T32" fmla="*/ 51 w 81"/>
                  <a:gd name="T33" fmla="*/ 10 h 48"/>
                  <a:gd name="T34" fmla="*/ 55 w 81"/>
                  <a:gd name="T35" fmla="*/ 10 h 48"/>
                  <a:gd name="T36" fmla="*/ 58 w 81"/>
                  <a:gd name="T37" fmla="*/ 14 h 48"/>
                  <a:gd name="T38" fmla="*/ 59 w 81"/>
                  <a:gd name="T39" fmla="*/ 9 h 48"/>
                  <a:gd name="T40" fmla="*/ 62 w 81"/>
                  <a:gd name="T41" fmla="*/ 14 h 48"/>
                  <a:gd name="T42" fmla="*/ 63 w 81"/>
                  <a:gd name="T43" fmla="*/ 16 h 48"/>
                  <a:gd name="T44" fmla="*/ 64 w 81"/>
                  <a:gd name="T45" fmla="*/ 19 h 48"/>
                  <a:gd name="T46" fmla="*/ 68 w 81"/>
                  <a:gd name="T47" fmla="*/ 20 h 48"/>
                  <a:gd name="T48" fmla="*/ 72 w 81"/>
                  <a:gd name="T49" fmla="*/ 22 h 48"/>
                  <a:gd name="T50" fmla="*/ 74 w 81"/>
                  <a:gd name="T51" fmla="*/ 15 h 48"/>
                  <a:gd name="T52" fmla="*/ 79 w 81"/>
                  <a:gd name="T53" fmla="*/ 18 h 48"/>
                  <a:gd name="T54" fmla="*/ 79 w 81"/>
                  <a:gd name="T55" fmla="*/ 22 h 48"/>
                  <a:gd name="T56" fmla="*/ 78 w 81"/>
                  <a:gd name="T57" fmla="*/ 24 h 48"/>
                  <a:gd name="T58" fmla="*/ 77 w 81"/>
                  <a:gd name="T59" fmla="*/ 29 h 48"/>
                  <a:gd name="T60" fmla="*/ 79 w 81"/>
                  <a:gd name="T61" fmla="*/ 34 h 48"/>
                  <a:gd name="T62" fmla="*/ 76 w 81"/>
                  <a:gd name="T63" fmla="*/ 37 h 48"/>
                  <a:gd name="T64" fmla="*/ 73 w 81"/>
                  <a:gd name="T65" fmla="*/ 36 h 48"/>
                  <a:gd name="T66" fmla="*/ 72 w 81"/>
                  <a:gd name="T67" fmla="*/ 38 h 48"/>
                  <a:gd name="T68" fmla="*/ 77 w 81"/>
                  <a:gd name="T69" fmla="*/ 41 h 48"/>
                  <a:gd name="T70" fmla="*/ 79 w 81"/>
                  <a:gd name="T71" fmla="*/ 43 h 48"/>
                  <a:gd name="T72" fmla="*/ 77 w 81"/>
                  <a:gd name="T73" fmla="*/ 47 h 48"/>
                  <a:gd name="T74" fmla="*/ 72 w 81"/>
                  <a:gd name="T75" fmla="*/ 43 h 48"/>
                  <a:gd name="T76" fmla="*/ 64 w 81"/>
                  <a:gd name="T77" fmla="*/ 40 h 48"/>
                  <a:gd name="T78" fmla="*/ 58 w 81"/>
                  <a:gd name="T79" fmla="*/ 37 h 48"/>
                  <a:gd name="T80" fmla="*/ 55 w 81"/>
                  <a:gd name="T81" fmla="*/ 34 h 48"/>
                  <a:gd name="T82" fmla="*/ 51 w 81"/>
                  <a:gd name="T83" fmla="*/ 33 h 48"/>
                  <a:gd name="T84" fmla="*/ 49 w 81"/>
                  <a:gd name="T85" fmla="*/ 32 h 48"/>
                  <a:gd name="T86" fmla="*/ 45 w 81"/>
                  <a:gd name="T87" fmla="*/ 29 h 48"/>
                  <a:gd name="T88" fmla="*/ 41 w 81"/>
                  <a:gd name="T89" fmla="*/ 28 h 48"/>
                  <a:gd name="T90" fmla="*/ 39 w 81"/>
                  <a:gd name="T91" fmla="*/ 25 h 48"/>
                  <a:gd name="T92" fmla="*/ 36 w 81"/>
                  <a:gd name="T93" fmla="*/ 23 h 48"/>
                  <a:gd name="T94" fmla="*/ 32 w 81"/>
                  <a:gd name="T95" fmla="*/ 22 h 48"/>
                  <a:gd name="T96" fmla="*/ 27 w 81"/>
                  <a:gd name="T97" fmla="*/ 19 h 48"/>
                  <a:gd name="T98" fmla="*/ 24 w 81"/>
                  <a:gd name="T99" fmla="*/ 16 h 48"/>
                  <a:gd name="T100" fmla="*/ 22 w 81"/>
                  <a:gd name="T101" fmla="*/ 15 h 48"/>
                  <a:gd name="T102" fmla="*/ 15 w 81"/>
                  <a:gd name="T103" fmla="*/ 13 h 48"/>
                  <a:gd name="T104" fmla="*/ 13 w 81"/>
                  <a:gd name="T105" fmla="*/ 16 h 48"/>
                  <a:gd name="T106" fmla="*/ 10 w 81"/>
                  <a:gd name="T107" fmla="*/ 20 h 48"/>
                  <a:gd name="T108" fmla="*/ 8 w 81"/>
                  <a:gd name="T109" fmla="*/ 18 h 48"/>
                  <a:gd name="T110" fmla="*/ 4 w 81"/>
                  <a:gd name="T111" fmla="*/ 19 h 48"/>
                  <a:gd name="T112" fmla="*/ 0 w 81"/>
                  <a:gd name="T113" fmla="*/ 19 h 48"/>
                  <a:gd name="T114" fmla="*/ 3 w 81"/>
                  <a:gd name="T115" fmla="*/ 16 h 48"/>
                  <a:gd name="T116" fmla="*/ 5 w 81"/>
                  <a:gd name="T117" fmla="*/ 15 h 48"/>
                  <a:gd name="T118" fmla="*/ 9 w 81"/>
                  <a:gd name="T119" fmla="*/ 9 h 48"/>
                  <a:gd name="T120" fmla="*/ 12 w 81"/>
                  <a:gd name="T121" fmla="*/ 8 h 48"/>
                  <a:gd name="T122" fmla="*/ 15 w 81"/>
                  <a:gd name="T123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1" h="48">
                    <a:moveTo>
                      <a:pt x="14" y="1"/>
                    </a:moveTo>
                    <a:lnTo>
                      <a:pt x="15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7" y="14"/>
                    </a:lnTo>
                    <a:lnTo>
                      <a:pt x="30" y="14"/>
                    </a:lnTo>
                    <a:lnTo>
                      <a:pt x="31" y="14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39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2" y="4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9" y="1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49" y="6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3" y="10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5" y="13"/>
                    </a:lnTo>
                    <a:lnTo>
                      <a:pt x="55" y="14"/>
                    </a:lnTo>
                    <a:lnTo>
                      <a:pt x="58" y="14"/>
                    </a:lnTo>
                    <a:lnTo>
                      <a:pt x="58" y="13"/>
                    </a:lnTo>
                    <a:lnTo>
                      <a:pt x="58" y="9"/>
                    </a:lnTo>
                    <a:lnTo>
                      <a:pt x="59" y="9"/>
                    </a:lnTo>
                    <a:lnTo>
                      <a:pt x="60" y="9"/>
                    </a:lnTo>
                    <a:lnTo>
                      <a:pt x="60" y="14"/>
                    </a:lnTo>
                    <a:lnTo>
                      <a:pt x="62" y="14"/>
                    </a:lnTo>
                    <a:lnTo>
                      <a:pt x="63" y="14"/>
                    </a:lnTo>
                    <a:lnTo>
                      <a:pt x="63" y="15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3" y="19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8" y="20"/>
                    </a:lnTo>
                    <a:lnTo>
                      <a:pt x="69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0"/>
                    </a:lnTo>
                    <a:lnTo>
                      <a:pt x="72" y="15"/>
                    </a:lnTo>
                    <a:lnTo>
                      <a:pt x="74" y="15"/>
                    </a:lnTo>
                    <a:lnTo>
                      <a:pt x="76" y="16"/>
                    </a:lnTo>
                    <a:lnTo>
                      <a:pt x="78" y="18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79" y="20"/>
                    </a:lnTo>
                    <a:lnTo>
                      <a:pt x="79" y="22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4"/>
                    </a:lnTo>
                    <a:lnTo>
                      <a:pt x="77" y="27"/>
                    </a:lnTo>
                    <a:lnTo>
                      <a:pt x="76" y="28"/>
                    </a:lnTo>
                    <a:lnTo>
                      <a:pt x="77" y="29"/>
                    </a:lnTo>
                    <a:lnTo>
                      <a:pt x="78" y="31"/>
                    </a:lnTo>
                    <a:lnTo>
                      <a:pt x="79" y="31"/>
                    </a:lnTo>
                    <a:lnTo>
                      <a:pt x="79" y="34"/>
                    </a:lnTo>
                    <a:lnTo>
                      <a:pt x="77" y="36"/>
                    </a:lnTo>
                    <a:lnTo>
                      <a:pt x="77" y="37"/>
                    </a:lnTo>
                    <a:lnTo>
                      <a:pt x="76" y="37"/>
                    </a:lnTo>
                    <a:lnTo>
                      <a:pt x="74" y="37"/>
                    </a:lnTo>
                    <a:lnTo>
                      <a:pt x="74" y="36"/>
                    </a:lnTo>
                    <a:lnTo>
                      <a:pt x="73" y="36"/>
                    </a:lnTo>
                    <a:lnTo>
                      <a:pt x="72" y="36"/>
                    </a:lnTo>
                    <a:lnTo>
                      <a:pt x="72" y="37"/>
                    </a:lnTo>
                    <a:lnTo>
                      <a:pt x="72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7" y="41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9" y="43"/>
                    </a:lnTo>
                    <a:lnTo>
                      <a:pt x="79" y="46"/>
                    </a:lnTo>
                    <a:lnTo>
                      <a:pt x="79" y="48"/>
                    </a:lnTo>
                    <a:lnTo>
                      <a:pt x="77" y="47"/>
                    </a:lnTo>
                    <a:lnTo>
                      <a:pt x="74" y="46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2"/>
                    </a:lnTo>
                    <a:lnTo>
                      <a:pt x="68" y="42"/>
                    </a:lnTo>
                    <a:lnTo>
                      <a:pt x="64" y="40"/>
                    </a:lnTo>
                    <a:lnTo>
                      <a:pt x="62" y="38"/>
                    </a:lnTo>
                    <a:lnTo>
                      <a:pt x="59" y="37"/>
                    </a:lnTo>
                    <a:lnTo>
                      <a:pt x="58" y="37"/>
                    </a:lnTo>
                    <a:lnTo>
                      <a:pt x="56" y="36"/>
                    </a:lnTo>
                    <a:lnTo>
                      <a:pt x="55" y="36"/>
                    </a:lnTo>
                    <a:lnTo>
                      <a:pt x="55" y="34"/>
                    </a:lnTo>
                    <a:lnTo>
                      <a:pt x="54" y="34"/>
                    </a:lnTo>
                    <a:lnTo>
                      <a:pt x="53" y="33"/>
                    </a:lnTo>
                    <a:lnTo>
                      <a:pt x="51" y="33"/>
                    </a:lnTo>
                    <a:lnTo>
                      <a:pt x="50" y="33"/>
                    </a:lnTo>
                    <a:lnTo>
                      <a:pt x="50" y="32"/>
                    </a:lnTo>
                    <a:lnTo>
                      <a:pt x="49" y="32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44" y="28"/>
                    </a:lnTo>
                    <a:lnTo>
                      <a:pt x="41" y="28"/>
                    </a:lnTo>
                    <a:lnTo>
                      <a:pt x="40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7" y="24"/>
                    </a:lnTo>
                    <a:lnTo>
                      <a:pt x="36" y="24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2" y="22"/>
                    </a:lnTo>
                    <a:lnTo>
                      <a:pt x="30" y="20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6" y="18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19" y="14"/>
                    </a:lnTo>
                    <a:lnTo>
                      <a:pt x="15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1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119"/>
              <p:cNvSpPr>
                <a:spLocks/>
              </p:cNvSpPr>
              <p:nvPr/>
            </p:nvSpPr>
            <p:spPr bwMode="auto">
              <a:xfrm>
                <a:off x="2554288" y="1222375"/>
                <a:ext cx="63500" cy="44450"/>
              </a:xfrm>
              <a:custGeom>
                <a:avLst/>
                <a:gdLst>
                  <a:gd name="T0" fmla="*/ 20 w 40"/>
                  <a:gd name="T1" fmla="*/ 5 h 28"/>
                  <a:gd name="T2" fmla="*/ 24 w 40"/>
                  <a:gd name="T3" fmla="*/ 5 h 28"/>
                  <a:gd name="T4" fmla="*/ 27 w 40"/>
                  <a:gd name="T5" fmla="*/ 5 h 28"/>
                  <a:gd name="T6" fmla="*/ 31 w 40"/>
                  <a:gd name="T7" fmla="*/ 5 h 28"/>
                  <a:gd name="T8" fmla="*/ 34 w 40"/>
                  <a:gd name="T9" fmla="*/ 7 h 28"/>
                  <a:gd name="T10" fmla="*/ 40 w 40"/>
                  <a:gd name="T11" fmla="*/ 9 h 28"/>
                  <a:gd name="T12" fmla="*/ 38 w 40"/>
                  <a:gd name="T13" fmla="*/ 10 h 28"/>
                  <a:gd name="T14" fmla="*/ 37 w 40"/>
                  <a:gd name="T15" fmla="*/ 12 h 28"/>
                  <a:gd name="T16" fmla="*/ 34 w 40"/>
                  <a:gd name="T17" fmla="*/ 14 h 28"/>
                  <a:gd name="T18" fmla="*/ 34 w 40"/>
                  <a:gd name="T19" fmla="*/ 18 h 28"/>
                  <a:gd name="T20" fmla="*/ 33 w 40"/>
                  <a:gd name="T21" fmla="*/ 18 h 28"/>
                  <a:gd name="T22" fmla="*/ 31 w 40"/>
                  <a:gd name="T23" fmla="*/ 18 h 28"/>
                  <a:gd name="T24" fmla="*/ 29 w 40"/>
                  <a:gd name="T25" fmla="*/ 21 h 28"/>
                  <a:gd name="T26" fmla="*/ 28 w 40"/>
                  <a:gd name="T27" fmla="*/ 23 h 28"/>
                  <a:gd name="T28" fmla="*/ 28 w 40"/>
                  <a:gd name="T29" fmla="*/ 26 h 28"/>
                  <a:gd name="T30" fmla="*/ 29 w 40"/>
                  <a:gd name="T31" fmla="*/ 28 h 28"/>
                  <a:gd name="T32" fmla="*/ 26 w 40"/>
                  <a:gd name="T33" fmla="*/ 28 h 28"/>
                  <a:gd name="T34" fmla="*/ 23 w 40"/>
                  <a:gd name="T35" fmla="*/ 28 h 28"/>
                  <a:gd name="T36" fmla="*/ 20 w 40"/>
                  <a:gd name="T37" fmla="*/ 28 h 28"/>
                  <a:gd name="T38" fmla="*/ 18 w 40"/>
                  <a:gd name="T39" fmla="*/ 28 h 28"/>
                  <a:gd name="T40" fmla="*/ 14 w 40"/>
                  <a:gd name="T41" fmla="*/ 28 h 28"/>
                  <a:gd name="T42" fmla="*/ 10 w 40"/>
                  <a:gd name="T43" fmla="*/ 28 h 28"/>
                  <a:gd name="T44" fmla="*/ 6 w 40"/>
                  <a:gd name="T45" fmla="*/ 28 h 28"/>
                  <a:gd name="T46" fmla="*/ 5 w 40"/>
                  <a:gd name="T47" fmla="*/ 27 h 28"/>
                  <a:gd name="T48" fmla="*/ 9 w 40"/>
                  <a:gd name="T49" fmla="*/ 23 h 28"/>
                  <a:gd name="T50" fmla="*/ 11 w 40"/>
                  <a:gd name="T51" fmla="*/ 22 h 28"/>
                  <a:gd name="T52" fmla="*/ 14 w 40"/>
                  <a:gd name="T53" fmla="*/ 19 h 28"/>
                  <a:gd name="T54" fmla="*/ 13 w 40"/>
                  <a:gd name="T55" fmla="*/ 18 h 28"/>
                  <a:gd name="T56" fmla="*/ 9 w 40"/>
                  <a:gd name="T57" fmla="*/ 18 h 28"/>
                  <a:gd name="T58" fmla="*/ 4 w 40"/>
                  <a:gd name="T59" fmla="*/ 18 h 28"/>
                  <a:gd name="T60" fmla="*/ 0 w 40"/>
                  <a:gd name="T61" fmla="*/ 18 h 28"/>
                  <a:gd name="T62" fmla="*/ 1 w 40"/>
                  <a:gd name="T63" fmla="*/ 14 h 28"/>
                  <a:gd name="T64" fmla="*/ 0 w 40"/>
                  <a:gd name="T65" fmla="*/ 12 h 28"/>
                  <a:gd name="T66" fmla="*/ 1 w 40"/>
                  <a:gd name="T67" fmla="*/ 10 h 28"/>
                  <a:gd name="T68" fmla="*/ 4 w 40"/>
                  <a:gd name="T69" fmla="*/ 9 h 28"/>
                  <a:gd name="T70" fmla="*/ 5 w 40"/>
                  <a:gd name="T71" fmla="*/ 9 h 28"/>
                  <a:gd name="T72" fmla="*/ 6 w 40"/>
                  <a:gd name="T73" fmla="*/ 8 h 28"/>
                  <a:gd name="T74" fmla="*/ 9 w 40"/>
                  <a:gd name="T75" fmla="*/ 8 h 28"/>
                  <a:gd name="T76" fmla="*/ 10 w 40"/>
                  <a:gd name="T77" fmla="*/ 5 h 28"/>
                  <a:gd name="T78" fmla="*/ 11 w 40"/>
                  <a:gd name="T79" fmla="*/ 4 h 28"/>
                  <a:gd name="T80" fmla="*/ 13 w 40"/>
                  <a:gd name="T81" fmla="*/ 3 h 28"/>
                  <a:gd name="T82" fmla="*/ 15 w 40"/>
                  <a:gd name="T83" fmla="*/ 3 h 28"/>
                  <a:gd name="T84" fmla="*/ 17 w 40"/>
                  <a:gd name="T85" fmla="*/ 1 h 28"/>
                  <a:gd name="T86" fmla="*/ 18 w 40"/>
                  <a:gd name="T87" fmla="*/ 0 h 28"/>
                  <a:gd name="T88" fmla="*/ 19 w 40"/>
                  <a:gd name="T89" fmla="*/ 3 h 28"/>
                  <a:gd name="T90" fmla="*/ 19 w 40"/>
                  <a:gd name="T91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" h="28">
                    <a:moveTo>
                      <a:pt x="19" y="5"/>
                    </a:moveTo>
                    <a:lnTo>
                      <a:pt x="20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2"/>
                    </a:lnTo>
                    <a:lnTo>
                      <a:pt x="28" y="23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3" y="28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5" y="28"/>
                    </a:lnTo>
                    <a:lnTo>
                      <a:pt x="14" y="28"/>
                    </a:lnTo>
                    <a:lnTo>
                      <a:pt x="11" y="28"/>
                    </a:lnTo>
                    <a:lnTo>
                      <a:pt x="10" y="28"/>
                    </a:lnTo>
                    <a:lnTo>
                      <a:pt x="9" y="28"/>
                    </a:lnTo>
                    <a:lnTo>
                      <a:pt x="6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8" y="26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3" y="21"/>
                    </a:lnTo>
                    <a:lnTo>
                      <a:pt x="14" y="19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9" y="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21"/>
              <p:cNvSpPr>
                <a:spLocks/>
              </p:cNvSpPr>
              <p:nvPr/>
            </p:nvSpPr>
            <p:spPr bwMode="auto">
              <a:xfrm>
                <a:off x="2509838" y="1230313"/>
                <a:ext cx="44450" cy="68262"/>
              </a:xfrm>
              <a:custGeom>
                <a:avLst/>
                <a:gdLst>
                  <a:gd name="T0" fmla="*/ 14 w 28"/>
                  <a:gd name="T1" fmla="*/ 5 h 43"/>
                  <a:gd name="T2" fmla="*/ 14 w 28"/>
                  <a:gd name="T3" fmla="*/ 0 h 43"/>
                  <a:gd name="T4" fmla="*/ 16 w 28"/>
                  <a:gd name="T5" fmla="*/ 3 h 43"/>
                  <a:gd name="T6" fmla="*/ 16 w 28"/>
                  <a:gd name="T7" fmla="*/ 5 h 43"/>
                  <a:gd name="T8" fmla="*/ 18 w 28"/>
                  <a:gd name="T9" fmla="*/ 8 h 43"/>
                  <a:gd name="T10" fmla="*/ 18 w 28"/>
                  <a:gd name="T11" fmla="*/ 11 h 43"/>
                  <a:gd name="T12" fmla="*/ 19 w 28"/>
                  <a:gd name="T13" fmla="*/ 13 h 43"/>
                  <a:gd name="T14" fmla="*/ 19 w 28"/>
                  <a:gd name="T15" fmla="*/ 14 h 43"/>
                  <a:gd name="T16" fmla="*/ 19 w 28"/>
                  <a:gd name="T17" fmla="*/ 17 h 43"/>
                  <a:gd name="T18" fmla="*/ 20 w 28"/>
                  <a:gd name="T19" fmla="*/ 21 h 43"/>
                  <a:gd name="T20" fmla="*/ 22 w 28"/>
                  <a:gd name="T21" fmla="*/ 22 h 43"/>
                  <a:gd name="T22" fmla="*/ 24 w 28"/>
                  <a:gd name="T23" fmla="*/ 23 h 43"/>
                  <a:gd name="T24" fmla="*/ 28 w 28"/>
                  <a:gd name="T25" fmla="*/ 22 h 43"/>
                  <a:gd name="T26" fmla="*/ 28 w 28"/>
                  <a:gd name="T27" fmla="*/ 27 h 43"/>
                  <a:gd name="T28" fmla="*/ 28 w 28"/>
                  <a:gd name="T29" fmla="*/ 30 h 43"/>
                  <a:gd name="T30" fmla="*/ 28 w 28"/>
                  <a:gd name="T31" fmla="*/ 32 h 43"/>
                  <a:gd name="T32" fmla="*/ 28 w 28"/>
                  <a:gd name="T33" fmla="*/ 35 h 43"/>
                  <a:gd name="T34" fmla="*/ 28 w 28"/>
                  <a:gd name="T35" fmla="*/ 37 h 43"/>
                  <a:gd name="T36" fmla="*/ 28 w 28"/>
                  <a:gd name="T37" fmla="*/ 40 h 43"/>
                  <a:gd name="T38" fmla="*/ 28 w 28"/>
                  <a:gd name="T39" fmla="*/ 43 h 43"/>
                  <a:gd name="T40" fmla="*/ 22 w 28"/>
                  <a:gd name="T41" fmla="*/ 40 h 43"/>
                  <a:gd name="T42" fmla="*/ 22 w 28"/>
                  <a:gd name="T43" fmla="*/ 36 h 43"/>
                  <a:gd name="T44" fmla="*/ 19 w 28"/>
                  <a:gd name="T45" fmla="*/ 35 h 43"/>
                  <a:gd name="T46" fmla="*/ 16 w 28"/>
                  <a:gd name="T47" fmla="*/ 30 h 43"/>
                  <a:gd name="T48" fmla="*/ 11 w 28"/>
                  <a:gd name="T49" fmla="*/ 26 h 43"/>
                  <a:gd name="T50" fmla="*/ 7 w 28"/>
                  <a:gd name="T51" fmla="*/ 25 h 43"/>
                  <a:gd name="T52" fmla="*/ 1 w 28"/>
                  <a:gd name="T53" fmla="*/ 21 h 43"/>
                  <a:gd name="T54" fmla="*/ 1 w 28"/>
                  <a:gd name="T55" fmla="*/ 18 h 43"/>
                  <a:gd name="T56" fmla="*/ 4 w 28"/>
                  <a:gd name="T57" fmla="*/ 16 h 43"/>
                  <a:gd name="T58" fmla="*/ 0 w 28"/>
                  <a:gd name="T59" fmla="*/ 11 h 43"/>
                  <a:gd name="T60" fmla="*/ 2 w 28"/>
                  <a:gd name="T61" fmla="*/ 9 h 43"/>
                  <a:gd name="T62" fmla="*/ 5 w 28"/>
                  <a:gd name="T63" fmla="*/ 8 h 43"/>
                  <a:gd name="T64" fmla="*/ 13 w 28"/>
                  <a:gd name="T6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43">
                    <a:moveTo>
                      <a:pt x="13" y="5"/>
                    </a:moveTo>
                    <a:lnTo>
                      <a:pt x="14" y="5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20" y="18"/>
                    </a:lnTo>
                    <a:lnTo>
                      <a:pt x="20" y="21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8" y="22"/>
                    </a:lnTo>
                    <a:lnTo>
                      <a:pt x="28" y="23"/>
                    </a:lnTo>
                    <a:lnTo>
                      <a:pt x="28" y="27"/>
                    </a:lnTo>
                    <a:lnTo>
                      <a:pt x="28" y="28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8" y="35"/>
                    </a:lnTo>
                    <a:lnTo>
                      <a:pt x="28" y="36"/>
                    </a:lnTo>
                    <a:lnTo>
                      <a:pt x="28" y="37"/>
                    </a:lnTo>
                    <a:lnTo>
                      <a:pt x="28" y="39"/>
                    </a:lnTo>
                    <a:lnTo>
                      <a:pt x="28" y="40"/>
                    </a:lnTo>
                    <a:lnTo>
                      <a:pt x="28" y="41"/>
                    </a:lnTo>
                    <a:lnTo>
                      <a:pt x="28" y="43"/>
                    </a:lnTo>
                    <a:lnTo>
                      <a:pt x="22" y="43"/>
                    </a:lnTo>
                    <a:lnTo>
                      <a:pt x="22" y="40"/>
                    </a:lnTo>
                    <a:lnTo>
                      <a:pt x="22" y="39"/>
                    </a:lnTo>
                    <a:lnTo>
                      <a:pt x="22" y="36"/>
                    </a:lnTo>
                    <a:lnTo>
                      <a:pt x="22" y="35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6" y="30"/>
                    </a:lnTo>
                    <a:lnTo>
                      <a:pt x="15" y="28"/>
                    </a:lnTo>
                    <a:lnTo>
                      <a:pt x="11" y="26"/>
                    </a:lnTo>
                    <a:lnTo>
                      <a:pt x="10" y="26"/>
                    </a:lnTo>
                    <a:lnTo>
                      <a:pt x="7" y="25"/>
                    </a:lnTo>
                    <a:lnTo>
                      <a:pt x="5" y="23"/>
                    </a:lnTo>
                    <a:lnTo>
                      <a:pt x="1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9" y="8"/>
                    </a:lnTo>
                    <a:lnTo>
                      <a:pt x="13" y="8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40"/>
              <p:cNvSpPr>
                <a:spLocks/>
              </p:cNvSpPr>
              <p:nvPr/>
            </p:nvSpPr>
            <p:spPr bwMode="auto">
              <a:xfrm>
                <a:off x="2690813" y="1738313"/>
                <a:ext cx="90487" cy="123825"/>
              </a:xfrm>
              <a:custGeom>
                <a:avLst/>
                <a:gdLst>
                  <a:gd name="T0" fmla="*/ 53 w 57"/>
                  <a:gd name="T1" fmla="*/ 66 h 78"/>
                  <a:gd name="T2" fmla="*/ 57 w 57"/>
                  <a:gd name="T3" fmla="*/ 68 h 78"/>
                  <a:gd name="T4" fmla="*/ 56 w 57"/>
                  <a:gd name="T5" fmla="*/ 71 h 78"/>
                  <a:gd name="T6" fmla="*/ 55 w 57"/>
                  <a:gd name="T7" fmla="*/ 72 h 78"/>
                  <a:gd name="T8" fmla="*/ 52 w 57"/>
                  <a:gd name="T9" fmla="*/ 76 h 78"/>
                  <a:gd name="T10" fmla="*/ 51 w 57"/>
                  <a:gd name="T11" fmla="*/ 78 h 78"/>
                  <a:gd name="T12" fmla="*/ 47 w 57"/>
                  <a:gd name="T13" fmla="*/ 76 h 78"/>
                  <a:gd name="T14" fmla="*/ 46 w 57"/>
                  <a:gd name="T15" fmla="*/ 75 h 78"/>
                  <a:gd name="T16" fmla="*/ 42 w 57"/>
                  <a:gd name="T17" fmla="*/ 72 h 78"/>
                  <a:gd name="T18" fmla="*/ 39 w 57"/>
                  <a:gd name="T19" fmla="*/ 72 h 78"/>
                  <a:gd name="T20" fmla="*/ 37 w 57"/>
                  <a:gd name="T21" fmla="*/ 72 h 78"/>
                  <a:gd name="T22" fmla="*/ 34 w 57"/>
                  <a:gd name="T23" fmla="*/ 72 h 78"/>
                  <a:gd name="T24" fmla="*/ 30 w 57"/>
                  <a:gd name="T25" fmla="*/ 72 h 78"/>
                  <a:gd name="T26" fmla="*/ 28 w 57"/>
                  <a:gd name="T27" fmla="*/ 72 h 78"/>
                  <a:gd name="T28" fmla="*/ 27 w 57"/>
                  <a:gd name="T29" fmla="*/ 72 h 78"/>
                  <a:gd name="T30" fmla="*/ 23 w 57"/>
                  <a:gd name="T31" fmla="*/ 72 h 78"/>
                  <a:gd name="T32" fmla="*/ 20 w 57"/>
                  <a:gd name="T33" fmla="*/ 72 h 78"/>
                  <a:gd name="T34" fmla="*/ 19 w 57"/>
                  <a:gd name="T35" fmla="*/ 75 h 78"/>
                  <a:gd name="T36" fmla="*/ 18 w 57"/>
                  <a:gd name="T37" fmla="*/ 73 h 78"/>
                  <a:gd name="T38" fmla="*/ 16 w 57"/>
                  <a:gd name="T39" fmla="*/ 72 h 78"/>
                  <a:gd name="T40" fmla="*/ 14 w 57"/>
                  <a:gd name="T41" fmla="*/ 71 h 78"/>
                  <a:gd name="T42" fmla="*/ 12 w 57"/>
                  <a:gd name="T43" fmla="*/ 70 h 78"/>
                  <a:gd name="T44" fmla="*/ 11 w 57"/>
                  <a:gd name="T45" fmla="*/ 68 h 78"/>
                  <a:gd name="T46" fmla="*/ 9 w 57"/>
                  <a:gd name="T47" fmla="*/ 70 h 78"/>
                  <a:gd name="T48" fmla="*/ 7 w 57"/>
                  <a:gd name="T49" fmla="*/ 71 h 78"/>
                  <a:gd name="T50" fmla="*/ 6 w 57"/>
                  <a:gd name="T51" fmla="*/ 72 h 78"/>
                  <a:gd name="T52" fmla="*/ 2 w 57"/>
                  <a:gd name="T53" fmla="*/ 75 h 78"/>
                  <a:gd name="T54" fmla="*/ 2 w 57"/>
                  <a:gd name="T55" fmla="*/ 57 h 78"/>
                  <a:gd name="T56" fmla="*/ 0 w 57"/>
                  <a:gd name="T57" fmla="*/ 44 h 78"/>
                  <a:gd name="T58" fmla="*/ 0 w 57"/>
                  <a:gd name="T59" fmla="*/ 34 h 78"/>
                  <a:gd name="T60" fmla="*/ 0 w 57"/>
                  <a:gd name="T61" fmla="*/ 26 h 78"/>
                  <a:gd name="T62" fmla="*/ 4 w 57"/>
                  <a:gd name="T63" fmla="*/ 17 h 78"/>
                  <a:gd name="T64" fmla="*/ 7 w 57"/>
                  <a:gd name="T65" fmla="*/ 18 h 78"/>
                  <a:gd name="T66" fmla="*/ 11 w 57"/>
                  <a:gd name="T67" fmla="*/ 18 h 78"/>
                  <a:gd name="T68" fmla="*/ 18 w 57"/>
                  <a:gd name="T69" fmla="*/ 18 h 78"/>
                  <a:gd name="T70" fmla="*/ 21 w 57"/>
                  <a:gd name="T71" fmla="*/ 14 h 78"/>
                  <a:gd name="T72" fmla="*/ 20 w 57"/>
                  <a:gd name="T73" fmla="*/ 8 h 78"/>
                  <a:gd name="T74" fmla="*/ 19 w 57"/>
                  <a:gd name="T75" fmla="*/ 2 h 78"/>
                  <a:gd name="T76" fmla="*/ 28 w 57"/>
                  <a:gd name="T77" fmla="*/ 2 h 78"/>
                  <a:gd name="T78" fmla="*/ 29 w 57"/>
                  <a:gd name="T79" fmla="*/ 0 h 78"/>
                  <a:gd name="T80" fmla="*/ 30 w 57"/>
                  <a:gd name="T81" fmla="*/ 2 h 78"/>
                  <a:gd name="T82" fmla="*/ 32 w 57"/>
                  <a:gd name="T83" fmla="*/ 4 h 78"/>
                  <a:gd name="T84" fmla="*/ 34 w 57"/>
                  <a:gd name="T85" fmla="*/ 6 h 78"/>
                  <a:gd name="T86" fmla="*/ 36 w 57"/>
                  <a:gd name="T87" fmla="*/ 7 h 78"/>
                  <a:gd name="T88" fmla="*/ 41 w 57"/>
                  <a:gd name="T89" fmla="*/ 8 h 78"/>
                  <a:gd name="T90" fmla="*/ 42 w 57"/>
                  <a:gd name="T91" fmla="*/ 12 h 78"/>
                  <a:gd name="T92" fmla="*/ 43 w 57"/>
                  <a:gd name="T93" fmla="*/ 13 h 78"/>
                  <a:gd name="T94" fmla="*/ 42 w 57"/>
                  <a:gd name="T95" fmla="*/ 26 h 78"/>
                  <a:gd name="T96" fmla="*/ 42 w 57"/>
                  <a:gd name="T97" fmla="*/ 31 h 78"/>
                  <a:gd name="T98" fmla="*/ 41 w 57"/>
                  <a:gd name="T99" fmla="*/ 31 h 78"/>
                  <a:gd name="T100" fmla="*/ 38 w 57"/>
                  <a:gd name="T101" fmla="*/ 36 h 78"/>
                  <a:gd name="T102" fmla="*/ 38 w 57"/>
                  <a:gd name="T103" fmla="*/ 39 h 78"/>
                  <a:gd name="T104" fmla="*/ 41 w 57"/>
                  <a:gd name="T105" fmla="*/ 41 h 78"/>
                  <a:gd name="T106" fmla="*/ 41 w 57"/>
                  <a:gd name="T107" fmla="*/ 44 h 78"/>
                  <a:gd name="T108" fmla="*/ 38 w 57"/>
                  <a:gd name="T109" fmla="*/ 44 h 78"/>
                  <a:gd name="T110" fmla="*/ 38 w 57"/>
                  <a:gd name="T111" fmla="*/ 46 h 78"/>
                  <a:gd name="T112" fmla="*/ 39 w 57"/>
                  <a:gd name="T113" fmla="*/ 48 h 78"/>
                  <a:gd name="T114" fmla="*/ 39 w 57"/>
                  <a:gd name="T115" fmla="*/ 52 h 78"/>
                  <a:gd name="T116" fmla="*/ 47 w 57"/>
                  <a:gd name="T117" fmla="*/ 58 h 78"/>
                  <a:gd name="T118" fmla="*/ 46 w 57"/>
                  <a:gd name="T119" fmla="*/ 59 h 78"/>
                  <a:gd name="T120" fmla="*/ 47 w 57"/>
                  <a:gd name="T121" fmla="*/ 62 h 78"/>
                  <a:gd name="T122" fmla="*/ 51 w 57"/>
                  <a:gd name="T123" fmla="*/ 6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78">
                    <a:moveTo>
                      <a:pt x="52" y="64"/>
                    </a:moveTo>
                    <a:lnTo>
                      <a:pt x="53" y="66"/>
                    </a:lnTo>
                    <a:lnTo>
                      <a:pt x="55" y="67"/>
                    </a:lnTo>
                    <a:lnTo>
                      <a:pt x="57" y="68"/>
                    </a:lnTo>
                    <a:lnTo>
                      <a:pt x="57" y="70"/>
                    </a:lnTo>
                    <a:lnTo>
                      <a:pt x="56" y="71"/>
                    </a:lnTo>
                    <a:lnTo>
                      <a:pt x="56" y="72"/>
                    </a:lnTo>
                    <a:lnTo>
                      <a:pt x="55" y="72"/>
                    </a:lnTo>
                    <a:lnTo>
                      <a:pt x="55" y="73"/>
                    </a:lnTo>
                    <a:lnTo>
                      <a:pt x="52" y="76"/>
                    </a:lnTo>
                    <a:lnTo>
                      <a:pt x="51" y="77"/>
                    </a:lnTo>
                    <a:lnTo>
                      <a:pt x="51" y="78"/>
                    </a:lnTo>
                    <a:lnTo>
                      <a:pt x="50" y="78"/>
                    </a:lnTo>
                    <a:lnTo>
                      <a:pt x="47" y="76"/>
                    </a:lnTo>
                    <a:lnTo>
                      <a:pt x="46" y="76"/>
                    </a:lnTo>
                    <a:lnTo>
                      <a:pt x="46" y="75"/>
                    </a:lnTo>
                    <a:lnTo>
                      <a:pt x="43" y="73"/>
                    </a:lnTo>
                    <a:lnTo>
                      <a:pt x="42" y="72"/>
                    </a:lnTo>
                    <a:lnTo>
                      <a:pt x="41" y="72"/>
                    </a:lnTo>
                    <a:lnTo>
                      <a:pt x="39" y="72"/>
                    </a:lnTo>
                    <a:lnTo>
                      <a:pt x="38" y="72"/>
                    </a:lnTo>
                    <a:lnTo>
                      <a:pt x="37" y="72"/>
                    </a:lnTo>
                    <a:lnTo>
                      <a:pt x="36" y="72"/>
                    </a:lnTo>
                    <a:lnTo>
                      <a:pt x="34" y="72"/>
                    </a:lnTo>
                    <a:lnTo>
                      <a:pt x="33" y="72"/>
                    </a:lnTo>
                    <a:lnTo>
                      <a:pt x="30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1" y="72"/>
                    </a:lnTo>
                    <a:lnTo>
                      <a:pt x="20" y="72"/>
                    </a:lnTo>
                    <a:lnTo>
                      <a:pt x="20" y="75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8" y="72"/>
                    </a:lnTo>
                    <a:lnTo>
                      <a:pt x="16" y="72"/>
                    </a:lnTo>
                    <a:lnTo>
                      <a:pt x="15" y="71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9" y="71"/>
                    </a:lnTo>
                    <a:lnTo>
                      <a:pt x="7" y="71"/>
                    </a:lnTo>
                    <a:lnTo>
                      <a:pt x="7" y="72"/>
                    </a:lnTo>
                    <a:lnTo>
                      <a:pt x="6" y="72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58"/>
                    </a:lnTo>
                    <a:lnTo>
                      <a:pt x="2" y="57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1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8" y="18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9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2" y="12"/>
                    </a:lnTo>
                    <a:lnTo>
                      <a:pt x="43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26"/>
                    </a:lnTo>
                    <a:lnTo>
                      <a:pt x="42" y="27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1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41" y="40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1" y="44"/>
                    </a:lnTo>
                    <a:lnTo>
                      <a:pt x="39" y="44"/>
                    </a:lnTo>
                    <a:lnTo>
                      <a:pt x="38" y="44"/>
                    </a:lnTo>
                    <a:lnTo>
                      <a:pt x="38" y="45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9" y="48"/>
                    </a:lnTo>
                    <a:lnTo>
                      <a:pt x="37" y="50"/>
                    </a:lnTo>
                    <a:lnTo>
                      <a:pt x="39" y="52"/>
                    </a:lnTo>
                    <a:lnTo>
                      <a:pt x="42" y="53"/>
                    </a:lnTo>
                    <a:lnTo>
                      <a:pt x="47" y="58"/>
                    </a:lnTo>
                    <a:lnTo>
                      <a:pt x="47" y="59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7" y="62"/>
                    </a:lnTo>
                    <a:lnTo>
                      <a:pt x="48" y="62"/>
                    </a:lnTo>
                    <a:lnTo>
                      <a:pt x="51" y="63"/>
                    </a:lnTo>
                    <a:lnTo>
                      <a:pt x="52" y="64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41"/>
              <p:cNvSpPr>
                <a:spLocks/>
              </p:cNvSpPr>
              <p:nvPr/>
            </p:nvSpPr>
            <p:spPr bwMode="auto">
              <a:xfrm>
                <a:off x="2627313" y="1524000"/>
                <a:ext cx="201612" cy="134937"/>
              </a:xfrm>
              <a:custGeom>
                <a:avLst/>
                <a:gdLst>
                  <a:gd name="T0" fmla="*/ 127 w 127"/>
                  <a:gd name="T1" fmla="*/ 56 h 85"/>
                  <a:gd name="T2" fmla="*/ 123 w 127"/>
                  <a:gd name="T3" fmla="*/ 62 h 85"/>
                  <a:gd name="T4" fmla="*/ 108 w 127"/>
                  <a:gd name="T5" fmla="*/ 62 h 85"/>
                  <a:gd name="T6" fmla="*/ 95 w 127"/>
                  <a:gd name="T7" fmla="*/ 61 h 85"/>
                  <a:gd name="T8" fmla="*/ 78 w 127"/>
                  <a:gd name="T9" fmla="*/ 61 h 85"/>
                  <a:gd name="T10" fmla="*/ 68 w 127"/>
                  <a:gd name="T11" fmla="*/ 69 h 85"/>
                  <a:gd name="T12" fmla="*/ 68 w 127"/>
                  <a:gd name="T13" fmla="*/ 85 h 85"/>
                  <a:gd name="T14" fmla="*/ 59 w 127"/>
                  <a:gd name="T15" fmla="*/ 82 h 85"/>
                  <a:gd name="T16" fmla="*/ 41 w 127"/>
                  <a:gd name="T17" fmla="*/ 75 h 85"/>
                  <a:gd name="T18" fmla="*/ 33 w 127"/>
                  <a:gd name="T19" fmla="*/ 68 h 85"/>
                  <a:gd name="T20" fmla="*/ 24 w 127"/>
                  <a:gd name="T21" fmla="*/ 68 h 85"/>
                  <a:gd name="T22" fmla="*/ 10 w 127"/>
                  <a:gd name="T23" fmla="*/ 68 h 85"/>
                  <a:gd name="T24" fmla="*/ 10 w 127"/>
                  <a:gd name="T25" fmla="*/ 71 h 85"/>
                  <a:gd name="T26" fmla="*/ 12 w 127"/>
                  <a:gd name="T27" fmla="*/ 75 h 85"/>
                  <a:gd name="T28" fmla="*/ 13 w 127"/>
                  <a:gd name="T29" fmla="*/ 80 h 85"/>
                  <a:gd name="T30" fmla="*/ 12 w 127"/>
                  <a:gd name="T31" fmla="*/ 85 h 85"/>
                  <a:gd name="T32" fmla="*/ 9 w 127"/>
                  <a:gd name="T33" fmla="*/ 82 h 85"/>
                  <a:gd name="T34" fmla="*/ 6 w 127"/>
                  <a:gd name="T35" fmla="*/ 76 h 85"/>
                  <a:gd name="T36" fmla="*/ 6 w 127"/>
                  <a:gd name="T37" fmla="*/ 71 h 85"/>
                  <a:gd name="T38" fmla="*/ 5 w 127"/>
                  <a:gd name="T39" fmla="*/ 68 h 85"/>
                  <a:gd name="T40" fmla="*/ 0 w 127"/>
                  <a:gd name="T41" fmla="*/ 66 h 85"/>
                  <a:gd name="T42" fmla="*/ 0 w 127"/>
                  <a:gd name="T43" fmla="*/ 60 h 85"/>
                  <a:gd name="T44" fmla="*/ 0 w 127"/>
                  <a:gd name="T45" fmla="*/ 52 h 85"/>
                  <a:gd name="T46" fmla="*/ 9 w 127"/>
                  <a:gd name="T47" fmla="*/ 50 h 85"/>
                  <a:gd name="T48" fmla="*/ 10 w 127"/>
                  <a:gd name="T49" fmla="*/ 53 h 85"/>
                  <a:gd name="T50" fmla="*/ 9 w 127"/>
                  <a:gd name="T51" fmla="*/ 59 h 85"/>
                  <a:gd name="T52" fmla="*/ 8 w 127"/>
                  <a:gd name="T53" fmla="*/ 65 h 85"/>
                  <a:gd name="T54" fmla="*/ 9 w 127"/>
                  <a:gd name="T55" fmla="*/ 62 h 85"/>
                  <a:gd name="T56" fmla="*/ 10 w 127"/>
                  <a:gd name="T57" fmla="*/ 57 h 85"/>
                  <a:gd name="T58" fmla="*/ 13 w 127"/>
                  <a:gd name="T59" fmla="*/ 53 h 85"/>
                  <a:gd name="T60" fmla="*/ 18 w 127"/>
                  <a:gd name="T61" fmla="*/ 50 h 85"/>
                  <a:gd name="T62" fmla="*/ 22 w 127"/>
                  <a:gd name="T63" fmla="*/ 46 h 85"/>
                  <a:gd name="T64" fmla="*/ 13 w 127"/>
                  <a:gd name="T65" fmla="*/ 43 h 85"/>
                  <a:gd name="T66" fmla="*/ 18 w 127"/>
                  <a:gd name="T67" fmla="*/ 39 h 85"/>
                  <a:gd name="T68" fmla="*/ 24 w 127"/>
                  <a:gd name="T69" fmla="*/ 39 h 85"/>
                  <a:gd name="T70" fmla="*/ 24 w 127"/>
                  <a:gd name="T71" fmla="*/ 44 h 85"/>
                  <a:gd name="T72" fmla="*/ 29 w 127"/>
                  <a:gd name="T73" fmla="*/ 42 h 85"/>
                  <a:gd name="T74" fmla="*/ 33 w 127"/>
                  <a:gd name="T75" fmla="*/ 38 h 85"/>
                  <a:gd name="T76" fmla="*/ 37 w 127"/>
                  <a:gd name="T77" fmla="*/ 34 h 85"/>
                  <a:gd name="T78" fmla="*/ 38 w 127"/>
                  <a:gd name="T79" fmla="*/ 30 h 85"/>
                  <a:gd name="T80" fmla="*/ 45 w 127"/>
                  <a:gd name="T81" fmla="*/ 25 h 85"/>
                  <a:gd name="T82" fmla="*/ 42 w 127"/>
                  <a:gd name="T83" fmla="*/ 21 h 85"/>
                  <a:gd name="T84" fmla="*/ 41 w 127"/>
                  <a:gd name="T85" fmla="*/ 16 h 85"/>
                  <a:gd name="T86" fmla="*/ 45 w 127"/>
                  <a:gd name="T87" fmla="*/ 14 h 85"/>
                  <a:gd name="T88" fmla="*/ 47 w 127"/>
                  <a:gd name="T89" fmla="*/ 11 h 85"/>
                  <a:gd name="T90" fmla="*/ 52 w 127"/>
                  <a:gd name="T91" fmla="*/ 7 h 85"/>
                  <a:gd name="T92" fmla="*/ 55 w 127"/>
                  <a:gd name="T93" fmla="*/ 5 h 85"/>
                  <a:gd name="T94" fmla="*/ 59 w 127"/>
                  <a:gd name="T95" fmla="*/ 7 h 85"/>
                  <a:gd name="T96" fmla="*/ 64 w 127"/>
                  <a:gd name="T97" fmla="*/ 6 h 85"/>
                  <a:gd name="T98" fmla="*/ 68 w 127"/>
                  <a:gd name="T99" fmla="*/ 1 h 85"/>
                  <a:gd name="T100" fmla="*/ 69 w 127"/>
                  <a:gd name="T101" fmla="*/ 9 h 85"/>
                  <a:gd name="T102" fmla="*/ 78 w 127"/>
                  <a:gd name="T103" fmla="*/ 12 h 85"/>
                  <a:gd name="T104" fmla="*/ 84 w 127"/>
                  <a:gd name="T105" fmla="*/ 5 h 85"/>
                  <a:gd name="T106" fmla="*/ 95 w 127"/>
                  <a:gd name="T107" fmla="*/ 2 h 85"/>
                  <a:gd name="T108" fmla="*/ 101 w 127"/>
                  <a:gd name="T109" fmla="*/ 10 h 85"/>
                  <a:gd name="T110" fmla="*/ 106 w 127"/>
                  <a:gd name="T111" fmla="*/ 14 h 85"/>
                  <a:gd name="T112" fmla="*/ 109 w 127"/>
                  <a:gd name="T113" fmla="*/ 19 h 85"/>
                  <a:gd name="T114" fmla="*/ 109 w 127"/>
                  <a:gd name="T115" fmla="*/ 25 h 85"/>
                  <a:gd name="T116" fmla="*/ 110 w 127"/>
                  <a:gd name="T117" fmla="*/ 34 h 85"/>
                  <a:gd name="T118" fmla="*/ 111 w 127"/>
                  <a:gd name="T119" fmla="*/ 41 h 85"/>
                  <a:gd name="T120" fmla="*/ 119 w 127"/>
                  <a:gd name="T121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7" h="85">
                    <a:moveTo>
                      <a:pt x="127" y="43"/>
                    </a:moveTo>
                    <a:lnTo>
                      <a:pt x="127" y="48"/>
                    </a:lnTo>
                    <a:lnTo>
                      <a:pt x="127" y="51"/>
                    </a:lnTo>
                    <a:lnTo>
                      <a:pt x="127" y="55"/>
                    </a:lnTo>
                    <a:lnTo>
                      <a:pt x="127" y="56"/>
                    </a:lnTo>
                    <a:lnTo>
                      <a:pt x="127" y="57"/>
                    </a:lnTo>
                    <a:lnTo>
                      <a:pt x="127" y="62"/>
                    </a:lnTo>
                    <a:lnTo>
                      <a:pt x="125" y="62"/>
                    </a:lnTo>
                    <a:lnTo>
                      <a:pt x="124" y="62"/>
                    </a:lnTo>
                    <a:lnTo>
                      <a:pt x="123" y="62"/>
                    </a:lnTo>
                    <a:lnTo>
                      <a:pt x="120" y="62"/>
                    </a:lnTo>
                    <a:lnTo>
                      <a:pt x="119" y="62"/>
                    </a:lnTo>
                    <a:lnTo>
                      <a:pt x="116" y="62"/>
                    </a:lnTo>
                    <a:lnTo>
                      <a:pt x="113" y="62"/>
                    </a:lnTo>
                    <a:lnTo>
                      <a:pt x="108" y="62"/>
                    </a:lnTo>
                    <a:lnTo>
                      <a:pt x="105" y="62"/>
                    </a:lnTo>
                    <a:lnTo>
                      <a:pt x="100" y="62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5" y="61"/>
                    </a:lnTo>
                    <a:lnTo>
                      <a:pt x="90" y="61"/>
                    </a:lnTo>
                    <a:lnTo>
                      <a:pt x="86" y="61"/>
                    </a:lnTo>
                    <a:lnTo>
                      <a:pt x="84" y="61"/>
                    </a:lnTo>
                    <a:lnTo>
                      <a:pt x="81" y="61"/>
                    </a:lnTo>
                    <a:lnTo>
                      <a:pt x="78" y="61"/>
                    </a:lnTo>
                    <a:lnTo>
                      <a:pt x="73" y="61"/>
                    </a:lnTo>
                    <a:lnTo>
                      <a:pt x="69" y="61"/>
                    </a:lnTo>
                    <a:lnTo>
                      <a:pt x="69" y="68"/>
                    </a:lnTo>
                    <a:lnTo>
                      <a:pt x="69" y="69"/>
                    </a:lnTo>
                    <a:lnTo>
                      <a:pt x="68" y="69"/>
                    </a:lnTo>
                    <a:lnTo>
                      <a:pt x="68" y="78"/>
                    </a:lnTo>
                    <a:lnTo>
                      <a:pt x="68" y="79"/>
                    </a:lnTo>
                    <a:lnTo>
                      <a:pt x="68" y="80"/>
                    </a:lnTo>
                    <a:lnTo>
                      <a:pt x="68" y="82"/>
                    </a:lnTo>
                    <a:lnTo>
                      <a:pt x="68" y="85"/>
                    </a:lnTo>
                    <a:lnTo>
                      <a:pt x="67" y="84"/>
                    </a:lnTo>
                    <a:lnTo>
                      <a:pt x="65" y="82"/>
                    </a:lnTo>
                    <a:lnTo>
                      <a:pt x="63" y="82"/>
                    </a:lnTo>
                    <a:lnTo>
                      <a:pt x="61" y="82"/>
                    </a:lnTo>
                    <a:lnTo>
                      <a:pt x="59" y="82"/>
                    </a:lnTo>
                    <a:lnTo>
                      <a:pt x="56" y="82"/>
                    </a:lnTo>
                    <a:lnTo>
                      <a:pt x="55" y="82"/>
                    </a:lnTo>
                    <a:lnTo>
                      <a:pt x="51" y="82"/>
                    </a:lnTo>
                    <a:lnTo>
                      <a:pt x="41" y="82"/>
                    </a:lnTo>
                    <a:lnTo>
                      <a:pt x="41" y="75"/>
                    </a:lnTo>
                    <a:lnTo>
                      <a:pt x="41" y="74"/>
                    </a:lnTo>
                    <a:lnTo>
                      <a:pt x="41" y="68"/>
                    </a:lnTo>
                    <a:lnTo>
                      <a:pt x="38" y="68"/>
                    </a:lnTo>
                    <a:lnTo>
                      <a:pt x="37" y="68"/>
                    </a:lnTo>
                    <a:lnTo>
                      <a:pt x="33" y="68"/>
                    </a:lnTo>
                    <a:lnTo>
                      <a:pt x="31" y="68"/>
                    </a:lnTo>
                    <a:lnTo>
                      <a:pt x="29" y="68"/>
                    </a:lnTo>
                    <a:lnTo>
                      <a:pt x="28" y="68"/>
                    </a:lnTo>
                    <a:lnTo>
                      <a:pt x="26" y="68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18" y="68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9" y="66"/>
                    </a:lnTo>
                    <a:lnTo>
                      <a:pt x="9" y="68"/>
                    </a:lnTo>
                    <a:lnTo>
                      <a:pt x="9" y="69"/>
                    </a:lnTo>
                    <a:lnTo>
                      <a:pt x="10" y="71"/>
                    </a:lnTo>
                    <a:lnTo>
                      <a:pt x="10" y="73"/>
                    </a:lnTo>
                    <a:lnTo>
                      <a:pt x="12" y="73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2" y="75"/>
                    </a:lnTo>
                    <a:lnTo>
                      <a:pt x="13" y="75"/>
                    </a:lnTo>
                    <a:lnTo>
                      <a:pt x="13" y="76"/>
                    </a:lnTo>
                    <a:lnTo>
                      <a:pt x="13" y="78"/>
                    </a:lnTo>
                    <a:lnTo>
                      <a:pt x="13" y="79"/>
                    </a:lnTo>
                    <a:lnTo>
                      <a:pt x="13" y="80"/>
                    </a:lnTo>
                    <a:lnTo>
                      <a:pt x="13" y="82"/>
                    </a:lnTo>
                    <a:lnTo>
                      <a:pt x="13" y="83"/>
                    </a:lnTo>
                    <a:lnTo>
                      <a:pt x="13" y="84"/>
                    </a:lnTo>
                    <a:lnTo>
                      <a:pt x="13" y="85"/>
                    </a:lnTo>
                    <a:lnTo>
                      <a:pt x="12" y="85"/>
                    </a:lnTo>
                    <a:lnTo>
                      <a:pt x="10" y="85"/>
                    </a:lnTo>
                    <a:lnTo>
                      <a:pt x="10" y="84"/>
                    </a:lnTo>
                    <a:lnTo>
                      <a:pt x="10" y="83"/>
                    </a:lnTo>
                    <a:lnTo>
                      <a:pt x="9" y="83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8" y="79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5" y="71"/>
                    </a:lnTo>
                    <a:lnTo>
                      <a:pt x="5" y="70"/>
                    </a:lnTo>
                    <a:lnTo>
                      <a:pt x="5" y="69"/>
                    </a:lnTo>
                    <a:lnTo>
                      <a:pt x="5" y="68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3" y="66"/>
                    </a:lnTo>
                    <a:lnTo>
                      <a:pt x="1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9" y="56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4"/>
                    </a:lnTo>
                    <a:lnTo>
                      <a:pt x="8" y="65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2" y="55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4" y="53"/>
                    </a:lnTo>
                    <a:lnTo>
                      <a:pt x="14" y="52"/>
                    </a:lnTo>
                    <a:lnTo>
                      <a:pt x="15" y="51"/>
                    </a:lnTo>
                    <a:lnTo>
                      <a:pt x="17" y="51"/>
                    </a:lnTo>
                    <a:lnTo>
                      <a:pt x="18" y="50"/>
                    </a:lnTo>
                    <a:lnTo>
                      <a:pt x="19" y="48"/>
                    </a:lnTo>
                    <a:lnTo>
                      <a:pt x="20" y="47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2" y="46"/>
                    </a:lnTo>
                    <a:lnTo>
                      <a:pt x="19" y="47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7" y="44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3" y="39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18" y="39"/>
                    </a:lnTo>
                    <a:lnTo>
                      <a:pt x="19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3" y="39"/>
                    </a:lnTo>
                    <a:lnTo>
                      <a:pt x="24" y="39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4" y="43"/>
                    </a:lnTo>
                    <a:lnTo>
                      <a:pt x="23" y="44"/>
                    </a:lnTo>
                    <a:lnTo>
                      <a:pt x="24" y="44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28" y="43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31" y="41"/>
                    </a:lnTo>
                    <a:lnTo>
                      <a:pt x="32" y="39"/>
                    </a:lnTo>
                    <a:lnTo>
                      <a:pt x="32" y="38"/>
                    </a:lnTo>
                    <a:lnTo>
                      <a:pt x="33" y="38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7" y="34"/>
                    </a:lnTo>
                    <a:lnTo>
                      <a:pt x="37" y="33"/>
                    </a:lnTo>
                    <a:lnTo>
                      <a:pt x="37" y="33"/>
                    </a:lnTo>
                    <a:lnTo>
                      <a:pt x="37" y="32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1" y="29"/>
                    </a:lnTo>
                    <a:lnTo>
                      <a:pt x="41" y="28"/>
                    </a:lnTo>
                    <a:lnTo>
                      <a:pt x="44" y="25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5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1" y="20"/>
                    </a:lnTo>
                    <a:lnTo>
                      <a:pt x="40" y="19"/>
                    </a:lnTo>
                    <a:lnTo>
                      <a:pt x="40" y="18"/>
                    </a:lnTo>
                    <a:lnTo>
                      <a:pt x="41" y="18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4" y="15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47" y="12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9" y="10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4" y="5"/>
                    </a:lnTo>
                    <a:lnTo>
                      <a:pt x="55" y="4"/>
                    </a:lnTo>
                    <a:lnTo>
                      <a:pt x="55" y="5"/>
                    </a:lnTo>
                    <a:lnTo>
                      <a:pt x="56" y="4"/>
                    </a:lnTo>
                    <a:lnTo>
                      <a:pt x="56" y="5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0"/>
                    </a:lnTo>
                    <a:lnTo>
                      <a:pt x="61" y="9"/>
                    </a:lnTo>
                    <a:lnTo>
                      <a:pt x="63" y="7"/>
                    </a:lnTo>
                    <a:lnTo>
                      <a:pt x="64" y="6"/>
                    </a:lnTo>
                    <a:lnTo>
                      <a:pt x="64" y="5"/>
                    </a:lnTo>
                    <a:lnTo>
                      <a:pt x="65" y="5"/>
                    </a:lnTo>
                    <a:lnTo>
                      <a:pt x="67" y="4"/>
                    </a:lnTo>
                    <a:lnTo>
                      <a:pt x="68" y="2"/>
                    </a:lnTo>
                    <a:lnTo>
                      <a:pt x="68" y="1"/>
                    </a:lnTo>
                    <a:lnTo>
                      <a:pt x="69" y="0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9" y="6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70" y="12"/>
                    </a:lnTo>
                    <a:lnTo>
                      <a:pt x="78" y="12"/>
                    </a:lnTo>
                    <a:lnTo>
                      <a:pt x="82" y="12"/>
                    </a:lnTo>
                    <a:lnTo>
                      <a:pt x="83" y="12"/>
                    </a:lnTo>
                    <a:lnTo>
                      <a:pt x="83" y="9"/>
                    </a:lnTo>
                    <a:lnTo>
                      <a:pt x="83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7" y="2"/>
                    </a:lnTo>
                    <a:lnTo>
                      <a:pt x="90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5"/>
                    </a:lnTo>
                    <a:lnTo>
                      <a:pt x="99" y="6"/>
                    </a:lnTo>
                    <a:lnTo>
                      <a:pt x="101" y="9"/>
                    </a:lnTo>
                    <a:lnTo>
                      <a:pt x="101" y="10"/>
                    </a:lnTo>
                    <a:lnTo>
                      <a:pt x="102" y="10"/>
                    </a:lnTo>
                    <a:lnTo>
                      <a:pt x="104" y="11"/>
                    </a:lnTo>
                    <a:lnTo>
                      <a:pt x="104" y="12"/>
                    </a:lnTo>
                    <a:lnTo>
                      <a:pt x="105" y="12"/>
                    </a:lnTo>
                    <a:lnTo>
                      <a:pt x="106" y="14"/>
                    </a:lnTo>
                    <a:lnTo>
                      <a:pt x="108" y="15"/>
                    </a:lnTo>
                    <a:lnTo>
                      <a:pt x="109" y="15"/>
                    </a:lnTo>
                    <a:lnTo>
                      <a:pt x="109" y="16"/>
                    </a:lnTo>
                    <a:lnTo>
                      <a:pt x="109" y="18"/>
                    </a:lnTo>
                    <a:lnTo>
                      <a:pt x="109" y="19"/>
                    </a:lnTo>
                    <a:lnTo>
                      <a:pt x="109" y="20"/>
                    </a:lnTo>
                    <a:lnTo>
                      <a:pt x="109" y="21"/>
                    </a:lnTo>
                    <a:lnTo>
                      <a:pt x="109" y="23"/>
                    </a:lnTo>
                    <a:lnTo>
                      <a:pt x="109" y="24"/>
                    </a:lnTo>
                    <a:lnTo>
                      <a:pt x="109" y="25"/>
                    </a:lnTo>
                    <a:lnTo>
                      <a:pt x="110" y="27"/>
                    </a:lnTo>
                    <a:lnTo>
                      <a:pt x="110" y="28"/>
                    </a:lnTo>
                    <a:lnTo>
                      <a:pt x="110" y="32"/>
                    </a:lnTo>
                    <a:lnTo>
                      <a:pt x="110" y="33"/>
                    </a:lnTo>
                    <a:lnTo>
                      <a:pt x="110" y="34"/>
                    </a:lnTo>
                    <a:lnTo>
                      <a:pt x="110" y="36"/>
                    </a:lnTo>
                    <a:lnTo>
                      <a:pt x="110" y="37"/>
                    </a:lnTo>
                    <a:lnTo>
                      <a:pt x="110" y="39"/>
                    </a:lnTo>
                    <a:lnTo>
                      <a:pt x="111" y="39"/>
                    </a:lnTo>
                    <a:lnTo>
                      <a:pt x="111" y="41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6" y="42"/>
                    </a:lnTo>
                    <a:lnTo>
                      <a:pt x="119" y="42"/>
                    </a:lnTo>
                    <a:lnTo>
                      <a:pt x="122" y="42"/>
                    </a:lnTo>
                    <a:lnTo>
                      <a:pt x="124" y="42"/>
                    </a:lnTo>
                    <a:lnTo>
                      <a:pt x="127" y="42"/>
                    </a:lnTo>
                    <a:lnTo>
                      <a:pt x="127" y="4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19"/>
              <p:cNvSpPr>
                <a:spLocks/>
              </p:cNvSpPr>
              <p:nvPr/>
            </p:nvSpPr>
            <p:spPr bwMode="auto">
              <a:xfrm>
                <a:off x="3657600" y="4686300"/>
                <a:ext cx="122237" cy="73025"/>
              </a:xfrm>
              <a:custGeom>
                <a:avLst/>
                <a:gdLst>
                  <a:gd name="T0" fmla="*/ 37 w 77"/>
                  <a:gd name="T1" fmla="*/ 10 h 46"/>
                  <a:gd name="T2" fmla="*/ 55 w 77"/>
                  <a:gd name="T3" fmla="*/ 5 h 46"/>
                  <a:gd name="T4" fmla="*/ 75 w 77"/>
                  <a:gd name="T5" fmla="*/ 0 h 46"/>
                  <a:gd name="T6" fmla="*/ 75 w 77"/>
                  <a:gd name="T7" fmla="*/ 5 h 46"/>
                  <a:gd name="T8" fmla="*/ 77 w 77"/>
                  <a:gd name="T9" fmla="*/ 15 h 46"/>
                  <a:gd name="T10" fmla="*/ 77 w 77"/>
                  <a:gd name="T11" fmla="*/ 31 h 46"/>
                  <a:gd name="T12" fmla="*/ 50 w 77"/>
                  <a:gd name="T13" fmla="*/ 46 h 46"/>
                  <a:gd name="T14" fmla="*/ 46 w 77"/>
                  <a:gd name="T15" fmla="*/ 46 h 46"/>
                  <a:gd name="T16" fmla="*/ 31 w 77"/>
                  <a:gd name="T17" fmla="*/ 45 h 46"/>
                  <a:gd name="T18" fmla="*/ 26 w 77"/>
                  <a:gd name="T19" fmla="*/ 45 h 46"/>
                  <a:gd name="T20" fmla="*/ 20 w 77"/>
                  <a:gd name="T21" fmla="*/ 45 h 46"/>
                  <a:gd name="T22" fmla="*/ 18 w 77"/>
                  <a:gd name="T23" fmla="*/ 45 h 46"/>
                  <a:gd name="T24" fmla="*/ 17 w 77"/>
                  <a:gd name="T25" fmla="*/ 45 h 46"/>
                  <a:gd name="T26" fmla="*/ 9 w 77"/>
                  <a:gd name="T27" fmla="*/ 45 h 46"/>
                  <a:gd name="T28" fmla="*/ 4 w 77"/>
                  <a:gd name="T29" fmla="*/ 45 h 46"/>
                  <a:gd name="T30" fmla="*/ 0 w 77"/>
                  <a:gd name="T31" fmla="*/ 45 h 46"/>
                  <a:gd name="T32" fmla="*/ 0 w 77"/>
                  <a:gd name="T33" fmla="*/ 33 h 46"/>
                  <a:gd name="T34" fmla="*/ 0 w 77"/>
                  <a:gd name="T35" fmla="*/ 22 h 46"/>
                  <a:gd name="T36" fmla="*/ 0 w 77"/>
                  <a:gd name="T37" fmla="*/ 17 h 46"/>
                  <a:gd name="T38" fmla="*/ 4 w 77"/>
                  <a:gd name="T39" fmla="*/ 17 h 46"/>
                  <a:gd name="T40" fmla="*/ 5 w 77"/>
                  <a:gd name="T41" fmla="*/ 17 h 46"/>
                  <a:gd name="T42" fmla="*/ 20 w 77"/>
                  <a:gd name="T43" fmla="*/ 17 h 46"/>
                  <a:gd name="T44" fmla="*/ 28 w 77"/>
                  <a:gd name="T45" fmla="*/ 17 h 46"/>
                  <a:gd name="T46" fmla="*/ 40 w 77"/>
                  <a:gd name="T47" fmla="*/ 17 h 46"/>
                  <a:gd name="T48" fmla="*/ 37 w 77"/>
                  <a:gd name="T49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7" h="46">
                    <a:moveTo>
                      <a:pt x="37" y="10"/>
                    </a:moveTo>
                    <a:lnTo>
                      <a:pt x="55" y="5"/>
                    </a:lnTo>
                    <a:lnTo>
                      <a:pt x="75" y="0"/>
                    </a:lnTo>
                    <a:lnTo>
                      <a:pt x="75" y="5"/>
                    </a:lnTo>
                    <a:lnTo>
                      <a:pt x="77" y="15"/>
                    </a:lnTo>
                    <a:lnTo>
                      <a:pt x="77" y="31"/>
                    </a:lnTo>
                    <a:lnTo>
                      <a:pt x="50" y="46"/>
                    </a:lnTo>
                    <a:lnTo>
                      <a:pt x="46" y="46"/>
                    </a:lnTo>
                    <a:lnTo>
                      <a:pt x="31" y="45"/>
                    </a:lnTo>
                    <a:lnTo>
                      <a:pt x="26" y="45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9" y="45"/>
                    </a:lnTo>
                    <a:lnTo>
                      <a:pt x="4" y="45"/>
                    </a:lnTo>
                    <a:lnTo>
                      <a:pt x="0" y="45"/>
                    </a:lnTo>
                    <a:lnTo>
                      <a:pt x="0" y="33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5" y="17"/>
                    </a:lnTo>
                    <a:lnTo>
                      <a:pt x="20" y="17"/>
                    </a:lnTo>
                    <a:lnTo>
                      <a:pt x="28" y="17"/>
                    </a:lnTo>
                    <a:lnTo>
                      <a:pt x="40" y="17"/>
                    </a:lnTo>
                    <a:lnTo>
                      <a:pt x="37" y="1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691640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Denver City of Colorado State</a:t>
            </a:r>
          </a:p>
        </p:txBody>
      </p:sp>
      <p:sp>
        <p:nvSpPr>
          <p:cNvPr id="2" name="Freeform 16">
            <a:extLst>
              <a:ext uri="{FF2B5EF4-FFF2-40B4-BE49-F238E27FC236}">
                <a16:creationId xmlns:a16="http://schemas.microsoft.com/office/drawing/2014/main" id="{5DE8FCCF-C560-EFD9-3480-4DBC20BE9465}"/>
              </a:ext>
            </a:extLst>
          </p:cNvPr>
          <p:cNvSpPr>
            <a:spLocks noEditPoints="1"/>
          </p:cNvSpPr>
          <p:nvPr/>
        </p:nvSpPr>
        <p:spPr bwMode="auto">
          <a:xfrm>
            <a:off x="457200" y="1275606"/>
            <a:ext cx="4237495" cy="3240360"/>
          </a:xfrm>
          <a:custGeom>
            <a:avLst/>
            <a:gdLst>
              <a:gd name="T0" fmla="*/ 1180 w 3251"/>
              <a:gd name="T1" fmla="*/ 1974 h 2486"/>
              <a:gd name="T2" fmla="*/ 1182 w 3251"/>
              <a:gd name="T3" fmla="*/ 2039 h 2486"/>
              <a:gd name="T4" fmla="*/ 1201 w 3251"/>
              <a:gd name="T5" fmla="*/ 2085 h 2486"/>
              <a:gd name="T6" fmla="*/ 1235 w 3251"/>
              <a:gd name="T7" fmla="*/ 2133 h 2486"/>
              <a:gd name="T8" fmla="*/ 1211 w 3251"/>
              <a:gd name="T9" fmla="*/ 1992 h 2486"/>
              <a:gd name="T10" fmla="*/ 1356 w 3251"/>
              <a:gd name="T11" fmla="*/ 1806 h 2486"/>
              <a:gd name="T12" fmla="*/ 1526 w 3251"/>
              <a:gd name="T13" fmla="*/ 1770 h 2486"/>
              <a:gd name="T14" fmla="*/ 1553 w 3251"/>
              <a:gd name="T15" fmla="*/ 1744 h 2486"/>
              <a:gd name="T16" fmla="*/ 1457 w 3251"/>
              <a:gd name="T17" fmla="*/ 1565 h 2486"/>
              <a:gd name="T18" fmla="*/ 1435 w 3251"/>
              <a:gd name="T19" fmla="*/ 1384 h 2486"/>
              <a:gd name="T20" fmla="*/ 1735 w 3251"/>
              <a:gd name="T21" fmla="*/ 1220 h 2486"/>
              <a:gd name="T22" fmla="*/ 2151 w 3251"/>
              <a:gd name="T23" fmla="*/ 1184 h 2486"/>
              <a:gd name="T24" fmla="*/ 2992 w 3251"/>
              <a:gd name="T25" fmla="*/ 762 h 2486"/>
              <a:gd name="T26" fmla="*/ 2590 w 3251"/>
              <a:gd name="T27" fmla="*/ 152 h 2486"/>
              <a:gd name="T28" fmla="*/ 1553 w 3251"/>
              <a:gd name="T29" fmla="*/ 961 h 2486"/>
              <a:gd name="T30" fmla="*/ 1020 w 3251"/>
              <a:gd name="T31" fmla="*/ 992 h 2486"/>
              <a:gd name="T32" fmla="*/ 885 w 3251"/>
              <a:gd name="T33" fmla="*/ 983 h 2486"/>
              <a:gd name="T34" fmla="*/ 719 w 3251"/>
              <a:gd name="T35" fmla="*/ 1022 h 2486"/>
              <a:gd name="T36" fmla="*/ 550 w 3251"/>
              <a:gd name="T37" fmla="*/ 1002 h 2486"/>
              <a:gd name="T38" fmla="*/ 291 w 3251"/>
              <a:gd name="T39" fmla="*/ 1022 h 2486"/>
              <a:gd name="T40" fmla="*/ 361 w 3251"/>
              <a:gd name="T41" fmla="*/ 1563 h 2486"/>
              <a:gd name="T42" fmla="*/ 237 w 3251"/>
              <a:gd name="T43" fmla="*/ 2027 h 2486"/>
              <a:gd name="T44" fmla="*/ 186 w 3251"/>
              <a:gd name="T45" fmla="*/ 2026 h 2486"/>
              <a:gd name="T46" fmla="*/ 267 w 3251"/>
              <a:gd name="T47" fmla="*/ 2173 h 2486"/>
              <a:gd name="T48" fmla="*/ 350 w 3251"/>
              <a:gd name="T49" fmla="*/ 2175 h 2486"/>
              <a:gd name="T50" fmla="*/ 240 w 3251"/>
              <a:gd name="T51" fmla="*/ 2227 h 2486"/>
              <a:gd name="T52" fmla="*/ 216 w 3251"/>
              <a:gd name="T53" fmla="*/ 2264 h 2486"/>
              <a:gd name="T54" fmla="*/ 197 w 3251"/>
              <a:gd name="T55" fmla="*/ 2300 h 2486"/>
              <a:gd name="T56" fmla="*/ 144 w 3251"/>
              <a:gd name="T57" fmla="*/ 2389 h 2486"/>
              <a:gd name="T58" fmla="*/ 337 w 3251"/>
              <a:gd name="T59" fmla="*/ 2444 h 2486"/>
              <a:gd name="T60" fmla="*/ 326 w 3251"/>
              <a:gd name="T61" fmla="*/ 2283 h 2486"/>
              <a:gd name="T62" fmla="*/ 446 w 3251"/>
              <a:gd name="T63" fmla="*/ 2372 h 2486"/>
              <a:gd name="T64" fmla="*/ 494 w 3251"/>
              <a:gd name="T65" fmla="*/ 2372 h 2486"/>
              <a:gd name="T66" fmla="*/ 517 w 3251"/>
              <a:gd name="T67" fmla="*/ 2338 h 2486"/>
              <a:gd name="T68" fmla="*/ 481 w 3251"/>
              <a:gd name="T69" fmla="*/ 2227 h 2486"/>
              <a:gd name="T70" fmla="*/ 646 w 3251"/>
              <a:gd name="T71" fmla="*/ 1969 h 2486"/>
              <a:gd name="T72" fmla="*/ 670 w 3251"/>
              <a:gd name="T73" fmla="*/ 2099 h 2486"/>
              <a:gd name="T74" fmla="*/ 719 w 3251"/>
              <a:gd name="T75" fmla="*/ 2045 h 2486"/>
              <a:gd name="T76" fmla="*/ 1195 w 3251"/>
              <a:gd name="T77" fmla="*/ 2225 h 2486"/>
              <a:gd name="T78" fmla="*/ 1537 w 3251"/>
              <a:gd name="T79" fmla="*/ 2217 h 2486"/>
              <a:gd name="T80" fmla="*/ 1630 w 3251"/>
              <a:gd name="T81" fmla="*/ 2107 h 2486"/>
              <a:gd name="T82" fmla="*/ 1486 w 3251"/>
              <a:gd name="T83" fmla="*/ 2013 h 2486"/>
              <a:gd name="T84" fmla="*/ 1468 w 3251"/>
              <a:gd name="T85" fmla="*/ 2076 h 2486"/>
              <a:gd name="T86" fmla="*/ 1304 w 3251"/>
              <a:gd name="T87" fmla="*/ 1956 h 2486"/>
              <a:gd name="T88" fmla="*/ 1406 w 3251"/>
              <a:gd name="T89" fmla="*/ 1896 h 2486"/>
              <a:gd name="T90" fmla="*/ 1135 w 3251"/>
              <a:gd name="T91" fmla="*/ 1806 h 2486"/>
              <a:gd name="T92" fmla="*/ 1079 w 3251"/>
              <a:gd name="T93" fmla="*/ 1686 h 2486"/>
              <a:gd name="T94" fmla="*/ 1126 w 3251"/>
              <a:gd name="T95" fmla="*/ 1745 h 2486"/>
              <a:gd name="T96" fmla="*/ 1286 w 3251"/>
              <a:gd name="T97" fmla="*/ 1926 h 2486"/>
              <a:gd name="T98" fmla="*/ 1177 w 3251"/>
              <a:gd name="T99" fmla="*/ 1973 h 2486"/>
              <a:gd name="T100" fmla="*/ 1210 w 3251"/>
              <a:gd name="T101" fmla="*/ 1992 h 2486"/>
              <a:gd name="T102" fmla="*/ 1232 w 3251"/>
              <a:gd name="T103" fmla="*/ 2140 h 2486"/>
              <a:gd name="T104" fmla="*/ 1201 w 3251"/>
              <a:gd name="T105" fmla="*/ 2086 h 2486"/>
              <a:gd name="T106" fmla="*/ 1181 w 3251"/>
              <a:gd name="T107" fmla="*/ 2039 h 2486"/>
              <a:gd name="T108" fmla="*/ 1135 w 3251"/>
              <a:gd name="T109" fmla="*/ 2021 h 2486"/>
              <a:gd name="T110" fmla="*/ 1313 w 3251"/>
              <a:gd name="T111" fmla="*/ 2382 h 2486"/>
              <a:gd name="T112" fmla="*/ 1092 w 3251"/>
              <a:gd name="T113" fmla="*/ 1794 h 2486"/>
              <a:gd name="T114" fmla="*/ 1154 w 3251"/>
              <a:gd name="T115" fmla="*/ 1774 h 2486"/>
              <a:gd name="T116" fmla="*/ 1149 w 3251"/>
              <a:gd name="T117" fmla="*/ 1707 h 2486"/>
              <a:gd name="T118" fmla="*/ 1151 w 3251"/>
              <a:gd name="T119" fmla="*/ 2030 h 2486"/>
              <a:gd name="T120" fmla="*/ 1128 w 3251"/>
              <a:gd name="T121" fmla="*/ 1790 h 2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51" h="2486">
                <a:moveTo>
                  <a:pt x="1286" y="1943"/>
                </a:moveTo>
                <a:lnTo>
                  <a:pt x="1268" y="1943"/>
                </a:lnTo>
                <a:lnTo>
                  <a:pt x="1268" y="1926"/>
                </a:lnTo>
                <a:lnTo>
                  <a:pt x="1286" y="1926"/>
                </a:lnTo>
                <a:lnTo>
                  <a:pt x="1286" y="1940"/>
                </a:lnTo>
                <a:lnTo>
                  <a:pt x="1286" y="1943"/>
                </a:lnTo>
                <a:close/>
                <a:moveTo>
                  <a:pt x="303" y="2167"/>
                </a:moveTo>
                <a:lnTo>
                  <a:pt x="296" y="2167"/>
                </a:lnTo>
                <a:lnTo>
                  <a:pt x="296" y="2175"/>
                </a:lnTo>
                <a:lnTo>
                  <a:pt x="303" y="2175"/>
                </a:lnTo>
                <a:lnTo>
                  <a:pt x="303" y="2167"/>
                </a:lnTo>
                <a:close/>
                <a:moveTo>
                  <a:pt x="1321" y="1896"/>
                </a:moveTo>
                <a:lnTo>
                  <a:pt x="1346" y="1914"/>
                </a:lnTo>
                <a:lnTo>
                  <a:pt x="1346" y="1896"/>
                </a:lnTo>
                <a:lnTo>
                  <a:pt x="1321" y="1896"/>
                </a:lnTo>
                <a:close/>
                <a:moveTo>
                  <a:pt x="293" y="2159"/>
                </a:moveTo>
                <a:lnTo>
                  <a:pt x="287" y="2159"/>
                </a:lnTo>
                <a:lnTo>
                  <a:pt x="287" y="2164"/>
                </a:lnTo>
                <a:lnTo>
                  <a:pt x="294" y="2164"/>
                </a:lnTo>
                <a:lnTo>
                  <a:pt x="293" y="2159"/>
                </a:lnTo>
                <a:close/>
                <a:moveTo>
                  <a:pt x="1182" y="1971"/>
                </a:moveTo>
                <a:lnTo>
                  <a:pt x="1182" y="1974"/>
                </a:lnTo>
                <a:lnTo>
                  <a:pt x="1180" y="1974"/>
                </a:lnTo>
                <a:lnTo>
                  <a:pt x="1180" y="1973"/>
                </a:lnTo>
                <a:lnTo>
                  <a:pt x="1177" y="1973"/>
                </a:lnTo>
                <a:lnTo>
                  <a:pt x="1177" y="1969"/>
                </a:lnTo>
                <a:lnTo>
                  <a:pt x="1174" y="1969"/>
                </a:lnTo>
                <a:lnTo>
                  <a:pt x="1174" y="1971"/>
                </a:lnTo>
                <a:lnTo>
                  <a:pt x="1174" y="1977"/>
                </a:lnTo>
                <a:lnTo>
                  <a:pt x="1174" y="1981"/>
                </a:lnTo>
                <a:lnTo>
                  <a:pt x="1161" y="1981"/>
                </a:lnTo>
                <a:lnTo>
                  <a:pt x="1161" y="1984"/>
                </a:lnTo>
                <a:lnTo>
                  <a:pt x="1151" y="1985"/>
                </a:lnTo>
                <a:lnTo>
                  <a:pt x="1146" y="1985"/>
                </a:lnTo>
                <a:lnTo>
                  <a:pt x="1170" y="2030"/>
                </a:lnTo>
                <a:lnTo>
                  <a:pt x="1176" y="2030"/>
                </a:lnTo>
                <a:lnTo>
                  <a:pt x="1177" y="2030"/>
                </a:lnTo>
                <a:lnTo>
                  <a:pt x="1178" y="2030"/>
                </a:lnTo>
                <a:lnTo>
                  <a:pt x="1179" y="2030"/>
                </a:lnTo>
                <a:lnTo>
                  <a:pt x="1179" y="2031"/>
                </a:lnTo>
                <a:lnTo>
                  <a:pt x="1178" y="2034"/>
                </a:lnTo>
                <a:lnTo>
                  <a:pt x="1179" y="2035"/>
                </a:lnTo>
                <a:lnTo>
                  <a:pt x="1179" y="2036"/>
                </a:lnTo>
                <a:lnTo>
                  <a:pt x="1180" y="2038"/>
                </a:lnTo>
                <a:lnTo>
                  <a:pt x="1181" y="2039"/>
                </a:lnTo>
                <a:lnTo>
                  <a:pt x="1182" y="2039"/>
                </a:lnTo>
                <a:lnTo>
                  <a:pt x="1183" y="2040"/>
                </a:lnTo>
                <a:lnTo>
                  <a:pt x="1185" y="2040"/>
                </a:lnTo>
                <a:lnTo>
                  <a:pt x="1187" y="2041"/>
                </a:lnTo>
                <a:lnTo>
                  <a:pt x="1189" y="2042"/>
                </a:lnTo>
                <a:lnTo>
                  <a:pt x="1192" y="2043"/>
                </a:lnTo>
                <a:lnTo>
                  <a:pt x="1193" y="2043"/>
                </a:lnTo>
                <a:lnTo>
                  <a:pt x="1193" y="2045"/>
                </a:lnTo>
                <a:lnTo>
                  <a:pt x="1202" y="2045"/>
                </a:lnTo>
                <a:lnTo>
                  <a:pt x="1202" y="2044"/>
                </a:lnTo>
                <a:lnTo>
                  <a:pt x="1206" y="2040"/>
                </a:lnTo>
                <a:lnTo>
                  <a:pt x="1207" y="2041"/>
                </a:lnTo>
                <a:lnTo>
                  <a:pt x="1203" y="2044"/>
                </a:lnTo>
                <a:lnTo>
                  <a:pt x="1208" y="2050"/>
                </a:lnTo>
                <a:lnTo>
                  <a:pt x="1206" y="2051"/>
                </a:lnTo>
                <a:lnTo>
                  <a:pt x="1196" y="2051"/>
                </a:lnTo>
                <a:lnTo>
                  <a:pt x="1196" y="2076"/>
                </a:lnTo>
                <a:lnTo>
                  <a:pt x="1197" y="2076"/>
                </a:lnTo>
                <a:lnTo>
                  <a:pt x="1197" y="2077"/>
                </a:lnTo>
                <a:lnTo>
                  <a:pt x="1197" y="2078"/>
                </a:lnTo>
                <a:lnTo>
                  <a:pt x="1200" y="2083"/>
                </a:lnTo>
                <a:lnTo>
                  <a:pt x="1201" y="2083"/>
                </a:lnTo>
                <a:lnTo>
                  <a:pt x="1201" y="2084"/>
                </a:lnTo>
                <a:lnTo>
                  <a:pt x="1201" y="2085"/>
                </a:lnTo>
                <a:lnTo>
                  <a:pt x="1201" y="2086"/>
                </a:lnTo>
                <a:lnTo>
                  <a:pt x="1201" y="2087"/>
                </a:lnTo>
                <a:lnTo>
                  <a:pt x="1200" y="2087"/>
                </a:lnTo>
                <a:lnTo>
                  <a:pt x="1199" y="2089"/>
                </a:lnTo>
                <a:lnTo>
                  <a:pt x="1203" y="2104"/>
                </a:lnTo>
                <a:lnTo>
                  <a:pt x="1217" y="2104"/>
                </a:lnTo>
                <a:lnTo>
                  <a:pt x="1217" y="2109"/>
                </a:lnTo>
                <a:lnTo>
                  <a:pt x="1219" y="2109"/>
                </a:lnTo>
                <a:lnTo>
                  <a:pt x="1222" y="2114"/>
                </a:lnTo>
                <a:lnTo>
                  <a:pt x="1224" y="2115"/>
                </a:lnTo>
                <a:lnTo>
                  <a:pt x="1224" y="2114"/>
                </a:lnTo>
                <a:lnTo>
                  <a:pt x="1230" y="2117"/>
                </a:lnTo>
                <a:lnTo>
                  <a:pt x="1230" y="2118"/>
                </a:lnTo>
                <a:lnTo>
                  <a:pt x="1236" y="2121"/>
                </a:lnTo>
                <a:lnTo>
                  <a:pt x="1236" y="2122"/>
                </a:lnTo>
                <a:lnTo>
                  <a:pt x="1234" y="2124"/>
                </a:lnTo>
                <a:lnTo>
                  <a:pt x="1235" y="2129"/>
                </a:lnTo>
                <a:lnTo>
                  <a:pt x="1235" y="2128"/>
                </a:lnTo>
                <a:lnTo>
                  <a:pt x="1236" y="2128"/>
                </a:lnTo>
                <a:lnTo>
                  <a:pt x="1239" y="2128"/>
                </a:lnTo>
                <a:lnTo>
                  <a:pt x="1239" y="2132"/>
                </a:lnTo>
                <a:lnTo>
                  <a:pt x="1236" y="2131"/>
                </a:lnTo>
                <a:lnTo>
                  <a:pt x="1235" y="2133"/>
                </a:lnTo>
                <a:lnTo>
                  <a:pt x="1232" y="2140"/>
                </a:lnTo>
                <a:lnTo>
                  <a:pt x="1236" y="2141"/>
                </a:lnTo>
                <a:lnTo>
                  <a:pt x="1236" y="2140"/>
                </a:lnTo>
                <a:lnTo>
                  <a:pt x="1237" y="2139"/>
                </a:lnTo>
                <a:lnTo>
                  <a:pt x="1237" y="2138"/>
                </a:lnTo>
                <a:lnTo>
                  <a:pt x="1240" y="2140"/>
                </a:lnTo>
                <a:lnTo>
                  <a:pt x="1254" y="2140"/>
                </a:lnTo>
                <a:lnTo>
                  <a:pt x="1254" y="2081"/>
                </a:lnTo>
                <a:lnTo>
                  <a:pt x="1242" y="2081"/>
                </a:lnTo>
                <a:lnTo>
                  <a:pt x="1238" y="2080"/>
                </a:lnTo>
                <a:lnTo>
                  <a:pt x="1236" y="2078"/>
                </a:lnTo>
                <a:lnTo>
                  <a:pt x="1236" y="2057"/>
                </a:lnTo>
                <a:lnTo>
                  <a:pt x="1233" y="2057"/>
                </a:lnTo>
                <a:lnTo>
                  <a:pt x="1233" y="2045"/>
                </a:lnTo>
                <a:lnTo>
                  <a:pt x="1226" y="2045"/>
                </a:lnTo>
                <a:lnTo>
                  <a:pt x="1226" y="2015"/>
                </a:lnTo>
                <a:lnTo>
                  <a:pt x="1226" y="2001"/>
                </a:lnTo>
                <a:lnTo>
                  <a:pt x="1215" y="1993"/>
                </a:lnTo>
                <a:lnTo>
                  <a:pt x="1215" y="1992"/>
                </a:lnTo>
                <a:lnTo>
                  <a:pt x="1214" y="1992"/>
                </a:lnTo>
                <a:lnTo>
                  <a:pt x="1213" y="1992"/>
                </a:lnTo>
                <a:lnTo>
                  <a:pt x="1212" y="1992"/>
                </a:lnTo>
                <a:lnTo>
                  <a:pt x="1211" y="1992"/>
                </a:lnTo>
                <a:lnTo>
                  <a:pt x="1210" y="1992"/>
                </a:lnTo>
                <a:lnTo>
                  <a:pt x="1209" y="1991"/>
                </a:lnTo>
                <a:lnTo>
                  <a:pt x="1208" y="1991"/>
                </a:lnTo>
                <a:lnTo>
                  <a:pt x="1207" y="1991"/>
                </a:lnTo>
                <a:lnTo>
                  <a:pt x="1207" y="1990"/>
                </a:lnTo>
                <a:lnTo>
                  <a:pt x="1206" y="1990"/>
                </a:lnTo>
                <a:lnTo>
                  <a:pt x="1203" y="1987"/>
                </a:lnTo>
                <a:lnTo>
                  <a:pt x="1203" y="1984"/>
                </a:lnTo>
                <a:lnTo>
                  <a:pt x="1196" y="1984"/>
                </a:lnTo>
                <a:lnTo>
                  <a:pt x="1196" y="1978"/>
                </a:lnTo>
                <a:lnTo>
                  <a:pt x="1195" y="1978"/>
                </a:lnTo>
                <a:lnTo>
                  <a:pt x="1194" y="1978"/>
                </a:lnTo>
                <a:lnTo>
                  <a:pt x="1193" y="1978"/>
                </a:lnTo>
                <a:lnTo>
                  <a:pt x="1192" y="1978"/>
                </a:lnTo>
                <a:lnTo>
                  <a:pt x="1191" y="1978"/>
                </a:lnTo>
                <a:lnTo>
                  <a:pt x="1191" y="1978"/>
                </a:lnTo>
                <a:lnTo>
                  <a:pt x="1190" y="1978"/>
                </a:lnTo>
                <a:lnTo>
                  <a:pt x="1189" y="1978"/>
                </a:lnTo>
                <a:lnTo>
                  <a:pt x="1189" y="1979"/>
                </a:lnTo>
                <a:lnTo>
                  <a:pt x="1189" y="1971"/>
                </a:lnTo>
                <a:lnTo>
                  <a:pt x="1182" y="1971"/>
                </a:lnTo>
                <a:close/>
                <a:moveTo>
                  <a:pt x="1355" y="1807"/>
                </a:moveTo>
                <a:lnTo>
                  <a:pt x="1356" y="1806"/>
                </a:lnTo>
                <a:lnTo>
                  <a:pt x="1357" y="1806"/>
                </a:lnTo>
                <a:lnTo>
                  <a:pt x="1357" y="1805"/>
                </a:lnTo>
                <a:lnTo>
                  <a:pt x="1358" y="1805"/>
                </a:lnTo>
                <a:lnTo>
                  <a:pt x="1360" y="1805"/>
                </a:lnTo>
                <a:lnTo>
                  <a:pt x="1371" y="1806"/>
                </a:lnTo>
                <a:lnTo>
                  <a:pt x="1371" y="1811"/>
                </a:lnTo>
                <a:lnTo>
                  <a:pt x="1374" y="1811"/>
                </a:lnTo>
                <a:lnTo>
                  <a:pt x="1374" y="1806"/>
                </a:lnTo>
                <a:lnTo>
                  <a:pt x="1435" y="1806"/>
                </a:lnTo>
                <a:lnTo>
                  <a:pt x="1479" y="1806"/>
                </a:lnTo>
                <a:lnTo>
                  <a:pt x="1479" y="1790"/>
                </a:lnTo>
                <a:lnTo>
                  <a:pt x="1494" y="1790"/>
                </a:lnTo>
                <a:lnTo>
                  <a:pt x="1494" y="1806"/>
                </a:lnTo>
                <a:lnTo>
                  <a:pt x="1554" y="1806"/>
                </a:lnTo>
                <a:lnTo>
                  <a:pt x="1554" y="1784"/>
                </a:lnTo>
                <a:lnTo>
                  <a:pt x="1547" y="1784"/>
                </a:lnTo>
                <a:lnTo>
                  <a:pt x="1547" y="1775"/>
                </a:lnTo>
                <a:lnTo>
                  <a:pt x="1541" y="1775"/>
                </a:lnTo>
                <a:lnTo>
                  <a:pt x="1541" y="1790"/>
                </a:lnTo>
                <a:lnTo>
                  <a:pt x="1532" y="1790"/>
                </a:lnTo>
                <a:lnTo>
                  <a:pt x="1524" y="1790"/>
                </a:lnTo>
                <a:lnTo>
                  <a:pt x="1524" y="1771"/>
                </a:lnTo>
                <a:lnTo>
                  <a:pt x="1526" y="1770"/>
                </a:lnTo>
                <a:lnTo>
                  <a:pt x="1527" y="1770"/>
                </a:lnTo>
                <a:lnTo>
                  <a:pt x="1528" y="1770"/>
                </a:lnTo>
                <a:lnTo>
                  <a:pt x="1529" y="1769"/>
                </a:lnTo>
                <a:lnTo>
                  <a:pt x="1530" y="1768"/>
                </a:lnTo>
                <a:lnTo>
                  <a:pt x="1531" y="1768"/>
                </a:lnTo>
                <a:lnTo>
                  <a:pt x="1531" y="1767"/>
                </a:lnTo>
                <a:lnTo>
                  <a:pt x="1532" y="1767"/>
                </a:lnTo>
                <a:lnTo>
                  <a:pt x="1532" y="1766"/>
                </a:lnTo>
                <a:lnTo>
                  <a:pt x="1532" y="1765"/>
                </a:lnTo>
                <a:lnTo>
                  <a:pt x="1533" y="1765"/>
                </a:lnTo>
                <a:lnTo>
                  <a:pt x="1533" y="1764"/>
                </a:lnTo>
                <a:lnTo>
                  <a:pt x="1537" y="1753"/>
                </a:lnTo>
                <a:lnTo>
                  <a:pt x="1537" y="1752"/>
                </a:lnTo>
                <a:lnTo>
                  <a:pt x="1538" y="1752"/>
                </a:lnTo>
                <a:lnTo>
                  <a:pt x="1538" y="1751"/>
                </a:lnTo>
                <a:lnTo>
                  <a:pt x="1539" y="1750"/>
                </a:lnTo>
                <a:lnTo>
                  <a:pt x="1540" y="1750"/>
                </a:lnTo>
                <a:lnTo>
                  <a:pt x="1545" y="1748"/>
                </a:lnTo>
                <a:lnTo>
                  <a:pt x="1547" y="1747"/>
                </a:lnTo>
                <a:lnTo>
                  <a:pt x="1549" y="1746"/>
                </a:lnTo>
                <a:lnTo>
                  <a:pt x="1550" y="1746"/>
                </a:lnTo>
                <a:lnTo>
                  <a:pt x="1553" y="1745"/>
                </a:lnTo>
                <a:lnTo>
                  <a:pt x="1553" y="1744"/>
                </a:lnTo>
                <a:lnTo>
                  <a:pt x="1554" y="1744"/>
                </a:lnTo>
                <a:lnTo>
                  <a:pt x="1554" y="1686"/>
                </a:lnTo>
                <a:lnTo>
                  <a:pt x="1524" y="1695"/>
                </a:lnTo>
                <a:lnTo>
                  <a:pt x="1524" y="1686"/>
                </a:lnTo>
                <a:lnTo>
                  <a:pt x="1525" y="1625"/>
                </a:lnTo>
                <a:lnTo>
                  <a:pt x="1502" y="1625"/>
                </a:lnTo>
                <a:lnTo>
                  <a:pt x="1501" y="1625"/>
                </a:lnTo>
                <a:lnTo>
                  <a:pt x="1500" y="1625"/>
                </a:lnTo>
                <a:lnTo>
                  <a:pt x="1499" y="1625"/>
                </a:lnTo>
                <a:lnTo>
                  <a:pt x="1499" y="1624"/>
                </a:lnTo>
                <a:lnTo>
                  <a:pt x="1498" y="1624"/>
                </a:lnTo>
                <a:lnTo>
                  <a:pt x="1497" y="1623"/>
                </a:lnTo>
                <a:lnTo>
                  <a:pt x="1496" y="1622"/>
                </a:lnTo>
                <a:lnTo>
                  <a:pt x="1496" y="1621"/>
                </a:lnTo>
                <a:lnTo>
                  <a:pt x="1495" y="1620"/>
                </a:lnTo>
                <a:lnTo>
                  <a:pt x="1495" y="1619"/>
                </a:lnTo>
                <a:lnTo>
                  <a:pt x="1495" y="1618"/>
                </a:lnTo>
                <a:lnTo>
                  <a:pt x="1494" y="1617"/>
                </a:lnTo>
                <a:lnTo>
                  <a:pt x="1494" y="1565"/>
                </a:lnTo>
                <a:lnTo>
                  <a:pt x="1460" y="1565"/>
                </a:lnTo>
                <a:lnTo>
                  <a:pt x="1459" y="1565"/>
                </a:lnTo>
                <a:lnTo>
                  <a:pt x="1458" y="1565"/>
                </a:lnTo>
                <a:lnTo>
                  <a:pt x="1457" y="1565"/>
                </a:lnTo>
                <a:lnTo>
                  <a:pt x="1456" y="1567"/>
                </a:lnTo>
                <a:lnTo>
                  <a:pt x="1455" y="1567"/>
                </a:lnTo>
                <a:lnTo>
                  <a:pt x="1454" y="1568"/>
                </a:lnTo>
                <a:lnTo>
                  <a:pt x="1453" y="1568"/>
                </a:lnTo>
                <a:lnTo>
                  <a:pt x="1452" y="1569"/>
                </a:lnTo>
                <a:lnTo>
                  <a:pt x="1435" y="1546"/>
                </a:lnTo>
                <a:lnTo>
                  <a:pt x="1435" y="1545"/>
                </a:lnTo>
                <a:lnTo>
                  <a:pt x="1434" y="1544"/>
                </a:lnTo>
                <a:lnTo>
                  <a:pt x="1433" y="1543"/>
                </a:lnTo>
                <a:lnTo>
                  <a:pt x="1423" y="1535"/>
                </a:lnTo>
                <a:lnTo>
                  <a:pt x="1424" y="1535"/>
                </a:lnTo>
                <a:lnTo>
                  <a:pt x="1429" y="1530"/>
                </a:lnTo>
                <a:lnTo>
                  <a:pt x="1430" y="1530"/>
                </a:lnTo>
                <a:lnTo>
                  <a:pt x="1431" y="1529"/>
                </a:lnTo>
                <a:lnTo>
                  <a:pt x="1432" y="1528"/>
                </a:lnTo>
                <a:lnTo>
                  <a:pt x="1433" y="1527"/>
                </a:lnTo>
                <a:lnTo>
                  <a:pt x="1434" y="1526"/>
                </a:lnTo>
                <a:lnTo>
                  <a:pt x="1434" y="1525"/>
                </a:lnTo>
                <a:lnTo>
                  <a:pt x="1435" y="1524"/>
                </a:lnTo>
                <a:lnTo>
                  <a:pt x="1435" y="1523"/>
                </a:lnTo>
                <a:lnTo>
                  <a:pt x="1435" y="1505"/>
                </a:lnTo>
                <a:lnTo>
                  <a:pt x="1435" y="1443"/>
                </a:lnTo>
                <a:lnTo>
                  <a:pt x="1435" y="1384"/>
                </a:lnTo>
                <a:lnTo>
                  <a:pt x="1465" y="1384"/>
                </a:lnTo>
                <a:lnTo>
                  <a:pt x="1465" y="1322"/>
                </a:lnTo>
                <a:lnTo>
                  <a:pt x="1494" y="1322"/>
                </a:lnTo>
                <a:lnTo>
                  <a:pt x="1556" y="1322"/>
                </a:lnTo>
                <a:lnTo>
                  <a:pt x="1615" y="1323"/>
                </a:lnTo>
                <a:lnTo>
                  <a:pt x="1676" y="1323"/>
                </a:lnTo>
                <a:lnTo>
                  <a:pt x="1676" y="1319"/>
                </a:lnTo>
                <a:lnTo>
                  <a:pt x="1670" y="1319"/>
                </a:lnTo>
                <a:lnTo>
                  <a:pt x="1668" y="1317"/>
                </a:lnTo>
                <a:lnTo>
                  <a:pt x="1667" y="1309"/>
                </a:lnTo>
                <a:lnTo>
                  <a:pt x="1651" y="1306"/>
                </a:lnTo>
                <a:lnTo>
                  <a:pt x="1643" y="1301"/>
                </a:lnTo>
                <a:lnTo>
                  <a:pt x="1637" y="1300"/>
                </a:lnTo>
                <a:lnTo>
                  <a:pt x="1634" y="1299"/>
                </a:lnTo>
                <a:lnTo>
                  <a:pt x="1629" y="1296"/>
                </a:lnTo>
                <a:lnTo>
                  <a:pt x="1625" y="1298"/>
                </a:lnTo>
                <a:lnTo>
                  <a:pt x="1624" y="1297"/>
                </a:lnTo>
                <a:lnTo>
                  <a:pt x="1620" y="1298"/>
                </a:lnTo>
                <a:lnTo>
                  <a:pt x="1615" y="1296"/>
                </a:lnTo>
                <a:lnTo>
                  <a:pt x="1614" y="1263"/>
                </a:lnTo>
                <a:lnTo>
                  <a:pt x="1614" y="1208"/>
                </a:lnTo>
                <a:lnTo>
                  <a:pt x="1675" y="1214"/>
                </a:lnTo>
                <a:lnTo>
                  <a:pt x="1735" y="1220"/>
                </a:lnTo>
                <a:lnTo>
                  <a:pt x="1737" y="1220"/>
                </a:lnTo>
                <a:lnTo>
                  <a:pt x="1740" y="1221"/>
                </a:lnTo>
                <a:lnTo>
                  <a:pt x="1742" y="1221"/>
                </a:lnTo>
                <a:lnTo>
                  <a:pt x="1745" y="1222"/>
                </a:lnTo>
                <a:lnTo>
                  <a:pt x="1748" y="1222"/>
                </a:lnTo>
                <a:lnTo>
                  <a:pt x="1750" y="1223"/>
                </a:lnTo>
                <a:lnTo>
                  <a:pt x="1753" y="1223"/>
                </a:lnTo>
                <a:lnTo>
                  <a:pt x="1755" y="1224"/>
                </a:lnTo>
                <a:lnTo>
                  <a:pt x="1758" y="1225"/>
                </a:lnTo>
                <a:lnTo>
                  <a:pt x="1760" y="1225"/>
                </a:lnTo>
                <a:lnTo>
                  <a:pt x="1762" y="1225"/>
                </a:lnTo>
                <a:lnTo>
                  <a:pt x="1765" y="1226"/>
                </a:lnTo>
                <a:lnTo>
                  <a:pt x="1765" y="1203"/>
                </a:lnTo>
                <a:lnTo>
                  <a:pt x="1795" y="1203"/>
                </a:lnTo>
                <a:lnTo>
                  <a:pt x="1795" y="1174"/>
                </a:lnTo>
                <a:lnTo>
                  <a:pt x="1852" y="1174"/>
                </a:lnTo>
                <a:lnTo>
                  <a:pt x="1911" y="1174"/>
                </a:lnTo>
                <a:lnTo>
                  <a:pt x="1972" y="1174"/>
                </a:lnTo>
                <a:lnTo>
                  <a:pt x="2031" y="1174"/>
                </a:lnTo>
                <a:lnTo>
                  <a:pt x="2092" y="1174"/>
                </a:lnTo>
                <a:lnTo>
                  <a:pt x="2092" y="1144"/>
                </a:lnTo>
                <a:lnTo>
                  <a:pt x="2151" y="1144"/>
                </a:lnTo>
                <a:lnTo>
                  <a:pt x="2151" y="1184"/>
                </a:lnTo>
                <a:lnTo>
                  <a:pt x="2200" y="1184"/>
                </a:lnTo>
                <a:lnTo>
                  <a:pt x="2200" y="1203"/>
                </a:lnTo>
                <a:lnTo>
                  <a:pt x="2211" y="1203"/>
                </a:lnTo>
                <a:lnTo>
                  <a:pt x="2270" y="1202"/>
                </a:lnTo>
                <a:lnTo>
                  <a:pt x="2331" y="1202"/>
                </a:lnTo>
                <a:lnTo>
                  <a:pt x="2390" y="1203"/>
                </a:lnTo>
                <a:lnTo>
                  <a:pt x="2390" y="1143"/>
                </a:lnTo>
                <a:lnTo>
                  <a:pt x="2390" y="1101"/>
                </a:lnTo>
                <a:lnTo>
                  <a:pt x="2390" y="1082"/>
                </a:lnTo>
                <a:lnTo>
                  <a:pt x="2391" y="1022"/>
                </a:lnTo>
                <a:lnTo>
                  <a:pt x="2391" y="962"/>
                </a:lnTo>
                <a:lnTo>
                  <a:pt x="2332" y="961"/>
                </a:lnTo>
                <a:lnTo>
                  <a:pt x="2271" y="961"/>
                </a:lnTo>
                <a:lnTo>
                  <a:pt x="2212" y="962"/>
                </a:lnTo>
                <a:lnTo>
                  <a:pt x="2212" y="902"/>
                </a:lnTo>
                <a:lnTo>
                  <a:pt x="2213" y="841"/>
                </a:lnTo>
                <a:lnTo>
                  <a:pt x="2213" y="781"/>
                </a:lnTo>
                <a:lnTo>
                  <a:pt x="2214" y="754"/>
                </a:lnTo>
                <a:lnTo>
                  <a:pt x="2827" y="759"/>
                </a:lnTo>
                <a:lnTo>
                  <a:pt x="2826" y="839"/>
                </a:lnTo>
                <a:lnTo>
                  <a:pt x="2895" y="840"/>
                </a:lnTo>
                <a:lnTo>
                  <a:pt x="2895" y="761"/>
                </a:lnTo>
                <a:lnTo>
                  <a:pt x="2992" y="762"/>
                </a:lnTo>
                <a:lnTo>
                  <a:pt x="3122" y="763"/>
                </a:lnTo>
                <a:lnTo>
                  <a:pt x="3122" y="725"/>
                </a:lnTo>
                <a:lnTo>
                  <a:pt x="3126" y="340"/>
                </a:lnTo>
                <a:lnTo>
                  <a:pt x="3214" y="341"/>
                </a:lnTo>
                <a:lnTo>
                  <a:pt x="3215" y="274"/>
                </a:lnTo>
                <a:lnTo>
                  <a:pt x="3249" y="274"/>
                </a:lnTo>
                <a:lnTo>
                  <a:pt x="3251" y="126"/>
                </a:lnTo>
                <a:lnTo>
                  <a:pt x="3231" y="126"/>
                </a:lnTo>
                <a:lnTo>
                  <a:pt x="3170" y="125"/>
                </a:lnTo>
                <a:lnTo>
                  <a:pt x="3111" y="124"/>
                </a:lnTo>
                <a:lnTo>
                  <a:pt x="3051" y="123"/>
                </a:lnTo>
                <a:lnTo>
                  <a:pt x="3051" y="63"/>
                </a:lnTo>
                <a:lnTo>
                  <a:pt x="2992" y="62"/>
                </a:lnTo>
                <a:lnTo>
                  <a:pt x="2931" y="62"/>
                </a:lnTo>
                <a:lnTo>
                  <a:pt x="2871" y="62"/>
                </a:lnTo>
                <a:lnTo>
                  <a:pt x="2811" y="61"/>
                </a:lnTo>
                <a:lnTo>
                  <a:pt x="2740" y="60"/>
                </a:lnTo>
                <a:lnTo>
                  <a:pt x="2741" y="1"/>
                </a:lnTo>
                <a:lnTo>
                  <a:pt x="2691" y="1"/>
                </a:lnTo>
                <a:lnTo>
                  <a:pt x="2662" y="0"/>
                </a:lnTo>
                <a:lnTo>
                  <a:pt x="2661" y="61"/>
                </a:lnTo>
                <a:lnTo>
                  <a:pt x="2591" y="61"/>
                </a:lnTo>
                <a:lnTo>
                  <a:pt x="2590" y="152"/>
                </a:lnTo>
                <a:lnTo>
                  <a:pt x="2418" y="150"/>
                </a:lnTo>
                <a:lnTo>
                  <a:pt x="2414" y="572"/>
                </a:lnTo>
                <a:lnTo>
                  <a:pt x="2215" y="571"/>
                </a:lnTo>
                <a:lnTo>
                  <a:pt x="2215" y="602"/>
                </a:lnTo>
                <a:lnTo>
                  <a:pt x="2213" y="602"/>
                </a:lnTo>
                <a:lnTo>
                  <a:pt x="2152" y="602"/>
                </a:lnTo>
                <a:lnTo>
                  <a:pt x="2093" y="602"/>
                </a:lnTo>
                <a:lnTo>
                  <a:pt x="2032" y="601"/>
                </a:lnTo>
                <a:lnTo>
                  <a:pt x="2033" y="662"/>
                </a:lnTo>
                <a:lnTo>
                  <a:pt x="2033" y="722"/>
                </a:lnTo>
                <a:lnTo>
                  <a:pt x="2032" y="781"/>
                </a:lnTo>
                <a:lnTo>
                  <a:pt x="2031" y="841"/>
                </a:lnTo>
                <a:lnTo>
                  <a:pt x="2032" y="902"/>
                </a:lnTo>
                <a:lnTo>
                  <a:pt x="2032" y="962"/>
                </a:lnTo>
                <a:lnTo>
                  <a:pt x="1973" y="962"/>
                </a:lnTo>
                <a:lnTo>
                  <a:pt x="1912" y="962"/>
                </a:lnTo>
                <a:lnTo>
                  <a:pt x="1853" y="962"/>
                </a:lnTo>
                <a:lnTo>
                  <a:pt x="1795" y="963"/>
                </a:lnTo>
                <a:lnTo>
                  <a:pt x="1735" y="962"/>
                </a:lnTo>
                <a:lnTo>
                  <a:pt x="1674" y="961"/>
                </a:lnTo>
                <a:lnTo>
                  <a:pt x="1613" y="961"/>
                </a:lnTo>
                <a:lnTo>
                  <a:pt x="1554" y="961"/>
                </a:lnTo>
                <a:lnTo>
                  <a:pt x="1553" y="961"/>
                </a:lnTo>
                <a:lnTo>
                  <a:pt x="1553" y="901"/>
                </a:lnTo>
                <a:lnTo>
                  <a:pt x="1552" y="841"/>
                </a:lnTo>
                <a:lnTo>
                  <a:pt x="1494" y="842"/>
                </a:lnTo>
                <a:lnTo>
                  <a:pt x="1437" y="842"/>
                </a:lnTo>
                <a:lnTo>
                  <a:pt x="1437" y="901"/>
                </a:lnTo>
                <a:lnTo>
                  <a:pt x="1437" y="961"/>
                </a:lnTo>
                <a:lnTo>
                  <a:pt x="1436" y="961"/>
                </a:lnTo>
                <a:lnTo>
                  <a:pt x="1374" y="961"/>
                </a:lnTo>
                <a:lnTo>
                  <a:pt x="1344" y="961"/>
                </a:lnTo>
                <a:lnTo>
                  <a:pt x="1344" y="947"/>
                </a:lnTo>
                <a:lnTo>
                  <a:pt x="1328" y="947"/>
                </a:lnTo>
                <a:lnTo>
                  <a:pt x="1328" y="961"/>
                </a:lnTo>
                <a:lnTo>
                  <a:pt x="1315" y="961"/>
                </a:lnTo>
                <a:lnTo>
                  <a:pt x="1315" y="1021"/>
                </a:lnTo>
                <a:lnTo>
                  <a:pt x="1315" y="1082"/>
                </a:lnTo>
                <a:lnTo>
                  <a:pt x="1255" y="1082"/>
                </a:lnTo>
                <a:lnTo>
                  <a:pt x="1196" y="1082"/>
                </a:lnTo>
                <a:lnTo>
                  <a:pt x="1165" y="1082"/>
                </a:lnTo>
                <a:lnTo>
                  <a:pt x="1165" y="1022"/>
                </a:lnTo>
                <a:lnTo>
                  <a:pt x="1135" y="1022"/>
                </a:lnTo>
                <a:lnTo>
                  <a:pt x="1080" y="1023"/>
                </a:lnTo>
                <a:lnTo>
                  <a:pt x="1080" y="993"/>
                </a:lnTo>
                <a:lnTo>
                  <a:pt x="1020" y="992"/>
                </a:lnTo>
                <a:lnTo>
                  <a:pt x="985" y="992"/>
                </a:lnTo>
                <a:lnTo>
                  <a:pt x="960" y="1017"/>
                </a:lnTo>
                <a:lnTo>
                  <a:pt x="955" y="1022"/>
                </a:lnTo>
                <a:lnTo>
                  <a:pt x="899" y="1022"/>
                </a:lnTo>
                <a:lnTo>
                  <a:pt x="899" y="1019"/>
                </a:lnTo>
                <a:lnTo>
                  <a:pt x="900" y="1019"/>
                </a:lnTo>
                <a:lnTo>
                  <a:pt x="900" y="1018"/>
                </a:lnTo>
                <a:lnTo>
                  <a:pt x="901" y="1017"/>
                </a:lnTo>
                <a:lnTo>
                  <a:pt x="902" y="1016"/>
                </a:lnTo>
                <a:lnTo>
                  <a:pt x="902" y="1015"/>
                </a:lnTo>
                <a:lnTo>
                  <a:pt x="905" y="1015"/>
                </a:lnTo>
                <a:lnTo>
                  <a:pt x="906" y="1009"/>
                </a:lnTo>
                <a:lnTo>
                  <a:pt x="907" y="1007"/>
                </a:lnTo>
                <a:lnTo>
                  <a:pt x="908" y="1004"/>
                </a:lnTo>
                <a:lnTo>
                  <a:pt x="902" y="1004"/>
                </a:lnTo>
                <a:lnTo>
                  <a:pt x="900" y="1004"/>
                </a:lnTo>
                <a:lnTo>
                  <a:pt x="900" y="983"/>
                </a:lnTo>
                <a:lnTo>
                  <a:pt x="900" y="962"/>
                </a:lnTo>
                <a:lnTo>
                  <a:pt x="882" y="962"/>
                </a:lnTo>
                <a:lnTo>
                  <a:pt x="882" y="971"/>
                </a:lnTo>
                <a:lnTo>
                  <a:pt x="881" y="980"/>
                </a:lnTo>
                <a:lnTo>
                  <a:pt x="885" y="980"/>
                </a:lnTo>
                <a:lnTo>
                  <a:pt x="885" y="983"/>
                </a:lnTo>
                <a:lnTo>
                  <a:pt x="863" y="983"/>
                </a:lnTo>
                <a:lnTo>
                  <a:pt x="863" y="997"/>
                </a:lnTo>
                <a:lnTo>
                  <a:pt x="872" y="997"/>
                </a:lnTo>
                <a:lnTo>
                  <a:pt x="872" y="1010"/>
                </a:lnTo>
                <a:lnTo>
                  <a:pt x="854" y="1010"/>
                </a:lnTo>
                <a:lnTo>
                  <a:pt x="854" y="1022"/>
                </a:lnTo>
                <a:lnTo>
                  <a:pt x="843" y="1022"/>
                </a:lnTo>
                <a:lnTo>
                  <a:pt x="843" y="1015"/>
                </a:lnTo>
                <a:lnTo>
                  <a:pt x="841" y="1015"/>
                </a:lnTo>
                <a:lnTo>
                  <a:pt x="841" y="1022"/>
                </a:lnTo>
                <a:lnTo>
                  <a:pt x="794" y="1022"/>
                </a:lnTo>
                <a:lnTo>
                  <a:pt x="794" y="1017"/>
                </a:lnTo>
                <a:lnTo>
                  <a:pt x="792" y="1017"/>
                </a:lnTo>
                <a:lnTo>
                  <a:pt x="792" y="1015"/>
                </a:lnTo>
                <a:lnTo>
                  <a:pt x="788" y="1015"/>
                </a:lnTo>
                <a:lnTo>
                  <a:pt x="788" y="1022"/>
                </a:lnTo>
                <a:lnTo>
                  <a:pt x="780" y="1022"/>
                </a:lnTo>
                <a:lnTo>
                  <a:pt x="763" y="1022"/>
                </a:lnTo>
                <a:lnTo>
                  <a:pt x="763" y="1018"/>
                </a:lnTo>
                <a:lnTo>
                  <a:pt x="761" y="1013"/>
                </a:lnTo>
                <a:lnTo>
                  <a:pt x="744" y="1013"/>
                </a:lnTo>
                <a:lnTo>
                  <a:pt x="744" y="1022"/>
                </a:lnTo>
                <a:lnTo>
                  <a:pt x="719" y="1022"/>
                </a:lnTo>
                <a:lnTo>
                  <a:pt x="660" y="1022"/>
                </a:lnTo>
                <a:lnTo>
                  <a:pt x="599" y="1022"/>
                </a:lnTo>
                <a:lnTo>
                  <a:pt x="570" y="1022"/>
                </a:lnTo>
                <a:lnTo>
                  <a:pt x="570" y="1006"/>
                </a:lnTo>
                <a:lnTo>
                  <a:pt x="569" y="1006"/>
                </a:lnTo>
                <a:lnTo>
                  <a:pt x="563" y="1004"/>
                </a:lnTo>
                <a:lnTo>
                  <a:pt x="566" y="995"/>
                </a:lnTo>
                <a:lnTo>
                  <a:pt x="561" y="994"/>
                </a:lnTo>
                <a:lnTo>
                  <a:pt x="561" y="996"/>
                </a:lnTo>
                <a:lnTo>
                  <a:pt x="561" y="997"/>
                </a:lnTo>
                <a:lnTo>
                  <a:pt x="560" y="997"/>
                </a:lnTo>
                <a:lnTo>
                  <a:pt x="560" y="998"/>
                </a:lnTo>
                <a:lnTo>
                  <a:pt x="559" y="999"/>
                </a:lnTo>
                <a:lnTo>
                  <a:pt x="557" y="1001"/>
                </a:lnTo>
                <a:lnTo>
                  <a:pt x="557" y="1002"/>
                </a:lnTo>
                <a:lnTo>
                  <a:pt x="556" y="1002"/>
                </a:lnTo>
                <a:lnTo>
                  <a:pt x="555" y="1003"/>
                </a:lnTo>
                <a:lnTo>
                  <a:pt x="554" y="1003"/>
                </a:lnTo>
                <a:lnTo>
                  <a:pt x="553" y="1003"/>
                </a:lnTo>
                <a:lnTo>
                  <a:pt x="552" y="1003"/>
                </a:lnTo>
                <a:lnTo>
                  <a:pt x="551" y="1003"/>
                </a:lnTo>
                <a:lnTo>
                  <a:pt x="551" y="1002"/>
                </a:lnTo>
                <a:lnTo>
                  <a:pt x="550" y="1002"/>
                </a:lnTo>
                <a:lnTo>
                  <a:pt x="550" y="1001"/>
                </a:lnTo>
                <a:lnTo>
                  <a:pt x="549" y="1000"/>
                </a:lnTo>
                <a:lnTo>
                  <a:pt x="548" y="999"/>
                </a:lnTo>
                <a:lnTo>
                  <a:pt x="548" y="998"/>
                </a:lnTo>
                <a:lnTo>
                  <a:pt x="547" y="998"/>
                </a:lnTo>
                <a:lnTo>
                  <a:pt x="546" y="997"/>
                </a:lnTo>
                <a:lnTo>
                  <a:pt x="545" y="997"/>
                </a:lnTo>
                <a:lnTo>
                  <a:pt x="544" y="997"/>
                </a:lnTo>
                <a:lnTo>
                  <a:pt x="543" y="997"/>
                </a:lnTo>
                <a:lnTo>
                  <a:pt x="542" y="997"/>
                </a:lnTo>
                <a:lnTo>
                  <a:pt x="540" y="998"/>
                </a:lnTo>
                <a:lnTo>
                  <a:pt x="540" y="1021"/>
                </a:lnTo>
                <a:lnTo>
                  <a:pt x="510" y="1021"/>
                </a:lnTo>
                <a:lnTo>
                  <a:pt x="510" y="1013"/>
                </a:lnTo>
                <a:lnTo>
                  <a:pt x="479" y="1013"/>
                </a:lnTo>
                <a:lnTo>
                  <a:pt x="479" y="1021"/>
                </a:lnTo>
                <a:lnTo>
                  <a:pt x="421" y="1021"/>
                </a:lnTo>
                <a:lnTo>
                  <a:pt x="361" y="1022"/>
                </a:lnTo>
                <a:lnTo>
                  <a:pt x="309" y="1022"/>
                </a:lnTo>
                <a:lnTo>
                  <a:pt x="308" y="1028"/>
                </a:lnTo>
                <a:lnTo>
                  <a:pt x="302" y="1028"/>
                </a:lnTo>
                <a:lnTo>
                  <a:pt x="302" y="1022"/>
                </a:lnTo>
                <a:lnTo>
                  <a:pt x="291" y="1022"/>
                </a:lnTo>
                <a:lnTo>
                  <a:pt x="291" y="1029"/>
                </a:lnTo>
                <a:lnTo>
                  <a:pt x="287" y="1029"/>
                </a:lnTo>
                <a:lnTo>
                  <a:pt x="287" y="1045"/>
                </a:lnTo>
                <a:lnTo>
                  <a:pt x="302" y="1045"/>
                </a:lnTo>
                <a:lnTo>
                  <a:pt x="302" y="1082"/>
                </a:lnTo>
                <a:lnTo>
                  <a:pt x="361" y="1082"/>
                </a:lnTo>
                <a:lnTo>
                  <a:pt x="361" y="1143"/>
                </a:lnTo>
                <a:lnTo>
                  <a:pt x="361" y="1202"/>
                </a:lnTo>
                <a:lnTo>
                  <a:pt x="361" y="1263"/>
                </a:lnTo>
                <a:lnTo>
                  <a:pt x="361" y="1322"/>
                </a:lnTo>
                <a:lnTo>
                  <a:pt x="361" y="1383"/>
                </a:lnTo>
                <a:lnTo>
                  <a:pt x="361" y="1442"/>
                </a:lnTo>
                <a:lnTo>
                  <a:pt x="361" y="1488"/>
                </a:lnTo>
                <a:lnTo>
                  <a:pt x="347" y="1488"/>
                </a:lnTo>
                <a:lnTo>
                  <a:pt x="347" y="1503"/>
                </a:lnTo>
                <a:lnTo>
                  <a:pt x="350" y="1503"/>
                </a:lnTo>
                <a:lnTo>
                  <a:pt x="350" y="1497"/>
                </a:lnTo>
                <a:lnTo>
                  <a:pt x="353" y="1497"/>
                </a:lnTo>
                <a:lnTo>
                  <a:pt x="353" y="1498"/>
                </a:lnTo>
                <a:lnTo>
                  <a:pt x="354" y="1498"/>
                </a:lnTo>
                <a:lnTo>
                  <a:pt x="354" y="1502"/>
                </a:lnTo>
                <a:lnTo>
                  <a:pt x="361" y="1502"/>
                </a:lnTo>
                <a:lnTo>
                  <a:pt x="361" y="1563"/>
                </a:lnTo>
                <a:lnTo>
                  <a:pt x="361" y="1622"/>
                </a:lnTo>
                <a:lnTo>
                  <a:pt x="361" y="1683"/>
                </a:lnTo>
                <a:lnTo>
                  <a:pt x="361" y="1743"/>
                </a:lnTo>
                <a:lnTo>
                  <a:pt x="361" y="1804"/>
                </a:lnTo>
                <a:lnTo>
                  <a:pt x="361" y="1863"/>
                </a:lnTo>
                <a:lnTo>
                  <a:pt x="361" y="1924"/>
                </a:lnTo>
                <a:lnTo>
                  <a:pt x="333" y="1924"/>
                </a:lnTo>
                <a:lnTo>
                  <a:pt x="333" y="1950"/>
                </a:lnTo>
                <a:lnTo>
                  <a:pt x="333" y="1954"/>
                </a:lnTo>
                <a:lnTo>
                  <a:pt x="323" y="1956"/>
                </a:lnTo>
                <a:lnTo>
                  <a:pt x="316" y="1959"/>
                </a:lnTo>
                <a:lnTo>
                  <a:pt x="312" y="1958"/>
                </a:lnTo>
                <a:lnTo>
                  <a:pt x="309" y="1956"/>
                </a:lnTo>
                <a:lnTo>
                  <a:pt x="305" y="1952"/>
                </a:lnTo>
                <a:lnTo>
                  <a:pt x="302" y="1948"/>
                </a:lnTo>
                <a:lnTo>
                  <a:pt x="303" y="1983"/>
                </a:lnTo>
                <a:lnTo>
                  <a:pt x="361" y="1983"/>
                </a:lnTo>
                <a:lnTo>
                  <a:pt x="361" y="2044"/>
                </a:lnTo>
                <a:lnTo>
                  <a:pt x="302" y="2044"/>
                </a:lnTo>
                <a:lnTo>
                  <a:pt x="242" y="2044"/>
                </a:lnTo>
                <a:lnTo>
                  <a:pt x="242" y="2030"/>
                </a:lnTo>
                <a:lnTo>
                  <a:pt x="238" y="2030"/>
                </a:lnTo>
                <a:lnTo>
                  <a:pt x="237" y="2027"/>
                </a:lnTo>
                <a:lnTo>
                  <a:pt x="236" y="2027"/>
                </a:lnTo>
                <a:lnTo>
                  <a:pt x="226" y="2024"/>
                </a:lnTo>
                <a:lnTo>
                  <a:pt x="223" y="2022"/>
                </a:lnTo>
                <a:lnTo>
                  <a:pt x="221" y="2025"/>
                </a:lnTo>
                <a:lnTo>
                  <a:pt x="217" y="2026"/>
                </a:lnTo>
                <a:lnTo>
                  <a:pt x="216" y="2031"/>
                </a:lnTo>
                <a:lnTo>
                  <a:pt x="212" y="2030"/>
                </a:lnTo>
                <a:lnTo>
                  <a:pt x="212" y="2033"/>
                </a:lnTo>
                <a:lnTo>
                  <a:pt x="203" y="2031"/>
                </a:lnTo>
                <a:lnTo>
                  <a:pt x="202" y="2031"/>
                </a:lnTo>
                <a:lnTo>
                  <a:pt x="201" y="2030"/>
                </a:lnTo>
                <a:lnTo>
                  <a:pt x="200" y="2030"/>
                </a:lnTo>
                <a:lnTo>
                  <a:pt x="199" y="2030"/>
                </a:lnTo>
                <a:lnTo>
                  <a:pt x="196" y="2030"/>
                </a:lnTo>
                <a:lnTo>
                  <a:pt x="196" y="2027"/>
                </a:lnTo>
                <a:lnTo>
                  <a:pt x="195" y="2027"/>
                </a:lnTo>
                <a:lnTo>
                  <a:pt x="193" y="2027"/>
                </a:lnTo>
                <a:lnTo>
                  <a:pt x="192" y="2027"/>
                </a:lnTo>
                <a:lnTo>
                  <a:pt x="190" y="2027"/>
                </a:lnTo>
                <a:lnTo>
                  <a:pt x="189" y="2027"/>
                </a:lnTo>
                <a:lnTo>
                  <a:pt x="188" y="2027"/>
                </a:lnTo>
                <a:lnTo>
                  <a:pt x="188" y="2026"/>
                </a:lnTo>
                <a:lnTo>
                  <a:pt x="186" y="2026"/>
                </a:lnTo>
                <a:lnTo>
                  <a:pt x="185" y="2025"/>
                </a:lnTo>
                <a:lnTo>
                  <a:pt x="184" y="2025"/>
                </a:lnTo>
                <a:lnTo>
                  <a:pt x="183" y="2024"/>
                </a:lnTo>
                <a:lnTo>
                  <a:pt x="183" y="2044"/>
                </a:lnTo>
                <a:lnTo>
                  <a:pt x="183" y="2091"/>
                </a:lnTo>
                <a:lnTo>
                  <a:pt x="196" y="2091"/>
                </a:lnTo>
                <a:lnTo>
                  <a:pt x="198" y="2095"/>
                </a:lnTo>
                <a:lnTo>
                  <a:pt x="203" y="2100"/>
                </a:lnTo>
                <a:lnTo>
                  <a:pt x="212" y="2109"/>
                </a:lnTo>
                <a:lnTo>
                  <a:pt x="212" y="2114"/>
                </a:lnTo>
                <a:lnTo>
                  <a:pt x="227" y="2111"/>
                </a:lnTo>
                <a:lnTo>
                  <a:pt x="242" y="2108"/>
                </a:lnTo>
                <a:lnTo>
                  <a:pt x="242" y="2112"/>
                </a:lnTo>
                <a:lnTo>
                  <a:pt x="255" y="2116"/>
                </a:lnTo>
                <a:lnTo>
                  <a:pt x="254" y="2125"/>
                </a:lnTo>
                <a:lnTo>
                  <a:pt x="254" y="2129"/>
                </a:lnTo>
                <a:lnTo>
                  <a:pt x="254" y="2134"/>
                </a:lnTo>
                <a:lnTo>
                  <a:pt x="272" y="2134"/>
                </a:lnTo>
                <a:lnTo>
                  <a:pt x="272" y="2164"/>
                </a:lnTo>
                <a:lnTo>
                  <a:pt x="270" y="2164"/>
                </a:lnTo>
                <a:lnTo>
                  <a:pt x="270" y="2170"/>
                </a:lnTo>
                <a:lnTo>
                  <a:pt x="267" y="2170"/>
                </a:lnTo>
                <a:lnTo>
                  <a:pt x="267" y="2173"/>
                </a:lnTo>
                <a:lnTo>
                  <a:pt x="266" y="2173"/>
                </a:lnTo>
                <a:lnTo>
                  <a:pt x="260" y="2179"/>
                </a:lnTo>
                <a:lnTo>
                  <a:pt x="260" y="2181"/>
                </a:lnTo>
                <a:lnTo>
                  <a:pt x="257" y="2187"/>
                </a:lnTo>
                <a:lnTo>
                  <a:pt x="255" y="2191"/>
                </a:lnTo>
                <a:lnTo>
                  <a:pt x="249" y="2191"/>
                </a:lnTo>
                <a:lnTo>
                  <a:pt x="249" y="2194"/>
                </a:lnTo>
                <a:lnTo>
                  <a:pt x="294" y="2194"/>
                </a:lnTo>
                <a:lnTo>
                  <a:pt x="294" y="2188"/>
                </a:lnTo>
                <a:lnTo>
                  <a:pt x="303" y="2188"/>
                </a:lnTo>
                <a:lnTo>
                  <a:pt x="303" y="2178"/>
                </a:lnTo>
                <a:lnTo>
                  <a:pt x="306" y="2178"/>
                </a:lnTo>
                <a:lnTo>
                  <a:pt x="306" y="2180"/>
                </a:lnTo>
                <a:lnTo>
                  <a:pt x="330" y="2180"/>
                </a:lnTo>
                <a:lnTo>
                  <a:pt x="330" y="2178"/>
                </a:lnTo>
                <a:lnTo>
                  <a:pt x="331" y="2178"/>
                </a:lnTo>
                <a:lnTo>
                  <a:pt x="332" y="2167"/>
                </a:lnTo>
                <a:lnTo>
                  <a:pt x="333" y="2167"/>
                </a:lnTo>
                <a:lnTo>
                  <a:pt x="337" y="2167"/>
                </a:lnTo>
                <a:lnTo>
                  <a:pt x="337" y="2174"/>
                </a:lnTo>
                <a:lnTo>
                  <a:pt x="349" y="2174"/>
                </a:lnTo>
                <a:lnTo>
                  <a:pt x="350" y="2174"/>
                </a:lnTo>
                <a:lnTo>
                  <a:pt x="350" y="2175"/>
                </a:lnTo>
                <a:lnTo>
                  <a:pt x="351" y="2175"/>
                </a:lnTo>
                <a:lnTo>
                  <a:pt x="351" y="2176"/>
                </a:lnTo>
                <a:lnTo>
                  <a:pt x="352" y="2176"/>
                </a:lnTo>
                <a:lnTo>
                  <a:pt x="352" y="2177"/>
                </a:lnTo>
                <a:lnTo>
                  <a:pt x="353" y="2177"/>
                </a:lnTo>
                <a:lnTo>
                  <a:pt x="354" y="2177"/>
                </a:lnTo>
                <a:lnTo>
                  <a:pt x="355" y="2177"/>
                </a:lnTo>
                <a:lnTo>
                  <a:pt x="355" y="2178"/>
                </a:lnTo>
                <a:lnTo>
                  <a:pt x="356" y="2178"/>
                </a:lnTo>
                <a:lnTo>
                  <a:pt x="358" y="2179"/>
                </a:lnTo>
                <a:lnTo>
                  <a:pt x="359" y="2180"/>
                </a:lnTo>
                <a:lnTo>
                  <a:pt x="346" y="2180"/>
                </a:lnTo>
                <a:lnTo>
                  <a:pt x="337" y="2180"/>
                </a:lnTo>
                <a:lnTo>
                  <a:pt x="337" y="2193"/>
                </a:lnTo>
                <a:lnTo>
                  <a:pt x="303" y="2193"/>
                </a:lnTo>
                <a:lnTo>
                  <a:pt x="303" y="2194"/>
                </a:lnTo>
                <a:lnTo>
                  <a:pt x="299" y="2194"/>
                </a:lnTo>
                <a:lnTo>
                  <a:pt x="298" y="2224"/>
                </a:lnTo>
                <a:lnTo>
                  <a:pt x="242" y="2224"/>
                </a:lnTo>
                <a:lnTo>
                  <a:pt x="241" y="2224"/>
                </a:lnTo>
                <a:lnTo>
                  <a:pt x="241" y="2225"/>
                </a:lnTo>
                <a:lnTo>
                  <a:pt x="241" y="2226"/>
                </a:lnTo>
                <a:lnTo>
                  <a:pt x="240" y="2227"/>
                </a:lnTo>
                <a:lnTo>
                  <a:pt x="240" y="2228"/>
                </a:lnTo>
                <a:lnTo>
                  <a:pt x="239" y="2229"/>
                </a:lnTo>
                <a:lnTo>
                  <a:pt x="238" y="2230"/>
                </a:lnTo>
                <a:lnTo>
                  <a:pt x="231" y="2234"/>
                </a:lnTo>
                <a:lnTo>
                  <a:pt x="230" y="2235"/>
                </a:lnTo>
                <a:lnTo>
                  <a:pt x="229" y="2235"/>
                </a:lnTo>
                <a:lnTo>
                  <a:pt x="229" y="2236"/>
                </a:lnTo>
                <a:lnTo>
                  <a:pt x="228" y="2236"/>
                </a:lnTo>
                <a:lnTo>
                  <a:pt x="228" y="2237"/>
                </a:lnTo>
                <a:lnTo>
                  <a:pt x="227" y="2238"/>
                </a:lnTo>
                <a:lnTo>
                  <a:pt x="226" y="2239"/>
                </a:lnTo>
                <a:lnTo>
                  <a:pt x="226" y="2240"/>
                </a:lnTo>
                <a:lnTo>
                  <a:pt x="218" y="2255"/>
                </a:lnTo>
                <a:lnTo>
                  <a:pt x="218" y="2256"/>
                </a:lnTo>
                <a:lnTo>
                  <a:pt x="217" y="2256"/>
                </a:lnTo>
                <a:lnTo>
                  <a:pt x="217" y="2257"/>
                </a:lnTo>
                <a:lnTo>
                  <a:pt x="217" y="2258"/>
                </a:lnTo>
                <a:lnTo>
                  <a:pt x="217" y="2259"/>
                </a:lnTo>
                <a:lnTo>
                  <a:pt x="217" y="2260"/>
                </a:lnTo>
                <a:lnTo>
                  <a:pt x="217" y="2261"/>
                </a:lnTo>
                <a:lnTo>
                  <a:pt x="217" y="2262"/>
                </a:lnTo>
                <a:lnTo>
                  <a:pt x="217" y="2263"/>
                </a:lnTo>
                <a:lnTo>
                  <a:pt x="216" y="2264"/>
                </a:lnTo>
                <a:lnTo>
                  <a:pt x="216" y="2265"/>
                </a:lnTo>
                <a:lnTo>
                  <a:pt x="216" y="2266"/>
                </a:lnTo>
                <a:lnTo>
                  <a:pt x="212" y="2275"/>
                </a:lnTo>
                <a:lnTo>
                  <a:pt x="212" y="2275"/>
                </a:lnTo>
                <a:lnTo>
                  <a:pt x="212" y="2276"/>
                </a:lnTo>
                <a:lnTo>
                  <a:pt x="212" y="2277"/>
                </a:lnTo>
                <a:lnTo>
                  <a:pt x="212" y="2278"/>
                </a:lnTo>
                <a:lnTo>
                  <a:pt x="212" y="2279"/>
                </a:lnTo>
                <a:lnTo>
                  <a:pt x="211" y="2280"/>
                </a:lnTo>
                <a:lnTo>
                  <a:pt x="211" y="2281"/>
                </a:lnTo>
                <a:lnTo>
                  <a:pt x="211" y="2285"/>
                </a:lnTo>
                <a:lnTo>
                  <a:pt x="234" y="2284"/>
                </a:lnTo>
                <a:lnTo>
                  <a:pt x="234" y="2301"/>
                </a:lnTo>
                <a:lnTo>
                  <a:pt x="228" y="2300"/>
                </a:lnTo>
                <a:lnTo>
                  <a:pt x="224" y="2301"/>
                </a:lnTo>
                <a:lnTo>
                  <a:pt x="224" y="2300"/>
                </a:lnTo>
                <a:lnTo>
                  <a:pt x="224" y="2301"/>
                </a:lnTo>
                <a:lnTo>
                  <a:pt x="221" y="2302"/>
                </a:lnTo>
                <a:lnTo>
                  <a:pt x="218" y="2302"/>
                </a:lnTo>
                <a:lnTo>
                  <a:pt x="212" y="2302"/>
                </a:lnTo>
                <a:lnTo>
                  <a:pt x="209" y="2303"/>
                </a:lnTo>
                <a:lnTo>
                  <a:pt x="206" y="2302"/>
                </a:lnTo>
                <a:lnTo>
                  <a:pt x="197" y="2300"/>
                </a:lnTo>
                <a:lnTo>
                  <a:pt x="195" y="2300"/>
                </a:lnTo>
                <a:lnTo>
                  <a:pt x="193" y="2300"/>
                </a:lnTo>
                <a:lnTo>
                  <a:pt x="191" y="2301"/>
                </a:lnTo>
                <a:lnTo>
                  <a:pt x="189" y="2304"/>
                </a:lnTo>
                <a:lnTo>
                  <a:pt x="188" y="2305"/>
                </a:lnTo>
                <a:lnTo>
                  <a:pt x="187" y="2305"/>
                </a:lnTo>
                <a:lnTo>
                  <a:pt x="184" y="2305"/>
                </a:lnTo>
                <a:lnTo>
                  <a:pt x="182" y="2304"/>
                </a:lnTo>
                <a:lnTo>
                  <a:pt x="183" y="2284"/>
                </a:lnTo>
                <a:lnTo>
                  <a:pt x="182" y="2284"/>
                </a:lnTo>
                <a:lnTo>
                  <a:pt x="120" y="2284"/>
                </a:lnTo>
                <a:lnTo>
                  <a:pt x="120" y="2314"/>
                </a:lnTo>
                <a:lnTo>
                  <a:pt x="61" y="2314"/>
                </a:lnTo>
                <a:lnTo>
                  <a:pt x="0" y="2314"/>
                </a:lnTo>
                <a:lnTo>
                  <a:pt x="0" y="2344"/>
                </a:lnTo>
                <a:lnTo>
                  <a:pt x="0" y="2380"/>
                </a:lnTo>
                <a:lnTo>
                  <a:pt x="16" y="2380"/>
                </a:lnTo>
                <a:lnTo>
                  <a:pt x="16" y="2404"/>
                </a:lnTo>
                <a:lnTo>
                  <a:pt x="60" y="2404"/>
                </a:lnTo>
                <a:lnTo>
                  <a:pt x="120" y="2404"/>
                </a:lnTo>
                <a:lnTo>
                  <a:pt x="120" y="2380"/>
                </a:lnTo>
                <a:lnTo>
                  <a:pt x="144" y="2380"/>
                </a:lnTo>
                <a:lnTo>
                  <a:pt x="144" y="2389"/>
                </a:lnTo>
                <a:lnTo>
                  <a:pt x="155" y="2389"/>
                </a:lnTo>
                <a:lnTo>
                  <a:pt x="155" y="2368"/>
                </a:lnTo>
                <a:lnTo>
                  <a:pt x="167" y="2368"/>
                </a:lnTo>
                <a:lnTo>
                  <a:pt x="167" y="2378"/>
                </a:lnTo>
                <a:lnTo>
                  <a:pt x="181" y="2378"/>
                </a:lnTo>
                <a:lnTo>
                  <a:pt x="181" y="2354"/>
                </a:lnTo>
                <a:lnTo>
                  <a:pt x="168" y="2354"/>
                </a:lnTo>
                <a:lnTo>
                  <a:pt x="168" y="2345"/>
                </a:lnTo>
                <a:lnTo>
                  <a:pt x="182" y="2345"/>
                </a:lnTo>
                <a:lnTo>
                  <a:pt x="186" y="2345"/>
                </a:lnTo>
                <a:lnTo>
                  <a:pt x="190" y="2361"/>
                </a:lnTo>
                <a:lnTo>
                  <a:pt x="215" y="2396"/>
                </a:lnTo>
                <a:lnTo>
                  <a:pt x="226" y="2404"/>
                </a:lnTo>
                <a:lnTo>
                  <a:pt x="216" y="2404"/>
                </a:lnTo>
                <a:lnTo>
                  <a:pt x="232" y="2412"/>
                </a:lnTo>
                <a:lnTo>
                  <a:pt x="283" y="2435"/>
                </a:lnTo>
                <a:lnTo>
                  <a:pt x="286" y="2439"/>
                </a:lnTo>
                <a:lnTo>
                  <a:pt x="286" y="2451"/>
                </a:lnTo>
                <a:lnTo>
                  <a:pt x="83" y="2452"/>
                </a:lnTo>
                <a:lnTo>
                  <a:pt x="83" y="2486"/>
                </a:lnTo>
                <a:lnTo>
                  <a:pt x="331" y="2485"/>
                </a:lnTo>
                <a:lnTo>
                  <a:pt x="331" y="2461"/>
                </a:lnTo>
                <a:lnTo>
                  <a:pt x="337" y="2444"/>
                </a:lnTo>
                <a:lnTo>
                  <a:pt x="341" y="2440"/>
                </a:lnTo>
                <a:lnTo>
                  <a:pt x="335" y="2435"/>
                </a:lnTo>
                <a:lnTo>
                  <a:pt x="336" y="2432"/>
                </a:lnTo>
                <a:lnTo>
                  <a:pt x="342" y="2429"/>
                </a:lnTo>
                <a:lnTo>
                  <a:pt x="348" y="2431"/>
                </a:lnTo>
                <a:lnTo>
                  <a:pt x="355" y="2433"/>
                </a:lnTo>
                <a:lnTo>
                  <a:pt x="359" y="2432"/>
                </a:lnTo>
                <a:lnTo>
                  <a:pt x="359" y="2403"/>
                </a:lnTo>
                <a:lnTo>
                  <a:pt x="345" y="2403"/>
                </a:lnTo>
                <a:lnTo>
                  <a:pt x="345" y="2389"/>
                </a:lnTo>
                <a:lnTo>
                  <a:pt x="360" y="2375"/>
                </a:lnTo>
                <a:lnTo>
                  <a:pt x="360" y="2362"/>
                </a:lnTo>
                <a:lnTo>
                  <a:pt x="337" y="2343"/>
                </a:lnTo>
                <a:lnTo>
                  <a:pt x="320" y="2317"/>
                </a:lnTo>
                <a:lnTo>
                  <a:pt x="325" y="2284"/>
                </a:lnTo>
                <a:lnTo>
                  <a:pt x="319" y="2284"/>
                </a:lnTo>
                <a:lnTo>
                  <a:pt x="320" y="2284"/>
                </a:lnTo>
                <a:lnTo>
                  <a:pt x="321" y="2284"/>
                </a:lnTo>
                <a:lnTo>
                  <a:pt x="322" y="2284"/>
                </a:lnTo>
                <a:lnTo>
                  <a:pt x="323" y="2284"/>
                </a:lnTo>
                <a:lnTo>
                  <a:pt x="324" y="2283"/>
                </a:lnTo>
                <a:lnTo>
                  <a:pt x="327" y="2282"/>
                </a:lnTo>
                <a:lnTo>
                  <a:pt x="326" y="2283"/>
                </a:lnTo>
                <a:lnTo>
                  <a:pt x="360" y="2283"/>
                </a:lnTo>
                <a:lnTo>
                  <a:pt x="361" y="2283"/>
                </a:lnTo>
                <a:lnTo>
                  <a:pt x="361" y="2343"/>
                </a:lnTo>
                <a:lnTo>
                  <a:pt x="420" y="2344"/>
                </a:lnTo>
                <a:lnTo>
                  <a:pt x="420" y="2372"/>
                </a:lnTo>
                <a:lnTo>
                  <a:pt x="421" y="2372"/>
                </a:lnTo>
                <a:lnTo>
                  <a:pt x="422" y="2373"/>
                </a:lnTo>
                <a:lnTo>
                  <a:pt x="423" y="2373"/>
                </a:lnTo>
                <a:lnTo>
                  <a:pt x="424" y="2373"/>
                </a:lnTo>
                <a:lnTo>
                  <a:pt x="425" y="2374"/>
                </a:lnTo>
                <a:lnTo>
                  <a:pt x="426" y="2374"/>
                </a:lnTo>
                <a:lnTo>
                  <a:pt x="427" y="2375"/>
                </a:lnTo>
                <a:lnTo>
                  <a:pt x="428" y="2375"/>
                </a:lnTo>
                <a:lnTo>
                  <a:pt x="429" y="2376"/>
                </a:lnTo>
                <a:lnTo>
                  <a:pt x="431" y="2372"/>
                </a:lnTo>
                <a:lnTo>
                  <a:pt x="435" y="2375"/>
                </a:lnTo>
                <a:lnTo>
                  <a:pt x="437" y="2372"/>
                </a:lnTo>
                <a:lnTo>
                  <a:pt x="440" y="2374"/>
                </a:lnTo>
                <a:lnTo>
                  <a:pt x="442" y="2372"/>
                </a:lnTo>
                <a:lnTo>
                  <a:pt x="444" y="2375"/>
                </a:lnTo>
                <a:lnTo>
                  <a:pt x="445" y="2374"/>
                </a:lnTo>
                <a:lnTo>
                  <a:pt x="445" y="2373"/>
                </a:lnTo>
                <a:lnTo>
                  <a:pt x="446" y="2372"/>
                </a:lnTo>
                <a:lnTo>
                  <a:pt x="447" y="2373"/>
                </a:lnTo>
                <a:lnTo>
                  <a:pt x="448" y="2373"/>
                </a:lnTo>
                <a:lnTo>
                  <a:pt x="449" y="2373"/>
                </a:lnTo>
                <a:lnTo>
                  <a:pt x="449" y="2374"/>
                </a:lnTo>
                <a:lnTo>
                  <a:pt x="450" y="2374"/>
                </a:lnTo>
                <a:lnTo>
                  <a:pt x="458" y="2382"/>
                </a:lnTo>
                <a:lnTo>
                  <a:pt x="459" y="2381"/>
                </a:lnTo>
                <a:lnTo>
                  <a:pt x="460" y="2380"/>
                </a:lnTo>
                <a:lnTo>
                  <a:pt x="461" y="2378"/>
                </a:lnTo>
                <a:lnTo>
                  <a:pt x="462" y="2377"/>
                </a:lnTo>
                <a:lnTo>
                  <a:pt x="466" y="2371"/>
                </a:lnTo>
                <a:lnTo>
                  <a:pt x="467" y="2372"/>
                </a:lnTo>
                <a:lnTo>
                  <a:pt x="468" y="2373"/>
                </a:lnTo>
                <a:lnTo>
                  <a:pt x="469" y="2373"/>
                </a:lnTo>
                <a:lnTo>
                  <a:pt x="470" y="2374"/>
                </a:lnTo>
                <a:lnTo>
                  <a:pt x="471" y="2374"/>
                </a:lnTo>
                <a:lnTo>
                  <a:pt x="472" y="2374"/>
                </a:lnTo>
                <a:lnTo>
                  <a:pt x="473" y="2374"/>
                </a:lnTo>
                <a:lnTo>
                  <a:pt x="478" y="2374"/>
                </a:lnTo>
                <a:lnTo>
                  <a:pt x="478" y="2371"/>
                </a:lnTo>
                <a:lnTo>
                  <a:pt x="487" y="2371"/>
                </a:lnTo>
                <a:lnTo>
                  <a:pt x="491" y="2371"/>
                </a:lnTo>
                <a:lnTo>
                  <a:pt x="494" y="2372"/>
                </a:lnTo>
                <a:lnTo>
                  <a:pt x="500" y="2373"/>
                </a:lnTo>
                <a:lnTo>
                  <a:pt x="503" y="2374"/>
                </a:lnTo>
                <a:lnTo>
                  <a:pt x="514" y="2374"/>
                </a:lnTo>
                <a:lnTo>
                  <a:pt x="517" y="2373"/>
                </a:lnTo>
                <a:lnTo>
                  <a:pt x="520" y="2372"/>
                </a:lnTo>
                <a:lnTo>
                  <a:pt x="523" y="2371"/>
                </a:lnTo>
                <a:lnTo>
                  <a:pt x="526" y="2369"/>
                </a:lnTo>
                <a:lnTo>
                  <a:pt x="529" y="2369"/>
                </a:lnTo>
                <a:lnTo>
                  <a:pt x="533" y="2368"/>
                </a:lnTo>
                <a:lnTo>
                  <a:pt x="537" y="2368"/>
                </a:lnTo>
                <a:lnTo>
                  <a:pt x="539" y="2368"/>
                </a:lnTo>
                <a:lnTo>
                  <a:pt x="539" y="2344"/>
                </a:lnTo>
                <a:lnTo>
                  <a:pt x="534" y="2344"/>
                </a:lnTo>
                <a:lnTo>
                  <a:pt x="533" y="2344"/>
                </a:lnTo>
                <a:lnTo>
                  <a:pt x="532" y="2344"/>
                </a:lnTo>
                <a:lnTo>
                  <a:pt x="531" y="2343"/>
                </a:lnTo>
                <a:lnTo>
                  <a:pt x="530" y="2343"/>
                </a:lnTo>
                <a:lnTo>
                  <a:pt x="529" y="2343"/>
                </a:lnTo>
                <a:lnTo>
                  <a:pt x="528" y="2343"/>
                </a:lnTo>
                <a:lnTo>
                  <a:pt x="527" y="2343"/>
                </a:lnTo>
                <a:lnTo>
                  <a:pt x="526" y="2343"/>
                </a:lnTo>
                <a:lnTo>
                  <a:pt x="518" y="2338"/>
                </a:lnTo>
                <a:lnTo>
                  <a:pt x="517" y="2338"/>
                </a:lnTo>
                <a:lnTo>
                  <a:pt x="517" y="2337"/>
                </a:lnTo>
                <a:lnTo>
                  <a:pt x="516" y="2337"/>
                </a:lnTo>
                <a:lnTo>
                  <a:pt x="512" y="2337"/>
                </a:lnTo>
                <a:lnTo>
                  <a:pt x="512" y="2336"/>
                </a:lnTo>
                <a:lnTo>
                  <a:pt x="512" y="2335"/>
                </a:lnTo>
                <a:lnTo>
                  <a:pt x="511" y="2335"/>
                </a:lnTo>
                <a:lnTo>
                  <a:pt x="511" y="2334"/>
                </a:lnTo>
                <a:lnTo>
                  <a:pt x="510" y="2333"/>
                </a:lnTo>
                <a:lnTo>
                  <a:pt x="510" y="2332"/>
                </a:lnTo>
                <a:lnTo>
                  <a:pt x="509" y="2331"/>
                </a:lnTo>
                <a:lnTo>
                  <a:pt x="509" y="2330"/>
                </a:lnTo>
                <a:lnTo>
                  <a:pt x="479" y="2330"/>
                </a:lnTo>
                <a:lnTo>
                  <a:pt x="479" y="2285"/>
                </a:lnTo>
                <a:lnTo>
                  <a:pt x="510" y="2285"/>
                </a:lnTo>
                <a:lnTo>
                  <a:pt x="510" y="2272"/>
                </a:lnTo>
                <a:lnTo>
                  <a:pt x="511" y="2272"/>
                </a:lnTo>
                <a:lnTo>
                  <a:pt x="511" y="2255"/>
                </a:lnTo>
                <a:lnTo>
                  <a:pt x="510" y="2255"/>
                </a:lnTo>
                <a:lnTo>
                  <a:pt x="510" y="2250"/>
                </a:lnTo>
                <a:lnTo>
                  <a:pt x="492" y="2250"/>
                </a:lnTo>
                <a:lnTo>
                  <a:pt x="492" y="2243"/>
                </a:lnTo>
                <a:lnTo>
                  <a:pt x="481" y="2242"/>
                </a:lnTo>
                <a:lnTo>
                  <a:pt x="481" y="2227"/>
                </a:lnTo>
                <a:lnTo>
                  <a:pt x="481" y="2225"/>
                </a:lnTo>
                <a:lnTo>
                  <a:pt x="479" y="2225"/>
                </a:lnTo>
                <a:lnTo>
                  <a:pt x="480" y="2164"/>
                </a:lnTo>
                <a:lnTo>
                  <a:pt x="496" y="2164"/>
                </a:lnTo>
                <a:lnTo>
                  <a:pt x="496" y="2138"/>
                </a:lnTo>
                <a:lnTo>
                  <a:pt x="495" y="2137"/>
                </a:lnTo>
                <a:lnTo>
                  <a:pt x="495" y="2136"/>
                </a:lnTo>
                <a:lnTo>
                  <a:pt x="494" y="2136"/>
                </a:lnTo>
                <a:lnTo>
                  <a:pt x="494" y="2135"/>
                </a:lnTo>
                <a:lnTo>
                  <a:pt x="493" y="2135"/>
                </a:lnTo>
                <a:lnTo>
                  <a:pt x="493" y="2134"/>
                </a:lnTo>
                <a:lnTo>
                  <a:pt x="492" y="2134"/>
                </a:lnTo>
                <a:lnTo>
                  <a:pt x="511" y="2134"/>
                </a:lnTo>
                <a:lnTo>
                  <a:pt x="539" y="2134"/>
                </a:lnTo>
                <a:lnTo>
                  <a:pt x="541" y="2134"/>
                </a:lnTo>
                <a:lnTo>
                  <a:pt x="555" y="2134"/>
                </a:lnTo>
                <a:lnTo>
                  <a:pt x="555" y="2103"/>
                </a:lnTo>
                <a:lnTo>
                  <a:pt x="599" y="2103"/>
                </a:lnTo>
                <a:lnTo>
                  <a:pt x="600" y="2044"/>
                </a:lnTo>
                <a:lnTo>
                  <a:pt x="600" y="1983"/>
                </a:lnTo>
                <a:lnTo>
                  <a:pt x="600" y="1954"/>
                </a:lnTo>
                <a:lnTo>
                  <a:pt x="646" y="1954"/>
                </a:lnTo>
                <a:lnTo>
                  <a:pt x="646" y="1969"/>
                </a:lnTo>
                <a:lnTo>
                  <a:pt x="660" y="1969"/>
                </a:lnTo>
                <a:lnTo>
                  <a:pt x="660" y="1983"/>
                </a:lnTo>
                <a:lnTo>
                  <a:pt x="660" y="2044"/>
                </a:lnTo>
                <a:lnTo>
                  <a:pt x="661" y="2044"/>
                </a:lnTo>
                <a:lnTo>
                  <a:pt x="659" y="2050"/>
                </a:lnTo>
                <a:lnTo>
                  <a:pt x="655" y="2060"/>
                </a:lnTo>
                <a:lnTo>
                  <a:pt x="655" y="2061"/>
                </a:lnTo>
                <a:lnTo>
                  <a:pt x="654" y="2062"/>
                </a:lnTo>
                <a:lnTo>
                  <a:pt x="654" y="2064"/>
                </a:lnTo>
                <a:lnTo>
                  <a:pt x="653" y="2066"/>
                </a:lnTo>
                <a:lnTo>
                  <a:pt x="652" y="2067"/>
                </a:lnTo>
                <a:lnTo>
                  <a:pt x="652" y="2069"/>
                </a:lnTo>
                <a:lnTo>
                  <a:pt x="651" y="2070"/>
                </a:lnTo>
                <a:lnTo>
                  <a:pt x="649" y="2074"/>
                </a:lnTo>
                <a:lnTo>
                  <a:pt x="648" y="2074"/>
                </a:lnTo>
                <a:lnTo>
                  <a:pt x="631" y="2102"/>
                </a:lnTo>
                <a:lnTo>
                  <a:pt x="660" y="2102"/>
                </a:lnTo>
                <a:lnTo>
                  <a:pt x="671" y="2103"/>
                </a:lnTo>
                <a:lnTo>
                  <a:pt x="671" y="2102"/>
                </a:lnTo>
                <a:lnTo>
                  <a:pt x="671" y="2101"/>
                </a:lnTo>
                <a:lnTo>
                  <a:pt x="671" y="2100"/>
                </a:lnTo>
                <a:lnTo>
                  <a:pt x="671" y="2100"/>
                </a:lnTo>
                <a:lnTo>
                  <a:pt x="670" y="2099"/>
                </a:lnTo>
                <a:lnTo>
                  <a:pt x="670" y="2098"/>
                </a:lnTo>
                <a:lnTo>
                  <a:pt x="670" y="2096"/>
                </a:lnTo>
                <a:lnTo>
                  <a:pt x="670" y="2095"/>
                </a:lnTo>
                <a:lnTo>
                  <a:pt x="670" y="2094"/>
                </a:lnTo>
                <a:lnTo>
                  <a:pt x="669" y="2093"/>
                </a:lnTo>
                <a:lnTo>
                  <a:pt x="669" y="2077"/>
                </a:lnTo>
                <a:lnTo>
                  <a:pt x="670" y="2077"/>
                </a:lnTo>
                <a:lnTo>
                  <a:pt x="671" y="2075"/>
                </a:lnTo>
                <a:lnTo>
                  <a:pt x="675" y="2060"/>
                </a:lnTo>
                <a:lnTo>
                  <a:pt x="675" y="2059"/>
                </a:lnTo>
                <a:lnTo>
                  <a:pt x="676" y="2058"/>
                </a:lnTo>
                <a:lnTo>
                  <a:pt x="676" y="2057"/>
                </a:lnTo>
                <a:lnTo>
                  <a:pt x="676" y="2056"/>
                </a:lnTo>
                <a:lnTo>
                  <a:pt x="677" y="2056"/>
                </a:lnTo>
                <a:lnTo>
                  <a:pt x="677" y="2055"/>
                </a:lnTo>
                <a:lnTo>
                  <a:pt x="678" y="2054"/>
                </a:lnTo>
                <a:lnTo>
                  <a:pt x="679" y="2053"/>
                </a:lnTo>
                <a:lnTo>
                  <a:pt x="680" y="2052"/>
                </a:lnTo>
                <a:lnTo>
                  <a:pt x="682" y="2051"/>
                </a:lnTo>
                <a:lnTo>
                  <a:pt x="683" y="2051"/>
                </a:lnTo>
                <a:lnTo>
                  <a:pt x="684" y="2051"/>
                </a:lnTo>
                <a:lnTo>
                  <a:pt x="699" y="2045"/>
                </a:lnTo>
                <a:lnTo>
                  <a:pt x="719" y="2045"/>
                </a:lnTo>
                <a:lnTo>
                  <a:pt x="780" y="2045"/>
                </a:lnTo>
                <a:lnTo>
                  <a:pt x="841" y="2044"/>
                </a:lnTo>
                <a:lnTo>
                  <a:pt x="869" y="2045"/>
                </a:lnTo>
                <a:lnTo>
                  <a:pt x="869" y="2059"/>
                </a:lnTo>
                <a:lnTo>
                  <a:pt x="885" y="2059"/>
                </a:lnTo>
                <a:lnTo>
                  <a:pt x="892" y="2059"/>
                </a:lnTo>
                <a:lnTo>
                  <a:pt x="899" y="2059"/>
                </a:lnTo>
                <a:lnTo>
                  <a:pt x="899" y="2103"/>
                </a:lnTo>
                <a:lnTo>
                  <a:pt x="936" y="2104"/>
                </a:lnTo>
                <a:lnTo>
                  <a:pt x="936" y="2095"/>
                </a:lnTo>
                <a:lnTo>
                  <a:pt x="960" y="2095"/>
                </a:lnTo>
                <a:lnTo>
                  <a:pt x="960" y="2104"/>
                </a:lnTo>
                <a:lnTo>
                  <a:pt x="960" y="2135"/>
                </a:lnTo>
                <a:lnTo>
                  <a:pt x="995" y="2135"/>
                </a:lnTo>
                <a:lnTo>
                  <a:pt x="996" y="2141"/>
                </a:lnTo>
                <a:lnTo>
                  <a:pt x="996" y="2142"/>
                </a:lnTo>
                <a:lnTo>
                  <a:pt x="991" y="2143"/>
                </a:lnTo>
                <a:lnTo>
                  <a:pt x="987" y="2165"/>
                </a:lnTo>
                <a:lnTo>
                  <a:pt x="1018" y="2165"/>
                </a:lnTo>
                <a:lnTo>
                  <a:pt x="1079" y="2165"/>
                </a:lnTo>
                <a:lnTo>
                  <a:pt x="1135" y="2165"/>
                </a:lnTo>
                <a:lnTo>
                  <a:pt x="1134" y="2225"/>
                </a:lnTo>
                <a:lnTo>
                  <a:pt x="1195" y="2225"/>
                </a:lnTo>
                <a:lnTo>
                  <a:pt x="1253" y="2284"/>
                </a:lnTo>
                <a:lnTo>
                  <a:pt x="1252" y="2345"/>
                </a:lnTo>
                <a:lnTo>
                  <a:pt x="1251" y="2405"/>
                </a:lnTo>
                <a:lnTo>
                  <a:pt x="1312" y="2405"/>
                </a:lnTo>
                <a:lnTo>
                  <a:pt x="1372" y="2405"/>
                </a:lnTo>
                <a:lnTo>
                  <a:pt x="1432" y="2404"/>
                </a:lnTo>
                <a:lnTo>
                  <a:pt x="1432" y="2345"/>
                </a:lnTo>
                <a:lnTo>
                  <a:pt x="1433" y="2285"/>
                </a:lnTo>
                <a:lnTo>
                  <a:pt x="1433" y="2282"/>
                </a:lnTo>
                <a:lnTo>
                  <a:pt x="1463" y="2263"/>
                </a:lnTo>
                <a:lnTo>
                  <a:pt x="1463" y="2225"/>
                </a:lnTo>
                <a:lnTo>
                  <a:pt x="1464" y="2165"/>
                </a:lnTo>
                <a:lnTo>
                  <a:pt x="1486" y="2165"/>
                </a:lnTo>
                <a:lnTo>
                  <a:pt x="1493" y="2176"/>
                </a:lnTo>
                <a:lnTo>
                  <a:pt x="1492" y="2225"/>
                </a:lnTo>
                <a:lnTo>
                  <a:pt x="1492" y="2232"/>
                </a:lnTo>
                <a:lnTo>
                  <a:pt x="1496" y="2231"/>
                </a:lnTo>
                <a:lnTo>
                  <a:pt x="1502" y="2228"/>
                </a:lnTo>
                <a:lnTo>
                  <a:pt x="1510" y="2225"/>
                </a:lnTo>
                <a:lnTo>
                  <a:pt x="1521" y="2222"/>
                </a:lnTo>
                <a:lnTo>
                  <a:pt x="1528" y="2222"/>
                </a:lnTo>
                <a:lnTo>
                  <a:pt x="1535" y="2218"/>
                </a:lnTo>
                <a:lnTo>
                  <a:pt x="1537" y="2217"/>
                </a:lnTo>
                <a:lnTo>
                  <a:pt x="1541" y="2216"/>
                </a:lnTo>
                <a:lnTo>
                  <a:pt x="1543" y="2212"/>
                </a:lnTo>
                <a:lnTo>
                  <a:pt x="1546" y="2210"/>
                </a:lnTo>
                <a:lnTo>
                  <a:pt x="1623" y="2152"/>
                </a:lnTo>
                <a:lnTo>
                  <a:pt x="1625" y="2151"/>
                </a:lnTo>
                <a:lnTo>
                  <a:pt x="1631" y="2149"/>
                </a:lnTo>
                <a:lnTo>
                  <a:pt x="1636" y="2146"/>
                </a:lnTo>
                <a:lnTo>
                  <a:pt x="1641" y="2143"/>
                </a:lnTo>
                <a:lnTo>
                  <a:pt x="1647" y="2141"/>
                </a:lnTo>
                <a:lnTo>
                  <a:pt x="1661" y="2138"/>
                </a:lnTo>
                <a:lnTo>
                  <a:pt x="1664" y="2136"/>
                </a:lnTo>
                <a:lnTo>
                  <a:pt x="1669" y="2134"/>
                </a:lnTo>
                <a:lnTo>
                  <a:pt x="1673" y="2132"/>
                </a:lnTo>
                <a:lnTo>
                  <a:pt x="1665" y="2132"/>
                </a:lnTo>
                <a:lnTo>
                  <a:pt x="1665" y="2126"/>
                </a:lnTo>
                <a:lnTo>
                  <a:pt x="1664" y="2126"/>
                </a:lnTo>
                <a:lnTo>
                  <a:pt x="1664" y="2116"/>
                </a:lnTo>
                <a:lnTo>
                  <a:pt x="1663" y="2116"/>
                </a:lnTo>
                <a:lnTo>
                  <a:pt x="1661" y="2116"/>
                </a:lnTo>
                <a:lnTo>
                  <a:pt x="1645" y="2113"/>
                </a:lnTo>
                <a:lnTo>
                  <a:pt x="1643" y="2112"/>
                </a:lnTo>
                <a:lnTo>
                  <a:pt x="1637" y="2110"/>
                </a:lnTo>
                <a:lnTo>
                  <a:pt x="1630" y="2107"/>
                </a:lnTo>
                <a:lnTo>
                  <a:pt x="1625" y="2105"/>
                </a:lnTo>
                <a:lnTo>
                  <a:pt x="1620" y="2105"/>
                </a:lnTo>
                <a:lnTo>
                  <a:pt x="1618" y="2103"/>
                </a:lnTo>
                <a:lnTo>
                  <a:pt x="1617" y="2104"/>
                </a:lnTo>
                <a:lnTo>
                  <a:pt x="1616" y="2104"/>
                </a:lnTo>
                <a:lnTo>
                  <a:pt x="1615" y="2104"/>
                </a:lnTo>
                <a:lnTo>
                  <a:pt x="1615" y="2105"/>
                </a:lnTo>
                <a:lnTo>
                  <a:pt x="1614" y="2105"/>
                </a:lnTo>
                <a:lnTo>
                  <a:pt x="1613" y="2105"/>
                </a:lnTo>
                <a:lnTo>
                  <a:pt x="1554" y="2105"/>
                </a:lnTo>
                <a:lnTo>
                  <a:pt x="1554" y="2076"/>
                </a:lnTo>
                <a:lnTo>
                  <a:pt x="1554" y="2046"/>
                </a:lnTo>
                <a:lnTo>
                  <a:pt x="1554" y="2017"/>
                </a:lnTo>
                <a:lnTo>
                  <a:pt x="1524" y="1984"/>
                </a:lnTo>
                <a:lnTo>
                  <a:pt x="1494" y="1984"/>
                </a:lnTo>
                <a:lnTo>
                  <a:pt x="1493" y="1984"/>
                </a:lnTo>
                <a:lnTo>
                  <a:pt x="1493" y="1985"/>
                </a:lnTo>
                <a:lnTo>
                  <a:pt x="1493" y="1986"/>
                </a:lnTo>
                <a:lnTo>
                  <a:pt x="1493" y="2008"/>
                </a:lnTo>
                <a:lnTo>
                  <a:pt x="1481" y="2008"/>
                </a:lnTo>
                <a:lnTo>
                  <a:pt x="1482" y="2010"/>
                </a:lnTo>
                <a:lnTo>
                  <a:pt x="1485" y="2013"/>
                </a:lnTo>
                <a:lnTo>
                  <a:pt x="1486" y="2013"/>
                </a:lnTo>
                <a:lnTo>
                  <a:pt x="1486" y="2014"/>
                </a:lnTo>
                <a:lnTo>
                  <a:pt x="1487" y="2015"/>
                </a:lnTo>
                <a:lnTo>
                  <a:pt x="1488" y="2016"/>
                </a:lnTo>
                <a:lnTo>
                  <a:pt x="1488" y="2017"/>
                </a:lnTo>
                <a:lnTo>
                  <a:pt x="1489" y="2018"/>
                </a:lnTo>
                <a:lnTo>
                  <a:pt x="1493" y="2034"/>
                </a:lnTo>
                <a:lnTo>
                  <a:pt x="1493" y="2035"/>
                </a:lnTo>
                <a:lnTo>
                  <a:pt x="1493" y="2036"/>
                </a:lnTo>
                <a:lnTo>
                  <a:pt x="1493" y="2038"/>
                </a:lnTo>
                <a:lnTo>
                  <a:pt x="1493" y="2046"/>
                </a:lnTo>
                <a:lnTo>
                  <a:pt x="1492" y="2059"/>
                </a:lnTo>
                <a:lnTo>
                  <a:pt x="1492" y="2066"/>
                </a:lnTo>
                <a:lnTo>
                  <a:pt x="1492" y="2067"/>
                </a:lnTo>
                <a:lnTo>
                  <a:pt x="1492" y="2068"/>
                </a:lnTo>
                <a:lnTo>
                  <a:pt x="1492" y="2069"/>
                </a:lnTo>
                <a:lnTo>
                  <a:pt x="1492" y="2070"/>
                </a:lnTo>
                <a:lnTo>
                  <a:pt x="1492" y="2071"/>
                </a:lnTo>
                <a:lnTo>
                  <a:pt x="1492" y="2072"/>
                </a:lnTo>
                <a:lnTo>
                  <a:pt x="1491" y="2073"/>
                </a:lnTo>
                <a:lnTo>
                  <a:pt x="1490" y="2074"/>
                </a:lnTo>
                <a:lnTo>
                  <a:pt x="1490" y="2075"/>
                </a:lnTo>
                <a:lnTo>
                  <a:pt x="1489" y="2076"/>
                </a:lnTo>
                <a:lnTo>
                  <a:pt x="1468" y="2076"/>
                </a:lnTo>
                <a:lnTo>
                  <a:pt x="1432" y="2046"/>
                </a:lnTo>
                <a:lnTo>
                  <a:pt x="1398" y="2045"/>
                </a:lnTo>
                <a:lnTo>
                  <a:pt x="1402" y="2053"/>
                </a:lnTo>
                <a:lnTo>
                  <a:pt x="1402" y="2054"/>
                </a:lnTo>
                <a:lnTo>
                  <a:pt x="1403" y="2054"/>
                </a:lnTo>
                <a:lnTo>
                  <a:pt x="1403" y="2055"/>
                </a:lnTo>
                <a:lnTo>
                  <a:pt x="1407" y="2059"/>
                </a:lnTo>
                <a:lnTo>
                  <a:pt x="1407" y="2060"/>
                </a:lnTo>
                <a:lnTo>
                  <a:pt x="1408" y="2060"/>
                </a:lnTo>
                <a:lnTo>
                  <a:pt x="1409" y="2060"/>
                </a:lnTo>
                <a:lnTo>
                  <a:pt x="1412" y="2061"/>
                </a:lnTo>
                <a:lnTo>
                  <a:pt x="1400" y="2071"/>
                </a:lnTo>
                <a:lnTo>
                  <a:pt x="1375" y="2045"/>
                </a:lnTo>
                <a:lnTo>
                  <a:pt x="1374" y="2045"/>
                </a:lnTo>
                <a:lnTo>
                  <a:pt x="1315" y="2045"/>
                </a:lnTo>
                <a:lnTo>
                  <a:pt x="1315" y="2015"/>
                </a:lnTo>
                <a:lnTo>
                  <a:pt x="1315" y="1984"/>
                </a:lnTo>
                <a:lnTo>
                  <a:pt x="1315" y="1969"/>
                </a:lnTo>
                <a:lnTo>
                  <a:pt x="1307" y="1959"/>
                </a:lnTo>
                <a:lnTo>
                  <a:pt x="1306" y="1958"/>
                </a:lnTo>
                <a:lnTo>
                  <a:pt x="1306" y="1957"/>
                </a:lnTo>
                <a:lnTo>
                  <a:pt x="1305" y="1957"/>
                </a:lnTo>
                <a:lnTo>
                  <a:pt x="1304" y="1956"/>
                </a:lnTo>
                <a:lnTo>
                  <a:pt x="1303" y="1955"/>
                </a:lnTo>
                <a:lnTo>
                  <a:pt x="1302" y="1955"/>
                </a:lnTo>
                <a:lnTo>
                  <a:pt x="1301" y="1955"/>
                </a:lnTo>
                <a:lnTo>
                  <a:pt x="1301" y="1954"/>
                </a:lnTo>
                <a:lnTo>
                  <a:pt x="1299" y="1954"/>
                </a:lnTo>
                <a:lnTo>
                  <a:pt x="1294" y="1953"/>
                </a:lnTo>
                <a:lnTo>
                  <a:pt x="1294" y="1944"/>
                </a:lnTo>
                <a:lnTo>
                  <a:pt x="1287" y="1944"/>
                </a:lnTo>
                <a:lnTo>
                  <a:pt x="1286" y="1944"/>
                </a:lnTo>
                <a:lnTo>
                  <a:pt x="1286" y="1940"/>
                </a:lnTo>
                <a:lnTo>
                  <a:pt x="1308" y="1940"/>
                </a:lnTo>
                <a:lnTo>
                  <a:pt x="1308" y="1926"/>
                </a:lnTo>
                <a:lnTo>
                  <a:pt x="1308" y="1910"/>
                </a:lnTo>
                <a:lnTo>
                  <a:pt x="1305" y="1910"/>
                </a:lnTo>
                <a:lnTo>
                  <a:pt x="1304" y="1895"/>
                </a:lnTo>
                <a:lnTo>
                  <a:pt x="1305" y="1895"/>
                </a:lnTo>
                <a:lnTo>
                  <a:pt x="1315" y="1903"/>
                </a:lnTo>
                <a:lnTo>
                  <a:pt x="1315" y="1926"/>
                </a:lnTo>
                <a:lnTo>
                  <a:pt x="1315" y="1954"/>
                </a:lnTo>
                <a:lnTo>
                  <a:pt x="1375" y="1955"/>
                </a:lnTo>
                <a:lnTo>
                  <a:pt x="1375" y="1926"/>
                </a:lnTo>
                <a:lnTo>
                  <a:pt x="1406" y="1926"/>
                </a:lnTo>
                <a:lnTo>
                  <a:pt x="1406" y="1896"/>
                </a:lnTo>
                <a:lnTo>
                  <a:pt x="1375" y="1896"/>
                </a:lnTo>
                <a:lnTo>
                  <a:pt x="1375" y="1865"/>
                </a:lnTo>
                <a:lnTo>
                  <a:pt x="1374" y="1835"/>
                </a:lnTo>
                <a:lnTo>
                  <a:pt x="1345" y="1834"/>
                </a:lnTo>
                <a:lnTo>
                  <a:pt x="1345" y="1848"/>
                </a:lnTo>
                <a:lnTo>
                  <a:pt x="1349" y="1854"/>
                </a:lnTo>
                <a:lnTo>
                  <a:pt x="1345" y="1854"/>
                </a:lnTo>
                <a:lnTo>
                  <a:pt x="1346" y="1865"/>
                </a:lnTo>
                <a:lnTo>
                  <a:pt x="1315" y="1864"/>
                </a:lnTo>
                <a:lnTo>
                  <a:pt x="1315" y="1834"/>
                </a:lnTo>
                <a:lnTo>
                  <a:pt x="1337" y="1835"/>
                </a:lnTo>
                <a:lnTo>
                  <a:pt x="1316" y="1805"/>
                </a:lnTo>
                <a:lnTo>
                  <a:pt x="1315" y="1789"/>
                </a:lnTo>
                <a:lnTo>
                  <a:pt x="1339" y="1801"/>
                </a:lnTo>
                <a:lnTo>
                  <a:pt x="1335" y="1806"/>
                </a:lnTo>
                <a:lnTo>
                  <a:pt x="1341" y="1812"/>
                </a:lnTo>
                <a:lnTo>
                  <a:pt x="1344" y="1815"/>
                </a:lnTo>
                <a:lnTo>
                  <a:pt x="1350" y="1810"/>
                </a:lnTo>
                <a:lnTo>
                  <a:pt x="1354" y="1808"/>
                </a:lnTo>
                <a:lnTo>
                  <a:pt x="1355" y="1807"/>
                </a:lnTo>
                <a:close/>
                <a:moveTo>
                  <a:pt x="1157" y="1790"/>
                </a:moveTo>
                <a:lnTo>
                  <a:pt x="1157" y="1805"/>
                </a:lnTo>
                <a:lnTo>
                  <a:pt x="1135" y="1806"/>
                </a:lnTo>
                <a:lnTo>
                  <a:pt x="1121" y="1806"/>
                </a:lnTo>
                <a:lnTo>
                  <a:pt x="1108" y="1806"/>
                </a:lnTo>
                <a:lnTo>
                  <a:pt x="1108" y="1795"/>
                </a:lnTo>
                <a:lnTo>
                  <a:pt x="1106" y="1795"/>
                </a:lnTo>
                <a:lnTo>
                  <a:pt x="1106" y="1806"/>
                </a:lnTo>
                <a:lnTo>
                  <a:pt x="1106" y="1806"/>
                </a:lnTo>
                <a:lnTo>
                  <a:pt x="1106" y="1820"/>
                </a:lnTo>
                <a:lnTo>
                  <a:pt x="1086" y="1820"/>
                </a:lnTo>
                <a:lnTo>
                  <a:pt x="1086" y="1817"/>
                </a:lnTo>
                <a:lnTo>
                  <a:pt x="1086" y="1815"/>
                </a:lnTo>
                <a:lnTo>
                  <a:pt x="1080" y="1815"/>
                </a:lnTo>
                <a:lnTo>
                  <a:pt x="1080" y="1820"/>
                </a:lnTo>
                <a:lnTo>
                  <a:pt x="1079" y="1820"/>
                </a:lnTo>
                <a:lnTo>
                  <a:pt x="1079" y="1806"/>
                </a:lnTo>
                <a:lnTo>
                  <a:pt x="1086" y="1806"/>
                </a:lnTo>
                <a:lnTo>
                  <a:pt x="1086" y="1805"/>
                </a:lnTo>
                <a:lnTo>
                  <a:pt x="1092" y="1805"/>
                </a:lnTo>
                <a:lnTo>
                  <a:pt x="1092" y="1794"/>
                </a:lnTo>
                <a:lnTo>
                  <a:pt x="1082" y="1794"/>
                </a:lnTo>
                <a:lnTo>
                  <a:pt x="1082" y="1796"/>
                </a:lnTo>
                <a:lnTo>
                  <a:pt x="1079" y="1796"/>
                </a:lnTo>
                <a:lnTo>
                  <a:pt x="1079" y="1745"/>
                </a:lnTo>
                <a:lnTo>
                  <a:pt x="1079" y="1686"/>
                </a:lnTo>
                <a:lnTo>
                  <a:pt x="1135" y="1686"/>
                </a:lnTo>
                <a:lnTo>
                  <a:pt x="1135" y="1701"/>
                </a:lnTo>
                <a:lnTo>
                  <a:pt x="1140" y="1703"/>
                </a:lnTo>
                <a:lnTo>
                  <a:pt x="1141" y="1704"/>
                </a:lnTo>
                <a:lnTo>
                  <a:pt x="1145" y="1705"/>
                </a:lnTo>
                <a:lnTo>
                  <a:pt x="1149" y="1706"/>
                </a:lnTo>
                <a:lnTo>
                  <a:pt x="1165" y="1710"/>
                </a:lnTo>
                <a:lnTo>
                  <a:pt x="1165" y="1711"/>
                </a:lnTo>
                <a:lnTo>
                  <a:pt x="1149" y="1707"/>
                </a:lnTo>
                <a:lnTo>
                  <a:pt x="1149" y="1724"/>
                </a:lnTo>
                <a:lnTo>
                  <a:pt x="1152" y="1724"/>
                </a:lnTo>
                <a:lnTo>
                  <a:pt x="1152" y="1720"/>
                </a:lnTo>
                <a:lnTo>
                  <a:pt x="1157" y="1720"/>
                </a:lnTo>
                <a:lnTo>
                  <a:pt x="1157" y="1721"/>
                </a:lnTo>
                <a:lnTo>
                  <a:pt x="1165" y="1721"/>
                </a:lnTo>
                <a:lnTo>
                  <a:pt x="1165" y="1745"/>
                </a:lnTo>
                <a:lnTo>
                  <a:pt x="1145" y="1744"/>
                </a:lnTo>
                <a:lnTo>
                  <a:pt x="1135" y="1744"/>
                </a:lnTo>
                <a:lnTo>
                  <a:pt x="1135" y="1750"/>
                </a:lnTo>
                <a:lnTo>
                  <a:pt x="1135" y="1759"/>
                </a:lnTo>
                <a:lnTo>
                  <a:pt x="1128" y="1759"/>
                </a:lnTo>
                <a:lnTo>
                  <a:pt x="1129" y="1747"/>
                </a:lnTo>
                <a:lnTo>
                  <a:pt x="1126" y="1745"/>
                </a:lnTo>
                <a:lnTo>
                  <a:pt x="1121" y="1745"/>
                </a:lnTo>
                <a:lnTo>
                  <a:pt x="1121" y="1759"/>
                </a:lnTo>
                <a:lnTo>
                  <a:pt x="1121" y="1765"/>
                </a:lnTo>
                <a:lnTo>
                  <a:pt x="1128" y="1765"/>
                </a:lnTo>
                <a:lnTo>
                  <a:pt x="1128" y="1774"/>
                </a:lnTo>
                <a:lnTo>
                  <a:pt x="1135" y="1774"/>
                </a:lnTo>
                <a:lnTo>
                  <a:pt x="1135" y="1775"/>
                </a:lnTo>
                <a:lnTo>
                  <a:pt x="1151" y="1774"/>
                </a:lnTo>
                <a:lnTo>
                  <a:pt x="1154" y="1774"/>
                </a:lnTo>
                <a:lnTo>
                  <a:pt x="1154" y="1790"/>
                </a:lnTo>
                <a:lnTo>
                  <a:pt x="1157" y="1790"/>
                </a:lnTo>
                <a:close/>
                <a:moveTo>
                  <a:pt x="1152" y="1759"/>
                </a:moveTo>
                <a:lnTo>
                  <a:pt x="1153" y="1760"/>
                </a:lnTo>
                <a:lnTo>
                  <a:pt x="1154" y="1763"/>
                </a:lnTo>
                <a:lnTo>
                  <a:pt x="1157" y="1766"/>
                </a:lnTo>
                <a:lnTo>
                  <a:pt x="1151" y="1766"/>
                </a:lnTo>
                <a:lnTo>
                  <a:pt x="1151" y="1759"/>
                </a:lnTo>
                <a:lnTo>
                  <a:pt x="1152" y="1759"/>
                </a:lnTo>
                <a:close/>
                <a:moveTo>
                  <a:pt x="1346" y="1896"/>
                </a:moveTo>
                <a:lnTo>
                  <a:pt x="1346" y="1914"/>
                </a:lnTo>
                <a:lnTo>
                  <a:pt x="1321" y="1896"/>
                </a:lnTo>
                <a:lnTo>
                  <a:pt x="1346" y="1896"/>
                </a:lnTo>
                <a:close/>
                <a:moveTo>
                  <a:pt x="1286" y="1926"/>
                </a:moveTo>
                <a:lnTo>
                  <a:pt x="1286" y="1940"/>
                </a:lnTo>
                <a:lnTo>
                  <a:pt x="1286" y="1943"/>
                </a:lnTo>
                <a:lnTo>
                  <a:pt x="1268" y="1943"/>
                </a:lnTo>
                <a:lnTo>
                  <a:pt x="1268" y="1926"/>
                </a:lnTo>
                <a:lnTo>
                  <a:pt x="1286" y="1926"/>
                </a:lnTo>
                <a:close/>
                <a:moveTo>
                  <a:pt x="293" y="2159"/>
                </a:moveTo>
                <a:lnTo>
                  <a:pt x="294" y="2164"/>
                </a:lnTo>
                <a:lnTo>
                  <a:pt x="287" y="2164"/>
                </a:lnTo>
                <a:lnTo>
                  <a:pt x="287" y="2159"/>
                </a:lnTo>
                <a:lnTo>
                  <a:pt x="293" y="2159"/>
                </a:lnTo>
                <a:close/>
                <a:moveTo>
                  <a:pt x="303" y="2167"/>
                </a:moveTo>
                <a:lnTo>
                  <a:pt x="303" y="2175"/>
                </a:lnTo>
                <a:lnTo>
                  <a:pt x="296" y="2175"/>
                </a:lnTo>
                <a:lnTo>
                  <a:pt x="296" y="2167"/>
                </a:lnTo>
                <a:lnTo>
                  <a:pt x="303" y="2167"/>
                </a:lnTo>
                <a:close/>
                <a:moveTo>
                  <a:pt x="186" y="2309"/>
                </a:moveTo>
                <a:lnTo>
                  <a:pt x="186" y="2315"/>
                </a:lnTo>
                <a:lnTo>
                  <a:pt x="182" y="2315"/>
                </a:lnTo>
                <a:lnTo>
                  <a:pt x="182" y="2309"/>
                </a:lnTo>
                <a:lnTo>
                  <a:pt x="186" y="2309"/>
                </a:lnTo>
                <a:close/>
                <a:moveTo>
                  <a:pt x="1174" y="1969"/>
                </a:moveTo>
                <a:lnTo>
                  <a:pt x="1177" y="1969"/>
                </a:lnTo>
                <a:lnTo>
                  <a:pt x="1177" y="1973"/>
                </a:lnTo>
                <a:lnTo>
                  <a:pt x="1178" y="1973"/>
                </a:lnTo>
                <a:lnTo>
                  <a:pt x="1180" y="1973"/>
                </a:lnTo>
                <a:lnTo>
                  <a:pt x="1180" y="1974"/>
                </a:lnTo>
                <a:lnTo>
                  <a:pt x="1182" y="1974"/>
                </a:lnTo>
                <a:lnTo>
                  <a:pt x="1182" y="1971"/>
                </a:lnTo>
                <a:lnTo>
                  <a:pt x="1189" y="1971"/>
                </a:lnTo>
                <a:lnTo>
                  <a:pt x="1189" y="1979"/>
                </a:lnTo>
                <a:lnTo>
                  <a:pt x="1190" y="1978"/>
                </a:lnTo>
                <a:lnTo>
                  <a:pt x="1191" y="1978"/>
                </a:lnTo>
                <a:lnTo>
                  <a:pt x="1192" y="1978"/>
                </a:lnTo>
                <a:lnTo>
                  <a:pt x="1193" y="1978"/>
                </a:lnTo>
                <a:lnTo>
                  <a:pt x="1194" y="1978"/>
                </a:lnTo>
                <a:lnTo>
                  <a:pt x="1195" y="1978"/>
                </a:lnTo>
                <a:lnTo>
                  <a:pt x="1196" y="1978"/>
                </a:lnTo>
                <a:lnTo>
                  <a:pt x="1196" y="1984"/>
                </a:lnTo>
                <a:lnTo>
                  <a:pt x="1203" y="1984"/>
                </a:lnTo>
                <a:lnTo>
                  <a:pt x="1203" y="1987"/>
                </a:lnTo>
                <a:lnTo>
                  <a:pt x="1206" y="1990"/>
                </a:lnTo>
                <a:lnTo>
                  <a:pt x="1207" y="1990"/>
                </a:lnTo>
                <a:lnTo>
                  <a:pt x="1207" y="1991"/>
                </a:lnTo>
                <a:lnTo>
                  <a:pt x="1208" y="1991"/>
                </a:lnTo>
                <a:lnTo>
                  <a:pt x="1209" y="1991"/>
                </a:lnTo>
                <a:lnTo>
                  <a:pt x="1210" y="1992"/>
                </a:lnTo>
                <a:lnTo>
                  <a:pt x="1211" y="1992"/>
                </a:lnTo>
                <a:lnTo>
                  <a:pt x="1212" y="1992"/>
                </a:lnTo>
                <a:lnTo>
                  <a:pt x="1213" y="1992"/>
                </a:lnTo>
                <a:lnTo>
                  <a:pt x="1214" y="1992"/>
                </a:lnTo>
                <a:lnTo>
                  <a:pt x="1215" y="1992"/>
                </a:lnTo>
                <a:lnTo>
                  <a:pt x="1215" y="1993"/>
                </a:lnTo>
                <a:lnTo>
                  <a:pt x="1226" y="2001"/>
                </a:lnTo>
                <a:lnTo>
                  <a:pt x="1226" y="2015"/>
                </a:lnTo>
                <a:lnTo>
                  <a:pt x="1226" y="2045"/>
                </a:lnTo>
                <a:lnTo>
                  <a:pt x="1233" y="2045"/>
                </a:lnTo>
                <a:lnTo>
                  <a:pt x="1233" y="2057"/>
                </a:lnTo>
                <a:lnTo>
                  <a:pt x="1236" y="2057"/>
                </a:lnTo>
                <a:lnTo>
                  <a:pt x="1236" y="2078"/>
                </a:lnTo>
                <a:lnTo>
                  <a:pt x="1238" y="2080"/>
                </a:lnTo>
                <a:lnTo>
                  <a:pt x="1242" y="2081"/>
                </a:lnTo>
                <a:lnTo>
                  <a:pt x="1254" y="2081"/>
                </a:lnTo>
                <a:lnTo>
                  <a:pt x="1254" y="2140"/>
                </a:lnTo>
                <a:lnTo>
                  <a:pt x="1240" y="2140"/>
                </a:lnTo>
                <a:lnTo>
                  <a:pt x="1237" y="2138"/>
                </a:lnTo>
                <a:lnTo>
                  <a:pt x="1237" y="2139"/>
                </a:lnTo>
                <a:lnTo>
                  <a:pt x="1236" y="2140"/>
                </a:lnTo>
                <a:lnTo>
                  <a:pt x="1236" y="2141"/>
                </a:lnTo>
                <a:lnTo>
                  <a:pt x="1232" y="2140"/>
                </a:lnTo>
                <a:lnTo>
                  <a:pt x="1235" y="2133"/>
                </a:lnTo>
                <a:lnTo>
                  <a:pt x="1236" y="2131"/>
                </a:lnTo>
                <a:lnTo>
                  <a:pt x="1239" y="2132"/>
                </a:lnTo>
                <a:lnTo>
                  <a:pt x="1239" y="2128"/>
                </a:lnTo>
                <a:lnTo>
                  <a:pt x="1236" y="2128"/>
                </a:lnTo>
                <a:lnTo>
                  <a:pt x="1235" y="2128"/>
                </a:lnTo>
                <a:lnTo>
                  <a:pt x="1235" y="2129"/>
                </a:lnTo>
                <a:lnTo>
                  <a:pt x="1234" y="2124"/>
                </a:lnTo>
                <a:lnTo>
                  <a:pt x="1236" y="2122"/>
                </a:lnTo>
                <a:lnTo>
                  <a:pt x="1236" y="2121"/>
                </a:lnTo>
                <a:lnTo>
                  <a:pt x="1230" y="2118"/>
                </a:lnTo>
                <a:lnTo>
                  <a:pt x="1230" y="2117"/>
                </a:lnTo>
                <a:lnTo>
                  <a:pt x="1224" y="2114"/>
                </a:lnTo>
                <a:lnTo>
                  <a:pt x="1224" y="2115"/>
                </a:lnTo>
                <a:lnTo>
                  <a:pt x="1222" y="2114"/>
                </a:lnTo>
                <a:lnTo>
                  <a:pt x="1219" y="2109"/>
                </a:lnTo>
                <a:lnTo>
                  <a:pt x="1217" y="2109"/>
                </a:lnTo>
                <a:lnTo>
                  <a:pt x="1217" y="2104"/>
                </a:lnTo>
                <a:lnTo>
                  <a:pt x="1203" y="2104"/>
                </a:lnTo>
                <a:lnTo>
                  <a:pt x="1199" y="2089"/>
                </a:lnTo>
                <a:lnTo>
                  <a:pt x="1200" y="2087"/>
                </a:lnTo>
                <a:lnTo>
                  <a:pt x="1201" y="2087"/>
                </a:lnTo>
                <a:lnTo>
                  <a:pt x="1201" y="2086"/>
                </a:lnTo>
                <a:lnTo>
                  <a:pt x="1201" y="2085"/>
                </a:lnTo>
                <a:lnTo>
                  <a:pt x="1201" y="2084"/>
                </a:lnTo>
                <a:lnTo>
                  <a:pt x="1201" y="2083"/>
                </a:lnTo>
                <a:lnTo>
                  <a:pt x="1200" y="2083"/>
                </a:lnTo>
                <a:lnTo>
                  <a:pt x="1197" y="2078"/>
                </a:lnTo>
                <a:lnTo>
                  <a:pt x="1197" y="2077"/>
                </a:lnTo>
                <a:lnTo>
                  <a:pt x="1197" y="2076"/>
                </a:lnTo>
                <a:lnTo>
                  <a:pt x="1196" y="2076"/>
                </a:lnTo>
                <a:lnTo>
                  <a:pt x="1196" y="2051"/>
                </a:lnTo>
                <a:lnTo>
                  <a:pt x="1206" y="2051"/>
                </a:lnTo>
                <a:lnTo>
                  <a:pt x="1208" y="2050"/>
                </a:lnTo>
                <a:lnTo>
                  <a:pt x="1203" y="2044"/>
                </a:lnTo>
                <a:lnTo>
                  <a:pt x="1207" y="2041"/>
                </a:lnTo>
                <a:lnTo>
                  <a:pt x="1206" y="2040"/>
                </a:lnTo>
                <a:lnTo>
                  <a:pt x="1202" y="2044"/>
                </a:lnTo>
                <a:lnTo>
                  <a:pt x="1202" y="2045"/>
                </a:lnTo>
                <a:lnTo>
                  <a:pt x="1193" y="2045"/>
                </a:lnTo>
                <a:lnTo>
                  <a:pt x="1193" y="2043"/>
                </a:lnTo>
                <a:lnTo>
                  <a:pt x="1192" y="2043"/>
                </a:lnTo>
                <a:lnTo>
                  <a:pt x="1185" y="2040"/>
                </a:lnTo>
                <a:lnTo>
                  <a:pt x="1183" y="2040"/>
                </a:lnTo>
                <a:lnTo>
                  <a:pt x="1182" y="2039"/>
                </a:lnTo>
                <a:lnTo>
                  <a:pt x="1181" y="2039"/>
                </a:lnTo>
                <a:lnTo>
                  <a:pt x="1180" y="2038"/>
                </a:lnTo>
                <a:lnTo>
                  <a:pt x="1179" y="2036"/>
                </a:lnTo>
                <a:lnTo>
                  <a:pt x="1179" y="2035"/>
                </a:lnTo>
                <a:lnTo>
                  <a:pt x="1178" y="2034"/>
                </a:lnTo>
                <a:lnTo>
                  <a:pt x="1179" y="2031"/>
                </a:lnTo>
                <a:lnTo>
                  <a:pt x="1179" y="2030"/>
                </a:lnTo>
                <a:lnTo>
                  <a:pt x="1178" y="2030"/>
                </a:lnTo>
                <a:lnTo>
                  <a:pt x="1177" y="2030"/>
                </a:lnTo>
                <a:lnTo>
                  <a:pt x="1176" y="2030"/>
                </a:lnTo>
                <a:lnTo>
                  <a:pt x="1170" y="2030"/>
                </a:lnTo>
                <a:lnTo>
                  <a:pt x="1146" y="1985"/>
                </a:lnTo>
                <a:lnTo>
                  <a:pt x="1151" y="1985"/>
                </a:lnTo>
                <a:lnTo>
                  <a:pt x="1161" y="1984"/>
                </a:lnTo>
                <a:lnTo>
                  <a:pt x="1161" y="1981"/>
                </a:lnTo>
                <a:lnTo>
                  <a:pt x="1174" y="1981"/>
                </a:lnTo>
                <a:lnTo>
                  <a:pt x="1174" y="1977"/>
                </a:lnTo>
                <a:lnTo>
                  <a:pt x="1174" y="1971"/>
                </a:lnTo>
                <a:lnTo>
                  <a:pt x="1174" y="1969"/>
                </a:lnTo>
                <a:close/>
                <a:moveTo>
                  <a:pt x="1136" y="2045"/>
                </a:moveTo>
                <a:lnTo>
                  <a:pt x="1136" y="2023"/>
                </a:lnTo>
                <a:lnTo>
                  <a:pt x="1136" y="2016"/>
                </a:lnTo>
                <a:lnTo>
                  <a:pt x="1135" y="2016"/>
                </a:lnTo>
                <a:lnTo>
                  <a:pt x="1135" y="2021"/>
                </a:lnTo>
                <a:lnTo>
                  <a:pt x="1127" y="2021"/>
                </a:lnTo>
                <a:lnTo>
                  <a:pt x="1127" y="2016"/>
                </a:lnTo>
                <a:lnTo>
                  <a:pt x="1122" y="2016"/>
                </a:lnTo>
                <a:lnTo>
                  <a:pt x="1122" y="1997"/>
                </a:lnTo>
                <a:lnTo>
                  <a:pt x="1136" y="1997"/>
                </a:lnTo>
                <a:lnTo>
                  <a:pt x="1136" y="2003"/>
                </a:lnTo>
                <a:lnTo>
                  <a:pt x="1141" y="2003"/>
                </a:lnTo>
                <a:lnTo>
                  <a:pt x="1141" y="2005"/>
                </a:lnTo>
                <a:lnTo>
                  <a:pt x="1149" y="2005"/>
                </a:lnTo>
                <a:lnTo>
                  <a:pt x="1164" y="2034"/>
                </a:lnTo>
                <a:lnTo>
                  <a:pt x="1158" y="2034"/>
                </a:lnTo>
                <a:lnTo>
                  <a:pt x="1158" y="2030"/>
                </a:lnTo>
                <a:lnTo>
                  <a:pt x="1151" y="2030"/>
                </a:lnTo>
                <a:lnTo>
                  <a:pt x="1151" y="2038"/>
                </a:lnTo>
                <a:lnTo>
                  <a:pt x="1144" y="2038"/>
                </a:lnTo>
                <a:lnTo>
                  <a:pt x="1144" y="2045"/>
                </a:lnTo>
                <a:lnTo>
                  <a:pt x="1136" y="2045"/>
                </a:lnTo>
                <a:close/>
                <a:moveTo>
                  <a:pt x="1314" y="2382"/>
                </a:moveTo>
                <a:lnTo>
                  <a:pt x="1317" y="2390"/>
                </a:lnTo>
                <a:lnTo>
                  <a:pt x="1320" y="2403"/>
                </a:lnTo>
                <a:lnTo>
                  <a:pt x="1319" y="2404"/>
                </a:lnTo>
                <a:lnTo>
                  <a:pt x="1313" y="2404"/>
                </a:lnTo>
                <a:lnTo>
                  <a:pt x="1313" y="2382"/>
                </a:lnTo>
                <a:lnTo>
                  <a:pt x="1314" y="2382"/>
                </a:lnTo>
                <a:close/>
                <a:moveTo>
                  <a:pt x="1320" y="2403"/>
                </a:moveTo>
                <a:lnTo>
                  <a:pt x="1317" y="2390"/>
                </a:lnTo>
                <a:lnTo>
                  <a:pt x="1314" y="2382"/>
                </a:lnTo>
                <a:lnTo>
                  <a:pt x="1313" y="2382"/>
                </a:lnTo>
                <a:lnTo>
                  <a:pt x="1313" y="2404"/>
                </a:lnTo>
                <a:lnTo>
                  <a:pt x="1319" y="2404"/>
                </a:lnTo>
                <a:lnTo>
                  <a:pt x="1320" y="2403"/>
                </a:lnTo>
                <a:close/>
                <a:moveTo>
                  <a:pt x="1149" y="1707"/>
                </a:moveTo>
                <a:lnTo>
                  <a:pt x="1165" y="1711"/>
                </a:lnTo>
                <a:lnTo>
                  <a:pt x="1165" y="1710"/>
                </a:lnTo>
                <a:lnTo>
                  <a:pt x="1149" y="1706"/>
                </a:lnTo>
                <a:lnTo>
                  <a:pt x="1145" y="1705"/>
                </a:lnTo>
                <a:lnTo>
                  <a:pt x="1141" y="1704"/>
                </a:lnTo>
                <a:lnTo>
                  <a:pt x="1140" y="1703"/>
                </a:lnTo>
                <a:lnTo>
                  <a:pt x="1135" y="1701"/>
                </a:lnTo>
                <a:lnTo>
                  <a:pt x="1135" y="1686"/>
                </a:lnTo>
                <a:lnTo>
                  <a:pt x="1079" y="1686"/>
                </a:lnTo>
                <a:lnTo>
                  <a:pt x="1079" y="1745"/>
                </a:lnTo>
                <a:lnTo>
                  <a:pt x="1079" y="1796"/>
                </a:lnTo>
                <a:lnTo>
                  <a:pt x="1082" y="1796"/>
                </a:lnTo>
                <a:lnTo>
                  <a:pt x="1082" y="1794"/>
                </a:lnTo>
                <a:lnTo>
                  <a:pt x="1092" y="1794"/>
                </a:lnTo>
                <a:lnTo>
                  <a:pt x="1092" y="1805"/>
                </a:lnTo>
                <a:lnTo>
                  <a:pt x="1086" y="1805"/>
                </a:lnTo>
                <a:lnTo>
                  <a:pt x="1086" y="1806"/>
                </a:lnTo>
                <a:lnTo>
                  <a:pt x="1079" y="1806"/>
                </a:lnTo>
                <a:lnTo>
                  <a:pt x="1079" y="1815"/>
                </a:lnTo>
                <a:lnTo>
                  <a:pt x="1079" y="1820"/>
                </a:lnTo>
                <a:lnTo>
                  <a:pt x="1080" y="1820"/>
                </a:lnTo>
                <a:lnTo>
                  <a:pt x="1080" y="1815"/>
                </a:lnTo>
                <a:lnTo>
                  <a:pt x="1086" y="1815"/>
                </a:lnTo>
                <a:lnTo>
                  <a:pt x="1086" y="1817"/>
                </a:lnTo>
                <a:lnTo>
                  <a:pt x="1086" y="1820"/>
                </a:lnTo>
                <a:lnTo>
                  <a:pt x="1106" y="1820"/>
                </a:lnTo>
                <a:lnTo>
                  <a:pt x="1106" y="1806"/>
                </a:lnTo>
                <a:lnTo>
                  <a:pt x="1106" y="1806"/>
                </a:lnTo>
                <a:lnTo>
                  <a:pt x="1106" y="1795"/>
                </a:lnTo>
                <a:lnTo>
                  <a:pt x="1108" y="1795"/>
                </a:lnTo>
                <a:lnTo>
                  <a:pt x="1108" y="1806"/>
                </a:lnTo>
                <a:lnTo>
                  <a:pt x="1121" y="1806"/>
                </a:lnTo>
                <a:lnTo>
                  <a:pt x="1135" y="1806"/>
                </a:lnTo>
                <a:lnTo>
                  <a:pt x="1157" y="1805"/>
                </a:lnTo>
                <a:lnTo>
                  <a:pt x="1157" y="1790"/>
                </a:lnTo>
                <a:lnTo>
                  <a:pt x="1154" y="1790"/>
                </a:lnTo>
                <a:lnTo>
                  <a:pt x="1154" y="1774"/>
                </a:lnTo>
                <a:lnTo>
                  <a:pt x="1151" y="1774"/>
                </a:lnTo>
                <a:lnTo>
                  <a:pt x="1135" y="1775"/>
                </a:lnTo>
                <a:lnTo>
                  <a:pt x="1135" y="1774"/>
                </a:lnTo>
                <a:lnTo>
                  <a:pt x="1128" y="1774"/>
                </a:lnTo>
                <a:lnTo>
                  <a:pt x="1128" y="1765"/>
                </a:lnTo>
                <a:lnTo>
                  <a:pt x="1121" y="1765"/>
                </a:lnTo>
                <a:lnTo>
                  <a:pt x="1121" y="1759"/>
                </a:lnTo>
                <a:lnTo>
                  <a:pt x="1121" y="1745"/>
                </a:lnTo>
                <a:lnTo>
                  <a:pt x="1126" y="1745"/>
                </a:lnTo>
                <a:lnTo>
                  <a:pt x="1129" y="1747"/>
                </a:lnTo>
                <a:lnTo>
                  <a:pt x="1128" y="1759"/>
                </a:lnTo>
                <a:lnTo>
                  <a:pt x="1135" y="1759"/>
                </a:lnTo>
                <a:lnTo>
                  <a:pt x="1135" y="1750"/>
                </a:lnTo>
                <a:lnTo>
                  <a:pt x="1135" y="1744"/>
                </a:lnTo>
                <a:lnTo>
                  <a:pt x="1145" y="1744"/>
                </a:lnTo>
                <a:lnTo>
                  <a:pt x="1165" y="1745"/>
                </a:lnTo>
                <a:lnTo>
                  <a:pt x="1165" y="1721"/>
                </a:lnTo>
                <a:lnTo>
                  <a:pt x="1157" y="1721"/>
                </a:lnTo>
                <a:lnTo>
                  <a:pt x="1157" y="1720"/>
                </a:lnTo>
                <a:lnTo>
                  <a:pt x="1152" y="1720"/>
                </a:lnTo>
                <a:lnTo>
                  <a:pt x="1152" y="1724"/>
                </a:lnTo>
                <a:lnTo>
                  <a:pt x="1149" y="1724"/>
                </a:lnTo>
                <a:lnTo>
                  <a:pt x="1149" y="1707"/>
                </a:lnTo>
                <a:close/>
                <a:moveTo>
                  <a:pt x="1135" y="1786"/>
                </a:moveTo>
                <a:lnTo>
                  <a:pt x="1135" y="1790"/>
                </a:lnTo>
                <a:lnTo>
                  <a:pt x="1131" y="1790"/>
                </a:lnTo>
                <a:lnTo>
                  <a:pt x="1128" y="1790"/>
                </a:lnTo>
                <a:lnTo>
                  <a:pt x="1121" y="1790"/>
                </a:lnTo>
                <a:lnTo>
                  <a:pt x="1121" y="1783"/>
                </a:lnTo>
                <a:lnTo>
                  <a:pt x="1121" y="1775"/>
                </a:lnTo>
                <a:lnTo>
                  <a:pt x="1128" y="1775"/>
                </a:lnTo>
                <a:lnTo>
                  <a:pt x="1135" y="1775"/>
                </a:lnTo>
                <a:lnTo>
                  <a:pt x="1135" y="1786"/>
                </a:lnTo>
                <a:close/>
                <a:moveTo>
                  <a:pt x="1122" y="1997"/>
                </a:moveTo>
                <a:lnTo>
                  <a:pt x="1122" y="2016"/>
                </a:lnTo>
                <a:lnTo>
                  <a:pt x="1127" y="2016"/>
                </a:lnTo>
                <a:lnTo>
                  <a:pt x="1127" y="2021"/>
                </a:lnTo>
                <a:lnTo>
                  <a:pt x="1135" y="2021"/>
                </a:lnTo>
                <a:lnTo>
                  <a:pt x="1135" y="2016"/>
                </a:lnTo>
                <a:lnTo>
                  <a:pt x="1136" y="2016"/>
                </a:lnTo>
                <a:lnTo>
                  <a:pt x="1136" y="2023"/>
                </a:lnTo>
                <a:lnTo>
                  <a:pt x="1136" y="2045"/>
                </a:lnTo>
                <a:lnTo>
                  <a:pt x="1144" y="2045"/>
                </a:lnTo>
                <a:lnTo>
                  <a:pt x="1144" y="2038"/>
                </a:lnTo>
                <a:lnTo>
                  <a:pt x="1151" y="2038"/>
                </a:lnTo>
                <a:lnTo>
                  <a:pt x="1151" y="2030"/>
                </a:lnTo>
                <a:lnTo>
                  <a:pt x="1158" y="2030"/>
                </a:lnTo>
                <a:lnTo>
                  <a:pt x="1158" y="2034"/>
                </a:lnTo>
                <a:lnTo>
                  <a:pt x="1164" y="2034"/>
                </a:lnTo>
                <a:lnTo>
                  <a:pt x="1149" y="2005"/>
                </a:lnTo>
                <a:lnTo>
                  <a:pt x="1141" y="2005"/>
                </a:lnTo>
                <a:lnTo>
                  <a:pt x="1141" y="2003"/>
                </a:lnTo>
                <a:lnTo>
                  <a:pt x="1136" y="2003"/>
                </a:lnTo>
                <a:lnTo>
                  <a:pt x="1136" y="1997"/>
                </a:lnTo>
                <a:lnTo>
                  <a:pt x="1122" y="1997"/>
                </a:lnTo>
                <a:close/>
                <a:moveTo>
                  <a:pt x="1154" y="1763"/>
                </a:moveTo>
                <a:lnTo>
                  <a:pt x="1153" y="1760"/>
                </a:lnTo>
                <a:lnTo>
                  <a:pt x="1152" y="1759"/>
                </a:lnTo>
                <a:lnTo>
                  <a:pt x="1151" y="1759"/>
                </a:lnTo>
                <a:lnTo>
                  <a:pt x="1151" y="1766"/>
                </a:lnTo>
                <a:lnTo>
                  <a:pt x="1157" y="1766"/>
                </a:lnTo>
                <a:lnTo>
                  <a:pt x="1154" y="1763"/>
                </a:lnTo>
                <a:close/>
                <a:moveTo>
                  <a:pt x="186" y="2309"/>
                </a:moveTo>
                <a:lnTo>
                  <a:pt x="182" y="2309"/>
                </a:lnTo>
                <a:lnTo>
                  <a:pt x="182" y="2315"/>
                </a:lnTo>
                <a:lnTo>
                  <a:pt x="186" y="2315"/>
                </a:lnTo>
                <a:lnTo>
                  <a:pt x="186" y="2309"/>
                </a:lnTo>
                <a:close/>
                <a:moveTo>
                  <a:pt x="1121" y="1790"/>
                </a:moveTo>
                <a:lnTo>
                  <a:pt x="1128" y="1790"/>
                </a:lnTo>
                <a:lnTo>
                  <a:pt x="1131" y="1790"/>
                </a:lnTo>
                <a:lnTo>
                  <a:pt x="1135" y="1790"/>
                </a:lnTo>
                <a:lnTo>
                  <a:pt x="1135" y="1786"/>
                </a:lnTo>
                <a:lnTo>
                  <a:pt x="1135" y="1775"/>
                </a:lnTo>
                <a:lnTo>
                  <a:pt x="1128" y="1775"/>
                </a:lnTo>
                <a:lnTo>
                  <a:pt x="1121" y="1775"/>
                </a:lnTo>
                <a:lnTo>
                  <a:pt x="1121" y="1783"/>
                </a:lnTo>
                <a:lnTo>
                  <a:pt x="1121" y="179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" name="Freeform 16">
            <a:extLst>
              <a:ext uri="{FF2B5EF4-FFF2-40B4-BE49-F238E27FC236}">
                <a16:creationId xmlns:a16="http://schemas.microsoft.com/office/drawing/2014/main" id="{855D1D43-6F65-678D-B4FC-BBDF3A2BDC4F}"/>
              </a:ext>
            </a:extLst>
          </p:cNvPr>
          <p:cNvSpPr>
            <a:spLocks noEditPoints="1"/>
          </p:cNvSpPr>
          <p:nvPr/>
        </p:nvSpPr>
        <p:spPr bwMode="auto">
          <a:xfrm>
            <a:off x="4139952" y="1275606"/>
            <a:ext cx="4237495" cy="3240360"/>
          </a:xfrm>
          <a:custGeom>
            <a:avLst/>
            <a:gdLst>
              <a:gd name="T0" fmla="*/ 1180 w 3251"/>
              <a:gd name="T1" fmla="*/ 1974 h 2486"/>
              <a:gd name="T2" fmla="*/ 1182 w 3251"/>
              <a:gd name="T3" fmla="*/ 2039 h 2486"/>
              <a:gd name="T4" fmla="*/ 1201 w 3251"/>
              <a:gd name="T5" fmla="*/ 2085 h 2486"/>
              <a:gd name="T6" fmla="*/ 1235 w 3251"/>
              <a:gd name="T7" fmla="*/ 2133 h 2486"/>
              <a:gd name="T8" fmla="*/ 1211 w 3251"/>
              <a:gd name="T9" fmla="*/ 1992 h 2486"/>
              <a:gd name="T10" fmla="*/ 1356 w 3251"/>
              <a:gd name="T11" fmla="*/ 1806 h 2486"/>
              <a:gd name="T12" fmla="*/ 1526 w 3251"/>
              <a:gd name="T13" fmla="*/ 1770 h 2486"/>
              <a:gd name="T14" fmla="*/ 1553 w 3251"/>
              <a:gd name="T15" fmla="*/ 1744 h 2486"/>
              <a:gd name="T16" fmla="*/ 1457 w 3251"/>
              <a:gd name="T17" fmla="*/ 1565 h 2486"/>
              <a:gd name="T18" fmla="*/ 1435 w 3251"/>
              <a:gd name="T19" fmla="*/ 1384 h 2486"/>
              <a:gd name="T20" fmla="*/ 1735 w 3251"/>
              <a:gd name="T21" fmla="*/ 1220 h 2486"/>
              <a:gd name="T22" fmla="*/ 2151 w 3251"/>
              <a:gd name="T23" fmla="*/ 1184 h 2486"/>
              <a:gd name="T24" fmla="*/ 2992 w 3251"/>
              <a:gd name="T25" fmla="*/ 762 h 2486"/>
              <a:gd name="T26" fmla="*/ 2590 w 3251"/>
              <a:gd name="T27" fmla="*/ 152 h 2486"/>
              <a:gd name="T28" fmla="*/ 1553 w 3251"/>
              <a:gd name="T29" fmla="*/ 961 h 2486"/>
              <a:gd name="T30" fmla="*/ 1020 w 3251"/>
              <a:gd name="T31" fmla="*/ 992 h 2486"/>
              <a:gd name="T32" fmla="*/ 885 w 3251"/>
              <a:gd name="T33" fmla="*/ 983 h 2486"/>
              <a:gd name="T34" fmla="*/ 719 w 3251"/>
              <a:gd name="T35" fmla="*/ 1022 h 2486"/>
              <a:gd name="T36" fmla="*/ 550 w 3251"/>
              <a:gd name="T37" fmla="*/ 1002 h 2486"/>
              <a:gd name="T38" fmla="*/ 291 w 3251"/>
              <a:gd name="T39" fmla="*/ 1022 h 2486"/>
              <a:gd name="T40" fmla="*/ 361 w 3251"/>
              <a:gd name="T41" fmla="*/ 1563 h 2486"/>
              <a:gd name="T42" fmla="*/ 237 w 3251"/>
              <a:gd name="T43" fmla="*/ 2027 h 2486"/>
              <a:gd name="T44" fmla="*/ 186 w 3251"/>
              <a:gd name="T45" fmla="*/ 2026 h 2486"/>
              <a:gd name="T46" fmla="*/ 267 w 3251"/>
              <a:gd name="T47" fmla="*/ 2173 h 2486"/>
              <a:gd name="T48" fmla="*/ 350 w 3251"/>
              <a:gd name="T49" fmla="*/ 2175 h 2486"/>
              <a:gd name="T50" fmla="*/ 240 w 3251"/>
              <a:gd name="T51" fmla="*/ 2227 h 2486"/>
              <a:gd name="T52" fmla="*/ 216 w 3251"/>
              <a:gd name="T53" fmla="*/ 2264 h 2486"/>
              <a:gd name="T54" fmla="*/ 197 w 3251"/>
              <a:gd name="T55" fmla="*/ 2300 h 2486"/>
              <a:gd name="T56" fmla="*/ 144 w 3251"/>
              <a:gd name="T57" fmla="*/ 2389 h 2486"/>
              <a:gd name="T58" fmla="*/ 337 w 3251"/>
              <a:gd name="T59" fmla="*/ 2444 h 2486"/>
              <a:gd name="T60" fmla="*/ 326 w 3251"/>
              <a:gd name="T61" fmla="*/ 2283 h 2486"/>
              <a:gd name="T62" fmla="*/ 446 w 3251"/>
              <a:gd name="T63" fmla="*/ 2372 h 2486"/>
              <a:gd name="T64" fmla="*/ 494 w 3251"/>
              <a:gd name="T65" fmla="*/ 2372 h 2486"/>
              <a:gd name="T66" fmla="*/ 517 w 3251"/>
              <a:gd name="T67" fmla="*/ 2338 h 2486"/>
              <a:gd name="T68" fmla="*/ 481 w 3251"/>
              <a:gd name="T69" fmla="*/ 2227 h 2486"/>
              <a:gd name="T70" fmla="*/ 646 w 3251"/>
              <a:gd name="T71" fmla="*/ 1969 h 2486"/>
              <a:gd name="T72" fmla="*/ 670 w 3251"/>
              <a:gd name="T73" fmla="*/ 2099 h 2486"/>
              <a:gd name="T74" fmla="*/ 719 w 3251"/>
              <a:gd name="T75" fmla="*/ 2045 h 2486"/>
              <a:gd name="T76" fmla="*/ 1195 w 3251"/>
              <a:gd name="T77" fmla="*/ 2225 h 2486"/>
              <a:gd name="T78" fmla="*/ 1537 w 3251"/>
              <a:gd name="T79" fmla="*/ 2217 h 2486"/>
              <a:gd name="T80" fmla="*/ 1630 w 3251"/>
              <a:gd name="T81" fmla="*/ 2107 h 2486"/>
              <a:gd name="T82" fmla="*/ 1486 w 3251"/>
              <a:gd name="T83" fmla="*/ 2013 h 2486"/>
              <a:gd name="T84" fmla="*/ 1468 w 3251"/>
              <a:gd name="T85" fmla="*/ 2076 h 2486"/>
              <a:gd name="T86" fmla="*/ 1304 w 3251"/>
              <a:gd name="T87" fmla="*/ 1956 h 2486"/>
              <a:gd name="T88" fmla="*/ 1406 w 3251"/>
              <a:gd name="T89" fmla="*/ 1896 h 2486"/>
              <a:gd name="T90" fmla="*/ 1135 w 3251"/>
              <a:gd name="T91" fmla="*/ 1806 h 2486"/>
              <a:gd name="T92" fmla="*/ 1079 w 3251"/>
              <a:gd name="T93" fmla="*/ 1686 h 2486"/>
              <a:gd name="T94" fmla="*/ 1126 w 3251"/>
              <a:gd name="T95" fmla="*/ 1745 h 2486"/>
              <a:gd name="T96" fmla="*/ 1286 w 3251"/>
              <a:gd name="T97" fmla="*/ 1926 h 2486"/>
              <a:gd name="T98" fmla="*/ 1177 w 3251"/>
              <a:gd name="T99" fmla="*/ 1973 h 2486"/>
              <a:gd name="T100" fmla="*/ 1210 w 3251"/>
              <a:gd name="T101" fmla="*/ 1992 h 2486"/>
              <a:gd name="T102" fmla="*/ 1232 w 3251"/>
              <a:gd name="T103" fmla="*/ 2140 h 2486"/>
              <a:gd name="T104" fmla="*/ 1201 w 3251"/>
              <a:gd name="T105" fmla="*/ 2086 h 2486"/>
              <a:gd name="T106" fmla="*/ 1181 w 3251"/>
              <a:gd name="T107" fmla="*/ 2039 h 2486"/>
              <a:gd name="T108" fmla="*/ 1135 w 3251"/>
              <a:gd name="T109" fmla="*/ 2021 h 2486"/>
              <a:gd name="T110" fmla="*/ 1313 w 3251"/>
              <a:gd name="T111" fmla="*/ 2382 h 2486"/>
              <a:gd name="T112" fmla="*/ 1092 w 3251"/>
              <a:gd name="T113" fmla="*/ 1794 h 2486"/>
              <a:gd name="T114" fmla="*/ 1154 w 3251"/>
              <a:gd name="T115" fmla="*/ 1774 h 2486"/>
              <a:gd name="T116" fmla="*/ 1149 w 3251"/>
              <a:gd name="T117" fmla="*/ 1707 h 2486"/>
              <a:gd name="T118" fmla="*/ 1151 w 3251"/>
              <a:gd name="T119" fmla="*/ 2030 h 2486"/>
              <a:gd name="T120" fmla="*/ 1128 w 3251"/>
              <a:gd name="T121" fmla="*/ 1790 h 2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51" h="2486">
                <a:moveTo>
                  <a:pt x="1286" y="1943"/>
                </a:moveTo>
                <a:lnTo>
                  <a:pt x="1268" y="1943"/>
                </a:lnTo>
                <a:lnTo>
                  <a:pt x="1268" y="1926"/>
                </a:lnTo>
                <a:lnTo>
                  <a:pt x="1286" y="1926"/>
                </a:lnTo>
                <a:lnTo>
                  <a:pt x="1286" y="1940"/>
                </a:lnTo>
                <a:lnTo>
                  <a:pt x="1286" y="1943"/>
                </a:lnTo>
                <a:close/>
                <a:moveTo>
                  <a:pt x="303" y="2167"/>
                </a:moveTo>
                <a:lnTo>
                  <a:pt x="296" y="2167"/>
                </a:lnTo>
                <a:lnTo>
                  <a:pt x="296" y="2175"/>
                </a:lnTo>
                <a:lnTo>
                  <a:pt x="303" y="2175"/>
                </a:lnTo>
                <a:lnTo>
                  <a:pt x="303" y="2167"/>
                </a:lnTo>
                <a:close/>
                <a:moveTo>
                  <a:pt x="1321" y="1896"/>
                </a:moveTo>
                <a:lnTo>
                  <a:pt x="1346" y="1914"/>
                </a:lnTo>
                <a:lnTo>
                  <a:pt x="1346" y="1896"/>
                </a:lnTo>
                <a:lnTo>
                  <a:pt x="1321" y="1896"/>
                </a:lnTo>
                <a:close/>
                <a:moveTo>
                  <a:pt x="293" y="2159"/>
                </a:moveTo>
                <a:lnTo>
                  <a:pt x="287" y="2159"/>
                </a:lnTo>
                <a:lnTo>
                  <a:pt x="287" y="2164"/>
                </a:lnTo>
                <a:lnTo>
                  <a:pt x="294" y="2164"/>
                </a:lnTo>
                <a:lnTo>
                  <a:pt x="293" y="2159"/>
                </a:lnTo>
                <a:close/>
                <a:moveTo>
                  <a:pt x="1182" y="1971"/>
                </a:moveTo>
                <a:lnTo>
                  <a:pt x="1182" y="1974"/>
                </a:lnTo>
                <a:lnTo>
                  <a:pt x="1180" y="1974"/>
                </a:lnTo>
                <a:lnTo>
                  <a:pt x="1180" y="1973"/>
                </a:lnTo>
                <a:lnTo>
                  <a:pt x="1177" y="1973"/>
                </a:lnTo>
                <a:lnTo>
                  <a:pt x="1177" y="1969"/>
                </a:lnTo>
                <a:lnTo>
                  <a:pt x="1174" y="1969"/>
                </a:lnTo>
                <a:lnTo>
                  <a:pt x="1174" y="1971"/>
                </a:lnTo>
                <a:lnTo>
                  <a:pt x="1174" y="1977"/>
                </a:lnTo>
                <a:lnTo>
                  <a:pt x="1174" y="1981"/>
                </a:lnTo>
                <a:lnTo>
                  <a:pt x="1161" y="1981"/>
                </a:lnTo>
                <a:lnTo>
                  <a:pt x="1161" y="1984"/>
                </a:lnTo>
                <a:lnTo>
                  <a:pt x="1151" y="1985"/>
                </a:lnTo>
                <a:lnTo>
                  <a:pt x="1146" y="1985"/>
                </a:lnTo>
                <a:lnTo>
                  <a:pt x="1170" y="2030"/>
                </a:lnTo>
                <a:lnTo>
                  <a:pt x="1176" y="2030"/>
                </a:lnTo>
                <a:lnTo>
                  <a:pt x="1177" y="2030"/>
                </a:lnTo>
                <a:lnTo>
                  <a:pt x="1178" y="2030"/>
                </a:lnTo>
                <a:lnTo>
                  <a:pt x="1179" y="2030"/>
                </a:lnTo>
                <a:lnTo>
                  <a:pt x="1179" y="2031"/>
                </a:lnTo>
                <a:lnTo>
                  <a:pt x="1178" y="2034"/>
                </a:lnTo>
                <a:lnTo>
                  <a:pt x="1179" y="2035"/>
                </a:lnTo>
                <a:lnTo>
                  <a:pt x="1179" y="2036"/>
                </a:lnTo>
                <a:lnTo>
                  <a:pt x="1180" y="2038"/>
                </a:lnTo>
                <a:lnTo>
                  <a:pt x="1181" y="2039"/>
                </a:lnTo>
                <a:lnTo>
                  <a:pt x="1182" y="2039"/>
                </a:lnTo>
                <a:lnTo>
                  <a:pt x="1183" y="2040"/>
                </a:lnTo>
                <a:lnTo>
                  <a:pt x="1185" y="2040"/>
                </a:lnTo>
                <a:lnTo>
                  <a:pt x="1187" y="2041"/>
                </a:lnTo>
                <a:lnTo>
                  <a:pt x="1189" y="2042"/>
                </a:lnTo>
                <a:lnTo>
                  <a:pt x="1192" y="2043"/>
                </a:lnTo>
                <a:lnTo>
                  <a:pt x="1193" y="2043"/>
                </a:lnTo>
                <a:lnTo>
                  <a:pt x="1193" y="2045"/>
                </a:lnTo>
                <a:lnTo>
                  <a:pt x="1202" y="2045"/>
                </a:lnTo>
                <a:lnTo>
                  <a:pt x="1202" y="2044"/>
                </a:lnTo>
                <a:lnTo>
                  <a:pt x="1206" y="2040"/>
                </a:lnTo>
                <a:lnTo>
                  <a:pt x="1207" y="2041"/>
                </a:lnTo>
                <a:lnTo>
                  <a:pt x="1203" y="2044"/>
                </a:lnTo>
                <a:lnTo>
                  <a:pt x="1208" y="2050"/>
                </a:lnTo>
                <a:lnTo>
                  <a:pt x="1206" y="2051"/>
                </a:lnTo>
                <a:lnTo>
                  <a:pt x="1196" y="2051"/>
                </a:lnTo>
                <a:lnTo>
                  <a:pt x="1196" y="2076"/>
                </a:lnTo>
                <a:lnTo>
                  <a:pt x="1197" y="2076"/>
                </a:lnTo>
                <a:lnTo>
                  <a:pt x="1197" y="2077"/>
                </a:lnTo>
                <a:lnTo>
                  <a:pt x="1197" y="2078"/>
                </a:lnTo>
                <a:lnTo>
                  <a:pt x="1200" y="2083"/>
                </a:lnTo>
                <a:lnTo>
                  <a:pt x="1201" y="2083"/>
                </a:lnTo>
                <a:lnTo>
                  <a:pt x="1201" y="2084"/>
                </a:lnTo>
                <a:lnTo>
                  <a:pt x="1201" y="2085"/>
                </a:lnTo>
                <a:lnTo>
                  <a:pt x="1201" y="2086"/>
                </a:lnTo>
                <a:lnTo>
                  <a:pt x="1201" y="2087"/>
                </a:lnTo>
                <a:lnTo>
                  <a:pt x="1200" y="2087"/>
                </a:lnTo>
                <a:lnTo>
                  <a:pt x="1199" y="2089"/>
                </a:lnTo>
                <a:lnTo>
                  <a:pt x="1203" y="2104"/>
                </a:lnTo>
                <a:lnTo>
                  <a:pt x="1217" y="2104"/>
                </a:lnTo>
                <a:lnTo>
                  <a:pt x="1217" y="2109"/>
                </a:lnTo>
                <a:lnTo>
                  <a:pt x="1219" y="2109"/>
                </a:lnTo>
                <a:lnTo>
                  <a:pt x="1222" y="2114"/>
                </a:lnTo>
                <a:lnTo>
                  <a:pt x="1224" y="2115"/>
                </a:lnTo>
                <a:lnTo>
                  <a:pt x="1224" y="2114"/>
                </a:lnTo>
                <a:lnTo>
                  <a:pt x="1230" y="2117"/>
                </a:lnTo>
                <a:lnTo>
                  <a:pt x="1230" y="2118"/>
                </a:lnTo>
                <a:lnTo>
                  <a:pt x="1236" y="2121"/>
                </a:lnTo>
                <a:lnTo>
                  <a:pt x="1236" y="2122"/>
                </a:lnTo>
                <a:lnTo>
                  <a:pt x="1234" y="2124"/>
                </a:lnTo>
                <a:lnTo>
                  <a:pt x="1235" y="2129"/>
                </a:lnTo>
                <a:lnTo>
                  <a:pt x="1235" y="2128"/>
                </a:lnTo>
                <a:lnTo>
                  <a:pt x="1236" y="2128"/>
                </a:lnTo>
                <a:lnTo>
                  <a:pt x="1239" y="2128"/>
                </a:lnTo>
                <a:lnTo>
                  <a:pt x="1239" y="2132"/>
                </a:lnTo>
                <a:lnTo>
                  <a:pt x="1236" y="2131"/>
                </a:lnTo>
                <a:lnTo>
                  <a:pt x="1235" y="2133"/>
                </a:lnTo>
                <a:lnTo>
                  <a:pt x="1232" y="2140"/>
                </a:lnTo>
                <a:lnTo>
                  <a:pt x="1236" y="2141"/>
                </a:lnTo>
                <a:lnTo>
                  <a:pt x="1236" y="2140"/>
                </a:lnTo>
                <a:lnTo>
                  <a:pt x="1237" y="2139"/>
                </a:lnTo>
                <a:lnTo>
                  <a:pt x="1237" y="2138"/>
                </a:lnTo>
                <a:lnTo>
                  <a:pt x="1240" y="2140"/>
                </a:lnTo>
                <a:lnTo>
                  <a:pt x="1254" y="2140"/>
                </a:lnTo>
                <a:lnTo>
                  <a:pt x="1254" y="2081"/>
                </a:lnTo>
                <a:lnTo>
                  <a:pt x="1242" y="2081"/>
                </a:lnTo>
                <a:lnTo>
                  <a:pt x="1238" y="2080"/>
                </a:lnTo>
                <a:lnTo>
                  <a:pt x="1236" y="2078"/>
                </a:lnTo>
                <a:lnTo>
                  <a:pt x="1236" y="2057"/>
                </a:lnTo>
                <a:lnTo>
                  <a:pt x="1233" y="2057"/>
                </a:lnTo>
                <a:lnTo>
                  <a:pt x="1233" y="2045"/>
                </a:lnTo>
                <a:lnTo>
                  <a:pt x="1226" y="2045"/>
                </a:lnTo>
                <a:lnTo>
                  <a:pt x="1226" y="2015"/>
                </a:lnTo>
                <a:lnTo>
                  <a:pt x="1226" y="2001"/>
                </a:lnTo>
                <a:lnTo>
                  <a:pt x="1215" y="1993"/>
                </a:lnTo>
                <a:lnTo>
                  <a:pt x="1215" y="1992"/>
                </a:lnTo>
                <a:lnTo>
                  <a:pt x="1214" y="1992"/>
                </a:lnTo>
                <a:lnTo>
                  <a:pt x="1213" y="1992"/>
                </a:lnTo>
                <a:lnTo>
                  <a:pt x="1212" y="1992"/>
                </a:lnTo>
                <a:lnTo>
                  <a:pt x="1211" y="1992"/>
                </a:lnTo>
                <a:lnTo>
                  <a:pt x="1210" y="1992"/>
                </a:lnTo>
                <a:lnTo>
                  <a:pt x="1209" y="1991"/>
                </a:lnTo>
                <a:lnTo>
                  <a:pt x="1208" y="1991"/>
                </a:lnTo>
                <a:lnTo>
                  <a:pt x="1207" y="1991"/>
                </a:lnTo>
                <a:lnTo>
                  <a:pt x="1207" y="1990"/>
                </a:lnTo>
                <a:lnTo>
                  <a:pt x="1206" y="1990"/>
                </a:lnTo>
                <a:lnTo>
                  <a:pt x="1203" y="1987"/>
                </a:lnTo>
                <a:lnTo>
                  <a:pt x="1203" y="1984"/>
                </a:lnTo>
                <a:lnTo>
                  <a:pt x="1196" y="1984"/>
                </a:lnTo>
                <a:lnTo>
                  <a:pt x="1196" y="1978"/>
                </a:lnTo>
                <a:lnTo>
                  <a:pt x="1195" y="1978"/>
                </a:lnTo>
                <a:lnTo>
                  <a:pt x="1194" y="1978"/>
                </a:lnTo>
                <a:lnTo>
                  <a:pt x="1193" y="1978"/>
                </a:lnTo>
                <a:lnTo>
                  <a:pt x="1192" y="1978"/>
                </a:lnTo>
                <a:lnTo>
                  <a:pt x="1191" y="1978"/>
                </a:lnTo>
                <a:lnTo>
                  <a:pt x="1191" y="1978"/>
                </a:lnTo>
                <a:lnTo>
                  <a:pt x="1190" y="1978"/>
                </a:lnTo>
                <a:lnTo>
                  <a:pt x="1189" y="1978"/>
                </a:lnTo>
                <a:lnTo>
                  <a:pt x="1189" y="1979"/>
                </a:lnTo>
                <a:lnTo>
                  <a:pt x="1189" y="1971"/>
                </a:lnTo>
                <a:lnTo>
                  <a:pt x="1182" y="1971"/>
                </a:lnTo>
                <a:close/>
                <a:moveTo>
                  <a:pt x="1355" y="1807"/>
                </a:moveTo>
                <a:lnTo>
                  <a:pt x="1356" y="1806"/>
                </a:lnTo>
                <a:lnTo>
                  <a:pt x="1357" y="1806"/>
                </a:lnTo>
                <a:lnTo>
                  <a:pt x="1357" y="1805"/>
                </a:lnTo>
                <a:lnTo>
                  <a:pt x="1358" y="1805"/>
                </a:lnTo>
                <a:lnTo>
                  <a:pt x="1360" y="1805"/>
                </a:lnTo>
                <a:lnTo>
                  <a:pt x="1371" y="1806"/>
                </a:lnTo>
                <a:lnTo>
                  <a:pt x="1371" y="1811"/>
                </a:lnTo>
                <a:lnTo>
                  <a:pt x="1374" y="1811"/>
                </a:lnTo>
                <a:lnTo>
                  <a:pt x="1374" y="1806"/>
                </a:lnTo>
                <a:lnTo>
                  <a:pt x="1435" y="1806"/>
                </a:lnTo>
                <a:lnTo>
                  <a:pt x="1479" y="1806"/>
                </a:lnTo>
                <a:lnTo>
                  <a:pt x="1479" y="1790"/>
                </a:lnTo>
                <a:lnTo>
                  <a:pt x="1494" y="1790"/>
                </a:lnTo>
                <a:lnTo>
                  <a:pt x="1494" y="1806"/>
                </a:lnTo>
                <a:lnTo>
                  <a:pt x="1554" y="1806"/>
                </a:lnTo>
                <a:lnTo>
                  <a:pt x="1554" y="1784"/>
                </a:lnTo>
                <a:lnTo>
                  <a:pt x="1547" y="1784"/>
                </a:lnTo>
                <a:lnTo>
                  <a:pt x="1547" y="1775"/>
                </a:lnTo>
                <a:lnTo>
                  <a:pt x="1541" y="1775"/>
                </a:lnTo>
                <a:lnTo>
                  <a:pt x="1541" y="1790"/>
                </a:lnTo>
                <a:lnTo>
                  <a:pt x="1532" y="1790"/>
                </a:lnTo>
                <a:lnTo>
                  <a:pt x="1524" y="1790"/>
                </a:lnTo>
                <a:lnTo>
                  <a:pt x="1524" y="1771"/>
                </a:lnTo>
                <a:lnTo>
                  <a:pt x="1526" y="1770"/>
                </a:lnTo>
                <a:lnTo>
                  <a:pt x="1527" y="1770"/>
                </a:lnTo>
                <a:lnTo>
                  <a:pt x="1528" y="1770"/>
                </a:lnTo>
                <a:lnTo>
                  <a:pt x="1529" y="1769"/>
                </a:lnTo>
                <a:lnTo>
                  <a:pt x="1530" y="1768"/>
                </a:lnTo>
                <a:lnTo>
                  <a:pt x="1531" y="1768"/>
                </a:lnTo>
                <a:lnTo>
                  <a:pt x="1531" y="1767"/>
                </a:lnTo>
                <a:lnTo>
                  <a:pt x="1532" y="1767"/>
                </a:lnTo>
                <a:lnTo>
                  <a:pt x="1532" y="1766"/>
                </a:lnTo>
                <a:lnTo>
                  <a:pt x="1532" y="1765"/>
                </a:lnTo>
                <a:lnTo>
                  <a:pt x="1533" y="1765"/>
                </a:lnTo>
                <a:lnTo>
                  <a:pt x="1533" y="1764"/>
                </a:lnTo>
                <a:lnTo>
                  <a:pt x="1537" y="1753"/>
                </a:lnTo>
                <a:lnTo>
                  <a:pt x="1537" y="1752"/>
                </a:lnTo>
                <a:lnTo>
                  <a:pt x="1538" y="1752"/>
                </a:lnTo>
                <a:lnTo>
                  <a:pt x="1538" y="1751"/>
                </a:lnTo>
                <a:lnTo>
                  <a:pt x="1539" y="1750"/>
                </a:lnTo>
                <a:lnTo>
                  <a:pt x="1540" y="1750"/>
                </a:lnTo>
                <a:lnTo>
                  <a:pt x="1545" y="1748"/>
                </a:lnTo>
                <a:lnTo>
                  <a:pt x="1547" y="1747"/>
                </a:lnTo>
                <a:lnTo>
                  <a:pt x="1549" y="1746"/>
                </a:lnTo>
                <a:lnTo>
                  <a:pt x="1550" y="1746"/>
                </a:lnTo>
                <a:lnTo>
                  <a:pt x="1553" y="1745"/>
                </a:lnTo>
                <a:lnTo>
                  <a:pt x="1553" y="1744"/>
                </a:lnTo>
                <a:lnTo>
                  <a:pt x="1554" y="1744"/>
                </a:lnTo>
                <a:lnTo>
                  <a:pt x="1554" y="1686"/>
                </a:lnTo>
                <a:lnTo>
                  <a:pt x="1524" y="1695"/>
                </a:lnTo>
                <a:lnTo>
                  <a:pt x="1524" y="1686"/>
                </a:lnTo>
                <a:lnTo>
                  <a:pt x="1525" y="1625"/>
                </a:lnTo>
                <a:lnTo>
                  <a:pt x="1502" y="1625"/>
                </a:lnTo>
                <a:lnTo>
                  <a:pt x="1501" y="1625"/>
                </a:lnTo>
                <a:lnTo>
                  <a:pt x="1500" y="1625"/>
                </a:lnTo>
                <a:lnTo>
                  <a:pt x="1499" y="1625"/>
                </a:lnTo>
                <a:lnTo>
                  <a:pt x="1499" y="1624"/>
                </a:lnTo>
                <a:lnTo>
                  <a:pt x="1498" y="1624"/>
                </a:lnTo>
                <a:lnTo>
                  <a:pt x="1497" y="1623"/>
                </a:lnTo>
                <a:lnTo>
                  <a:pt x="1496" y="1622"/>
                </a:lnTo>
                <a:lnTo>
                  <a:pt x="1496" y="1621"/>
                </a:lnTo>
                <a:lnTo>
                  <a:pt x="1495" y="1620"/>
                </a:lnTo>
                <a:lnTo>
                  <a:pt x="1495" y="1619"/>
                </a:lnTo>
                <a:lnTo>
                  <a:pt x="1495" y="1618"/>
                </a:lnTo>
                <a:lnTo>
                  <a:pt x="1494" y="1617"/>
                </a:lnTo>
                <a:lnTo>
                  <a:pt x="1494" y="1565"/>
                </a:lnTo>
                <a:lnTo>
                  <a:pt x="1460" y="1565"/>
                </a:lnTo>
                <a:lnTo>
                  <a:pt x="1459" y="1565"/>
                </a:lnTo>
                <a:lnTo>
                  <a:pt x="1458" y="1565"/>
                </a:lnTo>
                <a:lnTo>
                  <a:pt x="1457" y="1565"/>
                </a:lnTo>
                <a:lnTo>
                  <a:pt x="1456" y="1567"/>
                </a:lnTo>
                <a:lnTo>
                  <a:pt x="1455" y="1567"/>
                </a:lnTo>
                <a:lnTo>
                  <a:pt x="1454" y="1568"/>
                </a:lnTo>
                <a:lnTo>
                  <a:pt x="1453" y="1568"/>
                </a:lnTo>
                <a:lnTo>
                  <a:pt x="1452" y="1569"/>
                </a:lnTo>
                <a:lnTo>
                  <a:pt x="1435" y="1546"/>
                </a:lnTo>
                <a:lnTo>
                  <a:pt x="1435" y="1545"/>
                </a:lnTo>
                <a:lnTo>
                  <a:pt x="1434" y="1544"/>
                </a:lnTo>
                <a:lnTo>
                  <a:pt x="1433" y="1543"/>
                </a:lnTo>
                <a:lnTo>
                  <a:pt x="1423" y="1535"/>
                </a:lnTo>
                <a:lnTo>
                  <a:pt x="1424" y="1535"/>
                </a:lnTo>
                <a:lnTo>
                  <a:pt x="1429" y="1530"/>
                </a:lnTo>
                <a:lnTo>
                  <a:pt x="1430" y="1530"/>
                </a:lnTo>
                <a:lnTo>
                  <a:pt x="1431" y="1529"/>
                </a:lnTo>
                <a:lnTo>
                  <a:pt x="1432" y="1528"/>
                </a:lnTo>
                <a:lnTo>
                  <a:pt x="1433" y="1527"/>
                </a:lnTo>
                <a:lnTo>
                  <a:pt x="1434" y="1526"/>
                </a:lnTo>
                <a:lnTo>
                  <a:pt x="1434" y="1525"/>
                </a:lnTo>
                <a:lnTo>
                  <a:pt x="1435" y="1524"/>
                </a:lnTo>
                <a:lnTo>
                  <a:pt x="1435" y="1523"/>
                </a:lnTo>
                <a:lnTo>
                  <a:pt x="1435" y="1505"/>
                </a:lnTo>
                <a:lnTo>
                  <a:pt x="1435" y="1443"/>
                </a:lnTo>
                <a:lnTo>
                  <a:pt x="1435" y="1384"/>
                </a:lnTo>
                <a:lnTo>
                  <a:pt x="1465" y="1384"/>
                </a:lnTo>
                <a:lnTo>
                  <a:pt x="1465" y="1322"/>
                </a:lnTo>
                <a:lnTo>
                  <a:pt x="1494" y="1322"/>
                </a:lnTo>
                <a:lnTo>
                  <a:pt x="1556" y="1322"/>
                </a:lnTo>
                <a:lnTo>
                  <a:pt x="1615" y="1323"/>
                </a:lnTo>
                <a:lnTo>
                  <a:pt x="1676" y="1323"/>
                </a:lnTo>
                <a:lnTo>
                  <a:pt x="1676" y="1319"/>
                </a:lnTo>
                <a:lnTo>
                  <a:pt x="1670" y="1319"/>
                </a:lnTo>
                <a:lnTo>
                  <a:pt x="1668" y="1317"/>
                </a:lnTo>
                <a:lnTo>
                  <a:pt x="1667" y="1309"/>
                </a:lnTo>
                <a:lnTo>
                  <a:pt x="1651" y="1306"/>
                </a:lnTo>
                <a:lnTo>
                  <a:pt x="1643" y="1301"/>
                </a:lnTo>
                <a:lnTo>
                  <a:pt x="1637" y="1300"/>
                </a:lnTo>
                <a:lnTo>
                  <a:pt x="1634" y="1299"/>
                </a:lnTo>
                <a:lnTo>
                  <a:pt x="1629" y="1296"/>
                </a:lnTo>
                <a:lnTo>
                  <a:pt x="1625" y="1298"/>
                </a:lnTo>
                <a:lnTo>
                  <a:pt x="1624" y="1297"/>
                </a:lnTo>
                <a:lnTo>
                  <a:pt x="1620" y="1298"/>
                </a:lnTo>
                <a:lnTo>
                  <a:pt x="1615" y="1296"/>
                </a:lnTo>
                <a:lnTo>
                  <a:pt x="1614" y="1263"/>
                </a:lnTo>
                <a:lnTo>
                  <a:pt x="1614" y="1208"/>
                </a:lnTo>
                <a:lnTo>
                  <a:pt x="1675" y="1214"/>
                </a:lnTo>
                <a:lnTo>
                  <a:pt x="1735" y="1220"/>
                </a:lnTo>
                <a:lnTo>
                  <a:pt x="1737" y="1220"/>
                </a:lnTo>
                <a:lnTo>
                  <a:pt x="1740" y="1221"/>
                </a:lnTo>
                <a:lnTo>
                  <a:pt x="1742" y="1221"/>
                </a:lnTo>
                <a:lnTo>
                  <a:pt x="1745" y="1222"/>
                </a:lnTo>
                <a:lnTo>
                  <a:pt x="1748" y="1222"/>
                </a:lnTo>
                <a:lnTo>
                  <a:pt x="1750" y="1223"/>
                </a:lnTo>
                <a:lnTo>
                  <a:pt x="1753" y="1223"/>
                </a:lnTo>
                <a:lnTo>
                  <a:pt x="1755" y="1224"/>
                </a:lnTo>
                <a:lnTo>
                  <a:pt x="1758" y="1225"/>
                </a:lnTo>
                <a:lnTo>
                  <a:pt x="1760" y="1225"/>
                </a:lnTo>
                <a:lnTo>
                  <a:pt x="1762" y="1225"/>
                </a:lnTo>
                <a:lnTo>
                  <a:pt x="1765" y="1226"/>
                </a:lnTo>
                <a:lnTo>
                  <a:pt x="1765" y="1203"/>
                </a:lnTo>
                <a:lnTo>
                  <a:pt x="1795" y="1203"/>
                </a:lnTo>
                <a:lnTo>
                  <a:pt x="1795" y="1174"/>
                </a:lnTo>
                <a:lnTo>
                  <a:pt x="1852" y="1174"/>
                </a:lnTo>
                <a:lnTo>
                  <a:pt x="1911" y="1174"/>
                </a:lnTo>
                <a:lnTo>
                  <a:pt x="1972" y="1174"/>
                </a:lnTo>
                <a:lnTo>
                  <a:pt x="2031" y="1174"/>
                </a:lnTo>
                <a:lnTo>
                  <a:pt x="2092" y="1174"/>
                </a:lnTo>
                <a:lnTo>
                  <a:pt x="2092" y="1144"/>
                </a:lnTo>
                <a:lnTo>
                  <a:pt x="2151" y="1144"/>
                </a:lnTo>
                <a:lnTo>
                  <a:pt x="2151" y="1184"/>
                </a:lnTo>
                <a:lnTo>
                  <a:pt x="2200" y="1184"/>
                </a:lnTo>
                <a:lnTo>
                  <a:pt x="2200" y="1203"/>
                </a:lnTo>
                <a:lnTo>
                  <a:pt x="2211" y="1203"/>
                </a:lnTo>
                <a:lnTo>
                  <a:pt x="2270" y="1202"/>
                </a:lnTo>
                <a:lnTo>
                  <a:pt x="2331" y="1202"/>
                </a:lnTo>
                <a:lnTo>
                  <a:pt x="2390" y="1203"/>
                </a:lnTo>
                <a:lnTo>
                  <a:pt x="2390" y="1143"/>
                </a:lnTo>
                <a:lnTo>
                  <a:pt x="2390" y="1101"/>
                </a:lnTo>
                <a:lnTo>
                  <a:pt x="2390" y="1082"/>
                </a:lnTo>
                <a:lnTo>
                  <a:pt x="2391" y="1022"/>
                </a:lnTo>
                <a:lnTo>
                  <a:pt x="2391" y="962"/>
                </a:lnTo>
                <a:lnTo>
                  <a:pt x="2332" y="961"/>
                </a:lnTo>
                <a:lnTo>
                  <a:pt x="2271" y="961"/>
                </a:lnTo>
                <a:lnTo>
                  <a:pt x="2212" y="962"/>
                </a:lnTo>
                <a:lnTo>
                  <a:pt x="2212" y="902"/>
                </a:lnTo>
                <a:lnTo>
                  <a:pt x="2213" y="841"/>
                </a:lnTo>
                <a:lnTo>
                  <a:pt x="2213" y="781"/>
                </a:lnTo>
                <a:lnTo>
                  <a:pt x="2214" y="754"/>
                </a:lnTo>
                <a:lnTo>
                  <a:pt x="2827" y="759"/>
                </a:lnTo>
                <a:lnTo>
                  <a:pt x="2826" y="839"/>
                </a:lnTo>
                <a:lnTo>
                  <a:pt x="2895" y="840"/>
                </a:lnTo>
                <a:lnTo>
                  <a:pt x="2895" y="761"/>
                </a:lnTo>
                <a:lnTo>
                  <a:pt x="2992" y="762"/>
                </a:lnTo>
                <a:lnTo>
                  <a:pt x="3122" y="763"/>
                </a:lnTo>
                <a:lnTo>
                  <a:pt x="3122" y="725"/>
                </a:lnTo>
                <a:lnTo>
                  <a:pt x="3126" y="340"/>
                </a:lnTo>
                <a:lnTo>
                  <a:pt x="3214" y="341"/>
                </a:lnTo>
                <a:lnTo>
                  <a:pt x="3215" y="274"/>
                </a:lnTo>
                <a:lnTo>
                  <a:pt x="3249" y="274"/>
                </a:lnTo>
                <a:lnTo>
                  <a:pt x="3251" y="126"/>
                </a:lnTo>
                <a:lnTo>
                  <a:pt x="3231" y="126"/>
                </a:lnTo>
                <a:lnTo>
                  <a:pt x="3170" y="125"/>
                </a:lnTo>
                <a:lnTo>
                  <a:pt x="3111" y="124"/>
                </a:lnTo>
                <a:lnTo>
                  <a:pt x="3051" y="123"/>
                </a:lnTo>
                <a:lnTo>
                  <a:pt x="3051" y="63"/>
                </a:lnTo>
                <a:lnTo>
                  <a:pt x="2992" y="62"/>
                </a:lnTo>
                <a:lnTo>
                  <a:pt x="2931" y="62"/>
                </a:lnTo>
                <a:lnTo>
                  <a:pt x="2871" y="62"/>
                </a:lnTo>
                <a:lnTo>
                  <a:pt x="2811" y="61"/>
                </a:lnTo>
                <a:lnTo>
                  <a:pt x="2740" y="60"/>
                </a:lnTo>
                <a:lnTo>
                  <a:pt x="2741" y="1"/>
                </a:lnTo>
                <a:lnTo>
                  <a:pt x="2691" y="1"/>
                </a:lnTo>
                <a:lnTo>
                  <a:pt x="2662" y="0"/>
                </a:lnTo>
                <a:lnTo>
                  <a:pt x="2661" y="61"/>
                </a:lnTo>
                <a:lnTo>
                  <a:pt x="2591" y="61"/>
                </a:lnTo>
                <a:lnTo>
                  <a:pt x="2590" y="152"/>
                </a:lnTo>
                <a:lnTo>
                  <a:pt x="2418" y="150"/>
                </a:lnTo>
                <a:lnTo>
                  <a:pt x="2414" y="572"/>
                </a:lnTo>
                <a:lnTo>
                  <a:pt x="2215" y="571"/>
                </a:lnTo>
                <a:lnTo>
                  <a:pt x="2215" y="602"/>
                </a:lnTo>
                <a:lnTo>
                  <a:pt x="2213" y="602"/>
                </a:lnTo>
                <a:lnTo>
                  <a:pt x="2152" y="602"/>
                </a:lnTo>
                <a:lnTo>
                  <a:pt x="2093" y="602"/>
                </a:lnTo>
                <a:lnTo>
                  <a:pt x="2032" y="601"/>
                </a:lnTo>
                <a:lnTo>
                  <a:pt x="2033" y="662"/>
                </a:lnTo>
                <a:lnTo>
                  <a:pt x="2033" y="722"/>
                </a:lnTo>
                <a:lnTo>
                  <a:pt x="2032" y="781"/>
                </a:lnTo>
                <a:lnTo>
                  <a:pt x="2031" y="841"/>
                </a:lnTo>
                <a:lnTo>
                  <a:pt x="2032" y="902"/>
                </a:lnTo>
                <a:lnTo>
                  <a:pt x="2032" y="962"/>
                </a:lnTo>
                <a:lnTo>
                  <a:pt x="1973" y="962"/>
                </a:lnTo>
                <a:lnTo>
                  <a:pt x="1912" y="962"/>
                </a:lnTo>
                <a:lnTo>
                  <a:pt x="1853" y="962"/>
                </a:lnTo>
                <a:lnTo>
                  <a:pt x="1795" y="963"/>
                </a:lnTo>
                <a:lnTo>
                  <a:pt x="1735" y="962"/>
                </a:lnTo>
                <a:lnTo>
                  <a:pt x="1674" y="961"/>
                </a:lnTo>
                <a:lnTo>
                  <a:pt x="1613" y="961"/>
                </a:lnTo>
                <a:lnTo>
                  <a:pt x="1554" y="961"/>
                </a:lnTo>
                <a:lnTo>
                  <a:pt x="1553" y="961"/>
                </a:lnTo>
                <a:lnTo>
                  <a:pt x="1553" y="901"/>
                </a:lnTo>
                <a:lnTo>
                  <a:pt x="1552" y="841"/>
                </a:lnTo>
                <a:lnTo>
                  <a:pt x="1494" y="842"/>
                </a:lnTo>
                <a:lnTo>
                  <a:pt x="1437" y="842"/>
                </a:lnTo>
                <a:lnTo>
                  <a:pt x="1437" y="901"/>
                </a:lnTo>
                <a:lnTo>
                  <a:pt x="1437" y="961"/>
                </a:lnTo>
                <a:lnTo>
                  <a:pt x="1436" y="961"/>
                </a:lnTo>
                <a:lnTo>
                  <a:pt x="1374" y="961"/>
                </a:lnTo>
                <a:lnTo>
                  <a:pt x="1344" y="961"/>
                </a:lnTo>
                <a:lnTo>
                  <a:pt x="1344" y="947"/>
                </a:lnTo>
                <a:lnTo>
                  <a:pt x="1328" y="947"/>
                </a:lnTo>
                <a:lnTo>
                  <a:pt x="1328" y="961"/>
                </a:lnTo>
                <a:lnTo>
                  <a:pt x="1315" y="961"/>
                </a:lnTo>
                <a:lnTo>
                  <a:pt x="1315" y="1021"/>
                </a:lnTo>
                <a:lnTo>
                  <a:pt x="1315" y="1082"/>
                </a:lnTo>
                <a:lnTo>
                  <a:pt x="1255" y="1082"/>
                </a:lnTo>
                <a:lnTo>
                  <a:pt x="1196" y="1082"/>
                </a:lnTo>
                <a:lnTo>
                  <a:pt x="1165" y="1082"/>
                </a:lnTo>
                <a:lnTo>
                  <a:pt x="1165" y="1022"/>
                </a:lnTo>
                <a:lnTo>
                  <a:pt x="1135" y="1022"/>
                </a:lnTo>
                <a:lnTo>
                  <a:pt x="1080" y="1023"/>
                </a:lnTo>
                <a:lnTo>
                  <a:pt x="1080" y="993"/>
                </a:lnTo>
                <a:lnTo>
                  <a:pt x="1020" y="992"/>
                </a:lnTo>
                <a:lnTo>
                  <a:pt x="985" y="992"/>
                </a:lnTo>
                <a:lnTo>
                  <a:pt x="960" y="1017"/>
                </a:lnTo>
                <a:lnTo>
                  <a:pt x="955" y="1022"/>
                </a:lnTo>
                <a:lnTo>
                  <a:pt x="899" y="1022"/>
                </a:lnTo>
                <a:lnTo>
                  <a:pt x="899" y="1019"/>
                </a:lnTo>
                <a:lnTo>
                  <a:pt x="900" y="1019"/>
                </a:lnTo>
                <a:lnTo>
                  <a:pt x="900" y="1018"/>
                </a:lnTo>
                <a:lnTo>
                  <a:pt x="901" y="1017"/>
                </a:lnTo>
                <a:lnTo>
                  <a:pt x="902" y="1016"/>
                </a:lnTo>
                <a:lnTo>
                  <a:pt x="902" y="1015"/>
                </a:lnTo>
                <a:lnTo>
                  <a:pt x="905" y="1015"/>
                </a:lnTo>
                <a:lnTo>
                  <a:pt x="906" y="1009"/>
                </a:lnTo>
                <a:lnTo>
                  <a:pt x="907" y="1007"/>
                </a:lnTo>
                <a:lnTo>
                  <a:pt x="908" y="1004"/>
                </a:lnTo>
                <a:lnTo>
                  <a:pt x="902" y="1004"/>
                </a:lnTo>
                <a:lnTo>
                  <a:pt x="900" y="1004"/>
                </a:lnTo>
                <a:lnTo>
                  <a:pt x="900" y="983"/>
                </a:lnTo>
                <a:lnTo>
                  <a:pt x="900" y="962"/>
                </a:lnTo>
                <a:lnTo>
                  <a:pt x="882" y="962"/>
                </a:lnTo>
                <a:lnTo>
                  <a:pt x="882" y="971"/>
                </a:lnTo>
                <a:lnTo>
                  <a:pt x="881" y="980"/>
                </a:lnTo>
                <a:lnTo>
                  <a:pt x="885" y="980"/>
                </a:lnTo>
                <a:lnTo>
                  <a:pt x="885" y="983"/>
                </a:lnTo>
                <a:lnTo>
                  <a:pt x="863" y="983"/>
                </a:lnTo>
                <a:lnTo>
                  <a:pt x="863" y="997"/>
                </a:lnTo>
                <a:lnTo>
                  <a:pt x="872" y="997"/>
                </a:lnTo>
                <a:lnTo>
                  <a:pt x="872" y="1010"/>
                </a:lnTo>
                <a:lnTo>
                  <a:pt x="854" y="1010"/>
                </a:lnTo>
                <a:lnTo>
                  <a:pt x="854" y="1022"/>
                </a:lnTo>
                <a:lnTo>
                  <a:pt x="843" y="1022"/>
                </a:lnTo>
                <a:lnTo>
                  <a:pt x="843" y="1015"/>
                </a:lnTo>
                <a:lnTo>
                  <a:pt x="841" y="1015"/>
                </a:lnTo>
                <a:lnTo>
                  <a:pt x="841" y="1022"/>
                </a:lnTo>
                <a:lnTo>
                  <a:pt x="794" y="1022"/>
                </a:lnTo>
                <a:lnTo>
                  <a:pt x="794" y="1017"/>
                </a:lnTo>
                <a:lnTo>
                  <a:pt x="792" y="1017"/>
                </a:lnTo>
                <a:lnTo>
                  <a:pt x="792" y="1015"/>
                </a:lnTo>
                <a:lnTo>
                  <a:pt x="788" y="1015"/>
                </a:lnTo>
                <a:lnTo>
                  <a:pt x="788" y="1022"/>
                </a:lnTo>
                <a:lnTo>
                  <a:pt x="780" y="1022"/>
                </a:lnTo>
                <a:lnTo>
                  <a:pt x="763" y="1022"/>
                </a:lnTo>
                <a:lnTo>
                  <a:pt x="763" y="1018"/>
                </a:lnTo>
                <a:lnTo>
                  <a:pt x="761" y="1013"/>
                </a:lnTo>
                <a:lnTo>
                  <a:pt x="744" y="1013"/>
                </a:lnTo>
                <a:lnTo>
                  <a:pt x="744" y="1022"/>
                </a:lnTo>
                <a:lnTo>
                  <a:pt x="719" y="1022"/>
                </a:lnTo>
                <a:lnTo>
                  <a:pt x="660" y="1022"/>
                </a:lnTo>
                <a:lnTo>
                  <a:pt x="599" y="1022"/>
                </a:lnTo>
                <a:lnTo>
                  <a:pt x="570" y="1022"/>
                </a:lnTo>
                <a:lnTo>
                  <a:pt x="570" y="1006"/>
                </a:lnTo>
                <a:lnTo>
                  <a:pt x="569" y="1006"/>
                </a:lnTo>
                <a:lnTo>
                  <a:pt x="563" y="1004"/>
                </a:lnTo>
                <a:lnTo>
                  <a:pt x="566" y="995"/>
                </a:lnTo>
                <a:lnTo>
                  <a:pt x="561" y="994"/>
                </a:lnTo>
                <a:lnTo>
                  <a:pt x="561" y="996"/>
                </a:lnTo>
                <a:lnTo>
                  <a:pt x="561" y="997"/>
                </a:lnTo>
                <a:lnTo>
                  <a:pt x="560" y="997"/>
                </a:lnTo>
                <a:lnTo>
                  <a:pt x="560" y="998"/>
                </a:lnTo>
                <a:lnTo>
                  <a:pt x="559" y="999"/>
                </a:lnTo>
                <a:lnTo>
                  <a:pt x="557" y="1001"/>
                </a:lnTo>
                <a:lnTo>
                  <a:pt x="557" y="1002"/>
                </a:lnTo>
                <a:lnTo>
                  <a:pt x="556" y="1002"/>
                </a:lnTo>
                <a:lnTo>
                  <a:pt x="555" y="1003"/>
                </a:lnTo>
                <a:lnTo>
                  <a:pt x="554" y="1003"/>
                </a:lnTo>
                <a:lnTo>
                  <a:pt x="553" y="1003"/>
                </a:lnTo>
                <a:lnTo>
                  <a:pt x="552" y="1003"/>
                </a:lnTo>
                <a:lnTo>
                  <a:pt x="551" y="1003"/>
                </a:lnTo>
                <a:lnTo>
                  <a:pt x="551" y="1002"/>
                </a:lnTo>
                <a:lnTo>
                  <a:pt x="550" y="1002"/>
                </a:lnTo>
                <a:lnTo>
                  <a:pt x="550" y="1001"/>
                </a:lnTo>
                <a:lnTo>
                  <a:pt x="549" y="1000"/>
                </a:lnTo>
                <a:lnTo>
                  <a:pt x="548" y="999"/>
                </a:lnTo>
                <a:lnTo>
                  <a:pt x="548" y="998"/>
                </a:lnTo>
                <a:lnTo>
                  <a:pt x="547" y="998"/>
                </a:lnTo>
                <a:lnTo>
                  <a:pt x="546" y="997"/>
                </a:lnTo>
                <a:lnTo>
                  <a:pt x="545" y="997"/>
                </a:lnTo>
                <a:lnTo>
                  <a:pt x="544" y="997"/>
                </a:lnTo>
                <a:lnTo>
                  <a:pt x="543" y="997"/>
                </a:lnTo>
                <a:lnTo>
                  <a:pt x="542" y="997"/>
                </a:lnTo>
                <a:lnTo>
                  <a:pt x="540" y="998"/>
                </a:lnTo>
                <a:lnTo>
                  <a:pt x="540" y="1021"/>
                </a:lnTo>
                <a:lnTo>
                  <a:pt x="510" y="1021"/>
                </a:lnTo>
                <a:lnTo>
                  <a:pt x="510" y="1013"/>
                </a:lnTo>
                <a:lnTo>
                  <a:pt x="479" y="1013"/>
                </a:lnTo>
                <a:lnTo>
                  <a:pt x="479" y="1021"/>
                </a:lnTo>
                <a:lnTo>
                  <a:pt x="421" y="1021"/>
                </a:lnTo>
                <a:lnTo>
                  <a:pt x="361" y="1022"/>
                </a:lnTo>
                <a:lnTo>
                  <a:pt x="309" y="1022"/>
                </a:lnTo>
                <a:lnTo>
                  <a:pt x="308" y="1028"/>
                </a:lnTo>
                <a:lnTo>
                  <a:pt x="302" y="1028"/>
                </a:lnTo>
                <a:lnTo>
                  <a:pt x="302" y="1022"/>
                </a:lnTo>
                <a:lnTo>
                  <a:pt x="291" y="1022"/>
                </a:lnTo>
                <a:lnTo>
                  <a:pt x="291" y="1029"/>
                </a:lnTo>
                <a:lnTo>
                  <a:pt x="287" y="1029"/>
                </a:lnTo>
                <a:lnTo>
                  <a:pt x="287" y="1045"/>
                </a:lnTo>
                <a:lnTo>
                  <a:pt x="302" y="1045"/>
                </a:lnTo>
                <a:lnTo>
                  <a:pt x="302" y="1082"/>
                </a:lnTo>
                <a:lnTo>
                  <a:pt x="361" y="1082"/>
                </a:lnTo>
                <a:lnTo>
                  <a:pt x="361" y="1143"/>
                </a:lnTo>
                <a:lnTo>
                  <a:pt x="361" y="1202"/>
                </a:lnTo>
                <a:lnTo>
                  <a:pt x="361" y="1263"/>
                </a:lnTo>
                <a:lnTo>
                  <a:pt x="361" y="1322"/>
                </a:lnTo>
                <a:lnTo>
                  <a:pt x="361" y="1383"/>
                </a:lnTo>
                <a:lnTo>
                  <a:pt x="361" y="1442"/>
                </a:lnTo>
                <a:lnTo>
                  <a:pt x="361" y="1488"/>
                </a:lnTo>
                <a:lnTo>
                  <a:pt x="347" y="1488"/>
                </a:lnTo>
                <a:lnTo>
                  <a:pt x="347" y="1503"/>
                </a:lnTo>
                <a:lnTo>
                  <a:pt x="350" y="1503"/>
                </a:lnTo>
                <a:lnTo>
                  <a:pt x="350" y="1497"/>
                </a:lnTo>
                <a:lnTo>
                  <a:pt x="353" y="1497"/>
                </a:lnTo>
                <a:lnTo>
                  <a:pt x="353" y="1498"/>
                </a:lnTo>
                <a:lnTo>
                  <a:pt x="354" y="1498"/>
                </a:lnTo>
                <a:lnTo>
                  <a:pt x="354" y="1502"/>
                </a:lnTo>
                <a:lnTo>
                  <a:pt x="361" y="1502"/>
                </a:lnTo>
                <a:lnTo>
                  <a:pt x="361" y="1563"/>
                </a:lnTo>
                <a:lnTo>
                  <a:pt x="361" y="1622"/>
                </a:lnTo>
                <a:lnTo>
                  <a:pt x="361" y="1683"/>
                </a:lnTo>
                <a:lnTo>
                  <a:pt x="361" y="1743"/>
                </a:lnTo>
                <a:lnTo>
                  <a:pt x="361" y="1804"/>
                </a:lnTo>
                <a:lnTo>
                  <a:pt x="361" y="1863"/>
                </a:lnTo>
                <a:lnTo>
                  <a:pt x="361" y="1924"/>
                </a:lnTo>
                <a:lnTo>
                  <a:pt x="333" y="1924"/>
                </a:lnTo>
                <a:lnTo>
                  <a:pt x="333" y="1950"/>
                </a:lnTo>
                <a:lnTo>
                  <a:pt x="333" y="1954"/>
                </a:lnTo>
                <a:lnTo>
                  <a:pt x="323" y="1956"/>
                </a:lnTo>
                <a:lnTo>
                  <a:pt x="316" y="1959"/>
                </a:lnTo>
                <a:lnTo>
                  <a:pt x="312" y="1958"/>
                </a:lnTo>
                <a:lnTo>
                  <a:pt x="309" y="1956"/>
                </a:lnTo>
                <a:lnTo>
                  <a:pt x="305" y="1952"/>
                </a:lnTo>
                <a:lnTo>
                  <a:pt x="302" y="1948"/>
                </a:lnTo>
                <a:lnTo>
                  <a:pt x="303" y="1983"/>
                </a:lnTo>
                <a:lnTo>
                  <a:pt x="361" y="1983"/>
                </a:lnTo>
                <a:lnTo>
                  <a:pt x="361" y="2044"/>
                </a:lnTo>
                <a:lnTo>
                  <a:pt x="302" y="2044"/>
                </a:lnTo>
                <a:lnTo>
                  <a:pt x="242" y="2044"/>
                </a:lnTo>
                <a:lnTo>
                  <a:pt x="242" y="2030"/>
                </a:lnTo>
                <a:lnTo>
                  <a:pt x="238" y="2030"/>
                </a:lnTo>
                <a:lnTo>
                  <a:pt x="237" y="2027"/>
                </a:lnTo>
                <a:lnTo>
                  <a:pt x="236" y="2027"/>
                </a:lnTo>
                <a:lnTo>
                  <a:pt x="226" y="2024"/>
                </a:lnTo>
                <a:lnTo>
                  <a:pt x="223" y="2022"/>
                </a:lnTo>
                <a:lnTo>
                  <a:pt x="221" y="2025"/>
                </a:lnTo>
                <a:lnTo>
                  <a:pt x="217" y="2026"/>
                </a:lnTo>
                <a:lnTo>
                  <a:pt x="216" y="2031"/>
                </a:lnTo>
                <a:lnTo>
                  <a:pt x="212" y="2030"/>
                </a:lnTo>
                <a:lnTo>
                  <a:pt x="212" y="2033"/>
                </a:lnTo>
                <a:lnTo>
                  <a:pt x="203" y="2031"/>
                </a:lnTo>
                <a:lnTo>
                  <a:pt x="202" y="2031"/>
                </a:lnTo>
                <a:lnTo>
                  <a:pt x="201" y="2030"/>
                </a:lnTo>
                <a:lnTo>
                  <a:pt x="200" y="2030"/>
                </a:lnTo>
                <a:lnTo>
                  <a:pt x="199" y="2030"/>
                </a:lnTo>
                <a:lnTo>
                  <a:pt x="196" y="2030"/>
                </a:lnTo>
                <a:lnTo>
                  <a:pt x="196" y="2027"/>
                </a:lnTo>
                <a:lnTo>
                  <a:pt x="195" y="2027"/>
                </a:lnTo>
                <a:lnTo>
                  <a:pt x="193" y="2027"/>
                </a:lnTo>
                <a:lnTo>
                  <a:pt x="192" y="2027"/>
                </a:lnTo>
                <a:lnTo>
                  <a:pt x="190" y="2027"/>
                </a:lnTo>
                <a:lnTo>
                  <a:pt x="189" y="2027"/>
                </a:lnTo>
                <a:lnTo>
                  <a:pt x="188" y="2027"/>
                </a:lnTo>
                <a:lnTo>
                  <a:pt x="188" y="2026"/>
                </a:lnTo>
                <a:lnTo>
                  <a:pt x="186" y="2026"/>
                </a:lnTo>
                <a:lnTo>
                  <a:pt x="185" y="2025"/>
                </a:lnTo>
                <a:lnTo>
                  <a:pt x="184" y="2025"/>
                </a:lnTo>
                <a:lnTo>
                  <a:pt x="183" y="2024"/>
                </a:lnTo>
                <a:lnTo>
                  <a:pt x="183" y="2044"/>
                </a:lnTo>
                <a:lnTo>
                  <a:pt x="183" y="2091"/>
                </a:lnTo>
                <a:lnTo>
                  <a:pt x="196" y="2091"/>
                </a:lnTo>
                <a:lnTo>
                  <a:pt x="198" y="2095"/>
                </a:lnTo>
                <a:lnTo>
                  <a:pt x="203" y="2100"/>
                </a:lnTo>
                <a:lnTo>
                  <a:pt x="212" y="2109"/>
                </a:lnTo>
                <a:lnTo>
                  <a:pt x="212" y="2114"/>
                </a:lnTo>
                <a:lnTo>
                  <a:pt x="227" y="2111"/>
                </a:lnTo>
                <a:lnTo>
                  <a:pt x="242" y="2108"/>
                </a:lnTo>
                <a:lnTo>
                  <a:pt x="242" y="2112"/>
                </a:lnTo>
                <a:lnTo>
                  <a:pt x="255" y="2116"/>
                </a:lnTo>
                <a:lnTo>
                  <a:pt x="254" y="2125"/>
                </a:lnTo>
                <a:lnTo>
                  <a:pt x="254" y="2129"/>
                </a:lnTo>
                <a:lnTo>
                  <a:pt x="254" y="2134"/>
                </a:lnTo>
                <a:lnTo>
                  <a:pt x="272" y="2134"/>
                </a:lnTo>
                <a:lnTo>
                  <a:pt x="272" y="2164"/>
                </a:lnTo>
                <a:lnTo>
                  <a:pt x="270" y="2164"/>
                </a:lnTo>
                <a:lnTo>
                  <a:pt x="270" y="2170"/>
                </a:lnTo>
                <a:lnTo>
                  <a:pt x="267" y="2170"/>
                </a:lnTo>
                <a:lnTo>
                  <a:pt x="267" y="2173"/>
                </a:lnTo>
                <a:lnTo>
                  <a:pt x="266" y="2173"/>
                </a:lnTo>
                <a:lnTo>
                  <a:pt x="260" y="2179"/>
                </a:lnTo>
                <a:lnTo>
                  <a:pt x="260" y="2181"/>
                </a:lnTo>
                <a:lnTo>
                  <a:pt x="257" y="2187"/>
                </a:lnTo>
                <a:lnTo>
                  <a:pt x="255" y="2191"/>
                </a:lnTo>
                <a:lnTo>
                  <a:pt x="249" y="2191"/>
                </a:lnTo>
                <a:lnTo>
                  <a:pt x="249" y="2194"/>
                </a:lnTo>
                <a:lnTo>
                  <a:pt x="294" y="2194"/>
                </a:lnTo>
                <a:lnTo>
                  <a:pt x="294" y="2188"/>
                </a:lnTo>
                <a:lnTo>
                  <a:pt x="303" y="2188"/>
                </a:lnTo>
                <a:lnTo>
                  <a:pt x="303" y="2178"/>
                </a:lnTo>
                <a:lnTo>
                  <a:pt x="306" y="2178"/>
                </a:lnTo>
                <a:lnTo>
                  <a:pt x="306" y="2180"/>
                </a:lnTo>
                <a:lnTo>
                  <a:pt x="330" y="2180"/>
                </a:lnTo>
                <a:lnTo>
                  <a:pt x="330" y="2178"/>
                </a:lnTo>
                <a:lnTo>
                  <a:pt x="331" y="2178"/>
                </a:lnTo>
                <a:lnTo>
                  <a:pt x="332" y="2167"/>
                </a:lnTo>
                <a:lnTo>
                  <a:pt x="333" y="2167"/>
                </a:lnTo>
                <a:lnTo>
                  <a:pt x="337" y="2167"/>
                </a:lnTo>
                <a:lnTo>
                  <a:pt x="337" y="2174"/>
                </a:lnTo>
                <a:lnTo>
                  <a:pt x="349" y="2174"/>
                </a:lnTo>
                <a:lnTo>
                  <a:pt x="350" y="2174"/>
                </a:lnTo>
                <a:lnTo>
                  <a:pt x="350" y="2175"/>
                </a:lnTo>
                <a:lnTo>
                  <a:pt x="351" y="2175"/>
                </a:lnTo>
                <a:lnTo>
                  <a:pt x="351" y="2176"/>
                </a:lnTo>
                <a:lnTo>
                  <a:pt x="352" y="2176"/>
                </a:lnTo>
                <a:lnTo>
                  <a:pt x="352" y="2177"/>
                </a:lnTo>
                <a:lnTo>
                  <a:pt x="353" y="2177"/>
                </a:lnTo>
                <a:lnTo>
                  <a:pt x="354" y="2177"/>
                </a:lnTo>
                <a:lnTo>
                  <a:pt x="355" y="2177"/>
                </a:lnTo>
                <a:lnTo>
                  <a:pt x="355" y="2178"/>
                </a:lnTo>
                <a:lnTo>
                  <a:pt x="356" y="2178"/>
                </a:lnTo>
                <a:lnTo>
                  <a:pt x="358" y="2179"/>
                </a:lnTo>
                <a:lnTo>
                  <a:pt x="359" y="2180"/>
                </a:lnTo>
                <a:lnTo>
                  <a:pt x="346" y="2180"/>
                </a:lnTo>
                <a:lnTo>
                  <a:pt x="337" y="2180"/>
                </a:lnTo>
                <a:lnTo>
                  <a:pt x="337" y="2193"/>
                </a:lnTo>
                <a:lnTo>
                  <a:pt x="303" y="2193"/>
                </a:lnTo>
                <a:lnTo>
                  <a:pt x="303" y="2194"/>
                </a:lnTo>
                <a:lnTo>
                  <a:pt x="299" y="2194"/>
                </a:lnTo>
                <a:lnTo>
                  <a:pt x="298" y="2224"/>
                </a:lnTo>
                <a:lnTo>
                  <a:pt x="242" y="2224"/>
                </a:lnTo>
                <a:lnTo>
                  <a:pt x="241" y="2224"/>
                </a:lnTo>
                <a:lnTo>
                  <a:pt x="241" y="2225"/>
                </a:lnTo>
                <a:lnTo>
                  <a:pt x="241" y="2226"/>
                </a:lnTo>
                <a:lnTo>
                  <a:pt x="240" y="2227"/>
                </a:lnTo>
                <a:lnTo>
                  <a:pt x="240" y="2228"/>
                </a:lnTo>
                <a:lnTo>
                  <a:pt x="239" y="2229"/>
                </a:lnTo>
                <a:lnTo>
                  <a:pt x="238" y="2230"/>
                </a:lnTo>
                <a:lnTo>
                  <a:pt x="231" y="2234"/>
                </a:lnTo>
                <a:lnTo>
                  <a:pt x="230" y="2235"/>
                </a:lnTo>
                <a:lnTo>
                  <a:pt x="229" y="2235"/>
                </a:lnTo>
                <a:lnTo>
                  <a:pt x="229" y="2236"/>
                </a:lnTo>
                <a:lnTo>
                  <a:pt x="228" y="2236"/>
                </a:lnTo>
                <a:lnTo>
                  <a:pt x="228" y="2237"/>
                </a:lnTo>
                <a:lnTo>
                  <a:pt x="227" y="2238"/>
                </a:lnTo>
                <a:lnTo>
                  <a:pt x="226" y="2239"/>
                </a:lnTo>
                <a:lnTo>
                  <a:pt x="226" y="2240"/>
                </a:lnTo>
                <a:lnTo>
                  <a:pt x="218" y="2255"/>
                </a:lnTo>
                <a:lnTo>
                  <a:pt x="218" y="2256"/>
                </a:lnTo>
                <a:lnTo>
                  <a:pt x="217" y="2256"/>
                </a:lnTo>
                <a:lnTo>
                  <a:pt x="217" y="2257"/>
                </a:lnTo>
                <a:lnTo>
                  <a:pt x="217" y="2258"/>
                </a:lnTo>
                <a:lnTo>
                  <a:pt x="217" y="2259"/>
                </a:lnTo>
                <a:lnTo>
                  <a:pt x="217" y="2260"/>
                </a:lnTo>
                <a:lnTo>
                  <a:pt x="217" y="2261"/>
                </a:lnTo>
                <a:lnTo>
                  <a:pt x="217" y="2262"/>
                </a:lnTo>
                <a:lnTo>
                  <a:pt x="217" y="2263"/>
                </a:lnTo>
                <a:lnTo>
                  <a:pt x="216" y="2264"/>
                </a:lnTo>
                <a:lnTo>
                  <a:pt x="216" y="2265"/>
                </a:lnTo>
                <a:lnTo>
                  <a:pt x="216" y="2266"/>
                </a:lnTo>
                <a:lnTo>
                  <a:pt x="212" y="2275"/>
                </a:lnTo>
                <a:lnTo>
                  <a:pt x="212" y="2275"/>
                </a:lnTo>
                <a:lnTo>
                  <a:pt x="212" y="2276"/>
                </a:lnTo>
                <a:lnTo>
                  <a:pt x="212" y="2277"/>
                </a:lnTo>
                <a:lnTo>
                  <a:pt x="212" y="2278"/>
                </a:lnTo>
                <a:lnTo>
                  <a:pt x="212" y="2279"/>
                </a:lnTo>
                <a:lnTo>
                  <a:pt x="211" y="2280"/>
                </a:lnTo>
                <a:lnTo>
                  <a:pt x="211" y="2281"/>
                </a:lnTo>
                <a:lnTo>
                  <a:pt x="211" y="2285"/>
                </a:lnTo>
                <a:lnTo>
                  <a:pt x="234" y="2284"/>
                </a:lnTo>
                <a:lnTo>
                  <a:pt x="234" y="2301"/>
                </a:lnTo>
                <a:lnTo>
                  <a:pt x="228" y="2300"/>
                </a:lnTo>
                <a:lnTo>
                  <a:pt x="224" y="2301"/>
                </a:lnTo>
                <a:lnTo>
                  <a:pt x="224" y="2300"/>
                </a:lnTo>
                <a:lnTo>
                  <a:pt x="224" y="2301"/>
                </a:lnTo>
                <a:lnTo>
                  <a:pt x="221" y="2302"/>
                </a:lnTo>
                <a:lnTo>
                  <a:pt x="218" y="2302"/>
                </a:lnTo>
                <a:lnTo>
                  <a:pt x="212" y="2302"/>
                </a:lnTo>
                <a:lnTo>
                  <a:pt x="209" y="2303"/>
                </a:lnTo>
                <a:lnTo>
                  <a:pt x="206" y="2302"/>
                </a:lnTo>
                <a:lnTo>
                  <a:pt x="197" y="2300"/>
                </a:lnTo>
                <a:lnTo>
                  <a:pt x="195" y="2300"/>
                </a:lnTo>
                <a:lnTo>
                  <a:pt x="193" y="2300"/>
                </a:lnTo>
                <a:lnTo>
                  <a:pt x="191" y="2301"/>
                </a:lnTo>
                <a:lnTo>
                  <a:pt x="189" y="2304"/>
                </a:lnTo>
                <a:lnTo>
                  <a:pt x="188" y="2305"/>
                </a:lnTo>
                <a:lnTo>
                  <a:pt x="187" y="2305"/>
                </a:lnTo>
                <a:lnTo>
                  <a:pt x="184" y="2305"/>
                </a:lnTo>
                <a:lnTo>
                  <a:pt x="182" y="2304"/>
                </a:lnTo>
                <a:lnTo>
                  <a:pt x="183" y="2284"/>
                </a:lnTo>
                <a:lnTo>
                  <a:pt x="182" y="2284"/>
                </a:lnTo>
                <a:lnTo>
                  <a:pt x="120" y="2284"/>
                </a:lnTo>
                <a:lnTo>
                  <a:pt x="120" y="2314"/>
                </a:lnTo>
                <a:lnTo>
                  <a:pt x="61" y="2314"/>
                </a:lnTo>
                <a:lnTo>
                  <a:pt x="0" y="2314"/>
                </a:lnTo>
                <a:lnTo>
                  <a:pt x="0" y="2344"/>
                </a:lnTo>
                <a:lnTo>
                  <a:pt x="0" y="2380"/>
                </a:lnTo>
                <a:lnTo>
                  <a:pt x="16" y="2380"/>
                </a:lnTo>
                <a:lnTo>
                  <a:pt x="16" y="2404"/>
                </a:lnTo>
                <a:lnTo>
                  <a:pt x="60" y="2404"/>
                </a:lnTo>
                <a:lnTo>
                  <a:pt x="120" y="2404"/>
                </a:lnTo>
                <a:lnTo>
                  <a:pt x="120" y="2380"/>
                </a:lnTo>
                <a:lnTo>
                  <a:pt x="144" y="2380"/>
                </a:lnTo>
                <a:lnTo>
                  <a:pt x="144" y="2389"/>
                </a:lnTo>
                <a:lnTo>
                  <a:pt x="155" y="2389"/>
                </a:lnTo>
                <a:lnTo>
                  <a:pt x="155" y="2368"/>
                </a:lnTo>
                <a:lnTo>
                  <a:pt x="167" y="2368"/>
                </a:lnTo>
                <a:lnTo>
                  <a:pt x="167" y="2378"/>
                </a:lnTo>
                <a:lnTo>
                  <a:pt x="181" y="2378"/>
                </a:lnTo>
                <a:lnTo>
                  <a:pt x="181" y="2354"/>
                </a:lnTo>
                <a:lnTo>
                  <a:pt x="168" y="2354"/>
                </a:lnTo>
                <a:lnTo>
                  <a:pt x="168" y="2345"/>
                </a:lnTo>
                <a:lnTo>
                  <a:pt x="182" y="2345"/>
                </a:lnTo>
                <a:lnTo>
                  <a:pt x="186" y="2345"/>
                </a:lnTo>
                <a:lnTo>
                  <a:pt x="190" y="2361"/>
                </a:lnTo>
                <a:lnTo>
                  <a:pt x="215" y="2396"/>
                </a:lnTo>
                <a:lnTo>
                  <a:pt x="226" y="2404"/>
                </a:lnTo>
                <a:lnTo>
                  <a:pt x="216" y="2404"/>
                </a:lnTo>
                <a:lnTo>
                  <a:pt x="232" y="2412"/>
                </a:lnTo>
                <a:lnTo>
                  <a:pt x="283" y="2435"/>
                </a:lnTo>
                <a:lnTo>
                  <a:pt x="286" y="2439"/>
                </a:lnTo>
                <a:lnTo>
                  <a:pt x="286" y="2451"/>
                </a:lnTo>
                <a:lnTo>
                  <a:pt x="83" y="2452"/>
                </a:lnTo>
                <a:lnTo>
                  <a:pt x="83" y="2486"/>
                </a:lnTo>
                <a:lnTo>
                  <a:pt x="331" y="2485"/>
                </a:lnTo>
                <a:lnTo>
                  <a:pt x="331" y="2461"/>
                </a:lnTo>
                <a:lnTo>
                  <a:pt x="337" y="2444"/>
                </a:lnTo>
                <a:lnTo>
                  <a:pt x="341" y="2440"/>
                </a:lnTo>
                <a:lnTo>
                  <a:pt x="335" y="2435"/>
                </a:lnTo>
                <a:lnTo>
                  <a:pt x="336" y="2432"/>
                </a:lnTo>
                <a:lnTo>
                  <a:pt x="342" y="2429"/>
                </a:lnTo>
                <a:lnTo>
                  <a:pt x="348" y="2431"/>
                </a:lnTo>
                <a:lnTo>
                  <a:pt x="355" y="2433"/>
                </a:lnTo>
                <a:lnTo>
                  <a:pt x="359" y="2432"/>
                </a:lnTo>
                <a:lnTo>
                  <a:pt x="359" y="2403"/>
                </a:lnTo>
                <a:lnTo>
                  <a:pt x="345" y="2403"/>
                </a:lnTo>
                <a:lnTo>
                  <a:pt x="345" y="2389"/>
                </a:lnTo>
                <a:lnTo>
                  <a:pt x="360" y="2375"/>
                </a:lnTo>
                <a:lnTo>
                  <a:pt x="360" y="2362"/>
                </a:lnTo>
                <a:lnTo>
                  <a:pt x="337" y="2343"/>
                </a:lnTo>
                <a:lnTo>
                  <a:pt x="320" y="2317"/>
                </a:lnTo>
                <a:lnTo>
                  <a:pt x="325" y="2284"/>
                </a:lnTo>
                <a:lnTo>
                  <a:pt x="319" y="2284"/>
                </a:lnTo>
                <a:lnTo>
                  <a:pt x="320" y="2284"/>
                </a:lnTo>
                <a:lnTo>
                  <a:pt x="321" y="2284"/>
                </a:lnTo>
                <a:lnTo>
                  <a:pt x="322" y="2284"/>
                </a:lnTo>
                <a:lnTo>
                  <a:pt x="323" y="2284"/>
                </a:lnTo>
                <a:lnTo>
                  <a:pt x="324" y="2283"/>
                </a:lnTo>
                <a:lnTo>
                  <a:pt x="327" y="2282"/>
                </a:lnTo>
                <a:lnTo>
                  <a:pt x="326" y="2283"/>
                </a:lnTo>
                <a:lnTo>
                  <a:pt x="360" y="2283"/>
                </a:lnTo>
                <a:lnTo>
                  <a:pt x="361" y="2283"/>
                </a:lnTo>
                <a:lnTo>
                  <a:pt x="361" y="2343"/>
                </a:lnTo>
                <a:lnTo>
                  <a:pt x="420" y="2344"/>
                </a:lnTo>
                <a:lnTo>
                  <a:pt x="420" y="2372"/>
                </a:lnTo>
                <a:lnTo>
                  <a:pt x="421" y="2372"/>
                </a:lnTo>
                <a:lnTo>
                  <a:pt x="422" y="2373"/>
                </a:lnTo>
                <a:lnTo>
                  <a:pt x="423" y="2373"/>
                </a:lnTo>
                <a:lnTo>
                  <a:pt x="424" y="2373"/>
                </a:lnTo>
                <a:lnTo>
                  <a:pt x="425" y="2374"/>
                </a:lnTo>
                <a:lnTo>
                  <a:pt x="426" y="2374"/>
                </a:lnTo>
                <a:lnTo>
                  <a:pt x="427" y="2375"/>
                </a:lnTo>
                <a:lnTo>
                  <a:pt x="428" y="2375"/>
                </a:lnTo>
                <a:lnTo>
                  <a:pt x="429" y="2376"/>
                </a:lnTo>
                <a:lnTo>
                  <a:pt x="431" y="2372"/>
                </a:lnTo>
                <a:lnTo>
                  <a:pt x="435" y="2375"/>
                </a:lnTo>
                <a:lnTo>
                  <a:pt x="437" y="2372"/>
                </a:lnTo>
                <a:lnTo>
                  <a:pt x="440" y="2374"/>
                </a:lnTo>
                <a:lnTo>
                  <a:pt x="442" y="2372"/>
                </a:lnTo>
                <a:lnTo>
                  <a:pt x="444" y="2375"/>
                </a:lnTo>
                <a:lnTo>
                  <a:pt x="445" y="2374"/>
                </a:lnTo>
                <a:lnTo>
                  <a:pt x="445" y="2373"/>
                </a:lnTo>
                <a:lnTo>
                  <a:pt x="446" y="2372"/>
                </a:lnTo>
                <a:lnTo>
                  <a:pt x="447" y="2373"/>
                </a:lnTo>
                <a:lnTo>
                  <a:pt x="448" y="2373"/>
                </a:lnTo>
                <a:lnTo>
                  <a:pt x="449" y="2373"/>
                </a:lnTo>
                <a:lnTo>
                  <a:pt x="449" y="2374"/>
                </a:lnTo>
                <a:lnTo>
                  <a:pt x="450" y="2374"/>
                </a:lnTo>
                <a:lnTo>
                  <a:pt x="458" y="2382"/>
                </a:lnTo>
                <a:lnTo>
                  <a:pt x="459" y="2381"/>
                </a:lnTo>
                <a:lnTo>
                  <a:pt x="460" y="2380"/>
                </a:lnTo>
                <a:lnTo>
                  <a:pt x="461" y="2378"/>
                </a:lnTo>
                <a:lnTo>
                  <a:pt x="462" y="2377"/>
                </a:lnTo>
                <a:lnTo>
                  <a:pt x="466" y="2371"/>
                </a:lnTo>
                <a:lnTo>
                  <a:pt x="467" y="2372"/>
                </a:lnTo>
                <a:lnTo>
                  <a:pt x="468" y="2373"/>
                </a:lnTo>
                <a:lnTo>
                  <a:pt x="469" y="2373"/>
                </a:lnTo>
                <a:lnTo>
                  <a:pt x="470" y="2374"/>
                </a:lnTo>
                <a:lnTo>
                  <a:pt x="471" y="2374"/>
                </a:lnTo>
                <a:lnTo>
                  <a:pt x="472" y="2374"/>
                </a:lnTo>
                <a:lnTo>
                  <a:pt x="473" y="2374"/>
                </a:lnTo>
                <a:lnTo>
                  <a:pt x="478" y="2374"/>
                </a:lnTo>
                <a:lnTo>
                  <a:pt x="478" y="2371"/>
                </a:lnTo>
                <a:lnTo>
                  <a:pt x="487" y="2371"/>
                </a:lnTo>
                <a:lnTo>
                  <a:pt x="491" y="2371"/>
                </a:lnTo>
                <a:lnTo>
                  <a:pt x="494" y="2372"/>
                </a:lnTo>
                <a:lnTo>
                  <a:pt x="500" y="2373"/>
                </a:lnTo>
                <a:lnTo>
                  <a:pt x="503" y="2374"/>
                </a:lnTo>
                <a:lnTo>
                  <a:pt x="514" y="2374"/>
                </a:lnTo>
                <a:lnTo>
                  <a:pt x="517" y="2373"/>
                </a:lnTo>
                <a:lnTo>
                  <a:pt x="520" y="2372"/>
                </a:lnTo>
                <a:lnTo>
                  <a:pt x="523" y="2371"/>
                </a:lnTo>
                <a:lnTo>
                  <a:pt x="526" y="2369"/>
                </a:lnTo>
                <a:lnTo>
                  <a:pt x="529" y="2369"/>
                </a:lnTo>
                <a:lnTo>
                  <a:pt x="533" y="2368"/>
                </a:lnTo>
                <a:lnTo>
                  <a:pt x="537" y="2368"/>
                </a:lnTo>
                <a:lnTo>
                  <a:pt x="539" y="2368"/>
                </a:lnTo>
                <a:lnTo>
                  <a:pt x="539" y="2344"/>
                </a:lnTo>
                <a:lnTo>
                  <a:pt x="534" y="2344"/>
                </a:lnTo>
                <a:lnTo>
                  <a:pt x="533" y="2344"/>
                </a:lnTo>
                <a:lnTo>
                  <a:pt x="532" y="2344"/>
                </a:lnTo>
                <a:lnTo>
                  <a:pt x="531" y="2343"/>
                </a:lnTo>
                <a:lnTo>
                  <a:pt x="530" y="2343"/>
                </a:lnTo>
                <a:lnTo>
                  <a:pt x="529" y="2343"/>
                </a:lnTo>
                <a:lnTo>
                  <a:pt x="528" y="2343"/>
                </a:lnTo>
                <a:lnTo>
                  <a:pt x="527" y="2343"/>
                </a:lnTo>
                <a:lnTo>
                  <a:pt x="526" y="2343"/>
                </a:lnTo>
                <a:lnTo>
                  <a:pt x="518" y="2338"/>
                </a:lnTo>
                <a:lnTo>
                  <a:pt x="517" y="2338"/>
                </a:lnTo>
                <a:lnTo>
                  <a:pt x="517" y="2337"/>
                </a:lnTo>
                <a:lnTo>
                  <a:pt x="516" y="2337"/>
                </a:lnTo>
                <a:lnTo>
                  <a:pt x="512" y="2337"/>
                </a:lnTo>
                <a:lnTo>
                  <a:pt x="512" y="2336"/>
                </a:lnTo>
                <a:lnTo>
                  <a:pt x="512" y="2335"/>
                </a:lnTo>
                <a:lnTo>
                  <a:pt x="511" y="2335"/>
                </a:lnTo>
                <a:lnTo>
                  <a:pt x="511" y="2334"/>
                </a:lnTo>
                <a:lnTo>
                  <a:pt x="510" y="2333"/>
                </a:lnTo>
                <a:lnTo>
                  <a:pt x="510" y="2332"/>
                </a:lnTo>
                <a:lnTo>
                  <a:pt x="509" y="2331"/>
                </a:lnTo>
                <a:lnTo>
                  <a:pt x="509" y="2330"/>
                </a:lnTo>
                <a:lnTo>
                  <a:pt x="479" y="2330"/>
                </a:lnTo>
                <a:lnTo>
                  <a:pt x="479" y="2285"/>
                </a:lnTo>
                <a:lnTo>
                  <a:pt x="510" y="2285"/>
                </a:lnTo>
                <a:lnTo>
                  <a:pt x="510" y="2272"/>
                </a:lnTo>
                <a:lnTo>
                  <a:pt x="511" y="2272"/>
                </a:lnTo>
                <a:lnTo>
                  <a:pt x="511" y="2255"/>
                </a:lnTo>
                <a:lnTo>
                  <a:pt x="510" y="2255"/>
                </a:lnTo>
                <a:lnTo>
                  <a:pt x="510" y="2250"/>
                </a:lnTo>
                <a:lnTo>
                  <a:pt x="492" y="2250"/>
                </a:lnTo>
                <a:lnTo>
                  <a:pt x="492" y="2243"/>
                </a:lnTo>
                <a:lnTo>
                  <a:pt x="481" y="2242"/>
                </a:lnTo>
                <a:lnTo>
                  <a:pt x="481" y="2227"/>
                </a:lnTo>
                <a:lnTo>
                  <a:pt x="481" y="2225"/>
                </a:lnTo>
                <a:lnTo>
                  <a:pt x="479" y="2225"/>
                </a:lnTo>
                <a:lnTo>
                  <a:pt x="480" y="2164"/>
                </a:lnTo>
                <a:lnTo>
                  <a:pt x="496" y="2164"/>
                </a:lnTo>
                <a:lnTo>
                  <a:pt x="496" y="2138"/>
                </a:lnTo>
                <a:lnTo>
                  <a:pt x="495" y="2137"/>
                </a:lnTo>
                <a:lnTo>
                  <a:pt x="495" y="2136"/>
                </a:lnTo>
                <a:lnTo>
                  <a:pt x="494" y="2136"/>
                </a:lnTo>
                <a:lnTo>
                  <a:pt x="494" y="2135"/>
                </a:lnTo>
                <a:lnTo>
                  <a:pt x="493" y="2135"/>
                </a:lnTo>
                <a:lnTo>
                  <a:pt x="493" y="2134"/>
                </a:lnTo>
                <a:lnTo>
                  <a:pt x="492" y="2134"/>
                </a:lnTo>
                <a:lnTo>
                  <a:pt x="511" y="2134"/>
                </a:lnTo>
                <a:lnTo>
                  <a:pt x="539" y="2134"/>
                </a:lnTo>
                <a:lnTo>
                  <a:pt x="541" y="2134"/>
                </a:lnTo>
                <a:lnTo>
                  <a:pt x="555" y="2134"/>
                </a:lnTo>
                <a:lnTo>
                  <a:pt x="555" y="2103"/>
                </a:lnTo>
                <a:lnTo>
                  <a:pt x="599" y="2103"/>
                </a:lnTo>
                <a:lnTo>
                  <a:pt x="600" y="2044"/>
                </a:lnTo>
                <a:lnTo>
                  <a:pt x="600" y="1983"/>
                </a:lnTo>
                <a:lnTo>
                  <a:pt x="600" y="1954"/>
                </a:lnTo>
                <a:lnTo>
                  <a:pt x="646" y="1954"/>
                </a:lnTo>
                <a:lnTo>
                  <a:pt x="646" y="1969"/>
                </a:lnTo>
                <a:lnTo>
                  <a:pt x="660" y="1969"/>
                </a:lnTo>
                <a:lnTo>
                  <a:pt x="660" y="1983"/>
                </a:lnTo>
                <a:lnTo>
                  <a:pt x="660" y="2044"/>
                </a:lnTo>
                <a:lnTo>
                  <a:pt x="661" y="2044"/>
                </a:lnTo>
                <a:lnTo>
                  <a:pt x="659" y="2050"/>
                </a:lnTo>
                <a:lnTo>
                  <a:pt x="655" y="2060"/>
                </a:lnTo>
                <a:lnTo>
                  <a:pt x="655" y="2061"/>
                </a:lnTo>
                <a:lnTo>
                  <a:pt x="654" y="2062"/>
                </a:lnTo>
                <a:lnTo>
                  <a:pt x="654" y="2064"/>
                </a:lnTo>
                <a:lnTo>
                  <a:pt x="653" y="2066"/>
                </a:lnTo>
                <a:lnTo>
                  <a:pt x="652" y="2067"/>
                </a:lnTo>
                <a:lnTo>
                  <a:pt x="652" y="2069"/>
                </a:lnTo>
                <a:lnTo>
                  <a:pt x="651" y="2070"/>
                </a:lnTo>
                <a:lnTo>
                  <a:pt x="649" y="2074"/>
                </a:lnTo>
                <a:lnTo>
                  <a:pt x="648" y="2074"/>
                </a:lnTo>
                <a:lnTo>
                  <a:pt x="631" y="2102"/>
                </a:lnTo>
                <a:lnTo>
                  <a:pt x="660" y="2102"/>
                </a:lnTo>
                <a:lnTo>
                  <a:pt x="671" y="2103"/>
                </a:lnTo>
                <a:lnTo>
                  <a:pt x="671" y="2102"/>
                </a:lnTo>
                <a:lnTo>
                  <a:pt x="671" y="2101"/>
                </a:lnTo>
                <a:lnTo>
                  <a:pt x="671" y="2100"/>
                </a:lnTo>
                <a:lnTo>
                  <a:pt x="671" y="2100"/>
                </a:lnTo>
                <a:lnTo>
                  <a:pt x="670" y="2099"/>
                </a:lnTo>
                <a:lnTo>
                  <a:pt x="670" y="2098"/>
                </a:lnTo>
                <a:lnTo>
                  <a:pt x="670" y="2096"/>
                </a:lnTo>
                <a:lnTo>
                  <a:pt x="670" y="2095"/>
                </a:lnTo>
                <a:lnTo>
                  <a:pt x="670" y="2094"/>
                </a:lnTo>
                <a:lnTo>
                  <a:pt x="669" y="2093"/>
                </a:lnTo>
                <a:lnTo>
                  <a:pt x="669" y="2077"/>
                </a:lnTo>
                <a:lnTo>
                  <a:pt x="670" y="2077"/>
                </a:lnTo>
                <a:lnTo>
                  <a:pt x="671" y="2075"/>
                </a:lnTo>
                <a:lnTo>
                  <a:pt x="675" y="2060"/>
                </a:lnTo>
                <a:lnTo>
                  <a:pt x="675" y="2059"/>
                </a:lnTo>
                <a:lnTo>
                  <a:pt x="676" y="2058"/>
                </a:lnTo>
                <a:lnTo>
                  <a:pt x="676" y="2057"/>
                </a:lnTo>
                <a:lnTo>
                  <a:pt x="676" y="2056"/>
                </a:lnTo>
                <a:lnTo>
                  <a:pt x="677" y="2056"/>
                </a:lnTo>
                <a:lnTo>
                  <a:pt x="677" y="2055"/>
                </a:lnTo>
                <a:lnTo>
                  <a:pt x="678" y="2054"/>
                </a:lnTo>
                <a:lnTo>
                  <a:pt x="679" y="2053"/>
                </a:lnTo>
                <a:lnTo>
                  <a:pt x="680" y="2052"/>
                </a:lnTo>
                <a:lnTo>
                  <a:pt x="682" y="2051"/>
                </a:lnTo>
                <a:lnTo>
                  <a:pt x="683" y="2051"/>
                </a:lnTo>
                <a:lnTo>
                  <a:pt x="684" y="2051"/>
                </a:lnTo>
                <a:lnTo>
                  <a:pt x="699" y="2045"/>
                </a:lnTo>
                <a:lnTo>
                  <a:pt x="719" y="2045"/>
                </a:lnTo>
                <a:lnTo>
                  <a:pt x="780" y="2045"/>
                </a:lnTo>
                <a:lnTo>
                  <a:pt x="841" y="2044"/>
                </a:lnTo>
                <a:lnTo>
                  <a:pt x="869" y="2045"/>
                </a:lnTo>
                <a:lnTo>
                  <a:pt x="869" y="2059"/>
                </a:lnTo>
                <a:lnTo>
                  <a:pt x="885" y="2059"/>
                </a:lnTo>
                <a:lnTo>
                  <a:pt x="892" y="2059"/>
                </a:lnTo>
                <a:lnTo>
                  <a:pt x="899" y="2059"/>
                </a:lnTo>
                <a:lnTo>
                  <a:pt x="899" y="2103"/>
                </a:lnTo>
                <a:lnTo>
                  <a:pt x="936" y="2104"/>
                </a:lnTo>
                <a:lnTo>
                  <a:pt x="936" y="2095"/>
                </a:lnTo>
                <a:lnTo>
                  <a:pt x="960" y="2095"/>
                </a:lnTo>
                <a:lnTo>
                  <a:pt x="960" y="2104"/>
                </a:lnTo>
                <a:lnTo>
                  <a:pt x="960" y="2135"/>
                </a:lnTo>
                <a:lnTo>
                  <a:pt x="995" y="2135"/>
                </a:lnTo>
                <a:lnTo>
                  <a:pt x="996" y="2141"/>
                </a:lnTo>
                <a:lnTo>
                  <a:pt x="996" y="2142"/>
                </a:lnTo>
                <a:lnTo>
                  <a:pt x="991" y="2143"/>
                </a:lnTo>
                <a:lnTo>
                  <a:pt x="987" y="2165"/>
                </a:lnTo>
                <a:lnTo>
                  <a:pt x="1018" y="2165"/>
                </a:lnTo>
                <a:lnTo>
                  <a:pt x="1079" y="2165"/>
                </a:lnTo>
                <a:lnTo>
                  <a:pt x="1135" y="2165"/>
                </a:lnTo>
                <a:lnTo>
                  <a:pt x="1134" y="2225"/>
                </a:lnTo>
                <a:lnTo>
                  <a:pt x="1195" y="2225"/>
                </a:lnTo>
                <a:lnTo>
                  <a:pt x="1253" y="2284"/>
                </a:lnTo>
                <a:lnTo>
                  <a:pt x="1252" y="2345"/>
                </a:lnTo>
                <a:lnTo>
                  <a:pt x="1251" y="2405"/>
                </a:lnTo>
                <a:lnTo>
                  <a:pt x="1312" y="2405"/>
                </a:lnTo>
                <a:lnTo>
                  <a:pt x="1372" y="2405"/>
                </a:lnTo>
                <a:lnTo>
                  <a:pt x="1432" y="2404"/>
                </a:lnTo>
                <a:lnTo>
                  <a:pt x="1432" y="2345"/>
                </a:lnTo>
                <a:lnTo>
                  <a:pt x="1433" y="2285"/>
                </a:lnTo>
                <a:lnTo>
                  <a:pt x="1433" y="2282"/>
                </a:lnTo>
                <a:lnTo>
                  <a:pt x="1463" y="2263"/>
                </a:lnTo>
                <a:lnTo>
                  <a:pt x="1463" y="2225"/>
                </a:lnTo>
                <a:lnTo>
                  <a:pt x="1464" y="2165"/>
                </a:lnTo>
                <a:lnTo>
                  <a:pt x="1486" y="2165"/>
                </a:lnTo>
                <a:lnTo>
                  <a:pt x="1493" y="2176"/>
                </a:lnTo>
                <a:lnTo>
                  <a:pt x="1492" y="2225"/>
                </a:lnTo>
                <a:lnTo>
                  <a:pt x="1492" y="2232"/>
                </a:lnTo>
                <a:lnTo>
                  <a:pt x="1496" y="2231"/>
                </a:lnTo>
                <a:lnTo>
                  <a:pt x="1502" y="2228"/>
                </a:lnTo>
                <a:lnTo>
                  <a:pt x="1510" y="2225"/>
                </a:lnTo>
                <a:lnTo>
                  <a:pt x="1521" y="2222"/>
                </a:lnTo>
                <a:lnTo>
                  <a:pt x="1528" y="2222"/>
                </a:lnTo>
                <a:lnTo>
                  <a:pt x="1535" y="2218"/>
                </a:lnTo>
                <a:lnTo>
                  <a:pt x="1537" y="2217"/>
                </a:lnTo>
                <a:lnTo>
                  <a:pt x="1541" y="2216"/>
                </a:lnTo>
                <a:lnTo>
                  <a:pt x="1543" y="2212"/>
                </a:lnTo>
                <a:lnTo>
                  <a:pt x="1546" y="2210"/>
                </a:lnTo>
                <a:lnTo>
                  <a:pt x="1623" y="2152"/>
                </a:lnTo>
                <a:lnTo>
                  <a:pt x="1625" y="2151"/>
                </a:lnTo>
                <a:lnTo>
                  <a:pt x="1631" y="2149"/>
                </a:lnTo>
                <a:lnTo>
                  <a:pt x="1636" y="2146"/>
                </a:lnTo>
                <a:lnTo>
                  <a:pt x="1641" y="2143"/>
                </a:lnTo>
                <a:lnTo>
                  <a:pt x="1647" y="2141"/>
                </a:lnTo>
                <a:lnTo>
                  <a:pt x="1661" y="2138"/>
                </a:lnTo>
                <a:lnTo>
                  <a:pt x="1664" y="2136"/>
                </a:lnTo>
                <a:lnTo>
                  <a:pt x="1669" y="2134"/>
                </a:lnTo>
                <a:lnTo>
                  <a:pt x="1673" y="2132"/>
                </a:lnTo>
                <a:lnTo>
                  <a:pt x="1665" y="2132"/>
                </a:lnTo>
                <a:lnTo>
                  <a:pt x="1665" y="2126"/>
                </a:lnTo>
                <a:lnTo>
                  <a:pt x="1664" y="2126"/>
                </a:lnTo>
                <a:lnTo>
                  <a:pt x="1664" y="2116"/>
                </a:lnTo>
                <a:lnTo>
                  <a:pt x="1663" y="2116"/>
                </a:lnTo>
                <a:lnTo>
                  <a:pt x="1661" y="2116"/>
                </a:lnTo>
                <a:lnTo>
                  <a:pt x="1645" y="2113"/>
                </a:lnTo>
                <a:lnTo>
                  <a:pt x="1643" y="2112"/>
                </a:lnTo>
                <a:lnTo>
                  <a:pt x="1637" y="2110"/>
                </a:lnTo>
                <a:lnTo>
                  <a:pt x="1630" y="2107"/>
                </a:lnTo>
                <a:lnTo>
                  <a:pt x="1625" y="2105"/>
                </a:lnTo>
                <a:lnTo>
                  <a:pt x="1620" y="2105"/>
                </a:lnTo>
                <a:lnTo>
                  <a:pt x="1618" y="2103"/>
                </a:lnTo>
                <a:lnTo>
                  <a:pt x="1617" y="2104"/>
                </a:lnTo>
                <a:lnTo>
                  <a:pt x="1616" y="2104"/>
                </a:lnTo>
                <a:lnTo>
                  <a:pt x="1615" y="2104"/>
                </a:lnTo>
                <a:lnTo>
                  <a:pt x="1615" y="2105"/>
                </a:lnTo>
                <a:lnTo>
                  <a:pt x="1614" y="2105"/>
                </a:lnTo>
                <a:lnTo>
                  <a:pt x="1613" y="2105"/>
                </a:lnTo>
                <a:lnTo>
                  <a:pt x="1554" y="2105"/>
                </a:lnTo>
                <a:lnTo>
                  <a:pt x="1554" y="2076"/>
                </a:lnTo>
                <a:lnTo>
                  <a:pt x="1554" y="2046"/>
                </a:lnTo>
                <a:lnTo>
                  <a:pt x="1554" y="2017"/>
                </a:lnTo>
                <a:lnTo>
                  <a:pt x="1524" y="1984"/>
                </a:lnTo>
                <a:lnTo>
                  <a:pt x="1494" y="1984"/>
                </a:lnTo>
                <a:lnTo>
                  <a:pt x="1493" y="1984"/>
                </a:lnTo>
                <a:lnTo>
                  <a:pt x="1493" y="1985"/>
                </a:lnTo>
                <a:lnTo>
                  <a:pt x="1493" y="1986"/>
                </a:lnTo>
                <a:lnTo>
                  <a:pt x="1493" y="2008"/>
                </a:lnTo>
                <a:lnTo>
                  <a:pt x="1481" y="2008"/>
                </a:lnTo>
                <a:lnTo>
                  <a:pt x="1482" y="2010"/>
                </a:lnTo>
                <a:lnTo>
                  <a:pt x="1485" y="2013"/>
                </a:lnTo>
                <a:lnTo>
                  <a:pt x="1486" y="2013"/>
                </a:lnTo>
                <a:lnTo>
                  <a:pt x="1486" y="2014"/>
                </a:lnTo>
                <a:lnTo>
                  <a:pt x="1487" y="2015"/>
                </a:lnTo>
                <a:lnTo>
                  <a:pt x="1488" y="2016"/>
                </a:lnTo>
                <a:lnTo>
                  <a:pt x="1488" y="2017"/>
                </a:lnTo>
                <a:lnTo>
                  <a:pt x="1489" y="2018"/>
                </a:lnTo>
                <a:lnTo>
                  <a:pt x="1493" y="2034"/>
                </a:lnTo>
                <a:lnTo>
                  <a:pt x="1493" y="2035"/>
                </a:lnTo>
                <a:lnTo>
                  <a:pt x="1493" y="2036"/>
                </a:lnTo>
                <a:lnTo>
                  <a:pt x="1493" y="2038"/>
                </a:lnTo>
                <a:lnTo>
                  <a:pt x="1493" y="2046"/>
                </a:lnTo>
                <a:lnTo>
                  <a:pt x="1492" y="2059"/>
                </a:lnTo>
                <a:lnTo>
                  <a:pt x="1492" y="2066"/>
                </a:lnTo>
                <a:lnTo>
                  <a:pt x="1492" y="2067"/>
                </a:lnTo>
                <a:lnTo>
                  <a:pt x="1492" y="2068"/>
                </a:lnTo>
                <a:lnTo>
                  <a:pt x="1492" y="2069"/>
                </a:lnTo>
                <a:lnTo>
                  <a:pt x="1492" y="2070"/>
                </a:lnTo>
                <a:lnTo>
                  <a:pt x="1492" y="2071"/>
                </a:lnTo>
                <a:lnTo>
                  <a:pt x="1492" y="2072"/>
                </a:lnTo>
                <a:lnTo>
                  <a:pt x="1491" y="2073"/>
                </a:lnTo>
                <a:lnTo>
                  <a:pt x="1490" y="2074"/>
                </a:lnTo>
                <a:lnTo>
                  <a:pt x="1490" y="2075"/>
                </a:lnTo>
                <a:lnTo>
                  <a:pt x="1489" y="2076"/>
                </a:lnTo>
                <a:lnTo>
                  <a:pt x="1468" y="2076"/>
                </a:lnTo>
                <a:lnTo>
                  <a:pt x="1432" y="2046"/>
                </a:lnTo>
                <a:lnTo>
                  <a:pt x="1398" y="2045"/>
                </a:lnTo>
                <a:lnTo>
                  <a:pt x="1402" y="2053"/>
                </a:lnTo>
                <a:lnTo>
                  <a:pt x="1402" y="2054"/>
                </a:lnTo>
                <a:lnTo>
                  <a:pt x="1403" y="2054"/>
                </a:lnTo>
                <a:lnTo>
                  <a:pt x="1403" y="2055"/>
                </a:lnTo>
                <a:lnTo>
                  <a:pt x="1407" y="2059"/>
                </a:lnTo>
                <a:lnTo>
                  <a:pt x="1407" y="2060"/>
                </a:lnTo>
                <a:lnTo>
                  <a:pt x="1408" y="2060"/>
                </a:lnTo>
                <a:lnTo>
                  <a:pt x="1409" y="2060"/>
                </a:lnTo>
                <a:lnTo>
                  <a:pt x="1412" y="2061"/>
                </a:lnTo>
                <a:lnTo>
                  <a:pt x="1400" y="2071"/>
                </a:lnTo>
                <a:lnTo>
                  <a:pt x="1375" y="2045"/>
                </a:lnTo>
                <a:lnTo>
                  <a:pt x="1374" y="2045"/>
                </a:lnTo>
                <a:lnTo>
                  <a:pt x="1315" y="2045"/>
                </a:lnTo>
                <a:lnTo>
                  <a:pt x="1315" y="2015"/>
                </a:lnTo>
                <a:lnTo>
                  <a:pt x="1315" y="1984"/>
                </a:lnTo>
                <a:lnTo>
                  <a:pt x="1315" y="1969"/>
                </a:lnTo>
                <a:lnTo>
                  <a:pt x="1307" y="1959"/>
                </a:lnTo>
                <a:lnTo>
                  <a:pt x="1306" y="1958"/>
                </a:lnTo>
                <a:lnTo>
                  <a:pt x="1306" y="1957"/>
                </a:lnTo>
                <a:lnTo>
                  <a:pt x="1305" y="1957"/>
                </a:lnTo>
                <a:lnTo>
                  <a:pt x="1304" y="1956"/>
                </a:lnTo>
                <a:lnTo>
                  <a:pt x="1303" y="1955"/>
                </a:lnTo>
                <a:lnTo>
                  <a:pt x="1302" y="1955"/>
                </a:lnTo>
                <a:lnTo>
                  <a:pt x="1301" y="1955"/>
                </a:lnTo>
                <a:lnTo>
                  <a:pt x="1301" y="1954"/>
                </a:lnTo>
                <a:lnTo>
                  <a:pt x="1299" y="1954"/>
                </a:lnTo>
                <a:lnTo>
                  <a:pt x="1294" y="1953"/>
                </a:lnTo>
                <a:lnTo>
                  <a:pt x="1294" y="1944"/>
                </a:lnTo>
                <a:lnTo>
                  <a:pt x="1287" y="1944"/>
                </a:lnTo>
                <a:lnTo>
                  <a:pt x="1286" y="1944"/>
                </a:lnTo>
                <a:lnTo>
                  <a:pt x="1286" y="1940"/>
                </a:lnTo>
                <a:lnTo>
                  <a:pt x="1308" y="1940"/>
                </a:lnTo>
                <a:lnTo>
                  <a:pt x="1308" y="1926"/>
                </a:lnTo>
                <a:lnTo>
                  <a:pt x="1308" y="1910"/>
                </a:lnTo>
                <a:lnTo>
                  <a:pt x="1305" y="1910"/>
                </a:lnTo>
                <a:lnTo>
                  <a:pt x="1304" y="1895"/>
                </a:lnTo>
                <a:lnTo>
                  <a:pt x="1305" y="1895"/>
                </a:lnTo>
                <a:lnTo>
                  <a:pt x="1315" y="1903"/>
                </a:lnTo>
                <a:lnTo>
                  <a:pt x="1315" y="1926"/>
                </a:lnTo>
                <a:lnTo>
                  <a:pt x="1315" y="1954"/>
                </a:lnTo>
                <a:lnTo>
                  <a:pt x="1375" y="1955"/>
                </a:lnTo>
                <a:lnTo>
                  <a:pt x="1375" y="1926"/>
                </a:lnTo>
                <a:lnTo>
                  <a:pt x="1406" y="1926"/>
                </a:lnTo>
                <a:lnTo>
                  <a:pt x="1406" y="1896"/>
                </a:lnTo>
                <a:lnTo>
                  <a:pt x="1375" y="1896"/>
                </a:lnTo>
                <a:lnTo>
                  <a:pt x="1375" y="1865"/>
                </a:lnTo>
                <a:lnTo>
                  <a:pt x="1374" y="1835"/>
                </a:lnTo>
                <a:lnTo>
                  <a:pt x="1345" y="1834"/>
                </a:lnTo>
                <a:lnTo>
                  <a:pt x="1345" y="1848"/>
                </a:lnTo>
                <a:lnTo>
                  <a:pt x="1349" y="1854"/>
                </a:lnTo>
                <a:lnTo>
                  <a:pt x="1345" y="1854"/>
                </a:lnTo>
                <a:lnTo>
                  <a:pt x="1346" y="1865"/>
                </a:lnTo>
                <a:lnTo>
                  <a:pt x="1315" y="1864"/>
                </a:lnTo>
                <a:lnTo>
                  <a:pt x="1315" y="1834"/>
                </a:lnTo>
                <a:lnTo>
                  <a:pt x="1337" y="1835"/>
                </a:lnTo>
                <a:lnTo>
                  <a:pt x="1316" y="1805"/>
                </a:lnTo>
                <a:lnTo>
                  <a:pt x="1315" y="1789"/>
                </a:lnTo>
                <a:lnTo>
                  <a:pt x="1339" y="1801"/>
                </a:lnTo>
                <a:lnTo>
                  <a:pt x="1335" y="1806"/>
                </a:lnTo>
                <a:lnTo>
                  <a:pt x="1341" y="1812"/>
                </a:lnTo>
                <a:lnTo>
                  <a:pt x="1344" y="1815"/>
                </a:lnTo>
                <a:lnTo>
                  <a:pt x="1350" y="1810"/>
                </a:lnTo>
                <a:lnTo>
                  <a:pt x="1354" y="1808"/>
                </a:lnTo>
                <a:lnTo>
                  <a:pt x="1355" y="1807"/>
                </a:lnTo>
                <a:close/>
                <a:moveTo>
                  <a:pt x="1157" y="1790"/>
                </a:moveTo>
                <a:lnTo>
                  <a:pt x="1157" y="1805"/>
                </a:lnTo>
                <a:lnTo>
                  <a:pt x="1135" y="1806"/>
                </a:lnTo>
                <a:lnTo>
                  <a:pt x="1121" y="1806"/>
                </a:lnTo>
                <a:lnTo>
                  <a:pt x="1108" y="1806"/>
                </a:lnTo>
                <a:lnTo>
                  <a:pt x="1108" y="1795"/>
                </a:lnTo>
                <a:lnTo>
                  <a:pt x="1106" y="1795"/>
                </a:lnTo>
                <a:lnTo>
                  <a:pt x="1106" y="1806"/>
                </a:lnTo>
                <a:lnTo>
                  <a:pt x="1106" y="1806"/>
                </a:lnTo>
                <a:lnTo>
                  <a:pt x="1106" y="1820"/>
                </a:lnTo>
                <a:lnTo>
                  <a:pt x="1086" y="1820"/>
                </a:lnTo>
                <a:lnTo>
                  <a:pt x="1086" y="1817"/>
                </a:lnTo>
                <a:lnTo>
                  <a:pt x="1086" y="1815"/>
                </a:lnTo>
                <a:lnTo>
                  <a:pt x="1080" y="1815"/>
                </a:lnTo>
                <a:lnTo>
                  <a:pt x="1080" y="1820"/>
                </a:lnTo>
                <a:lnTo>
                  <a:pt x="1079" y="1820"/>
                </a:lnTo>
                <a:lnTo>
                  <a:pt x="1079" y="1806"/>
                </a:lnTo>
                <a:lnTo>
                  <a:pt x="1086" y="1806"/>
                </a:lnTo>
                <a:lnTo>
                  <a:pt x="1086" y="1805"/>
                </a:lnTo>
                <a:lnTo>
                  <a:pt x="1092" y="1805"/>
                </a:lnTo>
                <a:lnTo>
                  <a:pt x="1092" y="1794"/>
                </a:lnTo>
                <a:lnTo>
                  <a:pt x="1082" y="1794"/>
                </a:lnTo>
                <a:lnTo>
                  <a:pt x="1082" y="1796"/>
                </a:lnTo>
                <a:lnTo>
                  <a:pt x="1079" y="1796"/>
                </a:lnTo>
                <a:lnTo>
                  <a:pt x="1079" y="1745"/>
                </a:lnTo>
                <a:lnTo>
                  <a:pt x="1079" y="1686"/>
                </a:lnTo>
                <a:lnTo>
                  <a:pt x="1135" y="1686"/>
                </a:lnTo>
                <a:lnTo>
                  <a:pt x="1135" y="1701"/>
                </a:lnTo>
                <a:lnTo>
                  <a:pt x="1140" y="1703"/>
                </a:lnTo>
                <a:lnTo>
                  <a:pt x="1141" y="1704"/>
                </a:lnTo>
                <a:lnTo>
                  <a:pt x="1145" y="1705"/>
                </a:lnTo>
                <a:lnTo>
                  <a:pt x="1149" y="1706"/>
                </a:lnTo>
                <a:lnTo>
                  <a:pt x="1165" y="1710"/>
                </a:lnTo>
                <a:lnTo>
                  <a:pt x="1165" y="1711"/>
                </a:lnTo>
                <a:lnTo>
                  <a:pt x="1149" y="1707"/>
                </a:lnTo>
                <a:lnTo>
                  <a:pt x="1149" y="1724"/>
                </a:lnTo>
                <a:lnTo>
                  <a:pt x="1152" y="1724"/>
                </a:lnTo>
                <a:lnTo>
                  <a:pt x="1152" y="1720"/>
                </a:lnTo>
                <a:lnTo>
                  <a:pt x="1157" y="1720"/>
                </a:lnTo>
                <a:lnTo>
                  <a:pt x="1157" y="1721"/>
                </a:lnTo>
                <a:lnTo>
                  <a:pt x="1165" y="1721"/>
                </a:lnTo>
                <a:lnTo>
                  <a:pt x="1165" y="1745"/>
                </a:lnTo>
                <a:lnTo>
                  <a:pt x="1145" y="1744"/>
                </a:lnTo>
                <a:lnTo>
                  <a:pt x="1135" y="1744"/>
                </a:lnTo>
                <a:lnTo>
                  <a:pt x="1135" y="1750"/>
                </a:lnTo>
                <a:lnTo>
                  <a:pt x="1135" y="1759"/>
                </a:lnTo>
                <a:lnTo>
                  <a:pt x="1128" y="1759"/>
                </a:lnTo>
                <a:lnTo>
                  <a:pt x="1129" y="1747"/>
                </a:lnTo>
                <a:lnTo>
                  <a:pt x="1126" y="1745"/>
                </a:lnTo>
                <a:lnTo>
                  <a:pt x="1121" y="1745"/>
                </a:lnTo>
                <a:lnTo>
                  <a:pt x="1121" y="1759"/>
                </a:lnTo>
                <a:lnTo>
                  <a:pt x="1121" y="1765"/>
                </a:lnTo>
                <a:lnTo>
                  <a:pt x="1128" y="1765"/>
                </a:lnTo>
                <a:lnTo>
                  <a:pt x="1128" y="1774"/>
                </a:lnTo>
                <a:lnTo>
                  <a:pt x="1135" y="1774"/>
                </a:lnTo>
                <a:lnTo>
                  <a:pt x="1135" y="1775"/>
                </a:lnTo>
                <a:lnTo>
                  <a:pt x="1151" y="1774"/>
                </a:lnTo>
                <a:lnTo>
                  <a:pt x="1154" y="1774"/>
                </a:lnTo>
                <a:lnTo>
                  <a:pt x="1154" y="1790"/>
                </a:lnTo>
                <a:lnTo>
                  <a:pt x="1157" y="1790"/>
                </a:lnTo>
                <a:close/>
                <a:moveTo>
                  <a:pt x="1152" y="1759"/>
                </a:moveTo>
                <a:lnTo>
                  <a:pt x="1153" y="1760"/>
                </a:lnTo>
                <a:lnTo>
                  <a:pt x="1154" y="1763"/>
                </a:lnTo>
                <a:lnTo>
                  <a:pt x="1157" y="1766"/>
                </a:lnTo>
                <a:lnTo>
                  <a:pt x="1151" y="1766"/>
                </a:lnTo>
                <a:lnTo>
                  <a:pt x="1151" y="1759"/>
                </a:lnTo>
                <a:lnTo>
                  <a:pt x="1152" y="1759"/>
                </a:lnTo>
                <a:close/>
                <a:moveTo>
                  <a:pt x="1346" y="1896"/>
                </a:moveTo>
                <a:lnTo>
                  <a:pt x="1346" y="1914"/>
                </a:lnTo>
                <a:lnTo>
                  <a:pt x="1321" y="1896"/>
                </a:lnTo>
                <a:lnTo>
                  <a:pt x="1346" y="1896"/>
                </a:lnTo>
                <a:close/>
                <a:moveTo>
                  <a:pt x="1286" y="1926"/>
                </a:moveTo>
                <a:lnTo>
                  <a:pt x="1286" y="1940"/>
                </a:lnTo>
                <a:lnTo>
                  <a:pt x="1286" y="1943"/>
                </a:lnTo>
                <a:lnTo>
                  <a:pt x="1268" y="1943"/>
                </a:lnTo>
                <a:lnTo>
                  <a:pt x="1268" y="1926"/>
                </a:lnTo>
                <a:lnTo>
                  <a:pt x="1286" y="1926"/>
                </a:lnTo>
                <a:close/>
                <a:moveTo>
                  <a:pt x="293" y="2159"/>
                </a:moveTo>
                <a:lnTo>
                  <a:pt x="294" y="2164"/>
                </a:lnTo>
                <a:lnTo>
                  <a:pt x="287" y="2164"/>
                </a:lnTo>
                <a:lnTo>
                  <a:pt x="287" y="2159"/>
                </a:lnTo>
                <a:lnTo>
                  <a:pt x="293" y="2159"/>
                </a:lnTo>
                <a:close/>
                <a:moveTo>
                  <a:pt x="303" y="2167"/>
                </a:moveTo>
                <a:lnTo>
                  <a:pt x="303" y="2175"/>
                </a:lnTo>
                <a:lnTo>
                  <a:pt x="296" y="2175"/>
                </a:lnTo>
                <a:lnTo>
                  <a:pt x="296" y="2167"/>
                </a:lnTo>
                <a:lnTo>
                  <a:pt x="303" y="2167"/>
                </a:lnTo>
                <a:close/>
                <a:moveTo>
                  <a:pt x="186" y="2309"/>
                </a:moveTo>
                <a:lnTo>
                  <a:pt x="186" y="2315"/>
                </a:lnTo>
                <a:lnTo>
                  <a:pt x="182" y="2315"/>
                </a:lnTo>
                <a:lnTo>
                  <a:pt x="182" y="2309"/>
                </a:lnTo>
                <a:lnTo>
                  <a:pt x="186" y="2309"/>
                </a:lnTo>
                <a:close/>
                <a:moveTo>
                  <a:pt x="1174" y="1969"/>
                </a:moveTo>
                <a:lnTo>
                  <a:pt x="1177" y="1969"/>
                </a:lnTo>
                <a:lnTo>
                  <a:pt x="1177" y="1973"/>
                </a:lnTo>
                <a:lnTo>
                  <a:pt x="1178" y="1973"/>
                </a:lnTo>
                <a:lnTo>
                  <a:pt x="1180" y="1973"/>
                </a:lnTo>
                <a:lnTo>
                  <a:pt x="1180" y="1974"/>
                </a:lnTo>
                <a:lnTo>
                  <a:pt x="1182" y="1974"/>
                </a:lnTo>
                <a:lnTo>
                  <a:pt x="1182" y="1971"/>
                </a:lnTo>
                <a:lnTo>
                  <a:pt x="1189" y="1971"/>
                </a:lnTo>
                <a:lnTo>
                  <a:pt x="1189" y="1979"/>
                </a:lnTo>
                <a:lnTo>
                  <a:pt x="1190" y="1978"/>
                </a:lnTo>
                <a:lnTo>
                  <a:pt x="1191" y="1978"/>
                </a:lnTo>
                <a:lnTo>
                  <a:pt x="1192" y="1978"/>
                </a:lnTo>
                <a:lnTo>
                  <a:pt x="1193" y="1978"/>
                </a:lnTo>
                <a:lnTo>
                  <a:pt x="1194" y="1978"/>
                </a:lnTo>
                <a:lnTo>
                  <a:pt x="1195" y="1978"/>
                </a:lnTo>
                <a:lnTo>
                  <a:pt x="1196" y="1978"/>
                </a:lnTo>
                <a:lnTo>
                  <a:pt x="1196" y="1984"/>
                </a:lnTo>
                <a:lnTo>
                  <a:pt x="1203" y="1984"/>
                </a:lnTo>
                <a:lnTo>
                  <a:pt x="1203" y="1987"/>
                </a:lnTo>
                <a:lnTo>
                  <a:pt x="1206" y="1990"/>
                </a:lnTo>
                <a:lnTo>
                  <a:pt x="1207" y="1990"/>
                </a:lnTo>
                <a:lnTo>
                  <a:pt x="1207" y="1991"/>
                </a:lnTo>
                <a:lnTo>
                  <a:pt x="1208" y="1991"/>
                </a:lnTo>
                <a:lnTo>
                  <a:pt x="1209" y="1991"/>
                </a:lnTo>
                <a:lnTo>
                  <a:pt x="1210" y="1992"/>
                </a:lnTo>
                <a:lnTo>
                  <a:pt x="1211" y="1992"/>
                </a:lnTo>
                <a:lnTo>
                  <a:pt x="1212" y="1992"/>
                </a:lnTo>
                <a:lnTo>
                  <a:pt x="1213" y="1992"/>
                </a:lnTo>
                <a:lnTo>
                  <a:pt x="1214" y="1992"/>
                </a:lnTo>
                <a:lnTo>
                  <a:pt x="1215" y="1992"/>
                </a:lnTo>
                <a:lnTo>
                  <a:pt x="1215" y="1993"/>
                </a:lnTo>
                <a:lnTo>
                  <a:pt x="1226" y="2001"/>
                </a:lnTo>
                <a:lnTo>
                  <a:pt x="1226" y="2015"/>
                </a:lnTo>
                <a:lnTo>
                  <a:pt x="1226" y="2045"/>
                </a:lnTo>
                <a:lnTo>
                  <a:pt x="1233" y="2045"/>
                </a:lnTo>
                <a:lnTo>
                  <a:pt x="1233" y="2057"/>
                </a:lnTo>
                <a:lnTo>
                  <a:pt x="1236" y="2057"/>
                </a:lnTo>
                <a:lnTo>
                  <a:pt x="1236" y="2078"/>
                </a:lnTo>
                <a:lnTo>
                  <a:pt x="1238" y="2080"/>
                </a:lnTo>
                <a:lnTo>
                  <a:pt x="1242" y="2081"/>
                </a:lnTo>
                <a:lnTo>
                  <a:pt x="1254" y="2081"/>
                </a:lnTo>
                <a:lnTo>
                  <a:pt x="1254" y="2140"/>
                </a:lnTo>
                <a:lnTo>
                  <a:pt x="1240" y="2140"/>
                </a:lnTo>
                <a:lnTo>
                  <a:pt x="1237" y="2138"/>
                </a:lnTo>
                <a:lnTo>
                  <a:pt x="1237" y="2139"/>
                </a:lnTo>
                <a:lnTo>
                  <a:pt x="1236" y="2140"/>
                </a:lnTo>
                <a:lnTo>
                  <a:pt x="1236" y="2141"/>
                </a:lnTo>
                <a:lnTo>
                  <a:pt x="1232" y="2140"/>
                </a:lnTo>
                <a:lnTo>
                  <a:pt x="1235" y="2133"/>
                </a:lnTo>
                <a:lnTo>
                  <a:pt x="1236" y="2131"/>
                </a:lnTo>
                <a:lnTo>
                  <a:pt x="1239" y="2132"/>
                </a:lnTo>
                <a:lnTo>
                  <a:pt x="1239" y="2128"/>
                </a:lnTo>
                <a:lnTo>
                  <a:pt x="1236" y="2128"/>
                </a:lnTo>
                <a:lnTo>
                  <a:pt x="1235" y="2128"/>
                </a:lnTo>
                <a:lnTo>
                  <a:pt x="1235" y="2129"/>
                </a:lnTo>
                <a:lnTo>
                  <a:pt x="1234" y="2124"/>
                </a:lnTo>
                <a:lnTo>
                  <a:pt x="1236" y="2122"/>
                </a:lnTo>
                <a:lnTo>
                  <a:pt x="1236" y="2121"/>
                </a:lnTo>
                <a:lnTo>
                  <a:pt x="1230" y="2118"/>
                </a:lnTo>
                <a:lnTo>
                  <a:pt x="1230" y="2117"/>
                </a:lnTo>
                <a:lnTo>
                  <a:pt x="1224" y="2114"/>
                </a:lnTo>
                <a:lnTo>
                  <a:pt x="1224" y="2115"/>
                </a:lnTo>
                <a:lnTo>
                  <a:pt x="1222" y="2114"/>
                </a:lnTo>
                <a:lnTo>
                  <a:pt x="1219" y="2109"/>
                </a:lnTo>
                <a:lnTo>
                  <a:pt x="1217" y="2109"/>
                </a:lnTo>
                <a:lnTo>
                  <a:pt x="1217" y="2104"/>
                </a:lnTo>
                <a:lnTo>
                  <a:pt x="1203" y="2104"/>
                </a:lnTo>
                <a:lnTo>
                  <a:pt x="1199" y="2089"/>
                </a:lnTo>
                <a:lnTo>
                  <a:pt x="1200" y="2087"/>
                </a:lnTo>
                <a:lnTo>
                  <a:pt x="1201" y="2087"/>
                </a:lnTo>
                <a:lnTo>
                  <a:pt x="1201" y="2086"/>
                </a:lnTo>
                <a:lnTo>
                  <a:pt x="1201" y="2085"/>
                </a:lnTo>
                <a:lnTo>
                  <a:pt x="1201" y="2084"/>
                </a:lnTo>
                <a:lnTo>
                  <a:pt x="1201" y="2083"/>
                </a:lnTo>
                <a:lnTo>
                  <a:pt x="1200" y="2083"/>
                </a:lnTo>
                <a:lnTo>
                  <a:pt x="1197" y="2078"/>
                </a:lnTo>
                <a:lnTo>
                  <a:pt x="1197" y="2077"/>
                </a:lnTo>
                <a:lnTo>
                  <a:pt x="1197" y="2076"/>
                </a:lnTo>
                <a:lnTo>
                  <a:pt x="1196" y="2076"/>
                </a:lnTo>
                <a:lnTo>
                  <a:pt x="1196" y="2051"/>
                </a:lnTo>
                <a:lnTo>
                  <a:pt x="1206" y="2051"/>
                </a:lnTo>
                <a:lnTo>
                  <a:pt x="1208" y="2050"/>
                </a:lnTo>
                <a:lnTo>
                  <a:pt x="1203" y="2044"/>
                </a:lnTo>
                <a:lnTo>
                  <a:pt x="1207" y="2041"/>
                </a:lnTo>
                <a:lnTo>
                  <a:pt x="1206" y="2040"/>
                </a:lnTo>
                <a:lnTo>
                  <a:pt x="1202" y="2044"/>
                </a:lnTo>
                <a:lnTo>
                  <a:pt x="1202" y="2045"/>
                </a:lnTo>
                <a:lnTo>
                  <a:pt x="1193" y="2045"/>
                </a:lnTo>
                <a:lnTo>
                  <a:pt x="1193" y="2043"/>
                </a:lnTo>
                <a:lnTo>
                  <a:pt x="1192" y="2043"/>
                </a:lnTo>
                <a:lnTo>
                  <a:pt x="1185" y="2040"/>
                </a:lnTo>
                <a:lnTo>
                  <a:pt x="1183" y="2040"/>
                </a:lnTo>
                <a:lnTo>
                  <a:pt x="1182" y="2039"/>
                </a:lnTo>
                <a:lnTo>
                  <a:pt x="1181" y="2039"/>
                </a:lnTo>
                <a:lnTo>
                  <a:pt x="1180" y="2038"/>
                </a:lnTo>
                <a:lnTo>
                  <a:pt x="1179" y="2036"/>
                </a:lnTo>
                <a:lnTo>
                  <a:pt x="1179" y="2035"/>
                </a:lnTo>
                <a:lnTo>
                  <a:pt x="1178" y="2034"/>
                </a:lnTo>
                <a:lnTo>
                  <a:pt x="1179" y="2031"/>
                </a:lnTo>
                <a:lnTo>
                  <a:pt x="1179" y="2030"/>
                </a:lnTo>
                <a:lnTo>
                  <a:pt x="1178" y="2030"/>
                </a:lnTo>
                <a:lnTo>
                  <a:pt x="1177" y="2030"/>
                </a:lnTo>
                <a:lnTo>
                  <a:pt x="1176" y="2030"/>
                </a:lnTo>
                <a:lnTo>
                  <a:pt x="1170" y="2030"/>
                </a:lnTo>
                <a:lnTo>
                  <a:pt x="1146" y="1985"/>
                </a:lnTo>
                <a:lnTo>
                  <a:pt x="1151" y="1985"/>
                </a:lnTo>
                <a:lnTo>
                  <a:pt x="1161" y="1984"/>
                </a:lnTo>
                <a:lnTo>
                  <a:pt x="1161" y="1981"/>
                </a:lnTo>
                <a:lnTo>
                  <a:pt x="1174" y="1981"/>
                </a:lnTo>
                <a:lnTo>
                  <a:pt x="1174" y="1977"/>
                </a:lnTo>
                <a:lnTo>
                  <a:pt x="1174" y="1971"/>
                </a:lnTo>
                <a:lnTo>
                  <a:pt x="1174" y="1969"/>
                </a:lnTo>
                <a:close/>
                <a:moveTo>
                  <a:pt x="1136" y="2045"/>
                </a:moveTo>
                <a:lnTo>
                  <a:pt x="1136" y="2023"/>
                </a:lnTo>
                <a:lnTo>
                  <a:pt x="1136" y="2016"/>
                </a:lnTo>
                <a:lnTo>
                  <a:pt x="1135" y="2016"/>
                </a:lnTo>
                <a:lnTo>
                  <a:pt x="1135" y="2021"/>
                </a:lnTo>
                <a:lnTo>
                  <a:pt x="1127" y="2021"/>
                </a:lnTo>
                <a:lnTo>
                  <a:pt x="1127" y="2016"/>
                </a:lnTo>
                <a:lnTo>
                  <a:pt x="1122" y="2016"/>
                </a:lnTo>
                <a:lnTo>
                  <a:pt x="1122" y="1997"/>
                </a:lnTo>
                <a:lnTo>
                  <a:pt x="1136" y="1997"/>
                </a:lnTo>
                <a:lnTo>
                  <a:pt x="1136" y="2003"/>
                </a:lnTo>
                <a:lnTo>
                  <a:pt x="1141" y="2003"/>
                </a:lnTo>
                <a:lnTo>
                  <a:pt x="1141" y="2005"/>
                </a:lnTo>
                <a:lnTo>
                  <a:pt x="1149" y="2005"/>
                </a:lnTo>
                <a:lnTo>
                  <a:pt x="1164" y="2034"/>
                </a:lnTo>
                <a:lnTo>
                  <a:pt x="1158" y="2034"/>
                </a:lnTo>
                <a:lnTo>
                  <a:pt x="1158" y="2030"/>
                </a:lnTo>
                <a:lnTo>
                  <a:pt x="1151" y="2030"/>
                </a:lnTo>
                <a:lnTo>
                  <a:pt x="1151" y="2038"/>
                </a:lnTo>
                <a:lnTo>
                  <a:pt x="1144" y="2038"/>
                </a:lnTo>
                <a:lnTo>
                  <a:pt x="1144" y="2045"/>
                </a:lnTo>
                <a:lnTo>
                  <a:pt x="1136" y="2045"/>
                </a:lnTo>
                <a:close/>
                <a:moveTo>
                  <a:pt x="1314" y="2382"/>
                </a:moveTo>
                <a:lnTo>
                  <a:pt x="1317" y="2390"/>
                </a:lnTo>
                <a:lnTo>
                  <a:pt x="1320" y="2403"/>
                </a:lnTo>
                <a:lnTo>
                  <a:pt x="1319" y="2404"/>
                </a:lnTo>
                <a:lnTo>
                  <a:pt x="1313" y="2404"/>
                </a:lnTo>
                <a:lnTo>
                  <a:pt x="1313" y="2382"/>
                </a:lnTo>
                <a:lnTo>
                  <a:pt x="1314" y="2382"/>
                </a:lnTo>
                <a:close/>
                <a:moveTo>
                  <a:pt x="1320" y="2403"/>
                </a:moveTo>
                <a:lnTo>
                  <a:pt x="1317" y="2390"/>
                </a:lnTo>
                <a:lnTo>
                  <a:pt x="1314" y="2382"/>
                </a:lnTo>
                <a:lnTo>
                  <a:pt x="1313" y="2382"/>
                </a:lnTo>
                <a:lnTo>
                  <a:pt x="1313" y="2404"/>
                </a:lnTo>
                <a:lnTo>
                  <a:pt x="1319" y="2404"/>
                </a:lnTo>
                <a:lnTo>
                  <a:pt x="1320" y="2403"/>
                </a:lnTo>
                <a:close/>
                <a:moveTo>
                  <a:pt x="1149" y="1707"/>
                </a:moveTo>
                <a:lnTo>
                  <a:pt x="1165" y="1711"/>
                </a:lnTo>
                <a:lnTo>
                  <a:pt x="1165" y="1710"/>
                </a:lnTo>
                <a:lnTo>
                  <a:pt x="1149" y="1706"/>
                </a:lnTo>
                <a:lnTo>
                  <a:pt x="1145" y="1705"/>
                </a:lnTo>
                <a:lnTo>
                  <a:pt x="1141" y="1704"/>
                </a:lnTo>
                <a:lnTo>
                  <a:pt x="1140" y="1703"/>
                </a:lnTo>
                <a:lnTo>
                  <a:pt x="1135" y="1701"/>
                </a:lnTo>
                <a:lnTo>
                  <a:pt x="1135" y="1686"/>
                </a:lnTo>
                <a:lnTo>
                  <a:pt x="1079" y="1686"/>
                </a:lnTo>
                <a:lnTo>
                  <a:pt x="1079" y="1745"/>
                </a:lnTo>
                <a:lnTo>
                  <a:pt x="1079" y="1796"/>
                </a:lnTo>
                <a:lnTo>
                  <a:pt x="1082" y="1796"/>
                </a:lnTo>
                <a:lnTo>
                  <a:pt x="1082" y="1794"/>
                </a:lnTo>
                <a:lnTo>
                  <a:pt x="1092" y="1794"/>
                </a:lnTo>
                <a:lnTo>
                  <a:pt x="1092" y="1805"/>
                </a:lnTo>
                <a:lnTo>
                  <a:pt x="1086" y="1805"/>
                </a:lnTo>
                <a:lnTo>
                  <a:pt x="1086" y="1806"/>
                </a:lnTo>
                <a:lnTo>
                  <a:pt x="1079" y="1806"/>
                </a:lnTo>
                <a:lnTo>
                  <a:pt x="1079" y="1815"/>
                </a:lnTo>
                <a:lnTo>
                  <a:pt x="1079" y="1820"/>
                </a:lnTo>
                <a:lnTo>
                  <a:pt x="1080" y="1820"/>
                </a:lnTo>
                <a:lnTo>
                  <a:pt x="1080" y="1815"/>
                </a:lnTo>
                <a:lnTo>
                  <a:pt x="1086" y="1815"/>
                </a:lnTo>
                <a:lnTo>
                  <a:pt x="1086" y="1817"/>
                </a:lnTo>
                <a:lnTo>
                  <a:pt x="1086" y="1820"/>
                </a:lnTo>
                <a:lnTo>
                  <a:pt x="1106" y="1820"/>
                </a:lnTo>
                <a:lnTo>
                  <a:pt x="1106" y="1806"/>
                </a:lnTo>
                <a:lnTo>
                  <a:pt x="1106" y="1806"/>
                </a:lnTo>
                <a:lnTo>
                  <a:pt x="1106" y="1795"/>
                </a:lnTo>
                <a:lnTo>
                  <a:pt x="1108" y="1795"/>
                </a:lnTo>
                <a:lnTo>
                  <a:pt x="1108" y="1806"/>
                </a:lnTo>
                <a:lnTo>
                  <a:pt x="1121" y="1806"/>
                </a:lnTo>
                <a:lnTo>
                  <a:pt x="1135" y="1806"/>
                </a:lnTo>
                <a:lnTo>
                  <a:pt x="1157" y="1805"/>
                </a:lnTo>
                <a:lnTo>
                  <a:pt x="1157" y="1790"/>
                </a:lnTo>
                <a:lnTo>
                  <a:pt x="1154" y="1790"/>
                </a:lnTo>
                <a:lnTo>
                  <a:pt x="1154" y="1774"/>
                </a:lnTo>
                <a:lnTo>
                  <a:pt x="1151" y="1774"/>
                </a:lnTo>
                <a:lnTo>
                  <a:pt x="1135" y="1775"/>
                </a:lnTo>
                <a:lnTo>
                  <a:pt x="1135" y="1774"/>
                </a:lnTo>
                <a:lnTo>
                  <a:pt x="1128" y="1774"/>
                </a:lnTo>
                <a:lnTo>
                  <a:pt x="1128" y="1765"/>
                </a:lnTo>
                <a:lnTo>
                  <a:pt x="1121" y="1765"/>
                </a:lnTo>
                <a:lnTo>
                  <a:pt x="1121" y="1759"/>
                </a:lnTo>
                <a:lnTo>
                  <a:pt x="1121" y="1745"/>
                </a:lnTo>
                <a:lnTo>
                  <a:pt x="1126" y="1745"/>
                </a:lnTo>
                <a:lnTo>
                  <a:pt x="1129" y="1747"/>
                </a:lnTo>
                <a:lnTo>
                  <a:pt x="1128" y="1759"/>
                </a:lnTo>
                <a:lnTo>
                  <a:pt x="1135" y="1759"/>
                </a:lnTo>
                <a:lnTo>
                  <a:pt x="1135" y="1750"/>
                </a:lnTo>
                <a:lnTo>
                  <a:pt x="1135" y="1744"/>
                </a:lnTo>
                <a:lnTo>
                  <a:pt x="1145" y="1744"/>
                </a:lnTo>
                <a:lnTo>
                  <a:pt x="1165" y="1745"/>
                </a:lnTo>
                <a:lnTo>
                  <a:pt x="1165" y="1721"/>
                </a:lnTo>
                <a:lnTo>
                  <a:pt x="1157" y="1721"/>
                </a:lnTo>
                <a:lnTo>
                  <a:pt x="1157" y="1720"/>
                </a:lnTo>
                <a:lnTo>
                  <a:pt x="1152" y="1720"/>
                </a:lnTo>
                <a:lnTo>
                  <a:pt x="1152" y="1724"/>
                </a:lnTo>
                <a:lnTo>
                  <a:pt x="1149" y="1724"/>
                </a:lnTo>
                <a:lnTo>
                  <a:pt x="1149" y="1707"/>
                </a:lnTo>
                <a:close/>
                <a:moveTo>
                  <a:pt x="1135" y="1786"/>
                </a:moveTo>
                <a:lnTo>
                  <a:pt x="1135" y="1790"/>
                </a:lnTo>
                <a:lnTo>
                  <a:pt x="1131" y="1790"/>
                </a:lnTo>
                <a:lnTo>
                  <a:pt x="1128" y="1790"/>
                </a:lnTo>
                <a:lnTo>
                  <a:pt x="1121" y="1790"/>
                </a:lnTo>
                <a:lnTo>
                  <a:pt x="1121" y="1783"/>
                </a:lnTo>
                <a:lnTo>
                  <a:pt x="1121" y="1775"/>
                </a:lnTo>
                <a:lnTo>
                  <a:pt x="1128" y="1775"/>
                </a:lnTo>
                <a:lnTo>
                  <a:pt x="1135" y="1775"/>
                </a:lnTo>
                <a:lnTo>
                  <a:pt x="1135" y="1786"/>
                </a:lnTo>
                <a:close/>
                <a:moveTo>
                  <a:pt x="1122" y="1997"/>
                </a:moveTo>
                <a:lnTo>
                  <a:pt x="1122" y="2016"/>
                </a:lnTo>
                <a:lnTo>
                  <a:pt x="1127" y="2016"/>
                </a:lnTo>
                <a:lnTo>
                  <a:pt x="1127" y="2021"/>
                </a:lnTo>
                <a:lnTo>
                  <a:pt x="1135" y="2021"/>
                </a:lnTo>
                <a:lnTo>
                  <a:pt x="1135" y="2016"/>
                </a:lnTo>
                <a:lnTo>
                  <a:pt x="1136" y="2016"/>
                </a:lnTo>
                <a:lnTo>
                  <a:pt x="1136" y="2023"/>
                </a:lnTo>
                <a:lnTo>
                  <a:pt x="1136" y="2045"/>
                </a:lnTo>
                <a:lnTo>
                  <a:pt x="1144" y="2045"/>
                </a:lnTo>
                <a:lnTo>
                  <a:pt x="1144" y="2038"/>
                </a:lnTo>
                <a:lnTo>
                  <a:pt x="1151" y="2038"/>
                </a:lnTo>
                <a:lnTo>
                  <a:pt x="1151" y="2030"/>
                </a:lnTo>
                <a:lnTo>
                  <a:pt x="1158" y="2030"/>
                </a:lnTo>
                <a:lnTo>
                  <a:pt x="1158" y="2034"/>
                </a:lnTo>
                <a:lnTo>
                  <a:pt x="1164" y="2034"/>
                </a:lnTo>
                <a:lnTo>
                  <a:pt x="1149" y="2005"/>
                </a:lnTo>
                <a:lnTo>
                  <a:pt x="1141" y="2005"/>
                </a:lnTo>
                <a:lnTo>
                  <a:pt x="1141" y="2003"/>
                </a:lnTo>
                <a:lnTo>
                  <a:pt x="1136" y="2003"/>
                </a:lnTo>
                <a:lnTo>
                  <a:pt x="1136" y="1997"/>
                </a:lnTo>
                <a:lnTo>
                  <a:pt x="1122" y="1997"/>
                </a:lnTo>
                <a:close/>
                <a:moveTo>
                  <a:pt x="1154" y="1763"/>
                </a:moveTo>
                <a:lnTo>
                  <a:pt x="1153" y="1760"/>
                </a:lnTo>
                <a:lnTo>
                  <a:pt x="1152" y="1759"/>
                </a:lnTo>
                <a:lnTo>
                  <a:pt x="1151" y="1759"/>
                </a:lnTo>
                <a:lnTo>
                  <a:pt x="1151" y="1766"/>
                </a:lnTo>
                <a:lnTo>
                  <a:pt x="1157" y="1766"/>
                </a:lnTo>
                <a:lnTo>
                  <a:pt x="1154" y="1763"/>
                </a:lnTo>
                <a:close/>
                <a:moveTo>
                  <a:pt x="186" y="2309"/>
                </a:moveTo>
                <a:lnTo>
                  <a:pt x="182" y="2309"/>
                </a:lnTo>
                <a:lnTo>
                  <a:pt x="182" y="2315"/>
                </a:lnTo>
                <a:lnTo>
                  <a:pt x="186" y="2315"/>
                </a:lnTo>
                <a:lnTo>
                  <a:pt x="186" y="2309"/>
                </a:lnTo>
                <a:close/>
                <a:moveTo>
                  <a:pt x="1121" y="1790"/>
                </a:moveTo>
                <a:lnTo>
                  <a:pt x="1128" y="1790"/>
                </a:lnTo>
                <a:lnTo>
                  <a:pt x="1131" y="1790"/>
                </a:lnTo>
                <a:lnTo>
                  <a:pt x="1135" y="1790"/>
                </a:lnTo>
                <a:lnTo>
                  <a:pt x="1135" y="1786"/>
                </a:lnTo>
                <a:lnTo>
                  <a:pt x="1135" y="1775"/>
                </a:lnTo>
                <a:lnTo>
                  <a:pt x="1128" y="1775"/>
                </a:lnTo>
                <a:lnTo>
                  <a:pt x="1121" y="1775"/>
                </a:lnTo>
                <a:lnTo>
                  <a:pt x="1121" y="1783"/>
                </a:lnTo>
                <a:lnTo>
                  <a:pt x="1121" y="1790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645706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49175A-BA70-88BB-E5D0-1810F76FA8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>
            <a:extLst>
              <a:ext uri="{FF2B5EF4-FFF2-40B4-BE49-F238E27FC236}">
                <a16:creationId xmlns:a16="http://schemas.microsoft.com/office/drawing/2014/main" id="{75249527-D46B-4952-0FC4-1A905971D6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Savannah City of Gorgia State</a:t>
            </a:r>
            <a:endParaRPr lang="zh-CN" altLang="en-US" dirty="0"/>
          </a:p>
        </p:txBody>
      </p:sp>
      <p:sp>
        <p:nvSpPr>
          <p:cNvPr id="32" name="Freeform 24">
            <a:extLst>
              <a:ext uri="{FF2B5EF4-FFF2-40B4-BE49-F238E27FC236}">
                <a16:creationId xmlns:a16="http://schemas.microsoft.com/office/drawing/2014/main" id="{56AF6735-35D6-06D1-024B-EAA4ED84B6AB}"/>
              </a:ext>
            </a:extLst>
          </p:cNvPr>
          <p:cNvSpPr>
            <a:spLocks noEditPoints="1"/>
          </p:cNvSpPr>
          <p:nvPr/>
        </p:nvSpPr>
        <p:spPr bwMode="auto">
          <a:xfrm>
            <a:off x="611560" y="1059582"/>
            <a:ext cx="3846513" cy="3883025"/>
          </a:xfrm>
          <a:custGeom>
            <a:avLst/>
            <a:gdLst>
              <a:gd name="T0" fmla="*/ 1077 w 2423"/>
              <a:gd name="T1" fmla="*/ 1838 h 2446"/>
              <a:gd name="T2" fmla="*/ 1271 w 2423"/>
              <a:gd name="T3" fmla="*/ 2047 h 2446"/>
              <a:gd name="T4" fmla="*/ 1181 w 2423"/>
              <a:gd name="T5" fmla="*/ 2172 h 2446"/>
              <a:gd name="T6" fmla="*/ 1110 w 2423"/>
              <a:gd name="T7" fmla="*/ 2248 h 2446"/>
              <a:gd name="T8" fmla="*/ 1053 w 2423"/>
              <a:gd name="T9" fmla="*/ 2343 h 2446"/>
              <a:gd name="T10" fmla="*/ 981 w 2423"/>
              <a:gd name="T11" fmla="*/ 2432 h 2446"/>
              <a:gd name="T12" fmla="*/ 1030 w 2423"/>
              <a:gd name="T13" fmla="*/ 2355 h 2446"/>
              <a:gd name="T14" fmla="*/ 1010 w 2423"/>
              <a:gd name="T15" fmla="*/ 2256 h 2446"/>
              <a:gd name="T16" fmla="*/ 920 w 2423"/>
              <a:gd name="T17" fmla="*/ 2245 h 2446"/>
              <a:gd name="T18" fmla="*/ 812 w 2423"/>
              <a:gd name="T19" fmla="*/ 2253 h 2446"/>
              <a:gd name="T20" fmla="*/ 864 w 2423"/>
              <a:gd name="T21" fmla="*/ 2177 h 2446"/>
              <a:gd name="T22" fmla="*/ 829 w 2423"/>
              <a:gd name="T23" fmla="*/ 2100 h 2446"/>
              <a:gd name="T24" fmla="*/ 740 w 2423"/>
              <a:gd name="T25" fmla="*/ 2096 h 2446"/>
              <a:gd name="T26" fmla="*/ 724 w 2423"/>
              <a:gd name="T27" fmla="*/ 1970 h 2446"/>
              <a:gd name="T28" fmla="*/ 667 w 2423"/>
              <a:gd name="T29" fmla="*/ 1934 h 2446"/>
              <a:gd name="T30" fmla="*/ 1044 w 2423"/>
              <a:gd name="T31" fmla="*/ 1660 h 2446"/>
              <a:gd name="T32" fmla="*/ 835 w 2423"/>
              <a:gd name="T33" fmla="*/ 1776 h 2446"/>
              <a:gd name="T34" fmla="*/ 735 w 2423"/>
              <a:gd name="T35" fmla="*/ 1571 h 2446"/>
              <a:gd name="T36" fmla="*/ 775 w 2423"/>
              <a:gd name="T37" fmla="*/ 1314 h 2446"/>
              <a:gd name="T38" fmla="*/ 932 w 2423"/>
              <a:gd name="T39" fmla="*/ 1398 h 2446"/>
              <a:gd name="T40" fmla="*/ 596 w 2423"/>
              <a:gd name="T41" fmla="*/ 1452 h 2446"/>
              <a:gd name="T42" fmla="*/ 521 w 2423"/>
              <a:gd name="T43" fmla="*/ 1616 h 2446"/>
              <a:gd name="T44" fmla="*/ 523 w 2423"/>
              <a:gd name="T45" fmla="*/ 1505 h 2446"/>
              <a:gd name="T46" fmla="*/ 712 w 2423"/>
              <a:gd name="T47" fmla="*/ 1200 h 2446"/>
              <a:gd name="T48" fmla="*/ 2336 w 2423"/>
              <a:gd name="T49" fmla="*/ 1196 h 2446"/>
              <a:gd name="T50" fmla="*/ 2371 w 2423"/>
              <a:gd name="T51" fmla="*/ 1091 h 2446"/>
              <a:gd name="T52" fmla="*/ 1147 w 2423"/>
              <a:gd name="T53" fmla="*/ 1159 h 2446"/>
              <a:gd name="T54" fmla="*/ 380 w 2423"/>
              <a:gd name="T55" fmla="*/ 897 h 2446"/>
              <a:gd name="T56" fmla="*/ 561 w 2423"/>
              <a:gd name="T57" fmla="*/ 878 h 2446"/>
              <a:gd name="T58" fmla="*/ 594 w 2423"/>
              <a:gd name="T59" fmla="*/ 989 h 2446"/>
              <a:gd name="T60" fmla="*/ 472 w 2423"/>
              <a:gd name="T61" fmla="*/ 1283 h 2446"/>
              <a:gd name="T62" fmla="*/ 334 w 2423"/>
              <a:gd name="T63" fmla="*/ 1038 h 2446"/>
              <a:gd name="T64" fmla="*/ 198 w 2423"/>
              <a:gd name="T65" fmla="*/ 798 h 2446"/>
              <a:gd name="T66" fmla="*/ 1097 w 2423"/>
              <a:gd name="T67" fmla="*/ 581 h 2446"/>
              <a:gd name="T68" fmla="*/ 1107 w 2423"/>
              <a:gd name="T69" fmla="*/ 72 h 2446"/>
              <a:gd name="T70" fmla="*/ 1288 w 2423"/>
              <a:gd name="T71" fmla="*/ 192 h 2446"/>
              <a:gd name="T72" fmla="*/ 1093 w 2423"/>
              <a:gd name="T73" fmla="*/ 361 h 2446"/>
              <a:gd name="T74" fmla="*/ 1334 w 2423"/>
              <a:gd name="T75" fmla="*/ 456 h 2446"/>
              <a:gd name="T76" fmla="*/ 1327 w 2423"/>
              <a:gd name="T77" fmla="*/ 571 h 2446"/>
              <a:gd name="T78" fmla="*/ 1280 w 2423"/>
              <a:gd name="T79" fmla="*/ 916 h 2446"/>
              <a:gd name="T80" fmla="*/ 1600 w 2423"/>
              <a:gd name="T81" fmla="*/ 943 h 2446"/>
              <a:gd name="T82" fmla="*/ 1785 w 2423"/>
              <a:gd name="T83" fmla="*/ 754 h 2446"/>
              <a:gd name="T84" fmla="*/ 1968 w 2423"/>
              <a:gd name="T85" fmla="*/ 839 h 2446"/>
              <a:gd name="T86" fmla="*/ 2053 w 2423"/>
              <a:gd name="T87" fmla="*/ 755 h 2446"/>
              <a:gd name="T88" fmla="*/ 2260 w 2423"/>
              <a:gd name="T89" fmla="*/ 876 h 2446"/>
              <a:gd name="T90" fmla="*/ 2256 w 2423"/>
              <a:gd name="T91" fmla="*/ 1057 h 2446"/>
              <a:gd name="T92" fmla="*/ 2152 w 2423"/>
              <a:gd name="T93" fmla="*/ 1446 h 2446"/>
              <a:gd name="T94" fmla="*/ 1918 w 2423"/>
              <a:gd name="T95" fmla="*/ 1622 h 2446"/>
              <a:gd name="T96" fmla="*/ 1873 w 2423"/>
              <a:gd name="T97" fmla="*/ 1684 h 2446"/>
              <a:gd name="T98" fmla="*/ 1831 w 2423"/>
              <a:gd name="T99" fmla="*/ 1771 h 2446"/>
              <a:gd name="T100" fmla="*/ 1796 w 2423"/>
              <a:gd name="T101" fmla="*/ 1788 h 2446"/>
              <a:gd name="T102" fmla="*/ 1691 w 2423"/>
              <a:gd name="T103" fmla="*/ 1989 h 2446"/>
              <a:gd name="T104" fmla="*/ 1853 w 2423"/>
              <a:gd name="T105" fmla="*/ 2126 h 2446"/>
              <a:gd name="T106" fmla="*/ 1759 w 2423"/>
              <a:gd name="T107" fmla="*/ 2421 h 2446"/>
              <a:gd name="T108" fmla="*/ 1462 w 2423"/>
              <a:gd name="T109" fmla="*/ 2015 h 2446"/>
              <a:gd name="T110" fmla="*/ 1330 w 2423"/>
              <a:gd name="T111" fmla="*/ 1762 h 2446"/>
              <a:gd name="T112" fmla="*/ 1283 w 2423"/>
              <a:gd name="T113" fmla="*/ 1586 h 2446"/>
              <a:gd name="T114" fmla="*/ 1520 w 2423"/>
              <a:gd name="T115" fmla="*/ 1152 h 2446"/>
              <a:gd name="T116" fmla="*/ 1245 w 2423"/>
              <a:gd name="T117" fmla="*/ 974 h 2446"/>
              <a:gd name="T118" fmla="*/ 1150 w 2423"/>
              <a:gd name="T119" fmla="*/ 533 h 2446"/>
              <a:gd name="T120" fmla="*/ 966 w 2423"/>
              <a:gd name="T121" fmla="*/ 217 h 2446"/>
              <a:gd name="T122" fmla="*/ 783 w 2423"/>
              <a:gd name="T123" fmla="*/ 55 h 2446"/>
              <a:gd name="T124" fmla="*/ 2109 w 2423"/>
              <a:gd name="T125" fmla="*/ 862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23" h="2446">
                <a:moveTo>
                  <a:pt x="960" y="1801"/>
                </a:moveTo>
                <a:lnTo>
                  <a:pt x="962" y="1805"/>
                </a:lnTo>
                <a:lnTo>
                  <a:pt x="958" y="1804"/>
                </a:lnTo>
                <a:lnTo>
                  <a:pt x="956" y="1805"/>
                </a:lnTo>
                <a:lnTo>
                  <a:pt x="956" y="1814"/>
                </a:lnTo>
                <a:lnTo>
                  <a:pt x="956" y="1818"/>
                </a:lnTo>
                <a:lnTo>
                  <a:pt x="956" y="1825"/>
                </a:lnTo>
                <a:lnTo>
                  <a:pt x="955" y="1825"/>
                </a:lnTo>
                <a:lnTo>
                  <a:pt x="954" y="1825"/>
                </a:lnTo>
                <a:lnTo>
                  <a:pt x="954" y="1845"/>
                </a:lnTo>
                <a:lnTo>
                  <a:pt x="954" y="1847"/>
                </a:lnTo>
                <a:lnTo>
                  <a:pt x="955" y="1847"/>
                </a:lnTo>
                <a:lnTo>
                  <a:pt x="963" y="1847"/>
                </a:lnTo>
                <a:lnTo>
                  <a:pt x="972" y="1847"/>
                </a:lnTo>
                <a:lnTo>
                  <a:pt x="980" y="1847"/>
                </a:lnTo>
                <a:lnTo>
                  <a:pt x="981" y="1847"/>
                </a:lnTo>
                <a:lnTo>
                  <a:pt x="990" y="1848"/>
                </a:lnTo>
                <a:lnTo>
                  <a:pt x="992" y="1848"/>
                </a:lnTo>
                <a:lnTo>
                  <a:pt x="997" y="1848"/>
                </a:lnTo>
                <a:lnTo>
                  <a:pt x="992" y="1838"/>
                </a:lnTo>
                <a:lnTo>
                  <a:pt x="988" y="1828"/>
                </a:lnTo>
                <a:lnTo>
                  <a:pt x="986" y="1826"/>
                </a:lnTo>
                <a:lnTo>
                  <a:pt x="984" y="1819"/>
                </a:lnTo>
                <a:lnTo>
                  <a:pt x="983" y="1815"/>
                </a:lnTo>
                <a:lnTo>
                  <a:pt x="988" y="1813"/>
                </a:lnTo>
                <a:lnTo>
                  <a:pt x="986" y="1810"/>
                </a:lnTo>
                <a:lnTo>
                  <a:pt x="980" y="1809"/>
                </a:lnTo>
                <a:lnTo>
                  <a:pt x="979" y="1804"/>
                </a:lnTo>
                <a:lnTo>
                  <a:pt x="979" y="1802"/>
                </a:lnTo>
                <a:lnTo>
                  <a:pt x="977" y="1798"/>
                </a:lnTo>
                <a:lnTo>
                  <a:pt x="975" y="1795"/>
                </a:lnTo>
                <a:lnTo>
                  <a:pt x="973" y="1792"/>
                </a:lnTo>
                <a:lnTo>
                  <a:pt x="972" y="1788"/>
                </a:lnTo>
                <a:lnTo>
                  <a:pt x="970" y="1785"/>
                </a:lnTo>
                <a:lnTo>
                  <a:pt x="971" y="1785"/>
                </a:lnTo>
                <a:lnTo>
                  <a:pt x="977" y="1785"/>
                </a:lnTo>
                <a:lnTo>
                  <a:pt x="985" y="1785"/>
                </a:lnTo>
                <a:lnTo>
                  <a:pt x="1000" y="1787"/>
                </a:lnTo>
                <a:lnTo>
                  <a:pt x="1003" y="1787"/>
                </a:lnTo>
                <a:lnTo>
                  <a:pt x="1005" y="1787"/>
                </a:lnTo>
                <a:lnTo>
                  <a:pt x="1011" y="1787"/>
                </a:lnTo>
                <a:lnTo>
                  <a:pt x="1022" y="1787"/>
                </a:lnTo>
                <a:lnTo>
                  <a:pt x="1023" y="1787"/>
                </a:lnTo>
                <a:lnTo>
                  <a:pt x="1026" y="1785"/>
                </a:lnTo>
                <a:lnTo>
                  <a:pt x="1030" y="1784"/>
                </a:lnTo>
                <a:lnTo>
                  <a:pt x="1036" y="1780"/>
                </a:lnTo>
                <a:lnTo>
                  <a:pt x="1039" y="1780"/>
                </a:lnTo>
                <a:lnTo>
                  <a:pt x="1041" y="1778"/>
                </a:lnTo>
                <a:lnTo>
                  <a:pt x="1043" y="1778"/>
                </a:lnTo>
                <a:lnTo>
                  <a:pt x="1044" y="1781"/>
                </a:lnTo>
                <a:lnTo>
                  <a:pt x="1047" y="1785"/>
                </a:lnTo>
                <a:lnTo>
                  <a:pt x="1047" y="1787"/>
                </a:lnTo>
                <a:lnTo>
                  <a:pt x="1056" y="1785"/>
                </a:lnTo>
                <a:lnTo>
                  <a:pt x="1054" y="1778"/>
                </a:lnTo>
                <a:lnTo>
                  <a:pt x="1054" y="1772"/>
                </a:lnTo>
                <a:lnTo>
                  <a:pt x="1056" y="1772"/>
                </a:lnTo>
                <a:lnTo>
                  <a:pt x="1065" y="1768"/>
                </a:lnTo>
                <a:lnTo>
                  <a:pt x="1066" y="1768"/>
                </a:lnTo>
                <a:lnTo>
                  <a:pt x="1066" y="1770"/>
                </a:lnTo>
                <a:lnTo>
                  <a:pt x="1066" y="1772"/>
                </a:lnTo>
                <a:lnTo>
                  <a:pt x="1066" y="1774"/>
                </a:lnTo>
                <a:lnTo>
                  <a:pt x="1065" y="1775"/>
                </a:lnTo>
                <a:lnTo>
                  <a:pt x="1065" y="1783"/>
                </a:lnTo>
                <a:lnTo>
                  <a:pt x="1063" y="1784"/>
                </a:lnTo>
                <a:lnTo>
                  <a:pt x="1063" y="1785"/>
                </a:lnTo>
                <a:lnTo>
                  <a:pt x="1063" y="1791"/>
                </a:lnTo>
                <a:lnTo>
                  <a:pt x="1062" y="1793"/>
                </a:lnTo>
                <a:lnTo>
                  <a:pt x="1062" y="1797"/>
                </a:lnTo>
                <a:lnTo>
                  <a:pt x="1061" y="1802"/>
                </a:lnTo>
                <a:lnTo>
                  <a:pt x="1061" y="1804"/>
                </a:lnTo>
                <a:lnTo>
                  <a:pt x="1061" y="1805"/>
                </a:lnTo>
                <a:lnTo>
                  <a:pt x="1061" y="1811"/>
                </a:lnTo>
                <a:lnTo>
                  <a:pt x="1060" y="1815"/>
                </a:lnTo>
                <a:lnTo>
                  <a:pt x="1060" y="1817"/>
                </a:lnTo>
                <a:lnTo>
                  <a:pt x="1058" y="1822"/>
                </a:lnTo>
                <a:lnTo>
                  <a:pt x="1058" y="1826"/>
                </a:lnTo>
                <a:lnTo>
                  <a:pt x="1058" y="1830"/>
                </a:lnTo>
                <a:lnTo>
                  <a:pt x="1057" y="1832"/>
                </a:lnTo>
                <a:lnTo>
                  <a:pt x="1057" y="1834"/>
                </a:lnTo>
                <a:lnTo>
                  <a:pt x="1057" y="1836"/>
                </a:lnTo>
                <a:lnTo>
                  <a:pt x="1057" y="1839"/>
                </a:lnTo>
                <a:lnTo>
                  <a:pt x="1057" y="1840"/>
                </a:lnTo>
                <a:lnTo>
                  <a:pt x="1056" y="1843"/>
                </a:lnTo>
                <a:lnTo>
                  <a:pt x="1056" y="1845"/>
                </a:lnTo>
                <a:lnTo>
                  <a:pt x="1056" y="1847"/>
                </a:lnTo>
                <a:lnTo>
                  <a:pt x="1056" y="1849"/>
                </a:lnTo>
                <a:lnTo>
                  <a:pt x="1056" y="1853"/>
                </a:lnTo>
                <a:lnTo>
                  <a:pt x="1057" y="1853"/>
                </a:lnTo>
                <a:lnTo>
                  <a:pt x="1057" y="1855"/>
                </a:lnTo>
                <a:lnTo>
                  <a:pt x="1058" y="1856"/>
                </a:lnTo>
                <a:lnTo>
                  <a:pt x="1060" y="1855"/>
                </a:lnTo>
                <a:lnTo>
                  <a:pt x="1058" y="1855"/>
                </a:lnTo>
                <a:lnTo>
                  <a:pt x="1060" y="1853"/>
                </a:lnTo>
                <a:lnTo>
                  <a:pt x="1060" y="1852"/>
                </a:lnTo>
                <a:lnTo>
                  <a:pt x="1061" y="1852"/>
                </a:lnTo>
                <a:lnTo>
                  <a:pt x="1066" y="1851"/>
                </a:lnTo>
                <a:lnTo>
                  <a:pt x="1066" y="1849"/>
                </a:lnTo>
                <a:lnTo>
                  <a:pt x="1065" y="1849"/>
                </a:lnTo>
                <a:lnTo>
                  <a:pt x="1066" y="1847"/>
                </a:lnTo>
                <a:lnTo>
                  <a:pt x="1066" y="1845"/>
                </a:lnTo>
                <a:lnTo>
                  <a:pt x="1066" y="1843"/>
                </a:lnTo>
                <a:lnTo>
                  <a:pt x="1066" y="1840"/>
                </a:lnTo>
                <a:lnTo>
                  <a:pt x="1067" y="1840"/>
                </a:lnTo>
                <a:lnTo>
                  <a:pt x="1071" y="1840"/>
                </a:lnTo>
                <a:lnTo>
                  <a:pt x="1071" y="1839"/>
                </a:lnTo>
                <a:lnTo>
                  <a:pt x="1074" y="1839"/>
                </a:lnTo>
                <a:lnTo>
                  <a:pt x="1077" y="1838"/>
                </a:lnTo>
                <a:lnTo>
                  <a:pt x="1078" y="1838"/>
                </a:lnTo>
                <a:lnTo>
                  <a:pt x="1079" y="1836"/>
                </a:lnTo>
                <a:lnTo>
                  <a:pt x="1080" y="1836"/>
                </a:lnTo>
                <a:lnTo>
                  <a:pt x="1083" y="1835"/>
                </a:lnTo>
                <a:lnTo>
                  <a:pt x="1084" y="1834"/>
                </a:lnTo>
                <a:lnTo>
                  <a:pt x="1086" y="1832"/>
                </a:lnTo>
                <a:lnTo>
                  <a:pt x="1088" y="1832"/>
                </a:lnTo>
                <a:lnTo>
                  <a:pt x="1090" y="1834"/>
                </a:lnTo>
                <a:lnTo>
                  <a:pt x="1091" y="1834"/>
                </a:lnTo>
                <a:lnTo>
                  <a:pt x="1092" y="1835"/>
                </a:lnTo>
                <a:lnTo>
                  <a:pt x="1093" y="1838"/>
                </a:lnTo>
                <a:lnTo>
                  <a:pt x="1095" y="1839"/>
                </a:lnTo>
                <a:lnTo>
                  <a:pt x="1095" y="1840"/>
                </a:lnTo>
                <a:lnTo>
                  <a:pt x="1096" y="1839"/>
                </a:lnTo>
                <a:lnTo>
                  <a:pt x="1097" y="1839"/>
                </a:lnTo>
                <a:lnTo>
                  <a:pt x="1097" y="1840"/>
                </a:lnTo>
                <a:lnTo>
                  <a:pt x="1099" y="1839"/>
                </a:lnTo>
                <a:lnTo>
                  <a:pt x="1100" y="1839"/>
                </a:lnTo>
                <a:lnTo>
                  <a:pt x="1104" y="1838"/>
                </a:lnTo>
                <a:lnTo>
                  <a:pt x="1104" y="1836"/>
                </a:lnTo>
                <a:lnTo>
                  <a:pt x="1105" y="1836"/>
                </a:lnTo>
                <a:lnTo>
                  <a:pt x="1103" y="1834"/>
                </a:lnTo>
                <a:lnTo>
                  <a:pt x="1099" y="1826"/>
                </a:lnTo>
                <a:lnTo>
                  <a:pt x="1097" y="1823"/>
                </a:lnTo>
                <a:lnTo>
                  <a:pt x="1090" y="1822"/>
                </a:lnTo>
                <a:lnTo>
                  <a:pt x="1091" y="1811"/>
                </a:lnTo>
                <a:lnTo>
                  <a:pt x="1092" y="1810"/>
                </a:lnTo>
                <a:lnTo>
                  <a:pt x="1093" y="1809"/>
                </a:lnTo>
                <a:lnTo>
                  <a:pt x="1095" y="1805"/>
                </a:lnTo>
                <a:lnTo>
                  <a:pt x="1096" y="1801"/>
                </a:lnTo>
                <a:lnTo>
                  <a:pt x="1099" y="1796"/>
                </a:lnTo>
                <a:lnTo>
                  <a:pt x="1107" y="1797"/>
                </a:lnTo>
                <a:lnTo>
                  <a:pt x="1110" y="1798"/>
                </a:lnTo>
                <a:lnTo>
                  <a:pt x="1110" y="1808"/>
                </a:lnTo>
                <a:lnTo>
                  <a:pt x="1112" y="1818"/>
                </a:lnTo>
                <a:lnTo>
                  <a:pt x="1113" y="1831"/>
                </a:lnTo>
                <a:lnTo>
                  <a:pt x="1113" y="1832"/>
                </a:lnTo>
                <a:lnTo>
                  <a:pt x="1113" y="1834"/>
                </a:lnTo>
                <a:lnTo>
                  <a:pt x="1113" y="1839"/>
                </a:lnTo>
                <a:lnTo>
                  <a:pt x="1117" y="1835"/>
                </a:lnTo>
                <a:lnTo>
                  <a:pt x="1122" y="1834"/>
                </a:lnTo>
                <a:lnTo>
                  <a:pt x="1124" y="1834"/>
                </a:lnTo>
                <a:lnTo>
                  <a:pt x="1125" y="1834"/>
                </a:lnTo>
                <a:lnTo>
                  <a:pt x="1127" y="1832"/>
                </a:lnTo>
                <a:lnTo>
                  <a:pt x="1130" y="1834"/>
                </a:lnTo>
                <a:lnTo>
                  <a:pt x="1130" y="1835"/>
                </a:lnTo>
                <a:lnTo>
                  <a:pt x="1131" y="1848"/>
                </a:lnTo>
                <a:lnTo>
                  <a:pt x="1133" y="1853"/>
                </a:lnTo>
                <a:lnTo>
                  <a:pt x="1168" y="1862"/>
                </a:lnTo>
                <a:lnTo>
                  <a:pt x="1169" y="1864"/>
                </a:lnTo>
                <a:lnTo>
                  <a:pt x="1171" y="1864"/>
                </a:lnTo>
                <a:lnTo>
                  <a:pt x="1172" y="1864"/>
                </a:lnTo>
                <a:lnTo>
                  <a:pt x="1172" y="1865"/>
                </a:lnTo>
                <a:lnTo>
                  <a:pt x="1171" y="1865"/>
                </a:lnTo>
                <a:lnTo>
                  <a:pt x="1171" y="1866"/>
                </a:lnTo>
                <a:lnTo>
                  <a:pt x="1171" y="1868"/>
                </a:lnTo>
                <a:lnTo>
                  <a:pt x="1172" y="1868"/>
                </a:lnTo>
                <a:lnTo>
                  <a:pt x="1171" y="1868"/>
                </a:lnTo>
                <a:lnTo>
                  <a:pt x="1171" y="1869"/>
                </a:lnTo>
                <a:lnTo>
                  <a:pt x="1169" y="1869"/>
                </a:lnTo>
                <a:lnTo>
                  <a:pt x="1168" y="1869"/>
                </a:lnTo>
                <a:lnTo>
                  <a:pt x="1167" y="1869"/>
                </a:lnTo>
                <a:lnTo>
                  <a:pt x="1165" y="1869"/>
                </a:lnTo>
                <a:lnTo>
                  <a:pt x="1164" y="1869"/>
                </a:lnTo>
                <a:lnTo>
                  <a:pt x="1165" y="1869"/>
                </a:lnTo>
                <a:lnTo>
                  <a:pt x="1164" y="1869"/>
                </a:lnTo>
                <a:lnTo>
                  <a:pt x="1163" y="1868"/>
                </a:lnTo>
                <a:lnTo>
                  <a:pt x="1157" y="1870"/>
                </a:lnTo>
                <a:lnTo>
                  <a:pt x="1154" y="1870"/>
                </a:lnTo>
                <a:lnTo>
                  <a:pt x="1152" y="1872"/>
                </a:lnTo>
                <a:lnTo>
                  <a:pt x="1151" y="1872"/>
                </a:lnTo>
                <a:lnTo>
                  <a:pt x="1150" y="1872"/>
                </a:lnTo>
                <a:lnTo>
                  <a:pt x="1147" y="1872"/>
                </a:lnTo>
                <a:lnTo>
                  <a:pt x="1144" y="1872"/>
                </a:lnTo>
                <a:lnTo>
                  <a:pt x="1143" y="1872"/>
                </a:lnTo>
                <a:lnTo>
                  <a:pt x="1142" y="1870"/>
                </a:lnTo>
                <a:lnTo>
                  <a:pt x="1140" y="1870"/>
                </a:lnTo>
                <a:lnTo>
                  <a:pt x="1137" y="1870"/>
                </a:lnTo>
                <a:lnTo>
                  <a:pt x="1135" y="1870"/>
                </a:lnTo>
                <a:lnTo>
                  <a:pt x="1134" y="1870"/>
                </a:lnTo>
                <a:lnTo>
                  <a:pt x="1131" y="1870"/>
                </a:lnTo>
                <a:lnTo>
                  <a:pt x="1131" y="1873"/>
                </a:lnTo>
                <a:lnTo>
                  <a:pt x="1133" y="1874"/>
                </a:lnTo>
                <a:lnTo>
                  <a:pt x="1140" y="1895"/>
                </a:lnTo>
                <a:lnTo>
                  <a:pt x="1147" y="1911"/>
                </a:lnTo>
                <a:lnTo>
                  <a:pt x="1147" y="1913"/>
                </a:lnTo>
                <a:lnTo>
                  <a:pt x="1150" y="1919"/>
                </a:lnTo>
                <a:lnTo>
                  <a:pt x="1150" y="1920"/>
                </a:lnTo>
                <a:lnTo>
                  <a:pt x="1133" y="1926"/>
                </a:lnTo>
                <a:lnTo>
                  <a:pt x="1131" y="1925"/>
                </a:lnTo>
                <a:lnTo>
                  <a:pt x="1124" y="1928"/>
                </a:lnTo>
                <a:lnTo>
                  <a:pt x="1121" y="1929"/>
                </a:lnTo>
                <a:lnTo>
                  <a:pt x="1118" y="1934"/>
                </a:lnTo>
                <a:lnTo>
                  <a:pt x="1117" y="1939"/>
                </a:lnTo>
                <a:lnTo>
                  <a:pt x="1116" y="1945"/>
                </a:lnTo>
                <a:lnTo>
                  <a:pt x="1109" y="1973"/>
                </a:lnTo>
                <a:lnTo>
                  <a:pt x="1161" y="2030"/>
                </a:lnTo>
                <a:lnTo>
                  <a:pt x="1164" y="2032"/>
                </a:lnTo>
                <a:lnTo>
                  <a:pt x="1186" y="2031"/>
                </a:lnTo>
                <a:lnTo>
                  <a:pt x="1223" y="2030"/>
                </a:lnTo>
                <a:lnTo>
                  <a:pt x="1249" y="2028"/>
                </a:lnTo>
                <a:lnTo>
                  <a:pt x="1272" y="2028"/>
                </a:lnTo>
                <a:lnTo>
                  <a:pt x="1274" y="2028"/>
                </a:lnTo>
                <a:lnTo>
                  <a:pt x="1271" y="2032"/>
                </a:lnTo>
                <a:lnTo>
                  <a:pt x="1271" y="2033"/>
                </a:lnTo>
                <a:lnTo>
                  <a:pt x="1271" y="2041"/>
                </a:lnTo>
                <a:lnTo>
                  <a:pt x="1271" y="2047"/>
                </a:lnTo>
                <a:lnTo>
                  <a:pt x="1272" y="2052"/>
                </a:lnTo>
                <a:lnTo>
                  <a:pt x="1281" y="2061"/>
                </a:lnTo>
                <a:lnTo>
                  <a:pt x="1291" y="2067"/>
                </a:lnTo>
                <a:lnTo>
                  <a:pt x="1301" y="2073"/>
                </a:lnTo>
                <a:lnTo>
                  <a:pt x="1301" y="2074"/>
                </a:lnTo>
                <a:lnTo>
                  <a:pt x="1305" y="2078"/>
                </a:lnTo>
                <a:lnTo>
                  <a:pt x="1306" y="2082"/>
                </a:lnTo>
                <a:lnTo>
                  <a:pt x="1306" y="2086"/>
                </a:lnTo>
                <a:lnTo>
                  <a:pt x="1306" y="2091"/>
                </a:lnTo>
                <a:lnTo>
                  <a:pt x="1306" y="2096"/>
                </a:lnTo>
                <a:lnTo>
                  <a:pt x="1308" y="2099"/>
                </a:lnTo>
                <a:lnTo>
                  <a:pt x="1308" y="2100"/>
                </a:lnTo>
                <a:lnTo>
                  <a:pt x="1306" y="2101"/>
                </a:lnTo>
                <a:lnTo>
                  <a:pt x="1305" y="2103"/>
                </a:lnTo>
                <a:lnTo>
                  <a:pt x="1304" y="2101"/>
                </a:lnTo>
                <a:lnTo>
                  <a:pt x="1302" y="2101"/>
                </a:lnTo>
                <a:lnTo>
                  <a:pt x="1300" y="2107"/>
                </a:lnTo>
                <a:lnTo>
                  <a:pt x="1296" y="2112"/>
                </a:lnTo>
                <a:lnTo>
                  <a:pt x="1293" y="2117"/>
                </a:lnTo>
                <a:lnTo>
                  <a:pt x="1292" y="2122"/>
                </a:lnTo>
                <a:lnTo>
                  <a:pt x="1289" y="2128"/>
                </a:lnTo>
                <a:lnTo>
                  <a:pt x="1288" y="2130"/>
                </a:lnTo>
                <a:lnTo>
                  <a:pt x="1287" y="2134"/>
                </a:lnTo>
                <a:lnTo>
                  <a:pt x="1285" y="2137"/>
                </a:lnTo>
                <a:lnTo>
                  <a:pt x="1284" y="2139"/>
                </a:lnTo>
                <a:lnTo>
                  <a:pt x="1281" y="2141"/>
                </a:lnTo>
                <a:lnTo>
                  <a:pt x="1281" y="2147"/>
                </a:lnTo>
                <a:lnTo>
                  <a:pt x="1281" y="2154"/>
                </a:lnTo>
                <a:lnTo>
                  <a:pt x="1281" y="2156"/>
                </a:lnTo>
                <a:lnTo>
                  <a:pt x="1281" y="2159"/>
                </a:lnTo>
                <a:lnTo>
                  <a:pt x="1280" y="2159"/>
                </a:lnTo>
                <a:lnTo>
                  <a:pt x="1279" y="2158"/>
                </a:lnTo>
                <a:lnTo>
                  <a:pt x="1278" y="2158"/>
                </a:lnTo>
                <a:lnTo>
                  <a:pt x="1276" y="2158"/>
                </a:lnTo>
                <a:lnTo>
                  <a:pt x="1274" y="2158"/>
                </a:lnTo>
                <a:lnTo>
                  <a:pt x="1272" y="2156"/>
                </a:lnTo>
                <a:lnTo>
                  <a:pt x="1271" y="2156"/>
                </a:lnTo>
                <a:lnTo>
                  <a:pt x="1270" y="2156"/>
                </a:lnTo>
                <a:lnTo>
                  <a:pt x="1267" y="2155"/>
                </a:lnTo>
                <a:lnTo>
                  <a:pt x="1266" y="2155"/>
                </a:lnTo>
                <a:lnTo>
                  <a:pt x="1264" y="2155"/>
                </a:lnTo>
                <a:lnTo>
                  <a:pt x="1263" y="2155"/>
                </a:lnTo>
                <a:lnTo>
                  <a:pt x="1262" y="2155"/>
                </a:lnTo>
                <a:lnTo>
                  <a:pt x="1261" y="2155"/>
                </a:lnTo>
                <a:lnTo>
                  <a:pt x="1259" y="2155"/>
                </a:lnTo>
                <a:lnTo>
                  <a:pt x="1258" y="2155"/>
                </a:lnTo>
                <a:lnTo>
                  <a:pt x="1257" y="2155"/>
                </a:lnTo>
                <a:lnTo>
                  <a:pt x="1255" y="2155"/>
                </a:lnTo>
                <a:lnTo>
                  <a:pt x="1253" y="2155"/>
                </a:lnTo>
                <a:lnTo>
                  <a:pt x="1251" y="2155"/>
                </a:lnTo>
                <a:lnTo>
                  <a:pt x="1250" y="2154"/>
                </a:lnTo>
                <a:lnTo>
                  <a:pt x="1249" y="2154"/>
                </a:lnTo>
                <a:lnTo>
                  <a:pt x="1248" y="2154"/>
                </a:lnTo>
                <a:lnTo>
                  <a:pt x="1246" y="2154"/>
                </a:lnTo>
                <a:lnTo>
                  <a:pt x="1245" y="2154"/>
                </a:lnTo>
                <a:lnTo>
                  <a:pt x="1244" y="2154"/>
                </a:lnTo>
                <a:lnTo>
                  <a:pt x="1242" y="2154"/>
                </a:lnTo>
                <a:lnTo>
                  <a:pt x="1241" y="2154"/>
                </a:lnTo>
                <a:lnTo>
                  <a:pt x="1240" y="2154"/>
                </a:lnTo>
                <a:lnTo>
                  <a:pt x="1238" y="2154"/>
                </a:lnTo>
                <a:lnTo>
                  <a:pt x="1237" y="2154"/>
                </a:lnTo>
                <a:lnTo>
                  <a:pt x="1234" y="2155"/>
                </a:lnTo>
                <a:lnTo>
                  <a:pt x="1233" y="2155"/>
                </a:lnTo>
                <a:lnTo>
                  <a:pt x="1232" y="2155"/>
                </a:lnTo>
                <a:lnTo>
                  <a:pt x="1231" y="2155"/>
                </a:lnTo>
                <a:lnTo>
                  <a:pt x="1229" y="2155"/>
                </a:lnTo>
                <a:lnTo>
                  <a:pt x="1228" y="2155"/>
                </a:lnTo>
                <a:lnTo>
                  <a:pt x="1227" y="2155"/>
                </a:lnTo>
                <a:lnTo>
                  <a:pt x="1225" y="2155"/>
                </a:lnTo>
                <a:lnTo>
                  <a:pt x="1224" y="2155"/>
                </a:lnTo>
                <a:lnTo>
                  <a:pt x="1224" y="2154"/>
                </a:lnTo>
                <a:lnTo>
                  <a:pt x="1223" y="2154"/>
                </a:lnTo>
                <a:lnTo>
                  <a:pt x="1223" y="2155"/>
                </a:lnTo>
                <a:lnTo>
                  <a:pt x="1224" y="2155"/>
                </a:lnTo>
                <a:lnTo>
                  <a:pt x="1224" y="2156"/>
                </a:lnTo>
                <a:lnTo>
                  <a:pt x="1223" y="2156"/>
                </a:lnTo>
                <a:lnTo>
                  <a:pt x="1221" y="2156"/>
                </a:lnTo>
                <a:lnTo>
                  <a:pt x="1220" y="2156"/>
                </a:lnTo>
                <a:lnTo>
                  <a:pt x="1219" y="2156"/>
                </a:lnTo>
                <a:lnTo>
                  <a:pt x="1217" y="2158"/>
                </a:lnTo>
                <a:lnTo>
                  <a:pt x="1216" y="2158"/>
                </a:lnTo>
                <a:lnTo>
                  <a:pt x="1212" y="2159"/>
                </a:lnTo>
                <a:lnTo>
                  <a:pt x="1208" y="2160"/>
                </a:lnTo>
                <a:lnTo>
                  <a:pt x="1207" y="2160"/>
                </a:lnTo>
                <a:lnTo>
                  <a:pt x="1206" y="2161"/>
                </a:lnTo>
                <a:lnTo>
                  <a:pt x="1204" y="2161"/>
                </a:lnTo>
                <a:lnTo>
                  <a:pt x="1204" y="2163"/>
                </a:lnTo>
                <a:lnTo>
                  <a:pt x="1203" y="2163"/>
                </a:lnTo>
                <a:lnTo>
                  <a:pt x="1202" y="2163"/>
                </a:lnTo>
                <a:lnTo>
                  <a:pt x="1201" y="2163"/>
                </a:lnTo>
                <a:lnTo>
                  <a:pt x="1199" y="2163"/>
                </a:lnTo>
                <a:lnTo>
                  <a:pt x="1199" y="2164"/>
                </a:lnTo>
                <a:lnTo>
                  <a:pt x="1198" y="2164"/>
                </a:lnTo>
                <a:lnTo>
                  <a:pt x="1197" y="2164"/>
                </a:lnTo>
                <a:lnTo>
                  <a:pt x="1197" y="2165"/>
                </a:lnTo>
                <a:lnTo>
                  <a:pt x="1195" y="2165"/>
                </a:lnTo>
                <a:lnTo>
                  <a:pt x="1194" y="2167"/>
                </a:lnTo>
                <a:lnTo>
                  <a:pt x="1193" y="2167"/>
                </a:lnTo>
                <a:lnTo>
                  <a:pt x="1191" y="2167"/>
                </a:lnTo>
                <a:lnTo>
                  <a:pt x="1191" y="2168"/>
                </a:lnTo>
                <a:lnTo>
                  <a:pt x="1190" y="2168"/>
                </a:lnTo>
                <a:lnTo>
                  <a:pt x="1187" y="2169"/>
                </a:lnTo>
                <a:lnTo>
                  <a:pt x="1186" y="2171"/>
                </a:lnTo>
                <a:lnTo>
                  <a:pt x="1185" y="2171"/>
                </a:lnTo>
                <a:lnTo>
                  <a:pt x="1184" y="2172"/>
                </a:lnTo>
                <a:lnTo>
                  <a:pt x="1182" y="2172"/>
                </a:lnTo>
                <a:lnTo>
                  <a:pt x="1181" y="2172"/>
                </a:lnTo>
                <a:lnTo>
                  <a:pt x="1181" y="2173"/>
                </a:lnTo>
                <a:lnTo>
                  <a:pt x="1181" y="2175"/>
                </a:lnTo>
                <a:lnTo>
                  <a:pt x="1180" y="2175"/>
                </a:lnTo>
                <a:lnTo>
                  <a:pt x="1178" y="2176"/>
                </a:lnTo>
                <a:lnTo>
                  <a:pt x="1177" y="2176"/>
                </a:lnTo>
                <a:lnTo>
                  <a:pt x="1177" y="2177"/>
                </a:lnTo>
                <a:lnTo>
                  <a:pt x="1176" y="2177"/>
                </a:lnTo>
                <a:lnTo>
                  <a:pt x="1176" y="2178"/>
                </a:lnTo>
                <a:lnTo>
                  <a:pt x="1174" y="2178"/>
                </a:lnTo>
                <a:lnTo>
                  <a:pt x="1174" y="2180"/>
                </a:lnTo>
                <a:lnTo>
                  <a:pt x="1173" y="2180"/>
                </a:lnTo>
                <a:lnTo>
                  <a:pt x="1172" y="2181"/>
                </a:lnTo>
                <a:lnTo>
                  <a:pt x="1171" y="2182"/>
                </a:lnTo>
                <a:lnTo>
                  <a:pt x="1169" y="2182"/>
                </a:lnTo>
                <a:lnTo>
                  <a:pt x="1169" y="2184"/>
                </a:lnTo>
                <a:lnTo>
                  <a:pt x="1168" y="2184"/>
                </a:lnTo>
                <a:lnTo>
                  <a:pt x="1167" y="2184"/>
                </a:lnTo>
                <a:lnTo>
                  <a:pt x="1167" y="2182"/>
                </a:lnTo>
                <a:lnTo>
                  <a:pt x="1167" y="2184"/>
                </a:lnTo>
                <a:lnTo>
                  <a:pt x="1165" y="2184"/>
                </a:lnTo>
                <a:lnTo>
                  <a:pt x="1167" y="2184"/>
                </a:lnTo>
                <a:lnTo>
                  <a:pt x="1167" y="2185"/>
                </a:lnTo>
                <a:lnTo>
                  <a:pt x="1167" y="2186"/>
                </a:lnTo>
                <a:lnTo>
                  <a:pt x="1165" y="2186"/>
                </a:lnTo>
                <a:lnTo>
                  <a:pt x="1165" y="2188"/>
                </a:lnTo>
                <a:lnTo>
                  <a:pt x="1164" y="2188"/>
                </a:lnTo>
                <a:lnTo>
                  <a:pt x="1163" y="2189"/>
                </a:lnTo>
                <a:lnTo>
                  <a:pt x="1161" y="2190"/>
                </a:lnTo>
                <a:lnTo>
                  <a:pt x="1161" y="2192"/>
                </a:lnTo>
                <a:lnTo>
                  <a:pt x="1160" y="2192"/>
                </a:lnTo>
                <a:lnTo>
                  <a:pt x="1160" y="2193"/>
                </a:lnTo>
                <a:lnTo>
                  <a:pt x="1159" y="2193"/>
                </a:lnTo>
                <a:lnTo>
                  <a:pt x="1159" y="2194"/>
                </a:lnTo>
                <a:lnTo>
                  <a:pt x="1157" y="2194"/>
                </a:lnTo>
                <a:lnTo>
                  <a:pt x="1157" y="2195"/>
                </a:lnTo>
                <a:lnTo>
                  <a:pt x="1156" y="2195"/>
                </a:lnTo>
                <a:lnTo>
                  <a:pt x="1156" y="2197"/>
                </a:lnTo>
                <a:lnTo>
                  <a:pt x="1155" y="2198"/>
                </a:lnTo>
                <a:lnTo>
                  <a:pt x="1154" y="2198"/>
                </a:lnTo>
                <a:lnTo>
                  <a:pt x="1154" y="2199"/>
                </a:lnTo>
                <a:lnTo>
                  <a:pt x="1152" y="2199"/>
                </a:lnTo>
                <a:lnTo>
                  <a:pt x="1152" y="2201"/>
                </a:lnTo>
                <a:lnTo>
                  <a:pt x="1151" y="2201"/>
                </a:lnTo>
                <a:lnTo>
                  <a:pt x="1151" y="2202"/>
                </a:lnTo>
                <a:lnTo>
                  <a:pt x="1150" y="2202"/>
                </a:lnTo>
                <a:lnTo>
                  <a:pt x="1150" y="2203"/>
                </a:lnTo>
                <a:lnTo>
                  <a:pt x="1148" y="2203"/>
                </a:lnTo>
                <a:lnTo>
                  <a:pt x="1148" y="2205"/>
                </a:lnTo>
                <a:lnTo>
                  <a:pt x="1147" y="2205"/>
                </a:lnTo>
                <a:lnTo>
                  <a:pt x="1146" y="2205"/>
                </a:lnTo>
                <a:lnTo>
                  <a:pt x="1144" y="2205"/>
                </a:lnTo>
                <a:lnTo>
                  <a:pt x="1144" y="2203"/>
                </a:lnTo>
                <a:lnTo>
                  <a:pt x="1143" y="2203"/>
                </a:lnTo>
                <a:lnTo>
                  <a:pt x="1144" y="2205"/>
                </a:lnTo>
                <a:lnTo>
                  <a:pt x="1144" y="2206"/>
                </a:lnTo>
                <a:lnTo>
                  <a:pt x="1144" y="2207"/>
                </a:lnTo>
                <a:lnTo>
                  <a:pt x="1144" y="2208"/>
                </a:lnTo>
                <a:lnTo>
                  <a:pt x="1143" y="2208"/>
                </a:lnTo>
                <a:lnTo>
                  <a:pt x="1143" y="2210"/>
                </a:lnTo>
                <a:lnTo>
                  <a:pt x="1142" y="2211"/>
                </a:lnTo>
                <a:lnTo>
                  <a:pt x="1140" y="2211"/>
                </a:lnTo>
                <a:lnTo>
                  <a:pt x="1140" y="2212"/>
                </a:lnTo>
                <a:lnTo>
                  <a:pt x="1139" y="2212"/>
                </a:lnTo>
                <a:lnTo>
                  <a:pt x="1139" y="2214"/>
                </a:lnTo>
                <a:lnTo>
                  <a:pt x="1138" y="2214"/>
                </a:lnTo>
                <a:lnTo>
                  <a:pt x="1138" y="2215"/>
                </a:lnTo>
                <a:lnTo>
                  <a:pt x="1137" y="2215"/>
                </a:lnTo>
                <a:lnTo>
                  <a:pt x="1137" y="2216"/>
                </a:lnTo>
                <a:lnTo>
                  <a:pt x="1135" y="2218"/>
                </a:lnTo>
                <a:lnTo>
                  <a:pt x="1134" y="2219"/>
                </a:lnTo>
                <a:lnTo>
                  <a:pt x="1133" y="2220"/>
                </a:lnTo>
                <a:lnTo>
                  <a:pt x="1131" y="2222"/>
                </a:lnTo>
                <a:lnTo>
                  <a:pt x="1131" y="2223"/>
                </a:lnTo>
                <a:lnTo>
                  <a:pt x="1130" y="2223"/>
                </a:lnTo>
                <a:lnTo>
                  <a:pt x="1130" y="2224"/>
                </a:lnTo>
                <a:lnTo>
                  <a:pt x="1129" y="2224"/>
                </a:lnTo>
                <a:lnTo>
                  <a:pt x="1129" y="2223"/>
                </a:lnTo>
                <a:lnTo>
                  <a:pt x="1127" y="2223"/>
                </a:lnTo>
                <a:lnTo>
                  <a:pt x="1127" y="2224"/>
                </a:lnTo>
                <a:lnTo>
                  <a:pt x="1129" y="2224"/>
                </a:lnTo>
                <a:lnTo>
                  <a:pt x="1129" y="2225"/>
                </a:lnTo>
                <a:lnTo>
                  <a:pt x="1127" y="2225"/>
                </a:lnTo>
                <a:lnTo>
                  <a:pt x="1127" y="2227"/>
                </a:lnTo>
                <a:lnTo>
                  <a:pt x="1127" y="2228"/>
                </a:lnTo>
                <a:lnTo>
                  <a:pt x="1126" y="2228"/>
                </a:lnTo>
                <a:lnTo>
                  <a:pt x="1126" y="2229"/>
                </a:lnTo>
                <a:lnTo>
                  <a:pt x="1125" y="2229"/>
                </a:lnTo>
                <a:lnTo>
                  <a:pt x="1125" y="2231"/>
                </a:lnTo>
                <a:lnTo>
                  <a:pt x="1124" y="2231"/>
                </a:lnTo>
                <a:lnTo>
                  <a:pt x="1124" y="2232"/>
                </a:lnTo>
                <a:lnTo>
                  <a:pt x="1122" y="2232"/>
                </a:lnTo>
                <a:lnTo>
                  <a:pt x="1122" y="2233"/>
                </a:lnTo>
                <a:lnTo>
                  <a:pt x="1121" y="2235"/>
                </a:lnTo>
                <a:lnTo>
                  <a:pt x="1121" y="2236"/>
                </a:lnTo>
                <a:lnTo>
                  <a:pt x="1120" y="2236"/>
                </a:lnTo>
                <a:lnTo>
                  <a:pt x="1120" y="2237"/>
                </a:lnTo>
                <a:lnTo>
                  <a:pt x="1118" y="2239"/>
                </a:lnTo>
                <a:lnTo>
                  <a:pt x="1117" y="2240"/>
                </a:lnTo>
                <a:lnTo>
                  <a:pt x="1117" y="2241"/>
                </a:lnTo>
                <a:lnTo>
                  <a:pt x="1116" y="2241"/>
                </a:lnTo>
                <a:lnTo>
                  <a:pt x="1114" y="2242"/>
                </a:lnTo>
                <a:lnTo>
                  <a:pt x="1113" y="2244"/>
                </a:lnTo>
                <a:lnTo>
                  <a:pt x="1112" y="2244"/>
                </a:lnTo>
                <a:lnTo>
                  <a:pt x="1112" y="2245"/>
                </a:lnTo>
                <a:lnTo>
                  <a:pt x="1112" y="2246"/>
                </a:lnTo>
                <a:lnTo>
                  <a:pt x="1110" y="2246"/>
                </a:lnTo>
                <a:lnTo>
                  <a:pt x="1110" y="2248"/>
                </a:lnTo>
                <a:lnTo>
                  <a:pt x="1110" y="2249"/>
                </a:lnTo>
                <a:lnTo>
                  <a:pt x="1109" y="2249"/>
                </a:lnTo>
                <a:lnTo>
                  <a:pt x="1109" y="2250"/>
                </a:lnTo>
                <a:lnTo>
                  <a:pt x="1109" y="2252"/>
                </a:lnTo>
                <a:lnTo>
                  <a:pt x="1108" y="2252"/>
                </a:lnTo>
                <a:lnTo>
                  <a:pt x="1108" y="2253"/>
                </a:lnTo>
                <a:lnTo>
                  <a:pt x="1107" y="2253"/>
                </a:lnTo>
                <a:lnTo>
                  <a:pt x="1107" y="2254"/>
                </a:lnTo>
                <a:lnTo>
                  <a:pt x="1105" y="2256"/>
                </a:lnTo>
                <a:lnTo>
                  <a:pt x="1104" y="2257"/>
                </a:lnTo>
                <a:lnTo>
                  <a:pt x="1104" y="2258"/>
                </a:lnTo>
                <a:lnTo>
                  <a:pt x="1103" y="2259"/>
                </a:lnTo>
                <a:lnTo>
                  <a:pt x="1103" y="2261"/>
                </a:lnTo>
                <a:lnTo>
                  <a:pt x="1101" y="2261"/>
                </a:lnTo>
                <a:lnTo>
                  <a:pt x="1100" y="2261"/>
                </a:lnTo>
                <a:lnTo>
                  <a:pt x="1099" y="2259"/>
                </a:lnTo>
                <a:lnTo>
                  <a:pt x="1097" y="2259"/>
                </a:lnTo>
                <a:lnTo>
                  <a:pt x="1099" y="2259"/>
                </a:lnTo>
                <a:lnTo>
                  <a:pt x="1099" y="2261"/>
                </a:lnTo>
                <a:lnTo>
                  <a:pt x="1100" y="2261"/>
                </a:lnTo>
                <a:lnTo>
                  <a:pt x="1100" y="2262"/>
                </a:lnTo>
                <a:lnTo>
                  <a:pt x="1100" y="2263"/>
                </a:lnTo>
                <a:lnTo>
                  <a:pt x="1100" y="2265"/>
                </a:lnTo>
                <a:lnTo>
                  <a:pt x="1099" y="2265"/>
                </a:lnTo>
                <a:lnTo>
                  <a:pt x="1099" y="2266"/>
                </a:lnTo>
                <a:lnTo>
                  <a:pt x="1097" y="2267"/>
                </a:lnTo>
                <a:lnTo>
                  <a:pt x="1097" y="2269"/>
                </a:lnTo>
                <a:lnTo>
                  <a:pt x="1096" y="2269"/>
                </a:lnTo>
                <a:lnTo>
                  <a:pt x="1096" y="2270"/>
                </a:lnTo>
                <a:lnTo>
                  <a:pt x="1095" y="2270"/>
                </a:lnTo>
                <a:lnTo>
                  <a:pt x="1095" y="2271"/>
                </a:lnTo>
                <a:lnTo>
                  <a:pt x="1093" y="2272"/>
                </a:lnTo>
                <a:lnTo>
                  <a:pt x="1093" y="2274"/>
                </a:lnTo>
                <a:lnTo>
                  <a:pt x="1092" y="2274"/>
                </a:lnTo>
                <a:lnTo>
                  <a:pt x="1091" y="2276"/>
                </a:lnTo>
                <a:lnTo>
                  <a:pt x="1090" y="2278"/>
                </a:lnTo>
                <a:lnTo>
                  <a:pt x="1090" y="2279"/>
                </a:lnTo>
                <a:lnTo>
                  <a:pt x="1088" y="2279"/>
                </a:lnTo>
                <a:lnTo>
                  <a:pt x="1088" y="2280"/>
                </a:lnTo>
                <a:lnTo>
                  <a:pt x="1088" y="2282"/>
                </a:lnTo>
                <a:lnTo>
                  <a:pt x="1087" y="2282"/>
                </a:lnTo>
                <a:lnTo>
                  <a:pt x="1087" y="2283"/>
                </a:lnTo>
                <a:lnTo>
                  <a:pt x="1086" y="2284"/>
                </a:lnTo>
                <a:lnTo>
                  <a:pt x="1084" y="2286"/>
                </a:lnTo>
                <a:lnTo>
                  <a:pt x="1084" y="2287"/>
                </a:lnTo>
                <a:lnTo>
                  <a:pt x="1083" y="2287"/>
                </a:lnTo>
                <a:lnTo>
                  <a:pt x="1083" y="2288"/>
                </a:lnTo>
                <a:lnTo>
                  <a:pt x="1083" y="2289"/>
                </a:lnTo>
                <a:lnTo>
                  <a:pt x="1082" y="2289"/>
                </a:lnTo>
                <a:lnTo>
                  <a:pt x="1082" y="2291"/>
                </a:lnTo>
                <a:lnTo>
                  <a:pt x="1080" y="2291"/>
                </a:lnTo>
                <a:lnTo>
                  <a:pt x="1080" y="2292"/>
                </a:lnTo>
                <a:lnTo>
                  <a:pt x="1079" y="2292"/>
                </a:lnTo>
                <a:lnTo>
                  <a:pt x="1079" y="2293"/>
                </a:lnTo>
                <a:lnTo>
                  <a:pt x="1079" y="2292"/>
                </a:lnTo>
                <a:lnTo>
                  <a:pt x="1078" y="2292"/>
                </a:lnTo>
                <a:lnTo>
                  <a:pt x="1078" y="2293"/>
                </a:lnTo>
                <a:lnTo>
                  <a:pt x="1078" y="2295"/>
                </a:lnTo>
                <a:lnTo>
                  <a:pt x="1078" y="2296"/>
                </a:lnTo>
                <a:lnTo>
                  <a:pt x="1077" y="2296"/>
                </a:lnTo>
                <a:lnTo>
                  <a:pt x="1077" y="2297"/>
                </a:lnTo>
                <a:lnTo>
                  <a:pt x="1075" y="2297"/>
                </a:lnTo>
                <a:lnTo>
                  <a:pt x="1074" y="2299"/>
                </a:lnTo>
                <a:lnTo>
                  <a:pt x="1075" y="2299"/>
                </a:lnTo>
                <a:lnTo>
                  <a:pt x="1074" y="2300"/>
                </a:lnTo>
                <a:lnTo>
                  <a:pt x="1074" y="2301"/>
                </a:lnTo>
                <a:lnTo>
                  <a:pt x="1073" y="2303"/>
                </a:lnTo>
                <a:lnTo>
                  <a:pt x="1071" y="2303"/>
                </a:lnTo>
                <a:lnTo>
                  <a:pt x="1071" y="2304"/>
                </a:lnTo>
                <a:lnTo>
                  <a:pt x="1070" y="2305"/>
                </a:lnTo>
                <a:lnTo>
                  <a:pt x="1070" y="2306"/>
                </a:lnTo>
                <a:lnTo>
                  <a:pt x="1069" y="2308"/>
                </a:lnTo>
                <a:lnTo>
                  <a:pt x="1069" y="2309"/>
                </a:lnTo>
                <a:lnTo>
                  <a:pt x="1067" y="2309"/>
                </a:lnTo>
                <a:lnTo>
                  <a:pt x="1067" y="2310"/>
                </a:lnTo>
                <a:lnTo>
                  <a:pt x="1066" y="2310"/>
                </a:lnTo>
                <a:lnTo>
                  <a:pt x="1066" y="2312"/>
                </a:lnTo>
                <a:lnTo>
                  <a:pt x="1065" y="2313"/>
                </a:lnTo>
                <a:lnTo>
                  <a:pt x="1065" y="2314"/>
                </a:lnTo>
                <a:lnTo>
                  <a:pt x="1065" y="2316"/>
                </a:lnTo>
                <a:lnTo>
                  <a:pt x="1063" y="2316"/>
                </a:lnTo>
                <a:lnTo>
                  <a:pt x="1063" y="2317"/>
                </a:lnTo>
                <a:lnTo>
                  <a:pt x="1062" y="2318"/>
                </a:lnTo>
                <a:lnTo>
                  <a:pt x="1062" y="2319"/>
                </a:lnTo>
                <a:lnTo>
                  <a:pt x="1061" y="2319"/>
                </a:lnTo>
                <a:lnTo>
                  <a:pt x="1061" y="2321"/>
                </a:lnTo>
                <a:lnTo>
                  <a:pt x="1061" y="2322"/>
                </a:lnTo>
                <a:lnTo>
                  <a:pt x="1061" y="2323"/>
                </a:lnTo>
                <a:lnTo>
                  <a:pt x="1061" y="2325"/>
                </a:lnTo>
                <a:lnTo>
                  <a:pt x="1060" y="2325"/>
                </a:lnTo>
                <a:lnTo>
                  <a:pt x="1060" y="2326"/>
                </a:lnTo>
                <a:lnTo>
                  <a:pt x="1060" y="2327"/>
                </a:lnTo>
                <a:lnTo>
                  <a:pt x="1058" y="2327"/>
                </a:lnTo>
                <a:lnTo>
                  <a:pt x="1058" y="2329"/>
                </a:lnTo>
                <a:lnTo>
                  <a:pt x="1058" y="2330"/>
                </a:lnTo>
                <a:lnTo>
                  <a:pt x="1057" y="2331"/>
                </a:lnTo>
                <a:lnTo>
                  <a:pt x="1057" y="2333"/>
                </a:lnTo>
                <a:lnTo>
                  <a:pt x="1056" y="2334"/>
                </a:lnTo>
                <a:lnTo>
                  <a:pt x="1056" y="2335"/>
                </a:lnTo>
                <a:lnTo>
                  <a:pt x="1056" y="2336"/>
                </a:lnTo>
                <a:lnTo>
                  <a:pt x="1054" y="2336"/>
                </a:lnTo>
                <a:lnTo>
                  <a:pt x="1054" y="2338"/>
                </a:lnTo>
                <a:lnTo>
                  <a:pt x="1054" y="2339"/>
                </a:lnTo>
                <a:lnTo>
                  <a:pt x="1054" y="2340"/>
                </a:lnTo>
                <a:lnTo>
                  <a:pt x="1053" y="2340"/>
                </a:lnTo>
                <a:lnTo>
                  <a:pt x="1053" y="2342"/>
                </a:lnTo>
                <a:lnTo>
                  <a:pt x="1053" y="2343"/>
                </a:lnTo>
                <a:lnTo>
                  <a:pt x="1052" y="2343"/>
                </a:lnTo>
                <a:lnTo>
                  <a:pt x="1052" y="2344"/>
                </a:lnTo>
                <a:lnTo>
                  <a:pt x="1052" y="2346"/>
                </a:lnTo>
                <a:lnTo>
                  <a:pt x="1052" y="2347"/>
                </a:lnTo>
                <a:lnTo>
                  <a:pt x="1052" y="2348"/>
                </a:lnTo>
                <a:lnTo>
                  <a:pt x="1050" y="2348"/>
                </a:lnTo>
                <a:lnTo>
                  <a:pt x="1050" y="2350"/>
                </a:lnTo>
                <a:lnTo>
                  <a:pt x="1050" y="2351"/>
                </a:lnTo>
                <a:lnTo>
                  <a:pt x="1049" y="2351"/>
                </a:lnTo>
                <a:lnTo>
                  <a:pt x="1049" y="2352"/>
                </a:lnTo>
                <a:lnTo>
                  <a:pt x="1049" y="2353"/>
                </a:lnTo>
                <a:lnTo>
                  <a:pt x="1049" y="2355"/>
                </a:lnTo>
                <a:lnTo>
                  <a:pt x="1049" y="2356"/>
                </a:lnTo>
                <a:lnTo>
                  <a:pt x="1048" y="2359"/>
                </a:lnTo>
                <a:lnTo>
                  <a:pt x="1048" y="2360"/>
                </a:lnTo>
                <a:lnTo>
                  <a:pt x="1047" y="2363"/>
                </a:lnTo>
                <a:lnTo>
                  <a:pt x="1047" y="2365"/>
                </a:lnTo>
                <a:lnTo>
                  <a:pt x="1047" y="2367"/>
                </a:lnTo>
                <a:lnTo>
                  <a:pt x="1045" y="2369"/>
                </a:lnTo>
                <a:lnTo>
                  <a:pt x="1045" y="2372"/>
                </a:lnTo>
                <a:lnTo>
                  <a:pt x="1045" y="2373"/>
                </a:lnTo>
                <a:lnTo>
                  <a:pt x="1045" y="2374"/>
                </a:lnTo>
                <a:lnTo>
                  <a:pt x="1044" y="2376"/>
                </a:lnTo>
                <a:lnTo>
                  <a:pt x="1044" y="2377"/>
                </a:lnTo>
                <a:lnTo>
                  <a:pt x="1044" y="2378"/>
                </a:lnTo>
                <a:lnTo>
                  <a:pt x="1044" y="2380"/>
                </a:lnTo>
                <a:lnTo>
                  <a:pt x="1044" y="2381"/>
                </a:lnTo>
                <a:lnTo>
                  <a:pt x="1043" y="2381"/>
                </a:lnTo>
                <a:lnTo>
                  <a:pt x="1043" y="2382"/>
                </a:lnTo>
                <a:lnTo>
                  <a:pt x="1043" y="2383"/>
                </a:lnTo>
                <a:lnTo>
                  <a:pt x="1043" y="2385"/>
                </a:lnTo>
                <a:lnTo>
                  <a:pt x="1041" y="2387"/>
                </a:lnTo>
                <a:lnTo>
                  <a:pt x="1041" y="2389"/>
                </a:lnTo>
                <a:lnTo>
                  <a:pt x="1041" y="2391"/>
                </a:lnTo>
                <a:lnTo>
                  <a:pt x="1040" y="2393"/>
                </a:lnTo>
                <a:lnTo>
                  <a:pt x="1040" y="2394"/>
                </a:lnTo>
                <a:lnTo>
                  <a:pt x="1040" y="2395"/>
                </a:lnTo>
                <a:lnTo>
                  <a:pt x="1039" y="2397"/>
                </a:lnTo>
                <a:lnTo>
                  <a:pt x="1039" y="2399"/>
                </a:lnTo>
                <a:lnTo>
                  <a:pt x="1037" y="2402"/>
                </a:lnTo>
                <a:lnTo>
                  <a:pt x="1037" y="2403"/>
                </a:lnTo>
                <a:lnTo>
                  <a:pt x="1035" y="2407"/>
                </a:lnTo>
                <a:lnTo>
                  <a:pt x="1035" y="2408"/>
                </a:lnTo>
                <a:lnTo>
                  <a:pt x="1033" y="2410"/>
                </a:lnTo>
                <a:lnTo>
                  <a:pt x="1033" y="2411"/>
                </a:lnTo>
                <a:lnTo>
                  <a:pt x="1032" y="2412"/>
                </a:lnTo>
                <a:lnTo>
                  <a:pt x="1032" y="2414"/>
                </a:lnTo>
                <a:lnTo>
                  <a:pt x="1031" y="2415"/>
                </a:lnTo>
                <a:lnTo>
                  <a:pt x="1031" y="2416"/>
                </a:lnTo>
                <a:lnTo>
                  <a:pt x="1030" y="2417"/>
                </a:lnTo>
                <a:lnTo>
                  <a:pt x="1030" y="2419"/>
                </a:lnTo>
                <a:lnTo>
                  <a:pt x="1028" y="2420"/>
                </a:lnTo>
                <a:lnTo>
                  <a:pt x="1028" y="2421"/>
                </a:lnTo>
                <a:lnTo>
                  <a:pt x="1027" y="2421"/>
                </a:lnTo>
                <a:lnTo>
                  <a:pt x="1027" y="2423"/>
                </a:lnTo>
                <a:lnTo>
                  <a:pt x="1026" y="2423"/>
                </a:lnTo>
                <a:lnTo>
                  <a:pt x="1026" y="2424"/>
                </a:lnTo>
                <a:lnTo>
                  <a:pt x="1024" y="2424"/>
                </a:lnTo>
                <a:lnTo>
                  <a:pt x="1024" y="2425"/>
                </a:lnTo>
                <a:lnTo>
                  <a:pt x="1023" y="2425"/>
                </a:lnTo>
                <a:lnTo>
                  <a:pt x="1023" y="2427"/>
                </a:lnTo>
                <a:lnTo>
                  <a:pt x="1022" y="2427"/>
                </a:lnTo>
                <a:lnTo>
                  <a:pt x="1020" y="2428"/>
                </a:lnTo>
                <a:lnTo>
                  <a:pt x="1019" y="2429"/>
                </a:lnTo>
                <a:lnTo>
                  <a:pt x="1018" y="2431"/>
                </a:lnTo>
                <a:lnTo>
                  <a:pt x="1016" y="2431"/>
                </a:lnTo>
                <a:lnTo>
                  <a:pt x="1016" y="2432"/>
                </a:lnTo>
                <a:lnTo>
                  <a:pt x="1015" y="2432"/>
                </a:lnTo>
                <a:lnTo>
                  <a:pt x="1015" y="2433"/>
                </a:lnTo>
                <a:lnTo>
                  <a:pt x="1014" y="2433"/>
                </a:lnTo>
                <a:lnTo>
                  <a:pt x="1014" y="2434"/>
                </a:lnTo>
                <a:lnTo>
                  <a:pt x="1013" y="2436"/>
                </a:lnTo>
                <a:lnTo>
                  <a:pt x="1011" y="2437"/>
                </a:lnTo>
                <a:lnTo>
                  <a:pt x="1010" y="2438"/>
                </a:lnTo>
                <a:lnTo>
                  <a:pt x="1009" y="2440"/>
                </a:lnTo>
                <a:lnTo>
                  <a:pt x="1007" y="2440"/>
                </a:lnTo>
                <a:lnTo>
                  <a:pt x="1007" y="2441"/>
                </a:lnTo>
                <a:lnTo>
                  <a:pt x="1006" y="2442"/>
                </a:lnTo>
                <a:lnTo>
                  <a:pt x="1005" y="2442"/>
                </a:lnTo>
                <a:lnTo>
                  <a:pt x="1003" y="2444"/>
                </a:lnTo>
                <a:lnTo>
                  <a:pt x="1002" y="2445"/>
                </a:lnTo>
                <a:lnTo>
                  <a:pt x="1001" y="2445"/>
                </a:lnTo>
                <a:lnTo>
                  <a:pt x="1001" y="2446"/>
                </a:lnTo>
                <a:lnTo>
                  <a:pt x="1000" y="2446"/>
                </a:lnTo>
                <a:lnTo>
                  <a:pt x="998" y="2446"/>
                </a:lnTo>
                <a:lnTo>
                  <a:pt x="997" y="2446"/>
                </a:lnTo>
                <a:lnTo>
                  <a:pt x="997" y="2445"/>
                </a:lnTo>
                <a:lnTo>
                  <a:pt x="996" y="2445"/>
                </a:lnTo>
                <a:lnTo>
                  <a:pt x="994" y="2445"/>
                </a:lnTo>
                <a:lnTo>
                  <a:pt x="994" y="2444"/>
                </a:lnTo>
                <a:lnTo>
                  <a:pt x="993" y="2444"/>
                </a:lnTo>
                <a:lnTo>
                  <a:pt x="992" y="2444"/>
                </a:lnTo>
                <a:lnTo>
                  <a:pt x="990" y="2444"/>
                </a:lnTo>
                <a:lnTo>
                  <a:pt x="990" y="2442"/>
                </a:lnTo>
                <a:lnTo>
                  <a:pt x="989" y="2442"/>
                </a:lnTo>
                <a:lnTo>
                  <a:pt x="989" y="2441"/>
                </a:lnTo>
                <a:lnTo>
                  <a:pt x="988" y="2441"/>
                </a:lnTo>
                <a:lnTo>
                  <a:pt x="988" y="2440"/>
                </a:lnTo>
                <a:lnTo>
                  <a:pt x="986" y="2438"/>
                </a:lnTo>
                <a:lnTo>
                  <a:pt x="985" y="2437"/>
                </a:lnTo>
                <a:lnTo>
                  <a:pt x="985" y="2436"/>
                </a:lnTo>
                <a:lnTo>
                  <a:pt x="984" y="2436"/>
                </a:lnTo>
                <a:lnTo>
                  <a:pt x="984" y="2434"/>
                </a:lnTo>
                <a:lnTo>
                  <a:pt x="983" y="2434"/>
                </a:lnTo>
                <a:lnTo>
                  <a:pt x="983" y="2433"/>
                </a:lnTo>
                <a:lnTo>
                  <a:pt x="981" y="2433"/>
                </a:lnTo>
                <a:lnTo>
                  <a:pt x="981" y="2432"/>
                </a:lnTo>
                <a:lnTo>
                  <a:pt x="980" y="2431"/>
                </a:lnTo>
                <a:lnTo>
                  <a:pt x="980" y="2429"/>
                </a:lnTo>
                <a:lnTo>
                  <a:pt x="979" y="2428"/>
                </a:lnTo>
                <a:lnTo>
                  <a:pt x="977" y="2427"/>
                </a:lnTo>
                <a:lnTo>
                  <a:pt x="977" y="2425"/>
                </a:lnTo>
                <a:lnTo>
                  <a:pt x="976" y="2424"/>
                </a:lnTo>
                <a:lnTo>
                  <a:pt x="975" y="2423"/>
                </a:lnTo>
                <a:lnTo>
                  <a:pt x="975" y="2421"/>
                </a:lnTo>
                <a:lnTo>
                  <a:pt x="973" y="2421"/>
                </a:lnTo>
                <a:lnTo>
                  <a:pt x="973" y="2420"/>
                </a:lnTo>
                <a:lnTo>
                  <a:pt x="972" y="2420"/>
                </a:lnTo>
                <a:lnTo>
                  <a:pt x="972" y="2419"/>
                </a:lnTo>
                <a:lnTo>
                  <a:pt x="972" y="2417"/>
                </a:lnTo>
                <a:lnTo>
                  <a:pt x="971" y="2417"/>
                </a:lnTo>
                <a:lnTo>
                  <a:pt x="971" y="2416"/>
                </a:lnTo>
                <a:lnTo>
                  <a:pt x="970" y="2416"/>
                </a:lnTo>
                <a:lnTo>
                  <a:pt x="970" y="2415"/>
                </a:lnTo>
                <a:lnTo>
                  <a:pt x="970" y="2414"/>
                </a:lnTo>
                <a:lnTo>
                  <a:pt x="968" y="2414"/>
                </a:lnTo>
                <a:lnTo>
                  <a:pt x="968" y="2412"/>
                </a:lnTo>
                <a:lnTo>
                  <a:pt x="967" y="2412"/>
                </a:lnTo>
                <a:lnTo>
                  <a:pt x="967" y="2411"/>
                </a:lnTo>
                <a:lnTo>
                  <a:pt x="967" y="2410"/>
                </a:lnTo>
                <a:lnTo>
                  <a:pt x="966" y="2410"/>
                </a:lnTo>
                <a:lnTo>
                  <a:pt x="966" y="2408"/>
                </a:lnTo>
                <a:lnTo>
                  <a:pt x="964" y="2408"/>
                </a:lnTo>
                <a:lnTo>
                  <a:pt x="964" y="2407"/>
                </a:lnTo>
                <a:lnTo>
                  <a:pt x="964" y="2406"/>
                </a:lnTo>
                <a:lnTo>
                  <a:pt x="964" y="2404"/>
                </a:lnTo>
                <a:lnTo>
                  <a:pt x="964" y="2403"/>
                </a:lnTo>
                <a:lnTo>
                  <a:pt x="963" y="2403"/>
                </a:lnTo>
                <a:lnTo>
                  <a:pt x="963" y="2402"/>
                </a:lnTo>
                <a:lnTo>
                  <a:pt x="963" y="2400"/>
                </a:lnTo>
                <a:lnTo>
                  <a:pt x="964" y="2400"/>
                </a:lnTo>
                <a:lnTo>
                  <a:pt x="964" y="2399"/>
                </a:lnTo>
                <a:lnTo>
                  <a:pt x="964" y="2398"/>
                </a:lnTo>
                <a:lnTo>
                  <a:pt x="964" y="2397"/>
                </a:lnTo>
                <a:lnTo>
                  <a:pt x="964" y="2395"/>
                </a:lnTo>
                <a:lnTo>
                  <a:pt x="964" y="2394"/>
                </a:lnTo>
                <a:lnTo>
                  <a:pt x="966" y="2393"/>
                </a:lnTo>
                <a:lnTo>
                  <a:pt x="966" y="2391"/>
                </a:lnTo>
                <a:lnTo>
                  <a:pt x="967" y="2391"/>
                </a:lnTo>
                <a:lnTo>
                  <a:pt x="967" y="2390"/>
                </a:lnTo>
                <a:lnTo>
                  <a:pt x="968" y="2389"/>
                </a:lnTo>
                <a:lnTo>
                  <a:pt x="968" y="2387"/>
                </a:lnTo>
                <a:lnTo>
                  <a:pt x="970" y="2387"/>
                </a:lnTo>
                <a:lnTo>
                  <a:pt x="971" y="2387"/>
                </a:lnTo>
                <a:lnTo>
                  <a:pt x="971" y="2386"/>
                </a:lnTo>
                <a:lnTo>
                  <a:pt x="971" y="2385"/>
                </a:lnTo>
                <a:lnTo>
                  <a:pt x="972" y="2385"/>
                </a:lnTo>
                <a:lnTo>
                  <a:pt x="973" y="2383"/>
                </a:lnTo>
                <a:lnTo>
                  <a:pt x="976" y="2382"/>
                </a:lnTo>
                <a:lnTo>
                  <a:pt x="977" y="2382"/>
                </a:lnTo>
                <a:lnTo>
                  <a:pt x="977" y="2381"/>
                </a:lnTo>
                <a:lnTo>
                  <a:pt x="979" y="2381"/>
                </a:lnTo>
                <a:lnTo>
                  <a:pt x="981" y="2380"/>
                </a:lnTo>
                <a:lnTo>
                  <a:pt x="981" y="2378"/>
                </a:lnTo>
                <a:lnTo>
                  <a:pt x="983" y="2378"/>
                </a:lnTo>
                <a:lnTo>
                  <a:pt x="984" y="2378"/>
                </a:lnTo>
                <a:lnTo>
                  <a:pt x="984" y="2377"/>
                </a:lnTo>
                <a:lnTo>
                  <a:pt x="985" y="2377"/>
                </a:lnTo>
                <a:lnTo>
                  <a:pt x="986" y="2377"/>
                </a:lnTo>
                <a:lnTo>
                  <a:pt x="986" y="2376"/>
                </a:lnTo>
                <a:lnTo>
                  <a:pt x="986" y="2377"/>
                </a:lnTo>
                <a:lnTo>
                  <a:pt x="988" y="2376"/>
                </a:lnTo>
                <a:lnTo>
                  <a:pt x="989" y="2376"/>
                </a:lnTo>
                <a:lnTo>
                  <a:pt x="989" y="2377"/>
                </a:lnTo>
                <a:lnTo>
                  <a:pt x="990" y="2377"/>
                </a:lnTo>
                <a:lnTo>
                  <a:pt x="992" y="2377"/>
                </a:lnTo>
                <a:lnTo>
                  <a:pt x="993" y="2376"/>
                </a:lnTo>
                <a:lnTo>
                  <a:pt x="993" y="2374"/>
                </a:lnTo>
                <a:lnTo>
                  <a:pt x="994" y="2374"/>
                </a:lnTo>
                <a:lnTo>
                  <a:pt x="996" y="2376"/>
                </a:lnTo>
                <a:lnTo>
                  <a:pt x="996" y="2377"/>
                </a:lnTo>
                <a:lnTo>
                  <a:pt x="997" y="2377"/>
                </a:lnTo>
                <a:lnTo>
                  <a:pt x="997" y="2376"/>
                </a:lnTo>
                <a:lnTo>
                  <a:pt x="998" y="2376"/>
                </a:lnTo>
                <a:lnTo>
                  <a:pt x="998" y="2374"/>
                </a:lnTo>
                <a:lnTo>
                  <a:pt x="997" y="2374"/>
                </a:lnTo>
                <a:lnTo>
                  <a:pt x="997" y="2373"/>
                </a:lnTo>
                <a:lnTo>
                  <a:pt x="998" y="2373"/>
                </a:lnTo>
                <a:lnTo>
                  <a:pt x="1000" y="2372"/>
                </a:lnTo>
                <a:lnTo>
                  <a:pt x="1001" y="2372"/>
                </a:lnTo>
                <a:lnTo>
                  <a:pt x="1002" y="2372"/>
                </a:lnTo>
                <a:lnTo>
                  <a:pt x="1003" y="2372"/>
                </a:lnTo>
                <a:lnTo>
                  <a:pt x="1005" y="2372"/>
                </a:lnTo>
                <a:lnTo>
                  <a:pt x="1006" y="2370"/>
                </a:lnTo>
                <a:lnTo>
                  <a:pt x="1007" y="2370"/>
                </a:lnTo>
                <a:lnTo>
                  <a:pt x="1009" y="2370"/>
                </a:lnTo>
                <a:lnTo>
                  <a:pt x="1010" y="2370"/>
                </a:lnTo>
                <a:lnTo>
                  <a:pt x="1011" y="2369"/>
                </a:lnTo>
                <a:lnTo>
                  <a:pt x="1013" y="2369"/>
                </a:lnTo>
                <a:lnTo>
                  <a:pt x="1014" y="2368"/>
                </a:lnTo>
                <a:lnTo>
                  <a:pt x="1015" y="2368"/>
                </a:lnTo>
                <a:lnTo>
                  <a:pt x="1016" y="2367"/>
                </a:lnTo>
                <a:lnTo>
                  <a:pt x="1018" y="2365"/>
                </a:lnTo>
                <a:lnTo>
                  <a:pt x="1020" y="2364"/>
                </a:lnTo>
                <a:lnTo>
                  <a:pt x="1023" y="2363"/>
                </a:lnTo>
                <a:lnTo>
                  <a:pt x="1024" y="2361"/>
                </a:lnTo>
                <a:lnTo>
                  <a:pt x="1026" y="2360"/>
                </a:lnTo>
                <a:lnTo>
                  <a:pt x="1026" y="2359"/>
                </a:lnTo>
                <a:lnTo>
                  <a:pt x="1027" y="2359"/>
                </a:lnTo>
                <a:lnTo>
                  <a:pt x="1027" y="2357"/>
                </a:lnTo>
                <a:lnTo>
                  <a:pt x="1028" y="2357"/>
                </a:lnTo>
                <a:lnTo>
                  <a:pt x="1028" y="2356"/>
                </a:lnTo>
                <a:lnTo>
                  <a:pt x="1030" y="2356"/>
                </a:lnTo>
                <a:lnTo>
                  <a:pt x="1030" y="2355"/>
                </a:lnTo>
                <a:lnTo>
                  <a:pt x="1031" y="2355"/>
                </a:lnTo>
                <a:lnTo>
                  <a:pt x="1031" y="2353"/>
                </a:lnTo>
                <a:lnTo>
                  <a:pt x="1031" y="2352"/>
                </a:lnTo>
                <a:lnTo>
                  <a:pt x="1032" y="2352"/>
                </a:lnTo>
                <a:lnTo>
                  <a:pt x="1032" y="2351"/>
                </a:lnTo>
                <a:lnTo>
                  <a:pt x="1033" y="2351"/>
                </a:lnTo>
                <a:lnTo>
                  <a:pt x="1033" y="2350"/>
                </a:lnTo>
                <a:lnTo>
                  <a:pt x="1035" y="2350"/>
                </a:lnTo>
                <a:lnTo>
                  <a:pt x="1035" y="2348"/>
                </a:lnTo>
                <a:lnTo>
                  <a:pt x="1036" y="2350"/>
                </a:lnTo>
                <a:lnTo>
                  <a:pt x="1036" y="2348"/>
                </a:lnTo>
                <a:lnTo>
                  <a:pt x="1036" y="2347"/>
                </a:lnTo>
                <a:lnTo>
                  <a:pt x="1036" y="2346"/>
                </a:lnTo>
                <a:lnTo>
                  <a:pt x="1037" y="2346"/>
                </a:lnTo>
                <a:lnTo>
                  <a:pt x="1037" y="2344"/>
                </a:lnTo>
                <a:lnTo>
                  <a:pt x="1039" y="2343"/>
                </a:lnTo>
                <a:lnTo>
                  <a:pt x="1039" y="2342"/>
                </a:lnTo>
                <a:lnTo>
                  <a:pt x="1040" y="2340"/>
                </a:lnTo>
                <a:lnTo>
                  <a:pt x="1040" y="2339"/>
                </a:lnTo>
                <a:lnTo>
                  <a:pt x="1040" y="2338"/>
                </a:lnTo>
                <a:lnTo>
                  <a:pt x="1041" y="2334"/>
                </a:lnTo>
                <a:lnTo>
                  <a:pt x="1043" y="2333"/>
                </a:lnTo>
                <a:lnTo>
                  <a:pt x="1043" y="2331"/>
                </a:lnTo>
                <a:lnTo>
                  <a:pt x="1043" y="2330"/>
                </a:lnTo>
                <a:lnTo>
                  <a:pt x="1043" y="2329"/>
                </a:lnTo>
                <a:lnTo>
                  <a:pt x="1044" y="2327"/>
                </a:lnTo>
                <a:lnTo>
                  <a:pt x="1045" y="2327"/>
                </a:lnTo>
                <a:lnTo>
                  <a:pt x="1045" y="2326"/>
                </a:lnTo>
                <a:lnTo>
                  <a:pt x="1044" y="2326"/>
                </a:lnTo>
                <a:lnTo>
                  <a:pt x="1044" y="2325"/>
                </a:lnTo>
                <a:lnTo>
                  <a:pt x="1044" y="2323"/>
                </a:lnTo>
                <a:lnTo>
                  <a:pt x="1044" y="2325"/>
                </a:lnTo>
                <a:lnTo>
                  <a:pt x="1044" y="2323"/>
                </a:lnTo>
                <a:lnTo>
                  <a:pt x="1044" y="2322"/>
                </a:lnTo>
                <a:lnTo>
                  <a:pt x="1044" y="2321"/>
                </a:lnTo>
                <a:lnTo>
                  <a:pt x="1044" y="2319"/>
                </a:lnTo>
                <a:lnTo>
                  <a:pt x="1044" y="2318"/>
                </a:lnTo>
                <a:lnTo>
                  <a:pt x="1044" y="2317"/>
                </a:lnTo>
                <a:lnTo>
                  <a:pt x="1044" y="2316"/>
                </a:lnTo>
                <a:lnTo>
                  <a:pt x="1044" y="2314"/>
                </a:lnTo>
                <a:lnTo>
                  <a:pt x="1044" y="2313"/>
                </a:lnTo>
                <a:lnTo>
                  <a:pt x="1044" y="2312"/>
                </a:lnTo>
                <a:lnTo>
                  <a:pt x="1044" y="2310"/>
                </a:lnTo>
                <a:lnTo>
                  <a:pt x="1044" y="2309"/>
                </a:lnTo>
                <a:lnTo>
                  <a:pt x="1044" y="2308"/>
                </a:lnTo>
                <a:lnTo>
                  <a:pt x="1044" y="2306"/>
                </a:lnTo>
                <a:lnTo>
                  <a:pt x="1043" y="2305"/>
                </a:lnTo>
                <a:lnTo>
                  <a:pt x="1043" y="2304"/>
                </a:lnTo>
                <a:lnTo>
                  <a:pt x="1043" y="2303"/>
                </a:lnTo>
                <a:lnTo>
                  <a:pt x="1043" y="2301"/>
                </a:lnTo>
                <a:lnTo>
                  <a:pt x="1041" y="2300"/>
                </a:lnTo>
                <a:lnTo>
                  <a:pt x="1043" y="2300"/>
                </a:lnTo>
                <a:lnTo>
                  <a:pt x="1043" y="2299"/>
                </a:lnTo>
                <a:lnTo>
                  <a:pt x="1041" y="2299"/>
                </a:lnTo>
                <a:lnTo>
                  <a:pt x="1043" y="2299"/>
                </a:lnTo>
                <a:lnTo>
                  <a:pt x="1043" y="2297"/>
                </a:lnTo>
                <a:lnTo>
                  <a:pt x="1041" y="2296"/>
                </a:lnTo>
                <a:lnTo>
                  <a:pt x="1041" y="2295"/>
                </a:lnTo>
                <a:lnTo>
                  <a:pt x="1041" y="2293"/>
                </a:lnTo>
                <a:lnTo>
                  <a:pt x="1040" y="2292"/>
                </a:lnTo>
                <a:lnTo>
                  <a:pt x="1040" y="2291"/>
                </a:lnTo>
                <a:lnTo>
                  <a:pt x="1040" y="2289"/>
                </a:lnTo>
                <a:lnTo>
                  <a:pt x="1040" y="2288"/>
                </a:lnTo>
                <a:lnTo>
                  <a:pt x="1041" y="2288"/>
                </a:lnTo>
                <a:lnTo>
                  <a:pt x="1040" y="2288"/>
                </a:lnTo>
                <a:lnTo>
                  <a:pt x="1039" y="2288"/>
                </a:lnTo>
                <a:lnTo>
                  <a:pt x="1039" y="2287"/>
                </a:lnTo>
                <a:lnTo>
                  <a:pt x="1039" y="2286"/>
                </a:lnTo>
                <a:lnTo>
                  <a:pt x="1037" y="2284"/>
                </a:lnTo>
                <a:lnTo>
                  <a:pt x="1037" y="2283"/>
                </a:lnTo>
                <a:lnTo>
                  <a:pt x="1036" y="2282"/>
                </a:lnTo>
                <a:lnTo>
                  <a:pt x="1035" y="2280"/>
                </a:lnTo>
                <a:lnTo>
                  <a:pt x="1035" y="2279"/>
                </a:lnTo>
                <a:lnTo>
                  <a:pt x="1033" y="2278"/>
                </a:lnTo>
                <a:lnTo>
                  <a:pt x="1033" y="2276"/>
                </a:lnTo>
                <a:lnTo>
                  <a:pt x="1032" y="2276"/>
                </a:lnTo>
                <a:lnTo>
                  <a:pt x="1032" y="2275"/>
                </a:lnTo>
                <a:lnTo>
                  <a:pt x="1032" y="2274"/>
                </a:lnTo>
                <a:lnTo>
                  <a:pt x="1031" y="2274"/>
                </a:lnTo>
                <a:lnTo>
                  <a:pt x="1031" y="2272"/>
                </a:lnTo>
                <a:lnTo>
                  <a:pt x="1030" y="2272"/>
                </a:lnTo>
                <a:lnTo>
                  <a:pt x="1030" y="2271"/>
                </a:lnTo>
                <a:lnTo>
                  <a:pt x="1028" y="2270"/>
                </a:lnTo>
                <a:lnTo>
                  <a:pt x="1027" y="2270"/>
                </a:lnTo>
                <a:lnTo>
                  <a:pt x="1027" y="2269"/>
                </a:lnTo>
                <a:lnTo>
                  <a:pt x="1026" y="2269"/>
                </a:lnTo>
                <a:lnTo>
                  <a:pt x="1026" y="2267"/>
                </a:lnTo>
                <a:lnTo>
                  <a:pt x="1024" y="2267"/>
                </a:lnTo>
                <a:lnTo>
                  <a:pt x="1023" y="2266"/>
                </a:lnTo>
                <a:lnTo>
                  <a:pt x="1022" y="2266"/>
                </a:lnTo>
                <a:lnTo>
                  <a:pt x="1022" y="2265"/>
                </a:lnTo>
                <a:lnTo>
                  <a:pt x="1020" y="2265"/>
                </a:lnTo>
                <a:lnTo>
                  <a:pt x="1020" y="2263"/>
                </a:lnTo>
                <a:lnTo>
                  <a:pt x="1019" y="2263"/>
                </a:lnTo>
                <a:lnTo>
                  <a:pt x="1019" y="2262"/>
                </a:lnTo>
                <a:lnTo>
                  <a:pt x="1018" y="2262"/>
                </a:lnTo>
                <a:lnTo>
                  <a:pt x="1016" y="2262"/>
                </a:lnTo>
                <a:lnTo>
                  <a:pt x="1016" y="2261"/>
                </a:lnTo>
                <a:lnTo>
                  <a:pt x="1015" y="2261"/>
                </a:lnTo>
                <a:lnTo>
                  <a:pt x="1015" y="2259"/>
                </a:lnTo>
                <a:lnTo>
                  <a:pt x="1014" y="2259"/>
                </a:lnTo>
                <a:lnTo>
                  <a:pt x="1013" y="2259"/>
                </a:lnTo>
                <a:lnTo>
                  <a:pt x="1013" y="2258"/>
                </a:lnTo>
                <a:lnTo>
                  <a:pt x="1011" y="2258"/>
                </a:lnTo>
                <a:lnTo>
                  <a:pt x="1011" y="2257"/>
                </a:lnTo>
                <a:lnTo>
                  <a:pt x="1011" y="2256"/>
                </a:lnTo>
                <a:lnTo>
                  <a:pt x="1010" y="2256"/>
                </a:lnTo>
                <a:lnTo>
                  <a:pt x="1010" y="2254"/>
                </a:lnTo>
                <a:lnTo>
                  <a:pt x="1009" y="2254"/>
                </a:lnTo>
                <a:lnTo>
                  <a:pt x="1009" y="2253"/>
                </a:lnTo>
                <a:lnTo>
                  <a:pt x="1009" y="2252"/>
                </a:lnTo>
                <a:lnTo>
                  <a:pt x="1007" y="2252"/>
                </a:lnTo>
                <a:lnTo>
                  <a:pt x="1006" y="2252"/>
                </a:lnTo>
                <a:lnTo>
                  <a:pt x="1005" y="2252"/>
                </a:lnTo>
                <a:lnTo>
                  <a:pt x="1005" y="2250"/>
                </a:lnTo>
                <a:lnTo>
                  <a:pt x="1003" y="2250"/>
                </a:lnTo>
                <a:lnTo>
                  <a:pt x="1002" y="2249"/>
                </a:lnTo>
                <a:lnTo>
                  <a:pt x="1002" y="2248"/>
                </a:lnTo>
                <a:lnTo>
                  <a:pt x="1001" y="2248"/>
                </a:lnTo>
                <a:lnTo>
                  <a:pt x="1001" y="2246"/>
                </a:lnTo>
                <a:lnTo>
                  <a:pt x="1000" y="2246"/>
                </a:lnTo>
                <a:lnTo>
                  <a:pt x="998" y="2246"/>
                </a:lnTo>
                <a:lnTo>
                  <a:pt x="998" y="2245"/>
                </a:lnTo>
                <a:lnTo>
                  <a:pt x="997" y="2245"/>
                </a:lnTo>
                <a:lnTo>
                  <a:pt x="996" y="2244"/>
                </a:lnTo>
                <a:lnTo>
                  <a:pt x="994" y="2244"/>
                </a:lnTo>
                <a:lnTo>
                  <a:pt x="994" y="2242"/>
                </a:lnTo>
                <a:lnTo>
                  <a:pt x="994" y="2241"/>
                </a:lnTo>
                <a:lnTo>
                  <a:pt x="994" y="2240"/>
                </a:lnTo>
                <a:lnTo>
                  <a:pt x="996" y="2240"/>
                </a:lnTo>
                <a:lnTo>
                  <a:pt x="996" y="2239"/>
                </a:lnTo>
                <a:lnTo>
                  <a:pt x="997" y="2239"/>
                </a:lnTo>
                <a:lnTo>
                  <a:pt x="997" y="2237"/>
                </a:lnTo>
                <a:lnTo>
                  <a:pt x="996" y="2237"/>
                </a:lnTo>
                <a:lnTo>
                  <a:pt x="994" y="2237"/>
                </a:lnTo>
                <a:lnTo>
                  <a:pt x="994" y="2239"/>
                </a:lnTo>
                <a:lnTo>
                  <a:pt x="993" y="2240"/>
                </a:lnTo>
                <a:lnTo>
                  <a:pt x="992" y="2240"/>
                </a:lnTo>
                <a:lnTo>
                  <a:pt x="990" y="2240"/>
                </a:lnTo>
                <a:lnTo>
                  <a:pt x="989" y="2240"/>
                </a:lnTo>
                <a:lnTo>
                  <a:pt x="988" y="2240"/>
                </a:lnTo>
                <a:lnTo>
                  <a:pt x="986" y="2240"/>
                </a:lnTo>
                <a:lnTo>
                  <a:pt x="985" y="2239"/>
                </a:lnTo>
                <a:lnTo>
                  <a:pt x="984" y="2239"/>
                </a:lnTo>
                <a:lnTo>
                  <a:pt x="984" y="2237"/>
                </a:lnTo>
                <a:lnTo>
                  <a:pt x="983" y="2237"/>
                </a:lnTo>
                <a:lnTo>
                  <a:pt x="981" y="2237"/>
                </a:lnTo>
                <a:lnTo>
                  <a:pt x="980" y="2237"/>
                </a:lnTo>
                <a:lnTo>
                  <a:pt x="980" y="2239"/>
                </a:lnTo>
                <a:lnTo>
                  <a:pt x="979" y="2239"/>
                </a:lnTo>
                <a:lnTo>
                  <a:pt x="977" y="2239"/>
                </a:lnTo>
                <a:lnTo>
                  <a:pt x="976" y="2237"/>
                </a:lnTo>
                <a:lnTo>
                  <a:pt x="975" y="2237"/>
                </a:lnTo>
                <a:lnTo>
                  <a:pt x="973" y="2237"/>
                </a:lnTo>
                <a:lnTo>
                  <a:pt x="972" y="2237"/>
                </a:lnTo>
                <a:lnTo>
                  <a:pt x="971" y="2237"/>
                </a:lnTo>
                <a:lnTo>
                  <a:pt x="970" y="2237"/>
                </a:lnTo>
                <a:lnTo>
                  <a:pt x="968" y="2237"/>
                </a:lnTo>
                <a:lnTo>
                  <a:pt x="967" y="2237"/>
                </a:lnTo>
                <a:lnTo>
                  <a:pt x="967" y="2236"/>
                </a:lnTo>
                <a:lnTo>
                  <a:pt x="966" y="2236"/>
                </a:lnTo>
                <a:lnTo>
                  <a:pt x="964" y="2236"/>
                </a:lnTo>
                <a:lnTo>
                  <a:pt x="963" y="2237"/>
                </a:lnTo>
                <a:lnTo>
                  <a:pt x="962" y="2237"/>
                </a:lnTo>
                <a:lnTo>
                  <a:pt x="960" y="2237"/>
                </a:lnTo>
                <a:lnTo>
                  <a:pt x="959" y="2237"/>
                </a:lnTo>
                <a:lnTo>
                  <a:pt x="958" y="2237"/>
                </a:lnTo>
                <a:lnTo>
                  <a:pt x="956" y="2237"/>
                </a:lnTo>
                <a:lnTo>
                  <a:pt x="955" y="2237"/>
                </a:lnTo>
                <a:lnTo>
                  <a:pt x="954" y="2237"/>
                </a:lnTo>
                <a:lnTo>
                  <a:pt x="953" y="2237"/>
                </a:lnTo>
                <a:lnTo>
                  <a:pt x="951" y="2237"/>
                </a:lnTo>
                <a:lnTo>
                  <a:pt x="950" y="2237"/>
                </a:lnTo>
                <a:lnTo>
                  <a:pt x="949" y="2237"/>
                </a:lnTo>
                <a:lnTo>
                  <a:pt x="949" y="2236"/>
                </a:lnTo>
                <a:lnTo>
                  <a:pt x="947" y="2236"/>
                </a:lnTo>
                <a:lnTo>
                  <a:pt x="947" y="2237"/>
                </a:lnTo>
                <a:lnTo>
                  <a:pt x="946" y="2237"/>
                </a:lnTo>
                <a:lnTo>
                  <a:pt x="946" y="2236"/>
                </a:lnTo>
                <a:lnTo>
                  <a:pt x="947" y="2236"/>
                </a:lnTo>
                <a:lnTo>
                  <a:pt x="946" y="2236"/>
                </a:lnTo>
                <a:lnTo>
                  <a:pt x="945" y="2237"/>
                </a:lnTo>
                <a:lnTo>
                  <a:pt x="945" y="2236"/>
                </a:lnTo>
                <a:lnTo>
                  <a:pt x="943" y="2236"/>
                </a:lnTo>
                <a:lnTo>
                  <a:pt x="943" y="2237"/>
                </a:lnTo>
                <a:lnTo>
                  <a:pt x="942" y="2237"/>
                </a:lnTo>
                <a:lnTo>
                  <a:pt x="941" y="2237"/>
                </a:lnTo>
                <a:lnTo>
                  <a:pt x="939" y="2237"/>
                </a:lnTo>
                <a:lnTo>
                  <a:pt x="939" y="2239"/>
                </a:lnTo>
                <a:lnTo>
                  <a:pt x="938" y="2239"/>
                </a:lnTo>
                <a:lnTo>
                  <a:pt x="937" y="2239"/>
                </a:lnTo>
                <a:lnTo>
                  <a:pt x="937" y="2240"/>
                </a:lnTo>
                <a:lnTo>
                  <a:pt x="936" y="2240"/>
                </a:lnTo>
                <a:lnTo>
                  <a:pt x="934" y="2240"/>
                </a:lnTo>
                <a:lnTo>
                  <a:pt x="933" y="2240"/>
                </a:lnTo>
                <a:lnTo>
                  <a:pt x="933" y="2239"/>
                </a:lnTo>
                <a:lnTo>
                  <a:pt x="933" y="2237"/>
                </a:lnTo>
                <a:lnTo>
                  <a:pt x="932" y="2237"/>
                </a:lnTo>
                <a:lnTo>
                  <a:pt x="932" y="2236"/>
                </a:lnTo>
                <a:lnTo>
                  <a:pt x="929" y="2235"/>
                </a:lnTo>
                <a:lnTo>
                  <a:pt x="930" y="2236"/>
                </a:lnTo>
                <a:lnTo>
                  <a:pt x="930" y="2237"/>
                </a:lnTo>
                <a:lnTo>
                  <a:pt x="929" y="2239"/>
                </a:lnTo>
                <a:lnTo>
                  <a:pt x="929" y="2240"/>
                </a:lnTo>
                <a:lnTo>
                  <a:pt x="929" y="2241"/>
                </a:lnTo>
                <a:lnTo>
                  <a:pt x="929" y="2242"/>
                </a:lnTo>
                <a:lnTo>
                  <a:pt x="928" y="2242"/>
                </a:lnTo>
                <a:lnTo>
                  <a:pt x="926" y="2242"/>
                </a:lnTo>
                <a:lnTo>
                  <a:pt x="925" y="2242"/>
                </a:lnTo>
                <a:lnTo>
                  <a:pt x="925" y="2244"/>
                </a:lnTo>
                <a:lnTo>
                  <a:pt x="924" y="2244"/>
                </a:lnTo>
                <a:lnTo>
                  <a:pt x="923" y="2244"/>
                </a:lnTo>
                <a:lnTo>
                  <a:pt x="921" y="2244"/>
                </a:lnTo>
                <a:lnTo>
                  <a:pt x="920" y="2245"/>
                </a:lnTo>
                <a:lnTo>
                  <a:pt x="919" y="2245"/>
                </a:lnTo>
                <a:lnTo>
                  <a:pt x="917" y="2245"/>
                </a:lnTo>
                <a:lnTo>
                  <a:pt x="916" y="2245"/>
                </a:lnTo>
                <a:lnTo>
                  <a:pt x="915" y="2245"/>
                </a:lnTo>
                <a:lnTo>
                  <a:pt x="915" y="2246"/>
                </a:lnTo>
                <a:lnTo>
                  <a:pt x="913" y="2246"/>
                </a:lnTo>
                <a:lnTo>
                  <a:pt x="912" y="2246"/>
                </a:lnTo>
                <a:lnTo>
                  <a:pt x="912" y="2248"/>
                </a:lnTo>
                <a:lnTo>
                  <a:pt x="911" y="2248"/>
                </a:lnTo>
                <a:lnTo>
                  <a:pt x="909" y="2248"/>
                </a:lnTo>
                <a:lnTo>
                  <a:pt x="908" y="2248"/>
                </a:lnTo>
                <a:lnTo>
                  <a:pt x="907" y="2248"/>
                </a:lnTo>
                <a:lnTo>
                  <a:pt x="907" y="2249"/>
                </a:lnTo>
                <a:lnTo>
                  <a:pt x="906" y="2249"/>
                </a:lnTo>
                <a:lnTo>
                  <a:pt x="904" y="2249"/>
                </a:lnTo>
                <a:lnTo>
                  <a:pt x="904" y="2250"/>
                </a:lnTo>
                <a:lnTo>
                  <a:pt x="903" y="2250"/>
                </a:lnTo>
                <a:lnTo>
                  <a:pt x="902" y="2250"/>
                </a:lnTo>
                <a:lnTo>
                  <a:pt x="902" y="2252"/>
                </a:lnTo>
                <a:lnTo>
                  <a:pt x="900" y="2252"/>
                </a:lnTo>
                <a:lnTo>
                  <a:pt x="900" y="2250"/>
                </a:lnTo>
                <a:lnTo>
                  <a:pt x="899" y="2250"/>
                </a:lnTo>
                <a:lnTo>
                  <a:pt x="899" y="2252"/>
                </a:lnTo>
                <a:lnTo>
                  <a:pt x="899" y="2253"/>
                </a:lnTo>
                <a:lnTo>
                  <a:pt x="898" y="2253"/>
                </a:lnTo>
                <a:lnTo>
                  <a:pt x="896" y="2253"/>
                </a:lnTo>
                <a:lnTo>
                  <a:pt x="896" y="2254"/>
                </a:lnTo>
                <a:lnTo>
                  <a:pt x="895" y="2254"/>
                </a:lnTo>
                <a:lnTo>
                  <a:pt x="895" y="2256"/>
                </a:lnTo>
                <a:lnTo>
                  <a:pt x="894" y="2256"/>
                </a:lnTo>
                <a:lnTo>
                  <a:pt x="892" y="2256"/>
                </a:lnTo>
                <a:lnTo>
                  <a:pt x="891" y="2256"/>
                </a:lnTo>
                <a:lnTo>
                  <a:pt x="891" y="2257"/>
                </a:lnTo>
                <a:lnTo>
                  <a:pt x="890" y="2257"/>
                </a:lnTo>
                <a:lnTo>
                  <a:pt x="889" y="2257"/>
                </a:lnTo>
                <a:lnTo>
                  <a:pt x="886" y="2258"/>
                </a:lnTo>
                <a:lnTo>
                  <a:pt x="886" y="2259"/>
                </a:lnTo>
                <a:lnTo>
                  <a:pt x="885" y="2259"/>
                </a:lnTo>
                <a:lnTo>
                  <a:pt x="883" y="2259"/>
                </a:lnTo>
                <a:lnTo>
                  <a:pt x="883" y="2258"/>
                </a:lnTo>
                <a:lnTo>
                  <a:pt x="883" y="2259"/>
                </a:lnTo>
                <a:lnTo>
                  <a:pt x="882" y="2259"/>
                </a:lnTo>
                <a:lnTo>
                  <a:pt x="881" y="2261"/>
                </a:lnTo>
                <a:lnTo>
                  <a:pt x="879" y="2261"/>
                </a:lnTo>
                <a:lnTo>
                  <a:pt x="878" y="2262"/>
                </a:lnTo>
                <a:lnTo>
                  <a:pt x="877" y="2262"/>
                </a:lnTo>
                <a:lnTo>
                  <a:pt x="876" y="2262"/>
                </a:lnTo>
                <a:lnTo>
                  <a:pt x="874" y="2262"/>
                </a:lnTo>
                <a:lnTo>
                  <a:pt x="873" y="2262"/>
                </a:lnTo>
                <a:lnTo>
                  <a:pt x="872" y="2263"/>
                </a:lnTo>
                <a:lnTo>
                  <a:pt x="870" y="2263"/>
                </a:lnTo>
                <a:lnTo>
                  <a:pt x="869" y="2263"/>
                </a:lnTo>
                <a:lnTo>
                  <a:pt x="868" y="2263"/>
                </a:lnTo>
                <a:lnTo>
                  <a:pt x="866" y="2263"/>
                </a:lnTo>
                <a:lnTo>
                  <a:pt x="866" y="2265"/>
                </a:lnTo>
                <a:lnTo>
                  <a:pt x="865" y="2265"/>
                </a:lnTo>
                <a:lnTo>
                  <a:pt x="864" y="2265"/>
                </a:lnTo>
                <a:lnTo>
                  <a:pt x="862" y="2265"/>
                </a:lnTo>
                <a:lnTo>
                  <a:pt x="861" y="2265"/>
                </a:lnTo>
                <a:lnTo>
                  <a:pt x="860" y="2265"/>
                </a:lnTo>
                <a:lnTo>
                  <a:pt x="859" y="2265"/>
                </a:lnTo>
                <a:lnTo>
                  <a:pt x="857" y="2265"/>
                </a:lnTo>
                <a:lnTo>
                  <a:pt x="856" y="2266"/>
                </a:lnTo>
                <a:lnTo>
                  <a:pt x="855" y="2266"/>
                </a:lnTo>
                <a:lnTo>
                  <a:pt x="853" y="2266"/>
                </a:lnTo>
                <a:lnTo>
                  <a:pt x="852" y="2266"/>
                </a:lnTo>
                <a:lnTo>
                  <a:pt x="851" y="2266"/>
                </a:lnTo>
                <a:lnTo>
                  <a:pt x="849" y="2266"/>
                </a:lnTo>
                <a:lnTo>
                  <a:pt x="848" y="2266"/>
                </a:lnTo>
                <a:lnTo>
                  <a:pt x="847" y="2266"/>
                </a:lnTo>
                <a:lnTo>
                  <a:pt x="846" y="2267"/>
                </a:lnTo>
                <a:lnTo>
                  <a:pt x="844" y="2267"/>
                </a:lnTo>
                <a:lnTo>
                  <a:pt x="843" y="2267"/>
                </a:lnTo>
                <a:lnTo>
                  <a:pt x="842" y="2267"/>
                </a:lnTo>
                <a:lnTo>
                  <a:pt x="840" y="2267"/>
                </a:lnTo>
                <a:lnTo>
                  <a:pt x="839" y="2267"/>
                </a:lnTo>
                <a:lnTo>
                  <a:pt x="838" y="2269"/>
                </a:lnTo>
                <a:lnTo>
                  <a:pt x="836" y="2269"/>
                </a:lnTo>
                <a:lnTo>
                  <a:pt x="835" y="2269"/>
                </a:lnTo>
                <a:lnTo>
                  <a:pt x="834" y="2269"/>
                </a:lnTo>
                <a:lnTo>
                  <a:pt x="834" y="2270"/>
                </a:lnTo>
                <a:lnTo>
                  <a:pt x="832" y="2270"/>
                </a:lnTo>
                <a:lnTo>
                  <a:pt x="831" y="2270"/>
                </a:lnTo>
                <a:lnTo>
                  <a:pt x="830" y="2270"/>
                </a:lnTo>
                <a:lnTo>
                  <a:pt x="829" y="2270"/>
                </a:lnTo>
                <a:lnTo>
                  <a:pt x="827" y="2270"/>
                </a:lnTo>
                <a:lnTo>
                  <a:pt x="826" y="2270"/>
                </a:lnTo>
                <a:lnTo>
                  <a:pt x="825" y="2270"/>
                </a:lnTo>
                <a:lnTo>
                  <a:pt x="823" y="2270"/>
                </a:lnTo>
                <a:lnTo>
                  <a:pt x="823" y="2269"/>
                </a:lnTo>
                <a:lnTo>
                  <a:pt x="822" y="2269"/>
                </a:lnTo>
                <a:lnTo>
                  <a:pt x="821" y="2269"/>
                </a:lnTo>
                <a:lnTo>
                  <a:pt x="821" y="2267"/>
                </a:lnTo>
                <a:lnTo>
                  <a:pt x="819" y="2267"/>
                </a:lnTo>
                <a:lnTo>
                  <a:pt x="819" y="2266"/>
                </a:lnTo>
                <a:lnTo>
                  <a:pt x="818" y="2266"/>
                </a:lnTo>
                <a:lnTo>
                  <a:pt x="818" y="2265"/>
                </a:lnTo>
                <a:lnTo>
                  <a:pt x="817" y="2265"/>
                </a:lnTo>
                <a:lnTo>
                  <a:pt x="817" y="2263"/>
                </a:lnTo>
                <a:lnTo>
                  <a:pt x="815" y="2262"/>
                </a:lnTo>
                <a:lnTo>
                  <a:pt x="815" y="2261"/>
                </a:lnTo>
                <a:lnTo>
                  <a:pt x="814" y="2259"/>
                </a:lnTo>
                <a:lnTo>
                  <a:pt x="814" y="2258"/>
                </a:lnTo>
                <a:lnTo>
                  <a:pt x="813" y="2257"/>
                </a:lnTo>
                <a:lnTo>
                  <a:pt x="813" y="2256"/>
                </a:lnTo>
                <a:lnTo>
                  <a:pt x="813" y="2254"/>
                </a:lnTo>
                <a:lnTo>
                  <a:pt x="812" y="2253"/>
                </a:lnTo>
                <a:lnTo>
                  <a:pt x="812" y="2252"/>
                </a:lnTo>
                <a:lnTo>
                  <a:pt x="812" y="2250"/>
                </a:lnTo>
                <a:lnTo>
                  <a:pt x="810" y="2250"/>
                </a:lnTo>
                <a:lnTo>
                  <a:pt x="810" y="2249"/>
                </a:lnTo>
                <a:lnTo>
                  <a:pt x="810" y="2248"/>
                </a:lnTo>
                <a:lnTo>
                  <a:pt x="812" y="2248"/>
                </a:lnTo>
                <a:lnTo>
                  <a:pt x="813" y="2246"/>
                </a:lnTo>
                <a:lnTo>
                  <a:pt x="813" y="2245"/>
                </a:lnTo>
                <a:lnTo>
                  <a:pt x="813" y="2246"/>
                </a:lnTo>
                <a:lnTo>
                  <a:pt x="812" y="2246"/>
                </a:lnTo>
                <a:lnTo>
                  <a:pt x="810" y="2246"/>
                </a:lnTo>
                <a:lnTo>
                  <a:pt x="809" y="2246"/>
                </a:lnTo>
                <a:lnTo>
                  <a:pt x="809" y="2245"/>
                </a:lnTo>
                <a:lnTo>
                  <a:pt x="809" y="2244"/>
                </a:lnTo>
                <a:lnTo>
                  <a:pt x="809" y="2242"/>
                </a:lnTo>
                <a:lnTo>
                  <a:pt x="809" y="2241"/>
                </a:lnTo>
                <a:lnTo>
                  <a:pt x="809" y="2240"/>
                </a:lnTo>
                <a:lnTo>
                  <a:pt x="808" y="2240"/>
                </a:lnTo>
                <a:lnTo>
                  <a:pt x="808" y="2239"/>
                </a:lnTo>
                <a:lnTo>
                  <a:pt x="808" y="2237"/>
                </a:lnTo>
                <a:lnTo>
                  <a:pt x="808" y="2236"/>
                </a:lnTo>
                <a:lnTo>
                  <a:pt x="808" y="2235"/>
                </a:lnTo>
                <a:lnTo>
                  <a:pt x="808" y="2233"/>
                </a:lnTo>
                <a:lnTo>
                  <a:pt x="809" y="2233"/>
                </a:lnTo>
                <a:lnTo>
                  <a:pt x="808" y="2233"/>
                </a:lnTo>
                <a:lnTo>
                  <a:pt x="808" y="2232"/>
                </a:lnTo>
                <a:lnTo>
                  <a:pt x="808" y="2231"/>
                </a:lnTo>
                <a:lnTo>
                  <a:pt x="808" y="2229"/>
                </a:lnTo>
                <a:lnTo>
                  <a:pt x="808" y="2228"/>
                </a:lnTo>
                <a:lnTo>
                  <a:pt x="808" y="2227"/>
                </a:lnTo>
                <a:lnTo>
                  <a:pt x="808" y="2225"/>
                </a:lnTo>
                <a:lnTo>
                  <a:pt x="809" y="2225"/>
                </a:lnTo>
                <a:lnTo>
                  <a:pt x="809" y="2224"/>
                </a:lnTo>
                <a:lnTo>
                  <a:pt x="808" y="2224"/>
                </a:lnTo>
                <a:lnTo>
                  <a:pt x="808" y="2223"/>
                </a:lnTo>
                <a:lnTo>
                  <a:pt x="808" y="2222"/>
                </a:lnTo>
                <a:lnTo>
                  <a:pt x="809" y="2220"/>
                </a:lnTo>
                <a:lnTo>
                  <a:pt x="809" y="2219"/>
                </a:lnTo>
                <a:lnTo>
                  <a:pt x="809" y="2218"/>
                </a:lnTo>
                <a:lnTo>
                  <a:pt x="809" y="2216"/>
                </a:lnTo>
                <a:lnTo>
                  <a:pt x="809" y="2215"/>
                </a:lnTo>
                <a:lnTo>
                  <a:pt x="810" y="2215"/>
                </a:lnTo>
                <a:lnTo>
                  <a:pt x="810" y="2214"/>
                </a:lnTo>
                <a:lnTo>
                  <a:pt x="810" y="2212"/>
                </a:lnTo>
                <a:lnTo>
                  <a:pt x="810" y="2211"/>
                </a:lnTo>
                <a:lnTo>
                  <a:pt x="810" y="2210"/>
                </a:lnTo>
                <a:lnTo>
                  <a:pt x="812" y="2208"/>
                </a:lnTo>
                <a:lnTo>
                  <a:pt x="812" y="2207"/>
                </a:lnTo>
                <a:lnTo>
                  <a:pt x="813" y="2206"/>
                </a:lnTo>
                <a:lnTo>
                  <a:pt x="813" y="2205"/>
                </a:lnTo>
                <a:lnTo>
                  <a:pt x="814" y="2203"/>
                </a:lnTo>
                <a:lnTo>
                  <a:pt x="815" y="2202"/>
                </a:lnTo>
                <a:lnTo>
                  <a:pt x="815" y="2201"/>
                </a:lnTo>
                <a:lnTo>
                  <a:pt x="817" y="2201"/>
                </a:lnTo>
                <a:lnTo>
                  <a:pt x="817" y="2199"/>
                </a:lnTo>
                <a:lnTo>
                  <a:pt x="817" y="2198"/>
                </a:lnTo>
                <a:lnTo>
                  <a:pt x="818" y="2198"/>
                </a:lnTo>
                <a:lnTo>
                  <a:pt x="818" y="2197"/>
                </a:lnTo>
                <a:lnTo>
                  <a:pt x="819" y="2197"/>
                </a:lnTo>
                <a:lnTo>
                  <a:pt x="821" y="2197"/>
                </a:lnTo>
                <a:lnTo>
                  <a:pt x="821" y="2198"/>
                </a:lnTo>
                <a:lnTo>
                  <a:pt x="821" y="2197"/>
                </a:lnTo>
                <a:lnTo>
                  <a:pt x="821" y="2195"/>
                </a:lnTo>
                <a:lnTo>
                  <a:pt x="822" y="2195"/>
                </a:lnTo>
                <a:lnTo>
                  <a:pt x="822" y="2194"/>
                </a:lnTo>
                <a:lnTo>
                  <a:pt x="823" y="2194"/>
                </a:lnTo>
                <a:lnTo>
                  <a:pt x="823" y="2193"/>
                </a:lnTo>
                <a:lnTo>
                  <a:pt x="825" y="2193"/>
                </a:lnTo>
                <a:lnTo>
                  <a:pt x="826" y="2192"/>
                </a:lnTo>
                <a:lnTo>
                  <a:pt x="827" y="2192"/>
                </a:lnTo>
                <a:lnTo>
                  <a:pt x="827" y="2190"/>
                </a:lnTo>
                <a:lnTo>
                  <a:pt x="829" y="2190"/>
                </a:lnTo>
                <a:lnTo>
                  <a:pt x="830" y="2189"/>
                </a:lnTo>
                <a:lnTo>
                  <a:pt x="831" y="2189"/>
                </a:lnTo>
                <a:lnTo>
                  <a:pt x="832" y="2188"/>
                </a:lnTo>
                <a:lnTo>
                  <a:pt x="834" y="2188"/>
                </a:lnTo>
                <a:lnTo>
                  <a:pt x="835" y="2186"/>
                </a:lnTo>
                <a:lnTo>
                  <a:pt x="836" y="2186"/>
                </a:lnTo>
                <a:lnTo>
                  <a:pt x="836" y="2185"/>
                </a:lnTo>
                <a:lnTo>
                  <a:pt x="838" y="2185"/>
                </a:lnTo>
                <a:lnTo>
                  <a:pt x="839" y="2185"/>
                </a:lnTo>
                <a:lnTo>
                  <a:pt x="839" y="2184"/>
                </a:lnTo>
                <a:lnTo>
                  <a:pt x="840" y="2184"/>
                </a:lnTo>
                <a:lnTo>
                  <a:pt x="842" y="2184"/>
                </a:lnTo>
                <a:lnTo>
                  <a:pt x="843" y="2182"/>
                </a:lnTo>
                <a:lnTo>
                  <a:pt x="844" y="2182"/>
                </a:lnTo>
                <a:lnTo>
                  <a:pt x="846" y="2182"/>
                </a:lnTo>
                <a:lnTo>
                  <a:pt x="847" y="2181"/>
                </a:lnTo>
                <a:lnTo>
                  <a:pt x="848" y="2181"/>
                </a:lnTo>
                <a:lnTo>
                  <a:pt x="849" y="2181"/>
                </a:lnTo>
                <a:lnTo>
                  <a:pt x="851" y="2181"/>
                </a:lnTo>
                <a:lnTo>
                  <a:pt x="852" y="2180"/>
                </a:lnTo>
                <a:lnTo>
                  <a:pt x="853" y="2180"/>
                </a:lnTo>
                <a:lnTo>
                  <a:pt x="853" y="2181"/>
                </a:lnTo>
                <a:lnTo>
                  <a:pt x="855" y="2181"/>
                </a:lnTo>
                <a:lnTo>
                  <a:pt x="853" y="2181"/>
                </a:lnTo>
                <a:lnTo>
                  <a:pt x="855" y="2181"/>
                </a:lnTo>
                <a:lnTo>
                  <a:pt x="855" y="2180"/>
                </a:lnTo>
                <a:lnTo>
                  <a:pt x="856" y="2180"/>
                </a:lnTo>
                <a:lnTo>
                  <a:pt x="857" y="2180"/>
                </a:lnTo>
                <a:lnTo>
                  <a:pt x="859" y="2180"/>
                </a:lnTo>
                <a:lnTo>
                  <a:pt x="859" y="2178"/>
                </a:lnTo>
                <a:lnTo>
                  <a:pt x="860" y="2178"/>
                </a:lnTo>
                <a:lnTo>
                  <a:pt x="860" y="2177"/>
                </a:lnTo>
                <a:lnTo>
                  <a:pt x="861" y="2177"/>
                </a:lnTo>
                <a:lnTo>
                  <a:pt x="862" y="2177"/>
                </a:lnTo>
                <a:lnTo>
                  <a:pt x="864" y="2177"/>
                </a:lnTo>
                <a:lnTo>
                  <a:pt x="865" y="2176"/>
                </a:lnTo>
                <a:lnTo>
                  <a:pt x="866" y="2176"/>
                </a:lnTo>
                <a:lnTo>
                  <a:pt x="868" y="2176"/>
                </a:lnTo>
                <a:lnTo>
                  <a:pt x="869" y="2176"/>
                </a:lnTo>
                <a:lnTo>
                  <a:pt x="869" y="2175"/>
                </a:lnTo>
                <a:lnTo>
                  <a:pt x="869" y="2176"/>
                </a:lnTo>
                <a:lnTo>
                  <a:pt x="870" y="2176"/>
                </a:lnTo>
                <a:lnTo>
                  <a:pt x="870" y="2175"/>
                </a:lnTo>
                <a:lnTo>
                  <a:pt x="870" y="2176"/>
                </a:lnTo>
                <a:lnTo>
                  <a:pt x="872" y="2176"/>
                </a:lnTo>
                <a:lnTo>
                  <a:pt x="872" y="2175"/>
                </a:lnTo>
                <a:lnTo>
                  <a:pt x="872" y="2173"/>
                </a:lnTo>
                <a:lnTo>
                  <a:pt x="873" y="2173"/>
                </a:lnTo>
                <a:lnTo>
                  <a:pt x="874" y="2173"/>
                </a:lnTo>
                <a:lnTo>
                  <a:pt x="874" y="2172"/>
                </a:lnTo>
                <a:lnTo>
                  <a:pt x="876" y="2172"/>
                </a:lnTo>
                <a:lnTo>
                  <a:pt x="877" y="2172"/>
                </a:lnTo>
                <a:lnTo>
                  <a:pt x="877" y="2171"/>
                </a:lnTo>
                <a:lnTo>
                  <a:pt x="878" y="2169"/>
                </a:lnTo>
                <a:lnTo>
                  <a:pt x="879" y="2168"/>
                </a:lnTo>
                <a:lnTo>
                  <a:pt x="881" y="2168"/>
                </a:lnTo>
                <a:lnTo>
                  <a:pt x="881" y="2167"/>
                </a:lnTo>
                <a:lnTo>
                  <a:pt x="881" y="2165"/>
                </a:lnTo>
                <a:lnTo>
                  <a:pt x="882" y="2165"/>
                </a:lnTo>
                <a:lnTo>
                  <a:pt x="882" y="2164"/>
                </a:lnTo>
                <a:lnTo>
                  <a:pt x="882" y="2163"/>
                </a:lnTo>
                <a:lnTo>
                  <a:pt x="883" y="2161"/>
                </a:lnTo>
                <a:lnTo>
                  <a:pt x="883" y="2160"/>
                </a:lnTo>
                <a:lnTo>
                  <a:pt x="885" y="2159"/>
                </a:lnTo>
                <a:lnTo>
                  <a:pt x="883" y="2159"/>
                </a:lnTo>
                <a:lnTo>
                  <a:pt x="883" y="2158"/>
                </a:lnTo>
                <a:lnTo>
                  <a:pt x="883" y="2156"/>
                </a:lnTo>
                <a:lnTo>
                  <a:pt x="883" y="2155"/>
                </a:lnTo>
                <a:lnTo>
                  <a:pt x="883" y="2154"/>
                </a:lnTo>
                <a:lnTo>
                  <a:pt x="885" y="2154"/>
                </a:lnTo>
                <a:lnTo>
                  <a:pt x="885" y="2152"/>
                </a:lnTo>
                <a:lnTo>
                  <a:pt x="885" y="2151"/>
                </a:lnTo>
                <a:lnTo>
                  <a:pt x="885" y="2150"/>
                </a:lnTo>
                <a:lnTo>
                  <a:pt x="885" y="2148"/>
                </a:lnTo>
                <a:lnTo>
                  <a:pt x="885" y="2147"/>
                </a:lnTo>
                <a:lnTo>
                  <a:pt x="885" y="2146"/>
                </a:lnTo>
                <a:lnTo>
                  <a:pt x="886" y="2145"/>
                </a:lnTo>
                <a:lnTo>
                  <a:pt x="885" y="2145"/>
                </a:lnTo>
                <a:lnTo>
                  <a:pt x="883" y="2143"/>
                </a:lnTo>
                <a:lnTo>
                  <a:pt x="883" y="2141"/>
                </a:lnTo>
                <a:lnTo>
                  <a:pt x="883" y="2139"/>
                </a:lnTo>
                <a:lnTo>
                  <a:pt x="883" y="2138"/>
                </a:lnTo>
                <a:lnTo>
                  <a:pt x="883" y="2137"/>
                </a:lnTo>
                <a:lnTo>
                  <a:pt x="883" y="2135"/>
                </a:lnTo>
                <a:lnTo>
                  <a:pt x="883" y="2134"/>
                </a:lnTo>
                <a:lnTo>
                  <a:pt x="882" y="2134"/>
                </a:lnTo>
                <a:lnTo>
                  <a:pt x="882" y="2133"/>
                </a:lnTo>
                <a:lnTo>
                  <a:pt x="882" y="2131"/>
                </a:lnTo>
                <a:lnTo>
                  <a:pt x="882" y="2130"/>
                </a:lnTo>
                <a:lnTo>
                  <a:pt x="881" y="2130"/>
                </a:lnTo>
                <a:lnTo>
                  <a:pt x="881" y="2129"/>
                </a:lnTo>
                <a:lnTo>
                  <a:pt x="879" y="2128"/>
                </a:lnTo>
                <a:lnTo>
                  <a:pt x="879" y="2126"/>
                </a:lnTo>
                <a:lnTo>
                  <a:pt x="878" y="2126"/>
                </a:lnTo>
                <a:lnTo>
                  <a:pt x="878" y="2125"/>
                </a:lnTo>
                <a:lnTo>
                  <a:pt x="878" y="2124"/>
                </a:lnTo>
                <a:lnTo>
                  <a:pt x="878" y="2122"/>
                </a:lnTo>
                <a:lnTo>
                  <a:pt x="878" y="2121"/>
                </a:lnTo>
                <a:lnTo>
                  <a:pt x="878" y="2120"/>
                </a:lnTo>
                <a:lnTo>
                  <a:pt x="878" y="2118"/>
                </a:lnTo>
                <a:lnTo>
                  <a:pt x="879" y="2117"/>
                </a:lnTo>
                <a:lnTo>
                  <a:pt x="876" y="2116"/>
                </a:lnTo>
                <a:lnTo>
                  <a:pt x="874" y="2116"/>
                </a:lnTo>
                <a:lnTo>
                  <a:pt x="873" y="2116"/>
                </a:lnTo>
                <a:lnTo>
                  <a:pt x="873" y="2114"/>
                </a:lnTo>
                <a:lnTo>
                  <a:pt x="872" y="2114"/>
                </a:lnTo>
                <a:lnTo>
                  <a:pt x="872" y="2113"/>
                </a:lnTo>
                <a:lnTo>
                  <a:pt x="870" y="2113"/>
                </a:lnTo>
                <a:lnTo>
                  <a:pt x="869" y="2112"/>
                </a:lnTo>
                <a:lnTo>
                  <a:pt x="868" y="2112"/>
                </a:lnTo>
                <a:lnTo>
                  <a:pt x="866" y="2112"/>
                </a:lnTo>
                <a:lnTo>
                  <a:pt x="865" y="2112"/>
                </a:lnTo>
                <a:lnTo>
                  <a:pt x="865" y="2111"/>
                </a:lnTo>
                <a:lnTo>
                  <a:pt x="865" y="2109"/>
                </a:lnTo>
                <a:lnTo>
                  <a:pt x="864" y="2109"/>
                </a:lnTo>
                <a:lnTo>
                  <a:pt x="862" y="2109"/>
                </a:lnTo>
                <a:lnTo>
                  <a:pt x="862" y="2108"/>
                </a:lnTo>
                <a:lnTo>
                  <a:pt x="861" y="2108"/>
                </a:lnTo>
                <a:lnTo>
                  <a:pt x="860" y="2108"/>
                </a:lnTo>
                <a:lnTo>
                  <a:pt x="859" y="2107"/>
                </a:lnTo>
                <a:lnTo>
                  <a:pt x="857" y="2107"/>
                </a:lnTo>
                <a:lnTo>
                  <a:pt x="856" y="2105"/>
                </a:lnTo>
                <a:lnTo>
                  <a:pt x="855" y="2105"/>
                </a:lnTo>
                <a:lnTo>
                  <a:pt x="853" y="2104"/>
                </a:lnTo>
                <a:lnTo>
                  <a:pt x="852" y="2104"/>
                </a:lnTo>
                <a:lnTo>
                  <a:pt x="851" y="2104"/>
                </a:lnTo>
                <a:lnTo>
                  <a:pt x="848" y="2103"/>
                </a:lnTo>
                <a:lnTo>
                  <a:pt x="847" y="2103"/>
                </a:lnTo>
                <a:lnTo>
                  <a:pt x="846" y="2101"/>
                </a:lnTo>
                <a:lnTo>
                  <a:pt x="844" y="2100"/>
                </a:lnTo>
                <a:lnTo>
                  <a:pt x="843" y="2100"/>
                </a:lnTo>
                <a:lnTo>
                  <a:pt x="842" y="2100"/>
                </a:lnTo>
                <a:lnTo>
                  <a:pt x="840" y="2100"/>
                </a:lnTo>
                <a:lnTo>
                  <a:pt x="839" y="2100"/>
                </a:lnTo>
                <a:lnTo>
                  <a:pt x="838" y="2100"/>
                </a:lnTo>
                <a:lnTo>
                  <a:pt x="836" y="2100"/>
                </a:lnTo>
                <a:lnTo>
                  <a:pt x="835" y="2100"/>
                </a:lnTo>
                <a:lnTo>
                  <a:pt x="834" y="2100"/>
                </a:lnTo>
                <a:lnTo>
                  <a:pt x="832" y="2100"/>
                </a:lnTo>
                <a:lnTo>
                  <a:pt x="831" y="2100"/>
                </a:lnTo>
                <a:lnTo>
                  <a:pt x="830" y="2100"/>
                </a:lnTo>
                <a:lnTo>
                  <a:pt x="829" y="2100"/>
                </a:lnTo>
                <a:lnTo>
                  <a:pt x="829" y="2099"/>
                </a:lnTo>
                <a:lnTo>
                  <a:pt x="827" y="2099"/>
                </a:lnTo>
                <a:lnTo>
                  <a:pt x="826" y="2099"/>
                </a:lnTo>
                <a:lnTo>
                  <a:pt x="825" y="2100"/>
                </a:lnTo>
                <a:lnTo>
                  <a:pt x="823" y="2100"/>
                </a:lnTo>
                <a:lnTo>
                  <a:pt x="822" y="2100"/>
                </a:lnTo>
                <a:lnTo>
                  <a:pt x="821" y="2100"/>
                </a:lnTo>
                <a:lnTo>
                  <a:pt x="821" y="2101"/>
                </a:lnTo>
                <a:lnTo>
                  <a:pt x="819" y="2101"/>
                </a:lnTo>
                <a:lnTo>
                  <a:pt x="818" y="2101"/>
                </a:lnTo>
                <a:lnTo>
                  <a:pt x="817" y="2103"/>
                </a:lnTo>
                <a:lnTo>
                  <a:pt x="815" y="2103"/>
                </a:lnTo>
                <a:lnTo>
                  <a:pt x="814" y="2103"/>
                </a:lnTo>
                <a:lnTo>
                  <a:pt x="813" y="2103"/>
                </a:lnTo>
                <a:lnTo>
                  <a:pt x="813" y="2104"/>
                </a:lnTo>
                <a:lnTo>
                  <a:pt x="812" y="2104"/>
                </a:lnTo>
                <a:lnTo>
                  <a:pt x="810" y="2104"/>
                </a:lnTo>
                <a:lnTo>
                  <a:pt x="809" y="2104"/>
                </a:lnTo>
                <a:lnTo>
                  <a:pt x="809" y="2105"/>
                </a:lnTo>
                <a:lnTo>
                  <a:pt x="808" y="2105"/>
                </a:lnTo>
                <a:lnTo>
                  <a:pt x="806" y="2105"/>
                </a:lnTo>
                <a:lnTo>
                  <a:pt x="805" y="2105"/>
                </a:lnTo>
                <a:lnTo>
                  <a:pt x="805" y="2104"/>
                </a:lnTo>
                <a:lnTo>
                  <a:pt x="805" y="2105"/>
                </a:lnTo>
                <a:lnTo>
                  <a:pt x="805" y="2107"/>
                </a:lnTo>
                <a:lnTo>
                  <a:pt x="804" y="2107"/>
                </a:lnTo>
                <a:lnTo>
                  <a:pt x="802" y="2107"/>
                </a:lnTo>
                <a:lnTo>
                  <a:pt x="801" y="2107"/>
                </a:lnTo>
                <a:lnTo>
                  <a:pt x="801" y="2108"/>
                </a:lnTo>
                <a:lnTo>
                  <a:pt x="800" y="2108"/>
                </a:lnTo>
                <a:lnTo>
                  <a:pt x="799" y="2108"/>
                </a:lnTo>
                <a:lnTo>
                  <a:pt x="797" y="2108"/>
                </a:lnTo>
                <a:lnTo>
                  <a:pt x="796" y="2109"/>
                </a:lnTo>
                <a:lnTo>
                  <a:pt x="795" y="2109"/>
                </a:lnTo>
                <a:lnTo>
                  <a:pt x="793" y="2109"/>
                </a:lnTo>
                <a:lnTo>
                  <a:pt x="793" y="2111"/>
                </a:lnTo>
                <a:lnTo>
                  <a:pt x="792" y="2111"/>
                </a:lnTo>
                <a:lnTo>
                  <a:pt x="791" y="2111"/>
                </a:lnTo>
                <a:lnTo>
                  <a:pt x="791" y="2112"/>
                </a:lnTo>
                <a:lnTo>
                  <a:pt x="789" y="2112"/>
                </a:lnTo>
                <a:lnTo>
                  <a:pt x="788" y="2112"/>
                </a:lnTo>
                <a:lnTo>
                  <a:pt x="787" y="2113"/>
                </a:lnTo>
                <a:lnTo>
                  <a:pt x="785" y="2113"/>
                </a:lnTo>
                <a:lnTo>
                  <a:pt x="784" y="2114"/>
                </a:lnTo>
                <a:lnTo>
                  <a:pt x="783" y="2116"/>
                </a:lnTo>
                <a:lnTo>
                  <a:pt x="782" y="2116"/>
                </a:lnTo>
                <a:lnTo>
                  <a:pt x="780" y="2116"/>
                </a:lnTo>
                <a:lnTo>
                  <a:pt x="779" y="2116"/>
                </a:lnTo>
                <a:lnTo>
                  <a:pt x="778" y="2116"/>
                </a:lnTo>
                <a:lnTo>
                  <a:pt x="778" y="2114"/>
                </a:lnTo>
                <a:lnTo>
                  <a:pt x="778" y="2116"/>
                </a:lnTo>
                <a:lnTo>
                  <a:pt x="778" y="2117"/>
                </a:lnTo>
                <a:lnTo>
                  <a:pt x="776" y="2117"/>
                </a:lnTo>
                <a:lnTo>
                  <a:pt x="775" y="2117"/>
                </a:lnTo>
                <a:lnTo>
                  <a:pt x="774" y="2118"/>
                </a:lnTo>
                <a:lnTo>
                  <a:pt x="772" y="2118"/>
                </a:lnTo>
                <a:lnTo>
                  <a:pt x="771" y="2118"/>
                </a:lnTo>
                <a:lnTo>
                  <a:pt x="770" y="2120"/>
                </a:lnTo>
                <a:lnTo>
                  <a:pt x="769" y="2120"/>
                </a:lnTo>
                <a:lnTo>
                  <a:pt x="767" y="2120"/>
                </a:lnTo>
                <a:lnTo>
                  <a:pt x="766" y="2121"/>
                </a:lnTo>
                <a:lnTo>
                  <a:pt x="765" y="2121"/>
                </a:lnTo>
                <a:lnTo>
                  <a:pt x="763" y="2121"/>
                </a:lnTo>
                <a:lnTo>
                  <a:pt x="762" y="2122"/>
                </a:lnTo>
                <a:lnTo>
                  <a:pt x="761" y="2122"/>
                </a:lnTo>
                <a:lnTo>
                  <a:pt x="759" y="2122"/>
                </a:lnTo>
                <a:lnTo>
                  <a:pt x="758" y="2124"/>
                </a:lnTo>
                <a:lnTo>
                  <a:pt x="757" y="2124"/>
                </a:lnTo>
                <a:lnTo>
                  <a:pt x="755" y="2125"/>
                </a:lnTo>
                <a:lnTo>
                  <a:pt x="754" y="2125"/>
                </a:lnTo>
                <a:lnTo>
                  <a:pt x="754" y="2126"/>
                </a:lnTo>
                <a:lnTo>
                  <a:pt x="754" y="2125"/>
                </a:lnTo>
                <a:lnTo>
                  <a:pt x="753" y="2126"/>
                </a:lnTo>
                <a:lnTo>
                  <a:pt x="752" y="2126"/>
                </a:lnTo>
                <a:lnTo>
                  <a:pt x="752" y="2128"/>
                </a:lnTo>
                <a:lnTo>
                  <a:pt x="750" y="2128"/>
                </a:lnTo>
                <a:lnTo>
                  <a:pt x="749" y="2128"/>
                </a:lnTo>
                <a:lnTo>
                  <a:pt x="748" y="2128"/>
                </a:lnTo>
                <a:lnTo>
                  <a:pt x="746" y="2128"/>
                </a:lnTo>
                <a:lnTo>
                  <a:pt x="745" y="2128"/>
                </a:lnTo>
                <a:lnTo>
                  <a:pt x="744" y="2126"/>
                </a:lnTo>
                <a:lnTo>
                  <a:pt x="742" y="2125"/>
                </a:lnTo>
                <a:lnTo>
                  <a:pt x="742" y="2124"/>
                </a:lnTo>
                <a:lnTo>
                  <a:pt x="741" y="2124"/>
                </a:lnTo>
                <a:lnTo>
                  <a:pt x="741" y="2122"/>
                </a:lnTo>
                <a:lnTo>
                  <a:pt x="740" y="2122"/>
                </a:lnTo>
                <a:lnTo>
                  <a:pt x="740" y="2121"/>
                </a:lnTo>
                <a:lnTo>
                  <a:pt x="738" y="2121"/>
                </a:lnTo>
                <a:lnTo>
                  <a:pt x="738" y="2120"/>
                </a:lnTo>
                <a:lnTo>
                  <a:pt x="738" y="2118"/>
                </a:lnTo>
                <a:lnTo>
                  <a:pt x="737" y="2117"/>
                </a:lnTo>
                <a:lnTo>
                  <a:pt x="737" y="2116"/>
                </a:lnTo>
                <a:lnTo>
                  <a:pt x="737" y="2114"/>
                </a:lnTo>
                <a:lnTo>
                  <a:pt x="737" y="2113"/>
                </a:lnTo>
                <a:lnTo>
                  <a:pt x="737" y="2112"/>
                </a:lnTo>
                <a:lnTo>
                  <a:pt x="737" y="2109"/>
                </a:lnTo>
                <a:lnTo>
                  <a:pt x="737" y="2108"/>
                </a:lnTo>
                <a:lnTo>
                  <a:pt x="737" y="2107"/>
                </a:lnTo>
                <a:lnTo>
                  <a:pt x="737" y="2105"/>
                </a:lnTo>
                <a:lnTo>
                  <a:pt x="737" y="2104"/>
                </a:lnTo>
                <a:lnTo>
                  <a:pt x="738" y="2104"/>
                </a:lnTo>
                <a:lnTo>
                  <a:pt x="738" y="2103"/>
                </a:lnTo>
                <a:lnTo>
                  <a:pt x="738" y="2101"/>
                </a:lnTo>
                <a:lnTo>
                  <a:pt x="738" y="2099"/>
                </a:lnTo>
                <a:lnTo>
                  <a:pt x="740" y="2099"/>
                </a:lnTo>
                <a:lnTo>
                  <a:pt x="740" y="2097"/>
                </a:lnTo>
                <a:lnTo>
                  <a:pt x="740" y="2096"/>
                </a:lnTo>
                <a:lnTo>
                  <a:pt x="740" y="2095"/>
                </a:lnTo>
                <a:lnTo>
                  <a:pt x="740" y="2092"/>
                </a:lnTo>
                <a:lnTo>
                  <a:pt x="741" y="2091"/>
                </a:lnTo>
                <a:lnTo>
                  <a:pt x="741" y="2090"/>
                </a:lnTo>
                <a:lnTo>
                  <a:pt x="742" y="2088"/>
                </a:lnTo>
                <a:lnTo>
                  <a:pt x="742" y="2086"/>
                </a:lnTo>
                <a:lnTo>
                  <a:pt x="744" y="2084"/>
                </a:lnTo>
                <a:lnTo>
                  <a:pt x="744" y="2083"/>
                </a:lnTo>
                <a:lnTo>
                  <a:pt x="744" y="2082"/>
                </a:lnTo>
                <a:lnTo>
                  <a:pt x="745" y="2081"/>
                </a:lnTo>
                <a:lnTo>
                  <a:pt x="746" y="2079"/>
                </a:lnTo>
                <a:lnTo>
                  <a:pt x="748" y="2078"/>
                </a:lnTo>
                <a:lnTo>
                  <a:pt x="748" y="2077"/>
                </a:lnTo>
                <a:lnTo>
                  <a:pt x="748" y="2075"/>
                </a:lnTo>
                <a:lnTo>
                  <a:pt x="749" y="2075"/>
                </a:lnTo>
                <a:lnTo>
                  <a:pt x="749" y="2074"/>
                </a:lnTo>
                <a:lnTo>
                  <a:pt x="750" y="2074"/>
                </a:lnTo>
                <a:lnTo>
                  <a:pt x="750" y="2073"/>
                </a:lnTo>
                <a:lnTo>
                  <a:pt x="750" y="2071"/>
                </a:lnTo>
                <a:lnTo>
                  <a:pt x="752" y="2071"/>
                </a:lnTo>
                <a:lnTo>
                  <a:pt x="752" y="2070"/>
                </a:lnTo>
                <a:lnTo>
                  <a:pt x="753" y="2070"/>
                </a:lnTo>
                <a:lnTo>
                  <a:pt x="753" y="2069"/>
                </a:lnTo>
                <a:lnTo>
                  <a:pt x="754" y="2067"/>
                </a:lnTo>
                <a:lnTo>
                  <a:pt x="754" y="2066"/>
                </a:lnTo>
                <a:lnTo>
                  <a:pt x="755" y="2066"/>
                </a:lnTo>
                <a:lnTo>
                  <a:pt x="755" y="2065"/>
                </a:lnTo>
                <a:lnTo>
                  <a:pt x="757" y="2065"/>
                </a:lnTo>
                <a:lnTo>
                  <a:pt x="757" y="2064"/>
                </a:lnTo>
                <a:lnTo>
                  <a:pt x="757" y="2062"/>
                </a:lnTo>
                <a:lnTo>
                  <a:pt x="758" y="2062"/>
                </a:lnTo>
                <a:lnTo>
                  <a:pt x="759" y="2064"/>
                </a:lnTo>
                <a:lnTo>
                  <a:pt x="759" y="2065"/>
                </a:lnTo>
                <a:lnTo>
                  <a:pt x="759" y="2064"/>
                </a:lnTo>
                <a:lnTo>
                  <a:pt x="761" y="2062"/>
                </a:lnTo>
                <a:lnTo>
                  <a:pt x="761" y="2061"/>
                </a:lnTo>
                <a:lnTo>
                  <a:pt x="759" y="2061"/>
                </a:lnTo>
                <a:lnTo>
                  <a:pt x="759" y="2060"/>
                </a:lnTo>
                <a:lnTo>
                  <a:pt x="761" y="2060"/>
                </a:lnTo>
                <a:lnTo>
                  <a:pt x="761" y="2058"/>
                </a:lnTo>
                <a:lnTo>
                  <a:pt x="761" y="2057"/>
                </a:lnTo>
                <a:lnTo>
                  <a:pt x="761" y="2056"/>
                </a:lnTo>
                <a:lnTo>
                  <a:pt x="762" y="2054"/>
                </a:lnTo>
                <a:lnTo>
                  <a:pt x="762" y="2053"/>
                </a:lnTo>
                <a:lnTo>
                  <a:pt x="762" y="2052"/>
                </a:lnTo>
                <a:lnTo>
                  <a:pt x="763" y="2052"/>
                </a:lnTo>
                <a:lnTo>
                  <a:pt x="763" y="2050"/>
                </a:lnTo>
                <a:lnTo>
                  <a:pt x="765" y="2050"/>
                </a:lnTo>
                <a:lnTo>
                  <a:pt x="766" y="2048"/>
                </a:lnTo>
                <a:lnTo>
                  <a:pt x="765" y="2048"/>
                </a:lnTo>
                <a:lnTo>
                  <a:pt x="765" y="2047"/>
                </a:lnTo>
                <a:lnTo>
                  <a:pt x="765" y="2045"/>
                </a:lnTo>
                <a:lnTo>
                  <a:pt x="765" y="2044"/>
                </a:lnTo>
                <a:lnTo>
                  <a:pt x="765" y="2043"/>
                </a:lnTo>
                <a:lnTo>
                  <a:pt x="765" y="2041"/>
                </a:lnTo>
                <a:lnTo>
                  <a:pt x="765" y="2040"/>
                </a:lnTo>
                <a:lnTo>
                  <a:pt x="765" y="2039"/>
                </a:lnTo>
                <a:lnTo>
                  <a:pt x="765" y="2037"/>
                </a:lnTo>
                <a:lnTo>
                  <a:pt x="765" y="2036"/>
                </a:lnTo>
                <a:lnTo>
                  <a:pt x="765" y="2035"/>
                </a:lnTo>
                <a:lnTo>
                  <a:pt x="765" y="2033"/>
                </a:lnTo>
                <a:lnTo>
                  <a:pt x="765" y="2032"/>
                </a:lnTo>
                <a:lnTo>
                  <a:pt x="766" y="2032"/>
                </a:lnTo>
                <a:lnTo>
                  <a:pt x="766" y="2031"/>
                </a:lnTo>
                <a:lnTo>
                  <a:pt x="767" y="2031"/>
                </a:lnTo>
                <a:lnTo>
                  <a:pt x="767" y="2030"/>
                </a:lnTo>
                <a:lnTo>
                  <a:pt x="769" y="2028"/>
                </a:lnTo>
                <a:lnTo>
                  <a:pt x="770" y="2027"/>
                </a:lnTo>
                <a:lnTo>
                  <a:pt x="770" y="2026"/>
                </a:lnTo>
                <a:lnTo>
                  <a:pt x="771" y="2024"/>
                </a:lnTo>
                <a:lnTo>
                  <a:pt x="771" y="2023"/>
                </a:lnTo>
                <a:lnTo>
                  <a:pt x="772" y="2023"/>
                </a:lnTo>
                <a:lnTo>
                  <a:pt x="772" y="2022"/>
                </a:lnTo>
                <a:lnTo>
                  <a:pt x="774" y="2022"/>
                </a:lnTo>
                <a:lnTo>
                  <a:pt x="774" y="2020"/>
                </a:lnTo>
                <a:lnTo>
                  <a:pt x="774" y="2019"/>
                </a:lnTo>
                <a:lnTo>
                  <a:pt x="775" y="2019"/>
                </a:lnTo>
                <a:lnTo>
                  <a:pt x="775" y="2018"/>
                </a:lnTo>
                <a:lnTo>
                  <a:pt x="775" y="2017"/>
                </a:lnTo>
                <a:lnTo>
                  <a:pt x="775" y="2015"/>
                </a:lnTo>
                <a:lnTo>
                  <a:pt x="775" y="2014"/>
                </a:lnTo>
                <a:lnTo>
                  <a:pt x="775" y="2013"/>
                </a:lnTo>
                <a:lnTo>
                  <a:pt x="776" y="2011"/>
                </a:lnTo>
                <a:lnTo>
                  <a:pt x="783" y="2005"/>
                </a:lnTo>
                <a:lnTo>
                  <a:pt x="801" y="1989"/>
                </a:lnTo>
                <a:lnTo>
                  <a:pt x="812" y="1980"/>
                </a:lnTo>
                <a:lnTo>
                  <a:pt x="812" y="1979"/>
                </a:lnTo>
                <a:lnTo>
                  <a:pt x="851" y="1945"/>
                </a:lnTo>
                <a:lnTo>
                  <a:pt x="848" y="1943"/>
                </a:lnTo>
                <a:lnTo>
                  <a:pt x="848" y="1942"/>
                </a:lnTo>
                <a:lnTo>
                  <a:pt x="840" y="1933"/>
                </a:lnTo>
                <a:lnTo>
                  <a:pt x="825" y="1916"/>
                </a:lnTo>
                <a:lnTo>
                  <a:pt x="814" y="1906"/>
                </a:lnTo>
                <a:lnTo>
                  <a:pt x="796" y="1883"/>
                </a:lnTo>
                <a:lnTo>
                  <a:pt x="795" y="1883"/>
                </a:lnTo>
                <a:lnTo>
                  <a:pt x="782" y="1895"/>
                </a:lnTo>
                <a:lnTo>
                  <a:pt x="766" y="1908"/>
                </a:lnTo>
                <a:lnTo>
                  <a:pt x="765" y="1908"/>
                </a:lnTo>
                <a:lnTo>
                  <a:pt x="753" y="1920"/>
                </a:lnTo>
                <a:lnTo>
                  <a:pt x="738" y="1933"/>
                </a:lnTo>
                <a:lnTo>
                  <a:pt x="727" y="1943"/>
                </a:lnTo>
                <a:lnTo>
                  <a:pt x="725" y="1943"/>
                </a:lnTo>
                <a:lnTo>
                  <a:pt x="727" y="1945"/>
                </a:lnTo>
                <a:lnTo>
                  <a:pt x="727" y="1946"/>
                </a:lnTo>
                <a:lnTo>
                  <a:pt x="737" y="1958"/>
                </a:lnTo>
                <a:lnTo>
                  <a:pt x="729" y="1964"/>
                </a:lnTo>
                <a:lnTo>
                  <a:pt x="724" y="1970"/>
                </a:lnTo>
                <a:lnTo>
                  <a:pt x="723" y="1971"/>
                </a:lnTo>
                <a:lnTo>
                  <a:pt x="720" y="1971"/>
                </a:lnTo>
                <a:lnTo>
                  <a:pt x="719" y="1971"/>
                </a:lnTo>
                <a:lnTo>
                  <a:pt x="718" y="1971"/>
                </a:lnTo>
                <a:lnTo>
                  <a:pt x="716" y="1971"/>
                </a:lnTo>
                <a:lnTo>
                  <a:pt x="715" y="1971"/>
                </a:lnTo>
                <a:lnTo>
                  <a:pt x="714" y="1970"/>
                </a:lnTo>
                <a:lnTo>
                  <a:pt x="711" y="1970"/>
                </a:lnTo>
                <a:lnTo>
                  <a:pt x="710" y="1970"/>
                </a:lnTo>
                <a:lnTo>
                  <a:pt x="708" y="1970"/>
                </a:lnTo>
                <a:lnTo>
                  <a:pt x="707" y="1970"/>
                </a:lnTo>
                <a:lnTo>
                  <a:pt x="706" y="1970"/>
                </a:lnTo>
                <a:lnTo>
                  <a:pt x="705" y="1970"/>
                </a:lnTo>
                <a:lnTo>
                  <a:pt x="705" y="1968"/>
                </a:lnTo>
                <a:lnTo>
                  <a:pt x="705" y="1970"/>
                </a:lnTo>
                <a:lnTo>
                  <a:pt x="703" y="1970"/>
                </a:lnTo>
                <a:lnTo>
                  <a:pt x="702" y="1970"/>
                </a:lnTo>
                <a:lnTo>
                  <a:pt x="702" y="1971"/>
                </a:lnTo>
                <a:lnTo>
                  <a:pt x="701" y="1971"/>
                </a:lnTo>
                <a:lnTo>
                  <a:pt x="699" y="1972"/>
                </a:lnTo>
                <a:lnTo>
                  <a:pt x="698" y="1973"/>
                </a:lnTo>
                <a:lnTo>
                  <a:pt x="697" y="1973"/>
                </a:lnTo>
                <a:lnTo>
                  <a:pt x="695" y="1973"/>
                </a:lnTo>
                <a:lnTo>
                  <a:pt x="695" y="1975"/>
                </a:lnTo>
                <a:lnTo>
                  <a:pt x="694" y="1975"/>
                </a:lnTo>
                <a:lnTo>
                  <a:pt x="694" y="1976"/>
                </a:lnTo>
                <a:lnTo>
                  <a:pt x="693" y="1976"/>
                </a:lnTo>
                <a:lnTo>
                  <a:pt x="693" y="1977"/>
                </a:lnTo>
                <a:lnTo>
                  <a:pt x="691" y="1977"/>
                </a:lnTo>
                <a:lnTo>
                  <a:pt x="690" y="1979"/>
                </a:lnTo>
                <a:lnTo>
                  <a:pt x="689" y="1980"/>
                </a:lnTo>
                <a:lnTo>
                  <a:pt x="688" y="1980"/>
                </a:lnTo>
                <a:lnTo>
                  <a:pt x="688" y="1981"/>
                </a:lnTo>
                <a:lnTo>
                  <a:pt x="686" y="1981"/>
                </a:lnTo>
                <a:lnTo>
                  <a:pt x="685" y="1981"/>
                </a:lnTo>
                <a:lnTo>
                  <a:pt x="685" y="1983"/>
                </a:lnTo>
                <a:lnTo>
                  <a:pt x="684" y="1983"/>
                </a:lnTo>
                <a:lnTo>
                  <a:pt x="682" y="1984"/>
                </a:lnTo>
                <a:lnTo>
                  <a:pt x="681" y="1985"/>
                </a:lnTo>
                <a:lnTo>
                  <a:pt x="680" y="1985"/>
                </a:lnTo>
                <a:lnTo>
                  <a:pt x="680" y="1986"/>
                </a:lnTo>
                <a:lnTo>
                  <a:pt x="678" y="1986"/>
                </a:lnTo>
                <a:lnTo>
                  <a:pt x="678" y="1988"/>
                </a:lnTo>
                <a:lnTo>
                  <a:pt x="677" y="1988"/>
                </a:lnTo>
                <a:lnTo>
                  <a:pt x="676" y="1989"/>
                </a:lnTo>
                <a:lnTo>
                  <a:pt x="675" y="1989"/>
                </a:lnTo>
                <a:lnTo>
                  <a:pt x="675" y="1990"/>
                </a:lnTo>
                <a:lnTo>
                  <a:pt x="673" y="1990"/>
                </a:lnTo>
                <a:lnTo>
                  <a:pt x="672" y="1992"/>
                </a:lnTo>
                <a:lnTo>
                  <a:pt x="671" y="1992"/>
                </a:lnTo>
                <a:lnTo>
                  <a:pt x="669" y="1993"/>
                </a:lnTo>
                <a:lnTo>
                  <a:pt x="668" y="1993"/>
                </a:lnTo>
                <a:lnTo>
                  <a:pt x="668" y="1994"/>
                </a:lnTo>
                <a:lnTo>
                  <a:pt x="667" y="1994"/>
                </a:lnTo>
                <a:lnTo>
                  <a:pt x="665" y="1994"/>
                </a:lnTo>
                <a:lnTo>
                  <a:pt x="664" y="1994"/>
                </a:lnTo>
                <a:lnTo>
                  <a:pt x="664" y="1993"/>
                </a:lnTo>
                <a:lnTo>
                  <a:pt x="663" y="1993"/>
                </a:lnTo>
                <a:lnTo>
                  <a:pt x="661" y="1992"/>
                </a:lnTo>
                <a:lnTo>
                  <a:pt x="660" y="1992"/>
                </a:lnTo>
                <a:lnTo>
                  <a:pt x="660" y="1990"/>
                </a:lnTo>
                <a:lnTo>
                  <a:pt x="659" y="1990"/>
                </a:lnTo>
                <a:lnTo>
                  <a:pt x="659" y="1989"/>
                </a:lnTo>
                <a:lnTo>
                  <a:pt x="658" y="1989"/>
                </a:lnTo>
                <a:lnTo>
                  <a:pt x="658" y="1988"/>
                </a:lnTo>
                <a:lnTo>
                  <a:pt x="658" y="1986"/>
                </a:lnTo>
                <a:lnTo>
                  <a:pt x="658" y="1985"/>
                </a:lnTo>
                <a:lnTo>
                  <a:pt x="656" y="1985"/>
                </a:lnTo>
                <a:lnTo>
                  <a:pt x="656" y="1984"/>
                </a:lnTo>
                <a:lnTo>
                  <a:pt x="656" y="1983"/>
                </a:lnTo>
                <a:lnTo>
                  <a:pt x="656" y="1981"/>
                </a:lnTo>
                <a:lnTo>
                  <a:pt x="656" y="1980"/>
                </a:lnTo>
                <a:lnTo>
                  <a:pt x="658" y="1980"/>
                </a:lnTo>
                <a:lnTo>
                  <a:pt x="658" y="1979"/>
                </a:lnTo>
                <a:lnTo>
                  <a:pt x="658" y="1977"/>
                </a:lnTo>
                <a:lnTo>
                  <a:pt x="658" y="1975"/>
                </a:lnTo>
                <a:lnTo>
                  <a:pt x="659" y="1973"/>
                </a:lnTo>
                <a:lnTo>
                  <a:pt x="659" y="1972"/>
                </a:lnTo>
                <a:lnTo>
                  <a:pt x="659" y="1971"/>
                </a:lnTo>
                <a:lnTo>
                  <a:pt x="660" y="1970"/>
                </a:lnTo>
                <a:lnTo>
                  <a:pt x="660" y="1968"/>
                </a:lnTo>
                <a:lnTo>
                  <a:pt x="660" y="1967"/>
                </a:lnTo>
                <a:lnTo>
                  <a:pt x="661" y="1966"/>
                </a:lnTo>
                <a:lnTo>
                  <a:pt x="661" y="1964"/>
                </a:lnTo>
                <a:lnTo>
                  <a:pt x="661" y="1963"/>
                </a:lnTo>
                <a:lnTo>
                  <a:pt x="663" y="1962"/>
                </a:lnTo>
                <a:lnTo>
                  <a:pt x="663" y="1960"/>
                </a:lnTo>
                <a:lnTo>
                  <a:pt x="664" y="1958"/>
                </a:lnTo>
                <a:lnTo>
                  <a:pt x="664" y="1956"/>
                </a:lnTo>
                <a:lnTo>
                  <a:pt x="664" y="1955"/>
                </a:lnTo>
                <a:lnTo>
                  <a:pt x="665" y="1954"/>
                </a:lnTo>
                <a:lnTo>
                  <a:pt x="665" y="1953"/>
                </a:lnTo>
                <a:lnTo>
                  <a:pt x="665" y="1951"/>
                </a:lnTo>
                <a:lnTo>
                  <a:pt x="665" y="1950"/>
                </a:lnTo>
                <a:lnTo>
                  <a:pt x="665" y="1949"/>
                </a:lnTo>
                <a:lnTo>
                  <a:pt x="665" y="1947"/>
                </a:lnTo>
                <a:lnTo>
                  <a:pt x="667" y="1946"/>
                </a:lnTo>
                <a:lnTo>
                  <a:pt x="667" y="1943"/>
                </a:lnTo>
                <a:lnTo>
                  <a:pt x="667" y="1942"/>
                </a:lnTo>
                <a:lnTo>
                  <a:pt x="667" y="1941"/>
                </a:lnTo>
                <a:lnTo>
                  <a:pt x="667" y="1939"/>
                </a:lnTo>
                <a:lnTo>
                  <a:pt x="667" y="1938"/>
                </a:lnTo>
                <a:lnTo>
                  <a:pt x="668" y="1938"/>
                </a:lnTo>
                <a:lnTo>
                  <a:pt x="668" y="1937"/>
                </a:lnTo>
                <a:lnTo>
                  <a:pt x="667" y="1937"/>
                </a:lnTo>
                <a:lnTo>
                  <a:pt x="667" y="1936"/>
                </a:lnTo>
                <a:lnTo>
                  <a:pt x="667" y="1934"/>
                </a:lnTo>
                <a:lnTo>
                  <a:pt x="667" y="1933"/>
                </a:lnTo>
                <a:lnTo>
                  <a:pt x="668" y="1932"/>
                </a:lnTo>
                <a:lnTo>
                  <a:pt x="668" y="1930"/>
                </a:lnTo>
                <a:lnTo>
                  <a:pt x="668" y="1929"/>
                </a:lnTo>
                <a:lnTo>
                  <a:pt x="668" y="1928"/>
                </a:lnTo>
                <a:lnTo>
                  <a:pt x="668" y="1926"/>
                </a:lnTo>
                <a:lnTo>
                  <a:pt x="668" y="1925"/>
                </a:lnTo>
                <a:lnTo>
                  <a:pt x="668" y="1924"/>
                </a:lnTo>
                <a:lnTo>
                  <a:pt x="668" y="1922"/>
                </a:lnTo>
                <a:lnTo>
                  <a:pt x="667" y="1921"/>
                </a:lnTo>
                <a:lnTo>
                  <a:pt x="667" y="1920"/>
                </a:lnTo>
                <a:lnTo>
                  <a:pt x="667" y="1919"/>
                </a:lnTo>
                <a:lnTo>
                  <a:pt x="665" y="1917"/>
                </a:lnTo>
                <a:lnTo>
                  <a:pt x="665" y="1916"/>
                </a:lnTo>
                <a:lnTo>
                  <a:pt x="665" y="1915"/>
                </a:lnTo>
                <a:lnTo>
                  <a:pt x="665" y="1913"/>
                </a:lnTo>
                <a:lnTo>
                  <a:pt x="664" y="1913"/>
                </a:lnTo>
                <a:lnTo>
                  <a:pt x="664" y="1912"/>
                </a:lnTo>
                <a:lnTo>
                  <a:pt x="664" y="1911"/>
                </a:lnTo>
                <a:lnTo>
                  <a:pt x="663" y="1911"/>
                </a:lnTo>
                <a:lnTo>
                  <a:pt x="663" y="1909"/>
                </a:lnTo>
                <a:lnTo>
                  <a:pt x="663" y="1908"/>
                </a:lnTo>
                <a:lnTo>
                  <a:pt x="661" y="1907"/>
                </a:lnTo>
                <a:lnTo>
                  <a:pt x="661" y="1906"/>
                </a:lnTo>
                <a:lnTo>
                  <a:pt x="661" y="1904"/>
                </a:lnTo>
                <a:lnTo>
                  <a:pt x="731" y="1861"/>
                </a:lnTo>
                <a:lnTo>
                  <a:pt x="758" y="1844"/>
                </a:lnTo>
                <a:lnTo>
                  <a:pt x="770" y="1835"/>
                </a:lnTo>
                <a:lnTo>
                  <a:pt x="832" y="1796"/>
                </a:lnTo>
                <a:lnTo>
                  <a:pt x="836" y="1793"/>
                </a:lnTo>
                <a:lnTo>
                  <a:pt x="838" y="1793"/>
                </a:lnTo>
                <a:lnTo>
                  <a:pt x="840" y="1792"/>
                </a:lnTo>
                <a:lnTo>
                  <a:pt x="843" y="1789"/>
                </a:lnTo>
                <a:lnTo>
                  <a:pt x="849" y="1785"/>
                </a:lnTo>
                <a:lnTo>
                  <a:pt x="852" y="1784"/>
                </a:lnTo>
                <a:lnTo>
                  <a:pt x="857" y="1781"/>
                </a:lnTo>
                <a:lnTo>
                  <a:pt x="860" y="1779"/>
                </a:lnTo>
                <a:lnTo>
                  <a:pt x="864" y="1778"/>
                </a:lnTo>
                <a:lnTo>
                  <a:pt x="864" y="1776"/>
                </a:lnTo>
                <a:lnTo>
                  <a:pt x="865" y="1776"/>
                </a:lnTo>
                <a:lnTo>
                  <a:pt x="868" y="1774"/>
                </a:lnTo>
                <a:lnTo>
                  <a:pt x="874" y="1771"/>
                </a:lnTo>
                <a:lnTo>
                  <a:pt x="876" y="1770"/>
                </a:lnTo>
                <a:lnTo>
                  <a:pt x="892" y="1759"/>
                </a:lnTo>
                <a:lnTo>
                  <a:pt x="896" y="1757"/>
                </a:lnTo>
                <a:lnTo>
                  <a:pt x="898" y="1758"/>
                </a:lnTo>
                <a:lnTo>
                  <a:pt x="899" y="1759"/>
                </a:lnTo>
                <a:lnTo>
                  <a:pt x="899" y="1793"/>
                </a:lnTo>
                <a:lnTo>
                  <a:pt x="909" y="1795"/>
                </a:lnTo>
                <a:lnTo>
                  <a:pt x="913" y="1795"/>
                </a:lnTo>
                <a:lnTo>
                  <a:pt x="916" y="1796"/>
                </a:lnTo>
                <a:lnTo>
                  <a:pt x="934" y="1797"/>
                </a:lnTo>
                <a:lnTo>
                  <a:pt x="947" y="1797"/>
                </a:lnTo>
                <a:lnTo>
                  <a:pt x="951" y="1798"/>
                </a:lnTo>
                <a:lnTo>
                  <a:pt x="955" y="1798"/>
                </a:lnTo>
                <a:lnTo>
                  <a:pt x="958" y="1798"/>
                </a:lnTo>
                <a:lnTo>
                  <a:pt x="959" y="1798"/>
                </a:lnTo>
                <a:lnTo>
                  <a:pt x="959" y="1800"/>
                </a:lnTo>
                <a:lnTo>
                  <a:pt x="960" y="1801"/>
                </a:lnTo>
                <a:close/>
                <a:moveTo>
                  <a:pt x="1024" y="1644"/>
                </a:moveTo>
                <a:lnTo>
                  <a:pt x="1024" y="1647"/>
                </a:lnTo>
                <a:lnTo>
                  <a:pt x="1026" y="1647"/>
                </a:lnTo>
                <a:lnTo>
                  <a:pt x="1037" y="1644"/>
                </a:lnTo>
                <a:lnTo>
                  <a:pt x="1037" y="1647"/>
                </a:lnTo>
                <a:lnTo>
                  <a:pt x="1040" y="1647"/>
                </a:lnTo>
                <a:lnTo>
                  <a:pt x="1040" y="1646"/>
                </a:lnTo>
                <a:lnTo>
                  <a:pt x="1039" y="1635"/>
                </a:lnTo>
                <a:lnTo>
                  <a:pt x="1039" y="1634"/>
                </a:lnTo>
                <a:lnTo>
                  <a:pt x="1053" y="1636"/>
                </a:lnTo>
                <a:lnTo>
                  <a:pt x="1053" y="1638"/>
                </a:lnTo>
                <a:lnTo>
                  <a:pt x="1054" y="1636"/>
                </a:lnTo>
                <a:lnTo>
                  <a:pt x="1056" y="1633"/>
                </a:lnTo>
                <a:lnTo>
                  <a:pt x="1060" y="1626"/>
                </a:lnTo>
                <a:lnTo>
                  <a:pt x="1062" y="1622"/>
                </a:lnTo>
                <a:lnTo>
                  <a:pt x="1062" y="1621"/>
                </a:lnTo>
                <a:lnTo>
                  <a:pt x="1063" y="1620"/>
                </a:lnTo>
                <a:lnTo>
                  <a:pt x="1066" y="1621"/>
                </a:lnTo>
                <a:lnTo>
                  <a:pt x="1067" y="1621"/>
                </a:lnTo>
                <a:lnTo>
                  <a:pt x="1069" y="1622"/>
                </a:lnTo>
                <a:lnTo>
                  <a:pt x="1070" y="1622"/>
                </a:lnTo>
                <a:lnTo>
                  <a:pt x="1070" y="1623"/>
                </a:lnTo>
                <a:lnTo>
                  <a:pt x="1071" y="1623"/>
                </a:lnTo>
                <a:lnTo>
                  <a:pt x="1071" y="1625"/>
                </a:lnTo>
                <a:lnTo>
                  <a:pt x="1070" y="1626"/>
                </a:lnTo>
                <a:lnTo>
                  <a:pt x="1069" y="1627"/>
                </a:lnTo>
                <a:lnTo>
                  <a:pt x="1056" y="1635"/>
                </a:lnTo>
                <a:lnTo>
                  <a:pt x="1056" y="1636"/>
                </a:lnTo>
                <a:lnTo>
                  <a:pt x="1054" y="1638"/>
                </a:lnTo>
                <a:lnTo>
                  <a:pt x="1057" y="1638"/>
                </a:lnTo>
                <a:lnTo>
                  <a:pt x="1060" y="1638"/>
                </a:lnTo>
                <a:lnTo>
                  <a:pt x="1060" y="1639"/>
                </a:lnTo>
                <a:lnTo>
                  <a:pt x="1057" y="1640"/>
                </a:lnTo>
                <a:lnTo>
                  <a:pt x="1050" y="1644"/>
                </a:lnTo>
                <a:lnTo>
                  <a:pt x="1052" y="1646"/>
                </a:lnTo>
                <a:lnTo>
                  <a:pt x="1056" y="1652"/>
                </a:lnTo>
                <a:lnTo>
                  <a:pt x="1057" y="1652"/>
                </a:lnTo>
                <a:lnTo>
                  <a:pt x="1056" y="1653"/>
                </a:lnTo>
                <a:lnTo>
                  <a:pt x="1054" y="1653"/>
                </a:lnTo>
                <a:lnTo>
                  <a:pt x="1054" y="1655"/>
                </a:lnTo>
                <a:lnTo>
                  <a:pt x="1053" y="1655"/>
                </a:lnTo>
                <a:lnTo>
                  <a:pt x="1052" y="1656"/>
                </a:lnTo>
                <a:lnTo>
                  <a:pt x="1050" y="1656"/>
                </a:lnTo>
                <a:lnTo>
                  <a:pt x="1049" y="1657"/>
                </a:lnTo>
                <a:lnTo>
                  <a:pt x="1048" y="1659"/>
                </a:lnTo>
                <a:lnTo>
                  <a:pt x="1047" y="1659"/>
                </a:lnTo>
                <a:lnTo>
                  <a:pt x="1045" y="1660"/>
                </a:lnTo>
                <a:lnTo>
                  <a:pt x="1044" y="1660"/>
                </a:lnTo>
                <a:lnTo>
                  <a:pt x="1044" y="1661"/>
                </a:lnTo>
                <a:lnTo>
                  <a:pt x="1043" y="1661"/>
                </a:lnTo>
                <a:lnTo>
                  <a:pt x="1041" y="1663"/>
                </a:lnTo>
                <a:lnTo>
                  <a:pt x="1040" y="1663"/>
                </a:lnTo>
                <a:lnTo>
                  <a:pt x="1039" y="1664"/>
                </a:lnTo>
                <a:lnTo>
                  <a:pt x="1036" y="1665"/>
                </a:lnTo>
                <a:lnTo>
                  <a:pt x="1033" y="1667"/>
                </a:lnTo>
                <a:lnTo>
                  <a:pt x="1033" y="1665"/>
                </a:lnTo>
                <a:lnTo>
                  <a:pt x="1032" y="1665"/>
                </a:lnTo>
                <a:lnTo>
                  <a:pt x="1032" y="1664"/>
                </a:lnTo>
                <a:lnTo>
                  <a:pt x="1031" y="1663"/>
                </a:lnTo>
                <a:lnTo>
                  <a:pt x="1031" y="1661"/>
                </a:lnTo>
                <a:lnTo>
                  <a:pt x="1030" y="1661"/>
                </a:lnTo>
                <a:lnTo>
                  <a:pt x="1030" y="1659"/>
                </a:lnTo>
                <a:lnTo>
                  <a:pt x="1028" y="1659"/>
                </a:lnTo>
                <a:lnTo>
                  <a:pt x="1026" y="1660"/>
                </a:lnTo>
                <a:lnTo>
                  <a:pt x="1024" y="1661"/>
                </a:lnTo>
                <a:lnTo>
                  <a:pt x="1023" y="1661"/>
                </a:lnTo>
                <a:lnTo>
                  <a:pt x="1022" y="1663"/>
                </a:lnTo>
                <a:lnTo>
                  <a:pt x="1020" y="1664"/>
                </a:lnTo>
                <a:lnTo>
                  <a:pt x="1019" y="1664"/>
                </a:lnTo>
                <a:lnTo>
                  <a:pt x="1016" y="1665"/>
                </a:lnTo>
                <a:lnTo>
                  <a:pt x="1015" y="1667"/>
                </a:lnTo>
                <a:lnTo>
                  <a:pt x="1011" y="1669"/>
                </a:lnTo>
                <a:lnTo>
                  <a:pt x="1009" y="1670"/>
                </a:lnTo>
                <a:lnTo>
                  <a:pt x="1006" y="1672"/>
                </a:lnTo>
                <a:lnTo>
                  <a:pt x="1006" y="1673"/>
                </a:lnTo>
                <a:lnTo>
                  <a:pt x="1011" y="1681"/>
                </a:lnTo>
                <a:lnTo>
                  <a:pt x="972" y="1706"/>
                </a:lnTo>
                <a:lnTo>
                  <a:pt x="953" y="1706"/>
                </a:lnTo>
                <a:lnTo>
                  <a:pt x="951" y="1706"/>
                </a:lnTo>
                <a:lnTo>
                  <a:pt x="946" y="1702"/>
                </a:lnTo>
                <a:lnTo>
                  <a:pt x="956" y="1686"/>
                </a:lnTo>
                <a:lnTo>
                  <a:pt x="966" y="1674"/>
                </a:lnTo>
                <a:lnTo>
                  <a:pt x="985" y="1648"/>
                </a:lnTo>
                <a:lnTo>
                  <a:pt x="1001" y="1625"/>
                </a:lnTo>
                <a:lnTo>
                  <a:pt x="1002" y="1623"/>
                </a:lnTo>
                <a:lnTo>
                  <a:pt x="1003" y="1622"/>
                </a:lnTo>
                <a:lnTo>
                  <a:pt x="1005" y="1620"/>
                </a:lnTo>
                <a:lnTo>
                  <a:pt x="1006" y="1618"/>
                </a:lnTo>
                <a:lnTo>
                  <a:pt x="1007" y="1617"/>
                </a:lnTo>
                <a:lnTo>
                  <a:pt x="1009" y="1616"/>
                </a:lnTo>
                <a:lnTo>
                  <a:pt x="1010" y="1614"/>
                </a:lnTo>
                <a:lnTo>
                  <a:pt x="1010" y="1613"/>
                </a:lnTo>
                <a:lnTo>
                  <a:pt x="1011" y="1612"/>
                </a:lnTo>
                <a:lnTo>
                  <a:pt x="1013" y="1610"/>
                </a:lnTo>
                <a:lnTo>
                  <a:pt x="1014" y="1609"/>
                </a:lnTo>
                <a:lnTo>
                  <a:pt x="1015" y="1608"/>
                </a:lnTo>
                <a:lnTo>
                  <a:pt x="1016" y="1606"/>
                </a:lnTo>
                <a:lnTo>
                  <a:pt x="1018" y="1608"/>
                </a:lnTo>
                <a:lnTo>
                  <a:pt x="1016" y="1625"/>
                </a:lnTo>
                <a:lnTo>
                  <a:pt x="1018" y="1625"/>
                </a:lnTo>
                <a:lnTo>
                  <a:pt x="1020" y="1625"/>
                </a:lnTo>
                <a:lnTo>
                  <a:pt x="1022" y="1625"/>
                </a:lnTo>
                <a:lnTo>
                  <a:pt x="1023" y="1626"/>
                </a:lnTo>
                <a:lnTo>
                  <a:pt x="1024" y="1627"/>
                </a:lnTo>
                <a:lnTo>
                  <a:pt x="1024" y="1635"/>
                </a:lnTo>
                <a:lnTo>
                  <a:pt x="1024" y="1636"/>
                </a:lnTo>
                <a:lnTo>
                  <a:pt x="1024" y="1638"/>
                </a:lnTo>
                <a:lnTo>
                  <a:pt x="1024" y="1639"/>
                </a:lnTo>
                <a:lnTo>
                  <a:pt x="1026" y="1640"/>
                </a:lnTo>
                <a:lnTo>
                  <a:pt x="1024" y="1640"/>
                </a:lnTo>
                <a:lnTo>
                  <a:pt x="1024" y="1642"/>
                </a:lnTo>
                <a:lnTo>
                  <a:pt x="1024" y="1643"/>
                </a:lnTo>
                <a:lnTo>
                  <a:pt x="1024" y="1644"/>
                </a:lnTo>
                <a:close/>
                <a:moveTo>
                  <a:pt x="778" y="1575"/>
                </a:moveTo>
                <a:lnTo>
                  <a:pt x="812" y="1621"/>
                </a:lnTo>
                <a:lnTo>
                  <a:pt x="800" y="1634"/>
                </a:lnTo>
                <a:lnTo>
                  <a:pt x="791" y="1644"/>
                </a:lnTo>
                <a:lnTo>
                  <a:pt x="789" y="1647"/>
                </a:lnTo>
                <a:lnTo>
                  <a:pt x="788" y="1647"/>
                </a:lnTo>
                <a:lnTo>
                  <a:pt x="788" y="1648"/>
                </a:lnTo>
                <a:lnTo>
                  <a:pt x="795" y="1655"/>
                </a:lnTo>
                <a:lnTo>
                  <a:pt x="797" y="1656"/>
                </a:lnTo>
                <a:lnTo>
                  <a:pt x="801" y="1659"/>
                </a:lnTo>
                <a:lnTo>
                  <a:pt x="804" y="1661"/>
                </a:lnTo>
                <a:lnTo>
                  <a:pt x="806" y="1664"/>
                </a:lnTo>
                <a:lnTo>
                  <a:pt x="814" y="1672"/>
                </a:lnTo>
                <a:lnTo>
                  <a:pt x="819" y="1676"/>
                </a:lnTo>
                <a:lnTo>
                  <a:pt x="832" y="1687"/>
                </a:lnTo>
                <a:lnTo>
                  <a:pt x="842" y="1695"/>
                </a:lnTo>
                <a:lnTo>
                  <a:pt x="843" y="1697"/>
                </a:lnTo>
                <a:lnTo>
                  <a:pt x="844" y="1697"/>
                </a:lnTo>
                <a:lnTo>
                  <a:pt x="847" y="1699"/>
                </a:lnTo>
                <a:lnTo>
                  <a:pt x="848" y="1702"/>
                </a:lnTo>
                <a:lnTo>
                  <a:pt x="849" y="1704"/>
                </a:lnTo>
                <a:lnTo>
                  <a:pt x="853" y="1710"/>
                </a:lnTo>
                <a:lnTo>
                  <a:pt x="855" y="1711"/>
                </a:lnTo>
                <a:lnTo>
                  <a:pt x="857" y="1717"/>
                </a:lnTo>
                <a:lnTo>
                  <a:pt x="859" y="1719"/>
                </a:lnTo>
                <a:lnTo>
                  <a:pt x="860" y="1720"/>
                </a:lnTo>
                <a:lnTo>
                  <a:pt x="862" y="1725"/>
                </a:lnTo>
                <a:lnTo>
                  <a:pt x="862" y="1727"/>
                </a:lnTo>
                <a:lnTo>
                  <a:pt x="861" y="1729"/>
                </a:lnTo>
                <a:lnTo>
                  <a:pt x="855" y="1747"/>
                </a:lnTo>
                <a:lnTo>
                  <a:pt x="843" y="1776"/>
                </a:lnTo>
                <a:lnTo>
                  <a:pt x="842" y="1779"/>
                </a:lnTo>
                <a:lnTo>
                  <a:pt x="842" y="1780"/>
                </a:lnTo>
                <a:lnTo>
                  <a:pt x="840" y="1780"/>
                </a:lnTo>
                <a:lnTo>
                  <a:pt x="839" y="1779"/>
                </a:lnTo>
                <a:lnTo>
                  <a:pt x="838" y="1778"/>
                </a:lnTo>
                <a:lnTo>
                  <a:pt x="836" y="1778"/>
                </a:lnTo>
                <a:lnTo>
                  <a:pt x="836" y="1780"/>
                </a:lnTo>
                <a:lnTo>
                  <a:pt x="836" y="1788"/>
                </a:lnTo>
                <a:lnTo>
                  <a:pt x="836" y="1791"/>
                </a:lnTo>
                <a:lnTo>
                  <a:pt x="835" y="1792"/>
                </a:lnTo>
                <a:lnTo>
                  <a:pt x="835" y="1776"/>
                </a:lnTo>
                <a:lnTo>
                  <a:pt x="834" y="1775"/>
                </a:lnTo>
                <a:lnTo>
                  <a:pt x="832" y="1776"/>
                </a:lnTo>
                <a:lnTo>
                  <a:pt x="831" y="1776"/>
                </a:lnTo>
                <a:lnTo>
                  <a:pt x="829" y="1778"/>
                </a:lnTo>
                <a:lnTo>
                  <a:pt x="827" y="1774"/>
                </a:lnTo>
                <a:lnTo>
                  <a:pt x="810" y="1780"/>
                </a:lnTo>
                <a:lnTo>
                  <a:pt x="808" y="1778"/>
                </a:lnTo>
                <a:lnTo>
                  <a:pt x="804" y="1774"/>
                </a:lnTo>
                <a:lnTo>
                  <a:pt x="802" y="1772"/>
                </a:lnTo>
                <a:lnTo>
                  <a:pt x="801" y="1771"/>
                </a:lnTo>
                <a:lnTo>
                  <a:pt x="797" y="1762"/>
                </a:lnTo>
                <a:lnTo>
                  <a:pt x="796" y="1755"/>
                </a:lnTo>
                <a:lnTo>
                  <a:pt x="791" y="1742"/>
                </a:lnTo>
                <a:lnTo>
                  <a:pt x="795" y="1738"/>
                </a:lnTo>
                <a:lnTo>
                  <a:pt x="797" y="1734"/>
                </a:lnTo>
                <a:lnTo>
                  <a:pt x="802" y="1728"/>
                </a:lnTo>
                <a:lnTo>
                  <a:pt x="800" y="1720"/>
                </a:lnTo>
                <a:lnTo>
                  <a:pt x="799" y="1711"/>
                </a:lnTo>
                <a:lnTo>
                  <a:pt x="796" y="1703"/>
                </a:lnTo>
                <a:lnTo>
                  <a:pt x="792" y="1687"/>
                </a:lnTo>
                <a:lnTo>
                  <a:pt x="792" y="1673"/>
                </a:lnTo>
                <a:lnTo>
                  <a:pt x="793" y="1668"/>
                </a:lnTo>
                <a:lnTo>
                  <a:pt x="785" y="1659"/>
                </a:lnTo>
                <a:lnTo>
                  <a:pt x="780" y="1648"/>
                </a:lnTo>
                <a:lnTo>
                  <a:pt x="785" y="1648"/>
                </a:lnTo>
                <a:lnTo>
                  <a:pt x="785" y="1647"/>
                </a:lnTo>
                <a:lnTo>
                  <a:pt x="784" y="1647"/>
                </a:lnTo>
                <a:lnTo>
                  <a:pt x="784" y="1646"/>
                </a:lnTo>
                <a:lnTo>
                  <a:pt x="784" y="1644"/>
                </a:lnTo>
                <a:lnTo>
                  <a:pt x="783" y="1644"/>
                </a:lnTo>
                <a:lnTo>
                  <a:pt x="783" y="1643"/>
                </a:lnTo>
                <a:lnTo>
                  <a:pt x="783" y="1642"/>
                </a:lnTo>
                <a:lnTo>
                  <a:pt x="780" y="1634"/>
                </a:lnTo>
                <a:lnTo>
                  <a:pt x="779" y="1633"/>
                </a:lnTo>
                <a:lnTo>
                  <a:pt x="779" y="1631"/>
                </a:lnTo>
                <a:lnTo>
                  <a:pt x="779" y="1630"/>
                </a:lnTo>
                <a:lnTo>
                  <a:pt x="778" y="1630"/>
                </a:lnTo>
                <a:lnTo>
                  <a:pt x="778" y="1629"/>
                </a:lnTo>
                <a:lnTo>
                  <a:pt x="769" y="1618"/>
                </a:lnTo>
                <a:lnTo>
                  <a:pt x="763" y="1623"/>
                </a:lnTo>
                <a:lnTo>
                  <a:pt x="754" y="1617"/>
                </a:lnTo>
                <a:lnTo>
                  <a:pt x="757" y="1613"/>
                </a:lnTo>
                <a:lnTo>
                  <a:pt x="757" y="1612"/>
                </a:lnTo>
                <a:lnTo>
                  <a:pt x="758" y="1609"/>
                </a:lnTo>
                <a:lnTo>
                  <a:pt x="752" y="1606"/>
                </a:lnTo>
                <a:lnTo>
                  <a:pt x="746" y="1604"/>
                </a:lnTo>
                <a:lnTo>
                  <a:pt x="741" y="1600"/>
                </a:lnTo>
                <a:lnTo>
                  <a:pt x="742" y="1599"/>
                </a:lnTo>
                <a:lnTo>
                  <a:pt x="744" y="1597"/>
                </a:lnTo>
                <a:lnTo>
                  <a:pt x="749" y="1591"/>
                </a:lnTo>
                <a:lnTo>
                  <a:pt x="752" y="1588"/>
                </a:lnTo>
                <a:lnTo>
                  <a:pt x="753" y="1587"/>
                </a:lnTo>
                <a:lnTo>
                  <a:pt x="755" y="1584"/>
                </a:lnTo>
                <a:lnTo>
                  <a:pt x="758" y="1583"/>
                </a:lnTo>
                <a:lnTo>
                  <a:pt x="761" y="1582"/>
                </a:lnTo>
                <a:lnTo>
                  <a:pt x="763" y="1579"/>
                </a:lnTo>
                <a:lnTo>
                  <a:pt x="766" y="1578"/>
                </a:lnTo>
                <a:lnTo>
                  <a:pt x="769" y="1578"/>
                </a:lnTo>
                <a:lnTo>
                  <a:pt x="771" y="1576"/>
                </a:lnTo>
                <a:lnTo>
                  <a:pt x="775" y="1576"/>
                </a:lnTo>
                <a:lnTo>
                  <a:pt x="776" y="1575"/>
                </a:lnTo>
                <a:lnTo>
                  <a:pt x="778" y="1575"/>
                </a:lnTo>
                <a:close/>
                <a:moveTo>
                  <a:pt x="705" y="1523"/>
                </a:moveTo>
                <a:lnTo>
                  <a:pt x="706" y="1524"/>
                </a:lnTo>
                <a:lnTo>
                  <a:pt x="707" y="1523"/>
                </a:lnTo>
                <a:lnTo>
                  <a:pt x="716" y="1528"/>
                </a:lnTo>
                <a:lnTo>
                  <a:pt x="716" y="1529"/>
                </a:lnTo>
                <a:lnTo>
                  <a:pt x="714" y="1531"/>
                </a:lnTo>
                <a:lnTo>
                  <a:pt x="710" y="1537"/>
                </a:lnTo>
                <a:lnTo>
                  <a:pt x="708" y="1537"/>
                </a:lnTo>
                <a:lnTo>
                  <a:pt x="712" y="1541"/>
                </a:lnTo>
                <a:lnTo>
                  <a:pt x="719" y="1533"/>
                </a:lnTo>
                <a:lnTo>
                  <a:pt x="724" y="1537"/>
                </a:lnTo>
                <a:lnTo>
                  <a:pt x="725" y="1539"/>
                </a:lnTo>
                <a:lnTo>
                  <a:pt x="728" y="1536"/>
                </a:lnTo>
                <a:lnTo>
                  <a:pt x="728" y="1537"/>
                </a:lnTo>
                <a:lnTo>
                  <a:pt x="733" y="1540"/>
                </a:lnTo>
                <a:lnTo>
                  <a:pt x="736" y="1541"/>
                </a:lnTo>
                <a:lnTo>
                  <a:pt x="736" y="1542"/>
                </a:lnTo>
                <a:lnTo>
                  <a:pt x="733" y="1545"/>
                </a:lnTo>
                <a:lnTo>
                  <a:pt x="735" y="1546"/>
                </a:lnTo>
                <a:lnTo>
                  <a:pt x="744" y="1554"/>
                </a:lnTo>
                <a:lnTo>
                  <a:pt x="745" y="1554"/>
                </a:lnTo>
                <a:lnTo>
                  <a:pt x="746" y="1552"/>
                </a:lnTo>
                <a:lnTo>
                  <a:pt x="746" y="1550"/>
                </a:lnTo>
                <a:lnTo>
                  <a:pt x="748" y="1549"/>
                </a:lnTo>
                <a:lnTo>
                  <a:pt x="749" y="1550"/>
                </a:lnTo>
                <a:lnTo>
                  <a:pt x="754" y="1554"/>
                </a:lnTo>
                <a:lnTo>
                  <a:pt x="755" y="1556"/>
                </a:lnTo>
                <a:lnTo>
                  <a:pt x="766" y="1563"/>
                </a:lnTo>
                <a:lnTo>
                  <a:pt x="769" y="1565"/>
                </a:lnTo>
                <a:lnTo>
                  <a:pt x="767" y="1566"/>
                </a:lnTo>
                <a:lnTo>
                  <a:pt x="766" y="1567"/>
                </a:lnTo>
                <a:lnTo>
                  <a:pt x="765" y="1569"/>
                </a:lnTo>
                <a:lnTo>
                  <a:pt x="762" y="1570"/>
                </a:lnTo>
                <a:lnTo>
                  <a:pt x="759" y="1569"/>
                </a:lnTo>
                <a:lnTo>
                  <a:pt x="754" y="1563"/>
                </a:lnTo>
                <a:lnTo>
                  <a:pt x="749" y="1571"/>
                </a:lnTo>
                <a:lnTo>
                  <a:pt x="748" y="1570"/>
                </a:lnTo>
                <a:lnTo>
                  <a:pt x="744" y="1567"/>
                </a:lnTo>
                <a:lnTo>
                  <a:pt x="741" y="1565"/>
                </a:lnTo>
                <a:lnTo>
                  <a:pt x="733" y="1559"/>
                </a:lnTo>
                <a:lnTo>
                  <a:pt x="732" y="1561"/>
                </a:lnTo>
                <a:lnTo>
                  <a:pt x="732" y="1562"/>
                </a:lnTo>
                <a:lnTo>
                  <a:pt x="731" y="1562"/>
                </a:lnTo>
                <a:lnTo>
                  <a:pt x="728" y="1566"/>
                </a:lnTo>
                <a:lnTo>
                  <a:pt x="735" y="1571"/>
                </a:lnTo>
                <a:lnTo>
                  <a:pt x="737" y="1567"/>
                </a:lnTo>
                <a:lnTo>
                  <a:pt x="738" y="1569"/>
                </a:lnTo>
                <a:lnTo>
                  <a:pt x="744" y="1574"/>
                </a:lnTo>
                <a:lnTo>
                  <a:pt x="746" y="1575"/>
                </a:lnTo>
                <a:lnTo>
                  <a:pt x="744" y="1575"/>
                </a:lnTo>
                <a:lnTo>
                  <a:pt x="737" y="1576"/>
                </a:lnTo>
                <a:lnTo>
                  <a:pt x="729" y="1578"/>
                </a:lnTo>
                <a:lnTo>
                  <a:pt x="710" y="1580"/>
                </a:lnTo>
                <a:lnTo>
                  <a:pt x="705" y="1582"/>
                </a:lnTo>
                <a:lnTo>
                  <a:pt x="698" y="1583"/>
                </a:lnTo>
                <a:lnTo>
                  <a:pt x="695" y="1583"/>
                </a:lnTo>
                <a:lnTo>
                  <a:pt x="694" y="1583"/>
                </a:lnTo>
                <a:lnTo>
                  <a:pt x="694" y="1584"/>
                </a:lnTo>
                <a:lnTo>
                  <a:pt x="697" y="1588"/>
                </a:lnTo>
                <a:lnTo>
                  <a:pt x="710" y="1609"/>
                </a:lnTo>
                <a:lnTo>
                  <a:pt x="701" y="1621"/>
                </a:lnTo>
                <a:lnTo>
                  <a:pt x="669" y="1616"/>
                </a:lnTo>
                <a:lnTo>
                  <a:pt x="668" y="1616"/>
                </a:lnTo>
                <a:lnTo>
                  <a:pt x="667" y="1616"/>
                </a:lnTo>
                <a:lnTo>
                  <a:pt x="665" y="1616"/>
                </a:lnTo>
                <a:lnTo>
                  <a:pt x="667" y="1606"/>
                </a:lnTo>
                <a:lnTo>
                  <a:pt x="667" y="1603"/>
                </a:lnTo>
                <a:lnTo>
                  <a:pt x="668" y="1600"/>
                </a:lnTo>
                <a:lnTo>
                  <a:pt x="669" y="1596"/>
                </a:lnTo>
                <a:lnTo>
                  <a:pt x="672" y="1593"/>
                </a:lnTo>
                <a:lnTo>
                  <a:pt x="673" y="1591"/>
                </a:lnTo>
                <a:lnTo>
                  <a:pt x="676" y="1589"/>
                </a:lnTo>
                <a:lnTo>
                  <a:pt x="678" y="1587"/>
                </a:lnTo>
                <a:lnTo>
                  <a:pt x="680" y="1587"/>
                </a:lnTo>
                <a:lnTo>
                  <a:pt x="681" y="1586"/>
                </a:lnTo>
                <a:lnTo>
                  <a:pt x="680" y="1584"/>
                </a:lnTo>
                <a:lnTo>
                  <a:pt x="673" y="1586"/>
                </a:lnTo>
                <a:lnTo>
                  <a:pt x="671" y="1587"/>
                </a:lnTo>
                <a:lnTo>
                  <a:pt x="669" y="1587"/>
                </a:lnTo>
                <a:lnTo>
                  <a:pt x="667" y="1586"/>
                </a:lnTo>
                <a:lnTo>
                  <a:pt x="663" y="1584"/>
                </a:lnTo>
                <a:lnTo>
                  <a:pt x="656" y="1588"/>
                </a:lnTo>
                <a:lnTo>
                  <a:pt x="655" y="1588"/>
                </a:lnTo>
                <a:lnTo>
                  <a:pt x="648" y="1579"/>
                </a:lnTo>
                <a:lnTo>
                  <a:pt x="646" y="1576"/>
                </a:lnTo>
                <a:lnTo>
                  <a:pt x="646" y="1575"/>
                </a:lnTo>
                <a:lnTo>
                  <a:pt x="648" y="1554"/>
                </a:lnTo>
                <a:lnTo>
                  <a:pt x="648" y="1552"/>
                </a:lnTo>
                <a:lnTo>
                  <a:pt x="646" y="1548"/>
                </a:lnTo>
                <a:lnTo>
                  <a:pt x="648" y="1545"/>
                </a:lnTo>
                <a:lnTo>
                  <a:pt x="651" y="1541"/>
                </a:lnTo>
                <a:lnTo>
                  <a:pt x="659" y="1532"/>
                </a:lnTo>
                <a:lnTo>
                  <a:pt x="661" y="1533"/>
                </a:lnTo>
                <a:lnTo>
                  <a:pt x="669" y="1540"/>
                </a:lnTo>
                <a:lnTo>
                  <a:pt x="671" y="1540"/>
                </a:lnTo>
                <a:lnTo>
                  <a:pt x="672" y="1539"/>
                </a:lnTo>
                <a:lnTo>
                  <a:pt x="673" y="1539"/>
                </a:lnTo>
                <a:lnTo>
                  <a:pt x="678" y="1532"/>
                </a:lnTo>
                <a:lnTo>
                  <a:pt x="682" y="1529"/>
                </a:lnTo>
                <a:lnTo>
                  <a:pt x="685" y="1527"/>
                </a:lnTo>
                <a:lnTo>
                  <a:pt x="686" y="1525"/>
                </a:lnTo>
                <a:lnTo>
                  <a:pt x="688" y="1525"/>
                </a:lnTo>
                <a:lnTo>
                  <a:pt x="690" y="1528"/>
                </a:lnTo>
                <a:lnTo>
                  <a:pt x="693" y="1524"/>
                </a:lnTo>
                <a:lnTo>
                  <a:pt x="698" y="1529"/>
                </a:lnTo>
                <a:lnTo>
                  <a:pt x="698" y="1528"/>
                </a:lnTo>
                <a:lnTo>
                  <a:pt x="702" y="1524"/>
                </a:lnTo>
                <a:lnTo>
                  <a:pt x="703" y="1522"/>
                </a:lnTo>
                <a:lnTo>
                  <a:pt x="705" y="1523"/>
                </a:lnTo>
                <a:close/>
                <a:moveTo>
                  <a:pt x="1510" y="1251"/>
                </a:moveTo>
                <a:lnTo>
                  <a:pt x="1510" y="1254"/>
                </a:lnTo>
                <a:lnTo>
                  <a:pt x="1509" y="1258"/>
                </a:lnTo>
                <a:lnTo>
                  <a:pt x="1507" y="1260"/>
                </a:lnTo>
                <a:lnTo>
                  <a:pt x="1492" y="1305"/>
                </a:lnTo>
                <a:lnTo>
                  <a:pt x="1486" y="1319"/>
                </a:lnTo>
                <a:lnTo>
                  <a:pt x="1484" y="1318"/>
                </a:lnTo>
                <a:lnTo>
                  <a:pt x="1481" y="1317"/>
                </a:lnTo>
                <a:lnTo>
                  <a:pt x="1480" y="1315"/>
                </a:lnTo>
                <a:lnTo>
                  <a:pt x="1477" y="1314"/>
                </a:lnTo>
                <a:lnTo>
                  <a:pt x="1476" y="1314"/>
                </a:lnTo>
                <a:lnTo>
                  <a:pt x="1473" y="1313"/>
                </a:lnTo>
                <a:lnTo>
                  <a:pt x="1465" y="1310"/>
                </a:lnTo>
                <a:lnTo>
                  <a:pt x="1464" y="1309"/>
                </a:lnTo>
                <a:lnTo>
                  <a:pt x="1458" y="1306"/>
                </a:lnTo>
                <a:lnTo>
                  <a:pt x="1447" y="1303"/>
                </a:lnTo>
                <a:lnTo>
                  <a:pt x="1432" y="1301"/>
                </a:lnTo>
                <a:lnTo>
                  <a:pt x="1428" y="1301"/>
                </a:lnTo>
                <a:lnTo>
                  <a:pt x="1422" y="1300"/>
                </a:lnTo>
                <a:lnTo>
                  <a:pt x="1421" y="1298"/>
                </a:lnTo>
                <a:lnTo>
                  <a:pt x="1422" y="1296"/>
                </a:lnTo>
                <a:lnTo>
                  <a:pt x="1429" y="1273"/>
                </a:lnTo>
                <a:lnTo>
                  <a:pt x="1434" y="1262"/>
                </a:lnTo>
                <a:lnTo>
                  <a:pt x="1443" y="1234"/>
                </a:lnTo>
                <a:lnTo>
                  <a:pt x="1449" y="1237"/>
                </a:lnTo>
                <a:lnTo>
                  <a:pt x="1452" y="1237"/>
                </a:lnTo>
                <a:lnTo>
                  <a:pt x="1468" y="1243"/>
                </a:lnTo>
                <a:lnTo>
                  <a:pt x="1471" y="1245"/>
                </a:lnTo>
                <a:lnTo>
                  <a:pt x="1488" y="1250"/>
                </a:lnTo>
                <a:lnTo>
                  <a:pt x="1488" y="1251"/>
                </a:lnTo>
                <a:lnTo>
                  <a:pt x="1489" y="1251"/>
                </a:lnTo>
                <a:lnTo>
                  <a:pt x="1490" y="1251"/>
                </a:lnTo>
                <a:lnTo>
                  <a:pt x="1493" y="1245"/>
                </a:lnTo>
                <a:lnTo>
                  <a:pt x="1495" y="1239"/>
                </a:lnTo>
                <a:lnTo>
                  <a:pt x="1505" y="1230"/>
                </a:lnTo>
                <a:lnTo>
                  <a:pt x="1506" y="1230"/>
                </a:lnTo>
                <a:lnTo>
                  <a:pt x="1509" y="1233"/>
                </a:lnTo>
                <a:lnTo>
                  <a:pt x="1511" y="1234"/>
                </a:lnTo>
                <a:lnTo>
                  <a:pt x="1512" y="1236"/>
                </a:lnTo>
                <a:lnTo>
                  <a:pt x="1515" y="1238"/>
                </a:lnTo>
                <a:lnTo>
                  <a:pt x="1511" y="1250"/>
                </a:lnTo>
                <a:lnTo>
                  <a:pt x="1510" y="1251"/>
                </a:lnTo>
                <a:close/>
                <a:moveTo>
                  <a:pt x="775" y="1314"/>
                </a:moveTo>
                <a:lnTo>
                  <a:pt x="776" y="1317"/>
                </a:lnTo>
                <a:lnTo>
                  <a:pt x="778" y="1314"/>
                </a:lnTo>
                <a:lnTo>
                  <a:pt x="778" y="1313"/>
                </a:lnTo>
                <a:lnTo>
                  <a:pt x="788" y="1289"/>
                </a:lnTo>
                <a:lnTo>
                  <a:pt x="789" y="1284"/>
                </a:lnTo>
                <a:lnTo>
                  <a:pt x="791" y="1284"/>
                </a:lnTo>
                <a:lnTo>
                  <a:pt x="792" y="1285"/>
                </a:lnTo>
                <a:lnTo>
                  <a:pt x="793" y="1287"/>
                </a:lnTo>
                <a:lnTo>
                  <a:pt x="795" y="1287"/>
                </a:lnTo>
                <a:lnTo>
                  <a:pt x="796" y="1288"/>
                </a:lnTo>
                <a:lnTo>
                  <a:pt x="797" y="1288"/>
                </a:lnTo>
                <a:lnTo>
                  <a:pt x="799" y="1289"/>
                </a:lnTo>
                <a:lnTo>
                  <a:pt x="799" y="1290"/>
                </a:lnTo>
                <a:lnTo>
                  <a:pt x="799" y="1292"/>
                </a:lnTo>
                <a:lnTo>
                  <a:pt x="799" y="1293"/>
                </a:lnTo>
                <a:lnTo>
                  <a:pt x="799" y="1294"/>
                </a:lnTo>
                <a:lnTo>
                  <a:pt x="800" y="1297"/>
                </a:lnTo>
                <a:lnTo>
                  <a:pt x="801" y="1297"/>
                </a:lnTo>
                <a:lnTo>
                  <a:pt x="801" y="1298"/>
                </a:lnTo>
                <a:lnTo>
                  <a:pt x="802" y="1300"/>
                </a:lnTo>
                <a:lnTo>
                  <a:pt x="802" y="1301"/>
                </a:lnTo>
                <a:lnTo>
                  <a:pt x="802" y="1302"/>
                </a:lnTo>
                <a:lnTo>
                  <a:pt x="802" y="1303"/>
                </a:lnTo>
                <a:lnTo>
                  <a:pt x="802" y="1307"/>
                </a:lnTo>
                <a:lnTo>
                  <a:pt x="802" y="1309"/>
                </a:lnTo>
                <a:lnTo>
                  <a:pt x="804" y="1310"/>
                </a:lnTo>
                <a:lnTo>
                  <a:pt x="805" y="1313"/>
                </a:lnTo>
                <a:lnTo>
                  <a:pt x="806" y="1313"/>
                </a:lnTo>
                <a:lnTo>
                  <a:pt x="808" y="1314"/>
                </a:lnTo>
                <a:lnTo>
                  <a:pt x="809" y="1313"/>
                </a:lnTo>
                <a:lnTo>
                  <a:pt x="810" y="1313"/>
                </a:lnTo>
                <a:lnTo>
                  <a:pt x="812" y="1314"/>
                </a:lnTo>
                <a:lnTo>
                  <a:pt x="812" y="1315"/>
                </a:lnTo>
                <a:lnTo>
                  <a:pt x="813" y="1317"/>
                </a:lnTo>
                <a:lnTo>
                  <a:pt x="813" y="1318"/>
                </a:lnTo>
                <a:lnTo>
                  <a:pt x="814" y="1318"/>
                </a:lnTo>
                <a:lnTo>
                  <a:pt x="815" y="1318"/>
                </a:lnTo>
                <a:lnTo>
                  <a:pt x="817" y="1319"/>
                </a:lnTo>
                <a:lnTo>
                  <a:pt x="818" y="1318"/>
                </a:lnTo>
                <a:lnTo>
                  <a:pt x="819" y="1318"/>
                </a:lnTo>
                <a:lnTo>
                  <a:pt x="821" y="1318"/>
                </a:lnTo>
                <a:lnTo>
                  <a:pt x="822" y="1318"/>
                </a:lnTo>
                <a:lnTo>
                  <a:pt x="823" y="1318"/>
                </a:lnTo>
                <a:lnTo>
                  <a:pt x="825" y="1318"/>
                </a:lnTo>
                <a:lnTo>
                  <a:pt x="826" y="1318"/>
                </a:lnTo>
                <a:lnTo>
                  <a:pt x="826" y="1319"/>
                </a:lnTo>
                <a:lnTo>
                  <a:pt x="827" y="1319"/>
                </a:lnTo>
                <a:lnTo>
                  <a:pt x="829" y="1319"/>
                </a:lnTo>
                <a:lnTo>
                  <a:pt x="830" y="1319"/>
                </a:lnTo>
                <a:lnTo>
                  <a:pt x="831" y="1319"/>
                </a:lnTo>
                <a:lnTo>
                  <a:pt x="831" y="1320"/>
                </a:lnTo>
                <a:lnTo>
                  <a:pt x="832" y="1322"/>
                </a:lnTo>
                <a:lnTo>
                  <a:pt x="832" y="1323"/>
                </a:lnTo>
                <a:lnTo>
                  <a:pt x="832" y="1324"/>
                </a:lnTo>
                <a:lnTo>
                  <a:pt x="834" y="1324"/>
                </a:lnTo>
                <a:lnTo>
                  <a:pt x="835" y="1324"/>
                </a:lnTo>
                <a:lnTo>
                  <a:pt x="836" y="1324"/>
                </a:lnTo>
                <a:lnTo>
                  <a:pt x="838" y="1324"/>
                </a:lnTo>
                <a:lnTo>
                  <a:pt x="839" y="1324"/>
                </a:lnTo>
                <a:lnTo>
                  <a:pt x="840" y="1324"/>
                </a:lnTo>
                <a:lnTo>
                  <a:pt x="840" y="1326"/>
                </a:lnTo>
                <a:lnTo>
                  <a:pt x="842" y="1326"/>
                </a:lnTo>
                <a:lnTo>
                  <a:pt x="842" y="1327"/>
                </a:lnTo>
                <a:lnTo>
                  <a:pt x="843" y="1327"/>
                </a:lnTo>
                <a:lnTo>
                  <a:pt x="844" y="1327"/>
                </a:lnTo>
                <a:lnTo>
                  <a:pt x="846" y="1326"/>
                </a:lnTo>
                <a:lnTo>
                  <a:pt x="847" y="1326"/>
                </a:lnTo>
                <a:lnTo>
                  <a:pt x="848" y="1326"/>
                </a:lnTo>
                <a:lnTo>
                  <a:pt x="849" y="1327"/>
                </a:lnTo>
                <a:lnTo>
                  <a:pt x="851" y="1328"/>
                </a:lnTo>
                <a:lnTo>
                  <a:pt x="851" y="1331"/>
                </a:lnTo>
                <a:lnTo>
                  <a:pt x="851" y="1332"/>
                </a:lnTo>
                <a:lnTo>
                  <a:pt x="852" y="1332"/>
                </a:lnTo>
                <a:lnTo>
                  <a:pt x="852" y="1334"/>
                </a:lnTo>
                <a:lnTo>
                  <a:pt x="855" y="1336"/>
                </a:lnTo>
                <a:lnTo>
                  <a:pt x="856" y="1336"/>
                </a:lnTo>
                <a:lnTo>
                  <a:pt x="857" y="1337"/>
                </a:lnTo>
                <a:lnTo>
                  <a:pt x="859" y="1337"/>
                </a:lnTo>
                <a:lnTo>
                  <a:pt x="861" y="1337"/>
                </a:lnTo>
                <a:lnTo>
                  <a:pt x="862" y="1339"/>
                </a:lnTo>
                <a:lnTo>
                  <a:pt x="866" y="1343"/>
                </a:lnTo>
                <a:lnTo>
                  <a:pt x="868" y="1343"/>
                </a:lnTo>
                <a:lnTo>
                  <a:pt x="869" y="1341"/>
                </a:lnTo>
                <a:lnTo>
                  <a:pt x="870" y="1340"/>
                </a:lnTo>
                <a:lnTo>
                  <a:pt x="872" y="1341"/>
                </a:lnTo>
                <a:lnTo>
                  <a:pt x="876" y="1347"/>
                </a:lnTo>
                <a:lnTo>
                  <a:pt x="878" y="1349"/>
                </a:lnTo>
                <a:lnTo>
                  <a:pt x="881" y="1353"/>
                </a:lnTo>
                <a:lnTo>
                  <a:pt x="881" y="1354"/>
                </a:lnTo>
                <a:lnTo>
                  <a:pt x="883" y="1356"/>
                </a:lnTo>
                <a:lnTo>
                  <a:pt x="885" y="1356"/>
                </a:lnTo>
                <a:lnTo>
                  <a:pt x="889" y="1358"/>
                </a:lnTo>
                <a:lnTo>
                  <a:pt x="890" y="1358"/>
                </a:lnTo>
                <a:lnTo>
                  <a:pt x="894" y="1360"/>
                </a:lnTo>
                <a:lnTo>
                  <a:pt x="908" y="1365"/>
                </a:lnTo>
                <a:lnTo>
                  <a:pt x="909" y="1366"/>
                </a:lnTo>
                <a:lnTo>
                  <a:pt x="909" y="1367"/>
                </a:lnTo>
                <a:lnTo>
                  <a:pt x="912" y="1370"/>
                </a:lnTo>
                <a:lnTo>
                  <a:pt x="913" y="1373"/>
                </a:lnTo>
                <a:lnTo>
                  <a:pt x="920" y="1379"/>
                </a:lnTo>
                <a:lnTo>
                  <a:pt x="923" y="1383"/>
                </a:lnTo>
                <a:lnTo>
                  <a:pt x="924" y="1384"/>
                </a:lnTo>
                <a:lnTo>
                  <a:pt x="925" y="1386"/>
                </a:lnTo>
                <a:lnTo>
                  <a:pt x="925" y="1387"/>
                </a:lnTo>
                <a:lnTo>
                  <a:pt x="926" y="1388"/>
                </a:lnTo>
                <a:lnTo>
                  <a:pt x="926" y="1390"/>
                </a:lnTo>
                <a:lnTo>
                  <a:pt x="932" y="1398"/>
                </a:lnTo>
                <a:lnTo>
                  <a:pt x="936" y="1404"/>
                </a:lnTo>
                <a:lnTo>
                  <a:pt x="938" y="1409"/>
                </a:lnTo>
                <a:lnTo>
                  <a:pt x="934" y="1413"/>
                </a:lnTo>
                <a:lnTo>
                  <a:pt x="930" y="1416"/>
                </a:lnTo>
                <a:lnTo>
                  <a:pt x="923" y="1422"/>
                </a:lnTo>
                <a:lnTo>
                  <a:pt x="909" y="1434"/>
                </a:lnTo>
                <a:lnTo>
                  <a:pt x="907" y="1437"/>
                </a:lnTo>
                <a:lnTo>
                  <a:pt x="883" y="1458"/>
                </a:lnTo>
                <a:lnTo>
                  <a:pt x="882" y="1458"/>
                </a:lnTo>
                <a:lnTo>
                  <a:pt x="877" y="1452"/>
                </a:lnTo>
                <a:lnTo>
                  <a:pt x="874" y="1448"/>
                </a:lnTo>
                <a:lnTo>
                  <a:pt x="857" y="1430"/>
                </a:lnTo>
                <a:lnTo>
                  <a:pt x="849" y="1422"/>
                </a:lnTo>
                <a:lnTo>
                  <a:pt x="842" y="1412"/>
                </a:lnTo>
                <a:lnTo>
                  <a:pt x="835" y="1405"/>
                </a:lnTo>
                <a:lnTo>
                  <a:pt x="830" y="1400"/>
                </a:lnTo>
                <a:lnTo>
                  <a:pt x="830" y="1399"/>
                </a:lnTo>
                <a:lnTo>
                  <a:pt x="825" y="1392"/>
                </a:lnTo>
                <a:lnTo>
                  <a:pt x="822" y="1390"/>
                </a:lnTo>
                <a:lnTo>
                  <a:pt x="821" y="1387"/>
                </a:lnTo>
                <a:lnTo>
                  <a:pt x="821" y="1386"/>
                </a:lnTo>
                <a:lnTo>
                  <a:pt x="818" y="1382"/>
                </a:lnTo>
                <a:lnTo>
                  <a:pt x="815" y="1379"/>
                </a:lnTo>
                <a:lnTo>
                  <a:pt x="812" y="1370"/>
                </a:lnTo>
                <a:lnTo>
                  <a:pt x="806" y="1360"/>
                </a:lnTo>
                <a:lnTo>
                  <a:pt x="799" y="1344"/>
                </a:lnTo>
                <a:lnTo>
                  <a:pt x="796" y="1339"/>
                </a:lnTo>
                <a:lnTo>
                  <a:pt x="793" y="1335"/>
                </a:lnTo>
                <a:lnTo>
                  <a:pt x="789" y="1330"/>
                </a:lnTo>
                <a:lnTo>
                  <a:pt x="788" y="1327"/>
                </a:lnTo>
                <a:lnTo>
                  <a:pt x="787" y="1327"/>
                </a:lnTo>
                <a:lnTo>
                  <a:pt x="776" y="1331"/>
                </a:lnTo>
                <a:lnTo>
                  <a:pt x="775" y="1328"/>
                </a:lnTo>
                <a:lnTo>
                  <a:pt x="775" y="1326"/>
                </a:lnTo>
                <a:lnTo>
                  <a:pt x="774" y="1323"/>
                </a:lnTo>
                <a:lnTo>
                  <a:pt x="772" y="1320"/>
                </a:lnTo>
                <a:lnTo>
                  <a:pt x="771" y="1318"/>
                </a:lnTo>
                <a:lnTo>
                  <a:pt x="771" y="1317"/>
                </a:lnTo>
                <a:lnTo>
                  <a:pt x="771" y="1318"/>
                </a:lnTo>
                <a:lnTo>
                  <a:pt x="761" y="1341"/>
                </a:lnTo>
                <a:lnTo>
                  <a:pt x="752" y="1364"/>
                </a:lnTo>
                <a:lnTo>
                  <a:pt x="750" y="1367"/>
                </a:lnTo>
                <a:lnTo>
                  <a:pt x="745" y="1379"/>
                </a:lnTo>
                <a:lnTo>
                  <a:pt x="725" y="1425"/>
                </a:lnTo>
                <a:lnTo>
                  <a:pt x="718" y="1443"/>
                </a:lnTo>
                <a:lnTo>
                  <a:pt x="707" y="1461"/>
                </a:lnTo>
                <a:lnTo>
                  <a:pt x="699" y="1473"/>
                </a:lnTo>
                <a:lnTo>
                  <a:pt x="690" y="1481"/>
                </a:lnTo>
                <a:lnTo>
                  <a:pt x="689" y="1482"/>
                </a:lnTo>
                <a:lnTo>
                  <a:pt x="686" y="1477"/>
                </a:lnTo>
                <a:lnTo>
                  <a:pt x="684" y="1471"/>
                </a:lnTo>
                <a:lnTo>
                  <a:pt x="682" y="1468"/>
                </a:lnTo>
                <a:lnTo>
                  <a:pt x="681" y="1468"/>
                </a:lnTo>
                <a:lnTo>
                  <a:pt x="681" y="1469"/>
                </a:lnTo>
                <a:lnTo>
                  <a:pt x="680" y="1469"/>
                </a:lnTo>
                <a:lnTo>
                  <a:pt x="680" y="1471"/>
                </a:lnTo>
                <a:lnTo>
                  <a:pt x="678" y="1472"/>
                </a:lnTo>
                <a:lnTo>
                  <a:pt x="677" y="1473"/>
                </a:lnTo>
                <a:lnTo>
                  <a:pt x="676" y="1475"/>
                </a:lnTo>
                <a:lnTo>
                  <a:pt x="675" y="1475"/>
                </a:lnTo>
                <a:lnTo>
                  <a:pt x="672" y="1477"/>
                </a:lnTo>
                <a:lnTo>
                  <a:pt x="669" y="1478"/>
                </a:lnTo>
                <a:lnTo>
                  <a:pt x="669" y="1477"/>
                </a:lnTo>
                <a:lnTo>
                  <a:pt x="667" y="1475"/>
                </a:lnTo>
                <a:lnTo>
                  <a:pt x="669" y="1472"/>
                </a:lnTo>
                <a:lnTo>
                  <a:pt x="668" y="1471"/>
                </a:lnTo>
                <a:lnTo>
                  <a:pt x="665" y="1468"/>
                </a:lnTo>
                <a:lnTo>
                  <a:pt x="668" y="1465"/>
                </a:lnTo>
                <a:lnTo>
                  <a:pt x="671" y="1461"/>
                </a:lnTo>
                <a:lnTo>
                  <a:pt x="672" y="1461"/>
                </a:lnTo>
                <a:lnTo>
                  <a:pt x="672" y="1460"/>
                </a:lnTo>
                <a:lnTo>
                  <a:pt x="672" y="1459"/>
                </a:lnTo>
                <a:lnTo>
                  <a:pt x="669" y="1458"/>
                </a:lnTo>
                <a:lnTo>
                  <a:pt x="669" y="1456"/>
                </a:lnTo>
                <a:lnTo>
                  <a:pt x="668" y="1455"/>
                </a:lnTo>
                <a:lnTo>
                  <a:pt x="665" y="1454"/>
                </a:lnTo>
                <a:lnTo>
                  <a:pt x="665" y="1451"/>
                </a:lnTo>
                <a:lnTo>
                  <a:pt x="667" y="1448"/>
                </a:lnTo>
                <a:lnTo>
                  <a:pt x="668" y="1448"/>
                </a:lnTo>
                <a:lnTo>
                  <a:pt x="668" y="1446"/>
                </a:lnTo>
                <a:lnTo>
                  <a:pt x="681" y="1430"/>
                </a:lnTo>
                <a:lnTo>
                  <a:pt x="676" y="1422"/>
                </a:lnTo>
                <a:lnTo>
                  <a:pt x="647" y="1448"/>
                </a:lnTo>
                <a:lnTo>
                  <a:pt x="642" y="1445"/>
                </a:lnTo>
                <a:lnTo>
                  <a:pt x="634" y="1438"/>
                </a:lnTo>
                <a:lnTo>
                  <a:pt x="616" y="1456"/>
                </a:lnTo>
                <a:lnTo>
                  <a:pt x="614" y="1458"/>
                </a:lnTo>
                <a:lnTo>
                  <a:pt x="612" y="1459"/>
                </a:lnTo>
                <a:lnTo>
                  <a:pt x="609" y="1456"/>
                </a:lnTo>
                <a:lnTo>
                  <a:pt x="608" y="1455"/>
                </a:lnTo>
                <a:lnTo>
                  <a:pt x="607" y="1454"/>
                </a:lnTo>
                <a:lnTo>
                  <a:pt x="604" y="1451"/>
                </a:lnTo>
                <a:lnTo>
                  <a:pt x="603" y="1450"/>
                </a:lnTo>
                <a:lnTo>
                  <a:pt x="603" y="1448"/>
                </a:lnTo>
                <a:lnTo>
                  <a:pt x="604" y="1448"/>
                </a:lnTo>
                <a:lnTo>
                  <a:pt x="614" y="1439"/>
                </a:lnTo>
                <a:lnTo>
                  <a:pt x="609" y="1434"/>
                </a:lnTo>
                <a:lnTo>
                  <a:pt x="599" y="1442"/>
                </a:lnTo>
                <a:lnTo>
                  <a:pt x="598" y="1443"/>
                </a:lnTo>
                <a:lnTo>
                  <a:pt x="596" y="1443"/>
                </a:lnTo>
                <a:lnTo>
                  <a:pt x="598" y="1443"/>
                </a:lnTo>
                <a:lnTo>
                  <a:pt x="598" y="1445"/>
                </a:lnTo>
                <a:lnTo>
                  <a:pt x="598" y="1446"/>
                </a:lnTo>
                <a:lnTo>
                  <a:pt x="590" y="1451"/>
                </a:lnTo>
                <a:lnTo>
                  <a:pt x="591" y="1452"/>
                </a:lnTo>
                <a:lnTo>
                  <a:pt x="594" y="1455"/>
                </a:lnTo>
                <a:lnTo>
                  <a:pt x="596" y="1452"/>
                </a:lnTo>
                <a:lnTo>
                  <a:pt x="598" y="1454"/>
                </a:lnTo>
                <a:lnTo>
                  <a:pt x="599" y="1455"/>
                </a:lnTo>
                <a:lnTo>
                  <a:pt x="565" y="1484"/>
                </a:lnTo>
                <a:lnTo>
                  <a:pt x="570" y="1488"/>
                </a:lnTo>
                <a:lnTo>
                  <a:pt x="574" y="1492"/>
                </a:lnTo>
                <a:lnTo>
                  <a:pt x="575" y="1492"/>
                </a:lnTo>
                <a:lnTo>
                  <a:pt x="575" y="1490"/>
                </a:lnTo>
                <a:lnTo>
                  <a:pt x="581" y="1486"/>
                </a:lnTo>
                <a:lnTo>
                  <a:pt x="595" y="1473"/>
                </a:lnTo>
                <a:lnTo>
                  <a:pt x="596" y="1472"/>
                </a:lnTo>
                <a:lnTo>
                  <a:pt x="598" y="1473"/>
                </a:lnTo>
                <a:lnTo>
                  <a:pt x="604" y="1476"/>
                </a:lnTo>
                <a:lnTo>
                  <a:pt x="611" y="1480"/>
                </a:lnTo>
                <a:lnTo>
                  <a:pt x="624" y="1469"/>
                </a:lnTo>
                <a:lnTo>
                  <a:pt x="625" y="1468"/>
                </a:lnTo>
                <a:lnTo>
                  <a:pt x="647" y="1484"/>
                </a:lnTo>
                <a:lnTo>
                  <a:pt x="652" y="1488"/>
                </a:lnTo>
                <a:lnTo>
                  <a:pt x="650" y="1493"/>
                </a:lnTo>
                <a:lnTo>
                  <a:pt x="647" y="1495"/>
                </a:lnTo>
                <a:lnTo>
                  <a:pt x="654" y="1499"/>
                </a:lnTo>
                <a:lnTo>
                  <a:pt x="659" y="1492"/>
                </a:lnTo>
                <a:lnTo>
                  <a:pt x="660" y="1493"/>
                </a:lnTo>
                <a:lnTo>
                  <a:pt x="656" y="1498"/>
                </a:lnTo>
                <a:lnTo>
                  <a:pt x="663" y="1502"/>
                </a:lnTo>
                <a:lnTo>
                  <a:pt x="665" y="1499"/>
                </a:lnTo>
                <a:lnTo>
                  <a:pt x="668" y="1498"/>
                </a:lnTo>
                <a:lnTo>
                  <a:pt x="669" y="1498"/>
                </a:lnTo>
                <a:lnTo>
                  <a:pt x="658" y="1507"/>
                </a:lnTo>
                <a:lnTo>
                  <a:pt x="652" y="1514"/>
                </a:lnTo>
                <a:lnTo>
                  <a:pt x="660" y="1518"/>
                </a:lnTo>
                <a:lnTo>
                  <a:pt x="658" y="1520"/>
                </a:lnTo>
                <a:lnTo>
                  <a:pt x="656" y="1522"/>
                </a:lnTo>
                <a:lnTo>
                  <a:pt x="652" y="1527"/>
                </a:lnTo>
                <a:lnTo>
                  <a:pt x="646" y="1535"/>
                </a:lnTo>
                <a:lnTo>
                  <a:pt x="645" y="1536"/>
                </a:lnTo>
                <a:lnTo>
                  <a:pt x="642" y="1541"/>
                </a:lnTo>
                <a:lnTo>
                  <a:pt x="639" y="1544"/>
                </a:lnTo>
                <a:lnTo>
                  <a:pt x="622" y="1565"/>
                </a:lnTo>
                <a:lnTo>
                  <a:pt x="614" y="1575"/>
                </a:lnTo>
                <a:lnTo>
                  <a:pt x="604" y="1588"/>
                </a:lnTo>
                <a:lnTo>
                  <a:pt x="604" y="1589"/>
                </a:lnTo>
                <a:lnTo>
                  <a:pt x="601" y="1591"/>
                </a:lnTo>
                <a:lnTo>
                  <a:pt x="601" y="1592"/>
                </a:lnTo>
                <a:lnTo>
                  <a:pt x="600" y="1593"/>
                </a:lnTo>
                <a:lnTo>
                  <a:pt x="599" y="1595"/>
                </a:lnTo>
                <a:lnTo>
                  <a:pt x="598" y="1596"/>
                </a:lnTo>
                <a:lnTo>
                  <a:pt x="598" y="1597"/>
                </a:lnTo>
                <a:lnTo>
                  <a:pt x="596" y="1597"/>
                </a:lnTo>
                <a:lnTo>
                  <a:pt x="595" y="1599"/>
                </a:lnTo>
                <a:lnTo>
                  <a:pt x="595" y="1600"/>
                </a:lnTo>
                <a:lnTo>
                  <a:pt x="594" y="1600"/>
                </a:lnTo>
                <a:lnTo>
                  <a:pt x="592" y="1601"/>
                </a:lnTo>
                <a:lnTo>
                  <a:pt x="581" y="1614"/>
                </a:lnTo>
                <a:lnTo>
                  <a:pt x="568" y="1627"/>
                </a:lnTo>
                <a:lnTo>
                  <a:pt x="560" y="1635"/>
                </a:lnTo>
                <a:lnTo>
                  <a:pt x="536" y="1661"/>
                </a:lnTo>
                <a:lnTo>
                  <a:pt x="532" y="1665"/>
                </a:lnTo>
                <a:lnTo>
                  <a:pt x="527" y="1672"/>
                </a:lnTo>
                <a:lnTo>
                  <a:pt x="517" y="1684"/>
                </a:lnTo>
                <a:lnTo>
                  <a:pt x="515" y="1684"/>
                </a:lnTo>
                <a:lnTo>
                  <a:pt x="515" y="1682"/>
                </a:lnTo>
                <a:lnTo>
                  <a:pt x="515" y="1681"/>
                </a:lnTo>
                <a:lnTo>
                  <a:pt x="514" y="1681"/>
                </a:lnTo>
                <a:lnTo>
                  <a:pt x="514" y="1680"/>
                </a:lnTo>
                <a:lnTo>
                  <a:pt x="514" y="1678"/>
                </a:lnTo>
                <a:lnTo>
                  <a:pt x="513" y="1678"/>
                </a:lnTo>
                <a:lnTo>
                  <a:pt x="513" y="1677"/>
                </a:lnTo>
                <a:lnTo>
                  <a:pt x="513" y="1676"/>
                </a:lnTo>
                <a:lnTo>
                  <a:pt x="513" y="1674"/>
                </a:lnTo>
                <a:lnTo>
                  <a:pt x="513" y="1672"/>
                </a:lnTo>
                <a:lnTo>
                  <a:pt x="513" y="1670"/>
                </a:lnTo>
                <a:lnTo>
                  <a:pt x="513" y="1668"/>
                </a:lnTo>
                <a:lnTo>
                  <a:pt x="513" y="1667"/>
                </a:lnTo>
                <a:lnTo>
                  <a:pt x="513" y="1665"/>
                </a:lnTo>
                <a:lnTo>
                  <a:pt x="514" y="1664"/>
                </a:lnTo>
                <a:lnTo>
                  <a:pt x="514" y="1663"/>
                </a:lnTo>
                <a:lnTo>
                  <a:pt x="514" y="1661"/>
                </a:lnTo>
                <a:lnTo>
                  <a:pt x="514" y="1660"/>
                </a:lnTo>
                <a:lnTo>
                  <a:pt x="514" y="1659"/>
                </a:lnTo>
                <a:lnTo>
                  <a:pt x="514" y="1657"/>
                </a:lnTo>
                <a:lnTo>
                  <a:pt x="515" y="1657"/>
                </a:lnTo>
                <a:lnTo>
                  <a:pt x="515" y="1656"/>
                </a:lnTo>
                <a:lnTo>
                  <a:pt x="514" y="1656"/>
                </a:lnTo>
                <a:lnTo>
                  <a:pt x="514" y="1655"/>
                </a:lnTo>
                <a:lnTo>
                  <a:pt x="514" y="1653"/>
                </a:lnTo>
                <a:lnTo>
                  <a:pt x="515" y="1652"/>
                </a:lnTo>
                <a:lnTo>
                  <a:pt x="515" y="1651"/>
                </a:lnTo>
                <a:lnTo>
                  <a:pt x="515" y="1650"/>
                </a:lnTo>
                <a:lnTo>
                  <a:pt x="515" y="1648"/>
                </a:lnTo>
                <a:lnTo>
                  <a:pt x="517" y="1648"/>
                </a:lnTo>
                <a:lnTo>
                  <a:pt x="517" y="1646"/>
                </a:lnTo>
                <a:lnTo>
                  <a:pt x="517" y="1644"/>
                </a:lnTo>
                <a:lnTo>
                  <a:pt x="517" y="1643"/>
                </a:lnTo>
                <a:lnTo>
                  <a:pt x="518" y="1642"/>
                </a:lnTo>
                <a:lnTo>
                  <a:pt x="518" y="1640"/>
                </a:lnTo>
                <a:lnTo>
                  <a:pt x="519" y="1638"/>
                </a:lnTo>
                <a:lnTo>
                  <a:pt x="522" y="1633"/>
                </a:lnTo>
                <a:lnTo>
                  <a:pt x="522" y="1631"/>
                </a:lnTo>
                <a:lnTo>
                  <a:pt x="523" y="1629"/>
                </a:lnTo>
                <a:lnTo>
                  <a:pt x="523" y="1627"/>
                </a:lnTo>
                <a:lnTo>
                  <a:pt x="522" y="1625"/>
                </a:lnTo>
                <a:lnTo>
                  <a:pt x="522" y="1623"/>
                </a:lnTo>
                <a:lnTo>
                  <a:pt x="522" y="1621"/>
                </a:lnTo>
                <a:lnTo>
                  <a:pt x="522" y="1620"/>
                </a:lnTo>
                <a:lnTo>
                  <a:pt x="522" y="1618"/>
                </a:lnTo>
                <a:lnTo>
                  <a:pt x="521" y="1617"/>
                </a:lnTo>
                <a:lnTo>
                  <a:pt x="521" y="1616"/>
                </a:lnTo>
                <a:lnTo>
                  <a:pt x="521" y="1614"/>
                </a:lnTo>
                <a:lnTo>
                  <a:pt x="521" y="1613"/>
                </a:lnTo>
                <a:lnTo>
                  <a:pt x="519" y="1613"/>
                </a:lnTo>
                <a:lnTo>
                  <a:pt x="519" y="1612"/>
                </a:lnTo>
                <a:lnTo>
                  <a:pt x="521" y="1610"/>
                </a:lnTo>
                <a:lnTo>
                  <a:pt x="522" y="1610"/>
                </a:lnTo>
                <a:lnTo>
                  <a:pt x="522" y="1612"/>
                </a:lnTo>
                <a:lnTo>
                  <a:pt x="523" y="1612"/>
                </a:lnTo>
                <a:lnTo>
                  <a:pt x="522" y="1610"/>
                </a:lnTo>
                <a:lnTo>
                  <a:pt x="521" y="1610"/>
                </a:lnTo>
                <a:lnTo>
                  <a:pt x="519" y="1610"/>
                </a:lnTo>
                <a:lnTo>
                  <a:pt x="518" y="1610"/>
                </a:lnTo>
                <a:lnTo>
                  <a:pt x="518" y="1609"/>
                </a:lnTo>
                <a:lnTo>
                  <a:pt x="517" y="1609"/>
                </a:lnTo>
                <a:lnTo>
                  <a:pt x="515" y="1609"/>
                </a:lnTo>
                <a:lnTo>
                  <a:pt x="514" y="1608"/>
                </a:lnTo>
                <a:lnTo>
                  <a:pt x="514" y="1606"/>
                </a:lnTo>
                <a:lnTo>
                  <a:pt x="513" y="1606"/>
                </a:lnTo>
                <a:lnTo>
                  <a:pt x="511" y="1606"/>
                </a:lnTo>
                <a:lnTo>
                  <a:pt x="510" y="1605"/>
                </a:lnTo>
                <a:lnTo>
                  <a:pt x="507" y="1604"/>
                </a:lnTo>
                <a:lnTo>
                  <a:pt x="506" y="1603"/>
                </a:lnTo>
                <a:lnTo>
                  <a:pt x="505" y="1601"/>
                </a:lnTo>
                <a:lnTo>
                  <a:pt x="505" y="1600"/>
                </a:lnTo>
                <a:lnTo>
                  <a:pt x="504" y="1600"/>
                </a:lnTo>
                <a:lnTo>
                  <a:pt x="502" y="1599"/>
                </a:lnTo>
                <a:lnTo>
                  <a:pt x="502" y="1597"/>
                </a:lnTo>
                <a:lnTo>
                  <a:pt x="502" y="1596"/>
                </a:lnTo>
                <a:lnTo>
                  <a:pt x="502" y="1595"/>
                </a:lnTo>
                <a:lnTo>
                  <a:pt x="502" y="1593"/>
                </a:lnTo>
                <a:lnTo>
                  <a:pt x="501" y="1592"/>
                </a:lnTo>
                <a:lnTo>
                  <a:pt x="501" y="1591"/>
                </a:lnTo>
                <a:lnTo>
                  <a:pt x="501" y="1589"/>
                </a:lnTo>
                <a:lnTo>
                  <a:pt x="501" y="1588"/>
                </a:lnTo>
                <a:lnTo>
                  <a:pt x="502" y="1587"/>
                </a:lnTo>
                <a:lnTo>
                  <a:pt x="502" y="1586"/>
                </a:lnTo>
                <a:lnTo>
                  <a:pt x="501" y="1586"/>
                </a:lnTo>
                <a:lnTo>
                  <a:pt x="502" y="1586"/>
                </a:lnTo>
                <a:lnTo>
                  <a:pt x="502" y="1584"/>
                </a:lnTo>
                <a:lnTo>
                  <a:pt x="504" y="1583"/>
                </a:lnTo>
                <a:lnTo>
                  <a:pt x="504" y="1582"/>
                </a:lnTo>
                <a:lnTo>
                  <a:pt x="505" y="1580"/>
                </a:lnTo>
                <a:lnTo>
                  <a:pt x="505" y="1579"/>
                </a:lnTo>
                <a:lnTo>
                  <a:pt x="505" y="1578"/>
                </a:lnTo>
                <a:lnTo>
                  <a:pt x="506" y="1576"/>
                </a:lnTo>
                <a:lnTo>
                  <a:pt x="507" y="1576"/>
                </a:lnTo>
                <a:lnTo>
                  <a:pt x="507" y="1575"/>
                </a:lnTo>
                <a:lnTo>
                  <a:pt x="509" y="1574"/>
                </a:lnTo>
                <a:lnTo>
                  <a:pt x="510" y="1574"/>
                </a:lnTo>
                <a:lnTo>
                  <a:pt x="511" y="1574"/>
                </a:lnTo>
                <a:lnTo>
                  <a:pt x="511" y="1573"/>
                </a:lnTo>
                <a:lnTo>
                  <a:pt x="513" y="1573"/>
                </a:lnTo>
                <a:lnTo>
                  <a:pt x="514" y="1571"/>
                </a:lnTo>
                <a:lnTo>
                  <a:pt x="515" y="1571"/>
                </a:lnTo>
                <a:lnTo>
                  <a:pt x="517" y="1571"/>
                </a:lnTo>
                <a:lnTo>
                  <a:pt x="517" y="1570"/>
                </a:lnTo>
                <a:lnTo>
                  <a:pt x="524" y="1567"/>
                </a:lnTo>
                <a:lnTo>
                  <a:pt x="527" y="1567"/>
                </a:lnTo>
                <a:lnTo>
                  <a:pt x="528" y="1566"/>
                </a:lnTo>
                <a:lnTo>
                  <a:pt x="530" y="1566"/>
                </a:lnTo>
                <a:lnTo>
                  <a:pt x="532" y="1565"/>
                </a:lnTo>
                <a:lnTo>
                  <a:pt x="535" y="1563"/>
                </a:lnTo>
                <a:lnTo>
                  <a:pt x="535" y="1562"/>
                </a:lnTo>
                <a:lnTo>
                  <a:pt x="536" y="1562"/>
                </a:lnTo>
                <a:lnTo>
                  <a:pt x="537" y="1559"/>
                </a:lnTo>
                <a:lnTo>
                  <a:pt x="539" y="1559"/>
                </a:lnTo>
                <a:lnTo>
                  <a:pt x="539" y="1558"/>
                </a:lnTo>
                <a:lnTo>
                  <a:pt x="540" y="1558"/>
                </a:lnTo>
                <a:lnTo>
                  <a:pt x="540" y="1557"/>
                </a:lnTo>
                <a:lnTo>
                  <a:pt x="540" y="1556"/>
                </a:lnTo>
                <a:lnTo>
                  <a:pt x="540" y="1554"/>
                </a:lnTo>
                <a:lnTo>
                  <a:pt x="541" y="1554"/>
                </a:lnTo>
                <a:lnTo>
                  <a:pt x="541" y="1553"/>
                </a:lnTo>
                <a:lnTo>
                  <a:pt x="543" y="1552"/>
                </a:lnTo>
                <a:lnTo>
                  <a:pt x="543" y="1550"/>
                </a:lnTo>
                <a:lnTo>
                  <a:pt x="543" y="1549"/>
                </a:lnTo>
                <a:lnTo>
                  <a:pt x="544" y="1546"/>
                </a:lnTo>
                <a:lnTo>
                  <a:pt x="544" y="1545"/>
                </a:lnTo>
                <a:lnTo>
                  <a:pt x="543" y="1545"/>
                </a:lnTo>
                <a:lnTo>
                  <a:pt x="543" y="1544"/>
                </a:lnTo>
                <a:lnTo>
                  <a:pt x="544" y="1541"/>
                </a:lnTo>
                <a:lnTo>
                  <a:pt x="544" y="1540"/>
                </a:lnTo>
                <a:lnTo>
                  <a:pt x="544" y="1539"/>
                </a:lnTo>
                <a:lnTo>
                  <a:pt x="543" y="1537"/>
                </a:lnTo>
                <a:lnTo>
                  <a:pt x="544" y="1537"/>
                </a:lnTo>
                <a:lnTo>
                  <a:pt x="543" y="1536"/>
                </a:lnTo>
                <a:lnTo>
                  <a:pt x="543" y="1535"/>
                </a:lnTo>
                <a:lnTo>
                  <a:pt x="543" y="1533"/>
                </a:lnTo>
                <a:lnTo>
                  <a:pt x="541" y="1533"/>
                </a:lnTo>
                <a:lnTo>
                  <a:pt x="543" y="1532"/>
                </a:lnTo>
                <a:lnTo>
                  <a:pt x="543" y="1531"/>
                </a:lnTo>
                <a:lnTo>
                  <a:pt x="541" y="1529"/>
                </a:lnTo>
                <a:lnTo>
                  <a:pt x="540" y="1527"/>
                </a:lnTo>
                <a:lnTo>
                  <a:pt x="537" y="1523"/>
                </a:lnTo>
                <a:lnTo>
                  <a:pt x="537" y="1522"/>
                </a:lnTo>
                <a:lnTo>
                  <a:pt x="536" y="1520"/>
                </a:lnTo>
                <a:lnTo>
                  <a:pt x="535" y="1519"/>
                </a:lnTo>
                <a:lnTo>
                  <a:pt x="534" y="1518"/>
                </a:lnTo>
                <a:lnTo>
                  <a:pt x="532" y="1515"/>
                </a:lnTo>
                <a:lnTo>
                  <a:pt x="531" y="1514"/>
                </a:lnTo>
                <a:lnTo>
                  <a:pt x="531" y="1512"/>
                </a:lnTo>
                <a:lnTo>
                  <a:pt x="530" y="1510"/>
                </a:lnTo>
                <a:lnTo>
                  <a:pt x="528" y="1509"/>
                </a:lnTo>
                <a:lnTo>
                  <a:pt x="527" y="1509"/>
                </a:lnTo>
                <a:lnTo>
                  <a:pt x="526" y="1507"/>
                </a:lnTo>
                <a:lnTo>
                  <a:pt x="523" y="1506"/>
                </a:lnTo>
                <a:lnTo>
                  <a:pt x="523" y="1505"/>
                </a:lnTo>
                <a:lnTo>
                  <a:pt x="521" y="1503"/>
                </a:lnTo>
                <a:lnTo>
                  <a:pt x="521" y="1502"/>
                </a:lnTo>
                <a:lnTo>
                  <a:pt x="519" y="1502"/>
                </a:lnTo>
                <a:lnTo>
                  <a:pt x="518" y="1501"/>
                </a:lnTo>
                <a:lnTo>
                  <a:pt x="515" y="1501"/>
                </a:lnTo>
                <a:lnTo>
                  <a:pt x="514" y="1499"/>
                </a:lnTo>
                <a:lnTo>
                  <a:pt x="511" y="1499"/>
                </a:lnTo>
                <a:lnTo>
                  <a:pt x="506" y="1498"/>
                </a:lnTo>
                <a:lnTo>
                  <a:pt x="504" y="1498"/>
                </a:lnTo>
                <a:lnTo>
                  <a:pt x="502" y="1498"/>
                </a:lnTo>
                <a:lnTo>
                  <a:pt x="501" y="1498"/>
                </a:lnTo>
                <a:lnTo>
                  <a:pt x="496" y="1499"/>
                </a:lnTo>
                <a:lnTo>
                  <a:pt x="494" y="1499"/>
                </a:lnTo>
                <a:lnTo>
                  <a:pt x="493" y="1499"/>
                </a:lnTo>
                <a:lnTo>
                  <a:pt x="492" y="1499"/>
                </a:lnTo>
                <a:lnTo>
                  <a:pt x="489" y="1501"/>
                </a:lnTo>
                <a:lnTo>
                  <a:pt x="492" y="1471"/>
                </a:lnTo>
                <a:lnTo>
                  <a:pt x="497" y="1413"/>
                </a:lnTo>
                <a:lnTo>
                  <a:pt x="502" y="1414"/>
                </a:lnTo>
                <a:lnTo>
                  <a:pt x="507" y="1414"/>
                </a:lnTo>
                <a:lnTo>
                  <a:pt x="514" y="1416"/>
                </a:lnTo>
                <a:lnTo>
                  <a:pt x="519" y="1417"/>
                </a:lnTo>
                <a:lnTo>
                  <a:pt x="523" y="1418"/>
                </a:lnTo>
                <a:lnTo>
                  <a:pt x="531" y="1420"/>
                </a:lnTo>
                <a:lnTo>
                  <a:pt x="539" y="1413"/>
                </a:lnTo>
                <a:lnTo>
                  <a:pt x="543" y="1408"/>
                </a:lnTo>
                <a:lnTo>
                  <a:pt x="541" y="1408"/>
                </a:lnTo>
                <a:lnTo>
                  <a:pt x="536" y="1407"/>
                </a:lnTo>
                <a:lnTo>
                  <a:pt x="528" y="1405"/>
                </a:lnTo>
                <a:lnTo>
                  <a:pt x="524" y="1404"/>
                </a:lnTo>
                <a:lnTo>
                  <a:pt x="522" y="1404"/>
                </a:lnTo>
                <a:lnTo>
                  <a:pt x="521" y="1404"/>
                </a:lnTo>
                <a:lnTo>
                  <a:pt x="519" y="1404"/>
                </a:lnTo>
                <a:lnTo>
                  <a:pt x="513" y="1403"/>
                </a:lnTo>
                <a:lnTo>
                  <a:pt x="514" y="1373"/>
                </a:lnTo>
                <a:lnTo>
                  <a:pt x="511" y="1373"/>
                </a:lnTo>
                <a:lnTo>
                  <a:pt x="507" y="1373"/>
                </a:lnTo>
                <a:lnTo>
                  <a:pt x="506" y="1391"/>
                </a:lnTo>
                <a:lnTo>
                  <a:pt x="506" y="1394"/>
                </a:lnTo>
                <a:lnTo>
                  <a:pt x="497" y="1392"/>
                </a:lnTo>
                <a:lnTo>
                  <a:pt x="496" y="1392"/>
                </a:lnTo>
                <a:lnTo>
                  <a:pt x="494" y="1392"/>
                </a:lnTo>
                <a:lnTo>
                  <a:pt x="493" y="1392"/>
                </a:lnTo>
                <a:lnTo>
                  <a:pt x="489" y="1387"/>
                </a:lnTo>
                <a:lnTo>
                  <a:pt x="484" y="1383"/>
                </a:lnTo>
                <a:lnTo>
                  <a:pt x="477" y="1377"/>
                </a:lnTo>
                <a:lnTo>
                  <a:pt x="472" y="1371"/>
                </a:lnTo>
                <a:lnTo>
                  <a:pt x="470" y="1369"/>
                </a:lnTo>
                <a:lnTo>
                  <a:pt x="467" y="1366"/>
                </a:lnTo>
                <a:lnTo>
                  <a:pt x="467" y="1365"/>
                </a:lnTo>
                <a:lnTo>
                  <a:pt x="468" y="1362"/>
                </a:lnTo>
                <a:lnTo>
                  <a:pt x="464" y="1357"/>
                </a:lnTo>
                <a:lnTo>
                  <a:pt x="462" y="1358"/>
                </a:lnTo>
                <a:lnTo>
                  <a:pt x="460" y="1358"/>
                </a:lnTo>
                <a:lnTo>
                  <a:pt x="457" y="1354"/>
                </a:lnTo>
                <a:lnTo>
                  <a:pt x="453" y="1349"/>
                </a:lnTo>
                <a:lnTo>
                  <a:pt x="451" y="1347"/>
                </a:lnTo>
                <a:lnTo>
                  <a:pt x="457" y="1348"/>
                </a:lnTo>
                <a:lnTo>
                  <a:pt x="462" y="1348"/>
                </a:lnTo>
                <a:lnTo>
                  <a:pt x="466" y="1348"/>
                </a:lnTo>
                <a:lnTo>
                  <a:pt x="466" y="1345"/>
                </a:lnTo>
                <a:lnTo>
                  <a:pt x="466" y="1337"/>
                </a:lnTo>
                <a:lnTo>
                  <a:pt x="462" y="1335"/>
                </a:lnTo>
                <a:lnTo>
                  <a:pt x="460" y="1335"/>
                </a:lnTo>
                <a:lnTo>
                  <a:pt x="462" y="1332"/>
                </a:lnTo>
                <a:lnTo>
                  <a:pt x="463" y="1332"/>
                </a:lnTo>
                <a:lnTo>
                  <a:pt x="468" y="1336"/>
                </a:lnTo>
                <a:lnTo>
                  <a:pt x="471" y="1335"/>
                </a:lnTo>
                <a:lnTo>
                  <a:pt x="474" y="1335"/>
                </a:lnTo>
                <a:lnTo>
                  <a:pt x="472" y="1348"/>
                </a:lnTo>
                <a:lnTo>
                  <a:pt x="480" y="1348"/>
                </a:lnTo>
                <a:lnTo>
                  <a:pt x="481" y="1348"/>
                </a:lnTo>
                <a:lnTo>
                  <a:pt x="510" y="1349"/>
                </a:lnTo>
                <a:lnTo>
                  <a:pt x="522" y="1349"/>
                </a:lnTo>
                <a:lnTo>
                  <a:pt x="531" y="1349"/>
                </a:lnTo>
                <a:lnTo>
                  <a:pt x="532" y="1348"/>
                </a:lnTo>
                <a:lnTo>
                  <a:pt x="552" y="1320"/>
                </a:lnTo>
                <a:lnTo>
                  <a:pt x="553" y="1326"/>
                </a:lnTo>
                <a:lnTo>
                  <a:pt x="561" y="1354"/>
                </a:lnTo>
                <a:lnTo>
                  <a:pt x="568" y="1344"/>
                </a:lnTo>
                <a:lnTo>
                  <a:pt x="571" y="1357"/>
                </a:lnTo>
                <a:lnTo>
                  <a:pt x="575" y="1370"/>
                </a:lnTo>
                <a:lnTo>
                  <a:pt x="587" y="1366"/>
                </a:lnTo>
                <a:lnTo>
                  <a:pt x="600" y="1364"/>
                </a:lnTo>
                <a:lnTo>
                  <a:pt x="624" y="1360"/>
                </a:lnTo>
                <a:lnTo>
                  <a:pt x="625" y="1358"/>
                </a:lnTo>
                <a:lnTo>
                  <a:pt x="624" y="1358"/>
                </a:lnTo>
                <a:lnTo>
                  <a:pt x="624" y="1354"/>
                </a:lnTo>
                <a:lnTo>
                  <a:pt x="622" y="1352"/>
                </a:lnTo>
                <a:lnTo>
                  <a:pt x="612" y="1317"/>
                </a:lnTo>
                <a:lnTo>
                  <a:pt x="603" y="1287"/>
                </a:lnTo>
                <a:lnTo>
                  <a:pt x="608" y="1284"/>
                </a:lnTo>
                <a:lnTo>
                  <a:pt x="611" y="1283"/>
                </a:lnTo>
                <a:lnTo>
                  <a:pt x="614" y="1280"/>
                </a:lnTo>
                <a:lnTo>
                  <a:pt x="616" y="1279"/>
                </a:lnTo>
                <a:lnTo>
                  <a:pt x="625" y="1273"/>
                </a:lnTo>
                <a:lnTo>
                  <a:pt x="630" y="1271"/>
                </a:lnTo>
                <a:lnTo>
                  <a:pt x="651" y="1255"/>
                </a:lnTo>
                <a:lnTo>
                  <a:pt x="652" y="1254"/>
                </a:lnTo>
                <a:lnTo>
                  <a:pt x="684" y="1225"/>
                </a:lnTo>
                <a:lnTo>
                  <a:pt x="691" y="1217"/>
                </a:lnTo>
                <a:lnTo>
                  <a:pt x="694" y="1216"/>
                </a:lnTo>
                <a:lnTo>
                  <a:pt x="695" y="1215"/>
                </a:lnTo>
                <a:lnTo>
                  <a:pt x="705" y="1206"/>
                </a:lnTo>
                <a:lnTo>
                  <a:pt x="707" y="1204"/>
                </a:lnTo>
                <a:lnTo>
                  <a:pt x="712" y="1199"/>
                </a:lnTo>
                <a:lnTo>
                  <a:pt x="712" y="1200"/>
                </a:lnTo>
                <a:lnTo>
                  <a:pt x="742" y="1234"/>
                </a:lnTo>
                <a:lnTo>
                  <a:pt x="742" y="1236"/>
                </a:lnTo>
                <a:lnTo>
                  <a:pt x="744" y="1237"/>
                </a:lnTo>
                <a:lnTo>
                  <a:pt x="745" y="1238"/>
                </a:lnTo>
                <a:lnTo>
                  <a:pt x="745" y="1239"/>
                </a:lnTo>
                <a:lnTo>
                  <a:pt x="746" y="1241"/>
                </a:lnTo>
                <a:lnTo>
                  <a:pt x="746" y="1242"/>
                </a:lnTo>
                <a:lnTo>
                  <a:pt x="748" y="1243"/>
                </a:lnTo>
                <a:lnTo>
                  <a:pt x="748" y="1245"/>
                </a:lnTo>
                <a:lnTo>
                  <a:pt x="749" y="1246"/>
                </a:lnTo>
                <a:lnTo>
                  <a:pt x="749" y="1247"/>
                </a:lnTo>
                <a:lnTo>
                  <a:pt x="750" y="1249"/>
                </a:lnTo>
                <a:lnTo>
                  <a:pt x="750" y="1250"/>
                </a:lnTo>
                <a:lnTo>
                  <a:pt x="750" y="1251"/>
                </a:lnTo>
                <a:lnTo>
                  <a:pt x="752" y="1255"/>
                </a:lnTo>
                <a:lnTo>
                  <a:pt x="757" y="1279"/>
                </a:lnTo>
                <a:lnTo>
                  <a:pt x="757" y="1280"/>
                </a:lnTo>
                <a:lnTo>
                  <a:pt x="757" y="1283"/>
                </a:lnTo>
                <a:lnTo>
                  <a:pt x="758" y="1284"/>
                </a:lnTo>
                <a:lnTo>
                  <a:pt x="758" y="1285"/>
                </a:lnTo>
                <a:lnTo>
                  <a:pt x="758" y="1287"/>
                </a:lnTo>
                <a:lnTo>
                  <a:pt x="759" y="1288"/>
                </a:lnTo>
                <a:lnTo>
                  <a:pt x="759" y="1289"/>
                </a:lnTo>
                <a:lnTo>
                  <a:pt x="761" y="1290"/>
                </a:lnTo>
                <a:lnTo>
                  <a:pt x="761" y="1292"/>
                </a:lnTo>
                <a:lnTo>
                  <a:pt x="762" y="1294"/>
                </a:lnTo>
                <a:lnTo>
                  <a:pt x="762" y="1296"/>
                </a:lnTo>
                <a:lnTo>
                  <a:pt x="763" y="1297"/>
                </a:lnTo>
                <a:lnTo>
                  <a:pt x="765" y="1298"/>
                </a:lnTo>
                <a:lnTo>
                  <a:pt x="765" y="1300"/>
                </a:lnTo>
                <a:lnTo>
                  <a:pt x="769" y="1305"/>
                </a:lnTo>
                <a:lnTo>
                  <a:pt x="772" y="1310"/>
                </a:lnTo>
                <a:lnTo>
                  <a:pt x="774" y="1311"/>
                </a:lnTo>
                <a:lnTo>
                  <a:pt x="774" y="1313"/>
                </a:lnTo>
                <a:lnTo>
                  <a:pt x="775" y="1314"/>
                </a:lnTo>
                <a:close/>
                <a:moveTo>
                  <a:pt x="557" y="1439"/>
                </a:moveTo>
                <a:lnTo>
                  <a:pt x="560" y="1442"/>
                </a:lnTo>
                <a:lnTo>
                  <a:pt x="561" y="1441"/>
                </a:lnTo>
                <a:lnTo>
                  <a:pt x="565" y="1445"/>
                </a:lnTo>
                <a:lnTo>
                  <a:pt x="568" y="1448"/>
                </a:lnTo>
                <a:lnTo>
                  <a:pt x="570" y="1448"/>
                </a:lnTo>
                <a:lnTo>
                  <a:pt x="570" y="1443"/>
                </a:lnTo>
                <a:lnTo>
                  <a:pt x="571" y="1442"/>
                </a:lnTo>
                <a:lnTo>
                  <a:pt x="574" y="1439"/>
                </a:lnTo>
                <a:lnTo>
                  <a:pt x="577" y="1442"/>
                </a:lnTo>
                <a:lnTo>
                  <a:pt x="582" y="1447"/>
                </a:lnTo>
                <a:lnTo>
                  <a:pt x="592" y="1438"/>
                </a:lnTo>
                <a:lnTo>
                  <a:pt x="591" y="1438"/>
                </a:lnTo>
                <a:lnTo>
                  <a:pt x="591" y="1437"/>
                </a:lnTo>
                <a:lnTo>
                  <a:pt x="590" y="1435"/>
                </a:lnTo>
                <a:lnTo>
                  <a:pt x="587" y="1433"/>
                </a:lnTo>
                <a:lnTo>
                  <a:pt x="586" y="1431"/>
                </a:lnTo>
                <a:lnTo>
                  <a:pt x="584" y="1430"/>
                </a:lnTo>
                <a:lnTo>
                  <a:pt x="584" y="1429"/>
                </a:lnTo>
                <a:lnTo>
                  <a:pt x="581" y="1426"/>
                </a:lnTo>
                <a:lnTo>
                  <a:pt x="581" y="1425"/>
                </a:lnTo>
                <a:lnTo>
                  <a:pt x="578" y="1424"/>
                </a:lnTo>
                <a:lnTo>
                  <a:pt x="578" y="1422"/>
                </a:lnTo>
                <a:lnTo>
                  <a:pt x="575" y="1424"/>
                </a:lnTo>
                <a:lnTo>
                  <a:pt x="573" y="1426"/>
                </a:lnTo>
                <a:lnTo>
                  <a:pt x="557" y="1439"/>
                </a:lnTo>
                <a:close/>
                <a:moveTo>
                  <a:pt x="2390" y="1109"/>
                </a:moveTo>
                <a:lnTo>
                  <a:pt x="2391" y="1110"/>
                </a:lnTo>
                <a:lnTo>
                  <a:pt x="2392" y="1112"/>
                </a:lnTo>
                <a:lnTo>
                  <a:pt x="2393" y="1115"/>
                </a:lnTo>
                <a:lnTo>
                  <a:pt x="2395" y="1118"/>
                </a:lnTo>
                <a:lnTo>
                  <a:pt x="2396" y="1119"/>
                </a:lnTo>
                <a:lnTo>
                  <a:pt x="2397" y="1119"/>
                </a:lnTo>
                <a:lnTo>
                  <a:pt x="2399" y="1119"/>
                </a:lnTo>
                <a:lnTo>
                  <a:pt x="2404" y="1119"/>
                </a:lnTo>
                <a:lnTo>
                  <a:pt x="2408" y="1119"/>
                </a:lnTo>
                <a:lnTo>
                  <a:pt x="2413" y="1121"/>
                </a:lnTo>
                <a:lnTo>
                  <a:pt x="2416" y="1122"/>
                </a:lnTo>
                <a:lnTo>
                  <a:pt x="2418" y="1122"/>
                </a:lnTo>
                <a:lnTo>
                  <a:pt x="2420" y="1123"/>
                </a:lnTo>
                <a:lnTo>
                  <a:pt x="2421" y="1126"/>
                </a:lnTo>
                <a:lnTo>
                  <a:pt x="2423" y="1130"/>
                </a:lnTo>
                <a:lnTo>
                  <a:pt x="2423" y="1132"/>
                </a:lnTo>
                <a:lnTo>
                  <a:pt x="2423" y="1134"/>
                </a:lnTo>
                <a:lnTo>
                  <a:pt x="2421" y="1136"/>
                </a:lnTo>
                <a:lnTo>
                  <a:pt x="2417" y="1139"/>
                </a:lnTo>
                <a:lnTo>
                  <a:pt x="2409" y="1142"/>
                </a:lnTo>
                <a:lnTo>
                  <a:pt x="2403" y="1142"/>
                </a:lnTo>
                <a:lnTo>
                  <a:pt x="2401" y="1142"/>
                </a:lnTo>
                <a:lnTo>
                  <a:pt x="2399" y="1142"/>
                </a:lnTo>
                <a:lnTo>
                  <a:pt x="2395" y="1142"/>
                </a:lnTo>
                <a:lnTo>
                  <a:pt x="2391" y="1142"/>
                </a:lnTo>
                <a:lnTo>
                  <a:pt x="2388" y="1142"/>
                </a:lnTo>
                <a:lnTo>
                  <a:pt x="2387" y="1142"/>
                </a:lnTo>
                <a:lnTo>
                  <a:pt x="2384" y="1143"/>
                </a:lnTo>
                <a:lnTo>
                  <a:pt x="2383" y="1144"/>
                </a:lnTo>
                <a:lnTo>
                  <a:pt x="2379" y="1148"/>
                </a:lnTo>
                <a:lnTo>
                  <a:pt x="2373" y="1153"/>
                </a:lnTo>
                <a:lnTo>
                  <a:pt x="2367" y="1156"/>
                </a:lnTo>
                <a:lnTo>
                  <a:pt x="2362" y="1160"/>
                </a:lnTo>
                <a:lnTo>
                  <a:pt x="2360" y="1162"/>
                </a:lnTo>
                <a:lnTo>
                  <a:pt x="2356" y="1165"/>
                </a:lnTo>
                <a:lnTo>
                  <a:pt x="2356" y="1166"/>
                </a:lnTo>
                <a:lnTo>
                  <a:pt x="2353" y="1169"/>
                </a:lnTo>
                <a:lnTo>
                  <a:pt x="2346" y="1173"/>
                </a:lnTo>
                <a:lnTo>
                  <a:pt x="2345" y="1176"/>
                </a:lnTo>
                <a:lnTo>
                  <a:pt x="2344" y="1176"/>
                </a:lnTo>
                <a:lnTo>
                  <a:pt x="2344" y="1178"/>
                </a:lnTo>
                <a:lnTo>
                  <a:pt x="2341" y="1181"/>
                </a:lnTo>
                <a:lnTo>
                  <a:pt x="2340" y="1183"/>
                </a:lnTo>
                <a:lnTo>
                  <a:pt x="2339" y="1189"/>
                </a:lnTo>
                <a:lnTo>
                  <a:pt x="2336" y="1196"/>
                </a:lnTo>
                <a:lnTo>
                  <a:pt x="2332" y="1203"/>
                </a:lnTo>
                <a:lnTo>
                  <a:pt x="2326" y="1211"/>
                </a:lnTo>
                <a:lnTo>
                  <a:pt x="2320" y="1221"/>
                </a:lnTo>
                <a:lnTo>
                  <a:pt x="2318" y="1228"/>
                </a:lnTo>
                <a:lnTo>
                  <a:pt x="2316" y="1230"/>
                </a:lnTo>
                <a:lnTo>
                  <a:pt x="2310" y="1226"/>
                </a:lnTo>
                <a:lnTo>
                  <a:pt x="2301" y="1223"/>
                </a:lnTo>
                <a:lnTo>
                  <a:pt x="2297" y="1220"/>
                </a:lnTo>
                <a:lnTo>
                  <a:pt x="2296" y="1219"/>
                </a:lnTo>
                <a:lnTo>
                  <a:pt x="2292" y="1217"/>
                </a:lnTo>
                <a:lnTo>
                  <a:pt x="2290" y="1216"/>
                </a:lnTo>
                <a:lnTo>
                  <a:pt x="2286" y="1213"/>
                </a:lnTo>
                <a:lnTo>
                  <a:pt x="2281" y="1211"/>
                </a:lnTo>
                <a:lnTo>
                  <a:pt x="2280" y="1209"/>
                </a:lnTo>
                <a:lnTo>
                  <a:pt x="2280" y="1206"/>
                </a:lnTo>
                <a:lnTo>
                  <a:pt x="2280" y="1204"/>
                </a:lnTo>
                <a:lnTo>
                  <a:pt x="2281" y="1202"/>
                </a:lnTo>
                <a:lnTo>
                  <a:pt x="2281" y="1200"/>
                </a:lnTo>
                <a:lnTo>
                  <a:pt x="2281" y="1199"/>
                </a:lnTo>
                <a:lnTo>
                  <a:pt x="2281" y="1198"/>
                </a:lnTo>
                <a:lnTo>
                  <a:pt x="2281" y="1195"/>
                </a:lnTo>
                <a:lnTo>
                  <a:pt x="2281" y="1192"/>
                </a:lnTo>
                <a:lnTo>
                  <a:pt x="2280" y="1191"/>
                </a:lnTo>
                <a:lnTo>
                  <a:pt x="2280" y="1189"/>
                </a:lnTo>
                <a:lnTo>
                  <a:pt x="2280" y="1185"/>
                </a:lnTo>
                <a:lnTo>
                  <a:pt x="2279" y="1181"/>
                </a:lnTo>
                <a:lnTo>
                  <a:pt x="2277" y="1179"/>
                </a:lnTo>
                <a:lnTo>
                  <a:pt x="2276" y="1174"/>
                </a:lnTo>
                <a:lnTo>
                  <a:pt x="2276" y="1172"/>
                </a:lnTo>
                <a:lnTo>
                  <a:pt x="2276" y="1170"/>
                </a:lnTo>
                <a:lnTo>
                  <a:pt x="2277" y="1170"/>
                </a:lnTo>
                <a:lnTo>
                  <a:pt x="2280" y="1170"/>
                </a:lnTo>
                <a:lnTo>
                  <a:pt x="2284" y="1168"/>
                </a:lnTo>
                <a:lnTo>
                  <a:pt x="2286" y="1166"/>
                </a:lnTo>
                <a:lnTo>
                  <a:pt x="2289" y="1165"/>
                </a:lnTo>
                <a:lnTo>
                  <a:pt x="2293" y="1164"/>
                </a:lnTo>
                <a:lnTo>
                  <a:pt x="2297" y="1161"/>
                </a:lnTo>
                <a:lnTo>
                  <a:pt x="2301" y="1159"/>
                </a:lnTo>
                <a:lnTo>
                  <a:pt x="2303" y="1157"/>
                </a:lnTo>
                <a:lnTo>
                  <a:pt x="2306" y="1156"/>
                </a:lnTo>
                <a:lnTo>
                  <a:pt x="2309" y="1155"/>
                </a:lnTo>
                <a:lnTo>
                  <a:pt x="2311" y="1153"/>
                </a:lnTo>
                <a:lnTo>
                  <a:pt x="2313" y="1152"/>
                </a:lnTo>
                <a:lnTo>
                  <a:pt x="2314" y="1152"/>
                </a:lnTo>
                <a:lnTo>
                  <a:pt x="2315" y="1152"/>
                </a:lnTo>
                <a:lnTo>
                  <a:pt x="2318" y="1153"/>
                </a:lnTo>
                <a:lnTo>
                  <a:pt x="2324" y="1156"/>
                </a:lnTo>
                <a:lnTo>
                  <a:pt x="2327" y="1156"/>
                </a:lnTo>
                <a:lnTo>
                  <a:pt x="2330" y="1159"/>
                </a:lnTo>
                <a:lnTo>
                  <a:pt x="2331" y="1159"/>
                </a:lnTo>
                <a:lnTo>
                  <a:pt x="2332" y="1157"/>
                </a:lnTo>
                <a:lnTo>
                  <a:pt x="2335" y="1153"/>
                </a:lnTo>
                <a:lnTo>
                  <a:pt x="2336" y="1152"/>
                </a:lnTo>
                <a:lnTo>
                  <a:pt x="2339" y="1148"/>
                </a:lnTo>
                <a:lnTo>
                  <a:pt x="2339" y="1145"/>
                </a:lnTo>
                <a:lnTo>
                  <a:pt x="2337" y="1143"/>
                </a:lnTo>
                <a:lnTo>
                  <a:pt x="2337" y="1139"/>
                </a:lnTo>
                <a:lnTo>
                  <a:pt x="2336" y="1135"/>
                </a:lnTo>
                <a:lnTo>
                  <a:pt x="2336" y="1134"/>
                </a:lnTo>
                <a:lnTo>
                  <a:pt x="2335" y="1131"/>
                </a:lnTo>
                <a:lnTo>
                  <a:pt x="2335" y="1128"/>
                </a:lnTo>
                <a:lnTo>
                  <a:pt x="2333" y="1126"/>
                </a:lnTo>
                <a:lnTo>
                  <a:pt x="2333" y="1125"/>
                </a:lnTo>
                <a:lnTo>
                  <a:pt x="2333" y="1121"/>
                </a:lnTo>
                <a:lnTo>
                  <a:pt x="2332" y="1119"/>
                </a:lnTo>
                <a:lnTo>
                  <a:pt x="2332" y="1118"/>
                </a:lnTo>
                <a:lnTo>
                  <a:pt x="2332" y="1117"/>
                </a:lnTo>
                <a:lnTo>
                  <a:pt x="2331" y="1113"/>
                </a:lnTo>
                <a:lnTo>
                  <a:pt x="2331" y="1112"/>
                </a:lnTo>
                <a:lnTo>
                  <a:pt x="2331" y="1110"/>
                </a:lnTo>
                <a:lnTo>
                  <a:pt x="2331" y="1109"/>
                </a:lnTo>
                <a:lnTo>
                  <a:pt x="2328" y="1109"/>
                </a:lnTo>
                <a:lnTo>
                  <a:pt x="2326" y="1108"/>
                </a:lnTo>
                <a:lnTo>
                  <a:pt x="2322" y="1108"/>
                </a:lnTo>
                <a:lnTo>
                  <a:pt x="2319" y="1105"/>
                </a:lnTo>
                <a:lnTo>
                  <a:pt x="2319" y="1104"/>
                </a:lnTo>
                <a:lnTo>
                  <a:pt x="2318" y="1095"/>
                </a:lnTo>
                <a:lnTo>
                  <a:pt x="2318" y="1093"/>
                </a:lnTo>
                <a:lnTo>
                  <a:pt x="2320" y="1093"/>
                </a:lnTo>
                <a:lnTo>
                  <a:pt x="2323" y="1095"/>
                </a:lnTo>
                <a:lnTo>
                  <a:pt x="2324" y="1093"/>
                </a:lnTo>
                <a:lnTo>
                  <a:pt x="2326" y="1093"/>
                </a:lnTo>
                <a:lnTo>
                  <a:pt x="2327" y="1093"/>
                </a:lnTo>
                <a:lnTo>
                  <a:pt x="2328" y="1093"/>
                </a:lnTo>
                <a:lnTo>
                  <a:pt x="2330" y="1093"/>
                </a:lnTo>
                <a:lnTo>
                  <a:pt x="2331" y="1093"/>
                </a:lnTo>
                <a:lnTo>
                  <a:pt x="2333" y="1095"/>
                </a:lnTo>
                <a:lnTo>
                  <a:pt x="2335" y="1095"/>
                </a:lnTo>
                <a:lnTo>
                  <a:pt x="2336" y="1096"/>
                </a:lnTo>
                <a:lnTo>
                  <a:pt x="2340" y="1098"/>
                </a:lnTo>
                <a:lnTo>
                  <a:pt x="2341" y="1098"/>
                </a:lnTo>
                <a:lnTo>
                  <a:pt x="2346" y="1101"/>
                </a:lnTo>
                <a:lnTo>
                  <a:pt x="2349" y="1102"/>
                </a:lnTo>
                <a:lnTo>
                  <a:pt x="2350" y="1102"/>
                </a:lnTo>
                <a:lnTo>
                  <a:pt x="2352" y="1104"/>
                </a:lnTo>
                <a:lnTo>
                  <a:pt x="2356" y="1105"/>
                </a:lnTo>
                <a:lnTo>
                  <a:pt x="2360" y="1108"/>
                </a:lnTo>
                <a:lnTo>
                  <a:pt x="2362" y="1109"/>
                </a:lnTo>
                <a:lnTo>
                  <a:pt x="2363" y="1110"/>
                </a:lnTo>
                <a:lnTo>
                  <a:pt x="2365" y="1110"/>
                </a:lnTo>
                <a:lnTo>
                  <a:pt x="2366" y="1109"/>
                </a:lnTo>
                <a:lnTo>
                  <a:pt x="2366" y="1108"/>
                </a:lnTo>
                <a:lnTo>
                  <a:pt x="2366" y="1101"/>
                </a:lnTo>
                <a:lnTo>
                  <a:pt x="2366" y="1098"/>
                </a:lnTo>
                <a:lnTo>
                  <a:pt x="2367" y="1095"/>
                </a:lnTo>
                <a:lnTo>
                  <a:pt x="2369" y="1093"/>
                </a:lnTo>
                <a:lnTo>
                  <a:pt x="2371" y="1091"/>
                </a:lnTo>
                <a:lnTo>
                  <a:pt x="2374" y="1087"/>
                </a:lnTo>
                <a:lnTo>
                  <a:pt x="2379" y="1081"/>
                </a:lnTo>
                <a:lnTo>
                  <a:pt x="2382" y="1079"/>
                </a:lnTo>
                <a:lnTo>
                  <a:pt x="2383" y="1079"/>
                </a:lnTo>
                <a:lnTo>
                  <a:pt x="2384" y="1078"/>
                </a:lnTo>
                <a:lnTo>
                  <a:pt x="2384" y="1079"/>
                </a:lnTo>
                <a:lnTo>
                  <a:pt x="2386" y="1079"/>
                </a:lnTo>
                <a:lnTo>
                  <a:pt x="2386" y="1080"/>
                </a:lnTo>
                <a:lnTo>
                  <a:pt x="2387" y="1083"/>
                </a:lnTo>
                <a:lnTo>
                  <a:pt x="2387" y="1087"/>
                </a:lnTo>
                <a:lnTo>
                  <a:pt x="2387" y="1091"/>
                </a:lnTo>
                <a:lnTo>
                  <a:pt x="2386" y="1093"/>
                </a:lnTo>
                <a:lnTo>
                  <a:pt x="2384" y="1098"/>
                </a:lnTo>
                <a:lnTo>
                  <a:pt x="2384" y="1101"/>
                </a:lnTo>
                <a:lnTo>
                  <a:pt x="2384" y="1104"/>
                </a:lnTo>
                <a:lnTo>
                  <a:pt x="2384" y="1105"/>
                </a:lnTo>
                <a:lnTo>
                  <a:pt x="2386" y="1106"/>
                </a:lnTo>
                <a:lnTo>
                  <a:pt x="2390" y="1109"/>
                </a:lnTo>
                <a:close/>
                <a:moveTo>
                  <a:pt x="1135" y="1162"/>
                </a:moveTo>
                <a:lnTo>
                  <a:pt x="1127" y="1169"/>
                </a:lnTo>
                <a:lnTo>
                  <a:pt x="1121" y="1166"/>
                </a:lnTo>
                <a:lnTo>
                  <a:pt x="1112" y="1168"/>
                </a:lnTo>
                <a:lnTo>
                  <a:pt x="1110" y="1166"/>
                </a:lnTo>
                <a:lnTo>
                  <a:pt x="1109" y="1168"/>
                </a:lnTo>
                <a:lnTo>
                  <a:pt x="1108" y="1169"/>
                </a:lnTo>
                <a:lnTo>
                  <a:pt x="1099" y="1170"/>
                </a:lnTo>
                <a:lnTo>
                  <a:pt x="1082" y="1173"/>
                </a:lnTo>
                <a:lnTo>
                  <a:pt x="1073" y="1177"/>
                </a:lnTo>
                <a:lnTo>
                  <a:pt x="1063" y="1179"/>
                </a:lnTo>
                <a:lnTo>
                  <a:pt x="1054" y="1182"/>
                </a:lnTo>
                <a:lnTo>
                  <a:pt x="1047" y="1185"/>
                </a:lnTo>
                <a:lnTo>
                  <a:pt x="1037" y="1186"/>
                </a:lnTo>
                <a:lnTo>
                  <a:pt x="1037" y="1183"/>
                </a:lnTo>
                <a:lnTo>
                  <a:pt x="1040" y="1142"/>
                </a:lnTo>
                <a:lnTo>
                  <a:pt x="1028" y="1138"/>
                </a:lnTo>
                <a:lnTo>
                  <a:pt x="1013" y="1132"/>
                </a:lnTo>
                <a:lnTo>
                  <a:pt x="1023" y="1096"/>
                </a:lnTo>
                <a:lnTo>
                  <a:pt x="1026" y="1087"/>
                </a:lnTo>
                <a:lnTo>
                  <a:pt x="1027" y="1083"/>
                </a:lnTo>
                <a:lnTo>
                  <a:pt x="1024" y="1081"/>
                </a:lnTo>
                <a:lnTo>
                  <a:pt x="1020" y="1081"/>
                </a:lnTo>
                <a:lnTo>
                  <a:pt x="1016" y="1080"/>
                </a:lnTo>
                <a:lnTo>
                  <a:pt x="1014" y="1079"/>
                </a:lnTo>
                <a:lnTo>
                  <a:pt x="1011" y="1079"/>
                </a:lnTo>
                <a:lnTo>
                  <a:pt x="1009" y="1078"/>
                </a:lnTo>
                <a:lnTo>
                  <a:pt x="1007" y="1078"/>
                </a:lnTo>
                <a:lnTo>
                  <a:pt x="1009" y="1076"/>
                </a:lnTo>
                <a:lnTo>
                  <a:pt x="1009" y="1074"/>
                </a:lnTo>
                <a:lnTo>
                  <a:pt x="1010" y="1071"/>
                </a:lnTo>
                <a:lnTo>
                  <a:pt x="1010" y="1068"/>
                </a:lnTo>
                <a:lnTo>
                  <a:pt x="1010" y="1067"/>
                </a:lnTo>
                <a:lnTo>
                  <a:pt x="1011" y="1063"/>
                </a:lnTo>
                <a:lnTo>
                  <a:pt x="1013" y="1059"/>
                </a:lnTo>
                <a:lnTo>
                  <a:pt x="1011" y="1059"/>
                </a:lnTo>
                <a:lnTo>
                  <a:pt x="1007" y="1057"/>
                </a:lnTo>
                <a:lnTo>
                  <a:pt x="1006" y="1055"/>
                </a:lnTo>
                <a:lnTo>
                  <a:pt x="1006" y="1054"/>
                </a:lnTo>
                <a:lnTo>
                  <a:pt x="1003" y="1053"/>
                </a:lnTo>
                <a:lnTo>
                  <a:pt x="1001" y="1051"/>
                </a:lnTo>
                <a:lnTo>
                  <a:pt x="1000" y="1050"/>
                </a:lnTo>
                <a:lnTo>
                  <a:pt x="998" y="1049"/>
                </a:lnTo>
                <a:lnTo>
                  <a:pt x="992" y="1024"/>
                </a:lnTo>
                <a:lnTo>
                  <a:pt x="989" y="1012"/>
                </a:lnTo>
                <a:lnTo>
                  <a:pt x="988" y="1010"/>
                </a:lnTo>
                <a:lnTo>
                  <a:pt x="988" y="1001"/>
                </a:lnTo>
                <a:lnTo>
                  <a:pt x="989" y="993"/>
                </a:lnTo>
                <a:lnTo>
                  <a:pt x="993" y="995"/>
                </a:lnTo>
                <a:lnTo>
                  <a:pt x="997" y="997"/>
                </a:lnTo>
                <a:lnTo>
                  <a:pt x="1000" y="998"/>
                </a:lnTo>
                <a:lnTo>
                  <a:pt x="1002" y="998"/>
                </a:lnTo>
                <a:lnTo>
                  <a:pt x="1013" y="1002"/>
                </a:lnTo>
                <a:lnTo>
                  <a:pt x="1027" y="1006"/>
                </a:lnTo>
                <a:lnTo>
                  <a:pt x="1052" y="1014"/>
                </a:lnTo>
                <a:lnTo>
                  <a:pt x="1061" y="1017"/>
                </a:lnTo>
                <a:lnTo>
                  <a:pt x="1090" y="1027"/>
                </a:lnTo>
                <a:lnTo>
                  <a:pt x="1121" y="1037"/>
                </a:lnTo>
                <a:lnTo>
                  <a:pt x="1161" y="1050"/>
                </a:lnTo>
                <a:lnTo>
                  <a:pt x="1165" y="1051"/>
                </a:lnTo>
                <a:lnTo>
                  <a:pt x="1164" y="1054"/>
                </a:lnTo>
                <a:lnTo>
                  <a:pt x="1164" y="1055"/>
                </a:lnTo>
                <a:lnTo>
                  <a:pt x="1161" y="1062"/>
                </a:lnTo>
                <a:lnTo>
                  <a:pt x="1160" y="1063"/>
                </a:lnTo>
                <a:lnTo>
                  <a:pt x="1165" y="1066"/>
                </a:lnTo>
                <a:lnTo>
                  <a:pt x="1168" y="1066"/>
                </a:lnTo>
                <a:lnTo>
                  <a:pt x="1167" y="1071"/>
                </a:lnTo>
                <a:lnTo>
                  <a:pt x="1172" y="1072"/>
                </a:lnTo>
                <a:lnTo>
                  <a:pt x="1181" y="1075"/>
                </a:lnTo>
                <a:lnTo>
                  <a:pt x="1181" y="1076"/>
                </a:lnTo>
                <a:lnTo>
                  <a:pt x="1180" y="1078"/>
                </a:lnTo>
                <a:lnTo>
                  <a:pt x="1177" y="1085"/>
                </a:lnTo>
                <a:lnTo>
                  <a:pt x="1176" y="1088"/>
                </a:lnTo>
                <a:lnTo>
                  <a:pt x="1173" y="1095"/>
                </a:lnTo>
                <a:lnTo>
                  <a:pt x="1172" y="1098"/>
                </a:lnTo>
                <a:lnTo>
                  <a:pt x="1169" y="1105"/>
                </a:lnTo>
                <a:lnTo>
                  <a:pt x="1165" y="1114"/>
                </a:lnTo>
                <a:lnTo>
                  <a:pt x="1165" y="1115"/>
                </a:lnTo>
                <a:lnTo>
                  <a:pt x="1163" y="1123"/>
                </a:lnTo>
                <a:lnTo>
                  <a:pt x="1161" y="1128"/>
                </a:lnTo>
                <a:lnTo>
                  <a:pt x="1160" y="1128"/>
                </a:lnTo>
                <a:lnTo>
                  <a:pt x="1157" y="1136"/>
                </a:lnTo>
                <a:lnTo>
                  <a:pt x="1155" y="1142"/>
                </a:lnTo>
                <a:lnTo>
                  <a:pt x="1152" y="1149"/>
                </a:lnTo>
                <a:lnTo>
                  <a:pt x="1152" y="1151"/>
                </a:lnTo>
                <a:lnTo>
                  <a:pt x="1150" y="1156"/>
                </a:lnTo>
                <a:lnTo>
                  <a:pt x="1150" y="1159"/>
                </a:lnTo>
                <a:lnTo>
                  <a:pt x="1148" y="1159"/>
                </a:lnTo>
                <a:lnTo>
                  <a:pt x="1147" y="1159"/>
                </a:lnTo>
                <a:lnTo>
                  <a:pt x="1142" y="1161"/>
                </a:lnTo>
                <a:lnTo>
                  <a:pt x="1135" y="1162"/>
                </a:lnTo>
                <a:close/>
                <a:moveTo>
                  <a:pt x="210" y="683"/>
                </a:moveTo>
                <a:lnTo>
                  <a:pt x="216" y="681"/>
                </a:lnTo>
                <a:lnTo>
                  <a:pt x="223" y="678"/>
                </a:lnTo>
                <a:lnTo>
                  <a:pt x="229" y="675"/>
                </a:lnTo>
                <a:lnTo>
                  <a:pt x="235" y="674"/>
                </a:lnTo>
                <a:lnTo>
                  <a:pt x="233" y="670"/>
                </a:lnTo>
                <a:lnTo>
                  <a:pt x="233" y="666"/>
                </a:lnTo>
                <a:lnTo>
                  <a:pt x="235" y="664"/>
                </a:lnTo>
                <a:lnTo>
                  <a:pt x="236" y="662"/>
                </a:lnTo>
                <a:lnTo>
                  <a:pt x="243" y="665"/>
                </a:lnTo>
                <a:lnTo>
                  <a:pt x="246" y="666"/>
                </a:lnTo>
                <a:lnTo>
                  <a:pt x="257" y="670"/>
                </a:lnTo>
                <a:lnTo>
                  <a:pt x="261" y="673"/>
                </a:lnTo>
                <a:lnTo>
                  <a:pt x="262" y="673"/>
                </a:lnTo>
                <a:lnTo>
                  <a:pt x="262" y="674"/>
                </a:lnTo>
                <a:lnTo>
                  <a:pt x="259" y="677"/>
                </a:lnTo>
                <a:lnTo>
                  <a:pt x="256" y="681"/>
                </a:lnTo>
                <a:lnTo>
                  <a:pt x="252" y="684"/>
                </a:lnTo>
                <a:lnTo>
                  <a:pt x="249" y="688"/>
                </a:lnTo>
                <a:lnTo>
                  <a:pt x="248" y="690"/>
                </a:lnTo>
                <a:lnTo>
                  <a:pt x="244" y="694"/>
                </a:lnTo>
                <a:lnTo>
                  <a:pt x="240" y="699"/>
                </a:lnTo>
                <a:lnTo>
                  <a:pt x="237" y="701"/>
                </a:lnTo>
                <a:lnTo>
                  <a:pt x="236" y="704"/>
                </a:lnTo>
                <a:lnTo>
                  <a:pt x="237" y="707"/>
                </a:lnTo>
                <a:lnTo>
                  <a:pt x="241" y="711"/>
                </a:lnTo>
                <a:lnTo>
                  <a:pt x="245" y="715"/>
                </a:lnTo>
                <a:lnTo>
                  <a:pt x="246" y="718"/>
                </a:lnTo>
                <a:lnTo>
                  <a:pt x="246" y="720"/>
                </a:lnTo>
                <a:lnTo>
                  <a:pt x="246" y="721"/>
                </a:lnTo>
                <a:lnTo>
                  <a:pt x="248" y="724"/>
                </a:lnTo>
                <a:lnTo>
                  <a:pt x="250" y="730"/>
                </a:lnTo>
                <a:lnTo>
                  <a:pt x="250" y="733"/>
                </a:lnTo>
                <a:lnTo>
                  <a:pt x="252" y="735"/>
                </a:lnTo>
                <a:lnTo>
                  <a:pt x="253" y="741"/>
                </a:lnTo>
                <a:lnTo>
                  <a:pt x="253" y="743"/>
                </a:lnTo>
                <a:lnTo>
                  <a:pt x="254" y="746"/>
                </a:lnTo>
                <a:lnTo>
                  <a:pt x="256" y="750"/>
                </a:lnTo>
                <a:lnTo>
                  <a:pt x="256" y="752"/>
                </a:lnTo>
                <a:lnTo>
                  <a:pt x="257" y="752"/>
                </a:lnTo>
                <a:lnTo>
                  <a:pt x="253" y="755"/>
                </a:lnTo>
                <a:lnTo>
                  <a:pt x="249" y="758"/>
                </a:lnTo>
                <a:lnTo>
                  <a:pt x="248" y="759"/>
                </a:lnTo>
                <a:lnTo>
                  <a:pt x="245" y="762"/>
                </a:lnTo>
                <a:lnTo>
                  <a:pt x="241" y="764"/>
                </a:lnTo>
                <a:lnTo>
                  <a:pt x="236" y="768"/>
                </a:lnTo>
                <a:lnTo>
                  <a:pt x="227" y="775"/>
                </a:lnTo>
                <a:lnTo>
                  <a:pt x="220" y="781"/>
                </a:lnTo>
                <a:lnTo>
                  <a:pt x="216" y="782"/>
                </a:lnTo>
                <a:lnTo>
                  <a:pt x="214" y="785"/>
                </a:lnTo>
                <a:lnTo>
                  <a:pt x="212" y="786"/>
                </a:lnTo>
                <a:lnTo>
                  <a:pt x="215" y="789"/>
                </a:lnTo>
                <a:lnTo>
                  <a:pt x="218" y="790"/>
                </a:lnTo>
                <a:lnTo>
                  <a:pt x="219" y="793"/>
                </a:lnTo>
                <a:lnTo>
                  <a:pt x="220" y="793"/>
                </a:lnTo>
                <a:lnTo>
                  <a:pt x="220" y="794"/>
                </a:lnTo>
                <a:lnTo>
                  <a:pt x="227" y="789"/>
                </a:lnTo>
                <a:lnTo>
                  <a:pt x="229" y="788"/>
                </a:lnTo>
                <a:lnTo>
                  <a:pt x="236" y="788"/>
                </a:lnTo>
                <a:lnTo>
                  <a:pt x="237" y="788"/>
                </a:lnTo>
                <a:lnTo>
                  <a:pt x="241" y="788"/>
                </a:lnTo>
                <a:lnTo>
                  <a:pt x="250" y="781"/>
                </a:lnTo>
                <a:lnTo>
                  <a:pt x="252" y="778"/>
                </a:lnTo>
                <a:lnTo>
                  <a:pt x="265" y="793"/>
                </a:lnTo>
                <a:lnTo>
                  <a:pt x="279" y="789"/>
                </a:lnTo>
                <a:lnTo>
                  <a:pt x="280" y="794"/>
                </a:lnTo>
                <a:lnTo>
                  <a:pt x="280" y="795"/>
                </a:lnTo>
                <a:lnTo>
                  <a:pt x="282" y="795"/>
                </a:lnTo>
                <a:lnTo>
                  <a:pt x="283" y="794"/>
                </a:lnTo>
                <a:lnTo>
                  <a:pt x="288" y="793"/>
                </a:lnTo>
                <a:lnTo>
                  <a:pt x="287" y="798"/>
                </a:lnTo>
                <a:lnTo>
                  <a:pt x="287" y="805"/>
                </a:lnTo>
                <a:lnTo>
                  <a:pt x="287" y="809"/>
                </a:lnTo>
                <a:lnTo>
                  <a:pt x="286" y="811"/>
                </a:lnTo>
                <a:lnTo>
                  <a:pt x="286" y="815"/>
                </a:lnTo>
                <a:lnTo>
                  <a:pt x="296" y="812"/>
                </a:lnTo>
                <a:lnTo>
                  <a:pt x="291" y="792"/>
                </a:lnTo>
                <a:lnTo>
                  <a:pt x="292" y="790"/>
                </a:lnTo>
                <a:lnTo>
                  <a:pt x="299" y="811"/>
                </a:lnTo>
                <a:lnTo>
                  <a:pt x="323" y="803"/>
                </a:lnTo>
                <a:lnTo>
                  <a:pt x="323" y="806"/>
                </a:lnTo>
                <a:lnTo>
                  <a:pt x="325" y="816"/>
                </a:lnTo>
                <a:lnTo>
                  <a:pt x="325" y="823"/>
                </a:lnTo>
                <a:lnTo>
                  <a:pt x="326" y="829"/>
                </a:lnTo>
                <a:lnTo>
                  <a:pt x="326" y="836"/>
                </a:lnTo>
                <a:lnTo>
                  <a:pt x="327" y="841"/>
                </a:lnTo>
                <a:lnTo>
                  <a:pt x="329" y="850"/>
                </a:lnTo>
                <a:lnTo>
                  <a:pt x="329" y="857"/>
                </a:lnTo>
                <a:lnTo>
                  <a:pt x="329" y="866"/>
                </a:lnTo>
                <a:lnTo>
                  <a:pt x="329" y="875"/>
                </a:lnTo>
                <a:lnTo>
                  <a:pt x="330" y="884"/>
                </a:lnTo>
                <a:lnTo>
                  <a:pt x="330" y="895"/>
                </a:lnTo>
                <a:lnTo>
                  <a:pt x="330" y="903"/>
                </a:lnTo>
                <a:lnTo>
                  <a:pt x="330" y="904"/>
                </a:lnTo>
                <a:lnTo>
                  <a:pt x="333" y="904"/>
                </a:lnTo>
                <a:lnTo>
                  <a:pt x="334" y="904"/>
                </a:lnTo>
                <a:lnTo>
                  <a:pt x="336" y="903"/>
                </a:lnTo>
                <a:lnTo>
                  <a:pt x="347" y="899"/>
                </a:lnTo>
                <a:lnTo>
                  <a:pt x="352" y="897"/>
                </a:lnTo>
                <a:lnTo>
                  <a:pt x="363" y="893"/>
                </a:lnTo>
                <a:lnTo>
                  <a:pt x="365" y="892"/>
                </a:lnTo>
                <a:lnTo>
                  <a:pt x="367" y="892"/>
                </a:lnTo>
                <a:lnTo>
                  <a:pt x="368" y="892"/>
                </a:lnTo>
                <a:lnTo>
                  <a:pt x="369" y="892"/>
                </a:lnTo>
                <a:lnTo>
                  <a:pt x="380" y="897"/>
                </a:lnTo>
                <a:lnTo>
                  <a:pt x="386" y="900"/>
                </a:lnTo>
                <a:lnTo>
                  <a:pt x="387" y="900"/>
                </a:lnTo>
                <a:lnTo>
                  <a:pt x="389" y="900"/>
                </a:lnTo>
                <a:lnTo>
                  <a:pt x="394" y="897"/>
                </a:lnTo>
                <a:lnTo>
                  <a:pt x="408" y="897"/>
                </a:lnTo>
                <a:lnTo>
                  <a:pt x="417" y="890"/>
                </a:lnTo>
                <a:lnTo>
                  <a:pt x="420" y="887"/>
                </a:lnTo>
                <a:lnTo>
                  <a:pt x="424" y="882"/>
                </a:lnTo>
                <a:lnTo>
                  <a:pt x="425" y="879"/>
                </a:lnTo>
                <a:lnTo>
                  <a:pt x="427" y="875"/>
                </a:lnTo>
                <a:lnTo>
                  <a:pt x="428" y="875"/>
                </a:lnTo>
                <a:lnTo>
                  <a:pt x="428" y="873"/>
                </a:lnTo>
                <a:lnTo>
                  <a:pt x="427" y="867"/>
                </a:lnTo>
                <a:lnTo>
                  <a:pt x="427" y="863"/>
                </a:lnTo>
                <a:lnTo>
                  <a:pt x="424" y="848"/>
                </a:lnTo>
                <a:lnTo>
                  <a:pt x="423" y="840"/>
                </a:lnTo>
                <a:lnTo>
                  <a:pt x="421" y="835"/>
                </a:lnTo>
                <a:lnTo>
                  <a:pt x="430" y="831"/>
                </a:lnTo>
                <a:lnTo>
                  <a:pt x="440" y="826"/>
                </a:lnTo>
                <a:lnTo>
                  <a:pt x="442" y="824"/>
                </a:lnTo>
                <a:lnTo>
                  <a:pt x="445" y="824"/>
                </a:lnTo>
                <a:lnTo>
                  <a:pt x="455" y="826"/>
                </a:lnTo>
                <a:lnTo>
                  <a:pt x="464" y="827"/>
                </a:lnTo>
                <a:lnTo>
                  <a:pt x="497" y="829"/>
                </a:lnTo>
                <a:lnTo>
                  <a:pt x="498" y="829"/>
                </a:lnTo>
                <a:lnTo>
                  <a:pt x="498" y="831"/>
                </a:lnTo>
                <a:lnTo>
                  <a:pt x="498" y="832"/>
                </a:lnTo>
                <a:lnTo>
                  <a:pt x="498" y="833"/>
                </a:lnTo>
                <a:lnTo>
                  <a:pt x="498" y="835"/>
                </a:lnTo>
                <a:lnTo>
                  <a:pt x="498" y="836"/>
                </a:lnTo>
                <a:lnTo>
                  <a:pt x="498" y="837"/>
                </a:lnTo>
                <a:lnTo>
                  <a:pt x="497" y="837"/>
                </a:lnTo>
                <a:lnTo>
                  <a:pt x="497" y="839"/>
                </a:lnTo>
                <a:lnTo>
                  <a:pt x="497" y="840"/>
                </a:lnTo>
                <a:lnTo>
                  <a:pt x="497" y="841"/>
                </a:lnTo>
                <a:lnTo>
                  <a:pt x="497" y="842"/>
                </a:lnTo>
                <a:lnTo>
                  <a:pt x="497" y="844"/>
                </a:lnTo>
                <a:lnTo>
                  <a:pt x="497" y="845"/>
                </a:lnTo>
                <a:lnTo>
                  <a:pt x="498" y="845"/>
                </a:lnTo>
                <a:lnTo>
                  <a:pt x="498" y="846"/>
                </a:lnTo>
                <a:lnTo>
                  <a:pt x="500" y="846"/>
                </a:lnTo>
                <a:lnTo>
                  <a:pt x="500" y="848"/>
                </a:lnTo>
                <a:lnTo>
                  <a:pt x="501" y="848"/>
                </a:lnTo>
                <a:lnTo>
                  <a:pt x="501" y="849"/>
                </a:lnTo>
                <a:lnTo>
                  <a:pt x="502" y="849"/>
                </a:lnTo>
                <a:lnTo>
                  <a:pt x="504" y="849"/>
                </a:lnTo>
                <a:lnTo>
                  <a:pt x="505" y="849"/>
                </a:lnTo>
                <a:lnTo>
                  <a:pt x="506" y="849"/>
                </a:lnTo>
                <a:lnTo>
                  <a:pt x="506" y="848"/>
                </a:lnTo>
                <a:lnTo>
                  <a:pt x="507" y="848"/>
                </a:lnTo>
                <a:lnTo>
                  <a:pt x="509" y="848"/>
                </a:lnTo>
                <a:lnTo>
                  <a:pt x="510" y="848"/>
                </a:lnTo>
                <a:lnTo>
                  <a:pt x="511" y="848"/>
                </a:lnTo>
                <a:lnTo>
                  <a:pt x="513" y="848"/>
                </a:lnTo>
                <a:lnTo>
                  <a:pt x="514" y="849"/>
                </a:lnTo>
                <a:lnTo>
                  <a:pt x="515" y="850"/>
                </a:lnTo>
                <a:lnTo>
                  <a:pt x="517" y="850"/>
                </a:lnTo>
                <a:lnTo>
                  <a:pt x="518" y="850"/>
                </a:lnTo>
                <a:lnTo>
                  <a:pt x="519" y="850"/>
                </a:lnTo>
                <a:lnTo>
                  <a:pt x="521" y="850"/>
                </a:lnTo>
                <a:lnTo>
                  <a:pt x="521" y="852"/>
                </a:lnTo>
                <a:lnTo>
                  <a:pt x="522" y="852"/>
                </a:lnTo>
                <a:lnTo>
                  <a:pt x="523" y="852"/>
                </a:lnTo>
                <a:lnTo>
                  <a:pt x="524" y="852"/>
                </a:lnTo>
                <a:lnTo>
                  <a:pt x="526" y="853"/>
                </a:lnTo>
                <a:lnTo>
                  <a:pt x="527" y="853"/>
                </a:lnTo>
                <a:lnTo>
                  <a:pt x="528" y="853"/>
                </a:lnTo>
                <a:lnTo>
                  <a:pt x="530" y="854"/>
                </a:lnTo>
                <a:lnTo>
                  <a:pt x="531" y="854"/>
                </a:lnTo>
                <a:lnTo>
                  <a:pt x="532" y="854"/>
                </a:lnTo>
                <a:lnTo>
                  <a:pt x="534" y="854"/>
                </a:lnTo>
                <a:lnTo>
                  <a:pt x="535" y="854"/>
                </a:lnTo>
                <a:lnTo>
                  <a:pt x="535" y="856"/>
                </a:lnTo>
                <a:lnTo>
                  <a:pt x="536" y="856"/>
                </a:lnTo>
                <a:lnTo>
                  <a:pt x="537" y="856"/>
                </a:lnTo>
                <a:lnTo>
                  <a:pt x="539" y="856"/>
                </a:lnTo>
                <a:lnTo>
                  <a:pt x="540" y="856"/>
                </a:lnTo>
                <a:lnTo>
                  <a:pt x="540" y="854"/>
                </a:lnTo>
                <a:lnTo>
                  <a:pt x="541" y="853"/>
                </a:lnTo>
                <a:lnTo>
                  <a:pt x="543" y="853"/>
                </a:lnTo>
                <a:lnTo>
                  <a:pt x="543" y="852"/>
                </a:lnTo>
                <a:lnTo>
                  <a:pt x="544" y="852"/>
                </a:lnTo>
                <a:lnTo>
                  <a:pt x="545" y="852"/>
                </a:lnTo>
                <a:lnTo>
                  <a:pt x="547" y="852"/>
                </a:lnTo>
                <a:lnTo>
                  <a:pt x="548" y="853"/>
                </a:lnTo>
                <a:lnTo>
                  <a:pt x="549" y="853"/>
                </a:lnTo>
                <a:lnTo>
                  <a:pt x="549" y="854"/>
                </a:lnTo>
                <a:lnTo>
                  <a:pt x="551" y="854"/>
                </a:lnTo>
                <a:lnTo>
                  <a:pt x="551" y="856"/>
                </a:lnTo>
                <a:lnTo>
                  <a:pt x="551" y="857"/>
                </a:lnTo>
                <a:lnTo>
                  <a:pt x="551" y="858"/>
                </a:lnTo>
                <a:lnTo>
                  <a:pt x="551" y="859"/>
                </a:lnTo>
                <a:lnTo>
                  <a:pt x="551" y="861"/>
                </a:lnTo>
                <a:lnTo>
                  <a:pt x="552" y="861"/>
                </a:lnTo>
                <a:lnTo>
                  <a:pt x="552" y="862"/>
                </a:lnTo>
                <a:lnTo>
                  <a:pt x="552" y="863"/>
                </a:lnTo>
                <a:lnTo>
                  <a:pt x="552" y="865"/>
                </a:lnTo>
                <a:lnTo>
                  <a:pt x="552" y="866"/>
                </a:lnTo>
                <a:lnTo>
                  <a:pt x="552" y="867"/>
                </a:lnTo>
                <a:lnTo>
                  <a:pt x="553" y="869"/>
                </a:lnTo>
                <a:lnTo>
                  <a:pt x="553" y="870"/>
                </a:lnTo>
                <a:lnTo>
                  <a:pt x="556" y="873"/>
                </a:lnTo>
                <a:lnTo>
                  <a:pt x="556" y="874"/>
                </a:lnTo>
                <a:lnTo>
                  <a:pt x="557" y="874"/>
                </a:lnTo>
                <a:lnTo>
                  <a:pt x="558" y="875"/>
                </a:lnTo>
                <a:lnTo>
                  <a:pt x="560" y="876"/>
                </a:lnTo>
                <a:lnTo>
                  <a:pt x="561" y="878"/>
                </a:lnTo>
                <a:lnTo>
                  <a:pt x="561" y="879"/>
                </a:lnTo>
                <a:lnTo>
                  <a:pt x="561" y="880"/>
                </a:lnTo>
                <a:lnTo>
                  <a:pt x="562" y="882"/>
                </a:lnTo>
                <a:lnTo>
                  <a:pt x="562" y="883"/>
                </a:lnTo>
                <a:lnTo>
                  <a:pt x="564" y="883"/>
                </a:lnTo>
                <a:lnTo>
                  <a:pt x="564" y="884"/>
                </a:lnTo>
                <a:lnTo>
                  <a:pt x="565" y="886"/>
                </a:lnTo>
                <a:lnTo>
                  <a:pt x="565" y="887"/>
                </a:lnTo>
                <a:lnTo>
                  <a:pt x="566" y="887"/>
                </a:lnTo>
                <a:lnTo>
                  <a:pt x="566" y="888"/>
                </a:lnTo>
                <a:lnTo>
                  <a:pt x="566" y="890"/>
                </a:lnTo>
                <a:lnTo>
                  <a:pt x="565" y="890"/>
                </a:lnTo>
                <a:lnTo>
                  <a:pt x="565" y="891"/>
                </a:lnTo>
                <a:lnTo>
                  <a:pt x="565" y="892"/>
                </a:lnTo>
                <a:lnTo>
                  <a:pt x="565" y="893"/>
                </a:lnTo>
                <a:lnTo>
                  <a:pt x="566" y="893"/>
                </a:lnTo>
                <a:lnTo>
                  <a:pt x="566" y="895"/>
                </a:lnTo>
                <a:lnTo>
                  <a:pt x="566" y="896"/>
                </a:lnTo>
                <a:lnTo>
                  <a:pt x="566" y="897"/>
                </a:lnTo>
                <a:lnTo>
                  <a:pt x="566" y="899"/>
                </a:lnTo>
                <a:lnTo>
                  <a:pt x="568" y="900"/>
                </a:lnTo>
                <a:lnTo>
                  <a:pt x="568" y="901"/>
                </a:lnTo>
                <a:lnTo>
                  <a:pt x="568" y="903"/>
                </a:lnTo>
                <a:lnTo>
                  <a:pt x="569" y="903"/>
                </a:lnTo>
                <a:lnTo>
                  <a:pt x="569" y="904"/>
                </a:lnTo>
                <a:lnTo>
                  <a:pt x="569" y="905"/>
                </a:lnTo>
                <a:lnTo>
                  <a:pt x="569" y="906"/>
                </a:lnTo>
                <a:lnTo>
                  <a:pt x="569" y="908"/>
                </a:lnTo>
                <a:lnTo>
                  <a:pt x="569" y="909"/>
                </a:lnTo>
                <a:lnTo>
                  <a:pt x="569" y="910"/>
                </a:lnTo>
                <a:lnTo>
                  <a:pt x="569" y="912"/>
                </a:lnTo>
                <a:lnTo>
                  <a:pt x="569" y="913"/>
                </a:lnTo>
                <a:lnTo>
                  <a:pt x="569" y="914"/>
                </a:lnTo>
                <a:lnTo>
                  <a:pt x="570" y="914"/>
                </a:lnTo>
                <a:lnTo>
                  <a:pt x="570" y="916"/>
                </a:lnTo>
                <a:lnTo>
                  <a:pt x="570" y="917"/>
                </a:lnTo>
                <a:lnTo>
                  <a:pt x="570" y="918"/>
                </a:lnTo>
                <a:lnTo>
                  <a:pt x="570" y="920"/>
                </a:lnTo>
                <a:lnTo>
                  <a:pt x="570" y="921"/>
                </a:lnTo>
                <a:lnTo>
                  <a:pt x="569" y="921"/>
                </a:lnTo>
                <a:lnTo>
                  <a:pt x="569" y="922"/>
                </a:lnTo>
                <a:lnTo>
                  <a:pt x="569" y="923"/>
                </a:lnTo>
                <a:lnTo>
                  <a:pt x="568" y="923"/>
                </a:lnTo>
                <a:lnTo>
                  <a:pt x="568" y="925"/>
                </a:lnTo>
                <a:lnTo>
                  <a:pt x="568" y="926"/>
                </a:lnTo>
                <a:lnTo>
                  <a:pt x="569" y="927"/>
                </a:lnTo>
                <a:lnTo>
                  <a:pt x="569" y="929"/>
                </a:lnTo>
                <a:lnTo>
                  <a:pt x="570" y="929"/>
                </a:lnTo>
                <a:lnTo>
                  <a:pt x="570" y="930"/>
                </a:lnTo>
                <a:lnTo>
                  <a:pt x="571" y="930"/>
                </a:lnTo>
                <a:lnTo>
                  <a:pt x="571" y="931"/>
                </a:lnTo>
                <a:lnTo>
                  <a:pt x="573" y="933"/>
                </a:lnTo>
                <a:lnTo>
                  <a:pt x="574" y="934"/>
                </a:lnTo>
                <a:lnTo>
                  <a:pt x="574" y="935"/>
                </a:lnTo>
                <a:lnTo>
                  <a:pt x="574" y="937"/>
                </a:lnTo>
                <a:lnTo>
                  <a:pt x="574" y="938"/>
                </a:lnTo>
                <a:lnTo>
                  <a:pt x="574" y="939"/>
                </a:lnTo>
                <a:lnTo>
                  <a:pt x="575" y="939"/>
                </a:lnTo>
                <a:lnTo>
                  <a:pt x="575" y="940"/>
                </a:lnTo>
                <a:lnTo>
                  <a:pt x="575" y="942"/>
                </a:lnTo>
                <a:lnTo>
                  <a:pt x="575" y="943"/>
                </a:lnTo>
                <a:lnTo>
                  <a:pt x="575" y="944"/>
                </a:lnTo>
                <a:lnTo>
                  <a:pt x="575" y="946"/>
                </a:lnTo>
                <a:lnTo>
                  <a:pt x="575" y="947"/>
                </a:lnTo>
                <a:lnTo>
                  <a:pt x="575" y="948"/>
                </a:lnTo>
                <a:lnTo>
                  <a:pt x="574" y="950"/>
                </a:lnTo>
                <a:lnTo>
                  <a:pt x="574" y="951"/>
                </a:lnTo>
                <a:lnTo>
                  <a:pt x="574" y="952"/>
                </a:lnTo>
                <a:lnTo>
                  <a:pt x="575" y="953"/>
                </a:lnTo>
                <a:lnTo>
                  <a:pt x="575" y="955"/>
                </a:lnTo>
                <a:lnTo>
                  <a:pt x="575" y="956"/>
                </a:lnTo>
                <a:lnTo>
                  <a:pt x="575" y="957"/>
                </a:lnTo>
                <a:lnTo>
                  <a:pt x="575" y="959"/>
                </a:lnTo>
                <a:lnTo>
                  <a:pt x="574" y="959"/>
                </a:lnTo>
                <a:lnTo>
                  <a:pt x="574" y="960"/>
                </a:lnTo>
                <a:lnTo>
                  <a:pt x="574" y="961"/>
                </a:lnTo>
                <a:lnTo>
                  <a:pt x="574" y="963"/>
                </a:lnTo>
                <a:lnTo>
                  <a:pt x="574" y="964"/>
                </a:lnTo>
                <a:lnTo>
                  <a:pt x="575" y="964"/>
                </a:lnTo>
                <a:lnTo>
                  <a:pt x="575" y="965"/>
                </a:lnTo>
                <a:lnTo>
                  <a:pt x="577" y="965"/>
                </a:lnTo>
                <a:lnTo>
                  <a:pt x="578" y="965"/>
                </a:lnTo>
                <a:lnTo>
                  <a:pt x="578" y="967"/>
                </a:lnTo>
                <a:lnTo>
                  <a:pt x="579" y="967"/>
                </a:lnTo>
                <a:lnTo>
                  <a:pt x="579" y="968"/>
                </a:lnTo>
                <a:lnTo>
                  <a:pt x="581" y="969"/>
                </a:lnTo>
                <a:lnTo>
                  <a:pt x="581" y="970"/>
                </a:lnTo>
                <a:lnTo>
                  <a:pt x="582" y="970"/>
                </a:lnTo>
                <a:lnTo>
                  <a:pt x="583" y="972"/>
                </a:lnTo>
                <a:lnTo>
                  <a:pt x="584" y="972"/>
                </a:lnTo>
                <a:lnTo>
                  <a:pt x="584" y="973"/>
                </a:lnTo>
                <a:lnTo>
                  <a:pt x="586" y="974"/>
                </a:lnTo>
                <a:lnTo>
                  <a:pt x="587" y="976"/>
                </a:lnTo>
                <a:lnTo>
                  <a:pt x="587" y="977"/>
                </a:lnTo>
                <a:lnTo>
                  <a:pt x="587" y="978"/>
                </a:lnTo>
                <a:lnTo>
                  <a:pt x="588" y="980"/>
                </a:lnTo>
                <a:lnTo>
                  <a:pt x="588" y="981"/>
                </a:lnTo>
                <a:lnTo>
                  <a:pt x="590" y="981"/>
                </a:lnTo>
                <a:lnTo>
                  <a:pt x="590" y="982"/>
                </a:lnTo>
                <a:lnTo>
                  <a:pt x="591" y="982"/>
                </a:lnTo>
                <a:lnTo>
                  <a:pt x="591" y="984"/>
                </a:lnTo>
                <a:lnTo>
                  <a:pt x="591" y="985"/>
                </a:lnTo>
                <a:lnTo>
                  <a:pt x="592" y="985"/>
                </a:lnTo>
                <a:lnTo>
                  <a:pt x="592" y="986"/>
                </a:lnTo>
                <a:lnTo>
                  <a:pt x="592" y="987"/>
                </a:lnTo>
                <a:lnTo>
                  <a:pt x="594" y="987"/>
                </a:lnTo>
                <a:lnTo>
                  <a:pt x="594" y="989"/>
                </a:lnTo>
                <a:lnTo>
                  <a:pt x="594" y="990"/>
                </a:lnTo>
                <a:lnTo>
                  <a:pt x="595" y="990"/>
                </a:lnTo>
                <a:lnTo>
                  <a:pt x="595" y="991"/>
                </a:lnTo>
                <a:lnTo>
                  <a:pt x="596" y="991"/>
                </a:lnTo>
                <a:lnTo>
                  <a:pt x="596" y="993"/>
                </a:lnTo>
                <a:lnTo>
                  <a:pt x="598" y="993"/>
                </a:lnTo>
                <a:lnTo>
                  <a:pt x="598" y="994"/>
                </a:lnTo>
                <a:lnTo>
                  <a:pt x="599" y="994"/>
                </a:lnTo>
                <a:lnTo>
                  <a:pt x="600" y="994"/>
                </a:lnTo>
                <a:lnTo>
                  <a:pt x="600" y="995"/>
                </a:lnTo>
                <a:lnTo>
                  <a:pt x="601" y="995"/>
                </a:lnTo>
                <a:lnTo>
                  <a:pt x="601" y="997"/>
                </a:lnTo>
                <a:lnTo>
                  <a:pt x="603" y="997"/>
                </a:lnTo>
                <a:lnTo>
                  <a:pt x="604" y="997"/>
                </a:lnTo>
                <a:lnTo>
                  <a:pt x="604" y="998"/>
                </a:lnTo>
                <a:lnTo>
                  <a:pt x="605" y="998"/>
                </a:lnTo>
                <a:lnTo>
                  <a:pt x="607" y="999"/>
                </a:lnTo>
                <a:lnTo>
                  <a:pt x="600" y="1002"/>
                </a:lnTo>
                <a:lnTo>
                  <a:pt x="599" y="1002"/>
                </a:lnTo>
                <a:lnTo>
                  <a:pt x="570" y="1008"/>
                </a:lnTo>
                <a:lnTo>
                  <a:pt x="569" y="1008"/>
                </a:lnTo>
                <a:lnTo>
                  <a:pt x="560" y="1011"/>
                </a:lnTo>
                <a:lnTo>
                  <a:pt x="548" y="1014"/>
                </a:lnTo>
                <a:lnTo>
                  <a:pt x="531" y="1017"/>
                </a:lnTo>
                <a:lnTo>
                  <a:pt x="523" y="1020"/>
                </a:lnTo>
                <a:lnTo>
                  <a:pt x="500" y="1025"/>
                </a:lnTo>
                <a:lnTo>
                  <a:pt x="505" y="1036"/>
                </a:lnTo>
                <a:lnTo>
                  <a:pt x="511" y="1046"/>
                </a:lnTo>
                <a:lnTo>
                  <a:pt x="510" y="1048"/>
                </a:lnTo>
                <a:lnTo>
                  <a:pt x="506" y="1054"/>
                </a:lnTo>
                <a:lnTo>
                  <a:pt x="505" y="1058"/>
                </a:lnTo>
                <a:lnTo>
                  <a:pt x="504" y="1058"/>
                </a:lnTo>
                <a:lnTo>
                  <a:pt x="504" y="1059"/>
                </a:lnTo>
                <a:lnTo>
                  <a:pt x="502" y="1061"/>
                </a:lnTo>
                <a:lnTo>
                  <a:pt x="505" y="1062"/>
                </a:lnTo>
                <a:lnTo>
                  <a:pt x="507" y="1063"/>
                </a:lnTo>
                <a:lnTo>
                  <a:pt x="514" y="1066"/>
                </a:lnTo>
                <a:lnTo>
                  <a:pt x="521" y="1068"/>
                </a:lnTo>
                <a:lnTo>
                  <a:pt x="526" y="1070"/>
                </a:lnTo>
                <a:lnTo>
                  <a:pt x="528" y="1071"/>
                </a:lnTo>
                <a:lnTo>
                  <a:pt x="535" y="1074"/>
                </a:lnTo>
                <a:lnTo>
                  <a:pt x="557" y="1081"/>
                </a:lnTo>
                <a:lnTo>
                  <a:pt x="561" y="1084"/>
                </a:lnTo>
                <a:lnTo>
                  <a:pt x="562" y="1084"/>
                </a:lnTo>
                <a:lnTo>
                  <a:pt x="553" y="1088"/>
                </a:lnTo>
                <a:lnTo>
                  <a:pt x="544" y="1093"/>
                </a:lnTo>
                <a:lnTo>
                  <a:pt x="541" y="1095"/>
                </a:lnTo>
                <a:lnTo>
                  <a:pt x="535" y="1098"/>
                </a:lnTo>
                <a:lnTo>
                  <a:pt x="524" y="1102"/>
                </a:lnTo>
                <a:lnTo>
                  <a:pt x="517" y="1105"/>
                </a:lnTo>
                <a:lnTo>
                  <a:pt x="515" y="1106"/>
                </a:lnTo>
                <a:lnTo>
                  <a:pt x="509" y="1109"/>
                </a:lnTo>
                <a:lnTo>
                  <a:pt x="505" y="1110"/>
                </a:lnTo>
                <a:lnTo>
                  <a:pt x="501" y="1112"/>
                </a:lnTo>
                <a:lnTo>
                  <a:pt x="493" y="1117"/>
                </a:lnTo>
                <a:lnTo>
                  <a:pt x="485" y="1121"/>
                </a:lnTo>
                <a:lnTo>
                  <a:pt x="483" y="1123"/>
                </a:lnTo>
                <a:lnTo>
                  <a:pt x="481" y="1123"/>
                </a:lnTo>
                <a:lnTo>
                  <a:pt x="476" y="1126"/>
                </a:lnTo>
                <a:lnTo>
                  <a:pt x="468" y="1130"/>
                </a:lnTo>
                <a:lnTo>
                  <a:pt x="467" y="1130"/>
                </a:lnTo>
                <a:lnTo>
                  <a:pt x="466" y="1131"/>
                </a:lnTo>
                <a:lnTo>
                  <a:pt x="464" y="1131"/>
                </a:lnTo>
                <a:lnTo>
                  <a:pt x="471" y="1138"/>
                </a:lnTo>
                <a:lnTo>
                  <a:pt x="474" y="1139"/>
                </a:lnTo>
                <a:lnTo>
                  <a:pt x="479" y="1143"/>
                </a:lnTo>
                <a:lnTo>
                  <a:pt x="480" y="1144"/>
                </a:lnTo>
                <a:lnTo>
                  <a:pt x="479" y="1145"/>
                </a:lnTo>
                <a:lnTo>
                  <a:pt x="476" y="1148"/>
                </a:lnTo>
                <a:lnTo>
                  <a:pt x="471" y="1153"/>
                </a:lnTo>
                <a:lnTo>
                  <a:pt x="468" y="1157"/>
                </a:lnTo>
                <a:lnTo>
                  <a:pt x="470" y="1160"/>
                </a:lnTo>
                <a:lnTo>
                  <a:pt x="476" y="1164"/>
                </a:lnTo>
                <a:lnTo>
                  <a:pt x="487" y="1152"/>
                </a:lnTo>
                <a:lnTo>
                  <a:pt x="489" y="1148"/>
                </a:lnTo>
                <a:lnTo>
                  <a:pt x="496" y="1139"/>
                </a:lnTo>
                <a:lnTo>
                  <a:pt x="501" y="1134"/>
                </a:lnTo>
                <a:lnTo>
                  <a:pt x="506" y="1136"/>
                </a:lnTo>
                <a:lnTo>
                  <a:pt x="506" y="1135"/>
                </a:lnTo>
                <a:lnTo>
                  <a:pt x="513" y="1140"/>
                </a:lnTo>
                <a:lnTo>
                  <a:pt x="523" y="1147"/>
                </a:lnTo>
                <a:lnTo>
                  <a:pt x="524" y="1148"/>
                </a:lnTo>
                <a:lnTo>
                  <a:pt x="568" y="1177"/>
                </a:lnTo>
                <a:lnTo>
                  <a:pt x="575" y="1182"/>
                </a:lnTo>
                <a:lnTo>
                  <a:pt x="595" y="1194"/>
                </a:lnTo>
                <a:lnTo>
                  <a:pt x="592" y="1196"/>
                </a:lnTo>
                <a:lnTo>
                  <a:pt x="583" y="1206"/>
                </a:lnTo>
                <a:lnTo>
                  <a:pt x="557" y="1228"/>
                </a:lnTo>
                <a:lnTo>
                  <a:pt x="553" y="1230"/>
                </a:lnTo>
                <a:lnTo>
                  <a:pt x="539" y="1215"/>
                </a:lnTo>
                <a:lnTo>
                  <a:pt x="527" y="1228"/>
                </a:lnTo>
                <a:lnTo>
                  <a:pt x="526" y="1229"/>
                </a:lnTo>
                <a:lnTo>
                  <a:pt x="523" y="1233"/>
                </a:lnTo>
                <a:lnTo>
                  <a:pt x="519" y="1237"/>
                </a:lnTo>
                <a:lnTo>
                  <a:pt x="517" y="1239"/>
                </a:lnTo>
                <a:lnTo>
                  <a:pt x="515" y="1242"/>
                </a:lnTo>
                <a:lnTo>
                  <a:pt x="514" y="1243"/>
                </a:lnTo>
                <a:lnTo>
                  <a:pt x="510" y="1247"/>
                </a:lnTo>
                <a:lnTo>
                  <a:pt x="506" y="1253"/>
                </a:lnTo>
                <a:lnTo>
                  <a:pt x="501" y="1258"/>
                </a:lnTo>
                <a:lnTo>
                  <a:pt x="500" y="1260"/>
                </a:lnTo>
                <a:lnTo>
                  <a:pt x="496" y="1264"/>
                </a:lnTo>
                <a:lnTo>
                  <a:pt x="489" y="1272"/>
                </a:lnTo>
                <a:lnTo>
                  <a:pt x="479" y="1283"/>
                </a:lnTo>
                <a:lnTo>
                  <a:pt x="479" y="1284"/>
                </a:lnTo>
                <a:lnTo>
                  <a:pt x="477" y="1284"/>
                </a:lnTo>
                <a:lnTo>
                  <a:pt x="472" y="1283"/>
                </a:lnTo>
                <a:lnTo>
                  <a:pt x="470" y="1283"/>
                </a:lnTo>
                <a:lnTo>
                  <a:pt x="470" y="1293"/>
                </a:lnTo>
                <a:lnTo>
                  <a:pt x="468" y="1300"/>
                </a:lnTo>
                <a:lnTo>
                  <a:pt x="467" y="1306"/>
                </a:lnTo>
                <a:lnTo>
                  <a:pt x="466" y="1326"/>
                </a:lnTo>
                <a:lnTo>
                  <a:pt x="464" y="1327"/>
                </a:lnTo>
                <a:lnTo>
                  <a:pt x="463" y="1330"/>
                </a:lnTo>
                <a:lnTo>
                  <a:pt x="462" y="1331"/>
                </a:lnTo>
                <a:lnTo>
                  <a:pt x="460" y="1332"/>
                </a:lnTo>
                <a:lnTo>
                  <a:pt x="459" y="1335"/>
                </a:lnTo>
                <a:lnTo>
                  <a:pt x="458" y="1336"/>
                </a:lnTo>
                <a:lnTo>
                  <a:pt x="457" y="1337"/>
                </a:lnTo>
                <a:lnTo>
                  <a:pt x="454" y="1341"/>
                </a:lnTo>
                <a:lnTo>
                  <a:pt x="451" y="1344"/>
                </a:lnTo>
                <a:lnTo>
                  <a:pt x="451" y="1345"/>
                </a:lnTo>
                <a:lnTo>
                  <a:pt x="450" y="1344"/>
                </a:lnTo>
                <a:lnTo>
                  <a:pt x="446" y="1339"/>
                </a:lnTo>
                <a:lnTo>
                  <a:pt x="445" y="1337"/>
                </a:lnTo>
                <a:lnTo>
                  <a:pt x="446" y="1337"/>
                </a:lnTo>
                <a:lnTo>
                  <a:pt x="447" y="1336"/>
                </a:lnTo>
                <a:lnTo>
                  <a:pt x="450" y="1335"/>
                </a:lnTo>
                <a:lnTo>
                  <a:pt x="449" y="1334"/>
                </a:lnTo>
                <a:lnTo>
                  <a:pt x="446" y="1330"/>
                </a:lnTo>
                <a:lnTo>
                  <a:pt x="446" y="1328"/>
                </a:lnTo>
                <a:lnTo>
                  <a:pt x="445" y="1327"/>
                </a:lnTo>
                <a:lnTo>
                  <a:pt x="444" y="1328"/>
                </a:lnTo>
                <a:lnTo>
                  <a:pt x="440" y="1331"/>
                </a:lnTo>
                <a:lnTo>
                  <a:pt x="440" y="1330"/>
                </a:lnTo>
                <a:lnTo>
                  <a:pt x="440" y="1331"/>
                </a:lnTo>
                <a:lnTo>
                  <a:pt x="438" y="1330"/>
                </a:lnTo>
                <a:lnTo>
                  <a:pt x="438" y="1328"/>
                </a:lnTo>
                <a:lnTo>
                  <a:pt x="434" y="1322"/>
                </a:lnTo>
                <a:lnTo>
                  <a:pt x="433" y="1320"/>
                </a:lnTo>
                <a:lnTo>
                  <a:pt x="425" y="1310"/>
                </a:lnTo>
                <a:lnTo>
                  <a:pt x="420" y="1303"/>
                </a:lnTo>
                <a:lnTo>
                  <a:pt x="415" y="1296"/>
                </a:lnTo>
                <a:lnTo>
                  <a:pt x="411" y="1290"/>
                </a:lnTo>
                <a:lnTo>
                  <a:pt x="410" y="1288"/>
                </a:lnTo>
                <a:lnTo>
                  <a:pt x="415" y="1280"/>
                </a:lnTo>
                <a:lnTo>
                  <a:pt x="429" y="1280"/>
                </a:lnTo>
                <a:lnTo>
                  <a:pt x="430" y="1279"/>
                </a:lnTo>
                <a:lnTo>
                  <a:pt x="411" y="1260"/>
                </a:lnTo>
                <a:lnTo>
                  <a:pt x="410" y="1259"/>
                </a:lnTo>
                <a:lnTo>
                  <a:pt x="406" y="1259"/>
                </a:lnTo>
                <a:lnTo>
                  <a:pt x="400" y="1259"/>
                </a:lnTo>
                <a:lnTo>
                  <a:pt x="398" y="1259"/>
                </a:lnTo>
                <a:lnTo>
                  <a:pt x="397" y="1259"/>
                </a:lnTo>
                <a:lnTo>
                  <a:pt x="395" y="1259"/>
                </a:lnTo>
                <a:lnTo>
                  <a:pt x="389" y="1249"/>
                </a:lnTo>
                <a:lnTo>
                  <a:pt x="399" y="1237"/>
                </a:lnTo>
                <a:lnTo>
                  <a:pt x="407" y="1228"/>
                </a:lnTo>
                <a:lnTo>
                  <a:pt x="421" y="1212"/>
                </a:lnTo>
                <a:lnTo>
                  <a:pt x="419" y="1212"/>
                </a:lnTo>
                <a:lnTo>
                  <a:pt x="415" y="1212"/>
                </a:lnTo>
                <a:lnTo>
                  <a:pt x="402" y="1212"/>
                </a:lnTo>
                <a:lnTo>
                  <a:pt x="399" y="1211"/>
                </a:lnTo>
                <a:lnTo>
                  <a:pt x="398" y="1211"/>
                </a:lnTo>
                <a:lnTo>
                  <a:pt x="383" y="1203"/>
                </a:lnTo>
                <a:lnTo>
                  <a:pt x="383" y="1200"/>
                </a:lnTo>
                <a:lnTo>
                  <a:pt x="383" y="1187"/>
                </a:lnTo>
                <a:lnTo>
                  <a:pt x="385" y="1177"/>
                </a:lnTo>
                <a:lnTo>
                  <a:pt x="385" y="1169"/>
                </a:lnTo>
                <a:lnTo>
                  <a:pt x="385" y="1156"/>
                </a:lnTo>
                <a:lnTo>
                  <a:pt x="377" y="1156"/>
                </a:lnTo>
                <a:lnTo>
                  <a:pt x="376" y="1156"/>
                </a:lnTo>
                <a:lnTo>
                  <a:pt x="374" y="1156"/>
                </a:lnTo>
                <a:lnTo>
                  <a:pt x="367" y="1156"/>
                </a:lnTo>
                <a:lnTo>
                  <a:pt x="359" y="1155"/>
                </a:lnTo>
                <a:lnTo>
                  <a:pt x="346" y="1155"/>
                </a:lnTo>
                <a:lnTo>
                  <a:pt x="343" y="1155"/>
                </a:lnTo>
                <a:lnTo>
                  <a:pt x="340" y="1155"/>
                </a:lnTo>
                <a:lnTo>
                  <a:pt x="339" y="1155"/>
                </a:lnTo>
                <a:lnTo>
                  <a:pt x="339" y="1153"/>
                </a:lnTo>
                <a:lnTo>
                  <a:pt x="338" y="1153"/>
                </a:lnTo>
                <a:lnTo>
                  <a:pt x="338" y="1152"/>
                </a:lnTo>
                <a:lnTo>
                  <a:pt x="338" y="1151"/>
                </a:lnTo>
                <a:lnTo>
                  <a:pt x="338" y="1147"/>
                </a:lnTo>
                <a:lnTo>
                  <a:pt x="335" y="1136"/>
                </a:lnTo>
                <a:lnTo>
                  <a:pt x="335" y="1134"/>
                </a:lnTo>
                <a:lnTo>
                  <a:pt x="335" y="1132"/>
                </a:lnTo>
                <a:lnTo>
                  <a:pt x="335" y="1131"/>
                </a:lnTo>
                <a:lnTo>
                  <a:pt x="334" y="1128"/>
                </a:lnTo>
                <a:lnTo>
                  <a:pt x="334" y="1127"/>
                </a:lnTo>
                <a:lnTo>
                  <a:pt x="334" y="1125"/>
                </a:lnTo>
                <a:lnTo>
                  <a:pt x="334" y="1122"/>
                </a:lnTo>
                <a:lnTo>
                  <a:pt x="334" y="1121"/>
                </a:lnTo>
                <a:lnTo>
                  <a:pt x="333" y="1118"/>
                </a:lnTo>
                <a:lnTo>
                  <a:pt x="333" y="1117"/>
                </a:lnTo>
                <a:lnTo>
                  <a:pt x="333" y="1115"/>
                </a:lnTo>
                <a:lnTo>
                  <a:pt x="334" y="1115"/>
                </a:lnTo>
                <a:lnTo>
                  <a:pt x="334" y="1114"/>
                </a:lnTo>
                <a:lnTo>
                  <a:pt x="340" y="1109"/>
                </a:lnTo>
                <a:lnTo>
                  <a:pt x="348" y="1105"/>
                </a:lnTo>
                <a:lnTo>
                  <a:pt x="355" y="1100"/>
                </a:lnTo>
                <a:lnTo>
                  <a:pt x="363" y="1095"/>
                </a:lnTo>
                <a:lnTo>
                  <a:pt x="360" y="1091"/>
                </a:lnTo>
                <a:lnTo>
                  <a:pt x="356" y="1084"/>
                </a:lnTo>
                <a:lnTo>
                  <a:pt x="359" y="1083"/>
                </a:lnTo>
                <a:lnTo>
                  <a:pt x="364" y="1080"/>
                </a:lnTo>
                <a:lnTo>
                  <a:pt x="372" y="1075"/>
                </a:lnTo>
                <a:lnTo>
                  <a:pt x="367" y="1068"/>
                </a:lnTo>
                <a:lnTo>
                  <a:pt x="361" y="1061"/>
                </a:lnTo>
                <a:lnTo>
                  <a:pt x="357" y="1055"/>
                </a:lnTo>
                <a:lnTo>
                  <a:pt x="353" y="1050"/>
                </a:lnTo>
                <a:lnTo>
                  <a:pt x="347" y="1046"/>
                </a:lnTo>
                <a:lnTo>
                  <a:pt x="340" y="1042"/>
                </a:lnTo>
                <a:lnTo>
                  <a:pt x="334" y="1038"/>
                </a:lnTo>
                <a:lnTo>
                  <a:pt x="329" y="1032"/>
                </a:lnTo>
                <a:lnTo>
                  <a:pt x="323" y="1025"/>
                </a:lnTo>
                <a:lnTo>
                  <a:pt x="320" y="1020"/>
                </a:lnTo>
                <a:lnTo>
                  <a:pt x="316" y="1016"/>
                </a:lnTo>
                <a:lnTo>
                  <a:pt x="308" y="1008"/>
                </a:lnTo>
                <a:lnTo>
                  <a:pt x="300" y="999"/>
                </a:lnTo>
                <a:lnTo>
                  <a:pt x="293" y="1006"/>
                </a:lnTo>
                <a:lnTo>
                  <a:pt x="289" y="1008"/>
                </a:lnTo>
                <a:lnTo>
                  <a:pt x="280" y="1017"/>
                </a:lnTo>
                <a:lnTo>
                  <a:pt x="269" y="1027"/>
                </a:lnTo>
                <a:lnTo>
                  <a:pt x="258" y="1037"/>
                </a:lnTo>
                <a:lnTo>
                  <a:pt x="245" y="1048"/>
                </a:lnTo>
                <a:lnTo>
                  <a:pt x="235" y="1027"/>
                </a:lnTo>
                <a:lnTo>
                  <a:pt x="233" y="1025"/>
                </a:lnTo>
                <a:lnTo>
                  <a:pt x="226" y="1008"/>
                </a:lnTo>
                <a:lnTo>
                  <a:pt x="222" y="1006"/>
                </a:lnTo>
                <a:lnTo>
                  <a:pt x="219" y="1003"/>
                </a:lnTo>
                <a:lnTo>
                  <a:pt x="206" y="993"/>
                </a:lnTo>
                <a:lnTo>
                  <a:pt x="202" y="982"/>
                </a:lnTo>
                <a:lnTo>
                  <a:pt x="201" y="982"/>
                </a:lnTo>
                <a:lnTo>
                  <a:pt x="189" y="986"/>
                </a:lnTo>
                <a:lnTo>
                  <a:pt x="182" y="972"/>
                </a:lnTo>
                <a:lnTo>
                  <a:pt x="171" y="976"/>
                </a:lnTo>
                <a:lnTo>
                  <a:pt x="169" y="976"/>
                </a:lnTo>
                <a:lnTo>
                  <a:pt x="168" y="977"/>
                </a:lnTo>
                <a:lnTo>
                  <a:pt x="158" y="957"/>
                </a:lnTo>
                <a:lnTo>
                  <a:pt x="156" y="955"/>
                </a:lnTo>
                <a:lnTo>
                  <a:pt x="155" y="952"/>
                </a:lnTo>
                <a:lnTo>
                  <a:pt x="154" y="951"/>
                </a:lnTo>
                <a:lnTo>
                  <a:pt x="152" y="948"/>
                </a:lnTo>
                <a:lnTo>
                  <a:pt x="150" y="947"/>
                </a:lnTo>
                <a:lnTo>
                  <a:pt x="149" y="946"/>
                </a:lnTo>
                <a:lnTo>
                  <a:pt x="147" y="944"/>
                </a:lnTo>
                <a:lnTo>
                  <a:pt x="146" y="943"/>
                </a:lnTo>
                <a:lnTo>
                  <a:pt x="145" y="942"/>
                </a:lnTo>
                <a:lnTo>
                  <a:pt x="143" y="942"/>
                </a:lnTo>
                <a:lnTo>
                  <a:pt x="130" y="931"/>
                </a:lnTo>
                <a:lnTo>
                  <a:pt x="113" y="918"/>
                </a:lnTo>
                <a:lnTo>
                  <a:pt x="108" y="914"/>
                </a:lnTo>
                <a:lnTo>
                  <a:pt x="105" y="913"/>
                </a:lnTo>
                <a:lnTo>
                  <a:pt x="103" y="910"/>
                </a:lnTo>
                <a:lnTo>
                  <a:pt x="100" y="906"/>
                </a:lnTo>
                <a:lnTo>
                  <a:pt x="99" y="905"/>
                </a:lnTo>
                <a:lnTo>
                  <a:pt x="94" y="897"/>
                </a:lnTo>
                <a:lnTo>
                  <a:pt x="89" y="890"/>
                </a:lnTo>
                <a:lnTo>
                  <a:pt x="86" y="887"/>
                </a:lnTo>
                <a:lnTo>
                  <a:pt x="83" y="882"/>
                </a:lnTo>
                <a:lnTo>
                  <a:pt x="85" y="882"/>
                </a:lnTo>
                <a:lnTo>
                  <a:pt x="96" y="876"/>
                </a:lnTo>
                <a:lnTo>
                  <a:pt x="100" y="875"/>
                </a:lnTo>
                <a:lnTo>
                  <a:pt x="108" y="871"/>
                </a:lnTo>
                <a:lnTo>
                  <a:pt x="115" y="869"/>
                </a:lnTo>
                <a:lnTo>
                  <a:pt x="117" y="867"/>
                </a:lnTo>
                <a:lnTo>
                  <a:pt x="122" y="865"/>
                </a:lnTo>
                <a:lnTo>
                  <a:pt x="126" y="862"/>
                </a:lnTo>
                <a:lnTo>
                  <a:pt x="129" y="862"/>
                </a:lnTo>
                <a:lnTo>
                  <a:pt x="133" y="861"/>
                </a:lnTo>
                <a:lnTo>
                  <a:pt x="135" y="859"/>
                </a:lnTo>
                <a:lnTo>
                  <a:pt x="138" y="858"/>
                </a:lnTo>
                <a:lnTo>
                  <a:pt x="142" y="857"/>
                </a:lnTo>
                <a:lnTo>
                  <a:pt x="142" y="856"/>
                </a:lnTo>
                <a:lnTo>
                  <a:pt x="143" y="854"/>
                </a:lnTo>
                <a:lnTo>
                  <a:pt x="145" y="854"/>
                </a:lnTo>
                <a:lnTo>
                  <a:pt x="147" y="853"/>
                </a:lnTo>
                <a:lnTo>
                  <a:pt x="149" y="850"/>
                </a:lnTo>
                <a:lnTo>
                  <a:pt x="152" y="856"/>
                </a:lnTo>
                <a:lnTo>
                  <a:pt x="156" y="862"/>
                </a:lnTo>
                <a:lnTo>
                  <a:pt x="162" y="867"/>
                </a:lnTo>
                <a:lnTo>
                  <a:pt x="168" y="866"/>
                </a:lnTo>
                <a:lnTo>
                  <a:pt x="188" y="863"/>
                </a:lnTo>
                <a:lnTo>
                  <a:pt x="198" y="862"/>
                </a:lnTo>
                <a:lnTo>
                  <a:pt x="202" y="861"/>
                </a:lnTo>
                <a:lnTo>
                  <a:pt x="205" y="863"/>
                </a:lnTo>
                <a:lnTo>
                  <a:pt x="219" y="883"/>
                </a:lnTo>
                <a:lnTo>
                  <a:pt x="223" y="888"/>
                </a:lnTo>
                <a:lnTo>
                  <a:pt x="241" y="890"/>
                </a:lnTo>
                <a:lnTo>
                  <a:pt x="249" y="890"/>
                </a:lnTo>
                <a:lnTo>
                  <a:pt x="249" y="886"/>
                </a:lnTo>
                <a:lnTo>
                  <a:pt x="250" y="879"/>
                </a:lnTo>
                <a:lnTo>
                  <a:pt x="250" y="869"/>
                </a:lnTo>
                <a:lnTo>
                  <a:pt x="250" y="859"/>
                </a:lnTo>
                <a:lnTo>
                  <a:pt x="250" y="852"/>
                </a:lnTo>
                <a:lnTo>
                  <a:pt x="250" y="845"/>
                </a:lnTo>
                <a:lnTo>
                  <a:pt x="248" y="845"/>
                </a:lnTo>
                <a:lnTo>
                  <a:pt x="244" y="845"/>
                </a:lnTo>
                <a:lnTo>
                  <a:pt x="240" y="845"/>
                </a:lnTo>
                <a:lnTo>
                  <a:pt x="239" y="845"/>
                </a:lnTo>
                <a:lnTo>
                  <a:pt x="232" y="844"/>
                </a:lnTo>
                <a:lnTo>
                  <a:pt x="227" y="844"/>
                </a:lnTo>
                <a:lnTo>
                  <a:pt x="218" y="842"/>
                </a:lnTo>
                <a:lnTo>
                  <a:pt x="209" y="842"/>
                </a:lnTo>
                <a:lnTo>
                  <a:pt x="207" y="840"/>
                </a:lnTo>
                <a:lnTo>
                  <a:pt x="206" y="839"/>
                </a:lnTo>
                <a:lnTo>
                  <a:pt x="207" y="836"/>
                </a:lnTo>
                <a:lnTo>
                  <a:pt x="210" y="833"/>
                </a:lnTo>
                <a:lnTo>
                  <a:pt x="211" y="831"/>
                </a:lnTo>
                <a:lnTo>
                  <a:pt x="214" y="828"/>
                </a:lnTo>
                <a:lnTo>
                  <a:pt x="216" y="826"/>
                </a:lnTo>
                <a:lnTo>
                  <a:pt x="218" y="822"/>
                </a:lnTo>
                <a:lnTo>
                  <a:pt x="223" y="816"/>
                </a:lnTo>
                <a:lnTo>
                  <a:pt x="220" y="814"/>
                </a:lnTo>
                <a:lnTo>
                  <a:pt x="220" y="812"/>
                </a:lnTo>
                <a:lnTo>
                  <a:pt x="219" y="811"/>
                </a:lnTo>
                <a:lnTo>
                  <a:pt x="218" y="809"/>
                </a:lnTo>
                <a:lnTo>
                  <a:pt x="212" y="806"/>
                </a:lnTo>
                <a:lnTo>
                  <a:pt x="206" y="802"/>
                </a:lnTo>
                <a:lnTo>
                  <a:pt x="198" y="798"/>
                </a:lnTo>
                <a:lnTo>
                  <a:pt x="198" y="797"/>
                </a:lnTo>
                <a:lnTo>
                  <a:pt x="199" y="790"/>
                </a:lnTo>
                <a:lnTo>
                  <a:pt x="202" y="781"/>
                </a:lnTo>
                <a:lnTo>
                  <a:pt x="201" y="782"/>
                </a:lnTo>
                <a:lnTo>
                  <a:pt x="197" y="785"/>
                </a:lnTo>
                <a:lnTo>
                  <a:pt x="193" y="786"/>
                </a:lnTo>
                <a:lnTo>
                  <a:pt x="188" y="790"/>
                </a:lnTo>
                <a:lnTo>
                  <a:pt x="181" y="794"/>
                </a:lnTo>
                <a:lnTo>
                  <a:pt x="179" y="795"/>
                </a:lnTo>
                <a:lnTo>
                  <a:pt x="173" y="798"/>
                </a:lnTo>
                <a:lnTo>
                  <a:pt x="166" y="802"/>
                </a:lnTo>
                <a:lnTo>
                  <a:pt x="162" y="805"/>
                </a:lnTo>
                <a:lnTo>
                  <a:pt x="160" y="805"/>
                </a:lnTo>
                <a:lnTo>
                  <a:pt x="154" y="810"/>
                </a:lnTo>
                <a:lnTo>
                  <a:pt x="147" y="812"/>
                </a:lnTo>
                <a:lnTo>
                  <a:pt x="142" y="807"/>
                </a:lnTo>
                <a:lnTo>
                  <a:pt x="138" y="802"/>
                </a:lnTo>
                <a:lnTo>
                  <a:pt x="134" y="797"/>
                </a:lnTo>
                <a:lnTo>
                  <a:pt x="129" y="792"/>
                </a:lnTo>
                <a:lnTo>
                  <a:pt x="125" y="788"/>
                </a:lnTo>
                <a:lnTo>
                  <a:pt x="121" y="782"/>
                </a:lnTo>
                <a:lnTo>
                  <a:pt x="115" y="775"/>
                </a:lnTo>
                <a:lnTo>
                  <a:pt x="109" y="769"/>
                </a:lnTo>
                <a:lnTo>
                  <a:pt x="104" y="764"/>
                </a:lnTo>
                <a:lnTo>
                  <a:pt x="100" y="759"/>
                </a:lnTo>
                <a:lnTo>
                  <a:pt x="98" y="755"/>
                </a:lnTo>
                <a:lnTo>
                  <a:pt x="92" y="750"/>
                </a:lnTo>
                <a:lnTo>
                  <a:pt x="87" y="745"/>
                </a:lnTo>
                <a:lnTo>
                  <a:pt x="83" y="739"/>
                </a:lnTo>
                <a:lnTo>
                  <a:pt x="79" y="735"/>
                </a:lnTo>
                <a:lnTo>
                  <a:pt x="78" y="733"/>
                </a:lnTo>
                <a:lnTo>
                  <a:pt x="75" y="734"/>
                </a:lnTo>
                <a:lnTo>
                  <a:pt x="74" y="734"/>
                </a:lnTo>
                <a:lnTo>
                  <a:pt x="73" y="734"/>
                </a:lnTo>
                <a:lnTo>
                  <a:pt x="66" y="737"/>
                </a:lnTo>
                <a:lnTo>
                  <a:pt x="61" y="739"/>
                </a:lnTo>
                <a:lnTo>
                  <a:pt x="58" y="739"/>
                </a:lnTo>
                <a:lnTo>
                  <a:pt x="51" y="743"/>
                </a:lnTo>
                <a:lnTo>
                  <a:pt x="48" y="743"/>
                </a:lnTo>
                <a:lnTo>
                  <a:pt x="45" y="745"/>
                </a:lnTo>
                <a:lnTo>
                  <a:pt x="44" y="745"/>
                </a:lnTo>
                <a:lnTo>
                  <a:pt x="43" y="746"/>
                </a:lnTo>
                <a:lnTo>
                  <a:pt x="40" y="743"/>
                </a:lnTo>
                <a:lnTo>
                  <a:pt x="40" y="742"/>
                </a:lnTo>
                <a:lnTo>
                  <a:pt x="36" y="737"/>
                </a:lnTo>
                <a:lnTo>
                  <a:pt x="36" y="735"/>
                </a:lnTo>
                <a:lnTo>
                  <a:pt x="32" y="730"/>
                </a:lnTo>
                <a:lnTo>
                  <a:pt x="30" y="725"/>
                </a:lnTo>
                <a:lnTo>
                  <a:pt x="26" y="720"/>
                </a:lnTo>
                <a:lnTo>
                  <a:pt x="22" y="715"/>
                </a:lnTo>
                <a:lnTo>
                  <a:pt x="18" y="717"/>
                </a:lnTo>
                <a:lnTo>
                  <a:pt x="11" y="721"/>
                </a:lnTo>
                <a:lnTo>
                  <a:pt x="10" y="721"/>
                </a:lnTo>
                <a:lnTo>
                  <a:pt x="8" y="722"/>
                </a:lnTo>
                <a:lnTo>
                  <a:pt x="6" y="722"/>
                </a:lnTo>
                <a:lnTo>
                  <a:pt x="2" y="716"/>
                </a:lnTo>
                <a:lnTo>
                  <a:pt x="0" y="709"/>
                </a:lnTo>
                <a:lnTo>
                  <a:pt x="0" y="708"/>
                </a:lnTo>
                <a:lnTo>
                  <a:pt x="1" y="707"/>
                </a:lnTo>
                <a:lnTo>
                  <a:pt x="1" y="705"/>
                </a:lnTo>
                <a:lnTo>
                  <a:pt x="11" y="696"/>
                </a:lnTo>
                <a:lnTo>
                  <a:pt x="25" y="686"/>
                </a:lnTo>
                <a:lnTo>
                  <a:pt x="26" y="687"/>
                </a:lnTo>
                <a:lnTo>
                  <a:pt x="27" y="690"/>
                </a:lnTo>
                <a:lnTo>
                  <a:pt x="36" y="683"/>
                </a:lnTo>
                <a:lnTo>
                  <a:pt x="38" y="683"/>
                </a:lnTo>
                <a:lnTo>
                  <a:pt x="36" y="682"/>
                </a:lnTo>
                <a:lnTo>
                  <a:pt x="35" y="681"/>
                </a:lnTo>
                <a:lnTo>
                  <a:pt x="34" y="679"/>
                </a:lnTo>
                <a:lnTo>
                  <a:pt x="34" y="678"/>
                </a:lnTo>
                <a:lnTo>
                  <a:pt x="43" y="671"/>
                </a:lnTo>
                <a:lnTo>
                  <a:pt x="45" y="669"/>
                </a:lnTo>
                <a:lnTo>
                  <a:pt x="92" y="628"/>
                </a:lnTo>
                <a:lnTo>
                  <a:pt x="95" y="626"/>
                </a:lnTo>
                <a:lnTo>
                  <a:pt x="102" y="620"/>
                </a:lnTo>
                <a:lnTo>
                  <a:pt x="115" y="610"/>
                </a:lnTo>
                <a:lnTo>
                  <a:pt x="119" y="611"/>
                </a:lnTo>
                <a:lnTo>
                  <a:pt x="168" y="632"/>
                </a:lnTo>
                <a:lnTo>
                  <a:pt x="188" y="641"/>
                </a:lnTo>
                <a:lnTo>
                  <a:pt x="193" y="651"/>
                </a:lnTo>
                <a:lnTo>
                  <a:pt x="205" y="671"/>
                </a:lnTo>
                <a:lnTo>
                  <a:pt x="209" y="679"/>
                </a:lnTo>
                <a:lnTo>
                  <a:pt x="210" y="683"/>
                </a:lnTo>
                <a:close/>
                <a:moveTo>
                  <a:pt x="1105" y="545"/>
                </a:moveTo>
                <a:lnTo>
                  <a:pt x="1165" y="602"/>
                </a:lnTo>
                <a:lnTo>
                  <a:pt x="1167" y="602"/>
                </a:lnTo>
                <a:lnTo>
                  <a:pt x="1165" y="605"/>
                </a:lnTo>
                <a:lnTo>
                  <a:pt x="1163" y="613"/>
                </a:lnTo>
                <a:lnTo>
                  <a:pt x="1159" y="623"/>
                </a:lnTo>
                <a:lnTo>
                  <a:pt x="1157" y="630"/>
                </a:lnTo>
                <a:lnTo>
                  <a:pt x="1155" y="636"/>
                </a:lnTo>
                <a:lnTo>
                  <a:pt x="1154" y="643"/>
                </a:lnTo>
                <a:lnTo>
                  <a:pt x="1150" y="658"/>
                </a:lnTo>
                <a:lnTo>
                  <a:pt x="1147" y="666"/>
                </a:lnTo>
                <a:lnTo>
                  <a:pt x="1147" y="667"/>
                </a:lnTo>
                <a:lnTo>
                  <a:pt x="1144" y="674"/>
                </a:lnTo>
                <a:lnTo>
                  <a:pt x="1112" y="664"/>
                </a:lnTo>
                <a:lnTo>
                  <a:pt x="1107" y="662"/>
                </a:lnTo>
                <a:lnTo>
                  <a:pt x="1093" y="658"/>
                </a:lnTo>
                <a:lnTo>
                  <a:pt x="1075" y="653"/>
                </a:lnTo>
                <a:lnTo>
                  <a:pt x="1078" y="649"/>
                </a:lnTo>
                <a:lnTo>
                  <a:pt x="1083" y="634"/>
                </a:lnTo>
                <a:lnTo>
                  <a:pt x="1083" y="631"/>
                </a:lnTo>
                <a:lnTo>
                  <a:pt x="1092" y="602"/>
                </a:lnTo>
                <a:lnTo>
                  <a:pt x="1093" y="597"/>
                </a:lnTo>
                <a:lnTo>
                  <a:pt x="1095" y="589"/>
                </a:lnTo>
                <a:lnTo>
                  <a:pt x="1097" y="581"/>
                </a:lnTo>
                <a:lnTo>
                  <a:pt x="1099" y="581"/>
                </a:lnTo>
                <a:lnTo>
                  <a:pt x="1099" y="579"/>
                </a:lnTo>
                <a:lnTo>
                  <a:pt x="1101" y="568"/>
                </a:lnTo>
                <a:lnTo>
                  <a:pt x="1104" y="547"/>
                </a:lnTo>
                <a:lnTo>
                  <a:pt x="1105" y="545"/>
                </a:lnTo>
                <a:close/>
                <a:moveTo>
                  <a:pt x="956" y="9"/>
                </a:moveTo>
                <a:lnTo>
                  <a:pt x="958" y="9"/>
                </a:lnTo>
                <a:lnTo>
                  <a:pt x="960" y="9"/>
                </a:lnTo>
                <a:lnTo>
                  <a:pt x="963" y="9"/>
                </a:lnTo>
                <a:lnTo>
                  <a:pt x="964" y="9"/>
                </a:lnTo>
                <a:lnTo>
                  <a:pt x="967" y="9"/>
                </a:lnTo>
                <a:lnTo>
                  <a:pt x="968" y="9"/>
                </a:lnTo>
                <a:lnTo>
                  <a:pt x="973" y="11"/>
                </a:lnTo>
                <a:lnTo>
                  <a:pt x="980" y="12"/>
                </a:lnTo>
                <a:lnTo>
                  <a:pt x="981" y="12"/>
                </a:lnTo>
                <a:lnTo>
                  <a:pt x="981" y="13"/>
                </a:lnTo>
                <a:lnTo>
                  <a:pt x="983" y="13"/>
                </a:lnTo>
                <a:lnTo>
                  <a:pt x="983" y="15"/>
                </a:lnTo>
                <a:lnTo>
                  <a:pt x="983" y="16"/>
                </a:lnTo>
                <a:lnTo>
                  <a:pt x="984" y="17"/>
                </a:lnTo>
                <a:lnTo>
                  <a:pt x="985" y="17"/>
                </a:lnTo>
                <a:lnTo>
                  <a:pt x="985" y="18"/>
                </a:lnTo>
                <a:lnTo>
                  <a:pt x="986" y="18"/>
                </a:lnTo>
                <a:lnTo>
                  <a:pt x="989" y="20"/>
                </a:lnTo>
                <a:lnTo>
                  <a:pt x="990" y="21"/>
                </a:lnTo>
                <a:lnTo>
                  <a:pt x="994" y="22"/>
                </a:lnTo>
                <a:lnTo>
                  <a:pt x="998" y="24"/>
                </a:lnTo>
                <a:lnTo>
                  <a:pt x="1000" y="24"/>
                </a:lnTo>
                <a:lnTo>
                  <a:pt x="1003" y="26"/>
                </a:lnTo>
                <a:lnTo>
                  <a:pt x="1005" y="26"/>
                </a:lnTo>
                <a:lnTo>
                  <a:pt x="1006" y="28"/>
                </a:lnTo>
                <a:lnTo>
                  <a:pt x="1007" y="29"/>
                </a:lnTo>
                <a:lnTo>
                  <a:pt x="1009" y="30"/>
                </a:lnTo>
                <a:lnTo>
                  <a:pt x="1010" y="32"/>
                </a:lnTo>
                <a:lnTo>
                  <a:pt x="1011" y="32"/>
                </a:lnTo>
                <a:lnTo>
                  <a:pt x="1014" y="33"/>
                </a:lnTo>
                <a:lnTo>
                  <a:pt x="1015" y="34"/>
                </a:lnTo>
                <a:lnTo>
                  <a:pt x="1016" y="34"/>
                </a:lnTo>
                <a:lnTo>
                  <a:pt x="1018" y="35"/>
                </a:lnTo>
                <a:lnTo>
                  <a:pt x="1019" y="35"/>
                </a:lnTo>
                <a:lnTo>
                  <a:pt x="1020" y="35"/>
                </a:lnTo>
                <a:lnTo>
                  <a:pt x="1022" y="35"/>
                </a:lnTo>
                <a:lnTo>
                  <a:pt x="1023" y="35"/>
                </a:lnTo>
                <a:lnTo>
                  <a:pt x="1024" y="37"/>
                </a:lnTo>
                <a:lnTo>
                  <a:pt x="1026" y="37"/>
                </a:lnTo>
                <a:lnTo>
                  <a:pt x="1030" y="37"/>
                </a:lnTo>
                <a:lnTo>
                  <a:pt x="1032" y="38"/>
                </a:lnTo>
                <a:lnTo>
                  <a:pt x="1036" y="38"/>
                </a:lnTo>
                <a:lnTo>
                  <a:pt x="1037" y="38"/>
                </a:lnTo>
                <a:lnTo>
                  <a:pt x="1040" y="38"/>
                </a:lnTo>
                <a:lnTo>
                  <a:pt x="1041" y="38"/>
                </a:lnTo>
                <a:lnTo>
                  <a:pt x="1043" y="38"/>
                </a:lnTo>
                <a:lnTo>
                  <a:pt x="1045" y="38"/>
                </a:lnTo>
                <a:lnTo>
                  <a:pt x="1047" y="37"/>
                </a:lnTo>
                <a:lnTo>
                  <a:pt x="1048" y="37"/>
                </a:lnTo>
                <a:lnTo>
                  <a:pt x="1050" y="37"/>
                </a:lnTo>
                <a:lnTo>
                  <a:pt x="1052" y="37"/>
                </a:lnTo>
                <a:lnTo>
                  <a:pt x="1053" y="37"/>
                </a:lnTo>
                <a:lnTo>
                  <a:pt x="1054" y="38"/>
                </a:lnTo>
                <a:lnTo>
                  <a:pt x="1056" y="38"/>
                </a:lnTo>
                <a:lnTo>
                  <a:pt x="1057" y="38"/>
                </a:lnTo>
                <a:lnTo>
                  <a:pt x="1057" y="39"/>
                </a:lnTo>
                <a:lnTo>
                  <a:pt x="1058" y="39"/>
                </a:lnTo>
                <a:lnTo>
                  <a:pt x="1058" y="41"/>
                </a:lnTo>
                <a:lnTo>
                  <a:pt x="1058" y="42"/>
                </a:lnTo>
                <a:lnTo>
                  <a:pt x="1060" y="43"/>
                </a:lnTo>
                <a:lnTo>
                  <a:pt x="1061" y="43"/>
                </a:lnTo>
                <a:lnTo>
                  <a:pt x="1061" y="45"/>
                </a:lnTo>
                <a:lnTo>
                  <a:pt x="1062" y="43"/>
                </a:lnTo>
                <a:lnTo>
                  <a:pt x="1063" y="43"/>
                </a:lnTo>
                <a:lnTo>
                  <a:pt x="1063" y="45"/>
                </a:lnTo>
                <a:lnTo>
                  <a:pt x="1067" y="47"/>
                </a:lnTo>
                <a:lnTo>
                  <a:pt x="1071" y="50"/>
                </a:lnTo>
                <a:lnTo>
                  <a:pt x="1073" y="51"/>
                </a:lnTo>
                <a:lnTo>
                  <a:pt x="1074" y="52"/>
                </a:lnTo>
                <a:lnTo>
                  <a:pt x="1075" y="54"/>
                </a:lnTo>
                <a:lnTo>
                  <a:pt x="1077" y="55"/>
                </a:lnTo>
                <a:lnTo>
                  <a:pt x="1078" y="56"/>
                </a:lnTo>
                <a:lnTo>
                  <a:pt x="1079" y="58"/>
                </a:lnTo>
                <a:lnTo>
                  <a:pt x="1080" y="58"/>
                </a:lnTo>
                <a:lnTo>
                  <a:pt x="1082" y="59"/>
                </a:lnTo>
                <a:lnTo>
                  <a:pt x="1083" y="60"/>
                </a:lnTo>
                <a:lnTo>
                  <a:pt x="1086" y="62"/>
                </a:lnTo>
                <a:lnTo>
                  <a:pt x="1088" y="63"/>
                </a:lnTo>
                <a:lnTo>
                  <a:pt x="1090" y="63"/>
                </a:lnTo>
                <a:lnTo>
                  <a:pt x="1091" y="63"/>
                </a:lnTo>
                <a:lnTo>
                  <a:pt x="1091" y="64"/>
                </a:lnTo>
                <a:lnTo>
                  <a:pt x="1091" y="65"/>
                </a:lnTo>
                <a:lnTo>
                  <a:pt x="1090" y="67"/>
                </a:lnTo>
                <a:lnTo>
                  <a:pt x="1091" y="67"/>
                </a:lnTo>
                <a:lnTo>
                  <a:pt x="1091" y="68"/>
                </a:lnTo>
                <a:lnTo>
                  <a:pt x="1092" y="68"/>
                </a:lnTo>
                <a:lnTo>
                  <a:pt x="1093" y="68"/>
                </a:lnTo>
                <a:lnTo>
                  <a:pt x="1095" y="69"/>
                </a:lnTo>
                <a:lnTo>
                  <a:pt x="1096" y="69"/>
                </a:lnTo>
                <a:lnTo>
                  <a:pt x="1097" y="69"/>
                </a:lnTo>
                <a:lnTo>
                  <a:pt x="1097" y="71"/>
                </a:lnTo>
                <a:lnTo>
                  <a:pt x="1096" y="71"/>
                </a:lnTo>
                <a:lnTo>
                  <a:pt x="1096" y="72"/>
                </a:lnTo>
                <a:lnTo>
                  <a:pt x="1097" y="72"/>
                </a:lnTo>
                <a:lnTo>
                  <a:pt x="1097" y="73"/>
                </a:lnTo>
                <a:lnTo>
                  <a:pt x="1099" y="73"/>
                </a:lnTo>
                <a:lnTo>
                  <a:pt x="1100" y="73"/>
                </a:lnTo>
                <a:lnTo>
                  <a:pt x="1103" y="72"/>
                </a:lnTo>
                <a:lnTo>
                  <a:pt x="1104" y="72"/>
                </a:lnTo>
                <a:lnTo>
                  <a:pt x="1105" y="72"/>
                </a:lnTo>
                <a:lnTo>
                  <a:pt x="1107" y="72"/>
                </a:lnTo>
                <a:lnTo>
                  <a:pt x="1108" y="72"/>
                </a:lnTo>
                <a:lnTo>
                  <a:pt x="1108" y="73"/>
                </a:lnTo>
                <a:lnTo>
                  <a:pt x="1109" y="73"/>
                </a:lnTo>
                <a:lnTo>
                  <a:pt x="1109" y="75"/>
                </a:lnTo>
                <a:lnTo>
                  <a:pt x="1110" y="75"/>
                </a:lnTo>
                <a:lnTo>
                  <a:pt x="1110" y="76"/>
                </a:lnTo>
                <a:lnTo>
                  <a:pt x="1112" y="77"/>
                </a:lnTo>
                <a:lnTo>
                  <a:pt x="1112" y="79"/>
                </a:lnTo>
                <a:lnTo>
                  <a:pt x="1112" y="80"/>
                </a:lnTo>
                <a:lnTo>
                  <a:pt x="1113" y="84"/>
                </a:lnTo>
                <a:lnTo>
                  <a:pt x="1114" y="84"/>
                </a:lnTo>
                <a:lnTo>
                  <a:pt x="1114" y="85"/>
                </a:lnTo>
                <a:lnTo>
                  <a:pt x="1114" y="86"/>
                </a:lnTo>
                <a:lnTo>
                  <a:pt x="1114" y="88"/>
                </a:lnTo>
                <a:lnTo>
                  <a:pt x="1114" y="89"/>
                </a:lnTo>
                <a:lnTo>
                  <a:pt x="1116" y="89"/>
                </a:lnTo>
                <a:lnTo>
                  <a:pt x="1118" y="90"/>
                </a:lnTo>
                <a:lnTo>
                  <a:pt x="1118" y="92"/>
                </a:lnTo>
                <a:lnTo>
                  <a:pt x="1120" y="92"/>
                </a:lnTo>
                <a:lnTo>
                  <a:pt x="1121" y="92"/>
                </a:lnTo>
                <a:lnTo>
                  <a:pt x="1122" y="93"/>
                </a:lnTo>
                <a:lnTo>
                  <a:pt x="1124" y="93"/>
                </a:lnTo>
                <a:lnTo>
                  <a:pt x="1125" y="93"/>
                </a:lnTo>
                <a:lnTo>
                  <a:pt x="1125" y="94"/>
                </a:lnTo>
                <a:lnTo>
                  <a:pt x="1125" y="95"/>
                </a:lnTo>
                <a:lnTo>
                  <a:pt x="1125" y="97"/>
                </a:lnTo>
                <a:lnTo>
                  <a:pt x="1125" y="98"/>
                </a:lnTo>
                <a:lnTo>
                  <a:pt x="1126" y="98"/>
                </a:lnTo>
                <a:lnTo>
                  <a:pt x="1126" y="101"/>
                </a:lnTo>
                <a:lnTo>
                  <a:pt x="1127" y="102"/>
                </a:lnTo>
                <a:lnTo>
                  <a:pt x="1127" y="103"/>
                </a:lnTo>
                <a:lnTo>
                  <a:pt x="1129" y="105"/>
                </a:lnTo>
                <a:lnTo>
                  <a:pt x="1130" y="103"/>
                </a:lnTo>
                <a:lnTo>
                  <a:pt x="1131" y="103"/>
                </a:lnTo>
                <a:lnTo>
                  <a:pt x="1133" y="103"/>
                </a:lnTo>
                <a:lnTo>
                  <a:pt x="1134" y="103"/>
                </a:lnTo>
                <a:lnTo>
                  <a:pt x="1135" y="103"/>
                </a:lnTo>
                <a:lnTo>
                  <a:pt x="1137" y="103"/>
                </a:lnTo>
                <a:lnTo>
                  <a:pt x="1137" y="105"/>
                </a:lnTo>
                <a:lnTo>
                  <a:pt x="1138" y="105"/>
                </a:lnTo>
                <a:lnTo>
                  <a:pt x="1138" y="106"/>
                </a:lnTo>
                <a:lnTo>
                  <a:pt x="1139" y="107"/>
                </a:lnTo>
                <a:lnTo>
                  <a:pt x="1139" y="109"/>
                </a:lnTo>
                <a:lnTo>
                  <a:pt x="1139" y="110"/>
                </a:lnTo>
                <a:lnTo>
                  <a:pt x="1140" y="110"/>
                </a:lnTo>
                <a:lnTo>
                  <a:pt x="1140" y="111"/>
                </a:lnTo>
                <a:lnTo>
                  <a:pt x="1142" y="111"/>
                </a:lnTo>
                <a:lnTo>
                  <a:pt x="1143" y="112"/>
                </a:lnTo>
                <a:lnTo>
                  <a:pt x="1144" y="112"/>
                </a:lnTo>
                <a:lnTo>
                  <a:pt x="1146" y="112"/>
                </a:lnTo>
                <a:lnTo>
                  <a:pt x="1146" y="114"/>
                </a:lnTo>
                <a:lnTo>
                  <a:pt x="1146" y="115"/>
                </a:lnTo>
                <a:lnTo>
                  <a:pt x="1147" y="115"/>
                </a:lnTo>
                <a:lnTo>
                  <a:pt x="1146" y="116"/>
                </a:lnTo>
                <a:lnTo>
                  <a:pt x="1146" y="118"/>
                </a:lnTo>
                <a:lnTo>
                  <a:pt x="1147" y="118"/>
                </a:lnTo>
                <a:lnTo>
                  <a:pt x="1147" y="119"/>
                </a:lnTo>
                <a:lnTo>
                  <a:pt x="1148" y="120"/>
                </a:lnTo>
                <a:lnTo>
                  <a:pt x="1150" y="120"/>
                </a:lnTo>
                <a:lnTo>
                  <a:pt x="1152" y="122"/>
                </a:lnTo>
                <a:lnTo>
                  <a:pt x="1154" y="122"/>
                </a:lnTo>
                <a:lnTo>
                  <a:pt x="1156" y="122"/>
                </a:lnTo>
                <a:lnTo>
                  <a:pt x="1157" y="123"/>
                </a:lnTo>
                <a:lnTo>
                  <a:pt x="1159" y="123"/>
                </a:lnTo>
                <a:lnTo>
                  <a:pt x="1160" y="124"/>
                </a:lnTo>
                <a:lnTo>
                  <a:pt x="1161" y="124"/>
                </a:lnTo>
                <a:lnTo>
                  <a:pt x="1164" y="126"/>
                </a:lnTo>
                <a:lnTo>
                  <a:pt x="1165" y="126"/>
                </a:lnTo>
                <a:lnTo>
                  <a:pt x="1169" y="127"/>
                </a:lnTo>
                <a:lnTo>
                  <a:pt x="1172" y="127"/>
                </a:lnTo>
                <a:lnTo>
                  <a:pt x="1174" y="127"/>
                </a:lnTo>
                <a:lnTo>
                  <a:pt x="1176" y="128"/>
                </a:lnTo>
                <a:lnTo>
                  <a:pt x="1177" y="128"/>
                </a:lnTo>
                <a:lnTo>
                  <a:pt x="1178" y="129"/>
                </a:lnTo>
                <a:lnTo>
                  <a:pt x="1180" y="131"/>
                </a:lnTo>
                <a:lnTo>
                  <a:pt x="1181" y="131"/>
                </a:lnTo>
                <a:lnTo>
                  <a:pt x="1181" y="132"/>
                </a:lnTo>
                <a:lnTo>
                  <a:pt x="1182" y="132"/>
                </a:lnTo>
                <a:lnTo>
                  <a:pt x="1184" y="132"/>
                </a:lnTo>
                <a:lnTo>
                  <a:pt x="1185" y="133"/>
                </a:lnTo>
                <a:lnTo>
                  <a:pt x="1186" y="133"/>
                </a:lnTo>
                <a:lnTo>
                  <a:pt x="1186" y="135"/>
                </a:lnTo>
                <a:lnTo>
                  <a:pt x="1187" y="135"/>
                </a:lnTo>
                <a:lnTo>
                  <a:pt x="1187" y="136"/>
                </a:lnTo>
                <a:lnTo>
                  <a:pt x="1189" y="136"/>
                </a:lnTo>
                <a:lnTo>
                  <a:pt x="1189" y="137"/>
                </a:lnTo>
                <a:lnTo>
                  <a:pt x="1190" y="137"/>
                </a:lnTo>
                <a:lnTo>
                  <a:pt x="1193" y="139"/>
                </a:lnTo>
                <a:lnTo>
                  <a:pt x="1194" y="140"/>
                </a:lnTo>
                <a:lnTo>
                  <a:pt x="1195" y="140"/>
                </a:lnTo>
                <a:lnTo>
                  <a:pt x="1198" y="140"/>
                </a:lnTo>
                <a:lnTo>
                  <a:pt x="1202" y="140"/>
                </a:lnTo>
                <a:lnTo>
                  <a:pt x="1206" y="137"/>
                </a:lnTo>
                <a:lnTo>
                  <a:pt x="1207" y="136"/>
                </a:lnTo>
                <a:lnTo>
                  <a:pt x="1211" y="132"/>
                </a:lnTo>
                <a:lnTo>
                  <a:pt x="1212" y="131"/>
                </a:lnTo>
                <a:lnTo>
                  <a:pt x="1227" y="159"/>
                </a:lnTo>
                <a:lnTo>
                  <a:pt x="1237" y="179"/>
                </a:lnTo>
                <a:lnTo>
                  <a:pt x="1237" y="180"/>
                </a:lnTo>
                <a:lnTo>
                  <a:pt x="1241" y="188"/>
                </a:lnTo>
                <a:lnTo>
                  <a:pt x="1242" y="188"/>
                </a:lnTo>
                <a:lnTo>
                  <a:pt x="1246" y="188"/>
                </a:lnTo>
                <a:lnTo>
                  <a:pt x="1249" y="188"/>
                </a:lnTo>
                <a:lnTo>
                  <a:pt x="1268" y="191"/>
                </a:lnTo>
                <a:lnTo>
                  <a:pt x="1270" y="191"/>
                </a:lnTo>
                <a:lnTo>
                  <a:pt x="1271" y="191"/>
                </a:lnTo>
                <a:lnTo>
                  <a:pt x="1288" y="192"/>
                </a:lnTo>
                <a:lnTo>
                  <a:pt x="1292" y="192"/>
                </a:lnTo>
                <a:lnTo>
                  <a:pt x="1297" y="193"/>
                </a:lnTo>
                <a:lnTo>
                  <a:pt x="1302" y="193"/>
                </a:lnTo>
                <a:lnTo>
                  <a:pt x="1309" y="195"/>
                </a:lnTo>
                <a:lnTo>
                  <a:pt x="1325" y="196"/>
                </a:lnTo>
                <a:lnTo>
                  <a:pt x="1331" y="196"/>
                </a:lnTo>
                <a:lnTo>
                  <a:pt x="1341" y="197"/>
                </a:lnTo>
                <a:lnTo>
                  <a:pt x="1343" y="197"/>
                </a:lnTo>
                <a:lnTo>
                  <a:pt x="1344" y="199"/>
                </a:lnTo>
                <a:lnTo>
                  <a:pt x="1347" y="201"/>
                </a:lnTo>
                <a:lnTo>
                  <a:pt x="1348" y="204"/>
                </a:lnTo>
                <a:lnTo>
                  <a:pt x="1352" y="209"/>
                </a:lnTo>
                <a:lnTo>
                  <a:pt x="1352" y="210"/>
                </a:lnTo>
                <a:lnTo>
                  <a:pt x="1353" y="210"/>
                </a:lnTo>
                <a:lnTo>
                  <a:pt x="1353" y="212"/>
                </a:lnTo>
                <a:lnTo>
                  <a:pt x="1355" y="212"/>
                </a:lnTo>
                <a:lnTo>
                  <a:pt x="1356" y="212"/>
                </a:lnTo>
                <a:lnTo>
                  <a:pt x="1358" y="210"/>
                </a:lnTo>
                <a:lnTo>
                  <a:pt x="1358" y="212"/>
                </a:lnTo>
                <a:lnTo>
                  <a:pt x="1360" y="213"/>
                </a:lnTo>
                <a:lnTo>
                  <a:pt x="1369" y="242"/>
                </a:lnTo>
                <a:lnTo>
                  <a:pt x="1372" y="252"/>
                </a:lnTo>
                <a:lnTo>
                  <a:pt x="1373" y="252"/>
                </a:lnTo>
                <a:lnTo>
                  <a:pt x="1381" y="280"/>
                </a:lnTo>
                <a:lnTo>
                  <a:pt x="1386" y="295"/>
                </a:lnTo>
                <a:lnTo>
                  <a:pt x="1395" y="325"/>
                </a:lnTo>
                <a:lnTo>
                  <a:pt x="1404" y="353"/>
                </a:lnTo>
                <a:lnTo>
                  <a:pt x="1402" y="353"/>
                </a:lnTo>
                <a:lnTo>
                  <a:pt x="1392" y="355"/>
                </a:lnTo>
                <a:lnTo>
                  <a:pt x="1391" y="355"/>
                </a:lnTo>
                <a:lnTo>
                  <a:pt x="1374" y="359"/>
                </a:lnTo>
                <a:lnTo>
                  <a:pt x="1366" y="361"/>
                </a:lnTo>
                <a:lnTo>
                  <a:pt x="1356" y="363"/>
                </a:lnTo>
                <a:lnTo>
                  <a:pt x="1341" y="370"/>
                </a:lnTo>
                <a:lnTo>
                  <a:pt x="1334" y="374"/>
                </a:lnTo>
                <a:lnTo>
                  <a:pt x="1315" y="383"/>
                </a:lnTo>
                <a:lnTo>
                  <a:pt x="1313" y="384"/>
                </a:lnTo>
                <a:lnTo>
                  <a:pt x="1311" y="384"/>
                </a:lnTo>
                <a:lnTo>
                  <a:pt x="1309" y="385"/>
                </a:lnTo>
                <a:lnTo>
                  <a:pt x="1302" y="370"/>
                </a:lnTo>
                <a:lnTo>
                  <a:pt x="1288" y="337"/>
                </a:lnTo>
                <a:lnTo>
                  <a:pt x="1185" y="336"/>
                </a:lnTo>
                <a:lnTo>
                  <a:pt x="1177" y="336"/>
                </a:lnTo>
                <a:lnTo>
                  <a:pt x="1165" y="336"/>
                </a:lnTo>
                <a:lnTo>
                  <a:pt x="1151" y="336"/>
                </a:lnTo>
                <a:lnTo>
                  <a:pt x="1142" y="336"/>
                </a:lnTo>
                <a:lnTo>
                  <a:pt x="1140" y="336"/>
                </a:lnTo>
                <a:lnTo>
                  <a:pt x="1139" y="336"/>
                </a:lnTo>
                <a:lnTo>
                  <a:pt x="1139" y="337"/>
                </a:lnTo>
                <a:lnTo>
                  <a:pt x="1139" y="340"/>
                </a:lnTo>
                <a:lnTo>
                  <a:pt x="1139" y="341"/>
                </a:lnTo>
                <a:lnTo>
                  <a:pt x="1139" y="342"/>
                </a:lnTo>
                <a:lnTo>
                  <a:pt x="1138" y="344"/>
                </a:lnTo>
                <a:lnTo>
                  <a:pt x="1138" y="345"/>
                </a:lnTo>
                <a:lnTo>
                  <a:pt x="1137" y="345"/>
                </a:lnTo>
                <a:lnTo>
                  <a:pt x="1137" y="346"/>
                </a:lnTo>
                <a:lnTo>
                  <a:pt x="1135" y="348"/>
                </a:lnTo>
                <a:lnTo>
                  <a:pt x="1134" y="348"/>
                </a:lnTo>
                <a:lnTo>
                  <a:pt x="1133" y="349"/>
                </a:lnTo>
                <a:lnTo>
                  <a:pt x="1131" y="349"/>
                </a:lnTo>
                <a:lnTo>
                  <a:pt x="1130" y="349"/>
                </a:lnTo>
                <a:lnTo>
                  <a:pt x="1129" y="349"/>
                </a:lnTo>
                <a:lnTo>
                  <a:pt x="1104" y="349"/>
                </a:lnTo>
                <a:lnTo>
                  <a:pt x="1103" y="349"/>
                </a:lnTo>
                <a:lnTo>
                  <a:pt x="1101" y="349"/>
                </a:lnTo>
                <a:lnTo>
                  <a:pt x="1100" y="349"/>
                </a:lnTo>
                <a:lnTo>
                  <a:pt x="1099" y="350"/>
                </a:lnTo>
                <a:lnTo>
                  <a:pt x="1097" y="350"/>
                </a:lnTo>
                <a:lnTo>
                  <a:pt x="1097" y="351"/>
                </a:lnTo>
                <a:lnTo>
                  <a:pt x="1096" y="351"/>
                </a:lnTo>
                <a:lnTo>
                  <a:pt x="1095" y="353"/>
                </a:lnTo>
                <a:lnTo>
                  <a:pt x="1095" y="354"/>
                </a:lnTo>
                <a:lnTo>
                  <a:pt x="1093" y="354"/>
                </a:lnTo>
                <a:lnTo>
                  <a:pt x="1093" y="355"/>
                </a:lnTo>
                <a:lnTo>
                  <a:pt x="1093" y="357"/>
                </a:lnTo>
                <a:lnTo>
                  <a:pt x="1092" y="357"/>
                </a:lnTo>
                <a:lnTo>
                  <a:pt x="1092" y="358"/>
                </a:lnTo>
                <a:lnTo>
                  <a:pt x="1092" y="359"/>
                </a:lnTo>
                <a:lnTo>
                  <a:pt x="1092" y="361"/>
                </a:lnTo>
                <a:lnTo>
                  <a:pt x="1092" y="365"/>
                </a:lnTo>
                <a:lnTo>
                  <a:pt x="1054" y="363"/>
                </a:lnTo>
                <a:lnTo>
                  <a:pt x="1054" y="385"/>
                </a:lnTo>
                <a:lnTo>
                  <a:pt x="1056" y="385"/>
                </a:lnTo>
                <a:lnTo>
                  <a:pt x="1060" y="388"/>
                </a:lnTo>
                <a:lnTo>
                  <a:pt x="1060" y="396"/>
                </a:lnTo>
                <a:lnTo>
                  <a:pt x="1069" y="401"/>
                </a:lnTo>
                <a:lnTo>
                  <a:pt x="1069" y="405"/>
                </a:lnTo>
                <a:lnTo>
                  <a:pt x="1069" y="409"/>
                </a:lnTo>
                <a:lnTo>
                  <a:pt x="1079" y="409"/>
                </a:lnTo>
                <a:lnTo>
                  <a:pt x="1079" y="415"/>
                </a:lnTo>
                <a:lnTo>
                  <a:pt x="1079" y="417"/>
                </a:lnTo>
                <a:lnTo>
                  <a:pt x="1112" y="418"/>
                </a:lnTo>
                <a:lnTo>
                  <a:pt x="1112" y="412"/>
                </a:lnTo>
                <a:lnTo>
                  <a:pt x="1112" y="404"/>
                </a:lnTo>
                <a:lnTo>
                  <a:pt x="1118" y="402"/>
                </a:lnTo>
                <a:lnTo>
                  <a:pt x="1124" y="404"/>
                </a:lnTo>
                <a:lnTo>
                  <a:pt x="1124" y="387"/>
                </a:lnTo>
                <a:lnTo>
                  <a:pt x="1124" y="385"/>
                </a:lnTo>
                <a:lnTo>
                  <a:pt x="1124" y="384"/>
                </a:lnTo>
                <a:lnTo>
                  <a:pt x="1125" y="384"/>
                </a:lnTo>
                <a:lnTo>
                  <a:pt x="1135" y="385"/>
                </a:lnTo>
                <a:lnTo>
                  <a:pt x="1137" y="385"/>
                </a:lnTo>
                <a:lnTo>
                  <a:pt x="1144" y="367"/>
                </a:lnTo>
                <a:lnTo>
                  <a:pt x="1146" y="365"/>
                </a:lnTo>
                <a:lnTo>
                  <a:pt x="1135" y="365"/>
                </a:lnTo>
                <a:lnTo>
                  <a:pt x="1093" y="365"/>
                </a:lnTo>
                <a:lnTo>
                  <a:pt x="1093" y="361"/>
                </a:lnTo>
                <a:lnTo>
                  <a:pt x="1095" y="359"/>
                </a:lnTo>
                <a:lnTo>
                  <a:pt x="1095" y="358"/>
                </a:lnTo>
                <a:lnTo>
                  <a:pt x="1095" y="357"/>
                </a:lnTo>
                <a:lnTo>
                  <a:pt x="1096" y="355"/>
                </a:lnTo>
                <a:lnTo>
                  <a:pt x="1097" y="354"/>
                </a:lnTo>
                <a:lnTo>
                  <a:pt x="1097" y="353"/>
                </a:lnTo>
                <a:lnTo>
                  <a:pt x="1099" y="353"/>
                </a:lnTo>
                <a:lnTo>
                  <a:pt x="1100" y="351"/>
                </a:lnTo>
                <a:lnTo>
                  <a:pt x="1101" y="351"/>
                </a:lnTo>
                <a:lnTo>
                  <a:pt x="1103" y="351"/>
                </a:lnTo>
                <a:lnTo>
                  <a:pt x="1104" y="351"/>
                </a:lnTo>
                <a:lnTo>
                  <a:pt x="1129" y="351"/>
                </a:lnTo>
                <a:lnTo>
                  <a:pt x="1130" y="351"/>
                </a:lnTo>
                <a:lnTo>
                  <a:pt x="1131" y="351"/>
                </a:lnTo>
                <a:lnTo>
                  <a:pt x="1133" y="351"/>
                </a:lnTo>
                <a:lnTo>
                  <a:pt x="1134" y="350"/>
                </a:lnTo>
                <a:lnTo>
                  <a:pt x="1135" y="350"/>
                </a:lnTo>
                <a:lnTo>
                  <a:pt x="1137" y="349"/>
                </a:lnTo>
                <a:lnTo>
                  <a:pt x="1138" y="348"/>
                </a:lnTo>
                <a:lnTo>
                  <a:pt x="1139" y="346"/>
                </a:lnTo>
                <a:lnTo>
                  <a:pt x="1139" y="345"/>
                </a:lnTo>
                <a:lnTo>
                  <a:pt x="1140" y="345"/>
                </a:lnTo>
                <a:lnTo>
                  <a:pt x="1140" y="344"/>
                </a:lnTo>
                <a:lnTo>
                  <a:pt x="1140" y="342"/>
                </a:lnTo>
                <a:lnTo>
                  <a:pt x="1142" y="341"/>
                </a:lnTo>
                <a:lnTo>
                  <a:pt x="1142" y="340"/>
                </a:lnTo>
                <a:lnTo>
                  <a:pt x="1142" y="337"/>
                </a:lnTo>
                <a:lnTo>
                  <a:pt x="1151" y="338"/>
                </a:lnTo>
                <a:lnTo>
                  <a:pt x="1164" y="338"/>
                </a:lnTo>
                <a:lnTo>
                  <a:pt x="1177" y="338"/>
                </a:lnTo>
                <a:lnTo>
                  <a:pt x="1181" y="338"/>
                </a:lnTo>
                <a:lnTo>
                  <a:pt x="1285" y="340"/>
                </a:lnTo>
                <a:lnTo>
                  <a:pt x="1300" y="371"/>
                </a:lnTo>
                <a:lnTo>
                  <a:pt x="1306" y="385"/>
                </a:lnTo>
                <a:lnTo>
                  <a:pt x="1308" y="387"/>
                </a:lnTo>
                <a:lnTo>
                  <a:pt x="1305" y="387"/>
                </a:lnTo>
                <a:lnTo>
                  <a:pt x="1304" y="388"/>
                </a:lnTo>
                <a:lnTo>
                  <a:pt x="1300" y="388"/>
                </a:lnTo>
                <a:lnTo>
                  <a:pt x="1298" y="389"/>
                </a:lnTo>
                <a:lnTo>
                  <a:pt x="1291" y="389"/>
                </a:lnTo>
                <a:lnTo>
                  <a:pt x="1288" y="391"/>
                </a:lnTo>
                <a:lnTo>
                  <a:pt x="1267" y="393"/>
                </a:lnTo>
                <a:lnTo>
                  <a:pt x="1266" y="393"/>
                </a:lnTo>
                <a:lnTo>
                  <a:pt x="1263" y="393"/>
                </a:lnTo>
                <a:lnTo>
                  <a:pt x="1263" y="395"/>
                </a:lnTo>
                <a:lnTo>
                  <a:pt x="1263" y="398"/>
                </a:lnTo>
                <a:lnTo>
                  <a:pt x="1263" y="401"/>
                </a:lnTo>
                <a:lnTo>
                  <a:pt x="1259" y="418"/>
                </a:lnTo>
                <a:lnTo>
                  <a:pt x="1261" y="439"/>
                </a:lnTo>
                <a:lnTo>
                  <a:pt x="1262" y="439"/>
                </a:lnTo>
                <a:lnTo>
                  <a:pt x="1268" y="439"/>
                </a:lnTo>
                <a:lnTo>
                  <a:pt x="1270" y="439"/>
                </a:lnTo>
                <a:lnTo>
                  <a:pt x="1270" y="464"/>
                </a:lnTo>
                <a:lnTo>
                  <a:pt x="1270" y="468"/>
                </a:lnTo>
                <a:lnTo>
                  <a:pt x="1274" y="473"/>
                </a:lnTo>
                <a:lnTo>
                  <a:pt x="1280" y="479"/>
                </a:lnTo>
                <a:lnTo>
                  <a:pt x="1292" y="479"/>
                </a:lnTo>
                <a:lnTo>
                  <a:pt x="1293" y="478"/>
                </a:lnTo>
                <a:lnTo>
                  <a:pt x="1294" y="477"/>
                </a:lnTo>
                <a:lnTo>
                  <a:pt x="1298" y="473"/>
                </a:lnTo>
                <a:lnTo>
                  <a:pt x="1294" y="473"/>
                </a:lnTo>
                <a:lnTo>
                  <a:pt x="1294" y="472"/>
                </a:lnTo>
                <a:lnTo>
                  <a:pt x="1293" y="472"/>
                </a:lnTo>
                <a:lnTo>
                  <a:pt x="1292" y="472"/>
                </a:lnTo>
                <a:lnTo>
                  <a:pt x="1292" y="470"/>
                </a:lnTo>
                <a:lnTo>
                  <a:pt x="1292" y="465"/>
                </a:lnTo>
                <a:lnTo>
                  <a:pt x="1294" y="462"/>
                </a:lnTo>
                <a:lnTo>
                  <a:pt x="1292" y="460"/>
                </a:lnTo>
                <a:lnTo>
                  <a:pt x="1293" y="459"/>
                </a:lnTo>
                <a:lnTo>
                  <a:pt x="1294" y="457"/>
                </a:lnTo>
                <a:lnTo>
                  <a:pt x="1296" y="457"/>
                </a:lnTo>
                <a:lnTo>
                  <a:pt x="1296" y="459"/>
                </a:lnTo>
                <a:lnTo>
                  <a:pt x="1297" y="459"/>
                </a:lnTo>
                <a:lnTo>
                  <a:pt x="1298" y="459"/>
                </a:lnTo>
                <a:lnTo>
                  <a:pt x="1298" y="460"/>
                </a:lnTo>
                <a:lnTo>
                  <a:pt x="1300" y="460"/>
                </a:lnTo>
                <a:lnTo>
                  <a:pt x="1301" y="460"/>
                </a:lnTo>
                <a:lnTo>
                  <a:pt x="1302" y="460"/>
                </a:lnTo>
                <a:lnTo>
                  <a:pt x="1302" y="461"/>
                </a:lnTo>
                <a:lnTo>
                  <a:pt x="1304" y="461"/>
                </a:lnTo>
                <a:lnTo>
                  <a:pt x="1304" y="460"/>
                </a:lnTo>
                <a:lnTo>
                  <a:pt x="1304" y="456"/>
                </a:lnTo>
                <a:lnTo>
                  <a:pt x="1304" y="453"/>
                </a:lnTo>
                <a:lnTo>
                  <a:pt x="1304" y="451"/>
                </a:lnTo>
                <a:lnTo>
                  <a:pt x="1304" y="449"/>
                </a:lnTo>
                <a:lnTo>
                  <a:pt x="1304" y="443"/>
                </a:lnTo>
                <a:lnTo>
                  <a:pt x="1305" y="449"/>
                </a:lnTo>
                <a:lnTo>
                  <a:pt x="1306" y="451"/>
                </a:lnTo>
                <a:lnTo>
                  <a:pt x="1306" y="453"/>
                </a:lnTo>
                <a:lnTo>
                  <a:pt x="1308" y="453"/>
                </a:lnTo>
                <a:lnTo>
                  <a:pt x="1308" y="459"/>
                </a:lnTo>
                <a:lnTo>
                  <a:pt x="1309" y="459"/>
                </a:lnTo>
                <a:lnTo>
                  <a:pt x="1310" y="459"/>
                </a:lnTo>
                <a:lnTo>
                  <a:pt x="1310" y="457"/>
                </a:lnTo>
                <a:lnTo>
                  <a:pt x="1311" y="457"/>
                </a:lnTo>
                <a:lnTo>
                  <a:pt x="1311" y="456"/>
                </a:lnTo>
                <a:lnTo>
                  <a:pt x="1319" y="449"/>
                </a:lnTo>
                <a:lnTo>
                  <a:pt x="1322" y="447"/>
                </a:lnTo>
                <a:lnTo>
                  <a:pt x="1323" y="445"/>
                </a:lnTo>
                <a:lnTo>
                  <a:pt x="1325" y="445"/>
                </a:lnTo>
                <a:lnTo>
                  <a:pt x="1325" y="447"/>
                </a:lnTo>
                <a:lnTo>
                  <a:pt x="1327" y="449"/>
                </a:lnTo>
                <a:lnTo>
                  <a:pt x="1330" y="452"/>
                </a:lnTo>
                <a:lnTo>
                  <a:pt x="1330" y="453"/>
                </a:lnTo>
                <a:lnTo>
                  <a:pt x="1331" y="455"/>
                </a:lnTo>
                <a:lnTo>
                  <a:pt x="1332" y="456"/>
                </a:lnTo>
                <a:lnTo>
                  <a:pt x="1334" y="456"/>
                </a:lnTo>
                <a:lnTo>
                  <a:pt x="1335" y="456"/>
                </a:lnTo>
                <a:lnTo>
                  <a:pt x="1336" y="456"/>
                </a:lnTo>
                <a:lnTo>
                  <a:pt x="1338" y="453"/>
                </a:lnTo>
                <a:lnTo>
                  <a:pt x="1332" y="444"/>
                </a:lnTo>
                <a:lnTo>
                  <a:pt x="1331" y="439"/>
                </a:lnTo>
                <a:lnTo>
                  <a:pt x="1330" y="436"/>
                </a:lnTo>
                <a:lnTo>
                  <a:pt x="1327" y="431"/>
                </a:lnTo>
                <a:lnTo>
                  <a:pt x="1322" y="419"/>
                </a:lnTo>
                <a:lnTo>
                  <a:pt x="1318" y="413"/>
                </a:lnTo>
                <a:lnTo>
                  <a:pt x="1318" y="412"/>
                </a:lnTo>
                <a:lnTo>
                  <a:pt x="1310" y="395"/>
                </a:lnTo>
                <a:lnTo>
                  <a:pt x="1309" y="391"/>
                </a:lnTo>
                <a:lnTo>
                  <a:pt x="1310" y="391"/>
                </a:lnTo>
                <a:lnTo>
                  <a:pt x="1311" y="395"/>
                </a:lnTo>
                <a:lnTo>
                  <a:pt x="1315" y="402"/>
                </a:lnTo>
                <a:lnTo>
                  <a:pt x="1319" y="410"/>
                </a:lnTo>
                <a:lnTo>
                  <a:pt x="1321" y="413"/>
                </a:lnTo>
                <a:lnTo>
                  <a:pt x="1322" y="418"/>
                </a:lnTo>
                <a:lnTo>
                  <a:pt x="1326" y="425"/>
                </a:lnTo>
                <a:lnTo>
                  <a:pt x="1327" y="427"/>
                </a:lnTo>
                <a:lnTo>
                  <a:pt x="1327" y="429"/>
                </a:lnTo>
                <a:lnTo>
                  <a:pt x="1332" y="439"/>
                </a:lnTo>
                <a:lnTo>
                  <a:pt x="1335" y="444"/>
                </a:lnTo>
                <a:lnTo>
                  <a:pt x="1338" y="452"/>
                </a:lnTo>
                <a:lnTo>
                  <a:pt x="1341" y="461"/>
                </a:lnTo>
                <a:lnTo>
                  <a:pt x="1344" y="466"/>
                </a:lnTo>
                <a:lnTo>
                  <a:pt x="1347" y="473"/>
                </a:lnTo>
                <a:lnTo>
                  <a:pt x="1348" y="474"/>
                </a:lnTo>
                <a:lnTo>
                  <a:pt x="1348" y="477"/>
                </a:lnTo>
                <a:lnTo>
                  <a:pt x="1349" y="478"/>
                </a:lnTo>
                <a:lnTo>
                  <a:pt x="1351" y="482"/>
                </a:lnTo>
                <a:lnTo>
                  <a:pt x="1352" y="483"/>
                </a:lnTo>
                <a:lnTo>
                  <a:pt x="1352" y="486"/>
                </a:lnTo>
                <a:lnTo>
                  <a:pt x="1356" y="486"/>
                </a:lnTo>
                <a:lnTo>
                  <a:pt x="1357" y="486"/>
                </a:lnTo>
                <a:lnTo>
                  <a:pt x="1356" y="482"/>
                </a:lnTo>
                <a:lnTo>
                  <a:pt x="1353" y="477"/>
                </a:lnTo>
                <a:lnTo>
                  <a:pt x="1347" y="461"/>
                </a:lnTo>
                <a:lnTo>
                  <a:pt x="1345" y="460"/>
                </a:lnTo>
                <a:lnTo>
                  <a:pt x="1344" y="456"/>
                </a:lnTo>
                <a:lnTo>
                  <a:pt x="1341" y="451"/>
                </a:lnTo>
                <a:lnTo>
                  <a:pt x="1335" y="436"/>
                </a:lnTo>
                <a:lnTo>
                  <a:pt x="1328" y="422"/>
                </a:lnTo>
                <a:lnTo>
                  <a:pt x="1322" y="408"/>
                </a:lnTo>
                <a:lnTo>
                  <a:pt x="1322" y="406"/>
                </a:lnTo>
                <a:lnTo>
                  <a:pt x="1321" y="401"/>
                </a:lnTo>
                <a:lnTo>
                  <a:pt x="1322" y="400"/>
                </a:lnTo>
                <a:lnTo>
                  <a:pt x="1326" y="397"/>
                </a:lnTo>
                <a:lnTo>
                  <a:pt x="1327" y="397"/>
                </a:lnTo>
                <a:lnTo>
                  <a:pt x="1330" y="395"/>
                </a:lnTo>
                <a:lnTo>
                  <a:pt x="1335" y="392"/>
                </a:lnTo>
                <a:lnTo>
                  <a:pt x="1339" y="389"/>
                </a:lnTo>
                <a:lnTo>
                  <a:pt x="1347" y="404"/>
                </a:lnTo>
                <a:lnTo>
                  <a:pt x="1362" y="434"/>
                </a:lnTo>
                <a:lnTo>
                  <a:pt x="1366" y="442"/>
                </a:lnTo>
                <a:lnTo>
                  <a:pt x="1358" y="439"/>
                </a:lnTo>
                <a:lnTo>
                  <a:pt x="1357" y="439"/>
                </a:lnTo>
                <a:lnTo>
                  <a:pt x="1356" y="440"/>
                </a:lnTo>
                <a:lnTo>
                  <a:pt x="1348" y="440"/>
                </a:lnTo>
                <a:lnTo>
                  <a:pt x="1344" y="442"/>
                </a:lnTo>
                <a:lnTo>
                  <a:pt x="1341" y="442"/>
                </a:lnTo>
                <a:lnTo>
                  <a:pt x="1343" y="444"/>
                </a:lnTo>
                <a:lnTo>
                  <a:pt x="1344" y="445"/>
                </a:lnTo>
                <a:lnTo>
                  <a:pt x="1348" y="455"/>
                </a:lnTo>
                <a:lnTo>
                  <a:pt x="1352" y="465"/>
                </a:lnTo>
                <a:lnTo>
                  <a:pt x="1361" y="485"/>
                </a:lnTo>
                <a:lnTo>
                  <a:pt x="1362" y="485"/>
                </a:lnTo>
                <a:lnTo>
                  <a:pt x="1387" y="485"/>
                </a:lnTo>
                <a:lnTo>
                  <a:pt x="1392" y="494"/>
                </a:lnTo>
                <a:lnTo>
                  <a:pt x="1398" y="503"/>
                </a:lnTo>
                <a:lnTo>
                  <a:pt x="1400" y="509"/>
                </a:lnTo>
                <a:lnTo>
                  <a:pt x="1403" y="513"/>
                </a:lnTo>
                <a:lnTo>
                  <a:pt x="1396" y="515"/>
                </a:lnTo>
                <a:lnTo>
                  <a:pt x="1394" y="515"/>
                </a:lnTo>
                <a:lnTo>
                  <a:pt x="1386" y="516"/>
                </a:lnTo>
                <a:lnTo>
                  <a:pt x="1385" y="517"/>
                </a:lnTo>
                <a:lnTo>
                  <a:pt x="1373" y="524"/>
                </a:lnTo>
                <a:lnTo>
                  <a:pt x="1366" y="526"/>
                </a:lnTo>
                <a:lnTo>
                  <a:pt x="1360" y="532"/>
                </a:lnTo>
                <a:lnTo>
                  <a:pt x="1361" y="533"/>
                </a:lnTo>
                <a:lnTo>
                  <a:pt x="1361" y="534"/>
                </a:lnTo>
                <a:lnTo>
                  <a:pt x="1362" y="536"/>
                </a:lnTo>
                <a:lnTo>
                  <a:pt x="1362" y="537"/>
                </a:lnTo>
                <a:lnTo>
                  <a:pt x="1362" y="538"/>
                </a:lnTo>
                <a:lnTo>
                  <a:pt x="1362" y="540"/>
                </a:lnTo>
                <a:lnTo>
                  <a:pt x="1362" y="541"/>
                </a:lnTo>
                <a:lnTo>
                  <a:pt x="1362" y="542"/>
                </a:lnTo>
                <a:lnTo>
                  <a:pt x="1361" y="542"/>
                </a:lnTo>
                <a:lnTo>
                  <a:pt x="1361" y="543"/>
                </a:lnTo>
                <a:lnTo>
                  <a:pt x="1361" y="545"/>
                </a:lnTo>
                <a:lnTo>
                  <a:pt x="1360" y="546"/>
                </a:lnTo>
                <a:lnTo>
                  <a:pt x="1358" y="546"/>
                </a:lnTo>
                <a:lnTo>
                  <a:pt x="1358" y="547"/>
                </a:lnTo>
                <a:lnTo>
                  <a:pt x="1357" y="549"/>
                </a:lnTo>
                <a:lnTo>
                  <a:pt x="1356" y="549"/>
                </a:lnTo>
                <a:lnTo>
                  <a:pt x="1355" y="550"/>
                </a:lnTo>
                <a:lnTo>
                  <a:pt x="1352" y="550"/>
                </a:lnTo>
                <a:lnTo>
                  <a:pt x="1351" y="550"/>
                </a:lnTo>
                <a:lnTo>
                  <a:pt x="1349" y="550"/>
                </a:lnTo>
                <a:lnTo>
                  <a:pt x="1348" y="550"/>
                </a:lnTo>
                <a:lnTo>
                  <a:pt x="1347" y="550"/>
                </a:lnTo>
                <a:lnTo>
                  <a:pt x="1345" y="550"/>
                </a:lnTo>
                <a:lnTo>
                  <a:pt x="1344" y="550"/>
                </a:lnTo>
                <a:lnTo>
                  <a:pt x="1344" y="551"/>
                </a:lnTo>
                <a:lnTo>
                  <a:pt x="1331" y="566"/>
                </a:lnTo>
                <a:lnTo>
                  <a:pt x="1331" y="567"/>
                </a:lnTo>
                <a:lnTo>
                  <a:pt x="1327" y="571"/>
                </a:lnTo>
                <a:lnTo>
                  <a:pt x="1325" y="575"/>
                </a:lnTo>
                <a:lnTo>
                  <a:pt x="1321" y="579"/>
                </a:lnTo>
                <a:lnTo>
                  <a:pt x="1315" y="585"/>
                </a:lnTo>
                <a:lnTo>
                  <a:pt x="1313" y="589"/>
                </a:lnTo>
                <a:lnTo>
                  <a:pt x="1311" y="590"/>
                </a:lnTo>
                <a:lnTo>
                  <a:pt x="1308" y="598"/>
                </a:lnTo>
                <a:lnTo>
                  <a:pt x="1311" y="602"/>
                </a:lnTo>
                <a:lnTo>
                  <a:pt x="1317" y="607"/>
                </a:lnTo>
                <a:lnTo>
                  <a:pt x="1325" y="611"/>
                </a:lnTo>
                <a:lnTo>
                  <a:pt x="1339" y="620"/>
                </a:lnTo>
                <a:lnTo>
                  <a:pt x="1343" y="618"/>
                </a:lnTo>
                <a:lnTo>
                  <a:pt x="1344" y="619"/>
                </a:lnTo>
                <a:lnTo>
                  <a:pt x="1348" y="617"/>
                </a:lnTo>
                <a:lnTo>
                  <a:pt x="1352" y="623"/>
                </a:lnTo>
                <a:lnTo>
                  <a:pt x="1347" y="626"/>
                </a:lnTo>
                <a:lnTo>
                  <a:pt x="1345" y="627"/>
                </a:lnTo>
                <a:lnTo>
                  <a:pt x="1347" y="636"/>
                </a:lnTo>
                <a:lnTo>
                  <a:pt x="1347" y="640"/>
                </a:lnTo>
                <a:lnTo>
                  <a:pt x="1347" y="643"/>
                </a:lnTo>
                <a:lnTo>
                  <a:pt x="1345" y="643"/>
                </a:lnTo>
                <a:lnTo>
                  <a:pt x="1344" y="643"/>
                </a:lnTo>
                <a:lnTo>
                  <a:pt x="1288" y="639"/>
                </a:lnTo>
                <a:lnTo>
                  <a:pt x="1287" y="644"/>
                </a:lnTo>
                <a:lnTo>
                  <a:pt x="1285" y="647"/>
                </a:lnTo>
                <a:lnTo>
                  <a:pt x="1285" y="651"/>
                </a:lnTo>
                <a:lnTo>
                  <a:pt x="1285" y="654"/>
                </a:lnTo>
                <a:lnTo>
                  <a:pt x="1284" y="658"/>
                </a:lnTo>
                <a:lnTo>
                  <a:pt x="1284" y="675"/>
                </a:lnTo>
                <a:lnTo>
                  <a:pt x="1284" y="679"/>
                </a:lnTo>
                <a:lnTo>
                  <a:pt x="1284" y="683"/>
                </a:lnTo>
                <a:lnTo>
                  <a:pt x="1284" y="687"/>
                </a:lnTo>
                <a:lnTo>
                  <a:pt x="1284" y="692"/>
                </a:lnTo>
                <a:lnTo>
                  <a:pt x="1284" y="716"/>
                </a:lnTo>
                <a:lnTo>
                  <a:pt x="1283" y="717"/>
                </a:lnTo>
                <a:lnTo>
                  <a:pt x="1280" y="742"/>
                </a:lnTo>
                <a:lnTo>
                  <a:pt x="1279" y="754"/>
                </a:lnTo>
                <a:lnTo>
                  <a:pt x="1278" y="781"/>
                </a:lnTo>
                <a:lnTo>
                  <a:pt x="1278" y="782"/>
                </a:lnTo>
                <a:lnTo>
                  <a:pt x="1276" y="788"/>
                </a:lnTo>
                <a:lnTo>
                  <a:pt x="1276" y="789"/>
                </a:lnTo>
                <a:lnTo>
                  <a:pt x="1275" y="810"/>
                </a:lnTo>
                <a:lnTo>
                  <a:pt x="1274" y="816"/>
                </a:lnTo>
                <a:lnTo>
                  <a:pt x="1274" y="832"/>
                </a:lnTo>
                <a:lnTo>
                  <a:pt x="1274" y="833"/>
                </a:lnTo>
                <a:lnTo>
                  <a:pt x="1274" y="835"/>
                </a:lnTo>
                <a:lnTo>
                  <a:pt x="1274" y="836"/>
                </a:lnTo>
                <a:lnTo>
                  <a:pt x="1274" y="837"/>
                </a:lnTo>
                <a:lnTo>
                  <a:pt x="1274" y="839"/>
                </a:lnTo>
                <a:lnTo>
                  <a:pt x="1274" y="840"/>
                </a:lnTo>
                <a:lnTo>
                  <a:pt x="1274" y="841"/>
                </a:lnTo>
                <a:lnTo>
                  <a:pt x="1274" y="842"/>
                </a:lnTo>
                <a:lnTo>
                  <a:pt x="1274" y="844"/>
                </a:lnTo>
                <a:lnTo>
                  <a:pt x="1274" y="845"/>
                </a:lnTo>
                <a:lnTo>
                  <a:pt x="1275" y="845"/>
                </a:lnTo>
                <a:lnTo>
                  <a:pt x="1275" y="846"/>
                </a:lnTo>
                <a:lnTo>
                  <a:pt x="1275" y="848"/>
                </a:lnTo>
                <a:lnTo>
                  <a:pt x="1275" y="849"/>
                </a:lnTo>
                <a:lnTo>
                  <a:pt x="1276" y="849"/>
                </a:lnTo>
                <a:lnTo>
                  <a:pt x="1276" y="850"/>
                </a:lnTo>
                <a:lnTo>
                  <a:pt x="1276" y="852"/>
                </a:lnTo>
                <a:lnTo>
                  <a:pt x="1276" y="853"/>
                </a:lnTo>
                <a:lnTo>
                  <a:pt x="1278" y="853"/>
                </a:lnTo>
                <a:lnTo>
                  <a:pt x="1278" y="854"/>
                </a:lnTo>
                <a:lnTo>
                  <a:pt x="1278" y="856"/>
                </a:lnTo>
                <a:lnTo>
                  <a:pt x="1279" y="856"/>
                </a:lnTo>
                <a:lnTo>
                  <a:pt x="1279" y="857"/>
                </a:lnTo>
                <a:lnTo>
                  <a:pt x="1281" y="862"/>
                </a:lnTo>
                <a:lnTo>
                  <a:pt x="1283" y="863"/>
                </a:lnTo>
                <a:lnTo>
                  <a:pt x="1283" y="865"/>
                </a:lnTo>
                <a:lnTo>
                  <a:pt x="1283" y="866"/>
                </a:lnTo>
                <a:lnTo>
                  <a:pt x="1284" y="867"/>
                </a:lnTo>
                <a:lnTo>
                  <a:pt x="1284" y="869"/>
                </a:lnTo>
                <a:lnTo>
                  <a:pt x="1284" y="870"/>
                </a:lnTo>
                <a:lnTo>
                  <a:pt x="1284" y="871"/>
                </a:lnTo>
                <a:lnTo>
                  <a:pt x="1284" y="873"/>
                </a:lnTo>
                <a:lnTo>
                  <a:pt x="1285" y="873"/>
                </a:lnTo>
                <a:lnTo>
                  <a:pt x="1285" y="874"/>
                </a:lnTo>
                <a:lnTo>
                  <a:pt x="1285" y="875"/>
                </a:lnTo>
                <a:lnTo>
                  <a:pt x="1285" y="876"/>
                </a:lnTo>
                <a:lnTo>
                  <a:pt x="1285" y="878"/>
                </a:lnTo>
                <a:lnTo>
                  <a:pt x="1285" y="879"/>
                </a:lnTo>
                <a:lnTo>
                  <a:pt x="1285" y="880"/>
                </a:lnTo>
                <a:lnTo>
                  <a:pt x="1285" y="882"/>
                </a:lnTo>
                <a:lnTo>
                  <a:pt x="1285" y="888"/>
                </a:lnTo>
                <a:lnTo>
                  <a:pt x="1285" y="890"/>
                </a:lnTo>
                <a:lnTo>
                  <a:pt x="1285" y="891"/>
                </a:lnTo>
                <a:lnTo>
                  <a:pt x="1285" y="892"/>
                </a:lnTo>
                <a:lnTo>
                  <a:pt x="1285" y="893"/>
                </a:lnTo>
                <a:lnTo>
                  <a:pt x="1285" y="895"/>
                </a:lnTo>
                <a:lnTo>
                  <a:pt x="1285" y="896"/>
                </a:lnTo>
                <a:lnTo>
                  <a:pt x="1285" y="897"/>
                </a:lnTo>
                <a:lnTo>
                  <a:pt x="1284" y="899"/>
                </a:lnTo>
                <a:lnTo>
                  <a:pt x="1284" y="900"/>
                </a:lnTo>
                <a:lnTo>
                  <a:pt x="1284" y="901"/>
                </a:lnTo>
                <a:lnTo>
                  <a:pt x="1284" y="903"/>
                </a:lnTo>
                <a:lnTo>
                  <a:pt x="1284" y="904"/>
                </a:lnTo>
                <a:lnTo>
                  <a:pt x="1284" y="905"/>
                </a:lnTo>
                <a:lnTo>
                  <a:pt x="1283" y="905"/>
                </a:lnTo>
                <a:lnTo>
                  <a:pt x="1283" y="906"/>
                </a:lnTo>
                <a:lnTo>
                  <a:pt x="1283" y="908"/>
                </a:lnTo>
                <a:lnTo>
                  <a:pt x="1283" y="909"/>
                </a:lnTo>
                <a:lnTo>
                  <a:pt x="1281" y="910"/>
                </a:lnTo>
                <a:lnTo>
                  <a:pt x="1281" y="912"/>
                </a:lnTo>
                <a:lnTo>
                  <a:pt x="1281" y="913"/>
                </a:lnTo>
                <a:lnTo>
                  <a:pt x="1280" y="913"/>
                </a:lnTo>
                <a:lnTo>
                  <a:pt x="1280" y="914"/>
                </a:lnTo>
                <a:lnTo>
                  <a:pt x="1280" y="916"/>
                </a:lnTo>
                <a:lnTo>
                  <a:pt x="1280" y="917"/>
                </a:lnTo>
                <a:lnTo>
                  <a:pt x="1279" y="917"/>
                </a:lnTo>
                <a:lnTo>
                  <a:pt x="1279" y="918"/>
                </a:lnTo>
                <a:lnTo>
                  <a:pt x="1279" y="920"/>
                </a:lnTo>
                <a:lnTo>
                  <a:pt x="1278" y="921"/>
                </a:lnTo>
                <a:lnTo>
                  <a:pt x="1278" y="922"/>
                </a:lnTo>
                <a:lnTo>
                  <a:pt x="1278" y="923"/>
                </a:lnTo>
                <a:lnTo>
                  <a:pt x="1276" y="923"/>
                </a:lnTo>
                <a:lnTo>
                  <a:pt x="1276" y="925"/>
                </a:lnTo>
                <a:lnTo>
                  <a:pt x="1276" y="926"/>
                </a:lnTo>
                <a:lnTo>
                  <a:pt x="1275" y="926"/>
                </a:lnTo>
                <a:lnTo>
                  <a:pt x="1275" y="927"/>
                </a:lnTo>
                <a:lnTo>
                  <a:pt x="1274" y="929"/>
                </a:lnTo>
                <a:lnTo>
                  <a:pt x="1274" y="930"/>
                </a:lnTo>
                <a:lnTo>
                  <a:pt x="1272" y="930"/>
                </a:lnTo>
                <a:lnTo>
                  <a:pt x="1272" y="931"/>
                </a:lnTo>
                <a:lnTo>
                  <a:pt x="1270" y="934"/>
                </a:lnTo>
                <a:lnTo>
                  <a:pt x="1242" y="965"/>
                </a:lnTo>
                <a:lnTo>
                  <a:pt x="1248" y="967"/>
                </a:lnTo>
                <a:lnTo>
                  <a:pt x="1254" y="968"/>
                </a:lnTo>
                <a:lnTo>
                  <a:pt x="1262" y="970"/>
                </a:lnTo>
                <a:lnTo>
                  <a:pt x="1263" y="970"/>
                </a:lnTo>
                <a:lnTo>
                  <a:pt x="1264" y="970"/>
                </a:lnTo>
                <a:lnTo>
                  <a:pt x="1267" y="970"/>
                </a:lnTo>
                <a:lnTo>
                  <a:pt x="1271" y="970"/>
                </a:lnTo>
                <a:lnTo>
                  <a:pt x="1279" y="972"/>
                </a:lnTo>
                <a:lnTo>
                  <a:pt x="1288" y="973"/>
                </a:lnTo>
                <a:lnTo>
                  <a:pt x="1292" y="973"/>
                </a:lnTo>
                <a:lnTo>
                  <a:pt x="1300" y="974"/>
                </a:lnTo>
                <a:lnTo>
                  <a:pt x="1302" y="974"/>
                </a:lnTo>
                <a:lnTo>
                  <a:pt x="1306" y="976"/>
                </a:lnTo>
                <a:lnTo>
                  <a:pt x="1309" y="976"/>
                </a:lnTo>
                <a:lnTo>
                  <a:pt x="1311" y="976"/>
                </a:lnTo>
                <a:lnTo>
                  <a:pt x="1315" y="976"/>
                </a:lnTo>
                <a:lnTo>
                  <a:pt x="1318" y="977"/>
                </a:lnTo>
                <a:lnTo>
                  <a:pt x="1322" y="977"/>
                </a:lnTo>
                <a:lnTo>
                  <a:pt x="1325" y="977"/>
                </a:lnTo>
                <a:lnTo>
                  <a:pt x="1332" y="978"/>
                </a:lnTo>
                <a:lnTo>
                  <a:pt x="1335" y="978"/>
                </a:lnTo>
                <a:lnTo>
                  <a:pt x="1338" y="978"/>
                </a:lnTo>
                <a:lnTo>
                  <a:pt x="1355" y="981"/>
                </a:lnTo>
                <a:lnTo>
                  <a:pt x="1372" y="982"/>
                </a:lnTo>
                <a:lnTo>
                  <a:pt x="1379" y="984"/>
                </a:lnTo>
                <a:lnTo>
                  <a:pt x="1386" y="984"/>
                </a:lnTo>
                <a:lnTo>
                  <a:pt x="1391" y="985"/>
                </a:lnTo>
                <a:lnTo>
                  <a:pt x="1396" y="985"/>
                </a:lnTo>
                <a:lnTo>
                  <a:pt x="1403" y="986"/>
                </a:lnTo>
                <a:lnTo>
                  <a:pt x="1408" y="986"/>
                </a:lnTo>
                <a:lnTo>
                  <a:pt x="1409" y="986"/>
                </a:lnTo>
                <a:lnTo>
                  <a:pt x="1411" y="987"/>
                </a:lnTo>
                <a:lnTo>
                  <a:pt x="1413" y="987"/>
                </a:lnTo>
                <a:lnTo>
                  <a:pt x="1416" y="987"/>
                </a:lnTo>
                <a:lnTo>
                  <a:pt x="1418" y="987"/>
                </a:lnTo>
                <a:lnTo>
                  <a:pt x="1421" y="987"/>
                </a:lnTo>
                <a:lnTo>
                  <a:pt x="1424" y="987"/>
                </a:lnTo>
                <a:lnTo>
                  <a:pt x="1426" y="987"/>
                </a:lnTo>
                <a:lnTo>
                  <a:pt x="1429" y="987"/>
                </a:lnTo>
                <a:lnTo>
                  <a:pt x="1432" y="987"/>
                </a:lnTo>
                <a:lnTo>
                  <a:pt x="1434" y="987"/>
                </a:lnTo>
                <a:lnTo>
                  <a:pt x="1435" y="987"/>
                </a:lnTo>
                <a:lnTo>
                  <a:pt x="1438" y="987"/>
                </a:lnTo>
                <a:lnTo>
                  <a:pt x="1442" y="986"/>
                </a:lnTo>
                <a:lnTo>
                  <a:pt x="1446" y="986"/>
                </a:lnTo>
                <a:lnTo>
                  <a:pt x="1449" y="985"/>
                </a:lnTo>
                <a:lnTo>
                  <a:pt x="1451" y="985"/>
                </a:lnTo>
                <a:lnTo>
                  <a:pt x="1455" y="984"/>
                </a:lnTo>
                <a:lnTo>
                  <a:pt x="1456" y="984"/>
                </a:lnTo>
                <a:lnTo>
                  <a:pt x="1460" y="982"/>
                </a:lnTo>
                <a:lnTo>
                  <a:pt x="1463" y="982"/>
                </a:lnTo>
                <a:lnTo>
                  <a:pt x="1464" y="981"/>
                </a:lnTo>
                <a:lnTo>
                  <a:pt x="1467" y="981"/>
                </a:lnTo>
                <a:lnTo>
                  <a:pt x="1471" y="980"/>
                </a:lnTo>
                <a:lnTo>
                  <a:pt x="1472" y="978"/>
                </a:lnTo>
                <a:lnTo>
                  <a:pt x="1475" y="978"/>
                </a:lnTo>
                <a:lnTo>
                  <a:pt x="1479" y="977"/>
                </a:lnTo>
                <a:lnTo>
                  <a:pt x="1481" y="976"/>
                </a:lnTo>
                <a:lnTo>
                  <a:pt x="1484" y="976"/>
                </a:lnTo>
                <a:lnTo>
                  <a:pt x="1486" y="974"/>
                </a:lnTo>
                <a:lnTo>
                  <a:pt x="1488" y="974"/>
                </a:lnTo>
                <a:lnTo>
                  <a:pt x="1492" y="973"/>
                </a:lnTo>
                <a:lnTo>
                  <a:pt x="1494" y="973"/>
                </a:lnTo>
                <a:lnTo>
                  <a:pt x="1512" y="967"/>
                </a:lnTo>
                <a:lnTo>
                  <a:pt x="1515" y="967"/>
                </a:lnTo>
                <a:lnTo>
                  <a:pt x="1518" y="965"/>
                </a:lnTo>
                <a:lnTo>
                  <a:pt x="1520" y="965"/>
                </a:lnTo>
                <a:lnTo>
                  <a:pt x="1527" y="963"/>
                </a:lnTo>
                <a:lnTo>
                  <a:pt x="1529" y="961"/>
                </a:lnTo>
                <a:lnTo>
                  <a:pt x="1533" y="961"/>
                </a:lnTo>
                <a:lnTo>
                  <a:pt x="1537" y="960"/>
                </a:lnTo>
                <a:lnTo>
                  <a:pt x="1540" y="959"/>
                </a:lnTo>
                <a:lnTo>
                  <a:pt x="1545" y="957"/>
                </a:lnTo>
                <a:lnTo>
                  <a:pt x="1549" y="956"/>
                </a:lnTo>
                <a:lnTo>
                  <a:pt x="1552" y="956"/>
                </a:lnTo>
                <a:lnTo>
                  <a:pt x="1553" y="955"/>
                </a:lnTo>
                <a:lnTo>
                  <a:pt x="1556" y="955"/>
                </a:lnTo>
                <a:lnTo>
                  <a:pt x="1563" y="952"/>
                </a:lnTo>
                <a:lnTo>
                  <a:pt x="1565" y="952"/>
                </a:lnTo>
                <a:lnTo>
                  <a:pt x="1573" y="950"/>
                </a:lnTo>
                <a:lnTo>
                  <a:pt x="1582" y="947"/>
                </a:lnTo>
                <a:lnTo>
                  <a:pt x="1588" y="944"/>
                </a:lnTo>
                <a:lnTo>
                  <a:pt x="1589" y="944"/>
                </a:lnTo>
                <a:lnTo>
                  <a:pt x="1591" y="944"/>
                </a:lnTo>
                <a:lnTo>
                  <a:pt x="1593" y="943"/>
                </a:lnTo>
                <a:lnTo>
                  <a:pt x="1595" y="943"/>
                </a:lnTo>
                <a:lnTo>
                  <a:pt x="1596" y="943"/>
                </a:lnTo>
                <a:lnTo>
                  <a:pt x="1599" y="943"/>
                </a:lnTo>
                <a:lnTo>
                  <a:pt x="1600" y="943"/>
                </a:lnTo>
                <a:lnTo>
                  <a:pt x="1601" y="942"/>
                </a:lnTo>
                <a:lnTo>
                  <a:pt x="1603" y="942"/>
                </a:lnTo>
                <a:lnTo>
                  <a:pt x="1604" y="942"/>
                </a:lnTo>
                <a:lnTo>
                  <a:pt x="1606" y="942"/>
                </a:lnTo>
                <a:lnTo>
                  <a:pt x="1608" y="942"/>
                </a:lnTo>
                <a:lnTo>
                  <a:pt x="1609" y="942"/>
                </a:lnTo>
                <a:lnTo>
                  <a:pt x="1612" y="942"/>
                </a:lnTo>
                <a:lnTo>
                  <a:pt x="1613" y="942"/>
                </a:lnTo>
                <a:lnTo>
                  <a:pt x="1616" y="943"/>
                </a:lnTo>
                <a:lnTo>
                  <a:pt x="1617" y="943"/>
                </a:lnTo>
                <a:lnTo>
                  <a:pt x="1618" y="943"/>
                </a:lnTo>
                <a:lnTo>
                  <a:pt x="1619" y="943"/>
                </a:lnTo>
                <a:lnTo>
                  <a:pt x="1622" y="943"/>
                </a:lnTo>
                <a:lnTo>
                  <a:pt x="1625" y="943"/>
                </a:lnTo>
                <a:lnTo>
                  <a:pt x="1627" y="944"/>
                </a:lnTo>
                <a:lnTo>
                  <a:pt x="1627" y="943"/>
                </a:lnTo>
                <a:lnTo>
                  <a:pt x="1630" y="935"/>
                </a:lnTo>
                <a:lnTo>
                  <a:pt x="1631" y="931"/>
                </a:lnTo>
                <a:lnTo>
                  <a:pt x="1631" y="930"/>
                </a:lnTo>
                <a:lnTo>
                  <a:pt x="1633" y="929"/>
                </a:lnTo>
                <a:lnTo>
                  <a:pt x="1633" y="927"/>
                </a:lnTo>
                <a:lnTo>
                  <a:pt x="1633" y="926"/>
                </a:lnTo>
                <a:lnTo>
                  <a:pt x="1634" y="925"/>
                </a:lnTo>
                <a:lnTo>
                  <a:pt x="1634" y="923"/>
                </a:lnTo>
                <a:lnTo>
                  <a:pt x="1634" y="922"/>
                </a:lnTo>
                <a:lnTo>
                  <a:pt x="1634" y="921"/>
                </a:lnTo>
                <a:lnTo>
                  <a:pt x="1634" y="920"/>
                </a:lnTo>
                <a:lnTo>
                  <a:pt x="1634" y="918"/>
                </a:lnTo>
                <a:lnTo>
                  <a:pt x="1634" y="916"/>
                </a:lnTo>
                <a:lnTo>
                  <a:pt x="1630" y="910"/>
                </a:lnTo>
                <a:lnTo>
                  <a:pt x="1622" y="897"/>
                </a:lnTo>
                <a:lnTo>
                  <a:pt x="1621" y="896"/>
                </a:lnTo>
                <a:lnTo>
                  <a:pt x="1618" y="888"/>
                </a:lnTo>
                <a:lnTo>
                  <a:pt x="1589" y="842"/>
                </a:lnTo>
                <a:lnTo>
                  <a:pt x="1579" y="824"/>
                </a:lnTo>
                <a:lnTo>
                  <a:pt x="1575" y="826"/>
                </a:lnTo>
                <a:lnTo>
                  <a:pt x="1574" y="822"/>
                </a:lnTo>
                <a:lnTo>
                  <a:pt x="1573" y="820"/>
                </a:lnTo>
                <a:lnTo>
                  <a:pt x="1570" y="815"/>
                </a:lnTo>
                <a:lnTo>
                  <a:pt x="1569" y="812"/>
                </a:lnTo>
                <a:lnTo>
                  <a:pt x="1567" y="810"/>
                </a:lnTo>
                <a:lnTo>
                  <a:pt x="1567" y="809"/>
                </a:lnTo>
                <a:lnTo>
                  <a:pt x="1569" y="809"/>
                </a:lnTo>
                <a:lnTo>
                  <a:pt x="1570" y="807"/>
                </a:lnTo>
                <a:lnTo>
                  <a:pt x="1571" y="806"/>
                </a:lnTo>
                <a:lnTo>
                  <a:pt x="1573" y="806"/>
                </a:lnTo>
                <a:lnTo>
                  <a:pt x="1576" y="807"/>
                </a:lnTo>
                <a:lnTo>
                  <a:pt x="1586" y="810"/>
                </a:lnTo>
                <a:lnTo>
                  <a:pt x="1600" y="814"/>
                </a:lnTo>
                <a:lnTo>
                  <a:pt x="1601" y="812"/>
                </a:lnTo>
                <a:lnTo>
                  <a:pt x="1604" y="810"/>
                </a:lnTo>
                <a:lnTo>
                  <a:pt x="1617" y="798"/>
                </a:lnTo>
                <a:lnTo>
                  <a:pt x="1627" y="789"/>
                </a:lnTo>
                <a:lnTo>
                  <a:pt x="1639" y="778"/>
                </a:lnTo>
                <a:lnTo>
                  <a:pt x="1644" y="775"/>
                </a:lnTo>
                <a:lnTo>
                  <a:pt x="1644" y="773"/>
                </a:lnTo>
                <a:lnTo>
                  <a:pt x="1644" y="771"/>
                </a:lnTo>
                <a:lnTo>
                  <a:pt x="1644" y="769"/>
                </a:lnTo>
                <a:lnTo>
                  <a:pt x="1643" y="764"/>
                </a:lnTo>
                <a:lnTo>
                  <a:pt x="1642" y="758"/>
                </a:lnTo>
                <a:lnTo>
                  <a:pt x="1640" y="758"/>
                </a:lnTo>
                <a:lnTo>
                  <a:pt x="1644" y="755"/>
                </a:lnTo>
                <a:lnTo>
                  <a:pt x="1650" y="752"/>
                </a:lnTo>
                <a:lnTo>
                  <a:pt x="1652" y="750"/>
                </a:lnTo>
                <a:lnTo>
                  <a:pt x="1655" y="748"/>
                </a:lnTo>
                <a:lnTo>
                  <a:pt x="1659" y="748"/>
                </a:lnTo>
                <a:lnTo>
                  <a:pt x="1660" y="748"/>
                </a:lnTo>
                <a:lnTo>
                  <a:pt x="1661" y="748"/>
                </a:lnTo>
                <a:lnTo>
                  <a:pt x="1664" y="750"/>
                </a:lnTo>
                <a:lnTo>
                  <a:pt x="1665" y="750"/>
                </a:lnTo>
                <a:lnTo>
                  <a:pt x="1668" y="751"/>
                </a:lnTo>
                <a:lnTo>
                  <a:pt x="1672" y="755"/>
                </a:lnTo>
                <a:lnTo>
                  <a:pt x="1673" y="755"/>
                </a:lnTo>
                <a:lnTo>
                  <a:pt x="1674" y="756"/>
                </a:lnTo>
                <a:lnTo>
                  <a:pt x="1677" y="759"/>
                </a:lnTo>
                <a:lnTo>
                  <a:pt x="1682" y="763"/>
                </a:lnTo>
                <a:lnTo>
                  <a:pt x="1687" y="768"/>
                </a:lnTo>
                <a:lnTo>
                  <a:pt x="1694" y="772"/>
                </a:lnTo>
                <a:lnTo>
                  <a:pt x="1699" y="776"/>
                </a:lnTo>
                <a:lnTo>
                  <a:pt x="1700" y="777"/>
                </a:lnTo>
                <a:lnTo>
                  <a:pt x="1702" y="777"/>
                </a:lnTo>
                <a:lnTo>
                  <a:pt x="1704" y="780"/>
                </a:lnTo>
                <a:lnTo>
                  <a:pt x="1710" y="784"/>
                </a:lnTo>
                <a:lnTo>
                  <a:pt x="1713" y="788"/>
                </a:lnTo>
                <a:lnTo>
                  <a:pt x="1717" y="790"/>
                </a:lnTo>
                <a:lnTo>
                  <a:pt x="1719" y="792"/>
                </a:lnTo>
                <a:lnTo>
                  <a:pt x="1724" y="794"/>
                </a:lnTo>
                <a:lnTo>
                  <a:pt x="1734" y="798"/>
                </a:lnTo>
                <a:lnTo>
                  <a:pt x="1738" y="798"/>
                </a:lnTo>
                <a:lnTo>
                  <a:pt x="1741" y="797"/>
                </a:lnTo>
                <a:lnTo>
                  <a:pt x="1742" y="795"/>
                </a:lnTo>
                <a:lnTo>
                  <a:pt x="1743" y="794"/>
                </a:lnTo>
                <a:lnTo>
                  <a:pt x="1743" y="792"/>
                </a:lnTo>
                <a:lnTo>
                  <a:pt x="1745" y="790"/>
                </a:lnTo>
                <a:lnTo>
                  <a:pt x="1745" y="789"/>
                </a:lnTo>
                <a:lnTo>
                  <a:pt x="1746" y="788"/>
                </a:lnTo>
                <a:lnTo>
                  <a:pt x="1749" y="786"/>
                </a:lnTo>
                <a:lnTo>
                  <a:pt x="1751" y="782"/>
                </a:lnTo>
                <a:lnTo>
                  <a:pt x="1753" y="781"/>
                </a:lnTo>
                <a:lnTo>
                  <a:pt x="1757" y="778"/>
                </a:lnTo>
                <a:lnTo>
                  <a:pt x="1762" y="775"/>
                </a:lnTo>
                <a:lnTo>
                  <a:pt x="1766" y="771"/>
                </a:lnTo>
                <a:lnTo>
                  <a:pt x="1770" y="767"/>
                </a:lnTo>
                <a:lnTo>
                  <a:pt x="1773" y="763"/>
                </a:lnTo>
                <a:lnTo>
                  <a:pt x="1776" y="762"/>
                </a:lnTo>
                <a:lnTo>
                  <a:pt x="1779" y="759"/>
                </a:lnTo>
                <a:lnTo>
                  <a:pt x="1785" y="754"/>
                </a:lnTo>
                <a:lnTo>
                  <a:pt x="1785" y="752"/>
                </a:lnTo>
                <a:lnTo>
                  <a:pt x="1787" y="752"/>
                </a:lnTo>
                <a:lnTo>
                  <a:pt x="1788" y="754"/>
                </a:lnTo>
                <a:lnTo>
                  <a:pt x="1789" y="755"/>
                </a:lnTo>
                <a:lnTo>
                  <a:pt x="1804" y="765"/>
                </a:lnTo>
                <a:lnTo>
                  <a:pt x="1804" y="767"/>
                </a:lnTo>
                <a:lnTo>
                  <a:pt x="1805" y="768"/>
                </a:lnTo>
                <a:lnTo>
                  <a:pt x="1807" y="769"/>
                </a:lnTo>
                <a:lnTo>
                  <a:pt x="1809" y="769"/>
                </a:lnTo>
                <a:lnTo>
                  <a:pt x="1811" y="772"/>
                </a:lnTo>
                <a:lnTo>
                  <a:pt x="1813" y="773"/>
                </a:lnTo>
                <a:lnTo>
                  <a:pt x="1815" y="775"/>
                </a:lnTo>
                <a:lnTo>
                  <a:pt x="1828" y="786"/>
                </a:lnTo>
                <a:lnTo>
                  <a:pt x="1831" y="788"/>
                </a:lnTo>
                <a:lnTo>
                  <a:pt x="1834" y="790"/>
                </a:lnTo>
                <a:lnTo>
                  <a:pt x="1836" y="792"/>
                </a:lnTo>
                <a:lnTo>
                  <a:pt x="1839" y="794"/>
                </a:lnTo>
                <a:lnTo>
                  <a:pt x="1854" y="806"/>
                </a:lnTo>
                <a:lnTo>
                  <a:pt x="1861" y="811"/>
                </a:lnTo>
                <a:lnTo>
                  <a:pt x="1862" y="812"/>
                </a:lnTo>
                <a:lnTo>
                  <a:pt x="1862" y="814"/>
                </a:lnTo>
                <a:lnTo>
                  <a:pt x="1862" y="815"/>
                </a:lnTo>
                <a:lnTo>
                  <a:pt x="1862" y="816"/>
                </a:lnTo>
                <a:lnTo>
                  <a:pt x="1862" y="818"/>
                </a:lnTo>
                <a:lnTo>
                  <a:pt x="1862" y="819"/>
                </a:lnTo>
                <a:lnTo>
                  <a:pt x="1862" y="823"/>
                </a:lnTo>
                <a:lnTo>
                  <a:pt x="1861" y="824"/>
                </a:lnTo>
                <a:lnTo>
                  <a:pt x="1861" y="826"/>
                </a:lnTo>
                <a:lnTo>
                  <a:pt x="1861" y="828"/>
                </a:lnTo>
                <a:lnTo>
                  <a:pt x="1861" y="832"/>
                </a:lnTo>
                <a:lnTo>
                  <a:pt x="1860" y="837"/>
                </a:lnTo>
                <a:lnTo>
                  <a:pt x="1860" y="839"/>
                </a:lnTo>
                <a:lnTo>
                  <a:pt x="1861" y="839"/>
                </a:lnTo>
                <a:lnTo>
                  <a:pt x="1862" y="839"/>
                </a:lnTo>
                <a:lnTo>
                  <a:pt x="1881" y="845"/>
                </a:lnTo>
                <a:lnTo>
                  <a:pt x="1881" y="844"/>
                </a:lnTo>
                <a:lnTo>
                  <a:pt x="1882" y="839"/>
                </a:lnTo>
                <a:lnTo>
                  <a:pt x="1883" y="837"/>
                </a:lnTo>
                <a:lnTo>
                  <a:pt x="1883" y="836"/>
                </a:lnTo>
                <a:lnTo>
                  <a:pt x="1886" y="831"/>
                </a:lnTo>
                <a:lnTo>
                  <a:pt x="1887" y="827"/>
                </a:lnTo>
                <a:lnTo>
                  <a:pt x="1888" y="822"/>
                </a:lnTo>
                <a:lnTo>
                  <a:pt x="1890" y="816"/>
                </a:lnTo>
                <a:lnTo>
                  <a:pt x="1891" y="814"/>
                </a:lnTo>
                <a:lnTo>
                  <a:pt x="1895" y="805"/>
                </a:lnTo>
                <a:lnTo>
                  <a:pt x="1899" y="793"/>
                </a:lnTo>
                <a:lnTo>
                  <a:pt x="1896" y="789"/>
                </a:lnTo>
                <a:lnTo>
                  <a:pt x="1879" y="771"/>
                </a:lnTo>
                <a:lnTo>
                  <a:pt x="1871" y="762"/>
                </a:lnTo>
                <a:lnTo>
                  <a:pt x="1874" y="759"/>
                </a:lnTo>
                <a:lnTo>
                  <a:pt x="1882" y="751"/>
                </a:lnTo>
                <a:lnTo>
                  <a:pt x="1890" y="742"/>
                </a:lnTo>
                <a:lnTo>
                  <a:pt x="1894" y="747"/>
                </a:lnTo>
                <a:lnTo>
                  <a:pt x="1916" y="773"/>
                </a:lnTo>
                <a:lnTo>
                  <a:pt x="1917" y="773"/>
                </a:lnTo>
                <a:lnTo>
                  <a:pt x="1918" y="771"/>
                </a:lnTo>
                <a:lnTo>
                  <a:pt x="1926" y="764"/>
                </a:lnTo>
                <a:lnTo>
                  <a:pt x="1930" y="760"/>
                </a:lnTo>
                <a:lnTo>
                  <a:pt x="1950" y="777"/>
                </a:lnTo>
                <a:lnTo>
                  <a:pt x="1951" y="777"/>
                </a:lnTo>
                <a:lnTo>
                  <a:pt x="1960" y="760"/>
                </a:lnTo>
                <a:lnTo>
                  <a:pt x="1964" y="763"/>
                </a:lnTo>
                <a:lnTo>
                  <a:pt x="1964" y="765"/>
                </a:lnTo>
                <a:lnTo>
                  <a:pt x="1965" y="767"/>
                </a:lnTo>
                <a:lnTo>
                  <a:pt x="1965" y="768"/>
                </a:lnTo>
                <a:lnTo>
                  <a:pt x="1967" y="769"/>
                </a:lnTo>
                <a:lnTo>
                  <a:pt x="1969" y="771"/>
                </a:lnTo>
                <a:lnTo>
                  <a:pt x="1948" y="806"/>
                </a:lnTo>
                <a:lnTo>
                  <a:pt x="1947" y="809"/>
                </a:lnTo>
                <a:lnTo>
                  <a:pt x="1948" y="812"/>
                </a:lnTo>
                <a:lnTo>
                  <a:pt x="1950" y="814"/>
                </a:lnTo>
                <a:lnTo>
                  <a:pt x="1950" y="815"/>
                </a:lnTo>
                <a:lnTo>
                  <a:pt x="1951" y="815"/>
                </a:lnTo>
                <a:lnTo>
                  <a:pt x="1955" y="809"/>
                </a:lnTo>
                <a:lnTo>
                  <a:pt x="1959" y="803"/>
                </a:lnTo>
                <a:lnTo>
                  <a:pt x="1977" y="778"/>
                </a:lnTo>
                <a:lnTo>
                  <a:pt x="1977" y="777"/>
                </a:lnTo>
                <a:lnTo>
                  <a:pt x="1981" y="772"/>
                </a:lnTo>
                <a:lnTo>
                  <a:pt x="1995" y="784"/>
                </a:lnTo>
                <a:lnTo>
                  <a:pt x="2001" y="788"/>
                </a:lnTo>
                <a:lnTo>
                  <a:pt x="2002" y="789"/>
                </a:lnTo>
                <a:lnTo>
                  <a:pt x="2003" y="790"/>
                </a:lnTo>
                <a:lnTo>
                  <a:pt x="2005" y="792"/>
                </a:lnTo>
                <a:lnTo>
                  <a:pt x="2005" y="793"/>
                </a:lnTo>
                <a:lnTo>
                  <a:pt x="2001" y="797"/>
                </a:lnTo>
                <a:lnTo>
                  <a:pt x="2003" y="799"/>
                </a:lnTo>
                <a:lnTo>
                  <a:pt x="2007" y="802"/>
                </a:lnTo>
                <a:lnTo>
                  <a:pt x="2010" y="805"/>
                </a:lnTo>
                <a:lnTo>
                  <a:pt x="2010" y="807"/>
                </a:lnTo>
                <a:lnTo>
                  <a:pt x="2008" y="809"/>
                </a:lnTo>
                <a:lnTo>
                  <a:pt x="2007" y="811"/>
                </a:lnTo>
                <a:lnTo>
                  <a:pt x="2006" y="812"/>
                </a:lnTo>
                <a:lnTo>
                  <a:pt x="2005" y="814"/>
                </a:lnTo>
                <a:lnTo>
                  <a:pt x="2005" y="815"/>
                </a:lnTo>
                <a:lnTo>
                  <a:pt x="2001" y="819"/>
                </a:lnTo>
                <a:lnTo>
                  <a:pt x="1998" y="818"/>
                </a:lnTo>
                <a:lnTo>
                  <a:pt x="1989" y="809"/>
                </a:lnTo>
                <a:lnTo>
                  <a:pt x="1988" y="809"/>
                </a:lnTo>
                <a:lnTo>
                  <a:pt x="1974" y="822"/>
                </a:lnTo>
                <a:lnTo>
                  <a:pt x="1971" y="827"/>
                </a:lnTo>
                <a:lnTo>
                  <a:pt x="1969" y="826"/>
                </a:lnTo>
                <a:lnTo>
                  <a:pt x="1967" y="828"/>
                </a:lnTo>
                <a:lnTo>
                  <a:pt x="1963" y="833"/>
                </a:lnTo>
                <a:lnTo>
                  <a:pt x="1965" y="836"/>
                </a:lnTo>
                <a:lnTo>
                  <a:pt x="1967" y="837"/>
                </a:lnTo>
                <a:lnTo>
                  <a:pt x="1968" y="837"/>
                </a:lnTo>
                <a:lnTo>
                  <a:pt x="1968" y="839"/>
                </a:lnTo>
                <a:lnTo>
                  <a:pt x="1971" y="840"/>
                </a:lnTo>
                <a:lnTo>
                  <a:pt x="1971" y="841"/>
                </a:lnTo>
                <a:lnTo>
                  <a:pt x="1972" y="841"/>
                </a:lnTo>
                <a:lnTo>
                  <a:pt x="1973" y="842"/>
                </a:lnTo>
                <a:lnTo>
                  <a:pt x="1976" y="844"/>
                </a:lnTo>
                <a:lnTo>
                  <a:pt x="1976" y="845"/>
                </a:lnTo>
                <a:lnTo>
                  <a:pt x="1977" y="846"/>
                </a:lnTo>
                <a:lnTo>
                  <a:pt x="1980" y="849"/>
                </a:lnTo>
                <a:lnTo>
                  <a:pt x="1982" y="850"/>
                </a:lnTo>
                <a:lnTo>
                  <a:pt x="1985" y="852"/>
                </a:lnTo>
                <a:lnTo>
                  <a:pt x="1990" y="854"/>
                </a:lnTo>
                <a:lnTo>
                  <a:pt x="1997" y="857"/>
                </a:lnTo>
                <a:lnTo>
                  <a:pt x="2001" y="859"/>
                </a:lnTo>
                <a:lnTo>
                  <a:pt x="2003" y="861"/>
                </a:lnTo>
                <a:lnTo>
                  <a:pt x="2011" y="863"/>
                </a:lnTo>
                <a:lnTo>
                  <a:pt x="2011" y="861"/>
                </a:lnTo>
                <a:lnTo>
                  <a:pt x="2011" y="858"/>
                </a:lnTo>
                <a:lnTo>
                  <a:pt x="2011" y="857"/>
                </a:lnTo>
                <a:lnTo>
                  <a:pt x="2012" y="844"/>
                </a:lnTo>
                <a:lnTo>
                  <a:pt x="2012" y="836"/>
                </a:lnTo>
                <a:lnTo>
                  <a:pt x="2014" y="826"/>
                </a:lnTo>
                <a:lnTo>
                  <a:pt x="2014" y="823"/>
                </a:lnTo>
                <a:lnTo>
                  <a:pt x="2018" y="823"/>
                </a:lnTo>
                <a:lnTo>
                  <a:pt x="2019" y="824"/>
                </a:lnTo>
                <a:lnTo>
                  <a:pt x="2023" y="824"/>
                </a:lnTo>
                <a:lnTo>
                  <a:pt x="2023" y="820"/>
                </a:lnTo>
                <a:lnTo>
                  <a:pt x="2023" y="819"/>
                </a:lnTo>
                <a:lnTo>
                  <a:pt x="2024" y="819"/>
                </a:lnTo>
                <a:lnTo>
                  <a:pt x="2024" y="818"/>
                </a:lnTo>
                <a:lnTo>
                  <a:pt x="2023" y="816"/>
                </a:lnTo>
                <a:lnTo>
                  <a:pt x="2023" y="815"/>
                </a:lnTo>
                <a:lnTo>
                  <a:pt x="2012" y="807"/>
                </a:lnTo>
                <a:lnTo>
                  <a:pt x="2011" y="806"/>
                </a:lnTo>
                <a:lnTo>
                  <a:pt x="2011" y="805"/>
                </a:lnTo>
                <a:lnTo>
                  <a:pt x="2010" y="803"/>
                </a:lnTo>
                <a:lnTo>
                  <a:pt x="2008" y="802"/>
                </a:lnTo>
                <a:lnTo>
                  <a:pt x="2008" y="801"/>
                </a:lnTo>
                <a:lnTo>
                  <a:pt x="2008" y="799"/>
                </a:lnTo>
                <a:lnTo>
                  <a:pt x="2008" y="798"/>
                </a:lnTo>
                <a:lnTo>
                  <a:pt x="2008" y="797"/>
                </a:lnTo>
                <a:lnTo>
                  <a:pt x="2007" y="795"/>
                </a:lnTo>
                <a:lnTo>
                  <a:pt x="2007" y="794"/>
                </a:lnTo>
                <a:lnTo>
                  <a:pt x="2006" y="793"/>
                </a:lnTo>
                <a:lnTo>
                  <a:pt x="2005" y="792"/>
                </a:lnTo>
                <a:lnTo>
                  <a:pt x="2005" y="789"/>
                </a:lnTo>
                <a:lnTo>
                  <a:pt x="2003" y="789"/>
                </a:lnTo>
                <a:lnTo>
                  <a:pt x="2002" y="785"/>
                </a:lnTo>
                <a:lnTo>
                  <a:pt x="2001" y="784"/>
                </a:lnTo>
                <a:lnTo>
                  <a:pt x="1999" y="780"/>
                </a:lnTo>
                <a:lnTo>
                  <a:pt x="1989" y="772"/>
                </a:lnTo>
                <a:lnTo>
                  <a:pt x="1989" y="771"/>
                </a:lnTo>
                <a:lnTo>
                  <a:pt x="1988" y="769"/>
                </a:lnTo>
                <a:lnTo>
                  <a:pt x="1986" y="768"/>
                </a:lnTo>
                <a:lnTo>
                  <a:pt x="1985" y="767"/>
                </a:lnTo>
                <a:lnTo>
                  <a:pt x="1985" y="765"/>
                </a:lnTo>
                <a:lnTo>
                  <a:pt x="1986" y="764"/>
                </a:lnTo>
                <a:lnTo>
                  <a:pt x="1989" y="767"/>
                </a:lnTo>
                <a:lnTo>
                  <a:pt x="1990" y="767"/>
                </a:lnTo>
                <a:lnTo>
                  <a:pt x="1995" y="772"/>
                </a:lnTo>
                <a:lnTo>
                  <a:pt x="1997" y="773"/>
                </a:lnTo>
                <a:lnTo>
                  <a:pt x="1998" y="772"/>
                </a:lnTo>
                <a:lnTo>
                  <a:pt x="1997" y="771"/>
                </a:lnTo>
                <a:lnTo>
                  <a:pt x="1998" y="771"/>
                </a:lnTo>
                <a:lnTo>
                  <a:pt x="1999" y="769"/>
                </a:lnTo>
                <a:lnTo>
                  <a:pt x="1999" y="768"/>
                </a:lnTo>
                <a:lnTo>
                  <a:pt x="2001" y="768"/>
                </a:lnTo>
                <a:lnTo>
                  <a:pt x="2001" y="767"/>
                </a:lnTo>
                <a:lnTo>
                  <a:pt x="2002" y="765"/>
                </a:lnTo>
                <a:lnTo>
                  <a:pt x="2002" y="764"/>
                </a:lnTo>
                <a:lnTo>
                  <a:pt x="2003" y="763"/>
                </a:lnTo>
                <a:lnTo>
                  <a:pt x="2003" y="762"/>
                </a:lnTo>
                <a:lnTo>
                  <a:pt x="2002" y="762"/>
                </a:lnTo>
                <a:lnTo>
                  <a:pt x="2002" y="760"/>
                </a:lnTo>
                <a:lnTo>
                  <a:pt x="2002" y="759"/>
                </a:lnTo>
                <a:lnTo>
                  <a:pt x="2001" y="759"/>
                </a:lnTo>
                <a:lnTo>
                  <a:pt x="2001" y="758"/>
                </a:lnTo>
                <a:lnTo>
                  <a:pt x="1999" y="758"/>
                </a:lnTo>
                <a:lnTo>
                  <a:pt x="1995" y="755"/>
                </a:lnTo>
                <a:lnTo>
                  <a:pt x="1994" y="756"/>
                </a:lnTo>
                <a:lnTo>
                  <a:pt x="1993" y="756"/>
                </a:lnTo>
                <a:lnTo>
                  <a:pt x="1991" y="755"/>
                </a:lnTo>
                <a:lnTo>
                  <a:pt x="1994" y="752"/>
                </a:lnTo>
                <a:lnTo>
                  <a:pt x="1994" y="751"/>
                </a:lnTo>
                <a:lnTo>
                  <a:pt x="1995" y="750"/>
                </a:lnTo>
                <a:lnTo>
                  <a:pt x="1995" y="748"/>
                </a:lnTo>
                <a:lnTo>
                  <a:pt x="1997" y="748"/>
                </a:lnTo>
                <a:lnTo>
                  <a:pt x="1997" y="747"/>
                </a:lnTo>
                <a:lnTo>
                  <a:pt x="1999" y="747"/>
                </a:lnTo>
                <a:lnTo>
                  <a:pt x="2001" y="746"/>
                </a:lnTo>
                <a:lnTo>
                  <a:pt x="2005" y="747"/>
                </a:lnTo>
                <a:lnTo>
                  <a:pt x="2006" y="747"/>
                </a:lnTo>
                <a:lnTo>
                  <a:pt x="2008" y="747"/>
                </a:lnTo>
                <a:lnTo>
                  <a:pt x="2015" y="751"/>
                </a:lnTo>
                <a:lnTo>
                  <a:pt x="2019" y="751"/>
                </a:lnTo>
                <a:lnTo>
                  <a:pt x="2023" y="751"/>
                </a:lnTo>
                <a:lnTo>
                  <a:pt x="2027" y="751"/>
                </a:lnTo>
                <a:lnTo>
                  <a:pt x="2032" y="751"/>
                </a:lnTo>
                <a:lnTo>
                  <a:pt x="2044" y="752"/>
                </a:lnTo>
                <a:lnTo>
                  <a:pt x="2042" y="754"/>
                </a:lnTo>
                <a:lnTo>
                  <a:pt x="2041" y="758"/>
                </a:lnTo>
                <a:lnTo>
                  <a:pt x="2040" y="760"/>
                </a:lnTo>
                <a:lnTo>
                  <a:pt x="2041" y="760"/>
                </a:lnTo>
                <a:lnTo>
                  <a:pt x="2048" y="764"/>
                </a:lnTo>
                <a:lnTo>
                  <a:pt x="2049" y="762"/>
                </a:lnTo>
                <a:lnTo>
                  <a:pt x="2050" y="759"/>
                </a:lnTo>
                <a:lnTo>
                  <a:pt x="2052" y="756"/>
                </a:lnTo>
                <a:lnTo>
                  <a:pt x="2053" y="755"/>
                </a:lnTo>
                <a:lnTo>
                  <a:pt x="2054" y="755"/>
                </a:lnTo>
                <a:lnTo>
                  <a:pt x="2055" y="755"/>
                </a:lnTo>
                <a:lnTo>
                  <a:pt x="2059" y="756"/>
                </a:lnTo>
                <a:lnTo>
                  <a:pt x="2061" y="756"/>
                </a:lnTo>
                <a:lnTo>
                  <a:pt x="2062" y="755"/>
                </a:lnTo>
                <a:lnTo>
                  <a:pt x="2062" y="752"/>
                </a:lnTo>
                <a:lnTo>
                  <a:pt x="2063" y="752"/>
                </a:lnTo>
                <a:lnTo>
                  <a:pt x="2063" y="754"/>
                </a:lnTo>
                <a:lnTo>
                  <a:pt x="2062" y="755"/>
                </a:lnTo>
                <a:lnTo>
                  <a:pt x="2062" y="756"/>
                </a:lnTo>
                <a:lnTo>
                  <a:pt x="2062" y="758"/>
                </a:lnTo>
                <a:lnTo>
                  <a:pt x="2059" y="765"/>
                </a:lnTo>
                <a:lnTo>
                  <a:pt x="2061" y="765"/>
                </a:lnTo>
                <a:lnTo>
                  <a:pt x="2070" y="769"/>
                </a:lnTo>
                <a:lnTo>
                  <a:pt x="2080" y="772"/>
                </a:lnTo>
                <a:lnTo>
                  <a:pt x="2084" y="762"/>
                </a:lnTo>
                <a:lnTo>
                  <a:pt x="2084" y="759"/>
                </a:lnTo>
                <a:lnTo>
                  <a:pt x="2084" y="760"/>
                </a:lnTo>
                <a:lnTo>
                  <a:pt x="2084" y="765"/>
                </a:lnTo>
                <a:lnTo>
                  <a:pt x="2087" y="767"/>
                </a:lnTo>
                <a:lnTo>
                  <a:pt x="2088" y="768"/>
                </a:lnTo>
                <a:lnTo>
                  <a:pt x="2089" y="769"/>
                </a:lnTo>
                <a:lnTo>
                  <a:pt x="2091" y="771"/>
                </a:lnTo>
                <a:lnTo>
                  <a:pt x="2091" y="772"/>
                </a:lnTo>
                <a:lnTo>
                  <a:pt x="2091" y="773"/>
                </a:lnTo>
                <a:lnTo>
                  <a:pt x="2092" y="773"/>
                </a:lnTo>
                <a:lnTo>
                  <a:pt x="2092" y="772"/>
                </a:lnTo>
                <a:lnTo>
                  <a:pt x="2095" y="773"/>
                </a:lnTo>
                <a:lnTo>
                  <a:pt x="2096" y="775"/>
                </a:lnTo>
                <a:lnTo>
                  <a:pt x="2097" y="775"/>
                </a:lnTo>
                <a:lnTo>
                  <a:pt x="2100" y="777"/>
                </a:lnTo>
                <a:lnTo>
                  <a:pt x="2101" y="778"/>
                </a:lnTo>
                <a:lnTo>
                  <a:pt x="2104" y="781"/>
                </a:lnTo>
                <a:lnTo>
                  <a:pt x="2106" y="784"/>
                </a:lnTo>
                <a:lnTo>
                  <a:pt x="2112" y="786"/>
                </a:lnTo>
                <a:lnTo>
                  <a:pt x="2115" y="792"/>
                </a:lnTo>
                <a:lnTo>
                  <a:pt x="2121" y="795"/>
                </a:lnTo>
                <a:lnTo>
                  <a:pt x="2123" y="798"/>
                </a:lnTo>
                <a:lnTo>
                  <a:pt x="2130" y="805"/>
                </a:lnTo>
                <a:lnTo>
                  <a:pt x="2131" y="803"/>
                </a:lnTo>
                <a:lnTo>
                  <a:pt x="2132" y="803"/>
                </a:lnTo>
                <a:lnTo>
                  <a:pt x="2134" y="803"/>
                </a:lnTo>
                <a:lnTo>
                  <a:pt x="2134" y="807"/>
                </a:lnTo>
                <a:lnTo>
                  <a:pt x="2135" y="809"/>
                </a:lnTo>
                <a:lnTo>
                  <a:pt x="2138" y="811"/>
                </a:lnTo>
                <a:lnTo>
                  <a:pt x="2140" y="814"/>
                </a:lnTo>
                <a:lnTo>
                  <a:pt x="2142" y="815"/>
                </a:lnTo>
                <a:lnTo>
                  <a:pt x="2145" y="818"/>
                </a:lnTo>
                <a:lnTo>
                  <a:pt x="2148" y="819"/>
                </a:lnTo>
                <a:lnTo>
                  <a:pt x="2151" y="822"/>
                </a:lnTo>
                <a:lnTo>
                  <a:pt x="2152" y="824"/>
                </a:lnTo>
                <a:lnTo>
                  <a:pt x="2152" y="827"/>
                </a:lnTo>
                <a:lnTo>
                  <a:pt x="2155" y="828"/>
                </a:lnTo>
                <a:lnTo>
                  <a:pt x="2159" y="829"/>
                </a:lnTo>
                <a:lnTo>
                  <a:pt x="2161" y="832"/>
                </a:lnTo>
                <a:lnTo>
                  <a:pt x="2165" y="833"/>
                </a:lnTo>
                <a:lnTo>
                  <a:pt x="2166" y="832"/>
                </a:lnTo>
                <a:lnTo>
                  <a:pt x="2168" y="832"/>
                </a:lnTo>
                <a:lnTo>
                  <a:pt x="2166" y="833"/>
                </a:lnTo>
                <a:lnTo>
                  <a:pt x="2166" y="835"/>
                </a:lnTo>
                <a:lnTo>
                  <a:pt x="2166" y="836"/>
                </a:lnTo>
                <a:lnTo>
                  <a:pt x="2168" y="839"/>
                </a:lnTo>
                <a:lnTo>
                  <a:pt x="2173" y="839"/>
                </a:lnTo>
                <a:lnTo>
                  <a:pt x="2174" y="840"/>
                </a:lnTo>
                <a:lnTo>
                  <a:pt x="2177" y="841"/>
                </a:lnTo>
                <a:lnTo>
                  <a:pt x="2179" y="842"/>
                </a:lnTo>
                <a:lnTo>
                  <a:pt x="2181" y="842"/>
                </a:lnTo>
                <a:lnTo>
                  <a:pt x="2187" y="844"/>
                </a:lnTo>
                <a:lnTo>
                  <a:pt x="2189" y="844"/>
                </a:lnTo>
                <a:lnTo>
                  <a:pt x="2192" y="845"/>
                </a:lnTo>
                <a:lnTo>
                  <a:pt x="2192" y="846"/>
                </a:lnTo>
                <a:lnTo>
                  <a:pt x="2194" y="848"/>
                </a:lnTo>
                <a:lnTo>
                  <a:pt x="2195" y="846"/>
                </a:lnTo>
                <a:lnTo>
                  <a:pt x="2196" y="848"/>
                </a:lnTo>
                <a:lnTo>
                  <a:pt x="2198" y="848"/>
                </a:lnTo>
                <a:lnTo>
                  <a:pt x="2199" y="848"/>
                </a:lnTo>
                <a:lnTo>
                  <a:pt x="2202" y="849"/>
                </a:lnTo>
                <a:lnTo>
                  <a:pt x="2203" y="850"/>
                </a:lnTo>
                <a:lnTo>
                  <a:pt x="2204" y="853"/>
                </a:lnTo>
                <a:lnTo>
                  <a:pt x="2206" y="853"/>
                </a:lnTo>
                <a:lnTo>
                  <a:pt x="2207" y="852"/>
                </a:lnTo>
                <a:lnTo>
                  <a:pt x="2208" y="853"/>
                </a:lnTo>
                <a:lnTo>
                  <a:pt x="2213" y="854"/>
                </a:lnTo>
                <a:lnTo>
                  <a:pt x="2216" y="856"/>
                </a:lnTo>
                <a:lnTo>
                  <a:pt x="2219" y="857"/>
                </a:lnTo>
                <a:lnTo>
                  <a:pt x="2220" y="857"/>
                </a:lnTo>
                <a:lnTo>
                  <a:pt x="2224" y="858"/>
                </a:lnTo>
                <a:lnTo>
                  <a:pt x="2225" y="856"/>
                </a:lnTo>
                <a:lnTo>
                  <a:pt x="2226" y="856"/>
                </a:lnTo>
                <a:lnTo>
                  <a:pt x="2226" y="858"/>
                </a:lnTo>
                <a:lnTo>
                  <a:pt x="2232" y="859"/>
                </a:lnTo>
                <a:lnTo>
                  <a:pt x="2237" y="859"/>
                </a:lnTo>
                <a:lnTo>
                  <a:pt x="2243" y="861"/>
                </a:lnTo>
                <a:lnTo>
                  <a:pt x="2249" y="863"/>
                </a:lnTo>
                <a:lnTo>
                  <a:pt x="2256" y="865"/>
                </a:lnTo>
                <a:lnTo>
                  <a:pt x="2260" y="865"/>
                </a:lnTo>
                <a:lnTo>
                  <a:pt x="2267" y="866"/>
                </a:lnTo>
                <a:lnTo>
                  <a:pt x="2269" y="866"/>
                </a:lnTo>
                <a:lnTo>
                  <a:pt x="2272" y="867"/>
                </a:lnTo>
                <a:lnTo>
                  <a:pt x="2277" y="869"/>
                </a:lnTo>
                <a:lnTo>
                  <a:pt x="2281" y="870"/>
                </a:lnTo>
                <a:lnTo>
                  <a:pt x="2281" y="871"/>
                </a:lnTo>
                <a:lnTo>
                  <a:pt x="2281" y="874"/>
                </a:lnTo>
                <a:lnTo>
                  <a:pt x="2281" y="878"/>
                </a:lnTo>
                <a:lnTo>
                  <a:pt x="2275" y="876"/>
                </a:lnTo>
                <a:lnTo>
                  <a:pt x="2263" y="876"/>
                </a:lnTo>
                <a:lnTo>
                  <a:pt x="2260" y="876"/>
                </a:lnTo>
                <a:lnTo>
                  <a:pt x="2258" y="875"/>
                </a:lnTo>
                <a:lnTo>
                  <a:pt x="2256" y="874"/>
                </a:lnTo>
                <a:lnTo>
                  <a:pt x="2255" y="873"/>
                </a:lnTo>
                <a:lnTo>
                  <a:pt x="2236" y="871"/>
                </a:lnTo>
                <a:lnTo>
                  <a:pt x="2209" y="869"/>
                </a:lnTo>
                <a:lnTo>
                  <a:pt x="2208" y="870"/>
                </a:lnTo>
                <a:lnTo>
                  <a:pt x="2206" y="871"/>
                </a:lnTo>
                <a:lnTo>
                  <a:pt x="2199" y="873"/>
                </a:lnTo>
                <a:lnTo>
                  <a:pt x="2199" y="874"/>
                </a:lnTo>
                <a:lnTo>
                  <a:pt x="2189" y="884"/>
                </a:lnTo>
                <a:lnTo>
                  <a:pt x="2187" y="886"/>
                </a:lnTo>
                <a:lnTo>
                  <a:pt x="2183" y="890"/>
                </a:lnTo>
                <a:lnTo>
                  <a:pt x="2175" y="897"/>
                </a:lnTo>
                <a:lnTo>
                  <a:pt x="2175" y="899"/>
                </a:lnTo>
                <a:lnTo>
                  <a:pt x="2177" y="904"/>
                </a:lnTo>
                <a:lnTo>
                  <a:pt x="2170" y="905"/>
                </a:lnTo>
                <a:lnTo>
                  <a:pt x="2145" y="909"/>
                </a:lnTo>
                <a:lnTo>
                  <a:pt x="2136" y="910"/>
                </a:lnTo>
                <a:lnTo>
                  <a:pt x="2122" y="913"/>
                </a:lnTo>
                <a:lnTo>
                  <a:pt x="2121" y="914"/>
                </a:lnTo>
                <a:lnTo>
                  <a:pt x="2119" y="914"/>
                </a:lnTo>
                <a:lnTo>
                  <a:pt x="2118" y="916"/>
                </a:lnTo>
                <a:lnTo>
                  <a:pt x="2118" y="917"/>
                </a:lnTo>
                <a:lnTo>
                  <a:pt x="2109" y="942"/>
                </a:lnTo>
                <a:lnTo>
                  <a:pt x="2109" y="944"/>
                </a:lnTo>
                <a:lnTo>
                  <a:pt x="2108" y="946"/>
                </a:lnTo>
                <a:lnTo>
                  <a:pt x="2109" y="946"/>
                </a:lnTo>
                <a:lnTo>
                  <a:pt x="2115" y="947"/>
                </a:lnTo>
                <a:lnTo>
                  <a:pt x="2121" y="947"/>
                </a:lnTo>
                <a:lnTo>
                  <a:pt x="2122" y="948"/>
                </a:lnTo>
                <a:lnTo>
                  <a:pt x="2123" y="948"/>
                </a:lnTo>
                <a:lnTo>
                  <a:pt x="2131" y="950"/>
                </a:lnTo>
                <a:lnTo>
                  <a:pt x="2136" y="951"/>
                </a:lnTo>
                <a:lnTo>
                  <a:pt x="2138" y="951"/>
                </a:lnTo>
                <a:lnTo>
                  <a:pt x="2139" y="951"/>
                </a:lnTo>
                <a:lnTo>
                  <a:pt x="2148" y="953"/>
                </a:lnTo>
                <a:lnTo>
                  <a:pt x="2156" y="955"/>
                </a:lnTo>
                <a:lnTo>
                  <a:pt x="2159" y="956"/>
                </a:lnTo>
                <a:lnTo>
                  <a:pt x="2160" y="956"/>
                </a:lnTo>
                <a:lnTo>
                  <a:pt x="2165" y="957"/>
                </a:lnTo>
                <a:lnTo>
                  <a:pt x="2169" y="959"/>
                </a:lnTo>
                <a:lnTo>
                  <a:pt x="2181" y="961"/>
                </a:lnTo>
                <a:lnTo>
                  <a:pt x="2183" y="961"/>
                </a:lnTo>
                <a:lnTo>
                  <a:pt x="2192" y="964"/>
                </a:lnTo>
                <a:lnTo>
                  <a:pt x="2199" y="965"/>
                </a:lnTo>
                <a:lnTo>
                  <a:pt x="2215" y="969"/>
                </a:lnTo>
                <a:lnTo>
                  <a:pt x="2219" y="970"/>
                </a:lnTo>
                <a:lnTo>
                  <a:pt x="2221" y="972"/>
                </a:lnTo>
                <a:lnTo>
                  <a:pt x="2226" y="973"/>
                </a:lnTo>
                <a:lnTo>
                  <a:pt x="2232" y="974"/>
                </a:lnTo>
                <a:lnTo>
                  <a:pt x="2237" y="976"/>
                </a:lnTo>
                <a:lnTo>
                  <a:pt x="2243" y="978"/>
                </a:lnTo>
                <a:lnTo>
                  <a:pt x="2247" y="978"/>
                </a:lnTo>
                <a:lnTo>
                  <a:pt x="2247" y="977"/>
                </a:lnTo>
                <a:lnTo>
                  <a:pt x="2249" y="976"/>
                </a:lnTo>
                <a:lnTo>
                  <a:pt x="2250" y="972"/>
                </a:lnTo>
                <a:lnTo>
                  <a:pt x="2250" y="970"/>
                </a:lnTo>
                <a:lnTo>
                  <a:pt x="2253" y="964"/>
                </a:lnTo>
                <a:lnTo>
                  <a:pt x="2253" y="963"/>
                </a:lnTo>
                <a:lnTo>
                  <a:pt x="2255" y="963"/>
                </a:lnTo>
                <a:lnTo>
                  <a:pt x="2279" y="963"/>
                </a:lnTo>
                <a:lnTo>
                  <a:pt x="2281" y="963"/>
                </a:lnTo>
                <a:lnTo>
                  <a:pt x="2286" y="965"/>
                </a:lnTo>
                <a:lnTo>
                  <a:pt x="2286" y="967"/>
                </a:lnTo>
                <a:lnTo>
                  <a:pt x="2288" y="970"/>
                </a:lnTo>
                <a:lnTo>
                  <a:pt x="2289" y="974"/>
                </a:lnTo>
                <a:lnTo>
                  <a:pt x="2288" y="977"/>
                </a:lnTo>
                <a:lnTo>
                  <a:pt x="2284" y="985"/>
                </a:lnTo>
                <a:lnTo>
                  <a:pt x="2283" y="986"/>
                </a:lnTo>
                <a:lnTo>
                  <a:pt x="2281" y="989"/>
                </a:lnTo>
                <a:lnTo>
                  <a:pt x="2290" y="993"/>
                </a:lnTo>
                <a:lnTo>
                  <a:pt x="2297" y="994"/>
                </a:lnTo>
                <a:lnTo>
                  <a:pt x="2298" y="995"/>
                </a:lnTo>
                <a:lnTo>
                  <a:pt x="2302" y="995"/>
                </a:lnTo>
                <a:lnTo>
                  <a:pt x="2307" y="998"/>
                </a:lnTo>
                <a:lnTo>
                  <a:pt x="2314" y="997"/>
                </a:lnTo>
                <a:lnTo>
                  <a:pt x="2319" y="995"/>
                </a:lnTo>
                <a:lnTo>
                  <a:pt x="2326" y="995"/>
                </a:lnTo>
                <a:lnTo>
                  <a:pt x="2332" y="995"/>
                </a:lnTo>
                <a:lnTo>
                  <a:pt x="2333" y="995"/>
                </a:lnTo>
                <a:lnTo>
                  <a:pt x="2330" y="1002"/>
                </a:lnTo>
                <a:lnTo>
                  <a:pt x="2326" y="1012"/>
                </a:lnTo>
                <a:lnTo>
                  <a:pt x="2324" y="1012"/>
                </a:lnTo>
                <a:lnTo>
                  <a:pt x="2335" y="1015"/>
                </a:lnTo>
                <a:lnTo>
                  <a:pt x="2339" y="1015"/>
                </a:lnTo>
                <a:lnTo>
                  <a:pt x="2326" y="1046"/>
                </a:lnTo>
                <a:lnTo>
                  <a:pt x="2323" y="1051"/>
                </a:lnTo>
                <a:lnTo>
                  <a:pt x="2319" y="1063"/>
                </a:lnTo>
                <a:lnTo>
                  <a:pt x="2318" y="1064"/>
                </a:lnTo>
                <a:lnTo>
                  <a:pt x="2316" y="1062"/>
                </a:lnTo>
                <a:lnTo>
                  <a:pt x="2315" y="1061"/>
                </a:lnTo>
                <a:lnTo>
                  <a:pt x="2314" y="1058"/>
                </a:lnTo>
                <a:lnTo>
                  <a:pt x="2309" y="1051"/>
                </a:lnTo>
                <a:lnTo>
                  <a:pt x="2288" y="1042"/>
                </a:lnTo>
                <a:lnTo>
                  <a:pt x="2285" y="1041"/>
                </a:lnTo>
                <a:lnTo>
                  <a:pt x="2277" y="1037"/>
                </a:lnTo>
                <a:lnTo>
                  <a:pt x="2276" y="1037"/>
                </a:lnTo>
                <a:lnTo>
                  <a:pt x="2275" y="1036"/>
                </a:lnTo>
                <a:lnTo>
                  <a:pt x="2269" y="1034"/>
                </a:lnTo>
                <a:lnTo>
                  <a:pt x="2268" y="1033"/>
                </a:lnTo>
                <a:lnTo>
                  <a:pt x="2264" y="1032"/>
                </a:lnTo>
                <a:lnTo>
                  <a:pt x="2263" y="1037"/>
                </a:lnTo>
                <a:lnTo>
                  <a:pt x="2260" y="1042"/>
                </a:lnTo>
                <a:lnTo>
                  <a:pt x="2259" y="1049"/>
                </a:lnTo>
                <a:lnTo>
                  <a:pt x="2258" y="1051"/>
                </a:lnTo>
                <a:lnTo>
                  <a:pt x="2258" y="1053"/>
                </a:lnTo>
                <a:lnTo>
                  <a:pt x="2256" y="1057"/>
                </a:lnTo>
                <a:lnTo>
                  <a:pt x="2256" y="1064"/>
                </a:lnTo>
                <a:lnTo>
                  <a:pt x="2256" y="1066"/>
                </a:lnTo>
                <a:lnTo>
                  <a:pt x="2255" y="1067"/>
                </a:lnTo>
                <a:lnTo>
                  <a:pt x="2255" y="1078"/>
                </a:lnTo>
                <a:lnTo>
                  <a:pt x="2255" y="1079"/>
                </a:lnTo>
                <a:lnTo>
                  <a:pt x="2254" y="1079"/>
                </a:lnTo>
                <a:lnTo>
                  <a:pt x="2254" y="1083"/>
                </a:lnTo>
                <a:lnTo>
                  <a:pt x="2253" y="1084"/>
                </a:lnTo>
                <a:lnTo>
                  <a:pt x="2255" y="1085"/>
                </a:lnTo>
                <a:lnTo>
                  <a:pt x="2263" y="1088"/>
                </a:lnTo>
                <a:lnTo>
                  <a:pt x="2266" y="1088"/>
                </a:lnTo>
                <a:lnTo>
                  <a:pt x="2264" y="1092"/>
                </a:lnTo>
                <a:lnTo>
                  <a:pt x="2264" y="1095"/>
                </a:lnTo>
                <a:lnTo>
                  <a:pt x="2262" y="1102"/>
                </a:lnTo>
                <a:lnTo>
                  <a:pt x="2262" y="1104"/>
                </a:lnTo>
                <a:lnTo>
                  <a:pt x="2262" y="1105"/>
                </a:lnTo>
                <a:lnTo>
                  <a:pt x="2281" y="1108"/>
                </a:lnTo>
                <a:lnTo>
                  <a:pt x="2281" y="1109"/>
                </a:lnTo>
                <a:lnTo>
                  <a:pt x="2281" y="1110"/>
                </a:lnTo>
                <a:lnTo>
                  <a:pt x="2280" y="1117"/>
                </a:lnTo>
                <a:lnTo>
                  <a:pt x="2269" y="1114"/>
                </a:lnTo>
                <a:lnTo>
                  <a:pt x="2269" y="1119"/>
                </a:lnTo>
                <a:lnTo>
                  <a:pt x="2268" y="1125"/>
                </a:lnTo>
                <a:lnTo>
                  <a:pt x="2267" y="1131"/>
                </a:lnTo>
                <a:lnTo>
                  <a:pt x="2266" y="1136"/>
                </a:lnTo>
                <a:lnTo>
                  <a:pt x="2256" y="1135"/>
                </a:lnTo>
                <a:lnTo>
                  <a:pt x="2255" y="1140"/>
                </a:lnTo>
                <a:lnTo>
                  <a:pt x="2258" y="1144"/>
                </a:lnTo>
                <a:lnTo>
                  <a:pt x="2264" y="1149"/>
                </a:lnTo>
                <a:lnTo>
                  <a:pt x="2263" y="1152"/>
                </a:lnTo>
                <a:lnTo>
                  <a:pt x="2258" y="1165"/>
                </a:lnTo>
                <a:lnTo>
                  <a:pt x="2251" y="1190"/>
                </a:lnTo>
                <a:lnTo>
                  <a:pt x="2249" y="1196"/>
                </a:lnTo>
                <a:lnTo>
                  <a:pt x="2247" y="1202"/>
                </a:lnTo>
                <a:lnTo>
                  <a:pt x="2246" y="1207"/>
                </a:lnTo>
                <a:lnTo>
                  <a:pt x="2245" y="1209"/>
                </a:lnTo>
                <a:lnTo>
                  <a:pt x="2242" y="1216"/>
                </a:lnTo>
                <a:lnTo>
                  <a:pt x="2242" y="1219"/>
                </a:lnTo>
                <a:lnTo>
                  <a:pt x="2236" y="1239"/>
                </a:lnTo>
                <a:lnTo>
                  <a:pt x="2236" y="1241"/>
                </a:lnTo>
                <a:lnTo>
                  <a:pt x="2234" y="1239"/>
                </a:lnTo>
                <a:lnTo>
                  <a:pt x="2219" y="1229"/>
                </a:lnTo>
                <a:lnTo>
                  <a:pt x="2213" y="1225"/>
                </a:lnTo>
                <a:lnTo>
                  <a:pt x="2206" y="1220"/>
                </a:lnTo>
                <a:lnTo>
                  <a:pt x="2204" y="1219"/>
                </a:lnTo>
                <a:lnTo>
                  <a:pt x="2200" y="1216"/>
                </a:lnTo>
                <a:lnTo>
                  <a:pt x="2196" y="1224"/>
                </a:lnTo>
                <a:lnTo>
                  <a:pt x="2192" y="1230"/>
                </a:lnTo>
                <a:lnTo>
                  <a:pt x="2190" y="1234"/>
                </a:lnTo>
                <a:lnTo>
                  <a:pt x="2187" y="1239"/>
                </a:lnTo>
                <a:lnTo>
                  <a:pt x="2189" y="1239"/>
                </a:lnTo>
                <a:lnTo>
                  <a:pt x="2194" y="1242"/>
                </a:lnTo>
                <a:lnTo>
                  <a:pt x="2199" y="1245"/>
                </a:lnTo>
                <a:lnTo>
                  <a:pt x="2209" y="1251"/>
                </a:lnTo>
                <a:lnTo>
                  <a:pt x="2211" y="1251"/>
                </a:lnTo>
                <a:lnTo>
                  <a:pt x="2211" y="1255"/>
                </a:lnTo>
                <a:lnTo>
                  <a:pt x="2209" y="1258"/>
                </a:lnTo>
                <a:lnTo>
                  <a:pt x="2209" y="1259"/>
                </a:lnTo>
                <a:lnTo>
                  <a:pt x="2209" y="1263"/>
                </a:lnTo>
                <a:lnTo>
                  <a:pt x="2208" y="1264"/>
                </a:lnTo>
                <a:lnTo>
                  <a:pt x="2208" y="1267"/>
                </a:lnTo>
                <a:lnTo>
                  <a:pt x="2208" y="1271"/>
                </a:lnTo>
                <a:lnTo>
                  <a:pt x="2207" y="1281"/>
                </a:lnTo>
                <a:lnTo>
                  <a:pt x="2207" y="1283"/>
                </a:lnTo>
                <a:lnTo>
                  <a:pt x="2208" y="1284"/>
                </a:lnTo>
                <a:lnTo>
                  <a:pt x="2211" y="1285"/>
                </a:lnTo>
                <a:lnTo>
                  <a:pt x="2212" y="1285"/>
                </a:lnTo>
                <a:lnTo>
                  <a:pt x="2212" y="1287"/>
                </a:lnTo>
                <a:lnTo>
                  <a:pt x="2212" y="1288"/>
                </a:lnTo>
                <a:lnTo>
                  <a:pt x="2212" y="1300"/>
                </a:lnTo>
                <a:lnTo>
                  <a:pt x="2212" y="1302"/>
                </a:lnTo>
                <a:lnTo>
                  <a:pt x="2213" y="1328"/>
                </a:lnTo>
                <a:lnTo>
                  <a:pt x="2213" y="1330"/>
                </a:lnTo>
                <a:lnTo>
                  <a:pt x="2213" y="1331"/>
                </a:lnTo>
                <a:lnTo>
                  <a:pt x="2212" y="1334"/>
                </a:lnTo>
                <a:lnTo>
                  <a:pt x="2211" y="1336"/>
                </a:lnTo>
                <a:lnTo>
                  <a:pt x="2208" y="1343"/>
                </a:lnTo>
                <a:lnTo>
                  <a:pt x="2207" y="1347"/>
                </a:lnTo>
                <a:lnTo>
                  <a:pt x="2202" y="1360"/>
                </a:lnTo>
                <a:lnTo>
                  <a:pt x="2202" y="1361"/>
                </a:lnTo>
                <a:lnTo>
                  <a:pt x="2192" y="1369"/>
                </a:lnTo>
                <a:lnTo>
                  <a:pt x="2190" y="1371"/>
                </a:lnTo>
                <a:lnTo>
                  <a:pt x="2185" y="1375"/>
                </a:lnTo>
                <a:lnTo>
                  <a:pt x="2170" y="1381"/>
                </a:lnTo>
                <a:lnTo>
                  <a:pt x="2165" y="1382"/>
                </a:lnTo>
                <a:lnTo>
                  <a:pt x="2164" y="1383"/>
                </a:lnTo>
                <a:lnTo>
                  <a:pt x="2162" y="1383"/>
                </a:lnTo>
                <a:lnTo>
                  <a:pt x="2164" y="1386"/>
                </a:lnTo>
                <a:lnTo>
                  <a:pt x="2165" y="1392"/>
                </a:lnTo>
                <a:lnTo>
                  <a:pt x="2166" y="1395"/>
                </a:lnTo>
                <a:lnTo>
                  <a:pt x="2168" y="1399"/>
                </a:lnTo>
                <a:lnTo>
                  <a:pt x="2168" y="1400"/>
                </a:lnTo>
                <a:lnTo>
                  <a:pt x="2170" y="1405"/>
                </a:lnTo>
                <a:lnTo>
                  <a:pt x="2172" y="1411"/>
                </a:lnTo>
                <a:lnTo>
                  <a:pt x="2173" y="1413"/>
                </a:lnTo>
                <a:lnTo>
                  <a:pt x="2173" y="1414"/>
                </a:lnTo>
                <a:lnTo>
                  <a:pt x="2172" y="1416"/>
                </a:lnTo>
                <a:lnTo>
                  <a:pt x="2170" y="1417"/>
                </a:lnTo>
                <a:lnTo>
                  <a:pt x="2169" y="1418"/>
                </a:lnTo>
                <a:lnTo>
                  <a:pt x="2168" y="1421"/>
                </a:lnTo>
                <a:lnTo>
                  <a:pt x="2162" y="1429"/>
                </a:lnTo>
                <a:lnTo>
                  <a:pt x="2160" y="1433"/>
                </a:lnTo>
                <a:lnTo>
                  <a:pt x="2157" y="1435"/>
                </a:lnTo>
                <a:lnTo>
                  <a:pt x="2156" y="1437"/>
                </a:lnTo>
                <a:lnTo>
                  <a:pt x="2155" y="1441"/>
                </a:lnTo>
                <a:lnTo>
                  <a:pt x="2153" y="1442"/>
                </a:lnTo>
                <a:lnTo>
                  <a:pt x="2152" y="1446"/>
                </a:lnTo>
                <a:lnTo>
                  <a:pt x="2145" y="1469"/>
                </a:lnTo>
                <a:lnTo>
                  <a:pt x="2144" y="1475"/>
                </a:lnTo>
                <a:lnTo>
                  <a:pt x="2142" y="1481"/>
                </a:lnTo>
                <a:lnTo>
                  <a:pt x="2142" y="1484"/>
                </a:lnTo>
                <a:lnTo>
                  <a:pt x="2135" y="1501"/>
                </a:lnTo>
                <a:lnTo>
                  <a:pt x="2126" y="1527"/>
                </a:lnTo>
                <a:lnTo>
                  <a:pt x="2123" y="1531"/>
                </a:lnTo>
                <a:lnTo>
                  <a:pt x="2122" y="1537"/>
                </a:lnTo>
                <a:lnTo>
                  <a:pt x="2121" y="1540"/>
                </a:lnTo>
                <a:lnTo>
                  <a:pt x="2119" y="1545"/>
                </a:lnTo>
                <a:lnTo>
                  <a:pt x="2118" y="1546"/>
                </a:lnTo>
                <a:lnTo>
                  <a:pt x="2118" y="1548"/>
                </a:lnTo>
                <a:lnTo>
                  <a:pt x="2115" y="1554"/>
                </a:lnTo>
                <a:lnTo>
                  <a:pt x="2115" y="1556"/>
                </a:lnTo>
                <a:lnTo>
                  <a:pt x="2113" y="1562"/>
                </a:lnTo>
                <a:lnTo>
                  <a:pt x="2109" y="1573"/>
                </a:lnTo>
                <a:lnTo>
                  <a:pt x="2105" y="1583"/>
                </a:lnTo>
                <a:lnTo>
                  <a:pt x="2105" y="1584"/>
                </a:lnTo>
                <a:lnTo>
                  <a:pt x="2102" y="1589"/>
                </a:lnTo>
                <a:lnTo>
                  <a:pt x="2101" y="1595"/>
                </a:lnTo>
                <a:lnTo>
                  <a:pt x="2101" y="1597"/>
                </a:lnTo>
                <a:lnTo>
                  <a:pt x="2100" y="1600"/>
                </a:lnTo>
                <a:lnTo>
                  <a:pt x="2100" y="1601"/>
                </a:lnTo>
                <a:lnTo>
                  <a:pt x="2101" y="1605"/>
                </a:lnTo>
                <a:lnTo>
                  <a:pt x="2102" y="1606"/>
                </a:lnTo>
                <a:lnTo>
                  <a:pt x="2102" y="1610"/>
                </a:lnTo>
                <a:lnTo>
                  <a:pt x="2104" y="1614"/>
                </a:lnTo>
                <a:lnTo>
                  <a:pt x="2106" y="1621"/>
                </a:lnTo>
                <a:lnTo>
                  <a:pt x="2106" y="1622"/>
                </a:lnTo>
                <a:lnTo>
                  <a:pt x="2108" y="1623"/>
                </a:lnTo>
                <a:lnTo>
                  <a:pt x="2106" y="1629"/>
                </a:lnTo>
                <a:lnTo>
                  <a:pt x="2105" y="1626"/>
                </a:lnTo>
                <a:lnTo>
                  <a:pt x="2102" y="1621"/>
                </a:lnTo>
                <a:lnTo>
                  <a:pt x="2097" y="1621"/>
                </a:lnTo>
                <a:lnTo>
                  <a:pt x="2091" y="1620"/>
                </a:lnTo>
                <a:lnTo>
                  <a:pt x="2085" y="1620"/>
                </a:lnTo>
                <a:lnTo>
                  <a:pt x="2080" y="1620"/>
                </a:lnTo>
                <a:lnTo>
                  <a:pt x="2078" y="1620"/>
                </a:lnTo>
                <a:lnTo>
                  <a:pt x="2075" y="1620"/>
                </a:lnTo>
                <a:lnTo>
                  <a:pt x="2070" y="1620"/>
                </a:lnTo>
                <a:lnTo>
                  <a:pt x="2067" y="1620"/>
                </a:lnTo>
                <a:lnTo>
                  <a:pt x="2061" y="1620"/>
                </a:lnTo>
                <a:lnTo>
                  <a:pt x="2059" y="1618"/>
                </a:lnTo>
                <a:lnTo>
                  <a:pt x="2058" y="1618"/>
                </a:lnTo>
                <a:lnTo>
                  <a:pt x="2054" y="1618"/>
                </a:lnTo>
                <a:lnTo>
                  <a:pt x="2053" y="1618"/>
                </a:lnTo>
                <a:lnTo>
                  <a:pt x="2052" y="1618"/>
                </a:lnTo>
                <a:lnTo>
                  <a:pt x="2049" y="1618"/>
                </a:lnTo>
                <a:lnTo>
                  <a:pt x="2045" y="1617"/>
                </a:lnTo>
                <a:lnTo>
                  <a:pt x="2040" y="1617"/>
                </a:lnTo>
                <a:lnTo>
                  <a:pt x="2032" y="1617"/>
                </a:lnTo>
                <a:lnTo>
                  <a:pt x="2029" y="1617"/>
                </a:lnTo>
                <a:lnTo>
                  <a:pt x="2028" y="1617"/>
                </a:lnTo>
                <a:lnTo>
                  <a:pt x="2021" y="1617"/>
                </a:lnTo>
                <a:lnTo>
                  <a:pt x="2019" y="1617"/>
                </a:lnTo>
                <a:lnTo>
                  <a:pt x="2019" y="1618"/>
                </a:lnTo>
                <a:lnTo>
                  <a:pt x="2015" y="1635"/>
                </a:lnTo>
                <a:lnTo>
                  <a:pt x="2005" y="1639"/>
                </a:lnTo>
                <a:lnTo>
                  <a:pt x="2006" y="1629"/>
                </a:lnTo>
                <a:lnTo>
                  <a:pt x="2011" y="1629"/>
                </a:lnTo>
                <a:lnTo>
                  <a:pt x="2012" y="1629"/>
                </a:lnTo>
                <a:lnTo>
                  <a:pt x="2016" y="1620"/>
                </a:lnTo>
                <a:lnTo>
                  <a:pt x="2016" y="1617"/>
                </a:lnTo>
                <a:lnTo>
                  <a:pt x="2006" y="1616"/>
                </a:lnTo>
                <a:lnTo>
                  <a:pt x="2005" y="1616"/>
                </a:lnTo>
                <a:lnTo>
                  <a:pt x="1998" y="1614"/>
                </a:lnTo>
                <a:lnTo>
                  <a:pt x="1993" y="1613"/>
                </a:lnTo>
                <a:lnTo>
                  <a:pt x="1984" y="1609"/>
                </a:lnTo>
                <a:lnTo>
                  <a:pt x="1976" y="1608"/>
                </a:lnTo>
                <a:lnTo>
                  <a:pt x="1968" y="1605"/>
                </a:lnTo>
                <a:lnTo>
                  <a:pt x="1963" y="1604"/>
                </a:lnTo>
                <a:lnTo>
                  <a:pt x="1960" y="1603"/>
                </a:lnTo>
                <a:lnTo>
                  <a:pt x="1950" y="1600"/>
                </a:lnTo>
                <a:lnTo>
                  <a:pt x="1943" y="1597"/>
                </a:lnTo>
                <a:lnTo>
                  <a:pt x="1939" y="1596"/>
                </a:lnTo>
                <a:lnTo>
                  <a:pt x="1935" y="1595"/>
                </a:lnTo>
                <a:lnTo>
                  <a:pt x="1930" y="1595"/>
                </a:lnTo>
                <a:lnTo>
                  <a:pt x="1930" y="1593"/>
                </a:lnTo>
                <a:lnTo>
                  <a:pt x="1930" y="1596"/>
                </a:lnTo>
                <a:lnTo>
                  <a:pt x="1929" y="1596"/>
                </a:lnTo>
                <a:lnTo>
                  <a:pt x="1929" y="1597"/>
                </a:lnTo>
                <a:lnTo>
                  <a:pt x="1928" y="1597"/>
                </a:lnTo>
                <a:lnTo>
                  <a:pt x="1928" y="1599"/>
                </a:lnTo>
                <a:lnTo>
                  <a:pt x="1926" y="1599"/>
                </a:lnTo>
                <a:lnTo>
                  <a:pt x="1926" y="1600"/>
                </a:lnTo>
                <a:lnTo>
                  <a:pt x="1925" y="1600"/>
                </a:lnTo>
                <a:lnTo>
                  <a:pt x="1924" y="1601"/>
                </a:lnTo>
                <a:lnTo>
                  <a:pt x="1922" y="1601"/>
                </a:lnTo>
                <a:lnTo>
                  <a:pt x="1922" y="1603"/>
                </a:lnTo>
                <a:lnTo>
                  <a:pt x="1921" y="1603"/>
                </a:lnTo>
                <a:lnTo>
                  <a:pt x="1921" y="1604"/>
                </a:lnTo>
                <a:lnTo>
                  <a:pt x="1921" y="1605"/>
                </a:lnTo>
                <a:lnTo>
                  <a:pt x="1921" y="1606"/>
                </a:lnTo>
                <a:lnTo>
                  <a:pt x="1920" y="1608"/>
                </a:lnTo>
                <a:lnTo>
                  <a:pt x="1918" y="1609"/>
                </a:lnTo>
                <a:lnTo>
                  <a:pt x="1918" y="1610"/>
                </a:lnTo>
                <a:lnTo>
                  <a:pt x="1917" y="1610"/>
                </a:lnTo>
                <a:lnTo>
                  <a:pt x="1917" y="1612"/>
                </a:lnTo>
                <a:lnTo>
                  <a:pt x="1916" y="1613"/>
                </a:lnTo>
                <a:lnTo>
                  <a:pt x="1916" y="1614"/>
                </a:lnTo>
                <a:lnTo>
                  <a:pt x="1916" y="1616"/>
                </a:lnTo>
                <a:lnTo>
                  <a:pt x="1916" y="1617"/>
                </a:lnTo>
                <a:lnTo>
                  <a:pt x="1917" y="1617"/>
                </a:lnTo>
                <a:lnTo>
                  <a:pt x="1917" y="1618"/>
                </a:lnTo>
                <a:lnTo>
                  <a:pt x="1918" y="1620"/>
                </a:lnTo>
                <a:lnTo>
                  <a:pt x="1918" y="1621"/>
                </a:lnTo>
                <a:lnTo>
                  <a:pt x="1918" y="1622"/>
                </a:lnTo>
                <a:lnTo>
                  <a:pt x="1918" y="1623"/>
                </a:lnTo>
                <a:lnTo>
                  <a:pt x="1917" y="1623"/>
                </a:lnTo>
                <a:lnTo>
                  <a:pt x="1917" y="1625"/>
                </a:lnTo>
                <a:lnTo>
                  <a:pt x="1917" y="1626"/>
                </a:lnTo>
                <a:lnTo>
                  <a:pt x="1917" y="1627"/>
                </a:lnTo>
                <a:lnTo>
                  <a:pt x="1917" y="1629"/>
                </a:lnTo>
                <a:lnTo>
                  <a:pt x="1916" y="1629"/>
                </a:lnTo>
                <a:lnTo>
                  <a:pt x="1916" y="1630"/>
                </a:lnTo>
                <a:lnTo>
                  <a:pt x="1914" y="1630"/>
                </a:lnTo>
                <a:lnTo>
                  <a:pt x="1913" y="1630"/>
                </a:lnTo>
                <a:lnTo>
                  <a:pt x="1913" y="1629"/>
                </a:lnTo>
                <a:lnTo>
                  <a:pt x="1912" y="1629"/>
                </a:lnTo>
                <a:lnTo>
                  <a:pt x="1909" y="1627"/>
                </a:lnTo>
                <a:lnTo>
                  <a:pt x="1908" y="1627"/>
                </a:lnTo>
                <a:lnTo>
                  <a:pt x="1908" y="1629"/>
                </a:lnTo>
                <a:lnTo>
                  <a:pt x="1908" y="1630"/>
                </a:lnTo>
                <a:lnTo>
                  <a:pt x="1908" y="1631"/>
                </a:lnTo>
                <a:lnTo>
                  <a:pt x="1907" y="1633"/>
                </a:lnTo>
                <a:lnTo>
                  <a:pt x="1907" y="1634"/>
                </a:lnTo>
                <a:lnTo>
                  <a:pt x="1905" y="1634"/>
                </a:lnTo>
                <a:lnTo>
                  <a:pt x="1904" y="1635"/>
                </a:lnTo>
                <a:lnTo>
                  <a:pt x="1903" y="1635"/>
                </a:lnTo>
                <a:lnTo>
                  <a:pt x="1903" y="1636"/>
                </a:lnTo>
                <a:lnTo>
                  <a:pt x="1901" y="1636"/>
                </a:lnTo>
                <a:lnTo>
                  <a:pt x="1901" y="1638"/>
                </a:lnTo>
                <a:lnTo>
                  <a:pt x="1900" y="1639"/>
                </a:lnTo>
                <a:lnTo>
                  <a:pt x="1899" y="1640"/>
                </a:lnTo>
                <a:lnTo>
                  <a:pt x="1897" y="1642"/>
                </a:lnTo>
                <a:lnTo>
                  <a:pt x="1896" y="1643"/>
                </a:lnTo>
                <a:lnTo>
                  <a:pt x="1896" y="1644"/>
                </a:lnTo>
                <a:lnTo>
                  <a:pt x="1895" y="1644"/>
                </a:lnTo>
                <a:lnTo>
                  <a:pt x="1895" y="1646"/>
                </a:lnTo>
                <a:lnTo>
                  <a:pt x="1895" y="1647"/>
                </a:lnTo>
                <a:lnTo>
                  <a:pt x="1895" y="1648"/>
                </a:lnTo>
                <a:lnTo>
                  <a:pt x="1894" y="1648"/>
                </a:lnTo>
                <a:lnTo>
                  <a:pt x="1892" y="1648"/>
                </a:lnTo>
                <a:lnTo>
                  <a:pt x="1891" y="1648"/>
                </a:lnTo>
                <a:lnTo>
                  <a:pt x="1891" y="1647"/>
                </a:lnTo>
                <a:lnTo>
                  <a:pt x="1890" y="1647"/>
                </a:lnTo>
                <a:lnTo>
                  <a:pt x="1888" y="1646"/>
                </a:lnTo>
                <a:lnTo>
                  <a:pt x="1887" y="1646"/>
                </a:lnTo>
                <a:lnTo>
                  <a:pt x="1886" y="1646"/>
                </a:lnTo>
                <a:lnTo>
                  <a:pt x="1886" y="1647"/>
                </a:lnTo>
                <a:lnTo>
                  <a:pt x="1884" y="1647"/>
                </a:lnTo>
                <a:lnTo>
                  <a:pt x="1884" y="1648"/>
                </a:lnTo>
                <a:lnTo>
                  <a:pt x="1884" y="1650"/>
                </a:lnTo>
                <a:lnTo>
                  <a:pt x="1886" y="1650"/>
                </a:lnTo>
                <a:lnTo>
                  <a:pt x="1887" y="1650"/>
                </a:lnTo>
                <a:lnTo>
                  <a:pt x="1888" y="1650"/>
                </a:lnTo>
                <a:lnTo>
                  <a:pt x="1888" y="1651"/>
                </a:lnTo>
                <a:lnTo>
                  <a:pt x="1890" y="1651"/>
                </a:lnTo>
                <a:lnTo>
                  <a:pt x="1891" y="1651"/>
                </a:lnTo>
                <a:lnTo>
                  <a:pt x="1891" y="1652"/>
                </a:lnTo>
                <a:lnTo>
                  <a:pt x="1891" y="1653"/>
                </a:lnTo>
                <a:lnTo>
                  <a:pt x="1891" y="1655"/>
                </a:lnTo>
                <a:lnTo>
                  <a:pt x="1890" y="1657"/>
                </a:lnTo>
                <a:lnTo>
                  <a:pt x="1890" y="1659"/>
                </a:lnTo>
                <a:lnTo>
                  <a:pt x="1890" y="1661"/>
                </a:lnTo>
                <a:lnTo>
                  <a:pt x="1888" y="1661"/>
                </a:lnTo>
                <a:lnTo>
                  <a:pt x="1887" y="1663"/>
                </a:lnTo>
                <a:lnTo>
                  <a:pt x="1884" y="1664"/>
                </a:lnTo>
                <a:lnTo>
                  <a:pt x="1882" y="1665"/>
                </a:lnTo>
                <a:lnTo>
                  <a:pt x="1881" y="1667"/>
                </a:lnTo>
                <a:lnTo>
                  <a:pt x="1879" y="1665"/>
                </a:lnTo>
                <a:lnTo>
                  <a:pt x="1878" y="1665"/>
                </a:lnTo>
                <a:lnTo>
                  <a:pt x="1878" y="1664"/>
                </a:lnTo>
                <a:lnTo>
                  <a:pt x="1878" y="1663"/>
                </a:lnTo>
                <a:lnTo>
                  <a:pt x="1881" y="1660"/>
                </a:lnTo>
                <a:lnTo>
                  <a:pt x="1882" y="1659"/>
                </a:lnTo>
                <a:lnTo>
                  <a:pt x="1882" y="1657"/>
                </a:lnTo>
                <a:lnTo>
                  <a:pt x="1881" y="1656"/>
                </a:lnTo>
                <a:lnTo>
                  <a:pt x="1878" y="1656"/>
                </a:lnTo>
                <a:lnTo>
                  <a:pt x="1875" y="1656"/>
                </a:lnTo>
                <a:lnTo>
                  <a:pt x="1873" y="1655"/>
                </a:lnTo>
                <a:lnTo>
                  <a:pt x="1870" y="1656"/>
                </a:lnTo>
                <a:lnTo>
                  <a:pt x="1869" y="1656"/>
                </a:lnTo>
                <a:lnTo>
                  <a:pt x="1867" y="1656"/>
                </a:lnTo>
                <a:lnTo>
                  <a:pt x="1866" y="1657"/>
                </a:lnTo>
                <a:lnTo>
                  <a:pt x="1866" y="1659"/>
                </a:lnTo>
                <a:lnTo>
                  <a:pt x="1865" y="1660"/>
                </a:lnTo>
                <a:lnTo>
                  <a:pt x="1865" y="1661"/>
                </a:lnTo>
                <a:lnTo>
                  <a:pt x="1865" y="1663"/>
                </a:lnTo>
                <a:lnTo>
                  <a:pt x="1866" y="1663"/>
                </a:lnTo>
                <a:lnTo>
                  <a:pt x="1867" y="1663"/>
                </a:lnTo>
                <a:lnTo>
                  <a:pt x="1869" y="1663"/>
                </a:lnTo>
                <a:lnTo>
                  <a:pt x="1869" y="1664"/>
                </a:lnTo>
                <a:lnTo>
                  <a:pt x="1871" y="1665"/>
                </a:lnTo>
                <a:lnTo>
                  <a:pt x="1873" y="1667"/>
                </a:lnTo>
                <a:lnTo>
                  <a:pt x="1874" y="1668"/>
                </a:lnTo>
                <a:lnTo>
                  <a:pt x="1874" y="1670"/>
                </a:lnTo>
                <a:lnTo>
                  <a:pt x="1875" y="1670"/>
                </a:lnTo>
                <a:lnTo>
                  <a:pt x="1875" y="1673"/>
                </a:lnTo>
                <a:lnTo>
                  <a:pt x="1874" y="1674"/>
                </a:lnTo>
                <a:lnTo>
                  <a:pt x="1874" y="1676"/>
                </a:lnTo>
                <a:lnTo>
                  <a:pt x="1873" y="1676"/>
                </a:lnTo>
                <a:lnTo>
                  <a:pt x="1871" y="1676"/>
                </a:lnTo>
                <a:lnTo>
                  <a:pt x="1870" y="1677"/>
                </a:lnTo>
                <a:lnTo>
                  <a:pt x="1869" y="1677"/>
                </a:lnTo>
                <a:lnTo>
                  <a:pt x="1869" y="1678"/>
                </a:lnTo>
                <a:lnTo>
                  <a:pt x="1869" y="1680"/>
                </a:lnTo>
                <a:lnTo>
                  <a:pt x="1870" y="1680"/>
                </a:lnTo>
                <a:lnTo>
                  <a:pt x="1871" y="1681"/>
                </a:lnTo>
                <a:lnTo>
                  <a:pt x="1873" y="1681"/>
                </a:lnTo>
                <a:lnTo>
                  <a:pt x="1873" y="1682"/>
                </a:lnTo>
                <a:lnTo>
                  <a:pt x="1874" y="1682"/>
                </a:lnTo>
                <a:lnTo>
                  <a:pt x="1874" y="1684"/>
                </a:lnTo>
                <a:lnTo>
                  <a:pt x="1873" y="1684"/>
                </a:lnTo>
                <a:lnTo>
                  <a:pt x="1873" y="1685"/>
                </a:lnTo>
                <a:lnTo>
                  <a:pt x="1871" y="1685"/>
                </a:lnTo>
                <a:lnTo>
                  <a:pt x="1870" y="1685"/>
                </a:lnTo>
                <a:lnTo>
                  <a:pt x="1869" y="1685"/>
                </a:lnTo>
                <a:lnTo>
                  <a:pt x="1869" y="1684"/>
                </a:lnTo>
                <a:lnTo>
                  <a:pt x="1867" y="1684"/>
                </a:lnTo>
                <a:lnTo>
                  <a:pt x="1866" y="1684"/>
                </a:lnTo>
                <a:lnTo>
                  <a:pt x="1866" y="1682"/>
                </a:lnTo>
                <a:lnTo>
                  <a:pt x="1865" y="1682"/>
                </a:lnTo>
                <a:lnTo>
                  <a:pt x="1865" y="1681"/>
                </a:lnTo>
                <a:lnTo>
                  <a:pt x="1864" y="1680"/>
                </a:lnTo>
                <a:lnTo>
                  <a:pt x="1864" y="1678"/>
                </a:lnTo>
                <a:lnTo>
                  <a:pt x="1864" y="1677"/>
                </a:lnTo>
                <a:lnTo>
                  <a:pt x="1862" y="1677"/>
                </a:lnTo>
                <a:lnTo>
                  <a:pt x="1862" y="1676"/>
                </a:lnTo>
                <a:lnTo>
                  <a:pt x="1862" y="1674"/>
                </a:lnTo>
                <a:lnTo>
                  <a:pt x="1862" y="1673"/>
                </a:lnTo>
                <a:lnTo>
                  <a:pt x="1862" y="1672"/>
                </a:lnTo>
                <a:lnTo>
                  <a:pt x="1862" y="1670"/>
                </a:lnTo>
                <a:lnTo>
                  <a:pt x="1864" y="1670"/>
                </a:lnTo>
                <a:lnTo>
                  <a:pt x="1864" y="1669"/>
                </a:lnTo>
                <a:lnTo>
                  <a:pt x="1864" y="1668"/>
                </a:lnTo>
                <a:lnTo>
                  <a:pt x="1864" y="1667"/>
                </a:lnTo>
                <a:lnTo>
                  <a:pt x="1864" y="1665"/>
                </a:lnTo>
                <a:lnTo>
                  <a:pt x="1862" y="1665"/>
                </a:lnTo>
                <a:lnTo>
                  <a:pt x="1862" y="1664"/>
                </a:lnTo>
                <a:lnTo>
                  <a:pt x="1861" y="1664"/>
                </a:lnTo>
                <a:lnTo>
                  <a:pt x="1860" y="1664"/>
                </a:lnTo>
                <a:lnTo>
                  <a:pt x="1858" y="1664"/>
                </a:lnTo>
                <a:lnTo>
                  <a:pt x="1858" y="1665"/>
                </a:lnTo>
                <a:lnTo>
                  <a:pt x="1857" y="1665"/>
                </a:lnTo>
                <a:lnTo>
                  <a:pt x="1856" y="1667"/>
                </a:lnTo>
                <a:lnTo>
                  <a:pt x="1856" y="1668"/>
                </a:lnTo>
                <a:lnTo>
                  <a:pt x="1856" y="1669"/>
                </a:lnTo>
                <a:lnTo>
                  <a:pt x="1856" y="1670"/>
                </a:lnTo>
                <a:lnTo>
                  <a:pt x="1854" y="1670"/>
                </a:lnTo>
                <a:lnTo>
                  <a:pt x="1854" y="1672"/>
                </a:lnTo>
                <a:lnTo>
                  <a:pt x="1854" y="1673"/>
                </a:lnTo>
                <a:lnTo>
                  <a:pt x="1854" y="1674"/>
                </a:lnTo>
                <a:lnTo>
                  <a:pt x="1854" y="1676"/>
                </a:lnTo>
                <a:lnTo>
                  <a:pt x="1854" y="1677"/>
                </a:lnTo>
                <a:lnTo>
                  <a:pt x="1853" y="1677"/>
                </a:lnTo>
                <a:lnTo>
                  <a:pt x="1853" y="1678"/>
                </a:lnTo>
                <a:lnTo>
                  <a:pt x="1852" y="1680"/>
                </a:lnTo>
                <a:lnTo>
                  <a:pt x="1851" y="1681"/>
                </a:lnTo>
                <a:lnTo>
                  <a:pt x="1849" y="1681"/>
                </a:lnTo>
                <a:lnTo>
                  <a:pt x="1849" y="1682"/>
                </a:lnTo>
                <a:lnTo>
                  <a:pt x="1848" y="1682"/>
                </a:lnTo>
                <a:lnTo>
                  <a:pt x="1848" y="1684"/>
                </a:lnTo>
                <a:lnTo>
                  <a:pt x="1847" y="1684"/>
                </a:lnTo>
                <a:lnTo>
                  <a:pt x="1847" y="1685"/>
                </a:lnTo>
                <a:lnTo>
                  <a:pt x="1847" y="1686"/>
                </a:lnTo>
                <a:lnTo>
                  <a:pt x="1845" y="1686"/>
                </a:lnTo>
                <a:lnTo>
                  <a:pt x="1845" y="1687"/>
                </a:lnTo>
                <a:lnTo>
                  <a:pt x="1844" y="1689"/>
                </a:lnTo>
                <a:lnTo>
                  <a:pt x="1844" y="1690"/>
                </a:lnTo>
                <a:lnTo>
                  <a:pt x="1843" y="1691"/>
                </a:lnTo>
                <a:lnTo>
                  <a:pt x="1843" y="1693"/>
                </a:lnTo>
                <a:lnTo>
                  <a:pt x="1843" y="1694"/>
                </a:lnTo>
                <a:lnTo>
                  <a:pt x="1841" y="1694"/>
                </a:lnTo>
                <a:lnTo>
                  <a:pt x="1841" y="1695"/>
                </a:lnTo>
                <a:lnTo>
                  <a:pt x="1840" y="1697"/>
                </a:lnTo>
                <a:lnTo>
                  <a:pt x="1840" y="1698"/>
                </a:lnTo>
                <a:lnTo>
                  <a:pt x="1839" y="1699"/>
                </a:lnTo>
                <a:lnTo>
                  <a:pt x="1839" y="1700"/>
                </a:lnTo>
                <a:lnTo>
                  <a:pt x="1837" y="1702"/>
                </a:lnTo>
                <a:lnTo>
                  <a:pt x="1837" y="1703"/>
                </a:lnTo>
                <a:lnTo>
                  <a:pt x="1835" y="1708"/>
                </a:lnTo>
                <a:lnTo>
                  <a:pt x="1832" y="1712"/>
                </a:lnTo>
                <a:lnTo>
                  <a:pt x="1828" y="1717"/>
                </a:lnTo>
                <a:lnTo>
                  <a:pt x="1824" y="1720"/>
                </a:lnTo>
                <a:lnTo>
                  <a:pt x="1823" y="1721"/>
                </a:lnTo>
                <a:lnTo>
                  <a:pt x="1820" y="1723"/>
                </a:lnTo>
                <a:lnTo>
                  <a:pt x="1804" y="1737"/>
                </a:lnTo>
                <a:lnTo>
                  <a:pt x="1802" y="1738"/>
                </a:lnTo>
                <a:lnTo>
                  <a:pt x="1798" y="1746"/>
                </a:lnTo>
                <a:lnTo>
                  <a:pt x="1797" y="1753"/>
                </a:lnTo>
                <a:lnTo>
                  <a:pt x="1800" y="1759"/>
                </a:lnTo>
                <a:lnTo>
                  <a:pt x="1801" y="1761"/>
                </a:lnTo>
                <a:lnTo>
                  <a:pt x="1801" y="1762"/>
                </a:lnTo>
                <a:lnTo>
                  <a:pt x="1802" y="1762"/>
                </a:lnTo>
                <a:lnTo>
                  <a:pt x="1804" y="1763"/>
                </a:lnTo>
                <a:lnTo>
                  <a:pt x="1804" y="1764"/>
                </a:lnTo>
                <a:lnTo>
                  <a:pt x="1805" y="1764"/>
                </a:lnTo>
                <a:lnTo>
                  <a:pt x="1805" y="1766"/>
                </a:lnTo>
                <a:lnTo>
                  <a:pt x="1806" y="1766"/>
                </a:lnTo>
                <a:lnTo>
                  <a:pt x="1807" y="1766"/>
                </a:lnTo>
                <a:lnTo>
                  <a:pt x="1807" y="1767"/>
                </a:lnTo>
                <a:lnTo>
                  <a:pt x="1809" y="1767"/>
                </a:lnTo>
                <a:lnTo>
                  <a:pt x="1810" y="1768"/>
                </a:lnTo>
                <a:lnTo>
                  <a:pt x="1811" y="1768"/>
                </a:lnTo>
                <a:lnTo>
                  <a:pt x="1813" y="1770"/>
                </a:lnTo>
                <a:lnTo>
                  <a:pt x="1814" y="1770"/>
                </a:lnTo>
                <a:lnTo>
                  <a:pt x="1815" y="1770"/>
                </a:lnTo>
                <a:lnTo>
                  <a:pt x="1817" y="1770"/>
                </a:lnTo>
                <a:lnTo>
                  <a:pt x="1817" y="1771"/>
                </a:lnTo>
                <a:lnTo>
                  <a:pt x="1818" y="1771"/>
                </a:lnTo>
                <a:lnTo>
                  <a:pt x="1819" y="1771"/>
                </a:lnTo>
                <a:lnTo>
                  <a:pt x="1820" y="1771"/>
                </a:lnTo>
                <a:lnTo>
                  <a:pt x="1822" y="1771"/>
                </a:lnTo>
                <a:lnTo>
                  <a:pt x="1823" y="1771"/>
                </a:lnTo>
                <a:lnTo>
                  <a:pt x="1824" y="1771"/>
                </a:lnTo>
                <a:lnTo>
                  <a:pt x="1826" y="1771"/>
                </a:lnTo>
                <a:lnTo>
                  <a:pt x="1827" y="1771"/>
                </a:lnTo>
                <a:lnTo>
                  <a:pt x="1828" y="1771"/>
                </a:lnTo>
                <a:lnTo>
                  <a:pt x="1830" y="1771"/>
                </a:lnTo>
                <a:lnTo>
                  <a:pt x="1831" y="1771"/>
                </a:lnTo>
                <a:lnTo>
                  <a:pt x="1832" y="1771"/>
                </a:lnTo>
                <a:lnTo>
                  <a:pt x="1834" y="1771"/>
                </a:lnTo>
                <a:lnTo>
                  <a:pt x="1835" y="1771"/>
                </a:lnTo>
                <a:lnTo>
                  <a:pt x="1836" y="1771"/>
                </a:lnTo>
                <a:lnTo>
                  <a:pt x="1837" y="1771"/>
                </a:lnTo>
                <a:lnTo>
                  <a:pt x="1839" y="1771"/>
                </a:lnTo>
                <a:lnTo>
                  <a:pt x="1840" y="1771"/>
                </a:lnTo>
                <a:lnTo>
                  <a:pt x="1841" y="1771"/>
                </a:lnTo>
                <a:lnTo>
                  <a:pt x="1843" y="1771"/>
                </a:lnTo>
                <a:lnTo>
                  <a:pt x="1844" y="1771"/>
                </a:lnTo>
                <a:lnTo>
                  <a:pt x="1845" y="1771"/>
                </a:lnTo>
                <a:lnTo>
                  <a:pt x="1847" y="1771"/>
                </a:lnTo>
                <a:lnTo>
                  <a:pt x="1848" y="1771"/>
                </a:lnTo>
                <a:lnTo>
                  <a:pt x="1849" y="1771"/>
                </a:lnTo>
                <a:lnTo>
                  <a:pt x="1851" y="1771"/>
                </a:lnTo>
                <a:lnTo>
                  <a:pt x="1852" y="1771"/>
                </a:lnTo>
                <a:lnTo>
                  <a:pt x="1853" y="1771"/>
                </a:lnTo>
                <a:lnTo>
                  <a:pt x="1854" y="1771"/>
                </a:lnTo>
                <a:lnTo>
                  <a:pt x="1856" y="1771"/>
                </a:lnTo>
                <a:lnTo>
                  <a:pt x="1857" y="1772"/>
                </a:lnTo>
                <a:lnTo>
                  <a:pt x="1858" y="1772"/>
                </a:lnTo>
                <a:lnTo>
                  <a:pt x="1860" y="1772"/>
                </a:lnTo>
                <a:lnTo>
                  <a:pt x="1861" y="1772"/>
                </a:lnTo>
                <a:lnTo>
                  <a:pt x="1861" y="1774"/>
                </a:lnTo>
                <a:lnTo>
                  <a:pt x="1862" y="1774"/>
                </a:lnTo>
                <a:lnTo>
                  <a:pt x="1864" y="1774"/>
                </a:lnTo>
                <a:lnTo>
                  <a:pt x="1864" y="1775"/>
                </a:lnTo>
                <a:lnTo>
                  <a:pt x="1865" y="1775"/>
                </a:lnTo>
                <a:lnTo>
                  <a:pt x="1866" y="1776"/>
                </a:lnTo>
                <a:lnTo>
                  <a:pt x="1867" y="1776"/>
                </a:lnTo>
                <a:lnTo>
                  <a:pt x="1867" y="1778"/>
                </a:lnTo>
                <a:lnTo>
                  <a:pt x="1869" y="1778"/>
                </a:lnTo>
                <a:lnTo>
                  <a:pt x="1869" y="1779"/>
                </a:lnTo>
                <a:lnTo>
                  <a:pt x="1870" y="1779"/>
                </a:lnTo>
                <a:lnTo>
                  <a:pt x="1870" y="1780"/>
                </a:lnTo>
                <a:lnTo>
                  <a:pt x="1870" y="1781"/>
                </a:lnTo>
                <a:lnTo>
                  <a:pt x="1871" y="1781"/>
                </a:lnTo>
                <a:lnTo>
                  <a:pt x="1871" y="1783"/>
                </a:lnTo>
                <a:lnTo>
                  <a:pt x="1871" y="1784"/>
                </a:lnTo>
                <a:lnTo>
                  <a:pt x="1871" y="1785"/>
                </a:lnTo>
                <a:lnTo>
                  <a:pt x="1871" y="1787"/>
                </a:lnTo>
                <a:lnTo>
                  <a:pt x="1871" y="1788"/>
                </a:lnTo>
                <a:lnTo>
                  <a:pt x="1871" y="1789"/>
                </a:lnTo>
                <a:lnTo>
                  <a:pt x="1870" y="1791"/>
                </a:lnTo>
                <a:lnTo>
                  <a:pt x="1870" y="1792"/>
                </a:lnTo>
                <a:lnTo>
                  <a:pt x="1869" y="1793"/>
                </a:lnTo>
                <a:lnTo>
                  <a:pt x="1869" y="1795"/>
                </a:lnTo>
                <a:lnTo>
                  <a:pt x="1867" y="1796"/>
                </a:lnTo>
                <a:lnTo>
                  <a:pt x="1866" y="1798"/>
                </a:lnTo>
                <a:lnTo>
                  <a:pt x="1865" y="1800"/>
                </a:lnTo>
                <a:lnTo>
                  <a:pt x="1864" y="1801"/>
                </a:lnTo>
                <a:lnTo>
                  <a:pt x="1862" y="1802"/>
                </a:lnTo>
                <a:lnTo>
                  <a:pt x="1862" y="1804"/>
                </a:lnTo>
                <a:lnTo>
                  <a:pt x="1861" y="1804"/>
                </a:lnTo>
                <a:lnTo>
                  <a:pt x="1860" y="1805"/>
                </a:lnTo>
                <a:lnTo>
                  <a:pt x="1860" y="1806"/>
                </a:lnTo>
                <a:lnTo>
                  <a:pt x="1858" y="1806"/>
                </a:lnTo>
                <a:lnTo>
                  <a:pt x="1858" y="1808"/>
                </a:lnTo>
                <a:lnTo>
                  <a:pt x="1857" y="1809"/>
                </a:lnTo>
                <a:lnTo>
                  <a:pt x="1856" y="1810"/>
                </a:lnTo>
                <a:lnTo>
                  <a:pt x="1854" y="1811"/>
                </a:lnTo>
                <a:lnTo>
                  <a:pt x="1854" y="1813"/>
                </a:lnTo>
                <a:lnTo>
                  <a:pt x="1853" y="1813"/>
                </a:lnTo>
                <a:lnTo>
                  <a:pt x="1853" y="1814"/>
                </a:lnTo>
                <a:lnTo>
                  <a:pt x="1852" y="1814"/>
                </a:lnTo>
                <a:lnTo>
                  <a:pt x="1852" y="1815"/>
                </a:lnTo>
                <a:lnTo>
                  <a:pt x="1851" y="1817"/>
                </a:lnTo>
                <a:lnTo>
                  <a:pt x="1849" y="1817"/>
                </a:lnTo>
                <a:lnTo>
                  <a:pt x="1849" y="1818"/>
                </a:lnTo>
                <a:lnTo>
                  <a:pt x="1848" y="1818"/>
                </a:lnTo>
                <a:lnTo>
                  <a:pt x="1847" y="1818"/>
                </a:lnTo>
                <a:lnTo>
                  <a:pt x="1845" y="1818"/>
                </a:lnTo>
                <a:lnTo>
                  <a:pt x="1844" y="1818"/>
                </a:lnTo>
                <a:lnTo>
                  <a:pt x="1844" y="1819"/>
                </a:lnTo>
                <a:lnTo>
                  <a:pt x="1843" y="1819"/>
                </a:lnTo>
                <a:lnTo>
                  <a:pt x="1841" y="1819"/>
                </a:lnTo>
                <a:lnTo>
                  <a:pt x="1840" y="1819"/>
                </a:lnTo>
                <a:lnTo>
                  <a:pt x="1840" y="1818"/>
                </a:lnTo>
                <a:lnTo>
                  <a:pt x="1839" y="1818"/>
                </a:lnTo>
                <a:lnTo>
                  <a:pt x="1839" y="1817"/>
                </a:lnTo>
                <a:lnTo>
                  <a:pt x="1837" y="1817"/>
                </a:lnTo>
                <a:lnTo>
                  <a:pt x="1837" y="1815"/>
                </a:lnTo>
                <a:lnTo>
                  <a:pt x="1840" y="1810"/>
                </a:lnTo>
                <a:lnTo>
                  <a:pt x="1841" y="1809"/>
                </a:lnTo>
                <a:lnTo>
                  <a:pt x="1841" y="1808"/>
                </a:lnTo>
                <a:lnTo>
                  <a:pt x="1841" y="1806"/>
                </a:lnTo>
                <a:lnTo>
                  <a:pt x="1840" y="1805"/>
                </a:lnTo>
                <a:lnTo>
                  <a:pt x="1839" y="1805"/>
                </a:lnTo>
                <a:lnTo>
                  <a:pt x="1839" y="1804"/>
                </a:lnTo>
                <a:lnTo>
                  <a:pt x="1837" y="1804"/>
                </a:lnTo>
                <a:lnTo>
                  <a:pt x="1835" y="1804"/>
                </a:lnTo>
                <a:lnTo>
                  <a:pt x="1834" y="1804"/>
                </a:lnTo>
                <a:lnTo>
                  <a:pt x="1832" y="1804"/>
                </a:lnTo>
                <a:lnTo>
                  <a:pt x="1832" y="1806"/>
                </a:lnTo>
                <a:lnTo>
                  <a:pt x="1831" y="1801"/>
                </a:lnTo>
                <a:lnTo>
                  <a:pt x="1830" y="1800"/>
                </a:lnTo>
                <a:lnTo>
                  <a:pt x="1828" y="1798"/>
                </a:lnTo>
                <a:lnTo>
                  <a:pt x="1826" y="1796"/>
                </a:lnTo>
                <a:lnTo>
                  <a:pt x="1823" y="1795"/>
                </a:lnTo>
                <a:lnTo>
                  <a:pt x="1823" y="1793"/>
                </a:lnTo>
                <a:lnTo>
                  <a:pt x="1819" y="1792"/>
                </a:lnTo>
                <a:lnTo>
                  <a:pt x="1815" y="1789"/>
                </a:lnTo>
                <a:lnTo>
                  <a:pt x="1810" y="1788"/>
                </a:lnTo>
                <a:lnTo>
                  <a:pt x="1806" y="1787"/>
                </a:lnTo>
                <a:lnTo>
                  <a:pt x="1800" y="1787"/>
                </a:lnTo>
                <a:lnTo>
                  <a:pt x="1798" y="1788"/>
                </a:lnTo>
                <a:lnTo>
                  <a:pt x="1796" y="1788"/>
                </a:lnTo>
                <a:lnTo>
                  <a:pt x="1793" y="1788"/>
                </a:lnTo>
                <a:lnTo>
                  <a:pt x="1792" y="1789"/>
                </a:lnTo>
                <a:lnTo>
                  <a:pt x="1790" y="1789"/>
                </a:lnTo>
                <a:lnTo>
                  <a:pt x="1789" y="1791"/>
                </a:lnTo>
                <a:lnTo>
                  <a:pt x="1788" y="1792"/>
                </a:lnTo>
                <a:lnTo>
                  <a:pt x="1788" y="1793"/>
                </a:lnTo>
                <a:lnTo>
                  <a:pt x="1787" y="1793"/>
                </a:lnTo>
                <a:lnTo>
                  <a:pt x="1787" y="1795"/>
                </a:lnTo>
                <a:lnTo>
                  <a:pt x="1787" y="1793"/>
                </a:lnTo>
                <a:lnTo>
                  <a:pt x="1785" y="1795"/>
                </a:lnTo>
                <a:lnTo>
                  <a:pt x="1784" y="1795"/>
                </a:lnTo>
                <a:lnTo>
                  <a:pt x="1783" y="1795"/>
                </a:lnTo>
                <a:lnTo>
                  <a:pt x="1780" y="1793"/>
                </a:lnTo>
                <a:lnTo>
                  <a:pt x="1779" y="1792"/>
                </a:lnTo>
                <a:lnTo>
                  <a:pt x="1777" y="1789"/>
                </a:lnTo>
                <a:lnTo>
                  <a:pt x="1773" y="1784"/>
                </a:lnTo>
                <a:lnTo>
                  <a:pt x="1772" y="1781"/>
                </a:lnTo>
                <a:lnTo>
                  <a:pt x="1772" y="1780"/>
                </a:lnTo>
                <a:lnTo>
                  <a:pt x="1772" y="1779"/>
                </a:lnTo>
                <a:lnTo>
                  <a:pt x="1771" y="1778"/>
                </a:lnTo>
                <a:lnTo>
                  <a:pt x="1771" y="1776"/>
                </a:lnTo>
                <a:lnTo>
                  <a:pt x="1768" y="1775"/>
                </a:lnTo>
                <a:lnTo>
                  <a:pt x="1764" y="1796"/>
                </a:lnTo>
                <a:lnTo>
                  <a:pt x="1764" y="1797"/>
                </a:lnTo>
                <a:lnTo>
                  <a:pt x="1763" y="1798"/>
                </a:lnTo>
                <a:lnTo>
                  <a:pt x="1763" y="1802"/>
                </a:lnTo>
                <a:lnTo>
                  <a:pt x="1762" y="1805"/>
                </a:lnTo>
                <a:lnTo>
                  <a:pt x="1760" y="1811"/>
                </a:lnTo>
                <a:lnTo>
                  <a:pt x="1758" y="1823"/>
                </a:lnTo>
                <a:lnTo>
                  <a:pt x="1755" y="1830"/>
                </a:lnTo>
                <a:lnTo>
                  <a:pt x="1755" y="1832"/>
                </a:lnTo>
                <a:lnTo>
                  <a:pt x="1754" y="1835"/>
                </a:lnTo>
                <a:lnTo>
                  <a:pt x="1750" y="1834"/>
                </a:lnTo>
                <a:lnTo>
                  <a:pt x="1727" y="1823"/>
                </a:lnTo>
                <a:lnTo>
                  <a:pt x="1700" y="1811"/>
                </a:lnTo>
                <a:lnTo>
                  <a:pt x="1699" y="1813"/>
                </a:lnTo>
                <a:lnTo>
                  <a:pt x="1695" y="1827"/>
                </a:lnTo>
                <a:lnTo>
                  <a:pt x="1695" y="1828"/>
                </a:lnTo>
                <a:lnTo>
                  <a:pt x="1694" y="1831"/>
                </a:lnTo>
                <a:lnTo>
                  <a:pt x="1694" y="1834"/>
                </a:lnTo>
                <a:lnTo>
                  <a:pt x="1706" y="1839"/>
                </a:lnTo>
                <a:lnTo>
                  <a:pt x="1708" y="1840"/>
                </a:lnTo>
                <a:lnTo>
                  <a:pt x="1707" y="1849"/>
                </a:lnTo>
                <a:lnTo>
                  <a:pt x="1707" y="1851"/>
                </a:lnTo>
                <a:lnTo>
                  <a:pt x="1712" y="1852"/>
                </a:lnTo>
                <a:lnTo>
                  <a:pt x="1717" y="1853"/>
                </a:lnTo>
                <a:lnTo>
                  <a:pt x="1716" y="1855"/>
                </a:lnTo>
                <a:lnTo>
                  <a:pt x="1716" y="1856"/>
                </a:lnTo>
                <a:lnTo>
                  <a:pt x="1715" y="1859"/>
                </a:lnTo>
                <a:lnTo>
                  <a:pt x="1716" y="1860"/>
                </a:lnTo>
                <a:lnTo>
                  <a:pt x="1717" y="1861"/>
                </a:lnTo>
                <a:lnTo>
                  <a:pt x="1717" y="1862"/>
                </a:lnTo>
                <a:lnTo>
                  <a:pt x="1716" y="1864"/>
                </a:lnTo>
                <a:lnTo>
                  <a:pt x="1715" y="1865"/>
                </a:lnTo>
                <a:lnTo>
                  <a:pt x="1715" y="1866"/>
                </a:lnTo>
                <a:lnTo>
                  <a:pt x="1715" y="1868"/>
                </a:lnTo>
                <a:lnTo>
                  <a:pt x="1713" y="1869"/>
                </a:lnTo>
                <a:lnTo>
                  <a:pt x="1712" y="1873"/>
                </a:lnTo>
                <a:lnTo>
                  <a:pt x="1712" y="1874"/>
                </a:lnTo>
                <a:lnTo>
                  <a:pt x="1712" y="1875"/>
                </a:lnTo>
                <a:lnTo>
                  <a:pt x="1712" y="1878"/>
                </a:lnTo>
                <a:lnTo>
                  <a:pt x="1712" y="1879"/>
                </a:lnTo>
                <a:lnTo>
                  <a:pt x="1712" y="1881"/>
                </a:lnTo>
                <a:lnTo>
                  <a:pt x="1713" y="1881"/>
                </a:lnTo>
                <a:lnTo>
                  <a:pt x="1715" y="1882"/>
                </a:lnTo>
                <a:lnTo>
                  <a:pt x="1716" y="1883"/>
                </a:lnTo>
                <a:lnTo>
                  <a:pt x="1717" y="1885"/>
                </a:lnTo>
                <a:lnTo>
                  <a:pt x="1717" y="1886"/>
                </a:lnTo>
                <a:lnTo>
                  <a:pt x="1717" y="1887"/>
                </a:lnTo>
                <a:lnTo>
                  <a:pt x="1717" y="1889"/>
                </a:lnTo>
                <a:lnTo>
                  <a:pt x="1719" y="1890"/>
                </a:lnTo>
                <a:lnTo>
                  <a:pt x="1717" y="1891"/>
                </a:lnTo>
                <a:lnTo>
                  <a:pt x="1717" y="1892"/>
                </a:lnTo>
                <a:lnTo>
                  <a:pt x="1719" y="1894"/>
                </a:lnTo>
                <a:lnTo>
                  <a:pt x="1721" y="1895"/>
                </a:lnTo>
                <a:lnTo>
                  <a:pt x="1723" y="1896"/>
                </a:lnTo>
                <a:lnTo>
                  <a:pt x="1724" y="1896"/>
                </a:lnTo>
                <a:lnTo>
                  <a:pt x="1724" y="1898"/>
                </a:lnTo>
                <a:lnTo>
                  <a:pt x="1724" y="1899"/>
                </a:lnTo>
                <a:lnTo>
                  <a:pt x="1724" y="1900"/>
                </a:lnTo>
                <a:lnTo>
                  <a:pt x="1724" y="1902"/>
                </a:lnTo>
                <a:lnTo>
                  <a:pt x="1724" y="1903"/>
                </a:lnTo>
                <a:lnTo>
                  <a:pt x="1724" y="1904"/>
                </a:lnTo>
                <a:lnTo>
                  <a:pt x="1733" y="1912"/>
                </a:lnTo>
                <a:lnTo>
                  <a:pt x="1727" y="1920"/>
                </a:lnTo>
                <a:lnTo>
                  <a:pt x="1725" y="1921"/>
                </a:lnTo>
                <a:lnTo>
                  <a:pt x="1720" y="1928"/>
                </a:lnTo>
                <a:lnTo>
                  <a:pt x="1720" y="1929"/>
                </a:lnTo>
                <a:lnTo>
                  <a:pt x="1719" y="1930"/>
                </a:lnTo>
                <a:lnTo>
                  <a:pt x="1715" y="1937"/>
                </a:lnTo>
                <a:lnTo>
                  <a:pt x="1710" y="1946"/>
                </a:lnTo>
                <a:lnTo>
                  <a:pt x="1710" y="1947"/>
                </a:lnTo>
                <a:lnTo>
                  <a:pt x="1708" y="1947"/>
                </a:lnTo>
                <a:lnTo>
                  <a:pt x="1708" y="1949"/>
                </a:lnTo>
                <a:lnTo>
                  <a:pt x="1707" y="1953"/>
                </a:lnTo>
                <a:lnTo>
                  <a:pt x="1706" y="1954"/>
                </a:lnTo>
                <a:lnTo>
                  <a:pt x="1706" y="1955"/>
                </a:lnTo>
                <a:lnTo>
                  <a:pt x="1704" y="1956"/>
                </a:lnTo>
                <a:lnTo>
                  <a:pt x="1702" y="1960"/>
                </a:lnTo>
                <a:lnTo>
                  <a:pt x="1702" y="1963"/>
                </a:lnTo>
                <a:lnTo>
                  <a:pt x="1700" y="1966"/>
                </a:lnTo>
                <a:lnTo>
                  <a:pt x="1698" y="1970"/>
                </a:lnTo>
                <a:lnTo>
                  <a:pt x="1696" y="1973"/>
                </a:lnTo>
                <a:lnTo>
                  <a:pt x="1695" y="1977"/>
                </a:lnTo>
                <a:lnTo>
                  <a:pt x="1694" y="1983"/>
                </a:lnTo>
                <a:lnTo>
                  <a:pt x="1693" y="1985"/>
                </a:lnTo>
                <a:lnTo>
                  <a:pt x="1691" y="1989"/>
                </a:lnTo>
                <a:lnTo>
                  <a:pt x="1691" y="1992"/>
                </a:lnTo>
                <a:lnTo>
                  <a:pt x="1690" y="1997"/>
                </a:lnTo>
                <a:lnTo>
                  <a:pt x="1690" y="2001"/>
                </a:lnTo>
                <a:lnTo>
                  <a:pt x="1690" y="2005"/>
                </a:lnTo>
                <a:lnTo>
                  <a:pt x="1690" y="2009"/>
                </a:lnTo>
                <a:lnTo>
                  <a:pt x="1690" y="2011"/>
                </a:lnTo>
                <a:lnTo>
                  <a:pt x="1690" y="2014"/>
                </a:lnTo>
                <a:lnTo>
                  <a:pt x="1690" y="2018"/>
                </a:lnTo>
                <a:lnTo>
                  <a:pt x="1691" y="2020"/>
                </a:lnTo>
                <a:lnTo>
                  <a:pt x="1693" y="2024"/>
                </a:lnTo>
                <a:lnTo>
                  <a:pt x="1693" y="2027"/>
                </a:lnTo>
                <a:lnTo>
                  <a:pt x="1694" y="2030"/>
                </a:lnTo>
                <a:lnTo>
                  <a:pt x="1694" y="2032"/>
                </a:lnTo>
                <a:lnTo>
                  <a:pt x="1695" y="2035"/>
                </a:lnTo>
                <a:lnTo>
                  <a:pt x="1696" y="2037"/>
                </a:lnTo>
                <a:lnTo>
                  <a:pt x="1699" y="2041"/>
                </a:lnTo>
                <a:lnTo>
                  <a:pt x="1700" y="2044"/>
                </a:lnTo>
                <a:lnTo>
                  <a:pt x="1702" y="2047"/>
                </a:lnTo>
                <a:lnTo>
                  <a:pt x="1702" y="2048"/>
                </a:lnTo>
                <a:lnTo>
                  <a:pt x="1703" y="2048"/>
                </a:lnTo>
                <a:lnTo>
                  <a:pt x="1704" y="2049"/>
                </a:lnTo>
                <a:lnTo>
                  <a:pt x="1707" y="2050"/>
                </a:lnTo>
                <a:lnTo>
                  <a:pt x="1711" y="2052"/>
                </a:lnTo>
                <a:lnTo>
                  <a:pt x="1712" y="2053"/>
                </a:lnTo>
                <a:lnTo>
                  <a:pt x="1715" y="2053"/>
                </a:lnTo>
                <a:lnTo>
                  <a:pt x="1719" y="2054"/>
                </a:lnTo>
                <a:lnTo>
                  <a:pt x="1720" y="2054"/>
                </a:lnTo>
                <a:lnTo>
                  <a:pt x="1724" y="2056"/>
                </a:lnTo>
                <a:lnTo>
                  <a:pt x="1728" y="2056"/>
                </a:lnTo>
                <a:lnTo>
                  <a:pt x="1730" y="2056"/>
                </a:lnTo>
                <a:lnTo>
                  <a:pt x="1734" y="2056"/>
                </a:lnTo>
                <a:lnTo>
                  <a:pt x="1738" y="2056"/>
                </a:lnTo>
                <a:lnTo>
                  <a:pt x="1745" y="2056"/>
                </a:lnTo>
                <a:lnTo>
                  <a:pt x="1749" y="2054"/>
                </a:lnTo>
                <a:lnTo>
                  <a:pt x="1753" y="2054"/>
                </a:lnTo>
                <a:lnTo>
                  <a:pt x="1758" y="2054"/>
                </a:lnTo>
                <a:lnTo>
                  <a:pt x="1762" y="2053"/>
                </a:lnTo>
                <a:lnTo>
                  <a:pt x="1766" y="2053"/>
                </a:lnTo>
                <a:lnTo>
                  <a:pt x="1771" y="2052"/>
                </a:lnTo>
                <a:lnTo>
                  <a:pt x="1775" y="2052"/>
                </a:lnTo>
                <a:lnTo>
                  <a:pt x="1776" y="2052"/>
                </a:lnTo>
                <a:lnTo>
                  <a:pt x="1781" y="2050"/>
                </a:lnTo>
                <a:lnTo>
                  <a:pt x="1787" y="2050"/>
                </a:lnTo>
                <a:lnTo>
                  <a:pt x="1790" y="2049"/>
                </a:lnTo>
                <a:lnTo>
                  <a:pt x="1794" y="2049"/>
                </a:lnTo>
                <a:lnTo>
                  <a:pt x="1796" y="2049"/>
                </a:lnTo>
                <a:lnTo>
                  <a:pt x="1797" y="2049"/>
                </a:lnTo>
                <a:lnTo>
                  <a:pt x="1798" y="2049"/>
                </a:lnTo>
                <a:lnTo>
                  <a:pt x="1800" y="2049"/>
                </a:lnTo>
                <a:lnTo>
                  <a:pt x="1801" y="2049"/>
                </a:lnTo>
                <a:lnTo>
                  <a:pt x="1802" y="2049"/>
                </a:lnTo>
                <a:lnTo>
                  <a:pt x="1804" y="2049"/>
                </a:lnTo>
                <a:lnTo>
                  <a:pt x="1805" y="2050"/>
                </a:lnTo>
                <a:lnTo>
                  <a:pt x="1806" y="2050"/>
                </a:lnTo>
                <a:lnTo>
                  <a:pt x="1807" y="2050"/>
                </a:lnTo>
                <a:lnTo>
                  <a:pt x="1809" y="2050"/>
                </a:lnTo>
                <a:lnTo>
                  <a:pt x="1810" y="2050"/>
                </a:lnTo>
                <a:lnTo>
                  <a:pt x="1810" y="2052"/>
                </a:lnTo>
                <a:lnTo>
                  <a:pt x="1811" y="2052"/>
                </a:lnTo>
                <a:lnTo>
                  <a:pt x="1813" y="2052"/>
                </a:lnTo>
                <a:lnTo>
                  <a:pt x="1814" y="2053"/>
                </a:lnTo>
                <a:lnTo>
                  <a:pt x="1815" y="2054"/>
                </a:lnTo>
                <a:lnTo>
                  <a:pt x="1817" y="2054"/>
                </a:lnTo>
                <a:lnTo>
                  <a:pt x="1818" y="2056"/>
                </a:lnTo>
                <a:lnTo>
                  <a:pt x="1819" y="2056"/>
                </a:lnTo>
                <a:lnTo>
                  <a:pt x="1819" y="2057"/>
                </a:lnTo>
                <a:lnTo>
                  <a:pt x="1820" y="2057"/>
                </a:lnTo>
                <a:lnTo>
                  <a:pt x="1820" y="2058"/>
                </a:lnTo>
                <a:lnTo>
                  <a:pt x="1822" y="2060"/>
                </a:lnTo>
                <a:lnTo>
                  <a:pt x="1823" y="2061"/>
                </a:lnTo>
                <a:lnTo>
                  <a:pt x="1823" y="2062"/>
                </a:lnTo>
                <a:lnTo>
                  <a:pt x="1824" y="2064"/>
                </a:lnTo>
                <a:lnTo>
                  <a:pt x="1824" y="2065"/>
                </a:lnTo>
                <a:lnTo>
                  <a:pt x="1824" y="2066"/>
                </a:lnTo>
                <a:lnTo>
                  <a:pt x="1824" y="2067"/>
                </a:lnTo>
                <a:lnTo>
                  <a:pt x="1826" y="2069"/>
                </a:lnTo>
                <a:lnTo>
                  <a:pt x="1826" y="2070"/>
                </a:lnTo>
                <a:lnTo>
                  <a:pt x="1827" y="2071"/>
                </a:lnTo>
                <a:lnTo>
                  <a:pt x="1827" y="2073"/>
                </a:lnTo>
                <a:lnTo>
                  <a:pt x="1828" y="2074"/>
                </a:lnTo>
                <a:lnTo>
                  <a:pt x="1828" y="2075"/>
                </a:lnTo>
                <a:lnTo>
                  <a:pt x="1828" y="2077"/>
                </a:lnTo>
                <a:lnTo>
                  <a:pt x="1830" y="2077"/>
                </a:lnTo>
                <a:lnTo>
                  <a:pt x="1830" y="2078"/>
                </a:lnTo>
                <a:lnTo>
                  <a:pt x="1830" y="2079"/>
                </a:lnTo>
                <a:lnTo>
                  <a:pt x="1831" y="2081"/>
                </a:lnTo>
                <a:lnTo>
                  <a:pt x="1831" y="2082"/>
                </a:lnTo>
                <a:lnTo>
                  <a:pt x="1831" y="2083"/>
                </a:lnTo>
                <a:lnTo>
                  <a:pt x="1831" y="2084"/>
                </a:lnTo>
                <a:lnTo>
                  <a:pt x="1832" y="2084"/>
                </a:lnTo>
                <a:lnTo>
                  <a:pt x="1832" y="2086"/>
                </a:lnTo>
                <a:lnTo>
                  <a:pt x="1832" y="2087"/>
                </a:lnTo>
                <a:lnTo>
                  <a:pt x="1834" y="2088"/>
                </a:lnTo>
                <a:lnTo>
                  <a:pt x="1834" y="2090"/>
                </a:lnTo>
                <a:lnTo>
                  <a:pt x="1835" y="2091"/>
                </a:lnTo>
                <a:lnTo>
                  <a:pt x="1835" y="2092"/>
                </a:lnTo>
                <a:lnTo>
                  <a:pt x="1836" y="2094"/>
                </a:lnTo>
                <a:lnTo>
                  <a:pt x="1836" y="2095"/>
                </a:lnTo>
                <a:lnTo>
                  <a:pt x="1836" y="2096"/>
                </a:lnTo>
                <a:lnTo>
                  <a:pt x="1837" y="2097"/>
                </a:lnTo>
                <a:lnTo>
                  <a:pt x="1840" y="2101"/>
                </a:lnTo>
                <a:lnTo>
                  <a:pt x="1841" y="2105"/>
                </a:lnTo>
                <a:lnTo>
                  <a:pt x="1845" y="2112"/>
                </a:lnTo>
                <a:lnTo>
                  <a:pt x="1848" y="2116"/>
                </a:lnTo>
                <a:lnTo>
                  <a:pt x="1851" y="2121"/>
                </a:lnTo>
                <a:lnTo>
                  <a:pt x="1852" y="2124"/>
                </a:lnTo>
                <a:lnTo>
                  <a:pt x="1853" y="2126"/>
                </a:lnTo>
                <a:lnTo>
                  <a:pt x="1854" y="2130"/>
                </a:lnTo>
                <a:lnTo>
                  <a:pt x="1856" y="2133"/>
                </a:lnTo>
                <a:lnTo>
                  <a:pt x="1857" y="2135"/>
                </a:lnTo>
                <a:lnTo>
                  <a:pt x="1860" y="2141"/>
                </a:lnTo>
                <a:lnTo>
                  <a:pt x="1860" y="2142"/>
                </a:lnTo>
                <a:lnTo>
                  <a:pt x="1861" y="2145"/>
                </a:lnTo>
                <a:lnTo>
                  <a:pt x="1861" y="2146"/>
                </a:lnTo>
                <a:lnTo>
                  <a:pt x="1862" y="2148"/>
                </a:lnTo>
                <a:lnTo>
                  <a:pt x="1864" y="2151"/>
                </a:lnTo>
                <a:lnTo>
                  <a:pt x="1865" y="2154"/>
                </a:lnTo>
                <a:lnTo>
                  <a:pt x="1866" y="2159"/>
                </a:lnTo>
                <a:lnTo>
                  <a:pt x="1867" y="2161"/>
                </a:lnTo>
                <a:lnTo>
                  <a:pt x="1870" y="2167"/>
                </a:lnTo>
                <a:lnTo>
                  <a:pt x="1871" y="2171"/>
                </a:lnTo>
                <a:lnTo>
                  <a:pt x="1873" y="2175"/>
                </a:lnTo>
                <a:lnTo>
                  <a:pt x="1877" y="2178"/>
                </a:lnTo>
                <a:lnTo>
                  <a:pt x="1882" y="2185"/>
                </a:lnTo>
                <a:lnTo>
                  <a:pt x="1890" y="2193"/>
                </a:lnTo>
                <a:lnTo>
                  <a:pt x="1894" y="2197"/>
                </a:lnTo>
                <a:lnTo>
                  <a:pt x="1895" y="2198"/>
                </a:lnTo>
                <a:lnTo>
                  <a:pt x="1897" y="2202"/>
                </a:lnTo>
                <a:lnTo>
                  <a:pt x="1903" y="2207"/>
                </a:lnTo>
                <a:lnTo>
                  <a:pt x="1909" y="2216"/>
                </a:lnTo>
                <a:lnTo>
                  <a:pt x="1916" y="2229"/>
                </a:lnTo>
                <a:lnTo>
                  <a:pt x="1921" y="2240"/>
                </a:lnTo>
                <a:lnTo>
                  <a:pt x="1925" y="2250"/>
                </a:lnTo>
                <a:lnTo>
                  <a:pt x="1930" y="2266"/>
                </a:lnTo>
                <a:lnTo>
                  <a:pt x="1933" y="2276"/>
                </a:lnTo>
                <a:lnTo>
                  <a:pt x="1935" y="2284"/>
                </a:lnTo>
                <a:lnTo>
                  <a:pt x="1938" y="2293"/>
                </a:lnTo>
                <a:lnTo>
                  <a:pt x="1942" y="2309"/>
                </a:lnTo>
                <a:lnTo>
                  <a:pt x="1948" y="2327"/>
                </a:lnTo>
                <a:lnTo>
                  <a:pt x="1960" y="2357"/>
                </a:lnTo>
                <a:lnTo>
                  <a:pt x="1963" y="2365"/>
                </a:lnTo>
                <a:lnTo>
                  <a:pt x="1963" y="2368"/>
                </a:lnTo>
                <a:lnTo>
                  <a:pt x="1963" y="2369"/>
                </a:lnTo>
                <a:lnTo>
                  <a:pt x="1964" y="2369"/>
                </a:lnTo>
                <a:lnTo>
                  <a:pt x="1964" y="2370"/>
                </a:lnTo>
                <a:lnTo>
                  <a:pt x="1964" y="2372"/>
                </a:lnTo>
                <a:lnTo>
                  <a:pt x="1964" y="2373"/>
                </a:lnTo>
                <a:lnTo>
                  <a:pt x="1965" y="2373"/>
                </a:lnTo>
                <a:lnTo>
                  <a:pt x="1965" y="2374"/>
                </a:lnTo>
                <a:lnTo>
                  <a:pt x="1965" y="2376"/>
                </a:lnTo>
                <a:lnTo>
                  <a:pt x="1965" y="2377"/>
                </a:lnTo>
                <a:lnTo>
                  <a:pt x="1967" y="2378"/>
                </a:lnTo>
                <a:lnTo>
                  <a:pt x="1967" y="2380"/>
                </a:lnTo>
                <a:lnTo>
                  <a:pt x="1967" y="2381"/>
                </a:lnTo>
                <a:lnTo>
                  <a:pt x="1968" y="2381"/>
                </a:lnTo>
                <a:lnTo>
                  <a:pt x="1968" y="2382"/>
                </a:lnTo>
                <a:lnTo>
                  <a:pt x="1968" y="2383"/>
                </a:lnTo>
                <a:lnTo>
                  <a:pt x="1968" y="2385"/>
                </a:lnTo>
                <a:lnTo>
                  <a:pt x="1969" y="2385"/>
                </a:lnTo>
                <a:lnTo>
                  <a:pt x="1969" y="2386"/>
                </a:lnTo>
                <a:lnTo>
                  <a:pt x="1969" y="2387"/>
                </a:lnTo>
                <a:lnTo>
                  <a:pt x="1969" y="2389"/>
                </a:lnTo>
                <a:lnTo>
                  <a:pt x="1971" y="2390"/>
                </a:lnTo>
                <a:lnTo>
                  <a:pt x="1971" y="2391"/>
                </a:lnTo>
                <a:lnTo>
                  <a:pt x="1971" y="2393"/>
                </a:lnTo>
                <a:lnTo>
                  <a:pt x="1971" y="2394"/>
                </a:lnTo>
                <a:lnTo>
                  <a:pt x="1972" y="2394"/>
                </a:lnTo>
                <a:lnTo>
                  <a:pt x="1972" y="2395"/>
                </a:lnTo>
                <a:lnTo>
                  <a:pt x="1972" y="2397"/>
                </a:lnTo>
                <a:lnTo>
                  <a:pt x="1972" y="2398"/>
                </a:lnTo>
                <a:lnTo>
                  <a:pt x="1972" y="2399"/>
                </a:lnTo>
                <a:lnTo>
                  <a:pt x="1972" y="2400"/>
                </a:lnTo>
                <a:lnTo>
                  <a:pt x="1973" y="2402"/>
                </a:lnTo>
                <a:lnTo>
                  <a:pt x="1973" y="2403"/>
                </a:lnTo>
                <a:lnTo>
                  <a:pt x="1973" y="2404"/>
                </a:lnTo>
                <a:lnTo>
                  <a:pt x="1973" y="2406"/>
                </a:lnTo>
                <a:lnTo>
                  <a:pt x="1973" y="2407"/>
                </a:lnTo>
                <a:lnTo>
                  <a:pt x="1973" y="2408"/>
                </a:lnTo>
                <a:lnTo>
                  <a:pt x="1973" y="2410"/>
                </a:lnTo>
                <a:lnTo>
                  <a:pt x="1972" y="2410"/>
                </a:lnTo>
                <a:lnTo>
                  <a:pt x="1972" y="2411"/>
                </a:lnTo>
                <a:lnTo>
                  <a:pt x="1972" y="2412"/>
                </a:lnTo>
                <a:lnTo>
                  <a:pt x="1972" y="2414"/>
                </a:lnTo>
                <a:lnTo>
                  <a:pt x="1971" y="2415"/>
                </a:lnTo>
                <a:lnTo>
                  <a:pt x="1971" y="2416"/>
                </a:lnTo>
                <a:lnTo>
                  <a:pt x="1969" y="2417"/>
                </a:lnTo>
                <a:lnTo>
                  <a:pt x="1969" y="2419"/>
                </a:lnTo>
                <a:lnTo>
                  <a:pt x="1968" y="2419"/>
                </a:lnTo>
                <a:lnTo>
                  <a:pt x="1968" y="2420"/>
                </a:lnTo>
                <a:lnTo>
                  <a:pt x="1967" y="2421"/>
                </a:lnTo>
                <a:lnTo>
                  <a:pt x="1965" y="2423"/>
                </a:lnTo>
                <a:lnTo>
                  <a:pt x="1964" y="2424"/>
                </a:lnTo>
                <a:lnTo>
                  <a:pt x="1964" y="2425"/>
                </a:lnTo>
                <a:lnTo>
                  <a:pt x="1963" y="2425"/>
                </a:lnTo>
                <a:lnTo>
                  <a:pt x="1963" y="2427"/>
                </a:lnTo>
                <a:lnTo>
                  <a:pt x="1961" y="2428"/>
                </a:lnTo>
                <a:lnTo>
                  <a:pt x="1960" y="2428"/>
                </a:lnTo>
                <a:lnTo>
                  <a:pt x="1960" y="2429"/>
                </a:lnTo>
                <a:lnTo>
                  <a:pt x="1959" y="2431"/>
                </a:lnTo>
                <a:lnTo>
                  <a:pt x="1958" y="2432"/>
                </a:lnTo>
                <a:lnTo>
                  <a:pt x="1956" y="2433"/>
                </a:lnTo>
                <a:lnTo>
                  <a:pt x="1956" y="2434"/>
                </a:lnTo>
                <a:lnTo>
                  <a:pt x="1955" y="2434"/>
                </a:lnTo>
                <a:lnTo>
                  <a:pt x="1943" y="2437"/>
                </a:lnTo>
                <a:lnTo>
                  <a:pt x="1907" y="2445"/>
                </a:lnTo>
                <a:lnTo>
                  <a:pt x="1886" y="2445"/>
                </a:lnTo>
                <a:lnTo>
                  <a:pt x="1837" y="2445"/>
                </a:lnTo>
                <a:lnTo>
                  <a:pt x="1831" y="2445"/>
                </a:lnTo>
                <a:lnTo>
                  <a:pt x="1800" y="2441"/>
                </a:lnTo>
                <a:lnTo>
                  <a:pt x="1776" y="2432"/>
                </a:lnTo>
                <a:lnTo>
                  <a:pt x="1775" y="2432"/>
                </a:lnTo>
                <a:lnTo>
                  <a:pt x="1773" y="2432"/>
                </a:lnTo>
                <a:lnTo>
                  <a:pt x="1770" y="2428"/>
                </a:lnTo>
                <a:lnTo>
                  <a:pt x="1759" y="2421"/>
                </a:lnTo>
                <a:lnTo>
                  <a:pt x="1736" y="2406"/>
                </a:lnTo>
                <a:lnTo>
                  <a:pt x="1734" y="2403"/>
                </a:lnTo>
                <a:lnTo>
                  <a:pt x="1730" y="2395"/>
                </a:lnTo>
                <a:lnTo>
                  <a:pt x="1729" y="2394"/>
                </a:lnTo>
                <a:lnTo>
                  <a:pt x="1727" y="2390"/>
                </a:lnTo>
                <a:lnTo>
                  <a:pt x="1724" y="2385"/>
                </a:lnTo>
                <a:lnTo>
                  <a:pt x="1723" y="2383"/>
                </a:lnTo>
                <a:lnTo>
                  <a:pt x="1720" y="2381"/>
                </a:lnTo>
                <a:lnTo>
                  <a:pt x="1717" y="2376"/>
                </a:lnTo>
                <a:lnTo>
                  <a:pt x="1712" y="2369"/>
                </a:lnTo>
                <a:lnTo>
                  <a:pt x="1711" y="2367"/>
                </a:lnTo>
                <a:lnTo>
                  <a:pt x="1696" y="2346"/>
                </a:lnTo>
                <a:lnTo>
                  <a:pt x="1695" y="2343"/>
                </a:lnTo>
                <a:lnTo>
                  <a:pt x="1687" y="2297"/>
                </a:lnTo>
                <a:lnTo>
                  <a:pt x="1683" y="2267"/>
                </a:lnTo>
                <a:lnTo>
                  <a:pt x="1676" y="2241"/>
                </a:lnTo>
                <a:lnTo>
                  <a:pt x="1674" y="2236"/>
                </a:lnTo>
                <a:lnTo>
                  <a:pt x="1669" y="2227"/>
                </a:lnTo>
                <a:lnTo>
                  <a:pt x="1660" y="2211"/>
                </a:lnTo>
                <a:lnTo>
                  <a:pt x="1651" y="2202"/>
                </a:lnTo>
                <a:lnTo>
                  <a:pt x="1635" y="2185"/>
                </a:lnTo>
                <a:lnTo>
                  <a:pt x="1618" y="2168"/>
                </a:lnTo>
                <a:lnTo>
                  <a:pt x="1613" y="2141"/>
                </a:lnTo>
                <a:lnTo>
                  <a:pt x="1610" y="2130"/>
                </a:lnTo>
                <a:lnTo>
                  <a:pt x="1609" y="2126"/>
                </a:lnTo>
                <a:lnTo>
                  <a:pt x="1608" y="2124"/>
                </a:lnTo>
                <a:lnTo>
                  <a:pt x="1606" y="2118"/>
                </a:lnTo>
                <a:lnTo>
                  <a:pt x="1604" y="2111"/>
                </a:lnTo>
                <a:lnTo>
                  <a:pt x="1600" y="2103"/>
                </a:lnTo>
                <a:lnTo>
                  <a:pt x="1597" y="2096"/>
                </a:lnTo>
                <a:lnTo>
                  <a:pt x="1596" y="2092"/>
                </a:lnTo>
                <a:lnTo>
                  <a:pt x="1592" y="2087"/>
                </a:lnTo>
                <a:lnTo>
                  <a:pt x="1588" y="2083"/>
                </a:lnTo>
                <a:lnTo>
                  <a:pt x="1583" y="2078"/>
                </a:lnTo>
                <a:lnTo>
                  <a:pt x="1578" y="2074"/>
                </a:lnTo>
                <a:lnTo>
                  <a:pt x="1576" y="2073"/>
                </a:lnTo>
                <a:lnTo>
                  <a:pt x="1574" y="2070"/>
                </a:lnTo>
                <a:lnTo>
                  <a:pt x="1571" y="2069"/>
                </a:lnTo>
                <a:lnTo>
                  <a:pt x="1570" y="2067"/>
                </a:lnTo>
                <a:lnTo>
                  <a:pt x="1567" y="2066"/>
                </a:lnTo>
                <a:lnTo>
                  <a:pt x="1565" y="2065"/>
                </a:lnTo>
                <a:lnTo>
                  <a:pt x="1563" y="2064"/>
                </a:lnTo>
                <a:lnTo>
                  <a:pt x="1561" y="2062"/>
                </a:lnTo>
                <a:lnTo>
                  <a:pt x="1557" y="2061"/>
                </a:lnTo>
                <a:lnTo>
                  <a:pt x="1553" y="2060"/>
                </a:lnTo>
                <a:lnTo>
                  <a:pt x="1548" y="2058"/>
                </a:lnTo>
                <a:lnTo>
                  <a:pt x="1544" y="2058"/>
                </a:lnTo>
                <a:lnTo>
                  <a:pt x="1542" y="2058"/>
                </a:lnTo>
                <a:lnTo>
                  <a:pt x="1540" y="2058"/>
                </a:lnTo>
                <a:lnTo>
                  <a:pt x="1537" y="2058"/>
                </a:lnTo>
                <a:lnTo>
                  <a:pt x="1536" y="2060"/>
                </a:lnTo>
                <a:lnTo>
                  <a:pt x="1533" y="2060"/>
                </a:lnTo>
                <a:lnTo>
                  <a:pt x="1532" y="2061"/>
                </a:lnTo>
                <a:lnTo>
                  <a:pt x="1529" y="2062"/>
                </a:lnTo>
                <a:lnTo>
                  <a:pt x="1527" y="2064"/>
                </a:lnTo>
                <a:lnTo>
                  <a:pt x="1524" y="2065"/>
                </a:lnTo>
                <a:lnTo>
                  <a:pt x="1523" y="2066"/>
                </a:lnTo>
                <a:lnTo>
                  <a:pt x="1519" y="2069"/>
                </a:lnTo>
                <a:lnTo>
                  <a:pt x="1516" y="2071"/>
                </a:lnTo>
                <a:lnTo>
                  <a:pt x="1512" y="2075"/>
                </a:lnTo>
                <a:lnTo>
                  <a:pt x="1510" y="2077"/>
                </a:lnTo>
                <a:lnTo>
                  <a:pt x="1509" y="2079"/>
                </a:lnTo>
                <a:lnTo>
                  <a:pt x="1506" y="2081"/>
                </a:lnTo>
                <a:lnTo>
                  <a:pt x="1502" y="2084"/>
                </a:lnTo>
                <a:lnTo>
                  <a:pt x="1498" y="2087"/>
                </a:lnTo>
                <a:lnTo>
                  <a:pt x="1495" y="2088"/>
                </a:lnTo>
                <a:lnTo>
                  <a:pt x="1493" y="2090"/>
                </a:lnTo>
                <a:lnTo>
                  <a:pt x="1492" y="2090"/>
                </a:lnTo>
                <a:lnTo>
                  <a:pt x="1490" y="2091"/>
                </a:lnTo>
                <a:lnTo>
                  <a:pt x="1489" y="2091"/>
                </a:lnTo>
                <a:lnTo>
                  <a:pt x="1488" y="2091"/>
                </a:lnTo>
                <a:lnTo>
                  <a:pt x="1486" y="2091"/>
                </a:lnTo>
                <a:lnTo>
                  <a:pt x="1485" y="2091"/>
                </a:lnTo>
                <a:lnTo>
                  <a:pt x="1484" y="2091"/>
                </a:lnTo>
                <a:lnTo>
                  <a:pt x="1482" y="2091"/>
                </a:lnTo>
                <a:lnTo>
                  <a:pt x="1482" y="2090"/>
                </a:lnTo>
                <a:lnTo>
                  <a:pt x="1481" y="2090"/>
                </a:lnTo>
                <a:lnTo>
                  <a:pt x="1479" y="2088"/>
                </a:lnTo>
                <a:lnTo>
                  <a:pt x="1477" y="2088"/>
                </a:lnTo>
                <a:lnTo>
                  <a:pt x="1476" y="2087"/>
                </a:lnTo>
                <a:lnTo>
                  <a:pt x="1475" y="2086"/>
                </a:lnTo>
                <a:lnTo>
                  <a:pt x="1473" y="2086"/>
                </a:lnTo>
                <a:lnTo>
                  <a:pt x="1472" y="2084"/>
                </a:lnTo>
                <a:lnTo>
                  <a:pt x="1471" y="2083"/>
                </a:lnTo>
                <a:lnTo>
                  <a:pt x="1469" y="2082"/>
                </a:lnTo>
                <a:lnTo>
                  <a:pt x="1468" y="2079"/>
                </a:lnTo>
                <a:lnTo>
                  <a:pt x="1467" y="2077"/>
                </a:lnTo>
                <a:lnTo>
                  <a:pt x="1467" y="2075"/>
                </a:lnTo>
                <a:lnTo>
                  <a:pt x="1465" y="2074"/>
                </a:lnTo>
                <a:lnTo>
                  <a:pt x="1465" y="2073"/>
                </a:lnTo>
                <a:lnTo>
                  <a:pt x="1464" y="2070"/>
                </a:lnTo>
                <a:lnTo>
                  <a:pt x="1464" y="2069"/>
                </a:lnTo>
                <a:lnTo>
                  <a:pt x="1463" y="2067"/>
                </a:lnTo>
                <a:lnTo>
                  <a:pt x="1463" y="2062"/>
                </a:lnTo>
                <a:lnTo>
                  <a:pt x="1462" y="2058"/>
                </a:lnTo>
                <a:lnTo>
                  <a:pt x="1462" y="2054"/>
                </a:lnTo>
                <a:lnTo>
                  <a:pt x="1462" y="2050"/>
                </a:lnTo>
                <a:lnTo>
                  <a:pt x="1462" y="2047"/>
                </a:lnTo>
                <a:lnTo>
                  <a:pt x="1462" y="2045"/>
                </a:lnTo>
                <a:lnTo>
                  <a:pt x="1462" y="2040"/>
                </a:lnTo>
                <a:lnTo>
                  <a:pt x="1463" y="2039"/>
                </a:lnTo>
                <a:lnTo>
                  <a:pt x="1463" y="2032"/>
                </a:lnTo>
                <a:lnTo>
                  <a:pt x="1463" y="2027"/>
                </a:lnTo>
                <a:lnTo>
                  <a:pt x="1463" y="2024"/>
                </a:lnTo>
                <a:lnTo>
                  <a:pt x="1463" y="2020"/>
                </a:lnTo>
                <a:lnTo>
                  <a:pt x="1463" y="2019"/>
                </a:lnTo>
                <a:lnTo>
                  <a:pt x="1462" y="2015"/>
                </a:lnTo>
                <a:lnTo>
                  <a:pt x="1460" y="2010"/>
                </a:lnTo>
                <a:lnTo>
                  <a:pt x="1455" y="1998"/>
                </a:lnTo>
                <a:lnTo>
                  <a:pt x="1454" y="1997"/>
                </a:lnTo>
                <a:lnTo>
                  <a:pt x="1452" y="1994"/>
                </a:lnTo>
                <a:lnTo>
                  <a:pt x="1452" y="1993"/>
                </a:lnTo>
                <a:lnTo>
                  <a:pt x="1450" y="1990"/>
                </a:lnTo>
                <a:lnTo>
                  <a:pt x="1443" y="1983"/>
                </a:lnTo>
                <a:lnTo>
                  <a:pt x="1437" y="1973"/>
                </a:lnTo>
                <a:lnTo>
                  <a:pt x="1432" y="1967"/>
                </a:lnTo>
                <a:lnTo>
                  <a:pt x="1428" y="1963"/>
                </a:lnTo>
                <a:lnTo>
                  <a:pt x="1422" y="1959"/>
                </a:lnTo>
                <a:lnTo>
                  <a:pt x="1420" y="1956"/>
                </a:lnTo>
                <a:lnTo>
                  <a:pt x="1416" y="1954"/>
                </a:lnTo>
                <a:lnTo>
                  <a:pt x="1413" y="1953"/>
                </a:lnTo>
                <a:lnTo>
                  <a:pt x="1411" y="1950"/>
                </a:lnTo>
                <a:lnTo>
                  <a:pt x="1409" y="1950"/>
                </a:lnTo>
                <a:lnTo>
                  <a:pt x="1407" y="1949"/>
                </a:lnTo>
                <a:lnTo>
                  <a:pt x="1405" y="1947"/>
                </a:lnTo>
                <a:lnTo>
                  <a:pt x="1404" y="1947"/>
                </a:lnTo>
                <a:lnTo>
                  <a:pt x="1402" y="1947"/>
                </a:lnTo>
                <a:lnTo>
                  <a:pt x="1400" y="1947"/>
                </a:lnTo>
                <a:lnTo>
                  <a:pt x="1398" y="1947"/>
                </a:lnTo>
                <a:lnTo>
                  <a:pt x="1395" y="1947"/>
                </a:lnTo>
                <a:lnTo>
                  <a:pt x="1388" y="1947"/>
                </a:lnTo>
                <a:lnTo>
                  <a:pt x="1386" y="1947"/>
                </a:lnTo>
                <a:lnTo>
                  <a:pt x="1382" y="1947"/>
                </a:lnTo>
                <a:lnTo>
                  <a:pt x="1375" y="1949"/>
                </a:lnTo>
                <a:lnTo>
                  <a:pt x="1372" y="1950"/>
                </a:lnTo>
                <a:lnTo>
                  <a:pt x="1369" y="1950"/>
                </a:lnTo>
                <a:lnTo>
                  <a:pt x="1368" y="1950"/>
                </a:lnTo>
                <a:lnTo>
                  <a:pt x="1365" y="1950"/>
                </a:lnTo>
                <a:lnTo>
                  <a:pt x="1364" y="1950"/>
                </a:lnTo>
                <a:lnTo>
                  <a:pt x="1362" y="1950"/>
                </a:lnTo>
                <a:lnTo>
                  <a:pt x="1361" y="1949"/>
                </a:lnTo>
                <a:lnTo>
                  <a:pt x="1360" y="1949"/>
                </a:lnTo>
                <a:lnTo>
                  <a:pt x="1358" y="1949"/>
                </a:lnTo>
                <a:lnTo>
                  <a:pt x="1357" y="1947"/>
                </a:lnTo>
                <a:lnTo>
                  <a:pt x="1356" y="1946"/>
                </a:lnTo>
                <a:lnTo>
                  <a:pt x="1355" y="1946"/>
                </a:lnTo>
                <a:lnTo>
                  <a:pt x="1355" y="1945"/>
                </a:lnTo>
                <a:lnTo>
                  <a:pt x="1353" y="1945"/>
                </a:lnTo>
                <a:lnTo>
                  <a:pt x="1353" y="1943"/>
                </a:lnTo>
                <a:lnTo>
                  <a:pt x="1353" y="1942"/>
                </a:lnTo>
                <a:lnTo>
                  <a:pt x="1352" y="1939"/>
                </a:lnTo>
                <a:lnTo>
                  <a:pt x="1352" y="1938"/>
                </a:lnTo>
                <a:lnTo>
                  <a:pt x="1352" y="1937"/>
                </a:lnTo>
                <a:lnTo>
                  <a:pt x="1353" y="1936"/>
                </a:lnTo>
                <a:lnTo>
                  <a:pt x="1353" y="1933"/>
                </a:lnTo>
                <a:lnTo>
                  <a:pt x="1355" y="1930"/>
                </a:lnTo>
                <a:lnTo>
                  <a:pt x="1356" y="1929"/>
                </a:lnTo>
                <a:lnTo>
                  <a:pt x="1358" y="1928"/>
                </a:lnTo>
                <a:lnTo>
                  <a:pt x="1360" y="1925"/>
                </a:lnTo>
                <a:lnTo>
                  <a:pt x="1366" y="1921"/>
                </a:lnTo>
                <a:lnTo>
                  <a:pt x="1369" y="1920"/>
                </a:lnTo>
                <a:lnTo>
                  <a:pt x="1370" y="1919"/>
                </a:lnTo>
                <a:lnTo>
                  <a:pt x="1372" y="1917"/>
                </a:lnTo>
                <a:lnTo>
                  <a:pt x="1373" y="1916"/>
                </a:lnTo>
                <a:lnTo>
                  <a:pt x="1374" y="1915"/>
                </a:lnTo>
                <a:lnTo>
                  <a:pt x="1374" y="1913"/>
                </a:lnTo>
                <a:lnTo>
                  <a:pt x="1375" y="1912"/>
                </a:lnTo>
                <a:lnTo>
                  <a:pt x="1377" y="1911"/>
                </a:lnTo>
                <a:lnTo>
                  <a:pt x="1377" y="1909"/>
                </a:lnTo>
                <a:lnTo>
                  <a:pt x="1377" y="1908"/>
                </a:lnTo>
                <a:lnTo>
                  <a:pt x="1377" y="1907"/>
                </a:lnTo>
                <a:lnTo>
                  <a:pt x="1377" y="1906"/>
                </a:lnTo>
                <a:lnTo>
                  <a:pt x="1377" y="1904"/>
                </a:lnTo>
                <a:lnTo>
                  <a:pt x="1377" y="1902"/>
                </a:lnTo>
                <a:lnTo>
                  <a:pt x="1377" y="1899"/>
                </a:lnTo>
                <a:lnTo>
                  <a:pt x="1375" y="1894"/>
                </a:lnTo>
                <a:lnTo>
                  <a:pt x="1374" y="1892"/>
                </a:lnTo>
                <a:lnTo>
                  <a:pt x="1374" y="1890"/>
                </a:lnTo>
                <a:lnTo>
                  <a:pt x="1373" y="1890"/>
                </a:lnTo>
                <a:lnTo>
                  <a:pt x="1370" y="1889"/>
                </a:lnTo>
                <a:lnTo>
                  <a:pt x="1369" y="1887"/>
                </a:lnTo>
                <a:lnTo>
                  <a:pt x="1366" y="1886"/>
                </a:lnTo>
                <a:lnTo>
                  <a:pt x="1352" y="1879"/>
                </a:lnTo>
                <a:lnTo>
                  <a:pt x="1341" y="1875"/>
                </a:lnTo>
                <a:lnTo>
                  <a:pt x="1336" y="1873"/>
                </a:lnTo>
                <a:lnTo>
                  <a:pt x="1334" y="1872"/>
                </a:lnTo>
                <a:lnTo>
                  <a:pt x="1332" y="1870"/>
                </a:lnTo>
                <a:lnTo>
                  <a:pt x="1331" y="1868"/>
                </a:lnTo>
                <a:lnTo>
                  <a:pt x="1330" y="1865"/>
                </a:lnTo>
                <a:lnTo>
                  <a:pt x="1328" y="1864"/>
                </a:lnTo>
                <a:lnTo>
                  <a:pt x="1327" y="1853"/>
                </a:lnTo>
                <a:lnTo>
                  <a:pt x="1332" y="1832"/>
                </a:lnTo>
                <a:lnTo>
                  <a:pt x="1335" y="1825"/>
                </a:lnTo>
                <a:lnTo>
                  <a:pt x="1336" y="1822"/>
                </a:lnTo>
                <a:lnTo>
                  <a:pt x="1338" y="1821"/>
                </a:lnTo>
                <a:lnTo>
                  <a:pt x="1339" y="1815"/>
                </a:lnTo>
                <a:lnTo>
                  <a:pt x="1339" y="1813"/>
                </a:lnTo>
                <a:lnTo>
                  <a:pt x="1340" y="1811"/>
                </a:lnTo>
                <a:lnTo>
                  <a:pt x="1340" y="1809"/>
                </a:lnTo>
                <a:lnTo>
                  <a:pt x="1340" y="1804"/>
                </a:lnTo>
                <a:lnTo>
                  <a:pt x="1339" y="1795"/>
                </a:lnTo>
                <a:lnTo>
                  <a:pt x="1339" y="1789"/>
                </a:lnTo>
                <a:lnTo>
                  <a:pt x="1339" y="1785"/>
                </a:lnTo>
                <a:lnTo>
                  <a:pt x="1338" y="1781"/>
                </a:lnTo>
                <a:lnTo>
                  <a:pt x="1338" y="1779"/>
                </a:lnTo>
                <a:lnTo>
                  <a:pt x="1336" y="1776"/>
                </a:lnTo>
                <a:lnTo>
                  <a:pt x="1336" y="1775"/>
                </a:lnTo>
                <a:lnTo>
                  <a:pt x="1336" y="1774"/>
                </a:lnTo>
                <a:lnTo>
                  <a:pt x="1336" y="1772"/>
                </a:lnTo>
                <a:lnTo>
                  <a:pt x="1335" y="1771"/>
                </a:lnTo>
                <a:lnTo>
                  <a:pt x="1334" y="1768"/>
                </a:lnTo>
                <a:lnTo>
                  <a:pt x="1332" y="1766"/>
                </a:lnTo>
                <a:lnTo>
                  <a:pt x="1331" y="1762"/>
                </a:lnTo>
                <a:lnTo>
                  <a:pt x="1330" y="1762"/>
                </a:lnTo>
                <a:lnTo>
                  <a:pt x="1328" y="1761"/>
                </a:lnTo>
                <a:lnTo>
                  <a:pt x="1327" y="1759"/>
                </a:lnTo>
                <a:lnTo>
                  <a:pt x="1326" y="1757"/>
                </a:lnTo>
                <a:lnTo>
                  <a:pt x="1325" y="1757"/>
                </a:lnTo>
                <a:lnTo>
                  <a:pt x="1323" y="1755"/>
                </a:lnTo>
                <a:lnTo>
                  <a:pt x="1323" y="1754"/>
                </a:lnTo>
                <a:lnTo>
                  <a:pt x="1322" y="1753"/>
                </a:lnTo>
                <a:lnTo>
                  <a:pt x="1321" y="1751"/>
                </a:lnTo>
                <a:lnTo>
                  <a:pt x="1321" y="1750"/>
                </a:lnTo>
                <a:lnTo>
                  <a:pt x="1321" y="1749"/>
                </a:lnTo>
                <a:lnTo>
                  <a:pt x="1321" y="1747"/>
                </a:lnTo>
                <a:lnTo>
                  <a:pt x="1321" y="1746"/>
                </a:lnTo>
                <a:lnTo>
                  <a:pt x="1322" y="1746"/>
                </a:lnTo>
                <a:lnTo>
                  <a:pt x="1322" y="1744"/>
                </a:lnTo>
                <a:lnTo>
                  <a:pt x="1323" y="1742"/>
                </a:lnTo>
                <a:lnTo>
                  <a:pt x="1323" y="1741"/>
                </a:lnTo>
                <a:lnTo>
                  <a:pt x="1325" y="1738"/>
                </a:lnTo>
                <a:lnTo>
                  <a:pt x="1325" y="1737"/>
                </a:lnTo>
                <a:lnTo>
                  <a:pt x="1325" y="1736"/>
                </a:lnTo>
                <a:lnTo>
                  <a:pt x="1326" y="1736"/>
                </a:lnTo>
                <a:lnTo>
                  <a:pt x="1326" y="1734"/>
                </a:lnTo>
                <a:lnTo>
                  <a:pt x="1327" y="1733"/>
                </a:lnTo>
                <a:lnTo>
                  <a:pt x="1328" y="1732"/>
                </a:lnTo>
                <a:lnTo>
                  <a:pt x="1330" y="1732"/>
                </a:lnTo>
                <a:lnTo>
                  <a:pt x="1331" y="1731"/>
                </a:lnTo>
                <a:lnTo>
                  <a:pt x="1332" y="1729"/>
                </a:lnTo>
                <a:lnTo>
                  <a:pt x="1336" y="1728"/>
                </a:lnTo>
                <a:lnTo>
                  <a:pt x="1341" y="1725"/>
                </a:lnTo>
                <a:lnTo>
                  <a:pt x="1343" y="1724"/>
                </a:lnTo>
                <a:lnTo>
                  <a:pt x="1345" y="1723"/>
                </a:lnTo>
                <a:lnTo>
                  <a:pt x="1347" y="1721"/>
                </a:lnTo>
                <a:lnTo>
                  <a:pt x="1348" y="1721"/>
                </a:lnTo>
                <a:lnTo>
                  <a:pt x="1348" y="1720"/>
                </a:lnTo>
                <a:lnTo>
                  <a:pt x="1349" y="1720"/>
                </a:lnTo>
                <a:lnTo>
                  <a:pt x="1351" y="1719"/>
                </a:lnTo>
                <a:lnTo>
                  <a:pt x="1352" y="1716"/>
                </a:lnTo>
                <a:lnTo>
                  <a:pt x="1352" y="1715"/>
                </a:lnTo>
                <a:lnTo>
                  <a:pt x="1355" y="1711"/>
                </a:lnTo>
                <a:lnTo>
                  <a:pt x="1355" y="1708"/>
                </a:lnTo>
                <a:lnTo>
                  <a:pt x="1357" y="1703"/>
                </a:lnTo>
                <a:lnTo>
                  <a:pt x="1357" y="1700"/>
                </a:lnTo>
                <a:lnTo>
                  <a:pt x="1358" y="1700"/>
                </a:lnTo>
                <a:lnTo>
                  <a:pt x="1360" y="1698"/>
                </a:lnTo>
                <a:lnTo>
                  <a:pt x="1360" y="1697"/>
                </a:lnTo>
                <a:lnTo>
                  <a:pt x="1362" y="1694"/>
                </a:lnTo>
                <a:lnTo>
                  <a:pt x="1365" y="1690"/>
                </a:lnTo>
                <a:lnTo>
                  <a:pt x="1368" y="1686"/>
                </a:lnTo>
                <a:lnTo>
                  <a:pt x="1369" y="1685"/>
                </a:lnTo>
                <a:lnTo>
                  <a:pt x="1369" y="1682"/>
                </a:lnTo>
                <a:lnTo>
                  <a:pt x="1370" y="1680"/>
                </a:lnTo>
                <a:lnTo>
                  <a:pt x="1372" y="1680"/>
                </a:lnTo>
                <a:lnTo>
                  <a:pt x="1372" y="1678"/>
                </a:lnTo>
                <a:lnTo>
                  <a:pt x="1372" y="1677"/>
                </a:lnTo>
                <a:lnTo>
                  <a:pt x="1373" y="1677"/>
                </a:lnTo>
                <a:lnTo>
                  <a:pt x="1373" y="1676"/>
                </a:lnTo>
                <a:lnTo>
                  <a:pt x="1373" y="1674"/>
                </a:lnTo>
                <a:lnTo>
                  <a:pt x="1373" y="1673"/>
                </a:lnTo>
                <a:lnTo>
                  <a:pt x="1374" y="1673"/>
                </a:lnTo>
                <a:lnTo>
                  <a:pt x="1374" y="1672"/>
                </a:lnTo>
                <a:lnTo>
                  <a:pt x="1374" y="1670"/>
                </a:lnTo>
                <a:lnTo>
                  <a:pt x="1374" y="1669"/>
                </a:lnTo>
                <a:lnTo>
                  <a:pt x="1374" y="1663"/>
                </a:lnTo>
                <a:lnTo>
                  <a:pt x="1373" y="1657"/>
                </a:lnTo>
                <a:lnTo>
                  <a:pt x="1370" y="1653"/>
                </a:lnTo>
                <a:lnTo>
                  <a:pt x="1370" y="1652"/>
                </a:lnTo>
                <a:lnTo>
                  <a:pt x="1369" y="1652"/>
                </a:lnTo>
                <a:lnTo>
                  <a:pt x="1366" y="1651"/>
                </a:lnTo>
                <a:lnTo>
                  <a:pt x="1365" y="1650"/>
                </a:lnTo>
                <a:lnTo>
                  <a:pt x="1360" y="1647"/>
                </a:lnTo>
                <a:lnTo>
                  <a:pt x="1358" y="1646"/>
                </a:lnTo>
                <a:lnTo>
                  <a:pt x="1357" y="1646"/>
                </a:lnTo>
                <a:lnTo>
                  <a:pt x="1356" y="1646"/>
                </a:lnTo>
                <a:lnTo>
                  <a:pt x="1355" y="1646"/>
                </a:lnTo>
                <a:lnTo>
                  <a:pt x="1353" y="1644"/>
                </a:lnTo>
                <a:lnTo>
                  <a:pt x="1351" y="1644"/>
                </a:lnTo>
                <a:lnTo>
                  <a:pt x="1348" y="1644"/>
                </a:lnTo>
                <a:lnTo>
                  <a:pt x="1345" y="1643"/>
                </a:lnTo>
                <a:lnTo>
                  <a:pt x="1340" y="1643"/>
                </a:lnTo>
                <a:lnTo>
                  <a:pt x="1339" y="1643"/>
                </a:lnTo>
                <a:lnTo>
                  <a:pt x="1336" y="1643"/>
                </a:lnTo>
                <a:lnTo>
                  <a:pt x="1335" y="1642"/>
                </a:lnTo>
                <a:lnTo>
                  <a:pt x="1334" y="1643"/>
                </a:lnTo>
                <a:lnTo>
                  <a:pt x="1331" y="1643"/>
                </a:lnTo>
                <a:lnTo>
                  <a:pt x="1328" y="1642"/>
                </a:lnTo>
                <a:lnTo>
                  <a:pt x="1327" y="1642"/>
                </a:lnTo>
                <a:lnTo>
                  <a:pt x="1322" y="1642"/>
                </a:lnTo>
                <a:lnTo>
                  <a:pt x="1319" y="1640"/>
                </a:lnTo>
                <a:lnTo>
                  <a:pt x="1311" y="1640"/>
                </a:lnTo>
                <a:lnTo>
                  <a:pt x="1310" y="1639"/>
                </a:lnTo>
                <a:lnTo>
                  <a:pt x="1309" y="1638"/>
                </a:lnTo>
                <a:lnTo>
                  <a:pt x="1308" y="1635"/>
                </a:lnTo>
                <a:lnTo>
                  <a:pt x="1306" y="1633"/>
                </a:lnTo>
                <a:lnTo>
                  <a:pt x="1305" y="1631"/>
                </a:lnTo>
                <a:lnTo>
                  <a:pt x="1305" y="1630"/>
                </a:lnTo>
                <a:lnTo>
                  <a:pt x="1304" y="1626"/>
                </a:lnTo>
                <a:lnTo>
                  <a:pt x="1304" y="1623"/>
                </a:lnTo>
                <a:lnTo>
                  <a:pt x="1302" y="1618"/>
                </a:lnTo>
                <a:lnTo>
                  <a:pt x="1301" y="1614"/>
                </a:lnTo>
                <a:lnTo>
                  <a:pt x="1300" y="1608"/>
                </a:lnTo>
                <a:lnTo>
                  <a:pt x="1297" y="1604"/>
                </a:lnTo>
                <a:lnTo>
                  <a:pt x="1294" y="1599"/>
                </a:lnTo>
                <a:lnTo>
                  <a:pt x="1293" y="1596"/>
                </a:lnTo>
                <a:lnTo>
                  <a:pt x="1289" y="1592"/>
                </a:lnTo>
                <a:lnTo>
                  <a:pt x="1287" y="1591"/>
                </a:lnTo>
                <a:lnTo>
                  <a:pt x="1285" y="1589"/>
                </a:lnTo>
                <a:lnTo>
                  <a:pt x="1284" y="1587"/>
                </a:lnTo>
                <a:lnTo>
                  <a:pt x="1283" y="1586"/>
                </a:lnTo>
                <a:lnTo>
                  <a:pt x="1280" y="1583"/>
                </a:lnTo>
                <a:lnTo>
                  <a:pt x="1278" y="1579"/>
                </a:lnTo>
                <a:lnTo>
                  <a:pt x="1276" y="1578"/>
                </a:lnTo>
                <a:lnTo>
                  <a:pt x="1275" y="1575"/>
                </a:lnTo>
                <a:lnTo>
                  <a:pt x="1275" y="1574"/>
                </a:lnTo>
                <a:lnTo>
                  <a:pt x="1275" y="1566"/>
                </a:lnTo>
                <a:lnTo>
                  <a:pt x="1276" y="1559"/>
                </a:lnTo>
                <a:lnTo>
                  <a:pt x="1274" y="1552"/>
                </a:lnTo>
                <a:lnTo>
                  <a:pt x="1274" y="1550"/>
                </a:lnTo>
                <a:lnTo>
                  <a:pt x="1271" y="1544"/>
                </a:lnTo>
                <a:lnTo>
                  <a:pt x="1270" y="1540"/>
                </a:lnTo>
                <a:lnTo>
                  <a:pt x="1267" y="1536"/>
                </a:lnTo>
                <a:lnTo>
                  <a:pt x="1263" y="1532"/>
                </a:lnTo>
                <a:lnTo>
                  <a:pt x="1262" y="1529"/>
                </a:lnTo>
                <a:lnTo>
                  <a:pt x="1259" y="1529"/>
                </a:lnTo>
                <a:lnTo>
                  <a:pt x="1259" y="1528"/>
                </a:lnTo>
                <a:lnTo>
                  <a:pt x="1261" y="1528"/>
                </a:lnTo>
                <a:lnTo>
                  <a:pt x="1262" y="1527"/>
                </a:lnTo>
                <a:lnTo>
                  <a:pt x="1276" y="1518"/>
                </a:lnTo>
                <a:lnTo>
                  <a:pt x="1288" y="1511"/>
                </a:lnTo>
                <a:lnTo>
                  <a:pt x="1293" y="1507"/>
                </a:lnTo>
                <a:lnTo>
                  <a:pt x="1297" y="1505"/>
                </a:lnTo>
                <a:lnTo>
                  <a:pt x="1298" y="1505"/>
                </a:lnTo>
                <a:lnTo>
                  <a:pt x="1300" y="1503"/>
                </a:lnTo>
                <a:lnTo>
                  <a:pt x="1325" y="1489"/>
                </a:lnTo>
                <a:lnTo>
                  <a:pt x="1344" y="1476"/>
                </a:lnTo>
                <a:lnTo>
                  <a:pt x="1375" y="1458"/>
                </a:lnTo>
                <a:lnTo>
                  <a:pt x="1412" y="1433"/>
                </a:lnTo>
                <a:lnTo>
                  <a:pt x="1428" y="1424"/>
                </a:lnTo>
                <a:lnTo>
                  <a:pt x="1439" y="1416"/>
                </a:lnTo>
                <a:lnTo>
                  <a:pt x="1472" y="1396"/>
                </a:lnTo>
                <a:lnTo>
                  <a:pt x="1475" y="1394"/>
                </a:lnTo>
                <a:lnTo>
                  <a:pt x="1495" y="1381"/>
                </a:lnTo>
                <a:lnTo>
                  <a:pt x="1501" y="1378"/>
                </a:lnTo>
                <a:lnTo>
                  <a:pt x="1516" y="1369"/>
                </a:lnTo>
                <a:lnTo>
                  <a:pt x="1640" y="1292"/>
                </a:lnTo>
                <a:lnTo>
                  <a:pt x="1655" y="1281"/>
                </a:lnTo>
                <a:lnTo>
                  <a:pt x="1672" y="1272"/>
                </a:lnTo>
                <a:lnTo>
                  <a:pt x="1694" y="1258"/>
                </a:lnTo>
                <a:lnTo>
                  <a:pt x="1696" y="1255"/>
                </a:lnTo>
                <a:lnTo>
                  <a:pt x="1698" y="1255"/>
                </a:lnTo>
                <a:lnTo>
                  <a:pt x="1700" y="1254"/>
                </a:lnTo>
                <a:lnTo>
                  <a:pt x="1703" y="1251"/>
                </a:lnTo>
                <a:lnTo>
                  <a:pt x="1698" y="1250"/>
                </a:lnTo>
                <a:lnTo>
                  <a:pt x="1693" y="1246"/>
                </a:lnTo>
                <a:lnTo>
                  <a:pt x="1651" y="1224"/>
                </a:lnTo>
                <a:lnTo>
                  <a:pt x="1633" y="1215"/>
                </a:lnTo>
                <a:lnTo>
                  <a:pt x="1630" y="1213"/>
                </a:lnTo>
                <a:lnTo>
                  <a:pt x="1627" y="1211"/>
                </a:lnTo>
                <a:lnTo>
                  <a:pt x="1626" y="1209"/>
                </a:lnTo>
                <a:lnTo>
                  <a:pt x="1623" y="1207"/>
                </a:lnTo>
                <a:lnTo>
                  <a:pt x="1622" y="1204"/>
                </a:lnTo>
                <a:lnTo>
                  <a:pt x="1621" y="1202"/>
                </a:lnTo>
                <a:lnTo>
                  <a:pt x="1619" y="1199"/>
                </a:lnTo>
                <a:lnTo>
                  <a:pt x="1619" y="1198"/>
                </a:lnTo>
                <a:lnTo>
                  <a:pt x="1618" y="1194"/>
                </a:lnTo>
                <a:lnTo>
                  <a:pt x="1618" y="1191"/>
                </a:lnTo>
                <a:lnTo>
                  <a:pt x="1618" y="1187"/>
                </a:lnTo>
                <a:lnTo>
                  <a:pt x="1618" y="1183"/>
                </a:lnTo>
                <a:lnTo>
                  <a:pt x="1619" y="1178"/>
                </a:lnTo>
                <a:lnTo>
                  <a:pt x="1623" y="1170"/>
                </a:lnTo>
                <a:lnTo>
                  <a:pt x="1629" y="1157"/>
                </a:lnTo>
                <a:lnTo>
                  <a:pt x="1633" y="1152"/>
                </a:lnTo>
                <a:lnTo>
                  <a:pt x="1643" y="1127"/>
                </a:lnTo>
                <a:lnTo>
                  <a:pt x="1644" y="1125"/>
                </a:lnTo>
                <a:lnTo>
                  <a:pt x="1646" y="1123"/>
                </a:lnTo>
                <a:lnTo>
                  <a:pt x="1647" y="1121"/>
                </a:lnTo>
                <a:lnTo>
                  <a:pt x="1650" y="1113"/>
                </a:lnTo>
                <a:lnTo>
                  <a:pt x="1647" y="1113"/>
                </a:lnTo>
                <a:lnTo>
                  <a:pt x="1646" y="1113"/>
                </a:lnTo>
                <a:lnTo>
                  <a:pt x="1640" y="1114"/>
                </a:lnTo>
                <a:lnTo>
                  <a:pt x="1639" y="1108"/>
                </a:lnTo>
                <a:lnTo>
                  <a:pt x="1638" y="1108"/>
                </a:lnTo>
                <a:lnTo>
                  <a:pt x="1638" y="1106"/>
                </a:lnTo>
                <a:lnTo>
                  <a:pt x="1633" y="1108"/>
                </a:lnTo>
                <a:lnTo>
                  <a:pt x="1625" y="1110"/>
                </a:lnTo>
                <a:lnTo>
                  <a:pt x="1606" y="1115"/>
                </a:lnTo>
                <a:lnTo>
                  <a:pt x="1589" y="1119"/>
                </a:lnTo>
                <a:lnTo>
                  <a:pt x="1583" y="1122"/>
                </a:lnTo>
                <a:lnTo>
                  <a:pt x="1578" y="1123"/>
                </a:lnTo>
                <a:lnTo>
                  <a:pt x="1574" y="1125"/>
                </a:lnTo>
                <a:lnTo>
                  <a:pt x="1575" y="1130"/>
                </a:lnTo>
                <a:lnTo>
                  <a:pt x="1576" y="1132"/>
                </a:lnTo>
                <a:lnTo>
                  <a:pt x="1579" y="1131"/>
                </a:lnTo>
                <a:lnTo>
                  <a:pt x="1580" y="1134"/>
                </a:lnTo>
                <a:lnTo>
                  <a:pt x="1579" y="1134"/>
                </a:lnTo>
                <a:lnTo>
                  <a:pt x="1580" y="1138"/>
                </a:lnTo>
                <a:lnTo>
                  <a:pt x="1578" y="1138"/>
                </a:lnTo>
                <a:lnTo>
                  <a:pt x="1573" y="1139"/>
                </a:lnTo>
                <a:lnTo>
                  <a:pt x="1571" y="1136"/>
                </a:lnTo>
                <a:lnTo>
                  <a:pt x="1570" y="1136"/>
                </a:lnTo>
                <a:lnTo>
                  <a:pt x="1566" y="1138"/>
                </a:lnTo>
                <a:lnTo>
                  <a:pt x="1563" y="1127"/>
                </a:lnTo>
                <a:lnTo>
                  <a:pt x="1562" y="1127"/>
                </a:lnTo>
                <a:lnTo>
                  <a:pt x="1558" y="1128"/>
                </a:lnTo>
                <a:lnTo>
                  <a:pt x="1548" y="1131"/>
                </a:lnTo>
                <a:lnTo>
                  <a:pt x="1542" y="1132"/>
                </a:lnTo>
                <a:lnTo>
                  <a:pt x="1527" y="1136"/>
                </a:lnTo>
                <a:lnTo>
                  <a:pt x="1524" y="1138"/>
                </a:lnTo>
                <a:lnTo>
                  <a:pt x="1524" y="1139"/>
                </a:lnTo>
                <a:lnTo>
                  <a:pt x="1524" y="1140"/>
                </a:lnTo>
                <a:lnTo>
                  <a:pt x="1524" y="1142"/>
                </a:lnTo>
                <a:lnTo>
                  <a:pt x="1522" y="1145"/>
                </a:lnTo>
                <a:lnTo>
                  <a:pt x="1522" y="1148"/>
                </a:lnTo>
                <a:lnTo>
                  <a:pt x="1520" y="1151"/>
                </a:lnTo>
                <a:lnTo>
                  <a:pt x="1522" y="1152"/>
                </a:lnTo>
                <a:lnTo>
                  <a:pt x="1520" y="1152"/>
                </a:lnTo>
                <a:lnTo>
                  <a:pt x="1520" y="1153"/>
                </a:lnTo>
                <a:lnTo>
                  <a:pt x="1519" y="1153"/>
                </a:lnTo>
                <a:lnTo>
                  <a:pt x="1519" y="1155"/>
                </a:lnTo>
                <a:lnTo>
                  <a:pt x="1518" y="1155"/>
                </a:lnTo>
                <a:lnTo>
                  <a:pt x="1516" y="1157"/>
                </a:lnTo>
                <a:lnTo>
                  <a:pt x="1515" y="1157"/>
                </a:lnTo>
                <a:lnTo>
                  <a:pt x="1514" y="1159"/>
                </a:lnTo>
                <a:lnTo>
                  <a:pt x="1512" y="1160"/>
                </a:lnTo>
                <a:lnTo>
                  <a:pt x="1512" y="1161"/>
                </a:lnTo>
                <a:lnTo>
                  <a:pt x="1511" y="1161"/>
                </a:lnTo>
                <a:lnTo>
                  <a:pt x="1511" y="1164"/>
                </a:lnTo>
                <a:lnTo>
                  <a:pt x="1510" y="1165"/>
                </a:lnTo>
                <a:lnTo>
                  <a:pt x="1518" y="1159"/>
                </a:lnTo>
                <a:lnTo>
                  <a:pt x="1518" y="1161"/>
                </a:lnTo>
                <a:lnTo>
                  <a:pt x="1515" y="1165"/>
                </a:lnTo>
                <a:lnTo>
                  <a:pt x="1512" y="1173"/>
                </a:lnTo>
                <a:lnTo>
                  <a:pt x="1511" y="1177"/>
                </a:lnTo>
                <a:lnTo>
                  <a:pt x="1510" y="1181"/>
                </a:lnTo>
                <a:lnTo>
                  <a:pt x="1523" y="1185"/>
                </a:lnTo>
                <a:lnTo>
                  <a:pt x="1523" y="1186"/>
                </a:lnTo>
                <a:lnTo>
                  <a:pt x="1520" y="1192"/>
                </a:lnTo>
                <a:lnTo>
                  <a:pt x="1519" y="1198"/>
                </a:lnTo>
                <a:lnTo>
                  <a:pt x="1518" y="1198"/>
                </a:lnTo>
                <a:lnTo>
                  <a:pt x="1509" y="1203"/>
                </a:lnTo>
                <a:lnTo>
                  <a:pt x="1507" y="1204"/>
                </a:lnTo>
                <a:lnTo>
                  <a:pt x="1506" y="1204"/>
                </a:lnTo>
                <a:lnTo>
                  <a:pt x="1505" y="1206"/>
                </a:lnTo>
                <a:lnTo>
                  <a:pt x="1503" y="1207"/>
                </a:lnTo>
                <a:lnTo>
                  <a:pt x="1503" y="1208"/>
                </a:lnTo>
                <a:lnTo>
                  <a:pt x="1502" y="1208"/>
                </a:lnTo>
                <a:lnTo>
                  <a:pt x="1501" y="1209"/>
                </a:lnTo>
                <a:lnTo>
                  <a:pt x="1499" y="1212"/>
                </a:lnTo>
                <a:lnTo>
                  <a:pt x="1497" y="1211"/>
                </a:lnTo>
                <a:lnTo>
                  <a:pt x="1495" y="1211"/>
                </a:lnTo>
                <a:lnTo>
                  <a:pt x="1494" y="1209"/>
                </a:lnTo>
                <a:lnTo>
                  <a:pt x="1494" y="1208"/>
                </a:lnTo>
                <a:lnTo>
                  <a:pt x="1494" y="1207"/>
                </a:lnTo>
                <a:lnTo>
                  <a:pt x="1493" y="1206"/>
                </a:lnTo>
                <a:lnTo>
                  <a:pt x="1490" y="1200"/>
                </a:lnTo>
                <a:lnTo>
                  <a:pt x="1490" y="1195"/>
                </a:lnTo>
                <a:lnTo>
                  <a:pt x="1489" y="1185"/>
                </a:lnTo>
                <a:lnTo>
                  <a:pt x="1497" y="1177"/>
                </a:lnTo>
                <a:lnTo>
                  <a:pt x="1495" y="1177"/>
                </a:lnTo>
                <a:lnTo>
                  <a:pt x="1494" y="1177"/>
                </a:lnTo>
                <a:lnTo>
                  <a:pt x="1493" y="1176"/>
                </a:lnTo>
                <a:lnTo>
                  <a:pt x="1495" y="1166"/>
                </a:lnTo>
                <a:lnTo>
                  <a:pt x="1498" y="1162"/>
                </a:lnTo>
                <a:lnTo>
                  <a:pt x="1497" y="1160"/>
                </a:lnTo>
                <a:lnTo>
                  <a:pt x="1495" y="1159"/>
                </a:lnTo>
                <a:lnTo>
                  <a:pt x="1495" y="1157"/>
                </a:lnTo>
                <a:lnTo>
                  <a:pt x="1494" y="1156"/>
                </a:lnTo>
                <a:lnTo>
                  <a:pt x="1493" y="1156"/>
                </a:lnTo>
                <a:lnTo>
                  <a:pt x="1493" y="1155"/>
                </a:lnTo>
                <a:lnTo>
                  <a:pt x="1493" y="1153"/>
                </a:lnTo>
                <a:lnTo>
                  <a:pt x="1492" y="1153"/>
                </a:lnTo>
                <a:lnTo>
                  <a:pt x="1492" y="1155"/>
                </a:lnTo>
                <a:lnTo>
                  <a:pt x="1492" y="1156"/>
                </a:lnTo>
                <a:lnTo>
                  <a:pt x="1490" y="1159"/>
                </a:lnTo>
                <a:lnTo>
                  <a:pt x="1490" y="1160"/>
                </a:lnTo>
                <a:lnTo>
                  <a:pt x="1486" y="1166"/>
                </a:lnTo>
                <a:lnTo>
                  <a:pt x="1485" y="1170"/>
                </a:lnTo>
                <a:lnTo>
                  <a:pt x="1484" y="1174"/>
                </a:lnTo>
                <a:lnTo>
                  <a:pt x="1482" y="1173"/>
                </a:lnTo>
                <a:lnTo>
                  <a:pt x="1481" y="1173"/>
                </a:lnTo>
                <a:lnTo>
                  <a:pt x="1479" y="1173"/>
                </a:lnTo>
                <a:lnTo>
                  <a:pt x="1477" y="1168"/>
                </a:lnTo>
                <a:lnTo>
                  <a:pt x="1475" y="1160"/>
                </a:lnTo>
                <a:lnTo>
                  <a:pt x="1472" y="1152"/>
                </a:lnTo>
                <a:lnTo>
                  <a:pt x="1472" y="1151"/>
                </a:lnTo>
                <a:lnTo>
                  <a:pt x="1463" y="1153"/>
                </a:lnTo>
                <a:lnTo>
                  <a:pt x="1449" y="1157"/>
                </a:lnTo>
                <a:lnTo>
                  <a:pt x="1434" y="1161"/>
                </a:lnTo>
                <a:lnTo>
                  <a:pt x="1425" y="1164"/>
                </a:lnTo>
                <a:lnTo>
                  <a:pt x="1413" y="1168"/>
                </a:lnTo>
                <a:lnTo>
                  <a:pt x="1403" y="1170"/>
                </a:lnTo>
                <a:lnTo>
                  <a:pt x="1400" y="1172"/>
                </a:lnTo>
                <a:lnTo>
                  <a:pt x="1388" y="1174"/>
                </a:lnTo>
                <a:lnTo>
                  <a:pt x="1378" y="1178"/>
                </a:lnTo>
                <a:lnTo>
                  <a:pt x="1381" y="1170"/>
                </a:lnTo>
                <a:lnTo>
                  <a:pt x="1372" y="1168"/>
                </a:lnTo>
                <a:lnTo>
                  <a:pt x="1368" y="1168"/>
                </a:lnTo>
                <a:lnTo>
                  <a:pt x="1372" y="1153"/>
                </a:lnTo>
                <a:lnTo>
                  <a:pt x="1373" y="1151"/>
                </a:lnTo>
                <a:lnTo>
                  <a:pt x="1378" y="1134"/>
                </a:lnTo>
                <a:lnTo>
                  <a:pt x="1381" y="1123"/>
                </a:lnTo>
                <a:lnTo>
                  <a:pt x="1360" y="1117"/>
                </a:lnTo>
                <a:lnTo>
                  <a:pt x="1375" y="1088"/>
                </a:lnTo>
                <a:lnTo>
                  <a:pt x="1390" y="1062"/>
                </a:lnTo>
                <a:lnTo>
                  <a:pt x="1392" y="1057"/>
                </a:lnTo>
                <a:lnTo>
                  <a:pt x="1404" y="1034"/>
                </a:lnTo>
                <a:lnTo>
                  <a:pt x="1415" y="1016"/>
                </a:lnTo>
                <a:lnTo>
                  <a:pt x="1416" y="1011"/>
                </a:lnTo>
                <a:lnTo>
                  <a:pt x="1424" y="997"/>
                </a:lnTo>
                <a:lnTo>
                  <a:pt x="1421" y="995"/>
                </a:lnTo>
                <a:lnTo>
                  <a:pt x="1413" y="993"/>
                </a:lnTo>
                <a:lnTo>
                  <a:pt x="1409" y="991"/>
                </a:lnTo>
                <a:lnTo>
                  <a:pt x="1408" y="991"/>
                </a:lnTo>
                <a:lnTo>
                  <a:pt x="1398" y="990"/>
                </a:lnTo>
                <a:lnTo>
                  <a:pt x="1353" y="985"/>
                </a:lnTo>
                <a:lnTo>
                  <a:pt x="1339" y="984"/>
                </a:lnTo>
                <a:lnTo>
                  <a:pt x="1330" y="982"/>
                </a:lnTo>
                <a:lnTo>
                  <a:pt x="1262" y="976"/>
                </a:lnTo>
                <a:lnTo>
                  <a:pt x="1259" y="976"/>
                </a:lnTo>
                <a:lnTo>
                  <a:pt x="1255" y="976"/>
                </a:lnTo>
                <a:lnTo>
                  <a:pt x="1251" y="976"/>
                </a:lnTo>
                <a:lnTo>
                  <a:pt x="1248" y="974"/>
                </a:lnTo>
                <a:lnTo>
                  <a:pt x="1245" y="974"/>
                </a:lnTo>
                <a:lnTo>
                  <a:pt x="1241" y="974"/>
                </a:lnTo>
                <a:lnTo>
                  <a:pt x="1240" y="974"/>
                </a:lnTo>
                <a:lnTo>
                  <a:pt x="1232" y="974"/>
                </a:lnTo>
                <a:lnTo>
                  <a:pt x="1231" y="974"/>
                </a:lnTo>
                <a:lnTo>
                  <a:pt x="1228" y="974"/>
                </a:lnTo>
                <a:lnTo>
                  <a:pt x="1229" y="973"/>
                </a:lnTo>
                <a:lnTo>
                  <a:pt x="1231" y="972"/>
                </a:lnTo>
                <a:lnTo>
                  <a:pt x="1232" y="970"/>
                </a:lnTo>
                <a:lnTo>
                  <a:pt x="1233" y="968"/>
                </a:lnTo>
                <a:lnTo>
                  <a:pt x="1236" y="967"/>
                </a:lnTo>
                <a:lnTo>
                  <a:pt x="1236" y="965"/>
                </a:lnTo>
                <a:lnTo>
                  <a:pt x="1237" y="965"/>
                </a:lnTo>
                <a:lnTo>
                  <a:pt x="1262" y="938"/>
                </a:lnTo>
                <a:lnTo>
                  <a:pt x="1263" y="937"/>
                </a:lnTo>
                <a:lnTo>
                  <a:pt x="1264" y="937"/>
                </a:lnTo>
                <a:lnTo>
                  <a:pt x="1264" y="935"/>
                </a:lnTo>
                <a:lnTo>
                  <a:pt x="1266" y="935"/>
                </a:lnTo>
                <a:lnTo>
                  <a:pt x="1266" y="934"/>
                </a:lnTo>
                <a:lnTo>
                  <a:pt x="1266" y="933"/>
                </a:lnTo>
                <a:lnTo>
                  <a:pt x="1267" y="933"/>
                </a:lnTo>
                <a:lnTo>
                  <a:pt x="1267" y="931"/>
                </a:lnTo>
                <a:lnTo>
                  <a:pt x="1268" y="931"/>
                </a:lnTo>
                <a:lnTo>
                  <a:pt x="1268" y="930"/>
                </a:lnTo>
                <a:lnTo>
                  <a:pt x="1270" y="929"/>
                </a:lnTo>
                <a:lnTo>
                  <a:pt x="1274" y="922"/>
                </a:lnTo>
                <a:lnTo>
                  <a:pt x="1276" y="917"/>
                </a:lnTo>
                <a:lnTo>
                  <a:pt x="1278" y="913"/>
                </a:lnTo>
                <a:lnTo>
                  <a:pt x="1280" y="906"/>
                </a:lnTo>
                <a:lnTo>
                  <a:pt x="1280" y="905"/>
                </a:lnTo>
                <a:lnTo>
                  <a:pt x="1280" y="904"/>
                </a:lnTo>
                <a:lnTo>
                  <a:pt x="1283" y="876"/>
                </a:lnTo>
                <a:lnTo>
                  <a:pt x="1283" y="874"/>
                </a:lnTo>
                <a:lnTo>
                  <a:pt x="1283" y="873"/>
                </a:lnTo>
                <a:lnTo>
                  <a:pt x="1283" y="870"/>
                </a:lnTo>
                <a:lnTo>
                  <a:pt x="1281" y="870"/>
                </a:lnTo>
                <a:lnTo>
                  <a:pt x="1281" y="869"/>
                </a:lnTo>
                <a:lnTo>
                  <a:pt x="1280" y="865"/>
                </a:lnTo>
                <a:lnTo>
                  <a:pt x="1276" y="857"/>
                </a:lnTo>
                <a:lnTo>
                  <a:pt x="1275" y="853"/>
                </a:lnTo>
                <a:lnTo>
                  <a:pt x="1272" y="846"/>
                </a:lnTo>
                <a:lnTo>
                  <a:pt x="1272" y="845"/>
                </a:lnTo>
                <a:lnTo>
                  <a:pt x="1271" y="842"/>
                </a:lnTo>
                <a:lnTo>
                  <a:pt x="1271" y="841"/>
                </a:lnTo>
                <a:lnTo>
                  <a:pt x="1272" y="810"/>
                </a:lnTo>
                <a:lnTo>
                  <a:pt x="1274" y="788"/>
                </a:lnTo>
                <a:lnTo>
                  <a:pt x="1275" y="780"/>
                </a:lnTo>
                <a:lnTo>
                  <a:pt x="1275" y="778"/>
                </a:lnTo>
                <a:lnTo>
                  <a:pt x="1276" y="754"/>
                </a:lnTo>
                <a:lnTo>
                  <a:pt x="1278" y="742"/>
                </a:lnTo>
                <a:lnTo>
                  <a:pt x="1279" y="726"/>
                </a:lnTo>
                <a:lnTo>
                  <a:pt x="1279" y="716"/>
                </a:lnTo>
                <a:lnTo>
                  <a:pt x="1279" y="715"/>
                </a:lnTo>
                <a:lnTo>
                  <a:pt x="1280" y="696"/>
                </a:lnTo>
                <a:lnTo>
                  <a:pt x="1280" y="678"/>
                </a:lnTo>
                <a:lnTo>
                  <a:pt x="1281" y="675"/>
                </a:lnTo>
                <a:lnTo>
                  <a:pt x="1281" y="658"/>
                </a:lnTo>
                <a:lnTo>
                  <a:pt x="1281" y="654"/>
                </a:lnTo>
                <a:lnTo>
                  <a:pt x="1281" y="649"/>
                </a:lnTo>
                <a:lnTo>
                  <a:pt x="1283" y="647"/>
                </a:lnTo>
                <a:lnTo>
                  <a:pt x="1283" y="644"/>
                </a:lnTo>
                <a:lnTo>
                  <a:pt x="1284" y="641"/>
                </a:lnTo>
                <a:lnTo>
                  <a:pt x="1285" y="637"/>
                </a:lnTo>
                <a:lnTo>
                  <a:pt x="1283" y="637"/>
                </a:lnTo>
                <a:lnTo>
                  <a:pt x="1276" y="636"/>
                </a:lnTo>
                <a:lnTo>
                  <a:pt x="1274" y="635"/>
                </a:lnTo>
                <a:lnTo>
                  <a:pt x="1266" y="632"/>
                </a:lnTo>
                <a:lnTo>
                  <a:pt x="1267" y="635"/>
                </a:lnTo>
                <a:lnTo>
                  <a:pt x="1267" y="637"/>
                </a:lnTo>
                <a:lnTo>
                  <a:pt x="1268" y="643"/>
                </a:lnTo>
                <a:lnTo>
                  <a:pt x="1268" y="648"/>
                </a:lnTo>
                <a:lnTo>
                  <a:pt x="1271" y="657"/>
                </a:lnTo>
                <a:lnTo>
                  <a:pt x="1271" y="658"/>
                </a:lnTo>
                <a:lnTo>
                  <a:pt x="1272" y="666"/>
                </a:lnTo>
                <a:lnTo>
                  <a:pt x="1272" y="671"/>
                </a:lnTo>
                <a:lnTo>
                  <a:pt x="1272" y="673"/>
                </a:lnTo>
                <a:lnTo>
                  <a:pt x="1271" y="673"/>
                </a:lnTo>
                <a:lnTo>
                  <a:pt x="1251" y="673"/>
                </a:lnTo>
                <a:lnTo>
                  <a:pt x="1250" y="673"/>
                </a:lnTo>
                <a:lnTo>
                  <a:pt x="1248" y="673"/>
                </a:lnTo>
                <a:lnTo>
                  <a:pt x="1237" y="674"/>
                </a:lnTo>
                <a:lnTo>
                  <a:pt x="1231" y="674"/>
                </a:lnTo>
                <a:lnTo>
                  <a:pt x="1232" y="670"/>
                </a:lnTo>
                <a:lnTo>
                  <a:pt x="1232" y="666"/>
                </a:lnTo>
                <a:lnTo>
                  <a:pt x="1233" y="665"/>
                </a:lnTo>
                <a:lnTo>
                  <a:pt x="1234" y="653"/>
                </a:lnTo>
                <a:lnTo>
                  <a:pt x="1241" y="619"/>
                </a:lnTo>
                <a:lnTo>
                  <a:pt x="1234" y="614"/>
                </a:lnTo>
                <a:lnTo>
                  <a:pt x="1223" y="606"/>
                </a:lnTo>
                <a:lnTo>
                  <a:pt x="1208" y="596"/>
                </a:lnTo>
                <a:lnTo>
                  <a:pt x="1207" y="590"/>
                </a:lnTo>
                <a:lnTo>
                  <a:pt x="1206" y="584"/>
                </a:lnTo>
                <a:lnTo>
                  <a:pt x="1204" y="580"/>
                </a:lnTo>
                <a:lnTo>
                  <a:pt x="1204" y="579"/>
                </a:lnTo>
                <a:lnTo>
                  <a:pt x="1204" y="577"/>
                </a:lnTo>
                <a:lnTo>
                  <a:pt x="1203" y="575"/>
                </a:lnTo>
                <a:lnTo>
                  <a:pt x="1202" y="570"/>
                </a:lnTo>
                <a:lnTo>
                  <a:pt x="1198" y="562"/>
                </a:lnTo>
                <a:lnTo>
                  <a:pt x="1195" y="558"/>
                </a:lnTo>
                <a:lnTo>
                  <a:pt x="1173" y="524"/>
                </a:lnTo>
                <a:lnTo>
                  <a:pt x="1172" y="524"/>
                </a:lnTo>
                <a:lnTo>
                  <a:pt x="1171" y="525"/>
                </a:lnTo>
                <a:lnTo>
                  <a:pt x="1165" y="528"/>
                </a:lnTo>
                <a:lnTo>
                  <a:pt x="1163" y="528"/>
                </a:lnTo>
                <a:lnTo>
                  <a:pt x="1159" y="530"/>
                </a:lnTo>
                <a:lnTo>
                  <a:pt x="1154" y="532"/>
                </a:lnTo>
                <a:lnTo>
                  <a:pt x="1152" y="533"/>
                </a:lnTo>
                <a:lnTo>
                  <a:pt x="1150" y="533"/>
                </a:lnTo>
                <a:lnTo>
                  <a:pt x="1148" y="534"/>
                </a:lnTo>
                <a:lnTo>
                  <a:pt x="1147" y="534"/>
                </a:lnTo>
                <a:lnTo>
                  <a:pt x="1146" y="534"/>
                </a:lnTo>
                <a:lnTo>
                  <a:pt x="1135" y="536"/>
                </a:lnTo>
                <a:lnTo>
                  <a:pt x="1133" y="537"/>
                </a:lnTo>
                <a:lnTo>
                  <a:pt x="1127" y="537"/>
                </a:lnTo>
                <a:lnTo>
                  <a:pt x="1114" y="540"/>
                </a:lnTo>
                <a:lnTo>
                  <a:pt x="1107" y="541"/>
                </a:lnTo>
                <a:lnTo>
                  <a:pt x="1105" y="541"/>
                </a:lnTo>
                <a:lnTo>
                  <a:pt x="1101" y="541"/>
                </a:lnTo>
                <a:lnTo>
                  <a:pt x="1097" y="541"/>
                </a:lnTo>
                <a:lnTo>
                  <a:pt x="1097" y="542"/>
                </a:lnTo>
                <a:lnTo>
                  <a:pt x="1091" y="537"/>
                </a:lnTo>
                <a:lnTo>
                  <a:pt x="1084" y="530"/>
                </a:lnTo>
                <a:lnTo>
                  <a:pt x="1066" y="516"/>
                </a:lnTo>
                <a:lnTo>
                  <a:pt x="1067" y="515"/>
                </a:lnTo>
                <a:lnTo>
                  <a:pt x="1069" y="511"/>
                </a:lnTo>
                <a:lnTo>
                  <a:pt x="1061" y="511"/>
                </a:lnTo>
                <a:lnTo>
                  <a:pt x="1005" y="511"/>
                </a:lnTo>
                <a:lnTo>
                  <a:pt x="989" y="509"/>
                </a:lnTo>
                <a:lnTo>
                  <a:pt x="985" y="511"/>
                </a:lnTo>
                <a:lnTo>
                  <a:pt x="985" y="509"/>
                </a:lnTo>
                <a:lnTo>
                  <a:pt x="984" y="503"/>
                </a:lnTo>
                <a:lnTo>
                  <a:pt x="983" y="492"/>
                </a:lnTo>
                <a:lnTo>
                  <a:pt x="981" y="469"/>
                </a:lnTo>
                <a:lnTo>
                  <a:pt x="979" y="438"/>
                </a:lnTo>
                <a:lnTo>
                  <a:pt x="977" y="426"/>
                </a:lnTo>
                <a:lnTo>
                  <a:pt x="976" y="419"/>
                </a:lnTo>
                <a:lnTo>
                  <a:pt x="975" y="395"/>
                </a:lnTo>
                <a:lnTo>
                  <a:pt x="975" y="393"/>
                </a:lnTo>
                <a:lnTo>
                  <a:pt x="973" y="381"/>
                </a:lnTo>
                <a:lnTo>
                  <a:pt x="973" y="367"/>
                </a:lnTo>
                <a:lnTo>
                  <a:pt x="973" y="365"/>
                </a:lnTo>
                <a:lnTo>
                  <a:pt x="973" y="362"/>
                </a:lnTo>
                <a:lnTo>
                  <a:pt x="972" y="362"/>
                </a:lnTo>
                <a:lnTo>
                  <a:pt x="970" y="363"/>
                </a:lnTo>
                <a:lnTo>
                  <a:pt x="967" y="363"/>
                </a:lnTo>
                <a:lnTo>
                  <a:pt x="964" y="363"/>
                </a:lnTo>
                <a:lnTo>
                  <a:pt x="946" y="365"/>
                </a:lnTo>
                <a:lnTo>
                  <a:pt x="928" y="366"/>
                </a:lnTo>
                <a:lnTo>
                  <a:pt x="928" y="365"/>
                </a:lnTo>
                <a:lnTo>
                  <a:pt x="928" y="362"/>
                </a:lnTo>
                <a:lnTo>
                  <a:pt x="928" y="361"/>
                </a:lnTo>
                <a:lnTo>
                  <a:pt x="926" y="359"/>
                </a:lnTo>
                <a:lnTo>
                  <a:pt x="928" y="359"/>
                </a:lnTo>
                <a:lnTo>
                  <a:pt x="929" y="357"/>
                </a:lnTo>
                <a:lnTo>
                  <a:pt x="929" y="355"/>
                </a:lnTo>
                <a:lnTo>
                  <a:pt x="929" y="354"/>
                </a:lnTo>
                <a:lnTo>
                  <a:pt x="929" y="353"/>
                </a:lnTo>
                <a:lnTo>
                  <a:pt x="929" y="350"/>
                </a:lnTo>
                <a:lnTo>
                  <a:pt x="930" y="348"/>
                </a:lnTo>
                <a:lnTo>
                  <a:pt x="929" y="348"/>
                </a:lnTo>
                <a:lnTo>
                  <a:pt x="928" y="348"/>
                </a:lnTo>
                <a:lnTo>
                  <a:pt x="926" y="348"/>
                </a:lnTo>
                <a:lnTo>
                  <a:pt x="925" y="346"/>
                </a:lnTo>
                <a:lnTo>
                  <a:pt x="924" y="346"/>
                </a:lnTo>
                <a:lnTo>
                  <a:pt x="923" y="346"/>
                </a:lnTo>
                <a:lnTo>
                  <a:pt x="919" y="346"/>
                </a:lnTo>
                <a:lnTo>
                  <a:pt x="908" y="337"/>
                </a:lnTo>
                <a:lnTo>
                  <a:pt x="907" y="336"/>
                </a:lnTo>
                <a:lnTo>
                  <a:pt x="903" y="332"/>
                </a:lnTo>
                <a:lnTo>
                  <a:pt x="898" y="325"/>
                </a:lnTo>
                <a:lnTo>
                  <a:pt x="896" y="325"/>
                </a:lnTo>
                <a:lnTo>
                  <a:pt x="896" y="324"/>
                </a:lnTo>
                <a:lnTo>
                  <a:pt x="895" y="323"/>
                </a:lnTo>
                <a:lnTo>
                  <a:pt x="896" y="321"/>
                </a:lnTo>
                <a:lnTo>
                  <a:pt x="903" y="314"/>
                </a:lnTo>
                <a:lnTo>
                  <a:pt x="913" y="301"/>
                </a:lnTo>
                <a:lnTo>
                  <a:pt x="923" y="289"/>
                </a:lnTo>
                <a:lnTo>
                  <a:pt x="924" y="289"/>
                </a:lnTo>
                <a:lnTo>
                  <a:pt x="945" y="287"/>
                </a:lnTo>
                <a:lnTo>
                  <a:pt x="946" y="287"/>
                </a:lnTo>
                <a:lnTo>
                  <a:pt x="947" y="287"/>
                </a:lnTo>
                <a:lnTo>
                  <a:pt x="949" y="289"/>
                </a:lnTo>
                <a:lnTo>
                  <a:pt x="949" y="287"/>
                </a:lnTo>
                <a:lnTo>
                  <a:pt x="950" y="286"/>
                </a:lnTo>
                <a:lnTo>
                  <a:pt x="950" y="284"/>
                </a:lnTo>
                <a:lnTo>
                  <a:pt x="950" y="281"/>
                </a:lnTo>
                <a:lnTo>
                  <a:pt x="950" y="263"/>
                </a:lnTo>
                <a:lnTo>
                  <a:pt x="928" y="261"/>
                </a:lnTo>
                <a:lnTo>
                  <a:pt x="917" y="260"/>
                </a:lnTo>
                <a:lnTo>
                  <a:pt x="915" y="260"/>
                </a:lnTo>
                <a:lnTo>
                  <a:pt x="913" y="260"/>
                </a:lnTo>
                <a:lnTo>
                  <a:pt x="912" y="260"/>
                </a:lnTo>
                <a:lnTo>
                  <a:pt x="911" y="260"/>
                </a:lnTo>
                <a:lnTo>
                  <a:pt x="907" y="260"/>
                </a:lnTo>
                <a:lnTo>
                  <a:pt x="906" y="260"/>
                </a:lnTo>
                <a:lnTo>
                  <a:pt x="899" y="260"/>
                </a:lnTo>
                <a:lnTo>
                  <a:pt x="895" y="259"/>
                </a:lnTo>
                <a:lnTo>
                  <a:pt x="892" y="259"/>
                </a:lnTo>
                <a:lnTo>
                  <a:pt x="878" y="259"/>
                </a:lnTo>
                <a:lnTo>
                  <a:pt x="885" y="255"/>
                </a:lnTo>
                <a:lnTo>
                  <a:pt x="891" y="252"/>
                </a:lnTo>
                <a:lnTo>
                  <a:pt x="896" y="248"/>
                </a:lnTo>
                <a:lnTo>
                  <a:pt x="898" y="247"/>
                </a:lnTo>
                <a:lnTo>
                  <a:pt x="900" y="246"/>
                </a:lnTo>
                <a:lnTo>
                  <a:pt x="902" y="246"/>
                </a:lnTo>
                <a:lnTo>
                  <a:pt x="911" y="244"/>
                </a:lnTo>
                <a:lnTo>
                  <a:pt x="919" y="243"/>
                </a:lnTo>
                <a:lnTo>
                  <a:pt x="928" y="242"/>
                </a:lnTo>
                <a:lnTo>
                  <a:pt x="933" y="240"/>
                </a:lnTo>
                <a:lnTo>
                  <a:pt x="943" y="239"/>
                </a:lnTo>
                <a:lnTo>
                  <a:pt x="946" y="238"/>
                </a:lnTo>
                <a:lnTo>
                  <a:pt x="966" y="235"/>
                </a:lnTo>
                <a:lnTo>
                  <a:pt x="966" y="234"/>
                </a:lnTo>
                <a:lnTo>
                  <a:pt x="966" y="220"/>
                </a:lnTo>
                <a:lnTo>
                  <a:pt x="966" y="217"/>
                </a:lnTo>
                <a:lnTo>
                  <a:pt x="967" y="213"/>
                </a:lnTo>
                <a:lnTo>
                  <a:pt x="967" y="210"/>
                </a:lnTo>
                <a:lnTo>
                  <a:pt x="968" y="182"/>
                </a:lnTo>
                <a:lnTo>
                  <a:pt x="970" y="154"/>
                </a:lnTo>
                <a:lnTo>
                  <a:pt x="946" y="153"/>
                </a:lnTo>
                <a:lnTo>
                  <a:pt x="929" y="152"/>
                </a:lnTo>
                <a:lnTo>
                  <a:pt x="904" y="150"/>
                </a:lnTo>
                <a:lnTo>
                  <a:pt x="899" y="150"/>
                </a:lnTo>
                <a:lnTo>
                  <a:pt x="887" y="148"/>
                </a:lnTo>
                <a:lnTo>
                  <a:pt x="876" y="146"/>
                </a:lnTo>
                <a:lnTo>
                  <a:pt x="872" y="146"/>
                </a:lnTo>
                <a:lnTo>
                  <a:pt x="868" y="146"/>
                </a:lnTo>
                <a:lnTo>
                  <a:pt x="866" y="146"/>
                </a:lnTo>
                <a:lnTo>
                  <a:pt x="859" y="145"/>
                </a:lnTo>
                <a:lnTo>
                  <a:pt x="843" y="145"/>
                </a:lnTo>
                <a:lnTo>
                  <a:pt x="842" y="145"/>
                </a:lnTo>
                <a:lnTo>
                  <a:pt x="840" y="145"/>
                </a:lnTo>
                <a:lnTo>
                  <a:pt x="815" y="145"/>
                </a:lnTo>
                <a:lnTo>
                  <a:pt x="788" y="144"/>
                </a:lnTo>
                <a:lnTo>
                  <a:pt x="782" y="143"/>
                </a:lnTo>
                <a:lnTo>
                  <a:pt x="776" y="143"/>
                </a:lnTo>
                <a:lnTo>
                  <a:pt x="774" y="143"/>
                </a:lnTo>
                <a:lnTo>
                  <a:pt x="772" y="166"/>
                </a:lnTo>
                <a:lnTo>
                  <a:pt x="757" y="166"/>
                </a:lnTo>
                <a:lnTo>
                  <a:pt x="740" y="166"/>
                </a:lnTo>
                <a:lnTo>
                  <a:pt x="736" y="165"/>
                </a:lnTo>
                <a:lnTo>
                  <a:pt x="735" y="183"/>
                </a:lnTo>
                <a:lnTo>
                  <a:pt x="735" y="186"/>
                </a:lnTo>
                <a:lnTo>
                  <a:pt x="716" y="184"/>
                </a:lnTo>
                <a:lnTo>
                  <a:pt x="708" y="184"/>
                </a:lnTo>
                <a:lnTo>
                  <a:pt x="701" y="184"/>
                </a:lnTo>
                <a:lnTo>
                  <a:pt x="691" y="183"/>
                </a:lnTo>
                <a:lnTo>
                  <a:pt x="686" y="183"/>
                </a:lnTo>
                <a:lnTo>
                  <a:pt x="681" y="183"/>
                </a:lnTo>
                <a:lnTo>
                  <a:pt x="680" y="183"/>
                </a:lnTo>
                <a:lnTo>
                  <a:pt x="660" y="182"/>
                </a:lnTo>
                <a:lnTo>
                  <a:pt x="628" y="180"/>
                </a:lnTo>
                <a:lnTo>
                  <a:pt x="626" y="180"/>
                </a:lnTo>
                <a:lnTo>
                  <a:pt x="626" y="190"/>
                </a:lnTo>
                <a:lnTo>
                  <a:pt x="626" y="192"/>
                </a:lnTo>
                <a:lnTo>
                  <a:pt x="618" y="192"/>
                </a:lnTo>
                <a:lnTo>
                  <a:pt x="605" y="192"/>
                </a:lnTo>
                <a:lnTo>
                  <a:pt x="605" y="191"/>
                </a:lnTo>
                <a:lnTo>
                  <a:pt x="643" y="159"/>
                </a:lnTo>
                <a:lnTo>
                  <a:pt x="651" y="152"/>
                </a:lnTo>
                <a:lnTo>
                  <a:pt x="658" y="146"/>
                </a:lnTo>
                <a:lnTo>
                  <a:pt x="660" y="144"/>
                </a:lnTo>
                <a:lnTo>
                  <a:pt x="665" y="140"/>
                </a:lnTo>
                <a:lnTo>
                  <a:pt x="672" y="135"/>
                </a:lnTo>
                <a:lnTo>
                  <a:pt x="677" y="129"/>
                </a:lnTo>
                <a:lnTo>
                  <a:pt x="684" y="124"/>
                </a:lnTo>
                <a:lnTo>
                  <a:pt x="685" y="123"/>
                </a:lnTo>
                <a:lnTo>
                  <a:pt x="694" y="115"/>
                </a:lnTo>
                <a:lnTo>
                  <a:pt x="705" y="106"/>
                </a:lnTo>
                <a:lnTo>
                  <a:pt x="706" y="105"/>
                </a:lnTo>
                <a:lnTo>
                  <a:pt x="720" y="93"/>
                </a:lnTo>
                <a:lnTo>
                  <a:pt x="722" y="92"/>
                </a:lnTo>
                <a:lnTo>
                  <a:pt x="723" y="90"/>
                </a:lnTo>
                <a:lnTo>
                  <a:pt x="724" y="90"/>
                </a:lnTo>
                <a:lnTo>
                  <a:pt x="725" y="90"/>
                </a:lnTo>
                <a:lnTo>
                  <a:pt x="727" y="89"/>
                </a:lnTo>
                <a:lnTo>
                  <a:pt x="728" y="89"/>
                </a:lnTo>
                <a:lnTo>
                  <a:pt x="729" y="88"/>
                </a:lnTo>
                <a:lnTo>
                  <a:pt x="731" y="88"/>
                </a:lnTo>
                <a:lnTo>
                  <a:pt x="731" y="86"/>
                </a:lnTo>
                <a:lnTo>
                  <a:pt x="732" y="86"/>
                </a:lnTo>
                <a:lnTo>
                  <a:pt x="733" y="85"/>
                </a:lnTo>
                <a:lnTo>
                  <a:pt x="735" y="86"/>
                </a:lnTo>
                <a:lnTo>
                  <a:pt x="736" y="86"/>
                </a:lnTo>
                <a:lnTo>
                  <a:pt x="738" y="86"/>
                </a:lnTo>
                <a:lnTo>
                  <a:pt x="742" y="85"/>
                </a:lnTo>
                <a:lnTo>
                  <a:pt x="745" y="85"/>
                </a:lnTo>
                <a:lnTo>
                  <a:pt x="748" y="85"/>
                </a:lnTo>
                <a:lnTo>
                  <a:pt x="749" y="85"/>
                </a:lnTo>
                <a:lnTo>
                  <a:pt x="750" y="85"/>
                </a:lnTo>
                <a:lnTo>
                  <a:pt x="752" y="85"/>
                </a:lnTo>
                <a:lnTo>
                  <a:pt x="752" y="84"/>
                </a:lnTo>
                <a:lnTo>
                  <a:pt x="753" y="84"/>
                </a:lnTo>
                <a:lnTo>
                  <a:pt x="754" y="82"/>
                </a:lnTo>
                <a:lnTo>
                  <a:pt x="755" y="81"/>
                </a:lnTo>
                <a:lnTo>
                  <a:pt x="757" y="80"/>
                </a:lnTo>
                <a:lnTo>
                  <a:pt x="759" y="79"/>
                </a:lnTo>
                <a:lnTo>
                  <a:pt x="761" y="79"/>
                </a:lnTo>
                <a:lnTo>
                  <a:pt x="761" y="77"/>
                </a:lnTo>
                <a:lnTo>
                  <a:pt x="762" y="77"/>
                </a:lnTo>
                <a:lnTo>
                  <a:pt x="763" y="77"/>
                </a:lnTo>
                <a:lnTo>
                  <a:pt x="763" y="76"/>
                </a:lnTo>
                <a:lnTo>
                  <a:pt x="765" y="76"/>
                </a:lnTo>
                <a:lnTo>
                  <a:pt x="766" y="75"/>
                </a:lnTo>
                <a:lnTo>
                  <a:pt x="767" y="75"/>
                </a:lnTo>
                <a:lnTo>
                  <a:pt x="770" y="73"/>
                </a:lnTo>
                <a:lnTo>
                  <a:pt x="771" y="73"/>
                </a:lnTo>
                <a:lnTo>
                  <a:pt x="772" y="72"/>
                </a:lnTo>
                <a:lnTo>
                  <a:pt x="774" y="72"/>
                </a:lnTo>
                <a:lnTo>
                  <a:pt x="775" y="71"/>
                </a:lnTo>
                <a:lnTo>
                  <a:pt x="775" y="69"/>
                </a:lnTo>
                <a:lnTo>
                  <a:pt x="775" y="68"/>
                </a:lnTo>
                <a:lnTo>
                  <a:pt x="776" y="67"/>
                </a:lnTo>
                <a:lnTo>
                  <a:pt x="778" y="65"/>
                </a:lnTo>
                <a:lnTo>
                  <a:pt x="778" y="64"/>
                </a:lnTo>
                <a:lnTo>
                  <a:pt x="779" y="63"/>
                </a:lnTo>
                <a:lnTo>
                  <a:pt x="780" y="60"/>
                </a:lnTo>
                <a:lnTo>
                  <a:pt x="780" y="59"/>
                </a:lnTo>
                <a:lnTo>
                  <a:pt x="780" y="58"/>
                </a:lnTo>
                <a:lnTo>
                  <a:pt x="782" y="58"/>
                </a:lnTo>
                <a:lnTo>
                  <a:pt x="782" y="56"/>
                </a:lnTo>
                <a:lnTo>
                  <a:pt x="783" y="55"/>
                </a:lnTo>
                <a:lnTo>
                  <a:pt x="784" y="54"/>
                </a:lnTo>
                <a:lnTo>
                  <a:pt x="785" y="52"/>
                </a:lnTo>
                <a:lnTo>
                  <a:pt x="785" y="51"/>
                </a:lnTo>
                <a:lnTo>
                  <a:pt x="785" y="48"/>
                </a:lnTo>
                <a:lnTo>
                  <a:pt x="785" y="47"/>
                </a:lnTo>
                <a:lnTo>
                  <a:pt x="785" y="46"/>
                </a:lnTo>
                <a:lnTo>
                  <a:pt x="787" y="46"/>
                </a:lnTo>
                <a:lnTo>
                  <a:pt x="787" y="45"/>
                </a:lnTo>
                <a:lnTo>
                  <a:pt x="788" y="45"/>
                </a:lnTo>
                <a:lnTo>
                  <a:pt x="789" y="45"/>
                </a:lnTo>
                <a:lnTo>
                  <a:pt x="789" y="43"/>
                </a:lnTo>
                <a:lnTo>
                  <a:pt x="791" y="43"/>
                </a:lnTo>
                <a:lnTo>
                  <a:pt x="791" y="42"/>
                </a:lnTo>
                <a:lnTo>
                  <a:pt x="792" y="42"/>
                </a:lnTo>
                <a:lnTo>
                  <a:pt x="792" y="41"/>
                </a:lnTo>
                <a:lnTo>
                  <a:pt x="793" y="41"/>
                </a:lnTo>
                <a:lnTo>
                  <a:pt x="793" y="39"/>
                </a:lnTo>
                <a:lnTo>
                  <a:pt x="793" y="38"/>
                </a:lnTo>
                <a:lnTo>
                  <a:pt x="793" y="37"/>
                </a:lnTo>
                <a:lnTo>
                  <a:pt x="795" y="35"/>
                </a:lnTo>
                <a:lnTo>
                  <a:pt x="796" y="35"/>
                </a:lnTo>
                <a:lnTo>
                  <a:pt x="797" y="34"/>
                </a:lnTo>
                <a:lnTo>
                  <a:pt x="797" y="33"/>
                </a:lnTo>
                <a:lnTo>
                  <a:pt x="799" y="33"/>
                </a:lnTo>
                <a:lnTo>
                  <a:pt x="799" y="32"/>
                </a:lnTo>
                <a:lnTo>
                  <a:pt x="800" y="32"/>
                </a:lnTo>
                <a:lnTo>
                  <a:pt x="800" y="30"/>
                </a:lnTo>
                <a:lnTo>
                  <a:pt x="801" y="30"/>
                </a:lnTo>
                <a:lnTo>
                  <a:pt x="802" y="30"/>
                </a:lnTo>
                <a:lnTo>
                  <a:pt x="804" y="30"/>
                </a:lnTo>
                <a:lnTo>
                  <a:pt x="804" y="29"/>
                </a:lnTo>
                <a:lnTo>
                  <a:pt x="805" y="29"/>
                </a:lnTo>
                <a:lnTo>
                  <a:pt x="805" y="28"/>
                </a:lnTo>
                <a:lnTo>
                  <a:pt x="806" y="28"/>
                </a:lnTo>
                <a:lnTo>
                  <a:pt x="808" y="28"/>
                </a:lnTo>
                <a:lnTo>
                  <a:pt x="809" y="28"/>
                </a:lnTo>
                <a:lnTo>
                  <a:pt x="810" y="28"/>
                </a:lnTo>
                <a:lnTo>
                  <a:pt x="812" y="28"/>
                </a:lnTo>
                <a:lnTo>
                  <a:pt x="813" y="28"/>
                </a:lnTo>
                <a:lnTo>
                  <a:pt x="814" y="28"/>
                </a:lnTo>
                <a:lnTo>
                  <a:pt x="815" y="28"/>
                </a:lnTo>
                <a:lnTo>
                  <a:pt x="817" y="28"/>
                </a:lnTo>
                <a:lnTo>
                  <a:pt x="817" y="26"/>
                </a:lnTo>
                <a:lnTo>
                  <a:pt x="818" y="26"/>
                </a:lnTo>
                <a:lnTo>
                  <a:pt x="819" y="26"/>
                </a:lnTo>
                <a:lnTo>
                  <a:pt x="819" y="25"/>
                </a:lnTo>
                <a:lnTo>
                  <a:pt x="821" y="24"/>
                </a:lnTo>
                <a:lnTo>
                  <a:pt x="822" y="24"/>
                </a:lnTo>
                <a:lnTo>
                  <a:pt x="822" y="22"/>
                </a:lnTo>
                <a:lnTo>
                  <a:pt x="823" y="22"/>
                </a:lnTo>
                <a:lnTo>
                  <a:pt x="823" y="24"/>
                </a:lnTo>
                <a:lnTo>
                  <a:pt x="825" y="24"/>
                </a:lnTo>
                <a:lnTo>
                  <a:pt x="826" y="24"/>
                </a:lnTo>
                <a:lnTo>
                  <a:pt x="827" y="22"/>
                </a:lnTo>
                <a:lnTo>
                  <a:pt x="829" y="22"/>
                </a:lnTo>
                <a:lnTo>
                  <a:pt x="830" y="22"/>
                </a:lnTo>
                <a:lnTo>
                  <a:pt x="835" y="20"/>
                </a:lnTo>
                <a:lnTo>
                  <a:pt x="836" y="18"/>
                </a:lnTo>
                <a:lnTo>
                  <a:pt x="840" y="17"/>
                </a:lnTo>
                <a:lnTo>
                  <a:pt x="843" y="15"/>
                </a:lnTo>
                <a:lnTo>
                  <a:pt x="848" y="13"/>
                </a:lnTo>
                <a:lnTo>
                  <a:pt x="849" y="13"/>
                </a:lnTo>
                <a:lnTo>
                  <a:pt x="852" y="13"/>
                </a:lnTo>
                <a:lnTo>
                  <a:pt x="855" y="13"/>
                </a:lnTo>
                <a:lnTo>
                  <a:pt x="857" y="13"/>
                </a:lnTo>
                <a:lnTo>
                  <a:pt x="859" y="12"/>
                </a:lnTo>
                <a:lnTo>
                  <a:pt x="860" y="12"/>
                </a:lnTo>
                <a:lnTo>
                  <a:pt x="865" y="9"/>
                </a:lnTo>
                <a:lnTo>
                  <a:pt x="869" y="8"/>
                </a:lnTo>
                <a:lnTo>
                  <a:pt x="890" y="4"/>
                </a:lnTo>
                <a:lnTo>
                  <a:pt x="894" y="4"/>
                </a:lnTo>
                <a:lnTo>
                  <a:pt x="903" y="1"/>
                </a:lnTo>
                <a:lnTo>
                  <a:pt x="909" y="1"/>
                </a:lnTo>
                <a:lnTo>
                  <a:pt x="912" y="0"/>
                </a:lnTo>
                <a:lnTo>
                  <a:pt x="919" y="0"/>
                </a:lnTo>
                <a:lnTo>
                  <a:pt x="921" y="0"/>
                </a:lnTo>
                <a:lnTo>
                  <a:pt x="925" y="0"/>
                </a:lnTo>
                <a:lnTo>
                  <a:pt x="928" y="1"/>
                </a:lnTo>
                <a:lnTo>
                  <a:pt x="932" y="3"/>
                </a:lnTo>
                <a:lnTo>
                  <a:pt x="936" y="3"/>
                </a:lnTo>
                <a:lnTo>
                  <a:pt x="939" y="4"/>
                </a:lnTo>
                <a:lnTo>
                  <a:pt x="942" y="4"/>
                </a:lnTo>
                <a:lnTo>
                  <a:pt x="945" y="5"/>
                </a:lnTo>
                <a:lnTo>
                  <a:pt x="947" y="7"/>
                </a:lnTo>
                <a:lnTo>
                  <a:pt x="950" y="7"/>
                </a:lnTo>
                <a:lnTo>
                  <a:pt x="953" y="8"/>
                </a:lnTo>
                <a:lnTo>
                  <a:pt x="954" y="9"/>
                </a:lnTo>
                <a:lnTo>
                  <a:pt x="956" y="9"/>
                </a:lnTo>
                <a:close/>
                <a:moveTo>
                  <a:pt x="2078" y="867"/>
                </a:moveTo>
                <a:lnTo>
                  <a:pt x="2079" y="867"/>
                </a:lnTo>
                <a:lnTo>
                  <a:pt x="2080" y="866"/>
                </a:lnTo>
                <a:lnTo>
                  <a:pt x="2082" y="866"/>
                </a:lnTo>
                <a:lnTo>
                  <a:pt x="2083" y="866"/>
                </a:lnTo>
                <a:lnTo>
                  <a:pt x="2084" y="866"/>
                </a:lnTo>
                <a:lnTo>
                  <a:pt x="2085" y="866"/>
                </a:lnTo>
                <a:lnTo>
                  <a:pt x="2087" y="866"/>
                </a:lnTo>
                <a:lnTo>
                  <a:pt x="2088" y="866"/>
                </a:lnTo>
                <a:lnTo>
                  <a:pt x="2091" y="865"/>
                </a:lnTo>
                <a:lnTo>
                  <a:pt x="2092" y="863"/>
                </a:lnTo>
                <a:lnTo>
                  <a:pt x="2093" y="863"/>
                </a:lnTo>
                <a:lnTo>
                  <a:pt x="2095" y="863"/>
                </a:lnTo>
                <a:lnTo>
                  <a:pt x="2096" y="863"/>
                </a:lnTo>
                <a:lnTo>
                  <a:pt x="2096" y="862"/>
                </a:lnTo>
                <a:lnTo>
                  <a:pt x="2097" y="862"/>
                </a:lnTo>
                <a:lnTo>
                  <a:pt x="2098" y="862"/>
                </a:lnTo>
                <a:lnTo>
                  <a:pt x="2100" y="862"/>
                </a:lnTo>
                <a:lnTo>
                  <a:pt x="2109" y="862"/>
                </a:lnTo>
                <a:lnTo>
                  <a:pt x="2110" y="862"/>
                </a:lnTo>
                <a:lnTo>
                  <a:pt x="2112" y="862"/>
                </a:lnTo>
                <a:lnTo>
                  <a:pt x="2113" y="862"/>
                </a:lnTo>
                <a:lnTo>
                  <a:pt x="2114" y="862"/>
                </a:lnTo>
                <a:lnTo>
                  <a:pt x="2115" y="862"/>
                </a:lnTo>
                <a:lnTo>
                  <a:pt x="2117" y="862"/>
                </a:lnTo>
                <a:lnTo>
                  <a:pt x="2118" y="862"/>
                </a:lnTo>
                <a:lnTo>
                  <a:pt x="2119" y="862"/>
                </a:lnTo>
                <a:lnTo>
                  <a:pt x="2121" y="862"/>
                </a:lnTo>
                <a:lnTo>
                  <a:pt x="2122" y="862"/>
                </a:lnTo>
                <a:lnTo>
                  <a:pt x="2123" y="862"/>
                </a:lnTo>
                <a:lnTo>
                  <a:pt x="2125" y="862"/>
                </a:lnTo>
                <a:lnTo>
                  <a:pt x="2126" y="861"/>
                </a:lnTo>
                <a:lnTo>
                  <a:pt x="2127" y="861"/>
                </a:lnTo>
                <a:lnTo>
                  <a:pt x="2129" y="861"/>
                </a:lnTo>
                <a:lnTo>
                  <a:pt x="2130" y="861"/>
                </a:lnTo>
                <a:lnTo>
                  <a:pt x="2131" y="861"/>
                </a:lnTo>
                <a:lnTo>
                  <a:pt x="2132" y="861"/>
                </a:lnTo>
                <a:lnTo>
                  <a:pt x="2134" y="861"/>
                </a:lnTo>
                <a:lnTo>
                  <a:pt x="2135" y="861"/>
                </a:lnTo>
                <a:lnTo>
                  <a:pt x="2136" y="861"/>
                </a:lnTo>
                <a:lnTo>
                  <a:pt x="2138" y="861"/>
                </a:lnTo>
                <a:lnTo>
                  <a:pt x="2139" y="861"/>
                </a:lnTo>
                <a:lnTo>
                  <a:pt x="2140" y="859"/>
                </a:lnTo>
                <a:lnTo>
                  <a:pt x="2142" y="859"/>
                </a:lnTo>
                <a:lnTo>
                  <a:pt x="2143" y="859"/>
                </a:lnTo>
                <a:lnTo>
                  <a:pt x="2144" y="859"/>
                </a:lnTo>
                <a:lnTo>
                  <a:pt x="2145" y="859"/>
                </a:lnTo>
                <a:lnTo>
                  <a:pt x="2147" y="858"/>
                </a:lnTo>
                <a:lnTo>
                  <a:pt x="2148" y="858"/>
                </a:lnTo>
                <a:lnTo>
                  <a:pt x="2148" y="853"/>
                </a:lnTo>
                <a:lnTo>
                  <a:pt x="2147" y="846"/>
                </a:lnTo>
                <a:lnTo>
                  <a:pt x="2147" y="844"/>
                </a:lnTo>
                <a:lnTo>
                  <a:pt x="2145" y="842"/>
                </a:lnTo>
                <a:lnTo>
                  <a:pt x="2143" y="841"/>
                </a:lnTo>
                <a:lnTo>
                  <a:pt x="2142" y="840"/>
                </a:lnTo>
                <a:lnTo>
                  <a:pt x="2136" y="839"/>
                </a:lnTo>
                <a:lnTo>
                  <a:pt x="2132" y="839"/>
                </a:lnTo>
                <a:lnTo>
                  <a:pt x="2102" y="836"/>
                </a:lnTo>
                <a:lnTo>
                  <a:pt x="2085" y="835"/>
                </a:lnTo>
                <a:lnTo>
                  <a:pt x="2079" y="853"/>
                </a:lnTo>
                <a:lnTo>
                  <a:pt x="2079" y="854"/>
                </a:lnTo>
                <a:lnTo>
                  <a:pt x="2078" y="856"/>
                </a:lnTo>
                <a:lnTo>
                  <a:pt x="2074" y="865"/>
                </a:lnTo>
                <a:lnTo>
                  <a:pt x="2074" y="867"/>
                </a:lnTo>
                <a:lnTo>
                  <a:pt x="2072" y="869"/>
                </a:lnTo>
                <a:lnTo>
                  <a:pt x="2074" y="867"/>
                </a:lnTo>
                <a:lnTo>
                  <a:pt x="2075" y="867"/>
                </a:lnTo>
                <a:lnTo>
                  <a:pt x="2076" y="867"/>
                </a:lnTo>
                <a:lnTo>
                  <a:pt x="2078" y="867"/>
                </a:lnTo>
                <a:close/>
                <a:moveTo>
                  <a:pt x="2003" y="776"/>
                </a:moveTo>
                <a:lnTo>
                  <a:pt x="2006" y="772"/>
                </a:lnTo>
                <a:lnTo>
                  <a:pt x="2007" y="769"/>
                </a:lnTo>
                <a:lnTo>
                  <a:pt x="2005" y="768"/>
                </a:lnTo>
                <a:lnTo>
                  <a:pt x="1999" y="773"/>
                </a:lnTo>
                <a:lnTo>
                  <a:pt x="2001" y="773"/>
                </a:lnTo>
                <a:lnTo>
                  <a:pt x="2003" y="776"/>
                </a:lnTo>
                <a:close/>
              </a:path>
            </a:pathLst>
          </a:custGeom>
          <a:solidFill>
            <a:schemeClr val="accent5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Freeform 24">
            <a:extLst>
              <a:ext uri="{FF2B5EF4-FFF2-40B4-BE49-F238E27FC236}">
                <a16:creationId xmlns:a16="http://schemas.microsoft.com/office/drawing/2014/main" id="{3A133D95-9792-4A75-C32A-A1D568D3EDD9}"/>
              </a:ext>
            </a:extLst>
          </p:cNvPr>
          <p:cNvSpPr>
            <a:spLocks noEditPoints="1"/>
          </p:cNvSpPr>
          <p:nvPr/>
        </p:nvSpPr>
        <p:spPr bwMode="auto">
          <a:xfrm>
            <a:off x="4684602" y="1059582"/>
            <a:ext cx="3846513" cy="3883025"/>
          </a:xfrm>
          <a:custGeom>
            <a:avLst/>
            <a:gdLst>
              <a:gd name="T0" fmla="*/ 1077 w 2423"/>
              <a:gd name="T1" fmla="*/ 1838 h 2446"/>
              <a:gd name="T2" fmla="*/ 1271 w 2423"/>
              <a:gd name="T3" fmla="*/ 2047 h 2446"/>
              <a:gd name="T4" fmla="*/ 1181 w 2423"/>
              <a:gd name="T5" fmla="*/ 2172 h 2446"/>
              <a:gd name="T6" fmla="*/ 1110 w 2423"/>
              <a:gd name="T7" fmla="*/ 2248 h 2446"/>
              <a:gd name="T8" fmla="*/ 1053 w 2423"/>
              <a:gd name="T9" fmla="*/ 2343 h 2446"/>
              <a:gd name="T10" fmla="*/ 981 w 2423"/>
              <a:gd name="T11" fmla="*/ 2432 h 2446"/>
              <a:gd name="T12" fmla="*/ 1030 w 2423"/>
              <a:gd name="T13" fmla="*/ 2355 h 2446"/>
              <a:gd name="T14" fmla="*/ 1010 w 2423"/>
              <a:gd name="T15" fmla="*/ 2256 h 2446"/>
              <a:gd name="T16" fmla="*/ 920 w 2423"/>
              <a:gd name="T17" fmla="*/ 2245 h 2446"/>
              <a:gd name="T18" fmla="*/ 812 w 2423"/>
              <a:gd name="T19" fmla="*/ 2253 h 2446"/>
              <a:gd name="T20" fmla="*/ 864 w 2423"/>
              <a:gd name="T21" fmla="*/ 2177 h 2446"/>
              <a:gd name="T22" fmla="*/ 829 w 2423"/>
              <a:gd name="T23" fmla="*/ 2100 h 2446"/>
              <a:gd name="T24" fmla="*/ 740 w 2423"/>
              <a:gd name="T25" fmla="*/ 2096 h 2446"/>
              <a:gd name="T26" fmla="*/ 724 w 2423"/>
              <a:gd name="T27" fmla="*/ 1970 h 2446"/>
              <a:gd name="T28" fmla="*/ 667 w 2423"/>
              <a:gd name="T29" fmla="*/ 1934 h 2446"/>
              <a:gd name="T30" fmla="*/ 1044 w 2423"/>
              <a:gd name="T31" fmla="*/ 1660 h 2446"/>
              <a:gd name="T32" fmla="*/ 835 w 2423"/>
              <a:gd name="T33" fmla="*/ 1776 h 2446"/>
              <a:gd name="T34" fmla="*/ 735 w 2423"/>
              <a:gd name="T35" fmla="*/ 1571 h 2446"/>
              <a:gd name="T36" fmla="*/ 775 w 2423"/>
              <a:gd name="T37" fmla="*/ 1314 h 2446"/>
              <a:gd name="T38" fmla="*/ 932 w 2423"/>
              <a:gd name="T39" fmla="*/ 1398 h 2446"/>
              <a:gd name="T40" fmla="*/ 596 w 2423"/>
              <a:gd name="T41" fmla="*/ 1452 h 2446"/>
              <a:gd name="T42" fmla="*/ 521 w 2423"/>
              <a:gd name="T43" fmla="*/ 1616 h 2446"/>
              <a:gd name="T44" fmla="*/ 523 w 2423"/>
              <a:gd name="T45" fmla="*/ 1505 h 2446"/>
              <a:gd name="T46" fmla="*/ 712 w 2423"/>
              <a:gd name="T47" fmla="*/ 1200 h 2446"/>
              <a:gd name="T48" fmla="*/ 2336 w 2423"/>
              <a:gd name="T49" fmla="*/ 1196 h 2446"/>
              <a:gd name="T50" fmla="*/ 2371 w 2423"/>
              <a:gd name="T51" fmla="*/ 1091 h 2446"/>
              <a:gd name="T52" fmla="*/ 1147 w 2423"/>
              <a:gd name="T53" fmla="*/ 1159 h 2446"/>
              <a:gd name="T54" fmla="*/ 380 w 2423"/>
              <a:gd name="T55" fmla="*/ 897 h 2446"/>
              <a:gd name="T56" fmla="*/ 561 w 2423"/>
              <a:gd name="T57" fmla="*/ 878 h 2446"/>
              <a:gd name="T58" fmla="*/ 594 w 2423"/>
              <a:gd name="T59" fmla="*/ 989 h 2446"/>
              <a:gd name="T60" fmla="*/ 472 w 2423"/>
              <a:gd name="T61" fmla="*/ 1283 h 2446"/>
              <a:gd name="T62" fmla="*/ 334 w 2423"/>
              <a:gd name="T63" fmla="*/ 1038 h 2446"/>
              <a:gd name="T64" fmla="*/ 198 w 2423"/>
              <a:gd name="T65" fmla="*/ 798 h 2446"/>
              <a:gd name="T66" fmla="*/ 1097 w 2423"/>
              <a:gd name="T67" fmla="*/ 581 h 2446"/>
              <a:gd name="T68" fmla="*/ 1107 w 2423"/>
              <a:gd name="T69" fmla="*/ 72 h 2446"/>
              <a:gd name="T70" fmla="*/ 1288 w 2423"/>
              <a:gd name="T71" fmla="*/ 192 h 2446"/>
              <a:gd name="T72" fmla="*/ 1093 w 2423"/>
              <a:gd name="T73" fmla="*/ 361 h 2446"/>
              <a:gd name="T74" fmla="*/ 1334 w 2423"/>
              <a:gd name="T75" fmla="*/ 456 h 2446"/>
              <a:gd name="T76" fmla="*/ 1327 w 2423"/>
              <a:gd name="T77" fmla="*/ 571 h 2446"/>
              <a:gd name="T78" fmla="*/ 1280 w 2423"/>
              <a:gd name="T79" fmla="*/ 916 h 2446"/>
              <a:gd name="T80" fmla="*/ 1600 w 2423"/>
              <a:gd name="T81" fmla="*/ 943 h 2446"/>
              <a:gd name="T82" fmla="*/ 1785 w 2423"/>
              <a:gd name="T83" fmla="*/ 754 h 2446"/>
              <a:gd name="T84" fmla="*/ 1968 w 2423"/>
              <a:gd name="T85" fmla="*/ 839 h 2446"/>
              <a:gd name="T86" fmla="*/ 2053 w 2423"/>
              <a:gd name="T87" fmla="*/ 755 h 2446"/>
              <a:gd name="T88" fmla="*/ 2260 w 2423"/>
              <a:gd name="T89" fmla="*/ 876 h 2446"/>
              <a:gd name="T90" fmla="*/ 2256 w 2423"/>
              <a:gd name="T91" fmla="*/ 1057 h 2446"/>
              <a:gd name="T92" fmla="*/ 2152 w 2423"/>
              <a:gd name="T93" fmla="*/ 1446 h 2446"/>
              <a:gd name="T94" fmla="*/ 1918 w 2423"/>
              <a:gd name="T95" fmla="*/ 1622 h 2446"/>
              <a:gd name="T96" fmla="*/ 1873 w 2423"/>
              <a:gd name="T97" fmla="*/ 1684 h 2446"/>
              <a:gd name="T98" fmla="*/ 1831 w 2423"/>
              <a:gd name="T99" fmla="*/ 1771 h 2446"/>
              <a:gd name="T100" fmla="*/ 1796 w 2423"/>
              <a:gd name="T101" fmla="*/ 1788 h 2446"/>
              <a:gd name="T102" fmla="*/ 1691 w 2423"/>
              <a:gd name="T103" fmla="*/ 1989 h 2446"/>
              <a:gd name="T104" fmla="*/ 1853 w 2423"/>
              <a:gd name="T105" fmla="*/ 2126 h 2446"/>
              <a:gd name="T106" fmla="*/ 1759 w 2423"/>
              <a:gd name="T107" fmla="*/ 2421 h 2446"/>
              <a:gd name="T108" fmla="*/ 1462 w 2423"/>
              <a:gd name="T109" fmla="*/ 2015 h 2446"/>
              <a:gd name="T110" fmla="*/ 1330 w 2423"/>
              <a:gd name="T111" fmla="*/ 1762 h 2446"/>
              <a:gd name="T112" fmla="*/ 1283 w 2423"/>
              <a:gd name="T113" fmla="*/ 1586 h 2446"/>
              <a:gd name="T114" fmla="*/ 1520 w 2423"/>
              <a:gd name="T115" fmla="*/ 1152 h 2446"/>
              <a:gd name="T116" fmla="*/ 1245 w 2423"/>
              <a:gd name="T117" fmla="*/ 974 h 2446"/>
              <a:gd name="T118" fmla="*/ 1150 w 2423"/>
              <a:gd name="T119" fmla="*/ 533 h 2446"/>
              <a:gd name="T120" fmla="*/ 966 w 2423"/>
              <a:gd name="T121" fmla="*/ 217 h 2446"/>
              <a:gd name="T122" fmla="*/ 783 w 2423"/>
              <a:gd name="T123" fmla="*/ 55 h 2446"/>
              <a:gd name="T124" fmla="*/ 2109 w 2423"/>
              <a:gd name="T125" fmla="*/ 862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23" h="2446">
                <a:moveTo>
                  <a:pt x="960" y="1801"/>
                </a:moveTo>
                <a:lnTo>
                  <a:pt x="962" y="1805"/>
                </a:lnTo>
                <a:lnTo>
                  <a:pt x="958" y="1804"/>
                </a:lnTo>
                <a:lnTo>
                  <a:pt x="956" y="1805"/>
                </a:lnTo>
                <a:lnTo>
                  <a:pt x="956" y="1814"/>
                </a:lnTo>
                <a:lnTo>
                  <a:pt x="956" y="1818"/>
                </a:lnTo>
                <a:lnTo>
                  <a:pt x="956" y="1825"/>
                </a:lnTo>
                <a:lnTo>
                  <a:pt x="955" y="1825"/>
                </a:lnTo>
                <a:lnTo>
                  <a:pt x="954" y="1825"/>
                </a:lnTo>
                <a:lnTo>
                  <a:pt x="954" y="1845"/>
                </a:lnTo>
                <a:lnTo>
                  <a:pt x="954" y="1847"/>
                </a:lnTo>
                <a:lnTo>
                  <a:pt x="955" y="1847"/>
                </a:lnTo>
                <a:lnTo>
                  <a:pt x="963" y="1847"/>
                </a:lnTo>
                <a:lnTo>
                  <a:pt x="972" y="1847"/>
                </a:lnTo>
                <a:lnTo>
                  <a:pt x="980" y="1847"/>
                </a:lnTo>
                <a:lnTo>
                  <a:pt x="981" y="1847"/>
                </a:lnTo>
                <a:lnTo>
                  <a:pt x="990" y="1848"/>
                </a:lnTo>
                <a:lnTo>
                  <a:pt x="992" y="1848"/>
                </a:lnTo>
                <a:lnTo>
                  <a:pt x="997" y="1848"/>
                </a:lnTo>
                <a:lnTo>
                  <a:pt x="992" y="1838"/>
                </a:lnTo>
                <a:lnTo>
                  <a:pt x="988" y="1828"/>
                </a:lnTo>
                <a:lnTo>
                  <a:pt x="986" y="1826"/>
                </a:lnTo>
                <a:lnTo>
                  <a:pt x="984" y="1819"/>
                </a:lnTo>
                <a:lnTo>
                  <a:pt x="983" y="1815"/>
                </a:lnTo>
                <a:lnTo>
                  <a:pt x="988" y="1813"/>
                </a:lnTo>
                <a:lnTo>
                  <a:pt x="986" y="1810"/>
                </a:lnTo>
                <a:lnTo>
                  <a:pt x="980" y="1809"/>
                </a:lnTo>
                <a:lnTo>
                  <a:pt x="979" y="1804"/>
                </a:lnTo>
                <a:lnTo>
                  <a:pt x="979" y="1802"/>
                </a:lnTo>
                <a:lnTo>
                  <a:pt x="977" y="1798"/>
                </a:lnTo>
                <a:lnTo>
                  <a:pt x="975" y="1795"/>
                </a:lnTo>
                <a:lnTo>
                  <a:pt x="973" y="1792"/>
                </a:lnTo>
                <a:lnTo>
                  <a:pt x="972" y="1788"/>
                </a:lnTo>
                <a:lnTo>
                  <a:pt x="970" y="1785"/>
                </a:lnTo>
                <a:lnTo>
                  <a:pt x="971" y="1785"/>
                </a:lnTo>
                <a:lnTo>
                  <a:pt x="977" y="1785"/>
                </a:lnTo>
                <a:lnTo>
                  <a:pt x="985" y="1785"/>
                </a:lnTo>
                <a:lnTo>
                  <a:pt x="1000" y="1787"/>
                </a:lnTo>
                <a:lnTo>
                  <a:pt x="1003" y="1787"/>
                </a:lnTo>
                <a:lnTo>
                  <a:pt x="1005" y="1787"/>
                </a:lnTo>
                <a:lnTo>
                  <a:pt x="1011" y="1787"/>
                </a:lnTo>
                <a:lnTo>
                  <a:pt x="1022" y="1787"/>
                </a:lnTo>
                <a:lnTo>
                  <a:pt x="1023" y="1787"/>
                </a:lnTo>
                <a:lnTo>
                  <a:pt x="1026" y="1785"/>
                </a:lnTo>
                <a:lnTo>
                  <a:pt x="1030" y="1784"/>
                </a:lnTo>
                <a:lnTo>
                  <a:pt x="1036" y="1780"/>
                </a:lnTo>
                <a:lnTo>
                  <a:pt x="1039" y="1780"/>
                </a:lnTo>
                <a:lnTo>
                  <a:pt x="1041" y="1778"/>
                </a:lnTo>
                <a:lnTo>
                  <a:pt x="1043" y="1778"/>
                </a:lnTo>
                <a:lnTo>
                  <a:pt x="1044" y="1781"/>
                </a:lnTo>
                <a:lnTo>
                  <a:pt x="1047" y="1785"/>
                </a:lnTo>
                <a:lnTo>
                  <a:pt x="1047" y="1787"/>
                </a:lnTo>
                <a:lnTo>
                  <a:pt x="1056" y="1785"/>
                </a:lnTo>
                <a:lnTo>
                  <a:pt x="1054" y="1778"/>
                </a:lnTo>
                <a:lnTo>
                  <a:pt x="1054" y="1772"/>
                </a:lnTo>
                <a:lnTo>
                  <a:pt x="1056" y="1772"/>
                </a:lnTo>
                <a:lnTo>
                  <a:pt x="1065" y="1768"/>
                </a:lnTo>
                <a:lnTo>
                  <a:pt x="1066" y="1768"/>
                </a:lnTo>
                <a:lnTo>
                  <a:pt x="1066" y="1770"/>
                </a:lnTo>
                <a:lnTo>
                  <a:pt x="1066" y="1772"/>
                </a:lnTo>
                <a:lnTo>
                  <a:pt x="1066" y="1774"/>
                </a:lnTo>
                <a:lnTo>
                  <a:pt x="1065" y="1775"/>
                </a:lnTo>
                <a:lnTo>
                  <a:pt x="1065" y="1783"/>
                </a:lnTo>
                <a:lnTo>
                  <a:pt x="1063" y="1784"/>
                </a:lnTo>
                <a:lnTo>
                  <a:pt x="1063" y="1785"/>
                </a:lnTo>
                <a:lnTo>
                  <a:pt x="1063" y="1791"/>
                </a:lnTo>
                <a:lnTo>
                  <a:pt x="1062" y="1793"/>
                </a:lnTo>
                <a:lnTo>
                  <a:pt x="1062" y="1797"/>
                </a:lnTo>
                <a:lnTo>
                  <a:pt x="1061" y="1802"/>
                </a:lnTo>
                <a:lnTo>
                  <a:pt x="1061" y="1804"/>
                </a:lnTo>
                <a:lnTo>
                  <a:pt x="1061" y="1805"/>
                </a:lnTo>
                <a:lnTo>
                  <a:pt x="1061" y="1811"/>
                </a:lnTo>
                <a:lnTo>
                  <a:pt x="1060" y="1815"/>
                </a:lnTo>
                <a:lnTo>
                  <a:pt x="1060" y="1817"/>
                </a:lnTo>
                <a:lnTo>
                  <a:pt x="1058" y="1822"/>
                </a:lnTo>
                <a:lnTo>
                  <a:pt x="1058" y="1826"/>
                </a:lnTo>
                <a:lnTo>
                  <a:pt x="1058" y="1830"/>
                </a:lnTo>
                <a:lnTo>
                  <a:pt x="1057" y="1832"/>
                </a:lnTo>
                <a:lnTo>
                  <a:pt x="1057" y="1834"/>
                </a:lnTo>
                <a:lnTo>
                  <a:pt x="1057" y="1836"/>
                </a:lnTo>
                <a:lnTo>
                  <a:pt x="1057" y="1839"/>
                </a:lnTo>
                <a:lnTo>
                  <a:pt x="1057" y="1840"/>
                </a:lnTo>
                <a:lnTo>
                  <a:pt x="1056" y="1843"/>
                </a:lnTo>
                <a:lnTo>
                  <a:pt x="1056" y="1845"/>
                </a:lnTo>
                <a:lnTo>
                  <a:pt x="1056" y="1847"/>
                </a:lnTo>
                <a:lnTo>
                  <a:pt x="1056" y="1849"/>
                </a:lnTo>
                <a:lnTo>
                  <a:pt x="1056" y="1853"/>
                </a:lnTo>
                <a:lnTo>
                  <a:pt x="1057" y="1853"/>
                </a:lnTo>
                <a:lnTo>
                  <a:pt x="1057" y="1855"/>
                </a:lnTo>
                <a:lnTo>
                  <a:pt x="1058" y="1856"/>
                </a:lnTo>
                <a:lnTo>
                  <a:pt x="1060" y="1855"/>
                </a:lnTo>
                <a:lnTo>
                  <a:pt x="1058" y="1855"/>
                </a:lnTo>
                <a:lnTo>
                  <a:pt x="1060" y="1853"/>
                </a:lnTo>
                <a:lnTo>
                  <a:pt x="1060" y="1852"/>
                </a:lnTo>
                <a:lnTo>
                  <a:pt x="1061" y="1852"/>
                </a:lnTo>
                <a:lnTo>
                  <a:pt x="1066" y="1851"/>
                </a:lnTo>
                <a:lnTo>
                  <a:pt x="1066" y="1849"/>
                </a:lnTo>
                <a:lnTo>
                  <a:pt x="1065" y="1849"/>
                </a:lnTo>
                <a:lnTo>
                  <a:pt x="1066" y="1847"/>
                </a:lnTo>
                <a:lnTo>
                  <a:pt x="1066" y="1845"/>
                </a:lnTo>
                <a:lnTo>
                  <a:pt x="1066" y="1843"/>
                </a:lnTo>
                <a:lnTo>
                  <a:pt x="1066" y="1840"/>
                </a:lnTo>
                <a:lnTo>
                  <a:pt x="1067" y="1840"/>
                </a:lnTo>
                <a:lnTo>
                  <a:pt x="1071" y="1840"/>
                </a:lnTo>
                <a:lnTo>
                  <a:pt x="1071" y="1839"/>
                </a:lnTo>
                <a:lnTo>
                  <a:pt x="1074" y="1839"/>
                </a:lnTo>
                <a:lnTo>
                  <a:pt x="1077" y="1838"/>
                </a:lnTo>
                <a:lnTo>
                  <a:pt x="1078" y="1838"/>
                </a:lnTo>
                <a:lnTo>
                  <a:pt x="1079" y="1836"/>
                </a:lnTo>
                <a:lnTo>
                  <a:pt x="1080" y="1836"/>
                </a:lnTo>
                <a:lnTo>
                  <a:pt x="1083" y="1835"/>
                </a:lnTo>
                <a:lnTo>
                  <a:pt x="1084" y="1834"/>
                </a:lnTo>
                <a:lnTo>
                  <a:pt x="1086" y="1832"/>
                </a:lnTo>
                <a:lnTo>
                  <a:pt x="1088" y="1832"/>
                </a:lnTo>
                <a:lnTo>
                  <a:pt x="1090" y="1834"/>
                </a:lnTo>
                <a:lnTo>
                  <a:pt x="1091" y="1834"/>
                </a:lnTo>
                <a:lnTo>
                  <a:pt x="1092" y="1835"/>
                </a:lnTo>
                <a:lnTo>
                  <a:pt x="1093" y="1838"/>
                </a:lnTo>
                <a:lnTo>
                  <a:pt x="1095" y="1839"/>
                </a:lnTo>
                <a:lnTo>
                  <a:pt x="1095" y="1840"/>
                </a:lnTo>
                <a:lnTo>
                  <a:pt x="1096" y="1839"/>
                </a:lnTo>
                <a:lnTo>
                  <a:pt x="1097" y="1839"/>
                </a:lnTo>
                <a:lnTo>
                  <a:pt x="1097" y="1840"/>
                </a:lnTo>
                <a:lnTo>
                  <a:pt x="1099" y="1839"/>
                </a:lnTo>
                <a:lnTo>
                  <a:pt x="1100" y="1839"/>
                </a:lnTo>
                <a:lnTo>
                  <a:pt x="1104" y="1838"/>
                </a:lnTo>
                <a:lnTo>
                  <a:pt x="1104" y="1836"/>
                </a:lnTo>
                <a:lnTo>
                  <a:pt x="1105" y="1836"/>
                </a:lnTo>
                <a:lnTo>
                  <a:pt x="1103" y="1834"/>
                </a:lnTo>
                <a:lnTo>
                  <a:pt x="1099" y="1826"/>
                </a:lnTo>
                <a:lnTo>
                  <a:pt x="1097" y="1823"/>
                </a:lnTo>
                <a:lnTo>
                  <a:pt x="1090" y="1822"/>
                </a:lnTo>
                <a:lnTo>
                  <a:pt x="1091" y="1811"/>
                </a:lnTo>
                <a:lnTo>
                  <a:pt x="1092" y="1810"/>
                </a:lnTo>
                <a:lnTo>
                  <a:pt x="1093" y="1809"/>
                </a:lnTo>
                <a:lnTo>
                  <a:pt x="1095" y="1805"/>
                </a:lnTo>
                <a:lnTo>
                  <a:pt x="1096" y="1801"/>
                </a:lnTo>
                <a:lnTo>
                  <a:pt x="1099" y="1796"/>
                </a:lnTo>
                <a:lnTo>
                  <a:pt x="1107" y="1797"/>
                </a:lnTo>
                <a:lnTo>
                  <a:pt x="1110" y="1798"/>
                </a:lnTo>
                <a:lnTo>
                  <a:pt x="1110" y="1808"/>
                </a:lnTo>
                <a:lnTo>
                  <a:pt x="1112" y="1818"/>
                </a:lnTo>
                <a:lnTo>
                  <a:pt x="1113" y="1831"/>
                </a:lnTo>
                <a:lnTo>
                  <a:pt x="1113" y="1832"/>
                </a:lnTo>
                <a:lnTo>
                  <a:pt x="1113" y="1834"/>
                </a:lnTo>
                <a:lnTo>
                  <a:pt x="1113" y="1839"/>
                </a:lnTo>
                <a:lnTo>
                  <a:pt x="1117" y="1835"/>
                </a:lnTo>
                <a:lnTo>
                  <a:pt x="1122" y="1834"/>
                </a:lnTo>
                <a:lnTo>
                  <a:pt x="1124" y="1834"/>
                </a:lnTo>
                <a:lnTo>
                  <a:pt x="1125" y="1834"/>
                </a:lnTo>
                <a:lnTo>
                  <a:pt x="1127" y="1832"/>
                </a:lnTo>
                <a:lnTo>
                  <a:pt x="1130" y="1834"/>
                </a:lnTo>
                <a:lnTo>
                  <a:pt x="1130" y="1835"/>
                </a:lnTo>
                <a:lnTo>
                  <a:pt x="1131" y="1848"/>
                </a:lnTo>
                <a:lnTo>
                  <a:pt x="1133" y="1853"/>
                </a:lnTo>
                <a:lnTo>
                  <a:pt x="1168" y="1862"/>
                </a:lnTo>
                <a:lnTo>
                  <a:pt x="1169" y="1864"/>
                </a:lnTo>
                <a:lnTo>
                  <a:pt x="1171" y="1864"/>
                </a:lnTo>
                <a:lnTo>
                  <a:pt x="1172" y="1864"/>
                </a:lnTo>
                <a:lnTo>
                  <a:pt x="1172" y="1865"/>
                </a:lnTo>
                <a:lnTo>
                  <a:pt x="1171" y="1865"/>
                </a:lnTo>
                <a:lnTo>
                  <a:pt x="1171" y="1866"/>
                </a:lnTo>
                <a:lnTo>
                  <a:pt x="1171" y="1868"/>
                </a:lnTo>
                <a:lnTo>
                  <a:pt x="1172" y="1868"/>
                </a:lnTo>
                <a:lnTo>
                  <a:pt x="1171" y="1868"/>
                </a:lnTo>
                <a:lnTo>
                  <a:pt x="1171" y="1869"/>
                </a:lnTo>
                <a:lnTo>
                  <a:pt x="1169" y="1869"/>
                </a:lnTo>
                <a:lnTo>
                  <a:pt x="1168" y="1869"/>
                </a:lnTo>
                <a:lnTo>
                  <a:pt x="1167" y="1869"/>
                </a:lnTo>
                <a:lnTo>
                  <a:pt x="1165" y="1869"/>
                </a:lnTo>
                <a:lnTo>
                  <a:pt x="1164" y="1869"/>
                </a:lnTo>
                <a:lnTo>
                  <a:pt x="1165" y="1869"/>
                </a:lnTo>
                <a:lnTo>
                  <a:pt x="1164" y="1869"/>
                </a:lnTo>
                <a:lnTo>
                  <a:pt x="1163" y="1868"/>
                </a:lnTo>
                <a:lnTo>
                  <a:pt x="1157" y="1870"/>
                </a:lnTo>
                <a:lnTo>
                  <a:pt x="1154" y="1870"/>
                </a:lnTo>
                <a:lnTo>
                  <a:pt x="1152" y="1872"/>
                </a:lnTo>
                <a:lnTo>
                  <a:pt x="1151" y="1872"/>
                </a:lnTo>
                <a:lnTo>
                  <a:pt x="1150" y="1872"/>
                </a:lnTo>
                <a:lnTo>
                  <a:pt x="1147" y="1872"/>
                </a:lnTo>
                <a:lnTo>
                  <a:pt x="1144" y="1872"/>
                </a:lnTo>
                <a:lnTo>
                  <a:pt x="1143" y="1872"/>
                </a:lnTo>
                <a:lnTo>
                  <a:pt x="1142" y="1870"/>
                </a:lnTo>
                <a:lnTo>
                  <a:pt x="1140" y="1870"/>
                </a:lnTo>
                <a:lnTo>
                  <a:pt x="1137" y="1870"/>
                </a:lnTo>
                <a:lnTo>
                  <a:pt x="1135" y="1870"/>
                </a:lnTo>
                <a:lnTo>
                  <a:pt x="1134" y="1870"/>
                </a:lnTo>
                <a:lnTo>
                  <a:pt x="1131" y="1870"/>
                </a:lnTo>
                <a:lnTo>
                  <a:pt x="1131" y="1873"/>
                </a:lnTo>
                <a:lnTo>
                  <a:pt x="1133" y="1874"/>
                </a:lnTo>
                <a:lnTo>
                  <a:pt x="1140" y="1895"/>
                </a:lnTo>
                <a:lnTo>
                  <a:pt x="1147" y="1911"/>
                </a:lnTo>
                <a:lnTo>
                  <a:pt x="1147" y="1913"/>
                </a:lnTo>
                <a:lnTo>
                  <a:pt x="1150" y="1919"/>
                </a:lnTo>
                <a:lnTo>
                  <a:pt x="1150" y="1920"/>
                </a:lnTo>
                <a:lnTo>
                  <a:pt x="1133" y="1926"/>
                </a:lnTo>
                <a:lnTo>
                  <a:pt x="1131" y="1925"/>
                </a:lnTo>
                <a:lnTo>
                  <a:pt x="1124" y="1928"/>
                </a:lnTo>
                <a:lnTo>
                  <a:pt x="1121" y="1929"/>
                </a:lnTo>
                <a:lnTo>
                  <a:pt x="1118" y="1934"/>
                </a:lnTo>
                <a:lnTo>
                  <a:pt x="1117" y="1939"/>
                </a:lnTo>
                <a:lnTo>
                  <a:pt x="1116" y="1945"/>
                </a:lnTo>
                <a:lnTo>
                  <a:pt x="1109" y="1973"/>
                </a:lnTo>
                <a:lnTo>
                  <a:pt x="1161" y="2030"/>
                </a:lnTo>
                <a:lnTo>
                  <a:pt x="1164" y="2032"/>
                </a:lnTo>
                <a:lnTo>
                  <a:pt x="1186" y="2031"/>
                </a:lnTo>
                <a:lnTo>
                  <a:pt x="1223" y="2030"/>
                </a:lnTo>
                <a:lnTo>
                  <a:pt x="1249" y="2028"/>
                </a:lnTo>
                <a:lnTo>
                  <a:pt x="1272" y="2028"/>
                </a:lnTo>
                <a:lnTo>
                  <a:pt x="1274" y="2028"/>
                </a:lnTo>
                <a:lnTo>
                  <a:pt x="1271" y="2032"/>
                </a:lnTo>
                <a:lnTo>
                  <a:pt x="1271" y="2033"/>
                </a:lnTo>
                <a:lnTo>
                  <a:pt x="1271" y="2041"/>
                </a:lnTo>
                <a:lnTo>
                  <a:pt x="1271" y="2047"/>
                </a:lnTo>
                <a:lnTo>
                  <a:pt x="1272" y="2052"/>
                </a:lnTo>
                <a:lnTo>
                  <a:pt x="1281" y="2061"/>
                </a:lnTo>
                <a:lnTo>
                  <a:pt x="1291" y="2067"/>
                </a:lnTo>
                <a:lnTo>
                  <a:pt x="1301" y="2073"/>
                </a:lnTo>
                <a:lnTo>
                  <a:pt x="1301" y="2074"/>
                </a:lnTo>
                <a:lnTo>
                  <a:pt x="1305" y="2078"/>
                </a:lnTo>
                <a:lnTo>
                  <a:pt x="1306" y="2082"/>
                </a:lnTo>
                <a:lnTo>
                  <a:pt x="1306" y="2086"/>
                </a:lnTo>
                <a:lnTo>
                  <a:pt x="1306" y="2091"/>
                </a:lnTo>
                <a:lnTo>
                  <a:pt x="1306" y="2096"/>
                </a:lnTo>
                <a:lnTo>
                  <a:pt x="1308" y="2099"/>
                </a:lnTo>
                <a:lnTo>
                  <a:pt x="1308" y="2100"/>
                </a:lnTo>
                <a:lnTo>
                  <a:pt x="1306" y="2101"/>
                </a:lnTo>
                <a:lnTo>
                  <a:pt x="1305" y="2103"/>
                </a:lnTo>
                <a:lnTo>
                  <a:pt x="1304" y="2101"/>
                </a:lnTo>
                <a:lnTo>
                  <a:pt x="1302" y="2101"/>
                </a:lnTo>
                <a:lnTo>
                  <a:pt x="1300" y="2107"/>
                </a:lnTo>
                <a:lnTo>
                  <a:pt x="1296" y="2112"/>
                </a:lnTo>
                <a:lnTo>
                  <a:pt x="1293" y="2117"/>
                </a:lnTo>
                <a:lnTo>
                  <a:pt x="1292" y="2122"/>
                </a:lnTo>
                <a:lnTo>
                  <a:pt x="1289" y="2128"/>
                </a:lnTo>
                <a:lnTo>
                  <a:pt x="1288" y="2130"/>
                </a:lnTo>
                <a:lnTo>
                  <a:pt x="1287" y="2134"/>
                </a:lnTo>
                <a:lnTo>
                  <a:pt x="1285" y="2137"/>
                </a:lnTo>
                <a:lnTo>
                  <a:pt x="1284" y="2139"/>
                </a:lnTo>
                <a:lnTo>
                  <a:pt x="1281" y="2141"/>
                </a:lnTo>
                <a:lnTo>
                  <a:pt x="1281" y="2147"/>
                </a:lnTo>
                <a:lnTo>
                  <a:pt x="1281" y="2154"/>
                </a:lnTo>
                <a:lnTo>
                  <a:pt x="1281" y="2156"/>
                </a:lnTo>
                <a:lnTo>
                  <a:pt x="1281" y="2159"/>
                </a:lnTo>
                <a:lnTo>
                  <a:pt x="1280" y="2159"/>
                </a:lnTo>
                <a:lnTo>
                  <a:pt x="1279" y="2158"/>
                </a:lnTo>
                <a:lnTo>
                  <a:pt x="1278" y="2158"/>
                </a:lnTo>
                <a:lnTo>
                  <a:pt x="1276" y="2158"/>
                </a:lnTo>
                <a:lnTo>
                  <a:pt x="1274" y="2158"/>
                </a:lnTo>
                <a:lnTo>
                  <a:pt x="1272" y="2156"/>
                </a:lnTo>
                <a:lnTo>
                  <a:pt x="1271" y="2156"/>
                </a:lnTo>
                <a:lnTo>
                  <a:pt x="1270" y="2156"/>
                </a:lnTo>
                <a:lnTo>
                  <a:pt x="1267" y="2155"/>
                </a:lnTo>
                <a:lnTo>
                  <a:pt x="1266" y="2155"/>
                </a:lnTo>
                <a:lnTo>
                  <a:pt x="1264" y="2155"/>
                </a:lnTo>
                <a:lnTo>
                  <a:pt x="1263" y="2155"/>
                </a:lnTo>
                <a:lnTo>
                  <a:pt x="1262" y="2155"/>
                </a:lnTo>
                <a:lnTo>
                  <a:pt x="1261" y="2155"/>
                </a:lnTo>
                <a:lnTo>
                  <a:pt x="1259" y="2155"/>
                </a:lnTo>
                <a:lnTo>
                  <a:pt x="1258" y="2155"/>
                </a:lnTo>
                <a:lnTo>
                  <a:pt x="1257" y="2155"/>
                </a:lnTo>
                <a:lnTo>
                  <a:pt x="1255" y="2155"/>
                </a:lnTo>
                <a:lnTo>
                  <a:pt x="1253" y="2155"/>
                </a:lnTo>
                <a:lnTo>
                  <a:pt x="1251" y="2155"/>
                </a:lnTo>
                <a:lnTo>
                  <a:pt x="1250" y="2154"/>
                </a:lnTo>
                <a:lnTo>
                  <a:pt x="1249" y="2154"/>
                </a:lnTo>
                <a:lnTo>
                  <a:pt x="1248" y="2154"/>
                </a:lnTo>
                <a:lnTo>
                  <a:pt x="1246" y="2154"/>
                </a:lnTo>
                <a:lnTo>
                  <a:pt x="1245" y="2154"/>
                </a:lnTo>
                <a:lnTo>
                  <a:pt x="1244" y="2154"/>
                </a:lnTo>
                <a:lnTo>
                  <a:pt x="1242" y="2154"/>
                </a:lnTo>
                <a:lnTo>
                  <a:pt x="1241" y="2154"/>
                </a:lnTo>
                <a:lnTo>
                  <a:pt x="1240" y="2154"/>
                </a:lnTo>
                <a:lnTo>
                  <a:pt x="1238" y="2154"/>
                </a:lnTo>
                <a:lnTo>
                  <a:pt x="1237" y="2154"/>
                </a:lnTo>
                <a:lnTo>
                  <a:pt x="1234" y="2155"/>
                </a:lnTo>
                <a:lnTo>
                  <a:pt x="1233" y="2155"/>
                </a:lnTo>
                <a:lnTo>
                  <a:pt x="1232" y="2155"/>
                </a:lnTo>
                <a:lnTo>
                  <a:pt x="1231" y="2155"/>
                </a:lnTo>
                <a:lnTo>
                  <a:pt x="1229" y="2155"/>
                </a:lnTo>
                <a:lnTo>
                  <a:pt x="1228" y="2155"/>
                </a:lnTo>
                <a:lnTo>
                  <a:pt x="1227" y="2155"/>
                </a:lnTo>
                <a:lnTo>
                  <a:pt x="1225" y="2155"/>
                </a:lnTo>
                <a:lnTo>
                  <a:pt x="1224" y="2155"/>
                </a:lnTo>
                <a:lnTo>
                  <a:pt x="1224" y="2154"/>
                </a:lnTo>
                <a:lnTo>
                  <a:pt x="1223" y="2154"/>
                </a:lnTo>
                <a:lnTo>
                  <a:pt x="1223" y="2155"/>
                </a:lnTo>
                <a:lnTo>
                  <a:pt x="1224" y="2155"/>
                </a:lnTo>
                <a:lnTo>
                  <a:pt x="1224" y="2156"/>
                </a:lnTo>
                <a:lnTo>
                  <a:pt x="1223" y="2156"/>
                </a:lnTo>
                <a:lnTo>
                  <a:pt x="1221" y="2156"/>
                </a:lnTo>
                <a:lnTo>
                  <a:pt x="1220" y="2156"/>
                </a:lnTo>
                <a:lnTo>
                  <a:pt x="1219" y="2156"/>
                </a:lnTo>
                <a:lnTo>
                  <a:pt x="1217" y="2158"/>
                </a:lnTo>
                <a:lnTo>
                  <a:pt x="1216" y="2158"/>
                </a:lnTo>
                <a:lnTo>
                  <a:pt x="1212" y="2159"/>
                </a:lnTo>
                <a:lnTo>
                  <a:pt x="1208" y="2160"/>
                </a:lnTo>
                <a:lnTo>
                  <a:pt x="1207" y="2160"/>
                </a:lnTo>
                <a:lnTo>
                  <a:pt x="1206" y="2161"/>
                </a:lnTo>
                <a:lnTo>
                  <a:pt x="1204" y="2161"/>
                </a:lnTo>
                <a:lnTo>
                  <a:pt x="1204" y="2163"/>
                </a:lnTo>
                <a:lnTo>
                  <a:pt x="1203" y="2163"/>
                </a:lnTo>
                <a:lnTo>
                  <a:pt x="1202" y="2163"/>
                </a:lnTo>
                <a:lnTo>
                  <a:pt x="1201" y="2163"/>
                </a:lnTo>
                <a:lnTo>
                  <a:pt x="1199" y="2163"/>
                </a:lnTo>
                <a:lnTo>
                  <a:pt x="1199" y="2164"/>
                </a:lnTo>
                <a:lnTo>
                  <a:pt x="1198" y="2164"/>
                </a:lnTo>
                <a:lnTo>
                  <a:pt x="1197" y="2164"/>
                </a:lnTo>
                <a:lnTo>
                  <a:pt x="1197" y="2165"/>
                </a:lnTo>
                <a:lnTo>
                  <a:pt x="1195" y="2165"/>
                </a:lnTo>
                <a:lnTo>
                  <a:pt x="1194" y="2167"/>
                </a:lnTo>
                <a:lnTo>
                  <a:pt x="1193" y="2167"/>
                </a:lnTo>
                <a:lnTo>
                  <a:pt x="1191" y="2167"/>
                </a:lnTo>
                <a:lnTo>
                  <a:pt x="1191" y="2168"/>
                </a:lnTo>
                <a:lnTo>
                  <a:pt x="1190" y="2168"/>
                </a:lnTo>
                <a:lnTo>
                  <a:pt x="1187" y="2169"/>
                </a:lnTo>
                <a:lnTo>
                  <a:pt x="1186" y="2171"/>
                </a:lnTo>
                <a:lnTo>
                  <a:pt x="1185" y="2171"/>
                </a:lnTo>
                <a:lnTo>
                  <a:pt x="1184" y="2172"/>
                </a:lnTo>
                <a:lnTo>
                  <a:pt x="1182" y="2172"/>
                </a:lnTo>
                <a:lnTo>
                  <a:pt x="1181" y="2172"/>
                </a:lnTo>
                <a:lnTo>
                  <a:pt x="1181" y="2173"/>
                </a:lnTo>
                <a:lnTo>
                  <a:pt x="1181" y="2175"/>
                </a:lnTo>
                <a:lnTo>
                  <a:pt x="1180" y="2175"/>
                </a:lnTo>
                <a:lnTo>
                  <a:pt x="1178" y="2176"/>
                </a:lnTo>
                <a:lnTo>
                  <a:pt x="1177" y="2176"/>
                </a:lnTo>
                <a:lnTo>
                  <a:pt x="1177" y="2177"/>
                </a:lnTo>
                <a:lnTo>
                  <a:pt x="1176" y="2177"/>
                </a:lnTo>
                <a:lnTo>
                  <a:pt x="1176" y="2178"/>
                </a:lnTo>
                <a:lnTo>
                  <a:pt x="1174" y="2178"/>
                </a:lnTo>
                <a:lnTo>
                  <a:pt x="1174" y="2180"/>
                </a:lnTo>
                <a:lnTo>
                  <a:pt x="1173" y="2180"/>
                </a:lnTo>
                <a:lnTo>
                  <a:pt x="1172" y="2181"/>
                </a:lnTo>
                <a:lnTo>
                  <a:pt x="1171" y="2182"/>
                </a:lnTo>
                <a:lnTo>
                  <a:pt x="1169" y="2182"/>
                </a:lnTo>
                <a:lnTo>
                  <a:pt x="1169" y="2184"/>
                </a:lnTo>
                <a:lnTo>
                  <a:pt x="1168" y="2184"/>
                </a:lnTo>
                <a:lnTo>
                  <a:pt x="1167" y="2184"/>
                </a:lnTo>
                <a:lnTo>
                  <a:pt x="1167" y="2182"/>
                </a:lnTo>
                <a:lnTo>
                  <a:pt x="1167" y="2184"/>
                </a:lnTo>
                <a:lnTo>
                  <a:pt x="1165" y="2184"/>
                </a:lnTo>
                <a:lnTo>
                  <a:pt x="1167" y="2184"/>
                </a:lnTo>
                <a:lnTo>
                  <a:pt x="1167" y="2185"/>
                </a:lnTo>
                <a:lnTo>
                  <a:pt x="1167" y="2186"/>
                </a:lnTo>
                <a:lnTo>
                  <a:pt x="1165" y="2186"/>
                </a:lnTo>
                <a:lnTo>
                  <a:pt x="1165" y="2188"/>
                </a:lnTo>
                <a:lnTo>
                  <a:pt x="1164" y="2188"/>
                </a:lnTo>
                <a:lnTo>
                  <a:pt x="1163" y="2189"/>
                </a:lnTo>
                <a:lnTo>
                  <a:pt x="1161" y="2190"/>
                </a:lnTo>
                <a:lnTo>
                  <a:pt x="1161" y="2192"/>
                </a:lnTo>
                <a:lnTo>
                  <a:pt x="1160" y="2192"/>
                </a:lnTo>
                <a:lnTo>
                  <a:pt x="1160" y="2193"/>
                </a:lnTo>
                <a:lnTo>
                  <a:pt x="1159" y="2193"/>
                </a:lnTo>
                <a:lnTo>
                  <a:pt x="1159" y="2194"/>
                </a:lnTo>
                <a:lnTo>
                  <a:pt x="1157" y="2194"/>
                </a:lnTo>
                <a:lnTo>
                  <a:pt x="1157" y="2195"/>
                </a:lnTo>
                <a:lnTo>
                  <a:pt x="1156" y="2195"/>
                </a:lnTo>
                <a:lnTo>
                  <a:pt x="1156" y="2197"/>
                </a:lnTo>
                <a:lnTo>
                  <a:pt x="1155" y="2198"/>
                </a:lnTo>
                <a:lnTo>
                  <a:pt x="1154" y="2198"/>
                </a:lnTo>
                <a:lnTo>
                  <a:pt x="1154" y="2199"/>
                </a:lnTo>
                <a:lnTo>
                  <a:pt x="1152" y="2199"/>
                </a:lnTo>
                <a:lnTo>
                  <a:pt x="1152" y="2201"/>
                </a:lnTo>
                <a:lnTo>
                  <a:pt x="1151" y="2201"/>
                </a:lnTo>
                <a:lnTo>
                  <a:pt x="1151" y="2202"/>
                </a:lnTo>
                <a:lnTo>
                  <a:pt x="1150" y="2202"/>
                </a:lnTo>
                <a:lnTo>
                  <a:pt x="1150" y="2203"/>
                </a:lnTo>
                <a:lnTo>
                  <a:pt x="1148" y="2203"/>
                </a:lnTo>
                <a:lnTo>
                  <a:pt x="1148" y="2205"/>
                </a:lnTo>
                <a:lnTo>
                  <a:pt x="1147" y="2205"/>
                </a:lnTo>
                <a:lnTo>
                  <a:pt x="1146" y="2205"/>
                </a:lnTo>
                <a:lnTo>
                  <a:pt x="1144" y="2205"/>
                </a:lnTo>
                <a:lnTo>
                  <a:pt x="1144" y="2203"/>
                </a:lnTo>
                <a:lnTo>
                  <a:pt x="1143" y="2203"/>
                </a:lnTo>
                <a:lnTo>
                  <a:pt x="1144" y="2205"/>
                </a:lnTo>
                <a:lnTo>
                  <a:pt x="1144" y="2206"/>
                </a:lnTo>
                <a:lnTo>
                  <a:pt x="1144" y="2207"/>
                </a:lnTo>
                <a:lnTo>
                  <a:pt x="1144" y="2208"/>
                </a:lnTo>
                <a:lnTo>
                  <a:pt x="1143" y="2208"/>
                </a:lnTo>
                <a:lnTo>
                  <a:pt x="1143" y="2210"/>
                </a:lnTo>
                <a:lnTo>
                  <a:pt x="1142" y="2211"/>
                </a:lnTo>
                <a:lnTo>
                  <a:pt x="1140" y="2211"/>
                </a:lnTo>
                <a:lnTo>
                  <a:pt x="1140" y="2212"/>
                </a:lnTo>
                <a:lnTo>
                  <a:pt x="1139" y="2212"/>
                </a:lnTo>
                <a:lnTo>
                  <a:pt x="1139" y="2214"/>
                </a:lnTo>
                <a:lnTo>
                  <a:pt x="1138" y="2214"/>
                </a:lnTo>
                <a:lnTo>
                  <a:pt x="1138" y="2215"/>
                </a:lnTo>
                <a:lnTo>
                  <a:pt x="1137" y="2215"/>
                </a:lnTo>
                <a:lnTo>
                  <a:pt x="1137" y="2216"/>
                </a:lnTo>
                <a:lnTo>
                  <a:pt x="1135" y="2218"/>
                </a:lnTo>
                <a:lnTo>
                  <a:pt x="1134" y="2219"/>
                </a:lnTo>
                <a:lnTo>
                  <a:pt x="1133" y="2220"/>
                </a:lnTo>
                <a:lnTo>
                  <a:pt x="1131" y="2222"/>
                </a:lnTo>
                <a:lnTo>
                  <a:pt x="1131" y="2223"/>
                </a:lnTo>
                <a:lnTo>
                  <a:pt x="1130" y="2223"/>
                </a:lnTo>
                <a:lnTo>
                  <a:pt x="1130" y="2224"/>
                </a:lnTo>
                <a:lnTo>
                  <a:pt x="1129" y="2224"/>
                </a:lnTo>
                <a:lnTo>
                  <a:pt x="1129" y="2223"/>
                </a:lnTo>
                <a:lnTo>
                  <a:pt x="1127" y="2223"/>
                </a:lnTo>
                <a:lnTo>
                  <a:pt x="1127" y="2224"/>
                </a:lnTo>
                <a:lnTo>
                  <a:pt x="1129" y="2224"/>
                </a:lnTo>
                <a:lnTo>
                  <a:pt x="1129" y="2225"/>
                </a:lnTo>
                <a:lnTo>
                  <a:pt x="1127" y="2225"/>
                </a:lnTo>
                <a:lnTo>
                  <a:pt x="1127" y="2227"/>
                </a:lnTo>
                <a:lnTo>
                  <a:pt x="1127" y="2228"/>
                </a:lnTo>
                <a:lnTo>
                  <a:pt x="1126" y="2228"/>
                </a:lnTo>
                <a:lnTo>
                  <a:pt x="1126" y="2229"/>
                </a:lnTo>
                <a:lnTo>
                  <a:pt x="1125" y="2229"/>
                </a:lnTo>
                <a:lnTo>
                  <a:pt x="1125" y="2231"/>
                </a:lnTo>
                <a:lnTo>
                  <a:pt x="1124" y="2231"/>
                </a:lnTo>
                <a:lnTo>
                  <a:pt x="1124" y="2232"/>
                </a:lnTo>
                <a:lnTo>
                  <a:pt x="1122" y="2232"/>
                </a:lnTo>
                <a:lnTo>
                  <a:pt x="1122" y="2233"/>
                </a:lnTo>
                <a:lnTo>
                  <a:pt x="1121" y="2235"/>
                </a:lnTo>
                <a:lnTo>
                  <a:pt x="1121" y="2236"/>
                </a:lnTo>
                <a:lnTo>
                  <a:pt x="1120" y="2236"/>
                </a:lnTo>
                <a:lnTo>
                  <a:pt x="1120" y="2237"/>
                </a:lnTo>
                <a:lnTo>
                  <a:pt x="1118" y="2239"/>
                </a:lnTo>
                <a:lnTo>
                  <a:pt x="1117" y="2240"/>
                </a:lnTo>
                <a:lnTo>
                  <a:pt x="1117" y="2241"/>
                </a:lnTo>
                <a:lnTo>
                  <a:pt x="1116" y="2241"/>
                </a:lnTo>
                <a:lnTo>
                  <a:pt x="1114" y="2242"/>
                </a:lnTo>
                <a:lnTo>
                  <a:pt x="1113" y="2244"/>
                </a:lnTo>
                <a:lnTo>
                  <a:pt x="1112" y="2244"/>
                </a:lnTo>
                <a:lnTo>
                  <a:pt x="1112" y="2245"/>
                </a:lnTo>
                <a:lnTo>
                  <a:pt x="1112" y="2246"/>
                </a:lnTo>
                <a:lnTo>
                  <a:pt x="1110" y="2246"/>
                </a:lnTo>
                <a:lnTo>
                  <a:pt x="1110" y="2248"/>
                </a:lnTo>
                <a:lnTo>
                  <a:pt x="1110" y="2249"/>
                </a:lnTo>
                <a:lnTo>
                  <a:pt x="1109" y="2249"/>
                </a:lnTo>
                <a:lnTo>
                  <a:pt x="1109" y="2250"/>
                </a:lnTo>
                <a:lnTo>
                  <a:pt x="1109" y="2252"/>
                </a:lnTo>
                <a:lnTo>
                  <a:pt x="1108" y="2252"/>
                </a:lnTo>
                <a:lnTo>
                  <a:pt x="1108" y="2253"/>
                </a:lnTo>
                <a:lnTo>
                  <a:pt x="1107" y="2253"/>
                </a:lnTo>
                <a:lnTo>
                  <a:pt x="1107" y="2254"/>
                </a:lnTo>
                <a:lnTo>
                  <a:pt x="1105" y="2256"/>
                </a:lnTo>
                <a:lnTo>
                  <a:pt x="1104" y="2257"/>
                </a:lnTo>
                <a:lnTo>
                  <a:pt x="1104" y="2258"/>
                </a:lnTo>
                <a:lnTo>
                  <a:pt x="1103" y="2259"/>
                </a:lnTo>
                <a:lnTo>
                  <a:pt x="1103" y="2261"/>
                </a:lnTo>
                <a:lnTo>
                  <a:pt x="1101" y="2261"/>
                </a:lnTo>
                <a:lnTo>
                  <a:pt x="1100" y="2261"/>
                </a:lnTo>
                <a:lnTo>
                  <a:pt x="1099" y="2259"/>
                </a:lnTo>
                <a:lnTo>
                  <a:pt x="1097" y="2259"/>
                </a:lnTo>
                <a:lnTo>
                  <a:pt x="1099" y="2259"/>
                </a:lnTo>
                <a:lnTo>
                  <a:pt x="1099" y="2261"/>
                </a:lnTo>
                <a:lnTo>
                  <a:pt x="1100" y="2261"/>
                </a:lnTo>
                <a:lnTo>
                  <a:pt x="1100" y="2262"/>
                </a:lnTo>
                <a:lnTo>
                  <a:pt x="1100" y="2263"/>
                </a:lnTo>
                <a:lnTo>
                  <a:pt x="1100" y="2265"/>
                </a:lnTo>
                <a:lnTo>
                  <a:pt x="1099" y="2265"/>
                </a:lnTo>
                <a:lnTo>
                  <a:pt x="1099" y="2266"/>
                </a:lnTo>
                <a:lnTo>
                  <a:pt x="1097" y="2267"/>
                </a:lnTo>
                <a:lnTo>
                  <a:pt x="1097" y="2269"/>
                </a:lnTo>
                <a:lnTo>
                  <a:pt x="1096" y="2269"/>
                </a:lnTo>
                <a:lnTo>
                  <a:pt x="1096" y="2270"/>
                </a:lnTo>
                <a:lnTo>
                  <a:pt x="1095" y="2270"/>
                </a:lnTo>
                <a:lnTo>
                  <a:pt x="1095" y="2271"/>
                </a:lnTo>
                <a:lnTo>
                  <a:pt x="1093" y="2272"/>
                </a:lnTo>
                <a:lnTo>
                  <a:pt x="1093" y="2274"/>
                </a:lnTo>
                <a:lnTo>
                  <a:pt x="1092" y="2274"/>
                </a:lnTo>
                <a:lnTo>
                  <a:pt x="1091" y="2276"/>
                </a:lnTo>
                <a:lnTo>
                  <a:pt x="1090" y="2278"/>
                </a:lnTo>
                <a:lnTo>
                  <a:pt x="1090" y="2279"/>
                </a:lnTo>
                <a:lnTo>
                  <a:pt x="1088" y="2279"/>
                </a:lnTo>
                <a:lnTo>
                  <a:pt x="1088" y="2280"/>
                </a:lnTo>
                <a:lnTo>
                  <a:pt x="1088" y="2282"/>
                </a:lnTo>
                <a:lnTo>
                  <a:pt x="1087" y="2282"/>
                </a:lnTo>
                <a:lnTo>
                  <a:pt x="1087" y="2283"/>
                </a:lnTo>
                <a:lnTo>
                  <a:pt x="1086" y="2284"/>
                </a:lnTo>
                <a:lnTo>
                  <a:pt x="1084" y="2286"/>
                </a:lnTo>
                <a:lnTo>
                  <a:pt x="1084" y="2287"/>
                </a:lnTo>
                <a:lnTo>
                  <a:pt x="1083" y="2287"/>
                </a:lnTo>
                <a:lnTo>
                  <a:pt x="1083" y="2288"/>
                </a:lnTo>
                <a:lnTo>
                  <a:pt x="1083" y="2289"/>
                </a:lnTo>
                <a:lnTo>
                  <a:pt x="1082" y="2289"/>
                </a:lnTo>
                <a:lnTo>
                  <a:pt x="1082" y="2291"/>
                </a:lnTo>
                <a:lnTo>
                  <a:pt x="1080" y="2291"/>
                </a:lnTo>
                <a:lnTo>
                  <a:pt x="1080" y="2292"/>
                </a:lnTo>
                <a:lnTo>
                  <a:pt x="1079" y="2292"/>
                </a:lnTo>
                <a:lnTo>
                  <a:pt x="1079" y="2293"/>
                </a:lnTo>
                <a:lnTo>
                  <a:pt x="1079" y="2292"/>
                </a:lnTo>
                <a:lnTo>
                  <a:pt x="1078" y="2292"/>
                </a:lnTo>
                <a:lnTo>
                  <a:pt x="1078" y="2293"/>
                </a:lnTo>
                <a:lnTo>
                  <a:pt x="1078" y="2295"/>
                </a:lnTo>
                <a:lnTo>
                  <a:pt x="1078" y="2296"/>
                </a:lnTo>
                <a:lnTo>
                  <a:pt x="1077" y="2296"/>
                </a:lnTo>
                <a:lnTo>
                  <a:pt x="1077" y="2297"/>
                </a:lnTo>
                <a:lnTo>
                  <a:pt x="1075" y="2297"/>
                </a:lnTo>
                <a:lnTo>
                  <a:pt x="1074" y="2299"/>
                </a:lnTo>
                <a:lnTo>
                  <a:pt x="1075" y="2299"/>
                </a:lnTo>
                <a:lnTo>
                  <a:pt x="1074" y="2300"/>
                </a:lnTo>
                <a:lnTo>
                  <a:pt x="1074" y="2301"/>
                </a:lnTo>
                <a:lnTo>
                  <a:pt x="1073" y="2303"/>
                </a:lnTo>
                <a:lnTo>
                  <a:pt x="1071" y="2303"/>
                </a:lnTo>
                <a:lnTo>
                  <a:pt x="1071" y="2304"/>
                </a:lnTo>
                <a:lnTo>
                  <a:pt x="1070" y="2305"/>
                </a:lnTo>
                <a:lnTo>
                  <a:pt x="1070" y="2306"/>
                </a:lnTo>
                <a:lnTo>
                  <a:pt x="1069" y="2308"/>
                </a:lnTo>
                <a:lnTo>
                  <a:pt x="1069" y="2309"/>
                </a:lnTo>
                <a:lnTo>
                  <a:pt x="1067" y="2309"/>
                </a:lnTo>
                <a:lnTo>
                  <a:pt x="1067" y="2310"/>
                </a:lnTo>
                <a:lnTo>
                  <a:pt x="1066" y="2310"/>
                </a:lnTo>
                <a:lnTo>
                  <a:pt x="1066" y="2312"/>
                </a:lnTo>
                <a:lnTo>
                  <a:pt x="1065" y="2313"/>
                </a:lnTo>
                <a:lnTo>
                  <a:pt x="1065" y="2314"/>
                </a:lnTo>
                <a:lnTo>
                  <a:pt x="1065" y="2316"/>
                </a:lnTo>
                <a:lnTo>
                  <a:pt x="1063" y="2316"/>
                </a:lnTo>
                <a:lnTo>
                  <a:pt x="1063" y="2317"/>
                </a:lnTo>
                <a:lnTo>
                  <a:pt x="1062" y="2318"/>
                </a:lnTo>
                <a:lnTo>
                  <a:pt x="1062" y="2319"/>
                </a:lnTo>
                <a:lnTo>
                  <a:pt x="1061" y="2319"/>
                </a:lnTo>
                <a:lnTo>
                  <a:pt x="1061" y="2321"/>
                </a:lnTo>
                <a:lnTo>
                  <a:pt x="1061" y="2322"/>
                </a:lnTo>
                <a:lnTo>
                  <a:pt x="1061" y="2323"/>
                </a:lnTo>
                <a:lnTo>
                  <a:pt x="1061" y="2325"/>
                </a:lnTo>
                <a:lnTo>
                  <a:pt x="1060" y="2325"/>
                </a:lnTo>
                <a:lnTo>
                  <a:pt x="1060" y="2326"/>
                </a:lnTo>
                <a:lnTo>
                  <a:pt x="1060" y="2327"/>
                </a:lnTo>
                <a:lnTo>
                  <a:pt x="1058" y="2327"/>
                </a:lnTo>
                <a:lnTo>
                  <a:pt x="1058" y="2329"/>
                </a:lnTo>
                <a:lnTo>
                  <a:pt x="1058" y="2330"/>
                </a:lnTo>
                <a:lnTo>
                  <a:pt x="1057" y="2331"/>
                </a:lnTo>
                <a:lnTo>
                  <a:pt x="1057" y="2333"/>
                </a:lnTo>
                <a:lnTo>
                  <a:pt x="1056" y="2334"/>
                </a:lnTo>
                <a:lnTo>
                  <a:pt x="1056" y="2335"/>
                </a:lnTo>
                <a:lnTo>
                  <a:pt x="1056" y="2336"/>
                </a:lnTo>
                <a:lnTo>
                  <a:pt x="1054" y="2336"/>
                </a:lnTo>
                <a:lnTo>
                  <a:pt x="1054" y="2338"/>
                </a:lnTo>
                <a:lnTo>
                  <a:pt x="1054" y="2339"/>
                </a:lnTo>
                <a:lnTo>
                  <a:pt x="1054" y="2340"/>
                </a:lnTo>
                <a:lnTo>
                  <a:pt x="1053" y="2340"/>
                </a:lnTo>
                <a:lnTo>
                  <a:pt x="1053" y="2342"/>
                </a:lnTo>
                <a:lnTo>
                  <a:pt x="1053" y="2343"/>
                </a:lnTo>
                <a:lnTo>
                  <a:pt x="1052" y="2343"/>
                </a:lnTo>
                <a:lnTo>
                  <a:pt x="1052" y="2344"/>
                </a:lnTo>
                <a:lnTo>
                  <a:pt x="1052" y="2346"/>
                </a:lnTo>
                <a:lnTo>
                  <a:pt x="1052" y="2347"/>
                </a:lnTo>
                <a:lnTo>
                  <a:pt x="1052" y="2348"/>
                </a:lnTo>
                <a:lnTo>
                  <a:pt x="1050" y="2348"/>
                </a:lnTo>
                <a:lnTo>
                  <a:pt x="1050" y="2350"/>
                </a:lnTo>
                <a:lnTo>
                  <a:pt x="1050" y="2351"/>
                </a:lnTo>
                <a:lnTo>
                  <a:pt x="1049" y="2351"/>
                </a:lnTo>
                <a:lnTo>
                  <a:pt x="1049" y="2352"/>
                </a:lnTo>
                <a:lnTo>
                  <a:pt x="1049" y="2353"/>
                </a:lnTo>
                <a:lnTo>
                  <a:pt x="1049" y="2355"/>
                </a:lnTo>
                <a:lnTo>
                  <a:pt x="1049" y="2356"/>
                </a:lnTo>
                <a:lnTo>
                  <a:pt x="1048" y="2359"/>
                </a:lnTo>
                <a:lnTo>
                  <a:pt x="1048" y="2360"/>
                </a:lnTo>
                <a:lnTo>
                  <a:pt x="1047" y="2363"/>
                </a:lnTo>
                <a:lnTo>
                  <a:pt x="1047" y="2365"/>
                </a:lnTo>
                <a:lnTo>
                  <a:pt x="1047" y="2367"/>
                </a:lnTo>
                <a:lnTo>
                  <a:pt x="1045" y="2369"/>
                </a:lnTo>
                <a:lnTo>
                  <a:pt x="1045" y="2372"/>
                </a:lnTo>
                <a:lnTo>
                  <a:pt x="1045" y="2373"/>
                </a:lnTo>
                <a:lnTo>
                  <a:pt x="1045" y="2374"/>
                </a:lnTo>
                <a:lnTo>
                  <a:pt x="1044" y="2376"/>
                </a:lnTo>
                <a:lnTo>
                  <a:pt x="1044" y="2377"/>
                </a:lnTo>
                <a:lnTo>
                  <a:pt x="1044" y="2378"/>
                </a:lnTo>
                <a:lnTo>
                  <a:pt x="1044" y="2380"/>
                </a:lnTo>
                <a:lnTo>
                  <a:pt x="1044" y="2381"/>
                </a:lnTo>
                <a:lnTo>
                  <a:pt x="1043" y="2381"/>
                </a:lnTo>
                <a:lnTo>
                  <a:pt x="1043" y="2382"/>
                </a:lnTo>
                <a:lnTo>
                  <a:pt x="1043" y="2383"/>
                </a:lnTo>
                <a:lnTo>
                  <a:pt x="1043" y="2385"/>
                </a:lnTo>
                <a:lnTo>
                  <a:pt x="1041" y="2387"/>
                </a:lnTo>
                <a:lnTo>
                  <a:pt x="1041" y="2389"/>
                </a:lnTo>
                <a:lnTo>
                  <a:pt x="1041" y="2391"/>
                </a:lnTo>
                <a:lnTo>
                  <a:pt x="1040" y="2393"/>
                </a:lnTo>
                <a:lnTo>
                  <a:pt x="1040" y="2394"/>
                </a:lnTo>
                <a:lnTo>
                  <a:pt x="1040" y="2395"/>
                </a:lnTo>
                <a:lnTo>
                  <a:pt x="1039" y="2397"/>
                </a:lnTo>
                <a:lnTo>
                  <a:pt x="1039" y="2399"/>
                </a:lnTo>
                <a:lnTo>
                  <a:pt x="1037" y="2402"/>
                </a:lnTo>
                <a:lnTo>
                  <a:pt x="1037" y="2403"/>
                </a:lnTo>
                <a:lnTo>
                  <a:pt x="1035" y="2407"/>
                </a:lnTo>
                <a:lnTo>
                  <a:pt x="1035" y="2408"/>
                </a:lnTo>
                <a:lnTo>
                  <a:pt x="1033" y="2410"/>
                </a:lnTo>
                <a:lnTo>
                  <a:pt x="1033" y="2411"/>
                </a:lnTo>
                <a:lnTo>
                  <a:pt x="1032" y="2412"/>
                </a:lnTo>
                <a:lnTo>
                  <a:pt x="1032" y="2414"/>
                </a:lnTo>
                <a:lnTo>
                  <a:pt x="1031" y="2415"/>
                </a:lnTo>
                <a:lnTo>
                  <a:pt x="1031" y="2416"/>
                </a:lnTo>
                <a:lnTo>
                  <a:pt x="1030" y="2417"/>
                </a:lnTo>
                <a:lnTo>
                  <a:pt x="1030" y="2419"/>
                </a:lnTo>
                <a:lnTo>
                  <a:pt x="1028" y="2420"/>
                </a:lnTo>
                <a:lnTo>
                  <a:pt x="1028" y="2421"/>
                </a:lnTo>
                <a:lnTo>
                  <a:pt x="1027" y="2421"/>
                </a:lnTo>
                <a:lnTo>
                  <a:pt x="1027" y="2423"/>
                </a:lnTo>
                <a:lnTo>
                  <a:pt x="1026" y="2423"/>
                </a:lnTo>
                <a:lnTo>
                  <a:pt x="1026" y="2424"/>
                </a:lnTo>
                <a:lnTo>
                  <a:pt x="1024" y="2424"/>
                </a:lnTo>
                <a:lnTo>
                  <a:pt x="1024" y="2425"/>
                </a:lnTo>
                <a:lnTo>
                  <a:pt x="1023" y="2425"/>
                </a:lnTo>
                <a:lnTo>
                  <a:pt x="1023" y="2427"/>
                </a:lnTo>
                <a:lnTo>
                  <a:pt x="1022" y="2427"/>
                </a:lnTo>
                <a:lnTo>
                  <a:pt x="1020" y="2428"/>
                </a:lnTo>
                <a:lnTo>
                  <a:pt x="1019" y="2429"/>
                </a:lnTo>
                <a:lnTo>
                  <a:pt x="1018" y="2431"/>
                </a:lnTo>
                <a:lnTo>
                  <a:pt x="1016" y="2431"/>
                </a:lnTo>
                <a:lnTo>
                  <a:pt x="1016" y="2432"/>
                </a:lnTo>
                <a:lnTo>
                  <a:pt x="1015" y="2432"/>
                </a:lnTo>
                <a:lnTo>
                  <a:pt x="1015" y="2433"/>
                </a:lnTo>
                <a:lnTo>
                  <a:pt x="1014" y="2433"/>
                </a:lnTo>
                <a:lnTo>
                  <a:pt x="1014" y="2434"/>
                </a:lnTo>
                <a:lnTo>
                  <a:pt x="1013" y="2436"/>
                </a:lnTo>
                <a:lnTo>
                  <a:pt x="1011" y="2437"/>
                </a:lnTo>
                <a:lnTo>
                  <a:pt x="1010" y="2438"/>
                </a:lnTo>
                <a:lnTo>
                  <a:pt x="1009" y="2440"/>
                </a:lnTo>
                <a:lnTo>
                  <a:pt x="1007" y="2440"/>
                </a:lnTo>
                <a:lnTo>
                  <a:pt x="1007" y="2441"/>
                </a:lnTo>
                <a:lnTo>
                  <a:pt x="1006" y="2442"/>
                </a:lnTo>
                <a:lnTo>
                  <a:pt x="1005" y="2442"/>
                </a:lnTo>
                <a:lnTo>
                  <a:pt x="1003" y="2444"/>
                </a:lnTo>
                <a:lnTo>
                  <a:pt x="1002" y="2445"/>
                </a:lnTo>
                <a:lnTo>
                  <a:pt x="1001" y="2445"/>
                </a:lnTo>
                <a:lnTo>
                  <a:pt x="1001" y="2446"/>
                </a:lnTo>
                <a:lnTo>
                  <a:pt x="1000" y="2446"/>
                </a:lnTo>
                <a:lnTo>
                  <a:pt x="998" y="2446"/>
                </a:lnTo>
                <a:lnTo>
                  <a:pt x="997" y="2446"/>
                </a:lnTo>
                <a:lnTo>
                  <a:pt x="997" y="2445"/>
                </a:lnTo>
                <a:lnTo>
                  <a:pt x="996" y="2445"/>
                </a:lnTo>
                <a:lnTo>
                  <a:pt x="994" y="2445"/>
                </a:lnTo>
                <a:lnTo>
                  <a:pt x="994" y="2444"/>
                </a:lnTo>
                <a:lnTo>
                  <a:pt x="993" y="2444"/>
                </a:lnTo>
                <a:lnTo>
                  <a:pt x="992" y="2444"/>
                </a:lnTo>
                <a:lnTo>
                  <a:pt x="990" y="2444"/>
                </a:lnTo>
                <a:lnTo>
                  <a:pt x="990" y="2442"/>
                </a:lnTo>
                <a:lnTo>
                  <a:pt x="989" y="2442"/>
                </a:lnTo>
                <a:lnTo>
                  <a:pt x="989" y="2441"/>
                </a:lnTo>
                <a:lnTo>
                  <a:pt x="988" y="2441"/>
                </a:lnTo>
                <a:lnTo>
                  <a:pt x="988" y="2440"/>
                </a:lnTo>
                <a:lnTo>
                  <a:pt x="986" y="2438"/>
                </a:lnTo>
                <a:lnTo>
                  <a:pt x="985" y="2437"/>
                </a:lnTo>
                <a:lnTo>
                  <a:pt x="985" y="2436"/>
                </a:lnTo>
                <a:lnTo>
                  <a:pt x="984" y="2436"/>
                </a:lnTo>
                <a:lnTo>
                  <a:pt x="984" y="2434"/>
                </a:lnTo>
                <a:lnTo>
                  <a:pt x="983" y="2434"/>
                </a:lnTo>
                <a:lnTo>
                  <a:pt x="983" y="2433"/>
                </a:lnTo>
                <a:lnTo>
                  <a:pt x="981" y="2433"/>
                </a:lnTo>
                <a:lnTo>
                  <a:pt x="981" y="2432"/>
                </a:lnTo>
                <a:lnTo>
                  <a:pt x="980" y="2431"/>
                </a:lnTo>
                <a:lnTo>
                  <a:pt x="980" y="2429"/>
                </a:lnTo>
                <a:lnTo>
                  <a:pt x="979" y="2428"/>
                </a:lnTo>
                <a:lnTo>
                  <a:pt x="977" y="2427"/>
                </a:lnTo>
                <a:lnTo>
                  <a:pt x="977" y="2425"/>
                </a:lnTo>
                <a:lnTo>
                  <a:pt x="976" y="2424"/>
                </a:lnTo>
                <a:lnTo>
                  <a:pt x="975" y="2423"/>
                </a:lnTo>
                <a:lnTo>
                  <a:pt x="975" y="2421"/>
                </a:lnTo>
                <a:lnTo>
                  <a:pt x="973" y="2421"/>
                </a:lnTo>
                <a:lnTo>
                  <a:pt x="973" y="2420"/>
                </a:lnTo>
                <a:lnTo>
                  <a:pt x="972" y="2420"/>
                </a:lnTo>
                <a:lnTo>
                  <a:pt x="972" y="2419"/>
                </a:lnTo>
                <a:lnTo>
                  <a:pt x="972" y="2417"/>
                </a:lnTo>
                <a:lnTo>
                  <a:pt x="971" y="2417"/>
                </a:lnTo>
                <a:lnTo>
                  <a:pt x="971" y="2416"/>
                </a:lnTo>
                <a:lnTo>
                  <a:pt x="970" y="2416"/>
                </a:lnTo>
                <a:lnTo>
                  <a:pt x="970" y="2415"/>
                </a:lnTo>
                <a:lnTo>
                  <a:pt x="970" y="2414"/>
                </a:lnTo>
                <a:lnTo>
                  <a:pt x="968" y="2414"/>
                </a:lnTo>
                <a:lnTo>
                  <a:pt x="968" y="2412"/>
                </a:lnTo>
                <a:lnTo>
                  <a:pt x="967" y="2412"/>
                </a:lnTo>
                <a:lnTo>
                  <a:pt x="967" y="2411"/>
                </a:lnTo>
                <a:lnTo>
                  <a:pt x="967" y="2410"/>
                </a:lnTo>
                <a:lnTo>
                  <a:pt x="966" y="2410"/>
                </a:lnTo>
                <a:lnTo>
                  <a:pt x="966" y="2408"/>
                </a:lnTo>
                <a:lnTo>
                  <a:pt x="964" y="2408"/>
                </a:lnTo>
                <a:lnTo>
                  <a:pt x="964" y="2407"/>
                </a:lnTo>
                <a:lnTo>
                  <a:pt x="964" y="2406"/>
                </a:lnTo>
                <a:lnTo>
                  <a:pt x="964" y="2404"/>
                </a:lnTo>
                <a:lnTo>
                  <a:pt x="964" y="2403"/>
                </a:lnTo>
                <a:lnTo>
                  <a:pt x="963" y="2403"/>
                </a:lnTo>
                <a:lnTo>
                  <a:pt x="963" y="2402"/>
                </a:lnTo>
                <a:lnTo>
                  <a:pt x="963" y="2400"/>
                </a:lnTo>
                <a:lnTo>
                  <a:pt x="964" y="2400"/>
                </a:lnTo>
                <a:lnTo>
                  <a:pt x="964" y="2399"/>
                </a:lnTo>
                <a:lnTo>
                  <a:pt x="964" y="2398"/>
                </a:lnTo>
                <a:lnTo>
                  <a:pt x="964" y="2397"/>
                </a:lnTo>
                <a:lnTo>
                  <a:pt x="964" y="2395"/>
                </a:lnTo>
                <a:lnTo>
                  <a:pt x="964" y="2394"/>
                </a:lnTo>
                <a:lnTo>
                  <a:pt x="966" y="2393"/>
                </a:lnTo>
                <a:lnTo>
                  <a:pt x="966" y="2391"/>
                </a:lnTo>
                <a:lnTo>
                  <a:pt x="967" y="2391"/>
                </a:lnTo>
                <a:lnTo>
                  <a:pt x="967" y="2390"/>
                </a:lnTo>
                <a:lnTo>
                  <a:pt x="968" y="2389"/>
                </a:lnTo>
                <a:lnTo>
                  <a:pt x="968" y="2387"/>
                </a:lnTo>
                <a:lnTo>
                  <a:pt x="970" y="2387"/>
                </a:lnTo>
                <a:lnTo>
                  <a:pt x="971" y="2387"/>
                </a:lnTo>
                <a:lnTo>
                  <a:pt x="971" y="2386"/>
                </a:lnTo>
                <a:lnTo>
                  <a:pt x="971" y="2385"/>
                </a:lnTo>
                <a:lnTo>
                  <a:pt x="972" y="2385"/>
                </a:lnTo>
                <a:lnTo>
                  <a:pt x="973" y="2383"/>
                </a:lnTo>
                <a:lnTo>
                  <a:pt x="976" y="2382"/>
                </a:lnTo>
                <a:lnTo>
                  <a:pt x="977" y="2382"/>
                </a:lnTo>
                <a:lnTo>
                  <a:pt x="977" y="2381"/>
                </a:lnTo>
                <a:lnTo>
                  <a:pt x="979" y="2381"/>
                </a:lnTo>
                <a:lnTo>
                  <a:pt x="981" y="2380"/>
                </a:lnTo>
                <a:lnTo>
                  <a:pt x="981" y="2378"/>
                </a:lnTo>
                <a:lnTo>
                  <a:pt x="983" y="2378"/>
                </a:lnTo>
                <a:lnTo>
                  <a:pt x="984" y="2378"/>
                </a:lnTo>
                <a:lnTo>
                  <a:pt x="984" y="2377"/>
                </a:lnTo>
                <a:lnTo>
                  <a:pt x="985" y="2377"/>
                </a:lnTo>
                <a:lnTo>
                  <a:pt x="986" y="2377"/>
                </a:lnTo>
                <a:lnTo>
                  <a:pt x="986" y="2376"/>
                </a:lnTo>
                <a:lnTo>
                  <a:pt x="986" y="2377"/>
                </a:lnTo>
                <a:lnTo>
                  <a:pt x="988" y="2376"/>
                </a:lnTo>
                <a:lnTo>
                  <a:pt x="989" y="2376"/>
                </a:lnTo>
                <a:lnTo>
                  <a:pt x="989" y="2377"/>
                </a:lnTo>
                <a:lnTo>
                  <a:pt x="990" y="2377"/>
                </a:lnTo>
                <a:lnTo>
                  <a:pt x="992" y="2377"/>
                </a:lnTo>
                <a:lnTo>
                  <a:pt x="993" y="2376"/>
                </a:lnTo>
                <a:lnTo>
                  <a:pt x="993" y="2374"/>
                </a:lnTo>
                <a:lnTo>
                  <a:pt x="994" y="2374"/>
                </a:lnTo>
                <a:lnTo>
                  <a:pt x="996" y="2376"/>
                </a:lnTo>
                <a:lnTo>
                  <a:pt x="996" y="2377"/>
                </a:lnTo>
                <a:lnTo>
                  <a:pt x="997" y="2377"/>
                </a:lnTo>
                <a:lnTo>
                  <a:pt x="997" y="2376"/>
                </a:lnTo>
                <a:lnTo>
                  <a:pt x="998" y="2376"/>
                </a:lnTo>
                <a:lnTo>
                  <a:pt x="998" y="2374"/>
                </a:lnTo>
                <a:lnTo>
                  <a:pt x="997" y="2374"/>
                </a:lnTo>
                <a:lnTo>
                  <a:pt x="997" y="2373"/>
                </a:lnTo>
                <a:lnTo>
                  <a:pt x="998" y="2373"/>
                </a:lnTo>
                <a:lnTo>
                  <a:pt x="1000" y="2372"/>
                </a:lnTo>
                <a:lnTo>
                  <a:pt x="1001" y="2372"/>
                </a:lnTo>
                <a:lnTo>
                  <a:pt x="1002" y="2372"/>
                </a:lnTo>
                <a:lnTo>
                  <a:pt x="1003" y="2372"/>
                </a:lnTo>
                <a:lnTo>
                  <a:pt x="1005" y="2372"/>
                </a:lnTo>
                <a:lnTo>
                  <a:pt x="1006" y="2370"/>
                </a:lnTo>
                <a:lnTo>
                  <a:pt x="1007" y="2370"/>
                </a:lnTo>
                <a:lnTo>
                  <a:pt x="1009" y="2370"/>
                </a:lnTo>
                <a:lnTo>
                  <a:pt x="1010" y="2370"/>
                </a:lnTo>
                <a:lnTo>
                  <a:pt x="1011" y="2369"/>
                </a:lnTo>
                <a:lnTo>
                  <a:pt x="1013" y="2369"/>
                </a:lnTo>
                <a:lnTo>
                  <a:pt x="1014" y="2368"/>
                </a:lnTo>
                <a:lnTo>
                  <a:pt x="1015" y="2368"/>
                </a:lnTo>
                <a:lnTo>
                  <a:pt x="1016" y="2367"/>
                </a:lnTo>
                <a:lnTo>
                  <a:pt x="1018" y="2365"/>
                </a:lnTo>
                <a:lnTo>
                  <a:pt x="1020" y="2364"/>
                </a:lnTo>
                <a:lnTo>
                  <a:pt x="1023" y="2363"/>
                </a:lnTo>
                <a:lnTo>
                  <a:pt x="1024" y="2361"/>
                </a:lnTo>
                <a:lnTo>
                  <a:pt x="1026" y="2360"/>
                </a:lnTo>
                <a:lnTo>
                  <a:pt x="1026" y="2359"/>
                </a:lnTo>
                <a:lnTo>
                  <a:pt x="1027" y="2359"/>
                </a:lnTo>
                <a:lnTo>
                  <a:pt x="1027" y="2357"/>
                </a:lnTo>
                <a:lnTo>
                  <a:pt x="1028" y="2357"/>
                </a:lnTo>
                <a:lnTo>
                  <a:pt x="1028" y="2356"/>
                </a:lnTo>
                <a:lnTo>
                  <a:pt x="1030" y="2356"/>
                </a:lnTo>
                <a:lnTo>
                  <a:pt x="1030" y="2355"/>
                </a:lnTo>
                <a:lnTo>
                  <a:pt x="1031" y="2355"/>
                </a:lnTo>
                <a:lnTo>
                  <a:pt x="1031" y="2353"/>
                </a:lnTo>
                <a:lnTo>
                  <a:pt x="1031" y="2352"/>
                </a:lnTo>
                <a:lnTo>
                  <a:pt x="1032" y="2352"/>
                </a:lnTo>
                <a:lnTo>
                  <a:pt x="1032" y="2351"/>
                </a:lnTo>
                <a:lnTo>
                  <a:pt x="1033" y="2351"/>
                </a:lnTo>
                <a:lnTo>
                  <a:pt x="1033" y="2350"/>
                </a:lnTo>
                <a:lnTo>
                  <a:pt x="1035" y="2350"/>
                </a:lnTo>
                <a:lnTo>
                  <a:pt x="1035" y="2348"/>
                </a:lnTo>
                <a:lnTo>
                  <a:pt x="1036" y="2350"/>
                </a:lnTo>
                <a:lnTo>
                  <a:pt x="1036" y="2348"/>
                </a:lnTo>
                <a:lnTo>
                  <a:pt x="1036" y="2347"/>
                </a:lnTo>
                <a:lnTo>
                  <a:pt x="1036" y="2346"/>
                </a:lnTo>
                <a:lnTo>
                  <a:pt x="1037" y="2346"/>
                </a:lnTo>
                <a:lnTo>
                  <a:pt x="1037" y="2344"/>
                </a:lnTo>
                <a:lnTo>
                  <a:pt x="1039" y="2343"/>
                </a:lnTo>
                <a:lnTo>
                  <a:pt x="1039" y="2342"/>
                </a:lnTo>
                <a:lnTo>
                  <a:pt x="1040" y="2340"/>
                </a:lnTo>
                <a:lnTo>
                  <a:pt x="1040" y="2339"/>
                </a:lnTo>
                <a:lnTo>
                  <a:pt x="1040" y="2338"/>
                </a:lnTo>
                <a:lnTo>
                  <a:pt x="1041" y="2334"/>
                </a:lnTo>
                <a:lnTo>
                  <a:pt x="1043" y="2333"/>
                </a:lnTo>
                <a:lnTo>
                  <a:pt x="1043" y="2331"/>
                </a:lnTo>
                <a:lnTo>
                  <a:pt x="1043" y="2330"/>
                </a:lnTo>
                <a:lnTo>
                  <a:pt x="1043" y="2329"/>
                </a:lnTo>
                <a:lnTo>
                  <a:pt x="1044" y="2327"/>
                </a:lnTo>
                <a:lnTo>
                  <a:pt x="1045" y="2327"/>
                </a:lnTo>
                <a:lnTo>
                  <a:pt x="1045" y="2326"/>
                </a:lnTo>
                <a:lnTo>
                  <a:pt x="1044" y="2326"/>
                </a:lnTo>
                <a:lnTo>
                  <a:pt x="1044" y="2325"/>
                </a:lnTo>
                <a:lnTo>
                  <a:pt x="1044" y="2323"/>
                </a:lnTo>
                <a:lnTo>
                  <a:pt x="1044" y="2325"/>
                </a:lnTo>
                <a:lnTo>
                  <a:pt x="1044" y="2323"/>
                </a:lnTo>
                <a:lnTo>
                  <a:pt x="1044" y="2322"/>
                </a:lnTo>
                <a:lnTo>
                  <a:pt x="1044" y="2321"/>
                </a:lnTo>
                <a:lnTo>
                  <a:pt x="1044" y="2319"/>
                </a:lnTo>
                <a:lnTo>
                  <a:pt x="1044" y="2318"/>
                </a:lnTo>
                <a:lnTo>
                  <a:pt x="1044" y="2317"/>
                </a:lnTo>
                <a:lnTo>
                  <a:pt x="1044" y="2316"/>
                </a:lnTo>
                <a:lnTo>
                  <a:pt x="1044" y="2314"/>
                </a:lnTo>
                <a:lnTo>
                  <a:pt x="1044" y="2313"/>
                </a:lnTo>
                <a:lnTo>
                  <a:pt x="1044" y="2312"/>
                </a:lnTo>
                <a:lnTo>
                  <a:pt x="1044" y="2310"/>
                </a:lnTo>
                <a:lnTo>
                  <a:pt x="1044" y="2309"/>
                </a:lnTo>
                <a:lnTo>
                  <a:pt x="1044" y="2308"/>
                </a:lnTo>
                <a:lnTo>
                  <a:pt x="1044" y="2306"/>
                </a:lnTo>
                <a:lnTo>
                  <a:pt x="1043" y="2305"/>
                </a:lnTo>
                <a:lnTo>
                  <a:pt x="1043" y="2304"/>
                </a:lnTo>
                <a:lnTo>
                  <a:pt x="1043" y="2303"/>
                </a:lnTo>
                <a:lnTo>
                  <a:pt x="1043" y="2301"/>
                </a:lnTo>
                <a:lnTo>
                  <a:pt x="1041" y="2300"/>
                </a:lnTo>
                <a:lnTo>
                  <a:pt x="1043" y="2300"/>
                </a:lnTo>
                <a:lnTo>
                  <a:pt x="1043" y="2299"/>
                </a:lnTo>
                <a:lnTo>
                  <a:pt x="1041" y="2299"/>
                </a:lnTo>
                <a:lnTo>
                  <a:pt x="1043" y="2299"/>
                </a:lnTo>
                <a:lnTo>
                  <a:pt x="1043" y="2297"/>
                </a:lnTo>
                <a:lnTo>
                  <a:pt x="1041" y="2296"/>
                </a:lnTo>
                <a:lnTo>
                  <a:pt x="1041" y="2295"/>
                </a:lnTo>
                <a:lnTo>
                  <a:pt x="1041" y="2293"/>
                </a:lnTo>
                <a:lnTo>
                  <a:pt x="1040" y="2292"/>
                </a:lnTo>
                <a:lnTo>
                  <a:pt x="1040" y="2291"/>
                </a:lnTo>
                <a:lnTo>
                  <a:pt x="1040" y="2289"/>
                </a:lnTo>
                <a:lnTo>
                  <a:pt x="1040" y="2288"/>
                </a:lnTo>
                <a:lnTo>
                  <a:pt x="1041" y="2288"/>
                </a:lnTo>
                <a:lnTo>
                  <a:pt x="1040" y="2288"/>
                </a:lnTo>
                <a:lnTo>
                  <a:pt x="1039" y="2288"/>
                </a:lnTo>
                <a:lnTo>
                  <a:pt x="1039" y="2287"/>
                </a:lnTo>
                <a:lnTo>
                  <a:pt x="1039" y="2286"/>
                </a:lnTo>
                <a:lnTo>
                  <a:pt x="1037" y="2284"/>
                </a:lnTo>
                <a:lnTo>
                  <a:pt x="1037" y="2283"/>
                </a:lnTo>
                <a:lnTo>
                  <a:pt x="1036" y="2282"/>
                </a:lnTo>
                <a:lnTo>
                  <a:pt x="1035" y="2280"/>
                </a:lnTo>
                <a:lnTo>
                  <a:pt x="1035" y="2279"/>
                </a:lnTo>
                <a:lnTo>
                  <a:pt x="1033" y="2278"/>
                </a:lnTo>
                <a:lnTo>
                  <a:pt x="1033" y="2276"/>
                </a:lnTo>
                <a:lnTo>
                  <a:pt x="1032" y="2276"/>
                </a:lnTo>
                <a:lnTo>
                  <a:pt x="1032" y="2275"/>
                </a:lnTo>
                <a:lnTo>
                  <a:pt x="1032" y="2274"/>
                </a:lnTo>
                <a:lnTo>
                  <a:pt x="1031" y="2274"/>
                </a:lnTo>
                <a:lnTo>
                  <a:pt x="1031" y="2272"/>
                </a:lnTo>
                <a:lnTo>
                  <a:pt x="1030" y="2272"/>
                </a:lnTo>
                <a:lnTo>
                  <a:pt x="1030" y="2271"/>
                </a:lnTo>
                <a:lnTo>
                  <a:pt x="1028" y="2270"/>
                </a:lnTo>
                <a:lnTo>
                  <a:pt x="1027" y="2270"/>
                </a:lnTo>
                <a:lnTo>
                  <a:pt x="1027" y="2269"/>
                </a:lnTo>
                <a:lnTo>
                  <a:pt x="1026" y="2269"/>
                </a:lnTo>
                <a:lnTo>
                  <a:pt x="1026" y="2267"/>
                </a:lnTo>
                <a:lnTo>
                  <a:pt x="1024" y="2267"/>
                </a:lnTo>
                <a:lnTo>
                  <a:pt x="1023" y="2266"/>
                </a:lnTo>
                <a:lnTo>
                  <a:pt x="1022" y="2266"/>
                </a:lnTo>
                <a:lnTo>
                  <a:pt x="1022" y="2265"/>
                </a:lnTo>
                <a:lnTo>
                  <a:pt x="1020" y="2265"/>
                </a:lnTo>
                <a:lnTo>
                  <a:pt x="1020" y="2263"/>
                </a:lnTo>
                <a:lnTo>
                  <a:pt x="1019" y="2263"/>
                </a:lnTo>
                <a:lnTo>
                  <a:pt x="1019" y="2262"/>
                </a:lnTo>
                <a:lnTo>
                  <a:pt x="1018" y="2262"/>
                </a:lnTo>
                <a:lnTo>
                  <a:pt x="1016" y="2262"/>
                </a:lnTo>
                <a:lnTo>
                  <a:pt x="1016" y="2261"/>
                </a:lnTo>
                <a:lnTo>
                  <a:pt x="1015" y="2261"/>
                </a:lnTo>
                <a:lnTo>
                  <a:pt x="1015" y="2259"/>
                </a:lnTo>
                <a:lnTo>
                  <a:pt x="1014" y="2259"/>
                </a:lnTo>
                <a:lnTo>
                  <a:pt x="1013" y="2259"/>
                </a:lnTo>
                <a:lnTo>
                  <a:pt x="1013" y="2258"/>
                </a:lnTo>
                <a:lnTo>
                  <a:pt x="1011" y="2258"/>
                </a:lnTo>
                <a:lnTo>
                  <a:pt x="1011" y="2257"/>
                </a:lnTo>
                <a:lnTo>
                  <a:pt x="1011" y="2256"/>
                </a:lnTo>
                <a:lnTo>
                  <a:pt x="1010" y="2256"/>
                </a:lnTo>
                <a:lnTo>
                  <a:pt x="1010" y="2254"/>
                </a:lnTo>
                <a:lnTo>
                  <a:pt x="1009" y="2254"/>
                </a:lnTo>
                <a:lnTo>
                  <a:pt x="1009" y="2253"/>
                </a:lnTo>
                <a:lnTo>
                  <a:pt x="1009" y="2252"/>
                </a:lnTo>
                <a:lnTo>
                  <a:pt x="1007" y="2252"/>
                </a:lnTo>
                <a:lnTo>
                  <a:pt x="1006" y="2252"/>
                </a:lnTo>
                <a:lnTo>
                  <a:pt x="1005" y="2252"/>
                </a:lnTo>
                <a:lnTo>
                  <a:pt x="1005" y="2250"/>
                </a:lnTo>
                <a:lnTo>
                  <a:pt x="1003" y="2250"/>
                </a:lnTo>
                <a:lnTo>
                  <a:pt x="1002" y="2249"/>
                </a:lnTo>
                <a:lnTo>
                  <a:pt x="1002" y="2248"/>
                </a:lnTo>
                <a:lnTo>
                  <a:pt x="1001" y="2248"/>
                </a:lnTo>
                <a:lnTo>
                  <a:pt x="1001" y="2246"/>
                </a:lnTo>
                <a:lnTo>
                  <a:pt x="1000" y="2246"/>
                </a:lnTo>
                <a:lnTo>
                  <a:pt x="998" y="2246"/>
                </a:lnTo>
                <a:lnTo>
                  <a:pt x="998" y="2245"/>
                </a:lnTo>
                <a:lnTo>
                  <a:pt x="997" y="2245"/>
                </a:lnTo>
                <a:lnTo>
                  <a:pt x="996" y="2244"/>
                </a:lnTo>
                <a:lnTo>
                  <a:pt x="994" y="2244"/>
                </a:lnTo>
                <a:lnTo>
                  <a:pt x="994" y="2242"/>
                </a:lnTo>
                <a:lnTo>
                  <a:pt x="994" y="2241"/>
                </a:lnTo>
                <a:lnTo>
                  <a:pt x="994" y="2240"/>
                </a:lnTo>
                <a:lnTo>
                  <a:pt x="996" y="2240"/>
                </a:lnTo>
                <a:lnTo>
                  <a:pt x="996" y="2239"/>
                </a:lnTo>
                <a:lnTo>
                  <a:pt x="997" y="2239"/>
                </a:lnTo>
                <a:lnTo>
                  <a:pt x="997" y="2237"/>
                </a:lnTo>
                <a:lnTo>
                  <a:pt x="996" y="2237"/>
                </a:lnTo>
                <a:lnTo>
                  <a:pt x="994" y="2237"/>
                </a:lnTo>
                <a:lnTo>
                  <a:pt x="994" y="2239"/>
                </a:lnTo>
                <a:lnTo>
                  <a:pt x="993" y="2240"/>
                </a:lnTo>
                <a:lnTo>
                  <a:pt x="992" y="2240"/>
                </a:lnTo>
                <a:lnTo>
                  <a:pt x="990" y="2240"/>
                </a:lnTo>
                <a:lnTo>
                  <a:pt x="989" y="2240"/>
                </a:lnTo>
                <a:lnTo>
                  <a:pt x="988" y="2240"/>
                </a:lnTo>
                <a:lnTo>
                  <a:pt x="986" y="2240"/>
                </a:lnTo>
                <a:lnTo>
                  <a:pt x="985" y="2239"/>
                </a:lnTo>
                <a:lnTo>
                  <a:pt x="984" y="2239"/>
                </a:lnTo>
                <a:lnTo>
                  <a:pt x="984" y="2237"/>
                </a:lnTo>
                <a:lnTo>
                  <a:pt x="983" y="2237"/>
                </a:lnTo>
                <a:lnTo>
                  <a:pt x="981" y="2237"/>
                </a:lnTo>
                <a:lnTo>
                  <a:pt x="980" y="2237"/>
                </a:lnTo>
                <a:lnTo>
                  <a:pt x="980" y="2239"/>
                </a:lnTo>
                <a:lnTo>
                  <a:pt x="979" y="2239"/>
                </a:lnTo>
                <a:lnTo>
                  <a:pt x="977" y="2239"/>
                </a:lnTo>
                <a:lnTo>
                  <a:pt x="976" y="2237"/>
                </a:lnTo>
                <a:lnTo>
                  <a:pt x="975" y="2237"/>
                </a:lnTo>
                <a:lnTo>
                  <a:pt x="973" y="2237"/>
                </a:lnTo>
                <a:lnTo>
                  <a:pt x="972" y="2237"/>
                </a:lnTo>
                <a:lnTo>
                  <a:pt x="971" y="2237"/>
                </a:lnTo>
                <a:lnTo>
                  <a:pt x="970" y="2237"/>
                </a:lnTo>
                <a:lnTo>
                  <a:pt x="968" y="2237"/>
                </a:lnTo>
                <a:lnTo>
                  <a:pt x="967" y="2237"/>
                </a:lnTo>
                <a:lnTo>
                  <a:pt x="967" y="2236"/>
                </a:lnTo>
                <a:lnTo>
                  <a:pt x="966" y="2236"/>
                </a:lnTo>
                <a:lnTo>
                  <a:pt x="964" y="2236"/>
                </a:lnTo>
                <a:lnTo>
                  <a:pt x="963" y="2237"/>
                </a:lnTo>
                <a:lnTo>
                  <a:pt x="962" y="2237"/>
                </a:lnTo>
                <a:lnTo>
                  <a:pt x="960" y="2237"/>
                </a:lnTo>
                <a:lnTo>
                  <a:pt x="959" y="2237"/>
                </a:lnTo>
                <a:lnTo>
                  <a:pt x="958" y="2237"/>
                </a:lnTo>
                <a:lnTo>
                  <a:pt x="956" y="2237"/>
                </a:lnTo>
                <a:lnTo>
                  <a:pt x="955" y="2237"/>
                </a:lnTo>
                <a:lnTo>
                  <a:pt x="954" y="2237"/>
                </a:lnTo>
                <a:lnTo>
                  <a:pt x="953" y="2237"/>
                </a:lnTo>
                <a:lnTo>
                  <a:pt x="951" y="2237"/>
                </a:lnTo>
                <a:lnTo>
                  <a:pt x="950" y="2237"/>
                </a:lnTo>
                <a:lnTo>
                  <a:pt x="949" y="2237"/>
                </a:lnTo>
                <a:lnTo>
                  <a:pt x="949" y="2236"/>
                </a:lnTo>
                <a:lnTo>
                  <a:pt x="947" y="2236"/>
                </a:lnTo>
                <a:lnTo>
                  <a:pt x="947" y="2237"/>
                </a:lnTo>
                <a:lnTo>
                  <a:pt x="946" y="2237"/>
                </a:lnTo>
                <a:lnTo>
                  <a:pt x="946" y="2236"/>
                </a:lnTo>
                <a:lnTo>
                  <a:pt x="947" y="2236"/>
                </a:lnTo>
                <a:lnTo>
                  <a:pt x="946" y="2236"/>
                </a:lnTo>
                <a:lnTo>
                  <a:pt x="945" y="2237"/>
                </a:lnTo>
                <a:lnTo>
                  <a:pt x="945" y="2236"/>
                </a:lnTo>
                <a:lnTo>
                  <a:pt x="943" y="2236"/>
                </a:lnTo>
                <a:lnTo>
                  <a:pt x="943" y="2237"/>
                </a:lnTo>
                <a:lnTo>
                  <a:pt x="942" y="2237"/>
                </a:lnTo>
                <a:lnTo>
                  <a:pt x="941" y="2237"/>
                </a:lnTo>
                <a:lnTo>
                  <a:pt x="939" y="2237"/>
                </a:lnTo>
                <a:lnTo>
                  <a:pt x="939" y="2239"/>
                </a:lnTo>
                <a:lnTo>
                  <a:pt x="938" y="2239"/>
                </a:lnTo>
                <a:lnTo>
                  <a:pt x="937" y="2239"/>
                </a:lnTo>
                <a:lnTo>
                  <a:pt x="937" y="2240"/>
                </a:lnTo>
                <a:lnTo>
                  <a:pt x="936" y="2240"/>
                </a:lnTo>
                <a:lnTo>
                  <a:pt x="934" y="2240"/>
                </a:lnTo>
                <a:lnTo>
                  <a:pt x="933" y="2240"/>
                </a:lnTo>
                <a:lnTo>
                  <a:pt x="933" y="2239"/>
                </a:lnTo>
                <a:lnTo>
                  <a:pt x="933" y="2237"/>
                </a:lnTo>
                <a:lnTo>
                  <a:pt x="932" y="2237"/>
                </a:lnTo>
                <a:lnTo>
                  <a:pt x="932" y="2236"/>
                </a:lnTo>
                <a:lnTo>
                  <a:pt x="929" y="2235"/>
                </a:lnTo>
                <a:lnTo>
                  <a:pt x="930" y="2236"/>
                </a:lnTo>
                <a:lnTo>
                  <a:pt x="930" y="2237"/>
                </a:lnTo>
                <a:lnTo>
                  <a:pt x="929" y="2239"/>
                </a:lnTo>
                <a:lnTo>
                  <a:pt x="929" y="2240"/>
                </a:lnTo>
                <a:lnTo>
                  <a:pt x="929" y="2241"/>
                </a:lnTo>
                <a:lnTo>
                  <a:pt x="929" y="2242"/>
                </a:lnTo>
                <a:lnTo>
                  <a:pt x="928" y="2242"/>
                </a:lnTo>
                <a:lnTo>
                  <a:pt x="926" y="2242"/>
                </a:lnTo>
                <a:lnTo>
                  <a:pt x="925" y="2242"/>
                </a:lnTo>
                <a:lnTo>
                  <a:pt x="925" y="2244"/>
                </a:lnTo>
                <a:lnTo>
                  <a:pt x="924" y="2244"/>
                </a:lnTo>
                <a:lnTo>
                  <a:pt x="923" y="2244"/>
                </a:lnTo>
                <a:lnTo>
                  <a:pt x="921" y="2244"/>
                </a:lnTo>
                <a:lnTo>
                  <a:pt x="920" y="2245"/>
                </a:lnTo>
                <a:lnTo>
                  <a:pt x="919" y="2245"/>
                </a:lnTo>
                <a:lnTo>
                  <a:pt x="917" y="2245"/>
                </a:lnTo>
                <a:lnTo>
                  <a:pt x="916" y="2245"/>
                </a:lnTo>
                <a:lnTo>
                  <a:pt x="915" y="2245"/>
                </a:lnTo>
                <a:lnTo>
                  <a:pt x="915" y="2246"/>
                </a:lnTo>
                <a:lnTo>
                  <a:pt x="913" y="2246"/>
                </a:lnTo>
                <a:lnTo>
                  <a:pt x="912" y="2246"/>
                </a:lnTo>
                <a:lnTo>
                  <a:pt x="912" y="2248"/>
                </a:lnTo>
                <a:lnTo>
                  <a:pt x="911" y="2248"/>
                </a:lnTo>
                <a:lnTo>
                  <a:pt x="909" y="2248"/>
                </a:lnTo>
                <a:lnTo>
                  <a:pt x="908" y="2248"/>
                </a:lnTo>
                <a:lnTo>
                  <a:pt x="907" y="2248"/>
                </a:lnTo>
                <a:lnTo>
                  <a:pt x="907" y="2249"/>
                </a:lnTo>
                <a:lnTo>
                  <a:pt x="906" y="2249"/>
                </a:lnTo>
                <a:lnTo>
                  <a:pt x="904" y="2249"/>
                </a:lnTo>
                <a:lnTo>
                  <a:pt x="904" y="2250"/>
                </a:lnTo>
                <a:lnTo>
                  <a:pt x="903" y="2250"/>
                </a:lnTo>
                <a:lnTo>
                  <a:pt x="902" y="2250"/>
                </a:lnTo>
                <a:lnTo>
                  <a:pt x="902" y="2252"/>
                </a:lnTo>
                <a:lnTo>
                  <a:pt x="900" y="2252"/>
                </a:lnTo>
                <a:lnTo>
                  <a:pt x="900" y="2250"/>
                </a:lnTo>
                <a:lnTo>
                  <a:pt x="899" y="2250"/>
                </a:lnTo>
                <a:lnTo>
                  <a:pt x="899" y="2252"/>
                </a:lnTo>
                <a:lnTo>
                  <a:pt x="899" y="2253"/>
                </a:lnTo>
                <a:lnTo>
                  <a:pt x="898" y="2253"/>
                </a:lnTo>
                <a:lnTo>
                  <a:pt x="896" y="2253"/>
                </a:lnTo>
                <a:lnTo>
                  <a:pt x="896" y="2254"/>
                </a:lnTo>
                <a:lnTo>
                  <a:pt x="895" y="2254"/>
                </a:lnTo>
                <a:lnTo>
                  <a:pt x="895" y="2256"/>
                </a:lnTo>
                <a:lnTo>
                  <a:pt x="894" y="2256"/>
                </a:lnTo>
                <a:lnTo>
                  <a:pt x="892" y="2256"/>
                </a:lnTo>
                <a:lnTo>
                  <a:pt x="891" y="2256"/>
                </a:lnTo>
                <a:lnTo>
                  <a:pt x="891" y="2257"/>
                </a:lnTo>
                <a:lnTo>
                  <a:pt x="890" y="2257"/>
                </a:lnTo>
                <a:lnTo>
                  <a:pt x="889" y="2257"/>
                </a:lnTo>
                <a:lnTo>
                  <a:pt x="886" y="2258"/>
                </a:lnTo>
                <a:lnTo>
                  <a:pt x="886" y="2259"/>
                </a:lnTo>
                <a:lnTo>
                  <a:pt x="885" y="2259"/>
                </a:lnTo>
                <a:lnTo>
                  <a:pt x="883" y="2259"/>
                </a:lnTo>
                <a:lnTo>
                  <a:pt x="883" y="2258"/>
                </a:lnTo>
                <a:lnTo>
                  <a:pt x="883" y="2259"/>
                </a:lnTo>
                <a:lnTo>
                  <a:pt x="882" y="2259"/>
                </a:lnTo>
                <a:lnTo>
                  <a:pt x="881" y="2261"/>
                </a:lnTo>
                <a:lnTo>
                  <a:pt x="879" y="2261"/>
                </a:lnTo>
                <a:lnTo>
                  <a:pt x="878" y="2262"/>
                </a:lnTo>
                <a:lnTo>
                  <a:pt x="877" y="2262"/>
                </a:lnTo>
                <a:lnTo>
                  <a:pt x="876" y="2262"/>
                </a:lnTo>
                <a:lnTo>
                  <a:pt x="874" y="2262"/>
                </a:lnTo>
                <a:lnTo>
                  <a:pt x="873" y="2262"/>
                </a:lnTo>
                <a:lnTo>
                  <a:pt x="872" y="2263"/>
                </a:lnTo>
                <a:lnTo>
                  <a:pt x="870" y="2263"/>
                </a:lnTo>
                <a:lnTo>
                  <a:pt x="869" y="2263"/>
                </a:lnTo>
                <a:lnTo>
                  <a:pt x="868" y="2263"/>
                </a:lnTo>
                <a:lnTo>
                  <a:pt x="866" y="2263"/>
                </a:lnTo>
                <a:lnTo>
                  <a:pt x="866" y="2265"/>
                </a:lnTo>
                <a:lnTo>
                  <a:pt x="865" y="2265"/>
                </a:lnTo>
                <a:lnTo>
                  <a:pt x="864" y="2265"/>
                </a:lnTo>
                <a:lnTo>
                  <a:pt x="862" y="2265"/>
                </a:lnTo>
                <a:lnTo>
                  <a:pt x="861" y="2265"/>
                </a:lnTo>
                <a:lnTo>
                  <a:pt x="860" y="2265"/>
                </a:lnTo>
                <a:lnTo>
                  <a:pt x="859" y="2265"/>
                </a:lnTo>
                <a:lnTo>
                  <a:pt x="857" y="2265"/>
                </a:lnTo>
                <a:lnTo>
                  <a:pt x="856" y="2266"/>
                </a:lnTo>
                <a:lnTo>
                  <a:pt x="855" y="2266"/>
                </a:lnTo>
                <a:lnTo>
                  <a:pt x="853" y="2266"/>
                </a:lnTo>
                <a:lnTo>
                  <a:pt x="852" y="2266"/>
                </a:lnTo>
                <a:lnTo>
                  <a:pt x="851" y="2266"/>
                </a:lnTo>
                <a:lnTo>
                  <a:pt x="849" y="2266"/>
                </a:lnTo>
                <a:lnTo>
                  <a:pt x="848" y="2266"/>
                </a:lnTo>
                <a:lnTo>
                  <a:pt x="847" y="2266"/>
                </a:lnTo>
                <a:lnTo>
                  <a:pt x="846" y="2267"/>
                </a:lnTo>
                <a:lnTo>
                  <a:pt x="844" y="2267"/>
                </a:lnTo>
                <a:lnTo>
                  <a:pt x="843" y="2267"/>
                </a:lnTo>
                <a:lnTo>
                  <a:pt x="842" y="2267"/>
                </a:lnTo>
                <a:lnTo>
                  <a:pt x="840" y="2267"/>
                </a:lnTo>
                <a:lnTo>
                  <a:pt x="839" y="2267"/>
                </a:lnTo>
                <a:lnTo>
                  <a:pt x="838" y="2269"/>
                </a:lnTo>
                <a:lnTo>
                  <a:pt x="836" y="2269"/>
                </a:lnTo>
                <a:lnTo>
                  <a:pt x="835" y="2269"/>
                </a:lnTo>
                <a:lnTo>
                  <a:pt x="834" y="2269"/>
                </a:lnTo>
                <a:lnTo>
                  <a:pt x="834" y="2270"/>
                </a:lnTo>
                <a:lnTo>
                  <a:pt x="832" y="2270"/>
                </a:lnTo>
                <a:lnTo>
                  <a:pt x="831" y="2270"/>
                </a:lnTo>
                <a:lnTo>
                  <a:pt x="830" y="2270"/>
                </a:lnTo>
                <a:lnTo>
                  <a:pt x="829" y="2270"/>
                </a:lnTo>
                <a:lnTo>
                  <a:pt x="827" y="2270"/>
                </a:lnTo>
                <a:lnTo>
                  <a:pt x="826" y="2270"/>
                </a:lnTo>
                <a:lnTo>
                  <a:pt x="825" y="2270"/>
                </a:lnTo>
                <a:lnTo>
                  <a:pt x="823" y="2270"/>
                </a:lnTo>
                <a:lnTo>
                  <a:pt x="823" y="2269"/>
                </a:lnTo>
                <a:lnTo>
                  <a:pt x="822" y="2269"/>
                </a:lnTo>
                <a:lnTo>
                  <a:pt x="821" y="2269"/>
                </a:lnTo>
                <a:lnTo>
                  <a:pt x="821" y="2267"/>
                </a:lnTo>
                <a:lnTo>
                  <a:pt x="819" y="2267"/>
                </a:lnTo>
                <a:lnTo>
                  <a:pt x="819" y="2266"/>
                </a:lnTo>
                <a:lnTo>
                  <a:pt x="818" y="2266"/>
                </a:lnTo>
                <a:lnTo>
                  <a:pt x="818" y="2265"/>
                </a:lnTo>
                <a:lnTo>
                  <a:pt x="817" y="2265"/>
                </a:lnTo>
                <a:lnTo>
                  <a:pt x="817" y="2263"/>
                </a:lnTo>
                <a:lnTo>
                  <a:pt x="815" y="2262"/>
                </a:lnTo>
                <a:lnTo>
                  <a:pt x="815" y="2261"/>
                </a:lnTo>
                <a:lnTo>
                  <a:pt x="814" y="2259"/>
                </a:lnTo>
                <a:lnTo>
                  <a:pt x="814" y="2258"/>
                </a:lnTo>
                <a:lnTo>
                  <a:pt x="813" y="2257"/>
                </a:lnTo>
                <a:lnTo>
                  <a:pt x="813" y="2256"/>
                </a:lnTo>
                <a:lnTo>
                  <a:pt x="813" y="2254"/>
                </a:lnTo>
                <a:lnTo>
                  <a:pt x="812" y="2253"/>
                </a:lnTo>
                <a:lnTo>
                  <a:pt x="812" y="2252"/>
                </a:lnTo>
                <a:lnTo>
                  <a:pt x="812" y="2250"/>
                </a:lnTo>
                <a:lnTo>
                  <a:pt x="810" y="2250"/>
                </a:lnTo>
                <a:lnTo>
                  <a:pt x="810" y="2249"/>
                </a:lnTo>
                <a:lnTo>
                  <a:pt x="810" y="2248"/>
                </a:lnTo>
                <a:lnTo>
                  <a:pt x="812" y="2248"/>
                </a:lnTo>
                <a:lnTo>
                  <a:pt x="813" y="2246"/>
                </a:lnTo>
                <a:lnTo>
                  <a:pt x="813" y="2245"/>
                </a:lnTo>
                <a:lnTo>
                  <a:pt x="813" y="2246"/>
                </a:lnTo>
                <a:lnTo>
                  <a:pt x="812" y="2246"/>
                </a:lnTo>
                <a:lnTo>
                  <a:pt x="810" y="2246"/>
                </a:lnTo>
                <a:lnTo>
                  <a:pt x="809" y="2246"/>
                </a:lnTo>
                <a:lnTo>
                  <a:pt x="809" y="2245"/>
                </a:lnTo>
                <a:lnTo>
                  <a:pt x="809" y="2244"/>
                </a:lnTo>
                <a:lnTo>
                  <a:pt x="809" y="2242"/>
                </a:lnTo>
                <a:lnTo>
                  <a:pt x="809" y="2241"/>
                </a:lnTo>
                <a:lnTo>
                  <a:pt x="809" y="2240"/>
                </a:lnTo>
                <a:lnTo>
                  <a:pt x="808" y="2240"/>
                </a:lnTo>
                <a:lnTo>
                  <a:pt x="808" y="2239"/>
                </a:lnTo>
                <a:lnTo>
                  <a:pt x="808" y="2237"/>
                </a:lnTo>
                <a:lnTo>
                  <a:pt x="808" y="2236"/>
                </a:lnTo>
                <a:lnTo>
                  <a:pt x="808" y="2235"/>
                </a:lnTo>
                <a:lnTo>
                  <a:pt x="808" y="2233"/>
                </a:lnTo>
                <a:lnTo>
                  <a:pt x="809" y="2233"/>
                </a:lnTo>
                <a:lnTo>
                  <a:pt x="808" y="2233"/>
                </a:lnTo>
                <a:lnTo>
                  <a:pt x="808" y="2232"/>
                </a:lnTo>
                <a:lnTo>
                  <a:pt x="808" y="2231"/>
                </a:lnTo>
                <a:lnTo>
                  <a:pt x="808" y="2229"/>
                </a:lnTo>
                <a:lnTo>
                  <a:pt x="808" y="2228"/>
                </a:lnTo>
                <a:lnTo>
                  <a:pt x="808" y="2227"/>
                </a:lnTo>
                <a:lnTo>
                  <a:pt x="808" y="2225"/>
                </a:lnTo>
                <a:lnTo>
                  <a:pt x="809" y="2225"/>
                </a:lnTo>
                <a:lnTo>
                  <a:pt x="809" y="2224"/>
                </a:lnTo>
                <a:lnTo>
                  <a:pt x="808" y="2224"/>
                </a:lnTo>
                <a:lnTo>
                  <a:pt x="808" y="2223"/>
                </a:lnTo>
                <a:lnTo>
                  <a:pt x="808" y="2222"/>
                </a:lnTo>
                <a:lnTo>
                  <a:pt x="809" y="2220"/>
                </a:lnTo>
                <a:lnTo>
                  <a:pt x="809" y="2219"/>
                </a:lnTo>
                <a:lnTo>
                  <a:pt x="809" y="2218"/>
                </a:lnTo>
                <a:lnTo>
                  <a:pt x="809" y="2216"/>
                </a:lnTo>
                <a:lnTo>
                  <a:pt x="809" y="2215"/>
                </a:lnTo>
                <a:lnTo>
                  <a:pt x="810" y="2215"/>
                </a:lnTo>
                <a:lnTo>
                  <a:pt x="810" y="2214"/>
                </a:lnTo>
                <a:lnTo>
                  <a:pt x="810" y="2212"/>
                </a:lnTo>
                <a:lnTo>
                  <a:pt x="810" y="2211"/>
                </a:lnTo>
                <a:lnTo>
                  <a:pt x="810" y="2210"/>
                </a:lnTo>
                <a:lnTo>
                  <a:pt x="812" y="2208"/>
                </a:lnTo>
                <a:lnTo>
                  <a:pt x="812" y="2207"/>
                </a:lnTo>
                <a:lnTo>
                  <a:pt x="813" y="2206"/>
                </a:lnTo>
                <a:lnTo>
                  <a:pt x="813" y="2205"/>
                </a:lnTo>
                <a:lnTo>
                  <a:pt x="814" y="2203"/>
                </a:lnTo>
                <a:lnTo>
                  <a:pt x="815" y="2202"/>
                </a:lnTo>
                <a:lnTo>
                  <a:pt x="815" y="2201"/>
                </a:lnTo>
                <a:lnTo>
                  <a:pt x="817" y="2201"/>
                </a:lnTo>
                <a:lnTo>
                  <a:pt x="817" y="2199"/>
                </a:lnTo>
                <a:lnTo>
                  <a:pt x="817" y="2198"/>
                </a:lnTo>
                <a:lnTo>
                  <a:pt x="818" y="2198"/>
                </a:lnTo>
                <a:lnTo>
                  <a:pt x="818" y="2197"/>
                </a:lnTo>
                <a:lnTo>
                  <a:pt x="819" y="2197"/>
                </a:lnTo>
                <a:lnTo>
                  <a:pt x="821" y="2197"/>
                </a:lnTo>
                <a:lnTo>
                  <a:pt x="821" y="2198"/>
                </a:lnTo>
                <a:lnTo>
                  <a:pt x="821" y="2197"/>
                </a:lnTo>
                <a:lnTo>
                  <a:pt x="821" y="2195"/>
                </a:lnTo>
                <a:lnTo>
                  <a:pt x="822" y="2195"/>
                </a:lnTo>
                <a:lnTo>
                  <a:pt x="822" y="2194"/>
                </a:lnTo>
                <a:lnTo>
                  <a:pt x="823" y="2194"/>
                </a:lnTo>
                <a:lnTo>
                  <a:pt x="823" y="2193"/>
                </a:lnTo>
                <a:lnTo>
                  <a:pt x="825" y="2193"/>
                </a:lnTo>
                <a:lnTo>
                  <a:pt x="826" y="2192"/>
                </a:lnTo>
                <a:lnTo>
                  <a:pt x="827" y="2192"/>
                </a:lnTo>
                <a:lnTo>
                  <a:pt x="827" y="2190"/>
                </a:lnTo>
                <a:lnTo>
                  <a:pt x="829" y="2190"/>
                </a:lnTo>
                <a:lnTo>
                  <a:pt x="830" y="2189"/>
                </a:lnTo>
                <a:lnTo>
                  <a:pt x="831" y="2189"/>
                </a:lnTo>
                <a:lnTo>
                  <a:pt x="832" y="2188"/>
                </a:lnTo>
                <a:lnTo>
                  <a:pt x="834" y="2188"/>
                </a:lnTo>
                <a:lnTo>
                  <a:pt x="835" y="2186"/>
                </a:lnTo>
                <a:lnTo>
                  <a:pt x="836" y="2186"/>
                </a:lnTo>
                <a:lnTo>
                  <a:pt x="836" y="2185"/>
                </a:lnTo>
                <a:lnTo>
                  <a:pt x="838" y="2185"/>
                </a:lnTo>
                <a:lnTo>
                  <a:pt x="839" y="2185"/>
                </a:lnTo>
                <a:lnTo>
                  <a:pt x="839" y="2184"/>
                </a:lnTo>
                <a:lnTo>
                  <a:pt x="840" y="2184"/>
                </a:lnTo>
                <a:lnTo>
                  <a:pt x="842" y="2184"/>
                </a:lnTo>
                <a:lnTo>
                  <a:pt x="843" y="2182"/>
                </a:lnTo>
                <a:lnTo>
                  <a:pt x="844" y="2182"/>
                </a:lnTo>
                <a:lnTo>
                  <a:pt x="846" y="2182"/>
                </a:lnTo>
                <a:lnTo>
                  <a:pt x="847" y="2181"/>
                </a:lnTo>
                <a:lnTo>
                  <a:pt x="848" y="2181"/>
                </a:lnTo>
                <a:lnTo>
                  <a:pt x="849" y="2181"/>
                </a:lnTo>
                <a:lnTo>
                  <a:pt x="851" y="2181"/>
                </a:lnTo>
                <a:lnTo>
                  <a:pt x="852" y="2180"/>
                </a:lnTo>
                <a:lnTo>
                  <a:pt x="853" y="2180"/>
                </a:lnTo>
                <a:lnTo>
                  <a:pt x="853" y="2181"/>
                </a:lnTo>
                <a:lnTo>
                  <a:pt x="855" y="2181"/>
                </a:lnTo>
                <a:lnTo>
                  <a:pt x="853" y="2181"/>
                </a:lnTo>
                <a:lnTo>
                  <a:pt x="855" y="2181"/>
                </a:lnTo>
                <a:lnTo>
                  <a:pt x="855" y="2180"/>
                </a:lnTo>
                <a:lnTo>
                  <a:pt x="856" y="2180"/>
                </a:lnTo>
                <a:lnTo>
                  <a:pt x="857" y="2180"/>
                </a:lnTo>
                <a:lnTo>
                  <a:pt x="859" y="2180"/>
                </a:lnTo>
                <a:lnTo>
                  <a:pt x="859" y="2178"/>
                </a:lnTo>
                <a:lnTo>
                  <a:pt x="860" y="2178"/>
                </a:lnTo>
                <a:lnTo>
                  <a:pt x="860" y="2177"/>
                </a:lnTo>
                <a:lnTo>
                  <a:pt x="861" y="2177"/>
                </a:lnTo>
                <a:lnTo>
                  <a:pt x="862" y="2177"/>
                </a:lnTo>
                <a:lnTo>
                  <a:pt x="864" y="2177"/>
                </a:lnTo>
                <a:lnTo>
                  <a:pt x="865" y="2176"/>
                </a:lnTo>
                <a:lnTo>
                  <a:pt x="866" y="2176"/>
                </a:lnTo>
                <a:lnTo>
                  <a:pt x="868" y="2176"/>
                </a:lnTo>
                <a:lnTo>
                  <a:pt x="869" y="2176"/>
                </a:lnTo>
                <a:lnTo>
                  <a:pt x="869" y="2175"/>
                </a:lnTo>
                <a:lnTo>
                  <a:pt x="869" y="2176"/>
                </a:lnTo>
                <a:lnTo>
                  <a:pt x="870" y="2176"/>
                </a:lnTo>
                <a:lnTo>
                  <a:pt x="870" y="2175"/>
                </a:lnTo>
                <a:lnTo>
                  <a:pt x="870" y="2176"/>
                </a:lnTo>
                <a:lnTo>
                  <a:pt x="872" y="2176"/>
                </a:lnTo>
                <a:lnTo>
                  <a:pt x="872" y="2175"/>
                </a:lnTo>
                <a:lnTo>
                  <a:pt x="872" y="2173"/>
                </a:lnTo>
                <a:lnTo>
                  <a:pt x="873" y="2173"/>
                </a:lnTo>
                <a:lnTo>
                  <a:pt x="874" y="2173"/>
                </a:lnTo>
                <a:lnTo>
                  <a:pt x="874" y="2172"/>
                </a:lnTo>
                <a:lnTo>
                  <a:pt x="876" y="2172"/>
                </a:lnTo>
                <a:lnTo>
                  <a:pt x="877" y="2172"/>
                </a:lnTo>
                <a:lnTo>
                  <a:pt x="877" y="2171"/>
                </a:lnTo>
                <a:lnTo>
                  <a:pt x="878" y="2169"/>
                </a:lnTo>
                <a:lnTo>
                  <a:pt x="879" y="2168"/>
                </a:lnTo>
                <a:lnTo>
                  <a:pt x="881" y="2168"/>
                </a:lnTo>
                <a:lnTo>
                  <a:pt x="881" y="2167"/>
                </a:lnTo>
                <a:lnTo>
                  <a:pt x="881" y="2165"/>
                </a:lnTo>
                <a:lnTo>
                  <a:pt x="882" y="2165"/>
                </a:lnTo>
                <a:lnTo>
                  <a:pt x="882" y="2164"/>
                </a:lnTo>
                <a:lnTo>
                  <a:pt x="882" y="2163"/>
                </a:lnTo>
                <a:lnTo>
                  <a:pt x="883" y="2161"/>
                </a:lnTo>
                <a:lnTo>
                  <a:pt x="883" y="2160"/>
                </a:lnTo>
                <a:lnTo>
                  <a:pt x="885" y="2159"/>
                </a:lnTo>
                <a:lnTo>
                  <a:pt x="883" y="2159"/>
                </a:lnTo>
                <a:lnTo>
                  <a:pt x="883" y="2158"/>
                </a:lnTo>
                <a:lnTo>
                  <a:pt x="883" y="2156"/>
                </a:lnTo>
                <a:lnTo>
                  <a:pt x="883" y="2155"/>
                </a:lnTo>
                <a:lnTo>
                  <a:pt x="883" y="2154"/>
                </a:lnTo>
                <a:lnTo>
                  <a:pt x="885" y="2154"/>
                </a:lnTo>
                <a:lnTo>
                  <a:pt x="885" y="2152"/>
                </a:lnTo>
                <a:lnTo>
                  <a:pt x="885" y="2151"/>
                </a:lnTo>
                <a:lnTo>
                  <a:pt x="885" y="2150"/>
                </a:lnTo>
                <a:lnTo>
                  <a:pt x="885" y="2148"/>
                </a:lnTo>
                <a:lnTo>
                  <a:pt x="885" y="2147"/>
                </a:lnTo>
                <a:lnTo>
                  <a:pt x="885" y="2146"/>
                </a:lnTo>
                <a:lnTo>
                  <a:pt x="886" y="2145"/>
                </a:lnTo>
                <a:lnTo>
                  <a:pt x="885" y="2145"/>
                </a:lnTo>
                <a:lnTo>
                  <a:pt x="883" y="2143"/>
                </a:lnTo>
                <a:lnTo>
                  <a:pt x="883" y="2141"/>
                </a:lnTo>
                <a:lnTo>
                  <a:pt x="883" y="2139"/>
                </a:lnTo>
                <a:lnTo>
                  <a:pt x="883" y="2138"/>
                </a:lnTo>
                <a:lnTo>
                  <a:pt x="883" y="2137"/>
                </a:lnTo>
                <a:lnTo>
                  <a:pt x="883" y="2135"/>
                </a:lnTo>
                <a:lnTo>
                  <a:pt x="883" y="2134"/>
                </a:lnTo>
                <a:lnTo>
                  <a:pt x="882" y="2134"/>
                </a:lnTo>
                <a:lnTo>
                  <a:pt x="882" y="2133"/>
                </a:lnTo>
                <a:lnTo>
                  <a:pt x="882" y="2131"/>
                </a:lnTo>
                <a:lnTo>
                  <a:pt x="882" y="2130"/>
                </a:lnTo>
                <a:lnTo>
                  <a:pt x="881" y="2130"/>
                </a:lnTo>
                <a:lnTo>
                  <a:pt x="881" y="2129"/>
                </a:lnTo>
                <a:lnTo>
                  <a:pt x="879" y="2128"/>
                </a:lnTo>
                <a:lnTo>
                  <a:pt x="879" y="2126"/>
                </a:lnTo>
                <a:lnTo>
                  <a:pt x="878" y="2126"/>
                </a:lnTo>
                <a:lnTo>
                  <a:pt x="878" y="2125"/>
                </a:lnTo>
                <a:lnTo>
                  <a:pt x="878" y="2124"/>
                </a:lnTo>
                <a:lnTo>
                  <a:pt x="878" y="2122"/>
                </a:lnTo>
                <a:lnTo>
                  <a:pt x="878" y="2121"/>
                </a:lnTo>
                <a:lnTo>
                  <a:pt x="878" y="2120"/>
                </a:lnTo>
                <a:lnTo>
                  <a:pt x="878" y="2118"/>
                </a:lnTo>
                <a:lnTo>
                  <a:pt x="879" y="2117"/>
                </a:lnTo>
                <a:lnTo>
                  <a:pt x="876" y="2116"/>
                </a:lnTo>
                <a:lnTo>
                  <a:pt x="874" y="2116"/>
                </a:lnTo>
                <a:lnTo>
                  <a:pt x="873" y="2116"/>
                </a:lnTo>
                <a:lnTo>
                  <a:pt x="873" y="2114"/>
                </a:lnTo>
                <a:lnTo>
                  <a:pt x="872" y="2114"/>
                </a:lnTo>
                <a:lnTo>
                  <a:pt x="872" y="2113"/>
                </a:lnTo>
                <a:lnTo>
                  <a:pt x="870" y="2113"/>
                </a:lnTo>
                <a:lnTo>
                  <a:pt x="869" y="2112"/>
                </a:lnTo>
                <a:lnTo>
                  <a:pt x="868" y="2112"/>
                </a:lnTo>
                <a:lnTo>
                  <a:pt x="866" y="2112"/>
                </a:lnTo>
                <a:lnTo>
                  <a:pt x="865" y="2112"/>
                </a:lnTo>
                <a:lnTo>
                  <a:pt x="865" y="2111"/>
                </a:lnTo>
                <a:lnTo>
                  <a:pt x="865" y="2109"/>
                </a:lnTo>
                <a:lnTo>
                  <a:pt x="864" y="2109"/>
                </a:lnTo>
                <a:lnTo>
                  <a:pt x="862" y="2109"/>
                </a:lnTo>
                <a:lnTo>
                  <a:pt x="862" y="2108"/>
                </a:lnTo>
                <a:lnTo>
                  <a:pt x="861" y="2108"/>
                </a:lnTo>
                <a:lnTo>
                  <a:pt x="860" y="2108"/>
                </a:lnTo>
                <a:lnTo>
                  <a:pt x="859" y="2107"/>
                </a:lnTo>
                <a:lnTo>
                  <a:pt x="857" y="2107"/>
                </a:lnTo>
                <a:lnTo>
                  <a:pt x="856" y="2105"/>
                </a:lnTo>
                <a:lnTo>
                  <a:pt x="855" y="2105"/>
                </a:lnTo>
                <a:lnTo>
                  <a:pt x="853" y="2104"/>
                </a:lnTo>
                <a:lnTo>
                  <a:pt x="852" y="2104"/>
                </a:lnTo>
                <a:lnTo>
                  <a:pt x="851" y="2104"/>
                </a:lnTo>
                <a:lnTo>
                  <a:pt x="848" y="2103"/>
                </a:lnTo>
                <a:lnTo>
                  <a:pt x="847" y="2103"/>
                </a:lnTo>
                <a:lnTo>
                  <a:pt x="846" y="2101"/>
                </a:lnTo>
                <a:lnTo>
                  <a:pt x="844" y="2100"/>
                </a:lnTo>
                <a:lnTo>
                  <a:pt x="843" y="2100"/>
                </a:lnTo>
                <a:lnTo>
                  <a:pt x="842" y="2100"/>
                </a:lnTo>
                <a:lnTo>
                  <a:pt x="840" y="2100"/>
                </a:lnTo>
                <a:lnTo>
                  <a:pt x="839" y="2100"/>
                </a:lnTo>
                <a:lnTo>
                  <a:pt x="838" y="2100"/>
                </a:lnTo>
                <a:lnTo>
                  <a:pt x="836" y="2100"/>
                </a:lnTo>
                <a:lnTo>
                  <a:pt x="835" y="2100"/>
                </a:lnTo>
                <a:lnTo>
                  <a:pt x="834" y="2100"/>
                </a:lnTo>
                <a:lnTo>
                  <a:pt x="832" y="2100"/>
                </a:lnTo>
                <a:lnTo>
                  <a:pt x="831" y="2100"/>
                </a:lnTo>
                <a:lnTo>
                  <a:pt x="830" y="2100"/>
                </a:lnTo>
                <a:lnTo>
                  <a:pt x="829" y="2100"/>
                </a:lnTo>
                <a:lnTo>
                  <a:pt x="829" y="2099"/>
                </a:lnTo>
                <a:lnTo>
                  <a:pt x="827" y="2099"/>
                </a:lnTo>
                <a:lnTo>
                  <a:pt x="826" y="2099"/>
                </a:lnTo>
                <a:lnTo>
                  <a:pt x="825" y="2100"/>
                </a:lnTo>
                <a:lnTo>
                  <a:pt x="823" y="2100"/>
                </a:lnTo>
                <a:lnTo>
                  <a:pt x="822" y="2100"/>
                </a:lnTo>
                <a:lnTo>
                  <a:pt x="821" y="2100"/>
                </a:lnTo>
                <a:lnTo>
                  <a:pt x="821" y="2101"/>
                </a:lnTo>
                <a:lnTo>
                  <a:pt x="819" y="2101"/>
                </a:lnTo>
                <a:lnTo>
                  <a:pt x="818" y="2101"/>
                </a:lnTo>
                <a:lnTo>
                  <a:pt x="817" y="2103"/>
                </a:lnTo>
                <a:lnTo>
                  <a:pt x="815" y="2103"/>
                </a:lnTo>
                <a:lnTo>
                  <a:pt x="814" y="2103"/>
                </a:lnTo>
                <a:lnTo>
                  <a:pt x="813" y="2103"/>
                </a:lnTo>
                <a:lnTo>
                  <a:pt x="813" y="2104"/>
                </a:lnTo>
                <a:lnTo>
                  <a:pt x="812" y="2104"/>
                </a:lnTo>
                <a:lnTo>
                  <a:pt x="810" y="2104"/>
                </a:lnTo>
                <a:lnTo>
                  <a:pt x="809" y="2104"/>
                </a:lnTo>
                <a:lnTo>
                  <a:pt x="809" y="2105"/>
                </a:lnTo>
                <a:lnTo>
                  <a:pt x="808" y="2105"/>
                </a:lnTo>
                <a:lnTo>
                  <a:pt x="806" y="2105"/>
                </a:lnTo>
                <a:lnTo>
                  <a:pt x="805" y="2105"/>
                </a:lnTo>
                <a:lnTo>
                  <a:pt x="805" y="2104"/>
                </a:lnTo>
                <a:lnTo>
                  <a:pt x="805" y="2105"/>
                </a:lnTo>
                <a:lnTo>
                  <a:pt x="805" y="2107"/>
                </a:lnTo>
                <a:lnTo>
                  <a:pt x="804" y="2107"/>
                </a:lnTo>
                <a:lnTo>
                  <a:pt x="802" y="2107"/>
                </a:lnTo>
                <a:lnTo>
                  <a:pt x="801" y="2107"/>
                </a:lnTo>
                <a:lnTo>
                  <a:pt x="801" y="2108"/>
                </a:lnTo>
                <a:lnTo>
                  <a:pt x="800" y="2108"/>
                </a:lnTo>
                <a:lnTo>
                  <a:pt x="799" y="2108"/>
                </a:lnTo>
                <a:lnTo>
                  <a:pt x="797" y="2108"/>
                </a:lnTo>
                <a:lnTo>
                  <a:pt x="796" y="2109"/>
                </a:lnTo>
                <a:lnTo>
                  <a:pt x="795" y="2109"/>
                </a:lnTo>
                <a:lnTo>
                  <a:pt x="793" y="2109"/>
                </a:lnTo>
                <a:lnTo>
                  <a:pt x="793" y="2111"/>
                </a:lnTo>
                <a:lnTo>
                  <a:pt x="792" y="2111"/>
                </a:lnTo>
                <a:lnTo>
                  <a:pt x="791" y="2111"/>
                </a:lnTo>
                <a:lnTo>
                  <a:pt x="791" y="2112"/>
                </a:lnTo>
                <a:lnTo>
                  <a:pt x="789" y="2112"/>
                </a:lnTo>
                <a:lnTo>
                  <a:pt x="788" y="2112"/>
                </a:lnTo>
                <a:lnTo>
                  <a:pt x="787" y="2113"/>
                </a:lnTo>
                <a:lnTo>
                  <a:pt x="785" y="2113"/>
                </a:lnTo>
                <a:lnTo>
                  <a:pt x="784" y="2114"/>
                </a:lnTo>
                <a:lnTo>
                  <a:pt x="783" y="2116"/>
                </a:lnTo>
                <a:lnTo>
                  <a:pt x="782" y="2116"/>
                </a:lnTo>
                <a:lnTo>
                  <a:pt x="780" y="2116"/>
                </a:lnTo>
                <a:lnTo>
                  <a:pt x="779" y="2116"/>
                </a:lnTo>
                <a:lnTo>
                  <a:pt x="778" y="2116"/>
                </a:lnTo>
                <a:lnTo>
                  <a:pt x="778" y="2114"/>
                </a:lnTo>
                <a:lnTo>
                  <a:pt x="778" y="2116"/>
                </a:lnTo>
                <a:lnTo>
                  <a:pt x="778" y="2117"/>
                </a:lnTo>
                <a:lnTo>
                  <a:pt x="776" y="2117"/>
                </a:lnTo>
                <a:lnTo>
                  <a:pt x="775" y="2117"/>
                </a:lnTo>
                <a:lnTo>
                  <a:pt x="774" y="2118"/>
                </a:lnTo>
                <a:lnTo>
                  <a:pt x="772" y="2118"/>
                </a:lnTo>
                <a:lnTo>
                  <a:pt x="771" y="2118"/>
                </a:lnTo>
                <a:lnTo>
                  <a:pt x="770" y="2120"/>
                </a:lnTo>
                <a:lnTo>
                  <a:pt x="769" y="2120"/>
                </a:lnTo>
                <a:lnTo>
                  <a:pt x="767" y="2120"/>
                </a:lnTo>
                <a:lnTo>
                  <a:pt x="766" y="2121"/>
                </a:lnTo>
                <a:lnTo>
                  <a:pt x="765" y="2121"/>
                </a:lnTo>
                <a:lnTo>
                  <a:pt x="763" y="2121"/>
                </a:lnTo>
                <a:lnTo>
                  <a:pt x="762" y="2122"/>
                </a:lnTo>
                <a:lnTo>
                  <a:pt x="761" y="2122"/>
                </a:lnTo>
                <a:lnTo>
                  <a:pt x="759" y="2122"/>
                </a:lnTo>
                <a:lnTo>
                  <a:pt x="758" y="2124"/>
                </a:lnTo>
                <a:lnTo>
                  <a:pt x="757" y="2124"/>
                </a:lnTo>
                <a:lnTo>
                  <a:pt x="755" y="2125"/>
                </a:lnTo>
                <a:lnTo>
                  <a:pt x="754" y="2125"/>
                </a:lnTo>
                <a:lnTo>
                  <a:pt x="754" y="2126"/>
                </a:lnTo>
                <a:lnTo>
                  <a:pt x="754" y="2125"/>
                </a:lnTo>
                <a:lnTo>
                  <a:pt x="753" y="2126"/>
                </a:lnTo>
                <a:lnTo>
                  <a:pt x="752" y="2126"/>
                </a:lnTo>
                <a:lnTo>
                  <a:pt x="752" y="2128"/>
                </a:lnTo>
                <a:lnTo>
                  <a:pt x="750" y="2128"/>
                </a:lnTo>
                <a:lnTo>
                  <a:pt x="749" y="2128"/>
                </a:lnTo>
                <a:lnTo>
                  <a:pt x="748" y="2128"/>
                </a:lnTo>
                <a:lnTo>
                  <a:pt x="746" y="2128"/>
                </a:lnTo>
                <a:lnTo>
                  <a:pt x="745" y="2128"/>
                </a:lnTo>
                <a:lnTo>
                  <a:pt x="744" y="2126"/>
                </a:lnTo>
                <a:lnTo>
                  <a:pt x="742" y="2125"/>
                </a:lnTo>
                <a:lnTo>
                  <a:pt x="742" y="2124"/>
                </a:lnTo>
                <a:lnTo>
                  <a:pt x="741" y="2124"/>
                </a:lnTo>
                <a:lnTo>
                  <a:pt x="741" y="2122"/>
                </a:lnTo>
                <a:lnTo>
                  <a:pt x="740" y="2122"/>
                </a:lnTo>
                <a:lnTo>
                  <a:pt x="740" y="2121"/>
                </a:lnTo>
                <a:lnTo>
                  <a:pt x="738" y="2121"/>
                </a:lnTo>
                <a:lnTo>
                  <a:pt x="738" y="2120"/>
                </a:lnTo>
                <a:lnTo>
                  <a:pt x="738" y="2118"/>
                </a:lnTo>
                <a:lnTo>
                  <a:pt x="737" y="2117"/>
                </a:lnTo>
                <a:lnTo>
                  <a:pt x="737" y="2116"/>
                </a:lnTo>
                <a:lnTo>
                  <a:pt x="737" y="2114"/>
                </a:lnTo>
                <a:lnTo>
                  <a:pt x="737" y="2113"/>
                </a:lnTo>
                <a:lnTo>
                  <a:pt x="737" y="2112"/>
                </a:lnTo>
                <a:lnTo>
                  <a:pt x="737" y="2109"/>
                </a:lnTo>
                <a:lnTo>
                  <a:pt x="737" y="2108"/>
                </a:lnTo>
                <a:lnTo>
                  <a:pt x="737" y="2107"/>
                </a:lnTo>
                <a:lnTo>
                  <a:pt x="737" y="2105"/>
                </a:lnTo>
                <a:lnTo>
                  <a:pt x="737" y="2104"/>
                </a:lnTo>
                <a:lnTo>
                  <a:pt x="738" y="2104"/>
                </a:lnTo>
                <a:lnTo>
                  <a:pt x="738" y="2103"/>
                </a:lnTo>
                <a:lnTo>
                  <a:pt x="738" y="2101"/>
                </a:lnTo>
                <a:lnTo>
                  <a:pt x="738" y="2099"/>
                </a:lnTo>
                <a:lnTo>
                  <a:pt x="740" y="2099"/>
                </a:lnTo>
                <a:lnTo>
                  <a:pt x="740" y="2097"/>
                </a:lnTo>
                <a:lnTo>
                  <a:pt x="740" y="2096"/>
                </a:lnTo>
                <a:lnTo>
                  <a:pt x="740" y="2095"/>
                </a:lnTo>
                <a:lnTo>
                  <a:pt x="740" y="2092"/>
                </a:lnTo>
                <a:lnTo>
                  <a:pt x="741" y="2091"/>
                </a:lnTo>
                <a:lnTo>
                  <a:pt x="741" y="2090"/>
                </a:lnTo>
                <a:lnTo>
                  <a:pt x="742" y="2088"/>
                </a:lnTo>
                <a:lnTo>
                  <a:pt x="742" y="2086"/>
                </a:lnTo>
                <a:lnTo>
                  <a:pt x="744" y="2084"/>
                </a:lnTo>
                <a:lnTo>
                  <a:pt x="744" y="2083"/>
                </a:lnTo>
                <a:lnTo>
                  <a:pt x="744" y="2082"/>
                </a:lnTo>
                <a:lnTo>
                  <a:pt x="745" y="2081"/>
                </a:lnTo>
                <a:lnTo>
                  <a:pt x="746" y="2079"/>
                </a:lnTo>
                <a:lnTo>
                  <a:pt x="748" y="2078"/>
                </a:lnTo>
                <a:lnTo>
                  <a:pt x="748" y="2077"/>
                </a:lnTo>
                <a:lnTo>
                  <a:pt x="748" y="2075"/>
                </a:lnTo>
                <a:lnTo>
                  <a:pt x="749" y="2075"/>
                </a:lnTo>
                <a:lnTo>
                  <a:pt x="749" y="2074"/>
                </a:lnTo>
                <a:lnTo>
                  <a:pt x="750" y="2074"/>
                </a:lnTo>
                <a:lnTo>
                  <a:pt x="750" y="2073"/>
                </a:lnTo>
                <a:lnTo>
                  <a:pt x="750" y="2071"/>
                </a:lnTo>
                <a:lnTo>
                  <a:pt x="752" y="2071"/>
                </a:lnTo>
                <a:lnTo>
                  <a:pt x="752" y="2070"/>
                </a:lnTo>
                <a:lnTo>
                  <a:pt x="753" y="2070"/>
                </a:lnTo>
                <a:lnTo>
                  <a:pt x="753" y="2069"/>
                </a:lnTo>
                <a:lnTo>
                  <a:pt x="754" y="2067"/>
                </a:lnTo>
                <a:lnTo>
                  <a:pt x="754" y="2066"/>
                </a:lnTo>
                <a:lnTo>
                  <a:pt x="755" y="2066"/>
                </a:lnTo>
                <a:lnTo>
                  <a:pt x="755" y="2065"/>
                </a:lnTo>
                <a:lnTo>
                  <a:pt x="757" y="2065"/>
                </a:lnTo>
                <a:lnTo>
                  <a:pt x="757" y="2064"/>
                </a:lnTo>
                <a:lnTo>
                  <a:pt x="757" y="2062"/>
                </a:lnTo>
                <a:lnTo>
                  <a:pt x="758" y="2062"/>
                </a:lnTo>
                <a:lnTo>
                  <a:pt x="759" y="2064"/>
                </a:lnTo>
                <a:lnTo>
                  <a:pt x="759" y="2065"/>
                </a:lnTo>
                <a:lnTo>
                  <a:pt x="759" y="2064"/>
                </a:lnTo>
                <a:lnTo>
                  <a:pt x="761" y="2062"/>
                </a:lnTo>
                <a:lnTo>
                  <a:pt x="761" y="2061"/>
                </a:lnTo>
                <a:lnTo>
                  <a:pt x="759" y="2061"/>
                </a:lnTo>
                <a:lnTo>
                  <a:pt x="759" y="2060"/>
                </a:lnTo>
                <a:lnTo>
                  <a:pt x="761" y="2060"/>
                </a:lnTo>
                <a:lnTo>
                  <a:pt x="761" y="2058"/>
                </a:lnTo>
                <a:lnTo>
                  <a:pt x="761" y="2057"/>
                </a:lnTo>
                <a:lnTo>
                  <a:pt x="761" y="2056"/>
                </a:lnTo>
                <a:lnTo>
                  <a:pt x="762" y="2054"/>
                </a:lnTo>
                <a:lnTo>
                  <a:pt x="762" y="2053"/>
                </a:lnTo>
                <a:lnTo>
                  <a:pt x="762" y="2052"/>
                </a:lnTo>
                <a:lnTo>
                  <a:pt x="763" y="2052"/>
                </a:lnTo>
                <a:lnTo>
                  <a:pt x="763" y="2050"/>
                </a:lnTo>
                <a:lnTo>
                  <a:pt x="765" y="2050"/>
                </a:lnTo>
                <a:lnTo>
                  <a:pt x="766" y="2048"/>
                </a:lnTo>
                <a:lnTo>
                  <a:pt x="765" y="2048"/>
                </a:lnTo>
                <a:lnTo>
                  <a:pt x="765" y="2047"/>
                </a:lnTo>
                <a:lnTo>
                  <a:pt x="765" y="2045"/>
                </a:lnTo>
                <a:lnTo>
                  <a:pt x="765" y="2044"/>
                </a:lnTo>
                <a:lnTo>
                  <a:pt x="765" y="2043"/>
                </a:lnTo>
                <a:lnTo>
                  <a:pt x="765" y="2041"/>
                </a:lnTo>
                <a:lnTo>
                  <a:pt x="765" y="2040"/>
                </a:lnTo>
                <a:lnTo>
                  <a:pt x="765" y="2039"/>
                </a:lnTo>
                <a:lnTo>
                  <a:pt x="765" y="2037"/>
                </a:lnTo>
                <a:lnTo>
                  <a:pt x="765" y="2036"/>
                </a:lnTo>
                <a:lnTo>
                  <a:pt x="765" y="2035"/>
                </a:lnTo>
                <a:lnTo>
                  <a:pt x="765" y="2033"/>
                </a:lnTo>
                <a:lnTo>
                  <a:pt x="765" y="2032"/>
                </a:lnTo>
                <a:lnTo>
                  <a:pt x="766" y="2032"/>
                </a:lnTo>
                <a:lnTo>
                  <a:pt x="766" y="2031"/>
                </a:lnTo>
                <a:lnTo>
                  <a:pt x="767" y="2031"/>
                </a:lnTo>
                <a:lnTo>
                  <a:pt x="767" y="2030"/>
                </a:lnTo>
                <a:lnTo>
                  <a:pt x="769" y="2028"/>
                </a:lnTo>
                <a:lnTo>
                  <a:pt x="770" y="2027"/>
                </a:lnTo>
                <a:lnTo>
                  <a:pt x="770" y="2026"/>
                </a:lnTo>
                <a:lnTo>
                  <a:pt x="771" y="2024"/>
                </a:lnTo>
                <a:lnTo>
                  <a:pt x="771" y="2023"/>
                </a:lnTo>
                <a:lnTo>
                  <a:pt x="772" y="2023"/>
                </a:lnTo>
                <a:lnTo>
                  <a:pt x="772" y="2022"/>
                </a:lnTo>
                <a:lnTo>
                  <a:pt x="774" y="2022"/>
                </a:lnTo>
                <a:lnTo>
                  <a:pt x="774" y="2020"/>
                </a:lnTo>
                <a:lnTo>
                  <a:pt x="774" y="2019"/>
                </a:lnTo>
                <a:lnTo>
                  <a:pt x="775" y="2019"/>
                </a:lnTo>
                <a:lnTo>
                  <a:pt x="775" y="2018"/>
                </a:lnTo>
                <a:lnTo>
                  <a:pt x="775" y="2017"/>
                </a:lnTo>
                <a:lnTo>
                  <a:pt x="775" y="2015"/>
                </a:lnTo>
                <a:lnTo>
                  <a:pt x="775" y="2014"/>
                </a:lnTo>
                <a:lnTo>
                  <a:pt x="775" y="2013"/>
                </a:lnTo>
                <a:lnTo>
                  <a:pt x="776" y="2011"/>
                </a:lnTo>
                <a:lnTo>
                  <a:pt x="783" y="2005"/>
                </a:lnTo>
                <a:lnTo>
                  <a:pt x="801" y="1989"/>
                </a:lnTo>
                <a:lnTo>
                  <a:pt x="812" y="1980"/>
                </a:lnTo>
                <a:lnTo>
                  <a:pt x="812" y="1979"/>
                </a:lnTo>
                <a:lnTo>
                  <a:pt x="851" y="1945"/>
                </a:lnTo>
                <a:lnTo>
                  <a:pt x="848" y="1943"/>
                </a:lnTo>
                <a:lnTo>
                  <a:pt x="848" y="1942"/>
                </a:lnTo>
                <a:lnTo>
                  <a:pt x="840" y="1933"/>
                </a:lnTo>
                <a:lnTo>
                  <a:pt x="825" y="1916"/>
                </a:lnTo>
                <a:lnTo>
                  <a:pt x="814" y="1906"/>
                </a:lnTo>
                <a:lnTo>
                  <a:pt x="796" y="1883"/>
                </a:lnTo>
                <a:lnTo>
                  <a:pt x="795" y="1883"/>
                </a:lnTo>
                <a:lnTo>
                  <a:pt x="782" y="1895"/>
                </a:lnTo>
                <a:lnTo>
                  <a:pt x="766" y="1908"/>
                </a:lnTo>
                <a:lnTo>
                  <a:pt x="765" y="1908"/>
                </a:lnTo>
                <a:lnTo>
                  <a:pt x="753" y="1920"/>
                </a:lnTo>
                <a:lnTo>
                  <a:pt x="738" y="1933"/>
                </a:lnTo>
                <a:lnTo>
                  <a:pt x="727" y="1943"/>
                </a:lnTo>
                <a:lnTo>
                  <a:pt x="725" y="1943"/>
                </a:lnTo>
                <a:lnTo>
                  <a:pt x="727" y="1945"/>
                </a:lnTo>
                <a:lnTo>
                  <a:pt x="727" y="1946"/>
                </a:lnTo>
                <a:lnTo>
                  <a:pt x="737" y="1958"/>
                </a:lnTo>
                <a:lnTo>
                  <a:pt x="729" y="1964"/>
                </a:lnTo>
                <a:lnTo>
                  <a:pt x="724" y="1970"/>
                </a:lnTo>
                <a:lnTo>
                  <a:pt x="723" y="1971"/>
                </a:lnTo>
                <a:lnTo>
                  <a:pt x="720" y="1971"/>
                </a:lnTo>
                <a:lnTo>
                  <a:pt x="719" y="1971"/>
                </a:lnTo>
                <a:lnTo>
                  <a:pt x="718" y="1971"/>
                </a:lnTo>
                <a:lnTo>
                  <a:pt x="716" y="1971"/>
                </a:lnTo>
                <a:lnTo>
                  <a:pt x="715" y="1971"/>
                </a:lnTo>
                <a:lnTo>
                  <a:pt x="714" y="1970"/>
                </a:lnTo>
                <a:lnTo>
                  <a:pt x="711" y="1970"/>
                </a:lnTo>
                <a:lnTo>
                  <a:pt x="710" y="1970"/>
                </a:lnTo>
                <a:lnTo>
                  <a:pt x="708" y="1970"/>
                </a:lnTo>
                <a:lnTo>
                  <a:pt x="707" y="1970"/>
                </a:lnTo>
                <a:lnTo>
                  <a:pt x="706" y="1970"/>
                </a:lnTo>
                <a:lnTo>
                  <a:pt x="705" y="1970"/>
                </a:lnTo>
                <a:lnTo>
                  <a:pt x="705" y="1968"/>
                </a:lnTo>
                <a:lnTo>
                  <a:pt x="705" y="1970"/>
                </a:lnTo>
                <a:lnTo>
                  <a:pt x="703" y="1970"/>
                </a:lnTo>
                <a:lnTo>
                  <a:pt x="702" y="1970"/>
                </a:lnTo>
                <a:lnTo>
                  <a:pt x="702" y="1971"/>
                </a:lnTo>
                <a:lnTo>
                  <a:pt x="701" y="1971"/>
                </a:lnTo>
                <a:lnTo>
                  <a:pt x="699" y="1972"/>
                </a:lnTo>
                <a:lnTo>
                  <a:pt x="698" y="1973"/>
                </a:lnTo>
                <a:lnTo>
                  <a:pt x="697" y="1973"/>
                </a:lnTo>
                <a:lnTo>
                  <a:pt x="695" y="1973"/>
                </a:lnTo>
                <a:lnTo>
                  <a:pt x="695" y="1975"/>
                </a:lnTo>
                <a:lnTo>
                  <a:pt x="694" y="1975"/>
                </a:lnTo>
                <a:lnTo>
                  <a:pt x="694" y="1976"/>
                </a:lnTo>
                <a:lnTo>
                  <a:pt x="693" y="1976"/>
                </a:lnTo>
                <a:lnTo>
                  <a:pt x="693" y="1977"/>
                </a:lnTo>
                <a:lnTo>
                  <a:pt x="691" y="1977"/>
                </a:lnTo>
                <a:lnTo>
                  <a:pt x="690" y="1979"/>
                </a:lnTo>
                <a:lnTo>
                  <a:pt x="689" y="1980"/>
                </a:lnTo>
                <a:lnTo>
                  <a:pt x="688" y="1980"/>
                </a:lnTo>
                <a:lnTo>
                  <a:pt x="688" y="1981"/>
                </a:lnTo>
                <a:lnTo>
                  <a:pt x="686" y="1981"/>
                </a:lnTo>
                <a:lnTo>
                  <a:pt x="685" y="1981"/>
                </a:lnTo>
                <a:lnTo>
                  <a:pt x="685" y="1983"/>
                </a:lnTo>
                <a:lnTo>
                  <a:pt x="684" y="1983"/>
                </a:lnTo>
                <a:lnTo>
                  <a:pt x="682" y="1984"/>
                </a:lnTo>
                <a:lnTo>
                  <a:pt x="681" y="1985"/>
                </a:lnTo>
                <a:lnTo>
                  <a:pt x="680" y="1985"/>
                </a:lnTo>
                <a:lnTo>
                  <a:pt x="680" y="1986"/>
                </a:lnTo>
                <a:lnTo>
                  <a:pt x="678" y="1986"/>
                </a:lnTo>
                <a:lnTo>
                  <a:pt x="678" y="1988"/>
                </a:lnTo>
                <a:lnTo>
                  <a:pt x="677" y="1988"/>
                </a:lnTo>
                <a:lnTo>
                  <a:pt x="676" y="1989"/>
                </a:lnTo>
                <a:lnTo>
                  <a:pt x="675" y="1989"/>
                </a:lnTo>
                <a:lnTo>
                  <a:pt x="675" y="1990"/>
                </a:lnTo>
                <a:lnTo>
                  <a:pt x="673" y="1990"/>
                </a:lnTo>
                <a:lnTo>
                  <a:pt x="672" y="1992"/>
                </a:lnTo>
                <a:lnTo>
                  <a:pt x="671" y="1992"/>
                </a:lnTo>
                <a:lnTo>
                  <a:pt x="669" y="1993"/>
                </a:lnTo>
                <a:lnTo>
                  <a:pt x="668" y="1993"/>
                </a:lnTo>
                <a:lnTo>
                  <a:pt x="668" y="1994"/>
                </a:lnTo>
                <a:lnTo>
                  <a:pt x="667" y="1994"/>
                </a:lnTo>
                <a:lnTo>
                  <a:pt x="665" y="1994"/>
                </a:lnTo>
                <a:lnTo>
                  <a:pt x="664" y="1994"/>
                </a:lnTo>
                <a:lnTo>
                  <a:pt x="664" y="1993"/>
                </a:lnTo>
                <a:lnTo>
                  <a:pt x="663" y="1993"/>
                </a:lnTo>
                <a:lnTo>
                  <a:pt x="661" y="1992"/>
                </a:lnTo>
                <a:lnTo>
                  <a:pt x="660" y="1992"/>
                </a:lnTo>
                <a:lnTo>
                  <a:pt x="660" y="1990"/>
                </a:lnTo>
                <a:lnTo>
                  <a:pt x="659" y="1990"/>
                </a:lnTo>
                <a:lnTo>
                  <a:pt x="659" y="1989"/>
                </a:lnTo>
                <a:lnTo>
                  <a:pt x="658" y="1989"/>
                </a:lnTo>
                <a:lnTo>
                  <a:pt x="658" y="1988"/>
                </a:lnTo>
                <a:lnTo>
                  <a:pt x="658" y="1986"/>
                </a:lnTo>
                <a:lnTo>
                  <a:pt x="658" y="1985"/>
                </a:lnTo>
                <a:lnTo>
                  <a:pt x="656" y="1985"/>
                </a:lnTo>
                <a:lnTo>
                  <a:pt x="656" y="1984"/>
                </a:lnTo>
                <a:lnTo>
                  <a:pt x="656" y="1983"/>
                </a:lnTo>
                <a:lnTo>
                  <a:pt x="656" y="1981"/>
                </a:lnTo>
                <a:lnTo>
                  <a:pt x="656" y="1980"/>
                </a:lnTo>
                <a:lnTo>
                  <a:pt x="658" y="1980"/>
                </a:lnTo>
                <a:lnTo>
                  <a:pt x="658" y="1979"/>
                </a:lnTo>
                <a:lnTo>
                  <a:pt x="658" y="1977"/>
                </a:lnTo>
                <a:lnTo>
                  <a:pt x="658" y="1975"/>
                </a:lnTo>
                <a:lnTo>
                  <a:pt x="659" y="1973"/>
                </a:lnTo>
                <a:lnTo>
                  <a:pt x="659" y="1972"/>
                </a:lnTo>
                <a:lnTo>
                  <a:pt x="659" y="1971"/>
                </a:lnTo>
                <a:lnTo>
                  <a:pt x="660" y="1970"/>
                </a:lnTo>
                <a:lnTo>
                  <a:pt x="660" y="1968"/>
                </a:lnTo>
                <a:lnTo>
                  <a:pt x="660" y="1967"/>
                </a:lnTo>
                <a:lnTo>
                  <a:pt x="661" y="1966"/>
                </a:lnTo>
                <a:lnTo>
                  <a:pt x="661" y="1964"/>
                </a:lnTo>
                <a:lnTo>
                  <a:pt x="661" y="1963"/>
                </a:lnTo>
                <a:lnTo>
                  <a:pt x="663" y="1962"/>
                </a:lnTo>
                <a:lnTo>
                  <a:pt x="663" y="1960"/>
                </a:lnTo>
                <a:lnTo>
                  <a:pt x="664" y="1958"/>
                </a:lnTo>
                <a:lnTo>
                  <a:pt x="664" y="1956"/>
                </a:lnTo>
                <a:lnTo>
                  <a:pt x="664" y="1955"/>
                </a:lnTo>
                <a:lnTo>
                  <a:pt x="665" y="1954"/>
                </a:lnTo>
                <a:lnTo>
                  <a:pt x="665" y="1953"/>
                </a:lnTo>
                <a:lnTo>
                  <a:pt x="665" y="1951"/>
                </a:lnTo>
                <a:lnTo>
                  <a:pt x="665" y="1950"/>
                </a:lnTo>
                <a:lnTo>
                  <a:pt x="665" y="1949"/>
                </a:lnTo>
                <a:lnTo>
                  <a:pt x="665" y="1947"/>
                </a:lnTo>
                <a:lnTo>
                  <a:pt x="667" y="1946"/>
                </a:lnTo>
                <a:lnTo>
                  <a:pt x="667" y="1943"/>
                </a:lnTo>
                <a:lnTo>
                  <a:pt x="667" y="1942"/>
                </a:lnTo>
                <a:lnTo>
                  <a:pt x="667" y="1941"/>
                </a:lnTo>
                <a:lnTo>
                  <a:pt x="667" y="1939"/>
                </a:lnTo>
                <a:lnTo>
                  <a:pt x="667" y="1938"/>
                </a:lnTo>
                <a:lnTo>
                  <a:pt x="668" y="1938"/>
                </a:lnTo>
                <a:lnTo>
                  <a:pt x="668" y="1937"/>
                </a:lnTo>
                <a:lnTo>
                  <a:pt x="667" y="1937"/>
                </a:lnTo>
                <a:lnTo>
                  <a:pt x="667" y="1936"/>
                </a:lnTo>
                <a:lnTo>
                  <a:pt x="667" y="1934"/>
                </a:lnTo>
                <a:lnTo>
                  <a:pt x="667" y="1933"/>
                </a:lnTo>
                <a:lnTo>
                  <a:pt x="668" y="1932"/>
                </a:lnTo>
                <a:lnTo>
                  <a:pt x="668" y="1930"/>
                </a:lnTo>
                <a:lnTo>
                  <a:pt x="668" y="1929"/>
                </a:lnTo>
                <a:lnTo>
                  <a:pt x="668" y="1928"/>
                </a:lnTo>
                <a:lnTo>
                  <a:pt x="668" y="1926"/>
                </a:lnTo>
                <a:lnTo>
                  <a:pt x="668" y="1925"/>
                </a:lnTo>
                <a:lnTo>
                  <a:pt x="668" y="1924"/>
                </a:lnTo>
                <a:lnTo>
                  <a:pt x="668" y="1922"/>
                </a:lnTo>
                <a:lnTo>
                  <a:pt x="667" y="1921"/>
                </a:lnTo>
                <a:lnTo>
                  <a:pt x="667" y="1920"/>
                </a:lnTo>
                <a:lnTo>
                  <a:pt x="667" y="1919"/>
                </a:lnTo>
                <a:lnTo>
                  <a:pt x="665" y="1917"/>
                </a:lnTo>
                <a:lnTo>
                  <a:pt x="665" y="1916"/>
                </a:lnTo>
                <a:lnTo>
                  <a:pt x="665" y="1915"/>
                </a:lnTo>
                <a:lnTo>
                  <a:pt x="665" y="1913"/>
                </a:lnTo>
                <a:lnTo>
                  <a:pt x="664" y="1913"/>
                </a:lnTo>
                <a:lnTo>
                  <a:pt x="664" y="1912"/>
                </a:lnTo>
                <a:lnTo>
                  <a:pt x="664" y="1911"/>
                </a:lnTo>
                <a:lnTo>
                  <a:pt x="663" y="1911"/>
                </a:lnTo>
                <a:lnTo>
                  <a:pt x="663" y="1909"/>
                </a:lnTo>
                <a:lnTo>
                  <a:pt x="663" y="1908"/>
                </a:lnTo>
                <a:lnTo>
                  <a:pt x="661" y="1907"/>
                </a:lnTo>
                <a:lnTo>
                  <a:pt x="661" y="1906"/>
                </a:lnTo>
                <a:lnTo>
                  <a:pt x="661" y="1904"/>
                </a:lnTo>
                <a:lnTo>
                  <a:pt x="731" y="1861"/>
                </a:lnTo>
                <a:lnTo>
                  <a:pt x="758" y="1844"/>
                </a:lnTo>
                <a:lnTo>
                  <a:pt x="770" y="1835"/>
                </a:lnTo>
                <a:lnTo>
                  <a:pt x="832" y="1796"/>
                </a:lnTo>
                <a:lnTo>
                  <a:pt x="836" y="1793"/>
                </a:lnTo>
                <a:lnTo>
                  <a:pt x="838" y="1793"/>
                </a:lnTo>
                <a:lnTo>
                  <a:pt x="840" y="1792"/>
                </a:lnTo>
                <a:lnTo>
                  <a:pt x="843" y="1789"/>
                </a:lnTo>
                <a:lnTo>
                  <a:pt x="849" y="1785"/>
                </a:lnTo>
                <a:lnTo>
                  <a:pt x="852" y="1784"/>
                </a:lnTo>
                <a:lnTo>
                  <a:pt x="857" y="1781"/>
                </a:lnTo>
                <a:lnTo>
                  <a:pt x="860" y="1779"/>
                </a:lnTo>
                <a:lnTo>
                  <a:pt x="864" y="1778"/>
                </a:lnTo>
                <a:lnTo>
                  <a:pt x="864" y="1776"/>
                </a:lnTo>
                <a:lnTo>
                  <a:pt x="865" y="1776"/>
                </a:lnTo>
                <a:lnTo>
                  <a:pt x="868" y="1774"/>
                </a:lnTo>
                <a:lnTo>
                  <a:pt x="874" y="1771"/>
                </a:lnTo>
                <a:lnTo>
                  <a:pt x="876" y="1770"/>
                </a:lnTo>
                <a:lnTo>
                  <a:pt x="892" y="1759"/>
                </a:lnTo>
                <a:lnTo>
                  <a:pt x="896" y="1757"/>
                </a:lnTo>
                <a:lnTo>
                  <a:pt x="898" y="1758"/>
                </a:lnTo>
                <a:lnTo>
                  <a:pt x="899" y="1759"/>
                </a:lnTo>
                <a:lnTo>
                  <a:pt x="899" y="1793"/>
                </a:lnTo>
                <a:lnTo>
                  <a:pt x="909" y="1795"/>
                </a:lnTo>
                <a:lnTo>
                  <a:pt x="913" y="1795"/>
                </a:lnTo>
                <a:lnTo>
                  <a:pt x="916" y="1796"/>
                </a:lnTo>
                <a:lnTo>
                  <a:pt x="934" y="1797"/>
                </a:lnTo>
                <a:lnTo>
                  <a:pt x="947" y="1797"/>
                </a:lnTo>
                <a:lnTo>
                  <a:pt x="951" y="1798"/>
                </a:lnTo>
                <a:lnTo>
                  <a:pt x="955" y="1798"/>
                </a:lnTo>
                <a:lnTo>
                  <a:pt x="958" y="1798"/>
                </a:lnTo>
                <a:lnTo>
                  <a:pt x="959" y="1798"/>
                </a:lnTo>
                <a:lnTo>
                  <a:pt x="959" y="1800"/>
                </a:lnTo>
                <a:lnTo>
                  <a:pt x="960" y="1801"/>
                </a:lnTo>
                <a:close/>
                <a:moveTo>
                  <a:pt x="1024" y="1644"/>
                </a:moveTo>
                <a:lnTo>
                  <a:pt x="1024" y="1647"/>
                </a:lnTo>
                <a:lnTo>
                  <a:pt x="1026" y="1647"/>
                </a:lnTo>
                <a:lnTo>
                  <a:pt x="1037" y="1644"/>
                </a:lnTo>
                <a:lnTo>
                  <a:pt x="1037" y="1647"/>
                </a:lnTo>
                <a:lnTo>
                  <a:pt x="1040" y="1647"/>
                </a:lnTo>
                <a:lnTo>
                  <a:pt x="1040" y="1646"/>
                </a:lnTo>
                <a:lnTo>
                  <a:pt x="1039" y="1635"/>
                </a:lnTo>
                <a:lnTo>
                  <a:pt x="1039" y="1634"/>
                </a:lnTo>
                <a:lnTo>
                  <a:pt x="1053" y="1636"/>
                </a:lnTo>
                <a:lnTo>
                  <a:pt x="1053" y="1638"/>
                </a:lnTo>
                <a:lnTo>
                  <a:pt x="1054" y="1636"/>
                </a:lnTo>
                <a:lnTo>
                  <a:pt x="1056" y="1633"/>
                </a:lnTo>
                <a:lnTo>
                  <a:pt x="1060" y="1626"/>
                </a:lnTo>
                <a:lnTo>
                  <a:pt x="1062" y="1622"/>
                </a:lnTo>
                <a:lnTo>
                  <a:pt x="1062" y="1621"/>
                </a:lnTo>
                <a:lnTo>
                  <a:pt x="1063" y="1620"/>
                </a:lnTo>
                <a:lnTo>
                  <a:pt x="1066" y="1621"/>
                </a:lnTo>
                <a:lnTo>
                  <a:pt x="1067" y="1621"/>
                </a:lnTo>
                <a:lnTo>
                  <a:pt x="1069" y="1622"/>
                </a:lnTo>
                <a:lnTo>
                  <a:pt x="1070" y="1622"/>
                </a:lnTo>
                <a:lnTo>
                  <a:pt x="1070" y="1623"/>
                </a:lnTo>
                <a:lnTo>
                  <a:pt x="1071" y="1623"/>
                </a:lnTo>
                <a:lnTo>
                  <a:pt x="1071" y="1625"/>
                </a:lnTo>
                <a:lnTo>
                  <a:pt x="1070" y="1626"/>
                </a:lnTo>
                <a:lnTo>
                  <a:pt x="1069" y="1627"/>
                </a:lnTo>
                <a:lnTo>
                  <a:pt x="1056" y="1635"/>
                </a:lnTo>
                <a:lnTo>
                  <a:pt x="1056" y="1636"/>
                </a:lnTo>
                <a:lnTo>
                  <a:pt x="1054" y="1638"/>
                </a:lnTo>
                <a:lnTo>
                  <a:pt x="1057" y="1638"/>
                </a:lnTo>
                <a:lnTo>
                  <a:pt x="1060" y="1638"/>
                </a:lnTo>
                <a:lnTo>
                  <a:pt x="1060" y="1639"/>
                </a:lnTo>
                <a:lnTo>
                  <a:pt x="1057" y="1640"/>
                </a:lnTo>
                <a:lnTo>
                  <a:pt x="1050" y="1644"/>
                </a:lnTo>
                <a:lnTo>
                  <a:pt x="1052" y="1646"/>
                </a:lnTo>
                <a:lnTo>
                  <a:pt x="1056" y="1652"/>
                </a:lnTo>
                <a:lnTo>
                  <a:pt x="1057" y="1652"/>
                </a:lnTo>
                <a:lnTo>
                  <a:pt x="1056" y="1653"/>
                </a:lnTo>
                <a:lnTo>
                  <a:pt x="1054" y="1653"/>
                </a:lnTo>
                <a:lnTo>
                  <a:pt x="1054" y="1655"/>
                </a:lnTo>
                <a:lnTo>
                  <a:pt x="1053" y="1655"/>
                </a:lnTo>
                <a:lnTo>
                  <a:pt x="1052" y="1656"/>
                </a:lnTo>
                <a:lnTo>
                  <a:pt x="1050" y="1656"/>
                </a:lnTo>
                <a:lnTo>
                  <a:pt x="1049" y="1657"/>
                </a:lnTo>
                <a:lnTo>
                  <a:pt x="1048" y="1659"/>
                </a:lnTo>
                <a:lnTo>
                  <a:pt x="1047" y="1659"/>
                </a:lnTo>
                <a:lnTo>
                  <a:pt x="1045" y="1660"/>
                </a:lnTo>
                <a:lnTo>
                  <a:pt x="1044" y="1660"/>
                </a:lnTo>
                <a:lnTo>
                  <a:pt x="1044" y="1661"/>
                </a:lnTo>
                <a:lnTo>
                  <a:pt x="1043" y="1661"/>
                </a:lnTo>
                <a:lnTo>
                  <a:pt x="1041" y="1663"/>
                </a:lnTo>
                <a:lnTo>
                  <a:pt x="1040" y="1663"/>
                </a:lnTo>
                <a:lnTo>
                  <a:pt x="1039" y="1664"/>
                </a:lnTo>
                <a:lnTo>
                  <a:pt x="1036" y="1665"/>
                </a:lnTo>
                <a:lnTo>
                  <a:pt x="1033" y="1667"/>
                </a:lnTo>
                <a:lnTo>
                  <a:pt x="1033" y="1665"/>
                </a:lnTo>
                <a:lnTo>
                  <a:pt x="1032" y="1665"/>
                </a:lnTo>
                <a:lnTo>
                  <a:pt x="1032" y="1664"/>
                </a:lnTo>
                <a:lnTo>
                  <a:pt x="1031" y="1663"/>
                </a:lnTo>
                <a:lnTo>
                  <a:pt x="1031" y="1661"/>
                </a:lnTo>
                <a:lnTo>
                  <a:pt x="1030" y="1661"/>
                </a:lnTo>
                <a:lnTo>
                  <a:pt x="1030" y="1659"/>
                </a:lnTo>
                <a:lnTo>
                  <a:pt x="1028" y="1659"/>
                </a:lnTo>
                <a:lnTo>
                  <a:pt x="1026" y="1660"/>
                </a:lnTo>
                <a:lnTo>
                  <a:pt x="1024" y="1661"/>
                </a:lnTo>
                <a:lnTo>
                  <a:pt x="1023" y="1661"/>
                </a:lnTo>
                <a:lnTo>
                  <a:pt x="1022" y="1663"/>
                </a:lnTo>
                <a:lnTo>
                  <a:pt x="1020" y="1664"/>
                </a:lnTo>
                <a:lnTo>
                  <a:pt x="1019" y="1664"/>
                </a:lnTo>
                <a:lnTo>
                  <a:pt x="1016" y="1665"/>
                </a:lnTo>
                <a:lnTo>
                  <a:pt x="1015" y="1667"/>
                </a:lnTo>
                <a:lnTo>
                  <a:pt x="1011" y="1669"/>
                </a:lnTo>
                <a:lnTo>
                  <a:pt x="1009" y="1670"/>
                </a:lnTo>
                <a:lnTo>
                  <a:pt x="1006" y="1672"/>
                </a:lnTo>
                <a:lnTo>
                  <a:pt x="1006" y="1673"/>
                </a:lnTo>
                <a:lnTo>
                  <a:pt x="1011" y="1681"/>
                </a:lnTo>
                <a:lnTo>
                  <a:pt x="972" y="1706"/>
                </a:lnTo>
                <a:lnTo>
                  <a:pt x="953" y="1706"/>
                </a:lnTo>
                <a:lnTo>
                  <a:pt x="951" y="1706"/>
                </a:lnTo>
                <a:lnTo>
                  <a:pt x="946" y="1702"/>
                </a:lnTo>
                <a:lnTo>
                  <a:pt x="956" y="1686"/>
                </a:lnTo>
                <a:lnTo>
                  <a:pt x="966" y="1674"/>
                </a:lnTo>
                <a:lnTo>
                  <a:pt x="985" y="1648"/>
                </a:lnTo>
                <a:lnTo>
                  <a:pt x="1001" y="1625"/>
                </a:lnTo>
                <a:lnTo>
                  <a:pt x="1002" y="1623"/>
                </a:lnTo>
                <a:lnTo>
                  <a:pt x="1003" y="1622"/>
                </a:lnTo>
                <a:lnTo>
                  <a:pt x="1005" y="1620"/>
                </a:lnTo>
                <a:lnTo>
                  <a:pt x="1006" y="1618"/>
                </a:lnTo>
                <a:lnTo>
                  <a:pt x="1007" y="1617"/>
                </a:lnTo>
                <a:lnTo>
                  <a:pt x="1009" y="1616"/>
                </a:lnTo>
                <a:lnTo>
                  <a:pt x="1010" y="1614"/>
                </a:lnTo>
                <a:lnTo>
                  <a:pt x="1010" y="1613"/>
                </a:lnTo>
                <a:lnTo>
                  <a:pt x="1011" y="1612"/>
                </a:lnTo>
                <a:lnTo>
                  <a:pt x="1013" y="1610"/>
                </a:lnTo>
                <a:lnTo>
                  <a:pt x="1014" y="1609"/>
                </a:lnTo>
                <a:lnTo>
                  <a:pt x="1015" y="1608"/>
                </a:lnTo>
                <a:lnTo>
                  <a:pt x="1016" y="1606"/>
                </a:lnTo>
                <a:lnTo>
                  <a:pt x="1018" y="1608"/>
                </a:lnTo>
                <a:lnTo>
                  <a:pt x="1016" y="1625"/>
                </a:lnTo>
                <a:lnTo>
                  <a:pt x="1018" y="1625"/>
                </a:lnTo>
                <a:lnTo>
                  <a:pt x="1020" y="1625"/>
                </a:lnTo>
                <a:lnTo>
                  <a:pt x="1022" y="1625"/>
                </a:lnTo>
                <a:lnTo>
                  <a:pt x="1023" y="1626"/>
                </a:lnTo>
                <a:lnTo>
                  <a:pt x="1024" y="1627"/>
                </a:lnTo>
                <a:lnTo>
                  <a:pt x="1024" y="1635"/>
                </a:lnTo>
                <a:lnTo>
                  <a:pt x="1024" y="1636"/>
                </a:lnTo>
                <a:lnTo>
                  <a:pt x="1024" y="1638"/>
                </a:lnTo>
                <a:lnTo>
                  <a:pt x="1024" y="1639"/>
                </a:lnTo>
                <a:lnTo>
                  <a:pt x="1026" y="1640"/>
                </a:lnTo>
                <a:lnTo>
                  <a:pt x="1024" y="1640"/>
                </a:lnTo>
                <a:lnTo>
                  <a:pt x="1024" y="1642"/>
                </a:lnTo>
                <a:lnTo>
                  <a:pt x="1024" y="1643"/>
                </a:lnTo>
                <a:lnTo>
                  <a:pt x="1024" y="1644"/>
                </a:lnTo>
                <a:close/>
                <a:moveTo>
                  <a:pt x="778" y="1575"/>
                </a:moveTo>
                <a:lnTo>
                  <a:pt x="812" y="1621"/>
                </a:lnTo>
                <a:lnTo>
                  <a:pt x="800" y="1634"/>
                </a:lnTo>
                <a:lnTo>
                  <a:pt x="791" y="1644"/>
                </a:lnTo>
                <a:lnTo>
                  <a:pt x="789" y="1647"/>
                </a:lnTo>
                <a:lnTo>
                  <a:pt x="788" y="1647"/>
                </a:lnTo>
                <a:lnTo>
                  <a:pt x="788" y="1648"/>
                </a:lnTo>
                <a:lnTo>
                  <a:pt x="795" y="1655"/>
                </a:lnTo>
                <a:lnTo>
                  <a:pt x="797" y="1656"/>
                </a:lnTo>
                <a:lnTo>
                  <a:pt x="801" y="1659"/>
                </a:lnTo>
                <a:lnTo>
                  <a:pt x="804" y="1661"/>
                </a:lnTo>
                <a:lnTo>
                  <a:pt x="806" y="1664"/>
                </a:lnTo>
                <a:lnTo>
                  <a:pt x="814" y="1672"/>
                </a:lnTo>
                <a:lnTo>
                  <a:pt x="819" y="1676"/>
                </a:lnTo>
                <a:lnTo>
                  <a:pt x="832" y="1687"/>
                </a:lnTo>
                <a:lnTo>
                  <a:pt x="842" y="1695"/>
                </a:lnTo>
                <a:lnTo>
                  <a:pt x="843" y="1697"/>
                </a:lnTo>
                <a:lnTo>
                  <a:pt x="844" y="1697"/>
                </a:lnTo>
                <a:lnTo>
                  <a:pt x="847" y="1699"/>
                </a:lnTo>
                <a:lnTo>
                  <a:pt x="848" y="1702"/>
                </a:lnTo>
                <a:lnTo>
                  <a:pt x="849" y="1704"/>
                </a:lnTo>
                <a:lnTo>
                  <a:pt x="853" y="1710"/>
                </a:lnTo>
                <a:lnTo>
                  <a:pt x="855" y="1711"/>
                </a:lnTo>
                <a:lnTo>
                  <a:pt x="857" y="1717"/>
                </a:lnTo>
                <a:lnTo>
                  <a:pt x="859" y="1719"/>
                </a:lnTo>
                <a:lnTo>
                  <a:pt x="860" y="1720"/>
                </a:lnTo>
                <a:lnTo>
                  <a:pt x="862" y="1725"/>
                </a:lnTo>
                <a:lnTo>
                  <a:pt x="862" y="1727"/>
                </a:lnTo>
                <a:lnTo>
                  <a:pt x="861" y="1729"/>
                </a:lnTo>
                <a:lnTo>
                  <a:pt x="855" y="1747"/>
                </a:lnTo>
                <a:lnTo>
                  <a:pt x="843" y="1776"/>
                </a:lnTo>
                <a:lnTo>
                  <a:pt x="842" y="1779"/>
                </a:lnTo>
                <a:lnTo>
                  <a:pt x="842" y="1780"/>
                </a:lnTo>
                <a:lnTo>
                  <a:pt x="840" y="1780"/>
                </a:lnTo>
                <a:lnTo>
                  <a:pt x="839" y="1779"/>
                </a:lnTo>
                <a:lnTo>
                  <a:pt x="838" y="1778"/>
                </a:lnTo>
                <a:lnTo>
                  <a:pt x="836" y="1778"/>
                </a:lnTo>
                <a:lnTo>
                  <a:pt x="836" y="1780"/>
                </a:lnTo>
                <a:lnTo>
                  <a:pt x="836" y="1788"/>
                </a:lnTo>
                <a:lnTo>
                  <a:pt x="836" y="1791"/>
                </a:lnTo>
                <a:lnTo>
                  <a:pt x="835" y="1792"/>
                </a:lnTo>
                <a:lnTo>
                  <a:pt x="835" y="1776"/>
                </a:lnTo>
                <a:lnTo>
                  <a:pt x="834" y="1775"/>
                </a:lnTo>
                <a:lnTo>
                  <a:pt x="832" y="1776"/>
                </a:lnTo>
                <a:lnTo>
                  <a:pt x="831" y="1776"/>
                </a:lnTo>
                <a:lnTo>
                  <a:pt x="829" y="1778"/>
                </a:lnTo>
                <a:lnTo>
                  <a:pt x="827" y="1774"/>
                </a:lnTo>
                <a:lnTo>
                  <a:pt x="810" y="1780"/>
                </a:lnTo>
                <a:lnTo>
                  <a:pt x="808" y="1778"/>
                </a:lnTo>
                <a:lnTo>
                  <a:pt x="804" y="1774"/>
                </a:lnTo>
                <a:lnTo>
                  <a:pt x="802" y="1772"/>
                </a:lnTo>
                <a:lnTo>
                  <a:pt x="801" y="1771"/>
                </a:lnTo>
                <a:lnTo>
                  <a:pt x="797" y="1762"/>
                </a:lnTo>
                <a:lnTo>
                  <a:pt x="796" y="1755"/>
                </a:lnTo>
                <a:lnTo>
                  <a:pt x="791" y="1742"/>
                </a:lnTo>
                <a:lnTo>
                  <a:pt x="795" y="1738"/>
                </a:lnTo>
                <a:lnTo>
                  <a:pt x="797" y="1734"/>
                </a:lnTo>
                <a:lnTo>
                  <a:pt x="802" y="1728"/>
                </a:lnTo>
                <a:lnTo>
                  <a:pt x="800" y="1720"/>
                </a:lnTo>
                <a:lnTo>
                  <a:pt x="799" y="1711"/>
                </a:lnTo>
                <a:lnTo>
                  <a:pt x="796" y="1703"/>
                </a:lnTo>
                <a:lnTo>
                  <a:pt x="792" y="1687"/>
                </a:lnTo>
                <a:lnTo>
                  <a:pt x="792" y="1673"/>
                </a:lnTo>
                <a:lnTo>
                  <a:pt x="793" y="1668"/>
                </a:lnTo>
                <a:lnTo>
                  <a:pt x="785" y="1659"/>
                </a:lnTo>
                <a:lnTo>
                  <a:pt x="780" y="1648"/>
                </a:lnTo>
                <a:lnTo>
                  <a:pt x="785" y="1648"/>
                </a:lnTo>
                <a:lnTo>
                  <a:pt x="785" y="1647"/>
                </a:lnTo>
                <a:lnTo>
                  <a:pt x="784" y="1647"/>
                </a:lnTo>
                <a:lnTo>
                  <a:pt x="784" y="1646"/>
                </a:lnTo>
                <a:lnTo>
                  <a:pt x="784" y="1644"/>
                </a:lnTo>
                <a:lnTo>
                  <a:pt x="783" y="1644"/>
                </a:lnTo>
                <a:lnTo>
                  <a:pt x="783" y="1643"/>
                </a:lnTo>
                <a:lnTo>
                  <a:pt x="783" y="1642"/>
                </a:lnTo>
                <a:lnTo>
                  <a:pt x="780" y="1634"/>
                </a:lnTo>
                <a:lnTo>
                  <a:pt x="779" y="1633"/>
                </a:lnTo>
                <a:lnTo>
                  <a:pt x="779" y="1631"/>
                </a:lnTo>
                <a:lnTo>
                  <a:pt x="779" y="1630"/>
                </a:lnTo>
                <a:lnTo>
                  <a:pt x="778" y="1630"/>
                </a:lnTo>
                <a:lnTo>
                  <a:pt x="778" y="1629"/>
                </a:lnTo>
                <a:lnTo>
                  <a:pt x="769" y="1618"/>
                </a:lnTo>
                <a:lnTo>
                  <a:pt x="763" y="1623"/>
                </a:lnTo>
                <a:lnTo>
                  <a:pt x="754" y="1617"/>
                </a:lnTo>
                <a:lnTo>
                  <a:pt x="757" y="1613"/>
                </a:lnTo>
                <a:lnTo>
                  <a:pt x="757" y="1612"/>
                </a:lnTo>
                <a:lnTo>
                  <a:pt x="758" y="1609"/>
                </a:lnTo>
                <a:lnTo>
                  <a:pt x="752" y="1606"/>
                </a:lnTo>
                <a:lnTo>
                  <a:pt x="746" y="1604"/>
                </a:lnTo>
                <a:lnTo>
                  <a:pt x="741" y="1600"/>
                </a:lnTo>
                <a:lnTo>
                  <a:pt x="742" y="1599"/>
                </a:lnTo>
                <a:lnTo>
                  <a:pt x="744" y="1597"/>
                </a:lnTo>
                <a:lnTo>
                  <a:pt x="749" y="1591"/>
                </a:lnTo>
                <a:lnTo>
                  <a:pt x="752" y="1588"/>
                </a:lnTo>
                <a:lnTo>
                  <a:pt x="753" y="1587"/>
                </a:lnTo>
                <a:lnTo>
                  <a:pt x="755" y="1584"/>
                </a:lnTo>
                <a:lnTo>
                  <a:pt x="758" y="1583"/>
                </a:lnTo>
                <a:lnTo>
                  <a:pt x="761" y="1582"/>
                </a:lnTo>
                <a:lnTo>
                  <a:pt x="763" y="1579"/>
                </a:lnTo>
                <a:lnTo>
                  <a:pt x="766" y="1578"/>
                </a:lnTo>
                <a:lnTo>
                  <a:pt x="769" y="1578"/>
                </a:lnTo>
                <a:lnTo>
                  <a:pt x="771" y="1576"/>
                </a:lnTo>
                <a:lnTo>
                  <a:pt x="775" y="1576"/>
                </a:lnTo>
                <a:lnTo>
                  <a:pt x="776" y="1575"/>
                </a:lnTo>
                <a:lnTo>
                  <a:pt x="778" y="1575"/>
                </a:lnTo>
                <a:close/>
                <a:moveTo>
                  <a:pt x="705" y="1523"/>
                </a:moveTo>
                <a:lnTo>
                  <a:pt x="706" y="1524"/>
                </a:lnTo>
                <a:lnTo>
                  <a:pt x="707" y="1523"/>
                </a:lnTo>
                <a:lnTo>
                  <a:pt x="716" y="1528"/>
                </a:lnTo>
                <a:lnTo>
                  <a:pt x="716" y="1529"/>
                </a:lnTo>
                <a:lnTo>
                  <a:pt x="714" y="1531"/>
                </a:lnTo>
                <a:lnTo>
                  <a:pt x="710" y="1537"/>
                </a:lnTo>
                <a:lnTo>
                  <a:pt x="708" y="1537"/>
                </a:lnTo>
                <a:lnTo>
                  <a:pt x="712" y="1541"/>
                </a:lnTo>
                <a:lnTo>
                  <a:pt x="719" y="1533"/>
                </a:lnTo>
                <a:lnTo>
                  <a:pt x="724" y="1537"/>
                </a:lnTo>
                <a:lnTo>
                  <a:pt x="725" y="1539"/>
                </a:lnTo>
                <a:lnTo>
                  <a:pt x="728" y="1536"/>
                </a:lnTo>
                <a:lnTo>
                  <a:pt x="728" y="1537"/>
                </a:lnTo>
                <a:lnTo>
                  <a:pt x="733" y="1540"/>
                </a:lnTo>
                <a:lnTo>
                  <a:pt x="736" y="1541"/>
                </a:lnTo>
                <a:lnTo>
                  <a:pt x="736" y="1542"/>
                </a:lnTo>
                <a:lnTo>
                  <a:pt x="733" y="1545"/>
                </a:lnTo>
                <a:lnTo>
                  <a:pt x="735" y="1546"/>
                </a:lnTo>
                <a:lnTo>
                  <a:pt x="744" y="1554"/>
                </a:lnTo>
                <a:lnTo>
                  <a:pt x="745" y="1554"/>
                </a:lnTo>
                <a:lnTo>
                  <a:pt x="746" y="1552"/>
                </a:lnTo>
                <a:lnTo>
                  <a:pt x="746" y="1550"/>
                </a:lnTo>
                <a:lnTo>
                  <a:pt x="748" y="1549"/>
                </a:lnTo>
                <a:lnTo>
                  <a:pt x="749" y="1550"/>
                </a:lnTo>
                <a:lnTo>
                  <a:pt x="754" y="1554"/>
                </a:lnTo>
                <a:lnTo>
                  <a:pt x="755" y="1556"/>
                </a:lnTo>
                <a:lnTo>
                  <a:pt x="766" y="1563"/>
                </a:lnTo>
                <a:lnTo>
                  <a:pt x="769" y="1565"/>
                </a:lnTo>
                <a:lnTo>
                  <a:pt x="767" y="1566"/>
                </a:lnTo>
                <a:lnTo>
                  <a:pt x="766" y="1567"/>
                </a:lnTo>
                <a:lnTo>
                  <a:pt x="765" y="1569"/>
                </a:lnTo>
                <a:lnTo>
                  <a:pt x="762" y="1570"/>
                </a:lnTo>
                <a:lnTo>
                  <a:pt x="759" y="1569"/>
                </a:lnTo>
                <a:lnTo>
                  <a:pt x="754" y="1563"/>
                </a:lnTo>
                <a:lnTo>
                  <a:pt x="749" y="1571"/>
                </a:lnTo>
                <a:lnTo>
                  <a:pt x="748" y="1570"/>
                </a:lnTo>
                <a:lnTo>
                  <a:pt x="744" y="1567"/>
                </a:lnTo>
                <a:lnTo>
                  <a:pt x="741" y="1565"/>
                </a:lnTo>
                <a:lnTo>
                  <a:pt x="733" y="1559"/>
                </a:lnTo>
                <a:lnTo>
                  <a:pt x="732" y="1561"/>
                </a:lnTo>
                <a:lnTo>
                  <a:pt x="732" y="1562"/>
                </a:lnTo>
                <a:lnTo>
                  <a:pt x="731" y="1562"/>
                </a:lnTo>
                <a:lnTo>
                  <a:pt x="728" y="1566"/>
                </a:lnTo>
                <a:lnTo>
                  <a:pt x="735" y="1571"/>
                </a:lnTo>
                <a:lnTo>
                  <a:pt x="737" y="1567"/>
                </a:lnTo>
                <a:lnTo>
                  <a:pt x="738" y="1569"/>
                </a:lnTo>
                <a:lnTo>
                  <a:pt x="744" y="1574"/>
                </a:lnTo>
                <a:lnTo>
                  <a:pt x="746" y="1575"/>
                </a:lnTo>
                <a:lnTo>
                  <a:pt x="744" y="1575"/>
                </a:lnTo>
                <a:lnTo>
                  <a:pt x="737" y="1576"/>
                </a:lnTo>
                <a:lnTo>
                  <a:pt x="729" y="1578"/>
                </a:lnTo>
                <a:lnTo>
                  <a:pt x="710" y="1580"/>
                </a:lnTo>
                <a:lnTo>
                  <a:pt x="705" y="1582"/>
                </a:lnTo>
                <a:lnTo>
                  <a:pt x="698" y="1583"/>
                </a:lnTo>
                <a:lnTo>
                  <a:pt x="695" y="1583"/>
                </a:lnTo>
                <a:lnTo>
                  <a:pt x="694" y="1583"/>
                </a:lnTo>
                <a:lnTo>
                  <a:pt x="694" y="1584"/>
                </a:lnTo>
                <a:lnTo>
                  <a:pt x="697" y="1588"/>
                </a:lnTo>
                <a:lnTo>
                  <a:pt x="710" y="1609"/>
                </a:lnTo>
                <a:lnTo>
                  <a:pt x="701" y="1621"/>
                </a:lnTo>
                <a:lnTo>
                  <a:pt x="669" y="1616"/>
                </a:lnTo>
                <a:lnTo>
                  <a:pt x="668" y="1616"/>
                </a:lnTo>
                <a:lnTo>
                  <a:pt x="667" y="1616"/>
                </a:lnTo>
                <a:lnTo>
                  <a:pt x="665" y="1616"/>
                </a:lnTo>
                <a:lnTo>
                  <a:pt x="667" y="1606"/>
                </a:lnTo>
                <a:lnTo>
                  <a:pt x="667" y="1603"/>
                </a:lnTo>
                <a:lnTo>
                  <a:pt x="668" y="1600"/>
                </a:lnTo>
                <a:lnTo>
                  <a:pt x="669" y="1596"/>
                </a:lnTo>
                <a:lnTo>
                  <a:pt x="672" y="1593"/>
                </a:lnTo>
                <a:lnTo>
                  <a:pt x="673" y="1591"/>
                </a:lnTo>
                <a:lnTo>
                  <a:pt x="676" y="1589"/>
                </a:lnTo>
                <a:lnTo>
                  <a:pt x="678" y="1587"/>
                </a:lnTo>
                <a:lnTo>
                  <a:pt x="680" y="1587"/>
                </a:lnTo>
                <a:lnTo>
                  <a:pt x="681" y="1586"/>
                </a:lnTo>
                <a:lnTo>
                  <a:pt x="680" y="1584"/>
                </a:lnTo>
                <a:lnTo>
                  <a:pt x="673" y="1586"/>
                </a:lnTo>
                <a:lnTo>
                  <a:pt x="671" y="1587"/>
                </a:lnTo>
                <a:lnTo>
                  <a:pt x="669" y="1587"/>
                </a:lnTo>
                <a:lnTo>
                  <a:pt x="667" y="1586"/>
                </a:lnTo>
                <a:lnTo>
                  <a:pt x="663" y="1584"/>
                </a:lnTo>
                <a:lnTo>
                  <a:pt x="656" y="1588"/>
                </a:lnTo>
                <a:lnTo>
                  <a:pt x="655" y="1588"/>
                </a:lnTo>
                <a:lnTo>
                  <a:pt x="648" y="1579"/>
                </a:lnTo>
                <a:lnTo>
                  <a:pt x="646" y="1576"/>
                </a:lnTo>
                <a:lnTo>
                  <a:pt x="646" y="1575"/>
                </a:lnTo>
                <a:lnTo>
                  <a:pt x="648" y="1554"/>
                </a:lnTo>
                <a:lnTo>
                  <a:pt x="648" y="1552"/>
                </a:lnTo>
                <a:lnTo>
                  <a:pt x="646" y="1548"/>
                </a:lnTo>
                <a:lnTo>
                  <a:pt x="648" y="1545"/>
                </a:lnTo>
                <a:lnTo>
                  <a:pt x="651" y="1541"/>
                </a:lnTo>
                <a:lnTo>
                  <a:pt x="659" y="1532"/>
                </a:lnTo>
                <a:lnTo>
                  <a:pt x="661" y="1533"/>
                </a:lnTo>
                <a:lnTo>
                  <a:pt x="669" y="1540"/>
                </a:lnTo>
                <a:lnTo>
                  <a:pt x="671" y="1540"/>
                </a:lnTo>
                <a:lnTo>
                  <a:pt x="672" y="1539"/>
                </a:lnTo>
                <a:lnTo>
                  <a:pt x="673" y="1539"/>
                </a:lnTo>
                <a:lnTo>
                  <a:pt x="678" y="1532"/>
                </a:lnTo>
                <a:lnTo>
                  <a:pt x="682" y="1529"/>
                </a:lnTo>
                <a:lnTo>
                  <a:pt x="685" y="1527"/>
                </a:lnTo>
                <a:lnTo>
                  <a:pt x="686" y="1525"/>
                </a:lnTo>
                <a:lnTo>
                  <a:pt x="688" y="1525"/>
                </a:lnTo>
                <a:lnTo>
                  <a:pt x="690" y="1528"/>
                </a:lnTo>
                <a:lnTo>
                  <a:pt x="693" y="1524"/>
                </a:lnTo>
                <a:lnTo>
                  <a:pt x="698" y="1529"/>
                </a:lnTo>
                <a:lnTo>
                  <a:pt x="698" y="1528"/>
                </a:lnTo>
                <a:lnTo>
                  <a:pt x="702" y="1524"/>
                </a:lnTo>
                <a:lnTo>
                  <a:pt x="703" y="1522"/>
                </a:lnTo>
                <a:lnTo>
                  <a:pt x="705" y="1523"/>
                </a:lnTo>
                <a:close/>
                <a:moveTo>
                  <a:pt x="1510" y="1251"/>
                </a:moveTo>
                <a:lnTo>
                  <a:pt x="1510" y="1254"/>
                </a:lnTo>
                <a:lnTo>
                  <a:pt x="1509" y="1258"/>
                </a:lnTo>
                <a:lnTo>
                  <a:pt x="1507" y="1260"/>
                </a:lnTo>
                <a:lnTo>
                  <a:pt x="1492" y="1305"/>
                </a:lnTo>
                <a:lnTo>
                  <a:pt x="1486" y="1319"/>
                </a:lnTo>
                <a:lnTo>
                  <a:pt x="1484" y="1318"/>
                </a:lnTo>
                <a:lnTo>
                  <a:pt x="1481" y="1317"/>
                </a:lnTo>
                <a:lnTo>
                  <a:pt x="1480" y="1315"/>
                </a:lnTo>
                <a:lnTo>
                  <a:pt x="1477" y="1314"/>
                </a:lnTo>
                <a:lnTo>
                  <a:pt x="1476" y="1314"/>
                </a:lnTo>
                <a:lnTo>
                  <a:pt x="1473" y="1313"/>
                </a:lnTo>
                <a:lnTo>
                  <a:pt x="1465" y="1310"/>
                </a:lnTo>
                <a:lnTo>
                  <a:pt x="1464" y="1309"/>
                </a:lnTo>
                <a:lnTo>
                  <a:pt x="1458" y="1306"/>
                </a:lnTo>
                <a:lnTo>
                  <a:pt x="1447" y="1303"/>
                </a:lnTo>
                <a:lnTo>
                  <a:pt x="1432" y="1301"/>
                </a:lnTo>
                <a:lnTo>
                  <a:pt x="1428" y="1301"/>
                </a:lnTo>
                <a:lnTo>
                  <a:pt x="1422" y="1300"/>
                </a:lnTo>
                <a:lnTo>
                  <a:pt x="1421" y="1298"/>
                </a:lnTo>
                <a:lnTo>
                  <a:pt x="1422" y="1296"/>
                </a:lnTo>
                <a:lnTo>
                  <a:pt x="1429" y="1273"/>
                </a:lnTo>
                <a:lnTo>
                  <a:pt x="1434" y="1262"/>
                </a:lnTo>
                <a:lnTo>
                  <a:pt x="1443" y="1234"/>
                </a:lnTo>
                <a:lnTo>
                  <a:pt x="1449" y="1237"/>
                </a:lnTo>
                <a:lnTo>
                  <a:pt x="1452" y="1237"/>
                </a:lnTo>
                <a:lnTo>
                  <a:pt x="1468" y="1243"/>
                </a:lnTo>
                <a:lnTo>
                  <a:pt x="1471" y="1245"/>
                </a:lnTo>
                <a:lnTo>
                  <a:pt x="1488" y="1250"/>
                </a:lnTo>
                <a:lnTo>
                  <a:pt x="1488" y="1251"/>
                </a:lnTo>
                <a:lnTo>
                  <a:pt x="1489" y="1251"/>
                </a:lnTo>
                <a:lnTo>
                  <a:pt x="1490" y="1251"/>
                </a:lnTo>
                <a:lnTo>
                  <a:pt x="1493" y="1245"/>
                </a:lnTo>
                <a:lnTo>
                  <a:pt x="1495" y="1239"/>
                </a:lnTo>
                <a:lnTo>
                  <a:pt x="1505" y="1230"/>
                </a:lnTo>
                <a:lnTo>
                  <a:pt x="1506" y="1230"/>
                </a:lnTo>
                <a:lnTo>
                  <a:pt x="1509" y="1233"/>
                </a:lnTo>
                <a:lnTo>
                  <a:pt x="1511" y="1234"/>
                </a:lnTo>
                <a:lnTo>
                  <a:pt x="1512" y="1236"/>
                </a:lnTo>
                <a:lnTo>
                  <a:pt x="1515" y="1238"/>
                </a:lnTo>
                <a:lnTo>
                  <a:pt x="1511" y="1250"/>
                </a:lnTo>
                <a:lnTo>
                  <a:pt x="1510" y="1251"/>
                </a:lnTo>
                <a:close/>
                <a:moveTo>
                  <a:pt x="775" y="1314"/>
                </a:moveTo>
                <a:lnTo>
                  <a:pt x="776" y="1317"/>
                </a:lnTo>
                <a:lnTo>
                  <a:pt x="778" y="1314"/>
                </a:lnTo>
                <a:lnTo>
                  <a:pt x="778" y="1313"/>
                </a:lnTo>
                <a:lnTo>
                  <a:pt x="788" y="1289"/>
                </a:lnTo>
                <a:lnTo>
                  <a:pt x="789" y="1284"/>
                </a:lnTo>
                <a:lnTo>
                  <a:pt x="791" y="1284"/>
                </a:lnTo>
                <a:lnTo>
                  <a:pt x="792" y="1285"/>
                </a:lnTo>
                <a:lnTo>
                  <a:pt x="793" y="1287"/>
                </a:lnTo>
                <a:lnTo>
                  <a:pt x="795" y="1287"/>
                </a:lnTo>
                <a:lnTo>
                  <a:pt x="796" y="1288"/>
                </a:lnTo>
                <a:lnTo>
                  <a:pt x="797" y="1288"/>
                </a:lnTo>
                <a:lnTo>
                  <a:pt x="799" y="1289"/>
                </a:lnTo>
                <a:lnTo>
                  <a:pt x="799" y="1290"/>
                </a:lnTo>
                <a:lnTo>
                  <a:pt x="799" y="1292"/>
                </a:lnTo>
                <a:lnTo>
                  <a:pt x="799" y="1293"/>
                </a:lnTo>
                <a:lnTo>
                  <a:pt x="799" y="1294"/>
                </a:lnTo>
                <a:lnTo>
                  <a:pt x="800" y="1297"/>
                </a:lnTo>
                <a:lnTo>
                  <a:pt x="801" y="1297"/>
                </a:lnTo>
                <a:lnTo>
                  <a:pt x="801" y="1298"/>
                </a:lnTo>
                <a:lnTo>
                  <a:pt x="802" y="1300"/>
                </a:lnTo>
                <a:lnTo>
                  <a:pt x="802" y="1301"/>
                </a:lnTo>
                <a:lnTo>
                  <a:pt x="802" y="1302"/>
                </a:lnTo>
                <a:lnTo>
                  <a:pt x="802" y="1303"/>
                </a:lnTo>
                <a:lnTo>
                  <a:pt x="802" y="1307"/>
                </a:lnTo>
                <a:lnTo>
                  <a:pt x="802" y="1309"/>
                </a:lnTo>
                <a:lnTo>
                  <a:pt x="804" y="1310"/>
                </a:lnTo>
                <a:lnTo>
                  <a:pt x="805" y="1313"/>
                </a:lnTo>
                <a:lnTo>
                  <a:pt x="806" y="1313"/>
                </a:lnTo>
                <a:lnTo>
                  <a:pt x="808" y="1314"/>
                </a:lnTo>
                <a:lnTo>
                  <a:pt x="809" y="1313"/>
                </a:lnTo>
                <a:lnTo>
                  <a:pt x="810" y="1313"/>
                </a:lnTo>
                <a:lnTo>
                  <a:pt x="812" y="1314"/>
                </a:lnTo>
                <a:lnTo>
                  <a:pt x="812" y="1315"/>
                </a:lnTo>
                <a:lnTo>
                  <a:pt x="813" y="1317"/>
                </a:lnTo>
                <a:lnTo>
                  <a:pt x="813" y="1318"/>
                </a:lnTo>
                <a:lnTo>
                  <a:pt x="814" y="1318"/>
                </a:lnTo>
                <a:lnTo>
                  <a:pt x="815" y="1318"/>
                </a:lnTo>
                <a:lnTo>
                  <a:pt x="817" y="1319"/>
                </a:lnTo>
                <a:lnTo>
                  <a:pt x="818" y="1318"/>
                </a:lnTo>
                <a:lnTo>
                  <a:pt x="819" y="1318"/>
                </a:lnTo>
                <a:lnTo>
                  <a:pt x="821" y="1318"/>
                </a:lnTo>
                <a:lnTo>
                  <a:pt x="822" y="1318"/>
                </a:lnTo>
                <a:lnTo>
                  <a:pt x="823" y="1318"/>
                </a:lnTo>
                <a:lnTo>
                  <a:pt x="825" y="1318"/>
                </a:lnTo>
                <a:lnTo>
                  <a:pt x="826" y="1318"/>
                </a:lnTo>
                <a:lnTo>
                  <a:pt x="826" y="1319"/>
                </a:lnTo>
                <a:lnTo>
                  <a:pt x="827" y="1319"/>
                </a:lnTo>
                <a:lnTo>
                  <a:pt x="829" y="1319"/>
                </a:lnTo>
                <a:lnTo>
                  <a:pt x="830" y="1319"/>
                </a:lnTo>
                <a:lnTo>
                  <a:pt x="831" y="1319"/>
                </a:lnTo>
                <a:lnTo>
                  <a:pt x="831" y="1320"/>
                </a:lnTo>
                <a:lnTo>
                  <a:pt x="832" y="1322"/>
                </a:lnTo>
                <a:lnTo>
                  <a:pt x="832" y="1323"/>
                </a:lnTo>
                <a:lnTo>
                  <a:pt x="832" y="1324"/>
                </a:lnTo>
                <a:lnTo>
                  <a:pt x="834" y="1324"/>
                </a:lnTo>
                <a:lnTo>
                  <a:pt x="835" y="1324"/>
                </a:lnTo>
                <a:lnTo>
                  <a:pt x="836" y="1324"/>
                </a:lnTo>
                <a:lnTo>
                  <a:pt x="838" y="1324"/>
                </a:lnTo>
                <a:lnTo>
                  <a:pt x="839" y="1324"/>
                </a:lnTo>
                <a:lnTo>
                  <a:pt x="840" y="1324"/>
                </a:lnTo>
                <a:lnTo>
                  <a:pt x="840" y="1326"/>
                </a:lnTo>
                <a:lnTo>
                  <a:pt x="842" y="1326"/>
                </a:lnTo>
                <a:lnTo>
                  <a:pt x="842" y="1327"/>
                </a:lnTo>
                <a:lnTo>
                  <a:pt x="843" y="1327"/>
                </a:lnTo>
                <a:lnTo>
                  <a:pt x="844" y="1327"/>
                </a:lnTo>
                <a:lnTo>
                  <a:pt x="846" y="1326"/>
                </a:lnTo>
                <a:lnTo>
                  <a:pt x="847" y="1326"/>
                </a:lnTo>
                <a:lnTo>
                  <a:pt x="848" y="1326"/>
                </a:lnTo>
                <a:lnTo>
                  <a:pt x="849" y="1327"/>
                </a:lnTo>
                <a:lnTo>
                  <a:pt x="851" y="1328"/>
                </a:lnTo>
                <a:lnTo>
                  <a:pt x="851" y="1331"/>
                </a:lnTo>
                <a:lnTo>
                  <a:pt x="851" y="1332"/>
                </a:lnTo>
                <a:lnTo>
                  <a:pt x="852" y="1332"/>
                </a:lnTo>
                <a:lnTo>
                  <a:pt x="852" y="1334"/>
                </a:lnTo>
                <a:lnTo>
                  <a:pt x="855" y="1336"/>
                </a:lnTo>
                <a:lnTo>
                  <a:pt x="856" y="1336"/>
                </a:lnTo>
                <a:lnTo>
                  <a:pt x="857" y="1337"/>
                </a:lnTo>
                <a:lnTo>
                  <a:pt x="859" y="1337"/>
                </a:lnTo>
                <a:lnTo>
                  <a:pt x="861" y="1337"/>
                </a:lnTo>
                <a:lnTo>
                  <a:pt x="862" y="1339"/>
                </a:lnTo>
                <a:lnTo>
                  <a:pt x="866" y="1343"/>
                </a:lnTo>
                <a:lnTo>
                  <a:pt x="868" y="1343"/>
                </a:lnTo>
                <a:lnTo>
                  <a:pt x="869" y="1341"/>
                </a:lnTo>
                <a:lnTo>
                  <a:pt x="870" y="1340"/>
                </a:lnTo>
                <a:lnTo>
                  <a:pt x="872" y="1341"/>
                </a:lnTo>
                <a:lnTo>
                  <a:pt x="876" y="1347"/>
                </a:lnTo>
                <a:lnTo>
                  <a:pt x="878" y="1349"/>
                </a:lnTo>
                <a:lnTo>
                  <a:pt x="881" y="1353"/>
                </a:lnTo>
                <a:lnTo>
                  <a:pt x="881" y="1354"/>
                </a:lnTo>
                <a:lnTo>
                  <a:pt x="883" y="1356"/>
                </a:lnTo>
                <a:lnTo>
                  <a:pt x="885" y="1356"/>
                </a:lnTo>
                <a:lnTo>
                  <a:pt x="889" y="1358"/>
                </a:lnTo>
                <a:lnTo>
                  <a:pt x="890" y="1358"/>
                </a:lnTo>
                <a:lnTo>
                  <a:pt x="894" y="1360"/>
                </a:lnTo>
                <a:lnTo>
                  <a:pt x="908" y="1365"/>
                </a:lnTo>
                <a:lnTo>
                  <a:pt x="909" y="1366"/>
                </a:lnTo>
                <a:lnTo>
                  <a:pt x="909" y="1367"/>
                </a:lnTo>
                <a:lnTo>
                  <a:pt x="912" y="1370"/>
                </a:lnTo>
                <a:lnTo>
                  <a:pt x="913" y="1373"/>
                </a:lnTo>
                <a:lnTo>
                  <a:pt x="920" y="1379"/>
                </a:lnTo>
                <a:lnTo>
                  <a:pt x="923" y="1383"/>
                </a:lnTo>
                <a:lnTo>
                  <a:pt x="924" y="1384"/>
                </a:lnTo>
                <a:lnTo>
                  <a:pt x="925" y="1386"/>
                </a:lnTo>
                <a:lnTo>
                  <a:pt x="925" y="1387"/>
                </a:lnTo>
                <a:lnTo>
                  <a:pt x="926" y="1388"/>
                </a:lnTo>
                <a:lnTo>
                  <a:pt x="926" y="1390"/>
                </a:lnTo>
                <a:lnTo>
                  <a:pt x="932" y="1398"/>
                </a:lnTo>
                <a:lnTo>
                  <a:pt x="936" y="1404"/>
                </a:lnTo>
                <a:lnTo>
                  <a:pt x="938" y="1409"/>
                </a:lnTo>
                <a:lnTo>
                  <a:pt x="934" y="1413"/>
                </a:lnTo>
                <a:lnTo>
                  <a:pt x="930" y="1416"/>
                </a:lnTo>
                <a:lnTo>
                  <a:pt x="923" y="1422"/>
                </a:lnTo>
                <a:lnTo>
                  <a:pt x="909" y="1434"/>
                </a:lnTo>
                <a:lnTo>
                  <a:pt x="907" y="1437"/>
                </a:lnTo>
                <a:lnTo>
                  <a:pt x="883" y="1458"/>
                </a:lnTo>
                <a:lnTo>
                  <a:pt x="882" y="1458"/>
                </a:lnTo>
                <a:lnTo>
                  <a:pt x="877" y="1452"/>
                </a:lnTo>
                <a:lnTo>
                  <a:pt x="874" y="1448"/>
                </a:lnTo>
                <a:lnTo>
                  <a:pt x="857" y="1430"/>
                </a:lnTo>
                <a:lnTo>
                  <a:pt x="849" y="1422"/>
                </a:lnTo>
                <a:lnTo>
                  <a:pt x="842" y="1412"/>
                </a:lnTo>
                <a:lnTo>
                  <a:pt x="835" y="1405"/>
                </a:lnTo>
                <a:lnTo>
                  <a:pt x="830" y="1400"/>
                </a:lnTo>
                <a:lnTo>
                  <a:pt x="830" y="1399"/>
                </a:lnTo>
                <a:lnTo>
                  <a:pt x="825" y="1392"/>
                </a:lnTo>
                <a:lnTo>
                  <a:pt x="822" y="1390"/>
                </a:lnTo>
                <a:lnTo>
                  <a:pt x="821" y="1387"/>
                </a:lnTo>
                <a:lnTo>
                  <a:pt x="821" y="1386"/>
                </a:lnTo>
                <a:lnTo>
                  <a:pt x="818" y="1382"/>
                </a:lnTo>
                <a:lnTo>
                  <a:pt x="815" y="1379"/>
                </a:lnTo>
                <a:lnTo>
                  <a:pt x="812" y="1370"/>
                </a:lnTo>
                <a:lnTo>
                  <a:pt x="806" y="1360"/>
                </a:lnTo>
                <a:lnTo>
                  <a:pt x="799" y="1344"/>
                </a:lnTo>
                <a:lnTo>
                  <a:pt x="796" y="1339"/>
                </a:lnTo>
                <a:lnTo>
                  <a:pt x="793" y="1335"/>
                </a:lnTo>
                <a:lnTo>
                  <a:pt x="789" y="1330"/>
                </a:lnTo>
                <a:lnTo>
                  <a:pt x="788" y="1327"/>
                </a:lnTo>
                <a:lnTo>
                  <a:pt x="787" y="1327"/>
                </a:lnTo>
                <a:lnTo>
                  <a:pt x="776" y="1331"/>
                </a:lnTo>
                <a:lnTo>
                  <a:pt x="775" y="1328"/>
                </a:lnTo>
                <a:lnTo>
                  <a:pt x="775" y="1326"/>
                </a:lnTo>
                <a:lnTo>
                  <a:pt x="774" y="1323"/>
                </a:lnTo>
                <a:lnTo>
                  <a:pt x="772" y="1320"/>
                </a:lnTo>
                <a:lnTo>
                  <a:pt x="771" y="1318"/>
                </a:lnTo>
                <a:lnTo>
                  <a:pt x="771" y="1317"/>
                </a:lnTo>
                <a:lnTo>
                  <a:pt x="771" y="1318"/>
                </a:lnTo>
                <a:lnTo>
                  <a:pt x="761" y="1341"/>
                </a:lnTo>
                <a:lnTo>
                  <a:pt x="752" y="1364"/>
                </a:lnTo>
                <a:lnTo>
                  <a:pt x="750" y="1367"/>
                </a:lnTo>
                <a:lnTo>
                  <a:pt x="745" y="1379"/>
                </a:lnTo>
                <a:lnTo>
                  <a:pt x="725" y="1425"/>
                </a:lnTo>
                <a:lnTo>
                  <a:pt x="718" y="1443"/>
                </a:lnTo>
                <a:lnTo>
                  <a:pt x="707" y="1461"/>
                </a:lnTo>
                <a:lnTo>
                  <a:pt x="699" y="1473"/>
                </a:lnTo>
                <a:lnTo>
                  <a:pt x="690" y="1481"/>
                </a:lnTo>
                <a:lnTo>
                  <a:pt x="689" y="1482"/>
                </a:lnTo>
                <a:lnTo>
                  <a:pt x="686" y="1477"/>
                </a:lnTo>
                <a:lnTo>
                  <a:pt x="684" y="1471"/>
                </a:lnTo>
                <a:lnTo>
                  <a:pt x="682" y="1468"/>
                </a:lnTo>
                <a:lnTo>
                  <a:pt x="681" y="1468"/>
                </a:lnTo>
                <a:lnTo>
                  <a:pt x="681" y="1469"/>
                </a:lnTo>
                <a:lnTo>
                  <a:pt x="680" y="1469"/>
                </a:lnTo>
                <a:lnTo>
                  <a:pt x="680" y="1471"/>
                </a:lnTo>
                <a:lnTo>
                  <a:pt x="678" y="1472"/>
                </a:lnTo>
                <a:lnTo>
                  <a:pt x="677" y="1473"/>
                </a:lnTo>
                <a:lnTo>
                  <a:pt x="676" y="1475"/>
                </a:lnTo>
                <a:lnTo>
                  <a:pt x="675" y="1475"/>
                </a:lnTo>
                <a:lnTo>
                  <a:pt x="672" y="1477"/>
                </a:lnTo>
                <a:lnTo>
                  <a:pt x="669" y="1478"/>
                </a:lnTo>
                <a:lnTo>
                  <a:pt x="669" y="1477"/>
                </a:lnTo>
                <a:lnTo>
                  <a:pt x="667" y="1475"/>
                </a:lnTo>
                <a:lnTo>
                  <a:pt x="669" y="1472"/>
                </a:lnTo>
                <a:lnTo>
                  <a:pt x="668" y="1471"/>
                </a:lnTo>
                <a:lnTo>
                  <a:pt x="665" y="1468"/>
                </a:lnTo>
                <a:lnTo>
                  <a:pt x="668" y="1465"/>
                </a:lnTo>
                <a:lnTo>
                  <a:pt x="671" y="1461"/>
                </a:lnTo>
                <a:lnTo>
                  <a:pt x="672" y="1461"/>
                </a:lnTo>
                <a:lnTo>
                  <a:pt x="672" y="1460"/>
                </a:lnTo>
                <a:lnTo>
                  <a:pt x="672" y="1459"/>
                </a:lnTo>
                <a:lnTo>
                  <a:pt x="669" y="1458"/>
                </a:lnTo>
                <a:lnTo>
                  <a:pt x="669" y="1456"/>
                </a:lnTo>
                <a:lnTo>
                  <a:pt x="668" y="1455"/>
                </a:lnTo>
                <a:lnTo>
                  <a:pt x="665" y="1454"/>
                </a:lnTo>
                <a:lnTo>
                  <a:pt x="665" y="1451"/>
                </a:lnTo>
                <a:lnTo>
                  <a:pt x="667" y="1448"/>
                </a:lnTo>
                <a:lnTo>
                  <a:pt x="668" y="1448"/>
                </a:lnTo>
                <a:lnTo>
                  <a:pt x="668" y="1446"/>
                </a:lnTo>
                <a:lnTo>
                  <a:pt x="681" y="1430"/>
                </a:lnTo>
                <a:lnTo>
                  <a:pt x="676" y="1422"/>
                </a:lnTo>
                <a:lnTo>
                  <a:pt x="647" y="1448"/>
                </a:lnTo>
                <a:lnTo>
                  <a:pt x="642" y="1445"/>
                </a:lnTo>
                <a:lnTo>
                  <a:pt x="634" y="1438"/>
                </a:lnTo>
                <a:lnTo>
                  <a:pt x="616" y="1456"/>
                </a:lnTo>
                <a:lnTo>
                  <a:pt x="614" y="1458"/>
                </a:lnTo>
                <a:lnTo>
                  <a:pt x="612" y="1459"/>
                </a:lnTo>
                <a:lnTo>
                  <a:pt x="609" y="1456"/>
                </a:lnTo>
                <a:lnTo>
                  <a:pt x="608" y="1455"/>
                </a:lnTo>
                <a:lnTo>
                  <a:pt x="607" y="1454"/>
                </a:lnTo>
                <a:lnTo>
                  <a:pt x="604" y="1451"/>
                </a:lnTo>
                <a:lnTo>
                  <a:pt x="603" y="1450"/>
                </a:lnTo>
                <a:lnTo>
                  <a:pt x="603" y="1448"/>
                </a:lnTo>
                <a:lnTo>
                  <a:pt x="604" y="1448"/>
                </a:lnTo>
                <a:lnTo>
                  <a:pt x="614" y="1439"/>
                </a:lnTo>
                <a:lnTo>
                  <a:pt x="609" y="1434"/>
                </a:lnTo>
                <a:lnTo>
                  <a:pt x="599" y="1442"/>
                </a:lnTo>
                <a:lnTo>
                  <a:pt x="598" y="1443"/>
                </a:lnTo>
                <a:lnTo>
                  <a:pt x="596" y="1443"/>
                </a:lnTo>
                <a:lnTo>
                  <a:pt x="598" y="1443"/>
                </a:lnTo>
                <a:lnTo>
                  <a:pt x="598" y="1445"/>
                </a:lnTo>
                <a:lnTo>
                  <a:pt x="598" y="1446"/>
                </a:lnTo>
                <a:lnTo>
                  <a:pt x="590" y="1451"/>
                </a:lnTo>
                <a:lnTo>
                  <a:pt x="591" y="1452"/>
                </a:lnTo>
                <a:lnTo>
                  <a:pt x="594" y="1455"/>
                </a:lnTo>
                <a:lnTo>
                  <a:pt x="596" y="1452"/>
                </a:lnTo>
                <a:lnTo>
                  <a:pt x="598" y="1454"/>
                </a:lnTo>
                <a:lnTo>
                  <a:pt x="599" y="1455"/>
                </a:lnTo>
                <a:lnTo>
                  <a:pt x="565" y="1484"/>
                </a:lnTo>
                <a:lnTo>
                  <a:pt x="570" y="1488"/>
                </a:lnTo>
                <a:lnTo>
                  <a:pt x="574" y="1492"/>
                </a:lnTo>
                <a:lnTo>
                  <a:pt x="575" y="1492"/>
                </a:lnTo>
                <a:lnTo>
                  <a:pt x="575" y="1490"/>
                </a:lnTo>
                <a:lnTo>
                  <a:pt x="581" y="1486"/>
                </a:lnTo>
                <a:lnTo>
                  <a:pt x="595" y="1473"/>
                </a:lnTo>
                <a:lnTo>
                  <a:pt x="596" y="1472"/>
                </a:lnTo>
                <a:lnTo>
                  <a:pt x="598" y="1473"/>
                </a:lnTo>
                <a:lnTo>
                  <a:pt x="604" y="1476"/>
                </a:lnTo>
                <a:lnTo>
                  <a:pt x="611" y="1480"/>
                </a:lnTo>
                <a:lnTo>
                  <a:pt x="624" y="1469"/>
                </a:lnTo>
                <a:lnTo>
                  <a:pt x="625" y="1468"/>
                </a:lnTo>
                <a:lnTo>
                  <a:pt x="647" y="1484"/>
                </a:lnTo>
                <a:lnTo>
                  <a:pt x="652" y="1488"/>
                </a:lnTo>
                <a:lnTo>
                  <a:pt x="650" y="1493"/>
                </a:lnTo>
                <a:lnTo>
                  <a:pt x="647" y="1495"/>
                </a:lnTo>
                <a:lnTo>
                  <a:pt x="654" y="1499"/>
                </a:lnTo>
                <a:lnTo>
                  <a:pt x="659" y="1492"/>
                </a:lnTo>
                <a:lnTo>
                  <a:pt x="660" y="1493"/>
                </a:lnTo>
                <a:lnTo>
                  <a:pt x="656" y="1498"/>
                </a:lnTo>
                <a:lnTo>
                  <a:pt x="663" y="1502"/>
                </a:lnTo>
                <a:lnTo>
                  <a:pt x="665" y="1499"/>
                </a:lnTo>
                <a:lnTo>
                  <a:pt x="668" y="1498"/>
                </a:lnTo>
                <a:lnTo>
                  <a:pt x="669" y="1498"/>
                </a:lnTo>
                <a:lnTo>
                  <a:pt x="658" y="1507"/>
                </a:lnTo>
                <a:lnTo>
                  <a:pt x="652" y="1514"/>
                </a:lnTo>
                <a:lnTo>
                  <a:pt x="660" y="1518"/>
                </a:lnTo>
                <a:lnTo>
                  <a:pt x="658" y="1520"/>
                </a:lnTo>
                <a:lnTo>
                  <a:pt x="656" y="1522"/>
                </a:lnTo>
                <a:lnTo>
                  <a:pt x="652" y="1527"/>
                </a:lnTo>
                <a:lnTo>
                  <a:pt x="646" y="1535"/>
                </a:lnTo>
                <a:lnTo>
                  <a:pt x="645" y="1536"/>
                </a:lnTo>
                <a:lnTo>
                  <a:pt x="642" y="1541"/>
                </a:lnTo>
                <a:lnTo>
                  <a:pt x="639" y="1544"/>
                </a:lnTo>
                <a:lnTo>
                  <a:pt x="622" y="1565"/>
                </a:lnTo>
                <a:lnTo>
                  <a:pt x="614" y="1575"/>
                </a:lnTo>
                <a:lnTo>
                  <a:pt x="604" y="1588"/>
                </a:lnTo>
                <a:lnTo>
                  <a:pt x="604" y="1589"/>
                </a:lnTo>
                <a:lnTo>
                  <a:pt x="601" y="1591"/>
                </a:lnTo>
                <a:lnTo>
                  <a:pt x="601" y="1592"/>
                </a:lnTo>
                <a:lnTo>
                  <a:pt x="600" y="1593"/>
                </a:lnTo>
                <a:lnTo>
                  <a:pt x="599" y="1595"/>
                </a:lnTo>
                <a:lnTo>
                  <a:pt x="598" y="1596"/>
                </a:lnTo>
                <a:lnTo>
                  <a:pt x="598" y="1597"/>
                </a:lnTo>
                <a:lnTo>
                  <a:pt x="596" y="1597"/>
                </a:lnTo>
                <a:lnTo>
                  <a:pt x="595" y="1599"/>
                </a:lnTo>
                <a:lnTo>
                  <a:pt x="595" y="1600"/>
                </a:lnTo>
                <a:lnTo>
                  <a:pt x="594" y="1600"/>
                </a:lnTo>
                <a:lnTo>
                  <a:pt x="592" y="1601"/>
                </a:lnTo>
                <a:lnTo>
                  <a:pt x="581" y="1614"/>
                </a:lnTo>
                <a:lnTo>
                  <a:pt x="568" y="1627"/>
                </a:lnTo>
                <a:lnTo>
                  <a:pt x="560" y="1635"/>
                </a:lnTo>
                <a:lnTo>
                  <a:pt x="536" y="1661"/>
                </a:lnTo>
                <a:lnTo>
                  <a:pt x="532" y="1665"/>
                </a:lnTo>
                <a:lnTo>
                  <a:pt x="527" y="1672"/>
                </a:lnTo>
                <a:lnTo>
                  <a:pt x="517" y="1684"/>
                </a:lnTo>
                <a:lnTo>
                  <a:pt x="515" y="1684"/>
                </a:lnTo>
                <a:lnTo>
                  <a:pt x="515" y="1682"/>
                </a:lnTo>
                <a:lnTo>
                  <a:pt x="515" y="1681"/>
                </a:lnTo>
                <a:lnTo>
                  <a:pt x="514" y="1681"/>
                </a:lnTo>
                <a:lnTo>
                  <a:pt x="514" y="1680"/>
                </a:lnTo>
                <a:lnTo>
                  <a:pt x="514" y="1678"/>
                </a:lnTo>
                <a:lnTo>
                  <a:pt x="513" y="1678"/>
                </a:lnTo>
                <a:lnTo>
                  <a:pt x="513" y="1677"/>
                </a:lnTo>
                <a:lnTo>
                  <a:pt x="513" y="1676"/>
                </a:lnTo>
                <a:lnTo>
                  <a:pt x="513" y="1674"/>
                </a:lnTo>
                <a:lnTo>
                  <a:pt x="513" y="1672"/>
                </a:lnTo>
                <a:lnTo>
                  <a:pt x="513" y="1670"/>
                </a:lnTo>
                <a:lnTo>
                  <a:pt x="513" y="1668"/>
                </a:lnTo>
                <a:lnTo>
                  <a:pt x="513" y="1667"/>
                </a:lnTo>
                <a:lnTo>
                  <a:pt x="513" y="1665"/>
                </a:lnTo>
                <a:lnTo>
                  <a:pt x="514" y="1664"/>
                </a:lnTo>
                <a:lnTo>
                  <a:pt x="514" y="1663"/>
                </a:lnTo>
                <a:lnTo>
                  <a:pt x="514" y="1661"/>
                </a:lnTo>
                <a:lnTo>
                  <a:pt x="514" y="1660"/>
                </a:lnTo>
                <a:lnTo>
                  <a:pt x="514" y="1659"/>
                </a:lnTo>
                <a:lnTo>
                  <a:pt x="514" y="1657"/>
                </a:lnTo>
                <a:lnTo>
                  <a:pt x="515" y="1657"/>
                </a:lnTo>
                <a:lnTo>
                  <a:pt x="515" y="1656"/>
                </a:lnTo>
                <a:lnTo>
                  <a:pt x="514" y="1656"/>
                </a:lnTo>
                <a:lnTo>
                  <a:pt x="514" y="1655"/>
                </a:lnTo>
                <a:lnTo>
                  <a:pt x="514" y="1653"/>
                </a:lnTo>
                <a:lnTo>
                  <a:pt x="515" y="1652"/>
                </a:lnTo>
                <a:lnTo>
                  <a:pt x="515" y="1651"/>
                </a:lnTo>
                <a:lnTo>
                  <a:pt x="515" y="1650"/>
                </a:lnTo>
                <a:lnTo>
                  <a:pt x="515" y="1648"/>
                </a:lnTo>
                <a:lnTo>
                  <a:pt x="517" y="1648"/>
                </a:lnTo>
                <a:lnTo>
                  <a:pt x="517" y="1646"/>
                </a:lnTo>
                <a:lnTo>
                  <a:pt x="517" y="1644"/>
                </a:lnTo>
                <a:lnTo>
                  <a:pt x="517" y="1643"/>
                </a:lnTo>
                <a:lnTo>
                  <a:pt x="518" y="1642"/>
                </a:lnTo>
                <a:lnTo>
                  <a:pt x="518" y="1640"/>
                </a:lnTo>
                <a:lnTo>
                  <a:pt x="519" y="1638"/>
                </a:lnTo>
                <a:lnTo>
                  <a:pt x="522" y="1633"/>
                </a:lnTo>
                <a:lnTo>
                  <a:pt x="522" y="1631"/>
                </a:lnTo>
                <a:lnTo>
                  <a:pt x="523" y="1629"/>
                </a:lnTo>
                <a:lnTo>
                  <a:pt x="523" y="1627"/>
                </a:lnTo>
                <a:lnTo>
                  <a:pt x="522" y="1625"/>
                </a:lnTo>
                <a:lnTo>
                  <a:pt x="522" y="1623"/>
                </a:lnTo>
                <a:lnTo>
                  <a:pt x="522" y="1621"/>
                </a:lnTo>
                <a:lnTo>
                  <a:pt x="522" y="1620"/>
                </a:lnTo>
                <a:lnTo>
                  <a:pt x="522" y="1618"/>
                </a:lnTo>
                <a:lnTo>
                  <a:pt x="521" y="1617"/>
                </a:lnTo>
                <a:lnTo>
                  <a:pt x="521" y="1616"/>
                </a:lnTo>
                <a:lnTo>
                  <a:pt x="521" y="1614"/>
                </a:lnTo>
                <a:lnTo>
                  <a:pt x="521" y="1613"/>
                </a:lnTo>
                <a:lnTo>
                  <a:pt x="519" y="1613"/>
                </a:lnTo>
                <a:lnTo>
                  <a:pt x="519" y="1612"/>
                </a:lnTo>
                <a:lnTo>
                  <a:pt x="521" y="1610"/>
                </a:lnTo>
                <a:lnTo>
                  <a:pt x="522" y="1610"/>
                </a:lnTo>
                <a:lnTo>
                  <a:pt x="522" y="1612"/>
                </a:lnTo>
                <a:lnTo>
                  <a:pt x="523" y="1612"/>
                </a:lnTo>
                <a:lnTo>
                  <a:pt x="522" y="1610"/>
                </a:lnTo>
                <a:lnTo>
                  <a:pt x="521" y="1610"/>
                </a:lnTo>
                <a:lnTo>
                  <a:pt x="519" y="1610"/>
                </a:lnTo>
                <a:lnTo>
                  <a:pt x="518" y="1610"/>
                </a:lnTo>
                <a:lnTo>
                  <a:pt x="518" y="1609"/>
                </a:lnTo>
                <a:lnTo>
                  <a:pt x="517" y="1609"/>
                </a:lnTo>
                <a:lnTo>
                  <a:pt x="515" y="1609"/>
                </a:lnTo>
                <a:lnTo>
                  <a:pt x="514" y="1608"/>
                </a:lnTo>
                <a:lnTo>
                  <a:pt x="514" y="1606"/>
                </a:lnTo>
                <a:lnTo>
                  <a:pt x="513" y="1606"/>
                </a:lnTo>
                <a:lnTo>
                  <a:pt x="511" y="1606"/>
                </a:lnTo>
                <a:lnTo>
                  <a:pt x="510" y="1605"/>
                </a:lnTo>
                <a:lnTo>
                  <a:pt x="507" y="1604"/>
                </a:lnTo>
                <a:lnTo>
                  <a:pt x="506" y="1603"/>
                </a:lnTo>
                <a:lnTo>
                  <a:pt x="505" y="1601"/>
                </a:lnTo>
                <a:lnTo>
                  <a:pt x="505" y="1600"/>
                </a:lnTo>
                <a:lnTo>
                  <a:pt x="504" y="1600"/>
                </a:lnTo>
                <a:lnTo>
                  <a:pt x="502" y="1599"/>
                </a:lnTo>
                <a:lnTo>
                  <a:pt x="502" y="1597"/>
                </a:lnTo>
                <a:lnTo>
                  <a:pt x="502" y="1596"/>
                </a:lnTo>
                <a:lnTo>
                  <a:pt x="502" y="1595"/>
                </a:lnTo>
                <a:lnTo>
                  <a:pt x="502" y="1593"/>
                </a:lnTo>
                <a:lnTo>
                  <a:pt x="501" y="1592"/>
                </a:lnTo>
                <a:lnTo>
                  <a:pt x="501" y="1591"/>
                </a:lnTo>
                <a:lnTo>
                  <a:pt x="501" y="1589"/>
                </a:lnTo>
                <a:lnTo>
                  <a:pt x="501" y="1588"/>
                </a:lnTo>
                <a:lnTo>
                  <a:pt x="502" y="1587"/>
                </a:lnTo>
                <a:lnTo>
                  <a:pt x="502" y="1586"/>
                </a:lnTo>
                <a:lnTo>
                  <a:pt x="501" y="1586"/>
                </a:lnTo>
                <a:lnTo>
                  <a:pt x="502" y="1586"/>
                </a:lnTo>
                <a:lnTo>
                  <a:pt x="502" y="1584"/>
                </a:lnTo>
                <a:lnTo>
                  <a:pt x="504" y="1583"/>
                </a:lnTo>
                <a:lnTo>
                  <a:pt x="504" y="1582"/>
                </a:lnTo>
                <a:lnTo>
                  <a:pt x="505" y="1580"/>
                </a:lnTo>
                <a:lnTo>
                  <a:pt x="505" y="1579"/>
                </a:lnTo>
                <a:lnTo>
                  <a:pt x="505" y="1578"/>
                </a:lnTo>
                <a:lnTo>
                  <a:pt x="506" y="1576"/>
                </a:lnTo>
                <a:lnTo>
                  <a:pt x="507" y="1576"/>
                </a:lnTo>
                <a:lnTo>
                  <a:pt x="507" y="1575"/>
                </a:lnTo>
                <a:lnTo>
                  <a:pt x="509" y="1574"/>
                </a:lnTo>
                <a:lnTo>
                  <a:pt x="510" y="1574"/>
                </a:lnTo>
                <a:lnTo>
                  <a:pt x="511" y="1574"/>
                </a:lnTo>
                <a:lnTo>
                  <a:pt x="511" y="1573"/>
                </a:lnTo>
                <a:lnTo>
                  <a:pt x="513" y="1573"/>
                </a:lnTo>
                <a:lnTo>
                  <a:pt x="514" y="1571"/>
                </a:lnTo>
                <a:lnTo>
                  <a:pt x="515" y="1571"/>
                </a:lnTo>
                <a:lnTo>
                  <a:pt x="517" y="1571"/>
                </a:lnTo>
                <a:lnTo>
                  <a:pt x="517" y="1570"/>
                </a:lnTo>
                <a:lnTo>
                  <a:pt x="524" y="1567"/>
                </a:lnTo>
                <a:lnTo>
                  <a:pt x="527" y="1567"/>
                </a:lnTo>
                <a:lnTo>
                  <a:pt x="528" y="1566"/>
                </a:lnTo>
                <a:lnTo>
                  <a:pt x="530" y="1566"/>
                </a:lnTo>
                <a:lnTo>
                  <a:pt x="532" y="1565"/>
                </a:lnTo>
                <a:lnTo>
                  <a:pt x="535" y="1563"/>
                </a:lnTo>
                <a:lnTo>
                  <a:pt x="535" y="1562"/>
                </a:lnTo>
                <a:lnTo>
                  <a:pt x="536" y="1562"/>
                </a:lnTo>
                <a:lnTo>
                  <a:pt x="537" y="1559"/>
                </a:lnTo>
                <a:lnTo>
                  <a:pt x="539" y="1559"/>
                </a:lnTo>
                <a:lnTo>
                  <a:pt x="539" y="1558"/>
                </a:lnTo>
                <a:lnTo>
                  <a:pt x="540" y="1558"/>
                </a:lnTo>
                <a:lnTo>
                  <a:pt x="540" y="1557"/>
                </a:lnTo>
                <a:lnTo>
                  <a:pt x="540" y="1556"/>
                </a:lnTo>
                <a:lnTo>
                  <a:pt x="540" y="1554"/>
                </a:lnTo>
                <a:lnTo>
                  <a:pt x="541" y="1554"/>
                </a:lnTo>
                <a:lnTo>
                  <a:pt x="541" y="1553"/>
                </a:lnTo>
                <a:lnTo>
                  <a:pt x="543" y="1552"/>
                </a:lnTo>
                <a:lnTo>
                  <a:pt x="543" y="1550"/>
                </a:lnTo>
                <a:lnTo>
                  <a:pt x="543" y="1549"/>
                </a:lnTo>
                <a:lnTo>
                  <a:pt x="544" y="1546"/>
                </a:lnTo>
                <a:lnTo>
                  <a:pt x="544" y="1545"/>
                </a:lnTo>
                <a:lnTo>
                  <a:pt x="543" y="1545"/>
                </a:lnTo>
                <a:lnTo>
                  <a:pt x="543" y="1544"/>
                </a:lnTo>
                <a:lnTo>
                  <a:pt x="544" y="1541"/>
                </a:lnTo>
                <a:lnTo>
                  <a:pt x="544" y="1540"/>
                </a:lnTo>
                <a:lnTo>
                  <a:pt x="544" y="1539"/>
                </a:lnTo>
                <a:lnTo>
                  <a:pt x="543" y="1537"/>
                </a:lnTo>
                <a:lnTo>
                  <a:pt x="544" y="1537"/>
                </a:lnTo>
                <a:lnTo>
                  <a:pt x="543" y="1536"/>
                </a:lnTo>
                <a:lnTo>
                  <a:pt x="543" y="1535"/>
                </a:lnTo>
                <a:lnTo>
                  <a:pt x="543" y="1533"/>
                </a:lnTo>
                <a:lnTo>
                  <a:pt x="541" y="1533"/>
                </a:lnTo>
                <a:lnTo>
                  <a:pt x="543" y="1532"/>
                </a:lnTo>
                <a:lnTo>
                  <a:pt x="543" y="1531"/>
                </a:lnTo>
                <a:lnTo>
                  <a:pt x="541" y="1529"/>
                </a:lnTo>
                <a:lnTo>
                  <a:pt x="540" y="1527"/>
                </a:lnTo>
                <a:lnTo>
                  <a:pt x="537" y="1523"/>
                </a:lnTo>
                <a:lnTo>
                  <a:pt x="537" y="1522"/>
                </a:lnTo>
                <a:lnTo>
                  <a:pt x="536" y="1520"/>
                </a:lnTo>
                <a:lnTo>
                  <a:pt x="535" y="1519"/>
                </a:lnTo>
                <a:lnTo>
                  <a:pt x="534" y="1518"/>
                </a:lnTo>
                <a:lnTo>
                  <a:pt x="532" y="1515"/>
                </a:lnTo>
                <a:lnTo>
                  <a:pt x="531" y="1514"/>
                </a:lnTo>
                <a:lnTo>
                  <a:pt x="531" y="1512"/>
                </a:lnTo>
                <a:lnTo>
                  <a:pt x="530" y="1510"/>
                </a:lnTo>
                <a:lnTo>
                  <a:pt x="528" y="1509"/>
                </a:lnTo>
                <a:lnTo>
                  <a:pt x="527" y="1509"/>
                </a:lnTo>
                <a:lnTo>
                  <a:pt x="526" y="1507"/>
                </a:lnTo>
                <a:lnTo>
                  <a:pt x="523" y="1506"/>
                </a:lnTo>
                <a:lnTo>
                  <a:pt x="523" y="1505"/>
                </a:lnTo>
                <a:lnTo>
                  <a:pt x="521" y="1503"/>
                </a:lnTo>
                <a:lnTo>
                  <a:pt x="521" y="1502"/>
                </a:lnTo>
                <a:lnTo>
                  <a:pt x="519" y="1502"/>
                </a:lnTo>
                <a:lnTo>
                  <a:pt x="518" y="1501"/>
                </a:lnTo>
                <a:lnTo>
                  <a:pt x="515" y="1501"/>
                </a:lnTo>
                <a:lnTo>
                  <a:pt x="514" y="1499"/>
                </a:lnTo>
                <a:lnTo>
                  <a:pt x="511" y="1499"/>
                </a:lnTo>
                <a:lnTo>
                  <a:pt x="506" y="1498"/>
                </a:lnTo>
                <a:lnTo>
                  <a:pt x="504" y="1498"/>
                </a:lnTo>
                <a:lnTo>
                  <a:pt x="502" y="1498"/>
                </a:lnTo>
                <a:lnTo>
                  <a:pt x="501" y="1498"/>
                </a:lnTo>
                <a:lnTo>
                  <a:pt x="496" y="1499"/>
                </a:lnTo>
                <a:lnTo>
                  <a:pt x="494" y="1499"/>
                </a:lnTo>
                <a:lnTo>
                  <a:pt x="493" y="1499"/>
                </a:lnTo>
                <a:lnTo>
                  <a:pt x="492" y="1499"/>
                </a:lnTo>
                <a:lnTo>
                  <a:pt x="489" y="1501"/>
                </a:lnTo>
                <a:lnTo>
                  <a:pt x="492" y="1471"/>
                </a:lnTo>
                <a:lnTo>
                  <a:pt x="497" y="1413"/>
                </a:lnTo>
                <a:lnTo>
                  <a:pt x="502" y="1414"/>
                </a:lnTo>
                <a:lnTo>
                  <a:pt x="507" y="1414"/>
                </a:lnTo>
                <a:lnTo>
                  <a:pt x="514" y="1416"/>
                </a:lnTo>
                <a:lnTo>
                  <a:pt x="519" y="1417"/>
                </a:lnTo>
                <a:lnTo>
                  <a:pt x="523" y="1418"/>
                </a:lnTo>
                <a:lnTo>
                  <a:pt x="531" y="1420"/>
                </a:lnTo>
                <a:lnTo>
                  <a:pt x="539" y="1413"/>
                </a:lnTo>
                <a:lnTo>
                  <a:pt x="543" y="1408"/>
                </a:lnTo>
                <a:lnTo>
                  <a:pt x="541" y="1408"/>
                </a:lnTo>
                <a:lnTo>
                  <a:pt x="536" y="1407"/>
                </a:lnTo>
                <a:lnTo>
                  <a:pt x="528" y="1405"/>
                </a:lnTo>
                <a:lnTo>
                  <a:pt x="524" y="1404"/>
                </a:lnTo>
                <a:lnTo>
                  <a:pt x="522" y="1404"/>
                </a:lnTo>
                <a:lnTo>
                  <a:pt x="521" y="1404"/>
                </a:lnTo>
                <a:lnTo>
                  <a:pt x="519" y="1404"/>
                </a:lnTo>
                <a:lnTo>
                  <a:pt x="513" y="1403"/>
                </a:lnTo>
                <a:lnTo>
                  <a:pt x="514" y="1373"/>
                </a:lnTo>
                <a:lnTo>
                  <a:pt x="511" y="1373"/>
                </a:lnTo>
                <a:lnTo>
                  <a:pt x="507" y="1373"/>
                </a:lnTo>
                <a:lnTo>
                  <a:pt x="506" y="1391"/>
                </a:lnTo>
                <a:lnTo>
                  <a:pt x="506" y="1394"/>
                </a:lnTo>
                <a:lnTo>
                  <a:pt x="497" y="1392"/>
                </a:lnTo>
                <a:lnTo>
                  <a:pt x="496" y="1392"/>
                </a:lnTo>
                <a:lnTo>
                  <a:pt x="494" y="1392"/>
                </a:lnTo>
                <a:lnTo>
                  <a:pt x="493" y="1392"/>
                </a:lnTo>
                <a:lnTo>
                  <a:pt x="489" y="1387"/>
                </a:lnTo>
                <a:lnTo>
                  <a:pt x="484" y="1383"/>
                </a:lnTo>
                <a:lnTo>
                  <a:pt x="477" y="1377"/>
                </a:lnTo>
                <a:lnTo>
                  <a:pt x="472" y="1371"/>
                </a:lnTo>
                <a:lnTo>
                  <a:pt x="470" y="1369"/>
                </a:lnTo>
                <a:lnTo>
                  <a:pt x="467" y="1366"/>
                </a:lnTo>
                <a:lnTo>
                  <a:pt x="467" y="1365"/>
                </a:lnTo>
                <a:lnTo>
                  <a:pt x="468" y="1362"/>
                </a:lnTo>
                <a:lnTo>
                  <a:pt x="464" y="1357"/>
                </a:lnTo>
                <a:lnTo>
                  <a:pt x="462" y="1358"/>
                </a:lnTo>
                <a:lnTo>
                  <a:pt x="460" y="1358"/>
                </a:lnTo>
                <a:lnTo>
                  <a:pt x="457" y="1354"/>
                </a:lnTo>
                <a:lnTo>
                  <a:pt x="453" y="1349"/>
                </a:lnTo>
                <a:lnTo>
                  <a:pt x="451" y="1347"/>
                </a:lnTo>
                <a:lnTo>
                  <a:pt x="457" y="1348"/>
                </a:lnTo>
                <a:lnTo>
                  <a:pt x="462" y="1348"/>
                </a:lnTo>
                <a:lnTo>
                  <a:pt x="466" y="1348"/>
                </a:lnTo>
                <a:lnTo>
                  <a:pt x="466" y="1345"/>
                </a:lnTo>
                <a:lnTo>
                  <a:pt x="466" y="1337"/>
                </a:lnTo>
                <a:lnTo>
                  <a:pt x="462" y="1335"/>
                </a:lnTo>
                <a:lnTo>
                  <a:pt x="460" y="1335"/>
                </a:lnTo>
                <a:lnTo>
                  <a:pt x="462" y="1332"/>
                </a:lnTo>
                <a:lnTo>
                  <a:pt x="463" y="1332"/>
                </a:lnTo>
                <a:lnTo>
                  <a:pt x="468" y="1336"/>
                </a:lnTo>
                <a:lnTo>
                  <a:pt x="471" y="1335"/>
                </a:lnTo>
                <a:lnTo>
                  <a:pt x="474" y="1335"/>
                </a:lnTo>
                <a:lnTo>
                  <a:pt x="472" y="1348"/>
                </a:lnTo>
                <a:lnTo>
                  <a:pt x="480" y="1348"/>
                </a:lnTo>
                <a:lnTo>
                  <a:pt x="481" y="1348"/>
                </a:lnTo>
                <a:lnTo>
                  <a:pt x="510" y="1349"/>
                </a:lnTo>
                <a:lnTo>
                  <a:pt x="522" y="1349"/>
                </a:lnTo>
                <a:lnTo>
                  <a:pt x="531" y="1349"/>
                </a:lnTo>
                <a:lnTo>
                  <a:pt x="532" y="1348"/>
                </a:lnTo>
                <a:lnTo>
                  <a:pt x="552" y="1320"/>
                </a:lnTo>
                <a:lnTo>
                  <a:pt x="553" y="1326"/>
                </a:lnTo>
                <a:lnTo>
                  <a:pt x="561" y="1354"/>
                </a:lnTo>
                <a:lnTo>
                  <a:pt x="568" y="1344"/>
                </a:lnTo>
                <a:lnTo>
                  <a:pt x="571" y="1357"/>
                </a:lnTo>
                <a:lnTo>
                  <a:pt x="575" y="1370"/>
                </a:lnTo>
                <a:lnTo>
                  <a:pt x="587" y="1366"/>
                </a:lnTo>
                <a:lnTo>
                  <a:pt x="600" y="1364"/>
                </a:lnTo>
                <a:lnTo>
                  <a:pt x="624" y="1360"/>
                </a:lnTo>
                <a:lnTo>
                  <a:pt x="625" y="1358"/>
                </a:lnTo>
                <a:lnTo>
                  <a:pt x="624" y="1358"/>
                </a:lnTo>
                <a:lnTo>
                  <a:pt x="624" y="1354"/>
                </a:lnTo>
                <a:lnTo>
                  <a:pt x="622" y="1352"/>
                </a:lnTo>
                <a:lnTo>
                  <a:pt x="612" y="1317"/>
                </a:lnTo>
                <a:lnTo>
                  <a:pt x="603" y="1287"/>
                </a:lnTo>
                <a:lnTo>
                  <a:pt x="608" y="1284"/>
                </a:lnTo>
                <a:lnTo>
                  <a:pt x="611" y="1283"/>
                </a:lnTo>
                <a:lnTo>
                  <a:pt x="614" y="1280"/>
                </a:lnTo>
                <a:lnTo>
                  <a:pt x="616" y="1279"/>
                </a:lnTo>
                <a:lnTo>
                  <a:pt x="625" y="1273"/>
                </a:lnTo>
                <a:lnTo>
                  <a:pt x="630" y="1271"/>
                </a:lnTo>
                <a:lnTo>
                  <a:pt x="651" y="1255"/>
                </a:lnTo>
                <a:lnTo>
                  <a:pt x="652" y="1254"/>
                </a:lnTo>
                <a:lnTo>
                  <a:pt x="684" y="1225"/>
                </a:lnTo>
                <a:lnTo>
                  <a:pt x="691" y="1217"/>
                </a:lnTo>
                <a:lnTo>
                  <a:pt x="694" y="1216"/>
                </a:lnTo>
                <a:lnTo>
                  <a:pt x="695" y="1215"/>
                </a:lnTo>
                <a:lnTo>
                  <a:pt x="705" y="1206"/>
                </a:lnTo>
                <a:lnTo>
                  <a:pt x="707" y="1204"/>
                </a:lnTo>
                <a:lnTo>
                  <a:pt x="712" y="1199"/>
                </a:lnTo>
                <a:lnTo>
                  <a:pt x="712" y="1200"/>
                </a:lnTo>
                <a:lnTo>
                  <a:pt x="742" y="1234"/>
                </a:lnTo>
                <a:lnTo>
                  <a:pt x="742" y="1236"/>
                </a:lnTo>
                <a:lnTo>
                  <a:pt x="744" y="1237"/>
                </a:lnTo>
                <a:lnTo>
                  <a:pt x="745" y="1238"/>
                </a:lnTo>
                <a:lnTo>
                  <a:pt x="745" y="1239"/>
                </a:lnTo>
                <a:lnTo>
                  <a:pt x="746" y="1241"/>
                </a:lnTo>
                <a:lnTo>
                  <a:pt x="746" y="1242"/>
                </a:lnTo>
                <a:lnTo>
                  <a:pt x="748" y="1243"/>
                </a:lnTo>
                <a:lnTo>
                  <a:pt x="748" y="1245"/>
                </a:lnTo>
                <a:lnTo>
                  <a:pt x="749" y="1246"/>
                </a:lnTo>
                <a:lnTo>
                  <a:pt x="749" y="1247"/>
                </a:lnTo>
                <a:lnTo>
                  <a:pt x="750" y="1249"/>
                </a:lnTo>
                <a:lnTo>
                  <a:pt x="750" y="1250"/>
                </a:lnTo>
                <a:lnTo>
                  <a:pt x="750" y="1251"/>
                </a:lnTo>
                <a:lnTo>
                  <a:pt x="752" y="1255"/>
                </a:lnTo>
                <a:lnTo>
                  <a:pt x="757" y="1279"/>
                </a:lnTo>
                <a:lnTo>
                  <a:pt x="757" y="1280"/>
                </a:lnTo>
                <a:lnTo>
                  <a:pt x="757" y="1283"/>
                </a:lnTo>
                <a:lnTo>
                  <a:pt x="758" y="1284"/>
                </a:lnTo>
                <a:lnTo>
                  <a:pt x="758" y="1285"/>
                </a:lnTo>
                <a:lnTo>
                  <a:pt x="758" y="1287"/>
                </a:lnTo>
                <a:lnTo>
                  <a:pt x="759" y="1288"/>
                </a:lnTo>
                <a:lnTo>
                  <a:pt x="759" y="1289"/>
                </a:lnTo>
                <a:lnTo>
                  <a:pt x="761" y="1290"/>
                </a:lnTo>
                <a:lnTo>
                  <a:pt x="761" y="1292"/>
                </a:lnTo>
                <a:lnTo>
                  <a:pt x="762" y="1294"/>
                </a:lnTo>
                <a:lnTo>
                  <a:pt x="762" y="1296"/>
                </a:lnTo>
                <a:lnTo>
                  <a:pt x="763" y="1297"/>
                </a:lnTo>
                <a:lnTo>
                  <a:pt x="765" y="1298"/>
                </a:lnTo>
                <a:lnTo>
                  <a:pt x="765" y="1300"/>
                </a:lnTo>
                <a:lnTo>
                  <a:pt x="769" y="1305"/>
                </a:lnTo>
                <a:lnTo>
                  <a:pt x="772" y="1310"/>
                </a:lnTo>
                <a:lnTo>
                  <a:pt x="774" y="1311"/>
                </a:lnTo>
                <a:lnTo>
                  <a:pt x="774" y="1313"/>
                </a:lnTo>
                <a:lnTo>
                  <a:pt x="775" y="1314"/>
                </a:lnTo>
                <a:close/>
                <a:moveTo>
                  <a:pt x="557" y="1439"/>
                </a:moveTo>
                <a:lnTo>
                  <a:pt x="560" y="1442"/>
                </a:lnTo>
                <a:lnTo>
                  <a:pt x="561" y="1441"/>
                </a:lnTo>
                <a:lnTo>
                  <a:pt x="565" y="1445"/>
                </a:lnTo>
                <a:lnTo>
                  <a:pt x="568" y="1448"/>
                </a:lnTo>
                <a:lnTo>
                  <a:pt x="570" y="1448"/>
                </a:lnTo>
                <a:lnTo>
                  <a:pt x="570" y="1443"/>
                </a:lnTo>
                <a:lnTo>
                  <a:pt x="571" y="1442"/>
                </a:lnTo>
                <a:lnTo>
                  <a:pt x="574" y="1439"/>
                </a:lnTo>
                <a:lnTo>
                  <a:pt x="577" y="1442"/>
                </a:lnTo>
                <a:lnTo>
                  <a:pt x="582" y="1447"/>
                </a:lnTo>
                <a:lnTo>
                  <a:pt x="592" y="1438"/>
                </a:lnTo>
                <a:lnTo>
                  <a:pt x="591" y="1438"/>
                </a:lnTo>
                <a:lnTo>
                  <a:pt x="591" y="1437"/>
                </a:lnTo>
                <a:lnTo>
                  <a:pt x="590" y="1435"/>
                </a:lnTo>
                <a:lnTo>
                  <a:pt x="587" y="1433"/>
                </a:lnTo>
                <a:lnTo>
                  <a:pt x="586" y="1431"/>
                </a:lnTo>
                <a:lnTo>
                  <a:pt x="584" y="1430"/>
                </a:lnTo>
                <a:lnTo>
                  <a:pt x="584" y="1429"/>
                </a:lnTo>
                <a:lnTo>
                  <a:pt x="581" y="1426"/>
                </a:lnTo>
                <a:lnTo>
                  <a:pt x="581" y="1425"/>
                </a:lnTo>
                <a:lnTo>
                  <a:pt x="578" y="1424"/>
                </a:lnTo>
                <a:lnTo>
                  <a:pt x="578" y="1422"/>
                </a:lnTo>
                <a:lnTo>
                  <a:pt x="575" y="1424"/>
                </a:lnTo>
                <a:lnTo>
                  <a:pt x="573" y="1426"/>
                </a:lnTo>
                <a:lnTo>
                  <a:pt x="557" y="1439"/>
                </a:lnTo>
                <a:close/>
                <a:moveTo>
                  <a:pt x="2390" y="1109"/>
                </a:moveTo>
                <a:lnTo>
                  <a:pt x="2391" y="1110"/>
                </a:lnTo>
                <a:lnTo>
                  <a:pt x="2392" y="1112"/>
                </a:lnTo>
                <a:lnTo>
                  <a:pt x="2393" y="1115"/>
                </a:lnTo>
                <a:lnTo>
                  <a:pt x="2395" y="1118"/>
                </a:lnTo>
                <a:lnTo>
                  <a:pt x="2396" y="1119"/>
                </a:lnTo>
                <a:lnTo>
                  <a:pt x="2397" y="1119"/>
                </a:lnTo>
                <a:lnTo>
                  <a:pt x="2399" y="1119"/>
                </a:lnTo>
                <a:lnTo>
                  <a:pt x="2404" y="1119"/>
                </a:lnTo>
                <a:lnTo>
                  <a:pt x="2408" y="1119"/>
                </a:lnTo>
                <a:lnTo>
                  <a:pt x="2413" y="1121"/>
                </a:lnTo>
                <a:lnTo>
                  <a:pt x="2416" y="1122"/>
                </a:lnTo>
                <a:lnTo>
                  <a:pt x="2418" y="1122"/>
                </a:lnTo>
                <a:lnTo>
                  <a:pt x="2420" y="1123"/>
                </a:lnTo>
                <a:lnTo>
                  <a:pt x="2421" y="1126"/>
                </a:lnTo>
                <a:lnTo>
                  <a:pt x="2423" y="1130"/>
                </a:lnTo>
                <a:lnTo>
                  <a:pt x="2423" y="1132"/>
                </a:lnTo>
                <a:lnTo>
                  <a:pt x="2423" y="1134"/>
                </a:lnTo>
                <a:lnTo>
                  <a:pt x="2421" y="1136"/>
                </a:lnTo>
                <a:lnTo>
                  <a:pt x="2417" y="1139"/>
                </a:lnTo>
                <a:lnTo>
                  <a:pt x="2409" y="1142"/>
                </a:lnTo>
                <a:lnTo>
                  <a:pt x="2403" y="1142"/>
                </a:lnTo>
                <a:lnTo>
                  <a:pt x="2401" y="1142"/>
                </a:lnTo>
                <a:lnTo>
                  <a:pt x="2399" y="1142"/>
                </a:lnTo>
                <a:lnTo>
                  <a:pt x="2395" y="1142"/>
                </a:lnTo>
                <a:lnTo>
                  <a:pt x="2391" y="1142"/>
                </a:lnTo>
                <a:lnTo>
                  <a:pt x="2388" y="1142"/>
                </a:lnTo>
                <a:lnTo>
                  <a:pt x="2387" y="1142"/>
                </a:lnTo>
                <a:lnTo>
                  <a:pt x="2384" y="1143"/>
                </a:lnTo>
                <a:lnTo>
                  <a:pt x="2383" y="1144"/>
                </a:lnTo>
                <a:lnTo>
                  <a:pt x="2379" y="1148"/>
                </a:lnTo>
                <a:lnTo>
                  <a:pt x="2373" y="1153"/>
                </a:lnTo>
                <a:lnTo>
                  <a:pt x="2367" y="1156"/>
                </a:lnTo>
                <a:lnTo>
                  <a:pt x="2362" y="1160"/>
                </a:lnTo>
                <a:lnTo>
                  <a:pt x="2360" y="1162"/>
                </a:lnTo>
                <a:lnTo>
                  <a:pt x="2356" y="1165"/>
                </a:lnTo>
                <a:lnTo>
                  <a:pt x="2356" y="1166"/>
                </a:lnTo>
                <a:lnTo>
                  <a:pt x="2353" y="1169"/>
                </a:lnTo>
                <a:lnTo>
                  <a:pt x="2346" y="1173"/>
                </a:lnTo>
                <a:lnTo>
                  <a:pt x="2345" y="1176"/>
                </a:lnTo>
                <a:lnTo>
                  <a:pt x="2344" y="1176"/>
                </a:lnTo>
                <a:lnTo>
                  <a:pt x="2344" y="1178"/>
                </a:lnTo>
                <a:lnTo>
                  <a:pt x="2341" y="1181"/>
                </a:lnTo>
                <a:lnTo>
                  <a:pt x="2340" y="1183"/>
                </a:lnTo>
                <a:lnTo>
                  <a:pt x="2339" y="1189"/>
                </a:lnTo>
                <a:lnTo>
                  <a:pt x="2336" y="1196"/>
                </a:lnTo>
                <a:lnTo>
                  <a:pt x="2332" y="1203"/>
                </a:lnTo>
                <a:lnTo>
                  <a:pt x="2326" y="1211"/>
                </a:lnTo>
                <a:lnTo>
                  <a:pt x="2320" y="1221"/>
                </a:lnTo>
                <a:lnTo>
                  <a:pt x="2318" y="1228"/>
                </a:lnTo>
                <a:lnTo>
                  <a:pt x="2316" y="1230"/>
                </a:lnTo>
                <a:lnTo>
                  <a:pt x="2310" y="1226"/>
                </a:lnTo>
                <a:lnTo>
                  <a:pt x="2301" y="1223"/>
                </a:lnTo>
                <a:lnTo>
                  <a:pt x="2297" y="1220"/>
                </a:lnTo>
                <a:lnTo>
                  <a:pt x="2296" y="1219"/>
                </a:lnTo>
                <a:lnTo>
                  <a:pt x="2292" y="1217"/>
                </a:lnTo>
                <a:lnTo>
                  <a:pt x="2290" y="1216"/>
                </a:lnTo>
                <a:lnTo>
                  <a:pt x="2286" y="1213"/>
                </a:lnTo>
                <a:lnTo>
                  <a:pt x="2281" y="1211"/>
                </a:lnTo>
                <a:lnTo>
                  <a:pt x="2280" y="1209"/>
                </a:lnTo>
                <a:lnTo>
                  <a:pt x="2280" y="1206"/>
                </a:lnTo>
                <a:lnTo>
                  <a:pt x="2280" y="1204"/>
                </a:lnTo>
                <a:lnTo>
                  <a:pt x="2281" y="1202"/>
                </a:lnTo>
                <a:lnTo>
                  <a:pt x="2281" y="1200"/>
                </a:lnTo>
                <a:lnTo>
                  <a:pt x="2281" y="1199"/>
                </a:lnTo>
                <a:lnTo>
                  <a:pt x="2281" y="1198"/>
                </a:lnTo>
                <a:lnTo>
                  <a:pt x="2281" y="1195"/>
                </a:lnTo>
                <a:lnTo>
                  <a:pt x="2281" y="1192"/>
                </a:lnTo>
                <a:lnTo>
                  <a:pt x="2280" y="1191"/>
                </a:lnTo>
                <a:lnTo>
                  <a:pt x="2280" y="1189"/>
                </a:lnTo>
                <a:lnTo>
                  <a:pt x="2280" y="1185"/>
                </a:lnTo>
                <a:lnTo>
                  <a:pt x="2279" y="1181"/>
                </a:lnTo>
                <a:lnTo>
                  <a:pt x="2277" y="1179"/>
                </a:lnTo>
                <a:lnTo>
                  <a:pt x="2276" y="1174"/>
                </a:lnTo>
                <a:lnTo>
                  <a:pt x="2276" y="1172"/>
                </a:lnTo>
                <a:lnTo>
                  <a:pt x="2276" y="1170"/>
                </a:lnTo>
                <a:lnTo>
                  <a:pt x="2277" y="1170"/>
                </a:lnTo>
                <a:lnTo>
                  <a:pt x="2280" y="1170"/>
                </a:lnTo>
                <a:lnTo>
                  <a:pt x="2284" y="1168"/>
                </a:lnTo>
                <a:lnTo>
                  <a:pt x="2286" y="1166"/>
                </a:lnTo>
                <a:lnTo>
                  <a:pt x="2289" y="1165"/>
                </a:lnTo>
                <a:lnTo>
                  <a:pt x="2293" y="1164"/>
                </a:lnTo>
                <a:lnTo>
                  <a:pt x="2297" y="1161"/>
                </a:lnTo>
                <a:lnTo>
                  <a:pt x="2301" y="1159"/>
                </a:lnTo>
                <a:lnTo>
                  <a:pt x="2303" y="1157"/>
                </a:lnTo>
                <a:lnTo>
                  <a:pt x="2306" y="1156"/>
                </a:lnTo>
                <a:lnTo>
                  <a:pt x="2309" y="1155"/>
                </a:lnTo>
                <a:lnTo>
                  <a:pt x="2311" y="1153"/>
                </a:lnTo>
                <a:lnTo>
                  <a:pt x="2313" y="1152"/>
                </a:lnTo>
                <a:lnTo>
                  <a:pt x="2314" y="1152"/>
                </a:lnTo>
                <a:lnTo>
                  <a:pt x="2315" y="1152"/>
                </a:lnTo>
                <a:lnTo>
                  <a:pt x="2318" y="1153"/>
                </a:lnTo>
                <a:lnTo>
                  <a:pt x="2324" y="1156"/>
                </a:lnTo>
                <a:lnTo>
                  <a:pt x="2327" y="1156"/>
                </a:lnTo>
                <a:lnTo>
                  <a:pt x="2330" y="1159"/>
                </a:lnTo>
                <a:lnTo>
                  <a:pt x="2331" y="1159"/>
                </a:lnTo>
                <a:lnTo>
                  <a:pt x="2332" y="1157"/>
                </a:lnTo>
                <a:lnTo>
                  <a:pt x="2335" y="1153"/>
                </a:lnTo>
                <a:lnTo>
                  <a:pt x="2336" y="1152"/>
                </a:lnTo>
                <a:lnTo>
                  <a:pt x="2339" y="1148"/>
                </a:lnTo>
                <a:lnTo>
                  <a:pt x="2339" y="1145"/>
                </a:lnTo>
                <a:lnTo>
                  <a:pt x="2337" y="1143"/>
                </a:lnTo>
                <a:lnTo>
                  <a:pt x="2337" y="1139"/>
                </a:lnTo>
                <a:lnTo>
                  <a:pt x="2336" y="1135"/>
                </a:lnTo>
                <a:lnTo>
                  <a:pt x="2336" y="1134"/>
                </a:lnTo>
                <a:lnTo>
                  <a:pt x="2335" y="1131"/>
                </a:lnTo>
                <a:lnTo>
                  <a:pt x="2335" y="1128"/>
                </a:lnTo>
                <a:lnTo>
                  <a:pt x="2333" y="1126"/>
                </a:lnTo>
                <a:lnTo>
                  <a:pt x="2333" y="1125"/>
                </a:lnTo>
                <a:lnTo>
                  <a:pt x="2333" y="1121"/>
                </a:lnTo>
                <a:lnTo>
                  <a:pt x="2332" y="1119"/>
                </a:lnTo>
                <a:lnTo>
                  <a:pt x="2332" y="1118"/>
                </a:lnTo>
                <a:lnTo>
                  <a:pt x="2332" y="1117"/>
                </a:lnTo>
                <a:lnTo>
                  <a:pt x="2331" y="1113"/>
                </a:lnTo>
                <a:lnTo>
                  <a:pt x="2331" y="1112"/>
                </a:lnTo>
                <a:lnTo>
                  <a:pt x="2331" y="1110"/>
                </a:lnTo>
                <a:lnTo>
                  <a:pt x="2331" y="1109"/>
                </a:lnTo>
                <a:lnTo>
                  <a:pt x="2328" y="1109"/>
                </a:lnTo>
                <a:lnTo>
                  <a:pt x="2326" y="1108"/>
                </a:lnTo>
                <a:lnTo>
                  <a:pt x="2322" y="1108"/>
                </a:lnTo>
                <a:lnTo>
                  <a:pt x="2319" y="1105"/>
                </a:lnTo>
                <a:lnTo>
                  <a:pt x="2319" y="1104"/>
                </a:lnTo>
                <a:lnTo>
                  <a:pt x="2318" y="1095"/>
                </a:lnTo>
                <a:lnTo>
                  <a:pt x="2318" y="1093"/>
                </a:lnTo>
                <a:lnTo>
                  <a:pt x="2320" y="1093"/>
                </a:lnTo>
                <a:lnTo>
                  <a:pt x="2323" y="1095"/>
                </a:lnTo>
                <a:lnTo>
                  <a:pt x="2324" y="1093"/>
                </a:lnTo>
                <a:lnTo>
                  <a:pt x="2326" y="1093"/>
                </a:lnTo>
                <a:lnTo>
                  <a:pt x="2327" y="1093"/>
                </a:lnTo>
                <a:lnTo>
                  <a:pt x="2328" y="1093"/>
                </a:lnTo>
                <a:lnTo>
                  <a:pt x="2330" y="1093"/>
                </a:lnTo>
                <a:lnTo>
                  <a:pt x="2331" y="1093"/>
                </a:lnTo>
                <a:lnTo>
                  <a:pt x="2333" y="1095"/>
                </a:lnTo>
                <a:lnTo>
                  <a:pt x="2335" y="1095"/>
                </a:lnTo>
                <a:lnTo>
                  <a:pt x="2336" y="1096"/>
                </a:lnTo>
                <a:lnTo>
                  <a:pt x="2340" y="1098"/>
                </a:lnTo>
                <a:lnTo>
                  <a:pt x="2341" y="1098"/>
                </a:lnTo>
                <a:lnTo>
                  <a:pt x="2346" y="1101"/>
                </a:lnTo>
                <a:lnTo>
                  <a:pt x="2349" y="1102"/>
                </a:lnTo>
                <a:lnTo>
                  <a:pt x="2350" y="1102"/>
                </a:lnTo>
                <a:lnTo>
                  <a:pt x="2352" y="1104"/>
                </a:lnTo>
                <a:lnTo>
                  <a:pt x="2356" y="1105"/>
                </a:lnTo>
                <a:lnTo>
                  <a:pt x="2360" y="1108"/>
                </a:lnTo>
                <a:lnTo>
                  <a:pt x="2362" y="1109"/>
                </a:lnTo>
                <a:lnTo>
                  <a:pt x="2363" y="1110"/>
                </a:lnTo>
                <a:lnTo>
                  <a:pt x="2365" y="1110"/>
                </a:lnTo>
                <a:lnTo>
                  <a:pt x="2366" y="1109"/>
                </a:lnTo>
                <a:lnTo>
                  <a:pt x="2366" y="1108"/>
                </a:lnTo>
                <a:lnTo>
                  <a:pt x="2366" y="1101"/>
                </a:lnTo>
                <a:lnTo>
                  <a:pt x="2366" y="1098"/>
                </a:lnTo>
                <a:lnTo>
                  <a:pt x="2367" y="1095"/>
                </a:lnTo>
                <a:lnTo>
                  <a:pt x="2369" y="1093"/>
                </a:lnTo>
                <a:lnTo>
                  <a:pt x="2371" y="1091"/>
                </a:lnTo>
                <a:lnTo>
                  <a:pt x="2374" y="1087"/>
                </a:lnTo>
                <a:lnTo>
                  <a:pt x="2379" y="1081"/>
                </a:lnTo>
                <a:lnTo>
                  <a:pt x="2382" y="1079"/>
                </a:lnTo>
                <a:lnTo>
                  <a:pt x="2383" y="1079"/>
                </a:lnTo>
                <a:lnTo>
                  <a:pt x="2384" y="1078"/>
                </a:lnTo>
                <a:lnTo>
                  <a:pt x="2384" y="1079"/>
                </a:lnTo>
                <a:lnTo>
                  <a:pt x="2386" y="1079"/>
                </a:lnTo>
                <a:lnTo>
                  <a:pt x="2386" y="1080"/>
                </a:lnTo>
                <a:lnTo>
                  <a:pt x="2387" y="1083"/>
                </a:lnTo>
                <a:lnTo>
                  <a:pt x="2387" y="1087"/>
                </a:lnTo>
                <a:lnTo>
                  <a:pt x="2387" y="1091"/>
                </a:lnTo>
                <a:lnTo>
                  <a:pt x="2386" y="1093"/>
                </a:lnTo>
                <a:lnTo>
                  <a:pt x="2384" y="1098"/>
                </a:lnTo>
                <a:lnTo>
                  <a:pt x="2384" y="1101"/>
                </a:lnTo>
                <a:lnTo>
                  <a:pt x="2384" y="1104"/>
                </a:lnTo>
                <a:lnTo>
                  <a:pt x="2384" y="1105"/>
                </a:lnTo>
                <a:lnTo>
                  <a:pt x="2386" y="1106"/>
                </a:lnTo>
                <a:lnTo>
                  <a:pt x="2390" y="1109"/>
                </a:lnTo>
                <a:close/>
                <a:moveTo>
                  <a:pt x="1135" y="1162"/>
                </a:moveTo>
                <a:lnTo>
                  <a:pt x="1127" y="1169"/>
                </a:lnTo>
                <a:lnTo>
                  <a:pt x="1121" y="1166"/>
                </a:lnTo>
                <a:lnTo>
                  <a:pt x="1112" y="1168"/>
                </a:lnTo>
                <a:lnTo>
                  <a:pt x="1110" y="1166"/>
                </a:lnTo>
                <a:lnTo>
                  <a:pt x="1109" y="1168"/>
                </a:lnTo>
                <a:lnTo>
                  <a:pt x="1108" y="1169"/>
                </a:lnTo>
                <a:lnTo>
                  <a:pt x="1099" y="1170"/>
                </a:lnTo>
                <a:lnTo>
                  <a:pt x="1082" y="1173"/>
                </a:lnTo>
                <a:lnTo>
                  <a:pt x="1073" y="1177"/>
                </a:lnTo>
                <a:lnTo>
                  <a:pt x="1063" y="1179"/>
                </a:lnTo>
                <a:lnTo>
                  <a:pt x="1054" y="1182"/>
                </a:lnTo>
                <a:lnTo>
                  <a:pt x="1047" y="1185"/>
                </a:lnTo>
                <a:lnTo>
                  <a:pt x="1037" y="1186"/>
                </a:lnTo>
                <a:lnTo>
                  <a:pt x="1037" y="1183"/>
                </a:lnTo>
                <a:lnTo>
                  <a:pt x="1040" y="1142"/>
                </a:lnTo>
                <a:lnTo>
                  <a:pt x="1028" y="1138"/>
                </a:lnTo>
                <a:lnTo>
                  <a:pt x="1013" y="1132"/>
                </a:lnTo>
                <a:lnTo>
                  <a:pt x="1023" y="1096"/>
                </a:lnTo>
                <a:lnTo>
                  <a:pt x="1026" y="1087"/>
                </a:lnTo>
                <a:lnTo>
                  <a:pt x="1027" y="1083"/>
                </a:lnTo>
                <a:lnTo>
                  <a:pt x="1024" y="1081"/>
                </a:lnTo>
                <a:lnTo>
                  <a:pt x="1020" y="1081"/>
                </a:lnTo>
                <a:lnTo>
                  <a:pt x="1016" y="1080"/>
                </a:lnTo>
                <a:lnTo>
                  <a:pt x="1014" y="1079"/>
                </a:lnTo>
                <a:lnTo>
                  <a:pt x="1011" y="1079"/>
                </a:lnTo>
                <a:lnTo>
                  <a:pt x="1009" y="1078"/>
                </a:lnTo>
                <a:lnTo>
                  <a:pt x="1007" y="1078"/>
                </a:lnTo>
                <a:lnTo>
                  <a:pt x="1009" y="1076"/>
                </a:lnTo>
                <a:lnTo>
                  <a:pt x="1009" y="1074"/>
                </a:lnTo>
                <a:lnTo>
                  <a:pt x="1010" y="1071"/>
                </a:lnTo>
                <a:lnTo>
                  <a:pt x="1010" y="1068"/>
                </a:lnTo>
                <a:lnTo>
                  <a:pt x="1010" y="1067"/>
                </a:lnTo>
                <a:lnTo>
                  <a:pt x="1011" y="1063"/>
                </a:lnTo>
                <a:lnTo>
                  <a:pt x="1013" y="1059"/>
                </a:lnTo>
                <a:lnTo>
                  <a:pt x="1011" y="1059"/>
                </a:lnTo>
                <a:lnTo>
                  <a:pt x="1007" y="1057"/>
                </a:lnTo>
                <a:lnTo>
                  <a:pt x="1006" y="1055"/>
                </a:lnTo>
                <a:lnTo>
                  <a:pt x="1006" y="1054"/>
                </a:lnTo>
                <a:lnTo>
                  <a:pt x="1003" y="1053"/>
                </a:lnTo>
                <a:lnTo>
                  <a:pt x="1001" y="1051"/>
                </a:lnTo>
                <a:lnTo>
                  <a:pt x="1000" y="1050"/>
                </a:lnTo>
                <a:lnTo>
                  <a:pt x="998" y="1049"/>
                </a:lnTo>
                <a:lnTo>
                  <a:pt x="992" y="1024"/>
                </a:lnTo>
                <a:lnTo>
                  <a:pt x="989" y="1012"/>
                </a:lnTo>
                <a:lnTo>
                  <a:pt x="988" y="1010"/>
                </a:lnTo>
                <a:lnTo>
                  <a:pt x="988" y="1001"/>
                </a:lnTo>
                <a:lnTo>
                  <a:pt x="989" y="993"/>
                </a:lnTo>
                <a:lnTo>
                  <a:pt x="993" y="995"/>
                </a:lnTo>
                <a:lnTo>
                  <a:pt x="997" y="997"/>
                </a:lnTo>
                <a:lnTo>
                  <a:pt x="1000" y="998"/>
                </a:lnTo>
                <a:lnTo>
                  <a:pt x="1002" y="998"/>
                </a:lnTo>
                <a:lnTo>
                  <a:pt x="1013" y="1002"/>
                </a:lnTo>
                <a:lnTo>
                  <a:pt x="1027" y="1006"/>
                </a:lnTo>
                <a:lnTo>
                  <a:pt x="1052" y="1014"/>
                </a:lnTo>
                <a:lnTo>
                  <a:pt x="1061" y="1017"/>
                </a:lnTo>
                <a:lnTo>
                  <a:pt x="1090" y="1027"/>
                </a:lnTo>
                <a:lnTo>
                  <a:pt x="1121" y="1037"/>
                </a:lnTo>
                <a:lnTo>
                  <a:pt x="1161" y="1050"/>
                </a:lnTo>
                <a:lnTo>
                  <a:pt x="1165" y="1051"/>
                </a:lnTo>
                <a:lnTo>
                  <a:pt x="1164" y="1054"/>
                </a:lnTo>
                <a:lnTo>
                  <a:pt x="1164" y="1055"/>
                </a:lnTo>
                <a:lnTo>
                  <a:pt x="1161" y="1062"/>
                </a:lnTo>
                <a:lnTo>
                  <a:pt x="1160" y="1063"/>
                </a:lnTo>
                <a:lnTo>
                  <a:pt x="1165" y="1066"/>
                </a:lnTo>
                <a:lnTo>
                  <a:pt x="1168" y="1066"/>
                </a:lnTo>
                <a:lnTo>
                  <a:pt x="1167" y="1071"/>
                </a:lnTo>
                <a:lnTo>
                  <a:pt x="1172" y="1072"/>
                </a:lnTo>
                <a:lnTo>
                  <a:pt x="1181" y="1075"/>
                </a:lnTo>
                <a:lnTo>
                  <a:pt x="1181" y="1076"/>
                </a:lnTo>
                <a:lnTo>
                  <a:pt x="1180" y="1078"/>
                </a:lnTo>
                <a:lnTo>
                  <a:pt x="1177" y="1085"/>
                </a:lnTo>
                <a:lnTo>
                  <a:pt x="1176" y="1088"/>
                </a:lnTo>
                <a:lnTo>
                  <a:pt x="1173" y="1095"/>
                </a:lnTo>
                <a:lnTo>
                  <a:pt x="1172" y="1098"/>
                </a:lnTo>
                <a:lnTo>
                  <a:pt x="1169" y="1105"/>
                </a:lnTo>
                <a:lnTo>
                  <a:pt x="1165" y="1114"/>
                </a:lnTo>
                <a:lnTo>
                  <a:pt x="1165" y="1115"/>
                </a:lnTo>
                <a:lnTo>
                  <a:pt x="1163" y="1123"/>
                </a:lnTo>
                <a:lnTo>
                  <a:pt x="1161" y="1128"/>
                </a:lnTo>
                <a:lnTo>
                  <a:pt x="1160" y="1128"/>
                </a:lnTo>
                <a:lnTo>
                  <a:pt x="1157" y="1136"/>
                </a:lnTo>
                <a:lnTo>
                  <a:pt x="1155" y="1142"/>
                </a:lnTo>
                <a:lnTo>
                  <a:pt x="1152" y="1149"/>
                </a:lnTo>
                <a:lnTo>
                  <a:pt x="1152" y="1151"/>
                </a:lnTo>
                <a:lnTo>
                  <a:pt x="1150" y="1156"/>
                </a:lnTo>
                <a:lnTo>
                  <a:pt x="1150" y="1159"/>
                </a:lnTo>
                <a:lnTo>
                  <a:pt x="1148" y="1159"/>
                </a:lnTo>
                <a:lnTo>
                  <a:pt x="1147" y="1159"/>
                </a:lnTo>
                <a:lnTo>
                  <a:pt x="1142" y="1161"/>
                </a:lnTo>
                <a:lnTo>
                  <a:pt x="1135" y="1162"/>
                </a:lnTo>
                <a:close/>
                <a:moveTo>
                  <a:pt x="210" y="683"/>
                </a:moveTo>
                <a:lnTo>
                  <a:pt x="216" y="681"/>
                </a:lnTo>
                <a:lnTo>
                  <a:pt x="223" y="678"/>
                </a:lnTo>
                <a:lnTo>
                  <a:pt x="229" y="675"/>
                </a:lnTo>
                <a:lnTo>
                  <a:pt x="235" y="674"/>
                </a:lnTo>
                <a:lnTo>
                  <a:pt x="233" y="670"/>
                </a:lnTo>
                <a:lnTo>
                  <a:pt x="233" y="666"/>
                </a:lnTo>
                <a:lnTo>
                  <a:pt x="235" y="664"/>
                </a:lnTo>
                <a:lnTo>
                  <a:pt x="236" y="662"/>
                </a:lnTo>
                <a:lnTo>
                  <a:pt x="243" y="665"/>
                </a:lnTo>
                <a:lnTo>
                  <a:pt x="246" y="666"/>
                </a:lnTo>
                <a:lnTo>
                  <a:pt x="257" y="670"/>
                </a:lnTo>
                <a:lnTo>
                  <a:pt x="261" y="673"/>
                </a:lnTo>
                <a:lnTo>
                  <a:pt x="262" y="673"/>
                </a:lnTo>
                <a:lnTo>
                  <a:pt x="262" y="674"/>
                </a:lnTo>
                <a:lnTo>
                  <a:pt x="259" y="677"/>
                </a:lnTo>
                <a:lnTo>
                  <a:pt x="256" y="681"/>
                </a:lnTo>
                <a:lnTo>
                  <a:pt x="252" y="684"/>
                </a:lnTo>
                <a:lnTo>
                  <a:pt x="249" y="688"/>
                </a:lnTo>
                <a:lnTo>
                  <a:pt x="248" y="690"/>
                </a:lnTo>
                <a:lnTo>
                  <a:pt x="244" y="694"/>
                </a:lnTo>
                <a:lnTo>
                  <a:pt x="240" y="699"/>
                </a:lnTo>
                <a:lnTo>
                  <a:pt x="237" y="701"/>
                </a:lnTo>
                <a:lnTo>
                  <a:pt x="236" y="704"/>
                </a:lnTo>
                <a:lnTo>
                  <a:pt x="237" y="707"/>
                </a:lnTo>
                <a:lnTo>
                  <a:pt x="241" y="711"/>
                </a:lnTo>
                <a:lnTo>
                  <a:pt x="245" y="715"/>
                </a:lnTo>
                <a:lnTo>
                  <a:pt x="246" y="718"/>
                </a:lnTo>
                <a:lnTo>
                  <a:pt x="246" y="720"/>
                </a:lnTo>
                <a:lnTo>
                  <a:pt x="246" y="721"/>
                </a:lnTo>
                <a:lnTo>
                  <a:pt x="248" y="724"/>
                </a:lnTo>
                <a:lnTo>
                  <a:pt x="250" y="730"/>
                </a:lnTo>
                <a:lnTo>
                  <a:pt x="250" y="733"/>
                </a:lnTo>
                <a:lnTo>
                  <a:pt x="252" y="735"/>
                </a:lnTo>
                <a:lnTo>
                  <a:pt x="253" y="741"/>
                </a:lnTo>
                <a:lnTo>
                  <a:pt x="253" y="743"/>
                </a:lnTo>
                <a:lnTo>
                  <a:pt x="254" y="746"/>
                </a:lnTo>
                <a:lnTo>
                  <a:pt x="256" y="750"/>
                </a:lnTo>
                <a:lnTo>
                  <a:pt x="256" y="752"/>
                </a:lnTo>
                <a:lnTo>
                  <a:pt x="257" y="752"/>
                </a:lnTo>
                <a:lnTo>
                  <a:pt x="253" y="755"/>
                </a:lnTo>
                <a:lnTo>
                  <a:pt x="249" y="758"/>
                </a:lnTo>
                <a:lnTo>
                  <a:pt x="248" y="759"/>
                </a:lnTo>
                <a:lnTo>
                  <a:pt x="245" y="762"/>
                </a:lnTo>
                <a:lnTo>
                  <a:pt x="241" y="764"/>
                </a:lnTo>
                <a:lnTo>
                  <a:pt x="236" y="768"/>
                </a:lnTo>
                <a:lnTo>
                  <a:pt x="227" y="775"/>
                </a:lnTo>
                <a:lnTo>
                  <a:pt x="220" y="781"/>
                </a:lnTo>
                <a:lnTo>
                  <a:pt x="216" y="782"/>
                </a:lnTo>
                <a:lnTo>
                  <a:pt x="214" y="785"/>
                </a:lnTo>
                <a:lnTo>
                  <a:pt x="212" y="786"/>
                </a:lnTo>
                <a:lnTo>
                  <a:pt x="215" y="789"/>
                </a:lnTo>
                <a:lnTo>
                  <a:pt x="218" y="790"/>
                </a:lnTo>
                <a:lnTo>
                  <a:pt x="219" y="793"/>
                </a:lnTo>
                <a:lnTo>
                  <a:pt x="220" y="793"/>
                </a:lnTo>
                <a:lnTo>
                  <a:pt x="220" y="794"/>
                </a:lnTo>
                <a:lnTo>
                  <a:pt x="227" y="789"/>
                </a:lnTo>
                <a:lnTo>
                  <a:pt x="229" y="788"/>
                </a:lnTo>
                <a:lnTo>
                  <a:pt x="236" y="788"/>
                </a:lnTo>
                <a:lnTo>
                  <a:pt x="237" y="788"/>
                </a:lnTo>
                <a:lnTo>
                  <a:pt x="241" y="788"/>
                </a:lnTo>
                <a:lnTo>
                  <a:pt x="250" y="781"/>
                </a:lnTo>
                <a:lnTo>
                  <a:pt x="252" y="778"/>
                </a:lnTo>
                <a:lnTo>
                  <a:pt x="265" y="793"/>
                </a:lnTo>
                <a:lnTo>
                  <a:pt x="279" y="789"/>
                </a:lnTo>
                <a:lnTo>
                  <a:pt x="280" y="794"/>
                </a:lnTo>
                <a:lnTo>
                  <a:pt x="280" y="795"/>
                </a:lnTo>
                <a:lnTo>
                  <a:pt x="282" y="795"/>
                </a:lnTo>
                <a:lnTo>
                  <a:pt x="283" y="794"/>
                </a:lnTo>
                <a:lnTo>
                  <a:pt x="288" y="793"/>
                </a:lnTo>
                <a:lnTo>
                  <a:pt x="287" y="798"/>
                </a:lnTo>
                <a:lnTo>
                  <a:pt x="287" y="805"/>
                </a:lnTo>
                <a:lnTo>
                  <a:pt x="287" y="809"/>
                </a:lnTo>
                <a:lnTo>
                  <a:pt x="286" y="811"/>
                </a:lnTo>
                <a:lnTo>
                  <a:pt x="286" y="815"/>
                </a:lnTo>
                <a:lnTo>
                  <a:pt x="296" y="812"/>
                </a:lnTo>
                <a:lnTo>
                  <a:pt x="291" y="792"/>
                </a:lnTo>
                <a:lnTo>
                  <a:pt x="292" y="790"/>
                </a:lnTo>
                <a:lnTo>
                  <a:pt x="299" y="811"/>
                </a:lnTo>
                <a:lnTo>
                  <a:pt x="323" y="803"/>
                </a:lnTo>
                <a:lnTo>
                  <a:pt x="323" y="806"/>
                </a:lnTo>
                <a:lnTo>
                  <a:pt x="325" y="816"/>
                </a:lnTo>
                <a:lnTo>
                  <a:pt x="325" y="823"/>
                </a:lnTo>
                <a:lnTo>
                  <a:pt x="326" y="829"/>
                </a:lnTo>
                <a:lnTo>
                  <a:pt x="326" y="836"/>
                </a:lnTo>
                <a:lnTo>
                  <a:pt x="327" y="841"/>
                </a:lnTo>
                <a:lnTo>
                  <a:pt x="329" y="850"/>
                </a:lnTo>
                <a:lnTo>
                  <a:pt x="329" y="857"/>
                </a:lnTo>
                <a:lnTo>
                  <a:pt x="329" y="866"/>
                </a:lnTo>
                <a:lnTo>
                  <a:pt x="329" y="875"/>
                </a:lnTo>
                <a:lnTo>
                  <a:pt x="330" y="884"/>
                </a:lnTo>
                <a:lnTo>
                  <a:pt x="330" y="895"/>
                </a:lnTo>
                <a:lnTo>
                  <a:pt x="330" y="903"/>
                </a:lnTo>
                <a:lnTo>
                  <a:pt x="330" y="904"/>
                </a:lnTo>
                <a:lnTo>
                  <a:pt x="333" y="904"/>
                </a:lnTo>
                <a:lnTo>
                  <a:pt x="334" y="904"/>
                </a:lnTo>
                <a:lnTo>
                  <a:pt x="336" y="903"/>
                </a:lnTo>
                <a:lnTo>
                  <a:pt x="347" y="899"/>
                </a:lnTo>
                <a:lnTo>
                  <a:pt x="352" y="897"/>
                </a:lnTo>
                <a:lnTo>
                  <a:pt x="363" y="893"/>
                </a:lnTo>
                <a:lnTo>
                  <a:pt x="365" y="892"/>
                </a:lnTo>
                <a:lnTo>
                  <a:pt x="367" y="892"/>
                </a:lnTo>
                <a:lnTo>
                  <a:pt x="368" y="892"/>
                </a:lnTo>
                <a:lnTo>
                  <a:pt x="369" y="892"/>
                </a:lnTo>
                <a:lnTo>
                  <a:pt x="380" y="897"/>
                </a:lnTo>
                <a:lnTo>
                  <a:pt x="386" y="900"/>
                </a:lnTo>
                <a:lnTo>
                  <a:pt x="387" y="900"/>
                </a:lnTo>
                <a:lnTo>
                  <a:pt x="389" y="900"/>
                </a:lnTo>
                <a:lnTo>
                  <a:pt x="394" y="897"/>
                </a:lnTo>
                <a:lnTo>
                  <a:pt x="408" y="897"/>
                </a:lnTo>
                <a:lnTo>
                  <a:pt x="417" y="890"/>
                </a:lnTo>
                <a:lnTo>
                  <a:pt x="420" y="887"/>
                </a:lnTo>
                <a:lnTo>
                  <a:pt x="424" y="882"/>
                </a:lnTo>
                <a:lnTo>
                  <a:pt x="425" y="879"/>
                </a:lnTo>
                <a:lnTo>
                  <a:pt x="427" y="875"/>
                </a:lnTo>
                <a:lnTo>
                  <a:pt x="428" y="875"/>
                </a:lnTo>
                <a:lnTo>
                  <a:pt x="428" y="873"/>
                </a:lnTo>
                <a:lnTo>
                  <a:pt x="427" y="867"/>
                </a:lnTo>
                <a:lnTo>
                  <a:pt x="427" y="863"/>
                </a:lnTo>
                <a:lnTo>
                  <a:pt x="424" y="848"/>
                </a:lnTo>
                <a:lnTo>
                  <a:pt x="423" y="840"/>
                </a:lnTo>
                <a:lnTo>
                  <a:pt x="421" y="835"/>
                </a:lnTo>
                <a:lnTo>
                  <a:pt x="430" y="831"/>
                </a:lnTo>
                <a:lnTo>
                  <a:pt x="440" y="826"/>
                </a:lnTo>
                <a:lnTo>
                  <a:pt x="442" y="824"/>
                </a:lnTo>
                <a:lnTo>
                  <a:pt x="445" y="824"/>
                </a:lnTo>
                <a:lnTo>
                  <a:pt x="455" y="826"/>
                </a:lnTo>
                <a:lnTo>
                  <a:pt x="464" y="827"/>
                </a:lnTo>
                <a:lnTo>
                  <a:pt x="497" y="829"/>
                </a:lnTo>
                <a:lnTo>
                  <a:pt x="498" y="829"/>
                </a:lnTo>
                <a:lnTo>
                  <a:pt x="498" y="831"/>
                </a:lnTo>
                <a:lnTo>
                  <a:pt x="498" y="832"/>
                </a:lnTo>
                <a:lnTo>
                  <a:pt x="498" y="833"/>
                </a:lnTo>
                <a:lnTo>
                  <a:pt x="498" y="835"/>
                </a:lnTo>
                <a:lnTo>
                  <a:pt x="498" y="836"/>
                </a:lnTo>
                <a:lnTo>
                  <a:pt x="498" y="837"/>
                </a:lnTo>
                <a:lnTo>
                  <a:pt x="497" y="837"/>
                </a:lnTo>
                <a:lnTo>
                  <a:pt x="497" y="839"/>
                </a:lnTo>
                <a:lnTo>
                  <a:pt x="497" y="840"/>
                </a:lnTo>
                <a:lnTo>
                  <a:pt x="497" y="841"/>
                </a:lnTo>
                <a:lnTo>
                  <a:pt x="497" y="842"/>
                </a:lnTo>
                <a:lnTo>
                  <a:pt x="497" y="844"/>
                </a:lnTo>
                <a:lnTo>
                  <a:pt x="497" y="845"/>
                </a:lnTo>
                <a:lnTo>
                  <a:pt x="498" y="845"/>
                </a:lnTo>
                <a:lnTo>
                  <a:pt x="498" y="846"/>
                </a:lnTo>
                <a:lnTo>
                  <a:pt x="500" y="846"/>
                </a:lnTo>
                <a:lnTo>
                  <a:pt x="500" y="848"/>
                </a:lnTo>
                <a:lnTo>
                  <a:pt x="501" y="848"/>
                </a:lnTo>
                <a:lnTo>
                  <a:pt x="501" y="849"/>
                </a:lnTo>
                <a:lnTo>
                  <a:pt x="502" y="849"/>
                </a:lnTo>
                <a:lnTo>
                  <a:pt x="504" y="849"/>
                </a:lnTo>
                <a:lnTo>
                  <a:pt x="505" y="849"/>
                </a:lnTo>
                <a:lnTo>
                  <a:pt x="506" y="849"/>
                </a:lnTo>
                <a:lnTo>
                  <a:pt x="506" y="848"/>
                </a:lnTo>
                <a:lnTo>
                  <a:pt x="507" y="848"/>
                </a:lnTo>
                <a:lnTo>
                  <a:pt x="509" y="848"/>
                </a:lnTo>
                <a:lnTo>
                  <a:pt x="510" y="848"/>
                </a:lnTo>
                <a:lnTo>
                  <a:pt x="511" y="848"/>
                </a:lnTo>
                <a:lnTo>
                  <a:pt x="513" y="848"/>
                </a:lnTo>
                <a:lnTo>
                  <a:pt x="514" y="849"/>
                </a:lnTo>
                <a:lnTo>
                  <a:pt x="515" y="850"/>
                </a:lnTo>
                <a:lnTo>
                  <a:pt x="517" y="850"/>
                </a:lnTo>
                <a:lnTo>
                  <a:pt x="518" y="850"/>
                </a:lnTo>
                <a:lnTo>
                  <a:pt x="519" y="850"/>
                </a:lnTo>
                <a:lnTo>
                  <a:pt x="521" y="850"/>
                </a:lnTo>
                <a:lnTo>
                  <a:pt x="521" y="852"/>
                </a:lnTo>
                <a:lnTo>
                  <a:pt x="522" y="852"/>
                </a:lnTo>
                <a:lnTo>
                  <a:pt x="523" y="852"/>
                </a:lnTo>
                <a:lnTo>
                  <a:pt x="524" y="852"/>
                </a:lnTo>
                <a:lnTo>
                  <a:pt x="526" y="853"/>
                </a:lnTo>
                <a:lnTo>
                  <a:pt x="527" y="853"/>
                </a:lnTo>
                <a:lnTo>
                  <a:pt x="528" y="853"/>
                </a:lnTo>
                <a:lnTo>
                  <a:pt x="530" y="854"/>
                </a:lnTo>
                <a:lnTo>
                  <a:pt x="531" y="854"/>
                </a:lnTo>
                <a:lnTo>
                  <a:pt x="532" y="854"/>
                </a:lnTo>
                <a:lnTo>
                  <a:pt x="534" y="854"/>
                </a:lnTo>
                <a:lnTo>
                  <a:pt x="535" y="854"/>
                </a:lnTo>
                <a:lnTo>
                  <a:pt x="535" y="856"/>
                </a:lnTo>
                <a:lnTo>
                  <a:pt x="536" y="856"/>
                </a:lnTo>
                <a:lnTo>
                  <a:pt x="537" y="856"/>
                </a:lnTo>
                <a:lnTo>
                  <a:pt x="539" y="856"/>
                </a:lnTo>
                <a:lnTo>
                  <a:pt x="540" y="856"/>
                </a:lnTo>
                <a:lnTo>
                  <a:pt x="540" y="854"/>
                </a:lnTo>
                <a:lnTo>
                  <a:pt x="541" y="853"/>
                </a:lnTo>
                <a:lnTo>
                  <a:pt x="543" y="853"/>
                </a:lnTo>
                <a:lnTo>
                  <a:pt x="543" y="852"/>
                </a:lnTo>
                <a:lnTo>
                  <a:pt x="544" y="852"/>
                </a:lnTo>
                <a:lnTo>
                  <a:pt x="545" y="852"/>
                </a:lnTo>
                <a:lnTo>
                  <a:pt x="547" y="852"/>
                </a:lnTo>
                <a:lnTo>
                  <a:pt x="548" y="853"/>
                </a:lnTo>
                <a:lnTo>
                  <a:pt x="549" y="853"/>
                </a:lnTo>
                <a:lnTo>
                  <a:pt x="549" y="854"/>
                </a:lnTo>
                <a:lnTo>
                  <a:pt x="551" y="854"/>
                </a:lnTo>
                <a:lnTo>
                  <a:pt x="551" y="856"/>
                </a:lnTo>
                <a:lnTo>
                  <a:pt x="551" y="857"/>
                </a:lnTo>
                <a:lnTo>
                  <a:pt x="551" y="858"/>
                </a:lnTo>
                <a:lnTo>
                  <a:pt x="551" y="859"/>
                </a:lnTo>
                <a:lnTo>
                  <a:pt x="551" y="861"/>
                </a:lnTo>
                <a:lnTo>
                  <a:pt x="552" y="861"/>
                </a:lnTo>
                <a:lnTo>
                  <a:pt x="552" y="862"/>
                </a:lnTo>
                <a:lnTo>
                  <a:pt x="552" y="863"/>
                </a:lnTo>
                <a:lnTo>
                  <a:pt x="552" y="865"/>
                </a:lnTo>
                <a:lnTo>
                  <a:pt x="552" y="866"/>
                </a:lnTo>
                <a:lnTo>
                  <a:pt x="552" y="867"/>
                </a:lnTo>
                <a:lnTo>
                  <a:pt x="553" y="869"/>
                </a:lnTo>
                <a:lnTo>
                  <a:pt x="553" y="870"/>
                </a:lnTo>
                <a:lnTo>
                  <a:pt x="556" y="873"/>
                </a:lnTo>
                <a:lnTo>
                  <a:pt x="556" y="874"/>
                </a:lnTo>
                <a:lnTo>
                  <a:pt x="557" y="874"/>
                </a:lnTo>
                <a:lnTo>
                  <a:pt x="558" y="875"/>
                </a:lnTo>
                <a:lnTo>
                  <a:pt x="560" y="876"/>
                </a:lnTo>
                <a:lnTo>
                  <a:pt x="561" y="878"/>
                </a:lnTo>
                <a:lnTo>
                  <a:pt x="561" y="879"/>
                </a:lnTo>
                <a:lnTo>
                  <a:pt x="561" y="880"/>
                </a:lnTo>
                <a:lnTo>
                  <a:pt x="562" y="882"/>
                </a:lnTo>
                <a:lnTo>
                  <a:pt x="562" y="883"/>
                </a:lnTo>
                <a:lnTo>
                  <a:pt x="564" y="883"/>
                </a:lnTo>
                <a:lnTo>
                  <a:pt x="564" y="884"/>
                </a:lnTo>
                <a:lnTo>
                  <a:pt x="565" y="886"/>
                </a:lnTo>
                <a:lnTo>
                  <a:pt x="565" y="887"/>
                </a:lnTo>
                <a:lnTo>
                  <a:pt x="566" y="887"/>
                </a:lnTo>
                <a:lnTo>
                  <a:pt x="566" y="888"/>
                </a:lnTo>
                <a:lnTo>
                  <a:pt x="566" y="890"/>
                </a:lnTo>
                <a:lnTo>
                  <a:pt x="565" y="890"/>
                </a:lnTo>
                <a:lnTo>
                  <a:pt x="565" y="891"/>
                </a:lnTo>
                <a:lnTo>
                  <a:pt x="565" y="892"/>
                </a:lnTo>
                <a:lnTo>
                  <a:pt x="565" y="893"/>
                </a:lnTo>
                <a:lnTo>
                  <a:pt x="566" y="893"/>
                </a:lnTo>
                <a:lnTo>
                  <a:pt x="566" y="895"/>
                </a:lnTo>
                <a:lnTo>
                  <a:pt x="566" y="896"/>
                </a:lnTo>
                <a:lnTo>
                  <a:pt x="566" y="897"/>
                </a:lnTo>
                <a:lnTo>
                  <a:pt x="566" y="899"/>
                </a:lnTo>
                <a:lnTo>
                  <a:pt x="568" y="900"/>
                </a:lnTo>
                <a:lnTo>
                  <a:pt x="568" y="901"/>
                </a:lnTo>
                <a:lnTo>
                  <a:pt x="568" y="903"/>
                </a:lnTo>
                <a:lnTo>
                  <a:pt x="569" y="903"/>
                </a:lnTo>
                <a:lnTo>
                  <a:pt x="569" y="904"/>
                </a:lnTo>
                <a:lnTo>
                  <a:pt x="569" y="905"/>
                </a:lnTo>
                <a:lnTo>
                  <a:pt x="569" y="906"/>
                </a:lnTo>
                <a:lnTo>
                  <a:pt x="569" y="908"/>
                </a:lnTo>
                <a:lnTo>
                  <a:pt x="569" y="909"/>
                </a:lnTo>
                <a:lnTo>
                  <a:pt x="569" y="910"/>
                </a:lnTo>
                <a:lnTo>
                  <a:pt x="569" y="912"/>
                </a:lnTo>
                <a:lnTo>
                  <a:pt x="569" y="913"/>
                </a:lnTo>
                <a:lnTo>
                  <a:pt x="569" y="914"/>
                </a:lnTo>
                <a:lnTo>
                  <a:pt x="570" y="914"/>
                </a:lnTo>
                <a:lnTo>
                  <a:pt x="570" y="916"/>
                </a:lnTo>
                <a:lnTo>
                  <a:pt x="570" y="917"/>
                </a:lnTo>
                <a:lnTo>
                  <a:pt x="570" y="918"/>
                </a:lnTo>
                <a:lnTo>
                  <a:pt x="570" y="920"/>
                </a:lnTo>
                <a:lnTo>
                  <a:pt x="570" y="921"/>
                </a:lnTo>
                <a:lnTo>
                  <a:pt x="569" y="921"/>
                </a:lnTo>
                <a:lnTo>
                  <a:pt x="569" y="922"/>
                </a:lnTo>
                <a:lnTo>
                  <a:pt x="569" y="923"/>
                </a:lnTo>
                <a:lnTo>
                  <a:pt x="568" y="923"/>
                </a:lnTo>
                <a:lnTo>
                  <a:pt x="568" y="925"/>
                </a:lnTo>
                <a:lnTo>
                  <a:pt x="568" y="926"/>
                </a:lnTo>
                <a:lnTo>
                  <a:pt x="569" y="927"/>
                </a:lnTo>
                <a:lnTo>
                  <a:pt x="569" y="929"/>
                </a:lnTo>
                <a:lnTo>
                  <a:pt x="570" y="929"/>
                </a:lnTo>
                <a:lnTo>
                  <a:pt x="570" y="930"/>
                </a:lnTo>
                <a:lnTo>
                  <a:pt x="571" y="930"/>
                </a:lnTo>
                <a:lnTo>
                  <a:pt x="571" y="931"/>
                </a:lnTo>
                <a:lnTo>
                  <a:pt x="573" y="933"/>
                </a:lnTo>
                <a:lnTo>
                  <a:pt x="574" y="934"/>
                </a:lnTo>
                <a:lnTo>
                  <a:pt x="574" y="935"/>
                </a:lnTo>
                <a:lnTo>
                  <a:pt x="574" y="937"/>
                </a:lnTo>
                <a:lnTo>
                  <a:pt x="574" y="938"/>
                </a:lnTo>
                <a:lnTo>
                  <a:pt x="574" y="939"/>
                </a:lnTo>
                <a:lnTo>
                  <a:pt x="575" y="939"/>
                </a:lnTo>
                <a:lnTo>
                  <a:pt x="575" y="940"/>
                </a:lnTo>
                <a:lnTo>
                  <a:pt x="575" y="942"/>
                </a:lnTo>
                <a:lnTo>
                  <a:pt x="575" y="943"/>
                </a:lnTo>
                <a:lnTo>
                  <a:pt x="575" y="944"/>
                </a:lnTo>
                <a:lnTo>
                  <a:pt x="575" y="946"/>
                </a:lnTo>
                <a:lnTo>
                  <a:pt x="575" y="947"/>
                </a:lnTo>
                <a:lnTo>
                  <a:pt x="575" y="948"/>
                </a:lnTo>
                <a:lnTo>
                  <a:pt x="574" y="950"/>
                </a:lnTo>
                <a:lnTo>
                  <a:pt x="574" y="951"/>
                </a:lnTo>
                <a:lnTo>
                  <a:pt x="574" y="952"/>
                </a:lnTo>
                <a:lnTo>
                  <a:pt x="575" y="953"/>
                </a:lnTo>
                <a:lnTo>
                  <a:pt x="575" y="955"/>
                </a:lnTo>
                <a:lnTo>
                  <a:pt x="575" y="956"/>
                </a:lnTo>
                <a:lnTo>
                  <a:pt x="575" y="957"/>
                </a:lnTo>
                <a:lnTo>
                  <a:pt x="575" y="959"/>
                </a:lnTo>
                <a:lnTo>
                  <a:pt x="574" y="959"/>
                </a:lnTo>
                <a:lnTo>
                  <a:pt x="574" y="960"/>
                </a:lnTo>
                <a:lnTo>
                  <a:pt x="574" y="961"/>
                </a:lnTo>
                <a:lnTo>
                  <a:pt x="574" y="963"/>
                </a:lnTo>
                <a:lnTo>
                  <a:pt x="574" y="964"/>
                </a:lnTo>
                <a:lnTo>
                  <a:pt x="575" y="964"/>
                </a:lnTo>
                <a:lnTo>
                  <a:pt x="575" y="965"/>
                </a:lnTo>
                <a:lnTo>
                  <a:pt x="577" y="965"/>
                </a:lnTo>
                <a:lnTo>
                  <a:pt x="578" y="965"/>
                </a:lnTo>
                <a:lnTo>
                  <a:pt x="578" y="967"/>
                </a:lnTo>
                <a:lnTo>
                  <a:pt x="579" y="967"/>
                </a:lnTo>
                <a:lnTo>
                  <a:pt x="579" y="968"/>
                </a:lnTo>
                <a:lnTo>
                  <a:pt x="581" y="969"/>
                </a:lnTo>
                <a:lnTo>
                  <a:pt x="581" y="970"/>
                </a:lnTo>
                <a:lnTo>
                  <a:pt x="582" y="970"/>
                </a:lnTo>
                <a:lnTo>
                  <a:pt x="583" y="972"/>
                </a:lnTo>
                <a:lnTo>
                  <a:pt x="584" y="972"/>
                </a:lnTo>
                <a:lnTo>
                  <a:pt x="584" y="973"/>
                </a:lnTo>
                <a:lnTo>
                  <a:pt x="586" y="974"/>
                </a:lnTo>
                <a:lnTo>
                  <a:pt x="587" y="976"/>
                </a:lnTo>
                <a:lnTo>
                  <a:pt x="587" y="977"/>
                </a:lnTo>
                <a:lnTo>
                  <a:pt x="587" y="978"/>
                </a:lnTo>
                <a:lnTo>
                  <a:pt x="588" y="980"/>
                </a:lnTo>
                <a:lnTo>
                  <a:pt x="588" y="981"/>
                </a:lnTo>
                <a:lnTo>
                  <a:pt x="590" y="981"/>
                </a:lnTo>
                <a:lnTo>
                  <a:pt x="590" y="982"/>
                </a:lnTo>
                <a:lnTo>
                  <a:pt x="591" y="982"/>
                </a:lnTo>
                <a:lnTo>
                  <a:pt x="591" y="984"/>
                </a:lnTo>
                <a:lnTo>
                  <a:pt x="591" y="985"/>
                </a:lnTo>
                <a:lnTo>
                  <a:pt x="592" y="985"/>
                </a:lnTo>
                <a:lnTo>
                  <a:pt x="592" y="986"/>
                </a:lnTo>
                <a:lnTo>
                  <a:pt x="592" y="987"/>
                </a:lnTo>
                <a:lnTo>
                  <a:pt x="594" y="987"/>
                </a:lnTo>
                <a:lnTo>
                  <a:pt x="594" y="989"/>
                </a:lnTo>
                <a:lnTo>
                  <a:pt x="594" y="990"/>
                </a:lnTo>
                <a:lnTo>
                  <a:pt x="595" y="990"/>
                </a:lnTo>
                <a:lnTo>
                  <a:pt x="595" y="991"/>
                </a:lnTo>
                <a:lnTo>
                  <a:pt x="596" y="991"/>
                </a:lnTo>
                <a:lnTo>
                  <a:pt x="596" y="993"/>
                </a:lnTo>
                <a:lnTo>
                  <a:pt x="598" y="993"/>
                </a:lnTo>
                <a:lnTo>
                  <a:pt x="598" y="994"/>
                </a:lnTo>
                <a:lnTo>
                  <a:pt x="599" y="994"/>
                </a:lnTo>
                <a:lnTo>
                  <a:pt x="600" y="994"/>
                </a:lnTo>
                <a:lnTo>
                  <a:pt x="600" y="995"/>
                </a:lnTo>
                <a:lnTo>
                  <a:pt x="601" y="995"/>
                </a:lnTo>
                <a:lnTo>
                  <a:pt x="601" y="997"/>
                </a:lnTo>
                <a:lnTo>
                  <a:pt x="603" y="997"/>
                </a:lnTo>
                <a:lnTo>
                  <a:pt x="604" y="997"/>
                </a:lnTo>
                <a:lnTo>
                  <a:pt x="604" y="998"/>
                </a:lnTo>
                <a:lnTo>
                  <a:pt x="605" y="998"/>
                </a:lnTo>
                <a:lnTo>
                  <a:pt x="607" y="999"/>
                </a:lnTo>
                <a:lnTo>
                  <a:pt x="600" y="1002"/>
                </a:lnTo>
                <a:lnTo>
                  <a:pt x="599" y="1002"/>
                </a:lnTo>
                <a:lnTo>
                  <a:pt x="570" y="1008"/>
                </a:lnTo>
                <a:lnTo>
                  <a:pt x="569" y="1008"/>
                </a:lnTo>
                <a:lnTo>
                  <a:pt x="560" y="1011"/>
                </a:lnTo>
                <a:lnTo>
                  <a:pt x="548" y="1014"/>
                </a:lnTo>
                <a:lnTo>
                  <a:pt x="531" y="1017"/>
                </a:lnTo>
                <a:lnTo>
                  <a:pt x="523" y="1020"/>
                </a:lnTo>
                <a:lnTo>
                  <a:pt x="500" y="1025"/>
                </a:lnTo>
                <a:lnTo>
                  <a:pt x="505" y="1036"/>
                </a:lnTo>
                <a:lnTo>
                  <a:pt x="511" y="1046"/>
                </a:lnTo>
                <a:lnTo>
                  <a:pt x="510" y="1048"/>
                </a:lnTo>
                <a:lnTo>
                  <a:pt x="506" y="1054"/>
                </a:lnTo>
                <a:lnTo>
                  <a:pt x="505" y="1058"/>
                </a:lnTo>
                <a:lnTo>
                  <a:pt x="504" y="1058"/>
                </a:lnTo>
                <a:lnTo>
                  <a:pt x="504" y="1059"/>
                </a:lnTo>
                <a:lnTo>
                  <a:pt x="502" y="1061"/>
                </a:lnTo>
                <a:lnTo>
                  <a:pt x="505" y="1062"/>
                </a:lnTo>
                <a:lnTo>
                  <a:pt x="507" y="1063"/>
                </a:lnTo>
                <a:lnTo>
                  <a:pt x="514" y="1066"/>
                </a:lnTo>
                <a:lnTo>
                  <a:pt x="521" y="1068"/>
                </a:lnTo>
                <a:lnTo>
                  <a:pt x="526" y="1070"/>
                </a:lnTo>
                <a:lnTo>
                  <a:pt x="528" y="1071"/>
                </a:lnTo>
                <a:lnTo>
                  <a:pt x="535" y="1074"/>
                </a:lnTo>
                <a:lnTo>
                  <a:pt x="557" y="1081"/>
                </a:lnTo>
                <a:lnTo>
                  <a:pt x="561" y="1084"/>
                </a:lnTo>
                <a:lnTo>
                  <a:pt x="562" y="1084"/>
                </a:lnTo>
                <a:lnTo>
                  <a:pt x="553" y="1088"/>
                </a:lnTo>
                <a:lnTo>
                  <a:pt x="544" y="1093"/>
                </a:lnTo>
                <a:lnTo>
                  <a:pt x="541" y="1095"/>
                </a:lnTo>
                <a:lnTo>
                  <a:pt x="535" y="1098"/>
                </a:lnTo>
                <a:lnTo>
                  <a:pt x="524" y="1102"/>
                </a:lnTo>
                <a:lnTo>
                  <a:pt x="517" y="1105"/>
                </a:lnTo>
                <a:lnTo>
                  <a:pt x="515" y="1106"/>
                </a:lnTo>
                <a:lnTo>
                  <a:pt x="509" y="1109"/>
                </a:lnTo>
                <a:lnTo>
                  <a:pt x="505" y="1110"/>
                </a:lnTo>
                <a:lnTo>
                  <a:pt x="501" y="1112"/>
                </a:lnTo>
                <a:lnTo>
                  <a:pt x="493" y="1117"/>
                </a:lnTo>
                <a:lnTo>
                  <a:pt x="485" y="1121"/>
                </a:lnTo>
                <a:lnTo>
                  <a:pt x="483" y="1123"/>
                </a:lnTo>
                <a:lnTo>
                  <a:pt x="481" y="1123"/>
                </a:lnTo>
                <a:lnTo>
                  <a:pt x="476" y="1126"/>
                </a:lnTo>
                <a:lnTo>
                  <a:pt x="468" y="1130"/>
                </a:lnTo>
                <a:lnTo>
                  <a:pt x="467" y="1130"/>
                </a:lnTo>
                <a:lnTo>
                  <a:pt x="466" y="1131"/>
                </a:lnTo>
                <a:lnTo>
                  <a:pt x="464" y="1131"/>
                </a:lnTo>
                <a:lnTo>
                  <a:pt x="471" y="1138"/>
                </a:lnTo>
                <a:lnTo>
                  <a:pt x="474" y="1139"/>
                </a:lnTo>
                <a:lnTo>
                  <a:pt x="479" y="1143"/>
                </a:lnTo>
                <a:lnTo>
                  <a:pt x="480" y="1144"/>
                </a:lnTo>
                <a:lnTo>
                  <a:pt x="479" y="1145"/>
                </a:lnTo>
                <a:lnTo>
                  <a:pt x="476" y="1148"/>
                </a:lnTo>
                <a:lnTo>
                  <a:pt x="471" y="1153"/>
                </a:lnTo>
                <a:lnTo>
                  <a:pt x="468" y="1157"/>
                </a:lnTo>
                <a:lnTo>
                  <a:pt x="470" y="1160"/>
                </a:lnTo>
                <a:lnTo>
                  <a:pt x="476" y="1164"/>
                </a:lnTo>
                <a:lnTo>
                  <a:pt x="487" y="1152"/>
                </a:lnTo>
                <a:lnTo>
                  <a:pt x="489" y="1148"/>
                </a:lnTo>
                <a:lnTo>
                  <a:pt x="496" y="1139"/>
                </a:lnTo>
                <a:lnTo>
                  <a:pt x="501" y="1134"/>
                </a:lnTo>
                <a:lnTo>
                  <a:pt x="506" y="1136"/>
                </a:lnTo>
                <a:lnTo>
                  <a:pt x="506" y="1135"/>
                </a:lnTo>
                <a:lnTo>
                  <a:pt x="513" y="1140"/>
                </a:lnTo>
                <a:lnTo>
                  <a:pt x="523" y="1147"/>
                </a:lnTo>
                <a:lnTo>
                  <a:pt x="524" y="1148"/>
                </a:lnTo>
                <a:lnTo>
                  <a:pt x="568" y="1177"/>
                </a:lnTo>
                <a:lnTo>
                  <a:pt x="575" y="1182"/>
                </a:lnTo>
                <a:lnTo>
                  <a:pt x="595" y="1194"/>
                </a:lnTo>
                <a:lnTo>
                  <a:pt x="592" y="1196"/>
                </a:lnTo>
                <a:lnTo>
                  <a:pt x="583" y="1206"/>
                </a:lnTo>
                <a:lnTo>
                  <a:pt x="557" y="1228"/>
                </a:lnTo>
                <a:lnTo>
                  <a:pt x="553" y="1230"/>
                </a:lnTo>
                <a:lnTo>
                  <a:pt x="539" y="1215"/>
                </a:lnTo>
                <a:lnTo>
                  <a:pt x="527" y="1228"/>
                </a:lnTo>
                <a:lnTo>
                  <a:pt x="526" y="1229"/>
                </a:lnTo>
                <a:lnTo>
                  <a:pt x="523" y="1233"/>
                </a:lnTo>
                <a:lnTo>
                  <a:pt x="519" y="1237"/>
                </a:lnTo>
                <a:lnTo>
                  <a:pt x="517" y="1239"/>
                </a:lnTo>
                <a:lnTo>
                  <a:pt x="515" y="1242"/>
                </a:lnTo>
                <a:lnTo>
                  <a:pt x="514" y="1243"/>
                </a:lnTo>
                <a:lnTo>
                  <a:pt x="510" y="1247"/>
                </a:lnTo>
                <a:lnTo>
                  <a:pt x="506" y="1253"/>
                </a:lnTo>
                <a:lnTo>
                  <a:pt x="501" y="1258"/>
                </a:lnTo>
                <a:lnTo>
                  <a:pt x="500" y="1260"/>
                </a:lnTo>
                <a:lnTo>
                  <a:pt x="496" y="1264"/>
                </a:lnTo>
                <a:lnTo>
                  <a:pt x="489" y="1272"/>
                </a:lnTo>
                <a:lnTo>
                  <a:pt x="479" y="1283"/>
                </a:lnTo>
                <a:lnTo>
                  <a:pt x="479" y="1284"/>
                </a:lnTo>
                <a:lnTo>
                  <a:pt x="477" y="1284"/>
                </a:lnTo>
                <a:lnTo>
                  <a:pt x="472" y="1283"/>
                </a:lnTo>
                <a:lnTo>
                  <a:pt x="470" y="1283"/>
                </a:lnTo>
                <a:lnTo>
                  <a:pt x="470" y="1293"/>
                </a:lnTo>
                <a:lnTo>
                  <a:pt x="468" y="1300"/>
                </a:lnTo>
                <a:lnTo>
                  <a:pt x="467" y="1306"/>
                </a:lnTo>
                <a:lnTo>
                  <a:pt x="466" y="1326"/>
                </a:lnTo>
                <a:lnTo>
                  <a:pt x="464" y="1327"/>
                </a:lnTo>
                <a:lnTo>
                  <a:pt x="463" y="1330"/>
                </a:lnTo>
                <a:lnTo>
                  <a:pt x="462" y="1331"/>
                </a:lnTo>
                <a:lnTo>
                  <a:pt x="460" y="1332"/>
                </a:lnTo>
                <a:lnTo>
                  <a:pt x="459" y="1335"/>
                </a:lnTo>
                <a:lnTo>
                  <a:pt x="458" y="1336"/>
                </a:lnTo>
                <a:lnTo>
                  <a:pt x="457" y="1337"/>
                </a:lnTo>
                <a:lnTo>
                  <a:pt x="454" y="1341"/>
                </a:lnTo>
                <a:lnTo>
                  <a:pt x="451" y="1344"/>
                </a:lnTo>
                <a:lnTo>
                  <a:pt x="451" y="1345"/>
                </a:lnTo>
                <a:lnTo>
                  <a:pt x="450" y="1344"/>
                </a:lnTo>
                <a:lnTo>
                  <a:pt x="446" y="1339"/>
                </a:lnTo>
                <a:lnTo>
                  <a:pt x="445" y="1337"/>
                </a:lnTo>
                <a:lnTo>
                  <a:pt x="446" y="1337"/>
                </a:lnTo>
                <a:lnTo>
                  <a:pt x="447" y="1336"/>
                </a:lnTo>
                <a:lnTo>
                  <a:pt x="450" y="1335"/>
                </a:lnTo>
                <a:lnTo>
                  <a:pt x="449" y="1334"/>
                </a:lnTo>
                <a:lnTo>
                  <a:pt x="446" y="1330"/>
                </a:lnTo>
                <a:lnTo>
                  <a:pt x="446" y="1328"/>
                </a:lnTo>
                <a:lnTo>
                  <a:pt x="445" y="1327"/>
                </a:lnTo>
                <a:lnTo>
                  <a:pt x="444" y="1328"/>
                </a:lnTo>
                <a:lnTo>
                  <a:pt x="440" y="1331"/>
                </a:lnTo>
                <a:lnTo>
                  <a:pt x="440" y="1330"/>
                </a:lnTo>
                <a:lnTo>
                  <a:pt x="440" y="1331"/>
                </a:lnTo>
                <a:lnTo>
                  <a:pt x="438" y="1330"/>
                </a:lnTo>
                <a:lnTo>
                  <a:pt x="438" y="1328"/>
                </a:lnTo>
                <a:lnTo>
                  <a:pt x="434" y="1322"/>
                </a:lnTo>
                <a:lnTo>
                  <a:pt x="433" y="1320"/>
                </a:lnTo>
                <a:lnTo>
                  <a:pt x="425" y="1310"/>
                </a:lnTo>
                <a:lnTo>
                  <a:pt x="420" y="1303"/>
                </a:lnTo>
                <a:lnTo>
                  <a:pt x="415" y="1296"/>
                </a:lnTo>
                <a:lnTo>
                  <a:pt x="411" y="1290"/>
                </a:lnTo>
                <a:lnTo>
                  <a:pt x="410" y="1288"/>
                </a:lnTo>
                <a:lnTo>
                  <a:pt x="415" y="1280"/>
                </a:lnTo>
                <a:lnTo>
                  <a:pt x="429" y="1280"/>
                </a:lnTo>
                <a:lnTo>
                  <a:pt x="430" y="1279"/>
                </a:lnTo>
                <a:lnTo>
                  <a:pt x="411" y="1260"/>
                </a:lnTo>
                <a:lnTo>
                  <a:pt x="410" y="1259"/>
                </a:lnTo>
                <a:lnTo>
                  <a:pt x="406" y="1259"/>
                </a:lnTo>
                <a:lnTo>
                  <a:pt x="400" y="1259"/>
                </a:lnTo>
                <a:lnTo>
                  <a:pt x="398" y="1259"/>
                </a:lnTo>
                <a:lnTo>
                  <a:pt x="397" y="1259"/>
                </a:lnTo>
                <a:lnTo>
                  <a:pt x="395" y="1259"/>
                </a:lnTo>
                <a:lnTo>
                  <a:pt x="389" y="1249"/>
                </a:lnTo>
                <a:lnTo>
                  <a:pt x="399" y="1237"/>
                </a:lnTo>
                <a:lnTo>
                  <a:pt x="407" y="1228"/>
                </a:lnTo>
                <a:lnTo>
                  <a:pt x="421" y="1212"/>
                </a:lnTo>
                <a:lnTo>
                  <a:pt x="419" y="1212"/>
                </a:lnTo>
                <a:lnTo>
                  <a:pt x="415" y="1212"/>
                </a:lnTo>
                <a:lnTo>
                  <a:pt x="402" y="1212"/>
                </a:lnTo>
                <a:lnTo>
                  <a:pt x="399" y="1211"/>
                </a:lnTo>
                <a:lnTo>
                  <a:pt x="398" y="1211"/>
                </a:lnTo>
                <a:lnTo>
                  <a:pt x="383" y="1203"/>
                </a:lnTo>
                <a:lnTo>
                  <a:pt x="383" y="1200"/>
                </a:lnTo>
                <a:lnTo>
                  <a:pt x="383" y="1187"/>
                </a:lnTo>
                <a:lnTo>
                  <a:pt x="385" y="1177"/>
                </a:lnTo>
                <a:lnTo>
                  <a:pt x="385" y="1169"/>
                </a:lnTo>
                <a:lnTo>
                  <a:pt x="385" y="1156"/>
                </a:lnTo>
                <a:lnTo>
                  <a:pt x="377" y="1156"/>
                </a:lnTo>
                <a:lnTo>
                  <a:pt x="376" y="1156"/>
                </a:lnTo>
                <a:lnTo>
                  <a:pt x="374" y="1156"/>
                </a:lnTo>
                <a:lnTo>
                  <a:pt x="367" y="1156"/>
                </a:lnTo>
                <a:lnTo>
                  <a:pt x="359" y="1155"/>
                </a:lnTo>
                <a:lnTo>
                  <a:pt x="346" y="1155"/>
                </a:lnTo>
                <a:lnTo>
                  <a:pt x="343" y="1155"/>
                </a:lnTo>
                <a:lnTo>
                  <a:pt x="340" y="1155"/>
                </a:lnTo>
                <a:lnTo>
                  <a:pt x="339" y="1155"/>
                </a:lnTo>
                <a:lnTo>
                  <a:pt x="339" y="1153"/>
                </a:lnTo>
                <a:lnTo>
                  <a:pt x="338" y="1153"/>
                </a:lnTo>
                <a:lnTo>
                  <a:pt x="338" y="1152"/>
                </a:lnTo>
                <a:lnTo>
                  <a:pt x="338" y="1151"/>
                </a:lnTo>
                <a:lnTo>
                  <a:pt x="338" y="1147"/>
                </a:lnTo>
                <a:lnTo>
                  <a:pt x="335" y="1136"/>
                </a:lnTo>
                <a:lnTo>
                  <a:pt x="335" y="1134"/>
                </a:lnTo>
                <a:lnTo>
                  <a:pt x="335" y="1132"/>
                </a:lnTo>
                <a:lnTo>
                  <a:pt x="335" y="1131"/>
                </a:lnTo>
                <a:lnTo>
                  <a:pt x="334" y="1128"/>
                </a:lnTo>
                <a:lnTo>
                  <a:pt x="334" y="1127"/>
                </a:lnTo>
                <a:lnTo>
                  <a:pt x="334" y="1125"/>
                </a:lnTo>
                <a:lnTo>
                  <a:pt x="334" y="1122"/>
                </a:lnTo>
                <a:lnTo>
                  <a:pt x="334" y="1121"/>
                </a:lnTo>
                <a:lnTo>
                  <a:pt x="333" y="1118"/>
                </a:lnTo>
                <a:lnTo>
                  <a:pt x="333" y="1117"/>
                </a:lnTo>
                <a:lnTo>
                  <a:pt x="333" y="1115"/>
                </a:lnTo>
                <a:lnTo>
                  <a:pt x="334" y="1115"/>
                </a:lnTo>
                <a:lnTo>
                  <a:pt x="334" y="1114"/>
                </a:lnTo>
                <a:lnTo>
                  <a:pt x="340" y="1109"/>
                </a:lnTo>
                <a:lnTo>
                  <a:pt x="348" y="1105"/>
                </a:lnTo>
                <a:lnTo>
                  <a:pt x="355" y="1100"/>
                </a:lnTo>
                <a:lnTo>
                  <a:pt x="363" y="1095"/>
                </a:lnTo>
                <a:lnTo>
                  <a:pt x="360" y="1091"/>
                </a:lnTo>
                <a:lnTo>
                  <a:pt x="356" y="1084"/>
                </a:lnTo>
                <a:lnTo>
                  <a:pt x="359" y="1083"/>
                </a:lnTo>
                <a:lnTo>
                  <a:pt x="364" y="1080"/>
                </a:lnTo>
                <a:lnTo>
                  <a:pt x="372" y="1075"/>
                </a:lnTo>
                <a:lnTo>
                  <a:pt x="367" y="1068"/>
                </a:lnTo>
                <a:lnTo>
                  <a:pt x="361" y="1061"/>
                </a:lnTo>
                <a:lnTo>
                  <a:pt x="357" y="1055"/>
                </a:lnTo>
                <a:lnTo>
                  <a:pt x="353" y="1050"/>
                </a:lnTo>
                <a:lnTo>
                  <a:pt x="347" y="1046"/>
                </a:lnTo>
                <a:lnTo>
                  <a:pt x="340" y="1042"/>
                </a:lnTo>
                <a:lnTo>
                  <a:pt x="334" y="1038"/>
                </a:lnTo>
                <a:lnTo>
                  <a:pt x="329" y="1032"/>
                </a:lnTo>
                <a:lnTo>
                  <a:pt x="323" y="1025"/>
                </a:lnTo>
                <a:lnTo>
                  <a:pt x="320" y="1020"/>
                </a:lnTo>
                <a:lnTo>
                  <a:pt x="316" y="1016"/>
                </a:lnTo>
                <a:lnTo>
                  <a:pt x="308" y="1008"/>
                </a:lnTo>
                <a:lnTo>
                  <a:pt x="300" y="999"/>
                </a:lnTo>
                <a:lnTo>
                  <a:pt x="293" y="1006"/>
                </a:lnTo>
                <a:lnTo>
                  <a:pt x="289" y="1008"/>
                </a:lnTo>
                <a:lnTo>
                  <a:pt x="280" y="1017"/>
                </a:lnTo>
                <a:lnTo>
                  <a:pt x="269" y="1027"/>
                </a:lnTo>
                <a:lnTo>
                  <a:pt x="258" y="1037"/>
                </a:lnTo>
                <a:lnTo>
                  <a:pt x="245" y="1048"/>
                </a:lnTo>
                <a:lnTo>
                  <a:pt x="235" y="1027"/>
                </a:lnTo>
                <a:lnTo>
                  <a:pt x="233" y="1025"/>
                </a:lnTo>
                <a:lnTo>
                  <a:pt x="226" y="1008"/>
                </a:lnTo>
                <a:lnTo>
                  <a:pt x="222" y="1006"/>
                </a:lnTo>
                <a:lnTo>
                  <a:pt x="219" y="1003"/>
                </a:lnTo>
                <a:lnTo>
                  <a:pt x="206" y="993"/>
                </a:lnTo>
                <a:lnTo>
                  <a:pt x="202" y="982"/>
                </a:lnTo>
                <a:lnTo>
                  <a:pt x="201" y="982"/>
                </a:lnTo>
                <a:lnTo>
                  <a:pt x="189" y="986"/>
                </a:lnTo>
                <a:lnTo>
                  <a:pt x="182" y="972"/>
                </a:lnTo>
                <a:lnTo>
                  <a:pt x="171" y="976"/>
                </a:lnTo>
                <a:lnTo>
                  <a:pt x="169" y="976"/>
                </a:lnTo>
                <a:lnTo>
                  <a:pt x="168" y="977"/>
                </a:lnTo>
                <a:lnTo>
                  <a:pt x="158" y="957"/>
                </a:lnTo>
                <a:lnTo>
                  <a:pt x="156" y="955"/>
                </a:lnTo>
                <a:lnTo>
                  <a:pt x="155" y="952"/>
                </a:lnTo>
                <a:lnTo>
                  <a:pt x="154" y="951"/>
                </a:lnTo>
                <a:lnTo>
                  <a:pt x="152" y="948"/>
                </a:lnTo>
                <a:lnTo>
                  <a:pt x="150" y="947"/>
                </a:lnTo>
                <a:lnTo>
                  <a:pt x="149" y="946"/>
                </a:lnTo>
                <a:lnTo>
                  <a:pt x="147" y="944"/>
                </a:lnTo>
                <a:lnTo>
                  <a:pt x="146" y="943"/>
                </a:lnTo>
                <a:lnTo>
                  <a:pt x="145" y="942"/>
                </a:lnTo>
                <a:lnTo>
                  <a:pt x="143" y="942"/>
                </a:lnTo>
                <a:lnTo>
                  <a:pt x="130" y="931"/>
                </a:lnTo>
                <a:lnTo>
                  <a:pt x="113" y="918"/>
                </a:lnTo>
                <a:lnTo>
                  <a:pt x="108" y="914"/>
                </a:lnTo>
                <a:lnTo>
                  <a:pt x="105" y="913"/>
                </a:lnTo>
                <a:lnTo>
                  <a:pt x="103" y="910"/>
                </a:lnTo>
                <a:lnTo>
                  <a:pt x="100" y="906"/>
                </a:lnTo>
                <a:lnTo>
                  <a:pt x="99" y="905"/>
                </a:lnTo>
                <a:lnTo>
                  <a:pt x="94" y="897"/>
                </a:lnTo>
                <a:lnTo>
                  <a:pt x="89" y="890"/>
                </a:lnTo>
                <a:lnTo>
                  <a:pt x="86" y="887"/>
                </a:lnTo>
                <a:lnTo>
                  <a:pt x="83" y="882"/>
                </a:lnTo>
                <a:lnTo>
                  <a:pt x="85" y="882"/>
                </a:lnTo>
                <a:lnTo>
                  <a:pt x="96" y="876"/>
                </a:lnTo>
                <a:lnTo>
                  <a:pt x="100" y="875"/>
                </a:lnTo>
                <a:lnTo>
                  <a:pt x="108" y="871"/>
                </a:lnTo>
                <a:lnTo>
                  <a:pt x="115" y="869"/>
                </a:lnTo>
                <a:lnTo>
                  <a:pt x="117" y="867"/>
                </a:lnTo>
                <a:lnTo>
                  <a:pt x="122" y="865"/>
                </a:lnTo>
                <a:lnTo>
                  <a:pt x="126" y="862"/>
                </a:lnTo>
                <a:lnTo>
                  <a:pt x="129" y="862"/>
                </a:lnTo>
                <a:lnTo>
                  <a:pt x="133" y="861"/>
                </a:lnTo>
                <a:lnTo>
                  <a:pt x="135" y="859"/>
                </a:lnTo>
                <a:lnTo>
                  <a:pt x="138" y="858"/>
                </a:lnTo>
                <a:lnTo>
                  <a:pt x="142" y="857"/>
                </a:lnTo>
                <a:lnTo>
                  <a:pt x="142" y="856"/>
                </a:lnTo>
                <a:lnTo>
                  <a:pt x="143" y="854"/>
                </a:lnTo>
                <a:lnTo>
                  <a:pt x="145" y="854"/>
                </a:lnTo>
                <a:lnTo>
                  <a:pt x="147" y="853"/>
                </a:lnTo>
                <a:lnTo>
                  <a:pt x="149" y="850"/>
                </a:lnTo>
                <a:lnTo>
                  <a:pt x="152" y="856"/>
                </a:lnTo>
                <a:lnTo>
                  <a:pt x="156" y="862"/>
                </a:lnTo>
                <a:lnTo>
                  <a:pt x="162" y="867"/>
                </a:lnTo>
                <a:lnTo>
                  <a:pt x="168" y="866"/>
                </a:lnTo>
                <a:lnTo>
                  <a:pt x="188" y="863"/>
                </a:lnTo>
                <a:lnTo>
                  <a:pt x="198" y="862"/>
                </a:lnTo>
                <a:lnTo>
                  <a:pt x="202" y="861"/>
                </a:lnTo>
                <a:lnTo>
                  <a:pt x="205" y="863"/>
                </a:lnTo>
                <a:lnTo>
                  <a:pt x="219" y="883"/>
                </a:lnTo>
                <a:lnTo>
                  <a:pt x="223" y="888"/>
                </a:lnTo>
                <a:lnTo>
                  <a:pt x="241" y="890"/>
                </a:lnTo>
                <a:lnTo>
                  <a:pt x="249" y="890"/>
                </a:lnTo>
                <a:lnTo>
                  <a:pt x="249" y="886"/>
                </a:lnTo>
                <a:lnTo>
                  <a:pt x="250" y="879"/>
                </a:lnTo>
                <a:lnTo>
                  <a:pt x="250" y="869"/>
                </a:lnTo>
                <a:lnTo>
                  <a:pt x="250" y="859"/>
                </a:lnTo>
                <a:lnTo>
                  <a:pt x="250" y="852"/>
                </a:lnTo>
                <a:lnTo>
                  <a:pt x="250" y="845"/>
                </a:lnTo>
                <a:lnTo>
                  <a:pt x="248" y="845"/>
                </a:lnTo>
                <a:lnTo>
                  <a:pt x="244" y="845"/>
                </a:lnTo>
                <a:lnTo>
                  <a:pt x="240" y="845"/>
                </a:lnTo>
                <a:lnTo>
                  <a:pt x="239" y="845"/>
                </a:lnTo>
                <a:lnTo>
                  <a:pt x="232" y="844"/>
                </a:lnTo>
                <a:lnTo>
                  <a:pt x="227" y="844"/>
                </a:lnTo>
                <a:lnTo>
                  <a:pt x="218" y="842"/>
                </a:lnTo>
                <a:lnTo>
                  <a:pt x="209" y="842"/>
                </a:lnTo>
                <a:lnTo>
                  <a:pt x="207" y="840"/>
                </a:lnTo>
                <a:lnTo>
                  <a:pt x="206" y="839"/>
                </a:lnTo>
                <a:lnTo>
                  <a:pt x="207" y="836"/>
                </a:lnTo>
                <a:lnTo>
                  <a:pt x="210" y="833"/>
                </a:lnTo>
                <a:lnTo>
                  <a:pt x="211" y="831"/>
                </a:lnTo>
                <a:lnTo>
                  <a:pt x="214" y="828"/>
                </a:lnTo>
                <a:lnTo>
                  <a:pt x="216" y="826"/>
                </a:lnTo>
                <a:lnTo>
                  <a:pt x="218" y="822"/>
                </a:lnTo>
                <a:lnTo>
                  <a:pt x="223" y="816"/>
                </a:lnTo>
                <a:lnTo>
                  <a:pt x="220" y="814"/>
                </a:lnTo>
                <a:lnTo>
                  <a:pt x="220" y="812"/>
                </a:lnTo>
                <a:lnTo>
                  <a:pt x="219" y="811"/>
                </a:lnTo>
                <a:lnTo>
                  <a:pt x="218" y="809"/>
                </a:lnTo>
                <a:lnTo>
                  <a:pt x="212" y="806"/>
                </a:lnTo>
                <a:lnTo>
                  <a:pt x="206" y="802"/>
                </a:lnTo>
                <a:lnTo>
                  <a:pt x="198" y="798"/>
                </a:lnTo>
                <a:lnTo>
                  <a:pt x="198" y="797"/>
                </a:lnTo>
                <a:lnTo>
                  <a:pt x="199" y="790"/>
                </a:lnTo>
                <a:lnTo>
                  <a:pt x="202" y="781"/>
                </a:lnTo>
                <a:lnTo>
                  <a:pt x="201" y="782"/>
                </a:lnTo>
                <a:lnTo>
                  <a:pt x="197" y="785"/>
                </a:lnTo>
                <a:lnTo>
                  <a:pt x="193" y="786"/>
                </a:lnTo>
                <a:lnTo>
                  <a:pt x="188" y="790"/>
                </a:lnTo>
                <a:lnTo>
                  <a:pt x="181" y="794"/>
                </a:lnTo>
                <a:lnTo>
                  <a:pt x="179" y="795"/>
                </a:lnTo>
                <a:lnTo>
                  <a:pt x="173" y="798"/>
                </a:lnTo>
                <a:lnTo>
                  <a:pt x="166" y="802"/>
                </a:lnTo>
                <a:lnTo>
                  <a:pt x="162" y="805"/>
                </a:lnTo>
                <a:lnTo>
                  <a:pt x="160" y="805"/>
                </a:lnTo>
                <a:lnTo>
                  <a:pt x="154" y="810"/>
                </a:lnTo>
                <a:lnTo>
                  <a:pt x="147" y="812"/>
                </a:lnTo>
                <a:lnTo>
                  <a:pt x="142" y="807"/>
                </a:lnTo>
                <a:lnTo>
                  <a:pt x="138" y="802"/>
                </a:lnTo>
                <a:lnTo>
                  <a:pt x="134" y="797"/>
                </a:lnTo>
                <a:lnTo>
                  <a:pt x="129" y="792"/>
                </a:lnTo>
                <a:lnTo>
                  <a:pt x="125" y="788"/>
                </a:lnTo>
                <a:lnTo>
                  <a:pt x="121" y="782"/>
                </a:lnTo>
                <a:lnTo>
                  <a:pt x="115" y="775"/>
                </a:lnTo>
                <a:lnTo>
                  <a:pt x="109" y="769"/>
                </a:lnTo>
                <a:lnTo>
                  <a:pt x="104" y="764"/>
                </a:lnTo>
                <a:lnTo>
                  <a:pt x="100" y="759"/>
                </a:lnTo>
                <a:lnTo>
                  <a:pt x="98" y="755"/>
                </a:lnTo>
                <a:lnTo>
                  <a:pt x="92" y="750"/>
                </a:lnTo>
                <a:lnTo>
                  <a:pt x="87" y="745"/>
                </a:lnTo>
                <a:lnTo>
                  <a:pt x="83" y="739"/>
                </a:lnTo>
                <a:lnTo>
                  <a:pt x="79" y="735"/>
                </a:lnTo>
                <a:lnTo>
                  <a:pt x="78" y="733"/>
                </a:lnTo>
                <a:lnTo>
                  <a:pt x="75" y="734"/>
                </a:lnTo>
                <a:lnTo>
                  <a:pt x="74" y="734"/>
                </a:lnTo>
                <a:lnTo>
                  <a:pt x="73" y="734"/>
                </a:lnTo>
                <a:lnTo>
                  <a:pt x="66" y="737"/>
                </a:lnTo>
                <a:lnTo>
                  <a:pt x="61" y="739"/>
                </a:lnTo>
                <a:lnTo>
                  <a:pt x="58" y="739"/>
                </a:lnTo>
                <a:lnTo>
                  <a:pt x="51" y="743"/>
                </a:lnTo>
                <a:lnTo>
                  <a:pt x="48" y="743"/>
                </a:lnTo>
                <a:lnTo>
                  <a:pt x="45" y="745"/>
                </a:lnTo>
                <a:lnTo>
                  <a:pt x="44" y="745"/>
                </a:lnTo>
                <a:lnTo>
                  <a:pt x="43" y="746"/>
                </a:lnTo>
                <a:lnTo>
                  <a:pt x="40" y="743"/>
                </a:lnTo>
                <a:lnTo>
                  <a:pt x="40" y="742"/>
                </a:lnTo>
                <a:lnTo>
                  <a:pt x="36" y="737"/>
                </a:lnTo>
                <a:lnTo>
                  <a:pt x="36" y="735"/>
                </a:lnTo>
                <a:lnTo>
                  <a:pt x="32" y="730"/>
                </a:lnTo>
                <a:lnTo>
                  <a:pt x="30" y="725"/>
                </a:lnTo>
                <a:lnTo>
                  <a:pt x="26" y="720"/>
                </a:lnTo>
                <a:lnTo>
                  <a:pt x="22" y="715"/>
                </a:lnTo>
                <a:lnTo>
                  <a:pt x="18" y="717"/>
                </a:lnTo>
                <a:lnTo>
                  <a:pt x="11" y="721"/>
                </a:lnTo>
                <a:lnTo>
                  <a:pt x="10" y="721"/>
                </a:lnTo>
                <a:lnTo>
                  <a:pt x="8" y="722"/>
                </a:lnTo>
                <a:lnTo>
                  <a:pt x="6" y="722"/>
                </a:lnTo>
                <a:lnTo>
                  <a:pt x="2" y="716"/>
                </a:lnTo>
                <a:lnTo>
                  <a:pt x="0" y="709"/>
                </a:lnTo>
                <a:lnTo>
                  <a:pt x="0" y="708"/>
                </a:lnTo>
                <a:lnTo>
                  <a:pt x="1" y="707"/>
                </a:lnTo>
                <a:lnTo>
                  <a:pt x="1" y="705"/>
                </a:lnTo>
                <a:lnTo>
                  <a:pt x="11" y="696"/>
                </a:lnTo>
                <a:lnTo>
                  <a:pt x="25" y="686"/>
                </a:lnTo>
                <a:lnTo>
                  <a:pt x="26" y="687"/>
                </a:lnTo>
                <a:lnTo>
                  <a:pt x="27" y="690"/>
                </a:lnTo>
                <a:lnTo>
                  <a:pt x="36" y="683"/>
                </a:lnTo>
                <a:lnTo>
                  <a:pt x="38" y="683"/>
                </a:lnTo>
                <a:lnTo>
                  <a:pt x="36" y="682"/>
                </a:lnTo>
                <a:lnTo>
                  <a:pt x="35" y="681"/>
                </a:lnTo>
                <a:lnTo>
                  <a:pt x="34" y="679"/>
                </a:lnTo>
                <a:lnTo>
                  <a:pt x="34" y="678"/>
                </a:lnTo>
                <a:lnTo>
                  <a:pt x="43" y="671"/>
                </a:lnTo>
                <a:lnTo>
                  <a:pt x="45" y="669"/>
                </a:lnTo>
                <a:lnTo>
                  <a:pt x="92" y="628"/>
                </a:lnTo>
                <a:lnTo>
                  <a:pt x="95" y="626"/>
                </a:lnTo>
                <a:lnTo>
                  <a:pt x="102" y="620"/>
                </a:lnTo>
                <a:lnTo>
                  <a:pt x="115" y="610"/>
                </a:lnTo>
                <a:lnTo>
                  <a:pt x="119" y="611"/>
                </a:lnTo>
                <a:lnTo>
                  <a:pt x="168" y="632"/>
                </a:lnTo>
                <a:lnTo>
                  <a:pt x="188" y="641"/>
                </a:lnTo>
                <a:lnTo>
                  <a:pt x="193" y="651"/>
                </a:lnTo>
                <a:lnTo>
                  <a:pt x="205" y="671"/>
                </a:lnTo>
                <a:lnTo>
                  <a:pt x="209" y="679"/>
                </a:lnTo>
                <a:lnTo>
                  <a:pt x="210" y="683"/>
                </a:lnTo>
                <a:close/>
                <a:moveTo>
                  <a:pt x="1105" y="545"/>
                </a:moveTo>
                <a:lnTo>
                  <a:pt x="1165" y="602"/>
                </a:lnTo>
                <a:lnTo>
                  <a:pt x="1167" y="602"/>
                </a:lnTo>
                <a:lnTo>
                  <a:pt x="1165" y="605"/>
                </a:lnTo>
                <a:lnTo>
                  <a:pt x="1163" y="613"/>
                </a:lnTo>
                <a:lnTo>
                  <a:pt x="1159" y="623"/>
                </a:lnTo>
                <a:lnTo>
                  <a:pt x="1157" y="630"/>
                </a:lnTo>
                <a:lnTo>
                  <a:pt x="1155" y="636"/>
                </a:lnTo>
                <a:lnTo>
                  <a:pt x="1154" y="643"/>
                </a:lnTo>
                <a:lnTo>
                  <a:pt x="1150" y="658"/>
                </a:lnTo>
                <a:lnTo>
                  <a:pt x="1147" y="666"/>
                </a:lnTo>
                <a:lnTo>
                  <a:pt x="1147" y="667"/>
                </a:lnTo>
                <a:lnTo>
                  <a:pt x="1144" y="674"/>
                </a:lnTo>
                <a:lnTo>
                  <a:pt x="1112" y="664"/>
                </a:lnTo>
                <a:lnTo>
                  <a:pt x="1107" y="662"/>
                </a:lnTo>
                <a:lnTo>
                  <a:pt x="1093" y="658"/>
                </a:lnTo>
                <a:lnTo>
                  <a:pt x="1075" y="653"/>
                </a:lnTo>
                <a:lnTo>
                  <a:pt x="1078" y="649"/>
                </a:lnTo>
                <a:lnTo>
                  <a:pt x="1083" y="634"/>
                </a:lnTo>
                <a:lnTo>
                  <a:pt x="1083" y="631"/>
                </a:lnTo>
                <a:lnTo>
                  <a:pt x="1092" y="602"/>
                </a:lnTo>
                <a:lnTo>
                  <a:pt x="1093" y="597"/>
                </a:lnTo>
                <a:lnTo>
                  <a:pt x="1095" y="589"/>
                </a:lnTo>
                <a:lnTo>
                  <a:pt x="1097" y="581"/>
                </a:lnTo>
                <a:lnTo>
                  <a:pt x="1099" y="581"/>
                </a:lnTo>
                <a:lnTo>
                  <a:pt x="1099" y="579"/>
                </a:lnTo>
                <a:lnTo>
                  <a:pt x="1101" y="568"/>
                </a:lnTo>
                <a:lnTo>
                  <a:pt x="1104" y="547"/>
                </a:lnTo>
                <a:lnTo>
                  <a:pt x="1105" y="545"/>
                </a:lnTo>
                <a:close/>
                <a:moveTo>
                  <a:pt x="956" y="9"/>
                </a:moveTo>
                <a:lnTo>
                  <a:pt x="958" y="9"/>
                </a:lnTo>
                <a:lnTo>
                  <a:pt x="960" y="9"/>
                </a:lnTo>
                <a:lnTo>
                  <a:pt x="963" y="9"/>
                </a:lnTo>
                <a:lnTo>
                  <a:pt x="964" y="9"/>
                </a:lnTo>
                <a:lnTo>
                  <a:pt x="967" y="9"/>
                </a:lnTo>
                <a:lnTo>
                  <a:pt x="968" y="9"/>
                </a:lnTo>
                <a:lnTo>
                  <a:pt x="973" y="11"/>
                </a:lnTo>
                <a:lnTo>
                  <a:pt x="980" y="12"/>
                </a:lnTo>
                <a:lnTo>
                  <a:pt x="981" y="12"/>
                </a:lnTo>
                <a:lnTo>
                  <a:pt x="981" y="13"/>
                </a:lnTo>
                <a:lnTo>
                  <a:pt x="983" y="13"/>
                </a:lnTo>
                <a:lnTo>
                  <a:pt x="983" y="15"/>
                </a:lnTo>
                <a:lnTo>
                  <a:pt x="983" y="16"/>
                </a:lnTo>
                <a:lnTo>
                  <a:pt x="984" y="17"/>
                </a:lnTo>
                <a:lnTo>
                  <a:pt x="985" y="17"/>
                </a:lnTo>
                <a:lnTo>
                  <a:pt x="985" y="18"/>
                </a:lnTo>
                <a:lnTo>
                  <a:pt x="986" y="18"/>
                </a:lnTo>
                <a:lnTo>
                  <a:pt x="989" y="20"/>
                </a:lnTo>
                <a:lnTo>
                  <a:pt x="990" y="21"/>
                </a:lnTo>
                <a:lnTo>
                  <a:pt x="994" y="22"/>
                </a:lnTo>
                <a:lnTo>
                  <a:pt x="998" y="24"/>
                </a:lnTo>
                <a:lnTo>
                  <a:pt x="1000" y="24"/>
                </a:lnTo>
                <a:lnTo>
                  <a:pt x="1003" y="26"/>
                </a:lnTo>
                <a:lnTo>
                  <a:pt x="1005" y="26"/>
                </a:lnTo>
                <a:lnTo>
                  <a:pt x="1006" y="28"/>
                </a:lnTo>
                <a:lnTo>
                  <a:pt x="1007" y="29"/>
                </a:lnTo>
                <a:lnTo>
                  <a:pt x="1009" y="30"/>
                </a:lnTo>
                <a:lnTo>
                  <a:pt x="1010" y="32"/>
                </a:lnTo>
                <a:lnTo>
                  <a:pt x="1011" y="32"/>
                </a:lnTo>
                <a:lnTo>
                  <a:pt x="1014" y="33"/>
                </a:lnTo>
                <a:lnTo>
                  <a:pt x="1015" y="34"/>
                </a:lnTo>
                <a:lnTo>
                  <a:pt x="1016" y="34"/>
                </a:lnTo>
                <a:lnTo>
                  <a:pt x="1018" y="35"/>
                </a:lnTo>
                <a:lnTo>
                  <a:pt x="1019" y="35"/>
                </a:lnTo>
                <a:lnTo>
                  <a:pt x="1020" y="35"/>
                </a:lnTo>
                <a:lnTo>
                  <a:pt x="1022" y="35"/>
                </a:lnTo>
                <a:lnTo>
                  <a:pt x="1023" y="35"/>
                </a:lnTo>
                <a:lnTo>
                  <a:pt x="1024" y="37"/>
                </a:lnTo>
                <a:lnTo>
                  <a:pt x="1026" y="37"/>
                </a:lnTo>
                <a:lnTo>
                  <a:pt x="1030" y="37"/>
                </a:lnTo>
                <a:lnTo>
                  <a:pt x="1032" y="38"/>
                </a:lnTo>
                <a:lnTo>
                  <a:pt x="1036" y="38"/>
                </a:lnTo>
                <a:lnTo>
                  <a:pt x="1037" y="38"/>
                </a:lnTo>
                <a:lnTo>
                  <a:pt x="1040" y="38"/>
                </a:lnTo>
                <a:lnTo>
                  <a:pt x="1041" y="38"/>
                </a:lnTo>
                <a:lnTo>
                  <a:pt x="1043" y="38"/>
                </a:lnTo>
                <a:lnTo>
                  <a:pt x="1045" y="38"/>
                </a:lnTo>
                <a:lnTo>
                  <a:pt x="1047" y="37"/>
                </a:lnTo>
                <a:lnTo>
                  <a:pt x="1048" y="37"/>
                </a:lnTo>
                <a:lnTo>
                  <a:pt x="1050" y="37"/>
                </a:lnTo>
                <a:lnTo>
                  <a:pt x="1052" y="37"/>
                </a:lnTo>
                <a:lnTo>
                  <a:pt x="1053" y="37"/>
                </a:lnTo>
                <a:lnTo>
                  <a:pt x="1054" y="38"/>
                </a:lnTo>
                <a:lnTo>
                  <a:pt x="1056" y="38"/>
                </a:lnTo>
                <a:lnTo>
                  <a:pt x="1057" y="38"/>
                </a:lnTo>
                <a:lnTo>
                  <a:pt x="1057" y="39"/>
                </a:lnTo>
                <a:lnTo>
                  <a:pt x="1058" y="39"/>
                </a:lnTo>
                <a:lnTo>
                  <a:pt x="1058" y="41"/>
                </a:lnTo>
                <a:lnTo>
                  <a:pt x="1058" y="42"/>
                </a:lnTo>
                <a:lnTo>
                  <a:pt x="1060" y="43"/>
                </a:lnTo>
                <a:lnTo>
                  <a:pt x="1061" y="43"/>
                </a:lnTo>
                <a:lnTo>
                  <a:pt x="1061" y="45"/>
                </a:lnTo>
                <a:lnTo>
                  <a:pt x="1062" y="43"/>
                </a:lnTo>
                <a:lnTo>
                  <a:pt x="1063" y="43"/>
                </a:lnTo>
                <a:lnTo>
                  <a:pt x="1063" y="45"/>
                </a:lnTo>
                <a:lnTo>
                  <a:pt x="1067" y="47"/>
                </a:lnTo>
                <a:lnTo>
                  <a:pt x="1071" y="50"/>
                </a:lnTo>
                <a:lnTo>
                  <a:pt x="1073" y="51"/>
                </a:lnTo>
                <a:lnTo>
                  <a:pt x="1074" y="52"/>
                </a:lnTo>
                <a:lnTo>
                  <a:pt x="1075" y="54"/>
                </a:lnTo>
                <a:lnTo>
                  <a:pt x="1077" y="55"/>
                </a:lnTo>
                <a:lnTo>
                  <a:pt x="1078" y="56"/>
                </a:lnTo>
                <a:lnTo>
                  <a:pt x="1079" y="58"/>
                </a:lnTo>
                <a:lnTo>
                  <a:pt x="1080" y="58"/>
                </a:lnTo>
                <a:lnTo>
                  <a:pt x="1082" y="59"/>
                </a:lnTo>
                <a:lnTo>
                  <a:pt x="1083" y="60"/>
                </a:lnTo>
                <a:lnTo>
                  <a:pt x="1086" y="62"/>
                </a:lnTo>
                <a:lnTo>
                  <a:pt x="1088" y="63"/>
                </a:lnTo>
                <a:lnTo>
                  <a:pt x="1090" y="63"/>
                </a:lnTo>
                <a:lnTo>
                  <a:pt x="1091" y="63"/>
                </a:lnTo>
                <a:lnTo>
                  <a:pt x="1091" y="64"/>
                </a:lnTo>
                <a:lnTo>
                  <a:pt x="1091" y="65"/>
                </a:lnTo>
                <a:lnTo>
                  <a:pt x="1090" y="67"/>
                </a:lnTo>
                <a:lnTo>
                  <a:pt x="1091" y="67"/>
                </a:lnTo>
                <a:lnTo>
                  <a:pt x="1091" y="68"/>
                </a:lnTo>
                <a:lnTo>
                  <a:pt x="1092" y="68"/>
                </a:lnTo>
                <a:lnTo>
                  <a:pt x="1093" y="68"/>
                </a:lnTo>
                <a:lnTo>
                  <a:pt x="1095" y="69"/>
                </a:lnTo>
                <a:lnTo>
                  <a:pt x="1096" y="69"/>
                </a:lnTo>
                <a:lnTo>
                  <a:pt x="1097" y="69"/>
                </a:lnTo>
                <a:lnTo>
                  <a:pt x="1097" y="71"/>
                </a:lnTo>
                <a:lnTo>
                  <a:pt x="1096" y="71"/>
                </a:lnTo>
                <a:lnTo>
                  <a:pt x="1096" y="72"/>
                </a:lnTo>
                <a:lnTo>
                  <a:pt x="1097" y="72"/>
                </a:lnTo>
                <a:lnTo>
                  <a:pt x="1097" y="73"/>
                </a:lnTo>
                <a:lnTo>
                  <a:pt x="1099" y="73"/>
                </a:lnTo>
                <a:lnTo>
                  <a:pt x="1100" y="73"/>
                </a:lnTo>
                <a:lnTo>
                  <a:pt x="1103" y="72"/>
                </a:lnTo>
                <a:lnTo>
                  <a:pt x="1104" y="72"/>
                </a:lnTo>
                <a:lnTo>
                  <a:pt x="1105" y="72"/>
                </a:lnTo>
                <a:lnTo>
                  <a:pt x="1107" y="72"/>
                </a:lnTo>
                <a:lnTo>
                  <a:pt x="1108" y="72"/>
                </a:lnTo>
                <a:lnTo>
                  <a:pt x="1108" y="73"/>
                </a:lnTo>
                <a:lnTo>
                  <a:pt x="1109" y="73"/>
                </a:lnTo>
                <a:lnTo>
                  <a:pt x="1109" y="75"/>
                </a:lnTo>
                <a:lnTo>
                  <a:pt x="1110" y="75"/>
                </a:lnTo>
                <a:lnTo>
                  <a:pt x="1110" y="76"/>
                </a:lnTo>
                <a:lnTo>
                  <a:pt x="1112" y="77"/>
                </a:lnTo>
                <a:lnTo>
                  <a:pt x="1112" y="79"/>
                </a:lnTo>
                <a:lnTo>
                  <a:pt x="1112" y="80"/>
                </a:lnTo>
                <a:lnTo>
                  <a:pt x="1113" y="84"/>
                </a:lnTo>
                <a:lnTo>
                  <a:pt x="1114" y="84"/>
                </a:lnTo>
                <a:lnTo>
                  <a:pt x="1114" y="85"/>
                </a:lnTo>
                <a:lnTo>
                  <a:pt x="1114" y="86"/>
                </a:lnTo>
                <a:lnTo>
                  <a:pt x="1114" y="88"/>
                </a:lnTo>
                <a:lnTo>
                  <a:pt x="1114" y="89"/>
                </a:lnTo>
                <a:lnTo>
                  <a:pt x="1116" y="89"/>
                </a:lnTo>
                <a:lnTo>
                  <a:pt x="1118" y="90"/>
                </a:lnTo>
                <a:lnTo>
                  <a:pt x="1118" y="92"/>
                </a:lnTo>
                <a:lnTo>
                  <a:pt x="1120" y="92"/>
                </a:lnTo>
                <a:lnTo>
                  <a:pt x="1121" y="92"/>
                </a:lnTo>
                <a:lnTo>
                  <a:pt x="1122" y="93"/>
                </a:lnTo>
                <a:lnTo>
                  <a:pt x="1124" y="93"/>
                </a:lnTo>
                <a:lnTo>
                  <a:pt x="1125" y="93"/>
                </a:lnTo>
                <a:lnTo>
                  <a:pt x="1125" y="94"/>
                </a:lnTo>
                <a:lnTo>
                  <a:pt x="1125" y="95"/>
                </a:lnTo>
                <a:lnTo>
                  <a:pt x="1125" y="97"/>
                </a:lnTo>
                <a:lnTo>
                  <a:pt x="1125" y="98"/>
                </a:lnTo>
                <a:lnTo>
                  <a:pt x="1126" y="98"/>
                </a:lnTo>
                <a:lnTo>
                  <a:pt x="1126" y="101"/>
                </a:lnTo>
                <a:lnTo>
                  <a:pt x="1127" y="102"/>
                </a:lnTo>
                <a:lnTo>
                  <a:pt x="1127" y="103"/>
                </a:lnTo>
                <a:lnTo>
                  <a:pt x="1129" y="105"/>
                </a:lnTo>
                <a:lnTo>
                  <a:pt x="1130" y="103"/>
                </a:lnTo>
                <a:lnTo>
                  <a:pt x="1131" y="103"/>
                </a:lnTo>
                <a:lnTo>
                  <a:pt x="1133" y="103"/>
                </a:lnTo>
                <a:lnTo>
                  <a:pt x="1134" y="103"/>
                </a:lnTo>
                <a:lnTo>
                  <a:pt x="1135" y="103"/>
                </a:lnTo>
                <a:lnTo>
                  <a:pt x="1137" y="103"/>
                </a:lnTo>
                <a:lnTo>
                  <a:pt x="1137" y="105"/>
                </a:lnTo>
                <a:lnTo>
                  <a:pt x="1138" y="105"/>
                </a:lnTo>
                <a:lnTo>
                  <a:pt x="1138" y="106"/>
                </a:lnTo>
                <a:lnTo>
                  <a:pt x="1139" y="107"/>
                </a:lnTo>
                <a:lnTo>
                  <a:pt x="1139" y="109"/>
                </a:lnTo>
                <a:lnTo>
                  <a:pt x="1139" y="110"/>
                </a:lnTo>
                <a:lnTo>
                  <a:pt x="1140" y="110"/>
                </a:lnTo>
                <a:lnTo>
                  <a:pt x="1140" y="111"/>
                </a:lnTo>
                <a:lnTo>
                  <a:pt x="1142" y="111"/>
                </a:lnTo>
                <a:lnTo>
                  <a:pt x="1143" y="112"/>
                </a:lnTo>
                <a:lnTo>
                  <a:pt x="1144" y="112"/>
                </a:lnTo>
                <a:lnTo>
                  <a:pt x="1146" y="112"/>
                </a:lnTo>
                <a:lnTo>
                  <a:pt x="1146" y="114"/>
                </a:lnTo>
                <a:lnTo>
                  <a:pt x="1146" y="115"/>
                </a:lnTo>
                <a:lnTo>
                  <a:pt x="1147" y="115"/>
                </a:lnTo>
                <a:lnTo>
                  <a:pt x="1146" y="116"/>
                </a:lnTo>
                <a:lnTo>
                  <a:pt x="1146" y="118"/>
                </a:lnTo>
                <a:lnTo>
                  <a:pt x="1147" y="118"/>
                </a:lnTo>
                <a:lnTo>
                  <a:pt x="1147" y="119"/>
                </a:lnTo>
                <a:lnTo>
                  <a:pt x="1148" y="120"/>
                </a:lnTo>
                <a:lnTo>
                  <a:pt x="1150" y="120"/>
                </a:lnTo>
                <a:lnTo>
                  <a:pt x="1152" y="122"/>
                </a:lnTo>
                <a:lnTo>
                  <a:pt x="1154" y="122"/>
                </a:lnTo>
                <a:lnTo>
                  <a:pt x="1156" y="122"/>
                </a:lnTo>
                <a:lnTo>
                  <a:pt x="1157" y="123"/>
                </a:lnTo>
                <a:lnTo>
                  <a:pt x="1159" y="123"/>
                </a:lnTo>
                <a:lnTo>
                  <a:pt x="1160" y="124"/>
                </a:lnTo>
                <a:lnTo>
                  <a:pt x="1161" y="124"/>
                </a:lnTo>
                <a:lnTo>
                  <a:pt x="1164" y="126"/>
                </a:lnTo>
                <a:lnTo>
                  <a:pt x="1165" y="126"/>
                </a:lnTo>
                <a:lnTo>
                  <a:pt x="1169" y="127"/>
                </a:lnTo>
                <a:lnTo>
                  <a:pt x="1172" y="127"/>
                </a:lnTo>
                <a:lnTo>
                  <a:pt x="1174" y="127"/>
                </a:lnTo>
                <a:lnTo>
                  <a:pt x="1176" y="128"/>
                </a:lnTo>
                <a:lnTo>
                  <a:pt x="1177" y="128"/>
                </a:lnTo>
                <a:lnTo>
                  <a:pt x="1178" y="129"/>
                </a:lnTo>
                <a:lnTo>
                  <a:pt x="1180" y="131"/>
                </a:lnTo>
                <a:lnTo>
                  <a:pt x="1181" y="131"/>
                </a:lnTo>
                <a:lnTo>
                  <a:pt x="1181" y="132"/>
                </a:lnTo>
                <a:lnTo>
                  <a:pt x="1182" y="132"/>
                </a:lnTo>
                <a:lnTo>
                  <a:pt x="1184" y="132"/>
                </a:lnTo>
                <a:lnTo>
                  <a:pt x="1185" y="133"/>
                </a:lnTo>
                <a:lnTo>
                  <a:pt x="1186" y="133"/>
                </a:lnTo>
                <a:lnTo>
                  <a:pt x="1186" y="135"/>
                </a:lnTo>
                <a:lnTo>
                  <a:pt x="1187" y="135"/>
                </a:lnTo>
                <a:lnTo>
                  <a:pt x="1187" y="136"/>
                </a:lnTo>
                <a:lnTo>
                  <a:pt x="1189" y="136"/>
                </a:lnTo>
                <a:lnTo>
                  <a:pt x="1189" y="137"/>
                </a:lnTo>
                <a:lnTo>
                  <a:pt x="1190" y="137"/>
                </a:lnTo>
                <a:lnTo>
                  <a:pt x="1193" y="139"/>
                </a:lnTo>
                <a:lnTo>
                  <a:pt x="1194" y="140"/>
                </a:lnTo>
                <a:lnTo>
                  <a:pt x="1195" y="140"/>
                </a:lnTo>
                <a:lnTo>
                  <a:pt x="1198" y="140"/>
                </a:lnTo>
                <a:lnTo>
                  <a:pt x="1202" y="140"/>
                </a:lnTo>
                <a:lnTo>
                  <a:pt x="1206" y="137"/>
                </a:lnTo>
                <a:lnTo>
                  <a:pt x="1207" y="136"/>
                </a:lnTo>
                <a:lnTo>
                  <a:pt x="1211" y="132"/>
                </a:lnTo>
                <a:lnTo>
                  <a:pt x="1212" y="131"/>
                </a:lnTo>
                <a:lnTo>
                  <a:pt x="1227" y="159"/>
                </a:lnTo>
                <a:lnTo>
                  <a:pt x="1237" y="179"/>
                </a:lnTo>
                <a:lnTo>
                  <a:pt x="1237" y="180"/>
                </a:lnTo>
                <a:lnTo>
                  <a:pt x="1241" y="188"/>
                </a:lnTo>
                <a:lnTo>
                  <a:pt x="1242" y="188"/>
                </a:lnTo>
                <a:lnTo>
                  <a:pt x="1246" y="188"/>
                </a:lnTo>
                <a:lnTo>
                  <a:pt x="1249" y="188"/>
                </a:lnTo>
                <a:lnTo>
                  <a:pt x="1268" y="191"/>
                </a:lnTo>
                <a:lnTo>
                  <a:pt x="1270" y="191"/>
                </a:lnTo>
                <a:lnTo>
                  <a:pt x="1271" y="191"/>
                </a:lnTo>
                <a:lnTo>
                  <a:pt x="1288" y="192"/>
                </a:lnTo>
                <a:lnTo>
                  <a:pt x="1292" y="192"/>
                </a:lnTo>
                <a:lnTo>
                  <a:pt x="1297" y="193"/>
                </a:lnTo>
                <a:lnTo>
                  <a:pt x="1302" y="193"/>
                </a:lnTo>
                <a:lnTo>
                  <a:pt x="1309" y="195"/>
                </a:lnTo>
                <a:lnTo>
                  <a:pt x="1325" y="196"/>
                </a:lnTo>
                <a:lnTo>
                  <a:pt x="1331" y="196"/>
                </a:lnTo>
                <a:lnTo>
                  <a:pt x="1341" y="197"/>
                </a:lnTo>
                <a:lnTo>
                  <a:pt x="1343" y="197"/>
                </a:lnTo>
                <a:lnTo>
                  <a:pt x="1344" y="199"/>
                </a:lnTo>
                <a:lnTo>
                  <a:pt x="1347" y="201"/>
                </a:lnTo>
                <a:lnTo>
                  <a:pt x="1348" y="204"/>
                </a:lnTo>
                <a:lnTo>
                  <a:pt x="1352" y="209"/>
                </a:lnTo>
                <a:lnTo>
                  <a:pt x="1352" y="210"/>
                </a:lnTo>
                <a:lnTo>
                  <a:pt x="1353" y="210"/>
                </a:lnTo>
                <a:lnTo>
                  <a:pt x="1353" y="212"/>
                </a:lnTo>
                <a:lnTo>
                  <a:pt x="1355" y="212"/>
                </a:lnTo>
                <a:lnTo>
                  <a:pt x="1356" y="212"/>
                </a:lnTo>
                <a:lnTo>
                  <a:pt x="1358" y="210"/>
                </a:lnTo>
                <a:lnTo>
                  <a:pt x="1358" y="212"/>
                </a:lnTo>
                <a:lnTo>
                  <a:pt x="1360" y="213"/>
                </a:lnTo>
                <a:lnTo>
                  <a:pt x="1369" y="242"/>
                </a:lnTo>
                <a:lnTo>
                  <a:pt x="1372" y="252"/>
                </a:lnTo>
                <a:lnTo>
                  <a:pt x="1373" y="252"/>
                </a:lnTo>
                <a:lnTo>
                  <a:pt x="1381" y="280"/>
                </a:lnTo>
                <a:lnTo>
                  <a:pt x="1386" y="295"/>
                </a:lnTo>
                <a:lnTo>
                  <a:pt x="1395" y="325"/>
                </a:lnTo>
                <a:lnTo>
                  <a:pt x="1404" y="353"/>
                </a:lnTo>
                <a:lnTo>
                  <a:pt x="1402" y="353"/>
                </a:lnTo>
                <a:lnTo>
                  <a:pt x="1392" y="355"/>
                </a:lnTo>
                <a:lnTo>
                  <a:pt x="1391" y="355"/>
                </a:lnTo>
                <a:lnTo>
                  <a:pt x="1374" y="359"/>
                </a:lnTo>
                <a:lnTo>
                  <a:pt x="1366" y="361"/>
                </a:lnTo>
                <a:lnTo>
                  <a:pt x="1356" y="363"/>
                </a:lnTo>
                <a:lnTo>
                  <a:pt x="1341" y="370"/>
                </a:lnTo>
                <a:lnTo>
                  <a:pt x="1334" y="374"/>
                </a:lnTo>
                <a:lnTo>
                  <a:pt x="1315" y="383"/>
                </a:lnTo>
                <a:lnTo>
                  <a:pt x="1313" y="384"/>
                </a:lnTo>
                <a:lnTo>
                  <a:pt x="1311" y="384"/>
                </a:lnTo>
                <a:lnTo>
                  <a:pt x="1309" y="385"/>
                </a:lnTo>
                <a:lnTo>
                  <a:pt x="1302" y="370"/>
                </a:lnTo>
                <a:lnTo>
                  <a:pt x="1288" y="337"/>
                </a:lnTo>
                <a:lnTo>
                  <a:pt x="1185" y="336"/>
                </a:lnTo>
                <a:lnTo>
                  <a:pt x="1177" y="336"/>
                </a:lnTo>
                <a:lnTo>
                  <a:pt x="1165" y="336"/>
                </a:lnTo>
                <a:lnTo>
                  <a:pt x="1151" y="336"/>
                </a:lnTo>
                <a:lnTo>
                  <a:pt x="1142" y="336"/>
                </a:lnTo>
                <a:lnTo>
                  <a:pt x="1140" y="336"/>
                </a:lnTo>
                <a:lnTo>
                  <a:pt x="1139" y="336"/>
                </a:lnTo>
                <a:lnTo>
                  <a:pt x="1139" y="337"/>
                </a:lnTo>
                <a:lnTo>
                  <a:pt x="1139" y="340"/>
                </a:lnTo>
                <a:lnTo>
                  <a:pt x="1139" y="341"/>
                </a:lnTo>
                <a:lnTo>
                  <a:pt x="1139" y="342"/>
                </a:lnTo>
                <a:lnTo>
                  <a:pt x="1138" y="344"/>
                </a:lnTo>
                <a:lnTo>
                  <a:pt x="1138" y="345"/>
                </a:lnTo>
                <a:lnTo>
                  <a:pt x="1137" y="345"/>
                </a:lnTo>
                <a:lnTo>
                  <a:pt x="1137" y="346"/>
                </a:lnTo>
                <a:lnTo>
                  <a:pt x="1135" y="348"/>
                </a:lnTo>
                <a:lnTo>
                  <a:pt x="1134" y="348"/>
                </a:lnTo>
                <a:lnTo>
                  <a:pt x="1133" y="349"/>
                </a:lnTo>
                <a:lnTo>
                  <a:pt x="1131" y="349"/>
                </a:lnTo>
                <a:lnTo>
                  <a:pt x="1130" y="349"/>
                </a:lnTo>
                <a:lnTo>
                  <a:pt x="1129" y="349"/>
                </a:lnTo>
                <a:lnTo>
                  <a:pt x="1104" y="349"/>
                </a:lnTo>
                <a:lnTo>
                  <a:pt x="1103" y="349"/>
                </a:lnTo>
                <a:lnTo>
                  <a:pt x="1101" y="349"/>
                </a:lnTo>
                <a:lnTo>
                  <a:pt x="1100" y="349"/>
                </a:lnTo>
                <a:lnTo>
                  <a:pt x="1099" y="350"/>
                </a:lnTo>
                <a:lnTo>
                  <a:pt x="1097" y="350"/>
                </a:lnTo>
                <a:lnTo>
                  <a:pt x="1097" y="351"/>
                </a:lnTo>
                <a:lnTo>
                  <a:pt x="1096" y="351"/>
                </a:lnTo>
                <a:lnTo>
                  <a:pt x="1095" y="353"/>
                </a:lnTo>
                <a:lnTo>
                  <a:pt x="1095" y="354"/>
                </a:lnTo>
                <a:lnTo>
                  <a:pt x="1093" y="354"/>
                </a:lnTo>
                <a:lnTo>
                  <a:pt x="1093" y="355"/>
                </a:lnTo>
                <a:lnTo>
                  <a:pt x="1093" y="357"/>
                </a:lnTo>
                <a:lnTo>
                  <a:pt x="1092" y="357"/>
                </a:lnTo>
                <a:lnTo>
                  <a:pt x="1092" y="358"/>
                </a:lnTo>
                <a:lnTo>
                  <a:pt x="1092" y="359"/>
                </a:lnTo>
                <a:lnTo>
                  <a:pt x="1092" y="361"/>
                </a:lnTo>
                <a:lnTo>
                  <a:pt x="1092" y="365"/>
                </a:lnTo>
                <a:lnTo>
                  <a:pt x="1054" y="363"/>
                </a:lnTo>
                <a:lnTo>
                  <a:pt x="1054" y="385"/>
                </a:lnTo>
                <a:lnTo>
                  <a:pt x="1056" y="385"/>
                </a:lnTo>
                <a:lnTo>
                  <a:pt x="1060" y="388"/>
                </a:lnTo>
                <a:lnTo>
                  <a:pt x="1060" y="396"/>
                </a:lnTo>
                <a:lnTo>
                  <a:pt x="1069" y="401"/>
                </a:lnTo>
                <a:lnTo>
                  <a:pt x="1069" y="405"/>
                </a:lnTo>
                <a:lnTo>
                  <a:pt x="1069" y="409"/>
                </a:lnTo>
                <a:lnTo>
                  <a:pt x="1079" y="409"/>
                </a:lnTo>
                <a:lnTo>
                  <a:pt x="1079" y="415"/>
                </a:lnTo>
                <a:lnTo>
                  <a:pt x="1079" y="417"/>
                </a:lnTo>
                <a:lnTo>
                  <a:pt x="1112" y="418"/>
                </a:lnTo>
                <a:lnTo>
                  <a:pt x="1112" y="412"/>
                </a:lnTo>
                <a:lnTo>
                  <a:pt x="1112" y="404"/>
                </a:lnTo>
                <a:lnTo>
                  <a:pt x="1118" y="402"/>
                </a:lnTo>
                <a:lnTo>
                  <a:pt x="1124" y="404"/>
                </a:lnTo>
                <a:lnTo>
                  <a:pt x="1124" y="387"/>
                </a:lnTo>
                <a:lnTo>
                  <a:pt x="1124" y="385"/>
                </a:lnTo>
                <a:lnTo>
                  <a:pt x="1124" y="384"/>
                </a:lnTo>
                <a:lnTo>
                  <a:pt x="1125" y="384"/>
                </a:lnTo>
                <a:lnTo>
                  <a:pt x="1135" y="385"/>
                </a:lnTo>
                <a:lnTo>
                  <a:pt x="1137" y="385"/>
                </a:lnTo>
                <a:lnTo>
                  <a:pt x="1144" y="367"/>
                </a:lnTo>
                <a:lnTo>
                  <a:pt x="1146" y="365"/>
                </a:lnTo>
                <a:lnTo>
                  <a:pt x="1135" y="365"/>
                </a:lnTo>
                <a:lnTo>
                  <a:pt x="1093" y="365"/>
                </a:lnTo>
                <a:lnTo>
                  <a:pt x="1093" y="361"/>
                </a:lnTo>
                <a:lnTo>
                  <a:pt x="1095" y="359"/>
                </a:lnTo>
                <a:lnTo>
                  <a:pt x="1095" y="358"/>
                </a:lnTo>
                <a:lnTo>
                  <a:pt x="1095" y="357"/>
                </a:lnTo>
                <a:lnTo>
                  <a:pt x="1096" y="355"/>
                </a:lnTo>
                <a:lnTo>
                  <a:pt x="1097" y="354"/>
                </a:lnTo>
                <a:lnTo>
                  <a:pt x="1097" y="353"/>
                </a:lnTo>
                <a:lnTo>
                  <a:pt x="1099" y="353"/>
                </a:lnTo>
                <a:lnTo>
                  <a:pt x="1100" y="351"/>
                </a:lnTo>
                <a:lnTo>
                  <a:pt x="1101" y="351"/>
                </a:lnTo>
                <a:lnTo>
                  <a:pt x="1103" y="351"/>
                </a:lnTo>
                <a:lnTo>
                  <a:pt x="1104" y="351"/>
                </a:lnTo>
                <a:lnTo>
                  <a:pt x="1129" y="351"/>
                </a:lnTo>
                <a:lnTo>
                  <a:pt x="1130" y="351"/>
                </a:lnTo>
                <a:lnTo>
                  <a:pt x="1131" y="351"/>
                </a:lnTo>
                <a:lnTo>
                  <a:pt x="1133" y="351"/>
                </a:lnTo>
                <a:lnTo>
                  <a:pt x="1134" y="350"/>
                </a:lnTo>
                <a:lnTo>
                  <a:pt x="1135" y="350"/>
                </a:lnTo>
                <a:lnTo>
                  <a:pt x="1137" y="349"/>
                </a:lnTo>
                <a:lnTo>
                  <a:pt x="1138" y="348"/>
                </a:lnTo>
                <a:lnTo>
                  <a:pt x="1139" y="346"/>
                </a:lnTo>
                <a:lnTo>
                  <a:pt x="1139" y="345"/>
                </a:lnTo>
                <a:lnTo>
                  <a:pt x="1140" y="345"/>
                </a:lnTo>
                <a:lnTo>
                  <a:pt x="1140" y="344"/>
                </a:lnTo>
                <a:lnTo>
                  <a:pt x="1140" y="342"/>
                </a:lnTo>
                <a:lnTo>
                  <a:pt x="1142" y="341"/>
                </a:lnTo>
                <a:lnTo>
                  <a:pt x="1142" y="340"/>
                </a:lnTo>
                <a:lnTo>
                  <a:pt x="1142" y="337"/>
                </a:lnTo>
                <a:lnTo>
                  <a:pt x="1151" y="338"/>
                </a:lnTo>
                <a:lnTo>
                  <a:pt x="1164" y="338"/>
                </a:lnTo>
                <a:lnTo>
                  <a:pt x="1177" y="338"/>
                </a:lnTo>
                <a:lnTo>
                  <a:pt x="1181" y="338"/>
                </a:lnTo>
                <a:lnTo>
                  <a:pt x="1285" y="340"/>
                </a:lnTo>
                <a:lnTo>
                  <a:pt x="1300" y="371"/>
                </a:lnTo>
                <a:lnTo>
                  <a:pt x="1306" y="385"/>
                </a:lnTo>
                <a:lnTo>
                  <a:pt x="1308" y="387"/>
                </a:lnTo>
                <a:lnTo>
                  <a:pt x="1305" y="387"/>
                </a:lnTo>
                <a:lnTo>
                  <a:pt x="1304" y="388"/>
                </a:lnTo>
                <a:lnTo>
                  <a:pt x="1300" y="388"/>
                </a:lnTo>
                <a:lnTo>
                  <a:pt x="1298" y="389"/>
                </a:lnTo>
                <a:lnTo>
                  <a:pt x="1291" y="389"/>
                </a:lnTo>
                <a:lnTo>
                  <a:pt x="1288" y="391"/>
                </a:lnTo>
                <a:lnTo>
                  <a:pt x="1267" y="393"/>
                </a:lnTo>
                <a:lnTo>
                  <a:pt x="1266" y="393"/>
                </a:lnTo>
                <a:lnTo>
                  <a:pt x="1263" y="393"/>
                </a:lnTo>
                <a:lnTo>
                  <a:pt x="1263" y="395"/>
                </a:lnTo>
                <a:lnTo>
                  <a:pt x="1263" y="398"/>
                </a:lnTo>
                <a:lnTo>
                  <a:pt x="1263" y="401"/>
                </a:lnTo>
                <a:lnTo>
                  <a:pt x="1259" y="418"/>
                </a:lnTo>
                <a:lnTo>
                  <a:pt x="1261" y="439"/>
                </a:lnTo>
                <a:lnTo>
                  <a:pt x="1262" y="439"/>
                </a:lnTo>
                <a:lnTo>
                  <a:pt x="1268" y="439"/>
                </a:lnTo>
                <a:lnTo>
                  <a:pt x="1270" y="439"/>
                </a:lnTo>
                <a:lnTo>
                  <a:pt x="1270" y="464"/>
                </a:lnTo>
                <a:lnTo>
                  <a:pt x="1270" y="468"/>
                </a:lnTo>
                <a:lnTo>
                  <a:pt x="1274" y="473"/>
                </a:lnTo>
                <a:lnTo>
                  <a:pt x="1280" y="479"/>
                </a:lnTo>
                <a:lnTo>
                  <a:pt x="1292" y="479"/>
                </a:lnTo>
                <a:lnTo>
                  <a:pt x="1293" y="478"/>
                </a:lnTo>
                <a:lnTo>
                  <a:pt x="1294" y="477"/>
                </a:lnTo>
                <a:lnTo>
                  <a:pt x="1298" y="473"/>
                </a:lnTo>
                <a:lnTo>
                  <a:pt x="1294" y="473"/>
                </a:lnTo>
                <a:lnTo>
                  <a:pt x="1294" y="472"/>
                </a:lnTo>
                <a:lnTo>
                  <a:pt x="1293" y="472"/>
                </a:lnTo>
                <a:lnTo>
                  <a:pt x="1292" y="472"/>
                </a:lnTo>
                <a:lnTo>
                  <a:pt x="1292" y="470"/>
                </a:lnTo>
                <a:lnTo>
                  <a:pt x="1292" y="465"/>
                </a:lnTo>
                <a:lnTo>
                  <a:pt x="1294" y="462"/>
                </a:lnTo>
                <a:lnTo>
                  <a:pt x="1292" y="460"/>
                </a:lnTo>
                <a:lnTo>
                  <a:pt x="1293" y="459"/>
                </a:lnTo>
                <a:lnTo>
                  <a:pt x="1294" y="457"/>
                </a:lnTo>
                <a:lnTo>
                  <a:pt x="1296" y="457"/>
                </a:lnTo>
                <a:lnTo>
                  <a:pt x="1296" y="459"/>
                </a:lnTo>
                <a:lnTo>
                  <a:pt x="1297" y="459"/>
                </a:lnTo>
                <a:lnTo>
                  <a:pt x="1298" y="459"/>
                </a:lnTo>
                <a:lnTo>
                  <a:pt x="1298" y="460"/>
                </a:lnTo>
                <a:lnTo>
                  <a:pt x="1300" y="460"/>
                </a:lnTo>
                <a:lnTo>
                  <a:pt x="1301" y="460"/>
                </a:lnTo>
                <a:lnTo>
                  <a:pt x="1302" y="460"/>
                </a:lnTo>
                <a:lnTo>
                  <a:pt x="1302" y="461"/>
                </a:lnTo>
                <a:lnTo>
                  <a:pt x="1304" y="461"/>
                </a:lnTo>
                <a:lnTo>
                  <a:pt x="1304" y="460"/>
                </a:lnTo>
                <a:lnTo>
                  <a:pt x="1304" y="456"/>
                </a:lnTo>
                <a:lnTo>
                  <a:pt x="1304" y="453"/>
                </a:lnTo>
                <a:lnTo>
                  <a:pt x="1304" y="451"/>
                </a:lnTo>
                <a:lnTo>
                  <a:pt x="1304" y="449"/>
                </a:lnTo>
                <a:lnTo>
                  <a:pt x="1304" y="443"/>
                </a:lnTo>
                <a:lnTo>
                  <a:pt x="1305" y="449"/>
                </a:lnTo>
                <a:lnTo>
                  <a:pt x="1306" y="451"/>
                </a:lnTo>
                <a:lnTo>
                  <a:pt x="1306" y="453"/>
                </a:lnTo>
                <a:lnTo>
                  <a:pt x="1308" y="453"/>
                </a:lnTo>
                <a:lnTo>
                  <a:pt x="1308" y="459"/>
                </a:lnTo>
                <a:lnTo>
                  <a:pt x="1309" y="459"/>
                </a:lnTo>
                <a:lnTo>
                  <a:pt x="1310" y="459"/>
                </a:lnTo>
                <a:lnTo>
                  <a:pt x="1310" y="457"/>
                </a:lnTo>
                <a:lnTo>
                  <a:pt x="1311" y="457"/>
                </a:lnTo>
                <a:lnTo>
                  <a:pt x="1311" y="456"/>
                </a:lnTo>
                <a:lnTo>
                  <a:pt x="1319" y="449"/>
                </a:lnTo>
                <a:lnTo>
                  <a:pt x="1322" y="447"/>
                </a:lnTo>
                <a:lnTo>
                  <a:pt x="1323" y="445"/>
                </a:lnTo>
                <a:lnTo>
                  <a:pt x="1325" y="445"/>
                </a:lnTo>
                <a:lnTo>
                  <a:pt x="1325" y="447"/>
                </a:lnTo>
                <a:lnTo>
                  <a:pt x="1327" y="449"/>
                </a:lnTo>
                <a:lnTo>
                  <a:pt x="1330" y="452"/>
                </a:lnTo>
                <a:lnTo>
                  <a:pt x="1330" y="453"/>
                </a:lnTo>
                <a:lnTo>
                  <a:pt x="1331" y="455"/>
                </a:lnTo>
                <a:lnTo>
                  <a:pt x="1332" y="456"/>
                </a:lnTo>
                <a:lnTo>
                  <a:pt x="1334" y="456"/>
                </a:lnTo>
                <a:lnTo>
                  <a:pt x="1335" y="456"/>
                </a:lnTo>
                <a:lnTo>
                  <a:pt x="1336" y="456"/>
                </a:lnTo>
                <a:lnTo>
                  <a:pt x="1338" y="453"/>
                </a:lnTo>
                <a:lnTo>
                  <a:pt x="1332" y="444"/>
                </a:lnTo>
                <a:lnTo>
                  <a:pt x="1331" y="439"/>
                </a:lnTo>
                <a:lnTo>
                  <a:pt x="1330" y="436"/>
                </a:lnTo>
                <a:lnTo>
                  <a:pt x="1327" y="431"/>
                </a:lnTo>
                <a:lnTo>
                  <a:pt x="1322" y="419"/>
                </a:lnTo>
                <a:lnTo>
                  <a:pt x="1318" y="413"/>
                </a:lnTo>
                <a:lnTo>
                  <a:pt x="1318" y="412"/>
                </a:lnTo>
                <a:lnTo>
                  <a:pt x="1310" y="395"/>
                </a:lnTo>
                <a:lnTo>
                  <a:pt x="1309" y="391"/>
                </a:lnTo>
                <a:lnTo>
                  <a:pt x="1310" y="391"/>
                </a:lnTo>
                <a:lnTo>
                  <a:pt x="1311" y="395"/>
                </a:lnTo>
                <a:lnTo>
                  <a:pt x="1315" y="402"/>
                </a:lnTo>
                <a:lnTo>
                  <a:pt x="1319" y="410"/>
                </a:lnTo>
                <a:lnTo>
                  <a:pt x="1321" y="413"/>
                </a:lnTo>
                <a:lnTo>
                  <a:pt x="1322" y="418"/>
                </a:lnTo>
                <a:lnTo>
                  <a:pt x="1326" y="425"/>
                </a:lnTo>
                <a:lnTo>
                  <a:pt x="1327" y="427"/>
                </a:lnTo>
                <a:lnTo>
                  <a:pt x="1327" y="429"/>
                </a:lnTo>
                <a:lnTo>
                  <a:pt x="1332" y="439"/>
                </a:lnTo>
                <a:lnTo>
                  <a:pt x="1335" y="444"/>
                </a:lnTo>
                <a:lnTo>
                  <a:pt x="1338" y="452"/>
                </a:lnTo>
                <a:lnTo>
                  <a:pt x="1341" y="461"/>
                </a:lnTo>
                <a:lnTo>
                  <a:pt x="1344" y="466"/>
                </a:lnTo>
                <a:lnTo>
                  <a:pt x="1347" y="473"/>
                </a:lnTo>
                <a:lnTo>
                  <a:pt x="1348" y="474"/>
                </a:lnTo>
                <a:lnTo>
                  <a:pt x="1348" y="477"/>
                </a:lnTo>
                <a:lnTo>
                  <a:pt x="1349" y="478"/>
                </a:lnTo>
                <a:lnTo>
                  <a:pt x="1351" y="482"/>
                </a:lnTo>
                <a:lnTo>
                  <a:pt x="1352" y="483"/>
                </a:lnTo>
                <a:lnTo>
                  <a:pt x="1352" y="486"/>
                </a:lnTo>
                <a:lnTo>
                  <a:pt x="1356" y="486"/>
                </a:lnTo>
                <a:lnTo>
                  <a:pt x="1357" y="486"/>
                </a:lnTo>
                <a:lnTo>
                  <a:pt x="1356" y="482"/>
                </a:lnTo>
                <a:lnTo>
                  <a:pt x="1353" y="477"/>
                </a:lnTo>
                <a:lnTo>
                  <a:pt x="1347" y="461"/>
                </a:lnTo>
                <a:lnTo>
                  <a:pt x="1345" y="460"/>
                </a:lnTo>
                <a:lnTo>
                  <a:pt x="1344" y="456"/>
                </a:lnTo>
                <a:lnTo>
                  <a:pt x="1341" y="451"/>
                </a:lnTo>
                <a:lnTo>
                  <a:pt x="1335" y="436"/>
                </a:lnTo>
                <a:lnTo>
                  <a:pt x="1328" y="422"/>
                </a:lnTo>
                <a:lnTo>
                  <a:pt x="1322" y="408"/>
                </a:lnTo>
                <a:lnTo>
                  <a:pt x="1322" y="406"/>
                </a:lnTo>
                <a:lnTo>
                  <a:pt x="1321" y="401"/>
                </a:lnTo>
                <a:lnTo>
                  <a:pt x="1322" y="400"/>
                </a:lnTo>
                <a:lnTo>
                  <a:pt x="1326" y="397"/>
                </a:lnTo>
                <a:lnTo>
                  <a:pt x="1327" y="397"/>
                </a:lnTo>
                <a:lnTo>
                  <a:pt x="1330" y="395"/>
                </a:lnTo>
                <a:lnTo>
                  <a:pt x="1335" y="392"/>
                </a:lnTo>
                <a:lnTo>
                  <a:pt x="1339" y="389"/>
                </a:lnTo>
                <a:lnTo>
                  <a:pt x="1347" y="404"/>
                </a:lnTo>
                <a:lnTo>
                  <a:pt x="1362" y="434"/>
                </a:lnTo>
                <a:lnTo>
                  <a:pt x="1366" y="442"/>
                </a:lnTo>
                <a:lnTo>
                  <a:pt x="1358" y="439"/>
                </a:lnTo>
                <a:lnTo>
                  <a:pt x="1357" y="439"/>
                </a:lnTo>
                <a:lnTo>
                  <a:pt x="1356" y="440"/>
                </a:lnTo>
                <a:lnTo>
                  <a:pt x="1348" y="440"/>
                </a:lnTo>
                <a:lnTo>
                  <a:pt x="1344" y="442"/>
                </a:lnTo>
                <a:lnTo>
                  <a:pt x="1341" y="442"/>
                </a:lnTo>
                <a:lnTo>
                  <a:pt x="1343" y="444"/>
                </a:lnTo>
                <a:lnTo>
                  <a:pt x="1344" y="445"/>
                </a:lnTo>
                <a:lnTo>
                  <a:pt x="1348" y="455"/>
                </a:lnTo>
                <a:lnTo>
                  <a:pt x="1352" y="465"/>
                </a:lnTo>
                <a:lnTo>
                  <a:pt x="1361" y="485"/>
                </a:lnTo>
                <a:lnTo>
                  <a:pt x="1362" y="485"/>
                </a:lnTo>
                <a:lnTo>
                  <a:pt x="1387" y="485"/>
                </a:lnTo>
                <a:lnTo>
                  <a:pt x="1392" y="494"/>
                </a:lnTo>
                <a:lnTo>
                  <a:pt x="1398" y="503"/>
                </a:lnTo>
                <a:lnTo>
                  <a:pt x="1400" y="509"/>
                </a:lnTo>
                <a:lnTo>
                  <a:pt x="1403" y="513"/>
                </a:lnTo>
                <a:lnTo>
                  <a:pt x="1396" y="515"/>
                </a:lnTo>
                <a:lnTo>
                  <a:pt x="1394" y="515"/>
                </a:lnTo>
                <a:lnTo>
                  <a:pt x="1386" y="516"/>
                </a:lnTo>
                <a:lnTo>
                  <a:pt x="1385" y="517"/>
                </a:lnTo>
                <a:lnTo>
                  <a:pt x="1373" y="524"/>
                </a:lnTo>
                <a:lnTo>
                  <a:pt x="1366" y="526"/>
                </a:lnTo>
                <a:lnTo>
                  <a:pt x="1360" y="532"/>
                </a:lnTo>
                <a:lnTo>
                  <a:pt x="1361" y="533"/>
                </a:lnTo>
                <a:lnTo>
                  <a:pt x="1361" y="534"/>
                </a:lnTo>
                <a:lnTo>
                  <a:pt x="1362" y="536"/>
                </a:lnTo>
                <a:lnTo>
                  <a:pt x="1362" y="537"/>
                </a:lnTo>
                <a:lnTo>
                  <a:pt x="1362" y="538"/>
                </a:lnTo>
                <a:lnTo>
                  <a:pt x="1362" y="540"/>
                </a:lnTo>
                <a:lnTo>
                  <a:pt x="1362" y="541"/>
                </a:lnTo>
                <a:lnTo>
                  <a:pt x="1362" y="542"/>
                </a:lnTo>
                <a:lnTo>
                  <a:pt x="1361" y="542"/>
                </a:lnTo>
                <a:lnTo>
                  <a:pt x="1361" y="543"/>
                </a:lnTo>
                <a:lnTo>
                  <a:pt x="1361" y="545"/>
                </a:lnTo>
                <a:lnTo>
                  <a:pt x="1360" y="546"/>
                </a:lnTo>
                <a:lnTo>
                  <a:pt x="1358" y="546"/>
                </a:lnTo>
                <a:lnTo>
                  <a:pt x="1358" y="547"/>
                </a:lnTo>
                <a:lnTo>
                  <a:pt x="1357" y="549"/>
                </a:lnTo>
                <a:lnTo>
                  <a:pt x="1356" y="549"/>
                </a:lnTo>
                <a:lnTo>
                  <a:pt x="1355" y="550"/>
                </a:lnTo>
                <a:lnTo>
                  <a:pt x="1352" y="550"/>
                </a:lnTo>
                <a:lnTo>
                  <a:pt x="1351" y="550"/>
                </a:lnTo>
                <a:lnTo>
                  <a:pt x="1349" y="550"/>
                </a:lnTo>
                <a:lnTo>
                  <a:pt x="1348" y="550"/>
                </a:lnTo>
                <a:lnTo>
                  <a:pt x="1347" y="550"/>
                </a:lnTo>
                <a:lnTo>
                  <a:pt x="1345" y="550"/>
                </a:lnTo>
                <a:lnTo>
                  <a:pt x="1344" y="550"/>
                </a:lnTo>
                <a:lnTo>
                  <a:pt x="1344" y="551"/>
                </a:lnTo>
                <a:lnTo>
                  <a:pt x="1331" y="566"/>
                </a:lnTo>
                <a:lnTo>
                  <a:pt x="1331" y="567"/>
                </a:lnTo>
                <a:lnTo>
                  <a:pt x="1327" y="571"/>
                </a:lnTo>
                <a:lnTo>
                  <a:pt x="1325" y="575"/>
                </a:lnTo>
                <a:lnTo>
                  <a:pt x="1321" y="579"/>
                </a:lnTo>
                <a:lnTo>
                  <a:pt x="1315" y="585"/>
                </a:lnTo>
                <a:lnTo>
                  <a:pt x="1313" y="589"/>
                </a:lnTo>
                <a:lnTo>
                  <a:pt x="1311" y="590"/>
                </a:lnTo>
                <a:lnTo>
                  <a:pt x="1308" y="598"/>
                </a:lnTo>
                <a:lnTo>
                  <a:pt x="1311" y="602"/>
                </a:lnTo>
                <a:lnTo>
                  <a:pt x="1317" y="607"/>
                </a:lnTo>
                <a:lnTo>
                  <a:pt x="1325" y="611"/>
                </a:lnTo>
                <a:lnTo>
                  <a:pt x="1339" y="620"/>
                </a:lnTo>
                <a:lnTo>
                  <a:pt x="1343" y="618"/>
                </a:lnTo>
                <a:lnTo>
                  <a:pt x="1344" y="619"/>
                </a:lnTo>
                <a:lnTo>
                  <a:pt x="1348" y="617"/>
                </a:lnTo>
                <a:lnTo>
                  <a:pt x="1352" y="623"/>
                </a:lnTo>
                <a:lnTo>
                  <a:pt x="1347" y="626"/>
                </a:lnTo>
                <a:lnTo>
                  <a:pt x="1345" y="627"/>
                </a:lnTo>
                <a:lnTo>
                  <a:pt x="1347" y="636"/>
                </a:lnTo>
                <a:lnTo>
                  <a:pt x="1347" y="640"/>
                </a:lnTo>
                <a:lnTo>
                  <a:pt x="1347" y="643"/>
                </a:lnTo>
                <a:lnTo>
                  <a:pt x="1345" y="643"/>
                </a:lnTo>
                <a:lnTo>
                  <a:pt x="1344" y="643"/>
                </a:lnTo>
                <a:lnTo>
                  <a:pt x="1288" y="639"/>
                </a:lnTo>
                <a:lnTo>
                  <a:pt x="1287" y="644"/>
                </a:lnTo>
                <a:lnTo>
                  <a:pt x="1285" y="647"/>
                </a:lnTo>
                <a:lnTo>
                  <a:pt x="1285" y="651"/>
                </a:lnTo>
                <a:lnTo>
                  <a:pt x="1285" y="654"/>
                </a:lnTo>
                <a:lnTo>
                  <a:pt x="1284" y="658"/>
                </a:lnTo>
                <a:lnTo>
                  <a:pt x="1284" y="675"/>
                </a:lnTo>
                <a:lnTo>
                  <a:pt x="1284" y="679"/>
                </a:lnTo>
                <a:lnTo>
                  <a:pt x="1284" y="683"/>
                </a:lnTo>
                <a:lnTo>
                  <a:pt x="1284" y="687"/>
                </a:lnTo>
                <a:lnTo>
                  <a:pt x="1284" y="692"/>
                </a:lnTo>
                <a:lnTo>
                  <a:pt x="1284" y="716"/>
                </a:lnTo>
                <a:lnTo>
                  <a:pt x="1283" y="717"/>
                </a:lnTo>
                <a:lnTo>
                  <a:pt x="1280" y="742"/>
                </a:lnTo>
                <a:lnTo>
                  <a:pt x="1279" y="754"/>
                </a:lnTo>
                <a:lnTo>
                  <a:pt x="1278" y="781"/>
                </a:lnTo>
                <a:lnTo>
                  <a:pt x="1278" y="782"/>
                </a:lnTo>
                <a:lnTo>
                  <a:pt x="1276" y="788"/>
                </a:lnTo>
                <a:lnTo>
                  <a:pt x="1276" y="789"/>
                </a:lnTo>
                <a:lnTo>
                  <a:pt x="1275" y="810"/>
                </a:lnTo>
                <a:lnTo>
                  <a:pt x="1274" y="816"/>
                </a:lnTo>
                <a:lnTo>
                  <a:pt x="1274" y="832"/>
                </a:lnTo>
                <a:lnTo>
                  <a:pt x="1274" y="833"/>
                </a:lnTo>
                <a:lnTo>
                  <a:pt x="1274" y="835"/>
                </a:lnTo>
                <a:lnTo>
                  <a:pt x="1274" y="836"/>
                </a:lnTo>
                <a:lnTo>
                  <a:pt x="1274" y="837"/>
                </a:lnTo>
                <a:lnTo>
                  <a:pt x="1274" y="839"/>
                </a:lnTo>
                <a:lnTo>
                  <a:pt x="1274" y="840"/>
                </a:lnTo>
                <a:lnTo>
                  <a:pt x="1274" y="841"/>
                </a:lnTo>
                <a:lnTo>
                  <a:pt x="1274" y="842"/>
                </a:lnTo>
                <a:lnTo>
                  <a:pt x="1274" y="844"/>
                </a:lnTo>
                <a:lnTo>
                  <a:pt x="1274" y="845"/>
                </a:lnTo>
                <a:lnTo>
                  <a:pt x="1275" y="845"/>
                </a:lnTo>
                <a:lnTo>
                  <a:pt x="1275" y="846"/>
                </a:lnTo>
                <a:lnTo>
                  <a:pt x="1275" y="848"/>
                </a:lnTo>
                <a:lnTo>
                  <a:pt x="1275" y="849"/>
                </a:lnTo>
                <a:lnTo>
                  <a:pt x="1276" y="849"/>
                </a:lnTo>
                <a:lnTo>
                  <a:pt x="1276" y="850"/>
                </a:lnTo>
                <a:lnTo>
                  <a:pt x="1276" y="852"/>
                </a:lnTo>
                <a:lnTo>
                  <a:pt x="1276" y="853"/>
                </a:lnTo>
                <a:lnTo>
                  <a:pt x="1278" y="853"/>
                </a:lnTo>
                <a:lnTo>
                  <a:pt x="1278" y="854"/>
                </a:lnTo>
                <a:lnTo>
                  <a:pt x="1278" y="856"/>
                </a:lnTo>
                <a:lnTo>
                  <a:pt x="1279" y="856"/>
                </a:lnTo>
                <a:lnTo>
                  <a:pt x="1279" y="857"/>
                </a:lnTo>
                <a:lnTo>
                  <a:pt x="1281" y="862"/>
                </a:lnTo>
                <a:lnTo>
                  <a:pt x="1283" y="863"/>
                </a:lnTo>
                <a:lnTo>
                  <a:pt x="1283" y="865"/>
                </a:lnTo>
                <a:lnTo>
                  <a:pt x="1283" y="866"/>
                </a:lnTo>
                <a:lnTo>
                  <a:pt x="1284" y="867"/>
                </a:lnTo>
                <a:lnTo>
                  <a:pt x="1284" y="869"/>
                </a:lnTo>
                <a:lnTo>
                  <a:pt x="1284" y="870"/>
                </a:lnTo>
                <a:lnTo>
                  <a:pt x="1284" y="871"/>
                </a:lnTo>
                <a:lnTo>
                  <a:pt x="1284" y="873"/>
                </a:lnTo>
                <a:lnTo>
                  <a:pt x="1285" y="873"/>
                </a:lnTo>
                <a:lnTo>
                  <a:pt x="1285" y="874"/>
                </a:lnTo>
                <a:lnTo>
                  <a:pt x="1285" y="875"/>
                </a:lnTo>
                <a:lnTo>
                  <a:pt x="1285" y="876"/>
                </a:lnTo>
                <a:lnTo>
                  <a:pt x="1285" y="878"/>
                </a:lnTo>
                <a:lnTo>
                  <a:pt x="1285" y="879"/>
                </a:lnTo>
                <a:lnTo>
                  <a:pt x="1285" y="880"/>
                </a:lnTo>
                <a:lnTo>
                  <a:pt x="1285" y="882"/>
                </a:lnTo>
                <a:lnTo>
                  <a:pt x="1285" y="888"/>
                </a:lnTo>
                <a:lnTo>
                  <a:pt x="1285" y="890"/>
                </a:lnTo>
                <a:lnTo>
                  <a:pt x="1285" y="891"/>
                </a:lnTo>
                <a:lnTo>
                  <a:pt x="1285" y="892"/>
                </a:lnTo>
                <a:lnTo>
                  <a:pt x="1285" y="893"/>
                </a:lnTo>
                <a:lnTo>
                  <a:pt x="1285" y="895"/>
                </a:lnTo>
                <a:lnTo>
                  <a:pt x="1285" y="896"/>
                </a:lnTo>
                <a:lnTo>
                  <a:pt x="1285" y="897"/>
                </a:lnTo>
                <a:lnTo>
                  <a:pt x="1284" y="899"/>
                </a:lnTo>
                <a:lnTo>
                  <a:pt x="1284" y="900"/>
                </a:lnTo>
                <a:lnTo>
                  <a:pt x="1284" y="901"/>
                </a:lnTo>
                <a:lnTo>
                  <a:pt x="1284" y="903"/>
                </a:lnTo>
                <a:lnTo>
                  <a:pt x="1284" y="904"/>
                </a:lnTo>
                <a:lnTo>
                  <a:pt x="1284" y="905"/>
                </a:lnTo>
                <a:lnTo>
                  <a:pt x="1283" y="905"/>
                </a:lnTo>
                <a:lnTo>
                  <a:pt x="1283" y="906"/>
                </a:lnTo>
                <a:lnTo>
                  <a:pt x="1283" y="908"/>
                </a:lnTo>
                <a:lnTo>
                  <a:pt x="1283" y="909"/>
                </a:lnTo>
                <a:lnTo>
                  <a:pt x="1281" y="910"/>
                </a:lnTo>
                <a:lnTo>
                  <a:pt x="1281" y="912"/>
                </a:lnTo>
                <a:lnTo>
                  <a:pt x="1281" y="913"/>
                </a:lnTo>
                <a:lnTo>
                  <a:pt x="1280" y="913"/>
                </a:lnTo>
                <a:lnTo>
                  <a:pt x="1280" y="914"/>
                </a:lnTo>
                <a:lnTo>
                  <a:pt x="1280" y="916"/>
                </a:lnTo>
                <a:lnTo>
                  <a:pt x="1280" y="917"/>
                </a:lnTo>
                <a:lnTo>
                  <a:pt x="1279" y="917"/>
                </a:lnTo>
                <a:lnTo>
                  <a:pt x="1279" y="918"/>
                </a:lnTo>
                <a:lnTo>
                  <a:pt x="1279" y="920"/>
                </a:lnTo>
                <a:lnTo>
                  <a:pt x="1278" y="921"/>
                </a:lnTo>
                <a:lnTo>
                  <a:pt x="1278" y="922"/>
                </a:lnTo>
                <a:lnTo>
                  <a:pt x="1278" y="923"/>
                </a:lnTo>
                <a:lnTo>
                  <a:pt x="1276" y="923"/>
                </a:lnTo>
                <a:lnTo>
                  <a:pt x="1276" y="925"/>
                </a:lnTo>
                <a:lnTo>
                  <a:pt x="1276" y="926"/>
                </a:lnTo>
                <a:lnTo>
                  <a:pt x="1275" y="926"/>
                </a:lnTo>
                <a:lnTo>
                  <a:pt x="1275" y="927"/>
                </a:lnTo>
                <a:lnTo>
                  <a:pt x="1274" y="929"/>
                </a:lnTo>
                <a:lnTo>
                  <a:pt x="1274" y="930"/>
                </a:lnTo>
                <a:lnTo>
                  <a:pt x="1272" y="930"/>
                </a:lnTo>
                <a:lnTo>
                  <a:pt x="1272" y="931"/>
                </a:lnTo>
                <a:lnTo>
                  <a:pt x="1270" y="934"/>
                </a:lnTo>
                <a:lnTo>
                  <a:pt x="1242" y="965"/>
                </a:lnTo>
                <a:lnTo>
                  <a:pt x="1248" y="967"/>
                </a:lnTo>
                <a:lnTo>
                  <a:pt x="1254" y="968"/>
                </a:lnTo>
                <a:lnTo>
                  <a:pt x="1262" y="970"/>
                </a:lnTo>
                <a:lnTo>
                  <a:pt x="1263" y="970"/>
                </a:lnTo>
                <a:lnTo>
                  <a:pt x="1264" y="970"/>
                </a:lnTo>
                <a:lnTo>
                  <a:pt x="1267" y="970"/>
                </a:lnTo>
                <a:lnTo>
                  <a:pt x="1271" y="970"/>
                </a:lnTo>
                <a:lnTo>
                  <a:pt x="1279" y="972"/>
                </a:lnTo>
                <a:lnTo>
                  <a:pt x="1288" y="973"/>
                </a:lnTo>
                <a:lnTo>
                  <a:pt x="1292" y="973"/>
                </a:lnTo>
                <a:lnTo>
                  <a:pt x="1300" y="974"/>
                </a:lnTo>
                <a:lnTo>
                  <a:pt x="1302" y="974"/>
                </a:lnTo>
                <a:lnTo>
                  <a:pt x="1306" y="976"/>
                </a:lnTo>
                <a:lnTo>
                  <a:pt x="1309" y="976"/>
                </a:lnTo>
                <a:lnTo>
                  <a:pt x="1311" y="976"/>
                </a:lnTo>
                <a:lnTo>
                  <a:pt x="1315" y="976"/>
                </a:lnTo>
                <a:lnTo>
                  <a:pt x="1318" y="977"/>
                </a:lnTo>
                <a:lnTo>
                  <a:pt x="1322" y="977"/>
                </a:lnTo>
                <a:lnTo>
                  <a:pt x="1325" y="977"/>
                </a:lnTo>
                <a:lnTo>
                  <a:pt x="1332" y="978"/>
                </a:lnTo>
                <a:lnTo>
                  <a:pt x="1335" y="978"/>
                </a:lnTo>
                <a:lnTo>
                  <a:pt x="1338" y="978"/>
                </a:lnTo>
                <a:lnTo>
                  <a:pt x="1355" y="981"/>
                </a:lnTo>
                <a:lnTo>
                  <a:pt x="1372" y="982"/>
                </a:lnTo>
                <a:lnTo>
                  <a:pt x="1379" y="984"/>
                </a:lnTo>
                <a:lnTo>
                  <a:pt x="1386" y="984"/>
                </a:lnTo>
                <a:lnTo>
                  <a:pt x="1391" y="985"/>
                </a:lnTo>
                <a:lnTo>
                  <a:pt x="1396" y="985"/>
                </a:lnTo>
                <a:lnTo>
                  <a:pt x="1403" y="986"/>
                </a:lnTo>
                <a:lnTo>
                  <a:pt x="1408" y="986"/>
                </a:lnTo>
                <a:lnTo>
                  <a:pt x="1409" y="986"/>
                </a:lnTo>
                <a:lnTo>
                  <a:pt x="1411" y="987"/>
                </a:lnTo>
                <a:lnTo>
                  <a:pt x="1413" y="987"/>
                </a:lnTo>
                <a:lnTo>
                  <a:pt x="1416" y="987"/>
                </a:lnTo>
                <a:lnTo>
                  <a:pt x="1418" y="987"/>
                </a:lnTo>
                <a:lnTo>
                  <a:pt x="1421" y="987"/>
                </a:lnTo>
                <a:lnTo>
                  <a:pt x="1424" y="987"/>
                </a:lnTo>
                <a:lnTo>
                  <a:pt x="1426" y="987"/>
                </a:lnTo>
                <a:lnTo>
                  <a:pt x="1429" y="987"/>
                </a:lnTo>
                <a:lnTo>
                  <a:pt x="1432" y="987"/>
                </a:lnTo>
                <a:lnTo>
                  <a:pt x="1434" y="987"/>
                </a:lnTo>
                <a:lnTo>
                  <a:pt x="1435" y="987"/>
                </a:lnTo>
                <a:lnTo>
                  <a:pt x="1438" y="987"/>
                </a:lnTo>
                <a:lnTo>
                  <a:pt x="1442" y="986"/>
                </a:lnTo>
                <a:lnTo>
                  <a:pt x="1446" y="986"/>
                </a:lnTo>
                <a:lnTo>
                  <a:pt x="1449" y="985"/>
                </a:lnTo>
                <a:lnTo>
                  <a:pt x="1451" y="985"/>
                </a:lnTo>
                <a:lnTo>
                  <a:pt x="1455" y="984"/>
                </a:lnTo>
                <a:lnTo>
                  <a:pt x="1456" y="984"/>
                </a:lnTo>
                <a:lnTo>
                  <a:pt x="1460" y="982"/>
                </a:lnTo>
                <a:lnTo>
                  <a:pt x="1463" y="982"/>
                </a:lnTo>
                <a:lnTo>
                  <a:pt x="1464" y="981"/>
                </a:lnTo>
                <a:lnTo>
                  <a:pt x="1467" y="981"/>
                </a:lnTo>
                <a:lnTo>
                  <a:pt x="1471" y="980"/>
                </a:lnTo>
                <a:lnTo>
                  <a:pt x="1472" y="978"/>
                </a:lnTo>
                <a:lnTo>
                  <a:pt x="1475" y="978"/>
                </a:lnTo>
                <a:lnTo>
                  <a:pt x="1479" y="977"/>
                </a:lnTo>
                <a:lnTo>
                  <a:pt x="1481" y="976"/>
                </a:lnTo>
                <a:lnTo>
                  <a:pt x="1484" y="976"/>
                </a:lnTo>
                <a:lnTo>
                  <a:pt x="1486" y="974"/>
                </a:lnTo>
                <a:lnTo>
                  <a:pt x="1488" y="974"/>
                </a:lnTo>
                <a:lnTo>
                  <a:pt x="1492" y="973"/>
                </a:lnTo>
                <a:lnTo>
                  <a:pt x="1494" y="973"/>
                </a:lnTo>
                <a:lnTo>
                  <a:pt x="1512" y="967"/>
                </a:lnTo>
                <a:lnTo>
                  <a:pt x="1515" y="967"/>
                </a:lnTo>
                <a:lnTo>
                  <a:pt x="1518" y="965"/>
                </a:lnTo>
                <a:lnTo>
                  <a:pt x="1520" y="965"/>
                </a:lnTo>
                <a:lnTo>
                  <a:pt x="1527" y="963"/>
                </a:lnTo>
                <a:lnTo>
                  <a:pt x="1529" y="961"/>
                </a:lnTo>
                <a:lnTo>
                  <a:pt x="1533" y="961"/>
                </a:lnTo>
                <a:lnTo>
                  <a:pt x="1537" y="960"/>
                </a:lnTo>
                <a:lnTo>
                  <a:pt x="1540" y="959"/>
                </a:lnTo>
                <a:lnTo>
                  <a:pt x="1545" y="957"/>
                </a:lnTo>
                <a:lnTo>
                  <a:pt x="1549" y="956"/>
                </a:lnTo>
                <a:lnTo>
                  <a:pt x="1552" y="956"/>
                </a:lnTo>
                <a:lnTo>
                  <a:pt x="1553" y="955"/>
                </a:lnTo>
                <a:lnTo>
                  <a:pt x="1556" y="955"/>
                </a:lnTo>
                <a:lnTo>
                  <a:pt x="1563" y="952"/>
                </a:lnTo>
                <a:lnTo>
                  <a:pt x="1565" y="952"/>
                </a:lnTo>
                <a:lnTo>
                  <a:pt x="1573" y="950"/>
                </a:lnTo>
                <a:lnTo>
                  <a:pt x="1582" y="947"/>
                </a:lnTo>
                <a:lnTo>
                  <a:pt x="1588" y="944"/>
                </a:lnTo>
                <a:lnTo>
                  <a:pt x="1589" y="944"/>
                </a:lnTo>
                <a:lnTo>
                  <a:pt x="1591" y="944"/>
                </a:lnTo>
                <a:lnTo>
                  <a:pt x="1593" y="943"/>
                </a:lnTo>
                <a:lnTo>
                  <a:pt x="1595" y="943"/>
                </a:lnTo>
                <a:lnTo>
                  <a:pt x="1596" y="943"/>
                </a:lnTo>
                <a:lnTo>
                  <a:pt x="1599" y="943"/>
                </a:lnTo>
                <a:lnTo>
                  <a:pt x="1600" y="943"/>
                </a:lnTo>
                <a:lnTo>
                  <a:pt x="1601" y="942"/>
                </a:lnTo>
                <a:lnTo>
                  <a:pt x="1603" y="942"/>
                </a:lnTo>
                <a:lnTo>
                  <a:pt x="1604" y="942"/>
                </a:lnTo>
                <a:lnTo>
                  <a:pt x="1606" y="942"/>
                </a:lnTo>
                <a:lnTo>
                  <a:pt x="1608" y="942"/>
                </a:lnTo>
                <a:lnTo>
                  <a:pt x="1609" y="942"/>
                </a:lnTo>
                <a:lnTo>
                  <a:pt x="1612" y="942"/>
                </a:lnTo>
                <a:lnTo>
                  <a:pt x="1613" y="942"/>
                </a:lnTo>
                <a:lnTo>
                  <a:pt x="1616" y="943"/>
                </a:lnTo>
                <a:lnTo>
                  <a:pt x="1617" y="943"/>
                </a:lnTo>
                <a:lnTo>
                  <a:pt x="1618" y="943"/>
                </a:lnTo>
                <a:lnTo>
                  <a:pt x="1619" y="943"/>
                </a:lnTo>
                <a:lnTo>
                  <a:pt x="1622" y="943"/>
                </a:lnTo>
                <a:lnTo>
                  <a:pt x="1625" y="943"/>
                </a:lnTo>
                <a:lnTo>
                  <a:pt x="1627" y="944"/>
                </a:lnTo>
                <a:lnTo>
                  <a:pt x="1627" y="943"/>
                </a:lnTo>
                <a:lnTo>
                  <a:pt x="1630" y="935"/>
                </a:lnTo>
                <a:lnTo>
                  <a:pt x="1631" y="931"/>
                </a:lnTo>
                <a:lnTo>
                  <a:pt x="1631" y="930"/>
                </a:lnTo>
                <a:lnTo>
                  <a:pt x="1633" y="929"/>
                </a:lnTo>
                <a:lnTo>
                  <a:pt x="1633" y="927"/>
                </a:lnTo>
                <a:lnTo>
                  <a:pt x="1633" y="926"/>
                </a:lnTo>
                <a:lnTo>
                  <a:pt x="1634" y="925"/>
                </a:lnTo>
                <a:lnTo>
                  <a:pt x="1634" y="923"/>
                </a:lnTo>
                <a:lnTo>
                  <a:pt x="1634" y="922"/>
                </a:lnTo>
                <a:lnTo>
                  <a:pt x="1634" y="921"/>
                </a:lnTo>
                <a:lnTo>
                  <a:pt x="1634" y="920"/>
                </a:lnTo>
                <a:lnTo>
                  <a:pt x="1634" y="918"/>
                </a:lnTo>
                <a:lnTo>
                  <a:pt x="1634" y="916"/>
                </a:lnTo>
                <a:lnTo>
                  <a:pt x="1630" y="910"/>
                </a:lnTo>
                <a:lnTo>
                  <a:pt x="1622" y="897"/>
                </a:lnTo>
                <a:lnTo>
                  <a:pt x="1621" y="896"/>
                </a:lnTo>
                <a:lnTo>
                  <a:pt x="1618" y="888"/>
                </a:lnTo>
                <a:lnTo>
                  <a:pt x="1589" y="842"/>
                </a:lnTo>
                <a:lnTo>
                  <a:pt x="1579" y="824"/>
                </a:lnTo>
                <a:lnTo>
                  <a:pt x="1575" y="826"/>
                </a:lnTo>
                <a:lnTo>
                  <a:pt x="1574" y="822"/>
                </a:lnTo>
                <a:lnTo>
                  <a:pt x="1573" y="820"/>
                </a:lnTo>
                <a:lnTo>
                  <a:pt x="1570" y="815"/>
                </a:lnTo>
                <a:lnTo>
                  <a:pt x="1569" y="812"/>
                </a:lnTo>
                <a:lnTo>
                  <a:pt x="1567" y="810"/>
                </a:lnTo>
                <a:lnTo>
                  <a:pt x="1567" y="809"/>
                </a:lnTo>
                <a:lnTo>
                  <a:pt x="1569" y="809"/>
                </a:lnTo>
                <a:lnTo>
                  <a:pt x="1570" y="807"/>
                </a:lnTo>
                <a:lnTo>
                  <a:pt x="1571" y="806"/>
                </a:lnTo>
                <a:lnTo>
                  <a:pt x="1573" y="806"/>
                </a:lnTo>
                <a:lnTo>
                  <a:pt x="1576" y="807"/>
                </a:lnTo>
                <a:lnTo>
                  <a:pt x="1586" y="810"/>
                </a:lnTo>
                <a:lnTo>
                  <a:pt x="1600" y="814"/>
                </a:lnTo>
                <a:lnTo>
                  <a:pt x="1601" y="812"/>
                </a:lnTo>
                <a:lnTo>
                  <a:pt x="1604" y="810"/>
                </a:lnTo>
                <a:lnTo>
                  <a:pt x="1617" y="798"/>
                </a:lnTo>
                <a:lnTo>
                  <a:pt x="1627" y="789"/>
                </a:lnTo>
                <a:lnTo>
                  <a:pt x="1639" y="778"/>
                </a:lnTo>
                <a:lnTo>
                  <a:pt x="1644" y="775"/>
                </a:lnTo>
                <a:lnTo>
                  <a:pt x="1644" y="773"/>
                </a:lnTo>
                <a:lnTo>
                  <a:pt x="1644" y="771"/>
                </a:lnTo>
                <a:lnTo>
                  <a:pt x="1644" y="769"/>
                </a:lnTo>
                <a:lnTo>
                  <a:pt x="1643" y="764"/>
                </a:lnTo>
                <a:lnTo>
                  <a:pt x="1642" y="758"/>
                </a:lnTo>
                <a:lnTo>
                  <a:pt x="1640" y="758"/>
                </a:lnTo>
                <a:lnTo>
                  <a:pt x="1644" y="755"/>
                </a:lnTo>
                <a:lnTo>
                  <a:pt x="1650" y="752"/>
                </a:lnTo>
                <a:lnTo>
                  <a:pt x="1652" y="750"/>
                </a:lnTo>
                <a:lnTo>
                  <a:pt x="1655" y="748"/>
                </a:lnTo>
                <a:lnTo>
                  <a:pt x="1659" y="748"/>
                </a:lnTo>
                <a:lnTo>
                  <a:pt x="1660" y="748"/>
                </a:lnTo>
                <a:lnTo>
                  <a:pt x="1661" y="748"/>
                </a:lnTo>
                <a:lnTo>
                  <a:pt x="1664" y="750"/>
                </a:lnTo>
                <a:lnTo>
                  <a:pt x="1665" y="750"/>
                </a:lnTo>
                <a:lnTo>
                  <a:pt x="1668" y="751"/>
                </a:lnTo>
                <a:lnTo>
                  <a:pt x="1672" y="755"/>
                </a:lnTo>
                <a:lnTo>
                  <a:pt x="1673" y="755"/>
                </a:lnTo>
                <a:lnTo>
                  <a:pt x="1674" y="756"/>
                </a:lnTo>
                <a:lnTo>
                  <a:pt x="1677" y="759"/>
                </a:lnTo>
                <a:lnTo>
                  <a:pt x="1682" y="763"/>
                </a:lnTo>
                <a:lnTo>
                  <a:pt x="1687" y="768"/>
                </a:lnTo>
                <a:lnTo>
                  <a:pt x="1694" y="772"/>
                </a:lnTo>
                <a:lnTo>
                  <a:pt x="1699" y="776"/>
                </a:lnTo>
                <a:lnTo>
                  <a:pt x="1700" y="777"/>
                </a:lnTo>
                <a:lnTo>
                  <a:pt x="1702" y="777"/>
                </a:lnTo>
                <a:lnTo>
                  <a:pt x="1704" y="780"/>
                </a:lnTo>
                <a:lnTo>
                  <a:pt x="1710" y="784"/>
                </a:lnTo>
                <a:lnTo>
                  <a:pt x="1713" y="788"/>
                </a:lnTo>
                <a:lnTo>
                  <a:pt x="1717" y="790"/>
                </a:lnTo>
                <a:lnTo>
                  <a:pt x="1719" y="792"/>
                </a:lnTo>
                <a:lnTo>
                  <a:pt x="1724" y="794"/>
                </a:lnTo>
                <a:lnTo>
                  <a:pt x="1734" y="798"/>
                </a:lnTo>
                <a:lnTo>
                  <a:pt x="1738" y="798"/>
                </a:lnTo>
                <a:lnTo>
                  <a:pt x="1741" y="797"/>
                </a:lnTo>
                <a:lnTo>
                  <a:pt x="1742" y="795"/>
                </a:lnTo>
                <a:lnTo>
                  <a:pt x="1743" y="794"/>
                </a:lnTo>
                <a:lnTo>
                  <a:pt x="1743" y="792"/>
                </a:lnTo>
                <a:lnTo>
                  <a:pt x="1745" y="790"/>
                </a:lnTo>
                <a:lnTo>
                  <a:pt x="1745" y="789"/>
                </a:lnTo>
                <a:lnTo>
                  <a:pt x="1746" y="788"/>
                </a:lnTo>
                <a:lnTo>
                  <a:pt x="1749" y="786"/>
                </a:lnTo>
                <a:lnTo>
                  <a:pt x="1751" y="782"/>
                </a:lnTo>
                <a:lnTo>
                  <a:pt x="1753" y="781"/>
                </a:lnTo>
                <a:lnTo>
                  <a:pt x="1757" y="778"/>
                </a:lnTo>
                <a:lnTo>
                  <a:pt x="1762" y="775"/>
                </a:lnTo>
                <a:lnTo>
                  <a:pt x="1766" y="771"/>
                </a:lnTo>
                <a:lnTo>
                  <a:pt x="1770" y="767"/>
                </a:lnTo>
                <a:lnTo>
                  <a:pt x="1773" y="763"/>
                </a:lnTo>
                <a:lnTo>
                  <a:pt x="1776" y="762"/>
                </a:lnTo>
                <a:lnTo>
                  <a:pt x="1779" y="759"/>
                </a:lnTo>
                <a:lnTo>
                  <a:pt x="1785" y="754"/>
                </a:lnTo>
                <a:lnTo>
                  <a:pt x="1785" y="752"/>
                </a:lnTo>
                <a:lnTo>
                  <a:pt x="1787" y="752"/>
                </a:lnTo>
                <a:lnTo>
                  <a:pt x="1788" y="754"/>
                </a:lnTo>
                <a:lnTo>
                  <a:pt x="1789" y="755"/>
                </a:lnTo>
                <a:lnTo>
                  <a:pt x="1804" y="765"/>
                </a:lnTo>
                <a:lnTo>
                  <a:pt x="1804" y="767"/>
                </a:lnTo>
                <a:lnTo>
                  <a:pt x="1805" y="768"/>
                </a:lnTo>
                <a:lnTo>
                  <a:pt x="1807" y="769"/>
                </a:lnTo>
                <a:lnTo>
                  <a:pt x="1809" y="769"/>
                </a:lnTo>
                <a:lnTo>
                  <a:pt x="1811" y="772"/>
                </a:lnTo>
                <a:lnTo>
                  <a:pt x="1813" y="773"/>
                </a:lnTo>
                <a:lnTo>
                  <a:pt x="1815" y="775"/>
                </a:lnTo>
                <a:lnTo>
                  <a:pt x="1828" y="786"/>
                </a:lnTo>
                <a:lnTo>
                  <a:pt x="1831" y="788"/>
                </a:lnTo>
                <a:lnTo>
                  <a:pt x="1834" y="790"/>
                </a:lnTo>
                <a:lnTo>
                  <a:pt x="1836" y="792"/>
                </a:lnTo>
                <a:lnTo>
                  <a:pt x="1839" y="794"/>
                </a:lnTo>
                <a:lnTo>
                  <a:pt x="1854" y="806"/>
                </a:lnTo>
                <a:lnTo>
                  <a:pt x="1861" y="811"/>
                </a:lnTo>
                <a:lnTo>
                  <a:pt x="1862" y="812"/>
                </a:lnTo>
                <a:lnTo>
                  <a:pt x="1862" y="814"/>
                </a:lnTo>
                <a:lnTo>
                  <a:pt x="1862" y="815"/>
                </a:lnTo>
                <a:lnTo>
                  <a:pt x="1862" y="816"/>
                </a:lnTo>
                <a:lnTo>
                  <a:pt x="1862" y="818"/>
                </a:lnTo>
                <a:lnTo>
                  <a:pt x="1862" y="819"/>
                </a:lnTo>
                <a:lnTo>
                  <a:pt x="1862" y="823"/>
                </a:lnTo>
                <a:lnTo>
                  <a:pt x="1861" y="824"/>
                </a:lnTo>
                <a:lnTo>
                  <a:pt x="1861" y="826"/>
                </a:lnTo>
                <a:lnTo>
                  <a:pt x="1861" y="828"/>
                </a:lnTo>
                <a:lnTo>
                  <a:pt x="1861" y="832"/>
                </a:lnTo>
                <a:lnTo>
                  <a:pt x="1860" y="837"/>
                </a:lnTo>
                <a:lnTo>
                  <a:pt x="1860" y="839"/>
                </a:lnTo>
                <a:lnTo>
                  <a:pt x="1861" y="839"/>
                </a:lnTo>
                <a:lnTo>
                  <a:pt x="1862" y="839"/>
                </a:lnTo>
                <a:lnTo>
                  <a:pt x="1881" y="845"/>
                </a:lnTo>
                <a:lnTo>
                  <a:pt x="1881" y="844"/>
                </a:lnTo>
                <a:lnTo>
                  <a:pt x="1882" y="839"/>
                </a:lnTo>
                <a:lnTo>
                  <a:pt x="1883" y="837"/>
                </a:lnTo>
                <a:lnTo>
                  <a:pt x="1883" y="836"/>
                </a:lnTo>
                <a:lnTo>
                  <a:pt x="1886" y="831"/>
                </a:lnTo>
                <a:lnTo>
                  <a:pt x="1887" y="827"/>
                </a:lnTo>
                <a:lnTo>
                  <a:pt x="1888" y="822"/>
                </a:lnTo>
                <a:lnTo>
                  <a:pt x="1890" y="816"/>
                </a:lnTo>
                <a:lnTo>
                  <a:pt x="1891" y="814"/>
                </a:lnTo>
                <a:lnTo>
                  <a:pt x="1895" y="805"/>
                </a:lnTo>
                <a:lnTo>
                  <a:pt x="1899" y="793"/>
                </a:lnTo>
                <a:lnTo>
                  <a:pt x="1896" y="789"/>
                </a:lnTo>
                <a:lnTo>
                  <a:pt x="1879" y="771"/>
                </a:lnTo>
                <a:lnTo>
                  <a:pt x="1871" y="762"/>
                </a:lnTo>
                <a:lnTo>
                  <a:pt x="1874" y="759"/>
                </a:lnTo>
                <a:lnTo>
                  <a:pt x="1882" y="751"/>
                </a:lnTo>
                <a:lnTo>
                  <a:pt x="1890" y="742"/>
                </a:lnTo>
                <a:lnTo>
                  <a:pt x="1894" y="747"/>
                </a:lnTo>
                <a:lnTo>
                  <a:pt x="1916" y="773"/>
                </a:lnTo>
                <a:lnTo>
                  <a:pt x="1917" y="773"/>
                </a:lnTo>
                <a:lnTo>
                  <a:pt x="1918" y="771"/>
                </a:lnTo>
                <a:lnTo>
                  <a:pt x="1926" y="764"/>
                </a:lnTo>
                <a:lnTo>
                  <a:pt x="1930" y="760"/>
                </a:lnTo>
                <a:lnTo>
                  <a:pt x="1950" y="777"/>
                </a:lnTo>
                <a:lnTo>
                  <a:pt x="1951" y="777"/>
                </a:lnTo>
                <a:lnTo>
                  <a:pt x="1960" y="760"/>
                </a:lnTo>
                <a:lnTo>
                  <a:pt x="1964" y="763"/>
                </a:lnTo>
                <a:lnTo>
                  <a:pt x="1964" y="765"/>
                </a:lnTo>
                <a:lnTo>
                  <a:pt x="1965" y="767"/>
                </a:lnTo>
                <a:lnTo>
                  <a:pt x="1965" y="768"/>
                </a:lnTo>
                <a:lnTo>
                  <a:pt x="1967" y="769"/>
                </a:lnTo>
                <a:lnTo>
                  <a:pt x="1969" y="771"/>
                </a:lnTo>
                <a:lnTo>
                  <a:pt x="1948" y="806"/>
                </a:lnTo>
                <a:lnTo>
                  <a:pt x="1947" y="809"/>
                </a:lnTo>
                <a:lnTo>
                  <a:pt x="1948" y="812"/>
                </a:lnTo>
                <a:lnTo>
                  <a:pt x="1950" y="814"/>
                </a:lnTo>
                <a:lnTo>
                  <a:pt x="1950" y="815"/>
                </a:lnTo>
                <a:lnTo>
                  <a:pt x="1951" y="815"/>
                </a:lnTo>
                <a:lnTo>
                  <a:pt x="1955" y="809"/>
                </a:lnTo>
                <a:lnTo>
                  <a:pt x="1959" y="803"/>
                </a:lnTo>
                <a:lnTo>
                  <a:pt x="1977" y="778"/>
                </a:lnTo>
                <a:lnTo>
                  <a:pt x="1977" y="777"/>
                </a:lnTo>
                <a:lnTo>
                  <a:pt x="1981" y="772"/>
                </a:lnTo>
                <a:lnTo>
                  <a:pt x="1995" y="784"/>
                </a:lnTo>
                <a:lnTo>
                  <a:pt x="2001" y="788"/>
                </a:lnTo>
                <a:lnTo>
                  <a:pt x="2002" y="789"/>
                </a:lnTo>
                <a:lnTo>
                  <a:pt x="2003" y="790"/>
                </a:lnTo>
                <a:lnTo>
                  <a:pt x="2005" y="792"/>
                </a:lnTo>
                <a:lnTo>
                  <a:pt x="2005" y="793"/>
                </a:lnTo>
                <a:lnTo>
                  <a:pt x="2001" y="797"/>
                </a:lnTo>
                <a:lnTo>
                  <a:pt x="2003" y="799"/>
                </a:lnTo>
                <a:lnTo>
                  <a:pt x="2007" y="802"/>
                </a:lnTo>
                <a:lnTo>
                  <a:pt x="2010" y="805"/>
                </a:lnTo>
                <a:lnTo>
                  <a:pt x="2010" y="807"/>
                </a:lnTo>
                <a:lnTo>
                  <a:pt x="2008" y="809"/>
                </a:lnTo>
                <a:lnTo>
                  <a:pt x="2007" y="811"/>
                </a:lnTo>
                <a:lnTo>
                  <a:pt x="2006" y="812"/>
                </a:lnTo>
                <a:lnTo>
                  <a:pt x="2005" y="814"/>
                </a:lnTo>
                <a:lnTo>
                  <a:pt x="2005" y="815"/>
                </a:lnTo>
                <a:lnTo>
                  <a:pt x="2001" y="819"/>
                </a:lnTo>
                <a:lnTo>
                  <a:pt x="1998" y="818"/>
                </a:lnTo>
                <a:lnTo>
                  <a:pt x="1989" y="809"/>
                </a:lnTo>
                <a:lnTo>
                  <a:pt x="1988" y="809"/>
                </a:lnTo>
                <a:lnTo>
                  <a:pt x="1974" y="822"/>
                </a:lnTo>
                <a:lnTo>
                  <a:pt x="1971" y="827"/>
                </a:lnTo>
                <a:lnTo>
                  <a:pt x="1969" y="826"/>
                </a:lnTo>
                <a:lnTo>
                  <a:pt x="1967" y="828"/>
                </a:lnTo>
                <a:lnTo>
                  <a:pt x="1963" y="833"/>
                </a:lnTo>
                <a:lnTo>
                  <a:pt x="1965" y="836"/>
                </a:lnTo>
                <a:lnTo>
                  <a:pt x="1967" y="837"/>
                </a:lnTo>
                <a:lnTo>
                  <a:pt x="1968" y="837"/>
                </a:lnTo>
                <a:lnTo>
                  <a:pt x="1968" y="839"/>
                </a:lnTo>
                <a:lnTo>
                  <a:pt x="1971" y="840"/>
                </a:lnTo>
                <a:lnTo>
                  <a:pt x="1971" y="841"/>
                </a:lnTo>
                <a:lnTo>
                  <a:pt x="1972" y="841"/>
                </a:lnTo>
                <a:lnTo>
                  <a:pt x="1973" y="842"/>
                </a:lnTo>
                <a:lnTo>
                  <a:pt x="1976" y="844"/>
                </a:lnTo>
                <a:lnTo>
                  <a:pt x="1976" y="845"/>
                </a:lnTo>
                <a:lnTo>
                  <a:pt x="1977" y="846"/>
                </a:lnTo>
                <a:lnTo>
                  <a:pt x="1980" y="849"/>
                </a:lnTo>
                <a:lnTo>
                  <a:pt x="1982" y="850"/>
                </a:lnTo>
                <a:lnTo>
                  <a:pt x="1985" y="852"/>
                </a:lnTo>
                <a:lnTo>
                  <a:pt x="1990" y="854"/>
                </a:lnTo>
                <a:lnTo>
                  <a:pt x="1997" y="857"/>
                </a:lnTo>
                <a:lnTo>
                  <a:pt x="2001" y="859"/>
                </a:lnTo>
                <a:lnTo>
                  <a:pt x="2003" y="861"/>
                </a:lnTo>
                <a:lnTo>
                  <a:pt x="2011" y="863"/>
                </a:lnTo>
                <a:lnTo>
                  <a:pt x="2011" y="861"/>
                </a:lnTo>
                <a:lnTo>
                  <a:pt x="2011" y="858"/>
                </a:lnTo>
                <a:lnTo>
                  <a:pt x="2011" y="857"/>
                </a:lnTo>
                <a:lnTo>
                  <a:pt x="2012" y="844"/>
                </a:lnTo>
                <a:lnTo>
                  <a:pt x="2012" y="836"/>
                </a:lnTo>
                <a:lnTo>
                  <a:pt x="2014" y="826"/>
                </a:lnTo>
                <a:lnTo>
                  <a:pt x="2014" y="823"/>
                </a:lnTo>
                <a:lnTo>
                  <a:pt x="2018" y="823"/>
                </a:lnTo>
                <a:lnTo>
                  <a:pt x="2019" y="824"/>
                </a:lnTo>
                <a:lnTo>
                  <a:pt x="2023" y="824"/>
                </a:lnTo>
                <a:lnTo>
                  <a:pt x="2023" y="820"/>
                </a:lnTo>
                <a:lnTo>
                  <a:pt x="2023" y="819"/>
                </a:lnTo>
                <a:lnTo>
                  <a:pt x="2024" y="819"/>
                </a:lnTo>
                <a:lnTo>
                  <a:pt x="2024" y="818"/>
                </a:lnTo>
                <a:lnTo>
                  <a:pt x="2023" y="816"/>
                </a:lnTo>
                <a:lnTo>
                  <a:pt x="2023" y="815"/>
                </a:lnTo>
                <a:lnTo>
                  <a:pt x="2012" y="807"/>
                </a:lnTo>
                <a:lnTo>
                  <a:pt x="2011" y="806"/>
                </a:lnTo>
                <a:lnTo>
                  <a:pt x="2011" y="805"/>
                </a:lnTo>
                <a:lnTo>
                  <a:pt x="2010" y="803"/>
                </a:lnTo>
                <a:lnTo>
                  <a:pt x="2008" y="802"/>
                </a:lnTo>
                <a:lnTo>
                  <a:pt x="2008" y="801"/>
                </a:lnTo>
                <a:lnTo>
                  <a:pt x="2008" y="799"/>
                </a:lnTo>
                <a:lnTo>
                  <a:pt x="2008" y="798"/>
                </a:lnTo>
                <a:lnTo>
                  <a:pt x="2008" y="797"/>
                </a:lnTo>
                <a:lnTo>
                  <a:pt x="2007" y="795"/>
                </a:lnTo>
                <a:lnTo>
                  <a:pt x="2007" y="794"/>
                </a:lnTo>
                <a:lnTo>
                  <a:pt x="2006" y="793"/>
                </a:lnTo>
                <a:lnTo>
                  <a:pt x="2005" y="792"/>
                </a:lnTo>
                <a:lnTo>
                  <a:pt x="2005" y="789"/>
                </a:lnTo>
                <a:lnTo>
                  <a:pt x="2003" y="789"/>
                </a:lnTo>
                <a:lnTo>
                  <a:pt x="2002" y="785"/>
                </a:lnTo>
                <a:lnTo>
                  <a:pt x="2001" y="784"/>
                </a:lnTo>
                <a:lnTo>
                  <a:pt x="1999" y="780"/>
                </a:lnTo>
                <a:lnTo>
                  <a:pt x="1989" y="772"/>
                </a:lnTo>
                <a:lnTo>
                  <a:pt x="1989" y="771"/>
                </a:lnTo>
                <a:lnTo>
                  <a:pt x="1988" y="769"/>
                </a:lnTo>
                <a:lnTo>
                  <a:pt x="1986" y="768"/>
                </a:lnTo>
                <a:lnTo>
                  <a:pt x="1985" y="767"/>
                </a:lnTo>
                <a:lnTo>
                  <a:pt x="1985" y="765"/>
                </a:lnTo>
                <a:lnTo>
                  <a:pt x="1986" y="764"/>
                </a:lnTo>
                <a:lnTo>
                  <a:pt x="1989" y="767"/>
                </a:lnTo>
                <a:lnTo>
                  <a:pt x="1990" y="767"/>
                </a:lnTo>
                <a:lnTo>
                  <a:pt x="1995" y="772"/>
                </a:lnTo>
                <a:lnTo>
                  <a:pt x="1997" y="773"/>
                </a:lnTo>
                <a:lnTo>
                  <a:pt x="1998" y="772"/>
                </a:lnTo>
                <a:lnTo>
                  <a:pt x="1997" y="771"/>
                </a:lnTo>
                <a:lnTo>
                  <a:pt x="1998" y="771"/>
                </a:lnTo>
                <a:lnTo>
                  <a:pt x="1999" y="769"/>
                </a:lnTo>
                <a:lnTo>
                  <a:pt x="1999" y="768"/>
                </a:lnTo>
                <a:lnTo>
                  <a:pt x="2001" y="768"/>
                </a:lnTo>
                <a:lnTo>
                  <a:pt x="2001" y="767"/>
                </a:lnTo>
                <a:lnTo>
                  <a:pt x="2002" y="765"/>
                </a:lnTo>
                <a:lnTo>
                  <a:pt x="2002" y="764"/>
                </a:lnTo>
                <a:lnTo>
                  <a:pt x="2003" y="763"/>
                </a:lnTo>
                <a:lnTo>
                  <a:pt x="2003" y="762"/>
                </a:lnTo>
                <a:lnTo>
                  <a:pt x="2002" y="762"/>
                </a:lnTo>
                <a:lnTo>
                  <a:pt x="2002" y="760"/>
                </a:lnTo>
                <a:lnTo>
                  <a:pt x="2002" y="759"/>
                </a:lnTo>
                <a:lnTo>
                  <a:pt x="2001" y="759"/>
                </a:lnTo>
                <a:lnTo>
                  <a:pt x="2001" y="758"/>
                </a:lnTo>
                <a:lnTo>
                  <a:pt x="1999" y="758"/>
                </a:lnTo>
                <a:lnTo>
                  <a:pt x="1995" y="755"/>
                </a:lnTo>
                <a:lnTo>
                  <a:pt x="1994" y="756"/>
                </a:lnTo>
                <a:lnTo>
                  <a:pt x="1993" y="756"/>
                </a:lnTo>
                <a:lnTo>
                  <a:pt x="1991" y="755"/>
                </a:lnTo>
                <a:lnTo>
                  <a:pt x="1994" y="752"/>
                </a:lnTo>
                <a:lnTo>
                  <a:pt x="1994" y="751"/>
                </a:lnTo>
                <a:lnTo>
                  <a:pt x="1995" y="750"/>
                </a:lnTo>
                <a:lnTo>
                  <a:pt x="1995" y="748"/>
                </a:lnTo>
                <a:lnTo>
                  <a:pt x="1997" y="748"/>
                </a:lnTo>
                <a:lnTo>
                  <a:pt x="1997" y="747"/>
                </a:lnTo>
                <a:lnTo>
                  <a:pt x="1999" y="747"/>
                </a:lnTo>
                <a:lnTo>
                  <a:pt x="2001" y="746"/>
                </a:lnTo>
                <a:lnTo>
                  <a:pt x="2005" y="747"/>
                </a:lnTo>
                <a:lnTo>
                  <a:pt x="2006" y="747"/>
                </a:lnTo>
                <a:lnTo>
                  <a:pt x="2008" y="747"/>
                </a:lnTo>
                <a:lnTo>
                  <a:pt x="2015" y="751"/>
                </a:lnTo>
                <a:lnTo>
                  <a:pt x="2019" y="751"/>
                </a:lnTo>
                <a:lnTo>
                  <a:pt x="2023" y="751"/>
                </a:lnTo>
                <a:lnTo>
                  <a:pt x="2027" y="751"/>
                </a:lnTo>
                <a:lnTo>
                  <a:pt x="2032" y="751"/>
                </a:lnTo>
                <a:lnTo>
                  <a:pt x="2044" y="752"/>
                </a:lnTo>
                <a:lnTo>
                  <a:pt x="2042" y="754"/>
                </a:lnTo>
                <a:lnTo>
                  <a:pt x="2041" y="758"/>
                </a:lnTo>
                <a:lnTo>
                  <a:pt x="2040" y="760"/>
                </a:lnTo>
                <a:lnTo>
                  <a:pt x="2041" y="760"/>
                </a:lnTo>
                <a:lnTo>
                  <a:pt x="2048" y="764"/>
                </a:lnTo>
                <a:lnTo>
                  <a:pt x="2049" y="762"/>
                </a:lnTo>
                <a:lnTo>
                  <a:pt x="2050" y="759"/>
                </a:lnTo>
                <a:lnTo>
                  <a:pt x="2052" y="756"/>
                </a:lnTo>
                <a:lnTo>
                  <a:pt x="2053" y="755"/>
                </a:lnTo>
                <a:lnTo>
                  <a:pt x="2054" y="755"/>
                </a:lnTo>
                <a:lnTo>
                  <a:pt x="2055" y="755"/>
                </a:lnTo>
                <a:lnTo>
                  <a:pt x="2059" y="756"/>
                </a:lnTo>
                <a:lnTo>
                  <a:pt x="2061" y="756"/>
                </a:lnTo>
                <a:lnTo>
                  <a:pt x="2062" y="755"/>
                </a:lnTo>
                <a:lnTo>
                  <a:pt x="2062" y="752"/>
                </a:lnTo>
                <a:lnTo>
                  <a:pt x="2063" y="752"/>
                </a:lnTo>
                <a:lnTo>
                  <a:pt x="2063" y="754"/>
                </a:lnTo>
                <a:lnTo>
                  <a:pt x="2062" y="755"/>
                </a:lnTo>
                <a:lnTo>
                  <a:pt x="2062" y="756"/>
                </a:lnTo>
                <a:lnTo>
                  <a:pt x="2062" y="758"/>
                </a:lnTo>
                <a:lnTo>
                  <a:pt x="2059" y="765"/>
                </a:lnTo>
                <a:lnTo>
                  <a:pt x="2061" y="765"/>
                </a:lnTo>
                <a:lnTo>
                  <a:pt x="2070" y="769"/>
                </a:lnTo>
                <a:lnTo>
                  <a:pt x="2080" y="772"/>
                </a:lnTo>
                <a:lnTo>
                  <a:pt x="2084" y="762"/>
                </a:lnTo>
                <a:lnTo>
                  <a:pt x="2084" y="759"/>
                </a:lnTo>
                <a:lnTo>
                  <a:pt x="2084" y="760"/>
                </a:lnTo>
                <a:lnTo>
                  <a:pt x="2084" y="765"/>
                </a:lnTo>
                <a:lnTo>
                  <a:pt x="2087" y="767"/>
                </a:lnTo>
                <a:lnTo>
                  <a:pt x="2088" y="768"/>
                </a:lnTo>
                <a:lnTo>
                  <a:pt x="2089" y="769"/>
                </a:lnTo>
                <a:lnTo>
                  <a:pt x="2091" y="771"/>
                </a:lnTo>
                <a:lnTo>
                  <a:pt x="2091" y="772"/>
                </a:lnTo>
                <a:lnTo>
                  <a:pt x="2091" y="773"/>
                </a:lnTo>
                <a:lnTo>
                  <a:pt x="2092" y="773"/>
                </a:lnTo>
                <a:lnTo>
                  <a:pt x="2092" y="772"/>
                </a:lnTo>
                <a:lnTo>
                  <a:pt x="2095" y="773"/>
                </a:lnTo>
                <a:lnTo>
                  <a:pt x="2096" y="775"/>
                </a:lnTo>
                <a:lnTo>
                  <a:pt x="2097" y="775"/>
                </a:lnTo>
                <a:lnTo>
                  <a:pt x="2100" y="777"/>
                </a:lnTo>
                <a:lnTo>
                  <a:pt x="2101" y="778"/>
                </a:lnTo>
                <a:lnTo>
                  <a:pt x="2104" y="781"/>
                </a:lnTo>
                <a:lnTo>
                  <a:pt x="2106" y="784"/>
                </a:lnTo>
                <a:lnTo>
                  <a:pt x="2112" y="786"/>
                </a:lnTo>
                <a:lnTo>
                  <a:pt x="2115" y="792"/>
                </a:lnTo>
                <a:lnTo>
                  <a:pt x="2121" y="795"/>
                </a:lnTo>
                <a:lnTo>
                  <a:pt x="2123" y="798"/>
                </a:lnTo>
                <a:lnTo>
                  <a:pt x="2130" y="805"/>
                </a:lnTo>
                <a:lnTo>
                  <a:pt x="2131" y="803"/>
                </a:lnTo>
                <a:lnTo>
                  <a:pt x="2132" y="803"/>
                </a:lnTo>
                <a:lnTo>
                  <a:pt x="2134" y="803"/>
                </a:lnTo>
                <a:lnTo>
                  <a:pt x="2134" y="807"/>
                </a:lnTo>
                <a:lnTo>
                  <a:pt x="2135" y="809"/>
                </a:lnTo>
                <a:lnTo>
                  <a:pt x="2138" y="811"/>
                </a:lnTo>
                <a:lnTo>
                  <a:pt x="2140" y="814"/>
                </a:lnTo>
                <a:lnTo>
                  <a:pt x="2142" y="815"/>
                </a:lnTo>
                <a:lnTo>
                  <a:pt x="2145" y="818"/>
                </a:lnTo>
                <a:lnTo>
                  <a:pt x="2148" y="819"/>
                </a:lnTo>
                <a:lnTo>
                  <a:pt x="2151" y="822"/>
                </a:lnTo>
                <a:lnTo>
                  <a:pt x="2152" y="824"/>
                </a:lnTo>
                <a:lnTo>
                  <a:pt x="2152" y="827"/>
                </a:lnTo>
                <a:lnTo>
                  <a:pt x="2155" y="828"/>
                </a:lnTo>
                <a:lnTo>
                  <a:pt x="2159" y="829"/>
                </a:lnTo>
                <a:lnTo>
                  <a:pt x="2161" y="832"/>
                </a:lnTo>
                <a:lnTo>
                  <a:pt x="2165" y="833"/>
                </a:lnTo>
                <a:lnTo>
                  <a:pt x="2166" y="832"/>
                </a:lnTo>
                <a:lnTo>
                  <a:pt x="2168" y="832"/>
                </a:lnTo>
                <a:lnTo>
                  <a:pt x="2166" y="833"/>
                </a:lnTo>
                <a:lnTo>
                  <a:pt x="2166" y="835"/>
                </a:lnTo>
                <a:lnTo>
                  <a:pt x="2166" y="836"/>
                </a:lnTo>
                <a:lnTo>
                  <a:pt x="2168" y="839"/>
                </a:lnTo>
                <a:lnTo>
                  <a:pt x="2173" y="839"/>
                </a:lnTo>
                <a:lnTo>
                  <a:pt x="2174" y="840"/>
                </a:lnTo>
                <a:lnTo>
                  <a:pt x="2177" y="841"/>
                </a:lnTo>
                <a:lnTo>
                  <a:pt x="2179" y="842"/>
                </a:lnTo>
                <a:lnTo>
                  <a:pt x="2181" y="842"/>
                </a:lnTo>
                <a:lnTo>
                  <a:pt x="2187" y="844"/>
                </a:lnTo>
                <a:lnTo>
                  <a:pt x="2189" y="844"/>
                </a:lnTo>
                <a:lnTo>
                  <a:pt x="2192" y="845"/>
                </a:lnTo>
                <a:lnTo>
                  <a:pt x="2192" y="846"/>
                </a:lnTo>
                <a:lnTo>
                  <a:pt x="2194" y="848"/>
                </a:lnTo>
                <a:lnTo>
                  <a:pt x="2195" y="846"/>
                </a:lnTo>
                <a:lnTo>
                  <a:pt x="2196" y="848"/>
                </a:lnTo>
                <a:lnTo>
                  <a:pt x="2198" y="848"/>
                </a:lnTo>
                <a:lnTo>
                  <a:pt x="2199" y="848"/>
                </a:lnTo>
                <a:lnTo>
                  <a:pt x="2202" y="849"/>
                </a:lnTo>
                <a:lnTo>
                  <a:pt x="2203" y="850"/>
                </a:lnTo>
                <a:lnTo>
                  <a:pt x="2204" y="853"/>
                </a:lnTo>
                <a:lnTo>
                  <a:pt x="2206" y="853"/>
                </a:lnTo>
                <a:lnTo>
                  <a:pt x="2207" y="852"/>
                </a:lnTo>
                <a:lnTo>
                  <a:pt x="2208" y="853"/>
                </a:lnTo>
                <a:lnTo>
                  <a:pt x="2213" y="854"/>
                </a:lnTo>
                <a:lnTo>
                  <a:pt x="2216" y="856"/>
                </a:lnTo>
                <a:lnTo>
                  <a:pt x="2219" y="857"/>
                </a:lnTo>
                <a:lnTo>
                  <a:pt x="2220" y="857"/>
                </a:lnTo>
                <a:lnTo>
                  <a:pt x="2224" y="858"/>
                </a:lnTo>
                <a:lnTo>
                  <a:pt x="2225" y="856"/>
                </a:lnTo>
                <a:lnTo>
                  <a:pt x="2226" y="856"/>
                </a:lnTo>
                <a:lnTo>
                  <a:pt x="2226" y="858"/>
                </a:lnTo>
                <a:lnTo>
                  <a:pt x="2232" y="859"/>
                </a:lnTo>
                <a:lnTo>
                  <a:pt x="2237" y="859"/>
                </a:lnTo>
                <a:lnTo>
                  <a:pt x="2243" y="861"/>
                </a:lnTo>
                <a:lnTo>
                  <a:pt x="2249" y="863"/>
                </a:lnTo>
                <a:lnTo>
                  <a:pt x="2256" y="865"/>
                </a:lnTo>
                <a:lnTo>
                  <a:pt x="2260" y="865"/>
                </a:lnTo>
                <a:lnTo>
                  <a:pt x="2267" y="866"/>
                </a:lnTo>
                <a:lnTo>
                  <a:pt x="2269" y="866"/>
                </a:lnTo>
                <a:lnTo>
                  <a:pt x="2272" y="867"/>
                </a:lnTo>
                <a:lnTo>
                  <a:pt x="2277" y="869"/>
                </a:lnTo>
                <a:lnTo>
                  <a:pt x="2281" y="870"/>
                </a:lnTo>
                <a:lnTo>
                  <a:pt x="2281" y="871"/>
                </a:lnTo>
                <a:lnTo>
                  <a:pt x="2281" y="874"/>
                </a:lnTo>
                <a:lnTo>
                  <a:pt x="2281" y="878"/>
                </a:lnTo>
                <a:lnTo>
                  <a:pt x="2275" y="876"/>
                </a:lnTo>
                <a:lnTo>
                  <a:pt x="2263" y="876"/>
                </a:lnTo>
                <a:lnTo>
                  <a:pt x="2260" y="876"/>
                </a:lnTo>
                <a:lnTo>
                  <a:pt x="2258" y="875"/>
                </a:lnTo>
                <a:lnTo>
                  <a:pt x="2256" y="874"/>
                </a:lnTo>
                <a:lnTo>
                  <a:pt x="2255" y="873"/>
                </a:lnTo>
                <a:lnTo>
                  <a:pt x="2236" y="871"/>
                </a:lnTo>
                <a:lnTo>
                  <a:pt x="2209" y="869"/>
                </a:lnTo>
                <a:lnTo>
                  <a:pt x="2208" y="870"/>
                </a:lnTo>
                <a:lnTo>
                  <a:pt x="2206" y="871"/>
                </a:lnTo>
                <a:lnTo>
                  <a:pt x="2199" y="873"/>
                </a:lnTo>
                <a:lnTo>
                  <a:pt x="2199" y="874"/>
                </a:lnTo>
                <a:lnTo>
                  <a:pt x="2189" y="884"/>
                </a:lnTo>
                <a:lnTo>
                  <a:pt x="2187" y="886"/>
                </a:lnTo>
                <a:lnTo>
                  <a:pt x="2183" y="890"/>
                </a:lnTo>
                <a:lnTo>
                  <a:pt x="2175" y="897"/>
                </a:lnTo>
                <a:lnTo>
                  <a:pt x="2175" y="899"/>
                </a:lnTo>
                <a:lnTo>
                  <a:pt x="2177" y="904"/>
                </a:lnTo>
                <a:lnTo>
                  <a:pt x="2170" y="905"/>
                </a:lnTo>
                <a:lnTo>
                  <a:pt x="2145" y="909"/>
                </a:lnTo>
                <a:lnTo>
                  <a:pt x="2136" y="910"/>
                </a:lnTo>
                <a:lnTo>
                  <a:pt x="2122" y="913"/>
                </a:lnTo>
                <a:lnTo>
                  <a:pt x="2121" y="914"/>
                </a:lnTo>
                <a:lnTo>
                  <a:pt x="2119" y="914"/>
                </a:lnTo>
                <a:lnTo>
                  <a:pt x="2118" y="916"/>
                </a:lnTo>
                <a:lnTo>
                  <a:pt x="2118" y="917"/>
                </a:lnTo>
                <a:lnTo>
                  <a:pt x="2109" y="942"/>
                </a:lnTo>
                <a:lnTo>
                  <a:pt x="2109" y="944"/>
                </a:lnTo>
                <a:lnTo>
                  <a:pt x="2108" y="946"/>
                </a:lnTo>
                <a:lnTo>
                  <a:pt x="2109" y="946"/>
                </a:lnTo>
                <a:lnTo>
                  <a:pt x="2115" y="947"/>
                </a:lnTo>
                <a:lnTo>
                  <a:pt x="2121" y="947"/>
                </a:lnTo>
                <a:lnTo>
                  <a:pt x="2122" y="948"/>
                </a:lnTo>
                <a:lnTo>
                  <a:pt x="2123" y="948"/>
                </a:lnTo>
                <a:lnTo>
                  <a:pt x="2131" y="950"/>
                </a:lnTo>
                <a:lnTo>
                  <a:pt x="2136" y="951"/>
                </a:lnTo>
                <a:lnTo>
                  <a:pt x="2138" y="951"/>
                </a:lnTo>
                <a:lnTo>
                  <a:pt x="2139" y="951"/>
                </a:lnTo>
                <a:lnTo>
                  <a:pt x="2148" y="953"/>
                </a:lnTo>
                <a:lnTo>
                  <a:pt x="2156" y="955"/>
                </a:lnTo>
                <a:lnTo>
                  <a:pt x="2159" y="956"/>
                </a:lnTo>
                <a:lnTo>
                  <a:pt x="2160" y="956"/>
                </a:lnTo>
                <a:lnTo>
                  <a:pt x="2165" y="957"/>
                </a:lnTo>
                <a:lnTo>
                  <a:pt x="2169" y="959"/>
                </a:lnTo>
                <a:lnTo>
                  <a:pt x="2181" y="961"/>
                </a:lnTo>
                <a:lnTo>
                  <a:pt x="2183" y="961"/>
                </a:lnTo>
                <a:lnTo>
                  <a:pt x="2192" y="964"/>
                </a:lnTo>
                <a:lnTo>
                  <a:pt x="2199" y="965"/>
                </a:lnTo>
                <a:lnTo>
                  <a:pt x="2215" y="969"/>
                </a:lnTo>
                <a:lnTo>
                  <a:pt x="2219" y="970"/>
                </a:lnTo>
                <a:lnTo>
                  <a:pt x="2221" y="972"/>
                </a:lnTo>
                <a:lnTo>
                  <a:pt x="2226" y="973"/>
                </a:lnTo>
                <a:lnTo>
                  <a:pt x="2232" y="974"/>
                </a:lnTo>
                <a:lnTo>
                  <a:pt x="2237" y="976"/>
                </a:lnTo>
                <a:lnTo>
                  <a:pt x="2243" y="978"/>
                </a:lnTo>
                <a:lnTo>
                  <a:pt x="2247" y="978"/>
                </a:lnTo>
                <a:lnTo>
                  <a:pt x="2247" y="977"/>
                </a:lnTo>
                <a:lnTo>
                  <a:pt x="2249" y="976"/>
                </a:lnTo>
                <a:lnTo>
                  <a:pt x="2250" y="972"/>
                </a:lnTo>
                <a:lnTo>
                  <a:pt x="2250" y="970"/>
                </a:lnTo>
                <a:lnTo>
                  <a:pt x="2253" y="964"/>
                </a:lnTo>
                <a:lnTo>
                  <a:pt x="2253" y="963"/>
                </a:lnTo>
                <a:lnTo>
                  <a:pt x="2255" y="963"/>
                </a:lnTo>
                <a:lnTo>
                  <a:pt x="2279" y="963"/>
                </a:lnTo>
                <a:lnTo>
                  <a:pt x="2281" y="963"/>
                </a:lnTo>
                <a:lnTo>
                  <a:pt x="2286" y="965"/>
                </a:lnTo>
                <a:lnTo>
                  <a:pt x="2286" y="967"/>
                </a:lnTo>
                <a:lnTo>
                  <a:pt x="2288" y="970"/>
                </a:lnTo>
                <a:lnTo>
                  <a:pt x="2289" y="974"/>
                </a:lnTo>
                <a:lnTo>
                  <a:pt x="2288" y="977"/>
                </a:lnTo>
                <a:lnTo>
                  <a:pt x="2284" y="985"/>
                </a:lnTo>
                <a:lnTo>
                  <a:pt x="2283" y="986"/>
                </a:lnTo>
                <a:lnTo>
                  <a:pt x="2281" y="989"/>
                </a:lnTo>
                <a:lnTo>
                  <a:pt x="2290" y="993"/>
                </a:lnTo>
                <a:lnTo>
                  <a:pt x="2297" y="994"/>
                </a:lnTo>
                <a:lnTo>
                  <a:pt x="2298" y="995"/>
                </a:lnTo>
                <a:lnTo>
                  <a:pt x="2302" y="995"/>
                </a:lnTo>
                <a:lnTo>
                  <a:pt x="2307" y="998"/>
                </a:lnTo>
                <a:lnTo>
                  <a:pt x="2314" y="997"/>
                </a:lnTo>
                <a:lnTo>
                  <a:pt x="2319" y="995"/>
                </a:lnTo>
                <a:lnTo>
                  <a:pt x="2326" y="995"/>
                </a:lnTo>
                <a:lnTo>
                  <a:pt x="2332" y="995"/>
                </a:lnTo>
                <a:lnTo>
                  <a:pt x="2333" y="995"/>
                </a:lnTo>
                <a:lnTo>
                  <a:pt x="2330" y="1002"/>
                </a:lnTo>
                <a:lnTo>
                  <a:pt x="2326" y="1012"/>
                </a:lnTo>
                <a:lnTo>
                  <a:pt x="2324" y="1012"/>
                </a:lnTo>
                <a:lnTo>
                  <a:pt x="2335" y="1015"/>
                </a:lnTo>
                <a:lnTo>
                  <a:pt x="2339" y="1015"/>
                </a:lnTo>
                <a:lnTo>
                  <a:pt x="2326" y="1046"/>
                </a:lnTo>
                <a:lnTo>
                  <a:pt x="2323" y="1051"/>
                </a:lnTo>
                <a:lnTo>
                  <a:pt x="2319" y="1063"/>
                </a:lnTo>
                <a:lnTo>
                  <a:pt x="2318" y="1064"/>
                </a:lnTo>
                <a:lnTo>
                  <a:pt x="2316" y="1062"/>
                </a:lnTo>
                <a:lnTo>
                  <a:pt x="2315" y="1061"/>
                </a:lnTo>
                <a:lnTo>
                  <a:pt x="2314" y="1058"/>
                </a:lnTo>
                <a:lnTo>
                  <a:pt x="2309" y="1051"/>
                </a:lnTo>
                <a:lnTo>
                  <a:pt x="2288" y="1042"/>
                </a:lnTo>
                <a:lnTo>
                  <a:pt x="2285" y="1041"/>
                </a:lnTo>
                <a:lnTo>
                  <a:pt x="2277" y="1037"/>
                </a:lnTo>
                <a:lnTo>
                  <a:pt x="2276" y="1037"/>
                </a:lnTo>
                <a:lnTo>
                  <a:pt x="2275" y="1036"/>
                </a:lnTo>
                <a:lnTo>
                  <a:pt x="2269" y="1034"/>
                </a:lnTo>
                <a:lnTo>
                  <a:pt x="2268" y="1033"/>
                </a:lnTo>
                <a:lnTo>
                  <a:pt x="2264" y="1032"/>
                </a:lnTo>
                <a:lnTo>
                  <a:pt x="2263" y="1037"/>
                </a:lnTo>
                <a:lnTo>
                  <a:pt x="2260" y="1042"/>
                </a:lnTo>
                <a:lnTo>
                  <a:pt x="2259" y="1049"/>
                </a:lnTo>
                <a:lnTo>
                  <a:pt x="2258" y="1051"/>
                </a:lnTo>
                <a:lnTo>
                  <a:pt x="2258" y="1053"/>
                </a:lnTo>
                <a:lnTo>
                  <a:pt x="2256" y="1057"/>
                </a:lnTo>
                <a:lnTo>
                  <a:pt x="2256" y="1064"/>
                </a:lnTo>
                <a:lnTo>
                  <a:pt x="2256" y="1066"/>
                </a:lnTo>
                <a:lnTo>
                  <a:pt x="2255" y="1067"/>
                </a:lnTo>
                <a:lnTo>
                  <a:pt x="2255" y="1078"/>
                </a:lnTo>
                <a:lnTo>
                  <a:pt x="2255" y="1079"/>
                </a:lnTo>
                <a:lnTo>
                  <a:pt x="2254" y="1079"/>
                </a:lnTo>
                <a:lnTo>
                  <a:pt x="2254" y="1083"/>
                </a:lnTo>
                <a:lnTo>
                  <a:pt x="2253" y="1084"/>
                </a:lnTo>
                <a:lnTo>
                  <a:pt x="2255" y="1085"/>
                </a:lnTo>
                <a:lnTo>
                  <a:pt x="2263" y="1088"/>
                </a:lnTo>
                <a:lnTo>
                  <a:pt x="2266" y="1088"/>
                </a:lnTo>
                <a:lnTo>
                  <a:pt x="2264" y="1092"/>
                </a:lnTo>
                <a:lnTo>
                  <a:pt x="2264" y="1095"/>
                </a:lnTo>
                <a:lnTo>
                  <a:pt x="2262" y="1102"/>
                </a:lnTo>
                <a:lnTo>
                  <a:pt x="2262" y="1104"/>
                </a:lnTo>
                <a:lnTo>
                  <a:pt x="2262" y="1105"/>
                </a:lnTo>
                <a:lnTo>
                  <a:pt x="2281" y="1108"/>
                </a:lnTo>
                <a:lnTo>
                  <a:pt x="2281" y="1109"/>
                </a:lnTo>
                <a:lnTo>
                  <a:pt x="2281" y="1110"/>
                </a:lnTo>
                <a:lnTo>
                  <a:pt x="2280" y="1117"/>
                </a:lnTo>
                <a:lnTo>
                  <a:pt x="2269" y="1114"/>
                </a:lnTo>
                <a:lnTo>
                  <a:pt x="2269" y="1119"/>
                </a:lnTo>
                <a:lnTo>
                  <a:pt x="2268" y="1125"/>
                </a:lnTo>
                <a:lnTo>
                  <a:pt x="2267" y="1131"/>
                </a:lnTo>
                <a:lnTo>
                  <a:pt x="2266" y="1136"/>
                </a:lnTo>
                <a:lnTo>
                  <a:pt x="2256" y="1135"/>
                </a:lnTo>
                <a:lnTo>
                  <a:pt x="2255" y="1140"/>
                </a:lnTo>
                <a:lnTo>
                  <a:pt x="2258" y="1144"/>
                </a:lnTo>
                <a:lnTo>
                  <a:pt x="2264" y="1149"/>
                </a:lnTo>
                <a:lnTo>
                  <a:pt x="2263" y="1152"/>
                </a:lnTo>
                <a:lnTo>
                  <a:pt x="2258" y="1165"/>
                </a:lnTo>
                <a:lnTo>
                  <a:pt x="2251" y="1190"/>
                </a:lnTo>
                <a:lnTo>
                  <a:pt x="2249" y="1196"/>
                </a:lnTo>
                <a:lnTo>
                  <a:pt x="2247" y="1202"/>
                </a:lnTo>
                <a:lnTo>
                  <a:pt x="2246" y="1207"/>
                </a:lnTo>
                <a:lnTo>
                  <a:pt x="2245" y="1209"/>
                </a:lnTo>
                <a:lnTo>
                  <a:pt x="2242" y="1216"/>
                </a:lnTo>
                <a:lnTo>
                  <a:pt x="2242" y="1219"/>
                </a:lnTo>
                <a:lnTo>
                  <a:pt x="2236" y="1239"/>
                </a:lnTo>
                <a:lnTo>
                  <a:pt x="2236" y="1241"/>
                </a:lnTo>
                <a:lnTo>
                  <a:pt x="2234" y="1239"/>
                </a:lnTo>
                <a:lnTo>
                  <a:pt x="2219" y="1229"/>
                </a:lnTo>
                <a:lnTo>
                  <a:pt x="2213" y="1225"/>
                </a:lnTo>
                <a:lnTo>
                  <a:pt x="2206" y="1220"/>
                </a:lnTo>
                <a:lnTo>
                  <a:pt x="2204" y="1219"/>
                </a:lnTo>
                <a:lnTo>
                  <a:pt x="2200" y="1216"/>
                </a:lnTo>
                <a:lnTo>
                  <a:pt x="2196" y="1224"/>
                </a:lnTo>
                <a:lnTo>
                  <a:pt x="2192" y="1230"/>
                </a:lnTo>
                <a:lnTo>
                  <a:pt x="2190" y="1234"/>
                </a:lnTo>
                <a:lnTo>
                  <a:pt x="2187" y="1239"/>
                </a:lnTo>
                <a:lnTo>
                  <a:pt x="2189" y="1239"/>
                </a:lnTo>
                <a:lnTo>
                  <a:pt x="2194" y="1242"/>
                </a:lnTo>
                <a:lnTo>
                  <a:pt x="2199" y="1245"/>
                </a:lnTo>
                <a:lnTo>
                  <a:pt x="2209" y="1251"/>
                </a:lnTo>
                <a:lnTo>
                  <a:pt x="2211" y="1251"/>
                </a:lnTo>
                <a:lnTo>
                  <a:pt x="2211" y="1255"/>
                </a:lnTo>
                <a:lnTo>
                  <a:pt x="2209" y="1258"/>
                </a:lnTo>
                <a:lnTo>
                  <a:pt x="2209" y="1259"/>
                </a:lnTo>
                <a:lnTo>
                  <a:pt x="2209" y="1263"/>
                </a:lnTo>
                <a:lnTo>
                  <a:pt x="2208" y="1264"/>
                </a:lnTo>
                <a:lnTo>
                  <a:pt x="2208" y="1267"/>
                </a:lnTo>
                <a:lnTo>
                  <a:pt x="2208" y="1271"/>
                </a:lnTo>
                <a:lnTo>
                  <a:pt x="2207" y="1281"/>
                </a:lnTo>
                <a:lnTo>
                  <a:pt x="2207" y="1283"/>
                </a:lnTo>
                <a:lnTo>
                  <a:pt x="2208" y="1284"/>
                </a:lnTo>
                <a:lnTo>
                  <a:pt x="2211" y="1285"/>
                </a:lnTo>
                <a:lnTo>
                  <a:pt x="2212" y="1285"/>
                </a:lnTo>
                <a:lnTo>
                  <a:pt x="2212" y="1287"/>
                </a:lnTo>
                <a:lnTo>
                  <a:pt x="2212" y="1288"/>
                </a:lnTo>
                <a:lnTo>
                  <a:pt x="2212" y="1300"/>
                </a:lnTo>
                <a:lnTo>
                  <a:pt x="2212" y="1302"/>
                </a:lnTo>
                <a:lnTo>
                  <a:pt x="2213" y="1328"/>
                </a:lnTo>
                <a:lnTo>
                  <a:pt x="2213" y="1330"/>
                </a:lnTo>
                <a:lnTo>
                  <a:pt x="2213" y="1331"/>
                </a:lnTo>
                <a:lnTo>
                  <a:pt x="2212" y="1334"/>
                </a:lnTo>
                <a:lnTo>
                  <a:pt x="2211" y="1336"/>
                </a:lnTo>
                <a:lnTo>
                  <a:pt x="2208" y="1343"/>
                </a:lnTo>
                <a:lnTo>
                  <a:pt x="2207" y="1347"/>
                </a:lnTo>
                <a:lnTo>
                  <a:pt x="2202" y="1360"/>
                </a:lnTo>
                <a:lnTo>
                  <a:pt x="2202" y="1361"/>
                </a:lnTo>
                <a:lnTo>
                  <a:pt x="2192" y="1369"/>
                </a:lnTo>
                <a:lnTo>
                  <a:pt x="2190" y="1371"/>
                </a:lnTo>
                <a:lnTo>
                  <a:pt x="2185" y="1375"/>
                </a:lnTo>
                <a:lnTo>
                  <a:pt x="2170" y="1381"/>
                </a:lnTo>
                <a:lnTo>
                  <a:pt x="2165" y="1382"/>
                </a:lnTo>
                <a:lnTo>
                  <a:pt x="2164" y="1383"/>
                </a:lnTo>
                <a:lnTo>
                  <a:pt x="2162" y="1383"/>
                </a:lnTo>
                <a:lnTo>
                  <a:pt x="2164" y="1386"/>
                </a:lnTo>
                <a:lnTo>
                  <a:pt x="2165" y="1392"/>
                </a:lnTo>
                <a:lnTo>
                  <a:pt x="2166" y="1395"/>
                </a:lnTo>
                <a:lnTo>
                  <a:pt x="2168" y="1399"/>
                </a:lnTo>
                <a:lnTo>
                  <a:pt x="2168" y="1400"/>
                </a:lnTo>
                <a:lnTo>
                  <a:pt x="2170" y="1405"/>
                </a:lnTo>
                <a:lnTo>
                  <a:pt x="2172" y="1411"/>
                </a:lnTo>
                <a:lnTo>
                  <a:pt x="2173" y="1413"/>
                </a:lnTo>
                <a:lnTo>
                  <a:pt x="2173" y="1414"/>
                </a:lnTo>
                <a:lnTo>
                  <a:pt x="2172" y="1416"/>
                </a:lnTo>
                <a:lnTo>
                  <a:pt x="2170" y="1417"/>
                </a:lnTo>
                <a:lnTo>
                  <a:pt x="2169" y="1418"/>
                </a:lnTo>
                <a:lnTo>
                  <a:pt x="2168" y="1421"/>
                </a:lnTo>
                <a:lnTo>
                  <a:pt x="2162" y="1429"/>
                </a:lnTo>
                <a:lnTo>
                  <a:pt x="2160" y="1433"/>
                </a:lnTo>
                <a:lnTo>
                  <a:pt x="2157" y="1435"/>
                </a:lnTo>
                <a:lnTo>
                  <a:pt x="2156" y="1437"/>
                </a:lnTo>
                <a:lnTo>
                  <a:pt x="2155" y="1441"/>
                </a:lnTo>
                <a:lnTo>
                  <a:pt x="2153" y="1442"/>
                </a:lnTo>
                <a:lnTo>
                  <a:pt x="2152" y="1446"/>
                </a:lnTo>
                <a:lnTo>
                  <a:pt x="2145" y="1469"/>
                </a:lnTo>
                <a:lnTo>
                  <a:pt x="2144" y="1475"/>
                </a:lnTo>
                <a:lnTo>
                  <a:pt x="2142" y="1481"/>
                </a:lnTo>
                <a:lnTo>
                  <a:pt x="2142" y="1484"/>
                </a:lnTo>
                <a:lnTo>
                  <a:pt x="2135" y="1501"/>
                </a:lnTo>
                <a:lnTo>
                  <a:pt x="2126" y="1527"/>
                </a:lnTo>
                <a:lnTo>
                  <a:pt x="2123" y="1531"/>
                </a:lnTo>
                <a:lnTo>
                  <a:pt x="2122" y="1537"/>
                </a:lnTo>
                <a:lnTo>
                  <a:pt x="2121" y="1540"/>
                </a:lnTo>
                <a:lnTo>
                  <a:pt x="2119" y="1545"/>
                </a:lnTo>
                <a:lnTo>
                  <a:pt x="2118" y="1546"/>
                </a:lnTo>
                <a:lnTo>
                  <a:pt x="2118" y="1548"/>
                </a:lnTo>
                <a:lnTo>
                  <a:pt x="2115" y="1554"/>
                </a:lnTo>
                <a:lnTo>
                  <a:pt x="2115" y="1556"/>
                </a:lnTo>
                <a:lnTo>
                  <a:pt x="2113" y="1562"/>
                </a:lnTo>
                <a:lnTo>
                  <a:pt x="2109" y="1573"/>
                </a:lnTo>
                <a:lnTo>
                  <a:pt x="2105" y="1583"/>
                </a:lnTo>
                <a:lnTo>
                  <a:pt x="2105" y="1584"/>
                </a:lnTo>
                <a:lnTo>
                  <a:pt x="2102" y="1589"/>
                </a:lnTo>
                <a:lnTo>
                  <a:pt x="2101" y="1595"/>
                </a:lnTo>
                <a:lnTo>
                  <a:pt x="2101" y="1597"/>
                </a:lnTo>
                <a:lnTo>
                  <a:pt x="2100" y="1600"/>
                </a:lnTo>
                <a:lnTo>
                  <a:pt x="2100" y="1601"/>
                </a:lnTo>
                <a:lnTo>
                  <a:pt x="2101" y="1605"/>
                </a:lnTo>
                <a:lnTo>
                  <a:pt x="2102" y="1606"/>
                </a:lnTo>
                <a:lnTo>
                  <a:pt x="2102" y="1610"/>
                </a:lnTo>
                <a:lnTo>
                  <a:pt x="2104" y="1614"/>
                </a:lnTo>
                <a:lnTo>
                  <a:pt x="2106" y="1621"/>
                </a:lnTo>
                <a:lnTo>
                  <a:pt x="2106" y="1622"/>
                </a:lnTo>
                <a:lnTo>
                  <a:pt x="2108" y="1623"/>
                </a:lnTo>
                <a:lnTo>
                  <a:pt x="2106" y="1629"/>
                </a:lnTo>
                <a:lnTo>
                  <a:pt x="2105" y="1626"/>
                </a:lnTo>
                <a:lnTo>
                  <a:pt x="2102" y="1621"/>
                </a:lnTo>
                <a:lnTo>
                  <a:pt x="2097" y="1621"/>
                </a:lnTo>
                <a:lnTo>
                  <a:pt x="2091" y="1620"/>
                </a:lnTo>
                <a:lnTo>
                  <a:pt x="2085" y="1620"/>
                </a:lnTo>
                <a:lnTo>
                  <a:pt x="2080" y="1620"/>
                </a:lnTo>
                <a:lnTo>
                  <a:pt x="2078" y="1620"/>
                </a:lnTo>
                <a:lnTo>
                  <a:pt x="2075" y="1620"/>
                </a:lnTo>
                <a:lnTo>
                  <a:pt x="2070" y="1620"/>
                </a:lnTo>
                <a:lnTo>
                  <a:pt x="2067" y="1620"/>
                </a:lnTo>
                <a:lnTo>
                  <a:pt x="2061" y="1620"/>
                </a:lnTo>
                <a:lnTo>
                  <a:pt x="2059" y="1618"/>
                </a:lnTo>
                <a:lnTo>
                  <a:pt x="2058" y="1618"/>
                </a:lnTo>
                <a:lnTo>
                  <a:pt x="2054" y="1618"/>
                </a:lnTo>
                <a:lnTo>
                  <a:pt x="2053" y="1618"/>
                </a:lnTo>
                <a:lnTo>
                  <a:pt x="2052" y="1618"/>
                </a:lnTo>
                <a:lnTo>
                  <a:pt x="2049" y="1618"/>
                </a:lnTo>
                <a:lnTo>
                  <a:pt x="2045" y="1617"/>
                </a:lnTo>
                <a:lnTo>
                  <a:pt x="2040" y="1617"/>
                </a:lnTo>
                <a:lnTo>
                  <a:pt x="2032" y="1617"/>
                </a:lnTo>
                <a:lnTo>
                  <a:pt x="2029" y="1617"/>
                </a:lnTo>
                <a:lnTo>
                  <a:pt x="2028" y="1617"/>
                </a:lnTo>
                <a:lnTo>
                  <a:pt x="2021" y="1617"/>
                </a:lnTo>
                <a:lnTo>
                  <a:pt x="2019" y="1617"/>
                </a:lnTo>
                <a:lnTo>
                  <a:pt x="2019" y="1618"/>
                </a:lnTo>
                <a:lnTo>
                  <a:pt x="2015" y="1635"/>
                </a:lnTo>
                <a:lnTo>
                  <a:pt x="2005" y="1639"/>
                </a:lnTo>
                <a:lnTo>
                  <a:pt x="2006" y="1629"/>
                </a:lnTo>
                <a:lnTo>
                  <a:pt x="2011" y="1629"/>
                </a:lnTo>
                <a:lnTo>
                  <a:pt x="2012" y="1629"/>
                </a:lnTo>
                <a:lnTo>
                  <a:pt x="2016" y="1620"/>
                </a:lnTo>
                <a:lnTo>
                  <a:pt x="2016" y="1617"/>
                </a:lnTo>
                <a:lnTo>
                  <a:pt x="2006" y="1616"/>
                </a:lnTo>
                <a:lnTo>
                  <a:pt x="2005" y="1616"/>
                </a:lnTo>
                <a:lnTo>
                  <a:pt x="1998" y="1614"/>
                </a:lnTo>
                <a:lnTo>
                  <a:pt x="1993" y="1613"/>
                </a:lnTo>
                <a:lnTo>
                  <a:pt x="1984" y="1609"/>
                </a:lnTo>
                <a:lnTo>
                  <a:pt x="1976" y="1608"/>
                </a:lnTo>
                <a:lnTo>
                  <a:pt x="1968" y="1605"/>
                </a:lnTo>
                <a:lnTo>
                  <a:pt x="1963" y="1604"/>
                </a:lnTo>
                <a:lnTo>
                  <a:pt x="1960" y="1603"/>
                </a:lnTo>
                <a:lnTo>
                  <a:pt x="1950" y="1600"/>
                </a:lnTo>
                <a:lnTo>
                  <a:pt x="1943" y="1597"/>
                </a:lnTo>
                <a:lnTo>
                  <a:pt x="1939" y="1596"/>
                </a:lnTo>
                <a:lnTo>
                  <a:pt x="1935" y="1595"/>
                </a:lnTo>
                <a:lnTo>
                  <a:pt x="1930" y="1595"/>
                </a:lnTo>
                <a:lnTo>
                  <a:pt x="1930" y="1593"/>
                </a:lnTo>
                <a:lnTo>
                  <a:pt x="1930" y="1596"/>
                </a:lnTo>
                <a:lnTo>
                  <a:pt x="1929" y="1596"/>
                </a:lnTo>
                <a:lnTo>
                  <a:pt x="1929" y="1597"/>
                </a:lnTo>
                <a:lnTo>
                  <a:pt x="1928" y="1597"/>
                </a:lnTo>
                <a:lnTo>
                  <a:pt x="1928" y="1599"/>
                </a:lnTo>
                <a:lnTo>
                  <a:pt x="1926" y="1599"/>
                </a:lnTo>
                <a:lnTo>
                  <a:pt x="1926" y="1600"/>
                </a:lnTo>
                <a:lnTo>
                  <a:pt x="1925" y="1600"/>
                </a:lnTo>
                <a:lnTo>
                  <a:pt x="1924" y="1601"/>
                </a:lnTo>
                <a:lnTo>
                  <a:pt x="1922" y="1601"/>
                </a:lnTo>
                <a:lnTo>
                  <a:pt x="1922" y="1603"/>
                </a:lnTo>
                <a:lnTo>
                  <a:pt x="1921" y="1603"/>
                </a:lnTo>
                <a:lnTo>
                  <a:pt x="1921" y="1604"/>
                </a:lnTo>
                <a:lnTo>
                  <a:pt x="1921" y="1605"/>
                </a:lnTo>
                <a:lnTo>
                  <a:pt x="1921" y="1606"/>
                </a:lnTo>
                <a:lnTo>
                  <a:pt x="1920" y="1608"/>
                </a:lnTo>
                <a:lnTo>
                  <a:pt x="1918" y="1609"/>
                </a:lnTo>
                <a:lnTo>
                  <a:pt x="1918" y="1610"/>
                </a:lnTo>
                <a:lnTo>
                  <a:pt x="1917" y="1610"/>
                </a:lnTo>
                <a:lnTo>
                  <a:pt x="1917" y="1612"/>
                </a:lnTo>
                <a:lnTo>
                  <a:pt x="1916" y="1613"/>
                </a:lnTo>
                <a:lnTo>
                  <a:pt x="1916" y="1614"/>
                </a:lnTo>
                <a:lnTo>
                  <a:pt x="1916" y="1616"/>
                </a:lnTo>
                <a:lnTo>
                  <a:pt x="1916" y="1617"/>
                </a:lnTo>
                <a:lnTo>
                  <a:pt x="1917" y="1617"/>
                </a:lnTo>
                <a:lnTo>
                  <a:pt x="1917" y="1618"/>
                </a:lnTo>
                <a:lnTo>
                  <a:pt x="1918" y="1620"/>
                </a:lnTo>
                <a:lnTo>
                  <a:pt x="1918" y="1621"/>
                </a:lnTo>
                <a:lnTo>
                  <a:pt x="1918" y="1622"/>
                </a:lnTo>
                <a:lnTo>
                  <a:pt x="1918" y="1623"/>
                </a:lnTo>
                <a:lnTo>
                  <a:pt x="1917" y="1623"/>
                </a:lnTo>
                <a:lnTo>
                  <a:pt x="1917" y="1625"/>
                </a:lnTo>
                <a:lnTo>
                  <a:pt x="1917" y="1626"/>
                </a:lnTo>
                <a:lnTo>
                  <a:pt x="1917" y="1627"/>
                </a:lnTo>
                <a:lnTo>
                  <a:pt x="1917" y="1629"/>
                </a:lnTo>
                <a:lnTo>
                  <a:pt x="1916" y="1629"/>
                </a:lnTo>
                <a:lnTo>
                  <a:pt x="1916" y="1630"/>
                </a:lnTo>
                <a:lnTo>
                  <a:pt x="1914" y="1630"/>
                </a:lnTo>
                <a:lnTo>
                  <a:pt x="1913" y="1630"/>
                </a:lnTo>
                <a:lnTo>
                  <a:pt x="1913" y="1629"/>
                </a:lnTo>
                <a:lnTo>
                  <a:pt x="1912" y="1629"/>
                </a:lnTo>
                <a:lnTo>
                  <a:pt x="1909" y="1627"/>
                </a:lnTo>
                <a:lnTo>
                  <a:pt x="1908" y="1627"/>
                </a:lnTo>
                <a:lnTo>
                  <a:pt x="1908" y="1629"/>
                </a:lnTo>
                <a:lnTo>
                  <a:pt x="1908" y="1630"/>
                </a:lnTo>
                <a:lnTo>
                  <a:pt x="1908" y="1631"/>
                </a:lnTo>
                <a:lnTo>
                  <a:pt x="1907" y="1633"/>
                </a:lnTo>
                <a:lnTo>
                  <a:pt x="1907" y="1634"/>
                </a:lnTo>
                <a:lnTo>
                  <a:pt x="1905" y="1634"/>
                </a:lnTo>
                <a:lnTo>
                  <a:pt x="1904" y="1635"/>
                </a:lnTo>
                <a:lnTo>
                  <a:pt x="1903" y="1635"/>
                </a:lnTo>
                <a:lnTo>
                  <a:pt x="1903" y="1636"/>
                </a:lnTo>
                <a:lnTo>
                  <a:pt x="1901" y="1636"/>
                </a:lnTo>
                <a:lnTo>
                  <a:pt x="1901" y="1638"/>
                </a:lnTo>
                <a:lnTo>
                  <a:pt x="1900" y="1639"/>
                </a:lnTo>
                <a:lnTo>
                  <a:pt x="1899" y="1640"/>
                </a:lnTo>
                <a:lnTo>
                  <a:pt x="1897" y="1642"/>
                </a:lnTo>
                <a:lnTo>
                  <a:pt x="1896" y="1643"/>
                </a:lnTo>
                <a:lnTo>
                  <a:pt x="1896" y="1644"/>
                </a:lnTo>
                <a:lnTo>
                  <a:pt x="1895" y="1644"/>
                </a:lnTo>
                <a:lnTo>
                  <a:pt x="1895" y="1646"/>
                </a:lnTo>
                <a:lnTo>
                  <a:pt x="1895" y="1647"/>
                </a:lnTo>
                <a:lnTo>
                  <a:pt x="1895" y="1648"/>
                </a:lnTo>
                <a:lnTo>
                  <a:pt x="1894" y="1648"/>
                </a:lnTo>
                <a:lnTo>
                  <a:pt x="1892" y="1648"/>
                </a:lnTo>
                <a:lnTo>
                  <a:pt x="1891" y="1648"/>
                </a:lnTo>
                <a:lnTo>
                  <a:pt x="1891" y="1647"/>
                </a:lnTo>
                <a:lnTo>
                  <a:pt x="1890" y="1647"/>
                </a:lnTo>
                <a:lnTo>
                  <a:pt x="1888" y="1646"/>
                </a:lnTo>
                <a:lnTo>
                  <a:pt x="1887" y="1646"/>
                </a:lnTo>
                <a:lnTo>
                  <a:pt x="1886" y="1646"/>
                </a:lnTo>
                <a:lnTo>
                  <a:pt x="1886" y="1647"/>
                </a:lnTo>
                <a:lnTo>
                  <a:pt x="1884" y="1647"/>
                </a:lnTo>
                <a:lnTo>
                  <a:pt x="1884" y="1648"/>
                </a:lnTo>
                <a:lnTo>
                  <a:pt x="1884" y="1650"/>
                </a:lnTo>
                <a:lnTo>
                  <a:pt x="1886" y="1650"/>
                </a:lnTo>
                <a:lnTo>
                  <a:pt x="1887" y="1650"/>
                </a:lnTo>
                <a:lnTo>
                  <a:pt x="1888" y="1650"/>
                </a:lnTo>
                <a:lnTo>
                  <a:pt x="1888" y="1651"/>
                </a:lnTo>
                <a:lnTo>
                  <a:pt x="1890" y="1651"/>
                </a:lnTo>
                <a:lnTo>
                  <a:pt x="1891" y="1651"/>
                </a:lnTo>
                <a:lnTo>
                  <a:pt x="1891" y="1652"/>
                </a:lnTo>
                <a:lnTo>
                  <a:pt x="1891" y="1653"/>
                </a:lnTo>
                <a:lnTo>
                  <a:pt x="1891" y="1655"/>
                </a:lnTo>
                <a:lnTo>
                  <a:pt x="1890" y="1657"/>
                </a:lnTo>
                <a:lnTo>
                  <a:pt x="1890" y="1659"/>
                </a:lnTo>
                <a:lnTo>
                  <a:pt x="1890" y="1661"/>
                </a:lnTo>
                <a:lnTo>
                  <a:pt x="1888" y="1661"/>
                </a:lnTo>
                <a:lnTo>
                  <a:pt x="1887" y="1663"/>
                </a:lnTo>
                <a:lnTo>
                  <a:pt x="1884" y="1664"/>
                </a:lnTo>
                <a:lnTo>
                  <a:pt x="1882" y="1665"/>
                </a:lnTo>
                <a:lnTo>
                  <a:pt x="1881" y="1667"/>
                </a:lnTo>
                <a:lnTo>
                  <a:pt x="1879" y="1665"/>
                </a:lnTo>
                <a:lnTo>
                  <a:pt x="1878" y="1665"/>
                </a:lnTo>
                <a:lnTo>
                  <a:pt x="1878" y="1664"/>
                </a:lnTo>
                <a:lnTo>
                  <a:pt x="1878" y="1663"/>
                </a:lnTo>
                <a:lnTo>
                  <a:pt x="1881" y="1660"/>
                </a:lnTo>
                <a:lnTo>
                  <a:pt x="1882" y="1659"/>
                </a:lnTo>
                <a:lnTo>
                  <a:pt x="1882" y="1657"/>
                </a:lnTo>
                <a:lnTo>
                  <a:pt x="1881" y="1656"/>
                </a:lnTo>
                <a:lnTo>
                  <a:pt x="1878" y="1656"/>
                </a:lnTo>
                <a:lnTo>
                  <a:pt x="1875" y="1656"/>
                </a:lnTo>
                <a:lnTo>
                  <a:pt x="1873" y="1655"/>
                </a:lnTo>
                <a:lnTo>
                  <a:pt x="1870" y="1656"/>
                </a:lnTo>
                <a:lnTo>
                  <a:pt x="1869" y="1656"/>
                </a:lnTo>
                <a:lnTo>
                  <a:pt x="1867" y="1656"/>
                </a:lnTo>
                <a:lnTo>
                  <a:pt x="1866" y="1657"/>
                </a:lnTo>
                <a:lnTo>
                  <a:pt x="1866" y="1659"/>
                </a:lnTo>
                <a:lnTo>
                  <a:pt x="1865" y="1660"/>
                </a:lnTo>
                <a:lnTo>
                  <a:pt x="1865" y="1661"/>
                </a:lnTo>
                <a:lnTo>
                  <a:pt x="1865" y="1663"/>
                </a:lnTo>
                <a:lnTo>
                  <a:pt x="1866" y="1663"/>
                </a:lnTo>
                <a:lnTo>
                  <a:pt x="1867" y="1663"/>
                </a:lnTo>
                <a:lnTo>
                  <a:pt x="1869" y="1663"/>
                </a:lnTo>
                <a:lnTo>
                  <a:pt x="1869" y="1664"/>
                </a:lnTo>
                <a:lnTo>
                  <a:pt x="1871" y="1665"/>
                </a:lnTo>
                <a:lnTo>
                  <a:pt x="1873" y="1667"/>
                </a:lnTo>
                <a:lnTo>
                  <a:pt x="1874" y="1668"/>
                </a:lnTo>
                <a:lnTo>
                  <a:pt x="1874" y="1670"/>
                </a:lnTo>
                <a:lnTo>
                  <a:pt x="1875" y="1670"/>
                </a:lnTo>
                <a:lnTo>
                  <a:pt x="1875" y="1673"/>
                </a:lnTo>
                <a:lnTo>
                  <a:pt x="1874" y="1674"/>
                </a:lnTo>
                <a:lnTo>
                  <a:pt x="1874" y="1676"/>
                </a:lnTo>
                <a:lnTo>
                  <a:pt x="1873" y="1676"/>
                </a:lnTo>
                <a:lnTo>
                  <a:pt x="1871" y="1676"/>
                </a:lnTo>
                <a:lnTo>
                  <a:pt x="1870" y="1677"/>
                </a:lnTo>
                <a:lnTo>
                  <a:pt x="1869" y="1677"/>
                </a:lnTo>
                <a:lnTo>
                  <a:pt x="1869" y="1678"/>
                </a:lnTo>
                <a:lnTo>
                  <a:pt x="1869" y="1680"/>
                </a:lnTo>
                <a:lnTo>
                  <a:pt x="1870" y="1680"/>
                </a:lnTo>
                <a:lnTo>
                  <a:pt x="1871" y="1681"/>
                </a:lnTo>
                <a:lnTo>
                  <a:pt x="1873" y="1681"/>
                </a:lnTo>
                <a:lnTo>
                  <a:pt x="1873" y="1682"/>
                </a:lnTo>
                <a:lnTo>
                  <a:pt x="1874" y="1682"/>
                </a:lnTo>
                <a:lnTo>
                  <a:pt x="1874" y="1684"/>
                </a:lnTo>
                <a:lnTo>
                  <a:pt x="1873" y="1684"/>
                </a:lnTo>
                <a:lnTo>
                  <a:pt x="1873" y="1685"/>
                </a:lnTo>
                <a:lnTo>
                  <a:pt x="1871" y="1685"/>
                </a:lnTo>
                <a:lnTo>
                  <a:pt x="1870" y="1685"/>
                </a:lnTo>
                <a:lnTo>
                  <a:pt x="1869" y="1685"/>
                </a:lnTo>
                <a:lnTo>
                  <a:pt x="1869" y="1684"/>
                </a:lnTo>
                <a:lnTo>
                  <a:pt x="1867" y="1684"/>
                </a:lnTo>
                <a:lnTo>
                  <a:pt x="1866" y="1684"/>
                </a:lnTo>
                <a:lnTo>
                  <a:pt x="1866" y="1682"/>
                </a:lnTo>
                <a:lnTo>
                  <a:pt x="1865" y="1682"/>
                </a:lnTo>
                <a:lnTo>
                  <a:pt x="1865" y="1681"/>
                </a:lnTo>
                <a:lnTo>
                  <a:pt x="1864" y="1680"/>
                </a:lnTo>
                <a:lnTo>
                  <a:pt x="1864" y="1678"/>
                </a:lnTo>
                <a:lnTo>
                  <a:pt x="1864" y="1677"/>
                </a:lnTo>
                <a:lnTo>
                  <a:pt x="1862" y="1677"/>
                </a:lnTo>
                <a:lnTo>
                  <a:pt x="1862" y="1676"/>
                </a:lnTo>
                <a:lnTo>
                  <a:pt x="1862" y="1674"/>
                </a:lnTo>
                <a:lnTo>
                  <a:pt x="1862" y="1673"/>
                </a:lnTo>
                <a:lnTo>
                  <a:pt x="1862" y="1672"/>
                </a:lnTo>
                <a:lnTo>
                  <a:pt x="1862" y="1670"/>
                </a:lnTo>
                <a:lnTo>
                  <a:pt x="1864" y="1670"/>
                </a:lnTo>
                <a:lnTo>
                  <a:pt x="1864" y="1669"/>
                </a:lnTo>
                <a:lnTo>
                  <a:pt x="1864" y="1668"/>
                </a:lnTo>
                <a:lnTo>
                  <a:pt x="1864" y="1667"/>
                </a:lnTo>
                <a:lnTo>
                  <a:pt x="1864" y="1665"/>
                </a:lnTo>
                <a:lnTo>
                  <a:pt x="1862" y="1665"/>
                </a:lnTo>
                <a:lnTo>
                  <a:pt x="1862" y="1664"/>
                </a:lnTo>
                <a:lnTo>
                  <a:pt x="1861" y="1664"/>
                </a:lnTo>
                <a:lnTo>
                  <a:pt x="1860" y="1664"/>
                </a:lnTo>
                <a:lnTo>
                  <a:pt x="1858" y="1664"/>
                </a:lnTo>
                <a:lnTo>
                  <a:pt x="1858" y="1665"/>
                </a:lnTo>
                <a:lnTo>
                  <a:pt x="1857" y="1665"/>
                </a:lnTo>
                <a:lnTo>
                  <a:pt x="1856" y="1667"/>
                </a:lnTo>
                <a:lnTo>
                  <a:pt x="1856" y="1668"/>
                </a:lnTo>
                <a:lnTo>
                  <a:pt x="1856" y="1669"/>
                </a:lnTo>
                <a:lnTo>
                  <a:pt x="1856" y="1670"/>
                </a:lnTo>
                <a:lnTo>
                  <a:pt x="1854" y="1670"/>
                </a:lnTo>
                <a:lnTo>
                  <a:pt x="1854" y="1672"/>
                </a:lnTo>
                <a:lnTo>
                  <a:pt x="1854" y="1673"/>
                </a:lnTo>
                <a:lnTo>
                  <a:pt x="1854" y="1674"/>
                </a:lnTo>
                <a:lnTo>
                  <a:pt x="1854" y="1676"/>
                </a:lnTo>
                <a:lnTo>
                  <a:pt x="1854" y="1677"/>
                </a:lnTo>
                <a:lnTo>
                  <a:pt x="1853" y="1677"/>
                </a:lnTo>
                <a:lnTo>
                  <a:pt x="1853" y="1678"/>
                </a:lnTo>
                <a:lnTo>
                  <a:pt x="1852" y="1680"/>
                </a:lnTo>
                <a:lnTo>
                  <a:pt x="1851" y="1681"/>
                </a:lnTo>
                <a:lnTo>
                  <a:pt x="1849" y="1681"/>
                </a:lnTo>
                <a:lnTo>
                  <a:pt x="1849" y="1682"/>
                </a:lnTo>
                <a:lnTo>
                  <a:pt x="1848" y="1682"/>
                </a:lnTo>
                <a:lnTo>
                  <a:pt x="1848" y="1684"/>
                </a:lnTo>
                <a:lnTo>
                  <a:pt x="1847" y="1684"/>
                </a:lnTo>
                <a:lnTo>
                  <a:pt x="1847" y="1685"/>
                </a:lnTo>
                <a:lnTo>
                  <a:pt x="1847" y="1686"/>
                </a:lnTo>
                <a:lnTo>
                  <a:pt x="1845" y="1686"/>
                </a:lnTo>
                <a:lnTo>
                  <a:pt x="1845" y="1687"/>
                </a:lnTo>
                <a:lnTo>
                  <a:pt x="1844" y="1689"/>
                </a:lnTo>
                <a:lnTo>
                  <a:pt x="1844" y="1690"/>
                </a:lnTo>
                <a:lnTo>
                  <a:pt x="1843" y="1691"/>
                </a:lnTo>
                <a:lnTo>
                  <a:pt x="1843" y="1693"/>
                </a:lnTo>
                <a:lnTo>
                  <a:pt x="1843" y="1694"/>
                </a:lnTo>
                <a:lnTo>
                  <a:pt x="1841" y="1694"/>
                </a:lnTo>
                <a:lnTo>
                  <a:pt x="1841" y="1695"/>
                </a:lnTo>
                <a:lnTo>
                  <a:pt x="1840" y="1697"/>
                </a:lnTo>
                <a:lnTo>
                  <a:pt x="1840" y="1698"/>
                </a:lnTo>
                <a:lnTo>
                  <a:pt x="1839" y="1699"/>
                </a:lnTo>
                <a:lnTo>
                  <a:pt x="1839" y="1700"/>
                </a:lnTo>
                <a:lnTo>
                  <a:pt x="1837" y="1702"/>
                </a:lnTo>
                <a:lnTo>
                  <a:pt x="1837" y="1703"/>
                </a:lnTo>
                <a:lnTo>
                  <a:pt x="1835" y="1708"/>
                </a:lnTo>
                <a:lnTo>
                  <a:pt x="1832" y="1712"/>
                </a:lnTo>
                <a:lnTo>
                  <a:pt x="1828" y="1717"/>
                </a:lnTo>
                <a:lnTo>
                  <a:pt x="1824" y="1720"/>
                </a:lnTo>
                <a:lnTo>
                  <a:pt x="1823" y="1721"/>
                </a:lnTo>
                <a:lnTo>
                  <a:pt x="1820" y="1723"/>
                </a:lnTo>
                <a:lnTo>
                  <a:pt x="1804" y="1737"/>
                </a:lnTo>
                <a:lnTo>
                  <a:pt x="1802" y="1738"/>
                </a:lnTo>
                <a:lnTo>
                  <a:pt x="1798" y="1746"/>
                </a:lnTo>
                <a:lnTo>
                  <a:pt x="1797" y="1753"/>
                </a:lnTo>
                <a:lnTo>
                  <a:pt x="1800" y="1759"/>
                </a:lnTo>
                <a:lnTo>
                  <a:pt x="1801" y="1761"/>
                </a:lnTo>
                <a:lnTo>
                  <a:pt x="1801" y="1762"/>
                </a:lnTo>
                <a:lnTo>
                  <a:pt x="1802" y="1762"/>
                </a:lnTo>
                <a:lnTo>
                  <a:pt x="1804" y="1763"/>
                </a:lnTo>
                <a:lnTo>
                  <a:pt x="1804" y="1764"/>
                </a:lnTo>
                <a:lnTo>
                  <a:pt x="1805" y="1764"/>
                </a:lnTo>
                <a:lnTo>
                  <a:pt x="1805" y="1766"/>
                </a:lnTo>
                <a:lnTo>
                  <a:pt x="1806" y="1766"/>
                </a:lnTo>
                <a:lnTo>
                  <a:pt x="1807" y="1766"/>
                </a:lnTo>
                <a:lnTo>
                  <a:pt x="1807" y="1767"/>
                </a:lnTo>
                <a:lnTo>
                  <a:pt x="1809" y="1767"/>
                </a:lnTo>
                <a:lnTo>
                  <a:pt x="1810" y="1768"/>
                </a:lnTo>
                <a:lnTo>
                  <a:pt x="1811" y="1768"/>
                </a:lnTo>
                <a:lnTo>
                  <a:pt x="1813" y="1770"/>
                </a:lnTo>
                <a:lnTo>
                  <a:pt x="1814" y="1770"/>
                </a:lnTo>
                <a:lnTo>
                  <a:pt x="1815" y="1770"/>
                </a:lnTo>
                <a:lnTo>
                  <a:pt x="1817" y="1770"/>
                </a:lnTo>
                <a:lnTo>
                  <a:pt x="1817" y="1771"/>
                </a:lnTo>
                <a:lnTo>
                  <a:pt x="1818" y="1771"/>
                </a:lnTo>
                <a:lnTo>
                  <a:pt x="1819" y="1771"/>
                </a:lnTo>
                <a:lnTo>
                  <a:pt x="1820" y="1771"/>
                </a:lnTo>
                <a:lnTo>
                  <a:pt x="1822" y="1771"/>
                </a:lnTo>
                <a:lnTo>
                  <a:pt x="1823" y="1771"/>
                </a:lnTo>
                <a:lnTo>
                  <a:pt x="1824" y="1771"/>
                </a:lnTo>
                <a:lnTo>
                  <a:pt x="1826" y="1771"/>
                </a:lnTo>
                <a:lnTo>
                  <a:pt x="1827" y="1771"/>
                </a:lnTo>
                <a:lnTo>
                  <a:pt x="1828" y="1771"/>
                </a:lnTo>
                <a:lnTo>
                  <a:pt x="1830" y="1771"/>
                </a:lnTo>
                <a:lnTo>
                  <a:pt x="1831" y="1771"/>
                </a:lnTo>
                <a:lnTo>
                  <a:pt x="1832" y="1771"/>
                </a:lnTo>
                <a:lnTo>
                  <a:pt x="1834" y="1771"/>
                </a:lnTo>
                <a:lnTo>
                  <a:pt x="1835" y="1771"/>
                </a:lnTo>
                <a:lnTo>
                  <a:pt x="1836" y="1771"/>
                </a:lnTo>
                <a:lnTo>
                  <a:pt x="1837" y="1771"/>
                </a:lnTo>
                <a:lnTo>
                  <a:pt x="1839" y="1771"/>
                </a:lnTo>
                <a:lnTo>
                  <a:pt x="1840" y="1771"/>
                </a:lnTo>
                <a:lnTo>
                  <a:pt x="1841" y="1771"/>
                </a:lnTo>
                <a:lnTo>
                  <a:pt x="1843" y="1771"/>
                </a:lnTo>
                <a:lnTo>
                  <a:pt x="1844" y="1771"/>
                </a:lnTo>
                <a:lnTo>
                  <a:pt x="1845" y="1771"/>
                </a:lnTo>
                <a:lnTo>
                  <a:pt x="1847" y="1771"/>
                </a:lnTo>
                <a:lnTo>
                  <a:pt x="1848" y="1771"/>
                </a:lnTo>
                <a:lnTo>
                  <a:pt x="1849" y="1771"/>
                </a:lnTo>
                <a:lnTo>
                  <a:pt x="1851" y="1771"/>
                </a:lnTo>
                <a:lnTo>
                  <a:pt x="1852" y="1771"/>
                </a:lnTo>
                <a:lnTo>
                  <a:pt x="1853" y="1771"/>
                </a:lnTo>
                <a:lnTo>
                  <a:pt x="1854" y="1771"/>
                </a:lnTo>
                <a:lnTo>
                  <a:pt x="1856" y="1771"/>
                </a:lnTo>
                <a:lnTo>
                  <a:pt x="1857" y="1772"/>
                </a:lnTo>
                <a:lnTo>
                  <a:pt x="1858" y="1772"/>
                </a:lnTo>
                <a:lnTo>
                  <a:pt x="1860" y="1772"/>
                </a:lnTo>
                <a:lnTo>
                  <a:pt x="1861" y="1772"/>
                </a:lnTo>
                <a:lnTo>
                  <a:pt x="1861" y="1774"/>
                </a:lnTo>
                <a:lnTo>
                  <a:pt x="1862" y="1774"/>
                </a:lnTo>
                <a:lnTo>
                  <a:pt x="1864" y="1774"/>
                </a:lnTo>
                <a:lnTo>
                  <a:pt x="1864" y="1775"/>
                </a:lnTo>
                <a:lnTo>
                  <a:pt x="1865" y="1775"/>
                </a:lnTo>
                <a:lnTo>
                  <a:pt x="1866" y="1776"/>
                </a:lnTo>
                <a:lnTo>
                  <a:pt x="1867" y="1776"/>
                </a:lnTo>
                <a:lnTo>
                  <a:pt x="1867" y="1778"/>
                </a:lnTo>
                <a:lnTo>
                  <a:pt x="1869" y="1778"/>
                </a:lnTo>
                <a:lnTo>
                  <a:pt x="1869" y="1779"/>
                </a:lnTo>
                <a:lnTo>
                  <a:pt x="1870" y="1779"/>
                </a:lnTo>
                <a:lnTo>
                  <a:pt x="1870" y="1780"/>
                </a:lnTo>
                <a:lnTo>
                  <a:pt x="1870" y="1781"/>
                </a:lnTo>
                <a:lnTo>
                  <a:pt x="1871" y="1781"/>
                </a:lnTo>
                <a:lnTo>
                  <a:pt x="1871" y="1783"/>
                </a:lnTo>
                <a:lnTo>
                  <a:pt x="1871" y="1784"/>
                </a:lnTo>
                <a:lnTo>
                  <a:pt x="1871" y="1785"/>
                </a:lnTo>
                <a:lnTo>
                  <a:pt x="1871" y="1787"/>
                </a:lnTo>
                <a:lnTo>
                  <a:pt x="1871" y="1788"/>
                </a:lnTo>
                <a:lnTo>
                  <a:pt x="1871" y="1789"/>
                </a:lnTo>
                <a:lnTo>
                  <a:pt x="1870" y="1791"/>
                </a:lnTo>
                <a:lnTo>
                  <a:pt x="1870" y="1792"/>
                </a:lnTo>
                <a:lnTo>
                  <a:pt x="1869" y="1793"/>
                </a:lnTo>
                <a:lnTo>
                  <a:pt x="1869" y="1795"/>
                </a:lnTo>
                <a:lnTo>
                  <a:pt x="1867" y="1796"/>
                </a:lnTo>
                <a:lnTo>
                  <a:pt x="1866" y="1798"/>
                </a:lnTo>
                <a:lnTo>
                  <a:pt x="1865" y="1800"/>
                </a:lnTo>
                <a:lnTo>
                  <a:pt x="1864" y="1801"/>
                </a:lnTo>
                <a:lnTo>
                  <a:pt x="1862" y="1802"/>
                </a:lnTo>
                <a:lnTo>
                  <a:pt x="1862" y="1804"/>
                </a:lnTo>
                <a:lnTo>
                  <a:pt x="1861" y="1804"/>
                </a:lnTo>
                <a:lnTo>
                  <a:pt x="1860" y="1805"/>
                </a:lnTo>
                <a:lnTo>
                  <a:pt x="1860" y="1806"/>
                </a:lnTo>
                <a:lnTo>
                  <a:pt x="1858" y="1806"/>
                </a:lnTo>
                <a:lnTo>
                  <a:pt x="1858" y="1808"/>
                </a:lnTo>
                <a:lnTo>
                  <a:pt x="1857" y="1809"/>
                </a:lnTo>
                <a:lnTo>
                  <a:pt x="1856" y="1810"/>
                </a:lnTo>
                <a:lnTo>
                  <a:pt x="1854" y="1811"/>
                </a:lnTo>
                <a:lnTo>
                  <a:pt x="1854" y="1813"/>
                </a:lnTo>
                <a:lnTo>
                  <a:pt x="1853" y="1813"/>
                </a:lnTo>
                <a:lnTo>
                  <a:pt x="1853" y="1814"/>
                </a:lnTo>
                <a:lnTo>
                  <a:pt x="1852" y="1814"/>
                </a:lnTo>
                <a:lnTo>
                  <a:pt x="1852" y="1815"/>
                </a:lnTo>
                <a:lnTo>
                  <a:pt x="1851" y="1817"/>
                </a:lnTo>
                <a:lnTo>
                  <a:pt x="1849" y="1817"/>
                </a:lnTo>
                <a:lnTo>
                  <a:pt x="1849" y="1818"/>
                </a:lnTo>
                <a:lnTo>
                  <a:pt x="1848" y="1818"/>
                </a:lnTo>
                <a:lnTo>
                  <a:pt x="1847" y="1818"/>
                </a:lnTo>
                <a:lnTo>
                  <a:pt x="1845" y="1818"/>
                </a:lnTo>
                <a:lnTo>
                  <a:pt x="1844" y="1818"/>
                </a:lnTo>
                <a:lnTo>
                  <a:pt x="1844" y="1819"/>
                </a:lnTo>
                <a:lnTo>
                  <a:pt x="1843" y="1819"/>
                </a:lnTo>
                <a:lnTo>
                  <a:pt x="1841" y="1819"/>
                </a:lnTo>
                <a:lnTo>
                  <a:pt x="1840" y="1819"/>
                </a:lnTo>
                <a:lnTo>
                  <a:pt x="1840" y="1818"/>
                </a:lnTo>
                <a:lnTo>
                  <a:pt x="1839" y="1818"/>
                </a:lnTo>
                <a:lnTo>
                  <a:pt x="1839" y="1817"/>
                </a:lnTo>
                <a:lnTo>
                  <a:pt x="1837" y="1817"/>
                </a:lnTo>
                <a:lnTo>
                  <a:pt x="1837" y="1815"/>
                </a:lnTo>
                <a:lnTo>
                  <a:pt x="1840" y="1810"/>
                </a:lnTo>
                <a:lnTo>
                  <a:pt x="1841" y="1809"/>
                </a:lnTo>
                <a:lnTo>
                  <a:pt x="1841" y="1808"/>
                </a:lnTo>
                <a:lnTo>
                  <a:pt x="1841" y="1806"/>
                </a:lnTo>
                <a:lnTo>
                  <a:pt x="1840" y="1805"/>
                </a:lnTo>
                <a:lnTo>
                  <a:pt x="1839" y="1805"/>
                </a:lnTo>
                <a:lnTo>
                  <a:pt x="1839" y="1804"/>
                </a:lnTo>
                <a:lnTo>
                  <a:pt x="1837" y="1804"/>
                </a:lnTo>
                <a:lnTo>
                  <a:pt x="1835" y="1804"/>
                </a:lnTo>
                <a:lnTo>
                  <a:pt x="1834" y="1804"/>
                </a:lnTo>
                <a:lnTo>
                  <a:pt x="1832" y="1804"/>
                </a:lnTo>
                <a:lnTo>
                  <a:pt x="1832" y="1806"/>
                </a:lnTo>
                <a:lnTo>
                  <a:pt x="1831" y="1801"/>
                </a:lnTo>
                <a:lnTo>
                  <a:pt x="1830" y="1800"/>
                </a:lnTo>
                <a:lnTo>
                  <a:pt x="1828" y="1798"/>
                </a:lnTo>
                <a:lnTo>
                  <a:pt x="1826" y="1796"/>
                </a:lnTo>
                <a:lnTo>
                  <a:pt x="1823" y="1795"/>
                </a:lnTo>
                <a:lnTo>
                  <a:pt x="1823" y="1793"/>
                </a:lnTo>
                <a:lnTo>
                  <a:pt x="1819" y="1792"/>
                </a:lnTo>
                <a:lnTo>
                  <a:pt x="1815" y="1789"/>
                </a:lnTo>
                <a:lnTo>
                  <a:pt x="1810" y="1788"/>
                </a:lnTo>
                <a:lnTo>
                  <a:pt x="1806" y="1787"/>
                </a:lnTo>
                <a:lnTo>
                  <a:pt x="1800" y="1787"/>
                </a:lnTo>
                <a:lnTo>
                  <a:pt x="1798" y="1788"/>
                </a:lnTo>
                <a:lnTo>
                  <a:pt x="1796" y="1788"/>
                </a:lnTo>
                <a:lnTo>
                  <a:pt x="1793" y="1788"/>
                </a:lnTo>
                <a:lnTo>
                  <a:pt x="1792" y="1789"/>
                </a:lnTo>
                <a:lnTo>
                  <a:pt x="1790" y="1789"/>
                </a:lnTo>
                <a:lnTo>
                  <a:pt x="1789" y="1791"/>
                </a:lnTo>
                <a:lnTo>
                  <a:pt x="1788" y="1792"/>
                </a:lnTo>
                <a:lnTo>
                  <a:pt x="1788" y="1793"/>
                </a:lnTo>
                <a:lnTo>
                  <a:pt x="1787" y="1793"/>
                </a:lnTo>
                <a:lnTo>
                  <a:pt x="1787" y="1795"/>
                </a:lnTo>
                <a:lnTo>
                  <a:pt x="1787" y="1793"/>
                </a:lnTo>
                <a:lnTo>
                  <a:pt x="1785" y="1795"/>
                </a:lnTo>
                <a:lnTo>
                  <a:pt x="1784" y="1795"/>
                </a:lnTo>
                <a:lnTo>
                  <a:pt x="1783" y="1795"/>
                </a:lnTo>
                <a:lnTo>
                  <a:pt x="1780" y="1793"/>
                </a:lnTo>
                <a:lnTo>
                  <a:pt x="1779" y="1792"/>
                </a:lnTo>
                <a:lnTo>
                  <a:pt x="1777" y="1789"/>
                </a:lnTo>
                <a:lnTo>
                  <a:pt x="1773" y="1784"/>
                </a:lnTo>
                <a:lnTo>
                  <a:pt x="1772" y="1781"/>
                </a:lnTo>
                <a:lnTo>
                  <a:pt x="1772" y="1780"/>
                </a:lnTo>
                <a:lnTo>
                  <a:pt x="1772" y="1779"/>
                </a:lnTo>
                <a:lnTo>
                  <a:pt x="1771" y="1778"/>
                </a:lnTo>
                <a:lnTo>
                  <a:pt x="1771" y="1776"/>
                </a:lnTo>
                <a:lnTo>
                  <a:pt x="1768" y="1775"/>
                </a:lnTo>
                <a:lnTo>
                  <a:pt x="1764" y="1796"/>
                </a:lnTo>
                <a:lnTo>
                  <a:pt x="1764" y="1797"/>
                </a:lnTo>
                <a:lnTo>
                  <a:pt x="1763" y="1798"/>
                </a:lnTo>
                <a:lnTo>
                  <a:pt x="1763" y="1802"/>
                </a:lnTo>
                <a:lnTo>
                  <a:pt x="1762" y="1805"/>
                </a:lnTo>
                <a:lnTo>
                  <a:pt x="1760" y="1811"/>
                </a:lnTo>
                <a:lnTo>
                  <a:pt x="1758" y="1823"/>
                </a:lnTo>
                <a:lnTo>
                  <a:pt x="1755" y="1830"/>
                </a:lnTo>
                <a:lnTo>
                  <a:pt x="1755" y="1832"/>
                </a:lnTo>
                <a:lnTo>
                  <a:pt x="1754" y="1835"/>
                </a:lnTo>
                <a:lnTo>
                  <a:pt x="1750" y="1834"/>
                </a:lnTo>
                <a:lnTo>
                  <a:pt x="1727" y="1823"/>
                </a:lnTo>
                <a:lnTo>
                  <a:pt x="1700" y="1811"/>
                </a:lnTo>
                <a:lnTo>
                  <a:pt x="1699" y="1813"/>
                </a:lnTo>
                <a:lnTo>
                  <a:pt x="1695" y="1827"/>
                </a:lnTo>
                <a:lnTo>
                  <a:pt x="1695" y="1828"/>
                </a:lnTo>
                <a:lnTo>
                  <a:pt x="1694" y="1831"/>
                </a:lnTo>
                <a:lnTo>
                  <a:pt x="1694" y="1834"/>
                </a:lnTo>
                <a:lnTo>
                  <a:pt x="1706" y="1839"/>
                </a:lnTo>
                <a:lnTo>
                  <a:pt x="1708" y="1840"/>
                </a:lnTo>
                <a:lnTo>
                  <a:pt x="1707" y="1849"/>
                </a:lnTo>
                <a:lnTo>
                  <a:pt x="1707" y="1851"/>
                </a:lnTo>
                <a:lnTo>
                  <a:pt x="1712" y="1852"/>
                </a:lnTo>
                <a:lnTo>
                  <a:pt x="1717" y="1853"/>
                </a:lnTo>
                <a:lnTo>
                  <a:pt x="1716" y="1855"/>
                </a:lnTo>
                <a:lnTo>
                  <a:pt x="1716" y="1856"/>
                </a:lnTo>
                <a:lnTo>
                  <a:pt x="1715" y="1859"/>
                </a:lnTo>
                <a:lnTo>
                  <a:pt x="1716" y="1860"/>
                </a:lnTo>
                <a:lnTo>
                  <a:pt x="1717" y="1861"/>
                </a:lnTo>
                <a:lnTo>
                  <a:pt x="1717" y="1862"/>
                </a:lnTo>
                <a:lnTo>
                  <a:pt x="1716" y="1864"/>
                </a:lnTo>
                <a:lnTo>
                  <a:pt x="1715" y="1865"/>
                </a:lnTo>
                <a:lnTo>
                  <a:pt x="1715" y="1866"/>
                </a:lnTo>
                <a:lnTo>
                  <a:pt x="1715" y="1868"/>
                </a:lnTo>
                <a:lnTo>
                  <a:pt x="1713" y="1869"/>
                </a:lnTo>
                <a:lnTo>
                  <a:pt x="1712" y="1873"/>
                </a:lnTo>
                <a:lnTo>
                  <a:pt x="1712" y="1874"/>
                </a:lnTo>
                <a:lnTo>
                  <a:pt x="1712" y="1875"/>
                </a:lnTo>
                <a:lnTo>
                  <a:pt x="1712" y="1878"/>
                </a:lnTo>
                <a:lnTo>
                  <a:pt x="1712" y="1879"/>
                </a:lnTo>
                <a:lnTo>
                  <a:pt x="1712" y="1881"/>
                </a:lnTo>
                <a:lnTo>
                  <a:pt x="1713" y="1881"/>
                </a:lnTo>
                <a:lnTo>
                  <a:pt x="1715" y="1882"/>
                </a:lnTo>
                <a:lnTo>
                  <a:pt x="1716" y="1883"/>
                </a:lnTo>
                <a:lnTo>
                  <a:pt x="1717" y="1885"/>
                </a:lnTo>
                <a:lnTo>
                  <a:pt x="1717" y="1886"/>
                </a:lnTo>
                <a:lnTo>
                  <a:pt x="1717" y="1887"/>
                </a:lnTo>
                <a:lnTo>
                  <a:pt x="1717" y="1889"/>
                </a:lnTo>
                <a:lnTo>
                  <a:pt x="1719" y="1890"/>
                </a:lnTo>
                <a:lnTo>
                  <a:pt x="1717" y="1891"/>
                </a:lnTo>
                <a:lnTo>
                  <a:pt x="1717" y="1892"/>
                </a:lnTo>
                <a:lnTo>
                  <a:pt x="1719" y="1894"/>
                </a:lnTo>
                <a:lnTo>
                  <a:pt x="1721" y="1895"/>
                </a:lnTo>
                <a:lnTo>
                  <a:pt x="1723" y="1896"/>
                </a:lnTo>
                <a:lnTo>
                  <a:pt x="1724" y="1896"/>
                </a:lnTo>
                <a:lnTo>
                  <a:pt x="1724" y="1898"/>
                </a:lnTo>
                <a:lnTo>
                  <a:pt x="1724" y="1899"/>
                </a:lnTo>
                <a:lnTo>
                  <a:pt x="1724" y="1900"/>
                </a:lnTo>
                <a:lnTo>
                  <a:pt x="1724" y="1902"/>
                </a:lnTo>
                <a:lnTo>
                  <a:pt x="1724" y="1903"/>
                </a:lnTo>
                <a:lnTo>
                  <a:pt x="1724" y="1904"/>
                </a:lnTo>
                <a:lnTo>
                  <a:pt x="1733" y="1912"/>
                </a:lnTo>
                <a:lnTo>
                  <a:pt x="1727" y="1920"/>
                </a:lnTo>
                <a:lnTo>
                  <a:pt x="1725" y="1921"/>
                </a:lnTo>
                <a:lnTo>
                  <a:pt x="1720" y="1928"/>
                </a:lnTo>
                <a:lnTo>
                  <a:pt x="1720" y="1929"/>
                </a:lnTo>
                <a:lnTo>
                  <a:pt x="1719" y="1930"/>
                </a:lnTo>
                <a:lnTo>
                  <a:pt x="1715" y="1937"/>
                </a:lnTo>
                <a:lnTo>
                  <a:pt x="1710" y="1946"/>
                </a:lnTo>
                <a:lnTo>
                  <a:pt x="1710" y="1947"/>
                </a:lnTo>
                <a:lnTo>
                  <a:pt x="1708" y="1947"/>
                </a:lnTo>
                <a:lnTo>
                  <a:pt x="1708" y="1949"/>
                </a:lnTo>
                <a:lnTo>
                  <a:pt x="1707" y="1953"/>
                </a:lnTo>
                <a:lnTo>
                  <a:pt x="1706" y="1954"/>
                </a:lnTo>
                <a:lnTo>
                  <a:pt x="1706" y="1955"/>
                </a:lnTo>
                <a:lnTo>
                  <a:pt x="1704" y="1956"/>
                </a:lnTo>
                <a:lnTo>
                  <a:pt x="1702" y="1960"/>
                </a:lnTo>
                <a:lnTo>
                  <a:pt x="1702" y="1963"/>
                </a:lnTo>
                <a:lnTo>
                  <a:pt x="1700" y="1966"/>
                </a:lnTo>
                <a:lnTo>
                  <a:pt x="1698" y="1970"/>
                </a:lnTo>
                <a:lnTo>
                  <a:pt x="1696" y="1973"/>
                </a:lnTo>
                <a:lnTo>
                  <a:pt x="1695" y="1977"/>
                </a:lnTo>
                <a:lnTo>
                  <a:pt x="1694" y="1983"/>
                </a:lnTo>
                <a:lnTo>
                  <a:pt x="1693" y="1985"/>
                </a:lnTo>
                <a:lnTo>
                  <a:pt x="1691" y="1989"/>
                </a:lnTo>
                <a:lnTo>
                  <a:pt x="1691" y="1992"/>
                </a:lnTo>
                <a:lnTo>
                  <a:pt x="1690" y="1997"/>
                </a:lnTo>
                <a:lnTo>
                  <a:pt x="1690" y="2001"/>
                </a:lnTo>
                <a:lnTo>
                  <a:pt x="1690" y="2005"/>
                </a:lnTo>
                <a:lnTo>
                  <a:pt x="1690" y="2009"/>
                </a:lnTo>
                <a:lnTo>
                  <a:pt x="1690" y="2011"/>
                </a:lnTo>
                <a:lnTo>
                  <a:pt x="1690" y="2014"/>
                </a:lnTo>
                <a:lnTo>
                  <a:pt x="1690" y="2018"/>
                </a:lnTo>
                <a:lnTo>
                  <a:pt x="1691" y="2020"/>
                </a:lnTo>
                <a:lnTo>
                  <a:pt x="1693" y="2024"/>
                </a:lnTo>
                <a:lnTo>
                  <a:pt x="1693" y="2027"/>
                </a:lnTo>
                <a:lnTo>
                  <a:pt x="1694" y="2030"/>
                </a:lnTo>
                <a:lnTo>
                  <a:pt x="1694" y="2032"/>
                </a:lnTo>
                <a:lnTo>
                  <a:pt x="1695" y="2035"/>
                </a:lnTo>
                <a:lnTo>
                  <a:pt x="1696" y="2037"/>
                </a:lnTo>
                <a:lnTo>
                  <a:pt x="1699" y="2041"/>
                </a:lnTo>
                <a:lnTo>
                  <a:pt x="1700" y="2044"/>
                </a:lnTo>
                <a:lnTo>
                  <a:pt x="1702" y="2047"/>
                </a:lnTo>
                <a:lnTo>
                  <a:pt x="1702" y="2048"/>
                </a:lnTo>
                <a:lnTo>
                  <a:pt x="1703" y="2048"/>
                </a:lnTo>
                <a:lnTo>
                  <a:pt x="1704" y="2049"/>
                </a:lnTo>
                <a:lnTo>
                  <a:pt x="1707" y="2050"/>
                </a:lnTo>
                <a:lnTo>
                  <a:pt x="1711" y="2052"/>
                </a:lnTo>
                <a:lnTo>
                  <a:pt x="1712" y="2053"/>
                </a:lnTo>
                <a:lnTo>
                  <a:pt x="1715" y="2053"/>
                </a:lnTo>
                <a:lnTo>
                  <a:pt x="1719" y="2054"/>
                </a:lnTo>
                <a:lnTo>
                  <a:pt x="1720" y="2054"/>
                </a:lnTo>
                <a:lnTo>
                  <a:pt x="1724" y="2056"/>
                </a:lnTo>
                <a:lnTo>
                  <a:pt x="1728" y="2056"/>
                </a:lnTo>
                <a:lnTo>
                  <a:pt x="1730" y="2056"/>
                </a:lnTo>
                <a:lnTo>
                  <a:pt x="1734" y="2056"/>
                </a:lnTo>
                <a:lnTo>
                  <a:pt x="1738" y="2056"/>
                </a:lnTo>
                <a:lnTo>
                  <a:pt x="1745" y="2056"/>
                </a:lnTo>
                <a:lnTo>
                  <a:pt x="1749" y="2054"/>
                </a:lnTo>
                <a:lnTo>
                  <a:pt x="1753" y="2054"/>
                </a:lnTo>
                <a:lnTo>
                  <a:pt x="1758" y="2054"/>
                </a:lnTo>
                <a:lnTo>
                  <a:pt x="1762" y="2053"/>
                </a:lnTo>
                <a:lnTo>
                  <a:pt x="1766" y="2053"/>
                </a:lnTo>
                <a:lnTo>
                  <a:pt x="1771" y="2052"/>
                </a:lnTo>
                <a:lnTo>
                  <a:pt x="1775" y="2052"/>
                </a:lnTo>
                <a:lnTo>
                  <a:pt x="1776" y="2052"/>
                </a:lnTo>
                <a:lnTo>
                  <a:pt x="1781" y="2050"/>
                </a:lnTo>
                <a:lnTo>
                  <a:pt x="1787" y="2050"/>
                </a:lnTo>
                <a:lnTo>
                  <a:pt x="1790" y="2049"/>
                </a:lnTo>
                <a:lnTo>
                  <a:pt x="1794" y="2049"/>
                </a:lnTo>
                <a:lnTo>
                  <a:pt x="1796" y="2049"/>
                </a:lnTo>
                <a:lnTo>
                  <a:pt x="1797" y="2049"/>
                </a:lnTo>
                <a:lnTo>
                  <a:pt x="1798" y="2049"/>
                </a:lnTo>
                <a:lnTo>
                  <a:pt x="1800" y="2049"/>
                </a:lnTo>
                <a:lnTo>
                  <a:pt x="1801" y="2049"/>
                </a:lnTo>
                <a:lnTo>
                  <a:pt x="1802" y="2049"/>
                </a:lnTo>
                <a:lnTo>
                  <a:pt x="1804" y="2049"/>
                </a:lnTo>
                <a:lnTo>
                  <a:pt x="1805" y="2050"/>
                </a:lnTo>
                <a:lnTo>
                  <a:pt x="1806" y="2050"/>
                </a:lnTo>
                <a:lnTo>
                  <a:pt x="1807" y="2050"/>
                </a:lnTo>
                <a:lnTo>
                  <a:pt x="1809" y="2050"/>
                </a:lnTo>
                <a:lnTo>
                  <a:pt x="1810" y="2050"/>
                </a:lnTo>
                <a:lnTo>
                  <a:pt x="1810" y="2052"/>
                </a:lnTo>
                <a:lnTo>
                  <a:pt x="1811" y="2052"/>
                </a:lnTo>
                <a:lnTo>
                  <a:pt x="1813" y="2052"/>
                </a:lnTo>
                <a:lnTo>
                  <a:pt x="1814" y="2053"/>
                </a:lnTo>
                <a:lnTo>
                  <a:pt x="1815" y="2054"/>
                </a:lnTo>
                <a:lnTo>
                  <a:pt x="1817" y="2054"/>
                </a:lnTo>
                <a:lnTo>
                  <a:pt x="1818" y="2056"/>
                </a:lnTo>
                <a:lnTo>
                  <a:pt x="1819" y="2056"/>
                </a:lnTo>
                <a:lnTo>
                  <a:pt x="1819" y="2057"/>
                </a:lnTo>
                <a:lnTo>
                  <a:pt x="1820" y="2057"/>
                </a:lnTo>
                <a:lnTo>
                  <a:pt x="1820" y="2058"/>
                </a:lnTo>
                <a:lnTo>
                  <a:pt x="1822" y="2060"/>
                </a:lnTo>
                <a:lnTo>
                  <a:pt x="1823" y="2061"/>
                </a:lnTo>
                <a:lnTo>
                  <a:pt x="1823" y="2062"/>
                </a:lnTo>
                <a:lnTo>
                  <a:pt x="1824" y="2064"/>
                </a:lnTo>
                <a:lnTo>
                  <a:pt x="1824" y="2065"/>
                </a:lnTo>
                <a:lnTo>
                  <a:pt x="1824" y="2066"/>
                </a:lnTo>
                <a:lnTo>
                  <a:pt x="1824" y="2067"/>
                </a:lnTo>
                <a:lnTo>
                  <a:pt x="1826" y="2069"/>
                </a:lnTo>
                <a:lnTo>
                  <a:pt x="1826" y="2070"/>
                </a:lnTo>
                <a:lnTo>
                  <a:pt x="1827" y="2071"/>
                </a:lnTo>
                <a:lnTo>
                  <a:pt x="1827" y="2073"/>
                </a:lnTo>
                <a:lnTo>
                  <a:pt x="1828" y="2074"/>
                </a:lnTo>
                <a:lnTo>
                  <a:pt x="1828" y="2075"/>
                </a:lnTo>
                <a:lnTo>
                  <a:pt x="1828" y="2077"/>
                </a:lnTo>
                <a:lnTo>
                  <a:pt x="1830" y="2077"/>
                </a:lnTo>
                <a:lnTo>
                  <a:pt x="1830" y="2078"/>
                </a:lnTo>
                <a:lnTo>
                  <a:pt x="1830" y="2079"/>
                </a:lnTo>
                <a:lnTo>
                  <a:pt x="1831" y="2081"/>
                </a:lnTo>
                <a:lnTo>
                  <a:pt x="1831" y="2082"/>
                </a:lnTo>
                <a:lnTo>
                  <a:pt x="1831" y="2083"/>
                </a:lnTo>
                <a:lnTo>
                  <a:pt x="1831" y="2084"/>
                </a:lnTo>
                <a:lnTo>
                  <a:pt x="1832" y="2084"/>
                </a:lnTo>
                <a:lnTo>
                  <a:pt x="1832" y="2086"/>
                </a:lnTo>
                <a:lnTo>
                  <a:pt x="1832" y="2087"/>
                </a:lnTo>
                <a:lnTo>
                  <a:pt x="1834" y="2088"/>
                </a:lnTo>
                <a:lnTo>
                  <a:pt x="1834" y="2090"/>
                </a:lnTo>
                <a:lnTo>
                  <a:pt x="1835" y="2091"/>
                </a:lnTo>
                <a:lnTo>
                  <a:pt x="1835" y="2092"/>
                </a:lnTo>
                <a:lnTo>
                  <a:pt x="1836" y="2094"/>
                </a:lnTo>
                <a:lnTo>
                  <a:pt x="1836" y="2095"/>
                </a:lnTo>
                <a:lnTo>
                  <a:pt x="1836" y="2096"/>
                </a:lnTo>
                <a:lnTo>
                  <a:pt x="1837" y="2097"/>
                </a:lnTo>
                <a:lnTo>
                  <a:pt x="1840" y="2101"/>
                </a:lnTo>
                <a:lnTo>
                  <a:pt x="1841" y="2105"/>
                </a:lnTo>
                <a:lnTo>
                  <a:pt x="1845" y="2112"/>
                </a:lnTo>
                <a:lnTo>
                  <a:pt x="1848" y="2116"/>
                </a:lnTo>
                <a:lnTo>
                  <a:pt x="1851" y="2121"/>
                </a:lnTo>
                <a:lnTo>
                  <a:pt x="1852" y="2124"/>
                </a:lnTo>
                <a:lnTo>
                  <a:pt x="1853" y="2126"/>
                </a:lnTo>
                <a:lnTo>
                  <a:pt x="1854" y="2130"/>
                </a:lnTo>
                <a:lnTo>
                  <a:pt x="1856" y="2133"/>
                </a:lnTo>
                <a:lnTo>
                  <a:pt x="1857" y="2135"/>
                </a:lnTo>
                <a:lnTo>
                  <a:pt x="1860" y="2141"/>
                </a:lnTo>
                <a:lnTo>
                  <a:pt x="1860" y="2142"/>
                </a:lnTo>
                <a:lnTo>
                  <a:pt x="1861" y="2145"/>
                </a:lnTo>
                <a:lnTo>
                  <a:pt x="1861" y="2146"/>
                </a:lnTo>
                <a:lnTo>
                  <a:pt x="1862" y="2148"/>
                </a:lnTo>
                <a:lnTo>
                  <a:pt x="1864" y="2151"/>
                </a:lnTo>
                <a:lnTo>
                  <a:pt x="1865" y="2154"/>
                </a:lnTo>
                <a:lnTo>
                  <a:pt x="1866" y="2159"/>
                </a:lnTo>
                <a:lnTo>
                  <a:pt x="1867" y="2161"/>
                </a:lnTo>
                <a:lnTo>
                  <a:pt x="1870" y="2167"/>
                </a:lnTo>
                <a:lnTo>
                  <a:pt x="1871" y="2171"/>
                </a:lnTo>
                <a:lnTo>
                  <a:pt x="1873" y="2175"/>
                </a:lnTo>
                <a:lnTo>
                  <a:pt x="1877" y="2178"/>
                </a:lnTo>
                <a:lnTo>
                  <a:pt x="1882" y="2185"/>
                </a:lnTo>
                <a:lnTo>
                  <a:pt x="1890" y="2193"/>
                </a:lnTo>
                <a:lnTo>
                  <a:pt x="1894" y="2197"/>
                </a:lnTo>
                <a:lnTo>
                  <a:pt x="1895" y="2198"/>
                </a:lnTo>
                <a:lnTo>
                  <a:pt x="1897" y="2202"/>
                </a:lnTo>
                <a:lnTo>
                  <a:pt x="1903" y="2207"/>
                </a:lnTo>
                <a:lnTo>
                  <a:pt x="1909" y="2216"/>
                </a:lnTo>
                <a:lnTo>
                  <a:pt x="1916" y="2229"/>
                </a:lnTo>
                <a:lnTo>
                  <a:pt x="1921" y="2240"/>
                </a:lnTo>
                <a:lnTo>
                  <a:pt x="1925" y="2250"/>
                </a:lnTo>
                <a:lnTo>
                  <a:pt x="1930" y="2266"/>
                </a:lnTo>
                <a:lnTo>
                  <a:pt x="1933" y="2276"/>
                </a:lnTo>
                <a:lnTo>
                  <a:pt x="1935" y="2284"/>
                </a:lnTo>
                <a:lnTo>
                  <a:pt x="1938" y="2293"/>
                </a:lnTo>
                <a:lnTo>
                  <a:pt x="1942" y="2309"/>
                </a:lnTo>
                <a:lnTo>
                  <a:pt x="1948" y="2327"/>
                </a:lnTo>
                <a:lnTo>
                  <a:pt x="1960" y="2357"/>
                </a:lnTo>
                <a:lnTo>
                  <a:pt x="1963" y="2365"/>
                </a:lnTo>
                <a:lnTo>
                  <a:pt x="1963" y="2368"/>
                </a:lnTo>
                <a:lnTo>
                  <a:pt x="1963" y="2369"/>
                </a:lnTo>
                <a:lnTo>
                  <a:pt x="1964" y="2369"/>
                </a:lnTo>
                <a:lnTo>
                  <a:pt x="1964" y="2370"/>
                </a:lnTo>
                <a:lnTo>
                  <a:pt x="1964" y="2372"/>
                </a:lnTo>
                <a:lnTo>
                  <a:pt x="1964" y="2373"/>
                </a:lnTo>
                <a:lnTo>
                  <a:pt x="1965" y="2373"/>
                </a:lnTo>
                <a:lnTo>
                  <a:pt x="1965" y="2374"/>
                </a:lnTo>
                <a:lnTo>
                  <a:pt x="1965" y="2376"/>
                </a:lnTo>
                <a:lnTo>
                  <a:pt x="1965" y="2377"/>
                </a:lnTo>
                <a:lnTo>
                  <a:pt x="1967" y="2378"/>
                </a:lnTo>
                <a:lnTo>
                  <a:pt x="1967" y="2380"/>
                </a:lnTo>
                <a:lnTo>
                  <a:pt x="1967" y="2381"/>
                </a:lnTo>
                <a:lnTo>
                  <a:pt x="1968" y="2381"/>
                </a:lnTo>
                <a:lnTo>
                  <a:pt x="1968" y="2382"/>
                </a:lnTo>
                <a:lnTo>
                  <a:pt x="1968" y="2383"/>
                </a:lnTo>
                <a:lnTo>
                  <a:pt x="1968" y="2385"/>
                </a:lnTo>
                <a:lnTo>
                  <a:pt x="1969" y="2385"/>
                </a:lnTo>
                <a:lnTo>
                  <a:pt x="1969" y="2386"/>
                </a:lnTo>
                <a:lnTo>
                  <a:pt x="1969" y="2387"/>
                </a:lnTo>
                <a:lnTo>
                  <a:pt x="1969" y="2389"/>
                </a:lnTo>
                <a:lnTo>
                  <a:pt x="1971" y="2390"/>
                </a:lnTo>
                <a:lnTo>
                  <a:pt x="1971" y="2391"/>
                </a:lnTo>
                <a:lnTo>
                  <a:pt x="1971" y="2393"/>
                </a:lnTo>
                <a:lnTo>
                  <a:pt x="1971" y="2394"/>
                </a:lnTo>
                <a:lnTo>
                  <a:pt x="1972" y="2394"/>
                </a:lnTo>
                <a:lnTo>
                  <a:pt x="1972" y="2395"/>
                </a:lnTo>
                <a:lnTo>
                  <a:pt x="1972" y="2397"/>
                </a:lnTo>
                <a:lnTo>
                  <a:pt x="1972" y="2398"/>
                </a:lnTo>
                <a:lnTo>
                  <a:pt x="1972" y="2399"/>
                </a:lnTo>
                <a:lnTo>
                  <a:pt x="1972" y="2400"/>
                </a:lnTo>
                <a:lnTo>
                  <a:pt x="1973" y="2402"/>
                </a:lnTo>
                <a:lnTo>
                  <a:pt x="1973" y="2403"/>
                </a:lnTo>
                <a:lnTo>
                  <a:pt x="1973" y="2404"/>
                </a:lnTo>
                <a:lnTo>
                  <a:pt x="1973" y="2406"/>
                </a:lnTo>
                <a:lnTo>
                  <a:pt x="1973" y="2407"/>
                </a:lnTo>
                <a:lnTo>
                  <a:pt x="1973" y="2408"/>
                </a:lnTo>
                <a:lnTo>
                  <a:pt x="1973" y="2410"/>
                </a:lnTo>
                <a:lnTo>
                  <a:pt x="1972" y="2410"/>
                </a:lnTo>
                <a:lnTo>
                  <a:pt x="1972" y="2411"/>
                </a:lnTo>
                <a:lnTo>
                  <a:pt x="1972" y="2412"/>
                </a:lnTo>
                <a:lnTo>
                  <a:pt x="1972" y="2414"/>
                </a:lnTo>
                <a:lnTo>
                  <a:pt x="1971" y="2415"/>
                </a:lnTo>
                <a:lnTo>
                  <a:pt x="1971" y="2416"/>
                </a:lnTo>
                <a:lnTo>
                  <a:pt x="1969" y="2417"/>
                </a:lnTo>
                <a:lnTo>
                  <a:pt x="1969" y="2419"/>
                </a:lnTo>
                <a:lnTo>
                  <a:pt x="1968" y="2419"/>
                </a:lnTo>
                <a:lnTo>
                  <a:pt x="1968" y="2420"/>
                </a:lnTo>
                <a:lnTo>
                  <a:pt x="1967" y="2421"/>
                </a:lnTo>
                <a:lnTo>
                  <a:pt x="1965" y="2423"/>
                </a:lnTo>
                <a:lnTo>
                  <a:pt x="1964" y="2424"/>
                </a:lnTo>
                <a:lnTo>
                  <a:pt x="1964" y="2425"/>
                </a:lnTo>
                <a:lnTo>
                  <a:pt x="1963" y="2425"/>
                </a:lnTo>
                <a:lnTo>
                  <a:pt x="1963" y="2427"/>
                </a:lnTo>
                <a:lnTo>
                  <a:pt x="1961" y="2428"/>
                </a:lnTo>
                <a:lnTo>
                  <a:pt x="1960" y="2428"/>
                </a:lnTo>
                <a:lnTo>
                  <a:pt x="1960" y="2429"/>
                </a:lnTo>
                <a:lnTo>
                  <a:pt x="1959" y="2431"/>
                </a:lnTo>
                <a:lnTo>
                  <a:pt x="1958" y="2432"/>
                </a:lnTo>
                <a:lnTo>
                  <a:pt x="1956" y="2433"/>
                </a:lnTo>
                <a:lnTo>
                  <a:pt x="1956" y="2434"/>
                </a:lnTo>
                <a:lnTo>
                  <a:pt x="1955" y="2434"/>
                </a:lnTo>
                <a:lnTo>
                  <a:pt x="1943" y="2437"/>
                </a:lnTo>
                <a:lnTo>
                  <a:pt x="1907" y="2445"/>
                </a:lnTo>
                <a:lnTo>
                  <a:pt x="1886" y="2445"/>
                </a:lnTo>
                <a:lnTo>
                  <a:pt x="1837" y="2445"/>
                </a:lnTo>
                <a:lnTo>
                  <a:pt x="1831" y="2445"/>
                </a:lnTo>
                <a:lnTo>
                  <a:pt x="1800" y="2441"/>
                </a:lnTo>
                <a:lnTo>
                  <a:pt x="1776" y="2432"/>
                </a:lnTo>
                <a:lnTo>
                  <a:pt x="1775" y="2432"/>
                </a:lnTo>
                <a:lnTo>
                  <a:pt x="1773" y="2432"/>
                </a:lnTo>
                <a:lnTo>
                  <a:pt x="1770" y="2428"/>
                </a:lnTo>
                <a:lnTo>
                  <a:pt x="1759" y="2421"/>
                </a:lnTo>
                <a:lnTo>
                  <a:pt x="1736" y="2406"/>
                </a:lnTo>
                <a:lnTo>
                  <a:pt x="1734" y="2403"/>
                </a:lnTo>
                <a:lnTo>
                  <a:pt x="1730" y="2395"/>
                </a:lnTo>
                <a:lnTo>
                  <a:pt x="1729" y="2394"/>
                </a:lnTo>
                <a:lnTo>
                  <a:pt x="1727" y="2390"/>
                </a:lnTo>
                <a:lnTo>
                  <a:pt x="1724" y="2385"/>
                </a:lnTo>
                <a:lnTo>
                  <a:pt x="1723" y="2383"/>
                </a:lnTo>
                <a:lnTo>
                  <a:pt x="1720" y="2381"/>
                </a:lnTo>
                <a:lnTo>
                  <a:pt x="1717" y="2376"/>
                </a:lnTo>
                <a:lnTo>
                  <a:pt x="1712" y="2369"/>
                </a:lnTo>
                <a:lnTo>
                  <a:pt x="1711" y="2367"/>
                </a:lnTo>
                <a:lnTo>
                  <a:pt x="1696" y="2346"/>
                </a:lnTo>
                <a:lnTo>
                  <a:pt x="1695" y="2343"/>
                </a:lnTo>
                <a:lnTo>
                  <a:pt x="1687" y="2297"/>
                </a:lnTo>
                <a:lnTo>
                  <a:pt x="1683" y="2267"/>
                </a:lnTo>
                <a:lnTo>
                  <a:pt x="1676" y="2241"/>
                </a:lnTo>
                <a:lnTo>
                  <a:pt x="1674" y="2236"/>
                </a:lnTo>
                <a:lnTo>
                  <a:pt x="1669" y="2227"/>
                </a:lnTo>
                <a:lnTo>
                  <a:pt x="1660" y="2211"/>
                </a:lnTo>
                <a:lnTo>
                  <a:pt x="1651" y="2202"/>
                </a:lnTo>
                <a:lnTo>
                  <a:pt x="1635" y="2185"/>
                </a:lnTo>
                <a:lnTo>
                  <a:pt x="1618" y="2168"/>
                </a:lnTo>
                <a:lnTo>
                  <a:pt x="1613" y="2141"/>
                </a:lnTo>
                <a:lnTo>
                  <a:pt x="1610" y="2130"/>
                </a:lnTo>
                <a:lnTo>
                  <a:pt x="1609" y="2126"/>
                </a:lnTo>
                <a:lnTo>
                  <a:pt x="1608" y="2124"/>
                </a:lnTo>
                <a:lnTo>
                  <a:pt x="1606" y="2118"/>
                </a:lnTo>
                <a:lnTo>
                  <a:pt x="1604" y="2111"/>
                </a:lnTo>
                <a:lnTo>
                  <a:pt x="1600" y="2103"/>
                </a:lnTo>
                <a:lnTo>
                  <a:pt x="1597" y="2096"/>
                </a:lnTo>
                <a:lnTo>
                  <a:pt x="1596" y="2092"/>
                </a:lnTo>
                <a:lnTo>
                  <a:pt x="1592" y="2087"/>
                </a:lnTo>
                <a:lnTo>
                  <a:pt x="1588" y="2083"/>
                </a:lnTo>
                <a:lnTo>
                  <a:pt x="1583" y="2078"/>
                </a:lnTo>
                <a:lnTo>
                  <a:pt x="1578" y="2074"/>
                </a:lnTo>
                <a:lnTo>
                  <a:pt x="1576" y="2073"/>
                </a:lnTo>
                <a:lnTo>
                  <a:pt x="1574" y="2070"/>
                </a:lnTo>
                <a:lnTo>
                  <a:pt x="1571" y="2069"/>
                </a:lnTo>
                <a:lnTo>
                  <a:pt x="1570" y="2067"/>
                </a:lnTo>
                <a:lnTo>
                  <a:pt x="1567" y="2066"/>
                </a:lnTo>
                <a:lnTo>
                  <a:pt x="1565" y="2065"/>
                </a:lnTo>
                <a:lnTo>
                  <a:pt x="1563" y="2064"/>
                </a:lnTo>
                <a:lnTo>
                  <a:pt x="1561" y="2062"/>
                </a:lnTo>
                <a:lnTo>
                  <a:pt x="1557" y="2061"/>
                </a:lnTo>
                <a:lnTo>
                  <a:pt x="1553" y="2060"/>
                </a:lnTo>
                <a:lnTo>
                  <a:pt x="1548" y="2058"/>
                </a:lnTo>
                <a:lnTo>
                  <a:pt x="1544" y="2058"/>
                </a:lnTo>
                <a:lnTo>
                  <a:pt x="1542" y="2058"/>
                </a:lnTo>
                <a:lnTo>
                  <a:pt x="1540" y="2058"/>
                </a:lnTo>
                <a:lnTo>
                  <a:pt x="1537" y="2058"/>
                </a:lnTo>
                <a:lnTo>
                  <a:pt x="1536" y="2060"/>
                </a:lnTo>
                <a:lnTo>
                  <a:pt x="1533" y="2060"/>
                </a:lnTo>
                <a:lnTo>
                  <a:pt x="1532" y="2061"/>
                </a:lnTo>
                <a:lnTo>
                  <a:pt x="1529" y="2062"/>
                </a:lnTo>
                <a:lnTo>
                  <a:pt x="1527" y="2064"/>
                </a:lnTo>
                <a:lnTo>
                  <a:pt x="1524" y="2065"/>
                </a:lnTo>
                <a:lnTo>
                  <a:pt x="1523" y="2066"/>
                </a:lnTo>
                <a:lnTo>
                  <a:pt x="1519" y="2069"/>
                </a:lnTo>
                <a:lnTo>
                  <a:pt x="1516" y="2071"/>
                </a:lnTo>
                <a:lnTo>
                  <a:pt x="1512" y="2075"/>
                </a:lnTo>
                <a:lnTo>
                  <a:pt x="1510" y="2077"/>
                </a:lnTo>
                <a:lnTo>
                  <a:pt x="1509" y="2079"/>
                </a:lnTo>
                <a:lnTo>
                  <a:pt x="1506" y="2081"/>
                </a:lnTo>
                <a:lnTo>
                  <a:pt x="1502" y="2084"/>
                </a:lnTo>
                <a:lnTo>
                  <a:pt x="1498" y="2087"/>
                </a:lnTo>
                <a:lnTo>
                  <a:pt x="1495" y="2088"/>
                </a:lnTo>
                <a:lnTo>
                  <a:pt x="1493" y="2090"/>
                </a:lnTo>
                <a:lnTo>
                  <a:pt x="1492" y="2090"/>
                </a:lnTo>
                <a:lnTo>
                  <a:pt x="1490" y="2091"/>
                </a:lnTo>
                <a:lnTo>
                  <a:pt x="1489" y="2091"/>
                </a:lnTo>
                <a:lnTo>
                  <a:pt x="1488" y="2091"/>
                </a:lnTo>
                <a:lnTo>
                  <a:pt x="1486" y="2091"/>
                </a:lnTo>
                <a:lnTo>
                  <a:pt x="1485" y="2091"/>
                </a:lnTo>
                <a:lnTo>
                  <a:pt x="1484" y="2091"/>
                </a:lnTo>
                <a:lnTo>
                  <a:pt x="1482" y="2091"/>
                </a:lnTo>
                <a:lnTo>
                  <a:pt x="1482" y="2090"/>
                </a:lnTo>
                <a:lnTo>
                  <a:pt x="1481" y="2090"/>
                </a:lnTo>
                <a:lnTo>
                  <a:pt x="1479" y="2088"/>
                </a:lnTo>
                <a:lnTo>
                  <a:pt x="1477" y="2088"/>
                </a:lnTo>
                <a:lnTo>
                  <a:pt x="1476" y="2087"/>
                </a:lnTo>
                <a:lnTo>
                  <a:pt x="1475" y="2086"/>
                </a:lnTo>
                <a:lnTo>
                  <a:pt x="1473" y="2086"/>
                </a:lnTo>
                <a:lnTo>
                  <a:pt x="1472" y="2084"/>
                </a:lnTo>
                <a:lnTo>
                  <a:pt x="1471" y="2083"/>
                </a:lnTo>
                <a:lnTo>
                  <a:pt x="1469" y="2082"/>
                </a:lnTo>
                <a:lnTo>
                  <a:pt x="1468" y="2079"/>
                </a:lnTo>
                <a:lnTo>
                  <a:pt x="1467" y="2077"/>
                </a:lnTo>
                <a:lnTo>
                  <a:pt x="1467" y="2075"/>
                </a:lnTo>
                <a:lnTo>
                  <a:pt x="1465" y="2074"/>
                </a:lnTo>
                <a:lnTo>
                  <a:pt x="1465" y="2073"/>
                </a:lnTo>
                <a:lnTo>
                  <a:pt x="1464" y="2070"/>
                </a:lnTo>
                <a:lnTo>
                  <a:pt x="1464" y="2069"/>
                </a:lnTo>
                <a:lnTo>
                  <a:pt x="1463" y="2067"/>
                </a:lnTo>
                <a:lnTo>
                  <a:pt x="1463" y="2062"/>
                </a:lnTo>
                <a:lnTo>
                  <a:pt x="1462" y="2058"/>
                </a:lnTo>
                <a:lnTo>
                  <a:pt x="1462" y="2054"/>
                </a:lnTo>
                <a:lnTo>
                  <a:pt x="1462" y="2050"/>
                </a:lnTo>
                <a:lnTo>
                  <a:pt x="1462" y="2047"/>
                </a:lnTo>
                <a:lnTo>
                  <a:pt x="1462" y="2045"/>
                </a:lnTo>
                <a:lnTo>
                  <a:pt x="1462" y="2040"/>
                </a:lnTo>
                <a:lnTo>
                  <a:pt x="1463" y="2039"/>
                </a:lnTo>
                <a:lnTo>
                  <a:pt x="1463" y="2032"/>
                </a:lnTo>
                <a:lnTo>
                  <a:pt x="1463" y="2027"/>
                </a:lnTo>
                <a:lnTo>
                  <a:pt x="1463" y="2024"/>
                </a:lnTo>
                <a:lnTo>
                  <a:pt x="1463" y="2020"/>
                </a:lnTo>
                <a:lnTo>
                  <a:pt x="1463" y="2019"/>
                </a:lnTo>
                <a:lnTo>
                  <a:pt x="1462" y="2015"/>
                </a:lnTo>
                <a:lnTo>
                  <a:pt x="1460" y="2010"/>
                </a:lnTo>
                <a:lnTo>
                  <a:pt x="1455" y="1998"/>
                </a:lnTo>
                <a:lnTo>
                  <a:pt x="1454" y="1997"/>
                </a:lnTo>
                <a:lnTo>
                  <a:pt x="1452" y="1994"/>
                </a:lnTo>
                <a:lnTo>
                  <a:pt x="1452" y="1993"/>
                </a:lnTo>
                <a:lnTo>
                  <a:pt x="1450" y="1990"/>
                </a:lnTo>
                <a:lnTo>
                  <a:pt x="1443" y="1983"/>
                </a:lnTo>
                <a:lnTo>
                  <a:pt x="1437" y="1973"/>
                </a:lnTo>
                <a:lnTo>
                  <a:pt x="1432" y="1967"/>
                </a:lnTo>
                <a:lnTo>
                  <a:pt x="1428" y="1963"/>
                </a:lnTo>
                <a:lnTo>
                  <a:pt x="1422" y="1959"/>
                </a:lnTo>
                <a:lnTo>
                  <a:pt x="1420" y="1956"/>
                </a:lnTo>
                <a:lnTo>
                  <a:pt x="1416" y="1954"/>
                </a:lnTo>
                <a:lnTo>
                  <a:pt x="1413" y="1953"/>
                </a:lnTo>
                <a:lnTo>
                  <a:pt x="1411" y="1950"/>
                </a:lnTo>
                <a:lnTo>
                  <a:pt x="1409" y="1950"/>
                </a:lnTo>
                <a:lnTo>
                  <a:pt x="1407" y="1949"/>
                </a:lnTo>
                <a:lnTo>
                  <a:pt x="1405" y="1947"/>
                </a:lnTo>
                <a:lnTo>
                  <a:pt x="1404" y="1947"/>
                </a:lnTo>
                <a:lnTo>
                  <a:pt x="1402" y="1947"/>
                </a:lnTo>
                <a:lnTo>
                  <a:pt x="1400" y="1947"/>
                </a:lnTo>
                <a:lnTo>
                  <a:pt x="1398" y="1947"/>
                </a:lnTo>
                <a:lnTo>
                  <a:pt x="1395" y="1947"/>
                </a:lnTo>
                <a:lnTo>
                  <a:pt x="1388" y="1947"/>
                </a:lnTo>
                <a:lnTo>
                  <a:pt x="1386" y="1947"/>
                </a:lnTo>
                <a:lnTo>
                  <a:pt x="1382" y="1947"/>
                </a:lnTo>
                <a:lnTo>
                  <a:pt x="1375" y="1949"/>
                </a:lnTo>
                <a:lnTo>
                  <a:pt x="1372" y="1950"/>
                </a:lnTo>
                <a:lnTo>
                  <a:pt x="1369" y="1950"/>
                </a:lnTo>
                <a:lnTo>
                  <a:pt x="1368" y="1950"/>
                </a:lnTo>
                <a:lnTo>
                  <a:pt x="1365" y="1950"/>
                </a:lnTo>
                <a:lnTo>
                  <a:pt x="1364" y="1950"/>
                </a:lnTo>
                <a:lnTo>
                  <a:pt x="1362" y="1950"/>
                </a:lnTo>
                <a:lnTo>
                  <a:pt x="1361" y="1949"/>
                </a:lnTo>
                <a:lnTo>
                  <a:pt x="1360" y="1949"/>
                </a:lnTo>
                <a:lnTo>
                  <a:pt x="1358" y="1949"/>
                </a:lnTo>
                <a:lnTo>
                  <a:pt x="1357" y="1947"/>
                </a:lnTo>
                <a:lnTo>
                  <a:pt x="1356" y="1946"/>
                </a:lnTo>
                <a:lnTo>
                  <a:pt x="1355" y="1946"/>
                </a:lnTo>
                <a:lnTo>
                  <a:pt x="1355" y="1945"/>
                </a:lnTo>
                <a:lnTo>
                  <a:pt x="1353" y="1945"/>
                </a:lnTo>
                <a:lnTo>
                  <a:pt x="1353" y="1943"/>
                </a:lnTo>
                <a:lnTo>
                  <a:pt x="1353" y="1942"/>
                </a:lnTo>
                <a:lnTo>
                  <a:pt x="1352" y="1939"/>
                </a:lnTo>
                <a:lnTo>
                  <a:pt x="1352" y="1938"/>
                </a:lnTo>
                <a:lnTo>
                  <a:pt x="1352" y="1937"/>
                </a:lnTo>
                <a:lnTo>
                  <a:pt x="1353" y="1936"/>
                </a:lnTo>
                <a:lnTo>
                  <a:pt x="1353" y="1933"/>
                </a:lnTo>
                <a:lnTo>
                  <a:pt x="1355" y="1930"/>
                </a:lnTo>
                <a:lnTo>
                  <a:pt x="1356" y="1929"/>
                </a:lnTo>
                <a:lnTo>
                  <a:pt x="1358" y="1928"/>
                </a:lnTo>
                <a:lnTo>
                  <a:pt x="1360" y="1925"/>
                </a:lnTo>
                <a:lnTo>
                  <a:pt x="1366" y="1921"/>
                </a:lnTo>
                <a:lnTo>
                  <a:pt x="1369" y="1920"/>
                </a:lnTo>
                <a:lnTo>
                  <a:pt x="1370" y="1919"/>
                </a:lnTo>
                <a:lnTo>
                  <a:pt x="1372" y="1917"/>
                </a:lnTo>
                <a:lnTo>
                  <a:pt x="1373" y="1916"/>
                </a:lnTo>
                <a:lnTo>
                  <a:pt x="1374" y="1915"/>
                </a:lnTo>
                <a:lnTo>
                  <a:pt x="1374" y="1913"/>
                </a:lnTo>
                <a:lnTo>
                  <a:pt x="1375" y="1912"/>
                </a:lnTo>
                <a:lnTo>
                  <a:pt x="1377" y="1911"/>
                </a:lnTo>
                <a:lnTo>
                  <a:pt x="1377" y="1909"/>
                </a:lnTo>
                <a:lnTo>
                  <a:pt x="1377" y="1908"/>
                </a:lnTo>
                <a:lnTo>
                  <a:pt x="1377" y="1907"/>
                </a:lnTo>
                <a:lnTo>
                  <a:pt x="1377" y="1906"/>
                </a:lnTo>
                <a:lnTo>
                  <a:pt x="1377" y="1904"/>
                </a:lnTo>
                <a:lnTo>
                  <a:pt x="1377" y="1902"/>
                </a:lnTo>
                <a:lnTo>
                  <a:pt x="1377" y="1899"/>
                </a:lnTo>
                <a:lnTo>
                  <a:pt x="1375" y="1894"/>
                </a:lnTo>
                <a:lnTo>
                  <a:pt x="1374" y="1892"/>
                </a:lnTo>
                <a:lnTo>
                  <a:pt x="1374" y="1890"/>
                </a:lnTo>
                <a:lnTo>
                  <a:pt x="1373" y="1890"/>
                </a:lnTo>
                <a:lnTo>
                  <a:pt x="1370" y="1889"/>
                </a:lnTo>
                <a:lnTo>
                  <a:pt x="1369" y="1887"/>
                </a:lnTo>
                <a:lnTo>
                  <a:pt x="1366" y="1886"/>
                </a:lnTo>
                <a:lnTo>
                  <a:pt x="1352" y="1879"/>
                </a:lnTo>
                <a:lnTo>
                  <a:pt x="1341" y="1875"/>
                </a:lnTo>
                <a:lnTo>
                  <a:pt x="1336" y="1873"/>
                </a:lnTo>
                <a:lnTo>
                  <a:pt x="1334" y="1872"/>
                </a:lnTo>
                <a:lnTo>
                  <a:pt x="1332" y="1870"/>
                </a:lnTo>
                <a:lnTo>
                  <a:pt x="1331" y="1868"/>
                </a:lnTo>
                <a:lnTo>
                  <a:pt x="1330" y="1865"/>
                </a:lnTo>
                <a:lnTo>
                  <a:pt x="1328" y="1864"/>
                </a:lnTo>
                <a:lnTo>
                  <a:pt x="1327" y="1853"/>
                </a:lnTo>
                <a:lnTo>
                  <a:pt x="1332" y="1832"/>
                </a:lnTo>
                <a:lnTo>
                  <a:pt x="1335" y="1825"/>
                </a:lnTo>
                <a:lnTo>
                  <a:pt x="1336" y="1822"/>
                </a:lnTo>
                <a:lnTo>
                  <a:pt x="1338" y="1821"/>
                </a:lnTo>
                <a:lnTo>
                  <a:pt x="1339" y="1815"/>
                </a:lnTo>
                <a:lnTo>
                  <a:pt x="1339" y="1813"/>
                </a:lnTo>
                <a:lnTo>
                  <a:pt x="1340" y="1811"/>
                </a:lnTo>
                <a:lnTo>
                  <a:pt x="1340" y="1809"/>
                </a:lnTo>
                <a:lnTo>
                  <a:pt x="1340" y="1804"/>
                </a:lnTo>
                <a:lnTo>
                  <a:pt x="1339" y="1795"/>
                </a:lnTo>
                <a:lnTo>
                  <a:pt x="1339" y="1789"/>
                </a:lnTo>
                <a:lnTo>
                  <a:pt x="1339" y="1785"/>
                </a:lnTo>
                <a:lnTo>
                  <a:pt x="1338" y="1781"/>
                </a:lnTo>
                <a:lnTo>
                  <a:pt x="1338" y="1779"/>
                </a:lnTo>
                <a:lnTo>
                  <a:pt x="1336" y="1776"/>
                </a:lnTo>
                <a:lnTo>
                  <a:pt x="1336" y="1775"/>
                </a:lnTo>
                <a:lnTo>
                  <a:pt x="1336" y="1774"/>
                </a:lnTo>
                <a:lnTo>
                  <a:pt x="1336" y="1772"/>
                </a:lnTo>
                <a:lnTo>
                  <a:pt x="1335" y="1771"/>
                </a:lnTo>
                <a:lnTo>
                  <a:pt x="1334" y="1768"/>
                </a:lnTo>
                <a:lnTo>
                  <a:pt x="1332" y="1766"/>
                </a:lnTo>
                <a:lnTo>
                  <a:pt x="1331" y="1762"/>
                </a:lnTo>
                <a:lnTo>
                  <a:pt x="1330" y="1762"/>
                </a:lnTo>
                <a:lnTo>
                  <a:pt x="1328" y="1761"/>
                </a:lnTo>
                <a:lnTo>
                  <a:pt x="1327" y="1759"/>
                </a:lnTo>
                <a:lnTo>
                  <a:pt x="1326" y="1757"/>
                </a:lnTo>
                <a:lnTo>
                  <a:pt x="1325" y="1757"/>
                </a:lnTo>
                <a:lnTo>
                  <a:pt x="1323" y="1755"/>
                </a:lnTo>
                <a:lnTo>
                  <a:pt x="1323" y="1754"/>
                </a:lnTo>
                <a:lnTo>
                  <a:pt x="1322" y="1753"/>
                </a:lnTo>
                <a:lnTo>
                  <a:pt x="1321" y="1751"/>
                </a:lnTo>
                <a:lnTo>
                  <a:pt x="1321" y="1750"/>
                </a:lnTo>
                <a:lnTo>
                  <a:pt x="1321" y="1749"/>
                </a:lnTo>
                <a:lnTo>
                  <a:pt x="1321" y="1747"/>
                </a:lnTo>
                <a:lnTo>
                  <a:pt x="1321" y="1746"/>
                </a:lnTo>
                <a:lnTo>
                  <a:pt x="1322" y="1746"/>
                </a:lnTo>
                <a:lnTo>
                  <a:pt x="1322" y="1744"/>
                </a:lnTo>
                <a:lnTo>
                  <a:pt x="1323" y="1742"/>
                </a:lnTo>
                <a:lnTo>
                  <a:pt x="1323" y="1741"/>
                </a:lnTo>
                <a:lnTo>
                  <a:pt x="1325" y="1738"/>
                </a:lnTo>
                <a:lnTo>
                  <a:pt x="1325" y="1737"/>
                </a:lnTo>
                <a:lnTo>
                  <a:pt x="1325" y="1736"/>
                </a:lnTo>
                <a:lnTo>
                  <a:pt x="1326" y="1736"/>
                </a:lnTo>
                <a:lnTo>
                  <a:pt x="1326" y="1734"/>
                </a:lnTo>
                <a:lnTo>
                  <a:pt x="1327" y="1733"/>
                </a:lnTo>
                <a:lnTo>
                  <a:pt x="1328" y="1732"/>
                </a:lnTo>
                <a:lnTo>
                  <a:pt x="1330" y="1732"/>
                </a:lnTo>
                <a:lnTo>
                  <a:pt x="1331" y="1731"/>
                </a:lnTo>
                <a:lnTo>
                  <a:pt x="1332" y="1729"/>
                </a:lnTo>
                <a:lnTo>
                  <a:pt x="1336" y="1728"/>
                </a:lnTo>
                <a:lnTo>
                  <a:pt x="1341" y="1725"/>
                </a:lnTo>
                <a:lnTo>
                  <a:pt x="1343" y="1724"/>
                </a:lnTo>
                <a:lnTo>
                  <a:pt x="1345" y="1723"/>
                </a:lnTo>
                <a:lnTo>
                  <a:pt x="1347" y="1721"/>
                </a:lnTo>
                <a:lnTo>
                  <a:pt x="1348" y="1721"/>
                </a:lnTo>
                <a:lnTo>
                  <a:pt x="1348" y="1720"/>
                </a:lnTo>
                <a:lnTo>
                  <a:pt x="1349" y="1720"/>
                </a:lnTo>
                <a:lnTo>
                  <a:pt x="1351" y="1719"/>
                </a:lnTo>
                <a:lnTo>
                  <a:pt x="1352" y="1716"/>
                </a:lnTo>
                <a:lnTo>
                  <a:pt x="1352" y="1715"/>
                </a:lnTo>
                <a:lnTo>
                  <a:pt x="1355" y="1711"/>
                </a:lnTo>
                <a:lnTo>
                  <a:pt x="1355" y="1708"/>
                </a:lnTo>
                <a:lnTo>
                  <a:pt x="1357" y="1703"/>
                </a:lnTo>
                <a:lnTo>
                  <a:pt x="1357" y="1700"/>
                </a:lnTo>
                <a:lnTo>
                  <a:pt x="1358" y="1700"/>
                </a:lnTo>
                <a:lnTo>
                  <a:pt x="1360" y="1698"/>
                </a:lnTo>
                <a:lnTo>
                  <a:pt x="1360" y="1697"/>
                </a:lnTo>
                <a:lnTo>
                  <a:pt x="1362" y="1694"/>
                </a:lnTo>
                <a:lnTo>
                  <a:pt x="1365" y="1690"/>
                </a:lnTo>
                <a:lnTo>
                  <a:pt x="1368" y="1686"/>
                </a:lnTo>
                <a:lnTo>
                  <a:pt x="1369" y="1685"/>
                </a:lnTo>
                <a:lnTo>
                  <a:pt x="1369" y="1682"/>
                </a:lnTo>
                <a:lnTo>
                  <a:pt x="1370" y="1680"/>
                </a:lnTo>
                <a:lnTo>
                  <a:pt x="1372" y="1680"/>
                </a:lnTo>
                <a:lnTo>
                  <a:pt x="1372" y="1678"/>
                </a:lnTo>
                <a:lnTo>
                  <a:pt x="1372" y="1677"/>
                </a:lnTo>
                <a:lnTo>
                  <a:pt x="1373" y="1677"/>
                </a:lnTo>
                <a:lnTo>
                  <a:pt x="1373" y="1676"/>
                </a:lnTo>
                <a:lnTo>
                  <a:pt x="1373" y="1674"/>
                </a:lnTo>
                <a:lnTo>
                  <a:pt x="1373" y="1673"/>
                </a:lnTo>
                <a:lnTo>
                  <a:pt x="1374" y="1673"/>
                </a:lnTo>
                <a:lnTo>
                  <a:pt x="1374" y="1672"/>
                </a:lnTo>
                <a:lnTo>
                  <a:pt x="1374" y="1670"/>
                </a:lnTo>
                <a:lnTo>
                  <a:pt x="1374" y="1669"/>
                </a:lnTo>
                <a:lnTo>
                  <a:pt x="1374" y="1663"/>
                </a:lnTo>
                <a:lnTo>
                  <a:pt x="1373" y="1657"/>
                </a:lnTo>
                <a:lnTo>
                  <a:pt x="1370" y="1653"/>
                </a:lnTo>
                <a:lnTo>
                  <a:pt x="1370" y="1652"/>
                </a:lnTo>
                <a:lnTo>
                  <a:pt x="1369" y="1652"/>
                </a:lnTo>
                <a:lnTo>
                  <a:pt x="1366" y="1651"/>
                </a:lnTo>
                <a:lnTo>
                  <a:pt x="1365" y="1650"/>
                </a:lnTo>
                <a:lnTo>
                  <a:pt x="1360" y="1647"/>
                </a:lnTo>
                <a:lnTo>
                  <a:pt x="1358" y="1646"/>
                </a:lnTo>
                <a:lnTo>
                  <a:pt x="1357" y="1646"/>
                </a:lnTo>
                <a:lnTo>
                  <a:pt x="1356" y="1646"/>
                </a:lnTo>
                <a:lnTo>
                  <a:pt x="1355" y="1646"/>
                </a:lnTo>
                <a:lnTo>
                  <a:pt x="1353" y="1644"/>
                </a:lnTo>
                <a:lnTo>
                  <a:pt x="1351" y="1644"/>
                </a:lnTo>
                <a:lnTo>
                  <a:pt x="1348" y="1644"/>
                </a:lnTo>
                <a:lnTo>
                  <a:pt x="1345" y="1643"/>
                </a:lnTo>
                <a:lnTo>
                  <a:pt x="1340" y="1643"/>
                </a:lnTo>
                <a:lnTo>
                  <a:pt x="1339" y="1643"/>
                </a:lnTo>
                <a:lnTo>
                  <a:pt x="1336" y="1643"/>
                </a:lnTo>
                <a:lnTo>
                  <a:pt x="1335" y="1642"/>
                </a:lnTo>
                <a:lnTo>
                  <a:pt x="1334" y="1643"/>
                </a:lnTo>
                <a:lnTo>
                  <a:pt x="1331" y="1643"/>
                </a:lnTo>
                <a:lnTo>
                  <a:pt x="1328" y="1642"/>
                </a:lnTo>
                <a:lnTo>
                  <a:pt x="1327" y="1642"/>
                </a:lnTo>
                <a:lnTo>
                  <a:pt x="1322" y="1642"/>
                </a:lnTo>
                <a:lnTo>
                  <a:pt x="1319" y="1640"/>
                </a:lnTo>
                <a:lnTo>
                  <a:pt x="1311" y="1640"/>
                </a:lnTo>
                <a:lnTo>
                  <a:pt x="1310" y="1639"/>
                </a:lnTo>
                <a:lnTo>
                  <a:pt x="1309" y="1638"/>
                </a:lnTo>
                <a:lnTo>
                  <a:pt x="1308" y="1635"/>
                </a:lnTo>
                <a:lnTo>
                  <a:pt x="1306" y="1633"/>
                </a:lnTo>
                <a:lnTo>
                  <a:pt x="1305" y="1631"/>
                </a:lnTo>
                <a:lnTo>
                  <a:pt x="1305" y="1630"/>
                </a:lnTo>
                <a:lnTo>
                  <a:pt x="1304" y="1626"/>
                </a:lnTo>
                <a:lnTo>
                  <a:pt x="1304" y="1623"/>
                </a:lnTo>
                <a:lnTo>
                  <a:pt x="1302" y="1618"/>
                </a:lnTo>
                <a:lnTo>
                  <a:pt x="1301" y="1614"/>
                </a:lnTo>
                <a:lnTo>
                  <a:pt x="1300" y="1608"/>
                </a:lnTo>
                <a:lnTo>
                  <a:pt x="1297" y="1604"/>
                </a:lnTo>
                <a:lnTo>
                  <a:pt x="1294" y="1599"/>
                </a:lnTo>
                <a:lnTo>
                  <a:pt x="1293" y="1596"/>
                </a:lnTo>
                <a:lnTo>
                  <a:pt x="1289" y="1592"/>
                </a:lnTo>
                <a:lnTo>
                  <a:pt x="1287" y="1591"/>
                </a:lnTo>
                <a:lnTo>
                  <a:pt x="1285" y="1589"/>
                </a:lnTo>
                <a:lnTo>
                  <a:pt x="1284" y="1587"/>
                </a:lnTo>
                <a:lnTo>
                  <a:pt x="1283" y="1586"/>
                </a:lnTo>
                <a:lnTo>
                  <a:pt x="1280" y="1583"/>
                </a:lnTo>
                <a:lnTo>
                  <a:pt x="1278" y="1579"/>
                </a:lnTo>
                <a:lnTo>
                  <a:pt x="1276" y="1578"/>
                </a:lnTo>
                <a:lnTo>
                  <a:pt x="1275" y="1575"/>
                </a:lnTo>
                <a:lnTo>
                  <a:pt x="1275" y="1574"/>
                </a:lnTo>
                <a:lnTo>
                  <a:pt x="1275" y="1566"/>
                </a:lnTo>
                <a:lnTo>
                  <a:pt x="1276" y="1559"/>
                </a:lnTo>
                <a:lnTo>
                  <a:pt x="1274" y="1552"/>
                </a:lnTo>
                <a:lnTo>
                  <a:pt x="1274" y="1550"/>
                </a:lnTo>
                <a:lnTo>
                  <a:pt x="1271" y="1544"/>
                </a:lnTo>
                <a:lnTo>
                  <a:pt x="1270" y="1540"/>
                </a:lnTo>
                <a:lnTo>
                  <a:pt x="1267" y="1536"/>
                </a:lnTo>
                <a:lnTo>
                  <a:pt x="1263" y="1532"/>
                </a:lnTo>
                <a:lnTo>
                  <a:pt x="1262" y="1529"/>
                </a:lnTo>
                <a:lnTo>
                  <a:pt x="1259" y="1529"/>
                </a:lnTo>
                <a:lnTo>
                  <a:pt x="1259" y="1528"/>
                </a:lnTo>
                <a:lnTo>
                  <a:pt x="1261" y="1528"/>
                </a:lnTo>
                <a:lnTo>
                  <a:pt x="1262" y="1527"/>
                </a:lnTo>
                <a:lnTo>
                  <a:pt x="1276" y="1518"/>
                </a:lnTo>
                <a:lnTo>
                  <a:pt x="1288" y="1511"/>
                </a:lnTo>
                <a:lnTo>
                  <a:pt x="1293" y="1507"/>
                </a:lnTo>
                <a:lnTo>
                  <a:pt x="1297" y="1505"/>
                </a:lnTo>
                <a:lnTo>
                  <a:pt x="1298" y="1505"/>
                </a:lnTo>
                <a:lnTo>
                  <a:pt x="1300" y="1503"/>
                </a:lnTo>
                <a:lnTo>
                  <a:pt x="1325" y="1489"/>
                </a:lnTo>
                <a:lnTo>
                  <a:pt x="1344" y="1476"/>
                </a:lnTo>
                <a:lnTo>
                  <a:pt x="1375" y="1458"/>
                </a:lnTo>
                <a:lnTo>
                  <a:pt x="1412" y="1433"/>
                </a:lnTo>
                <a:lnTo>
                  <a:pt x="1428" y="1424"/>
                </a:lnTo>
                <a:lnTo>
                  <a:pt x="1439" y="1416"/>
                </a:lnTo>
                <a:lnTo>
                  <a:pt x="1472" y="1396"/>
                </a:lnTo>
                <a:lnTo>
                  <a:pt x="1475" y="1394"/>
                </a:lnTo>
                <a:lnTo>
                  <a:pt x="1495" y="1381"/>
                </a:lnTo>
                <a:lnTo>
                  <a:pt x="1501" y="1378"/>
                </a:lnTo>
                <a:lnTo>
                  <a:pt x="1516" y="1369"/>
                </a:lnTo>
                <a:lnTo>
                  <a:pt x="1640" y="1292"/>
                </a:lnTo>
                <a:lnTo>
                  <a:pt x="1655" y="1281"/>
                </a:lnTo>
                <a:lnTo>
                  <a:pt x="1672" y="1272"/>
                </a:lnTo>
                <a:lnTo>
                  <a:pt x="1694" y="1258"/>
                </a:lnTo>
                <a:lnTo>
                  <a:pt x="1696" y="1255"/>
                </a:lnTo>
                <a:lnTo>
                  <a:pt x="1698" y="1255"/>
                </a:lnTo>
                <a:lnTo>
                  <a:pt x="1700" y="1254"/>
                </a:lnTo>
                <a:lnTo>
                  <a:pt x="1703" y="1251"/>
                </a:lnTo>
                <a:lnTo>
                  <a:pt x="1698" y="1250"/>
                </a:lnTo>
                <a:lnTo>
                  <a:pt x="1693" y="1246"/>
                </a:lnTo>
                <a:lnTo>
                  <a:pt x="1651" y="1224"/>
                </a:lnTo>
                <a:lnTo>
                  <a:pt x="1633" y="1215"/>
                </a:lnTo>
                <a:lnTo>
                  <a:pt x="1630" y="1213"/>
                </a:lnTo>
                <a:lnTo>
                  <a:pt x="1627" y="1211"/>
                </a:lnTo>
                <a:lnTo>
                  <a:pt x="1626" y="1209"/>
                </a:lnTo>
                <a:lnTo>
                  <a:pt x="1623" y="1207"/>
                </a:lnTo>
                <a:lnTo>
                  <a:pt x="1622" y="1204"/>
                </a:lnTo>
                <a:lnTo>
                  <a:pt x="1621" y="1202"/>
                </a:lnTo>
                <a:lnTo>
                  <a:pt x="1619" y="1199"/>
                </a:lnTo>
                <a:lnTo>
                  <a:pt x="1619" y="1198"/>
                </a:lnTo>
                <a:lnTo>
                  <a:pt x="1618" y="1194"/>
                </a:lnTo>
                <a:lnTo>
                  <a:pt x="1618" y="1191"/>
                </a:lnTo>
                <a:lnTo>
                  <a:pt x="1618" y="1187"/>
                </a:lnTo>
                <a:lnTo>
                  <a:pt x="1618" y="1183"/>
                </a:lnTo>
                <a:lnTo>
                  <a:pt x="1619" y="1178"/>
                </a:lnTo>
                <a:lnTo>
                  <a:pt x="1623" y="1170"/>
                </a:lnTo>
                <a:lnTo>
                  <a:pt x="1629" y="1157"/>
                </a:lnTo>
                <a:lnTo>
                  <a:pt x="1633" y="1152"/>
                </a:lnTo>
                <a:lnTo>
                  <a:pt x="1643" y="1127"/>
                </a:lnTo>
                <a:lnTo>
                  <a:pt x="1644" y="1125"/>
                </a:lnTo>
                <a:lnTo>
                  <a:pt x="1646" y="1123"/>
                </a:lnTo>
                <a:lnTo>
                  <a:pt x="1647" y="1121"/>
                </a:lnTo>
                <a:lnTo>
                  <a:pt x="1650" y="1113"/>
                </a:lnTo>
                <a:lnTo>
                  <a:pt x="1647" y="1113"/>
                </a:lnTo>
                <a:lnTo>
                  <a:pt x="1646" y="1113"/>
                </a:lnTo>
                <a:lnTo>
                  <a:pt x="1640" y="1114"/>
                </a:lnTo>
                <a:lnTo>
                  <a:pt x="1639" y="1108"/>
                </a:lnTo>
                <a:lnTo>
                  <a:pt x="1638" y="1108"/>
                </a:lnTo>
                <a:lnTo>
                  <a:pt x="1638" y="1106"/>
                </a:lnTo>
                <a:lnTo>
                  <a:pt x="1633" y="1108"/>
                </a:lnTo>
                <a:lnTo>
                  <a:pt x="1625" y="1110"/>
                </a:lnTo>
                <a:lnTo>
                  <a:pt x="1606" y="1115"/>
                </a:lnTo>
                <a:lnTo>
                  <a:pt x="1589" y="1119"/>
                </a:lnTo>
                <a:lnTo>
                  <a:pt x="1583" y="1122"/>
                </a:lnTo>
                <a:lnTo>
                  <a:pt x="1578" y="1123"/>
                </a:lnTo>
                <a:lnTo>
                  <a:pt x="1574" y="1125"/>
                </a:lnTo>
                <a:lnTo>
                  <a:pt x="1575" y="1130"/>
                </a:lnTo>
                <a:lnTo>
                  <a:pt x="1576" y="1132"/>
                </a:lnTo>
                <a:lnTo>
                  <a:pt x="1579" y="1131"/>
                </a:lnTo>
                <a:lnTo>
                  <a:pt x="1580" y="1134"/>
                </a:lnTo>
                <a:lnTo>
                  <a:pt x="1579" y="1134"/>
                </a:lnTo>
                <a:lnTo>
                  <a:pt x="1580" y="1138"/>
                </a:lnTo>
                <a:lnTo>
                  <a:pt x="1578" y="1138"/>
                </a:lnTo>
                <a:lnTo>
                  <a:pt x="1573" y="1139"/>
                </a:lnTo>
                <a:lnTo>
                  <a:pt x="1571" y="1136"/>
                </a:lnTo>
                <a:lnTo>
                  <a:pt x="1570" y="1136"/>
                </a:lnTo>
                <a:lnTo>
                  <a:pt x="1566" y="1138"/>
                </a:lnTo>
                <a:lnTo>
                  <a:pt x="1563" y="1127"/>
                </a:lnTo>
                <a:lnTo>
                  <a:pt x="1562" y="1127"/>
                </a:lnTo>
                <a:lnTo>
                  <a:pt x="1558" y="1128"/>
                </a:lnTo>
                <a:lnTo>
                  <a:pt x="1548" y="1131"/>
                </a:lnTo>
                <a:lnTo>
                  <a:pt x="1542" y="1132"/>
                </a:lnTo>
                <a:lnTo>
                  <a:pt x="1527" y="1136"/>
                </a:lnTo>
                <a:lnTo>
                  <a:pt x="1524" y="1138"/>
                </a:lnTo>
                <a:lnTo>
                  <a:pt x="1524" y="1139"/>
                </a:lnTo>
                <a:lnTo>
                  <a:pt x="1524" y="1140"/>
                </a:lnTo>
                <a:lnTo>
                  <a:pt x="1524" y="1142"/>
                </a:lnTo>
                <a:lnTo>
                  <a:pt x="1522" y="1145"/>
                </a:lnTo>
                <a:lnTo>
                  <a:pt x="1522" y="1148"/>
                </a:lnTo>
                <a:lnTo>
                  <a:pt x="1520" y="1151"/>
                </a:lnTo>
                <a:lnTo>
                  <a:pt x="1522" y="1152"/>
                </a:lnTo>
                <a:lnTo>
                  <a:pt x="1520" y="1152"/>
                </a:lnTo>
                <a:lnTo>
                  <a:pt x="1520" y="1153"/>
                </a:lnTo>
                <a:lnTo>
                  <a:pt x="1519" y="1153"/>
                </a:lnTo>
                <a:lnTo>
                  <a:pt x="1519" y="1155"/>
                </a:lnTo>
                <a:lnTo>
                  <a:pt x="1518" y="1155"/>
                </a:lnTo>
                <a:lnTo>
                  <a:pt x="1516" y="1157"/>
                </a:lnTo>
                <a:lnTo>
                  <a:pt x="1515" y="1157"/>
                </a:lnTo>
                <a:lnTo>
                  <a:pt x="1514" y="1159"/>
                </a:lnTo>
                <a:lnTo>
                  <a:pt x="1512" y="1160"/>
                </a:lnTo>
                <a:lnTo>
                  <a:pt x="1512" y="1161"/>
                </a:lnTo>
                <a:lnTo>
                  <a:pt x="1511" y="1161"/>
                </a:lnTo>
                <a:lnTo>
                  <a:pt x="1511" y="1164"/>
                </a:lnTo>
                <a:lnTo>
                  <a:pt x="1510" y="1165"/>
                </a:lnTo>
                <a:lnTo>
                  <a:pt x="1518" y="1159"/>
                </a:lnTo>
                <a:lnTo>
                  <a:pt x="1518" y="1161"/>
                </a:lnTo>
                <a:lnTo>
                  <a:pt x="1515" y="1165"/>
                </a:lnTo>
                <a:lnTo>
                  <a:pt x="1512" y="1173"/>
                </a:lnTo>
                <a:lnTo>
                  <a:pt x="1511" y="1177"/>
                </a:lnTo>
                <a:lnTo>
                  <a:pt x="1510" y="1181"/>
                </a:lnTo>
                <a:lnTo>
                  <a:pt x="1523" y="1185"/>
                </a:lnTo>
                <a:lnTo>
                  <a:pt x="1523" y="1186"/>
                </a:lnTo>
                <a:lnTo>
                  <a:pt x="1520" y="1192"/>
                </a:lnTo>
                <a:lnTo>
                  <a:pt x="1519" y="1198"/>
                </a:lnTo>
                <a:lnTo>
                  <a:pt x="1518" y="1198"/>
                </a:lnTo>
                <a:lnTo>
                  <a:pt x="1509" y="1203"/>
                </a:lnTo>
                <a:lnTo>
                  <a:pt x="1507" y="1204"/>
                </a:lnTo>
                <a:lnTo>
                  <a:pt x="1506" y="1204"/>
                </a:lnTo>
                <a:lnTo>
                  <a:pt x="1505" y="1206"/>
                </a:lnTo>
                <a:lnTo>
                  <a:pt x="1503" y="1207"/>
                </a:lnTo>
                <a:lnTo>
                  <a:pt x="1503" y="1208"/>
                </a:lnTo>
                <a:lnTo>
                  <a:pt x="1502" y="1208"/>
                </a:lnTo>
                <a:lnTo>
                  <a:pt x="1501" y="1209"/>
                </a:lnTo>
                <a:lnTo>
                  <a:pt x="1499" y="1212"/>
                </a:lnTo>
                <a:lnTo>
                  <a:pt x="1497" y="1211"/>
                </a:lnTo>
                <a:lnTo>
                  <a:pt x="1495" y="1211"/>
                </a:lnTo>
                <a:lnTo>
                  <a:pt x="1494" y="1209"/>
                </a:lnTo>
                <a:lnTo>
                  <a:pt x="1494" y="1208"/>
                </a:lnTo>
                <a:lnTo>
                  <a:pt x="1494" y="1207"/>
                </a:lnTo>
                <a:lnTo>
                  <a:pt x="1493" y="1206"/>
                </a:lnTo>
                <a:lnTo>
                  <a:pt x="1490" y="1200"/>
                </a:lnTo>
                <a:lnTo>
                  <a:pt x="1490" y="1195"/>
                </a:lnTo>
                <a:lnTo>
                  <a:pt x="1489" y="1185"/>
                </a:lnTo>
                <a:lnTo>
                  <a:pt x="1497" y="1177"/>
                </a:lnTo>
                <a:lnTo>
                  <a:pt x="1495" y="1177"/>
                </a:lnTo>
                <a:lnTo>
                  <a:pt x="1494" y="1177"/>
                </a:lnTo>
                <a:lnTo>
                  <a:pt x="1493" y="1176"/>
                </a:lnTo>
                <a:lnTo>
                  <a:pt x="1495" y="1166"/>
                </a:lnTo>
                <a:lnTo>
                  <a:pt x="1498" y="1162"/>
                </a:lnTo>
                <a:lnTo>
                  <a:pt x="1497" y="1160"/>
                </a:lnTo>
                <a:lnTo>
                  <a:pt x="1495" y="1159"/>
                </a:lnTo>
                <a:lnTo>
                  <a:pt x="1495" y="1157"/>
                </a:lnTo>
                <a:lnTo>
                  <a:pt x="1494" y="1156"/>
                </a:lnTo>
                <a:lnTo>
                  <a:pt x="1493" y="1156"/>
                </a:lnTo>
                <a:lnTo>
                  <a:pt x="1493" y="1155"/>
                </a:lnTo>
                <a:lnTo>
                  <a:pt x="1493" y="1153"/>
                </a:lnTo>
                <a:lnTo>
                  <a:pt x="1492" y="1153"/>
                </a:lnTo>
                <a:lnTo>
                  <a:pt x="1492" y="1155"/>
                </a:lnTo>
                <a:lnTo>
                  <a:pt x="1492" y="1156"/>
                </a:lnTo>
                <a:lnTo>
                  <a:pt x="1490" y="1159"/>
                </a:lnTo>
                <a:lnTo>
                  <a:pt x="1490" y="1160"/>
                </a:lnTo>
                <a:lnTo>
                  <a:pt x="1486" y="1166"/>
                </a:lnTo>
                <a:lnTo>
                  <a:pt x="1485" y="1170"/>
                </a:lnTo>
                <a:lnTo>
                  <a:pt x="1484" y="1174"/>
                </a:lnTo>
                <a:lnTo>
                  <a:pt x="1482" y="1173"/>
                </a:lnTo>
                <a:lnTo>
                  <a:pt x="1481" y="1173"/>
                </a:lnTo>
                <a:lnTo>
                  <a:pt x="1479" y="1173"/>
                </a:lnTo>
                <a:lnTo>
                  <a:pt x="1477" y="1168"/>
                </a:lnTo>
                <a:lnTo>
                  <a:pt x="1475" y="1160"/>
                </a:lnTo>
                <a:lnTo>
                  <a:pt x="1472" y="1152"/>
                </a:lnTo>
                <a:lnTo>
                  <a:pt x="1472" y="1151"/>
                </a:lnTo>
                <a:lnTo>
                  <a:pt x="1463" y="1153"/>
                </a:lnTo>
                <a:lnTo>
                  <a:pt x="1449" y="1157"/>
                </a:lnTo>
                <a:lnTo>
                  <a:pt x="1434" y="1161"/>
                </a:lnTo>
                <a:lnTo>
                  <a:pt x="1425" y="1164"/>
                </a:lnTo>
                <a:lnTo>
                  <a:pt x="1413" y="1168"/>
                </a:lnTo>
                <a:lnTo>
                  <a:pt x="1403" y="1170"/>
                </a:lnTo>
                <a:lnTo>
                  <a:pt x="1400" y="1172"/>
                </a:lnTo>
                <a:lnTo>
                  <a:pt x="1388" y="1174"/>
                </a:lnTo>
                <a:lnTo>
                  <a:pt x="1378" y="1178"/>
                </a:lnTo>
                <a:lnTo>
                  <a:pt x="1381" y="1170"/>
                </a:lnTo>
                <a:lnTo>
                  <a:pt x="1372" y="1168"/>
                </a:lnTo>
                <a:lnTo>
                  <a:pt x="1368" y="1168"/>
                </a:lnTo>
                <a:lnTo>
                  <a:pt x="1372" y="1153"/>
                </a:lnTo>
                <a:lnTo>
                  <a:pt x="1373" y="1151"/>
                </a:lnTo>
                <a:lnTo>
                  <a:pt x="1378" y="1134"/>
                </a:lnTo>
                <a:lnTo>
                  <a:pt x="1381" y="1123"/>
                </a:lnTo>
                <a:lnTo>
                  <a:pt x="1360" y="1117"/>
                </a:lnTo>
                <a:lnTo>
                  <a:pt x="1375" y="1088"/>
                </a:lnTo>
                <a:lnTo>
                  <a:pt x="1390" y="1062"/>
                </a:lnTo>
                <a:lnTo>
                  <a:pt x="1392" y="1057"/>
                </a:lnTo>
                <a:lnTo>
                  <a:pt x="1404" y="1034"/>
                </a:lnTo>
                <a:lnTo>
                  <a:pt x="1415" y="1016"/>
                </a:lnTo>
                <a:lnTo>
                  <a:pt x="1416" y="1011"/>
                </a:lnTo>
                <a:lnTo>
                  <a:pt x="1424" y="997"/>
                </a:lnTo>
                <a:lnTo>
                  <a:pt x="1421" y="995"/>
                </a:lnTo>
                <a:lnTo>
                  <a:pt x="1413" y="993"/>
                </a:lnTo>
                <a:lnTo>
                  <a:pt x="1409" y="991"/>
                </a:lnTo>
                <a:lnTo>
                  <a:pt x="1408" y="991"/>
                </a:lnTo>
                <a:lnTo>
                  <a:pt x="1398" y="990"/>
                </a:lnTo>
                <a:lnTo>
                  <a:pt x="1353" y="985"/>
                </a:lnTo>
                <a:lnTo>
                  <a:pt x="1339" y="984"/>
                </a:lnTo>
                <a:lnTo>
                  <a:pt x="1330" y="982"/>
                </a:lnTo>
                <a:lnTo>
                  <a:pt x="1262" y="976"/>
                </a:lnTo>
                <a:lnTo>
                  <a:pt x="1259" y="976"/>
                </a:lnTo>
                <a:lnTo>
                  <a:pt x="1255" y="976"/>
                </a:lnTo>
                <a:lnTo>
                  <a:pt x="1251" y="976"/>
                </a:lnTo>
                <a:lnTo>
                  <a:pt x="1248" y="974"/>
                </a:lnTo>
                <a:lnTo>
                  <a:pt x="1245" y="974"/>
                </a:lnTo>
                <a:lnTo>
                  <a:pt x="1241" y="974"/>
                </a:lnTo>
                <a:lnTo>
                  <a:pt x="1240" y="974"/>
                </a:lnTo>
                <a:lnTo>
                  <a:pt x="1232" y="974"/>
                </a:lnTo>
                <a:lnTo>
                  <a:pt x="1231" y="974"/>
                </a:lnTo>
                <a:lnTo>
                  <a:pt x="1228" y="974"/>
                </a:lnTo>
                <a:lnTo>
                  <a:pt x="1229" y="973"/>
                </a:lnTo>
                <a:lnTo>
                  <a:pt x="1231" y="972"/>
                </a:lnTo>
                <a:lnTo>
                  <a:pt x="1232" y="970"/>
                </a:lnTo>
                <a:lnTo>
                  <a:pt x="1233" y="968"/>
                </a:lnTo>
                <a:lnTo>
                  <a:pt x="1236" y="967"/>
                </a:lnTo>
                <a:lnTo>
                  <a:pt x="1236" y="965"/>
                </a:lnTo>
                <a:lnTo>
                  <a:pt x="1237" y="965"/>
                </a:lnTo>
                <a:lnTo>
                  <a:pt x="1262" y="938"/>
                </a:lnTo>
                <a:lnTo>
                  <a:pt x="1263" y="937"/>
                </a:lnTo>
                <a:lnTo>
                  <a:pt x="1264" y="937"/>
                </a:lnTo>
                <a:lnTo>
                  <a:pt x="1264" y="935"/>
                </a:lnTo>
                <a:lnTo>
                  <a:pt x="1266" y="935"/>
                </a:lnTo>
                <a:lnTo>
                  <a:pt x="1266" y="934"/>
                </a:lnTo>
                <a:lnTo>
                  <a:pt x="1266" y="933"/>
                </a:lnTo>
                <a:lnTo>
                  <a:pt x="1267" y="933"/>
                </a:lnTo>
                <a:lnTo>
                  <a:pt x="1267" y="931"/>
                </a:lnTo>
                <a:lnTo>
                  <a:pt x="1268" y="931"/>
                </a:lnTo>
                <a:lnTo>
                  <a:pt x="1268" y="930"/>
                </a:lnTo>
                <a:lnTo>
                  <a:pt x="1270" y="929"/>
                </a:lnTo>
                <a:lnTo>
                  <a:pt x="1274" y="922"/>
                </a:lnTo>
                <a:lnTo>
                  <a:pt x="1276" y="917"/>
                </a:lnTo>
                <a:lnTo>
                  <a:pt x="1278" y="913"/>
                </a:lnTo>
                <a:lnTo>
                  <a:pt x="1280" y="906"/>
                </a:lnTo>
                <a:lnTo>
                  <a:pt x="1280" y="905"/>
                </a:lnTo>
                <a:lnTo>
                  <a:pt x="1280" y="904"/>
                </a:lnTo>
                <a:lnTo>
                  <a:pt x="1283" y="876"/>
                </a:lnTo>
                <a:lnTo>
                  <a:pt x="1283" y="874"/>
                </a:lnTo>
                <a:lnTo>
                  <a:pt x="1283" y="873"/>
                </a:lnTo>
                <a:lnTo>
                  <a:pt x="1283" y="870"/>
                </a:lnTo>
                <a:lnTo>
                  <a:pt x="1281" y="870"/>
                </a:lnTo>
                <a:lnTo>
                  <a:pt x="1281" y="869"/>
                </a:lnTo>
                <a:lnTo>
                  <a:pt x="1280" y="865"/>
                </a:lnTo>
                <a:lnTo>
                  <a:pt x="1276" y="857"/>
                </a:lnTo>
                <a:lnTo>
                  <a:pt x="1275" y="853"/>
                </a:lnTo>
                <a:lnTo>
                  <a:pt x="1272" y="846"/>
                </a:lnTo>
                <a:lnTo>
                  <a:pt x="1272" y="845"/>
                </a:lnTo>
                <a:lnTo>
                  <a:pt x="1271" y="842"/>
                </a:lnTo>
                <a:lnTo>
                  <a:pt x="1271" y="841"/>
                </a:lnTo>
                <a:lnTo>
                  <a:pt x="1272" y="810"/>
                </a:lnTo>
                <a:lnTo>
                  <a:pt x="1274" y="788"/>
                </a:lnTo>
                <a:lnTo>
                  <a:pt x="1275" y="780"/>
                </a:lnTo>
                <a:lnTo>
                  <a:pt x="1275" y="778"/>
                </a:lnTo>
                <a:lnTo>
                  <a:pt x="1276" y="754"/>
                </a:lnTo>
                <a:lnTo>
                  <a:pt x="1278" y="742"/>
                </a:lnTo>
                <a:lnTo>
                  <a:pt x="1279" y="726"/>
                </a:lnTo>
                <a:lnTo>
                  <a:pt x="1279" y="716"/>
                </a:lnTo>
                <a:lnTo>
                  <a:pt x="1279" y="715"/>
                </a:lnTo>
                <a:lnTo>
                  <a:pt x="1280" y="696"/>
                </a:lnTo>
                <a:lnTo>
                  <a:pt x="1280" y="678"/>
                </a:lnTo>
                <a:lnTo>
                  <a:pt x="1281" y="675"/>
                </a:lnTo>
                <a:lnTo>
                  <a:pt x="1281" y="658"/>
                </a:lnTo>
                <a:lnTo>
                  <a:pt x="1281" y="654"/>
                </a:lnTo>
                <a:lnTo>
                  <a:pt x="1281" y="649"/>
                </a:lnTo>
                <a:lnTo>
                  <a:pt x="1283" y="647"/>
                </a:lnTo>
                <a:lnTo>
                  <a:pt x="1283" y="644"/>
                </a:lnTo>
                <a:lnTo>
                  <a:pt x="1284" y="641"/>
                </a:lnTo>
                <a:lnTo>
                  <a:pt x="1285" y="637"/>
                </a:lnTo>
                <a:lnTo>
                  <a:pt x="1283" y="637"/>
                </a:lnTo>
                <a:lnTo>
                  <a:pt x="1276" y="636"/>
                </a:lnTo>
                <a:lnTo>
                  <a:pt x="1274" y="635"/>
                </a:lnTo>
                <a:lnTo>
                  <a:pt x="1266" y="632"/>
                </a:lnTo>
                <a:lnTo>
                  <a:pt x="1267" y="635"/>
                </a:lnTo>
                <a:lnTo>
                  <a:pt x="1267" y="637"/>
                </a:lnTo>
                <a:lnTo>
                  <a:pt x="1268" y="643"/>
                </a:lnTo>
                <a:lnTo>
                  <a:pt x="1268" y="648"/>
                </a:lnTo>
                <a:lnTo>
                  <a:pt x="1271" y="657"/>
                </a:lnTo>
                <a:lnTo>
                  <a:pt x="1271" y="658"/>
                </a:lnTo>
                <a:lnTo>
                  <a:pt x="1272" y="666"/>
                </a:lnTo>
                <a:lnTo>
                  <a:pt x="1272" y="671"/>
                </a:lnTo>
                <a:lnTo>
                  <a:pt x="1272" y="673"/>
                </a:lnTo>
                <a:lnTo>
                  <a:pt x="1271" y="673"/>
                </a:lnTo>
                <a:lnTo>
                  <a:pt x="1251" y="673"/>
                </a:lnTo>
                <a:lnTo>
                  <a:pt x="1250" y="673"/>
                </a:lnTo>
                <a:lnTo>
                  <a:pt x="1248" y="673"/>
                </a:lnTo>
                <a:lnTo>
                  <a:pt x="1237" y="674"/>
                </a:lnTo>
                <a:lnTo>
                  <a:pt x="1231" y="674"/>
                </a:lnTo>
                <a:lnTo>
                  <a:pt x="1232" y="670"/>
                </a:lnTo>
                <a:lnTo>
                  <a:pt x="1232" y="666"/>
                </a:lnTo>
                <a:lnTo>
                  <a:pt x="1233" y="665"/>
                </a:lnTo>
                <a:lnTo>
                  <a:pt x="1234" y="653"/>
                </a:lnTo>
                <a:lnTo>
                  <a:pt x="1241" y="619"/>
                </a:lnTo>
                <a:lnTo>
                  <a:pt x="1234" y="614"/>
                </a:lnTo>
                <a:lnTo>
                  <a:pt x="1223" y="606"/>
                </a:lnTo>
                <a:lnTo>
                  <a:pt x="1208" y="596"/>
                </a:lnTo>
                <a:lnTo>
                  <a:pt x="1207" y="590"/>
                </a:lnTo>
                <a:lnTo>
                  <a:pt x="1206" y="584"/>
                </a:lnTo>
                <a:lnTo>
                  <a:pt x="1204" y="580"/>
                </a:lnTo>
                <a:lnTo>
                  <a:pt x="1204" y="579"/>
                </a:lnTo>
                <a:lnTo>
                  <a:pt x="1204" y="577"/>
                </a:lnTo>
                <a:lnTo>
                  <a:pt x="1203" y="575"/>
                </a:lnTo>
                <a:lnTo>
                  <a:pt x="1202" y="570"/>
                </a:lnTo>
                <a:lnTo>
                  <a:pt x="1198" y="562"/>
                </a:lnTo>
                <a:lnTo>
                  <a:pt x="1195" y="558"/>
                </a:lnTo>
                <a:lnTo>
                  <a:pt x="1173" y="524"/>
                </a:lnTo>
                <a:lnTo>
                  <a:pt x="1172" y="524"/>
                </a:lnTo>
                <a:lnTo>
                  <a:pt x="1171" y="525"/>
                </a:lnTo>
                <a:lnTo>
                  <a:pt x="1165" y="528"/>
                </a:lnTo>
                <a:lnTo>
                  <a:pt x="1163" y="528"/>
                </a:lnTo>
                <a:lnTo>
                  <a:pt x="1159" y="530"/>
                </a:lnTo>
                <a:lnTo>
                  <a:pt x="1154" y="532"/>
                </a:lnTo>
                <a:lnTo>
                  <a:pt x="1152" y="533"/>
                </a:lnTo>
                <a:lnTo>
                  <a:pt x="1150" y="533"/>
                </a:lnTo>
                <a:lnTo>
                  <a:pt x="1148" y="534"/>
                </a:lnTo>
                <a:lnTo>
                  <a:pt x="1147" y="534"/>
                </a:lnTo>
                <a:lnTo>
                  <a:pt x="1146" y="534"/>
                </a:lnTo>
                <a:lnTo>
                  <a:pt x="1135" y="536"/>
                </a:lnTo>
                <a:lnTo>
                  <a:pt x="1133" y="537"/>
                </a:lnTo>
                <a:lnTo>
                  <a:pt x="1127" y="537"/>
                </a:lnTo>
                <a:lnTo>
                  <a:pt x="1114" y="540"/>
                </a:lnTo>
                <a:lnTo>
                  <a:pt x="1107" y="541"/>
                </a:lnTo>
                <a:lnTo>
                  <a:pt x="1105" y="541"/>
                </a:lnTo>
                <a:lnTo>
                  <a:pt x="1101" y="541"/>
                </a:lnTo>
                <a:lnTo>
                  <a:pt x="1097" y="541"/>
                </a:lnTo>
                <a:lnTo>
                  <a:pt x="1097" y="542"/>
                </a:lnTo>
                <a:lnTo>
                  <a:pt x="1091" y="537"/>
                </a:lnTo>
                <a:lnTo>
                  <a:pt x="1084" y="530"/>
                </a:lnTo>
                <a:lnTo>
                  <a:pt x="1066" y="516"/>
                </a:lnTo>
                <a:lnTo>
                  <a:pt x="1067" y="515"/>
                </a:lnTo>
                <a:lnTo>
                  <a:pt x="1069" y="511"/>
                </a:lnTo>
                <a:lnTo>
                  <a:pt x="1061" y="511"/>
                </a:lnTo>
                <a:lnTo>
                  <a:pt x="1005" y="511"/>
                </a:lnTo>
                <a:lnTo>
                  <a:pt x="989" y="509"/>
                </a:lnTo>
                <a:lnTo>
                  <a:pt x="985" y="511"/>
                </a:lnTo>
                <a:lnTo>
                  <a:pt x="985" y="509"/>
                </a:lnTo>
                <a:lnTo>
                  <a:pt x="984" y="503"/>
                </a:lnTo>
                <a:lnTo>
                  <a:pt x="983" y="492"/>
                </a:lnTo>
                <a:lnTo>
                  <a:pt x="981" y="469"/>
                </a:lnTo>
                <a:lnTo>
                  <a:pt x="979" y="438"/>
                </a:lnTo>
                <a:lnTo>
                  <a:pt x="977" y="426"/>
                </a:lnTo>
                <a:lnTo>
                  <a:pt x="976" y="419"/>
                </a:lnTo>
                <a:lnTo>
                  <a:pt x="975" y="395"/>
                </a:lnTo>
                <a:lnTo>
                  <a:pt x="975" y="393"/>
                </a:lnTo>
                <a:lnTo>
                  <a:pt x="973" y="381"/>
                </a:lnTo>
                <a:lnTo>
                  <a:pt x="973" y="367"/>
                </a:lnTo>
                <a:lnTo>
                  <a:pt x="973" y="365"/>
                </a:lnTo>
                <a:lnTo>
                  <a:pt x="973" y="362"/>
                </a:lnTo>
                <a:lnTo>
                  <a:pt x="972" y="362"/>
                </a:lnTo>
                <a:lnTo>
                  <a:pt x="970" y="363"/>
                </a:lnTo>
                <a:lnTo>
                  <a:pt x="967" y="363"/>
                </a:lnTo>
                <a:lnTo>
                  <a:pt x="964" y="363"/>
                </a:lnTo>
                <a:lnTo>
                  <a:pt x="946" y="365"/>
                </a:lnTo>
                <a:lnTo>
                  <a:pt x="928" y="366"/>
                </a:lnTo>
                <a:lnTo>
                  <a:pt x="928" y="365"/>
                </a:lnTo>
                <a:lnTo>
                  <a:pt x="928" y="362"/>
                </a:lnTo>
                <a:lnTo>
                  <a:pt x="928" y="361"/>
                </a:lnTo>
                <a:lnTo>
                  <a:pt x="926" y="359"/>
                </a:lnTo>
                <a:lnTo>
                  <a:pt x="928" y="359"/>
                </a:lnTo>
                <a:lnTo>
                  <a:pt x="929" y="357"/>
                </a:lnTo>
                <a:lnTo>
                  <a:pt x="929" y="355"/>
                </a:lnTo>
                <a:lnTo>
                  <a:pt x="929" y="354"/>
                </a:lnTo>
                <a:lnTo>
                  <a:pt x="929" y="353"/>
                </a:lnTo>
                <a:lnTo>
                  <a:pt x="929" y="350"/>
                </a:lnTo>
                <a:lnTo>
                  <a:pt x="930" y="348"/>
                </a:lnTo>
                <a:lnTo>
                  <a:pt x="929" y="348"/>
                </a:lnTo>
                <a:lnTo>
                  <a:pt x="928" y="348"/>
                </a:lnTo>
                <a:lnTo>
                  <a:pt x="926" y="348"/>
                </a:lnTo>
                <a:lnTo>
                  <a:pt x="925" y="346"/>
                </a:lnTo>
                <a:lnTo>
                  <a:pt x="924" y="346"/>
                </a:lnTo>
                <a:lnTo>
                  <a:pt x="923" y="346"/>
                </a:lnTo>
                <a:lnTo>
                  <a:pt x="919" y="346"/>
                </a:lnTo>
                <a:lnTo>
                  <a:pt x="908" y="337"/>
                </a:lnTo>
                <a:lnTo>
                  <a:pt x="907" y="336"/>
                </a:lnTo>
                <a:lnTo>
                  <a:pt x="903" y="332"/>
                </a:lnTo>
                <a:lnTo>
                  <a:pt x="898" y="325"/>
                </a:lnTo>
                <a:lnTo>
                  <a:pt x="896" y="325"/>
                </a:lnTo>
                <a:lnTo>
                  <a:pt x="896" y="324"/>
                </a:lnTo>
                <a:lnTo>
                  <a:pt x="895" y="323"/>
                </a:lnTo>
                <a:lnTo>
                  <a:pt x="896" y="321"/>
                </a:lnTo>
                <a:lnTo>
                  <a:pt x="903" y="314"/>
                </a:lnTo>
                <a:lnTo>
                  <a:pt x="913" y="301"/>
                </a:lnTo>
                <a:lnTo>
                  <a:pt x="923" y="289"/>
                </a:lnTo>
                <a:lnTo>
                  <a:pt x="924" y="289"/>
                </a:lnTo>
                <a:lnTo>
                  <a:pt x="945" y="287"/>
                </a:lnTo>
                <a:lnTo>
                  <a:pt x="946" y="287"/>
                </a:lnTo>
                <a:lnTo>
                  <a:pt x="947" y="287"/>
                </a:lnTo>
                <a:lnTo>
                  <a:pt x="949" y="289"/>
                </a:lnTo>
                <a:lnTo>
                  <a:pt x="949" y="287"/>
                </a:lnTo>
                <a:lnTo>
                  <a:pt x="950" y="286"/>
                </a:lnTo>
                <a:lnTo>
                  <a:pt x="950" y="284"/>
                </a:lnTo>
                <a:lnTo>
                  <a:pt x="950" y="281"/>
                </a:lnTo>
                <a:lnTo>
                  <a:pt x="950" y="263"/>
                </a:lnTo>
                <a:lnTo>
                  <a:pt x="928" y="261"/>
                </a:lnTo>
                <a:lnTo>
                  <a:pt x="917" y="260"/>
                </a:lnTo>
                <a:lnTo>
                  <a:pt x="915" y="260"/>
                </a:lnTo>
                <a:lnTo>
                  <a:pt x="913" y="260"/>
                </a:lnTo>
                <a:lnTo>
                  <a:pt x="912" y="260"/>
                </a:lnTo>
                <a:lnTo>
                  <a:pt x="911" y="260"/>
                </a:lnTo>
                <a:lnTo>
                  <a:pt x="907" y="260"/>
                </a:lnTo>
                <a:lnTo>
                  <a:pt x="906" y="260"/>
                </a:lnTo>
                <a:lnTo>
                  <a:pt x="899" y="260"/>
                </a:lnTo>
                <a:lnTo>
                  <a:pt x="895" y="259"/>
                </a:lnTo>
                <a:lnTo>
                  <a:pt x="892" y="259"/>
                </a:lnTo>
                <a:lnTo>
                  <a:pt x="878" y="259"/>
                </a:lnTo>
                <a:lnTo>
                  <a:pt x="885" y="255"/>
                </a:lnTo>
                <a:lnTo>
                  <a:pt x="891" y="252"/>
                </a:lnTo>
                <a:lnTo>
                  <a:pt x="896" y="248"/>
                </a:lnTo>
                <a:lnTo>
                  <a:pt x="898" y="247"/>
                </a:lnTo>
                <a:lnTo>
                  <a:pt x="900" y="246"/>
                </a:lnTo>
                <a:lnTo>
                  <a:pt x="902" y="246"/>
                </a:lnTo>
                <a:lnTo>
                  <a:pt x="911" y="244"/>
                </a:lnTo>
                <a:lnTo>
                  <a:pt x="919" y="243"/>
                </a:lnTo>
                <a:lnTo>
                  <a:pt x="928" y="242"/>
                </a:lnTo>
                <a:lnTo>
                  <a:pt x="933" y="240"/>
                </a:lnTo>
                <a:lnTo>
                  <a:pt x="943" y="239"/>
                </a:lnTo>
                <a:lnTo>
                  <a:pt x="946" y="238"/>
                </a:lnTo>
                <a:lnTo>
                  <a:pt x="966" y="235"/>
                </a:lnTo>
                <a:lnTo>
                  <a:pt x="966" y="234"/>
                </a:lnTo>
                <a:lnTo>
                  <a:pt x="966" y="220"/>
                </a:lnTo>
                <a:lnTo>
                  <a:pt x="966" y="217"/>
                </a:lnTo>
                <a:lnTo>
                  <a:pt x="967" y="213"/>
                </a:lnTo>
                <a:lnTo>
                  <a:pt x="967" y="210"/>
                </a:lnTo>
                <a:lnTo>
                  <a:pt x="968" y="182"/>
                </a:lnTo>
                <a:lnTo>
                  <a:pt x="970" y="154"/>
                </a:lnTo>
                <a:lnTo>
                  <a:pt x="946" y="153"/>
                </a:lnTo>
                <a:lnTo>
                  <a:pt x="929" y="152"/>
                </a:lnTo>
                <a:lnTo>
                  <a:pt x="904" y="150"/>
                </a:lnTo>
                <a:lnTo>
                  <a:pt x="899" y="150"/>
                </a:lnTo>
                <a:lnTo>
                  <a:pt x="887" y="148"/>
                </a:lnTo>
                <a:lnTo>
                  <a:pt x="876" y="146"/>
                </a:lnTo>
                <a:lnTo>
                  <a:pt x="872" y="146"/>
                </a:lnTo>
                <a:lnTo>
                  <a:pt x="868" y="146"/>
                </a:lnTo>
                <a:lnTo>
                  <a:pt x="866" y="146"/>
                </a:lnTo>
                <a:lnTo>
                  <a:pt x="859" y="145"/>
                </a:lnTo>
                <a:lnTo>
                  <a:pt x="843" y="145"/>
                </a:lnTo>
                <a:lnTo>
                  <a:pt x="842" y="145"/>
                </a:lnTo>
                <a:lnTo>
                  <a:pt x="840" y="145"/>
                </a:lnTo>
                <a:lnTo>
                  <a:pt x="815" y="145"/>
                </a:lnTo>
                <a:lnTo>
                  <a:pt x="788" y="144"/>
                </a:lnTo>
                <a:lnTo>
                  <a:pt x="782" y="143"/>
                </a:lnTo>
                <a:lnTo>
                  <a:pt x="776" y="143"/>
                </a:lnTo>
                <a:lnTo>
                  <a:pt x="774" y="143"/>
                </a:lnTo>
                <a:lnTo>
                  <a:pt x="772" y="166"/>
                </a:lnTo>
                <a:lnTo>
                  <a:pt x="757" y="166"/>
                </a:lnTo>
                <a:lnTo>
                  <a:pt x="740" y="166"/>
                </a:lnTo>
                <a:lnTo>
                  <a:pt x="736" y="165"/>
                </a:lnTo>
                <a:lnTo>
                  <a:pt x="735" y="183"/>
                </a:lnTo>
                <a:lnTo>
                  <a:pt x="735" y="186"/>
                </a:lnTo>
                <a:lnTo>
                  <a:pt x="716" y="184"/>
                </a:lnTo>
                <a:lnTo>
                  <a:pt x="708" y="184"/>
                </a:lnTo>
                <a:lnTo>
                  <a:pt x="701" y="184"/>
                </a:lnTo>
                <a:lnTo>
                  <a:pt x="691" y="183"/>
                </a:lnTo>
                <a:lnTo>
                  <a:pt x="686" y="183"/>
                </a:lnTo>
                <a:lnTo>
                  <a:pt x="681" y="183"/>
                </a:lnTo>
                <a:lnTo>
                  <a:pt x="680" y="183"/>
                </a:lnTo>
                <a:lnTo>
                  <a:pt x="660" y="182"/>
                </a:lnTo>
                <a:lnTo>
                  <a:pt x="628" y="180"/>
                </a:lnTo>
                <a:lnTo>
                  <a:pt x="626" y="180"/>
                </a:lnTo>
                <a:lnTo>
                  <a:pt x="626" y="190"/>
                </a:lnTo>
                <a:lnTo>
                  <a:pt x="626" y="192"/>
                </a:lnTo>
                <a:lnTo>
                  <a:pt x="618" y="192"/>
                </a:lnTo>
                <a:lnTo>
                  <a:pt x="605" y="192"/>
                </a:lnTo>
                <a:lnTo>
                  <a:pt x="605" y="191"/>
                </a:lnTo>
                <a:lnTo>
                  <a:pt x="643" y="159"/>
                </a:lnTo>
                <a:lnTo>
                  <a:pt x="651" y="152"/>
                </a:lnTo>
                <a:lnTo>
                  <a:pt x="658" y="146"/>
                </a:lnTo>
                <a:lnTo>
                  <a:pt x="660" y="144"/>
                </a:lnTo>
                <a:lnTo>
                  <a:pt x="665" y="140"/>
                </a:lnTo>
                <a:lnTo>
                  <a:pt x="672" y="135"/>
                </a:lnTo>
                <a:lnTo>
                  <a:pt x="677" y="129"/>
                </a:lnTo>
                <a:lnTo>
                  <a:pt x="684" y="124"/>
                </a:lnTo>
                <a:lnTo>
                  <a:pt x="685" y="123"/>
                </a:lnTo>
                <a:lnTo>
                  <a:pt x="694" y="115"/>
                </a:lnTo>
                <a:lnTo>
                  <a:pt x="705" y="106"/>
                </a:lnTo>
                <a:lnTo>
                  <a:pt x="706" y="105"/>
                </a:lnTo>
                <a:lnTo>
                  <a:pt x="720" y="93"/>
                </a:lnTo>
                <a:lnTo>
                  <a:pt x="722" y="92"/>
                </a:lnTo>
                <a:lnTo>
                  <a:pt x="723" y="90"/>
                </a:lnTo>
                <a:lnTo>
                  <a:pt x="724" y="90"/>
                </a:lnTo>
                <a:lnTo>
                  <a:pt x="725" y="90"/>
                </a:lnTo>
                <a:lnTo>
                  <a:pt x="727" y="89"/>
                </a:lnTo>
                <a:lnTo>
                  <a:pt x="728" y="89"/>
                </a:lnTo>
                <a:lnTo>
                  <a:pt x="729" y="88"/>
                </a:lnTo>
                <a:lnTo>
                  <a:pt x="731" y="88"/>
                </a:lnTo>
                <a:lnTo>
                  <a:pt x="731" y="86"/>
                </a:lnTo>
                <a:lnTo>
                  <a:pt x="732" y="86"/>
                </a:lnTo>
                <a:lnTo>
                  <a:pt x="733" y="85"/>
                </a:lnTo>
                <a:lnTo>
                  <a:pt x="735" y="86"/>
                </a:lnTo>
                <a:lnTo>
                  <a:pt x="736" y="86"/>
                </a:lnTo>
                <a:lnTo>
                  <a:pt x="738" y="86"/>
                </a:lnTo>
                <a:lnTo>
                  <a:pt x="742" y="85"/>
                </a:lnTo>
                <a:lnTo>
                  <a:pt x="745" y="85"/>
                </a:lnTo>
                <a:lnTo>
                  <a:pt x="748" y="85"/>
                </a:lnTo>
                <a:lnTo>
                  <a:pt x="749" y="85"/>
                </a:lnTo>
                <a:lnTo>
                  <a:pt x="750" y="85"/>
                </a:lnTo>
                <a:lnTo>
                  <a:pt x="752" y="85"/>
                </a:lnTo>
                <a:lnTo>
                  <a:pt x="752" y="84"/>
                </a:lnTo>
                <a:lnTo>
                  <a:pt x="753" y="84"/>
                </a:lnTo>
                <a:lnTo>
                  <a:pt x="754" y="82"/>
                </a:lnTo>
                <a:lnTo>
                  <a:pt x="755" y="81"/>
                </a:lnTo>
                <a:lnTo>
                  <a:pt x="757" y="80"/>
                </a:lnTo>
                <a:lnTo>
                  <a:pt x="759" y="79"/>
                </a:lnTo>
                <a:lnTo>
                  <a:pt x="761" y="79"/>
                </a:lnTo>
                <a:lnTo>
                  <a:pt x="761" y="77"/>
                </a:lnTo>
                <a:lnTo>
                  <a:pt x="762" y="77"/>
                </a:lnTo>
                <a:lnTo>
                  <a:pt x="763" y="77"/>
                </a:lnTo>
                <a:lnTo>
                  <a:pt x="763" y="76"/>
                </a:lnTo>
                <a:lnTo>
                  <a:pt x="765" y="76"/>
                </a:lnTo>
                <a:lnTo>
                  <a:pt x="766" y="75"/>
                </a:lnTo>
                <a:lnTo>
                  <a:pt x="767" y="75"/>
                </a:lnTo>
                <a:lnTo>
                  <a:pt x="770" y="73"/>
                </a:lnTo>
                <a:lnTo>
                  <a:pt x="771" y="73"/>
                </a:lnTo>
                <a:lnTo>
                  <a:pt x="772" y="72"/>
                </a:lnTo>
                <a:lnTo>
                  <a:pt x="774" y="72"/>
                </a:lnTo>
                <a:lnTo>
                  <a:pt x="775" y="71"/>
                </a:lnTo>
                <a:lnTo>
                  <a:pt x="775" y="69"/>
                </a:lnTo>
                <a:lnTo>
                  <a:pt x="775" y="68"/>
                </a:lnTo>
                <a:lnTo>
                  <a:pt x="776" y="67"/>
                </a:lnTo>
                <a:lnTo>
                  <a:pt x="778" y="65"/>
                </a:lnTo>
                <a:lnTo>
                  <a:pt x="778" y="64"/>
                </a:lnTo>
                <a:lnTo>
                  <a:pt x="779" y="63"/>
                </a:lnTo>
                <a:lnTo>
                  <a:pt x="780" y="60"/>
                </a:lnTo>
                <a:lnTo>
                  <a:pt x="780" y="59"/>
                </a:lnTo>
                <a:lnTo>
                  <a:pt x="780" y="58"/>
                </a:lnTo>
                <a:lnTo>
                  <a:pt x="782" y="58"/>
                </a:lnTo>
                <a:lnTo>
                  <a:pt x="782" y="56"/>
                </a:lnTo>
                <a:lnTo>
                  <a:pt x="783" y="55"/>
                </a:lnTo>
                <a:lnTo>
                  <a:pt x="784" y="54"/>
                </a:lnTo>
                <a:lnTo>
                  <a:pt x="785" y="52"/>
                </a:lnTo>
                <a:lnTo>
                  <a:pt x="785" y="51"/>
                </a:lnTo>
                <a:lnTo>
                  <a:pt x="785" y="48"/>
                </a:lnTo>
                <a:lnTo>
                  <a:pt x="785" y="47"/>
                </a:lnTo>
                <a:lnTo>
                  <a:pt x="785" y="46"/>
                </a:lnTo>
                <a:lnTo>
                  <a:pt x="787" y="46"/>
                </a:lnTo>
                <a:lnTo>
                  <a:pt x="787" y="45"/>
                </a:lnTo>
                <a:lnTo>
                  <a:pt x="788" y="45"/>
                </a:lnTo>
                <a:lnTo>
                  <a:pt x="789" y="45"/>
                </a:lnTo>
                <a:lnTo>
                  <a:pt x="789" y="43"/>
                </a:lnTo>
                <a:lnTo>
                  <a:pt x="791" y="43"/>
                </a:lnTo>
                <a:lnTo>
                  <a:pt x="791" y="42"/>
                </a:lnTo>
                <a:lnTo>
                  <a:pt x="792" y="42"/>
                </a:lnTo>
                <a:lnTo>
                  <a:pt x="792" y="41"/>
                </a:lnTo>
                <a:lnTo>
                  <a:pt x="793" y="41"/>
                </a:lnTo>
                <a:lnTo>
                  <a:pt x="793" y="39"/>
                </a:lnTo>
                <a:lnTo>
                  <a:pt x="793" y="38"/>
                </a:lnTo>
                <a:lnTo>
                  <a:pt x="793" y="37"/>
                </a:lnTo>
                <a:lnTo>
                  <a:pt x="795" y="35"/>
                </a:lnTo>
                <a:lnTo>
                  <a:pt x="796" y="35"/>
                </a:lnTo>
                <a:lnTo>
                  <a:pt x="797" y="34"/>
                </a:lnTo>
                <a:lnTo>
                  <a:pt x="797" y="33"/>
                </a:lnTo>
                <a:lnTo>
                  <a:pt x="799" y="33"/>
                </a:lnTo>
                <a:lnTo>
                  <a:pt x="799" y="32"/>
                </a:lnTo>
                <a:lnTo>
                  <a:pt x="800" y="32"/>
                </a:lnTo>
                <a:lnTo>
                  <a:pt x="800" y="30"/>
                </a:lnTo>
                <a:lnTo>
                  <a:pt x="801" y="30"/>
                </a:lnTo>
                <a:lnTo>
                  <a:pt x="802" y="30"/>
                </a:lnTo>
                <a:lnTo>
                  <a:pt x="804" y="30"/>
                </a:lnTo>
                <a:lnTo>
                  <a:pt x="804" y="29"/>
                </a:lnTo>
                <a:lnTo>
                  <a:pt x="805" y="29"/>
                </a:lnTo>
                <a:lnTo>
                  <a:pt x="805" y="28"/>
                </a:lnTo>
                <a:lnTo>
                  <a:pt x="806" y="28"/>
                </a:lnTo>
                <a:lnTo>
                  <a:pt x="808" y="28"/>
                </a:lnTo>
                <a:lnTo>
                  <a:pt x="809" y="28"/>
                </a:lnTo>
                <a:lnTo>
                  <a:pt x="810" y="28"/>
                </a:lnTo>
                <a:lnTo>
                  <a:pt x="812" y="28"/>
                </a:lnTo>
                <a:lnTo>
                  <a:pt x="813" y="28"/>
                </a:lnTo>
                <a:lnTo>
                  <a:pt x="814" y="28"/>
                </a:lnTo>
                <a:lnTo>
                  <a:pt x="815" y="28"/>
                </a:lnTo>
                <a:lnTo>
                  <a:pt x="817" y="28"/>
                </a:lnTo>
                <a:lnTo>
                  <a:pt x="817" y="26"/>
                </a:lnTo>
                <a:lnTo>
                  <a:pt x="818" y="26"/>
                </a:lnTo>
                <a:lnTo>
                  <a:pt x="819" y="26"/>
                </a:lnTo>
                <a:lnTo>
                  <a:pt x="819" y="25"/>
                </a:lnTo>
                <a:lnTo>
                  <a:pt x="821" y="24"/>
                </a:lnTo>
                <a:lnTo>
                  <a:pt x="822" y="24"/>
                </a:lnTo>
                <a:lnTo>
                  <a:pt x="822" y="22"/>
                </a:lnTo>
                <a:lnTo>
                  <a:pt x="823" y="22"/>
                </a:lnTo>
                <a:lnTo>
                  <a:pt x="823" y="24"/>
                </a:lnTo>
                <a:lnTo>
                  <a:pt x="825" y="24"/>
                </a:lnTo>
                <a:lnTo>
                  <a:pt x="826" y="24"/>
                </a:lnTo>
                <a:lnTo>
                  <a:pt x="827" y="22"/>
                </a:lnTo>
                <a:lnTo>
                  <a:pt x="829" y="22"/>
                </a:lnTo>
                <a:lnTo>
                  <a:pt x="830" y="22"/>
                </a:lnTo>
                <a:lnTo>
                  <a:pt x="835" y="20"/>
                </a:lnTo>
                <a:lnTo>
                  <a:pt x="836" y="18"/>
                </a:lnTo>
                <a:lnTo>
                  <a:pt x="840" y="17"/>
                </a:lnTo>
                <a:lnTo>
                  <a:pt x="843" y="15"/>
                </a:lnTo>
                <a:lnTo>
                  <a:pt x="848" y="13"/>
                </a:lnTo>
                <a:lnTo>
                  <a:pt x="849" y="13"/>
                </a:lnTo>
                <a:lnTo>
                  <a:pt x="852" y="13"/>
                </a:lnTo>
                <a:lnTo>
                  <a:pt x="855" y="13"/>
                </a:lnTo>
                <a:lnTo>
                  <a:pt x="857" y="13"/>
                </a:lnTo>
                <a:lnTo>
                  <a:pt x="859" y="12"/>
                </a:lnTo>
                <a:lnTo>
                  <a:pt x="860" y="12"/>
                </a:lnTo>
                <a:lnTo>
                  <a:pt x="865" y="9"/>
                </a:lnTo>
                <a:lnTo>
                  <a:pt x="869" y="8"/>
                </a:lnTo>
                <a:lnTo>
                  <a:pt x="890" y="4"/>
                </a:lnTo>
                <a:lnTo>
                  <a:pt x="894" y="4"/>
                </a:lnTo>
                <a:lnTo>
                  <a:pt x="903" y="1"/>
                </a:lnTo>
                <a:lnTo>
                  <a:pt x="909" y="1"/>
                </a:lnTo>
                <a:lnTo>
                  <a:pt x="912" y="0"/>
                </a:lnTo>
                <a:lnTo>
                  <a:pt x="919" y="0"/>
                </a:lnTo>
                <a:lnTo>
                  <a:pt x="921" y="0"/>
                </a:lnTo>
                <a:lnTo>
                  <a:pt x="925" y="0"/>
                </a:lnTo>
                <a:lnTo>
                  <a:pt x="928" y="1"/>
                </a:lnTo>
                <a:lnTo>
                  <a:pt x="932" y="3"/>
                </a:lnTo>
                <a:lnTo>
                  <a:pt x="936" y="3"/>
                </a:lnTo>
                <a:lnTo>
                  <a:pt x="939" y="4"/>
                </a:lnTo>
                <a:lnTo>
                  <a:pt x="942" y="4"/>
                </a:lnTo>
                <a:lnTo>
                  <a:pt x="945" y="5"/>
                </a:lnTo>
                <a:lnTo>
                  <a:pt x="947" y="7"/>
                </a:lnTo>
                <a:lnTo>
                  <a:pt x="950" y="7"/>
                </a:lnTo>
                <a:lnTo>
                  <a:pt x="953" y="8"/>
                </a:lnTo>
                <a:lnTo>
                  <a:pt x="954" y="9"/>
                </a:lnTo>
                <a:lnTo>
                  <a:pt x="956" y="9"/>
                </a:lnTo>
                <a:close/>
                <a:moveTo>
                  <a:pt x="2078" y="867"/>
                </a:moveTo>
                <a:lnTo>
                  <a:pt x="2079" y="867"/>
                </a:lnTo>
                <a:lnTo>
                  <a:pt x="2080" y="866"/>
                </a:lnTo>
                <a:lnTo>
                  <a:pt x="2082" y="866"/>
                </a:lnTo>
                <a:lnTo>
                  <a:pt x="2083" y="866"/>
                </a:lnTo>
                <a:lnTo>
                  <a:pt x="2084" y="866"/>
                </a:lnTo>
                <a:lnTo>
                  <a:pt x="2085" y="866"/>
                </a:lnTo>
                <a:lnTo>
                  <a:pt x="2087" y="866"/>
                </a:lnTo>
                <a:lnTo>
                  <a:pt x="2088" y="866"/>
                </a:lnTo>
                <a:lnTo>
                  <a:pt x="2091" y="865"/>
                </a:lnTo>
                <a:lnTo>
                  <a:pt x="2092" y="863"/>
                </a:lnTo>
                <a:lnTo>
                  <a:pt x="2093" y="863"/>
                </a:lnTo>
                <a:lnTo>
                  <a:pt x="2095" y="863"/>
                </a:lnTo>
                <a:lnTo>
                  <a:pt x="2096" y="863"/>
                </a:lnTo>
                <a:lnTo>
                  <a:pt x="2096" y="862"/>
                </a:lnTo>
                <a:lnTo>
                  <a:pt x="2097" y="862"/>
                </a:lnTo>
                <a:lnTo>
                  <a:pt x="2098" y="862"/>
                </a:lnTo>
                <a:lnTo>
                  <a:pt x="2100" y="862"/>
                </a:lnTo>
                <a:lnTo>
                  <a:pt x="2109" y="862"/>
                </a:lnTo>
                <a:lnTo>
                  <a:pt x="2110" y="862"/>
                </a:lnTo>
                <a:lnTo>
                  <a:pt x="2112" y="862"/>
                </a:lnTo>
                <a:lnTo>
                  <a:pt x="2113" y="862"/>
                </a:lnTo>
                <a:lnTo>
                  <a:pt x="2114" y="862"/>
                </a:lnTo>
                <a:lnTo>
                  <a:pt x="2115" y="862"/>
                </a:lnTo>
                <a:lnTo>
                  <a:pt x="2117" y="862"/>
                </a:lnTo>
                <a:lnTo>
                  <a:pt x="2118" y="862"/>
                </a:lnTo>
                <a:lnTo>
                  <a:pt x="2119" y="862"/>
                </a:lnTo>
                <a:lnTo>
                  <a:pt x="2121" y="862"/>
                </a:lnTo>
                <a:lnTo>
                  <a:pt x="2122" y="862"/>
                </a:lnTo>
                <a:lnTo>
                  <a:pt x="2123" y="862"/>
                </a:lnTo>
                <a:lnTo>
                  <a:pt x="2125" y="862"/>
                </a:lnTo>
                <a:lnTo>
                  <a:pt x="2126" y="861"/>
                </a:lnTo>
                <a:lnTo>
                  <a:pt x="2127" y="861"/>
                </a:lnTo>
                <a:lnTo>
                  <a:pt x="2129" y="861"/>
                </a:lnTo>
                <a:lnTo>
                  <a:pt x="2130" y="861"/>
                </a:lnTo>
                <a:lnTo>
                  <a:pt x="2131" y="861"/>
                </a:lnTo>
                <a:lnTo>
                  <a:pt x="2132" y="861"/>
                </a:lnTo>
                <a:lnTo>
                  <a:pt x="2134" y="861"/>
                </a:lnTo>
                <a:lnTo>
                  <a:pt x="2135" y="861"/>
                </a:lnTo>
                <a:lnTo>
                  <a:pt x="2136" y="861"/>
                </a:lnTo>
                <a:lnTo>
                  <a:pt x="2138" y="861"/>
                </a:lnTo>
                <a:lnTo>
                  <a:pt x="2139" y="861"/>
                </a:lnTo>
                <a:lnTo>
                  <a:pt x="2140" y="859"/>
                </a:lnTo>
                <a:lnTo>
                  <a:pt x="2142" y="859"/>
                </a:lnTo>
                <a:lnTo>
                  <a:pt x="2143" y="859"/>
                </a:lnTo>
                <a:lnTo>
                  <a:pt x="2144" y="859"/>
                </a:lnTo>
                <a:lnTo>
                  <a:pt x="2145" y="859"/>
                </a:lnTo>
                <a:lnTo>
                  <a:pt x="2147" y="858"/>
                </a:lnTo>
                <a:lnTo>
                  <a:pt x="2148" y="858"/>
                </a:lnTo>
                <a:lnTo>
                  <a:pt x="2148" y="853"/>
                </a:lnTo>
                <a:lnTo>
                  <a:pt x="2147" y="846"/>
                </a:lnTo>
                <a:lnTo>
                  <a:pt x="2147" y="844"/>
                </a:lnTo>
                <a:lnTo>
                  <a:pt x="2145" y="842"/>
                </a:lnTo>
                <a:lnTo>
                  <a:pt x="2143" y="841"/>
                </a:lnTo>
                <a:lnTo>
                  <a:pt x="2142" y="840"/>
                </a:lnTo>
                <a:lnTo>
                  <a:pt x="2136" y="839"/>
                </a:lnTo>
                <a:lnTo>
                  <a:pt x="2132" y="839"/>
                </a:lnTo>
                <a:lnTo>
                  <a:pt x="2102" y="836"/>
                </a:lnTo>
                <a:lnTo>
                  <a:pt x="2085" y="835"/>
                </a:lnTo>
                <a:lnTo>
                  <a:pt x="2079" y="853"/>
                </a:lnTo>
                <a:lnTo>
                  <a:pt x="2079" y="854"/>
                </a:lnTo>
                <a:lnTo>
                  <a:pt x="2078" y="856"/>
                </a:lnTo>
                <a:lnTo>
                  <a:pt x="2074" y="865"/>
                </a:lnTo>
                <a:lnTo>
                  <a:pt x="2074" y="867"/>
                </a:lnTo>
                <a:lnTo>
                  <a:pt x="2072" y="869"/>
                </a:lnTo>
                <a:lnTo>
                  <a:pt x="2074" y="867"/>
                </a:lnTo>
                <a:lnTo>
                  <a:pt x="2075" y="867"/>
                </a:lnTo>
                <a:lnTo>
                  <a:pt x="2076" y="867"/>
                </a:lnTo>
                <a:lnTo>
                  <a:pt x="2078" y="867"/>
                </a:lnTo>
                <a:close/>
                <a:moveTo>
                  <a:pt x="2003" y="776"/>
                </a:moveTo>
                <a:lnTo>
                  <a:pt x="2006" y="772"/>
                </a:lnTo>
                <a:lnTo>
                  <a:pt x="2007" y="769"/>
                </a:lnTo>
                <a:lnTo>
                  <a:pt x="2005" y="768"/>
                </a:lnTo>
                <a:lnTo>
                  <a:pt x="1999" y="773"/>
                </a:lnTo>
                <a:lnTo>
                  <a:pt x="2001" y="773"/>
                </a:lnTo>
                <a:lnTo>
                  <a:pt x="2003" y="776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877486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Washington, D.C.</a:t>
            </a:r>
            <a:endParaRPr lang="zh-CN" altLang="en-US" dirty="0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115616" y="1131590"/>
            <a:ext cx="2963052" cy="3692946"/>
          </a:xfrm>
          <a:custGeom>
            <a:avLst/>
            <a:gdLst>
              <a:gd name="T0" fmla="*/ 1365 w 3544"/>
              <a:gd name="T1" fmla="*/ 3863 h 4417"/>
              <a:gd name="T2" fmla="*/ 1363 w 3544"/>
              <a:gd name="T3" fmla="*/ 3705 h 4417"/>
              <a:gd name="T4" fmla="*/ 1373 w 3544"/>
              <a:gd name="T5" fmla="*/ 3636 h 4417"/>
              <a:gd name="T6" fmla="*/ 1369 w 3544"/>
              <a:gd name="T7" fmla="*/ 3567 h 4417"/>
              <a:gd name="T8" fmla="*/ 1313 w 3544"/>
              <a:gd name="T9" fmla="*/ 3511 h 4417"/>
              <a:gd name="T10" fmla="*/ 1303 w 3544"/>
              <a:gd name="T11" fmla="*/ 3563 h 4417"/>
              <a:gd name="T12" fmla="*/ 1277 w 3544"/>
              <a:gd name="T13" fmla="*/ 3517 h 4417"/>
              <a:gd name="T14" fmla="*/ 1257 w 3544"/>
              <a:gd name="T15" fmla="*/ 3475 h 4417"/>
              <a:gd name="T16" fmla="*/ 1250 w 3544"/>
              <a:gd name="T17" fmla="*/ 3419 h 4417"/>
              <a:gd name="T18" fmla="*/ 1244 w 3544"/>
              <a:gd name="T19" fmla="*/ 3373 h 4417"/>
              <a:gd name="T20" fmla="*/ 1244 w 3544"/>
              <a:gd name="T21" fmla="*/ 3352 h 4417"/>
              <a:gd name="T22" fmla="*/ 1286 w 3544"/>
              <a:gd name="T23" fmla="*/ 3371 h 4417"/>
              <a:gd name="T24" fmla="*/ 1344 w 3544"/>
              <a:gd name="T25" fmla="*/ 3390 h 4417"/>
              <a:gd name="T26" fmla="*/ 1407 w 3544"/>
              <a:gd name="T27" fmla="*/ 3383 h 4417"/>
              <a:gd name="T28" fmla="*/ 1440 w 3544"/>
              <a:gd name="T29" fmla="*/ 3342 h 4417"/>
              <a:gd name="T30" fmla="*/ 1457 w 3544"/>
              <a:gd name="T31" fmla="*/ 3277 h 4417"/>
              <a:gd name="T32" fmla="*/ 1470 w 3544"/>
              <a:gd name="T33" fmla="*/ 3208 h 4417"/>
              <a:gd name="T34" fmla="*/ 1472 w 3544"/>
              <a:gd name="T35" fmla="*/ 3141 h 4417"/>
              <a:gd name="T36" fmla="*/ 1465 w 3544"/>
              <a:gd name="T37" fmla="*/ 3066 h 4417"/>
              <a:gd name="T38" fmla="*/ 1442 w 3544"/>
              <a:gd name="T39" fmla="*/ 3002 h 4417"/>
              <a:gd name="T40" fmla="*/ 1413 w 3544"/>
              <a:gd name="T41" fmla="*/ 2941 h 4417"/>
              <a:gd name="T42" fmla="*/ 1378 w 3544"/>
              <a:gd name="T43" fmla="*/ 2891 h 4417"/>
              <a:gd name="T44" fmla="*/ 1342 w 3544"/>
              <a:gd name="T45" fmla="*/ 2887 h 4417"/>
              <a:gd name="T46" fmla="*/ 1298 w 3544"/>
              <a:gd name="T47" fmla="*/ 2864 h 4417"/>
              <a:gd name="T48" fmla="*/ 1365 w 3544"/>
              <a:gd name="T49" fmla="*/ 2857 h 4417"/>
              <a:gd name="T50" fmla="*/ 1374 w 3544"/>
              <a:gd name="T51" fmla="*/ 2793 h 4417"/>
              <a:gd name="T52" fmla="*/ 1348 w 3544"/>
              <a:gd name="T53" fmla="*/ 2726 h 4417"/>
              <a:gd name="T54" fmla="*/ 1305 w 3544"/>
              <a:gd name="T55" fmla="*/ 2667 h 4417"/>
              <a:gd name="T56" fmla="*/ 1246 w 3544"/>
              <a:gd name="T57" fmla="*/ 2605 h 4417"/>
              <a:gd name="T58" fmla="*/ 1232 w 3544"/>
              <a:gd name="T59" fmla="*/ 2655 h 4417"/>
              <a:gd name="T60" fmla="*/ 1198 w 3544"/>
              <a:gd name="T61" fmla="*/ 2695 h 4417"/>
              <a:gd name="T62" fmla="*/ 1144 w 3544"/>
              <a:gd name="T63" fmla="*/ 2638 h 4417"/>
              <a:gd name="T64" fmla="*/ 1138 w 3544"/>
              <a:gd name="T65" fmla="*/ 2567 h 4417"/>
              <a:gd name="T66" fmla="*/ 1108 w 3544"/>
              <a:gd name="T67" fmla="*/ 2523 h 4417"/>
              <a:gd name="T68" fmla="*/ 1040 w 3544"/>
              <a:gd name="T69" fmla="*/ 2503 h 4417"/>
              <a:gd name="T70" fmla="*/ 1000 w 3544"/>
              <a:gd name="T71" fmla="*/ 2450 h 4417"/>
              <a:gd name="T72" fmla="*/ 967 w 3544"/>
              <a:gd name="T73" fmla="*/ 2386 h 4417"/>
              <a:gd name="T74" fmla="*/ 942 w 3544"/>
              <a:gd name="T75" fmla="*/ 2340 h 4417"/>
              <a:gd name="T76" fmla="*/ 937 w 3544"/>
              <a:gd name="T77" fmla="*/ 2279 h 4417"/>
              <a:gd name="T78" fmla="*/ 916 w 3544"/>
              <a:gd name="T79" fmla="*/ 2210 h 4417"/>
              <a:gd name="T80" fmla="*/ 887 w 3544"/>
              <a:gd name="T81" fmla="*/ 2146 h 4417"/>
              <a:gd name="T82" fmla="*/ 873 w 3544"/>
              <a:gd name="T83" fmla="*/ 2087 h 4417"/>
              <a:gd name="T84" fmla="*/ 818 w 3544"/>
              <a:gd name="T85" fmla="*/ 2052 h 4417"/>
              <a:gd name="T86" fmla="*/ 747 w 3544"/>
              <a:gd name="T87" fmla="*/ 2043 h 4417"/>
              <a:gd name="T88" fmla="*/ 683 w 3544"/>
              <a:gd name="T89" fmla="*/ 2025 h 4417"/>
              <a:gd name="T90" fmla="*/ 616 w 3544"/>
              <a:gd name="T91" fmla="*/ 2023 h 4417"/>
              <a:gd name="T92" fmla="*/ 555 w 3544"/>
              <a:gd name="T93" fmla="*/ 2012 h 4417"/>
              <a:gd name="T94" fmla="*/ 499 w 3544"/>
              <a:gd name="T95" fmla="*/ 1983 h 4417"/>
              <a:gd name="T96" fmla="*/ 449 w 3544"/>
              <a:gd name="T97" fmla="*/ 1952 h 4417"/>
              <a:gd name="T98" fmla="*/ 401 w 3544"/>
              <a:gd name="T99" fmla="*/ 1920 h 4417"/>
              <a:gd name="T100" fmla="*/ 355 w 3544"/>
              <a:gd name="T101" fmla="*/ 1874 h 4417"/>
              <a:gd name="T102" fmla="*/ 311 w 3544"/>
              <a:gd name="T103" fmla="*/ 1829 h 4417"/>
              <a:gd name="T104" fmla="*/ 272 w 3544"/>
              <a:gd name="T105" fmla="*/ 1781 h 4417"/>
              <a:gd name="T106" fmla="*/ 253 w 3544"/>
              <a:gd name="T107" fmla="*/ 1718 h 4417"/>
              <a:gd name="T108" fmla="*/ 226 w 3544"/>
              <a:gd name="T109" fmla="*/ 1670 h 4417"/>
              <a:gd name="T110" fmla="*/ 201 w 3544"/>
              <a:gd name="T111" fmla="*/ 1628 h 4417"/>
              <a:gd name="T112" fmla="*/ 165 w 3544"/>
              <a:gd name="T113" fmla="*/ 1589 h 4417"/>
              <a:gd name="T114" fmla="*/ 126 w 3544"/>
              <a:gd name="T115" fmla="*/ 1551 h 4417"/>
              <a:gd name="T116" fmla="*/ 94 w 3544"/>
              <a:gd name="T117" fmla="*/ 1509 h 4417"/>
              <a:gd name="T118" fmla="*/ 63 w 3544"/>
              <a:gd name="T119" fmla="*/ 1467 h 4417"/>
              <a:gd name="T120" fmla="*/ 46 w 3544"/>
              <a:gd name="T121" fmla="*/ 1407 h 4417"/>
              <a:gd name="T122" fmla="*/ 23 w 3544"/>
              <a:gd name="T123" fmla="*/ 1359 h 4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44" h="4417">
                <a:moveTo>
                  <a:pt x="0" y="1334"/>
                </a:moveTo>
                <a:lnTo>
                  <a:pt x="1326" y="0"/>
                </a:lnTo>
                <a:lnTo>
                  <a:pt x="3544" y="2231"/>
                </a:lnTo>
                <a:lnTo>
                  <a:pt x="1359" y="4417"/>
                </a:lnTo>
                <a:lnTo>
                  <a:pt x="1359" y="4414"/>
                </a:lnTo>
                <a:lnTo>
                  <a:pt x="1357" y="4385"/>
                </a:lnTo>
                <a:lnTo>
                  <a:pt x="1357" y="4306"/>
                </a:lnTo>
                <a:lnTo>
                  <a:pt x="1355" y="4289"/>
                </a:lnTo>
                <a:lnTo>
                  <a:pt x="1355" y="4225"/>
                </a:lnTo>
                <a:lnTo>
                  <a:pt x="1359" y="4202"/>
                </a:lnTo>
                <a:lnTo>
                  <a:pt x="1363" y="4177"/>
                </a:lnTo>
                <a:lnTo>
                  <a:pt x="1371" y="4128"/>
                </a:lnTo>
                <a:lnTo>
                  <a:pt x="1384" y="4035"/>
                </a:lnTo>
                <a:lnTo>
                  <a:pt x="1392" y="4001"/>
                </a:lnTo>
                <a:lnTo>
                  <a:pt x="1401" y="3957"/>
                </a:lnTo>
                <a:lnTo>
                  <a:pt x="1407" y="3930"/>
                </a:lnTo>
                <a:lnTo>
                  <a:pt x="1407" y="3918"/>
                </a:lnTo>
                <a:lnTo>
                  <a:pt x="1373" y="3901"/>
                </a:lnTo>
                <a:lnTo>
                  <a:pt x="1373" y="3899"/>
                </a:lnTo>
                <a:lnTo>
                  <a:pt x="1373" y="3897"/>
                </a:lnTo>
                <a:lnTo>
                  <a:pt x="1371" y="3897"/>
                </a:lnTo>
                <a:lnTo>
                  <a:pt x="1371" y="3895"/>
                </a:lnTo>
                <a:lnTo>
                  <a:pt x="1371" y="3893"/>
                </a:lnTo>
                <a:lnTo>
                  <a:pt x="1371" y="3891"/>
                </a:lnTo>
                <a:lnTo>
                  <a:pt x="1369" y="3891"/>
                </a:lnTo>
                <a:lnTo>
                  <a:pt x="1369" y="3889"/>
                </a:lnTo>
                <a:lnTo>
                  <a:pt x="1369" y="3888"/>
                </a:lnTo>
                <a:lnTo>
                  <a:pt x="1369" y="3886"/>
                </a:lnTo>
                <a:lnTo>
                  <a:pt x="1367" y="3886"/>
                </a:lnTo>
                <a:lnTo>
                  <a:pt x="1367" y="3884"/>
                </a:lnTo>
                <a:lnTo>
                  <a:pt x="1367" y="3882"/>
                </a:lnTo>
                <a:lnTo>
                  <a:pt x="1367" y="3880"/>
                </a:lnTo>
                <a:lnTo>
                  <a:pt x="1367" y="3878"/>
                </a:lnTo>
                <a:lnTo>
                  <a:pt x="1367" y="3876"/>
                </a:lnTo>
                <a:lnTo>
                  <a:pt x="1367" y="3874"/>
                </a:lnTo>
                <a:lnTo>
                  <a:pt x="1367" y="3872"/>
                </a:lnTo>
                <a:lnTo>
                  <a:pt x="1367" y="3870"/>
                </a:lnTo>
                <a:lnTo>
                  <a:pt x="1367" y="3868"/>
                </a:lnTo>
                <a:lnTo>
                  <a:pt x="1365" y="3868"/>
                </a:lnTo>
                <a:lnTo>
                  <a:pt x="1365" y="3866"/>
                </a:lnTo>
                <a:lnTo>
                  <a:pt x="1365" y="3864"/>
                </a:lnTo>
                <a:lnTo>
                  <a:pt x="1365" y="3863"/>
                </a:lnTo>
                <a:lnTo>
                  <a:pt x="1365" y="3861"/>
                </a:lnTo>
                <a:lnTo>
                  <a:pt x="1363" y="3861"/>
                </a:lnTo>
                <a:lnTo>
                  <a:pt x="1363" y="3859"/>
                </a:lnTo>
                <a:lnTo>
                  <a:pt x="1363" y="3857"/>
                </a:lnTo>
                <a:lnTo>
                  <a:pt x="1363" y="3855"/>
                </a:lnTo>
                <a:lnTo>
                  <a:pt x="1361" y="3855"/>
                </a:lnTo>
                <a:lnTo>
                  <a:pt x="1361" y="3853"/>
                </a:lnTo>
                <a:lnTo>
                  <a:pt x="1361" y="3851"/>
                </a:lnTo>
                <a:lnTo>
                  <a:pt x="1361" y="3849"/>
                </a:lnTo>
                <a:lnTo>
                  <a:pt x="1361" y="3847"/>
                </a:lnTo>
                <a:lnTo>
                  <a:pt x="1361" y="3845"/>
                </a:lnTo>
                <a:lnTo>
                  <a:pt x="1361" y="3843"/>
                </a:lnTo>
                <a:lnTo>
                  <a:pt x="1361" y="3841"/>
                </a:lnTo>
                <a:lnTo>
                  <a:pt x="1361" y="3840"/>
                </a:lnTo>
                <a:lnTo>
                  <a:pt x="1359" y="3838"/>
                </a:lnTo>
                <a:lnTo>
                  <a:pt x="1359" y="3836"/>
                </a:lnTo>
                <a:lnTo>
                  <a:pt x="1359" y="3834"/>
                </a:lnTo>
                <a:lnTo>
                  <a:pt x="1359" y="3832"/>
                </a:lnTo>
                <a:lnTo>
                  <a:pt x="1357" y="3832"/>
                </a:lnTo>
                <a:lnTo>
                  <a:pt x="1357" y="3830"/>
                </a:lnTo>
                <a:lnTo>
                  <a:pt x="1359" y="3830"/>
                </a:lnTo>
                <a:lnTo>
                  <a:pt x="1359" y="3828"/>
                </a:lnTo>
                <a:lnTo>
                  <a:pt x="1361" y="3826"/>
                </a:lnTo>
                <a:lnTo>
                  <a:pt x="1361" y="3824"/>
                </a:lnTo>
                <a:lnTo>
                  <a:pt x="1361" y="3822"/>
                </a:lnTo>
                <a:lnTo>
                  <a:pt x="1359" y="3820"/>
                </a:lnTo>
                <a:lnTo>
                  <a:pt x="1359" y="3816"/>
                </a:lnTo>
                <a:lnTo>
                  <a:pt x="1346" y="3805"/>
                </a:lnTo>
                <a:lnTo>
                  <a:pt x="1342" y="3792"/>
                </a:lnTo>
                <a:lnTo>
                  <a:pt x="1349" y="3774"/>
                </a:lnTo>
                <a:lnTo>
                  <a:pt x="1344" y="3767"/>
                </a:lnTo>
                <a:lnTo>
                  <a:pt x="1330" y="3761"/>
                </a:lnTo>
                <a:lnTo>
                  <a:pt x="1326" y="3744"/>
                </a:lnTo>
                <a:lnTo>
                  <a:pt x="1325" y="3734"/>
                </a:lnTo>
                <a:lnTo>
                  <a:pt x="1326" y="3732"/>
                </a:lnTo>
                <a:lnTo>
                  <a:pt x="1340" y="3728"/>
                </a:lnTo>
                <a:lnTo>
                  <a:pt x="1349" y="3719"/>
                </a:lnTo>
                <a:lnTo>
                  <a:pt x="1355" y="3715"/>
                </a:lnTo>
                <a:lnTo>
                  <a:pt x="1357" y="3713"/>
                </a:lnTo>
                <a:lnTo>
                  <a:pt x="1361" y="3709"/>
                </a:lnTo>
                <a:lnTo>
                  <a:pt x="1361" y="3705"/>
                </a:lnTo>
                <a:lnTo>
                  <a:pt x="1363" y="3705"/>
                </a:lnTo>
                <a:lnTo>
                  <a:pt x="1363" y="3703"/>
                </a:lnTo>
                <a:lnTo>
                  <a:pt x="1363" y="3701"/>
                </a:lnTo>
                <a:lnTo>
                  <a:pt x="1363" y="3699"/>
                </a:lnTo>
                <a:lnTo>
                  <a:pt x="1363" y="3697"/>
                </a:lnTo>
                <a:lnTo>
                  <a:pt x="1363" y="3696"/>
                </a:lnTo>
                <a:lnTo>
                  <a:pt x="1363" y="3694"/>
                </a:lnTo>
                <a:lnTo>
                  <a:pt x="1363" y="3692"/>
                </a:lnTo>
                <a:lnTo>
                  <a:pt x="1365" y="3692"/>
                </a:lnTo>
                <a:lnTo>
                  <a:pt x="1365" y="3690"/>
                </a:lnTo>
                <a:lnTo>
                  <a:pt x="1365" y="3688"/>
                </a:lnTo>
                <a:lnTo>
                  <a:pt x="1365" y="3686"/>
                </a:lnTo>
                <a:lnTo>
                  <a:pt x="1363" y="3686"/>
                </a:lnTo>
                <a:lnTo>
                  <a:pt x="1363" y="3684"/>
                </a:lnTo>
                <a:lnTo>
                  <a:pt x="1365" y="3682"/>
                </a:lnTo>
                <a:lnTo>
                  <a:pt x="1365" y="3680"/>
                </a:lnTo>
                <a:lnTo>
                  <a:pt x="1365" y="3678"/>
                </a:lnTo>
                <a:lnTo>
                  <a:pt x="1365" y="3676"/>
                </a:lnTo>
                <a:lnTo>
                  <a:pt x="1365" y="3674"/>
                </a:lnTo>
                <a:lnTo>
                  <a:pt x="1365" y="3673"/>
                </a:lnTo>
                <a:lnTo>
                  <a:pt x="1367" y="3673"/>
                </a:lnTo>
                <a:lnTo>
                  <a:pt x="1367" y="3671"/>
                </a:lnTo>
                <a:lnTo>
                  <a:pt x="1367" y="3669"/>
                </a:lnTo>
                <a:lnTo>
                  <a:pt x="1367" y="3667"/>
                </a:lnTo>
                <a:lnTo>
                  <a:pt x="1367" y="3665"/>
                </a:lnTo>
                <a:lnTo>
                  <a:pt x="1369" y="3665"/>
                </a:lnTo>
                <a:lnTo>
                  <a:pt x="1369" y="3663"/>
                </a:lnTo>
                <a:lnTo>
                  <a:pt x="1369" y="3661"/>
                </a:lnTo>
                <a:lnTo>
                  <a:pt x="1369" y="3659"/>
                </a:lnTo>
                <a:lnTo>
                  <a:pt x="1369" y="3657"/>
                </a:lnTo>
                <a:lnTo>
                  <a:pt x="1369" y="3655"/>
                </a:lnTo>
                <a:lnTo>
                  <a:pt x="1369" y="3653"/>
                </a:lnTo>
                <a:lnTo>
                  <a:pt x="1369" y="3651"/>
                </a:lnTo>
                <a:lnTo>
                  <a:pt x="1369" y="3649"/>
                </a:lnTo>
                <a:lnTo>
                  <a:pt x="1371" y="3649"/>
                </a:lnTo>
                <a:lnTo>
                  <a:pt x="1371" y="3648"/>
                </a:lnTo>
                <a:lnTo>
                  <a:pt x="1371" y="3646"/>
                </a:lnTo>
                <a:lnTo>
                  <a:pt x="1371" y="3644"/>
                </a:lnTo>
                <a:lnTo>
                  <a:pt x="1371" y="3642"/>
                </a:lnTo>
                <a:lnTo>
                  <a:pt x="1373" y="3642"/>
                </a:lnTo>
                <a:lnTo>
                  <a:pt x="1373" y="3640"/>
                </a:lnTo>
                <a:lnTo>
                  <a:pt x="1373" y="3638"/>
                </a:lnTo>
                <a:lnTo>
                  <a:pt x="1373" y="3636"/>
                </a:lnTo>
                <a:lnTo>
                  <a:pt x="1373" y="3634"/>
                </a:lnTo>
                <a:lnTo>
                  <a:pt x="1373" y="3632"/>
                </a:lnTo>
                <a:lnTo>
                  <a:pt x="1373" y="3630"/>
                </a:lnTo>
                <a:lnTo>
                  <a:pt x="1374" y="3628"/>
                </a:lnTo>
                <a:lnTo>
                  <a:pt x="1374" y="3626"/>
                </a:lnTo>
                <a:lnTo>
                  <a:pt x="1374" y="3625"/>
                </a:lnTo>
                <a:lnTo>
                  <a:pt x="1374" y="3623"/>
                </a:lnTo>
                <a:lnTo>
                  <a:pt x="1374" y="3621"/>
                </a:lnTo>
                <a:lnTo>
                  <a:pt x="1374" y="3619"/>
                </a:lnTo>
                <a:lnTo>
                  <a:pt x="1376" y="3619"/>
                </a:lnTo>
                <a:lnTo>
                  <a:pt x="1376" y="3617"/>
                </a:lnTo>
                <a:lnTo>
                  <a:pt x="1376" y="3615"/>
                </a:lnTo>
                <a:lnTo>
                  <a:pt x="1376" y="3613"/>
                </a:lnTo>
                <a:lnTo>
                  <a:pt x="1376" y="3611"/>
                </a:lnTo>
                <a:lnTo>
                  <a:pt x="1378" y="3611"/>
                </a:lnTo>
                <a:lnTo>
                  <a:pt x="1378" y="3609"/>
                </a:lnTo>
                <a:lnTo>
                  <a:pt x="1378" y="3607"/>
                </a:lnTo>
                <a:lnTo>
                  <a:pt x="1378" y="3605"/>
                </a:lnTo>
                <a:lnTo>
                  <a:pt x="1378" y="3603"/>
                </a:lnTo>
                <a:lnTo>
                  <a:pt x="1378" y="3601"/>
                </a:lnTo>
                <a:lnTo>
                  <a:pt x="1378" y="3600"/>
                </a:lnTo>
                <a:lnTo>
                  <a:pt x="1378" y="3598"/>
                </a:lnTo>
                <a:lnTo>
                  <a:pt x="1378" y="3596"/>
                </a:lnTo>
                <a:lnTo>
                  <a:pt x="1378" y="3594"/>
                </a:lnTo>
                <a:lnTo>
                  <a:pt x="1378" y="3592"/>
                </a:lnTo>
                <a:lnTo>
                  <a:pt x="1378" y="3590"/>
                </a:lnTo>
                <a:lnTo>
                  <a:pt x="1378" y="3588"/>
                </a:lnTo>
                <a:lnTo>
                  <a:pt x="1378" y="3586"/>
                </a:lnTo>
                <a:lnTo>
                  <a:pt x="1378" y="3584"/>
                </a:lnTo>
                <a:lnTo>
                  <a:pt x="1378" y="3582"/>
                </a:lnTo>
                <a:lnTo>
                  <a:pt x="1376" y="3582"/>
                </a:lnTo>
                <a:lnTo>
                  <a:pt x="1376" y="3580"/>
                </a:lnTo>
                <a:lnTo>
                  <a:pt x="1376" y="3578"/>
                </a:lnTo>
                <a:lnTo>
                  <a:pt x="1376" y="3577"/>
                </a:lnTo>
                <a:lnTo>
                  <a:pt x="1374" y="3577"/>
                </a:lnTo>
                <a:lnTo>
                  <a:pt x="1374" y="3575"/>
                </a:lnTo>
                <a:lnTo>
                  <a:pt x="1373" y="3575"/>
                </a:lnTo>
                <a:lnTo>
                  <a:pt x="1373" y="3573"/>
                </a:lnTo>
                <a:lnTo>
                  <a:pt x="1373" y="3571"/>
                </a:lnTo>
                <a:lnTo>
                  <a:pt x="1371" y="3571"/>
                </a:lnTo>
                <a:lnTo>
                  <a:pt x="1371" y="3569"/>
                </a:lnTo>
                <a:lnTo>
                  <a:pt x="1369" y="3567"/>
                </a:lnTo>
                <a:lnTo>
                  <a:pt x="1369" y="3565"/>
                </a:lnTo>
                <a:lnTo>
                  <a:pt x="1369" y="3563"/>
                </a:lnTo>
                <a:lnTo>
                  <a:pt x="1367" y="3561"/>
                </a:lnTo>
                <a:lnTo>
                  <a:pt x="1367" y="3559"/>
                </a:lnTo>
                <a:lnTo>
                  <a:pt x="1365" y="3559"/>
                </a:lnTo>
                <a:lnTo>
                  <a:pt x="1365" y="3557"/>
                </a:lnTo>
                <a:lnTo>
                  <a:pt x="1363" y="3555"/>
                </a:lnTo>
                <a:lnTo>
                  <a:pt x="1363" y="3553"/>
                </a:lnTo>
                <a:lnTo>
                  <a:pt x="1361" y="3553"/>
                </a:lnTo>
                <a:lnTo>
                  <a:pt x="1361" y="3552"/>
                </a:lnTo>
                <a:lnTo>
                  <a:pt x="1359" y="3552"/>
                </a:lnTo>
                <a:lnTo>
                  <a:pt x="1359" y="3550"/>
                </a:lnTo>
                <a:lnTo>
                  <a:pt x="1359" y="3548"/>
                </a:lnTo>
                <a:lnTo>
                  <a:pt x="1357" y="3548"/>
                </a:lnTo>
                <a:lnTo>
                  <a:pt x="1357" y="3546"/>
                </a:lnTo>
                <a:lnTo>
                  <a:pt x="1355" y="3546"/>
                </a:lnTo>
                <a:lnTo>
                  <a:pt x="1355" y="3544"/>
                </a:lnTo>
                <a:lnTo>
                  <a:pt x="1353" y="3544"/>
                </a:lnTo>
                <a:lnTo>
                  <a:pt x="1353" y="3542"/>
                </a:lnTo>
                <a:lnTo>
                  <a:pt x="1351" y="3542"/>
                </a:lnTo>
                <a:lnTo>
                  <a:pt x="1351" y="3540"/>
                </a:lnTo>
                <a:lnTo>
                  <a:pt x="1349" y="3540"/>
                </a:lnTo>
                <a:lnTo>
                  <a:pt x="1349" y="3538"/>
                </a:lnTo>
                <a:lnTo>
                  <a:pt x="1348" y="3538"/>
                </a:lnTo>
                <a:lnTo>
                  <a:pt x="1346" y="3536"/>
                </a:lnTo>
                <a:lnTo>
                  <a:pt x="1344" y="3534"/>
                </a:lnTo>
                <a:lnTo>
                  <a:pt x="1342" y="3534"/>
                </a:lnTo>
                <a:lnTo>
                  <a:pt x="1340" y="3532"/>
                </a:lnTo>
                <a:lnTo>
                  <a:pt x="1338" y="3530"/>
                </a:lnTo>
                <a:lnTo>
                  <a:pt x="1336" y="3529"/>
                </a:lnTo>
                <a:lnTo>
                  <a:pt x="1334" y="3529"/>
                </a:lnTo>
                <a:lnTo>
                  <a:pt x="1334" y="3527"/>
                </a:lnTo>
                <a:lnTo>
                  <a:pt x="1332" y="3527"/>
                </a:lnTo>
                <a:lnTo>
                  <a:pt x="1330" y="3527"/>
                </a:lnTo>
                <a:lnTo>
                  <a:pt x="1330" y="3525"/>
                </a:lnTo>
                <a:lnTo>
                  <a:pt x="1328" y="3525"/>
                </a:lnTo>
                <a:lnTo>
                  <a:pt x="1328" y="3523"/>
                </a:lnTo>
                <a:lnTo>
                  <a:pt x="1326" y="3523"/>
                </a:lnTo>
                <a:lnTo>
                  <a:pt x="1326" y="3521"/>
                </a:lnTo>
                <a:lnTo>
                  <a:pt x="1325" y="3519"/>
                </a:lnTo>
                <a:lnTo>
                  <a:pt x="1323" y="3519"/>
                </a:lnTo>
                <a:lnTo>
                  <a:pt x="1313" y="3511"/>
                </a:lnTo>
                <a:lnTo>
                  <a:pt x="1311" y="3511"/>
                </a:lnTo>
                <a:lnTo>
                  <a:pt x="1311" y="3509"/>
                </a:lnTo>
                <a:lnTo>
                  <a:pt x="1309" y="3509"/>
                </a:lnTo>
                <a:lnTo>
                  <a:pt x="1307" y="3509"/>
                </a:lnTo>
                <a:lnTo>
                  <a:pt x="1305" y="3509"/>
                </a:lnTo>
                <a:lnTo>
                  <a:pt x="1303" y="3511"/>
                </a:lnTo>
                <a:lnTo>
                  <a:pt x="1301" y="3511"/>
                </a:lnTo>
                <a:lnTo>
                  <a:pt x="1301" y="3513"/>
                </a:lnTo>
                <a:lnTo>
                  <a:pt x="1300" y="3513"/>
                </a:lnTo>
                <a:lnTo>
                  <a:pt x="1300" y="3515"/>
                </a:lnTo>
                <a:lnTo>
                  <a:pt x="1300" y="3517"/>
                </a:lnTo>
                <a:lnTo>
                  <a:pt x="1298" y="3517"/>
                </a:lnTo>
                <a:lnTo>
                  <a:pt x="1298" y="3519"/>
                </a:lnTo>
                <a:lnTo>
                  <a:pt x="1298" y="3521"/>
                </a:lnTo>
                <a:lnTo>
                  <a:pt x="1300" y="3521"/>
                </a:lnTo>
                <a:lnTo>
                  <a:pt x="1300" y="3523"/>
                </a:lnTo>
                <a:lnTo>
                  <a:pt x="1300" y="3525"/>
                </a:lnTo>
                <a:lnTo>
                  <a:pt x="1301" y="3527"/>
                </a:lnTo>
                <a:lnTo>
                  <a:pt x="1301" y="3529"/>
                </a:lnTo>
                <a:lnTo>
                  <a:pt x="1301" y="3530"/>
                </a:lnTo>
                <a:lnTo>
                  <a:pt x="1301" y="3532"/>
                </a:lnTo>
                <a:lnTo>
                  <a:pt x="1303" y="3532"/>
                </a:lnTo>
                <a:lnTo>
                  <a:pt x="1303" y="3534"/>
                </a:lnTo>
                <a:lnTo>
                  <a:pt x="1303" y="3536"/>
                </a:lnTo>
                <a:lnTo>
                  <a:pt x="1303" y="3538"/>
                </a:lnTo>
                <a:lnTo>
                  <a:pt x="1303" y="3540"/>
                </a:lnTo>
                <a:lnTo>
                  <a:pt x="1305" y="3540"/>
                </a:lnTo>
                <a:lnTo>
                  <a:pt x="1305" y="3542"/>
                </a:lnTo>
                <a:lnTo>
                  <a:pt x="1305" y="3544"/>
                </a:lnTo>
                <a:lnTo>
                  <a:pt x="1305" y="3546"/>
                </a:lnTo>
                <a:lnTo>
                  <a:pt x="1307" y="3546"/>
                </a:lnTo>
                <a:lnTo>
                  <a:pt x="1307" y="3548"/>
                </a:lnTo>
                <a:lnTo>
                  <a:pt x="1307" y="3550"/>
                </a:lnTo>
                <a:lnTo>
                  <a:pt x="1307" y="3552"/>
                </a:lnTo>
                <a:lnTo>
                  <a:pt x="1309" y="3553"/>
                </a:lnTo>
                <a:lnTo>
                  <a:pt x="1309" y="3555"/>
                </a:lnTo>
                <a:lnTo>
                  <a:pt x="1309" y="3557"/>
                </a:lnTo>
                <a:lnTo>
                  <a:pt x="1309" y="3559"/>
                </a:lnTo>
                <a:lnTo>
                  <a:pt x="1307" y="3559"/>
                </a:lnTo>
                <a:lnTo>
                  <a:pt x="1307" y="3561"/>
                </a:lnTo>
                <a:lnTo>
                  <a:pt x="1305" y="3561"/>
                </a:lnTo>
                <a:lnTo>
                  <a:pt x="1303" y="3563"/>
                </a:lnTo>
                <a:lnTo>
                  <a:pt x="1301" y="3563"/>
                </a:lnTo>
                <a:lnTo>
                  <a:pt x="1300" y="3563"/>
                </a:lnTo>
                <a:lnTo>
                  <a:pt x="1300" y="3565"/>
                </a:lnTo>
                <a:lnTo>
                  <a:pt x="1298" y="3565"/>
                </a:lnTo>
                <a:lnTo>
                  <a:pt x="1296" y="3565"/>
                </a:lnTo>
                <a:lnTo>
                  <a:pt x="1294" y="3565"/>
                </a:lnTo>
                <a:lnTo>
                  <a:pt x="1292" y="3565"/>
                </a:lnTo>
                <a:lnTo>
                  <a:pt x="1292" y="3563"/>
                </a:lnTo>
                <a:lnTo>
                  <a:pt x="1290" y="3563"/>
                </a:lnTo>
                <a:lnTo>
                  <a:pt x="1290" y="3561"/>
                </a:lnTo>
                <a:lnTo>
                  <a:pt x="1288" y="3561"/>
                </a:lnTo>
                <a:lnTo>
                  <a:pt x="1288" y="3559"/>
                </a:lnTo>
                <a:lnTo>
                  <a:pt x="1286" y="3559"/>
                </a:lnTo>
                <a:lnTo>
                  <a:pt x="1286" y="3557"/>
                </a:lnTo>
                <a:lnTo>
                  <a:pt x="1284" y="3555"/>
                </a:lnTo>
                <a:lnTo>
                  <a:pt x="1284" y="3553"/>
                </a:lnTo>
                <a:lnTo>
                  <a:pt x="1284" y="3552"/>
                </a:lnTo>
                <a:lnTo>
                  <a:pt x="1284" y="3550"/>
                </a:lnTo>
                <a:lnTo>
                  <a:pt x="1282" y="3550"/>
                </a:lnTo>
                <a:lnTo>
                  <a:pt x="1282" y="3548"/>
                </a:lnTo>
                <a:lnTo>
                  <a:pt x="1282" y="3546"/>
                </a:lnTo>
                <a:lnTo>
                  <a:pt x="1282" y="3544"/>
                </a:lnTo>
                <a:lnTo>
                  <a:pt x="1282" y="3542"/>
                </a:lnTo>
                <a:lnTo>
                  <a:pt x="1282" y="3540"/>
                </a:lnTo>
                <a:lnTo>
                  <a:pt x="1282" y="3538"/>
                </a:lnTo>
                <a:lnTo>
                  <a:pt x="1280" y="3538"/>
                </a:lnTo>
                <a:lnTo>
                  <a:pt x="1280" y="3536"/>
                </a:lnTo>
                <a:lnTo>
                  <a:pt x="1280" y="3534"/>
                </a:lnTo>
                <a:lnTo>
                  <a:pt x="1280" y="3532"/>
                </a:lnTo>
                <a:lnTo>
                  <a:pt x="1280" y="3530"/>
                </a:lnTo>
                <a:lnTo>
                  <a:pt x="1278" y="3529"/>
                </a:lnTo>
                <a:lnTo>
                  <a:pt x="1280" y="3529"/>
                </a:lnTo>
                <a:lnTo>
                  <a:pt x="1278" y="3529"/>
                </a:lnTo>
                <a:lnTo>
                  <a:pt x="1278" y="3527"/>
                </a:lnTo>
                <a:lnTo>
                  <a:pt x="1277" y="3527"/>
                </a:lnTo>
                <a:lnTo>
                  <a:pt x="1277" y="3525"/>
                </a:lnTo>
                <a:lnTo>
                  <a:pt x="1277" y="3523"/>
                </a:lnTo>
                <a:lnTo>
                  <a:pt x="1277" y="3521"/>
                </a:lnTo>
                <a:lnTo>
                  <a:pt x="1277" y="3519"/>
                </a:lnTo>
                <a:lnTo>
                  <a:pt x="1278" y="3519"/>
                </a:lnTo>
                <a:lnTo>
                  <a:pt x="1278" y="3517"/>
                </a:lnTo>
                <a:lnTo>
                  <a:pt x="1277" y="3517"/>
                </a:lnTo>
                <a:lnTo>
                  <a:pt x="1275" y="3517"/>
                </a:lnTo>
                <a:lnTo>
                  <a:pt x="1275" y="3515"/>
                </a:lnTo>
                <a:lnTo>
                  <a:pt x="1273" y="3515"/>
                </a:lnTo>
                <a:lnTo>
                  <a:pt x="1271" y="3515"/>
                </a:lnTo>
                <a:lnTo>
                  <a:pt x="1271" y="3517"/>
                </a:lnTo>
                <a:lnTo>
                  <a:pt x="1269" y="3517"/>
                </a:lnTo>
                <a:lnTo>
                  <a:pt x="1269" y="3519"/>
                </a:lnTo>
                <a:lnTo>
                  <a:pt x="1267" y="3519"/>
                </a:lnTo>
                <a:lnTo>
                  <a:pt x="1267" y="3521"/>
                </a:lnTo>
                <a:lnTo>
                  <a:pt x="1267" y="3523"/>
                </a:lnTo>
                <a:lnTo>
                  <a:pt x="1267" y="3521"/>
                </a:lnTo>
                <a:lnTo>
                  <a:pt x="1267" y="3519"/>
                </a:lnTo>
                <a:lnTo>
                  <a:pt x="1267" y="3517"/>
                </a:lnTo>
                <a:lnTo>
                  <a:pt x="1269" y="3517"/>
                </a:lnTo>
                <a:lnTo>
                  <a:pt x="1269" y="3515"/>
                </a:lnTo>
                <a:lnTo>
                  <a:pt x="1271" y="3515"/>
                </a:lnTo>
                <a:lnTo>
                  <a:pt x="1271" y="3513"/>
                </a:lnTo>
                <a:lnTo>
                  <a:pt x="1269" y="3513"/>
                </a:lnTo>
                <a:lnTo>
                  <a:pt x="1269" y="3511"/>
                </a:lnTo>
                <a:lnTo>
                  <a:pt x="1269" y="3509"/>
                </a:lnTo>
                <a:lnTo>
                  <a:pt x="1267" y="3509"/>
                </a:lnTo>
                <a:lnTo>
                  <a:pt x="1267" y="3507"/>
                </a:lnTo>
                <a:lnTo>
                  <a:pt x="1267" y="3505"/>
                </a:lnTo>
                <a:lnTo>
                  <a:pt x="1265" y="3504"/>
                </a:lnTo>
                <a:lnTo>
                  <a:pt x="1265" y="3502"/>
                </a:lnTo>
                <a:lnTo>
                  <a:pt x="1265" y="3500"/>
                </a:lnTo>
                <a:lnTo>
                  <a:pt x="1263" y="3500"/>
                </a:lnTo>
                <a:lnTo>
                  <a:pt x="1263" y="3498"/>
                </a:lnTo>
                <a:lnTo>
                  <a:pt x="1263" y="3496"/>
                </a:lnTo>
                <a:lnTo>
                  <a:pt x="1263" y="3494"/>
                </a:lnTo>
                <a:lnTo>
                  <a:pt x="1263" y="3492"/>
                </a:lnTo>
                <a:lnTo>
                  <a:pt x="1261" y="3492"/>
                </a:lnTo>
                <a:lnTo>
                  <a:pt x="1261" y="3490"/>
                </a:lnTo>
                <a:lnTo>
                  <a:pt x="1261" y="3488"/>
                </a:lnTo>
                <a:lnTo>
                  <a:pt x="1261" y="3486"/>
                </a:lnTo>
                <a:lnTo>
                  <a:pt x="1259" y="3484"/>
                </a:lnTo>
                <a:lnTo>
                  <a:pt x="1259" y="3482"/>
                </a:lnTo>
                <a:lnTo>
                  <a:pt x="1259" y="3481"/>
                </a:lnTo>
                <a:lnTo>
                  <a:pt x="1259" y="3479"/>
                </a:lnTo>
                <a:lnTo>
                  <a:pt x="1259" y="3477"/>
                </a:lnTo>
                <a:lnTo>
                  <a:pt x="1257" y="3477"/>
                </a:lnTo>
                <a:lnTo>
                  <a:pt x="1257" y="3475"/>
                </a:lnTo>
                <a:lnTo>
                  <a:pt x="1257" y="3473"/>
                </a:lnTo>
                <a:lnTo>
                  <a:pt x="1257" y="3471"/>
                </a:lnTo>
                <a:lnTo>
                  <a:pt x="1257" y="3469"/>
                </a:lnTo>
                <a:lnTo>
                  <a:pt x="1257" y="3467"/>
                </a:lnTo>
                <a:lnTo>
                  <a:pt x="1257" y="3465"/>
                </a:lnTo>
                <a:lnTo>
                  <a:pt x="1255" y="3465"/>
                </a:lnTo>
                <a:lnTo>
                  <a:pt x="1255" y="3463"/>
                </a:lnTo>
                <a:lnTo>
                  <a:pt x="1253" y="3463"/>
                </a:lnTo>
                <a:lnTo>
                  <a:pt x="1252" y="3463"/>
                </a:lnTo>
                <a:lnTo>
                  <a:pt x="1250" y="3463"/>
                </a:lnTo>
                <a:lnTo>
                  <a:pt x="1248" y="3463"/>
                </a:lnTo>
                <a:lnTo>
                  <a:pt x="1250" y="3463"/>
                </a:lnTo>
                <a:lnTo>
                  <a:pt x="1250" y="3461"/>
                </a:lnTo>
                <a:lnTo>
                  <a:pt x="1252" y="3461"/>
                </a:lnTo>
                <a:lnTo>
                  <a:pt x="1253" y="3461"/>
                </a:lnTo>
                <a:lnTo>
                  <a:pt x="1255" y="3461"/>
                </a:lnTo>
                <a:lnTo>
                  <a:pt x="1255" y="3459"/>
                </a:lnTo>
                <a:lnTo>
                  <a:pt x="1257" y="3459"/>
                </a:lnTo>
                <a:lnTo>
                  <a:pt x="1257" y="3457"/>
                </a:lnTo>
                <a:lnTo>
                  <a:pt x="1255" y="3457"/>
                </a:lnTo>
                <a:lnTo>
                  <a:pt x="1255" y="3456"/>
                </a:lnTo>
                <a:lnTo>
                  <a:pt x="1255" y="3454"/>
                </a:lnTo>
                <a:lnTo>
                  <a:pt x="1255" y="3452"/>
                </a:lnTo>
                <a:lnTo>
                  <a:pt x="1253" y="3452"/>
                </a:lnTo>
                <a:lnTo>
                  <a:pt x="1253" y="3450"/>
                </a:lnTo>
                <a:lnTo>
                  <a:pt x="1253" y="3448"/>
                </a:lnTo>
                <a:lnTo>
                  <a:pt x="1253" y="3446"/>
                </a:lnTo>
                <a:lnTo>
                  <a:pt x="1253" y="3444"/>
                </a:lnTo>
                <a:lnTo>
                  <a:pt x="1253" y="3442"/>
                </a:lnTo>
                <a:lnTo>
                  <a:pt x="1253" y="3440"/>
                </a:lnTo>
                <a:lnTo>
                  <a:pt x="1252" y="3440"/>
                </a:lnTo>
                <a:lnTo>
                  <a:pt x="1252" y="3438"/>
                </a:lnTo>
                <a:lnTo>
                  <a:pt x="1252" y="3436"/>
                </a:lnTo>
                <a:lnTo>
                  <a:pt x="1252" y="3434"/>
                </a:lnTo>
                <a:lnTo>
                  <a:pt x="1252" y="3433"/>
                </a:lnTo>
                <a:lnTo>
                  <a:pt x="1252" y="3431"/>
                </a:lnTo>
                <a:lnTo>
                  <a:pt x="1252" y="3429"/>
                </a:lnTo>
                <a:lnTo>
                  <a:pt x="1252" y="3427"/>
                </a:lnTo>
                <a:lnTo>
                  <a:pt x="1252" y="3425"/>
                </a:lnTo>
                <a:lnTo>
                  <a:pt x="1252" y="3423"/>
                </a:lnTo>
                <a:lnTo>
                  <a:pt x="1250" y="3421"/>
                </a:lnTo>
                <a:lnTo>
                  <a:pt x="1250" y="3419"/>
                </a:lnTo>
                <a:lnTo>
                  <a:pt x="1250" y="3417"/>
                </a:lnTo>
                <a:lnTo>
                  <a:pt x="1250" y="3415"/>
                </a:lnTo>
                <a:lnTo>
                  <a:pt x="1250" y="3413"/>
                </a:lnTo>
                <a:lnTo>
                  <a:pt x="1250" y="3411"/>
                </a:lnTo>
                <a:lnTo>
                  <a:pt x="1252" y="3411"/>
                </a:lnTo>
                <a:lnTo>
                  <a:pt x="1252" y="3409"/>
                </a:lnTo>
                <a:lnTo>
                  <a:pt x="1252" y="3408"/>
                </a:lnTo>
                <a:lnTo>
                  <a:pt x="1252" y="3406"/>
                </a:lnTo>
                <a:lnTo>
                  <a:pt x="1252" y="3404"/>
                </a:lnTo>
                <a:lnTo>
                  <a:pt x="1250" y="3404"/>
                </a:lnTo>
                <a:lnTo>
                  <a:pt x="1248" y="3402"/>
                </a:lnTo>
                <a:lnTo>
                  <a:pt x="1248" y="3400"/>
                </a:lnTo>
                <a:lnTo>
                  <a:pt x="1246" y="3400"/>
                </a:lnTo>
                <a:lnTo>
                  <a:pt x="1244" y="3398"/>
                </a:lnTo>
                <a:lnTo>
                  <a:pt x="1242" y="3398"/>
                </a:lnTo>
                <a:lnTo>
                  <a:pt x="1242" y="3396"/>
                </a:lnTo>
                <a:lnTo>
                  <a:pt x="1242" y="3394"/>
                </a:lnTo>
                <a:lnTo>
                  <a:pt x="1240" y="3394"/>
                </a:lnTo>
                <a:lnTo>
                  <a:pt x="1240" y="3392"/>
                </a:lnTo>
                <a:lnTo>
                  <a:pt x="1238" y="3392"/>
                </a:lnTo>
                <a:lnTo>
                  <a:pt x="1238" y="3390"/>
                </a:lnTo>
                <a:lnTo>
                  <a:pt x="1238" y="3388"/>
                </a:lnTo>
                <a:lnTo>
                  <a:pt x="1236" y="3388"/>
                </a:lnTo>
                <a:lnTo>
                  <a:pt x="1236" y="3386"/>
                </a:lnTo>
                <a:lnTo>
                  <a:pt x="1236" y="3385"/>
                </a:lnTo>
                <a:lnTo>
                  <a:pt x="1234" y="3385"/>
                </a:lnTo>
                <a:lnTo>
                  <a:pt x="1234" y="3383"/>
                </a:lnTo>
                <a:lnTo>
                  <a:pt x="1234" y="3381"/>
                </a:lnTo>
                <a:lnTo>
                  <a:pt x="1232" y="3381"/>
                </a:lnTo>
                <a:lnTo>
                  <a:pt x="1232" y="3379"/>
                </a:lnTo>
                <a:lnTo>
                  <a:pt x="1232" y="3377"/>
                </a:lnTo>
                <a:lnTo>
                  <a:pt x="1232" y="3375"/>
                </a:lnTo>
                <a:lnTo>
                  <a:pt x="1232" y="3373"/>
                </a:lnTo>
                <a:lnTo>
                  <a:pt x="1234" y="3373"/>
                </a:lnTo>
                <a:lnTo>
                  <a:pt x="1234" y="3371"/>
                </a:lnTo>
                <a:lnTo>
                  <a:pt x="1236" y="3371"/>
                </a:lnTo>
                <a:lnTo>
                  <a:pt x="1236" y="3373"/>
                </a:lnTo>
                <a:lnTo>
                  <a:pt x="1238" y="3373"/>
                </a:lnTo>
                <a:lnTo>
                  <a:pt x="1240" y="3375"/>
                </a:lnTo>
                <a:lnTo>
                  <a:pt x="1242" y="3375"/>
                </a:lnTo>
                <a:lnTo>
                  <a:pt x="1242" y="3373"/>
                </a:lnTo>
                <a:lnTo>
                  <a:pt x="1244" y="3373"/>
                </a:lnTo>
                <a:lnTo>
                  <a:pt x="1242" y="3371"/>
                </a:lnTo>
                <a:lnTo>
                  <a:pt x="1242" y="3369"/>
                </a:lnTo>
                <a:lnTo>
                  <a:pt x="1240" y="3369"/>
                </a:lnTo>
                <a:lnTo>
                  <a:pt x="1240" y="3367"/>
                </a:lnTo>
                <a:lnTo>
                  <a:pt x="1240" y="3365"/>
                </a:lnTo>
                <a:lnTo>
                  <a:pt x="1238" y="3365"/>
                </a:lnTo>
                <a:lnTo>
                  <a:pt x="1236" y="3363"/>
                </a:lnTo>
                <a:lnTo>
                  <a:pt x="1234" y="3363"/>
                </a:lnTo>
                <a:lnTo>
                  <a:pt x="1232" y="3363"/>
                </a:lnTo>
                <a:lnTo>
                  <a:pt x="1232" y="3361"/>
                </a:lnTo>
                <a:lnTo>
                  <a:pt x="1230" y="3361"/>
                </a:lnTo>
                <a:lnTo>
                  <a:pt x="1229" y="3361"/>
                </a:lnTo>
                <a:lnTo>
                  <a:pt x="1227" y="3360"/>
                </a:lnTo>
                <a:lnTo>
                  <a:pt x="1225" y="3360"/>
                </a:lnTo>
                <a:lnTo>
                  <a:pt x="1223" y="3360"/>
                </a:lnTo>
                <a:lnTo>
                  <a:pt x="1221" y="3360"/>
                </a:lnTo>
                <a:lnTo>
                  <a:pt x="1219" y="3360"/>
                </a:lnTo>
                <a:lnTo>
                  <a:pt x="1217" y="3360"/>
                </a:lnTo>
                <a:lnTo>
                  <a:pt x="1215" y="3360"/>
                </a:lnTo>
                <a:lnTo>
                  <a:pt x="1213" y="3356"/>
                </a:lnTo>
                <a:lnTo>
                  <a:pt x="1209" y="3346"/>
                </a:lnTo>
                <a:lnTo>
                  <a:pt x="1211" y="3346"/>
                </a:lnTo>
                <a:lnTo>
                  <a:pt x="1213" y="3346"/>
                </a:lnTo>
                <a:lnTo>
                  <a:pt x="1215" y="3346"/>
                </a:lnTo>
                <a:lnTo>
                  <a:pt x="1217" y="3346"/>
                </a:lnTo>
                <a:lnTo>
                  <a:pt x="1219" y="3346"/>
                </a:lnTo>
                <a:lnTo>
                  <a:pt x="1221" y="3346"/>
                </a:lnTo>
                <a:lnTo>
                  <a:pt x="1223" y="3346"/>
                </a:lnTo>
                <a:lnTo>
                  <a:pt x="1225" y="3346"/>
                </a:lnTo>
                <a:lnTo>
                  <a:pt x="1227" y="3346"/>
                </a:lnTo>
                <a:lnTo>
                  <a:pt x="1229" y="3346"/>
                </a:lnTo>
                <a:lnTo>
                  <a:pt x="1230" y="3346"/>
                </a:lnTo>
                <a:lnTo>
                  <a:pt x="1232" y="3346"/>
                </a:lnTo>
                <a:lnTo>
                  <a:pt x="1234" y="3346"/>
                </a:lnTo>
                <a:lnTo>
                  <a:pt x="1234" y="3348"/>
                </a:lnTo>
                <a:lnTo>
                  <a:pt x="1236" y="3348"/>
                </a:lnTo>
                <a:lnTo>
                  <a:pt x="1238" y="3348"/>
                </a:lnTo>
                <a:lnTo>
                  <a:pt x="1240" y="3348"/>
                </a:lnTo>
                <a:lnTo>
                  <a:pt x="1240" y="3350"/>
                </a:lnTo>
                <a:lnTo>
                  <a:pt x="1242" y="3350"/>
                </a:lnTo>
                <a:lnTo>
                  <a:pt x="1244" y="3350"/>
                </a:lnTo>
                <a:lnTo>
                  <a:pt x="1244" y="3352"/>
                </a:lnTo>
                <a:lnTo>
                  <a:pt x="1246" y="3352"/>
                </a:lnTo>
                <a:lnTo>
                  <a:pt x="1248" y="3352"/>
                </a:lnTo>
                <a:lnTo>
                  <a:pt x="1248" y="3354"/>
                </a:lnTo>
                <a:lnTo>
                  <a:pt x="1250" y="3354"/>
                </a:lnTo>
                <a:lnTo>
                  <a:pt x="1250" y="3356"/>
                </a:lnTo>
                <a:lnTo>
                  <a:pt x="1252" y="3356"/>
                </a:lnTo>
                <a:lnTo>
                  <a:pt x="1252" y="3358"/>
                </a:lnTo>
                <a:lnTo>
                  <a:pt x="1253" y="3358"/>
                </a:lnTo>
                <a:lnTo>
                  <a:pt x="1255" y="3360"/>
                </a:lnTo>
                <a:lnTo>
                  <a:pt x="1257" y="3361"/>
                </a:lnTo>
                <a:lnTo>
                  <a:pt x="1257" y="3363"/>
                </a:lnTo>
                <a:lnTo>
                  <a:pt x="1259" y="3363"/>
                </a:lnTo>
                <a:lnTo>
                  <a:pt x="1259" y="3365"/>
                </a:lnTo>
                <a:lnTo>
                  <a:pt x="1261" y="3365"/>
                </a:lnTo>
                <a:lnTo>
                  <a:pt x="1261" y="3367"/>
                </a:lnTo>
                <a:lnTo>
                  <a:pt x="1261" y="3369"/>
                </a:lnTo>
                <a:lnTo>
                  <a:pt x="1263" y="3369"/>
                </a:lnTo>
                <a:lnTo>
                  <a:pt x="1265" y="3369"/>
                </a:lnTo>
                <a:lnTo>
                  <a:pt x="1267" y="3369"/>
                </a:lnTo>
                <a:lnTo>
                  <a:pt x="1269" y="3369"/>
                </a:lnTo>
                <a:lnTo>
                  <a:pt x="1271" y="3369"/>
                </a:lnTo>
                <a:lnTo>
                  <a:pt x="1273" y="3369"/>
                </a:lnTo>
                <a:lnTo>
                  <a:pt x="1275" y="3369"/>
                </a:lnTo>
                <a:lnTo>
                  <a:pt x="1277" y="3369"/>
                </a:lnTo>
                <a:lnTo>
                  <a:pt x="1278" y="3369"/>
                </a:lnTo>
                <a:lnTo>
                  <a:pt x="1278" y="3367"/>
                </a:lnTo>
                <a:lnTo>
                  <a:pt x="1280" y="3367"/>
                </a:lnTo>
                <a:lnTo>
                  <a:pt x="1280" y="3365"/>
                </a:lnTo>
                <a:lnTo>
                  <a:pt x="1282" y="3365"/>
                </a:lnTo>
                <a:lnTo>
                  <a:pt x="1282" y="3363"/>
                </a:lnTo>
                <a:lnTo>
                  <a:pt x="1284" y="3363"/>
                </a:lnTo>
                <a:lnTo>
                  <a:pt x="1284" y="3361"/>
                </a:lnTo>
                <a:lnTo>
                  <a:pt x="1286" y="3361"/>
                </a:lnTo>
                <a:lnTo>
                  <a:pt x="1286" y="3363"/>
                </a:lnTo>
                <a:lnTo>
                  <a:pt x="1284" y="3363"/>
                </a:lnTo>
                <a:lnTo>
                  <a:pt x="1286" y="3363"/>
                </a:lnTo>
                <a:lnTo>
                  <a:pt x="1286" y="3365"/>
                </a:lnTo>
                <a:lnTo>
                  <a:pt x="1286" y="3367"/>
                </a:lnTo>
                <a:lnTo>
                  <a:pt x="1286" y="3369"/>
                </a:lnTo>
                <a:lnTo>
                  <a:pt x="1288" y="3369"/>
                </a:lnTo>
                <a:lnTo>
                  <a:pt x="1286" y="3369"/>
                </a:lnTo>
                <a:lnTo>
                  <a:pt x="1286" y="3371"/>
                </a:lnTo>
                <a:lnTo>
                  <a:pt x="1288" y="3371"/>
                </a:lnTo>
                <a:lnTo>
                  <a:pt x="1288" y="3373"/>
                </a:lnTo>
                <a:lnTo>
                  <a:pt x="1288" y="3375"/>
                </a:lnTo>
                <a:lnTo>
                  <a:pt x="1290" y="3375"/>
                </a:lnTo>
                <a:lnTo>
                  <a:pt x="1290" y="3377"/>
                </a:lnTo>
                <a:lnTo>
                  <a:pt x="1290" y="3379"/>
                </a:lnTo>
                <a:lnTo>
                  <a:pt x="1292" y="3379"/>
                </a:lnTo>
                <a:lnTo>
                  <a:pt x="1294" y="3379"/>
                </a:lnTo>
                <a:lnTo>
                  <a:pt x="1294" y="3381"/>
                </a:lnTo>
                <a:lnTo>
                  <a:pt x="1296" y="3381"/>
                </a:lnTo>
                <a:lnTo>
                  <a:pt x="1298" y="3381"/>
                </a:lnTo>
                <a:lnTo>
                  <a:pt x="1300" y="3381"/>
                </a:lnTo>
                <a:lnTo>
                  <a:pt x="1301" y="3381"/>
                </a:lnTo>
                <a:lnTo>
                  <a:pt x="1301" y="3383"/>
                </a:lnTo>
                <a:lnTo>
                  <a:pt x="1303" y="3383"/>
                </a:lnTo>
                <a:lnTo>
                  <a:pt x="1305" y="3383"/>
                </a:lnTo>
                <a:lnTo>
                  <a:pt x="1307" y="3383"/>
                </a:lnTo>
                <a:lnTo>
                  <a:pt x="1309" y="3383"/>
                </a:lnTo>
                <a:lnTo>
                  <a:pt x="1311" y="3385"/>
                </a:lnTo>
                <a:lnTo>
                  <a:pt x="1313" y="3385"/>
                </a:lnTo>
                <a:lnTo>
                  <a:pt x="1315" y="3385"/>
                </a:lnTo>
                <a:lnTo>
                  <a:pt x="1317" y="3385"/>
                </a:lnTo>
                <a:lnTo>
                  <a:pt x="1319" y="3385"/>
                </a:lnTo>
                <a:lnTo>
                  <a:pt x="1321" y="3385"/>
                </a:lnTo>
                <a:lnTo>
                  <a:pt x="1323" y="3383"/>
                </a:lnTo>
                <a:lnTo>
                  <a:pt x="1325" y="3383"/>
                </a:lnTo>
                <a:lnTo>
                  <a:pt x="1326" y="3383"/>
                </a:lnTo>
                <a:lnTo>
                  <a:pt x="1326" y="3385"/>
                </a:lnTo>
                <a:lnTo>
                  <a:pt x="1328" y="3385"/>
                </a:lnTo>
                <a:lnTo>
                  <a:pt x="1330" y="3385"/>
                </a:lnTo>
                <a:lnTo>
                  <a:pt x="1330" y="3386"/>
                </a:lnTo>
                <a:lnTo>
                  <a:pt x="1332" y="3386"/>
                </a:lnTo>
                <a:lnTo>
                  <a:pt x="1334" y="3386"/>
                </a:lnTo>
                <a:lnTo>
                  <a:pt x="1334" y="3388"/>
                </a:lnTo>
                <a:lnTo>
                  <a:pt x="1336" y="3388"/>
                </a:lnTo>
                <a:lnTo>
                  <a:pt x="1338" y="3388"/>
                </a:lnTo>
                <a:lnTo>
                  <a:pt x="1340" y="3388"/>
                </a:lnTo>
                <a:lnTo>
                  <a:pt x="1340" y="3390"/>
                </a:lnTo>
                <a:lnTo>
                  <a:pt x="1342" y="3390"/>
                </a:lnTo>
                <a:lnTo>
                  <a:pt x="1344" y="3390"/>
                </a:lnTo>
                <a:lnTo>
                  <a:pt x="1344" y="3388"/>
                </a:lnTo>
                <a:lnTo>
                  <a:pt x="1344" y="3390"/>
                </a:lnTo>
                <a:lnTo>
                  <a:pt x="1346" y="3390"/>
                </a:lnTo>
                <a:lnTo>
                  <a:pt x="1346" y="3388"/>
                </a:lnTo>
                <a:lnTo>
                  <a:pt x="1346" y="3390"/>
                </a:lnTo>
                <a:lnTo>
                  <a:pt x="1348" y="3390"/>
                </a:lnTo>
                <a:lnTo>
                  <a:pt x="1349" y="3388"/>
                </a:lnTo>
                <a:lnTo>
                  <a:pt x="1351" y="3388"/>
                </a:lnTo>
                <a:lnTo>
                  <a:pt x="1353" y="3390"/>
                </a:lnTo>
                <a:lnTo>
                  <a:pt x="1355" y="3390"/>
                </a:lnTo>
                <a:lnTo>
                  <a:pt x="1357" y="3390"/>
                </a:lnTo>
                <a:lnTo>
                  <a:pt x="1359" y="3390"/>
                </a:lnTo>
                <a:lnTo>
                  <a:pt x="1361" y="3390"/>
                </a:lnTo>
                <a:lnTo>
                  <a:pt x="1363" y="3390"/>
                </a:lnTo>
                <a:lnTo>
                  <a:pt x="1365" y="3390"/>
                </a:lnTo>
                <a:lnTo>
                  <a:pt x="1367" y="3390"/>
                </a:lnTo>
                <a:lnTo>
                  <a:pt x="1369" y="3390"/>
                </a:lnTo>
                <a:lnTo>
                  <a:pt x="1371" y="3388"/>
                </a:lnTo>
                <a:lnTo>
                  <a:pt x="1373" y="3388"/>
                </a:lnTo>
                <a:lnTo>
                  <a:pt x="1373" y="3390"/>
                </a:lnTo>
                <a:lnTo>
                  <a:pt x="1374" y="3390"/>
                </a:lnTo>
                <a:lnTo>
                  <a:pt x="1374" y="3388"/>
                </a:lnTo>
                <a:lnTo>
                  <a:pt x="1376" y="3388"/>
                </a:lnTo>
                <a:lnTo>
                  <a:pt x="1378" y="3388"/>
                </a:lnTo>
                <a:lnTo>
                  <a:pt x="1380" y="3388"/>
                </a:lnTo>
                <a:lnTo>
                  <a:pt x="1382" y="3388"/>
                </a:lnTo>
                <a:lnTo>
                  <a:pt x="1384" y="3388"/>
                </a:lnTo>
                <a:lnTo>
                  <a:pt x="1386" y="3388"/>
                </a:lnTo>
                <a:lnTo>
                  <a:pt x="1386" y="3386"/>
                </a:lnTo>
                <a:lnTo>
                  <a:pt x="1386" y="3388"/>
                </a:lnTo>
                <a:lnTo>
                  <a:pt x="1388" y="3388"/>
                </a:lnTo>
                <a:lnTo>
                  <a:pt x="1390" y="3386"/>
                </a:lnTo>
                <a:lnTo>
                  <a:pt x="1392" y="3386"/>
                </a:lnTo>
                <a:lnTo>
                  <a:pt x="1394" y="3386"/>
                </a:lnTo>
                <a:lnTo>
                  <a:pt x="1396" y="3386"/>
                </a:lnTo>
                <a:lnTo>
                  <a:pt x="1397" y="3386"/>
                </a:lnTo>
                <a:lnTo>
                  <a:pt x="1397" y="3385"/>
                </a:lnTo>
                <a:lnTo>
                  <a:pt x="1397" y="3383"/>
                </a:lnTo>
                <a:lnTo>
                  <a:pt x="1399" y="3383"/>
                </a:lnTo>
                <a:lnTo>
                  <a:pt x="1401" y="3383"/>
                </a:lnTo>
                <a:lnTo>
                  <a:pt x="1403" y="3383"/>
                </a:lnTo>
                <a:lnTo>
                  <a:pt x="1403" y="3385"/>
                </a:lnTo>
                <a:lnTo>
                  <a:pt x="1405" y="3383"/>
                </a:lnTo>
                <a:lnTo>
                  <a:pt x="1407" y="3383"/>
                </a:lnTo>
                <a:lnTo>
                  <a:pt x="1409" y="3383"/>
                </a:lnTo>
                <a:lnTo>
                  <a:pt x="1409" y="3381"/>
                </a:lnTo>
                <a:lnTo>
                  <a:pt x="1411" y="3381"/>
                </a:lnTo>
                <a:lnTo>
                  <a:pt x="1413" y="3381"/>
                </a:lnTo>
                <a:lnTo>
                  <a:pt x="1413" y="3379"/>
                </a:lnTo>
                <a:lnTo>
                  <a:pt x="1415" y="3379"/>
                </a:lnTo>
                <a:lnTo>
                  <a:pt x="1417" y="3379"/>
                </a:lnTo>
                <a:lnTo>
                  <a:pt x="1419" y="3379"/>
                </a:lnTo>
                <a:lnTo>
                  <a:pt x="1421" y="3379"/>
                </a:lnTo>
                <a:lnTo>
                  <a:pt x="1421" y="3377"/>
                </a:lnTo>
                <a:lnTo>
                  <a:pt x="1422" y="3377"/>
                </a:lnTo>
                <a:lnTo>
                  <a:pt x="1424" y="3377"/>
                </a:lnTo>
                <a:lnTo>
                  <a:pt x="1424" y="3375"/>
                </a:lnTo>
                <a:lnTo>
                  <a:pt x="1426" y="3375"/>
                </a:lnTo>
                <a:lnTo>
                  <a:pt x="1428" y="3375"/>
                </a:lnTo>
                <a:lnTo>
                  <a:pt x="1428" y="3373"/>
                </a:lnTo>
                <a:lnTo>
                  <a:pt x="1430" y="3373"/>
                </a:lnTo>
                <a:lnTo>
                  <a:pt x="1432" y="3373"/>
                </a:lnTo>
                <a:lnTo>
                  <a:pt x="1432" y="3371"/>
                </a:lnTo>
                <a:lnTo>
                  <a:pt x="1434" y="3371"/>
                </a:lnTo>
                <a:lnTo>
                  <a:pt x="1434" y="3369"/>
                </a:lnTo>
                <a:lnTo>
                  <a:pt x="1434" y="3367"/>
                </a:lnTo>
                <a:lnTo>
                  <a:pt x="1434" y="3365"/>
                </a:lnTo>
                <a:lnTo>
                  <a:pt x="1434" y="3363"/>
                </a:lnTo>
                <a:lnTo>
                  <a:pt x="1434" y="3361"/>
                </a:lnTo>
                <a:lnTo>
                  <a:pt x="1434" y="3360"/>
                </a:lnTo>
                <a:lnTo>
                  <a:pt x="1434" y="3358"/>
                </a:lnTo>
                <a:lnTo>
                  <a:pt x="1434" y="3356"/>
                </a:lnTo>
                <a:lnTo>
                  <a:pt x="1436" y="3356"/>
                </a:lnTo>
                <a:lnTo>
                  <a:pt x="1436" y="3354"/>
                </a:lnTo>
                <a:lnTo>
                  <a:pt x="1438" y="3354"/>
                </a:lnTo>
                <a:lnTo>
                  <a:pt x="1438" y="3356"/>
                </a:lnTo>
                <a:lnTo>
                  <a:pt x="1440" y="3356"/>
                </a:lnTo>
                <a:lnTo>
                  <a:pt x="1440" y="3354"/>
                </a:lnTo>
                <a:lnTo>
                  <a:pt x="1440" y="3352"/>
                </a:lnTo>
                <a:lnTo>
                  <a:pt x="1438" y="3352"/>
                </a:lnTo>
                <a:lnTo>
                  <a:pt x="1438" y="3350"/>
                </a:lnTo>
                <a:lnTo>
                  <a:pt x="1438" y="3348"/>
                </a:lnTo>
                <a:lnTo>
                  <a:pt x="1440" y="3348"/>
                </a:lnTo>
                <a:lnTo>
                  <a:pt x="1440" y="3346"/>
                </a:lnTo>
                <a:lnTo>
                  <a:pt x="1440" y="3344"/>
                </a:lnTo>
                <a:lnTo>
                  <a:pt x="1440" y="3342"/>
                </a:lnTo>
                <a:lnTo>
                  <a:pt x="1440" y="3340"/>
                </a:lnTo>
                <a:lnTo>
                  <a:pt x="1440" y="3338"/>
                </a:lnTo>
                <a:lnTo>
                  <a:pt x="1442" y="3338"/>
                </a:lnTo>
                <a:lnTo>
                  <a:pt x="1442" y="3337"/>
                </a:lnTo>
                <a:lnTo>
                  <a:pt x="1442" y="3335"/>
                </a:lnTo>
                <a:lnTo>
                  <a:pt x="1442" y="3333"/>
                </a:lnTo>
                <a:lnTo>
                  <a:pt x="1444" y="3333"/>
                </a:lnTo>
                <a:lnTo>
                  <a:pt x="1444" y="3331"/>
                </a:lnTo>
                <a:lnTo>
                  <a:pt x="1444" y="3329"/>
                </a:lnTo>
                <a:lnTo>
                  <a:pt x="1444" y="3327"/>
                </a:lnTo>
                <a:lnTo>
                  <a:pt x="1444" y="3325"/>
                </a:lnTo>
                <a:lnTo>
                  <a:pt x="1444" y="3323"/>
                </a:lnTo>
                <a:lnTo>
                  <a:pt x="1444" y="3321"/>
                </a:lnTo>
                <a:lnTo>
                  <a:pt x="1444" y="3319"/>
                </a:lnTo>
                <a:lnTo>
                  <a:pt x="1444" y="3317"/>
                </a:lnTo>
                <a:lnTo>
                  <a:pt x="1444" y="3315"/>
                </a:lnTo>
                <a:lnTo>
                  <a:pt x="1444" y="3313"/>
                </a:lnTo>
                <a:lnTo>
                  <a:pt x="1445" y="3312"/>
                </a:lnTo>
                <a:lnTo>
                  <a:pt x="1445" y="3310"/>
                </a:lnTo>
                <a:lnTo>
                  <a:pt x="1445" y="3308"/>
                </a:lnTo>
                <a:lnTo>
                  <a:pt x="1447" y="3308"/>
                </a:lnTo>
                <a:lnTo>
                  <a:pt x="1447" y="3306"/>
                </a:lnTo>
                <a:lnTo>
                  <a:pt x="1447" y="3304"/>
                </a:lnTo>
                <a:lnTo>
                  <a:pt x="1449" y="3304"/>
                </a:lnTo>
                <a:lnTo>
                  <a:pt x="1449" y="3302"/>
                </a:lnTo>
                <a:lnTo>
                  <a:pt x="1449" y="3300"/>
                </a:lnTo>
                <a:lnTo>
                  <a:pt x="1449" y="3298"/>
                </a:lnTo>
                <a:lnTo>
                  <a:pt x="1451" y="3298"/>
                </a:lnTo>
                <a:lnTo>
                  <a:pt x="1451" y="3296"/>
                </a:lnTo>
                <a:lnTo>
                  <a:pt x="1451" y="3294"/>
                </a:lnTo>
                <a:lnTo>
                  <a:pt x="1453" y="3292"/>
                </a:lnTo>
                <a:lnTo>
                  <a:pt x="1453" y="3290"/>
                </a:lnTo>
                <a:lnTo>
                  <a:pt x="1453" y="3289"/>
                </a:lnTo>
                <a:lnTo>
                  <a:pt x="1455" y="3287"/>
                </a:lnTo>
                <a:lnTo>
                  <a:pt x="1455" y="3285"/>
                </a:lnTo>
                <a:lnTo>
                  <a:pt x="1455" y="3283"/>
                </a:lnTo>
                <a:lnTo>
                  <a:pt x="1457" y="3283"/>
                </a:lnTo>
                <a:lnTo>
                  <a:pt x="1457" y="3281"/>
                </a:lnTo>
                <a:lnTo>
                  <a:pt x="1457" y="3279"/>
                </a:lnTo>
                <a:lnTo>
                  <a:pt x="1457" y="3277"/>
                </a:lnTo>
                <a:lnTo>
                  <a:pt x="1455" y="3277"/>
                </a:lnTo>
                <a:lnTo>
                  <a:pt x="1457" y="3277"/>
                </a:lnTo>
                <a:lnTo>
                  <a:pt x="1459" y="3277"/>
                </a:lnTo>
                <a:lnTo>
                  <a:pt x="1459" y="3275"/>
                </a:lnTo>
                <a:lnTo>
                  <a:pt x="1459" y="3273"/>
                </a:lnTo>
                <a:lnTo>
                  <a:pt x="1459" y="3271"/>
                </a:lnTo>
                <a:lnTo>
                  <a:pt x="1459" y="3269"/>
                </a:lnTo>
                <a:lnTo>
                  <a:pt x="1459" y="3267"/>
                </a:lnTo>
                <a:lnTo>
                  <a:pt x="1461" y="3267"/>
                </a:lnTo>
                <a:lnTo>
                  <a:pt x="1461" y="3265"/>
                </a:lnTo>
                <a:lnTo>
                  <a:pt x="1461" y="3264"/>
                </a:lnTo>
                <a:lnTo>
                  <a:pt x="1461" y="3262"/>
                </a:lnTo>
                <a:lnTo>
                  <a:pt x="1461" y="3260"/>
                </a:lnTo>
                <a:lnTo>
                  <a:pt x="1461" y="3258"/>
                </a:lnTo>
                <a:lnTo>
                  <a:pt x="1461" y="3256"/>
                </a:lnTo>
                <a:lnTo>
                  <a:pt x="1463" y="3256"/>
                </a:lnTo>
                <a:lnTo>
                  <a:pt x="1463" y="3254"/>
                </a:lnTo>
                <a:lnTo>
                  <a:pt x="1463" y="3252"/>
                </a:lnTo>
                <a:lnTo>
                  <a:pt x="1463" y="3250"/>
                </a:lnTo>
                <a:lnTo>
                  <a:pt x="1463" y="3248"/>
                </a:lnTo>
                <a:lnTo>
                  <a:pt x="1463" y="3246"/>
                </a:lnTo>
                <a:lnTo>
                  <a:pt x="1463" y="3244"/>
                </a:lnTo>
                <a:lnTo>
                  <a:pt x="1465" y="3244"/>
                </a:lnTo>
                <a:lnTo>
                  <a:pt x="1465" y="3242"/>
                </a:lnTo>
                <a:lnTo>
                  <a:pt x="1465" y="3241"/>
                </a:lnTo>
                <a:lnTo>
                  <a:pt x="1465" y="3239"/>
                </a:lnTo>
                <a:lnTo>
                  <a:pt x="1465" y="3237"/>
                </a:lnTo>
                <a:lnTo>
                  <a:pt x="1465" y="3235"/>
                </a:lnTo>
                <a:lnTo>
                  <a:pt x="1467" y="3235"/>
                </a:lnTo>
                <a:lnTo>
                  <a:pt x="1467" y="3233"/>
                </a:lnTo>
                <a:lnTo>
                  <a:pt x="1467" y="3231"/>
                </a:lnTo>
                <a:lnTo>
                  <a:pt x="1467" y="3229"/>
                </a:lnTo>
                <a:lnTo>
                  <a:pt x="1467" y="3227"/>
                </a:lnTo>
                <a:lnTo>
                  <a:pt x="1467" y="3225"/>
                </a:lnTo>
                <a:lnTo>
                  <a:pt x="1469" y="3223"/>
                </a:lnTo>
                <a:lnTo>
                  <a:pt x="1469" y="3221"/>
                </a:lnTo>
                <a:lnTo>
                  <a:pt x="1469" y="3219"/>
                </a:lnTo>
                <a:lnTo>
                  <a:pt x="1469" y="3217"/>
                </a:lnTo>
                <a:lnTo>
                  <a:pt x="1469" y="3216"/>
                </a:lnTo>
                <a:lnTo>
                  <a:pt x="1469" y="3214"/>
                </a:lnTo>
                <a:lnTo>
                  <a:pt x="1469" y="3212"/>
                </a:lnTo>
                <a:lnTo>
                  <a:pt x="1470" y="3212"/>
                </a:lnTo>
                <a:lnTo>
                  <a:pt x="1470" y="3210"/>
                </a:lnTo>
                <a:lnTo>
                  <a:pt x="1470" y="3208"/>
                </a:lnTo>
                <a:lnTo>
                  <a:pt x="1470" y="3206"/>
                </a:lnTo>
                <a:lnTo>
                  <a:pt x="1470" y="3204"/>
                </a:lnTo>
                <a:lnTo>
                  <a:pt x="1470" y="3202"/>
                </a:lnTo>
                <a:lnTo>
                  <a:pt x="1470" y="3200"/>
                </a:lnTo>
                <a:lnTo>
                  <a:pt x="1470" y="3198"/>
                </a:lnTo>
                <a:lnTo>
                  <a:pt x="1472" y="3196"/>
                </a:lnTo>
                <a:lnTo>
                  <a:pt x="1470" y="3196"/>
                </a:lnTo>
                <a:lnTo>
                  <a:pt x="1470" y="3194"/>
                </a:lnTo>
                <a:lnTo>
                  <a:pt x="1470" y="3193"/>
                </a:lnTo>
                <a:lnTo>
                  <a:pt x="1470" y="3191"/>
                </a:lnTo>
                <a:lnTo>
                  <a:pt x="1470" y="3189"/>
                </a:lnTo>
                <a:lnTo>
                  <a:pt x="1470" y="3187"/>
                </a:lnTo>
                <a:lnTo>
                  <a:pt x="1472" y="3183"/>
                </a:lnTo>
                <a:lnTo>
                  <a:pt x="1472" y="3181"/>
                </a:lnTo>
                <a:lnTo>
                  <a:pt x="1472" y="3179"/>
                </a:lnTo>
                <a:lnTo>
                  <a:pt x="1472" y="3177"/>
                </a:lnTo>
                <a:lnTo>
                  <a:pt x="1472" y="3175"/>
                </a:lnTo>
                <a:lnTo>
                  <a:pt x="1472" y="3173"/>
                </a:lnTo>
                <a:lnTo>
                  <a:pt x="1472" y="3171"/>
                </a:lnTo>
                <a:lnTo>
                  <a:pt x="1472" y="3170"/>
                </a:lnTo>
                <a:lnTo>
                  <a:pt x="1472" y="3168"/>
                </a:lnTo>
                <a:lnTo>
                  <a:pt x="1472" y="3166"/>
                </a:lnTo>
                <a:lnTo>
                  <a:pt x="1472" y="3164"/>
                </a:lnTo>
                <a:lnTo>
                  <a:pt x="1472" y="3162"/>
                </a:lnTo>
                <a:lnTo>
                  <a:pt x="1472" y="3160"/>
                </a:lnTo>
                <a:lnTo>
                  <a:pt x="1474" y="3160"/>
                </a:lnTo>
                <a:lnTo>
                  <a:pt x="1474" y="3158"/>
                </a:lnTo>
                <a:lnTo>
                  <a:pt x="1476" y="3158"/>
                </a:lnTo>
                <a:lnTo>
                  <a:pt x="1476" y="3156"/>
                </a:lnTo>
                <a:lnTo>
                  <a:pt x="1474" y="3156"/>
                </a:lnTo>
                <a:lnTo>
                  <a:pt x="1472" y="3156"/>
                </a:lnTo>
                <a:lnTo>
                  <a:pt x="1474" y="3156"/>
                </a:lnTo>
                <a:lnTo>
                  <a:pt x="1474" y="3154"/>
                </a:lnTo>
                <a:lnTo>
                  <a:pt x="1476" y="3154"/>
                </a:lnTo>
                <a:lnTo>
                  <a:pt x="1474" y="3154"/>
                </a:lnTo>
                <a:lnTo>
                  <a:pt x="1474" y="3152"/>
                </a:lnTo>
                <a:lnTo>
                  <a:pt x="1474" y="3150"/>
                </a:lnTo>
                <a:lnTo>
                  <a:pt x="1474" y="3148"/>
                </a:lnTo>
                <a:lnTo>
                  <a:pt x="1474" y="3146"/>
                </a:lnTo>
                <a:lnTo>
                  <a:pt x="1472" y="3145"/>
                </a:lnTo>
                <a:lnTo>
                  <a:pt x="1472" y="3143"/>
                </a:lnTo>
                <a:lnTo>
                  <a:pt x="1472" y="3141"/>
                </a:lnTo>
                <a:lnTo>
                  <a:pt x="1472" y="3139"/>
                </a:lnTo>
                <a:lnTo>
                  <a:pt x="1472" y="3137"/>
                </a:lnTo>
                <a:lnTo>
                  <a:pt x="1472" y="3135"/>
                </a:lnTo>
                <a:lnTo>
                  <a:pt x="1472" y="3133"/>
                </a:lnTo>
                <a:lnTo>
                  <a:pt x="1472" y="3131"/>
                </a:lnTo>
                <a:lnTo>
                  <a:pt x="1472" y="3129"/>
                </a:lnTo>
                <a:lnTo>
                  <a:pt x="1472" y="3127"/>
                </a:lnTo>
                <a:lnTo>
                  <a:pt x="1472" y="3125"/>
                </a:lnTo>
                <a:lnTo>
                  <a:pt x="1472" y="3123"/>
                </a:lnTo>
                <a:lnTo>
                  <a:pt x="1472" y="3122"/>
                </a:lnTo>
                <a:lnTo>
                  <a:pt x="1472" y="3120"/>
                </a:lnTo>
                <a:lnTo>
                  <a:pt x="1472" y="3118"/>
                </a:lnTo>
                <a:lnTo>
                  <a:pt x="1472" y="3116"/>
                </a:lnTo>
                <a:lnTo>
                  <a:pt x="1472" y="3114"/>
                </a:lnTo>
                <a:lnTo>
                  <a:pt x="1472" y="3112"/>
                </a:lnTo>
                <a:lnTo>
                  <a:pt x="1472" y="3110"/>
                </a:lnTo>
                <a:lnTo>
                  <a:pt x="1472" y="3108"/>
                </a:lnTo>
                <a:lnTo>
                  <a:pt x="1472" y="3106"/>
                </a:lnTo>
                <a:lnTo>
                  <a:pt x="1470" y="3106"/>
                </a:lnTo>
                <a:lnTo>
                  <a:pt x="1470" y="3104"/>
                </a:lnTo>
                <a:lnTo>
                  <a:pt x="1470" y="3102"/>
                </a:lnTo>
                <a:lnTo>
                  <a:pt x="1470" y="3100"/>
                </a:lnTo>
                <a:lnTo>
                  <a:pt x="1469" y="3098"/>
                </a:lnTo>
                <a:lnTo>
                  <a:pt x="1469" y="3097"/>
                </a:lnTo>
                <a:lnTo>
                  <a:pt x="1469" y="3095"/>
                </a:lnTo>
                <a:lnTo>
                  <a:pt x="1469" y="3093"/>
                </a:lnTo>
                <a:lnTo>
                  <a:pt x="1469" y="3091"/>
                </a:lnTo>
                <a:lnTo>
                  <a:pt x="1469" y="3089"/>
                </a:lnTo>
                <a:lnTo>
                  <a:pt x="1469" y="3087"/>
                </a:lnTo>
                <a:lnTo>
                  <a:pt x="1467" y="3087"/>
                </a:lnTo>
                <a:lnTo>
                  <a:pt x="1467" y="3085"/>
                </a:lnTo>
                <a:lnTo>
                  <a:pt x="1467" y="3083"/>
                </a:lnTo>
                <a:lnTo>
                  <a:pt x="1467" y="3081"/>
                </a:lnTo>
                <a:lnTo>
                  <a:pt x="1467" y="3079"/>
                </a:lnTo>
                <a:lnTo>
                  <a:pt x="1467" y="3077"/>
                </a:lnTo>
                <a:lnTo>
                  <a:pt x="1467" y="3075"/>
                </a:lnTo>
                <a:lnTo>
                  <a:pt x="1465" y="3075"/>
                </a:lnTo>
                <a:lnTo>
                  <a:pt x="1465" y="3074"/>
                </a:lnTo>
                <a:lnTo>
                  <a:pt x="1465" y="3072"/>
                </a:lnTo>
                <a:lnTo>
                  <a:pt x="1465" y="3070"/>
                </a:lnTo>
                <a:lnTo>
                  <a:pt x="1465" y="3068"/>
                </a:lnTo>
                <a:lnTo>
                  <a:pt x="1465" y="3066"/>
                </a:lnTo>
                <a:lnTo>
                  <a:pt x="1465" y="3064"/>
                </a:lnTo>
                <a:lnTo>
                  <a:pt x="1465" y="3062"/>
                </a:lnTo>
                <a:lnTo>
                  <a:pt x="1463" y="3062"/>
                </a:lnTo>
                <a:lnTo>
                  <a:pt x="1463" y="3060"/>
                </a:lnTo>
                <a:lnTo>
                  <a:pt x="1463" y="3058"/>
                </a:lnTo>
                <a:lnTo>
                  <a:pt x="1463" y="3056"/>
                </a:lnTo>
                <a:lnTo>
                  <a:pt x="1463" y="3054"/>
                </a:lnTo>
                <a:lnTo>
                  <a:pt x="1463" y="3052"/>
                </a:lnTo>
                <a:lnTo>
                  <a:pt x="1463" y="3050"/>
                </a:lnTo>
                <a:lnTo>
                  <a:pt x="1463" y="3049"/>
                </a:lnTo>
                <a:lnTo>
                  <a:pt x="1461" y="3049"/>
                </a:lnTo>
                <a:lnTo>
                  <a:pt x="1461" y="3047"/>
                </a:lnTo>
                <a:lnTo>
                  <a:pt x="1461" y="3045"/>
                </a:lnTo>
                <a:lnTo>
                  <a:pt x="1461" y="3043"/>
                </a:lnTo>
                <a:lnTo>
                  <a:pt x="1459" y="3043"/>
                </a:lnTo>
                <a:lnTo>
                  <a:pt x="1459" y="3041"/>
                </a:lnTo>
                <a:lnTo>
                  <a:pt x="1459" y="3039"/>
                </a:lnTo>
                <a:lnTo>
                  <a:pt x="1457" y="3039"/>
                </a:lnTo>
                <a:lnTo>
                  <a:pt x="1457" y="3037"/>
                </a:lnTo>
                <a:lnTo>
                  <a:pt x="1457" y="3035"/>
                </a:lnTo>
                <a:lnTo>
                  <a:pt x="1455" y="3033"/>
                </a:lnTo>
                <a:lnTo>
                  <a:pt x="1455" y="3031"/>
                </a:lnTo>
                <a:lnTo>
                  <a:pt x="1453" y="3029"/>
                </a:lnTo>
                <a:lnTo>
                  <a:pt x="1453" y="3027"/>
                </a:lnTo>
                <a:lnTo>
                  <a:pt x="1453" y="3026"/>
                </a:lnTo>
                <a:lnTo>
                  <a:pt x="1451" y="3026"/>
                </a:lnTo>
                <a:lnTo>
                  <a:pt x="1451" y="3024"/>
                </a:lnTo>
                <a:lnTo>
                  <a:pt x="1451" y="3022"/>
                </a:lnTo>
                <a:lnTo>
                  <a:pt x="1449" y="3022"/>
                </a:lnTo>
                <a:lnTo>
                  <a:pt x="1449" y="3020"/>
                </a:lnTo>
                <a:lnTo>
                  <a:pt x="1449" y="3018"/>
                </a:lnTo>
                <a:lnTo>
                  <a:pt x="1447" y="3016"/>
                </a:lnTo>
                <a:lnTo>
                  <a:pt x="1447" y="3014"/>
                </a:lnTo>
                <a:lnTo>
                  <a:pt x="1447" y="3012"/>
                </a:lnTo>
                <a:lnTo>
                  <a:pt x="1445" y="3012"/>
                </a:lnTo>
                <a:lnTo>
                  <a:pt x="1445" y="3010"/>
                </a:lnTo>
                <a:lnTo>
                  <a:pt x="1445" y="3008"/>
                </a:lnTo>
                <a:lnTo>
                  <a:pt x="1444" y="3008"/>
                </a:lnTo>
                <a:lnTo>
                  <a:pt x="1444" y="3006"/>
                </a:lnTo>
                <a:lnTo>
                  <a:pt x="1444" y="3004"/>
                </a:lnTo>
                <a:lnTo>
                  <a:pt x="1444" y="3002"/>
                </a:lnTo>
                <a:lnTo>
                  <a:pt x="1442" y="3002"/>
                </a:lnTo>
                <a:lnTo>
                  <a:pt x="1442" y="3001"/>
                </a:lnTo>
                <a:lnTo>
                  <a:pt x="1442" y="2999"/>
                </a:lnTo>
                <a:lnTo>
                  <a:pt x="1442" y="2997"/>
                </a:lnTo>
                <a:lnTo>
                  <a:pt x="1440" y="2997"/>
                </a:lnTo>
                <a:lnTo>
                  <a:pt x="1440" y="2995"/>
                </a:lnTo>
                <a:lnTo>
                  <a:pt x="1440" y="2993"/>
                </a:lnTo>
                <a:lnTo>
                  <a:pt x="1440" y="2991"/>
                </a:lnTo>
                <a:lnTo>
                  <a:pt x="1438" y="2989"/>
                </a:lnTo>
                <a:lnTo>
                  <a:pt x="1438" y="2987"/>
                </a:lnTo>
                <a:lnTo>
                  <a:pt x="1436" y="2987"/>
                </a:lnTo>
                <a:lnTo>
                  <a:pt x="1436" y="2985"/>
                </a:lnTo>
                <a:lnTo>
                  <a:pt x="1434" y="2983"/>
                </a:lnTo>
                <a:lnTo>
                  <a:pt x="1434" y="2981"/>
                </a:lnTo>
                <a:lnTo>
                  <a:pt x="1432" y="2979"/>
                </a:lnTo>
                <a:lnTo>
                  <a:pt x="1432" y="2978"/>
                </a:lnTo>
                <a:lnTo>
                  <a:pt x="1432" y="2976"/>
                </a:lnTo>
                <a:lnTo>
                  <a:pt x="1430" y="2976"/>
                </a:lnTo>
                <a:lnTo>
                  <a:pt x="1430" y="2974"/>
                </a:lnTo>
                <a:lnTo>
                  <a:pt x="1430" y="2972"/>
                </a:lnTo>
                <a:lnTo>
                  <a:pt x="1430" y="2970"/>
                </a:lnTo>
                <a:lnTo>
                  <a:pt x="1428" y="2970"/>
                </a:lnTo>
                <a:lnTo>
                  <a:pt x="1428" y="2968"/>
                </a:lnTo>
                <a:lnTo>
                  <a:pt x="1428" y="2966"/>
                </a:lnTo>
                <a:lnTo>
                  <a:pt x="1426" y="2966"/>
                </a:lnTo>
                <a:lnTo>
                  <a:pt x="1426" y="2964"/>
                </a:lnTo>
                <a:lnTo>
                  <a:pt x="1426" y="2962"/>
                </a:lnTo>
                <a:lnTo>
                  <a:pt x="1426" y="2960"/>
                </a:lnTo>
                <a:lnTo>
                  <a:pt x="1424" y="2960"/>
                </a:lnTo>
                <a:lnTo>
                  <a:pt x="1424" y="2958"/>
                </a:lnTo>
                <a:lnTo>
                  <a:pt x="1424" y="2956"/>
                </a:lnTo>
                <a:lnTo>
                  <a:pt x="1424" y="2954"/>
                </a:lnTo>
                <a:lnTo>
                  <a:pt x="1422" y="2953"/>
                </a:lnTo>
                <a:lnTo>
                  <a:pt x="1422" y="2951"/>
                </a:lnTo>
                <a:lnTo>
                  <a:pt x="1421" y="2951"/>
                </a:lnTo>
                <a:lnTo>
                  <a:pt x="1421" y="2949"/>
                </a:lnTo>
                <a:lnTo>
                  <a:pt x="1421" y="2947"/>
                </a:lnTo>
                <a:lnTo>
                  <a:pt x="1419" y="2947"/>
                </a:lnTo>
                <a:lnTo>
                  <a:pt x="1419" y="2945"/>
                </a:lnTo>
                <a:lnTo>
                  <a:pt x="1417" y="2945"/>
                </a:lnTo>
                <a:lnTo>
                  <a:pt x="1415" y="2943"/>
                </a:lnTo>
                <a:lnTo>
                  <a:pt x="1413" y="2943"/>
                </a:lnTo>
                <a:lnTo>
                  <a:pt x="1413" y="2941"/>
                </a:lnTo>
                <a:lnTo>
                  <a:pt x="1411" y="2939"/>
                </a:lnTo>
                <a:lnTo>
                  <a:pt x="1411" y="2937"/>
                </a:lnTo>
                <a:lnTo>
                  <a:pt x="1409" y="2937"/>
                </a:lnTo>
                <a:lnTo>
                  <a:pt x="1409" y="2935"/>
                </a:lnTo>
                <a:lnTo>
                  <a:pt x="1407" y="2935"/>
                </a:lnTo>
                <a:lnTo>
                  <a:pt x="1407" y="2933"/>
                </a:lnTo>
                <a:lnTo>
                  <a:pt x="1405" y="2933"/>
                </a:lnTo>
                <a:lnTo>
                  <a:pt x="1405" y="2931"/>
                </a:lnTo>
                <a:lnTo>
                  <a:pt x="1403" y="2931"/>
                </a:lnTo>
                <a:lnTo>
                  <a:pt x="1403" y="2930"/>
                </a:lnTo>
                <a:lnTo>
                  <a:pt x="1401" y="2930"/>
                </a:lnTo>
                <a:lnTo>
                  <a:pt x="1401" y="2928"/>
                </a:lnTo>
                <a:lnTo>
                  <a:pt x="1399" y="2928"/>
                </a:lnTo>
                <a:lnTo>
                  <a:pt x="1399" y="2926"/>
                </a:lnTo>
                <a:lnTo>
                  <a:pt x="1397" y="2926"/>
                </a:lnTo>
                <a:lnTo>
                  <a:pt x="1397" y="2924"/>
                </a:lnTo>
                <a:lnTo>
                  <a:pt x="1396" y="2924"/>
                </a:lnTo>
                <a:lnTo>
                  <a:pt x="1396" y="2922"/>
                </a:lnTo>
                <a:lnTo>
                  <a:pt x="1396" y="2920"/>
                </a:lnTo>
                <a:lnTo>
                  <a:pt x="1396" y="2918"/>
                </a:lnTo>
                <a:lnTo>
                  <a:pt x="1394" y="2918"/>
                </a:lnTo>
                <a:lnTo>
                  <a:pt x="1394" y="2916"/>
                </a:lnTo>
                <a:lnTo>
                  <a:pt x="1392" y="2916"/>
                </a:lnTo>
                <a:lnTo>
                  <a:pt x="1390" y="2916"/>
                </a:lnTo>
                <a:lnTo>
                  <a:pt x="1388" y="2916"/>
                </a:lnTo>
                <a:lnTo>
                  <a:pt x="1386" y="2916"/>
                </a:lnTo>
                <a:lnTo>
                  <a:pt x="1384" y="2916"/>
                </a:lnTo>
                <a:lnTo>
                  <a:pt x="1382" y="2914"/>
                </a:lnTo>
                <a:lnTo>
                  <a:pt x="1382" y="2912"/>
                </a:lnTo>
                <a:lnTo>
                  <a:pt x="1382" y="2910"/>
                </a:lnTo>
                <a:lnTo>
                  <a:pt x="1380" y="2910"/>
                </a:lnTo>
                <a:lnTo>
                  <a:pt x="1380" y="2908"/>
                </a:lnTo>
                <a:lnTo>
                  <a:pt x="1380" y="2906"/>
                </a:lnTo>
                <a:lnTo>
                  <a:pt x="1380" y="2905"/>
                </a:lnTo>
                <a:lnTo>
                  <a:pt x="1380" y="2903"/>
                </a:lnTo>
                <a:lnTo>
                  <a:pt x="1378" y="2903"/>
                </a:lnTo>
                <a:lnTo>
                  <a:pt x="1378" y="2901"/>
                </a:lnTo>
                <a:lnTo>
                  <a:pt x="1378" y="2899"/>
                </a:lnTo>
                <a:lnTo>
                  <a:pt x="1378" y="2897"/>
                </a:lnTo>
                <a:lnTo>
                  <a:pt x="1378" y="2895"/>
                </a:lnTo>
                <a:lnTo>
                  <a:pt x="1378" y="2893"/>
                </a:lnTo>
                <a:lnTo>
                  <a:pt x="1378" y="2891"/>
                </a:lnTo>
                <a:lnTo>
                  <a:pt x="1376" y="2891"/>
                </a:lnTo>
                <a:lnTo>
                  <a:pt x="1376" y="2889"/>
                </a:lnTo>
                <a:lnTo>
                  <a:pt x="1376" y="2887"/>
                </a:lnTo>
                <a:lnTo>
                  <a:pt x="1376" y="2885"/>
                </a:lnTo>
                <a:lnTo>
                  <a:pt x="1376" y="2883"/>
                </a:lnTo>
                <a:lnTo>
                  <a:pt x="1376" y="2882"/>
                </a:lnTo>
                <a:lnTo>
                  <a:pt x="1376" y="2880"/>
                </a:lnTo>
                <a:lnTo>
                  <a:pt x="1376" y="2878"/>
                </a:lnTo>
                <a:lnTo>
                  <a:pt x="1376" y="2876"/>
                </a:lnTo>
                <a:lnTo>
                  <a:pt x="1374" y="2876"/>
                </a:lnTo>
                <a:lnTo>
                  <a:pt x="1374" y="2874"/>
                </a:lnTo>
                <a:lnTo>
                  <a:pt x="1376" y="2874"/>
                </a:lnTo>
                <a:lnTo>
                  <a:pt x="1374" y="2872"/>
                </a:lnTo>
                <a:lnTo>
                  <a:pt x="1374" y="2870"/>
                </a:lnTo>
                <a:lnTo>
                  <a:pt x="1373" y="2870"/>
                </a:lnTo>
                <a:lnTo>
                  <a:pt x="1373" y="2868"/>
                </a:lnTo>
                <a:lnTo>
                  <a:pt x="1371" y="2868"/>
                </a:lnTo>
                <a:lnTo>
                  <a:pt x="1369" y="2868"/>
                </a:lnTo>
                <a:lnTo>
                  <a:pt x="1367" y="2868"/>
                </a:lnTo>
                <a:lnTo>
                  <a:pt x="1367" y="2870"/>
                </a:lnTo>
                <a:lnTo>
                  <a:pt x="1365" y="2870"/>
                </a:lnTo>
                <a:lnTo>
                  <a:pt x="1363" y="2870"/>
                </a:lnTo>
                <a:lnTo>
                  <a:pt x="1361" y="2870"/>
                </a:lnTo>
                <a:lnTo>
                  <a:pt x="1359" y="2870"/>
                </a:lnTo>
                <a:lnTo>
                  <a:pt x="1357" y="2870"/>
                </a:lnTo>
                <a:lnTo>
                  <a:pt x="1355" y="2870"/>
                </a:lnTo>
                <a:lnTo>
                  <a:pt x="1353" y="2870"/>
                </a:lnTo>
                <a:lnTo>
                  <a:pt x="1351" y="2870"/>
                </a:lnTo>
                <a:lnTo>
                  <a:pt x="1349" y="2870"/>
                </a:lnTo>
                <a:lnTo>
                  <a:pt x="1348" y="2870"/>
                </a:lnTo>
                <a:lnTo>
                  <a:pt x="1348" y="2872"/>
                </a:lnTo>
                <a:lnTo>
                  <a:pt x="1346" y="2872"/>
                </a:lnTo>
                <a:lnTo>
                  <a:pt x="1346" y="2874"/>
                </a:lnTo>
                <a:lnTo>
                  <a:pt x="1346" y="2876"/>
                </a:lnTo>
                <a:lnTo>
                  <a:pt x="1346" y="2878"/>
                </a:lnTo>
                <a:lnTo>
                  <a:pt x="1346" y="2880"/>
                </a:lnTo>
                <a:lnTo>
                  <a:pt x="1346" y="2882"/>
                </a:lnTo>
                <a:lnTo>
                  <a:pt x="1344" y="2882"/>
                </a:lnTo>
                <a:lnTo>
                  <a:pt x="1344" y="2883"/>
                </a:lnTo>
                <a:lnTo>
                  <a:pt x="1344" y="2885"/>
                </a:lnTo>
                <a:lnTo>
                  <a:pt x="1342" y="2885"/>
                </a:lnTo>
                <a:lnTo>
                  <a:pt x="1342" y="2887"/>
                </a:lnTo>
                <a:lnTo>
                  <a:pt x="1340" y="2887"/>
                </a:lnTo>
                <a:lnTo>
                  <a:pt x="1340" y="2889"/>
                </a:lnTo>
                <a:lnTo>
                  <a:pt x="1338" y="2889"/>
                </a:lnTo>
                <a:lnTo>
                  <a:pt x="1336" y="2889"/>
                </a:lnTo>
                <a:lnTo>
                  <a:pt x="1336" y="2891"/>
                </a:lnTo>
                <a:lnTo>
                  <a:pt x="1334" y="2889"/>
                </a:lnTo>
                <a:lnTo>
                  <a:pt x="1332" y="2889"/>
                </a:lnTo>
                <a:lnTo>
                  <a:pt x="1332" y="2887"/>
                </a:lnTo>
                <a:lnTo>
                  <a:pt x="1330" y="2887"/>
                </a:lnTo>
                <a:lnTo>
                  <a:pt x="1328" y="2887"/>
                </a:lnTo>
                <a:lnTo>
                  <a:pt x="1328" y="2885"/>
                </a:lnTo>
                <a:lnTo>
                  <a:pt x="1326" y="2885"/>
                </a:lnTo>
                <a:lnTo>
                  <a:pt x="1326" y="2883"/>
                </a:lnTo>
                <a:lnTo>
                  <a:pt x="1325" y="2883"/>
                </a:lnTo>
                <a:lnTo>
                  <a:pt x="1325" y="2882"/>
                </a:lnTo>
                <a:lnTo>
                  <a:pt x="1323" y="2882"/>
                </a:lnTo>
                <a:lnTo>
                  <a:pt x="1323" y="2880"/>
                </a:lnTo>
                <a:lnTo>
                  <a:pt x="1321" y="2880"/>
                </a:lnTo>
                <a:lnTo>
                  <a:pt x="1321" y="2878"/>
                </a:lnTo>
                <a:lnTo>
                  <a:pt x="1319" y="2878"/>
                </a:lnTo>
                <a:lnTo>
                  <a:pt x="1317" y="2876"/>
                </a:lnTo>
                <a:lnTo>
                  <a:pt x="1317" y="2874"/>
                </a:lnTo>
                <a:lnTo>
                  <a:pt x="1315" y="2874"/>
                </a:lnTo>
                <a:lnTo>
                  <a:pt x="1315" y="2872"/>
                </a:lnTo>
                <a:lnTo>
                  <a:pt x="1313" y="2872"/>
                </a:lnTo>
                <a:lnTo>
                  <a:pt x="1311" y="2872"/>
                </a:lnTo>
                <a:lnTo>
                  <a:pt x="1311" y="2870"/>
                </a:lnTo>
                <a:lnTo>
                  <a:pt x="1309" y="2870"/>
                </a:lnTo>
                <a:lnTo>
                  <a:pt x="1307" y="2870"/>
                </a:lnTo>
                <a:lnTo>
                  <a:pt x="1307" y="2868"/>
                </a:lnTo>
                <a:lnTo>
                  <a:pt x="1305" y="2868"/>
                </a:lnTo>
                <a:lnTo>
                  <a:pt x="1303" y="2868"/>
                </a:lnTo>
                <a:lnTo>
                  <a:pt x="1301" y="2868"/>
                </a:lnTo>
                <a:lnTo>
                  <a:pt x="1301" y="2866"/>
                </a:lnTo>
                <a:lnTo>
                  <a:pt x="1300" y="2866"/>
                </a:lnTo>
                <a:lnTo>
                  <a:pt x="1300" y="2868"/>
                </a:lnTo>
                <a:lnTo>
                  <a:pt x="1298" y="2868"/>
                </a:lnTo>
                <a:lnTo>
                  <a:pt x="1298" y="2870"/>
                </a:lnTo>
                <a:lnTo>
                  <a:pt x="1296" y="2868"/>
                </a:lnTo>
                <a:lnTo>
                  <a:pt x="1296" y="2866"/>
                </a:lnTo>
                <a:lnTo>
                  <a:pt x="1298" y="2866"/>
                </a:lnTo>
                <a:lnTo>
                  <a:pt x="1298" y="2864"/>
                </a:lnTo>
                <a:lnTo>
                  <a:pt x="1300" y="2862"/>
                </a:lnTo>
                <a:lnTo>
                  <a:pt x="1301" y="2862"/>
                </a:lnTo>
                <a:lnTo>
                  <a:pt x="1303" y="2860"/>
                </a:lnTo>
                <a:lnTo>
                  <a:pt x="1305" y="2860"/>
                </a:lnTo>
                <a:lnTo>
                  <a:pt x="1307" y="2860"/>
                </a:lnTo>
                <a:lnTo>
                  <a:pt x="1309" y="2860"/>
                </a:lnTo>
                <a:lnTo>
                  <a:pt x="1309" y="2862"/>
                </a:lnTo>
                <a:lnTo>
                  <a:pt x="1311" y="2862"/>
                </a:lnTo>
                <a:lnTo>
                  <a:pt x="1313" y="2862"/>
                </a:lnTo>
                <a:lnTo>
                  <a:pt x="1315" y="2862"/>
                </a:lnTo>
                <a:lnTo>
                  <a:pt x="1317" y="2862"/>
                </a:lnTo>
                <a:lnTo>
                  <a:pt x="1319" y="2862"/>
                </a:lnTo>
                <a:lnTo>
                  <a:pt x="1321" y="2862"/>
                </a:lnTo>
                <a:lnTo>
                  <a:pt x="1321" y="2860"/>
                </a:lnTo>
                <a:lnTo>
                  <a:pt x="1323" y="2860"/>
                </a:lnTo>
                <a:lnTo>
                  <a:pt x="1325" y="2860"/>
                </a:lnTo>
                <a:lnTo>
                  <a:pt x="1325" y="2862"/>
                </a:lnTo>
                <a:lnTo>
                  <a:pt x="1326" y="2862"/>
                </a:lnTo>
                <a:lnTo>
                  <a:pt x="1328" y="2862"/>
                </a:lnTo>
                <a:lnTo>
                  <a:pt x="1330" y="2862"/>
                </a:lnTo>
                <a:lnTo>
                  <a:pt x="1332" y="2862"/>
                </a:lnTo>
                <a:lnTo>
                  <a:pt x="1334" y="2862"/>
                </a:lnTo>
                <a:lnTo>
                  <a:pt x="1336" y="2862"/>
                </a:lnTo>
                <a:lnTo>
                  <a:pt x="1336" y="2860"/>
                </a:lnTo>
                <a:lnTo>
                  <a:pt x="1338" y="2860"/>
                </a:lnTo>
                <a:lnTo>
                  <a:pt x="1340" y="2860"/>
                </a:lnTo>
                <a:lnTo>
                  <a:pt x="1342" y="2860"/>
                </a:lnTo>
                <a:lnTo>
                  <a:pt x="1344" y="2858"/>
                </a:lnTo>
                <a:lnTo>
                  <a:pt x="1346" y="2858"/>
                </a:lnTo>
                <a:lnTo>
                  <a:pt x="1348" y="2858"/>
                </a:lnTo>
                <a:lnTo>
                  <a:pt x="1349" y="2858"/>
                </a:lnTo>
                <a:lnTo>
                  <a:pt x="1351" y="2858"/>
                </a:lnTo>
                <a:lnTo>
                  <a:pt x="1351" y="2857"/>
                </a:lnTo>
                <a:lnTo>
                  <a:pt x="1351" y="2858"/>
                </a:lnTo>
                <a:lnTo>
                  <a:pt x="1353" y="2858"/>
                </a:lnTo>
                <a:lnTo>
                  <a:pt x="1353" y="2857"/>
                </a:lnTo>
                <a:lnTo>
                  <a:pt x="1355" y="2857"/>
                </a:lnTo>
                <a:lnTo>
                  <a:pt x="1357" y="2857"/>
                </a:lnTo>
                <a:lnTo>
                  <a:pt x="1359" y="2857"/>
                </a:lnTo>
                <a:lnTo>
                  <a:pt x="1361" y="2857"/>
                </a:lnTo>
                <a:lnTo>
                  <a:pt x="1363" y="2857"/>
                </a:lnTo>
                <a:lnTo>
                  <a:pt x="1365" y="2857"/>
                </a:lnTo>
                <a:lnTo>
                  <a:pt x="1365" y="2855"/>
                </a:lnTo>
                <a:lnTo>
                  <a:pt x="1367" y="2855"/>
                </a:lnTo>
                <a:lnTo>
                  <a:pt x="1369" y="2855"/>
                </a:lnTo>
                <a:lnTo>
                  <a:pt x="1371" y="2855"/>
                </a:lnTo>
                <a:lnTo>
                  <a:pt x="1373" y="2855"/>
                </a:lnTo>
                <a:lnTo>
                  <a:pt x="1373" y="2853"/>
                </a:lnTo>
                <a:lnTo>
                  <a:pt x="1374" y="2853"/>
                </a:lnTo>
                <a:lnTo>
                  <a:pt x="1374" y="2851"/>
                </a:lnTo>
                <a:lnTo>
                  <a:pt x="1376" y="2851"/>
                </a:lnTo>
                <a:lnTo>
                  <a:pt x="1376" y="2849"/>
                </a:lnTo>
                <a:lnTo>
                  <a:pt x="1376" y="2847"/>
                </a:lnTo>
                <a:lnTo>
                  <a:pt x="1378" y="2847"/>
                </a:lnTo>
                <a:lnTo>
                  <a:pt x="1378" y="2845"/>
                </a:lnTo>
                <a:lnTo>
                  <a:pt x="1378" y="2843"/>
                </a:lnTo>
                <a:lnTo>
                  <a:pt x="1378" y="2841"/>
                </a:lnTo>
                <a:lnTo>
                  <a:pt x="1380" y="2841"/>
                </a:lnTo>
                <a:lnTo>
                  <a:pt x="1380" y="2839"/>
                </a:lnTo>
                <a:lnTo>
                  <a:pt x="1380" y="2837"/>
                </a:lnTo>
                <a:lnTo>
                  <a:pt x="1380" y="2835"/>
                </a:lnTo>
                <a:lnTo>
                  <a:pt x="1380" y="2834"/>
                </a:lnTo>
                <a:lnTo>
                  <a:pt x="1380" y="2832"/>
                </a:lnTo>
                <a:lnTo>
                  <a:pt x="1380" y="2830"/>
                </a:lnTo>
                <a:lnTo>
                  <a:pt x="1380" y="2828"/>
                </a:lnTo>
                <a:lnTo>
                  <a:pt x="1380" y="2826"/>
                </a:lnTo>
                <a:lnTo>
                  <a:pt x="1378" y="2824"/>
                </a:lnTo>
                <a:lnTo>
                  <a:pt x="1378" y="2822"/>
                </a:lnTo>
                <a:lnTo>
                  <a:pt x="1378" y="2820"/>
                </a:lnTo>
                <a:lnTo>
                  <a:pt x="1378" y="2818"/>
                </a:lnTo>
                <a:lnTo>
                  <a:pt x="1378" y="2816"/>
                </a:lnTo>
                <a:lnTo>
                  <a:pt x="1378" y="2814"/>
                </a:lnTo>
                <a:lnTo>
                  <a:pt x="1378" y="2812"/>
                </a:lnTo>
                <a:lnTo>
                  <a:pt x="1378" y="2810"/>
                </a:lnTo>
                <a:lnTo>
                  <a:pt x="1378" y="2809"/>
                </a:lnTo>
                <a:lnTo>
                  <a:pt x="1376" y="2807"/>
                </a:lnTo>
                <a:lnTo>
                  <a:pt x="1376" y="2805"/>
                </a:lnTo>
                <a:lnTo>
                  <a:pt x="1376" y="2803"/>
                </a:lnTo>
                <a:lnTo>
                  <a:pt x="1376" y="2801"/>
                </a:lnTo>
                <a:lnTo>
                  <a:pt x="1376" y="2799"/>
                </a:lnTo>
                <a:lnTo>
                  <a:pt x="1376" y="2797"/>
                </a:lnTo>
                <a:lnTo>
                  <a:pt x="1374" y="2797"/>
                </a:lnTo>
                <a:lnTo>
                  <a:pt x="1374" y="2795"/>
                </a:lnTo>
                <a:lnTo>
                  <a:pt x="1374" y="2793"/>
                </a:lnTo>
                <a:lnTo>
                  <a:pt x="1373" y="2791"/>
                </a:lnTo>
                <a:lnTo>
                  <a:pt x="1373" y="2789"/>
                </a:lnTo>
                <a:lnTo>
                  <a:pt x="1373" y="2787"/>
                </a:lnTo>
                <a:lnTo>
                  <a:pt x="1373" y="2786"/>
                </a:lnTo>
                <a:lnTo>
                  <a:pt x="1371" y="2784"/>
                </a:lnTo>
                <a:lnTo>
                  <a:pt x="1371" y="2782"/>
                </a:lnTo>
                <a:lnTo>
                  <a:pt x="1371" y="2780"/>
                </a:lnTo>
                <a:lnTo>
                  <a:pt x="1369" y="2778"/>
                </a:lnTo>
                <a:lnTo>
                  <a:pt x="1369" y="2776"/>
                </a:lnTo>
                <a:lnTo>
                  <a:pt x="1369" y="2774"/>
                </a:lnTo>
                <a:lnTo>
                  <a:pt x="1367" y="2774"/>
                </a:lnTo>
                <a:lnTo>
                  <a:pt x="1367" y="2772"/>
                </a:lnTo>
                <a:lnTo>
                  <a:pt x="1367" y="2770"/>
                </a:lnTo>
                <a:lnTo>
                  <a:pt x="1365" y="2768"/>
                </a:lnTo>
                <a:lnTo>
                  <a:pt x="1365" y="2766"/>
                </a:lnTo>
                <a:lnTo>
                  <a:pt x="1365" y="2764"/>
                </a:lnTo>
                <a:lnTo>
                  <a:pt x="1365" y="2762"/>
                </a:lnTo>
                <a:lnTo>
                  <a:pt x="1363" y="2762"/>
                </a:lnTo>
                <a:lnTo>
                  <a:pt x="1363" y="2761"/>
                </a:lnTo>
                <a:lnTo>
                  <a:pt x="1363" y="2759"/>
                </a:lnTo>
                <a:lnTo>
                  <a:pt x="1361" y="2757"/>
                </a:lnTo>
                <a:lnTo>
                  <a:pt x="1361" y="2755"/>
                </a:lnTo>
                <a:lnTo>
                  <a:pt x="1359" y="2753"/>
                </a:lnTo>
                <a:lnTo>
                  <a:pt x="1359" y="2751"/>
                </a:lnTo>
                <a:lnTo>
                  <a:pt x="1359" y="2749"/>
                </a:lnTo>
                <a:lnTo>
                  <a:pt x="1357" y="2749"/>
                </a:lnTo>
                <a:lnTo>
                  <a:pt x="1357" y="2747"/>
                </a:lnTo>
                <a:lnTo>
                  <a:pt x="1357" y="2745"/>
                </a:lnTo>
                <a:lnTo>
                  <a:pt x="1355" y="2745"/>
                </a:lnTo>
                <a:lnTo>
                  <a:pt x="1355" y="2743"/>
                </a:lnTo>
                <a:lnTo>
                  <a:pt x="1355" y="2741"/>
                </a:lnTo>
                <a:lnTo>
                  <a:pt x="1355" y="2739"/>
                </a:lnTo>
                <a:lnTo>
                  <a:pt x="1353" y="2738"/>
                </a:lnTo>
                <a:lnTo>
                  <a:pt x="1353" y="2736"/>
                </a:lnTo>
                <a:lnTo>
                  <a:pt x="1351" y="2736"/>
                </a:lnTo>
                <a:lnTo>
                  <a:pt x="1351" y="2734"/>
                </a:lnTo>
                <a:lnTo>
                  <a:pt x="1351" y="2732"/>
                </a:lnTo>
                <a:lnTo>
                  <a:pt x="1351" y="2730"/>
                </a:lnTo>
                <a:lnTo>
                  <a:pt x="1349" y="2730"/>
                </a:lnTo>
                <a:lnTo>
                  <a:pt x="1349" y="2728"/>
                </a:lnTo>
                <a:lnTo>
                  <a:pt x="1349" y="2726"/>
                </a:lnTo>
                <a:lnTo>
                  <a:pt x="1348" y="2726"/>
                </a:lnTo>
                <a:lnTo>
                  <a:pt x="1348" y="2724"/>
                </a:lnTo>
                <a:lnTo>
                  <a:pt x="1346" y="2724"/>
                </a:lnTo>
                <a:lnTo>
                  <a:pt x="1346" y="2722"/>
                </a:lnTo>
                <a:lnTo>
                  <a:pt x="1344" y="2718"/>
                </a:lnTo>
                <a:lnTo>
                  <a:pt x="1344" y="2716"/>
                </a:lnTo>
                <a:lnTo>
                  <a:pt x="1344" y="2714"/>
                </a:lnTo>
                <a:lnTo>
                  <a:pt x="1342" y="2714"/>
                </a:lnTo>
                <a:lnTo>
                  <a:pt x="1342" y="2713"/>
                </a:lnTo>
                <a:lnTo>
                  <a:pt x="1340" y="2711"/>
                </a:lnTo>
                <a:lnTo>
                  <a:pt x="1340" y="2709"/>
                </a:lnTo>
                <a:lnTo>
                  <a:pt x="1338" y="2707"/>
                </a:lnTo>
                <a:lnTo>
                  <a:pt x="1338" y="2705"/>
                </a:lnTo>
                <a:lnTo>
                  <a:pt x="1336" y="2705"/>
                </a:lnTo>
                <a:lnTo>
                  <a:pt x="1336" y="2703"/>
                </a:lnTo>
                <a:lnTo>
                  <a:pt x="1334" y="2701"/>
                </a:lnTo>
                <a:lnTo>
                  <a:pt x="1334" y="2699"/>
                </a:lnTo>
                <a:lnTo>
                  <a:pt x="1332" y="2697"/>
                </a:lnTo>
                <a:lnTo>
                  <a:pt x="1330" y="2695"/>
                </a:lnTo>
                <a:lnTo>
                  <a:pt x="1330" y="2693"/>
                </a:lnTo>
                <a:lnTo>
                  <a:pt x="1328" y="2693"/>
                </a:lnTo>
                <a:lnTo>
                  <a:pt x="1328" y="2691"/>
                </a:lnTo>
                <a:lnTo>
                  <a:pt x="1326" y="2691"/>
                </a:lnTo>
                <a:lnTo>
                  <a:pt x="1326" y="2690"/>
                </a:lnTo>
                <a:lnTo>
                  <a:pt x="1325" y="2690"/>
                </a:lnTo>
                <a:lnTo>
                  <a:pt x="1325" y="2688"/>
                </a:lnTo>
                <a:lnTo>
                  <a:pt x="1323" y="2688"/>
                </a:lnTo>
                <a:lnTo>
                  <a:pt x="1323" y="2686"/>
                </a:lnTo>
                <a:lnTo>
                  <a:pt x="1321" y="2684"/>
                </a:lnTo>
                <a:lnTo>
                  <a:pt x="1319" y="2682"/>
                </a:lnTo>
                <a:lnTo>
                  <a:pt x="1317" y="2680"/>
                </a:lnTo>
                <a:lnTo>
                  <a:pt x="1317" y="2678"/>
                </a:lnTo>
                <a:lnTo>
                  <a:pt x="1315" y="2678"/>
                </a:lnTo>
                <a:lnTo>
                  <a:pt x="1315" y="2676"/>
                </a:lnTo>
                <a:lnTo>
                  <a:pt x="1313" y="2676"/>
                </a:lnTo>
                <a:lnTo>
                  <a:pt x="1313" y="2674"/>
                </a:lnTo>
                <a:lnTo>
                  <a:pt x="1313" y="2672"/>
                </a:lnTo>
                <a:lnTo>
                  <a:pt x="1311" y="2672"/>
                </a:lnTo>
                <a:lnTo>
                  <a:pt x="1311" y="2670"/>
                </a:lnTo>
                <a:lnTo>
                  <a:pt x="1309" y="2670"/>
                </a:lnTo>
                <a:lnTo>
                  <a:pt x="1309" y="2668"/>
                </a:lnTo>
                <a:lnTo>
                  <a:pt x="1307" y="2668"/>
                </a:lnTo>
                <a:lnTo>
                  <a:pt x="1305" y="2667"/>
                </a:lnTo>
                <a:lnTo>
                  <a:pt x="1303" y="2665"/>
                </a:lnTo>
                <a:lnTo>
                  <a:pt x="1303" y="2663"/>
                </a:lnTo>
                <a:lnTo>
                  <a:pt x="1301" y="2659"/>
                </a:lnTo>
                <a:lnTo>
                  <a:pt x="1300" y="2659"/>
                </a:lnTo>
                <a:lnTo>
                  <a:pt x="1298" y="2657"/>
                </a:lnTo>
                <a:lnTo>
                  <a:pt x="1298" y="2655"/>
                </a:lnTo>
                <a:lnTo>
                  <a:pt x="1296" y="2653"/>
                </a:lnTo>
                <a:lnTo>
                  <a:pt x="1294" y="2653"/>
                </a:lnTo>
                <a:lnTo>
                  <a:pt x="1294" y="2651"/>
                </a:lnTo>
                <a:lnTo>
                  <a:pt x="1292" y="2649"/>
                </a:lnTo>
                <a:lnTo>
                  <a:pt x="1292" y="2647"/>
                </a:lnTo>
                <a:lnTo>
                  <a:pt x="1290" y="2647"/>
                </a:lnTo>
                <a:lnTo>
                  <a:pt x="1290" y="2645"/>
                </a:lnTo>
                <a:lnTo>
                  <a:pt x="1288" y="2645"/>
                </a:lnTo>
                <a:lnTo>
                  <a:pt x="1288" y="2643"/>
                </a:lnTo>
                <a:lnTo>
                  <a:pt x="1286" y="2642"/>
                </a:lnTo>
                <a:lnTo>
                  <a:pt x="1284" y="2640"/>
                </a:lnTo>
                <a:lnTo>
                  <a:pt x="1280" y="2636"/>
                </a:lnTo>
                <a:lnTo>
                  <a:pt x="1278" y="2636"/>
                </a:lnTo>
                <a:lnTo>
                  <a:pt x="1275" y="2632"/>
                </a:lnTo>
                <a:lnTo>
                  <a:pt x="1273" y="2630"/>
                </a:lnTo>
                <a:lnTo>
                  <a:pt x="1271" y="2628"/>
                </a:lnTo>
                <a:lnTo>
                  <a:pt x="1269" y="2626"/>
                </a:lnTo>
                <a:lnTo>
                  <a:pt x="1267" y="2624"/>
                </a:lnTo>
                <a:lnTo>
                  <a:pt x="1265" y="2622"/>
                </a:lnTo>
                <a:lnTo>
                  <a:pt x="1263" y="2622"/>
                </a:lnTo>
                <a:lnTo>
                  <a:pt x="1263" y="2620"/>
                </a:lnTo>
                <a:lnTo>
                  <a:pt x="1261" y="2620"/>
                </a:lnTo>
                <a:lnTo>
                  <a:pt x="1261" y="2619"/>
                </a:lnTo>
                <a:lnTo>
                  <a:pt x="1259" y="2619"/>
                </a:lnTo>
                <a:lnTo>
                  <a:pt x="1259" y="2617"/>
                </a:lnTo>
                <a:lnTo>
                  <a:pt x="1257" y="2615"/>
                </a:lnTo>
                <a:lnTo>
                  <a:pt x="1255" y="2615"/>
                </a:lnTo>
                <a:lnTo>
                  <a:pt x="1255" y="2613"/>
                </a:lnTo>
                <a:lnTo>
                  <a:pt x="1253" y="2613"/>
                </a:lnTo>
                <a:lnTo>
                  <a:pt x="1253" y="2611"/>
                </a:lnTo>
                <a:lnTo>
                  <a:pt x="1252" y="2611"/>
                </a:lnTo>
                <a:lnTo>
                  <a:pt x="1252" y="2609"/>
                </a:lnTo>
                <a:lnTo>
                  <a:pt x="1250" y="2609"/>
                </a:lnTo>
                <a:lnTo>
                  <a:pt x="1250" y="2607"/>
                </a:lnTo>
                <a:lnTo>
                  <a:pt x="1248" y="2607"/>
                </a:lnTo>
                <a:lnTo>
                  <a:pt x="1246" y="2605"/>
                </a:lnTo>
                <a:lnTo>
                  <a:pt x="1244" y="2605"/>
                </a:lnTo>
                <a:lnTo>
                  <a:pt x="1242" y="2605"/>
                </a:lnTo>
                <a:lnTo>
                  <a:pt x="1240" y="2605"/>
                </a:lnTo>
                <a:lnTo>
                  <a:pt x="1238" y="2605"/>
                </a:lnTo>
                <a:lnTo>
                  <a:pt x="1236" y="2605"/>
                </a:lnTo>
                <a:lnTo>
                  <a:pt x="1234" y="2605"/>
                </a:lnTo>
                <a:lnTo>
                  <a:pt x="1234" y="2607"/>
                </a:lnTo>
                <a:lnTo>
                  <a:pt x="1232" y="2607"/>
                </a:lnTo>
                <a:lnTo>
                  <a:pt x="1232" y="2609"/>
                </a:lnTo>
                <a:lnTo>
                  <a:pt x="1230" y="2609"/>
                </a:lnTo>
                <a:lnTo>
                  <a:pt x="1229" y="2609"/>
                </a:lnTo>
                <a:lnTo>
                  <a:pt x="1229" y="2611"/>
                </a:lnTo>
                <a:lnTo>
                  <a:pt x="1227" y="2611"/>
                </a:lnTo>
                <a:lnTo>
                  <a:pt x="1223" y="2615"/>
                </a:lnTo>
                <a:lnTo>
                  <a:pt x="1221" y="2617"/>
                </a:lnTo>
                <a:lnTo>
                  <a:pt x="1221" y="2619"/>
                </a:lnTo>
                <a:lnTo>
                  <a:pt x="1221" y="2620"/>
                </a:lnTo>
                <a:lnTo>
                  <a:pt x="1221" y="2622"/>
                </a:lnTo>
                <a:lnTo>
                  <a:pt x="1221" y="2624"/>
                </a:lnTo>
                <a:lnTo>
                  <a:pt x="1223" y="2626"/>
                </a:lnTo>
                <a:lnTo>
                  <a:pt x="1223" y="2628"/>
                </a:lnTo>
                <a:lnTo>
                  <a:pt x="1225" y="2628"/>
                </a:lnTo>
                <a:lnTo>
                  <a:pt x="1225" y="2630"/>
                </a:lnTo>
                <a:lnTo>
                  <a:pt x="1227" y="2630"/>
                </a:lnTo>
                <a:lnTo>
                  <a:pt x="1227" y="2632"/>
                </a:lnTo>
                <a:lnTo>
                  <a:pt x="1227" y="2634"/>
                </a:lnTo>
                <a:lnTo>
                  <a:pt x="1229" y="2634"/>
                </a:lnTo>
                <a:lnTo>
                  <a:pt x="1229" y="2636"/>
                </a:lnTo>
                <a:lnTo>
                  <a:pt x="1230" y="2636"/>
                </a:lnTo>
                <a:lnTo>
                  <a:pt x="1230" y="2638"/>
                </a:lnTo>
                <a:lnTo>
                  <a:pt x="1232" y="2638"/>
                </a:lnTo>
                <a:lnTo>
                  <a:pt x="1232" y="2640"/>
                </a:lnTo>
                <a:lnTo>
                  <a:pt x="1234" y="2640"/>
                </a:lnTo>
                <a:lnTo>
                  <a:pt x="1234" y="2642"/>
                </a:lnTo>
                <a:lnTo>
                  <a:pt x="1234" y="2643"/>
                </a:lnTo>
                <a:lnTo>
                  <a:pt x="1234" y="2645"/>
                </a:lnTo>
                <a:lnTo>
                  <a:pt x="1234" y="2647"/>
                </a:lnTo>
                <a:lnTo>
                  <a:pt x="1234" y="2649"/>
                </a:lnTo>
                <a:lnTo>
                  <a:pt x="1234" y="2651"/>
                </a:lnTo>
                <a:lnTo>
                  <a:pt x="1232" y="2651"/>
                </a:lnTo>
                <a:lnTo>
                  <a:pt x="1232" y="2653"/>
                </a:lnTo>
                <a:lnTo>
                  <a:pt x="1232" y="2655"/>
                </a:lnTo>
                <a:lnTo>
                  <a:pt x="1232" y="2657"/>
                </a:lnTo>
                <a:lnTo>
                  <a:pt x="1232" y="2659"/>
                </a:lnTo>
                <a:lnTo>
                  <a:pt x="1232" y="2661"/>
                </a:lnTo>
                <a:lnTo>
                  <a:pt x="1232" y="2663"/>
                </a:lnTo>
                <a:lnTo>
                  <a:pt x="1232" y="2665"/>
                </a:lnTo>
                <a:lnTo>
                  <a:pt x="1234" y="2665"/>
                </a:lnTo>
                <a:lnTo>
                  <a:pt x="1234" y="2667"/>
                </a:lnTo>
                <a:lnTo>
                  <a:pt x="1234" y="2668"/>
                </a:lnTo>
                <a:lnTo>
                  <a:pt x="1234" y="2670"/>
                </a:lnTo>
                <a:lnTo>
                  <a:pt x="1236" y="2670"/>
                </a:lnTo>
                <a:lnTo>
                  <a:pt x="1236" y="2672"/>
                </a:lnTo>
                <a:lnTo>
                  <a:pt x="1236" y="2674"/>
                </a:lnTo>
                <a:lnTo>
                  <a:pt x="1236" y="2676"/>
                </a:lnTo>
                <a:lnTo>
                  <a:pt x="1236" y="2678"/>
                </a:lnTo>
                <a:lnTo>
                  <a:pt x="1234" y="2678"/>
                </a:lnTo>
                <a:lnTo>
                  <a:pt x="1234" y="2680"/>
                </a:lnTo>
                <a:lnTo>
                  <a:pt x="1232" y="2680"/>
                </a:lnTo>
                <a:lnTo>
                  <a:pt x="1232" y="2682"/>
                </a:lnTo>
                <a:lnTo>
                  <a:pt x="1230" y="2682"/>
                </a:lnTo>
                <a:lnTo>
                  <a:pt x="1230" y="2684"/>
                </a:lnTo>
                <a:lnTo>
                  <a:pt x="1229" y="2684"/>
                </a:lnTo>
                <a:lnTo>
                  <a:pt x="1229" y="2686"/>
                </a:lnTo>
                <a:lnTo>
                  <a:pt x="1227" y="2686"/>
                </a:lnTo>
                <a:lnTo>
                  <a:pt x="1227" y="2688"/>
                </a:lnTo>
                <a:lnTo>
                  <a:pt x="1225" y="2688"/>
                </a:lnTo>
                <a:lnTo>
                  <a:pt x="1223" y="2688"/>
                </a:lnTo>
                <a:lnTo>
                  <a:pt x="1221" y="2688"/>
                </a:lnTo>
                <a:lnTo>
                  <a:pt x="1219" y="2688"/>
                </a:lnTo>
                <a:lnTo>
                  <a:pt x="1219" y="2690"/>
                </a:lnTo>
                <a:lnTo>
                  <a:pt x="1217" y="2690"/>
                </a:lnTo>
                <a:lnTo>
                  <a:pt x="1215" y="2690"/>
                </a:lnTo>
                <a:lnTo>
                  <a:pt x="1213" y="2690"/>
                </a:lnTo>
                <a:lnTo>
                  <a:pt x="1211" y="2690"/>
                </a:lnTo>
                <a:lnTo>
                  <a:pt x="1209" y="2690"/>
                </a:lnTo>
                <a:lnTo>
                  <a:pt x="1209" y="2691"/>
                </a:lnTo>
                <a:lnTo>
                  <a:pt x="1207" y="2691"/>
                </a:lnTo>
                <a:lnTo>
                  <a:pt x="1205" y="2691"/>
                </a:lnTo>
                <a:lnTo>
                  <a:pt x="1204" y="2691"/>
                </a:lnTo>
                <a:lnTo>
                  <a:pt x="1202" y="2693"/>
                </a:lnTo>
                <a:lnTo>
                  <a:pt x="1200" y="2693"/>
                </a:lnTo>
                <a:lnTo>
                  <a:pt x="1198" y="2693"/>
                </a:lnTo>
                <a:lnTo>
                  <a:pt x="1198" y="2695"/>
                </a:lnTo>
                <a:lnTo>
                  <a:pt x="1196" y="2695"/>
                </a:lnTo>
                <a:lnTo>
                  <a:pt x="1194" y="2695"/>
                </a:lnTo>
                <a:lnTo>
                  <a:pt x="1192" y="2695"/>
                </a:lnTo>
                <a:lnTo>
                  <a:pt x="1192" y="2697"/>
                </a:lnTo>
                <a:lnTo>
                  <a:pt x="1190" y="2697"/>
                </a:lnTo>
                <a:lnTo>
                  <a:pt x="1188" y="2697"/>
                </a:lnTo>
                <a:lnTo>
                  <a:pt x="1186" y="2697"/>
                </a:lnTo>
                <a:lnTo>
                  <a:pt x="1184" y="2697"/>
                </a:lnTo>
                <a:lnTo>
                  <a:pt x="1182" y="2697"/>
                </a:lnTo>
                <a:lnTo>
                  <a:pt x="1181" y="2697"/>
                </a:lnTo>
                <a:lnTo>
                  <a:pt x="1181" y="2695"/>
                </a:lnTo>
                <a:lnTo>
                  <a:pt x="1179" y="2695"/>
                </a:lnTo>
                <a:lnTo>
                  <a:pt x="1177" y="2693"/>
                </a:lnTo>
                <a:lnTo>
                  <a:pt x="1175" y="2693"/>
                </a:lnTo>
                <a:lnTo>
                  <a:pt x="1175" y="2691"/>
                </a:lnTo>
                <a:lnTo>
                  <a:pt x="1173" y="2691"/>
                </a:lnTo>
                <a:lnTo>
                  <a:pt x="1171" y="2691"/>
                </a:lnTo>
                <a:lnTo>
                  <a:pt x="1171" y="2690"/>
                </a:lnTo>
                <a:lnTo>
                  <a:pt x="1169" y="2690"/>
                </a:lnTo>
                <a:lnTo>
                  <a:pt x="1169" y="2688"/>
                </a:lnTo>
                <a:lnTo>
                  <a:pt x="1167" y="2688"/>
                </a:lnTo>
                <a:lnTo>
                  <a:pt x="1167" y="2686"/>
                </a:lnTo>
                <a:lnTo>
                  <a:pt x="1165" y="2686"/>
                </a:lnTo>
                <a:lnTo>
                  <a:pt x="1165" y="2684"/>
                </a:lnTo>
                <a:lnTo>
                  <a:pt x="1163" y="2684"/>
                </a:lnTo>
                <a:lnTo>
                  <a:pt x="1163" y="2682"/>
                </a:lnTo>
                <a:lnTo>
                  <a:pt x="1161" y="2678"/>
                </a:lnTo>
                <a:lnTo>
                  <a:pt x="1159" y="2676"/>
                </a:lnTo>
                <a:lnTo>
                  <a:pt x="1159" y="2674"/>
                </a:lnTo>
                <a:lnTo>
                  <a:pt x="1156" y="2667"/>
                </a:lnTo>
                <a:lnTo>
                  <a:pt x="1154" y="2661"/>
                </a:lnTo>
                <a:lnTo>
                  <a:pt x="1150" y="2653"/>
                </a:lnTo>
                <a:lnTo>
                  <a:pt x="1148" y="2651"/>
                </a:lnTo>
                <a:lnTo>
                  <a:pt x="1148" y="2649"/>
                </a:lnTo>
                <a:lnTo>
                  <a:pt x="1148" y="2647"/>
                </a:lnTo>
                <a:lnTo>
                  <a:pt x="1146" y="2647"/>
                </a:lnTo>
                <a:lnTo>
                  <a:pt x="1146" y="2645"/>
                </a:lnTo>
                <a:lnTo>
                  <a:pt x="1146" y="2643"/>
                </a:lnTo>
                <a:lnTo>
                  <a:pt x="1146" y="2642"/>
                </a:lnTo>
                <a:lnTo>
                  <a:pt x="1146" y="2640"/>
                </a:lnTo>
                <a:lnTo>
                  <a:pt x="1144" y="2640"/>
                </a:lnTo>
                <a:lnTo>
                  <a:pt x="1144" y="2638"/>
                </a:lnTo>
                <a:lnTo>
                  <a:pt x="1144" y="2636"/>
                </a:lnTo>
                <a:lnTo>
                  <a:pt x="1144" y="2634"/>
                </a:lnTo>
                <a:lnTo>
                  <a:pt x="1144" y="2632"/>
                </a:lnTo>
                <a:lnTo>
                  <a:pt x="1144" y="2630"/>
                </a:lnTo>
                <a:lnTo>
                  <a:pt x="1144" y="2628"/>
                </a:lnTo>
                <a:lnTo>
                  <a:pt x="1144" y="2626"/>
                </a:lnTo>
                <a:lnTo>
                  <a:pt x="1144" y="2624"/>
                </a:lnTo>
                <a:lnTo>
                  <a:pt x="1144" y="2622"/>
                </a:lnTo>
                <a:lnTo>
                  <a:pt x="1146" y="2622"/>
                </a:lnTo>
                <a:lnTo>
                  <a:pt x="1146" y="2620"/>
                </a:lnTo>
                <a:lnTo>
                  <a:pt x="1146" y="2619"/>
                </a:lnTo>
                <a:lnTo>
                  <a:pt x="1146" y="2617"/>
                </a:lnTo>
                <a:lnTo>
                  <a:pt x="1146" y="2615"/>
                </a:lnTo>
                <a:lnTo>
                  <a:pt x="1146" y="2613"/>
                </a:lnTo>
                <a:lnTo>
                  <a:pt x="1146" y="2611"/>
                </a:lnTo>
                <a:lnTo>
                  <a:pt x="1146" y="2609"/>
                </a:lnTo>
                <a:lnTo>
                  <a:pt x="1148" y="2607"/>
                </a:lnTo>
                <a:lnTo>
                  <a:pt x="1148" y="2605"/>
                </a:lnTo>
                <a:lnTo>
                  <a:pt x="1148" y="2603"/>
                </a:lnTo>
                <a:lnTo>
                  <a:pt x="1148" y="2601"/>
                </a:lnTo>
                <a:lnTo>
                  <a:pt x="1148" y="2599"/>
                </a:lnTo>
                <a:lnTo>
                  <a:pt x="1148" y="2597"/>
                </a:lnTo>
                <a:lnTo>
                  <a:pt x="1150" y="2595"/>
                </a:lnTo>
                <a:lnTo>
                  <a:pt x="1150" y="2594"/>
                </a:lnTo>
                <a:lnTo>
                  <a:pt x="1150" y="2592"/>
                </a:lnTo>
                <a:lnTo>
                  <a:pt x="1150" y="2590"/>
                </a:lnTo>
                <a:lnTo>
                  <a:pt x="1150" y="2588"/>
                </a:lnTo>
                <a:lnTo>
                  <a:pt x="1148" y="2588"/>
                </a:lnTo>
                <a:lnTo>
                  <a:pt x="1148" y="2586"/>
                </a:lnTo>
                <a:lnTo>
                  <a:pt x="1148" y="2584"/>
                </a:lnTo>
                <a:lnTo>
                  <a:pt x="1148" y="2582"/>
                </a:lnTo>
                <a:lnTo>
                  <a:pt x="1146" y="2582"/>
                </a:lnTo>
                <a:lnTo>
                  <a:pt x="1146" y="2580"/>
                </a:lnTo>
                <a:lnTo>
                  <a:pt x="1146" y="2578"/>
                </a:lnTo>
                <a:lnTo>
                  <a:pt x="1144" y="2578"/>
                </a:lnTo>
                <a:lnTo>
                  <a:pt x="1144" y="2576"/>
                </a:lnTo>
                <a:lnTo>
                  <a:pt x="1142" y="2574"/>
                </a:lnTo>
                <a:lnTo>
                  <a:pt x="1140" y="2572"/>
                </a:lnTo>
                <a:lnTo>
                  <a:pt x="1140" y="2571"/>
                </a:lnTo>
                <a:lnTo>
                  <a:pt x="1138" y="2571"/>
                </a:lnTo>
                <a:lnTo>
                  <a:pt x="1138" y="2569"/>
                </a:lnTo>
                <a:lnTo>
                  <a:pt x="1138" y="2567"/>
                </a:lnTo>
                <a:lnTo>
                  <a:pt x="1136" y="2567"/>
                </a:lnTo>
                <a:lnTo>
                  <a:pt x="1136" y="2565"/>
                </a:lnTo>
                <a:lnTo>
                  <a:pt x="1134" y="2565"/>
                </a:lnTo>
                <a:lnTo>
                  <a:pt x="1134" y="2563"/>
                </a:lnTo>
                <a:lnTo>
                  <a:pt x="1133" y="2561"/>
                </a:lnTo>
                <a:lnTo>
                  <a:pt x="1133" y="2559"/>
                </a:lnTo>
                <a:lnTo>
                  <a:pt x="1131" y="2559"/>
                </a:lnTo>
                <a:lnTo>
                  <a:pt x="1131" y="2557"/>
                </a:lnTo>
                <a:lnTo>
                  <a:pt x="1131" y="2555"/>
                </a:lnTo>
                <a:lnTo>
                  <a:pt x="1129" y="2555"/>
                </a:lnTo>
                <a:lnTo>
                  <a:pt x="1129" y="2553"/>
                </a:lnTo>
                <a:lnTo>
                  <a:pt x="1127" y="2553"/>
                </a:lnTo>
                <a:lnTo>
                  <a:pt x="1127" y="2551"/>
                </a:lnTo>
                <a:lnTo>
                  <a:pt x="1125" y="2551"/>
                </a:lnTo>
                <a:lnTo>
                  <a:pt x="1125" y="2549"/>
                </a:lnTo>
                <a:lnTo>
                  <a:pt x="1123" y="2547"/>
                </a:lnTo>
                <a:lnTo>
                  <a:pt x="1123" y="2546"/>
                </a:lnTo>
                <a:lnTo>
                  <a:pt x="1121" y="2546"/>
                </a:lnTo>
                <a:lnTo>
                  <a:pt x="1121" y="2544"/>
                </a:lnTo>
                <a:lnTo>
                  <a:pt x="1119" y="2544"/>
                </a:lnTo>
                <a:lnTo>
                  <a:pt x="1121" y="2542"/>
                </a:lnTo>
                <a:lnTo>
                  <a:pt x="1119" y="2540"/>
                </a:lnTo>
                <a:lnTo>
                  <a:pt x="1117" y="2540"/>
                </a:lnTo>
                <a:lnTo>
                  <a:pt x="1117" y="2538"/>
                </a:lnTo>
                <a:lnTo>
                  <a:pt x="1115" y="2538"/>
                </a:lnTo>
                <a:lnTo>
                  <a:pt x="1115" y="2536"/>
                </a:lnTo>
                <a:lnTo>
                  <a:pt x="1115" y="2534"/>
                </a:lnTo>
                <a:lnTo>
                  <a:pt x="1113" y="2534"/>
                </a:lnTo>
                <a:lnTo>
                  <a:pt x="1113" y="2532"/>
                </a:lnTo>
                <a:lnTo>
                  <a:pt x="1113" y="2530"/>
                </a:lnTo>
                <a:lnTo>
                  <a:pt x="1113" y="2532"/>
                </a:lnTo>
                <a:lnTo>
                  <a:pt x="1111" y="2532"/>
                </a:lnTo>
                <a:lnTo>
                  <a:pt x="1111" y="2534"/>
                </a:lnTo>
                <a:lnTo>
                  <a:pt x="1110" y="2534"/>
                </a:lnTo>
                <a:lnTo>
                  <a:pt x="1110" y="2532"/>
                </a:lnTo>
                <a:lnTo>
                  <a:pt x="1110" y="2530"/>
                </a:lnTo>
                <a:lnTo>
                  <a:pt x="1111" y="2530"/>
                </a:lnTo>
                <a:lnTo>
                  <a:pt x="1111" y="2528"/>
                </a:lnTo>
                <a:lnTo>
                  <a:pt x="1111" y="2526"/>
                </a:lnTo>
                <a:lnTo>
                  <a:pt x="1110" y="2524"/>
                </a:lnTo>
                <a:lnTo>
                  <a:pt x="1110" y="2523"/>
                </a:lnTo>
                <a:lnTo>
                  <a:pt x="1108" y="2523"/>
                </a:lnTo>
                <a:lnTo>
                  <a:pt x="1108" y="2521"/>
                </a:lnTo>
                <a:lnTo>
                  <a:pt x="1108" y="2519"/>
                </a:lnTo>
                <a:lnTo>
                  <a:pt x="1106" y="2519"/>
                </a:lnTo>
                <a:lnTo>
                  <a:pt x="1106" y="2517"/>
                </a:lnTo>
                <a:lnTo>
                  <a:pt x="1104" y="2517"/>
                </a:lnTo>
                <a:lnTo>
                  <a:pt x="1104" y="2515"/>
                </a:lnTo>
                <a:lnTo>
                  <a:pt x="1102" y="2515"/>
                </a:lnTo>
                <a:lnTo>
                  <a:pt x="1102" y="2513"/>
                </a:lnTo>
                <a:lnTo>
                  <a:pt x="1100" y="2513"/>
                </a:lnTo>
                <a:lnTo>
                  <a:pt x="1100" y="2511"/>
                </a:lnTo>
                <a:lnTo>
                  <a:pt x="1098" y="2511"/>
                </a:lnTo>
                <a:lnTo>
                  <a:pt x="1098" y="2509"/>
                </a:lnTo>
                <a:lnTo>
                  <a:pt x="1096" y="2509"/>
                </a:lnTo>
                <a:lnTo>
                  <a:pt x="1094" y="2507"/>
                </a:lnTo>
                <a:lnTo>
                  <a:pt x="1092" y="2505"/>
                </a:lnTo>
                <a:lnTo>
                  <a:pt x="1090" y="2505"/>
                </a:lnTo>
                <a:lnTo>
                  <a:pt x="1088" y="2505"/>
                </a:lnTo>
                <a:lnTo>
                  <a:pt x="1088" y="2503"/>
                </a:lnTo>
                <a:lnTo>
                  <a:pt x="1086" y="2503"/>
                </a:lnTo>
                <a:lnTo>
                  <a:pt x="1085" y="2503"/>
                </a:lnTo>
                <a:lnTo>
                  <a:pt x="1085" y="2505"/>
                </a:lnTo>
                <a:lnTo>
                  <a:pt x="1083" y="2505"/>
                </a:lnTo>
                <a:lnTo>
                  <a:pt x="1083" y="2503"/>
                </a:lnTo>
                <a:lnTo>
                  <a:pt x="1081" y="2503"/>
                </a:lnTo>
                <a:lnTo>
                  <a:pt x="1079" y="2501"/>
                </a:lnTo>
                <a:lnTo>
                  <a:pt x="1077" y="2501"/>
                </a:lnTo>
                <a:lnTo>
                  <a:pt x="1075" y="2501"/>
                </a:lnTo>
                <a:lnTo>
                  <a:pt x="1073" y="2501"/>
                </a:lnTo>
                <a:lnTo>
                  <a:pt x="1071" y="2501"/>
                </a:lnTo>
                <a:lnTo>
                  <a:pt x="1069" y="2501"/>
                </a:lnTo>
                <a:lnTo>
                  <a:pt x="1067" y="2501"/>
                </a:lnTo>
                <a:lnTo>
                  <a:pt x="1065" y="2501"/>
                </a:lnTo>
                <a:lnTo>
                  <a:pt x="1063" y="2501"/>
                </a:lnTo>
                <a:lnTo>
                  <a:pt x="1062" y="2501"/>
                </a:lnTo>
                <a:lnTo>
                  <a:pt x="1060" y="2501"/>
                </a:lnTo>
                <a:lnTo>
                  <a:pt x="1058" y="2501"/>
                </a:lnTo>
                <a:lnTo>
                  <a:pt x="1056" y="2501"/>
                </a:lnTo>
                <a:lnTo>
                  <a:pt x="1048" y="2503"/>
                </a:lnTo>
                <a:lnTo>
                  <a:pt x="1046" y="2503"/>
                </a:lnTo>
                <a:lnTo>
                  <a:pt x="1044" y="2503"/>
                </a:lnTo>
                <a:lnTo>
                  <a:pt x="1042" y="2503"/>
                </a:lnTo>
                <a:lnTo>
                  <a:pt x="1040" y="2503"/>
                </a:lnTo>
                <a:lnTo>
                  <a:pt x="1038" y="2503"/>
                </a:lnTo>
                <a:lnTo>
                  <a:pt x="1037" y="2501"/>
                </a:lnTo>
                <a:lnTo>
                  <a:pt x="1035" y="2501"/>
                </a:lnTo>
                <a:lnTo>
                  <a:pt x="1033" y="2501"/>
                </a:lnTo>
                <a:lnTo>
                  <a:pt x="1031" y="2499"/>
                </a:lnTo>
                <a:lnTo>
                  <a:pt x="1029" y="2499"/>
                </a:lnTo>
                <a:lnTo>
                  <a:pt x="1027" y="2499"/>
                </a:lnTo>
                <a:lnTo>
                  <a:pt x="1027" y="2498"/>
                </a:lnTo>
                <a:lnTo>
                  <a:pt x="1025" y="2498"/>
                </a:lnTo>
                <a:lnTo>
                  <a:pt x="1025" y="2496"/>
                </a:lnTo>
                <a:lnTo>
                  <a:pt x="1023" y="2496"/>
                </a:lnTo>
                <a:lnTo>
                  <a:pt x="1023" y="2494"/>
                </a:lnTo>
                <a:lnTo>
                  <a:pt x="1021" y="2494"/>
                </a:lnTo>
                <a:lnTo>
                  <a:pt x="1021" y="2492"/>
                </a:lnTo>
                <a:lnTo>
                  <a:pt x="1019" y="2492"/>
                </a:lnTo>
                <a:lnTo>
                  <a:pt x="1019" y="2490"/>
                </a:lnTo>
                <a:lnTo>
                  <a:pt x="1017" y="2486"/>
                </a:lnTo>
                <a:lnTo>
                  <a:pt x="1017" y="2484"/>
                </a:lnTo>
                <a:lnTo>
                  <a:pt x="1017" y="2482"/>
                </a:lnTo>
                <a:lnTo>
                  <a:pt x="1015" y="2482"/>
                </a:lnTo>
                <a:lnTo>
                  <a:pt x="1015" y="2480"/>
                </a:lnTo>
                <a:lnTo>
                  <a:pt x="1014" y="2478"/>
                </a:lnTo>
                <a:lnTo>
                  <a:pt x="1014" y="2476"/>
                </a:lnTo>
                <a:lnTo>
                  <a:pt x="1012" y="2475"/>
                </a:lnTo>
                <a:lnTo>
                  <a:pt x="1012" y="2473"/>
                </a:lnTo>
                <a:lnTo>
                  <a:pt x="1010" y="2473"/>
                </a:lnTo>
                <a:lnTo>
                  <a:pt x="1010" y="2471"/>
                </a:lnTo>
                <a:lnTo>
                  <a:pt x="1010" y="2469"/>
                </a:lnTo>
                <a:lnTo>
                  <a:pt x="1008" y="2469"/>
                </a:lnTo>
                <a:lnTo>
                  <a:pt x="1008" y="2467"/>
                </a:lnTo>
                <a:lnTo>
                  <a:pt x="1008" y="2465"/>
                </a:lnTo>
                <a:lnTo>
                  <a:pt x="1008" y="2463"/>
                </a:lnTo>
                <a:lnTo>
                  <a:pt x="1006" y="2463"/>
                </a:lnTo>
                <a:lnTo>
                  <a:pt x="1006" y="2461"/>
                </a:lnTo>
                <a:lnTo>
                  <a:pt x="1006" y="2459"/>
                </a:lnTo>
                <a:lnTo>
                  <a:pt x="1004" y="2459"/>
                </a:lnTo>
                <a:lnTo>
                  <a:pt x="1004" y="2457"/>
                </a:lnTo>
                <a:lnTo>
                  <a:pt x="1004" y="2455"/>
                </a:lnTo>
                <a:lnTo>
                  <a:pt x="1002" y="2453"/>
                </a:lnTo>
                <a:lnTo>
                  <a:pt x="1002" y="2451"/>
                </a:lnTo>
                <a:lnTo>
                  <a:pt x="1002" y="2450"/>
                </a:lnTo>
                <a:lnTo>
                  <a:pt x="1000" y="2450"/>
                </a:lnTo>
                <a:lnTo>
                  <a:pt x="1000" y="2448"/>
                </a:lnTo>
                <a:lnTo>
                  <a:pt x="1000" y="2446"/>
                </a:lnTo>
                <a:lnTo>
                  <a:pt x="998" y="2446"/>
                </a:lnTo>
                <a:lnTo>
                  <a:pt x="998" y="2444"/>
                </a:lnTo>
                <a:lnTo>
                  <a:pt x="998" y="2442"/>
                </a:lnTo>
                <a:lnTo>
                  <a:pt x="996" y="2442"/>
                </a:lnTo>
                <a:lnTo>
                  <a:pt x="996" y="2440"/>
                </a:lnTo>
                <a:lnTo>
                  <a:pt x="996" y="2438"/>
                </a:lnTo>
                <a:lnTo>
                  <a:pt x="994" y="2436"/>
                </a:lnTo>
                <a:lnTo>
                  <a:pt x="994" y="2434"/>
                </a:lnTo>
                <a:lnTo>
                  <a:pt x="992" y="2432"/>
                </a:lnTo>
                <a:lnTo>
                  <a:pt x="992" y="2430"/>
                </a:lnTo>
                <a:lnTo>
                  <a:pt x="992" y="2428"/>
                </a:lnTo>
                <a:lnTo>
                  <a:pt x="990" y="2427"/>
                </a:lnTo>
                <a:lnTo>
                  <a:pt x="990" y="2425"/>
                </a:lnTo>
                <a:lnTo>
                  <a:pt x="989" y="2425"/>
                </a:lnTo>
                <a:lnTo>
                  <a:pt x="990" y="2425"/>
                </a:lnTo>
                <a:lnTo>
                  <a:pt x="990" y="2423"/>
                </a:lnTo>
                <a:lnTo>
                  <a:pt x="989" y="2423"/>
                </a:lnTo>
                <a:lnTo>
                  <a:pt x="989" y="2421"/>
                </a:lnTo>
                <a:lnTo>
                  <a:pt x="987" y="2419"/>
                </a:lnTo>
                <a:lnTo>
                  <a:pt x="987" y="2417"/>
                </a:lnTo>
                <a:lnTo>
                  <a:pt x="985" y="2417"/>
                </a:lnTo>
                <a:lnTo>
                  <a:pt x="985" y="2415"/>
                </a:lnTo>
                <a:lnTo>
                  <a:pt x="983" y="2413"/>
                </a:lnTo>
                <a:lnTo>
                  <a:pt x="983" y="2411"/>
                </a:lnTo>
                <a:lnTo>
                  <a:pt x="983" y="2409"/>
                </a:lnTo>
                <a:lnTo>
                  <a:pt x="981" y="2409"/>
                </a:lnTo>
                <a:lnTo>
                  <a:pt x="981" y="2407"/>
                </a:lnTo>
                <a:lnTo>
                  <a:pt x="981" y="2405"/>
                </a:lnTo>
                <a:lnTo>
                  <a:pt x="979" y="2405"/>
                </a:lnTo>
                <a:lnTo>
                  <a:pt x="979" y="2403"/>
                </a:lnTo>
                <a:lnTo>
                  <a:pt x="977" y="2403"/>
                </a:lnTo>
                <a:lnTo>
                  <a:pt x="977" y="2402"/>
                </a:lnTo>
                <a:lnTo>
                  <a:pt x="975" y="2398"/>
                </a:lnTo>
                <a:lnTo>
                  <a:pt x="973" y="2396"/>
                </a:lnTo>
                <a:lnTo>
                  <a:pt x="973" y="2394"/>
                </a:lnTo>
                <a:lnTo>
                  <a:pt x="971" y="2392"/>
                </a:lnTo>
                <a:lnTo>
                  <a:pt x="971" y="2390"/>
                </a:lnTo>
                <a:lnTo>
                  <a:pt x="969" y="2390"/>
                </a:lnTo>
                <a:lnTo>
                  <a:pt x="969" y="2388"/>
                </a:lnTo>
                <a:lnTo>
                  <a:pt x="967" y="2386"/>
                </a:lnTo>
                <a:lnTo>
                  <a:pt x="967" y="2384"/>
                </a:lnTo>
                <a:lnTo>
                  <a:pt x="966" y="2384"/>
                </a:lnTo>
                <a:lnTo>
                  <a:pt x="966" y="2382"/>
                </a:lnTo>
                <a:lnTo>
                  <a:pt x="966" y="2380"/>
                </a:lnTo>
                <a:lnTo>
                  <a:pt x="964" y="2379"/>
                </a:lnTo>
                <a:lnTo>
                  <a:pt x="964" y="2377"/>
                </a:lnTo>
                <a:lnTo>
                  <a:pt x="964" y="2375"/>
                </a:lnTo>
                <a:lnTo>
                  <a:pt x="962" y="2375"/>
                </a:lnTo>
                <a:lnTo>
                  <a:pt x="962" y="2373"/>
                </a:lnTo>
                <a:lnTo>
                  <a:pt x="962" y="2371"/>
                </a:lnTo>
                <a:lnTo>
                  <a:pt x="962" y="2369"/>
                </a:lnTo>
                <a:lnTo>
                  <a:pt x="960" y="2369"/>
                </a:lnTo>
                <a:lnTo>
                  <a:pt x="960" y="2367"/>
                </a:lnTo>
                <a:lnTo>
                  <a:pt x="960" y="2365"/>
                </a:lnTo>
                <a:lnTo>
                  <a:pt x="958" y="2365"/>
                </a:lnTo>
                <a:lnTo>
                  <a:pt x="958" y="2363"/>
                </a:lnTo>
                <a:lnTo>
                  <a:pt x="958" y="2361"/>
                </a:lnTo>
                <a:lnTo>
                  <a:pt x="956" y="2361"/>
                </a:lnTo>
                <a:lnTo>
                  <a:pt x="956" y="2359"/>
                </a:lnTo>
                <a:lnTo>
                  <a:pt x="956" y="2357"/>
                </a:lnTo>
                <a:lnTo>
                  <a:pt x="954" y="2357"/>
                </a:lnTo>
                <a:lnTo>
                  <a:pt x="954" y="2355"/>
                </a:lnTo>
                <a:lnTo>
                  <a:pt x="952" y="2355"/>
                </a:lnTo>
                <a:lnTo>
                  <a:pt x="952" y="2354"/>
                </a:lnTo>
                <a:lnTo>
                  <a:pt x="952" y="2352"/>
                </a:lnTo>
                <a:lnTo>
                  <a:pt x="950" y="2352"/>
                </a:lnTo>
                <a:lnTo>
                  <a:pt x="950" y="2350"/>
                </a:lnTo>
                <a:lnTo>
                  <a:pt x="948" y="2350"/>
                </a:lnTo>
                <a:lnTo>
                  <a:pt x="948" y="2348"/>
                </a:lnTo>
                <a:lnTo>
                  <a:pt x="946" y="2348"/>
                </a:lnTo>
                <a:lnTo>
                  <a:pt x="946" y="2346"/>
                </a:lnTo>
                <a:lnTo>
                  <a:pt x="946" y="2344"/>
                </a:lnTo>
                <a:lnTo>
                  <a:pt x="948" y="2344"/>
                </a:lnTo>
                <a:lnTo>
                  <a:pt x="946" y="2344"/>
                </a:lnTo>
                <a:lnTo>
                  <a:pt x="946" y="2342"/>
                </a:lnTo>
                <a:lnTo>
                  <a:pt x="944" y="2342"/>
                </a:lnTo>
                <a:lnTo>
                  <a:pt x="944" y="2340"/>
                </a:lnTo>
                <a:lnTo>
                  <a:pt x="944" y="2342"/>
                </a:lnTo>
                <a:lnTo>
                  <a:pt x="942" y="2342"/>
                </a:lnTo>
                <a:lnTo>
                  <a:pt x="942" y="2340"/>
                </a:lnTo>
                <a:lnTo>
                  <a:pt x="941" y="2340"/>
                </a:lnTo>
                <a:lnTo>
                  <a:pt x="942" y="2340"/>
                </a:lnTo>
                <a:lnTo>
                  <a:pt x="942" y="2338"/>
                </a:lnTo>
                <a:lnTo>
                  <a:pt x="942" y="2336"/>
                </a:lnTo>
                <a:lnTo>
                  <a:pt x="941" y="2336"/>
                </a:lnTo>
                <a:lnTo>
                  <a:pt x="941" y="2334"/>
                </a:lnTo>
                <a:lnTo>
                  <a:pt x="941" y="2332"/>
                </a:lnTo>
                <a:lnTo>
                  <a:pt x="939" y="2332"/>
                </a:lnTo>
                <a:lnTo>
                  <a:pt x="939" y="2331"/>
                </a:lnTo>
                <a:lnTo>
                  <a:pt x="937" y="2331"/>
                </a:lnTo>
                <a:lnTo>
                  <a:pt x="937" y="2329"/>
                </a:lnTo>
                <a:lnTo>
                  <a:pt x="937" y="2327"/>
                </a:lnTo>
                <a:lnTo>
                  <a:pt x="935" y="2327"/>
                </a:lnTo>
                <a:lnTo>
                  <a:pt x="935" y="2325"/>
                </a:lnTo>
                <a:lnTo>
                  <a:pt x="935" y="2323"/>
                </a:lnTo>
                <a:lnTo>
                  <a:pt x="935" y="2321"/>
                </a:lnTo>
                <a:lnTo>
                  <a:pt x="933" y="2321"/>
                </a:lnTo>
                <a:lnTo>
                  <a:pt x="933" y="2319"/>
                </a:lnTo>
                <a:lnTo>
                  <a:pt x="933" y="2317"/>
                </a:lnTo>
                <a:lnTo>
                  <a:pt x="933" y="2311"/>
                </a:lnTo>
                <a:lnTo>
                  <a:pt x="931" y="2311"/>
                </a:lnTo>
                <a:lnTo>
                  <a:pt x="931" y="2309"/>
                </a:lnTo>
                <a:lnTo>
                  <a:pt x="931" y="2307"/>
                </a:lnTo>
                <a:lnTo>
                  <a:pt x="931" y="2306"/>
                </a:lnTo>
                <a:lnTo>
                  <a:pt x="931" y="2304"/>
                </a:lnTo>
                <a:lnTo>
                  <a:pt x="931" y="2302"/>
                </a:lnTo>
                <a:lnTo>
                  <a:pt x="931" y="2300"/>
                </a:lnTo>
                <a:lnTo>
                  <a:pt x="933" y="2300"/>
                </a:lnTo>
                <a:lnTo>
                  <a:pt x="933" y="2298"/>
                </a:lnTo>
                <a:lnTo>
                  <a:pt x="935" y="2298"/>
                </a:lnTo>
                <a:lnTo>
                  <a:pt x="935" y="2296"/>
                </a:lnTo>
                <a:lnTo>
                  <a:pt x="937" y="2294"/>
                </a:lnTo>
                <a:lnTo>
                  <a:pt x="939" y="2292"/>
                </a:lnTo>
                <a:lnTo>
                  <a:pt x="941" y="2292"/>
                </a:lnTo>
                <a:lnTo>
                  <a:pt x="941" y="2290"/>
                </a:lnTo>
                <a:lnTo>
                  <a:pt x="942" y="2290"/>
                </a:lnTo>
                <a:lnTo>
                  <a:pt x="942" y="2288"/>
                </a:lnTo>
                <a:lnTo>
                  <a:pt x="941" y="2288"/>
                </a:lnTo>
                <a:lnTo>
                  <a:pt x="941" y="2286"/>
                </a:lnTo>
                <a:lnTo>
                  <a:pt x="939" y="2284"/>
                </a:lnTo>
                <a:lnTo>
                  <a:pt x="939" y="2283"/>
                </a:lnTo>
                <a:lnTo>
                  <a:pt x="937" y="2283"/>
                </a:lnTo>
                <a:lnTo>
                  <a:pt x="937" y="2281"/>
                </a:lnTo>
                <a:lnTo>
                  <a:pt x="937" y="2279"/>
                </a:lnTo>
                <a:lnTo>
                  <a:pt x="939" y="2277"/>
                </a:lnTo>
                <a:lnTo>
                  <a:pt x="937" y="2277"/>
                </a:lnTo>
                <a:lnTo>
                  <a:pt x="937" y="2275"/>
                </a:lnTo>
                <a:lnTo>
                  <a:pt x="935" y="2275"/>
                </a:lnTo>
                <a:lnTo>
                  <a:pt x="935" y="2273"/>
                </a:lnTo>
                <a:lnTo>
                  <a:pt x="933" y="2271"/>
                </a:lnTo>
                <a:lnTo>
                  <a:pt x="933" y="2269"/>
                </a:lnTo>
                <a:lnTo>
                  <a:pt x="931" y="2269"/>
                </a:lnTo>
                <a:lnTo>
                  <a:pt x="929" y="2267"/>
                </a:lnTo>
                <a:lnTo>
                  <a:pt x="929" y="2265"/>
                </a:lnTo>
                <a:lnTo>
                  <a:pt x="929" y="2263"/>
                </a:lnTo>
                <a:lnTo>
                  <a:pt x="929" y="2261"/>
                </a:lnTo>
                <a:lnTo>
                  <a:pt x="929" y="2259"/>
                </a:lnTo>
                <a:lnTo>
                  <a:pt x="927" y="2259"/>
                </a:lnTo>
                <a:lnTo>
                  <a:pt x="927" y="2258"/>
                </a:lnTo>
                <a:lnTo>
                  <a:pt x="925" y="2252"/>
                </a:lnTo>
                <a:lnTo>
                  <a:pt x="925" y="2250"/>
                </a:lnTo>
                <a:lnTo>
                  <a:pt x="925" y="2248"/>
                </a:lnTo>
                <a:lnTo>
                  <a:pt x="925" y="2246"/>
                </a:lnTo>
                <a:lnTo>
                  <a:pt x="925" y="2244"/>
                </a:lnTo>
                <a:lnTo>
                  <a:pt x="925" y="2242"/>
                </a:lnTo>
                <a:lnTo>
                  <a:pt x="923" y="2238"/>
                </a:lnTo>
                <a:lnTo>
                  <a:pt x="923" y="2236"/>
                </a:lnTo>
                <a:lnTo>
                  <a:pt x="925" y="2236"/>
                </a:lnTo>
                <a:lnTo>
                  <a:pt x="925" y="2235"/>
                </a:lnTo>
                <a:lnTo>
                  <a:pt x="923" y="2235"/>
                </a:lnTo>
                <a:lnTo>
                  <a:pt x="923" y="2233"/>
                </a:lnTo>
                <a:lnTo>
                  <a:pt x="923" y="2231"/>
                </a:lnTo>
                <a:lnTo>
                  <a:pt x="921" y="2231"/>
                </a:lnTo>
                <a:lnTo>
                  <a:pt x="921" y="2229"/>
                </a:lnTo>
                <a:lnTo>
                  <a:pt x="921" y="2227"/>
                </a:lnTo>
                <a:lnTo>
                  <a:pt x="921" y="2225"/>
                </a:lnTo>
                <a:lnTo>
                  <a:pt x="921" y="2223"/>
                </a:lnTo>
                <a:lnTo>
                  <a:pt x="919" y="2223"/>
                </a:lnTo>
                <a:lnTo>
                  <a:pt x="919" y="2221"/>
                </a:lnTo>
                <a:lnTo>
                  <a:pt x="919" y="2219"/>
                </a:lnTo>
                <a:lnTo>
                  <a:pt x="919" y="2217"/>
                </a:lnTo>
                <a:lnTo>
                  <a:pt x="918" y="2215"/>
                </a:lnTo>
                <a:lnTo>
                  <a:pt x="918" y="2213"/>
                </a:lnTo>
                <a:lnTo>
                  <a:pt x="918" y="2211"/>
                </a:lnTo>
                <a:lnTo>
                  <a:pt x="916" y="2211"/>
                </a:lnTo>
                <a:lnTo>
                  <a:pt x="916" y="2210"/>
                </a:lnTo>
                <a:lnTo>
                  <a:pt x="914" y="2208"/>
                </a:lnTo>
                <a:lnTo>
                  <a:pt x="914" y="2206"/>
                </a:lnTo>
                <a:lnTo>
                  <a:pt x="912" y="2204"/>
                </a:lnTo>
                <a:lnTo>
                  <a:pt x="912" y="2202"/>
                </a:lnTo>
                <a:lnTo>
                  <a:pt x="910" y="2200"/>
                </a:lnTo>
                <a:lnTo>
                  <a:pt x="910" y="2198"/>
                </a:lnTo>
                <a:lnTo>
                  <a:pt x="908" y="2196"/>
                </a:lnTo>
                <a:lnTo>
                  <a:pt x="908" y="2194"/>
                </a:lnTo>
                <a:lnTo>
                  <a:pt x="906" y="2194"/>
                </a:lnTo>
                <a:lnTo>
                  <a:pt x="904" y="2196"/>
                </a:lnTo>
                <a:lnTo>
                  <a:pt x="904" y="2194"/>
                </a:lnTo>
                <a:lnTo>
                  <a:pt x="904" y="2192"/>
                </a:lnTo>
                <a:lnTo>
                  <a:pt x="906" y="2192"/>
                </a:lnTo>
                <a:lnTo>
                  <a:pt x="906" y="2190"/>
                </a:lnTo>
                <a:lnTo>
                  <a:pt x="906" y="2188"/>
                </a:lnTo>
                <a:lnTo>
                  <a:pt x="906" y="2187"/>
                </a:lnTo>
                <a:lnTo>
                  <a:pt x="904" y="2185"/>
                </a:lnTo>
                <a:lnTo>
                  <a:pt x="902" y="2183"/>
                </a:lnTo>
                <a:lnTo>
                  <a:pt x="902" y="2181"/>
                </a:lnTo>
                <a:lnTo>
                  <a:pt x="900" y="2179"/>
                </a:lnTo>
                <a:lnTo>
                  <a:pt x="900" y="2177"/>
                </a:lnTo>
                <a:lnTo>
                  <a:pt x="900" y="2175"/>
                </a:lnTo>
                <a:lnTo>
                  <a:pt x="898" y="2175"/>
                </a:lnTo>
                <a:lnTo>
                  <a:pt x="898" y="2173"/>
                </a:lnTo>
                <a:lnTo>
                  <a:pt x="898" y="2171"/>
                </a:lnTo>
                <a:lnTo>
                  <a:pt x="898" y="2169"/>
                </a:lnTo>
                <a:lnTo>
                  <a:pt x="896" y="2169"/>
                </a:lnTo>
                <a:lnTo>
                  <a:pt x="896" y="2167"/>
                </a:lnTo>
                <a:lnTo>
                  <a:pt x="896" y="2165"/>
                </a:lnTo>
                <a:lnTo>
                  <a:pt x="894" y="2165"/>
                </a:lnTo>
                <a:lnTo>
                  <a:pt x="894" y="2163"/>
                </a:lnTo>
                <a:lnTo>
                  <a:pt x="894" y="2162"/>
                </a:lnTo>
                <a:lnTo>
                  <a:pt x="893" y="2160"/>
                </a:lnTo>
                <a:lnTo>
                  <a:pt x="893" y="2158"/>
                </a:lnTo>
                <a:lnTo>
                  <a:pt x="893" y="2156"/>
                </a:lnTo>
                <a:lnTo>
                  <a:pt x="891" y="2156"/>
                </a:lnTo>
                <a:lnTo>
                  <a:pt x="891" y="2154"/>
                </a:lnTo>
                <a:lnTo>
                  <a:pt x="891" y="2152"/>
                </a:lnTo>
                <a:lnTo>
                  <a:pt x="889" y="2150"/>
                </a:lnTo>
                <a:lnTo>
                  <a:pt x="889" y="2148"/>
                </a:lnTo>
                <a:lnTo>
                  <a:pt x="887" y="2148"/>
                </a:lnTo>
                <a:lnTo>
                  <a:pt x="887" y="2146"/>
                </a:lnTo>
                <a:lnTo>
                  <a:pt x="887" y="2144"/>
                </a:lnTo>
                <a:lnTo>
                  <a:pt x="887" y="2142"/>
                </a:lnTo>
                <a:lnTo>
                  <a:pt x="885" y="2142"/>
                </a:lnTo>
                <a:lnTo>
                  <a:pt x="885" y="2140"/>
                </a:lnTo>
                <a:lnTo>
                  <a:pt x="885" y="2139"/>
                </a:lnTo>
                <a:lnTo>
                  <a:pt x="883" y="2139"/>
                </a:lnTo>
                <a:lnTo>
                  <a:pt x="883" y="2137"/>
                </a:lnTo>
                <a:lnTo>
                  <a:pt x="883" y="2135"/>
                </a:lnTo>
                <a:lnTo>
                  <a:pt x="883" y="2133"/>
                </a:lnTo>
                <a:lnTo>
                  <a:pt x="883" y="2131"/>
                </a:lnTo>
                <a:lnTo>
                  <a:pt x="883" y="2129"/>
                </a:lnTo>
                <a:lnTo>
                  <a:pt x="881" y="2127"/>
                </a:lnTo>
                <a:lnTo>
                  <a:pt x="881" y="2125"/>
                </a:lnTo>
                <a:lnTo>
                  <a:pt x="881" y="2123"/>
                </a:lnTo>
                <a:lnTo>
                  <a:pt x="881" y="2121"/>
                </a:lnTo>
                <a:lnTo>
                  <a:pt x="879" y="2121"/>
                </a:lnTo>
                <a:lnTo>
                  <a:pt x="879" y="2119"/>
                </a:lnTo>
                <a:lnTo>
                  <a:pt x="879" y="2117"/>
                </a:lnTo>
                <a:lnTo>
                  <a:pt x="879" y="2119"/>
                </a:lnTo>
                <a:lnTo>
                  <a:pt x="877" y="2119"/>
                </a:lnTo>
                <a:lnTo>
                  <a:pt x="877" y="2117"/>
                </a:lnTo>
                <a:lnTo>
                  <a:pt x="879" y="2117"/>
                </a:lnTo>
                <a:lnTo>
                  <a:pt x="879" y="2116"/>
                </a:lnTo>
                <a:lnTo>
                  <a:pt x="879" y="2114"/>
                </a:lnTo>
                <a:lnTo>
                  <a:pt x="879" y="2112"/>
                </a:lnTo>
                <a:lnTo>
                  <a:pt x="877" y="2112"/>
                </a:lnTo>
                <a:lnTo>
                  <a:pt x="877" y="2110"/>
                </a:lnTo>
                <a:lnTo>
                  <a:pt x="877" y="2108"/>
                </a:lnTo>
                <a:lnTo>
                  <a:pt x="877" y="2106"/>
                </a:lnTo>
                <a:lnTo>
                  <a:pt x="877" y="2104"/>
                </a:lnTo>
                <a:lnTo>
                  <a:pt x="877" y="2102"/>
                </a:lnTo>
                <a:lnTo>
                  <a:pt x="877" y="2100"/>
                </a:lnTo>
                <a:lnTo>
                  <a:pt x="877" y="2098"/>
                </a:lnTo>
                <a:lnTo>
                  <a:pt x="879" y="2096"/>
                </a:lnTo>
                <a:lnTo>
                  <a:pt x="879" y="2094"/>
                </a:lnTo>
                <a:lnTo>
                  <a:pt x="877" y="2094"/>
                </a:lnTo>
                <a:lnTo>
                  <a:pt x="877" y="2092"/>
                </a:lnTo>
                <a:lnTo>
                  <a:pt x="877" y="2091"/>
                </a:lnTo>
                <a:lnTo>
                  <a:pt x="875" y="2091"/>
                </a:lnTo>
                <a:lnTo>
                  <a:pt x="875" y="2089"/>
                </a:lnTo>
                <a:lnTo>
                  <a:pt x="875" y="2087"/>
                </a:lnTo>
                <a:lnTo>
                  <a:pt x="873" y="2087"/>
                </a:lnTo>
                <a:lnTo>
                  <a:pt x="873" y="2085"/>
                </a:lnTo>
                <a:lnTo>
                  <a:pt x="871" y="2085"/>
                </a:lnTo>
                <a:lnTo>
                  <a:pt x="870" y="2083"/>
                </a:lnTo>
                <a:lnTo>
                  <a:pt x="870" y="2081"/>
                </a:lnTo>
                <a:lnTo>
                  <a:pt x="868" y="2081"/>
                </a:lnTo>
                <a:lnTo>
                  <a:pt x="868" y="2079"/>
                </a:lnTo>
                <a:lnTo>
                  <a:pt x="868" y="2077"/>
                </a:lnTo>
                <a:lnTo>
                  <a:pt x="866" y="2077"/>
                </a:lnTo>
                <a:lnTo>
                  <a:pt x="864" y="2075"/>
                </a:lnTo>
                <a:lnTo>
                  <a:pt x="864" y="2073"/>
                </a:lnTo>
                <a:lnTo>
                  <a:pt x="862" y="2073"/>
                </a:lnTo>
                <a:lnTo>
                  <a:pt x="862" y="2071"/>
                </a:lnTo>
                <a:lnTo>
                  <a:pt x="860" y="2071"/>
                </a:lnTo>
                <a:lnTo>
                  <a:pt x="860" y="2069"/>
                </a:lnTo>
                <a:lnTo>
                  <a:pt x="858" y="2069"/>
                </a:lnTo>
                <a:lnTo>
                  <a:pt x="856" y="2068"/>
                </a:lnTo>
                <a:lnTo>
                  <a:pt x="854" y="2068"/>
                </a:lnTo>
                <a:lnTo>
                  <a:pt x="854" y="2066"/>
                </a:lnTo>
                <a:lnTo>
                  <a:pt x="852" y="2066"/>
                </a:lnTo>
                <a:lnTo>
                  <a:pt x="850" y="2066"/>
                </a:lnTo>
                <a:lnTo>
                  <a:pt x="850" y="2064"/>
                </a:lnTo>
                <a:lnTo>
                  <a:pt x="848" y="2064"/>
                </a:lnTo>
                <a:lnTo>
                  <a:pt x="846" y="2064"/>
                </a:lnTo>
                <a:lnTo>
                  <a:pt x="845" y="2064"/>
                </a:lnTo>
                <a:lnTo>
                  <a:pt x="845" y="2062"/>
                </a:lnTo>
                <a:lnTo>
                  <a:pt x="843" y="2062"/>
                </a:lnTo>
                <a:lnTo>
                  <a:pt x="841" y="2062"/>
                </a:lnTo>
                <a:lnTo>
                  <a:pt x="841" y="2060"/>
                </a:lnTo>
                <a:lnTo>
                  <a:pt x="839" y="2060"/>
                </a:lnTo>
                <a:lnTo>
                  <a:pt x="839" y="2058"/>
                </a:lnTo>
                <a:lnTo>
                  <a:pt x="837" y="2058"/>
                </a:lnTo>
                <a:lnTo>
                  <a:pt x="835" y="2058"/>
                </a:lnTo>
                <a:lnTo>
                  <a:pt x="835" y="2056"/>
                </a:lnTo>
                <a:lnTo>
                  <a:pt x="833" y="2056"/>
                </a:lnTo>
                <a:lnTo>
                  <a:pt x="831" y="2056"/>
                </a:lnTo>
                <a:lnTo>
                  <a:pt x="831" y="2054"/>
                </a:lnTo>
                <a:lnTo>
                  <a:pt x="827" y="2052"/>
                </a:lnTo>
                <a:lnTo>
                  <a:pt x="825" y="2052"/>
                </a:lnTo>
                <a:lnTo>
                  <a:pt x="823" y="2052"/>
                </a:lnTo>
                <a:lnTo>
                  <a:pt x="822" y="2052"/>
                </a:lnTo>
                <a:lnTo>
                  <a:pt x="820" y="2052"/>
                </a:lnTo>
                <a:lnTo>
                  <a:pt x="818" y="2052"/>
                </a:lnTo>
                <a:lnTo>
                  <a:pt x="816" y="2052"/>
                </a:lnTo>
                <a:lnTo>
                  <a:pt x="814" y="2052"/>
                </a:lnTo>
                <a:lnTo>
                  <a:pt x="812" y="2052"/>
                </a:lnTo>
                <a:lnTo>
                  <a:pt x="810" y="2052"/>
                </a:lnTo>
                <a:lnTo>
                  <a:pt x="808" y="2052"/>
                </a:lnTo>
                <a:lnTo>
                  <a:pt x="808" y="2054"/>
                </a:lnTo>
                <a:lnTo>
                  <a:pt x="806" y="2054"/>
                </a:lnTo>
                <a:lnTo>
                  <a:pt x="804" y="2054"/>
                </a:lnTo>
                <a:lnTo>
                  <a:pt x="802" y="2054"/>
                </a:lnTo>
                <a:lnTo>
                  <a:pt x="800" y="2054"/>
                </a:lnTo>
                <a:lnTo>
                  <a:pt x="798" y="2054"/>
                </a:lnTo>
                <a:lnTo>
                  <a:pt x="797" y="2054"/>
                </a:lnTo>
                <a:lnTo>
                  <a:pt x="795" y="2054"/>
                </a:lnTo>
                <a:lnTo>
                  <a:pt x="793" y="2054"/>
                </a:lnTo>
                <a:lnTo>
                  <a:pt x="791" y="2054"/>
                </a:lnTo>
                <a:lnTo>
                  <a:pt x="789" y="2054"/>
                </a:lnTo>
                <a:lnTo>
                  <a:pt x="787" y="2054"/>
                </a:lnTo>
                <a:lnTo>
                  <a:pt x="785" y="2054"/>
                </a:lnTo>
                <a:lnTo>
                  <a:pt x="783" y="2054"/>
                </a:lnTo>
                <a:lnTo>
                  <a:pt x="783" y="2052"/>
                </a:lnTo>
                <a:lnTo>
                  <a:pt x="781" y="2052"/>
                </a:lnTo>
                <a:lnTo>
                  <a:pt x="779" y="2052"/>
                </a:lnTo>
                <a:lnTo>
                  <a:pt x="777" y="2052"/>
                </a:lnTo>
                <a:lnTo>
                  <a:pt x="775" y="2052"/>
                </a:lnTo>
                <a:lnTo>
                  <a:pt x="775" y="2050"/>
                </a:lnTo>
                <a:lnTo>
                  <a:pt x="774" y="2050"/>
                </a:lnTo>
                <a:lnTo>
                  <a:pt x="772" y="2050"/>
                </a:lnTo>
                <a:lnTo>
                  <a:pt x="770" y="2050"/>
                </a:lnTo>
                <a:lnTo>
                  <a:pt x="770" y="2048"/>
                </a:lnTo>
                <a:lnTo>
                  <a:pt x="768" y="2048"/>
                </a:lnTo>
                <a:lnTo>
                  <a:pt x="766" y="2048"/>
                </a:lnTo>
                <a:lnTo>
                  <a:pt x="764" y="2048"/>
                </a:lnTo>
                <a:lnTo>
                  <a:pt x="764" y="2046"/>
                </a:lnTo>
                <a:lnTo>
                  <a:pt x="762" y="2046"/>
                </a:lnTo>
                <a:lnTo>
                  <a:pt x="760" y="2046"/>
                </a:lnTo>
                <a:lnTo>
                  <a:pt x="758" y="2046"/>
                </a:lnTo>
                <a:lnTo>
                  <a:pt x="756" y="2046"/>
                </a:lnTo>
                <a:lnTo>
                  <a:pt x="756" y="2044"/>
                </a:lnTo>
                <a:lnTo>
                  <a:pt x="752" y="2044"/>
                </a:lnTo>
                <a:lnTo>
                  <a:pt x="750" y="2043"/>
                </a:lnTo>
                <a:lnTo>
                  <a:pt x="749" y="2043"/>
                </a:lnTo>
                <a:lnTo>
                  <a:pt x="747" y="2043"/>
                </a:lnTo>
                <a:lnTo>
                  <a:pt x="745" y="2043"/>
                </a:lnTo>
                <a:lnTo>
                  <a:pt x="745" y="2041"/>
                </a:lnTo>
                <a:lnTo>
                  <a:pt x="743" y="2041"/>
                </a:lnTo>
                <a:lnTo>
                  <a:pt x="741" y="2041"/>
                </a:lnTo>
                <a:lnTo>
                  <a:pt x="741" y="2039"/>
                </a:lnTo>
                <a:lnTo>
                  <a:pt x="739" y="2039"/>
                </a:lnTo>
                <a:lnTo>
                  <a:pt x="737" y="2039"/>
                </a:lnTo>
                <a:lnTo>
                  <a:pt x="735" y="2039"/>
                </a:lnTo>
                <a:lnTo>
                  <a:pt x="735" y="2037"/>
                </a:lnTo>
                <a:lnTo>
                  <a:pt x="733" y="2037"/>
                </a:lnTo>
                <a:lnTo>
                  <a:pt x="731" y="2037"/>
                </a:lnTo>
                <a:lnTo>
                  <a:pt x="729" y="2037"/>
                </a:lnTo>
                <a:lnTo>
                  <a:pt x="729" y="2035"/>
                </a:lnTo>
                <a:lnTo>
                  <a:pt x="727" y="2035"/>
                </a:lnTo>
                <a:lnTo>
                  <a:pt x="726" y="2035"/>
                </a:lnTo>
                <a:lnTo>
                  <a:pt x="724" y="2035"/>
                </a:lnTo>
                <a:lnTo>
                  <a:pt x="722" y="2033"/>
                </a:lnTo>
                <a:lnTo>
                  <a:pt x="720" y="2033"/>
                </a:lnTo>
                <a:lnTo>
                  <a:pt x="720" y="2031"/>
                </a:lnTo>
                <a:lnTo>
                  <a:pt x="718" y="2031"/>
                </a:lnTo>
                <a:lnTo>
                  <a:pt x="716" y="2031"/>
                </a:lnTo>
                <a:lnTo>
                  <a:pt x="714" y="2031"/>
                </a:lnTo>
                <a:lnTo>
                  <a:pt x="712" y="2031"/>
                </a:lnTo>
                <a:lnTo>
                  <a:pt x="710" y="2029"/>
                </a:lnTo>
                <a:lnTo>
                  <a:pt x="708" y="2029"/>
                </a:lnTo>
                <a:lnTo>
                  <a:pt x="708" y="2027"/>
                </a:lnTo>
                <a:lnTo>
                  <a:pt x="706" y="2029"/>
                </a:lnTo>
                <a:lnTo>
                  <a:pt x="704" y="2029"/>
                </a:lnTo>
                <a:lnTo>
                  <a:pt x="702" y="2027"/>
                </a:lnTo>
                <a:lnTo>
                  <a:pt x="701" y="2027"/>
                </a:lnTo>
                <a:lnTo>
                  <a:pt x="699" y="2027"/>
                </a:lnTo>
                <a:lnTo>
                  <a:pt x="699" y="2025"/>
                </a:lnTo>
                <a:lnTo>
                  <a:pt x="697" y="2025"/>
                </a:lnTo>
                <a:lnTo>
                  <a:pt x="695" y="2025"/>
                </a:lnTo>
                <a:lnTo>
                  <a:pt x="695" y="2027"/>
                </a:lnTo>
                <a:lnTo>
                  <a:pt x="693" y="2027"/>
                </a:lnTo>
                <a:lnTo>
                  <a:pt x="691" y="2027"/>
                </a:lnTo>
                <a:lnTo>
                  <a:pt x="689" y="2027"/>
                </a:lnTo>
                <a:lnTo>
                  <a:pt x="687" y="2027"/>
                </a:lnTo>
                <a:lnTo>
                  <a:pt x="685" y="2027"/>
                </a:lnTo>
                <a:lnTo>
                  <a:pt x="683" y="2027"/>
                </a:lnTo>
                <a:lnTo>
                  <a:pt x="683" y="2025"/>
                </a:lnTo>
                <a:lnTo>
                  <a:pt x="683" y="2023"/>
                </a:lnTo>
                <a:lnTo>
                  <a:pt x="681" y="2023"/>
                </a:lnTo>
                <a:lnTo>
                  <a:pt x="681" y="2025"/>
                </a:lnTo>
                <a:lnTo>
                  <a:pt x="679" y="2025"/>
                </a:lnTo>
                <a:lnTo>
                  <a:pt x="678" y="2025"/>
                </a:lnTo>
                <a:lnTo>
                  <a:pt x="676" y="2025"/>
                </a:lnTo>
                <a:lnTo>
                  <a:pt x="674" y="2025"/>
                </a:lnTo>
                <a:lnTo>
                  <a:pt x="672" y="2027"/>
                </a:lnTo>
                <a:lnTo>
                  <a:pt x="670" y="2027"/>
                </a:lnTo>
                <a:lnTo>
                  <a:pt x="668" y="2027"/>
                </a:lnTo>
                <a:lnTo>
                  <a:pt x="666" y="2027"/>
                </a:lnTo>
                <a:lnTo>
                  <a:pt x="664" y="2027"/>
                </a:lnTo>
                <a:lnTo>
                  <a:pt x="662" y="2027"/>
                </a:lnTo>
                <a:lnTo>
                  <a:pt x="660" y="2027"/>
                </a:lnTo>
                <a:lnTo>
                  <a:pt x="658" y="2027"/>
                </a:lnTo>
                <a:lnTo>
                  <a:pt x="656" y="2027"/>
                </a:lnTo>
                <a:lnTo>
                  <a:pt x="654" y="2027"/>
                </a:lnTo>
                <a:lnTo>
                  <a:pt x="653" y="2027"/>
                </a:lnTo>
                <a:lnTo>
                  <a:pt x="651" y="2027"/>
                </a:lnTo>
                <a:lnTo>
                  <a:pt x="649" y="2027"/>
                </a:lnTo>
                <a:lnTo>
                  <a:pt x="649" y="2025"/>
                </a:lnTo>
                <a:lnTo>
                  <a:pt x="647" y="2025"/>
                </a:lnTo>
                <a:lnTo>
                  <a:pt x="645" y="2025"/>
                </a:lnTo>
                <a:lnTo>
                  <a:pt x="645" y="2027"/>
                </a:lnTo>
                <a:lnTo>
                  <a:pt x="643" y="2027"/>
                </a:lnTo>
                <a:lnTo>
                  <a:pt x="643" y="2025"/>
                </a:lnTo>
                <a:lnTo>
                  <a:pt x="641" y="2025"/>
                </a:lnTo>
                <a:lnTo>
                  <a:pt x="639" y="2025"/>
                </a:lnTo>
                <a:lnTo>
                  <a:pt x="637" y="2025"/>
                </a:lnTo>
                <a:lnTo>
                  <a:pt x="635" y="2025"/>
                </a:lnTo>
                <a:lnTo>
                  <a:pt x="633" y="2025"/>
                </a:lnTo>
                <a:lnTo>
                  <a:pt x="631" y="2025"/>
                </a:lnTo>
                <a:lnTo>
                  <a:pt x="630" y="2025"/>
                </a:lnTo>
                <a:lnTo>
                  <a:pt x="628" y="2025"/>
                </a:lnTo>
                <a:lnTo>
                  <a:pt x="626" y="2025"/>
                </a:lnTo>
                <a:lnTo>
                  <a:pt x="626" y="2027"/>
                </a:lnTo>
                <a:lnTo>
                  <a:pt x="624" y="2027"/>
                </a:lnTo>
                <a:lnTo>
                  <a:pt x="622" y="2027"/>
                </a:lnTo>
                <a:lnTo>
                  <a:pt x="622" y="2025"/>
                </a:lnTo>
                <a:lnTo>
                  <a:pt x="620" y="2025"/>
                </a:lnTo>
                <a:lnTo>
                  <a:pt x="618" y="2025"/>
                </a:lnTo>
                <a:lnTo>
                  <a:pt x="616" y="2023"/>
                </a:lnTo>
                <a:lnTo>
                  <a:pt x="614" y="2023"/>
                </a:lnTo>
                <a:lnTo>
                  <a:pt x="612" y="2023"/>
                </a:lnTo>
                <a:lnTo>
                  <a:pt x="610" y="2023"/>
                </a:lnTo>
                <a:lnTo>
                  <a:pt x="608" y="2023"/>
                </a:lnTo>
                <a:lnTo>
                  <a:pt x="606" y="2023"/>
                </a:lnTo>
                <a:lnTo>
                  <a:pt x="606" y="2021"/>
                </a:lnTo>
                <a:lnTo>
                  <a:pt x="605" y="2021"/>
                </a:lnTo>
                <a:lnTo>
                  <a:pt x="603" y="2021"/>
                </a:lnTo>
                <a:lnTo>
                  <a:pt x="601" y="2021"/>
                </a:lnTo>
                <a:lnTo>
                  <a:pt x="601" y="2020"/>
                </a:lnTo>
                <a:lnTo>
                  <a:pt x="601" y="2021"/>
                </a:lnTo>
                <a:lnTo>
                  <a:pt x="599" y="2021"/>
                </a:lnTo>
                <a:lnTo>
                  <a:pt x="599" y="2020"/>
                </a:lnTo>
                <a:lnTo>
                  <a:pt x="597" y="2020"/>
                </a:lnTo>
                <a:lnTo>
                  <a:pt x="597" y="2021"/>
                </a:lnTo>
                <a:lnTo>
                  <a:pt x="595" y="2021"/>
                </a:lnTo>
                <a:lnTo>
                  <a:pt x="593" y="2021"/>
                </a:lnTo>
                <a:lnTo>
                  <a:pt x="593" y="2020"/>
                </a:lnTo>
                <a:lnTo>
                  <a:pt x="591" y="2020"/>
                </a:lnTo>
                <a:lnTo>
                  <a:pt x="589" y="2020"/>
                </a:lnTo>
                <a:lnTo>
                  <a:pt x="587" y="2020"/>
                </a:lnTo>
                <a:lnTo>
                  <a:pt x="585" y="2020"/>
                </a:lnTo>
                <a:lnTo>
                  <a:pt x="583" y="2020"/>
                </a:lnTo>
                <a:lnTo>
                  <a:pt x="583" y="2021"/>
                </a:lnTo>
                <a:lnTo>
                  <a:pt x="582" y="2021"/>
                </a:lnTo>
                <a:lnTo>
                  <a:pt x="582" y="2020"/>
                </a:lnTo>
                <a:lnTo>
                  <a:pt x="580" y="2020"/>
                </a:lnTo>
                <a:lnTo>
                  <a:pt x="580" y="2018"/>
                </a:lnTo>
                <a:lnTo>
                  <a:pt x="578" y="2018"/>
                </a:lnTo>
                <a:lnTo>
                  <a:pt x="576" y="2018"/>
                </a:lnTo>
                <a:lnTo>
                  <a:pt x="574" y="2018"/>
                </a:lnTo>
                <a:lnTo>
                  <a:pt x="572" y="2018"/>
                </a:lnTo>
                <a:lnTo>
                  <a:pt x="570" y="2016"/>
                </a:lnTo>
                <a:lnTo>
                  <a:pt x="568" y="2016"/>
                </a:lnTo>
                <a:lnTo>
                  <a:pt x="566" y="2016"/>
                </a:lnTo>
                <a:lnTo>
                  <a:pt x="564" y="2014"/>
                </a:lnTo>
                <a:lnTo>
                  <a:pt x="562" y="2014"/>
                </a:lnTo>
                <a:lnTo>
                  <a:pt x="560" y="2014"/>
                </a:lnTo>
                <a:lnTo>
                  <a:pt x="558" y="2014"/>
                </a:lnTo>
                <a:lnTo>
                  <a:pt x="558" y="2012"/>
                </a:lnTo>
                <a:lnTo>
                  <a:pt x="557" y="2012"/>
                </a:lnTo>
                <a:lnTo>
                  <a:pt x="555" y="2012"/>
                </a:lnTo>
                <a:lnTo>
                  <a:pt x="553" y="2012"/>
                </a:lnTo>
                <a:lnTo>
                  <a:pt x="553" y="2010"/>
                </a:lnTo>
                <a:lnTo>
                  <a:pt x="553" y="2008"/>
                </a:lnTo>
                <a:lnTo>
                  <a:pt x="551" y="2008"/>
                </a:lnTo>
                <a:lnTo>
                  <a:pt x="549" y="2008"/>
                </a:lnTo>
                <a:lnTo>
                  <a:pt x="547" y="2008"/>
                </a:lnTo>
                <a:lnTo>
                  <a:pt x="545" y="2008"/>
                </a:lnTo>
                <a:lnTo>
                  <a:pt x="543" y="2008"/>
                </a:lnTo>
                <a:lnTo>
                  <a:pt x="541" y="2008"/>
                </a:lnTo>
                <a:lnTo>
                  <a:pt x="539" y="2008"/>
                </a:lnTo>
                <a:lnTo>
                  <a:pt x="539" y="2006"/>
                </a:lnTo>
                <a:lnTo>
                  <a:pt x="539" y="2004"/>
                </a:lnTo>
                <a:lnTo>
                  <a:pt x="539" y="2006"/>
                </a:lnTo>
                <a:lnTo>
                  <a:pt x="537" y="2006"/>
                </a:lnTo>
                <a:lnTo>
                  <a:pt x="535" y="2006"/>
                </a:lnTo>
                <a:lnTo>
                  <a:pt x="534" y="2004"/>
                </a:lnTo>
                <a:lnTo>
                  <a:pt x="532" y="2004"/>
                </a:lnTo>
                <a:lnTo>
                  <a:pt x="530" y="2002"/>
                </a:lnTo>
                <a:lnTo>
                  <a:pt x="528" y="2002"/>
                </a:lnTo>
                <a:lnTo>
                  <a:pt x="526" y="2000"/>
                </a:lnTo>
                <a:lnTo>
                  <a:pt x="524" y="2000"/>
                </a:lnTo>
                <a:lnTo>
                  <a:pt x="524" y="1998"/>
                </a:lnTo>
                <a:lnTo>
                  <a:pt x="522" y="1998"/>
                </a:lnTo>
                <a:lnTo>
                  <a:pt x="520" y="1998"/>
                </a:lnTo>
                <a:lnTo>
                  <a:pt x="520" y="1996"/>
                </a:lnTo>
                <a:lnTo>
                  <a:pt x="518" y="1996"/>
                </a:lnTo>
                <a:lnTo>
                  <a:pt x="518" y="1995"/>
                </a:lnTo>
                <a:lnTo>
                  <a:pt x="516" y="1995"/>
                </a:lnTo>
                <a:lnTo>
                  <a:pt x="514" y="1995"/>
                </a:lnTo>
                <a:lnTo>
                  <a:pt x="514" y="1993"/>
                </a:lnTo>
                <a:lnTo>
                  <a:pt x="512" y="1993"/>
                </a:lnTo>
                <a:lnTo>
                  <a:pt x="510" y="1993"/>
                </a:lnTo>
                <a:lnTo>
                  <a:pt x="510" y="1991"/>
                </a:lnTo>
                <a:lnTo>
                  <a:pt x="509" y="1991"/>
                </a:lnTo>
                <a:lnTo>
                  <a:pt x="509" y="1989"/>
                </a:lnTo>
                <a:lnTo>
                  <a:pt x="507" y="1989"/>
                </a:lnTo>
                <a:lnTo>
                  <a:pt x="505" y="1989"/>
                </a:lnTo>
                <a:lnTo>
                  <a:pt x="505" y="1987"/>
                </a:lnTo>
                <a:lnTo>
                  <a:pt x="503" y="1987"/>
                </a:lnTo>
                <a:lnTo>
                  <a:pt x="503" y="1985"/>
                </a:lnTo>
                <a:lnTo>
                  <a:pt x="501" y="1985"/>
                </a:lnTo>
                <a:lnTo>
                  <a:pt x="499" y="1983"/>
                </a:lnTo>
                <a:lnTo>
                  <a:pt x="497" y="1983"/>
                </a:lnTo>
                <a:lnTo>
                  <a:pt x="497" y="1981"/>
                </a:lnTo>
                <a:lnTo>
                  <a:pt x="495" y="1981"/>
                </a:lnTo>
                <a:lnTo>
                  <a:pt x="493" y="1979"/>
                </a:lnTo>
                <a:lnTo>
                  <a:pt x="491" y="1979"/>
                </a:lnTo>
                <a:lnTo>
                  <a:pt x="491" y="1977"/>
                </a:lnTo>
                <a:lnTo>
                  <a:pt x="489" y="1977"/>
                </a:lnTo>
                <a:lnTo>
                  <a:pt x="489" y="1975"/>
                </a:lnTo>
                <a:lnTo>
                  <a:pt x="487" y="1975"/>
                </a:lnTo>
                <a:lnTo>
                  <a:pt x="487" y="1973"/>
                </a:lnTo>
                <a:lnTo>
                  <a:pt x="486" y="1973"/>
                </a:lnTo>
                <a:lnTo>
                  <a:pt x="484" y="1973"/>
                </a:lnTo>
                <a:lnTo>
                  <a:pt x="484" y="1972"/>
                </a:lnTo>
                <a:lnTo>
                  <a:pt x="482" y="1972"/>
                </a:lnTo>
                <a:lnTo>
                  <a:pt x="484" y="1972"/>
                </a:lnTo>
                <a:lnTo>
                  <a:pt x="484" y="1970"/>
                </a:lnTo>
                <a:lnTo>
                  <a:pt x="482" y="1970"/>
                </a:lnTo>
                <a:lnTo>
                  <a:pt x="482" y="1972"/>
                </a:lnTo>
                <a:lnTo>
                  <a:pt x="482" y="1970"/>
                </a:lnTo>
                <a:lnTo>
                  <a:pt x="482" y="1972"/>
                </a:lnTo>
                <a:lnTo>
                  <a:pt x="480" y="1972"/>
                </a:lnTo>
                <a:lnTo>
                  <a:pt x="478" y="1972"/>
                </a:lnTo>
                <a:lnTo>
                  <a:pt x="476" y="1972"/>
                </a:lnTo>
                <a:lnTo>
                  <a:pt x="476" y="1970"/>
                </a:lnTo>
                <a:lnTo>
                  <a:pt x="474" y="1970"/>
                </a:lnTo>
                <a:lnTo>
                  <a:pt x="474" y="1968"/>
                </a:lnTo>
                <a:lnTo>
                  <a:pt x="472" y="1966"/>
                </a:lnTo>
                <a:lnTo>
                  <a:pt x="470" y="1966"/>
                </a:lnTo>
                <a:lnTo>
                  <a:pt x="468" y="1964"/>
                </a:lnTo>
                <a:lnTo>
                  <a:pt x="466" y="1964"/>
                </a:lnTo>
                <a:lnTo>
                  <a:pt x="466" y="1962"/>
                </a:lnTo>
                <a:lnTo>
                  <a:pt x="464" y="1962"/>
                </a:lnTo>
                <a:lnTo>
                  <a:pt x="462" y="1962"/>
                </a:lnTo>
                <a:lnTo>
                  <a:pt x="461" y="1960"/>
                </a:lnTo>
                <a:lnTo>
                  <a:pt x="459" y="1960"/>
                </a:lnTo>
                <a:lnTo>
                  <a:pt x="459" y="1958"/>
                </a:lnTo>
                <a:lnTo>
                  <a:pt x="457" y="1958"/>
                </a:lnTo>
                <a:lnTo>
                  <a:pt x="455" y="1956"/>
                </a:lnTo>
                <a:lnTo>
                  <a:pt x="453" y="1956"/>
                </a:lnTo>
                <a:lnTo>
                  <a:pt x="451" y="1954"/>
                </a:lnTo>
                <a:lnTo>
                  <a:pt x="449" y="1954"/>
                </a:lnTo>
                <a:lnTo>
                  <a:pt x="449" y="1952"/>
                </a:lnTo>
                <a:lnTo>
                  <a:pt x="447" y="1952"/>
                </a:lnTo>
                <a:lnTo>
                  <a:pt x="445" y="1952"/>
                </a:lnTo>
                <a:lnTo>
                  <a:pt x="445" y="1950"/>
                </a:lnTo>
                <a:lnTo>
                  <a:pt x="443" y="1950"/>
                </a:lnTo>
                <a:lnTo>
                  <a:pt x="441" y="1950"/>
                </a:lnTo>
                <a:lnTo>
                  <a:pt x="441" y="1948"/>
                </a:lnTo>
                <a:lnTo>
                  <a:pt x="439" y="1948"/>
                </a:lnTo>
                <a:lnTo>
                  <a:pt x="439" y="1947"/>
                </a:lnTo>
                <a:lnTo>
                  <a:pt x="439" y="1945"/>
                </a:lnTo>
                <a:lnTo>
                  <a:pt x="438" y="1945"/>
                </a:lnTo>
                <a:lnTo>
                  <a:pt x="436" y="1945"/>
                </a:lnTo>
                <a:lnTo>
                  <a:pt x="436" y="1943"/>
                </a:lnTo>
                <a:lnTo>
                  <a:pt x="434" y="1943"/>
                </a:lnTo>
                <a:lnTo>
                  <a:pt x="434" y="1941"/>
                </a:lnTo>
                <a:lnTo>
                  <a:pt x="432" y="1941"/>
                </a:lnTo>
                <a:lnTo>
                  <a:pt x="430" y="1941"/>
                </a:lnTo>
                <a:lnTo>
                  <a:pt x="430" y="1939"/>
                </a:lnTo>
                <a:lnTo>
                  <a:pt x="428" y="1939"/>
                </a:lnTo>
                <a:lnTo>
                  <a:pt x="428" y="1937"/>
                </a:lnTo>
                <a:lnTo>
                  <a:pt x="426" y="1937"/>
                </a:lnTo>
                <a:lnTo>
                  <a:pt x="426" y="1935"/>
                </a:lnTo>
                <a:lnTo>
                  <a:pt x="424" y="1935"/>
                </a:lnTo>
                <a:lnTo>
                  <a:pt x="422" y="1935"/>
                </a:lnTo>
                <a:lnTo>
                  <a:pt x="422" y="1933"/>
                </a:lnTo>
                <a:lnTo>
                  <a:pt x="420" y="1933"/>
                </a:lnTo>
                <a:lnTo>
                  <a:pt x="420" y="1931"/>
                </a:lnTo>
                <a:lnTo>
                  <a:pt x="418" y="1931"/>
                </a:lnTo>
                <a:lnTo>
                  <a:pt x="416" y="1931"/>
                </a:lnTo>
                <a:lnTo>
                  <a:pt x="416" y="1929"/>
                </a:lnTo>
                <a:lnTo>
                  <a:pt x="416" y="1927"/>
                </a:lnTo>
                <a:lnTo>
                  <a:pt x="414" y="1927"/>
                </a:lnTo>
                <a:lnTo>
                  <a:pt x="413" y="1927"/>
                </a:lnTo>
                <a:lnTo>
                  <a:pt x="413" y="1925"/>
                </a:lnTo>
                <a:lnTo>
                  <a:pt x="411" y="1925"/>
                </a:lnTo>
                <a:lnTo>
                  <a:pt x="409" y="1925"/>
                </a:lnTo>
                <a:lnTo>
                  <a:pt x="409" y="1924"/>
                </a:lnTo>
                <a:lnTo>
                  <a:pt x="407" y="1924"/>
                </a:lnTo>
                <a:lnTo>
                  <a:pt x="407" y="1922"/>
                </a:lnTo>
                <a:lnTo>
                  <a:pt x="405" y="1922"/>
                </a:lnTo>
                <a:lnTo>
                  <a:pt x="403" y="1922"/>
                </a:lnTo>
                <a:lnTo>
                  <a:pt x="403" y="1920"/>
                </a:lnTo>
                <a:lnTo>
                  <a:pt x="401" y="1920"/>
                </a:lnTo>
                <a:lnTo>
                  <a:pt x="399" y="1920"/>
                </a:lnTo>
                <a:lnTo>
                  <a:pt x="399" y="1918"/>
                </a:lnTo>
                <a:lnTo>
                  <a:pt x="397" y="1918"/>
                </a:lnTo>
                <a:lnTo>
                  <a:pt x="397" y="1916"/>
                </a:lnTo>
                <a:lnTo>
                  <a:pt x="395" y="1916"/>
                </a:lnTo>
                <a:lnTo>
                  <a:pt x="393" y="1914"/>
                </a:lnTo>
                <a:lnTo>
                  <a:pt x="391" y="1914"/>
                </a:lnTo>
                <a:lnTo>
                  <a:pt x="390" y="1914"/>
                </a:lnTo>
                <a:lnTo>
                  <a:pt x="390" y="1912"/>
                </a:lnTo>
                <a:lnTo>
                  <a:pt x="388" y="1912"/>
                </a:lnTo>
                <a:lnTo>
                  <a:pt x="388" y="1910"/>
                </a:lnTo>
                <a:lnTo>
                  <a:pt x="386" y="1910"/>
                </a:lnTo>
                <a:lnTo>
                  <a:pt x="386" y="1908"/>
                </a:lnTo>
                <a:lnTo>
                  <a:pt x="384" y="1906"/>
                </a:lnTo>
                <a:lnTo>
                  <a:pt x="382" y="1904"/>
                </a:lnTo>
                <a:lnTo>
                  <a:pt x="382" y="1902"/>
                </a:lnTo>
                <a:lnTo>
                  <a:pt x="380" y="1902"/>
                </a:lnTo>
                <a:lnTo>
                  <a:pt x="380" y="1900"/>
                </a:lnTo>
                <a:lnTo>
                  <a:pt x="378" y="1900"/>
                </a:lnTo>
                <a:lnTo>
                  <a:pt x="378" y="1899"/>
                </a:lnTo>
                <a:lnTo>
                  <a:pt x="376" y="1899"/>
                </a:lnTo>
                <a:lnTo>
                  <a:pt x="376" y="1897"/>
                </a:lnTo>
                <a:lnTo>
                  <a:pt x="374" y="1897"/>
                </a:lnTo>
                <a:lnTo>
                  <a:pt x="374" y="1895"/>
                </a:lnTo>
                <a:lnTo>
                  <a:pt x="372" y="1895"/>
                </a:lnTo>
                <a:lnTo>
                  <a:pt x="370" y="1895"/>
                </a:lnTo>
                <a:lnTo>
                  <a:pt x="370" y="1893"/>
                </a:lnTo>
                <a:lnTo>
                  <a:pt x="368" y="1893"/>
                </a:lnTo>
                <a:lnTo>
                  <a:pt x="368" y="1891"/>
                </a:lnTo>
                <a:lnTo>
                  <a:pt x="366" y="1891"/>
                </a:lnTo>
                <a:lnTo>
                  <a:pt x="366" y="1889"/>
                </a:lnTo>
                <a:lnTo>
                  <a:pt x="365" y="1889"/>
                </a:lnTo>
                <a:lnTo>
                  <a:pt x="365" y="1887"/>
                </a:lnTo>
                <a:lnTo>
                  <a:pt x="363" y="1885"/>
                </a:lnTo>
                <a:lnTo>
                  <a:pt x="361" y="1883"/>
                </a:lnTo>
                <a:lnTo>
                  <a:pt x="359" y="1881"/>
                </a:lnTo>
                <a:lnTo>
                  <a:pt x="359" y="1879"/>
                </a:lnTo>
                <a:lnTo>
                  <a:pt x="357" y="1879"/>
                </a:lnTo>
                <a:lnTo>
                  <a:pt x="357" y="1877"/>
                </a:lnTo>
                <a:lnTo>
                  <a:pt x="357" y="1876"/>
                </a:lnTo>
                <a:lnTo>
                  <a:pt x="355" y="1876"/>
                </a:lnTo>
                <a:lnTo>
                  <a:pt x="355" y="1874"/>
                </a:lnTo>
                <a:lnTo>
                  <a:pt x="353" y="1874"/>
                </a:lnTo>
                <a:lnTo>
                  <a:pt x="353" y="1872"/>
                </a:lnTo>
                <a:lnTo>
                  <a:pt x="351" y="1870"/>
                </a:lnTo>
                <a:lnTo>
                  <a:pt x="351" y="1868"/>
                </a:lnTo>
                <a:lnTo>
                  <a:pt x="349" y="1868"/>
                </a:lnTo>
                <a:lnTo>
                  <a:pt x="349" y="1866"/>
                </a:lnTo>
                <a:lnTo>
                  <a:pt x="347" y="1866"/>
                </a:lnTo>
                <a:lnTo>
                  <a:pt x="345" y="1864"/>
                </a:lnTo>
                <a:lnTo>
                  <a:pt x="345" y="1862"/>
                </a:lnTo>
                <a:lnTo>
                  <a:pt x="343" y="1862"/>
                </a:lnTo>
                <a:lnTo>
                  <a:pt x="343" y="1860"/>
                </a:lnTo>
                <a:lnTo>
                  <a:pt x="342" y="1860"/>
                </a:lnTo>
                <a:lnTo>
                  <a:pt x="342" y="1858"/>
                </a:lnTo>
                <a:lnTo>
                  <a:pt x="340" y="1858"/>
                </a:lnTo>
                <a:lnTo>
                  <a:pt x="340" y="1856"/>
                </a:lnTo>
                <a:lnTo>
                  <a:pt x="338" y="1856"/>
                </a:lnTo>
                <a:lnTo>
                  <a:pt x="338" y="1854"/>
                </a:lnTo>
                <a:lnTo>
                  <a:pt x="336" y="1854"/>
                </a:lnTo>
                <a:lnTo>
                  <a:pt x="336" y="1852"/>
                </a:lnTo>
                <a:lnTo>
                  <a:pt x="334" y="1852"/>
                </a:lnTo>
                <a:lnTo>
                  <a:pt x="332" y="1851"/>
                </a:lnTo>
                <a:lnTo>
                  <a:pt x="330" y="1849"/>
                </a:lnTo>
                <a:lnTo>
                  <a:pt x="330" y="1847"/>
                </a:lnTo>
                <a:lnTo>
                  <a:pt x="328" y="1847"/>
                </a:lnTo>
                <a:lnTo>
                  <a:pt x="328" y="1845"/>
                </a:lnTo>
                <a:lnTo>
                  <a:pt x="326" y="1845"/>
                </a:lnTo>
                <a:lnTo>
                  <a:pt x="326" y="1843"/>
                </a:lnTo>
                <a:lnTo>
                  <a:pt x="324" y="1843"/>
                </a:lnTo>
                <a:lnTo>
                  <a:pt x="324" y="1841"/>
                </a:lnTo>
                <a:lnTo>
                  <a:pt x="322" y="1841"/>
                </a:lnTo>
                <a:lnTo>
                  <a:pt x="322" y="1839"/>
                </a:lnTo>
                <a:lnTo>
                  <a:pt x="320" y="1839"/>
                </a:lnTo>
                <a:lnTo>
                  <a:pt x="320" y="1837"/>
                </a:lnTo>
                <a:lnTo>
                  <a:pt x="320" y="1835"/>
                </a:lnTo>
                <a:lnTo>
                  <a:pt x="318" y="1835"/>
                </a:lnTo>
                <a:lnTo>
                  <a:pt x="317" y="1835"/>
                </a:lnTo>
                <a:lnTo>
                  <a:pt x="317" y="1833"/>
                </a:lnTo>
                <a:lnTo>
                  <a:pt x="315" y="1833"/>
                </a:lnTo>
                <a:lnTo>
                  <a:pt x="315" y="1831"/>
                </a:lnTo>
                <a:lnTo>
                  <a:pt x="313" y="1831"/>
                </a:lnTo>
                <a:lnTo>
                  <a:pt x="313" y="1829"/>
                </a:lnTo>
                <a:lnTo>
                  <a:pt x="311" y="1829"/>
                </a:lnTo>
                <a:lnTo>
                  <a:pt x="309" y="1829"/>
                </a:lnTo>
                <a:lnTo>
                  <a:pt x="309" y="1828"/>
                </a:lnTo>
                <a:lnTo>
                  <a:pt x="307" y="1828"/>
                </a:lnTo>
                <a:lnTo>
                  <a:pt x="307" y="1826"/>
                </a:lnTo>
                <a:lnTo>
                  <a:pt x="307" y="1828"/>
                </a:lnTo>
                <a:lnTo>
                  <a:pt x="305" y="1828"/>
                </a:lnTo>
                <a:lnTo>
                  <a:pt x="305" y="1826"/>
                </a:lnTo>
                <a:lnTo>
                  <a:pt x="303" y="1826"/>
                </a:lnTo>
                <a:lnTo>
                  <a:pt x="303" y="1824"/>
                </a:lnTo>
                <a:lnTo>
                  <a:pt x="301" y="1824"/>
                </a:lnTo>
                <a:lnTo>
                  <a:pt x="301" y="1822"/>
                </a:lnTo>
                <a:lnTo>
                  <a:pt x="299" y="1822"/>
                </a:lnTo>
                <a:lnTo>
                  <a:pt x="299" y="1820"/>
                </a:lnTo>
                <a:lnTo>
                  <a:pt x="297" y="1820"/>
                </a:lnTo>
                <a:lnTo>
                  <a:pt x="297" y="1818"/>
                </a:lnTo>
                <a:lnTo>
                  <a:pt x="297" y="1816"/>
                </a:lnTo>
                <a:lnTo>
                  <a:pt x="295" y="1816"/>
                </a:lnTo>
                <a:lnTo>
                  <a:pt x="294" y="1814"/>
                </a:lnTo>
                <a:lnTo>
                  <a:pt x="294" y="1812"/>
                </a:lnTo>
                <a:lnTo>
                  <a:pt x="292" y="1812"/>
                </a:lnTo>
                <a:lnTo>
                  <a:pt x="292" y="1810"/>
                </a:lnTo>
                <a:lnTo>
                  <a:pt x="290" y="1810"/>
                </a:lnTo>
                <a:lnTo>
                  <a:pt x="288" y="1810"/>
                </a:lnTo>
                <a:lnTo>
                  <a:pt x="288" y="1808"/>
                </a:lnTo>
                <a:lnTo>
                  <a:pt x="288" y="1806"/>
                </a:lnTo>
                <a:lnTo>
                  <a:pt x="286" y="1806"/>
                </a:lnTo>
                <a:lnTo>
                  <a:pt x="286" y="1804"/>
                </a:lnTo>
                <a:lnTo>
                  <a:pt x="284" y="1804"/>
                </a:lnTo>
                <a:lnTo>
                  <a:pt x="282" y="1803"/>
                </a:lnTo>
                <a:lnTo>
                  <a:pt x="280" y="1803"/>
                </a:lnTo>
                <a:lnTo>
                  <a:pt x="280" y="1801"/>
                </a:lnTo>
                <a:lnTo>
                  <a:pt x="280" y="1799"/>
                </a:lnTo>
                <a:lnTo>
                  <a:pt x="278" y="1799"/>
                </a:lnTo>
                <a:lnTo>
                  <a:pt x="278" y="1797"/>
                </a:lnTo>
                <a:lnTo>
                  <a:pt x="276" y="1795"/>
                </a:lnTo>
                <a:lnTo>
                  <a:pt x="276" y="1793"/>
                </a:lnTo>
                <a:lnTo>
                  <a:pt x="274" y="1791"/>
                </a:lnTo>
                <a:lnTo>
                  <a:pt x="274" y="1789"/>
                </a:lnTo>
                <a:lnTo>
                  <a:pt x="274" y="1787"/>
                </a:lnTo>
                <a:lnTo>
                  <a:pt x="272" y="1785"/>
                </a:lnTo>
                <a:lnTo>
                  <a:pt x="272" y="1783"/>
                </a:lnTo>
                <a:lnTo>
                  <a:pt x="272" y="1781"/>
                </a:lnTo>
                <a:lnTo>
                  <a:pt x="272" y="1780"/>
                </a:lnTo>
                <a:lnTo>
                  <a:pt x="272" y="1778"/>
                </a:lnTo>
                <a:lnTo>
                  <a:pt x="272" y="1776"/>
                </a:lnTo>
                <a:lnTo>
                  <a:pt x="272" y="1774"/>
                </a:lnTo>
                <a:lnTo>
                  <a:pt x="272" y="1772"/>
                </a:lnTo>
                <a:lnTo>
                  <a:pt x="272" y="1770"/>
                </a:lnTo>
                <a:lnTo>
                  <a:pt x="272" y="1768"/>
                </a:lnTo>
                <a:lnTo>
                  <a:pt x="272" y="1766"/>
                </a:lnTo>
                <a:lnTo>
                  <a:pt x="272" y="1764"/>
                </a:lnTo>
                <a:lnTo>
                  <a:pt x="270" y="1764"/>
                </a:lnTo>
                <a:lnTo>
                  <a:pt x="270" y="1762"/>
                </a:lnTo>
                <a:lnTo>
                  <a:pt x="270" y="1760"/>
                </a:lnTo>
                <a:lnTo>
                  <a:pt x="270" y="1758"/>
                </a:lnTo>
                <a:lnTo>
                  <a:pt x="270" y="1756"/>
                </a:lnTo>
                <a:lnTo>
                  <a:pt x="270" y="1755"/>
                </a:lnTo>
                <a:lnTo>
                  <a:pt x="269" y="1755"/>
                </a:lnTo>
                <a:lnTo>
                  <a:pt x="269" y="1753"/>
                </a:lnTo>
                <a:lnTo>
                  <a:pt x="269" y="1751"/>
                </a:lnTo>
                <a:lnTo>
                  <a:pt x="267" y="1751"/>
                </a:lnTo>
                <a:lnTo>
                  <a:pt x="267" y="1749"/>
                </a:lnTo>
                <a:lnTo>
                  <a:pt x="267" y="1747"/>
                </a:lnTo>
                <a:lnTo>
                  <a:pt x="265" y="1747"/>
                </a:lnTo>
                <a:lnTo>
                  <a:pt x="265" y="1745"/>
                </a:lnTo>
                <a:lnTo>
                  <a:pt x="265" y="1743"/>
                </a:lnTo>
                <a:lnTo>
                  <a:pt x="265" y="1741"/>
                </a:lnTo>
                <a:lnTo>
                  <a:pt x="265" y="1739"/>
                </a:lnTo>
                <a:lnTo>
                  <a:pt x="265" y="1737"/>
                </a:lnTo>
                <a:lnTo>
                  <a:pt x="263" y="1737"/>
                </a:lnTo>
                <a:lnTo>
                  <a:pt x="263" y="1735"/>
                </a:lnTo>
                <a:lnTo>
                  <a:pt x="263" y="1733"/>
                </a:lnTo>
                <a:lnTo>
                  <a:pt x="263" y="1732"/>
                </a:lnTo>
                <a:lnTo>
                  <a:pt x="261" y="1732"/>
                </a:lnTo>
                <a:lnTo>
                  <a:pt x="261" y="1730"/>
                </a:lnTo>
                <a:lnTo>
                  <a:pt x="261" y="1728"/>
                </a:lnTo>
                <a:lnTo>
                  <a:pt x="259" y="1728"/>
                </a:lnTo>
                <a:lnTo>
                  <a:pt x="259" y="1726"/>
                </a:lnTo>
                <a:lnTo>
                  <a:pt x="257" y="1724"/>
                </a:lnTo>
                <a:lnTo>
                  <a:pt x="257" y="1722"/>
                </a:lnTo>
                <a:lnTo>
                  <a:pt x="255" y="1722"/>
                </a:lnTo>
                <a:lnTo>
                  <a:pt x="255" y="1720"/>
                </a:lnTo>
                <a:lnTo>
                  <a:pt x="253" y="1720"/>
                </a:lnTo>
                <a:lnTo>
                  <a:pt x="253" y="1718"/>
                </a:lnTo>
                <a:lnTo>
                  <a:pt x="253" y="1716"/>
                </a:lnTo>
                <a:lnTo>
                  <a:pt x="251" y="1716"/>
                </a:lnTo>
                <a:lnTo>
                  <a:pt x="251" y="1714"/>
                </a:lnTo>
                <a:lnTo>
                  <a:pt x="249" y="1714"/>
                </a:lnTo>
                <a:lnTo>
                  <a:pt x="249" y="1712"/>
                </a:lnTo>
                <a:lnTo>
                  <a:pt x="249" y="1710"/>
                </a:lnTo>
                <a:lnTo>
                  <a:pt x="247" y="1710"/>
                </a:lnTo>
                <a:lnTo>
                  <a:pt x="247" y="1708"/>
                </a:lnTo>
                <a:lnTo>
                  <a:pt x="246" y="1707"/>
                </a:lnTo>
                <a:lnTo>
                  <a:pt x="246" y="1705"/>
                </a:lnTo>
                <a:lnTo>
                  <a:pt x="246" y="1703"/>
                </a:lnTo>
                <a:lnTo>
                  <a:pt x="244" y="1703"/>
                </a:lnTo>
                <a:lnTo>
                  <a:pt x="242" y="1703"/>
                </a:lnTo>
                <a:lnTo>
                  <a:pt x="242" y="1701"/>
                </a:lnTo>
                <a:lnTo>
                  <a:pt x="242" y="1699"/>
                </a:lnTo>
                <a:lnTo>
                  <a:pt x="242" y="1701"/>
                </a:lnTo>
                <a:lnTo>
                  <a:pt x="240" y="1701"/>
                </a:lnTo>
                <a:lnTo>
                  <a:pt x="240" y="1699"/>
                </a:lnTo>
                <a:lnTo>
                  <a:pt x="240" y="1697"/>
                </a:lnTo>
                <a:lnTo>
                  <a:pt x="238" y="1697"/>
                </a:lnTo>
                <a:lnTo>
                  <a:pt x="238" y="1695"/>
                </a:lnTo>
                <a:lnTo>
                  <a:pt x="238" y="1693"/>
                </a:lnTo>
                <a:lnTo>
                  <a:pt x="238" y="1691"/>
                </a:lnTo>
                <a:lnTo>
                  <a:pt x="236" y="1691"/>
                </a:lnTo>
                <a:lnTo>
                  <a:pt x="236" y="1689"/>
                </a:lnTo>
                <a:lnTo>
                  <a:pt x="236" y="1687"/>
                </a:lnTo>
                <a:lnTo>
                  <a:pt x="236" y="1685"/>
                </a:lnTo>
                <a:lnTo>
                  <a:pt x="236" y="1684"/>
                </a:lnTo>
                <a:lnTo>
                  <a:pt x="234" y="1684"/>
                </a:lnTo>
                <a:lnTo>
                  <a:pt x="236" y="1684"/>
                </a:lnTo>
                <a:lnTo>
                  <a:pt x="236" y="1682"/>
                </a:lnTo>
                <a:lnTo>
                  <a:pt x="234" y="1682"/>
                </a:lnTo>
                <a:lnTo>
                  <a:pt x="234" y="1680"/>
                </a:lnTo>
                <a:lnTo>
                  <a:pt x="232" y="1680"/>
                </a:lnTo>
                <a:lnTo>
                  <a:pt x="232" y="1678"/>
                </a:lnTo>
                <a:lnTo>
                  <a:pt x="232" y="1676"/>
                </a:lnTo>
                <a:lnTo>
                  <a:pt x="230" y="1676"/>
                </a:lnTo>
                <a:lnTo>
                  <a:pt x="230" y="1674"/>
                </a:lnTo>
                <a:lnTo>
                  <a:pt x="228" y="1674"/>
                </a:lnTo>
                <a:lnTo>
                  <a:pt x="228" y="1672"/>
                </a:lnTo>
                <a:lnTo>
                  <a:pt x="228" y="1670"/>
                </a:lnTo>
                <a:lnTo>
                  <a:pt x="226" y="1670"/>
                </a:lnTo>
                <a:lnTo>
                  <a:pt x="226" y="1668"/>
                </a:lnTo>
                <a:lnTo>
                  <a:pt x="226" y="1666"/>
                </a:lnTo>
                <a:lnTo>
                  <a:pt x="226" y="1664"/>
                </a:lnTo>
                <a:lnTo>
                  <a:pt x="226" y="1662"/>
                </a:lnTo>
                <a:lnTo>
                  <a:pt x="224" y="1662"/>
                </a:lnTo>
                <a:lnTo>
                  <a:pt x="224" y="1660"/>
                </a:lnTo>
                <a:lnTo>
                  <a:pt x="222" y="1660"/>
                </a:lnTo>
                <a:lnTo>
                  <a:pt x="222" y="1659"/>
                </a:lnTo>
                <a:lnTo>
                  <a:pt x="222" y="1657"/>
                </a:lnTo>
                <a:lnTo>
                  <a:pt x="221" y="1657"/>
                </a:lnTo>
                <a:lnTo>
                  <a:pt x="221" y="1655"/>
                </a:lnTo>
                <a:lnTo>
                  <a:pt x="221" y="1657"/>
                </a:lnTo>
                <a:lnTo>
                  <a:pt x="221" y="1655"/>
                </a:lnTo>
                <a:lnTo>
                  <a:pt x="219" y="1657"/>
                </a:lnTo>
                <a:lnTo>
                  <a:pt x="219" y="1655"/>
                </a:lnTo>
                <a:lnTo>
                  <a:pt x="219" y="1653"/>
                </a:lnTo>
                <a:lnTo>
                  <a:pt x="217" y="1651"/>
                </a:lnTo>
                <a:lnTo>
                  <a:pt x="217" y="1649"/>
                </a:lnTo>
                <a:lnTo>
                  <a:pt x="215" y="1649"/>
                </a:lnTo>
                <a:lnTo>
                  <a:pt x="215" y="1647"/>
                </a:lnTo>
                <a:lnTo>
                  <a:pt x="217" y="1647"/>
                </a:lnTo>
                <a:lnTo>
                  <a:pt x="217" y="1645"/>
                </a:lnTo>
                <a:lnTo>
                  <a:pt x="215" y="1645"/>
                </a:lnTo>
                <a:lnTo>
                  <a:pt x="215" y="1647"/>
                </a:lnTo>
                <a:lnTo>
                  <a:pt x="213" y="1647"/>
                </a:lnTo>
                <a:lnTo>
                  <a:pt x="213" y="1645"/>
                </a:lnTo>
                <a:lnTo>
                  <a:pt x="213" y="1643"/>
                </a:lnTo>
                <a:lnTo>
                  <a:pt x="211" y="1643"/>
                </a:lnTo>
                <a:lnTo>
                  <a:pt x="211" y="1641"/>
                </a:lnTo>
                <a:lnTo>
                  <a:pt x="211" y="1643"/>
                </a:lnTo>
                <a:lnTo>
                  <a:pt x="209" y="1641"/>
                </a:lnTo>
                <a:lnTo>
                  <a:pt x="209" y="1639"/>
                </a:lnTo>
                <a:lnTo>
                  <a:pt x="207" y="1639"/>
                </a:lnTo>
                <a:lnTo>
                  <a:pt x="207" y="1637"/>
                </a:lnTo>
                <a:lnTo>
                  <a:pt x="205" y="1637"/>
                </a:lnTo>
                <a:lnTo>
                  <a:pt x="205" y="1636"/>
                </a:lnTo>
                <a:lnTo>
                  <a:pt x="205" y="1634"/>
                </a:lnTo>
                <a:lnTo>
                  <a:pt x="203" y="1634"/>
                </a:lnTo>
                <a:lnTo>
                  <a:pt x="203" y="1632"/>
                </a:lnTo>
                <a:lnTo>
                  <a:pt x="203" y="1630"/>
                </a:lnTo>
                <a:lnTo>
                  <a:pt x="201" y="1630"/>
                </a:lnTo>
                <a:lnTo>
                  <a:pt x="201" y="1628"/>
                </a:lnTo>
                <a:lnTo>
                  <a:pt x="201" y="1630"/>
                </a:lnTo>
                <a:lnTo>
                  <a:pt x="201" y="1628"/>
                </a:lnTo>
                <a:lnTo>
                  <a:pt x="199" y="1628"/>
                </a:lnTo>
                <a:lnTo>
                  <a:pt x="199" y="1626"/>
                </a:lnTo>
                <a:lnTo>
                  <a:pt x="198" y="1626"/>
                </a:lnTo>
                <a:lnTo>
                  <a:pt x="198" y="1624"/>
                </a:lnTo>
                <a:lnTo>
                  <a:pt x="196" y="1624"/>
                </a:lnTo>
                <a:lnTo>
                  <a:pt x="196" y="1622"/>
                </a:lnTo>
                <a:lnTo>
                  <a:pt x="194" y="1622"/>
                </a:lnTo>
                <a:lnTo>
                  <a:pt x="194" y="1620"/>
                </a:lnTo>
                <a:lnTo>
                  <a:pt x="194" y="1618"/>
                </a:lnTo>
                <a:lnTo>
                  <a:pt x="192" y="1618"/>
                </a:lnTo>
                <a:lnTo>
                  <a:pt x="192" y="1616"/>
                </a:lnTo>
                <a:lnTo>
                  <a:pt x="190" y="1616"/>
                </a:lnTo>
                <a:lnTo>
                  <a:pt x="190" y="1614"/>
                </a:lnTo>
                <a:lnTo>
                  <a:pt x="190" y="1612"/>
                </a:lnTo>
                <a:lnTo>
                  <a:pt x="188" y="1612"/>
                </a:lnTo>
                <a:lnTo>
                  <a:pt x="188" y="1611"/>
                </a:lnTo>
                <a:lnTo>
                  <a:pt x="186" y="1611"/>
                </a:lnTo>
                <a:lnTo>
                  <a:pt x="186" y="1609"/>
                </a:lnTo>
                <a:lnTo>
                  <a:pt x="184" y="1609"/>
                </a:lnTo>
                <a:lnTo>
                  <a:pt x="184" y="1607"/>
                </a:lnTo>
                <a:lnTo>
                  <a:pt x="182" y="1607"/>
                </a:lnTo>
                <a:lnTo>
                  <a:pt x="182" y="1605"/>
                </a:lnTo>
                <a:lnTo>
                  <a:pt x="180" y="1605"/>
                </a:lnTo>
                <a:lnTo>
                  <a:pt x="178" y="1605"/>
                </a:lnTo>
                <a:lnTo>
                  <a:pt x="178" y="1603"/>
                </a:lnTo>
                <a:lnTo>
                  <a:pt x="178" y="1601"/>
                </a:lnTo>
                <a:lnTo>
                  <a:pt x="176" y="1601"/>
                </a:lnTo>
                <a:lnTo>
                  <a:pt x="174" y="1601"/>
                </a:lnTo>
                <a:lnTo>
                  <a:pt x="174" y="1599"/>
                </a:lnTo>
                <a:lnTo>
                  <a:pt x="173" y="1597"/>
                </a:lnTo>
                <a:lnTo>
                  <a:pt x="174" y="1597"/>
                </a:lnTo>
                <a:lnTo>
                  <a:pt x="173" y="1597"/>
                </a:lnTo>
                <a:lnTo>
                  <a:pt x="171" y="1597"/>
                </a:lnTo>
                <a:lnTo>
                  <a:pt x="171" y="1595"/>
                </a:lnTo>
                <a:lnTo>
                  <a:pt x="169" y="1595"/>
                </a:lnTo>
                <a:lnTo>
                  <a:pt x="169" y="1593"/>
                </a:lnTo>
                <a:lnTo>
                  <a:pt x="167" y="1593"/>
                </a:lnTo>
                <a:lnTo>
                  <a:pt x="167" y="1591"/>
                </a:lnTo>
                <a:lnTo>
                  <a:pt x="165" y="1591"/>
                </a:lnTo>
                <a:lnTo>
                  <a:pt x="165" y="1589"/>
                </a:lnTo>
                <a:lnTo>
                  <a:pt x="165" y="1588"/>
                </a:lnTo>
                <a:lnTo>
                  <a:pt x="163" y="1588"/>
                </a:lnTo>
                <a:lnTo>
                  <a:pt x="163" y="1586"/>
                </a:lnTo>
                <a:lnTo>
                  <a:pt x="161" y="1586"/>
                </a:lnTo>
                <a:lnTo>
                  <a:pt x="159" y="1586"/>
                </a:lnTo>
                <a:lnTo>
                  <a:pt x="159" y="1584"/>
                </a:lnTo>
                <a:lnTo>
                  <a:pt x="157" y="1584"/>
                </a:lnTo>
                <a:lnTo>
                  <a:pt x="157" y="1582"/>
                </a:lnTo>
                <a:lnTo>
                  <a:pt x="157" y="1580"/>
                </a:lnTo>
                <a:lnTo>
                  <a:pt x="157" y="1582"/>
                </a:lnTo>
                <a:lnTo>
                  <a:pt x="155" y="1582"/>
                </a:lnTo>
                <a:lnTo>
                  <a:pt x="155" y="1580"/>
                </a:lnTo>
                <a:lnTo>
                  <a:pt x="153" y="1580"/>
                </a:lnTo>
                <a:lnTo>
                  <a:pt x="153" y="1578"/>
                </a:lnTo>
                <a:lnTo>
                  <a:pt x="153" y="1576"/>
                </a:lnTo>
                <a:lnTo>
                  <a:pt x="151" y="1576"/>
                </a:lnTo>
                <a:lnTo>
                  <a:pt x="151" y="1574"/>
                </a:lnTo>
                <a:lnTo>
                  <a:pt x="150" y="1574"/>
                </a:lnTo>
                <a:lnTo>
                  <a:pt x="150" y="1572"/>
                </a:lnTo>
                <a:lnTo>
                  <a:pt x="148" y="1572"/>
                </a:lnTo>
                <a:lnTo>
                  <a:pt x="148" y="1570"/>
                </a:lnTo>
                <a:lnTo>
                  <a:pt x="146" y="1570"/>
                </a:lnTo>
                <a:lnTo>
                  <a:pt x="144" y="1570"/>
                </a:lnTo>
                <a:lnTo>
                  <a:pt x="144" y="1568"/>
                </a:lnTo>
                <a:lnTo>
                  <a:pt x="144" y="1566"/>
                </a:lnTo>
                <a:lnTo>
                  <a:pt x="142" y="1566"/>
                </a:lnTo>
                <a:lnTo>
                  <a:pt x="142" y="1568"/>
                </a:lnTo>
                <a:lnTo>
                  <a:pt x="142" y="1566"/>
                </a:lnTo>
                <a:lnTo>
                  <a:pt x="142" y="1565"/>
                </a:lnTo>
                <a:lnTo>
                  <a:pt x="140" y="1565"/>
                </a:lnTo>
                <a:lnTo>
                  <a:pt x="140" y="1563"/>
                </a:lnTo>
                <a:lnTo>
                  <a:pt x="138" y="1563"/>
                </a:lnTo>
                <a:lnTo>
                  <a:pt x="138" y="1561"/>
                </a:lnTo>
                <a:lnTo>
                  <a:pt x="136" y="1561"/>
                </a:lnTo>
                <a:lnTo>
                  <a:pt x="136" y="1559"/>
                </a:lnTo>
                <a:lnTo>
                  <a:pt x="134" y="1559"/>
                </a:lnTo>
                <a:lnTo>
                  <a:pt x="132" y="1557"/>
                </a:lnTo>
                <a:lnTo>
                  <a:pt x="130" y="1555"/>
                </a:lnTo>
                <a:lnTo>
                  <a:pt x="130" y="1553"/>
                </a:lnTo>
                <a:lnTo>
                  <a:pt x="128" y="1553"/>
                </a:lnTo>
                <a:lnTo>
                  <a:pt x="128" y="1551"/>
                </a:lnTo>
                <a:lnTo>
                  <a:pt x="126" y="1551"/>
                </a:lnTo>
                <a:lnTo>
                  <a:pt x="126" y="1549"/>
                </a:lnTo>
                <a:lnTo>
                  <a:pt x="125" y="1549"/>
                </a:lnTo>
                <a:lnTo>
                  <a:pt x="123" y="1549"/>
                </a:lnTo>
                <a:lnTo>
                  <a:pt x="123" y="1547"/>
                </a:lnTo>
                <a:lnTo>
                  <a:pt x="121" y="1547"/>
                </a:lnTo>
                <a:lnTo>
                  <a:pt x="121" y="1545"/>
                </a:lnTo>
                <a:lnTo>
                  <a:pt x="121" y="1543"/>
                </a:lnTo>
                <a:lnTo>
                  <a:pt x="119" y="1543"/>
                </a:lnTo>
                <a:lnTo>
                  <a:pt x="119" y="1541"/>
                </a:lnTo>
                <a:lnTo>
                  <a:pt x="117" y="1541"/>
                </a:lnTo>
                <a:lnTo>
                  <a:pt x="117" y="1540"/>
                </a:lnTo>
                <a:lnTo>
                  <a:pt x="117" y="1538"/>
                </a:lnTo>
                <a:lnTo>
                  <a:pt x="115" y="1538"/>
                </a:lnTo>
                <a:lnTo>
                  <a:pt x="115" y="1536"/>
                </a:lnTo>
                <a:lnTo>
                  <a:pt x="115" y="1534"/>
                </a:lnTo>
                <a:lnTo>
                  <a:pt x="115" y="1536"/>
                </a:lnTo>
                <a:lnTo>
                  <a:pt x="113" y="1534"/>
                </a:lnTo>
                <a:lnTo>
                  <a:pt x="113" y="1532"/>
                </a:lnTo>
                <a:lnTo>
                  <a:pt x="111" y="1532"/>
                </a:lnTo>
                <a:lnTo>
                  <a:pt x="111" y="1530"/>
                </a:lnTo>
                <a:lnTo>
                  <a:pt x="109" y="1530"/>
                </a:lnTo>
                <a:lnTo>
                  <a:pt x="109" y="1528"/>
                </a:lnTo>
                <a:lnTo>
                  <a:pt x="107" y="1528"/>
                </a:lnTo>
                <a:lnTo>
                  <a:pt x="105" y="1528"/>
                </a:lnTo>
                <a:lnTo>
                  <a:pt x="105" y="1526"/>
                </a:lnTo>
                <a:lnTo>
                  <a:pt x="105" y="1524"/>
                </a:lnTo>
                <a:lnTo>
                  <a:pt x="105" y="1522"/>
                </a:lnTo>
                <a:lnTo>
                  <a:pt x="103" y="1522"/>
                </a:lnTo>
                <a:lnTo>
                  <a:pt x="103" y="1520"/>
                </a:lnTo>
                <a:lnTo>
                  <a:pt x="102" y="1520"/>
                </a:lnTo>
                <a:lnTo>
                  <a:pt x="102" y="1518"/>
                </a:lnTo>
                <a:lnTo>
                  <a:pt x="100" y="1518"/>
                </a:lnTo>
                <a:lnTo>
                  <a:pt x="100" y="1517"/>
                </a:lnTo>
                <a:lnTo>
                  <a:pt x="100" y="1515"/>
                </a:lnTo>
                <a:lnTo>
                  <a:pt x="98" y="1515"/>
                </a:lnTo>
                <a:lnTo>
                  <a:pt x="98" y="1513"/>
                </a:lnTo>
                <a:lnTo>
                  <a:pt x="98" y="1511"/>
                </a:lnTo>
                <a:lnTo>
                  <a:pt x="96" y="1511"/>
                </a:lnTo>
                <a:lnTo>
                  <a:pt x="96" y="1513"/>
                </a:lnTo>
                <a:lnTo>
                  <a:pt x="96" y="1511"/>
                </a:lnTo>
                <a:lnTo>
                  <a:pt x="96" y="1509"/>
                </a:lnTo>
                <a:lnTo>
                  <a:pt x="94" y="1509"/>
                </a:lnTo>
                <a:lnTo>
                  <a:pt x="94" y="1507"/>
                </a:lnTo>
                <a:lnTo>
                  <a:pt x="94" y="1505"/>
                </a:lnTo>
                <a:lnTo>
                  <a:pt x="94" y="1503"/>
                </a:lnTo>
                <a:lnTo>
                  <a:pt x="92" y="1503"/>
                </a:lnTo>
                <a:lnTo>
                  <a:pt x="92" y="1501"/>
                </a:lnTo>
                <a:lnTo>
                  <a:pt x="90" y="1501"/>
                </a:lnTo>
                <a:lnTo>
                  <a:pt x="90" y="1499"/>
                </a:lnTo>
                <a:lnTo>
                  <a:pt x="88" y="1499"/>
                </a:lnTo>
                <a:lnTo>
                  <a:pt x="88" y="1497"/>
                </a:lnTo>
                <a:lnTo>
                  <a:pt x="88" y="1495"/>
                </a:lnTo>
                <a:lnTo>
                  <a:pt x="86" y="1495"/>
                </a:lnTo>
                <a:lnTo>
                  <a:pt x="86" y="1493"/>
                </a:lnTo>
                <a:lnTo>
                  <a:pt x="84" y="1493"/>
                </a:lnTo>
                <a:lnTo>
                  <a:pt x="84" y="1492"/>
                </a:lnTo>
                <a:lnTo>
                  <a:pt x="82" y="1492"/>
                </a:lnTo>
                <a:lnTo>
                  <a:pt x="82" y="1490"/>
                </a:lnTo>
                <a:lnTo>
                  <a:pt x="82" y="1488"/>
                </a:lnTo>
                <a:lnTo>
                  <a:pt x="82" y="1486"/>
                </a:lnTo>
                <a:lnTo>
                  <a:pt x="80" y="1486"/>
                </a:lnTo>
                <a:lnTo>
                  <a:pt x="80" y="1484"/>
                </a:lnTo>
                <a:lnTo>
                  <a:pt x="80" y="1486"/>
                </a:lnTo>
                <a:lnTo>
                  <a:pt x="78" y="1486"/>
                </a:lnTo>
                <a:lnTo>
                  <a:pt x="78" y="1484"/>
                </a:lnTo>
                <a:lnTo>
                  <a:pt x="77" y="1484"/>
                </a:lnTo>
                <a:lnTo>
                  <a:pt x="75" y="1484"/>
                </a:lnTo>
                <a:lnTo>
                  <a:pt x="75" y="1482"/>
                </a:lnTo>
                <a:lnTo>
                  <a:pt x="75" y="1480"/>
                </a:lnTo>
                <a:lnTo>
                  <a:pt x="73" y="1480"/>
                </a:lnTo>
                <a:lnTo>
                  <a:pt x="73" y="1478"/>
                </a:lnTo>
                <a:lnTo>
                  <a:pt x="73" y="1480"/>
                </a:lnTo>
                <a:lnTo>
                  <a:pt x="73" y="1478"/>
                </a:lnTo>
                <a:lnTo>
                  <a:pt x="71" y="1478"/>
                </a:lnTo>
                <a:lnTo>
                  <a:pt x="71" y="1476"/>
                </a:lnTo>
                <a:lnTo>
                  <a:pt x="69" y="1476"/>
                </a:lnTo>
                <a:lnTo>
                  <a:pt x="69" y="1474"/>
                </a:lnTo>
                <a:lnTo>
                  <a:pt x="67" y="1474"/>
                </a:lnTo>
                <a:lnTo>
                  <a:pt x="67" y="1472"/>
                </a:lnTo>
                <a:lnTo>
                  <a:pt x="67" y="1470"/>
                </a:lnTo>
                <a:lnTo>
                  <a:pt x="65" y="1470"/>
                </a:lnTo>
                <a:lnTo>
                  <a:pt x="65" y="1469"/>
                </a:lnTo>
                <a:lnTo>
                  <a:pt x="63" y="1469"/>
                </a:lnTo>
                <a:lnTo>
                  <a:pt x="63" y="1467"/>
                </a:lnTo>
                <a:lnTo>
                  <a:pt x="61" y="1467"/>
                </a:lnTo>
                <a:lnTo>
                  <a:pt x="61" y="1465"/>
                </a:lnTo>
                <a:lnTo>
                  <a:pt x="61" y="1463"/>
                </a:lnTo>
                <a:lnTo>
                  <a:pt x="59" y="1463"/>
                </a:lnTo>
                <a:lnTo>
                  <a:pt x="59" y="1461"/>
                </a:lnTo>
                <a:lnTo>
                  <a:pt x="57" y="1459"/>
                </a:lnTo>
                <a:lnTo>
                  <a:pt x="59" y="1459"/>
                </a:lnTo>
                <a:lnTo>
                  <a:pt x="59" y="1457"/>
                </a:lnTo>
                <a:lnTo>
                  <a:pt x="57" y="1457"/>
                </a:lnTo>
                <a:lnTo>
                  <a:pt x="57" y="1455"/>
                </a:lnTo>
                <a:lnTo>
                  <a:pt x="57" y="1453"/>
                </a:lnTo>
                <a:lnTo>
                  <a:pt x="55" y="1453"/>
                </a:lnTo>
                <a:lnTo>
                  <a:pt x="55" y="1451"/>
                </a:lnTo>
                <a:lnTo>
                  <a:pt x="55" y="1447"/>
                </a:lnTo>
                <a:lnTo>
                  <a:pt x="54" y="1445"/>
                </a:lnTo>
                <a:lnTo>
                  <a:pt x="54" y="1444"/>
                </a:lnTo>
                <a:lnTo>
                  <a:pt x="54" y="1442"/>
                </a:lnTo>
                <a:lnTo>
                  <a:pt x="54" y="1440"/>
                </a:lnTo>
                <a:lnTo>
                  <a:pt x="54" y="1436"/>
                </a:lnTo>
                <a:lnTo>
                  <a:pt x="54" y="1434"/>
                </a:lnTo>
                <a:lnTo>
                  <a:pt x="52" y="1434"/>
                </a:lnTo>
                <a:lnTo>
                  <a:pt x="52" y="1432"/>
                </a:lnTo>
                <a:lnTo>
                  <a:pt x="52" y="1430"/>
                </a:lnTo>
                <a:lnTo>
                  <a:pt x="52" y="1428"/>
                </a:lnTo>
                <a:lnTo>
                  <a:pt x="52" y="1426"/>
                </a:lnTo>
                <a:lnTo>
                  <a:pt x="50" y="1426"/>
                </a:lnTo>
                <a:lnTo>
                  <a:pt x="50" y="1424"/>
                </a:lnTo>
                <a:lnTo>
                  <a:pt x="52" y="1424"/>
                </a:lnTo>
                <a:lnTo>
                  <a:pt x="50" y="1424"/>
                </a:lnTo>
                <a:lnTo>
                  <a:pt x="50" y="1422"/>
                </a:lnTo>
                <a:lnTo>
                  <a:pt x="50" y="1421"/>
                </a:lnTo>
                <a:lnTo>
                  <a:pt x="50" y="1419"/>
                </a:lnTo>
                <a:lnTo>
                  <a:pt x="50" y="1417"/>
                </a:lnTo>
                <a:lnTo>
                  <a:pt x="50" y="1415"/>
                </a:lnTo>
                <a:lnTo>
                  <a:pt x="48" y="1415"/>
                </a:lnTo>
                <a:lnTo>
                  <a:pt x="48" y="1413"/>
                </a:lnTo>
                <a:lnTo>
                  <a:pt x="50" y="1413"/>
                </a:lnTo>
                <a:lnTo>
                  <a:pt x="48" y="1413"/>
                </a:lnTo>
                <a:lnTo>
                  <a:pt x="48" y="1411"/>
                </a:lnTo>
                <a:lnTo>
                  <a:pt x="48" y="1409"/>
                </a:lnTo>
                <a:lnTo>
                  <a:pt x="46" y="1409"/>
                </a:lnTo>
                <a:lnTo>
                  <a:pt x="46" y="1407"/>
                </a:lnTo>
                <a:lnTo>
                  <a:pt x="46" y="1405"/>
                </a:lnTo>
                <a:lnTo>
                  <a:pt x="44" y="1405"/>
                </a:lnTo>
                <a:lnTo>
                  <a:pt x="44" y="1403"/>
                </a:lnTo>
                <a:lnTo>
                  <a:pt x="42" y="1401"/>
                </a:lnTo>
                <a:lnTo>
                  <a:pt x="44" y="1401"/>
                </a:lnTo>
                <a:lnTo>
                  <a:pt x="42" y="1401"/>
                </a:lnTo>
                <a:lnTo>
                  <a:pt x="42" y="1399"/>
                </a:lnTo>
                <a:lnTo>
                  <a:pt x="42" y="1397"/>
                </a:lnTo>
                <a:lnTo>
                  <a:pt x="40" y="1397"/>
                </a:lnTo>
                <a:lnTo>
                  <a:pt x="40" y="1396"/>
                </a:lnTo>
                <a:lnTo>
                  <a:pt x="40" y="1394"/>
                </a:lnTo>
                <a:lnTo>
                  <a:pt x="40" y="1392"/>
                </a:lnTo>
                <a:lnTo>
                  <a:pt x="40" y="1390"/>
                </a:lnTo>
                <a:lnTo>
                  <a:pt x="40" y="1388"/>
                </a:lnTo>
                <a:lnTo>
                  <a:pt x="38" y="1388"/>
                </a:lnTo>
                <a:lnTo>
                  <a:pt x="38" y="1386"/>
                </a:lnTo>
                <a:lnTo>
                  <a:pt x="36" y="1386"/>
                </a:lnTo>
                <a:lnTo>
                  <a:pt x="36" y="1384"/>
                </a:lnTo>
                <a:lnTo>
                  <a:pt x="36" y="1382"/>
                </a:lnTo>
                <a:lnTo>
                  <a:pt x="36" y="1380"/>
                </a:lnTo>
                <a:lnTo>
                  <a:pt x="34" y="1380"/>
                </a:lnTo>
                <a:lnTo>
                  <a:pt x="34" y="1378"/>
                </a:lnTo>
                <a:lnTo>
                  <a:pt x="32" y="1378"/>
                </a:lnTo>
                <a:lnTo>
                  <a:pt x="34" y="1378"/>
                </a:lnTo>
                <a:lnTo>
                  <a:pt x="32" y="1378"/>
                </a:lnTo>
                <a:lnTo>
                  <a:pt x="32" y="1376"/>
                </a:lnTo>
                <a:lnTo>
                  <a:pt x="32" y="1374"/>
                </a:lnTo>
                <a:lnTo>
                  <a:pt x="30" y="1374"/>
                </a:lnTo>
                <a:lnTo>
                  <a:pt x="30" y="1373"/>
                </a:lnTo>
                <a:lnTo>
                  <a:pt x="30" y="1371"/>
                </a:lnTo>
                <a:lnTo>
                  <a:pt x="29" y="1371"/>
                </a:lnTo>
                <a:lnTo>
                  <a:pt x="29" y="1369"/>
                </a:lnTo>
                <a:lnTo>
                  <a:pt x="27" y="1369"/>
                </a:lnTo>
                <a:lnTo>
                  <a:pt x="27" y="1367"/>
                </a:lnTo>
                <a:lnTo>
                  <a:pt x="27" y="1365"/>
                </a:lnTo>
                <a:lnTo>
                  <a:pt x="25" y="1365"/>
                </a:lnTo>
                <a:lnTo>
                  <a:pt x="25" y="1363"/>
                </a:lnTo>
                <a:lnTo>
                  <a:pt x="23" y="1363"/>
                </a:lnTo>
                <a:lnTo>
                  <a:pt x="21" y="1363"/>
                </a:lnTo>
                <a:lnTo>
                  <a:pt x="21" y="1361"/>
                </a:lnTo>
                <a:lnTo>
                  <a:pt x="23" y="1361"/>
                </a:lnTo>
                <a:lnTo>
                  <a:pt x="23" y="1359"/>
                </a:lnTo>
                <a:lnTo>
                  <a:pt x="21" y="1359"/>
                </a:lnTo>
                <a:lnTo>
                  <a:pt x="21" y="1357"/>
                </a:lnTo>
                <a:lnTo>
                  <a:pt x="19" y="1357"/>
                </a:lnTo>
                <a:lnTo>
                  <a:pt x="19" y="1355"/>
                </a:lnTo>
                <a:lnTo>
                  <a:pt x="17" y="1355"/>
                </a:lnTo>
                <a:lnTo>
                  <a:pt x="17" y="1353"/>
                </a:lnTo>
                <a:lnTo>
                  <a:pt x="17" y="1351"/>
                </a:lnTo>
                <a:lnTo>
                  <a:pt x="17" y="1349"/>
                </a:lnTo>
                <a:lnTo>
                  <a:pt x="15" y="1349"/>
                </a:lnTo>
                <a:lnTo>
                  <a:pt x="15" y="1348"/>
                </a:lnTo>
                <a:lnTo>
                  <a:pt x="13" y="1348"/>
                </a:lnTo>
                <a:lnTo>
                  <a:pt x="13" y="1346"/>
                </a:lnTo>
                <a:lnTo>
                  <a:pt x="11" y="1346"/>
                </a:lnTo>
                <a:lnTo>
                  <a:pt x="11" y="1344"/>
                </a:lnTo>
                <a:lnTo>
                  <a:pt x="9" y="1342"/>
                </a:lnTo>
                <a:lnTo>
                  <a:pt x="7" y="1342"/>
                </a:lnTo>
                <a:lnTo>
                  <a:pt x="7" y="1340"/>
                </a:lnTo>
                <a:lnTo>
                  <a:pt x="6" y="1340"/>
                </a:lnTo>
                <a:lnTo>
                  <a:pt x="6" y="1338"/>
                </a:lnTo>
                <a:lnTo>
                  <a:pt x="4" y="1338"/>
                </a:lnTo>
                <a:lnTo>
                  <a:pt x="2" y="1336"/>
                </a:lnTo>
                <a:lnTo>
                  <a:pt x="0" y="1336"/>
                </a:lnTo>
                <a:lnTo>
                  <a:pt x="0" y="1334"/>
                </a:lnTo>
                <a:close/>
              </a:path>
            </a:pathLst>
          </a:custGeom>
          <a:solidFill>
            <a:srgbClr val="F5B90F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5364088" y="1131590"/>
            <a:ext cx="2963052" cy="3692946"/>
          </a:xfrm>
          <a:custGeom>
            <a:avLst/>
            <a:gdLst>
              <a:gd name="T0" fmla="*/ 1365 w 3544"/>
              <a:gd name="T1" fmla="*/ 3863 h 4417"/>
              <a:gd name="T2" fmla="*/ 1363 w 3544"/>
              <a:gd name="T3" fmla="*/ 3705 h 4417"/>
              <a:gd name="T4" fmla="*/ 1373 w 3544"/>
              <a:gd name="T5" fmla="*/ 3636 h 4417"/>
              <a:gd name="T6" fmla="*/ 1369 w 3544"/>
              <a:gd name="T7" fmla="*/ 3567 h 4417"/>
              <a:gd name="T8" fmla="*/ 1313 w 3544"/>
              <a:gd name="T9" fmla="*/ 3511 h 4417"/>
              <a:gd name="T10" fmla="*/ 1303 w 3544"/>
              <a:gd name="T11" fmla="*/ 3563 h 4417"/>
              <a:gd name="T12" fmla="*/ 1277 w 3544"/>
              <a:gd name="T13" fmla="*/ 3517 h 4417"/>
              <a:gd name="T14" fmla="*/ 1257 w 3544"/>
              <a:gd name="T15" fmla="*/ 3475 h 4417"/>
              <a:gd name="T16" fmla="*/ 1250 w 3544"/>
              <a:gd name="T17" fmla="*/ 3419 h 4417"/>
              <a:gd name="T18" fmla="*/ 1244 w 3544"/>
              <a:gd name="T19" fmla="*/ 3373 h 4417"/>
              <a:gd name="T20" fmla="*/ 1244 w 3544"/>
              <a:gd name="T21" fmla="*/ 3352 h 4417"/>
              <a:gd name="T22" fmla="*/ 1286 w 3544"/>
              <a:gd name="T23" fmla="*/ 3371 h 4417"/>
              <a:gd name="T24" fmla="*/ 1344 w 3544"/>
              <a:gd name="T25" fmla="*/ 3390 h 4417"/>
              <a:gd name="T26" fmla="*/ 1407 w 3544"/>
              <a:gd name="T27" fmla="*/ 3383 h 4417"/>
              <a:gd name="T28" fmla="*/ 1440 w 3544"/>
              <a:gd name="T29" fmla="*/ 3342 h 4417"/>
              <a:gd name="T30" fmla="*/ 1457 w 3544"/>
              <a:gd name="T31" fmla="*/ 3277 h 4417"/>
              <a:gd name="T32" fmla="*/ 1470 w 3544"/>
              <a:gd name="T33" fmla="*/ 3208 h 4417"/>
              <a:gd name="T34" fmla="*/ 1472 w 3544"/>
              <a:gd name="T35" fmla="*/ 3141 h 4417"/>
              <a:gd name="T36" fmla="*/ 1465 w 3544"/>
              <a:gd name="T37" fmla="*/ 3066 h 4417"/>
              <a:gd name="T38" fmla="*/ 1442 w 3544"/>
              <a:gd name="T39" fmla="*/ 3002 h 4417"/>
              <a:gd name="T40" fmla="*/ 1413 w 3544"/>
              <a:gd name="T41" fmla="*/ 2941 h 4417"/>
              <a:gd name="T42" fmla="*/ 1378 w 3544"/>
              <a:gd name="T43" fmla="*/ 2891 h 4417"/>
              <a:gd name="T44" fmla="*/ 1342 w 3544"/>
              <a:gd name="T45" fmla="*/ 2887 h 4417"/>
              <a:gd name="T46" fmla="*/ 1298 w 3544"/>
              <a:gd name="T47" fmla="*/ 2864 h 4417"/>
              <a:gd name="T48" fmla="*/ 1365 w 3544"/>
              <a:gd name="T49" fmla="*/ 2857 h 4417"/>
              <a:gd name="T50" fmla="*/ 1374 w 3544"/>
              <a:gd name="T51" fmla="*/ 2793 h 4417"/>
              <a:gd name="T52" fmla="*/ 1348 w 3544"/>
              <a:gd name="T53" fmla="*/ 2726 h 4417"/>
              <a:gd name="T54" fmla="*/ 1305 w 3544"/>
              <a:gd name="T55" fmla="*/ 2667 h 4417"/>
              <a:gd name="T56" fmla="*/ 1246 w 3544"/>
              <a:gd name="T57" fmla="*/ 2605 h 4417"/>
              <a:gd name="T58" fmla="*/ 1232 w 3544"/>
              <a:gd name="T59" fmla="*/ 2655 h 4417"/>
              <a:gd name="T60" fmla="*/ 1198 w 3544"/>
              <a:gd name="T61" fmla="*/ 2695 h 4417"/>
              <a:gd name="T62" fmla="*/ 1144 w 3544"/>
              <a:gd name="T63" fmla="*/ 2638 h 4417"/>
              <a:gd name="T64" fmla="*/ 1138 w 3544"/>
              <a:gd name="T65" fmla="*/ 2567 h 4417"/>
              <a:gd name="T66" fmla="*/ 1108 w 3544"/>
              <a:gd name="T67" fmla="*/ 2523 h 4417"/>
              <a:gd name="T68" fmla="*/ 1040 w 3544"/>
              <a:gd name="T69" fmla="*/ 2503 h 4417"/>
              <a:gd name="T70" fmla="*/ 1000 w 3544"/>
              <a:gd name="T71" fmla="*/ 2450 h 4417"/>
              <a:gd name="T72" fmla="*/ 967 w 3544"/>
              <a:gd name="T73" fmla="*/ 2386 h 4417"/>
              <a:gd name="T74" fmla="*/ 942 w 3544"/>
              <a:gd name="T75" fmla="*/ 2340 h 4417"/>
              <a:gd name="T76" fmla="*/ 937 w 3544"/>
              <a:gd name="T77" fmla="*/ 2279 h 4417"/>
              <a:gd name="T78" fmla="*/ 916 w 3544"/>
              <a:gd name="T79" fmla="*/ 2210 h 4417"/>
              <a:gd name="T80" fmla="*/ 887 w 3544"/>
              <a:gd name="T81" fmla="*/ 2146 h 4417"/>
              <a:gd name="T82" fmla="*/ 873 w 3544"/>
              <a:gd name="T83" fmla="*/ 2087 h 4417"/>
              <a:gd name="T84" fmla="*/ 818 w 3544"/>
              <a:gd name="T85" fmla="*/ 2052 h 4417"/>
              <a:gd name="T86" fmla="*/ 747 w 3544"/>
              <a:gd name="T87" fmla="*/ 2043 h 4417"/>
              <a:gd name="T88" fmla="*/ 683 w 3544"/>
              <a:gd name="T89" fmla="*/ 2025 h 4417"/>
              <a:gd name="T90" fmla="*/ 616 w 3544"/>
              <a:gd name="T91" fmla="*/ 2023 h 4417"/>
              <a:gd name="T92" fmla="*/ 555 w 3544"/>
              <a:gd name="T93" fmla="*/ 2012 h 4417"/>
              <a:gd name="T94" fmla="*/ 499 w 3544"/>
              <a:gd name="T95" fmla="*/ 1983 h 4417"/>
              <a:gd name="T96" fmla="*/ 449 w 3544"/>
              <a:gd name="T97" fmla="*/ 1952 h 4417"/>
              <a:gd name="T98" fmla="*/ 401 w 3544"/>
              <a:gd name="T99" fmla="*/ 1920 h 4417"/>
              <a:gd name="T100" fmla="*/ 355 w 3544"/>
              <a:gd name="T101" fmla="*/ 1874 h 4417"/>
              <a:gd name="T102" fmla="*/ 311 w 3544"/>
              <a:gd name="T103" fmla="*/ 1829 h 4417"/>
              <a:gd name="T104" fmla="*/ 272 w 3544"/>
              <a:gd name="T105" fmla="*/ 1781 h 4417"/>
              <a:gd name="T106" fmla="*/ 253 w 3544"/>
              <a:gd name="T107" fmla="*/ 1718 h 4417"/>
              <a:gd name="T108" fmla="*/ 226 w 3544"/>
              <a:gd name="T109" fmla="*/ 1670 h 4417"/>
              <a:gd name="T110" fmla="*/ 201 w 3544"/>
              <a:gd name="T111" fmla="*/ 1628 h 4417"/>
              <a:gd name="T112" fmla="*/ 165 w 3544"/>
              <a:gd name="T113" fmla="*/ 1589 h 4417"/>
              <a:gd name="T114" fmla="*/ 126 w 3544"/>
              <a:gd name="T115" fmla="*/ 1551 h 4417"/>
              <a:gd name="T116" fmla="*/ 94 w 3544"/>
              <a:gd name="T117" fmla="*/ 1509 h 4417"/>
              <a:gd name="T118" fmla="*/ 63 w 3544"/>
              <a:gd name="T119" fmla="*/ 1467 h 4417"/>
              <a:gd name="T120" fmla="*/ 46 w 3544"/>
              <a:gd name="T121" fmla="*/ 1407 h 4417"/>
              <a:gd name="T122" fmla="*/ 23 w 3544"/>
              <a:gd name="T123" fmla="*/ 1359 h 4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44" h="4417">
                <a:moveTo>
                  <a:pt x="0" y="1334"/>
                </a:moveTo>
                <a:lnTo>
                  <a:pt x="1326" y="0"/>
                </a:lnTo>
                <a:lnTo>
                  <a:pt x="3544" y="2231"/>
                </a:lnTo>
                <a:lnTo>
                  <a:pt x="1359" y="4417"/>
                </a:lnTo>
                <a:lnTo>
                  <a:pt x="1359" y="4414"/>
                </a:lnTo>
                <a:lnTo>
                  <a:pt x="1357" y="4385"/>
                </a:lnTo>
                <a:lnTo>
                  <a:pt x="1357" y="4306"/>
                </a:lnTo>
                <a:lnTo>
                  <a:pt x="1355" y="4289"/>
                </a:lnTo>
                <a:lnTo>
                  <a:pt x="1355" y="4225"/>
                </a:lnTo>
                <a:lnTo>
                  <a:pt x="1359" y="4202"/>
                </a:lnTo>
                <a:lnTo>
                  <a:pt x="1363" y="4177"/>
                </a:lnTo>
                <a:lnTo>
                  <a:pt x="1371" y="4128"/>
                </a:lnTo>
                <a:lnTo>
                  <a:pt x="1384" y="4035"/>
                </a:lnTo>
                <a:lnTo>
                  <a:pt x="1392" y="4001"/>
                </a:lnTo>
                <a:lnTo>
                  <a:pt x="1401" y="3957"/>
                </a:lnTo>
                <a:lnTo>
                  <a:pt x="1407" y="3930"/>
                </a:lnTo>
                <a:lnTo>
                  <a:pt x="1407" y="3918"/>
                </a:lnTo>
                <a:lnTo>
                  <a:pt x="1373" y="3901"/>
                </a:lnTo>
                <a:lnTo>
                  <a:pt x="1373" y="3899"/>
                </a:lnTo>
                <a:lnTo>
                  <a:pt x="1373" y="3897"/>
                </a:lnTo>
                <a:lnTo>
                  <a:pt x="1371" y="3897"/>
                </a:lnTo>
                <a:lnTo>
                  <a:pt x="1371" y="3895"/>
                </a:lnTo>
                <a:lnTo>
                  <a:pt x="1371" y="3893"/>
                </a:lnTo>
                <a:lnTo>
                  <a:pt x="1371" y="3891"/>
                </a:lnTo>
                <a:lnTo>
                  <a:pt x="1369" y="3891"/>
                </a:lnTo>
                <a:lnTo>
                  <a:pt x="1369" y="3889"/>
                </a:lnTo>
                <a:lnTo>
                  <a:pt x="1369" y="3888"/>
                </a:lnTo>
                <a:lnTo>
                  <a:pt x="1369" y="3886"/>
                </a:lnTo>
                <a:lnTo>
                  <a:pt x="1367" y="3886"/>
                </a:lnTo>
                <a:lnTo>
                  <a:pt x="1367" y="3884"/>
                </a:lnTo>
                <a:lnTo>
                  <a:pt x="1367" y="3882"/>
                </a:lnTo>
                <a:lnTo>
                  <a:pt x="1367" y="3880"/>
                </a:lnTo>
                <a:lnTo>
                  <a:pt x="1367" y="3878"/>
                </a:lnTo>
                <a:lnTo>
                  <a:pt x="1367" y="3876"/>
                </a:lnTo>
                <a:lnTo>
                  <a:pt x="1367" y="3874"/>
                </a:lnTo>
                <a:lnTo>
                  <a:pt x="1367" y="3872"/>
                </a:lnTo>
                <a:lnTo>
                  <a:pt x="1367" y="3870"/>
                </a:lnTo>
                <a:lnTo>
                  <a:pt x="1367" y="3868"/>
                </a:lnTo>
                <a:lnTo>
                  <a:pt x="1365" y="3868"/>
                </a:lnTo>
                <a:lnTo>
                  <a:pt x="1365" y="3866"/>
                </a:lnTo>
                <a:lnTo>
                  <a:pt x="1365" y="3864"/>
                </a:lnTo>
                <a:lnTo>
                  <a:pt x="1365" y="3863"/>
                </a:lnTo>
                <a:lnTo>
                  <a:pt x="1365" y="3861"/>
                </a:lnTo>
                <a:lnTo>
                  <a:pt x="1363" y="3861"/>
                </a:lnTo>
                <a:lnTo>
                  <a:pt x="1363" y="3859"/>
                </a:lnTo>
                <a:lnTo>
                  <a:pt x="1363" y="3857"/>
                </a:lnTo>
                <a:lnTo>
                  <a:pt x="1363" y="3855"/>
                </a:lnTo>
                <a:lnTo>
                  <a:pt x="1361" y="3855"/>
                </a:lnTo>
                <a:lnTo>
                  <a:pt x="1361" y="3853"/>
                </a:lnTo>
                <a:lnTo>
                  <a:pt x="1361" y="3851"/>
                </a:lnTo>
                <a:lnTo>
                  <a:pt x="1361" y="3849"/>
                </a:lnTo>
                <a:lnTo>
                  <a:pt x="1361" y="3847"/>
                </a:lnTo>
                <a:lnTo>
                  <a:pt x="1361" y="3845"/>
                </a:lnTo>
                <a:lnTo>
                  <a:pt x="1361" y="3843"/>
                </a:lnTo>
                <a:lnTo>
                  <a:pt x="1361" y="3841"/>
                </a:lnTo>
                <a:lnTo>
                  <a:pt x="1361" y="3840"/>
                </a:lnTo>
                <a:lnTo>
                  <a:pt x="1359" y="3838"/>
                </a:lnTo>
                <a:lnTo>
                  <a:pt x="1359" y="3836"/>
                </a:lnTo>
                <a:lnTo>
                  <a:pt x="1359" y="3834"/>
                </a:lnTo>
                <a:lnTo>
                  <a:pt x="1359" y="3832"/>
                </a:lnTo>
                <a:lnTo>
                  <a:pt x="1357" y="3832"/>
                </a:lnTo>
                <a:lnTo>
                  <a:pt x="1357" y="3830"/>
                </a:lnTo>
                <a:lnTo>
                  <a:pt x="1359" y="3830"/>
                </a:lnTo>
                <a:lnTo>
                  <a:pt x="1359" y="3828"/>
                </a:lnTo>
                <a:lnTo>
                  <a:pt x="1361" y="3826"/>
                </a:lnTo>
                <a:lnTo>
                  <a:pt x="1361" y="3824"/>
                </a:lnTo>
                <a:lnTo>
                  <a:pt x="1361" y="3822"/>
                </a:lnTo>
                <a:lnTo>
                  <a:pt x="1359" y="3820"/>
                </a:lnTo>
                <a:lnTo>
                  <a:pt x="1359" y="3816"/>
                </a:lnTo>
                <a:lnTo>
                  <a:pt x="1346" y="3805"/>
                </a:lnTo>
                <a:lnTo>
                  <a:pt x="1342" y="3792"/>
                </a:lnTo>
                <a:lnTo>
                  <a:pt x="1349" y="3774"/>
                </a:lnTo>
                <a:lnTo>
                  <a:pt x="1344" y="3767"/>
                </a:lnTo>
                <a:lnTo>
                  <a:pt x="1330" y="3761"/>
                </a:lnTo>
                <a:lnTo>
                  <a:pt x="1326" y="3744"/>
                </a:lnTo>
                <a:lnTo>
                  <a:pt x="1325" y="3734"/>
                </a:lnTo>
                <a:lnTo>
                  <a:pt x="1326" y="3732"/>
                </a:lnTo>
                <a:lnTo>
                  <a:pt x="1340" y="3728"/>
                </a:lnTo>
                <a:lnTo>
                  <a:pt x="1349" y="3719"/>
                </a:lnTo>
                <a:lnTo>
                  <a:pt x="1355" y="3715"/>
                </a:lnTo>
                <a:lnTo>
                  <a:pt x="1357" y="3713"/>
                </a:lnTo>
                <a:lnTo>
                  <a:pt x="1361" y="3709"/>
                </a:lnTo>
                <a:lnTo>
                  <a:pt x="1361" y="3705"/>
                </a:lnTo>
                <a:lnTo>
                  <a:pt x="1363" y="3705"/>
                </a:lnTo>
                <a:lnTo>
                  <a:pt x="1363" y="3703"/>
                </a:lnTo>
                <a:lnTo>
                  <a:pt x="1363" y="3701"/>
                </a:lnTo>
                <a:lnTo>
                  <a:pt x="1363" y="3699"/>
                </a:lnTo>
                <a:lnTo>
                  <a:pt x="1363" y="3697"/>
                </a:lnTo>
                <a:lnTo>
                  <a:pt x="1363" y="3696"/>
                </a:lnTo>
                <a:lnTo>
                  <a:pt x="1363" y="3694"/>
                </a:lnTo>
                <a:lnTo>
                  <a:pt x="1363" y="3692"/>
                </a:lnTo>
                <a:lnTo>
                  <a:pt x="1365" y="3692"/>
                </a:lnTo>
                <a:lnTo>
                  <a:pt x="1365" y="3690"/>
                </a:lnTo>
                <a:lnTo>
                  <a:pt x="1365" y="3688"/>
                </a:lnTo>
                <a:lnTo>
                  <a:pt x="1365" y="3686"/>
                </a:lnTo>
                <a:lnTo>
                  <a:pt x="1363" y="3686"/>
                </a:lnTo>
                <a:lnTo>
                  <a:pt x="1363" y="3684"/>
                </a:lnTo>
                <a:lnTo>
                  <a:pt x="1365" y="3682"/>
                </a:lnTo>
                <a:lnTo>
                  <a:pt x="1365" y="3680"/>
                </a:lnTo>
                <a:lnTo>
                  <a:pt x="1365" y="3678"/>
                </a:lnTo>
                <a:lnTo>
                  <a:pt x="1365" y="3676"/>
                </a:lnTo>
                <a:lnTo>
                  <a:pt x="1365" y="3674"/>
                </a:lnTo>
                <a:lnTo>
                  <a:pt x="1365" y="3673"/>
                </a:lnTo>
                <a:lnTo>
                  <a:pt x="1367" y="3673"/>
                </a:lnTo>
                <a:lnTo>
                  <a:pt x="1367" y="3671"/>
                </a:lnTo>
                <a:lnTo>
                  <a:pt x="1367" y="3669"/>
                </a:lnTo>
                <a:lnTo>
                  <a:pt x="1367" y="3667"/>
                </a:lnTo>
                <a:lnTo>
                  <a:pt x="1367" y="3665"/>
                </a:lnTo>
                <a:lnTo>
                  <a:pt x="1369" y="3665"/>
                </a:lnTo>
                <a:lnTo>
                  <a:pt x="1369" y="3663"/>
                </a:lnTo>
                <a:lnTo>
                  <a:pt x="1369" y="3661"/>
                </a:lnTo>
                <a:lnTo>
                  <a:pt x="1369" y="3659"/>
                </a:lnTo>
                <a:lnTo>
                  <a:pt x="1369" y="3657"/>
                </a:lnTo>
                <a:lnTo>
                  <a:pt x="1369" y="3655"/>
                </a:lnTo>
                <a:lnTo>
                  <a:pt x="1369" y="3653"/>
                </a:lnTo>
                <a:lnTo>
                  <a:pt x="1369" y="3651"/>
                </a:lnTo>
                <a:lnTo>
                  <a:pt x="1369" y="3649"/>
                </a:lnTo>
                <a:lnTo>
                  <a:pt x="1371" y="3649"/>
                </a:lnTo>
                <a:lnTo>
                  <a:pt x="1371" y="3648"/>
                </a:lnTo>
                <a:lnTo>
                  <a:pt x="1371" y="3646"/>
                </a:lnTo>
                <a:lnTo>
                  <a:pt x="1371" y="3644"/>
                </a:lnTo>
                <a:lnTo>
                  <a:pt x="1371" y="3642"/>
                </a:lnTo>
                <a:lnTo>
                  <a:pt x="1373" y="3642"/>
                </a:lnTo>
                <a:lnTo>
                  <a:pt x="1373" y="3640"/>
                </a:lnTo>
                <a:lnTo>
                  <a:pt x="1373" y="3638"/>
                </a:lnTo>
                <a:lnTo>
                  <a:pt x="1373" y="3636"/>
                </a:lnTo>
                <a:lnTo>
                  <a:pt x="1373" y="3634"/>
                </a:lnTo>
                <a:lnTo>
                  <a:pt x="1373" y="3632"/>
                </a:lnTo>
                <a:lnTo>
                  <a:pt x="1373" y="3630"/>
                </a:lnTo>
                <a:lnTo>
                  <a:pt x="1374" y="3628"/>
                </a:lnTo>
                <a:lnTo>
                  <a:pt x="1374" y="3626"/>
                </a:lnTo>
                <a:lnTo>
                  <a:pt x="1374" y="3625"/>
                </a:lnTo>
                <a:lnTo>
                  <a:pt x="1374" y="3623"/>
                </a:lnTo>
                <a:lnTo>
                  <a:pt x="1374" y="3621"/>
                </a:lnTo>
                <a:lnTo>
                  <a:pt x="1374" y="3619"/>
                </a:lnTo>
                <a:lnTo>
                  <a:pt x="1376" y="3619"/>
                </a:lnTo>
                <a:lnTo>
                  <a:pt x="1376" y="3617"/>
                </a:lnTo>
                <a:lnTo>
                  <a:pt x="1376" y="3615"/>
                </a:lnTo>
                <a:lnTo>
                  <a:pt x="1376" y="3613"/>
                </a:lnTo>
                <a:lnTo>
                  <a:pt x="1376" y="3611"/>
                </a:lnTo>
                <a:lnTo>
                  <a:pt x="1378" y="3611"/>
                </a:lnTo>
                <a:lnTo>
                  <a:pt x="1378" y="3609"/>
                </a:lnTo>
                <a:lnTo>
                  <a:pt x="1378" y="3607"/>
                </a:lnTo>
                <a:lnTo>
                  <a:pt x="1378" y="3605"/>
                </a:lnTo>
                <a:lnTo>
                  <a:pt x="1378" y="3603"/>
                </a:lnTo>
                <a:lnTo>
                  <a:pt x="1378" y="3601"/>
                </a:lnTo>
                <a:lnTo>
                  <a:pt x="1378" y="3600"/>
                </a:lnTo>
                <a:lnTo>
                  <a:pt x="1378" y="3598"/>
                </a:lnTo>
                <a:lnTo>
                  <a:pt x="1378" y="3596"/>
                </a:lnTo>
                <a:lnTo>
                  <a:pt x="1378" y="3594"/>
                </a:lnTo>
                <a:lnTo>
                  <a:pt x="1378" y="3592"/>
                </a:lnTo>
                <a:lnTo>
                  <a:pt x="1378" y="3590"/>
                </a:lnTo>
                <a:lnTo>
                  <a:pt x="1378" y="3588"/>
                </a:lnTo>
                <a:lnTo>
                  <a:pt x="1378" y="3586"/>
                </a:lnTo>
                <a:lnTo>
                  <a:pt x="1378" y="3584"/>
                </a:lnTo>
                <a:lnTo>
                  <a:pt x="1378" y="3582"/>
                </a:lnTo>
                <a:lnTo>
                  <a:pt x="1376" y="3582"/>
                </a:lnTo>
                <a:lnTo>
                  <a:pt x="1376" y="3580"/>
                </a:lnTo>
                <a:lnTo>
                  <a:pt x="1376" y="3578"/>
                </a:lnTo>
                <a:lnTo>
                  <a:pt x="1376" y="3577"/>
                </a:lnTo>
                <a:lnTo>
                  <a:pt x="1374" y="3577"/>
                </a:lnTo>
                <a:lnTo>
                  <a:pt x="1374" y="3575"/>
                </a:lnTo>
                <a:lnTo>
                  <a:pt x="1373" y="3575"/>
                </a:lnTo>
                <a:lnTo>
                  <a:pt x="1373" y="3573"/>
                </a:lnTo>
                <a:lnTo>
                  <a:pt x="1373" y="3571"/>
                </a:lnTo>
                <a:lnTo>
                  <a:pt x="1371" y="3571"/>
                </a:lnTo>
                <a:lnTo>
                  <a:pt x="1371" y="3569"/>
                </a:lnTo>
                <a:lnTo>
                  <a:pt x="1369" y="3567"/>
                </a:lnTo>
                <a:lnTo>
                  <a:pt x="1369" y="3565"/>
                </a:lnTo>
                <a:lnTo>
                  <a:pt x="1369" y="3563"/>
                </a:lnTo>
                <a:lnTo>
                  <a:pt x="1367" y="3561"/>
                </a:lnTo>
                <a:lnTo>
                  <a:pt x="1367" y="3559"/>
                </a:lnTo>
                <a:lnTo>
                  <a:pt x="1365" y="3559"/>
                </a:lnTo>
                <a:lnTo>
                  <a:pt x="1365" y="3557"/>
                </a:lnTo>
                <a:lnTo>
                  <a:pt x="1363" y="3555"/>
                </a:lnTo>
                <a:lnTo>
                  <a:pt x="1363" y="3553"/>
                </a:lnTo>
                <a:lnTo>
                  <a:pt x="1361" y="3553"/>
                </a:lnTo>
                <a:lnTo>
                  <a:pt x="1361" y="3552"/>
                </a:lnTo>
                <a:lnTo>
                  <a:pt x="1359" y="3552"/>
                </a:lnTo>
                <a:lnTo>
                  <a:pt x="1359" y="3550"/>
                </a:lnTo>
                <a:lnTo>
                  <a:pt x="1359" y="3548"/>
                </a:lnTo>
                <a:lnTo>
                  <a:pt x="1357" y="3548"/>
                </a:lnTo>
                <a:lnTo>
                  <a:pt x="1357" y="3546"/>
                </a:lnTo>
                <a:lnTo>
                  <a:pt x="1355" y="3546"/>
                </a:lnTo>
                <a:lnTo>
                  <a:pt x="1355" y="3544"/>
                </a:lnTo>
                <a:lnTo>
                  <a:pt x="1353" y="3544"/>
                </a:lnTo>
                <a:lnTo>
                  <a:pt x="1353" y="3542"/>
                </a:lnTo>
                <a:lnTo>
                  <a:pt x="1351" y="3542"/>
                </a:lnTo>
                <a:lnTo>
                  <a:pt x="1351" y="3540"/>
                </a:lnTo>
                <a:lnTo>
                  <a:pt x="1349" y="3540"/>
                </a:lnTo>
                <a:lnTo>
                  <a:pt x="1349" y="3538"/>
                </a:lnTo>
                <a:lnTo>
                  <a:pt x="1348" y="3538"/>
                </a:lnTo>
                <a:lnTo>
                  <a:pt x="1346" y="3536"/>
                </a:lnTo>
                <a:lnTo>
                  <a:pt x="1344" y="3534"/>
                </a:lnTo>
                <a:lnTo>
                  <a:pt x="1342" y="3534"/>
                </a:lnTo>
                <a:lnTo>
                  <a:pt x="1340" y="3532"/>
                </a:lnTo>
                <a:lnTo>
                  <a:pt x="1338" y="3530"/>
                </a:lnTo>
                <a:lnTo>
                  <a:pt x="1336" y="3529"/>
                </a:lnTo>
                <a:lnTo>
                  <a:pt x="1334" y="3529"/>
                </a:lnTo>
                <a:lnTo>
                  <a:pt x="1334" y="3527"/>
                </a:lnTo>
                <a:lnTo>
                  <a:pt x="1332" y="3527"/>
                </a:lnTo>
                <a:lnTo>
                  <a:pt x="1330" y="3527"/>
                </a:lnTo>
                <a:lnTo>
                  <a:pt x="1330" y="3525"/>
                </a:lnTo>
                <a:lnTo>
                  <a:pt x="1328" y="3525"/>
                </a:lnTo>
                <a:lnTo>
                  <a:pt x="1328" y="3523"/>
                </a:lnTo>
                <a:lnTo>
                  <a:pt x="1326" y="3523"/>
                </a:lnTo>
                <a:lnTo>
                  <a:pt x="1326" y="3521"/>
                </a:lnTo>
                <a:lnTo>
                  <a:pt x="1325" y="3519"/>
                </a:lnTo>
                <a:lnTo>
                  <a:pt x="1323" y="3519"/>
                </a:lnTo>
                <a:lnTo>
                  <a:pt x="1313" y="3511"/>
                </a:lnTo>
                <a:lnTo>
                  <a:pt x="1311" y="3511"/>
                </a:lnTo>
                <a:lnTo>
                  <a:pt x="1311" y="3509"/>
                </a:lnTo>
                <a:lnTo>
                  <a:pt x="1309" y="3509"/>
                </a:lnTo>
                <a:lnTo>
                  <a:pt x="1307" y="3509"/>
                </a:lnTo>
                <a:lnTo>
                  <a:pt x="1305" y="3509"/>
                </a:lnTo>
                <a:lnTo>
                  <a:pt x="1303" y="3511"/>
                </a:lnTo>
                <a:lnTo>
                  <a:pt x="1301" y="3511"/>
                </a:lnTo>
                <a:lnTo>
                  <a:pt x="1301" y="3513"/>
                </a:lnTo>
                <a:lnTo>
                  <a:pt x="1300" y="3513"/>
                </a:lnTo>
                <a:lnTo>
                  <a:pt x="1300" y="3515"/>
                </a:lnTo>
                <a:lnTo>
                  <a:pt x="1300" y="3517"/>
                </a:lnTo>
                <a:lnTo>
                  <a:pt x="1298" y="3517"/>
                </a:lnTo>
                <a:lnTo>
                  <a:pt x="1298" y="3519"/>
                </a:lnTo>
                <a:lnTo>
                  <a:pt x="1298" y="3521"/>
                </a:lnTo>
                <a:lnTo>
                  <a:pt x="1300" y="3521"/>
                </a:lnTo>
                <a:lnTo>
                  <a:pt x="1300" y="3523"/>
                </a:lnTo>
                <a:lnTo>
                  <a:pt x="1300" y="3525"/>
                </a:lnTo>
                <a:lnTo>
                  <a:pt x="1301" y="3527"/>
                </a:lnTo>
                <a:lnTo>
                  <a:pt x="1301" y="3529"/>
                </a:lnTo>
                <a:lnTo>
                  <a:pt x="1301" y="3530"/>
                </a:lnTo>
                <a:lnTo>
                  <a:pt x="1301" y="3532"/>
                </a:lnTo>
                <a:lnTo>
                  <a:pt x="1303" y="3532"/>
                </a:lnTo>
                <a:lnTo>
                  <a:pt x="1303" y="3534"/>
                </a:lnTo>
                <a:lnTo>
                  <a:pt x="1303" y="3536"/>
                </a:lnTo>
                <a:lnTo>
                  <a:pt x="1303" y="3538"/>
                </a:lnTo>
                <a:lnTo>
                  <a:pt x="1303" y="3540"/>
                </a:lnTo>
                <a:lnTo>
                  <a:pt x="1305" y="3540"/>
                </a:lnTo>
                <a:lnTo>
                  <a:pt x="1305" y="3542"/>
                </a:lnTo>
                <a:lnTo>
                  <a:pt x="1305" y="3544"/>
                </a:lnTo>
                <a:lnTo>
                  <a:pt x="1305" y="3546"/>
                </a:lnTo>
                <a:lnTo>
                  <a:pt x="1307" y="3546"/>
                </a:lnTo>
                <a:lnTo>
                  <a:pt x="1307" y="3548"/>
                </a:lnTo>
                <a:lnTo>
                  <a:pt x="1307" y="3550"/>
                </a:lnTo>
                <a:lnTo>
                  <a:pt x="1307" y="3552"/>
                </a:lnTo>
                <a:lnTo>
                  <a:pt x="1309" y="3553"/>
                </a:lnTo>
                <a:lnTo>
                  <a:pt x="1309" y="3555"/>
                </a:lnTo>
                <a:lnTo>
                  <a:pt x="1309" y="3557"/>
                </a:lnTo>
                <a:lnTo>
                  <a:pt x="1309" y="3559"/>
                </a:lnTo>
                <a:lnTo>
                  <a:pt x="1307" y="3559"/>
                </a:lnTo>
                <a:lnTo>
                  <a:pt x="1307" y="3561"/>
                </a:lnTo>
                <a:lnTo>
                  <a:pt x="1305" y="3561"/>
                </a:lnTo>
                <a:lnTo>
                  <a:pt x="1303" y="3563"/>
                </a:lnTo>
                <a:lnTo>
                  <a:pt x="1301" y="3563"/>
                </a:lnTo>
                <a:lnTo>
                  <a:pt x="1300" y="3563"/>
                </a:lnTo>
                <a:lnTo>
                  <a:pt x="1300" y="3565"/>
                </a:lnTo>
                <a:lnTo>
                  <a:pt x="1298" y="3565"/>
                </a:lnTo>
                <a:lnTo>
                  <a:pt x="1296" y="3565"/>
                </a:lnTo>
                <a:lnTo>
                  <a:pt x="1294" y="3565"/>
                </a:lnTo>
                <a:lnTo>
                  <a:pt x="1292" y="3565"/>
                </a:lnTo>
                <a:lnTo>
                  <a:pt x="1292" y="3563"/>
                </a:lnTo>
                <a:lnTo>
                  <a:pt x="1290" y="3563"/>
                </a:lnTo>
                <a:lnTo>
                  <a:pt x="1290" y="3561"/>
                </a:lnTo>
                <a:lnTo>
                  <a:pt x="1288" y="3561"/>
                </a:lnTo>
                <a:lnTo>
                  <a:pt x="1288" y="3559"/>
                </a:lnTo>
                <a:lnTo>
                  <a:pt x="1286" y="3559"/>
                </a:lnTo>
                <a:lnTo>
                  <a:pt x="1286" y="3557"/>
                </a:lnTo>
                <a:lnTo>
                  <a:pt x="1284" y="3555"/>
                </a:lnTo>
                <a:lnTo>
                  <a:pt x="1284" y="3553"/>
                </a:lnTo>
                <a:lnTo>
                  <a:pt x="1284" y="3552"/>
                </a:lnTo>
                <a:lnTo>
                  <a:pt x="1284" y="3550"/>
                </a:lnTo>
                <a:lnTo>
                  <a:pt x="1282" y="3550"/>
                </a:lnTo>
                <a:lnTo>
                  <a:pt x="1282" y="3548"/>
                </a:lnTo>
                <a:lnTo>
                  <a:pt x="1282" y="3546"/>
                </a:lnTo>
                <a:lnTo>
                  <a:pt x="1282" y="3544"/>
                </a:lnTo>
                <a:lnTo>
                  <a:pt x="1282" y="3542"/>
                </a:lnTo>
                <a:lnTo>
                  <a:pt x="1282" y="3540"/>
                </a:lnTo>
                <a:lnTo>
                  <a:pt x="1282" y="3538"/>
                </a:lnTo>
                <a:lnTo>
                  <a:pt x="1280" y="3538"/>
                </a:lnTo>
                <a:lnTo>
                  <a:pt x="1280" y="3536"/>
                </a:lnTo>
                <a:lnTo>
                  <a:pt x="1280" y="3534"/>
                </a:lnTo>
                <a:lnTo>
                  <a:pt x="1280" y="3532"/>
                </a:lnTo>
                <a:lnTo>
                  <a:pt x="1280" y="3530"/>
                </a:lnTo>
                <a:lnTo>
                  <a:pt x="1278" y="3529"/>
                </a:lnTo>
                <a:lnTo>
                  <a:pt x="1280" y="3529"/>
                </a:lnTo>
                <a:lnTo>
                  <a:pt x="1278" y="3529"/>
                </a:lnTo>
                <a:lnTo>
                  <a:pt x="1278" y="3527"/>
                </a:lnTo>
                <a:lnTo>
                  <a:pt x="1277" y="3527"/>
                </a:lnTo>
                <a:lnTo>
                  <a:pt x="1277" y="3525"/>
                </a:lnTo>
                <a:lnTo>
                  <a:pt x="1277" y="3523"/>
                </a:lnTo>
                <a:lnTo>
                  <a:pt x="1277" y="3521"/>
                </a:lnTo>
                <a:lnTo>
                  <a:pt x="1277" y="3519"/>
                </a:lnTo>
                <a:lnTo>
                  <a:pt x="1278" y="3519"/>
                </a:lnTo>
                <a:lnTo>
                  <a:pt x="1278" y="3517"/>
                </a:lnTo>
                <a:lnTo>
                  <a:pt x="1277" y="3517"/>
                </a:lnTo>
                <a:lnTo>
                  <a:pt x="1275" y="3517"/>
                </a:lnTo>
                <a:lnTo>
                  <a:pt x="1275" y="3515"/>
                </a:lnTo>
                <a:lnTo>
                  <a:pt x="1273" y="3515"/>
                </a:lnTo>
                <a:lnTo>
                  <a:pt x="1271" y="3515"/>
                </a:lnTo>
                <a:lnTo>
                  <a:pt x="1271" y="3517"/>
                </a:lnTo>
                <a:lnTo>
                  <a:pt x="1269" y="3517"/>
                </a:lnTo>
                <a:lnTo>
                  <a:pt x="1269" y="3519"/>
                </a:lnTo>
                <a:lnTo>
                  <a:pt x="1267" y="3519"/>
                </a:lnTo>
                <a:lnTo>
                  <a:pt x="1267" y="3521"/>
                </a:lnTo>
                <a:lnTo>
                  <a:pt x="1267" y="3523"/>
                </a:lnTo>
                <a:lnTo>
                  <a:pt x="1267" y="3521"/>
                </a:lnTo>
                <a:lnTo>
                  <a:pt x="1267" y="3519"/>
                </a:lnTo>
                <a:lnTo>
                  <a:pt x="1267" y="3517"/>
                </a:lnTo>
                <a:lnTo>
                  <a:pt x="1269" y="3517"/>
                </a:lnTo>
                <a:lnTo>
                  <a:pt x="1269" y="3515"/>
                </a:lnTo>
                <a:lnTo>
                  <a:pt x="1271" y="3515"/>
                </a:lnTo>
                <a:lnTo>
                  <a:pt x="1271" y="3513"/>
                </a:lnTo>
                <a:lnTo>
                  <a:pt x="1269" y="3513"/>
                </a:lnTo>
                <a:lnTo>
                  <a:pt x="1269" y="3511"/>
                </a:lnTo>
                <a:lnTo>
                  <a:pt x="1269" y="3509"/>
                </a:lnTo>
                <a:lnTo>
                  <a:pt x="1267" y="3509"/>
                </a:lnTo>
                <a:lnTo>
                  <a:pt x="1267" y="3507"/>
                </a:lnTo>
                <a:lnTo>
                  <a:pt x="1267" y="3505"/>
                </a:lnTo>
                <a:lnTo>
                  <a:pt x="1265" y="3504"/>
                </a:lnTo>
                <a:lnTo>
                  <a:pt x="1265" y="3502"/>
                </a:lnTo>
                <a:lnTo>
                  <a:pt x="1265" y="3500"/>
                </a:lnTo>
                <a:lnTo>
                  <a:pt x="1263" y="3500"/>
                </a:lnTo>
                <a:lnTo>
                  <a:pt x="1263" y="3498"/>
                </a:lnTo>
                <a:lnTo>
                  <a:pt x="1263" y="3496"/>
                </a:lnTo>
                <a:lnTo>
                  <a:pt x="1263" y="3494"/>
                </a:lnTo>
                <a:lnTo>
                  <a:pt x="1263" y="3492"/>
                </a:lnTo>
                <a:lnTo>
                  <a:pt x="1261" y="3492"/>
                </a:lnTo>
                <a:lnTo>
                  <a:pt x="1261" y="3490"/>
                </a:lnTo>
                <a:lnTo>
                  <a:pt x="1261" y="3488"/>
                </a:lnTo>
                <a:lnTo>
                  <a:pt x="1261" y="3486"/>
                </a:lnTo>
                <a:lnTo>
                  <a:pt x="1259" y="3484"/>
                </a:lnTo>
                <a:lnTo>
                  <a:pt x="1259" y="3482"/>
                </a:lnTo>
                <a:lnTo>
                  <a:pt x="1259" y="3481"/>
                </a:lnTo>
                <a:lnTo>
                  <a:pt x="1259" y="3479"/>
                </a:lnTo>
                <a:lnTo>
                  <a:pt x="1259" y="3477"/>
                </a:lnTo>
                <a:lnTo>
                  <a:pt x="1257" y="3477"/>
                </a:lnTo>
                <a:lnTo>
                  <a:pt x="1257" y="3475"/>
                </a:lnTo>
                <a:lnTo>
                  <a:pt x="1257" y="3473"/>
                </a:lnTo>
                <a:lnTo>
                  <a:pt x="1257" y="3471"/>
                </a:lnTo>
                <a:lnTo>
                  <a:pt x="1257" y="3469"/>
                </a:lnTo>
                <a:lnTo>
                  <a:pt x="1257" y="3467"/>
                </a:lnTo>
                <a:lnTo>
                  <a:pt x="1257" y="3465"/>
                </a:lnTo>
                <a:lnTo>
                  <a:pt x="1255" y="3465"/>
                </a:lnTo>
                <a:lnTo>
                  <a:pt x="1255" y="3463"/>
                </a:lnTo>
                <a:lnTo>
                  <a:pt x="1253" y="3463"/>
                </a:lnTo>
                <a:lnTo>
                  <a:pt x="1252" y="3463"/>
                </a:lnTo>
                <a:lnTo>
                  <a:pt x="1250" y="3463"/>
                </a:lnTo>
                <a:lnTo>
                  <a:pt x="1248" y="3463"/>
                </a:lnTo>
                <a:lnTo>
                  <a:pt x="1250" y="3463"/>
                </a:lnTo>
                <a:lnTo>
                  <a:pt x="1250" y="3461"/>
                </a:lnTo>
                <a:lnTo>
                  <a:pt x="1252" y="3461"/>
                </a:lnTo>
                <a:lnTo>
                  <a:pt x="1253" y="3461"/>
                </a:lnTo>
                <a:lnTo>
                  <a:pt x="1255" y="3461"/>
                </a:lnTo>
                <a:lnTo>
                  <a:pt x="1255" y="3459"/>
                </a:lnTo>
                <a:lnTo>
                  <a:pt x="1257" y="3459"/>
                </a:lnTo>
                <a:lnTo>
                  <a:pt x="1257" y="3457"/>
                </a:lnTo>
                <a:lnTo>
                  <a:pt x="1255" y="3457"/>
                </a:lnTo>
                <a:lnTo>
                  <a:pt x="1255" y="3456"/>
                </a:lnTo>
                <a:lnTo>
                  <a:pt x="1255" y="3454"/>
                </a:lnTo>
                <a:lnTo>
                  <a:pt x="1255" y="3452"/>
                </a:lnTo>
                <a:lnTo>
                  <a:pt x="1253" y="3452"/>
                </a:lnTo>
                <a:lnTo>
                  <a:pt x="1253" y="3450"/>
                </a:lnTo>
                <a:lnTo>
                  <a:pt x="1253" y="3448"/>
                </a:lnTo>
                <a:lnTo>
                  <a:pt x="1253" y="3446"/>
                </a:lnTo>
                <a:lnTo>
                  <a:pt x="1253" y="3444"/>
                </a:lnTo>
                <a:lnTo>
                  <a:pt x="1253" y="3442"/>
                </a:lnTo>
                <a:lnTo>
                  <a:pt x="1253" y="3440"/>
                </a:lnTo>
                <a:lnTo>
                  <a:pt x="1252" y="3440"/>
                </a:lnTo>
                <a:lnTo>
                  <a:pt x="1252" y="3438"/>
                </a:lnTo>
                <a:lnTo>
                  <a:pt x="1252" y="3436"/>
                </a:lnTo>
                <a:lnTo>
                  <a:pt x="1252" y="3434"/>
                </a:lnTo>
                <a:lnTo>
                  <a:pt x="1252" y="3433"/>
                </a:lnTo>
                <a:lnTo>
                  <a:pt x="1252" y="3431"/>
                </a:lnTo>
                <a:lnTo>
                  <a:pt x="1252" y="3429"/>
                </a:lnTo>
                <a:lnTo>
                  <a:pt x="1252" y="3427"/>
                </a:lnTo>
                <a:lnTo>
                  <a:pt x="1252" y="3425"/>
                </a:lnTo>
                <a:lnTo>
                  <a:pt x="1252" y="3423"/>
                </a:lnTo>
                <a:lnTo>
                  <a:pt x="1250" y="3421"/>
                </a:lnTo>
                <a:lnTo>
                  <a:pt x="1250" y="3419"/>
                </a:lnTo>
                <a:lnTo>
                  <a:pt x="1250" y="3417"/>
                </a:lnTo>
                <a:lnTo>
                  <a:pt x="1250" y="3415"/>
                </a:lnTo>
                <a:lnTo>
                  <a:pt x="1250" y="3413"/>
                </a:lnTo>
                <a:lnTo>
                  <a:pt x="1250" y="3411"/>
                </a:lnTo>
                <a:lnTo>
                  <a:pt x="1252" y="3411"/>
                </a:lnTo>
                <a:lnTo>
                  <a:pt x="1252" y="3409"/>
                </a:lnTo>
                <a:lnTo>
                  <a:pt x="1252" y="3408"/>
                </a:lnTo>
                <a:lnTo>
                  <a:pt x="1252" y="3406"/>
                </a:lnTo>
                <a:lnTo>
                  <a:pt x="1252" y="3404"/>
                </a:lnTo>
                <a:lnTo>
                  <a:pt x="1250" y="3404"/>
                </a:lnTo>
                <a:lnTo>
                  <a:pt x="1248" y="3402"/>
                </a:lnTo>
                <a:lnTo>
                  <a:pt x="1248" y="3400"/>
                </a:lnTo>
                <a:lnTo>
                  <a:pt x="1246" y="3400"/>
                </a:lnTo>
                <a:lnTo>
                  <a:pt x="1244" y="3398"/>
                </a:lnTo>
                <a:lnTo>
                  <a:pt x="1242" y="3398"/>
                </a:lnTo>
                <a:lnTo>
                  <a:pt x="1242" y="3396"/>
                </a:lnTo>
                <a:lnTo>
                  <a:pt x="1242" y="3394"/>
                </a:lnTo>
                <a:lnTo>
                  <a:pt x="1240" y="3394"/>
                </a:lnTo>
                <a:lnTo>
                  <a:pt x="1240" y="3392"/>
                </a:lnTo>
                <a:lnTo>
                  <a:pt x="1238" y="3392"/>
                </a:lnTo>
                <a:lnTo>
                  <a:pt x="1238" y="3390"/>
                </a:lnTo>
                <a:lnTo>
                  <a:pt x="1238" y="3388"/>
                </a:lnTo>
                <a:lnTo>
                  <a:pt x="1236" y="3388"/>
                </a:lnTo>
                <a:lnTo>
                  <a:pt x="1236" y="3386"/>
                </a:lnTo>
                <a:lnTo>
                  <a:pt x="1236" y="3385"/>
                </a:lnTo>
                <a:lnTo>
                  <a:pt x="1234" y="3385"/>
                </a:lnTo>
                <a:lnTo>
                  <a:pt x="1234" y="3383"/>
                </a:lnTo>
                <a:lnTo>
                  <a:pt x="1234" y="3381"/>
                </a:lnTo>
                <a:lnTo>
                  <a:pt x="1232" y="3381"/>
                </a:lnTo>
                <a:lnTo>
                  <a:pt x="1232" y="3379"/>
                </a:lnTo>
                <a:lnTo>
                  <a:pt x="1232" y="3377"/>
                </a:lnTo>
                <a:lnTo>
                  <a:pt x="1232" y="3375"/>
                </a:lnTo>
                <a:lnTo>
                  <a:pt x="1232" y="3373"/>
                </a:lnTo>
                <a:lnTo>
                  <a:pt x="1234" y="3373"/>
                </a:lnTo>
                <a:lnTo>
                  <a:pt x="1234" y="3371"/>
                </a:lnTo>
                <a:lnTo>
                  <a:pt x="1236" y="3371"/>
                </a:lnTo>
                <a:lnTo>
                  <a:pt x="1236" y="3373"/>
                </a:lnTo>
                <a:lnTo>
                  <a:pt x="1238" y="3373"/>
                </a:lnTo>
                <a:lnTo>
                  <a:pt x="1240" y="3375"/>
                </a:lnTo>
                <a:lnTo>
                  <a:pt x="1242" y="3375"/>
                </a:lnTo>
                <a:lnTo>
                  <a:pt x="1242" y="3373"/>
                </a:lnTo>
                <a:lnTo>
                  <a:pt x="1244" y="3373"/>
                </a:lnTo>
                <a:lnTo>
                  <a:pt x="1242" y="3371"/>
                </a:lnTo>
                <a:lnTo>
                  <a:pt x="1242" y="3369"/>
                </a:lnTo>
                <a:lnTo>
                  <a:pt x="1240" y="3369"/>
                </a:lnTo>
                <a:lnTo>
                  <a:pt x="1240" y="3367"/>
                </a:lnTo>
                <a:lnTo>
                  <a:pt x="1240" y="3365"/>
                </a:lnTo>
                <a:lnTo>
                  <a:pt x="1238" y="3365"/>
                </a:lnTo>
                <a:lnTo>
                  <a:pt x="1236" y="3363"/>
                </a:lnTo>
                <a:lnTo>
                  <a:pt x="1234" y="3363"/>
                </a:lnTo>
                <a:lnTo>
                  <a:pt x="1232" y="3363"/>
                </a:lnTo>
                <a:lnTo>
                  <a:pt x="1232" y="3361"/>
                </a:lnTo>
                <a:lnTo>
                  <a:pt x="1230" y="3361"/>
                </a:lnTo>
                <a:lnTo>
                  <a:pt x="1229" y="3361"/>
                </a:lnTo>
                <a:lnTo>
                  <a:pt x="1227" y="3360"/>
                </a:lnTo>
                <a:lnTo>
                  <a:pt x="1225" y="3360"/>
                </a:lnTo>
                <a:lnTo>
                  <a:pt x="1223" y="3360"/>
                </a:lnTo>
                <a:lnTo>
                  <a:pt x="1221" y="3360"/>
                </a:lnTo>
                <a:lnTo>
                  <a:pt x="1219" y="3360"/>
                </a:lnTo>
                <a:lnTo>
                  <a:pt x="1217" y="3360"/>
                </a:lnTo>
                <a:lnTo>
                  <a:pt x="1215" y="3360"/>
                </a:lnTo>
                <a:lnTo>
                  <a:pt x="1213" y="3356"/>
                </a:lnTo>
                <a:lnTo>
                  <a:pt x="1209" y="3346"/>
                </a:lnTo>
                <a:lnTo>
                  <a:pt x="1211" y="3346"/>
                </a:lnTo>
                <a:lnTo>
                  <a:pt x="1213" y="3346"/>
                </a:lnTo>
                <a:lnTo>
                  <a:pt x="1215" y="3346"/>
                </a:lnTo>
                <a:lnTo>
                  <a:pt x="1217" y="3346"/>
                </a:lnTo>
                <a:lnTo>
                  <a:pt x="1219" y="3346"/>
                </a:lnTo>
                <a:lnTo>
                  <a:pt x="1221" y="3346"/>
                </a:lnTo>
                <a:lnTo>
                  <a:pt x="1223" y="3346"/>
                </a:lnTo>
                <a:lnTo>
                  <a:pt x="1225" y="3346"/>
                </a:lnTo>
                <a:lnTo>
                  <a:pt x="1227" y="3346"/>
                </a:lnTo>
                <a:lnTo>
                  <a:pt x="1229" y="3346"/>
                </a:lnTo>
                <a:lnTo>
                  <a:pt x="1230" y="3346"/>
                </a:lnTo>
                <a:lnTo>
                  <a:pt x="1232" y="3346"/>
                </a:lnTo>
                <a:lnTo>
                  <a:pt x="1234" y="3346"/>
                </a:lnTo>
                <a:lnTo>
                  <a:pt x="1234" y="3348"/>
                </a:lnTo>
                <a:lnTo>
                  <a:pt x="1236" y="3348"/>
                </a:lnTo>
                <a:lnTo>
                  <a:pt x="1238" y="3348"/>
                </a:lnTo>
                <a:lnTo>
                  <a:pt x="1240" y="3348"/>
                </a:lnTo>
                <a:lnTo>
                  <a:pt x="1240" y="3350"/>
                </a:lnTo>
                <a:lnTo>
                  <a:pt x="1242" y="3350"/>
                </a:lnTo>
                <a:lnTo>
                  <a:pt x="1244" y="3350"/>
                </a:lnTo>
                <a:lnTo>
                  <a:pt x="1244" y="3352"/>
                </a:lnTo>
                <a:lnTo>
                  <a:pt x="1246" y="3352"/>
                </a:lnTo>
                <a:lnTo>
                  <a:pt x="1248" y="3352"/>
                </a:lnTo>
                <a:lnTo>
                  <a:pt x="1248" y="3354"/>
                </a:lnTo>
                <a:lnTo>
                  <a:pt x="1250" y="3354"/>
                </a:lnTo>
                <a:lnTo>
                  <a:pt x="1250" y="3356"/>
                </a:lnTo>
                <a:lnTo>
                  <a:pt x="1252" y="3356"/>
                </a:lnTo>
                <a:lnTo>
                  <a:pt x="1252" y="3358"/>
                </a:lnTo>
                <a:lnTo>
                  <a:pt x="1253" y="3358"/>
                </a:lnTo>
                <a:lnTo>
                  <a:pt x="1255" y="3360"/>
                </a:lnTo>
                <a:lnTo>
                  <a:pt x="1257" y="3361"/>
                </a:lnTo>
                <a:lnTo>
                  <a:pt x="1257" y="3363"/>
                </a:lnTo>
                <a:lnTo>
                  <a:pt x="1259" y="3363"/>
                </a:lnTo>
                <a:lnTo>
                  <a:pt x="1259" y="3365"/>
                </a:lnTo>
                <a:lnTo>
                  <a:pt x="1261" y="3365"/>
                </a:lnTo>
                <a:lnTo>
                  <a:pt x="1261" y="3367"/>
                </a:lnTo>
                <a:lnTo>
                  <a:pt x="1261" y="3369"/>
                </a:lnTo>
                <a:lnTo>
                  <a:pt x="1263" y="3369"/>
                </a:lnTo>
                <a:lnTo>
                  <a:pt x="1265" y="3369"/>
                </a:lnTo>
                <a:lnTo>
                  <a:pt x="1267" y="3369"/>
                </a:lnTo>
                <a:lnTo>
                  <a:pt x="1269" y="3369"/>
                </a:lnTo>
                <a:lnTo>
                  <a:pt x="1271" y="3369"/>
                </a:lnTo>
                <a:lnTo>
                  <a:pt x="1273" y="3369"/>
                </a:lnTo>
                <a:lnTo>
                  <a:pt x="1275" y="3369"/>
                </a:lnTo>
                <a:lnTo>
                  <a:pt x="1277" y="3369"/>
                </a:lnTo>
                <a:lnTo>
                  <a:pt x="1278" y="3369"/>
                </a:lnTo>
                <a:lnTo>
                  <a:pt x="1278" y="3367"/>
                </a:lnTo>
                <a:lnTo>
                  <a:pt x="1280" y="3367"/>
                </a:lnTo>
                <a:lnTo>
                  <a:pt x="1280" y="3365"/>
                </a:lnTo>
                <a:lnTo>
                  <a:pt x="1282" y="3365"/>
                </a:lnTo>
                <a:lnTo>
                  <a:pt x="1282" y="3363"/>
                </a:lnTo>
                <a:lnTo>
                  <a:pt x="1284" y="3363"/>
                </a:lnTo>
                <a:lnTo>
                  <a:pt x="1284" y="3361"/>
                </a:lnTo>
                <a:lnTo>
                  <a:pt x="1286" y="3361"/>
                </a:lnTo>
                <a:lnTo>
                  <a:pt x="1286" y="3363"/>
                </a:lnTo>
                <a:lnTo>
                  <a:pt x="1284" y="3363"/>
                </a:lnTo>
                <a:lnTo>
                  <a:pt x="1286" y="3363"/>
                </a:lnTo>
                <a:lnTo>
                  <a:pt x="1286" y="3365"/>
                </a:lnTo>
                <a:lnTo>
                  <a:pt x="1286" y="3367"/>
                </a:lnTo>
                <a:lnTo>
                  <a:pt x="1286" y="3369"/>
                </a:lnTo>
                <a:lnTo>
                  <a:pt x="1288" y="3369"/>
                </a:lnTo>
                <a:lnTo>
                  <a:pt x="1286" y="3369"/>
                </a:lnTo>
                <a:lnTo>
                  <a:pt x="1286" y="3371"/>
                </a:lnTo>
                <a:lnTo>
                  <a:pt x="1288" y="3371"/>
                </a:lnTo>
                <a:lnTo>
                  <a:pt x="1288" y="3373"/>
                </a:lnTo>
                <a:lnTo>
                  <a:pt x="1288" y="3375"/>
                </a:lnTo>
                <a:lnTo>
                  <a:pt x="1290" y="3375"/>
                </a:lnTo>
                <a:lnTo>
                  <a:pt x="1290" y="3377"/>
                </a:lnTo>
                <a:lnTo>
                  <a:pt x="1290" y="3379"/>
                </a:lnTo>
                <a:lnTo>
                  <a:pt x="1292" y="3379"/>
                </a:lnTo>
                <a:lnTo>
                  <a:pt x="1294" y="3379"/>
                </a:lnTo>
                <a:lnTo>
                  <a:pt x="1294" y="3381"/>
                </a:lnTo>
                <a:lnTo>
                  <a:pt x="1296" y="3381"/>
                </a:lnTo>
                <a:lnTo>
                  <a:pt x="1298" y="3381"/>
                </a:lnTo>
                <a:lnTo>
                  <a:pt x="1300" y="3381"/>
                </a:lnTo>
                <a:lnTo>
                  <a:pt x="1301" y="3381"/>
                </a:lnTo>
                <a:lnTo>
                  <a:pt x="1301" y="3383"/>
                </a:lnTo>
                <a:lnTo>
                  <a:pt x="1303" y="3383"/>
                </a:lnTo>
                <a:lnTo>
                  <a:pt x="1305" y="3383"/>
                </a:lnTo>
                <a:lnTo>
                  <a:pt x="1307" y="3383"/>
                </a:lnTo>
                <a:lnTo>
                  <a:pt x="1309" y="3383"/>
                </a:lnTo>
                <a:lnTo>
                  <a:pt x="1311" y="3385"/>
                </a:lnTo>
                <a:lnTo>
                  <a:pt x="1313" y="3385"/>
                </a:lnTo>
                <a:lnTo>
                  <a:pt x="1315" y="3385"/>
                </a:lnTo>
                <a:lnTo>
                  <a:pt x="1317" y="3385"/>
                </a:lnTo>
                <a:lnTo>
                  <a:pt x="1319" y="3385"/>
                </a:lnTo>
                <a:lnTo>
                  <a:pt x="1321" y="3385"/>
                </a:lnTo>
                <a:lnTo>
                  <a:pt x="1323" y="3383"/>
                </a:lnTo>
                <a:lnTo>
                  <a:pt x="1325" y="3383"/>
                </a:lnTo>
                <a:lnTo>
                  <a:pt x="1326" y="3383"/>
                </a:lnTo>
                <a:lnTo>
                  <a:pt x="1326" y="3385"/>
                </a:lnTo>
                <a:lnTo>
                  <a:pt x="1328" y="3385"/>
                </a:lnTo>
                <a:lnTo>
                  <a:pt x="1330" y="3385"/>
                </a:lnTo>
                <a:lnTo>
                  <a:pt x="1330" y="3386"/>
                </a:lnTo>
                <a:lnTo>
                  <a:pt x="1332" y="3386"/>
                </a:lnTo>
                <a:lnTo>
                  <a:pt x="1334" y="3386"/>
                </a:lnTo>
                <a:lnTo>
                  <a:pt x="1334" y="3388"/>
                </a:lnTo>
                <a:lnTo>
                  <a:pt x="1336" y="3388"/>
                </a:lnTo>
                <a:lnTo>
                  <a:pt x="1338" y="3388"/>
                </a:lnTo>
                <a:lnTo>
                  <a:pt x="1340" y="3388"/>
                </a:lnTo>
                <a:lnTo>
                  <a:pt x="1340" y="3390"/>
                </a:lnTo>
                <a:lnTo>
                  <a:pt x="1342" y="3390"/>
                </a:lnTo>
                <a:lnTo>
                  <a:pt x="1344" y="3390"/>
                </a:lnTo>
                <a:lnTo>
                  <a:pt x="1344" y="3388"/>
                </a:lnTo>
                <a:lnTo>
                  <a:pt x="1344" y="3390"/>
                </a:lnTo>
                <a:lnTo>
                  <a:pt x="1346" y="3390"/>
                </a:lnTo>
                <a:lnTo>
                  <a:pt x="1346" y="3388"/>
                </a:lnTo>
                <a:lnTo>
                  <a:pt x="1346" y="3390"/>
                </a:lnTo>
                <a:lnTo>
                  <a:pt x="1348" y="3390"/>
                </a:lnTo>
                <a:lnTo>
                  <a:pt x="1349" y="3388"/>
                </a:lnTo>
                <a:lnTo>
                  <a:pt x="1351" y="3388"/>
                </a:lnTo>
                <a:lnTo>
                  <a:pt x="1353" y="3390"/>
                </a:lnTo>
                <a:lnTo>
                  <a:pt x="1355" y="3390"/>
                </a:lnTo>
                <a:lnTo>
                  <a:pt x="1357" y="3390"/>
                </a:lnTo>
                <a:lnTo>
                  <a:pt x="1359" y="3390"/>
                </a:lnTo>
                <a:lnTo>
                  <a:pt x="1361" y="3390"/>
                </a:lnTo>
                <a:lnTo>
                  <a:pt x="1363" y="3390"/>
                </a:lnTo>
                <a:lnTo>
                  <a:pt x="1365" y="3390"/>
                </a:lnTo>
                <a:lnTo>
                  <a:pt x="1367" y="3390"/>
                </a:lnTo>
                <a:lnTo>
                  <a:pt x="1369" y="3390"/>
                </a:lnTo>
                <a:lnTo>
                  <a:pt x="1371" y="3388"/>
                </a:lnTo>
                <a:lnTo>
                  <a:pt x="1373" y="3388"/>
                </a:lnTo>
                <a:lnTo>
                  <a:pt x="1373" y="3390"/>
                </a:lnTo>
                <a:lnTo>
                  <a:pt x="1374" y="3390"/>
                </a:lnTo>
                <a:lnTo>
                  <a:pt x="1374" y="3388"/>
                </a:lnTo>
                <a:lnTo>
                  <a:pt x="1376" y="3388"/>
                </a:lnTo>
                <a:lnTo>
                  <a:pt x="1378" y="3388"/>
                </a:lnTo>
                <a:lnTo>
                  <a:pt x="1380" y="3388"/>
                </a:lnTo>
                <a:lnTo>
                  <a:pt x="1382" y="3388"/>
                </a:lnTo>
                <a:lnTo>
                  <a:pt x="1384" y="3388"/>
                </a:lnTo>
                <a:lnTo>
                  <a:pt x="1386" y="3388"/>
                </a:lnTo>
                <a:lnTo>
                  <a:pt x="1386" y="3386"/>
                </a:lnTo>
                <a:lnTo>
                  <a:pt x="1386" y="3388"/>
                </a:lnTo>
                <a:lnTo>
                  <a:pt x="1388" y="3388"/>
                </a:lnTo>
                <a:lnTo>
                  <a:pt x="1390" y="3386"/>
                </a:lnTo>
                <a:lnTo>
                  <a:pt x="1392" y="3386"/>
                </a:lnTo>
                <a:lnTo>
                  <a:pt x="1394" y="3386"/>
                </a:lnTo>
                <a:lnTo>
                  <a:pt x="1396" y="3386"/>
                </a:lnTo>
                <a:lnTo>
                  <a:pt x="1397" y="3386"/>
                </a:lnTo>
                <a:lnTo>
                  <a:pt x="1397" y="3385"/>
                </a:lnTo>
                <a:lnTo>
                  <a:pt x="1397" y="3383"/>
                </a:lnTo>
                <a:lnTo>
                  <a:pt x="1399" y="3383"/>
                </a:lnTo>
                <a:lnTo>
                  <a:pt x="1401" y="3383"/>
                </a:lnTo>
                <a:lnTo>
                  <a:pt x="1403" y="3383"/>
                </a:lnTo>
                <a:lnTo>
                  <a:pt x="1403" y="3385"/>
                </a:lnTo>
                <a:lnTo>
                  <a:pt x="1405" y="3383"/>
                </a:lnTo>
                <a:lnTo>
                  <a:pt x="1407" y="3383"/>
                </a:lnTo>
                <a:lnTo>
                  <a:pt x="1409" y="3383"/>
                </a:lnTo>
                <a:lnTo>
                  <a:pt x="1409" y="3381"/>
                </a:lnTo>
                <a:lnTo>
                  <a:pt x="1411" y="3381"/>
                </a:lnTo>
                <a:lnTo>
                  <a:pt x="1413" y="3381"/>
                </a:lnTo>
                <a:lnTo>
                  <a:pt x="1413" y="3379"/>
                </a:lnTo>
                <a:lnTo>
                  <a:pt x="1415" y="3379"/>
                </a:lnTo>
                <a:lnTo>
                  <a:pt x="1417" y="3379"/>
                </a:lnTo>
                <a:lnTo>
                  <a:pt x="1419" y="3379"/>
                </a:lnTo>
                <a:lnTo>
                  <a:pt x="1421" y="3379"/>
                </a:lnTo>
                <a:lnTo>
                  <a:pt x="1421" y="3377"/>
                </a:lnTo>
                <a:lnTo>
                  <a:pt x="1422" y="3377"/>
                </a:lnTo>
                <a:lnTo>
                  <a:pt x="1424" y="3377"/>
                </a:lnTo>
                <a:lnTo>
                  <a:pt x="1424" y="3375"/>
                </a:lnTo>
                <a:lnTo>
                  <a:pt x="1426" y="3375"/>
                </a:lnTo>
                <a:lnTo>
                  <a:pt x="1428" y="3375"/>
                </a:lnTo>
                <a:lnTo>
                  <a:pt x="1428" y="3373"/>
                </a:lnTo>
                <a:lnTo>
                  <a:pt x="1430" y="3373"/>
                </a:lnTo>
                <a:lnTo>
                  <a:pt x="1432" y="3373"/>
                </a:lnTo>
                <a:lnTo>
                  <a:pt x="1432" y="3371"/>
                </a:lnTo>
                <a:lnTo>
                  <a:pt x="1434" y="3371"/>
                </a:lnTo>
                <a:lnTo>
                  <a:pt x="1434" y="3369"/>
                </a:lnTo>
                <a:lnTo>
                  <a:pt x="1434" y="3367"/>
                </a:lnTo>
                <a:lnTo>
                  <a:pt x="1434" y="3365"/>
                </a:lnTo>
                <a:lnTo>
                  <a:pt x="1434" y="3363"/>
                </a:lnTo>
                <a:lnTo>
                  <a:pt x="1434" y="3361"/>
                </a:lnTo>
                <a:lnTo>
                  <a:pt x="1434" y="3360"/>
                </a:lnTo>
                <a:lnTo>
                  <a:pt x="1434" y="3358"/>
                </a:lnTo>
                <a:lnTo>
                  <a:pt x="1434" y="3356"/>
                </a:lnTo>
                <a:lnTo>
                  <a:pt x="1436" y="3356"/>
                </a:lnTo>
                <a:lnTo>
                  <a:pt x="1436" y="3354"/>
                </a:lnTo>
                <a:lnTo>
                  <a:pt x="1438" y="3354"/>
                </a:lnTo>
                <a:lnTo>
                  <a:pt x="1438" y="3356"/>
                </a:lnTo>
                <a:lnTo>
                  <a:pt x="1440" y="3356"/>
                </a:lnTo>
                <a:lnTo>
                  <a:pt x="1440" y="3354"/>
                </a:lnTo>
                <a:lnTo>
                  <a:pt x="1440" y="3352"/>
                </a:lnTo>
                <a:lnTo>
                  <a:pt x="1438" y="3352"/>
                </a:lnTo>
                <a:lnTo>
                  <a:pt x="1438" y="3350"/>
                </a:lnTo>
                <a:lnTo>
                  <a:pt x="1438" y="3348"/>
                </a:lnTo>
                <a:lnTo>
                  <a:pt x="1440" y="3348"/>
                </a:lnTo>
                <a:lnTo>
                  <a:pt x="1440" y="3346"/>
                </a:lnTo>
                <a:lnTo>
                  <a:pt x="1440" y="3344"/>
                </a:lnTo>
                <a:lnTo>
                  <a:pt x="1440" y="3342"/>
                </a:lnTo>
                <a:lnTo>
                  <a:pt x="1440" y="3340"/>
                </a:lnTo>
                <a:lnTo>
                  <a:pt x="1440" y="3338"/>
                </a:lnTo>
                <a:lnTo>
                  <a:pt x="1442" y="3338"/>
                </a:lnTo>
                <a:lnTo>
                  <a:pt x="1442" y="3337"/>
                </a:lnTo>
                <a:lnTo>
                  <a:pt x="1442" y="3335"/>
                </a:lnTo>
                <a:lnTo>
                  <a:pt x="1442" y="3333"/>
                </a:lnTo>
                <a:lnTo>
                  <a:pt x="1444" y="3333"/>
                </a:lnTo>
                <a:lnTo>
                  <a:pt x="1444" y="3331"/>
                </a:lnTo>
                <a:lnTo>
                  <a:pt x="1444" y="3329"/>
                </a:lnTo>
                <a:lnTo>
                  <a:pt x="1444" y="3327"/>
                </a:lnTo>
                <a:lnTo>
                  <a:pt x="1444" y="3325"/>
                </a:lnTo>
                <a:lnTo>
                  <a:pt x="1444" y="3323"/>
                </a:lnTo>
                <a:lnTo>
                  <a:pt x="1444" y="3321"/>
                </a:lnTo>
                <a:lnTo>
                  <a:pt x="1444" y="3319"/>
                </a:lnTo>
                <a:lnTo>
                  <a:pt x="1444" y="3317"/>
                </a:lnTo>
                <a:lnTo>
                  <a:pt x="1444" y="3315"/>
                </a:lnTo>
                <a:lnTo>
                  <a:pt x="1444" y="3313"/>
                </a:lnTo>
                <a:lnTo>
                  <a:pt x="1445" y="3312"/>
                </a:lnTo>
                <a:lnTo>
                  <a:pt x="1445" y="3310"/>
                </a:lnTo>
                <a:lnTo>
                  <a:pt x="1445" y="3308"/>
                </a:lnTo>
                <a:lnTo>
                  <a:pt x="1447" y="3308"/>
                </a:lnTo>
                <a:lnTo>
                  <a:pt x="1447" y="3306"/>
                </a:lnTo>
                <a:lnTo>
                  <a:pt x="1447" y="3304"/>
                </a:lnTo>
                <a:lnTo>
                  <a:pt x="1449" y="3304"/>
                </a:lnTo>
                <a:lnTo>
                  <a:pt x="1449" y="3302"/>
                </a:lnTo>
                <a:lnTo>
                  <a:pt x="1449" y="3300"/>
                </a:lnTo>
                <a:lnTo>
                  <a:pt x="1449" y="3298"/>
                </a:lnTo>
                <a:lnTo>
                  <a:pt x="1451" y="3298"/>
                </a:lnTo>
                <a:lnTo>
                  <a:pt x="1451" y="3296"/>
                </a:lnTo>
                <a:lnTo>
                  <a:pt x="1451" y="3294"/>
                </a:lnTo>
                <a:lnTo>
                  <a:pt x="1453" y="3292"/>
                </a:lnTo>
                <a:lnTo>
                  <a:pt x="1453" y="3290"/>
                </a:lnTo>
                <a:lnTo>
                  <a:pt x="1453" y="3289"/>
                </a:lnTo>
                <a:lnTo>
                  <a:pt x="1455" y="3287"/>
                </a:lnTo>
                <a:lnTo>
                  <a:pt x="1455" y="3285"/>
                </a:lnTo>
                <a:lnTo>
                  <a:pt x="1455" y="3283"/>
                </a:lnTo>
                <a:lnTo>
                  <a:pt x="1457" y="3283"/>
                </a:lnTo>
                <a:lnTo>
                  <a:pt x="1457" y="3281"/>
                </a:lnTo>
                <a:lnTo>
                  <a:pt x="1457" y="3279"/>
                </a:lnTo>
                <a:lnTo>
                  <a:pt x="1457" y="3277"/>
                </a:lnTo>
                <a:lnTo>
                  <a:pt x="1455" y="3277"/>
                </a:lnTo>
                <a:lnTo>
                  <a:pt x="1457" y="3277"/>
                </a:lnTo>
                <a:lnTo>
                  <a:pt x="1459" y="3277"/>
                </a:lnTo>
                <a:lnTo>
                  <a:pt x="1459" y="3275"/>
                </a:lnTo>
                <a:lnTo>
                  <a:pt x="1459" y="3273"/>
                </a:lnTo>
                <a:lnTo>
                  <a:pt x="1459" y="3271"/>
                </a:lnTo>
                <a:lnTo>
                  <a:pt x="1459" y="3269"/>
                </a:lnTo>
                <a:lnTo>
                  <a:pt x="1459" y="3267"/>
                </a:lnTo>
                <a:lnTo>
                  <a:pt x="1461" y="3267"/>
                </a:lnTo>
                <a:lnTo>
                  <a:pt x="1461" y="3265"/>
                </a:lnTo>
                <a:lnTo>
                  <a:pt x="1461" y="3264"/>
                </a:lnTo>
                <a:lnTo>
                  <a:pt x="1461" y="3262"/>
                </a:lnTo>
                <a:lnTo>
                  <a:pt x="1461" y="3260"/>
                </a:lnTo>
                <a:lnTo>
                  <a:pt x="1461" y="3258"/>
                </a:lnTo>
                <a:lnTo>
                  <a:pt x="1461" y="3256"/>
                </a:lnTo>
                <a:lnTo>
                  <a:pt x="1463" y="3256"/>
                </a:lnTo>
                <a:lnTo>
                  <a:pt x="1463" y="3254"/>
                </a:lnTo>
                <a:lnTo>
                  <a:pt x="1463" y="3252"/>
                </a:lnTo>
                <a:lnTo>
                  <a:pt x="1463" y="3250"/>
                </a:lnTo>
                <a:lnTo>
                  <a:pt x="1463" y="3248"/>
                </a:lnTo>
                <a:lnTo>
                  <a:pt x="1463" y="3246"/>
                </a:lnTo>
                <a:lnTo>
                  <a:pt x="1463" y="3244"/>
                </a:lnTo>
                <a:lnTo>
                  <a:pt x="1465" y="3244"/>
                </a:lnTo>
                <a:lnTo>
                  <a:pt x="1465" y="3242"/>
                </a:lnTo>
                <a:lnTo>
                  <a:pt x="1465" y="3241"/>
                </a:lnTo>
                <a:lnTo>
                  <a:pt x="1465" y="3239"/>
                </a:lnTo>
                <a:lnTo>
                  <a:pt x="1465" y="3237"/>
                </a:lnTo>
                <a:lnTo>
                  <a:pt x="1465" y="3235"/>
                </a:lnTo>
                <a:lnTo>
                  <a:pt x="1467" y="3235"/>
                </a:lnTo>
                <a:lnTo>
                  <a:pt x="1467" y="3233"/>
                </a:lnTo>
                <a:lnTo>
                  <a:pt x="1467" y="3231"/>
                </a:lnTo>
                <a:lnTo>
                  <a:pt x="1467" y="3229"/>
                </a:lnTo>
                <a:lnTo>
                  <a:pt x="1467" y="3227"/>
                </a:lnTo>
                <a:lnTo>
                  <a:pt x="1467" y="3225"/>
                </a:lnTo>
                <a:lnTo>
                  <a:pt x="1469" y="3223"/>
                </a:lnTo>
                <a:lnTo>
                  <a:pt x="1469" y="3221"/>
                </a:lnTo>
                <a:lnTo>
                  <a:pt x="1469" y="3219"/>
                </a:lnTo>
                <a:lnTo>
                  <a:pt x="1469" y="3217"/>
                </a:lnTo>
                <a:lnTo>
                  <a:pt x="1469" y="3216"/>
                </a:lnTo>
                <a:lnTo>
                  <a:pt x="1469" y="3214"/>
                </a:lnTo>
                <a:lnTo>
                  <a:pt x="1469" y="3212"/>
                </a:lnTo>
                <a:lnTo>
                  <a:pt x="1470" y="3212"/>
                </a:lnTo>
                <a:lnTo>
                  <a:pt x="1470" y="3210"/>
                </a:lnTo>
                <a:lnTo>
                  <a:pt x="1470" y="3208"/>
                </a:lnTo>
                <a:lnTo>
                  <a:pt x="1470" y="3206"/>
                </a:lnTo>
                <a:lnTo>
                  <a:pt x="1470" y="3204"/>
                </a:lnTo>
                <a:lnTo>
                  <a:pt x="1470" y="3202"/>
                </a:lnTo>
                <a:lnTo>
                  <a:pt x="1470" y="3200"/>
                </a:lnTo>
                <a:lnTo>
                  <a:pt x="1470" y="3198"/>
                </a:lnTo>
                <a:lnTo>
                  <a:pt x="1472" y="3196"/>
                </a:lnTo>
                <a:lnTo>
                  <a:pt x="1470" y="3196"/>
                </a:lnTo>
                <a:lnTo>
                  <a:pt x="1470" y="3194"/>
                </a:lnTo>
                <a:lnTo>
                  <a:pt x="1470" y="3193"/>
                </a:lnTo>
                <a:lnTo>
                  <a:pt x="1470" y="3191"/>
                </a:lnTo>
                <a:lnTo>
                  <a:pt x="1470" y="3189"/>
                </a:lnTo>
                <a:lnTo>
                  <a:pt x="1470" y="3187"/>
                </a:lnTo>
                <a:lnTo>
                  <a:pt x="1472" y="3183"/>
                </a:lnTo>
                <a:lnTo>
                  <a:pt x="1472" y="3181"/>
                </a:lnTo>
                <a:lnTo>
                  <a:pt x="1472" y="3179"/>
                </a:lnTo>
                <a:lnTo>
                  <a:pt x="1472" y="3177"/>
                </a:lnTo>
                <a:lnTo>
                  <a:pt x="1472" y="3175"/>
                </a:lnTo>
                <a:lnTo>
                  <a:pt x="1472" y="3173"/>
                </a:lnTo>
                <a:lnTo>
                  <a:pt x="1472" y="3171"/>
                </a:lnTo>
                <a:lnTo>
                  <a:pt x="1472" y="3170"/>
                </a:lnTo>
                <a:lnTo>
                  <a:pt x="1472" y="3168"/>
                </a:lnTo>
                <a:lnTo>
                  <a:pt x="1472" y="3166"/>
                </a:lnTo>
                <a:lnTo>
                  <a:pt x="1472" y="3164"/>
                </a:lnTo>
                <a:lnTo>
                  <a:pt x="1472" y="3162"/>
                </a:lnTo>
                <a:lnTo>
                  <a:pt x="1472" y="3160"/>
                </a:lnTo>
                <a:lnTo>
                  <a:pt x="1474" y="3160"/>
                </a:lnTo>
                <a:lnTo>
                  <a:pt x="1474" y="3158"/>
                </a:lnTo>
                <a:lnTo>
                  <a:pt x="1476" y="3158"/>
                </a:lnTo>
                <a:lnTo>
                  <a:pt x="1476" y="3156"/>
                </a:lnTo>
                <a:lnTo>
                  <a:pt x="1474" y="3156"/>
                </a:lnTo>
                <a:lnTo>
                  <a:pt x="1472" y="3156"/>
                </a:lnTo>
                <a:lnTo>
                  <a:pt x="1474" y="3156"/>
                </a:lnTo>
                <a:lnTo>
                  <a:pt x="1474" y="3154"/>
                </a:lnTo>
                <a:lnTo>
                  <a:pt x="1476" y="3154"/>
                </a:lnTo>
                <a:lnTo>
                  <a:pt x="1474" y="3154"/>
                </a:lnTo>
                <a:lnTo>
                  <a:pt x="1474" y="3152"/>
                </a:lnTo>
                <a:lnTo>
                  <a:pt x="1474" y="3150"/>
                </a:lnTo>
                <a:lnTo>
                  <a:pt x="1474" y="3148"/>
                </a:lnTo>
                <a:lnTo>
                  <a:pt x="1474" y="3146"/>
                </a:lnTo>
                <a:lnTo>
                  <a:pt x="1472" y="3145"/>
                </a:lnTo>
                <a:lnTo>
                  <a:pt x="1472" y="3143"/>
                </a:lnTo>
                <a:lnTo>
                  <a:pt x="1472" y="3141"/>
                </a:lnTo>
                <a:lnTo>
                  <a:pt x="1472" y="3139"/>
                </a:lnTo>
                <a:lnTo>
                  <a:pt x="1472" y="3137"/>
                </a:lnTo>
                <a:lnTo>
                  <a:pt x="1472" y="3135"/>
                </a:lnTo>
                <a:lnTo>
                  <a:pt x="1472" y="3133"/>
                </a:lnTo>
                <a:lnTo>
                  <a:pt x="1472" y="3131"/>
                </a:lnTo>
                <a:lnTo>
                  <a:pt x="1472" y="3129"/>
                </a:lnTo>
                <a:lnTo>
                  <a:pt x="1472" y="3127"/>
                </a:lnTo>
                <a:lnTo>
                  <a:pt x="1472" y="3125"/>
                </a:lnTo>
                <a:lnTo>
                  <a:pt x="1472" y="3123"/>
                </a:lnTo>
                <a:lnTo>
                  <a:pt x="1472" y="3122"/>
                </a:lnTo>
                <a:lnTo>
                  <a:pt x="1472" y="3120"/>
                </a:lnTo>
                <a:lnTo>
                  <a:pt x="1472" y="3118"/>
                </a:lnTo>
                <a:lnTo>
                  <a:pt x="1472" y="3116"/>
                </a:lnTo>
                <a:lnTo>
                  <a:pt x="1472" y="3114"/>
                </a:lnTo>
                <a:lnTo>
                  <a:pt x="1472" y="3112"/>
                </a:lnTo>
                <a:lnTo>
                  <a:pt x="1472" y="3110"/>
                </a:lnTo>
                <a:lnTo>
                  <a:pt x="1472" y="3108"/>
                </a:lnTo>
                <a:lnTo>
                  <a:pt x="1472" y="3106"/>
                </a:lnTo>
                <a:lnTo>
                  <a:pt x="1470" y="3106"/>
                </a:lnTo>
                <a:lnTo>
                  <a:pt x="1470" y="3104"/>
                </a:lnTo>
                <a:lnTo>
                  <a:pt x="1470" y="3102"/>
                </a:lnTo>
                <a:lnTo>
                  <a:pt x="1470" y="3100"/>
                </a:lnTo>
                <a:lnTo>
                  <a:pt x="1469" y="3098"/>
                </a:lnTo>
                <a:lnTo>
                  <a:pt x="1469" y="3097"/>
                </a:lnTo>
                <a:lnTo>
                  <a:pt x="1469" y="3095"/>
                </a:lnTo>
                <a:lnTo>
                  <a:pt x="1469" y="3093"/>
                </a:lnTo>
                <a:lnTo>
                  <a:pt x="1469" y="3091"/>
                </a:lnTo>
                <a:lnTo>
                  <a:pt x="1469" y="3089"/>
                </a:lnTo>
                <a:lnTo>
                  <a:pt x="1469" y="3087"/>
                </a:lnTo>
                <a:lnTo>
                  <a:pt x="1467" y="3087"/>
                </a:lnTo>
                <a:lnTo>
                  <a:pt x="1467" y="3085"/>
                </a:lnTo>
                <a:lnTo>
                  <a:pt x="1467" y="3083"/>
                </a:lnTo>
                <a:lnTo>
                  <a:pt x="1467" y="3081"/>
                </a:lnTo>
                <a:lnTo>
                  <a:pt x="1467" y="3079"/>
                </a:lnTo>
                <a:lnTo>
                  <a:pt x="1467" y="3077"/>
                </a:lnTo>
                <a:lnTo>
                  <a:pt x="1467" y="3075"/>
                </a:lnTo>
                <a:lnTo>
                  <a:pt x="1465" y="3075"/>
                </a:lnTo>
                <a:lnTo>
                  <a:pt x="1465" y="3074"/>
                </a:lnTo>
                <a:lnTo>
                  <a:pt x="1465" y="3072"/>
                </a:lnTo>
                <a:lnTo>
                  <a:pt x="1465" y="3070"/>
                </a:lnTo>
                <a:lnTo>
                  <a:pt x="1465" y="3068"/>
                </a:lnTo>
                <a:lnTo>
                  <a:pt x="1465" y="3066"/>
                </a:lnTo>
                <a:lnTo>
                  <a:pt x="1465" y="3064"/>
                </a:lnTo>
                <a:lnTo>
                  <a:pt x="1465" y="3062"/>
                </a:lnTo>
                <a:lnTo>
                  <a:pt x="1463" y="3062"/>
                </a:lnTo>
                <a:lnTo>
                  <a:pt x="1463" y="3060"/>
                </a:lnTo>
                <a:lnTo>
                  <a:pt x="1463" y="3058"/>
                </a:lnTo>
                <a:lnTo>
                  <a:pt x="1463" y="3056"/>
                </a:lnTo>
                <a:lnTo>
                  <a:pt x="1463" y="3054"/>
                </a:lnTo>
                <a:lnTo>
                  <a:pt x="1463" y="3052"/>
                </a:lnTo>
                <a:lnTo>
                  <a:pt x="1463" y="3050"/>
                </a:lnTo>
                <a:lnTo>
                  <a:pt x="1463" y="3049"/>
                </a:lnTo>
                <a:lnTo>
                  <a:pt x="1461" y="3049"/>
                </a:lnTo>
                <a:lnTo>
                  <a:pt x="1461" y="3047"/>
                </a:lnTo>
                <a:lnTo>
                  <a:pt x="1461" y="3045"/>
                </a:lnTo>
                <a:lnTo>
                  <a:pt x="1461" y="3043"/>
                </a:lnTo>
                <a:lnTo>
                  <a:pt x="1459" y="3043"/>
                </a:lnTo>
                <a:lnTo>
                  <a:pt x="1459" y="3041"/>
                </a:lnTo>
                <a:lnTo>
                  <a:pt x="1459" y="3039"/>
                </a:lnTo>
                <a:lnTo>
                  <a:pt x="1457" y="3039"/>
                </a:lnTo>
                <a:lnTo>
                  <a:pt x="1457" y="3037"/>
                </a:lnTo>
                <a:lnTo>
                  <a:pt x="1457" y="3035"/>
                </a:lnTo>
                <a:lnTo>
                  <a:pt x="1455" y="3033"/>
                </a:lnTo>
                <a:lnTo>
                  <a:pt x="1455" y="3031"/>
                </a:lnTo>
                <a:lnTo>
                  <a:pt x="1453" y="3029"/>
                </a:lnTo>
                <a:lnTo>
                  <a:pt x="1453" y="3027"/>
                </a:lnTo>
                <a:lnTo>
                  <a:pt x="1453" y="3026"/>
                </a:lnTo>
                <a:lnTo>
                  <a:pt x="1451" y="3026"/>
                </a:lnTo>
                <a:lnTo>
                  <a:pt x="1451" y="3024"/>
                </a:lnTo>
                <a:lnTo>
                  <a:pt x="1451" y="3022"/>
                </a:lnTo>
                <a:lnTo>
                  <a:pt x="1449" y="3022"/>
                </a:lnTo>
                <a:lnTo>
                  <a:pt x="1449" y="3020"/>
                </a:lnTo>
                <a:lnTo>
                  <a:pt x="1449" y="3018"/>
                </a:lnTo>
                <a:lnTo>
                  <a:pt x="1447" y="3016"/>
                </a:lnTo>
                <a:lnTo>
                  <a:pt x="1447" y="3014"/>
                </a:lnTo>
                <a:lnTo>
                  <a:pt x="1447" y="3012"/>
                </a:lnTo>
                <a:lnTo>
                  <a:pt x="1445" y="3012"/>
                </a:lnTo>
                <a:lnTo>
                  <a:pt x="1445" y="3010"/>
                </a:lnTo>
                <a:lnTo>
                  <a:pt x="1445" y="3008"/>
                </a:lnTo>
                <a:lnTo>
                  <a:pt x="1444" y="3008"/>
                </a:lnTo>
                <a:lnTo>
                  <a:pt x="1444" y="3006"/>
                </a:lnTo>
                <a:lnTo>
                  <a:pt x="1444" y="3004"/>
                </a:lnTo>
                <a:lnTo>
                  <a:pt x="1444" y="3002"/>
                </a:lnTo>
                <a:lnTo>
                  <a:pt x="1442" y="3002"/>
                </a:lnTo>
                <a:lnTo>
                  <a:pt x="1442" y="3001"/>
                </a:lnTo>
                <a:lnTo>
                  <a:pt x="1442" y="2999"/>
                </a:lnTo>
                <a:lnTo>
                  <a:pt x="1442" y="2997"/>
                </a:lnTo>
                <a:lnTo>
                  <a:pt x="1440" y="2997"/>
                </a:lnTo>
                <a:lnTo>
                  <a:pt x="1440" y="2995"/>
                </a:lnTo>
                <a:lnTo>
                  <a:pt x="1440" y="2993"/>
                </a:lnTo>
                <a:lnTo>
                  <a:pt x="1440" y="2991"/>
                </a:lnTo>
                <a:lnTo>
                  <a:pt x="1438" y="2989"/>
                </a:lnTo>
                <a:lnTo>
                  <a:pt x="1438" y="2987"/>
                </a:lnTo>
                <a:lnTo>
                  <a:pt x="1436" y="2987"/>
                </a:lnTo>
                <a:lnTo>
                  <a:pt x="1436" y="2985"/>
                </a:lnTo>
                <a:lnTo>
                  <a:pt x="1434" y="2983"/>
                </a:lnTo>
                <a:lnTo>
                  <a:pt x="1434" y="2981"/>
                </a:lnTo>
                <a:lnTo>
                  <a:pt x="1432" y="2979"/>
                </a:lnTo>
                <a:lnTo>
                  <a:pt x="1432" y="2978"/>
                </a:lnTo>
                <a:lnTo>
                  <a:pt x="1432" y="2976"/>
                </a:lnTo>
                <a:lnTo>
                  <a:pt x="1430" y="2976"/>
                </a:lnTo>
                <a:lnTo>
                  <a:pt x="1430" y="2974"/>
                </a:lnTo>
                <a:lnTo>
                  <a:pt x="1430" y="2972"/>
                </a:lnTo>
                <a:lnTo>
                  <a:pt x="1430" y="2970"/>
                </a:lnTo>
                <a:lnTo>
                  <a:pt x="1428" y="2970"/>
                </a:lnTo>
                <a:lnTo>
                  <a:pt x="1428" y="2968"/>
                </a:lnTo>
                <a:lnTo>
                  <a:pt x="1428" y="2966"/>
                </a:lnTo>
                <a:lnTo>
                  <a:pt x="1426" y="2966"/>
                </a:lnTo>
                <a:lnTo>
                  <a:pt x="1426" y="2964"/>
                </a:lnTo>
                <a:lnTo>
                  <a:pt x="1426" y="2962"/>
                </a:lnTo>
                <a:lnTo>
                  <a:pt x="1426" y="2960"/>
                </a:lnTo>
                <a:lnTo>
                  <a:pt x="1424" y="2960"/>
                </a:lnTo>
                <a:lnTo>
                  <a:pt x="1424" y="2958"/>
                </a:lnTo>
                <a:lnTo>
                  <a:pt x="1424" y="2956"/>
                </a:lnTo>
                <a:lnTo>
                  <a:pt x="1424" y="2954"/>
                </a:lnTo>
                <a:lnTo>
                  <a:pt x="1422" y="2953"/>
                </a:lnTo>
                <a:lnTo>
                  <a:pt x="1422" y="2951"/>
                </a:lnTo>
                <a:lnTo>
                  <a:pt x="1421" y="2951"/>
                </a:lnTo>
                <a:lnTo>
                  <a:pt x="1421" y="2949"/>
                </a:lnTo>
                <a:lnTo>
                  <a:pt x="1421" y="2947"/>
                </a:lnTo>
                <a:lnTo>
                  <a:pt x="1419" y="2947"/>
                </a:lnTo>
                <a:lnTo>
                  <a:pt x="1419" y="2945"/>
                </a:lnTo>
                <a:lnTo>
                  <a:pt x="1417" y="2945"/>
                </a:lnTo>
                <a:lnTo>
                  <a:pt x="1415" y="2943"/>
                </a:lnTo>
                <a:lnTo>
                  <a:pt x="1413" y="2943"/>
                </a:lnTo>
                <a:lnTo>
                  <a:pt x="1413" y="2941"/>
                </a:lnTo>
                <a:lnTo>
                  <a:pt x="1411" y="2939"/>
                </a:lnTo>
                <a:lnTo>
                  <a:pt x="1411" y="2937"/>
                </a:lnTo>
                <a:lnTo>
                  <a:pt x="1409" y="2937"/>
                </a:lnTo>
                <a:lnTo>
                  <a:pt x="1409" y="2935"/>
                </a:lnTo>
                <a:lnTo>
                  <a:pt x="1407" y="2935"/>
                </a:lnTo>
                <a:lnTo>
                  <a:pt x="1407" y="2933"/>
                </a:lnTo>
                <a:lnTo>
                  <a:pt x="1405" y="2933"/>
                </a:lnTo>
                <a:lnTo>
                  <a:pt x="1405" y="2931"/>
                </a:lnTo>
                <a:lnTo>
                  <a:pt x="1403" y="2931"/>
                </a:lnTo>
                <a:lnTo>
                  <a:pt x="1403" y="2930"/>
                </a:lnTo>
                <a:lnTo>
                  <a:pt x="1401" y="2930"/>
                </a:lnTo>
                <a:lnTo>
                  <a:pt x="1401" y="2928"/>
                </a:lnTo>
                <a:lnTo>
                  <a:pt x="1399" y="2928"/>
                </a:lnTo>
                <a:lnTo>
                  <a:pt x="1399" y="2926"/>
                </a:lnTo>
                <a:lnTo>
                  <a:pt x="1397" y="2926"/>
                </a:lnTo>
                <a:lnTo>
                  <a:pt x="1397" y="2924"/>
                </a:lnTo>
                <a:lnTo>
                  <a:pt x="1396" y="2924"/>
                </a:lnTo>
                <a:lnTo>
                  <a:pt x="1396" y="2922"/>
                </a:lnTo>
                <a:lnTo>
                  <a:pt x="1396" y="2920"/>
                </a:lnTo>
                <a:lnTo>
                  <a:pt x="1396" y="2918"/>
                </a:lnTo>
                <a:lnTo>
                  <a:pt x="1394" y="2918"/>
                </a:lnTo>
                <a:lnTo>
                  <a:pt x="1394" y="2916"/>
                </a:lnTo>
                <a:lnTo>
                  <a:pt x="1392" y="2916"/>
                </a:lnTo>
                <a:lnTo>
                  <a:pt x="1390" y="2916"/>
                </a:lnTo>
                <a:lnTo>
                  <a:pt x="1388" y="2916"/>
                </a:lnTo>
                <a:lnTo>
                  <a:pt x="1386" y="2916"/>
                </a:lnTo>
                <a:lnTo>
                  <a:pt x="1384" y="2916"/>
                </a:lnTo>
                <a:lnTo>
                  <a:pt x="1382" y="2914"/>
                </a:lnTo>
                <a:lnTo>
                  <a:pt x="1382" y="2912"/>
                </a:lnTo>
                <a:lnTo>
                  <a:pt x="1382" y="2910"/>
                </a:lnTo>
                <a:lnTo>
                  <a:pt x="1380" y="2910"/>
                </a:lnTo>
                <a:lnTo>
                  <a:pt x="1380" y="2908"/>
                </a:lnTo>
                <a:lnTo>
                  <a:pt x="1380" y="2906"/>
                </a:lnTo>
                <a:lnTo>
                  <a:pt x="1380" y="2905"/>
                </a:lnTo>
                <a:lnTo>
                  <a:pt x="1380" y="2903"/>
                </a:lnTo>
                <a:lnTo>
                  <a:pt x="1378" y="2903"/>
                </a:lnTo>
                <a:lnTo>
                  <a:pt x="1378" y="2901"/>
                </a:lnTo>
                <a:lnTo>
                  <a:pt x="1378" y="2899"/>
                </a:lnTo>
                <a:lnTo>
                  <a:pt x="1378" y="2897"/>
                </a:lnTo>
                <a:lnTo>
                  <a:pt x="1378" y="2895"/>
                </a:lnTo>
                <a:lnTo>
                  <a:pt x="1378" y="2893"/>
                </a:lnTo>
                <a:lnTo>
                  <a:pt x="1378" y="2891"/>
                </a:lnTo>
                <a:lnTo>
                  <a:pt x="1376" y="2891"/>
                </a:lnTo>
                <a:lnTo>
                  <a:pt x="1376" y="2889"/>
                </a:lnTo>
                <a:lnTo>
                  <a:pt x="1376" y="2887"/>
                </a:lnTo>
                <a:lnTo>
                  <a:pt x="1376" y="2885"/>
                </a:lnTo>
                <a:lnTo>
                  <a:pt x="1376" y="2883"/>
                </a:lnTo>
                <a:lnTo>
                  <a:pt x="1376" y="2882"/>
                </a:lnTo>
                <a:lnTo>
                  <a:pt x="1376" y="2880"/>
                </a:lnTo>
                <a:lnTo>
                  <a:pt x="1376" y="2878"/>
                </a:lnTo>
                <a:lnTo>
                  <a:pt x="1376" y="2876"/>
                </a:lnTo>
                <a:lnTo>
                  <a:pt x="1374" y="2876"/>
                </a:lnTo>
                <a:lnTo>
                  <a:pt x="1374" y="2874"/>
                </a:lnTo>
                <a:lnTo>
                  <a:pt x="1376" y="2874"/>
                </a:lnTo>
                <a:lnTo>
                  <a:pt x="1374" y="2872"/>
                </a:lnTo>
                <a:lnTo>
                  <a:pt x="1374" y="2870"/>
                </a:lnTo>
                <a:lnTo>
                  <a:pt x="1373" y="2870"/>
                </a:lnTo>
                <a:lnTo>
                  <a:pt x="1373" y="2868"/>
                </a:lnTo>
                <a:lnTo>
                  <a:pt x="1371" y="2868"/>
                </a:lnTo>
                <a:lnTo>
                  <a:pt x="1369" y="2868"/>
                </a:lnTo>
                <a:lnTo>
                  <a:pt x="1367" y="2868"/>
                </a:lnTo>
                <a:lnTo>
                  <a:pt x="1367" y="2870"/>
                </a:lnTo>
                <a:lnTo>
                  <a:pt x="1365" y="2870"/>
                </a:lnTo>
                <a:lnTo>
                  <a:pt x="1363" y="2870"/>
                </a:lnTo>
                <a:lnTo>
                  <a:pt x="1361" y="2870"/>
                </a:lnTo>
                <a:lnTo>
                  <a:pt x="1359" y="2870"/>
                </a:lnTo>
                <a:lnTo>
                  <a:pt x="1357" y="2870"/>
                </a:lnTo>
                <a:lnTo>
                  <a:pt x="1355" y="2870"/>
                </a:lnTo>
                <a:lnTo>
                  <a:pt x="1353" y="2870"/>
                </a:lnTo>
                <a:lnTo>
                  <a:pt x="1351" y="2870"/>
                </a:lnTo>
                <a:lnTo>
                  <a:pt x="1349" y="2870"/>
                </a:lnTo>
                <a:lnTo>
                  <a:pt x="1348" y="2870"/>
                </a:lnTo>
                <a:lnTo>
                  <a:pt x="1348" y="2872"/>
                </a:lnTo>
                <a:lnTo>
                  <a:pt x="1346" y="2872"/>
                </a:lnTo>
                <a:lnTo>
                  <a:pt x="1346" y="2874"/>
                </a:lnTo>
                <a:lnTo>
                  <a:pt x="1346" y="2876"/>
                </a:lnTo>
                <a:lnTo>
                  <a:pt x="1346" y="2878"/>
                </a:lnTo>
                <a:lnTo>
                  <a:pt x="1346" y="2880"/>
                </a:lnTo>
                <a:lnTo>
                  <a:pt x="1346" y="2882"/>
                </a:lnTo>
                <a:lnTo>
                  <a:pt x="1344" y="2882"/>
                </a:lnTo>
                <a:lnTo>
                  <a:pt x="1344" y="2883"/>
                </a:lnTo>
                <a:lnTo>
                  <a:pt x="1344" y="2885"/>
                </a:lnTo>
                <a:lnTo>
                  <a:pt x="1342" y="2885"/>
                </a:lnTo>
                <a:lnTo>
                  <a:pt x="1342" y="2887"/>
                </a:lnTo>
                <a:lnTo>
                  <a:pt x="1340" y="2887"/>
                </a:lnTo>
                <a:lnTo>
                  <a:pt x="1340" y="2889"/>
                </a:lnTo>
                <a:lnTo>
                  <a:pt x="1338" y="2889"/>
                </a:lnTo>
                <a:lnTo>
                  <a:pt x="1336" y="2889"/>
                </a:lnTo>
                <a:lnTo>
                  <a:pt x="1336" y="2891"/>
                </a:lnTo>
                <a:lnTo>
                  <a:pt x="1334" y="2889"/>
                </a:lnTo>
                <a:lnTo>
                  <a:pt x="1332" y="2889"/>
                </a:lnTo>
                <a:lnTo>
                  <a:pt x="1332" y="2887"/>
                </a:lnTo>
                <a:lnTo>
                  <a:pt x="1330" y="2887"/>
                </a:lnTo>
                <a:lnTo>
                  <a:pt x="1328" y="2887"/>
                </a:lnTo>
                <a:lnTo>
                  <a:pt x="1328" y="2885"/>
                </a:lnTo>
                <a:lnTo>
                  <a:pt x="1326" y="2885"/>
                </a:lnTo>
                <a:lnTo>
                  <a:pt x="1326" y="2883"/>
                </a:lnTo>
                <a:lnTo>
                  <a:pt x="1325" y="2883"/>
                </a:lnTo>
                <a:lnTo>
                  <a:pt x="1325" y="2882"/>
                </a:lnTo>
                <a:lnTo>
                  <a:pt x="1323" y="2882"/>
                </a:lnTo>
                <a:lnTo>
                  <a:pt x="1323" y="2880"/>
                </a:lnTo>
                <a:lnTo>
                  <a:pt x="1321" y="2880"/>
                </a:lnTo>
                <a:lnTo>
                  <a:pt x="1321" y="2878"/>
                </a:lnTo>
                <a:lnTo>
                  <a:pt x="1319" y="2878"/>
                </a:lnTo>
                <a:lnTo>
                  <a:pt x="1317" y="2876"/>
                </a:lnTo>
                <a:lnTo>
                  <a:pt x="1317" y="2874"/>
                </a:lnTo>
                <a:lnTo>
                  <a:pt x="1315" y="2874"/>
                </a:lnTo>
                <a:lnTo>
                  <a:pt x="1315" y="2872"/>
                </a:lnTo>
                <a:lnTo>
                  <a:pt x="1313" y="2872"/>
                </a:lnTo>
                <a:lnTo>
                  <a:pt x="1311" y="2872"/>
                </a:lnTo>
                <a:lnTo>
                  <a:pt x="1311" y="2870"/>
                </a:lnTo>
                <a:lnTo>
                  <a:pt x="1309" y="2870"/>
                </a:lnTo>
                <a:lnTo>
                  <a:pt x="1307" y="2870"/>
                </a:lnTo>
                <a:lnTo>
                  <a:pt x="1307" y="2868"/>
                </a:lnTo>
                <a:lnTo>
                  <a:pt x="1305" y="2868"/>
                </a:lnTo>
                <a:lnTo>
                  <a:pt x="1303" y="2868"/>
                </a:lnTo>
                <a:lnTo>
                  <a:pt x="1301" y="2868"/>
                </a:lnTo>
                <a:lnTo>
                  <a:pt x="1301" y="2866"/>
                </a:lnTo>
                <a:lnTo>
                  <a:pt x="1300" y="2866"/>
                </a:lnTo>
                <a:lnTo>
                  <a:pt x="1300" y="2868"/>
                </a:lnTo>
                <a:lnTo>
                  <a:pt x="1298" y="2868"/>
                </a:lnTo>
                <a:lnTo>
                  <a:pt x="1298" y="2870"/>
                </a:lnTo>
                <a:lnTo>
                  <a:pt x="1296" y="2868"/>
                </a:lnTo>
                <a:lnTo>
                  <a:pt x="1296" y="2866"/>
                </a:lnTo>
                <a:lnTo>
                  <a:pt x="1298" y="2866"/>
                </a:lnTo>
                <a:lnTo>
                  <a:pt x="1298" y="2864"/>
                </a:lnTo>
                <a:lnTo>
                  <a:pt x="1300" y="2862"/>
                </a:lnTo>
                <a:lnTo>
                  <a:pt x="1301" y="2862"/>
                </a:lnTo>
                <a:lnTo>
                  <a:pt x="1303" y="2860"/>
                </a:lnTo>
                <a:lnTo>
                  <a:pt x="1305" y="2860"/>
                </a:lnTo>
                <a:lnTo>
                  <a:pt x="1307" y="2860"/>
                </a:lnTo>
                <a:lnTo>
                  <a:pt x="1309" y="2860"/>
                </a:lnTo>
                <a:lnTo>
                  <a:pt x="1309" y="2862"/>
                </a:lnTo>
                <a:lnTo>
                  <a:pt x="1311" y="2862"/>
                </a:lnTo>
                <a:lnTo>
                  <a:pt x="1313" y="2862"/>
                </a:lnTo>
                <a:lnTo>
                  <a:pt x="1315" y="2862"/>
                </a:lnTo>
                <a:lnTo>
                  <a:pt x="1317" y="2862"/>
                </a:lnTo>
                <a:lnTo>
                  <a:pt x="1319" y="2862"/>
                </a:lnTo>
                <a:lnTo>
                  <a:pt x="1321" y="2862"/>
                </a:lnTo>
                <a:lnTo>
                  <a:pt x="1321" y="2860"/>
                </a:lnTo>
                <a:lnTo>
                  <a:pt x="1323" y="2860"/>
                </a:lnTo>
                <a:lnTo>
                  <a:pt x="1325" y="2860"/>
                </a:lnTo>
                <a:lnTo>
                  <a:pt x="1325" y="2862"/>
                </a:lnTo>
                <a:lnTo>
                  <a:pt x="1326" y="2862"/>
                </a:lnTo>
                <a:lnTo>
                  <a:pt x="1328" y="2862"/>
                </a:lnTo>
                <a:lnTo>
                  <a:pt x="1330" y="2862"/>
                </a:lnTo>
                <a:lnTo>
                  <a:pt x="1332" y="2862"/>
                </a:lnTo>
                <a:lnTo>
                  <a:pt x="1334" y="2862"/>
                </a:lnTo>
                <a:lnTo>
                  <a:pt x="1336" y="2862"/>
                </a:lnTo>
                <a:lnTo>
                  <a:pt x="1336" y="2860"/>
                </a:lnTo>
                <a:lnTo>
                  <a:pt x="1338" y="2860"/>
                </a:lnTo>
                <a:lnTo>
                  <a:pt x="1340" y="2860"/>
                </a:lnTo>
                <a:lnTo>
                  <a:pt x="1342" y="2860"/>
                </a:lnTo>
                <a:lnTo>
                  <a:pt x="1344" y="2858"/>
                </a:lnTo>
                <a:lnTo>
                  <a:pt x="1346" y="2858"/>
                </a:lnTo>
                <a:lnTo>
                  <a:pt x="1348" y="2858"/>
                </a:lnTo>
                <a:lnTo>
                  <a:pt x="1349" y="2858"/>
                </a:lnTo>
                <a:lnTo>
                  <a:pt x="1351" y="2858"/>
                </a:lnTo>
                <a:lnTo>
                  <a:pt x="1351" y="2857"/>
                </a:lnTo>
                <a:lnTo>
                  <a:pt x="1351" y="2858"/>
                </a:lnTo>
                <a:lnTo>
                  <a:pt x="1353" y="2858"/>
                </a:lnTo>
                <a:lnTo>
                  <a:pt x="1353" y="2857"/>
                </a:lnTo>
                <a:lnTo>
                  <a:pt x="1355" y="2857"/>
                </a:lnTo>
                <a:lnTo>
                  <a:pt x="1357" y="2857"/>
                </a:lnTo>
                <a:lnTo>
                  <a:pt x="1359" y="2857"/>
                </a:lnTo>
                <a:lnTo>
                  <a:pt x="1361" y="2857"/>
                </a:lnTo>
                <a:lnTo>
                  <a:pt x="1363" y="2857"/>
                </a:lnTo>
                <a:lnTo>
                  <a:pt x="1365" y="2857"/>
                </a:lnTo>
                <a:lnTo>
                  <a:pt x="1365" y="2855"/>
                </a:lnTo>
                <a:lnTo>
                  <a:pt x="1367" y="2855"/>
                </a:lnTo>
                <a:lnTo>
                  <a:pt x="1369" y="2855"/>
                </a:lnTo>
                <a:lnTo>
                  <a:pt x="1371" y="2855"/>
                </a:lnTo>
                <a:lnTo>
                  <a:pt x="1373" y="2855"/>
                </a:lnTo>
                <a:lnTo>
                  <a:pt x="1373" y="2853"/>
                </a:lnTo>
                <a:lnTo>
                  <a:pt x="1374" y="2853"/>
                </a:lnTo>
                <a:lnTo>
                  <a:pt x="1374" y="2851"/>
                </a:lnTo>
                <a:lnTo>
                  <a:pt x="1376" y="2851"/>
                </a:lnTo>
                <a:lnTo>
                  <a:pt x="1376" y="2849"/>
                </a:lnTo>
                <a:lnTo>
                  <a:pt x="1376" y="2847"/>
                </a:lnTo>
                <a:lnTo>
                  <a:pt x="1378" y="2847"/>
                </a:lnTo>
                <a:lnTo>
                  <a:pt x="1378" y="2845"/>
                </a:lnTo>
                <a:lnTo>
                  <a:pt x="1378" y="2843"/>
                </a:lnTo>
                <a:lnTo>
                  <a:pt x="1378" y="2841"/>
                </a:lnTo>
                <a:lnTo>
                  <a:pt x="1380" y="2841"/>
                </a:lnTo>
                <a:lnTo>
                  <a:pt x="1380" y="2839"/>
                </a:lnTo>
                <a:lnTo>
                  <a:pt x="1380" y="2837"/>
                </a:lnTo>
                <a:lnTo>
                  <a:pt x="1380" y="2835"/>
                </a:lnTo>
                <a:lnTo>
                  <a:pt x="1380" y="2834"/>
                </a:lnTo>
                <a:lnTo>
                  <a:pt x="1380" y="2832"/>
                </a:lnTo>
                <a:lnTo>
                  <a:pt x="1380" y="2830"/>
                </a:lnTo>
                <a:lnTo>
                  <a:pt x="1380" y="2828"/>
                </a:lnTo>
                <a:lnTo>
                  <a:pt x="1380" y="2826"/>
                </a:lnTo>
                <a:lnTo>
                  <a:pt x="1378" y="2824"/>
                </a:lnTo>
                <a:lnTo>
                  <a:pt x="1378" y="2822"/>
                </a:lnTo>
                <a:lnTo>
                  <a:pt x="1378" y="2820"/>
                </a:lnTo>
                <a:lnTo>
                  <a:pt x="1378" y="2818"/>
                </a:lnTo>
                <a:lnTo>
                  <a:pt x="1378" y="2816"/>
                </a:lnTo>
                <a:lnTo>
                  <a:pt x="1378" y="2814"/>
                </a:lnTo>
                <a:lnTo>
                  <a:pt x="1378" y="2812"/>
                </a:lnTo>
                <a:lnTo>
                  <a:pt x="1378" y="2810"/>
                </a:lnTo>
                <a:lnTo>
                  <a:pt x="1378" y="2809"/>
                </a:lnTo>
                <a:lnTo>
                  <a:pt x="1376" y="2807"/>
                </a:lnTo>
                <a:lnTo>
                  <a:pt x="1376" y="2805"/>
                </a:lnTo>
                <a:lnTo>
                  <a:pt x="1376" y="2803"/>
                </a:lnTo>
                <a:lnTo>
                  <a:pt x="1376" y="2801"/>
                </a:lnTo>
                <a:lnTo>
                  <a:pt x="1376" y="2799"/>
                </a:lnTo>
                <a:lnTo>
                  <a:pt x="1376" y="2797"/>
                </a:lnTo>
                <a:lnTo>
                  <a:pt x="1374" y="2797"/>
                </a:lnTo>
                <a:lnTo>
                  <a:pt x="1374" y="2795"/>
                </a:lnTo>
                <a:lnTo>
                  <a:pt x="1374" y="2793"/>
                </a:lnTo>
                <a:lnTo>
                  <a:pt x="1373" y="2791"/>
                </a:lnTo>
                <a:lnTo>
                  <a:pt x="1373" y="2789"/>
                </a:lnTo>
                <a:lnTo>
                  <a:pt x="1373" y="2787"/>
                </a:lnTo>
                <a:lnTo>
                  <a:pt x="1373" y="2786"/>
                </a:lnTo>
                <a:lnTo>
                  <a:pt x="1371" y="2784"/>
                </a:lnTo>
                <a:lnTo>
                  <a:pt x="1371" y="2782"/>
                </a:lnTo>
                <a:lnTo>
                  <a:pt x="1371" y="2780"/>
                </a:lnTo>
                <a:lnTo>
                  <a:pt x="1369" y="2778"/>
                </a:lnTo>
                <a:lnTo>
                  <a:pt x="1369" y="2776"/>
                </a:lnTo>
                <a:lnTo>
                  <a:pt x="1369" y="2774"/>
                </a:lnTo>
                <a:lnTo>
                  <a:pt x="1367" y="2774"/>
                </a:lnTo>
                <a:lnTo>
                  <a:pt x="1367" y="2772"/>
                </a:lnTo>
                <a:lnTo>
                  <a:pt x="1367" y="2770"/>
                </a:lnTo>
                <a:lnTo>
                  <a:pt x="1365" y="2768"/>
                </a:lnTo>
                <a:lnTo>
                  <a:pt x="1365" y="2766"/>
                </a:lnTo>
                <a:lnTo>
                  <a:pt x="1365" y="2764"/>
                </a:lnTo>
                <a:lnTo>
                  <a:pt x="1365" y="2762"/>
                </a:lnTo>
                <a:lnTo>
                  <a:pt x="1363" y="2762"/>
                </a:lnTo>
                <a:lnTo>
                  <a:pt x="1363" y="2761"/>
                </a:lnTo>
                <a:lnTo>
                  <a:pt x="1363" y="2759"/>
                </a:lnTo>
                <a:lnTo>
                  <a:pt x="1361" y="2757"/>
                </a:lnTo>
                <a:lnTo>
                  <a:pt x="1361" y="2755"/>
                </a:lnTo>
                <a:lnTo>
                  <a:pt x="1359" y="2753"/>
                </a:lnTo>
                <a:lnTo>
                  <a:pt x="1359" y="2751"/>
                </a:lnTo>
                <a:lnTo>
                  <a:pt x="1359" y="2749"/>
                </a:lnTo>
                <a:lnTo>
                  <a:pt x="1357" y="2749"/>
                </a:lnTo>
                <a:lnTo>
                  <a:pt x="1357" y="2747"/>
                </a:lnTo>
                <a:lnTo>
                  <a:pt x="1357" y="2745"/>
                </a:lnTo>
                <a:lnTo>
                  <a:pt x="1355" y="2745"/>
                </a:lnTo>
                <a:lnTo>
                  <a:pt x="1355" y="2743"/>
                </a:lnTo>
                <a:lnTo>
                  <a:pt x="1355" y="2741"/>
                </a:lnTo>
                <a:lnTo>
                  <a:pt x="1355" y="2739"/>
                </a:lnTo>
                <a:lnTo>
                  <a:pt x="1353" y="2738"/>
                </a:lnTo>
                <a:lnTo>
                  <a:pt x="1353" y="2736"/>
                </a:lnTo>
                <a:lnTo>
                  <a:pt x="1351" y="2736"/>
                </a:lnTo>
                <a:lnTo>
                  <a:pt x="1351" y="2734"/>
                </a:lnTo>
                <a:lnTo>
                  <a:pt x="1351" y="2732"/>
                </a:lnTo>
                <a:lnTo>
                  <a:pt x="1351" y="2730"/>
                </a:lnTo>
                <a:lnTo>
                  <a:pt x="1349" y="2730"/>
                </a:lnTo>
                <a:lnTo>
                  <a:pt x="1349" y="2728"/>
                </a:lnTo>
                <a:lnTo>
                  <a:pt x="1349" y="2726"/>
                </a:lnTo>
                <a:lnTo>
                  <a:pt x="1348" y="2726"/>
                </a:lnTo>
                <a:lnTo>
                  <a:pt x="1348" y="2724"/>
                </a:lnTo>
                <a:lnTo>
                  <a:pt x="1346" y="2724"/>
                </a:lnTo>
                <a:lnTo>
                  <a:pt x="1346" y="2722"/>
                </a:lnTo>
                <a:lnTo>
                  <a:pt x="1344" y="2718"/>
                </a:lnTo>
                <a:lnTo>
                  <a:pt x="1344" y="2716"/>
                </a:lnTo>
                <a:lnTo>
                  <a:pt x="1344" y="2714"/>
                </a:lnTo>
                <a:lnTo>
                  <a:pt x="1342" y="2714"/>
                </a:lnTo>
                <a:lnTo>
                  <a:pt x="1342" y="2713"/>
                </a:lnTo>
                <a:lnTo>
                  <a:pt x="1340" y="2711"/>
                </a:lnTo>
                <a:lnTo>
                  <a:pt x="1340" y="2709"/>
                </a:lnTo>
                <a:lnTo>
                  <a:pt x="1338" y="2707"/>
                </a:lnTo>
                <a:lnTo>
                  <a:pt x="1338" y="2705"/>
                </a:lnTo>
                <a:lnTo>
                  <a:pt x="1336" y="2705"/>
                </a:lnTo>
                <a:lnTo>
                  <a:pt x="1336" y="2703"/>
                </a:lnTo>
                <a:lnTo>
                  <a:pt x="1334" y="2701"/>
                </a:lnTo>
                <a:lnTo>
                  <a:pt x="1334" y="2699"/>
                </a:lnTo>
                <a:lnTo>
                  <a:pt x="1332" y="2697"/>
                </a:lnTo>
                <a:lnTo>
                  <a:pt x="1330" y="2695"/>
                </a:lnTo>
                <a:lnTo>
                  <a:pt x="1330" y="2693"/>
                </a:lnTo>
                <a:lnTo>
                  <a:pt x="1328" y="2693"/>
                </a:lnTo>
                <a:lnTo>
                  <a:pt x="1328" y="2691"/>
                </a:lnTo>
                <a:lnTo>
                  <a:pt x="1326" y="2691"/>
                </a:lnTo>
                <a:lnTo>
                  <a:pt x="1326" y="2690"/>
                </a:lnTo>
                <a:lnTo>
                  <a:pt x="1325" y="2690"/>
                </a:lnTo>
                <a:lnTo>
                  <a:pt x="1325" y="2688"/>
                </a:lnTo>
                <a:lnTo>
                  <a:pt x="1323" y="2688"/>
                </a:lnTo>
                <a:lnTo>
                  <a:pt x="1323" y="2686"/>
                </a:lnTo>
                <a:lnTo>
                  <a:pt x="1321" y="2684"/>
                </a:lnTo>
                <a:lnTo>
                  <a:pt x="1319" y="2682"/>
                </a:lnTo>
                <a:lnTo>
                  <a:pt x="1317" y="2680"/>
                </a:lnTo>
                <a:lnTo>
                  <a:pt x="1317" y="2678"/>
                </a:lnTo>
                <a:lnTo>
                  <a:pt x="1315" y="2678"/>
                </a:lnTo>
                <a:lnTo>
                  <a:pt x="1315" y="2676"/>
                </a:lnTo>
                <a:lnTo>
                  <a:pt x="1313" y="2676"/>
                </a:lnTo>
                <a:lnTo>
                  <a:pt x="1313" y="2674"/>
                </a:lnTo>
                <a:lnTo>
                  <a:pt x="1313" y="2672"/>
                </a:lnTo>
                <a:lnTo>
                  <a:pt x="1311" y="2672"/>
                </a:lnTo>
                <a:lnTo>
                  <a:pt x="1311" y="2670"/>
                </a:lnTo>
                <a:lnTo>
                  <a:pt x="1309" y="2670"/>
                </a:lnTo>
                <a:lnTo>
                  <a:pt x="1309" y="2668"/>
                </a:lnTo>
                <a:lnTo>
                  <a:pt x="1307" y="2668"/>
                </a:lnTo>
                <a:lnTo>
                  <a:pt x="1305" y="2667"/>
                </a:lnTo>
                <a:lnTo>
                  <a:pt x="1303" y="2665"/>
                </a:lnTo>
                <a:lnTo>
                  <a:pt x="1303" y="2663"/>
                </a:lnTo>
                <a:lnTo>
                  <a:pt x="1301" y="2659"/>
                </a:lnTo>
                <a:lnTo>
                  <a:pt x="1300" y="2659"/>
                </a:lnTo>
                <a:lnTo>
                  <a:pt x="1298" y="2657"/>
                </a:lnTo>
                <a:lnTo>
                  <a:pt x="1298" y="2655"/>
                </a:lnTo>
                <a:lnTo>
                  <a:pt x="1296" y="2653"/>
                </a:lnTo>
                <a:lnTo>
                  <a:pt x="1294" y="2653"/>
                </a:lnTo>
                <a:lnTo>
                  <a:pt x="1294" y="2651"/>
                </a:lnTo>
                <a:lnTo>
                  <a:pt x="1292" y="2649"/>
                </a:lnTo>
                <a:lnTo>
                  <a:pt x="1292" y="2647"/>
                </a:lnTo>
                <a:lnTo>
                  <a:pt x="1290" y="2647"/>
                </a:lnTo>
                <a:lnTo>
                  <a:pt x="1290" y="2645"/>
                </a:lnTo>
                <a:lnTo>
                  <a:pt x="1288" y="2645"/>
                </a:lnTo>
                <a:lnTo>
                  <a:pt x="1288" y="2643"/>
                </a:lnTo>
                <a:lnTo>
                  <a:pt x="1286" y="2642"/>
                </a:lnTo>
                <a:lnTo>
                  <a:pt x="1284" y="2640"/>
                </a:lnTo>
                <a:lnTo>
                  <a:pt x="1280" y="2636"/>
                </a:lnTo>
                <a:lnTo>
                  <a:pt x="1278" y="2636"/>
                </a:lnTo>
                <a:lnTo>
                  <a:pt x="1275" y="2632"/>
                </a:lnTo>
                <a:lnTo>
                  <a:pt x="1273" y="2630"/>
                </a:lnTo>
                <a:lnTo>
                  <a:pt x="1271" y="2628"/>
                </a:lnTo>
                <a:lnTo>
                  <a:pt x="1269" y="2626"/>
                </a:lnTo>
                <a:lnTo>
                  <a:pt x="1267" y="2624"/>
                </a:lnTo>
                <a:lnTo>
                  <a:pt x="1265" y="2622"/>
                </a:lnTo>
                <a:lnTo>
                  <a:pt x="1263" y="2622"/>
                </a:lnTo>
                <a:lnTo>
                  <a:pt x="1263" y="2620"/>
                </a:lnTo>
                <a:lnTo>
                  <a:pt x="1261" y="2620"/>
                </a:lnTo>
                <a:lnTo>
                  <a:pt x="1261" y="2619"/>
                </a:lnTo>
                <a:lnTo>
                  <a:pt x="1259" y="2619"/>
                </a:lnTo>
                <a:lnTo>
                  <a:pt x="1259" y="2617"/>
                </a:lnTo>
                <a:lnTo>
                  <a:pt x="1257" y="2615"/>
                </a:lnTo>
                <a:lnTo>
                  <a:pt x="1255" y="2615"/>
                </a:lnTo>
                <a:lnTo>
                  <a:pt x="1255" y="2613"/>
                </a:lnTo>
                <a:lnTo>
                  <a:pt x="1253" y="2613"/>
                </a:lnTo>
                <a:lnTo>
                  <a:pt x="1253" y="2611"/>
                </a:lnTo>
                <a:lnTo>
                  <a:pt x="1252" y="2611"/>
                </a:lnTo>
                <a:lnTo>
                  <a:pt x="1252" y="2609"/>
                </a:lnTo>
                <a:lnTo>
                  <a:pt x="1250" y="2609"/>
                </a:lnTo>
                <a:lnTo>
                  <a:pt x="1250" y="2607"/>
                </a:lnTo>
                <a:lnTo>
                  <a:pt x="1248" y="2607"/>
                </a:lnTo>
                <a:lnTo>
                  <a:pt x="1246" y="2605"/>
                </a:lnTo>
                <a:lnTo>
                  <a:pt x="1244" y="2605"/>
                </a:lnTo>
                <a:lnTo>
                  <a:pt x="1242" y="2605"/>
                </a:lnTo>
                <a:lnTo>
                  <a:pt x="1240" y="2605"/>
                </a:lnTo>
                <a:lnTo>
                  <a:pt x="1238" y="2605"/>
                </a:lnTo>
                <a:lnTo>
                  <a:pt x="1236" y="2605"/>
                </a:lnTo>
                <a:lnTo>
                  <a:pt x="1234" y="2605"/>
                </a:lnTo>
                <a:lnTo>
                  <a:pt x="1234" y="2607"/>
                </a:lnTo>
                <a:lnTo>
                  <a:pt x="1232" y="2607"/>
                </a:lnTo>
                <a:lnTo>
                  <a:pt x="1232" y="2609"/>
                </a:lnTo>
                <a:lnTo>
                  <a:pt x="1230" y="2609"/>
                </a:lnTo>
                <a:lnTo>
                  <a:pt x="1229" y="2609"/>
                </a:lnTo>
                <a:lnTo>
                  <a:pt x="1229" y="2611"/>
                </a:lnTo>
                <a:lnTo>
                  <a:pt x="1227" y="2611"/>
                </a:lnTo>
                <a:lnTo>
                  <a:pt x="1223" y="2615"/>
                </a:lnTo>
                <a:lnTo>
                  <a:pt x="1221" y="2617"/>
                </a:lnTo>
                <a:lnTo>
                  <a:pt x="1221" y="2619"/>
                </a:lnTo>
                <a:lnTo>
                  <a:pt x="1221" y="2620"/>
                </a:lnTo>
                <a:lnTo>
                  <a:pt x="1221" y="2622"/>
                </a:lnTo>
                <a:lnTo>
                  <a:pt x="1221" y="2624"/>
                </a:lnTo>
                <a:lnTo>
                  <a:pt x="1223" y="2626"/>
                </a:lnTo>
                <a:lnTo>
                  <a:pt x="1223" y="2628"/>
                </a:lnTo>
                <a:lnTo>
                  <a:pt x="1225" y="2628"/>
                </a:lnTo>
                <a:lnTo>
                  <a:pt x="1225" y="2630"/>
                </a:lnTo>
                <a:lnTo>
                  <a:pt x="1227" y="2630"/>
                </a:lnTo>
                <a:lnTo>
                  <a:pt x="1227" y="2632"/>
                </a:lnTo>
                <a:lnTo>
                  <a:pt x="1227" y="2634"/>
                </a:lnTo>
                <a:lnTo>
                  <a:pt x="1229" y="2634"/>
                </a:lnTo>
                <a:lnTo>
                  <a:pt x="1229" y="2636"/>
                </a:lnTo>
                <a:lnTo>
                  <a:pt x="1230" y="2636"/>
                </a:lnTo>
                <a:lnTo>
                  <a:pt x="1230" y="2638"/>
                </a:lnTo>
                <a:lnTo>
                  <a:pt x="1232" y="2638"/>
                </a:lnTo>
                <a:lnTo>
                  <a:pt x="1232" y="2640"/>
                </a:lnTo>
                <a:lnTo>
                  <a:pt x="1234" y="2640"/>
                </a:lnTo>
                <a:lnTo>
                  <a:pt x="1234" y="2642"/>
                </a:lnTo>
                <a:lnTo>
                  <a:pt x="1234" y="2643"/>
                </a:lnTo>
                <a:lnTo>
                  <a:pt x="1234" y="2645"/>
                </a:lnTo>
                <a:lnTo>
                  <a:pt x="1234" y="2647"/>
                </a:lnTo>
                <a:lnTo>
                  <a:pt x="1234" y="2649"/>
                </a:lnTo>
                <a:lnTo>
                  <a:pt x="1234" y="2651"/>
                </a:lnTo>
                <a:lnTo>
                  <a:pt x="1232" y="2651"/>
                </a:lnTo>
                <a:lnTo>
                  <a:pt x="1232" y="2653"/>
                </a:lnTo>
                <a:lnTo>
                  <a:pt x="1232" y="2655"/>
                </a:lnTo>
                <a:lnTo>
                  <a:pt x="1232" y="2657"/>
                </a:lnTo>
                <a:lnTo>
                  <a:pt x="1232" y="2659"/>
                </a:lnTo>
                <a:lnTo>
                  <a:pt x="1232" y="2661"/>
                </a:lnTo>
                <a:lnTo>
                  <a:pt x="1232" y="2663"/>
                </a:lnTo>
                <a:lnTo>
                  <a:pt x="1232" y="2665"/>
                </a:lnTo>
                <a:lnTo>
                  <a:pt x="1234" y="2665"/>
                </a:lnTo>
                <a:lnTo>
                  <a:pt x="1234" y="2667"/>
                </a:lnTo>
                <a:lnTo>
                  <a:pt x="1234" y="2668"/>
                </a:lnTo>
                <a:lnTo>
                  <a:pt x="1234" y="2670"/>
                </a:lnTo>
                <a:lnTo>
                  <a:pt x="1236" y="2670"/>
                </a:lnTo>
                <a:lnTo>
                  <a:pt x="1236" y="2672"/>
                </a:lnTo>
                <a:lnTo>
                  <a:pt x="1236" y="2674"/>
                </a:lnTo>
                <a:lnTo>
                  <a:pt x="1236" y="2676"/>
                </a:lnTo>
                <a:lnTo>
                  <a:pt x="1236" y="2678"/>
                </a:lnTo>
                <a:lnTo>
                  <a:pt x="1234" y="2678"/>
                </a:lnTo>
                <a:lnTo>
                  <a:pt x="1234" y="2680"/>
                </a:lnTo>
                <a:lnTo>
                  <a:pt x="1232" y="2680"/>
                </a:lnTo>
                <a:lnTo>
                  <a:pt x="1232" y="2682"/>
                </a:lnTo>
                <a:lnTo>
                  <a:pt x="1230" y="2682"/>
                </a:lnTo>
                <a:lnTo>
                  <a:pt x="1230" y="2684"/>
                </a:lnTo>
                <a:lnTo>
                  <a:pt x="1229" y="2684"/>
                </a:lnTo>
                <a:lnTo>
                  <a:pt x="1229" y="2686"/>
                </a:lnTo>
                <a:lnTo>
                  <a:pt x="1227" y="2686"/>
                </a:lnTo>
                <a:lnTo>
                  <a:pt x="1227" y="2688"/>
                </a:lnTo>
                <a:lnTo>
                  <a:pt x="1225" y="2688"/>
                </a:lnTo>
                <a:lnTo>
                  <a:pt x="1223" y="2688"/>
                </a:lnTo>
                <a:lnTo>
                  <a:pt x="1221" y="2688"/>
                </a:lnTo>
                <a:lnTo>
                  <a:pt x="1219" y="2688"/>
                </a:lnTo>
                <a:lnTo>
                  <a:pt x="1219" y="2690"/>
                </a:lnTo>
                <a:lnTo>
                  <a:pt x="1217" y="2690"/>
                </a:lnTo>
                <a:lnTo>
                  <a:pt x="1215" y="2690"/>
                </a:lnTo>
                <a:lnTo>
                  <a:pt x="1213" y="2690"/>
                </a:lnTo>
                <a:lnTo>
                  <a:pt x="1211" y="2690"/>
                </a:lnTo>
                <a:lnTo>
                  <a:pt x="1209" y="2690"/>
                </a:lnTo>
                <a:lnTo>
                  <a:pt x="1209" y="2691"/>
                </a:lnTo>
                <a:lnTo>
                  <a:pt x="1207" y="2691"/>
                </a:lnTo>
                <a:lnTo>
                  <a:pt x="1205" y="2691"/>
                </a:lnTo>
                <a:lnTo>
                  <a:pt x="1204" y="2691"/>
                </a:lnTo>
                <a:lnTo>
                  <a:pt x="1202" y="2693"/>
                </a:lnTo>
                <a:lnTo>
                  <a:pt x="1200" y="2693"/>
                </a:lnTo>
                <a:lnTo>
                  <a:pt x="1198" y="2693"/>
                </a:lnTo>
                <a:lnTo>
                  <a:pt x="1198" y="2695"/>
                </a:lnTo>
                <a:lnTo>
                  <a:pt x="1196" y="2695"/>
                </a:lnTo>
                <a:lnTo>
                  <a:pt x="1194" y="2695"/>
                </a:lnTo>
                <a:lnTo>
                  <a:pt x="1192" y="2695"/>
                </a:lnTo>
                <a:lnTo>
                  <a:pt x="1192" y="2697"/>
                </a:lnTo>
                <a:lnTo>
                  <a:pt x="1190" y="2697"/>
                </a:lnTo>
                <a:lnTo>
                  <a:pt x="1188" y="2697"/>
                </a:lnTo>
                <a:lnTo>
                  <a:pt x="1186" y="2697"/>
                </a:lnTo>
                <a:lnTo>
                  <a:pt x="1184" y="2697"/>
                </a:lnTo>
                <a:lnTo>
                  <a:pt x="1182" y="2697"/>
                </a:lnTo>
                <a:lnTo>
                  <a:pt x="1181" y="2697"/>
                </a:lnTo>
                <a:lnTo>
                  <a:pt x="1181" y="2695"/>
                </a:lnTo>
                <a:lnTo>
                  <a:pt x="1179" y="2695"/>
                </a:lnTo>
                <a:lnTo>
                  <a:pt x="1177" y="2693"/>
                </a:lnTo>
                <a:lnTo>
                  <a:pt x="1175" y="2693"/>
                </a:lnTo>
                <a:lnTo>
                  <a:pt x="1175" y="2691"/>
                </a:lnTo>
                <a:lnTo>
                  <a:pt x="1173" y="2691"/>
                </a:lnTo>
                <a:lnTo>
                  <a:pt x="1171" y="2691"/>
                </a:lnTo>
                <a:lnTo>
                  <a:pt x="1171" y="2690"/>
                </a:lnTo>
                <a:lnTo>
                  <a:pt x="1169" y="2690"/>
                </a:lnTo>
                <a:lnTo>
                  <a:pt x="1169" y="2688"/>
                </a:lnTo>
                <a:lnTo>
                  <a:pt x="1167" y="2688"/>
                </a:lnTo>
                <a:lnTo>
                  <a:pt x="1167" y="2686"/>
                </a:lnTo>
                <a:lnTo>
                  <a:pt x="1165" y="2686"/>
                </a:lnTo>
                <a:lnTo>
                  <a:pt x="1165" y="2684"/>
                </a:lnTo>
                <a:lnTo>
                  <a:pt x="1163" y="2684"/>
                </a:lnTo>
                <a:lnTo>
                  <a:pt x="1163" y="2682"/>
                </a:lnTo>
                <a:lnTo>
                  <a:pt x="1161" y="2678"/>
                </a:lnTo>
                <a:lnTo>
                  <a:pt x="1159" y="2676"/>
                </a:lnTo>
                <a:lnTo>
                  <a:pt x="1159" y="2674"/>
                </a:lnTo>
                <a:lnTo>
                  <a:pt x="1156" y="2667"/>
                </a:lnTo>
                <a:lnTo>
                  <a:pt x="1154" y="2661"/>
                </a:lnTo>
                <a:lnTo>
                  <a:pt x="1150" y="2653"/>
                </a:lnTo>
                <a:lnTo>
                  <a:pt x="1148" y="2651"/>
                </a:lnTo>
                <a:lnTo>
                  <a:pt x="1148" y="2649"/>
                </a:lnTo>
                <a:lnTo>
                  <a:pt x="1148" y="2647"/>
                </a:lnTo>
                <a:lnTo>
                  <a:pt x="1146" y="2647"/>
                </a:lnTo>
                <a:lnTo>
                  <a:pt x="1146" y="2645"/>
                </a:lnTo>
                <a:lnTo>
                  <a:pt x="1146" y="2643"/>
                </a:lnTo>
                <a:lnTo>
                  <a:pt x="1146" y="2642"/>
                </a:lnTo>
                <a:lnTo>
                  <a:pt x="1146" y="2640"/>
                </a:lnTo>
                <a:lnTo>
                  <a:pt x="1144" y="2640"/>
                </a:lnTo>
                <a:lnTo>
                  <a:pt x="1144" y="2638"/>
                </a:lnTo>
                <a:lnTo>
                  <a:pt x="1144" y="2636"/>
                </a:lnTo>
                <a:lnTo>
                  <a:pt x="1144" y="2634"/>
                </a:lnTo>
                <a:lnTo>
                  <a:pt x="1144" y="2632"/>
                </a:lnTo>
                <a:lnTo>
                  <a:pt x="1144" y="2630"/>
                </a:lnTo>
                <a:lnTo>
                  <a:pt x="1144" y="2628"/>
                </a:lnTo>
                <a:lnTo>
                  <a:pt x="1144" y="2626"/>
                </a:lnTo>
                <a:lnTo>
                  <a:pt x="1144" y="2624"/>
                </a:lnTo>
                <a:lnTo>
                  <a:pt x="1144" y="2622"/>
                </a:lnTo>
                <a:lnTo>
                  <a:pt x="1146" y="2622"/>
                </a:lnTo>
                <a:lnTo>
                  <a:pt x="1146" y="2620"/>
                </a:lnTo>
                <a:lnTo>
                  <a:pt x="1146" y="2619"/>
                </a:lnTo>
                <a:lnTo>
                  <a:pt x="1146" y="2617"/>
                </a:lnTo>
                <a:lnTo>
                  <a:pt x="1146" y="2615"/>
                </a:lnTo>
                <a:lnTo>
                  <a:pt x="1146" y="2613"/>
                </a:lnTo>
                <a:lnTo>
                  <a:pt x="1146" y="2611"/>
                </a:lnTo>
                <a:lnTo>
                  <a:pt x="1146" y="2609"/>
                </a:lnTo>
                <a:lnTo>
                  <a:pt x="1148" y="2607"/>
                </a:lnTo>
                <a:lnTo>
                  <a:pt x="1148" y="2605"/>
                </a:lnTo>
                <a:lnTo>
                  <a:pt x="1148" y="2603"/>
                </a:lnTo>
                <a:lnTo>
                  <a:pt x="1148" y="2601"/>
                </a:lnTo>
                <a:lnTo>
                  <a:pt x="1148" y="2599"/>
                </a:lnTo>
                <a:lnTo>
                  <a:pt x="1148" y="2597"/>
                </a:lnTo>
                <a:lnTo>
                  <a:pt x="1150" y="2595"/>
                </a:lnTo>
                <a:lnTo>
                  <a:pt x="1150" y="2594"/>
                </a:lnTo>
                <a:lnTo>
                  <a:pt x="1150" y="2592"/>
                </a:lnTo>
                <a:lnTo>
                  <a:pt x="1150" y="2590"/>
                </a:lnTo>
                <a:lnTo>
                  <a:pt x="1150" y="2588"/>
                </a:lnTo>
                <a:lnTo>
                  <a:pt x="1148" y="2588"/>
                </a:lnTo>
                <a:lnTo>
                  <a:pt x="1148" y="2586"/>
                </a:lnTo>
                <a:lnTo>
                  <a:pt x="1148" y="2584"/>
                </a:lnTo>
                <a:lnTo>
                  <a:pt x="1148" y="2582"/>
                </a:lnTo>
                <a:lnTo>
                  <a:pt x="1146" y="2582"/>
                </a:lnTo>
                <a:lnTo>
                  <a:pt x="1146" y="2580"/>
                </a:lnTo>
                <a:lnTo>
                  <a:pt x="1146" y="2578"/>
                </a:lnTo>
                <a:lnTo>
                  <a:pt x="1144" y="2578"/>
                </a:lnTo>
                <a:lnTo>
                  <a:pt x="1144" y="2576"/>
                </a:lnTo>
                <a:lnTo>
                  <a:pt x="1142" y="2574"/>
                </a:lnTo>
                <a:lnTo>
                  <a:pt x="1140" y="2572"/>
                </a:lnTo>
                <a:lnTo>
                  <a:pt x="1140" y="2571"/>
                </a:lnTo>
                <a:lnTo>
                  <a:pt x="1138" y="2571"/>
                </a:lnTo>
                <a:lnTo>
                  <a:pt x="1138" y="2569"/>
                </a:lnTo>
                <a:lnTo>
                  <a:pt x="1138" y="2567"/>
                </a:lnTo>
                <a:lnTo>
                  <a:pt x="1136" y="2567"/>
                </a:lnTo>
                <a:lnTo>
                  <a:pt x="1136" y="2565"/>
                </a:lnTo>
                <a:lnTo>
                  <a:pt x="1134" y="2565"/>
                </a:lnTo>
                <a:lnTo>
                  <a:pt x="1134" y="2563"/>
                </a:lnTo>
                <a:lnTo>
                  <a:pt x="1133" y="2561"/>
                </a:lnTo>
                <a:lnTo>
                  <a:pt x="1133" y="2559"/>
                </a:lnTo>
                <a:lnTo>
                  <a:pt x="1131" y="2559"/>
                </a:lnTo>
                <a:lnTo>
                  <a:pt x="1131" y="2557"/>
                </a:lnTo>
                <a:lnTo>
                  <a:pt x="1131" y="2555"/>
                </a:lnTo>
                <a:lnTo>
                  <a:pt x="1129" y="2555"/>
                </a:lnTo>
                <a:lnTo>
                  <a:pt x="1129" y="2553"/>
                </a:lnTo>
                <a:lnTo>
                  <a:pt x="1127" y="2553"/>
                </a:lnTo>
                <a:lnTo>
                  <a:pt x="1127" y="2551"/>
                </a:lnTo>
                <a:lnTo>
                  <a:pt x="1125" y="2551"/>
                </a:lnTo>
                <a:lnTo>
                  <a:pt x="1125" y="2549"/>
                </a:lnTo>
                <a:lnTo>
                  <a:pt x="1123" y="2547"/>
                </a:lnTo>
                <a:lnTo>
                  <a:pt x="1123" y="2546"/>
                </a:lnTo>
                <a:lnTo>
                  <a:pt x="1121" y="2546"/>
                </a:lnTo>
                <a:lnTo>
                  <a:pt x="1121" y="2544"/>
                </a:lnTo>
                <a:lnTo>
                  <a:pt x="1119" y="2544"/>
                </a:lnTo>
                <a:lnTo>
                  <a:pt x="1121" y="2542"/>
                </a:lnTo>
                <a:lnTo>
                  <a:pt x="1119" y="2540"/>
                </a:lnTo>
                <a:lnTo>
                  <a:pt x="1117" y="2540"/>
                </a:lnTo>
                <a:lnTo>
                  <a:pt x="1117" y="2538"/>
                </a:lnTo>
                <a:lnTo>
                  <a:pt x="1115" y="2538"/>
                </a:lnTo>
                <a:lnTo>
                  <a:pt x="1115" y="2536"/>
                </a:lnTo>
                <a:lnTo>
                  <a:pt x="1115" y="2534"/>
                </a:lnTo>
                <a:lnTo>
                  <a:pt x="1113" y="2534"/>
                </a:lnTo>
                <a:lnTo>
                  <a:pt x="1113" y="2532"/>
                </a:lnTo>
                <a:lnTo>
                  <a:pt x="1113" y="2530"/>
                </a:lnTo>
                <a:lnTo>
                  <a:pt x="1113" y="2532"/>
                </a:lnTo>
                <a:lnTo>
                  <a:pt x="1111" y="2532"/>
                </a:lnTo>
                <a:lnTo>
                  <a:pt x="1111" y="2534"/>
                </a:lnTo>
                <a:lnTo>
                  <a:pt x="1110" y="2534"/>
                </a:lnTo>
                <a:lnTo>
                  <a:pt x="1110" y="2532"/>
                </a:lnTo>
                <a:lnTo>
                  <a:pt x="1110" y="2530"/>
                </a:lnTo>
                <a:lnTo>
                  <a:pt x="1111" y="2530"/>
                </a:lnTo>
                <a:lnTo>
                  <a:pt x="1111" y="2528"/>
                </a:lnTo>
                <a:lnTo>
                  <a:pt x="1111" y="2526"/>
                </a:lnTo>
                <a:lnTo>
                  <a:pt x="1110" y="2524"/>
                </a:lnTo>
                <a:lnTo>
                  <a:pt x="1110" y="2523"/>
                </a:lnTo>
                <a:lnTo>
                  <a:pt x="1108" y="2523"/>
                </a:lnTo>
                <a:lnTo>
                  <a:pt x="1108" y="2521"/>
                </a:lnTo>
                <a:lnTo>
                  <a:pt x="1108" y="2519"/>
                </a:lnTo>
                <a:lnTo>
                  <a:pt x="1106" y="2519"/>
                </a:lnTo>
                <a:lnTo>
                  <a:pt x="1106" y="2517"/>
                </a:lnTo>
                <a:lnTo>
                  <a:pt x="1104" y="2517"/>
                </a:lnTo>
                <a:lnTo>
                  <a:pt x="1104" y="2515"/>
                </a:lnTo>
                <a:lnTo>
                  <a:pt x="1102" y="2515"/>
                </a:lnTo>
                <a:lnTo>
                  <a:pt x="1102" y="2513"/>
                </a:lnTo>
                <a:lnTo>
                  <a:pt x="1100" y="2513"/>
                </a:lnTo>
                <a:lnTo>
                  <a:pt x="1100" y="2511"/>
                </a:lnTo>
                <a:lnTo>
                  <a:pt x="1098" y="2511"/>
                </a:lnTo>
                <a:lnTo>
                  <a:pt x="1098" y="2509"/>
                </a:lnTo>
                <a:lnTo>
                  <a:pt x="1096" y="2509"/>
                </a:lnTo>
                <a:lnTo>
                  <a:pt x="1094" y="2507"/>
                </a:lnTo>
                <a:lnTo>
                  <a:pt x="1092" y="2505"/>
                </a:lnTo>
                <a:lnTo>
                  <a:pt x="1090" y="2505"/>
                </a:lnTo>
                <a:lnTo>
                  <a:pt x="1088" y="2505"/>
                </a:lnTo>
                <a:lnTo>
                  <a:pt x="1088" y="2503"/>
                </a:lnTo>
                <a:lnTo>
                  <a:pt x="1086" y="2503"/>
                </a:lnTo>
                <a:lnTo>
                  <a:pt x="1085" y="2503"/>
                </a:lnTo>
                <a:lnTo>
                  <a:pt x="1085" y="2505"/>
                </a:lnTo>
                <a:lnTo>
                  <a:pt x="1083" y="2505"/>
                </a:lnTo>
                <a:lnTo>
                  <a:pt x="1083" y="2503"/>
                </a:lnTo>
                <a:lnTo>
                  <a:pt x="1081" y="2503"/>
                </a:lnTo>
                <a:lnTo>
                  <a:pt x="1079" y="2501"/>
                </a:lnTo>
                <a:lnTo>
                  <a:pt x="1077" y="2501"/>
                </a:lnTo>
                <a:lnTo>
                  <a:pt x="1075" y="2501"/>
                </a:lnTo>
                <a:lnTo>
                  <a:pt x="1073" y="2501"/>
                </a:lnTo>
                <a:lnTo>
                  <a:pt x="1071" y="2501"/>
                </a:lnTo>
                <a:lnTo>
                  <a:pt x="1069" y="2501"/>
                </a:lnTo>
                <a:lnTo>
                  <a:pt x="1067" y="2501"/>
                </a:lnTo>
                <a:lnTo>
                  <a:pt x="1065" y="2501"/>
                </a:lnTo>
                <a:lnTo>
                  <a:pt x="1063" y="2501"/>
                </a:lnTo>
                <a:lnTo>
                  <a:pt x="1062" y="2501"/>
                </a:lnTo>
                <a:lnTo>
                  <a:pt x="1060" y="2501"/>
                </a:lnTo>
                <a:lnTo>
                  <a:pt x="1058" y="2501"/>
                </a:lnTo>
                <a:lnTo>
                  <a:pt x="1056" y="2501"/>
                </a:lnTo>
                <a:lnTo>
                  <a:pt x="1048" y="2503"/>
                </a:lnTo>
                <a:lnTo>
                  <a:pt x="1046" y="2503"/>
                </a:lnTo>
                <a:lnTo>
                  <a:pt x="1044" y="2503"/>
                </a:lnTo>
                <a:lnTo>
                  <a:pt x="1042" y="2503"/>
                </a:lnTo>
                <a:lnTo>
                  <a:pt x="1040" y="2503"/>
                </a:lnTo>
                <a:lnTo>
                  <a:pt x="1038" y="2503"/>
                </a:lnTo>
                <a:lnTo>
                  <a:pt x="1037" y="2501"/>
                </a:lnTo>
                <a:lnTo>
                  <a:pt x="1035" y="2501"/>
                </a:lnTo>
                <a:lnTo>
                  <a:pt x="1033" y="2501"/>
                </a:lnTo>
                <a:lnTo>
                  <a:pt x="1031" y="2499"/>
                </a:lnTo>
                <a:lnTo>
                  <a:pt x="1029" y="2499"/>
                </a:lnTo>
                <a:lnTo>
                  <a:pt x="1027" y="2499"/>
                </a:lnTo>
                <a:lnTo>
                  <a:pt x="1027" y="2498"/>
                </a:lnTo>
                <a:lnTo>
                  <a:pt x="1025" y="2498"/>
                </a:lnTo>
                <a:lnTo>
                  <a:pt x="1025" y="2496"/>
                </a:lnTo>
                <a:lnTo>
                  <a:pt x="1023" y="2496"/>
                </a:lnTo>
                <a:lnTo>
                  <a:pt x="1023" y="2494"/>
                </a:lnTo>
                <a:lnTo>
                  <a:pt x="1021" y="2494"/>
                </a:lnTo>
                <a:lnTo>
                  <a:pt x="1021" y="2492"/>
                </a:lnTo>
                <a:lnTo>
                  <a:pt x="1019" y="2492"/>
                </a:lnTo>
                <a:lnTo>
                  <a:pt x="1019" y="2490"/>
                </a:lnTo>
                <a:lnTo>
                  <a:pt x="1017" y="2486"/>
                </a:lnTo>
                <a:lnTo>
                  <a:pt x="1017" y="2484"/>
                </a:lnTo>
                <a:lnTo>
                  <a:pt x="1017" y="2482"/>
                </a:lnTo>
                <a:lnTo>
                  <a:pt x="1015" y="2482"/>
                </a:lnTo>
                <a:lnTo>
                  <a:pt x="1015" y="2480"/>
                </a:lnTo>
                <a:lnTo>
                  <a:pt x="1014" y="2478"/>
                </a:lnTo>
                <a:lnTo>
                  <a:pt x="1014" y="2476"/>
                </a:lnTo>
                <a:lnTo>
                  <a:pt x="1012" y="2475"/>
                </a:lnTo>
                <a:lnTo>
                  <a:pt x="1012" y="2473"/>
                </a:lnTo>
                <a:lnTo>
                  <a:pt x="1010" y="2473"/>
                </a:lnTo>
                <a:lnTo>
                  <a:pt x="1010" y="2471"/>
                </a:lnTo>
                <a:lnTo>
                  <a:pt x="1010" y="2469"/>
                </a:lnTo>
                <a:lnTo>
                  <a:pt x="1008" y="2469"/>
                </a:lnTo>
                <a:lnTo>
                  <a:pt x="1008" y="2467"/>
                </a:lnTo>
                <a:lnTo>
                  <a:pt x="1008" y="2465"/>
                </a:lnTo>
                <a:lnTo>
                  <a:pt x="1008" y="2463"/>
                </a:lnTo>
                <a:lnTo>
                  <a:pt x="1006" y="2463"/>
                </a:lnTo>
                <a:lnTo>
                  <a:pt x="1006" y="2461"/>
                </a:lnTo>
                <a:lnTo>
                  <a:pt x="1006" y="2459"/>
                </a:lnTo>
                <a:lnTo>
                  <a:pt x="1004" y="2459"/>
                </a:lnTo>
                <a:lnTo>
                  <a:pt x="1004" y="2457"/>
                </a:lnTo>
                <a:lnTo>
                  <a:pt x="1004" y="2455"/>
                </a:lnTo>
                <a:lnTo>
                  <a:pt x="1002" y="2453"/>
                </a:lnTo>
                <a:lnTo>
                  <a:pt x="1002" y="2451"/>
                </a:lnTo>
                <a:lnTo>
                  <a:pt x="1002" y="2450"/>
                </a:lnTo>
                <a:lnTo>
                  <a:pt x="1000" y="2450"/>
                </a:lnTo>
                <a:lnTo>
                  <a:pt x="1000" y="2448"/>
                </a:lnTo>
                <a:lnTo>
                  <a:pt x="1000" y="2446"/>
                </a:lnTo>
                <a:lnTo>
                  <a:pt x="998" y="2446"/>
                </a:lnTo>
                <a:lnTo>
                  <a:pt x="998" y="2444"/>
                </a:lnTo>
                <a:lnTo>
                  <a:pt x="998" y="2442"/>
                </a:lnTo>
                <a:lnTo>
                  <a:pt x="996" y="2442"/>
                </a:lnTo>
                <a:lnTo>
                  <a:pt x="996" y="2440"/>
                </a:lnTo>
                <a:lnTo>
                  <a:pt x="996" y="2438"/>
                </a:lnTo>
                <a:lnTo>
                  <a:pt x="994" y="2436"/>
                </a:lnTo>
                <a:lnTo>
                  <a:pt x="994" y="2434"/>
                </a:lnTo>
                <a:lnTo>
                  <a:pt x="992" y="2432"/>
                </a:lnTo>
                <a:lnTo>
                  <a:pt x="992" y="2430"/>
                </a:lnTo>
                <a:lnTo>
                  <a:pt x="992" y="2428"/>
                </a:lnTo>
                <a:lnTo>
                  <a:pt x="990" y="2427"/>
                </a:lnTo>
                <a:lnTo>
                  <a:pt x="990" y="2425"/>
                </a:lnTo>
                <a:lnTo>
                  <a:pt x="989" y="2425"/>
                </a:lnTo>
                <a:lnTo>
                  <a:pt x="990" y="2425"/>
                </a:lnTo>
                <a:lnTo>
                  <a:pt x="990" y="2423"/>
                </a:lnTo>
                <a:lnTo>
                  <a:pt x="989" y="2423"/>
                </a:lnTo>
                <a:lnTo>
                  <a:pt x="989" y="2421"/>
                </a:lnTo>
                <a:lnTo>
                  <a:pt x="987" y="2419"/>
                </a:lnTo>
                <a:lnTo>
                  <a:pt x="987" y="2417"/>
                </a:lnTo>
                <a:lnTo>
                  <a:pt x="985" y="2417"/>
                </a:lnTo>
                <a:lnTo>
                  <a:pt x="985" y="2415"/>
                </a:lnTo>
                <a:lnTo>
                  <a:pt x="983" y="2413"/>
                </a:lnTo>
                <a:lnTo>
                  <a:pt x="983" y="2411"/>
                </a:lnTo>
                <a:lnTo>
                  <a:pt x="983" y="2409"/>
                </a:lnTo>
                <a:lnTo>
                  <a:pt x="981" y="2409"/>
                </a:lnTo>
                <a:lnTo>
                  <a:pt x="981" y="2407"/>
                </a:lnTo>
                <a:lnTo>
                  <a:pt x="981" y="2405"/>
                </a:lnTo>
                <a:lnTo>
                  <a:pt x="979" y="2405"/>
                </a:lnTo>
                <a:lnTo>
                  <a:pt x="979" y="2403"/>
                </a:lnTo>
                <a:lnTo>
                  <a:pt x="977" y="2403"/>
                </a:lnTo>
                <a:lnTo>
                  <a:pt x="977" y="2402"/>
                </a:lnTo>
                <a:lnTo>
                  <a:pt x="975" y="2398"/>
                </a:lnTo>
                <a:lnTo>
                  <a:pt x="973" y="2396"/>
                </a:lnTo>
                <a:lnTo>
                  <a:pt x="973" y="2394"/>
                </a:lnTo>
                <a:lnTo>
                  <a:pt x="971" y="2392"/>
                </a:lnTo>
                <a:lnTo>
                  <a:pt x="971" y="2390"/>
                </a:lnTo>
                <a:lnTo>
                  <a:pt x="969" y="2390"/>
                </a:lnTo>
                <a:lnTo>
                  <a:pt x="969" y="2388"/>
                </a:lnTo>
                <a:lnTo>
                  <a:pt x="967" y="2386"/>
                </a:lnTo>
                <a:lnTo>
                  <a:pt x="967" y="2384"/>
                </a:lnTo>
                <a:lnTo>
                  <a:pt x="966" y="2384"/>
                </a:lnTo>
                <a:lnTo>
                  <a:pt x="966" y="2382"/>
                </a:lnTo>
                <a:lnTo>
                  <a:pt x="966" y="2380"/>
                </a:lnTo>
                <a:lnTo>
                  <a:pt x="964" y="2379"/>
                </a:lnTo>
                <a:lnTo>
                  <a:pt x="964" y="2377"/>
                </a:lnTo>
                <a:lnTo>
                  <a:pt x="964" y="2375"/>
                </a:lnTo>
                <a:lnTo>
                  <a:pt x="962" y="2375"/>
                </a:lnTo>
                <a:lnTo>
                  <a:pt x="962" y="2373"/>
                </a:lnTo>
                <a:lnTo>
                  <a:pt x="962" y="2371"/>
                </a:lnTo>
                <a:lnTo>
                  <a:pt x="962" y="2369"/>
                </a:lnTo>
                <a:lnTo>
                  <a:pt x="960" y="2369"/>
                </a:lnTo>
                <a:lnTo>
                  <a:pt x="960" y="2367"/>
                </a:lnTo>
                <a:lnTo>
                  <a:pt x="960" y="2365"/>
                </a:lnTo>
                <a:lnTo>
                  <a:pt x="958" y="2365"/>
                </a:lnTo>
                <a:lnTo>
                  <a:pt x="958" y="2363"/>
                </a:lnTo>
                <a:lnTo>
                  <a:pt x="958" y="2361"/>
                </a:lnTo>
                <a:lnTo>
                  <a:pt x="956" y="2361"/>
                </a:lnTo>
                <a:lnTo>
                  <a:pt x="956" y="2359"/>
                </a:lnTo>
                <a:lnTo>
                  <a:pt x="956" y="2357"/>
                </a:lnTo>
                <a:lnTo>
                  <a:pt x="954" y="2357"/>
                </a:lnTo>
                <a:lnTo>
                  <a:pt x="954" y="2355"/>
                </a:lnTo>
                <a:lnTo>
                  <a:pt x="952" y="2355"/>
                </a:lnTo>
                <a:lnTo>
                  <a:pt x="952" y="2354"/>
                </a:lnTo>
                <a:lnTo>
                  <a:pt x="952" y="2352"/>
                </a:lnTo>
                <a:lnTo>
                  <a:pt x="950" y="2352"/>
                </a:lnTo>
                <a:lnTo>
                  <a:pt x="950" y="2350"/>
                </a:lnTo>
                <a:lnTo>
                  <a:pt x="948" y="2350"/>
                </a:lnTo>
                <a:lnTo>
                  <a:pt x="948" y="2348"/>
                </a:lnTo>
                <a:lnTo>
                  <a:pt x="946" y="2348"/>
                </a:lnTo>
                <a:lnTo>
                  <a:pt x="946" y="2346"/>
                </a:lnTo>
                <a:lnTo>
                  <a:pt x="946" y="2344"/>
                </a:lnTo>
                <a:lnTo>
                  <a:pt x="948" y="2344"/>
                </a:lnTo>
                <a:lnTo>
                  <a:pt x="946" y="2344"/>
                </a:lnTo>
                <a:lnTo>
                  <a:pt x="946" y="2342"/>
                </a:lnTo>
                <a:lnTo>
                  <a:pt x="944" y="2342"/>
                </a:lnTo>
                <a:lnTo>
                  <a:pt x="944" y="2340"/>
                </a:lnTo>
                <a:lnTo>
                  <a:pt x="944" y="2342"/>
                </a:lnTo>
                <a:lnTo>
                  <a:pt x="942" y="2342"/>
                </a:lnTo>
                <a:lnTo>
                  <a:pt x="942" y="2340"/>
                </a:lnTo>
                <a:lnTo>
                  <a:pt x="941" y="2340"/>
                </a:lnTo>
                <a:lnTo>
                  <a:pt x="942" y="2340"/>
                </a:lnTo>
                <a:lnTo>
                  <a:pt x="942" y="2338"/>
                </a:lnTo>
                <a:lnTo>
                  <a:pt x="942" y="2336"/>
                </a:lnTo>
                <a:lnTo>
                  <a:pt x="941" y="2336"/>
                </a:lnTo>
                <a:lnTo>
                  <a:pt x="941" y="2334"/>
                </a:lnTo>
                <a:lnTo>
                  <a:pt x="941" y="2332"/>
                </a:lnTo>
                <a:lnTo>
                  <a:pt x="939" y="2332"/>
                </a:lnTo>
                <a:lnTo>
                  <a:pt x="939" y="2331"/>
                </a:lnTo>
                <a:lnTo>
                  <a:pt x="937" y="2331"/>
                </a:lnTo>
                <a:lnTo>
                  <a:pt x="937" y="2329"/>
                </a:lnTo>
                <a:lnTo>
                  <a:pt x="937" y="2327"/>
                </a:lnTo>
                <a:lnTo>
                  <a:pt x="935" y="2327"/>
                </a:lnTo>
                <a:lnTo>
                  <a:pt x="935" y="2325"/>
                </a:lnTo>
                <a:lnTo>
                  <a:pt x="935" y="2323"/>
                </a:lnTo>
                <a:lnTo>
                  <a:pt x="935" y="2321"/>
                </a:lnTo>
                <a:lnTo>
                  <a:pt x="933" y="2321"/>
                </a:lnTo>
                <a:lnTo>
                  <a:pt x="933" y="2319"/>
                </a:lnTo>
                <a:lnTo>
                  <a:pt x="933" y="2317"/>
                </a:lnTo>
                <a:lnTo>
                  <a:pt x="933" y="2311"/>
                </a:lnTo>
                <a:lnTo>
                  <a:pt x="931" y="2311"/>
                </a:lnTo>
                <a:lnTo>
                  <a:pt x="931" y="2309"/>
                </a:lnTo>
                <a:lnTo>
                  <a:pt x="931" y="2307"/>
                </a:lnTo>
                <a:lnTo>
                  <a:pt x="931" y="2306"/>
                </a:lnTo>
                <a:lnTo>
                  <a:pt x="931" y="2304"/>
                </a:lnTo>
                <a:lnTo>
                  <a:pt x="931" y="2302"/>
                </a:lnTo>
                <a:lnTo>
                  <a:pt x="931" y="2300"/>
                </a:lnTo>
                <a:lnTo>
                  <a:pt x="933" y="2300"/>
                </a:lnTo>
                <a:lnTo>
                  <a:pt x="933" y="2298"/>
                </a:lnTo>
                <a:lnTo>
                  <a:pt x="935" y="2298"/>
                </a:lnTo>
                <a:lnTo>
                  <a:pt x="935" y="2296"/>
                </a:lnTo>
                <a:lnTo>
                  <a:pt x="937" y="2294"/>
                </a:lnTo>
                <a:lnTo>
                  <a:pt x="939" y="2292"/>
                </a:lnTo>
                <a:lnTo>
                  <a:pt x="941" y="2292"/>
                </a:lnTo>
                <a:lnTo>
                  <a:pt x="941" y="2290"/>
                </a:lnTo>
                <a:lnTo>
                  <a:pt x="942" y="2290"/>
                </a:lnTo>
                <a:lnTo>
                  <a:pt x="942" y="2288"/>
                </a:lnTo>
                <a:lnTo>
                  <a:pt x="941" y="2288"/>
                </a:lnTo>
                <a:lnTo>
                  <a:pt x="941" y="2286"/>
                </a:lnTo>
                <a:lnTo>
                  <a:pt x="939" y="2284"/>
                </a:lnTo>
                <a:lnTo>
                  <a:pt x="939" y="2283"/>
                </a:lnTo>
                <a:lnTo>
                  <a:pt x="937" y="2283"/>
                </a:lnTo>
                <a:lnTo>
                  <a:pt x="937" y="2281"/>
                </a:lnTo>
                <a:lnTo>
                  <a:pt x="937" y="2279"/>
                </a:lnTo>
                <a:lnTo>
                  <a:pt x="939" y="2277"/>
                </a:lnTo>
                <a:lnTo>
                  <a:pt x="937" y="2277"/>
                </a:lnTo>
                <a:lnTo>
                  <a:pt x="937" y="2275"/>
                </a:lnTo>
                <a:lnTo>
                  <a:pt x="935" y="2275"/>
                </a:lnTo>
                <a:lnTo>
                  <a:pt x="935" y="2273"/>
                </a:lnTo>
                <a:lnTo>
                  <a:pt x="933" y="2271"/>
                </a:lnTo>
                <a:lnTo>
                  <a:pt x="933" y="2269"/>
                </a:lnTo>
                <a:lnTo>
                  <a:pt x="931" y="2269"/>
                </a:lnTo>
                <a:lnTo>
                  <a:pt x="929" y="2267"/>
                </a:lnTo>
                <a:lnTo>
                  <a:pt x="929" y="2265"/>
                </a:lnTo>
                <a:lnTo>
                  <a:pt x="929" y="2263"/>
                </a:lnTo>
                <a:lnTo>
                  <a:pt x="929" y="2261"/>
                </a:lnTo>
                <a:lnTo>
                  <a:pt x="929" y="2259"/>
                </a:lnTo>
                <a:lnTo>
                  <a:pt x="927" y="2259"/>
                </a:lnTo>
                <a:lnTo>
                  <a:pt x="927" y="2258"/>
                </a:lnTo>
                <a:lnTo>
                  <a:pt x="925" y="2252"/>
                </a:lnTo>
                <a:lnTo>
                  <a:pt x="925" y="2250"/>
                </a:lnTo>
                <a:lnTo>
                  <a:pt x="925" y="2248"/>
                </a:lnTo>
                <a:lnTo>
                  <a:pt x="925" y="2246"/>
                </a:lnTo>
                <a:lnTo>
                  <a:pt x="925" y="2244"/>
                </a:lnTo>
                <a:lnTo>
                  <a:pt x="925" y="2242"/>
                </a:lnTo>
                <a:lnTo>
                  <a:pt x="923" y="2238"/>
                </a:lnTo>
                <a:lnTo>
                  <a:pt x="923" y="2236"/>
                </a:lnTo>
                <a:lnTo>
                  <a:pt x="925" y="2236"/>
                </a:lnTo>
                <a:lnTo>
                  <a:pt x="925" y="2235"/>
                </a:lnTo>
                <a:lnTo>
                  <a:pt x="923" y="2235"/>
                </a:lnTo>
                <a:lnTo>
                  <a:pt x="923" y="2233"/>
                </a:lnTo>
                <a:lnTo>
                  <a:pt x="923" y="2231"/>
                </a:lnTo>
                <a:lnTo>
                  <a:pt x="921" y="2231"/>
                </a:lnTo>
                <a:lnTo>
                  <a:pt x="921" y="2229"/>
                </a:lnTo>
                <a:lnTo>
                  <a:pt x="921" y="2227"/>
                </a:lnTo>
                <a:lnTo>
                  <a:pt x="921" y="2225"/>
                </a:lnTo>
                <a:lnTo>
                  <a:pt x="921" y="2223"/>
                </a:lnTo>
                <a:lnTo>
                  <a:pt x="919" y="2223"/>
                </a:lnTo>
                <a:lnTo>
                  <a:pt x="919" y="2221"/>
                </a:lnTo>
                <a:lnTo>
                  <a:pt x="919" y="2219"/>
                </a:lnTo>
                <a:lnTo>
                  <a:pt x="919" y="2217"/>
                </a:lnTo>
                <a:lnTo>
                  <a:pt x="918" y="2215"/>
                </a:lnTo>
                <a:lnTo>
                  <a:pt x="918" y="2213"/>
                </a:lnTo>
                <a:lnTo>
                  <a:pt x="918" y="2211"/>
                </a:lnTo>
                <a:lnTo>
                  <a:pt x="916" y="2211"/>
                </a:lnTo>
                <a:lnTo>
                  <a:pt x="916" y="2210"/>
                </a:lnTo>
                <a:lnTo>
                  <a:pt x="914" y="2208"/>
                </a:lnTo>
                <a:lnTo>
                  <a:pt x="914" y="2206"/>
                </a:lnTo>
                <a:lnTo>
                  <a:pt x="912" y="2204"/>
                </a:lnTo>
                <a:lnTo>
                  <a:pt x="912" y="2202"/>
                </a:lnTo>
                <a:lnTo>
                  <a:pt x="910" y="2200"/>
                </a:lnTo>
                <a:lnTo>
                  <a:pt x="910" y="2198"/>
                </a:lnTo>
                <a:lnTo>
                  <a:pt x="908" y="2196"/>
                </a:lnTo>
                <a:lnTo>
                  <a:pt x="908" y="2194"/>
                </a:lnTo>
                <a:lnTo>
                  <a:pt x="906" y="2194"/>
                </a:lnTo>
                <a:lnTo>
                  <a:pt x="904" y="2196"/>
                </a:lnTo>
                <a:lnTo>
                  <a:pt x="904" y="2194"/>
                </a:lnTo>
                <a:lnTo>
                  <a:pt x="904" y="2192"/>
                </a:lnTo>
                <a:lnTo>
                  <a:pt x="906" y="2192"/>
                </a:lnTo>
                <a:lnTo>
                  <a:pt x="906" y="2190"/>
                </a:lnTo>
                <a:lnTo>
                  <a:pt x="906" y="2188"/>
                </a:lnTo>
                <a:lnTo>
                  <a:pt x="906" y="2187"/>
                </a:lnTo>
                <a:lnTo>
                  <a:pt x="904" y="2185"/>
                </a:lnTo>
                <a:lnTo>
                  <a:pt x="902" y="2183"/>
                </a:lnTo>
                <a:lnTo>
                  <a:pt x="902" y="2181"/>
                </a:lnTo>
                <a:lnTo>
                  <a:pt x="900" y="2179"/>
                </a:lnTo>
                <a:lnTo>
                  <a:pt x="900" y="2177"/>
                </a:lnTo>
                <a:lnTo>
                  <a:pt x="900" y="2175"/>
                </a:lnTo>
                <a:lnTo>
                  <a:pt x="898" y="2175"/>
                </a:lnTo>
                <a:lnTo>
                  <a:pt x="898" y="2173"/>
                </a:lnTo>
                <a:lnTo>
                  <a:pt x="898" y="2171"/>
                </a:lnTo>
                <a:lnTo>
                  <a:pt x="898" y="2169"/>
                </a:lnTo>
                <a:lnTo>
                  <a:pt x="896" y="2169"/>
                </a:lnTo>
                <a:lnTo>
                  <a:pt x="896" y="2167"/>
                </a:lnTo>
                <a:lnTo>
                  <a:pt x="896" y="2165"/>
                </a:lnTo>
                <a:lnTo>
                  <a:pt x="894" y="2165"/>
                </a:lnTo>
                <a:lnTo>
                  <a:pt x="894" y="2163"/>
                </a:lnTo>
                <a:lnTo>
                  <a:pt x="894" y="2162"/>
                </a:lnTo>
                <a:lnTo>
                  <a:pt x="893" y="2160"/>
                </a:lnTo>
                <a:lnTo>
                  <a:pt x="893" y="2158"/>
                </a:lnTo>
                <a:lnTo>
                  <a:pt x="893" y="2156"/>
                </a:lnTo>
                <a:lnTo>
                  <a:pt x="891" y="2156"/>
                </a:lnTo>
                <a:lnTo>
                  <a:pt x="891" y="2154"/>
                </a:lnTo>
                <a:lnTo>
                  <a:pt x="891" y="2152"/>
                </a:lnTo>
                <a:lnTo>
                  <a:pt x="889" y="2150"/>
                </a:lnTo>
                <a:lnTo>
                  <a:pt x="889" y="2148"/>
                </a:lnTo>
                <a:lnTo>
                  <a:pt x="887" y="2148"/>
                </a:lnTo>
                <a:lnTo>
                  <a:pt x="887" y="2146"/>
                </a:lnTo>
                <a:lnTo>
                  <a:pt x="887" y="2144"/>
                </a:lnTo>
                <a:lnTo>
                  <a:pt x="887" y="2142"/>
                </a:lnTo>
                <a:lnTo>
                  <a:pt x="885" y="2142"/>
                </a:lnTo>
                <a:lnTo>
                  <a:pt x="885" y="2140"/>
                </a:lnTo>
                <a:lnTo>
                  <a:pt x="885" y="2139"/>
                </a:lnTo>
                <a:lnTo>
                  <a:pt x="883" y="2139"/>
                </a:lnTo>
                <a:lnTo>
                  <a:pt x="883" y="2137"/>
                </a:lnTo>
                <a:lnTo>
                  <a:pt x="883" y="2135"/>
                </a:lnTo>
                <a:lnTo>
                  <a:pt x="883" y="2133"/>
                </a:lnTo>
                <a:lnTo>
                  <a:pt x="883" y="2131"/>
                </a:lnTo>
                <a:lnTo>
                  <a:pt x="883" y="2129"/>
                </a:lnTo>
                <a:lnTo>
                  <a:pt x="881" y="2127"/>
                </a:lnTo>
                <a:lnTo>
                  <a:pt x="881" y="2125"/>
                </a:lnTo>
                <a:lnTo>
                  <a:pt x="881" y="2123"/>
                </a:lnTo>
                <a:lnTo>
                  <a:pt x="881" y="2121"/>
                </a:lnTo>
                <a:lnTo>
                  <a:pt x="879" y="2121"/>
                </a:lnTo>
                <a:lnTo>
                  <a:pt x="879" y="2119"/>
                </a:lnTo>
                <a:lnTo>
                  <a:pt x="879" y="2117"/>
                </a:lnTo>
                <a:lnTo>
                  <a:pt x="879" y="2119"/>
                </a:lnTo>
                <a:lnTo>
                  <a:pt x="877" y="2119"/>
                </a:lnTo>
                <a:lnTo>
                  <a:pt x="877" y="2117"/>
                </a:lnTo>
                <a:lnTo>
                  <a:pt x="879" y="2117"/>
                </a:lnTo>
                <a:lnTo>
                  <a:pt x="879" y="2116"/>
                </a:lnTo>
                <a:lnTo>
                  <a:pt x="879" y="2114"/>
                </a:lnTo>
                <a:lnTo>
                  <a:pt x="879" y="2112"/>
                </a:lnTo>
                <a:lnTo>
                  <a:pt x="877" y="2112"/>
                </a:lnTo>
                <a:lnTo>
                  <a:pt x="877" y="2110"/>
                </a:lnTo>
                <a:lnTo>
                  <a:pt x="877" y="2108"/>
                </a:lnTo>
                <a:lnTo>
                  <a:pt x="877" y="2106"/>
                </a:lnTo>
                <a:lnTo>
                  <a:pt x="877" y="2104"/>
                </a:lnTo>
                <a:lnTo>
                  <a:pt x="877" y="2102"/>
                </a:lnTo>
                <a:lnTo>
                  <a:pt x="877" y="2100"/>
                </a:lnTo>
                <a:lnTo>
                  <a:pt x="877" y="2098"/>
                </a:lnTo>
                <a:lnTo>
                  <a:pt x="879" y="2096"/>
                </a:lnTo>
                <a:lnTo>
                  <a:pt x="879" y="2094"/>
                </a:lnTo>
                <a:lnTo>
                  <a:pt x="877" y="2094"/>
                </a:lnTo>
                <a:lnTo>
                  <a:pt x="877" y="2092"/>
                </a:lnTo>
                <a:lnTo>
                  <a:pt x="877" y="2091"/>
                </a:lnTo>
                <a:lnTo>
                  <a:pt x="875" y="2091"/>
                </a:lnTo>
                <a:lnTo>
                  <a:pt x="875" y="2089"/>
                </a:lnTo>
                <a:lnTo>
                  <a:pt x="875" y="2087"/>
                </a:lnTo>
                <a:lnTo>
                  <a:pt x="873" y="2087"/>
                </a:lnTo>
                <a:lnTo>
                  <a:pt x="873" y="2085"/>
                </a:lnTo>
                <a:lnTo>
                  <a:pt x="871" y="2085"/>
                </a:lnTo>
                <a:lnTo>
                  <a:pt x="870" y="2083"/>
                </a:lnTo>
                <a:lnTo>
                  <a:pt x="870" y="2081"/>
                </a:lnTo>
                <a:lnTo>
                  <a:pt x="868" y="2081"/>
                </a:lnTo>
                <a:lnTo>
                  <a:pt x="868" y="2079"/>
                </a:lnTo>
                <a:lnTo>
                  <a:pt x="868" y="2077"/>
                </a:lnTo>
                <a:lnTo>
                  <a:pt x="866" y="2077"/>
                </a:lnTo>
                <a:lnTo>
                  <a:pt x="864" y="2075"/>
                </a:lnTo>
                <a:lnTo>
                  <a:pt x="864" y="2073"/>
                </a:lnTo>
                <a:lnTo>
                  <a:pt x="862" y="2073"/>
                </a:lnTo>
                <a:lnTo>
                  <a:pt x="862" y="2071"/>
                </a:lnTo>
                <a:lnTo>
                  <a:pt x="860" y="2071"/>
                </a:lnTo>
                <a:lnTo>
                  <a:pt x="860" y="2069"/>
                </a:lnTo>
                <a:lnTo>
                  <a:pt x="858" y="2069"/>
                </a:lnTo>
                <a:lnTo>
                  <a:pt x="856" y="2068"/>
                </a:lnTo>
                <a:lnTo>
                  <a:pt x="854" y="2068"/>
                </a:lnTo>
                <a:lnTo>
                  <a:pt x="854" y="2066"/>
                </a:lnTo>
                <a:lnTo>
                  <a:pt x="852" y="2066"/>
                </a:lnTo>
                <a:lnTo>
                  <a:pt x="850" y="2066"/>
                </a:lnTo>
                <a:lnTo>
                  <a:pt x="850" y="2064"/>
                </a:lnTo>
                <a:lnTo>
                  <a:pt x="848" y="2064"/>
                </a:lnTo>
                <a:lnTo>
                  <a:pt x="846" y="2064"/>
                </a:lnTo>
                <a:lnTo>
                  <a:pt x="845" y="2064"/>
                </a:lnTo>
                <a:lnTo>
                  <a:pt x="845" y="2062"/>
                </a:lnTo>
                <a:lnTo>
                  <a:pt x="843" y="2062"/>
                </a:lnTo>
                <a:lnTo>
                  <a:pt x="841" y="2062"/>
                </a:lnTo>
                <a:lnTo>
                  <a:pt x="841" y="2060"/>
                </a:lnTo>
                <a:lnTo>
                  <a:pt x="839" y="2060"/>
                </a:lnTo>
                <a:lnTo>
                  <a:pt x="839" y="2058"/>
                </a:lnTo>
                <a:lnTo>
                  <a:pt x="837" y="2058"/>
                </a:lnTo>
                <a:lnTo>
                  <a:pt x="835" y="2058"/>
                </a:lnTo>
                <a:lnTo>
                  <a:pt x="835" y="2056"/>
                </a:lnTo>
                <a:lnTo>
                  <a:pt x="833" y="2056"/>
                </a:lnTo>
                <a:lnTo>
                  <a:pt x="831" y="2056"/>
                </a:lnTo>
                <a:lnTo>
                  <a:pt x="831" y="2054"/>
                </a:lnTo>
                <a:lnTo>
                  <a:pt x="827" y="2052"/>
                </a:lnTo>
                <a:lnTo>
                  <a:pt x="825" y="2052"/>
                </a:lnTo>
                <a:lnTo>
                  <a:pt x="823" y="2052"/>
                </a:lnTo>
                <a:lnTo>
                  <a:pt x="822" y="2052"/>
                </a:lnTo>
                <a:lnTo>
                  <a:pt x="820" y="2052"/>
                </a:lnTo>
                <a:lnTo>
                  <a:pt x="818" y="2052"/>
                </a:lnTo>
                <a:lnTo>
                  <a:pt x="816" y="2052"/>
                </a:lnTo>
                <a:lnTo>
                  <a:pt x="814" y="2052"/>
                </a:lnTo>
                <a:lnTo>
                  <a:pt x="812" y="2052"/>
                </a:lnTo>
                <a:lnTo>
                  <a:pt x="810" y="2052"/>
                </a:lnTo>
                <a:lnTo>
                  <a:pt x="808" y="2052"/>
                </a:lnTo>
                <a:lnTo>
                  <a:pt x="808" y="2054"/>
                </a:lnTo>
                <a:lnTo>
                  <a:pt x="806" y="2054"/>
                </a:lnTo>
                <a:lnTo>
                  <a:pt x="804" y="2054"/>
                </a:lnTo>
                <a:lnTo>
                  <a:pt x="802" y="2054"/>
                </a:lnTo>
                <a:lnTo>
                  <a:pt x="800" y="2054"/>
                </a:lnTo>
                <a:lnTo>
                  <a:pt x="798" y="2054"/>
                </a:lnTo>
                <a:lnTo>
                  <a:pt x="797" y="2054"/>
                </a:lnTo>
                <a:lnTo>
                  <a:pt x="795" y="2054"/>
                </a:lnTo>
                <a:lnTo>
                  <a:pt x="793" y="2054"/>
                </a:lnTo>
                <a:lnTo>
                  <a:pt x="791" y="2054"/>
                </a:lnTo>
                <a:lnTo>
                  <a:pt x="789" y="2054"/>
                </a:lnTo>
                <a:lnTo>
                  <a:pt x="787" y="2054"/>
                </a:lnTo>
                <a:lnTo>
                  <a:pt x="785" y="2054"/>
                </a:lnTo>
                <a:lnTo>
                  <a:pt x="783" y="2054"/>
                </a:lnTo>
                <a:lnTo>
                  <a:pt x="783" y="2052"/>
                </a:lnTo>
                <a:lnTo>
                  <a:pt x="781" y="2052"/>
                </a:lnTo>
                <a:lnTo>
                  <a:pt x="779" y="2052"/>
                </a:lnTo>
                <a:lnTo>
                  <a:pt x="777" y="2052"/>
                </a:lnTo>
                <a:lnTo>
                  <a:pt x="775" y="2052"/>
                </a:lnTo>
                <a:lnTo>
                  <a:pt x="775" y="2050"/>
                </a:lnTo>
                <a:lnTo>
                  <a:pt x="774" y="2050"/>
                </a:lnTo>
                <a:lnTo>
                  <a:pt x="772" y="2050"/>
                </a:lnTo>
                <a:lnTo>
                  <a:pt x="770" y="2050"/>
                </a:lnTo>
                <a:lnTo>
                  <a:pt x="770" y="2048"/>
                </a:lnTo>
                <a:lnTo>
                  <a:pt x="768" y="2048"/>
                </a:lnTo>
                <a:lnTo>
                  <a:pt x="766" y="2048"/>
                </a:lnTo>
                <a:lnTo>
                  <a:pt x="764" y="2048"/>
                </a:lnTo>
                <a:lnTo>
                  <a:pt x="764" y="2046"/>
                </a:lnTo>
                <a:lnTo>
                  <a:pt x="762" y="2046"/>
                </a:lnTo>
                <a:lnTo>
                  <a:pt x="760" y="2046"/>
                </a:lnTo>
                <a:lnTo>
                  <a:pt x="758" y="2046"/>
                </a:lnTo>
                <a:lnTo>
                  <a:pt x="756" y="2046"/>
                </a:lnTo>
                <a:lnTo>
                  <a:pt x="756" y="2044"/>
                </a:lnTo>
                <a:lnTo>
                  <a:pt x="752" y="2044"/>
                </a:lnTo>
                <a:lnTo>
                  <a:pt x="750" y="2043"/>
                </a:lnTo>
                <a:lnTo>
                  <a:pt x="749" y="2043"/>
                </a:lnTo>
                <a:lnTo>
                  <a:pt x="747" y="2043"/>
                </a:lnTo>
                <a:lnTo>
                  <a:pt x="745" y="2043"/>
                </a:lnTo>
                <a:lnTo>
                  <a:pt x="745" y="2041"/>
                </a:lnTo>
                <a:lnTo>
                  <a:pt x="743" y="2041"/>
                </a:lnTo>
                <a:lnTo>
                  <a:pt x="741" y="2041"/>
                </a:lnTo>
                <a:lnTo>
                  <a:pt x="741" y="2039"/>
                </a:lnTo>
                <a:lnTo>
                  <a:pt x="739" y="2039"/>
                </a:lnTo>
                <a:lnTo>
                  <a:pt x="737" y="2039"/>
                </a:lnTo>
                <a:lnTo>
                  <a:pt x="735" y="2039"/>
                </a:lnTo>
                <a:lnTo>
                  <a:pt x="735" y="2037"/>
                </a:lnTo>
                <a:lnTo>
                  <a:pt x="733" y="2037"/>
                </a:lnTo>
                <a:lnTo>
                  <a:pt x="731" y="2037"/>
                </a:lnTo>
                <a:lnTo>
                  <a:pt x="729" y="2037"/>
                </a:lnTo>
                <a:lnTo>
                  <a:pt x="729" y="2035"/>
                </a:lnTo>
                <a:lnTo>
                  <a:pt x="727" y="2035"/>
                </a:lnTo>
                <a:lnTo>
                  <a:pt x="726" y="2035"/>
                </a:lnTo>
                <a:lnTo>
                  <a:pt x="724" y="2035"/>
                </a:lnTo>
                <a:lnTo>
                  <a:pt x="722" y="2033"/>
                </a:lnTo>
                <a:lnTo>
                  <a:pt x="720" y="2033"/>
                </a:lnTo>
                <a:lnTo>
                  <a:pt x="720" y="2031"/>
                </a:lnTo>
                <a:lnTo>
                  <a:pt x="718" y="2031"/>
                </a:lnTo>
                <a:lnTo>
                  <a:pt x="716" y="2031"/>
                </a:lnTo>
                <a:lnTo>
                  <a:pt x="714" y="2031"/>
                </a:lnTo>
                <a:lnTo>
                  <a:pt x="712" y="2031"/>
                </a:lnTo>
                <a:lnTo>
                  <a:pt x="710" y="2029"/>
                </a:lnTo>
                <a:lnTo>
                  <a:pt x="708" y="2029"/>
                </a:lnTo>
                <a:lnTo>
                  <a:pt x="708" y="2027"/>
                </a:lnTo>
                <a:lnTo>
                  <a:pt x="706" y="2029"/>
                </a:lnTo>
                <a:lnTo>
                  <a:pt x="704" y="2029"/>
                </a:lnTo>
                <a:lnTo>
                  <a:pt x="702" y="2027"/>
                </a:lnTo>
                <a:lnTo>
                  <a:pt x="701" y="2027"/>
                </a:lnTo>
                <a:lnTo>
                  <a:pt x="699" y="2027"/>
                </a:lnTo>
                <a:lnTo>
                  <a:pt x="699" y="2025"/>
                </a:lnTo>
                <a:lnTo>
                  <a:pt x="697" y="2025"/>
                </a:lnTo>
                <a:lnTo>
                  <a:pt x="695" y="2025"/>
                </a:lnTo>
                <a:lnTo>
                  <a:pt x="695" y="2027"/>
                </a:lnTo>
                <a:lnTo>
                  <a:pt x="693" y="2027"/>
                </a:lnTo>
                <a:lnTo>
                  <a:pt x="691" y="2027"/>
                </a:lnTo>
                <a:lnTo>
                  <a:pt x="689" y="2027"/>
                </a:lnTo>
                <a:lnTo>
                  <a:pt x="687" y="2027"/>
                </a:lnTo>
                <a:lnTo>
                  <a:pt x="685" y="2027"/>
                </a:lnTo>
                <a:lnTo>
                  <a:pt x="683" y="2027"/>
                </a:lnTo>
                <a:lnTo>
                  <a:pt x="683" y="2025"/>
                </a:lnTo>
                <a:lnTo>
                  <a:pt x="683" y="2023"/>
                </a:lnTo>
                <a:lnTo>
                  <a:pt x="681" y="2023"/>
                </a:lnTo>
                <a:lnTo>
                  <a:pt x="681" y="2025"/>
                </a:lnTo>
                <a:lnTo>
                  <a:pt x="679" y="2025"/>
                </a:lnTo>
                <a:lnTo>
                  <a:pt x="678" y="2025"/>
                </a:lnTo>
                <a:lnTo>
                  <a:pt x="676" y="2025"/>
                </a:lnTo>
                <a:lnTo>
                  <a:pt x="674" y="2025"/>
                </a:lnTo>
                <a:lnTo>
                  <a:pt x="672" y="2027"/>
                </a:lnTo>
                <a:lnTo>
                  <a:pt x="670" y="2027"/>
                </a:lnTo>
                <a:lnTo>
                  <a:pt x="668" y="2027"/>
                </a:lnTo>
                <a:lnTo>
                  <a:pt x="666" y="2027"/>
                </a:lnTo>
                <a:lnTo>
                  <a:pt x="664" y="2027"/>
                </a:lnTo>
                <a:lnTo>
                  <a:pt x="662" y="2027"/>
                </a:lnTo>
                <a:lnTo>
                  <a:pt x="660" y="2027"/>
                </a:lnTo>
                <a:lnTo>
                  <a:pt x="658" y="2027"/>
                </a:lnTo>
                <a:lnTo>
                  <a:pt x="656" y="2027"/>
                </a:lnTo>
                <a:lnTo>
                  <a:pt x="654" y="2027"/>
                </a:lnTo>
                <a:lnTo>
                  <a:pt x="653" y="2027"/>
                </a:lnTo>
                <a:lnTo>
                  <a:pt x="651" y="2027"/>
                </a:lnTo>
                <a:lnTo>
                  <a:pt x="649" y="2027"/>
                </a:lnTo>
                <a:lnTo>
                  <a:pt x="649" y="2025"/>
                </a:lnTo>
                <a:lnTo>
                  <a:pt x="647" y="2025"/>
                </a:lnTo>
                <a:lnTo>
                  <a:pt x="645" y="2025"/>
                </a:lnTo>
                <a:lnTo>
                  <a:pt x="645" y="2027"/>
                </a:lnTo>
                <a:lnTo>
                  <a:pt x="643" y="2027"/>
                </a:lnTo>
                <a:lnTo>
                  <a:pt x="643" y="2025"/>
                </a:lnTo>
                <a:lnTo>
                  <a:pt x="641" y="2025"/>
                </a:lnTo>
                <a:lnTo>
                  <a:pt x="639" y="2025"/>
                </a:lnTo>
                <a:lnTo>
                  <a:pt x="637" y="2025"/>
                </a:lnTo>
                <a:lnTo>
                  <a:pt x="635" y="2025"/>
                </a:lnTo>
                <a:lnTo>
                  <a:pt x="633" y="2025"/>
                </a:lnTo>
                <a:lnTo>
                  <a:pt x="631" y="2025"/>
                </a:lnTo>
                <a:lnTo>
                  <a:pt x="630" y="2025"/>
                </a:lnTo>
                <a:lnTo>
                  <a:pt x="628" y="2025"/>
                </a:lnTo>
                <a:lnTo>
                  <a:pt x="626" y="2025"/>
                </a:lnTo>
                <a:lnTo>
                  <a:pt x="626" y="2027"/>
                </a:lnTo>
                <a:lnTo>
                  <a:pt x="624" y="2027"/>
                </a:lnTo>
                <a:lnTo>
                  <a:pt x="622" y="2027"/>
                </a:lnTo>
                <a:lnTo>
                  <a:pt x="622" y="2025"/>
                </a:lnTo>
                <a:lnTo>
                  <a:pt x="620" y="2025"/>
                </a:lnTo>
                <a:lnTo>
                  <a:pt x="618" y="2025"/>
                </a:lnTo>
                <a:lnTo>
                  <a:pt x="616" y="2023"/>
                </a:lnTo>
                <a:lnTo>
                  <a:pt x="614" y="2023"/>
                </a:lnTo>
                <a:lnTo>
                  <a:pt x="612" y="2023"/>
                </a:lnTo>
                <a:lnTo>
                  <a:pt x="610" y="2023"/>
                </a:lnTo>
                <a:lnTo>
                  <a:pt x="608" y="2023"/>
                </a:lnTo>
                <a:lnTo>
                  <a:pt x="606" y="2023"/>
                </a:lnTo>
                <a:lnTo>
                  <a:pt x="606" y="2021"/>
                </a:lnTo>
                <a:lnTo>
                  <a:pt x="605" y="2021"/>
                </a:lnTo>
                <a:lnTo>
                  <a:pt x="603" y="2021"/>
                </a:lnTo>
                <a:lnTo>
                  <a:pt x="601" y="2021"/>
                </a:lnTo>
                <a:lnTo>
                  <a:pt x="601" y="2020"/>
                </a:lnTo>
                <a:lnTo>
                  <a:pt x="601" y="2021"/>
                </a:lnTo>
                <a:lnTo>
                  <a:pt x="599" y="2021"/>
                </a:lnTo>
                <a:lnTo>
                  <a:pt x="599" y="2020"/>
                </a:lnTo>
                <a:lnTo>
                  <a:pt x="597" y="2020"/>
                </a:lnTo>
                <a:lnTo>
                  <a:pt x="597" y="2021"/>
                </a:lnTo>
                <a:lnTo>
                  <a:pt x="595" y="2021"/>
                </a:lnTo>
                <a:lnTo>
                  <a:pt x="593" y="2021"/>
                </a:lnTo>
                <a:lnTo>
                  <a:pt x="593" y="2020"/>
                </a:lnTo>
                <a:lnTo>
                  <a:pt x="591" y="2020"/>
                </a:lnTo>
                <a:lnTo>
                  <a:pt x="589" y="2020"/>
                </a:lnTo>
                <a:lnTo>
                  <a:pt x="587" y="2020"/>
                </a:lnTo>
                <a:lnTo>
                  <a:pt x="585" y="2020"/>
                </a:lnTo>
                <a:lnTo>
                  <a:pt x="583" y="2020"/>
                </a:lnTo>
                <a:lnTo>
                  <a:pt x="583" y="2021"/>
                </a:lnTo>
                <a:lnTo>
                  <a:pt x="582" y="2021"/>
                </a:lnTo>
                <a:lnTo>
                  <a:pt x="582" y="2020"/>
                </a:lnTo>
                <a:lnTo>
                  <a:pt x="580" y="2020"/>
                </a:lnTo>
                <a:lnTo>
                  <a:pt x="580" y="2018"/>
                </a:lnTo>
                <a:lnTo>
                  <a:pt x="578" y="2018"/>
                </a:lnTo>
                <a:lnTo>
                  <a:pt x="576" y="2018"/>
                </a:lnTo>
                <a:lnTo>
                  <a:pt x="574" y="2018"/>
                </a:lnTo>
                <a:lnTo>
                  <a:pt x="572" y="2018"/>
                </a:lnTo>
                <a:lnTo>
                  <a:pt x="570" y="2016"/>
                </a:lnTo>
                <a:lnTo>
                  <a:pt x="568" y="2016"/>
                </a:lnTo>
                <a:lnTo>
                  <a:pt x="566" y="2016"/>
                </a:lnTo>
                <a:lnTo>
                  <a:pt x="564" y="2014"/>
                </a:lnTo>
                <a:lnTo>
                  <a:pt x="562" y="2014"/>
                </a:lnTo>
                <a:lnTo>
                  <a:pt x="560" y="2014"/>
                </a:lnTo>
                <a:lnTo>
                  <a:pt x="558" y="2014"/>
                </a:lnTo>
                <a:lnTo>
                  <a:pt x="558" y="2012"/>
                </a:lnTo>
                <a:lnTo>
                  <a:pt x="557" y="2012"/>
                </a:lnTo>
                <a:lnTo>
                  <a:pt x="555" y="2012"/>
                </a:lnTo>
                <a:lnTo>
                  <a:pt x="553" y="2012"/>
                </a:lnTo>
                <a:lnTo>
                  <a:pt x="553" y="2010"/>
                </a:lnTo>
                <a:lnTo>
                  <a:pt x="553" y="2008"/>
                </a:lnTo>
                <a:lnTo>
                  <a:pt x="551" y="2008"/>
                </a:lnTo>
                <a:lnTo>
                  <a:pt x="549" y="2008"/>
                </a:lnTo>
                <a:lnTo>
                  <a:pt x="547" y="2008"/>
                </a:lnTo>
                <a:lnTo>
                  <a:pt x="545" y="2008"/>
                </a:lnTo>
                <a:lnTo>
                  <a:pt x="543" y="2008"/>
                </a:lnTo>
                <a:lnTo>
                  <a:pt x="541" y="2008"/>
                </a:lnTo>
                <a:lnTo>
                  <a:pt x="539" y="2008"/>
                </a:lnTo>
                <a:lnTo>
                  <a:pt x="539" y="2006"/>
                </a:lnTo>
                <a:lnTo>
                  <a:pt x="539" y="2004"/>
                </a:lnTo>
                <a:lnTo>
                  <a:pt x="539" y="2006"/>
                </a:lnTo>
                <a:lnTo>
                  <a:pt x="537" y="2006"/>
                </a:lnTo>
                <a:lnTo>
                  <a:pt x="535" y="2006"/>
                </a:lnTo>
                <a:lnTo>
                  <a:pt x="534" y="2004"/>
                </a:lnTo>
                <a:lnTo>
                  <a:pt x="532" y="2004"/>
                </a:lnTo>
                <a:lnTo>
                  <a:pt x="530" y="2002"/>
                </a:lnTo>
                <a:lnTo>
                  <a:pt x="528" y="2002"/>
                </a:lnTo>
                <a:lnTo>
                  <a:pt x="526" y="2000"/>
                </a:lnTo>
                <a:lnTo>
                  <a:pt x="524" y="2000"/>
                </a:lnTo>
                <a:lnTo>
                  <a:pt x="524" y="1998"/>
                </a:lnTo>
                <a:lnTo>
                  <a:pt x="522" y="1998"/>
                </a:lnTo>
                <a:lnTo>
                  <a:pt x="520" y="1998"/>
                </a:lnTo>
                <a:lnTo>
                  <a:pt x="520" y="1996"/>
                </a:lnTo>
                <a:lnTo>
                  <a:pt x="518" y="1996"/>
                </a:lnTo>
                <a:lnTo>
                  <a:pt x="518" y="1995"/>
                </a:lnTo>
                <a:lnTo>
                  <a:pt x="516" y="1995"/>
                </a:lnTo>
                <a:lnTo>
                  <a:pt x="514" y="1995"/>
                </a:lnTo>
                <a:lnTo>
                  <a:pt x="514" y="1993"/>
                </a:lnTo>
                <a:lnTo>
                  <a:pt x="512" y="1993"/>
                </a:lnTo>
                <a:lnTo>
                  <a:pt x="510" y="1993"/>
                </a:lnTo>
                <a:lnTo>
                  <a:pt x="510" y="1991"/>
                </a:lnTo>
                <a:lnTo>
                  <a:pt x="509" y="1991"/>
                </a:lnTo>
                <a:lnTo>
                  <a:pt x="509" y="1989"/>
                </a:lnTo>
                <a:lnTo>
                  <a:pt x="507" y="1989"/>
                </a:lnTo>
                <a:lnTo>
                  <a:pt x="505" y="1989"/>
                </a:lnTo>
                <a:lnTo>
                  <a:pt x="505" y="1987"/>
                </a:lnTo>
                <a:lnTo>
                  <a:pt x="503" y="1987"/>
                </a:lnTo>
                <a:lnTo>
                  <a:pt x="503" y="1985"/>
                </a:lnTo>
                <a:lnTo>
                  <a:pt x="501" y="1985"/>
                </a:lnTo>
                <a:lnTo>
                  <a:pt x="499" y="1983"/>
                </a:lnTo>
                <a:lnTo>
                  <a:pt x="497" y="1983"/>
                </a:lnTo>
                <a:lnTo>
                  <a:pt x="497" y="1981"/>
                </a:lnTo>
                <a:lnTo>
                  <a:pt x="495" y="1981"/>
                </a:lnTo>
                <a:lnTo>
                  <a:pt x="493" y="1979"/>
                </a:lnTo>
                <a:lnTo>
                  <a:pt x="491" y="1979"/>
                </a:lnTo>
                <a:lnTo>
                  <a:pt x="491" y="1977"/>
                </a:lnTo>
                <a:lnTo>
                  <a:pt x="489" y="1977"/>
                </a:lnTo>
                <a:lnTo>
                  <a:pt x="489" y="1975"/>
                </a:lnTo>
                <a:lnTo>
                  <a:pt x="487" y="1975"/>
                </a:lnTo>
                <a:lnTo>
                  <a:pt x="487" y="1973"/>
                </a:lnTo>
                <a:lnTo>
                  <a:pt x="486" y="1973"/>
                </a:lnTo>
                <a:lnTo>
                  <a:pt x="484" y="1973"/>
                </a:lnTo>
                <a:lnTo>
                  <a:pt x="484" y="1972"/>
                </a:lnTo>
                <a:lnTo>
                  <a:pt x="482" y="1972"/>
                </a:lnTo>
                <a:lnTo>
                  <a:pt x="484" y="1972"/>
                </a:lnTo>
                <a:lnTo>
                  <a:pt x="484" y="1970"/>
                </a:lnTo>
                <a:lnTo>
                  <a:pt x="482" y="1970"/>
                </a:lnTo>
                <a:lnTo>
                  <a:pt x="482" y="1972"/>
                </a:lnTo>
                <a:lnTo>
                  <a:pt x="482" y="1970"/>
                </a:lnTo>
                <a:lnTo>
                  <a:pt x="482" y="1972"/>
                </a:lnTo>
                <a:lnTo>
                  <a:pt x="480" y="1972"/>
                </a:lnTo>
                <a:lnTo>
                  <a:pt x="478" y="1972"/>
                </a:lnTo>
                <a:lnTo>
                  <a:pt x="476" y="1972"/>
                </a:lnTo>
                <a:lnTo>
                  <a:pt x="476" y="1970"/>
                </a:lnTo>
                <a:lnTo>
                  <a:pt x="474" y="1970"/>
                </a:lnTo>
                <a:lnTo>
                  <a:pt x="474" y="1968"/>
                </a:lnTo>
                <a:lnTo>
                  <a:pt x="472" y="1966"/>
                </a:lnTo>
                <a:lnTo>
                  <a:pt x="470" y="1966"/>
                </a:lnTo>
                <a:lnTo>
                  <a:pt x="468" y="1964"/>
                </a:lnTo>
                <a:lnTo>
                  <a:pt x="466" y="1964"/>
                </a:lnTo>
                <a:lnTo>
                  <a:pt x="466" y="1962"/>
                </a:lnTo>
                <a:lnTo>
                  <a:pt x="464" y="1962"/>
                </a:lnTo>
                <a:lnTo>
                  <a:pt x="462" y="1962"/>
                </a:lnTo>
                <a:lnTo>
                  <a:pt x="461" y="1960"/>
                </a:lnTo>
                <a:lnTo>
                  <a:pt x="459" y="1960"/>
                </a:lnTo>
                <a:lnTo>
                  <a:pt x="459" y="1958"/>
                </a:lnTo>
                <a:lnTo>
                  <a:pt x="457" y="1958"/>
                </a:lnTo>
                <a:lnTo>
                  <a:pt x="455" y="1956"/>
                </a:lnTo>
                <a:lnTo>
                  <a:pt x="453" y="1956"/>
                </a:lnTo>
                <a:lnTo>
                  <a:pt x="451" y="1954"/>
                </a:lnTo>
                <a:lnTo>
                  <a:pt x="449" y="1954"/>
                </a:lnTo>
                <a:lnTo>
                  <a:pt x="449" y="1952"/>
                </a:lnTo>
                <a:lnTo>
                  <a:pt x="447" y="1952"/>
                </a:lnTo>
                <a:lnTo>
                  <a:pt x="445" y="1952"/>
                </a:lnTo>
                <a:lnTo>
                  <a:pt x="445" y="1950"/>
                </a:lnTo>
                <a:lnTo>
                  <a:pt x="443" y="1950"/>
                </a:lnTo>
                <a:lnTo>
                  <a:pt x="441" y="1950"/>
                </a:lnTo>
                <a:lnTo>
                  <a:pt x="441" y="1948"/>
                </a:lnTo>
                <a:lnTo>
                  <a:pt x="439" y="1948"/>
                </a:lnTo>
                <a:lnTo>
                  <a:pt x="439" y="1947"/>
                </a:lnTo>
                <a:lnTo>
                  <a:pt x="439" y="1945"/>
                </a:lnTo>
                <a:lnTo>
                  <a:pt x="438" y="1945"/>
                </a:lnTo>
                <a:lnTo>
                  <a:pt x="436" y="1945"/>
                </a:lnTo>
                <a:lnTo>
                  <a:pt x="436" y="1943"/>
                </a:lnTo>
                <a:lnTo>
                  <a:pt x="434" y="1943"/>
                </a:lnTo>
                <a:lnTo>
                  <a:pt x="434" y="1941"/>
                </a:lnTo>
                <a:lnTo>
                  <a:pt x="432" y="1941"/>
                </a:lnTo>
                <a:lnTo>
                  <a:pt x="430" y="1941"/>
                </a:lnTo>
                <a:lnTo>
                  <a:pt x="430" y="1939"/>
                </a:lnTo>
                <a:lnTo>
                  <a:pt x="428" y="1939"/>
                </a:lnTo>
                <a:lnTo>
                  <a:pt x="428" y="1937"/>
                </a:lnTo>
                <a:lnTo>
                  <a:pt x="426" y="1937"/>
                </a:lnTo>
                <a:lnTo>
                  <a:pt x="426" y="1935"/>
                </a:lnTo>
                <a:lnTo>
                  <a:pt x="424" y="1935"/>
                </a:lnTo>
                <a:lnTo>
                  <a:pt x="422" y="1935"/>
                </a:lnTo>
                <a:lnTo>
                  <a:pt x="422" y="1933"/>
                </a:lnTo>
                <a:lnTo>
                  <a:pt x="420" y="1933"/>
                </a:lnTo>
                <a:lnTo>
                  <a:pt x="420" y="1931"/>
                </a:lnTo>
                <a:lnTo>
                  <a:pt x="418" y="1931"/>
                </a:lnTo>
                <a:lnTo>
                  <a:pt x="416" y="1931"/>
                </a:lnTo>
                <a:lnTo>
                  <a:pt x="416" y="1929"/>
                </a:lnTo>
                <a:lnTo>
                  <a:pt x="416" y="1927"/>
                </a:lnTo>
                <a:lnTo>
                  <a:pt x="414" y="1927"/>
                </a:lnTo>
                <a:lnTo>
                  <a:pt x="413" y="1927"/>
                </a:lnTo>
                <a:lnTo>
                  <a:pt x="413" y="1925"/>
                </a:lnTo>
                <a:lnTo>
                  <a:pt x="411" y="1925"/>
                </a:lnTo>
                <a:lnTo>
                  <a:pt x="409" y="1925"/>
                </a:lnTo>
                <a:lnTo>
                  <a:pt x="409" y="1924"/>
                </a:lnTo>
                <a:lnTo>
                  <a:pt x="407" y="1924"/>
                </a:lnTo>
                <a:lnTo>
                  <a:pt x="407" y="1922"/>
                </a:lnTo>
                <a:lnTo>
                  <a:pt x="405" y="1922"/>
                </a:lnTo>
                <a:lnTo>
                  <a:pt x="403" y="1922"/>
                </a:lnTo>
                <a:lnTo>
                  <a:pt x="403" y="1920"/>
                </a:lnTo>
                <a:lnTo>
                  <a:pt x="401" y="1920"/>
                </a:lnTo>
                <a:lnTo>
                  <a:pt x="399" y="1920"/>
                </a:lnTo>
                <a:lnTo>
                  <a:pt x="399" y="1918"/>
                </a:lnTo>
                <a:lnTo>
                  <a:pt x="397" y="1918"/>
                </a:lnTo>
                <a:lnTo>
                  <a:pt x="397" y="1916"/>
                </a:lnTo>
                <a:lnTo>
                  <a:pt x="395" y="1916"/>
                </a:lnTo>
                <a:lnTo>
                  <a:pt x="393" y="1914"/>
                </a:lnTo>
                <a:lnTo>
                  <a:pt x="391" y="1914"/>
                </a:lnTo>
                <a:lnTo>
                  <a:pt x="390" y="1914"/>
                </a:lnTo>
                <a:lnTo>
                  <a:pt x="390" y="1912"/>
                </a:lnTo>
                <a:lnTo>
                  <a:pt x="388" y="1912"/>
                </a:lnTo>
                <a:lnTo>
                  <a:pt x="388" y="1910"/>
                </a:lnTo>
                <a:lnTo>
                  <a:pt x="386" y="1910"/>
                </a:lnTo>
                <a:lnTo>
                  <a:pt x="386" y="1908"/>
                </a:lnTo>
                <a:lnTo>
                  <a:pt x="384" y="1906"/>
                </a:lnTo>
                <a:lnTo>
                  <a:pt x="382" y="1904"/>
                </a:lnTo>
                <a:lnTo>
                  <a:pt x="382" y="1902"/>
                </a:lnTo>
                <a:lnTo>
                  <a:pt x="380" y="1902"/>
                </a:lnTo>
                <a:lnTo>
                  <a:pt x="380" y="1900"/>
                </a:lnTo>
                <a:lnTo>
                  <a:pt x="378" y="1900"/>
                </a:lnTo>
                <a:lnTo>
                  <a:pt x="378" y="1899"/>
                </a:lnTo>
                <a:lnTo>
                  <a:pt x="376" y="1899"/>
                </a:lnTo>
                <a:lnTo>
                  <a:pt x="376" y="1897"/>
                </a:lnTo>
                <a:lnTo>
                  <a:pt x="374" y="1897"/>
                </a:lnTo>
                <a:lnTo>
                  <a:pt x="374" y="1895"/>
                </a:lnTo>
                <a:lnTo>
                  <a:pt x="372" y="1895"/>
                </a:lnTo>
                <a:lnTo>
                  <a:pt x="370" y="1895"/>
                </a:lnTo>
                <a:lnTo>
                  <a:pt x="370" y="1893"/>
                </a:lnTo>
                <a:lnTo>
                  <a:pt x="368" y="1893"/>
                </a:lnTo>
                <a:lnTo>
                  <a:pt x="368" y="1891"/>
                </a:lnTo>
                <a:lnTo>
                  <a:pt x="366" y="1891"/>
                </a:lnTo>
                <a:lnTo>
                  <a:pt x="366" y="1889"/>
                </a:lnTo>
                <a:lnTo>
                  <a:pt x="365" y="1889"/>
                </a:lnTo>
                <a:lnTo>
                  <a:pt x="365" y="1887"/>
                </a:lnTo>
                <a:lnTo>
                  <a:pt x="363" y="1885"/>
                </a:lnTo>
                <a:lnTo>
                  <a:pt x="361" y="1883"/>
                </a:lnTo>
                <a:lnTo>
                  <a:pt x="359" y="1881"/>
                </a:lnTo>
                <a:lnTo>
                  <a:pt x="359" y="1879"/>
                </a:lnTo>
                <a:lnTo>
                  <a:pt x="357" y="1879"/>
                </a:lnTo>
                <a:lnTo>
                  <a:pt x="357" y="1877"/>
                </a:lnTo>
                <a:lnTo>
                  <a:pt x="357" y="1876"/>
                </a:lnTo>
                <a:lnTo>
                  <a:pt x="355" y="1876"/>
                </a:lnTo>
                <a:lnTo>
                  <a:pt x="355" y="1874"/>
                </a:lnTo>
                <a:lnTo>
                  <a:pt x="353" y="1874"/>
                </a:lnTo>
                <a:lnTo>
                  <a:pt x="353" y="1872"/>
                </a:lnTo>
                <a:lnTo>
                  <a:pt x="351" y="1870"/>
                </a:lnTo>
                <a:lnTo>
                  <a:pt x="351" y="1868"/>
                </a:lnTo>
                <a:lnTo>
                  <a:pt x="349" y="1868"/>
                </a:lnTo>
                <a:lnTo>
                  <a:pt x="349" y="1866"/>
                </a:lnTo>
                <a:lnTo>
                  <a:pt x="347" y="1866"/>
                </a:lnTo>
                <a:lnTo>
                  <a:pt x="345" y="1864"/>
                </a:lnTo>
                <a:lnTo>
                  <a:pt x="345" y="1862"/>
                </a:lnTo>
                <a:lnTo>
                  <a:pt x="343" y="1862"/>
                </a:lnTo>
                <a:lnTo>
                  <a:pt x="343" y="1860"/>
                </a:lnTo>
                <a:lnTo>
                  <a:pt x="342" y="1860"/>
                </a:lnTo>
                <a:lnTo>
                  <a:pt x="342" y="1858"/>
                </a:lnTo>
                <a:lnTo>
                  <a:pt x="340" y="1858"/>
                </a:lnTo>
                <a:lnTo>
                  <a:pt x="340" y="1856"/>
                </a:lnTo>
                <a:lnTo>
                  <a:pt x="338" y="1856"/>
                </a:lnTo>
                <a:lnTo>
                  <a:pt x="338" y="1854"/>
                </a:lnTo>
                <a:lnTo>
                  <a:pt x="336" y="1854"/>
                </a:lnTo>
                <a:lnTo>
                  <a:pt x="336" y="1852"/>
                </a:lnTo>
                <a:lnTo>
                  <a:pt x="334" y="1852"/>
                </a:lnTo>
                <a:lnTo>
                  <a:pt x="332" y="1851"/>
                </a:lnTo>
                <a:lnTo>
                  <a:pt x="330" y="1849"/>
                </a:lnTo>
                <a:lnTo>
                  <a:pt x="330" y="1847"/>
                </a:lnTo>
                <a:lnTo>
                  <a:pt x="328" y="1847"/>
                </a:lnTo>
                <a:lnTo>
                  <a:pt x="328" y="1845"/>
                </a:lnTo>
                <a:lnTo>
                  <a:pt x="326" y="1845"/>
                </a:lnTo>
                <a:lnTo>
                  <a:pt x="326" y="1843"/>
                </a:lnTo>
                <a:lnTo>
                  <a:pt x="324" y="1843"/>
                </a:lnTo>
                <a:lnTo>
                  <a:pt x="324" y="1841"/>
                </a:lnTo>
                <a:lnTo>
                  <a:pt x="322" y="1841"/>
                </a:lnTo>
                <a:lnTo>
                  <a:pt x="322" y="1839"/>
                </a:lnTo>
                <a:lnTo>
                  <a:pt x="320" y="1839"/>
                </a:lnTo>
                <a:lnTo>
                  <a:pt x="320" y="1837"/>
                </a:lnTo>
                <a:lnTo>
                  <a:pt x="320" y="1835"/>
                </a:lnTo>
                <a:lnTo>
                  <a:pt x="318" y="1835"/>
                </a:lnTo>
                <a:lnTo>
                  <a:pt x="317" y="1835"/>
                </a:lnTo>
                <a:lnTo>
                  <a:pt x="317" y="1833"/>
                </a:lnTo>
                <a:lnTo>
                  <a:pt x="315" y="1833"/>
                </a:lnTo>
                <a:lnTo>
                  <a:pt x="315" y="1831"/>
                </a:lnTo>
                <a:lnTo>
                  <a:pt x="313" y="1831"/>
                </a:lnTo>
                <a:lnTo>
                  <a:pt x="313" y="1829"/>
                </a:lnTo>
                <a:lnTo>
                  <a:pt x="311" y="1829"/>
                </a:lnTo>
                <a:lnTo>
                  <a:pt x="309" y="1829"/>
                </a:lnTo>
                <a:lnTo>
                  <a:pt x="309" y="1828"/>
                </a:lnTo>
                <a:lnTo>
                  <a:pt x="307" y="1828"/>
                </a:lnTo>
                <a:lnTo>
                  <a:pt x="307" y="1826"/>
                </a:lnTo>
                <a:lnTo>
                  <a:pt x="307" y="1828"/>
                </a:lnTo>
                <a:lnTo>
                  <a:pt x="305" y="1828"/>
                </a:lnTo>
                <a:lnTo>
                  <a:pt x="305" y="1826"/>
                </a:lnTo>
                <a:lnTo>
                  <a:pt x="303" y="1826"/>
                </a:lnTo>
                <a:lnTo>
                  <a:pt x="303" y="1824"/>
                </a:lnTo>
                <a:lnTo>
                  <a:pt x="301" y="1824"/>
                </a:lnTo>
                <a:lnTo>
                  <a:pt x="301" y="1822"/>
                </a:lnTo>
                <a:lnTo>
                  <a:pt x="299" y="1822"/>
                </a:lnTo>
                <a:lnTo>
                  <a:pt x="299" y="1820"/>
                </a:lnTo>
                <a:lnTo>
                  <a:pt x="297" y="1820"/>
                </a:lnTo>
                <a:lnTo>
                  <a:pt x="297" y="1818"/>
                </a:lnTo>
                <a:lnTo>
                  <a:pt x="297" y="1816"/>
                </a:lnTo>
                <a:lnTo>
                  <a:pt x="295" y="1816"/>
                </a:lnTo>
                <a:lnTo>
                  <a:pt x="294" y="1814"/>
                </a:lnTo>
                <a:lnTo>
                  <a:pt x="294" y="1812"/>
                </a:lnTo>
                <a:lnTo>
                  <a:pt x="292" y="1812"/>
                </a:lnTo>
                <a:lnTo>
                  <a:pt x="292" y="1810"/>
                </a:lnTo>
                <a:lnTo>
                  <a:pt x="290" y="1810"/>
                </a:lnTo>
                <a:lnTo>
                  <a:pt x="288" y="1810"/>
                </a:lnTo>
                <a:lnTo>
                  <a:pt x="288" y="1808"/>
                </a:lnTo>
                <a:lnTo>
                  <a:pt x="288" y="1806"/>
                </a:lnTo>
                <a:lnTo>
                  <a:pt x="286" y="1806"/>
                </a:lnTo>
                <a:lnTo>
                  <a:pt x="286" y="1804"/>
                </a:lnTo>
                <a:lnTo>
                  <a:pt x="284" y="1804"/>
                </a:lnTo>
                <a:lnTo>
                  <a:pt x="282" y="1803"/>
                </a:lnTo>
                <a:lnTo>
                  <a:pt x="280" y="1803"/>
                </a:lnTo>
                <a:lnTo>
                  <a:pt x="280" y="1801"/>
                </a:lnTo>
                <a:lnTo>
                  <a:pt x="280" y="1799"/>
                </a:lnTo>
                <a:lnTo>
                  <a:pt x="278" y="1799"/>
                </a:lnTo>
                <a:lnTo>
                  <a:pt x="278" y="1797"/>
                </a:lnTo>
                <a:lnTo>
                  <a:pt x="276" y="1795"/>
                </a:lnTo>
                <a:lnTo>
                  <a:pt x="276" y="1793"/>
                </a:lnTo>
                <a:lnTo>
                  <a:pt x="274" y="1791"/>
                </a:lnTo>
                <a:lnTo>
                  <a:pt x="274" y="1789"/>
                </a:lnTo>
                <a:lnTo>
                  <a:pt x="274" y="1787"/>
                </a:lnTo>
                <a:lnTo>
                  <a:pt x="272" y="1785"/>
                </a:lnTo>
                <a:lnTo>
                  <a:pt x="272" y="1783"/>
                </a:lnTo>
                <a:lnTo>
                  <a:pt x="272" y="1781"/>
                </a:lnTo>
                <a:lnTo>
                  <a:pt x="272" y="1780"/>
                </a:lnTo>
                <a:lnTo>
                  <a:pt x="272" y="1778"/>
                </a:lnTo>
                <a:lnTo>
                  <a:pt x="272" y="1776"/>
                </a:lnTo>
                <a:lnTo>
                  <a:pt x="272" y="1774"/>
                </a:lnTo>
                <a:lnTo>
                  <a:pt x="272" y="1772"/>
                </a:lnTo>
                <a:lnTo>
                  <a:pt x="272" y="1770"/>
                </a:lnTo>
                <a:lnTo>
                  <a:pt x="272" y="1768"/>
                </a:lnTo>
                <a:lnTo>
                  <a:pt x="272" y="1766"/>
                </a:lnTo>
                <a:lnTo>
                  <a:pt x="272" y="1764"/>
                </a:lnTo>
                <a:lnTo>
                  <a:pt x="270" y="1764"/>
                </a:lnTo>
                <a:lnTo>
                  <a:pt x="270" y="1762"/>
                </a:lnTo>
                <a:lnTo>
                  <a:pt x="270" y="1760"/>
                </a:lnTo>
                <a:lnTo>
                  <a:pt x="270" y="1758"/>
                </a:lnTo>
                <a:lnTo>
                  <a:pt x="270" y="1756"/>
                </a:lnTo>
                <a:lnTo>
                  <a:pt x="270" y="1755"/>
                </a:lnTo>
                <a:lnTo>
                  <a:pt x="269" y="1755"/>
                </a:lnTo>
                <a:lnTo>
                  <a:pt x="269" y="1753"/>
                </a:lnTo>
                <a:lnTo>
                  <a:pt x="269" y="1751"/>
                </a:lnTo>
                <a:lnTo>
                  <a:pt x="267" y="1751"/>
                </a:lnTo>
                <a:lnTo>
                  <a:pt x="267" y="1749"/>
                </a:lnTo>
                <a:lnTo>
                  <a:pt x="267" y="1747"/>
                </a:lnTo>
                <a:lnTo>
                  <a:pt x="265" y="1747"/>
                </a:lnTo>
                <a:lnTo>
                  <a:pt x="265" y="1745"/>
                </a:lnTo>
                <a:lnTo>
                  <a:pt x="265" y="1743"/>
                </a:lnTo>
                <a:lnTo>
                  <a:pt x="265" y="1741"/>
                </a:lnTo>
                <a:lnTo>
                  <a:pt x="265" y="1739"/>
                </a:lnTo>
                <a:lnTo>
                  <a:pt x="265" y="1737"/>
                </a:lnTo>
                <a:lnTo>
                  <a:pt x="263" y="1737"/>
                </a:lnTo>
                <a:lnTo>
                  <a:pt x="263" y="1735"/>
                </a:lnTo>
                <a:lnTo>
                  <a:pt x="263" y="1733"/>
                </a:lnTo>
                <a:lnTo>
                  <a:pt x="263" y="1732"/>
                </a:lnTo>
                <a:lnTo>
                  <a:pt x="261" y="1732"/>
                </a:lnTo>
                <a:lnTo>
                  <a:pt x="261" y="1730"/>
                </a:lnTo>
                <a:lnTo>
                  <a:pt x="261" y="1728"/>
                </a:lnTo>
                <a:lnTo>
                  <a:pt x="259" y="1728"/>
                </a:lnTo>
                <a:lnTo>
                  <a:pt x="259" y="1726"/>
                </a:lnTo>
                <a:lnTo>
                  <a:pt x="257" y="1724"/>
                </a:lnTo>
                <a:lnTo>
                  <a:pt x="257" y="1722"/>
                </a:lnTo>
                <a:lnTo>
                  <a:pt x="255" y="1722"/>
                </a:lnTo>
                <a:lnTo>
                  <a:pt x="255" y="1720"/>
                </a:lnTo>
                <a:lnTo>
                  <a:pt x="253" y="1720"/>
                </a:lnTo>
                <a:lnTo>
                  <a:pt x="253" y="1718"/>
                </a:lnTo>
                <a:lnTo>
                  <a:pt x="253" y="1716"/>
                </a:lnTo>
                <a:lnTo>
                  <a:pt x="251" y="1716"/>
                </a:lnTo>
                <a:lnTo>
                  <a:pt x="251" y="1714"/>
                </a:lnTo>
                <a:lnTo>
                  <a:pt x="249" y="1714"/>
                </a:lnTo>
                <a:lnTo>
                  <a:pt x="249" y="1712"/>
                </a:lnTo>
                <a:lnTo>
                  <a:pt x="249" y="1710"/>
                </a:lnTo>
                <a:lnTo>
                  <a:pt x="247" y="1710"/>
                </a:lnTo>
                <a:lnTo>
                  <a:pt x="247" y="1708"/>
                </a:lnTo>
                <a:lnTo>
                  <a:pt x="246" y="1707"/>
                </a:lnTo>
                <a:lnTo>
                  <a:pt x="246" y="1705"/>
                </a:lnTo>
                <a:lnTo>
                  <a:pt x="246" y="1703"/>
                </a:lnTo>
                <a:lnTo>
                  <a:pt x="244" y="1703"/>
                </a:lnTo>
                <a:lnTo>
                  <a:pt x="242" y="1703"/>
                </a:lnTo>
                <a:lnTo>
                  <a:pt x="242" y="1701"/>
                </a:lnTo>
                <a:lnTo>
                  <a:pt x="242" y="1699"/>
                </a:lnTo>
                <a:lnTo>
                  <a:pt x="242" y="1701"/>
                </a:lnTo>
                <a:lnTo>
                  <a:pt x="240" y="1701"/>
                </a:lnTo>
                <a:lnTo>
                  <a:pt x="240" y="1699"/>
                </a:lnTo>
                <a:lnTo>
                  <a:pt x="240" y="1697"/>
                </a:lnTo>
                <a:lnTo>
                  <a:pt x="238" y="1697"/>
                </a:lnTo>
                <a:lnTo>
                  <a:pt x="238" y="1695"/>
                </a:lnTo>
                <a:lnTo>
                  <a:pt x="238" y="1693"/>
                </a:lnTo>
                <a:lnTo>
                  <a:pt x="238" y="1691"/>
                </a:lnTo>
                <a:lnTo>
                  <a:pt x="236" y="1691"/>
                </a:lnTo>
                <a:lnTo>
                  <a:pt x="236" y="1689"/>
                </a:lnTo>
                <a:lnTo>
                  <a:pt x="236" y="1687"/>
                </a:lnTo>
                <a:lnTo>
                  <a:pt x="236" y="1685"/>
                </a:lnTo>
                <a:lnTo>
                  <a:pt x="236" y="1684"/>
                </a:lnTo>
                <a:lnTo>
                  <a:pt x="234" y="1684"/>
                </a:lnTo>
                <a:lnTo>
                  <a:pt x="236" y="1684"/>
                </a:lnTo>
                <a:lnTo>
                  <a:pt x="236" y="1682"/>
                </a:lnTo>
                <a:lnTo>
                  <a:pt x="234" y="1682"/>
                </a:lnTo>
                <a:lnTo>
                  <a:pt x="234" y="1680"/>
                </a:lnTo>
                <a:lnTo>
                  <a:pt x="232" y="1680"/>
                </a:lnTo>
                <a:lnTo>
                  <a:pt x="232" y="1678"/>
                </a:lnTo>
                <a:lnTo>
                  <a:pt x="232" y="1676"/>
                </a:lnTo>
                <a:lnTo>
                  <a:pt x="230" y="1676"/>
                </a:lnTo>
                <a:lnTo>
                  <a:pt x="230" y="1674"/>
                </a:lnTo>
                <a:lnTo>
                  <a:pt x="228" y="1674"/>
                </a:lnTo>
                <a:lnTo>
                  <a:pt x="228" y="1672"/>
                </a:lnTo>
                <a:lnTo>
                  <a:pt x="228" y="1670"/>
                </a:lnTo>
                <a:lnTo>
                  <a:pt x="226" y="1670"/>
                </a:lnTo>
                <a:lnTo>
                  <a:pt x="226" y="1668"/>
                </a:lnTo>
                <a:lnTo>
                  <a:pt x="226" y="1666"/>
                </a:lnTo>
                <a:lnTo>
                  <a:pt x="226" y="1664"/>
                </a:lnTo>
                <a:lnTo>
                  <a:pt x="226" y="1662"/>
                </a:lnTo>
                <a:lnTo>
                  <a:pt x="224" y="1662"/>
                </a:lnTo>
                <a:lnTo>
                  <a:pt x="224" y="1660"/>
                </a:lnTo>
                <a:lnTo>
                  <a:pt x="222" y="1660"/>
                </a:lnTo>
                <a:lnTo>
                  <a:pt x="222" y="1659"/>
                </a:lnTo>
                <a:lnTo>
                  <a:pt x="222" y="1657"/>
                </a:lnTo>
                <a:lnTo>
                  <a:pt x="221" y="1657"/>
                </a:lnTo>
                <a:lnTo>
                  <a:pt x="221" y="1655"/>
                </a:lnTo>
                <a:lnTo>
                  <a:pt x="221" y="1657"/>
                </a:lnTo>
                <a:lnTo>
                  <a:pt x="221" y="1655"/>
                </a:lnTo>
                <a:lnTo>
                  <a:pt x="219" y="1657"/>
                </a:lnTo>
                <a:lnTo>
                  <a:pt x="219" y="1655"/>
                </a:lnTo>
                <a:lnTo>
                  <a:pt x="219" y="1653"/>
                </a:lnTo>
                <a:lnTo>
                  <a:pt x="217" y="1651"/>
                </a:lnTo>
                <a:lnTo>
                  <a:pt x="217" y="1649"/>
                </a:lnTo>
                <a:lnTo>
                  <a:pt x="215" y="1649"/>
                </a:lnTo>
                <a:lnTo>
                  <a:pt x="215" y="1647"/>
                </a:lnTo>
                <a:lnTo>
                  <a:pt x="217" y="1647"/>
                </a:lnTo>
                <a:lnTo>
                  <a:pt x="217" y="1645"/>
                </a:lnTo>
                <a:lnTo>
                  <a:pt x="215" y="1645"/>
                </a:lnTo>
                <a:lnTo>
                  <a:pt x="215" y="1647"/>
                </a:lnTo>
                <a:lnTo>
                  <a:pt x="213" y="1647"/>
                </a:lnTo>
                <a:lnTo>
                  <a:pt x="213" y="1645"/>
                </a:lnTo>
                <a:lnTo>
                  <a:pt x="213" y="1643"/>
                </a:lnTo>
                <a:lnTo>
                  <a:pt x="211" y="1643"/>
                </a:lnTo>
                <a:lnTo>
                  <a:pt x="211" y="1641"/>
                </a:lnTo>
                <a:lnTo>
                  <a:pt x="211" y="1643"/>
                </a:lnTo>
                <a:lnTo>
                  <a:pt x="209" y="1641"/>
                </a:lnTo>
                <a:lnTo>
                  <a:pt x="209" y="1639"/>
                </a:lnTo>
                <a:lnTo>
                  <a:pt x="207" y="1639"/>
                </a:lnTo>
                <a:lnTo>
                  <a:pt x="207" y="1637"/>
                </a:lnTo>
                <a:lnTo>
                  <a:pt x="205" y="1637"/>
                </a:lnTo>
                <a:lnTo>
                  <a:pt x="205" y="1636"/>
                </a:lnTo>
                <a:lnTo>
                  <a:pt x="205" y="1634"/>
                </a:lnTo>
                <a:lnTo>
                  <a:pt x="203" y="1634"/>
                </a:lnTo>
                <a:lnTo>
                  <a:pt x="203" y="1632"/>
                </a:lnTo>
                <a:lnTo>
                  <a:pt x="203" y="1630"/>
                </a:lnTo>
                <a:lnTo>
                  <a:pt x="201" y="1630"/>
                </a:lnTo>
                <a:lnTo>
                  <a:pt x="201" y="1628"/>
                </a:lnTo>
                <a:lnTo>
                  <a:pt x="201" y="1630"/>
                </a:lnTo>
                <a:lnTo>
                  <a:pt x="201" y="1628"/>
                </a:lnTo>
                <a:lnTo>
                  <a:pt x="199" y="1628"/>
                </a:lnTo>
                <a:lnTo>
                  <a:pt x="199" y="1626"/>
                </a:lnTo>
                <a:lnTo>
                  <a:pt x="198" y="1626"/>
                </a:lnTo>
                <a:lnTo>
                  <a:pt x="198" y="1624"/>
                </a:lnTo>
                <a:lnTo>
                  <a:pt x="196" y="1624"/>
                </a:lnTo>
                <a:lnTo>
                  <a:pt x="196" y="1622"/>
                </a:lnTo>
                <a:lnTo>
                  <a:pt x="194" y="1622"/>
                </a:lnTo>
                <a:lnTo>
                  <a:pt x="194" y="1620"/>
                </a:lnTo>
                <a:lnTo>
                  <a:pt x="194" y="1618"/>
                </a:lnTo>
                <a:lnTo>
                  <a:pt x="192" y="1618"/>
                </a:lnTo>
                <a:lnTo>
                  <a:pt x="192" y="1616"/>
                </a:lnTo>
                <a:lnTo>
                  <a:pt x="190" y="1616"/>
                </a:lnTo>
                <a:lnTo>
                  <a:pt x="190" y="1614"/>
                </a:lnTo>
                <a:lnTo>
                  <a:pt x="190" y="1612"/>
                </a:lnTo>
                <a:lnTo>
                  <a:pt x="188" y="1612"/>
                </a:lnTo>
                <a:lnTo>
                  <a:pt x="188" y="1611"/>
                </a:lnTo>
                <a:lnTo>
                  <a:pt x="186" y="1611"/>
                </a:lnTo>
                <a:lnTo>
                  <a:pt x="186" y="1609"/>
                </a:lnTo>
                <a:lnTo>
                  <a:pt x="184" y="1609"/>
                </a:lnTo>
                <a:lnTo>
                  <a:pt x="184" y="1607"/>
                </a:lnTo>
                <a:lnTo>
                  <a:pt x="182" y="1607"/>
                </a:lnTo>
                <a:lnTo>
                  <a:pt x="182" y="1605"/>
                </a:lnTo>
                <a:lnTo>
                  <a:pt x="180" y="1605"/>
                </a:lnTo>
                <a:lnTo>
                  <a:pt x="178" y="1605"/>
                </a:lnTo>
                <a:lnTo>
                  <a:pt x="178" y="1603"/>
                </a:lnTo>
                <a:lnTo>
                  <a:pt x="178" y="1601"/>
                </a:lnTo>
                <a:lnTo>
                  <a:pt x="176" y="1601"/>
                </a:lnTo>
                <a:lnTo>
                  <a:pt x="174" y="1601"/>
                </a:lnTo>
                <a:lnTo>
                  <a:pt x="174" y="1599"/>
                </a:lnTo>
                <a:lnTo>
                  <a:pt x="173" y="1597"/>
                </a:lnTo>
                <a:lnTo>
                  <a:pt x="174" y="1597"/>
                </a:lnTo>
                <a:lnTo>
                  <a:pt x="173" y="1597"/>
                </a:lnTo>
                <a:lnTo>
                  <a:pt x="171" y="1597"/>
                </a:lnTo>
                <a:lnTo>
                  <a:pt x="171" y="1595"/>
                </a:lnTo>
                <a:lnTo>
                  <a:pt x="169" y="1595"/>
                </a:lnTo>
                <a:lnTo>
                  <a:pt x="169" y="1593"/>
                </a:lnTo>
                <a:lnTo>
                  <a:pt x="167" y="1593"/>
                </a:lnTo>
                <a:lnTo>
                  <a:pt x="167" y="1591"/>
                </a:lnTo>
                <a:lnTo>
                  <a:pt x="165" y="1591"/>
                </a:lnTo>
                <a:lnTo>
                  <a:pt x="165" y="1589"/>
                </a:lnTo>
                <a:lnTo>
                  <a:pt x="165" y="1588"/>
                </a:lnTo>
                <a:lnTo>
                  <a:pt x="163" y="1588"/>
                </a:lnTo>
                <a:lnTo>
                  <a:pt x="163" y="1586"/>
                </a:lnTo>
                <a:lnTo>
                  <a:pt x="161" y="1586"/>
                </a:lnTo>
                <a:lnTo>
                  <a:pt x="159" y="1586"/>
                </a:lnTo>
                <a:lnTo>
                  <a:pt x="159" y="1584"/>
                </a:lnTo>
                <a:lnTo>
                  <a:pt x="157" y="1584"/>
                </a:lnTo>
                <a:lnTo>
                  <a:pt x="157" y="1582"/>
                </a:lnTo>
                <a:lnTo>
                  <a:pt x="157" y="1580"/>
                </a:lnTo>
                <a:lnTo>
                  <a:pt x="157" y="1582"/>
                </a:lnTo>
                <a:lnTo>
                  <a:pt x="155" y="1582"/>
                </a:lnTo>
                <a:lnTo>
                  <a:pt x="155" y="1580"/>
                </a:lnTo>
                <a:lnTo>
                  <a:pt x="153" y="1580"/>
                </a:lnTo>
                <a:lnTo>
                  <a:pt x="153" y="1578"/>
                </a:lnTo>
                <a:lnTo>
                  <a:pt x="153" y="1576"/>
                </a:lnTo>
                <a:lnTo>
                  <a:pt x="151" y="1576"/>
                </a:lnTo>
                <a:lnTo>
                  <a:pt x="151" y="1574"/>
                </a:lnTo>
                <a:lnTo>
                  <a:pt x="150" y="1574"/>
                </a:lnTo>
                <a:lnTo>
                  <a:pt x="150" y="1572"/>
                </a:lnTo>
                <a:lnTo>
                  <a:pt x="148" y="1572"/>
                </a:lnTo>
                <a:lnTo>
                  <a:pt x="148" y="1570"/>
                </a:lnTo>
                <a:lnTo>
                  <a:pt x="146" y="1570"/>
                </a:lnTo>
                <a:lnTo>
                  <a:pt x="144" y="1570"/>
                </a:lnTo>
                <a:lnTo>
                  <a:pt x="144" y="1568"/>
                </a:lnTo>
                <a:lnTo>
                  <a:pt x="144" y="1566"/>
                </a:lnTo>
                <a:lnTo>
                  <a:pt x="142" y="1566"/>
                </a:lnTo>
                <a:lnTo>
                  <a:pt x="142" y="1568"/>
                </a:lnTo>
                <a:lnTo>
                  <a:pt x="142" y="1566"/>
                </a:lnTo>
                <a:lnTo>
                  <a:pt x="142" y="1565"/>
                </a:lnTo>
                <a:lnTo>
                  <a:pt x="140" y="1565"/>
                </a:lnTo>
                <a:lnTo>
                  <a:pt x="140" y="1563"/>
                </a:lnTo>
                <a:lnTo>
                  <a:pt x="138" y="1563"/>
                </a:lnTo>
                <a:lnTo>
                  <a:pt x="138" y="1561"/>
                </a:lnTo>
                <a:lnTo>
                  <a:pt x="136" y="1561"/>
                </a:lnTo>
                <a:lnTo>
                  <a:pt x="136" y="1559"/>
                </a:lnTo>
                <a:lnTo>
                  <a:pt x="134" y="1559"/>
                </a:lnTo>
                <a:lnTo>
                  <a:pt x="132" y="1557"/>
                </a:lnTo>
                <a:lnTo>
                  <a:pt x="130" y="1555"/>
                </a:lnTo>
                <a:lnTo>
                  <a:pt x="130" y="1553"/>
                </a:lnTo>
                <a:lnTo>
                  <a:pt x="128" y="1553"/>
                </a:lnTo>
                <a:lnTo>
                  <a:pt x="128" y="1551"/>
                </a:lnTo>
                <a:lnTo>
                  <a:pt x="126" y="1551"/>
                </a:lnTo>
                <a:lnTo>
                  <a:pt x="126" y="1549"/>
                </a:lnTo>
                <a:lnTo>
                  <a:pt x="125" y="1549"/>
                </a:lnTo>
                <a:lnTo>
                  <a:pt x="123" y="1549"/>
                </a:lnTo>
                <a:lnTo>
                  <a:pt x="123" y="1547"/>
                </a:lnTo>
                <a:lnTo>
                  <a:pt x="121" y="1547"/>
                </a:lnTo>
                <a:lnTo>
                  <a:pt x="121" y="1545"/>
                </a:lnTo>
                <a:lnTo>
                  <a:pt x="121" y="1543"/>
                </a:lnTo>
                <a:lnTo>
                  <a:pt x="119" y="1543"/>
                </a:lnTo>
                <a:lnTo>
                  <a:pt x="119" y="1541"/>
                </a:lnTo>
                <a:lnTo>
                  <a:pt x="117" y="1541"/>
                </a:lnTo>
                <a:lnTo>
                  <a:pt x="117" y="1540"/>
                </a:lnTo>
                <a:lnTo>
                  <a:pt x="117" y="1538"/>
                </a:lnTo>
                <a:lnTo>
                  <a:pt x="115" y="1538"/>
                </a:lnTo>
                <a:lnTo>
                  <a:pt x="115" y="1536"/>
                </a:lnTo>
                <a:lnTo>
                  <a:pt x="115" y="1534"/>
                </a:lnTo>
                <a:lnTo>
                  <a:pt x="115" y="1536"/>
                </a:lnTo>
                <a:lnTo>
                  <a:pt x="113" y="1534"/>
                </a:lnTo>
                <a:lnTo>
                  <a:pt x="113" y="1532"/>
                </a:lnTo>
                <a:lnTo>
                  <a:pt x="111" y="1532"/>
                </a:lnTo>
                <a:lnTo>
                  <a:pt x="111" y="1530"/>
                </a:lnTo>
                <a:lnTo>
                  <a:pt x="109" y="1530"/>
                </a:lnTo>
                <a:lnTo>
                  <a:pt x="109" y="1528"/>
                </a:lnTo>
                <a:lnTo>
                  <a:pt x="107" y="1528"/>
                </a:lnTo>
                <a:lnTo>
                  <a:pt x="105" y="1528"/>
                </a:lnTo>
                <a:lnTo>
                  <a:pt x="105" y="1526"/>
                </a:lnTo>
                <a:lnTo>
                  <a:pt x="105" y="1524"/>
                </a:lnTo>
                <a:lnTo>
                  <a:pt x="105" y="1522"/>
                </a:lnTo>
                <a:lnTo>
                  <a:pt x="103" y="1522"/>
                </a:lnTo>
                <a:lnTo>
                  <a:pt x="103" y="1520"/>
                </a:lnTo>
                <a:lnTo>
                  <a:pt x="102" y="1520"/>
                </a:lnTo>
                <a:lnTo>
                  <a:pt x="102" y="1518"/>
                </a:lnTo>
                <a:lnTo>
                  <a:pt x="100" y="1518"/>
                </a:lnTo>
                <a:lnTo>
                  <a:pt x="100" y="1517"/>
                </a:lnTo>
                <a:lnTo>
                  <a:pt x="100" y="1515"/>
                </a:lnTo>
                <a:lnTo>
                  <a:pt x="98" y="1515"/>
                </a:lnTo>
                <a:lnTo>
                  <a:pt x="98" y="1513"/>
                </a:lnTo>
                <a:lnTo>
                  <a:pt x="98" y="1511"/>
                </a:lnTo>
                <a:lnTo>
                  <a:pt x="96" y="1511"/>
                </a:lnTo>
                <a:lnTo>
                  <a:pt x="96" y="1513"/>
                </a:lnTo>
                <a:lnTo>
                  <a:pt x="96" y="1511"/>
                </a:lnTo>
                <a:lnTo>
                  <a:pt x="96" y="1509"/>
                </a:lnTo>
                <a:lnTo>
                  <a:pt x="94" y="1509"/>
                </a:lnTo>
                <a:lnTo>
                  <a:pt x="94" y="1507"/>
                </a:lnTo>
                <a:lnTo>
                  <a:pt x="94" y="1505"/>
                </a:lnTo>
                <a:lnTo>
                  <a:pt x="94" y="1503"/>
                </a:lnTo>
                <a:lnTo>
                  <a:pt x="92" y="1503"/>
                </a:lnTo>
                <a:lnTo>
                  <a:pt x="92" y="1501"/>
                </a:lnTo>
                <a:lnTo>
                  <a:pt x="90" y="1501"/>
                </a:lnTo>
                <a:lnTo>
                  <a:pt x="90" y="1499"/>
                </a:lnTo>
                <a:lnTo>
                  <a:pt x="88" y="1499"/>
                </a:lnTo>
                <a:lnTo>
                  <a:pt x="88" y="1497"/>
                </a:lnTo>
                <a:lnTo>
                  <a:pt x="88" y="1495"/>
                </a:lnTo>
                <a:lnTo>
                  <a:pt x="86" y="1495"/>
                </a:lnTo>
                <a:lnTo>
                  <a:pt x="86" y="1493"/>
                </a:lnTo>
                <a:lnTo>
                  <a:pt x="84" y="1493"/>
                </a:lnTo>
                <a:lnTo>
                  <a:pt x="84" y="1492"/>
                </a:lnTo>
                <a:lnTo>
                  <a:pt x="82" y="1492"/>
                </a:lnTo>
                <a:lnTo>
                  <a:pt x="82" y="1490"/>
                </a:lnTo>
                <a:lnTo>
                  <a:pt x="82" y="1488"/>
                </a:lnTo>
                <a:lnTo>
                  <a:pt x="82" y="1486"/>
                </a:lnTo>
                <a:lnTo>
                  <a:pt x="80" y="1486"/>
                </a:lnTo>
                <a:lnTo>
                  <a:pt x="80" y="1484"/>
                </a:lnTo>
                <a:lnTo>
                  <a:pt x="80" y="1486"/>
                </a:lnTo>
                <a:lnTo>
                  <a:pt x="78" y="1486"/>
                </a:lnTo>
                <a:lnTo>
                  <a:pt x="78" y="1484"/>
                </a:lnTo>
                <a:lnTo>
                  <a:pt x="77" y="1484"/>
                </a:lnTo>
                <a:lnTo>
                  <a:pt x="75" y="1484"/>
                </a:lnTo>
                <a:lnTo>
                  <a:pt x="75" y="1482"/>
                </a:lnTo>
                <a:lnTo>
                  <a:pt x="75" y="1480"/>
                </a:lnTo>
                <a:lnTo>
                  <a:pt x="73" y="1480"/>
                </a:lnTo>
                <a:lnTo>
                  <a:pt x="73" y="1478"/>
                </a:lnTo>
                <a:lnTo>
                  <a:pt x="73" y="1480"/>
                </a:lnTo>
                <a:lnTo>
                  <a:pt x="73" y="1478"/>
                </a:lnTo>
                <a:lnTo>
                  <a:pt x="71" y="1478"/>
                </a:lnTo>
                <a:lnTo>
                  <a:pt x="71" y="1476"/>
                </a:lnTo>
                <a:lnTo>
                  <a:pt x="69" y="1476"/>
                </a:lnTo>
                <a:lnTo>
                  <a:pt x="69" y="1474"/>
                </a:lnTo>
                <a:lnTo>
                  <a:pt x="67" y="1474"/>
                </a:lnTo>
                <a:lnTo>
                  <a:pt x="67" y="1472"/>
                </a:lnTo>
                <a:lnTo>
                  <a:pt x="67" y="1470"/>
                </a:lnTo>
                <a:lnTo>
                  <a:pt x="65" y="1470"/>
                </a:lnTo>
                <a:lnTo>
                  <a:pt x="65" y="1469"/>
                </a:lnTo>
                <a:lnTo>
                  <a:pt x="63" y="1469"/>
                </a:lnTo>
                <a:lnTo>
                  <a:pt x="63" y="1467"/>
                </a:lnTo>
                <a:lnTo>
                  <a:pt x="61" y="1467"/>
                </a:lnTo>
                <a:lnTo>
                  <a:pt x="61" y="1465"/>
                </a:lnTo>
                <a:lnTo>
                  <a:pt x="61" y="1463"/>
                </a:lnTo>
                <a:lnTo>
                  <a:pt x="59" y="1463"/>
                </a:lnTo>
                <a:lnTo>
                  <a:pt x="59" y="1461"/>
                </a:lnTo>
                <a:lnTo>
                  <a:pt x="57" y="1459"/>
                </a:lnTo>
                <a:lnTo>
                  <a:pt x="59" y="1459"/>
                </a:lnTo>
                <a:lnTo>
                  <a:pt x="59" y="1457"/>
                </a:lnTo>
                <a:lnTo>
                  <a:pt x="57" y="1457"/>
                </a:lnTo>
                <a:lnTo>
                  <a:pt x="57" y="1455"/>
                </a:lnTo>
                <a:lnTo>
                  <a:pt x="57" y="1453"/>
                </a:lnTo>
                <a:lnTo>
                  <a:pt x="55" y="1453"/>
                </a:lnTo>
                <a:lnTo>
                  <a:pt x="55" y="1451"/>
                </a:lnTo>
                <a:lnTo>
                  <a:pt x="55" y="1447"/>
                </a:lnTo>
                <a:lnTo>
                  <a:pt x="54" y="1445"/>
                </a:lnTo>
                <a:lnTo>
                  <a:pt x="54" y="1444"/>
                </a:lnTo>
                <a:lnTo>
                  <a:pt x="54" y="1442"/>
                </a:lnTo>
                <a:lnTo>
                  <a:pt x="54" y="1440"/>
                </a:lnTo>
                <a:lnTo>
                  <a:pt x="54" y="1436"/>
                </a:lnTo>
                <a:lnTo>
                  <a:pt x="54" y="1434"/>
                </a:lnTo>
                <a:lnTo>
                  <a:pt x="52" y="1434"/>
                </a:lnTo>
                <a:lnTo>
                  <a:pt x="52" y="1432"/>
                </a:lnTo>
                <a:lnTo>
                  <a:pt x="52" y="1430"/>
                </a:lnTo>
                <a:lnTo>
                  <a:pt x="52" y="1428"/>
                </a:lnTo>
                <a:lnTo>
                  <a:pt x="52" y="1426"/>
                </a:lnTo>
                <a:lnTo>
                  <a:pt x="50" y="1426"/>
                </a:lnTo>
                <a:lnTo>
                  <a:pt x="50" y="1424"/>
                </a:lnTo>
                <a:lnTo>
                  <a:pt x="52" y="1424"/>
                </a:lnTo>
                <a:lnTo>
                  <a:pt x="50" y="1424"/>
                </a:lnTo>
                <a:lnTo>
                  <a:pt x="50" y="1422"/>
                </a:lnTo>
                <a:lnTo>
                  <a:pt x="50" y="1421"/>
                </a:lnTo>
                <a:lnTo>
                  <a:pt x="50" y="1419"/>
                </a:lnTo>
                <a:lnTo>
                  <a:pt x="50" y="1417"/>
                </a:lnTo>
                <a:lnTo>
                  <a:pt x="50" y="1415"/>
                </a:lnTo>
                <a:lnTo>
                  <a:pt x="48" y="1415"/>
                </a:lnTo>
                <a:lnTo>
                  <a:pt x="48" y="1413"/>
                </a:lnTo>
                <a:lnTo>
                  <a:pt x="50" y="1413"/>
                </a:lnTo>
                <a:lnTo>
                  <a:pt x="48" y="1413"/>
                </a:lnTo>
                <a:lnTo>
                  <a:pt x="48" y="1411"/>
                </a:lnTo>
                <a:lnTo>
                  <a:pt x="48" y="1409"/>
                </a:lnTo>
                <a:lnTo>
                  <a:pt x="46" y="1409"/>
                </a:lnTo>
                <a:lnTo>
                  <a:pt x="46" y="1407"/>
                </a:lnTo>
                <a:lnTo>
                  <a:pt x="46" y="1405"/>
                </a:lnTo>
                <a:lnTo>
                  <a:pt x="44" y="1405"/>
                </a:lnTo>
                <a:lnTo>
                  <a:pt x="44" y="1403"/>
                </a:lnTo>
                <a:lnTo>
                  <a:pt x="42" y="1401"/>
                </a:lnTo>
                <a:lnTo>
                  <a:pt x="44" y="1401"/>
                </a:lnTo>
                <a:lnTo>
                  <a:pt x="42" y="1401"/>
                </a:lnTo>
                <a:lnTo>
                  <a:pt x="42" y="1399"/>
                </a:lnTo>
                <a:lnTo>
                  <a:pt x="42" y="1397"/>
                </a:lnTo>
                <a:lnTo>
                  <a:pt x="40" y="1397"/>
                </a:lnTo>
                <a:lnTo>
                  <a:pt x="40" y="1396"/>
                </a:lnTo>
                <a:lnTo>
                  <a:pt x="40" y="1394"/>
                </a:lnTo>
                <a:lnTo>
                  <a:pt x="40" y="1392"/>
                </a:lnTo>
                <a:lnTo>
                  <a:pt x="40" y="1390"/>
                </a:lnTo>
                <a:lnTo>
                  <a:pt x="40" y="1388"/>
                </a:lnTo>
                <a:lnTo>
                  <a:pt x="38" y="1388"/>
                </a:lnTo>
                <a:lnTo>
                  <a:pt x="38" y="1386"/>
                </a:lnTo>
                <a:lnTo>
                  <a:pt x="36" y="1386"/>
                </a:lnTo>
                <a:lnTo>
                  <a:pt x="36" y="1384"/>
                </a:lnTo>
                <a:lnTo>
                  <a:pt x="36" y="1382"/>
                </a:lnTo>
                <a:lnTo>
                  <a:pt x="36" y="1380"/>
                </a:lnTo>
                <a:lnTo>
                  <a:pt x="34" y="1380"/>
                </a:lnTo>
                <a:lnTo>
                  <a:pt x="34" y="1378"/>
                </a:lnTo>
                <a:lnTo>
                  <a:pt x="32" y="1378"/>
                </a:lnTo>
                <a:lnTo>
                  <a:pt x="34" y="1378"/>
                </a:lnTo>
                <a:lnTo>
                  <a:pt x="32" y="1378"/>
                </a:lnTo>
                <a:lnTo>
                  <a:pt x="32" y="1376"/>
                </a:lnTo>
                <a:lnTo>
                  <a:pt x="32" y="1374"/>
                </a:lnTo>
                <a:lnTo>
                  <a:pt x="30" y="1374"/>
                </a:lnTo>
                <a:lnTo>
                  <a:pt x="30" y="1373"/>
                </a:lnTo>
                <a:lnTo>
                  <a:pt x="30" y="1371"/>
                </a:lnTo>
                <a:lnTo>
                  <a:pt x="29" y="1371"/>
                </a:lnTo>
                <a:lnTo>
                  <a:pt x="29" y="1369"/>
                </a:lnTo>
                <a:lnTo>
                  <a:pt x="27" y="1369"/>
                </a:lnTo>
                <a:lnTo>
                  <a:pt x="27" y="1367"/>
                </a:lnTo>
                <a:lnTo>
                  <a:pt x="27" y="1365"/>
                </a:lnTo>
                <a:lnTo>
                  <a:pt x="25" y="1365"/>
                </a:lnTo>
                <a:lnTo>
                  <a:pt x="25" y="1363"/>
                </a:lnTo>
                <a:lnTo>
                  <a:pt x="23" y="1363"/>
                </a:lnTo>
                <a:lnTo>
                  <a:pt x="21" y="1363"/>
                </a:lnTo>
                <a:lnTo>
                  <a:pt x="21" y="1361"/>
                </a:lnTo>
                <a:lnTo>
                  <a:pt x="23" y="1361"/>
                </a:lnTo>
                <a:lnTo>
                  <a:pt x="23" y="1359"/>
                </a:lnTo>
                <a:lnTo>
                  <a:pt x="21" y="1359"/>
                </a:lnTo>
                <a:lnTo>
                  <a:pt x="21" y="1357"/>
                </a:lnTo>
                <a:lnTo>
                  <a:pt x="19" y="1357"/>
                </a:lnTo>
                <a:lnTo>
                  <a:pt x="19" y="1355"/>
                </a:lnTo>
                <a:lnTo>
                  <a:pt x="17" y="1355"/>
                </a:lnTo>
                <a:lnTo>
                  <a:pt x="17" y="1353"/>
                </a:lnTo>
                <a:lnTo>
                  <a:pt x="17" y="1351"/>
                </a:lnTo>
                <a:lnTo>
                  <a:pt x="17" y="1349"/>
                </a:lnTo>
                <a:lnTo>
                  <a:pt x="15" y="1349"/>
                </a:lnTo>
                <a:lnTo>
                  <a:pt x="15" y="1348"/>
                </a:lnTo>
                <a:lnTo>
                  <a:pt x="13" y="1348"/>
                </a:lnTo>
                <a:lnTo>
                  <a:pt x="13" y="1346"/>
                </a:lnTo>
                <a:lnTo>
                  <a:pt x="11" y="1346"/>
                </a:lnTo>
                <a:lnTo>
                  <a:pt x="11" y="1344"/>
                </a:lnTo>
                <a:lnTo>
                  <a:pt x="9" y="1342"/>
                </a:lnTo>
                <a:lnTo>
                  <a:pt x="7" y="1342"/>
                </a:lnTo>
                <a:lnTo>
                  <a:pt x="7" y="1340"/>
                </a:lnTo>
                <a:lnTo>
                  <a:pt x="6" y="1340"/>
                </a:lnTo>
                <a:lnTo>
                  <a:pt x="6" y="1338"/>
                </a:lnTo>
                <a:lnTo>
                  <a:pt x="4" y="1338"/>
                </a:lnTo>
                <a:lnTo>
                  <a:pt x="2" y="1336"/>
                </a:lnTo>
                <a:lnTo>
                  <a:pt x="0" y="1336"/>
                </a:lnTo>
                <a:lnTo>
                  <a:pt x="0" y="1334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104923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Philadelphia City of Pennsylvania State</a:t>
            </a:r>
            <a:endParaRPr lang="zh-CN" altLang="en-US" dirty="0"/>
          </a:p>
        </p:txBody>
      </p:sp>
      <p:sp>
        <p:nvSpPr>
          <p:cNvPr id="18" name="Freeform 3608"/>
          <p:cNvSpPr>
            <a:spLocks/>
          </p:cNvSpPr>
          <p:nvPr/>
        </p:nvSpPr>
        <p:spPr bwMode="auto">
          <a:xfrm>
            <a:off x="467544" y="1275606"/>
            <a:ext cx="3931262" cy="3272904"/>
          </a:xfrm>
          <a:custGeom>
            <a:avLst/>
            <a:gdLst>
              <a:gd name="T0" fmla="*/ 2762 w 3123"/>
              <a:gd name="T1" fmla="*/ 79 h 2600"/>
              <a:gd name="T2" fmla="*/ 2783 w 3123"/>
              <a:gd name="T3" fmla="*/ 111 h 2600"/>
              <a:gd name="T4" fmla="*/ 2842 w 3123"/>
              <a:gd name="T5" fmla="*/ 135 h 2600"/>
              <a:gd name="T6" fmla="*/ 2871 w 3123"/>
              <a:gd name="T7" fmla="*/ 173 h 2600"/>
              <a:gd name="T8" fmla="*/ 2929 w 3123"/>
              <a:gd name="T9" fmla="*/ 167 h 2600"/>
              <a:gd name="T10" fmla="*/ 2984 w 3123"/>
              <a:gd name="T11" fmla="*/ 202 h 2600"/>
              <a:gd name="T12" fmla="*/ 3040 w 3123"/>
              <a:gd name="T13" fmla="*/ 194 h 2600"/>
              <a:gd name="T14" fmla="*/ 3044 w 3123"/>
              <a:gd name="T15" fmla="*/ 248 h 2600"/>
              <a:gd name="T16" fmla="*/ 3040 w 3123"/>
              <a:gd name="T17" fmla="*/ 296 h 2600"/>
              <a:gd name="T18" fmla="*/ 3069 w 3123"/>
              <a:gd name="T19" fmla="*/ 340 h 2600"/>
              <a:gd name="T20" fmla="*/ 3075 w 3123"/>
              <a:gd name="T21" fmla="*/ 388 h 2600"/>
              <a:gd name="T22" fmla="*/ 3111 w 3123"/>
              <a:gd name="T23" fmla="*/ 440 h 2600"/>
              <a:gd name="T24" fmla="*/ 3094 w 3123"/>
              <a:gd name="T25" fmla="*/ 513 h 2600"/>
              <a:gd name="T26" fmla="*/ 3063 w 3123"/>
              <a:gd name="T27" fmla="*/ 559 h 2600"/>
              <a:gd name="T28" fmla="*/ 3002 w 3123"/>
              <a:gd name="T29" fmla="*/ 591 h 2600"/>
              <a:gd name="T30" fmla="*/ 2963 w 3123"/>
              <a:gd name="T31" fmla="*/ 620 h 2600"/>
              <a:gd name="T32" fmla="*/ 2919 w 3123"/>
              <a:gd name="T33" fmla="*/ 662 h 2600"/>
              <a:gd name="T34" fmla="*/ 2879 w 3123"/>
              <a:gd name="T35" fmla="*/ 705 h 2600"/>
              <a:gd name="T36" fmla="*/ 2867 w 3123"/>
              <a:gd name="T37" fmla="*/ 760 h 2600"/>
              <a:gd name="T38" fmla="*/ 2871 w 3123"/>
              <a:gd name="T39" fmla="*/ 808 h 2600"/>
              <a:gd name="T40" fmla="*/ 2846 w 3123"/>
              <a:gd name="T41" fmla="*/ 920 h 2600"/>
              <a:gd name="T42" fmla="*/ 2320 w 3123"/>
              <a:gd name="T43" fmla="*/ 1190 h 2600"/>
              <a:gd name="T44" fmla="*/ 2070 w 3123"/>
              <a:gd name="T45" fmla="*/ 1467 h 2600"/>
              <a:gd name="T46" fmla="*/ 1467 w 3123"/>
              <a:gd name="T47" fmla="*/ 1695 h 2600"/>
              <a:gd name="T48" fmla="*/ 1396 w 3123"/>
              <a:gd name="T49" fmla="*/ 2010 h 2600"/>
              <a:gd name="T50" fmla="*/ 1381 w 3123"/>
              <a:gd name="T51" fmla="*/ 2383 h 2600"/>
              <a:gd name="T52" fmla="*/ 828 w 3123"/>
              <a:gd name="T53" fmla="*/ 2502 h 2600"/>
              <a:gd name="T54" fmla="*/ 569 w 3123"/>
              <a:gd name="T55" fmla="*/ 2521 h 2600"/>
              <a:gd name="T56" fmla="*/ 427 w 3123"/>
              <a:gd name="T57" fmla="*/ 2513 h 2600"/>
              <a:gd name="T58" fmla="*/ 265 w 3123"/>
              <a:gd name="T59" fmla="*/ 2517 h 2600"/>
              <a:gd name="T60" fmla="*/ 148 w 3123"/>
              <a:gd name="T61" fmla="*/ 2411 h 2600"/>
              <a:gd name="T62" fmla="*/ 198 w 3123"/>
              <a:gd name="T63" fmla="*/ 2360 h 2600"/>
              <a:gd name="T64" fmla="*/ 244 w 3123"/>
              <a:gd name="T65" fmla="*/ 2298 h 2600"/>
              <a:gd name="T66" fmla="*/ 286 w 3123"/>
              <a:gd name="T67" fmla="*/ 2195 h 2600"/>
              <a:gd name="T68" fmla="*/ 315 w 3123"/>
              <a:gd name="T69" fmla="*/ 2145 h 2600"/>
              <a:gd name="T70" fmla="*/ 317 w 3123"/>
              <a:gd name="T71" fmla="*/ 2077 h 2600"/>
              <a:gd name="T72" fmla="*/ 344 w 3123"/>
              <a:gd name="T73" fmla="*/ 2024 h 2600"/>
              <a:gd name="T74" fmla="*/ 365 w 3123"/>
              <a:gd name="T75" fmla="*/ 1968 h 2600"/>
              <a:gd name="T76" fmla="*/ 421 w 3123"/>
              <a:gd name="T77" fmla="*/ 1958 h 2600"/>
              <a:gd name="T78" fmla="*/ 405 w 3123"/>
              <a:gd name="T79" fmla="*/ 1918 h 2600"/>
              <a:gd name="T80" fmla="*/ 386 w 3123"/>
              <a:gd name="T81" fmla="*/ 1882 h 2600"/>
              <a:gd name="T82" fmla="*/ 317 w 3123"/>
              <a:gd name="T83" fmla="*/ 1860 h 2600"/>
              <a:gd name="T84" fmla="*/ 281 w 3123"/>
              <a:gd name="T85" fmla="*/ 1803 h 2600"/>
              <a:gd name="T86" fmla="*/ 300 w 3123"/>
              <a:gd name="T87" fmla="*/ 1751 h 2600"/>
              <a:gd name="T88" fmla="*/ 308 w 3123"/>
              <a:gd name="T89" fmla="*/ 1705 h 2600"/>
              <a:gd name="T90" fmla="*/ 277 w 3123"/>
              <a:gd name="T91" fmla="*/ 1659 h 2600"/>
              <a:gd name="T92" fmla="*/ 219 w 3123"/>
              <a:gd name="T93" fmla="*/ 1674 h 2600"/>
              <a:gd name="T94" fmla="*/ 175 w 3123"/>
              <a:gd name="T95" fmla="*/ 1653 h 2600"/>
              <a:gd name="T96" fmla="*/ 117 w 3123"/>
              <a:gd name="T97" fmla="*/ 1647 h 2600"/>
              <a:gd name="T98" fmla="*/ 69 w 3123"/>
              <a:gd name="T99" fmla="*/ 1620 h 2600"/>
              <a:gd name="T100" fmla="*/ 25 w 3123"/>
              <a:gd name="T101" fmla="*/ 1597 h 2600"/>
              <a:gd name="T102" fmla="*/ 210 w 3123"/>
              <a:gd name="T103" fmla="*/ 1465 h 2600"/>
              <a:gd name="T104" fmla="*/ 703 w 3123"/>
              <a:gd name="T105" fmla="*/ 1223 h 2600"/>
              <a:gd name="T106" fmla="*/ 628 w 3123"/>
              <a:gd name="T107" fmla="*/ 1148 h 2600"/>
              <a:gd name="T108" fmla="*/ 548 w 3123"/>
              <a:gd name="T109" fmla="*/ 1100 h 2600"/>
              <a:gd name="T110" fmla="*/ 405 w 3123"/>
              <a:gd name="T111" fmla="*/ 1014 h 2600"/>
              <a:gd name="T112" fmla="*/ 329 w 3123"/>
              <a:gd name="T113" fmla="*/ 958 h 2600"/>
              <a:gd name="T114" fmla="*/ 206 w 3123"/>
              <a:gd name="T115" fmla="*/ 856 h 2600"/>
              <a:gd name="T116" fmla="*/ 734 w 3123"/>
              <a:gd name="T117" fmla="*/ 540 h 2600"/>
              <a:gd name="T118" fmla="*/ 1208 w 3123"/>
              <a:gd name="T119" fmla="*/ 632 h 2600"/>
              <a:gd name="T120" fmla="*/ 1663 w 3123"/>
              <a:gd name="T121" fmla="*/ 864 h 2600"/>
              <a:gd name="T122" fmla="*/ 1915 w 3123"/>
              <a:gd name="T123" fmla="*/ 517 h 2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23" h="2600">
                <a:moveTo>
                  <a:pt x="2552" y="0"/>
                </a:moveTo>
                <a:lnTo>
                  <a:pt x="2556" y="2"/>
                </a:lnTo>
                <a:lnTo>
                  <a:pt x="2562" y="6"/>
                </a:lnTo>
                <a:lnTo>
                  <a:pt x="2579" y="15"/>
                </a:lnTo>
                <a:lnTo>
                  <a:pt x="2587" y="19"/>
                </a:lnTo>
                <a:lnTo>
                  <a:pt x="2595" y="25"/>
                </a:lnTo>
                <a:lnTo>
                  <a:pt x="2597" y="25"/>
                </a:lnTo>
                <a:lnTo>
                  <a:pt x="2606" y="31"/>
                </a:lnTo>
                <a:lnTo>
                  <a:pt x="2608" y="33"/>
                </a:lnTo>
                <a:lnTo>
                  <a:pt x="2616" y="39"/>
                </a:lnTo>
                <a:lnTo>
                  <a:pt x="2629" y="46"/>
                </a:lnTo>
                <a:lnTo>
                  <a:pt x="2639" y="52"/>
                </a:lnTo>
                <a:lnTo>
                  <a:pt x="2666" y="65"/>
                </a:lnTo>
                <a:lnTo>
                  <a:pt x="2687" y="79"/>
                </a:lnTo>
                <a:lnTo>
                  <a:pt x="2698" y="87"/>
                </a:lnTo>
                <a:lnTo>
                  <a:pt x="2710" y="92"/>
                </a:lnTo>
                <a:lnTo>
                  <a:pt x="2718" y="96"/>
                </a:lnTo>
                <a:lnTo>
                  <a:pt x="2719" y="94"/>
                </a:lnTo>
                <a:lnTo>
                  <a:pt x="2721" y="92"/>
                </a:lnTo>
                <a:lnTo>
                  <a:pt x="2752" y="62"/>
                </a:lnTo>
                <a:lnTo>
                  <a:pt x="2756" y="58"/>
                </a:lnTo>
                <a:lnTo>
                  <a:pt x="2758" y="60"/>
                </a:lnTo>
                <a:lnTo>
                  <a:pt x="2760" y="60"/>
                </a:lnTo>
                <a:lnTo>
                  <a:pt x="2760" y="62"/>
                </a:lnTo>
                <a:lnTo>
                  <a:pt x="2762" y="63"/>
                </a:lnTo>
                <a:lnTo>
                  <a:pt x="2764" y="65"/>
                </a:lnTo>
                <a:lnTo>
                  <a:pt x="2764" y="67"/>
                </a:lnTo>
                <a:lnTo>
                  <a:pt x="2766" y="67"/>
                </a:lnTo>
                <a:lnTo>
                  <a:pt x="2766" y="69"/>
                </a:lnTo>
                <a:lnTo>
                  <a:pt x="2766" y="71"/>
                </a:lnTo>
                <a:lnTo>
                  <a:pt x="2766" y="73"/>
                </a:lnTo>
                <a:lnTo>
                  <a:pt x="2764" y="73"/>
                </a:lnTo>
                <a:lnTo>
                  <a:pt x="2762" y="75"/>
                </a:lnTo>
                <a:lnTo>
                  <a:pt x="2762" y="77"/>
                </a:lnTo>
                <a:lnTo>
                  <a:pt x="2762" y="79"/>
                </a:lnTo>
                <a:lnTo>
                  <a:pt x="2760" y="79"/>
                </a:lnTo>
                <a:lnTo>
                  <a:pt x="2758" y="79"/>
                </a:lnTo>
                <a:lnTo>
                  <a:pt x="2758" y="81"/>
                </a:lnTo>
                <a:lnTo>
                  <a:pt x="2760" y="81"/>
                </a:lnTo>
                <a:lnTo>
                  <a:pt x="2760" y="83"/>
                </a:lnTo>
                <a:lnTo>
                  <a:pt x="2760" y="85"/>
                </a:lnTo>
                <a:lnTo>
                  <a:pt x="2758" y="87"/>
                </a:lnTo>
                <a:lnTo>
                  <a:pt x="2758" y="88"/>
                </a:lnTo>
                <a:lnTo>
                  <a:pt x="2756" y="88"/>
                </a:lnTo>
                <a:lnTo>
                  <a:pt x="2756" y="90"/>
                </a:lnTo>
                <a:lnTo>
                  <a:pt x="2758" y="90"/>
                </a:lnTo>
                <a:lnTo>
                  <a:pt x="2758" y="92"/>
                </a:lnTo>
                <a:lnTo>
                  <a:pt x="2758" y="94"/>
                </a:lnTo>
                <a:lnTo>
                  <a:pt x="2756" y="96"/>
                </a:lnTo>
                <a:lnTo>
                  <a:pt x="2756" y="98"/>
                </a:lnTo>
                <a:lnTo>
                  <a:pt x="2754" y="98"/>
                </a:lnTo>
                <a:lnTo>
                  <a:pt x="2752" y="98"/>
                </a:lnTo>
                <a:lnTo>
                  <a:pt x="2752" y="100"/>
                </a:lnTo>
                <a:lnTo>
                  <a:pt x="2750" y="102"/>
                </a:lnTo>
                <a:lnTo>
                  <a:pt x="2750" y="104"/>
                </a:lnTo>
                <a:lnTo>
                  <a:pt x="2748" y="106"/>
                </a:lnTo>
                <a:lnTo>
                  <a:pt x="2748" y="108"/>
                </a:lnTo>
                <a:lnTo>
                  <a:pt x="2750" y="110"/>
                </a:lnTo>
                <a:lnTo>
                  <a:pt x="2750" y="111"/>
                </a:lnTo>
                <a:lnTo>
                  <a:pt x="2752" y="113"/>
                </a:lnTo>
                <a:lnTo>
                  <a:pt x="2754" y="113"/>
                </a:lnTo>
                <a:lnTo>
                  <a:pt x="2760" y="113"/>
                </a:lnTo>
                <a:lnTo>
                  <a:pt x="2762" y="115"/>
                </a:lnTo>
                <a:lnTo>
                  <a:pt x="2766" y="115"/>
                </a:lnTo>
                <a:lnTo>
                  <a:pt x="2767" y="115"/>
                </a:lnTo>
                <a:lnTo>
                  <a:pt x="2769" y="115"/>
                </a:lnTo>
                <a:lnTo>
                  <a:pt x="2773" y="113"/>
                </a:lnTo>
                <a:lnTo>
                  <a:pt x="2775" y="113"/>
                </a:lnTo>
                <a:lnTo>
                  <a:pt x="2779" y="113"/>
                </a:lnTo>
                <a:lnTo>
                  <a:pt x="2783" y="111"/>
                </a:lnTo>
                <a:lnTo>
                  <a:pt x="2785" y="111"/>
                </a:lnTo>
                <a:lnTo>
                  <a:pt x="2787" y="111"/>
                </a:lnTo>
                <a:lnTo>
                  <a:pt x="2789" y="111"/>
                </a:lnTo>
                <a:lnTo>
                  <a:pt x="2791" y="111"/>
                </a:lnTo>
                <a:lnTo>
                  <a:pt x="2792" y="111"/>
                </a:lnTo>
                <a:lnTo>
                  <a:pt x="2794" y="111"/>
                </a:lnTo>
                <a:lnTo>
                  <a:pt x="2796" y="111"/>
                </a:lnTo>
                <a:lnTo>
                  <a:pt x="2798" y="111"/>
                </a:lnTo>
                <a:lnTo>
                  <a:pt x="2800" y="111"/>
                </a:lnTo>
                <a:lnTo>
                  <a:pt x="2802" y="113"/>
                </a:lnTo>
                <a:lnTo>
                  <a:pt x="2802" y="115"/>
                </a:lnTo>
                <a:lnTo>
                  <a:pt x="2802" y="117"/>
                </a:lnTo>
                <a:lnTo>
                  <a:pt x="2802" y="119"/>
                </a:lnTo>
                <a:lnTo>
                  <a:pt x="2804" y="121"/>
                </a:lnTo>
                <a:lnTo>
                  <a:pt x="2804" y="123"/>
                </a:lnTo>
                <a:lnTo>
                  <a:pt x="2806" y="123"/>
                </a:lnTo>
                <a:lnTo>
                  <a:pt x="2808" y="127"/>
                </a:lnTo>
                <a:lnTo>
                  <a:pt x="2808" y="131"/>
                </a:lnTo>
                <a:lnTo>
                  <a:pt x="2810" y="133"/>
                </a:lnTo>
                <a:lnTo>
                  <a:pt x="2812" y="135"/>
                </a:lnTo>
                <a:lnTo>
                  <a:pt x="2814" y="135"/>
                </a:lnTo>
                <a:lnTo>
                  <a:pt x="2815" y="135"/>
                </a:lnTo>
                <a:lnTo>
                  <a:pt x="2817" y="136"/>
                </a:lnTo>
                <a:lnTo>
                  <a:pt x="2819" y="138"/>
                </a:lnTo>
                <a:lnTo>
                  <a:pt x="2821" y="138"/>
                </a:lnTo>
                <a:lnTo>
                  <a:pt x="2823" y="140"/>
                </a:lnTo>
                <a:lnTo>
                  <a:pt x="2825" y="142"/>
                </a:lnTo>
                <a:lnTo>
                  <a:pt x="2827" y="142"/>
                </a:lnTo>
                <a:lnTo>
                  <a:pt x="2829" y="142"/>
                </a:lnTo>
                <a:lnTo>
                  <a:pt x="2831" y="140"/>
                </a:lnTo>
                <a:lnTo>
                  <a:pt x="2835" y="138"/>
                </a:lnTo>
                <a:lnTo>
                  <a:pt x="2835" y="136"/>
                </a:lnTo>
                <a:lnTo>
                  <a:pt x="2839" y="135"/>
                </a:lnTo>
                <a:lnTo>
                  <a:pt x="2840" y="135"/>
                </a:lnTo>
                <a:lnTo>
                  <a:pt x="2842" y="135"/>
                </a:lnTo>
                <a:lnTo>
                  <a:pt x="2844" y="135"/>
                </a:lnTo>
                <a:lnTo>
                  <a:pt x="2846" y="135"/>
                </a:lnTo>
                <a:lnTo>
                  <a:pt x="2846" y="136"/>
                </a:lnTo>
                <a:lnTo>
                  <a:pt x="2848" y="136"/>
                </a:lnTo>
                <a:lnTo>
                  <a:pt x="2848" y="138"/>
                </a:lnTo>
                <a:lnTo>
                  <a:pt x="2850" y="138"/>
                </a:lnTo>
                <a:lnTo>
                  <a:pt x="2850" y="136"/>
                </a:lnTo>
                <a:lnTo>
                  <a:pt x="2854" y="136"/>
                </a:lnTo>
                <a:lnTo>
                  <a:pt x="2856" y="136"/>
                </a:lnTo>
                <a:lnTo>
                  <a:pt x="2858" y="138"/>
                </a:lnTo>
                <a:lnTo>
                  <a:pt x="2862" y="140"/>
                </a:lnTo>
                <a:lnTo>
                  <a:pt x="2863" y="142"/>
                </a:lnTo>
                <a:lnTo>
                  <a:pt x="2863" y="144"/>
                </a:lnTo>
                <a:lnTo>
                  <a:pt x="2863" y="146"/>
                </a:lnTo>
                <a:lnTo>
                  <a:pt x="2862" y="148"/>
                </a:lnTo>
                <a:lnTo>
                  <a:pt x="2862" y="150"/>
                </a:lnTo>
                <a:lnTo>
                  <a:pt x="2863" y="150"/>
                </a:lnTo>
                <a:lnTo>
                  <a:pt x="2865" y="154"/>
                </a:lnTo>
                <a:lnTo>
                  <a:pt x="2867" y="154"/>
                </a:lnTo>
                <a:lnTo>
                  <a:pt x="2867" y="156"/>
                </a:lnTo>
                <a:lnTo>
                  <a:pt x="2865" y="158"/>
                </a:lnTo>
                <a:lnTo>
                  <a:pt x="2865" y="159"/>
                </a:lnTo>
                <a:lnTo>
                  <a:pt x="2863" y="159"/>
                </a:lnTo>
                <a:lnTo>
                  <a:pt x="2862" y="161"/>
                </a:lnTo>
                <a:lnTo>
                  <a:pt x="2860" y="161"/>
                </a:lnTo>
                <a:lnTo>
                  <a:pt x="2860" y="163"/>
                </a:lnTo>
                <a:lnTo>
                  <a:pt x="2860" y="165"/>
                </a:lnTo>
                <a:lnTo>
                  <a:pt x="2860" y="167"/>
                </a:lnTo>
                <a:lnTo>
                  <a:pt x="2860" y="169"/>
                </a:lnTo>
                <a:lnTo>
                  <a:pt x="2862" y="169"/>
                </a:lnTo>
                <a:lnTo>
                  <a:pt x="2863" y="171"/>
                </a:lnTo>
                <a:lnTo>
                  <a:pt x="2865" y="173"/>
                </a:lnTo>
                <a:lnTo>
                  <a:pt x="2867" y="173"/>
                </a:lnTo>
                <a:lnTo>
                  <a:pt x="2869" y="173"/>
                </a:lnTo>
                <a:lnTo>
                  <a:pt x="2871" y="173"/>
                </a:lnTo>
                <a:lnTo>
                  <a:pt x="2873" y="173"/>
                </a:lnTo>
                <a:lnTo>
                  <a:pt x="2873" y="171"/>
                </a:lnTo>
                <a:lnTo>
                  <a:pt x="2875" y="171"/>
                </a:lnTo>
                <a:lnTo>
                  <a:pt x="2877" y="169"/>
                </a:lnTo>
                <a:lnTo>
                  <a:pt x="2879" y="169"/>
                </a:lnTo>
                <a:lnTo>
                  <a:pt x="2881" y="169"/>
                </a:lnTo>
                <a:lnTo>
                  <a:pt x="2881" y="171"/>
                </a:lnTo>
                <a:lnTo>
                  <a:pt x="2885" y="171"/>
                </a:lnTo>
                <a:lnTo>
                  <a:pt x="2887" y="171"/>
                </a:lnTo>
                <a:lnTo>
                  <a:pt x="2888" y="173"/>
                </a:lnTo>
                <a:lnTo>
                  <a:pt x="2888" y="175"/>
                </a:lnTo>
                <a:lnTo>
                  <a:pt x="2890" y="175"/>
                </a:lnTo>
                <a:lnTo>
                  <a:pt x="2890" y="177"/>
                </a:lnTo>
                <a:lnTo>
                  <a:pt x="2892" y="177"/>
                </a:lnTo>
                <a:lnTo>
                  <a:pt x="2894" y="177"/>
                </a:lnTo>
                <a:lnTo>
                  <a:pt x="2896" y="179"/>
                </a:lnTo>
                <a:lnTo>
                  <a:pt x="2898" y="177"/>
                </a:lnTo>
                <a:lnTo>
                  <a:pt x="2900" y="177"/>
                </a:lnTo>
                <a:lnTo>
                  <a:pt x="2902" y="177"/>
                </a:lnTo>
                <a:lnTo>
                  <a:pt x="2904" y="177"/>
                </a:lnTo>
                <a:lnTo>
                  <a:pt x="2906" y="177"/>
                </a:lnTo>
                <a:lnTo>
                  <a:pt x="2908" y="175"/>
                </a:lnTo>
                <a:lnTo>
                  <a:pt x="2910" y="175"/>
                </a:lnTo>
                <a:lnTo>
                  <a:pt x="2911" y="175"/>
                </a:lnTo>
                <a:lnTo>
                  <a:pt x="2911" y="173"/>
                </a:lnTo>
                <a:lnTo>
                  <a:pt x="2913" y="171"/>
                </a:lnTo>
                <a:lnTo>
                  <a:pt x="2915" y="171"/>
                </a:lnTo>
                <a:lnTo>
                  <a:pt x="2917" y="173"/>
                </a:lnTo>
                <a:lnTo>
                  <a:pt x="2919" y="173"/>
                </a:lnTo>
                <a:lnTo>
                  <a:pt x="2921" y="173"/>
                </a:lnTo>
                <a:lnTo>
                  <a:pt x="2923" y="171"/>
                </a:lnTo>
                <a:lnTo>
                  <a:pt x="2925" y="171"/>
                </a:lnTo>
                <a:lnTo>
                  <a:pt x="2927" y="169"/>
                </a:lnTo>
                <a:lnTo>
                  <a:pt x="2927" y="167"/>
                </a:lnTo>
                <a:lnTo>
                  <a:pt x="2929" y="167"/>
                </a:lnTo>
                <a:lnTo>
                  <a:pt x="2929" y="169"/>
                </a:lnTo>
                <a:lnTo>
                  <a:pt x="2931" y="169"/>
                </a:lnTo>
                <a:lnTo>
                  <a:pt x="2933" y="169"/>
                </a:lnTo>
                <a:lnTo>
                  <a:pt x="2935" y="169"/>
                </a:lnTo>
                <a:lnTo>
                  <a:pt x="2936" y="169"/>
                </a:lnTo>
                <a:lnTo>
                  <a:pt x="2936" y="171"/>
                </a:lnTo>
                <a:lnTo>
                  <a:pt x="2938" y="171"/>
                </a:lnTo>
                <a:lnTo>
                  <a:pt x="2940" y="171"/>
                </a:lnTo>
                <a:lnTo>
                  <a:pt x="2940" y="173"/>
                </a:lnTo>
                <a:lnTo>
                  <a:pt x="2942" y="173"/>
                </a:lnTo>
                <a:lnTo>
                  <a:pt x="2944" y="173"/>
                </a:lnTo>
                <a:lnTo>
                  <a:pt x="2946" y="173"/>
                </a:lnTo>
                <a:lnTo>
                  <a:pt x="2950" y="173"/>
                </a:lnTo>
                <a:lnTo>
                  <a:pt x="2952" y="173"/>
                </a:lnTo>
                <a:lnTo>
                  <a:pt x="2956" y="173"/>
                </a:lnTo>
                <a:lnTo>
                  <a:pt x="2958" y="173"/>
                </a:lnTo>
                <a:lnTo>
                  <a:pt x="2960" y="173"/>
                </a:lnTo>
                <a:lnTo>
                  <a:pt x="2960" y="175"/>
                </a:lnTo>
                <a:lnTo>
                  <a:pt x="2961" y="177"/>
                </a:lnTo>
                <a:lnTo>
                  <a:pt x="2963" y="177"/>
                </a:lnTo>
                <a:lnTo>
                  <a:pt x="2965" y="179"/>
                </a:lnTo>
                <a:lnTo>
                  <a:pt x="2967" y="181"/>
                </a:lnTo>
                <a:lnTo>
                  <a:pt x="2969" y="183"/>
                </a:lnTo>
                <a:lnTo>
                  <a:pt x="2971" y="184"/>
                </a:lnTo>
                <a:lnTo>
                  <a:pt x="2973" y="184"/>
                </a:lnTo>
                <a:lnTo>
                  <a:pt x="2973" y="186"/>
                </a:lnTo>
                <a:lnTo>
                  <a:pt x="2973" y="188"/>
                </a:lnTo>
                <a:lnTo>
                  <a:pt x="2975" y="190"/>
                </a:lnTo>
                <a:lnTo>
                  <a:pt x="2977" y="192"/>
                </a:lnTo>
                <a:lnTo>
                  <a:pt x="2977" y="194"/>
                </a:lnTo>
                <a:lnTo>
                  <a:pt x="2979" y="196"/>
                </a:lnTo>
                <a:lnTo>
                  <a:pt x="2981" y="196"/>
                </a:lnTo>
                <a:lnTo>
                  <a:pt x="2981" y="198"/>
                </a:lnTo>
                <a:lnTo>
                  <a:pt x="2983" y="200"/>
                </a:lnTo>
                <a:lnTo>
                  <a:pt x="2984" y="202"/>
                </a:lnTo>
                <a:lnTo>
                  <a:pt x="2986" y="202"/>
                </a:lnTo>
                <a:lnTo>
                  <a:pt x="2986" y="200"/>
                </a:lnTo>
                <a:lnTo>
                  <a:pt x="2988" y="200"/>
                </a:lnTo>
                <a:lnTo>
                  <a:pt x="2990" y="202"/>
                </a:lnTo>
                <a:lnTo>
                  <a:pt x="2992" y="202"/>
                </a:lnTo>
                <a:lnTo>
                  <a:pt x="2994" y="202"/>
                </a:lnTo>
                <a:lnTo>
                  <a:pt x="2996" y="202"/>
                </a:lnTo>
                <a:lnTo>
                  <a:pt x="2998" y="202"/>
                </a:lnTo>
                <a:lnTo>
                  <a:pt x="3000" y="200"/>
                </a:lnTo>
                <a:lnTo>
                  <a:pt x="3002" y="200"/>
                </a:lnTo>
                <a:lnTo>
                  <a:pt x="3004" y="198"/>
                </a:lnTo>
                <a:lnTo>
                  <a:pt x="3006" y="196"/>
                </a:lnTo>
                <a:lnTo>
                  <a:pt x="3008" y="196"/>
                </a:lnTo>
                <a:lnTo>
                  <a:pt x="3008" y="194"/>
                </a:lnTo>
                <a:lnTo>
                  <a:pt x="3009" y="194"/>
                </a:lnTo>
                <a:lnTo>
                  <a:pt x="3009" y="192"/>
                </a:lnTo>
                <a:lnTo>
                  <a:pt x="3013" y="192"/>
                </a:lnTo>
                <a:lnTo>
                  <a:pt x="3013" y="190"/>
                </a:lnTo>
                <a:lnTo>
                  <a:pt x="3017" y="190"/>
                </a:lnTo>
                <a:lnTo>
                  <a:pt x="3019" y="190"/>
                </a:lnTo>
                <a:lnTo>
                  <a:pt x="3023" y="188"/>
                </a:lnTo>
                <a:lnTo>
                  <a:pt x="3025" y="188"/>
                </a:lnTo>
                <a:lnTo>
                  <a:pt x="3027" y="186"/>
                </a:lnTo>
                <a:lnTo>
                  <a:pt x="3029" y="186"/>
                </a:lnTo>
                <a:lnTo>
                  <a:pt x="3031" y="186"/>
                </a:lnTo>
                <a:lnTo>
                  <a:pt x="3031" y="184"/>
                </a:lnTo>
                <a:lnTo>
                  <a:pt x="3032" y="184"/>
                </a:lnTo>
                <a:lnTo>
                  <a:pt x="3034" y="184"/>
                </a:lnTo>
                <a:lnTo>
                  <a:pt x="3036" y="184"/>
                </a:lnTo>
                <a:lnTo>
                  <a:pt x="3036" y="186"/>
                </a:lnTo>
                <a:lnTo>
                  <a:pt x="3038" y="186"/>
                </a:lnTo>
                <a:lnTo>
                  <a:pt x="3038" y="188"/>
                </a:lnTo>
                <a:lnTo>
                  <a:pt x="3038" y="190"/>
                </a:lnTo>
                <a:lnTo>
                  <a:pt x="3040" y="192"/>
                </a:lnTo>
                <a:lnTo>
                  <a:pt x="3040" y="194"/>
                </a:lnTo>
                <a:lnTo>
                  <a:pt x="3040" y="196"/>
                </a:lnTo>
                <a:lnTo>
                  <a:pt x="3040" y="198"/>
                </a:lnTo>
                <a:lnTo>
                  <a:pt x="3042" y="198"/>
                </a:lnTo>
                <a:lnTo>
                  <a:pt x="3044" y="200"/>
                </a:lnTo>
                <a:lnTo>
                  <a:pt x="3046" y="200"/>
                </a:lnTo>
                <a:lnTo>
                  <a:pt x="3048" y="200"/>
                </a:lnTo>
                <a:lnTo>
                  <a:pt x="3048" y="202"/>
                </a:lnTo>
                <a:lnTo>
                  <a:pt x="3050" y="202"/>
                </a:lnTo>
                <a:lnTo>
                  <a:pt x="3050" y="204"/>
                </a:lnTo>
                <a:lnTo>
                  <a:pt x="3050" y="206"/>
                </a:lnTo>
                <a:lnTo>
                  <a:pt x="3052" y="207"/>
                </a:lnTo>
                <a:lnTo>
                  <a:pt x="3050" y="207"/>
                </a:lnTo>
                <a:lnTo>
                  <a:pt x="3052" y="209"/>
                </a:lnTo>
                <a:lnTo>
                  <a:pt x="3052" y="211"/>
                </a:lnTo>
                <a:lnTo>
                  <a:pt x="3050" y="211"/>
                </a:lnTo>
                <a:lnTo>
                  <a:pt x="3050" y="213"/>
                </a:lnTo>
                <a:lnTo>
                  <a:pt x="3050" y="215"/>
                </a:lnTo>
                <a:lnTo>
                  <a:pt x="3048" y="217"/>
                </a:lnTo>
                <a:lnTo>
                  <a:pt x="3048" y="219"/>
                </a:lnTo>
                <a:lnTo>
                  <a:pt x="3050" y="219"/>
                </a:lnTo>
                <a:lnTo>
                  <a:pt x="3050" y="221"/>
                </a:lnTo>
                <a:lnTo>
                  <a:pt x="3050" y="223"/>
                </a:lnTo>
                <a:lnTo>
                  <a:pt x="3052" y="223"/>
                </a:lnTo>
                <a:lnTo>
                  <a:pt x="3050" y="225"/>
                </a:lnTo>
                <a:lnTo>
                  <a:pt x="3048" y="227"/>
                </a:lnTo>
                <a:lnTo>
                  <a:pt x="3046" y="229"/>
                </a:lnTo>
                <a:lnTo>
                  <a:pt x="3042" y="232"/>
                </a:lnTo>
                <a:lnTo>
                  <a:pt x="3042" y="234"/>
                </a:lnTo>
                <a:lnTo>
                  <a:pt x="3040" y="236"/>
                </a:lnTo>
                <a:lnTo>
                  <a:pt x="3042" y="236"/>
                </a:lnTo>
                <a:lnTo>
                  <a:pt x="3042" y="238"/>
                </a:lnTo>
                <a:lnTo>
                  <a:pt x="3044" y="242"/>
                </a:lnTo>
                <a:lnTo>
                  <a:pt x="3044" y="244"/>
                </a:lnTo>
                <a:lnTo>
                  <a:pt x="3044" y="246"/>
                </a:lnTo>
                <a:lnTo>
                  <a:pt x="3044" y="248"/>
                </a:lnTo>
                <a:lnTo>
                  <a:pt x="3044" y="250"/>
                </a:lnTo>
                <a:lnTo>
                  <a:pt x="3044" y="252"/>
                </a:lnTo>
                <a:lnTo>
                  <a:pt x="3044" y="254"/>
                </a:lnTo>
                <a:lnTo>
                  <a:pt x="3044" y="255"/>
                </a:lnTo>
                <a:lnTo>
                  <a:pt x="3042" y="255"/>
                </a:lnTo>
                <a:lnTo>
                  <a:pt x="3042" y="257"/>
                </a:lnTo>
                <a:lnTo>
                  <a:pt x="3042" y="259"/>
                </a:lnTo>
                <a:lnTo>
                  <a:pt x="3042" y="261"/>
                </a:lnTo>
                <a:lnTo>
                  <a:pt x="3044" y="263"/>
                </a:lnTo>
                <a:lnTo>
                  <a:pt x="3044" y="265"/>
                </a:lnTo>
                <a:lnTo>
                  <a:pt x="3044" y="267"/>
                </a:lnTo>
                <a:lnTo>
                  <a:pt x="3046" y="269"/>
                </a:lnTo>
                <a:lnTo>
                  <a:pt x="3044" y="271"/>
                </a:lnTo>
                <a:lnTo>
                  <a:pt x="3042" y="273"/>
                </a:lnTo>
                <a:lnTo>
                  <a:pt x="3040" y="273"/>
                </a:lnTo>
                <a:lnTo>
                  <a:pt x="3038" y="273"/>
                </a:lnTo>
                <a:lnTo>
                  <a:pt x="3036" y="273"/>
                </a:lnTo>
                <a:lnTo>
                  <a:pt x="3036" y="275"/>
                </a:lnTo>
                <a:lnTo>
                  <a:pt x="3036" y="277"/>
                </a:lnTo>
                <a:lnTo>
                  <a:pt x="3034" y="277"/>
                </a:lnTo>
                <a:lnTo>
                  <a:pt x="3034" y="279"/>
                </a:lnTo>
                <a:lnTo>
                  <a:pt x="3032" y="279"/>
                </a:lnTo>
                <a:lnTo>
                  <a:pt x="3032" y="280"/>
                </a:lnTo>
                <a:lnTo>
                  <a:pt x="3031" y="280"/>
                </a:lnTo>
                <a:lnTo>
                  <a:pt x="3029" y="282"/>
                </a:lnTo>
                <a:lnTo>
                  <a:pt x="3029" y="284"/>
                </a:lnTo>
                <a:lnTo>
                  <a:pt x="3027" y="286"/>
                </a:lnTo>
                <a:lnTo>
                  <a:pt x="3029" y="288"/>
                </a:lnTo>
                <a:lnTo>
                  <a:pt x="3029" y="290"/>
                </a:lnTo>
                <a:lnTo>
                  <a:pt x="3031" y="290"/>
                </a:lnTo>
                <a:lnTo>
                  <a:pt x="3031" y="292"/>
                </a:lnTo>
                <a:lnTo>
                  <a:pt x="3032" y="294"/>
                </a:lnTo>
                <a:lnTo>
                  <a:pt x="3036" y="296"/>
                </a:lnTo>
                <a:lnTo>
                  <a:pt x="3038" y="296"/>
                </a:lnTo>
                <a:lnTo>
                  <a:pt x="3040" y="296"/>
                </a:lnTo>
                <a:lnTo>
                  <a:pt x="3042" y="296"/>
                </a:lnTo>
                <a:lnTo>
                  <a:pt x="3046" y="296"/>
                </a:lnTo>
                <a:lnTo>
                  <a:pt x="3048" y="298"/>
                </a:lnTo>
                <a:lnTo>
                  <a:pt x="3050" y="298"/>
                </a:lnTo>
                <a:lnTo>
                  <a:pt x="3050" y="300"/>
                </a:lnTo>
                <a:lnTo>
                  <a:pt x="3050" y="302"/>
                </a:lnTo>
                <a:lnTo>
                  <a:pt x="3048" y="302"/>
                </a:lnTo>
                <a:lnTo>
                  <a:pt x="3046" y="302"/>
                </a:lnTo>
                <a:lnTo>
                  <a:pt x="3046" y="303"/>
                </a:lnTo>
                <a:lnTo>
                  <a:pt x="3046" y="305"/>
                </a:lnTo>
                <a:lnTo>
                  <a:pt x="3046" y="307"/>
                </a:lnTo>
                <a:lnTo>
                  <a:pt x="3044" y="307"/>
                </a:lnTo>
                <a:lnTo>
                  <a:pt x="3042" y="309"/>
                </a:lnTo>
                <a:lnTo>
                  <a:pt x="3044" y="309"/>
                </a:lnTo>
                <a:lnTo>
                  <a:pt x="3044" y="311"/>
                </a:lnTo>
                <a:lnTo>
                  <a:pt x="3046" y="311"/>
                </a:lnTo>
                <a:lnTo>
                  <a:pt x="3048" y="313"/>
                </a:lnTo>
                <a:lnTo>
                  <a:pt x="3050" y="313"/>
                </a:lnTo>
                <a:lnTo>
                  <a:pt x="3052" y="313"/>
                </a:lnTo>
                <a:lnTo>
                  <a:pt x="3056" y="315"/>
                </a:lnTo>
                <a:lnTo>
                  <a:pt x="3057" y="317"/>
                </a:lnTo>
                <a:lnTo>
                  <a:pt x="3057" y="319"/>
                </a:lnTo>
                <a:lnTo>
                  <a:pt x="3057" y="321"/>
                </a:lnTo>
                <a:lnTo>
                  <a:pt x="3057" y="323"/>
                </a:lnTo>
                <a:lnTo>
                  <a:pt x="3061" y="325"/>
                </a:lnTo>
                <a:lnTo>
                  <a:pt x="3063" y="327"/>
                </a:lnTo>
                <a:lnTo>
                  <a:pt x="3065" y="328"/>
                </a:lnTo>
                <a:lnTo>
                  <a:pt x="3067" y="330"/>
                </a:lnTo>
                <a:lnTo>
                  <a:pt x="3069" y="330"/>
                </a:lnTo>
                <a:lnTo>
                  <a:pt x="3071" y="330"/>
                </a:lnTo>
                <a:lnTo>
                  <a:pt x="3071" y="332"/>
                </a:lnTo>
                <a:lnTo>
                  <a:pt x="3071" y="334"/>
                </a:lnTo>
                <a:lnTo>
                  <a:pt x="3071" y="338"/>
                </a:lnTo>
                <a:lnTo>
                  <a:pt x="3069" y="338"/>
                </a:lnTo>
                <a:lnTo>
                  <a:pt x="3069" y="340"/>
                </a:lnTo>
                <a:lnTo>
                  <a:pt x="3069" y="342"/>
                </a:lnTo>
                <a:lnTo>
                  <a:pt x="3069" y="344"/>
                </a:lnTo>
                <a:lnTo>
                  <a:pt x="3069" y="346"/>
                </a:lnTo>
                <a:lnTo>
                  <a:pt x="3071" y="346"/>
                </a:lnTo>
                <a:lnTo>
                  <a:pt x="3071" y="348"/>
                </a:lnTo>
                <a:lnTo>
                  <a:pt x="3071" y="350"/>
                </a:lnTo>
                <a:lnTo>
                  <a:pt x="3069" y="351"/>
                </a:lnTo>
                <a:lnTo>
                  <a:pt x="3067" y="353"/>
                </a:lnTo>
                <a:lnTo>
                  <a:pt x="3065" y="355"/>
                </a:lnTo>
                <a:lnTo>
                  <a:pt x="3065" y="357"/>
                </a:lnTo>
                <a:lnTo>
                  <a:pt x="3063" y="359"/>
                </a:lnTo>
                <a:lnTo>
                  <a:pt x="3063" y="361"/>
                </a:lnTo>
                <a:lnTo>
                  <a:pt x="3063" y="363"/>
                </a:lnTo>
                <a:lnTo>
                  <a:pt x="3063" y="365"/>
                </a:lnTo>
                <a:lnTo>
                  <a:pt x="3063" y="367"/>
                </a:lnTo>
                <a:lnTo>
                  <a:pt x="3061" y="367"/>
                </a:lnTo>
                <a:lnTo>
                  <a:pt x="3061" y="369"/>
                </a:lnTo>
                <a:lnTo>
                  <a:pt x="3063" y="369"/>
                </a:lnTo>
                <a:lnTo>
                  <a:pt x="3063" y="371"/>
                </a:lnTo>
                <a:lnTo>
                  <a:pt x="3065" y="371"/>
                </a:lnTo>
                <a:lnTo>
                  <a:pt x="3065" y="373"/>
                </a:lnTo>
                <a:lnTo>
                  <a:pt x="3063" y="373"/>
                </a:lnTo>
                <a:lnTo>
                  <a:pt x="3061" y="376"/>
                </a:lnTo>
                <a:lnTo>
                  <a:pt x="3063" y="378"/>
                </a:lnTo>
                <a:lnTo>
                  <a:pt x="3065" y="380"/>
                </a:lnTo>
                <a:lnTo>
                  <a:pt x="3065" y="382"/>
                </a:lnTo>
                <a:lnTo>
                  <a:pt x="3063" y="382"/>
                </a:lnTo>
                <a:lnTo>
                  <a:pt x="3063" y="384"/>
                </a:lnTo>
                <a:lnTo>
                  <a:pt x="3063" y="386"/>
                </a:lnTo>
                <a:lnTo>
                  <a:pt x="3065" y="386"/>
                </a:lnTo>
                <a:lnTo>
                  <a:pt x="3067" y="388"/>
                </a:lnTo>
                <a:lnTo>
                  <a:pt x="3069" y="388"/>
                </a:lnTo>
                <a:lnTo>
                  <a:pt x="3071" y="388"/>
                </a:lnTo>
                <a:lnTo>
                  <a:pt x="3073" y="388"/>
                </a:lnTo>
                <a:lnTo>
                  <a:pt x="3075" y="388"/>
                </a:lnTo>
                <a:lnTo>
                  <a:pt x="3077" y="388"/>
                </a:lnTo>
                <a:lnTo>
                  <a:pt x="3080" y="388"/>
                </a:lnTo>
                <a:lnTo>
                  <a:pt x="3084" y="390"/>
                </a:lnTo>
                <a:lnTo>
                  <a:pt x="3086" y="390"/>
                </a:lnTo>
                <a:lnTo>
                  <a:pt x="3086" y="392"/>
                </a:lnTo>
                <a:lnTo>
                  <a:pt x="3092" y="394"/>
                </a:lnTo>
                <a:lnTo>
                  <a:pt x="3096" y="394"/>
                </a:lnTo>
                <a:lnTo>
                  <a:pt x="3098" y="396"/>
                </a:lnTo>
                <a:lnTo>
                  <a:pt x="3100" y="398"/>
                </a:lnTo>
                <a:lnTo>
                  <a:pt x="3100" y="399"/>
                </a:lnTo>
                <a:lnTo>
                  <a:pt x="3104" y="401"/>
                </a:lnTo>
                <a:lnTo>
                  <a:pt x="3105" y="403"/>
                </a:lnTo>
                <a:lnTo>
                  <a:pt x="3107" y="403"/>
                </a:lnTo>
                <a:lnTo>
                  <a:pt x="3109" y="403"/>
                </a:lnTo>
                <a:lnTo>
                  <a:pt x="3111" y="403"/>
                </a:lnTo>
                <a:lnTo>
                  <a:pt x="3113" y="403"/>
                </a:lnTo>
                <a:lnTo>
                  <a:pt x="3115" y="403"/>
                </a:lnTo>
                <a:lnTo>
                  <a:pt x="3117" y="403"/>
                </a:lnTo>
                <a:lnTo>
                  <a:pt x="3119" y="405"/>
                </a:lnTo>
                <a:lnTo>
                  <a:pt x="3119" y="407"/>
                </a:lnTo>
                <a:lnTo>
                  <a:pt x="3121" y="409"/>
                </a:lnTo>
                <a:lnTo>
                  <a:pt x="3121" y="411"/>
                </a:lnTo>
                <a:lnTo>
                  <a:pt x="3123" y="411"/>
                </a:lnTo>
                <a:lnTo>
                  <a:pt x="3121" y="413"/>
                </a:lnTo>
                <a:lnTo>
                  <a:pt x="3121" y="415"/>
                </a:lnTo>
                <a:lnTo>
                  <a:pt x="3119" y="417"/>
                </a:lnTo>
                <a:lnTo>
                  <a:pt x="3117" y="421"/>
                </a:lnTo>
                <a:lnTo>
                  <a:pt x="3115" y="424"/>
                </a:lnTo>
                <a:lnTo>
                  <a:pt x="3115" y="426"/>
                </a:lnTo>
                <a:lnTo>
                  <a:pt x="3115" y="428"/>
                </a:lnTo>
                <a:lnTo>
                  <a:pt x="3115" y="430"/>
                </a:lnTo>
                <a:lnTo>
                  <a:pt x="3115" y="432"/>
                </a:lnTo>
                <a:lnTo>
                  <a:pt x="3113" y="436"/>
                </a:lnTo>
                <a:lnTo>
                  <a:pt x="3111" y="438"/>
                </a:lnTo>
                <a:lnTo>
                  <a:pt x="3111" y="440"/>
                </a:lnTo>
                <a:lnTo>
                  <a:pt x="3109" y="440"/>
                </a:lnTo>
                <a:lnTo>
                  <a:pt x="3109" y="442"/>
                </a:lnTo>
                <a:lnTo>
                  <a:pt x="3107" y="444"/>
                </a:lnTo>
                <a:lnTo>
                  <a:pt x="3107" y="446"/>
                </a:lnTo>
                <a:lnTo>
                  <a:pt x="3105" y="447"/>
                </a:lnTo>
                <a:lnTo>
                  <a:pt x="3104" y="449"/>
                </a:lnTo>
                <a:lnTo>
                  <a:pt x="3102" y="451"/>
                </a:lnTo>
                <a:lnTo>
                  <a:pt x="3100" y="455"/>
                </a:lnTo>
                <a:lnTo>
                  <a:pt x="3100" y="457"/>
                </a:lnTo>
                <a:lnTo>
                  <a:pt x="3102" y="457"/>
                </a:lnTo>
                <a:lnTo>
                  <a:pt x="3102" y="459"/>
                </a:lnTo>
                <a:lnTo>
                  <a:pt x="3102" y="461"/>
                </a:lnTo>
                <a:lnTo>
                  <a:pt x="3102" y="463"/>
                </a:lnTo>
                <a:lnTo>
                  <a:pt x="3100" y="463"/>
                </a:lnTo>
                <a:lnTo>
                  <a:pt x="3100" y="465"/>
                </a:lnTo>
                <a:lnTo>
                  <a:pt x="3100" y="467"/>
                </a:lnTo>
                <a:lnTo>
                  <a:pt x="3098" y="467"/>
                </a:lnTo>
                <a:lnTo>
                  <a:pt x="3098" y="469"/>
                </a:lnTo>
                <a:lnTo>
                  <a:pt x="3098" y="471"/>
                </a:lnTo>
                <a:lnTo>
                  <a:pt x="3098" y="472"/>
                </a:lnTo>
                <a:lnTo>
                  <a:pt x="3100" y="476"/>
                </a:lnTo>
                <a:lnTo>
                  <a:pt x="3102" y="480"/>
                </a:lnTo>
                <a:lnTo>
                  <a:pt x="3104" y="482"/>
                </a:lnTo>
                <a:lnTo>
                  <a:pt x="3104" y="488"/>
                </a:lnTo>
                <a:lnTo>
                  <a:pt x="3100" y="490"/>
                </a:lnTo>
                <a:lnTo>
                  <a:pt x="3100" y="494"/>
                </a:lnTo>
                <a:lnTo>
                  <a:pt x="3100" y="495"/>
                </a:lnTo>
                <a:lnTo>
                  <a:pt x="3100" y="497"/>
                </a:lnTo>
                <a:lnTo>
                  <a:pt x="3098" y="497"/>
                </a:lnTo>
                <a:lnTo>
                  <a:pt x="3098" y="499"/>
                </a:lnTo>
                <a:lnTo>
                  <a:pt x="3098" y="501"/>
                </a:lnTo>
                <a:lnTo>
                  <a:pt x="3098" y="505"/>
                </a:lnTo>
                <a:lnTo>
                  <a:pt x="3098" y="507"/>
                </a:lnTo>
                <a:lnTo>
                  <a:pt x="3098" y="509"/>
                </a:lnTo>
                <a:lnTo>
                  <a:pt x="3094" y="513"/>
                </a:lnTo>
                <a:lnTo>
                  <a:pt x="3094" y="515"/>
                </a:lnTo>
                <a:lnTo>
                  <a:pt x="3096" y="517"/>
                </a:lnTo>
                <a:lnTo>
                  <a:pt x="3096" y="518"/>
                </a:lnTo>
                <a:lnTo>
                  <a:pt x="3094" y="518"/>
                </a:lnTo>
                <a:lnTo>
                  <a:pt x="3092" y="520"/>
                </a:lnTo>
                <a:lnTo>
                  <a:pt x="3090" y="522"/>
                </a:lnTo>
                <a:lnTo>
                  <a:pt x="3092" y="524"/>
                </a:lnTo>
                <a:lnTo>
                  <a:pt x="3092" y="526"/>
                </a:lnTo>
                <a:lnTo>
                  <a:pt x="3090" y="526"/>
                </a:lnTo>
                <a:lnTo>
                  <a:pt x="3090" y="528"/>
                </a:lnTo>
                <a:lnTo>
                  <a:pt x="3088" y="530"/>
                </a:lnTo>
                <a:lnTo>
                  <a:pt x="3090" y="530"/>
                </a:lnTo>
                <a:lnTo>
                  <a:pt x="3090" y="532"/>
                </a:lnTo>
                <a:lnTo>
                  <a:pt x="3090" y="534"/>
                </a:lnTo>
                <a:lnTo>
                  <a:pt x="3088" y="534"/>
                </a:lnTo>
                <a:lnTo>
                  <a:pt x="3084" y="534"/>
                </a:lnTo>
                <a:lnTo>
                  <a:pt x="3082" y="534"/>
                </a:lnTo>
                <a:lnTo>
                  <a:pt x="3080" y="536"/>
                </a:lnTo>
                <a:lnTo>
                  <a:pt x="3080" y="538"/>
                </a:lnTo>
                <a:lnTo>
                  <a:pt x="3080" y="540"/>
                </a:lnTo>
                <a:lnTo>
                  <a:pt x="3080" y="542"/>
                </a:lnTo>
                <a:lnTo>
                  <a:pt x="3080" y="543"/>
                </a:lnTo>
                <a:lnTo>
                  <a:pt x="3080" y="545"/>
                </a:lnTo>
                <a:lnTo>
                  <a:pt x="3079" y="545"/>
                </a:lnTo>
                <a:lnTo>
                  <a:pt x="3075" y="549"/>
                </a:lnTo>
                <a:lnTo>
                  <a:pt x="3073" y="549"/>
                </a:lnTo>
                <a:lnTo>
                  <a:pt x="3073" y="551"/>
                </a:lnTo>
                <a:lnTo>
                  <a:pt x="3071" y="551"/>
                </a:lnTo>
                <a:lnTo>
                  <a:pt x="3071" y="553"/>
                </a:lnTo>
                <a:lnTo>
                  <a:pt x="3069" y="555"/>
                </a:lnTo>
                <a:lnTo>
                  <a:pt x="3067" y="555"/>
                </a:lnTo>
                <a:lnTo>
                  <a:pt x="3067" y="557"/>
                </a:lnTo>
                <a:lnTo>
                  <a:pt x="3065" y="557"/>
                </a:lnTo>
                <a:lnTo>
                  <a:pt x="3065" y="559"/>
                </a:lnTo>
                <a:lnTo>
                  <a:pt x="3063" y="559"/>
                </a:lnTo>
                <a:lnTo>
                  <a:pt x="3061" y="561"/>
                </a:lnTo>
                <a:lnTo>
                  <a:pt x="3061" y="563"/>
                </a:lnTo>
                <a:lnTo>
                  <a:pt x="3059" y="565"/>
                </a:lnTo>
                <a:lnTo>
                  <a:pt x="3059" y="566"/>
                </a:lnTo>
                <a:lnTo>
                  <a:pt x="3059" y="568"/>
                </a:lnTo>
                <a:lnTo>
                  <a:pt x="3057" y="568"/>
                </a:lnTo>
                <a:lnTo>
                  <a:pt x="3057" y="570"/>
                </a:lnTo>
                <a:lnTo>
                  <a:pt x="3057" y="572"/>
                </a:lnTo>
                <a:lnTo>
                  <a:pt x="3057" y="574"/>
                </a:lnTo>
                <a:lnTo>
                  <a:pt x="3057" y="576"/>
                </a:lnTo>
                <a:lnTo>
                  <a:pt x="3056" y="576"/>
                </a:lnTo>
                <a:lnTo>
                  <a:pt x="3050" y="582"/>
                </a:lnTo>
                <a:lnTo>
                  <a:pt x="3050" y="584"/>
                </a:lnTo>
                <a:lnTo>
                  <a:pt x="3048" y="584"/>
                </a:lnTo>
                <a:lnTo>
                  <a:pt x="3046" y="584"/>
                </a:lnTo>
                <a:lnTo>
                  <a:pt x="3044" y="584"/>
                </a:lnTo>
                <a:lnTo>
                  <a:pt x="3040" y="584"/>
                </a:lnTo>
                <a:lnTo>
                  <a:pt x="3034" y="584"/>
                </a:lnTo>
                <a:lnTo>
                  <a:pt x="3032" y="584"/>
                </a:lnTo>
                <a:lnTo>
                  <a:pt x="3031" y="584"/>
                </a:lnTo>
                <a:lnTo>
                  <a:pt x="3029" y="582"/>
                </a:lnTo>
                <a:lnTo>
                  <a:pt x="3027" y="582"/>
                </a:lnTo>
                <a:lnTo>
                  <a:pt x="3023" y="582"/>
                </a:lnTo>
                <a:lnTo>
                  <a:pt x="3021" y="582"/>
                </a:lnTo>
                <a:lnTo>
                  <a:pt x="3021" y="584"/>
                </a:lnTo>
                <a:lnTo>
                  <a:pt x="3019" y="584"/>
                </a:lnTo>
                <a:lnTo>
                  <a:pt x="3017" y="584"/>
                </a:lnTo>
                <a:lnTo>
                  <a:pt x="3017" y="586"/>
                </a:lnTo>
                <a:lnTo>
                  <a:pt x="3015" y="588"/>
                </a:lnTo>
                <a:lnTo>
                  <a:pt x="3015" y="590"/>
                </a:lnTo>
                <a:lnTo>
                  <a:pt x="3013" y="591"/>
                </a:lnTo>
                <a:lnTo>
                  <a:pt x="3011" y="591"/>
                </a:lnTo>
                <a:lnTo>
                  <a:pt x="3008" y="591"/>
                </a:lnTo>
                <a:lnTo>
                  <a:pt x="3006" y="591"/>
                </a:lnTo>
                <a:lnTo>
                  <a:pt x="3002" y="591"/>
                </a:lnTo>
                <a:lnTo>
                  <a:pt x="2996" y="591"/>
                </a:lnTo>
                <a:lnTo>
                  <a:pt x="2994" y="591"/>
                </a:lnTo>
                <a:lnTo>
                  <a:pt x="2992" y="591"/>
                </a:lnTo>
                <a:lnTo>
                  <a:pt x="2990" y="590"/>
                </a:lnTo>
                <a:lnTo>
                  <a:pt x="2988" y="590"/>
                </a:lnTo>
                <a:lnTo>
                  <a:pt x="2986" y="590"/>
                </a:lnTo>
                <a:lnTo>
                  <a:pt x="2986" y="591"/>
                </a:lnTo>
                <a:lnTo>
                  <a:pt x="2984" y="591"/>
                </a:lnTo>
                <a:lnTo>
                  <a:pt x="2983" y="593"/>
                </a:lnTo>
                <a:lnTo>
                  <a:pt x="2981" y="593"/>
                </a:lnTo>
                <a:lnTo>
                  <a:pt x="2981" y="591"/>
                </a:lnTo>
                <a:lnTo>
                  <a:pt x="2979" y="591"/>
                </a:lnTo>
                <a:lnTo>
                  <a:pt x="2977" y="593"/>
                </a:lnTo>
                <a:lnTo>
                  <a:pt x="2975" y="593"/>
                </a:lnTo>
                <a:lnTo>
                  <a:pt x="2973" y="595"/>
                </a:lnTo>
                <a:lnTo>
                  <a:pt x="2971" y="597"/>
                </a:lnTo>
                <a:lnTo>
                  <a:pt x="2971" y="599"/>
                </a:lnTo>
                <a:lnTo>
                  <a:pt x="2971" y="601"/>
                </a:lnTo>
                <a:lnTo>
                  <a:pt x="2973" y="601"/>
                </a:lnTo>
                <a:lnTo>
                  <a:pt x="2973" y="603"/>
                </a:lnTo>
                <a:lnTo>
                  <a:pt x="2973" y="605"/>
                </a:lnTo>
                <a:lnTo>
                  <a:pt x="2973" y="607"/>
                </a:lnTo>
                <a:lnTo>
                  <a:pt x="2971" y="607"/>
                </a:lnTo>
                <a:lnTo>
                  <a:pt x="2971" y="609"/>
                </a:lnTo>
                <a:lnTo>
                  <a:pt x="2969" y="609"/>
                </a:lnTo>
                <a:lnTo>
                  <a:pt x="2969" y="611"/>
                </a:lnTo>
                <a:lnTo>
                  <a:pt x="2971" y="611"/>
                </a:lnTo>
                <a:lnTo>
                  <a:pt x="2973" y="613"/>
                </a:lnTo>
                <a:lnTo>
                  <a:pt x="2975" y="614"/>
                </a:lnTo>
                <a:lnTo>
                  <a:pt x="2975" y="616"/>
                </a:lnTo>
                <a:lnTo>
                  <a:pt x="2973" y="616"/>
                </a:lnTo>
                <a:lnTo>
                  <a:pt x="2969" y="620"/>
                </a:lnTo>
                <a:lnTo>
                  <a:pt x="2967" y="620"/>
                </a:lnTo>
                <a:lnTo>
                  <a:pt x="2965" y="620"/>
                </a:lnTo>
                <a:lnTo>
                  <a:pt x="2963" y="620"/>
                </a:lnTo>
                <a:lnTo>
                  <a:pt x="2963" y="622"/>
                </a:lnTo>
                <a:lnTo>
                  <a:pt x="2963" y="624"/>
                </a:lnTo>
                <a:lnTo>
                  <a:pt x="2961" y="624"/>
                </a:lnTo>
                <a:lnTo>
                  <a:pt x="2961" y="628"/>
                </a:lnTo>
                <a:lnTo>
                  <a:pt x="2961" y="630"/>
                </a:lnTo>
                <a:lnTo>
                  <a:pt x="2961" y="632"/>
                </a:lnTo>
                <a:lnTo>
                  <a:pt x="2960" y="632"/>
                </a:lnTo>
                <a:lnTo>
                  <a:pt x="2958" y="634"/>
                </a:lnTo>
                <a:lnTo>
                  <a:pt x="2956" y="634"/>
                </a:lnTo>
                <a:lnTo>
                  <a:pt x="2954" y="636"/>
                </a:lnTo>
                <a:lnTo>
                  <a:pt x="2952" y="636"/>
                </a:lnTo>
                <a:lnTo>
                  <a:pt x="2950" y="638"/>
                </a:lnTo>
                <a:lnTo>
                  <a:pt x="2950" y="639"/>
                </a:lnTo>
                <a:lnTo>
                  <a:pt x="2948" y="641"/>
                </a:lnTo>
                <a:lnTo>
                  <a:pt x="2946" y="641"/>
                </a:lnTo>
                <a:lnTo>
                  <a:pt x="2944" y="643"/>
                </a:lnTo>
                <a:lnTo>
                  <a:pt x="2942" y="643"/>
                </a:lnTo>
                <a:lnTo>
                  <a:pt x="2940" y="643"/>
                </a:lnTo>
                <a:lnTo>
                  <a:pt x="2938" y="645"/>
                </a:lnTo>
                <a:lnTo>
                  <a:pt x="2936" y="645"/>
                </a:lnTo>
                <a:lnTo>
                  <a:pt x="2936" y="647"/>
                </a:lnTo>
                <a:lnTo>
                  <a:pt x="2936" y="649"/>
                </a:lnTo>
                <a:lnTo>
                  <a:pt x="2936" y="651"/>
                </a:lnTo>
                <a:lnTo>
                  <a:pt x="2936" y="653"/>
                </a:lnTo>
                <a:lnTo>
                  <a:pt x="2935" y="653"/>
                </a:lnTo>
                <a:lnTo>
                  <a:pt x="2935" y="655"/>
                </a:lnTo>
                <a:lnTo>
                  <a:pt x="2933" y="655"/>
                </a:lnTo>
                <a:lnTo>
                  <a:pt x="2931" y="655"/>
                </a:lnTo>
                <a:lnTo>
                  <a:pt x="2931" y="657"/>
                </a:lnTo>
                <a:lnTo>
                  <a:pt x="2927" y="657"/>
                </a:lnTo>
                <a:lnTo>
                  <a:pt x="2925" y="659"/>
                </a:lnTo>
                <a:lnTo>
                  <a:pt x="2923" y="659"/>
                </a:lnTo>
                <a:lnTo>
                  <a:pt x="2921" y="661"/>
                </a:lnTo>
                <a:lnTo>
                  <a:pt x="2919" y="661"/>
                </a:lnTo>
                <a:lnTo>
                  <a:pt x="2919" y="662"/>
                </a:lnTo>
                <a:lnTo>
                  <a:pt x="2917" y="664"/>
                </a:lnTo>
                <a:lnTo>
                  <a:pt x="2917" y="666"/>
                </a:lnTo>
                <a:lnTo>
                  <a:pt x="2915" y="668"/>
                </a:lnTo>
                <a:lnTo>
                  <a:pt x="2915" y="670"/>
                </a:lnTo>
                <a:lnTo>
                  <a:pt x="2913" y="670"/>
                </a:lnTo>
                <a:lnTo>
                  <a:pt x="2913" y="672"/>
                </a:lnTo>
                <a:lnTo>
                  <a:pt x="2911" y="672"/>
                </a:lnTo>
                <a:lnTo>
                  <a:pt x="2910" y="674"/>
                </a:lnTo>
                <a:lnTo>
                  <a:pt x="2908" y="674"/>
                </a:lnTo>
                <a:lnTo>
                  <a:pt x="2906" y="676"/>
                </a:lnTo>
                <a:lnTo>
                  <a:pt x="2904" y="676"/>
                </a:lnTo>
                <a:lnTo>
                  <a:pt x="2902" y="676"/>
                </a:lnTo>
                <a:lnTo>
                  <a:pt x="2900" y="678"/>
                </a:lnTo>
                <a:lnTo>
                  <a:pt x="2898" y="678"/>
                </a:lnTo>
                <a:lnTo>
                  <a:pt x="2896" y="678"/>
                </a:lnTo>
                <a:lnTo>
                  <a:pt x="2894" y="680"/>
                </a:lnTo>
                <a:lnTo>
                  <a:pt x="2892" y="680"/>
                </a:lnTo>
                <a:lnTo>
                  <a:pt x="2892" y="682"/>
                </a:lnTo>
                <a:lnTo>
                  <a:pt x="2890" y="682"/>
                </a:lnTo>
                <a:lnTo>
                  <a:pt x="2890" y="684"/>
                </a:lnTo>
                <a:lnTo>
                  <a:pt x="2890" y="686"/>
                </a:lnTo>
                <a:lnTo>
                  <a:pt x="2888" y="686"/>
                </a:lnTo>
                <a:lnTo>
                  <a:pt x="2887" y="687"/>
                </a:lnTo>
                <a:lnTo>
                  <a:pt x="2885" y="687"/>
                </a:lnTo>
                <a:lnTo>
                  <a:pt x="2883" y="687"/>
                </a:lnTo>
                <a:lnTo>
                  <a:pt x="2881" y="689"/>
                </a:lnTo>
                <a:lnTo>
                  <a:pt x="2879" y="691"/>
                </a:lnTo>
                <a:lnTo>
                  <a:pt x="2879" y="693"/>
                </a:lnTo>
                <a:lnTo>
                  <a:pt x="2879" y="695"/>
                </a:lnTo>
                <a:lnTo>
                  <a:pt x="2879" y="697"/>
                </a:lnTo>
                <a:lnTo>
                  <a:pt x="2877" y="697"/>
                </a:lnTo>
                <a:lnTo>
                  <a:pt x="2877" y="699"/>
                </a:lnTo>
                <a:lnTo>
                  <a:pt x="2879" y="701"/>
                </a:lnTo>
                <a:lnTo>
                  <a:pt x="2879" y="703"/>
                </a:lnTo>
                <a:lnTo>
                  <a:pt x="2879" y="705"/>
                </a:lnTo>
                <a:lnTo>
                  <a:pt x="2881" y="709"/>
                </a:lnTo>
                <a:lnTo>
                  <a:pt x="2879" y="710"/>
                </a:lnTo>
                <a:lnTo>
                  <a:pt x="2879" y="712"/>
                </a:lnTo>
                <a:lnTo>
                  <a:pt x="2879" y="714"/>
                </a:lnTo>
                <a:lnTo>
                  <a:pt x="2879" y="716"/>
                </a:lnTo>
                <a:lnTo>
                  <a:pt x="2879" y="718"/>
                </a:lnTo>
                <a:lnTo>
                  <a:pt x="2879" y="720"/>
                </a:lnTo>
                <a:lnTo>
                  <a:pt x="2879" y="722"/>
                </a:lnTo>
                <a:lnTo>
                  <a:pt x="2881" y="722"/>
                </a:lnTo>
                <a:lnTo>
                  <a:pt x="2881" y="724"/>
                </a:lnTo>
                <a:lnTo>
                  <a:pt x="2881" y="726"/>
                </a:lnTo>
                <a:lnTo>
                  <a:pt x="2881" y="728"/>
                </a:lnTo>
                <a:lnTo>
                  <a:pt x="2879" y="728"/>
                </a:lnTo>
                <a:lnTo>
                  <a:pt x="2879" y="730"/>
                </a:lnTo>
                <a:lnTo>
                  <a:pt x="2879" y="732"/>
                </a:lnTo>
                <a:lnTo>
                  <a:pt x="2879" y="734"/>
                </a:lnTo>
                <a:lnTo>
                  <a:pt x="2881" y="735"/>
                </a:lnTo>
                <a:lnTo>
                  <a:pt x="2879" y="735"/>
                </a:lnTo>
                <a:lnTo>
                  <a:pt x="2879" y="737"/>
                </a:lnTo>
                <a:lnTo>
                  <a:pt x="2879" y="739"/>
                </a:lnTo>
                <a:lnTo>
                  <a:pt x="2881" y="741"/>
                </a:lnTo>
                <a:lnTo>
                  <a:pt x="2881" y="743"/>
                </a:lnTo>
                <a:lnTo>
                  <a:pt x="2883" y="743"/>
                </a:lnTo>
                <a:lnTo>
                  <a:pt x="2885" y="745"/>
                </a:lnTo>
                <a:lnTo>
                  <a:pt x="2885" y="747"/>
                </a:lnTo>
                <a:lnTo>
                  <a:pt x="2883" y="749"/>
                </a:lnTo>
                <a:lnTo>
                  <a:pt x="2881" y="749"/>
                </a:lnTo>
                <a:lnTo>
                  <a:pt x="2879" y="749"/>
                </a:lnTo>
                <a:lnTo>
                  <a:pt x="2877" y="751"/>
                </a:lnTo>
                <a:lnTo>
                  <a:pt x="2875" y="751"/>
                </a:lnTo>
                <a:lnTo>
                  <a:pt x="2873" y="753"/>
                </a:lnTo>
                <a:lnTo>
                  <a:pt x="2873" y="755"/>
                </a:lnTo>
                <a:lnTo>
                  <a:pt x="2869" y="758"/>
                </a:lnTo>
                <a:lnTo>
                  <a:pt x="2869" y="760"/>
                </a:lnTo>
                <a:lnTo>
                  <a:pt x="2867" y="760"/>
                </a:lnTo>
                <a:lnTo>
                  <a:pt x="2865" y="762"/>
                </a:lnTo>
                <a:lnTo>
                  <a:pt x="2863" y="762"/>
                </a:lnTo>
                <a:lnTo>
                  <a:pt x="2862" y="764"/>
                </a:lnTo>
                <a:lnTo>
                  <a:pt x="2860" y="764"/>
                </a:lnTo>
                <a:lnTo>
                  <a:pt x="2856" y="766"/>
                </a:lnTo>
                <a:lnTo>
                  <a:pt x="2854" y="768"/>
                </a:lnTo>
                <a:lnTo>
                  <a:pt x="2852" y="768"/>
                </a:lnTo>
                <a:lnTo>
                  <a:pt x="2850" y="768"/>
                </a:lnTo>
                <a:lnTo>
                  <a:pt x="2848" y="768"/>
                </a:lnTo>
                <a:lnTo>
                  <a:pt x="2848" y="770"/>
                </a:lnTo>
                <a:lnTo>
                  <a:pt x="2846" y="770"/>
                </a:lnTo>
                <a:lnTo>
                  <a:pt x="2844" y="772"/>
                </a:lnTo>
                <a:lnTo>
                  <a:pt x="2840" y="774"/>
                </a:lnTo>
                <a:lnTo>
                  <a:pt x="2839" y="776"/>
                </a:lnTo>
                <a:lnTo>
                  <a:pt x="2839" y="778"/>
                </a:lnTo>
                <a:lnTo>
                  <a:pt x="2840" y="780"/>
                </a:lnTo>
                <a:lnTo>
                  <a:pt x="2842" y="782"/>
                </a:lnTo>
                <a:lnTo>
                  <a:pt x="2844" y="782"/>
                </a:lnTo>
                <a:lnTo>
                  <a:pt x="2844" y="783"/>
                </a:lnTo>
                <a:lnTo>
                  <a:pt x="2846" y="783"/>
                </a:lnTo>
                <a:lnTo>
                  <a:pt x="2846" y="785"/>
                </a:lnTo>
                <a:lnTo>
                  <a:pt x="2848" y="787"/>
                </a:lnTo>
                <a:lnTo>
                  <a:pt x="2848" y="789"/>
                </a:lnTo>
                <a:lnTo>
                  <a:pt x="2848" y="791"/>
                </a:lnTo>
                <a:lnTo>
                  <a:pt x="2848" y="793"/>
                </a:lnTo>
                <a:lnTo>
                  <a:pt x="2848" y="795"/>
                </a:lnTo>
                <a:lnTo>
                  <a:pt x="2850" y="797"/>
                </a:lnTo>
                <a:lnTo>
                  <a:pt x="2852" y="799"/>
                </a:lnTo>
                <a:lnTo>
                  <a:pt x="2854" y="801"/>
                </a:lnTo>
                <a:lnTo>
                  <a:pt x="2856" y="803"/>
                </a:lnTo>
                <a:lnTo>
                  <a:pt x="2862" y="806"/>
                </a:lnTo>
                <a:lnTo>
                  <a:pt x="2863" y="808"/>
                </a:lnTo>
                <a:lnTo>
                  <a:pt x="2865" y="808"/>
                </a:lnTo>
                <a:lnTo>
                  <a:pt x="2867" y="808"/>
                </a:lnTo>
                <a:lnTo>
                  <a:pt x="2871" y="808"/>
                </a:lnTo>
                <a:lnTo>
                  <a:pt x="2873" y="810"/>
                </a:lnTo>
                <a:lnTo>
                  <a:pt x="2875" y="810"/>
                </a:lnTo>
                <a:lnTo>
                  <a:pt x="2877" y="810"/>
                </a:lnTo>
                <a:lnTo>
                  <a:pt x="2879" y="810"/>
                </a:lnTo>
                <a:lnTo>
                  <a:pt x="2881" y="810"/>
                </a:lnTo>
                <a:lnTo>
                  <a:pt x="2883" y="810"/>
                </a:lnTo>
                <a:lnTo>
                  <a:pt x="2885" y="810"/>
                </a:lnTo>
                <a:lnTo>
                  <a:pt x="2887" y="810"/>
                </a:lnTo>
                <a:lnTo>
                  <a:pt x="2888" y="810"/>
                </a:lnTo>
                <a:lnTo>
                  <a:pt x="2890" y="810"/>
                </a:lnTo>
                <a:lnTo>
                  <a:pt x="2892" y="810"/>
                </a:lnTo>
                <a:lnTo>
                  <a:pt x="2894" y="812"/>
                </a:lnTo>
                <a:lnTo>
                  <a:pt x="2896" y="814"/>
                </a:lnTo>
                <a:lnTo>
                  <a:pt x="2898" y="816"/>
                </a:lnTo>
                <a:lnTo>
                  <a:pt x="2900" y="818"/>
                </a:lnTo>
                <a:lnTo>
                  <a:pt x="2902" y="818"/>
                </a:lnTo>
                <a:lnTo>
                  <a:pt x="2902" y="820"/>
                </a:lnTo>
                <a:lnTo>
                  <a:pt x="2904" y="820"/>
                </a:lnTo>
                <a:lnTo>
                  <a:pt x="2906" y="822"/>
                </a:lnTo>
                <a:lnTo>
                  <a:pt x="2931" y="843"/>
                </a:lnTo>
                <a:lnTo>
                  <a:pt x="2938" y="851"/>
                </a:lnTo>
                <a:lnTo>
                  <a:pt x="2929" y="862"/>
                </a:lnTo>
                <a:lnTo>
                  <a:pt x="2925" y="866"/>
                </a:lnTo>
                <a:lnTo>
                  <a:pt x="2921" y="870"/>
                </a:lnTo>
                <a:lnTo>
                  <a:pt x="2915" y="872"/>
                </a:lnTo>
                <a:lnTo>
                  <a:pt x="2906" y="876"/>
                </a:lnTo>
                <a:lnTo>
                  <a:pt x="2896" y="878"/>
                </a:lnTo>
                <a:lnTo>
                  <a:pt x="2890" y="879"/>
                </a:lnTo>
                <a:lnTo>
                  <a:pt x="2883" y="883"/>
                </a:lnTo>
                <a:lnTo>
                  <a:pt x="2877" y="887"/>
                </a:lnTo>
                <a:lnTo>
                  <a:pt x="2871" y="893"/>
                </a:lnTo>
                <a:lnTo>
                  <a:pt x="2865" y="899"/>
                </a:lnTo>
                <a:lnTo>
                  <a:pt x="2858" y="906"/>
                </a:lnTo>
                <a:lnTo>
                  <a:pt x="2852" y="914"/>
                </a:lnTo>
                <a:lnTo>
                  <a:pt x="2846" y="920"/>
                </a:lnTo>
                <a:lnTo>
                  <a:pt x="2840" y="924"/>
                </a:lnTo>
                <a:lnTo>
                  <a:pt x="2835" y="927"/>
                </a:lnTo>
                <a:lnTo>
                  <a:pt x="2829" y="931"/>
                </a:lnTo>
                <a:lnTo>
                  <a:pt x="2821" y="935"/>
                </a:lnTo>
                <a:lnTo>
                  <a:pt x="2815" y="941"/>
                </a:lnTo>
                <a:lnTo>
                  <a:pt x="2814" y="941"/>
                </a:lnTo>
                <a:lnTo>
                  <a:pt x="2767" y="981"/>
                </a:lnTo>
                <a:lnTo>
                  <a:pt x="2718" y="1025"/>
                </a:lnTo>
                <a:lnTo>
                  <a:pt x="2708" y="1035"/>
                </a:lnTo>
                <a:lnTo>
                  <a:pt x="2698" y="1041"/>
                </a:lnTo>
                <a:lnTo>
                  <a:pt x="2693" y="1045"/>
                </a:lnTo>
                <a:lnTo>
                  <a:pt x="2689" y="1046"/>
                </a:lnTo>
                <a:lnTo>
                  <a:pt x="2637" y="1079"/>
                </a:lnTo>
                <a:lnTo>
                  <a:pt x="2602" y="1100"/>
                </a:lnTo>
                <a:lnTo>
                  <a:pt x="2595" y="1106"/>
                </a:lnTo>
                <a:lnTo>
                  <a:pt x="2575" y="1121"/>
                </a:lnTo>
                <a:lnTo>
                  <a:pt x="2570" y="1125"/>
                </a:lnTo>
                <a:lnTo>
                  <a:pt x="2564" y="1127"/>
                </a:lnTo>
                <a:lnTo>
                  <a:pt x="2554" y="1135"/>
                </a:lnTo>
                <a:lnTo>
                  <a:pt x="2539" y="1141"/>
                </a:lnTo>
                <a:lnTo>
                  <a:pt x="2522" y="1148"/>
                </a:lnTo>
                <a:lnTo>
                  <a:pt x="2510" y="1152"/>
                </a:lnTo>
                <a:lnTo>
                  <a:pt x="2501" y="1156"/>
                </a:lnTo>
                <a:lnTo>
                  <a:pt x="2489" y="1158"/>
                </a:lnTo>
                <a:lnTo>
                  <a:pt x="2479" y="1160"/>
                </a:lnTo>
                <a:lnTo>
                  <a:pt x="2468" y="1162"/>
                </a:lnTo>
                <a:lnTo>
                  <a:pt x="2441" y="1165"/>
                </a:lnTo>
                <a:lnTo>
                  <a:pt x="2412" y="1169"/>
                </a:lnTo>
                <a:lnTo>
                  <a:pt x="2399" y="1171"/>
                </a:lnTo>
                <a:lnTo>
                  <a:pt x="2378" y="1173"/>
                </a:lnTo>
                <a:lnTo>
                  <a:pt x="2362" y="1177"/>
                </a:lnTo>
                <a:lnTo>
                  <a:pt x="2345" y="1181"/>
                </a:lnTo>
                <a:lnTo>
                  <a:pt x="2332" y="1185"/>
                </a:lnTo>
                <a:lnTo>
                  <a:pt x="2326" y="1187"/>
                </a:lnTo>
                <a:lnTo>
                  <a:pt x="2320" y="1190"/>
                </a:lnTo>
                <a:lnTo>
                  <a:pt x="2309" y="1194"/>
                </a:lnTo>
                <a:lnTo>
                  <a:pt x="2295" y="1200"/>
                </a:lnTo>
                <a:lnTo>
                  <a:pt x="2285" y="1204"/>
                </a:lnTo>
                <a:lnTo>
                  <a:pt x="2282" y="1208"/>
                </a:lnTo>
                <a:lnTo>
                  <a:pt x="2278" y="1210"/>
                </a:lnTo>
                <a:lnTo>
                  <a:pt x="2276" y="1210"/>
                </a:lnTo>
                <a:lnTo>
                  <a:pt x="2255" y="1221"/>
                </a:lnTo>
                <a:lnTo>
                  <a:pt x="2245" y="1227"/>
                </a:lnTo>
                <a:lnTo>
                  <a:pt x="2234" y="1233"/>
                </a:lnTo>
                <a:lnTo>
                  <a:pt x="2226" y="1237"/>
                </a:lnTo>
                <a:lnTo>
                  <a:pt x="2216" y="1244"/>
                </a:lnTo>
                <a:lnTo>
                  <a:pt x="2207" y="1252"/>
                </a:lnTo>
                <a:lnTo>
                  <a:pt x="2199" y="1258"/>
                </a:lnTo>
                <a:lnTo>
                  <a:pt x="2193" y="1263"/>
                </a:lnTo>
                <a:lnTo>
                  <a:pt x="2189" y="1267"/>
                </a:lnTo>
                <a:lnTo>
                  <a:pt x="2188" y="1269"/>
                </a:lnTo>
                <a:lnTo>
                  <a:pt x="2174" y="1290"/>
                </a:lnTo>
                <a:lnTo>
                  <a:pt x="2174" y="1292"/>
                </a:lnTo>
                <a:lnTo>
                  <a:pt x="2166" y="1302"/>
                </a:lnTo>
                <a:lnTo>
                  <a:pt x="2157" y="1317"/>
                </a:lnTo>
                <a:lnTo>
                  <a:pt x="2149" y="1331"/>
                </a:lnTo>
                <a:lnTo>
                  <a:pt x="2141" y="1346"/>
                </a:lnTo>
                <a:lnTo>
                  <a:pt x="2134" y="1357"/>
                </a:lnTo>
                <a:lnTo>
                  <a:pt x="2130" y="1367"/>
                </a:lnTo>
                <a:lnTo>
                  <a:pt x="2126" y="1381"/>
                </a:lnTo>
                <a:lnTo>
                  <a:pt x="2122" y="1390"/>
                </a:lnTo>
                <a:lnTo>
                  <a:pt x="2118" y="1396"/>
                </a:lnTo>
                <a:lnTo>
                  <a:pt x="2115" y="1405"/>
                </a:lnTo>
                <a:lnTo>
                  <a:pt x="2109" y="1415"/>
                </a:lnTo>
                <a:lnTo>
                  <a:pt x="2093" y="1440"/>
                </a:lnTo>
                <a:lnTo>
                  <a:pt x="2090" y="1448"/>
                </a:lnTo>
                <a:lnTo>
                  <a:pt x="2082" y="1457"/>
                </a:lnTo>
                <a:lnTo>
                  <a:pt x="2076" y="1461"/>
                </a:lnTo>
                <a:lnTo>
                  <a:pt x="2072" y="1465"/>
                </a:lnTo>
                <a:lnTo>
                  <a:pt x="2070" y="1467"/>
                </a:lnTo>
                <a:lnTo>
                  <a:pt x="2063" y="1473"/>
                </a:lnTo>
                <a:lnTo>
                  <a:pt x="2044" y="1486"/>
                </a:lnTo>
                <a:lnTo>
                  <a:pt x="2042" y="1488"/>
                </a:lnTo>
                <a:lnTo>
                  <a:pt x="2034" y="1494"/>
                </a:lnTo>
                <a:lnTo>
                  <a:pt x="2028" y="1498"/>
                </a:lnTo>
                <a:lnTo>
                  <a:pt x="2022" y="1503"/>
                </a:lnTo>
                <a:lnTo>
                  <a:pt x="2011" y="1511"/>
                </a:lnTo>
                <a:lnTo>
                  <a:pt x="2001" y="1517"/>
                </a:lnTo>
                <a:lnTo>
                  <a:pt x="1992" y="1523"/>
                </a:lnTo>
                <a:lnTo>
                  <a:pt x="1980" y="1528"/>
                </a:lnTo>
                <a:lnTo>
                  <a:pt x="1967" y="1534"/>
                </a:lnTo>
                <a:lnTo>
                  <a:pt x="1953" y="1538"/>
                </a:lnTo>
                <a:lnTo>
                  <a:pt x="1944" y="1542"/>
                </a:lnTo>
                <a:lnTo>
                  <a:pt x="1934" y="1546"/>
                </a:lnTo>
                <a:lnTo>
                  <a:pt x="1924" y="1548"/>
                </a:lnTo>
                <a:lnTo>
                  <a:pt x="1913" y="1549"/>
                </a:lnTo>
                <a:lnTo>
                  <a:pt x="1865" y="1559"/>
                </a:lnTo>
                <a:lnTo>
                  <a:pt x="1819" y="1567"/>
                </a:lnTo>
                <a:lnTo>
                  <a:pt x="1798" y="1571"/>
                </a:lnTo>
                <a:lnTo>
                  <a:pt x="1792" y="1573"/>
                </a:lnTo>
                <a:lnTo>
                  <a:pt x="1773" y="1576"/>
                </a:lnTo>
                <a:lnTo>
                  <a:pt x="1742" y="1582"/>
                </a:lnTo>
                <a:lnTo>
                  <a:pt x="1721" y="1588"/>
                </a:lnTo>
                <a:lnTo>
                  <a:pt x="1704" y="1592"/>
                </a:lnTo>
                <a:lnTo>
                  <a:pt x="1686" y="1597"/>
                </a:lnTo>
                <a:lnTo>
                  <a:pt x="1669" y="1605"/>
                </a:lnTo>
                <a:lnTo>
                  <a:pt x="1654" y="1611"/>
                </a:lnTo>
                <a:lnTo>
                  <a:pt x="1634" y="1619"/>
                </a:lnTo>
                <a:lnTo>
                  <a:pt x="1611" y="1628"/>
                </a:lnTo>
                <a:lnTo>
                  <a:pt x="1610" y="1628"/>
                </a:lnTo>
                <a:lnTo>
                  <a:pt x="1554" y="1653"/>
                </a:lnTo>
                <a:lnTo>
                  <a:pt x="1548" y="1655"/>
                </a:lnTo>
                <a:lnTo>
                  <a:pt x="1510" y="1674"/>
                </a:lnTo>
                <a:lnTo>
                  <a:pt x="1485" y="1686"/>
                </a:lnTo>
                <a:lnTo>
                  <a:pt x="1467" y="1695"/>
                </a:lnTo>
                <a:lnTo>
                  <a:pt x="1456" y="1703"/>
                </a:lnTo>
                <a:lnTo>
                  <a:pt x="1448" y="1707"/>
                </a:lnTo>
                <a:lnTo>
                  <a:pt x="1442" y="1713"/>
                </a:lnTo>
                <a:lnTo>
                  <a:pt x="1442" y="1715"/>
                </a:lnTo>
                <a:lnTo>
                  <a:pt x="1439" y="1718"/>
                </a:lnTo>
                <a:lnTo>
                  <a:pt x="1437" y="1720"/>
                </a:lnTo>
                <a:lnTo>
                  <a:pt x="1431" y="1726"/>
                </a:lnTo>
                <a:lnTo>
                  <a:pt x="1425" y="1738"/>
                </a:lnTo>
                <a:lnTo>
                  <a:pt x="1410" y="1764"/>
                </a:lnTo>
                <a:lnTo>
                  <a:pt x="1404" y="1778"/>
                </a:lnTo>
                <a:lnTo>
                  <a:pt x="1402" y="1778"/>
                </a:lnTo>
                <a:lnTo>
                  <a:pt x="1402" y="1782"/>
                </a:lnTo>
                <a:lnTo>
                  <a:pt x="1400" y="1786"/>
                </a:lnTo>
                <a:lnTo>
                  <a:pt x="1394" y="1797"/>
                </a:lnTo>
                <a:lnTo>
                  <a:pt x="1391" y="1811"/>
                </a:lnTo>
                <a:lnTo>
                  <a:pt x="1391" y="1816"/>
                </a:lnTo>
                <a:lnTo>
                  <a:pt x="1389" y="1822"/>
                </a:lnTo>
                <a:lnTo>
                  <a:pt x="1387" y="1830"/>
                </a:lnTo>
                <a:lnTo>
                  <a:pt x="1387" y="1839"/>
                </a:lnTo>
                <a:lnTo>
                  <a:pt x="1385" y="1845"/>
                </a:lnTo>
                <a:lnTo>
                  <a:pt x="1387" y="1855"/>
                </a:lnTo>
                <a:lnTo>
                  <a:pt x="1389" y="1866"/>
                </a:lnTo>
                <a:lnTo>
                  <a:pt x="1389" y="1870"/>
                </a:lnTo>
                <a:lnTo>
                  <a:pt x="1391" y="1876"/>
                </a:lnTo>
                <a:lnTo>
                  <a:pt x="1391" y="1884"/>
                </a:lnTo>
                <a:lnTo>
                  <a:pt x="1391" y="1893"/>
                </a:lnTo>
                <a:lnTo>
                  <a:pt x="1391" y="1895"/>
                </a:lnTo>
                <a:lnTo>
                  <a:pt x="1391" y="1907"/>
                </a:lnTo>
                <a:lnTo>
                  <a:pt x="1389" y="1960"/>
                </a:lnTo>
                <a:lnTo>
                  <a:pt x="1389" y="1972"/>
                </a:lnTo>
                <a:lnTo>
                  <a:pt x="1389" y="1974"/>
                </a:lnTo>
                <a:lnTo>
                  <a:pt x="1391" y="1983"/>
                </a:lnTo>
                <a:lnTo>
                  <a:pt x="1391" y="1991"/>
                </a:lnTo>
                <a:lnTo>
                  <a:pt x="1394" y="2003"/>
                </a:lnTo>
                <a:lnTo>
                  <a:pt x="1396" y="2010"/>
                </a:lnTo>
                <a:lnTo>
                  <a:pt x="1396" y="2012"/>
                </a:lnTo>
                <a:lnTo>
                  <a:pt x="1400" y="2020"/>
                </a:lnTo>
                <a:lnTo>
                  <a:pt x="1404" y="2029"/>
                </a:lnTo>
                <a:lnTo>
                  <a:pt x="1406" y="2035"/>
                </a:lnTo>
                <a:lnTo>
                  <a:pt x="1408" y="2039"/>
                </a:lnTo>
                <a:lnTo>
                  <a:pt x="1412" y="2047"/>
                </a:lnTo>
                <a:lnTo>
                  <a:pt x="1425" y="2076"/>
                </a:lnTo>
                <a:lnTo>
                  <a:pt x="1433" y="2095"/>
                </a:lnTo>
                <a:lnTo>
                  <a:pt x="1439" y="2108"/>
                </a:lnTo>
                <a:lnTo>
                  <a:pt x="1442" y="2118"/>
                </a:lnTo>
                <a:lnTo>
                  <a:pt x="1444" y="2125"/>
                </a:lnTo>
                <a:lnTo>
                  <a:pt x="1446" y="2133"/>
                </a:lnTo>
                <a:lnTo>
                  <a:pt x="1450" y="2148"/>
                </a:lnTo>
                <a:lnTo>
                  <a:pt x="1450" y="2150"/>
                </a:lnTo>
                <a:lnTo>
                  <a:pt x="1450" y="2160"/>
                </a:lnTo>
                <a:lnTo>
                  <a:pt x="1452" y="2168"/>
                </a:lnTo>
                <a:lnTo>
                  <a:pt x="1454" y="2177"/>
                </a:lnTo>
                <a:lnTo>
                  <a:pt x="1454" y="2189"/>
                </a:lnTo>
                <a:lnTo>
                  <a:pt x="1454" y="2198"/>
                </a:lnTo>
                <a:lnTo>
                  <a:pt x="1454" y="2208"/>
                </a:lnTo>
                <a:lnTo>
                  <a:pt x="1454" y="2216"/>
                </a:lnTo>
                <a:lnTo>
                  <a:pt x="1452" y="2223"/>
                </a:lnTo>
                <a:lnTo>
                  <a:pt x="1450" y="2235"/>
                </a:lnTo>
                <a:lnTo>
                  <a:pt x="1450" y="2237"/>
                </a:lnTo>
                <a:lnTo>
                  <a:pt x="1448" y="2243"/>
                </a:lnTo>
                <a:lnTo>
                  <a:pt x="1444" y="2250"/>
                </a:lnTo>
                <a:lnTo>
                  <a:pt x="1442" y="2260"/>
                </a:lnTo>
                <a:lnTo>
                  <a:pt x="1435" y="2279"/>
                </a:lnTo>
                <a:lnTo>
                  <a:pt x="1429" y="2291"/>
                </a:lnTo>
                <a:lnTo>
                  <a:pt x="1416" y="2323"/>
                </a:lnTo>
                <a:lnTo>
                  <a:pt x="1402" y="2348"/>
                </a:lnTo>
                <a:lnTo>
                  <a:pt x="1393" y="2365"/>
                </a:lnTo>
                <a:lnTo>
                  <a:pt x="1391" y="2371"/>
                </a:lnTo>
                <a:lnTo>
                  <a:pt x="1387" y="2375"/>
                </a:lnTo>
                <a:lnTo>
                  <a:pt x="1381" y="2383"/>
                </a:lnTo>
                <a:lnTo>
                  <a:pt x="1371" y="2390"/>
                </a:lnTo>
                <a:lnTo>
                  <a:pt x="1354" y="2408"/>
                </a:lnTo>
                <a:lnTo>
                  <a:pt x="1346" y="2415"/>
                </a:lnTo>
                <a:lnTo>
                  <a:pt x="1339" y="2421"/>
                </a:lnTo>
                <a:lnTo>
                  <a:pt x="1327" y="2429"/>
                </a:lnTo>
                <a:lnTo>
                  <a:pt x="1318" y="2433"/>
                </a:lnTo>
                <a:lnTo>
                  <a:pt x="1306" y="2436"/>
                </a:lnTo>
                <a:lnTo>
                  <a:pt x="1291" y="2440"/>
                </a:lnTo>
                <a:lnTo>
                  <a:pt x="1262" y="2440"/>
                </a:lnTo>
                <a:lnTo>
                  <a:pt x="1231" y="2442"/>
                </a:lnTo>
                <a:lnTo>
                  <a:pt x="1181" y="2446"/>
                </a:lnTo>
                <a:lnTo>
                  <a:pt x="1158" y="2448"/>
                </a:lnTo>
                <a:lnTo>
                  <a:pt x="1137" y="2452"/>
                </a:lnTo>
                <a:lnTo>
                  <a:pt x="1118" y="2454"/>
                </a:lnTo>
                <a:lnTo>
                  <a:pt x="1091" y="2459"/>
                </a:lnTo>
                <a:lnTo>
                  <a:pt x="1064" y="2463"/>
                </a:lnTo>
                <a:lnTo>
                  <a:pt x="1041" y="2467"/>
                </a:lnTo>
                <a:lnTo>
                  <a:pt x="1030" y="2467"/>
                </a:lnTo>
                <a:lnTo>
                  <a:pt x="1016" y="2469"/>
                </a:lnTo>
                <a:lnTo>
                  <a:pt x="1012" y="2469"/>
                </a:lnTo>
                <a:lnTo>
                  <a:pt x="995" y="2471"/>
                </a:lnTo>
                <a:lnTo>
                  <a:pt x="982" y="2471"/>
                </a:lnTo>
                <a:lnTo>
                  <a:pt x="972" y="2471"/>
                </a:lnTo>
                <a:lnTo>
                  <a:pt x="922" y="2469"/>
                </a:lnTo>
                <a:lnTo>
                  <a:pt x="918" y="2471"/>
                </a:lnTo>
                <a:lnTo>
                  <a:pt x="914" y="2471"/>
                </a:lnTo>
                <a:lnTo>
                  <a:pt x="905" y="2471"/>
                </a:lnTo>
                <a:lnTo>
                  <a:pt x="897" y="2473"/>
                </a:lnTo>
                <a:lnTo>
                  <a:pt x="891" y="2475"/>
                </a:lnTo>
                <a:lnTo>
                  <a:pt x="886" y="2477"/>
                </a:lnTo>
                <a:lnTo>
                  <a:pt x="880" y="2479"/>
                </a:lnTo>
                <a:lnTo>
                  <a:pt x="868" y="2484"/>
                </a:lnTo>
                <a:lnTo>
                  <a:pt x="836" y="2498"/>
                </a:lnTo>
                <a:lnTo>
                  <a:pt x="830" y="2502"/>
                </a:lnTo>
                <a:lnTo>
                  <a:pt x="828" y="2502"/>
                </a:lnTo>
                <a:lnTo>
                  <a:pt x="816" y="2507"/>
                </a:lnTo>
                <a:lnTo>
                  <a:pt x="801" y="2515"/>
                </a:lnTo>
                <a:lnTo>
                  <a:pt x="791" y="2521"/>
                </a:lnTo>
                <a:lnTo>
                  <a:pt x="778" y="2527"/>
                </a:lnTo>
                <a:lnTo>
                  <a:pt x="767" y="2532"/>
                </a:lnTo>
                <a:lnTo>
                  <a:pt x="753" y="2540"/>
                </a:lnTo>
                <a:lnTo>
                  <a:pt x="745" y="2546"/>
                </a:lnTo>
                <a:lnTo>
                  <a:pt x="724" y="2555"/>
                </a:lnTo>
                <a:lnTo>
                  <a:pt x="717" y="2559"/>
                </a:lnTo>
                <a:lnTo>
                  <a:pt x="709" y="2565"/>
                </a:lnTo>
                <a:lnTo>
                  <a:pt x="703" y="2569"/>
                </a:lnTo>
                <a:lnTo>
                  <a:pt x="697" y="2573"/>
                </a:lnTo>
                <a:lnTo>
                  <a:pt x="659" y="2600"/>
                </a:lnTo>
                <a:lnTo>
                  <a:pt x="619" y="2565"/>
                </a:lnTo>
                <a:lnTo>
                  <a:pt x="621" y="2527"/>
                </a:lnTo>
                <a:lnTo>
                  <a:pt x="622" y="2517"/>
                </a:lnTo>
                <a:lnTo>
                  <a:pt x="621" y="2517"/>
                </a:lnTo>
                <a:lnTo>
                  <a:pt x="619" y="2517"/>
                </a:lnTo>
                <a:lnTo>
                  <a:pt x="617" y="2517"/>
                </a:lnTo>
                <a:lnTo>
                  <a:pt x="613" y="2519"/>
                </a:lnTo>
                <a:lnTo>
                  <a:pt x="611" y="2519"/>
                </a:lnTo>
                <a:lnTo>
                  <a:pt x="609" y="2519"/>
                </a:lnTo>
                <a:lnTo>
                  <a:pt x="605" y="2519"/>
                </a:lnTo>
                <a:lnTo>
                  <a:pt x="603" y="2519"/>
                </a:lnTo>
                <a:lnTo>
                  <a:pt x="601" y="2521"/>
                </a:lnTo>
                <a:lnTo>
                  <a:pt x="599" y="2521"/>
                </a:lnTo>
                <a:lnTo>
                  <a:pt x="598" y="2521"/>
                </a:lnTo>
                <a:lnTo>
                  <a:pt x="592" y="2521"/>
                </a:lnTo>
                <a:lnTo>
                  <a:pt x="588" y="2521"/>
                </a:lnTo>
                <a:lnTo>
                  <a:pt x="586" y="2521"/>
                </a:lnTo>
                <a:lnTo>
                  <a:pt x="584" y="2523"/>
                </a:lnTo>
                <a:lnTo>
                  <a:pt x="582" y="2523"/>
                </a:lnTo>
                <a:lnTo>
                  <a:pt x="573" y="2521"/>
                </a:lnTo>
                <a:lnTo>
                  <a:pt x="571" y="2521"/>
                </a:lnTo>
                <a:lnTo>
                  <a:pt x="569" y="2521"/>
                </a:lnTo>
                <a:lnTo>
                  <a:pt x="561" y="2521"/>
                </a:lnTo>
                <a:lnTo>
                  <a:pt x="555" y="2519"/>
                </a:lnTo>
                <a:lnTo>
                  <a:pt x="553" y="2519"/>
                </a:lnTo>
                <a:lnTo>
                  <a:pt x="551" y="2519"/>
                </a:lnTo>
                <a:lnTo>
                  <a:pt x="544" y="2519"/>
                </a:lnTo>
                <a:lnTo>
                  <a:pt x="536" y="2517"/>
                </a:lnTo>
                <a:lnTo>
                  <a:pt x="534" y="2517"/>
                </a:lnTo>
                <a:lnTo>
                  <a:pt x="532" y="2517"/>
                </a:lnTo>
                <a:lnTo>
                  <a:pt x="525" y="2515"/>
                </a:lnTo>
                <a:lnTo>
                  <a:pt x="515" y="2513"/>
                </a:lnTo>
                <a:lnTo>
                  <a:pt x="513" y="2513"/>
                </a:lnTo>
                <a:lnTo>
                  <a:pt x="500" y="2511"/>
                </a:lnTo>
                <a:lnTo>
                  <a:pt x="498" y="2511"/>
                </a:lnTo>
                <a:lnTo>
                  <a:pt x="496" y="2511"/>
                </a:lnTo>
                <a:lnTo>
                  <a:pt x="484" y="2509"/>
                </a:lnTo>
                <a:lnTo>
                  <a:pt x="480" y="2509"/>
                </a:lnTo>
                <a:lnTo>
                  <a:pt x="478" y="2509"/>
                </a:lnTo>
                <a:lnTo>
                  <a:pt x="477" y="2507"/>
                </a:lnTo>
                <a:lnTo>
                  <a:pt x="475" y="2507"/>
                </a:lnTo>
                <a:lnTo>
                  <a:pt x="467" y="2507"/>
                </a:lnTo>
                <a:lnTo>
                  <a:pt x="463" y="2507"/>
                </a:lnTo>
                <a:lnTo>
                  <a:pt x="461" y="2507"/>
                </a:lnTo>
                <a:lnTo>
                  <a:pt x="459" y="2507"/>
                </a:lnTo>
                <a:lnTo>
                  <a:pt x="457" y="2507"/>
                </a:lnTo>
                <a:lnTo>
                  <a:pt x="455" y="2506"/>
                </a:lnTo>
                <a:lnTo>
                  <a:pt x="454" y="2506"/>
                </a:lnTo>
                <a:lnTo>
                  <a:pt x="446" y="2506"/>
                </a:lnTo>
                <a:lnTo>
                  <a:pt x="444" y="2506"/>
                </a:lnTo>
                <a:lnTo>
                  <a:pt x="442" y="2507"/>
                </a:lnTo>
                <a:lnTo>
                  <a:pt x="440" y="2507"/>
                </a:lnTo>
                <a:lnTo>
                  <a:pt x="436" y="2507"/>
                </a:lnTo>
                <a:lnTo>
                  <a:pt x="432" y="2509"/>
                </a:lnTo>
                <a:lnTo>
                  <a:pt x="429" y="2511"/>
                </a:lnTo>
                <a:lnTo>
                  <a:pt x="429" y="2513"/>
                </a:lnTo>
                <a:lnTo>
                  <a:pt x="427" y="2513"/>
                </a:lnTo>
                <a:lnTo>
                  <a:pt x="423" y="2515"/>
                </a:lnTo>
                <a:lnTo>
                  <a:pt x="421" y="2519"/>
                </a:lnTo>
                <a:lnTo>
                  <a:pt x="421" y="2521"/>
                </a:lnTo>
                <a:lnTo>
                  <a:pt x="419" y="2523"/>
                </a:lnTo>
                <a:lnTo>
                  <a:pt x="419" y="2527"/>
                </a:lnTo>
                <a:lnTo>
                  <a:pt x="413" y="2527"/>
                </a:lnTo>
                <a:lnTo>
                  <a:pt x="411" y="2527"/>
                </a:lnTo>
                <a:lnTo>
                  <a:pt x="413" y="2529"/>
                </a:lnTo>
                <a:lnTo>
                  <a:pt x="407" y="2531"/>
                </a:lnTo>
                <a:lnTo>
                  <a:pt x="405" y="2532"/>
                </a:lnTo>
                <a:lnTo>
                  <a:pt x="404" y="2534"/>
                </a:lnTo>
                <a:lnTo>
                  <a:pt x="402" y="2536"/>
                </a:lnTo>
                <a:lnTo>
                  <a:pt x="398" y="2538"/>
                </a:lnTo>
                <a:lnTo>
                  <a:pt x="396" y="2540"/>
                </a:lnTo>
                <a:lnTo>
                  <a:pt x="396" y="2542"/>
                </a:lnTo>
                <a:lnTo>
                  <a:pt x="394" y="2542"/>
                </a:lnTo>
                <a:lnTo>
                  <a:pt x="394" y="2544"/>
                </a:lnTo>
                <a:lnTo>
                  <a:pt x="388" y="2546"/>
                </a:lnTo>
                <a:lnTo>
                  <a:pt x="388" y="2548"/>
                </a:lnTo>
                <a:lnTo>
                  <a:pt x="388" y="2550"/>
                </a:lnTo>
                <a:lnTo>
                  <a:pt x="384" y="2552"/>
                </a:lnTo>
                <a:lnTo>
                  <a:pt x="381" y="2552"/>
                </a:lnTo>
                <a:lnTo>
                  <a:pt x="379" y="2552"/>
                </a:lnTo>
                <a:lnTo>
                  <a:pt x="377" y="2552"/>
                </a:lnTo>
                <a:lnTo>
                  <a:pt x="375" y="2552"/>
                </a:lnTo>
                <a:lnTo>
                  <a:pt x="373" y="2550"/>
                </a:lnTo>
                <a:lnTo>
                  <a:pt x="371" y="2550"/>
                </a:lnTo>
                <a:lnTo>
                  <a:pt x="367" y="2548"/>
                </a:lnTo>
                <a:lnTo>
                  <a:pt x="363" y="2546"/>
                </a:lnTo>
                <a:lnTo>
                  <a:pt x="323" y="2527"/>
                </a:lnTo>
                <a:lnTo>
                  <a:pt x="323" y="2525"/>
                </a:lnTo>
                <a:lnTo>
                  <a:pt x="308" y="2513"/>
                </a:lnTo>
                <a:lnTo>
                  <a:pt x="275" y="2517"/>
                </a:lnTo>
                <a:lnTo>
                  <a:pt x="271" y="2517"/>
                </a:lnTo>
                <a:lnTo>
                  <a:pt x="265" y="2517"/>
                </a:lnTo>
                <a:lnTo>
                  <a:pt x="260" y="2517"/>
                </a:lnTo>
                <a:lnTo>
                  <a:pt x="254" y="2517"/>
                </a:lnTo>
                <a:lnTo>
                  <a:pt x="233" y="2515"/>
                </a:lnTo>
                <a:lnTo>
                  <a:pt x="221" y="2515"/>
                </a:lnTo>
                <a:lnTo>
                  <a:pt x="200" y="2513"/>
                </a:lnTo>
                <a:lnTo>
                  <a:pt x="185" y="2513"/>
                </a:lnTo>
                <a:lnTo>
                  <a:pt x="171" y="2511"/>
                </a:lnTo>
                <a:lnTo>
                  <a:pt x="150" y="2473"/>
                </a:lnTo>
                <a:lnTo>
                  <a:pt x="148" y="2469"/>
                </a:lnTo>
                <a:lnTo>
                  <a:pt x="146" y="2463"/>
                </a:lnTo>
                <a:lnTo>
                  <a:pt x="152" y="2458"/>
                </a:lnTo>
                <a:lnTo>
                  <a:pt x="156" y="2458"/>
                </a:lnTo>
                <a:lnTo>
                  <a:pt x="167" y="2456"/>
                </a:lnTo>
                <a:lnTo>
                  <a:pt x="175" y="2454"/>
                </a:lnTo>
                <a:lnTo>
                  <a:pt x="177" y="2452"/>
                </a:lnTo>
                <a:lnTo>
                  <a:pt x="179" y="2450"/>
                </a:lnTo>
                <a:lnTo>
                  <a:pt x="177" y="2448"/>
                </a:lnTo>
                <a:lnTo>
                  <a:pt x="173" y="2444"/>
                </a:lnTo>
                <a:lnTo>
                  <a:pt x="156" y="2438"/>
                </a:lnTo>
                <a:lnTo>
                  <a:pt x="154" y="2436"/>
                </a:lnTo>
                <a:lnTo>
                  <a:pt x="152" y="2433"/>
                </a:lnTo>
                <a:lnTo>
                  <a:pt x="156" y="2431"/>
                </a:lnTo>
                <a:lnTo>
                  <a:pt x="165" y="2429"/>
                </a:lnTo>
                <a:lnTo>
                  <a:pt x="169" y="2425"/>
                </a:lnTo>
                <a:lnTo>
                  <a:pt x="171" y="2423"/>
                </a:lnTo>
                <a:lnTo>
                  <a:pt x="171" y="2421"/>
                </a:lnTo>
                <a:lnTo>
                  <a:pt x="169" y="2421"/>
                </a:lnTo>
                <a:lnTo>
                  <a:pt x="162" y="2419"/>
                </a:lnTo>
                <a:lnTo>
                  <a:pt x="158" y="2421"/>
                </a:lnTo>
                <a:lnTo>
                  <a:pt x="156" y="2419"/>
                </a:lnTo>
                <a:lnTo>
                  <a:pt x="150" y="2417"/>
                </a:lnTo>
                <a:lnTo>
                  <a:pt x="150" y="2415"/>
                </a:lnTo>
                <a:lnTo>
                  <a:pt x="148" y="2415"/>
                </a:lnTo>
                <a:lnTo>
                  <a:pt x="148" y="2413"/>
                </a:lnTo>
                <a:lnTo>
                  <a:pt x="148" y="2411"/>
                </a:lnTo>
                <a:lnTo>
                  <a:pt x="146" y="2410"/>
                </a:lnTo>
                <a:lnTo>
                  <a:pt x="146" y="2408"/>
                </a:lnTo>
                <a:lnTo>
                  <a:pt x="148" y="2406"/>
                </a:lnTo>
                <a:lnTo>
                  <a:pt x="148" y="2404"/>
                </a:lnTo>
                <a:lnTo>
                  <a:pt x="150" y="2402"/>
                </a:lnTo>
                <a:lnTo>
                  <a:pt x="152" y="2400"/>
                </a:lnTo>
                <a:lnTo>
                  <a:pt x="154" y="2398"/>
                </a:lnTo>
                <a:lnTo>
                  <a:pt x="156" y="2398"/>
                </a:lnTo>
                <a:lnTo>
                  <a:pt x="158" y="2398"/>
                </a:lnTo>
                <a:lnTo>
                  <a:pt x="160" y="2398"/>
                </a:lnTo>
                <a:lnTo>
                  <a:pt x="164" y="2398"/>
                </a:lnTo>
                <a:lnTo>
                  <a:pt x="167" y="2398"/>
                </a:lnTo>
                <a:lnTo>
                  <a:pt x="171" y="2398"/>
                </a:lnTo>
                <a:lnTo>
                  <a:pt x="173" y="2398"/>
                </a:lnTo>
                <a:lnTo>
                  <a:pt x="175" y="2396"/>
                </a:lnTo>
                <a:lnTo>
                  <a:pt x="175" y="2394"/>
                </a:lnTo>
                <a:lnTo>
                  <a:pt x="175" y="2392"/>
                </a:lnTo>
                <a:lnTo>
                  <a:pt x="177" y="2390"/>
                </a:lnTo>
                <a:lnTo>
                  <a:pt x="177" y="2388"/>
                </a:lnTo>
                <a:lnTo>
                  <a:pt x="177" y="2387"/>
                </a:lnTo>
                <a:lnTo>
                  <a:pt x="177" y="2383"/>
                </a:lnTo>
                <a:lnTo>
                  <a:pt x="175" y="2381"/>
                </a:lnTo>
                <a:lnTo>
                  <a:pt x="177" y="2381"/>
                </a:lnTo>
                <a:lnTo>
                  <a:pt x="177" y="2379"/>
                </a:lnTo>
                <a:lnTo>
                  <a:pt x="177" y="2375"/>
                </a:lnTo>
                <a:lnTo>
                  <a:pt x="179" y="2369"/>
                </a:lnTo>
                <a:lnTo>
                  <a:pt x="179" y="2367"/>
                </a:lnTo>
                <a:lnTo>
                  <a:pt x="179" y="2365"/>
                </a:lnTo>
                <a:lnTo>
                  <a:pt x="181" y="2365"/>
                </a:lnTo>
                <a:lnTo>
                  <a:pt x="183" y="2363"/>
                </a:lnTo>
                <a:lnTo>
                  <a:pt x="187" y="2363"/>
                </a:lnTo>
                <a:lnTo>
                  <a:pt x="188" y="2362"/>
                </a:lnTo>
                <a:lnTo>
                  <a:pt x="194" y="2360"/>
                </a:lnTo>
                <a:lnTo>
                  <a:pt x="196" y="2360"/>
                </a:lnTo>
                <a:lnTo>
                  <a:pt x="198" y="2360"/>
                </a:lnTo>
                <a:lnTo>
                  <a:pt x="200" y="2360"/>
                </a:lnTo>
                <a:lnTo>
                  <a:pt x="202" y="2360"/>
                </a:lnTo>
                <a:lnTo>
                  <a:pt x="206" y="2360"/>
                </a:lnTo>
                <a:lnTo>
                  <a:pt x="206" y="2358"/>
                </a:lnTo>
                <a:lnTo>
                  <a:pt x="208" y="2358"/>
                </a:lnTo>
                <a:lnTo>
                  <a:pt x="210" y="2356"/>
                </a:lnTo>
                <a:lnTo>
                  <a:pt x="212" y="2354"/>
                </a:lnTo>
                <a:lnTo>
                  <a:pt x="213" y="2352"/>
                </a:lnTo>
                <a:lnTo>
                  <a:pt x="215" y="2350"/>
                </a:lnTo>
                <a:lnTo>
                  <a:pt x="217" y="2348"/>
                </a:lnTo>
                <a:lnTo>
                  <a:pt x="219" y="2346"/>
                </a:lnTo>
                <a:lnTo>
                  <a:pt x="221" y="2344"/>
                </a:lnTo>
                <a:lnTo>
                  <a:pt x="227" y="2339"/>
                </a:lnTo>
                <a:lnTo>
                  <a:pt x="227" y="2337"/>
                </a:lnTo>
                <a:lnTo>
                  <a:pt x="229" y="2337"/>
                </a:lnTo>
                <a:lnTo>
                  <a:pt x="229" y="2335"/>
                </a:lnTo>
                <a:lnTo>
                  <a:pt x="227" y="2333"/>
                </a:lnTo>
                <a:lnTo>
                  <a:pt x="225" y="2331"/>
                </a:lnTo>
                <a:lnTo>
                  <a:pt x="223" y="2331"/>
                </a:lnTo>
                <a:lnTo>
                  <a:pt x="223" y="2329"/>
                </a:lnTo>
                <a:lnTo>
                  <a:pt x="221" y="2327"/>
                </a:lnTo>
                <a:lnTo>
                  <a:pt x="223" y="2325"/>
                </a:lnTo>
                <a:lnTo>
                  <a:pt x="223" y="2323"/>
                </a:lnTo>
                <a:lnTo>
                  <a:pt x="225" y="2321"/>
                </a:lnTo>
                <a:lnTo>
                  <a:pt x="227" y="2319"/>
                </a:lnTo>
                <a:lnTo>
                  <a:pt x="231" y="2317"/>
                </a:lnTo>
                <a:lnTo>
                  <a:pt x="233" y="2314"/>
                </a:lnTo>
                <a:lnTo>
                  <a:pt x="235" y="2312"/>
                </a:lnTo>
                <a:lnTo>
                  <a:pt x="237" y="2308"/>
                </a:lnTo>
                <a:lnTo>
                  <a:pt x="238" y="2306"/>
                </a:lnTo>
                <a:lnTo>
                  <a:pt x="240" y="2304"/>
                </a:lnTo>
                <a:lnTo>
                  <a:pt x="240" y="2302"/>
                </a:lnTo>
                <a:lnTo>
                  <a:pt x="242" y="2300"/>
                </a:lnTo>
                <a:lnTo>
                  <a:pt x="244" y="2300"/>
                </a:lnTo>
                <a:lnTo>
                  <a:pt x="244" y="2298"/>
                </a:lnTo>
                <a:lnTo>
                  <a:pt x="242" y="2296"/>
                </a:lnTo>
                <a:lnTo>
                  <a:pt x="240" y="2294"/>
                </a:lnTo>
                <a:lnTo>
                  <a:pt x="240" y="2292"/>
                </a:lnTo>
                <a:lnTo>
                  <a:pt x="238" y="2292"/>
                </a:lnTo>
                <a:lnTo>
                  <a:pt x="238" y="2291"/>
                </a:lnTo>
                <a:lnTo>
                  <a:pt x="240" y="2291"/>
                </a:lnTo>
                <a:lnTo>
                  <a:pt x="238" y="2291"/>
                </a:lnTo>
                <a:lnTo>
                  <a:pt x="258" y="2271"/>
                </a:lnTo>
                <a:lnTo>
                  <a:pt x="281" y="2244"/>
                </a:lnTo>
                <a:lnTo>
                  <a:pt x="260" y="2233"/>
                </a:lnTo>
                <a:lnTo>
                  <a:pt x="269" y="2223"/>
                </a:lnTo>
                <a:lnTo>
                  <a:pt x="271" y="2223"/>
                </a:lnTo>
                <a:lnTo>
                  <a:pt x="273" y="2221"/>
                </a:lnTo>
                <a:lnTo>
                  <a:pt x="275" y="2221"/>
                </a:lnTo>
                <a:lnTo>
                  <a:pt x="277" y="2221"/>
                </a:lnTo>
                <a:lnTo>
                  <a:pt x="279" y="2219"/>
                </a:lnTo>
                <a:lnTo>
                  <a:pt x="281" y="2219"/>
                </a:lnTo>
                <a:lnTo>
                  <a:pt x="283" y="2218"/>
                </a:lnTo>
                <a:lnTo>
                  <a:pt x="285" y="2216"/>
                </a:lnTo>
                <a:lnTo>
                  <a:pt x="286" y="2216"/>
                </a:lnTo>
                <a:lnTo>
                  <a:pt x="288" y="2214"/>
                </a:lnTo>
                <a:lnTo>
                  <a:pt x="290" y="2214"/>
                </a:lnTo>
                <a:lnTo>
                  <a:pt x="290" y="2212"/>
                </a:lnTo>
                <a:lnTo>
                  <a:pt x="290" y="2210"/>
                </a:lnTo>
                <a:lnTo>
                  <a:pt x="290" y="2206"/>
                </a:lnTo>
                <a:lnTo>
                  <a:pt x="290" y="2204"/>
                </a:lnTo>
                <a:lnTo>
                  <a:pt x="292" y="2202"/>
                </a:lnTo>
                <a:lnTo>
                  <a:pt x="292" y="2200"/>
                </a:lnTo>
                <a:lnTo>
                  <a:pt x="292" y="2198"/>
                </a:lnTo>
                <a:lnTo>
                  <a:pt x="294" y="2196"/>
                </a:lnTo>
                <a:lnTo>
                  <a:pt x="292" y="2196"/>
                </a:lnTo>
                <a:lnTo>
                  <a:pt x="292" y="2195"/>
                </a:lnTo>
                <a:lnTo>
                  <a:pt x="290" y="2195"/>
                </a:lnTo>
                <a:lnTo>
                  <a:pt x="288" y="2195"/>
                </a:lnTo>
                <a:lnTo>
                  <a:pt x="286" y="2195"/>
                </a:lnTo>
                <a:lnTo>
                  <a:pt x="285" y="2195"/>
                </a:lnTo>
                <a:lnTo>
                  <a:pt x="283" y="2193"/>
                </a:lnTo>
                <a:lnTo>
                  <a:pt x="281" y="2193"/>
                </a:lnTo>
                <a:lnTo>
                  <a:pt x="281" y="2191"/>
                </a:lnTo>
                <a:lnTo>
                  <a:pt x="281" y="2189"/>
                </a:lnTo>
                <a:lnTo>
                  <a:pt x="283" y="2187"/>
                </a:lnTo>
                <a:lnTo>
                  <a:pt x="285" y="2185"/>
                </a:lnTo>
                <a:lnTo>
                  <a:pt x="286" y="2183"/>
                </a:lnTo>
                <a:lnTo>
                  <a:pt x="286" y="2181"/>
                </a:lnTo>
                <a:lnTo>
                  <a:pt x="288" y="2181"/>
                </a:lnTo>
                <a:lnTo>
                  <a:pt x="290" y="2179"/>
                </a:lnTo>
                <a:lnTo>
                  <a:pt x="294" y="2177"/>
                </a:lnTo>
                <a:lnTo>
                  <a:pt x="298" y="2175"/>
                </a:lnTo>
                <a:lnTo>
                  <a:pt x="300" y="2175"/>
                </a:lnTo>
                <a:lnTo>
                  <a:pt x="302" y="2173"/>
                </a:lnTo>
                <a:lnTo>
                  <a:pt x="304" y="2171"/>
                </a:lnTo>
                <a:lnTo>
                  <a:pt x="306" y="2170"/>
                </a:lnTo>
                <a:lnTo>
                  <a:pt x="306" y="2168"/>
                </a:lnTo>
                <a:lnTo>
                  <a:pt x="306" y="2166"/>
                </a:lnTo>
                <a:lnTo>
                  <a:pt x="308" y="2164"/>
                </a:lnTo>
                <a:lnTo>
                  <a:pt x="308" y="2162"/>
                </a:lnTo>
                <a:lnTo>
                  <a:pt x="309" y="2162"/>
                </a:lnTo>
                <a:lnTo>
                  <a:pt x="309" y="2160"/>
                </a:lnTo>
                <a:lnTo>
                  <a:pt x="311" y="2160"/>
                </a:lnTo>
                <a:lnTo>
                  <a:pt x="313" y="2158"/>
                </a:lnTo>
                <a:lnTo>
                  <a:pt x="315" y="2158"/>
                </a:lnTo>
                <a:lnTo>
                  <a:pt x="317" y="2156"/>
                </a:lnTo>
                <a:lnTo>
                  <a:pt x="319" y="2156"/>
                </a:lnTo>
                <a:lnTo>
                  <a:pt x="321" y="2154"/>
                </a:lnTo>
                <a:lnTo>
                  <a:pt x="321" y="2152"/>
                </a:lnTo>
                <a:lnTo>
                  <a:pt x="319" y="2150"/>
                </a:lnTo>
                <a:lnTo>
                  <a:pt x="317" y="2148"/>
                </a:lnTo>
                <a:lnTo>
                  <a:pt x="317" y="2147"/>
                </a:lnTo>
                <a:lnTo>
                  <a:pt x="315" y="2147"/>
                </a:lnTo>
                <a:lnTo>
                  <a:pt x="315" y="2145"/>
                </a:lnTo>
                <a:lnTo>
                  <a:pt x="315" y="2143"/>
                </a:lnTo>
                <a:lnTo>
                  <a:pt x="315" y="2141"/>
                </a:lnTo>
                <a:lnTo>
                  <a:pt x="317" y="2141"/>
                </a:lnTo>
                <a:lnTo>
                  <a:pt x="317" y="2139"/>
                </a:lnTo>
                <a:lnTo>
                  <a:pt x="319" y="2137"/>
                </a:lnTo>
                <a:lnTo>
                  <a:pt x="319" y="2135"/>
                </a:lnTo>
                <a:lnTo>
                  <a:pt x="321" y="2135"/>
                </a:lnTo>
                <a:lnTo>
                  <a:pt x="321" y="2133"/>
                </a:lnTo>
                <a:lnTo>
                  <a:pt x="323" y="2133"/>
                </a:lnTo>
                <a:lnTo>
                  <a:pt x="323" y="2131"/>
                </a:lnTo>
                <a:lnTo>
                  <a:pt x="323" y="2129"/>
                </a:lnTo>
                <a:lnTo>
                  <a:pt x="323" y="2127"/>
                </a:lnTo>
                <a:lnTo>
                  <a:pt x="323" y="2125"/>
                </a:lnTo>
                <a:lnTo>
                  <a:pt x="321" y="2123"/>
                </a:lnTo>
                <a:lnTo>
                  <a:pt x="319" y="2122"/>
                </a:lnTo>
                <a:lnTo>
                  <a:pt x="319" y="2120"/>
                </a:lnTo>
                <a:lnTo>
                  <a:pt x="319" y="2118"/>
                </a:lnTo>
                <a:lnTo>
                  <a:pt x="317" y="2116"/>
                </a:lnTo>
                <a:lnTo>
                  <a:pt x="317" y="2114"/>
                </a:lnTo>
                <a:lnTo>
                  <a:pt x="317" y="2110"/>
                </a:lnTo>
                <a:lnTo>
                  <a:pt x="317" y="2106"/>
                </a:lnTo>
                <a:lnTo>
                  <a:pt x="317" y="2104"/>
                </a:lnTo>
                <a:lnTo>
                  <a:pt x="317" y="2100"/>
                </a:lnTo>
                <a:lnTo>
                  <a:pt x="315" y="2100"/>
                </a:lnTo>
                <a:lnTo>
                  <a:pt x="315" y="2099"/>
                </a:lnTo>
                <a:lnTo>
                  <a:pt x="315" y="2097"/>
                </a:lnTo>
                <a:lnTo>
                  <a:pt x="315" y="2095"/>
                </a:lnTo>
                <a:lnTo>
                  <a:pt x="317" y="2093"/>
                </a:lnTo>
                <a:lnTo>
                  <a:pt x="317" y="2091"/>
                </a:lnTo>
                <a:lnTo>
                  <a:pt x="317" y="2089"/>
                </a:lnTo>
                <a:lnTo>
                  <a:pt x="317" y="2087"/>
                </a:lnTo>
                <a:lnTo>
                  <a:pt x="317" y="2085"/>
                </a:lnTo>
                <a:lnTo>
                  <a:pt x="317" y="2081"/>
                </a:lnTo>
                <a:lnTo>
                  <a:pt x="317" y="2079"/>
                </a:lnTo>
                <a:lnTo>
                  <a:pt x="317" y="2077"/>
                </a:lnTo>
                <a:lnTo>
                  <a:pt x="317" y="2076"/>
                </a:lnTo>
                <a:lnTo>
                  <a:pt x="319" y="2074"/>
                </a:lnTo>
                <a:lnTo>
                  <a:pt x="319" y="2072"/>
                </a:lnTo>
                <a:lnTo>
                  <a:pt x="321" y="2072"/>
                </a:lnTo>
                <a:lnTo>
                  <a:pt x="321" y="2070"/>
                </a:lnTo>
                <a:lnTo>
                  <a:pt x="325" y="2068"/>
                </a:lnTo>
                <a:lnTo>
                  <a:pt x="327" y="2066"/>
                </a:lnTo>
                <a:lnTo>
                  <a:pt x="327" y="2064"/>
                </a:lnTo>
                <a:lnTo>
                  <a:pt x="329" y="2064"/>
                </a:lnTo>
                <a:lnTo>
                  <a:pt x="329" y="2062"/>
                </a:lnTo>
                <a:lnTo>
                  <a:pt x="329" y="2060"/>
                </a:lnTo>
                <a:lnTo>
                  <a:pt x="329" y="2058"/>
                </a:lnTo>
                <a:lnTo>
                  <a:pt x="331" y="2056"/>
                </a:lnTo>
                <a:lnTo>
                  <a:pt x="331" y="2054"/>
                </a:lnTo>
                <a:lnTo>
                  <a:pt x="331" y="2052"/>
                </a:lnTo>
                <a:lnTo>
                  <a:pt x="333" y="2051"/>
                </a:lnTo>
                <a:lnTo>
                  <a:pt x="333" y="2049"/>
                </a:lnTo>
                <a:lnTo>
                  <a:pt x="334" y="2049"/>
                </a:lnTo>
                <a:lnTo>
                  <a:pt x="334" y="2047"/>
                </a:lnTo>
                <a:lnTo>
                  <a:pt x="336" y="2045"/>
                </a:lnTo>
                <a:lnTo>
                  <a:pt x="338" y="2043"/>
                </a:lnTo>
                <a:lnTo>
                  <a:pt x="338" y="2041"/>
                </a:lnTo>
                <a:lnTo>
                  <a:pt x="340" y="2039"/>
                </a:lnTo>
                <a:lnTo>
                  <a:pt x="342" y="2037"/>
                </a:lnTo>
                <a:lnTo>
                  <a:pt x="344" y="2037"/>
                </a:lnTo>
                <a:lnTo>
                  <a:pt x="346" y="2035"/>
                </a:lnTo>
                <a:lnTo>
                  <a:pt x="346" y="2033"/>
                </a:lnTo>
                <a:lnTo>
                  <a:pt x="348" y="2033"/>
                </a:lnTo>
                <a:lnTo>
                  <a:pt x="348" y="2031"/>
                </a:lnTo>
                <a:lnTo>
                  <a:pt x="346" y="2031"/>
                </a:lnTo>
                <a:lnTo>
                  <a:pt x="346" y="2029"/>
                </a:lnTo>
                <a:lnTo>
                  <a:pt x="344" y="2029"/>
                </a:lnTo>
                <a:lnTo>
                  <a:pt x="344" y="2028"/>
                </a:lnTo>
                <a:lnTo>
                  <a:pt x="344" y="2026"/>
                </a:lnTo>
                <a:lnTo>
                  <a:pt x="344" y="2024"/>
                </a:lnTo>
                <a:lnTo>
                  <a:pt x="346" y="2024"/>
                </a:lnTo>
                <a:lnTo>
                  <a:pt x="346" y="2022"/>
                </a:lnTo>
                <a:lnTo>
                  <a:pt x="346" y="2020"/>
                </a:lnTo>
                <a:lnTo>
                  <a:pt x="348" y="2020"/>
                </a:lnTo>
                <a:lnTo>
                  <a:pt x="348" y="2018"/>
                </a:lnTo>
                <a:lnTo>
                  <a:pt x="350" y="2018"/>
                </a:lnTo>
                <a:lnTo>
                  <a:pt x="350" y="2016"/>
                </a:lnTo>
                <a:lnTo>
                  <a:pt x="350" y="2014"/>
                </a:lnTo>
                <a:lnTo>
                  <a:pt x="350" y="2012"/>
                </a:lnTo>
                <a:lnTo>
                  <a:pt x="350" y="2010"/>
                </a:lnTo>
                <a:lnTo>
                  <a:pt x="350" y="2006"/>
                </a:lnTo>
                <a:lnTo>
                  <a:pt x="350" y="2003"/>
                </a:lnTo>
                <a:lnTo>
                  <a:pt x="350" y="2001"/>
                </a:lnTo>
                <a:lnTo>
                  <a:pt x="350" y="1999"/>
                </a:lnTo>
                <a:lnTo>
                  <a:pt x="348" y="1999"/>
                </a:lnTo>
                <a:lnTo>
                  <a:pt x="346" y="1997"/>
                </a:lnTo>
                <a:lnTo>
                  <a:pt x="346" y="1995"/>
                </a:lnTo>
                <a:lnTo>
                  <a:pt x="348" y="1993"/>
                </a:lnTo>
                <a:lnTo>
                  <a:pt x="350" y="1993"/>
                </a:lnTo>
                <a:lnTo>
                  <a:pt x="350" y="1991"/>
                </a:lnTo>
                <a:lnTo>
                  <a:pt x="352" y="1991"/>
                </a:lnTo>
                <a:lnTo>
                  <a:pt x="354" y="1991"/>
                </a:lnTo>
                <a:lnTo>
                  <a:pt x="354" y="1989"/>
                </a:lnTo>
                <a:lnTo>
                  <a:pt x="354" y="1987"/>
                </a:lnTo>
                <a:lnTo>
                  <a:pt x="356" y="1985"/>
                </a:lnTo>
                <a:lnTo>
                  <a:pt x="356" y="1983"/>
                </a:lnTo>
                <a:lnTo>
                  <a:pt x="356" y="1981"/>
                </a:lnTo>
                <a:lnTo>
                  <a:pt x="356" y="1980"/>
                </a:lnTo>
                <a:lnTo>
                  <a:pt x="357" y="1980"/>
                </a:lnTo>
                <a:lnTo>
                  <a:pt x="359" y="1978"/>
                </a:lnTo>
                <a:lnTo>
                  <a:pt x="361" y="1976"/>
                </a:lnTo>
                <a:lnTo>
                  <a:pt x="363" y="1974"/>
                </a:lnTo>
                <a:lnTo>
                  <a:pt x="363" y="1972"/>
                </a:lnTo>
                <a:lnTo>
                  <a:pt x="365" y="1970"/>
                </a:lnTo>
                <a:lnTo>
                  <a:pt x="365" y="1968"/>
                </a:lnTo>
                <a:lnTo>
                  <a:pt x="367" y="1968"/>
                </a:lnTo>
                <a:lnTo>
                  <a:pt x="367" y="1966"/>
                </a:lnTo>
                <a:lnTo>
                  <a:pt x="369" y="1966"/>
                </a:lnTo>
                <a:lnTo>
                  <a:pt x="371" y="1964"/>
                </a:lnTo>
                <a:lnTo>
                  <a:pt x="373" y="1964"/>
                </a:lnTo>
                <a:lnTo>
                  <a:pt x="375" y="1964"/>
                </a:lnTo>
                <a:lnTo>
                  <a:pt x="377" y="1964"/>
                </a:lnTo>
                <a:lnTo>
                  <a:pt x="379" y="1964"/>
                </a:lnTo>
                <a:lnTo>
                  <a:pt x="381" y="1964"/>
                </a:lnTo>
                <a:lnTo>
                  <a:pt x="384" y="1964"/>
                </a:lnTo>
                <a:lnTo>
                  <a:pt x="386" y="1964"/>
                </a:lnTo>
                <a:lnTo>
                  <a:pt x="390" y="1966"/>
                </a:lnTo>
                <a:lnTo>
                  <a:pt x="392" y="1966"/>
                </a:lnTo>
                <a:lnTo>
                  <a:pt x="394" y="1968"/>
                </a:lnTo>
                <a:lnTo>
                  <a:pt x="396" y="1968"/>
                </a:lnTo>
                <a:lnTo>
                  <a:pt x="398" y="1970"/>
                </a:lnTo>
                <a:lnTo>
                  <a:pt x="400" y="1972"/>
                </a:lnTo>
                <a:lnTo>
                  <a:pt x="402" y="1972"/>
                </a:lnTo>
                <a:lnTo>
                  <a:pt x="404" y="1972"/>
                </a:lnTo>
                <a:lnTo>
                  <a:pt x="405" y="1974"/>
                </a:lnTo>
                <a:lnTo>
                  <a:pt x="407" y="1974"/>
                </a:lnTo>
                <a:lnTo>
                  <a:pt x="409" y="1974"/>
                </a:lnTo>
                <a:lnTo>
                  <a:pt x="411" y="1974"/>
                </a:lnTo>
                <a:lnTo>
                  <a:pt x="413" y="1974"/>
                </a:lnTo>
                <a:lnTo>
                  <a:pt x="415" y="1974"/>
                </a:lnTo>
                <a:lnTo>
                  <a:pt x="415" y="1972"/>
                </a:lnTo>
                <a:lnTo>
                  <a:pt x="417" y="1972"/>
                </a:lnTo>
                <a:lnTo>
                  <a:pt x="417" y="1970"/>
                </a:lnTo>
                <a:lnTo>
                  <a:pt x="419" y="1968"/>
                </a:lnTo>
                <a:lnTo>
                  <a:pt x="419" y="1966"/>
                </a:lnTo>
                <a:lnTo>
                  <a:pt x="421" y="1966"/>
                </a:lnTo>
                <a:lnTo>
                  <a:pt x="421" y="1964"/>
                </a:lnTo>
                <a:lnTo>
                  <a:pt x="421" y="1962"/>
                </a:lnTo>
                <a:lnTo>
                  <a:pt x="421" y="1960"/>
                </a:lnTo>
                <a:lnTo>
                  <a:pt x="421" y="1958"/>
                </a:lnTo>
                <a:lnTo>
                  <a:pt x="421" y="1956"/>
                </a:lnTo>
                <a:lnTo>
                  <a:pt x="421" y="1955"/>
                </a:lnTo>
                <a:lnTo>
                  <a:pt x="423" y="1953"/>
                </a:lnTo>
                <a:lnTo>
                  <a:pt x="423" y="1951"/>
                </a:lnTo>
                <a:lnTo>
                  <a:pt x="423" y="1949"/>
                </a:lnTo>
                <a:lnTo>
                  <a:pt x="425" y="1947"/>
                </a:lnTo>
                <a:lnTo>
                  <a:pt x="427" y="1945"/>
                </a:lnTo>
                <a:lnTo>
                  <a:pt x="429" y="1945"/>
                </a:lnTo>
                <a:lnTo>
                  <a:pt x="430" y="1943"/>
                </a:lnTo>
                <a:lnTo>
                  <a:pt x="432" y="1943"/>
                </a:lnTo>
                <a:lnTo>
                  <a:pt x="434" y="1941"/>
                </a:lnTo>
                <a:lnTo>
                  <a:pt x="436" y="1939"/>
                </a:lnTo>
                <a:lnTo>
                  <a:pt x="438" y="1937"/>
                </a:lnTo>
                <a:lnTo>
                  <a:pt x="438" y="1935"/>
                </a:lnTo>
                <a:lnTo>
                  <a:pt x="438" y="1933"/>
                </a:lnTo>
                <a:lnTo>
                  <a:pt x="440" y="1932"/>
                </a:lnTo>
                <a:lnTo>
                  <a:pt x="438" y="1930"/>
                </a:lnTo>
                <a:lnTo>
                  <a:pt x="438" y="1928"/>
                </a:lnTo>
                <a:lnTo>
                  <a:pt x="438" y="1926"/>
                </a:lnTo>
                <a:lnTo>
                  <a:pt x="436" y="1924"/>
                </a:lnTo>
                <a:lnTo>
                  <a:pt x="436" y="1922"/>
                </a:lnTo>
                <a:lnTo>
                  <a:pt x="436" y="1920"/>
                </a:lnTo>
                <a:lnTo>
                  <a:pt x="434" y="1918"/>
                </a:lnTo>
                <a:lnTo>
                  <a:pt x="432" y="1918"/>
                </a:lnTo>
                <a:lnTo>
                  <a:pt x="429" y="1918"/>
                </a:lnTo>
                <a:lnTo>
                  <a:pt x="427" y="1916"/>
                </a:lnTo>
                <a:lnTo>
                  <a:pt x="423" y="1916"/>
                </a:lnTo>
                <a:lnTo>
                  <a:pt x="421" y="1916"/>
                </a:lnTo>
                <a:lnTo>
                  <a:pt x="419" y="1916"/>
                </a:lnTo>
                <a:lnTo>
                  <a:pt x="417" y="1918"/>
                </a:lnTo>
                <a:lnTo>
                  <a:pt x="413" y="1918"/>
                </a:lnTo>
                <a:lnTo>
                  <a:pt x="411" y="1918"/>
                </a:lnTo>
                <a:lnTo>
                  <a:pt x="409" y="1918"/>
                </a:lnTo>
                <a:lnTo>
                  <a:pt x="407" y="1920"/>
                </a:lnTo>
                <a:lnTo>
                  <a:pt x="405" y="1918"/>
                </a:lnTo>
                <a:lnTo>
                  <a:pt x="405" y="1920"/>
                </a:lnTo>
                <a:lnTo>
                  <a:pt x="404" y="1920"/>
                </a:lnTo>
                <a:lnTo>
                  <a:pt x="402" y="1920"/>
                </a:lnTo>
                <a:lnTo>
                  <a:pt x="400" y="1920"/>
                </a:lnTo>
                <a:lnTo>
                  <a:pt x="398" y="1920"/>
                </a:lnTo>
                <a:lnTo>
                  <a:pt x="396" y="1920"/>
                </a:lnTo>
                <a:lnTo>
                  <a:pt x="394" y="1920"/>
                </a:lnTo>
                <a:lnTo>
                  <a:pt x="392" y="1920"/>
                </a:lnTo>
                <a:lnTo>
                  <a:pt x="390" y="1920"/>
                </a:lnTo>
                <a:lnTo>
                  <a:pt x="388" y="1920"/>
                </a:lnTo>
                <a:lnTo>
                  <a:pt x="388" y="1918"/>
                </a:lnTo>
                <a:lnTo>
                  <a:pt x="386" y="1918"/>
                </a:lnTo>
                <a:lnTo>
                  <a:pt x="384" y="1916"/>
                </a:lnTo>
                <a:lnTo>
                  <a:pt x="382" y="1914"/>
                </a:lnTo>
                <a:lnTo>
                  <a:pt x="381" y="1914"/>
                </a:lnTo>
                <a:lnTo>
                  <a:pt x="381" y="1912"/>
                </a:lnTo>
                <a:lnTo>
                  <a:pt x="382" y="1912"/>
                </a:lnTo>
                <a:lnTo>
                  <a:pt x="382" y="1910"/>
                </a:lnTo>
                <a:lnTo>
                  <a:pt x="382" y="1908"/>
                </a:lnTo>
                <a:lnTo>
                  <a:pt x="384" y="1908"/>
                </a:lnTo>
                <a:lnTo>
                  <a:pt x="384" y="1907"/>
                </a:lnTo>
                <a:lnTo>
                  <a:pt x="386" y="1907"/>
                </a:lnTo>
                <a:lnTo>
                  <a:pt x="386" y="1905"/>
                </a:lnTo>
                <a:lnTo>
                  <a:pt x="388" y="1903"/>
                </a:lnTo>
                <a:lnTo>
                  <a:pt x="390" y="1901"/>
                </a:lnTo>
                <a:lnTo>
                  <a:pt x="392" y="1899"/>
                </a:lnTo>
                <a:lnTo>
                  <a:pt x="394" y="1897"/>
                </a:lnTo>
                <a:lnTo>
                  <a:pt x="394" y="1895"/>
                </a:lnTo>
                <a:lnTo>
                  <a:pt x="394" y="1893"/>
                </a:lnTo>
                <a:lnTo>
                  <a:pt x="394" y="1891"/>
                </a:lnTo>
                <a:lnTo>
                  <a:pt x="392" y="1889"/>
                </a:lnTo>
                <a:lnTo>
                  <a:pt x="392" y="1887"/>
                </a:lnTo>
                <a:lnTo>
                  <a:pt x="390" y="1885"/>
                </a:lnTo>
                <a:lnTo>
                  <a:pt x="388" y="1884"/>
                </a:lnTo>
                <a:lnTo>
                  <a:pt x="386" y="1882"/>
                </a:lnTo>
                <a:lnTo>
                  <a:pt x="384" y="1882"/>
                </a:lnTo>
                <a:lnTo>
                  <a:pt x="381" y="1880"/>
                </a:lnTo>
                <a:lnTo>
                  <a:pt x="379" y="1880"/>
                </a:lnTo>
                <a:lnTo>
                  <a:pt x="377" y="1880"/>
                </a:lnTo>
                <a:lnTo>
                  <a:pt x="375" y="1880"/>
                </a:lnTo>
                <a:lnTo>
                  <a:pt x="373" y="1880"/>
                </a:lnTo>
                <a:lnTo>
                  <a:pt x="371" y="1880"/>
                </a:lnTo>
                <a:lnTo>
                  <a:pt x="369" y="1880"/>
                </a:lnTo>
                <a:lnTo>
                  <a:pt x="367" y="1880"/>
                </a:lnTo>
                <a:lnTo>
                  <a:pt x="363" y="1880"/>
                </a:lnTo>
                <a:lnTo>
                  <a:pt x="359" y="1880"/>
                </a:lnTo>
                <a:lnTo>
                  <a:pt x="357" y="1880"/>
                </a:lnTo>
                <a:lnTo>
                  <a:pt x="356" y="1880"/>
                </a:lnTo>
                <a:lnTo>
                  <a:pt x="356" y="1878"/>
                </a:lnTo>
                <a:lnTo>
                  <a:pt x="352" y="1878"/>
                </a:lnTo>
                <a:lnTo>
                  <a:pt x="350" y="1878"/>
                </a:lnTo>
                <a:lnTo>
                  <a:pt x="346" y="1878"/>
                </a:lnTo>
                <a:lnTo>
                  <a:pt x="344" y="1878"/>
                </a:lnTo>
                <a:lnTo>
                  <a:pt x="340" y="1878"/>
                </a:lnTo>
                <a:lnTo>
                  <a:pt x="338" y="1878"/>
                </a:lnTo>
                <a:lnTo>
                  <a:pt x="336" y="1878"/>
                </a:lnTo>
                <a:lnTo>
                  <a:pt x="334" y="1878"/>
                </a:lnTo>
                <a:lnTo>
                  <a:pt x="333" y="1878"/>
                </a:lnTo>
                <a:lnTo>
                  <a:pt x="331" y="1878"/>
                </a:lnTo>
                <a:lnTo>
                  <a:pt x="329" y="1878"/>
                </a:lnTo>
                <a:lnTo>
                  <a:pt x="327" y="1876"/>
                </a:lnTo>
                <a:lnTo>
                  <a:pt x="325" y="1876"/>
                </a:lnTo>
                <a:lnTo>
                  <a:pt x="323" y="1874"/>
                </a:lnTo>
                <a:lnTo>
                  <a:pt x="323" y="1872"/>
                </a:lnTo>
                <a:lnTo>
                  <a:pt x="321" y="1870"/>
                </a:lnTo>
                <a:lnTo>
                  <a:pt x="321" y="1868"/>
                </a:lnTo>
                <a:lnTo>
                  <a:pt x="321" y="1866"/>
                </a:lnTo>
                <a:lnTo>
                  <a:pt x="319" y="1864"/>
                </a:lnTo>
                <a:lnTo>
                  <a:pt x="317" y="1862"/>
                </a:lnTo>
                <a:lnTo>
                  <a:pt x="317" y="1860"/>
                </a:lnTo>
                <a:lnTo>
                  <a:pt x="315" y="1859"/>
                </a:lnTo>
                <a:lnTo>
                  <a:pt x="313" y="1857"/>
                </a:lnTo>
                <a:lnTo>
                  <a:pt x="311" y="1855"/>
                </a:lnTo>
                <a:lnTo>
                  <a:pt x="309" y="1853"/>
                </a:lnTo>
                <a:lnTo>
                  <a:pt x="309" y="1851"/>
                </a:lnTo>
                <a:lnTo>
                  <a:pt x="308" y="1849"/>
                </a:lnTo>
                <a:lnTo>
                  <a:pt x="306" y="1849"/>
                </a:lnTo>
                <a:lnTo>
                  <a:pt x="306" y="1847"/>
                </a:lnTo>
                <a:lnTo>
                  <a:pt x="304" y="1845"/>
                </a:lnTo>
                <a:lnTo>
                  <a:pt x="302" y="1845"/>
                </a:lnTo>
                <a:lnTo>
                  <a:pt x="300" y="1843"/>
                </a:lnTo>
                <a:lnTo>
                  <a:pt x="298" y="1841"/>
                </a:lnTo>
                <a:lnTo>
                  <a:pt x="296" y="1841"/>
                </a:lnTo>
                <a:lnTo>
                  <a:pt x="296" y="1839"/>
                </a:lnTo>
                <a:lnTo>
                  <a:pt x="294" y="1839"/>
                </a:lnTo>
                <a:lnTo>
                  <a:pt x="294" y="1837"/>
                </a:lnTo>
                <a:lnTo>
                  <a:pt x="292" y="1837"/>
                </a:lnTo>
                <a:lnTo>
                  <a:pt x="292" y="1836"/>
                </a:lnTo>
                <a:lnTo>
                  <a:pt x="290" y="1834"/>
                </a:lnTo>
                <a:lnTo>
                  <a:pt x="290" y="1832"/>
                </a:lnTo>
                <a:lnTo>
                  <a:pt x="290" y="1830"/>
                </a:lnTo>
                <a:lnTo>
                  <a:pt x="290" y="1828"/>
                </a:lnTo>
                <a:lnTo>
                  <a:pt x="288" y="1826"/>
                </a:lnTo>
                <a:lnTo>
                  <a:pt x="288" y="1824"/>
                </a:lnTo>
                <a:lnTo>
                  <a:pt x="286" y="1822"/>
                </a:lnTo>
                <a:lnTo>
                  <a:pt x="283" y="1818"/>
                </a:lnTo>
                <a:lnTo>
                  <a:pt x="281" y="1816"/>
                </a:lnTo>
                <a:lnTo>
                  <a:pt x="279" y="1814"/>
                </a:lnTo>
                <a:lnTo>
                  <a:pt x="277" y="1812"/>
                </a:lnTo>
                <a:lnTo>
                  <a:pt x="277" y="1811"/>
                </a:lnTo>
                <a:lnTo>
                  <a:pt x="279" y="1809"/>
                </a:lnTo>
                <a:lnTo>
                  <a:pt x="279" y="1807"/>
                </a:lnTo>
                <a:lnTo>
                  <a:pt x="281" y="1807"/>
                </a:lnTo>
                <a:lnTo>
                  <a:pt x="281" y="1805"/>
                </a:lnTo>
                <a:lnTo>
                  <a:pt x="281" y="1803"/>
                </a:lnTo>
                <a:lnTo>
                  <a:pt x="281" y="1801"/>
                </a:lnTo>
                <a:lnTo>
                  <a:pt x="281" y="1799"/>
                </a:lnTo>
                <a:lnTo>
                  <a:pt x="281" y="1797"/>
                </a:lnTo>
                <a:lnTo>
                  <a:pt x="279" y="1795"/>
                </a:lnTo>
                <a:lnTo>
                  <a:pt x="277" y="1793"/>
                </a:lnTo>
                <a:lnTo>
                  <a:pt x="277" y="1791"/>
                </a:lnTo>
                <a:lnTo>
                  <a:pt x="277" y="1789"/>
                </a:lnTo>
                <a:lnTo>
                  <a:pt x="277" y="1788"/>
                </a:lnTo>
                <a:lnTo>
                  <a:pt x="277" y="1786"/>
                </a:lnTo>
                <a:lnTo>
                  <a:pt x="279" y="1784"/>
                </a:lnTo>
                <a:lnTo>
                  <a:pt x="281" y="1782"/>
                </a:lnTo>
                <a:lnTo>
                  <a:pt x="281" y="1780"/>
                </a:lnTo>
                <a:lnTo>
                  <a:pt x="281" y="1778"/>
                </a:lnTo>
                <a:lnTo>
                  <a:pt x="281" y="1776"/>
                </a:lnTo>
                <a:lnTo>
                  <a:pt x="283" y="1774"/>
                </a:lnTo>
                <a:lnTo>
                  <a:pt x="285" y="1774"/>
                </a:lnTo>
                <a:lnTo>
                  <a:pt x="285" y="1772"/>
                </a:lnTo>
                <a:lnTo>
                  <a:pt x="286" y="1770"/>
                </a:lnTo>
                <a:lnTo>
                  <a:pt x="288" y="1770"/>
                </a:lnTo>
                <a:lnTo>
                  <a:pt x="288" y="1768"/>
                </a:lnTo>
                <a:lnTo>
                  <a:pt x="290" y="1766"/>
                </a:lnTo>
                <a:lnTo>
                  <a:pt x="292" y="1766"/>
                </a:lnTo>
                <a:lnTo>
                  <a:pt x="292" y="1764"/>
                </a:lnTo>
                <a:lnTo>
                  <a:pt x="294" y="1764"/>
                </a:lnTo>
                <a:lnTo>
                  <a:pt x="294" y="1763"/>
                </a:lnTo>
                <a:lnTo>
                  <a:pt x="294" y="1761"/>
                </a:lnTo>
                <a:lnTo>
                  <a:pt x="294" y="1759"/>
                </a:lnTo>
                <a:lnTo>
                  <a:pt x="296" y="1759"/>
                </a:lnTo>
                <a:lnTo>
                  <a:pt x="296" y="1757"/>
                </a:lnTo>
                <a:lnTo>
                  <a:pt x="296" y="1755"/>
                </a:lnTo>
                <a:lnTo>
                  <a:pt x="298" y="1755"/>
                </a:lnTo>
                <a:lnTo>
                  <a:pt x="298" y="1753"/>
                </a:lnTo>
                <a:lnTo>
                  <a:pt x="300" y="1753"/>
                </a:lnTo>
                <a:lnTo>
                  <a:pt x="302" y="1751"/>
                </a:lnTo>
                <a:lnTo>
                  <a:pt x="300" y="1751"/>
                </a:lnTo>
                <a:lnTo>
                  <a:pt x="300" y="1749"/>
                </a:lnTo>
                <a:lnTo>
                  <a:pt x="300" y="1747"/>
                </a:lnTo>
                <a:lnTo>
                  <a:pt x="300" y="1745"/>
                </a:lnTo>
                <a:lnTo>
                  <a:pt x="302" y="1745"/>
                </a:lnTo>
                <a:lnTo>
                  <a:pt x="302" y="1743"/>
                </a:lnTo>
                <a:lnTo>
                  <a:pt x="304" y="1741"/>
                </a:lnTo>
                <a:lnTo>
                  <a:pt x="302" y="1741"/>
                </a:lnTo>
                <a:lnTo>
                  <a:pt x="302" y="1740"/>
                </a:lnTo>
                <a:lnTo>
                  <a:pt x="300" y="1738"/>
                </a:lnTo>
                <a:lnTo>
                  <a:pt x="298" y="1738"/>
                </a:lnTo>
                <a:lnTo>
                  <a:pt x="296" y="1736"/>
                </a:lnTo>
                <a:lnTo>
                  <a:pt x="294" y="1734"/>
                </a:lnTo>
                <a:lnTo>
                  <a:pt x="292" y="1732"/>
                </a:lnTo>
                <a:lnTo>
                  <a:pt x="290" y="1732"/>
                </a:lnTo>
                <a:lnTo>
                  <a:pt x="290" y="1730"/>
                </a:lnTo>
                <a:lnTo>
                  <a:pt x="288" y="1728"/>
                </a:lnTo>
                <a:lnTo>
                  <a:pt x="286" y="1726"/>
                </a:lnTo>
                <a:lnTo>
                  <a:pt x="285" y="1724"/>
                </a:lnTo>
                <a:lnTo>
                  <a:pt x="285" y="1722"/>
                </a:lnTo>
                <a:lnTo>
                  <a:pt x="285" y="1720"/>
                </a:lnTo>
                <a:lnTo>
                  <a:pt x="285" y="1718"/>
                </a:lnTo>
                <a:lnTo>
                  <a:pt x="286" y="1716"/>
                </a:lnTo>
                <a:lnTo>
                  <a:pt x="288" y="1716"/>
                </a:lnTo>
                <a:lnTo>
                  <a:pt x="290" y="1716"/>
                </a:lnTo>
                <a:lnTo>
                  <a:pt x="292" y="1715"/>
                </a:lnTo>
                <a:lnTo>
                  <a:pt x="294" y="1715"/>
                </a:lnTo>
                <a:lnTo>
                  <a:pt x="296" y="1713"/>
                </a:lnTo>
                <a:lnTo>
                  <a:pt x="298" y="1713"/>
                </a:lnTo>
                <a:lnTo>
                  <a:pt x="300" y="1711"/>
                </a:lnTo>
                <a:lnTo>
                  <a:pt x="302" y="1711"/>
                </a:lnTo>
                <a:lnTo>
                  <a:pt x="302" y="1709"/>
                </a:lnTo>
                <a:lnTo>
                  <a:pt x="304" y="1709"/>
                </a:lnTo>
                <a:lnTo>
                  <a:pt x="306" y="1707"/>
                </a:lnTo>
                <a:lnTo>
                  <a:pt x="308" y="1707"/>
                </a:lnTo>
                <a:lnTo>
                  <a:pt x="308" y="1705"/>
                </a:lnTo>
                <a:lnTo>
                  <a:pt x="309" y="1703"/>
                </a:lnTo>
                <a:lnTo>
                  <a:pt x="311" y="1701"/>
                </a:lnTo>
                <a:lnTo>
                  <a:pt x="311" y="1699"/>
                </a:lnTo>
                <a:lnTo>
                  <a:pt x="313" y="1699"/>
                </a:lnTo>
                <a:lnTo>
                  <a:pt x="313" y="1697"/>
                </a:lnTo>
                <a:lnTo>
                  <a:pt x="313" y="1695"/>
                </a:lnTo>
                <a:lnTo>
                  <a:pt x="313" y="1693"/>
                </a:lnTo>
                <a:lnTo>
                  <a:pt x="313" y="1692"/>
                </a:lnTo>
                <a:lnTo>
                  <a:pt x="315" y="1692"/>
                </a:lnTo>
                <a:lnTo>
                  <a:pt x="315" y="1690"/>
                </a:lnTo>
                <a:lnTo>
                  <a:pt x="313" y="1688"/>
                </a:lnTo>
                <a:lnTo>
                  <a:pt x="313" y="1686"/>
                </a:lnTo>
                <a:lnTo>
                  <a:pt x="315" y="1682"/>
                </a:lnTo>
                <a:lnTo>
                  <a:pt x="315" y="1680"/>
                </a:lnTo>
                <a:lnTo>
                  <a:pt x="317" y="1680"/>
                </a:lnTo>
                <a:lnTo>
                  <a:pt x="317" y="1678"/>
                </a:lnTo>
                <a:lnTo>
                  <a:pt x="317" y="1676"/>
                </a:lnTo>
                <a:lnTo>
                  <a:pt x="315" y="1674"/>
                </a:lnTo>
                <a:lnTo>
                  <a:pt x="313" y="1672"/>
                </a:lnTo>
                <a:lnTo>
                  <a:pt x="311" y="1670"/>
                </a:lnTo>
                <a:lnTo>
                  <a:pt x="306" y="1668"/>
                </a:lnTo>
                <a:lnTo>
                  <a:pt x="302" y="1667"/>
                </a:lnTo>
                <a:lnTo>
                  <a:pt x="298" y="1665"/>
                </a:lnTo>
                <a:lnTo>
                  <a:pt x="294" y="1663"/>
                </a:lnTo>
                <a:lnTo>
                  <a:pt x="292" y="1661"/>
                </a:lnTo>
                <a:lnTo>
                  <a:pt x="290" y="1661"/>
                </a:lnTo>
                <a:lnTo>
                  <a:pt x="288" y="1661"/>
                </a:lnTo>
                <a:lnTo>
                  <a:pt x="286" y="1663"/>
                </a:lnTo>
                <a:lnTo>
                  <a:pt x="285" y="1663"/>
                </a:lnTo>
                <a:lnTo>
                  <a:pt x="283" y="1663"/>
                </a:lnTo>
                <a:lnTo>
                  <a:pt x="281" y="1663"/>
                </a:lnTo>
                <a:lnTo>
                  <a:pt x="281" y="1661"/>
                </a:lnTo>
                <a:lnTo>
                  <a:pt x="279" y="1661"/>
                </a:lnTo>
                <a:lnTo>
                  <a:pt x="279" y="1659"/>
                </a:lnTo>
                <a:lnTo>
                  <a:pt x="277" y="1659"/>
                </a:lnTo>
                <a:lnTo>
                  <a:pt x="275" y="1659"/>
                </a:lnTo>
                <a:lnTo>
                  <a:pt x="273" y="1659"/>
                </a:lnTo>
                <a:lnTo>
                  <a:pt x="269" y="1659"/>
                </a:lnTo>
                <a:lnTo>
                  <a:pt x="267" y="1659"/>
                </a:lnTo>
                <a:lnTo>
                  <a:pt x="265" y="1659"/>
                </a:lnTo>
                <a:lnTo>
                  <a:pt x="263" y="1659"/>
                </a:lnTo>
                <a:lnTo>
                  <a:pt x="261" y="1661"/>
                </a:lnTo>
                <a:lnTo>
                  <a:pt x="261" y="1659"/>
                </a:lnTo>
                <a:lnTo>
                  <a:pt x="260" y="1659"/>
                </a:lnTo>
                <a:lnTo>
                  <a:pt x="258" y="1659"/>
                </a:lnTo>
                <a:lnTo>
                  <a:pt x="254" y="1657"/>
                </a:lnTo>
                <a:lnTo>
                  <a:pt x="252" y="1657"/>
                </a:lnTo>
                <a:lnTo>
                  <a:pt x="252" y="1659"/>
                </a:lnTo>
                <a:lnTo>
                  <a:pt x="250" y="1659"/>
                </a:lnTo>
                <a:lnTo>
                  <a:pt x="250" y="1661"/>
                </a:lnTo>
                <a:lnTo>
                  <a:pt x="248" y="1661"/>
                </a:lnTo>
                <a:lnTo>
                  <a:pt x="248" y="1663"/>
                </a:lnTo>
                <a:lnTo>
                  <a:pt x="246" y="1663"/>
                </a:lnTo>
                <a:lnTo>
                  <a:pt x="244" y="1665"/>
                </a:lnTo>
                <a:lnTo>
                  <a:pt x="242" y="1665"/>
                </a:lnTo>
                <a:lnTo>
                  <a:pt x="240" y="1665"/>
                </a:lnTo>
                <a:lnTo>
                  <a:pt x="238" y="1665"/>
                </a:lnTo>
                <a:lnTo>
                  <a:pt x="238" y="1667"/>
                </a:lnTo>
                <a:lnTo>
                  <a:pt x="237" y="1667"/>
                </a:lnTo>
                <a:lnTo>
                  <a:pt x="237" y="1668"/>
                </a:lnTo>
                <a:lnTo>
                  <a:pt x="235" y="1668"/>
                </a:lnTo>
                <a:lnTo>
                  <a:pt x="233" y="1670"/>
                </a:lnTo>
                <a:lnTo>
                  <a:pt x="231" y="1672"/>
                </a:lnTo>
                <a:lnTo>
                  <a:pt x="229" y="1672"/>
                </a:lnTo>
                <a:lnTo>
                  <a:pt x="229" y="1674"/>
                </a:lnTo>
                <a:lnTo>
                  <a:pt x="227" y="1674"/>
                </a:lnTo>
                <a:lnTo>
                  <a:pt x="225" y="1674"/>
                </a:lnTo>
                <a:lnTo>
                  <a:pt x="223" y="1674"/>
                </a:lnTo>
                <a:lnTo>
                  <a:pt x="221" y="1674"/>
                </a:lnTo>
                <a:lnTo>
                  <a:pt x="219" y="1674"/>
                </a:lnTo>
                <a:lnTo>
                  <a:pt x="217" y="1674"/>
                </a:lnTo>
                <a:lnTo>
                  <a:pt x="215" y="1674"/>
                </a:lnTo>
                <a:lnTo>
                  <a:pt x="215" y="1672"/>
                </a:lnTo>
                <a:lnTo>
                  <a:pt x="215" y="1670"/>
                </a:lnTo>
                <a:lnTo>
                  <a:pt x="215" y="1668"/>
                </a:lnTo>
                <a:lnTo>
                  <a:pt x="215" y="1667"/>
                </a:lnTo>
                <a:lnTo>
                  <a:pt x="213" y="1667"/>
                </a:lnTo>
                <a:lnTo>
                  <a:pt x="212" y="1667"/>
                </a:lnTo>
                <a:lnTo>
                  <a:pt x="210" y="1665"/>
                </a:lnTo>
                <a:lnTo>
                  <a:pt x="210" y="1663"/>
                </a:lnTo>
                <a:lnTo>
                  <a:pt x="208" y="1661"/>
                </a:lnTo>
                <a:lnTo>
                  <a:pt x="210" y="1659"/>
                </a:lnTo>
                <a:lnTo>
                  <a:pt x="208" y="1657"/>
                </a:lnTo>
                <a:lnTo>
                  <a:pt x="208" y="1655"/>
                </a:lnTo>
                <a:lnTo>
                  <a:pt x="206" y="1655"/>
                </a:lnTo>
                <a:lnTo>
                  <a:pt x="204" y="1655"/>
                </a:lnTo>
                <a:lnTo>
                  <a:pt x="202" y="1655"/>
                </a:lnTo>
                <a:lnTo>
                  <a:pt x="202" y="1653"/>
                </a:lnTo>
                <a:lnTo>
                  <a:pt x="200" y="1651"/>
                </a:lnTo>
                <a:lnTo>
                  <a:pt x="198" y="1651"/>
                </a:lnTo>
                <a:lnTo>
                  <a:pt x="196" y="1649"/>
                </a:lnTo>
                <a:lnTo>
                  <a:pt x="194" y="1649"/>
                </a:lnTo>
                <a:lnTo>
                  <a:pt x="192" y="1649"/>
                </a:lnTo>
                <a:lnTo>
                  <a:pt x="190" y="1649"/>
                </a:lnTo>
                <a:lnTo>
                  <a:pt x="188" y="1649"/>
                </a:lnTo>
                <a:lnTo>
                  <a:pt x="187" y="1649"/>
                </a:lnTo>
                <a:lnTo>
                  <a:pt x="185" y="1651"/>
                </a:lnTo>
                <a:lnTo>
                  <a:pt x="183" y="1651"/>
                </a:lnTo>
                <a:lnTo>
                  <a:pt x="181" y="1651"/>
                </a:lnTo>
                <a:lnTo>
                  <a:pt x="179" y="1651"/>
                </a:lnTo>
                <a:lnTo>
                  <a:pt x="179" y="1649"/>
                </a:lnTo>
                <a:lnTo>
                  <a:pt x="179" y="1651"/>
                </a:lnTo>
                <a:lnTo>
                  <a:pt x="177" y="1651"/>
                </a:lnTo>
                <a:lnTo>
                  <a:pt x="175" y="1651"/>
                </a:lnTo>
                <a:lnTo>
                  <a:pt x="175" y="1653"/>
                </a:lnTo>
                <a:lnTo>
                  <a:pt x="173" y="1655"/>
                </a:lnTo>
                <a:lnTo>
                  <a:pt x="171" y="1655"/>
                </a:lnTo>
                <a:lnTo>
                  <a:pt x="169" y="1655"/>
                </a:lnTo>
                <a:lnTo>
                  <a:pt x="167" y="1655"/>
                </a:lnTo>
                <a:lnTo>
                  <a:pt x="167" y="1657"/>
                </a:lnTo>
                <a:lnTo>
                  <a:pt x="165" y="1657"/>
                </a:lnTo>
                <a:lnTo>
                  <a:pt x="164" y="1657"/>
                </a:lnTo>
                <a:lnTo>
                  <a:pt x="162" y="1655"/>
                </a:lnTo>
                <a:lnTo>
                  <a:pt x="160" y="1655"/>
                </a:lnTo>
                <a:lnTo>
                  <a:pt x="160" y="1657"/>
                </a:lnTo>
                <a:lnTo>
                  <a:pt x="158" y="1657"/>
                </a:lnTo>
                <a:lnTo>
                  <a:pt x="156" y="1659"/>
                </a:lnTo>
                <a:lnTo>
                  <a:pt x="154" y="1659"/>
                </a:lnTo>
                <a:lnTo>
                  <a:pt x="152" y="1661"/>
                </a:lnTo>
                <a:lnTo>
                  <a:pt x="150" y="1661"/>
                </a:lnTo>
                <a:lnTo>
                  <a:pt x="148" y="1661"/>
                </a:lnTo>
                <a:lnTo>
                  <a:pt x="148" y="1659"/>
                </a:lnTo>
                <a:lnTo>
                  <a:pt x="146" y="1659"/>
                </a:lnTo>
                <a:lnTo>
                  <a:pt x="144" y="1659"/>
                </a:lnTo>
                <a:lnTo>
                  <a:pt x="142" y="1659"/>
                </a:lnTo>
                <a:lnTo>
                  <a:pt x="142" y="1657"/>
                </a:lnTo>
                <a:lnTo>
                  <a:pt x="140" y="1655"/>
                </a:lnTo>
                <a:lnTo>
                  <a:pt x="140" y="1653"/>
                </a:lnTo>
                <a:lnTo>
                  <a:pt x="139" y="1653"/>
                </a:lnTo>
                <a:lnTo>
                  <a:pt x="137" y="1653"/>
                </a:lnTo>
                <a:lnTo>
                  <a:pt x="135" y="1651"/>
                </a:lnTo>
                <a:lnTo>
                  <a:pt x="133" y="1651"/>
                </a:lnTo>
                <a:lnTo>
                  <a:pt x="131" y="1651"/>
                </a:lnTo>
                <a:lnTo>
                  <a:pt x="129" y="1651"/>
                </a:lnTo>
                <a:lnTo>
                  <a:pt x="127" y="1651"/>
                </a:lnTo>
                <a:lnTo>
                  <a:pt x="125" y="1649"/>
                </a:lnTo>
                <a:lnTo>
                  <a:pt x="123" y="1649"/>
                </a:lnTo>
                <a:lnTo>
                  <a:pt x="121" y="1649"/>
                </a:lnTo>
                <a:lnTo>
                  <a:pt x="119" y="1647"/>
                </a:lnTo>
                <a:lnTo>
                  <a:pt x="117" y="1647"/>
                </a:lnTo>
                <a:lnTo>
                  <a:pt x="116" y="1645"/>
                </a:lnTo>
                <a:lnTo>
                  <a:pt x="114" y="1645"/>
                </a:lnTo>
                <a:lnTo>
                  <a:pt x="112" y="1644"/>
                </a:lnTo>
                <a:lnTo>
                  <a:pt x="110" y="1642"/>
                </a:lnTo>
                <a:lnTo>
                  <a:pt x="110" y="1640"/>
                </a:lnTo>
                <a:lnTo>
                  <a:pt x="108" y="1640"/>
                </a:lnTo>
                <a:lnTo>
                  <a:pt x="108" y="1638"/>
                </a:lnTo>
                <a:lnTo>
                  <a:pt x="106" y="1638"/>
                </a:lnTo>
                <a:lnTo>
                  <a:pt x="106" y="1640"/>
                </a:lnTo>
                <a:lnTo>
                  <a:pt x="104" y="1640"/>
                </a:lnTo>
                <a:lnTo>
                  <a:pt x="102" y="1640"/>
                </a:lnTo>
                <a:lnTo>
                  <a:pt x="100" y="1640"/>
                </a:lnTo>
                <a:lnTo>
                  <a:pt x="100" y="1638"/>
                </a:lnTo>
                <a:lnTo>
                  <a:pt x="100" y="1636"/>
                </a:lnTo>
                <a:lnTo>
                  <a:pt x="98" y="1636"/>
                </a:lnTo>
                <a:lnTo>
                  <a:pt x="98" y="1634"/>
                </a:lnTo>
                <a:lnTo>
                  <a:pt x="96" y="1632"/>
                </a:lnTo>
                <a:lnTo>
                  <a:pt x="96" y="1630"/>
                </a:lnTo>
                <a:lnTo>
                  <a:pt x="96" y="1628"/>
                </a:lnTo>
                <a:lnTo>
                  <a:pt x="94" y="1626"/>
                </a:lnTo>
                <a:lnTo>
                  <a:pt x="92" y="1626"/>
                </a:lnTo>
                <a:lnTo>
                  <a:pt x="91" y="1626"/>
                </a:lnTo>
                <a:lnTo>
                  <a:pt x="89" y="1626"/>
                </a:lnTo>
                <a:lnTo>
                  <a:pt x="87" y="1626"/>
                </a:lnTo>
                <a:lnTo>
                  <a:pt x="85" y="1626"/>
                </a:lnTo>
                <a:lnTo>
                  <a:pt x="83" y="1626"/>
                </a:lnTo>
                <a:lnTo>
                  <a:pt x="83" y="1624"/>
                </a:lnTo>
                <a:lnTo>
                  <a:pt x="81" y="1624"/>
                </a:lnTo>
                <a:lnTo>
                  <a:pt x="81" y="1622"/>
                </a:lnTo>
                <a:lnTo>
                  <a:pt x="79" y="1622"/>
                </a:lnTo>
                <a:lnTo>
                  <a:pt x="77" y="1622"/>
                </a:lnTo>
                <a:lnTo>
                  <a:pt x="75" y="1622"/>
                </a:lnTo>
                <a:lnTo>
                  <a:pt x="73" y="1620"/>
                </a:lnTo>
                <a:lnTo>
                  <a:pt x="71" y="1620"/>
                </a:lnTo>
                <a:lnTo>
                  <a:pt x="69" y="1620"/>
                </a:lnTo>
                <a:lnTo>
                  <a:pt x="68" y="1620"/>
                </a:lnTo>
                <a:lnTo>
                  <a:pt x="66" y="1620"/>
                </a:lnTo>
                <a:lnTo>
                  <a:pt x="64" y="1620"/>
                </a:lnTo>
                <a:lnTo>
                  <a:pt x="62" y="1620"/>
                </a:lnTo>
                <a:lnTo>
                  <a:pt x="60" y="1620"/>
                </a:lnTo>
                <a:lnTo>
                  <a:pt x="58" y="1620"/>
                </a:lnTo>
                <a:lnTo>
                  <a:pt x="54" y="1620"/>
                </a:lnTo>
                <a:lnTo>
                  <a:pt x="52" y="1620"/>
                </a:lnTo>
                <a:lnTo>
                  <a:pt x="50" y="1620"/>
                </a:lnTo>
                <a:lnTo>
                  <a:pt x="48" y="1619"/>
                </a:lnTo>
                <a:lnTo>
                  <a:pt x="48" y="1617"/>
                </a:lnTo>
                <a:lnTo>
                  <a:pt x="46" y="1615"/>
                </a:lnTo>
                <a:lnTo>
                  <a:pt x="46" y="1613"/>
                </a:lnTo>
                <a:lnTo>
                  <a:pt x="46" y="1611"/>
                </a:lnTo>
                <a:lnTo>
                  <a:pt x="44" y="1611"/>
                </a:lnTo>
                <a:lnTo>
                  <a:pt x="43" y="1611"/>
                </a:lnTo>
                <a:lnTo>
                  <a:pt x="41" y="1611"/>
                </a:lnTo>
                <a:lnTo>
                  <a:pt x="39" y="1611"/>
                </a:lnTo>
                <a:lnTo>
                  <a:pt x="39" y="1609"/>
                </a:lnTo>
                <a:lnTo>
                  <a:pt x="37" y="1607"/>
                </a:lnTo>
                <a:lnTo>
                  <a:pt x="37" y="1605"/>
                </a:lnTo>
                <a:lnTo>
                  <a:pt x="37" y="1603"/>
                </a:lnTo>
                <a:lnTo>
                  <a:pt x="39" y="1603"/>
                </a:lnTo>
                <a:lnTo>
                  <a:pt x="37" y="1601"/>
                </a:lnTo>
                <a:lnTo>
                  <a:pt x="35" y="1601"/>
                </a:lnTo>
                <a:lnTo>
                  <a:pt x="33" y="1603"/>
                </a:lnTo>
                <a:lnTo>
                  <a:pt x="31" y="1603"/>
                </a:lnTo>
                <a:lnTo>
                  <a:pt x="29" y="1603"/>
                </a:lnTo>
                <a:lnTo>
                  <a:pt x="27" y="1603"/>
                </a:lnTo>
                <a:lnTo>
                  <a:pt x="27" y="1601"/>
                </a:lnTo>
                <a:lnTo>
                  <a:pt x="25" y="1601"/>
                </a:lnTo>
                <a:lnTo>
                  <a:pt x="27" y="1601"/>
                </a:lnTo>
                <a:lnTo>
                  <a:pt x="27" y="1599"/>
                </a:lnTo>
                <a:lnTo>
                  <a:pt x="27" y="1597"/>
                </a:lnTo>
                <a:lnTo>
                  <a:pt x="25" y="1597"/>
                </a:lnTo>
                <a:lnTo>
                  <a:pt x="23" y="1597"/>
                </a:lnTo>
                <a:lnTo>
                  <a:pt x="20" y="1596"/>
                </a:lnTo>
                <a:lnTo>
                  <a:pt x="20" y="1594"/>
                </a:lnTo>
                <a:lnTo>
                  <a:pt x="18" y="1592"/>
                </a:lnTo>
                <a:lnTo>
                  <a:pt x="16" y="1590"/>
                </a:lnTo>
                <a:lnTo>
                  <a:pt x="16" y="1588"/>
                </a:lnTo>
                <a:lnTo>
                  <a:pt x="16" y="1586"/>
                </a:lnTo>
                <a:lnTo>
                  <a:pt x="16" y="1584"/>
                </a:lnTo>
                <a:lnTo>
                  <a:pt x="16" y="1582"/>
                </a:lnTo>
                <a:lnTo>
                  <a:pt x="14" y="1582"/>
                </a:lnTo>
                <a:lnTo>
                  <a:pt x="14" y="1580"/>
                </a:lnTo>
                <a:lnTo>
                  <a:pt x="14" y="1578"/>
                </a:lnTo>
                <a:lnTo>
                  <a:pt x="12" y="1576"/>
                </a:lnTo>
                <a:lnTo>
                  <a:pt x="12" y="1574"/>
                </a:lnTo>
                <a:lnTo>
                  <a:pt x="10" y="1574"/>
                </a:lnTo>
                <a:lnTo>
                  <a:pt x="8" y="1573"/>
                </a:lnTo>
                <a:lnTo>
                  <a:pt x="6" y="1573"/>
                </a:lnTo>
                <a:lnTo>
                  <a:pt x="4" y="1571"/>
                </a:lnTo>
                <a:lnTo>
                  <a:pt x="2" y="1569"/>
                </a:lnTo>
                <a:lnTo>
                  <a:pt x="2" y="1567"/>
                </a:lnTo>
                <a:lnTo>
                  <a:pt x="0" y="1565"/>
                </a:lnTo>
                <a:lnTo>
                  <a:pt x="10" y="1561"/>
                </a:lnTo>
                <a:lnTo>
                  <a:pt x="39" y="1546"/>
                </a:lnTo>
                <a:lnTo>
                  <a:pt x="66" y="1534"/>
                </a:lnTo>
                <a:lnTo>
                  <a:pt x="79" y="1528"/>
                </a:lnTo>
                <a:lnTo>
                  <a:pt x="87" y="1525"/>
                </a:lnTo>
                <a:lnTo>
                  <a:pt x="108" y="1515"/>
                </a:lnTo>
                <a:lnTo>
                  <a:pt x="142" y="1500"/>
                </a:lnTo>
                <a:lnTo>
                  <a:pt x="154" y="1496"/>
                </a:lnTo>
                <a:lnTo>
                  <a:pt x="160" y="1492"/>
                </a:lnTo>
                <a:lnTo>
                  <a:pt x="175" y="1484"/>
                </a:lnTo>
                <a:lnTo>
                  <a:pt x="188" y="1477"/>
                </a:lnTo>
                <a:lnTo>
                  <a:pt x="202" y="1471"/>
                </a:lnTo>
                <a:lnTo>
                  <a:pt x="208" y="1465"/>
                </a:lnTo>
                <a:lnTo>
                  <a:pt x="210" y="1465"/>
                </a:lnTo>
                <a:lnTo>
                  <a:pt x="212" y="1463"/>
                </a:lnTo>
                <a:lnTo>
                  <a:pt x="227" y="1452"/>
                </a:lnTo>
                <a:lnTo>
                  <a:pt x="233" y="1448"/>
                </a:lnTo>
                <a:lnTo>
                  <a:pt x="238" y="1446"/>
                </a:lnTo>
                <a:lnTo>
                  <a:pt x="254" y="1438"/>
                </a:lnTo>
                <a:lnTo>
                  <a:pt x="279" y="1427"/>
                </a:lnTo>
                <a:lnTo>
                  <a:pt x="285" y="1423"/>
                </a:lnTo>
                <a:lnTo>
                  <a:pt x="300" y="1415"/>
                </a:lnTo>
                <a:lnTo>
                  <a:pt x="311" y="1411"/>
                </a:lnTo>
                <a:lnTo>
                  <a:pt x="334" y="1400"/>
                </a:lnTo>
                <a:lnTo>
                  <a:pt x="373" y="1382"/>
                </a:lnTo>
                <a:lnTo>
                  <a:pt x="398" y="1371"/>
                </a:lnTo>
                <a:lnTo>
                  <a:pt x="434" y="1354"/>
                </a:lnTo>
                <a:lnTo>
                  <a:pt x="444" y="1348"/>
                </a:lnTo>
                <a:lnTo>
                  <a:pt x="454" y="1344"/>
                </a:lnTo>
                <a:lnTo>
                  <a:pt x="465" y="1338"/>
                </a:lnTo>
                <a:lnTo>
                  <a:pt x="477" y="1334"/>
                </a:lnTo>
                <a:lnTo>
                  <a:pt x="490" y="1327"/>
                </a:lnTo>
                <a:lnTo>
                  <a:pt x="498" y="1323"/>
                </a:lnTo>
                <a:lnTo>
                  <a:pt x="500" y="1323"/>
                </a:lnTo>
                <a:lnTo>
                  <a:pt x="519" y="1313"/>
                </a:lnTo>
                <a:lnTo>
                  <a:pt x="546" y="1300"/>
                </a:lnTo>
                <a:lnTo>
                  <a:pt x="574" y="1288"/>
                </a:lnTo>
                <a:lnTo>
                  <a:pt x="588" y="1281"/>
                </a:lnTo>
                <a:lnTo>
                  <a:pt x="598" y="1277"/>
                </a:lnTo>
                <a:lnTo>
                  <a:pt x="634" y="1260"/>
                </a:lnTo>
                <a:lnTo>
                  <a:pt x="642" y="1256"/>
                </a:lnTo>
                <a:lnTo>
                  <a:pt x="647" y="1254"/>
                </a:lnTo>
                <a:lnTo>
                  <a:pt x="670" y="1242"/>
                </a:lnTo>
                <a:lnTo>
                  <a:pt x="688" y="1235"/>
                </a:lnTo>
                <a:lnTo>
                  <a:pt x="694" y="1231"/>
                </a:lnTo>
                <a:lnTo>
                  <a:pt x="695" y="1231"/>
                </a:lnTo>
                <a:lnTo>
                  <a:pt x="703" y="1227"/>
                </a:lnTo>
                <a:lnTo>
                  <a:pt x="703" y="1225"/>
                </a:lnTo>
                <a:lnTo>
                  <a:pt x="703" y="1223"/>
                </a:lnTo>
                <a:lnTo>
                  <a:pt x="703" y="1221"/>
                </a:lnTo>
                <a:lnTo>
                  <a:pt x="703" y="1219"/>
                </a:lnTo>
                <a:lnTo>
                  <a:pt x="705" y="1217"/>
                </a:lnTo>
                <a:lnTo>
                  <a:pt x="715" y="1212"/>
                </a:lnTo>
                <a:lnTo>
                  <a:pt x="711" y="1210"/>
                </a:lnTo>
                <a:lnTo>
                  <a:pt x="709" y="1208"/>
                </a:lnTo>
                <a:lnTo>
                  <a:pt x="705" y="1206"/>
                </a:lnTo>
                <a:lnTo>
                  <a:pt x="701" y="1204"/>
                </a:lnTo>
                <a:lnTo>
                  <a:pt x="699" y="1202"/>
                </a:lnTo>
                <a:lnTo>
                  <a:pt x="697" y="1200"/>
                </a:lnTo>
                <a:lnTo>
                  <a:pt x="695" y="1200"/>
                </a:lnTo>
                <a:lnTo>
                  <a:pt x="692" y="1198"/>
                </a:lnTo>
                <a:lnTo>
                  <a:pt x="690" y="1196"/>
                </a:lnTo>
                <a:lnTo>
                  <a:pt x="688" y="1194"/>
                </a:lnTo>
                <a:lnTo>
                  <a:pt x="686" y="1194"/>
                </a:lnTo>
                <a:lnTo>
                  <a:pt x="680" y="1190"/>
                </a:lnTo>
                <a:lnTo>
                  <a:pt x="676" y="1189"/>
                </a:lnTo>
                <a:lnTo>
                  <a:pt x="672" y="1187"/>
                </a:lnTo>
                <a:lnTo>
                  <a:pt x="670" y="1185"/>
                </a:lnTo>
                <a:lnTo>
                  <a:pt x="669" y="1185"/>
                </a:lnTo>
                <a:lnTo>
                  <a:pt x="663" y="1181"/>
                </a:lnTo>
                <a:lnTo>
                  <a:pt x="659" y="1179"/>
                </a:lnTo>
                <a:lnTo>
                  <a:pt x="657" y="1179"/>
                </a:lnTo>
                <a:lnTo>
                  <a:pt x="657" y="1177"/>
                </a:lnTo>
                <a:lnTo>
                  <a:pt x="655" y="1177"/>
                </a:lnTo>
                <a:lnTo>
                  <a:pt x="653" y="1175"/>
                </a:lnTo>
                <a:lnTo>
                  <a:pt x="651" y="1175"/>
                </a:lnTo>
                <a:lnTo>
                  <a:pt x="651" y="1173"/>
                </a:lnTo>
                <a:lnTo>
                  <a:pt x="647" y="1171"/>
                </a:lnTo>
                <a:lnTo>
                  <a:pt x="646" y="1167"/>
                </a:lnTo>
                <a:lnTo>
                  <a:pt x="642" y="1165"/>
                </a:lnTo>
                <a:lnTo>
                  <a:pt x="638" y="1160"/>
                </a:lnTo>
                <a:lnTo>
                  <a:pt x="636" y="1158"/>
                </a:lnTo>
                <a:lnTo>
                  <a:pt x="632" y="1154"/>
                </a:lnTo>
                <a:lnTo>
                  <a:pt x="628" y="1148"/>
                </a:lnTo>
                <a:lnTo>
                  <a:pt x="626" y="1146"/>
                </a:lnTo>
                <a:lnTo>
                  <a:pt x="624" y="1144"/>
                </a:lnTo>
                <a:lnTo>
                  <a:pt x="622" y="1142"/>
                </a:lnTo>
                <a:lnTo>
                  <a:pt x="621" y="1141"/>
                </a:lnTo>
                <a:lnTo>
                  <a:pt x="619" y="1139"/>
                </a:lnTo>
                <a:lnTo>
                  <a:pt x="617" y="1139"/>
                </a:lnTo>
                <a:lnTo>
                  <a:pt x="617" y="1137"/>
                </a:lnTo>
                <a:lnTo>
                  <a:pt x="615" y="1135"/>
                </a:lnTo>
                <a:lnTo>
                  <a:pt x="603" y="1127"/>
                </a:lnTo>
                <a:lnTo>
                  <a:pt x="601" y="1125"/>
                </a:lnTo>
                <a:lnTo>
                  <a:pt x="598" y="1123"/>
                </a:lnTo>
                <a:lnTo>
                  <a:pt x="596" y="1121"/>
                </a:lnTo>
                <a:lnTo>
                  <a:pt x="594" y="1119"/>
                </a:lnTo>
                <a:lnTo>
                  <a:pt x="592" y="1119"/>
                </a:lnTo>
                <a:lnTo>
                  <a:pt x="590" y="1117"/>
                </a:lnTo>
                <a:lnTo>
                  <a:pt x="588" y="1116"/>
                </a:lnTo>
                <a:lnTo>
                  <a:pt x="586" y="1116"/>
                </a:lnTo>
                <a:lnTo>
                  <a:pt x="584" y="1116"/>
                </a:lnTo>
                <a:lnTo>
                  <a:pt x="582" y="1114"/>
                </a:lnTo>
                <a:lnTo>
                  <a:pt x="580" y="1114"/>
                </a:lnTo>
                <a:lnTo>
                  <a:pt x="578" y="1112"/>
                </a:lnTo>
                <a:lnTo>
                  <a:pt x="576" y="1112"/>
                </a:lnTo>
                <a:lnTo>
                  <a:pt x="574" y="1112"/>
                </a:lnTo>
                <a:lnTo>
                  <a:pt x="569" y="1110"/>
                </a:lnTo>
                <a:lnTo>
                  <a:pt x="567" y="1110"/>
                </a:lnTo>
                <a:lnTo>
                  <a:pt x="565" y="1110"/>
                </a:lnTo>
                <a:lnTo>
                  <a:pt x="563" y="1110"/>
                </a:lnTo>
                <a:lnTo>
                  <a:pt x="561" y="1108"/>
                </a:lnTo>
                <a:lnTo>
                  <a:pt x="559" y="1108"/>
                </a:lnTo>
                <a:lnTo>
                  <a:pt x="557" y="1108"/>
                </a:lnTo>
                <a:lnTo>
                  <a:pt x="557" y="1106"/>
                </a:lnTo>
                <a:lnTo>
                  <a:pt x="555" y="1106"/>
                </a:lnTo>
                <a:lnTo>
                  <a:pt x="553" y="1104"/>
                </a:lnTo>
                <a:lnTo>
                  <a:pt x="550" y="1100"/>
                </a:lnTo>
                <a:lnTo>
                  <a:pt x="548" y="1100"/>
                </a:lnTo>
                <a:lnTo>
                  <a:pt x="548" y="1098"/>
                </a:lnTo>
                <a:lnTo>
                  <a:pt x="546" y="1098"/>
                </a:lnTo>
                <a:lnTo>
                  <a:pt x="544" y="1096"/>
                </a:lnTo>
                <a:lnTo>
                  <a:pt x="536" y="1093"/>
                </a:lnTo>
                <a:lnTo>
                  <a:pt x="523" y="1085"/>
                </a:lnTo>
                <a:lnTo>
                  <a:pt x="517" y="1081"/>
                </a:lnTo>
                <a:lnTo>
                  <a:pt x="509" y="1077"/>
                </a:lnTo>
                <a:lnTo>
                  <a:pt x="503" y="1075"/>
                </a:lnTo>
                <a:lnTo>
                  <a:pt x="496" y="1071"/>
                </a:lnTo>
                <a:lnTo>
                  <a:pt x="488" y="1068"/>
                </a:lnTo>
                <a:lnTo>
                  <a:pt x="486" y="1066"/>
                </a:lnTo>
                <a:lnTo>
                  <a:pt x="478" y="1062"/>
                </a:lnTo>
                <a:lnTo>
                  <a:pt x="475" y="1062"/>
                </a:lnTo>
                <a:lnTo>
                  <a:pt x="473" y="1060"/>
                </a:lnTo>
                <a:lnTo>
                  <a:pt x="471" y="1060"/>
                </a:lnTo>
                <a:lnTo>
                  <a:pt x="469" y="1058"/>
                </a:lnTo>
                <a:lnTo>
                  <a:pt x="465" y="1056"/>
                </a:lnTo>
                <a:lnTo>
                  <a:pt x="463" y="1054"/>
                </a:lnTo>
                <a:lnTo>
                  <a:pt x="461" y="1054"/>
                </a:lnTo>
                <a:lnTo>
                  <a:pt x="459" y="1052"/>
                </a:lnTo>
                <a:lnTo>
                  <a:pt x="457" y="1050"/>
                </a:lnTo>
                <a:lnTo>
                  <a:pt x="455" y="1048"/>
                </a:lnTo>
                <a:lnTo>
                  <a:pt x="454" y="1046"/>
                </a:lnTo>
                <a:lnTo>
                  <a:pt x="448" y="1043"/>
                </a:lnTo>
                <a:lnTo>
                  <a:pt x="446" y="1041"/>
                </a:lnTo>
                <a:lnTo>
                  <a:pt x="444" y="1039"/>
                </a:lnTo>
                <a:lnTo>
                  <a:pt x="442" y="1037"/>
                </a:lnTo>
                <a:lnTo>
                  <a:pt x="440" y="1037"/>
                </a:lnTo>
                <a:lnTo>
                  <a:pt x="438" y="1035"/>
                </a:lnTo>
                <a:lnTo>
                  <a:pt x="436" y="1033"/>
                </a:lnTo>
                <a:lnTo>
                  <a:pt x="434" y="1031"/>
                </a:lnTo>
                <a:lnTo>
                  <a:pt x="425" y="1027"/>
                </a:lnTo>
                <a:lnTo>
                  <a:pt x="421" y="1025"/>
                </a:lnTo>
                <a:lnTo>
                  <a:pt x="413" y="1020"/>
                </a:lnTo>
                <a:lnTo>
                  <a:pt x="405" y="1014"/>
                </a:lnTo>
                <a:lnTo>
                  <a:pt x="396" y="1008"/>
                </a:lnTo>
                <a:lnTo>
                  <a:pt x="392" y="1004"/>
                </a:lnTo>
                <a:lnTo>
                  <a:pt x="390" y="1004"/>
                </a:lnTo>
                <a:lnTo>
                  <a:pt x="388" y="1002"/>
                </a:lnTo>
                <a:lnTo>
                  <a:pt x="386" y="1000"/>
                </a:lnTo>
                <a:lnTo>
                  <a:pt x="384" y="998"/>
                </a:lnTo>
                <a:lnTo>
                  <a:pt x="382" y="998"/>
                </a:lnTo>
                <a:lnTo>
                  <a:pt x="382" y="997"/>
                </a:lnTo>
                <a:lnTo>
                  <a:pt x="381" y="997"/>
                </a:lnTo>
                <a:lnTo>
                  <a:pt x="381" y="995"/>
                </a:lnTo>
                <a:lnTo>
                  <a:pt x="377" y="991"/>
                </a:lnTo>
                <a:lnTo>
                  <a:pt x="377" y="989"/>
                </a:lnTo>
                <a:lnTo>
                  <a:pt x="375" y="987"/>
                </a:lnTo>
                <a:lnTo>
                  <a:pt x="373" y="985"/>
                </a:lnTo>
                <a:lnTo>
                  <a:pt x="371" y="985"/>
                </a:lnTo>
                <a:lnTo>
                  <a:pt x="369" y="983"/>
                </a:lnTo>
                <a:lnTo>
                  <a:pt x="367" y="981"/>
                </a:lnTo>
                <a:lnTo>
                  <a:pt x="365" y="979"/>
                </a:lnTo>
                <a:lnTo>
                  <a:pt x="363" y="977"/>
                </a:lnTo>
                <a:lnTo>
                  <a:pt x="359" y="977"/>
                </a:lnTo>
                <a:lnTo>
                  <a:pt x="357" y="975"/>
                </a:lnTo>
                <a:lnTo>
                  <a:pt x="354" y="974"/>
                </a:lnTo>
                <a:lnTo>
                  <a:pt x="350" y="972"/>
                </a:lnTo>
                <a:lnTo>
                  <a:pt x="348" y="970"/>
                </a:lnTo>
                <a:lnTo>
                  <a:pt x="346" y="970"/>
                </a:lnTo>
                <a:lnTo>
                  <a:pt x="342" y="968"/>
                </a:lnTo>
                <a:lnTo>
                  <a:pt x="340" y="968"/>
                </a:lnTo>
                <a:lnTo>
                  <a:pt x="338" y="966"/>
                </a:lnTo>
                <a:lnTo>
                  <a:pt x="336" y="966"/>
                </a:lnTo>
                <a:lnTo>
                  <a:pt x="336" y="964"/>
                </a:lnTo>
                <a:lnTo>
                  <a:pt x="334" y="964"/>
                </a:lnTo>
                <a:lnTo>
                  <a:pt x="333" y="962"/>
                </a:lnTo>
                <a:lnTo>
                  <a:pt x="331" y="960"/>
                </a:lnTo>
                <a:lnTo>
                  <a:pt x="331" y="958"/>
                </a:lnTo>
                <a:lnTo>
                  <a:pt x="329" y="958"/>
                </a:lnTo>
                <a:lnTo>
                  <a:pt x="329" y="956"/>
                </a:lnTo>
                <a:lnTo>
                  <a:pt x="327" y="956"/>
                </a:lnTo>
                <a:lnTo>
                  <a:pt x="327" y="954"/>
                </a:lnTo>
                <a:lnTo>
                  <a:pt x="323" y="949"/>
                </a:lnTo>
                <a:lnTo>
                  <a:pt x="321" y="947"/>
                </a:lnTo>
                <a:lnTo>
                  <a:pt x="321" y="945"/>
                </a:lnTo>
                <a:lnTo>
                  <a:pt x="317" y="939"/>
                </a:lnTo>
                <a:lnTo>
                  <a:pt x="317" y="937"/>
                </a:lnTo>
                <a:lnTo>
                  <a:pt x="315" y="937"/>
                </a:lnTo>
                <a:lnTo>
                  <a:pt x="313" y="933"/>
                </a:lnTo>
                <a:lnTo>
                  <a:pt x="311" y="931"/>
                </a:lnTo>
                <a:lnTo>
                  <a:pt x="308" y="929"/>
                </a:lnTo>
                <a:lnTo>
                  <a:pt x="306" y="927"/>
                </a:lnTo>
                <a:lnTo>
                  <a:pt x="304" y="924"/>
                </a:lnTo>
                <a:lnTo>
                  <a:pt x="300" y="922"/>
                </a:lnTo>
                <a:lnTo>
                  <a:pt x="298" y="920"/>
                </a:lnTo>
                <a:lnTo>
                  <a:pt x="294" y="916"/>
                </a:lnTo>
                <a:lnTo>
                  <a:pt x="288" y="912"/>
                </a:lnTo>
                <a:lnTo>
                  <a:pt x="286" y="910"/>
                </a:lnTo>
                <a:lnTo>
                  <a:pt x="283" y="908"/>
                </a:lnTo>
                <a:lnTo>
                  <a:pt x="277" y="904"/>
                </a:lnTo>
                <a:lnTo>
                  <a:pt x="273" y="901"/>
                </a:lnTo>
                <a:lnTo>
                  <a:pt x="267" y="897"/>
                </a:lnTo>
                <a:lnTo>
                  <a:pt x="263" y="895"/>
                </a:lnTo>
                <a:lnTo>
                  <a:pt x="260" y="891"/>
                </a:lnTo>
                <a:lnTo>
                  <a:pt x="254" y="889"/>
                </a:lnTo>
                <a:lnTo>
                  <a:pt x="250" y="885"/>
                </a:lnTo>
                <a:lnTo>
                  <a:pt x="242" y="881"/>
                </a:lnTo>
                <a:lnTo>
                  <a:pt x="237" y="878"/>
                </a:lnTo>
                <a:lnTo>
                  <a:pt x="231" y="876"/>
                </a:lnTo>
                <a:lnTo>
                  <a:pt x="227" y="872"/>
                </a:lnTo>
                <a:lnTo>
                  <a:pt x="215" y="864"/>
                </a:lnTo>
                <a:lnTo>
                  <a:pt x="213" y="862"/>
                </a:lnTo>
                <a:lnTo>
                  <a:pt x="210" y="858"/>
                </a:lnTo>
                <a:lnTo>
                  <a:pt x="206" y="856"/>
                </a:lnTo>
                <a:lnTo>
                  <a:pt x="204" y="854"/>
                </a:lnTo>
                <a:lnTo>
                  <a:pt x="200" y="851"/>
                </a:lnTo>
                <a:lnTo>
                  <a:pt x="196" y="849"/>
                </a:lnTo>
                <a:lnTo>
                  <a:pt x="192" y="845"/>
                </a:lnTo>
                <a:lnTo>
                  <a:pt x="185" y="835"/>
                </a:lnTo>
                <a:lnTo>
                  <a:pt x="183" y="833"/>
                </a:lnTo>
                <a:lnTo>
                  <a:pt x="177" y="830"/>
                </a:lnTo>
                <a:lnTo>
                  <a:pt x="175" y="826"/>
                </a:lnTo>
                <a:lnTo>
                  <a:pt x="171" y="824"/>
                </a:lnTo>
                <a:lnTo>
                  <a:pt x="164" y="816"/>
                </a:lnTo>
                <a:lnTo>
                  <a:pt x="154" y="806"/>
                </a:lnTo>
                <a:lnTo>
                  <a:pt x="160" y="801"/>
                </a:lnTo>
                <a:lnTo>
                  <a:pt x="162" y="799"/>
                </a:lnTo>
                <a:lnTo>
                  <a:pt x="162" y="797"/>
                </a:lnTo>
                <a:lnTo>
                  <a:pt x="356" y="620"/>
                </a:lnTo>
                <a:lnTo>
                  <a:pt x="357" y="618"/>
                </a:lnTo>
                <a:lnTo>
                  <a:pt x="359" y="616"/>
                </a:lnTo>
                <a:lnTo>
                  <a:pt x="369" y="607"/>
                </a:lnTo>
                <a:lnTo>
                  <a:pt x="507" y="471"/>
                </a:lnTo>
                <a:lnTo>
                  <a:pt x="546" y="432"/>
                </a:lnTo>
                <a:lnTo>
                  <a:pt x="584" y="453"/>
                </a:lnTo>
                <a:lnTo>
                  <a:pt x="611" y="469"/>
                </a:lnTo>
                <a:lnTo>
                  <a:pt x="638" y="484"/>
                </a:lnTo>
                <a:lnTo>
                  <a:pt x="642" y="486"/>
                </a:lnTo>
                <a:lnTo>
                  <a:pt x="661" y="497"/>
                </a:lnTo>
                <a:lnTo>
                  <a:pt x="674" y="505"/>
                </a:lnTo>
                <a:lnTo>
                  <a:pt x="678" y="507"/>
                </a:lnTo>
                <a:lnTo>
                  <a:pt x="680" y="507"/>
                </a:lnTo>
                <a:lnTo>
                  <a:pt x="682" y="509"/>
                </a:lnTo>
                <a:lnTo>
                  <a:pt x="684" y="509"/>
                </a:lnTo>
                <a:lnTo>
                  <a:pt x="686" y="511"/>
                </a:lnTo>
                <a:lnTo>
                  <a:pt x="688" y="513"/>
                </a:lnTo>
                <a:lnTo>
                  <a:pt x="692" y="517"/>
                </a:lnTo>
                <a:lnTo>
                  <a:pt x="713" y="528"/>
                </a:lnTo>
                <a:lnTo>
                  <a:pt x="734" y="540"/>
                </a:lnTo>
                <a:lnTo>
                  <a:pt x="747" y="547"/>
                </a:lnTo>
                <a:lnTo>
                  <a:pt x="768" y="561"/>
                </a:lnTo>
                <a:lnTo>
                  <a:pt x="807" y="582"/>
                </a:lnTo>
                <a:lnTo>
                  <a:pt x="822" y="590"/>
                </a:lnTo>
                <a:lnTo>
                  <a:pt x="861" y="613"/>
                </a:lnTo>
                <a:lnTo>
                  <a:pt x="872" y="618"/>
                </a:lnTo>
                <a:lnTo>
                  <a:pt x="884" y="624"/>
                </a:lnTo>
                <a:lnTo>
                  <a:pt x="943" y="566"/>
                </a:lnTo>
                <a:lnTo>
                  <a:pt x="972" y="538"/>
                </a:lnTo>
                <a:lnTo>
                  <a:pt x="993" y="517"/>
                </a:lnTo>
                <a:lnTo>
                  <a:pt x="999" y="511"/>
                </a:lnTo>
                <a:lnTo>
                  <a:pt x="1003" y="513"/>
                </a:lnTo>
                <a:lnTo>
                  <a:pt x="1005" y="515"/>
                </a:lnTo>
                <a:lnTo>
                  <a:pt x="1007" y="517"/>
                </a:lnTo>
                <a:lnTo>
                  <a:pt x="1010" y="518"/>
                </a:lnTo>
                <a:lnTo>
                  <a:pt x="1012" y="518"/>
                </a:lnTo>
                <a:lnTo>
                  <a:pt x="1016" y="520"/>
                </a:lnTo>
                <a:lnTo>
                  <a:pt x="1018" y="522"/>
                </a:lnTo>
                <a:lnTo>
                  <a:pt x="1022" y="524"/>
                </a:lnTo>
                <a:lnTo>
                  <a:pt x="1024" y="526"/>
                </a:lnTo>
                <a:lnTo>
                  <a:pt x="1028" y="528"/>
                </a:lnTo>
                <a:lnTo>
                  <a:pt x="1030" y="530"/>
                </a:lnTo>
                <a:lnTo>
                  <a:pt x="1033" y="532"/>
                </a:lnTo>
                <a:lnTo>
                  <a:pt x="1041" y="536"/>
                </a:lnTo>
                <a:lnTo>
                  <a:pt x="1045" y="538"/>
                </a:lnTo>
                <a:lnTo>
                  <a:pt x="1062" y="549"/>
                </a:lnTo>
                <a:lnTo>
                  <a:pt x="1078" y="557"/>
                </a:lnTo>
                <a:lnTo>
                  <a:pt x="1083" y="561"/>
                </a:lnTo>
                <a:lnTo>
                  <a:pt x="1118" y="582"/>
                </a:lnTo>
                <a:lnTo>
                  <a:pt x="1126" y="586"/>
                </a:lnTo>
                <a:lnTo>
                  <a:pt x="1166" y="609"/>
                </a:lnTo>
                <a:lnTo>
                  <a:pt x="1174" y="613"/>
                </a:lnTo>
                <a:lnTo>
                  <a:pt x="1191" y="622"/>
                </a:lnTo>
                <a:lnTo>
                  <a:pt x="1199" y="626"/>
                </a:lnTo>
                <a:lnTo>
                  <a:pt x="1208" y="632"/>
                </a:lnTo>
                <a:lnTo>
                  <a:pt x="1214" y="636"/>
                </a:lnTo>
                <a:lnTo>
                  <a:pt x="1222" y="639"/>
                </a:lnTo>
                <a:lnTo>
                  <a:pt x="1227" y="643"/>
                </a:lnTo>
                <a:lnTo>
                  <a:pt x="1233" y="645"/>
                </a:lnTo>
                <a:lnTo>
                  <a:pt x="1239" y="649"/>
                </a:lnTo>
                <a:lnTo>
                  <a:pt x="1247" y="655"/>
                </a:lnTo>
                <a:lnTo>
                  <a:pt x="1254" y="659"/>
                </a:lnTo>
                <a:lnTo>
                  <a:pt x="1270" y="666"/>
                </a:lnTo>
                <a:lnTo>
                  <a:pt x="1275" y="670"/>
                </a:lnTo>
                <a:lnTo>
                  <a:pt x="1287" y="676"/>
                </a:lnTo>
                <a:lnTo>
                  <a:pt x="1300" y="684"/>
                </a:lnTo>
                <a:lnTo>
                  <a:pt x="1306" y="687"/>
                </a:lnTo>
                <a:lnTo>
                  <a:pt x="1312" y="691"/>
                </a:lnTo>
                <a:lnTo>
                  <a:pt x="1341" y="709"/>
                </a:lnTo>
                <a:lnTo>
                  <a:pt x="1356" y="716"/>
                </a:lnTo>
                <a:lnTo>
                  <a:pt x="1381" y="730"/>
                </a:lnTo>
                <a:lnTo>
                  <a:pt x="1417" y="753"/>
                </a:lnTo>
                <a:lnTo>
                  <a:pt x="1444" y="768"/>
                </a:lnTo>
                <a:lnTo>
                  <a:pt x="1490" y="797"/>
                </a:lnTo>
                <a:lnTo>
                  <a:pt x="1521" y="814"/>
                </a:lnTo>
                <a:lnTo>
                  <a:pt x="1535" y="822"/>
                </a:lnTo>
                <a:lnTo>
                  <a:pt x="1542" y="826"/>
                </a:lnTo>
                <a:lnTo>
                  <a:pt x="1556" y="833"/>
                </a:lnTo>
                <a:lnTo>
                  <a:pt x="1571" y="841"/>
                </a:lnTo>
                <a:lnTo>
                  <a:pt x="1596" y="856"/>
                </a:lnTo>
                <a:lnTo>
                  <a:pt x="1615" y="868"/>
                </a:lnTo>
                <a:lnTo>
                  <a:pt x="1619" y="870"/>
                </a:lnTo>
                <a:lnTo>
                  <a:pt x="1629" y="876"/>
                </a:lnTo>
                <a:lnTo>
                  <a:pt x="1644" y="883"/>
                </a:lnTo>
                <a:lnTo>
                  <a:pt x="1646" y="885"/>
                </a:lnTo>
                <a:lnTo>
                  <a:pt x="1650" y="881"/>
                </a:lnTo>
                <a:lnTo>
                  <a:pt x="1648" y="881"/>
                </a:lnTo>
                <a:lnTo>
                  <a:pt x="1658" y="872"/>
                </a:lnTo>
                <a:lnTo>
                  <a:pt x="1656" y="872"/>
                </a:lnTo>
                <a:lnTo>
                  <a:pt x="1663" y="864"/>
                </a:lnTo>
                <a:lnTo>
                  <a:pt x="1661" y="862"/>
                </a:lnTo>
                <a:lnTo>
                  <a:pt x="1663" y="860"/>
                </a:lnTo>
                <a:lnTo>
                  <a:pt x="1675" y="851"/>
                </a:lnTo>
                <a:lnTo>
                  <a:pt x="1727" y="820"/>
                </a:lnTo>
                <a:lnTo>
                  <a:pt x="1732" y="816"/>
                </a:lnTo>
                <a:lnTo>
                  <a:pt x="1736" y="814"/>
                </a:lnTo>
                <a:lnTo>
                  <a:pt x="1740" y="812"/>
                </a:lnTo>
                <a:lnTo>
                  <a:pt x="1744" y="810"/>
                </a:lnTo>
                <a:lnTo>
                  <a:pt x="1746" y="808"/>
                </a:lnTo>
                <a:lnTo>
                  <a:pt x="1750" y="806"/>
                </a:lnTo>
                <a:lnTo>
                  <a:pt x="1757" y="803"/>
                </a:lnTo>
                <a:lnTo>
                  <a:pt x="1759" y="801"/>
                </a:lnTo>
                <a:lnTo>
                  <a:pt x="1769" y="795"/>
                </a:lnTo>
                <a:lnTo>
                  <a:pt x="1775" y="791"/>
                </a:lnTo>
                <a:lnTo>
                  <a:pt x="1782" y="787"/>
                </a:lnTo>
                <a:lnTo>
                  <a:pt x="1786" y="783"/>
                </a:lnTo>
                <a:lnTo>
                  <a:pt x="1796" y="774"/>
                </a:lnTo>
                <a:lnTo>
                  <a:pt x="1811" y="758"/>
                </a:lnTo>
                <a:lnTo>
                  <a:pt x="1832" y="735"/>
                </a:lnTo>
                <a:lnTo>
                  <a:pt x="1834" y="735"/>
                </a:lnTo>
                <a:lnTo>
                  <a:pt x="1855" y="714"/>
                </a:lnTo>
                <a:lnTo>
                  <a:pt x="1851" y="712"/>
                </a:lnTo>
                <a:lnTo>
                  <a:pt x="1842" y="707"/>
                </a:lnTo>
                <a:lnTo>
                  <a:pt x="1836" y="703"/>
                </a:lnTo>
                <a:lnTo>
                  <a:pt x="1827" y="697"/>
                </a:lnTo>
                <a:lnTo>
                  <a:pt x="1767" y="662"/>
                </a:lnTo>
                <a:lnTo>
                  <a:pt x="1792" y="638"/>
                </a:lnTo>
                <a:lnTo>
                  <a:pt x="1794" y="634"/>
                </a:lnTo>
                <a:lnTo>
                  <a:pt x="1836" y="593"/>
                </a:lnTo>
                <a:lnTo>
                  <a:pt x="1851" y="580"/>
                </a:lnTo>
                <a:lnTo>
                  <a:pt x="1861" y="568"/>
                </a:lnTo>
                <a:lnTo>
                  <a:pt x="1861" y="570"/>
                </a:lnTo>
                <a:lnTo>
                  <a:pt x="1894" y="538"/>
                </a:lnTo>
                <a:lnTo>
                  <a:pt x="1903" y="528"/>
                </a:lnTo>
                <a:lnTo>
                  <a:pt x="1915" y="517"/>
                </a:lnTo>
                <a:lnTo>
                  <a:pt x="1947" y="501"/>
                </a:lnTo>
                <a:lnTo>
                  <a:pt x="1963" y="486"/>
                </a:lnTo>
                <a:lnTo>
                  <a:pt x="1963" y="484"/>
                </a:lnTo>
                <a:lnTo>
                  <a:pt x="2011" y="436"/>
                </a:lnTo>
                <a:lnTo>
                  <a:pt x="2017" y="430"/>
                </a:lnTo>
                <a:lnTo>
                  <a:pt x="2028" y="417"/>
                </a:lnTo>
                <a:lnTo>
                  <a:pt x="2051" y="396"/>
                </a:lnTo>
                <a:lnTo>
                  <a:pt x="2065" y="380"/>
                </a:lnTo>
                <a:lnTo>
                  <a:pt x="2072" y="373"/>
                </a:lnTo>
                <a:lnTo>
                  <a:pt x="2084" y="361"/>
                </a:lnTo>
                <a:lnTo>
                  <a:pt x="2105" y="338"/>
                </a:lnTo>
                <a:lnTo>
                  <a:pt x="2116" y="327"/>
                </a:lnTo>
                <a:lnTo>
                  <a:pt x="2126" y="315"/>
                </a:lnTo>
                <a:lnTo>
                  <a:pt x="2134" y="307"/>
                </a:lnTo>
                <a:lnTo>
                  <a:pt x="2136" y="307"/>
                </a:lnTo>
                <a:lnTo>
                  <a:pt x="2164" y="288"/>
                </a:lnTo>
                <a:lnTo>
                  <a:pt x="2174" y="280"/>
                </a:lnTo>
                <a:lnTo>
                  <a:pt x="2188" y="271"/>
                </a:lnTo>
                <a:lnTo>
                  <a:pt x="2230" y="242"/>
                </a:lnTo>
                <a:lnTo>
                  <a:pt x="2320" y="179"/>
                </a:lnTo>
                <a:lnTo>
                  <a:pt x="2328" y="173"/>
                </a:lnTo>
                <a:lnTo>
                  <a:pt x="2332" y="169"/>
                </a:lnTo>
                <a:lnTo>
                  <a:pt x="2391" y="129"/>
                </a:lnTo>
                <a:lnTo>
                  <a:pt x="2449" y="88"/>
                </a:lnTo>
                <a:lnTo>
                  <a:pt x="2453" y="87"/>
                </a:lnTo>
                <a:lnTo>
                  <a:pt x="2456" y="83"/>
                </a:lnTo>
                <a:lnTo>
                  <a:pt x="2499" y="54"/>
                </a:lnTo>
                <a:lnTo>
                  <a:pt x="2524" y="29"/>
                </a:lnTo>
                <a:lnTo>
                  <a:pt x="2552" y="0"/>
                </a:lnTo>
                <a:close/>
              </a:path>
            </a:pathLst>
          </a:custGeom>
          <a:solidFill>
            <a:srgbClr val="00B0F0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9" name="Freeform 3608"/>
          <p:cNvSpPr>
            <a:spLocks/>
          </p:cNvSpPr>
          <p:nvPr/>
        </p:nvSpPr>
        <p:spPr bwMode="auto">
          <a:xfrm>
            <a:off x="4860032" y="1275606"/>
            <a:ext cx="3931262" cy="3272904"/>
          </a:xfrm>
          <a:custGeom>
            <a:avLst/>
            <a:gdLst>
              <a:gd name="T0" fmla="*/ 2762 w 3123"/>
              <a:gd name="T1" fmla="*/ 79 h 2600"/>
              <a:gd name="T2" fmla="*/ 2783 w 3123"/>
              <a:gd name="T3" fmla="*/ 111 h 2600"/>
              <a:gd name="T4" fmla="*/ 2842 w 3123"/>
              <a:gd name="T5" fmla="*/ 135 h 2600"/>
              <a:gd name="T6" fmla="*/ 2871 w 3123"/>
              <a:gd name="T7" fmla="*/ 173 h 2600"/>
              <a:gd name="T8" fmla="*/ 2929 w 3123"/>
              <a:gd name="T9" fmla="*/ 167 h 2600"/>
              <a:gd name="T10" fmla="*/ 2984 w 3123"/>
              <a:gd name="T11" fmla="*/ 202 h 2600"/>
              <a:gd name="T12" fmla="*/ 3040 w 3123"/>
              <a:gd name="T13" fmla="*/ 194 h 2600"/>
              <a:gd name="T14" fmla="*/ 3044 w 3123"/>
              <a:gd name="T15" fmla="*/ 248 h 2600"/>
              <a:gd name="T16" fmla="*/ 3040 w 3123"/>
              <a:gd name="T17" fmla="*/ 296 h 2600"/>
              <a:gd name="T18" fmla="*/ 3069 w 3123"/>
              <a:gd name="T19" fmla="*/ 340 h 2600"/>
              <a:gd name="T20" fmla="*/ 3075 w 3123"/>
              <a:gd name="T21" fmla="*/ 388 h 2600"/>
              <a:gd name="T22" fmla="*/ 3111 w 3123"/>
              <a:gd name="T23" fmla="*/ 440 h 2600"/>
              <a:gd name="T24" fmla="*/ 3094 w 3123"/>
              <a:gd name="T25" fmla="*/ 513 h 2600"/>
              <a:gd name="T26" fmla="*/ 3063 w 3123"/>
              <a:gd name="T27" fmla="*/ 559 h 2600"/>
              <a:gd name="T28" fmla="*/ 3002 w 3123"/>
              <a:gd name="T29" fmla="*/ 591 h 2600"/>
              <a:gd name="T30" fmla="*/ 2963 w 3123"/>
              <a:gd name="T31" fmla="*/ 620 h 2600"/>
              <a:gd name="T32" fmla="*/ 2919 w 3123"/>
              <a:gd name="T33" fmla="*/ 662 h 2600"/>
              <a:gd name="T34" fmla="*/ 2879 w 3123"/>
              <a:gd name="T35" fmla="*/ 705 h 2600"/>
              <a:gd name="T36" fmla="*/ 2867 w 3123"/>
              <a:gd name="T37" fmla="*/ 760 h 2600"/>
              <a:gd name="T38" fmla="*/ 2871 w 3123"/>
              <a:gd name="T39" fmla="*/ 808 h 2600"/>
              <a:gd name="T40" fmla="*/ 2846 w 3123"/>
              <a:gd name="T41" fmla="*/ 920 h 2600"/>
              <a:gd name="T42" fmla="*/ 2320 w 3123"/>
              <a:gd name="T43" fmla="*/ 1190 h 2600"/>
              <a:gd name="T44" fmla="*/ 2070 w 3123"/>
              <a:gd name="T45" fmla="*/ 1467 h 2600"/>
              <a:gd name="T46" fmla="*/ 1467 w 3123"/>
              <a:gd name="T47" fmla="*/ 1695 h 2600"/>
              <a:gd name="T48" fmla="*/ 1396 w 3123"/>
              <a:gd name="T49" fmla="*/ 2010 h 2600"/>
              <a:gd name="T50" fmla="*/ 1381 w 3123"/>
              <a:gd name="T51" fmla="*/ 2383 h 2600"/>
              <a:gd name="T52" fmla="*/ 828 w 3123"/>
              <a:gd name="T53" fmla="*/ 2502 h 2600"/>
              <a:gd name="T54" fmla="*/ 569 w 3123"/>
              <a:gd name="T55" fmla="*/ 2521 h 2600"/>
              <a:gd name="T56" fmla="*/ 427 w 3123"/>
              <a:gd name="T57" fmla="*/ 2513 h 2600"/>
              <a:gd name="T58" fmla="*/ 265 w 3123"/>
              <a:gd name="T59" fmla="*/ 2517 h 2600"/>
              <a:gd name="T60" fmla="*/ 148 w 3123"/>
              <a:gd name="T61" fmla="*/ 2411 h 2600"/>
              <a:gd name="T62" fmla="*/ 198 w 3123"/>
              <a:gd name="T63" fmla="*/ 2360 h 2600"/>
              <a:gd name="T64" fmla="*/ 244 w 3123"/>
              <a:gd name="T65" fmla="*/ 2298 h 2600"/>
              <a:gd name="T66" fmla="*/ 286 w 3123"/>
              <a:gd name="T67" fmla="*/ 2195 h 2600"/>
              <a:gd name="T68" fmla="*/ 315 w 3123"/>
              <a:gd name="T69" fmla="*/ 2145 h 2600"/>
              <a:gd name="T70" fmla="*/ 317 w 3123"/>
              <a:gd name="T71" fmla="*/ 2077 h 2600"/>
              <a:gd name="T72" fmla="*/ 344 w 3123"/>
              <a:gd name="T73" fmla="*/ 2024 h 2600"/>
              <a:gd name="T74" fmla="*/ 365 w 3123"/>
              <a:gd name="T75" fmla="*/ 1968 h 2600"/>
              <a:gd name="T76" fmla="*/ 421 w 3123"/>
              <a:gd name="T77" fmla="*/ 1958 h 2600"/>
              <a:gd name="T78" fmla="*/ 405 w 3123"/>
              <a:gd name="T79" fmla="*/ 1918 h 2600"/>
              <a:gd name="T80" fmla="*/ 386 w 3123"/>
              <a:gd name="T81" fmla="*/ 1882 h 2600"/>
              <a:gd name="T82" fmla="*/ 317 w 3123"/>
              <a:gd name="T83" fmla="*/ 1860 h 2600"/>
              <a:gd name="T84" fmla="*/ 281 w 3123"/>
              <a:gd name="T85" fmla="*/ 1803 h 2600"/>
              <a:gd name="T86" fmla="*/ 300 w 3123"/>
              <a:gd name="T87" fmla="*/ 1751 h 2600"/>
              <a:gd name="T88" fmla="*/ 308 w 3123"/>
              <a:gd name="T89" fmla="*/ 1705 h 2600"/>
              <a:gd name="T90" fmla="*/ 277 w 3123"/>
              <a:gd name="T91" fmla="*/ 1659 h 2600"/>
              <a:gd name="T92" fmla="*/ 219 w 3123"/>
              <a:gd name="T93" fmla="*/ 1674 h 2600"/>
              <a:gd name="T94" fmla="*/ 175 w 3123"/>
              <a:gd name="T95" fmla="*/ 1653 h 2600"/>
              <a:gd name="T96" fmla="*/ 117 w 3123"/>
              <a:gd name="T97" fmla="*/ 1647 h 2600"/>
              <a:gd name="T98" fmla="*/ 69 w 3123"/>
              <a:gd name="T99" fmla="*/ 1620 h 2600"/>
              <a:gd name="T100" fmla="*/ 25 w 3123"/>
              <a:gd name="T101" fmla="*/ 1597 h 2600"/>
              <a:gd name="T102" fmla="*/ 210 w 3123"/>
              <a:gd name="T103" fmla="*/ 1465 h 2600"/>
              <a:gd name="T104" fmla="*/ 703 w 3123"/>
              <a:gd name="T105" fmla="*/ 1223 h 2600"/>
              <a:gd name="T106" fmla="*/ 628 w 3123"/>
              <a:gd name="T107" fmla="*/ 1148 h 2600"/>
              <a:gd name="T108" fmla="*/ 548 w 3123"/>
              <a:gd name="T109" fmla="*/ 1100 h 2600"/>
              <a:gd name="T110" fmla="*/ 405 w 3123"/>
              <a:gd name="T111" fmla="*/ 1014 h 2600"/>
              <a:gd name="T112" fmla="*/ 329 w 3123"/>
              <a:gd name="T113" fmla="*/ 958 h 2600"/>
              <a:gd name="T114" fmla="*/ 206 w 3123"/>
              <a:gd name="T115" fmla="*/ 856 h 2600"/>
              <a:gd name="T116" fmla="*/ 734 w 3123"/>
              <a:gd name="T117" fmla="*/ 540 h 2600"/>
              <a:gd name="T118" fmla="*/ 1208 w 3123"/>
              <a:gd name="T119" fmla="*/ 632 h 2600"/>
              <a:gd name="T120" fmla="*/ 1663 w 3123"/>
              <a:gd name="T121" fmla="*/ 864 h 2600"/>
              <a:gd name="T122" fmla="*/ 1915 w 3123"/>
              <a:gd name="T123" fmla="*/ 517 h 2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23" h="2600">
                <a:moveTo>
                  <a:pt x="2552" y="0"/>
                </a:moveTo>
                <a:lnTo>
                  <a:pt x="2556" y="2"/>
                </a:lnTo>
                <a:lnTo>
                  <a:pt x="2562" y="6"/>
                </a:lnTo>
                <a:lnTo>
                  <a:pt x="2579" y="15"/>
                </a:lnTo>
                <a:lnTo>
                  <a:pt x="2587" y="19"/>
                </a:lnTo>
                <a:lnTo>
                  <a:pt x="2595" y="25"/>
                </a:lnTo>
                <a:lnTo>
                  <a:pt x="2597" y="25"/>
                </a:lnTo>
                <a:lnTo>
                  <a:pt x="2606" y="31"/>
                </a:lnTo>
                <a:lnTo>
                  <a:pt x="2608" y="33"/>
                </a:lnTo>
                <a:lnTo>
                  <a:pt x="2616" y="39"/>
                </a:lnTo>
                <a:lnTo>
                  <a:pt x="2629" y="46"/>
                </a:lnTo>
                <a:lnTo>
                  <a:pt x="2639" y="52"/>
                </a:lnTo>
                <a:lnTo>
                  <a:pt x="2666" y="65"/>
                </a:lnTo>
                <a:lnTo>
                  <a:pt x="2687" y="79"/>
                </a:lnTo>
                <a:lnTo>
                  <a:pt x="2698" y="87"/>
                </a:lnTo>
                <a:lnTo>
                  <a:pt x="2710" y="92"/>
                </a:lnTo>
                <a:lnTo>
                  <a:pt x="2718" y="96"/>
                </a:lnTo>
                <a:lnTo>
                  <a:pt x="2719" y="94"/>
                </a:lnTo>
                <a:lnTo>
                  <a:pt x="2721" y="92"/>
                </a:lnTo>
                <a:lnTo>
                  <a:pt x="2752" y="62"/>
                </a:lnTo>
                <a:lnTo>
                  <a:pt x="2756" y="58"/>
                </a:lnTo>
                <a:lnTo>
                  <a:pt x="2758" y="60"/>
                </a:lnTo>
                <a:lnTo>
                  <a:pt x="2760" y="60"/>
                </a:lnTo>
                <a:lnTo>
                  <a:pt x="2760" y="62"/>
                </a:lnTo>
                <a:lnTo>
                  <a:pt x="2762" y="63"/>
                </a:lnTo>
                <a:lnTo>
                  <a:pt x="2764" y="65"/>
                </a:lnTo>
                <a:lnTo>
                  <a:pt x="2764" y="67"/>
                </a:lnTo>
                <a:lnTo>
                  <a:pt x="2766" y="67"/>
                </a:lnTo>
                <a:lnTo>
                  <a:pt x="2766" y="69"/>
                </a:lnTo>
                <a:lnTo>
                  <a:pt x="2766" y="71"/>
                </a:lnTo>
                <a:lnTo>
                  <a:pt x="2766" y="73"/>
                </a:lnTo>
                <a:lnTo>
                  <a:pt x="2764" y="73"/>
                </a:lnTo>
                <a:lnTo>
                  <a:pt x="2762" y="75"/>
                </a:lnTo>
                <a:lnTo>
                  <a:pt x="2762" y="77"/>
                </a:lnTo>
                <a:lnTo>
                  <a:pt x="2762" y="79"/>
                </a:lnTo>
                <a:lnTo>
                  <a:pt x="2760" y="79"/>
                </a:lnTo>
                <a:lnTo>
                  <a:pt x="2758" y="79"/>
                </a:lnTo>
                <a:lnTo>
                  <a:pt x="2758" y="81"/>
                </a:lnTo>
                <a:lnTo>
                  <a:pt x="2760" y="81"/>
                </a:lnTo>
                <a:lnTo>
                  <a:pt x="2760" y="83"/>
                </a:lnTo>
                <a:lnTo>
                  <a:pt x="2760" y="85"/>
                </a:lnTo>
                <a:lnTo>
                  <a:pt x="2758" y="87"/>
                </a:lnTo>
                <a:lnTo>
                  <a:pt x="2758" y="88"/>
                </a:lnTo>
                <a:lnTo>
                  <a:pt x="2756" y="88"/>
                </a:lnTo>
                <a:lnTo>
                  <a:pt x="2756" y="90"/>
                </a:lnTo>
                <a:lnTo>
                  <a:pt x="2758" y="90"/>
                </a:lnTo>
                <a:lnTo>
                  <a:pt x="2758" y="92"/>
                </a:lnTo>
                <a:lnTo>
                  <a:pt x="2758" y="94"/>
                </a:lnTo>
                <a:lnTo>
                  <a:pt x="2756" y="96"/>
                </a:lnTo>
                <a:lnTo>
                  <a:pt x="2756" y="98"/>
                </a:lnTo>
                <a:lnTo>
                  <a:pt x="2754" y="98"/>
                </a:lnTo>
                <a:lnTo>
                  <a:pt x="2752" y="98"/>
                </a:lnTo>
                <a:lnTo>
                  <a:pt x="2752" y="100"/>
                </a:lnTo>
                <a:lnTo>
                  <a:pt x="2750" y="102"/>
                </a:lnTo>
                <a:lnTo>
                  <a:pt x="2750" y="104"/>
                </a:lnTo>
                <a:lnTo>
                  <a:pt x="2748" y="106"/>
                </a:lnTo>
                <a:lnTo>
                  <a:pt x="2748" y="108"/>
                </a:lnTo>
                <a:lnTo>
                  <a:pt x="2750" y="110"/>
                </a:lnTo>
                <a:lnTo>
                  <a:pt x="2750" y="111"/>
                </a:lnTo>
                <a:lnTo>
                  <a:pt x="2752" y="113"/>
                </a:lnTo>
                <a:lnTo>
                  <a:pt x="2754" y="113"/>
                </a:lnTo>
                <a:lnTo>
                  <a:pt x="2760" y="113"/>
                </a:lnTo>
                <a:lnTo>
                  <a:pt x="2762" y="115"/>
                </a:lnTo>
                <a:lnTo>
                  <a:pt x="2766" y="115"/>
                </a:lnTo>
                <a:lnTo>
                  <a:pt x="2767" y="115"/>
                </a:lnTo>
                <a:lnTo>
                  <a:pt x="2769" y="115"/>
                </a:lnTo>
                <a:lnTo>
                  <a:pt x="2773" y="113"/>
                </a:lnTo>
                <a:lnTo>
                  <a:pt x="2775" y="113"/>
                </a:lnTo>
                <a:lnTo>
                  <a:pt x="2779" y="113"/>
                </a:lnTo>
                <a:lnTo>
                  <a:pt x="2783" y="111"/>
                </a:lnTo>
                <a:lnTo>
                  <a:pt x="2785" y="111"/>
                </a:lnTo>
                <a:lnTo>
                  <a:pt x="2787" y="111"/>
                </a:lnTo>
                <a:lnTo>
                  <a:pt x="2789" y="111"/>
                </a:lnTo>
                <a:lnTo>
                  <a:pt x="2791" y="111"/>
                </a:lnTo>
                <a:lnTo>
                  <a:pt x="2792" y="111"/>
                </a:lnTo>
                <a:lnTo>
                  <a:pt x="2794" y="111"/>
                </a:lnTo>
                <a:lnTo>
                  <a:pt x="2796" y="111"/>
                </a:lnTo>
                <a:lnTo>
                  <a:pt x="2798" y="111"/>
                </a:lnTo>
                <a:lnTo>
                  <a:pt x="2800" y="111"/>
                </a:lnTo>
                <a:lnTo>
                  <a:pt x="2802" y="113"/>
                </a:lnTo>
                <a:lnTo>
                  <a:pt x="2802" y="115"/>
                </a:lnTo>
                <a:lnTo>
                  <a:pt x="2802" y="117"/>
                </a:lnTo>
                <a:lnTo>
                  <a:pt x="2802" y="119"/>
                </a:lnTo>
                <a:lnTo>
                  <a:pt x="2804" y="121"/>
                </a:lnTo>
                <a:lnTo>
                  <a:pt x="2804" y="123"/>
                </a:lnTo>
                <a:lnTo>
                  <a:pt x="2806" y="123"/>
                </a:lnTo>
                <a:lnTo>
                  <a:pt x="2808" y="127"/>
                </a:lnTo>
                <a:lnTo>
                  <a:pt x="2808" y="131"/>
                </a:lnTo>
                <a:lnTo>
                  <a:pt x="2810" y="133"/>
                </a:lnTo>
                <a:lnTo>
                  <a:pt x="2812" y="135"/>
                </a:lnTo>
                <a:lnTo>
                  <a:pt x="2814" y="135"/>
                </a:lnTo>
                <a:lnTo>
                  <a:pt x="2815" y="135"/>
                </a:lnTo>
                <a:lnTo>
                  <a:pt x="2817" y="136"/>
                </a:lnTo>
                <a:lnTo>
                  <a:pt x="2819" y="138"/>
                </a:lnTo>
                <a:lnTo>
                  <a:pt x="2821" y="138"/>
                </a:lnTo>
                <a:lnTo>
                  <a:pt x="2823" y="140"/>
                </a:lnTo>
                <a:lnTo>
                  <a:pt x="2825" y="142"/>
                </a:lnTo>
                <a:lnTo>
                  <a:pt x="2827" y="142"/>
                </a:lnTo>
                <a:lnTo>
                  <a:pt x="2829" y="142"/>
                </a:lnTo>
                <a:lnTo>
                  <a:pt x="2831" y="140"/>
                </a:lnTo>
                <a:lnTo>
                  <a:pt x="2835" y="138"/>
                </a:lnTo>
                <a:lnTo>
                  <a:pt x="2835" y="136"/>
                </a:lnTo>
                <a:lnTo>
                  <a:pt x="2839" y="135"/>
                </a:lnTo>
                <a:lnTo>
                  <a:pt x="2840" y="135"/>
                </a:lnTo>
                <a:lnTo>
                  <a:pt x="2842" y="135"/>
                </a:lnTo>
                <a:lnTo>
                  <a:pt x="2844" y="135"/>
                </a:lnTo>
                <a:lnTo>
                  <a:pt x="2846" y="135"/>
                </a:lnTo>
                <a:lnTo>
                  <a:pt x="2846" y="136"/>
                </a:lnTo>
                <a:lnTo>
                  <a:pt x="2848" y="136"/>
                </a:lnTo>
                <a:lnTo>
                  <a:pt x="2848" y="138"/>
                </a:lnTo>
                <a:lnTo>
                  <a:pt x="2850" y="138"/>
                </a:lnTo>
                <a:lnTo>
                  <a:pt x="2850" y="136"/>
                </a:lnTo>
                <a:lnTo>
                  <a:pt x="2854" y="136"/>
                </a:lnTo>
                <a:lnTo>
                  <a:pt x="2856" y="136"/>
                </a:lnTo>
                <a:lnTo>
                  <a:pt x="2858" y="138"/>
                </a:lnTo>
                <a:lnTo>
                  <a:pt x="2862" y="140"/>
                </a:lnTo>
                <a:lnTo>
                  <a:pt x="2863" y="142"/>
                </a:lnTo>
                <a:lnTo>
                  <a:pt x="2863" y="144"/>
                </a:lnTo>
                <a:lnTo>
                  <a:pt x="2863" y="146"/>
                </a:lnTo>
                <a:lnTo>
                  <a:pt x="2862" y="148"/>
                </a:lnTo>
                <a:lnTo>
                  <a:pt x="2862" y="150"/>
                </a:lnTo>
                <a:lnTo>
                  <a:pt x="2863" y="150"/>
                </a:lnTo>
                <a:lnTo>
                  <a:pt x="2865" y="154"/>
                </a:lnTo>
                <a:lnTo>
                  <a:pt x="2867" y="154"/>
                </a:lnTo>
                <a:lnTo>
                  <a:pt x="2867" y="156"/>
                </a:lnTo>
                <a:lnTo>
                  <a:pt x="2865" y="158"/>
                </a:lnTo>
                <a:lnTo>
                  <a:pt x="2865" y="159"/>
                </a:lnTo>
                <a:lnTo>
                  <a:pt x="2863" y="159"/>
                </a:lnTo>
                <a:lnTo>
                  <a:pt x="2862" y="161"/>
                </a:lnTo>
                <a:lnTo>
                  <a:pt x="2860" y="161"/>
                </a:lnTo>
                <a:lnTo>
                  <a:pt x="2860" y="163"/>
                </a:lnTo>
                <a:lnTo>
                  <a:pt x="2860" y="165"/>
                </a:lnTo>
                <a:lnTo>
                  <a:pt x="2860" y="167"/>
                </a:lnTo>
                <a:lnTo>
                  <a:pt x="2860" y="169"/>
                </a:lnTo>
                <a:lnTo>
                  <a:pt x="2862" y="169"/>
                </a:lnTo>
                <a:lnTo>
                  <a:pt x="2863" y="171"/>
                </a:lnTo>
                <a:lnTo>
                  <a:pt x="2865" y="173"/>
                </a:lnTo>
                <a:lnTo>
                  <a:pt x="2867" y="173"/>
                </a:lnTo>
                <a:lnTo>
                  <a:pt x="2869" y="173"/>
                </a:lnTo>
                <a:lnTo>
                  <a:pt x="2871" y="173"/>
                </a:lnTo>
                <a:lnTo>
                  <a:pt x="2873" y="173"/>
                </a:lnTo>
                <a:lnTo>
                  <a:pt x="2873" y="171"/>
                </a:lnTo>
                <a:lnTo>
                  <a:pt x="2875" y="171"/>
                </a:lnTo>
                <a:lnTo>
                  <a:pt x="2877" y="169"/>
                </a:lnTo>
                <a:lnTo>
                  <a:pt x="2879" y="169"/>
                </a:lnTo>
                <a:lnTo>
                  <a:pt x="2881" y="169"/>
                </a:lnTo>
                <a:lnTo>
                  <a:pt x="2881" y="171"/>
                </a:lnTo>
                <a:lnTo>
                  <a:pt x="2885" y="171"/>
                </a:lnTo>
                <a:lnTo>
                  <a:pt x="2887" y="171"/>
                </a:lnTo>
                <a:lnTo>
                  <a:pt x="2888" y="173"/>
                </a:lnTo>
                <a:lnTo>
                  <a:pt x="2888" y="175"/>
                </a:lnTo>
                <a:lnTo>
                  <a:pt x="2890" y="175"/>
                </a:lnTo>
                <a:lnTo>
                  <a:pt x="2890" y="177"/>
                </a:lnTo>
                <a:lnTo>
                  <a:pt x="2892" y="177"/>
                </a:lnTo>
                <a:lnTo>
                  <a:pt x="2894" y="177"/>
                </a:lnTo>
                <a:lnTo>
                  <a:pt x="2896" y="179"/>
                </a:lnTo>
                <a:lnTo>
                  <a:pt x="2898" y="177"/>
                </a:lnTo>
                <a:lnTo>
                  <a:pt x="2900" y="177"/>
                </a:lnTo>
                <a:lnTo>
                  <a:pt x="2902" y="177"/>
                </a:lnTo>
                <a:lnTo>
                  <a:pt x="2904" y="177"/>
                </a:lnTo>
                <a:lnTo>
                  <a:pt x="2906" y="177"/>
                </a:lnTo>
                <a:lnTo>
                  <a:pt x="2908" y="175"/>
                </a:lnTo>
                <a:lnTo>
                  <a:pt x="2910" y="175"/>
                </a:lnTo>
                <a:lnTo>
                  <a:pt x="2911" y="175"/>
                </a:lnTo>
                <a:lnTo>
                  <a:pt x="2911" y="173"/>
                </a:lnTo>
                <a:lnTo>
                  <a:pt x="2913" y="171"/>
                </a:lnTo>
                <a:lnTo>
                  <a:pt x="2915" y="171"/>
                </a:lnTo>
                <a:lnTo>
                  <a:pt x="2917" y="173"/>
                </a:lnTo>
                <a:lnTo>
                  <a:pt x="2919" y="173"/>
                </a:lnTo>
                <a:lnTo>
                  <a:pt x="2921" y="173"/>
                </a:lnTo>
                <a:lnTo>
                  <a:pt x="2923" y="171"/>
                </a:lnTo>
                <a:lnTo>
                  <a:pt x="2925" y="171"/>
                </a:lnTo>
                <a:lnTo>
                  <a:pt x="2927" y="169"/>
                </a:lnTo>
                <a:lnTo>
                  <a:pt x="2927" y="167"/>
                </a:lnTo>
                <a:lnTo>
                  <a:pt x="2929" y="167"/>
                </a:lnTo>
                <a:lnTo>
                  <a:pt x="2929" y="169"/>
                </a:lnTo>
                <a:lnTo>
                  <a:pt x="2931" y="169"/>
                </a:lnTo>
                <a:lnTo>
                  <a:pt x="2933" y="169"/>
                </a:lnTo>
                <a:lnTo>
                  <a:pt x="2935" y="169"/>
                </a:lnTo>
                <a:lnTo>
                  <a:pt x="2936" y="169"/>
                </a:lnTo>
                <a:lnTo>
                  <a:pt x="2936" y="171"/>
                </a:lnTo>
                <a:lnTo>
                  <a:pt x="2938" y="171"/>
                </a:lnTo>
                <a:lnTo>
                  <a:pt x="2940" y="171"/>
                </a:lnTo>
                <a:lnTo>
                  <a:pt x="2940" y="173"/>
                </a:lnTo>
                <a:lnTo>
                  <a:pt x="2942" y="173"/>
                </a:lnTo>
                <a:lnTo>
                  <a:pt x="2944" y="173"/>
                </a:lnTo>
                <a:lnTo>
                  <a:pt x="2946" y="173"/>
                </a:lnTo>
                <a:lnTo>
                  <a:pt x="2950" y="173"/>
                </a:lnTo>
                <a:lnTo>
                  <a:pt x="2952" y="173"/>
                </a:lnTo>
                <a:lnTo>
                  <a:pt x="2956" y="173"/>
                </a:lnTo>
                <a:lnTo>
                  <a:pt x="2958" y="173"/>
                </a:lnTo>
                <a:lnTo>
                  <a:pt x="2960" y="173"/>
                </a:lnTo>
                <a:lnTo>
                  <a:pt x="2960" y="175"/>
                </a:lnTo>
                <a:lnTo>
                  <a:pt x="2961" y="177"/>
                </a:lnTo>
                <a:lnTo>
                  <a:pt x="2963" y="177"/>
                </a:lnTo>
                <a:lnTo>
                  <a:pt x="2965" y="179"/>
                </a:lnTo>
                <a:lnTo>
                  <a:pt x="2967" y="181"/>
                </a:lnTo>
                <a:lnTo>
                  <a:pt x="2969" y="183"/>
                </a:lnTo>
                <a:lnTo>
                  <a:pt x="2971" y="184"/>
                </a:lnTo>
                <a:lnTo>
                  <a:pt x="2973" y="184"/>
                </a:lnTo>
                <a:lnTo>
                  <a:pt x="2973" y="186"/>
                </a:lnTo>
                <a:lnTo>
                  <a:pt x="2973" y="188"/>
                </a:lnTo>
                <a:lnTo>
                  <a:pt x="2975" y="190"/>
                </a:lnTo>
                <a:lnTo>
                  <a:pt x="2977" y="192"/>
                </a:lnTo>
                <a:lnTo>
                  <a:pt x="2977" y="194"/>
                </a:lnTo>
                <a:lnTo>
                  <a:pt x="2979" y="196"/>
                </a:lnTo>
                <a:lnTo>
                  <a:pt x="2981" y="196"/>
                </a:lnTo>
                <a:lnTo>
                  <a:pt x="2981" y="198"/>
                </a:lnTo>
                <a:lnTo>
                  <a:pt x="2983" y="200"/>
                </a:lnTo>
                <a:lnTo>
                  <a:pt x="2984" y="202"/>
                </a:lnTo>
                <a:lnTo>
                  <a:pt x="2986" y="202"/>
                </a:lnTo>
                <a:lnTo>
                  <a:pt x="2986" y="200"/>
                </a:lnTo>
                <a:lnTo>
                  <a:pt x="2988" y="200"/>
                </a:lnTo>
                <a:lnTo>
                  <a:pt x="2990" y="202"/>
                </a:lnTo>
                <a:lnTo>
                  <a:pt x="2992" y="202"/>
                </a:lnTo>
                <a:lnTo>
                  <a:pt x="2994" y="202"/>
                </a:lnTo>
                <a:lnTo>
                  <a:pt x="2996" y="202"/>
                </a:lnTo>
                <a:lnTo>
                  <a:pt x="2998" y="202"/>
                </a:lnTo>
                <a:lnTo>
                  <a:pt x="3000" y="200"/>
                </a:lnTo>
                <a:lnTo>
                  <a:pt x="3002" y="200"/>
                </a:lnTo>
                <a:lnTo>
                  <a:pt x="3004" y="198"/>
                </a:lnTo>
                <a:lnTo>
                  <a:pt x="3006" y="196"/>
                </a:lnTo>
                <a:lnTo>
                  <a:pt x="3008" y="196"/>
                </a:lnTo>
                <a:lnTo>
                  <a:pt x="3008" y="194"/>
                </a:lnTo>
                <a:lnTo>
                  <a:pt x="3009" y="194"/>
                </a:lnTo>
                <a:lnTo>
                  <a:pt x="3009" y="192"/>
                </a:lnTo>
                <a:lnTo>
                  <a:pt x="3013" y="192"/>
                </a:lnTo>
                <a:lnTo>
                  <a:pt x="3013" y="190"/>
                </a:lnTo>
                <a:lnTo>
                  <a:pt x="3017" y="190"/>
                </a:lnTo>
                <a:lnTo>
                  <a:pt x="3019" y="190"/>
                </a:lnTo>
                <a:lnTo>
                  <a:pt x="3023" y="188"/>
                </a:lnTo>
                <a:lnTo>
                  <a:pt x="3025" y="188"/>
                </a:lnTo>
                <a:lnTo>
                  <a:pt x="3027" y="186"/>
                </a:lnTo>
                <a:lnTo>
                  <a:pt x="3029" y="186"/>
                </a:lnTo>
                <a:lnTo>
                  <a:pt x="3031" y="186"/>
                </a:lnTo>
                <a:lnTo>
                  <a:pt x="3031" y="184"/>
                </a:lnTo>
                <a:lnTo>
                  <a:pt x="3032" y="184"/>
                </a:lnTo>
                <a:lnTo>
                  <a:pt x="3034" y="184"/>
                </a:lnTo>
                <a:lnTo>
                  <a:pt x="3036" y="184"/>
                </a:lnTo>
                <a:lnTo>
                  <a:pt x="3036" y="186"/>
                </a:lnTo>
                <a:lnTo>
                  <a:pt x="3038" y="186"/>
                </a:lnTo>
                <a:lnTo>
                  <a:pt x="3038" y="188"/>
                </a:lnTo>
                <a:lnTo>
                  <a:pt x="3038" y="190"/>
                </a:lnTo>
                <a:lnTo>
                  <a:pt x="3040" y="192"/>
                </a:lnTo>
                <a:lnTo>
                  <a:pt x="3040" y="194"/>
                </a:lnTo>
                <a:lnTo>
                  <a:pt x="3040" y="196"/>
                </a:lnTo>
                <a:lnTo>
                  <a:pt x="3040" y="198"/>
                </a:lnTo>
                <a:lnTo>
                  <a:pt x="3042" y="198"/>
                </a:lnTo>
                <a:lnTo>
                  <a:pt x="3044" y="200"/>
                </a:lnTo>
                <a:lnTo>
                  <a:pt x="3046" y="200"/>
                </a:lnTo>
                <a:lnTo>
                  <a:pt x="3048" y="200"/>
                </a:lnTo>
                <a:lnTo>
                  <a:pt x="3048" y="202"/>
                </a:lnTo>
                <a:lnTo>
                  <a:pt x="3050" y="202"/>
                </a:lnTo>
                <a:lnTo>
                  <a:pt x="3050" y="204"/>
                </a:lnTo>
                <a:lnTo>
                  <a:pt x="3050" y="206"/>
                </a:lnTo>
                <a:lnTo>
                  <a:pt x="3052" y="207"/>
                </a:lnTo>
                <a:lnTo>
                  <a:pt x="3050" y="207"/>
                </a:lnTo>
                <a:lnTo>
                  <a:pt x="3052" y="209"/>
                </a:lnTo>
                <a:lnTo>
                  <a:pt x="3052" y="211"/>
                </a:lnTo>
                <a:lnTo>
                  <a:pt x="3050" y="211"/>
                </a:lnTo>
                <a:lnTo>
                  <a:pt x="3050" y="213"/>
                </a:lnTo>
                <a:lnTo>
                  <a:pt x="3050" y="215"/>
                </a:lnTo>
                <a:lnTo>
                  <a:pt x="3048" y="217"/>
                </a:lnTo>
                <a:lnTo>
                  <a:pt x="3048" y="219"/>
                </a:lnTo>
                <a:lnTo>
                  <a:pt x="3050" y="219"/>
                </a:lnTo>
                <a:lnTo>
                  <a:pt x="3050" y="221"/>
                </a:lnTo>
                <a:lnTo>
                  <a:pt x="3050" y="223"/>
                </a:lnTo>
                <a:lnTo>
                  <a:pt x="3052" y="223"/>
                </a:lnTo>
                <a:lnTo>
                  <a:pt x="3050" y="225"/>
                </a:lnTo>
                <a:lnTo>
                  <a:pt x="3048" y="227"/>
                </a:lnTo>
                <a:lnTo>
                  <a:pt x="3046" y="229"/>
                </a:lnTo>
                <a:lnTo>
                  <a:pt x="3042" y="232"/>
                </a:lnTo>
                <a:lnTo>
                  <a:pt x="3042" y="234"/>
                </a:lnTo>
                <a:lnTo>
                  <a:pt x="3040" y="236"/>
                </a:lnTo>
                <a:lnTo>
                  <a:pt x="3042" y="236"/>
                </a:lnTo>
                <a:lnTo>
                  <a:pt x="3042" y="238"/>
                </a:lnTo>
                <a:lnTo>
                  <a:pt x="3044" y="242"/>
                </a:lnTo>
                <a:lnTo>
                  <a:pt x="3044" y="244"/>
                </a:lnTo>
                <a:lnTo>
                  <a:pt x="3044" y="246"/>
                </a:lnTo>
                <a:lnTo>
                  <a:pt x="3044" y="248"/>
                </a:lnTo>
                <a:lnTo>
                  <a:pt x="3044" y="250"/>
                </a:lnTo>
                <a:lnTo>
                  <a:pt x="3044" y="252"/>
                </a:lnTo>
                <a:lnTo>
                  <a:pt x="3044" y="254"/>
                </a:lnTo>
                <a:lnTo>
                  <a:pt x="3044" y="255"/>
                </a:lnTo>
                <a:lnTo>
                  <a:pt x="3042" y="255"/>
                </a:lnTo>
                <a:lnTo>
                  <a:pt x="3042" y="257"/>
                </a:lnTo>
                <a:lnTo>
                  <a:pt x="3042" y="259"/>
                </a:lnTo>
                <a:lnTo>
                  <a:pt x="3042" y="261"/>
                </a:lnTo>
                <a:lnTo>
                  <a:pt x="3044" y="263"/>
                </a:lnTo>
                <a:lnTo>
                  <a:pt x="3044" y="265"/>
                </a:lnTo>
                <a:lnTo>
                  <a:pt x="3044" y="267"/>
                </a:lnTo>
                <a:lnTo>
                  <a:pt x="3046" y="269"/>
                </a:lnTo>
                <a:lnTo>
                  <a:pt x="3044" y="271"/>
                </a:lnTo>
                <a:lnTo>
                  <a:pt x="3042" y="273"/>
                </a:lnTo>
                <a:lnTo>
                  <a:pt x="3040" y="273"/>
                </a:lnTo>
                <a:lnTo>
                  <a:pt x="3038" y="273"/>
                </a:lnTo>
                <a:lnTo>
                  <a:pt x="3036" y="273"/>
                </a:lnTo>
                <a:lnTo>
                  <a:pt x="3036" y="275"/>
                </a:lnTo>
                <a:lnTo>
                  <a:pt x="3036" y="277"/>
                </a:lnTo>
                <a:lnTo>
                  <a:pt x="3034" y="277"/>
                </a:lnTo>
                <a:lnTo>
                  <a:pt x="3034" y="279"/>
                </a:lnTo>
                <a:lnTo>
                  <a:pt x="3032" y="279"/>
                </a:lnTo>
                <a:lnTo>
                  <a:pt x="3032" y="280"/>
                </a:lnTo>
                <a:lnTo>
                  <a:pt x="3031" y="280"/>
                </a:lnTo>
                <a:lnTo>
                  <a:pt x="3029" y="282"/>
                </a:lnTo>
                <a:lnTo>
                  <a:pt x="3029" y="284"/>
                </a:lnTo>
                <a:lnTo>
                  <a:pt x="3027" y="286"/>
                </a:lnTo>
                <a:lnTo>
                  <a:pt x="3029" y="288"/>
                </a:lnTo>
                <a:lnTo>
                  <a:pt x="3029" y="290"/>
                </a:lnTo>
                <a:lnTo>
                  <a:pt x="3031" y="290"/>
                </a:lnTo>
                <a:lnTo>
                  <a:pt x="3031" y="292"/>
                </a:lnTo>
                <a:lnTo>
                  <a:pt x="3032" y="294"/>
                </a:lnTo>
                <a:lnTo>
                  <a:pt x="3036" y="296"/>
                </a:lnTo>
                <a:lnTo>
                  <a:pt x="3038" y="296"/>
                </a:lnTo>
                <a:lnTo>
                  <a:pt x="3040" y="296"/>
                </a:lnTo>
                <a:lnTo>
                  <a:pt x="3042" y="296"/>
                </a:lnTo>
                <a:lnTo>
                  <a:pt x="3046" y="296"/>
                </a:lnTo>
                <a:lnTo>
                  <a:pt x="3048" y="298"/>
                </a:lnTo>
                <a:lnTo>
                  <a:pt x="3050" y="298"/>
                </a:lnTo>
                <a:lnTo>
                  <a:pt x="3050" y="300"/>
                </a:lnTo>
                <a:lnTo>
                  <a:pt x="3050" y="302"/>
                </a:lnTo>
                <a:lnTo>
                  <a:pt x="3048" y="302"/>
                </a:lnTo>
                <a:lnTo>
                  <a:pt x="3046" y="302"/>
                </a:lnTo>
                <a:lnTo>
                  <a:pt x="3046" y="303"/>
                </a:lnTo>
                <a:lnTo>
                  <a:pt x="3046" y="305"/>
                </a:lnTo>
                <a:lnTo>
                  <a:pt x="3046" y="307"/>
                </a:lnTo>
                <a:lnTo>
                  <a:pt x="3044" y="307"/>
                </a:lnTo>
                <a:lnTo>
                  <a:pt x="3042" y="309"/>
                </a:lnTo>
                <a:lnTo>
                  <a:pt x="3044" y="309"/>
                </a:lnTo>
                <a:lnTo>
                  <a:pt x="3044" y="311"/>
                </a:lnTo>
                <a:lnTo>
                  <a:pt x="3046" y="311"/>
                </a:lnTo>
                <a:lnTo>
                  <a:pt x="3048" y="313"/>
                </a:lnTo>
                <a:lnTo>
                  <a:pt x="3050" y="313"/>
                </a:lnTo>
                <a:lnTo>
                  <a:pt x="3052" y="313"/>
                </a:lnTo>
                <a:lnTo>
                  <a:pt x="3056" y="315"/>
                </a:lnTo>
                <a:lnTo>
                  <a:pt x="3057" y="317"/>
                </a:lnTo>
                <a:lnTo>
                  <a:pt x="3057" y="319"/>
                </a:lnTo>
                <a:lnTo>
                  <a:pt x="3057" y="321"/>
                </a:lnTo>
                <a:lnTo>
                  <a:pt x="3057" y="323"/>
                </a:lnTo>
                <a:lnTo>
                  <a:pt x="3061" y="325"/>
                </a:lnTo>
                <a:lnTo>
                  <a:pt x="3063" y="327"/>
                </a:lnTo>
                <a:lnTo>
                  <a:pt x="3065" y="328"/>
                </a:lnTo>
                <a:lnTo>
                  <a:pt x="3067" y="330"/>
                </a:lnTo>
                <a:lnTo>
                  <a:pt x="3069" y="330"/>
                </a:lnTo>
                <a:lnTo>
                  <a:pt x="3071" y="330"/>
                </a:lnTo>
                <a:lnTo>
                  <a:pt x="3071" y="332"/>
                </a:lnTo>
                <a:lnTo>
                  <a:pt x="3071" y="334"/>
                </a:lnTo>
                <a:lnTo>
                  <a:pt x="3071" y="338"/>
                </a:lnTo>
                <a:lnTo>
                  <a:pt x="3069" y="338"/>
                </a:lnTo>
                <a:lnTo>
                  <a:pt x="3069" y="340"/>
                </a:lnTo>
                <a:lnTo>
                  <a:pt x="3069" y="342"/>
                </a:lnTo>
                <a:lnTo>
                  <a:pt x="3069" y="344"/>
                </a:lnTo>
                <a:lnTo>
                  <a:pt x="3069" y="346"/>
                </a:lnTo>
                <a:lnTo>
                  <a:pt x="3071" y="346"/>
                </a:lnTo>
                <a:lnTo>
                  <a:pt x="3071" y="348"/>
                </a:lnTo>
                <a:lnTo>
                  <a:pt x="3071" y="350"/>
                </a:lnTo>
                <a:lnTo>
                  <a:pt x="3069" y="351"/>
                </a:lnTo>
                <a:lnTo>
                  <a:pt x="3067" y="353"/>
                </a:lnTo>
                <a:lnTo>
                  <a:pt x="3065" y="355"/>
                </a:lnTo>
                <a:lnTo>
                  <a:pt x="3065" y="357"/>
                </a:lnTo>
                <a:lnTo>
                  <a:pt x="3063" y="359"/>
                </a:lnTo>
                <a:lnTo>
                  <a:pt x="3063" y="361"/>
                </a:lnTo>
                <a:lnTo>
                  <a:pt x="3063" y="363"/>
                </a:lnTo>
                <a:lnTo>
                  <a:pt x="3063" y="365"/>
                </a:lnTo>
                <a:lnTo>
                  <a:pt x="3063" y="367"/>
                </a:lnTo>
                <a:lnTo>
                  <a:pt x="3061" y="367"/>
                </a:lnTo>
                <a:lnTo>
                  <a:pt x="3061" y="369"/>
                </a:lnTo>
                <a:lnTo>
                  <a:pt x="3063" y="369"/>
                </a:lnTo>
                <a:lnTo>
                  <a:pt x="3063" y="371"/>
                </a:lnTo>
                <a:lnTo>
                  <a:pt x="3065" y="371"/>
                </a:lnTo>
                <a:lnTo>
                  <a:pt x="3065" y="373"/>
                </a:lnTo>
                <a:lnTo>
                  <a:pt x="3063" y="373"/>
                </a:lnTo>
                <a:lnTo>
                  <a:pt x="3061" y="376"/>
                </a:lnTo>
                <a:lnTo>
                  <a:pt x="3063" y="378"/>
                </a:lnTo>
                <a:lnTo>
                  <a:pt x="3065" y="380"/>
                </a:lnTo>
                <a:lnTo>
                  <a:pt x="3065" y="382"/>
                </a:lnTo>
                <a:lnTo>
                  <a:pt x="3063" y="382"/>
                </a:lnTo>
                <a:lnTo>
                  <a:pt x="3063" y="384"/>
                </a:lnTo>
                <a:lnTo>
                  <a:pt x="3063" y="386"/>
                </a:lnTo>
                <a:lnTo>
                  <a:pt x="3065" y="386"/>
                </a:lnTo>
                <a:lnTo>
                  <a:pt x="3067" y="388"/>
                </a:lnTo>
                <a:lnTo>
                  <a:pt x="3069" y="388"/>
                </a:lnTo>
                <a:lnTo>
                  <a:pt x="3071" y="388"/>
                </a:lnTo>
                <a:lnTo>
                  <a:pt x="3073" y="388"/>
                </a:lnTo>
                <a:lnTo>
                  <a:pt x="3075" y="388"/>
                </a:lnTo>
                <a:lnTo>
                  <a:pt x="3077" y="388"/>
                </a:lnTo>
                <a:lnTo>
                  <a:pt x="3080" y="388"/>
                </a:lnTo>
                <a:lnTo>
                  <a:pt x="3084" y="390"/>
                </a:lnTo>
                <a:lnTo>
                  <a:pt x="3086" y="390"/>
                </a:lnTo>
                <a:lnTo>
                  <a:pt x="3086" y="392"/>
                </a:lnTo>
                <a:lnTo>
                  <a:pt x="3092" y="394"/>
                </a:lnTo>
                <a:lnTo>
                  <a:pt x="3096" y="394"/>
                </a:lnTo>
                <a:lnTo>
                  <a:pt x="3098" y="396"/>
                </a:lnTo>
                <a:lnTo>
                  <a:pt x="3100" y="398"/>
                </a:lnTo>
                <a:lnTo>
                  <a:pt x="3100" y="399"/>
                </a:lnTo>
                <a:lnTo>
                  <a:pt x="3104" y="401"/>
                </a:lnTo>
                <a:lnTo>
                  <a:pt x="3105" y="403"/>
                </a:lnTo>
                <a:lnTo>
                  <a:pt x="3107" y="403"/>
                </a:lnTo>
                <a:lnTo>
                  <a:pt x="3109" y="403"/>
                </a:lnTo>
                <a:lnTo>
                  <a:pt x="3111" y="403"/>
                </a:lnTo>
                <a:lnTo>
                  <a:pt x="3113" y="403"/>
                </a:lnTo>
                <a:lnTo>
                  <a:pt x="3115" y="403"/>
                </a:lnTo>
                <a:lnTo>
                  <a:pt x="3117" y="403"/>
                </a:lnTo>
                <a:lnTo>
                  <a:pt x="3119" y="405"/>
                </a:lnTo>
                <a:lnTo>
                  <a:pt x="3119" y="407"/>
                </a:lnTo>
                <a:lnTo>
                  <a:pt x="3121" y="409"/>
                </a:lnTo>
                <a:lnTo>
                  <a:pt x="3121" y="411"/>
                </a:lnTo>
                <a:lnTo>
                  <a:pt x="3123" y="411"/>
                </a:lnTo>
                <a:lnTo>
                  <a:pt x="3121" y="413"/>
                </a:lnTo>
                <a:lnTo>
                  <a:pt x="3121" y="415"/>
                </a:lnTo>
                <a:lnTo>
                  <a:pt x="3119" y="417"/>
                </a:lnTo>
                <a:lnTo>
                  <a:pt x="3117" y="421"/>
                </a:lnTo>
                <a:lnTo>
                  <a:pt x="3115" y="424"/>
                </a:lnTo>
                <a:lnTo>
                  <a:pt x="3115" y="426"/>
                </a:lnTo>
                <a:lnTo>
                  <a:pt x="3115" y="428"/>
                </a:lnTo>
                <a:lnTo>
                  <a:pt x="3115" y="430"/>
                </a:lnTo>
                <a:lnTo>
                  <a:pt x="3115" y="432"/>
                </a:lnTo>
                <a:lnTo>
                  <a:pt x="3113" y="436"/>
                </a:lnTo>
                <a:lnTo>
                  <a:pt x="3111" y="438"/>
                </a:lnTo>
                <a:lnTo>
                  <a:pt x="3111" y="440"/>
                </a:lnTo>
                <a:lnTo>
                  <a:pt x="3109" y="440"/>
                </a:lnTo>
                <a:lnTo>
                  <a:pt x="3109" y="442"/>
                </a:lnTo>
                <a:lnTo>
                  <a:pt x="3107" y="444"/>
                </a:lnTo>
                <a:lnTo>
                  <a:pt x="3107" y="446"/>
                </a:lnTo>
                <a:lnTo>
                  <a:pt x="3105" y="447"/>
                </a:lnTo>
                <a:lnTo>
                  <a:pt x="3104" y="449"/>
                </a:lnTo>
                <a:lnTo>
                  <a:pt x="3102" y="451"/>
                </a:lnTo>
                <a:lnTo>
                  <a:pt x="3100" y="455"/>
                </a:lnTo>
                <a:lnTo>
                  <a:pt x="3100" y="457"/>
                </a:lnTo>
                <a:lnTo>
                  <a:pt x="3102" y="457"/>
                </a:lnTo>
                <a:lnTo>
                  <a:pt x="3102" y="459"/>
                </a:lnTo>
                <a:lnTo>
                  <a:pt x="3102" y="461"/>
                </a:lnTo>
                <a:lnTo>
                  <a:pt x="3102" y="463"/>
                </a:lnTo>
                <a:lnTo>
                  <a:pt x="3100" y="463"/>
                </a:lnTo>
                <a:lnTo>
                  <a:pt x="3100" y="465"/>
                </a:lnTo>
                <a:lnTo>
                  <a:pt x="3100" y="467"/>
                </a:lnTo>
                <a:lnTo>
                  <a:pt x="3098" y="467"/>
                </a:lnTo>
                <a:lnTo>
                  <a:pt x="3098" y="469"/>
                </a:lnTo>
                <a:lnTo>
                  <a:pt x="3098" y="471"/>
                </a:lnTo>
                <a:lnTo>
                  <a:pt x="3098" y="472"/>
                </a:lnTo>
                <a:lnTo>
                  <a:pt x="3100" y="476"/>
                </a:lnTo>
                <a:lnTo>
                  <a:pt x="3102" y="480"/>
                </a:lnTo>
                <a:lnTo>
                  <a:pt x="3104" y="482"/>
                </a:lnTo>
                <a:lnTo>
                  <a:pt x="3104" y="488"/>
                </a:lnTo>
                <a:lnTo>
                  <a:pt x="3100" y="490"/>
                </a:lnTo>
                <a:lnTo>
                  <a:pt x="3100" y="494"/>
                </a:lnTo>
                <a:lnTo>
                  <a:pt x="3100" y="495"/>
                </a:lnTo>
                <a:lnTo>
                  <a:pt x="3100" y="497"/>
                </a:lnTo>
                <a:lnTo>
                  <a:pt x="3098" y="497"/>
                </a:lnTo>
                <a:lnTo>
                  <a:pt x="3098" y="499"/>
                </a:lnTo>
                <a:lnTo>
                  <a:pt x="3098" y="501"/>
                </a:lnTo>
                <a:lnTo>
                  <a:pt x="3098" y="505"/>
                </a:lnTo>
                <a:lnTo>
                  <a:pt x="3098" y="507"/>
                </a:lnTo>
                <a:lnTo>
                  <a:pt x="3098" y="509"/>
                </a:lnTo>
                <a:lnTo>
                  <a:pt x="3094" y="513"/>
                </a:lnTo>
                <a:lnTo>
                  <a:pt x="3094" y="515"/>
                </a:lnTo>
                <a:lnTo>
                  <a:pt x="3096" y="517"/>
                </a:lnTo>
                <a:lnTo>
                  <a:pt x="3096" y="518"/>
                </a:lnTo>
                <a:lnTo>
                  <a:pt x="3094" y="518"/>
                </a:lnTo>
                <a:lnTo>
                  <a:pt x="3092" y="520"/>
                </a:lnTo>
                <a:lnTo>
                  <a:pt x="3090" y="522"/>
                </a:lnTo>
                <a:lnTo>
                  <a:pt x="3092" y="524"/>
                </a:lnTo>
                <a:lnTo>
                  <a:pt x="3092" y="526"/>
                </a:lnTo>
                <a:lnTo>
                  <a:pt x="3090" y="526"/>
                </a:lnTo>
                <a:lnTo>
                  <a:pt x="3090" y="528"/>
                </a:lnTo>
                <a:lnTo>
                  <a:pt x="3088" y="530"/>
                </a:lnTo>
                <a:lnTo>
                  <a:pt x="3090" y="530"/>
                </a:lnTo>
                <a:lnTo>
                  <a:pt x="3090" y="532"/>
                </a:lnTo>
                <a:lnTo>
                  <a:pt x="3090" y="534"/>
                </a:lnTo>
                <a:lnTo>
                  <a:pt x="3088" y="534"/>
                </a:lnTo>
                <a:lnTo>
                  <a:pt x="3084" y="534"/>
                </a:lnTo>
                <a:lnTo>
                  <a:pt x="3082" y="534"/>
                </a:lnTo>
                <a:lnTo>
                  <a:pt x="3080" y="536"/>
                </a:lnTo>
                <a:lnTo>
                  <a:pt x="3080" y="538"/>
                </a:lnTo>
                <a:lnTo>
                  <a:pt x="3080" y="540"/>
                </a:lnTo>
                <a:lnTo>
                  <a:pt x="3080" y="542"/>
                </a:lnTo>
                <a:lnTo>
                  <a:pt x="3080" y="543"/>
                </a:lnTo>
                <a:lnTo>
                  <a:pt x="3080" y="545"/>
                </a:lnTo>
                <a:lnTo>
                  <a:pt x="3079" y="545"/>
                </a:lnTo>
                <a:lnTo>
                  <a:pt x="3075" y="549"/>
                </a:lnTo>
                <a:lnTo>
                  <a:pt x="3073" y="549"/>
                </a:lnTo>
                <a:lnTo>
                  <a:pt x="3073" y="551"/>
                </a:lnTo>
                <a:lnTo>
                  <a:pt x="3071" y="551"/>
                </a:lnTo>
                <a:lnTo>
                  <a:pt x="3071" y="553"/>
                </a:lnTo>
                <a:lnTo>
                  <a:pt x="3069" y="555"/>
                </a:lnTo>
                <a:lnTo>
                  <a:pt x="3067" y="555"/>
                </a:lnTo>
                <a:lnTo>
                  <a:pt x="3067" y="557"/>
                </a:lnTo>
                <a:lnTo>
                  <a:pt x="3065" y="557"/>
                </a:lnTo>
                <a:lnTo>
                  <a:pt x="3065" y="559"/>
                </a:lnTo>
                <a:lnTo>
                  <a:pt x="3063" y="559"/>
                </a:lnTo>
                <a:lnTo>
                  <a:pt x="3061" y="561"/>
                </a:lnTo>
                <a:lnTo>
                  <a:pt x="3061" y="563"/>
                </a:lnTo>
                <a:lnTo>
                  <a:pt x="3059" y="565"/>
                </a:lnTo>
                <a:lnTo>
                  <a:pt x="3059" y="566"/>
                </a:lnTo>
                <a:lnTo>
                  <a:pt x="3059" y="568"/>
                </a:lnTo>
                <a:lnTo>
                  <a:pt x="3057" y="568"/>
                </a:lnTo>
                <a:lnTo>
                  <a:pt x="3057" y="570"/>
                </a:lnTo>
                <a:lnTo>
                  <a:pt x="3057" y="572"/>
                </a:lnTo>
                <a:lnTo>
                  <a:pt x="3057" y="574"/>
                </a:lnTo>
                <a:lnTo>
                  <a:pt x="3057" y="576"/>
                </a:lnTo>
                <a:lnTo>
                  <a:pt x="3056" y="576"/>
                </a:lnTo>
                <a:lnTo>
                  <a:pt x="3050" y="582"/>
                </a:lnTo>
                <a:lnTo>
                  <a:pt x="3050" y="584"/>
                </a:lnTo>
                <a:lnTo>
                  <a:pt x="3048" y="584"/>
                </a:lnTo>
                <a:lnTo>
                  <a:pt x="3046" y="584"/>
                </a:lnTo>
                <a:lnTo>
                  <a:pt x="3044" y="584"/>
                </a:lnTo>
                <a:lnTo>
                  <a:pt x="3040" y="584"/>
                </a:lnTo>
                <a:lnTo>
                  <a:pt x="3034" y="584"/>
                </a:lnTo>
                <a:lnTo>
                  <a:pt x="3032" y="584"/>
                </a:lnTo>
                <a:lnTo>
                  <a:pt x="3031" y="584"/>
                </a:lnTo>
                <a:lnTo>
                  <a:pt x="3029" y="582"/>
                </a:lnTo>
                <a:lnTo>
                  <a:pt x="3027" y="582"/>
                </a:lnTo>
                <a:lnTo>
                  <a:pt x="3023" y="582"/>
                </a:lnTo>
                <a:lnTo>
                  <a:pt x="3021" y="582"/>
                </a:lnTo>
                <a:lnTo>
                  <a:pt x="3021" y="584"/>
                </a:lnTo>
                <a:lnTo>
                  <a:pt x="3019" y="584"/>
                </a:lnTo>
                <a:lnTo>
                  <a:pt x="3017" y="584"/>
                </a:lnTo>
                <a:lnTo>
                  <a:pt x="3017" y="586"/>
                </a:lnTo>
                <a:lnTo>
                  <a:pt x="3015" y="588"/>
                </a:lnTo>
                <a:lnTo>
                  <a:pt x="3015" y="590"/>
                </a:lnTo>
                <a:lnTo>
                  <a:pt x="3013" y="591"/>
                </a:lnTo>
                <a:lnTo>
                  <a:pt x="3011" y="591"/>
                </a:lnTo>
                <a:lnTo>
                  <a:pt x="3008" y="591"/>
                </a:lnTo>
                <a:lnTo>
                  <a:pt x="3006" y="591"/>
                </a:lnTo>
                <a:lnTo>
                  <a:pt x="3002" y="591"/>
                </a:lnTo>
                <a:lnTo>
                  <a:pt x="2996" y="591"/>
                </a:lnTo>
                <a:lnTo>
                  <a:pt x="2994" y="591"/>
                </a:lnTo>
                <a:lnTo>
                  <a:pt x="2992" y="591"/>
                </a:lnTo>
                <a:lnTo>
                  <a:pt x="2990" y="590"/>
                </a:lnTo>
                <a:lnTo>
                  <a:pt x="2988" y="590"/>
                </a:lnTo>
                <a:lnTo>
                  <a:pt x="2986" y="590"/>
                </a:lnTo>
                <a:lnTo>
                  <a:pt x="2986" y="591"/>
                </a:lnTo>
                <a:lnTo>
                  <a:pt x="2984" y="591"/>
                </a:lnTo>
                <a:lnTo>
                  <a:pt x="2983" y="593"/>
                </a:lnTo>
                <a:lnTo>
                  <a:pt x="2981" y="593"/>
                </a:lnTo>
                <a:lnTo>
                  <a:pt x="2981" y="591"/>
                </a:lnTo>
                <a:lnTo>
                  <a:pt x="2979" y="591"/>
                </a:lnTo>
                <a:lnTo>
                  <a:pt x="2977" y="593"/>
                </a:lnTo>
                <a:lnTo>
                  <a:pt x="2975" y="593"/>
                </a:lnTo>
                <a:lnTo>
                  <a:pt x="2973" y="595"/>
                </a:lnTo>
                <a:lnTo>
                  <a:pt x="2971" y="597"/>
                </a:lnTo>
                <a:lnTo>
                  <a:pt x="2971" y="599"/>
                </a:lnTo>
                <a:lnTo>
                  <a:pt x="2971" y="601"/>
                </a:lnTo>
                <a:lnTo>
                  <a:pt x="2973" y="601"/>
                </a:lnTo>
                <a:lnTo>
                  <a:pt x="2973" y="603"/>
                </a:lnTo>
                <a:lnTo>
                  <a:pt x="2973" y="605"/>
                </a:lnTo>
                <a:lnTo>
                  <a:pt x="2973" y="607"/>
                </a:lnTo>
                <a:lnTo>
                  <a:pt x="2971" y="607"/>
                </a:lnTo>
                <a:lnTo>
                  <a:pt x="2971" y="609"/>
                </a:lnTo>
                <a:lnTo>
                  <a:pt x="2969" y="609"/>
                </a:lnTo>
                <a:lnTo>
                  <a:pt x="2969" y="611"/>
                </a:lnTo>
                <a:lnTo>
                  <a:pt x="2971" y="611"/>
                </a:lnTo>
                <a:lnTo>
                  <a:pt x="2973" y="613"/>
                </a:lnTo>
                <a:lnTo>
                  <a:pt x="2975" y="614"/>
                </a:lnTo>
                <a:lnTo>
                  <a:pt x="2975" y="616"/>
                </a:lnTo>
                <a:lnTo>
                  <a:pt x="2973" y="616"/>
                </a:lnTo>
                <a:lnTo>
                  <a:pt x="2969" y="620"/>
                </a:lnTo>
                <a:lnTo>
                  <a:pt x="2967" y="620"/>
                </a:lnTo>
                <a:lnTo>
                  <a:pt x="2965" y="620"/>
                </a:lnTo>
                <a:lnTo>
                  <a:pt x="2963" y="620"/>
                </a:lnTo>
                <a:lnTo>
                  <a:pt x="2963" y="622"/>
                </a:lnTo>
                <a:lnTo>
                  <a:pt x="2963" y="624"/>
                </a:lnTo>
                <a:lnTo>
                  <a:pt x="2961" y="624"/>
                </a:lnTo>
                <a:lnTo>
                  <a:pt x="2961" y="628"/>
                </a:lnTo>
                <a:lnTo>
                  <a:pt x="2961" y="630"/>
                </a:lnTo>
                <a:lnTo>
                  <a:pt x="2961" y="632"/>
                </a:lnTo>
                <a:lnTo>
                  <a:pt x="2960" y="632"/>
                </a:lnTo>
                <a:lnTo>
                  <a:pt x="2958" y="634"/>
                </a:lnTo>
                <a:lnTo>
                  <a:pt x="2956" y="634"/>
                </a:lnTo>
                <a:lnTo>
                  <a:pt x="2954" y="636"/>
                </a:lnTo>
                <a:lnTo>
                  <a:pt x="2952" y="636"/>
                </a:lnTo>
                <a:lnTo>
                  <a:pt x="2950" y="638"/>
                </a:lnTo>
                <a:lnTo>
                  <a:pt x="2950" y="639"/>
                </a:lnTo>
                <a:lnTo>
                  <a:pt x="2948" y="641"/>
                </a:lnTo>
                <a:lnTo>
                  <a:pt x="2946" y="641"/>
                </a:lnTo>
                <a:lnTo>
                  <a:pt x="2944" y="643"/>
                </a:lnTo>
                <a:lnTo>
                  <a:pt x="2942" y="643"/>
                </a:lnTo>
                <a:lnTo>
                  <a:pt x="2940" y="643"/>
                </a:lnTo>
                <a:lnTo>
                  <a:pt x="2938" y="645"/>
                </a:lnTo>
                <a:lnTo>
                  <a:pt x="2936" y="645"/>
                </a:lnTo>
                <a:lnTo>
                  <a:pt x="2936" y="647"/>
                </a:lnTo>
                <a:lnTo>
                  <a:pt x="2936" y="649"/>
                </a:lnTo>
                <a:lnTo>
                  <a:pt x="2936" y="651"/>
                </a:lnTo>
                <a:lnTo>
                  <a:pt x="2936" y="653"/>
                </a:lnTo>
                <a:lnTo>
                  <a:pt x="2935" y="653"/>
                </a:lnTo>
                <a:lnTo>
                  <a:pt x="2935" y="655"/>
                </a:lnTo>
                <a:lnTo>
                  <a:pt x="2933" y="655"/>
                </a:lnTo>
                <a:lnTo>
                  <a:pt x="2931" y="655"/>
                </a:lnTo>
                <a:lnTo>
                  <a:pt x="2931" y="657"/>
                </a:lnTo>
                <a:lnTo>
                  <a:pt x="2927" y="657"/>
                </a:lnTo>
                <a:lnTo>
                  <a:pt x="2925" y="659"/>
                </a:lnTo>
                <a:lnTo>
                  <a:pt x="2923" y="659"/>
                </a:lnTo>
                <a:lnTo>
                  <a:pt x="2921" y="661"/>
                </a:lnTo>
                <a:lnTo>
                  <a:pt x="2919" y="661"/>
                </a:lnTo>
                <a:lnTo>
                  <a:pt x="2919" y="662"/>
                </a:lnTo>
                <a:lnTo>
                  <a:pt x="2917" y="664"/>
                </a:lnTo>
                <a:lnTo>
                  <a:pt x="2917" y="666"/>
                </a:lnTo>
                <a:lnTo>
                  <a:pt x="2915" y="668"/>
                </a:lnTo>
                <a:lnTo>
                  <a:pt x="2915" y="670"/>
                </a:lnTo>
                <a:lnTo>
                  <a:pt x="2913" y="670"/>
                </a:lnTo>
                <a:lnTo>
                  <a:pt x="2913" y="672"/>
                </a:lnTo>
                <a:lnTo>
                  <a:pt x="2911" y="672"/>
                </a:lnTo>
                <a:lnTo>
                  <a:pt x="2910" y="674"/>
                </a:lnTo>
                <a:lnTo>
                  <a:pt x="2908" y="674"/>
                </a:lnTo>
                <a:lnTo>
                  <a:pt x="2906" y="676"/>
                </a:lnTo>
                <a:lnTo>
                  <a:pt x="2904" y="676"/>
                </a:lnTo>
                <a:lnTo>
                  <a:pt x="2902" y="676"/>
                </a:lnTo>
                <a:lnTo>
                  <a:pt x="2900" y="678"/>
                </a:lnTo>
                <a:lnTo>
                  <a:pt x="2898" y="678"/>
                </a:lnTo>
                <a:lnTo>
                  <a:pt x="2896" y="678"/>
                </a:lnTo>
                <a:lnTo>
                  <a:pt x="2894" y="680"/>
                </a:lnTo>
                <a:lnTo>
                  <a:pt x="2892" y="680"/>
                </a:lnTo>
                <a:lnTo>
                  <a:pt x="2892" y="682"/>
                </a:lnTo>
                <a:lnTo>
                  <a:pt x="2890" y="682"/>
                </a:lnTo>
                <a:lnTo>
                  <a:pt x="2890" y="684"/>
                </a:lnTo>
                <a:lnTo>
                  <a:pt x="2890" y="686"/>
                </a:lnTo>
                <a:lnTo>
                  <a:pt x="2888" y="686"/>
                </a:lnTo>
                <a:lnTo>
                  <a:pt x="2887" y="687"/>
                </a:lnTo>
                <a:lnTo>
                  <a:pt x="2885" y="687"/>
                </a:lnTo>
                <a:lnTo>
                  <a:pt x="2883" y="687"/>
                </a:lnTo>
                <a:lnTo>
                  <a:pt x="2881" y="689"/>
                </a:lnTo>
                <a:lnTo>
                  <a:pt x="2879" y="691"/>
                </a:lnTo>
                <a:lnTo>
                  <a:pt x="2879" y="693"/>
                </a:lnTo>
                <a:lnTo>
                  <a:pt x="2879" y="695"/>
                </a:lnTo>
                <a:lnTo>
                  <a:pt x="2879" y="697"/>
                </a:lnTo>
                <a:lnTo>
                  <a:pt x="2877" y="697"/>
                </a:lnTo>
                <a:lnTo>
                  <a:pt x="2877" y="699"/>
                </a:lnTo>
                <a:lnTo>
                  <a:pt x="2879" y="701"/>
                </a:lnTo>
                <a:lnTo>
                  <a:pt x="2879" y="703"/>
                </a:lnTo>
                <a:lnTo>
                  <a:pt x="2879" y="705"/>
                </a:lnTo>
                <a:lnTo>
                  <a:pt x="2881" y="709"/>
                </a:lnTo>
                <a:lnTo>
                  <a:pt x="2879" y="710"/>
                </a:lnTo>
                <a:lnTo>
                  <a:pt x="2879" y="712"/>
                </a:lnTo>
                <a:lnTo>
                  <a:pt x="2879" y="714"/>
                </a:lnTo>
                <a:lnTo>
                  <a:pt x="2879" y="716"/>
                </a:lnTo>
                <a:lnTo>
                  <a:pt x="2879" y="718"/>
                </a:lnTo>
                <a:lnTo>
                  <a:pt x="2879" y="720"/>
                </a:lnTo>
                <a:lnTo>
                  <a:pt x="2879" y="722"/>
                </a:lnTo>
                <a:lnTo>
                  <a:pt x="2881" y="722"/>
                </a:lnTo>
                <a:lnTo>
                  <a:pt x="2881" y="724"/>
                </a:lnTo>
                <a:lnTo>
                  <a:pt x="2881" y="726"/>
                </a:lnTo>
                <a:lnTo>
                  <a:pt x="2881" y="728"/>
                </a:lnTo>
                <a:lnTo>
                  <a:pt x="2879" y="728"/>
                </a:lnTo>
                <a:lnTo>
                  <a:pt x="2879" y="730"/>
                </a:lnTo>
                <a:lnTo>
                  <a:pt x="2879" y="732"/>
                </a:lnTo>
                <a:lnTo>
                  <a:pt x="2879" y="734"/>
                </a:lnTo>
                <a:lnTo>
                  <a:pt x="2881" y="735"/>
                </a:lnTo>
                <a:lnTo>
                  <a:pt x="2879" y="735"/>
                </a:lnTo>
                <a:lnTo>
                  <a:pt x="2879" y="737"/>
                </a:lnTo>
                <a:lnTo>
                  <a:pt x="2879" y="739"/>
                </a:lnTo>
                <a:lnTo>
                  <a:pt x="2881" y="741"/>
                </a:lnTo>
                <a:lnTo>
                  <a:pt x="2881" y="743"/>
                </a:lnTo>
                <a:lnTo>
                  <a:pt x="2883" y="743"/>
                </a:lnTo>
                <a:lnTo>
                  <a:pt x="2885" y="745"/>
                </a:lnTo>
                <a:lnTo>
                  <a:pt x="2885" y="747"/>
                </a:lnTo>
                <a:lnTo>
                  <a:pt x="2883" y="749"/>
                </a:lnTo>
                <a:lnTo>
                  <a:pt x="2881" y="749"/>
                </a:lnTo>
                <a:lnTo>
                  <a:pt x="2879" y="749"/>
                </a:lnTo>
                <a:lnTo>
                  <a:pt x="2877" y="751"/>
                </a:lnTo>
                <a:lnTo>
                  <a:pt x="2875" y="751"/>
                </a:lnTo>
                <a:lnTo>
                  <a:pt x="2873" y="753"/>
                </a:lnTo>
                <a:lnTo>
                  <a:pt x="2873" y="755"/>
                </a:lnTo>
                <a:lnTo>
                  <a:pt x="2869" y="758"/>
                </a:lnTo>
                <a:lnTo>
                  <a:pt x="2869" y="760"/>
                </a:lnTo>
                <a:lnTo>
                  <a:pt x="2867" y="760"/>
                </a:lnTo>
                <a:lnTo>
                  <a:pt x="2865" y="762"/>
                </a:lnTo>
                <a:lnTo>
                  <a:pt x="2863" y="762"/>
                </a:lnTo>
                <a:lnTo>
                  <a:pt x="2862" y="764"/>
                </a:lnTo>
                <a:lnTo>
                  <a:pt x="2860" y="764"/>
                </a:lnTo>
                <a:lnTo>
                  <a:pt x="2856" y="766"/>
                </a:lnTo>
                <a:lnTo>
                  <a:pt x="2854" y="768"/>
                </a:lnTo>
                <a:lnTo>
                  <a:pt x="2852" y="768"/>
                </a:lnTo>
                <a:lnTo>
                  <a:pt x="2850" y="768"/>
                </a:lnTo>
                <a:lnTo>
                  <a:pt x="2848" y="768"/>
                </a:lnTo>
                <a:lnTo>
                  <a:pt x="2848" y="770"/>
                </a:lnTo>
                <a:lnTo>
                  <a:pt x="2846" y="770"/>
                </a:lnTo>
                <a:lnTo>
                  <a:pt x="2844" y="772"/>
                </a:lnTo>
                <a:lnTo>
                  <a:pt x="2840" y="774"/>
                </a:lnTo>
                <a:lnTo>
                  <a:pt x="2839" y="776"/>
                </a:lnTo>
                <a:lnTo>
                  <a:pt x="2839" y="778"/>
                </a:lnTo>
                <a:lnTo>
                  <a:pt x="2840" y="780"/>
                </a:lnTo>
                <a:lnTo>
                  <a:pt x="2842" y="782"/>
                </a:lnTo>
                <a:lnTo>
                  <a:pt x="2844" y="782"/>
                </a:lnTo>
                <a:lnTo>
                  <a:pt x="2844" y="783"/>
                </a:lnTo>
                <a:lnTo>
                  <a:pt x="2846" y="783"/>
                </a:lnTo>
                <a:lnTo>
                  <a:pt x="2846" y="785"/>
                </a:lnTo>
                <a:lnTo>
                  <a:pt x="2848" y="787"/>
                </a:lnTo>
                <a:lnTo>
                  <a:pt x="2848" y="789"/>
                </a:lnTo>
                <a:lnTo>
                  <a:pt x="2848" y="791"/>
                </a:lnTo>
                <a:lnTo>
                  <a:pt x="2848" y="793"/>
                </a:lnTo>
                <a:lnTo>
                  <a:pt x="2848" y="795"/>
                </a:lnTo>
                <a:lnTo>
                  <a:pt x="2850" y="797"/>
                </a:lnTo>
                <a:lnTo>
                  <a:pt x="2852" y="799"/>
                </a:lnTo>
                <a:lnTo>
                  <a:pt x="2854" y="801"/>
                </a:lnTo>
                <a:lnTo>
                  <a:pt x="2856" y="803"/>
                </a:lnTo>
                <a:lnTo>
                  <a:pt x="2862" y="806"/>
                </a:lnTo>
                <a:lnTo>
                  <a:pt x="2863" y="808"/>
                </a:lnTo>
                <a:lnTo>
                  <a:pt x="2865" y="808"/>
                </a:lnTo>
                <a:lnTo>
                  <a:pt x="2867" y="808"/>
                </a:lnTo>
                <a:lnTo>
                  <a:pt x="2871" y="808"/>
                </a:lnTo>
                <a:lnTo>
                  <a:pt x="2873" y="810"/>
                </a:lnTo>
                <a:lnTo>
                  <a:pt x="2875" y="810"/>
                </a:lnTo>
                <a:lnTo>
                  <a:pt x="2877" y="810"/>
                </a:lnTo>
                <a:lnTo>
                  <a:pt x="2879" y="810"/>
                </a:lnTo>
                <a:lnTo>
                  <a:pt x="2881" y="810"/>
                </a:lnTo>
                <a:lnTo>
                  <a:pt x="2883" y="810"/>
                </a:lnTo>
                <a:lnTo>
                  <a:pt x="2885" y="810"/>
                </a:lnTo>
                <a:lnTo>
                  <a:pt x="2887" y="810"/>
                </a:lnTo>
                <a:lnTo>
                  <a:pt x="2888" y="810"/>
                </a:lnTo>
                <a:lnTo>
                  <a:pt x="2890" y="810"/>
                </a:lnTo>
                <a:lnTo>
                  <a:pt x="2892" y="810"/>
                </a:lnTo>
                <a:lnTo>
                  <a:pt x="2894" y="812"/>
                </a:lnTo>
                <a:lnTo>
                  <a:pt x="2896" y="814"/>
                </a:lnTo>
                <a:lnTo>
                  <a:pt x="2898" y="816"/>
                </a:lnTo>
                <a:lnTo>
                  <a:pt x="2900" y="818"/>
                </a:lnTo>
                <a:lnTo>
                  <a:pt x="2902" y="818"/>
                </a:lnTo>
                <a:lnTo>
                  <a:pt x="2902" y="820"/>
                </a:lnTo>
                <a:lnTo>
                  <a:pt x="2904" y="820"/>
                </a:lnTo>
                <a:lnTo>
                  <a:pt x="2906" y="822"/>
                </a:lnTo>
                <a:lnTo>
                  <a:pt x="2931" y="843"/>
                </a:lnTo>
                <a:lnTo>
                  <a:pt x="2938" y="851"/>
                </a:lnTo>
                <a:lnTo>
                  <a:pt x="2929" y="862"/>
                </a:lnTo>
                <a:lnTo>
                  <a:pt x="2925" y="866"/>
                </a:lnTo>
                <a:lnTo>
                  <a:pt x="2921" y="870"/>
                </a:lnTo>
                <a:lnTo>
                  <a:pt x="2915" y="872"/>
                </a:lnTo>
                <a:lnTo>
                  <a:pt x="2906" y="876"/>
                </a:lnTo>
                <a:lnTo>
                  <a:pt x="2896" y="878"/>
                </a:lnTo>
                <a:lnTo>
                  <a:pt x="2890" y="879"/>
                </a:lnTo>
                <a:lnTo>
                  <a:pt x="2883" y="883"/>
                </a:lnTo>
                <a:lnTo>
                  <a:pt x="2877" y="887"/>
                </a:lnTo>
                <a:lnTo>
                  <a:pt x="2871" y="893"/>
                </a:lnTo>
                <a:lnTo>
                  <a:pt x="2865" y="899"/>
                </a:lnTo>
                <a:lnTo>
                  <a:pt x="2858" y="906"/>
                </a:lnTo>
                <a:lnTo>
                  <a:pt x="2852" y="914"/>
                </a:lnTo>
                <a:lnTo>
                  <a:pt x="2846" y="920"/>
                </a:lnTo>
                <a:lnTo>
                  <a:pt x="2840" y="924"/>
                </a:lnTo>
                <a:lnTo>
                  <a:pt x="2835" y="927"/>
                </a:lnTo>
                <a:lnTo>
                  <a:pt x="2829" y="931"/>
                </a:lnTo>
                <a:lnTo>
                  <a:pt x="2821" y="935"/>
                </a:lnTo>
                <a:lnTo>
                  <a:pt x="2815" y="941"/>
                </a:lnTo>
                <a:lnTo>
                  <a:pt x="2814" y="941"/>
                </a:lnTo>
                <a:lnTo>
                  <a:pt x="2767" y="981"/>
                </a:lnTo>
                <a:lnTo>
                  <a:pt x="2718" y="1025"/>
                </a:lnTo>
                <a:lnTo>
                  <a:pt x="2708" y="1035"/>
                </a:lnTo>
                <a:lnTo>
                  <a:pt x="2698" y="1041"/>
                </a:lnTo>
                <a:lnTo>
                  <a:pt x="2693" y="1045"/>
                </a:lnTo>
                <a:lnTo>
                  <a:pt x="2689" y="1046"/>
                </a:lnTo>
                <a:lnTo>
                  <a:pt x="2637" y="1079"/>
                </a:lnTo>
                <a:lnTo>
                  <a:pt x="2602" y="1100"/>
                </a:lnTo>
                <a:lnTo>
                  <a:pt x="2595" y="1106"/>
                </a:lnTo>
                <a:lnTo>
                  <a:pt x="2575" y="1121"/>
                </a:lnTo>
                <a:lnTo>
                  <a:pt x="2570" y="1125"/>
                </a:lnTo>
                <a:lnTo>
                  <a:pt x="2564" y="1127"/>
                </a:lnTo>
                <a:lnTo>
                  <a:pt x="2554" y="1135"/>
                </a:lnTo>
                <a:lnTo>
                  <a:pt x="2539" y="1141"/>
                </a:lnTo>
                <a:lnTo>
                  <a:pt x="2522" y="1148"/>
                </a:lnTo>
                <a:lnTo>
                  <a:pt x="2510" y="1152"/>
                </a:lnTo>
                <a:lnTo>
                  <a:pt x="2501" y="1156"/>
                </a:lnTo>
                <a:lnTo>
                  <a:pt x="2489" y="1158"/>
                </a:lnTo>
                <a:lnTo>
                  <a:pt x="2479" y="1160"/>
                </a:lnTo>
                <a:lnTo>
                  <a:pt x="2468" y="1162"/>
                </a:lnTo>
                <a:lnTo>
                  <a:pt x="2441" y="1165"/>
                </a:lnTo>
                <a:lnTo>
                  <a:pt x="2412" y="1169"/>
                </a:lnTo>
                <a:lnTo>
                  <a:pt x="2399" y="1171"/>
                </a:lnTo>
                <a:lnTo>
                  <a:pt x="2378" y="1173"/>
                </a:lnTo>
                <a:lnTo>
                  <a:pt x="2362" y="1177"/>
                </a:lnTo>
                <a:lnTo>
                  <a:pt x="2345" y="1181"/>
                </a:lnTo>
                <a:lnTo>
                  <a:pt x="2332" y="1185"/>
                </a:lnTo>
                <a:lnTo>
                  <a:pt x="2326" y="1187"/>
                </a:lnTo>
                <a:lnTo>
                  <a:pt x="2320" y="1190"/>
                </a:lnTo>
                <a:lnTo>
                  <a:pt x="2309" y="1194"/>
                </a:lnTo>
                <a:lnTo>
                  <a:pt x="2295" y="1200"/>
                </a:lnTo>
                <a:lnTo>
                  <a:pt x="2285" y="1204"/>
                </a:lnTo>
                <a:lnTo>
                  <a:pt x="2282" y="1208"/>
                </a:lnTo>
                <a:lnTo>
                  <a:pt x="2278" y="1210"/>
                </a:lnTo>
                <a:lnTo>
                  <a:pt x="2276" y="1210"/>
                </a:lnTo>
                <a:lnTo>
                  <a:pt x="2255" y="1221"/>
                </a:lnTo>
                <a:lnTo>
                  <a:pt x="2245" y="1227"/>
                </a:lnTo>
                <a:lnTo>
                  <a:pt x="2234" y="1233"/>
                </a:lnTo>
                <a:lnTo>
                  <a:pt x="2226" y="1237"/>
                </a:lnTo>
                <a:lnTo>
                  <a:pt x="2216" y="1244"/>
                </a:lnTo>
                <a:lnTo>
                  <a:pt x="2207" y="1252"/>
                </a:lnTo>
                <a:lnTo>
                  <a:pt x="2199" y="1258"/>
                </a:lnTo>
                <a:lnTo>
                  <a:pt x="2193" y="1263"/>
                </a:lnTo>
                <a:lnTo>
                  <a:pt x="2189" y="1267"/>
                </a:lnTo>
                <a:lnTo>
                  <a:pt x="2188" y="1269"/>
                </a:lnTo>
                <a:lnTo>
                  <a:pt x="2174" y="1290"/>
                </a:lnTo>
                <a:lnTo>
                  <a:pt x="2174" y="1292"/>
                </a:lnTo>
                <a:lnTo>
                  <a:pt x="2166" y="1302"/>
                </a:lnTo>
                <a:lnTo>
                  <a:pt x="2157" y="1317"/>
                </a:lnTo>
                <a:lnTo>
                  <a:pt x="2149" y="1331"/>
                </a:lnTo>
                <a:lnTo>
                  <a:pt x="2141" y="1346"/>
                </a:lnTo>
                <a:lnTo>
                  <a:pt x="2134" y="1357"/>
                </a:lnTo>
                <a:lnTo>
                  <a:pt x="2130" y="1367"/>
                </a:lnTo>
                <a:lnTo>
                  <a:pt x="2126" y="1381"/>
                </a:lnTo>
                <a:lnTo>
                  <a:pt x="2122" y="1390"/>
                </a:lnTo>
                <a:lnTo>
                  <a:pt x="2118" y="1396"/>
                </a:lnTo>
                <a:lnTo>
                  <a:pt x="2115" y="1405"/>
                </a:lnTo>
                <a:lnTo>
                  <a:pt x="2109" y="1415"/>
                </a:lnTo>
                <a:lnTo>
                  <a:pt x="2093" y="1440"/>
                </a:lnTo>
                <a:lnTo>
                  <a:pt x="2090" y="1448"/>
                </a:lnTo>
                <a:lnTo>
                  <a:pt x="2082" y="1457"/>
                </a:lnTo>
                <a:lnTo>
                  <a:pt x="2076" y="1461"/>
                </a:lnTo>
                <a:lnTo>
                  <a:pt x="2072" y="1465"/>
                </a:lnTo>
                <a:lnTo>
                  <a:pt x="2070" y="1467"/>
                </a:lnTo>
                <a:lnTo>
                  <a:pt x="2063" y="1473"/>
                </a:lnTo>
                <a:lnTo>
                  <a:pt x="2044" y="1486"/>
                </a:lnTo>
                <a:lnTo>
                  <a:pt x="2042" y="1488"/>
                </a:lnTo>
                <a:lnTo>
                  <a:pt x="2034" y="1494"/>
                </a:lnTo>
                <a:lnTo>
                  <a:pt x="2028" y="1498"/>
                </a:lnTo>
                <a:lnTo>
                  <a:pt x="2022" y="1503"/>
                </a:lnTo>
                <a:lnTo>
                  <a:pt x="2011" y="1511"/>
                </a:lnTo>
                <a:lnTo>
                  <a:pt x="2001" y="1517"/>
                </a:lnTo>
                <a:lnTo>
                  <a:pt x="1992" y="1523"/>
                </a:lnTo>
                <a:lnTo>
                  <a:pt x="1980" y="1528"/>
                </a:lnTo>
                <a:lnTo>
                  <a:pt x="1967" y="1534"/>
                </a:lnTo>
                <a:lnTo>
                  <a:pt x="1953" y="1538"/>
                </a:lnTo>
                <a:lnTo>
                  <a:pt x="1944" y="1542"/>
                </a:lnTo>
                <a:lnTo>
                  <a:pt x="1934" y="1546"/>
                </a:lnTo>
                <a:lnTo>
                  <a:pt x="1924" y="1548"/>
                </a:lnTo>
                <a:lnTo>
                  <a:pt x="1913" y="1549"/>
                </a:lnTo>
                <a:lnTo>
                  <a:pt x="1865" y="1559"/>
                </a:lnTo>
                <a:lnTo>
                  <a:pt x="1819" y="1567"/>
                </a:lnTo>
                <a:lnTo>
                  <a:pt x="1798" y="1571"/>
                </a:lnTo>
                <a:lnTo>
                  <a:pt x="1792" y="1573"/>
                </a:lnTo>
                <a:lnTo>
                  <a:pt x="1773" y="1576"/>
                </a:lnTo>
                <a:lnTo>
                  <a:pt x="1742" y="1582"/>
                </a:lnTo>
                <a:lnTo>
                  <a:pt x="1721" y="1588"/>
                </a:lnTo>
                <a:lnTo>
                  <a:pt x="1704" y="1592"/>
                </a:lnTo>
                <a:lnTo>
                  <a:pt x="1686" y="1597"/>
                </a:lnTo>
                <a:lnTo>
                  <a:pt x="1669" y="1605"/>
                </a:lnTo>
                <a:lnTo>
                  <a:pt x="1654" y="1611"/>
                </a:lnTo>
                <a:lnTo>
                  <a:pt x="1634" y="1619"/>
                </a:lnTo>
                <a:lnTo>
                  <a:pt x="1611" y="1628"/>
                </a:lnTo>
                <a:lnTo>
                  <a:pt x="1610" y="1628"/>
                </a:lnTo>
                <a:lnTo>
                  <a:pt x="1554" y="1653"/>
                </a:lnTo>
                <a:lnTo>
                  <a:pt x="1548" y="1655"/>
                </a:lnTo>
                <a:lnTo>
                  <a:pt x="1510" y="1674"/>
                </a:lnTo>
                <a:lnTo>
                  <a:pt x="1485" y="1686"/>
                </a:lnTo>
                <a:lnTo>
                  <a:pt x="1467" y="1695"/>
                </a:lnTo>
                <a:lnTo>
                  <a:pt x="1456" y="1703"/>
                </a:lnTo>
                <a:lnTo>
                  <a:pt x="1448" y="1707"/>
                </a:lnTo>
                <a:lnTo>
                  <a:pt x="1442" y="1713"/>
                </a:lnTo>
                <a:lnTo>
                  <a:pt x="1442" y="1715"/>
                </a:lnTo>
                <a:lnTo>
                  <a:pt x="1439" y="1718"/>
                </a:lnTo>
                <a:lnTo>
                  <a:pt x="1437" y="1720"/>
                </a:lnTo>
                <a:lnTo>
                  <a:pt x="1431" y="1726"/>
                </a:lnTo>
                <a:lnTo>
                  <a:pt x="1425" y="1738"/>
                </a:lnTo>
                <a:lnTo>
                  <a:pt x="1410" y="1764"/>
                </a:lnTo>
                <a:lnTo>
                  <a:pt x="1404" y="1778"/>
                </a:lnTo>
                <a:lnTo>
                  <a:pt x="1402" y="1778"/>
                </a:lnTo>
                <a:lnTo>
                  <a:pt x="1402" y="1782"/>
                </a:lnTo>
                <a:lnTo>
                  <a:pt x="1400" y="1786"/>
                </a:lnTo>
                <a:lnTo>
                  <a:pt x="1394" y="1797"/>
                </a:lnTo>
                <a:lnTo>
                  <a:pt x="1391" y="1811"/>
                </a:lnTo>
                <a:lnTo>
                  <a:pt x="1391" y="1816"/>
                </a:lnTo>
                <a:lnTo>
                  <a:pt x="1389" y="1822"/>
                </a:lnTo>
                <a:lnTo>
                  <a:pt x="1387" y="1830"/>
                </a:lnTo>
                <a:lnTo>
                  <a:pt x="1387" y="1839"/>
                </a:lnTo>
                <a:lnTo>
                  <a:pt x="1385" y="1845"/>
                </a:lnTo>
                <a:lnTo>
                  <a:pt x="1387" y="1855"/>
                </a:lnTo>
                <a:lnTo>
                  <a:pt x="1389" y="1866"/>
                </a:lnTo>
                <a:lnTo>
                  <a:pt x="1389" y="1870"/>
                </a:lnTo>
                <a:lnTo>
                  <a:pt x="1391" y="1876"/>
                </a:lnTo>
                <a:lnTo>
                  <a:pt x="1391" y="1884"/>
                </a:lnTo>
                <a:lnTo>
                  <a:pt x="1391" y="1893"/>
                </a:lnTo>
                <a:lnTo>
                  <a:pt x="1391" y="1895"/>
                </a:lnTo>
                <a:lnTo>
                  <a:pt x="1391" y="1907"/>
                </a:lnTo>
                <a:lnTo>
                  <a:pt x="1389" y="1960"/>
                </a:lnTo>
                <a:lnTo>
                  <a:pt x="1389" y="1972"/>
                </a:lnTo>
                <a:lnTo>
                  <a:pt x="1389" y="1974"/>
                </a:lnTo>
                <a:lnTo>
                  <a:pt x="1391" y="1983"/>
                </a:lnTo>
                <a:lnTo>
                  <a:pt x="1391" y="1991"/>
                </a:lnTo>
                <a:lnTo>
                  <a:pt x="1394" y="2003"/>
                </a:lnTo>
                <a:lnTo>
                  <a:pt x="1396" y="2010"/>
                </a:lnTo>
                <a:lnTo>
                  <a:pt x="1396" y="2012"/>
                </a:lnTo>
                <a:lnTo>
                  <a:pt x="1400" y="2020"/>
                </a:lnTo>
                <a:lnTo>
                  <a:pt x="1404" y="2029"/>
                </a:lnTo>
                <a:lnTo>
                  <a:pt x="1406" y="2035"/>
                </a:lnTo>
                <a:lnTo>
                  <a:pt x="1408" y="2039"/>
                </a:lnTo>
                <a:lnTo>
                  <a:pt x="1412" y="2047"/>
                </a:lnTo>
                <a:lnTo>
                  <a:pt x="1425" y="2076"/>
                </a:lnTo>
                <a:lnTo>
                  <a:pt x="1433" y="2095"/>
                </a:lnTo>
                <a:lnTo>
                  <a:pt x="1439" y="2108"/>
                </a:lnTo>
                <a:lnTo>
                  <a:pt x="1442" y="2118"/>
                </a:lnTo>
                <a:lnTo>
                  <a:pt x="1444" y="2125"/>
                </a:lnTo>
                <a:lnTo>
                  <a:pt x="1446" y="2133"/>
                </a:lnTo>
                <a:lnTo>
                  <a:pt x="1450" y="2148"/>
                </a:lnTo>
                <a:lnTo>
                  <a:pt x="1450" y="2150"/>
                </a:lnTo>
                <a:lnTo>
                  <a:pt x="1450" y="2160"/>
                </a:lnTo>
                <a:lnTo>
                  <a:pt x="1452" y="2168"/>
                </a:lnTo>
                <a:lnTo>
                  <a:pt x="1454" y="2177"/>
                </a:lnTo>
                <a:lnTo>
                  <a:pt x="1454" y="2189"/>
                </a:lnTo>
                <a:lnTo>
                  <a:pt x="1454" y="2198"/>
                </a:lnTo>
                <a:lnTo>
                  <a:pt x="1454" y="2208"/>
                </a:lnTo>
                <a:lnTo>
                  <a:pt x="1454" y="2216"/>
                </a:lnTo>
                <a:lnTo>
                  <a:pt x="1452" y="2223"/>
                </a:lnTo>
                <a:lnTo>
                  <a:pt x="1450" y="2235"/>
                </a:lnTo>
                <a:lnTo>
                  <a:pt x="1450" y="2237"/>
                </a:lnTo>
                <a:lnTo>
                  <a:pt x="1448" y="2243"/>
                </a:lnTo>
                <a:lnTo>
                  <a:pt x="1444" y="2250"/>
                </a:lnTo>
                <a:lnTo>
                  <a:pt x="1442" y="2260"/>
                </a:lnTo>
                <a:lnTo>
                  <a:pt x="1435" y="2279"/>
                </a:lnTo>
                <a:lnTo>
                  <a:pt x="1429" y="2291"/>
                </a:lnTo>
                <a:lnTo>
                  <a:pt x="1416" y="2323"/>
                </a:lnTo>
                <a:lnTo>
                  <a:pt x="1402" y="2348"/>
                </a:lnTo>
                <a:lnTo>
                  <a:pt x="1393" y="2365"/>
                </a:lnTo>
                <a:lnTo>
                  <a:pt x="1391" y="2371"/>
                </a:lnTo>
                <a:lnTo>
                  <a:pt x="1387" y="2375"/>
                </a:lnTo>
                <a:lnTo>
                  <a:pt x="1381" y="2383"/>
                </a:lnTo>
                <a:lnTo>
                  <a:pt x="1371" y="2390"/>
                </a:lnTo>
                <a:lnTo>
                  <a:pt x="1354" y="2408"/>
                </a:lnTo>
                <a:lnTo>
                  <a:pt x="1346" y="2415"/>
                </a:lnTo>
                <a:lnTo>
                  <a:pt x="1339" y="2421"/>
                </a:lnTo>
                <a:lnTo>
                  <a:pt x="1327" y="2429"/>
                </a:lnTo>
                <a:lnTo>
                  <a:pt x="1318" y="2433"/>
                </a:lnTo>
                <a:lnTo>
                  <a:pt x="1306" y="2436"/>
                </a:lnTo>
                <a:lnTo>
                  <a:pt x="1291" y="2440"/>
                </a:lnTo>
                <a:lnTo>
                  <a:pt x="1262" y="2440"/>
                </a:lnTo>
                <a:lnTo>
                  <a:pt x="1231" y="2442"/>
                </a:lnTo>
                <a:lnTo>
                  <a:pt x="1181" y="2446"/>
                </a:lnTo>
                <a:lnTo>
                  <a:pt x="1158" y="2448"/>
                </a:lnTo>
                <a:lnTo>
                  <a:pt x="1137" y="2452"/>
                </a:lnTo>
                <a:lnTo>
                  <a:pt x="1118" y="2454"/>
                </a:lnTo>
                <a:lnTo>
                  <a:pt x="1091" y="2459"/>
                </a:lnTo>
                <a:lnTo>
                  <a:pt x="1064" y="2463"/>
                </a:lnTo>
                <a:lnTo>
                  <a:pt x="1041" y="2467"/>
                </a:lnTo>
                <a:lnTo>
                  <a:pt x="1030" y="2467"/>
                </a:lnTo>
                <a:lnTo>
                  <a:pt x="1016" y="2469"/>
                </a:lnTo>
                <a:lnTo>
                  <a:pt x="1012" y="2469"/>
                </a:lnTo>
                <a:lnTo>
                  <a:pt x="995" y="2471"/>
                </a:lnTo>
                <a:lnTo>
                  <a:pt x="982" y="2471"/>
                </a:lnTo>
                <a:lnTo>
                  <a:pt x="972" y="2471"/>
                </a:lnTo>
                <a:lnTo>
                  <a:pt x="922" y="2469"/>
                </a:lnTo>
                <a:lnTo>
                  <a:pt x="918" y="2471"/>
                </a:lnTo>
                <a:lnTo>
                  <a:pt x="914" y="2471"/>
                </a:lnTo>
                <a:lnTo>
                  <a:pt x="905" y="2471"/>
                </a:lnTo>
                <a:lnTo>
                  <a:pt x="897" y="2473"/>
                </a:lnTo>
                <a:lnTo>
                  <a:pt x="891" y="2475"/>
                </a:lnTo>
                <a:lnTo>
                  <a:pt x="886" y="2477"/>
                </a:lnTo>
                <a:lnTo>
                  <a:pt x="880" y="2479"/>
                </a:lnTo>
                <a:lnTo>
                  <a:pt x="868" y="2484"/>
                </a:lnTo>
                <a:lnTo>
                  <a:pt x="836" y="2498"/>
                </a:lnTo>
                <a:lnTo>
                  <a:pt x="830" y="2502"/>
                </a:lnTo>
                <a:lnTo>
                  <a:pt x="828" y="2502"/>
                </a:lnTo>
                <a:lnTo>
                  <a:pt x="816" y="2507"/>
                </a:lnTo>
                <a:lnTo>
                  <a:pt x="801" y="2515"/>
                </a:lnTo>
                <a:lnTo>
                  <a:pt x="791" y="2521"/>
                </a:lnTo>
                <a:lnTo>
                  <a:pt x="778" y="2527"/>
                </a:lnTo>
                <a:lnTo>
                  <a:pt x="767" y="2532"/>
                </a:lnTo>
                <a:lnTo>
                  <a:pt x="753" y="2540"/>
                </a:lnTo>
                <a:lnTo>
                  <a:pt x="745" y="2546"/>
                </a:lnTo>
                <a:lnTo>
                  <a:pt x="724" y="2555"/>
                </a:lnTo>
                <a:lnTo>
                  <a:pt x="717" y="2559"/>
                </a:lnTo>
                <a:lnTo>
                  <a:pt x="709" y="2565"/>
                </a:lnTo>
                <a:lnTo>
                  <a:pt x="703" y="2569"/>
                </a:lnTo>
                <a:lnTo>
                  <a:pt x="697" y="2573"/>
                </a:lnTo>
                <a:lnTo>
                  <a:pt x="659" y="2600"/>
                </a:lnTo>
                <a:lnTo>
                  <a:pt x="619" y="2565"/>
                </a:lnTo>
                <a:lnTo>
                  <a:pt x="621" y="2527"/>
                </a:lnTo>
                <a:lnTo>
                  <a:pt x="622" y="2517"/>
                </a:lnTo>
                <a:lnTo>
                  <a:pt x="621" y="2517"/>
                </a:lnTo>
                <a:lnTo>
                  <a:pt x="619" y="2517"/>
                </a:lnTo>
                <a:lnTo>
                  <a:pt x="617" y="2517"/>
                </a:lnTo>
                <a:lnTo>
                  <a:pt x="613" y="2519"/>
                </a:lnTo>
                <a:lnTo>
                  <a:pt x="611" y="2519"/>
                </a:lnTo>
                <a:lnTo>
                  <a:pt x="609" y="2519"/>
                </a:lnTo>
                <a:lnTo>
                  <a:pt x="605" y="2519"/>
                </a:lnTo>
                <a:lnTo>
                  <a:pt x="603" y="2519"/>
                </a:lnTo>
                <a:lnTo>
                  <a:pt x="601" y="2521"/>
                </a:lnTo>
                <a:lnTo>
                  <a:pt x="599" y="2521"/>
                </a:lnTo>
                <a:lnTo>
                  <a:pt x="598" y="2521"/>
                </a:lnTo>
                <a:lnTo>
                  <a:pt x="592" y="2521"/>
                </a:lnTo>
                <a:lnTo>
                  <a:pt x="588" y="2521"/>
                </a:lnTo>
                <a:lnTo>
                  <a:pt x="586" y="2521"/>
                </a:lnTo>
                <a:lnTo>
                  <a:pt x="584" y="2523"/>
                </a:lnTo>
                <a:lnTo>
                  <a:pt x="582" y="2523"/>
                </a:lnTo>
                <a:lnTo>
                  <a:pt x="573" y="2521"/>
                </a:lnTo>
                <a:lnTo>
                  <a:pt x="571" y="2521"/>
                </a:lnTo>
                <a:lnTo>
                  <a:pt x="569" y="2521"/>
                </a:lnTo>
                <a:lnTo>
                  <a:pt x="561" y="2521"/>
                </a:lnTo>
                <a:lnTo>
                  <a:pt x="555" y="2519"/>
                </a:lnTo>
                <a:lnTo>
                  <a:pt x="553" y="2519"/>
                </a:lnTo>
                <a:lnTo>
                  <a:pt x="551" y="2519"/>
                </a:lnTo>
                <a:lnTo>
                  <a:pt x="544" y="2519"/>
                </a:lnTo>
                <a:lnTo>
                  <a:pt x="536" y="2517"/>
                </a:lnTo>
                <a:lnTo>
                  <a:pt x="534" y="2517"/>
                </a:lnTo>
                <a:lnTo>
                  <a:pt x="532" y="2517"/>
                </a:lnTo>
                <a:lnTo>
                  <a:pt x="525" y="2515"/>
                </a:lnTo>
                <a:lnTo>
                  <a:pt x="515" y="2513"/>
                </a:lnTo>
                <a:lnTo>
                  <a:pt x="513" y="2513"/>
                </a:lnTo>
                <a:lnTo>
                  <a:pt x="500" y="2511"/>
                </a:lnTo>
                <a:lnTo>
                  <a:pt x="498" y="2511"/>
                </a:lnTo>
                <a:lnTo>
                  <a:pt x="496" y="2511"/>
                </a:lnTo>
                <a:lnTo>
                  <a:pt x="484" y="2509"/>
                </a:lnTo>
                <a:lnTo>
                  <a:pt x="480" y="2509"/>
                </a:lnTo>
                <a:lnTo>
                  <a:pt x="478" y="2509"/>
                </a:lnTo>
                <a:lnTo>
                  <a:pt x="477" y="2507"/>
                </a:lnTo>
                <a:lnTo>
                  <a:pt x="475" y="2507"/>
                </a:lnTo>
                <a:lnTo>
                  <a:pt x="467" y="2507"/>
                </a:lnTo>
                <a:lnTo>
                  <a:pt x="463" y="2507"/>
                </a:lnTo>
                <a:lnTo>
                  <a:pt x="461" y="2507"/>
                </a:lnTo>
                <a:lnTo>
                  <a:pt x="459" y="2507"/>
                </a:lnTo>
                <a:lnTo>
                  <a:pt x="457" y="2507"/>
                </a:lnTo>
                <a:lnTo>
                  <a:pt x="455" y="2506"/>
                </a:lnTo>
                <a:lnTo>
                  <a:pt x="454" y="2506"/>
                </a:lnTo>
                <a:lnTo>
                  <a:pt x="446" y="2506"/>
                </a:lnTo>
                <a:lnTo>
                  <a:pt x="444" y="2506"/>
                </a:lnTo>
                <a:lnTo>
                  <a:pt x="442" y="2507"/>
                </a:lnTo>
                <a:lnTo>
                  <a:pt x="440" y="2507"/>
                </a:lnTo>
                <a:lnTo>
                  <a:pt x="436" y="2507"/>
                </a:lnTo>
                <a:lnTo>
                  <a:pt x="432" y="2509"/>
                </a:lnTo>
                <a:lnTo>
                  <a:pt x="429" y="2511"/>
                </a:lnTo>
                <a:lnTo>
                  <a:pt x="429" y="2513"/>
                </a:lnTo>
                <a:lnTo>
                  <a:pt x="427" y="2513"/>
                </a:lnTo>
                <a:lnTo>
                  <a:pt x="423" y="2515"/>
                </a:lnTo>
                <a:lnTo>
                  <a:pt x="421" y="2519"/>
                </a:lnTo>
                <a:lnTo>
                  <a:pt x="421" y="2521"/>
                </a:lnTo>
                <a:lnTo>
                  <a:pt x="419" y="2523"/>
                </a:lnTo>
                <a:lnTo>
                  <a:pt x="419" y="2527"/>
                </a:lnTo>
                <a:lnTo>
                  <a:pt x="413" y="2527"/>
                </a:lnTo>
                <a:lnTo>
                  <a:pt x="411" y="2527"/>
                </a:lnTo>
                <a:lnTo>
                  <a:pt x="413" y="2529"/>
                </a:lnTo>
                <a:lnTo>
                  <a:pt x="407" y="2531"/>
                </a:lnTo>
                <a:lnTo>
                  <a:pt x="405" y="2532"/>
                </a:lnTo>
                <a:lnTo>
                  <a:pt x="404" y="2534"/>
                </a:lnTo>
                <a:lnTo>
                  <a:pt x="402" y="2536"/>
                </a:lnTo>
                <a:lnTo>
                  <a:pt x="398" y="2538"/>
                </a:lnTo>
                <a:lnTo>
                  <a:pt x="396" y="2540"/>
                </a:lnTo>
                <a:lnTo>
                  <a:pt x="396" y="2542"/>
                </a:lnTo>
                <a:lnTo>
                  <a:pt x="394" y="2542"/>
                </a:lnTo>
                <a:lnTo>
                  <a:pt x="394" y="2544"/>
                </a:lnTo>
                <a:lnTo>
                  <a:pt x="388" y="2546"/>
                </a:lnTo>
                <a:lnTo>
                  <a:pt x="388" y="2548"/>
                </a:lnTo>
                <a:lnTo>
                  <a:pt x="388" y="2550"/>
                </a:lnTo>
                <a:lnTo>
                  <a:pt x="384" y="2552"/>
                </a:lnTo>
                <a:lnTo>
                  <a:pt x="381" y="2552"/>
                </a:lnTo>
                <a:lnTo>
                  <a:pt x="379" y="2552"/>
                </a:lnTo>
                <a:lnTo>
                  <a:pt x="377" y="2552"/>
                </a:lnTo>
                <a:lnTo>
                  <a:pt x="375" y="2552"/>
                </a:lnTo>
                <a:lnTo>
                  <a:pt x="373" y="2550"/>
                </a:lnTo>
                <a:lnTo>
                  <a:pt x="371" y="2550"/>
                </a:lnTo>
                <a:lnTo>
                  <a:pt x="367" y="2548"/>
                </a:lnTo>
                <a:lnTo>
                  <a:pt x="363" y="2546"/>
                </a:lnTo>
                <a:lnTo>
                  <a:pt x="323" y="2527"/>
                </a:lnTo>
                <a:lnTo>
                  <a:pt x="323" y="2525"/>
                </a:lnTo>
                <a:lnTo>
                  <a:pt x="308" y="2513"/>
                </a:lnTo>
                <a:lnTo>
                  <a:pt x="275" y="2517"/>
                </a:lnTo>
                <a:lnTo>
                  <a:pt x="271" y="2517"/>
                </a:lnTo>
                <a:lnTo>
                  <a:pt x="265" y="2517"/>
                </a:lnTo>
                <a:lnTo>
                  <a:pt x="260" y="2517"/>
                </a:lnTo>
                <a:lnTo>
                  <a:pt x="254" y="2517"/>
                </a:lnTo>
                <a:lnTo>
                  <a:pt x="233" y="2515"/>
                </a:lnTo>
                <a:lnTo>
                  <a:pt x="221" y="2515"/>
                </a:lnTo>
                <a:lnTo>
                  <a:pt x="200" y="2513"/>
                </a:lnTo>
                <a:lnTo>
                  <a:pt x="185" y="2513"/>
                </a:lnTo>
                <a:lnTo>
                  <a:pt x="171" y="2511"/>
                </a:lnTo>
                <a:lnTo>
                  <a:pt x="150" y="2473"/>
                </a:lnTo>
                <a:lnTo>
                  <a:pt x="148" y="2469"/>
                </a:lnTo>
                <a:lnTo>
                  <a:pt x="146" y="2463"/>
                </a:lnTo>
                <a:lnTo>
                  <a:pt x="152" y="2458"/>
                </a:lnTo>
                <a:lnTo>
                  <a:pt x="156" y="2458"/>
                </a:lnTo>
                <a:lnTo>
                  <a:pt x="167" y="2456"/>
                </a:lnTo>
                <a:lnTo>
                  <a:pt x="175" y="2454"/>
                </a:lnTo>
                <a:lnTo>
                  <a:pt x="177" y="2452"/>
                </a:lnTo>
                <a:lnTo>
                  <a:pt x="179" y="2450"/>
                </a:lnTo>
                <a:lnTo>
                  <a:pt x="177" y="2448"/>
                </a:lnTo>
                <a:lnTo>
                  <a:pt x="173" y="2444"/>
                </a:lnTo>
                <a:lnTo>
                  <a:pt x="156" y="2438"/>
                </a:lnTo>
                <a:lnTo>
                  <a:pt x="154" y="2436"/>
                </a:lnTo>
                <a:lnTo>
                  <a:pt x="152" y="2433"/>
                </a:lnTo>
                <a:lnTo>
                  <a:pt x="156" y="2431"/>
                </a:lnTo>
                <a:lnTo>
                  <a:pt x="165" y="2429"/>
                </a:lnTo>
                <a:lnTo>
                  <a:pt x="169" y="2425"/>
                </a:lnTo>
                <a:lnTo>
                  <a:pt x="171" y="2423"/>
                </a:lnTo>
                <a:lnTo>
                  <a:pt x="171" y="2421"/>
                </a:lnTo>
                <a:lnTo>
                  <a:pt x="169" y="2421"/>
                </a:lnTo>
                <a:lnTo>
                  <a:pt x="162" y="2419"/>
                </a:lnTo>
                <a:lnTo>
                  <a:pt x="158" y="2421"/>
                </a:lnTo>
                <a:lnTo>
                  <a:pt x="156" y="2419"/>
                </a:lnTo>
                <a:lnTo>
                  <a:pt x="150" y="2417"/>
                </a:lnTo>
                <a:lnTo>
                  <a:pt x="150" y="2415"/>
                </a:lnTo>
                <a:lnTo>
                  <a:pt x="148" y="2415"/>
                </a:lnTo>
                <a:lnTo>
                  <a:pt x="148" y="2413"/>
                </a:lnTo>
                <a:lnTo>
                  <a:pt x="148" y="2411"/>
                </a:lnTo>
                <a:lnTo>
                  <a:pt x="146" y="2410"/>
                </a:lnTo>
                <a:lnTo>
                  <a:pt x="146" y="2408"/>
                </a:lnTo>
                <a:lnTo>
                  <a:pt x="148" y="2406"/>
                </a:lnTo>
                <a:lnTo>
                  <a:pt x="148" y="2404"/>
                </a:lnTo>
                <a:lnTo>
                  <a:pt x="150" y="2402"/>
                </a:lnTo>
                <a:lnTo>
                  <a:pt x="152" y="2400"/>
                </a:lnTo>
                <a:lnTo>
                  <a:pt x="154" y="2398"/>
                </a:lnTo>
                <a:lnTo>
                  <a:pt x="156" y="2398"/>
                </a:lnTo>
                <a:lnTo>
                  <a:pt x="158" y="2398"/>
                </a:lnTo>
                <a:lnTo>
                  <a:pt x="160" y="2398"/>
                </a:lnTo>
                <a:lnTo>
                  <a:pt x="164" y="2398"/>
                </a:lnTo>
                <a:lnTo>
                  <a:pt x="167" y="2398"/>
                </a:lnTo>
                <a:lnTo>
                  <a:pt x="171" y="2398"/>
                </a:lnTo>
                <a:lnTo>
                  <a:pt x="173" y="2398"/>
                </a:lnTo>
                <a:lnTo>
                  <a:pt x="175" y="2396"/>
                </a:lnTo>
                <a:lnTo>
                  <a:pt x="175" y="2394"/>
                </a:lnTo>
                <a:lnTo>
                  <a:pt x="175" y="2392"/>
                </a:lnTo>
                <a:lnTo>
                  <a:pt x="177" y="2390"/>
                </a:lnTo>
                <a:lnTo>
                  <a:pt x="177" y="2388"/>
                </a:lnTo>
                <a:lnTo>
                  <a:pt x="177" y="2387"/>
                </a:lnTo>
                <a:lnTo>
                  <a:pt x="177" y="2383"/>
                </a:lnTo>
                <a:lnTo>
                  <a:pt x="175" y="2381"/>
                </a:lnTo>
                <a:lnTo>
                  <a:pt x="177" y="2381"/>
                </a:lnTo>
                <a:lnTo>
                  <a:pt x="177" y="2379"/>
                </a:lnTo>
                <a:lnTo>
                  <a:pt x="177" y="2375"/>
                </a:lnTo>
                <a:lnTo>
                  <a:pt x="179" y="2369"/>
                </a:lnTo>
                <a:lnTo>
                  <a:pt x="179" y="2367"/>
                </a:lnTo>
                <a:lnTo>
                  <a:pt x="179" y="2365"/>
                </a:lnTo>
                <a:lnTo>
                  <a:pt x="181" y="2365"/>
                </a:lnTo>
                <a:lnTo>
                  <a:pt x="183" y="2363"/>
                </a:lnTo>
                <a:lnTo>
                  <a:pt x="187" y="2363"/>
                </a:lnTo>
                <a:lnTo>
                  <a:pt x="188" y="2362"/>
                </a:lnTo>
                <a:lnTo>
                  <a:pt x="194" y="2360"/>
                </a:lnTo>
                <a:lnTo>
                  <a:pt x="196" y="2360"/>
                </a:lnTo>
                <a:lnTo>
                  <a:pt x="198" y="2360"/>
                </a:lnTo>
                <a:lnTo>
                  <a:pt x="200" y="2360"/>
                </a:lnTo>
                <a:lnTo>
                  <a:pt x="202" y="2360"/>
                </a:lnTo>
                <a:lnTo>
                  <a:pt x="206" y="2360"/>
                </a:lnTo>
                <a:lnTo>
                  <a:pt x="206" y="2358"/>
                </a:lnTo>
                <a:lnTo>
                  <a:pt x="208" y="2358"/>
                </a:lnTo>
                <a:lnTo>
                  <a:pt x="210" y="2356"/>
                </a:lnTo>
                <a:lnTo>
                  <a:pt x="212" y="2354"/>
                </a:lnTo>
                <a:lnTo>
                  <a:pt x="213" y="2352"/>
                </a:lnTo>
                <a:lnTo>
                  <a:pt x="215" y="2350"/>
                </a:lnTo>
                <a:lnTo>
                  <a:pt x="217" y="2348"/>
                </a:lnTo>
                <a:lnTo>
                  <a:pt x="219" y="2346"/>
                </a:lnTo>
                <a:lnTo>
                  <a:pt x="221" y="2344"/>
                </a:lnTo>
                <a:lnTo>
                  <a:pt x="227" y="2339"/>
                </a:lnTo>
                <a:lnTo>
                  <a:pt x="227" y="2337"/>
                </a:lnTo>
                <a:lnTo>
                  <a:pt x="229" y="2337"/>
                </a:lnTo>
                <a:lnTo>
                  <a:pt x="229" y="2335"/>
                </a:lnTo>
                <a:lnTo>
                  <a:pt x="227" y="2333"/>
                </a:lnTo>
                <a:lnTo>
                  <a:pt x="225" y="2331"/>
                </a:lnTo>
                <a:lnTo>
                  <a:pt x="223" y="2331"/>
                </a:lnTo>
                <a:lnTo>
                  <a:pt x="223" y="2329"/>
                </a:lnTo>
                <a:lnTo>
                  <a:pt x="221" y="2327"/>
                </a:lnTo>
                <a:lnTo>
                  <a:pt x="223" y="2325"/>
                </a:lnTo>
                <a:lnTo>
                  <a:pt x="223" y="2323"/>
                </a:lnTo>
                <a:lnTo>
                  <a:pt x="225" y="2321"/>
                </a:lnTo>
                <a:lnTo>
                  <a:pt x="227" y="2319"/>
                </a:lnTo>
                <a:lnTo>
                  <a:pt x="231" y="2317"/>
                </a:lnTo>
                <a:lnTo>
                  <a:pt x="233" y="2314"/>
                </a:lnTo>
                <a:lnTo>
                  <a:pt x="235" y="2312"/>
                </a:lnTo>
                <a:lnTo>
                  <a:pt x="237" y="2308"/>
                </a:lnTo>
                <a:lnTo>
                  <a:pt x="238" y="2306"/>
                </a:lnTo>
                <a:lnTo>
                  <a:pt x="240" y="2304"/>
                </a:lnTo>
                <a:lnTo>
                  <a:pt x="240" y="2302"/>
                </a:lnTo>
                <a:lnTo>
                  <a:pt x="242" y="2300"/>
                </a:lnTo>
                <a:lnTo>
                  <a:pt x="244" y="2300"/>
                </a:lnTo>
                <a:lnTo>
                  <a:pt x="244" y="2298"/>
                </a:lnTo>
                <a:lnTo>
                  <a:pt x="242" y="2296"/>
                </a:lnTo>
                <a:lnTo>
                  <a:pt x="240" y="2294"/>
                </a:lnTo>
                <a:lnTo>
                  <a:pt x="240" y="2292"/>
                </a:lnTo>
                <a:lnTo>
                  <a:pt x="238" y="2292"/>
                </a:lnTo>
                <a:lnTo>
                  <a:pt x="238" y="2291"/>
                </a:lnTo>
                <a:lnTo>
                  <a:pt x="240" y="2291"/>
                </a:lnTo>
                <a:lnTo>
                  <a:pt x="238" y="2291"/>
                </a:lnTo>
                <a:lnTo>
                  <a:pt x="258" y="2271"/>
                </a:lnTo>
                <a:lnTo>
                  <a:pt x="281" y="2244"/>
                </a:lnTo>
                <a:lnTo>
                  <a:pt x="260" y="2233"/>
                </a:lnTo>
                <a:lnTo>
                  <a:pt x="269" y="2223"/>
                </a:lnTo>
                <a:lnTo>
                  <a:pt x="271" y="2223"/>
                </a:lnTo>
                <a:lnTo>
                  <a:pt x="273" y="2221"/>
                </a:lnTo>
                <a:lnTo>
                  <a:pt x="275" y="2221"/>
                </a:lnTo>
                <a:lnTo>
                  <a:pt x="277" y="2221"/>
                </a:lnTo>
                <a:lnTo>
                  <a:pt x="279" y="2219"/>
                </a:lnTo>
                <a:lnTo>
                  <a:pt x="281" y="2219"/>
                </a:lnTo>
                <a:lnTo>
                  <a:pt x="283" y="2218"/>
                </a:lnTo>
                <a:lnTo>
                  <a:pt x="285" y="2216"/>
                </a:lnTo>
                <a:lnTo>
                  <a:pt x="286" y="2216"/>
                </a:lnTo>
                <a:lnTo>
                  <a:pt x="288" y="2214"/>
                </a:lnTo>
                <a:lnTo>
                  <a:pt x="290" y="2214"/>
                </a:lnTo>
                <a:lnTo>
                  <a:pt x="290" y="2212"/>
                </a:lnTo>
                <a:lnTo>
                  <a:pt x="290" y="2210"/>
                </a:lnTo>
                <a:lnTo>
                  <a:pt x="290" y="2206"/>
                </a:lnTo>
                <a:lnTo>
                  <a:pt x="290" y="2204"/>
                </a:lnTo>
                <a:lnTo>
                  <a:pt x="292" y="2202"/>
                </a:lnTo>
                <a:lnTo>
                  <a:pt x="292" y="2200"/>
                </a:lnTo>
                <a:lnTo>
                  <a:pt x="292" y="2198"/>
                </a:lnTo>
                <a:lnTo>
                  <a:pt x="294" y="2196"/>
                </a:lnTo>
                <a:lnTo>
                  <a:pt x="292" y="2196"/>
                </a:lnTo>
                <a:lnTo>
                  <a:pt x="292" y="2195"/>
                </a:lnTo>
                <a:lnTo>
                  <a:pt x="290" y="2195"/>
                </a:lnTo>
                <a:lnTo>
                  <a:pt x="288" y="2195"/>
                </a:lnTo>
                <a:lnTo>
                  <a:pt x="286" y="2195"/>
                </a:lnTo>
                <a:lnTo>
                  <a:pt x="285" y="2195"/>
                </a:lnTo>
                <a:lnTo>
                  <a:pt x="283" y="2193"/>
                </a:lnTo>
                <a:lnTo>
                  <a:pt x="281" y="2193"/>
                </a:lnTo>
                <a:lnTo>
                  <a:pt x="281" y="2191"/>
                </a:lnTo>
                <a:lnTo>
                  <a:pt x="281" y="2189"/>
                </a:lnTo>
                <a:lnTo>
                  <a:pt x="283" y="2187"/>
                </a:lnTo>
                <a:lnTo>
                  <a:pt x="285" y="2185"/>
                </a:lnTo>
                <a:lnTo>
                  <a:pt x="286" y="2183"/>
                </a:lnTo>
                <a:lnTo>
                  <a:pt x="286" y="2181"/>
                </a:lnTo>
                <a:lnTo>
                  <a:pt x="288" y="2181"/>
                </a:lnTo>
                <a:lnTo>
                  <a:pt x="290" y="2179"/>
                </a:lnTo>
                <a:lnTo>
                  <a:pt x="294" y="2177"/>
                </a:lnTo>
                <a:lnTo>
                  <a:pt x="298" y="2175"/>
                </a:lnTo>
                <a:lnTo>
                  <a:pt x="300" y="2175"/>
                </a:lnTo>
                <a:lnTo>
                  <a:pt x="302" y="2173"/>
                </a:lnTo>
                <a:lnTo>
                  <a:pt x="304" y="2171"/>
                </a:lnTo>
                <a:lnTo>
                  <a:pt x="306" y="2170"/>
                </a:lnTo>
                <a:lnTo>
                  <a:pt x="306" y="2168"/>
                </a:lnTo>
                <a:lnTo>
                  <a:pt x="306" y="2166"/>
                </a:lnTo>
                <a:lnTo>
                  <a:pt x="308" y="2164"/>
                </a:lnTo>
                <a:lnTo>
                  <a:pt x="308" y="2162"/>
                </a:lnTo>
                <a:lnTo>
                  <a:pt x="309" y="2162"/>
                </a:lnTo>
                <a:lnTo>
                  <a:pt x="309" y="2160"/>
                </a:lnTo>
                <a:lnTo>
                  <a:pt x="311" y="2160"/>
                </a:lnTo>
                <a:lnTo>
                  <a:pt x="313" y="2158"/>
                </a:lnTo>
                <a:lnTo>
                  <a:pt x="315" y="2158"/>
                </a:lnTo>
                <a:lnTo>
                  <a:pt x="317" y="2156"/>
                </a:lnTo>
                <a:lnTo>
                  <a:pt x="319" y="2156"/>
                </a:lnTo>
                <a:lnTo>
                  <a:pt x="321" y="2154"/>
                </a:lnTo>
                <a:lnTo>
                  <a:pt x="321" y="2152"/>
                </a:lnTo>
                <a:lnTo>
                  <a:pt x="319" y="2150"/>
                </a:lnTo>
                <a:lnTo>
                  <a:pt x="317" y="2148"/>
                </a:lnTo>
                <a:lnTo>
                  <a:pt x="317" y="2147"/>
                </a:lnTo>
                <a:lnTo>
                  <a:pt x="315" y="2147"/>
                </a:lnTo>
                <a:lnTo>
                  <a:pt x="315" y="2145"/>
                </a:lnTo>
                <a:lnTo>
                  <a:pt x="315" y="2143"/>
                </a:lnTo>
                <a:lnTo>
                  <a:pt x="315" y="2141"/>
                </a:lnTo>
                <a:lnTo>
                  <a:pt x="317" y="2141"/>
                </a:lnTo>
                <a:lnTo>
                  <a:pt x="317" y="2139"/>
                </a:lnTo>
                <a:lnTo>
                  <a:pt x="319" y="2137"/>
                </a:lnTo>
                <a:lnTo>
                  <a:pt x="319" y="2135"/>
                </a:lnTo>
                <a:lnTo>
                  <a:pt x="321" y="2135"/>
                </a:lnTo>
                <a:lnTo>
                  <a:pt x="321" y="2133"/>
                </a:lnTo>
                <a:lnTo>
                  <a:pt x="323" y="2133"/>
                </a:lnTo>
                <a:lnTo>
                  <a:pt x="323" y="2131"/>
                </a:lnTo>
                <a:lnTo>
                  <a:pt x="323" y="2129"/>
                </a:lnTo>
                <a:lnTo>
                  <a:pt x="323" y="2127"/>
                </a:lnTo>
                <a:lnTo>
                  <a:pt x="323" y="2125"/>
                </a:lnTo>
                <a:lnTo>
                  <a:pt x="321" y="2123"/>
                </a:lnTo>
                <a:lnTo>
                  <a:pt x="319" y="2122"/>
                </a:lnTo>
                <a:lnTo>
                  <a:pt x="319" y="2120"/>
                </a:lnTo>
                <a:lnTo>
                  <a:pt x="319" y="2118"/>
                </a:lnTo>
                <a:lnTo>
                  <a:pt x="317" y="2116"/>
                </a:lnTo>
                <a:lnTo>
                  <a:pt x="317" y="2114"/>
                </a:lnTo>
                <a:lnTo>
                  <a:pt x="317" y="2110"/>
                </a:lnTo>
                <a:lnTo>
                  <a:pt x="317" y="2106"/>
                </a:lnTo>
                <a:lnTo>
                  <a:pt x="317" y="2104"/>
                </a:lnTo>
                <a:lnTo>
                  <a:pt x="317" y="2100"/>
                </a:lnTo>
                <a:lnTo>
                  <a:pt x="315" y="2100"/>
                </a:lnTo>
                <a:lnTo>
                  <a:pt x="315" y="2099"/>
                </a:lnTo>
                <a:lnTo>
                  <a:pt x="315" y="2097"/>
                </a:lnTo>
                <a:lnTo>
                  <a:pt x="315" y="2095"/>
                </a:lnTo>
                <a:lnTo>
                  <a:pt x="317" y="2093"/>
                </a:lnTo>
                <a:lnTo>
                  <a:pt x="317" y="2091"/>
                </a:lnTo>
                <a:lnTo>
                  <a:pt x="317" y="2089"/>
                </a:lnTo>
                <a:lnTo>
                  <a:pt x="317" y="2087"/>
                </a:lnTo>
                <a:lnTo>
                  <a:pt x="317" y="2085"/>
                </a:lnTo>
                <a:lnTo>
                  <a:pt x="317" y="2081"/>
                </a:lnTo>
                <a:lnTo>
                  <a:pt x="317" y="2079"/>
                </a:lnTo>
                <a:lnTo>
                  <a:pt x="317" y="2077"/>
                </a:lnTo>
                <a:lnTo>
                  <a:pt x="317" y="2076"/>
                </a:lnTo>
                <a:lnTo>
                  <a:pt x="319" y="2074"/>
                </a:lnTo>
                <a:lnTo>
                  <a:pt x="319" y="2072"/>
                </a:lnTo>
                <a:lnTo>
                  <a:pt x="321" y="2072"/>
                </a:lnTo>
                <a:lnTo>
                  <a:pt x="321" y="2070"/>
                </a:lnTo>
                <a:lnTo>
                  <a:pt x="325" y="2068"/>
                </a:lnTo>
                <a:lnTo>
                  <a:pt x="327" y="2066"/>
                </a:lnTo>
                <a:lnTo>
                  <a:pt x="327" y="2064"/>
                </a:lnTo>
                <a:lnTo>
                  <a:pt x="329" y="2064"/>
                </a:lnTo>
                <a:lnTo>
                  <a:pt x="329" y="2062"/>
                </a:lnTo>
                <a:lnTo>
                  <a:pt x="329" y="2060"/>
                </a:lnTo>
                <a:lnTo>
                  <a:pt x="329" y="2058"/>
                </a:lnTo>
                <a:lnTo>
                  <a:pt x="331" y="2056"/>
                </a:lnTo>
                <a:lnTo>
                  <a:pt x="331" y="2054"/>
                </a:lnTo>
                <a:lnTo>
                  <a:pt x="331" y="2052"/>
                </a:lnTo>
                <a:lnTo>
                  <a:pt x="333" y="2051"/>
                </a:lnTo>
                <a:lnTo>
                  <a:pt x="333" y="2049"/>
                </a:lnTo>
                <a:lnTo>
                  <a:pt x="334" y="2049"/>
                </a:lnTo>
                <a:lnTo>
                  <a:pt x="334" y="2047"/>
                </a:lnTo>
                <a:lnTo>
                  <a:pt x="336" y="2045"/>
                </a:lnTo>
                <a:lnTo>
                  <a:pt x="338" y="2043"/>
                </a:lnTo>
                <a:lnTo>
                  <a:pt x="338" y="2041"/>
                </a:lnTo>
                <a:lnTo>
                  <a:pt x="340" y="2039"/>
                </a:lnTo>
                <a:lnTo>
                  <a:pt x="342" y="2037"/>
                </a:lnTo>
                <a:lnTo>
                  <a:pt x="344" y="2037"/>
                </a:lnTo>
                <a:lnTo>
                  <a:pt x="346" y="2035"/>
                </a:lnTo>
                <a:lnTo>
                  <a:pt x="346" y="2033"/>
                </a:lnTo>
                <a:lnTo>
                  <a:pt x="348" y="2033"/>
                </a:lnTo>
                <a:lnTo>
                  <a:pt x="348" y="2031"/>
                </a:lnTo>
                <a:lnTo>
                  <a:pt x="346" y="2031"/>
                </a:lnTo>
                <a:lnTo>
                  <a:pt x="346" y="2029"/>
                </a:lnTo>
                <a:lnTo>
                  <a:pt x="344" y="2029"/>
                </a:lnTo>
                <a:lnTo>
                  <a:pt x="344" y="2028"/>
                </a:lnTo>
                <a:lnTo>
                  <a:pt x="344" y="2026"/>
                </a:lnTo>
                <a:lnTo>
                  <a:pt x="344" y="2024"/>
                </a:lnTo>
                <a:lnTo>
                  <a:pt x="346" y="2024"/>
                </a:lnTo>
                <a:lnTo>
                  <a:pt x="346" y="2022"/>
                </a:lnTo>
                <a:lnTo>
                  <a:pt x="346" y="2020"/>
                </a:lnTo>
                <a:lnTo>
                  <a:pt x="348" y="2020"/>
                </a:lnTo>
                <a:lnTo>
                  <a:pt x="348" y="2018"/>
                </a:lnTo>
                <a:lnTo>
                  <a:pt x="350" y="2018"/>
                </a:lnTo>
                <a:lnTo>
                  <a:pt x="350" y="2016"/>
                </a:lnTo>
                <a:lnTo>
                  <a:pt x="350" y="2014"/>
                </a:lnTo>
                <a:lnTo>
                  <a:pt x="350" y="2012"/>
                </a:lnTo>
                <a:lnTo>
                  <a:pt x="350" y="2010"/>
                </a:lnTo>
                <a:lnTo>
                  <a:pt x="350" y="2006"/>
                </a:lnTo>
                <a:lnTo>
                  <a:pt x="350" y="2003"/>
                </a:lnTo>
                <a:lnTo>
                  <a:pt x="350" y="2001"/>
                </a:lnTo>
                <a:lnTo>
                  <a:pt x="350" y="1999"/>
                </a:lnTo>
                <a:lnTo>
                  <a:pt x="348" y="1999"/>
                </a:lnTo>
                <a:lnTo>
                  <a:pt x="346" y="1997"/>
                </a:lnTo>
                <a:lnTo>
                  <a:pt x="346" y="1995"/>
                </a:lnTo>
                <a:lnTo>
                  <a:pt x="348" y="1993"/>
                </a:lnTo>
                <a:lnTo>
                  <a:pt x="350" y="1993"/>
                </a:lnTo>
                <a:lnTo>
                  <a:pt x="350" y="1991"/>
                </a:lnTo>
                <a:lnTo>
                  <a:pt x="352" y="1991"/>
                </a:lnTo>
                <a:lnTo>
                  <a:pt x="354" y="1991"/>
                </a:lnTo>
                <a:lnTo>
                  <a:pt x="354" y="1989"/>
                </a:lnTo>
                <a:lnTo>
                  <a:pt x="354" y="1987"/>
                </a:lnTo>
                <a:lnTo>
                  <a:pt x="356" y="1985"/>
                </a:lnTo>
                <a:lnTo>
                  <a:pt x="356" y="1983"/>
                </a:lnTo>
                <a:lnTo>
                  <a:pt x="356" y="1981"/>
                </a:lnTo>
                <a:lnTo>
                  <a:pt x="356" y="1980"/>
                </a:lnTo>
                <a:lnTo>
                  <a:pt x="357" y="1980"/>
                </a:lnTo>
                <a:lnTo>
                  <a:pt x="359" y="1978"/>
                </a:lnTo>
                <a:lnTo>
                  <a:pt x="361" y="1976"/>
                </a:lnTo>
                <a:lnTo>
                  <a:pt x="363" y="1974"/>
                </a:lnTo>
                <a:lnTo>
                  <a:pt x="363" y="1972"/>
                </a:lnTo>
                <a:lnTo>
                  <a:pt x="365" y="1970"/>
                </a:lnTo>
                <a:lnTo>
                  <a:pt x="365" y="1968"/>
                </a:lnTo>
                <a:lnTo>
                  <a:pt x="367" y="1968"/>
                </a:lnTo>
                <a:lnTo>
                  <a:pt x="367" y="1966"/>
                </a:lnTo>
                <a:lnTo>
                  <a:pt x="369" y="1966"/>
                </a:lnTo>
                <a:lnTo>
                  <a:pt x="371" y="1964"/>
                </a:lnTo>
                <a:lnTo>
                  <a:pt x="373" y="1964"/>
                </a:lnTo>
                <a:lnTo>
                  <a:pt x="375" y="1964"/>
                </a:lnTo>
                <a:lnTo>
                  <a:pt x="377" y="1964"/>
                </a:lnTo>
                <a:lnTo>
                  <a:pt x="379" y="1964"/>
                </a:lnTo>
                <a:lnTo>
                  <a:pt x="381" y="1964"/>
                </a:lnTo>
                <a:lnTo>
                  <a:pt x="384" y="1964"/>
                </a:lnTo>
                <a:lnTo>
                  <a:pt x="386" y="1964"/>
                </a:lnTo>
                <a:lnTo>
                  <a:pt x="390" y="1966"/>
                </a:lnTo>
                <a:lnTo>
                  <a:pt x="392" y="1966"/>
                </a:lnTo>
                <a:lnTo>
                  <a:pt x="394" y="1968"/>
                </a:lnTo>
                <a:lnTo>
                  <a:pt x="396" y="1968"/>
                </a:lnTo>
                <a:lnTo>
                  <a:pt x="398" y="1970"/>
                </a:lnTo>
                <a:lnTo>
                  <a:pt x="400" y="1972"/>
                </a:lnTo>
                <a:lnTo>
                  <a:pt x="402" y="1972"/>
                </a:lnTo>
                <a:lnTo>
                  <a:pt x="404" y="1972"/>
                </a:lnTo>
                <a:lnTo>
                  <a:pt x="405" y="1974"/>
                </a:lnTo>
                <a:lnTo>
                  <a:pt x="407" y="1974"/>
                </a:lnTo>
                <a:lnTo>
                  <a:pt x="409" y="1974"/>
                </a:lnTo>
                <a:lnTo>
                  <a:pt x="411" y="1974"/>
                </a:lnTo>
                <a:lnTo>
                  <a:pt x="413" y="1974"/>
                </a:lnTo>
                <a:lnTo>
                  <a:pt x="415" y="1974"/>
                </a:lnTo>
                <a:lnTo>
                  <a:pt x="415" y="1972"/>
                </a:lnTo>
                <a:lnTo>
                  <a:pt x="417" y="1972"/>
                </a:lnTo>
                <a:lnTo>
                  <a:pt x="417" y="1970"/>
                </a:lnTo>
                <a:lnTo>
                  <a:pt x="419" y="1968"/>
                </a:lnTo>
                <a:lnTo>
                  <a:pt x="419" y="1966"/>
                </a:lnTo>
                <a:lnTo>
                  <a:pt x="421" y="1966"/>
                </a:lnTo>
                <a:lnTo>
                  <a:pt x="421" y="1964"/>
                </a:lnTo>
                <a:lnTo>
                  <a:pt x="421" y="1962"/>
                </a:lnTo>
                <a:lnTo>
                  <a:pt x="421" y="1960"/>
                </a:lnTo>
                <a:lnTo>
                  <a:pt x="421" y="1958"/>
                </a:lnTo>
                <a:lnTo>
                  <a:pt x="421" y="1956"/>
                </a:lnTo>
                <a:lnTo>
                  <a:pt x="421" y="1955"/>
                </a:lnTo>
                <a:lnTo>
                  <a:pt x="423" y="1953"/>
                </a:lnTo>
                <a:lnTo>
                  <a:pt x="423" y="1951"/>
                </a:lnTo>
                <a:lnTo>
                  <a:pt x="423" y="1949"/>
                </a:lnTo>
                <a:lnTo>
                  <a:pt x="425" y="1947"/>
                </a:lnTo>
                <a:lnTo>
                  <a:pt x="427" y="1945"/>
                </a:lnTo>
                <a:lnTo>
                  <a:pt x="429" y="1945"/>
                </a:lnTo>
                <a:lnTo>
                  <a:pt x="430" y="1943"/>
                </a:lnTo>
                <a:lnTo>
                  <a:pt x="432" y="1943"/>
                </a:lnTo>
                <a:lnTo>
                  <a:pt x="434" y="1941"/>
                </a:lnTo>
                <a:lnTo>
                  <a:pt x="436" y="1939"/>
                </a:lnTo>
                <a:lnTo>
                  <a:pt x="438" y="1937"/>
                </a:lnTo>
                <a:lnTo>
                  <a:pt x="438" y="1935"/>
                </a:lnTo>
                <a:lnTo>
                  <a:pt x="438" y="1933"/>
                </a:lnTo>
                <a:lnTo>
                  <a:pt x="440" y="1932"/>
                </a:lnTo>
                <a:lnTo>
                  <a:pt x="438" y="1930"/>
                </a:lnTo>
                <a:lnTo>
                  <a:pt x="438" y="1928"/>
                </a:lnTo>
                <a:lnTo>
                  <a:pt x="438" y="1926"/>
                </a:lnTo>
                <a:lnTo>
                  <a:pt x="436" y="1924"/>
                </a:lnTo>
                <a:lnTo>
                  <a:pt x="436" y="1922"/>
                </a:lnTo>
                <a:lnTo>
                  <a:pt x="436" y="1920"/>
                </a:lnTo>
                <a:lnTo>
                  <a:pt x="434" y="1918"/>
                </a:lnTo>
                <a:lnTo>
                  <a:pt x="432" y="1918"/>
                </a:lnTo>
                <a:lnTo>
                  <a:pt x="429" y="1918"/>
                </a:lnTo>
                <a:lnTo>
                  <a:pt x="427" y="1916"/>
                </a:lnTo>
                <a:lnTo>
                  <a:pt x="423" y="1916"/>
                </a:lnTo>
                <a:lnTo>
                  <a:pt x="421" y="1916"/>
                </a:lnTo>
                <a:lnTo>
                  <a:pt x="419" y="1916"/>
                </a:lnTo>
                <a:lnTo>
                  <a:pt x="417" y="1918"/>
                </a:lnTo>
                <a:lnTo>
                  <a:pt x="413" y="1918"/>
                </a:lnTo>
                <a:lnTo>
                  <a:pt x="411" y="1918"/>
                </a:lnTo>
                <a:lnTo>
                  <a:pt x="409" y="1918"/>
                </a:lnTo>
                <a:lnTo>
                  <a:pt x="407" y="1920"/>
                </a:lnTo>
                <a:lnTo>
                  <a:pt x="405" y="1918"/>
                </a:lnTo>
                <a:lnTo>
                  <a:pt x="405" y="1920"/>
                </a:lnTo>
                <a:lnTo>
                  <a:pt x="404" y="1920"/>
                </a:lnTo>
                <a:lnTo>
                  <a:pt x="402" y="1920"/>
                </a:lnTo>
                <a:lnTo>
                  <a:pt x="400" y="1920"/>
                </a:lnTo>
                <a:lnTo>
                  <a:pt x="398" y="1920"/>
                </a:lnTo>
                <a:lnTo>
                  <a:pt x="396" y="1920"/>
                </a:lnTo>
                <a:lnTo>
                  <a:pt x="394" y="1920"/>
                </a:lnTo>
                <a:lnTo>
                  <a:pt x="392" y="1920"/>
                </a:lnTo>
                <a:lnTo>
                  <a:pt x="390" y="1920"/>
                </a:lnTo>
                <a:lnTo>
                  <a:pt x="388" y="1920"/>
                </a:lnTo>
                <a:lnTo>
                  <a:pt x="388" y="1918"/>
                </a:lnTo>
                <a:lnTo>
                  <a:pt x="386" y="1918"/>
                </a:lnTo>
                <a:lnTo>
                  <a:pt x="384" y="1916"/>
                </a:lnTo>
                <a:lnTo>
                  <a:pt x="382" y="1914"/>
                </a:lnTo>
                <a:lnTo>
                  <a:pt x="381" y="1914"/>
                </a:lnTo>
                <a:lnTo>
                  <a:pt x="381" y="1912"/>
                </a:lnTo>
                <a:lnTo>
                  <a:pt x="382" y="1912"/>
                </a:lnTo>
                <a:lnTo>
                  <a:pt x="382" y="1910"/>
                </a:lnTo>
                <a:lnTo>
                  <a:pt x="382" y="1908"/>
                </a:lnTo>
                <a:lnTo>
                  <a:pt x="384" y="1908"/>
                </a:lnTo>
                <a:lnTo>
                  <a:pt x="384" y="1907"/>
                </a:lnTo>
                <a:lnTo>
                  <a:pt x="386" y="1907"/>
                </a:lnTo>
                <a:lnTo>
                  <a:pt x="386" y="1905"/>
                </a:lnTo>
                <a:lnTo>
                  <a:pt x="388" y="1903"/>
                </a:lnTo>
                <a:lnTo>
                  <a:pt x="390" y="1901"/>
                </a:lnTo>
                <a:lnTo>
                  <a:pt x="392" y="1899"/>
                </a:lnTo>
                <a:lnTo>
                  <a:pt x="394" y="1897"/>
                </a:lnTo>
                <a:lnTo>
                  <a:pt x="394" y="1895"/>
                </a:lnTo>
                <a:lnTo>
                  <a:pt x="394" y="1893"/>
                </a:lnTo>
                <a:lnTo>
                  <a:pt x="394" y="1891"/>
                </a:lnTo>
                <a:lnTo>
                  <a:pt x="392" y="1889"/>
                </a:lnTo>
                <a:lnTo>
                  <a:pt x="392" y="1887"/>
                </a:lnTo>
                <a:lnTo>
                  <a:pt x="390" y="1885"/>
                </a:lnTo>
                <a:lnTo>
                  <a:pt x="388" y="1884"/>
                </a:lnTo>
                <a:lnTo>
                  <a:pt x="386" y="1882"/>
                </a:lnTo>
                <a:lnTo>
                  <a:pt x="384" y="1882"/>
                </a:lnTo>
                <a:lnTo>
                  <a:pt x="381" y="1880"/>
                </a:lnTo>
                <a:lnTo>
                  <a:pt x="379" y="1880"/>
                </a:lnTo>
                <a:lnTo>
                  <a:pt x="377" y="1880"/>
                </a:lnTo>
                <a:lnTo>
                  <a:pt x="375" y="1880"/>
                </a:lnTo>
                <a:lnTo>
                  <a:pt x="373" y="1880"/>
                </a:lnTo>
                <a:lnTo>
                  <a:pt x="371" y="1880"/>
                </a:lnTo>
                <a:lnTo>
                  <a:pt x="369" y="1880"/>
                </a:lnTo>
                <a:lnTo>
                  <a:pt x="367" y="1880"/>
                </a:lnTo>
                <a:lnTo>
                  <a:pt x="363" y="1880"/>
                </a:lnTo>
                <a:lnTo>
                  <a:pt x="359" y="1880"/>
                </a:lnTo>
                <a:lnTo>
                  <a:pt x="357" y="1880"/>
                </a:lnTo>
                <a:lnTo>
                  <a:pt x="356" y="1880"/>
                </a:lnTo>
                <a:lnTo>
                  <a:pt x="356" y="1878"/>
                </a:lnTo>
                <a:lnTo>
                  <a:pt x="352" y="1878"/>
                </a:lnTo>
                <a:lnTo>
                  <a:pt x="350" y="1878"/>
                </a:lnTo>
                <a:lnTo>
                  <a:pt x="346" y="1878"/>
                </a:lnTo>
                <a:lnTo>
                  <a:pt x="344" y="1878"/>
                </a:lnTo>
                <a:lnTo>
                  <a:pt x="340" y="1878"/>
                </a:lnTo>
                <a:lnTo>
                  <a:pt x="338" y="1878"/>
                </a:lnTo>
                <a:lnTo>
                  <a:pt x="336" y="1878"/>
                </a:lnTo>
                <a:lnTo>
                  <a:pt x="334" y="1878"/>
                </a:lnTo>
                <a:lnTo>
                  <a:pt x="333" y="1878"/>
                </a:lnTo>
                <a:lnTo>
                  <a:pt x="331" y="1878"/>
                </a:lnTo>
                <a:lnTo>
                  <a:pt x="329" y="1878"/>
                </a:lnTo>
                <a:lnTo>
                  <a:pt x="327" y="1876"/>
                </a:lnTo>
                <a:lnTo>
                  <a:pt x="325" y="1876"/>
                </a:lnTo>
                <a:lnTo>
                  <a:pt x="323" y="1874"/>
                </a:lnTo>
                <a:lnTo>
                  <a:pt x="323" y="1872"/>
                </a:lnTo>
                <a:lnTo>
                  <a:pt x="321" y="1870"/>
                </a:lnTo>
                <a:lnTo>
                  <a:pt x="321" y="1868"/>
                </a:lnTo>
                <a:lnTo>
                  <a:pt x="321" y="1866"/>
                </a:lnTo>
                <a:lnTo>
                  <a:pt x="319" y="1864"/>
                </a:lnTo>
                <a:lnTo>
                  <a:pt x="317" y="1862"/>
                </a:lnTo>
                <a:lnTo>
                  <a:pt x="317" y="1860"/>
                </a:lnTo>
                <a:lnTo>
                  <a:pt x="315" y="1859"/>
                </a:lnTo>
                <a:lnTo>
                  <a:pt x="313" y="1857"/>
                </a:lnTo>
                <a:lnTo>
                  <a:pt x="311" y="1855"/>
                </a:lnTo>
                <a:lnTo>
                  <a:pt x="309" y="1853"/>
                </a:lnTo>
                <a:lnTo>
                  <a:pt x="309" y="1851"/>
                </a:lnTo>
                <a:lnTo>
                  <a:pt x="308" y="1849"/>
                </a:lnTo>
                <a:lnTo>
                  <a:pt x="306" y="1849"/>
                </a:lnTo>
                <a:lnTo>
                  <a:pt x="306" y="1847"/>
                </a:lnTo>
                <a:lnTo>
                  <a:pt x="304" y="1845"/>
                </a:lnTo>
                <a:lnTo>
                  <a:pt x="302" y="1845"/>
                </a:lnTo>
                <a:lnTo>
                  <a:pt x="300" y="1843"/>
                </a:lnTo>
                <a:lnTo>
                  <a:pt x="298" y="1841"/>
                </a:lnTo>
                <a:lnTo>
                  <a:pt x="296" y="1841"/>
                </a:lnTo>
                <a:lnTo>
                  <a:pt x="296" y="1839"/>
                </a:lnTo>
                <a:lnTo>
                  <a:pt x="294" y="1839"/>
                </a:lnTo>
                <a:lnTo>
                  <a:pt x="294" y="1837"/>
                </a:lnTo>
                <a:lnTo>
                  <a:pt x="292" y="1837"/>
                </a:lnTo>
                <a:lnTo>
                  <a:pt x="292" y="1836"/>
                </a:lnTo>
                <a:lnTo>
                  <a:pt x="290" y="1834"/>
                </a:lnTo>
                <a:lnTo>
                  <a:pt x="290" y="1832"/>
                </a:lnTo>
                <a:lnTo>
                  <a:pt x="290" y="1830"/>
                </a:lnTo>
                <a:lnTo>
                  <a:pt x="290" y="1828"/>
                </a:lnTo>
                <a:lnTo>
                  <a:pt x="288" y="1826"/>
                </a:lnTo>
                <a:lnTo>
                  <a:pt x="288" y="1824"/>
                </a:lnTo>
                <a:lnTo>
                  <a:pt x="286" y="1822"/>
                </a:lnTo>
                <a:lnTo>
                  <a:pt x="283" y="1818"/>
                </a:lnTo>
                <a:lnTo>
                  <a:pt x="281" y="1816"/>
                </a:lnTo>
                <a:lnTo>
                  <a:pt x="279" y="1814"/>
                </a:lnTo>
                <a:lnTo>
                  <a:pt x="277" y="1812"/>
                </a:lnTo>
                <a:lnTo>
                  <a:pt x="277" y="1811"/>
                </a:lnTo>
                <a:lnTo>
                  <a:pt x="279" y="1809"/>
                </a:lnTo>
                <a:lnTo>
                  <a:pt x="279" y="1807"/>
                </a:lnTo>
                <a:lnTo>
                  <a:pt x="281" y="1807"/>
                </a:lnTo>
                <a:lnTo>
                  <a:pt x="281" y="1805"/>
                </a:lnTo>
                <a:lnTo>
                  <a:pt x="281" y="1803"/>
                </a:lnTo>
                <a:lnTo>
                  <a:pt x="281" y="1801"/>
                </a:lnTo>
                <a:lnTo>
                  <a:pt x="281" y="1799"/>
                </a:lnTo>
                <a:lnTo>
                  <a:pt x="281" y="1797"/>
                </a:lnTo>
                <a:lnTo>
                  <a:pt x="279" y="1795"/>
                </a:lnTo>
                <a:lnTo>
                  <a:pt x="277" y="1793"/>
                </a:lnTo>
                <a:lnTo>
                  <a:pt x="277" y="1791"/>
                </a:lnTo>
                <a:lnTo>
                  <a:pt x="277" y="1789"/>
                </a:lnTo>
                <a:lnTo>
                  <a:pt x="277" y="1788"/>
                </a:lnTo>
                <a:lnTo>
                  <a:pt x="277" y="1786"/>
                </a:lnTo>
                <a:lnTo>
                  <a:pt x="279" y="1784"/>
                </a:lnTo>
                <a:lnTo>
                  <a:pt x="281" y="1782"/>
                </a:lnTo>
                <a:lnTo>
                  <a:pt x="281" y="1780"/>
                </a:lnTo>
                <a:lnTo>
                  <a:pt x="281" y="1778"/>
                </a:lnTo>
                <a:lnTo>
                  <a:pt x="281" y="1776"/>
                </a:lnTo>
                <a:lnTo>
                  <a:pt x="283" y="1774"/>
                </a:lnTo>
                <a:lnTo>
                  <a:pt x="285" y="1774"/>
                </a:lnTo>
                <a:lnTo>
                  <a:pt x="285" y="1772"/>
                </a:lnTo>
                <a:lnTo>
                  <a:pt x="286" y="1770"/>
                </a:lnTo>
                <a:lnTo>
                  <a:pt x="288" y="1770"/>
                </a:lnTo>
                <a:lnTo>
                  <a:pt x="288" y="1768"/>
                </a:lnTo>
                <a:lnTo>
                  <a:pt x="290" y="1766"/>
                </a:lnTo>
                <a:lnTo>
                  <a:pt x="292" y="1766"/>
                </a:lnTo>
                <a:lnTo>
                  <a:pt x="292" y="1764"/>
                </a:lnTo>
                <a:lnTo>
                  <a:pt x="294" y="1764"/>
                </a:lnTo>
                <a:lnTo>
                  <a:pt x="294" y="1763"/>
                </a:lnTo>
                <a:lnTo>
                  <a:pt x="294" y="1761"/>
                </a:lnTo>
                <a:lnTo>
                  <a:pt x="294" y="1759"/>
                </a:lnTo>
                <a:lnTo>
                  <a:pt x="296" y="1759"/>
                </a:lnTo>
                <a:lnTo>
                  <a:pt x="296" y="1757"/>
                </a:lnTo>
                <a:lnTo>
                  <a:pt x="296" y="1755"/>
                </a:lnTo>
                <a:lnTo>
                  <a:pt x="298" y="1755"/>
                </a:lnTo>
                <a:lnTo>
                  <a:pt x="298" y="1753"/>
                </a:lnTo>
                <a:lnTo>
                  <a:pt x="300" y="1753"/>
                </a:lnTo>
                <a:lnTo>
                  <a:pt x="302" y="1751"/>
                </a:lnTo>
                <a:lnTo>
                  <a:pt x="300" y="1751"/>
                </a:lnTo>
                <a:lnTo>
                  <a:pt x="300" y="1749"/>
                </a:lnTo>
                <a:lnTo>
                  <a:pt x="300" y="1747"/>
                </a:lnTo>
                <a:lnTo>
                  <a:pt x="300" y="1745"/>
                </a:lnTo>
                <a:lnTo>
                  <a:pt x="302" y="1745"/>
                </a:lnTo>
                <a:lnTo>
                  <a:pt x="302" y="1743"/>
                </a:lnTo>
                <a:lnTo>
                  <a:pt x="304" y="1741"/>
                </a:lnTo>
                <a:lnTo>
                  <a:pt x="302" y="1741"/>
                </a:lnTo>
                <a:lnTo>
                  <a:pt x="302" y="1740"/>
                </a:lnTo>
                <a:lnTo>
                  <a:pt x="300" y="1738"/>
                </a:lnTo>
                <a:lnTo>
                  <a:pt x="298" y="1738"/>
                </a:lnTo>
                <a:lnTo>
                  <a:pt x="296" y="1736"/>
                </a:lnTo>
                <a:lnTo>
                  <a:pt x="294" y="1734"/>
                </a:lnTo>
                <a:lnTo>
                  <a:pt x="292" y="1732"/>
                </a:lnTo>
                <a:lnTo>
                  <a:pt x="290" y="1732"/>
                </a:lnTo>
                <a:lnTo>
                  <a:pt x="290" y="1730"/>
                </a:lnTo>
                <a:lnTo>
                  <a:pt x="288" y="1728"/>
                </a:lnTo>
                <a:lnTo>
                  <a:pt x="286" y="1726"/>
                </a:lnTo>
                <a:lnTo>
                  <a:pt x="285" y="1724"/>
                </a:lnTo>
                <a:lnTo>
                  <a:pt x="285" y="1722"/>
                </a:lnTo>
                <a:lnTo>
                  <a:pt x="285" y="1720"/>
                </a:lnTo>
                <a:lnTo>
                  <a:pt x="285" y="1718"/>
                </a:lnTo>
                <a:lnTo>
                  <a:pt x="286" y="1716"/>
                </a:lnTo>
                <a:lnTo>
                  <a:pt x="288" y="1716"/>
                </a:lnTo>
                <a:lnTo>
                  <a:pt x="290" y="1716"/>
                </a:lnTo>
                <a:lnTo>
                  <a:pt x="292" y="1715"/>
                </a:lnTo>
                <a:lnTo>
                  <a:pt x="294" y="1715"/>
                </a:lnTo>
                <a:lnTo>
                  <a:pt x="296" y="1713"/>
                </a:lnTo>
                <a:lnTo>
                  <a:pt x="298" y="1713"/>
                </a:lnTo>
                <a:lnTo>
                  <a:pt x="300" y="1711"/>
                </a:lnTo>
                <a:lnTo>
                  <a:pt x="302" y="1711"/>
                </a:lnTo>
                <a:lnTo>
                  <a:pt x="302" y="1709"/>
                </a:lnTo>
                <a:lnTo>
                  <a:pt x="304" y="1709"/>
                </a:lnTo>
                <a:lnTo>
                  <a:pt x="306" y="1707"/>
                </a:lnTo>
                <a:lnTo>
                  <a:pt x="308" y="1707"/>
                </a:lnTo>
                <a:lnTo>
                  <a:pt x="308" y="1705"/>
                </a:lnTo>
                <a:lnTo>
                  <a:pt x="309" y="1703"/>
                </a:lnTo>
                <a:lnTo>
                  <a:pt x="311" y="1701"/>
                </a:lnTo>
                <a:lnTo>
                  <a:pt x="311" y="1699"/>
                </a:lnTo>
                <a:lnTo>
                  <a:pt x="313" y="1699"/>
                </a:lnTo>
                <a:lnTo>
                  <a:pt x="313" y="1697"/>
                </a:lnTo>
                <a:lnTo>
                  <a:pt x="313" y="1695"/>
                </a:lnTo>
                <a:lnTo>
                  <a:pt x="313" y="1693"/>
                </a:lnTo>
                <a:lnTo>
                  <a:pt x="313" y="1692"/>
                </a:lnTo>
                <a:lnTo>
                  <a:pt x="315" y="1692"/>
                </a:lnTo>
                <a:lnTo>
                  <a:pt x="315" y="1690"/>
                </a:lnTo>
                <a:lnTo>
                  <a:pt x="313" y="1688"/>
                </a:lnTo>
                <a:lnTo>
                  <a:pt x="313" y="1686"/>
                </a:lnTo>
                <a:lnTo>
                  <a:pt x="315" y="1682"/>
                </a:lnTo>
                <a:lnTo>
                  <a:pt x="315" y="1680"/>
                </a:lnTo>
                <a:lnTo>
                  <a:pt x="317" y="1680"/>
                </a:lnTo>
                <a:lnTo>
                  <a:pt x="317" y="1678"/>
                </a:lnTo>
                <a:lnTo>
                  <a:pt x="317" y="1676"/>
                </a:lnTo>
                <a:lnTo>
                  <a:pt x="315" y="1674"/>
                </a:lnTo>
                <a:lnTo>
                  <a:pt x="313" y="1672"/>
                </a:lnTo>
                <a:lnTo>
                  <a:pt x="311" y="1670"/>
                </a:lnTo>
                <a:lnTo>
                  <a:pt x="306" y="1668"/>
                </a:lnTo>
                <a:lnTo>
                  <a:pt x="302" y="1667"/>
                </a:lnTo>
                <a:lnTo>
                  <a:pt x="298" y="1665"/>
                </a:lnTo>
                <a:lnTo>
                  <a:pt x="294" y="1663"/>
                </a:lnTo>
                <a:lnTo>
                  <a:pt x="292" y="1661"/>
                </a:lnTo>
                <a:lnTo>
                  <a:pt x="290" y="1661"/>
                </a:lnTo>
                <a:lnTo>
                  <a:pt x="288" y="1661"/>
                </a:lnTo>
                <a:lnTo>
                  <a:pt x="286" y="1663"/>
                </a:lnTo>
                <a:lnTo>
                  <a:pt x="285" y="1663"/>
                </a:lnTo>
                <a:lnTo>
                  <a:pt x="283" y="1663"/>
                </a:lnTo>
                <a:lnTo>
                  <a:pt x="281" y="1663"/>
                </a:lnTo>
                <a:lnTo>
                  <a:pt x="281" y="1661"/>
                </a:lnTo>
                <a:lnTo>
                  <a:pt x="279" y="1661"/>
                </a:lnTo>
                <a:lnTo>
                  <a:pt x="279" y="1659"/>
                </a:lnTo>
                <a:lnTo>
                  <a:pt x="277" y="1659"/>
                </a:lnTo>
                <a:lnTo>
                  <a:pt x="275" y="1659"/>
                </a:lnTo>
                <a:lnTo>
                  <a:pt x="273" y="1659"/>
                </a:lnTo>
                <a:lnTo>
                  <a:pt x="269" y="1659"/>
                </a:lnTo>
                <a:lnTo>
                  <a:pt x="267" y="1659"/>
                </a:lnTo>
                <a:lnTo>
                  <a:pt x="265" y="1659"/>
                </a:lnTo>
                <a:lnTo>
                  <a:pt x="263" y="1659"/>
                </a:lnTo>
                <a:lnTo>
                  <a:pt x="261" y="1661"/>
                </a:lnTo>
                <a:lnTo>
                  <a:pt x="261" y="1659"/>
                </a:lnTo>
                <a:lnTo>
                  <a:pt x="260" y="1659"/>
                </a:lnTo>
                <a:lnTo>
                  <a:pt x="258" y="1659"/>
                </a:lnTo>
                <a:lnTo>
                  <a:pt x="254" y="1657"/>
                </a:lnTo>
                <a:lnTo>
                  <a:pt x="252" y="1657"/>
                </a:lnTo>
                <a:lnTo>
                  <a:pt x="252" y="1659"/>
                </a:lnTo>
                <a:lnTo>
                  <a:pt x="250" y="1659"/>
                </a:lnTo>
                <a:lnTo>
                  <a:pt x="250" y="1661"/>
                </a:lnTo>
                <a:lnTo>
                  <a:pt x="248" y="1661"/>
                </a:lnTo>
                <a:lnTo>
                  <a:pt x="248" y="1663"/>
                </a:lnTo>
                <a:lnTo>
                  <a:pt x="246" y="1663"/>
                </a:lnTo>
                <a:lnTo>
                  <a:pt x="244" y="1665"/>
                </a:lnTo>
                <a:lnTo>
                  <a:pt x="242" y="1665"/>
                </a:lnTo>
                <a:lnTo>
                  <a:pt x="240" y="1665"/>
                </a:lnTo>
                <a:lnTo>
                  <a:pt x="238" y="1665"/>
                </a:lnTo>
                <a:lnTo>
                  <a:pt x="238" y="1667"/>
                </a:lnTo>
                <a:lnTo>
                  <a:pt x="237" y="1667"/>
                </a:lnTo>
                <a:lnTo>
                  <a:pt x="237" y="1668"/>
                </a:lnTo>
                <a:lnTo>
                  <a:pt x="235" y="1668"/>
                </a:lnTo>
                <a:lnTo>
                  <a:pt x="233" y="1670"/>
                </a:lnTo>
                <a:lnTo>
                  <a:pt x="231" y="1672"/>
                </a:lnTo>
                <a:lnTo>
                  <a:pt x="229" y="1672"/>
                </a:lnTo>
                <a:lnTo>
                  <a:pt x="229" y="1674"/>
                </a:lnTo>
                <a:lnTo>
                  <a:pt x="227" y="1674"/>
                </a:lnTo>
                <a:lnTo>
                  <a:pt x="225" y="1674"/>
                </a:lnTo>
                <a:lnTo>
                  <a:pt x="223" y="1674"/>
                </a:lnTo>
                <a:lnTo>
                  <a:pt x="221" y="1674"/>
                </a:lnTo>
                <a:lnTo>
                  <a:pt x="219" y="1674"/>
                </a:lnTo>
                <a:lnTo>
                  <a:pt x="217" y="1674"/>
                </a:lnTo>
                <a:lnTo>
                  <a:pt x="215" y="1674"/>
                </a:lnTo>
                <a:lnTo>
                  <a:pt x="215" y="1672"/>
                </a:lnTo>
                <a:lnTo>
                  <a:pt x="215" y="1670"/>
                </a:lnTo>
                <a:lnTo>
                  <a:pt x="215" y="1668"/>
                </a:lnTo>
                <a:lnTo>
                  <a:pt x="215" y="1667"/>
                </a:lnTo>
                <a:lnTo>
                  <a:pt x="213" y="1667"/>
                </a:lnTo>
                <a:lnTo>
                  <a:pt x="212" y="1667"/>
                </a:lnTo>
                <a:lnTo>
                  <a:pt x="210" y="1665"/>
                </a:lnTo>
                <a:lnTo>
                  <a:pt x="210" y="1663"/>
                </a:lnTo>
                <a:lnTo>
                  <a:pt x="208" y="1661"/>
                </a:lnTo>
                <a:lnTo>
                  <a:pt x="210" y="1659"/>
                </a:lnTo>
                <a:lnTo>
                  <a:pt x="208" y="1657"/>
                </a:lnTo>
                <a:lnTo>
                  <a:pt x="208" y="1655"/>
                </a:lnTo>
                <a:lnTo>
                  <a:pt x="206" y="1655"/>
                </a:lnTo>
                <a:lnTo>
                  <a:pt x="204" y="1655"/>
                </a:lnTo>
                <a:lnTo>
                  <a:pt x="202" y="1655"/>
                </a:lnTo>
                <a:lnTo>
                  <a:pt x="202" y="1653"/>
                </a:lnTo>
                <a:lnTo>
                  <a:pt x="200" y="1651"/>
                </a:lnTo>
                <a:lnTo>
                  <a:pt x="198" y="1651"/>
                </a:lnTo>
                <a:lnTo>
                  <a:pt x="196" y="1649"/>
                </a:lnTo>
                <a:lnTo>
                  <a:pt x="194" y="1649"/>
                </a:lnTo>
                <a:lnTo>
                  <a:pt x="192" y="1649"/>
                </a:lnTo>
                <a:lnTo>
                  <a:pt x="190" y="1649"/>
                </a:lnTo>
                <a:lnTo>
                  <a:pt x="188" y="1649"/>
                </a:lnTo>
                <a:lnTo>
                  <a:pt x="187" y="1649"/>
                </a:lnTo>
                <a:lnTo>
                  <a:pt x="185" y="1651"/>
                </a:lnTo>
                <a:lnTo>
                  <a:pt x="183" y="1651"/>
                </a:lnTo>
                <a:lnTo>
                  <a:pt x="181" y="1651"/>
                </a:lnTo>
                <a:lnTo>
                  <a:pt x="179" y="1651"/>
                </a:lnTo>
                <a:lnTo>
                  <a:pt x="179" y="1649"/>
                </a:lnTo>
                <a:lnTo>
                  <a:pt x="179" y="1651"/>
                </a:lnTo>
                <a:lnTo>
                  <a:pt x="177" y="1651"/>
                </a:lnTo>
                <a:lnTo>
                  <a:pt x="175" y="1651"/>
                </a:lnTo>
                <a:lnTo>
                  <a:pt x="175" y="1653"/>
                </a:lnTo>
                <a:lnTo>
                  <a:pt x="173" y="1655"/>
                </a:lnTo>
                <a:lnTo>
                  <a:pt x="171" y="1655"/>
                </a:lnTo>
                <a:lnTo>
                  <a:pt x="169" y="1655"/>
                </a:lnTo>
                <a:lnTo>
                  <a:pt x="167" y="1655"/>
                </a:lnTo>
                <a:lnTo>
                  <a:pt x="167" y="1657"/>
                </a:lnTo>
                <a:lnTo>
                  <a:pt x="165" y="1657"/>
                </a:lnTo>
                <a:lnTo>
                  <a:pt x="164" y="1657"/>
                </a:lnTo>
                <a:lnTo>
                  <a:pt x="162" y="1655"/>
                </a:lnTo>
                <a:lnTo>
                  <a:pt x="160" y="1655"/>
                </a:lnTo>
                <a:lnTo>
                  <a:pt x="160" y="1657"/>
                </a:lnTo>
                <a:lnTo>
                  <a:pt x="158" y="1657"/>
                </a:lnTo>
                <a:lnTo>
                  <a:pt x="156" y="1659"/>
                </a:lnTo>
                <a:lnTo>
                  <a:pt x="154" y="1659"/>
                </a:lnTo>
                <a:lnTo>
                  <a:pt x="152" y="1661"/>
                </a:lnTo>
                <a:lnTo>
                  <a:pt x="150" y="1661"/>
                </a:lnTo>
                <a:lnTo>
                  <a:pt x="148" y="1661"/>
                </a:lnTo>
                <a:lnTo>
                  <a:pt x="148" y="1659"/>
                </a:lnTo>
                <a:lnTo>
                  <a:pt x="146" y="1659"/>
                </a:lnTo>
                <a:lnTo>
                  <a:pt x="144" y="1659"/>
                </a:lnTo>
                <a:lnTo>
                  <a:pt x="142" y="1659"/>
                </a:lnTo>
                <a:lnTo>
                  <a:pt x="142" y="1657"/>
                </a:lnTo>
                <a:lnTo>
                  <a:pt x="140" y="1655"/>
                </a:lnTo>
                <a:lnTo>
                  <a:pt x="140" y="1653"/>
                </a:lnTo>
                <a:lnTo>
                  <a:pt x="139" y="1653"/>
                </a:lnTo>
                <a:lnTo>
                  <a:pt x="137" y="1653"/>
                </a:lnTo>
                <a:lnTo>
                  <a:pt x="135" y="1651"/>
                </a:lnTo>
                <a:lnTo>
                  <a:pt x="133" y="1651"/>
                </a:lnTo>
                <a:lnTo>
                  <a:pt x="131" y="1651"/>
                </a:lnTo>
                <a:lnTo>
                  <a:pt x="129" y="1651"/>
                </a:lnTo>
                <a:lnTo>
                  <a:pt x="127" y="1651"/>
                </a:lnTo>
                <a:lnTo>
                  <a:pt x="125" y="1649"/>
                </a:lnTo>
                <a:lnTo>
                  <a:pt x="123" y="1649"/>
                </a:lnTo>
                <a:lnTo>
                  <a:pt x="121" y="1649"/>
                </a:lnTo>
                <a:lnTo>
                  <a:pt x="119" y="1647"/>
                </a:lnTo>
                <a:lnTo>
                  <a:pt x="117" y="1647"/>
                </a:lnTo>
                <a:lnTo>
                  <a:pt x="116" y="1645"/>
                </a:lnTo>
                <a:lnTo>
                  <a:pt x="114" y="1645"/>
                </a:lnTo>
                <a:lnTo>
                  <a:pt x="112" y="1644"/>
                </a:lnTo>
                <a:lnTo>
                  <a:pt x="110" y="1642"/>
                </a:lnTo>
                <a:lnTo>
                  <a:pt x="110" y="1640"/>
                </a:lnTo>
                <a:lnTo>
                  <a:pt x="108" y="1640"/>
                </a:lnTo>
                <a:lnTo>
                  <a:pt x="108" y="1638"/>
                </a:lnTo>
                <a:lnTo>
                  <a:pt x="106" y="1638"/>
                </a:lnTo>
                <a:lnTo>
                  <a:pt x="106" y="1640"/>
                </a:lnTo>
                <a:lnTo>
                  <a:pt x="104" y="1640"/>
                </a:lnTo>
                <a:lnTo>
                  <a:pt x="102" y="1640"/>
                </a:lnTo>
                <a:lnTo>
                  <a:pt x="100" y="1640"/>
                </a:lnTo>
                <a:lnTo>
                  <a:pt x="100" y="1638"/>
                </a:lnTo>
                <a:lnTo>
                  <a:pt x="100" y="1636"/>
                </a:lnTo>
                <a:lnTo>
                  <a:pt x="98" y="1636"/>
                </a:lnTo>
                <a:lnTo>
                  <a:pt x="98" y="1634"/>
                </a:lnTo>
                <a:lnTo>
                  <a:pt x="96" y="1632"/>
                </a:lnTo>
                <a:lnTo>
                  <a:pt x="96" y="1630"/>
                </a:lnTo>
                <a:lnTo>
                  <a:pt x="96" y="1628"/>
                </a:lnTo>
                <a:lnTo>
                  <a:pt x="94" y="1626"/>
                </a:lnTo>
                <a:lnTo>
                  <a:pt x="92" y="1626"/>
                </a:lnTo>
                <a:lnTo>
                  <a:pt x="91" y="1626"/>
                </a:lnTo>
                <a:lnTo>
                  <a:pt x="89" y="1626"/>
                </a:lnTo>
                <a:lnTo>
                  <a:pt x="87" y="1626"/>
                </a:lnTo>
                <a:lnTo>
                  <a:pt x="85" y="1626"/>
                </a:lnTo>
                <a:lnTo>
                  <a:pt x="83" y="1626"/>
                </a:lnTo>
                <a:lnTo>
                  <a:pt x="83" y="1624"/>
                </a:lnTo>
                <a:lnTo>
                  <a:pt x="81" y="1624"/>
                </a:lnTo>
                <a:lnTo>
                  <a:pt x="81" y="1622"/>
                </a:lnTo>
                <a:lnTo>
                  <a:pt x="79" y="1622"/>
                </a:lnTo>
                <a:lnTo>
                  <a:pt x="77" y="1622"/>
                </a:lnTo>
                <a:lnTo>
                  <a:pt x="75" y="1622"/>
                </a:lnTo>
                <a:lnTo>
                  <a:pt x="73" y="1620"/>
                </a:lnTo>
                <a:lnTo>
                  <a:pt x="71" y="1620"/>
                </a:lnTo>
                <a:lnTo>
                  <a:pt x="69" y="1620"/>
                </a:lnTo>
                <a:lnTo>
                  <a:pt x="68" y="1620"/>
                </a:lnTo>
                <a:lnTo>
                  <a:pt x="66" y="1620"/>
                </a:lnTo>
                <a:lnTo>
                  <a:pt x="64" y="1620"/>
                </a:lnTo>
                <a:lnTo>
                  <a:pt x="62" y="1620"/>
                </a:lnTo>
                <a:lnTo>
                  <a:pt x="60" y="1620"/>
                </a:lnTo>
                <a:lnTo>
                  <a:pt x="58" y="1620"/>
                </a:lnTo>
                <a:lnTo>
                  <a:pt x="54" y="1620"/>
                </a:lnTo>
                <a:lnTo>
                  <a:pt x="52" y="1620"/>
                </a:lnTo>
                <a:lnTo>
                  <a:pt x="50" y="1620"/>
                </a:lnTo>
                <a:lnTo>
                  <a:pt x="48" y="1619"/>
                </a:lnTo>
                <a:lnTo>
                  <a:pt x="48" y="1617"/>
                </a:lnTo>
                <a:lnTo>
                  <a:pt x="46" y="1615"/>
                </a:lnTo>
                <a:lnTo>
                  <a:pt x="46" y="1613"/>
                </a:lnTo>
                <a:lnTo>
                  <a:pt x="46" y="1611"/>
                </a:lnTo>
                <a:lnTo>
                  <a:pt x="44" y="1611"/>
                </a:lnTo>
                <a:lnTo>
                  <a:pt x="43" y="1611"/>
                </a:lnTo>
                <a:lnTo>
                  <a:pt x="41" y="1611"/>
                </a:lnTo>
                <a:lnTo>
                  <a:pt x="39" y="1611"/>
                </a:lnTo>
                <a:lnTo>
                  <a:pt x="39" y="1609"/>
                </a:lnTo>
                <a:lnTo>
                  <a:pt x="37" y="1607"/>
                </a:lnTo>
                <a:lnTo>
                  <a:pt x="37" y="1605"/>
                </a:lnTo>
                <a:lnTo>
                  <a:pt x="37" y="1603"/>
                </a:lnTo>
                <a:lnTo>
                  <a:pt x="39" y="1603"/>
                </a:lnTo>
                <a:lnTo>
                  <a:pt x="37" y="1601"/>
                </a:lnTo>
                <a:lnTo>
                  <a:pt x="35" y="1601"/>
                </a:lnTo>
                <a:lnTo>
                  <a:pt x="33" y="1603"/>
                </a:lnTo>
                <a:lnTo>
                  <a:pt x="31" y="1603"/>
                </a:lnTo>
                <a:lnTo>
                  <a:pt x="29" y="1603"/>
                </a:lnTo>
                <a:lnTo>
                  <a:pt x="27" y="1603"/>
                </a:lnTo>
                <a:lnTo>
                  <a:pt x="27" y="1601"/>
                </a:lnTo>
                <a:lnTo>
                  <a:pt x="25" y="1601"/>
                </a:lnTo>
                <a:lnTo>
                  <a:pt x="27" y="1601"/>
                </a:lnTo>
                <a:lnTo>
                  <a:pt x="27" y="1599"/>
                </a:lnTo>
                <a:lnTo>
                  <a:pt x="27" y="1597"/>
                </a:lnTo>
                <a:lnTo>
                  <a:pt x="25" y="1597"/>
                </a:lnTo>
                <a:lnTo>
                  <a:pt x="23" y="1597"/>
                </a:lnTo>
                <a:lnTo>
                  <a:pt x="20" y="1596"/>
                </a:lnTo>
                <a:lnTo>
                  <a:pt x="20" y="1594"/>
                </a:lnTo>
                <a:lnTo>
                  <a:pt x="18" y="1592"/>
                </a:lnTo>
                <a:lnTo>
                  <a:pt x="16" y="1590"/>
                </a:lnTo>
                <a:lnTo>
                  <a:pt x="16" y="1588"/>
                </a:lnTo>
                <a:lnTo>
                  <a:pt x="16" y="1586"/>
                </a:lnTo>
                <a:lnTo>
                  <a:pt x="16" y="1584"/>
                </a:lnTo>
                <a:lnTo>
                  <a:pt x="16" y="1582"/>
                </a:lnTo>
                <a:lnTo>
                  <a:pt x="14" y="1582"/>
                </a:lnTo>
                <a:lnTo>
                  <a:pt x="14" y="1580"/>
                </a:lnTo>
                <a:lnTo>
                  <a:pt x="14" y="1578"/>
                </a:lnTo>
                <a:lnTo>
                  <a:pt x="12" y="1576"/>
                </a:lnTo>
                <a:lnTo>
                  <a:pt x="12" y="1574"/>
                </a:lnTo>
                <a:lnTo>
                  <a:pt x="10" y="1574"/>
                </a:lnTo>
                <a:lnTo>
                  <a:pt x="8" y="1573"/>
                </a:lnTo>
                <a:lnTo>
                  <a:pt x="6" y="1573"/>
                </a:lnTo>
                <a:lnTo>
                  <a:pt x="4" y="1571"/>
                </a:lnTo>
                <a:lnTo>
                  <a:pt x="2" y="1569"/>
                </a:lnTo>
                <a:lnTo>
                  <a:pt x="2" y="1567"/>
                </a:lnTo>
                <a:lnTo>
                  <a:pt x="0" y="1565"/>
                </a:lnTo>
                <a:lnTo>
                  <a:pt x="10" y="1561"/>
                </a:lnTo>
                <a:lnTo>
                  <a:pt x="39" y="1546"/>
                </a:lnTo>
                <a:lnTo>
                  <a:pt x="66" y="1534"/>
                </a:lnTo>
                <a:lnTo>
                  <a:pt x="79" y="1528"/>
                </a:lnTo>
                <a:lnTo>
                  <a:pt x="87" y="1525"/>
                </a:lnTo>
                <a:lnTo>
                  <a:pt x="108" y="1515"/>
                </a:lnTo>
                <a:lnTo>
                  <a:pt x="142" y="1500"/>
                </a:lnTo>
                <a:lnTo>
                  <a:pt x="154" y="1496"/>
                </a:lnTo>
                <a:lnTo>
                  <a:pt x="160" y="1492"/>
                </a:lnTo>
                <a:lnTo>
                  <a:pt x="175" y="1484"/>
                </a:lnTo>
                <a:lnTo>
                  <a:pt x="188" y="1477"/>
                </a:lnTo>
                <a:lnTo>
                  <a:pt x="202" y="1471"/>
                </a:lnTo>
                <a:lnTo>
                  <a:pt x="208" y="1465"/>
                </a:lnTo>
                <a:lnTo>
                  <a:pt x="210" y="1465"/>
                </a:lnTo>
                <a:lnTo>
                  <a:pt x="212" y="1463"/>
                </a:lnTo>
                <a:lnTo>
                  <a:pt x="227" y="1452"/>
                </a:lnTo>
                <a:lnTo>
                  <a:pt x="233" y="1448"/>
                </a:lnTo>
                <a:lnTo>
                  <a:pt x="238" y="1446"/>
                </a:lnTo>
                <a:lnTo>
                  <a:pt x="254" y="1438"/>
                </a:lnTo>
                <a:lnTo>
                  <a:pt x="279" y="1427"/>
                </a:lnTo>
                <a:lnTo>
                  <a:pt x="285" y="1423"/>
                </a:lnTo>
                <a:lnTo>
                  <a:pt x="300" y="1415"/>
                </a:lnTo>
                <a:lnTo>
                  <a:pt x="311" y="1411"/>
                </a:lnTo>
                <a:lnTo>
                  <a:pt x="334" y="1400"/>
                </a:lnTo>
                <a:lnTo>
                  <a:pt x="373" y="1382"/>
                </a:lnTo>
                <a:lnTo>
                  <a:pt x="398" y="1371"/>
                </a:lnTo>
                <a:lnTo>
                  <a:pt x="434" y="1354"/>
                </a:lnTo>
                <a:lnTo>
                  <a:pt x="444" y="1348"/>
                </a:lnTo>
                <a:lnTo>
                  <a:pt x="454" y="1344"/>
                </a:lnTo>
                <a:lnTo>
                  <a:pt x="465" y="1338"/>
                </a:lnTo>
                <a:lnTo>
                  <a:pt x="477" y="1334"/>
                </a:lnTo>
                <a:lnTo>
                  <a:pt x="490" y="1327"/>
                </a:lnTo>
                <a:lnTo>
                  <a:pt x="498" y="1323"/>
                </a:lnTo>
                <a:lnTo>
                  <a:pt x="500" y="1323"/>
                </a:lnTo>
                <a:lnTo>
                  <a:pt x="519" y="1313"/>
                </a:lnTo>
                <a:lnTo>
                  <a:pt x="546" y="1300"/>
                </a:lnTo>
                <a:lnTo>
                  <a:pt x="574" y="1288"/>
                </a:lnTo>
                <a:lnTo>
                  <a:pt x="588" y="1281"/>
                </a:lnTo>
                <a:lnTo>
                  <a:pt x="598" y="1277"/>
                </a:lnTo>
                <a:lnTo>
                  <a:pt x="634" y="1260"/>
                </a:lnTo>
                <a:lnTo>
                  <a:pt x="642" y="1256"/>
                </a:lnTo>
                <a:lnTo>
                  <a:pt x="647" y="1254"/>
                </a:lnTo>
                <a:lnTo>
                  <a:pt x="670" y="1242"/>
                </a:lnTo>
                <a:lnTo>
                  <a:pt x="688" y="1235"/>
                </a:lnTo>
                <a:lnTo>
                  <a:pt x="694" y="1231"/>
                </a:lnTo>
                <a:lnTo>
                  <a:pt x="695" y="1231"/>
                </a:lnTo>
                <a:lnTo>
                  <a:pt x="703" y="1227"/>
                </a:lnTo>
                <a:lnTo>
                  <a:pt x="703" y="1225"/>
                </a:lnTo>
                <a:lnTo>
                  <a:pt x="703" y="1223"/>
                </a:lnTo>
                <a:lnTo>
                  <a:pt x="703" y="1221"/>
                </a:lnTo>
                <a:lnTo>
                  <a:pt x="703" y="1219"/>
                </a:lnTo>
                <a:lnTo>
                  <a:pt x="705" y="1217"/>
                </a:lnTo>
                <a:lnTo>
                  <a:pt x="715" y="1212"/>
                </a:lnTo>
                <a:lnTo>
                  <a:pt x="711" y="1210"/>
                </a:lnTo>
                <a:lnTo>
                  <a:pt x="709" y="1208"/>
                </a:lnTo>
                <a:lnTo>
                  <a:pt x="705" y="1206"/>
                </a:lnTo>
                <a:lnTo>
                  <a:pt x="701" y="1204"/>
                </a:lnTo>
                <a:lnTo>
                  <a:pt x="699" y="1202"/>
                </a:lnTo>
                <a:lnTo>
                  <a:pt x="697" y="1200"/>
                </a:lnTo>
                <a:lnTo>
                  <a:pt x="695" y="1200"/>
                </a:lnTo>
                <a:lnTo>
                  <a:pt x="692" y="1198"/>
                </a:lnTo>
                <a:lnTo>
                  <a:pt x="690" y="1196"/>
                </a:lnTo>
                <a:lnTo>
                  <a:pt x="688" y="1194"/>
                </a:lnTo>
                <a:lnTo>
                  <a:pt x="686" y="1194"/>
                </a:lnTo>
                <a:lnTo>
                  <a:pt x="680" y="1190"/>
                </a:lnTo>
                <a:lnTo>
                  <a:pt x="676" y="1189"/>
                </a:lnTo>
                <a:lnTo>
                  <a:pt x="672" y="1187"/>
                </a:lnTo>
                <a:lnTo>
                  <a:pt x="670" y="1185"/>
                </a:lnTo>
                <a:lnTo>
                  <a:pt x="669" y="1185"/>
                </a:lnTo>
                <a:lnTo>
                  <a:pt x="663" y="1181"/>
                </a:lnTo>
                <a:lnTo>
                  <a:pt x="659" y="1179"/>
                </a:lnTo>
                <a:lnTo>
                  <a:pt x="657" y="1179"/>
                </a:lnTo>
                <a:lnTo>
                  <a:pt x="657" y="1177"/>
                </a:lnTo>
                <a:lnTo>
                  <a:pt x="655" y="1177"/>
                </a:lnTo>
                <a:lnTo>
                  <a:pt x="653" y="1175"/>
                </a:lnTo>
                <a:lnTo>
                  <a:pt x="651" y="1175"/>
                </a:lnTo>
                <a:lnTo>
                  <a:pt x="651" y="1173"/>
                </a:lnTo>
                <a:lnTo>
                  <a:pt x="647" y="1171"/>
                </a:lnTo>
                <a:lnTo>
                  <a:pt x="646" y="1167"/>
                </a:lnTo>
                <a:lnTo>
                  <a:pt x="642" y="1165"/>
                </a:lnTo>
                <a:lnTo>
                  <a:pt x="638" y="1160"/>
                </a:lnTo>
                <a:lnTo>
                  <a:pt x="636" y="1158"/>
                </a:lnTo>
                <a:lnTo>
                  <a:pt x="632" y="1154"/>
                </a:lnTo>
                <a:lnTo>
                  <a:pt x="628" y="1148"/>
                </a:lnTo>
                <a:lnTo>
                  <a:pt x="626" y="1146"/>
                </a:lnTo>
                <a:lnTo>
                  <a:pt x="624" y="1144"/>
                </a:lnTo>
                <a:lnTo>
                  <a:pt x="622" y="1142"/>
                </a:lnTo>
                <a:lnTo>
                  <a:pt x="621" y="1141"/>
                </a:lnTo>
                <a:lnTo>
                  <a:pt x="619" y="1139"/>
                </a:lnTo>
                <a:lnTo>
                  <a:pt x="617" y="1139"/>
                </a:lnTo>
                <a:lnTo>
                  <a:pt x="617" y="1137"/>
                </a:lnTo>
                <a:lnTo>
                  <a:pt x="615" y="1135"/>
                </a:lnTo>
                <a:lnTo>
                  <a:pt x="603" y="1127"/>
                </a:lnTo>
                <a:lnTo>
                  <a:pt x="601" y="1125"/>
                </a:lnTo>
                <a:lnTo>
                  <a:pt x="598" y="1123"/>
                </a:lnTo>
                <a:lnTo>
                  <a:pt x="596" y="1121"/>
                </a:lnTo>
                <a:lnTo>
                  <a:pt x="594" y="1119"/>
                </a:lnTo>
                <a:lnTo>
                  <a:pt x="592" y="1119"/>
                </a:lnTo>
                <a:lnTo>
                  <a:pt x="590" y="1117"/>
                </a:lnTo>
                <a:lnTo>
                  <a:pt x="588" y="1116"/>
                </a:lnTo>
                <a:lnTo>
                  <a:pt x="586" y="1116"/>
                </a:lnTo>
                <a:lnTo>
                  <a:pt x="584" y="1116"/>
                </a:lnTo>
                <a:lnTo>
                  <a:pt x="582" y="1114"/>
                </a:lnTo>
                <a:lnTo>
                  <a:pt x="580" y="1114"/>
                </a:lnTo>
                <a:lnTo>
                  <a:pt x="578" y="1112"/>
                </a:lnTo>
                <a:lnTo>
                  <a:pt x="576" y="1112"/>
                </a:lnTo>
                <a:lnTo>
                  <a:pt x="574" y="1112"/>
                </a:lnTo>
                <a:lnTo>
                  <a:pt x="569" y="1110"/>
                </a:lnTo>
                <a:lnTo>
                  <a:pt x="567" y="1110"/>
                </a:lnTo>
                <a:lnTo>
                  <a:pt x="565" y="1110"/>
                </a:lnTo>
                <a:lnTo>
                  <a:pt x="563" y="1110"/>
                </a:lnTo>
                <a:lnTo>
                  <a:pt x="561" y="1108"/>
                </a:lnTo>
                <a:lnTo>
                  <a:pt x="559" y="1108"/>
                </a:lnTo>
                <a:lnTo>
                  <a:pt x="557" y="1108"/>
                </a:lnTo>
                <a:lnTo>
                  <a:pt x="557" y="1106"/>
                </a:lnTo>
                <a:lnTo>
                  <a:pt x="555" y="1106"/>
                </a:lnTo>
                <a:lnTo>
                  <a:pt x="553" y="1104"/>
                </a:lnTo>
                <a:lnTo>
                  <a:pt x="550" y="1100"/>
                </a:lnTo>
                <a:lnTo>
                  <a:pt x="548" y="1100"/>
                </a:lnTo>
                <a:lnTo>
                  <a:pt x="548" y="1098"/>
                </a:lnTo>
                <a:lnTo>
                  <a:pt x="546" y="1098"/>
                </a:lnTo>
                <a:lnTo>
                  <a:pt x="544" y="1096"/>
                </a:lnTo>
                <a:lnTo>
                  <a:pt x="536" y="1093"/>
                </a:lnTo>
                <a:lnTo>
                  <a:pt x="523" y="1085"/>
                </a:lnTo>
                <a:lnTo>
                  <a:pt x="517" y="1081"/>
                </a:lnTo>
                <a:lnTo>
                  <a:pt x="509" y="1077"/>
                </a:lnTo>
                <a:lnTo>
                  <a:pt x="503" y="1075"/>
                </a:lnTo>
                <a:lnTo>
                  <a:pt x="496" y="1071"/>
                </a:lnTo>
                <a:lnTo>
                  <a:pt x="488" y="1068"/>
                </a:lnTo>
                <a:lnTo>
                  <a:pt x="486" y="1066"/>
                </a:lnTo>
                <a:lnTo>
                  <a:pt x="478" y="1062"/>
                </a:lnTo>
                <a:lnTo>
                  <a:pt x="475" y="1062"/>
                </a:lnTo>
                <a:lnTo>
                  <a:pt x="473" y="1060"/>
                </a:lnTo>
                <a:lnTo>
                  <a:pt x="471" y="1060"/>
                </a:lnTo>
                <a:lnTo>
                  <a:pt x="469" y="1058"/>
                </a:lnTo>
                <a:lnTo>
                  <a:pt x="465" y="1056"/>
                </a:lnTo>
                <a:lnTo>
                  <a:pt x="463" y="1054"/>
                </a:lnTo>
                <a:lnTo>
                  <a:pt x="461" y="1054"/>
                </a:lnTo>
                <a:lnTo>
                  <a:pt x="459" y="1052"/>
                </a:lnTo>
                <a:lnTo>
                  <a:pt x="457" y="1050"/>
                </a:lnTo>
                <a:lnTo>
                  <a:pt x="455" y="1048"/>
                </a:lnTo>
                <a:lnTo>
                  <a:pt x="454" y="1046"/>
                </a:lnTo>
                <a:lnTo>
                  <a:pt x="448" y="1043"/>
                </a:lnTo>
                <a:lnTo>
                  <a:pt x="446" y="1041"/>
                </a:lnTo>
                <a:lnTo>
                  <a:pt x="444" y="1039"/>
                </a:lnTo>
                <a:lnTo>
                  <a:pt x="442" y="1037"/>
                </a:lnTo>
                <a:lnTo>
                  <a:pt x="440" y="1037"/>
                </a:lnTo>
                <a:lnTo>
                  <a:pt x="438" y="1035"/>
                </a:lnTo>
                <a:lnTo>
                  <a:pt x="436" y="1033"/>
                </a:lnTo>
                <a:lnTo>
                  <a:pt x="434" y="1031"/>
                </a:lnTo>
                <a:lnTo>
                  <a:pt x="425" y="1027"/>
                </a:lnTo>
                <a:lnTo>
                  <a:pt x="421" y="1025"/>
                </a:lnTo>
                <a:lnTo>
                  <a:pt x="413" y="1020"/>
                </a:lnTo>
                <a:lnTo>
                  <a:pt x="405" y="1014"/>
                </a:lnTo>
                <a:lnTo>
                  <a:pt x="396" y="1008"/>
                </a:lnTo>
                <a:lnTo>
                  <a:pt x="392" y="1004"/>
                </a:lnTo>
                <a:lnTo>
                  <a:pt x="390" y="1004"/>
                </a:lnTo>
                <a:lnTo>
                  <a:pt x="388" y="1002"/>
                </a:lnTo>
                <a:lnTo>
                  <a:pt x="386" y="1000"/>
                </a:lnTo>
                <a:lnTo>
                  <a:pt x="384" y="998"/>
                </a:lnTo>
                <a:lnTo>
                  <a:pt x="382" y="998"/>
                </a:lnTo>
                <a:lnTo>
                  <a:pt x="382" y="997"/>
                </a:lnTo>
                <a:lnTo>
                  <a:pt x="381" y="997"/>
                </a:lnTo>
                <a:lnTo>
                  <a:pt x="381" y="995"/>
                </a:lnTo>
                <a:lnTo>
                  <a:pt x="377" y="991"/>
                </a:lnTo>
                <a:lnTo>
                  <a:pt x="377" y="989"/>
                </a:lnTo>
                <a:lnTo>
                  <a:pt x="375" y="987"/>
                </a:lnTo>
                <a:lnTo>
                  <a:pt x="373" y="985"/>
                </a:lnTo>
                <a:lnTo>
                  <a:pt x="371" y="985"/>
                </a:lnTo>
                <a:lnTo>
                  <a:pt x="369" y="983"/>
                </a:lnTo>
                <a:lnTo>
                  <a:pt x="367" y="981"/>
                </a:lnTo>
                <a:lnTo>
                  <a:pt x="365" y="979"/>
                </a:lnTo>
                <a:lnTo>
                  <a:pt x="363" y="977"/>
                </a:lnTo>
                <a:lnTo>
                  <a:pt x="359" y="977"/>
                </a:lnTo>
                <a:lnTo>
                  <a:pt x="357" y="975"/>
                </a:lnTo>
                <a:lnTo>
                  <a:pt x="354" y="974"/>
                </a:lnTo>
                <a:lnTo>
                  <a:pt x="350" y="972"/>
                </a:lnTo>
                <a:lnTo>
                  <a:pt x="348" y="970"/>
                </a:lnTo>
                <a:lnTo>
                  <a:pt x="346" y="970"/>
                </a:lnTo>
                <a:lnTo>
                  <a:pt x="342" y="968"/>
                </a:lnTo>
                <a:lnTo>
                  <a:pt x="340" y="968"/>
                </a:lnTo>
                <a:lnTo>
                  <a:pt x="338" y="966"/>
                </a:lnTo>
                <a:lnTo>
                  <a:pt x="336" y="966"/>
                </a:lnTo>
                <a:lnTo>
                  <a:pt x="336" y="964"/>
                </a:lnTo>
                <a:lnTo>
                  <a:pt x="334" y="964"/>
                </a:lnTo>
                <a:lnTo>
                  <a:pt x="333" y="962"/>
                </a:lnTo>
                <a:lnTo>
                  <a:pt x="331" y="960"/>
                </a:lnTo>
                <a:lnTo>
                  <a:pt x="331" y="958"/>
                </a:lnTo>
                <a:lnTo>
                  <a:pt x="329" y="958"/>
                </a:lnTo>
                <a:lnTo>
                  <a:pt x="329" y="956"/>
                </a:lnTo>
                <a:lnTo>
                  <a:pt x="327" y="956"/>
                </a:lnTo>
                <a:lnTo>
                  <a:pt x="327" y="954"/>
                </a:lnTo>
                <a:lnTo>
                  <a:pt x="323" y="949"/>
                </a:lnTo>
                <a:lnTo>
                  <a:pt x="321" y="947"/>
                </a:lnTo>
                <a:lnTo>
                  <a:pt x="321" y="945"/>
                </a:lnTo>
                <a:lnTo>
                  <a:pt x="317" y="939"/>
                </a:lnTo>
                <a:lnTo>
                  <a:pt x="317" y="937"/>
                </a:lnTo>
                <a:lnTo>
                  <a:pt x="315" y="937"/>
                </a:lnTo>
                <a:lnTo>
                  <a:pt x="313" y="933"/>
                </a:lnTo>
                <a:lnTo>
                  <a:pt x="311" y="931"/>
                </a:lnTo>
                <a:lnTo>
                  <a:pt x="308" y="929"/>
                </a:lnTo>
                <a:lnTo>
                  <a:pt x="306" y="927"/>
                </a:lnTo>
                <a:lnTo>
                  <a:pt x="304" y="924"/>
                </a:lnTo>
                <a:lnTo>
                  <a:pt x="300" y="922"/>
                </a:lnTo>
                <a:lnTo>
                  <a:pt x="298" y="920"/>
                </a:lnTo>
                <a:lnTo>
                  <a:pt x="294" y="916"/>
                </a:lnTo>
                <a:lnTo>
                  <a:pt x="288" y="912"/>
                </a:lnTo>
                <a:lnTo>
                  <a:pt x="286" y="910"/>
                </a:lnTo>
                <a:lnTo>
                  <a:pt x="283" y="908"/>
                </a:lnTo>
                <a:lnTo>
                  <a:pt x="277" y="904"/>
                </a:lnTo>
                <a:lnTo>
                  <a:pt x="273" y="901"/>
                </a:lnTo>
                <a:lnTo>
                  <a:pt x="267" y="897"/>
                </a:lnTo>
                <a:lnTo>
                  <a:pt x="263" y="895"/>
                </a:lnTo>
                <a:lnTo>
                  <a:pt x="260" y="891"/>
                </a:lnTo>
                <a:lnTo>
                  <a:pt x="254" y="889"/>
                </a:lnTo>
                <a:lnTo>
                  <a:pt x="250" y="885"/>
                </a:lnTo>
                <a:lnTo>
                  <a:pt x="242" y="881"/>
                </a:lnTo>
                <a:lnTo>
                  <a:pt x="237" y="878"/>
                </a:lnTo>
                <a:lnTo>
                  <a:pt x="231" y="876"/>
                </a:lnTo>
                <a:lnTo>
                  <a:pt x="227" y="872"/>
                </a:lnTo>
                <a:lnTo>
                  <a:pt x="215" y="864"/>
                </a:lnTo>
                <a:lnTo>
                  <a:pt x="213" y="862"/>
                </a:lnTo>
                <a:lnTo>
                  <a:pt x="210" y="858"/>
                </a:lnTo>
                <a:lnTo>
                  <a:pt x="206" y="856"/>
                </a:lnTo>
                <a:lnTo>
                  <a:pt x="204" y="854"/>
                </a:lnTo>
                <a:lnTo>
                  <a:pt x="200" y="851"/>
                </a:lnTo>
                <a:lnTo>
                  <a:pt x="196" y="849"/>
                </a:lnTo>
                <a:lnTo>
                  <a:pt x="192" y="845"/>
                </a:lnTo>
                <a:lnTo>
                  <a:pt x="185" y="835"/>
                </a:lnTo>
                <a:lnTo>
                  <a:pt x="183" y="833"/>
                </a:lnTo>
                <a:lnTo>
                  <a:pt x="177" y="830"/>
                </a:lnTo>
                <a:lnTo>
                  <a:pt x="175" y="826"/>
                </a:lnTo>
                <a:lnTo>
                  <a:pt x="171" y="824"/>
                </a:lnTo>
                <a:lnTo>
                  <a:pt x="164" y="816"/>
                </a:lnTo>
                <a:lnTo>
                  <a:pt x="154" y="806"/>
                </a:lnTo>
                <a:lnTo>
                  <a:pt x="160" y="801"/>
                </a:lnTo>
                <a:lnTo>
                  <a:pt x="162" y="799"/>
                </a:lnTo>
                <a:lnTo>
                  <a:pt x="162" y="797"/>
                </a:lnTo>
                <a:lnTo>
                  <a:pt x="356" y="620"/>
                </a:lnTo>
                <a:lnTo>
                  <a:pt x="357" y="618"/>
                </a:lnTo>
                <a:lnTo>
                  <a:pt x="359" y="616"/>
                </a:lnTo>
                <a:lnTo>
                  <a:pt x="369" y="607"/>
                </a:lnTo>
                <a:lnTo>
                  <a:pt x="507" y="471"/>
                </a:lnTo>
                <a:lnTo>
                  <a:pt x="546" y="432"/>
                </a:lnTo>
                <a:lnTo>
                  <a:pt x="584" y="453"/>
                </a:lnTo>
                <a:lnTo>
                  <a:pt x="611" y="469"/>
                </a:lnTo>
                <a:lnTo>
                  <a:pt x="638" y="484"/>
                </a:lnTo>
                <a:lnTo>
                  <a:pt x="642" y="486"/>
                </a:lnTo>
                <a:lnTo>
                  <a:pt x="661" y="497"/>
                </a:lnTo>
                <a:lnTo>
                  <a:pt x="674" y="505"/>
                </a:lnTo>
                <a:lnTo>
                  <a:pt x="678" y="507"/>
                </a:lnTo>
                <a:lnTo>
                  <a:pt x="680" y="507"/>
                </a:lnTo>
                <a:lnTo>
                  <a:pt x="682" y="509"/>
                </a:lnTo>
                <a:lnTo>
                  <a:pt x="684" y="509"/>
                </a:lnTo>
                <a:lnTo>
                  <a:pt x="686" y="511"/>
                </a:lnTo>
                <a:lnTo>
                  <a:pt x="688" y="513"/>
                </a:lnTo>
                <a:lnTo>
                  <a:pt x="692" y="517"/>
                </a:lnTo>
                <a:lnTo>
                  <a:pt x="713" y="528"/>
                </a:lnTo>
                <a:lnTo>
                  <a:pt x="734" y="540"/>
                </a:lnTo>
                <a:lnTo>
                  <a:pt x="747" y="547"/>
                </a:lnTo>
                <a:lnTo>
                  <a:pt x="768" y="561"/>
                </a:lnTo>
                <a:lnTo>
                  <a:pt x="807" y="582"/>
                </a:lnTo>
                <a:lnTo>
                  <a:pt x="822" y="590"/>
                </a:lnTo>
                <a:lnTo>
                  <a:pt x="861" y="613"/>
                </a:lnTo>
                <a:lnTo>
                  <a:pt x="872" y="618"/>
                </a:lnTo>
                <a:lnTo>
                  <a:pt x="884" y="624"/>
                </a:lnTo>
                <a:lnTo>
                  <a:pt x="943" y="566"/>
                </a:lnTo>
                <a:lnTo>
                  <a:pt x="972" y="538"/>
                </a:lnTo>
                <a:lnTo>
                  <a:pt x="993" y="517"/>
                </a:lnTo>
                <a:lnTo>
                  <a:pt x="999" y="511"/>
                </a:lnTo>
                <a:lnTo>
                  <a:pt x="1003" y="513"/>
                </a:lnTo>
                <a:lnTo>
                  <a:pt x="1005" y="515"/>
                </a:lnTo>
                <a:lnTo>
                  <a:pt x="1007" y="517"/>
                </a:lnTo>
                <a:lnTo>
                  <a:pt x="1010" y="518"/>
                </a:lnTo>
                <a:lnTo>
                  <a:pt x="1012" y="518"/>
                </a:lnTo>
                <a:lnTo>
                  <a:pt x="1016" y="520"/>
                </a:lnTo>
                <a:lnTo>
                  <a:pt x="1018" y="522"/>
                </a:lnTo>
                <a:lnTo>
                  <a:pt x="1022" y="524"/>
                </a:lnTo>
                <a:lnTo>
                  <a:pt x="1024" y="526"/>
                </a:lnTo>
                <a:lnTo>
                  <a:pt x="1028" y="528"/>
                </a:lnTo>
                <a:lnTo>
                  <a:pt x="1030" y="530"/>
                </a:lnTo>
                <a:lnTo>
                  <a:pt x="1033" y="532"/>
                </a:lnTo>
                <a:lnTo>
                  <a:pt x="1041" y="536"/>
                </a:lnTo>
                <a:lnTo>
                  <a:pt x="1045" y="538"/>
                </a:lnTo>
                <a:lnTo>
                  <a:pt x="1062" y="549"/>
                </a:lnTo>
                <a:lnTo>
                  <a:pt x="1078" y="557"/>
                </a:lnTo>
                <a:lnTo>
                  <a:pt x="1083" y="561"/>
                </a:lnTo>
                <a:lnTo>
                  <a:pt x="1118" y="582"/>
                </a:lnTo>
                <a:lnTo>
                  <a:pt x="1126" y="586"/>
                </a:lnTo>
                <a:lnTo>
                  <a:pt x="1166" y="609"/>
                </a:lnTo>
                <a:lnTo>
                  <a:pt x="1174" y="613"/>
                </a:lnTo>
                <a:lnTo>
                  <a:pt x="1191" y="622"/>
                </a:lnTo>
                <a:lnTo>
                  <a:pt x="1199" y="626"/>
                </a:lnTo>
                <a:lnTo>
                  <a:pt x="1208" y="632"/>
                </a:lnTo>
                <a:lnTo>
                  <a:pt x="1214" y="636"/>
                </a:lnTo>
                <a:lnTo>
                  <a:pt x="1222" y="639"/>
                </a:lnTo>
                <a:lnTo>
                  <a:pt x="1227" y="643"/>
                </a:lnTo>
                <a:lnTo>
                  <a:pt x="1233" y="645"/>
                </a:lnTo>
                <a:lnTo>
                  <a:pt x="1239" y="649"/>
                </a:lnTo>
                <a:lnTo>
                  <a:pt x="1247" y="655"/>
                </a:lnTo>
                <a:lnTo>
                  <a:pt x="1254" y="659"/>
                </a:lnTo>
                <a:lnTo>
                  <a:pt x="1270" y="666"/>
                </a:lnTo>
                <a:lnTo>
                  <a:pt x="1275" y="670"/>
                </a:lnTo>
                <a:lnTo>
                  <a:pt x="1287" y="676"/>
                </a:lnTo>
                <a:lnTo>
                  <a:pt x="1300" y="684"/>
                </a:lnTo>
                <a:lnTo>
                  <a:pt x="1306" y="687"/>
                </a:lnTo>
                <a:lnTo>
                  <a:pt x="1312" y="691"/>
                </a:lnTo>
                <a:lnTo>
                  <a:pt x="1341" y="709"/>
                </a:lnTo>
                <a:lnTo>
                  <a:pt x="1356" y="716"/>
                </a:lnTo>
                <a:lnTo>
                  <a:pt x="1381" y="730"/>
                </a:lnTo>
                <a:lnTo>
                  <a:pt x="1417" y="753"/>
                </a:lnTo>
                <a:lnTo>
                  <a:pt x="1444" y="768"/>
                </a:lnTo>
                <a:lnTo>
                  <a:pt x="1490" y="797"/>
                </a:lnTo>
                <a:lnTo>
                  <a:pt x="1521" y="814"/>
                </a:lnTo>
                <a:lnTo>
                  <a:pt x="1535" y="822"/>
                </a:lnTo>
                <a:lnTo>
                  <a:pt x="1542" y="826"/>
                </a:lnTo>
                <a:lnTo>
                  <a:pt x="1556" y="833"/>
                </a:lnTo>
                <a:lnTo>
                  <a:pt x="1571" y="841"/>
                </a:lnTo>
                <a:lnTo>
                  <a:pt x="1596" y="856"/>
                </a:lnTo>
                <a:lnTo>
                  <a:pt x="1615" y="868"/>
                </a:lnTo>
                <a:lnTo>
                  <a:pt x="1619" y="870"/>
                </a:lnTo>
                <a:lnTo>
                  <a:pt x="1629" y="876"/>
                </a:lnTo>
                <a:lnTo>
                  <a:pt x="1644" y="883"/>
                </a:lnTo>
                <a:lnTo>
                  <a:pt x="1646" y="885"/>
                </a:lnTo>
                <a:lnTo>
                  <a:pt x="1650" y="881"/>
                </a:lnTo>
                <a:lnTo>
                  <a:pt x="1648" y="881"/>
                </a:lnTo>
                <a:lnTo>
                  <a:pt x="1658" y="872"/>
                </a:lnTo>
                <a:lnTo>
                  <a:pt x="1656" y="872"/>
                </a:lnTo>
                <a:lnTo>
                  <a:pt x="1663" y="864"/>
                </a:lnTo>
                <a:lnTo>
                  <a:pt x="1661" y="862"/>
                </a:lnTo>
                <a:lnTo>
                  <a:pt x="1663" y="860"/>
                </a:lnTo>
                <a:lnTo>
                  <a:pt x="1675" y="851"/>
                </a:lnTo>
                <a:lnTo>
                  <a:pt x="1727" y="820"/>
                </a:lnTo>
                <a:lnTo>
                  <a:pt x="1732" y="816"/>
                </a:lnTo>
                <a:lnTo>
                  <a:pt x="1736" y="814"/>
                </a:lnTo>
                <a:lnTo>
                  <a:pt x="1740" y="812"/>
                </a:lnTo>
                <a:lnTo>
                  <a:pt x="1744" y="810"/>
                </a:lnTo>
                <a:lnTo>
                  <a:pt x="1746" y="808"/>
                </a:lnTo>
                <a:lnTo>
                  <a:pt x="1750" y="806"/>
                </a:lnTo>
                <a:lnTo>
                  <a:pt x="1757" y="803"/>
                </a:lnTo>
                <a:lnTo>
                  <a:pt x="1759" y="801"/>
                </a:lnTo>
                <a:lnTo>
                  <a:pt x="1769" y="795"/>
                </a:lnTo>
                <a:lnTo>
                  <a:pt x="1775" y="791"/>
                </a:lnTo>
                <a:lnTo>
                  <a:pt x="1782" y="787"/>
                </a:lnTo>
                <a:lnTo>
                  <a:pt x="1786" y="783"/>
                </a:lnTo>
                <a:lnTo>
                  <a:pt x="1796" y="774"/>
                </a:lnTo>
                <a:lnTo>
                  <a:pt x="1811" y="758"/>
                </a:lnTo>
                <a:lnTo>
                  <a:pt x="1832" y="735"/>
                </a:lnTo>
                <a:lnTo>
                  <a:pt x="1834" y="735"/>
                </a:lnTo>
                <a:lnTo>
                  <a:pt x="1855" y="714"/>
                </a:lnTo>
                <a:lnTo>
                  <a:pt x="1851" y="712"/>
                </a:lnTo>
                <a:lnTo>
                  <a:pt x="1842" y="707"/>
                </a:lnTo>
                <a:lnTo>
                  <a:pt x="1836" y="703"/>
                </a:lnTo>
                <a:lnTo>
                  <a:pt x="1827" y="697"/>
                </a:lnTo>
                <a:lnTo>
                  <a:pt x="1767" y="662"/>
                </a:lnTo>
                <a:lnTo>
                  <a:pt x="1792" y="638"/>
                </a:lnTo>
                <a:lnTo>
                  <a:pt x="1794" y="634"/>
                </a:lnTo>
                <a:lnTo>
                  <a:pt x="1836" y="593"/>
                </a:lnTo>
                <a:lnTo>
                  <a:pt x="1851" y="580"/>
                </a:lnTo>
                <a:lnTo>
                  <a:pt x="1861" y="568"/>
                </a:lnTo>
                <a:lnTo>
                  <a:pt x="1861" y="570"/>
                </a:lnTo>
                <a:lnTo>
                  <a:pt x="1894" y="538"/>
                </a:lnTo>
                <a:lnTo>
                  <a:pt x="1903" y="528"/>
                </a:lnTo>
                <a:lnTo>
                  <a:pt x="1915" y="517"/>
                </a:lnTo>
                <a:lnTo>
                  <a:pt x="1947" y="501"/>
                </a:lnTo>
                <a:lnTo>
                  <a:pt x="1963" y="486"/>
                </a:lnTo>
                <a:lnTo>
                  <a:pt x="1963" y="484"/>
                </a:lnTo>
                <a:lnTo>
                  <a:pt x="2011" y="436"/>
                </a:lnTo>
                <a:lnTo>
                  <a:pt x="2017" y="430"/>
                </a:lnTo>
                <a:lnTo>
                  <a:pt x="2028" y="417"/>
                </a:lnTo>
                <a:lnTo>
                  <a:pt x="2051" y="396"/>
                </a:lnTo>
                <a:lnTo>
                  <a:pt x="2065" y="380"/>
                </a:lnTo>
                <a:lnTo>
                  <a:pt x="2072" y="373"/>
                </a:lnTo>
                <a:lnTo>
                  <a:pt x="2084" y="361"/>
                </a:lnTo>
                <a:lnTo>
                  <a:pt x="2105" y="338"/>
                </a:lnTo>
                <a:lnTo>
                  <a:pt x="2116" y="327"/>
                </a:lnTo>
                <a:lnTo>
                  <a:pt x="2126" y="315"/>
                </a:lnTo>
                <a:lnTo>
                  <a:pt x="2134" y="307"/>
                </a:lnTo>
                <a:lnTo>
                  <a:pt x="2136" y="307"/>
                </a:lnTo>
                <a:lnTo>
                  <a:pt x="2164" y="288"/>
                </a:lnTo>
                <a:lnTo>
                  <a:pt x="2174" y="280"/>
                </a:lnTo>
                <a:lnTo>
                  <a:pt x="2188" y="271"/>
                </a:lnTo>
                <a:lnTo>
                  <a:pt x="2230" y="242"/>
                </a:lnTo>
                <a:lnTo>
                  <a:pt x="2320" y="179"/>
                </a:lnTo>
                <a:lnTo>
                  <a:pt x="2328" y="173"/>
                </a:lnTo>
                <a:lnTo>
                  <a:pt x="2332" y="169"/>
                </a:lnTo>
                <a:lnTo>
                  <a:pt x="2391" y="129"/>
                </a:lnTo>
                <a:lnTo>
                  <a:pt x="2449" y="88"/>
                </a:lnTo>
                <a:lnTo>
                  <a:pt x="2453" y="87"/>
                </a:lnTo>
                <a:lnTo>
                  <a:pt x="2456" y="83"/>
                </a:lnTo>
                <a:lnTo>
                  <a:pt x="2499" y="54"/>
                </a:lnTo>
                <a:lnTo>
                  <a:pt x="2524" y="29"/>
                </a:lnTo>
                <a:lnTo>
                  <a:pt x="2552" y="0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958974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Phoenix City of Arizona State</a:t>
            </a:r>
            <a:endParaRPr lang="zh-CN" altLang="en-US" dirty="0"/>
          </a:p>
        </p:txBody>
      </p:sp>
      <p:sp>
        <p:nvSpPr>
          <p:cNvPr id="6" name="Freeform 3730"/>
          <p:cNvSpPr>
            <a:spLocks noEditPoints="1"/>
          </p:cNvSpPr>
          <p:nvPr/>
        </p:nvSpPr>
        <p:spPr bwMode="auto">
          <a:xfrm>
            <a:off x="1403648" y="1059582"/>
            <a:ext cx="1914209" cy="3600400"/>
          </a:xfrm>
          <a:custGeom>
            <a:avLst/>
            <a:gdLst>
              <a:gd name="T0" fmla="*/ 753 w 1679"/>
              <a:gd name="T1" fmla="*/ 253 h 3158"/>
              <a:gd name="T2" fmla="*/ 836 w 1679"/>
              <a:gd name="T3" fmla="*/ 531 h 3158"/>
              <a:gd name="T4" fmla="*/ 1485 w 1679"/>
              <a:gd name="T5" fmla="*/ 610 h 3158"/>
              <a:gd name="T6" fmla="*/ 1531 w 1679"/>
              <a:gd name="T7" fmla="*/ 637 h 3158"/>
              <a:gd name="T8" fmla="*/ 1418 w 1679"/>
              <a:gd name="T9" fmla="*/ 892 h 3158"/>
              <a:gd name="T10" fmla="*/ 1435 w 1679"/>
              <a:gd name="T11" fmla="*/ 956 h 3158"/>
              <a:gd name="T12" fmla="*/ 1679 w 1679"/>
              <a:gd name="T13" fmla="*/ 1361 h 3158"/>
              <a:gd name="T14" fmla="*/ 1494 w 1679"/>
              <a:gd name="T15" fmla="*/ 1689 h 3158"/>
              <a:gd name="T16" fmla="*/ 1339 w 1679"/>
              <a:gd name="T17" fmla="*/ 2027 h 3158"/>
              <a:gd name="T18" fmla="*/ 1475 w 1679"/>
              <a:gd name="T19" fmla="*/ 1990 h 3158"/>
              <a:gd name="T20" fmla="*/ 1604 w 1679"/>
              <a:gd name="T21" fmla="*/ 2058 h 3158"/>
              <a:gd name="T22" fmla="*/ 1604 w 1679"/>
              <a:gd name="T23" fmla="*/ 2113 h 3158"/>
              <a:gd name="T24" fmla="*/ 1569 w 1679"/>
              <a:gd name="T25" fmla="*/ 2198 h 3158"/>
              <a:gd name="T26" fmla="*/ 1571 w 1679"/>
              <a:gd name="T27" fmla="*/ 2371 h 3158"/>
              <a:gd name="T28" fmla="*/ 1462 w 1679"/>
              <a:gd name="T29" fmla="*/ 2726 h 3158"/>
              <a:gd name="T30" fmla="*/ 1493 w 1679"/>
              <a:gd name="T31" fmla="*/ 2799 h 3158"/>
              <a:gd name="T32" fmla="*/ 1479 w 1679"/>
              <a:gd name="T33" fmla="*/ 3029 h 3158"/>
              <a:gd name="T34" fmla="*/ 1239 w 1679"/>
              <a:gd name="T35" fmla="*/ 3158 h 3158"/>
              <a:gd name="T36" fmla="*/ 673 w 1679"/>
              <a:gd name="T37" fmla="*/ 2998 h 3158"/>
              <a:gd name="T38" fmla="*/ 757 w 1679"/>
              <a:gd name="T39" fmla="*/ 2885 h 3158"/>
              <a:gd name="T40" fmla="*/ 707 w 1679"/>
              <a:gd name="T41" fmla="*/ 2902 h 3158"/>
              <a:gd name="T42" fmla="*/ 438 w 1679"/>
              <a:gd name="T43" fmla="*/ 2674 h 3158"/>
              <a:gd name="T44" fmla="*/ 532 w 1679"/>
              <a:gd name="T45" fmla="*/ 2720 h 3158"/>
              <a:gd name="T46" fmla="*/ 653 w 1679"/>
              <a:gd name="T47" fmla="*/ 2599 h 3158"/>
              <a:gd name="T48" fmla="*/ 515 w 1679"/>
              <a:gd name="T49" fmla="*/ 2541 h 3158"/>
              <a:gd name="T50" fmla="*/ 419 w 1679"/>
              <a:gd name="T51" fmla="*/ 2563 h 3158"/>
              <a:gd name="T52" fmla="*/ 360 w 1679"/>
              <a:gd name="T53" fmla="*/ 2672 h 3158"/>
              <a:gd name="T54" fmla="*/ 290 w 1679"/>
              <a:gd name="T55" fmla="*/ 2687 h 3158"/>
              <a:gd name="T56" fmla="*/ 217 w 1679"/>
              <a:gd name="T57" fmla="*/ 2689 h 3158"/>
              <a:gd name="T58" fmla="*/ 285 w 1679"/>
              <a:gd name="T59" fmla="*/ 2426 h 3158"/>
              <a:gd name="T60" fmla="*/ 361 w 1679"/>
              <a:gd name="T61" fmla="*/ 2298 h 3158"/>
              <a:gd name="T62" fmla="*/ 24 w 1679"/>
              <a:gd name="T63" fmla="*/ 2134 h 3158"/>
              <a:gd name="T64" fmla="*/ 634 w 1679"/>
              <a:gd name="T65" fmla="*/ 2056 h 3158"/>
              <a:gd name="T66" fmla="*/ 676 w 1679"/>
              <a:gd name="T67" fmla="*/ 1654 h 3158"/>
              <a:gd name="T68" fmla="*/ 648 w 1679"/>
              <a:gd name="T69" fmla="*/ 1109 h 3158"/>
              <a:gd name="T70" fmla="*/ 511 w 1679"/>
              <a:gd name="T71" fmla="*/ 789 h 3158"/>
              <a:gd name="T72" fmla="*/ 438 w 1679"/>
              <a:gd name="T73" fmla="*/ 662 h 3158"/>
              <a:gd name="T74" fmla="*/ 444 w 1679"/>
              <a:gd name="T75" fmla="*/ 585 h 3158"/>
              <a:gd name="T76" fmla="*/ 406 w 1679"/>
              <a:gd name="T77" fmla="*/ 376 h 3158"/>
              <a:gd name="T78" fmla="*/ 749 w 1679"/>
              <a:gd name="T79" fmla="*/ 168 h 3158"/>
              <a:gd name="T80" fmla="*/ 1433 w 1679"/>
              <a:gd name="T81" fmla="*/ 716 h 3158"/>
              <a:gd name="T82" fmla="*/ 1494 w 1679"/>
              <a:gd name="T83" fmla="*/ 783 h 3158"/>
              <a:gd name="T84" fmla="*/ 1385 w 1679"/>
              <a:gd name="T85" fmla="*/ 696 h 3158"/>
              <a:gd name="T86" fmla="*/ 982 w 1679"/>
              <a:gd name="T87" fmla="*/ 1032 h 3158"/>
              <a:gd name="T88" fmla="*/ 1072 w 1679"/>
              <a:gd name="T89" fmla="*/ 998 h 3158"/>
              <a:gd name="T90" fmla="*/ 953 w 1679"/>
              <a:gd name="T91" fmla="*/ 1061 h 3158"/>
              <a:gd name="T92" fmla="*/ 1162 w 1679"/>
              <a:gd name="T93" fmla="*/ 1105 h 3158"/>
              <a:gd name="T94" fmla="*/ 1667 w 1679"/>
              <a:gd name="T95" fmla="*/ 1334 h 3158"/>
              <a:gd name="T96" fmla="*/ 615 w 1679"/>
              <a:gd name="T97" fmla="*/ 2457 h 3158"/>
              <a:gd name="T98" fmla="*/ 252 w 1679"/>
              <a:gd name="T99" fmla="*/ 2574 h 3158"/>
              <a:gd name="T100" fmla="*/ 196 w 1679"/>
              <a:gd name="T101" fmla="*/ 2653 h 3158"/>
              <a:gd name="T102" fmla="*/ 659 w 1679"/>
              <a:gd name="T103" fmla="*/ 2589 h 3158"/>
              <a:gd name="T104" fmla="*/ 851 w 1679"/>
              <a:gd name="T105" fmla="*/ 2576 h 3158"/>
              <a:gd name="T106" fmla="*/ 759 w 1679"/>
              <a:gd name="T107" fmla="*/ 2576 h 3158"/>
              <a:gd name="T108" fmla="*/ 692 w 1679"/>
              <a:gd name="T109" fmla="*/ 2657 h 3158"/>
              <a:gd name="T110" fmla="*/ 851 w 1679"/>
              <a:gd name="T111" fmla="*/ 2645 h 3158"/>
              <a:gd name="T112" fmla="*/ 861 w 1679"/>
              <a:gd name="T113" fmla="*/ 2714 h 3158"/>
              <a:gd name="T114" fmla="*/ 820 w 1679"/>
              <a:gd name="T115" fmla="*/ 2720 h 3158"/>
              <a:gd name="T116" fmla="*/ 795 w 1679"/>
              <a:gd name="T117" fmla="*/ 2856 h 3158"/>
              <a:gd name="T118" fmla="*/ 868 w 1679"/>
              <a:gd name="T119" fmla="*/ 2774 h 3158"/>
              <a:gd name="T120" fmla="*/ 705 w 1679"/>
              <a:gd name="T121" fmla="*/ 2793 h 3158"/>
              <a:gd name="T122" fmla="*/ 659 w 1679"/>
              <a:gd name="T123" fmla="*/ 2793 h 3158"/>
              <a:gd name="T124" fmla="*/ 669 w 1679"/>
              <a:gd name="T125" fmla="*/ 2874 h 3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79" h="3158">
                <a:moveTo>
                  <a:pt x="755" y="19"/>
                </a:moveTo>
                <a:lnTo>
                  <a:pt x="755" y="36"/>
                </a:lnTo>
                <a:lnTo>
                  <a:pt x="753" y="36"/>
                </a:lnTo>
                <a:lnTo>
                  <a:pt x="747" y="36"/>
                </a:lnTo>
                <a:lnTo>
                  <a:pt x="747" y="49"/>
                </a:lnTo>
                <a:lnTo>
                  <a:pt x="747" y="55"/>
                </a:lnTo>
                <a:lnTo>
                  <a:pt x="728" y="55"/>
                </a:lnTo>
                <a:lnTo>
                  <a:pt x="728" y="88"/>
                </a:lnTo>
                <a:lnTo>
                  <a:pt x="728" y="92"/>
                </a:lnTo>
                <a:lnTo>
                  <a:pt x="692" y="90"/>
                </a:lnTo>
                <a:lnTo>
                  <a:pt x="692" y="109"/>
                </a:lnTo>
                <a:lnTo>
                  <a:pt x="692" y="128"/>
                </a:lnTo>
                <a:lnTo>
                  <a:pt x="705" y="128"/>
                </a:lnTo>
                <a:lnTo>
                  <a:pt x="728" y="128"/>
                </a:lnTo>
                <a:lnTo>
                  <a:pt x="747" y="128"/>
                </a:lnTo>
                <a:lnTo>
                  <a:pt x="751" y="128"/>
                </a:lnTo>
                <a:lnTo>
                  <a:pt x="753" y="109"/>
                </a:lnTo>
                <a:lnTo>
                  <a:pt x="755" y="99"/>
                </a:lnTo>
                <a:lnTo>
                  <a:pt x="765" y="99"/>
                </a:lnTo>
                <a:lnTo>
                  <a:pt x="765" y="144"/>
                </a:lnTo>
                <a:lnTo>
                  <a:pt x="749" y="144"/>
                </a:lnTo>
                <a:lnTo>
                  <a:pt x="749" y="147"/>
                </a:lnTo>
                <a:lnTo>
                  <a:pt x="765" y="147"/>
                </a:lnTo>
                <a:lnTo>
                  <a:pt x="765" y="165"/>
                </a:lnTo>
                <a:lnTo>
                  <a:pt x="757" y="165"/>
                </a:lnTo>
                <a:lnTo>
                  <a:pt x="757" y="172"/>
                </a:lnTo>
                <a:lnTo>
                  <a:pt x="767" y="172"/>
                </a:lnTo>
                <a:lnTo>
                  <a:pt x="765" y="172"/>
                </a:lnTo>
                <a:lnTo>
                  <a:pt x="765" y="201"/>
                </a:lnTo>
                <a:lnTo>
                  <a:pt x="751" y="201"/>
                </a:lnTo>
                <a:lnTo>
                  <a:pt x="751" y="188"/>
                </a:lnTo>
                <a:lnTo>
                  <a:pt x="751" y="186"/>
                </a:lnTo>
                <a:lnTo>
                  <a:pt x="746" y="186"/>
                </a:lnTo>
                <a:lnTo>
                  <a:pt x="728" y="186"/>
                </a:lnTo>
                <a:lnTo>
                  <a:pt x="728" y="201"/>
                </a:lnTo>
                <a:lnTo>
                  <a:pt x="747" y="201"/>
                </a:lnTo>
                <a:lnTo>
                  <a:pt x="749" y="224"/>
                </a:lnTo>
                <a:lnTo>
                  <a:pt x="747" y="236"/>
                </a:lnTo>
                <a:lnTo>
                  <a:pt x="747" y="238"/>
                </a:lnTo>
                <a:lnTo>
                  <a:pt x="747" y="240"/>
                </a:lnTo>
                <a:lnTo>
                  <a:pt x="749" y="241"/>
                </a:lnTo>
                <a:lnTo>
                  <a:pt x="751" y="243"/>
                </a:lnTo>
                <a:lnTo>
                  <a:pt x="751" y="247"/>
                </a:lnTo>
                <a:lnTo>
                  <a:pt x="753" y="253"/>
                </a:lnTo>
                <a:lnTo>
                  <a:pt x="753" y="261"/>
                </a:lnTo>
                <a:lnTo>
                  <a:pt x="753" y="264"/>
                </a:lnTo>
                <a:lnTo>
                  <a:pt x="753" y="266"/>
                </a:lnTo>
                <a:lnTo>
                  <a:pt x="755" y="274"/>
                </a:lnTo>
                <a:lnTo>
                  <a:pt x="728" y="274"/>
                </a:lnTo>
                <a:lnTo>
                  <a:pt x="728" y="311"/>
                </a:lnTo>
                <a:lnTo>
                  <a:pt x="728" y="328"/>
                </a:lnTo>
                <a:lnTo>
                  <a:pt x="728" y="347"/>
                </a:lnTo>
                <a:lnTo>
                  <a:pt x="728" y="383"/>
                </a:lnTo>
                <a:lnTo>
                  <a:pt x="726" y="420"/>
                </a:lnTo>
                <a:lnTo>
                  <a:pt x="726" y="456"/>
                </a:lnTo>
                <a:lnTo>
                  <a:pt x="726" y="483"/>
                </a:lnTo>
                <a:lnTo>
                  <a:pt x="734" y="481"/>
                </a:lnTo>
                <a:lnTo>
                  <a:pt x="736" y="483"/>
                </a:lnTo>
                <a:lnTo>
                  <a:pt x="738" y="483"/>
                </a:lnTo>
                <a:lnTo>
                  <a:pt x="740" y="485"/>
                </a:lnTo>
                <a:lnTo>
                  <a:pt x="742" y="487"/>
                </a:lnTo>
                <a:lnTo>
                  <a:pt x="744" y="487"/>
                </a:lnTo>
                <a:lnTo>
                  <a:pt x="749" y="489"/>
                </a:lnTo>
                <a:lnTo>
                  <a:pt x="751" y="493"/>
                </a:lnTo>
                <a:lnTo>
                  <a:pt x="755" y="491"/>
                </a:lnTo>
                <a:lnTo>
                  <a:pt x="755" y="489"/>
                </a:lnTo>
                <a:lnTo>
                  <a:pt x="755" y="487"/>
                </a:lnTo>
                <a:lnTo>
                  <a:pt x="753" y="466"/>
                </a:lnTo>
                <a:lnTo>
                  <a:pt x="753" y="464"/>
                </a:lnTo>
                <a:lnTo>
                  <a:pt x="753" y="462"/>
                </a:lnTo>
                <a:lnTo>
                  <a:pt x="753" y="460"/>
                </a:lnTo>
                <a:lnTo>
                  <a:pt x="753" y="456"/>
                </a:lnTo>
                <a:lnTo>
                  <a:pt x="759" y="456"/>
                </a:lnTo>
                <a:lnTo>
                  <a:pt x="759" y="458"/>
                </a:lnTo>
                <a:lnTo>
                  <a:pt x="761" y="460"/>
                </a:lnTo>
                <a:lnTo>
                  <a:pt x="761" y="466"/>
                </a:lnTo>
                <a:lnTo>
                  <a:pt x="763" y="470"/>
                </a:lnTo>
                <a:lnTo>
                  <a:pt x="767" y="483"/>
                </a:lnTo>
                <a:lnTo>
                  <a:pt x="769" y="489"/>
                </a:lnTo>
                <a:lnTo>
                  <a:pt x="769" y="493"/>
                </a:lnTo>
                <a:lnTo>
                  <a:pt x="769" y="495"/>
                </a:lnTo>
                <a:lnTo>
                  <a:pt x="769" y="497"/>
                </a:lnTo>
                <a:lnTo>
                  <a:pt x="772" y="503"/>
                </a:lnTo>
                <a:lnTo>
                  <a:pt x="774" y="508"/>
                </a:lnTo>
                <a:lnTo>
                  <a:pt x="780" y="526"/>
                </a:lnTo>
                <a:lnTo>
                  <a:pt x="780" y="531"/>
                </a:lnTo>
                <a:lnTo>
                  <a:pt x="799" y="531"/>
                </a:lnTo>
                <a:lnTo>
                  <a:pt x="836" y="531"/>
                </a:lnTo>
                <a:lnTo>
                  <a:pt x="872" y="529"/>
                </a:lnTo>
                <a:lnTo>
                  <a:pt x="872" y="493"/>
                </a:lnTo>
                <a:lnTo>
                  <a:pt x="872" y="456"/>
                </a:lnTo>
                <a:lnTo>
                  <a:pt x="909" y="456"/>
                </a:lnTo>
                <a:lnTo>
                  <a:pt x="945" y="456"/>
                </a:lnTo>
                <a:lnTo>
                  <a:pt x="945" y="491"/>
                </a:lnTo>
                <a:lnTo>
                  <a:pt x="945" y="493"/>
                </a:lnTo>
                <a:lnTo>
                  <a:pt x="945" y="529"/>
                </a:lnTo>
                <a:lnTo>
                  <a:pt x="945" y="568"/>
                </a:lnTo>
                <a:lnTo>
                  <a:pt x="963" y="566"/>
                </a:lnTo>
                <a:lnTo>
                  <a:pt x="982" y="566"/>
                </a:lnTo>
                <a:lnTo>
                  <a:pt x="1018" y="564"/>
                </a:lnTo>
                <a:lnTo>
                  <a:pt x="1020" y="600"/>
                </a:lnTo>
                <a:lnTo>
                  <a:pt x="1018" y="637"/>
                </a:lnTo>
                <a:lnTo>
                  <a:pt x="1037" y="637"/>
                </a:lnTo>
                <a:lnTo>
                  <a:pt x="1037" y="643"/>
                </a:lnTo>
                <a:lnTo>
                  <a:pt x="1045" y="643"/>
                </a:lnTo>
                <a:lnTo>
                  <a:pt x="1049" y="647"/>
                </a:lnTo>
                <a:lnTo>
                  <a:pt x="1055" y="647"/>
                </a:lnTo>
                <a:lnTo>
                  <a:pt x="1055" y="656"/>
                </a:lnTo>
                <a:lnTo>
                  <a:pt x="1084" y="656"/>
                </a:lnTo>
                <a:lnTo>
                  <a:pt x="1084" y="673"/>
                </a:lnTo>
                <a:lnTo>
                  <a:pt x="1091" y="673"/>
                </a:lnTo>
                <a:lnTo>
                  <a:pt x="1128" y="673"/>
                </a:lnTo>
                <a:lnTo>
                  <a:pt x="1164" y="673"/>
                </a:lnTo>
                <a:lnTo>
                  <a:pt x="1164" y="637"/>
                </a:lnTo>
                <a:lnTo>
                  <a:pt x="1164" y="602"/>
                </a:lnTo>
                <a:lnTo>
                  <a:pt x="1203" y="600"/>
                </a:lnTo>
                <a:lnTo>
                  <a:pt x="1239" y="600"/>
                </a:lnTo>
                <a:lnTo>
                  <a:pt x="1276" y="600"/>
                </a:lnTo>
                <a:lnTo>
                  <a:pt x="1312" y="600"/>
                </a:lnTo>
                <a:lnTo>
                  <a:pt x="1349" y="600"/>
                </a:lnTo>
                <a:lnTo>
                  <a:pt x="1385" y="602"/>
                </a:lnTo>
                <a:lnTo>
                  <a:pt x="1385" y="618"/>
                </a:lnTo>
                <a:lnTo>
                  <a:pt x="1404" y="618"/>
                </a:lnTo>
                <a:lnTo>
                  <a:pt x="1404" y="600"/>
                </a:lnTo>
                <a:lnTo>
                  <a:pt x="1421" y="600"/>
                </a:lnTo>
                <a:lnTo>
                  <a:pt x="1443" y="600"/>
                </a:lnTo>
                <a:lnTo>
                  <a:pt x="1458" y="600"/>
                </a:lnTo>
                <a:lnTo>
                  <a:pt x="1477" y="600"/>
                </a:lnTo>
                <a:lnTo>
                  <a:pt x="1485" y="600"/>
                </a:lnTo>
                <a:lnTo>
                  <a:pt x="1485" y="604"/>
                </a:lnTo>
                <a:lnTo>
                  <a:pt x="1485" y="606"/>
                </a:lnTo>
                <a:lnTo>
                  <a:pt x="1485" y="610"/>
                </a:lnTo>
                <a:lnTo>
                  <a:pt x="1485" y="612"/>
                </a:lnTo>
                <a:lnTo>
                  <a:pt x="1485" y="616"/>
                </a:lnTo>
                <a:lnTo>
                  <a:pt x="1485" y="618"/>
                </a:lnTo>
                <a:lnTo>
                  <a:pt x="1483" y="618"/>
                </a:lnTo>
                <a:lnTo>
                  <a:pt x="1481" y="618"/>
                </a:lnTo>
                <a:lnTo>
                  <a:pt x="1479" y="618"/>
                </a:lnTo>
                <a:lnTo>
                  <a:pt x="1477" y="618"/>
                </a:lnTo>
                <a:lnTo>
                  <a:pt x="1473" y="618"/>
                </a:lnTo>
                <a:lnTo>
                  <a:pt x="1473" y="620"/>
                </a:lnTo>
                <a:lnTo>
                  <a:pt x="1471" y="620"/>
                </a:lnTo>
                <a:lnTo>
                  <a:pt x="1470" y="620"/>
                </a:lnTo>
                <a:lnTo>
                  <a:pt x="1466" y="620"/>
                </a:lnTo>
                <a:lnTo>
                  <a:pt x="1462" y="620"/>
                </a:lnTo>
                <a:lnTo>
                  <a:pt x="1458" y="620"/>
                </a:lnTo>
                <a:lnTo>
                  <a:pt x="1458" y="637"/>
                </a:lnTo>
                <a:lnTo>
                  <a:pt x="1460" y="637"/>
                </a:lnTo>
                <a:lnTo>
                  <a:pt x="1460" y="654"/>
                </a:lnTo>
                <a:lnTo>
                  <a:pt x="1491" y="654"/>
                </a:lnTo>
                <a:lnTo>
                  <a:pt x="1493" y="650"/>
                </a:lnTo>
                <a:lnTo>
                  <a:pt x="1494" y="647"/>
                </a:lnTo>
                <a:lnTo>
                  <a:pt x="1494" y="645"/>
                </a:lnTo>
                <a:lnTo>
                  <a:pt x="1494" y="637"/>
                </a:lnTo>
                <a:lnTo>
                  <a:pt x="1498" y="637"/>
                </a:lnTo>
                <a:lnTo>
                  <a:pt x="1496" y="641"/>
                </a:lnTo>
                <a:lnTo>
                  <a:pt x="1498" y="641"/>
                </a:lnTo>
                <a:lnTo>
                  <a:pt x="1500" y="641"/>
                </a:lnTo>
                <a:lnTo>
                  <a:pt x="1500" y="645"/>
                </a:lnTo>
                <a:lnTo>
                  <a:pt x="1500" y="647"/>
                </a:lnTo>
                <a:lnTo>
                  <a:pt x="1500" y="650"/>
                </a:lnTo>
                <a:lnTo>
                  <a:pt x="1500" y="654"/>
                </a:lnTo>
                <a:lnTo>
                  <a:pt x="1504" y="654"/>
                </a:lnTo>
                <a:lnTo>
                  <a:pt x="1508" y="654"/>
                </a:lnTo>
                <a:lnTo>
                  <a:pt x="1514" y="654"/>
                </a:lnTo>
                <a:lnTo>
                  <a:pt x="1521" y="654"/>
                </a:lnTo>
                <a:lnTo>
                  <a:pt x="1521" y="645"/>
                </a:lnTo>
                <a:lnTo>
                  <a:pt x="1521" y="643"/>
                </a:lnTo>
                <a:lnTo>
                  <a:pt x="1518" y="643"/>
                </a:lnTo>
                <a:lnTo>
                  <a:pt x="1518" y="641"/>
                </a:lnTo>
                <a:lnTo>
                  <a:pt x="1516" y="641"/>
                </a:lnTo>
                <a:lnTo>
                  <a:pt x="1514" y="641"/>
                </a:lnTo>
                <a:lnTo>
                  <a:pt x="1510" y="641"/>
                </a:lnTo>
                <a:lnTo>
                  <a:pt x="1508" y="641"/>
                </a:lnTo>
                <a:lnTo>
                  <a:pt x="1508" y="637"/>
                </a:lnTo>
                <a:lnTo>
                  <a:pt x="1531" y="637"/>
                </a:lnTo>
                <a:lnTo>
                  <a:pt x="1531" y="673"/>
                </a:lnTo>
                <a:lnTo>
                  <a:pt x="1535" y="673"/>
                </a:lnTo>
                <a:lnTo>
                  <a:pt x="1537" y="673"/>
                </a:lnTo>
                <a:lnTo>
                  <a:pt x="1537" y="675"/>
                </a:lnTo>
                <a:lnTo>
                  <a:pt x="1539" y="675"/>
                </a:lnTo>
                <a:lnTo>
                  <a:pt x="1542" y="677"/>
                </a:lnTo>
                <a:lnTo>
                  <a:pt x="1542" y="679"/>
                </a:lnTo>
                <a:lnTo>
                  <a:pt x="1544" y="679"/>
                </a:lnTo>
                <a:lnTo>
                  <a:pt x="1546" y="679"/>
                </a:lnTo>
                <a:lnTo>
                  <a:pt x="1548" y="679"/>
                </a:lnTo>
                <a:lnTo>
                  <a:pt x="1552" y="679"/>
                </a:lnTo>
                <a:lnTo>
                  <a:pt x="1554" y="679"/>
                </a:lnTo>
                <a:lnTo>
                  <a:pt x="1556" y="679"/>
                </a:lnTo>
                <a:lnTo>
                  <a:pt x="1556" y="677"/>
                </a:lnTo>
                <a:lnTo>
                  <a:pt x="1558" y="677"/>
                </a:lnTo>
                <a:lnTo>
                  <a:pt x="1562" y="675"/>
                </a:lnTo>
                <a:lnTo>
                  <a:pt x="1562" y="673"/>
                </a:lnTo>
                <a:lnTo>
                  <a:pt x="1564" y="673"/>
                </a:lnTo>
                <a:lnTo>
                  <a:pt x="1566" y="673"/>
                </a:lnTo>
                <a:lnTo>
                  <a:pt x="1569" y="673"/>
                </a:lnTo>
                <a:lnTo>
                  <a:pt x="1604" y="673"/>
                </a:lnTo>
                <a:lnTo>
                  <a:pt x="1604" y="710"/>
                </a:lnTo>
                <a:lnTo>
                  <a:pt x="1604" y="746"/>
                </a:lnTo>
                <a:lnTo>
                  <a:pt x="1567" y="746"/>
                </a:lnTo>
                <a:lnTo>
                  <a:pt x="1531" y="746"/>
                </a:lnTo>
                <a:lnTo>
                  <a:pt x="1531" y="783"/>
                </a:lnTo>
                <a:lnTo>
                  <a:pt x="1531" y="819"/>
                </a:lnTo>
                <a:lnTo>
                  <a:pt x="1531" y="837"/>
                </a:lnTo>
                <a:lnTo>
                  <a:pt x="1514" y="837"/>
                </a:lnTo>
                <a:lnTo>
                  <a:pt x="1514" y="819"/>
                </a:lnTo>
                <a:lnTo>
                  <a:pt x="1494" y="819"/>
                </a:lnTo>
                <a:lnTo>
                  <a:pt x="1494" y="879"/>
                </a:lnTo>
                <a:lnTo>
                  <a:pt x="1504" y="879"/>
                </a:lnTo>
                <a:lnTo>
                  <a:pt x="1504" y="888"/>
                </a:lnTo>
                <a:lnTo>
                  <a:pt x="1504" y="892"/>
                </a:lnTo>
                <a:lnTo>
                  <a:pt x="1494" y="892"/>
                </a:lnTo>
                <a:lnTo>
                  <a:pt x="1468" y="892"/>
                </a:lnTo>
                <a:lnTo>
                  <a:pt x="1462" y="892"/>
                </a:lnTo>
                <a:lnTo>
                  <a:pt x="1458" y="892"/>
                </a:lnTo>
                <a:lnTo>
                  <a:pt x="1421" y="892"/>
                </a:lnTo>
                <a:lnTo>
                  <a:pt x="1421" y="888"/>
                </a:lnTo>
                <a:lnTo>
                  <a:pt x="1420" y="888"/>
                </a:lnTo>
                <a:lnTo>
                  <a:pt x="1420" y="892"/>
                </a:lnTo>
                <a:lnTo>
                  <a:pt x="1418" y="892"/>
                </a:lnTo>
                <a:lnTo>
                  <a:pt x="1402" y="892"/>
                </a:lnTo>
                <a:lnTo>
                  <a:pt x="1404" y="883"/>
                </a:lnTo>
                <a:lnTo>
                  <a:pt x="1404" y="881"/>
                </a:lnTo>
                <a:lnTo>
                  <a:pt x="1404" y="879"/>
                </a:lnTo>
                <a:lnTo>
                  <a:pt x="1404" y="877"/>
                </a:lnTo>
                <a:lnTo>
                  <a:pt x="1408" y="877"/>
                </a:lnTo>
                <a:lnTo>
                  <a:pt x="1408" y="879"/>
                </a:lnTo>
                <a:lnTo>
                  <a:pt x="1408" y="881"/>
                </a:lnTo>
                <a:lnTo>
                  <a:pt x="1412" y="881"/>
                </a:lnTo>
                <a:lnTo>
                  <a:pt x="1412" y="879"/>
                </a:lnTo>
                <a:lnTo>
                  <a:pt x="1412" y="877"/>
                </a:lnTo>
                <a:lnTo>
                  <a:pt x="1412" y="875"/>
                </a:lnTo>
                <a:lnTo>
                  <a:pt x="1412" y="869"/>
                </a:lnTo>
                <a:lnTo>
                  <a:pt x="1416" y="869"/>
                </a:lnTo>
                <a:lnTo>
                  <a:pt x="1421" y="869"/>
                </a:lnTo>
                <a:lnTo>
                  <a:pt x="1421" y="856"/>
                </a:lnTo>
                <a:lnTo>
                  <a:pt x="1412" y="856"/>
                </a:lnTo>
                <a:lnTo>
                  <a:pt x="1406" y="856"/>
                </a:lnTo>
                <a:lnTo>
                  <a:pt x="1406" y="860"/>
                </a:lnTo>
                <a:lnTo>
                  <a:pt x="1408" y="860"/>
                </a:lnTo>
                <a:lnTo>
                  <a:pt x="1408" y="865"/>
                </a:lnTo>
                <a:lnTo>
                  <a:pt x="1404" y="865"/>
                </a:lnTo>
                <a:lnTo>
                  <a:pt x="1404" y="860"/>
                </a:lnTo>
                <a:lnTo>
                  <a:pt x="1404" y="856"/>
                </a:lnTo>
                <a:lnTo>
                  <a:pt x="1404" y="865"/>
                </a:lnTo>
                <a:lnTo>
                  <a:pt x="1395" y="865"/>
                </a:lnTo>
                <a:lnTo>
                  <a:pt x="1395" y="873"/>
                </a:lnTo>
                <a:lnTo>
                  <a:pt x="1393" y="873"/>
                </a:lnTo>
                <a:lnTo>
                  <a:pt x="1393" y="875"/>
                </a:lnTo>
                <a:lnTo>
                  <a:pt x="1385" y="875"/>
                </a:lnTo>
                <a:lnTo>
                  <a:pt x="1385" y="892"/>
                </a:lnTo>
                <a:lnTo>
                  <a:pt x="1385" y="929"/>
                </a:lnTo>
                <a:lnTo>
                  <a:pt x="1385" y="948"/>
                </a:lnTo>
                <a:lnTo>
                  <a:pt x="1397" y="948"/>
                </a:lnTo>
                <a:lnTo>
                  <a:pt x="1402" y="948"/>
                </a:lnTo>
                <a:lnTo>
                  <a:pt x="1408" y="948"/>
                </a:lnTo>
                <a:lnTo>
                  <a:pt x="1412" y="948"/>
                </a:lnTo>
                <a:lnTo>
                  <a:pt x="1414" y="948"/>
                </a:lnTo>
                <a:lnTo>
                  <a:pt x="1418" y="948"/>
                </a:lnTo>
                <a:lnTo>
                  <a:pt x="1421" y="948"/>
                </a:lnTo>
                <a:lnTo>
                  <a:pt x="1421" y="956"/>
                </a:lnTo>
                <a:lnTo>
                  <a:pt x="1429" y="956"/>
                </a:lnTo>
                <a:lnTo>
                  <a:pt x="1431" y="956"/>
                </a:lnTo>
                <a:lnTo>
                  <a:pt x="1435" y="956"/>
                </a:lnTo>
                <a:lnTo>
                  <a:pt x="1441" y="956"/>
                </a:lnTo>
                <a:lnTo>
                  <a:pt x="1441" y="952"/>
                </a:lnTo>
                <a:lnTo>
                  <a:pt x="1441" y="948"/>
                </a:lnTo>
                <a:lnTo>
                  <a:pt x="1441" y="942"/>
                </a:lnTo>
                <a:lnTo>
                  <a:pt x="1439" y="942"/>
                </a:lnTo>
                <a:lnTo>
                  <a:pt x="1439" y="940"/>
                </a:lnTo>
                <a:lnTo>
                  <a:pt x="1437" y="938"/>
                </a:lnTo>
                <a:lnTo>
                  <a:pt x="1441" y="938"/>
                </a:lnTo>
                <a:lnTo>
                  <a:pt x="1441" y="933"/>
                </a:lnTo>
                <a:lnTo>
                  <a:pt x="1441" y="929"/>
                </a:lnTo>
                <a:lnTo>
                  <a:pt x="1441" y="927"/>
                </a:lnTo>
                <a:lnTo>
                  <a:pt x="1441" y="925"/>
                </a:lnTo>
                <a:lnTo>
                  <a:pt x="1441" y="910"/>
                </a:lnTo>
                <a:lnTo>
                  <a:pt x="1435" y="911"/>
                </a:lnTo>
                <a:lnTo>
                  <a:pt x="1431" y="911"/>
                </a:lnTo>
                <a:lnTo>
                  <a:pt x="1431" y="906"/>
                </a:lnTo>
                <a:lnTo>
                  <a:pt x="1431" y="902"/>
                </a:lnTo>
                <a:lnTo>
                  <a:pt x="1431" y="898"/>
                </a:lnTo>
                <a:lnTo>
                  <a:pt x="1431" y="894"/>
                </a:lnTo>
                <a:lnTo>
                  <a:pt x="1458" y="892"/>
                </a:lnTo>
                <a:lnTo>
                  <a:pt x="1458" y="896"/>
                </a:lnTo>
                <a:lnTo>
                  <a:pt x="1462" y="892"/>
                </a:lnTo>
                <a:lnTo>
                  <a:pt x="1494" y="892"/>
                </a:lnTo>
                <a:lnTo>
                  <a:pt x="1531" y="892"/>
                </a:lnTo>
                <a:lnTo>
                  <a:pt x="1531" y="929"/>
                </a:lnTo>
                <a:lnTo>
                  <a:pt x="1531" y="965"/>
                </a:lnTo>
                <a:lnTo>
                  <a:pt x="1535" y="965"/>
                </a:lnTo>
                <a:lnTo>
                  <a:pt x="1567" y="965"/>
                </a:lnTo>
                <a:lnTo>
                  <a:pt x="1571" y="965"/>
                </a:lnTo>
                <a:lnTo>
                  <a:pt x="1604" y="965"/>
                </a:lnTo>
                <a:lnTo>
                  <a:pt x="1608" y="965"/>
                </a:lnTo>
                <a:lnTo>
                  <a:pt x="1642" y="965"/>
                </a:lnTo>
                <a:lnTo>
                  <a:pt x="1679" y="965"/>
                </a:lnTo>
                <a:lnTo>
                  <a:pt x="1679" y="996"/>
                </a:lnTo>
                <a:lnTo>
                  <a:pt x="1679" y="1032"/>
                </a:lnTo>
                <a:lnTo>
                  <a:pt x="1679" y="1069"/>
                </a:lnTo>
                <a:lnTo>
                  <a:pt x="1679" y="1105"/>
                </a:lnTo>
                <a:lnTo>
                  <a:pt x="1679" y="1142"/>
                </a:lnTo>
                <a:lnTo>
                  <a:pt x="1679" y="1178"/>
                </a:lnTo>
                <a:lnTo>
                  <a:pt x="1679" y="1215"/>
                </a:lnTo>
                <a:lnTo>
                  <a:pt x="1679" y="1251"/>
                </a:lnTo>
                <a:lnTo>
                  <a:pt x="1679" y="1288"/>
                </a:lnTo>
                <a:lnTo>
                  <a:pt x="1679" y="1324"/>
                </a:lnTo>
                <a:lnTo>
                  <a:pt x="1679" y="1361"/>
                </a:lnTo>
                <a:lnTo>
                  <a:pt x="1679" y="1393"/>
                </a:lnTo>
                <a:lnTo>
                  <a:pt x="1679" y="1397"/>
                </a:lnTo>
                <a:lnTo>
                  <a:pt x="1679" y="1399"/>
                </a:lnTo>
                <a:lnTo>
                  <a:pt x="1679" y="1405"/>
                </a:lnTo>
                <a:lnTo>
                  <a:pt x="1679" y="1411"/>
                </a:lnTo>
                <a:lnTo>
                  <a:pt x="1679" y="1418"/>
                </a:lnTo>
                <a:lnTo>
                  <a:pt x="1679" y="1436"/>
                </a:lnTo>
                <a:lnTo>
                  <a:pt x="1679" y="1462"/>
                </a:lnTo>
                <a:lnTo>
                  <a:pt x="1679" y="1472"/>
                </a:lnTo>
                <a:lnTo>
                  <a:pt x="1679" y="1487"/>
                </a:lnTo>
                <a:lnTo>
                  <a:pt x="1679" y="1495"/>
                </a:lnTo>
                <a:lnTo>
                  <a:pt x="1677" y="1509"/>
                </a:lnTo>
                <a:lnTo>
                  <a:pt x="1677" y="1545"/>
                </a:lnTo>
                <a:lnTo>
                  <a:pt x="1677" y="1581"/>
                </a:lnTo>
                <a:lnTo>
                  <a:pt x="1677" y="1593"/>
                </a:lnTo>
                <a:lnTo>
                  <a:pt x="1677" y="1597"/>
                </a:lnTo>
                <a:lnTo>
                  <a:pt x="1677" y="1618"/>
                </a:lnTo>
                <a:lnTo>
                  <a:pt x="1650" y="1618"/>
                </a:lnTo>
                <a:lnTo>
                  <a:pt x="1640" y="1618"/>
                </a:lnTo>
                <a:lnTo>
                  <a:pt x="1640" y="1601"/>
                </a:lnTo>
                <a:lnTo>
                  <a:pt x="1623" y="1601"/>
                </a:lnTo>
                <a:lnTo>
                  <a:pt x="1623" y="1606"/>
                </a:lnTo>
                <a:lnTo>
                  <a:pt x="1623" y="1618"/>
                </a:lnTo>
                <a:lnTo>
                  <a:pt x="1612" y="1618"/>
                </a:lnTo>
                <a:lnTo>
                  <a:pt x="1606" y="1618"/>
                </a:lnTo>
                <a:lnTo>
                  <a:pt x="1567" y="1616"/>
                </a:lnTo>
                <a:lnTo>
                  <a:pt x="1567" y="1628"/>
                </a:lnTo>
                <a:lnTo>
                  <a:pt x="1567" y="1649"/>
                </a:lnTo>
                <a:lnTo>
                  <a:pt x="1567" y="1653"/>
                </a:lnTo>
                <a:lnTo>
                  <a:pt x="1567" y="1654"/>
                </a:lnTo>
                <a:lnTo>
                  <a:pt x="1587" y="1654"/>
                </a:lnTo>
                <a:lnTo>
                  <a:pt x="1594" y="1654"/>
                </a:lnTo>
                <a:lnTo>
                  <a:pt x="1604" y="1654"/>
                </a:lnTo>
                <a:lnTo>
                  <a:pt x="1604" y="1664"/>
                </a:lnTo>
                <a:lnTo>
                  <a:pt x="1604" y="1691"/>
                </a:lnTo>
                <a:lnTo>
                  <a:pt x="1604" y="1727"/>
                </a:lnTo>
                <a:lnTo>
                  <a:pt x="1585" y="1727"/>
                </a:lnTo>
                <a:lnTo>
                  <a:pt x="1548" y="1725"/>
                </a:lnTo>
                <a:lnTo>
                  <a:pt x="1531" y="1725"/>
                </a:lnTo>
                <a:lnTo>
                  <a:pt x="1512" y="1725"/>
                </a:lnTo>
                <a:lnTo>
                  <a:pt x="1510" y="1725"/>
                </a:lnTo>
                <a:lnTo>
                  <a:pt x="1494" y="1725"/>
                </a:lnTo>
                <a:lnTo>
                  <a:pt x="1494" y="1708"/>
                </a:lnTo>
                <a:lnTo>
                  <a:pt x="1494" y="1689"/>
                </a:lnTo>
                <a:lnTo>
                  <a:pt x="1491" y="1689"/>
                </a:lnTo>
                <a:lnTo>
                  <a:pt x="1487" y="1689"/>
                </a:lnTo>
                <a:lnTo>
                  <a:pt x="1477" y="1689"/>
                </a:lnTo>
                <a:lnTo>
                  <a:pt x="1460" y="1689"/>
                </a:lnTo>
                <a:lnTo>
                  <a:pt x="1460" y="1725"/>
                </a:lnTo>
                <a:lnTo>
                  <a:pt x="1460" y="1762"/>
                </a:lnTo>
                <a:lnTo>
                  <a:pt x="1460" y="1779"/>
                </a:lnTo>
                <a:lnTo>
                  <a:pt x="1460" y="1793"/>
                </a:lnTo>
                <a:lnTo>
                  <a:pt x="1460" y="1798"/>
                </a:lnTo>
                <a:lnTo>
                  <a:pt x="1458" y="1798"/>
                </a:lnTo>
                <a:lnTo>
                  <a:pt x="1456" y="1798"/>
                </a:lnTo>
                <a:lnTo>
                  <a:pt x="1443" y="1798"/>
                </a:lnTo>
                <a:lnTo>
                  <a:pt x="1423" y="1798"/>
                </a:lnTo>
                <a:lnTo>
                  <a:pt x="1421" y="1798"/>
                </a:lnTo>
                <a:lnTo>
                  <a:pt x="1421" y="1835"/>
                </a:lnTo>
                <a:lnTo>
                  <a:pt x="1385" y="1835"/>
                </a:lnTo>
                <a:lnTo>
                  <a:pt x="1385" y="1871"/>
                </a:lnTo>
                <a:lnTo>
                  <a:pt x="1385" y="1875"/>
                </a:lnTo>
                <a:lnTo>
                  <a:pt x="1385" y="1908"/>
                </a:lnTo>
                <a:lnTo>
                  <a:pt x="1385" y="1925"/>
                </a:lnTo>
                <a:lnTo>
                  <a:pt x="1385" y="1937"/>
                </a:lnTo>
                <a:lnTo>
                  <a:pt x="1385" y="1944"/>
                </a:lnTo>
                <a:lnTo>
                  <a:pt x="1360" y="1944"/>
                </a:lnTo>
                <a:lnTo>
                  <a:pt x="1358" y="1944"/>
                </a:lnTo>
                <a:lnTo>
                  <a:pt x="1356" y="1944"/>
                </a:lnTo>
                <a:lnTo>
                  <a:pt x="1349" y="1944"/>
                </a:lnTo>
                <a:lnTo>
                  <a:pt x="1312" y="1944"/>
                </a:lnTo>
                <a:lnTo>
                  <a:pt x="1310" y="1944"/>
                </a:lnTo>
                <a:lnTo>
                  <a:pt x="1310" y="1946"/>
                </a:lnTo>
                <a:lnTo>
                  <a:pt x="1310" y="1965"/>
                </a:lnTo>
                <a:lnTo>
                  <a:pt x="1310" y="1981"/>
                </a:lnTo>
                <a:lnTo>
                  <a:pt x="1310" y="1987"/>
                </a:lnTo>
                <a:lnTo>
                  <a:pt x="1310" y="2010"/>
                </a:lnTo>
                <a:lnTo>
                  <a:pt x="1312" y="2012"/>
                </a:lnTo>
                <a:lnTo>
                  <a:pt x="1318" y="2013"/>
                </a:lnTo>
                <a:lnTo>
                  <a:pt x="1324" y="2017"/>
                </a:lnTo>
                <a:lnTo>
                  <a:pt x="1327" y="2019"/>
                </a:lnTo>
                <a:lnTo>
                  <a:pt x="1329" y="2021"/>
                </a:lnTo>
                <a:lnTo>
                  <a:pt x="1333" y="2023"/>
                </a:lnTo>
                <a:lnTo>
                  <a:pt x="1335" y="2023"/>
                </a:lnTo>
                <a:lnTo>
                  <a:pt x="1335" y="2025"/>
                </a:lnTo>
                <a:lnTo>
                  <a:pt x="1337" y="2025"/>
                </a:lnTo>
                <a:lnTo>
                  <a:pt x="1339" y="2025"/>
                </a:lnTo>
                <a:lnTo>
                  <a:pt x="1339" y="2027"/>
                </a:lnTo>
                <a:lnTo>
                  <a:pt x="1341" y="2027"/>
                </a:lnTo>
                <a:lnTo>
                  <a:pt x="1343" y="2027"/>
                </a:lnTo>
                <a:lnTo>
                  <a:pt x="1349" y="2029"/>
                </a:lnTo>
                <a:lnTo>
                  <a:pt x="1358" y="2033"/>
                </a:lnTo>
                <a:lnTo>
                  <a:pt x="1362" y="2035"/>
                </a:lnTo>
                <a:lnTo>
                  <a:pt x="1366" y="2036"/>
                </a:lnTo>
                <a:lnTo>
                  <a:pt x="1373" y="2036"/>
                </a:lnTo>
                <a:lnTo>
                  <a:pt x="1379" y="2036"/>
                </a:lnTo>
                <a:lnTo>
                  <a:pt x="1381" y="2036"/>
                </a:lnTo>
                <a:lnTo>
                  <a:pt x="1385" y="2036"/>
                </a:lnTo>
                <a:lnTo>
                  <a:pt x="1385" y="2019"/>
                </a:lnTo>
                <a:lnTo>
                  <a:pt x="1385" y="2017"/>
                </a:lnTo>
                <a:lnTo>
                  <a:pt x="1385" y="2012"/>
                </a:lnTo>
                <a:lnTo>
                  <a:pt x="1385" y="2008"/>
                </a:lnTo>
                <a:lnTo>
                  <a:pt x="1387" y="2008"/>
                </a:lnTo>
                <a:lnTo>
                  <a:pt x="1387" y="2002"/>
                </a:lnTo>
                <a:lnTo>
                  <a:pt x="1387" y="1990"/>
                </a:lnTo>
                <a:lnTo>
                  <a:pt x="1387" y="1985"/>
                </a:lnTo>
                <a:lnTo>
                  <a:pt x="1389" y="1985"/>
                </a:lnTo>
                <a:lnTo>
                  <a:pt x="1391" y="1983"/>
                </a:lnTo>
                <a:lnTo>
                  <a:pt x="1393" y="1983"/>
                </a:lnTo>
                <a:lnTo>
                  <a:pt x="1395" y="1983"/>
                </a:lnTo>
                <a:lnTo>
                  <a:pt x="1397" y="1981"/>
                </a:lnTo>
                <a:lnTo>
                  <a:pt x="1398" y="1981"/>
                </a:lnTo>
                <a:lnTo>
                  <a:pt x="1400" y="1981"/>
                </a:lnTo>
                <a:lnTo>
                  <a:pt x="1402" y="1981"/>
                </a:lnTo>
                <a:lnTo>
                  <a:pt x="1404" y="1981"/>
                </a:lnTo>
                <a:lnTo>
                  <a:pt x="1406" y="1981"/>
                </a:lnTo>
                <a:lnTo>
                  <a:pt x="1408" y="1981"/>
                </a:lnTo>
                <a:lnTo>
                  <a:pt x="1410" y="1981"/>
                </a:lnTo>
                <a:lnTo>
                  <a:pt x="1412" y="1981"/>
                </a:lnTo>
                <a:lnTo>
                  <a:pt x="1414" y="1981"/>
                </a:lnTo>
                <a:lnTo>
                  <a:pt x="1416" y="1981"/>
                </a:lnTo>
                <a:lnTo>
                  <a:pt x="1416" y="1983"/>
                </a:lnTo>
                <a:lnTo>
                  <a:pt x="1418" y="1983"/>
                </a:lnTo>
                <a:lnTo>
                  <a:pt x="1418" y="1985"/>
                </a:lnTo>
                <a:lnTo>
                  <a:pt x="1420" y="1985"/>
                </a:lnTo>
                <a:lnTo>
                  <a:pt x="1421" y="1985"/>
                </a:lnTo>
                <a:lnTo>
                  <a:pt x="1421" y="1987"/>
                </a:lnTo>
                <a:lnTo>
                  <a:pt x="1423" y="1987"/>
                </a:lnTo>
                <a:lnTo>
                  <a:pt x="1458" y="1987"/>
                </a:lnTo>
                <a:lnTo>
                  <a:pt x="1460" y="1987"/>
                </a:lnTo>
                <a:lnTo>
                  <a:pt x="1475" y="1987"/>
                </a:lnTo>
                <a:lnTo>
                  <a:pt x="1475" y="1990"/>
                </a:lnTo>
                <a:lnTo>
                  <a:pt x="1475" y="1992"/>
                </a:lnTo>
                <a:lnTo>
                  <a:pt x="1475" y="1994"/>
                </a:lnTo>
                <a:lnTo>
                  <a:pt x="1479" y="1994"/>
                </a:lnTo>
                <a:lnTo>
                  <a:pt x="1485" y="1994"/>
                </a:lnTo>
                <a:lnTo>
                  <a:pt x="1489" y="1994"/>
                </a:lnTo>
                <a:lnTo>
                  <a:pt x="1494" y="1994"/>
                </a:lnTo>
                <a:lnTo>
                  <a:pt x="1494" y="2013"/>
                </a:lnTo>
                <a:lnTo>
                  <a:pt x="1494" y="2021"/>
                </a:lnTo>
                <a:lnTo>
                  <a:pt x="1494" y="2023"/>
                </a:lnTo>
                <a:lnTo>
                  <a:pt x="1500" y="2025"/>
                </a:lnTo>
                <a:lnTo>
                  <a:pt x="1506" y="2025"/>
                </a:lnTo>
                <a:lnTo>
                  <a:pt x="1523" y="2025"/>
                </a:lnTo>
                <a:lnTo>
                  <a:pt x="1527" y="2025"/>
                </a:lnTo>
                <a:lnTo>
                  <a:pt x="1533" y="2025"/>
                </a:lnTo>
                <a:lnTo>
                  <a:pt x="1554" y="2025"/>
                </a:lnTo>
                <a:lnTo>
                  <a:pt x="1558" y="2023"/>
                </a:lnTo>
                <a:lnTo>
                  <a:pt x="1564" y="2023"/>
                </a:lnTo>
                <a:lnTo>
                  <a:pt x="1566" y="2023"/>
                </a:lnTo>
                <a:lnTo>
                  <a:pt x="1567" y="2023"/>
                </a:lnTo>
                <a:lnTo>
                  <a:pt x="1569" y="2023"/>
                </a:lnTo>
                <a:lnTo>
                  <a:pt x="1571" y="2023"/>
                </a:lnTo>
                <a:lnTo>
                  <a:pt x="1573" y="2023"/>
                </a:lnTo>
                <a:lnTo>
                  <a:pt x="1575" y="2023"/>
                </a:lnTo>
                <a:lnTo>
                  <a:pt x="1577" y="2023"/>
                </a:lnTo>
                <a:lnTo>
                  <a:pt x="1579" y="2023"/>
                </a:lnTo>
                <a:lnTo>
                  <a:pt x="1583" y="2023"/>
                </a:lnTo>
                <a:lnTo>
                  <a:pt x="1585" y="2023"/>
                </a:lnTo>
                <a:lnTo>
                  <a:pt x="1587" y="2023"/>
                </a:lnTo>
                <a:lnTo>
                  <a:pt x="1589" y="2023"/>
                </a:lnTo>
                <a:lnTo>
                  <a:pt x="1590" y="2023"/>
                </a:lnTo>
                <a:lnTo>
                  <a:pt x="1594" y="2023"/>
                </a:lnTo>
                <a:lnTo>
                  <a:pt x="1596" y="2023"/>
                </a:lnTo>
                <a:lnTo>
                  <a:pt x="1600" y="2023"/>
                </a:lnTo>
                <a:lnTo>
                  <a:pt x="1604" y="2023"/>
                </a:lnTo>
                <a:lnTo>
                  <a:pt x="1604" y="2031"/>
                </a:lnTo>
                <a:lnTo>
                  <a:pt x="1604" y="2033"/>
                </a:lnTo>
                <a:lnTo>
                  <a:pt x="1604" y="2035"/>
                </a:lnTo>
                <a:lnTo>
                  <a:pt x="1604" y="2036"/>
                </a:lnTo>
                <a:lnTo>
                  <a:pt x="1604" y="2038"/>
                </a:lnTo>
                <a:lnTo>
                  <a:pt x="1604" y="2040"/>
                </a:lnTo>
                <a:lnTo>
                  <a:pt x="1604" y="2042"/>
                </a:lnTo>
                <a:lnTo>
                  <a:pt x="1604" y="2044"/>
                </a:lnTo>
                <a:lnTo>
                  <a:pt x="1604" y="2048"/>
                </a:lnTo>
                <a:lnTo>
                  <a:pt x="1604" y="2058"/>
                </a:lnTo>
                <a:lnTo>
                  <a:pt x="1604" y="2060"/>
                </a:lnTo>
                <a:lnTo>
                  <a:pt x="1606" y="2060"/>
                </a:lnTo>
                <a:lnTo>
                  <a:pt x="1608" y="2060"/>
                </a:lnTo>
                <a:lnTo>
                  <a:pt x="1610" y="2060"/>
                </a:lnTo>
                <a:lnTo>
                  <a:pt x="1612" y="2060"/>
                </a:lnTo>
                <a:lnTo>
                  <a:pt x="1614" y="2060"/>
                </a:lnTo>
                <a:lnTo>
                  <a:pt x="1614" y="2063"/>
                </a:lnTo>
                <a:lnTo>
                  <a:pt x="1615" y="2063"/>
                </a:lnTo>
                <a:lnTo>
                  <a:pt x="1615" y="2065"/>
                </a:lnTo>
                <a:lnTo>
                  <a:pt x="1617" y="2065"/>
                </a:lnTo>
                <a:lnTo>
                  <a:pt x="1617" y="2073"/>
                </a:lnTo>
                <a:lnTo>
                  <a:pt x="1617" y="2075"/>
                </a:lnTo>
                <a:lnTo>
                  <a:pt x="1617" y="2077"/>
                </a:lnTo>
                <a:lnTo>
                  <a:pt x="1617" y="2079"/>
                </a:lnTo>
                <a:lnTo>
                  <a:pt x="1617" y="2081"/>
                </a:lnTo>
                <a:lnTo>
                  <a:pt x="1617" y="2084"/>
                </a:lnTo>
                <a:lnTo>
                  <a:pt x="1617" y="2086"/>
                </a:lnTo>
                <a:lnTo>
                  <a:pt x="1617" y="2088"/>
                </a:lnTo>
                <a:lnTo>
                  <a:pt x="1617" y="2090"/>
                </a:lnTo>
                <a:lnTo>
                  <a:pt x="1615" y="2090"/>
                </a:lnTo>
                <a:lnTo>
                  <a:pt x="1612" y="2090"/>
                </a:lnTo>
                <a:lnTo>
                  <a:pt x="1610" y="2090"/>
                </a:lnTo>
                <a:lnTo>
                  <a:pt x="1608" y="2090"/>
                </a:lnTo>
                <a:lnTo>
                  <a:pt x="1608" y="2088"/>
                </a:lnTo>
                <a:lnTo>
                  <a:pt x="1608" y="2084"/>
                </a:lnTo>
                <a:lnTo>
                  <a:pt x="1608" y="2083"/>
                </a:lnTo>
                <a:lnTo>
                  <a:pt x="1608" y="2081"/>
                </a:lnTo>
                <a:lnTo>
                  <a:pt x="1608" y="2079"/>
                </a:lnTo>
                <a:lnTo>
                  <a:pt x="1604" y="2079"/>
                </a:lnTo>
                <a:lnTo>
                  <a:pt x="1604" y="2081"/>
                </a:lnTo>
                <a:lnTo>
                  <a:pt x="1604" y="2083"/>
                </a:lnTo>
                <a:lnTo>
                  <a:pt x="1604" y="2084"/>
                </a:lnTo>
                <a:lnTo>
                  <a:pt x="1604" y="2086"/>
                </a:lnTo>
                <a:lnTo>
                  <a:pt x="1604" y="2088"/>
                </a:lnTo>
                <a:lnTo>
                  <a:pt x="1604" y="2094"/>
                </a:lnTo>
                <a:lnTo>
                  <a:pt x="1604" y="2096"/>
                </a:lnTo>
                <a:lnTo>
                  <a:pt x="1604" y="2098"/>
                </a:lnTo>
                <a:lnTo>
                  <a:pt x="1604" y="2096"/>
                </a:lnTo>
                <a:lnTo>
                  <a:pt x="1604" y="2098"/>
                </a:lnTo>
                <a:lnTo>
                  <a:pt x="1604" y="2102"/>
                </a:lnTo>
                <a:lnTo>
                  <a:pt x="1604" y="2104"/>
                </a:lnTo>
                <a:lnTo>
                  <a:pt x="1604" y="2108"/>
                </a:lnTo>
                <a:lnTo>
                  <a:pt x="1604" y="2109"/>
                </a:lnTo>
                <a:lnTo>
                  <a:pt x="1604" y="2113"/>
                </a:lnTo>
                <a:lnTo>
                  <a:pt x="1604" y="2117"/>
                </a:lnTo>
                <a:lnTo>
                  <a:pt x="1604" y="2119"/>
                </a:lnTo>
                <a:lnTo>
                  <a:pt x="1604" y="2121"/>
                </a:lnTo>
                <a:lnTo>
                  <a:pt x="1604" y="2123"/>
                </a:lnTo>
                <a:lnTo>
                  <a:pt x="1604" y="2125"/>
                </a:lnTo>
                <a:lnTo>
                  <a:pt x="1604" y="2127"/>
                </a:lnTo>
                <a:lnTo>
                  <a:pt x="1604" y="2129"/>
                </a:lnTo>
                <a:lnTo>
                  <a:pt x="1604" y="2131"/>
                </a:lnTo>
                <a:lnTo>
                  <a:pt x="1604" y="2132"/>
                </a:lnTo>
                <a:lnTo>
                  <a:pt x="1604" y="2148"/>
                </a:lnTo>
                <a:lnTo>
                  <a:pt x="1604" y="2152"/>
                </a:lnTo>
                <a:lnTo>
                  <a:pt x="1602" y="2152"/>
                </a:lnTo>
                <a:lnTo>
                  <a:pt x="1600" y="2152"/>
                </a:lnTo>
                <a:lnTo>
                  <a:pt x="1598" y="2154"/>
                </a:lnTo>
                <a:lnTo>
                  <a:pt x="1596" y="2154"/>
                </a:lnTo>
                <a:lnTo>
                  <a:pt x="1594" y="2154"/>
                </a:lnTo>
                <a:lnTo>
                  <a:pt x="1592" y="2154"/>
                </a:lnTo>
                <a:lnTo>
                  <a:pt x="1587" y="2154"/>
                </a:lnTo>
                <a:lnTo>
                  <a:pt x="1585" y="2154"/>
                </a:lnTo>
                <a:lnTo>
                  <a:pt x="1581" y="2154"/>
                </a:lnTo>
                <a:lnTo>
                  <a:pt x="1577" y="2154"/>
                </a:lnTo>
                <a:lnTo>
                  <a:pt x="1573" y="2152"/>
                </a:lnTo>
                <a:lnTo>
                  <a:pt x="1567" y="2150"/>
                </a:lnTo>
                <a:lnTo>
                  <a:pt x="1567" y="2152"/>
                </a:lnTo>
                <a:lnTo>
                  <a:pt x="1567" y="2167"/>
                </a:lnTo>
                <a:lnTo>
                  <a:pt x="1577" y="2167"/>
                </a:lnTo>
                <a:lnTo>
                  <a:pt x="1577" y="2171"/>
                </a:lnTo>
                <a:lnTo>
                  <a:pt x="1577" y="2173"/>
                </a:lnTo>
                <a:lnTo>
                  <a:pt x="1577" y="2179"/>
                </a:lnTo>
                <a:lnTo>
                  <a:pt x="1577" y="2180"/>
                </a:lnTo>
                <a:lnTo>
                  <a:pt x="1579" y="2182"/>
                </a:lnTo>
                <a:lnTo>
                  <a:pt x="1581" y="2182"/>
                </a:lnTo>
                <a:lnTo>
                  <a:pt x="1581" y="2186"/>
                </a:lnTo>
                <a:lnTo>
                  <a:pt x="1581" y="2188"/>
                </a:lnTo>
                <a:lnTo>
                  <a:pt x="1581" y="2190"/>
                </a:lnTo>
                <a:lnTo>
                  <a:pt x="1581" y="2192"/>
                </a:lnTo>
                <a:lnTo>
                  <a:pt x="1577" y="2192"/>
                </a:lnTo>
                <a:lnTo>
                  <a:pt x="1575" y="2192"/>
                </a:lnTo>
                <a:lnTo>
                  <a:pt x="1573" y="2192"/>
                </a:lnTo>
                <a:lnTo>
                  <a:pt x="1573" y="2194"/>
                </a:lnTo>
                <a:lnTo>
                  <a:pt x="1571" y="2194"/>
                </a:lnTo>
                <a:lnTo>
                  <a:pt x="1569" y="2194"/>
                </a:lnTo>
                <a:lnTo>
                  <a:pt x="1569" y="2196"/>
                </a:lnTo>
                <a:lnTo>
                  <a:pt x="1569" y="2198"/>
                </a:lnTo>
                <a:lnTo>
                  <a:pt x="1567" y="2198"/>
                </a:lnTo>
                <a:lnTo>
                  <a:pt x="1569" y="2198"/>
                </a:lnTo>
                <a:lnTo>
                  <a:pt x="1567" y="2198"/>
                </a:lnTo>
                <a:lnTo>
                  <a:pt x="1566" y="2198"/>
                </a:lnTo>
                <a:lnTo>
                  <a:pt x="1566" y="2196"/>
                </a:lnTo>
                <a:lnTo>
                  <a:pt x="1564" y="2196"/>
                </a:lnTo>
                <a:lnTo>
                  <a:pt x="1562" y="2196"/>
                </a:lnTo>
                <a:lnTo>
                  <a:pt x="1558" y="2198"/>
                </a:lnTo>
                <a:lnTo>
                  <a:pt x="1550" y="2202"/>
                </a:lnTo>
                <a:lnTo>
                  <a:pt x="1548" y="2204"/>
                </a:lnTo>
                <a:lnTo>
                  <a:pt x="1546" y="2205"/>
                </a:lnTo>
                <a:lnTo>
                  <a:pt x="1542" y="2205"/>
                </a:lnTo>
                <a:lnTo>
                  <a:pt x="1533" y="2205"/>
                </a:lnTo>
                <a:lnTo>
                  <a:pt x="1531" y="2205"/>
                </a:lnTo>
                <a:lnTo>
                  <a:pt x="1531" y="2215"/>
                </a:lnTo>
                <a:lnTo>
                  <a:pt x="1531" y="2232"/>
                </a:lnTo>
                <a:lnTo>
                  <a:pt x="1531" y="2242"/>
                </a:lnTo>
                <a:lnTo>
                  <a:pt x="1567" y="2242"/>
                </a:lnTo>
                <a:lnTo>
                  <a:pt x="1594" y="2242"/>
                </a:lnTo>
                <a:lnTo>
                  <a:pt x="1602" y="2242"/>
                </a:lnTo>
                <a:lnTo>
                  <a:pt x="1604" y="2242"/>
                </a:lnTo>
                <a:lnTo>
                  <a:pt x="1604" y="2278"/>
                </a:lnTo>
                <a:lnTo>
                  <a:pt x="1606" y="2278"/>
                </a:lnTo>
                <a:lnTo>
                  <a:pt x="1614" y="2278"/>
                </a:lnTo>
                <a:lnTo>
                  <a:pt x="1617" y="2280"/>
                </a:lnTo>
                <a:lnTo>
                  <a:pt x="1621" y="2280"/>
                </a:lnTo>
                <a:lnTo>
                  <a:pt x="1621" y="2284"/>
                </a:lnTo>
                <a:lnTo>
                  <a:pt x="1615" y="2290"/>
                </a:lnTo>
                <a:lnTo>
                  <a:pt x="1612" y="2300"/>
                </a:lnTo>
                <a:lnTo>
                  <a:pt x="1610" y="2313"/>
                </a:lnTo>
                <a:lnTo>
                  <a:pt x="1610" y="2323"/>
                </a:lnTo>
                <a:lnTo>
                  <a:pt x="1610" y="2324"/>
                </a:lnTo>
                <a:lnTo>
                  <a:pt x="1606" y="2326"/>
                </a:lnTo>
                <a:lnTo>
                  <a:pt x="1604" y="2332"/>
                </a:lnTo>
                <a:lnTo>
                  <a:pt x="1610" y="2346"/>
                </a:lnTo>
                <a:lnTo>
                  <a:pt x="1614" y="2348"/>
                </a:lnTo>
                <a:lnTo>
                  <a:pt x="1617" y="2351"/>
                </a:lnTo>
                <a:lnTo>
                  <a:pt x="1617" y="2355"/>
                </a:lnTo>
                <a:lnTo>
                  <a:pt x="1615" y="2359"/>
                </a:lnTo>
                <a:lnTo>
                  <a:pt x="1612" y="2371"/>
                </a:lnTo>
                <a:lnTo>
                  <a:pt x="1602" y="2371"/>
                </a:lnTo>
                <a:lnTo>
                  <a:pt x="1577" y="2371"/>
                </a:lnTo>
                <a:lnTo>
                  <a:pt x="1573" y="2371"/>
                </a:lnTo>
                <a:lnTo>
                  <a:pt x="1571" y="2371"/>
                </a:lnTo>
                <a:lnTo>
                  <a:pt x="1567" y="2365"/>
                </a:lnTo>
                <a:lnTo>
                  <a:pt x="1567" y="2367"/>
                </a:lnTo>
                <a:lnTo>
                  <a:pt x="1566" y="2367"/>
                </a:lnTo>
                <a:lnTo>
                  <a:pt x="1566" y="2369"/>
                </a:lnTo>
                <a:lnTo>
                  <a:pt x="1564" y="2371"/>
                </a:lnTo>
                <a:lnTo>
                  <a:pt x="1564" y="2374"/>
                </a:lnTo>
                <a:lnTo>
                  <a:pt x="1560" y="2380"/>
                </a:lnTo>
                <a:lnTo>
                  <a:pt x="1560" y="2384"/>
                </a:lnTo>
                <a:lnTo>
                  <a:pt x="1556" y="2384"/>
                </a:lnTo>
                <a:lnTo>
                  <a:pt x="1556" y="2371"/>
                </a:lnTo>
                <a:lnTo>
                  <a:pt x="1556" y="2367"/>
                </a:lnTo>
                <a:lnTo>
                  <a:pt x="1556" y="2365"/>
                </a:lnTo>
                <a:lnTo>
                  <a:pt x="1554" y="2365"/>
                </a:lnTo>
                <a:lnTo>
                  <a:pt x="1552" y="2365"/>
                </a:lnTo>
                <a:lnTo>
                  <a:pt x="1552" y="2363"/>
                </a:lnTo>
                <a:lnTo>
                  <a:pt x="1550" y="2363"/>
                </a:lnTo>
                <a:lnTo>
                  <a:pt x="1548" y="2363"/>
                </a:lnTo>
                <a:lnTo>
                  <a:pt x="1546" y="2363"/>
                </a:lnTo>
                <a:lnTo>
                  <a:pt x="1544" y="2363"/>
                </a:lnTo>
                <a:lnTo>
                  <a:pt x="1529" y="2363"/>
                </a:lnTo>
                <a:lnTo>
                  <a:pt x="1529" y="2388"/>
                </a:lnTo>
                <a:lnTo>
                  <a:pt x="1529" y="2396"/>
                </a:lnTo>
                <a:lnTo>
                  <a:pt x="1529" y="2403"/>
                </a:lnTo>
                <a:lnTo>
                  <a:pt x="1529" y="2426"/>
                </a:lnTo>
                <a:lnTo>
                  <a:pt x="1493" y="2424"/>
                </a:lnTo>
                <a:lnTo>
                  <a:pt x="1456" y="2424"/>
                </a:lnTo>
                <a:lnTo>
                  <a:pt x="1456" y="2442"/>
                </a:lnTo>
                <a:lnTo>
                  <a:pt x="1456" y="2461"/>
                </a:lnTo>
                <a:lnTo>
                  <a:pt x="1456" y="2480"/>
                </a:lnTo>
                <a:lnTo>
                  <a:pt x="1456" y="2497"/>
                </a:lnTo>
                <a:lnTo>
                  <a:pt x="1456" y="2534"/>
                </a:lnTo>
                <a:lnTo>
                  <a:pt x="1456" y="2570"/>
                </a:lnTo>
                <a:lnTo>
                  <a:pt x="1456" y="2607"/>
                </a:lnTo>
                <a:lnTo>
                  <a:pt x="1456" y="2645"/>
                </a:lnTo>
                <a:lnTo>
                  <a:pt x="1458" y="2645"/>
                </a:lnTo>
                <a:lnTo>
                  <a:pt x="1456" y="2682"/>
                </a:lnTo>
                <a:lnTo>
                  <a:pt x="1456" y="2689"/>
                </a:lnTo>
                <a:lnTo>
                  <a:pt x="1456" y="2708"/>
                </a:lnTo>
                <a:lnTo>
                  <a:pt x="1456" y="2716"/>
                </a:lnTo>
                <a:lnTo>
                  <a:pt x="1456" y="2718"/>
                </a:lnTo>
                <a:lnTo>
                  <a:pt x="1456" y="2726"/>
                </a:lnTo>
                <a:lnTo>
                  <a:pt x="1458" y="2726"/>
                </a:lnTo>
                <a:lnTo>
                  <a:pt x="1460" y="2726"/>
                </a:lnTo>
                <a:lnTo>
                  <a:pt x="1462" y="2726"/>
                </a:lnTo>
                <a:lnTo>
                  <a:pt x="1464" y="2724"/>
                </a:lnTo>
                <a:lnTo>
                  <a:pt x="1466" y="2726"/>
                </a:lnTo>
                <a:lnTo>
                  <a:pt x="1468" y="2726"/>
                </a:lnTo>
                <a:lnTo>
                  <a:pt x="1470" y="2726"/>
                </a:lnTo>
                <a:lnTo>
                  <a:pt x="1471" y="2724"/>
                </a:lnTo>
                <a:lnTo>
                  <a:pt x="1475" y="2722"/>
                </a:lnTo>
                <a:lnTo>
                  <a:pt x="1477" y="2722"/>
                </a:lnTo>
                <a:lnTo>
                  <a:pt x="1483" y="2722"/>
                </a:lnTo>
                <a:lnTo>
                  <a:pt x="1485" y="2722"/>
                </a:lnTo>
                <a:lnTo>
                  <a:pt x="1487" y="2722"/>
                </a:lnTo>
                <a:lnTo>
                  <a:pt x="1489" y="2722"/>
                </a:lnTo>
                <a:lnTo>
                  <a:pt x="1491" y="2722"/>
                </a:lnTo>
                <a:lnTo>
                  <a:pt x="1493" y="2722"/>
                </a:lnTo>
                <a:lnTo>
                  <a:pt x="1496" y="2722"/>
                </a:lnTo>
                <a:lnTo>
                  <a:pt x="1496" y="2724"/>
                </a:lnTo>
                <a:lnTo>
                  <a:pt x="1498" y="2735"/>
                </a:lnTo>
                <a:lnTo>
                  <a:pt x="1498" y="2737"/>
                </a:lnTo>
                <a:lnTo>
                  <a:pt x="1498" y="2739"/>
                </a:lnTo>
                <a:lnTo>
                  <a:pt x="1498" y="2743"/>
                </a:lnTo>
                <a:lnTo>
                  <a:pt x="1498" y="2749"/>
                </a:lnTo>
                <a:lnTo>
                  <a:pt x="1498" y="2755"/>
                </a:lnTo>
                <a:lnTo>
                  <a:pt x="1498" y="2756"/>
                </a:lnTo>
                <a:lnTo>
                  <a:pt x="1498" y="2758"/>
                </a:lnTo>
                <a:lnTo>
                  <a:pt x="1498" y="2760"/>
                </a:lnTo>
                <a:lnTo>
                  <a:pt x="1498" y="2762"/>
                </a:lnTo>
                <a:lnTo>
                  <a:pt x="1498" y="2764"/>
                </a:lnTo>
                <a:lnTo>
                  <a:pt x="1496" y="2766"/>
                </a:lnTo>
                <a:lnTo>
                  <a:pt x="1496" y="2768"/>
                </a:lnTo>
                <a:lnTo>
                  <a:pt x="1496" y="2770"/>
                </a:lnTo>
                <a:lnTo>
                  <a:pt x="1496" y="2772"/>
                </a:lnTo>
                <a:lnTo>
                  <a:pt x="1496" y="2774"/>
                </a:lnTo>
                <a:lnTo>
                  <a:pt x="1496" y="2776"/>
                </a:lnTo>
                <a:lnTo>
                  <a:pt x="1496" y="2778"/>
                </a:lnTo>
                <a:lnTo>
                  <a:pt x="1496" y="2779"/>
                </a:lnTo>
                <a:lnTo>
                  <a:pt x="1496" y="2781"/>
                </a:lnTo>
                <a:lnTo>
                  <a:pt x="1496" y="2783"/>
                </a:lnTo>
                <a:lnTo>
                  <a:pt x="1494" y="2783"/>
                </a:lnTo>
                <a:lnTo>
                  <a:pt x="1494" y="2785"/>
                </a:lnTo>
                <a:lnTo>
                  <a:pt x="1494" y="2787"/>
                </a:lnTo>
                <a:lnTo>
                  <a:pt x="1494" y="2791"/>
                </a:lnTo>
                <a:lnTo>
                  <a:pt x="1494" y="2793"/>
                </a:lnTo>
                <a:lnTo>
                  <a:pt x="1494" y="2795"/>
                </a:lnTo>
                <a:lnTo>
                  <a:pt x="1493" y="2797"/>
                </a:lnTo>
                <a:lnTo>
                  <a:pt x="1493" y="2799"/>
                </a:lnTo>
                <a:lnTo>
                  <a:pt x="1493" y="2801"/>
                </a:lnTo>
                <a:lnTo>
                  <a:pt x="1493" y="2803"/>
                </a:lnTo>
                <a:lnTo>
                  <a:pt x="1493" y="2804"/>
                </a:lnTo>
                <a:lnTo>
                  <a:pt x="1493" y="2806"/>
                </a:lnTo>
                <a:lnTo>
                  <a:pt x="1491" y="2806"/>
                </a:lnTo>
                <a:lnTo>
                  <a:pt x="1491" y="2808"/>
                </a:lnTo>
                <a:lnTo>
                  <a:pt x="1491" y="2810"/>
                </a:lnTo>
                <a:lnTo>
                  <a:pt x="1491" y="2812"/>
                </a:lnTo>
                <a:lnTo>
                  <a:pt x="1489" y="2822"/>
                </a:lnTo>
                <a:lnTo>
                  <a:pt x="1487" y="2826"/>
                </a:lnTo>
                <a:lnTo>
                  <a:pt x="1487" y="2827"/>
                </a:lnTo>
                <a:lnTo>
                  <a:pt x="1487" y="2829"/>
                </a:lnTo>
                <a:lnTo>
                  <a:pt x="1487" y="2831"/>
                </a:lnTo>
                <a:lnTo>
                  <a:pt x="1485" y="2833"/>
                </a:lnTo>
                <a:lnTo>
                  <a:pt x="1485" y="2835"/>
                </a:lnTo>
                <a:lnTo>
                  <a:pt x="1485" y="2837"/>
                </a:lnTo>
                <a:lnTo>
                  <a:pt x="1485" y="2839"/>
                </a:lnTo>
                <a:lnTo>
                  <a:pt x="1485" y="2841"/>
                </a:lnTo>
                <a:lnTo>
                  <a:pt x="1485" y="2843"/>
                </a:lnTo>
                <a:lnTo>
                  <a:pt x="1483" y="2845"/>
                </a:lnTo>
                <a:lnTo>
                  <a:pt x="1483" y="2847"/>
                </a:lnTo>
                <a:lnTo>
                  <a:pt x="1481" y="2854"/>
                </a:lnTo>
                <a:lnTo>
                  <a:pt x="1481" y="2856"/>
                </a:lnTo>
                <a:lnTo>
                  <a:pt x="1481" y="2858"/>
                </a:lnTo>
                <a:lnTo>
                  <a:pt x="1477" y="2862"/>
                </a:lnTo>
                <a:lnTo>
                  <a:pt x="1477" y="2866"/>
                </a:lnTo>
                <a:lnTo>
                  <a:pt x="1481" y="2877"/>
                </a:lnTo>
                <a:lnTo>
                  <a:pt x="1481" y="2879"/>
                </a:lnTo>
                <a:lnTo>
                  <a:pt x="1481" y="2881"/>
                </a:lnTo>
                <a:lnTo>
                  <a:pt x="1481" y="2883"/>
                </a:lnTo>
                <a:lnTo>
                  <a:pt x="1479" y="2883"/>
                </a:lnTo>
                <a:lnTo>
                  <a:pt x="1479" y="2885"/>
                </a:lnTo>
                <a:lnTo>
                  <a:pt x="1479" y="2887"/>
                </a:lnTo>
                <a:lnTo>
                  <a:pt x="1479" y="2889"/>
                </a:lnTo>
                <a:lnTo>
                  <a:pt x="1479" y="2891"/>
                </a:lnTo>
                <a:lnTo>
                  <a:pt x="1479" y="2893"/>
                </a:lnTo>
                <a:lnTo>
                  <a:pt x="1479" y="2900"/>
                </a:lnTo>
                <a:lnTo>
                  <a:pt x="1479" y="2922"/>
                </a:lnTo>
                <a:lnTo>
                  <a:pt x="1479" y="2937"/>
                </a:lnTo>
                <a:lnTo>
                  <a:pt x="1479" y="2973"/>
                </a:lnTo>
                <a:lnTo>
                  <a:pt x="1479" y="2989"/>
                </a:lnTo>
                <a:lnTo>
                  <a:pt x="1479" y="3006"/>
                </a:lnTo>
                <a:lnTo>
                  <a:pt x="1479" y="3012"/>
                </a:lnTo>
                <a:lnTo>
                  <a:pt x="1479" y="3029"/>
                </a:lnTo>
                <a:lnTo>
                  <a:pt x="1479" y="3048"/>
                </a:lnTo>
                <a:lnTo>
                  <a:pt x="1479" y="3071"/>
                </a:lnTo>
                <a:lnTo>
                  <a:pt x="1477" y="3083"/>
                </a:lnTo>
                <a:lnTo>
                  <a:pt x="1477" y="3085"/>
                </a:lnTo>
                <a:lnTo>
                  <a:pt x="1477" y="3087"/>
                </a:lnTo>
                <a:lnTo>
                  <a:pt x="1479" y="3090"/>
                </a:lnTo>
                <a:lnTo>
                  <a:pt x="1479" y="3096"/>
                </a:lnTo>
                <a:lnTo>
                  <a:pt x="1479" y="3102"/>
                </a:lnTo>
                <a:lnTo>
                  <a:pt x="1479" y="3110"/>
                </a:lnTo>
                <a:lnTo>
                  <a:pt x="1479" y="3114"/>
                </a:lnTo>
                <a:lnTo>
                  <a:pt x="1479" y="3121"/>
                </a:lnTo>
                <a:lnTo>
                  <a:pt x="1479" y="3131"/>
                </a:lnTo>
                <a:lnTo>
                  <a:pt x="1479" y="3133"/>
                </a:lnTo>
                <a:lnTo>
                  <a:pt x="1479" y="3135"/>
                </a:lnTo>
                <a:lnTo>
                  <a:pt x="1479" y="3137"/>
                </a:lnTo>
                <a:lnTo>
                  <a:pt x="1479" y="3138"/>
                </a:lnTo>
                <a:lnTo>
                  <a:pt x="1481" y="3140"/>
                </a:lnTo>
                <a:lnTo>
                  <a:pt x="1481" y="3142"/>
                </a:lnTo>
                <a:lnTo>
                  <a:pt x="1481" y="3144"/>
                </a:lnTo>
                <a:lnTo>
                  <a:pt x="1481" y="3146"/>
                </a:lnTo>
                <a:lnTo>
                  <a:pt x="1481" y="3148"/>
                </a:lnTo>
                <a:lnTo>
                  <a:pt x="1481" y="3150"/>
                </a:lnTo>
                <a:lnTo>
                  <a:pt x="1481" y="3152"/>
                </a:lnTo>
                <a:lnTo>
                  <a:pt x="1481" y="3154"/>
                </a:lnTo>
                <a:lnTo>
                  <a:pt x="1481" y="3156"/>
                </a:lnTo>
                <a:lnTo>
                  <a:pt x="1481" y="3158"/>
                </a:lnTo>
                <a:lnTo>
                  <a:pt x="1425" y="3158"/>
                </a:lnTo>
                <a:lnTo>
                  <a:pt x="1420" y="3158"/>
                </a:lnTo>
                <a:lnTo>
                  <a:pt x="1418" y="3158"/>
                </a:lnTo>
                <a:lnTo>
                  <a:pt x="1400" y="3158"/>
                </a:lnTo>
                <a:lnTo>
                  <a:pt x="1393" y="3158"/>
                </a:lnTo>
                <a:lnTo>
                  <a:pt x="1383" y="3158"/>
                </a:lnTo>
                <a:lnTo>
                  <a:pt x="1377" y="3158"/>
                </a:lnTo>
                <a:lnTo>
                  <a:pt x="1362" y="3158"/>
                </a:lnTo>
                <a:lnTo>
                  <a:pt x="1347" y="3158"/>
                </a:lnTo>
                <a:lnTo>
                  <a:pt x="1339" y="3158"/>
                </a:lnTo>
                <a:lnTo>
                  <a:pt x="1325" y="3158"/>
                </a:lnTo>
                <a:lnTo>
                  <a:pt x="1310" y="3158"/>
                </a:lnTo>
                <a:lnTo>
                  <a:pt x="1302" y="3158"/>
                </a:lnTo>
                <a:lnTo>
                  <a:pt x="1287" y="3158"/>
                </a:lnTo>
                <a:lnTo>
                  <a:pt x="1274" y="3158"/>
                </a:lnTo>
                <a:lnTo>
                  <a:pt x="1266" y="3158"/>
                </a:lnTo>
                <a:lnTo>
                  <a:pt x="1249" y="3158"/>
                </a:lnTo>
                <a:lnTo>
                  <a:pt x="1239" y="3158"/>
                </a:lnTo>
                <a:lnTo>
                  <a:pt x="1229" y="3158"/>
                </a:lnTo>
                <a:lnTo>
                  <a:pt x="1220" y="3158"/>
                </a:lnTo>
                <a:lnTo>
                  <a:pt x="1201" y="3158"/>
                </a:lnTo>
                <a:lnTo>
                  <a:pt x="1172" y="3158"/>
                </a:lnTo>
                <a:lnTo>
                  <a:pt x="1164" y="3158"/>
                </a:lnTo>
                <a:lnTo>
                  <a:pt x="1156" y="3158"/>
                </a:lnTo>
                <a:lnTo>
                  <a:pt x="1128" y="3158"/>
                </a:lnTo>
                <a:lnTo>
                  <a:pt x="1101" y="3158"/>
                </a:lnTo>
                <a:lnTo>
                  <a:pt x="1091" y="3158"/>
                </a:lnTo>
                <a:lnTo>
                  <a:pt x="1084" y="3158"/>
                </a:lnTo>
                <a:lnTo>
                  <a:pt x="1055" y="3158"/>
                </a:lnTo>
                <a:lnTo>
                  <a:pt x="1018" y="3158"/>
                </a:lnTo>
                <a:lnTo>
                  <a:pt x="1011" y="3158"/>
                </a:lnTo>
                <a:lnTo>
                  <a:pt x="982" y="3158"/>
                </a:lnTo>
                <a:lnTo>
                  <a:pt x="974" y="3158"/>
                </a:lnTo>
                <a:lnTo>
                  <a:pt x="947" y="3158"/>
                </a:lnTo>
                <a:lnTo>
                  <a:pt x="940" y="3158"/>
                </a:lnTo>
                <a:lnTo>
                  <a:pt x="905" y="3158"/>
                </a:lnTo>
                <a:lnTo>
                  <a:pt x="868" y="3158"/>
                </a:lnTo>
                <a:lnTo>
                  <a:pt x="851" y="3158"/>
                </a:lnTo>
                <a:lnTo>
                  <a:pt x="832" y="3158"/>
                </a:lnTo>
                <a:lnTo>
                  <a:pt x="815" y="3158"/>
                </a:lnTo>
                <a:lnTo>
                  <a:pt x="801" y="3158"/>
                </a:lnTo>
                <a:lnTo>
                  <a:pt x="795" y="3152"/>
                </a:lnTo>
                <a:lnTo>
                  <a:pt x="786" y="3140"/>
                </a:lnTo>
                <a:lnTo>
                  <a:pt x="772" y="3121"/>
                </a:lnTo>
                <a:lnTo>
                  <a:pt x="769" y="3117"/>
                </a:lnTo>
                <a:lnTo>
                  <a:pt x="759" y="3106"/>
                </a:lnTo>
                <a:lnTo>
                  <a:pt x="757" y="3104"/>
                </a:lnTo>
                <a:lnTo>
                  <a:pt x="755" y="3102"/>
                </a:lnTo>
                <a:lnTo>
                  <a:pt x="738" y="3085"/>
                </a:lnTo>
                <a:lnTo>
                  <a:pt x="732" y="3079"/>
                </a:lnTo>
                <a:lnTo>
                  <a:pt x="724" y="3071"/>
                </a:lnTo>
                <a:lnTo>
                  <a:pt x="724" y="3058"/>
                </a:lnTo>
                <a:lnTo>
                  <a:pt x="724" y="3048"/>
                </a:lnTo>
                <a:lnTo>
                  <a:pt x="724" y="3031"/>
                </a:lnTo>
                <a:lnTo>
                  <a:pt x="724" y="3012"/>
                </a:lnTo>
                <a:lnTo>
                  <a:pt x="694" y="3012"/>
                </a:lnTo>
                <a:lnTo>
                  <a:pt x="686" y="3012"/>
                </a:lnTo>
                <a:lnTo>
                  <a:pt x="686" y="3010"/>
                </a:lnTo>
                <a:lnTo>
                  <a:pt x="676" y="3004"/>
                </a:lnTo>
                <a:lnTo>
                  <a:pt x="674" y="3002"/>
                </a:lnTo>
                <a:lnTo>
                  <a:pt x="673" y="3000"/>
                </a:lnTo>
                <a:lnTo>
                  <a:pt x="673" y="2998"/>
                </a:lnTo>
                <a:lnTo>
                  <a:pt x="669" y="2998"/>
                </a:lnTo>
                <a:lnTo>
                  <a:pt x="669" y="2995"/>
                </a:lnTo>
                <a:lnTo>
                  <a:pt x="661" y="2995"/>
                </a:lnTo>
                <a:lnTo>
                  <a:pt x="661" y="2993"/>
                </a:lnTo>
                <a:lnTo>
                  <a:pt x="651" y="2983"/>
                </a:lnTo>
                <a:lnTo>
                  <a:pt x="651" y="2975"/>
                </a:lnTo>
                <a:lnTo>
                  <a:pt x="651" y="2939"/>
                </a:lnTo>
                <a:lnTo>
                  <a:pt x="686" y="2939"/>
                </a:lnTo>
                <a:lnTo>
                  <a:pt x="699" y="2939"/>
                </a:lnTo>
                <a:lnTo>
                  <a:pt x="705" y="2939"/>
                </a:lnTo>
                <a:lnTo>
                  <a:pt x="715" y="2939"/>
                </a:lnTo>
                <a:lnTo>
                  <a:pt x="724" y="2939"/>
                </a:lnTo>
                <a:lnTo>
                  <a:pt x="749" y="2939"/>
                </a:lnTo>
                <a:lnTo>
                  <a:pt x="751" y="2935"/>
                </a:lnTo>
                <a:lnTo>
                  <a:pt x="755" y="2933"/>
                </a:lnTo>
                <a:lnTo>
                  <a:pt x="757" y="2933"/>
                </a:lnTo>
                <a:lnTo>
                  <a:pt x="757" y="2922"/>
                </a:lnTo>
                <a:lnTo>
                  <a:pt x="767" y="2922"/>
                </a:lnTo>
                <a:lnTo>
                  <a:pt x="771" y="2922"/>
                </a:lnTo>
                <a:lnTo>
                  <a:pt x="776" y="2922"/>
                </a:lnTo>
                <a:lnTo>
                  <a:pt x="776" y="2902"/>
                </a:lnTo>
                <a:lnTo>
                  <a:pt x="794" y="2902"/>
                </a:lnTo>
                <a:lnTo>
                  <a:pt x="795" y="2902"/>
                </a:lnTo>
                <a:lnTo>
                  <a:pt x="799" y="2902"/>
                </a:lnTo>
                <a:lnTo>
                  <a:pt x="803" y="2902"/>
                </a:lnTo>
                <a:lnTo>
                  <a:pt x="809" y="2902"/>
                </a:lnTo>
                <a:lnTo>
                  <a:pt x="813" y="2902"/>
                </a:lnTo>
                <a:lnTo>
                  <a:pt x="819" y="2902"/>
                </a:lnTo>
                <a:lnTo>
                  <a:pt x="819" y="2899"/>
                </a:lnTo>
                <a:lnTo>
                  <a:pt x="820" y="2899"/>
                </a:lnTo>
                <a:lnTo>
                  <a:pt x="819" y="2899"/>
                </a:lnTo>
                <a:lnTo>
                  <a:pt x="819" y="2893"/>
                </a:lnTo>
                <a:lnTo>
                  <a:pt x="813" y="2893"/>
                </a:lnTo>
                <a:lnTo>
                  <a:pt x="795" y="2895"/>
                </a:lnTo>
                <a:lnTo>
                  <a:pt x="795" y="2866"/>
                </a:lnTo>
                <a:lnTo>
                  <a:pt x="794" y="2866"/>
                </a:lnTo>
                <a:lnTo>
                  <a:pt x="782" y="2875"/>
                </a:lnTo>
                <a:lnTo>
                  <a:pt x="776" y="2883"/>
                </a:lnTo>
                <a:lnTo>
                  <a:pt x="776" y="2885"/>
                </a:lnTo>
                <a:lnTo>
                  <a:pt x="774" y="2885"/>
                </a:lnTo>
                <a:lnTo>
                  <a:pt x="769" y="2885"/>
                </a:lnTo>
                <a:lnTo>
                  <a:pt x="765" y="2885"/>
                </a:lnTo>
                <a:lnTo>
                  <a:pt x="761" y="2885"/>
                </a:lnTo>
                <a:lnTo>
                  <a:pt x="757" y="2885"/>
                </a:lnTo>
                <a:lnTo>
                  <a:pt x="753" y="2885"/>
                </a:lnTo>
                <a:lnTo>
                  <a:pt x="751" y="2885"/>
                </a:lnTo>
                <a:lnTo>
                  <a:pt x="749" y="2885"/>
                </a:lnTo>
                <a:lnTo>
                  <a:pt x="746" y="2885"/>
                </a:lnTo>
                <a:lnTo>
                  <a:pt x="744" y="2885"/>
                </a:lnTo>
                <a:lnTo>
                  <a:pt x="742" y="2885"/>
                </a:lnTo>
                <a:lnTo>
                  <a:pt x="740" y="2885"/>
                </a:lnTo>
                <a:lnTo>
                  <a:pt x="740" y="2866"/>
                </a:lnTo>
                <a:lnTo>
                  <a:pt x="742" y="2866"/>
                </a:lnTo>
                <a:lnTo>
                  <a:pt x="746" y="2866"/>
                </a:lnTo>
                <a:lnTo>
                  <a:pt x="749" y="2866"/>
                </a:lnTo>
                <a:lnTo>
                  <a:pt x="755" y="2866"/>
                </a:lnTo>
                <a:lnTo>
                  <a:pt x="757" y="2866"/>
                </a:lnTo>
                <a:lnTo>
                  <a:pt x="759" y="2866"/>
                </a:lnTo>
                <a:lnTo>
                  <a:pt x="759" y="2852"/>
                </a:lnTo>
                <a:lnTo>
                  <a:pt x="759" y="2849"/>
                </a:lnTo>
                <a:lnTo>
                  <a:pt x="759" y="2843"/>
                </a:lnTo>
                <a:lnTo>
                  <a:pt x="753" y="2843"/>
                </a:lnTo>
                <a:lnTo>
                  <a:pt x="753" y="2835"/>
                </a:lnTo>
                <a:lnTo>
                  <a:pt x="759" y="2835"/>
                </a:lnTo>
                <a:lnTo>
                  <a:pt x="759" y="2829"/>
                </a:lnTo>
                <a:lnTo>
                  <a:pt x="753" y="2829"/>
                </a:lnTo>
                <a:lnTo>
                  <a:pt x="751" y="2829"/>
                </a:lnTo>
                <a:lnTo>
                  <a:pt x="742" y="2829"/>
                </a:lnTo>
                <a:lnTo>
                  <a:pt x="734" y="2829"/>
                </a:lnTo>
                <a:lnTo>
                  <a:pt x="726" y="2829"/>
                </a:lnTo>
                <a:lnTo>
                  <a:pt x="724" y="2829"/>
                </a:lnTo>
                <a:lnTo>
                  <a:pt x="723" y="2829"/>
                </a:lnTo>
                <a:lnTo>
                  <a:pt x="723" y="2837"/>
                </a:lnTo>
                <a:lnTo>
                  <a:pt x="723" y="2845"/>
                </a:lnTo>
                <a:lnTo>
                  <a:pt x="721" y="2845"/>
                </a:lnTo>
                <a:lnTo>
                  <a:pt x="719" y="2845"/>
                </a:lnTo>
                <a:lnTo>
                  <a:pt x="717" y="2845"/>
                </a:lnTo>
                <a:lnTo>
                  <a:pt x="715" y="2845"/>
                </a:lnTo>
                <a:lnTo>
                  <a:pt x="715" y="2847"/>
                </a:lnTo>
                <a:lnTo>
                  <a:pt x="713" y="2847"/>
                </a:lnTo>
                <a:lnTo>
                  <a:pt x="711" y="2849"/>
                </a:lnTo>
                <a:lnTo>
                  <a:pt x="705" y="2849"/>
                </a:lnTo>
                <a:lnTo>
                  <a:pt x="705" y="2851"/>
                </a:lnTo>
                <a:lnTo>
                  <a:pt x="709" y="2851"/>
                </a:lnTo>
                <a:lnTo>
                  <a:pt x="711" y="2851"/>
                </a:lnTo>
                <a:lnTo>
                  <a:pt x="711" y="2866"/>
                </a:lnTo>
                <a:lnTo>
                  <a:pt x="707" y="2866"/>
                </a:lnTo>
                <a:lnTo>
                  <a:pt x="707" y="2902"/>
                </a:lnTo>
                <a:lnTo>
                  <a:pt x="671" y="2902"/>
                </a:lnTo>
                <a:lnTo>
                  <a:pt x="651" y="2902"/>
                </a:lnTo>
                <a:lnTo>
                  <a:pt x="651" y="2939"/>
                </a:lnTo>
                <a:lnTo>
                  <a:pt x="650" y="2939"/>
                </a:lnTo>
                <a:lnTo>
                  <a:pt x="650" y="2952"/>
                </a:lnTo>
                <a:lnTo>
                  <a:pt x="650" y="2958"/>
                </a:lnTo>
                <a:lnTo>
                  <a:pt x="650" y="2966"/>
                </a:lnTo>
                <a:lnTo>
                  <a:pt x="650" y="2975"/>
                </a:lnTo>
                <a:lnTo>
                  <a:pt x="650" y="2983"/>
                </a:lnTo>
                <a:lnTo>
                  <a:pt x="644" y="2975"/>
                </a:lnTo>
                <a:lnTo>
                  <a:pt x="632" y="2962"/>
                </a:lnTo>
                <a:lnTo>
                  <a:pt x="632" y="2958"/>
                </a:lnTo>
                <a:lnTo>
                  <a:pt x="628" y="2958"/>
                </a:lnTo>
                <a:lnTo>
                  <a:pt x="613" y="2941"/>
                </a:lnTo>
                <a:lnTo>
                  <a:pt x="613" y="2939"/>
                </a:lnTo>
                <a:lnTo>
                  <a:pt x="584" y="2908"/>
                </a:lnTo>
                <a:lnTo>
                  <a:pt x="582" y="2904"/>
                </a:lnTo>
                <a:lnTo>
                  <a:pt x="578" y="2899"/>
                </a:lnTo>
                <a:lnTo>
                  <a:pt x="569" y="2889"/>
                </a:lnTo>
                <a:lnTo>
                  <a:pt x="565" y="2885"/>
                </a:lnTo>
                <a:lnTo>
                  <a:pt x="550" y="2866"/>
                </a:lnTo>
                <a:lnTo>
                  <a:pt x="548" y="2864"/>
                </a:lnTo>
                <a:lnTo>
                  <a:pt x="519" y="2829"/>
                </a:lnTo>
                <a:lnTo>
                  <a:pt x="511" y="2822"/>
                </a:lnTo>
                <a:lnTo>
                  <a:pt x="507" y="2818"/>
                </a:lnTo>
                <a:lnTo>
                  <a:pt x="486" y="2793"/>
                </a:lnTo>
                <a:lnTo>
                  <a:pt x="471" y="2776"/>
                </a:lnTo>
                <a:lnTo>
                  <a:pt x="456" y="2756"/>
                </a:lnTo>
                <a:lnTo>
                  <a:pt x="436" y="2756"/>
                </a:lnTo>
                <a:lnTo>
                  <a:pt x="436" y="2735"/>
                </a:lnTo>
                <a:lnTo>
                  <a:pt x="423" y="2720"/>
                </a:lnTo>
                <a:lnTo>
                  <a:pt x="408" y="2703"/>
                </a:lnTo>
                <a:lnTo>
                  <a:pt x="400" y="2693"/>
                </a:lnTo>
                <a:lnTo>
                  <a:pt x="400" y="2689"/>
                </a:lnTo>
                <a:lnTo>
                  <a:pt x="400" y="2683"/>
                </a:lnTo>
                <a:lnTo>
                  <a:pt x="406" y="2683"/>
                </a:lnTo>
                <a:lnTo>
                  <a:pt x="409" y="2683"/>
                </a:lnTo>
                <a:lnTo>
                  <a:pt x="419" y="2683"/>
                </a:lnTo>
                <a:lnTo>
                  <a:pt x="419" y="2678"/>
                </a:lnTo>
                <a:lnTo>
                  <a:pt x="419" y="2676"/>
                </a:lnTo>
                <a:lnTo>
                  <a:pt x="419" y="2674"/>
                </a:lnTo>
                <a:lnTo>
                  <a:pt x="425" y="2674"/>
                </a:lnTo>
                <a:lnTo>
                  <a:pt x="433" y="2674"/>
                </a:lnTo>
                <a:lnTo>
                  <a:pt x="438" y="2674"/>
                </a:lnTo>
                <a:lnTo>
                  <a:pt x="438" y="2670"/>
                </a:lnTo>
                <a:lnTo>
                  <a:pt x="450" y="2664"/>
                </a:lnTo>
                <a:lnTo>
                  <a:pt x="454" y="2662"/>
                </a:lnTo>
                <a:lnTo>
                  <a:pt x="456" y="2660"/>
                </a:lnTo>
                <a:lnTo>
                  <a:pt x="458" y="2660"/>
                </a:lnTo>
                <a:lnTo>
                  <a:pt x="456" y="2647"/>
                </a:lnTo>
                <a:lnTo>
                  <a:pt x="465" y="2647"/>
                </a:lnTo>
                <a:lnTo>
                  <a:pt x="473" y="2647"/>
                </a:lnTo>
                <a:lnTo>
                  <a:pt x="473" y="2657"/>
                </a:lnTo>
                <a:lnTo>
                  <a:pt x="473" y="2659"/>
                </a:lnTo>
                <a:lnTo>
                  <a:pt x="473" y="2660"/>
                </a:lnTo>
                <a:lnTo>
                  <a:pt x="479" y="2660"/>
                </a:lnTo>
                <a:lnTo>
                  <a:pt x="484" y="2660"/>
                </a:lnTo>
                <a:lnTo>
                  <a:pt x="488" y="2660"/>
                </a:lnTo>
                <a:lnTo>
                  <a:pt x="488" y="2647"/>
                </a:lnTo>
                <a:lnTo>
                  <a:pt x="509" y="2647"/>
                </a:lnTo>
                <a:lnTo>
                  <a:pt x="509" y="2683"/>
                </a:lnTo>
                <a:lnTo>
                  <a:pt x="509" y="2707"/>
                </a:lnTo>
                <a:lnTo>
                  <a:pt x="509" y="2708"/>
                </a:lnTo>
                <a:lnTo>
                  <a:pt x="509" y="2720"/>
                </a:lnTo>
                <a:lnTo>
                  <a:pt x="504" y="2720"/>
                </a:lnTo>
                <a:lnTo>
                  <a:pt x="504" y="2707"/>
                </a:lnTo>
                <a:lnTo>
                  <a:pt x="500" y="2707"/>
                </a:lnTo>
                <a:lnTo>
                  <a:pt x="498" y="2707"/>
                </a:lnTo>
                <a:lnTo>
                  <a:pt x="494" y="2707"/>
                </a:lnTo>
                <a:lnTo>
                  <a:pt x="492" y="2707"/>
                </a:lnTo>
                <a:lnTo>
                  <a:pt x="488" y="2707"/>
                </a:lnTo>
                <a:lnTo>
                  <a:pt x="486" y="2707"/>
                </a:lnTo>
                <a:lnTo>
                  <a:pt x="482" y="2707"/>
                </a:lnTo>
                <a:lnTo>
                  <a:pt x="481" y="2707"/>
                </a:lnTo>
                <a:lnTo>
                  <a:pt x="477" y="2707"/>
                </a:lnTo>
                <a:lnTo>
                  <a:pt x="475" y="2707"/>
                </a:lnTo>
                <a:lnTo>
                  <a:pt x="473" y="2707"/>
                </a:lnTo>
                <a:lnTo>
                  <a:pt x="473" y="2710"/>
                </a:lnTo>
                <a:lnTo>
                  <a:pt x="475" y="2720"/>
                </a:lnTo>
                <a:lnTo>
                  <a:pt x="484" y="2720"/>
                </a:lnTo>
                <a:lnTo>
                  <a:pt x="496" y="2720"/>
                </a:lnTo>
                <a:lnTo>
                  <a:pt x="498" y="2720"/>
                </a:lnTo>
                <a:lnTo>
                  <a:pt x="500" y="2720"/>
                </a:lnTo>
                <a:lnTo>
                  <a:pt x="507" y="2720"/>
                </a:lnTo>
                <a:lnTo>
                  <a:pt x="509" y="2720"/>
                </a:lnTo>
                <a:lnTo>
                  <a:pt x="523" y="2720"/>
                </a:lnTo>
                <a:lnTo>
                  <a:pt x="525" y="2720"/>
                </a:lnTo>
                <a:lnTo>
                  <a:pt x="532" y="2720"/>
                </a:lnTo>
                <a:lnTo>
                  <a:pt x="538" y="2720"/>
                </a:lnTo>
                <a:lnTo>
                  <a:pt x="542" y="2720"/>
                </a:lnTo>
                <a:lnTo>
                  <a:pt x="565" y="2720"/>
                </a:lnTo>
                <a:lnTo>
                  <a:pt x="565" y="2716"/>
                </a:lnTo>
                <a:lnTo>
                  <a:pt x="565" y="2708"/>
                </a:lnTo>
                <a:lnTo>
                  <a:pt x="565" y="2703"/>
                </a:lnTo>
                <a:lnTo>
                  <a:pt x="557" y="2703"/>
                </a:lnTo>
                <a:lnTo>
                  <a:pt x="557" y="2697"/>
                </a:lnTo>
                <a:lnTo>
                  <a:pt x="557" y="2693"/>
                </a:lnTo>
                <a:lnTo>
                  <a:pt x="557" y="2687"/>
                </a:lnTo>
                <a:lnTo>
                  <a:pt x="557" y="2683"/>
                </a:lnTo>
                <a:lnTo>
                  <a:pt x="552" y="2683"/>
                </a:lnTo>
                <a:lnTo>
                  <a:pt x="552" y="2687"/>
                </a:lnTo>
                <a:lnTo>
                  <a:pt x="546" y="2687"/>
                </a:lnTo>
                <a:lnTo>
                  <a:pt x="546" y="2683"/>
                </a:lnTo>
                <a:lnTo>
                  <a:pt x="546" y="2680"/>
                </a:lnTo>
                <a:lnTo>
                  <a:pt x="546" y="2676"/>
                </a:lnTo>
                <a:lnTo>
                  <a:pt x="546" y="2672"/>
                </a:lnTo>
                <a:lnTo>
                  <a:pt x="546" y="2666"/>
                </a:lnTo>
                <a:lnTo>
                  <a:pt x="546" y="2647"/>
                </a:lnTo>
                <a:lnTo>
                  <a:pt x="580" y="2647"/>
                </a:lnTo>
                <a:lnTo>
                  <a:pt x="582" y="2647"/>
                </a:lnTo>
                <a:lnTo>
                  <a:pt x="582" y="2634"/>
                </a:lnTo>
                <a:lnTo>
                  <a:pt x="582" y="2626"/>
                </a:lnTo>
                <a:lnTo>
                  <a:pt x="598" y="2628"/>
                </a:lnTo>
                <a:lnTo>
                  <a:pt x="609" y="2628"/>
                </a:lnTo>
                <a:lnTo>
                  <a:pt x="611" y="2628"/>
                </a:lnTo>
                <a:lnTo>
                  <a:pt x="613" y="2628"/>
                </a:lnTo>
                <a:lnTo>
                  <a:pt x="617" y="2628"/>
                </a:lnTo>
                <a:lnTo>
                  <a:pt x="617" y="2620"/>
                </a:lnTo>
                <a:lnTo>
                  <a:pt x="617" y="2616"/>
                </a:lnTo>
                <a:lnTo>
                  <a:pt x="617" y="2614"/>
                </a:lnTo>
                <a:lnTo>
                  <a:pt x="617" y="2612"/>
                </a:lnTo>
                <a:lnTo>
                  <a:pt x="617" y="2609"/>
                </a:lnTo>
                <a:lnTo>
                  <a:pt x="623" y="2609"/>
                </a:lnTo>
                <a:lnTo>
                  <a:pt x="630" y="2609"/>
                </a:lnTo>
                <a:lnTo>
                  <a:pt x="636" y="2609"/>
                </a:lnTo>
                <a:lnTo>
                  <a:pt x="640" y="2611"/>
                </a:lnTo>
                <a:lnTo>
                  <a:pt x="644" y="2611"/>
                </a:lnTo>
                <a:lnTo>
                  <a:pt x="648" y="2611"/>
                </a:lnTo>
                <a:lnTo>
                  <a:pt x="651" y="2611"/>
                </a:lnTo>
                <a:lnTo>
                  <a:pt x="653" y="2611"/>
                </a:lnTo>
                <a:lnTo>
                  <a:pt x="653" y="2605"/>
                </a:lnTo>
                <a:lnTo>
                  <a:pt x="653" y="2599"/>
                </a:lnTo>
                <a:lnTo>
                  <a:pt x="651" y="2593"/>
                </a:lnTo>
                <a:lnTo>
                  <a:pt x="651" y="2591"/>
                </a:lnTo>
                <a:lnTo>
                  <a:pt x="650" y="2589"/>
                </a:lnTo>
                <a:lnTo>
                  <a:pt x="651" y="2589"/>
                </a:lnTo>
                <a:lnTo>
                  <a:pt x="651" y="2586"/>
                </a:lnTo>
                <a:lnTo>
                  <a:pt x="650" y="2568"/>
                </a:lnTo>
                <a:lnTo>
                  <a:pt x="650" y="2564"/>
                </a:lnTo>
                <a:lnTo>
                  <a:pt x="650" y="2561"/>
                </a:lnTo>
                <a:lnTo>
                  <a:pt x="650" y="2559"/>
                </a:lnTo>
                <a:lnTo>
                  <a:pt x="634" y="2563"/>
                </a:lnTo>
                <a:lnTo>
                  <a:pt x="634" y="2557"/>
                </a:lnTo>
                <a:lnTo>
                  <a:pt x="630" y="2557"/>
                </a:lnTo>
                <a:lnTo>
                  <a:pt x="630" y="2549"/>
                </a:lnTo>
                <a:lnTo>
                  <a:pt x="625" y="2549"/>
                </a:lnTo>
                <a:lnTo>
                  <a:pt x="625" y="2553"/>
                </a:lnTo>
                <a:lnTo>
                  <a:pt x="615" y="2559"/>
                </a:lnTo>
                <a:lnTo>
                  <a:pt x="615" y="2561"/>
                </a:lnTo>
                <a:lnTo>
                  <a:pt x="615" y="2566"/>
                </a:lnTo>
                <a:lnTo>
                  <a:pt x="578" y="2566"/>
                </a:lnTo>
                <a:lnTo>
                  <a:pt x="577" y="2566"/>
                </a:lnTo>
                <a:lnTo>
                  <a:pt x="578" y="2566"/>
                </a:lnTo>
                <a:lnTo>
                  <a:pt x="578" y="2578"/>
                </a:lnTo>
                <a:lnTo>
                  <a:pt x="578" y="2586"/>
                </a:lnTo>
                <a:lnTo>
                  <a:pt x="578" y="2597"/>
                </a:lnTo>
                <a:lnTo>
                  <a:pt x="578" y="2607"/>
                </a:lnTo>
                <a:lnTo>
                  <a:pt x="580" y="2626"/>
                </a:lnTo>
                <a:lnTo>
                  <a:pt x="559" y="2626"/>
                </a:lnTo>
                <a:lnTo>
                  <a:pt x="544" y="2626"/>
                </a:lnTo>
                <a:lnTo>
                  <a:pt x="507" y="2624"/>
                </a:lnTo>
                <a:lnTo>
                  <a:pt x="504" y="2601"/>
                </a:lnTo>
                <a:lnTo>
                  <a:pt x="504" y="2582"/>
                </a:lnTo>
                <a:lnTo>
                  <a:pt x="504" y="2572"/>
                </a:lnTo>
                <a:lnTo>
                  <a:pt x="504" y="2564"/>
                </a:lnTo>
                <a:lnTo>
                  <a:pt x="506" y="2564"/>
                </a:lnTo>
                <a:lnTo>
                  <a:pt x="504" y="2563"/>
                </a:lnTo>
                <a:lnTo>
                  <a:pt x="504" y="2559"/>
                </a:lnTo>
                <a:lnTo>
                  <a:pt x="509" y="2559"/>
                </a:lnTo>
                <a:lnTo>
                  <a:pt x="509" y="2564"/>
                </a:lnTo>
                <a:lnTo>
                  <a:pt x="523" y="2564"/>
                </a:lnTo>
                <a:lnTo>
                  <a:pt x="540" y="2564"/>
                </a:lnTo>
                <a:lnTo>
                  <a:pt x="540" y="2559"/>
                </a:lnTo>
                <a:lnTo>
                  <a:pt x="540" y="2541"/>
                </a:lnTo>
                <a:lnTo>
                  <a:pt x="525" y="2541"/>
                </a:lnTo>
                <a:lnTo>
                  <a:pt x="515" y="2541"/>
                </a:lnTo>
                <a:lnTo>
                  <a:pt x="513" y="2541"/>
                </a:lnTo>
                <a:lnTo>
                  <a:pt x="511" y="2547"/>
                </a:lnTo>
                <a:lnTo>
                  <a:pt x="504" y="2547"/>
                </a:lnTo>
                <a:lnTo>
                  <a:pt x="504" y="2541"/>
                </a:lnTo>
                <a:lnTo>
                  <a:pt x="509" y="2541"/>
                </a:lnTo>
                <a:lnTo>
                  <a:pt x="509" y="2534"/>
                </a:lnTo>
                <a:lnTo>
                  <a:pt x="506" y="2534"/>
                </a:lnTo>
                <a:lnTo>
                  <a:pt x="506" y="2528"/>
                </a:lnTo>
                <a:lnTo>
                  <a:pt x="504" y="2528"/>
                </a:lnTo>
                <a:lnTo>
                  <a:pt x="481" y="2528"/>
                </a:lnTo>
                <a:lnTo>
                  <a:pt x="467" y="2528"/>
                </a:lnTo>
                <a:lnTo>
                  <a:pt x="467" y="2530"/>
                </a:lnTo>
                <a:lnTo>
                  <a:pt x="467" y="2532"/>
                </a:lnTo>
                <a:lnTo>
                  <a:pt x="467" y="2534"/>
                </a:lnTo>
                <a:lnTo>
                  <a:pt x="467" y="2536"/>
                </a:lnTo>
                <a:lnTo>
                  <a:pt x="467" y="2538"/>
                </a:lnTo>
                <a:lnTo>
                  <a:pt x="467" y="2541"/>
                </a:lnTo>
                <a:lnTo>
                  <a:pt x="467" y="2543"/>
                </a:lnTo>
                <a:lnTo>
                  <a:pt x="467" y="2545"/>
                </a:lnTo>
                <a:lnTo>
                  <a:pt x="475" y="2545"/>
                </a:lnTo>
                <a:lnTo>
                  <a:pt x="486" y="2545"/>
                </a:lnTo>
                <a:lnTo>
                  <a:pt x="488" y="2545"/>
                </a:lnTo>
                <a:lnTo>
                  <a:pt x="488" y="2543"/>
                </a:lnTo>
                <a:lnTo>
                  <a:pt x="504" y="2543"/>
                </a:lnTo>
                <a:lnTo>
                  <a:pt x="504" y="2564"/>
                </a:lnTo>
                <a:lnTo>
                  <a:pt x="504" y="2586"/>
                </a:lnTo>
                <a:lnTo>
                  <a:pt x="498" y="2586"/>
                </a:lnTo>
                <a:lnTo>
                  <a:pt x="492" y="2586"/>
                </a:lnTo>
                <a:lnTo>
                  <a:pt x="490" y="2586"/>
                </a:lnTo>
                <a:lnTo>
                  <a:pt x="488" y="2587"/>
                </a:lnTo>
                <a:lnTo>
                  <a:pt x="484" y="2587"/>
                </a:lnTo>
                <a:lnTo>
                  <a:pt x="482" y="2587"/>
                </a:lnTo>
                <a:lnTo>
                  <a:pt x="484" y="2563"/>
                </a:lnTo>
                <a:lnTo>
                  <a:pt x="467" y="2563"/>
                </a:lnTo>
                <a:lnTo>
                  <a:pt x="450" y="2563"/>
                </a:lnTo>
                <a:lnTo>
                  <a:pt x="450" y="2587"/>
                </a:lnTo>
                <a:lnTo>
                  <a:pt x="442" y="2584"/>
                </a:lnTo>
                <a:lnTo>
                  <a:pt x="440" y="2582"/>
                </a:lnTo>
                <a:lnTo>
                  <a:pt x="438" y="2580"/>
                </a:lnTo>
                <a:lnTo>
                  <a:pt x="434" y="2580"/>
                </a:lnTo>
                <a:lnTo>
                  <a:pt x="433" y="2580"/>
                </a:lnTo>
                <a:lnTo>
                  <a:pt x="431" y="2564"/>
                </a:lnTo>
                <a:lnTo>
                  <a:pt x="431" y="2563"/>
                </a:lnTo>
                <a:lnTo>
                  <a:pt x="419" y="2563"/>
                </a:lnTo>
                <a:lnTo>
                  <a:pt x="415" y="2563"/>
                </a:lnTo>
                <a:lnTo>
                  <a:pt x="408" y="2563"/>
                </a:lnTo>
                <a:lnTo>
                  <a:pt x="396" y="2563"/>
                </a:lnTo>
                <a:lnTo>
                  <a:pt x="361" y="2563"/>
                </a:lnTo>
                <a:lnTo>
                  <a:pt x="360" y="2563"/>
                </a:lnTo>
                <a:lnTo>
                  <a:pt x="352" y="2564"/>
                </a:lnTo>
                <a:lnTo>
                  <a:pt x="342" y="2564"/>
                </a:lnTo>
                <a:lnTo>
                  <a:pt x="342" y="2557"/>
                </a:lnTo>
                <a:lnTo>
                  <a:pt x="342" y="2547"/>
                </a:lnTo>
                <a:lnTo>
                  <a:pt x="333" y="2549"/>
                </a:lnTo>
                <a:lnTo>
                  <a:pt x="329" y="2549"/>
                </a:lnTo>
                <a:lnTo>
                  <a:pt x="325" y="2549"/>
                </a:lnTo>
                <a:lnTo>
                  <a:pt x="296" y="2553"/>
                </a:lnTo>
                <a:lnTo>
                  <a:pt x="298" y="2570"/>
                </a:lnTo>
                <a:lnTo>
                  <a:pt x="290" y="2572"/>
                </a:lnTo>
                <a:lnTo>
                  <a:pt x="290" y="2574"/>
                </a:lnTo>
                <a:lnTo>
                  <a:pt x="290" y="2578"/>
                </a:lnTo>
                <a:lnTo>
                  <a:pt x="290" y="2580"/>
                </a:lnTo>
                <a:lnTo>
                  <a:pt x="290" y="2582"/>
                </a:lnTo>
                <a:lnTo>
                  <a:pt x="292" y="2586"/>
                </a:lnTo>
                <a:lnTo>
                  <a:pt x="292" y="2587"/>
                </a:lnTo>
                <a:lnTo>
                  <a:pt x="292" y="2589"/>
                </a:lnTo>
                <a:lnTo>
                  <a:pt x="292" y="2591"/>
                </a:lnTo>
                <a:lnTo>
                  <a:pt x="292" y="2611"/>
                </a:lnTo>
                <a:lnTo>
                  <a:pt x="327" y="2611"/>
                </a:lnTo>
                <a:lnTo>
                  <a:pt x="329" y="2611"/>
                </a:lnTo>
                <a:lnTo>
                  <a:pt x="329" y="2607"/>
                </a:lnTo>
                <a:lnTo>
                  <a:pt x="329" y="2591"/>
                </a:lnTo>
                <a:lnTo>
                  <a:pt x="337" y="2591"/>
                </a:lnTo>
                <a:lnTo>
                  <a:pt x="344" y="2591"/>
                </a:lnTo>
                <a:lnTo>
                  <a:pt x="352" y="2591"/>
                </a:lnTo>
                <a:lnTo>
                  <a:pt x="356" y="2593"/>
                </a:lnTo>
                <a:lnTo>
                  <a:pt x="356" y="2605"/>
                </a:lnTo>
                <a:lnTo>
                  <a:pt x="356" y="2607"/>
                </a:lnTo>
                <a:lnTo>
                  <a:pt x="356" y="2611"/>
                </a:lnTo>
                <a:lnTo>
                  <a:pt x="363" y="2611"/>
                </a:lnTo>
                <a:lnTo>
                  <a:pt x="365" y="2611"/>
                </a:lnTo>
                <a:lnTo>
                  <a:pt x="365" y="2647"/>
                </a:lnTo>
                <a:lnTo>
                  <a:pt x="363" y="2647"/>
                </a:lnTo>
                <a:lnTo>
                  <a:pt x="363" y="2668"/>
                </a:lnTo>
                <a:lnTo>
                  <a:pt x="363" y="2670"/>
                </a:lnTo>
                <a:lnTo>
                  <a:pt x="361" y="2670"/>
                </a:lnTo>
                <a:lnTo>
                  <a:pt x="361" y="2672"/>
                </a:lnTo>
                <a:lnTo>
                  <a:pt x="360" y="2672"/>
                </a:lnTo>
                <a:lnTo>
                  <a:pt x="360" y="2674"/>
                </a:lnTo>
                <a:lnTo>
                  <a:pt x="358" y="2674"/>
                </a:lnTo>
                <a:lnTo>
                  <a:pt x="358" y="2676"/>
                </a:lnTo>
                <a:lnTo>
                  <a:pt x="358" y="2678"/>
                </a:lnTo>
                <a:lnTo>
                  <a:pt x="356" y="2678"/>
                </a:lnTo>
                <a:lnTo>
                  <a:pt x="356" y="2680"/>
                </a:lnTo>
                <a:lnTo>
                  <a:pt x="354" y="2680"/>
                </a:lnTo>
                <a:lnTo>
                  <a:pt x="354" y="2682"/>
                </a:lnTo>
                <a:lnTo>
                  <a:pt x="352" y="2682"/>
                </a:lnTo>
                <a:lnTo>
                  <a:pt x="352" y="2683"/>
                </a:lnTo>
                <a:lnTo>
                  <a:pt x="350" y="2683"/>
                </a:lnTo>
                <a:lnTo>
                  <a:pt x="344" y="2685"/>
                </a:lnTo>
                <a:lnTo>
                  <a:pt x="344" y="2687"/>
                </a:lnTo>
                <a:lnTo>
                  <a:pt x="342" y="2687"/>
                </a:lnTo>
                <a:lnTo>
                  <a:pt x="340" y="2687"/>
                </a:lnTo>
                <a:lnTo>
                  <a:pt x="338" y="2687"/>
                </a:lnTo>
                <a:lnTo>
                  <a:pt x="337" y="2687"/>
                </a:lnTo>
                <a:lnTo>
                  <a:pt x="335" y="2687"/>
                </a:lnTo>
                <a:lnTo>
                  <a:pt x="333" y="2687"/>
                </a:lnTo>
                <a:lnTo>
                  <a:pt x="331" y="2689"/>
                </a:lnTo>
                <a:lnTo>
                  <a:pt x="329" y="2689"/>
                </a:lnTo>
                <a:lnTo>
                  <a:pt x="327" y="2689"/>
                </a:lnTo>
                <a:lnTo>
                  <a:pt x="325" y="2689"/>
                </a:lnTo>
                <a:lnTo>
                  <a:pt x="323" y="2691"/>
                </a:lnTo>
                <a:lnTo>
                  <a:pt x="321" y="2691"/>
                </a:lnTo>
                <a:lnTo>
                  <a:pt x="319" y="2691"/>
                </a:lnTo>
                <a:lnTo>
                  <a:pt x="317" y="2691"/>
                </a:lnTo>
                <a:lnTo>
                  <a:pt x="317" y="2693"/>
                </a:lnTo>
                <a:lnTo>
                  <a:pt x="315" y="2693"/>
                </a:lnTo>
                <a:lnTo>
                  <a:pt x="313" y="2693"/>
                </a:lnTo>
                <a:lnTo>
                  <a:pt x="312" y="2693"/>
                </a:lnTo>
                <a:lnTo>
                  <a:pt x="310" y="2693"/>
                </a:lnTo>
                <a:lnTo>
                  <a:pt x="308" y="2693"/>
                </a:lnTo>
                <a:lnTo>
                  <a:pt x="306" y="2693"/>
                </a:lnTo>
                <a:lnTo>
                  <a:pt x="306" y="2691"/>
                </a:lnTo>
                <a:lnTo>
                  <a:pt x="304" y="2691"/>
                </a:lnTo>
                <a:lnTo>
                  <a:pt x="302" y="2691"/>
                </a:lnTo>
                <a:lnTo>
                  <a:pt x="300" y="2689"/>
                </a:lnTo>
                <a:lnTo>
                  <a:pt x="298" y="2689"/>
                </a:lnTo>
                <a:lnTo>
                  <a:pt x="296" y="2689"/>
                </a:lnTo>
                <a:lnTo>
                  <a:pt x="296" y="2687"/>
                </a:lnTo>
                <a:lnTo>
                  <a:pt x="294" y="2687"/>
                </a:lnTo>
                <a:lnTo>
                  <a:pt x="292" y="2687"/>
                </a:lnTo>
                <a:lnTo>
                  <a:pt x="290" y="2687"/>
                </a:lnTo>
                <a:lnTo>
                  <a:pt x="289" y="2687"/>
                </a:lnTo>
                <a:lnTo>
                  <a:pt x="287" y="2687"/>
                </a:lnTo>
                <a:lnTo>
                  <a:pt x="285" y="2687"/>
                </a:lnTo>
                <a:lnTo>
                  <a:pt x="283" y="2687"/>
                </a:lnTo>
                <a:lnTo>
                  <a:pt x="281" y="2687"/>
                </a:lnTo>
                <a:lnTo>
                  <a:pt x="279" y="2687"/>
                </a:lnTo>
                <a:lnTo>
                  <a:pt x="277" y="2687"/>
                </a:lnTo>
                <a:lnTo>
                  <a:pt x="275" y="2687"/>
                </a:lnTo>
                <a:lnTo>
                  <a:pt x="273" y="2687"/>
                </a:lnTo>
                <a:lnTo>
                  <a:pt x="271" y="2687"/>
                </a:lnTo>
                <a:lnTo>
                  <a:pt x="269" y="2687"/>
                </a:lnTo>
                <a:lnTo>
                  <a:pt x="267" y="2687"/>
                </a:lnTo>
                <a:lnTo>
                  <a:pt x="265" y="2687"/>
                </a:lnTo>
                <a:lnTo>
                  <a:pt x="264" y="2687"/>
                </a:lnTo>
                <a:lnTo>
                  <a:pt x="264" y="2689"/>
                </a:lnTo>
                <a:lnTo>
                  <a:pt x="262" y="2689"/>
                </a:lnTo>
                <a:lnTo>
                  <a:pt x="260" y="2689"/>
                </a:lnTo>
                <a:lnTo>
                  <a:pt x="258" y="2689"/>
                </a:lnTo>
                <a:lnTo>
                  <a:pt x="256" y="2689"/>
                </a:lnTo>
                <a:lnTo>
                  <a:pt x="254" y="2689"/>
                </a:lnTo>
                <a:lnTo>
                  <a:pt x="252" y="2689"/>
                </a:lnTo>
                <a:lnTo>
                  <a:pt x="250" y="2689"/>
                </a:lnTo>
                <a:lnTo>
                  <a:pt x="248" y="2689"/>
                </a:lnTo>
                <a:lnTo>
                  <a:pt x="248" y="2687"/>
                </a:lnTo>
                <a:lnTo>
                  <a:pt x="246" y="2687"/>
                </a:lnTo>
                <a:lnTo>
                  <a:pt x="244" y="2687"/>
                </a:lnTo>
                <a:lnTo>
                  <a:pt x="242" y="2687"/>
                </a:lnTo>
                <a:lnTo>
                  <a:pt x="241" y="2687"/>
                </a:lnTo>
                <a:lnTo>
                  <a:pt x="239" y="2687"/>
                </a:lnTo>
                <a:lnTo>
                  <a:pt x="237" y="2685"/>
                </a:lnTo>
                <a:lnTo>
                  <a:pt x="235" y="2685"/>
                </a:lnTo>
                <a:lnTo>
                  <a:pt x="233" y="2685"/>
                </a:lnTo>
                <a:lnTo>
                  <a:pt x="231" y="2685"/>
                </a:lnTo>
                <a:lnTo>
                  <a:pt x="229" y="2685"/>
                </a:lnTo>
                <a:lnTo>
                  <a:pt x="227" y="2685"/>
                </a:lnTo>
                <a:lnTo>
                  <a:pt x="227" y="2687"/>
                </a:lnTo>
                <a:lnTo>
                  <a:pt x="225" y="2687"/>
                </a:lnTo>
                <a:lnTo>
                  <a:pt x="225" y="2689"/>
                </a:lnTo>
                <a:lnTo>
                  <a:pt x="223" y="2689"/>
                </a:lnTo>
                <a:lnTo>
                  <a:pt x="221" y="2689"/>
                </a:lnTo>
                <a:lnTo>
                  <a:pt x="221" y="2691"/>
                </a:lnTo>
                <a:lnTo>
                  <a:pt x="219" y="2691"/>
                </a:lnTo>
                <a:lnTo>
                  <a:pt x="219" y="2689"/>
                </a:lnTo>
                <a:lnTo>
                  <a:pt x="217" y="2689"/>
                </a:lnTo>
                <a:lnTo>
                  <a:pt x="217" y="2682"/>
                </a:lnTo>
                <a:lnTo>
                  <a:pt x="164" y="2682"/>
                </a:lnTo>
                <a:lnTo>
                  <a:pt x="164" y="2701"/>
                </a:lnTo>
                <a:lnTo>
                  <a:pt x="154" y="2701"/>
                </a:lnTo>
                <a:lnTo>
                  <a:pt x="146" y="2701"/>
                </a:lnTo>
                <a:lnTo>
                  <a:pt x="146" y="2699"/>
                </a:lnTo>
                <a:lnTo>
                  <a:pt x="146" y="2701"/>
                </a:lnTo>
                <a:lnTo>
                  <a:pt x="146" y="2703"/>
                </a:lnTo>
                <a:lnTo>
                  <a:pt x="144" y="2703"/>
                </a:lnTo>
                <a:lnTo>
                  <a:pt x="144" y="2691"/>
                </a:lnTo>
                <a:lnTo>
                  <a:pt x="144" y="2682"/>
                </a:lnTo>
                <a:lnTo>
                  <a:pt x="144" y="2674"/>
                </a:lnTo>
                <a:lnTo>
                  <a:pt x="146" y="2672"/>
                </a:lnTo>
                <a:lnTo>
                  <a:pt x="146" y="2668"/>
                </a:lnTo>
                <a:lnTo>
                  <a:pt x="146" y="2657"/>
                </a:lnTo>
                <a:lnTo>
                  <a:pt x="146" y="2645"/>
                </a:lnTo>
                <a:lnTo>
                  <a:pt x="146" y="2639"/>
                </a:lnTo>
                <a:lnTo>
                  <a:pt x="146" y="2635"/>
                </a:lnTo>
                <a:lnTo>
                  <a:pt x="146" y="2632"/>
                </a:lnTo>
                <a:lnTo>
                  <a:pt x="146" y="2630"/>
                </a:lnTo>
                <a:lnTo>
                  <a:pt x="146" y="2628"/>
                </a:lnTo>
                <a:lnTo>
                  <a:pt x="144" y="2611"/>
                </a:lnTo>
                <a:lnTo>
                  <a:pt x="144" y="2607"/>
                </a:lnTo>
                <a:lnTo>
                  <a:pt x="144" y="2591"/>
                </a:lnTo>
                <a:lnTo>
                  <a:pt x="144" y="2578"/>
                </a:lnTo>
                <a:lnTo>
                  <a:pt x="144" y="2574"/>
                </a:lnTo>
                <a:lnTo>
                  <a:pt x="144" y="2572"/>
                </a:lnTo>
                <a:lnTo>
                  <a:pt x="144" y="2555"/>
                </a:lnTo>
                <a:lnTo>
                  <a:pt x="144" y="2536"/>
                </a:lnTo>
                <a:lnTo>
                  <a:pt x="144" y="2499"/>
                </a:lnTo>
                <a:lnTo>
                  <a:pt x="144" y="2463"/>
                </a:lnTo>
                <a:lnTo>
                  <a:pt x="143" y="2426"/>
                </a:lnTo>
                <a:lnTo>
                  <a:pt x="162" y="2426"/>
                </a:lnTo>
                <a:lnTo>
                  <a:pt x="179" y="2426"/>
                </a:lnTo>
                <a:lnTo>
                  <a:pt x="198" y="2426"/>
                </a:lnTo>
                <a:lnTo>
                  <a:pt x="206" y="2426"/>
                </a:lnTo>
                <a:lnTo>
                  <a:pt x="216" y="2426"/>
                </a:lnTo>
                <a:lnTo>
                  <a:pt x="217" y="2426"/>
                </a:lnTo>
                <a:lnTo>
                  <a:pt x="227" y="2426"/>
                </a:lnTo>
                <a:lnTo>
                  <a:pt x="235" y="2426"/>
                </a:lnTo>
                <a:lnTo>
                  <a:pt x="250" y="2426"/>
                </a:lnTo>
                <a:lnTo>
                  <a:pt x="252" y="2426"/>
                </a:lnTo>
                <a:lnTo>
                  <a:pt x="281" y="2426"/>
                </a:lnTo>
                <a:lnTo>
                  <a:pt x="285" y="2426"/>
                </a:lnTo>
                <a:lnTo>
                  <a:pt x="287" y="2426"/>
                </a:lnTo>
                <a:lnTo>
                  <a:pt x="289" y="2426"/>
                </a:lnTo>
                <a:lnTo>
                  <a:pt x="290" y="2426"/>
                </a:lnTo>
                <a:lnTo>
                  <a:pt x="296" y="2426"/>
                </a:lnTo>
                <a:lnTo>
                  <a:pt x="323" y="2422"/>
                </a:lnTo>
                <a:lnTo>
                  <a:pt x="340" y="2420"/>
                </a:lnTo>
                <a:lnTo>
                  <a:pt x="346" y="2420"/>
                </a:lnTo>
                <a:lnTo>
                  <a:pt x="356" y="2420"/>
                </a:lnTo>
                <a:lnTo>
                  <a:pt x="360" y="2420"/>
                </a:lnTo>
                <a:lnTo>
                  <a:pt x="360" y="2419"/>
                </a:lnTo>
                <a:lnTo>
                  <a:pt x="361" y="2419"/>
                </a:lnTo>
                <a:lnTo>
                  <a:pt x="379" y="2420"/>
                </a:lnTo>
                <a:lnTo>
                  <a:pt x="381" y="2420"/>
                </a:lnTo>
                <a:lnTo>
                  <a:pt x="383" y="2420"/>
                </a:lnTo>
                <a:lnTo>
                  <a:pt x="396" y="2420"/>
                </a:lnTo>
                <a:lnTo>
                  <a:pt x="425" y="2420"/>
                </a:lnTo>
                <a:lnTo>
                  <a:pt x="425" y="2419"/>
                </a:lnTo>
                <a:lnTo>
                  <a:pt x="427" y="2419"/>
                </a:lnTo>
                <a:lnTo>
                  <a:pt x="429" y="2419"/>
                </a:lnTo>
                <a:lnTo>
                  <a:pt x="431" y="2419"/>
                </a:lnTo>
                <a:lnTo>
                  <a:pt x="433" y="2419"/>
                </a:lnTo>
                <a:lnTo>
                  <a:pt x="433" y="2401"/>
                </a:lnTo>
                <a:lnTo>
                  <a:pt x="431" y="2401"/>
                </a:lnTo>
                <a:lnTo>
                  <a:pt x="433" y="2401"/>
                </a:lnTo>
                <a:lnTo>
                  <a:pt x="431" y="2384"/>
                </a:lnTo>
                <a:lnTo>
                  <a:pt x="431" y="2382"/>
                </a:lnTo>
                <a:lnTo>
                  <a:pt x="431" y="2376"/>
                </a:lnTo>
                <a:lnTo>
                  <a:pt x="431" y="2371"/>
                </a:lnTo>
                <a:lnTo>
                  <a:pt x="431" y="2365"/>
                </a:lnTo>
                <a:lnTo>
                  <a:pt x="431" y="2363"/>
                </a:lnTo>
                <a:lnTo>
                  <a:pt x="431" y="2357"/>
                </a:lnTo>
                <a:lnTo>
                  <a:pt x="431" y="2348"/>
                </a:lnTo>
                <a:lnTo>
                  <a:pt x="429" y="2346"/>
                </a:lnTo>
                <a:lnTo>
                  <a:pt x="427" y="2346"/>
                </a:lnTo>
                <a:lnTo>
                  <a:pt x="396" y="2346"/>
                </a:lnTo>
                <a:lnTo>
                  <a:pt x="379" y="2346"/>
                </a:lnTo>
                <a:lnTo>
                  <a:pt x="361" y="2346"/>
                </a:lnTo>
                <a:lnTo>
                  <a:pt x="360" y="2346"/>
                </a:lnTo>
                <a:lnTo>
                  <a:pt x="360" y="2313"/>
                </a:lnTo>
                <a:lnTo>
                  <a:pt x="360" y="2309"/>
                </a:lnTo>
                <a:lnTo>
                  <a:pt x="360" y="2300"/>
                </a:lnTo>
                <a:lnTo>
                  <a:pt x="358" y="2300"/>
                </a:lnTo>
                <a:lnTo>
                  <a:pt x="358" y="2298"/>
                </a:lnTo>
                <a:lnTo>
                  <a:pt x="361" y="2298"/>
                </a:lnTo>
                <a:lnTo>
                  <a:pt x="361" y="2282"/>
                </a:lnTo>
                <a:lnTo>
                  <a:pt x="361" y="2278"/>
                </a:lnTo>
                <a:lnTo>
                  <a:pt x="361" y="2276"/>
                </a:lnTo>
                <a:lnTo>
                  <a:pt x="325" y="2276"/>
                </a:lnTo>
                <a:lnTo>
                  <a:pt x="289" y="2278"/>
                </a:lnTo>
                <a:lnTo>
                  <a:pt x="252" y="2278"/>
                </a:lnTo>
                <a:lnTo>
                  <a:pt x="229" y="2278"/>
                </a:lnTo>
                <a:lnTo>
                  <a:pt x="221" y="2278"/>
                </a:lnTo>
                <a:lnTo>
                  <a:pt x="217" y="2275"/>
                </a:lnTo>
                <a:lnTo>
                  <a:pt x="216" y="2276"/>
                </a:lnTo>
                <a:lnTo>
                  <a:pt x="217" y="2261"/>
                </a:lnTo>
                <a:lnTo>
                  <a:pt x="216" y="2261"/>
                </a:lnTo>
                <a:lnTo>
                  <a:pt x="216" y="2242"/>
                </a:lnTo>
                <a:lnTo>
                  <a:pt x="217" y="2207"/>
                </a:lnTo>
                <a:lnTo>
                  <a:pt x="217" y="2205"/>
                </a:lnTo>
                <a:lnTo>
                  <a:pt x="217" y="2171"/>
                </a:lnTo>
                <a:lnTo>
                  <a:pt x="217" y="2132"/>
                </a:lnTo>
                <a:lnTo>
                  <a:pt x="179" y="2132"/>
                </a:lnTo>
                <a:lnTo>
                  <a:pt x="177" y="2132"/>
                </a:lnTo>
                <a:lnTo>
                  <a:pt x="175" y="2132"/>
                </a:lnTo>
                <a:lnTo>
                  <a:pt x="173" y="2132"/>
                </a:lnTo>
                <a:lnTo>
                  <a:pt x="171" y="2132"/>
                </a:lnTo>
                <a:lnTo>
                  <a:pt x="166" y="2132"/>
                </a:lnTo>
                <a:lnTo>
                  <a:pt x="164" y="2132"/>
                </a:lnTo>
                <a:lnTo>
                  <a:pt x="156" y="2132"/>
                </a:lnTo>
                <a:lnTo>
                  <a:pt x="143" y="2132"/>
                </a:lnTo>
                <a:lnTo>
                  <a:pt x="133" y="2132"/>
                </a:lnTo>
                <a:lnTo>
                  <a:pt x="133" y="2134"/>
                </a:lnTo>
                <a:lnTo>
                  <a:pt x="125" y="2134"/>
                </a:lnTo>
                <a:lnTo>
                  <a:pt x="118" y="2134"/>
                </a:lnTo>
                <a:lnTo>
                  <a:pt x="116" y="2134"/>
                </a:lnTo>
                <a:lnTo>
                  <a:pt x="106" y="2134"/>
                </a:lnTo>
                <a:lnTo>
                  <a:pt x="95" y="2134"/>
                </a:lnTo>
                <a:lnTo>
                  <a:pt x="89" y="2134"/>
                </a:lnTo>
                <a:lnTo>
                  <a:pt x="73" y="2136"/>
                </a:lnTo>
                <a:lnTo>
                  <a:pt x="66" y="2136"/>
                </a:lnTo>
                <a:lnTo>
                  <a:pt x="62" y="2136"/>
                </a:lnTo>
                <a:lnTo>
                  <a:pt x="56" y="2136"/>
                </a:lnTo>
                <a:lnTo>
                  <a:pt x="54" y="2136"/>
                </a:lnTo>
                <a:lnTo>
                  <a:pt x="52" y="2134"/>
                </a:lnTo>
                <a:lnTo>
                  <a:pt x="47" y="2134"/>
                </a:lnTo>
                <a:lnTo>
                  <a:pt x="39" y="2134"/>
                </a:lnTo>
                <a:lnTo>
                  <a:pt x="33" y="2134"/>
                </a:lnTo>
                <a:lnTo>
                  <a:pt x="24" y="2134"/>
                </a:lnTo>
                <a:lnTo>
                  <a:pt x="20" y="2134"/>
                </a:lnTo>
                <a:lnTo>
                  <a:pt x="18" y="2134"/>
                </a:lnTo>
                <a:lnTo>
                  <a:pt x="18" y="2119"/>
                </a:lnTo>
                <a:lnTo>
                  <a:pt x="0" y="2119"/>
                </a:lnTo>
                <a:lnTo>
                  <a:pt x="0" y="2117"/>
                </a:lnTo>
                <a:lnTo>
                  <a:pt x="0" y="2100"/>
                </a:lnTo>
                <a:lnTo>
                  <a:pt x="0" y="2083"/>
                </a:lnTo>
                <a:lnTo>
                  <a:pt x="0" y="2063"/>
                </a:lnTo>
                <a:lnTo>
                  <a:pt x="0" y="2027"/>
                </a:lnTo>
                <a:lnTo>
                  <a:pt x="0" y="1994"/>
                </a:lnTo>
                <a:lnTo>
                  <a:pt x="37" y="1994"/>
                </a:lnTo>
                <a:lnTo>
                  <a:pt x="72" y="1992"/>
                </a:lnTo>
                <a:lnTo>
                  <a:pt x="73" y="2027"/>
                </a:lnTo>
                <a:lnTo>
                  <a:pt x="106" y="2025"/>
                </a:lnTo>
                <a:lnTo>
                  <a:pt x="106" y="2008"/>
                </a:lnTo>
                <a:lnTo>
                  <a:pt x="125" y="2008"/>
                </a:lnTo>
                <a:lnTo>
                  <a:pt x="125" y="1990"/>
                </a:lnTo>
                <a:lnTo>
                  <a:pt x="143" y="1990"/>
                </a:lnTo>
                <a:lnTo>
                  <a:pt x="181" y="1990"/>
                </a:lnTo>
                <a:lnTo>
                  <a:pt x="181" y="1989"/>
                </a:lnTo>
                <a:lnTo>
                  <a:pt x="185" y="1989"/>
                </a:lnTo>
                <a:lnTo>
                  <a:pt x="217" y="1989"/>
                </a:lnTo>
                <a:lnTo>
                  <a:pt x="217" y="2006"/>
                </a:lnTo>
                <a:lnTo>
                  <a:pt x="217" y="2025"/>
                </a:lnTo>
                <a:lnTo>
                  <a:pt x="216" y="2031"/>
                </a:lnTo>
                <a:lnTo>
                  <a:pt x="216" y="2060"/>
                </a:lnTo>
                <a:lnTo>
                  <a:pt x="216" y="2061"/>
                </a:lnTo>
                <a:lnTo>
                  <a:pt x="217" y="2061"/>
                </a:lnTo>
                <a:lnTo>
                  <a:pt x="221" y="2061"/>
                </a:lnTo>
                <a:lnTo>
                  <a:pt x="254" y="2060"/>
                </a:lnTo>
                <a:lnTo>
                  <a:pt x="279" y="2060"/>
                </a:lnTo>
                <a:lnTo>
                  <a:pt x="290" y="2060"/>
                </a:lnTo>
                <a:lnTo>
                  <a:pt x="327" y="2060"/>
                </a:lnTo>
                <a:lnTo>
                  <a:pt x="363" y="2060"/>
                </a:lnTo>
                <a:lnTo>
                  <a:pt x="400" y="2060"/>
                </a:lnTo>
                <a:lnTo>
                  <a:pt x="436" y="2058"/>
                </a:lnTo>
                <a:lnTo>
                  <a:pt x="473" y="2058"/>
                </a:lnTo>
                <a:lnTo>
                  <a:pt x="509" y="2058"/>
                </a:lnTo>
                <a:lnTo>
                  <a:pt x="511" y="2058"/>
                </a:lnTo>
                <a:lnTo>
                  <a:pt x="515" y="2056"/>
                </a:lnTo>
                <a:lnTo>
                  <a:pt x="544" y="2056"/>
                </a:lnTo>
                <a:lnTo>
                  <a:pt x="580" y="2056"/>
                </a:lnTo>
                <a:lnTo>
                  <a:pt x="617" y="2056"/>
                </a:lnTo>
                <a:lnTo>
                  <a:pt x="634" y="2056"/>
                </a:lnTo>
                <a:lnTo>
                  <a:pt x="636" y="2056"/>
                </a:lnTo>
                <a:lnTo>
                  <a:pt x="653" y="2056"/>
                </a:lnTo>
                <a:lnTo>
                  <a:pt x="690" y="2058"/>
                </a:lnTo>
                <a:lnTo>
                  <a:pt x="721" y="2058"/>
                </a:lnTo>
                <a:lnTo>
                  <a:pt x="724" y="2058"/>
                </a:lnTo>
                <a:lnTo>
                  <a:pt x="724" y="2056"/>
                </a:lnTo>
                <a:lnTo>
                  <a:pt x="726" y="2056"/>
                </a:lnTo>
                <a:lnTo>
                  <a:pt x="726" y="2054"/>
                </a:lnTo>
                <a:lnTo>
                  <a:pt x="726" y="2019"/>
                </a:lnTo>
                <a:lnTo>
                  <a:pt x="726" y="1983"/>
                </a:lnTo>
                <a:lnTo>
                  <a:pt x="726" y="1946"/>
                </a:lnTo>
                <a:lnTo>
                  <a:pt x="726" y="1910"/>
                </a:lnTo>
                <a:lnTo>
                  <a:pt x="726" y="1873"/>
                </a:lnTo>
                <a:lnTo>
                  <a:pt x="726" y="1837"/>
                </a:lnTo>
                <a:lnTo>
                  <a:pt x="726" y="1800"/>
                </a:lnTo>
                <a:lnTo>
                  <a:pt x="726" y="1764"/>
                </a:lnTo>
                <a:lnTo>
                  <a:pt x="726" y="1727"/>
                </a:lnTo>
                <a:lnTo>
                  <a:pt x="726" y="1693"/>
                </a:lnTo>
                <a:lnTo>
                  <a:pt x="726" y="1691"/>
                </a:lnTo>
                <a:lnTo>
                  <a:pt x="724" y="1691"/>
                </a:lnTo>
                <a:lnTo>
                  <a:pt x="724" y="1689"/>
                </a:lnTo>
                <a:lnTo>
                  <a:pt x="723" y="1689"/>
                </a:lnTo>
                <a:lnTo>
                  <a:pt x="719" y="1687"/>
                </a:lnTo>
                <a:lnTo>
                  <a:pt x="715" y="1685"/>
                </a:lnTo>
                <a:lnTo>
                  <a:pt x="709" y="1683"/>
                </a:lnTo>
                <a:lnTo>
                  <a:pt x="709" y="1681"/>
                </a:lnTo>
                <a:lnTo>
                  <a:pt x="707" y="1681"/>
                </a:lnTo>
                <a:lnTo>
                  <a:pt x="705" y="1679"/>
                </a:lnTo>
                <a:lnTo>
                  <a:pt x="703" y="1677"/>
                </a:lnTo>
                <a:lnTo>
                  <a:pt x="696" y="1666"/>
                </a:lnTo>
                <a:lnTo>
                  <a:pt x="696" y="1664"/>
                </a:lnTo>
                <a:lnTo>
                  <a:pt x="694" y="1664"/>
                </a:lnTo>
                <a:lnTo>
                  <a:pt x="692" y="1662"/>
                </a:lnTo>
                <a:lnTo>
                  <a:pt x="690" y="1660"/>
                </a:lnTo>
                <a:lnTo>
                  <a:pt x="688" y="1660"/>
                </a:lnTo>
                <a:lnTo>
                  <a:pt x="688" y="1658"/>
                </a:lnTo>
                <a:lnTo>
                  <a:pt x="686" y="1658"/>
                </a:lnTo>
                <a:lnTo>
                  <a:pt x="684" y="1658"/>
                </a:lnTo>
                <a:lnTo>
                  <a:pt x="684" y="1656"/>
                </a:lnTo>
                <a:lnTo>
                  <a:pt x="682" y="1656"/>
                </a:lnTo>
                <a:lnTo>
                  <a:pt x="680" y="1656"/>
                </a:lnTo>
                <a:lnTo>
                  <a:pt x="680" y="1654"/>
                </a:lnTo>
                <a:lnTo>
                  <a:pt x="678" y="1654"/>
                </a:lnTo>
                <a:lnTo>
                  <a:pt x="676" y="1654"/>
                </a:lnTo>
                <a:lnTo>
                  <a:pt x="676" y="1653"/>
                </a:lnTo>
                <a:lnTo>
                  <a:pt x="674" y="1653"/>
                </a:lnTo>
                <a:lnTo>
                  <a:pt x="674" y="1651"/>
                </a:lnTo>
                <a:lnTo>
                  <a:pt x="673" y="1649"/>
                </a:lnTo>
                <a:lnTo>
                  <a:pt x="671" y="1647"/>
                </a:lnTo>
                <a:lnTo>
                  <a:pt x="669" y="1645"/>
                </a:lnTo>
                <a:lnTo>
                  <a:pt x="667" y="1641"/>
                </a:lnTo>
                <a:lnTo>
                  <a:pt x="665" y="1639"/>
                </a:lnTo>
                <a:lnTo>
                  <a:pt x="665" y="1637"/>
                </a:lnTo>
                <a:lnTo>
                  <a:pt x="665" y="1635"/>
                </a:lnTo>
                <a:lnTo>
                  <a:pt x="663" y="1635"/>
                </a:lnTo>
                <a:lnTo>
                  <a:pt x="663" y="1633"/>
                </a:lnTo>
                <a:lnTo>
                  <a:pt x="663" y="1631"/>
                </a:lnTo>
                <a:lnTo>
                  <a:pt x="663" y="1629"/>
                </a:lnTo>
                <a:lnTo>
                  <a:pt x="663" y="1628"/>
                </a:lnTo>
                <a:lnTo>
                  <a:pt x="661" y="1628"/>
                </a:lnTo>
                <a:lnTo>
                  <a:pt x="661" y="1626"/>
                </a:lnTo>
                <a:lnTo>
                  <a:pt x="659" y="1626"/>
                </a:lnTo>
                <a:lnTo>
                  <a:pt x="657" y="1626"/>
                </a:lnTo>
                <a:lnTo>
                  <a:pt x="655" y="1624"/>
                </a:lnTo>
                <a:lnTo>
                  <a:pt x="655" y="1618"/>
                </a:lnTo>
                <a:lnTo>
                  <a:pt x="655" y="1583"/>
                </a:lnTo>
                <a:lnTo>
                  <a:pt x="655" y="1547"/>
                </a:lnTo>
                <a:lnTo>
                  <a:pt x="655" y="1510"/>
                </a:lnTo>
                <a:lnTo>
                  <a:pt x="657" y="1474"/>
                </a:lnTo>
                <a:lnTo>
                  <a:pt x="657" y="1438"/>
                </a:lnTo>
                <a:lnTo>
                  <a:pt x="653" y="1405"/>
                </a:lnTo>
                <a:lnTo>
                  <a:pt x="653" y="1403"/>
                </a:lnTo>
                <a:lnTo>
                  <a:pt x="653" y="1386"/>
                </a:lnTo>
                <a:lnTo>
                  <a:pt x="655" y="1363"/>
                </a:lnTo>
                <a:lnTo>
                  <a:pt x="655" y="1326"/>
                </a:lnTo>
                <a:lnTo>
                  <a:pt x="653" y="1290"/>
                </a:lnTo>
                <a:lnTo>
                  <a:pt x="653" y="1263"/>
                </a:lnTo>
                <a:lnTo>
                  <a:pt x="653" y="1253"/>
                </a:lnTo>
                <a:lnTo>
                  <a:pt x="653" y="1247"/>
                </a:lnTo>
                <a:lnTo>
                  <a:pt x="655" y="1247"/>
                </a:lnTo>
                <a:lnTo>
                  <a:pt x="653" y="1217"/>
                </a:lnTo>
                <a:lnTo>
                  <a:pt x="653" y="1207"/>
                </a:lnTo>
                <a:lnTo>
                  <a:pt x="653" y="1199"/>
                </a:lnTo>
                <a:lnTo>
                  <a:pt x="653" y="1190"/>
                </a:lnTo>
                <a:lnTo>
                  <a:pt x="653" y="1180"/>
                </a:lnTo>
                <a:lnTo>
                  <a:pt x="653" y="1144"/>
                </a:lnTo>
                <a:lnTo>
                  <a:pt x="653" y="1109"/>
                </a:lnTo>
                <a:lnTo>
                  <a:pt x="648" y="1109"/>
                </a:lnTo>
                <a:lnTo>
                  <a:pt x="644" y="1109"/>
                </a:lnTo>
                <a:lnTo>
                  <a:pt x="640" y="1109"/>
                </a:lnTo>
                <a:lnTo>
                  <a:pt x="626" y="1109"/>
                </a:lnTo>
                <a:lnTo>
                  <a:pt x="621" y="1109"/>
                </a:lnTo>
                <a:lnTo>
                  <a:pt x="619" y="1109"/>
                </a:lnTo>
                <a:lnTo>
                  <a:pt x="617" y="1109"/>
                </a:lnTo>
                <a:lnTo>
                  <a:pt x="615" y="1109"/>
                </a:lnTo>
                <a:lnTo>
                  <a:pt x="613" y="1109"/>
                </a:lnTo>
                <a:lnTo>
                  <a:pt x="613" y="1107"/>
                </a:lnTo>
                <a:lnTo>
                  <a:pt x="615" y="1107"/>
                </a:lnTo>
                <a:lnTo>
                  <a:pt x="609" y="1107"/>
                </a:lnTo>
                <a:lnTo>
                  <a:pt x="580" y="1107"/>
                </a:lnTo>
                <a:lnTo>
                  <a:pt x="544" y="1107"/>
                </a:lnTo>
                <a:lnTo>
                  <a:pt x="513" y="1107"/>
                </a:lnTo>
                <a:lnTo>
                  <a:pt x="513" y="1103"/>
                </a:lnTo>
                <a:lnTo>
                  <a:pt x="513" y="1092"/>
                </a:lnTo>
                <a:lnTo>
                  <a:pt x="513" y="1090"/>
                </a:lnTo>
                <a:lnTo>
                  <a:pt x="513" y="1084"/>
                </a:lnTo>
                <a:lnTo>
                  <a:pt x="513" y="1077"/>
                </a:lnTo>
                <a:lnTo>
                  <a:pt x="513" y="1073"/>
                </a:lnTo>
                <a:lnTo>
                  <a:pt x="513" y="1069"/>
                </a:lnTo>
                <a:lnTo>
                  <a:pt x="513" y="1063"/>
                </a:lnTo>
                <a:lnTo>
                  <a:pt x="513" y="1054"/>
                </a:lnTo>
                <a:lnTo>
                  <a:pt x="513" y="1050"/>
                </a:lnTo>
                <a:lnTo>
                  <a:pt x="513" y="1048"/>
                </a:lnTo>
                <a:lnTo>
                  <a:pt x="513" y="1044"/>
                </a:lnTo>
                <a:lnTo>
                  <a:pt x="513" y="1042"/>
                </a:lnTo>
                <a:lnTo>
                  <a:pt x="513" y="1036"/>
                </a:lnTo>
                <a:lnTo>
                  <a:pt x="511" y="1036"/>
                </a:lnTo>
                <a:lnTo>
                  <a:pt x="511" y="1042"/>
                </a:lnTo>
                <a:lnTo>
                  <a:pt x="511" y="1036"/>
                </a:lnTo>
                <a:lnTo>
                  <a:pt x="511" y="1006"/>
                </a:lnTo>
                <a:lnTo>
                  <a:pt x="511" y="1000"/>
                </a:lnTo>
                <a:lnTo>
                  <a:pt x="511" y="971"/>
                </a:lnTo>
                <a:lnTo>
                  <a:pt x="511" y="934"/>
                </a:lnTo>
                <a:lnTo>
                  <a:pt x="511" y="898"/>
                </a:lnTo>
                <a:lnTo>
                  <a:pt x="511" y="881"/>
                </a:lnTo>
                <a:lnTo>
                  <a:pt x="511" y="862"/>
                </a:lnTo>
                <a:lnTo>
                  <a:pt x="511" y="852"/>
                </a:lnTo>
                <a:lnTo>
                  <a:pt x="511" y="850"/>
                </a:lnTo>
                <a:lnTo>
                  <a:pt x="511" y="848"/>
                </a:lnTo>
                <a:lnTo>
                  <a:pt x="511" y="846"/>
                </a:lnTo>
                <a:lnTo>
                  <a:pt x="511" y="840"/>
                </a:lnTo>
                <a:lnTo>
                  <a:pt x="511" y="789"/>
                </a:lnTo>
                <a:lnTo>
                  <a:pt x="475" y="789"/>
                </a:lnTo>
                <a:lnTo>
                  <a:pt x="463" y="789"/>
                </a:lnTo>
                <a:lnTo>
                  <a:pt x="458" y="779"/>
                </a:lnTo>
                <a:lnTo>
                  <a:pt x="442" y="752"/>
                </a:lnTo>
                <a:lnTo>
                  <a:pt x="438" y="744"/>
                </a:lnTo>
                <a:lnTo>
                  <a:pt x="438" y="743"/>
                </a:lnTo>
                <a:lnTo>
                  <a:pt x="436" y="743"/>
                </a:lnTo>
                <a:lnTo>
                  <a:pt x="436" y="741"/>
                </a:lnTo>
                <a:lnTo>
                  <a:pt x="434" y="741"/>
                </a:lnTo>
                <a:lnTo>
                  <a:pt x="433" y="739"/>
                </a:lnTo>
                <a:lnTo>
                  <a:pt x="425" y="735"/>
                </a:lnTo>
                <a:lnTo>
                  <a:pt x="415" y="731"/>
                </a:lnTo>
                <a:lnTo>
                  <a:pt x="419" y="723"/>
                </a:lnTo>
                <a:lnTo>
                  <a:pt x="419" y="721"/>
                </a:lnTo>
                <a:lnTo>
                  <a:pt x="421" y="721"/>
                </a:lnTo>
                <a:lnTo>
                  <a:pt x="421" y="719"/>
                </a:lnTo>
                <a:lnTo>
                  <a:pt x="421" y="718"/>
                </a:lnTo>
                <a:lnTo>
                  <a:pt x="421" y="716"/>
                </a:lnTo>
                <a:lnTo>
                  <a:pt x="421" y="714"/>
                </a:lnTo>
                <a:lnTo>
                  <a:pt x="421" y="712"/>
                </a:lnTo>
                <a:lnTo>
                  <a:pt x="421" y="708"/>
                </a:lnTo>
                <a:lnTo>
                  <a:pt x="423" y="706"/>
                </a:lnTo>
                <a:lnTo>
                  <a:pt x="423" y="704"/>
                </a:lnTo>
                <a:lnTo>
                  <a:pt x="423" y="702"/>
                </a:lnTo>
                <a:lnTo>
                  <a:pt x="425" y="700"/>
                </a:lnTo>
                <a:lnTo>
                  <a:pt x="425" y="698"/>
                </a:lnTo>
                <a:lnTo>
                  <a:pt x="427" y="696"/>
                </a:lnTo>
                <a:lnTo>
                  <a:pt x="427" y="695"/>
                </a:lnTo>
                <a:lnTo>
                  <a:pt x="429" y="693"/>
                </a:lnTo>
                <a:lnTo>
                  <a:pt x="429" y="691"/>
                </a:lnTo>
                <a:lnTo>
                  <a:pt x="431" y="689"/>
                </a:lnTo>
                <a:lnTo>
                  <a:pt x="431" y="687"/>
                </a:lnTo>
                <a:lnTo>
                  <a:pt x="431" y="685"/>
                </a:lnTo>
                <a:lnTo>
                  <a:pt x="433" y="681"/>
                </a:lnTo>
                <a:lnTo>
                  <a:pt x="433" y="679"/>
                </a:lnTo>
                <a:lnTo>
                  <a:pt x="434" y="677"/>
                </a:lnTo>
                <a:lnTo>
                  <a:pt x="434" y="675"/>
                </a:lnTo>
                <a:lnTo>
                  <a:pt x="434" y="673"/>
                </a:lnTo>
                <a:lnTo>
                  <a:pt x="436" y="671"/>
                </a:lnTo>
                <a:lnTo>
                  <a:pt x="436" y="670"/>
                </a:lnTo>
                <a:lnTo>
                  <a:pt x="436" y="668"/>
                </a:lnTo>
                <a:lnTo>
                  <a:pt x="436" y="666"/>
                </a:lnTo>
                <a:lnTo>
                  <a:pt x="436" y="664"/>
                </a:lnTo>
                <a:lnTo>
                  <a:pt x="438" y="662"/>
                </a:lnTo>
                <a:lnTo>
                  <a:pt x="438" y="660"/>
                </a:lnTo>
                <a:lnTo>
                  <a:pt x="438" y="658"/>
                </a:lnTo>
                <a:lnTo>
                  <a:pt x="438" y="656"/>
                </a:lnTo>
                <a:lnTo>
                  <a:pt x="440" y="656"/>
                </a:lnTo>
                <a:lnTo>
                  <a:pt x="440" y="654"/>
                </a:lnTo>
                <a:lnTo>
                  <a:pt x="442" y="654"/>
                </a:lnTo>
                <a:lnTo>
                  <a:pt x="442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7"/>
                </a:lnTo>
                <a:lnTo>
                  <a:pt x="442" y="645"/>
                </a:lnTo>
                <a:lnTo>
                  <a:pt x="442" y="643"/>
                </a:lnTo>
                <a:lnTo>
                  <a:pt x="440" y="641"/>
                </a:lnTo>
                <a:lnTo>
                  <a:pt x="440" y="639"/>
                </a:lnTo>
                <a:lnTo>
                  <a:pt x="440" y="637"/>
                </a:lnTo>
                <a:lnTo>
                  <a:pt x="440" y="635"/>
                </a:lnTo>
                <a:lnTo>
                  <a:pt x="442" y="633"/>
                </a:lnTo>
                <a:lnTo>
                  <a:pt x="444" y="631"/>
                </a:lnTo>
                <a:lnTo>
                  <a:pt x="446" y="629"/>
                </a:lnTo>
                <a:lnTo>
                  <a:pt x="446" y="627"/>
                </a:lnTo>
                <a:lnTo>
                  <a:pt x="446" y="625"/>
                </a:lnTo>
                <a:lnTo>
                  <a:pt x="448" y="623"/>
                </a:lnTo>
                <a:lnTo>
                  <a:pt x="448" y="622"/>
                </a:lnTo>
                <a:lnTo>
                  <a:pt x="448" y="620"/>
                </a:lnTo>
                <a:lnTo>
                  <a:pt x="448" y="618"/>
                </a:lnTo>
                <a:lnTo>
                  <a:pt x="448" y="616"/>
                </a:lnTo>
                <a:lnTo>
                  <a:pt x="446" y="614"/>
                </a:lnTo>
                <a:lnTo>
                  <a:pt x="446" y="612"/>
                </a:lnTo>
                <a:lnTo>
                  <a:pt x="446" y="610"/>
                </a:lnTo>
                <a:lnTo>
                  <a:pt x="446" y="608"/>
                </a:lnTo>
                <a:lnTo>
                  <a:pt x="444" y="606"/>
                </a:lnTo>
                <a:lnTo>
                  <a:pt x="444" y="604"/>
                </a:lnTo>
                <a:lnTo>
                  <a:pt x="444" y="602"/>
                </a:lnTo>
                <a:lnTo>
                  <a:pt x="446" y="602"/>
                </a:lnTo>
                <a:lnTo>
                  <a:pt x="446" y="600"/>
                </a:lnTo>
                <a:lnTo>
                  <a:pt x="446" y="599"/>
                </a:lnTo>
                <a:lnTo>
                  <a:pt x="444" y="599"/>
                </a:lnTo>
                <a:lnTo>
                  <a:pt x="444" y="597"/>
                </a:lnTo>
                <a:lnTo>
                  <a:pt x="444" y="595"/>
                </a:lnTo>
                <a:lnTo>
                  <a:pt x="444" y="593"/>
                </a:lnTo>
                <a:lnTo>
                  <a:pt x="444" y="591"/>
                </a:lnTo>
                <a:lnTo>
                  <a:pt x="444" y="589"/>
                </a:lnTo>
                <a:lnTo>
                  <a:pt x="444" y="587"/>
                </a:lnTo>
                <a:lnTo>
                  <a:pt x="444" y="585"/>
                </a:lnTo>
                <a:lnTo>
                  <a:pt x="446" y="583"/>
                </a:lnTo>
                <a:lnTo>
                  <a:pt x="448" y="579"/>
                </a:lnTo>
                <a:lnTo>
                  <a:pt x="448" y="577"/>
                </a:lnTo>
                <a:lnTo>
                  <a:pt x="450" y="575"/>
                </a:lnTo>
                <a:lnTo>
                  <a:pt x="450" y="574"/>
                </a:lnTo>
                <a:lnTo>
                  <a:pt x="450" y="572"/>
                </a:lnTo>
                <a:lnTo>
                  <a:pt x="452" y="572"/>
                </a:lnTo>
                <a:lnTo>
                  <a:pt x="452" y="570"/>
                </a:lnTo>
                <a:lnTo>
                  <a:pt x="438" y="570"/>
                </a:lnTo>
                <a:lnTo>
                  <a:pt x="402" y="568"/>
                </a:lnTo>
                <a:lnTo>
                  <a:pt x="385" y="568"/>
                </a:lnTo>
                <a:lnTo>
                  <a:pt x="385" y="549"/>
                </a:lnTo>
                <a:lnTo>
                  <a:pt x="365" y="549"/>
                </a:lnTo>
                <a:lnTo>
                  <a:pt x="365" y="531"/>
                </a:lnTo>
                <a:lnTo>
                  <a:pt x="358" y="531"/>
                </a:lnTo>
                <a:lnTo>
                  <a:pt x="304" y="458"/>
                </a:lnTo>
                <a:lnTo>
                  <a:pt x="365" y="458"/>
                </a:lnTo>
                <a:lnTo>
                  <a:pt x="375" y="458"/>
                </a:lnTo>
                <a:lnTo>
                  <a:pt x="388" y="458"/>
                </a:lnTo>
                <a:lnTo>
                  <a:pt x="406" y="458"/>
                </a:lnTo>
                <a:lnTo>
                  <a:pt x="438" y="458"/>
                </a:lnTo>
                <a:lnTo>
                  <a:pt x="458" y="458"/>
                </a:lnTo>
                <a:lnTo>
                  <a:pt x="458" y="495"/>
                </a:lnTo>
                <a:lnTo>
                  <a:pt x="475" y="495"/>
                </a:lnTo>
                <a:lnTo>
                  <a:pt x="494" y="497"/>
                </a:lnTo>
                <a:lnTo>
                  <a:pt x="494" y="478"/>
                </a:lnTo>
                <a:lnTo>
                  <a:pt x="475" y="478"/>
                </a:lnTo>
                <a:lnTo>
                  <a:pt x="458" y="478"/>
                </a:lnTo>
                <a:lnTo>
                  <a:pt x="458" y="458"/>
                </a:lnTo>
                <a:lnTo>
                  <a:pt x="438" y="458"/>
                </a:lnTo>
                <a:lnTo>
                  <a:pt x="377" y="458"/>
                </a:lnTo>
                <a:lnTo>
                  <a:pt x="385" y="422"/>
                </a:lnTo>
                <a:lnTo>
                  <a:pt x="390" y="385"/>
                </a:lnTo>
                <a:lnTo>
                  <a:pt x="392" y="385"/>
                </a:lnTo>
                <a:lnTo>
                  <a:pt x="392" y="383"/>
                </a:lnTo>
                <a:lnTo>
                  <a:pt x="392" y="382"/>
                </a:lnTo>
                <a:lnTo>
                  <a:pt x="394" y="380"/>
                </a:lnTo>
                <a:lnTo>
                  <a:pt x="396" y="378"/>
                </a:lnTo>
                <a:lnTo>
                  <a:pt x="398" y="378"/>
                </a:lnTo>
                <a:lnTo>
                  <a:pt x="398" y="376"/>
                </a:lnTo>
                <a:lnTo>
                  <a:pt x="400" y="376"/>
                </a:lnTo>
                <a:lnTo>
                  <a:pt x="402" y="376"/>
                </a:lnTo>
                <a:lnTo>
                  <a:pt x="404" y="376"/>
                </a:lnTo>
                <a:lnTo>
                  <a:pt x="406" y="376"/>
                </a:lnTo>
                <a:lnTo>
                  <a:pt x="408" y="376"/>
                </a:lnTo>
                <a:lnTo>
                  <a:pt x="408" y="378"/>
                </a:lnTo>
                <a:lnTo>
                  <a:pt x="425" y="385"/>
                </a:lnTo>
                <a:lnTo>
                  <a:pt x="438" y="391"/>
                </a:lnTo>
                <a:lnTo>
                  <a:pt x="438" y="385"/>
                </a:lnTo>
                <a:lnTo>
                  <a:pt x="438" y="349"/>
                </a:lnTo>
                <a:lnTo>
                  <a:pt x="438" y="312"/>
                </a:lnTo>
                <a:lnTo>
                  <a:pt x="438" y="276"/>
                </a:lnTo>
                <a:lnTo>
                  <a:pt x="440" y="240"/>
                </a:lnTo>
                <a:lnTo>
                  <a:pt x="440" y="222"/>
                </a:lnTo>
                <a:lnTo>
                  <a:pt x="477" y="222"/>
                </a:lnTo>
                <a:lnTo>
                  <a:pt x="513" y="222"/>
                </a:lnTo>
                <a:lnTo>
                  <a:pt x="513" y="205"/>
                </a:lnTo>
                <a:lnTo>
                  <a:pt x="494" y="205"/>
                </a:lnTo>
                <a:lnTo>
                  <a:pt x="494" y="220"/>
                </a:lnTo>
                <a:lnTo>
                  <a:pt x="440" y="220"/>
                </a:lnTo>
                <a:lnTo>
                  <a:pt x="440" y="203"/>
                </a:lnTo>
                <a:lnTo>
                  <a:pt x="440" y="168"/>
                </a:lnTo>
                <a:lnTo>
                  <a:pt x="440" y="167"/>
                </a:lnTo>
                <a:lnTo>
                  <a:pt x="440" y="132"/>
                </a:lnTo>
                <a:lnTo>
                  <a:pt x="440" y="96"/>
                </a:lnTo>
                <a:lnTo>
                  <a:pt x="440" y="59"/>
                </a:lnTo>
                <a:lnTo>
                  <a:pt x="440" y="23"/>
                </a:lnTo>
                <a:lnTo>
                  <a:pt x="477" y="23"/>
                </a:lnTo>
                <a:lnTo>
                  <a:pt x="513" y="23"/>
                </a:lnTo>
                <a:lnTo>
                  <a:pt x="513" y="17"/>
                </a:lnTo>
                <a:lnTo>
                  <a:pt x="513" y="0"/>
                </a:lnTo>
                <a:lnTo>
                  <a:pt x="582" y="0"/>
                </a:lnTo>
                <a:lnTo>
                  <a:pt x="655" y="0"/>
                </a:lnTo>
                <a:lnTo>
                  <a:pt x="728" y="0"/>
                </a:lnTo>
                <a:lnTo>
                  <a:pt x="728" y="17"/>
                </a:lnTo>
                <a:lnTo>
                  <a:pt x="746" y="19"/>
                </a:lnTo>
                <a:lnTo>
                  <a:pt x="747" y="19"/>
                </a:lnTo>
                <a:lnTo>
                  <a:pt x="755" y="19"/>
                </a:lnTo>
                <a:close/>
                <a:moveTo>
                  <a:pt x="746" y="165"/>
                </a:moveTo>
                <a:lnTo>
                  <a:pt x="746" y="168"/>
                </a:lnTo>
                <a:lnTo>
                  <a:pt x="736" y="168"/>
                </a:lnTo>
                <a:lnTo>
                  <a:pt x="734" y="174"/>
                </a:lnTo>
                <a:lnTo>
                  <a:pt x="736" y="174"/>
                </a:lnTo>
                <a:lnTo>
                  <a:pt x="736" y="178"/>
                </a:lnTo>
                <a:lnTo>
                  <a:pt x="746" y="178"/>
                </a:lnTo>
                <a:lnTo>
                  <a:pt x="749" y="178"/>
                </a:lnTo>
                <a:lnTo>
                  <a:pt x="749" y="172"/>
                </a:lnTo>
                <a:lnTo>
                  <a:pt x="749" y="168"/>
                </a:lnTo>
                <a:lnTo>
                  <a:pt x="749" y="165"/>
                </a:lnTo>
                <a:lnTo>
                  <a:pt x="746" y="165"/>
                </a:lnTo>
                <a:close/>
                <a:moveTo>
                  <a:pt x="1431" y="679"/>
                </a:moveTo>
                <a:lnTo>
                  <a:pt x="1431" y="683"/>
                </a:lnTo>
                <a:lnTo>
                  <a:pt x="1441" y="683"/>
                </a:lnTo>
                <a:lnTo>
                  <a:pt x="1441" y="687"/>
                </a:lnTo>
                <a:lnTo>
                  <a:pt x="1441" y="691"/>
                </a:lnTo>
                <a:lnTo>
                  <a:pt x="1458" y="691"/>
                </a:lnTo>
                <a:lnTo>
                  <a:pt x="1462" y="691"/>
                </a:lnTo>
                <a:lnTo>
                  <a:pt x="1462" y="683"/>
                </a:lnTo>
                <a:lnTo>
                  <a:pt x="1458" y="683"/>
                </a:lnTo>
                <a:lnTo>
                  <a:pt x="1458" y="673"/>
                </a:lnTo>
                <a:lnTo>
                  <a:pt x="1441" y="673"/>
                </a:lnTo>
                <a:lnTo>
                  <a:pt x="1437" y="673"/>
                </a:lnTo>
                <a:lnTo>
                  <a:pt x="1437" y="679"/>
                </a:lnTo>
                <a:lnTo>
                  <a:pt x="1435" y="679"/>
                </a:lnTo>
                <a:lnTo>
                  <a:pt x="1433" y="679"/>
                </a:lnTo>
                <a:lnTo>
                  <a:pt x="1431" y="679"/>
                </a:lnTo>
                <a:close/>
                <a:moveTo>
                  <a:pt x="1421" y="729"/>
                </a:moveTo>
                <a:lnTo>
                  <a:pt x="1421" y="746"/>
                </a:lnTo>
                <a:lnTo>
                  <a:pt x="1433" y="746"/>
                </a:lnTo>
                <a:lnTo>
                  <a:pt x="1435" y="741"/>
                </a:lnTo>
                <a:lnTo>
                  <a:pt x="1437" y="737"/>
                </a:lnTo>
                <a:lnTo>
                  <a:pt x="1446" y="737"/>
                </a:lnTo>
                <a:lnTo>
                  <a:pt x="1450" y="733"/>
                </a:lnTo>
                <a:lnTo>
                  <a:pt x="1452" y="729"/>
                </a:lnTo>
                <a:lnTo>
                  <a:pt x="1452" y="727"/>
                </a:lnTo>
                <a:lnTo>
                  <a:pt x="1454" y="725"/>
                </a:lnTo>
                <a:lnTo>
                  <a:pt x="1454" y="719"/>
                </a:lnTo>
                <a:lnTo>
                  <a:pt x="1448" y="719"/>
                </a:lnTo>
                <a:lnTo>
                  <a:pt x="1448" y="710"/>
                </a:lnTo>
                <a:lnTo>
                  <a:pt x="1454" y="710"/>
                </a:lnTo>
                <a:lnTo>
                  <a:pt x="1458" y="710"/>
                </a:lnTo>
                <a:lnTo>
                  <a:pt x="1458" y="716"/>
                </a:lnTo>
                <a:lnTo>
                  <a:pt x="1460" y="710"/>
                </a:lnTo>
                <a:lnTo>
                  <a:pt x="1462" y="710"/>
                </a:lnTo>
                <a:lnTo>
                  <a:pt x="1458" y="710"/>
                </a:lnTo>
                <a:lnTo>
                  <a:pt x="1454" y="710"/>
                </a:lnTo>
                <a:lnTo>
                  <a:pt x="1450" y="710"/>
                </a:lnTo>
                <a:lnTo>
                  <a:pt x="1441" y="710"/>
                </a:lnTo>
                <a:lnTo>
                  <a:pt x="1441" y="719"/>
                </a:lnTo>
                <a:lnTo>
                  <a:pt x="1435" y="719"/>
                </a:lnTo>
                <a:lnTo>
                  <a:pt x="1435" y="716"/>
                </a:lnTo>
                <a:lnTo>
                  <a:pt x="1433" y="716"/>
                </a:lnTo>
                <a:lnTo>
                  <a:pt x="1433" y="710"/>
                </a:lnTo>
                <a:lnTo>
                  <a:pt x="1435" y="710"/>
                </a:lnTo>
                <a:lnTo>
                  <a:pt x="1421" y="710"/>
                </a:lnTo>
                <a:lnTo>
                  <a:pt x="1421" y="704"/>
                </a:lnTo>
                <a:lnTo>
                  <a:pt x="1421" y="700"/>
                </a:lnTo>
                <a:lnTo>
                  <a:pt x="1421" y="691"/>
                </a:lnTo>
                <a:lnTo>
                  <a:pt x="1418" y="691"/>
                </a:lnTo>
                <a:lnTo>
                  <a:pt x="1412" y="691"/>
                </a:lnTo>
                <a:lnTo>
                  <a:pt x="1412" y="700"/>
                </a:lnTo>
                <a:lnTo>
                  <a:pt x="1408" y="700"/>
                </a:lnTo>
                <a:lnTo>
                  <a:pt x="1404" y="700"/>
                </a:lnTo>
                <a:lnTo>
                  <a:pt x="1404" y="704"/>
                </a:lnTo>
                <a:lnTo>
                  <a:pt x="1404" y="708"/>
                </a:lnTo>
                <a:lnTo>
                  <a:pt x="1404" y="710"/>
                </a:lnTo>
                <a:lnTo>
                  <a:pt x="1395" y="710"/>
                </a:lnTo>
                <a:lnTo>
                  <a:pt x="1395" y="706"/>
                </a:lnTo>
                <a:lnTo>
                  <a:pt x="1385" y="706"/>
                </a:lnTo>
                <a:lnTo>
                  <a:pt x="1385" y="710"/>
                </a:lnTo>
                <a:lnTo>
                  <a:pt x="1385" y="727"/>
                </a:lnTo>
                <a:lnTo>
                  <a:pt x="1385" y="729"/>
                </a:lnTo>
                <a:lnTo>
                  <a:pt x="1398" y="729"/>
                </a:lnTo>
                <a:lnTo>
                  <a:pt x="1402" y="729"/>
                </a:lnTo>
                <a:lnTo>
                  <a:pt x="1412" y="729"/>
                </a:lnTo>
                <a:lnTo>
                  <a:pt x="1421" y="729"/>
                </a:lnTo>
                <a:close/>
                <a:moveTo>
                  <a:pt x="1460" y="716"/>
                </a:moveTo>
                <a:lnTo>
                  <a:pt x="1458" y="719"/>
                </a:lnTo>
                <a:lnTo>
                  <a:pt x="1458" y="721"/>
                </a:lnTo>
                <a:lnTo>
                  <a:pt x="1458" y="725"/>
                </a:lnTo>
                <a:lnTo>
                  <a:pt x="1458" y="727"/>
                </a:lnTo>
                <a:lnTo>
                  <a:pt x="1458" y="731"/>
                </a:lnTo>
                <a:lnTo>
                  <a:pt x="1458" y="737"/>
                </a:lnTo>
                <a:lnTo>
                  <a:pt x="1460" y="737"/>
                </a:lnTo>
                <a:lnTo>
                  <a:pt x="1464" y="737"/>
                </a:lnTo>
                <a:lnTo>
                  <a:pt x="1466" y="737"/>
                </a:lnTo>
                <a:lnTo>
                  <a:pt x="1468" y="737"/>
                </a:lnTo>
                <a:lnTo>
                  <a:pt x="1468" y="739"/>
                </a:lnTo>
                <a:lnTo>
                  <a:pt x="1468" y="743"/>
                </a:lnTo>
                <a:lnTo>
                  <a:pt x="1468" y="746"/>
                </a:lnTo>
                <a:lnTo>
                  <a:pt x="1458" y="746"/>
                </a:lnTo>
                <a:lnTo>
                  <a:pt x="1458" y="752"/>
                </a:lnTo>
                <a:lnTo>
                  <a:pt x="1458" y="758"/>
                </a:lnTo>
                <a:lnTo>
                  <a:pt x="1458" y="769"/>
                </a:lnTo>
                <a:lnTo>
                  <a:pt x="1458" y="783"/>
                </a:lnTo>
                <a:lnTo>
                  <a:pt x="1494" y="783"/>
                </a:lnTo>
                <a:lnTo>
                  <a:pt x="1494" y="779"/>
                </a:lnTo>
                <a:lnTo>
                  <a:pt x="1494" y="777"/>
                </a:lnTo>
                <a:lnTo>
                  <a:pt x="1494" y="773"/>
                </a:lnTo>
                <a:lnTo>
                  <a:pt x="1494" y="769"/>
                </a:lnTo>
                <a:lnTo>
                  <a:pt x="1494" y="767"/>
                </a:lnTo>
                <a:lnTo>
                  <a:pt x="1494" y="764"/>
                </a:lnTo>
                <a:lnTo>
                  <a:pt x="1498" y="764"/>
                </a:lnTo>
                <a:lnTo>
                  <a:pt x="1500" y="764"/>
                </a:lnTo>
                <a:lnTo>
                  <a:pt x="1504" y="764"/>
                </a:lnTo>
                <a:lnTo>
                  <a:pt x="1504" y="767"/>
                </a:lnTo>
                <a:lnTo>
                  <a:pt x="1504" y="769"/>
                </a:lnTo>
                <a:lnTo>
                  <a:pt x="1504" y="773"/>
                </a:lnTo>
                <a:lnTo>
                  <a:pt x="1508" y="773"/>
                </a:lnTo>
                <a:lnTo>
                  <a:pt x="1514" y="773"/>
                </a:lnTo>
                <a:lnTo>
                  <a:pt x="1514" y="771"/>
                </a:lnTo>
                <a:lnTo>
                  <a:pt x="1514" y="767"/>
                </a:lnTo>
                <a:lnTo>
                  <a:pt x="1514" y="764"/>
                </a:lnTo>
                <a:lnTo>
                  <a:pt x="1514" y="762"/>
                </a:lnTo>
                <a:lnTo>
                  <a:pt x="1514" y="760"/>
                </a:lnTo>
                <a:lnTo>
                  <a:pt x="1514" y="756"/>
                </a:lnTo>
                <a:lnTo>
                  <a:pt x="1514" y="752"/>
                </a:lnTo>
                <a:lnTo>
                  <a:pt x="1514" y="750"/>
                </a:lnTo>
                <a:lnTo>
                  <a:pt x="1514" y="746"/>
                </a:lnTo>
                <a:lnTo>
                  <a:pt x="1494" y="746"/>
                </a:lnTo>
                <a:lnTo>
                  <a:pt x="1477" y="746"/>
                </a:lnTo>
                <a:lnTo>
                  <a:pt x="1471" y="746"/>
                </a:lnTo>
                <a:lnTo>
                  <a:pt x="1471" y="737"/>
                </a:lnTo>
                <a:lnTo>
                  <a:pt x="1477" y="737"/>
                </a:lnTo>
                <a:lnTo>
                  <a:pt x="1481" y="737"/>
                </a:lnTo>
                <a:lnTo>
                  <a:pt x="1483" y="737"/>
                </a:lnTo>
                <a:lnTo>
                  <a:pt x="1485" y="737"/>
                </a:lnTo>
                <a:lnTo>
                  <a:pt x="1487" y="737"/>
                </a:lnTo>
                <a:lnTo>
                  <a:pt x="1491" y="737"/>
                </a:lnTo>
                <a:lnTo>
                  <a:pt x="1494" y="737"/>
                </a:lnTo>
                <a:lnTo>
                  <a:pt x="1494" y="727"/>
                </a:lnTo>
                <a:lnTo>
                  <a:pt x="1494" y="710"/>
                </a:lnTo>
                <a:lnTo>
                  <a:pt x="1468" y="710"/>
                </a:lnTo>
                <a:lnTo>
                  <a:pt x="1464" y="710"/>
                </a:lnTo>
                <a:lnTo>
                  <a:pt x="1462" y="714"/>
                </a:lnTo>
                <a:lnTo>
                  <a:pt x="1460" y="716"/>
                </a:lnTo>
                <a:close/>
                <a:moveTo>
                  <a:pt x="1395" y="696"/>
                </a:moveTo>
                <a:lnTo>
                  <a:pt x="1395" y="691"/>
                </a:lnTo>
                <a:lnTo>
                  <a:pt x="1385" y="691"/>
                </a:lnTo>
                <a:lnTo>
                  <a:pt x="1385" y="696"/>
                </a:lnTo>
                <a:lnTo>
                  <a:pt x="1385" y="700"/>
                </a:lnTo>
                <a:lnTo>
                  <a:pt x="1395" y="700"/>
                </a:lnTo>
                <a:lnTo>
                  <a:pt x="1395" y="696"/>
                </a:lnTo>
                <a:close/>
                <a:moveTo>
                  <a:pt x="1016" y="969"/>
                </a:moveTo>
                <a:lnTo>
                  <a:pt x="1016" y="971"/>
                </a:lnTo>
                <a:lnTo>
                  <a:pt x="1009" y="971"/>
                </a:lnTo>
                <a:lnTo>
                  <a:pt x="1009" y="969"/>
                </a:lnTo>
                <a:lnTo>
                  <a:pt x="999" y="969"/>
                </a:lnTo>
                <a:lnTo>
                  <a:pt x="999" y="971"/>
                </a:lnTo>
                <a:lnTo>
                  <a:pt x="993" y="971"/>
                </a:lnTo>
                <a:lnTo>
                  <a:pt x="991" y="971"/>
                </a:lnTo>
                <a:lnTo>
                  <a:pt x="991" y="973"/>
                </a:lnTo>
                <a:lnTo>
                  <a:pt x="989" y="973"/>
                </a:lnTo>
                <a:lnTo>
                  <a:pt x="989" y="969"/>
                </a:lnTo>
                <a:lnTo>
                  <a:pt x="984" y="969"/>
                </a:lnTo>
                <a:lnTo>
                  <a:pt x="980" y="969"/>
                </a:lnTo>
                <a:lnTo>
                  <a:pt x="964" y="969"/>
                </a:lnTo>
                <a:lnTo>
                  <a:pt x="966" y="971"/>
                </a:lnTo>
                <a:lnTo>
                  <a:pt x="963" y="971"/>
                </a:lnTo>
                <a:lnTo>
                  <a:pt x="963" y="969"/>
                </a:lnTo>
                <a:lnTo>
                  <a:pt x="947" y="969"/>
                </a:lnTo>
                <a:lnTo>
                  <a:pt x="947" y="971"/>
                </a:lnTo>
                <a:lnTo>
                  <a:pt x="947" y="973"/>
                </a:lnTo>
                <a:lnTo>
                  <a:pt x="947" y="975"/>
                </a:lnTo>
                <a:lnTo>
                  <a:pt x="947" y="979"/>
                </a:lnTo>
                <a:lnTo>
                  <a:pt x="947" y="992"/>
                </a:lnTo>
                <a:lnTo>
                  <a:pt x="951" y="992"/>
                </a:lnTo>
                <a:lnTo>
                  <a:pt x="951" y="998"/>
                </a:lnTo>
                <a:lnTo>
                  <a:pt x="947" y="998"/>
                </a:lnTo>
                <a:lnTo>
                  <a:pt x="945" y="998"/>
                </a:lnTo>
                <a:lnTo>
                  <a:pt x="945" y="1002"/>
                </a:lnTo>
                <a:lnTo>
                  <a:pt x="947" y="1002"/>
                </a:lnTo>
                <a:lnTo>
                  <a:pt x="947" y="1015"/>
                </a:lnTo>
                <a:lnTo>
                  <a:pt x="947" y="1021"/>
                </a:lnTo>
                <a:lnTo>
                  <a:pt x="953" y="1019"/>
                </a:lnTo>
                <a:lnTo>
                  <a:pt x="953" y="1015"/>
                </a:lnTo>
                <a:lnTo>
                  <a:pt x="959" y="1015"/>
                </a:lnTo>
                <a:lnTo>
                  <a:pt x="963" y="1015"/>
                </a:lnTo>
                <a:lnTo>
                  <a:pt x="963" y="1025"/>
                </a:lnTo>
                <a:lnTo>
                  <a:pt x="963" y="1027"/>
                </a:lnTo>
                <a:lnTo>
                  <a:pt x="963" y="1032"/>
                </a:lnTo>
                <a:lnTo>
                  <a:pt x="972" y="1032"/>
                </a:lnTo>
                <a:lnTo>
                  <a:pt x="978" y="1032"/>
                </a:lnTo>
                <a:lnTo>
                  <a:pt x="982" y="1032"/>
                </a:lnTo>
                <a:lnTo>
                  <a:pt x="982" y="1025"/>
                </a:lnTo>
                <a:lnTo>
                  <a:pt x="988" y="1025"/>
                </a:lnTo>
                <a:lnTo>
                  <a:pt x="988" y="1019"/>
                </a:lnTo>
                <a:lnTo>
                  <a:pt x="982" y="1019"/>
                </a:lnTo>
                <a:lnTo>
                  <a:pt x="982" y="1006"/>
                </a:lnTo>
                <a:lnTo>
                  <a:pt x="984" y="1006"/>
                </a:lnTo>
                <a:lnTo>
                  <a:pt x="984" y="1011"/>
                </a:lnTo>
                <a:lnTo>
                  <a:pt x="988" y="1011"/>
                </a:lnTo>
                <a:lnTo>
                  <a:pt x="988" y="1006"/>
                </a:lnTo>
                <a:lnTo>
                  <a:pt x="991" y="1006"/>
                </a:lnTo>
                <a:lnTo>
                  <a:pt x="991" y="1011"/>
                </a:lnTo>
                <a:lnTo>
                  <a:pt x="999" y="1009"/>
                </a:lnTo>
                <a:lnTo>
                  <a:pt x="1001" y="1015"/>
                </a:lnTo>
                <a:lnTo>
                  <a:pt x="991" y="1015"/>
                </a:lnTo>
                <a:lnTo>
                  <a:pt x="991" y="1019"/>
                </a:lnTo>
                <a:lnTo>
                  <a:pt x="991" y="1032"/>
                </a:lnTo>
                <a:lnTo>
                  <a:pt x="995" y="1032"/>
                </a:lnTo>
                <a:lnTo>
                  <a:pt x="1001" y="1032"/>
                </a:lnTo>
                <a:lnTo>
                  <a:pt x="1014" y="1032"/>
                </a:lnTo>
                <a:lnTo>
                  <a:pt x="1018" y="1032"/>
                </a:lnTo>
                <a:lnTo>
                  <a:pt x="1018" y="1030"/>
                </a:lnTo>
                <a:lnTo>
                  <a:pt x="1018" y="1015"/>
                </a:lnTo>
                <a:lnTo>
                  <a:pt x="1018" y="1009"/>
                </a:lnTo>
                <a:lnTo>
                  <a:pt x="1018" y="1006"/>
                </a:lnTo>
                <a:lnTo>
                  <a:pt x="1018" y="1004"/>
                </a:lnTo>
                <a:lnTo>
                  <a:pt x="1018" y="1002"/>
                </a:lnTo>
                <a:lnTo>
                  <a:pt x="1018" y="1000"/>
                </a:lnTo>
                <a:lnTo>
                  <a:pt x="1018" y="996"/>
                </a:lnTo>
                <a:lnTo>
                  <a:pt x="1022" y="996"/>
                </a:lnTo>
                <a:lnTo>
                  <a:pt x="1026" y="996"/>
                </a:lnTo>
                <a:lnTo>
                  <a:pt x="1032" y="996"/>
                </a:lnTo>
                <a:lnTo>
                  <a:pt x="1036" y="996"/>
                </a:lnTo>
                <a:lnTo>
                  <a:pt x="1039" y="996"/>
                </a:lnTo>
                <a:lnTo>
                  <a:pt x="1045" y="996"/>
                </a:lnTo>
                <a:lnTo>
                  <a:pt x="1047" y="996"/>
                </a:lnTo>
                <a:lnTo>
                  <a:pt x="1049" y="998"/>
                </a:lnTo>
                <a:lnTo>
                  <a:pt x="1051" y="998"/>
                </a:lnTo>
                <a:lnTo>
                  <a:pt x="1053" y="998"/>
                </a:lnTo>
                <a:lnTo>
                  <a:pt x="1057" y="998"/>
                </a:lnTo>
                <a:lnTo>
                  <a:pt x="1059" y="998"/>
                </a:lnTo>
                <a:lnTo>
                  <a:pt x="1062" y="998"/>
                </a:lnTo>
                <a:lnTo>
                  <a:pt x="1066" y="998"/>
                </a:lnTo>
                <a:lnTo>
                  <a:pt x="1070" y="998"/>
                </a:lnTo>
                <a:lnTo>
                  <a:pt x="1072" y="998"/>
                </a:lnTo>
                <a:lnTo>
                  <a:pt x="1076" y="998"/>
                </a:lnTo>
                <a:lnTo>
                  <a:pt x="1080" y="998"/>
                </a:lnTo>
                <a:lnTo>
                  <a:pt x="1085" y="998"/>
                </a:lnTo>
                <a:lnTo>
                  <a:pt x="1089" y="998"/>
                </a:lnTo>
                <a:lnTo>
                  <a:pt x="1089" y="992"/>
                </a:lnTo>
                <a:lnTo>
                  <a:pt x="1089" y="988"/>
                </a:lnTo>
                <a:lnTo>
                  <a:pt x="1089" y="982"/>
                </a:lnTo>
                <a:lnTo>
                  <a:pt x="1089" y="977"/>
                </a:lnTo>
                <a:lnTo>
                  <a:pt x="1089" y="973"/>
                </a:lnTo>
                <a:lnTo>
                  <a:pt x="1089" y="969"/>
                </a:lnTo>
                <a:lnTo>
                  <a:pt x="1057" y="969"/>
                </a:lnTo>
                <a:lnTo>
                  <a:pt x="1053" y="969"/>
                </a:lnTo>
                <a:lnTo>
                  <a:pt x="1051" y="969"/>
                </a:lnTo>
                <a:lnTo>
                  <a:pt x="1049" y="969"/>
                </a:lnTo>
                <a:lnTo>
                  <a:pt x="1026" y="969"/>
                </a:lnTo>
                <a:lnTo>
                  <a:pt x="1020" y="969"/>
                </a:lnTo>
                <a:lnTo>
                  <a:pt x="1018" y="969"/>
                </a:lnTo>
                <a:lnTo>
                  <a:pt x="1016" y="969"/>
                </a:lnTo>
                <a:close/>
                <a:moveTo>
                  <a:pt x="1012" y="1034"/>
                </a:moveTo>
                <a:lnTo>
                  <a:pt x="1011" y="1034"/>
                </a:lnTo>
                <a:lnTo>
                  <a:pt x="1005" y="1034"/>
                </a:lnTo>
                <a:lnTo>
                  <a:pt x="1001" y="1034"/>
                </a:lnTo>
                <a:lnTo>
                  <a:pt x="991" y="1034"/>
                </a:lnTo>
                <a:lnTo>
                  <a:pt x="988" y="1034"/>
                </a:lnTo>
                <a:lnTo>
                  <a:pt x="988" y="1042"/>
                </a:lnTo>
                <a:lnTo>
                  <a:pt x="991" y="1042"/>
                </a:lnTo>
                <a:lnTo>
                  <a:pt x="991" y="1048"/>
                </a:lnTo>
                <a:lnTo>
                  <a:pt x="986" y="1048"/>
                </a:lnTo>
                <a:lnTo>
                  <a:pt x="982" y="1048"/>
                </a:lnTo>
                <a:lnTo>
                  <a:pt x="978" y="1048"/>
                </a:lnTo>
                <a:lnTo>
                  <a:pt x="976" y="1048"/>
                </a:lnTo>
                <a:lnTo>
                  <a:pt x="972" y="1048"/>
                </a:lnTo>
                <a:lnTo>
                  <a:pt x="970" y="1048"/>
                </a:lnTo>
                <a:lnTo>
                  <a:pt x="968" y="1048"/>
                </a:lnTo>
                <a:lnTo>
                  <a:pt x="966" y="1048"/>
                </a:lnTo>
                <a:lnTo>
                  <a:pt x="964" y="1048"/>
                </a:lnTo>
                <a:lnTo>
                  <a:pt x="963" y="1048"/>
                </a:lnTo>
                <a:lnTo>
                  <a:pt x="959" y="1048"/>
                </a:lnTo>
                <a:lnTo>
                  <a:pt x="953" y="1048"/>
                </a:lnTo>
                <a:lnTo>
                  <a:pt x="953" y="1052"/>
                </a:lnTo>
                <a:lnTo>
                  <a:pt x="959" y="1052"/>
                </a:lnTo>
                <a:lnTo>
                  <a:pt x="959" y="1057"/>
                </a:lnTo>
                <a:lnTo>
                  <a:pt x="953" y="1057"/>
                </a:lnTo>
                <a:lnTo>
                  <a:pt x="953" y="1061"/>
                </a:lnTo>
                <a:lnTo>
                  <a:pt x="951" y="1061"/>
                </a:lnTo>
                <a:lnTo>
                  <a:pt x="951" y="1065"/>
                </a:lnTo>
                <a:lnTo>
                  <a:pt x="947" y="1065"/>
                </a:lnTo>
                <a:lnTo>
                  <a:pt x="947" y="1071"/>
                </a:lnTo>
                <a:lnTo>
                  <a:pt x="953" y="1071"/>
                </a:lnTo>
                <a:lnTo>
                  <a:pt x="953" y="1065"/>
                </a:lnTo>
                <a:lnTo>
                  <a:pt x="959" y="1065"/>
                </a:lnTo>
                <a:lnTo>
                  <a:pt x="963" y="1065"/>
                </a:lnTo>
                <a:lnTo>
                  <a:pt x="963" y="1069"/>
                </a:lnTo>
                <a:lnTo>
                  <a:pt x="966" y="1069"/>
                </a:lnTo>
                <a:lnTo>
                  <a:pt x="966" y="1071"/>
                </a:lnTo>
                <a:lnTo>
                  <a:pt x="972" y="1071"/>
                </a:lnTo>
                <a:lnTo>
                  <a:pt x="972" y="1065"/>
                </a:lnTo>
                <a:lnTo>
                  <a:pt x="972" y="1061"/>
                </a:lnTo>
                <a:lnTo>
                  <a:pt x="972" y="1055"/>
                </a:lnTo>
                <a:lnTo>
                  <a:pt x="982" y="1055"/>
                </a:lnTo>
                <a:lnTo>
                  <a:pt x="982" y="1052"/>
                </a:lnTo>
                <a:lnTo>
                  <a:pt x="986" y="1052"/>
                </a:lnTo>
                <a:lnTo>
                  <a:pt x="986" y="1061"/>
                </a:lnTo>
                <a:lnTo>
                  <a:pt x="991" y="1061"/>
                </a:lnTo>
                <a:lnTo>
                  <a:pt x="995" y="1061"/>
                </a:lnTo>
                <a:lnTo>
                  <a:pt x="995" y="1069"/>
                </a:lnTo>
                <a:lnTo>
                  <a:pt x="1001" y="1069"/>
                </a:lnTo>
                <a:lnTo>
                  <a:pt x="1005" y="1069"/>
                </a:lnTo>
                <a:lnTo>
                  <a:pt x="1009" y="1069"/>
                </a:lnTo>
                <a:lnTo>
                  <a:pt x="1011" y="1052"/>
                </a:lnTo>
                <a:lnTo>
                  <a:pt x="1014" y="1052"/>
                </a:lnTo>
                <a:lnTo>
                  <a:pt x="1014" y="1061"/>
                </a:lnTo>
                <a:lnTo>
                  <a:pt x="1018" y="1059"/>
                </a:lnTo>
                <a:lnTo>
                  <a:pt x="1018" y="1052"/>
                </a:lnTo>
                <a:lnTo>
                  <a:pt x="1018" y="1042"/>
                </a:lnTo>
                <a:lnTo>
                  <a:pt x="1018" y="1038"/>
                </a:lnTo>
                <a:lnTo>
                  <a:pt x="1018" y="1036"/>
                </a:lnTo>
                <a:lnTo>
                  <a:pt x="1018" y="1034"/>
                </a:lnTo>
                <a:lnTo>
                  <a:pt x="1014" y="1034"/>
                </a:lnTo>
                <a:lnTo>
                  <a:pt x="1012" y="1034"/>
                </a:lnTo>
                <a:close/>
                <a:moveTo>
                  <a:pt x="1162" y="1034"/>
                </a:moveTo>
                <a:lnTo>
                  <a:pt x="1145" y="1034"/>
                </a:lnTo>
                <a:lnTo>
                  <a:pt x="1132" y="1034"/>
                </a:lnTo>
                <a:lnTo>
                  <a:pt x="1126" y="1034"/>
                </a:lnTo>
                <a:lnTo>
                  <a:pt x="1126" y="1069"/>
                </a:lnTo>
                <a:lnTo>
                  <a:pt x="1126" y="1088"/>
                </a:lnTo>
                <a:lnTo>
                  <a:pt x="1126" y="1107"/>
                </a:lnTo>
                <a:lnTo>
                  <a:pt x="1162" y="1105"/>
                </a:lnTo>
                <a:lnTo>
                  <a:pt x="1162" y="1086"/>
                </a:lnTo>
                <a:lnTo>
                  <a:pt x="1162" y="1069"/>
                </a:lnTo>
                <a:lnTo>
                  <a:pt x="1162" y="1061"/>
                </a:lnTo>
                <a:lnTo>
                  <a:pt x="1162" y="1050"/>
                </a:lnTo>
                <a:lnTo>
                  <a:pt x="1162" y="1034"/>
                </a:lnTo>
                <a:close/>
                <a:moveTo>
                  <a:pt x="1226" y="1096"/>
                </a:moveTo>
                <a:lnTo>
                  <a:pt x="1235" y="1096"/>
                </a:lnTo>
                <a:lnTo>
                  <a:pt x="1235" y="1090"/>
                </a:lnTo>
                <a:lnTo>
                  <a:pt x="1226" y="1090"/>
                </a:lnTo>
                <a:lnTo>
                  <a:pt x="1226" y="1096"/>
                </a:lnTo>
                <a:close/>
                <a:moveTo>
                  <a:pt x="1053" y="1098"/>
                </a:moveTo>
                <a:lnTo>
                  <a:pt x="1053" y="1088"/>
                </a:lnTo>
                <a:lnTo>
                  <a:pt x="1049" y="1088"/>
                </a:lnTo>
                <a:lnTo>
                  <a:pt x="1043" y="1088"/>
                </a:lnTo>
                <a:lnTo>
                  <a:pt x="1043" y="1094"/>
                </a:lnTo>
                <a:lnTo>
                  <a:pt x="1043" y="1098"/>
                </a:lnTo>
                <a:lnTo>
                  <a:pt x="1053" y="1098"/>
                </a:lnTo>
                <a:close/>
                <a:moveTo>
                  <a:pt x="1028" y="1052"/>
                </a:moveTo>
                <a:lnTo>
                  <a:pt x="1020" y="1052"/>
                </a:lnTo>
                <a:lnTo>
                  <a:pt x="1020" y="1059"/>
                </a:lnTo>
                <a:lnTo>
                  <a:pt x="1028" y="1061"/>
                </a:lnTo>
                <a:lnTo>
                  <a:pt x="1028" y="1052"/>
                </a:lnTo>
                <a:close/>
                <a:moveTo>
                  <a:pt x="1656" y="1334"/>
                </a:moveTo>
                <a:lnTo>
                  <a:pt x="1656" y="1338"/>
                </a:lnTo>
                <a:lnTo>
                  <a:pt x="1660" y="1338"/>
                </a:lnTo>
                <a:lnTo>
                  <a:pt x="1660" y="1336"/>
                </a:lnTo>
                <a:lnTo>
                  <a:pt x="1660" y="1334"/>
                </a:lnTo>
                <a:lnTo>
                  <a:pt x="1662" y="1334"/>
                </a:lnTo>
                <a:lnTo>
                  <a:pt x="1660" y="1334"/>
                </a:lnTo>
                <a:lnTo>
                  <a:pt x="1656" y="1334"/>
                </a:lnTo>
                <a:close/>
                <a:moveTo>
                  <a:pt x="1667" y="1334"/>
                </a:moveTo>
                <a:lnTo>
                  <a:pt x="1667" y="1342"/>
                </a:lnTo>
                <a:lnTo>
                  <a:pt x="1671" y="1342"/>
                </a:lnTo>
                <a:lnTo>
                  <a:pt x="1671" y="1336"/>
                </a:lnTo>
                <a:lnTo>
                  <a:pt x="1673" y="1336"/>
                </a:lnTo>
                <a:lnTo>
                  <a:pt x="1675" y="1336"/>
                </a:lnTo>
                <a:lnTo>
                  <a:pt x="1675" y="1338"/>
                </a:lnTo>
                <a:lnTo>
                  <a:pt x="1675" y="1336"/>
                </a:lnTo>
                <a:lnTo>
                  <a:pt x="1677" y="1336"/>
                </a:lnTo>
                <a:lnTo>
                  <a:pt x="1677" y="1338"/>
                </a:lnTo>
                <a:lnTo>
                  <a:pt x="1677" y="1336"/>
                </a:lnTo>
                <a:lnTo>
                  <a:pt x="1679" y="1336"/>
                </a:lnTo>
                <a:lnTo>
                  <a:pt x="1679" y="1334"/>
                </a:lnTo>
                <a:lnTo>
                  <a:pt x="1667" y="1334"/>
                </a:lnTo>
                <a:close/>
                <a:moveTo>
                  <a:pt x="72" y="2027"/>
                </a:moveTo>
                <a:lnTo>
                  <a:pt x="72" y="1994"/>
                </a:lnTo>
                <a:lnTo>
                  <a:pt x="37" y="1994"/>
                </a:lnTo>
                <a:lnTo>
                  <a:pt x="2" y="1994"/>
                </a:lnTo>
                <a:lnTo>
                  <a:pt x="2" y="2029"/>
                </a:lnTo>
                <a:lnTo>
                  <a:pt x="0" y="2029"/>
                </a:lnTo>
                <a:lnTo>
                  <a:pt x="0" y="2063"/>
                </a:lnTo>
                <a:lnTo>
                  <a:pt x="0" y="2081"/>
                </a:lnTo>
                <a:lnTo>
                  <a:pt x="2" y="2081"/>
                </a:lnTo>
                <a:lnTo>
                  <a:pt x="2" y="2100"/>
                </a:lnTo>
                <a:lnTo>
                  <a:pt x="2" y="2117"/>
                </a:lnTo>
                <a:lnTo>
                  <a:pt x="18" y="2117"/>
                </a:lnTo>
                <a:lnTo>
                  <a:pt x="18" y="2134"/>
                </a:lnTo>
                <a:lnTo>
                  <a:pt x="24" y="2134"/>
                </a:lnTo>
                <a:lnTo>
                  <a:pt x="25" y="2134"/>
                </a:lnTo>
                <a:lnTo>
                  <a:pt x="29" y="2134"/>
                </a:lnTo>
                <a:lnTo>
                  <a:pt x="37" y="2134"/>
                </a:lnTo>
                <a:lnTo>
                  <a:pt x="64" y="2134"/>
                </a:lnTo>
                <a:lnTo>
                  <a:pt x="64" y="2129"/>
                </a:lnTo>
                <a:lnTo>
                  <a:pt x="68" y="2129"/>
                </a:lnTo>
                <a:lnTo>
                  <a:pt x="70" y="2129"/>
                </a:lnTo>
                <a:lnTo>
                  <a:pt x="72" y="2129"/>
                </a:lnTo>
                <a:lnTo>
                  <a:pt x="73" y="2129"/>
                </a:lnTo>
                <a:lnTo>
                  <a:pt x="79" y="2129"/>
                </a:lnTo>
                <a:lnTo>
                  <a:pt x="89" y="2129"/>
                </a:lnTo>
                <a:lnTo>
                  <a:pt x="89" y="2117"/>
                </a:lnTo>
                <a:lnTo>
                  <a:pt x="89" y="2100"/>
                </a:lnTo>
                <a:lnTo>
                  <a:pt x="89" y="2063"/>
                </a:lnTo>
                <a:lnTo>
                  <a:pt x="72" y="2063"/>
                </a:lnTo>
                <a:lnTo>
                  <a:pt x="72" y="2027"/>
                </a:lnTo>
                <a:close/>
                <a:moveTo>
                  <a:pt x="1099" y="2169"/>
                </a:moveTo>
                <a:lnTo>
                  <a:pt x="1099" y="2192"/>
                </a:lnTo>
                <a:lnTo>
                  <a:pt x="1107" y="2192"/>
                </a:lnTo>
                <a:lnTo>
                  <a:pt x="1107" y="2196"/>
                </a:lnTo>
                <a:lnTo>
                  <a:pt x="1128" y="2196"/>
                </a:lnTo>
                <a:lnTo>
                  <a:pt x="1128" y="2169"/>
                </a:lnTo>
                <a:lnTo>
                  <a:pt x="1099" y="2169"/>
                </a:lnTo>
                <a:close/>
                <a:moveTo>
                  <a:pt x="578" y="2422"/>
                </a:moveTo>
                <a:lnTo>
                  <a:pt x="578" y="2455"/>
                </a:lnTo>
                <a:lnTo>
                  <a:pt x="578" y="2457"/>
                </a:lnTo>
                <a:lnTo>
                  <a:pt x="596" y="2457"/>
                </a:lnTo>
                <a:lnTo>
                  <a:pt x="605" y="2457"/>
                </a:lnTo>
                <a:lnTo>
                  <a:pt x="613" y="2457"/>
                </a:lnTo>
                <a:lnTo>
                  <a:pt x="615" y="2457"/>
                </a:lnTo>
                <a:lnTo>
                  <a:pt x="632" y="2457"/>
                </a:lnTo>
                <a:lnTo>
                  <a:pt x="650" y="2459"/>
                </a:lnTo>
                <a:lnTo>
                  <a:pt x="650" y="2457"/>
                </a:lnTo>
                <a:lnTo>
                  <a:pt x="646" y="2457"/>
                </a:lnTo>
                <a:lnTo>
                  <a:pt x="642" y="2457"/>
                </a:lnTo>
                <a:lnTo>
                  <a:pt x="640" y="2457"/>
                </a:lnTo>
                <a:lnTo>
                  <a:pt x="636" y="2457"/>
                </a:lnTo>
                <a:lnTo>
                  <a:pt x="632" y="2457"/>
                </a:lnTo>
                <a:lnTo>
                  <a:pt x="628" y="2457"/>
                </a:lnTo>
                <a:lnTo>
                  <a:pt x="623" y="2457"/>
                </a:lnTo>
                <a:lnTo>
                  <a:pt x="619" y="2457"/>
                </a:lnTo>
                <a:lnTo>
                  <a:pt x="615" y="2457"/>
                </a:lnTo>
                <a:lnTo>
                  <a:pt x="615" y="2449"/>
                </a:lnTo>
                <a:lnTo>
                  <a:pt x="615" y="2442"/>
                </a:lnTo>
                <a:lnTo>
                  <a:pt x="615" y="2440"/>
                </a:lnTo>
                <a:lnTo>
                  <a:pt x="615" y="2422"/>
                </a:lnTo>
                <a:lnTo>
                  <a:pt x="609" y="2422"/>
                </a:lnTo>
                <a:lnTo>
                  <a:pt x="605" y="2422"/>
                </a:lnTo>
                <a:lnTo>
                  <a:pt x="596" y="2420"/>
                </a:lnTo>
                <a:lnTo>
                  <a:pt x="590" y="2420"/>
                </a:lnTo>
                <a:lnTo>
                  <a:pt x="588" y="2420"/>
                </a:lnTo>
                <a:lnTo>
                  <a:pt x="586" y="2420"/>
                </a:lnTo>
                <a:lnTo>
                  <a:pt x="578" y="2420"/>
                </a:lnTo>
                <a:lnTo>
                  <a:pt x="578" y="2422"/>
                </a:lnTo>
                <a:close/>
                <a:moveTo>
                  <a:pt x="481" y="2509"/>
                </a:moveTo>
                <a:lnTo>
                  <a:pt x="486" y="2509"/>
                </a:lnTo>
                <a:lnTo>
                  <a:pt x="486" y="2507"/>
                </a:lnTo>
                <a:lnTo>
                  <a:pt x="504" y="2507"/>
                </a:lnTo>
                <a:lnTo>
                  <a:pt x="504" y="2497"/>
                </a:lnTo>
                <a:lnTo>
                  <a:pt x="504" y="2492"/>
                </a:lnTo>
                <a:lnTo>
                  <a:pt x="500" y="2492"/>
                </a:lnTo>
                <a:lnTo>
                  <a:pt x="477" y="2492"/>
                </a:lnTo>
                <a:lnTo>
                  <a:pt x="469" y="2492"/>
                </a:lnTo>
                <a:lnTo>
                  <a:pt x="469" y="2493"/>
                </a:lnTo>
                <a:lnTo>
                  <a:pt x="469" y="2495"/>
                </a:lnTo>
                <a:lnTo>
                  <a:pt x="469" y="2497"/>
                </a:lnTo>
                <a:lnTo>
                  <a:pt x="469" y="2499"/>
                </a:lnTo>
                <a:lnTo>
                  <a:pt x="469" y="2501"/>
                </a:lnTo>
                <a:lnTo>
                  <a:pt x="469" y="2503"/>
                </a:lnTo>
                <a:lnTo>
                  <a:pt x="469" y="2505"/>
                </a:lnTo>
                <a:lnTo>
                  <a:pt x="469" y="2507"/>
                </a:lnTo>
                <a:lnTo>
                  <a:pt x="469" y="2509"/>
                </a:lnTo>
                <a:lnTo>
                  <a:pt x="481" y="2509"/>
                </a:lnTo>
                <a:close/>
                <a:moveTo>
                  <a:pt x="252" y="2574"/>
                </a:moveTo>
                <a:lnTo>
                  <a:pt x="252" y="2580"/>
                </a:lnTo>
                <a:lnTo>
                  <a:pt x="252" y="2591"/>
                </a:lnTo>
                <a:lnTo>
                  <a:pt x="244" y="2591"/>
                </a:lnTo>
                <a:lnTo>
                  <a:pt x="235" y="2591"/>
                </a:lnTo>
                <a:lnTo>
                  <a:pt x="225" y="2591"/>
                </a:lnTo>
                <a:lnTo>
                  <a:pt x="216" y="2591"/>
                </a:lnTo>
                <a:lnTo>
                  <a:pt x="216" y="2607"/>
                </a:lnTo>
                <a:lnTo>
                  <a:pt x="181" y="2607"/>
                </a:lnTo>
                <a:lnTo>
                  <a:pt x="146" y="2607"/>
                </a:lnTo>
                <a:lnTo>
                  <a:pt x="146" y="2611"/>
                </a:lnTo>
                <a:lnTo>
                  <a:pt x="162" y="2611"/>
                </a:lnTo>
                <a:lnTo>
                  <a:pt x="181" y="2611"/>
                </a:lnTo>
                <a:lnTo>
                  <a:pt x="216" y="2611"/>
                </a:lnTo>
                <a:lnTo>
                  <a:pt x="216" y="2626"/>
                </a:lnTo>
                <a:lnTo>
                  <a:pt x="210" y="2628"/>
                </a:lnTo>
                <a:lnTo>
                  <a:pt x="208" y="2628"/>
                </a:lnTo>
                <a:lnTo>
                  <a:pt x="202" y="2628"/>
                </a:lnTo>
                <a:lnTo>
                  <a:pt x="198" y="2628"/>
                </a:lnTo>
                <a:lnTo>
                  <a:pt x="194" y="2628"/>
                </a:lnTo>
                <a:lnTo>
                  <a:pt x="191" y="2628"/>
                </a:lnTo>
                <a:lnTo>
                  <a:pt x="189" y="2628"/>
                </a:lnTo>
                <a:lnTo>
                  <a:pt x="185" y="2628"/>
                </a:lnTo>
                <a:lnTo>
                  <a:pt x="181" y="2628"/>
                </a:lnTo>
                <a:lnTo>
                  <a:pt x="164" y="2628"/>
                </a:lnTo>
                <a:lnTo>
                  <a:pt x="146" y="2628"/>
                </a:lnTo>
                <a:lnTo>
                  <a:pt x="146" y="2630"/>
                </a:lnTo>
                <a:lnTo>
                  <a:pt x="146" y="2632"/>
                </a:lnTo>
                <a:lnTo>
                  <a:pt x="146" y="2635"/>
                </a:lnTo>
                <a:lnTo>
                  <a:pt x="146" y="2639"/>
                </a:lnTo>
                <a:lnTo>
                  <a:pt x="146" y="2641"/>
                </a:lnTo>
                <a:lnTo>
                  <a:pt x="146" y="2645"/>
                </a:lnTo>
                <a:lnTo>
                  <a:pt x="146" y="2647"/>
                </a:lnTo>
                <a:lnTo>
                  <a:pt x="164" y="2647"/>
                </a:lnTo>
                <a:lnTo>
                  <a:pt x="164" y="2651"/>
                </a:lnTo>
                <a:lnTo>
                  <a:pt x="179" y="2649"/>
                </a:lnTo>
                <a:lnTo>
                  <a:pt x="179" y="2645"/>
                </a:lnTo>
                <a:lnTo>
                  <a:pt x="181" y="2645"/>
                </a:lnTo>
                <a:lnTo>
                  <a:pt x="181" y="2659"/>
                </a:lnTo>
                <a:lnTo>
                  <a:pt x="185" y="2657"/>
                </a:lnTo>
                <a:lnTo>
                  <a:pt x="185" y="2655"/>
                </a:lnTo>
                <a:lnTo>
                  <a:pt x="194" y="2653"/>
                </a:lnTo>
                <a:lnTo>
                  <a:pt x="194" y="2645"/>
                </a:lnTo>
                <a:lnTo>
                  <a:pt x="196" y="2645"/>
                </a:lnTo>
                <a:lnTo>
                  <a:pt x="196" y="2653"/>
                </a:lnTo>
                <a:lnTo>
                  <a:pt x="217" y="2653"/>
                </a:lnTo>
                <a:lnTo>
                  <a:pt x="217" y="2660"/>
                </a:lnTo>
                <a:lnTo>
                  <a:pt x="225" y="2660"/>
                </a:lnTo>
                <a:lnTo>
                  <a:pt x="225" y="2659"/>
                </a:lnTo>
                <a:lnTo>
                  <a:pt x="235" y="2659"/>
                </a:lnTo>
                <a:lnTo>
                  <a:pt x="235" y="2645"/>
                </a:lnTo>
                <a:lnTo>
                  <a:pt x="217" y="2643"/>
                </a:lnTo>
                <a:lnTo>
                  <a:pt x="217" y="2626"/>
                </a:lnTo>
                <a:lnTo>
                  <a:pt x="235" y="2628"/>
                </a:lnTo>
                <a:lnTo>
                  <a:pt x="235" y="2611"/>
                </a:lnTo>
                <a:lnTo>
                  <a:pt x="254" y="2611"/>
                </a:lnTo>
                <a:lnTo>
                  <a:pt x="273" y="2611"/>
                </a:lnTo>
                <a:lnTo>
                  <a:pt x="290" y="2611"/>
                </a:lnTo>
                <a:lnTo>
                  <a:pt x="292" y="2611"/>
                </a:lnTo>
                <a:lnTo>
                  <a:pt x="292" y="2591"/>
                </a:lnTo>
                <a:lnTo>
                  <a:pt x="292" y="2589"/>
                </a:lnTo>
                <a:lnTo>
                  <a:pt x="292" y="2587"/>
                </a:lnTo>
                <a:lnTo>
                  <a:pt x="292" y="2586"/>
                </a:lnTo>
                <a:lnTo>
                  <a:pt x="290" y="2582"/>
                </a:lnTo>
                <a:lnTo>
                  <a:pt x="290" y="2580"/>
                </a:lnTo>
                <a:lnTo>
                  <a:pt x="290" y="2578"/>
                </a:lnTo>
                <a:lnTo>
                  <a:pt x="290" y="2576"/>
                </a:lnTo>
                <a:lnTo>
                  <a:pt x="289" y="2574"/>
                </a:lnTo>
                <a:lnTo>
                  <a:pt x="287" y="2574"/>
                </a:lnTo>
                <a:lnTo>
                  <a:pt x="285" y="2574"/>
                </a:lnTo>
                <a:lnTo>
                  <a:pt x="279" y="2574"/>
                </a:lnTo>
                <a:lnTo>
                  <a:pt x="277" y="2574"/>
                </a:lnTo>
                <a:lnTo>
                  <a:pt x="271" y="2574"/>
                </a:lnTo>
                <a:lnTo>
                  <a:pt x="264" y="2574"/>
                </a:lnTo>
                <a:lnTo>
                  <a:pt x="262" y="2574"/>
                </a:lnTo>
                <a:lnTo>
                  <a:pt x="258" y="2574"/>
                </a:lnTo>
                <a:lnTo>
                  <a:pt x="252" y="2574"/>
                </a:lnTo>
                <a:close/>
                <a:moveTo>
                  <a:pt x="168" y="2578"/>
                </a:moveTo>
                <a:lnTo>
                  <a:pt x="168" y="2574"/>
                </a:lnTo>
                <a:lnTo>
                  <a:pt x="164" y="2574"/>
                </a:lnTo>
                <a:lnTo>
                  <a:pt x="164" y="2578"/>
                </a:lnTo>
                <a:lnTo>
                  <a:pt x="168" y="2578"/>
                </a:lnTo>
                <a:close/>
                <a:moveTo>
                  <a:pt x="653" y="2570"/>
                </a:moveTo>
                <a:lnTo>
                  <a:pt x="655" y="2586"/>
                </a:lnTo>
                <a:lnTo>
                  <a:pt x="657" y="2586"/>
                </a:lnTo>
                <a:lnTo>
                  <a:pt x="659" y="2587"/>
                </a:lnTo>
                <a:lnTo>
                  <a:pt x="655" y="2587"/>
                </a:lnTo>
                <a:lnTo>
                  <a:pt x="655" y="2589"/>
                </a:lnTo>
                <a:lnTo>
                  <a:pt x="659" y="2589"/>
                </a:lnTo>
                <a:lnTo>
                  <a:pt x="663" y="2589"/>
                </a:lnTo>
                <a:lnTo>
                  <a:pt x="680" y="2589"/>
                </a:lnTo>
                <a:lnTo>
                  <a:pt x="682" y="2589"/>
                </a:lnTo>
                <a:lnTo>
                  <a:pt x="719" y="2589"/>
                </a:lnTo>
                <a:lnTo>
                  <a:pt x="721" y="2589"/>
                </a:lnTo>
                <a:lnTo>
                  <a:pt x="723" y="2589"/>
                </a:lnTo>
                <a:lnTo>
                  <a:pt x="724" y="2589"/>
                </a:lnTo>
                <a:lnTo>
                  <a:pt x="726" y="2589"/>
                </a:lnTo>
                <a:lnTo>
                  <a:pt x="728" y="2587"/>
                </a:lnTo>
                <a:lnTo>
                  <a:pt x="730" y="2587"/>
                </a:lnTo>
                <a:lnTo>
                  <a:pt x="732" y="2587"/>
                </a:lnTo>
                <a:lnTo>
                  <a:pt x="732" y="2586"/>
                </a:lnTo>
                <a:lnTo>
                  <a:pt x="734" y="2586"/>
                </a:lnTo>
                <a:lnTo>
                  <a:pt x="757" y="2576"/>
                </a:lnTo>
                <a:lnTo>
                  <a:pt x="759" y="2576"/>
                </a:lnTo>
                <a:lnTo>
                  <a:pt x="759" y="2574"/>
                </a:lnTo>
                <a:lnTo>
                  <a:pt x="761" y="2574"/>
                </a:lnTo>
                <a:lnTo>
                  <a:pt x="763" y="2574"/>
                </a:lnTo>
                <a:lnTo>
                  <a:pt x="765" y="2574"/>
                </a:lnTo>
                <a:lnTo>
                  <a:pt x="728" y="2574"/>
                </a:lnTo>
                <a:lnTo>
                  <a:pt x="692" y="2570"/>
                </a:lnTo>
                <a:lnTo>
                  <a:pt x="653" y="2568"/>
                </a:lnTo>
                <a:lnTo>
                  <a:pt x="653" y="2570"/>
                </a:lnTo>
                <a:close/>
                <a:moveTo>
                  <a:pt x="867" y="2572"/>
                </a:moveTo>
                <a:lnTo>
                  <a:pt x="868" y="2572"/>
                </a:lnTo>
                <a:lnTo>
                  <a:pt x="867" y="2572"/>
                </a:lnTo>
                <a:close/>
                <a:moveTo>
                  <a:pt x="817" y="2572"/>
                </a:moveTo>
                <a:lnTo>
                  <a:pt x="817" y="2574"/>
                </a:lnTo>
                <a:lnTo>
                  <a:pt x="819" y="2572"/>
                </a:lnTo>
                <a:lnTo>
                  <a:pt x="828" y="2572"/>
                </a:lnTo>
                <a:lnTo>
                  <a:pt x="826" y="2572"/>
                </a:lnTo>
                <a:lnTo>
                  <a:pt x="819" y="2572"/>
                </a:lnTo>
                <a:lnTo>
                  <a:pt x="817" y="2572"/>
                </a:lnTo>
                <a:close/>
                <a:moveTo>
                  <a:pt x="861" y="2574"/>
                </a:moveTo>
                <a:lnTo>
                  <a:pt x="861" y="2582"/>
                </a:lnTo>
                <a:lnTo>
                  <a:pt x="859" y="2584"/>
                </a:lnTo>
                <a:lnTo>
                  <a:pt x="859" y="2582"/>
                </a:lnTo>
                <a:lnTo>
                  <a:pt x="857" y="2582"/>
                </a:lnTo>
                <a:lnTo>
                  <a:pt x="855" y="2580"/>
                </a:lnTo>
                <a:lnTo>
                  <a:pt x="851" y="2578"/>
                </a:lnTo>
                <a:lnTo>
                  <a:pt x="853" y="2576"/>
                </a:lnTo>
                <a:lnTo>
                  <a:pt x="855" y="2574"/>
                </a:lnTo>
                <a:lnTo>
                  <a:pt x="853" y="2574"/>
                </a:lnTo>
                <a:lnTo>
                  <a:pt x="851" y="2576"/>
                </a:lnTo>
                <a:lnTo>
                  <a:pt x="849" y="2578"/>
                </a:lnTo>
                <a:lnTo>
                  <a:pt x="847" y="2578"/>
                </a:lnTo>
                <a:lnTo>
                  <a:pt x="845" y="2578"/>
                </a:lnTo>
                <a:lnTo>
                  <a:pt x="845" y="2580"/>
                </a:lnTo>
                <a:lnTo>
                  <a:pt x="843" y="2580"/>
                </a:lnTo>
                <a:lnTo>
                  <a:pt x="842" y="2580"/>
                </a:lnTo>
                <a:lnTo>
                  <a:pt x="840" y="2580"/>
                </a:lnTo>
                <a:lnTo>
                  <a:pt x="838" y="2580"/>
                </a:lnTo>
                <a:lnTo>
                  <a:pt x="836" y="2580"/>
                </a:lnTo>
                <a:lnTo>
                  <a:pt x="830" y="2582"/>
                </a:lnTo>
                <a:lnTo>
                  <a:pt x="824" y="2586"/>
                </a:lnTo>
                <a:lnTo>
                  <a:pt x="822" y="2586"/>
                </a:lnTo>
                <a:lnTo>
                  <a:pt x="820" y="2587"/>
                </a:lnTo>
                <a:lnTo>
                  <a:pt x="819" y="2587"/>
                </a:lnTo>
                <a:lnTo>
                  <a:pt x="819" y="2574"/>
                </a:lnTo>
                <a:lnTo>
                  <a:pt x="815" y="2574"/>
                </a:lnTo>
                <a:lnTo>
                  <a:pt x="813" y="2574"/>
                </a:lnTo>
                <a:lnTo>
                  <a:pt x="809" y="2574"/>
                </a:lnTo>
                <a:lnTo>
                  <a:pt x="807" y="2574"/>
                </a:lnTo>
                <a:lnTo>
                  <a:pt x="801" y="2574"/>
                </a:lnTo>
                <a:lnTo>
                  <a:pt x="801" y="2578"/>
                </a:lnTo>
                <a:lnTo>
                  <a:pt x="801" y="2595"/>
                </a:lnTo>
                <a:lnTo>
                  <a:pt x="805" y="2593"/>
                </a:lnTo>
                <a:lnTo>
                  <a:pt x="809" y="2593"/>
                </a:lnTo>
                <a:lnTo>
                  <a:pt x="813" y="2591"/>
                </a:lnTo>
                <a:lnTo>
                  <a:pt x="813" y="2601"/>
                </a:lnTo>
                <a:lnTo>
                  <a:pt x="813" y="2611"/>
                </a:lnTo>
                <a:lnTo>
                  <a:pt x="803" y="2611"/>
                </a:lnTo>
                <a:lnTo>
                  <a:pt x="819" y="2611"/>
                </a:lnTo>
                <a:lnTo>
                  <a:pt x="838" y="2611"/>
                </a:lnTo>
                <a:lnTo>
                  <a:pt x="851" y="2611"/>
                </a:lnTo>
                <a:lnTo>
                  <a:pt x="867" y="2611"/>
                </a:lnTo>
                <a:lnTo>
                  <a:pt x="874" y="2611"/>
                </a:lnTo>
                <a:lnTo>
                  <a:pt x="874" y="2574"/>
                </a:lnTo>
                <a:lnTo>
                  <a:pt x="872" y="2574"/>
                </a:lnTo>
                <a:lnTo>
                  <a:pt x="868" y="2574"/>
                </a:lnTo>
                <a:lnTo>
                  <a:pt x="861" y="2574"/>
                </a:lnTo>
                <a:close/>
                <a:moveTo>
                  <a:pt x="765" y="2611"/>
                </a:moveTo>
                <a:lnTo>
                  <a:pt x="765" y="2591"/>
                </a:lnTo>
                <a:lnTo>
                  <a:pt x="765" y="2582"/>
                </a:lnTo>
                <a:lnTo>
                  <a:pt x="765" y="2576"/>
                </a:lnTo>
                <a:lnTo>
                  <a:pt x="763" y="2576"/>
                </a:lnTo>
                <a:lnTo>
                  <a:pt x="761" y="2576"/>
                </a:lnTo>
                <a:lnTo>
                  <a:pt x="759" y="2576"/>
                </a:lnTo>
                <a:lnTo>
                  <a:pt x="759" y="2578"/>
                </a:lnTo>
                <a:lnTo>
                  <a:pt x="734" y="2587"/>
                </a:lnTo>
                <a:lnTo>
                  <a:pt x="732" y="2589"/>
                </a:lnTo>
                <a:lnTo>
                  <a:pt x="730" y="2589"/>
                </a:lnTo>
                <a:lnTo>
                  <a:pt x="728" y="2589"/>
                </a:lnTo>
                <a:lnTo>
                  <a:pt x="728" y="2591"/>
                </a:lnTo>
                <a:lnTo>
                  <a:pt x="730" y="2591"/>
                </a:lnTo>
                <a:lnTo>
                  <a:pt x="728" y="2591"/>
                </a:lnTo>
                <a:lnTo>
                  <a:pt x="726" y="2589"/>
                </a:lnTo>
                <a:lnTo>
                  <a:pt x="726" y="2591"/>
                </a:lnTo>
                <a:lnTo>
                  <a:pt x="724" y="2591"/>
                </a:lnTo>
                <a:lnTo>
                  <a:pt x="723" y="2591"/>
                </a:lnTo>
                <a:lnTo>
                  <a:pt x="721" y="2591"/>
                </a:lnTo>
                <a:lnTo>
                  <a:pt x="719" y="2591"/>
                </a:lnTo>
                <a:lnTo>
                  <a:pt x="692" y="2591"/>
                </a:lnTo>
                <a:lnTo>
                  <a:pt x="690" y="2591"/>
                </a:lnTo>
                <a:lnTo>
                  <a:pt x="684" y="2591"/>
                </a:lnTo>
                <a:lnTo>
                  <a:pt x="682" y="2591"/>
                </a:lnTo>
                <a:lnTo>
                  <a:pt x="680" y="2591"/>
                </a:lnTo>
                <a:lnTo>
                  <a:pt x="673" y="2591"/>
                </a:lnTo>
                <a:lnTo>
                  <a:pt x="663" y="2591"/>
                </a:lnTo>
                <a:lnTo>
                  <a:pt x="659" y="2591"/>
                </a:lnTo>
                <a:lnTo>
                  <a:pt x="657" y="2591"/>
                </a:lnTo>
                <a:lnTo>
                  <a:pt x="655" y="2591"/>
                </a:lnTo>
                <a:lnTo>
                  <a:pt x="657" y="2599"/>
                </a:lnTo>
                <a:lnTo>
                  <a:pt x="657" y="2601"/>
                </a:lnTo>
                <a:lnTo>
                  <a:pt x="657" y="2607"/>
                </a:lnTo>
                <a:lnTo>
                  <a:pt x="655" y="2607"/>
                </a:lnTo>
                <a:lnTo>
                  <a:pt x="655" y="2611"/>
                </a:lnTo>
                <a:lnTo>
                  <a:pt x="655" y="2620"/>
                </a:lnTo>
                <a:lnTo>
                  <a:pt x="655" y="2628"/>
                </a:lnTo>
                <a:lnTo>
                  <a:pt x="661" y="2628"/>
                </a:lnTo>
                <a:lnTo>
                  <a:pt x="665" y="2626"/>
                </a:lnTo>
                <a:lnTo>
                  <a:pt x="665" y="2643"/>
                </a:lnTo>
                <a:lnTo>
                  <a:pt x="665" y="2645"/>
                </a:lnTo>
                <a:lnTo>
                  <a:pt x="667" y="2645"/>
                </a:lnTo>
                <a:lnTo>
                  <a:pt x="671" y="2645"/>
                </a:lnTo>
                <a:lnTo>
                  <a:pt x="671" y="2647"/>
                </a:lnTo>
                <a:lnTo>
                  <a:pt x="671" y="2649"/>
                </a:lnTo>
                <a:lnTo>
                  <a:pt x="682" y="2649"/>
                </a:lnTo>
                <a:lnTo>
                  <a:pt x="682" y="2647"/>
                </a:lnTo>
                <a:lnTo>
                  <a:pt x="688" y="2647"/>
                </a:lnTo>
                <a:lnTo>
                  <a:pt x="686" y="2657"/>
                </a:lnTo>
                <a:lnTo>
                  <a:pt x="692" y="2657"/>
                </a:lnTo>
                <a:lnTo>
                  <a:pt x="692" y="2653"/>
                </a:lnTo>
                <a:lnTo>
                  <a:pt x="692" y="2647"/>
                </a:lnTo>
                <a:lnTo>
                  <a:pt x="696" y="2647"/>
                </a:lnTo>
                <a:lnTo>
                  <a:pt x="696" y="2637"/>
                </a:lnTo>
                <a:lnTo>
                  <a:pt x="696" y="2628"/>
                </a:lnTo>
                <a:lnTo>
                  <a:pt x="701" y="2628"/>
                </a:lnTo>
                <a:lnTo>
                  <a:pt x="701" y="2637"/>
                </a:lnTo>
                <a:lnTo>
                  <a:pt x="701" y="2647"/>
                </a:lnTo>
                <a:lnTo>
                  <a:pt x="715" y="2647"/>
                </a:lnTo>
                <a:lnTo>
                  <a:pt x="715" y="2628"/>
                </a:lnTo>
                <a:lnTo>
                  <a:pt x="719" y="2628"/>
                </a:lnTo>
                <a:lnTo>
                  <a:pt x="719" y="2643"/>
                </a:lnTo>
                <a:lnTo>
                  <a:pt x="717" y="2643"/>
                </a:lnTo>
                <a:lnTo>
                  <a:pt x="717" y="2647"/>
                </a:lnTo>
                <a:lnTo>
                  <a:pt x="726" y="2647"/>
                </a:lnTo>
                <a:lnTo>
                  <a:pt x="726" y="2645"/>
                </a:lnTo>
                <a:lnTo>
                  <a:pt x="728" y="2637"/>
                </a:lnTo>
                <a:lnTo>
                  <a:pt x="728" y="2645"/>
                </a:lnTo>
                <a:lnTo>
                  <a:pt x="728" y="2647"/>
                </a:lnTo>
                <a:lnTo>
                  <a:pt x="747" y="2647"/>
                </a:lnTo>
                <a:lnTo>
                  <a:pt x="747" y="2653"/>
                </a:lnTo>
                <a:lnTo>
                  <a:pt x="753" y="2653"/>
                </a:lnTo>
                <a:lnTo>
                  <a:pt x="755" y="2653"/>
                </a:lnTo>
                <a:lnTo>
                  <a:pt x="757" y="2653"/>
                </a:lnTo>
                <a:lnTo>
                  <a:pt x="759" y="2653"/>
                </a:lnTo>
                <a:lnTo>
                  <a:pt x="761" y="2653"/>
                </a:lnTo>
                <a:lnTo>
                  <a:pt x="761" y="2651"/>
                </a:lnTo>
                <a:lnTo>
                  <a:pt x="763" y="2651"/>
                </a:lnTo>
                <a:lnTo>
                  <a:pt x="765" y="2651"/>
                </a:lnTo>
                <a:lnTo>
                  <a:pt x="765" y="2647"/>
                </a:lnTo>
                <a:lnTo>
                  <a:pt x="765" y="2645"/>
                </a:lnTo>
                <a:lnTo>
                  <a:pt x="765" y="2643"/>
                </a:lnTo>
                <a:lnTo>
                  <a:pt x="765" y="2639"/>
                </a:lnTo>
                <a:lnTo>
                  <a:pt x="765" y="2637"/>
                </a:lnTo>
                <a:lnTo>
                  <a:pt x="765" y="2635"/>
                </a:lnTo>
                <a:lnTo>
                  <a:pt x="765" y="2634"/>
                </a:lnTo>
                <a:lnTo>
                  <a:pt x="763" y="2634"/>
                </a:lnTo>
                <a:lnTo>
                  <a:pt x="763" y="2632"/>
                </a:lnTo>
                <a:lnTo>
                  <a:pt x="765" y="2632"/>
                </a:lnTo>
                <a:lnTo>
                  <a:pt x="765" y="2628"/>
                </a:lnTo>
                <a:lnTo>
                  <a:pt x="765" y="2620"/>
                </a:lnTo>
                <a:lnTo>
                  <a:pt x="765" y="2611"/>
                </a:lnTo>
                <a:close/>
                <a:moveTo>
                  <a:pt x="851" y="2643"/>
                </a:moveTo>
                <a:lnTo>
                  <a:pt x="851" y="2645"/>
                </a:lnTo>
                <a:lnTo>
                  <a:pt x="855" y="2645"/>
                </a:lnTo>
                <a:lnTo>
                  <a:pt x="855" y="2643"/>
                </a:lnTo>
                <a:lnTo>
                  <a:pt x="851" y="2643"/>
                </a:lnTo>
                <a:close/>
                <a:moveTo>
                  <a:pt x="872" y="2712"/>
                </a:moveTo>
                <a:lnTo>
                  <a:pt x="874" y="2712"/>
                </a:lnTo>
                <a:lnTo>
                  <a:pt x="874" y="2683"/>
                </a:lnTo>
                <a:lnTo>
                  <a:pt x="874" y="2649"/>
                </a:lnTo>
                <a:lnTo>
                  <a:pt x="872" y="2649"/>
                </a:lnTo>
                <a:lnTo>
                  <a:pt x="872" y="2647"/>
                </a:lnTo>
                <a:lnTo>
                  <a:pt x="855" y="2647"/>
                </a:lnTo>
                <a:lnTo>
                  <a:pt x="855" y="2664"/>
                </a:lnTo>
                <a:lnTo>
                  <a:pt x="872" y="2664"/>
                </a:lnTo>
                <a:lnTo>
                  <a:pt x="872" y="2674"/>
                </a:lnTo>
                <a:lnTo>
                  <a:pt x="872" y="2678"/>
                </a:lnTo>
                <a:lnTo>
                  <a:pt x="855" y="2678"/>
                </a:lnTo>
                <a:lnTo>
                  <a:pt x="855" y="2683"/>
                </a:lnTo>
                <a:lnTo>
                  <a:pt x="872" y="2683"/>
                </a:lnTo>
                <a:lnTo>
                  <a:pt x="872" y="2687"/>
                </a:lnTo>
                <a:lnTo>
                  <a:pt x="867" y="2687"/>
                </a:lnTo>
                <a:lnTo>
                  <a:pt x="867" y="2689"/>
                </a:lnTo>
                <a:lnTo>
                  <a:pt x="872" y="2689"/>
                </a:lnTo>
                <a:lnTo>
                  <a:pt x="872" y="2691"/>
                </a:lnTo>
                <a:lnTo>
                  <a:pt x="872" y="2697"/>
                </a:lnTo>
                <a:lnTo>
                  <a:pt x="867" y="2697"/>
                </a:lnTo>
                <a:lnTo>
                  <a:pt x="865" y="2697"/>
                </a:lnTo>
                <a:lnTo>
                  <a:pt x="865" y="2699"/>
                </a:lnTo>
                <a:lnTo>
                  <a:pt x="865" y="2701"/>
                </a:lnTo>
                <a:lnTo>
                  <a:pt x="867" y="2701"/>
                </a:lnTo>
                <a:lnTo>
                  <a:pt x="867" y="2705"/>
                </a:lnTo>
                <a:lnTo>
                  <a:pt x="872" y="2705"/>
                </a:lnTo>
                <a:lnTo>
                  <a:pt x="872" y="2710"/>
                </a:lnTo>
                <a:lnTo>
                  <a:pt x="872" y="2712"/>
                </a:lnTo>
                <a:close/>
                <a:moveTo>
                  <a:pt x="713" y="2720"/>
                </a:moveTo>
                <a:lnTo>
                  <a:pt x="713" y="2712"/>
                </a:lnTo>
                <a:lnTo>
                  <a:pt x="709" y="2712"/>
                </a:lnTo>
                <a:lnTo>
                  <a:pt x="709" y="2716"/>
                </a:lnTo>
                <a:lnTo>
                  <a:pt x="709" y="2720"/>
                </a:lnTo>
                <a:lnTo>
                  <a:pt x="713" y="2720"/>
                </a:lnTo>
                <a:close/>
                <a:moveTo>
                  <a:pt x="861" y="2714"/>
                </a:moveTo>
                <a:lnTo>
                  <a:pt x="861" y="2718"/>
                </a:lnTo>
                <a:lnTo>
                  <a:pt x="872" y="2718"/>
                </a:lnTo>
                <a:lnTo>
                  <a:pt x="872" y="2714"/>
                </a:lnTo>
                <a:lnTo>
                  <a:pt x="865" y="2714"/>
                </a:lnTo>
                <a:lnTo>
                  <a:pt x="861" y="2714"/>
                </a:lnTo>
                <a:close/>
                <a:moveTo>
                  <a:pt x="799" y="2707"/>
                </a:moveTo>
                <a:lnTo>
                  <a:pt x="799" y="2693"/>
                </a:lnTo>
                <a:lnTo>
                  <a:pt x="799" y="2689"/>
                </a:lnTo>
                <a:lnTo>
                  <a:pt x="799" y="2687"/>
                </a:lnTo>
                <a:lnTo>
                  <a:pt x="784" y="2687"/>
                </a:lnTo>
                <a:lnTo>
                  <a:pt x="782" y="2687"/>
                </a:lnTo>
                <a:lnTo>
                  <a:pt x="782" y="2697"/>
                </a:lnTo>
                <a:lnTo>
                  <a:pt x="782" y="2707"/>
                </a:lnTo>
                <a:lnTo>
                  <a:pt x="782" y="2710"/>
                </a:lnTo>
                <a:lnTo>
                  <a:pt x="799" y="2710"/>
                </a:lnTo>
                <a:lnTo>
                  <a:pt x="799" y="2707"/>
                </a:lnTo>
                <a:close/>
                <a:moveTo>
                  <a:pt x="661" y="2701"/>
                </a:moveTo>
                <a:lnTo>
                  <a:pt x="661" y="2697"/>
                </a:lnTo>
                <a:lnTo>
                  <a:pt x="655" y="2697"/>
                </a:lnTo>
                <a:lnTo>
                  <a:pt x="655" y="2701"/>
                </a:lnTo>
                <a:lnTo>
                  <a:pt x="661" y="2701"/>
                </a:lnTo>
                <a:close/>
                <a:moveTo>
                  <a:pt x="799" y="2676"/>
                </a:moveTo>
                <a:lnTo>
                  <a:pt x="799" y="2672"/>
                </a:lnTo>
                <a:lnTo>
                  <a:pt x="795" y="2672"/>
                </a:lnTo>
                <a:lnTo>
                  <a:pt x="782" y="2672"/>
                </a:lnTo>
                <a:lnTo>
                  <a:pt x="782" y="2676"/>
                </a:lnTo>
                <a:lnTo>
                  <a:pt x="792" y="2676"/>
                </a:lnTo>
                <a:lnTo>
                  <a:pt x="799" y="2676"/>
                </a:lnTo>
                <a:close/>
                <a:moveTo>
                  <a:pt x="774" y="2664"/>
                </a:moveTo>
                <a:lnTo>
                  <a:pt x="774" y="2662"/>
                </a:lnTo>
                <a:lnTo>
                  <a:pt x="774" y="2659"/>
                </a:lnTo>
                <a:lnTo>
                  <a:pt x="774" y="2657"/>
                </a:lnTo>
                <a:lnTo>
                  <a:pt x="765" y="2657"/>
                </a:lnTo>
                <a:lnTo>
                  <a:pt x="765" y="2659"/>
                </a:lnTo>
                <a:lnTo>
                  <a:pt x="765" y="2660"/>
                </a:lnTo>
                <a:lnTo>
                  <a:pt x="765" y="2662"/>
                </a:lnTo>
                <a:lnTo>
                  <a:pt x="765" y="2664"/>
                </a:lnTo>
                <a:lnTo>
                  <a:pt x="774" y="2664"/>
                </a:lnTo>
                <a:close/>
                <a:moveTo>
                  <a:pt x="803" y="2649"/>
                </a:moveTo>
                <a:lnTo>
                  <a:pt x="803" y="2647"/>
                </a:lnTo>
                <a:lnTo>
                  <a:pt x="801" y="2647"/>
                </a:lnTo>
                <a:lnTo>
                  <a:pt x="801" y="2649"/>
                </a:lnTo>
                <a:lnTo>
                  <a:pt x="803" y="2649"/>
                </a:lnTo>
                <a:close/>
                <a:moveTo>
                  <a:pt x="863" y="2720"/>
                </a:moveTo>
                <a:lnTo>
                  <a:pt x="851" y="2720"/>
                </a:lnTo>
                <a:lnTo>
                  <a:pt x="849" y="2720"/>
                </a:lnTo>
                <a:lnTo>
                  <a:pt x="838" y="2720"/>
                </a:lnTo>
                <a:lnTo>
                  <a:pt x="832" y="2720"/>
                </a:lnTo>
                <a:lnTo>
                  <a:pt x="820" y="2720"/>
                </a:lnTo>
                <a:lnTo>
                  <a:pt x="819" y="2720"/>
                </a:lnTo>
                <a:lnTo>
                  <a:pt x="809" y="2720"/>
                </a:lnTo>
                <a:lnTo>
                  <a:pt x="809" y="2728"/>
                </a:lnTo>
                <a:lnTo>
                  <a:pt x="815" y="2728"/>
                </a:lnTo>
                <a:lnTo>
                  <a:pt x="815" y="2737"/>
                </a:lnTo>
                <a:lnTo>
                  <a:pt x="822" y="2737"/>
                </a:lnTo>
                <a:lnTo>
                  <a:pt x="832" y="2737"/>
                </a:lnTo>
                <a:lnTo>
                  <a:pt x="832" y="2747"/>
                </a:lnTo>
                <a:lnTo>
                  <a:pt x="822" y="2747"/>
                </a:lnTo>
                <a:lnTo>
                  <a:pt x="815" y="2747"/>
                </a:lnTo>
                <a:lnTo>
                  <a:pt x="815" y="2756"/>
                </a:lnTo>
                <a:lnTo>
                  <a:pt x="815" y="2774"/>
                </a:lnTo>
                <a:lnTo>
                  <a:pt x="815" y="2783"/>
                </a:lnTo>
                <a:lnTo>
                  <a:pt x="815" y="2793"/>
                </a:lnTo>
                <a:lnTo>
                  <a:pt x="815" y="2810"/>
                </a:lnTo>
                <a:lnTo>
                  <a:pt x="811" y="2810"/>
                </a:lnTo>
                <a:lnTo>
                  <a:pt x="799" y="2810"/>
                </a:lnTo>
                <a:lnTo>
                  <a:pt x="795" y="2810"/>
                </a:lnTo>
                <a:lnTo>
                  <a:pt x="795" y="2806"/>
                </a:lnTo>
                <a:lnTo>
                  <a:pt x="794" y="2806"/>
                </a:lnTo>
                <a:lnTo>
                  <a:pt x="794" y="2808"/>
                </a:lnTo>
                <a:lnTo>
                  <a:pt x="792" y="2808"/>
                </a:lnTo>
                <a:lnTo>
                  <a:pt x="792" y="2814"/>
                </a:lnTo>
                <a:lnTo>
                  <a:pt x="786" y="2812"/>
                </a:lnTo>
                <a:lnTo>
                  <a:pt x="786" y="2793"/>
                </a:lnTo>
                <a:lnTo>
                  <a:pt x="772" y="2793"/>
                </a:lnTo>
                <a:lnTo>
                  <a:pt x="772" y="2812"/>
                </a:lnTo>
                <a:lnTo>
                  <a:pt x="778" y="2812"/>
                </a:lnTo>
                <a:lnTo>
                  <a:pt x="778" y="2814"/>
                </a:lnTo>
                <a:lnTo>
                  <a:pt x="778" y="2816"/>
                </a:lnTo>
                <a:lnTo>
                  <a:pt x="778" y="2814"/>
                </a:lnTo>
                <a:lnTo>
                  <a:pt x="780" y="2814"/>
                </a:lnTo>
                <a:lnTo>
                  <a:pt x="794" y="2814"/>
                </a:lnTo>
                <a:lnTo>
                  <a:pt x="795" y="2814"/>
                </a:lnTo>
                <a:lnTo>
                  <a:pt x="795" y="2826"/>
                </a:lnTo>
                <a:lnTo>
                  <a:pt x="805" y="2826"/>
                </a:lnTo>
                <a:lnTo>
                  <a:pt x="805" y="2829"/>
                </a:lnTo>
                <a:lnTo>
                  <a:pt x="795" y="2829"/>
                </a:lnTo>
                <a:lnTo>
                  <a:pt x="795" y="2835"/>
                </a:lnTo>
                <a:lnTo>
                  <a:pt x="795" y="2839"/>
                </a:lnTo>
                <a:lnTo>
                  <a:pt x="795" y="2843"/>
                </a:lnTo>
                <a:lnTo>
                  <a:pt x="795" y="2847"/>
                </a:lnTo>
                <a:lnTo>
                  <a:pt x="795" y="2852"/>
                </a:lnTo>
                <a:lnTo>
                  <a:pt x="795" y="2856"/>
                </a:lnTo>
                <a:lnTo>
                  <a:pt x="795" y="2866"/>
                </a:lnTo>
                <a:lnTo>
                  <a:pt x="830" y="2866"/>
                </a:lnTo>
                <a:lnTo>
                  <a:pt x="834" y="2866"/>
                </a:lnTo>
                <a:lnTo>
                  <a:pt x="834" y="2870"/>
                </a:lnTo>
                <a:lnTo>
                  <a:pt x="834" y="2872"/>
                </a:lnTo>
                <a:lnTo>
                  <a:pt x="834" y="2875"/>
                </a:lnTo>
                <a:lnTo>
                  <a:pt x="840" y="2875"/>
                </a:lnTo>
                <a:lnTo>
                  <a:pt x="840" y="2885"/>
                </a:lnTo>
                <a:lnTo>
                  <a:pt x="843" y="2883"/>
                </a:lnTo>
                <a:lnTo>
                  <a:pt x="847" y="2883"/>
                </a:lnTo>
                <a:lnTo>
                  <a:pt x="849" y="2883"/>
                </a:lnTo>
                <a:lnTo>
                  <a:pt x="849" y="2889"/>
                </a:lnTo>
                <a:lnTo>
                  <a:pt x="849" y="2891"/>
                </a:lnTo>
                <a:lnTo>
                  <a:pt x="849" y="2893"/>
                </a:lnTo>
                <a:lnTo>
                  <a:pt x="849" y="2902"/>
                </a:lnTo>
                <a:lnTo>
                  <a:pt x="853" y="2902"/>
                </a:lnTo>
                <a:lnTo>
                  <a:pt x="855" y="2902"/>
                </a:lnTo>
                <a:lnTo>
                  <a:pt x="857" y="2902"/>
                </a:lnTo>
                <a:lnTo>
                  <a:pt x="859" y="2902"/>
                </a:lnTo>
                <a:lnTo>
                  <a:pt x="861" y="2902"/>
                </a:lnTo>
                <a:lnTo>
                  <a:pt x="865" y="2902"/>
                </a:lnTo>
                <a:lnTo>
                  <a:pt x="867" y="2902"/>
                </a:lnTo>
                <a:lnTo>
                  <a:pt x="867" y="2897"/>
                </a:lnTo>
                <a:lnTo>
                  <a:pt x="867" y="2893"/>
                </a:lnTo>
                <a:lnTo>
                  <a:pt x="867" y="2889"/>
                </a:lnTo>
                <a:lnTo>
                  <a:pt x="867" y="2883"/>
                </a:lnTo>
                <a:lnTo>
                  <a:pt x="868" y="2883"/>
                </a:lnTo>
                <a:lnTo>
                  <a:pt x="868" y="2866"/>
                </a:lnTo>
                <a:lnTo>
                  <a:pt x="868" y="2856"/>
                </a:lnTo>
                <a:lnTo>
                  <a:pt x="868" y="2852"/>
                </a:lnTo>
                <a:lnTo>
                  <a:pt x="868" y="2829"/>
                </a:lnTo>
                <a:lnTo>
                  <a:pt x="868" y="2793"/>
                </a:lnTo>
                <a:lnTo>
                  <a:pt x="868" y="2801"/>
                </a:lnTo>
                <a:lnTo>
                  <a:pt x="867" y="2803"/>
                </a:lnTo>
                <a:lnTo>
                  <a:pt x="865" y="2803"/>
                </a:lnTo>
                <a:lnTo>
                  <a:pt x="853" y="2810"/>
                </a:lnTo>
                <a:lnTo>
                  <a:pt x="851" y="2810"/>
                </a:lnTo>
                <a:lnTo>
                  <a:pt x="843" y="2810"/>
                </a:lnTo>
                <a:lnTo>
                  <a:pt x="832" y="2810"/>
                </a:lnTo>
                <a:lnTo>
                  <a:pt x="832" y="2799"/>
                </a:lnTo>
                <a:lnTo>
                  <a:pt x="834" y="2799"/>
                </a:lnTo>
                <a:lnTo>
                  <a:pt x="834" y="2793"/>
                </a:lnTo>
                <a:lnTo>
                  <a:pt x="868" y="2793"/>
                </a:lnTo>
                <a:lnTo>
                  <a:pt x="868" y="2774"/>
                </a:lnTo>
                <a:lnTo>
                  <a:pt x="868" y="2756"/>
                </a:lnTo>
                <a:lnTo>
                  <a:pt x="868" y="2731"/>
                </a:lnTo>
                <a:lnTo>
                  <a:pt x="868" y="2724"/>
                </a:lnTo>
                <a:lnTo>
                  <a:pt x="863" y="2724"/>
                </a:lnTo>
                <a:lnTo>
                  <a:pt x="863" y="2720"/>
                </a:lnTo>
                <a:close/>
                <a:moveTo>
                  <a:pt x="868" y="2724"/>
                </a:moveTo>
                <a:lnTo>
                  <a:pt x="868" y="2728"/>
                </a:lnTo>
                <a:lnTo>
                  <a:pt x="868" y="2724"/>
                </a:lnTo>
                <a:close/>
                <a:moveTo>
                  <a:pt x="1466" y="2864"/>
                </a:moveTo>
                <a:lnTo>
                  <a:pt x="1466" y="2866"/>
                </a:lnTo>
                <a:lnTo>
                  <a:pt x="1464" y="2866"/>
                </a:lnTo>
                <a:lnTo>
                  <a:pt x="1456" y="2866"/>
                </a:lnTo>
                <a:lnTo>
                  <a:pt x="1456" y="2870"/>
                </a:lnTo>
                <a:lnTo>
                  <a:pt x="1456" y="2872"/>
                </a:lnTo>
                <a:lnTo>
                  <a:pt x="1458" y="2872"/>
                </a:lnTo>
                <a:lnTo>
                  <a:pt x="1460" y="2872"/>
                </a:lnTo>
                <a:lnTo>
                  <a:pt x="1460" y="2874"/>
                </a:lnTo>
                <a:lnTo>
                  <a:pt x="1462" y="2874"/>
                </a:lnTo>
                <a:lnTo>
                  <a:pt x="1464" y="2874"/>
                </a:lnTo>
                <a:lnTo>
                  <a:pt x="1466" y="2874"/>
                </a:lnTo>
                <a:lnTo>
                  <a:pt x="1468" y="2872"/>
                </a:lnTo>
                <a:lnTo>
                  <a:pt x="1468" y="2870"/>
                </a:lnTo>
                <a:lnTo>
                  <a:pt x="1466" y="2870"/>
                </a:lnTo>
                <a:lnTo>
                  <a:pt x="1466" y="2868"/>
                </a:lnTo>
                <a:lnTo>
                  <a:pt x="1466" y="2866"/>
                </a:lnTo>
                <a:lnTo>
                  <a:pt x="1468" y="2866"/>
                </a:lnTo>
                <a:lnTo>
                  <a:pt x="1468" y="2868"/>
                </a:lnTo>
                <a:lnTo>
                  <a:pt x="1468" y="2870"/>
                </a:lnTo>
                <a:lnTo>
                  <a:pt x="1468" y="2872"/>
                </a:lnTo>
                <a:lnTo>
                  <a:pt x="1470" y="2872"/>
                </a:lnTo>
                <a:lnTo>
                  <a:pt x="1471" y="2872"/>
                </a:lnTo>
                <a:lnTo>
                  <a:pt x="1473" y="2874"/>
                </a:lnTo>
                <a:lnTo>
                  <a:pt x="1479" y="2877"/>
                </a:lnTo>
                <a:lnTo>
                  <a:pt x="1477" y="2866"/>
                </a:lnTo>
                <a:lnTo>
                  <a:pt x="1477" y="2862"/>
                </a:lnTo>
                <a:lnTo>
                  <a:pt x="1471" y="2864"/>
                </a:lnTo>
                <a:lnTo>
                  <a:pt x="1466" y="2864"/>
                </a:lnTo>
                <a:close/>
                <a:moveTo>
                  <a:pt x="688" y="2829"/>
                </a:moveTo>
                <a:lnTo>
                  <a:pt x="688" y="2820"/>
                </a:lnTo>
                <a:lnTo>
                  <a:pt x="688" y="2810"/>
                </a:lnTo>
                <a:lnTo>
                  <a:pt x="688" y="2803"/>
                </a:lnTo>
                <a:lnTo>
                  <a:pt x="688" y="2795"/>
                </a:lnTo>
                <a:lnTo>
                  <a:pt x="688" y="2793"/>
                </a:lnTo>
                <a:lnTo>
                  <a:pt x="705" y="2793"/>
                </a:lnTo>
                <a:lnTo>
                  <a:pt x="724" y="2793"/>
                </a:lnTo>
                <a:lnTo>
                  <a:pt x="724" y="2756"/>
                </a:lnTo>
                <a:lnTo>
                  <a:pt x="723" y="2756"/>
                </a:lnTo>
                <a:lnTo>
                  <a:pt x="705" y="2756"/>
                </a:lnTo>
                <a:lnTo>
                  <a:pt x="705" y="2764"/>
                </a:lnTo>
                <a:lnTo>
                  <a:pt x="705" y="2776"/>
                </a:lnTo>
                <a:lnTo>
                  <a:pt x="688" y="2776"/>
                </a:lnTo>
                <a:lnTo>
                  <a:pt x="682" y="2776"/>
                </a:lnTo>
                <a:lnTo>
                  <a:pt x="678" y="2776"/>
                </a:lnTo>
                <a:lnTo>
                  <a:pt x="678" y="2779"/>
                </a:lnTo>
                <a:lnTo>
                  <a:pt x="678" y="2783"/>
                </a:lnTo>
                <a:lnTo>
                  <a:pt x="678" y="2789"/>
                </a:lnTo>
                <a:lnTo>
                  <a:pt x="678" y="2793"/>
                </a:lnTo>
                <a:lnTo>
                  <a:pt x="669" y="2793"/>
                </a:lnTo>
                <a:lnTo>
                  <a:pt x="663" y="2793"/>
                </a:lnTo>
                <a:lnTo>
                  <a:pt x="659" y="2793"/>
                </a:lnTo>
                <a:lnTo>
                  <a:pt x="653" y="2793"/>
                </a:lnTo>
                <a:lnTo>
                  <a:pt x="651" y="2793"/>
                </a:lnTo>
                <a:lnTo>
                  <a:pt x="651" y="2795"/>
                </a:lnTo>
                <a:lnTo>
                  <a:pt x="651" y="2797"/>
                </a:lnTo>
                <a:lnTo>
                  <a:pt x="651" y="2799"/>
                </a:lnTo>
                <a:lnTo>
                  <a:pt x="651" y="2803"/>
                </a:lnTo>
                <a:lnTo>
                  <a:pt x="651" y="2806"/>
                </a:lnTo>
                <a:lnTo>
                  <a:pt x="650" y="2806"/>
                </a:lnTo>
                <a:lnTo>
                  <a:pt x="650" y="2803"/>
                </a:lnTo>
                <a:lnTo>
                  <a:pt x="650" y="2795"/>
                </a:lnTo>
                <a:lnTo>
                  <a:pt x="650" y="2793"/>
                </a:lnTo>
                <a:lnTo>
                  <a:pt x="648" y="2793"/>
                </a:lnTo>
                <a:lnTo>
                  <a:pt x="642" y="2793"/>
                </a:lnTo>
                <a:lnTo>
                  <a:pt x="632" y="2793"/>
                </a:lnTo>
                <a:lnTo>
                  <a:pt x="615" y="2793"/>
                </a:lnTo>
                <a:lnTo>
                  <a:pt x="615" y="2829"/>
                </a:lnTo>
                <a:lnTo>
                  <a:pt x="632" y="2829"/>
                </a:lnTo>
                <a:lnTo>
                  <a:pt x="650" y="2829"/>
                </a:lnTo>
                <a:lnTo>
                  <a:pt x="651" y="2829"/>
                </a:lnTo>
                <a:lnTo>
                  <a:pt x="651" y="2847"/>
                </a:lnTo>
                <a:lnTo>
                  <a:pt x="651" y="2849"/>
                </a:lnTo>
                <a:lnTo>
                  <a:pt x="665" y="2849"/>
                </a:lnTo>
                <a:lnTo>
                  <a:pt x="669" y="2849"/>
                </a:lnTo>
                <a:lnTo>
                  <a:pt x="686" y="2849"/>
                </a:lnTo>
                <a:lnTo>
                  <a:pt x="688" y="2829"/>
                </a:lnTo>
                <a:close/>
                <a:moveTo>
                  <a:pt x="655" y="2793"/>
                </a:moveTo>
                <a:lnTo>
                  <a:pt x="657" y="2793"/>
                </a:lnTo>
                <a:lnTo>
                  <a:pt x="659" y="2793"/>
                </a:lnTo>
                <a:lnTo>
                  <a:pt x="659" y="2789"/>
                </a:lnTo>
                <a:lnTo>
                  <a:pt x="659" y="2787"/>
                </a:lnTo>
                <a:lnTo>
                  <a:pt x="657" y="2787"/>
                </a:lnTo>
                <a:lnTo>
                  <a:pt x="653" y="2787"/>
                </a:lnTo>
                <a:lnTo>
                  <a:pt x="651" y="2787"/>
                </a:lnTo>
                <a:lnTo>
                  <a:pt x="651" y="2789"/>
                </a:lnTo>
                <a:lnTo>
                  <a:pt x="651" y="2791"/>
                </a:lnTo>
                <a:lnTo>
                  <a:pt x="651" y="2793"/>
                </a:lnTo>
                <a:lnTo>
                  <a:pt x="655" y="2793"/>
                </a:lnTo>
                <a:close/>
                <a:moveTo>
                  <a:pt x="632" y="2776"/>
                </a:moveTo>
                <a:lnTo>
                  <a:pt x="640" y="2776"/>
                </a:lnTo>
                <a:lnTo>
                  <a:pt x="650" y="2774"/>
                </a:lnTo>
                <a:lnTo>
                  <a:pt x="650" y="2772"/>
                </a:lnTo>
                <a:lnTo>
                  <a:pt x="650" y="2770"/>
                </a:lnTo>
                <a:lnTo>
                  <a:pt x="650" y="2768"/>
                </a:lnTo>
                <a:lnTo>
                  <a:pt x="650" y="2764"/>
                </a:lnTo>
                <a:lnTo>
                  <a:pt x="650" y="2762"/>
                </a:lnTo>
                <a:lnTo>
                  <a:pt x="650" y="2760"/>
                </a:lnTo>
                <a:lnTo>
                  <a:pt x="650" y="2758"/>
                </a:lnTo>
                <a:lnTo>
                  <a:pt x="650" y="2756"/>
                </a:lnTo>
                <a:lnTo>
                  <a:pt x="646" y="2756"/>
                </a:lnTo>
                <a:lnTo>
                  <a:pt x="644" y="2756"/>
                </a:lnTo>
                <a:lnTo>
                  <a:pt x="642" y="2756"/>
                </a:lnTo>
                <a:lnTo>
                  <a:pt x="638" y="2756"/>
                </a:lnTo>
                <a:lnTo>
                  <a:pt x="636" y="2756"/>
                </a:lnTo>
                <a:lnTo>
                  <a:pt x="632" y="2756"/>
                </a:lnTo>
                <a:lnTo>
                  <a:pt x="623" y="2756"/>
                </a:lnTo>
                <a:lnTo>
                  <a:pt x="615" y="2756"/>
                </a:lnTo>
                <a:lnTo>
                  <a:pt x="615" y="2745"/>
                </a:lnTo>
                <a:lnTo>
                  <a:pt x="615" y="2741"/>
                </a:lnTo>
                <a:lnTo>
                  <a:pt x="615" y="2733"/>
                </a:lnTo>
                <a:lnTo>
                  <a:pt x="615" y="2730"/>
                </a:lnTo>
                <a:lnTo>
                  <a:pt x="615" y="2728"/>
                </a:lnTo>
                <a:lnTo>
                  <a:pt x="615" y="2720"/>
                </a:lnTo>
                <a:lnTo>
                  <a:pt x="607" y="2720"/>
                </a:lnTo>
                <a:lnTo>
                  <a:pt x="603" y="2720"/>
                </a:lnTo>
                <a:lnTo>
                  <a:pt x="603" y="2737"/>
                </a:lnTo>
                <a:lnTo>
                  <a:pt x="603" y="2756"/>
                </a:lnTo>
                <a:lnTo>
                  <a:pt x="607" y="2756"/>
                </a:lnTo>
                <a:lnTo>
                  <a:pt x="615" y="2756"/>
                </a:lnTo>
                <a:lnTo>
                  <a:pt x="632" y="2756"/>
                </a:lnTo>
                <a:lnTo>
                  <a:pt x="632" y="2776"/>
                </a:lnTo>
                <a:close/>
                <a:moveTo>
                  <a:pt x="669" y="2866"/>
                </a:moveTo>
                <a:lnTo>
                  <a:pt x="669" y="2874"/>
                </a:lnTo>
                <a:lnTo>
                  <a:pt x="669" y="2872"/>
                </a:lnTo>
                <a:lnTo>
                  <a:pt x="671" y="2872"/>
                </a:lnTo>
                <a:lnTo>
                  <a:pt x="671" y="2870"/>
                </a:lnTo>
                <a:lnTo>
                  <a:pt x="671" y="2868"/>
                </a:lnTo>
                <a:lnTo>
                  <a:pt x="673" y="2868"/>
                </a:lnTo>
                <a:lnTo>
                  <a:pt x="673" y="2885"/>
                </a:lnTo>
                <a:lnTo>
                  <a:pt x="676" y="2885"/>
                </a:lnTo>
                <a:lnTo>
                  <a:pt x="682" y="2885"/>
                </a:lnTo>
                <a:lnTo>
                  <a:pt x="686" y="2885"/>
                </a:lnTo>
                <a:lnTo>
                  <a:pt x="688" y="2885"/>
                </a:lnTo>
                <a:lnTo>
                  <a:pt x="690" y="2885"/>
                </a:lnTo>
                <a:lnTo>
                  <a:pt x="690" y="2866"/>
                </a:lnTo>
                <a:lnTo>
                  <a:pt x="688" y="2866"/>
                </a:lnTo>
                <a:lnTo>
                  <a:pt x="674" y="2866"/>
                </a:lnTo>
                <a:lnTo>
                  <a:pt x="669" y="2866"/>
                </a:lnTo>
                <a:close/>
                <a:moveTo>
                  <a:pt x="1412" y="883"/>
                </a:moveTo>
                <a:lnTo>
                  <a:pt x="1412" y="888"/>
                </a:lnTo>
                <a:lnTo>
                  <a:pt x="1418" y="888"/>
                </a:lnTo>
                <a:lnTo>
                  <a:pt x="1418" y="883"/>
                </a:lnTo>
                <a:lnTo>
                  <a:pt x="1414" y="883"/>
                </a:lnTo>
                <a:lnTo>
                  <a:pt x="1412" y="883"/>
                </a:lnTo>
                <a:close/>
                <a:moveTo>
                  <a:pt x="1421" y="729"/>
                </a:moveTo>
                <a:lnTo>
                  <a:pt x="1421" y="727"/>
                </a:lnTo>
                <a:lnTo>
                  <a:pt x="1421" y="718"/>
                </a:lnTo>
                <a:lnTo>
                  <a:pt x="1421" y="714"/>
                </a:lnTo>
                <a:lnTo>
                  <a:pt x="1423" y="714"/>
                </a:lnTo>
                <a:lnTo>
                  <a:pt x="1425" y="714"/>
                </a:lnTo>
                <a:lnTo>
                  <a:pt x="1425" y="718"/>
                </a:lnTo>
                <a:lnTo>
                  <a:pt x="1425" y="719"/>
                </a:lnTo>
                <a:lnTo>
                  <a:pt x="1425" y="723"/>
                </a:lnTo>
                <a:lnTo>
                  <a:pt x="1425" y="725"/>
                </a:lnTo>
                <a:lnTo>
                  <a:pt x="1425" y="727"/>
                </a:lnTo>
                <a:lnTo>
                  <a:pt x="1425" y="729"/>
                </a:lnTo>
                <a:lnTo>
                  <a:pt x="1421" y="729"/>
                </a:lnTo>
                <a:close/>
              </a:path>
            </a:pathLst>
          </a:custGeom>
          <a:solidFill>
            <a:srgbClr val="73BC44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" name="Freeform 3730"/>
          <p:cNvSpPr>
            <a:spLocks noEditPoints="1"/>
          </p:cNvSpPr>
          <p:nvPr/>
        </p:nvSpPr>
        <p:spPr bwMode="auto">
          <a:xfrm>
            <a:off x="5364088" y="1059582"/>
            <a:ext cx="1914209" cy="3600400"/>
          </a:xfrm>
          <a:custGeom>
            <a:avLst/>
            <a:gdLst>
              <a:gd name="T0" fmla="*/ 753 w 1679"/>
              <a:gd name="T1" fmla="*/ 253 h 3158"/>
              <a:gd name="T2" fmla="*/ 836 w 1679"/>
              <a:gd name="T3" fmla="*/ 531 h 3158"/>
              <a:gd name="T4" fmla="*/ 1485 w 1679"/>
              <a:gd name="T5" fmla="*/ 610 h 3158"/>
              <a:gd name="T6" fmla="*/ 1531 w 1679"/>
              <a:gd name="T7" fmla="*/ 637 h 3158"/>
              <a:gd name="T8" fmla="*/ 1418 w 1679"/>
              <a:gd name="T9" fmla="*/ 892 h 3158"/>
              <a:gd name="T10" fmla="*/ 1435 w 1679"/>
              <a:gd name="T11" fmla="*/ 956 h 3158"/>
              <a:gd name="T12" fmla="*/ 1679 w 1679"/>
              <a:gd name="T13" fmla="*/ 1361 h 3158"/>
              <a:gd name="T14" fmla="*/ 1494 w 1679"/>
              <a:gd name="T15" fmla="*/ 1689 h 3158"/>
              <a:gd name="T16" fmla="*/ 1339 w 1679"/>
              <a:gd name="T17" fmla="*/ 2027 h 3158"/>
              <a:gd name="T18" fmla="*/ 1475 w 1679"/>
              <a:gd name="T19" fmla="*/ 1990 h 3158"/>
              <a:gd name="T20" fmla="*/ 1604 w 1679"/>
              <a:gd name="T21" fmla="*/ 2058 h 3158"/>
              <a:gd name="T22" fmla="*/ 1604 w 1679"/>
              <a:gd name="T23" fmla="*/ 2113 h 3158"/>
              <a:gd name="T24" fmla="*/ 1569 w 1679"/>
              <a:gd name="T25" fmla="*/ 2198 h 3158"/>
              <a:gd name="T26" fmla="*/ 1571 w 1679"/>
              <a:gd name="T27" fmla="*/ 2371 h 3158"/>
              <a:gd name="T28" fmla="*/ 1462 w 1679"/>
              <a:gd name="T29" fmla="*/ 2726 h 3158"/>
              <a:gd name="T30" fmla="*/ 1493 w 1679"/>
              <a:gd name="T31" fmla="*/ 2799 h 3158"/>
              <a:gd name="T32" fmla="*/ 1479 w 1679"/>
              <a:gd name="T33" fmla="*/ 3029 h 3158"/>
              <a:gd name="T34" fmla="*/ 1239 w 1679"/>
              <a:gd name="T35" fmla="*/ 3158 h 3158"/>
              <a:gd name="T36" fmla="*/ 673 w 1679"/>
              <a:gd name="T37" fmla="*/ 2998 h 3158"/>
              <a:gd name="T38" fmla="*/ 757 w 1679"/>
              <a:gd name="T39" fmla="*/ 2885 h 3158"/>
              <a:gd name="T40" fmla="*/ 707 w 1679"/>
              <a:gd name="T41" fmla="*/ 2902 h 3158"/>
              <a:gd name="T42" fmla="*/ 438 w 1679"/>
              <a:gd name="T43" fmla="*/ 2674 h 3158"/>
              <a:gd name="T44" fmla="*/ 532 w 1679"/>
              <a:gd name="T45" fmla="*/ 2720 h 3158"/>
              <a:gd name="T46" fmla="*/ 653 w 1679"/>
              <a:gd name="T47" fmla="*/ 2599 h 3158"/>
              <a:gd name="T48" fmla="*/ 515 w 1679"/>
              <a:gd name="T49" fmla="*/ 2541 h 3158"/>
              <a:gd name="T50" fmla="*/ 419 w 1679"/>
              <a:gd name="T51" fmla="*/ 2563 h 3158"/>
              <a:gd name="T52" fmla="*/ 360 w 1679"/>
              <a:gd name="T53" fmla="*/ 2672 h 3158"/>
              <a:gd name="T54" fmla="*/ 290 w 1679"/>
              <a:gd name="T55" fmla="*/ 2687 h 3158"/>
              <a:gd name="T56" fmla="*/ 217 w 1679"/>
              <a:gd name="T57" fmla="*/ 2689 h 3158"/>
              <a:gd name="T58" fmla="*/ 285 w 1679"/>
              <a:gd name="T59" fmla="*/ 2426 h 3158"/>
              <a:gd name="T60" fmla="*/ 361 w 1679"/>
              <a:gd name="T61" fmla="*/ 2298 h 3158"/>
              <a:gd name="T62" fmla="*/ 24 w 1679"/>
              <a:gd name="T63" fmla="*/ 2134 h 3158"/>
              <a:gd name="T64" fmla="*/ 634 w 1679"/>
              <a:gd name="T65" fmla="*/ 2056 h 3158"/>
              <a:gd name="T66" fmla="*/ 676 w 1679"/>
              <a:gd name="T67" fmla="*/ 1654 h 3158"/>
              <a:gd name="T68" fmla="*/ 648 w 1679"/>
              <a:gd name="T69" fmla="*/ 1109 h 3158"/>
              <a:gd name="T70" fmla="*/ 511 w 1679"/>
              <a:gd name="T71" fmla="*/ 789 h 3158"/>
              <a:gd name="T72" fmla="*/ 438 w 1679"/>
              <a:gd name="T73" fmla="*/ 662 h 3158"/>
              <a:gd name="T74" fmla="*/ 444 w 1679"/>
              <a:gd name="T75" fmla="*/ 585 h 3158"/>
              <a:gd name="T76" fmla="*/ 406 w 1679"/>
              <a:gd name="T77" fmla="*/ 376 h 3158"/>
              <a:gd name="T78" fmla="*/ 749 w 1679"/>
              <a:gd name="T79" fmla="*/ 168 h 3158"/>
              <a:gd name="T80" fmla="*/ 1433 w 1679"/>
              <a:gd name="T81" fmla="*/ 716 h 3158"/>
              <a:gd name="T82" fmla="*/ 1494 w 1679"/>
              <a:gd name="T83" fmla="*/ 783 h 3158"/>
              <a:gd name="T84" fmla="*/ 1385 w 1679"/>
              <a:gd name="T85" fmla="*/ 696 h 3158"/>
              <a:gd name="T86" fmla="*/ 982 w 1679"/>
              <a:gd name="T87" fmla="*/ 1032 h 3158"/>
              <a:gd name="T88" fmla="*/ 1072 w 1679"/>
              <a:gd name="T89" fmla="*/ 998 h 3158"/>
              <a:gd name="T90" fmla="*/ 953 w 1679"/>
              <a:gd name="T91" fmla="*/ 1061 h 3158"/>
              <a:gd name="T92" fmla="*/ 1162 w 1679"/>
              <a:gd name="T93" fmla="*/ 1105 h 3158"/>
              <a:gd name="T94" fmla="*/ 1667 w 1679"/>
              <a:gd name="T95" fmla="*/ 1334 h 3158"/>
              <a:gd name="T96" fmla="*/ 615 w 1679"/>
              <a:gd name="T97" fmla="*/ 2457 h 3158"/>
              <a:gd name="T98" fmla="*/ 252 w 1679"/>
              <a:gd name="T99" fmla="*/ 2574 h 3158"/>
              <a:gd name="T100" fmla="*/ 196 w 1679"/>
              <a:gd name="T101" fmla="*/ 2653 h 3158"/>
              <a:gd name="T102" fmla="*/ 659 w 1679"/>
              <a:gd name="T103" fmla="*/ 2589 h 3158"/>
              <a:gd name="T104" fmla="*/ 851 w 1679"/>
              <a:gd name="T105" fmla="*/ 2576 h 3158"/>
              <a:gd name="T106" fmla="*/ 759 w 1679"/>
              <a:gd name="T107" fmla="*/ 2576 h 3158"/>
              <a:gd name="T108" fmla="*/ 692 w 1679"/>
              <a:gd name="T109" fmla="*/ 2657 h 3158"/>
              <a:gd name="T110" fmla="*/ 851 w 1679"/>
              <a:gd name="T111" fmla="*/ 2645 h 3158"/>
              <a:gd name="T112" fmla="*/ 861 w 1679"/>
              <a:gd name="T113" fmla="*/ 2714 h 3158"/>
              <a:gd name="T114" fmla="*/ 820 w 1679"/>
              <a:gd name="T115" fmla="*/ 2720 h 3158"/>
              <a:gd name="T116" fmla="*/ 795 w 1679"/>
              <a:gd name="T117" fmla="*/ 2856 h 3158"/>
              <a:gd name="T118" fmla="*/ 868 w 1679"/>
              <a:gd name="T119" fmla="*/ 2774 h 3158"/>
              <a:gd name="T120" fmla="*/ 705 w 1679"/>
              <a:gd name="T121" fmla="*/ 2793 h 3158"/>
              <a:gd name="T122" fmla="*/ 659 w 1679"/>
              <a:gd name="T123" fmla="*/ 2793 h 3158"/>
              <a:gd name="T124" fmla="*/ 669 w 1679"/>
              <a:gd name="T125" fmla="*/ 2874 h 3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79" h="3158">
                <a:moveTo>
                  <a:pt x="755" y="19"/>
                </a:moveTo>
                <a:lnTo>
                  <a:pt x="755" y="36"/>
                </a:lnTo>
                <a:lnTo>
                  <a:pt x="753" y="36"/>
                </a:lnTo>
                <a:lnTo>
                  <a:pt x="747" y="36"/>
                </a:lnTo>
                <a:lnTo>
                  <a:pt x="747" y="49"/>
                </a:lnTo>
                <a:lnTo>
                  <a:pt x="747" y="55"/>
                </a:lnTo>
                <a:lnTo>
                  <a:pt x="728" y="55"/>
                </a:lnTo>
                <a:lnTo>
                  <a:pt x="728" y="88"/>
                </a:lnTo>
                <a:lnTo>
                  <a:pt x="728" y="92"/>
                </a:lnTo>
                <a:lnTo>
                  <a:pt x="692" y="90"/>
                </a:lnTo>
                <a:lnTo>
                  <a:pt x="692" y="109"/>
                </a:lnTo>
                <a:lnTo>
                  <a:pt x="692" y="128"/>
                </a:lnTo>
                <a:lnTo>
                  <a:pt x="705" y="128"/>
                </a:lnTo>
                <a:lnTo>
                  <a:pt x="728" y="128"/>
                </a:lnTo>
                <a:lnTo>
                  <a:pt x="747" y="128"/>
                </a:lnTo>
                <a:lnTo>
                  <a:pt x="751" y="128"/>
                </a:lnTo>
                <a:lnTo>
                  <a:pt x="753" y="109"/>
                </a:lnTo>
                <a:lnTo>
                  <a:pt x="755" y="99"/>
                </a:lnTo>
                <a:lnTo>
                  <a:pt x="765" y="99"/>
                </a:lnTo>
                <a:lnTo>
                  <a:pt x="765" y="144"/>
                </a:lnTo>
                <a:lnTo>
                  <a:pt x="749" y="144"/>
                </a:lnTo>
                <a:lnTo>
                  <a:pt x="749" y="147"/>
                </a:lnTo>
                <a:lnTo>
                  <a:pt x="765" y="147"/>
                </a:lnTo>
                <a:lnTo>
                  <a:pt x="765" y="165"/>
                </a:lnTo>
                <a:lnTo>
                  <a:pt x="757" y="165"/>
                </a:lnTo>
                <a:lnTo>
                  <a:pt x="757" y="172"/>
                </a:lnTo>
                <a:lnTo>
                  <a:pt x="767" y="172"/>
                </a:lnTo>
                <a:lnTo>
                  <a:pt x="765" y="172"/>
                </a:lnTo>
                <a:lnTo>
                  <a:pt x="765" y="201"/>
                </a:lnTo>
                <a:lnTo>
                  <a:pt x="751" y="201"/>
                </a:lnTo>
                <a:lnTo>
                  <a:pt x="751" y="188"/>
                </a:lnTo>
                <a:lnTo>
                  <a:pt x="751" y="186"/>
                </a:lnTo>
                <a:lnTo>
                  <a:pt x="746" y="186"/>
                </a:lnTo>
                <a:lnTo>
                  <a:pt x="728" y="186"/>
                </a:lnTo>
                <a:lnTo>
                  <a:pt x="728" y="201"/>
                </a:lnTo>
                <a:lnTo>
                  <a:pt x="747" y="201"/>
                </a:lnTo>
                <a:lnTo>
                  <a:pt x="749" y="224"/>
                </a:lnTo>
                <a:lnTo>
                  <a:pt x="747" y="236"/>
                </a:lnTo>
                <a:lnTo>
                  <a:pt x="747" y="238"/>
                </a:lnTo>
                <a:lnTo>
                  <a:pt x="747" y="240"/>
                </a:lnTo>
                <a:lnTo>
                  <a:pt x="749" y="241"/>
                </a:lnTo>
                <a:lnTo>
                  <a:pt x="751" y="243"/>
                </a:lnTo>
                <a:lnTo>
                  <a:pt x="751" y="247"/>
                </a:lnTo>
                <a:lnTo>
                  <a:pt x="753" y="253"/>
                </a:lnTo>
                <a:lnTo>
                  <a:pt x="753" y="261"/>
                </a:lnTo>
                <a:lnTo>
                  <a:pt x="753" y="264"/>
                </a:lnTo>
                <a:lnTo>
                  <a:pt x="753" y="266"/>
                </a:lnTo>
                <a:lnTo>
                  <a:pt x="755" y="274"/>
                </a:lnTo>
                <a:lnTo>
                  <a:pt x="728" y="274"/>
                </a:lnTo>
                <a:lnTo>
                  <a:pt x="728" y="311"/>
                </a:lnTo>
                <a:lnTo>
                  <a:pt x="728" y="328"/>
                </a:lnTo>
                <a:lnTo>
                  <a:pt x="728" y="347"/>
                </a:lnTo>
                <a:lnTo>
                  <a:pt x="728" y="383"/>
                </a:lnTo>
                <a:lnTo>
                  <a:pt x="726" y="420"/>
                </a:lnTo>
                <a:lnTo>
                  <a:pt x="726" y="456"/>
                </a:lnTo>
                <a:lnTo>
                  <a:pt x="726" y="483"/>
                </a:lnTo>
                <a:lnTo>
                  <a:pt x="734" y="481"/>
                </a:lnTo>
                <a:lnTo>
                  <a:pt x="736" y="483"/>
                </a:lnTo>
                <a:lnTo>
                  <a:pt x="738" y="483"/>
                </a:lnTo>
                <a:lnTo>
                  <a:pt x="740" y="485"/>
                </a:lnTo>
                <a:lnTo>
                  <a:pt x="742" y="487"/>
                </a:lnTo>
                <a:lnTo>
                  <a:pt x="744" y="487"/>
                </a:lnTo>
                <a:lnTo>
                  <a:pt x="749" y="489"/>
                </a:lnTo>
                <a:lnTo>
                  <a:pt x="751" y="493"/>
                </a:lnTo>
                <a:lnTo>
                  <a:pt x="755" y="491"/>
                </a:lnTo>
                <a:lnTo>
                  <a:pt x="755" y="489"/>
                </a:lnTo>
                <a:lnTo>
                  <a:pt x="755" y="487"/>
                </a:lnTo>
                <a:lnTo>
                  <a:pt x="753" y="466"/>
                </a:lnTo>
                <a:lnTo>
                  <a:pt x="753" y="464"/>
                </a:lnTo>
                <a:lnTo>
                  <a:pt x="753" y="462"/>
                </a:lnTo>
                <a:lnTo>
                  <a:pt x="753" y="460"/>
                </a:lnTo>
                <a:lnTo>
                  <a:pt x="753" y="456"/>
                </a:lnTo>
                <a:lnTo>
                  <a:pt x="759" y="456"/>
                </a:lnTo>
                <a:lnTo>
                  <a:pt x="759" y="458"/>
                </a:lnTo>
                <a:lnTo>
                  <a:pt x="761" y="460"/>
                </a:lnTo>
                <a:lnTo>
                  <a:pt x="761" y="466"/>
                </a:lnTo>
                <a:lnTo>
                  <a:pt x="763" y="470"/>
                </a:lnTo>
                <a:lnTo>
                  <a:pt x="767" y="483"/>
                </a:lnTo>
                <a:lnTo>
                  <a:pt x="769" y="489"/>
                </a:lnTo>
                <a:lnTo>
                  <a:pt x="769" y="493"/>
                </a:lnTo>
                <a:lnTo>
                  <a:pt x="769" y="495"/>
                </a:lnTo>
                <a:lnTo>
                  <a:pt x="769" y="497"/>
                </a:lnTo>
                <a:lnTo>
                  <a:pt x="772" y="503"/>
                </a:lnTo>
                <a:lnTo>
                  <a:pt x="774" y="508"/>
                </a:lnTo>
                <a:lnTo>
                  <a:pt x="780" y="526"/>
                </a:lnTo>
                <a:lnTo>
                  <a:pt x="780" y="531"/>
                </a:lnTo>
                <a:lnTo>
                  <a:pt x="799" y="531"/>
                </a:lnTo>
                <a:lnTo>
                  <a:pt x="836" y="531"/>
                </a:lnTo>
                <a:lnTo>
                  <a:pt x="872" y="529"/>
                </a:lnTo>
                <a:lnTo>
                  <a:pt x="872" y="493"/>
                </a:lnTo>
                <a:lnTo>
                  <a:pt x="872" y="456"/>
                </a:lnTo>
                <a:lnTo>
                  <a:pt x="909" y="456"/>
                </a:lnTo>
                <a:lnTo>
                  <a:pt x="945" y="456"/>
                </a:lnTo>
                <a:lnTo>
                  <a:pt x="945" y="491"/>
                </a:lnTo>
                <a:lnTo>
                  <a:pt x="945" y="493"/>
                </a:lnTo>
                <a:lnTo>
                  <a:pt x="945" y="529"/>
                </a:lnTo>
                <a:lnTo>
                  <a:pt x="945" y="568"/>
                </a:lnTo>
                <a:lnTo>
                  <a:pt x="963" y="566"/>
                </a:lnTo>
                <a:lnTo>
                  <a:pt x="982" y="566"/>
                </a:lnTo>
                <a:lnTo>
                  <a:pt x="1018" y="564"/>
                </a:lnTo>
                <a:lnTo>
                  <a:pt x="1020" y="600"/>
                </a:lnTo>
                <a:lnTo>
                  <a:pt x="1018" y="637"/>
                </a:lnTo>
                <a:lnTo>
                  <a:pt x="1037" y="637"/>
                </a:lnTo>
                <a:lnTo>
                  <a:pt x="1037" y="643"/>
                </a:lnTo>
                <a:lnTo>
                  <a:pt x="1045" y="643"/>
                </a:lnTo>
                <a:lnTo>
                  <a:pt x="1049" y="647"/>
                </a:lnTo>
                <a:lnTo>
                  <a:pt x="1055" y="647"/>
                </a:lnTo>
                <a:lnTo>
                  <a:pt x="1055" y="656"/>
                </a:lnTo>
                <a:lnTo>
                  <a:pt x="1084" y="656"/>
                </a:lnTo>
                <a:lnTo>
                  <a:pt x="1084" y="673"/>
                </a:lnTo>
                <a:lnTo>
                  <a:pt x="1091" y="673"/>
                </a:lnTo>
                <a:lnTo>
                  <a:pt x="1128" y="673"/>
                </a:lnTo>
                <a:lnTo>
                  <a:pt x="1164" y="673"/>
                </a:lnTo>
                <a:lnTo>
                  <a:pt x="1164" y="637"/>
                </a:lnTo>
                <a:lnTo>
                  <a:pt x="1164" y="602"/>
                </a:lnTo>
                <a:lnTo>
                  <a:pt x="1203" y="600"/>
                </a:lnTo>
                <a:lnTo>
                  <a:pt x="1239" y="600"/>
                </a:lnTo>
                <a:lnTo>
                  <a:pt x="1276" y="600"/>
                </a:lnTo>
                <a:lnTo>
                  <a:pt x="1312" y="600"/>
                </a:lnTo>
                <a:lnTo>
                  <a:pt x="1349" y="600"/>
                </a:lnTo>
                <a:lnTo>
                  <a:pt x="1385" y="602"/>
                </a:lnTo>
                <a:lnTo>
                  <a:pt x="1385" y="618"/>
                </a:lnTo>
                <a:lnTo>
                  <a:pt x="1404" y="618"/>
                </a:lnTo>
                <a:lnTo>
                  <a:pt x="1404" y="600"/>
                </a:lnTo>
                <a:lnTo>
                  <a:pt x="1421" y="600"/>
                </a:lnTo>
                <a:lnTo>
                  <a:pt x="1443" y="600"/>
                </a:lnTo>
                <a:lnTo>
                  <a:pt x="1458" y="600"/>
                </a:lnTo>
                <a:lnTo>
                  <a:pt x="1477" y="600"/>
                </a:lnTo>
                <a:lnTo>
                  <a:pt x="1485" y="600"/>
                </a:lnTo>
                <a:lnTo>
                  <a:pt x="1485" y="604"/>
                </a:lnTo>
                <a:lnTo>
                  <a:pt x="1485" y="606"/>
                </a:lnTo>
                <a:lnTo>
                  <a:pt x="1485" y="610"/>
                </a:lnTo>
                <a:lnTo>
                  <a:pt x="1485" y="612"/>
                </a:lnTo>
                <a:lnTo>
                  <a:pt x="1485" y="616"/>
                </a:lnTo>
                <a:lnTo>
                  <a:pt x="1485" y="618"/>
                </a:lnTo>
                <a:lnTo>
                  <a:pt x="1483" y="618"/>
                </a:lnTo>
                <a:lnTo>
                  <a:pt x="1481" y="618"/>
                </a:lnTo>
                <a:lnTo>
                  <a:pt x="1479" y="618"/>
                </a:lnTo>
                <a:lnTo>
                  <a:pt x="1477" y="618"/>
                </a:lnTo>
                <a:lnTo>
                  <a:pt x="1473" y="618"/>
                </a:lnTo>
                <a:lnTo>
                  <a:pt x="1473" y="620"/>
                </a:lnTo>
                <a:lnTo>
                  <a:pt x="1471" y="620"/>
                </a:lnTo>
                <a:lnTo>
                  <a:pt x="1470" y="620"/>
                </a:lnTo>
                <a:lnTo>
                  <a:pt x="1466" y="620"/>
                </a:lnTo>
                <a:lnTo>
                  <a:pt x="1462" y="620"/>
                </a:lnTo>
                <a:lnTo>
                  <a:pt x="1458" y="620"/>
                </a:lnTo>
                <a:lnTo>
                  <a:pt x="1458" y="637"/>
                </a:lnTo>
                <a:lnTo>
                  <a:pt x="1460" y="637"/>
                </a:lnTo>
                <a:lnTo>
                  <a:pt x="1460" y="654"/>
                </a:lnTo>
                <a:lnTo>
                  <a:pt x="1491" y="654"/>
                </a:lnTo>
                <a:lnTo>
                  <a:pt x="1493" y="650"/>
                </a:lnTo>
                <a:lnTo>
                  <a:pt x="1494" y="647"/>
                </a:lnTo>
                <a:lnTo>
                  <a:pt x="1494" y="645"/>
                </a:lnTo>
                <a:lnTo>
                  <a:pt x="1494" y="637"/>
                </a:lnTo>
                <a:lnTo>
                  <a:pt x="1498" y="637"/>
                </a:lnTo>
                <a:lnTo>
                  <a:pt x="1496" y="641"/>
                </a:lnTo>
                <a:lnTo>
                  <a:pt x="1498" y="641"/>
                </a:lnTo>
                <a:lnTo>
                  <a:pt x="1500" y="641"/>
                </a:lnTo>
                <a:lnTo>
                  <a:pt x="1500" y="645"/>
                </a:lnTo>
                <a:lnTo>
                  <a:pt x="1500" y="647"/>
                </a:lnTo>
                <a:lnTo>
                  <a:pt x="1500" y="650"/>
                </a:lnTo>
                <a:lnTo>
                  <a:pt x="1500" y="654"/>
                </a:lnTo>
                <a:lnTo>
                  <a:pt x="1504" y="654"/>
                </a:lnTo>
                <a:lnTo>
                  <a:pt x="1508" y="654"/>
                </a:lnTo>
                <a:lnTo>
                  <a:pt x="1514" y="654"/>
                </a:lnTo>
                <a:lnTo>
                  <a:pt x="1521" y="654"/>
                </a:lnTo>
                <a:lnTo>
                  <a:pt x="1521" y="645"/>
                </a:lnTo>
                <a:lnTo>
                  <a:pt x="1521" y="643"/>
                </a:lnTo>
                <a:lnTo>
                  <a:pt x="1518" y="643"/>
                </a:lnTo>
                <a:lnTo>
                  <a:pt x="1518" y="641"/>
                </a:lnTo>
                <a:lnTo>
                  <a:pt x="1516" y="641"/>
                </a:lnTo>
                <a:lnTo>
                  <a:pt x="1514" y="641"/>
                </a:lnTo>
                <a:lnTo>
                  <a:pt x="1510" y="641"/>
                </a:lnTo>
                <a:lnTo>
                  <a:pt x="1508" y="641"/>
                </a:lnTo>
                <a:lnTo>
                  <a:pt x="1508" y="637"/>
                </a:lnTo>
                <a:lnTo>
                  <a:pt x="1531" y="637"/>
                </a:lnTo>
                <a:lnTo>
                  <a:pt x="1531" y="673"/>
                </a:lnTo>
                <a:lnTo>
                  <a:pt x="1535" y="673"/>
                </a:lnTo>
                <a:lnTo>
                  <a:pt x="1537" y="673"/>
                </a:lnTo>
                <a:lnTo>
                  <a:pt x="1537" y="675"/>
                </a:lnTo>
                <a:lnTo>
                  <a:pt x="1539" y="675"/>
                </a:lnTo>
                <a:lnTo>
                  <a:pt x="1542" y="677"/>
                </a:lnTo>
                <a:lnTo>
                  <a:pt x="1542" y="679"/>
                </a:lnTo>
                <a:lnTo>
                  <a:pt x="1544" y="679"/>
                </a:lnTo>
                <a:lnTo>
                  <a:pt x="1546" y="679"/>
                </a:lnTo>
                <a:lnTo>
                  <a:pt x="1548" y="679"/>
                </a:lnTo>
                <a:lnTo>
                  <a:pt x="1552" y="679"/>
                </a:lnTo>
                <a:lnTo>
                  <a:pt x="1554" y="679"/>
                </a:lnTo>
                <a:lnTo>
                  <a:pt x="1556" y="679"/>
                </a:lnTo>
                <a:lnTo>
                  <a:pt x="1556" y="677"/>
                </a:lnTo>
                <a:lnTo>
                  <a:pt x="1558" y="677"/>
                </a:lnTo>
                <a:lnTo>
                  <a:pt x="1562" y="675"/>
                </a:lnTo>
                <a:lnTo>
                  <a:pt x="1562" y="673"/>
                </a:lnTo>
                <a:lnTo>
                  <a:pt x="1564" y="673"/>
                </a:lnTo>
                <a:lnTo>
                  <a:pt x="1566" y="673"/>
                </a:lnTo>
                <a:lnTo>
                  <a:pt x="1569" y="673"/>
                </a:lnTo>
                <a:lnTo>
                  <a:pt x="1604" y="673"/>
                </a:lnTo>
                <a:lnTo>
                  <a:pt x="1604" y="710"/>
                </a:lnTo>
                <a:lnTo>
                  <a:pt x="1604" y="746"/>
                </a:lnTo>
                <a:lnTo>
                  <a:pt x="1567" y="746"/>
                </a:lnTo>
                <a:lnTo>
                  <a:pt x="1531" y="746"/>
                </a:lnTo>
                <a:lnTo>
                  <a:pt x="1531" y="783"/>
                </a:lnTo>
                <a:lnTo>
                  <a:pt x="1531" y="819"/>
                </a:lnTo>
                <a:lnTo>
                  <a:pt x="1531" y="837"/>
                </a:lnTo>
                <a:lnTo>
                  <a:pt x="1514" y="837"/>
                </a:lnTo>
                <a:lnTo>
                  <a:pt x="1514" y="819"/>
                </a:lnTo>
                <a:lnTo>
                  <a:pt x="1494" y="819"/>
                </a:lnTo>
                <a:lnTo>
                  <a:pt x="1494" y="879"/>
                </a:lnTo>
                <a:lnTo>
                  <a:pt x="1504" y="879"/>
                </a:lnTo>
                <a:lnTo>
                  <a:pt x="1504" y="888"/>
                </a:lnTo>
                <a:lnTo>
                  <a:pt x="1504" y="892"/>
                </a:lnTo>
                <a:lnTo>
                  <a:pt x="1494" y="892"/>
                </a:lnTo>
                <a:lnTo>
                  <a:pt x="1468" y="892"/>
                </a:lnTo>
                <a:lnTo>
                  <a:pt x="1462" y="892"/>
                </a:lnTo>
                <a:lnTo>
                  <a:pt x="1458" y="892"/>
                </a:lnTo>
                <a:lnTo>
                  <a:pt x="1421" y="892"/>
                </a:lnTo>
                <a:lnTo>
                  <a:pt x="1421" y="888"/>
                </a:lnTo>
                <a:lnTo>
                  <a:pt x="1420" y="888"/>
                </a:lnTo>
                <a:lnTo>
                  <a:pt x="1420" y="892"/>
                </a:lnTo>
                <a:lnTo>
                  <a:pt x="1418" y="892"/>
                </a:lnTo>
                <a:lnTo>
                  <a:pt x="1402" y="892"/>
                </a:lnTo>
                <a:lnTo>
                  <a:pt x="1404" y="883"/>
                </a:lnTo>
                <a:lnTo>
                  <a:pt x="1404" y="881"/>
                </a:lnTo>
                <a:lnTo>
                  <a:pt x="1404" y="879"/>
                </a:lnTo>
                <a:lnTo>
                  <a:pt x="1404" y="877"/>
                </a:lnTo>
                <a:lnTo>
                  <a:pt x="1408" y="877"/>
                </a:lnTo>
                <a:lnTo>
                  <a:pt x="1408" y="879"/>
                </a:lnTo>
                <a:lnTo>
                  <a:pt x="1408" y="881"/>
                </a:lnTo>
                <a:lnTo>
                  <a:pt x="1412" y="881"/>
                </a:lnTo>
                <a:lnTo>
                  <a:pt x="1412" y="879"/>
                </a:lnTo>
                <a:lnTo>
                  <a:pt x="1412" y="877"/>
                </a:lnTo>
                <a:lnTo>
                  <a:pt x="1412" y="875"/>
                </a:lnTo>
                <a:lnTo>
                  <a:pt x="1412" y="869"/>
                </a:lnTo>
                <a:lnTo>
                  <a:pt x="1416" y="869"/>
                </a:lnTo>
                <a:lnTo>
                  <a:pt x="1421" y="869"/>
                </a:lnTo>
                <a:lnTo>
                  <a:pt x="1421" y="856"/>
                </a:lnTo>
                <a:lnTo>
                  <a:pt x="1412" y="856"/>
                </a:lnTo>
                <a:lnTo>
                  <a:pt x="1406" y="856"/>
                </a:lnTo>
                <a:lnTo>
                  <a:pt x="1406" y="860"/>
                </a:lnTo>
                <a:lnTo>
                  <a:pt x="1408" y="860"/>
                </a:lnTo>
                <a:lnTo>
                  <a:pt x="1408" y="865"/>
                </a:lnTo>
                <a:lnTo>
                  <a:pt x="1404" y="865"/>
                </a:lnTo>
                <a:lnTo>
                  <a:pt x="1404" y="860"/>
                </a:lnTo>
                <a:lnTo>
                  <a:pt x="1404" y="856"/>
                </a:lnTo>
                <a:lnTo>
                  <a:pt x="1404" y="865"/>
                </a:lnTo>
                <a:lnTo>
                  <a:pt x="1395" y="865"/>
                </a:lnTo>
                <a:lnTo>
                  <a:pt x="1395" y="873"/>
                </a:lnTo>
                <a:lnTo>
                  <a:pt x="1393" y="873"/>
                </a:lnTo>
                <a:lnTo>
                  <a:pt x="1393" y="875"/>
                </a:lnTo>
                <a:lnTo>
                  <a:pt x="1385" y="875"/>
                </a:lnTo>
                <a:lnTo>
                  <a:pt x="1385" y="892"/>
                </a:lnTo>
                <a:lnTo>
                  <a:pt x="1385" y="929"/>
                </a:lnTo>
                <a:lnTo>
                  <a:pt x="1385" y="948"/>
                </a:lnTo>
                <a:lnTo>
                  <a:pt x="1397" y="948"/>
                </a:lnTo>
                <a:lnTo>
                  <a:pt x="1402" y="948"/>
                </a:lnTo>
                <a:lnTo>
                  <a:pt x="1408" y="948"/>
                </a:lnTo>
                <a:lnTo>
                  <a:pt x="1412" y="948"/>
                </a:lnTo>
                <a:lnTo>
                  <a:pt x="1414" y="948"/>
                </a:lnTo>
                <a:lnTo>
                  <a:pt x="1418" y="948"/>
                </a:lnTo>
                <a:lnTo>
                  <a:pt x="1421" y="948"/>
                </a:lnTo>
                <a:lnTo>
                  <a:pt x="1421" y="956"/>
                </a:lnTo>
                <a:lnTo>
                  <a:pt x="1429" y="956"/>
                </a:lnTo>
                <a:lnTo>
                  <a:pt x="1431" y="956"/>
                </a:lnTo>
                <a:lnTo>
                  <a:pt x="1435" y="956"/>
                </a:lnTo>
                <a:lnTo>
                  <a:pt x="1441" y="956"/>
                </a:lnTo>
                <a:lnTo>
                  <a:pt x="1441" y="952"/>
                </a:lnTo>
                <a:lnTo>
                  <a:pt x="1441" y="948"/>
                </a:lnTo>
                <a:lnTo>
                  <a:pt x="1441" y="942"/>
                </a:lnTo>
                <a:lnTo>
                  <a:pt x="1439" y="942"/>
                </a:lnTo>
                <a:lnTo>
                  <a:pt x="1439" y="940"/>
                </a:lnTo>
                <a:lnTo>
                  <a:pt x="1437" y="938"/>
                </a:lnTo>
                <a:lnTo>
                  <a:pt x="1441" y="938"/>
                </a:lnTo>
                <a:lnTo>
                  <a:pt x="1441" y="933"/>
                </a:lnTo>
                <a:lnTo>
                  <a:pt x="1441" y="929"/>
                </a:lnTo>
                <a:lnTo>
                  <a:pt x="1441" y="927"/>
                </a:lnTo>
                <a:lnTo>
                  <a:pt x="1441" y="925"/>
                </a:lnTo>
                <a:lnTo>
                  <a:pt x="1441" y="910"/>
                </a:lnTo>
                <a:lnTo>
                  <a:pt x="1435" y="911"/>
                </a:lnTo>
                <a:lnTo>
                  <a:pt x="1431" y="911"/>
                </a:lnTo>
                <a:lnTo>
                  <a:pt x="1431" y="906"/>
                </a:lnTo>
                <a:lnTo>
                  <a:pt x="1431" y="902"/>
                </a:lnTo>
                <a:lnTo>
                  <a:pt x="1431" y="898"/>
                </a:lnTo>
                <a:lnTo>
                  <a:pt x="1431" y="894"/>
                </a:lnTo>
                <a:lnTo>
                  <a:pt x="1458" y="892"/>
                </a:lnTo>
                <a:lnTo>
                  <a:pt x="1458" y="896"/>
                </a:lnTo>
                <a:lnTo>
                  <a:pt x="1462" y="892"/>
                </a:lnTo>
                <a:lnTo>
                  <a:pt x="1494" y="892"/>
                </a:lnTo>
                <a:lnTo>
                  <a:pt x="1531" y="892"/>
                </a:lnTo>
                <a:lnTo>
                  <a:pt x="1531" y="929"/>
                </a:lnTo>
                <a:lnTo>
                  <a:pt x="1531" y="965"/>
                </a:lnTo>
                <a:lnTo>
                  <a:pt x="1535" y="965"/>
                </a:lnTo>
                <a:lnTo>
                  <a:pt x="1567" y="965"/>
                </a:lnTo>
                <a:lnTo>
                  <a:pt x="1571" y="965"/>
                </a:lnTo>
                <a:lnTo>
                  <a:pt x="1604" y="965"/>
                </a:lnTo>
                <a:lnTo>
                  <a:pt x="1608" y="965"/>
                </a:lnTo>
                <a:lnTo>
                  <a:pt x="1642" y="965"/>
                </a:lnTo>
                <a:lnTo>
                  <a:pt x="1679" y="965"/>
                </a:lnTo>
                <a:lnTo>
                  <a:pt x="1679" y="996"/>
                </a:lnTo>
                <a:lnTo>
                  <a:pt x="1679" y="1032"/>
                </a:lnTo>
                <a:lnTo>
                  <a:pt x="1679" y="1069"/>
                </a:lnTo>
                <a:lnTo>
                  <a:pt x="1679" y="1105"/>
                </a:lnTo>
                <a:lnTo>
                  <a:pt x="1679" y="1142"/>
                </a:lnTo>
                <a:lnTo>
                  <a:pt x="1679" y="1178"/>
                </a:lnTo>
                <a:lnTo>
                  <a:pt x="1679" y="1215"/>
                </a:lnTo>
                <a:lnTo>
                  <a:pt x="1679" y="1251"/>
                </a:lnTo>
                <a:lnTo>
                  <a:pt x="1679" y="1288"/>
                </a:lnTo>
                <a:lnTo>
                  <a:pt x="1679" y="1324"/>
                </a:lnTo>
                <a:lnTo>
                  <a:pt x="1679" y="1361"/>
                </a:lnTo>
                <a:lnTo>
                  <a:pt x="1679" y="1393"/>
                </a:lnTo>
                <a:lnTo>
                  <a:pt x="1679" y="1397"/>
                </a:lnTo>
                <a:lnTo>
                  <a:pt x="1679" y="1399"/>
                </a:lnTo>
                <a:lnTo>
                  <a:pt x="1679" y="1405"/>
                </a:lnTo>
                <a:lnTo>
                  <a:pt x="1679" y="1411"/>
                </a:lnTo>
                <a:lnTo>
                  <a:pt x="1679" y="1418"/>
                </a:lnTo>
                <a:lnTo>
                  <a:pt x="1679" y="1436"/>
                </a:lnTo>
                <a:lnTo>
                  <a:pt x="1679" y="1462"/>
                </a:lnTo>
                <a:lnTo>
                  <a:pt x="1679" y="1472"/>
                </a:lnTo>
                <a:lnTo>
                  <a:pt x="1679" y="1487"/>
                </a:lnTo>
                <a:lnTo>
                  <a:pt x="1679" y="1495"/>
                </a:lnTo>
                <a:lnTo>
                  <a:pt x="1677" y="1509"/>
                </a:lnTo>
                <a:lnTo>
                  <a:pt x="1677" y="1545"/>
                </a:lnTo>
                <a:lnTo>
                  <a:pt x="1677" y="1581"/>
                </a:lnTo>
                <a:lnTo>
                  <a:pt x="1677" y="1593"/>
                </a:lnTo>
                <a:lnTo>
                  <a:pt x="1677" y="1597"/>
                </a:lnTo>
                <a:lnTo>
                  <a:pt x="1677" y="1618"/>
                </a:lnTo>
                <a:lnTo>
                  <a:pt x="1650" y="1618"/>
                </a:lnTo>
                <a:lnTo>
                  <a:pt x="1640" y="1618"/>
                </a:lnTo>
                <a:lnTo>
                  <a:pt x="1640" y="1601"/>
                </a:lnTo>
                <a:lnTo>
                  <a:pt x="1623" y="1601"/>
                </a:lnTo>
                <a:lnTo>
                  <a:pt x="1623" y="1606"/>
                </a:lnTo>
                <a:lnTo>
                  <a:pt x="1623" y="1618"/>
                </a:lnTo>
                <a:lnTo>
                  <a:pt x="1612" y="1618"/>
                </a:lnTo>
                <a:lnTo>
                  <a:pt x="1606" y="1618"/>
                </a:lnTo>
                <a:lnTo>
                  <a:pt x="1567" y="1616"/>
                </a:lnTo>
                <a:lnTo>
                  <a:pt x="1567" y="1628"/>
                </a:lnTo>
                <a:lnTo>
                  <a:pt x="1567" y="1649"/>
                </a:lnTo>
                <a:lnTo>
                  <a:pt x="1567" y="1653"/>
                </a:lnTo>
                <a:lnTo>
                  <a:pt x="1567" y="1654"/>
                </a:lnTo>
                <a:lnTo>
                  <a:pt x="1587" y="1654"/>
                </a:lnTo>
                <a:lnTo>
                  <a:pt x="1594" y="1654"/>
                </a:lnTo>
                <a:lnTo>
                  <a:pt x="1604" y="1654"/>
                </a:lnTo>
                <a:lnTo>
                  <a:pt x="1604" y="1664"/>
                </a:lnTo>
                <a:lnTo>
                  <a:pt x="1604" y="1691"/>
                </a:lnTo>
                <a:lnTo>
                  <a:pt x="1604" y="1727"/>
                </a:lnTo>
                <a:lnTo>
                  <a:pt x="1585" y="1727"/>
                </a:lnTo>
                <a:lnTo>
                  <a:pt x="1548" y="1725"/>
                </a:lnTo>
                <a:lnTo>
                  <a:pt x="1531" y="1725"/>
                </a:lnTo>
                <a:lnTo>
                  <a:pt x="1512" y="1725"/>
                </a:lnTo>
                <a:lnTo>
                  <a:pt x="1510" y="1725"/>
                </a:lnTo>
                <a:lnTo>
                  <a:pt x="1494" y="1725"/>
                </a:lnTo>
                <a:lnTo>
                  <a:pt x="1494" y="1708"/>
                </a:lnTo>
                <a:lnTo>
                  <a:pt x="1494" y="1689"/>
                </a:lnTo>
                <a:lnTo>
                  <a:pt x="1491" y="1689"/>
                </a:lnTo>
                <a:lnTo>
                  <a:pt x="1487" y="1689"/>
                </a:lnTo>
                <a:lnTo>
                  <a:pt x="1477" y="1689"/>
                </a:lnTo>
                <a:lnTo>
                  <a:pt x="1460" y="1689"/>
                </a:lnTo>
                <a:lnTo>
                  <a:pt x="1460" y="1725"/>
                </a:lnTo>
                <a:lnTo>
                  <a:pt x="1460" y="1762"/>
                </a:lnTo>
                <a:lnTo>
                  <a:pt x="1460" y="1779"/>
                </a:lnTo>
                <a:lnTo>
                  <a:pt x="1460" y="1793"/>
                </a:lnTo>
                <a:lnTo>
                  <a:pt x="1460" y="1798"/>
                </a:lnTo>
                <a:lnTo>
                  <a:pt x="1458" y="1798"/>
                </a:lnTo>
                <a:lnTo>
                  <a:pt x="1456" y="1798"/>
                </a:lnTo>
                <a:lnTo>
                  <a:pt x="1443" y="1798"/>
                </a:lnTo>
                <a:lnTo>
                  <a:pt x="1423" y="1798"/>
                </a:lnTo>
                <a:lnTo>
                  <a:pt x="1421" y="1798"/>
                </a:lnTo>
                <a:lnTo>
                  <a:pt x="1421" y="1835"/>
                </a:lnTo>
                <a:lnTo>
                  <a:pt x="1385" y="1835"/>
                </a:lnTo>
                <a:lnTo>
                  <a:pt x="1385" y="1871"/>
                </a:lnTo>
                <a:lnTo>
                  <a:pt x="1385" y="1875"/>
                </a:lnTo>
                <a:lnTo>
                  <a:pt x="1385" y="1908"/>
                </a:lnTo>
                <a:lnTo>
                  <a:pt x="1385" y="1925"/>
                </a:lnTo>
                <a:lnTo>
                  <a:pt x="1385" y="1937"/>
                </a:lnTo>
                <a:lnTo>
                  <a:pt x="1385" y="1944"/>
                </a:lnTo>
                <a:lnTo>
                  <a:pt x="1360" y="1944"/>
                </a:lnTo>
                <a:lnTo>
                  <a:pt x="1358" y="1944"/>
                </a:lnTo>
                <a:lnTo>
                  <a:pt x="1356" y="1944"/>
                </a:lnTo>
                <a:lnTo>
                  <a:pt x="1349" y="1944"/>
                </a:lnTo>
                <a:lnTo>
                  <a:pt x="1312" y="1944"/>
                </a:lnTo>
                <a:lnTo>
                  <a:pt x="1310" y="1944"/>
                </a:lnTo>
                <a:lnTo>
                  <a:pt x="1310" y="1946"/>
                </a:lnTo>
                <a:lnTo>
                  <a:pt x="1310" y="1965"/>
                </a:lnTo>
                <a:lnTo>
                  <a:pt x="1310" y="1981"/>
                </a:lnTo>
                <a:lnTo>
                  <a:pt x="1310" y="1987"/>
                </a:lnTo>
                <a:lnTo>
                  <a:pt x="1310" y="2010"/>
                </a:lnTo>
                <a:lnTo>
                  <a:pt x="1312" y="2012"/>
                </a:lnTo>
                <a:lnTo>
                  <a:pt x="1318" y="2013"/>
                </a:lnTo>
                <a:lnTo>
                  <a:pt x="1324" y="2017"/>
                </a:lnTo>
                <a:lnTo>
                  <a:pt x="1327" y="2019"/>
                </a:lnTo>
                <a:lnTo>
                  <a:pt x="1329" y="2021"/>
                </a:lnTo>
                <a:lnTo>
                  <a:pt x="1333" y="2023"/>
                </a:lnTo>
                <a:lnTo>
                  <a:pt x="1335" y="2023"/>
                </a:lnTo>
                <a:lnTo>
                  <a:pt x="1335" y="2025"/>
                </a:lnTo>
                <a:lnTo>
                  <a:pt x="1337" y="2025"/>
                </a:lnTo>
                <a:lnTo>
                  <a:pt x="1339" y="2025"/>
                </a:lnTo>
                <a:lnTo>
                  <a:pt x="1339" y="2027"/>
                </a:lnTo>
                <a:lnTo>
                  <a:pt x="1341" y="2027"/>
                </a:lnTo>
                <a:lnTo>
                  <a:pt x="1343" y="2027"/>
                </a:lnTo>
                <a:lnTo>
                  <a:pt x="1349" y="2029"/>
                </a:lnTo>
                <a:lnTo>
                  <a:pt x="1358" y="2033"/>
                </a:lnTo>
                <a:lnTo>
                  <a:pt x="1362" y="2035"/>
                </a:lnTo>
                <a:lnTo>
                  <a:pt x="1366" y="2036"/>
                </a:lnTo>
                <a:lnTo>
                  <a:pt x="1373" y="2036"/>
                </a:lnTo>
                <a:lnTo>
                  <a:pt x="1379" y="2036"/>
                </a:lnTo>
                <a:lnTo>
                  <a:pt x="1381" y="2036"/>
                </a:lnTo>
                <a:lnTo>
                  <a:pt x="1385" y="2036"/>
                </a:lnTo>
                <a:lnTo>
                  <a:pt x="1385" y="2019"/>
                </a:lnTo>
                <a:lnTo>
                  <a:pt x="1385" y="2017"/>
                </a:lnTo>
                <a:lnTo>
                  <a:pt x="1385" y="2012"/>
                </a:lnTo>
                <a:lnTo>
                  <a:pt x="1385" y="2008"/>
                </a:lnTo>
                <a:lnTo>
                  <a:pt x="1387" y="2008"/>
                </a:lnTo>
                <a:lnTo>
                  <a:pt x="1387" y="2002"/>
                </a:lnTo>
                <a:lnTo>
                  <a:pt x="1387" y="1990"/>
                </a:lnTo>
                <a:lnTo>
                  <a:pt x="1387" y="1985"/>
                </a:lnTo>
                <a:lnTo>
                  <a:pt x="1389" y="1985"/>
                </a:lnTo>
                <a:lnTo>
                  <a:pt x="1391" y="1983"/>
                </a:lnTo>
                <a:lnTo>
                  <a:pt x="1393" y="1983"/>
                </a:lnTo>
                <a:lnTo>
                  <a:pt x="1395" y="1983"/>
                </a:lnTo>
                <a:lnTo>
                  <a:pt x="1397" y="1981"/>
                </a:lnTo>
                <a:lnTo>
                  <a:pt x="1398" y="1981"/>
                </a:lnTo>
                <a:lnTo>
                  <a:pt x="1400" y="1981"/>
                </a:lnTo>
                <a:lnTo>
                  <a:pt x="1402" y="1981"/>
                </a:lnTo>
                <a:lnTo>
                  <a:pt x="1404" y="1981"/>
                </a:lnTo>
                <a:lnTo>
                  <a:pt x="1406" y="1981"/>
                </a:lnTo>
                <a:lnTo>
                  <a:pt x="1408" y="1981"/>
                </a:lnTo>
                <a:lnTo>
                  <a:pt x="1410" y="1981"/>
                </a:lnTo>
                <a:lnTo>
                  <a:pt x="1412" y="1981"/>
                </a:lnTo>
                <a:lnTo>
                  <a:pt x="1414" y="1981"/>
                </a:lnTo>
                <a:lnTo>
                  <a:pt x="1416" y="1981"/>
                </a:lnTo>
                <a:lnTo>
                  <a:pt x="1416" y="1983"/>
                </a:lnTo>
                <a:lnTo>
                  <a:pt x="1418" y="1983"/>
                </a:lnTo>
                <a:lnTo>
                  <a:pt x="1418" y="1985"/>
                </a:lnTo>
                <a:lnTo>
                  <a:pt x="1420" y="1985"/>
                </a:lnTo>
                <a:lnTo>
                  <a:pt x="1421" y="1985"/>
                </a:lnTo>
                <a:lnTo>
                  <a:pt x="1421" y="1987"/>
                </a:lnTo>
                <a:lnTo>
                  <a:pt x="1423" y="1987"/>
                </a:lnTo>
                <a:lnTo>
                  <a:pt x="1458" y="1987"/>
                </a:lnTo>
                <a:lnTo>
                  <a:pt x="1460" y="1987"/>
                </a:lnTo>
                <a:lnTo>
                  <a:pt x="1475" y="1987"/>
                </a:lnTo>
                <a:lnTo>
                  <a:pt x="1475" y="1990"/>
                </a:lnTo>
                <a:lnTo>
                  <a:pt x="1475" y="1992"/>
                </a:lnTo>
                <a:lnTo>
                  <a:pt x="1475" y="1994"/>
                </a:lnTo>
                <a:lnTo>
                  <a:pt x="1479" y="1994"/>
                </a:lnTo>
                <a:lnTo>
                  <a:pt x="1485" y="1994"/>
                </a:lnTo>
                <a:lnTo>
                  <a:pt x="1489" y="1994"/>
                </a:lnTo>
                <a:lnTo>
                  <a:pt x="1494" y="1994"/>
                </a:lnTo>
                <a:lnTo>
                  <a:pt x="1494" y="2013"/>
                </a:lnTo>
                <a:lnTo>
                  <a:pt x="1494" y="2021"/>
                </a:lnTo>
                <a:lnTo>
                  <a:pt x="1494" y="2023"/>
                </a:lnTo>
                <a:lnTo>
                  <a:pt x="1500" y="2025"/>
                </a:lnTo>
                <a:lnTo>
                  <a:pt x="1506" y="2025"/>
                </a:lnTo>
                <a:lnTo>
                  <a:pt x="1523" y="2025"/>
                </a:lnTo>
                <a:lnTo>
                  <a:pt x="1527" y="2025"/>
                </a:lnTo>
                <a:lnTo>
                  <a:pt x="1533" y="2025"/>
                </a:lnTo>
                <a:lnTo>
                  <a:pt x="1554" y="2025"/>
                </a:lnTo>
                <a:lnTo>
                  <a:pt x="1558" y="2023"/>
                </a:lnTo>
                <a:lnTo>
                  <a:pt x="1564" y="2023"/>
                </a:lnTo>
                <a:lnTo>
                  <a:pt x="1566" y="2023"/>
                </a:lnTo>
                <a:lnTo>
                  <a:pt x="1567" y="2023"/>
                </a:lnTo>
                <a:lnTo>
                  <a:pt x="1569" y="2023"/>
                </a:lnTo>
                <a:lnTo>
                  <a:pt x="1571" y="2023"/>
                </a:lnTo>
                <a:lnTo>
                  <a:pt x="1573" y="2023"/>
                </a:lnTo>
                <a:lnTo>
                  <a:pt x="1575" y="2023"/>
                </a:lnTo>
                <a:lnTo>
                  <a:pt x="1577" y="2023"/>
                </a:lnTo>
                <a:lnTo>
                  <a:pt x="1579" y="2023"/>
                </a:lnTo>
                <a:lnTo>
                  <a:pt x="1583" y="2023"/>
                </a:lnTo>
                <a:lnTo>
                  <a:pt x="1585" y="2023"/>
                </a:lnTo>
                <a:lnTo>
                  <a:pt x="1587" y="2023"/>
                </a:lnTo>
                <a:lnTo>
                  <a:pt x="1589" y="2023"/>
                </a:lnTo>
                <a:lnTo>
                  <a:pt x="1590" y="2023"/>
                </a:lnTo>
                <a:lnTo>
                  <a:pt x="1594" y="2023"/>
                </a:lnTo>
                <a:lnTo>
                  <a:pt x="1596" y="2023"/>
                </a:lnTo>
                <a:lnTo>
                  <a:pt x="1600" y="2023"/>
                </a:lnTo>
                <a:lnTo>
                  <a:pt x="1604" y="2023"/>
                </a:lnTo>
                <a:lnTo>
                  <a:pt x="1604" y="2031"/>
                </a:lnTo>
                <a:lnTo>
                  <a:pt x="1604" y="2033"/>
                </a:lnTo>
                <a:lnTo>
                  <a:pt x="1604" y="2035"/>
                </a:lnTo>
                <a:lnTo>
                  <a:pt x="1604" y="2036"/>
                </a:lnTo>
                <a:lnTo>
                  <a:pt x="1604" y="2038"/>
                </a:lnTo>
                <a:lnTo>
                  <a:pt x="1604" y="2040"/>
                </a:lnTo>
                <a:lnTo>
                  <a:pt x="1604" y="2042"/>
                </a:lnTo>
                <a:lnTo>
                  <a:pt x="1604" y="2044"/>
                </a:lnTo>
                <a:lnTo>
                  <a:pt x="1604" y="2048"/>
                </a:lnTo>
                <a:lnTo>
                  <a:pt x="1604" y="2058"/>
                </a:lnTo>
                <a:lnTo>
                  <a:pt x="1604" y="2060"/>
                </a:lnTo>
                <a:lnTo>
                  <a:pt x="1606" y="2060"/>
                </a:lnTo>
                <a:lnTo>
                  <a:pt x="1608" y="2060"/>
                </a:lnTo>
                <a:lnTo>
                  <a:pt x="1610" y="2060"/>
                </a:lnTo>
                <a:lnTo>
                  <a:pt x="1612" y="2060"/>
                </a:lnTo>
                <a:lnTo>
                  <a:pt x="1614" y="2060"/>
                </a:lnTo>
                <a:lnTo>
                  <a:pt x="1614" y="2063"/>
                </a:lnTo>
                <a:lnTo>
                  <a:pt x="1615" y="2063"/>
                </a:lnTo>
                <a:lnTo>
                  <a:pt x="1615" y="2065"/>
                </a:lnTo>
                <a:lnTo>
                  <a:pt x="1617" y="2065"/>
                </a:lnTo>
                <a:lnTo>
                  <a:pt x="1617" y="2073"/>
                </a:lnTo>
                <a:lnTo>
                  <a:pt x="1617" y="2075"/>
                </a:lnTo>
                <a:lnTo>
                  <a:pt x="1617" y="2077"/>
                </a:lnTo>
                <a:lnTo>
                  <a:pt x="1617" y="2079"/>
                </a:lnTo>
                <a:lnTo>
                  <a:pt x="1617" y="2081"/>
                </a:lnTo>
                <a:lnTo>
                  <a:pt x="1617" y="2084"/>
                </a:lnTo>
                <a:lnTo>
                  <a:pt x="1617" y="2086"/>
                </a:lnTo>
                <a:lnTo>
                  <a:pt x="1617" y="2088"/>
                </a:lnTo>
                <a:lnTo>
                  <a:pt x="1617" y="2090"/>
                </a:lnTo>
                <a:lnTo>
                  <a:pt x="1615" y="2090"/>
                </a:lnTo>
                <a:lnTo>
                  <a:pt x="1612" y="2090"/>
                </a:lnTo>
                <a:lnTo>
                  <a:pt x="1610" y="2090"/>
                </a:lnTo>
                <a:lnTo>
                  <a:pt x="1608" y="2090"/>
                </a:lnTo>
                <a:lnTo>
                  <a:pt x="1608" y="2088"/>
                </a:lnTo>
                <a:lnTo>
                  <a:pt x="1608" y="2084"/>
                </a:lnTo>
                <a:lnTo>
                  <a:pt x="1608" y="2083"/>
                </a:lnTo>
                <a:lnTo>
                  <a:pt x="1608" y="2081"/>
                </a:lnTo>
                <a:lnTo>
                  <a:pt x="1608" y="2079"/>
                </a:lnTo>
                <a:lnTo>
                  <a:pt x="1604" y="2079"/>
                </a:lnTo>
                <a:lnTo>
                  <a:pt x="1604" y="2081"/>
                </a:lnTo>
                <a:lnTo>
                  <a:pt x="1604" y="2083"/>
                </a:lnTo>
                <a:lnTo>
                  <a:pt x="1604" y="2084"/>
                </a:lnTo>
                <a:lnTo>
                  <a:pt x="1604" y="2086"/>
                </a:lnTo>
                <a:lnTo>
                  <a:pt x="1604" y="2088"/>
                </a:lnTo>
                <a:lnTo>
                  <a:pt x="1604" y="2094"/>
                </a:lnTo>
                <a:lnTo>
                  <a:pt x="1604" y="2096"/>
                </a:lnTo>
                <a:lnTo>
                  <a:pt x="1604" y="2098"/>
                </a:lnTo>
                <a:lnTo>
                  <a:pt x="1604" y="2096"/>
                </a:lnTo>
                <a:lnTo>
                  <a:pt x="1604" y="2098"/>
                </a:lnTo>
                <a:lnTo>
                  <a:pt x="1604" y="2102"/>
                </a:lnTo>
                <a:lnTo>
                  <a:pt x="1604" y="2104"/>
                </a:lnTo>
                <a:lnTo>
                  <a:pt x="1604" y="2108"/>
                </a:lnTo>
                <a:lnTo>
                  <a:pt x="1604" y="2109"/>
                </a:lnTo>
                <a:lnTo>
                  <a:pt x="1604" y="2113"/>
                </a:lnTo>
                <a:lnTo>
                  <a:pt x="1604" y="2117"/>
                </a:lnTo>
                <a:lnTo>
                  <a:pt x="1604" y="2119"/>
                </a:lnTo>
                <a:lnTo>
                  <a:pt x="1604" y="2121"/>
                </a:lnTo>
                <a:lnTo>
                  <a:pt x="1604" y="2123"/>
                </a:lnTo>
                <a:lnTo>
                  <a:pt x="1604" y="2125"/>
                </a:lnTo>
                <a:lnTo>
                  <a:pt x="1604" y="2127"/>
                </a:lnTo>
                <a:lnTo>
                  <a:pt x="1604" y="2129"/>
                </a:lnTo>
                <a:lnTo>
                  <a:pt x="1604" y="2131"/>
                </a:lnTo>
                <a:lnTo>
                  <a:pt x="1604" y="2132"/>
                </a:lnTo>
                <a:lnTo>
                  <a:pt x="1604" y="2148"/>
                </a:lnTo>
                <a:lnTo>
                  <a:pt x="1604" y="2152"/>
                </a:lnTo>
                <a:lnTo>
                  <a:pt x="1602" y="2152"/>
                </a:lnTo>
                <a:lnTo>
                  <a:pt x="1600" y="2152"/>
                </a:lnTo>
                <a:lnTo>
                  <a:pt x="1598" y="2154"/>
                </a:lnTo>
                <a:lnTo>
                  <a:pt x="1596" y="2154"/>
                </a:lnTo>
                <a:lnTo>
                  <a:pt x="1594" y="2154"/>
                </a:lnTo>
                <a:lnTo>
                  <a:pt x="1592" y="2154"/>
                </a:lnTo>
                <a:lnTo>
                  <a:pt x="1587" y="2154"/>
                </a:lnTo>
                <a:lnTo>
                  <a:pt x="1585" y="2154"/>
                </a:lnTo>
                <a:lnTo>
                  <a:pt x="1581" y="2154"/>
                </a:lnTo>
                <a:lnTo>
                  <a:pt x="1577" y="2154"/>
                </a:lnTo>
                <a:lnTo>
                  <a:pt x="1573" y="2152"/>
                </a:lnTo>
                <a:lnTo>
                  <a:pt x="1567" y="2150"/>
                </a:lnTo>
                <a:lnTo>
                  <a:pt x="1567" y="2152"/>
                </a:lnTo>
                <a:lnTo>
                  <a:pt x="1567" y="2167"/>
                </a:lnTo>
                <a:lnTo>
                  <a:pt x="1577" y="2167"/>
                </a:lnTo>
                <a:lnTo>
                  <a:pt x="1577" y="2171"/>
                </a:lnTo>
                <a:lnTo>
                  <a:pt x="1577" y="2173"/>
                </a:lnTo>
                <a:lnTo>
                  <a:pt x="1577" y="2179"/>
                </a:lnTo>
                <a:lnTo>
                  <a:pt x="1577" y="2180"/>
                </a:lnTo>
                <a:lnTo>
                  <a:pt x="1579" y="2182"/>
                </a:lnTo>
                <a:lnTo>
                  <a:pt x="1581" y="2182"/>
                </a:lnTo>
                <a:lnTo>
                  <a:pt x="1581" y="2186"/>
                </a:lnTo>
                <a:lnTo>
                  <a:pt x="1581" y="2188"/>
                </a:lnTo>
                <a:lnTo>
                  <a:pt x="1581" y="2190"/>
                </a:lnTo>
                <a:lnTo>
                  <a:pt x="1581" y="2192"/>
                </a:lnTo>
                <a:lnTo>
                  <a:pt x="1577" y="2192"/>
                </a:lnTo>
                <a:lnTo>
                  <a:pt x="1575" y="2192"/>
                </a:lnTo>
                <a:lnTo>
                  <a:pt x="1573" y="2192"/>
                </a:lnTo>
                <a:lnTo>
                  <a:pt x="1573" y="2194"/>
                </a:lnTo>
                <a:lnTo>
                  <a:pt x="1571" y="2194"/>
                </a:lnTo>
                <a:lnTo>
                  <a:pt x="1569" y="2194"/>
                </a:lnTo>
                <a:lnTo>
                  <a:pt x="1569" y="2196"/>
                </a:lnTo>
                <a:lnTo>
                  <a:pt x="1569" y="2198"/>
                </a:lnTo>
                <a:lnTo>
                  <a:pt x="1567" y="2198"/>
                </a:lnTo>
                <a:lnTo>
                  <a:pt x="1569" y="2198"/>
                </a:lnTo>
                <a:lnTo>
                  <a:pt x="1567" y="2198"/>
                </a:lnTo>
                <a:lnTo>
                  <a:pt x="1566" y="2198"/>
                </a:lnTo>
                <a:lnTo>
                  <a:pt x="1566" y="2196"/>
                </a:lnTo>
                <a:lnTo>
                  <a:pt x="1564" y="2196"/>
                </a:lnTo>
                <a:lnTo>
                  <a:pt x="1562" y="2196"/>
                </a:lnTo>
                <a:lnTo>
                  <a:pt x="1558" y="2198"/>
                </a:lnTo>
                <a:lnTo>
                  <a:pt x="1550" y="2202"/>
                </a:lnTo>
                <a:lnTo>
                  <a:pt x="1548" y="2204"/>
                </a:lnTo>
                <a:lnTo>
                  <a:pt x="1546" y="2205"/>
                </a:lnTo>
                <a:lnTo>
                  <a:pt x="1542" y="2205"/>
                </a:lnTo>
                <a:lnTo>
                  <a:pt x="1533" y="2205"/>
                </a:lnTo>
                <a:lnTo>
                  <a:pt x="1531" y="2205"/>
                </a:lnTo>
                <a:lnTo>
                  <a:pt x="1531" y="2215"/>
                </a:lnTo>
                <a:lnTo>
                  <a:pt x="1531" y="2232"/>
                </a:lnTo>
                <a:lnTo>
                  <a:pt x="1531" y="2242"/>
                </a:lnTo>
                <a:lnTo>
                  <a:pt x="1567" y="2242"/>
                </a:lnTo>
                <a:lnTo>
                  <a:pt x="1594" y="2242"/>
                </a:lnTo>
                <a:lnTo>
                  <a:pt x="1602" y="2242"/>
                </a:lnTo>
                <a:lnTo>
                  <a:pt x="1604" y="2242"/>
                </a:lnTo>
                <a:lnTo>
                  <a:pt x="1604" y="2278"/>
                </a:lnTo>
                <a:lnTo>
                  <a:pt x="1606" y="2278"/>
                </a:lnTo>
                <a:lnTo>
                  <a:pt x="1614" y="2278"/>
                </a:lnTo>
                <a:lnTo>
                  <a:pt x="1617" y="2280"/>
                </a:lnTo>
                <a:lnTo>
                  <a:pt x="1621" y="2280"/>
                </a:lnTo>
                <a:lnTo>
                  <a:pt x="1621" y="2284"/>
                </a:lnTo>
                <a:lnTo>
                  <a:pt x="1615" y="2290"/>
                </a:lnTo>
                <a:lnTo>
                  <a:pt x="1612" y="2300"/>
                </a:lnTo>
                <a:lnTo>
                  <a:pt x="1610" y="2313"/>
                </a:lnTo>
                <a:lnTo>
                  <a:pt x="1610" y="2323"/>
                </a:lnTo>
                <a:lnTo>
                  <a:pt x="1610" y="2324"/>
                </a:lnTo>
                <a:lnTo>
                  <a:pt x="1606" y="2326"/>
                </a:lnTo>
                <a:lnTo>
                  <a:pt x="1604" y="2332"/>
                </a:lnTo>
                <a:lnTo>
                  <a:pt x="1610" y="2346"/>
                </a:lnTo>
                <a:lnTo>
                  <a:pt x="1614" y="2348"/>
                </a:lnTo>
                <a:lnTo>
                  <a:pt x="1617" y="2351"/>
                </a:lnTo>
                <a:lnTo>
                  <a:pt x="1617" y="2355"/>
                </a:lnTo>
                <a:lnTo>
                  <a:pt x="1615" y="2359"/>
                </a:lnTo>
                <a:lnTo>
                  <a:pt x="1612" y="2371"/>
                </a:lnTo>
                <a:lnTo>
                  <a:pt x="1602" y="2371"/>
                </a:lnTo>
                <a:lnTo>
                  <a:pt x="1577" y="2371"/>
                </a:lnTo>
                <a:lnTo>
                  <a:pt x="1573" y="2371"/>
                </a:lnTo>
                <a:lnTo>
                  <a:pt x="1571" y="2371"/>
                </a:lnTo>
                <a:lnTo>
                  <a:pt x="1567" y="2365"/>
                </a:lnTo>
                <a:lnTo>
                  <a:pt x="1567" y="2367"/>
                </a:lnTo>
                <a:lnTo>
                  <a:pt x="1566" y="2367"/>
                </a:lnTo>
                <a:lnTo>
                  <a:pt x="1566" y="2369"/>
                </a:lnTo>
                <a:lnTo>
                  <a:pt x="1564" y="2371"/>
                </a:lnTo>
                <a:lnTo>
                  <a:pt x="1564" y="2374"/>
                </a:lnTo>
                <a:lnTo>
                  <a:pt x="1560" y="2380"/>
                </a:lnTo>
                <a:lnTo>
                  <a:pt x="1560" y="2384"/>
                </a:lnTo>
                <a:lnTo>
                  <a:pt x="1556" y="2384"/>
                </a:lnTo>
                <a:lnTo>
                  <a:pt x="1556" y="2371"/>
                </a:lnTo>
                <a:lnTo>
                  <a:pt x="1556" y="2367"/>
                </a:lnTo>
                <a:lnTo>
                  <a:pt x="1556" y="2365"/>
                </a:lnTo>
                <a:lnTo>
                  <a:pt x="1554" y="2365"/>
                </a:lnTo>
                <a:lnTo>
                  <a:pt x="1552" y="2365"/>
                </a:lnTo>
                <a:lnTo>
                  <a:pt x="1552" y="2363"/>
                </a:lnTo>
                <a:lnTo>
                  <a:pt x="1550" y="2363"/>
                </a:lnTo>
                <a:lnTo>
                  <a:pt x="1548" y="2363"/>
                </a:lnTo>
                <a:lnTo>
                  <a:pt x="1546" y="2363"/>
                </a:lnTo>
                <a:lnTo>
                  <a:pt x="1544" y="2363"/>
                </a:lnTo>
                <a:lnTo>
                  <a:pt x="1529" y="2363"/>
                </a:lnTo>
                <a:lnTo>
                  <a:pt x="1529" y="2388"/>
                </a:lnTo>
                <a:lnTo>
                  <a:pt x="1529" y="2396"/>
                </a:lnTo>
                <a:lnTo>
                  <a:pt x="1529" y="2403"/>
                </a:lnTo>
                <a:lnTo>
                  <a:pt x="1529" y="2426"/>
                </a:lnTo>
                <a:lnTo>
                  <a:pt x="1493" y="2424"/>
                </a:lnTo>
                <a:lnTo>
                  <a:pt x="1456" y="2424"/>
                </a:lnTo>
                <a:lnTo>
                  <a:pt x="1456" y="2442"/>
                </a:lnTo>
                <a:lnTo>
                  <a:pt x="1456" y="2461"/>
                </a:lnTo>
                <a:lnTo>
                  <a:pt x="1456" y="2480"/>
                </a:lnTo>
                <a:lnTo>
                  <a:pt x="1456" y="2497"/>
                </a:lnTo>
                <a:lnTo>
                  <a:pt x="1456" y="2534"/>
                </a:lnTo>
                <a:lnTo>
                  <a:pt x="1456" y="2570"/>
                </a:lnTo>
                <a:lnTo>
                  <a:pt x="1456" y="2607"/>
                </a:lnTo>
                <a:lnTo>
                  <a:pt x="1456" y="2645"/>
                </a:lnTo>
                <a:lnTo>
                  <a:pt x="1458" y="2645"/>
                </a:lnTo>
                <a:lnTo>
                  <a:pt x="1456" y="2682"/>
                </a:lnTo>
                <a:lnTo>
                  <a:pt x="1456" y="2689"/>
                </a:lnTo>
                <a:lnTo>
                  <a:pt x="1456" y="2708"/>
                </a:lnTo>
                <a:lnTo>
                  <a:pt x="1456" y="2716"/>
                </a:lnTo>
                <a:lnTo>
                  <a:pt x="1456" y="2718"/>
                </a:lnTo>
                <a:lnTo>
                  <a:pt x="1456" y="2726"/>
                </a:lnTo>
                <a:lnTo>
                  <a:pt x="1458" y="2726"/>
                </a:lnTo>
                <a:lnTo>
                  <a:pt x="1460" y="2726"/>
                </a:lnTo>
                <a:lnTo>
                  <a:pt x="1462" y="2726"/>
                </a:lnTo>
                <a:lnTo>
                  <a:pt x="1464" y="2724"/>
                </a:lnTo>
                <a:lnTo>
                  <a:pt x="1466" y="2726"/>
                </a:lnTo>
                <a:lnTo>
                  <a:pt x="1468" y="2726"/>
                </a:lnTo>
                <a:lnTo>
                  <a:pt x="1470" y="2726"/>
                </a:lnTo>
                <a:lnTo>
                  <a:pt x="1471" y="2724"/>
                </a:lnTo>
                <a:lnTo>
                  <a:pt x="1475" y="2722"/>
                </a:lnTo>
                <a:lnTo>
                  <a:pt x="1477" y="2722"/>
                </a:lnTo>
                <a:lnTo>
                  <a:pt x="1483" y="2722"/>
                </a:lnTo>
                <a:lnTo>
                  <a:pt x="1485" y="2722"/>
                </a:lnTo>
                <a:lnTo>
                  <a:pt x="1487" y="2722"/>
                </a:lnTo>
                <a:lnTo>
                  <a:pt x="1489" y="2722"/>
                </a:lnTo>
                <a:lnTo>
                  <a:pt x="1491" y="2722"/>
                </a:lnTo>
                <a:lnTo>
                  <a:pt x="1493" y="2722"/>
                </a:lnTo>
                <a:lnTo>
                  <a:pt x="1496" y="2722"/>
                </a:lnTo>
                <a:lnTo>
                  <a:pt x="1496" y="2724"/>
                </a:lnTo>
                <a:lnTo>
                  <a:pt x="1498" y="2735"/>
                </a:lnTo>
                <a:lnTo>
                  <a:pt x="1498" y="2737"/>
                </a:lnTo>
                <a:lnTo>
                  <a:pt x="1498" y="2739"/>
                </a:lnTo>
                <a:lnTo>
                  <a:pt x="1498" y="2743"/>
                </a:lnTo>
                <a:lnTo>
                  <a:pt x="1498" y="2749"/>
                </a:lnTo>
                <a:lnTo>
                  <a:pt x="1498" y="2755"/>
                </a:lnTo>
                <a:lnTo>
                  <a:pt x="1498" y="2756"/>
                </a:lnTo>
                <a:lnTo>
                  <a:pt x="1498" y="2758"/>
                </a:lnTo>
                <a:lnTo>
                  <a:pt x="1498" y="2760"/>
                </a:lnTo>
                <a:lnTo>
                  <a:pt x="1498" y="2762"/>
                </a:lnTo>
                <a:lnTo>
                  <a:pt x="1498" y="2764"/>
                </a:lnTo>
                <a:lnTo>
                  <a:pt x="1496" y="2766"/>
                </a:lnTo>
                <a:lnTo>
                  <a:pt x="1496" y="2768"/>
                </a:lnTo>
                <a:lnTo>
                  <a:pt x="1496" y="2770"/>
                </a:lnTo>
                <a:lnTo>
                  <a:pt x="1496" y="2772"/>
                </a:lnTo>
                <a:lnTo>
                  <a:pt x="1496" y="2774"/>
                </a:lnTo>
                <a:lnTo>
                  <a:pt x="1496" y="2776"/>
                </a:lnTo>
                <a:lnTo>
                  <a:pt x="1496" y="2778"/>
                </a:lnTo>
                <a:lnTo>
                  <a:pt x="1496" y="2779"/>
                </a:lnTo>
                <a:lnTo>
                  <a:pt x="1496" y="2781"/>
                </a:lnTo>
                <a:lnTo>
                  <a:pt x="1496" y="2783"/>
                </a:lnTo>
                <a:lnTo>
                  <a:pt x="1494" y="2783"/>
                </a:lnTo>
                <a:lnTo>
                  <a:pt x="1494" y="2785"/>
                </a:lnTo>
                <a:lnTo>
                  <a:pt x="1494" y="2787"/>
                </a:lnTo>
                <a:lnTo>
                  <a:pt x="1494" y="2791"/>
                </a:lnTo>
                <a:lnTo>
                  <a:pt x="1494" y="2793"/>
                </a:lnTo>
                <a:lnTo>
                  <a:pt x="1494" y="2795"/>
                </a:lnTo>
                <a:lnTo>
                  <a:pt x="1493" y="2797"/>
                </a:lnTo>
                <a:lnTo>
                  <a:pt x="1493" y="2799"/>
                </a:lnTo>
                <a:lnTo>
                  <a:pt x="1493" y="2801"/>
                </a:lnTo>
                <a:lnTo>
                  <a:pt x="1493" y="2803"/>
                </a:lnTo>
                <a:lnTo>
                  <a:pt x="1493" y="2804"/>
                </a:lnTo>
                <a:lnTo>
                  <a:pt x="1493" y="2806"/>
                </a:lnTo>
                <a:lnTo>
                  <a:pt x="1491" y="2806"/>
                </a:lnTo>
                <a:lnTo>
                  <a:pt x="1491" y="2808"/>
                </a:lnTo>
                <a:lnTo>
                  <a:pt x="1491" y="2810"/>
                </a:lnTo>
                <a:lnTo>
                  <a:pt x="1491" y="2812"/>
                </a:lnTo>
                <a:lnTo>
                  <a:pt x="1489" y="2822"/>
                </a:lnTo>
                <a:lnTo>
                  <a:pt x="1487" y="2826"/>
                </a:lnTo>
                <a:lnTo>
                  <a:pt x="1487" y="2827"/>
                </a:lnTo>
                <a:lnTo>
                  <a:pt x="1487" y="2829"/>
                </a:lnTo>
                <a:lnTo>
                  <a:pt x="1487" y="2831"/>
                </a:lnTo>
                <a:lnTo>
                  <a:pt x="1485" y="2833"/>
                </a:lnTo>
                <a:lnTo>
                  <a:pt x="1485" y="2835"/>
                </a:lnTo>
                <a:lnTo>
                  <a:pt x="1485" y="2837"/>
                </a:lnTo>
                <a:lnTo>
                  <a:pt x="1485" y="2839"/>
                </a:lnTo>
                <a:lnTo>
                  <a:pt x="1485" y="2841"/>
                </a:lnTo>
                <a:lnTo>
                  <a:pt x="1485" y="2843"/>
                </a:lnTo>
                <a:lnTo>
                  <a:pt x="1483" y="2845"/>
                </a:lnTo>
                <a:lnTo>
                  <a:pt x="1483" y="2847"/>
                </a:lnTo>
                <a:lnTo>
                  <a:pt x="1481" y="2854"/>
                </a:lnTo>
                <a:lnTo>
                  <a:pt x="1481" y="2856"/>
                </a:lnTo>
                <a:lnTo>
                  <a:pt x="1481" y="2858"/>
                </a:lnTo>
                <a:lnTo>
                  <a:pt x="1477" y="2862"/>
                </a:lnTo>
                <a:lnTo>
                  <a:pt x="1477" y="2866"/>
                </a:lnTo>
                <a:lnTo>
                  <a:pt x="1481" y="2877"/>
                </a:lnTo>
                <a:lnTo>
                  <a:pt x="1481" y="2879"/>
                </a:lnTo>
                <a:lnTo>
                  <a:pt x="1481" y="2881"/>
                </a:lnTo>
                <a:lnTo>
                  <a:pt x="1481" y="2883"/>
                </a:lnTo>
                <a:lnTo>
                  <a:pt x="1479" y="2883"/>
                </a:lnTo>
                <a:lnTo>
                  <a:pt x="1479" y="2885"/>
                </a:lnTo>
                <a:lnTo>
                  <a:pt x="1479" y="2887"/>
                </a:lnTo>
                <a:lnTo>
                  <a:pt x="1479" y="2889"/>
                </a:lnTo>
                <a:lnTo>
                  <a:pt x="1479" y="2891"/>
                </a:lnTo>
                <a:lnTo>
                  <a:pt x="1479" y="2893"/>
                </a:lnTo>
                <a:lnTo>
                  <a:pt x="1479" y="2900"/>
                </a:lnTo>
                <a:lnTo>
                  <a:pt x="1479" y="2922"/>
                </a:lnTo>
                <a:lnTo>
                  <a:pt x="1479" y="2937"/>
                </a:lnTo>
                <a:lnTo>
                  <a:pt x="1479" y="2973"/>
                </a:lnTo>
                <a:lnTo>
                  <a:pt x="1479" y="2989"/>
                </a:lnTo>
                <a:lnTo>
                  <a:pt x="1479" y="3006"/>
                </a:lnTo>
                <a:lnTo>
                  <a:pt x="1479" y="3012"/>
                </a:lnTo>
                <a:lnTo>
                  <a:pt x="1479" y="3029"/>
                </a:lnTo>
                <a:lnTo>
                  <a:pt x="1479" y="3048"/>
                </a:lnTo>
                <a:lnTo>
                  <a:pt x="1479" y="3071"/>
                </a:lnTo>
                <a:lnTo>
                  <a:pt x="1477" y="3083"/>
                </a:lnTo>
                <a:lnTo>
                  <a:pt x="1477" y="3085"/>
                </a:lnTo>
                <a:lnTo>
                  <a:pt x="1477" y="3087"/>
                </a:lnTo>
                <a:lnTo>
                  <a:pt x="1479" y="3090"/>
                </a:lnTo>
                <a:lnTo>
                  <a:pt x="1479" y="3096"/>
                </a:lnTo>
                <a:lnTo>
                  <a:pt x="1479" y="3102"/>
                </a:lnTo>
                <a:lnTo>
                  <a:pt x="1479" y="3110"/>
                </a:lnTo>
                <a:lnTo>
                  <a:pt x="1479" y="3114"/>
                </a:lnTo>
                <a:lnTo>
                  <a:pt x="1479" y="3121"/>
                </a:lnTo>
                <a:lnTo>
                  <a:pt x="1479" y="3131"/>
                </a:lnTo>
                <a:lnTo>
                  <a:pt x="1479" y="3133"/>
                </a:lnTo>
                <a:lnTo>
                  <a:pt x="1479" y="3135"/>
                </a:lnTo>
                <a:lnTo>
                  <a:pt x="1479" y="3137"/>
                </a:lnTo>
                <a:lnTo>
                  <a:pt x="1479" y="3138"/>
                </a:lnTo>
                <a:lnTo>
                  <a:pt x="1481" y="3140"/>
                </a:lnTo>
                <a:lnTo>
                  <a:pt x="1481" y="3142"/>
                </a:lnTo>
                <a:lnTo>
                  <a:pt x="1481" y="3144"/>
                </a:lnTo>
                <a:lnTo>
                  <a:pt x="1481" y="3146"/>
                </a:lnTo>
                <a:lnTo>
                  <a:pt x="1481" y="3148"/>
                </a:lnTo>
                <a:lnTo>
                  <a:pt x="1481" y="3150"/>
                </a:lnTo>
                <a:lnTo>
                  <a:pt x="1481" y="3152"/>
                </a:lnTo>
                <a:lnTo>
                  <a:pt x="1481" y="3154"/>
                </a:lnTo>
                <a:lnTo>
                  <a:pt x="1481" y="3156"/>
                </a:lnTo>
                <a:lnTo>
                  <a:pt x="1481" y="3158"/>
                </a:lnTo>
                <a:lnTo>
                  <a:pt x="1425" y="3158"/>
                </a:lnTo>
                <a:lnTo>
                  <a:pt x="1420" y="3158"/>
                </a:lnTo>
                <a:lnTo>
                  <a:pt x="1418" y="3158"/>
                </a:lnTo>
                <a:lnTo>
                  <a:pt x="1400" y="3158"/>
                </a:lnTo>
                <a:lnTo>
                  <a:pt x="1393" y="3158"/>
                </a:lnTo>
                <a:lnTo>
                  <a:pt x="1383" y="3158"/>
                </a:lnTo>
                <a:lnTo>
                  <a:pt x="1377" y="3158"/>
                </a:lnTo>
                <a:lnTo>
                  <a:pt x="1362" y="3158"/>
                </a:lnTo>
                <a:lnTo>
                  <a:pt x="1347" y="3158"/>
                </a:lnTo>
                <a:lnTo>
                  <a:pt x="1339" y="3158"/>
                </a:lnTo>
                <a:lnTo>
                  <a:pt x="1325" y="3158"/>
                </a:lnTo>
                <a:lnTo>
                  <a:pt x="1310" y="3158"/>
                </a:lnTo>
                <a:lnTo>
                  <a:pt x="1302" y="3158"/>
                </a:lnTo>
                <a:lnTo>
                  <a:pt x="1287" y="3158"/>
                </a:lnTo>
                <a:lnTo>
                  <a:pt x="1274" y="3158"/>
                </a:lnTo>
                <a:lnTo>
                  <a:pt x="1266" y="3158"/>
                </a:lnTo>
                <a:lnTo>
                  <a:pt x="1249" y="3158"/>
                </a:lnTo>
                <a:lnTo>
                  <a:pt x="1239" y="3158"/>
                </a:lnTo>
                <a:lnTo>
                  <a:pt x="1229" y="3158"/>
                </a:lnTo>
                <a:lnTo>
                  <a:pt x="1220" y="3158"/>
                </a:lnTo>
                <a:lnTo>
                  <a:pt x="1201" y="3158"/>
                </a:lnTo>
                <a:lnTo>
                  <a:pt x="1172" y="3158"/>
                </a:lnTo>
                <a:lnTo>
                  <a:pt x="1164" y="3158"/>
                </a:lnTo>
                <a:lnTo>
                  <a:pt x="1156" y="3158"/>
                </a:lnTo>
                <a:lnTo>
                  <a:pt x="1128" y="3158"/>
                </a:lnTo>
                <a:lnTo>
                  <a:pt x="1101" y="3158"/>
                </a:lnTo>
                <a:lnTo>
                  <a:pt x="1091" y="3158"/>
                </a:lnTo>
                <a:lnTo>
                  <a:pt x="1084" y="3158"/>
                </a:lnTo>
                <a:lnTo>
                  <a:pt x="1055" y="3158"/>
                </a:lnTo>
                <a:lnTo>
                  <a:pt x="1018" y="3158"/>
                </a:lnTo>
                <a:lnTo>
                  <a:pt x="1011" y="3158"/>
                </a:lnTo>
                <a:lnTo>
                  <a:pt x="982" y="3158"/>
                </a:lnTo>
                <a:lnTo>
                  <a:pt x="974" y="3158"/>
                </a:lnTo>
                <a:lnTo>
                  <a:pt x="947" y="3158"/>
                </a:lnTo>
                <a:lnTo>
                  <a:pt x="940" y="3158"/>
                </a:lnTo>
                <a:lnTo>
                  <a:pt x="905" y="3158"/>
                </a:lnTo>
                <a:lnTo>
                  <a:pt x="868" y="3158"/>
                </a:lnTo>
                <a:lnTo>
                  <a:pt x="851" y="3158"/>
                </a:lnTo>
                <a:lnTo>
                  <a:pt x="832" y="3158"/>
                </a:lnTo>
                <a:lnTo>
                  <a:pt x="815" y="3158"/>
                </a:lnTo>
                <a:lnTo>
                  <a:pt x="801" y="3158"/>
                </a:lnTo>
                <a:lnTo>
                  <a:pt x="795" y="3152"/>
                </a:lnTo>
                <a:lnTo>
                  <a:pt x="786" y="3140"/>
                </a:lnTo>
                <a:lnTo>
                  <a:pt x="772" y="3121"/>
                </a:lnTo>
                <a:lnTo>
                  <a:pt x="769" y="3117"/>
                </a:lnTo>
                <a:lnTo>
                  <a:pt x="759" y="3106"/>
                </a:lnTo>
                <a:lnTo>
                  <a:pt x="757" y="3104"/>
                </a:lnTo>
                <a:lnTo>
                  <a:pt x="755" y="3102"/>
                </a:lnTo>
                <a:lnTo>
                  <a:pt x="738" y="3085"/>
                </a:lnTo>
                <a:lnTo>
                  <a:pt x="732" y="3079"/>
                </a:lnTo>
                <a:lnTo>
                  <a:pt x="724" y="3071"/>
                </a:lnTo>
                <a:lnTo>
                  <a:pt x="724" y="3058"/>
                </a:lnTo>
                <a:lnTo>
                  <a:pt x="724" y="3048"/>
                </a:lnTo>
                <a:lnTo>
                  <a:pt x="724" y="3031"/>
                </a:lnTo>
                <a:lnTo>
                  <a:pt x="724" y="3012"/>
                </a:lnTo>
                <a:lnTo>
                  <a:pt x="694" y="3012"/>
                </a:lnTo>
                <a:lnTo>
                  <a:pt x="686" y="3012"/>
                </a:lnTo>
                <a:lnTo>
                  <a:pt x="686" y="3010"/>
                </a:lnTo>
                <a:lnTo>
                  <a:pt x="676" y="3004"/>
                </a:lnTo>
                <a:lnTo>
                  <a:pt x="674" y="3002"/>
                </a:lnTo>
                <a:lnTo>
                  <a:pt x="673" y="3000"/>
                </a:lnTo>
                <a:lnTo>
                  <a:pt x="673" y="2998"/>
                </a:lnTo>
                <a:lnTo>
                  <a:pt x="669" y="2998"/>
                </a:lnTo>
                <a:lnTo>
                  <a:pt x="669" y="2995"/>
                </a:lnTo>
                <a:lnTo>
                  <a:pt x="661" y="2995"/>
                </a:lnTo>
                <a:lnTo>
                  <a:pt x="661" y="2993"/>
                </a:lnTo>
                <a:lnTo>
                  <a:pt x="651" y="2983"/>
                </a:lnTo>
                <a:lnTo>
                  <a:pt x="651" y="2975"/>
                </a:lnTo>
                <a:lnTo>
                  <a:pt x="651" y="2939"/>
                </a:lnTo>
                <a:lnTo>
                  <a:pt x="686" y="2939"/>
                </a:lnTo>
                <a:lnTo>
                  <a:pt x="699" y="2939"/>
                </a:lnTo>
                <a:lnTo>
                  <a:pt x="705" y="2939"/>
                </a:lnTo>
                <a:lnTo>
                  <a:pt x="715" y="2939"/>
                </a:lnTo>
                <a:lnTo>
                  <a:pt x="724" y="2939"/>
                </a:lnTo>
                <a:lnTo>
                  <a:pt x="749" y="2939"/>
                </a:lnTo>
                <a:lnTo>
                  <a:pt x="751" y="2935"/>
                </a:lnTo>
                <a:lnTo>
                  <a:pt x="755" y="2933"/>
                </a:lnTo>
                <a:lnTo>
                  <a:pt x="757" y="2933"/>
                </a:lnTo>
                <a:lnTo>
                  <a:pt x="757" y="2922"/>
                </a:lnTo>
                <a:lnTo>
                  <a:pt x="767" y="2922"/>
                </a:lnTo>
                <a:lnTo>
                  <a:pt x="771" y="2922"/>
                </a:lnTo>
                <a:lnTo>
                  <a:pt x="776" y="2922"/>
                </a:lnTo>
                <a:lnTo>
                  <a:pt x="776" y="2902"/>
                </a:lnTo>
                <a:lnTo>
                  <a:pt x="794" y="2902"/>
                </a:lnTo>
                <a:lnTo>
                  <a:pt x="795" y="2902"/>
                </a:lnTo>
                <a:lnTo>
                  <a:pt x="799" y="2902"/>
                </a:lnTo>
                <a:lnTo>
                  <a:pt x="803" y="2902"/>
                </a:lnTo>
                <a:lnTo>
                  <a:pt x="809" y="2902"/>
                </a:lnTo>
                <a:lnTo>
                  <a:pt x="813" y="2902"/>
                </a:lnTo>
                <a:lnTo>
                  <a:pt x="819" y="2902"/>
                </a:lnTo>
                <a:lnTo>
                  <a:pt x="819" y="2899"/>
                </a:lnTo>
                <a:lnTo>
                  <a:pt x="820" y="2899"/>
                </a:lnTo>
                <a:lnTo>
                  <a:pt x="819" y="2899"/>
                </a:lnTo>
                <a:lnTo>
                  <a:pt x="819" y="2893"/>
                </a:lnTo>
                <a:lnTo>
                  <a:pt x="813" y="2893"/>
                </a:lnTo>
                <a:lnTo>
                  <a:pt x="795" y="2895"/>
                </a:lnTo>
                <a:lnTo>
                  <a:pt x="795" y="2866"/>
                </a:lnTo>
                <a:lnTo>
                  <a:pt x="794" y="2866"/>
                </a:lnTo>
                <a:lnTo>
                  <a:pt x="782" y="2875"/>
                </a:lnTo>
                <a:lnTo>
                  <a:pt x="776" y="2883"/>
                </a:lnTo>
                <a:lnTo>
                  <a:pt x="776" y="2885"/>
                </a:lnTo>
                <a:lnTo>
                  <a:pt x="774" y="2885"/>
                </a:lnTo>
                <a:lnTo>
                  <a:pt x="769" y="2885"/>
                </a:lnTo>
                <a:lnTo>
                  <a:pt x="765" y="2885"/>
                </a:lnTo>
                <a:lnTo>
                  <a:pt x="761" y="2885"/>
                </a:lnTo>
                <a:lnTo>
                  <a:pt x="757" y="2885"/>
                </a:lnTo>
                <a:lnTo>
                  <a:pt x="753" y="2885"/>
                </a:lnTo>
                <a:lnTo>
                  <a:pt x="751" y="2885"/>
                </a:lnTo>
                <a:lnTo>
                  <a:pt x="749" y="2885"/>
                </a:lnTo>
                <a:lnTo>
                  <a:pt x="746" y="2885"/>
                </a:lnTo>
                <a:lnTo>
                  <a:pt x="744" y="2885"/>
                </a:lnTo>
                <a:lnTo>
                  <a:pt x="742" y="2885"/>
                </a:lnTo>
                <a:lnTo>
                  <a:pt x="740" y="2885"/>
                </a:lnTo>
                <a:lnTo>
                  <a:pt x="740" y="2866"/>
                </a:lnTo>
                <a:lnTo>
                  <a:pt x="742" y="2866"/>
                </a:lnTo>
                <a:lnTo>
                  <a:pt x="746" y="2866"/>
                </a:lnTo>
                <a:lnTo>
                  <a:pt x="749" y="2866"/>
                </a:lnTo>
                <a:lnTo>
                  <a:pt x="755" y="2866"/>
                </a:lnTo>
                <a:lnTo>
                  <a:pt x="757" y="2866"/>
                </a:lnTo>
                <a:lnTo>
                  <a:pt x="759" y="2866"/>
                </a:lnTo>
                <a:lnTo>
                  <a:pt x="759" y="2852"/>
                </a:lnTo>
                <a:lnTo>
                  <a:pt x="759" y="2849"/>
                </a:lnTo>
                <a:lnTo>
                  <a:pt x="759" y="2843"/>
                </a:lnTo>
                <a:lnTo>
                  <a:pt x="753" y="2843"/>
                </a:lnTo>
                <a:lnTo>
                  <a:pt x="753" y="2835"/>
                </a:lnTo>
                <a:lnTo>
                  <a:pt x="759" y="2835"/>
                </a:lnTo>
                <a:lnTo>
                  <a:pt x="759" y="2829"/>
                </a:lnTo>
                <a:lnTo>
                  <a:pt x="753" y="2829"/>
                </a:lnTo>
                <a:lnTo>
                  <a:pt x="751" y="2829"/>
                </a:lnTo>
                <a:lnTo>
                  <a:pt x="742" y="2829"/>
                </a:lnTo>
                <a:lnTo>
                  <a:pt x="734" y="2829"/>
                </a:lnTo>
                <a:lnTo>
                  <a:pt x="726" y="2829"/>
                </a:lnTo>
                <a:lnTo>
                  <a:pt x="724" y="2829"/>
                </a:lnTo>
                <a:lnTo>
                  <a:pt x="723" y="2829"/>
                </a:lnTo>
                <a:lnTo>
                  <a:pt x="723" y="2837"/>
                </a:lnTo>
                <a:lnTo>
                  <a:pt x="723" y="2845"/>
                </a:lnTo>
                <a:lnTo>
                  <a:pt x="721" y="2845"/>
                </a:lnTo>
                <a:lnTo>
                  <a:pt x="719" y="2845"/>
                </a:lnTo>
                <a:lnTo>
                  <a:pt x="717" y="2845"/>
                </a:lnTo>
                <a:lnTo>
                  <a:pt x="715" y="2845"/>
                </a:lnTo>
                <a:lnTo>
                  <a:pt x="715" y="2847"/>
                </a:lnTo>
                <a:lnTo>
                  <a:pt x="713" y="2847"/>
                </a:lnTo>
                <a:lnTo>
                  <a:pt x="711" y="2849"/>
                </a:lnTo>
                <a:lnTo>
                  <a:pt x="705" y="2849"/>
                </a:lnTo>
                <a:lnTo>
                  <a:pt x="705" y="2851"/>
                </a:lnTo>
                <a:lnTo>
                  <a:pt x="709" y="2851"/>
                </a:lnTo>
                <a:lnTo>
                  <a:pt x="711" y="2851"/>
                </a:lnTo>
                <a:lnTo>
                  <a:pt x="711" y="2866"/>
                </a:lnTo>
                <a:lnTo>
                  <a:pt x="707" y="2866"/>
                </a:lnTo>
                <a:lnTo>
                  <a:pt x="707" y="2902"/>
                </a:lnTo>
                <a:lnTo>
                  <a:pt x="671" y="2902"/>
                </a:lnTo>
                <a:lnTo>
                  <a:pt x="651" y="2902"/>
                </a:lnTo>
                <a:lnTo>
                  <a:pt x="651" y="2939"/>
                </a:lnTo>
                <a:lnTo>
                  <a:pt x="650" y="2939"/>
                </a:lnTo>
                <a:lnTo>
                  <a:pt x="650" y="2952"/>
                </a:lnTo>
                <a:lnTo>
                  <a:pt x="650" y="2958"/>
                </a:lnTo>
                <a:lnTo>
                  <a:pt x="650" y="2966"/>
                </a:lnTo>
                <a:lnTo>
                  <a:pt x="650" y="2975"/>
                </a:lnTo>
                <a:lnTo>
                  <a:pt x="650" y="2983"/>
                </a:lnTo>
                <a:lnTo>
                  <a:pt x="644" y="2975"/>
                </a:lnTo>
                <a:lnTo>
                  <a:pt x="632" y="2962"/>
                </a:lnTo>
                <a:lnTo>
                  <a:pt x="632" y="2958"/>
                </a:lnTo>
                <a:lnTo>
                  <a:pt x="628" y="2958"/>
                </a:lnTo>
                <a:lnTo>
                  <a:pt x="613" y="2941"/>
                </a:lnTo>
                <a:lnTo>
                  <a:pt x="613" y="2939"/>
                </a:lnTo>
                <a:lnTo>
                  <a:pt x="584" y="2908"/>
                </a:lnTo>
                <a:lnTo>
                  <a:pt x="582" y="2904"/>
                </a:lnTo>
                <a:lnTo>
                  <a:pt x="578" y="2899"/>
                </a:lnTo>
                <a:lnTo>
                  <a:pt x="569" y="2889"/>
                </a:lnTo>
                <a:lnTo>
                  <a:pt x="565" y="2885"/>
                </a:lnTo>
                <a:lnTo>
                  <a:pt x="550" y="2866"/>
                </a:lnTo>
                <a:lnTo>
                  <a:pt x="548" y="2864"/>
                </a:lnTo>
                <a:lnTo>
                  <a:pt x="519" y="2829"/>
                </a:lnTo>
                <a:lnTo>
                  <a:pt x="511" y="2822"/>
                </a:lnTo>
                <a:lnTo>
                  <a:pt x="507" y="2818"/>
                </a:lnTo>
                <a:lnTo>
                  <a:pt x="486" y="2793"/>
                </a:lnTo>
                <a:lnTo>
                  <a:pt x="471" y="2776"/>
                </a:lnTo>
                <a:lnTo>
                  <a:pt x="456" y="2756"/>
                </a:lnTo>
                <a:lnTo>
                  <a:pt x="436" y="2756"/>
                </a:lnTo>
                <a:lnTo>
                  <a:pt x="436" y="2735"/>
                </a:lnTo>
                <a:lnTo>
                  <a:pt x="423" y="2720"/>
                </a:lnTo>
                <a:lnTo>
                  <a:pt x="408" y="2703"/>
                </a:lnTo>
                <a:lnTo>
                  <a:pt x="400" y="2693"/>
                </a:lnTo>
                <a:lnTo>
                  <a:pt x="400" y="2689"/>
                </a:lnTo>
                <a:lnTo>
                  <a:pt x="400" y="2683"/>
                </a:lnTo>
                <a:lnTo>
                  <a:pt x="406" y="2683"/>
                </a:lnTo>
                <a:lnTo>
                  <a:pt x="409" y="2683"/>
                </a:lnTo>
                <a:lnTo>
                  <a:pt x="419" y="2683"/>
                </a:lnTo>
                <a:lnTo>
                  <a:pt x="419" y="2678"/>
                </a:lnTo>
                <a:lnTo>
                  <a:pt x="419" y="2676"/>
                </a:lnTo>
                <a:lnTo>
                  <a:pt x="419" y="2674"/>
                </a:lnTo>
                <a:lnTo>
                  <a:pt x="425" y="2674"/>
                </a:lnTo>
                <a:lnTo>
                  <a:pt x="433" y="2674"/>
                </a:lnTo>
                <a:lnTo>
                  <a:pt x="438" y="2674"/>
                </a:lnTo>
                <a:lnTo>
                  <a:pt x="438" y="2670"/>
                </a:lnTo>
                <a:lnTo>
                  <a:pt x="450" y="2664"/>
                </a:lnTo>
                <a:lnTo>
                  <a:pt x="454" y="2662"/>
                </a:lnTo>
                <a:lnTo>
                  <a:pt x="456" y="2660"/>
                </a:lnTo>
                <a:lnTo>
                  <a:pt x="458" y="2660"/>
                </a:lnTo>
                <a:lnTo>
                  <a:pt x="456" y="2647"/>
                </a:lnTo>
                <a:lnTo>
                  <a:pt x="465" y="2647"/>
                </a:lnTo>
                <a:lnTo>
                  <a:pt x="473" y="2647"/>
                </a:lnTo>
                <a:lnTo>
                  <a:pt x="473" y="2657"/>
                </a:lnTo>
                <a:lnTo>
                  <a:pt x="473" y="2659"/>
                </a:lnTo>
                <a:lnTo>
                  <a:pt x="473" y="2660"/>
                </a:lnTo>
                <a:lnTo>
                  <a:pt x="479" y="2660"/>
                </a:lnTo>
                <a:lnTo>
                  <a:pt x="484" y="2660"/>
                </a:lnTo>
                <a:lnTo>
                  <a:pt x="488" y="2660"/>
                </a:lnTo>
                <a:lnTo>
                  <a:pt x="488" y="2647"/>
                </a:lnTo>
                <a:lnTo>
                  <a:pt x="509" y="2647"/>
                </a:lnTo>
                <a:lnTo>
                  <a:pt x="509" y="2683"/>
                </a:lnTo>
                <a:lnTo>
                  <a:pt x="509" y="2707"/>
                </a:lnTo>
                <a:lnTo>
                  <a:pt x="509" y="2708"/>
                </a:lnTo>
                <a:lnTo>
                  <a:pt x="509" y="2720"/>
                </a:lnTo>
                <a:lnTo>
                  <a:pt x="504" y="2720"/>
                </a:lnTo>
                <a:lnTo>
                  <a:pt x="504" y="2707"/>
                </a:lnTo>
                <a:lnTo>
                  <a:pt x="500" y="2707"/>
                </a:lnTo>
                <a:lnTo>
                  <a:pt x="498" y="2707"/>
                </a:lnTo>
                <a:lnTo>
                  <a:pt x="494" y="2707"/>
                </a:lnTo>
                <a:lnTo>
                  <a:pt x="492" y="2707"/>
                </a:lnTo>
                <a:lnTo>
                  <a:pt x="488" y="2707"/>
                </a:lnTo>
                <a:lnTo>
                  <a:pt x="486" y="2707"/>
                </a:lnTo>
                <a:lnTo>
                  <a:pt x="482" y="2707"/>
                </a:lnTo>
                <a:lnTo>
                  <a:pt x="481" y="2707"/>
                </a:lnTo>
                <a:lnTo>
                  <a:pt x="477" y="2707"/>
                </a:lnTo>
                <a:lnTo>
                  <a:pt x="475" y="2707"/>
                </a:lnTo>
                <a:lnTo>
                  <a:pt x="473" y="2707"/>
                </a:lnTo>
                <a:lnTo>
                  <a:pt x="473" y="2710"/>
                </a:lnTo>
                <a:lnTo>
                  <a:pt x="475" y="2720"/>
                </a:lnTo>
                <a:lnTo>
                  <a:pt x="484" y="2720"/>
                </a:lnTo>
                <a:lnTo>
                  <a:pt x="496" y="2720"/>
                </a:lnTo>
                <a:lnTo>
                  <a:pt x="498" y="2720"/>
                </a:lnTo>
                <a:lnTo>
                  <a:pt x="500" y="2720"/>
                </a:lnTo>
                <a:lnTo>
                  <a:pt x="507" y="2720"/>
                </a:lnTo>
                <a:lnTo>
                  <a:pt x="509" y="2720"/>
                </a:lnTo>
                <a:lnTo>
                  <a:pt x="523" y="2720"/>
                </a:lnTo>
                <a:lnTo>
                  <a:pt x="525" y="2720"/>
                </a:lnTo>
                <a:lnTo>
                  <a:pt x="532" y="2720"/>
                </a:lnTo>
                <a:lnTo>
                  <a:pt x="538" y="2720"/>
                </a:lnTo>
                <a:lnTo>
                  <a:pt x="542" y="2720"/>
                </a:lnTo>
                <a:lnTo>
                  <a:pt x="565" y="2720"/>
                </a:lnTo>
                <a:lnTo>
                  <a:pt x="565" y="2716"/>
                </a:lnTo>
                <a:lnTo>
                  <a:pt x="565" y="2708"/>
                </a:lnTo>
                <a:lnTo>
                  <a:pt x="565" y="2703"/>
                </a:lnTo>
                <a:lnTo>
                  <a:pt x="557" y="2703"/>
                </a:lnTo>
                <a:lnTo>
                  <a:pt x="557" y="2697"/>
                </a:lnTo>
                <a:lnTo>
                  <a:pt x="557" y="2693"/>
                </a:lnTo>
                <a:lnTo>
                  <a:pt x="557" y="2687"/>
                </a:lnTo>
                <a:lnTo>
                  <a:pt x="557" y="2683"/>
                </a:lnTo>
                <a:lnTo>
                  <a:pt x="552" y="2683"/>
                </a:lnTo>
                <a:lnTo>
                  <a:pt x="552" y="2687"/>
                </a:lnTo>
                <a:lnTo>
                  <a:pt x="546" y="2687"/>
                </a:lnTo>
                <a:lnTo>
                  <a:pt x="546" y="2683"/>
                </a:lnTo>
                <a:lnTo>
                  <a:pt x="546" y="2680"/>
                </a:lnTo>
                <a:lnTo>
                  <a:pt x="546" y="2676"/>
                </a:lnTo>
                <a:lnTo>
                  <a:pt x="546" y="2672"/>
                </a:lnTo>
                <a:lnTo>
                  <a:pt x="546" y="2666"/>
                </a:lnTo>
                <a:lnTo>
                  <a:pt x="546" y="2647"/>
                </a:lnTo>
                <a:lnTo>
                  <a:pt x="580" y="2647"/>
                </a:lnTo>
                <a:lnTo>
                  <a:pt x="582" y="2647"/>
                </a:lnTo>
                <a:lnTo>
                  <a:pt x="582" y="2634"/>
                </a:lnTo>
                <a:lnTo>
                  <a:pt x="582" y="2626"/>
                </a:lnTo>
                <a:lnTo>
                  <a:pt x="598" y="2628"/>
                </a:lnTo>
                <a:lnTo>
                  <a:pt x="609" y="2628"/>
                </a:lnTo>
                <a:lnTo>
                  <a:pt x="611" y="2628"/>
                </a:lnTo>
                <a:lnTo>
                  <a:pt x="613" y="2628"/>
                </a:lnTo>
                <a:lnTo>
                  <a:pt x="617" y="2628"/>
                </a:lnTo>
                <a:lnTo>
                  <a:pt x="617" y="2620"/>
                </a:lnTo>
                <a:lnTo>
                  <a:pt x="617" y="2616"/>
                </a:lnTo>
                <a:lnTo>
                  <a:pt x="617" y="2614"/>
                </a:lnTo>
                <a:lnTo>
                  <a:pt x="617" y="2612"/>
                </a:lnTo>
                <a:lnTo>
                  <a:pt x="617" y="2609"/>
                </a:lnTo>
                <a:lnTo>
                  <a:pt x="623" y="2609"/>
                </a:lnTo>
                <a:lnTo>
                  <a:pt x="630" y="2609"/>
                </a:lnTo>
                <a:lnTo>
                  <a:pt x="636" y="2609"/>
                </a:lnTo>
                <a:lnTo>
                  <a:pt x="640" y="2611"/>
                </a:lnTo>
                <a:lnTo>
                  <a:pt x="644" y="2611"/>
                </a:lnTo>
                <a:lnTo>
                  <a:pt x="648" y="2611"/>
                </a:lnTo>
                <a:lnTo>
                  <a:pt x="651" y="2611"/>
                </a:lnTo>
                <a:lnTo>
                  <a:pt x="653" y="2611"/>
                </a:lnTo>
                <a:lnTo>
                  <a:pt x="653" y="2605"/>
                </a:lnTo>
                <a:lnTo>
                  <a:pt x="653" y="2599"/>
                </a:lnTo>
                <a:lnTo>
                  <a:pt x="651" y="2593"/>
                </a:lnTo>
                <a:lnTo>
                  <a:pt x="651" y="2591"/>
                </a:lnTo>
                <a:lnTo>
                  <a:pt x="650" y="2589"/>
                </a:lnTo>
                <a:lnTo>
                  <a:pt x="651" y="2589"/>
                </a:lnTo>
                <a:lnTo>
                  <a:pt x="651" y="2586"/>
                </a:lnTo>
                <a:lnTo>
                  <a:pt x="650" y="2568"/>
                </a:lnTo>
                <a:lnTo>
                  <a:pt x="650" y="2564"/>
                </a:lnTo>
                <a:lnTo>
                  <a:pt x="650" y="2561"/>
                </a:lnTo>
                <a:lnTo>
                  <a:pt x="650" y="2559"/>
                </a:lnTo>
                <a:lnTo>
                  <a:pt x="634" y="2563"/>
                </a:lnTo>
                <a:lnTo>
                  <a:pt x="634" y="2557"/>
                </a:lnTo>
                <a:lnTo>
                  <a:pt x="630" y="2557"/>
                </a:lnTo>
                <a:lnTo>
                  <a:pt x="630" y="2549"/>
                </a:lnTo>
                <a:lnTo>
                  <a:pt x="625" y="2549"/>
                </a:lnTo>
                <a:lnTo>
                  <a:pt x="625" y="2553"/>
                </a:lnTo>
                <a:lnTo>
                  <a:pt x="615" y="2559"/>
                </a:lnTo>
                <a:lnTo>
                  <a:pt x="615" y="2561"/>
                </a:lnTo>
                <a:lnTo>
                  <a:pt x="615" y="2566"/>
                </a:lnTo>
                <a:lnTo>
                  <a:pt x="578" y="2566"/>
                </a:lnTo>
                <a:lnTo>
                  <a:pt x="577" y="2566"/>
                </a:lnTo>
                <a:lnTo>
                  <a:pt x="578" y="2566"/>
                </a:lnTo>
                <a:lnTo>
                  <a:pt x="578" y="2578"/>
                </a:lnTo>
                <a:lnTo>
                  <a:pt x="578" y="2586"/>
                </a:lnTo>
                <a:lnTo>
                  <a:pt x="578" y="2597"/>
                </a:lnTo>
                <a:lnTo>
                  <a:pt x="578" y="2607"/>
                </a:lnTo>
                <a:lnTo>
                  <a:pt x="580" y="2626"/>
                </a:lnTo>
                <a:lnTo>
                  <a:pt x="559" y="2626"/>
                </a:lnTo>
                <a:lnTo>
                  <a:pt x="544" y="2626"/>
                </a:lnTo>
                <a:lnTo>
                  <a:pt x="507" y="2624"/>
                </a:lnTo>
                <a:lnTo>
                  <a:pt x="504" y="2601"/>
                </a:lnTo>
                <a:lnTo>
                  <a:pt x="504" y="2582"/>
                </a:lnTo>
                <a:lnTo>
                  <a:pt x="504" y="2572"/>
                </a:lnTo>
                <a:lnTo>
                  <a:pt x="504" y="2564"/>
                </a:lnTo>
                <a:lnTo>
                  <a:pt x="506" y="2564"/>
                </a:lnTo>
                <a:lnTo>
                  <a:pt x="504" y="2563"/>
                </a:lnTo>
                <a:lnTo>
                  <a:pt x="504" y="2559"/>
                </a:lnTo>
                <a:lnTo>
                  <a:pt x="509" y="2559"/>
                </a:lnTo>
                <a:lnTo>
                  <a:pt x="509" y="2564"/>
                </a:lnTo>
                <a:lnTo>
                  <a:pt x="523" y="2564"/>
                </a:lnTo>
                <a:lnTo>
                  <a:pt x="540" y="2564"/>
                </a:lnTo>
                <a:lnTo>
                  <a:pt x="540" y="2559"/>
                </a:lnTo>
                <a:lnTo>
                  <a:pt x="540" y="2541"/>
                </a:lnTo>
                <a:lnTo>
                  <a:pt x="525" y="2541"/>
                </a:lnTo>
                <a:lnTo>
                  <a:pt x="515" y="2541"/>
                </a:lnTo>
                <a:lnTo>
                  <a:pt x="513" y="2541"/>
                </a:lnTo>
                <a:lnTo>
                  <a:pt x="511" y="2547"/>
                </a:lnTo>
                <a:lnTo>
                  <a:pt x="504" y="2547"/>
                </a:lnTo>
                <a:lnTo>
                  <a:pt x="504" y="2541"/>
                </a:lnTo>
                <a:lnTo>
                  <a:pt x="509" y="2541"/>
                </a:lnTo>
                <a:lnTo>
                  <a:pt x="509" y="2534"/>
                </a:lnTo>
                <a:lnTo>
                  <a:pt x="506" y="2534"/>
                </a:lnTo>
                <a:lnTo>
                  <a:pt x="506" y="2528"/>
                </a:lnTo>
                <a:lnTo>
                  <a:pt x="504" y="2528"/>
                </a:lnTo>
                <a:lnTo>
                  <a:pt x="481" y="2528"/>
                </a:lnTo>
                <a:lnTo>
                  <a:pt x="467" y="2528"/>
                </a:lnTo>
                <a:lnTo>
                  <a:pt x="467" y="2530"/>
                </a:lnTo>
                <a:lnTo>
                  <a:pt x="467" y="2532"/>
                </a:lnTo>
                <a:lnTo>
                  <a:pt x="467" y="2534"/>
                </a:lnTo>
                <a:lnTo>
                  <a:pt x="467" y="2536"/>
                </a:lnTo>
                <a:lnTo>
                  <a:pt x="467" y="2538"/>
                </a:lnTo>
                <a:lnTo>
                  <a:pt x="467" y="2541"/>
                </a:lnTo>
                <a:lnTo>
                  <a:pt x="467" y="2543"/>
                </a:lnTo>
                <a:lnTo>
                  <a:pt x="467" y="2545"/>
                </a:lnTo>
                <a:lnTo>
                  <a:pt x="475" y="2545"/>
                </a:lnTo>
                <a:lnTo>
                  <a:pt x="486" y="2545"/>
                </a:lnTo>
                <a:lnTo>
                  <a:pt x="488" y="2545"/>
                </a:lnTo>
                <a:lnTo>
                  <a:pt x="488" y="2543"/>
                </a:lnTo>
                <a:lnTo>
                  <a:pt x="504" y="2543"/>
                </a:lnTo>
                <a:lnTo>
                  <a:pt x="504" y="2564"/>
                </a:lnTo>
                <a:lnTo>
                  <a:pt x="504" y="2586"/>
                </a:lnTo>
                <a:lnTo>
                  <a:pt x="498" y="2586"/>
                </a:lnTo>
                <a:lnTo>
                  <a:pt x="492" y="2586"/>
                </a:lnTo>
                <a:lnTo>
                  <a:pt x="490" y="2586"/>
                </a:lnTo>
                <a:lnTo>
                  <a:pt x="488" y="2587"/>
                </a:lnTo>
                <a:lnTo>
                  <a:pt x="484" y="2587"/>
                </a:lnTo>
                <a:lnTo>
                  <a:pt x="482" y="2587"/>
                </a:lnTo>
                <a:lnTo>
                  <a:pt x="484" y="2563"/>
                </a:lnTo>
                <a:lnTo>
                  <a:pt x="467" y="2563"/>
                </a:lnTo>
                <a:lnTo>
                  <a:pt x="450" y="2563"/>
                </a:lnTo>
                <a:lnTo>
                  <a:pt x="450" y="2587"/>
                </a:lnTo>
                <a:lnTo>
                  <a:pt x="442" y="2584"/>
                </a:lnTo>
                <a:lnTo>
                  <a:pt x="440" y="2582"/>
                </a:lnTo>
                <a:lnTo>
                  <a:pt x="438" y="2580"/>
                </a:lnTo>
                <a:lnTo>
                  <a:pt x="434" y="2580"/>
                </a:lnTo>
                <a:lnTo>
                  <a:pt x="433" y="2580"/>
                </a:lnTo>
                <a:lnTo>
                  <a:pt x="431" y="2564"/>
                </a:lnTo>
                <a:lnTo>
                  <a:pt x="431" y="2563"/>
                </a:lnTo>
                <a:lnTo>
                  <a:pt x="419" y="2563"/>
                </a:lnTo>
                <a:lnTo>
                  <a:pt x="415" y="2563"/>
                </a:lnTo>
                <a:lnTo>
                  <a:pt x="408" y="2563"/>
                </a:lnTo>
                <a:lnTo>
                  <a:pt x="396" y="2563"/>
                </a:lnTo>
                <a:lnTo>
                  <a:pt x="361" y="2563"/>
                </a:lnTo>
                <a:lnTo>
                  <a:pt x="360" y="2563"/>
                </a:lnTo>
                <a:lnTo>
                  <a:pt x="352" y="2564"/>
                </a:lnTo>
                <a:lnTo>
                  <a:pt x="342" y="2564"/>
                </a:lnTo>
                <a:lnTo>
                  <a:pt x="342" y="2557"/>
                </a:lnTo>
                <a:lnTo>
                  <a:pt x="342" y="2547"/>
                </a:lnTo>
                <a:lnTo>
                  <a:pt x="333" y="2549"/>
                </a:lnTo>
                <a:lnTo>
                  <a:pt x="329" y="2549"/>
                </a:lnTo>
                <a:lnTo>
                  <a:pt x="325" y="2549"/>
                </a:lnTo>
                <a:lnTo>
                  <a:pt x="296" y="2553"/>
                </a:lnTo>
                <a:lnTo>
                  <a:pt x="298" y="2570"/>
                </a:lnTo>
                <a:lnTo>
                  <a:pt x="290" y="2572"/>
                </a:lnTo>
                <a:lnTo>
                  <a:pt x="290" y="2574"/>
                </a:lnTo>
                <a:lnTo>
                  <a:pt x="290" y="2578"/>
                </a:lnTo>
                <a:lnTo>
                  <a:pt x="290" y="2580"/>
                </a:lnTo>
                <a:lnTo>
                  <a:pt x="290" y="2582"/>
                </a:lnTo>
                <a:lnTo>
                  <a:pt x="292" y="2586"/>
                </a:lnTo>
                <a:lnTo>
                  <a:pt x="292" y="2587"/>
                </a:lnTo>
                <a:lnTo>
                  <a:pt x="292" y="2589"/>
                </a:lnTo>
                <a:lnTo>
                  <a:pt x="292" y="2591"/>
                </a:lnTo>
                <a:lnTo>
                  <a:pt x="292" y="2611"/>
                </a:lnTo>
                <a:lnTo>
                  <a:pt x="327" y="2611"/>
                </a:lnTo>
                <a:lnTo>
                  <a:pt x="329" y="2611"/>
                </a:lnTo>
                <a:lnTo>
                  <a:pt x="329" y="2607"/>
                </a:lnTo>
                <a:lnTo>
                  <a:pt x="329" y="2591"/>
                </a:lnTo>
                <a:lnTo>
                  <a:pt x="337" y="2591"/>
                </a:lnTo>
                <a:lnTo>
                  <a:pt x="344" y="2591"/>
                </a:lnTo>
                <a:lnTo>
                  <a:pt x="352" y="2591"/>
                </a:lnTo>
                <a:lnTo>
                  <a:pt x="356" y="2593"/>
                </a:lnTo>
                <a:lnTo>
                  <a:pt x="356" y="2605"/>
                </a:lnTo>
                <a:lnTo>
                  <a:pt x="356" y="2607"/>
                </a:lnTo>
                <a:lnTo>
                  <a:pt x="356" y="2611"/>
                </a:lnTo>
                <a:lnTo>
                  <a:pt x="363" y="2611"/>
                </a:lnTo>
                <a:lnTo>
                  <a:pt x="365" y="2611"/>
                </a:lnTo>
                <a:lnTo>
                  <a:pt x="365" y="2647"/>
                </a:lnTo>
                <a:lnTo>
                  <a:pt x="363" y="2647"/>
                </a:lnTo>
                <a:lnTo>
                  <a:pt x="363" y="2668"/>
                </a:lnTo>
                <a:lnTo>
                  <a:pt x="363" y="2670"/>
                </a:lnTo>
                <a:lnTo>
                  <a:pt x="361" y="2670"/>
                </a:lnTo>
                <a:lnTo>
                  <a:pt x="361" y="2672"/>
                </a:lnTo>
                <a:lnTo>
                  <a:pt x="360" y="2672"/>
                </a:lnTo>
                <a:lnTo>
                  <a:pt x="360" y="2674"/>
                </a:lnTo>
                <a:lnTo>
                  <a:pt x="358" y="2674"/>
                </a:lnTo>
                <a:lnTo>
                  <a:pt x="358" y="2676"/>
                </a:lnTo>
                <a:lnTo>
                  <a:pt x="358" y="2678"/>
                </a:lnTo>
                <a:lnTo>
                  <a:pt x="356" y="2678"/>
                </a:lnTo>
                <a:lnTo>
                  <a:pt x="356" y="2680"/>
                </a:lnTo>
                <a:lnTo>
                  <a:pt x="354" y="2680"/>
                </a:lnTo>
                <a:lnTo>
                  <a:pt x="354" y="2682"/>
                </a:lnTo>
                <a:lnTo>
                  <a:pt x="352" y="2682"/>
                </a:lnTo>
                <a:lnTo>
                  <a:pt x="352" y="2683"/>
                </a:lnTo>
                <a:lnTo>
                  <a:pt x="350" y="2683"/>
                </a:lnTo>
                <a:lnTo>
                  <a:pt x="344" y="2685"/>
                </a:lnTo>
                <a:lnTo>
                  <a:pt x="344" y="2687"/>
                </a:lnTo>
                <a:lnTo>
                  <a:pt x="342" y="2687"/>
                </a:lnTo>
                <a:lnTo>
                  <a:pt x="340" y="2687"/>
                </a:lnTo>
                <a:lnTo>
                  <a:pt x="338" y="2687"/>
                </a:lnTo>
                <a:lnTo>
                  <a:pt x="337" y="2687"/>
                </a:lnTo>
                <a:lnTo>
                  <a:pt x="335" y="2687"/>
                </a:lnTo>
                <a:lnTo>
                  <a:pt x="333" y="2687"/>
                </a:lnTo>
                <a:lnTo>
                  <a:pt x="331" y="2689"/>
                </a:lnTo>
                <a:lnTo>
                  <a:pt x="329" y="2689"/>
                </a:lnTo>
                <a:lnTo>
                  <a:pt x="327" y="2689"/>
                </a:lnTo>
                <a:lnTo>
                  <a:pt x="325" y="2689"/>
                </a:lnTo>
                <a:lnTo>
                  <a:pt x="323" y="2691"/>
                </a:lnTo>
                <a:lnTo>
                  <a:pt x="321" y="2691"/>
                </a:lnTo>
                <a:lnTo>
                  <a:pt x="319" y="2691"/>
                </a:lnTo>
                <a:lnTo>
                  <a:pt x="317" y="2691"/>
                </a:lnTo>
                <a:lnTo>
                  <a:pt x="317" y="2693"/>
                </a:lnTo>
                <a:lnTo>
                  <a:pt x="315" y="2693"/>
                </a:lnTo>
                <a:lnTo>
                  <a:pt x="313" y="2693"/>
                </a:lnTo>
                <a:lnTo>
                  <a:pt x="312" y="2693"/>
                </a:lnTo>
                <a:lnTo>
                  <a:pt x="310" y="2693"/>
                </a:lnTo>
                <a:lnTo>
                  <a:pt x="308" y="2693"/>
                </a:lnTo>
                <a:lnTo>
                  <a:pt x="306" y="2693"/>
                </a:lnTo>
                <a:lnTo>
                  <a:pt x="306" y="2691"/>
                </a:lnTo>
                <a:lnTo>
                  <a:pt x="304" y="2691"/>
                </a:lnTo>
                <a:lnTo>
                  <a:pt x="302" y="2691"/>
                </a:lnTo>
                <a:lnTo>
                  <a:pt x="300" y="2689"/>
                </a:lnTo>
                <a:lnTo>
                  <a:pt x="298" y="2689"/>
                </a:lnTo>
                <a:lnTo>
                  <a:pt x="296" y="2689"/>
                </a:lnTo>
                <a:lnTo>
                  <a:pt x="296" y="2687"/>
                </a:lnTo>
                <a:lnTo>
                  <a:pt x="294" y="2687"/>
                </a:lnTo>
                <a:lnTo>
                  <a:pt x="292" y="2687"/>
                </a:lnTo>
                <a:lnTo>
                  <a:pt x="290" y="2687"/>
                </a:lnTo>
                <a:lnTo>
                  <a:pt x="289" y="2687"/>
                </a:lnTo>
                <a:lnTo>
                  <a:pt x="287" y="2687"/>
                </a:lnTo>
                <a:lnTo>
                  <a:pt x="285" y="2687"/>
                </a:lnTo>
                <a:lnTo>
                  <a:pt x="283" y="2687"/>
                </a:lnTo>
                <a:lnTo>
                  <a:pt x="281" y="2687"/>
                </a:lnTo>
                <a:lnTo>
                  <a:pt x="279" y="2687"/>
                </a:lnTo>
                <a:lnTo>
                  <a:pt x="277" y="2687"/>
                </a:lnTo>
                <a:lnTo>
                  <a:pt x="275" y="2687"/>
                </a:lnTo>
                <a:lnTo>
                  <a:pt x="273" y="2687"/>
                </a:lnTo>
                <a:lnTo>
                  <a:pt x="271" y="2687"/>
                </a:lnTo>
                <a:lnTo>
                  <a:pt x="269" y="2687"/>
                </a:lnTo>
                <a:lnTo>
                  <a:pt x="267" y="2687"/>
                </a:lnTo>
                <a:lnTo>
                  <a:pt x="265" y="2687"/>
                </a:lnTo>
                <a:lnTo>
                  <a:pt x="264" y="2687"/>
                </a:lnTo>
                <a:lnTo>
                  <a:pt x="264" y="2689"/>
                </a:lnTo>
                <a:lnTo>
                  <a:pt x="262" y="2689"/>
                </a:lnTo>
                <a:lnTo>
                  <a:pt x="260" y="2689"/>
                </a:lnTo>
                <a:lnTo>
                  <a:pt x="258" y="2689"/>
                </a:lnTo>
                <a:lnTo>
                  <a:pt x="256" y="2689"/>
                </a:lnTo>
                <a:lnTo>
                  <a:pt x="254" y="2689"/>
                </a:lnTo>
                <a:lnTo>
                  <a:pt x="252" y="2689"/>
                </a:lnTo>
                <a:lnTo>
                  <a:pt x="250" y="2689"/>
                </a:lnTo>
                <a:lnTo>
                  <a:pt x="248" y="2689"/>
                </a:lnTo>
                <a:lnTo>
                  <a:pt x="248" y="2687"/>
                </a:lnTo>
                <a:lnTo>
                  <a:pt x="246" y="2687"/>
                </a:lnTo>
                <a:lnTo>
                  <a:pt x="244" y="2687"/>
                </a:lnTo>
                <a:lnTo>
                  <a:pt x="242" y="2687"/>
                </a:lnTo>
                <a:lnTo>
                  <a:pt x="241" y="2687"/>
                </a:lnTo>
                <a:lnTo>
                  <a:pt x="239" y="2687"/>
                </a:lnTo>
                <a:lnTo>
                  <a:pt x="237" y="2685"/>
                </a:lnTo>
                <a:lnTo>
                  <a:pt x="235" y="2685"/>
                </a:lnTo>
                <a:lnTo>
                  <a:pt x="233" y="2685"/>
                </a:lnTo>
                <a:lnTo>
                  <a:pt x="231" y="2685"/>
                </a:lnTo>
                <a:lnTo>
                  <a:pt x="229" y="2685"/>
                </a:lnTo>
                <a:lnTo>
                  <a:pt x="227" y="2685"/>
                </a:lnTo>
                <a:lnTo>
                  <a:pt x="227" y="2687"/>
                </a:lnTo>
                <a:lnTo>
                  <a:pt x="225" y="2687"/>
                </a:lnTo>
                <a:lnTo>
                  <a:pt x="225" y="2689"/>
                </a:lnTo>
                <a:lnTo>
                  <a:pt x="223" y="2689"/>
                </a:lnTo>
                <a:lnTo>
                  <a:pt x="221" y="2689"/>
                </a:lnTo>
                <a:lnTo>
                  <a:pt x="221" y="2691"/>
                </a:lnTo>
                <a:lnTo>
                  <a:pt x="219" y="2691"/>
                </a:lnTo>
                <a:lnTo>
                  <a:pt x="219" y="2689"/>
                </a:lnTo>
                <a:lnTo>
                  <a:pt x="217" y="2689"/>
                </a:lnTo>
                <a:lnTo>
                  <a:pt x="217" y="2682"/>
                </a:lnTo>
                <a:lnTo>
                  <a:pt x="164" y="2682"/>
                </a:lnTo>
                <a:lnTo>
                  <a:pt x="164" y="2701"/>
                </a:lnTo>
                <a:lnTo>
                  <a:pt x="154" y="2701"/>
                </a:lnTo>
                <a:lnTo>
                  <a:pt x="146" y="2701"/>
                </a:lnTo>
                <a:lnTo>
                  <a:pt x="146" y="2699"/>
                </a:lnTo>
                <a:lnTo>
                  <a:pt x="146" y="2701"/>
                </a:lnTo>
                <a:lnTo>
                  <a:pt x="146" y="2703"/>
                </a:lnTo>
                <a:lnTo>
                  <a:pt x="144" y="2703"/>
                </a:lnTo>
                <a:lnTo>
                  <a:pt x="144" y="2691"/>
                </a:lnTo>
                <a:lnTo>
                  <a:pt x="144" y="2682"/>
                </a:lnTo>
                <a:lnTo>
                  <a:pt x="144" y="2674"/>
                </a:lnTo>
                <a:lnTo>
                  <a:pt x="146" y="2672"/>
                </a:lnTo>
                <a:lnTo>
                  <a:pt x="146" y="2668"/>
                </a:lnTo>
                <a:lnTo>
                  <a:pt x="146" y="2657"/>
                </a:lnTo>
                <a:lnTo>
                  <a:pt x="146" y="2645"/>
                </a:lnTo>
                <a:lnTo>
                  <a:pt x="146" y="2639"/>
                </a:lnTo>
                <a:lnTo>
                  <a:pt x="146" y="2635"/>
                </a:lnTo>
                <a:lnTo>
                  <a:pt x="146" y="2632"/>
                </a:lnTo>
                <a:lnTo>
                  <a:pt x="146" y="2630"/>
                </a:lnTo>
                <a:lnTo>
                  <a:pt x="146" y="2628"/>
                </a:lnTo>
                <a:lnTo>
                  <a:pt x="144" y="2611"/>
                </a:lnTo>
                <a:lnTo>
                  <a:pt x="144" y="2607"/>
                </a:lnTo>
                <a:lnTo>
                  <a:pt x="144" y="2591"/>
                </a:lnTo>
                <a:lnTo>
                  <a:pt x="144" y="2578"/>
                </a:lnTo>
                <a:lnTo>
                  <a:pt x="144" y="2574"/>
                </a:lnTo>
                <a:lnTo>
                  <a:pt x="144" y="2572"/>
                </a:lnTo>
                <a:lnTo>
                  <a:pt x="144" y="2555"/>
                </a:lnTo>
                <a:lnTo>
                  <a:pt x="144" y="2536"/>
                </a:lnTo>
                <a:lnTo>
                  <a:pt x="144" y="2499"/>
                </a:lnTo>
                <a:lnTo>
                  <a:pt x="144" y="2463"/>
                </a:lnTo>
                <a:lnTo>
                  <a:pt x="143" y="2426"/>
                </a:lnTo>
                <a:lnTo>
                  <a:pt x="162" y="2426"/>
                </a:lnTo>
                <a:lnTo>
                  <a:pt x="179" y="2426"/>
                </a:lnTo>
                <a:lnTo>
                  <a:pt x="198" y="2426"/>
                </a:lnTo>
                <a:lnTo>
                  <a:pt x="206" y="2426"/>
                </a:lnTo>
                <a:lnTo>
                  <a:pt x="216" y="2426"/>
                </a:lnTo>
                <a:lnTo>
                  <a:pt x="217" y="2426"/>
                </a:lnTo>
                <a:lnTo>
                  <a:pt x="227" y="2426"/>
                </a:lnTo>
                <a:lnTo>
                  <a:pt x="235" y="2426"/>
                </a:lnTo>
                <a:lnTo>
                  <a:pt x="250" y="2426"/>
                </a:lnTo>
                <a:lnTo>
                  <a:pt x="252" y="2426"/>
                </a:lnTo>
                <a:lnTo>
                  <a:pt x="281" y="2426"/>
                </a:lnTo>
                <a:lnTo>
                  <a:pt x="285" y="2426"/>
                </a:lnTo>
                <a:lnTo>
                  <a:pt x="287" y="2426"/>
                </a:lnTo>
                <a:lnTo>
                  <a:pt x="289" y="2426"/>
                </a:lnTo>
                <a:lnTo>
                  <a:pt x="290" y="2426"/>
                </a:lnTo>
                <a:lnTo>
                  <a:pt x="296" y="2426"/>
                </a:lnTo>
                <a:lnTo>
                  <a:pt x="323" y="2422"/>
                </a:lnTo>
                <a:lnTo>
                  <a:pt x="340" y="2420"/>
                </a:lnTo>
                <a:lnTo>
                  <a:pt x="346" y="2420"/>
                </a:lnTo>
                <a:lnTo>
                  <a:pt x="356" y="2420"/>
                </a:lnTo>
                <a:lnTo>
                  <a:pt x="360" y="2420"/>
                </a:lnTo>
                <a:lnTo>
                  <a:pt x="360" y="2419"/>
                </a:lnTo>
                <a:lnTo>
                  <a:pt x="361" y="2419"/>
                </a:lnTo>
                <a:lnTo>
                  <a:pt x="379" y="2420"/>
                </a:lnTo>
                <a:lnTo>
                  <a:pt x="381" y="2420"/>
                </a:lnTo>
                <a:lnTo>
                  <a:pt x="383" y="2420"/>
                </a:lnTo>
                <a:lnTo>
                  <a:pt x="396" y="2420"/>
                </a:lnTo>
                <a:lnTo>
                  <a:pt x="425" y="2420"/>
                </a:lnTo>
                <a:lnTo>
                  <a:pt x="425" y="2419"/>
                </a:lnTo>
                <a:lnTo>
                  <a:pt x="427" y="2419"/>
                </a:lnTo>
                <a:lnTo>
                  <a:pt x="429" y="2419"/>
                </a:lnTo>
                <a:lnTo>
                  <a:pt x="431" y="2419"/>
                </a:lnTo>
                <a:lnTo>
                  <a:pt x="433" y="2419"/>
                </a:lnTo>
                <a:lnTo>
                  <a:pt x="433" y="2401"/>
                </a:lnTo>
                <a:lnTo>
                  <a:pt x="431" y="2401"/>
                </a:lnTo>
                <a:lnTo>
                  <a:pt x="433" y="2401"/>
                </a:lnTo>
                <a:lnTo>
                  <a:pt x="431" y="2384"/>
                </a:lnTo>
                <a:lnTo>
                  <a:pt x="431" y="2382"/>
                </a:lnTo>
                <a:lnTo>
                  <a:pt x="431" y="2376"/>
                </a:lnTo>
                <a:lnTo>
                  <a:pt x="431" y="2371"/>
                </a:lnTo>
                <a:lnTo>
                  <a:pt x="431" y="2365"/>
                </a:lnTo>
                <a:lnTo>
                  <a:pt x="431" y="2363"/>
                </a:lnTo>
                <a:lnTo>
                  <a:pt x="431" y="2357"/>
                </a:lnTo>
                <a:lnTo>
                  <a:pt x="431" y="2348"/>
                </a:lnTo>
                <a:lnTo>
                  <a:pt x="429" y="2346"/>
                </a:lnTo>
                <a:lnTo>
                  <a:pt x="427" y="2346"/>
                </a:lnTo>
                <a:lnTo>
                  <a:pt x="396" y="2346"/>
                </a:lnTo>
                <a:lnTo>
                  <a:pt x="379" y="2346"/>
                </a:lnTo>
                <a:lnTo>
                  <a:pt x="361" y="2346"/>
                </a:lnTo>
                <a:lnTo>
                  <a:pt x="360" y="2346"/>
                </a:lnTo>
                <a:lnTo>
                  <a:pt x="360" y="2313"/>
                </a:lnTo>
                <a:lnTo>
                  <a:pt x="360" y="2309"/>
                </a:lnTo>
                <a:lnTo>
                  <a:pt x="360" y="2300"/>
                </a:lnTo>
                <a:lnTo>
                  <a:pt x="358" y="2300"/>
                </a:lnTo>
                <a:lnTo>
                  <a:pt x="358" y="2298"/>
                </a:lnTo>
                <a:lnTo>
                  <a:pt x="361" y="2298"/>
                </a:lnTo>
                <a:lnTo>
                  <a:pt x="361" y="2282"/>
                </a:lnTo>
                <a:lnTo>
                  <a:pt x="361" y="2278"/>
                </a:lnTo>
                <a:lnTo>
                  <a:pt x="361" y="2276"/>
                </a:lnTo>
                <a:lnTo>
                  <a:pt x="325" y="2276"/>
                </a:lnTo>
                <a:lnTo>
                  <a:pt x="289" y="2278"/>
                </a:lnTo>
                <a:lnTo>
                  <a:pt x="252" y="2278"/>
                </a:lnTo>
                <a:lnTo>
                  <a:pt x="229" y="2278"/>
                </a:lnTo>
                <a:lnTo>
                  <a:pt x="221" y="2278"/>
                </a:lnTo>
                <a:lnTo>
                  <a:pt x="217" y="2275"/>
                </a:lnTo>
                <a:lnTo>
                  <a:pt x="216" y="2276"/>
                </a:lnTo>
                <a:lnTo>
                  <a:pt x="217" y="2261"/>
                </a:lnTo>
                <a:lnTo>
                  <a:pt x="216" y="2261"/>
                </a:lnTo>
                <a:lnTo>
                  <a:pt x="216" y="2242"/>
                </a:lnTo>
                <a:lnTo>
                  <a:pt x="217" y="2207"/>
                </a:lnTo>
                <a:lnTo>
                  <a:pt x="217" y="2205"/>
                </a:lnTo>
                <a:lnTo>
                  <a:pt x="217" y="2171"/>
                </a:lnTo>
                <a:lnTo>
                  <a:pt x="217" y="2132"/>
                </a:lnTo>
                <a:lnTo>
                  <a:pt x="179" y="2132"/>
                </a:lnTo>
                <a:lnTo>
                  <a:pt x="177" y="2132"/>
                </a:lnTo>
                <a:lnTo>
                  <a:pt x="175" y="2132"/>
                </a:lnTo>
                <a:lnTo>
                  <a:pt x="173" y="2132"/>
                </a:lnTo>
                <a:lnTo>
                  <a:pt x="171" y="2132"/>
                </a:lnTo>
                <a:lnTo>
                  <a:pt x="166" y="2132"/>
                </a:lnTo>
                <a:lnTo>
                  <a:pt x="164" y="2132"/>
                </a:lnTo>
                <a:lnTo>
                  <a:pt x="156" y="2132"/>
                </a:lnTo>
                <a:lnTo>
                  <a:pt x="143" y="2132"/>
                </a:lnTo>
                <a:lnTo>
                  <a:pt x="133" y="2132"/>
                </a:lnTo>
                <a:lnTo>
                  <a:pt x="133" y="2134"/>
                </a:lnTo>
                <a:lnTo>
                  <a:pt x="125" y="2134"/>
                </a:lnTo>
                <a:lnTo>
                  <a:pt x="118" y="2134"/>
                </a:lnTo>
                <a:lnTo>
                  <a:pt x="116" y="2134"/>
                </a:lnTo>
                <a:lnTo>
                  <a:pt x="106" y="2134"/>
                </a:lnTo>
                <a:lnTo>
                  <a:pt x="95" y="2134"/>
                </a:lnTo>
                <a:lnTo>
                  <a:pt x="89" y="2134"/>
                </a:lnTo>
                <a:lnTo>
                  <a:pt x="73" y="2136"/>
                </a:lnTo>
                <a:lnTo>
                  <a:pt x="66" y="2136"/>
                </a:lnTo>
                <a:lnTo>
                  <a:pt x="62" y="2136"/>
                </a:lnTo>
                <a:lnTo>
                  <a:pt x="56" y="2136"/>
                </a:lnTo>
                <a:lnTo>
                  <a:pt x="54" y="2136"/>
                </a:lnTo>
                <a:lnTo>
                  <a:pt x="52" y="2134"/>
                </a:lnTo>
                <a:lnTo>
                  <a:pt x="47" y="2134"/>
                </a:lnTo>
                <a:lnTo>
                  <a:pt x="39" y="2134"/>
                </a:lnTo>
                <a:lnTo>
                  <a:pt x="33" y="2134"/>
                </a:lnTo>
                <a:lnTo>
                  <a:pt x="24" y="2134"/>
                </a:lnTo>
                <a:lnTo>
                  <a:pt x="20" y="2134"/>
                </a:lnTo>
                <a:lnTo>
                  <a:pt x="18" y="2134"/>
                </a:lnTo>
                <a:lnTo>
                  <a:pt x="18" y="2119"/>
                </a:lnTo>
                <a:lnTo>
                  <a:pt x="0" y="2119"/>
                </a:lnTo>
                <a:lnTo>
                  <a:pt x="0" y="2117"/>
                </a:lnTo>
                <a:lnTo>
                  <a:pt x="0" y="2100"/>
                </a:lnTo>
                <a:lnTo>
                  <a:pt x="0" y="2083"/>
                </a:lnTo>
                <a:lnTo>
                  <a:pt x="0" y="2063"/>
                </a:lnTo>
                <a:lnTo>
                  <a:pt x="0" y="2027"/>
                </a:lnTo>
                <a:lnTo>
                  <a:pt x="0" y="1994"/>
                </a:lnTo>
                <a:lnTo>
                  <a:pt x="37" y="1994"/>
                </a:lnTo>
                <a:lnTo>
                  <a:pt x="72" y="1992"/>
                </a:lnTo>
                <a:lnTo>
                  <a:pt x="73" y="2027"/>
                </a:lnTo>
                <a:lnTo>
                  <a:pt x="106" y="2025"/>
                </a:lnTo>
                <a:lnTo>
                  <a:pt x="106" y="2008"/>
                </a:lnTo>
                <a:lnTo>
                  <a:pt x="125" y="2008"/>
                </a:lnTo>
                <a:lnTo>
                  <a:pt x="125" y="1990"/>
                </a:lnTo>
                <a:lnTo>
                  <a:pt x="143" y="1990"/>
                </a:lnTo>
                <a:lnTo>
                  <a:pt x="181" y="1990"/>
                </a:lnTo>
                <a:lnTo>
                  <a:pt x="181" y="1989"/>
                </a:lnTo>
                <a:lnTo>
                  <a:pt x="185" y="1989"/>
                </a:lnTo>
                <a:lnTo>
                  <a:pt x="217" y="1989"/>
                </a:lnTo>
                <a:lnTo>
                  <a:pt x="217" y="2006"/>
                </a:lnTo>
                <a:lnTo>
                  <a:pt x="217" y="2025"/>
                </a:lnTo>
                <a:lnTo>
                  <a:pt x="216" y="2031"/>
                </a:lnTo>
                <a:lnTo>
                  <a:pt x="216" y="2060"/>
                </a:lnTo>
                <a:lnTo>
                  <a:pt x="216" y="2061"/>
                </a:lnTo>
                <a:lnTo>
                  <a:pt x="217" y="2061"/>
                </a:lnTo>
                <a:lnTo>
                  <a:pt x="221" y="2061"/>
                </a:lnTo>
                <a:lnTo>
                  <a:pt x="254" y="2060"/>
                </a:lnTo>
                <a:lnTo>
                  <a:pt x="279" y="2060"/>
                </a:lnTo>
                <a:lnTo>
                  <a:pt x="290" y="2060"/>
                </a:lnTo>
                <a:lnTo>
                  <a:pt x="327" y="2060"/>
                </a:lnTo>
                <a:lnTo>
                  <a:pt x="363" y="2060"/>
                </a:lnTo>
                <a:lnTo>
                  <a:pt x="400" y="2060"/>
                </a:lnTo>
                <a:lnTo>
                  <a:pt x="436" y="2058"/>
                </a:lnTo>
                <a:lnTo>
                  <a:pt x="473" y="2058"/>
                </a:lnTo>
                <a:lnTo>
                  <a:pt x="509" y="2058"/>
                </a:lnTo>
                <a:lnTo>
                  <a:pt x="511" y="2058"/>
                </a:lnTo>
                <a:lnTo>
                  <a:pt x="515" y="2056"/>
                </a:lnTo>
                <a:lnTo>
                  <a:pt x="544" y="2056"/>
                </a:lnTo>
                <a:lnTo>
                  <a:pt x="580" y="2056"/>
                </a:lnTo>
                <a:lnTo>
                  <a:pt x="617" y="2056"/>
                </a:lnTo>
                <a:lnTo>
                  <a:pt x="634" y="2056"/>
                </a:lnTo>
                <a:lnTo>
                  <a:pt x="636" y="2056"/>
                </a:lnTo>
                <a:lnTo>
                  <a:pt x="653" y="2056"/>
                </a:lnTo>
                <a:lnTo>
                  <a:pt x="690" y="2058"/>
                </a:lnTo>
                <a:lnTo>
                  <a:pt x="721" y="2058"/>
                </a:lnTo>
                <a:lnTo>
                  <a:pt x="724" y="2058"/>
                </a:lnTo>
                <a:lnTo>
                  <a:pt x="724" y="2056"/>
                </a:lnTo>
                <a:lnTo>
                  <a:pt x="726" y="2056"/>
                </a:lnTo>
                <a:lnTo>
                  <a:pt x="726" y="2054"/>
                </a:lnTo>
                <a:lnTo>
                  <a:pt x="726" y="2019"/>
                </a:lnTo>
                <a:lnTo>
                  <a:pt x="726" y="1983"/>
                </a:lnTo>
                <a:lnTo>
                  <a:pt x="726" y="1946"/>
                </a:lnTo>
                <a:lnTo>
                  <a:pt x="726" y="1910"/>
                </a:lnTo>
                <a:lnTo>
                  <a:pt x="726" y="1873"/>
                </a:lnTo>
                <a:lnTo>
                  <a:pt x="726" y="1837"/>
                </a:lnTo>
                <a:lnTo>
                  <a:pt x="726" y="1800"/>
                </a:lnTo>
                <a:lnTo>
                  <a:pt x="726" y="1764"/>
                </a:lnTo>
                <a:lnTo>
                  <a:pt x="726" y="1727"/>
                </a:lnTo>
                <a:lnTo>
                  <a:pt x="726" y="1693"/>
                </a:lnTo>
                <a:lnTo>
                  <a:pt x="726" y="1691"/>
                </a:lnTo>
                <a:lnTo>
                  <a:pt x="724" y="1691"/>
                </a:lnTo>
                <a:lnTo>
                  <a:pt x="724" y="1689"/>
                </a:lnTo>
                <a:lnTo>
                  <a:pt x="723" y="1689"/>
                </a:lnTo>
                <a:lnTo>
                  <a:pt x="719" y="1687"/>
                </a:lnTo>
                <a:lnTo>
                  <a:pt x="715" y="1685"/>
                </a:lnTo>
                <a:lnTo>
                  <a:pt x="709" y="1683"/>
                </a:lnTo>
                <a:lnTo>
                  <a:pt x="709" y="1681"/>
                </a:lnTo>
                <a:lnTo>
                  <a:pt x="707" y="1681"/>
                </a:lnTo>
                <a:lnTo>
                  <a:pt x="705" y="1679"/>
                </a:lnTo>
                <a:lnTo>
                  <a:pt x="703" y="1677"/>
                </a:lnTo>
                <a:lnTo>
                  <a:pt x="696" y="1666"/>
                </a:lnTo>
                <a:lnTo>
                  <a:pt x="696" y="1664"/>
                </a:lnTo>
                <a:lnTo>
                  <a:pt x="694" y="1664"/>
                </a:lnTo>
                <a:lnTo>
                  <a:pt x="692" y="1662"/>
                </a:lnTo>
                <a:lnTo>
                  <a:pt x="690" y="1660"/>
                </a:lnTo>
                <a:lnTo>
                  <a:pt x="688" y="1660"/>
                </a:lnTo>
                <a:lnTo>
                  <a:pt x="688" y="1658"/>
                </a:lnTo>
                <a:lnTo>
                  <a:pt x="686" y="1658"/>
                </a:lnTo>
                <a:lnTo>
                  <a:pt x="684" y="1658"/>
                </a:lnTo>
                <a:lnTo>
                  <a:pt x="684" y="1656"/>
                </a:lnTo>
                <a:lnTo>
                  <a:pt x="682" y="1656"/>
                </a:lnTo>
                <a:lnTo>
                  <a:pt x="680" y="1656"/>
                </a:lnTo>
                <a:lnTo>
                  <a:pt x="680" y="1654"/>
                </a:lnTo>
                <a:lnTo>
                  <a:pt x="678" y="1654"/>
                </a:lnTo>
                <a:lnTo>
                  <a:pt x="676" y="1654"/>
                </a:lnTo>
                <a:lnTo>
                  <a:pt x="676" y="1653"/>
                </a:lnTo>
                <a:lnTo>
                  <a:pt x="674" y="1653"/>
                </a:lnTo>
                <a:lnTo>
                  <a:pt x="674" y="1651"/>
                </a:lnTo>
                <a:lnTo>
                  <a:pt x="673" y="1649"/>
                </a:lnTo>
                <a:lnTo>
                  <a:pt x="671" y="1647"/>
                </a:lnTo>
                <a:lnTo>
                  <a:pt x="669" y="1645"/>
                </a:lnTo>
                <a:lnTo>
                  <a:pt x="667" y="1641"/>
                </a:lnTo>
                <a:lnTo>
                  <a:pt x="665" y="1639"/>
                </a:lnTo>
                <a:lnTo>
                  <a:pt x="665" y="1637"/>
                </a:lnTo>
                <a:lnTo>
                  <a:pt x="665" y="1635"/>
                </a:lnTo>
                <a:lnTo>
                  <a:pt x="663" y="1635"/>
                </a:lnTo>
                <a:lnTo>
                  <a:pt x="663" y="1633"/>
                </a:lnTo>
                <a:lnTo>
                  <a:pt x="663" y="1631"/>
                </a:lnTo>
                <a:lnTo>
                  <a:pt x="663" y="1629"/>
                </a:lnTo>
                <a:lnTo>
                  <a:pt x="663" y="1628"/>
                </a:lnTo>
                <a:lnTo>
                  <a:pt x="661" y="1628"/>
                </a:lnTo>
                <a:lnTo>
                  <a:pt x="661" y="1626"/>
                </a:lnTo>
                <a:lnTo>
                  <a:pt x="659" y="1626"/>
                </a:lnTo>
                <a:lnTo>
                  <a:pt x="657" y="1626"/>
                </a:lnTo>
                <a:lnTo>
                  <a:pt x="655" y="1624"/>
                </a:lnTo>
                <a:lnTo>
                  <a:pt x="655" y="1618"/>
                </a:lnTo>
                <a:lnTo>
                  <a:pt x="655" y="1583"/>
                </a:lnTo>
                <a:lnTo>
                  <a:pt x="655" y="1547"/>
                </a:lnTo>
                <a:lnTo>
                  <a:pt x="655" y="1510"/>
                </a:lnTo>
                <a:lnTo>
                  <a:pt x="657" y="1474"/>
                </a:lnTo>
                <a:lnTo>
                  <a:pt x="657" y="1438"/>
                </a:lnTo>
                <a:lnTo>
                  <a:pt x="653" y="1405"/>
                </a:lnTo>
                <a:lnTo>
                  <a:pt x="653" y="1403"/>
                </a:lnTo>
                <a:lnTo>
                  <a:pt x="653" y="1386"/>
                </a:lnTo>
                <a:lnTo>
                  <a:pt x="655" y="1363"/>
                </a:lnTo>
                <a:lnTo>
                  <a:pt x="655" y="1326"/>
                </a:lnTo>
                <a:lnTo>
                  <a:pt x="653" y="1290"/>
                </a:lnTo>
                <a:lnTo>
                  <a:pt x="653" y="1263"/>
                </a:lnTo>
                <a:lnTo>
                  <a:pt x="653" y="1253"/>
                </a:lnTo>
                <a:lnTo>
                  <a:pt x="653" y="1247"/>
                </a:lnTo>
                <a:lnTo>
                  <a:pt x="655" y="1247"/>
                </a:lnTo>
                <a:lnTo>
                  <a:pt x="653" y="1217"/>
                </a:lnTo>
                <a:lnTo>
                  <a:pt x="653" y="1207"/>
                </a:lnTo>
                <a:lnTo>
                  <a:pt x="653" y="1199"/>
                </a:lnTo>
                <a:lnTo>
                  <a:pt x="653" y="1190"/>
                </a:lnTo>
                <a:lnTo>
                  <a:pt x="653" y="1180"/>
                </a:lnTo>
                <a:lnTo>
                  <a:pt x="653" y="1144"/>
                </a:lnTo>
                <a:lnTo>
                  <a:pt x="653" y="1109"/>
                </a:lnTo>
                <a:lnTo>
                  <a:pt x="648" y="1109"/>
                </a:lnTo>
                <a:lnTo>
                  <a:pt x="644" y="1109"/>
                </a:lnTo>
                <a:lnTo>
                  <a:pt x="640" y="1109"/>
                </a:lnTo>
                <a:lnTo>
                  <a:pt x="626" y="1109"/>
                </a:lnTo>
                <a:lnTo>
                  <a:pt x="621" y="1109"/>
                </a:lnTo>
                <a:lnTo>
                  <a:pt x="619" y="1109"/>
                </a:lnTo>
                <a:lnTo>
                  <a:pt x="617" y="1109"/>
                </a:lnTo>
                <a:lnTo>
                  <a:pt x="615" y="1109"/>
                </a:lnTo>
                <a:lnTo>
                  <a:pt x="613" y="1109"/>
                </a:lnTo>
                <a:lnTo>
                  <a:pt x="613" y="1107"/>
                </a:lnTo>
                <a:lnTo>
                  <a:pt x="615" y="1107"/>
                </a:lnTo>
                <a:lnTo>
                  <a:pt x="609" y="1107"/>
                </a:lnTo>
                <a:lnTo>
                  <a:pt x="580" y="1107"/>
                </a:lnTo>
                <a:lnTo>
                  <a:pt x="544" y="1107"/>
                </a:lnTo>
                <a:lnTo>
                  <a:pt x="513" y="1107"/>
                </a:lnTo>
                <a:lnTo>
                  <a:pt x="513" y="1103"/>
                </a:lnTo>
                <a:lnTo>
                  <a:pt x="513" y="1092"/>
                </a:lnTo>
                <a:lnTo>
                  <a:pt x="513" y="1090"/>
                </a:lnTo>
                <a:lnTo>
                  <a:pt x="513" y="1084"/>
                </a:lnTo>
                <a:lnTo>
                  <a:pt x="513" y="1077"/>
                </a:lnTo>
                <a:lnTo>
                  <a:pt x="513" y="1073"/>
                </a:lnTo>
                <a:lnTo>
                  <a:pt x="513" y="1069"/>
                </a:lnTo>
                <a:lnTo>
                  <a:pt x="513" y="1063"/>
                </a:lnTo>
                <a:lnTo>
                  <a:pt x="513" y="1054"/>
                </a:lnTo>
                <a:lnTo>
                  <a:pt x="513" y="1050"/>
                </a:lnTo>
                <a:lnTo>
                  <a:pt x="513" y="1048"/>
                </a:lnTo>
                <a:lnTo>
                  <a:pt x="513" y="1044"/>
                </a:lnTo>
                <a:lnTo>
                  <a:pt x="513" y="1042"/>
                </a:lnTo>
                <a:lnTo>
                  <a:pt x="513" y="1036"/>
                </a:lnTo>
                <a:lnTo>
                  <a:pt x="511" y="1036"/>
                </a:lnTo>
                <a:lnTo>
                  <a:pt x="511" y="1042"/>
                </a:lnTo>
                <a:lnTo>
                  <a:pt x="511" y="1036"/>
                </a:lnTo>
                <a:lnTo>
                  <a:pt x="511" y="1006"/>
                </a:lnTo>
                <a:lnTo>
                  <a:pt x="511" y="1000"/>
                </a:lnTo>
                <a:lnTo>
                  <a:pt x="511" y="971"/>
                </a:lnTo>
                <a:lnTo>
                  <a:pt x="511" y="934"/>
                </a:lnTo>
                <a:lnTo>
                  <a:pt x="511" y="898"/>
                </a:lnTo>
                <a:lnTo>
                  <a:pt x="511" y="881"/>
                </a:lnTo>
                <a:lnTo>
                  <a:pt x="511" y="862"/>
                </a:lnTo>
                <a:lnTo>
                  <a:pt x="511" y="852"/>
                </a:lnTo>
                <a:lnTo>
                  <a:pt x="511" y="850"/>
                </a:lnTo>
                <a:lnTo>
                  <a:pt x="511" y="848"/>
                </a:lnTo>
                <a:lnTo>
                  <a:pt x="511" y="846"/>
                </a:lnTo>
                <a:lnTo>
                  <a:pt x="511" y="840"/>
                </a:lnTo>
                <a:lnTo>
                  <a:pt x="511" y="789"/>
                </a:lnTo>
                <a:lnTo>
                  <a:pt x="475" y="789"/>
                </a:lnTo>
                <a:lnTo>
                  <a:pt x="463" y="789"/>
                </a:lnTo>
                <a:lnTo>
                  <a:pt x="458" y="779"/>
                </a:lnTo>
                <a:lnTo>
                  <a:pt x="442" y="752"/>
                </a:lnTo>
                <a:lnTo>
                  <a:pt x="438" y="744"/>
                </a:lnTo>
                <a:lnTo>
                  <a:pt x="438" y="743"/>
                </a:lnTo>
                <a:lnTo>
                  <a:pt x="436" y="743"/>
                </a:lnTo>
                <a:lnTo>
                  <a:pt x="436" y="741"/>
                </a:lnTo>
                <a:lnTo>
                  <a:pt x="434" y="741"/>
                </a:lnTo>
                <a:lnTo>
                  <a:pt x="433" y="739"/>
                </a:lnTo>
                <a:lnTo>
                  <a:pt x="425" y="735"/>
                </a:lnTo>
                <a:lnTo>
                  <a:pt x="415" y="731"/>
                </a:lnTo>
                <a:lnTo>
                  <a:pt x="419" y="723"/>
                </a:lnTo>
                <a:lnTo>
                  <a:pt x="419" y="721"/>
                </a:lnTo>
                <a:lnTo>
                  <a:pt x="421" y="721"/>
                </a:lnTo>
                <a:lnTo>
                  <a:pt x="421" y="719"/>
                </a:lnTo>
                <a:lnTo>
                  <a:pt x="421" y="718"/>
                </a:lnTo>
                <a:lnTo>
                  <a:pt x="421" y="716"/>
                </a:lnTo>
                <a:lnTo>
                  <a:pt x="421" y="714"/>
                </a:lnTo>
                <a:lnTo>
                  <a:pt x="421" y="712"/>
                </a:lnTo>
                <a:lnTo>
                  <a:pt x="421" y="708"/>
                </a:lnTo>
                <a:lnTo>
                  <a:pt x="423" y="706"/>
                </a:lnTo>
                <a:lnTo>
                  <a:pt x="423" y="704"/>
                </a:lnTo>
                <a:lnTo>
                  <a:pt x="423" y="702"/>
                </a:lnTo>
                <a:lnTo>
                  <a:pt x="425" y="700"/>
                </a:lnTo>
                <a:lnTo>
                  <a:pt x="425" y="698"/>
                </a:lnTo>
                <a:lnTo>
                  <a:pt x="427" y="696"/>
                </a:lnTo>
                <a:lnTo>
                  <a:pt x="427" y="695"/>
                </a:lnTo>
                <a:lnTo>
                  <a:pt x="429" y="693"/>
                </a:lnTo>
                <a:lnTo>
                  <a:pt x="429" y="691"/>
                </a:lnTo>
                <a:lnTo>
                  <a:pt x="431" y="689"/>
                </a:lnTo>
                <a:lnTo>
                  <a:pt x="431" y="687"/>
                </a:lnTo>
                <a:lnTo>
                  <a:pt x="431" y="685"/>
                </a:lnTo>
                <a:lnTo>
                  <a:pt x="433" y="681"/>
                </a:lnTo>
                <a:lnTo>
                  <a:pt x="433" y="679"/>
                </a:lnTo>
                <a:lnTo>
                  <a:pt x="434" y="677"/>
                </a:lnTo>
                <a:lnTo>
                  <a:pt x="434" y="675"/>
                </a:lnTo>
                <a:lnTo>
                  <a:pt x="434" y="673"/>
                </a:lnTo>
                <a:lnTo>
                  <a:pt x="436" y="671"/>
                </a:lnTo>
                <a:lnTo>
                  <a:pt x="436" y="670"/>
                </a:lnTo>
                <a:lnTo>
                  <a:pt x="436" y="668"/>
                </a:lnTo>
                <a:lnTo>
                  <a:pt x="436" y="666"/>
                </a:lnTo>
                <a:lnTo>
                  <a:pt x="436" y="664"/>
                </a:lnTo>
                <a:lnTo>
                  <a:pt x="438" y="662"/>
                </a:lnTo>
                <a:lnTo>
                  <a:pt x="438" y="660"/>
                </a:lnTo>
                <a:lnTo>
                  <a:pt x="438" y="658"/>
                </a:lnTo>
                <a:lnTo>
                  <a:pt x="438" y="656"/>
                </a:lnTo>
                <a:lnTo>
                  <a:pt x="440" y="656"/>
                </a:lnTo>
                <a:lnTo>
                  <a:pt x="440" y="654"/>
                </a:lnTo>
                <a:lnTo>
                  <a:pt x="442" y="654"/>
                </a:lnTo>
                <a:lnTo>
                  <a:pt x="442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7"/>
                </a:lnTo>
                <a:lnTo>
                  <a:pt x="442" y="645"/>
                </a:lnTo>
                <a:lnTo>
                  <a:pt x="442" y="643"/>
                </a:lnTo>
                <a:lnTo>
                  <a:pt x="440" y="641"/>
                </a:lnTo>
                <a:lnTo>
                  <a:pt x="440" y="639"/>
                </a:lnTo>
                <a:lnTo>
                  <a:pt x="440" y="637"/>
                </a:lnTo>
                <a:lnTo>
                  <a:pt x="440" y="635"/>
                </a:lnTo>
                <a:lnTo>
                  <a:pt x="442" y="633"/>
                </a:lnTo>
                <a:lnTo>
                  <a:pt x="444" y="631"/>
                </a:lnTo>
                <a:lnTo>
                  <a:pt x="446" y="629"/>
                </a:lnTo>
                <a:lnTo>
                  <a:pt x="446" y="627"/>
                </a:lnTo>
                <a:lnTo>
                  <a:pt x="446" y="625"/>
                </a:lnTo>
                <a:lnTo>
                  <a:pt x="448" y="623"/>
                </a:lnTo>
                <a:lnTo>
                  <a:pt x="448" y="622"/>
                </a:lnTo>
                <a:lnTo>
                  <a:pt x="448" y="620"/>
                </a:lnTo>
                <a:lnTo>
                  <a:pt x="448" y="618"/>
                </a:lnTo>
                <a:lnTo>
                  <a:pt x="448" y="616"/>
                </a:lnTo>
                <a:lnTo>
                  <a:pt x="446" y="614"/>
                </a:lnTo>
                <a:lnTo>
                  <a:pt x="446" y="612"/>
                </a:lnTo>
                <a:lnTo>
                  <a:pt x="446" y="610"/>
                </a:lnTo>
                <a:lnTo>
                  <a:pt x="446" y="608"/>
                </a:lnTo>
                <a:lnTo>
                  <a:pt x="444" y="606"/>
                </a:lnTo>
                <a:lnTo>
                  <a:pt x="444" y="604"/>
                </a:lnTo>
                <a:lnTo>
                  <a:pt x="444" y="602"/>
                </a:lnTo>
                <a:lnTo>
                  <a:pt x="446" y="602"/>
                </a:lnTo>
                <a:lnTo>
                  <a:pt x="446" y="600"/>
                </a:lnTo>
                <a:lnTo>
                  <a:pt x="446" y="599"/>
                </a:lnTo>
                <a:lnTo>
                  <a:pt x="444" y="599"/>
                </a:lnTo>
                <a:lnTo>
                  <a:pt x="444" y="597"/>
                </a:lnTo>
                <a:lnTo>
                  <a:pt x="444" y="595"/>
                </a:lnTo>
                <a:lnTo>
                  <a:pt x="444" y="593"/>
                </a:lnTo>
                <a:lnTo>
                  <a:pt x="444" y="591"/>
                </a:lnTo>
                <a:lnTo>
                  <a:pt x="444" y="589"/>
                </a:lnTo>
                <a:lnTo>
                  <a:pt x="444" y="587"/>
                </a:lnTo>
                <a:lnTo>
                  <a:pt x="444" y="585"/>
                </a:lnTo>
                <a:lnTo>
                  <a:pt x="446" y="583"/>
                </a:lnTo>
                <a:lnTo>
                  <a:pt x="448" y="579"/>
                </a:lnTo>
                <a:lnTo>
                  <a:pt x="448" y="577"/>
                </a:lnTo>
                <a:lnTo>
                  <a:pt x="450" y="575"/>
                </a:lnTo>
                <a:lnTo>
                  <a:pt x="450" y="574"/>
                </a:lnTo>
                <a:lnTo>
                  <a:pt x="450" y="572"/>
                </a:lnTo>
                <a:lnTo>
                  <a:pt x="452" y="572"/>
                </a:lnTo>
                <a:lnTo>
                  <a:pt x="452" y="570"/>
                </a:lnTo>
                <a:lnTo>
                  <a:pt x="438" y="570"/>
                </a:lnTo>
                <a:lnTo>
                  <a:pt x="402" y="568"/>
                </a:lnTo>
                <a:lnTo>
                  <a:pt x="385" y="568"/>
                </a:lnTo>
                <a:lnTo>
                  <a:pt x="385" y="549"/>
                </a:lnTo>
                <a:lnTo>
                  <a:pt x="365" y="549"/>
                </a:lnTo>
                <a:lnTo>
                  <a:pt x="365" y="531"/>
                </a:lnTo>
                <a:lnTo>
                  <a:pt x="358" y="531"/>
                </a:lnTo>
                <a:lnTo>
                  <a:pt x="304" y="458"/>
                </a:lnTo>
                <a:lnTo>
                  <a:pt x="365" y="458"/>
                </a:lnTo>
                <a:lnTo>
                  <a:pt x="375" y="458"/>
                </a:lnTo>
                <a:lnTo>
                  <a:pt x="388" y="458"/>
                </a:lnTo>
                <a:lnTo>
                  <a:pt x="406" y="458"/>
                </a:lnTo>
                <a:lnTo>
                  <a:pt x="438" y="458"/>
                </a:lnTo>
                <a:lnTo>
                  <a:pt x="458" y="458"/>
                </a:lnTo>
                <a:lnTo>
                  <a:pt x="458" y="495"/>
                </a:lnTo>
                <a:lnTo>
                  <a:pt x="475" y="495"/>
                </a:lnTo>
                <a:lnTo>
                  <a:pt x="494" y="497"/>
                </a:lnTo>
                <a:lnTo>
                  <a:pt x="494" y="478"/>
                </a:lnTo>
                <a:lnTo>
                  <a:pt x="475" y="478"/>
                </a:lnTo>
                <a:lnTo>
                  <a:pt x="458" y="478"/>
                </a:lnTo>
                <a:lnTo>
                  <a:pt x="458" y="458"/>
                </a:lnTo>
                <a:lnTo>
                  <a:pt x="438" y="458"/>
                </a:lnTo>
                <a:lnTo>
                  <a:pt x="377" y="458"/>
                </a:lnTo>
                <a:lnTo>
                  <a:pt x="385" y="422"/>
                </a:lnTo>
                <a:lnTo>
                  <a:pt x="390" y="385"/>
                </a:lnTo>
                <a:lnTo>
                  <a:pt x="392" y="385"/>
                </a:lnTo>
                <a:lnTo>
                  <a:pt x="392" y="383"/>
                </a:lnTo>
                <a:lnTo>
                  <a:pt x="392" y="382"/>
                </a:lnTo>
                <a:lnTo>
                  <a:pt x="394" y="380"/>
                </a:lnTo>
                <a:lnTo>
                  <a:pt x="396" y="378"/>
                </a:lnTo>
                <a:lnTo>
                  <a:pt x="398" y="378"/>
                </a:lnTo>
                <a:lnTo>
                  <a:pt x="398" y="376"/>
                </a:lnTo>
                <a:lnTo>
                  <a:pt x="400" y="376"/>
                </a:lnTo>
                <a:lnTo>
                  <a:pt x="402" y="376"/>
                </a:lnTo>
                <a:lnTo>
                  <a:pt x="404" y="376"/>
                </a:lnTo>
                <a:lnTo>
                  <a:pt x="406" y="376"/>
                </a:lnTo>
                <a:lnTo>
                  <a:pt x="408" y="376"/>
                </a:lnTo>
                <a:lnTo>
                  <a:pt x="408" y="378"/>
                </a:lnTo>
                <a:lnTo>
                  <a:pt x="425" y="385"/>
                </a:lnTo>
                <a:lnTo>
                  <a:pt x="438" y="391"/>
                </a:lnTo>
                <a:lnTo>
                  <a:pt x="438" y="385"/>
                </a:lnTo>
                <a:lnTo>
                  <a:pt x="438" y="349"/>
                </a:lnTo>
                <a:lnTo>
                  <a:pt x="438" y="312"/>
                </a:lnTo>
                <a:lnTo>
                  <a:pt x="438" y="276"/>
                </a:lnTo>
                <a:lnTo>
                  <a:pt x="440" y="240"/>
                </a:lnTo>
                <a:lnTo>
                  <a:pt x="440" y="222"/>
                </a:lnTo>
                <a:lnTo>
                  <a:pt x="477" y="222"/>
                </a:lnTo>
                <a:lnTo>
                  <a:pt x="513" y="222"/>
                </a:lnTo>
                <a:lnTo>
                  <a:pt x="513" y="205"/>
                </a:lnTo>
                <a:lnTo>
                  <a:pt x="494" y="205"/>
                </a:lnTo>
                <a:lnTo>
                  <a:pt x="494" y="220"/>
                </a:lnTo>
                <a:lnTo>
                  <a:pt x="440" y="220"/>
                </a:lnTo>
                <a:lnTo>
                  <a:pt x="440" y="203"/>
                </a:lnTo>
                <a:lnTo>
                  <a:pt x="440" y="168"/>
                </a:lnTo>
                <a:lnTo>
                  <a:pt x="440" y="167"/>
                </a:lnTo>
                <a:lnTo>
                  <a:pt x="440" y="132"/>
                </a:lnTo>
                <a:lnTo>
                  <a:pt x="440" y="96"/>
                </a:lnTo>
                <a:lnTo>
                  <a:pt x="440" y="59"/>
                </a:lnTo>
                <a:lnTo>
                  <a:pt x="440" y="23"/>
                </a:lnTo>
                <a:lnTo>
                  <a:pt x="477" y="23"/>
                </a:lnTo>
                <a:lnTo>
                  <a:pt x="513" y="23"/>
                </a:lnTo>
                <a:lnTo>
                  <a:pt x="513" y="17"/>
                </a:lnTo>
                <a:lnTo>
                  <a:pt x="513" y="0"/>
                </a:lnTo>
                <a:lnTo>
                  <a:pt x="582" y="0"/>
                </a:lnTo>
                <a:lnTo>
                  <a:pt x="655" y="0"/>
                </a:lnTo>
                <a:lnTo>
                  <a:pt x="728" y="0"/>
                </a:lnTo>
                <a:lnTo>
                  <a:pt x="728" y="17"/>
                </a:lnTo>
                <a:lnTo>
                  <a:pt x="746" y="19"/>
                </a:lnTo>
                <a:lnTo>
                  <a:pt x="747" y="19"/>
                </a:lnTo>
                <a:lnTo>
                  <a:pt x="755" y="19"/>
                </a:lnTo>
                <a:close/>
                <a:moveTo>
                  <a:pt x="746" y="165"/>
                </a:moveTo>
                <a:lnTo>
                  <a:pt x="746" y="168"/>
                </a:lnTo>
                <a:lnTo>
                  <a:pt x="736" y="168"/>
                </a:lnTo>
                <a:lnTo>
                  <a:pt x="734" y="174"/>
                </a:lnTo>
                <a:lnTo>
                  <a:pt x="736" y="174"/>
                </a:lnTo>
                <a:lnTo>
                  <a:pt x="736" y="178"/>
                </a:lnTo>
                <a:lnTo>
                  <a:pt x="746" y="178"/>
                </a:lnTo>
                <a:lnTo>
                  <a:pt x="749" y="178"/>
                </a:lnTo>
                <a:lnTo>
                  <a:pt x="749" y="172"/>
                </a:lnTo>
                <a:lnTo>
                  <a:pt x="749" y="168"/>
                </a:lnTo>
                <a:lnTo>
                  <a:pt x="749" y="165"/>
                </a:lnTo>
                <a:lnTo>
                  <a:pt x="746" y="165"/>
                </a:lnTo>
                <a:close/>
                <a:moveTo>
                  <a:pt x="1431" y="679"/>
                </a:moveTo>
                <a:lnTo>
                  <a:pt x="1431" y="683"/>
                </a:lnTo>
                <a:lnTo>
                  <a:pt x="1441" y="683"/>
                </a:lnTo>
                <a:lnTo>
                  <a:pt x="1441" y="687"/>
                </a:lnTo>
                <a:lnTo>
                  <a:pt x="1441" y="691"/>
                </a:lnTo>
                <a:lnTo>
                  <a:pt x="1458" y="691"/>
                </a:lnTo>
                <a:lnTo>
                  <a:pt x="1462" y="691"/>
                </a:lnTo>
                <a:lnTo>
                  <a:pt x="1462" y="683"/>
                </a:lnTo>
                <a:lnTo>
                  <a:pt x="1458" y="683"/>
                </a:lnTo>
                <a:lnTo>
                  <a:pt x="1458" y="673"/>
                </a:lnTo>
                <a:lnTo>
                  <a:pt x="1441" y="673"/>
                </a:lnTo>
                <a:lnTo>
                  <a:pt x="1437" y="673"/>
                </a:lnTo>
                <a:lnTo>
                  <a:pt x="1437" y="679"/>
                </a:lnTo>
                <a:lnTo>
                  <a:pt x="1435" y="679"/>
                </a:lnTo>
                <a:lnTo>
                  <a:pt x="1433" y="679"/>
                </a:lnTo>
                <a:lnTo>
                  <a:pt x="1431" y="679"/>
                </a:lnTo>
                <a:close/>
                <a:moveTo>
                  <a:pt x="1421" y="729"/>
                </a:moveTo>
                <a:lnTo>
                  <a:pt x="1421" y="746"/>
                </a:lnTo>
                <a:lnTo>
                  <a:pt x="1433" y="746"/>
                </a:lnTo>
                <a:lnTo>
                  <a:pt x="1435" y="741"/>
                </a:lnTo>
                <a:lnTo>
                  <a:pt x="1437" y="737"/>
                </a:lnTo>
                <a:lnTo>
                  <a:pt x="1446" y="737"/>
                </a:lnTo>
                <a:lnTo>
                  <a:pt x="1450" y="733"/>
                </a:lnTo>
                <a:lnTo>
                  <a:pt x="1452" y="729"/>
                </a:lnTo>
                <a:lnTo>
                  <a:pt x="1452" y="727"/>
                </a:lnTo>
                <a:lnTo>
                  <a:pt x="1454" y="725"/>
                </a:lnTo>
                <a:lnTo>
                  <a:pt x="1454" y="719"/>
                </a:lnTo>
                <a:lnTo>
                  <a:pt x="1448" y="719"/>
                </a:lnTo>
                <a:lnTo>
                  <a:pt x="1448" y="710"/>
                </a:lnTo>
                <a:lnTo>
                  <a:pt x="1454" y="710"/>
                </a:lnTo>
                <a:lnTo>
                  <a:pt x="1458" y="710"/>
                </a:lnTo>
                <a:lnTo>
                  <a:pt x="1458" y="716"/>
                </a:lnTo>
                <a:lnTo>
                  <a:pt x="1460" y="710"/>
                </a:lnTo>
                <a:lnTo>
                  <a:pt x="1462" y="710"/>
                </a:lnTo>
                <a:lnTo>
                  <a:pt x="1458" y="710"/>
                </a:lnTo>
                <a:lnTo>
                  <a:pt x="1454" y="710"/>
                </a:lnTo>
                <a:lnTo>
                  <a:pt x="1450" y="710"/>
                </a:lnTo>
                <a:lnTo>
                  <a:pt x="1441" y="710"/>
                </a:lnTo>
                <a:lnTo>
                  <a:pt x="1441" y="719"/>
                </a:lnTo>
                <a:lnTo>
                  <a:pt x="1435" y="719"/>
                </a:lnTo>
                <a:lnTo>
                  <a:pt x="1435" y="716"/>
                </a:lnTo>
                <a:lnTo>
                  <a:pt x="1433" y="716"/>
                </a:lnTo>
                <a:lnTo>
                  <a:pt x="1433" y="710"/>
                </a:lnTo>
                <a:lnTo>
                  <a:pt x="1435" y="710"/>
                </a:lnTo>
                <a:lnTo>
                  <a:pt x="1421" y="710"/>
                </a:lnTo>
                <a:lnTo>
                  <a:pt x="1421" y="704"/>
                </a:lnTo>
                <a:lnTo>
                  <a:pt x="1421" y="700"/>
                </a:lnTo>
                <a:lnTo>
                  <a:pt x="1421" y="691"/>
                </a:lnTo>
                <a:lnTo>
                  <a:pt x="1418" y="691"/>
                </a:lnTo>
                <a:lnTo>
                  <a:pt x="1412" y="691"/>
                </a:lnTo>
                <a:lnTo>
                  <a:pt x="1412" y="700"/>
                </a:lnTo>
                <a:lnTo>
                  <a:pt x="1408" y="700"/>
                </a:lnTo>
                <a:lnTo>
                  <a:pt x="1404" y="700"/>
                </a:lnTo>
                <a:lnTo>
                  <a:pt x="1404" y="704"/>
                </a:lnTo>
                <a:lnTo>
                  <a:pt x="1404" y="708"/>
                </a:lnTo>
                <a:lnTo>
                  <a:pt x="1404" y="710"/>
                </a:lnTo>
                <a:lnTo>
                  <a:pt x="1395" y="710"/>
                </a:lnTo>
                <a:lnTo>
                  <a:pt x="1395" y="706"/>
                </a:lnTo>
                <a:lnTo>
                  <a:pt x="1385" y="706"/>
                </a:lnTo>
                <a:lnTo>
                  <a:pt x="1385" y="710"/>
                </a:lnTo>
                <a:lnTo>
                  <a:pt x="1385" y="727"/>
                </a:lnTo>
                <a:lnTo>
                  <a:pt x="1385" y="729"/>
                </a:lnTo>
                <a:lnTo>
                  <a:pt x="1398" y="729"/>
                </a:lnTo>
                <a:lnTo>
                  <a:pt x="1402" y="729"/>
                </a:lnTo>
                <a:lnTo>
                  <a:pt x="1412" y="729"/>
                </a:lnTo>
                <a:lnTo>
                  <a:pt x="1421" y="729"/>
                </a:lnTo>
                <a:close/>
                <a:moveTo>
                  <a:pt x="1460" y="716"/>
                </a:moveTo>
                <a:lnTo>
                  <a:pt x="1458" y="719"/>
                </a:lnTo>
                <a:lnTo>
                  <a:pt x="1458" y="721"/>
                </a:lnTo>
                <a:lnTo>
                  <a:pt x="1458" y="725"/>
                </a:lnTo>
                <a:lnTo>
                  <a:pt x="1458" y="727"/>
                </a:lnTo>
                <a:lnTo>
                  <a:pt x="1458" y="731"/>
                </a:lnTo>
                <a:lnTo>
                  <a:pt x="1458" y="737"/>
                </a:lnTo>
                <a:lnTo>
                  <a:pt x="1460" y="737"/>
                </a:lnTo>
                <a:lnTo>
                  <a:pt x="1464" y="737"/>
                </a:lnTo>
                <a:lnTo>
                  <a:pt x="1466" y="737"/>
                </a:lnTo>
                <a:lnTo>
                  <a:pt x="1468" y="737"/>
                </a:lnTo>
                <a:lnTo>
                  <a:pt x="1468" y="739"/>
                </a:lnTo>
                <a:lnTo>
                  <a:pt x="1468" y="743"/>
                </a:lnTo>
                <a:lnTo>
                  <a:pt x="1468" y="746"/>
                </a:lnTo>
                <a:lnTo>
                  <a:pt x="1458" y="746"/>
                </a:lnTo>
                <a:lnTo>
                  <a:pt x="1458" y="752"/>
                </a:lnTo>
                <a:lnTo>
                  <a:pt x="1458" y="758"/>
                </a:lnTo>
                <a:lnTo>
                  <a:pt x="1458" y="769"/>
                </a:lnTo>
                <a:lnTo>
                  <a:pt x="1458" y="783"/>
                </a:lnTo>
                <a:lnTo>
                  <a:pt x="1494" y="783"/>
                </a:lnTo>
                <a:lnTo>
                  <a:pt x="1494" y="779"/>
                </a:lnTo>
                <a:lnTo>
                  <a:pt x="1494" y="777"/>
                </a:lnTo>
                <a:lnTo>
                  <a:pt x="1494" y="773"/>
                </a:lnTo>
                <a:lnTo>
                  <a:pt x="1494" y="769"/>
                </a:lnTo>
                <a:lnTo>
                  <a:pt x="1494" y="767"/>
                </a:lnTo>
                <a:lnTo>
                  <a:pt x="1494" y="764"/>
                </a:lnTo>
                <a:lnTo>
                  <a:pt x="1498" y="764"/>
                </a:lnTo>
                <a:lnTo>
                  <a:pt x="1500" y="764"/>
                </a:lnTo>
                <a:lnTo>
                  <a:pt x="1504" y="764"/>
                </a:lnTo>
                <a:lnTo>
                  <a:pt x="1504" y="767"/>
                </a:lnTo>
                <a:lnTo>
                  <a:pt x="1504" y="769"/>
                </a:lnTo>
                <a:lnTo>
                  <a:pt x="1504" y="773"/>
                </a:lnTo>
                <a:lnTo>
                  <a:pt x="1508" y="773"/>
                </a:lnTo>
                <a:lnTo>
                  <a:pt x="1514" y="773"/>
                </a:lnTo>
                <a:lnTo>
                  <a:pt x="1514" y="771"/>
                </a:lnTo>
                <a:lnTo>
                  <a:pt x="1514" y="767"/>
                </a:lnTo>
                <a:lnTo>
                  <a:pt x="1514" y="764"/>
                </a:lnTo>
                <a:lnTo>
                  <a:pt x="1514" y="762"/>
                </a:lnTo>
                <a:lnTo>
                  <a:pt x="1514" y="760"/>
                </a:lnTo>
                <a:lnTo>
                  <a:pt x="1514" y="756"/>
                </a:lnTo>
                <a:lnTo>
                  <a:pt x="1514" y="752"/>
                </a:lnTo>
                <a:lnTo>
                  <a:pt x="1514" y="750"/>
                </a:lnTo>
                <a:lnTo>
                  <a:pt x="1514" y="746"/>
                </a:lnTo>
                <a:lnTo>
                  <a:pt x="1494" y="746"/>
                </a:lnTo>
                <a:lnTo>
                  <a:pt x="1477" y="746"/>
                </a:lnTo>
                <a:lnTo>
                  <a:pt x="1471" y="746"/>
                </a:lnTo>
                <a:lnTo>
                  <a:pt x="1471" y="737"/>
                </a:lnTo>
                <a:lnTo>
                  <a:pt x="1477" y="737"/>
                </a:lnTo>
                <a:lnTo>
                  <a:pt x="1481" y="737"/>
                </a:lnTo>
                <a:lnTo>
                  <a:pt x="1483" y="737"/>
                </a:lnTo>
                <a:lnTo>
                  <a:pt x="1485" y="737"/>
                </a:lnTo>
                <a:lnTo>
                  <a:pt x="1487" y="737"/>
                </a:lnTo>
                <a:lnTo>
                  <a:pt x="1491" y="737"/>
                </a:lnTo>
                <a:lnTo>
                  <a:pt x="1494" y="737"/>
                </a:lnTo>
                <a:lnTo>
                  <a:pt x="1494" y="727"/>
                </a:lnTo>
                <a:lnTo>
                  <a:pt x="1494" y="710"/>
                </a:lnTo>
                <a:lnTo>
                  <a:pt x="1468" y="710"/>
                </a:lnTo>
                <a:lnTo>
                  <a:pt x="1464" y="710"/>
                </a:lnTo>
                <a:lnTo>
                  <a:pt x="1462" y="714"/>
                </a:lnTo>
                <a:lnTo>
                  <a:pt x="1460" y="716"/>
                </a:lnTo>
                <a:close/>
                <a:moveTo>
                  <a:pt x="1395" y="696"/>
                </a:moveTo>
                <a:lnTo>
                  <a:pt x="1395" y="691"/>
                </a:lnTo>
                <a:lnTo>
                  <a:pt x="1385" y="691"/>
                </a:lnTo>
                <a:lnTo>
                  <a:pt x="1385" y="696"/>
                </a:lnTo>
                <a:lnTo>
                  <a:pt x="1385" y="700"/>
                </a:lnTo>
                <a:lnTo>
                  <a:pt x="1395" y="700"/>
                </a:lnTo>
                <a:lnTo>
                  <a:pt x="1395" y="696"/>
                </a:lnTo>
                <a:close/>
                <a:moveTo>
                  <a:pt x="1016" y="969"/>
                </a:moveTo>
                <a:lnTo>
                  <a:pt x="1016" y="971"/>
                </a:lnTo>
                <a:lnTo>
                  <a:pt x="1009" y="971"/>
                </a:lnTo>
                <a:lnTo>
                  <a:pt x="1009" y="969"/>
                </a:lnTo>
                <a:lnTo>
                  <a:pt x="999" y="969"/>
                </a:lnTo>
                <a:lnTo>
                  <a:pt x="999" y="971"/>
                </a:lnTo>
                <a:lnTo>
                  <a:pt x="993" y="971"/>
                </a:lnTo>
                <a:lnTo>
                  <a:pt x="991" y="971"/>
                </a:lnTo>
                <a:lnTo>
                  <a:pt x="991" y="973"/>
                </a:lnTo>
                <a:lnTo>
                  <a:pt x="989" y="973"/>
                </a:lnTo>
                <a:lnTo>
                  <a:pt x="989" y="969"/>
                </a:lnTo>
                <a:lnTo>
                  <a:pt x="984" y="969"/>
                </a:lnTo>
                <a:lnTo>
                  <a:pt x="980" y="969"/>
                </a:lnTo>
                <a:lnTo>
                  <a:pt x="964" y="969"/>
                </a:lnTo>
                <a:lnTo>
                  <a:pt x="966" y="971"/>
                </a:lnTo>
                <a:lnTo>
                  <a:pt x="963" y="971"/>
                </a:lnTo>
                <a:lnTo>
                  <a:pt x="963" y="969"/>
                </a:lnTo>
                <a:lnTo>
                  <a:pt x="947" y="969"/>
                </a:lnTo>
                <a:lnTo>
                  <a:pt x="947" y="971"/>
                </a:lnTo>
                <a:lnTo>
                  <a:pt x="947" y="973"/>
                </a:lnTo>
                <a:lnTo>
                  <a:pt x="947" y="975"/>
                </a:lnTo>
                <a:lnTo>
                  <a:pt x="947" y="979"/>
                </a:lnTo>
                <a:lnTo>
                  <a:pt x="947" y="992"/>
                </a:lnTo>
                <a:lnTo>
                  <a:pt x="951" y="992"/>
                </a:lnTo>
                <a:lnTo>
                  <a:pt x="951" y="998"/>
                </a:lnTo>
                <a:lnTo>
                  <a:pt x="947" y="998"/>
                </a:lnTo>
                <a:lnTo>
                  <a:pt x="945" y="998"/>
                </a:lnTo>
                <a:lnTo>
                  <a:pt x="945" y="1002"/>
                </a:lnTo>
                <a:lnTo>
                  <a:pt x="947" y="1002"/>
                </a:lnTo>
                <a:lnTo>
                  <a:pt x="947" y="1015"/>
                </a:lnTo>
                <a:lnTo>
                  <a:pt x="947" y="1021"/>
                </a:lnTo>
                <a:lnTo>
                  <a:pt x="953" y="1019"/>
                </a:lnTo>
                <a:lnTo>
                  <a:pt x="953" y="1015"/>
                </a:lnTo>
                <a:lnTo>
                  <a:pt x="959" y="1015"/>
                </a:lnTo>
                <a:lnTo>
                  <a:pt x="963" y="1015"/>
                </a:lnTo>
                <a:lnTo>
                  <a:pt x="963" y="1025"/>
                </a:lnTo>
                <a:lnTo>
                  <a:pt x="963" y="1027"/>
                </a:lnTo>
                <a:lnTo>
                  <a:pt x="963" y="1032"/>
                </a:lnTo>
                <a:lnTo>
                  <a:pt x="972" y="1032"/>
                </a:lnTo>
                <a:lnTo>
                  <a:pt x="978" y="1032"/>
                </a:lnTo>
                <a:lnTo>
                  <a:pt x="982" y="1032"/>
                </a:lnTo>
                <a:lnTo>
                  <a:pt x="982" y="1025"/>
                </a:lnTo>
                <a:lnTo>
                  <a:pt x="988" y="1025"/>
                </a:lnTo>
                <a:lnTo>
                  <a:pt x="988" y="1019"/>
                </a:lnTo>
                <a:lnTo>
                  <a:pt x="982" y="1019"/>
                </a:lnTo>
                <a:lnTo>
                  <a:pt x="982" y="1006"/>
                </a:lnTo>
                <a:lnTo>
                  <a:pt x="984" y="1006"/>
                </a:lnTo>
                <a:lnTo>
                  <a:pt x="984" y="1011"/>
                </a:lnTo>
                <a:lnTo>
                  <a:pt x="988" y="1011"/>
                </a:lnTo>
                <a:lnTo>
                  <a:pt x="988" y="1006"/>
                </a:lnTo>
                <a:lnTo>
                  <a:pt x="991" y="1006"/>
                </a:lnTo>
                <a:lnTo>
                  <a:pt x="991" y="1011"/>
                </a:lnTo>
                <a:lnTo>
                  <a:pt x="999" y="1009"/>
                </a:lnTo>
                <a:lnTo>
                  <a:pt x="1001" y="1015"/>
                </a:lnTo>
                <a:lnTo>
                  <a:pt x="991" y="1015"/>
                </a:lnTo>
                <a:lnTo>
                  <a:pt x="991" y="1019"/>
                </a:lnTo>
                <a:lnTo>
                  <a:pt x="991" y="1032"/>
                </a:lnTo>
                <a:lnTo>
                  <a:pt x="995" y="1032"/>
                </a:lnTo>
                <a:lnTo>
                  <a:pt x="1001" y="1032"/>
                </a:lnTo>
                <a:lnTo>
                  <a:pt x="1014" y="1032"/>
                </a:lnTo>
                <a:lnTo>
                  <a:pt x="1018" y="1032"/>
                </a:lnTo>
                <a:lnTo>
                  <a:pt x="1018" y="1030"/>
                </a:lnTo>
                <a:lnTo>
                  <a:pt x="1018" y="1015"/>
                </a:lnTo>
                <a:lnTo>
                  <a:pt x="1018" y="1009"/>
                </a:lnTo>
                <a:lnTo>
                  <a:pt x="1018" y="1006"/>
                </a:lnTo>
                <a:lnTo>
                  <a:pt x="1018" y="1004"/>
                </a:lnTo>
                <a:lnTo>
                  <a:pt x="1018" y="1002"/>
                </a:lnTo>
                <a:lnTo>
                  <a:pt x="1018" y="1000"/>
                </a:lnTo>
                <a:lnTo>
                  <a:pt x="1018" y="996"/>
                </a:lnTo>
                <a:lnTo>
                  <a:pt x="1022" y="996"/>
                </a:lnTo>
                <a:lnTo>
                  <a:pt x="1026" y="996"/>
                </a:lnTo>
                <a:lnTo>
                  <a:pt x="1032" y="996"/>
                </a:lnTo>
                <a:lnTo>
                  <a:pt x="1036" y="996"/>
                </a:lnTo>
                <a:lnTo>
                  <a:pt x="1039" y="996"/>
                </a:lnTo>
                <a:lnTo>
                  <a:pt x="1045" y="996"/>
                </a:lnTo>
                <a:lnTo>
                  <a:pt x="1047" y="996"/>
                </a:lnTo>
                <a:lnTo>
                  <a:pt x="1049" y="998"/>
                </a:lnTo>
                <a:lnTo>
                  <a:pt x="1051" y="998"/>
                </a:lnTo>
                <a:lnTo>
                  <a:pt x="1053" y="998"/>
                </a:lnTo>
                <a:lnTo>
                  <a:pt x="1057" y="998"/>
                </a:lnTo>
                <a:lnTo>
                  <a:pt x="1059" y="998"/>
                </a:lnTo>
                <a:lnTo>
                  <a:pt x="1062" y="998"/>
                </a:lnTo>
                <a:lnTo>
                  <a:pt x="1066" y="998"/>
                </a:lnTo>
                <a:lnTo>
                  <a:pt x="1070" y="998"/>
                </a:lnTo>
                <a:lnTo>
                  <a:pt x="1072" y="998"/>
                </a:lnTo>
                <a:lnTo>
                  <a:pt x="1076" y="998"/>
                </a:lnTo>
                <a:lnTo>
                  <a:pt x="1080" y="998"/>
                </a:lnTo>
                <a:lnTo>
                  <a:pt x="1085" y="998"/>
                </a:lnTo>
                <a:lnTo>
                  <a:pt x="1089" y="998"/>
                </a:lnTo>
                <a:lnTo>
                  <a:pt x="1089" y="992"/>
                </a:lnTo>
                <a:lnTo>
                  <a:pt x="1089" y="988"/>
                </a:lnTo>
                <a:lnTo>
                  <a:pt x="1089" y="982"/>
                </a:lnTo>
                <a:lnTo>
                  <a:pt x="1089" y="977"/>
                </a:lnTo>
                <a:lnTo>
                  <a:pt x="1089" y="973"/>
                </a:lnTo>
                <a:lnTo>
                  <a:pt x="1089" y="969"/>
                </a:lnTo>
                <a:lnTo>
                  <a:pt x="1057" y="969"/>
                </a:lnTo>
                <a:lnTo>
                  <a:pt x="1053" y="969"/>
                </a:lnTo>
                <a:lnTo>
                  <a:pt x="1051" y="969"/>
                </a:lnTo>
                <a:lnTo>
                  <a:pt x="1049" y="969"/>
                </a:lnTo>
                <a:lnTo>
                  <a:pt x="1026" y="969"/>
                </a:lnTo>
                <a:lnTo>
                  <a:pt x="1020" y="969"/>
                </a:lnTo>
                <a:lnTo>
                  <a:pt x="1018" y="969"/>
                </a:lnTo>
                <a:lnTo>
                  <a:pt x="1016" y="969"/>
                </a:lnTo>
                <a:close/>
                <a:moveTo>
                  <a:pt x="1012" y="1034"/>
                </a:moveTo>
                <a:lnTo>
                  <a:pt x="1011" y="1034"/>
                </a:lnTo>
                <a:lnTo>
                  <a:pt x="1005" y="1034"/>
                </a:lnTo>
                <a:lnTo>
                  <a:pt x="1001" y="1034"/>
                </a:lnTo>
                <a:lnTo>
                  <a:pt x="991" y="1034"/>
                </a:lnTo>
                <a:lnTo>
                  <a:pt x="988" y="1034"/>
                </a:lnTo>
                <a:lnTo>
                  <a:pt x="988" y="1042"/>
                </a:lnTo>
                <a:lnTo>
                  <a:pt x="991" y="1042"/>
                </a:lnTo>
                <a:lnTo>
                  <a:pt x="991" y="1048"/>
                </a:lnTo>
                <a:lnTo>
                  <a:pt x="986" y="1048"/>
                </a:lnTo>
                <a:lnTo>
                  <a:pt x="982" y="1048"/>
                </a:lnTo>
                <a:lnTo>
                  <a:pt x="978" y="1048"/>
                </a:lnTo>
                <a:lnTo>
                  <a:pt x="976" y="1048"/>
                </a:lnTo>
                <a:lnTo>
                  <a:pt x="972" y="1048"/>
                </a:lnTo>
                <a:lnTo>
                  <a:pt x="970" y="1048"/>
                </a:lnTo>
                <a:lnTo>
                  <a:pt x="968" y="1048"/>
                </a:lnTo>
                <a:lnTo>
                  <a:pt x="966" y="1048"/>
                </a:lnTo>
                <a:lnTo>
                  <a:pt x="964" y="1048"/>
                </a:lnTo>
                <a:lnTo>
                  <a:pt x="963" y="1048"/>
                </a:lnTo>
                <a:lnTo>
                  <a:pt x="959" y="1048"/>
                </a:lnTo>
                <a:lnTo>
                  <a:pt x="953" y="1048"/>
                </a:lnTo>
                <a:lnTo>
                  <a:pt x="953" y="1052"/>
                </a:lnTo>
                <a:lnTo>
                  <a:pt x="959" y="1052"/>
                </a:lnTo>
                <a:lnTo>
                  <a:pt x="959" y="1057"/>
                </a:lnTo>
                <a:lnTo>
                  <a:pt x="953" y="1057"/>
                </a:lnTo>
                <a:lnTo>
                  <a:pt x="953" y="1061"/>
                </a:lnTo>
                <a:lnTo>
                  <a:pt x="951" y="1061"/>
                </a:lnTo>
                <a:lnTo>
                  <a:pt x="951" y="1065"/>
                </a:lnTo>
                <a:lnTo>
                  <a:pt x="947" y="1065"/>
                </a:lnTo>
                <a:lnTo>
                  <a:pt x="947" y="1071"/>
                </a:lnTo>
                <a:lnTo>
                  <a:pt x="953" y="1071"/>
                </a:lnTo>
                <a:lnTo>
                  <a:pt x="953" y="1065"/>
                </a:lnTo>
                <a:lnTo>
                  <a:pt x="959" y="1065"/>
                </a:lnTo>
                <a:lnTo>
                  <a:pt x="963" y="1065"/>
                </a:lnTo>
                <a:lnTo>
                  <a:pt x="963" y="1069"/>
                </a:lnTo>
                <a:lnTo>
                  <a:pt x="966" y="1069"/>
                </a:lnTo>
                <a:lnTo>
                  <a:pt x="966" y="1071"/>
                </a:lnTo>
                <a:lnTo>
                  <a:pt x="972" y="1071"/>
                </a:lnTo>
                <a:lnTo>
                  <a:pt x="972" y="1065"/>
                </a:lnTo>
                <a:lnTo>
                  <a:pt x="972" y="1061"/>
                </a:lnTo>
                <a:lnTo>
                  <a:pt x="972" y="1055"/>
                </a:lnTo>
                <a:lnTo>
                  <a:pt x="982" y="1055"/>
                </a:lnTo>
                <a:lnTo>
                  <a:pt x="982" y="1052"/>
                </a:lnTo>
                <a:lnTo>
                  <a:pt x="986" y="1052"/>
                </a:lnTo>
                <a:lnTo>
                  <a:pt x="986" y="1061"/>
                </a:lnTo>
                <a:lnTo>
                  <a:pt x="991" y="1061"/>
                </a:lnTo>
                <a:lnTo>
                  <a:pt x="995" y="1061"/>
                </a:lnTo>
                <a:lnTo>
                  <a:pt x="995" y="1069"/>
                </a:lnTo>
                <a:lnTo>
                  <a:pt x="1001" y="1069"/>
                </a:lnTo>
                <a:lnTo>
                  <a:pt x="1005" y="1069"/>
                </a:lnTo>
                <a:lnTo>
                  <a:pt x="1009" y="1069"/>
                </a:lnTo>
                <a:lnTo>
                  <a:pt x="1011" y="1052"/>
                </a:lnTo>
                <a:lnTo>
                  <a:pt x="1014" y="1052"/>
                </a:lnTo>
                <a:lnTo>
                  <a:pt x="1014" y="1061"/>
                </a:lnTo>
                <a:lnTo>
                  <a:pt x="1018" y="1059"/>
                </a:lnTo>
                <a:lnTo>
                  <a:pt x="1018" y="1052"/>
                </a:lnTo>
                <a:lnTo>
                  <a:pt x="1018" y="1042"/>
                </a:lnTo>
                <a:lnTo>
                  <a:pt x="1018" y="1038"/>
                </a:lnTo>
                <a:lnTo>
                  <a:pt x="1018" y="1036"/>
                </a:lnTo>
                <a:lnTo>
                  <a:pt x="1018" y="1034"/>
                </a:lnTo>
                <a:lnTo>
                  <a:pt x="1014" y="1034"/>
                </a:lnTo>
                <a:lnTo>
                  <a:pt x="1012" y="1034"/>
                </a:lnTo>
                <a:close/>
                <a:moveTo>
                  <a:pt x="1162" y="1034"/>
                </a:moveTo>
                <a:lnTo>
                  <a:pt x="1145" y="1034"/>
                </a:lnTo>
                <a:lnTo>
                  <a:pt x="1132" y="1034"/>
                </a:lnTo>
                <a:lnTo>
                  <a:pt x="1126" y="1034"/>
                </a:lnTo>
                <a:lnTo>
                  <a:pt x="1126" y="1069"/>
                </a:lnTo>
                <a:lnTo>
                  <a:pt x="1126" y="1088"/>
                </a:lnTo>
                <a:lnTo>
                  <a:pt x="1126" y="1107"/>
                </a:lnTo>
                <a:lnTo>
                  <a:pt x="1162" y="1105"/>
                </a:lnTo>
                <a:lnTo>
                  <a:pt x="1162" y="1086"/>
                </a:lnTo>
                <a:lnTo>
                  <a:pt x="1162" y="1069"/>
                </a:lnTo>
                <a:lnTo>
                  <a:pt x="1162" y="1061"/>
                </a:lnTo>
                <a:lnTo>
                  <a:pt x="1162" y="1050"/>
                </a:lnTo>
                <a:lnTo>
                  <a:pt x="1162" y="1034"/>
                </a:lnTo>
                <a:close/>
                <a:moveTo>
                  <a:pt x="1226" y="1096"/>
                </a:moveTo>
                <a:lnTo>
                  <a:pt x="1235" y="1096"/>
                </a:lnTo>
                <a:lnTo>
                  <a:pt x="1235" y="1090"/>
                </a:lnTo>
                <a:lnTo>
                  <a:pt x="1226" y="1090"/>
                </a:lnTo>
                <a:lnTo>
                  <a:pt x="1226" y="1096"/>
                </a:lnTo>
                <a:close/>
                <a:moveTo>
                  <a:pt x="1053" y="1098"/>
                </a:moveTo>
                <a:lnTo>
                  <a:pt x="1053" y="1088"/>
                </a:lnTo>
                <a:lnTo>
                  <a:pt x="1049" y="1088"/>
                </a:lnTo>
                <a:lnTo>
                  <a:pt x="1043" y="1088"/>
                </a:lnTo>
                <a:lnTo>
                  <a:pt x="1043" y="1094"/>
                </a:lnTo>
                <a:lnTo>
                  <a:pt x="1043" y="1098"/>
                </a:lnTo>
                <a:lnTo>
                  <a:pt x="1053" y="1098"/>
                </a:lnTo>
                <a:close/>
                <a:moveTo>
                  <a:pt x="1028" y="1052"/>
                </a:moveTo>
                <a:lnTo>
                  <a:pt x="1020" y="1052"/>
                </a:lnTo>
                <a:lnTo>
                  <a:pt x="1020" y="1059"/>
                </a:lnTo>
                <a:lnTo>
                  <a:pt x="1028" y="1061"/>
                </a:lnTo>
                <a:lnTo>
                  <a:pt x="1028" y="1052"/>
                </a:lnTo>
                <a:close/>
                <a:moveTo>
                  <a:pt x="1656" y="1334"/>
                </a:moveTo>
                <a:lnTo>
                  <a:pt x="1656" y="1338"/>
                </a:lnTo>
                <a:lnTo>
                  <a:pt x="1660" y="1338"/>
                </a:lnTo>
                <a:lnTo>
                  <a:pt x="1660" y="1336"/>
                </a:lnTo>
                <a:lnTo>
                  <a:pt x="1660" y="1334"/>
                </a:lnTo>
                <a:lnTo>
                  <a:pt x="1662" y="1334"/>
                </a:lnTo>
                <a:lnTo>
                  <a:pt x="1660" y="1334"/>
                </a:lnTo>
                <a:lnTo>
                  <a:pt x="1656" y="1334"/>
                </a:lnTo>
                <a:close/>
                <a:moveTo>
                  <a:pt x="1667" y="1334"/>
                </a:moveTo>
                <a:lnTo>
                  <a:pt x="1667" y="1342"/>
                </a:lnTo>
                <a:lnTo>
                  <a:pt x="1671" y="1342"/>
                </a:lnTo>
                <a:lnTo>
                  <a:pt x="1671" y="1336"/>
                </a:lnTo>
                <a:lnTo>
                  <a:pt x="1673" y="1336"/>
                </a:lnTo>
                <a:lnTo>
                  <a:pt x="1675" y="1336"/>
                </a:lnTo>
                <a:lnTo>
                  <a:pt x="1675" y="1338"/>
                </a:lnTo>
                <a:lnTo>
                  <a:pt x="1675" y="1336"/>
                </a:lnTo>
                <a:lnTo>
                  <a:pt x="1677" y="1336"/>
                </a:lnTo>
                <a:lnTo>
                  <a:pt x="1677" y="1338"/>
                </a:lnTo>
                <a:lnTo>
                  <a:pt x="1677" y="1336"/>
                </a:lnTo>
                <a:lnTo>
                  <a:pt x="1679" y="1336"/>
                </a:lnTo>
                <a:lnTo>
                  <a:pt x="1679" y="1334"/>
                </a:lnTo>
                <a:lnTo>
                  <a:pt x="1667" y="1334"/>
                </a:lnTo>
                <a:close/>
                <a:moveTo>
                  <a:pt x="72" y="2027"/>
                </a:moveTo>
                <a:lnTo>
                  <a:pt x="72" y="1994"/>
                </a:lnTo>
                <a:lnTo>
                  <a:pt x="37" y="1994"/>
                </a:lnTo>
                <a:lnTo>
                  <a:pt x="2" y="1994"/>
                </a:lnTo>
                <a:lnTo>
                  <a:pt x="2" y="2029"/>
                </a:lnTo>
                <a:lnTo>
                  <a:pt x="0" y="2029"/>
                </a:lnTo>
                <a:lnTo>
                  <a:pt x="0" y="2063"/>
                </a:lnTo>
                <a:lnTo>
                  <a:pt x="0" y="2081"/>
                </a:lnTo>
                <a:lnTo>
                  <a:pt x="2" y="2081"/>
                </a:lnTo>
                <a:lnTo>
                  <a:pt x="2" y="2100"/>
                </a:lnTo>
                <a:lnTo>
                  <a:pt x="2" y="2117"/>
                </a:lnTo>
                <a:lnTo>
                  <a:pt x="18" y="2117"/>
                </a:lnTo>
                <a:lnTo>
                  <a:pt x="18" y="2134"/>
                </a:lnTo>
                <a:lnTo>
                  <a:pt x="24" y="2134"/>
                </a:lnTo>
                <a:lnTo>
                  <a:pt x="25" y="2134"/>
                </a:lnTo>
                <a:lnTo>
                  <a:pt x="29" y="2134"/>
                </a:lnTo>
                <a:lnTo>
                  <a:pt x="37" y="2134"/>
                </a:lnTo>
                <a:lnTo>
                  <a:pt x="64" y="2134"/>
                </a:lnTo>
                <a:lnTo>
                  <a:pt x="64" y="2129"/>
                </a:lnTo>
                <a:lnTo>
                  <a:pt x="68" y="2129"/>
                </a:lnTo>
                <a:lnTo>
                  <a:pt x="70" y="2129"/>
                </a:lnTo>
                <a:lnTo>
                  <a:pt x="72" y="2129"/>
                </a:lnTo>
                <a:lnTo>
                  <a:pt x="73" y="2129"/>
                </a:lnTo>
                <a:lnTo>
                  <a:pt x="79" y="2129"/>
                </a:lnTo>
                <a:lnTo>
                  <a:pt x="89" y="2129"/>
                </a:lnTo>
                <a:lnTo>
                  <a:pt x="89" y="2117"/>
                </a:lnTo>
                <a:lnTo>
                  <a:pt x="89" y="2100"/>
                </a:lnTo>
                <a:lnTo>
                  <a:pt x="89" y="2063"/>
                </a:lnTo>
                <a:lnTo>
                  <a:pt x="72" y="2063"/>
                </a:lnTo>
                <a:lnTo>
                  <a:pt x="72" y="2027"/>
                </a:lnTo>
                <a:close/>
                <a:moveTo>
                  <a:pt x="1099" y="2169"/>
                </a:moveTo>
                <a:lnTo>
                  <a:pt x="1099" y="2192"/>
                </a:lnTo>
                <a:lnTo>
                  <a:pt x="1107" y="2192"/>
                </a:lnTo>
                <a:lnTo>
                  <a:pt x="1107" y="2196"/>
                </a:lnTo>
                <a:lnTo>
                  <a:pt x="1128" y="2196"/>
                </a:lnTo>
                <a:lnTo>
                  <a:pt x="1128" y="2169"/>
                </a:lnTo>
                <a:lnTo>
                  <a:pt x="1099" y="2169"/>
                </a:lnTo>
                <a:close/>
                <a:moveTo>
                  <a:pt x="578" y="2422"/>
                </a:moveTo>
                <a:lnTo>
                  <a:pt x="578" y="2455"/>
                </a:lnTo>
                <a:lnTo>
                  <a:pt x="578" y="2457"/>
                </a:lnTo>
                <a:lnTo>
                  <a:pt x="596" y="2457"/>
                </a:lnTo>
                <a:lnTo>
                  <a:pt x="605" y="2457"/>
                </a:lnTo>
                <a:lnTo>
                  <a:pt x="613" y="2457"/>
                </a:lnTo>
                <a:lnTo>
                  <a:pt x="615" y="2457"/>
                </a:lnTo>
                <a:lnTo>
                  <a:pt x="632" y="2457"/>
                </a:lnTo>
                <a:lnTo>
                  <a:pt x="650" y="2459"/>
                </a:lnTo>
                <a:lnTo>
                  <a:pt x="650" y="2457"/>
                </a:lnTo>
                <a:lnTo>
                  <a:pt x="646" y="2457"/>
                </a:lnTo>
                <a:lnTo>
                  <a:pt x="642" y="2457"/>
                </a:lnTo>
                <a:lnTo>
                  <a:pt x="640" y="2457"/>
                </a:lnTo>
                <a:lnTo>
                  <a:pt x="636" y="2457"/>
                </a:lnTo>
                <a:lnTo>
                  <a:pt x="632" y="2457"/>
                </a:lnTo>
                <a:lnTo>
                  <a:pt x="628" y="2457"/>
                </a:lnTo>
                <a:lnTo>
                  <a:pt x="623" y="2457"/>
                </a:lnTo>
                <a:lnTo>
                  <a:pt x="619" y="2457"/>
                </a:lnTo>
                <a:lnTo>
                  <a:pt x="615" y="2457"/>
                </a:lnTo>
                <a:lnTo>
                  <a:pt x="615" y="2449"/>
                </a:lnTo>
                <a:lnTo>
                  <a:pt x="615" y="2442"/>
                </a:lnTo>
                <a:lnTo>
                  <a:pt x="615" y="2440"/>
                </a:lnTo>
                <a:lnTo>
                  <a:pt x="615" y="2422"/>
                </a:lnTo>
                <a:lnTo>
                  <a:pt x="609" y="2422"/>
                </a:lnTo>
                <a:lnTo>
                  <a:pt x="605" y="2422"/>
                </a:lnTo>
                <a:lnTo>
                  <a:pt x="596" y="2420"/>
                </a:lnTo>
                <a:lnTo>
                  <a:pt x="590" y="2420"/>
                </a:lnTo>
                <a:lnTo>
                  <a:pt x="588" y="2420"/>
                </a:lnTo>
                <a:lnTo>
                  <a:pt x="586" y="2420"/>
                </a:lnTo>
                <a:lnTo>
                  <a:pt x="578" y="2420"/>
                </a:lnTo>
                <a:lnTo>
                  <a:pt x="578" y="2422"/>
                </a:lnTo>
                <a:close/>
                <a:moveTo>
                  <a:pt x="481" y="2509"/>
                </a:moveTo>
                <a:lnTo>
                  <a:pt x="486" y="2509"/>
                </a:lnTo>
                <a:lnTo>
                  <a:pt x="486" y="2507"/>
                </a:lnTo>
                <a:lnTo>
                  <a:pt x="504" y="2507"/>
                </a:lnTo>
                <a:lnTo>
                  <a:pt x="504" y="2497"/>
                </a:lnTo>
                <a:lnTo>
                  <a:pt x="504" y="2492"/>
                </a:lnTo>
                <a:lnTo>
                  <a:pt x="500" y="2492"/>
                </a:lnTo>
                <a:lnTo>
                  <a:pt x="477" y="2492"/>
                </a:lnTo>
                <a:lnTo>
                  <a:pt x="469" y="2492"/>
                </a:lnTo>
                <a:lnTo>
                  <a:pt x="469" y="2493"/>
                </a:lnTo>
                <a:lnTo>
                  <a:pt x="469" y="2495"/>
                </a:lnTo>
                <a:lnTo>
                  <a:pt x="469" y="2497"/>
                </a:lnTo>
                <a:lnTo>
                  <a:pt x="469" y="2499"/>
                </a:lnTo>
                <a:lnTo>
                  <a:pt x="469" y="2501"/>
                </a:lnTo>
                <a:lnTo>
                  <a:pt x="469" y="2503"/>
                </a:lnTo>
                <a:lnTo>
                  <a:pt x="469" y="2505"/>
                </a:lnTo>
                <a:lnTo>
                  <a:pt x="469" y="2507"/>
                </a:lnTo>
                <a:lnTo>
                  <a:pt x="469" y="2509"/>
                </a:lnTo>
                <a:lnTo>
                  <a:pt x="481" y="2509"/>
                </a:lnTo>
                <a:close/>
                <a:moveTo>
                  <a:pt x="252" y="2574"/>
                </a:moveTo>
                <a:lnTo>
                  <a:pt x="252" y="2580"/>
                </a:lnTo>
                <a:lnTo>
                  <a:pt x="252" y="2591"/>
                </a:lnTo>
                <a:lnTo>
                  <a:pt x="244" y="2591"/>
                </a:lnTo>
                <a:lnTo>
                  <a:pt x="235" y="2591"/>
                </a:lnTo>
                <a:lnTo>
                  <a:pt x="225" y="2591"/>
                </a:lnTo>
                <a:lnTo>
                  <a:pt x="216" y="2591"/>
                </a:lnTo>
                <a:lnTo>
                  <a:pt x="216" y="2607"/>
                </a:lnTo>
                <a:lnTo>
                  <a:pt x="181" y="2607"/>
                </a:lnTo>
                <a:lnTo>
                  <a:pt x="146" y="2607"/>
                </a:lnTo>
                <a:lnTo>
                  <a:pt x="146" y="2611"/>
                </a:lnTo>
                <a:lnTo>
                  <a:pt x="162" y="2611"/>
                </a:lnTo>
                <a:lnTo>
                  <a:pt x="181" y="2611"/>
                </a:lnTo>
                <a:lnTo>
                  <a:pt x="216" y="2611"/>
                </a:lnTo>
                <a:lnTo>
                  <a:pt x="216" y="2626"/>
                </a:lnTo>
                <a:lnTo>
                  <a:pt x="210" y="2628"/>
                </a:lnTo>
                <a:lnTo>
                  <a:pt x="208" y="2628"/>
                </a:lnTo>
                <a:lnTo>
                  <a:pt x="202" y="2628"/>
                </a:lnTo>
                <a:lnTo>
                  <a:pt x="198" y="2628"/>
                </a:lnTo>
                <a:lnTo>
                  <a:pt x="194" y="2628"/>
                </a:lnTo>
                <a:lnTo>
                  <a:pt x="191" y="2628"/>
                </a:lnTo>
                <a:lnTo>
                  <a:pt x="189" y="2628"/>
                </a:lnTo>
                <a:lnTo>
                  <a:pt x="185" y="2628"/>
                </a:lnTo>
                <a:lnTo>
                  <a:pt x="181" y="2628"/>
                </a:lnTo>
                <a:lnTo>
                  <a:pt x="164" y="2628"/>
                </a:lnTo>
                <a:lnTo>
                  <a:pt x="146" y="2628"/>
                </a:lnTo>
                <a:lnTo>
                  <a:pt x="146" y="2630"/>
                </a:lnTo>
                <a:lnTo>
                  <a:pt x="146" y="2632"/>
                </a:lnTo>
                <a:lnTo>
                  <a:pt x="146" y="2635"/>
                </a:lnTo>
                <a:lnTo>
                  <a:pt x="146" y="2639"/>
                </a:lnTo>
                <a:lnTo>
                  <a:pt x="146" y="2641"/>
                </a:lnTo>
                <a:lnTo>
                  <a:pt x="146" y="2645"/>
                </a:lnTo>
                <a:lnTo>
                  <a:pt x="146" y="2647"/>
                </a:lnTo>
                <a:lnTo>
                  <a:pt x="164" y="2647"/>
                </a:lnTo>
                <a:lnTo>
                  <a:pt x="164" y="2651"/>
                </a:lnTo>
                <a:lnTo>
                  <a:pt x="179" y="2649"/>
                </a:lnTo>
                <a:lnTo>
                  <a:pt x="179" y="2645"/>
                </a:lnTo>
                <a:lnTo>
                  <a:pt x="181" y="2645"/>
                </a:lnTo>
                <a:lnTo>
                  <a:pt x="181" y="2659"/>
                </a:lnTo>
                <a:lnTo>
                  <a:pt x="185" y="2657"/>
                </a:lnTo>
                <a:lnTo>
                  <a:pt x="185" y="2655"/>
                </a:lnTo>
                <a:lnTo>
                  <a:pt x="194" y="2653"/>
                </a:lnTo>
                <a:lnTo>
                  <a:pt x="194" y="2645"/>
                </a:lnTo>
                <a:lnTo>
                  <a:pt x="196" y="2645"/>
                </a:lnTo>
                <a:lnTo>
                  <a:pt x="196" y="2653"/>
                </a:lnTo>
                <a:lnTo>
                  <a:pt x="217" y="2653"/>
                </a:lnTo>
                <a:lnTo>
                  <a:pt x="217" y="2660"/>
                </a:lnTo>
                <a:lnTo>
                  <a:pt x="225" y="2660"/>
                </a:lnTo>
                <a:lnTo>
                  <a:pt x="225" y="2659"/>
                </a:lnTo>
                <a:lnTo>
                  <a:pt x="235" y="2659"/>
                </a:lnTo>
                <a:lnTo>
                  <a:pt x="235" y="2645"/>
                </a:lnTo>
                <a:lnTo>
                  <a:pt x="217" y="2643"/>
                </a:lnTo>
                <a:lnTo>
                  <a:pt x="217" y="2626"/>
                </a:lnTo>
                <a:lnTo>
                  <a:pt x="235" y="2628"/>
                </a:lnTo>
                <a:lnTo>
                  <a:pt x="235" y="2611"/>
                </a:lnTo>
                <a:lnTo>
                  <a:pt x="254" y="2611"/>
                </a:lnTo>
                <a:lnTo>
                  <a:pt x="273" y="2611"/>
                </a:lnTo>
                <a:lnTo>
                  <a:pt x="290" y="2611"/>
                </a:lnTo>
                <a:lnTo>
                  <a:pt x="292" y="2611"/>
                </a:lnTo>
                <a:lnTo>
                  <a:pt x="292" y="2591"/>
                </a:lnTo>
                <a:lnTo>
                  <a:pt x="292" y="2589"/>
                </a:lnTo>
                <a:lnTo>
                  <a:pt x="292" y="2587"/>
                </a:lnTo>
                <a:lnTo>
                  <a:pt x="292" y="2586"/>
                </a:lnTo>
                <a:lnTo>
                  <a:pt x="290" y="2582"/>
                </a:lnTo>
                <a:lnTo>
                  <a:pt x="290" y="2580"/>
                </a:lnTo>
                <a:lnTo>
                  <a:pt x="290" y="2578"/>
                </a:lnTo>
                <a:lnTo>
                  <a:pt x="290" y="2576"/>
                </a:lnTo>
                <a:lnTo>
                  <a:pt x="289" y="2574"/>
                </a:lnTo>
                <a:lnTo>
                  <a:pt x="287" y="2574"/>
                </a:lnTo>
                <a:lnTo>
                  <a:pt x="285" y="2574"/>
                </a:lnTo>
                <a:lnTo>
                  <a:pt x="279" y="2574"/>
                </a:lnTo>
                <a:lnTo>
                  <a:pt x="277" y="2574"/>
                </a:lnTo>
                <a:lnTo>
                  <a:pt x="271" y="2574"/>
                </a:lnTo>
                <a:lnTo>
                  <a:pt x="264" y="2574"/>
                </a:lnTo>
                <a:lnTo>
                  <a:pt x="262" y="2574"/>
                </a:lnTo>
                <a:lnTo>
                  <a:pt x="258" y="2574"/>
                </a:lnTo>
                <a:lnTo>
                  <a:pt x="252" y="2574"/>
                </a:lnTo>
                <a:close/>
                <a:moveTo>
                  <a:pt x="168" y="2578"/>
                </a:moveTo>
                <a:lnTo>
                  <a:pt x="168" y="2574"/>
                </a:lnTo>
                <a:lnTo>
                  <a:pt x="164" y="2574"/>
                </a:lnTo>
                <a:lnTo>
                  <a:pt x="164" y="2578"/>
                </a:lnTo>
                <a:lnTo>
                  <a:pt x="168" y="2578"/>
                </a:lnTo>
                <a:close/>
                <a:moveTo>
                  <a:pt x="653" y="2570"/>
                </a:moveTo>
                <a:lnTo>
                  <a:pt x="655" y="2586"/>
                </a:lnTo>
                <a:lnTo>
                  <a:pt x="657" y="2586"/>
                </a:lnTo>
                <a:lnTo>
                  <a:pt x="659" y="2587"/>
                </a:lnTo>
                <a:lnTo>
                  <a:pt x="655" y="2587"/>
                </a:lnTo>
                <a:lnTo>
                  <a:pt x="655" y="2589"/>
                </a:lnTo>
                <a:lnTo>
                  <a:pt x="659" y="2589"/>
                </a:lnTo>
                <a:lnTo>
                  <a:pt x="663" y="2589"/>
                </a:lnTo>
                <a:lnTo>
                  <a:pt x="680" y="2589"/>
                </a:lnTo>
                <a:lnTo>
                  <a:pt x="682" y="2589"/>
                </a:lnTo>
                <a:lnTo>
                  <a:pt x="719" y="2589"/>
                </a:lnTo>
                <a:lnTo>
                  <a:pt x="721" y="2589"/>
                </a:lnTo>
                <a:lnTo>
                  <a:pt x="723" y="2589"/>
                </a:lnTo>
                <a:lnTo>
                  <a:pt x="724" y="2589"/>
                </a:lnTo>
                <a:lnTo>
                  <a:pt x="726" y="2589"/>
                </a:lnTo>
                <a:lnTo>
                  <a:pt x="728" y="2587"/>
                </a:lnTo>
                <a:lnTo>
                  <a:pt x="730" y="2587"/>
                </a:lnTo>
                <a:lnTo>
                  <a:pt x="732" y="2587"/>
                </a:lnTo>
                <a:lnTo>
                  <a:pt x="732" y="2586"/>
                </a:lnTo>
                <a:lnTo>
                  <a:pt x="734" y="2586"/>
                </a:lnTo>
                <a:lnTo>
                  <a:pt x="757" y="2576"/>
                </a:lnTo>
                <a:lnTo>
                  <a:pt x="759" y="2576"/>
                </a:lnTo>
                <a:lnTo>
                  <a:pt x="759" y="2574"/>
                </a:lnTo>
                <a:lnTo>
                  <a:pt x="761" y="2574"/>
                </a:lnTo>
                <a:lnTo>
                  <a:pt x="763" y="2574"/>
                </a:lnTo>
                <a:lnTo>
                  <a:pt x="765" y="2574"/>
                </a:lnTo>
                <a:lnTo>
                  <a:pt x="728" y="2574"/>
                </a:lnTo>
                <a:lnTo>
                  <a:pt x="692" y="2570"/>
                </a:lnTo>
                <a:lnTo>
                  <a:pt x="653" y="2568"/>
                </a:lnTo>
                <a:lnTo>
                  <a:pt x="653" y="2570"/>
                </a:lnTo>
                <a:close/>
                <a:moveTo>
                  <a:pt x="867" y="2572"/>
                </a:moveTo>
                <a:lnTo>
                  <a:pt x="868" y="2572"/>
                </a:lnTo>
                <a:lnTo>
                  <a:pt x="867" y="2572"/>
                </a:lnTo>
                <a:close/>
                <a:moveTo>
                  <a:pt x="817" y="2572"/>
                </a:moveTo>
                <a:lnTo>
                  <a:pt x="817" y="2574"/>
                </a:lnTo>
                <a:lnTo>
                  <a:pt x="819" y="2572"/>
                </a:lnTo>
                <a:lnTo>
                  <a:pt x="828" y="2572"/>
                </a:lnTo>
                <a:lnTo>
                  <a:pt x="826" y="2572"/>
                </a:lnTo>
                <a:lnTo>
                  <a:pt x="819" y="2572"/>
                </a:lnTo>
                <a:lnTo>
                  <a:pt x="817" y="2572"/>
                </a:lnTo>
                <a:close/>
                <a:moveTo>
                  <a:pt x="861" y="2574"/>
                </a:moveTo>
                <a:lnTo>
                  <a:pt x="861" y="2582"/>
                </a:lnTo>
                <a:lnTo>
                  <a:pt x="859" y="2584"/>
                </a:lnTo>
                <a:lnTo>
                  <a:pt x="859" y="2582"/>
                </a:lnTo>
                <a:lnTo>
                  <a:pt x="857" y="2582"/>
                </a:lnTo>
                <a:lnTo>
                  <a:pt x="855" y="2580"/>
                </a:lnTo>
                <a:lnTo>
                  <a:pt x="851" y="2578"/>
                </a:lnTo>
                <a:lnTo>
                  <a:pt x="853" y="2576"/>
                </a:lnTo>
                <a:lnTo>
                  <a:pt x="855" y="2574"/>
                </a:lnTo>
                <a:lnTo>
                  <a:pt x="853" y="2574"/>
                </a:lnTo>
                <a:lnTo>
                  <a:pt x="851" y="2576"/>
                </a:lnTo>
                <a:lnTo>
                  <a:pt x="849" y="2578"/>
                </a:lnTo>
                <a:lnTo>
                  <a:pt x="847" y="2578"/>
                </a:lnTo>
                <a:lnTo>
                  <a:pt x="845" y="2578"/>
                </a:lnTo>
                <a:lnTo>
                  <a:pt x="845" y="2580"/>
                </a:lnTo>
                <a:lnTo>
                  <a:pt x="843" y="2580"/>
                </a:lnTo>
                <a:lnTo>
                  <a:pt x="842" y="2580"/>
                </a:lnTo>
                <a:lnTo>
                  <a:pt x="840" y="2580"/>
                </a:lnTo>
                <a:lnTo>
                  <a:pt x="838" y="2580"/>
                </a:lnTo>
                <a:lnTo>
                  <a:pt x="836" y="2580"/>
                </a:lnTo>
                <a:lnTo>
                  <a:pt x="830" y="2582"/>
                </a:lnTo>
                <a:lnTo>
                  <a:pt x="824" y="2586"/>
                </a:lnTo>
                <a:lnTo>
                  <a:pt x="822" y="2586"/>
                </a:lnTo>
                <a:lnTo>
                  <a:pt x="820" y="2587"/>
                </a:lnTo>
                <a:lnTo>
                  <a:pt x="819" y="2587"/>
                </a:lnTo>
                <a:lnTo>
                  <a:pt x="819" y="2574"/>
                </a:lnTo>
                <a:lnTo>
                  <a:pt x="815" y="2574"/>
                </a:lnTo>
                <a:lnTo>
                  <a:pt x="813" y="2574"/>
                </a:lnTo>
                <a:lnTo>
                  <a:pt x="809" y="2574"/>
                </a:lnTo>
                <a:lnTo>
                  <a:pt x="807" y="2574"/>
                </a:lnTo>
                <a:lnTo>
                  <a:pt x="801" y="2574"/>
                </a:lnTo>
                <a:lnTo>
                  <a:pt x="801" y="2578"/>
                </a:lnTo>
                <a:lnTo>
                  <a:pt x="801" y="2595"/>
                </a:lnTo>
                <a:lnTo>
                  <a:pt x="805" y="2593"/>
                </a:lnTo>
                <a:lnTo>
                  <a:pt x="809" y="2593"/>
                </a:lnTo>
                <a:lnTo>
                  <a:pt x="813" y="2591"/>
                </a:lnTo>
                <a:lnTo>
                  <a:pt x="813" y="2601"/>
                </a:lnTo>
                <a:lnTo>
                  <a:pt x="813" y="2611"/>
                </a:lnTo>
                <a:lnTo>
                  <a:pt x="803" y="2611"/>
                </a:lnTo>
                <a:lnTo>
                  <a:pt x="819" y="2611"/>
                </a:lnTo>
                <a:lnTo>
                  <a:pt x="838" y="2611"/>
                </a:lnTo>
                <a:lnTo>
                  <a:pt x="851" y="2611"/>
                </a:lnTo>
                <a:lnTo>
                  <a:pt x="867" y="2611"/>
                </a:lnTo>
                <a:lnTo>
                  <a:pt x="874" y="2611"/>
                </a:lnTo>
                <a:lnTo>
                  <a:pt x="874" y="2574"/>
                </a:lnTo>
                <a:lnTo>
                  <a:pt x="872" y="2574"/>
                </a:lnTo>
                <a:lnTo>
                  <a:pt x="868" y="2574"/>
                </a:lnTo>
                <a:lnTo>
                  <a:pt x="861" y="2574"/>
                </a:lnTo>
                <a:close/>
                <a:moveTo>
                  <a:pt x="765" y="2611"/>
                </a:moveTo>
                <a:lnTo>
                  <a:pt x="765" y="2591"/>
                </a:lnTo>
                <a:lnTo>
                  <a:pt x="765" y="2582"/>
                </a:lnTo>
                <a:lnTo>
                  <a:pt x="765" y="2576"/>
                </a:lnTo>
                <a:lnTo>
                  <a:pt x="763" y="2576"/>
                </a:lnTo>
                <a:lnTo>
                  <a:pt x="761" y="2576"/>
                </a:lnTo>
                <a:lnTo>
                  <a:pt x="759" y="2576"/>
                </a:lnTo>
                <a:lnTo>
                  <a:pt x="759" y="2578"/>
                </a:lnTo>
                <a:lnTo>
                  <a:pt x="734" y="2587"/>
                </a:lnTo>
                <a:lnTo>
                  <a:pt x="732" y="2589"/>
                </a:lnTo>
                <a:lnTo>
                  <a:pt x="730" y="2589"/>
                </a:lnTo>
                <a:lnTo>
                  <a:pt x="728" y="2589"/>
                </a:lnTo>
                <a:lnTo>
                  <a:pt x="728" y="2591"/>
                </a:lnTo>
                <a:lnTo>
                  <a:pt x="730" y="2591"/>
                </a:lnTo>
                <a:lnTo>
                  <a:pt x="728" y="2591"/>
                </a:lnTo>
                <a:lnTo>
                  <a:pt x="726" y="2589"/>
                </a:lnTo>
                <a:lnTo>
                  <a:pt x="726" y="2591"/>
                </a:lnTo>
                <a:lnTo>
                  <a:pt x="724" y="2591"/>
                </a:lnTo>
                <a:lnTo>
                  <a:pt x="723" y="2591"/>
                </a:lnTo>
                <a:lnTo>
                  <a:pt x="721" y="2591"/>
                </a:lnTo>
                <a:lnTo>
                  <a:pt x="719" y="2591"/>
                </a:lnTo>
                <a:lnTo>
                  <a:pt x="692" y="2591"/>
                </a:lnTo>
                <a:lnTo>
                  <a:pt x="690" y="2591"/>
                </a:lnTo>
                <a:lnTo>
                  <a:pt x="684" y="2591"/>
                </a:lnTo>
                <a:lnTo>
                  <a:pt x="682" y="2591"/>
                </a:lnTo>
                <a:lnTo>
                  <a:pt x="680" y="2591"/>
                </a:lnTo>
                <a:lnTo>
                  <a:pt x="673" y="2591"/>
                </a:lnTo>
                <a:lnTo>
                  <a:pt x="663" y="2591"/>
                </a:lnTo>
                <a:lnTo>
                  <a:pt x="659" y="2591"/>
                </a:lnTo>
                <a:lnTo>
                  <a:pt x="657" y="2591"/>
                </a:lnTo>
                <a:lnTo>
                  <a:pt x="655" y="2591"/>
                </a:lnTo>
                <a:lnTo>
                  <a:pt x="657" y="2599"/>
                </a:lnTo>
                <a:lnTo>
                  <a:pt x="657" y="2601"/>
                </a:lnTo>
                <a:lnTo>
                  <a:pt x="657" y="2607"/>
                </a:lnTo>
                <a:lnTo>
                  <a:pt x="655" y="2607"/>
                </a:lnTo>
                <a:lnTo>
                  <a:pt x="655" y="2611"/>
                </a:lnTo>
                <a:lnTo>
                  <a:pt x="655" y="2620"/>
                </a:lnTo>
                <a:lnTo>
                  <a:pt x="655" y="2628"/>
                </a:lnTo>
                <a:lnTo>
                  <a:pt x="661" y="2628"/>
                </a:lnTo>
                <a:lnTo>
                  <a:pt x="665" y="2626"/>
                </a:lnTo>
                <a:lnTo>
                  <a:pt x="665" y="2643"/>
                </a:lnTo>
                <a:lnTo>
                  <a:pt x="665" y="2645"/>
                </a:lnTo>
                <a:lnTo>
                  <a:pt x="667" y="2645"/>
                </a:lnTo>
                <a:lnTo>
                  <a:pt x="671" y="2645"/>
                </a:lnTo>
                <a:lnTo>
                  <a:pt x="671" y="2647"/>
                </a:lnTo>
                <a:lnTo>
                  <a:pt x="671" y="2649"/>
                </a:lnTo>
                <a:lnTo>
                  <a:pt x="682" y="2649"/>
                </a:lnTo>
                <a:lnTo>
                  <a:pt x="682" y="2647"/>
                </a:lnTo>
                <a:lnTo>
                  <a:pt x="688" y="2647"/>
                </a:lnTo>
                <a:lnTo>
                  <a:pt x="686" y="2657"/>
                </a:lnTo>
                <a:lnTo>
                  <a:pt x="692" y="2657"/>
                </a:lnTo>
                <a:lnTo>
                  <a:pt x="692" y="2653"/>
                </a:lnTo>
                <a:lnTo>
                  <a:pt x="692" y="2647"/>
                </a:lnTo>
                <a:lnTo>
                  <a:pt x="696" y="2647"/>
                </a:lnTo>
                <a:lnTo>
                  <a:pt x="696" y="2637"/>
                </a:lnTo>
                <a:lnTo>
                  <a:pt x="696" y="2628"/>
                </a:lnTo>
                <a:lnTo>
                  <a:pt x="701" y="2628"/>
                </a:lnTo>
                <a:lnTo>
                  <a:pt x="701" y="2637"/>
                </a:lnTo>
                <a:lnTo>
                  <a:pt x="701" y="2647"/>
                </a:lnTo>
                <a:lnTo>
                  <a:pt x="715" y="2647"/>
                </a:lnTo>
                <a:lnTo>
                  <a:pt x="715" y="2628"/>
                </a:lnTo>
                <a:lnTo>
                  <a:pt x="719" y="2628"/>
                </a:lnTo>
                <a:lnTo>
                  <a:pt x="719" y="2643"/>
                </a:lnTo>
                <a:lnTo>
                  <a:pt x="717" y="2643"/>
                </a:lnTo>
                <a:lnTo>
                  <a:pt x="717" y="2647"/>
                </a:lnTo>
                <a:lnTo>
                  <a:pt x="726" y="2647"/>
                </a:lnTo>
                <a:lnTo>
                  <a:pt x="726" y="2645"/>
                </a:lnTo>
                <a:lnTo>
                  <a:pt x="728" y="2637"/>
                </a:lnTo>
                <a:lnTo>
                  <a:pt x="728" y="2645"/>
                </a:lnTo>
                <a:lnTo>
                  <a:pt x="728" y="2647"/>
                </a:lnTo>
                <a:lnTo>
                  <a:pt x="747" y="2647"/>
                </a:lnTo>
                <a:lnTo>
                  <a:pt x="747" y="2653"/>
                </a:lnTo>
                <a:lnTo>
                  <a:pt x="753" y="2653"/>
                </a:lnTo>
                <a:lnTo>
                  <a:pt x="755" y="2653"/>
                </a:lnTo>
                <a:lnTo>
                  <a:pt x="757" y="2653"/>
                </a:lnTo>
                <a:lnTo>
                  <a:pt x="759" y="2653"/>
                </a:lnTo>
                <a:lnTo>
                  <a:pt x="761" y="2653"/>
                </a:lnTo>
                <a:lnTo>
                  <a:pt x="761" y="2651"/>
                </a:lnTo>
                <a:lnTo>
                  <a:pt x="763" y="2651"/>
                </a:lnTo>
                <a:lnTo>
                  <a:pt x="765" y="2651"/>
                </a:lnTo>
                <a:lnTo>
                  <a:pt x="765" y="2647"/>
                </a:lnTo>
                <a:lnTo>
                  <a:pt x="765" y="2645"/>
                </a:lnTo>
                <a:lnTo>
                  <a:pt x="765" y="2643"/>
                </a:lnTo>
                <a:lnTo>
                  <a:pt x="765" y="2639"/>
                </a:lnTo>
                <a:lnTo>
                  <a:pt x="765" y="2637"/>
                </a:lnTo>
                <a:lnTo>
                  <a:pt x="765" y="2635"/>
                </a:lnTo>
                <a:lnTo>
                  <a:pt x="765" y="2634"/>
                </a:lnTo>
                <a:lnTo>
                  <a:pt x="763" y="2634"/>
                </a:lnTo>
                <a:lnTo>
                  <a:pt x="763" y="2632"/>
                </a:lnTo>
                <a:lnTo>
                  <a:pt x="765" y="2632"/>
                </a:lnTo>
                <a:lnTo>
                  <a:pt x="765" y="2628"/>
                </a:lnTo>
                <a:lnTo>
                  <a:pt x="765" y="2620"/>
                </a:lnTo>
                <a:lnTo>
                  <a:pt x="765" y="2611"/>
                </a:lnTo>
                <a:close/>
                <a:moveTo>
                  <a:pt x="851" y="2643"/>
                </a:moveTo>
                <a:lnTo>
                  <a:pt x="851" y="2645"/>
                </a:lnTo>
                <a:lnTo>
                  <a:pt x="855" y="2645"/>
                </a:lnTo>
                <a:lnTo>
                  <a:pt x="855" y="2643"/>
                </a:lnTo>
                <a:lnTo>
                  <a:pt x="851" y="2643"/>
                </a:lnTo>
                <a:close/>
                <a:moveTo>
                  <a:pt x="872" y="2712"/>
                </a:moveTo>
                <a:lnTo>
                  <a:pt x="874" y="2712"/>
                </a:lnTo>
                <a:lnTo>
                  <a:pt x="874" y="2683"/>
                </a:lnTo>
                <a:lnTo>
                  <a:pt x="874" y="2649"/>
                </a:lnTo>
                <a:lnTo>
                  <a:pt x="872" y="2649"/>
                </a:lnTo>
                <a:lnTo>
                  <a:pt x="872" y="2647"/>
                </a:lnTo>
                <a:lnTo>
                  <a:pt x="855" y="2647"/>
                </a:lnTo>
                <a:lnTo>
                  <a:pt x="855" y="2664"/>
                </a:lnTo>
                <a:lnTo>
                  <a:pt x="872" y="2664"/>
                </a:lnTo>
                <a:lnTo>
                  <a:pt x="872" y="2674"/>
                </a:lnTo>
                <a:lnTo>
                  <a:pt x="872" y="2678"/>
                </a:lnTo>
                <a:lnTo>
                  <a:pt x="855" y="2678"/>
                </a:lnTo>
                <a:lnTo>
                  <a:pt x="855" y="2683"/>
                </a:lnTo>
                <a:lnTo>
                  <a:pt x="872" y="2683"/>
                </a:lnTo>
                <a:lnTo>
                  <a:pt x="872" y="2687"/>
                </a:lnTo>
                <a:lnTo>
                  <a:pt x="867" y="2687"/>
                </a:lnTo>
                <a:lnTo>
                  <a:pt x="867" y="2689"/>
                </a:lnTo>
                <a:lnTo>
                  <a:pt x="872" y="2689"/>
                </a:lnTo>
                <a:lnTo>
                  <a:pt x="872" y="2691"/>
                </a:lnTo>
                <a:lnTo>
                  <a:pt x="872" y="2697"/>
                </a:lnTo>
                <a:lnTo>
                  <a:pt x="867" y="2697"/>
                </a:lnTo>
                <a:lnTo>
                  <a:pt x="865" y="2697"/>
                </a:lnTo>
                <a:lnTo>
                  <a:pt x="865" y="2699"/>
                </a:lnTo>
                <a:lnTo>
                  <a:pt x="865" y="2701"/>
                </a:lnTo>
                <a:lnTo>
                  <a:pt x="867" y="2701"/>
                </a:lnTo>
                <a:lnTo>
                  <a:pt x="867" y="2705"/>
                </a:lnTo>
                <a:lnTo>
                  <a:pt x="872" y="2705"/>
                </a:lnTo>
                <a:lnTo>
                  <a:pt x="872" y="2710"/>
                </a:lnTo>
                <a:lnTo>
                  <a:pt x="872" y="2712"/>
                </a:lnTo>
                <a:close/>
                <a:moveTo>
                  <a:pt x="713" y="2720"/>
                </a:moveTo>
                <a:lnTo>
                  <a:pt x="713" y="2712"/>
                </a:lnTo>
                <a:lnTo>
                  <a:pt x="709" y="2712"/>
                </a:lnTo>
                <a:lnTo>
                  <a:pt x="709" y="2716"/>
                </a:lnTo>
                <a:lnTo>
                  <a:pt x="709" y="2720"/>
                </a:lnTo>
                <a:lnTo>
                  <a:pt x="713" y="2720"/>
                </a:lnTo>
                <a:close/>
                <a:moveTo>
                  <a:pt x="861" y="2714"/>
                </a:moveTo>
                <a:lnTo>
                  <a:pt x="861" y="2718"/>
                </a:lnTo>
                <a:lnTo>
                  <a:pt x="872" y="2718"/>
                </a:lnTo>
                <a:lnTo>
                  <a:pt x="872" y="2714"/>
                </a:lnTo>
                <a:lnTo>
                  <a:pt x="865" y="2714"/>
                </a:lnTo>
                <a:lnTo>
                  <a:pt x="861" y="2714"/>
                </a:lnTo>
                <a:close/>
                <a:moveTo>
                  <a:pt x="799" y="2707"/>
                </a:moveTo>
                <a:lnTo>
                  <a:pt x="799" y="2693"/>
                </a:lnTo>
                <a:lnTo>
                  <a:pt x="799" y="2689"/>
                </a:lnTo>
                <a:lnTo>
                  <a:pt x="799" y="2687"/>
                </a:lnTo>
                <a:lnTo>
                  <a:pt x="784" y="2687"/>
                </a:lnTo>
                <a:lnTo>
                  <a:pt x="782" y="2687"/>
                </a:lnTo>
                <a:lnTo>
                  <a:pt x="782" y="2697"/>
                </a:lnTo>
                <a:lnTo>
                  <a:pt x="782" y="2707"/>
                </a:lnTo>
                <a:lnTo>
                  <a:pt x="782" y="2710"/>
                </a:lnTo>
                <a:lnTo>
                  <a:pt x="799" y="2710"/>
                </a:lnTo>
                <a:lnTo>
                  <a:pt x="799" y="2707"/>
                </a:lnTo>
                <a:close/>
                <a:moveTo>
                  <a:pt x="661" y="2701"/>
                </a:moveTo>
                <a:lnTo>
                  <a:pt x="661" y="2697"/>
                </a:lnTo>
                <a:lnTo>
                  <a:pt x="655" y="2697"/>
                </a:lnTo>
                <a:lnTo>
                  <a:pt x="655" y="2701"/>
                </a:lnTo>
                <a:lnTo>
                  <a:pt x="661" y="2701"/>
                </a:lnTo>
                <a:close/>
                <a:moveTo>
                  <a:pt x="799" y="2676"/>
                </a:moveTo>
                <a:lnTo>
                  <a:pt x="799" y="2672"/>
                </a:lnTo>
                <a:lnTo>
                  <a:pt x="795" y="2672"/>
                </a:lnTo>
                <a:lnTo>
                  <a:pt x="782" y="2672"/>
                </a:lnTo>
                <a:lnTo>
                  <a:pt x="782" y="2676"/>
                </a:lnTo>
                <a:lnTo>
                  <a:pt x="792" y="2676"/>
                </a:lnTo>
                <a:lnTo>
                  <a:pt x="799" y="2676"/>
                </a:lnTo>
                <a:close/>
                <a:moveTo>
                  <a:pt x="774" y="2664"/>
                </a:moveTo>
                <a:lnTo>
                  <a:pt x="774" y="2662"/>
                </a:lnTo>
                <a:lnTo>
                  <a:pt x="774" y="2659"/>
                </a:lnTo>
                <a:lnTo>
                  <a:pt x="774" y="2657"/>
                </a:lnTo>
                <a:lnTo>
                  <a:pt x="765" y="2657"/>
                </a:lnTo>
                <a:lnTo>
                  <a:pt x="765" y="2659"/>
                </a:lnTo>
                <a:lnTo>
                  <a:pt x="765" y="2660"/>
                </a:lnTo>
                <a:lnTo>
                  <a:pt x="765" y="2662"/>
                </a:lnTo>
                <a:lnTo>
                  <a:pt x="765" y="2664"/>
                </a:lnTo>
                <a:lnTo>
                  <a:pt x="774" y="2664"/>
                </a:lnTo>
                <a:close/>
                <a:moveTo>
                  <a:pt x="803" y="2649"/>
                </a:moveTo>
                <a:lnTo>
                  <a:pt x="803" y="2647"/>
                </a:lnTo>
                <a:lnTo>
                  <a:pt x="801" y="2647"/>
                </a:lnTo>
                <a:lnTo>
                  <a:pt x="801" y="2649"/>
                </a:lnTo>
                <a:lnTo>
                  <a:pt x="803" y="2649"/>
                </a:lnTo>
                <a:close/>
                <a:moveTo>
                  <a:pt x="863" y="2720"/>
                </a:moveTo>
                <a:lnTo>
                  <a:pt x="851" y="2720"/>
                </a:lnTo>
                <a:lnTo>
                  <a:pt x="849" y="2720"/>
                </a:lnTo>
                <a:lnTo>
                  <a:pt x="838" y="2720"/>
                </a:lnTo>
                <a:lnTo>
                  <a:pt x="832" y="2720"/>
                </a:lnTo>
                <a:lnTo>
                  <a:pt x="820" y="2720"/>
                </a:lnTo>
                <a:lnTo>
                  <a:pt x="819" y="2720"/>
                </a:lnTo>
                <a:lnTo>
                  <a:pt x="809" y="2720"/>
                </a:lnTo>
                <a:lnTo>
                  <a:pt x="809" y="2728"/>
                </a:lnTo>
                <a:lnTo>
                  <a:pt x="815" y="2728"/>
                </a:lnTo>
                <a:lnTo>
                  <a:pt x="815" y="2737"/>
                </a:lnTo>
                <a:lnTo>
                  <a:pt x="822" y="2737"/>
                </a:lnTo>
                <a:lnTo>
                  <a:pt x="832" y="2737"/>
                </a:lnTo>
                <a:lnTo>
                  <a:pt x="832" y="2747"/>
                </a:lnTo>
                <a:lnTo>
                  <a:pt x="822" y="2747"/>
                </a:lnTo>
                <a:lnTo>
                  <a:pt x="815" y="2747"/>
                </a:lnTo>
                <a:lnTo>
                  <a:pt x="815" y="2756"/>
                </a:lnTo>
                <a:lnTo>
                  <a:pt x="815" y="2774"/>
                </a:lnTo>
                <a:lnTo>
                  <a:pt x="815" y="2783"/>
                </a:lnTo>
                <a:lnTo>
                  <a:pt x="815" y="2793"/>
                </a:lnTo>
                <a:lnTo>
                  <a:pt x="815" y="2810"/>
                </a:lnTo>
                <a:lnTo>
                  <a:pt x="811" y="2810"/>
                </a:lnTo>
                <a:lnTo>
                  <a:pt x="799" y="2810"/>
                </a:lnTo>
                <a:lnTo>
                  <a:pt x="795" y="2810"/>
                </a:lnTo>
                <a:lnTo>
                  <a:pt x="795" y="2806"/>
                </a:lnTo>
                <a:lnTo>
                  <a:pt x="794" y="2806"/>
                </a:lnTo>
                <a:lnTo>
                  <a:pt x="794" y="2808"/>
                </a:lnTo>
                <a:lnTo>
                  <a:pt x="792" y="2808"/>
                </a:lnTo>
                <a:lnTo>
                  <a:pt x="792" y="2814"/>
                </a:lnTo>
                <a:lnTo>
                  <a:pt x="786" y="2812"/>
                </a:lnTo>
                <a:lnTo>
                  <a:pt x="786" y="2793"/>
                </a:lnTo>
                <a:lnTo>
                  <a:pt x="772" y="2793"/>
                </a:lnTo>
                <a:lnTo>
                  <a:pt x="772" y="2812"/>
                </a:lnTo>
                <a:lnTo>
                  <a:pt x="778" y="2812"/>
                </a:lnTo>
                <a:lnTo>
                  <a:pt x="778" y="2814"/>
                </a:lnTo>
                <a:lnTo>
                  <a:pt x="778" y="2816"/>
                </a:lnTo>
                <a:lnTo>
                  <a:pt x="778" y="2814"/>
                </a:lnTo>
                <a:lnTo>
                  <a:pt x="780" y="2814"/>
                </a:lnTo>
                <a:lnTo>
                  <a:pt x="794" y="2814"/>
                </a:lnTo>
                <a:lnTo>
                  <a:pt x="795" y="2814"/>
                </a:lnTo>
                <a:lnTo>
                  <a:pt x="795" y="2826"/>
                </a:lnTo>
                <a:lnTo>
                  <a:pt x="805" y="2826"/>
                </a:lnTo>
                <a:lnTo>
                  <a:pt x="805" y="2829"/>
                </a:lnTo>
                <a:lnTo>
                  <a:pt x="795" y="2829"/>
                </a:lnTo>
                <a:lnTo>
                  <a:pt x="795" y="2835"/>
                </a:lnTo>
                <a:lnTo>
                  <a:pt x="795" y="2839"/>
                </a:lnTo>
                <a:lnTo>
                  <a:pt x="795" y="2843"/>
                </a:lnTo>
                <a:lnTo>
                  <a:pt x="795" y="2847"/>
                </a:lnTo>
                <a:lnTo>
                  <a:pt x="795" y="2852"/>
                </a:lnTo>
                <a:lnTo>
                  <a:pt x="795" y="2856"/>
                </a:lnTo>
                <a:lnTo>
                  <a:pt x="795" y="2866"/>
                </a:lnTo>
                <a:lnTo>
                  <a:pt x="830" y="2866"/>
                </a:lnTo>
                <a:lnTo>
                  <a:pt x="834" y="2866"/>
                </a:lnTo>
                <a:lnTo>
                  <a:pt x="834" y="2870"/>
                </a:lnTo>
                <a:lnTo>
                  <a:pt x="834" y="2872"/>
                </a:lnTo>
                <a:lnTo>
                  <a:pt x="834" y="2875"/>
                </a:lnTo>
                <a:lnTo>
                  <a:pt x="840" y="2875"/>
                </a:lnTo>
                <a:lnTo>
                  <a:pt x="840" y="2885"/>
                </a:lnTo>
                <a:lnTo>
                  <a:pt x="843" y="2883"/>
                </a:lnTo>
                <a:lnTo>
                  <a:pt x="847" y="2883"/>
                </a:lnTo>
                <a:lnTo>
                  <a:pt x="849" y="2883"/>
                </a:lnTo>
                <a:lnTo>
                  <a:pt x="849" y="2889"/>
                </a:lnTo>
                <a:lnTo>
                  <a:pt x="849" y="2891"/>
                </a:lnTo>
                <a:lnTo>
                  <a:pt x="849" y="2893"/>
                </a:lnTo>
                <a:lnTo>
                  <a:pt x="849" y="2902"/>
                </a:lnTo>
                <a:lnTo>
                  <a:pt x="853" y="2902"/>
                </a:lnTo>
                <a:lnTo>
                  <a:pt x="855" y="2902"/>
                </a:lnTo>
                <a:lnTo>
                  <a:pt x="857" y="2902"/>
                </a:lnTo>
                <a:lnTo>
                  <a:pt x="859" y="2902"/>
                </a:lnTo>
                <a:lnTo>
                  <a:pt x="861" y="2902"/>
                </a:lnTo>
                <a:lnTo>
                  <a:pt x="865" y="2902"/>
                </a:lnTo>
                <a:lnTo>
                  <a:pt x="867" y="2902"/>
                </a:lnTo>
                <a:lnTo>
                  <a:pt x="867" y="2897"/>
                </a:lnTo>
                <a:lnTo>
                  <a:pt x="867" y="2893"/>
                </a:lnTo>
                <a:lnTo>
                  <a:pt x="867" y="2889"/>
                </a:lnTo>
                <a:lnTo>
                  <a:pt x="867" y="2883"/>
                </a:lnTo>
                <a:lnTo>
                  <a:pt x="868" y="2883"/>
                </a:lnTo>
                <a:lnTo>
                  <a:pt x="868" y="2866"/>
                </a:lnTo>
                <a:lnTo>
                  <a:pt x="868" y="2856"/>
                </a:lnTo>
                <a:lnTo>
                  <a:pt x="868" y="2852"/>
                </a:lnTo>
                <a:lnTo>
                  <a:pt x="868" y="2829"/>
                </a:lnTo>
                <a:lnTo>
                  <a:pt x="868" y="2793"/>
                </a:lnTo>
                <a:lnTo>
                  <a:pt x="868" y="2801"/>
                </a:lnTo>
                <a:lnTo>
                  <a:pt x="867" y="2803"/>
                </a:lnTo>
                <a:lnTo>
                  <a:pt x="865" y="2803"/>
                </a:lnTo>
                <a:lnTo>
                  <a:pt x="853" y="2810"/>
                </a:lnTo>
                <a:lnTo>
                  <a:pt x="851" y="2810"/>
                </a:lnTo>
                <a:lnTo>
                  <a:pt x="843" y="2810"/>
                </a:lnTo>
                <a:lnTo>
                  <a:pt x="832" y="2810"/>
                </a:lnTo>
                <a:lnTo>
                  <a:pt x="832" y="2799"/>
                </a:lnTo>
                <a:lnTo>
                  <a:pt x="834" y="2799"/>
                </a:lnTo>
                <a:lnTo>
                  <a:pt x="834" y="2793"/>
                </a:lnTo>
                <a:lnTo>
                  <a:pt x="868" y="2793"/>
                </a:lnTo>
                <a:lnTo>
                  <a:pt x="868" y="2774"/>
                </a:lnTo>
                <a:lnTo>
                  <a:pt x="868" y="2756"/>
                </a:lnTo>
                <a:lnTo>
                  <a:pt x="868" y="2731"/>
                </a:lnTo>
                <a:lnTo>
                  <a:pt x="868" y="2724"/>
                </a:lnTo>
                <a:lnTo>
                  <a:pt x="863" y="2724"/>
                </a:lnTo>
                <a:lnTo>
                  <a:pt x="863" y="2720"/>
                </a:lnTo>
                <a:close/>
                <a:moveTo>
                  <a:pt x="868" y="2724"/>
                </a:moveTo>
                <a:lnTo>
                  <a:pt x="868" y="2728"/>
                </a:lnTo>
                <a:lnTo>
                  <a:pt x="868" y="2724"/>
                </a:lnTo>
                <a:close/>
                <a:moveTo>
                  <a:pt x="1466" y="2864"/>
                </a:moveTo>
                <a:lnTo>
                  <a:pt x="1466" y="2866"/>
                </a:lnTo>
                <a:lnTo>
                  <a:pt x="1464" y="2866"/>
                </a:lnTo>
                <a:lnTo>
                  <a:pt x="1456" y="2866"/>
                </a:lnTo>
                <a:lnTo>
                  <a:pt x="1456" y="2870"/>
                </a:lnTo>
                <a:lnTo>
                  <a:pt x="1456" y="2872"/>
                </a:lnTo>
                <a:lnTo>
                  <a:pt x="1458" y="2872"/>
                </a:lnTo>
                <a:lnTo>
                  <a:pt x="1460" y="2872"/>
                </a:lnTo>
                <a:lnTo>
                  <a:pt x="1460" y="2874"/>
                </a:lnTo>
                <a:lnTo>
                  <a:pt x="1462" y="2874"/>
                </a:lnTo>
                <a:lnTo>
                  <a:pt x="1464" y="2874"/>
                </a:lnTo>
                <a:lnTo>
                  <a:pt x="1466" y="2874"/>
                </a:lnTo>
                <a:lnTo>
                  <a:pt x="1468" y="2872"/>
                </a:lnTo>
                <a:lnTo>
                  <a:pt x="1468" y="2870"/>
                </a:lnTo>
                <a:lnTo>
                  <a:pt x="1466" y="2870"/>
                </a:lnTo>
                <a:lnTo>
                  <a:pt x="1466" y="2868"/>
                </a:lnTo>
                <a:lnTo>
                  <a:pt x="1466" y="2866"/>
                </a:lnTo>
                <a:lnTo>
                  <a:pt x="1468" y="2866"/>
                </a:lnTo>
                <a:lnTo>
                  <a:pt x="1468" y="2868"/>
                </a:lnTo>
                <a:lnTo>
                  <a:pt x="1468" y="2870"/>
                </a:lnTo>
                <a:lnTo>
                  <a:pt x="1468" y="2872"/>
                </a:lnTo>
                <a:lnTo>
                  <a:pt x="1470" y="2872"/>
                </a:lnTo>
                <a:lnTo>
                  <a:pt x="1471" y="2872"/>
                </a:lnTo>
                <a:lnTo>
                  <a:pt x="1473" y="2874"/>
                </a:lnTo>
                <a:lnTo>
                  <a:pt x="1479" y="2877"/>
                </a:lnTo>
                <a:lnTo>
                  <a:pt x="1477" y="2866"/>
                </a:lnTo>
                <a:lnTo>
                  <a:pt x="1477" y="2862"/>
                </a:lnTo>
                <a:lnTo>
                  <a:pt x="1471" y="2864"/>
                </a:lnTo>
                <a:lnTo>
                  <a:pt x="1466" y="2864"/>
                </a:lnTo>
                <a:close/>
                <a:moveTo>
                  <a:pt x="688" y="2829"/>
                </a:moveTo>
                <a:lnTo>
                  <a:pt x="688" y="2820"/>
                </a:lnTo>
                <a:lnTo>
                  <a:pt x="688" y="2810"/>
                </a:lnTo>
                <a:lnTo>
                  <a:pt x="688" y="2803"/>
                </a:lnTo>
                <a:lnTo>
                  <a:pt x="688" y="2795"/>
                </a:lnTo>
                <a:lnTo>
                  <a:pt x="688" y="2793"/>
                </a:lnTo>
                <a:lnTo>
                  <a:pt x="705" y="2793"/>
                </a:lnTo>
                <a:lnTo>
                  <a:pt x="724" y="2793"/>
                </a:lnTo>
                <a:lnTo>
                  <a:pt x="724" y="2756"/>
                </a:lnTo>
                <a:lnTo>
                  <a:pt x="723" y="2756"/>
                </a:lnTo>
                <a:lnTo>
                  <a:pt x="705" y="2756"/>
                </a:lnTo>
                <a:lnTo>
                  <a:pt x="705" y="2764"/>
                </a:lnTo>
                <a:lnTo>
                  <a:pt x="705" y="2776"/>
                </a:lnTo>
                <a:lnTo>
                  <a:pt x="688" y="2776"/>
                </a:lnTo>
                <a:lnTo>
                  <a:pt x="682" y="2776"/>
                </a:lnTo>
                <a:lnTo>
                  <a:pt x="678" y="2776"/>
                </a:lnTo>
                <a:lnTo>
                  <a:pt x="678" y="2779"/>
                </a:lnTo>
                <a:lnTo>
                  <a:pt x="678" y="2783"/>
                </a:lnTo>
                <a:lnTo>
                  <a:pt x="678" y="2789"/>
                </a:lnTo>
                <a:lnTo>
                  <a:pt x="678" y="2793"/>
                </a:lnTo>
                <a:lnTo>
                  <a:pt x="669" y="2793"/>
                </a:lnTo>
                <a:lnTo>
                  <a:pt x="663" y="2793"/>
                </a:lnTo>
                <a:lnTo>
                  <a:pt x="659" y="2793"/>
                </a:lnTo>
                <a:lnTo>
                  <a:pt x="653" y="2793"/>
                </a:lnTo>
                <a:lnTo>
                  <a:pt x="651" y="2793"/>
                </a:lnTo>
                <a:lnTo>
                  <a:pt x="651" y="2795"/>
                </a:lnTo>
                <a:lnTo>
                  <a:pt x="651" y="2797"/>
                </a:lnTo>
                <a:lnTo>
                  <a:pt x="651" y="2799"/>
                </a:lnTo>
                <a:lnTo>
                  <a:pt x="651" y="2803"/>
                </a:lnTo>
                <a:lnTo>
                  <a:pt x="651" y="2806"/>
                </a:lnTo>
                <a:lnTo>
                  <a:pt x="650" y="2806"/>
                </a:lnTo>
                <a:lnTo>
                  <a:pt x="650" y="2803"/>
                </a:lnTo>
                <a:lnTo>
                  <a:pt x="650" y="2795"/>
                </a:lnTo>
                <a:lnTo>
                  <a:pt x="650" y="2793"/>
                </a:lnTo>
                <a:lnTo>
                  <a:pt x="648" y="2793"/>
                </a:lnTo>
                <a:lnTo>
                  <a:pt x="642" y="2793"/>
                </a:lnTo>
                <a:lnTo>
                  <a:pt x="632" y="2793"/>
                </a:lnTo>
                <a:lnTo>
                  <a:pt x="615" y="2793"/>
                </a:lnTo>
                <a:lnTo>
                  <a:pt x="615" y="2829"/>
                </a:lnTo>
                <a:lnTo>
                  <a:pt x="632" y="2829"/>
                </a:lnTo>
                <a:lnTo>
                  <a:pt x="650" y="2829"/>
                </a:lnTo>
                <a:lnTo>
                  <a:pt x="651" y="2829"/>
                </a:lnTo>
                <a:lnTo>
                  <a:pt x="651" y="2847"/>
                </a:lnTo>
                <a:lnTo>
                  <a:pt x="651" y="2849"/>
                </a:lnTo>
                <a:lnTo>
                  <a:pt x="665" y="2849"/>
                </a:lnTo>
                <a:lnTo>
                  <a:pt x="669" y="2849"/>
                </a:lnTo>
                <a:lnTo>
                  <a:pt x="686" y="2849"/>
                </a:lnTo>
                <a:lnTo>
                  <a:pt x="688" y="2829"/>
                </a:lnTo>
                <a:close/>
                <a:moveTo>
                  <a:pt x="655" y="2793"/>
                </a:moveTo>
                <a:lnTo>
                  <a:pt x="657" y="2793"/>
                </a:lnTo>
                <a:lnTo>
                  <a:pt x="659" y="2793"/>
                </a:lnTo>
                <a:lnTo>
                  <a:pt x="659" y="2789"/>
                </a:lnTo>
                <a:lnTo>
                  <a:pt x="659" y="2787"/>
                </a:lnTo>
                <a:lnTo>
                  <a:pt x="657" y="2787"/>
                </a:lnTo>
                <a:lnTo>
                  <a:pt x="653" y="2787"/>
                </a:lnTo>
                <a:lnTo>
                  <a:pt x="651" y="2787"/>
                </a:lnTo>
                <a:lnTo>
                  <a:pt x="651" y="2789"/>
                </a:lnTo>
                <a:lnTo>
                  <a:pt x="651" y="2791"/>
                </a:lnTo>
                <a:lnTo>
                  <a:pt x="651" y="2793"/>
                </a:lnTo>
                <a:lnTo>
                  <a:pt x="655" y="2793"/>
                </a:lnTo>
                <a:close/>
                <a:moveTo>
                  <a:pt x="632" y="2776"/>
                </a:moveTo>
                <a:lnTo>
                  <a:pt x="640" y="2776"/>
                </a:lnTo>
                <a:lnTo>
                  <a:pt x="650" y="2774"/>
                </a:lnTo>
                <a:lnTo>
                  <a:pt x="650" y="2772"/>
                </a:lnTo>
                <a:lnTo>
                  <a:pt x="650" y="2770"/>
                </a:lnTo>
                <a:lnTo>
                  <a:pt x="650" y="2768"/>
                </a:lnTo>
                <a:lnTo>
                  <a:pt x="650" y="2764"/>
                </a:lnTo>
                <a:lnTo>
                  <a:pt x="650" y="2762"/>
                </a:lnTo>
                <a:lnTo>
                  <a:pt x="650" y="2760"/>
                </a:lnTo>
                <a:lnTo>
                  <a:pt x="650" y="2758"/>
                </a:lnTo>
                <a:lnTo>
                  <a:pt x="650" y="2756"/>
                </a:lnTo>
                <a:lnTo>
                  <a:pt x="646" y="2756"/>
                </a:lnTo>
                <a:lnTo>
                  <a:pt x="644" y="2756"/>
                </a:lnTo>
                <a:lnTo>
                  <a:pt x="642" y="2756"/>
                </a:lnTo>
                <a:lnTo>
                  <a:pt x="638" y="2756"/>
                </a:lnTo>
                <a:lnTo>
                  <a:pt x="636" y="2756"/>
                </a:lnTo>
                <a:lnTo>
                  <a:pt x="632" y="2756"/>
                </a:lnTo>
                <a:lnTo>
                  <a:pt x="623" y="2756"/>
                </a:lnTo>
                <a:lnTo>
                  <a:pt x="615" y="2756"/>
                </a:lnTo>
                <a:lnTo>
                  <a:pt x="615" y="2745"/>
                </a:lnTo>
                <a:lnTo>
                  <a:pt x="615" y="2741"/>
                </a:lnTo>
                <a:lnTo>
                  <a:pt x="615" y="2733"/>
                </a:lnTo>
                <a:lnTo>
                  <a:pt x="615" y="2730"/>
                </a:lnTo>
                <a:lnTo>
                  <a:pt x="615" y="2728"/>
                </a:lnTo>
                <a:lnTo>
                  <a:pt x="615" y="2720"/>
                </a:lnTo>
                <a:lnTo>
                  <a:pt x="607" y="2720"/>
                </a:lnTo>
                <a:lnTo>
                  <a:pt x="603" y="2720"/>
                </a:lnTo>
                <a:lnTo>
                  <a:pt x="603" y="2737"/>
                </a:lnTo>
                <a:lnTo>
                  <a:pt x="603" y="2756"/>
                </a:lnTo>
                <a:lnTo>
                  <a:pt x="607" y="2756"/>
                </a:lnTo>
                <a:lnTo>
                  <a:pt x="615" y="2756"/>
                </a:lnTo>
                <a:lnTo>
                  <a:pt x="632" y="2756"/>
                </a:lnTo>
                <a:lnTo>
                  <a:pt x="632" y="2776"/>
                </a:lnTo>
                <a:close/>
                <a:moveTo>
                  <a:pt x="669" y="2866"/>
                </a:moveTo>
                <a:lnTo>
                  <a:pt x="669" y="2874"/>
                </a:lnTo>
                <a:lnTo>
                  <a:pt x="669" y="2872"/>
                </a:lnTo>
                <a:lnTo>
                  <a:pt x="671" y="2872"/>
                </a:lnTo>
                <a:lnTo>
                  <a:pt x="671" y="2870"/>
                </a:lnTo>
                <a:lnTo>
                  <a:pt x="671" y="2868"/>
                </a:lnTo>
                <a:lnTo>
                  <a:pt x="673" y="2868"/>
                </a:lnTo>
                <a:lnTo>
                  <a:pt x="673" y="2885"/>
                </a:lnTo>
                <a:lnTo>
                  <a:pt x="676" y="2885"/>
                </a:lnTo>
                <a:lnTo>
                  <a:pt x="682" y="2885"/>
                </a:lnTo>
                <a:lnTo>
                  <a:pt x="686" y="2885"/>
                </a:lnTo>
                <a:lnTo>
                  <a:pt x="688" y="2885"/>
                </a:lnTo>
                <a:lnTo>
                  <a:pt x="690" y="2885"/>
                </a:lnTo>
                <a:lnTo>
                  <a:pt x="690" y="2866"/>
                </a:lnTo>
                <a:lnTo>
                  <a:pt x="688" y="2866"/>
                </a:lnTo>
                <a:lnTo>
                  <a:pt x="674" y="2866"/>
                </a:lnTo>
                <a:lnTo>
                  <a:pt x="669" y="2866"/>
                </a:lnTo>
                <a:close/>
                <a:moveTo>
                  <a:pt x="1412" y="883"/>
                </a:moveTo>
                <a:lnTo>
                  <a:pt x="1412" y="888"/>
                </a:lnTo>
                <a:lnTo>
                  <a:pt x="1418" y="888"/>
                </a:lnTo>
                <a:lnTo>
                  <a:pt x="1418" y="883"/>
                </a:lnTo>
                <a:lnTo>
                  <a:pt x="1414" y="883"/>
                </a:lnTo>
                <a:lnTo>
                  <a:pt x="1412" y="883"/>
                </a:lnTo>
                <a:close/>
                <a:moveTo>
                  <a:pt x="1421" y="729"/>
                </a:moveTo>
                <a:lnTo>
                  <a:pt x="1421" y="727"/>
                </a:lnTo>
                <a:lnTo>
                  <a:pt x="1421" y="718"/>
                </a:lnTo>
                <a:lnTo>
                  <a:pt x="1421" y="714"/>
                </a:lnTo>
                <a:lnTo>
                  <a:pt x="1423" y="714"/>
                </a:lnTo>
                <a:lnTo>
                  <a:pt x="1425" y="714"/>
                </a:lnTo>
                <a:lnTo>
                  <a:pt x="1425" y="718"/>
                </a:lnTo>
                <a:lnTo>
                  <a:pt x="1425" y="719"/>
                </a:lnTo>
                <a:lnTo>
                  <a:pt x="1425" y="723"/>
                </a:lnTo>
                <a:lnTo>
                  <a:pt x="1425" y="725"/>
                </a:lnTo>
                <a:lnTo>
                  <a:pt x="1425" y="727"/>
                </a:lnTo>
                <a:lnTo>
                  <a:pt x="1425" y="729"/>
                </a:lnTo>
                <a:lnTo>
                  <a:pt x="1421" y="729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253239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San Antonio City of Texas State</a:t>
            </a:r>
            <a:endParaRPr lang="zh-CN" altLang="en-US" dirty="0"/>
          </a:p>
        </p:txBody>
      </p:sp>
      <p:sp>
        <p:nvSpPr>
          <p:cNvPr id="5" name="Freeform 136"/>
          <p:cNvSpPr>
            <a:spLocks/>
          </p:cNvSpPr>
          <p:nvPr/>
        </p:nvSpPr>
        <p:spPr bwMode="auto">
          <a:xfrm>
            <a:off x="645002" y="1037868"/>
            <a:ext cx="3540988" cy="3719562"/>
          </a:xfrm>
          <a:custGeom>
            <a:avLst/>
            <a:gdLst>
              <a:gd name="T0" fmla="*/ 2889 w 3252"/>
              <a:gd name="T1" fmla="*/ 1628 h 3416"/>
              <a:gd name="T2" fmla="*/ 2841 w 3252"/>
              <a:gd name="T3" fmla="*/ 1536 h 3416"/>
              <a:gd name="T4" fmla="*/ 2649 w 3252"/>
              <a:gd name="T5" fmla="*/ 1702 h 3416"/>
              <a:gd name="T6" fmla="*/ 2276 w 3252"/>
              <a:gd name="T7" fmla="*/ 1720 h 3416"/>
              <a:gd name="T8" fmla="*/ 2416 w 3252"/>
              <a:gd name="T9" fmla="*/ 1696 h 3416"/>
              <a:gd name="T10" fmla="*/ 2587 w 3252"/>
              <a:gd name="T11" fmla="*/ 1526 h 3416"/>
              <a:gd name="T12" fmla="*/ 2609 w 3252"/>
              <a:gd name="T13" fmla="*/ 1408 h 3416"/>
              <a:gd name="T14" fmla="*/ 2408 w 3252"/>
              <a:gd name="T15" fmla="*/ 1378 h 3416"/>
              <a:gd name="T16" fmla="*/ 2366 w 3252"/>
              <a:gd name="T17" fmla="*/ 1464 h 3416"/>
              <a:gd name="T18" fmla="*/ 2338 w 3252"/>
              <a:gd name="T19" fmla="*/ 1294 h 3416"/>
              <a:gd name="T20" fmla="*/ 2517 w 3252"/>
              <a:gd name="T21" fmla="*/ 1170 h 3416"/>
              <a:gd name="T22" fmla="*/ 2537 w 3252"/>
              <a:gd name="T23" fmla="*/ 1038 h 3416"/>
              <a:gd name="T24" fmla="*/ 2661 w 3252"/>
              <a:gd name="T25" fmla="*/ 852 h 3416"/>
              <a:gd name="T26" fmla="*/ 2541 w 3252"/>
              <a:gd name="T27" fmla="*/ 698 h 3416"/>
              <a:gd name="T28" fmla="*/ 2238 w 3252"/>
              <a:gd name="T29" fmla="*/ 574 h 3416"/>
              <a:gd name="T30" fmla="*/ 2012 w 3252"/>
              <a:gd name="T31" fmla="*/ 432 h 3416"/>
              <a:gd name="T32" fmla="*/ 2006 w 3252"/>
              <a:gd name="T33" fmla="*/ 210 h 3416"/>
              <a:gd name="T34" fmla="*/ 1974 w 3252"/>
              <a:gd name="T35" fmla="*/ 194 h 3416"/>
              <a:gd name="T36" fmla="*/ 1982 w 3252"/>
              <a:gd name="T37" fmla="*/ 432 h 3416"/>
              <a:gd name="T38" fmla="*/ 1771 w 3252"/>
              <a:gd name="T39" fmla="*/ 402 h 3416"/>
              <a:gd name="T40" fmla="*/ 1643 w 3252"/>
              <a:gd name="T41" fmla="*/ 460 h 3416"/>
              <a:gd name="T42" fmla="*/ 1234 w 3252"/>
              <a:gd name="T43" fmla="*/ 530 h 3416"/>
              <a:gd name="T44" fmla="*/ 1002 w 3252"/>
              <a:gd name="T45" fmla="*/ 190 h 3416"/>
              <a:gd name="T46" fmla="*/ 930 w 3252"/>
              <a:gd name="T47" fmla="*/ 390 h 3416"/>
              <a:gd name="T48" fmla="*/ 896 w 3252"/>
              <a:gd name="T49" fmla="*/ 650 h 3416"/>
              <a:gd name="T50" fmla="*/ 789 w 3252"/>
              <a:gd name="T51" fmla="*/ 920 h 3416"/>
              <a:gd name="T52" fmla="*/ 751 w 3252"/>
              <a:gd name="T53" fmla="*/ 1006 h 3416"/>
              <a:gd name="T54" fmla="*/ 783 w 3252"/>
              <a:gd name="T55" fmla="*/ 1114 h 3416"/>
              <a:gd name="T56" fmla="*/ 649 w 3252"/>
              <a:gd name="T57" fmla="*/ 1190 h 3416"/>
              <a:gd name="T58" fmla="*/ 485 w 3252"/>
              <a:gd name="T59" fmla="*/ 1104 h 3416"/>
              <a:gd name="T60" fmla="*/ 517 w 3252"/>
              <a:gd name="T61" fmla="*/ 866 h 3416"/>
              <a:gd name="T62" fmla="*/ 331 w 3252"/>
              <a:gd name="T63" fmla="*/ 782 h 3416"/>
              <a:gd name="T64" fmla="*/ 124 w 3252"/>
              <a:gd name="T65" fmla="*/ 1034 h 3416"/>
              <a:gd name="T66" fmla="*/ 84 w 3252"/>
              <a:gd name="T67" fmla="*/ 1248 h 3416"/>
              <a:gd name="T68" fmla="*/ 302 w 3252"/>
              <a:gd name="T69" fmla="*/ 1344 h 3416"/>
              <a:gd name="T70" fmla="*/ 547 w 3252"/>
              <a:gd name="T71" fmla="*/ 1536 h 3416"/>
              <a:gd name="T72" fmla="*/ 547 w 3252"/>
              <a:gd name="T73" fmla="*/ 1776 h 3416"/>
              <a:gd name="T74" fmla="*/ 661 w 3252"/>
              <a:gd name="T75" fmla="*/ 1918 h 3416"/>
              <a:gd name="T76" fmla="*/ 819 w 3252"/>
              <a:gd name="T77" fmla="*/ 2110 h 3416"/>
              <a:gd name="T78" fmla="*/ 599 w 3252"/>
              <a:gd name="T79" fmla="*/ 2204 h 3416"/>
              <a:gd name="T80" fmla="*/ 924 w 3252"/>
              <a:gd name="T81" fmla="*/ 2324 h 3416"/>
              <a:gd name="T82" fmla="*/ 968 w 3252"/>
              <a:gd name="T83" fmla="*/ 2772 h 3416"/>
              <a:gd name="T84" fmla="*/ 1056 w 3252"/>
              <a:gd name="T85" fmla="*/ 2814 h 3416"/>
              <a:gd name="T86" fmla="*/ 1110 w 3252"/>
              <a:gd name="T87" fmla="*/ 2894 h 3416"/>
              <a:gd name="T88" fmla="*/ 1164 w 3252"/>
              <a:gd name="T89" fmla="*/ 2900 h 3416"/>
              <a:gd name="T90" fmla="*/ 1306 w 3252"/>
              <a:gd name="T91" fmla="*/ 3006 h 3416"/>
              <a:gd name="T92" fmla="*/ 1477 w 3252"/>
              <a:gd name="T93" fmla="*/ 3212 h 3416"/>
              <a:gd name="T94" fmla="*/ 1695 w 3252"/>
              <a:gd name="T95" fmla="*/ 3184 h 3416"/>
              <a:gd name="T96" fmla="*/ 1821 w 3252"/>
              <a:gd name="T97" fmla="*/ 2984 h 3416"/>
              <a:gd name="T98" fmla="*/ 1903 w 3252"/>
              <a:gd name="T99" fmla="*/ 2742 h 3416"/>
              <a:gd name="T100" fmla="*/ 1972 w 3252"/>
              <a:gd name="T101" fmla="*/ 2628 h 3416"/>
              <a:gd name="T102" fmla="*/ 2040 w 3252"/>
              <a:gd name="T103" fmla="*/ 2688 h 3416"/>
              <a:gd name="T104" fmla="*/ 2082 w 3252"/>
              <a:gd name="T105" fmla="*/ 2792 h 3416"/>
              <a:gd name="T106" fmla="*/ 2228 w 3252"/>
              <a:gd name="T107" fmla="*/ 2784 h 3416"/>
              <a:gd name="T108" fmla="*/ 2126 w 3252"/>
              <a:gd name="T109" fmla="*/ 3202 h 3416"/>
              <a:gd name="T110" fmla="*/ 2314 w 3252"/>
              <a:gd name="T111" fmla="*/ 3210 h 3416"/>
              <a:gd name="T112" fmla="*/ 2368 w 3252"/>
              <a:gd name="T113" fmla="*/ 3122 h 3416"/>
              <a:gd name="T114" fmla="*/ 2444 w 3252"/>
              <a:gd name="T115" fmla="*/ 2828 h 3416"/>
              <a:gd name="T116" fmla="*/ 2296 w 3252"/>
              <a:gd name="T117" fmla="*/ 2626 h 3416"/>
              <a:gd name="T118" fmla="*/ 2499 w 3252"/>
              <a:gd name="T119" fmla="*/ 2286 h 3416"/>
              <a:gd name="T120" fmla="*/ 2569 w 3252"/>
              <a:gd name="T121" fmla="*/ 1938 h 3416"/>
              <a:gd name="T122" fmla="*/ 2677 w 3252"/>
              <a:gd name="T123" fmla="*/ 1832 h 3416"/>
              <a:gd name="T124" fmla="*/ 2953 w 3252"/>
              <a:gd name="T125" fmla="*/ 1732 h 3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52" h="3416">
                <a:moveTo>
                  <a:pt x="3252" y="1520"/>
                </a:moveTo>
                <a:lnTo>
                  <a:pt x="3250" y="1516"/>
                </a:lnTo>
                <a:lnTo>
                  <a:pt x="3250" y="1514"/>
                </a:lnTo>
                <a:lnTo>
                  <a:pt x="3248" y="1510"/>
                </a:lnTo>
                <a:lnTo>
                  <a:pt x="3248" y="1512"/>
                </a:lnTo>
                <a:lnTo>
                  <a:pt x="3246" y="1512"/>
                </a:lnTo>
                <a:lnTo>
                  <a:pt x="3240" y="1514"/>
                </a:lnTo>
                <a:lnTo>
                  <a:pt x="3236" y="1516"/>
                </a:lnTo>
                <a:lnTo>
                  <a:pt x="3230" y="1520"/>
                </a:lnTo>
                <a:lnTo>
                  <a:pt x="3228" y="1520"/>
                </a:lnTo>
                <a:lnTo>
                  <a:pt x="3222" y="1522"/>
                </a:lnTo>
                <a:lnTo>
                  <a:pt x="3216" y="1526"/>
                </a:lnTo>
                <a:lnTo>
                  <a:pt x="3214" y="1526"/>
                </a:lnTo>
                <a:lnTo>
                  <a:pt x="3208" y="1528"/>
                </a:lnTo>
                <a:lnTo>
                  <a:pt x="3206" y="1528"/>
                </a:lnTo>
                <a:lnTo>
                  <a:pt x="3204" y="1530"/>
                </a:lnTo>
                <a:lnTo>
                  <a:pt x="3202" y="1530"/>
                </a:lnTo>
                <a:lnTo>
                  <a:pt x="3200" y="1530"/>
                </a:lnTo>
                <a:lnTo>
                  <a:pt x="3200" y="1532"/>
                </a:lnTo>
                <a:lnTo>
                  <a:pt x="3198" y="1532"/>
                </a:lnTo>
                <a:lnTo>
                  <a:pt x="3196" y="1532"/>
                </a:lnTo>
                <a:lnTo>
                  <a:pt x="3194" y="1532"/>
                </a:lnTo>
                <a:lnTo>
                  <a:pt x="3194" y="1534"/>
                </a:lnTo>
                <a:lnTo>
                  <a:pt x="3192" y="1534"/>
                </a:lnTo>
                <a:lnTo>
                  <a:pt x="3190" y="1534"/>
                </a:lnTo>
                <a:lnTo>
                  <a:pt x="3190" y="1534"/>
                </a:lnTo>
                <a:lnTo>
                  <a:pt x="3188" y="1534"/>
                </a:lnTo>
                <a:lnTo>
                  <a:pt x="3186" y="1536"/>
                </a:lnTo>
                <a:lnTo>
                  <a:pt x="3184" y="1536"/>
                </a:lnTo>
                <a:lnTo>
                  <a:pt x="3182" y="1538"/>
                </a:lnTo>
                <a:lnTo>
                  <a:pt x="3180" y="1538"/>
                </a:lnTo>
                <a:lnTo>
                  <a:pt x="3178" y="1540"/>
                </a:lnTo>
                <a:lnTo>
                  <a:pt x="3176" y="1540"/>
                </a:lnTo>
                <a:lnTo>
                  <a:pt x="3174" y="1542"/>
                </a:lnTo>
                <a:lnTo>
                  <a:pt x="3166" y="1544"/>
                </a:lnTo>
                <a:lnTo>
                  <a:pt x="3156" y="1550"/>
                </a:lnTo>
                <a:lnTo>
                  <a:pt x="3154" y="1550"/>
                </a:lnTo>
                <a:lnTo>
                  <a:pt x="3144" y="1554"/>
                </a:lnTo>
                <a:lnTo>
                  <a:pt x="3138" y="1558"/>
                </a:lnTo>
                <a:lnTo>
                  <a:pt x="3132" y="1560"/>
                </a:lnTo>
                <a:lnTo>
                  <a:pt x="3122" y="1562"/>
                </a:lnTo>
                <a:lnTo>
                  <a:pt x="3120" y="1564"/>
                </a:lnTo>
                <a:lnTo>
                  <a:pt x="3110" y="1568"/>
                </a:lnTo>
                <a:lnTo>
                  <a:pt x="3108" y="1568"/>
                </a:lnTo>
                <a:lnTo>
                  <a:pt x="3106" y="1570"/>
                </a:lnTo>
                <a:lnTo>
                  <a:pt x="3106" y="1570"/>
                </a:lnTo>
                <a:lnTo>
                  <a:pt x="3104" y="1570"/>
                </a:lnTo>
                <a:lnTo>
                  <a:pt x="3102" y="1570"/>
                </a:lnTo>
                <a:lnTo>
                  <a:pt x="3100" y="1572"/>
                </a:lnTo>
                <a:lnTo>
                  <a:pt x="3098" y="1572"/>
                </a:lnTo>
                <a:lnTo>
                  <a:pt x="3096" y="1572"/>
                </a:lnTo>
                <a:lnTo>
                  <a:pt x="3094" y="1574"/>
                </a:lnTo>
                <a:lnTo>
                  <a:pt x="3092" y="1576"/>
                </a:lnTo>
                <a:lnTo>
                  <a:pt x="3088" y="1576"/>
                </a:lnTo>
                <a:lnTo>
                  <a:pt x="3086" y="1578"/>
                </a:lnTo>
                <a:lnTo>
                  <a:pt x="3084" y="1578"/>
                </a:lnTo>
                <a:lnTo>
                  <a:pt x="3082" y="1578"/>
                </a:lnTo>
                <a:lnTo>
                  <a:pt x="3078" y="1580"/>
                </a:lnTo>
                <a:lnTo>
                  <a:pt x="3074" y="1580"/>
                </a:lnTo>
                <a:lnTo>
                  <a:pt x="3074" y="1582"/>
                </a:lnTo>
                <a:lnTo>
                  <a:pt x="3072" y="1582"/>
                </a:lnTo>
                <a:lnTo>
                  <a:pt x="3070" y="1582"/>
                </a:lnTo>
                <a:lnTo>
                  <a:pt x="3068" y="1582"/>
                </a:lnTo>
                <a:lnTo>
                  <a:pt x="3066" y="1584"/>
                </a:lnTo>
                <a:lnTo>
                  <a:pt x="3064" y="1584"/>
                </a:lnTo>
                <a:lnTo>
                  <a:pt x="3060" y="1586"/>
                </a:lnTo>
                <a:lnTo>
                  <a:pt x="3056" y="1588"/>
                </a:lnTo>
                <a:lnTo>
                  <a:pt x="3048" y="1592"/>
                </a:lnTo>
                <a:lnTo>
                  <a:pt x="3044" y="1592"/>
                </a:lnTo>
                <a:lnTo>
                  <a:pt x="3042" y="1594"/>
                </a:lnTo>
                <a:lnTo>
                  <a:pt x="3040" y="1594"/>
                </a:lnTo>
                <a:lnTo>
                  <a:pt x="3038" y="1594"/>
                </a:lnTo>
                <a:lnTo>
                  <a:pt x="3036" y="1596"/>
                </a:lnTo>
                <a:lnTo>
                  <a:pt x="3034" y="1596"/>
                </a:lnTo>
                <a:lnTo>
                  <a:pt x="3032" y="1596"/>
                </a:lnTo>
                <a:lnTo>
                  <a:pt x="3030" y="1596"/>
                </a:lnTo>
                <a:lnTo>
                  <a:pt x="3026" y="1598"/>
                </a:lnTo>
                <a:lnTo>
                  <a:pt x="3024" y="1600"/>
                </a:lnTo>
                <a:lnTo>
                  <a:pt x="3020" y="1600"/>
                </a:lnTo>
                <a:lnTo>
                  <a:pt x="3018" y="1602"/>
                </a:lnTo>
                <a:lnTo>
                  <a:pt x="3013" y="1604"/>
                </a:lnTo>
                <a:lnTo>
                  <a:pt x="3011" y="1604"/>
                </a:lnTo>
                <a:lnTo>
                  <a:pt x="3009" y="1604"/>
                </a:lnTo>
                <a:lnTo>
                  <a:pt x="3007" y="1606"/>
                </a:lnTo>
                <a:lnTo>
                  <a:pt x="3005" y="1608"/>
                </a:lnTo>
                <a:lnTo>
                  <a:pt x="3003" y="1608"/>
                </a:lnTo>
                <a:lnTo>
                  <a:pt x="3001" y="1610"/>
                </a:lnTo>
                <a:lnTo>
                  <a:pt x="2999" y="1610"/>
                </a:lnTo>
                <a:lnTo>
                  <a:pt x="2995" y="1612"/>
                </a:lnTo>
                <a:lnTo>
                  <a:pt x="2989" y="1614"/>
                </a:lnTo>
                <a:lnTo>
                  <a:pt x="2979" y="1618"/>
                </a:lnTo>
                <a:lnTo>
                  <a:pt x="2975" y="1620"/>
                </a:lnTo>
                <a:lnTo>
                  <a:pt x="2967" y="1622"/>
                </a:lnTo>
                <a:lnTo>
                  <a:pt x="2961" y="1626"/>
                </a:lnTo>
                <a:lnTo>
                  <a:pt x="2947" y="1630"/>
                </a:lnTo>
                <a:lnTo>
                  <a:pt x="2939" y="1632"/>
                </a:lnTo>
                <a:lnTo>
                  <a:pt x="2931" y="1634"/>
                </a:lnTo>
                <a:lnTo>
                  <a:pt x="2927" y="1636"/>
                </a:lnTo>
                <a:lnTo>
                  <a:pt x="2917" y="1640"/>
                </a:lnTo>
                <a:lnTo>
                  <a:pt x="2913" y="1640"/>
                </a:lnTo>
                <a:lnTo>
                  <a:pt x="2913" y="1640"/>
                </a:lnTo>
                <a:lnTo>
                  <a:pt x="2901" y="1632"/>
                </a:lnTo>
                <a:lnTo>
                  <a:pt x="2889" y="1628"/>
                </a:lnTo>
                <a:lnTo>
                  <a:pt x="2867" y="1622"/>
                </a:lnTo>
                <a:lnTo>
                  <a:pt x="2875" y="1594"/>
                </a:lnTo>
                <a:lnTo>
                  <a:pt x="2875" y="1590"/>
                </a:lnTo>
                <a:lnTo>
                  <a:pt x="2881" y="1572"/>
                </a:lnTo>
                <a:lnTo>
                  <a:pt x="2883" y="1570"/>
                </a:lnTo>
                <a:lnTo>
                  <a:pt x="2865" y="1564"/>
                </a:lnTo>
                <a:lnTo>
                  <a:pt x="2867" y="1544"/>
                </a:lnTo>
                <a:lnTo>
                  <a:pt x="2867" y="1542"/>
                </a:lnTo>
                <a:lnTo>
                  <a:pt x="2881" y="1548"/>
                </a:lnTo>
                <a:lnTo>
                  <a:pt x="2893" y="1550"/>
                </a:lnTo>
                <a:lnTo>
                  <a:pt x="2895" y="1550"/>
                </a:lnTo>
                <a:lnTo>
                  <a:pt x="2933" y="1562"/>
                </a:lnTo>
                <a:lnTo>
                  <a:pt x="2935" y="1560"/>
                </a:lnTo>
                <a:lnTo>
                  <a:pt x="2955" y="1528"/>
                </a:lnTo>
                <a:lnTo>
                  <a:pt x="2959" y="1518"/>
                </a:lnTo>
                <a:lnTo>
                  <a:pt x="2961" y="1516"/>
                </a:lnTo>
                <a:lnTo>
                  <a:pt x="2961" y="1514"/>
                </a:lnTo>
                <a:lnTo>
                  <a:pt x="2961" y="1512"/>
                </a:lnTo>
                <a:lnTo>
                  <a:pt x="2963" y="1508"/>
                </a:lnTo>
                <a:lnTo>
                  <a:pt x="2965" y="1506"/>
                </a:lnTo>
                <a:lnTo>
                  <a:pt x="2965" y="1504"/>
                </a:lnTo>
                <a:lnTo>
                  <a:pt x="2967" y="1504"/>
                </a:lnTo>
                <a:lnTo>
                  <a:pt x="2967" y="1502"/>
                </a:lnTo>
                <a:lnTo>
                  <a:pt x="2969" y="1502"/>
                </a:lnTo>
                <a:lnTo>
                  <a:pt x="2971" y="1500"/>
                </a:lnTo>
                <a:lnTo>
                  <a:pt x="2973" y="1498"/>
                </a:lnTo>
                <a:lnTo>
                  <a:pt x="2977" y="1496"/>
                </a:lnTo>
                <a:lnTo>
                  <a:pt x="2977" y="1494"/>
                </a:lnTo>
                <a:lnTo>
                  <a:pt x="2979" y="1492"/>
                </a:lnTo>
                <a:lnTo>
                  <a:pt x="2981" y="1490"/>
                </a:lnTo>
                <a:lnTo>
                  <a:pt x="2983" y="1488"/>
                </a:lnTo>
                <a:lnTo>
                  <a:pt x="2983" y="1486"/>
                </a:lnTo>
                <a:lnTo>
                  <a:pt x="2985" y="1482"/>
                </a:lnTo>
                <a:lnTo>
                  <a:pt x="2987" y="1480"/>
                </a:lnTo>
                <a:lnTo>
                  <a:pt x="2989" y="1476"/>
                </a:lnTo>
                <a:lnTo>
                  <a:pt x="2991" y="1474"/>
                </a:lnTo>
                <a:lnTo>
                  <a:pt x="2993" y="1468"/>
                </a:lnTo>
                <a:lnTo>
                  <a:pt x="2995" y="1464"/>
                </a:lnTo>
                <a:lnTo>
                  <a:pt x="2997" y="1462"/>
                </a:lnTo>
                <a:lnTo>
                  <a:pt x="2997" y="1460"/>
                </a:lnTo>
                <a:lnTo>
                  <a:pt x="2973" y="1452"/>
                </a:lnTo>
                <a:lnTo>
                  <a:pt x="2963" y="1486"/>
                </a:lnTo>
                <a:lnTo>
                  <a:pt x="2957" y="1484"/>
                </a:lnTo>
                <a:lnTo>
                  <a:pt x="2955" y="1482"/>
                </a:lnTo>
                <a:lnTo>
                  <a:pt x="2941" y="1478"/>
                </a:lnTo>
                <a:lnTo>
                  <a:pt x="2937" y="1486"/>
                </a:lnTo>
                <a:lnTo>
                  <a:pt x="2931" y="1484"/>
                </a:lnTo>
                <a:lnTo>
                  <a:pt x="2927" y="1482"/>
                </a:lnTo>
                <a:lnTo>
                  <a:pt x="2921" y="1480"/>
                </a:lnTo>
                <a:lnTo>
                  <a:pt x="2917" y="1480"/>
                </a:lnTo>
                <a:lnTo>
                  <a:pt x="2913" y="1478"/>
                </a:lnTo>
                <a:lnTo>
                  <a:pt x="2889" y="1470"/>
                </a:lnTo>
                <a:lnTo>
                  <a:pt x="2889" y="1476"/>
                </a:lnTo>
                <a:lnTo>
                  <a:pt x="2887" y="1482"/>
                </a:lnTo>
                <a:lnTo>
                  <a:pt x="2885" y="1488"/>
                </a:lnTo>
                <a:lnTo>
                  <a:pt x="2885" y="1490"/>
                </a:lnTo>
                <a:lnTo>
                  <a:pt x="2885" y="1494"/>
                </a:lnTo>
                <a:lnTo>
                  <a:pt x="2883" y="1494"/>
                </a:lnTo>
                <a:lnTo>
                  <a:pt x="2879" y="1494"/>
                </a:lnTo>
                <a:lnTo>
                  <a:pt x="2879" y="1492"/>
                </a:lnTo>
                <a:lnTo>
                  <a:pt x="2877" y="1492"/>
                </a:lnTo>
                <a:lnTo>
                  <a:pt x="2873" y="1492"/>
                </a:lnTo>
                <a:lnTo>
                  <a:pt x="2863" y="1488"/>
                </a:lnTo>
                <a:lnTo>
                  <a:pt x="2847" y="1486"/>
                </a:lnTo>
                <a:lnTo>
                  <a:pt x="2851" y="1476"/>
                </a:lnTo>
                <a:lnTo>
                  <a:pt x="2849" y="1476"/>
                </a:lnTo>
                <a:lnTo>
                  <a:pt x="2849" y="1474"/>
                </a:lnTo>
                <a:lnTo>
                  <a:pt x="2831" y="1470"/>
                </a:lnTo>
                <a:lnTo>
                  <a:pt x="2829" y="1468"/>
                </a:lnTo>
                <a:lnTo>
                  <a:pt x="2827" y="1468"/>
                </a:lnTo>
                <a:lnTo>
                  <a:pt x="2825" y="1468"/>
                </a:lnTo>
                <a:lnTo>
                  <a:pt x="2823" y="1468"/>
                </a:lnTo>
                <a:lnTo>
                  <a:pt x="2821" y="1466"/>
                </a:lnTo>
                <a:lnTo>
                  <a:pt x="2819" y="1466"/>
                </a:lnTo>
                <a:lnTo>
                  <a:pt x="2817" y="1466"/>
                </a:lnTo>
                <a:lnTo>
                  <a:pt x="2817" y="1466"/>
                </a:lnTo>
                <a:lnTo>
                  <a:pt x="2817" y="1464"/>
                </a:lnTo>
                <a:lnTo>
                  <a:pt x="2815" y="1464"/>
                </a:lnTo>
                <a:lnTo>
                  <a:pt x="2813" y="1464"/>
                </a:lnTo>
                <a:lnTo>
                  <a:pt x="2811" y="1464"/>
                </a:lnTo>
                <a:lnTo>
                  <a:pt x="2809" y="1462"/>
                </a:lnTo>
                <a:lnTo>
                  <a:pt x="2807" y="1462"/>
                </a:lnTo>
                <a:lnTo>
                  <a:pt x="2805" y="1462"/>
                </a:lnTo>
                <a:lnTo>
                  <a:pt x="2805" y="1466"/>
                </a:lnTo>
                <a:lnTo>
                  <a:pt x="2801" y="1480"/>
                </a:lnTo>
                <a:lnTo>
                  <a:pt x="2799" y="1488"/>
                </a:lnTo>
                <a:lnTo>
                  <a:pt x="2797" y="1488"/>
                </a:lnTo>
                <a:lnTo>
                  <a:pt x="2797" y="1490"/>
                </a:lnTo>
                <a:lnTo>
                  <a:pt x="2795" y="1494"/>
                </a:lnTo>
                <a:lnTo>
                  <a:pt x="2793" y="1498"/>
                </a:lnTo>
                <a:lnTo>
                  <a:pt x="2797" y="1498"/>
                </a:lnTo>
                <a:lnTo>
                  <a:pt x="2797" y="1500"/>
                </a:lnTo>
                <a:lnTo>
                  <a:pt x="2817" y="1506"/>
                </a:lnTo>
                <a:lnTo>
                  <a:pt x="2815" y="1514"/>
                </a:lnTo>
                <a:lnTo>
                  <a:pt x="2815" y="1516"/>
                </a:lnTo>
                <a:lnTo>
                  <a:pt x="2815" y="1518"/>
                </a:lnTo>
                <a:lnTo>
                  <a:pt x="2815" y="1520"/>
                </a:lnTo>
                <a:lnTo>
                  <a:pt x="2823" y="1524"/>
                </a:lnTo>
                <a:lnTo>
                  <a:pt x="2829" y="1524"/>
                </a:lnTo>
                <a:lnTo>
                  <a:pt x="2835" y="1526"/>
                </a:lnTo>
                <a:lnTo>
                  <a:pt x="2833" y="1534"/>
                </a:lnTo>
                <a:lnTo>
                  <a:pt x="2841" y="1534"/>
                </a:lnTo>
                <a:lnTo>
                  <a:pt x="2841" y="1536"/>
                </a:lnTo>
                <a:lnTo>
                  <a:pt x="2839" y="1538"/>
                </a:lnTo>
                <a:lnTo>
                  <a:pt x="2839" y="1540"/>
                </a:lnTo>
                <a:lnTo>
                  <a:pt x="2835" y="1544"/>
                </a:lnTo>
                <a:lnTo>
                  <a:pt x="2833" y="1550"/>
                </a:lnTo>
                <a:lnTo>
                  <a:pt x="2833" y="1556"/>
                </a:lnTo>
                <a:lnTo>
                  <a:pt x="2831" y="1560"/>
                </a:lnTo>
                <a:lnTo>
                  <a:pt x="2831" y="1564"/>
                </a:lnTo>
                <a:lnTo>
                  <a:pt x="2831" y="1566"/>
                </a:lnTo>
                <a:lnTo>
                  <a:pt x="2831" y="1570"/>
                </a:lnTo>
                <a:lnTo>
                  <a:pt x="2831" y="1572"/>
                </a:lnTo>
                <a:lnTo>
                  <a:pt x="2831" y="1574"/>
                </a:lnTo>
                <a:lnTo>
                  <a:pt x="2831" y="1576"/>
                </a:lnTo>
                <a:lnTo>
                  <a:pt x="2831" y="1578"/>
                </a:lnTo>
                <a:lnTo>
                  <a:pt x="2831" y="1580"/>
                </a:lnTo>
                <a:lnTo>
                  <a:pt x="2833" y="1580"/>
                </a:lnTo>
                <a:lnTo>
                  <a:pt x="2833" y="1582"/>
                </a:lnTo>
                <a:lnTo>
                  <a:pt x="2833" y="1582"/>
                </a:lnTo>
                <a:lnTo>
                  <a:pt x="2833" y="1584"/>
                </a:lnTo>
                <a:lnTo>
                  <a:pt x="2833" y="1586"/>
                </a:lnTo>
                <a:lnTo>
                  <a:pt x="2835" y="1592"/>
                </a:lnTo>
                <a:lnTo>
                  <a:pt x="2835" y="1594"/>
                </a:lnTo>
                <a:lnTo>
                  <a:pt x="2835" y="1596"/>
                </a:lnTo>
                <a:lnTo>
                  <a:pt x="2837" y="1598"/>
                </a:lnTo>
                <a:lnTo>
                  <a:pt x="2837" y="1602"/>
                </a:lnTo>
                <a:lnTo>
                  <a:pt x="2837" y="1604"/>
                </a:lnTo>
                <a:lnTo>
                  <a:pt x="2839" y="1608"/>
                </a:lnTo>
                <a:lnTo>
                  <a:pt x="2839" y="1610"/>
                </a:lnTo>
                <a:lnTo>
                  <a:pt x="2841" y="1616"/>
                </a:lnTo>
                <a:lnTo>
                  <a:pt x="2843" y="1624"/>
                </a:lnTo>
                <a:lnTo>
                  <a:pt x="2845" y="1628"/>
                </a:lnTo>
                <a:lnTo>
                  <a:pt x="2847" y="1634"/>
                </a:lnTo>
                <a:lnTo>
                  <a:pt x="2847" y="1636"/>
                </a:lnTo>
                <a:lnTo>
                  <a:pt x="2847" y="1640"/>
                </a:lnTo>
                <a:lnTo>
                  <a:pt x="2849" y="1642"/>
                </a:lnTo>
                <a:lnTo>
                  <a:pt x="2849" y="1644"/>
                </a:lnTo>
                <a:lnTo>
                  <a:pt x="2849" y="1646"/>
                </a:lnTo>
                <a:lnTo>
                  <a:pt x="2851" y="1650"/>
                </a:lnTo>
                <a:lnTo>
                  <a:pt x="2851" y="1652"/>
                </a:lnTo>
                <a:lnTo>
                  <a:pt x="2849" y="1652"/>
                </a:lnTo>
                <a:lnTo>
                  <a:pt x="2849" y="1650"/>
                </a:lnTo>
                <a:lnTo>
                  <a:pt x="2835" y="1646"/>
                </a:lnTo>
                <a:lnTo>
                  <a:pt x="2827" y="1644"/>
                </a:lnTo>
                <a:lnTo>
                  <a:pt x="2823" y="1644"/>
                </a:lnTo>
                <a:lnTo>
                  <a:pt x="2817" y="1642"/>
                </a:lnTo>
                <a:lnTo>
                  <a:pt x="2815" y="1640"/>
                </a:lnTo>
                <a:lnTo>
                  <a:pt x="2813" y="1640"/>
                </a:lnTo>
                <a:lnTo>
                  <a:pt x="2811" y="1640"/>
                </a:lnTo>
                <a:lnTo>
                  <a:pt x="2809" y="1640"/>
                </a:lnTo>
                <a:lnTo>
                  <a:pt x="2807" y="1638"/>
                </a:lnTo>
                <a:lnTo>
                  <a:pt x="2805" y="1638"/>
                </a:lnTo>
                <a:lnTo>
                  <a:pt x="2803" y="1638"/>
                </a:lnTo>
                <a:lnTo>
                  <a:pt x="2801" y="1638"/>
                </a:lnTo>
                <a:lnTo>
                  <a:pt x="2801" y="1636"/>
                </a:lnTo>
                <a:lnTo>
                  <a:pt x="2799" y="1636"/>
                </a:lnTo>
                <a:lnTo>
                  <a:pt x="2797" y="1636"/>
                </a:lnTo>
                <a:lnTo>
                  <a:pt x="2797" y="1638"/>
                </a:lnTo>
                <a:lnTo>
                  <a:pt x="2797" y="1640"/>
                </a:lnTo>
                <a:lnTo>
                  <a:pt x="2795" y="1640"/>
                </a:lnTo>
                <a:lnTo>
                  <a:pt x="2795" y="1642"/>
                </a:lnTo>
                <a:lnTo>
                  <a:pt x="2795" y="1644"/>
                </a:lnTo>
                <a:lnTo>
                  <a:pt x="2795" y="1646"/>
                </a:lnTo>
                <a:lnTo>
                  <a:pt x="2793" y="1648"/>
                </a:lnTo>
                <a:lnTo>
                  <a:pt x="2793" y="1650"/>
                </a:lnTo>
                <a:lnTo>
                  <a:pt x="2793" y="1652"/>
                </a:lnTo>
                <a:lnTo>
                  <a:pt x="2793" y="1654"/>
                </a:lnTo>
                <a:lnTo>
                  <a:pt x="2791" y="1654"/>
                </a:lnTo>
                <a:lnTo>
                  <a:pt x="2791" y="1656"/>
                </a:lnTo>
                <a:lnTo>
                  <a:pt x="2791" y="1658"/>
                </a:lnTo>
                <a:lnTo>
                  <a:pt x="2791" y="1660"/>
                </a:lnTo>
                <a:lnTo>
                  <a:pt x="2789" y="1662"/>
                </a:lnTo>
                <a:lnTo>
                  <a:pt x="2789" y="1664"/>
                </a:lnTo>
                <a:lnTo>
                  <a:pt x="2789" y="1666"/>
                </a:lnTo>
                <a:lnTo>
                  <a:pt x="2789" y="1668"/>
                </a:lnTo>
                <a:lnTo>
                  <a:pt x="2787" y="1670"/>
                </a:lnTo>
                <a:lnTo>
                  <a:pt x="2787" y="1672"/>
                </a:lnTo>
                <a:lnTo>
                  <a:pt x="2787" y="1674"/>
                </a:lnTo>
                <a:lnTo>
                  <a:pt x="2787" y="1676"/>
                </a:lnTo>
                <a:lnTo>
                  <a:pt x="2785" y="1678"/>
                </a:lnTo>
                <a:lnTo>
                  <a:pt x="2781" y="1676"/>
                </a:lnTo>
                <a:lnTo>
                  <a:pt x="2773" y="1674"/>
                </a:lnTo>
                <a:lnTo>
                  <a:pt x="2771" y="1674"/>
                </a:lnTo>
                <a:lnTo>
                  <a:pt x="2769" y="1676"/>
                </a:lnTo>
                <a:lnTo>
                  <a:pt x="2749" y="1680"/>
                </a:lnTo>
                <a:lnTo>
                  <a:pt x="2739" y="1684"/>
                </a:lnTo>
                <a:lnTo>
                  <a:pt x="2717" y="1692"/>
                </a:lnTo>
                <a:lnTo>
                  <a:pt x="2705" y="1698"/>
                </a:lnTo>
                <a:lnTo>
                  <a:pt x="2677" y="1708"/>
                </a:lnTo>
                <a:lnTo>
                  <a:pt x="2675" y="1708"/>
                </a:lnTo>
                <a:lnTo>
                  <a:pt x="2665" y="1712"/>
                </a:lnTo>
                <a:lnTo>
                  <a:pt x="2659" y="1716"/>
                </a:lnTo>
                <a:lnTo>
                  <a:pt x="2657" y="1716"/>
                </a:lnTo>
                <a:lnTo>
                  <a:pt x="2643" y="1720"/>
                </a:lnTo>
                <a:lnTo>
                  <a:pt x="2643" y="1718"/>
                </a:lnTo>
                <a:lnTo>
                  <a:pt x="2645" y="1718"/>
                </a:lnTo>
                <a:lnTo>
                  <a:pt x="2645" y="1716"/>
                </a:lnTo>
                <a:lnTo>
                  <a:pt x="2645" y="1714"/>
                </a:lnTo>
                <a:lnTo>
                  <a:pt x="2645" y="1712"/>
                </a:lnTo>
                <a:lnTo>
                  <a:pt x="2645" y="1710"/>
                </a:lnTo>
                <a:lnTo>
                  <a:pt x="2647" y="1708"/>
                </a:lnTo>
                <a:lnTo>
                  <a:pt x="2647" y="1706"/>
                </a:lnTo>
                <a:lnTo>
                  <a:pt x="2647" y="1704"/>
                </a:lnTo>
                <a:lnTo>
                  <a:pt x="2649" y="1704"/>
                </a:lnTo>
                <a:lnTo>
                  <a:pt x="2649" y="1702"/>
                </a:lnTo>
                <a:lnTo>
                  <a:pt x="2649" y="1700"/>
                </a:lnTo>
                <a:lnTo>
                  <a:pt x="2651" y="1692"/>
                </a:lnTo>
                <a:lnTo>
                  <a:pt x="2657" y="1676"/>
                </a:lnTo>
                <a:lnTo>
                  <a:pt x="2659" y="1668"/>
                </a:lnTo>
                <a:lnTo>
                  <a:pt x="2641" y="1664"/>
                </a:lnTo>
                <a:lnTo>
                  <a:pt x="2639" y="1662"/>
                </a:lnTo>
                <a:lnTo>
                  <a:pt x="2633" y="1684"/>
                </a:lnTo>
                <a:lnTo>
                  <a:pt x="2633" y="1686"/>
                </a:lnTo>
                <a:lnTo>
                  <a:pt x="2631" y="1688"/>
                </a:lnTo>
                <a:lnTo>
                  <a:pt x="2631" y="1692"/>
                </a:lnTo>
                <a:lnTo>
                  <a:pt x="2631" y="1694"/>
                </a:lnTo>
                <a:lnTo>
                  <a:pt x="2629" y="1696"/>
                </a:lnTo>
                <a:lnTo>
                  <a:pt x="2629" y="1700"/>
                </a:lnTo>
                <a:lnTo>
                  <a:pt x="2627" y="1702"/>
                </a:lnTo>
                <a:lnTo>
                  <a:pt x="2627" y="1704"/>
                </a:lnTo>
                <a:lnTo>
                  <a:pt x="2627" y="1708"/>
                </a:lnTo>
                <a:lnTo>
                  <a:pt x="2625" y="1710"/>
                </a:lnTo>
                <a:lnTo>
                  <a:pt x="2625" y="1712"/>
                </a:lnTo>
                <a:lnTo>
                  <a:pt x="2625" y="1716"/>
                </a:lnTo>
                <a:lnTo>
                  <a:pt x="2623" y="1718"/>
                </a:lnTo>
                <a:lnTo>
                  <a:pt x="2623" y="1720"/>
                </a:lnTo>
                <a:lnTo>
                  <a:pt x="2623" y="1724"/>
                </a:lnTo>
                <a:lnTo>
                  <a:pt x="2623" y="1726"/>
                </a:lnTo>
                <a:lnTo>
                  <a:pt x="2623" y="1726"/>
                </a:lnTo>
                <a:lnTo>
                  <a:pt x="2623" y="1728"/>
                </a:lnTo>
                <a:lnTo>
                  <a:pt x="2515" y="1768"/>
                </a:lnTo>
                <a:lnTo>
                  <a:pt x="2511" y="1768"/>
                </a:lnTo>
                <a:lnTo>
                  <a:pt x="2497" y="1774"/>
                </a:lnTo>
                <a:lnTo>
                  <a:pt x="2495" y="1774"/>
                </a:lnTo>
                <a:lnTo>
                  <a:pt x="2495" y="1770"/>
                </a:lnTo>
                <a:lnTo>
                  <a:pt x="2495" y="1752"/>
                </a:lnTo>
                <a:lnTo>
                  <a:pt x="2446" y="1752"/>
                </a:lnTo>
                <a:lnTo>
                  <a:pt x="2446" y="1744"/>
                </a:lnTo>
                <a:lnTo>
                  <a:pt x="2446" y="1742"/>
                </a:lnTo>
                <a:lnTo>
                  <a:pt x="2446" y="1728"/>
                </a:lnTo>
                <a:lnTo>
                  <a:pt x="2446" y="1726"/>
                </a:lnTo>
                <a:lnTo>
                  <a:pt x="2446" y="1726"/>
                </a:lnTo>
                <a:lnTo>
                  <a:pt x="2444" y="1726"/>
                </a:lnTo>
                <a:lnTo>
                  <a:pt x="2442" y="1726"/>
                </a:lnTo>
                <a:lnTo>
                  <a:pt x="2440" y="1726"/>
                </a:lnTo>
                <a:lnTo>
                  <a:pt x="2438" y="1726"/>
                </a:lnTo>
                <a:lnTo>
                  <a:pt x="2438" y="1726"/>
                </a:lnTo>
                <a:lnTo>
                  <a:pt x="2436" y="1726"/>
                </a:lnTo>
                <a:lnTo>
                  <a:pt x="2434" y="1726"/>
                </a:lnTo>
                <a:lnTo>
                  <a:pt x="2432" y="1726"/>
                </a:lnTo>
                <a:lnTo>
                  <a:pt x="2422" y="1726"/>
                </a:lnTo>
                <a:lnTo>
                  <a:pt x="2420" y="1726"/>
                </a:lnTo>
                <a:lnTo>
                  <a:pt x="2420" y="1728"/>
                </a:lnTo>
                <a:lnTo>
                  <a:pt x="2420" y="1730"/>
                </a:lnTo>
                <a:lnTo>
                  <a:pt x="2420" y="1734"/>
                </a:lnTo>
                <a:lnTo>
                  <a:pt x="2420" y="1738"/>
                </a:lnTo>
                <a:lnTo>
                  <a:pt x="2420" y="1744"/>
                </a:lnTo>
                <a:lnTo>
                  <a:pt x="2420" y="1748"/>
                </a:lnTo>
                <a:lnTo>
                  <a:pt x="2420" y="1750"/>
                </a:lnTo>
                <a:lnTo>
                  <a:pt x="2422" y="1752"/>
                </a:lnTo>
                <a:lnTo>
                  <a:pt x="2426" y="1754"/>
                </a:lnTo>
                <a:lnTo>
                  <a:pt x="2426" y="1756"/>
                </a:lnTo>
                <a:lnTo>
                  <a:pt x="2422" y="1754"/>
                </a:lnTo>
                <a:lnTo>
                  <a:pt x="2418" y="1756"/>
                </a:lnTo>
                <a:lnTo>
                  <a:pt x="2382" y="1756"/>
                </a:lnTo>
                <a:lnTo>
                  <a:pt x="2382" y="1754"/>
                </a:lnTo>
                <a:lnTo>
                  <a:pt x="2374" y="1754"/>
                </a:lnTo>
                <a:lnTo>
                  <a:pt x="2366" y="1756"/>
                </a:lnTo>
                <a:lnTo>
                  <a:pt x="2364" y="1756"/>
                </a:lnTo>
                <a:lnTo>
                  <a:pt x="2354" y="1750"/>
                </a:lnTo>
                <a:lnTo>
                  <a:pt x="2352" y="1750"/>
                </a:lnTo>
                <a:lnTo>
                  <a:pt x="2352" y="1748"/>
                </a:lnTo>
                <a:lnTo>
                  <a:pt x="2350" y="1748"/>
                </a:lnTo>
                <a:lnTo>
                  <a:pt x="2348" y="1748"/>
                </a:lnTo>
                <a:lnTo>
                  <a:pt x="2346" y="1748"/>
                </a:lnTo>
                <a:lnTo>
                  <a:pt x="2336" y="1748"/>
                </a:lnTo>
                <a:lnTo>
                  <a:pt x="2330" y="1748"/>
                </a:lnTo>
                <a:lnTo>
                  <a:pt x="2326" y="1748"/>
                </a:lnTo>
                <a:lnTo>
                  <a:pt x="2324" y="1748"/>
                </a:lnTo>
                <a:lnTo>
                  <a:pt x="2324" y="1746"/>
                </a:lnTo>
                <a:lnTo>
                  <a:pt x="2324" y="1744"/>
                </a:lnTo>
                <a:lnTo>
                  <a:pt x="2322" y="1744"/>
                </a:lnTo>
                <a:lnTo>
                  <a:pt x="2320" y="1744"/>
                </a:lnTo>
                <a:lnTo>
                  <a:pt x="2318" y="1744"/>
                </a:lnTo>
                <a:lnTo>
                  <a:pt x="2316" y="1744"/>
                </a:lnTo>
                <a:lnTo>
                  <a:pt x="2314" y="1744"/>
                </a:lnTo>
                <a:lnTo>
                  <a:pt x="2312" y="1744"/>
                </a:lnTo>
                <a:lnTo>
                  <a:pt x="2310" y="1744"/>
                </a:lnTo>
                <a:lnTo>
                  <a:pt x="2308" y="1744"/>
                </a:lnTo>
                <a:lnTo>
                  <a:pt x="2306" y="1744"/>
                </a:lnTo>
                <a:lnTo>
                  <a:pt x="2304" y="1744"/>
                </a:lnTo>
                <a:lnTo>
                  <a:pt x="2304" y="1748"/>
                </a:lnTo>
                <a:lnTo>
                  <a:pt x="2304" y="1750"/>
                </a:lnTo>
                <a:lnTo>
                  <a:pt x="2292" y="1750"/>
                </a:lnTo>
                <a:lnTo>
                  <a:pt x="2282" y="1750"/>
                </a:lnTo>
                <a:lnTo>
                  <a:pt x="2280" y="1750"/>
                </a:lnTo>
                <a:lnTo>
                  <a:pt x="2272" y="1750"/>
                </a:lnTo>
                <a:lnTo>
                  <a:pt x="2272" y="1742"/>
                </a:lnTo>
                <a:lnTo>
                  <a:pt x="2274" y="1734"/>
                </a:lnTo>
                <a:lnTo>
                  <a:pt x="2274" y="1732"/>
                </a:lnTo>
                <a:lnTo>
                  <a:pt x="2274" y="1730"/>
                </a:lnTo>
                <a:lnTo>
                  <a:pt x="2276" y="1730"/>
                </a:lnTo>
                <a:lnTo>
                  <a:pt x="2276" y="1728"/>
                </a:lnTo>
                <a:lnTo>
                  <a:pt x="2276" y="1726"/>
                </a:lnTo>
                <a:lnTo>
                  <a:pt x="2276" y="1726"/>
                </a:lnTo>
                <a:lnTo>
                  <a:pt x="2276" y="1724"/>
                </a:lnTo>
                <a:lnTo>
                  <a:pt x="2276" y="1722"/>
                </a:lnTo>
                <a:lnTo>
                  <a:pt x="2276" y="1720"/>
                </a:lnTo>
                <a:lnTo>
                  <a:pt x="2278" y="1720"/>
                </a:lnTo>
                <a:lnTo>
                  <a:pt x="2278" y="1718"/>
                </a:lnTo>
                <a:lnTo>
                  <a:pt x="2278" y="1716"/>
                </a:lnTo>
                <a:lnTo>
                  <a:pt x="2278" y="1714"/>
                </a:lnTo>
                <a:lnTo>
                  <a:pt x="2278" y="1712"/>
                </a:lnTo>
                <a:lnTo>
                  <a:pt x="2278" y="1710"/>
                </a:lnTo>
                <a:lnTo>
                  <a:pt x="2280" y="1708"/>
                </a:lnTo>
                <a:lnTo>
                  <a:pt x="2280" y="1706"/>
                </a:lnTo>
                <a:lnTo>
                  <a:pt x="2280" y="1704"/>
                </a:lnTo>
                <a:lnTo>
                  <a:pt x="2280" y="1702"/>
                </a:lnTo>
                <a:lnTo>
                  <a:pt x="2282" y="1692"/>
                </a:lnTo>
                <a:lnTo>
                  <a:pt x="2282" y="1690"/>
                </a:lnTo>
                <a:lnTo>
                  <a:pt x="2282" y="1688"/>
                </a:lnTo>
                <a:lnTo>
                  <a:pt x="2282" y="1686"/>
                </a:lnTo>
                <a:lnTo>
                  <a:pt x="2282" y="1684"/>
                </a:lnTo>
                <a:lnTo>
                  <a:pt x="2282" y="1680"/>
                </a:lnTo>
                <a:lnTo>
                  <a:pt x="2284" y="1678"/>
                </a:lnTo>
                <a:lnTo>
                  <a:pt x="2286" y="1678"/>
                </a:lnTo>
                <a:lnTo>
                  <a:pt x="2286" y="1676"/>
                </a:lnTo>
                <a:lnTo>
                  <a:pt x="2288" y="1676"/>
                </a:lnTo>
                <a:lnTo>
                  <a:pt x="2288" y="1674"/>
                </a:lnTo>
                <a:lnTo>
                  <a:pt x="2288" y="1672"/>
                </a:lnTo>
                <a:lnTo>
                  <a:pt x="2296" y="1666"/>
                </a:lnTo>
                <a:lnTo>
                  <a:pt x="2322" y="1646"/>
                </a:lnTo>
                <a:lnTo>
                  <a:pt x="2324" y="1644"/>
                </a:lnTo>
                <a:lnTo>
                  <a:pt x="2328" y="1642"/>
                </a:lnTo>
                <a:lnTo>
                  <a:pt x="2330" y="1640"/>
                </a:lnTo>
                <a:lnTo>
                  <a:pt x="2334" y="1636"/>
                </a:lnTo>
                <a:lnTo>
                  <a:pt x="2334" y="1634"/>
                </a:lnTo>
                <a:lnTo>
                  <a:pt x="2340" y="1630"/>
                </a:lnTo>
                <a:lnTo>
                  <a:pt x="2350" y="1626"/>
                </a:lnTo>
                <a:lnTo>
                  <a:pt x="2360" y="1618"/>
                </a:lnTo>
                <a:lnTo>
                  <a:pt x="2362" y="1614"/>
                </a:lnTo>
                <a:lnTo>
                  <a:pt x="2368" y="1610"/>
                </a:lnTo>
                <a:lnTo>
                  <a:pt x="2372" y="1608"/>
                </a:lnTo>
                <a:lnTo>
                  <a:pt x="2374" y="1606"/>
                </a:lnTo>
                <a:lnTo>
                  <a:pt x="2374" y="1604"/>
                </a:lnTo>
                <a:lnTo>
                  <a:pt x="2376" y="1604"/>
                </a:lnTo>
                <a:lnTo>
                  <a:pt x="2378" y="1604"/>
                </a:lnTo>
                <a:lnTo>
                  <a:pt x="2378" y="1602"/>
                </a:lnTo>
                <a:lnTo>
                  <a:pt x="2380" y="1602"/>
                </a:lnTo>
                <a:lnTo>
                  <a:pt x="2380" y="1600"/>
                </a:lnTo>
                <a:lnTo>
                  <a:pt x="2382" y="1600"/>
                </a:lnTo>
                <a:lnTo>
                  <a:pt x="2382" y="1598"/>
                </a:lnTo>
                <a:lnTo>
                  <a:pt x="2400" y="1584"/>
                </a:lnTo>
                <a:lnTo>
                  <a:pt x="2402" y="1584"/>
                </a:lnTo>
                <a:lnTo>
                  <a:pt x="2402" y="1582"/>
                </a:lnTo>
                <a:lnTo>
                  <a:pt x="2414" y="1574"/>
                </a:lnTo>
                <a:lnTo>
                  <a:pt x="2416" y="1576"/>
                </a:lnTo>
                <a:lnTo>
                  <a:pt x="2416" y="1578"/>
                </a:lnTo>
                <a:lnTo>
                  <a:pt x="2418" y="1578"/>
                </a:lnTo>
                <a:lnTo>
                  <a:pt x="2418" y="1580"/>
                </a:lnTo>
                <a:lnTo>
                  <a:pt x="2418" y="1586"/>
                </a:lnTo>
                <a:lnTo>
                  <a:pt x="2418" y="1590"/>
                </a:lnTo>
                <a:lnTo>
                  <a:pt x="2422" y="1590"/>
                </a:lnTo>
                <a:lnTo>
                  <a:pt x="2422" y="1596"/>
                </a:lnTo>
                <a:lnTo>
                  <a:pt x="2422" y="1600"/>
                </a:lnTo>
                <a:lnTo>
                  <a:pt x="2424" y="1598"/>
                </a:lnTo>
                <a:lnTo>
                  <a:pt x="2424" y="1600"/>
                </a:lnTo>
                <a:lnTo>
                  <a:pt x="2424" y="1602"/>
                </a:lnTo>
                <a:lnTo>
                  <a:pt x="2426" y="1602"/>
                </a:lnTo>
                <a:lnTo>
                  <a:pt x="2420" y="1604"/>
                </a:lnTo>
                <a:lnTo>
                  <a:pt x="2416" y="1606"/>
                </a:lnTo>
                <a:lnTo>
                  <a:pt x="2414" y="1606"/>
                </a:lnTo>
                <a:lnTo>
                  <a:pt x="2414" y="1614"/>
                </a:lnTo>
                <a:lnTo>
                  <a:pt x="2412" y="1614"/>
                </a:lnTo>
                <a:lnTo>
                  <a:pt x="2410" y="1616"/>
                </a:lnTo>
                <a:lnTo>
                  <a:pt x="2408" y="1618"/>
                </a:lnTo>
                <a:lnTo>
                  <a:pt x="2406" y="1620"/>
                </a:lnTo>
                <a:lnTo>
                  <a:pt x="2406" y="1622"/>
                </a:lnTo>
                <a:lnTo>
                  <a:pt x="2406" y="1624"/>
                </a:lnTo>
                <a:lnTo>
                  <a:pt x="2404" y="1624"/>
                </a:lnTo>
                <a:lnTo>
                  <a:pt x="2404" y="1626"/>
                </a:lnTo>
                <a:lnTo>
                  <a:pt x="2404" y="1628"/>
                </a:lnTo>
                <a:lnTo>
                  <a:pt x="2404" y="1630"/>
                </a:lnTo>
                <a:lnTo>
                  <a:pt x="2402" y="1630"/>
                </a:lnTo>
                <a:lnTo>
                  <a:pt x="2402" y="1630"/>
                </a:lnTo>
                <a:lnTo>
                  <a:pt x="2402" y="1632"/>
                </a:lnTo>
                <a:lnTo>
                  <a:pt x="2402" y="1634"/>
                </a:lnTo>
                <a:lnTo>
                  <a:pt x="2402" y="1636"/>
                </a:lnTo>
                <a:lnTo>
                  <a:pt x="2402" y="1638"/>
                </a:lnTo>
                <a:lnTo>
                  <a:pt x="2400" y="1640"/>
                </a:lnTo>
                <a:lnTo>
                  <a:pt x="2400" y="1642"/>
                </a:lnTo>
                <a:lnTo>
                  <a:pt x="2400" y="1644"/>
                </a:lnTo>
                <a:lnTo>
                  <a:pt x="2400" y="1646"/>
                </a:lnTo>
                <a:lnTo>
                  <a:pt x="2400" y="1648"/>
                </a:lnTo>
                <a:lnTo>
                  <a:pt x="2400" y="1650"/>
                </a:lnTo>
                <a:lnTo>
                  <a:pt x="2400" y="1652"/>
                </a:lnTo>
                <a:lnTo>
                  <a:pt x="2400" y="1654"/>
                </a:lnTo>
                <a:lnTo>
                  <a:pt x="2402" y="1656"/>
                </a:lnTo>
                <a:lnTo>
                  <a:pt x="2402" y="1658"/>
                </a:lnTo>
                <a:lnTo>
                  <a:pt x="2402" y="1660"/>
                </a:lnTo>
                <a:lnTo>
                  <a:pt x="2404" y="1660"/>
                </a:lnTo>
                <a:lnTo>
                  <a:pt x="2406" y="1660"/>
                </a:lnTo>
                <a:lnTo>
                  <a:pt x="2408" y="1660"/>
                </a:lnTo>
                <a:lnTo>
                  <a:pt x="2408" y="1662"/>
                </a:lnTo>
                <a:lnTo>
                  <a:pt x="2410" y="1662"/>
                </a:lnTo>
                <a:lnTo>
                  <a:pt x="2412" y="1662"/>
                </a:lnTo>
                <a:lnTo>
                  <a:pt x="2414" y="1662"/>
                </a:lnTo>
                <a:lnTo>
                  <a:pt x="2414" y="1664"/>
                </a:lnTo>
                <a:lnTo>
                  <a:pt x="2416" y="1664"/>
                </a:lnTo>
                <a:lnTo>
                  <a:pt x="2416" y="1668"/>
                </a:lnTo>
                <a:lnTo>
                  <a:pt x="2416" y="1696"/>
                </a:lnTo>
                <a:lnTo>
                  <a:pt x="2418" y="1696"/>
                </a:lnTo>
                <a:lnTo>
                  <a:pt x="2418" y="1716"/>
                </a:lnTo>
                <a:lnTo>
                  <a:pt x="2424" y="1716"/>
                </a:lnTo>
                <a:lnTo>
                  <a:pt x="2432" y="1716"/>
                </a:lnTo>
                <a:lnTo>
                  <a:pt x="2432" y="1714"/>
                </a:lnTo>
                <a:lnTo>
                  <a:pt x="2432" y="1712"/>
                </a:lnTo>
                <a:lnTo>
                  <a:pt x="2432" y="1710"/>
                </a:lnTo>
                <a:lnTo>
                  <a:pt x="2432" y="1708"/>
                </a:lnTo>
                <a:lnTo>
                  <a:pt x="2432" y="1706"/>
                </a:lnTo>
                <a:lnTo>
                  <a:pt x="2432" y="1704"/>
                </a:lnTo>
                <a:lnTo>
                  <a:pt x="2432" y="1702"/>
                </a:lnTo>
                <a:lnTo>
                  <a:pt x="2432" y="1696"/>
                </a:lnTo>
                <a:lnTo>
                  <a:pt x="2438" y="1696"/>
                </a:lnTo>
                <a:lnTo>
                  <a:pt x="2440" y="1696"/>
                </a:lnTo>
                <a:lnTo>
                  <a:pt x="2446" y="1696"/>
                </a:lnTo>
                <a:lnTo>
                  <a:pt x="2448" y="1696"/>
                </a:lnTo>
                <a:lnTo>
                  <a:pt x="2450" y="1696"/>
                </a:lnTo>
                <a:lnTo>
                  <a:pt x="2452" y="1696"/>
                </a:lnTo>
                <a:lnTo>
                  <a:pt x="2454" y="1694"/>
                </a:lnTo>
                <a:lnTo>
                  <a:pt x="2460" y="1692"/>
                </a:lnTo>
                <a:lnTo>
                  <a:pt x="2468" y="1688"/>
                </a:lnTo>
                <a:lnTo>
                  <a:pt x="2481" y="1684"/>
                </a:lnTo>
                <a:lnTo>
                  <a:pt x="2489" y="1680"/>
                </a:lnTo>
                <a:lnTo>
                  <a:pt x="2497" y="1678"/>
                </a:lnTo>
                <a:lnTo>
                  <a:pt x="2503" y="1676"/>
                </a:lnTo>
                <a:lnTo>
                  <a:pt x="2503" y="1672"/>
                </a:lnTo>
                <a:lnTo>
                  <a:pt x="2503" y="1668"/>
                </a:lnTo>
                <a:lnTo>
                  <a:pt x="2503" y="1666"/>
                </a:lnTo>
                <a:lnTo>
                  <a:pt x="2503" y="1656"/>
                </a:lnTo>
                <a:lnTo>
                  <a:pt x="2503" y="1650"/>
                </a:lnTo>
                <a:lnTo>
                  <a:pt x="2503" y="1646"/>
                </a:lnTo>
                <a:lnTo>
                  <a:pt x="2503" y="1644"/>
                </a:lnTo>
                <a:lnTo>
                  <a:pt x="2503" y="1638"/>
                </a:lnTo>
                <a:lnTo>
                  <a:pt x="2503" y="1636"/>
                </a:lnTo>
                <a:lnTo>
                  <a:pt x="2503" y="1632"/>
                </a:lnTo>
                <a:lnTo>
                  <a:pt x="2503" y="1630"/>
                </a:lnTo>
                <a:lnTo>
                  <a:pt x="2503" y="1622"/>
                </a:lnTo>
                <a:lnTo>
                  <a:pt x="2503" y="1618"/>
                </a:lnTo>
                <a:lnTo>
                  <a:pt x="2503" y="1616"/>
                </a:lnTo>
                <a:lnTo>
                  <a:pt x="2503" y="1612"/>
                </a:lnTo>
                <a:lnTo>
                  <a:pt x="2503" y="1598"/>
                </a:lnTo>
                <a:lnTo>
                  <a:pt x="2503" y="1596"/>
                </a:lnTo>
                <a:lnTo>
                  <a:pt x="2503" y="1586"/>
                </a:lnTo>
                <a:lnTo>
                  <a:pt x="2503" y="1584"/>
                </a:lnTo>
                <a:lnTo>
                  <a:pt x="2503" y="1582"/>
                </a:lnTo>
                <a:lnTo>
                  <a:pt x="2501" y="1582"/>
                </a:lnTo>
                <a:lnTo>
                  <a:pt x="2501" y="1582"/>
                </a:lnTo>
                <a:lnTo>
                  <a:pt x="2501" y="1580"/>
                </a:lnTo>
                <a:lnTo>
                  <a:pt x="2501" y="1578"/>
                </a:lnTo>
                <a:lnTo>
                  <a:pt x="2503" y="1578"/>
                </a:lnTo>
                <a:lnTo>
                  <a:pt x="2505" y="1578"/>
                </a:lnTo>
                <a:lnTo>
                  <a:pt x="2505" y="1576"/>
                </a:lnTo>
                <a:lnTo>
                  <a:pt x="2507" y="1576"/>
                </a:lnTo>
                <a:lnTo>
                  <a:pt x="2509" y="1574"/>
                </a:lnTo>
                <a:lnTo>
                  <a:pt x="2511" y="1572"/>
                </a:lnTo>
                <a:lnTo>
                  <a:pt x="2513" y="1570"/>
                </a:lnTo>
                <a:lnTo>
                  <a:pt x="2515" y="1570"/>
                </a:lnTo>
                <a:lnTo>
                  <a:pt x="2513" y="1568"/>
                </a:lnTo>
                <a:lnTo>
                  <a:pt x="2511" y="1566"/>
                </a:lnTo>
                <a:lnTo>
                  <a:pt x="2511" y="1564"/>
                </a:lnTo>
                <a:lnTo>
                  <a:pt x="2509" y="1562"/>
                </a:lnTo>
                <a:lnTo>
                  <a:pt x="2509" y="1560"/>
                </a:lnTo>
                <a:lnTo>
                  <a:pt x="2511" y="1560"/>
                </a:lnTo>
                <a:lnTo>
                  <a:pt x="2513" y="1558"/>
                </a:lnTo>
                <a:lnTo>
                  <a:pt x="2515" y="1556"/>
                </a:lnTo>
                <a:lnTo>
                  <a:pt x="2517" y="1554"/>
                </a:lnTo>
                <a:lnTo>
                  <a:pt x="2519" y="1554"/>
                </a:lnTo>
                <a:lnTo>
                  <a:pt x="2521" y="1552"/>
                </a:lnTo>
                <a:lnTo>
                  <a:pt x="2525" y="1550"/>
                </a:lnTo>
                <a:lnTo>
                  <a:pt x="2527" y="1548"/>
                </a:lnTo>
                <a:lnTo>
                  <a:pt x="2527" y="1548"/>
                </a:lnTo>
                <a:lnTo>
                  <a:pt x="2529" y="1546"/>
                </a:lnTo>
                <a:lnTo>
                  <a:pt x="2533" y="1544"/>
                </a:lnTo>
                <a:lnTo>
                  <a:pt x="2537" y="1542"/>
                </a:lnTo>
                <a:lnTo>
                  <a:pt x="2539" y="1540"/>
                </a:lnTo>
                <a:lnTo>
                  <a:pt x="2541" y="1540"/>
                </a:lnTo>
                <a:lnTo>
                  <a:pt x="2543" y="1538"/>
                </a:lnTo>
                <a:lnTo>
                  <a:pt x="2545" y="1538"/>
                </a:lnTo>
                <a:lnTo>
                  <a:pt x="2547" y="1538"/>
                </a:lnTo>
                <a:lnTo>
                  <a:pt x="2547" y="1536"/>
                </a:lnTo>
                <a:lnTo>
                  <a:pt x="2549" y="1536"/>
                </a:lnTo>
                <a:lnTo>
                  <a:pt x="2551" y="1536"/>
                </a:lnTo>
                <a:lnTo>
                  <a:pt x="2555" y="1534"/>
                </a:lnTo>
                <a:lnTo>
                  <a:pt x="2557" y="1534"/>
                </a:lnTo>
                <a:lnTo>
                  <a:pt x="2559" y="1534"/>
                </a:lnTo>
                <a:lnTo>
                  <a:pt x="2561" y="1534"/>
                </a:lnTo>
                <a:lnTo>
                  <a:pt x="2565" y="1534"/>
                </a:lnTo>
                <a:lnTo>
                  <a:pt x="2569" y="1534"/>
                </a:lnTo>
                <a:lnTo>
                  <a:pt x="2571" y="1534"/>
                </a:lnTo>
                <a:lnTo>
                  <a:pt x="2573" y="1534"/>
                </a:lnTo>
                <a:lnTo>
                  <a:pt x="2575" y="1534"/>
                </a:lnTo>
                <a:lnTo>
                  <a:pt x="2575" y="1534"/>
                </a:lnTo>
                <a:lnTo>
                  <a:pt x="2577" y="1534"/>
                </a:lnTo>
                <a:lnTo>
                  <a:pt x="2579" y="1532"/>
                </a:lnTo>
                <a:lnTo>
                  <a:pt x="2579" y="1530"/>
                </a:lnTo>
                <a:lnTo>
                  <a:pt x="2577" y="1528"/>
                </a:lnTo>
                <a:lnTo>
                  <a:pt x="2579" y="1528"/>
                </a:lnTo>
                <a:lnTo>
                  <a:pt x="2579" y="1526"/>
                </a:lnTo>
                <a:lnTo>
                  <a:pt x="2581" y="1524"/>
                </a:lnTo>
                <a:lnTo>
                  <a:pt x="2583" y="1524"/>
                </a:lnTo>
                <a:lnTo>
                  <a:pt x="2585" y="1524"/>
                </a:lnTo>
                <a:lnTo>
                  <a:pt x="2587" y="1524"/>
                </a:lnTo>
                <a:lnTo>
                  <a:pt x="2587" y="1526"/>
                </a:lnTo>
                <a:lnTo>
                  <a:pt x="2589" y="1526"/>
                </a:lnTo>
                <a:lnTo>
                  <a:pt x="2591" y="1524"/>
                </a:lnTo>
                <a:lnTo>
                  <a:pt x="2593" y="1524"/>
                </a:lnTo>
                <a:lnTo>
                  <a:pt x="2593" y="1522"/>
                </a:lnTo>
                <a:lnTo>
                  <a:pt x="2591" y="1520"/>
                </a:lnTo>
                <a:lnTo>
                  <a:pt x="2591" y="1518"/>
                </a:lnTo>
                <a:lnTo>
                  <a:pt x="2589" y="1518"/>
                </a:lnTo>
                <a:lnTo>
                  <a:pt x="2589" y="1516"/>
                </a:lnTo>
                <a:lnTo>
                  <a:pt x="2587" y="1516"/>
                </a:lnTo>
                <a:lnTo>
                  <a:pt x="2587" y="1514"/>
                </a:lnTo>
                <a:lnTo>
                  <a:pt x="2585" y="1512"/>
                </a:lnTo>
                <a:lnTo>
                  <a:pt x="2587" y="1510"/>
                </a:lnTo>
                <a:lnTo>
                  <a:pt x="2587" y="1508"/>
                </a:lnTo>
                <a:lnTo>
                  <a:pt x="2589" y="1506"/>
                </a:lnTo>
                <a:lnTo>
                  <a:pt x="2591" y="1506"/>
                </a:lnTo>
                <a:lnTo>
                  <a:pt x="2591" y="1504"/>
                </a:lnTo>
                <a:lnTo>
                  <a:pt x="2591" y="1502"/>
                </a:lnTo>
                <a:lnTo>
                  <a:pt x="2591" y="1500"/>
                </a:lnTo>
                <a:lnTo>
                  <a:pt x="2589" y="1498"/>
                </a:lnTo>
                <a:lnTo>
                  <a:pt x="2587" y="1498"/>
                </a:lnTo>
                <a:lnTo>
                  <a:pt x="2585" y="1498"/>
                </a:lnTo>
                <a:lnTo>
                  <a:pt x="2585" y="1496"/>
                </a:lnTo>
                <a:lnTo>
                  <a:pt x="2583" y="1494"/>
                </a:lnTo>
                <a:lnTo>
                  <a:pt x="2581" y="1494"/>
                </a:lnTo>
                <a:lnTo>
                  <a:pt x="2579" y="1492"/>
                </a:lnTo>
                <a:lnTo>
                  <a:pt x="2579" y="1490"/>
                </a:lnTo>
                <a:lnTo>
                  <a:pt x="2583" y="1490"/>
                </a:lnTo>
                <a:lnTo>
                  <a:pt x="2583" y="1488"/>
                </a:lnTo>
                <a:lnTo>
                  <a:pt x="2583" y="1488"/>
                </a:lnTo>
                <a:lnTo>
                  <a:pt x="2585" y="1488"/>
                </a:lnTo>
                <a:lnTo>
                  <a:pt x="2585" y="1486"/>
                </a:lnTo>
                <a:lnTo>
                  <a:pt x="2585" y="1484"/>
                </a:lnTo>
                <a:lnTo>
                  <a:pt x="2585" y="1482"/>
                </a:lnTo>
                <a:lnTo>
                  <a:pt x="2583" y="1480"/>
                </a:lnTo>
                <a:lnTo>
                  <a:pt x="2583" y="1478"/>
                </a:lnTo>
                <a:lnTo>
                  <a:pt x="2581" y="1478"/>
                </a:lnTo>
                <a:lnTo>
                  <a:pt x="2579" y="1478"/>
                </a:lnTo>
                <a:lnTo>
                  <a:pt x="2577" y="1478"/>
                </a:lnTo>
                <a:lnTo>
                  <a:pt x="2575" y="1478"/>
                </a:lnTo>
                <a:lnTo>
                  <a:pt x="2575" y="1478"/>
                </a:lnTo>
                <a:lnTo>
                  <a:pt x="2575" y="1476"/>
                </a:lnTo>
                <a:lnTo>
                  <a:pt x="2573" y="1478"/>
                </a:lnTo>
                <a:lnTo>
                  <a:pt x="2571" y="1478"/>
                </a:lnTo>
                <a:lnTo>
                  <a:pt x="2567" y="1480"/>
                </a:lnTo>
                <a:lnTo>
                  <a:pt x="2565" y="1482"/>
                </a:lnTo>
                <a:lnTo>
                  <a:pt x="2565" y="1486"/>
                </a:lnTo>
                <a:lnTo>
                  <a:pt x="2565" y="1488"/>
                </a:lnTo>
                <a:lnTo>
                  <a:pt x="2563" y="1488"/>
                </a:lnTo>
                <a:lnTo>
                  <a:pt x="2559" y="1490"/>
                </a:lnTo>
                <a:lnTo>
                  <a:pt x="2553" y="1488"/>
                </a:lnTo>
                <a:lnTo>
                  <a:pt x="2551" y="1488"/>
                </a:lnTo>
                <a:lnTo>
                  <a:pt x="2547" y="1488"/>
                </a:lnTo>
                <a:lnTo>
                  <a:pt x="2547" y="1484"/>
                </a:lnTo>
                <a:lnTo>
                  <a:pt x="2547" y="1482"/>
                </a:lnTo>
                <a:lnTo>
                  <a:pt x="2585" y="1450"/>
                </a:lnTo>
                <a:lnTo>
                  <a:pt x="2593" y="1444"/>
                </a:lnTo>
                <a:lnTo>
                  <a:pt x="2597" y="1440"/>
                </a:lnTo>
                <a:lnTo>
                  <a:pt x="2603" y="1434"/>
                </a:lnTo>
                <a:lnTo>
                  <a:pt x="2625" y="1398"/>
                </a:lnTo>
                <a:lnTo>
                  <a:pt x="2629" y="1392"/>
                </a:lnTo>
                <a:lnTo>
                  <a:pt x="2633" y="1392"/>
                </a:lnTo>
                <a:lnTo>
                  <a:pt x="2635" y="1390"/>
                </a:lnTo>
                <a:lnTo>
                  <a:pt x="2637" y="1388"/>
                </a:lnTo>
                <a:lnTo>
                  <a:pt x="2639" y="1386"/>
                </a:lnTo>
                <a:lnTo>
                  <a:pt x="2641" y="1386"/>
                </a:lnTo>
                <a:lnTo>
                  <a:pt x="2643" y="1384"/>
                </a:lnTo>
                <a:lnTo>
                  <a:pt x="2645" y="1382"/>
                </a:lnTo>
                <a:lnTo>
                  <a:pt x="2647" y="1382"/>
                </a:lnTo>
                <a:lnTo>
                  <a:pt x="2649" y="1380"/>
                </a:lnTo>
                <a:lnTo>
                  <a:pt x="2659" y="1378"/>
                </a:lnTo>
                <a:lnTo>
                  <a:pt x="2663" y="1376"/>
                </a:lnTo>
                <a:lnTo>
                  <a:pt x="2665" y="1374"/>
                </a:lnTo>
                <a:lnTo>
                  <a:pt x="2663" y="1368"/>
                </a:lnTo>
                <a:lnTo>
                  <a:pt x="2661" y="1368"/>
                </a:lnTo>
                <a:lnTo>
                  <a:pt x="2661" y="1366"/>
                </a:lnTo>
                <a:lnTo>
                  <a:pt x="2657" y="1366"/>
                </a:lnTo>
                <a:lnTo>
                  <a:pt x="2655" y="1368"/>
                </a:lnTo>
                <a:lnTo>
                  <a:pt x="2653" y="1368"/>
                </a:lnTo>
                <a:lnTo>
                  <a:pt x="2649" y="1370"/>
                </a:lnTo>
                <a:lnTo>
                  <a:pt x="2647" y="1370"/>
                </a:lnTo>
                <a:lnTo>
                  <a:pt x="2643" y="1372"/>
                </a:lnTo>
                <a:lnTo>
                  <a:pt x="2645" y="1372"/>
                </a:lnTo>
                <a:lnTo>
                  <a:pt x="2643" y="1374"/>
                </a:lnTo>
                <a:lnTo>
                  <a:pt x="2641" y="1374"/>
                </a:lnTo>
                <a:lnTo>
                  <a:pt x="2639" y="1376"/>
                </a:lnTo>
                <a:lnTo>
                  <a:pt x="2637" y="1378"/>
                </a:lnTo>
                <a:lnTo>
                  <a:pt x="2635" y="1378"/>
                </a:lnTo>
                <a:lnTo>
                  <a:pt x="2633" y="1380"/>
                </a:lnTo>
                <a:lnTo>
                  <a:pt x="2631" y="1380"/>
                </a:lnTo>
                <a:lnTo>
                  <a:pt x="2631" y="1382"/>
                </a:lnTo>
                <a:lnTo>
                  <a:pt x="2629" y="1382"/>
                </a:lnTo>
                <a:lnTo>
                  <a:pt x="2627" y="1384"/>
                </a:lnTo>
                <a:lnTo>
                  <a:pt x="2625" y="1386"/>
                </a:lnTo>
                <a:lnTo>
                  <a:pt x="2623" y="1388"/>
                </a:lnTo>
                <a:lnTo>
                  <a:pt x="2623" y="1390"/>
                </a:lnTo>
                <a:lnTo>
                  <a:pt x="2621" y="1392"/>
                </a:lnTo>
                <a:lnTo>
                  <a:pt x="2619" y="1392"/>
                </a:lnTo>
                <a:lnTo>
                  <a:pt x="2619" y="1394"/>
                </a:lnTo>
                <a:lnTo>
                  <a:pt x="2617" y="1394"/>
                </a:lnTo>
                <a:lnTo>
                  <a:pt x="2617" y="1396"/>
                </a:lnTo>
                <a:lnTo>
                  <a:pt x="2615" y="1398"/>
                </a:lnTo>
                <a:lnTo>
                  <a:pt x="2613" y="1404"/>
                </a:lnTo>
                <a:lnTo>
                  <a:pt x="2609" y="1408"/>
                </a:lnTo>
                <a:lnTo>
                  <a:pt x="2609" y="1410"/>
                </a:lnTo>
                <a:lnTo>
                  <a:pt x="2607" y="1412"/>
                </a:lnTo>
                <a:lnTo>
                  <a:pt x="2605" y="1414"/>
                </a:lnTo>
                <a:lnTo>
                  <a:pt x="2603" y="1416"/>
                </a:lnTo>
                <a:lnTo>
                  <a:pt x="2603" y="1418"/>
                </a:lnTo>
                <a:lnTo>
                  <a:pt x="2601" y="1420"/>
                </a:lnTo>
                <a:lnTo>
                  <a:pt x="2599" y="1422"/>
                </a:lnTo>
                <a:lnTo>
                  <a:pt x="2599" y="1424"/>
                </a:lnTo>
                <a:lnTo>
                  <a:pt x="2597" y="1426"/>
                </a:lnTo>
                <a:lnTo>
                  <a:pt x="2593" y="1430"/>
                </a:lnTo>
                <a:lnTo>
                  <a:pt x="2593" y="1432"/>
                </a:lnTo>
                <a:lnTo>
                  <a:pt x="2591" y="1432"/>
                </a:lnTo>
                <a:lnTo>
                  <a:pt x="2591" y="1434"/>
                </a:lnTo>
                <a:lnTo>
                  <a:pt x="2589" y="1434"/>
                </a:lnTo>
                <a:lnTo>
                  <a:pt x="2589" y="1436"/>
                </a:lnTo>
                <a:lnTo>
                  <a:pt x="2587" y="1436"/>
                </a:lnTo>
                <a:lnTo>
                  <a:pt x="2587" y="1438"/>
                </a:lnTo>
                <a:lnTo>
                  <a:pt x="2583" y="1440"/>
                </a:lnTo>
                <a:lnTo>
                  <a:pt x="2581" y="1440"/>
                </a:lnTo>
                <a:lnTo>
                  <a:pt x="2577" y="1444"/>
                </a:lnTo>
                <a:lnTo>
                  <a:pt x="2575" y="1446"/>
                </a:lnTo>
                <a:lnTo>
                  <a:pt x="2575" y="1446"/>
                </a:lnTo>
                <a:lnTo>
                  <a:pt x="2573" y="1448"/>
                </a:lnTo>
                <a:lnTo>
                  <a:pt x="2571" y="1450"/>
                </a:lnTo>
                <a:lnTo>
                  <a:pt x="2569" y="1450"/>
                </a:lnTo>
                <a:lnTo>
                  <a:pt x="2567" y="1450"/>
                </a:lnTo>
                <a:lnTo>
                  <a:pt x="2559" y="1448"/>
                </a:lnTo>
                <a:lnTo>
                  <a:pt x="2557" y="1448"/>
                </a:lnTo>
                <a:lnTo>
                  <a:pt x="2557" y="1446"/>
                </a:lnTo>
                <a:lnTo>
                  <a:pt x="2555" y="1446"/>
                </a:lnTo>
                <a:lnTo>
                  <a:pt x="2553" y="1446"/>
                </a:lnTo>
                <a:lnTo>
                  <a:pt x="2547" y="1444"/>
                </a:lnTo>
                <a:lnTo>
                  <a:pt x="2539" y="1442"/>
                </a:lnTo>
                <a:lnTo>
                  <a:pt x="2539" y="1440"/>
                </a:lnTo>
                <a:lnTo>
                  <a:pt x="2537" y="1440"/>
                </a:lnTo>
                <a:lnTo>
                  <a:pt x="2533" y="1440"/>
                </a:lnTo>
                <a:lnTo>
                  <a:pt x="2531" y="1440"/>
                </a:lnTo>
                <a:lnTo>
                  <a:pt x="2527" y="1440"/>
                </a:lnTo>
                <a:lnTo>
                  <a:pt x="2525" y="1438"/>
                </a:lnTo>
                <a:lnTo>
                  <a:pt x="2511" y="1434"/>
                </a:lnTo>
                <a:lnTo>
                  <a:pt x="2507" y="1434"/>
                </a:lnTo>
                <a:lnTo>
                  <a:pt x="2503" y="1434"/>
                </a:lnTo>
                <a:lnTo>
                  <a:pt x="2501" y="1432"/>
                </a:lnTo>
                <a:lnTo>
                  <a:pt x="2499" y="1432"/>
                </a:lnTo>
                <a:lnTo>
                  <a:pt x="2497" y="1432"/>
                </a:lnTo>
                <a:lnTo>
                  <a:pt x="2497" y="1430"/>
                </a:lnTo>
                <a:lnTo>
                  <a:pt x="2495" y="1430"/>
                </a:lnTo>
                <a:lnTo>
                  <a:pt x="2493" y="1430"/>
                </a:lnTo>
                <a:lnTo>
                  <a:pt x="2491" y="1430"/>
                </a:lnTo>
                <a:lnTo>
                  <a:pt x="2481" y="1428"/>
                </a:lnTo>
                <a:lnTo>
                  <a:pt x="2479" y="1428"/>
                </a:lnTo>
                <a:lnTo>
                  <a:pt x="2479" y="1426"/>
                </a:lnTo>
                <a:lnTo>
                  <a:pt x="2479" y="1426"/>
                </a:lnTo>
                <a:lnTo>
                  <a:pt x="2476" y="1426"/>
                </a:lnTo>
                <a:lnTo>
                  <a:pt x="2474" y="1426"/>
                </a:lnTo>
                <a:lnTo>
                  <a:pt x="2474" y="1424"/>
                </a:lnTo>
                <a:lnTo>
                  <a:pt x="2472" y="1424"/>
                </a:lnTo>
                <a:lnTo>
                  <a:pt x="2470" y="1424"/>
                </a:lnTo>
                <a:lnTo>
                  <a:pt x="2470" y="1422"/>
                </a:lnTo>
                <a:lnTo>
                  <a:pt x="2468" y="1422"/>
                </a:lnTo>
                <a:lnTo>
                  <a:pt x="2466" y="1420"/>
                </a:lnTo>
                <a:lnTo>
                  <a:pt x="2464" y="1418"/>
                </a:lnTo>
                <a:lnTo>
                  <a:pt x="2464" y="1416"/>
                </a:lnTo>
                <a:lnTo>
                  <a:pt x="2462" y="1416"/>
                </a:lnTo>
                <a:lnTo>
                  <a:pt x="2452" y="1402"/>
                </a:lnTo>
                <a:lnTo>
                  <a:pt x="2442" y="1392"/>
                </a:lnTo>
                <a:lnTo>
                  <a:pt x="2442" y="1390"/>
                </a:lnTo>
                <a:lnTo>
                  <a:pt x="2446" y="1386"/>
                </a:lnTo>
                <a:lnTo>
                  <a:pt x="2452" y="1382"/>
                </a:lnTo>
                <a:lnTo>
                  <a:pt x="2454" y="1382"/>
                </a:lnTo>
                <a:lnTo>
                  <a:pt x="2454" y="1378"/>
                </a:lnTo>
                <a:lnTo>
                  <a:pt x="2454" y="1376"/>
                </a:lnTo>
                <a:lnTo>
                  <a:pt x="2456" y="1376"/>
                </a:lnTo>
                <a:lnTo>
                  <a:pt x="2458" y="1376"/>
                </a:lnTo>
                <a:lnTo>
                  <a:pt x="2460" y="1376"/>
                </a:lnTo>
                <a:lnTo>
                  <a:pt x="2462" y="1374"/>
                </a:lnTo>
                <a:lnTo>
                  <a:pt x="2462" y="1372"/>
                </a:lnTo>
                <a:lnTo>
                  <a:pt x="2462" y="1370"/>
                </a:lnTo>
                <a:lnTo>
                  <a:pt x="2464" y="1372"/>
                </a:lnTo>
                <a:lnTo>
                  <a:pt x="2466" y="1372"/>
                </a:lnTo>
                <a:lnTo>
                  <a:pt x="2466" y="1368"/>
                </a:lnTo>
                <a:lnTo>
                  <a:pt x="2466" y="1366"/>
                </a:lnTo>
                <a:lnTo>
                  <a:pt x="2464" y="1366"/>
                </a:lnTo>
                <a:lnTo>
                  <a:pt x="2462" y="1368"/>
                </a:lnTo>
                <a:lnTo>
                  <a:pt x="2460" y="1368"/>
                </a:lnTo>
                <a:lnTo>
                  <a:pt x="2458" y="1368"/>
                </a:lnTo>
                <a:lnTo>
                  <a:pt x="2454" y="1370"/>
                </a:lnTo>
                <a:lnTo>
                  <a:pt x="2450" y="1372"/>
                </a:lnTo>
                <a:lnTo>
                  <a:pt x="2448" y="1372"/>
                </a:lnTo>
                <a:lnTo>
                  <a:pt x="2440" y="1376"/>
                </a:lnTo>
                <a:lnTo>
                  <a:pt x="2436" y="1376"/>
                </a:lnTo>
                <a:lnTo>
                  <a:pt x="2432" y="1378"/>
                </a:lnTo>
                <a:lnTo>
                  <a:pt x="2430" y="1378"/>
                </a:lnTo>
                <a:lnTo>
                  <a:pt x="2426" y="1378"/>
                </a:lnTo>
                <a:lnTo>
                  <a:pt x="2424" y="1378"/>
                </a:lnTo>
                <a:lnTo>
                  <a:pt x="2422" y="1378"/>
                </a:lnTo>
                <a:lnTo>
                  <a:pt x="2420" y="1378"/>
                </a:lnTo>
                <a:lnTo>
                  <a:pt x="2418" y="1378"/>
                </a:lnTo>
                <a:lnTo>
                  <a:pt x="2416" y="1378"/>
                </a:lnTo>
                <a:lnTo>
                  <a:pt x="2414" y="1378"/>
                </a:lnTo>
                <a:lnTo>
                  <a:pt x="2412" y="1378"/>
                </a:lnTo>
                <a:lnTo>
                  <a:pt x="2410" y="1378"/>
                </a:lnTo>
                <a:lnTo>
                  <a:pt x="2408" y="1378"/>
                </a:lnTo>
                <a:lnTo>
                  <a:pt x="2406" y="1378"/>
                </a:lnTo>
                <a:lnTo>
                  <a:pt x="2404" y="1378"/>
                </a:lnTo>
                <a:lnTo>
                  <a:pt x="2402" y="1378"/>
                </a:lnTo>
                <a:lnTo>
                  <a:pt x="2400" y="1378"/>
                </a:lnTo>
                <a:lnTo>
                  <a:pt x="2398" y="1378"/>
                </a:lnTo>
                <a:lnTo>
                  <a:pt x="2396" y="1378"/>
                </a:lnTo>
                <a:lnTo>
                  <a:pt x="2394" y="1378"/>
                </a:lnTo>
                <a:lnTo>
                  <a:pt x="2392" y="1378"/>
                </a:lnTo>
                <a:lnTo>
                  <a:pt x="2386" y="1378"/>
                </a:lnTo>
                <a:lnTo>
                  <a:pt x="2384" y="1378"/>
                </a:lnTo>
                <a:lnTo>
                  <a:pt x="2380" y="1378"/>
                </a:lnTo>
                <a:lnTo>
                  <a:pt x="2376" y="1378"/>
                </a:lnTo>
                <a:lnTo>
                  <a:pt x="2372" y="1378"/>
                </a:lnTo>
                <a:lnTo>
                  <a:pt x="2370" y="1378"/>
                </a:lnTo>
                <a:lnTo>
                  <a:pt x="2368" y="1378"/>
                </a:lnTo>
                <a:lnTo>
                  <a:pt x="2362" y="1378"/>
                </a:lnTo>
                <a:lnTo>
                  <a:pt x="2360" y="1378"/>
                </a:lnTo>
                <a:lnTo>
                  <a:pt x="2358" y="1378"/>
                </a:lnTo>
                <a:lnTo>
                  <a:pt x="2354" y="1378"/>
                </a:lnTo>
                <a:lnTo>
                  <a:pt x="2348" y="1378"/>
                </a:lnTo>
                <a:lnTo>
                  <a:pt x="2346" y="1378"/>
                </a:lnTo>
                <a:lnTo>
                  <a:pt x="2344" y="1378"/>
                </a:lnTo>
                <a:lnTo>
                  <a:pt x="2342" y="1378"/>
                </a:lnTo>
                <a:lnTo>
                  <a:pt x="2338" y="1378"/>
                </a:lnTo>
                <a:lnTo>
                  <a:pt x="2336" y="1378"/>
                </a:lnTo>
                <a:lnTo>
                  <a:pt x="2334" y="1378"/>
                </a:lnTo>
                <a:lnTo>
                  <a:pt x="2332" y="1378"/>
                </a:lnTo>
                <a:lnTo>
                  <a:pt x="2330" y="1378"/>
                </a:lnTo>
                <a:lnTo>
                  <a:pt x="2328" y="1378"/>
                </a:lnTo>
                <a:lnTo>
                  <a:pt x="2326" y="1378"/>
                </a:lnTo>
                <a:lnTo>
                  <a:pt x="2326" y="1380"/>
                </a:lnTo>
                <a:lnTo>
                  <a:pt x="2326" y="1382"/>
                </a:lnTo>
                <a:lnTo>
                  <a:pt x="2326" y="1384"/>
                </a:lnTo>
                <a:lnTo>
                  <a:pt x="2326" y="1394"/>
                </a:lnTo>
                <a:lnTo>
                  <a:pt x="2326" y="1406"/>
                </a:lnTo>
                <a:lnTo>
                  <a:pt x="2328" y="1406"/>
                </a:lnTo>
                <a:lnTo>
                  <a:pt x="2328" y="1408"/>
                </a:lnTo>
                <a:lnTo>
                  <a:pt x="2326" y="1408"/>
                </a:lnTo>
                <a:lnTo>
                  <a:pt x="2324" y="1408"/>
                </a:lnTo>
                <a:lnTo>
                  <a:pt x="2322" y="1410"/>
                </a:lnTo>
                <a:lnTo>
                  <a:pt x="2320" y="1410"/>
                </a:lnTo>
                <a:lnTo>
                  <a:pt x="2318" y="1410"/>
                </a:lnTo>
                <a:lnTo>
                  <a:pt x="2316" y="1410"/>
                </a:lnTo>
                <a:lnTo>
                  <a:pt x="2314" y="1410"/>
                </a:lnTo>
                <a:lnTo>
                  <a:pt x="2312" y="1410"/>
                </a:lnTo>
                <a:lnTo>
                  <a:pt x="2310" y="1410"/>
                </a:lnTo>
                <a:lnTo>
                  <a:pt x="2308" y="1410"/>
                </a:lnTo>
                <a:lnTo>
                  <a:pt x="2306" y="1410"/>
                </a:lnTo>
                <a:lnTo>
                  <a:pt x="2304" y="1410"/>
                </a:lnTo>
                <a:lnTo>
                  <a:pt x="2304" y="1412"/>
                </a:lnTo>
                <a:lnTo>
                  <a:pt x="2304" y="1414"/>
                </a:lnTo>
                <a:lnTo>
                  <a:pt x="2304" y="1416"/>
                </a:lnTo>
                <a:lnTo>
                  <a:pt x="2304" y="1418"/>
                </a:lnTo>
                <a:lnTo>
                  <a:pt x="2304" y="1420"/>
                </a:lnTo>
                <a:lnTo>
                  <a:pt x="2304" y="1422"/>
                </a:lnTo>
                <a:lnTo>
                  <a:pt x="2304" y="1424"/>
                </a:lnTo>
                <a:lnTo>
                  <a:pt x="2302" y="1424"/>
                </a:lnTo>
                <a:lnTo>
                  <a:pt x="2302" y="1426"/>
                </a:lnTo>
                <a:lnTo>
                  <a:pt x="2302" y="1428"/>
                </a:lnTo>
                <a:lnTo>
                  <a:pt x="2302" y="1430"/>
                </a:lnTo>
                <a:lnTo>
                  <a:pt x="2302" y="1432"/>
                </a:lnTo>
                <a:lnTo>
                  <a:pt x="2302" y="1434"/>
                </a:lnTo>
                <a:lnTo>
                  <a:pt x="2302" y="1436"/>
                </a:lnTo>
                <a:lnTo>
                  <a:pt x="2304" y="1438"/>
                </a:lnTo>
                <a:lnTo>
                  <a:pt x="2304" y="1440"/>
                </a:lnTo>
                <a:lnTo>
                  <a:pt x="2304" y="1440"/>
                </a:lnTo>
                <a:lnTo>
                  <a:pt x="2304" y="1442"/>
                </a:lnTo>
                <a:lnTo>
                  <a:pt x="2304" y="1446"/>
                </a:lnTo>
                <a:lnTo>
                  <a:pt x="2306" y="1446"/>
                </a:lnTo>
                <a:lnTo>
                  <a:pt x="2308" y="1446"/>
                </a:lnTo>
                <a:lnTo>
                  <a:pt x="2310" y="1446"/>
                </a:lnTo>
                <a:lnTo>
                  <a:pt x="2312" y="1446"/>
                </a:lnTo>
                <a:lnTo>
                  <a:pt x="2316" y="1446"/>
                </a:lnTo>
                <a:lnTo>
                  <a:pt x="2316" y="1458"/>
                </a:lnTo>
                <a:lnTo>
                  <a:pt x="2318" y="1456"/>
                </a:lnTo>
                <a:lnTo>
                  <a:pt x="2318" y="1454"/>
                </a:lnTo>
                <a:lnTo>
                  <a:pt x="2324" y="1454"/>
                </a:lnTo>
                <a:lnTo>
                  <a:pt x="2326" y="1454"/>
                </a:lnTo>
                <a:lnTo>
                  <a:pt x="2328" y="1454"/>
                </a:lnTo>
                <a:lnTo>
                  <a:pt x="2330" y="1454"/>
                </a:lnTo>
                <a:lnTo>
                  <a:pt x="2334" y="1454"/>
                </a:lnTo>
                <a:lnTo>
                  <a:pt x="2338" y="1454"/>
                </a:lnTo>
                <a:lnTo>
                  <a:pt x="2338" y="1452"/>
                </a:lnTo>
                <a:lnTo>
                  <a:pt x="2340" y="1452"/>
                </a:lnTo>
                <a:lnTo>
                  <a:pt x="2342" y="1452"/>
                </a:lnTo>
                <a:lnTo>
                  <a:pt x="2344" y="1452"/>
                </a:lnTo>
                <a:lnTo>
                  <a:pt x="2346" y="1452"/>
                </a:lnTo>
                <a:lnTo>
                  <a:pt x="2348" y="1452"/>
                </a:lnTo>
                <a:lnTo>
                  <a:pt x="2350" y="1452"/>
                </a:lnTo>
                <a:lnTo>
                  <a:pt x="2352" y="1452"/>
                </a:lnTo>
                <a:lnTo>
                  <a:pt x="2354" y="1452"/>
                </a:lnTo>
                <a:lnTo>
                  <a:pt x="2356" y="1452"/>
                </a:lnTo>
                <a:lnTo>
                  <a:pt x="2358" y="1452"/>
                </a:lnTo>
                <a:lnTo>
                  <a:pt x="2360" y="1452"/>
                </a:lnTo>
                <a:lnTo>
                  <a:pt x="2362" y="1450"/>
                </a:lnTo>
                <a:lnTo>
                  <a:pt x="2364" y="1454"/>
                </a:lnTo>
                <a:lnTo>
                  <a:pt x="2366" y="1454"/>
                </a:lnTo>
                <a:lnTo>
                  <a:pt x="2368" y="1454"/>
                </a:lnTo>
                <a:lnTo>
                  <a:pt x="2368" y="1456"/>
                </a:lnTo>
                <a:lnTo>
                  <a:pt x="2366" y="1458"/>
                </a:lnTo>
                <a:lnTo>
                  <a:pt x="2366" y="1460"/>
                </a:lnTo>
                <a:lnTo>
                  <a:pt x="2366" y="1462"/>
                </a:lnTo>
                <a:lnTo>
                  <a:pt x="2366" y="1464"/>
                </a:lnTo>
                <a:lnTo>
                  <a:pt x="2364" y="1464"/>
                </a:lnTo>
                <a:lnTo>
                  <a:pt x="2362" y="1464"/>
                </a:lnTo>
                <a:lnTo>
                  <a:pt x="2360" y="1464"/>
                </a:lnTo>
                <a:lnTo>
                  <a:pt x="2358" y="1464"/>
                </a:lnTo>
                <a:lnTo>
                  <a:pt x="2356" y="1464"/>
                </a:lnTo>
                <a:lnTo>
                  <a:pt x="2354" y="1464"/>
                </a:lnTo>
                <a:lnTo>
                  <a:pt x="2352" y="1464"/>
                </a:lnTo>
                <a:lnTo>
                  <a:pt x="2350" y="1464"/>
                </a:lnTo>
                <a:lnTo>
                  <a:pt x="2348" y="1464"/>
                </a:lnTo>
                <a:lnTo>
                  <a:pt x="2346" y="1464"/>
                </a:lnTo>
                <a:lnTo>
                  <a:pt x="2344" y="1464"/>
                </a:lnTo>
                <a:lnTo>
                  <a:pt x="2342" y="1464"/>
                </a:lnTo>
                <a:lnTo>
                  <a:pt x="2340" y="1464"/>
                </a:lnTo>
                <a:lnTo>
                  <a:pt x="2336" y="1464"/>
                </a:lnTo>
                <a:lnTo>
                  <a:pt x="2334" y="1464"/>
                </a:lnTo>
                <a:lnTo>
                  <a:pt x="2334" y="1464"/>
                </a:lnTo>
                <a:lnTo>
                  <a:pt x="2330" y="1464"/>
                </a:lnTo>
                <a:lnTo>
                  <a:pt x="2328" y="1464"/>
                </a:lnTo>
                <a:lnTo>
                  <a:pt x="2326" y="1464"/>
                </a:lnTo>
                <a:lnTo>
                  <a:pt x="2320" y="1464"/>
                </a:lnTo>
                <a:lnTo>
                  <a:pt x="2318" y="1464"/>
                </a:lnTo>
                <a:lnTo>
                  <a:pt x="2316" y="1464"/>
                </a:lnTo>
                <a:lnTo>
                  <a:pt x="2312" y="1464"/>
                </a:lnTo>
                <a:lnTo>
                  <a:pt x="2306" y="1466"/>
                </a:lnTo>
                <a:lnTo>
                  <a:pt x="2304" y="1466"/>
                </a:lnTo>
                <a:lnTo>
                  <a:pt x="2302" y="1466"/>
                </a:lnTo>
                <a:lnTo>
                  <a:pt x="2300" y="1466"/>
                </a:lnTo>
                <a:lnTo>
                  <a:pt x="2298" y="1466"/>
                </a:lnTo>
                <a:lnTo>
                  <a:pt x="2288" y="1466"/>
                </a:lnTo>
                <a:lnTo>
                  <a:pt x="2286" y="1466"/>
                </a:lnTo>
                <a:lnTo>
                  <a:pt x="2282" y="1466"/>
                </a:lnTo>
                <a:lnTo>
                  <a:pt x="2280" y="1464"/>
                </a:lnTo>
                <a:lnTo>
                  <a:pt x="2280" y="1462"/>
                </a:lnTo>
                <a:lnTo>
                  <a:pt x="2280" y="1460"/>
                </a:lnTo>
                <a:lnTo>
                  <a:pt x="2280" y="1458"/>
                </a:lnTo>
                <a:lnTo>
                  <a:pt x="2282" y="1456"/>
                </a:lnTo>
                <a:lnTo>
                  <a:pt x="2282" y="1452"/>
                </a:lnTo>
                <a:lnTo>
                  <a:pt x="2282" y="1450"/>
                </a:lnTo>
                <a:lnTo>
                  <a:pt x="2282" y="1448"/>
                </a:lnTo>
                <a:lnTo>
                  <a:pt x="2284" y="1444"/>
                </a:lnTo>
                <a:lnTo>
                  <a:pt x="2284" y="1440"/>
                </a:lnTo>
                <a:lnTo>
                  <a:pt x="2284" y="1440"/>
                </a:lnTo>
                <a:lnTo>
                  <a:pt x="2284" y="1438"/>
                </a:lnTo>
                <a:lnTo>
                  <a:pt x="2284" y="1436"/>
                </a:lnTo>
                <a:lnTo>
                  <a:pt x="2286" y="1432"/>
                </a:lnTo>
                <a:lnTo>
                  <a:pt x="2286" y="1430"/>
                </a:lnTo>
                <a:lnTo>
                  <a:pt x="2286" y="1428"/>
                </a:lnTo>
                <a:lnTo>
                  <a:pt x="2286" y="1426"/>
                </a:lnTo>
                <a:lnTo>
                  <a:pt x="2286" y="1422"/>
                </a:lnTo>
                <a:lnTo>
                  <a:pt x="2286" y="1420"/>
                </a:lnTo>
                <a:lnTo>
                  <a:pt x="2286" y="1416"/>
                </a:lnTo>
                <a:lnTo>
                  <a:pt x="2286" y="1414"/>
                </a:lnTo>
                <a:lnTo>
                  <a:pt x="2286" y="1412"/>
                </a:lnTo>
                <a:lnTo>
                  <a:pt x="2288" y="1410"/>
                </a:lnTo>
                <a:lnTo>
                  <a:pt x="2288" y="1408"/>
                </a:lnTo>
                <a:lnTo>
                  <a:pt x="2288" y="1406"/>
                </a:lnTo>
                <a:lnTo>
                  <a:pt x="2288" y="1404"/>
                </a:lnTo>
                <a:lnTo>
                  <a:pt x="2288" y="1402"/>
                </a:lnTo>
                <a:lnTo>
                  <a:pt x="2290" y="1400"/>
                </a:lnTo>
                <a:lnTo>
                  <a:pt x="2290" y="1398"/>
                </a:lnTo>
                <a:lnTo>
                  <a:pt x="2290" y="1396"/>
                </a:lnTo>
                <a:lnTo>
                  <a:pt x="2290" y="1394"/>
                </a:lnTo>
                <a:lnTo>
                  <a:pt x="2290" y="1392"/>
                </a:lnTo>
                <a:lnTo>
                  <a:pt x="2290" y="1392"/>
                </a:lnTo>
                <a:lnTo>
                  <a:pt x="2292" y="1392"/>
                </a:lnTo>
                <a:lnTo>
                  <a:pt x="2292" y="1390"/>
                </a:lnTo>
                <a:lnTo>
                  <a:pt x="2292" y="1388"/>
                </a:lnTo>
                <a:lnTo>
                  <a:pt x="2292" y="1386"/>
                </a:lnTo>
                <a:lnTo>
                  <a:pt x="2292" y="1384"/>
                </a:lnTo>
                <a:lnTo>
                  <a:pt x="2294" y="1376"/>
                </a:lnTo>
                <a:lnTo>
                  <a:pt x="2294" y="1374"/>
                </a:lnTo>
                <a:lnTo>
                  <a:pt x="2294" y="1368"/>
                </a:lnTo>
                <a:lnTo>
                  <a:pt x="2296" y="1368"/>
                </a:lnTo>
                <a:lnTo>
                  <a:pt x="2296" y="1364"/>
                </a:lnTo>
                <a:lnTo>
                  <a:pt x="2296" y="1362"/>
                </a:lnTo>
                <a:lnTo>
                  <a:pt x="2296" y="1358"/>
                </a:lnTo>
                <a:lnTo>
                  <a:pt x="2298" y="1356"/>
                </a:lnTo>
                <a:lnTo>
                  <a:pt x="2298" y="1352"/>
                </a:lnTo>
                <a:lnTo>
                  <a:pt x="2300" y="1348"/>
                </a:lnTo>
                <a:lnTo>
                  <a:pt x="2300" y="1346"/>
                </a:lnTo>
                <a:lnTo>
                  <a:pt x="2300" y="1344"/>
                </a:lnTo>
                <a:lnTo>
                  <a:pt x="2302" y="1338"/>
                </a:lnTo>
                <a:lnTo>
                  <a:pt x="2304" y="1336"/>
                </a:lnTo>
                <a:lnTo>
                  <a:pt x="2304" y="1334"/>
                </a:lnTo>
                <a:lnTo>
                  <a:pt x="2304" y="1332"/>
                </a:lnTo>
                <a:lnTo>
                  <a:pt x="2310" y="1322"/>
                </a:lnTo>
                <a:lnTo>
                  <a:pt x="2312" y="1318"/>
                </a:lnTo>
                <a:lnTo>
                  <a:pt x="2312" y="1316"/>
                </a:lnTo>
                <a:lnTo>
                  <a:pt x="2314" y="1314"/>
                </a:lnTo>
                <a:lnTo>
                  <a:pt x="2316" y="1310"/>
                </a:lnTo>
                <a:lnTo>
                  <a:pt x="2320" y="1306"/>
                </a:lnTo>
                <a:lnTo>
                  <a:pt x="2322" y="1302"/>
                </a:lnTo>
                <a:lnTo>
                  <a:pt x="2326" y="1300"/>
                </a:lnTo>
                <a:lnTo>
                  <a:pt x="2324" y="1298"/>
                </a:lnTo>
                <a:lnTo>
                  <a:pt x="2326" y="1296"/>
                </a:lnTo>
                <a:lnTo>
                  <a:pt x="2328" y="1296"/>
                </a:lnTo>
                <a:lnTo>
                  <a:pt x="2328" y="1294"/>
                </a:lnTo>
                <a:lnTo>
                  <a:pt x="2330" y="1294"/>
                </a:lnTo>
                <a:lnTo>
                  <a:pt x="2332" y="1292"/>
                </a:lnTo>
                <a:lnTo>
                  <a:pt x="2334" y="1290"/>
                </a:lnTo>
                <a:lnTo>
                  <a:pt x="2334" y="1292"/>
                </a:lnTo>
                <a:lnTo>
                  <a:pt x="2334" y="1292"/>
                </a:lnTo>
                <a:lnTo>
                  <a:pt x="2338" y="1294"/>
                </a:lnTo>
                <a:lnTo>
                  <a:pt x="2342" y="1296"/>
                </a:lnTo>
                <a:lnTo>
                  <a:pt x="2344" y="1296"/>
                </a:lnTo>
                <a:lnTo>
                  <a:pt x="2346" y="1296"/>
                </a:lnTo>
                <a:lnTo>
                  <a:pt x="2348" y="1296"/>
                </a:lnTo>
                <a:lnTo>
                  <a:pt x="2350" y="1296"/>
                </a:lnTo>
                <a:lnTo>
                  <a:pt x="2350" y="1298"/>
                </a:lnTo>
                <a:lnTo>
                  <a:pt x="2352" y="1298"/>
                </a:lnTo>
                <a:lnTo>
                  <a:pt x="2354" y="1298"/>
                </a:lnTo>
                <a:lnTo>
                  <a:pt x="2356" y="1298"/>
                </a:lnTo>
                <a:lnTo>
                  <a:pt x="2360" y="1298"/>
                </a:lnTo>
                <a:lnTo>
                  <a:pt x="2362" y="1298"/>
                </a:lnTo>
                <a:lnTo>
                  <a:pt x="2366" y="1298"/>
                </a:lnTo>
                <a:lnTo>
                  <a:pt x="2376" y="1298"/>
                </a:lnTo>
                <a:lnTo>
                  <a:pt x="2378" y="1298"/>
                </a:lnTo>
                <a:lnTo>
                  <a:pt x="2380" y="1298"/>
                </a:lnTo>
                <a:lnTo>
                  <a:pt x="2382" y="1298"/>
                </a:lnTo>
                <a:lnTo>
                  <a:pt x="2382" y="1296"/>
                </a:lnTo>
                <a:lnTo>
                  <a:pt x="2382" y="1296"/>
                </a:lnTo>
                <a:lnTo>
                  <a:pt x="2380" y="1286"/>
                </a:lnTo>
                <a:lnTo>
                  <a:pt x="2380" y="1284"/>
                </a:lnTo>
                <a:lnTo>
                  <a:pt x="2382" y="1284"/>
                </a:lnTo>
                <a:lnTo>
                  <a:pt x="2384" y="1284"/>
                </a:lnTo>
                <a:lnTo>
                  <a:pt x="2388" y="1282"/>
                </a:lnTo>
                <a:lnTo>
                  <a:pt x="2390" y="1282"/>
                </a:lnTo>
                <a:lnTo>
                  <a:pt x="2396" y="1282"/>
                </a:lnTo>
                <a:lnTo>
                  <a:pt x="2400" y="1280"/>
                </a:lnTo>
                <a:lnTo>
                  <a:pt x="2402" y="1280"/>
                </a:lnTo>
                <a:lnTo>
                  <a:pt x="2404" y="1280"/>
                </a:lnTo>
                <a:lnTo>
                  <a:pt x="2408" y="1280"/>
                </a:lnTo>
                <a:lnTo>
                  <a:pt x="2414" y="1278"/>
                </a:lnTo>
                <a:lnTo>
                  <a:pt x="2416" y="1278"/>
                </a:lnTo>
                <a:lnTo>
                  <a:pt x="2418" y="1278"/>
                </a:lnTo>
                <a:lnTo>
                  <a:pt x="2420" y="1278"/>
                </a:lnTo>
                <a:lnTo>
                  <a:pt x="2422" y="1278"/>
                </a:lnTo>
                <a:lnTo>
                  <a:pt x="2424" y="1278"/>
                </a:lnTo>
                <a:lnTo>
                  <a:pt x="2424" y="1276"/>
                </a:lnTo>
                <a:lnTo>
                  <a:pt x="2426" y="1276"/>
                </a:lnTo>
                <a:lnTo>
                  <a:pt x="2428" y="1276"/>
                </a:lnTo>
                <a:lnTo>
                  <a:pt x="2430" y="1276"/>
                </a:lnTo>
                <a:lnTo>
                  <a:pt x="2432" y="1276"/>
                </a:lnTo>
                <a:lnTo>
                  <a:pt x="2434" y="1276"/>
                </a:lnTo>
                <a:lnTo>
                  <a:pt x="2436" y="1274"/>
                </a:lnTo>
                <a:lnTo>
                  <a:pt x="2440" y="1274"/>
                </a:lnTo>
                <a:lnTo>
                  <a:pt x="2444" y="1274"/>
                </a:lnTo>
                <a:lnTo>
                  <a:pt x="2444" y="1266"/>
                </a:lnTo>
                <a:lnTo>
                  <a:pt x="2444" y="1264"/>
                </a:lnTo>
                <a:lnTo>
                  <a:pt x="2444" y="1262"/>
                </a:lnTo>
                <a:lnTo>
                  <a:pt x="2444" y="1260"/>
                </a:lnTo>
                <a:lnTo>
                  <a:pt x="2444" y="1256"/>
                </a:lnTo>
                <a:lnTo>
                  <a:pt x="2444" y="1252"/>
                </a:lnTo>
                <a:lnTo>
                  <a:pt x="2444" y="1250"/>
                </a:lnTo>
                <a:lnTo>
                  <a:pt x="2446" y="1250"/>
                </a:lnTo>
                <a:lnTo>
                  <a:pt x="2456" y="1250"/>
                </a:lnTo>
                <a:lnTo>
                  <a:pt x="2458" y="1248"/>
                </a:lnTo>
                <a:lnTo>
                  <a:pt x="2460" y="1248"/>
                </a:lnTo>
                <a:lnTo>
                  <a:pt x="2462" y="1248"/>
                </a:lnTo>
                <a:lnTo>
                  <a:pt x="2464" y="1248"/>
                </a:lnTo>
                <a:lnTo>
                  <a:pt x="2466" y="1248"/>
                </a:lnTo>
                <a:lnTo>
                  <a:pt x="2468" y="1248"/>
                </a:lnTo>
                <a:lnTo>
                  <a:pt x="2479" y="1236"/>
                </a:lnTo>
                <a:lnTo>
                  <a:pt x="2483" y="1234"/>
                </a:lnTo>
                <a:lnTo>
                  <a:pt x="2483" y="1232"/>
                </a:lnTo>
                <a:lnTo>
                  <a:pt x="2485" y="1232"/>
                </a:lnTo>
                <a:lnTo>
                  <a:pt x="2489" y="1228"/>
                </a:lnTo>
                <a:lnTo>
                  <a:pt x="2497" y="1220"/>
                </a:lnTo>
                <a:lnTo>
                  <a:pt x="2499" y="1220"/>
                </a:lnTo>
                <a:lnTo>
                  <a:pt x="2499" y="1218"/>
                </a:lnTo>
                <a:lnTo>
                  <a:pt x="2497" y="1218"/>
                </a:lnTo>
                <a:lnTo>
                  <a:pt x="2499" y="1216"/>
                </a:lnTo>
                <a:lnTo>
                  <a:pt x="2497" y="1214"/>
                </a:lnTo>
                <a:lnTo>
                  <a:pt x="2497" y="1212"/>
                </a:lnTo>
                <a:lnTo>
                  <a:pt x="2495" y="1212"/>
                </a:lnTo>
                <a:lnTo>
                  <a:pt x="2495" y="1210"/>
                </a:lnTo>
                <a:lnTo>
                  <a:pt x="2493" y="1210"/>
                </a:lnTo>
                <a:lnTo>
                  <a:pt x="2493" y="1208"/>
                </a:lnTo>
                <a:lnTo>
                  <a:pt x="2501" y="1200"/>
                </a:lnTo>
                <a:lnTo>
                  <a:pt x="2503" y="1200"/>
                </a:lnTo>
                <a:lnTo>
                  <a:pt x="2505" y="1200"/>
                </a:lnTo>
                <a:lnTo>
                  <a:pt x="2507" y="1200"/>
                </a:lnTo>
                <a:lnTo>
                  <a:pt x="2507" y="1198"/>
                </a:lnTo>
                <a:lnTo>
                  <a:pt x="2509" y="1198"/>
                </a:lnTo>
                <a:lnTo>
                  <a:pt x="2509" y="1196"/>
                </a:lnTo>
                <a:lnTo>
                  <a:pt x="2511" y="1196"/>
                </a:lnTo>
                <a:lnTo>
                  <a:pt x="2511" y="1194"/>
                </a:lnTo>
                <a:lnTo>
                  <a:pt x="2513" y="1194"/>
                </a:lnTo>
                <a:lnTo>
                  <a:pt x="2515" y="1194"/>
                </a:lnTo>
                <a:lnTo>
                  <a:pt x="2515" y="1192"/>
                </a:lnTo>
                <a:lnTo>
                  <a:pt x="2517" y="1192"/>
                </a:lnTo>
                <a:lnTo>
                  <a:pt x="2517" y="1190"/>
                </a:lnTo>
                <a:lnTo>
                  <a:pt x="2519" y="1190"/>
                </a:lnTo>
                <a:lnTo>
                  <a:pt x="2521" y="1188"/>
                </a:lnTo>
                <a:lnTo>
                  <a:pt x="2525" y="1186"/>
                </a:lnTo>
                <a:lnTo>
                  <a:pt x="2525" y="1184"/>
                </a:lnTo>
                <a:lnTo>
                  <a:pt x="2523" y="1184"/>
                </a:lnTo>
                <a:lnTo>
                  <a:pt x="2521" y="1184"/>
                </a:lnTo>
                <a:lnTo>
                  <a:pt x="2521" y="1182"/>
                </a:lnTo>
                <a:lnTo>
                  <a:pt x="2519" y="1182"/>
                </a:lnTo>
                <a:lnTo>
                  <a:pt x="2519" y="1180"/>
                </a:lnTo>
                <a:lnTo>
                  <a:pt x="2519" y="1178"/>
                </a:lnTo>
                <a:lnTo>
                  <a:pt x="2519" y="1176"/>
                </a:lnTo>
                <a:lnTo>
                  <a:pt x="2519" y="1174"/>
                </a:lnTo>
                <a:lnTo>
                  <a:pt x="2519" y="1172"/>
                </a:lnTo>
                <a:lnTo>
                  <a:pt x="2517" y="1170"/>
                </a:lnTo>
                <a:lnTo>
                  <a:pt x="2517" y="1168"/>
                </a:lnTo>
                <a:lnTo>
                  <a:pt x="2517" y="1166"/>
                </a:lnTo>
                <a:lnTo>
                  <a:pt x="2519" y="1166"/>
                </a:lnTo>
                <a:lnTo>
                  <a:pt x="2521" y="1166"/>
                </a:lnTo>
                <a:lnTo>
                  <a:pt x="2521" y="1168"/>
                </a:lnTo>
                <a:lnTo>
                  <a:pt x="2523" y="1168"/>
                </a:lnTo>
                <a:lnTo>
                  <a:pt x="2523" y="1170"/>
                </a:lnTo>
                <a:lnTo>
                  <a:pt x="2525" y="1170"/>
                </a:lnTo>
                <a:lnTo>
                  <a:pt x="2527" y="1170"/>
                </a:lnTo>
                <a:lnTo>
                  <a:pt x="2527" y="1170"/>
                </a:lnTo>
                <a:lnTo>
                  <a:pt x="2527" y="1168"/>
                </a:lnTo>
                <a:lnTo>
                  <a:pt x="2529" y="1168"/>
                </a:lnTo>
                <a:lnTo>
                  <a:pt x="2529" y="1166"/>
                </a:lnTo>
                <a:lnTo>
                  <a:pt x="2527" y="1166"/>
                </a:lnTo>
                <a:lnTo>
                  <a:pt x="2527" y="1164"/>
                </a:lnTo>
                <a:lnTo>
                  <a:pt x="2527" y="1162"/>
                </a:lnTo>
                <a:lnTo>
                  <a:pt x="2527" y="1162"/>
                </a:lnTo>
                <a:lnTo>
                  <a:pt x="2527" y="1160"/>
                </a:lnTo>
                <a:lnTo>
                  <a:pt x="2525" y="1160"/>
                </a:lnTo>
                <a:lnTo>
                  <a:pt x="2525" y="1158"/>
                </a:lnTo>
                <a:lnTo>
                  <a:pt x="2523" y="1158"/>
                </a:lnTo>
                <a:lnTo>
                  <a:pt x="2523" y="1156"/>
                </a:lnTo>
                <a:lnTo>
                  <a:pt x="2521" y="1156"/>
                </a:lnTo>
                <a:lnTo>
                  <a:pt x="2519" y="1156"/>
                </a:lnTo>
                <a:lnTo>
                  <a:pt x="2519" y="1154"/>
                </a:lnTo>
                <a:lnTo>
                  <a:pt x="2517" y="1154"/>
                </a:lnTo>
                <a:lnTo>
                  <a:pt x="2515" y="1154"/>
                </a:lnTo>
                <a:lnTo>
                  <a:pt x="2515" y="1152"/>
                </a:lnTo>
                <a:lnTo>
                  <a:pt x="2515" y="1152"/>
                </a:lnTo>
                <a:lnTo>
                  <a:pt x="2517" y="1150"/>
                </a:lnTo>
                <a:lnTo>
                  <a:pt x="2517" y="1148"/>
                </a:lnTo>
                <a:lnTo>
                  <a:pt x="2517" y="1146"/>
                </a:lnTo>
                <a:lnTo>
                  <a:pt x="2515" y="1144"/>
                </a:lnTo>
                <a:lnTo>
                  <a:pt x="2513" y="1142"/>
                </a:lnTo>
                <a:lnTo>
                  <a:pt x="2517" y="1140"/>
                </a:lnTo>
                <a:lnTo>
                  <a:pt x="2515" y="1140"/>
                </a:lnTo>
                <a:lnTo>
                  <a:pt x="2513" y="1136"/>
                </a:lnTo>
                <a:lnTo>
                  <a:pt x="2511" y="1136"/>
                </a:lnTo>
                <a:lnTo>
                  <a:pt x="2513" y="1132"/>
                </a:lnTo>
                <a:lnTo>
                  <a:pt x="2513" y="1130"/>
                </a:lnTo>
                <a:lnTo>
                  <a:pt x="2511" y="1130"/>
                </a:lnTo>
                <a:lnTo>
                  <a:pt x="2511" y="1128"/>
                </a:lnTo>
                <a:lnTo>
                  <a:pt x="2513" y="1128"/>
                </a:lnTo>
                <a:lnTo>
                  <a:pt x="2513" y="1126"/>
                </a:lnTo>
                <a:lnTo>
                  <a:pt x="2515" y="1126"/>
                </a:lnTo>
                <a:lnTo>
                  <a:pt x="2515" y="1124"/>
                </a:lnTo>
                <a:lnTo>
                  <a:pt x="2517" y="1124"/>
                </a:lnTo>
                <a:lnTo>
                  <a:pt x="2519" y="1122"/>
                </a:lnTo>
                <a:lnTo>
                  <a:pt x="2521" y="1120"/>
                </a:lnTo>
                <a:lnTo>
                  <a:pt x="2523" y="1120"/>
                </a:lnTo>
                <a:lnTo>
                  <a:pt x="2525" y="1118"/>
                </a:lnTo>
                <a:lnTo>
                  <a:pt x="2527" y="1116"/>
                </a:lnTo>
                <a:lnTo>
                  <a:pt x="2527" y="1116"/>
                </a:lnTo>
                <a:lnTo>
                  <a:pt x="2533" y="1114"/>
                </a:lnTo>
                <a:lnTo>
                  <a:pt x="2535" y="1112"/>
                </a:lnTo>
                <a:lnTo>
                  <a:pt x="2537" y="1112"/>
                </a:lnTo>
                <a:lnTo>
                  <a:pt x="2539" y="1110"/>
                </a:lnTo>
                <a:lnTo>
                  <a:pt x="2541" y="1110"/>
                </a:lnTo>
                <a:lnTo>
                  <a:pt x="2543" y="1108"/>
                </a:lnTo>
                <a:lnTo>
                  <a:pt x="2545" y="1108"/>
                </a:lnTo>
                <a:lnTo>
                  <a:pt x="2547" y="1108"/>
                </a:lnTo>
                <a:lnTo>
                  <a:pt x="2547" y="1106"/>
                </a:lnTo>
                <a:lnTo>
                  <a:pt x="2549" y="1106"/>
                </a:lnTo>
                <a:lnTo>
                  <a:pt x="2551" y="1106"/>
                </a:lnTo>
                <a:lnTo>
                  <a:pt x="2551" y="1104"/>
                </a:lnTo>
                <a:lnTo>
                  <a:pt x="2553" y="1104"/>
                </a:lnTo>
                <a:lnTo>
                  <a:pt x="2563" y="1102"/>
                </a:lnTo>
                <a:lnTo>
                  <a:pt x="2565" y="1100"/>
                </a:lnTo>
                <a:lnTo>
                  <a:pt x="2565" y="1098"/>
                </a:lnTo>
                <a:lnTo>
                  <a:pt x="2563" y="1096"/>
                </a:lnTo>
                <a:lnTo>
                  <a:pt x="2563" y="1094"/>
                </a:lnTo>
                <a:lnTo>
                  <a:pt x="2561" y="1092"/>
                </a:lnTo>
                <a:lnTo>
                  <a:pt x="2561" y="1090"/>
                </a:lnTo>
                <a:lnTo>
                  <a:pt x="2559" y="1090"/>
                </a:lnTo>
                <a:lnTo>
                  <a:pt x="2559" y="1088"/>
                </a:lnTo>
                <a:lnTo>
                  <a:pt x="2559" y="1086"/>
                </a:lnTo>
                <a:lnTo>
                  <a:pt x="2557" y="1086"/>
                </a:lnTo>
                <a:lnTo>
                  <a:pt x="2557" y="1084"/>
                </a:lnTo>
                <a:lnTo>
                  <a:pt x="2555" y="1082"/>
                </a:lnTo>
                <a:lnTo>
                  <a:pt x="2555" y="1080"/>
                </a:lnTo>
                <a:lnTo>
                  <a:pt x="2553" y="1080"/>
                </a:lnTo>
                <a:lnTo>
                  <a:pt x="2551" y="1074"/>
                </a:lnTo>
                <a:lnTo>
                  <a:pt x="2549" y="1070"/>
                </a:lnTo>
                <a:lnTo>
                  <a:pt x="2547" y="1068"/>
                </a:lnTo>
                <a:lnTo>
                  <a:pt x="2547" y="1066"/>
                </a:lnTo>
                <a:lnTo>
                  <a:pt x="2545" y="1064"/>
                </a:lnTo>
                <a:lnTo>
                  <a:pt x="2545" y="1062"/>
                </a:lnTo>
                <a:lnTo>
                  <a:pt x="2543" y="1062"/>
                </a:lnTo>
                <a:lnTo>
                  <a:pt x="2543" y="1060"/>
                </a:lnTo>
                <a:lnTo>
                  <a:pt x="2543" y="1058"/>
                </a:lnTo>
                <a:lnTo>
                  <a:pt x="2541" y="1058"/>
                </a:lnTo>
                <a:lnTo>
                  <a:pt x="2541" y="1056"/>
                </a:lnTo>
                <a:lnTo>
                  <a:pt x="2541" y="1056"/>
                </a:lnTo>
                <a:lnTo>
                  <a:pt x="2541" y="1054"/>
                </a:lnTo>
                <a:lnTo>
                  <a:pt x="2541" y="1052"/>
                </a:lnTo>
                <a:lnTo>
                  <a:pt x="2539" y="1050"/>
                </a:lnTo>
                <a:lnTo>
                  <a:pt x="2539" y="1048"/>
                </a:lnTo>
                <a:lnTo>
                  <a:pt x="2539" y="1046"/>
                </a:lnTo>
                <a:lnTo>
                  <a:pt x="2539" y="1044"/>
                </a:lnTo>
                <a:lnTo>
                  <a:pt x="2539" y="1042"/>
                </a:lnTo>
                <a:lnTo>
                  <a:pt x="2537" y="1042"/>
                </a:lnTo>
                <a:lnTo>
                  <a:pt x="2537" y="1040"/>
                </a:lnTo>
                <a:lnTo>
                  <a:pt x="2537" y="1038"/>
                </a:lnTo>
                <a:lnTo>
                  <a:pt x="2535" y="1036"/>
                </a:lnTo>
                <a:lnTo>
                  <a:pt x="2533" y="1036"/>
                </a:lnTo>
                <a:lnTo>
                  <a:pt x="2533" y="1034"/>
                </a:lnTo>
                <a:lnTo>
                  <a:pt x="2531" y="1032"/>
                </a:lnTo>
                <a:lnTo>
                  <a:pt x="2529" y="1028"/>
                </a:lnTo>
                <a:lnTo>
                  <a:pt x="2527" y="1026"/>
                </a:lnTo>
                <a:lnTo>
                  <a:pt x="2527" y="1024"/>
                </a:lnTo>
                <a:lnTo>
                  <a:pt x="2527" y="1022"/>
                </a:lnTo>
                <a:lnTo>
                  <a:pt x="2527" y="1020"/>
                </a:lnTo>
                <a:lnTo>
                  <a:pt x="2525" y="1018"/>
                </a:lnTo>
                <a:lnTo>
                  <a:pt x="2525" y="1016"/>
                </a:lnTo>
                <a:lnTo>
                  <a:pt x="2523" y="1016"/>
                </a:lnTo>
                <a:lnTo>
                  <a:pt x="2523" y="1014"/>
                </a:lnTo>
                <a:lnTo>
                  <a:pt x="2523" y="1012"/>
                </a:lnTo>
                <a:lnTo>
                  <a:pt x="2521" y="1010"/>
                </a:lnTo>
                <a:lnTo>
                  <a:pt x="2517" y="1008"/>
                </a:lnTo>
                <a:lnTo>
                  <a:pt x="2517" y="1006"/>
                </a:lnTo>
                <a:lnTo>
                  <a:pt x="2515" y="1006"/>
                </a:lnTo>
                <a:lnTo>
                  <a:pt x="2515" y="1004"/>
                </a:lnTo>
                <a:lnTo>
                  <a:pt x="2517" y="1004"/>
                </a:lnTo>
                <a:lnTo>
                  <a:pt x="2519" y="1002"/>
                </a:lnTo>
                <a:lnTo>
                  <a:pt x="2523" y="1002"/>
                </a:lnTo>
                <a:lnTo>
                  <a:pt x="2525" y="1002"/>
                </a:lnTo>
                <a:lnTo>
                  <a:pt x="2527" y="1002"/>
                </a:lnTo>
                <a:lnTo>
                  <a:pt x="2533" y="1000"/>
                </a:lnTo>
                <a:lnTo>
                  <a:pt x="2539" y="1000"/>
                </a:lnTo>
                <a:lnTo>
                  <a:pt x="2539" y="998"/>
                </a:lnTo>
                <a:lnTo>
                  <a:pt x="2545" y="998"/>
                </a:lnTo>
                <a:lnTo>
                  <a:pt x="2547" y="996"/>
                </a:lnTo>
                <a:lnTo>
                  <a:pt x="2551" y="996"/>
                </a:lnTo>
                <a:lnTo>
                  <a:pt x="2553" y="996"/>
                </a:lnTo>
                <a:lnTo>
                  <a:pt x="2555" y="996"/>
                </a:lnTo>
                <a:lnTo>
                  <a:pt x="2555" y="994"/>
                </a:lnTo>
                <a:lnTo>
                  <a:pt x="2557" y="994"/>
                </a:lnTo>
                <a:lnTo>
                  <a:pt x="2559" y="994"/>
                </a:lnTo>
                <a:lnTo>
                  <a:pt x="2559" y="992"/>
                </a:lnTo>
                <a:lnTo>
                  <a:pt x="2561" y="992"/>
                </a:lnTo>
                <a:lnTo>
                  <a:pt x="2563" y="990"/>
                </a:lnTo>
                <a:lnTo>
                  <a:pt x="2565" y="990"/>
                </a:lnTo>
                <a:lnTo>
                  <a:pt x="2565" y="988"/>
                </a:lnTo>
                <a:lnTo>
                  <a:pt x="2567" y="988"/>
                </a:lnTo>
                <a:lnTo>
                  <a:pt x="2567" y="986"/>
                </a:lnTo>
                <a:lnTo>
                  <a:pt x="2569" y="986"/>
                </a:lnTo>
                <a:lnTo>
                  <a:pt x="2569" y="984"/>
                </a:lnTo>
                <a:lnTo>
                  <a:pt x="2571" y="982"/>
                </a:lnTo>
                <a:lnTo>
                  <a:pt x="2571" y="980"/>
                </a:lnTo>
                <a:lnTo>
                  <a:pt x="2573" y="980"/>
                </a:lnTo>
                <a:lnTo>
                  <a:pt x="2573" y="978"/>
                </a:lnTo>
                <a:lnTo>
                  <a:pt x="2573" y="976"/>
                </a:lnTo>
                <a:lnTo>
                  <a:pt x="2575" y="976"/>
                </a:lnTo>
                <a:lnTo>
                  <a:pt x="2575" y="974"/>
                </a:lnTo>
                <a:lnTo>
                  <a:pt x="2575" y="972"/>
                </a:lnTo>
                <a:lnTo>
                  <a:pt x="2575" y="970"/>
                </a:lnTo>
                <a:lnTo>
                  <a:pt x="2575" y="970"/>
                </a:lnTo>
                <a:lnTo>
                  <a:pt x="2575" y="968"/>
                </a:lnTo>
                <a:lnTo>
                  <a:pt x="2575" y="964"/>
                </a:lnTo>
                <a:lnTo>
                  <a:pt x="2575" y="962"/>
                </a:lnTo>
                <a:lnTo>
                  <a:pt x="2575" y="960"/>
                </a:lnTo>
                <a:lnTo>
                  <a:pt x="2575" y="960"/>
                </a:lnTo>
                <a:lnTo>
                  <a:pt x="2575" y="958"/>
                </a:lnTo>
                <a:lnTo>
                  <a:pt x="2581" y="956"/>
                </a:lnTo>
                <a:lnTo>
                  <a:pt x="2581" y="954"/>
                </a:lnTo>
                <a:lnTo>
                  <a:pt x="2583" y="954"/>
                </a:lnTo>
                <a:lnTo>
                  <a:pt x="2585" y="952"/>
                </a:lnTo>
                <a:lnTo>
                  <a:pt x="2595" y="946"/>
                </a:lnTo>
                <a:lnTo>
                  <a:pt x="2609" y="938"/>
                </a:lnTo>
                <a:lnTo>
                  <a:pt x="2615" y="934"/>
                </a:lnTo>
                <a:lnTo>
                  <a:pt x="2613" y="930"/>
                </a:lnTo>
                <a:lnTo>
                  <a:pt x="2605" y="918"/>
                </a:lnTo>
                <a:lnTo>
                  <a:pt x="2603" y="914"/>
                </a:lnTo>
                <a:lnTo>
                  <a:pt x="2601" y="912"/>
                </a:lnTo>
                <a:lnTo>
                  <a:pt x="2597" y="906"/>
                </a:lnTo>
                <a:lnTo>
                  <a:pt x="2599" y="904"/>
                </a:lnTo>
                <a:lnTo>
                  <a:pt x="2609" y="896"/>
                </a:lnTo>
                <a:lnTo>
                  <a:pt x="2609" y="894"/>
                </a:lnTo>
                <a:lnTo>
                  <a:pt x="2611" y="894"/>
                </a:lnTo>
                <a:lnTo>
                  <a:pt x="2611" y="892"/>
                </a:lnTo>
                <a:lnTo>
                  <a:pt x="2613" y="892"/>
                </a:lnTo>
                <a:lnTo>
                  <a:pt x="2613" y="890"/>
                </a:lnTo>
                <a:lnTo>
                  <a:pt x="2615" y="890"/>
                </a:lnTo>
                <a:lnTo>
                  <a:pt x="2615" y="888"/>
                </a:lnTo>
                <a:lnTo>
                  <a:pt x="2617" y="888"/>
                </a:lnTo>
                <a:lnTo>
                  <a:pt x="2619" y="886"/>
                </a:lnTo>
                <a:lnTo>
                  <a:pt x="2621" y="884"/>
                </a:lnTo>
                <a:lnTo>
                  <a:pt x="2623" y="884"/>
                </a:lnTo>
                <a:lnTo>
                  <a:pt x="2623" y="882"/>
                </a:lnTo>
                <a:lnTo>
                  <a:pt x="2625" y="880"/>
                </a:lnTo>
                <a:lnTo>
                  <a:pt x="2633" y="874"/>
                </a:lnTo>
                <a:lnTo>
                  <a:pt x="2635" y="872"/>
                </a:lnTo>
                <a:lnTo>
                  <a:pt x="2637" y="872"/>
                </a:lnTo>
                <a:lnTo>
                  <a:pt x="2637" y="870"/>
                </a:lnTo>
                <a:lnTo>
                  <a:pt x="2639" y="870"/>
                </a:lnTo>
                <a:lnTo>
                  <a:pt x="2639" y="868"/>
                </a:lnTo>
                <a:lnTo>
                  <a:pt x="2641" y="868"/>
                </a:lnTo>
                <a:lnTo>
                  <a:pt x="2641" y="866"/>
                </a:lnTo>
                <a:lnTo>
                  <a:pt x="2643" y="866"/>
                </a:lnTo>
                <a:lnTo>
                  <a:pt x="2645" y="864"/>
                </a:lnTo>
                <a:lnTo>
                  <a:pt x="2649" y="862"/>
                </a:lnTo>
                <a:lnTo>
                  <a:pt x="2653" y="858"/>
                </a:lnTo>
                <a:lnTo>
                  <a:pt x="2655" y="856"/>
                </a:lnTo>
                <a:lnTo>
                  <a:pt x="2657" y="854"/>
                </a:lnTo>
                <a:lnTo>
                  <a:pt x="2659" y="852"/>
                </a:lnTo>
                <a:lnTo>
                  <a:pt x="2661" y="852"/>
                </a:lnTo>
                <a:lnTo>
                  <a:pt x="2661" y="850"/>
                </a:lnTo>
                <a:lnTo>
                  <a:pt x="2663" y="850"/>
                </a:lnTo>
                <a:lnTo>
                  <a:pt x="2665" y="848"/>
                </a:lnTo>
                <a:lnTo>
                  <a:pt x="2669" y="844"/>
                </a:lnTo>
                <a:lnTo>
                  <a:pt x="2671" y="844"/>
                </a:lnTo>
                <a:lnTo>
                  <a:pt x="2673" y="842"/>
                </a:lnTo>
                <a:lnTo>
                  <a:pt x="2675" y="840"/>
                </a:lnTo>
                <a:lnTo>
                  <a:pt x="2689" y="832"/>
                </a:lnTo>
                <a:lnTo>
                  <a:pt x="2693" y="830"/>
                </a:lnTo>
                <a:lnTo>
                  <a:pt x="2701" y="826"/>
                </a:lnTo>
                <a:lnTo>
                  <a:pt x="2713" y="820"/>
                </a:lnTo>
                <a:lnTo>
                  <a:pt x="2729" y="812"/>
                </a:lnTo>
                <a:lnTo>
                  <a:pt x="2737" y="808"/>
                </a:lnTo>
                <a:lnTo>
                  <a:pt x="2741" y="806"/>
                </a:lnTo>
                <a:lnTo>
                  <a:pt x="2745" y="804"/>
                </a:lnTo>
                <a:lnTo>
                  <a:pt x="2747" y="804"/>
                </a:lnTo>
                <a:lnTo>
                  <a:pt x="2749" y="802"/>
                </a:lnTo>
                <a:lnTo>
                  <a:pt x="2751" y="802"/>
                </a:lnTo>
                <a:lnTo>
                  <a:pt x="2753" y="800"/>
                </a:lnTo>
                <a:lnTo>
                  <a:pt x="2755" y="800"/>
                </a:lnTo>
                <a:lnTo>
                  <a:pt x="2753" y="798"/>
                </a:lnTo>
                <a:lnTo>
                  <a:pt x="2751" y="798"/>
                </a:lnTo>
                <a:lnTo>
                  <a:pt x="2749" y="798"/>
                </a:lnTo>
                <a:lnTo>
                  <a:pt x="2749" y="796"/>
                </a:lnTo>
                <a:lnTo>
                  <a:pt x="2747" y="796"/>
                </a:lnTo>
                <a:lnTo>
                  <a:pt x="2745" y="796"/>
                </a:lnTo>
                <a:lnTo>
                  <a:pt x="2743" y="796"/>
                </a:lnTo>
                <a:lnTo>
                  <a:pt x="2737" y="798"/>
                </a:lnTo>
                <a:lnTo>
                  <a:pt x="2735" y="798"/>
                </a:lnTo>
                <a:lnTo>
                  <a:pt x="2729" y="800"/>
                </a:lnTo>
                <a:lnTo>
                  <a:pt x="2725" y="800"/>
                </a:lnTo>
                <a:lnTo>
                  <a:pt x="2723" y="800"/>
                </a:lnTo>
                <a:lnTo>
                  <a:pt x="2723" y="802"/>
                </a:lnTo>
                <a:lnTo>
                  <a:pt x="2721" y="802"/>
                </a:lnTo>
                <a:lnTo>
                  <a:pt x="2721" y="802"/>
                </a:lnTo>
                <a:lnTo>
                  <a:pt x="2719" y="802"/>
                </a:lnTo>
                <a:lnTo>
                  <a:pt x="2719" y="800"/>
                </a:lnTo>
                <a:lnTo>
                  <a:pt x="2717" y="800"/>
                </a:lnTo>
                <a:lnTo>
                  <a:pt x="2709" y="800"/>
                </a:lnTo>
                <a:lnTo>
                  <a:pt x="2699" y="798"/>
                </a:lnTo>
                <a:lnTo>
                  <a:pt x="2697" y="798"/>
                </a:lnTo>
                <a:lnTo>
                  <a:pt x="2697" y="796"/>
                </a:lnTo>
                <a:lnTo>
                  <a:pt x="2695" y="796"/>
                </a:lnTo>
                <a:lnTo>
                  <a:pt x="2693" y="796"/>
                </a:lnTo>
                <a:lnTo>
                  <a:pt x="2691" y="796"/>
                </a:lnTo>
                <a:lnTo>
                  <a:pt x="2691" y="794"/>
                </a:lnTo>
                <a:lnTo>
                  <a:pt x="2689" y="794"/>
                </a:lnTo>
                <a:lnTo>
                  <a:pt x="2687" y="794"/>
                </a:lnTo>
                <a:lnTo>
                  <a:pt x="2687" y="792"/>
                </a:lnTo>
                <a:lnTo>
                  <a:pt x="2685" y="792"/>
                </a:lnTo>
                <a:lnTo>
                  <a:pt x="2683" y="792"/>
                </a:lnTo>
                <a:lnTo>
                  <a:pt x="2683" y="790"/>
                </a:lnTo>
                <a:lnTo>
                  <a:pt x="2681" y="790"/>
                </a:lnTo>
                <a:lnTo>
                  <a:pt x="2681" y="788"/>
                </a:lnTo>
                <a:lnTo>
                  <a:pt x="2679" y="786"/>
                </a:lnTo>
                <a:lnTo>
                  <a:pt x="2679" y="784"/>
                </a:lnTo>
                <a:lnTo>
                  <a:pt x="2679" y="782"/>
                </a:lnTo>
                <a:lnTo>
                  <a:pt x="2677" y="782"/>
                </a:lnTo>
                <a:lnTo>
                  <a:pt x="2675" y="780"/>
                </a:lnTo>
                <a:lnTo>
                  <a:pt x="2673" y="778"/>
                </a:lnTo>
                <a:lnTo>
                  <a:pt x="2673" y="776"/>
                </a:lnTo>
                <a:lnTo>
                  <a:pt x="2671" y="772"/>
                </a:lnTo>
                <a:lnTo>
                  <a:pt x="2671" y="768"/>
                </a:lnTo>
                <a:lnTo>
                  <a:pt x="2669" y="764"/>
                </a:lnTo>
                <a:lnTo>
                  <a:pt x="2669" y="762"/>
                </a:lnTo>
                <a:lnTo>
                  <a:pt x="2653" y="766"/>
                </a:lnTo>
                <a:lnTo>
                  <a:pt x="2651" y="766"/>
                </a:lnTo>
                <a:lnTo>
                  <a:pt x="2633" y="768"/>
                </a:lnTo>
                <a:lnTo>
                  <a:pt x="2631" y="768"/>
                </a:lnTo>
                <a:lnTo>
                  <a:pt x="2627" y="770"/>
                </a:lnTo>
                <a:lnTo>
                  <a:pt x="2609" y="774"/>
                </a:lnTo>
                <a:lnTo>
                  <a:pt x="2595" y="778"/>
                </a:lnTo>
                <a:lnTo>
                  <a:pt x="2577" y="756"/>
                </a:lnTo>
                <a:lnTo>
                  <a:pt x="2559" y="768"/>
                </a:lnTo>
                <a:lnTo>
                  <a:pt x="2553" y="756"/>
                </a:lnTo>
                <a:lnTo>
                  <a:pt x="2529" y="768"/>
                </a:lnTo>
                <a:lnTo>
                  <a:pt x="2491" y="724"/>
                </a:lnTo>
                <a:lnTo>
                  <a:pt x="2495" y="722"/>
                </a:lnTo>
                <a:lnTo>
                  <a:pt x="2497" y="720"/>
                </a:lnTo>
                <a:lnTo>
                  <a:pt x="2499" y="720"/>
                </a:lnTo>
                <a:lnTo>
                  <a:pt x="2501" y="720"/>
                </a:lnTo>
                <a:lnTo>
                  <a:pt x="2501" y="718"/>
                </a:lnTo>
                <a:lnTo>
                  <a:pt x="2503" y="716"/>
                </a:lnTo>
                <a:lnTo>
                  <a:pt x="2505" y="714"/>
                </a:lnTo>
                <a:lnTo>
                  <a:pt x="2505" y="716"/>
                </a:lnTo>
                <a:lnTo>
                  <a:pt x="2507" y="716"/>
                </a:lnTo>
                <a:lnTo>
                  <a:pt x="2509" y="716"/>
                </a:lnTo>
                <a:lnTo>
                  <a:pt x="2509" y="718"/>
                </a:lnTo>
                <a:lnTo>
                  <a:pt x="2511" y="718"/>
                </a:lnTo>
                <a:lnTo>
                  <a:pt x="2513" y="718"/>
                </a:lnTo>
                <a:lnTo>
                  <a:pt x="2515" y="718"/>
                </a:lnTo>
                <a:lnTo>
                  <a:pt x="2517" y="718"/>
                </a:lnTo>
                <a:lnTo>
                  <a:pt x="2519" y="718"/>
                </a:lnTo>
                <a:lnTo>
                  <a:pt x="2521" y="716"/>
                </a:lnTo>
                <a:lnTo>
                  <a:pt x="2523" y="716"/>
                </a:lnTo>
                <a:lnTo>
                  <a:pt x="2525" y="714"/>
                </a:lnTo>
                <a:lnTo>
                  <a:pt x="2527" y="714"/>
                </a:lnTo>
                <a:lnTo>
                  <a:pt x="2529" y="710"/>
                </a:lnTo>
                <a:lnTo>
                  <a:pt x="2533" y="708"/>
                </a:lnTo>
                <a:lnTo>
                  <a:pt x="2541" y="704"/>
                </a:lnTo>
                <a:lnTo>
                  <a:pt x="2543" y="702"/>
                </a:lnTo>
                <a:lnTo>
                  <a:pt x="2545" y="702"/>
                </a:lnTo>
                <a:lnTo>
                  <a:pt x="2541" y="698"/>
                </a:lnTo>
                <a:lnTo>
                  <a:pt x="2535" y="690"/>
                </a:lnTo>
                <a:lnTo>
                  <a:pt x="2533" y="690"/>
                </a:lnTo>
                <a:lnTo>
                  <a:pt x="2533" y="688"/>
                </a:lnTo>
                <a:lnTo>
                  <a:pt x="2529" y="682"/>
                </a:lnTo>
                <a:lnTo>
                  <a:pt x="2523" y="642"/>
                </a:lnTo>
                <a:lnTo>
                  <a:pt x="2523" y="640"/>
                </a:lnTo>
                <a:lnTo>
                  <a:pt x="2523" y="638"/>
                </a:lnTo>
                <a:lnTo>
                  <a:pt x="2511" y="600"/>
                </a:lnTo>
                <a:lnTo>
                  <a:pt x="2515" y="598"/>
                </a:lnTo>
                <a:lnTo>
                  <a:pt x="2519" y="608"/>
                </a:lnTo>
                <a:lnTo>
                  <a:pt x="2523" y="616"/>
                </a:lnTo>
                <a:lnTo>
                  <a:pt x="2561" y="596"/>
                </a:lnTo>
                <a:lnTo>
                  <a:pt x="2581" y="584"/>
                </a:lnTo>
                <a:lnTo>
                  <a:pt x="2583" y="584"/>
                </a:lnTo>
                <a:lnTo>
                  <a:pt x="2583" y="582"/>
                </a:lnTo>
                <a:lnTo>
                  <a:pt x="2581" y="580"/>
                </a:lnTo>
                <a:lnTo>
                  <a:pt x="2579" y="574"/>
                </a:lnTo>
                <a:lnTo>
                  <a:pt x="2575" y="576"/>
                </a:lnTo>
                <a:lnTo>
                  <a:pt x="2573" y="572"/>
                </a:lnTo>
                <a:lnTo>
                  <a:pt x="2573" y="568"/>
                </a:lnTo>
                <a:lnTo>
                  <a:pt x="2565" y="550"/>
                </a:lnTo>
                <a:lnTo>
                  <a:pt x="2563" y="546"/>
                </a:lnTo>
                <a:lnTo>
                  <a:pt x="2565" y="538"/>
                </a:lnTo>
                <a:lnTo>
                  <a:pt x="2565" y="532"/>
                </a:lnTo>
                <a:lnTo>
                  <a:pt x="2563" y="528"/>
                </a:lnTo>
                <a:lnTo>
                  <a:pt x="2563" y="530"/>
                </a:lnTo>
                <a:lnTo>
                  <a:pt x="2557" y="528"/>
                </a:lnTo>
                <a:lnTo>
                  <a:pt x="2557" y="524"/>
                </a:lnTo>
                <a:lnTo>
                  <a:pt x="2563" y="522"/>
                </a:lnTo>
                <a:lnTo>
                  <a:pt x="2563" y="520"/>
                </a:lnTo>
                <a:lnTo>
                  <a:pt x="2561" y="518"/>
                </a:lnTo>
                <a:lnTo>
                  <a:pt x="2559" y="512"/>
                </a:lnTo>
                <a:lnTo>
                  <a:pt x="2535" y="482"/>
                </a:lnTo>
                <a:lnTo>
                  <a:pt x="2527" y="486"/>
                </a:lnTo>
                <a:lnTo>
                  <a:pt x="2521" y="492"/>
                </a:lnTo>
                <a:lnTo>
                  <a:pt x="2509" y="502"/>
                </a:lnTo>
                <a:lnTo>
                  <a:pt x="2499" y="510"/>
                </a:lnTo>
                <a:lnTo>
                  <a:pt x="2489" y="516"/>
                </a:lnTo>
                <a:lnTo>
                  <a:pt x="2485" y="522"/>
                </a:lnTo>
                <a:lnTo>
                  <a:pt x="2483" y="522"/>
                </a:lnTo>
                <a:lnTo>
                  <a:pt x="2481" y="524"/>
                </a:lnTo>
                <a:lnTo>
                  <a:pt x="2479" y="528"/>
                </a:lnTo>
                <a:lnTo>
                  <a:pt x="2472" y="530"/>
                </a:lnTo>
                <a:lnTo>
                  <a:pt x="2464" y="536"/>
                </a:lnTo>
                <a:lnTo>
                  <a:pt x="2458" y="542"/>
                </a:lnTo>
                <a:lnTo>
                  <a:pt x="2454" y="540"/>
                </a:lnTo>
                <a:lnTo>
                  <a:pt x="2442" y="532"/>
                </a:lnTo>
                <a:lnTo>
                  <a:pt x="2442" y="534"/>
                </a:lnTo>
                <a:lnTo>
                  <a:pt x="2454" y="542"/>
                </a:lnTo>
                <a:lnTo>
                  <a:pt x="2489" y="564"/>
                </a:lnTo>
                <a:lnTo>
                  <a:pt x="2434" y="616"/>
                </a:lnTo>
                <a:lnTo>
                  <a:pt x="2422" y="628"/>
                </a:lnTo>
                <a:lnTo>
                  <a:pt x="2420" y="626"/>
                </a:lnTo>
                <a:lnTo>
                  <a:pt x="2416" y="616"/>
                </a:lnTo>
                <a:lnTo>
                  <a:pt x="2390" y="628"/>
                </a:lnTo>
                <a:lnTo>
                  <a:pt x="2388" y="620"/>
                </a:lnTo>
                <a:lnTo>
                  <a:pt x="2390" y="604"/>
                </a:lnTo>
                <a:lnTo>
                  <a:pt x="2402" y="600"/>
                </a:lnTo>
                <a:lnTo>
                  <a:pt x="2402" y="598"/>
                </a:lnTo>
                <a:lnTo>
                  <a:pt x="2400" y="596"/>
                </a:lnTo>
                <a:lnTo>
                  <a:pt x="2400" y="594"/>
                </a:lnTo>
                <a:lnTo>
                  <a:pt x="2406" y="592"/>
                </a:lnTo>
                <a:lnTo>
                  <a:pt x="2400" y="576"/>
                </a:lnTo>
                <a:lnTo>
                  <a:pt x="2398" y="576"/>
                </a:lnTo>
                <a:lnTo>
                  <a:pt x="2396" y="576"/>
                </a:lnTo>
                <a:lnTo>
                  <a:pt x="2394" y="576"/>
                </a:lnTo>
                <a:lnTo>
                  <a:pt x="2392" y="576"/>
                </a:lnTo>
                <a:lnTo>
                  <a:pt x="2392" y="576"/>
                </a:lnTo>
                <a:lnTo>
                  <a:pt x="2390" y="572"/>
                </a:lnTo>
                <a:lnTo>
                  <a:pt x="2364" y="588"/>
                </a:lnTo>
                <a:lnTo>
                  <a:pt x="2358" y="590"/>
                </a:lnTo>
                <a:lnTo>
                  <a:pt x="2340" y="602"/>
                </a:lnTo>
                <a:lnTo>
                  <a:pt x="2334" y="604"/>
                </a:lnTo>
                <a:lnTo>
                  <a:pt x="2308" y="622"/>
                </a:lnTo>
                <a:lnTo>
                  <a:pt x="2306" y="622"/>
                </a:lnTo>
                <a:lnTo>
                  <a:pt x="2304" y="622"/>
                </a:lnTo>
                <a:lnTo>
                  <a:pt x="2302" y="624"/>
                </a:lnTo>
                <a:lnTo>
                  <a:pt x="2296" y="626"/>
                </a:lnTo>
                <a:lnTo>
                  <a:pt x="2286" y="632"/>
                </a:lnTo>
                <a:lnTo>
                  <a:pt x="2272" y="640"/>
                </a:lnTo>
                <a:lnTo>
                  <a:pt x="2262" y="648"/>
                </a:lnTo>
                <a:lnTo>
                  <a:pt x="2256" y="640"/>
                </a:lnTo>
                <a:lnTo>
                  <a:pt x="2256" y="638"/>
                </a:lnTo>
                <a:lnTo>
                  <a:pt x="2244" y="618"/>
                </a:lnTo>
                <a:lnTo>
                  <a:pt x="2242" y="618"/>
                </a:lnTo>
                <a:lnTo>
                  <a:pt x="2242" y="616"/>
                </a:lnTo>
                <a:lnTo>
                  <a:pt x="2242" y="614"/>
                </a:lnTo>
                <a:lnTo>
                  <a:pt x="2240" y="614"/>
                </a:lnTo>
                <a:lnTo>
                  <a:pt x="2240" y="612"/>
                </a:lnTo>
                <a:lnTo>
                  <a:pt x="2238" y="610"/>
                </a:lnTo>
                <a:lnTo>
                  <a:pt x="2238" y="608"/>
                </a:lnTo>
                <a:lnTo>
                  <a:pt x="2238" y="606"/>
                </a:lnTo>
                <a:lnTo>
                  <a:pt x="2238" y="604"/>
                </a:lnTo>
                <a:lnTo>
                  <a:pt x="2236" y="604"/>
                </a:lnTo>
                <a:lnTo>
                  <a:pt x="2234" y="600"/>
                </a:lnTo>
                <a:lnTo>
                  <a:pt x="2236" y="586"/>
                </a:lnTo>
                <a:lnTo>
                  <a:pt x="2236" y="584"/>
                </a:lnTo>
                <a:lnTo>
                  <a:pt x="2236" y="582"/>
                </a:lnTo>
                <a:lnTo>
                  <a:pt x="2238" y="580"/>
                </a:lnTo>
                <a:lnTo>
                  <a:pt x="2238" y="578"/>
                </a:lnTo>
                <a:lnTo>
                  <a:pt x="2238" y="576"/>
                </a:lnTo>
                <a:lnTo>
                  <a:pt x="2238" y="576"/>
                </a:lnTo>
                <a:lnTo>
                  <a:pt x="2238" y="574"/>
                </a:lnTo>
                <a:lnTo>
                  <a:pt x="2238" y="570"/>
                </a:lnTo>
                <a:lnTo>
                  <a:pt x="2238" y="564"/>
                </a:lnTo>
                <a:lnTo>
                  <a:pt x="2242" y="552"/>
                </a:lnTo>
                <a:lnTo>
                  <a:pt x="2240" y="552"/>
                </a:lnTo>
                <a:lnTo>
                  <a:pt x="2238" y="554"/>
                </a:lnTo>
                <a:lnTo>
                  <a:pt x="2228" y="554"/>
                </a:lnTo>
                <a:lnTo>
                  <a:pt x="2226" y="554"/>
                </a:lnTo>
                <a:lnTo>
                  <a:pt x="2224" y="554"/>
                </a:lnTo>
                <a:lnTo>
                  <a:pt x="2222" y="556"/>
                </a:lnTo>
                <a:lnTo>
                  <a:pt x="2220" y="556"/>
                </a:lnTo>
                <a:lnTo>
                  <a:pt x="2218" y="556"/>
                </a:lnTo>
                <a:lnTo>
                  <a:pt x="2216" y="556"/>
                </a:lnTo>
                <a:lnTo>
                  <a:pt x="2214" y="556"/>
                </a:lnTo>
                <a:lnTo>
                  <a:pt x="2210" y="556"/>
                </a:lnTo>
                <a:lnTo>
                  <a:pt x="2202" y="558"/>
                </a:lnTo>
                <a:lnTo>
                  <a:pt x="2200" y="558"/>
                </a:lnTo>
                <a:lnTo>
                  <a:pt x="2198" y="558"/>
                </a:lnTo>
                <a:lnTo>
                  <a:pt x="2194" y="558"/>
                </a:lnTo>
                <a:lnTo>
                  <a:pt x="2192" y="558"/>
                </a:lnTo>
                <a:lnTo>
                  <a:pt x="2190" y="558"/>
                </a:lnTo>
                <a:lnTo>
                  <a:pt x="2188" y="558"/>
                </a:lnTo>
                <a:lnTo>
                  <a:pt x="2186" y="560"/>
                </a:lnTo>
                <a:lnTo>
                  <a:pt x="2182" y="560"/>
                </a:lnTo>
                <a:lnTo>
                  <a:pt x="2180" y="560"/>
                </a:lnTo>
                <a:lnTo>
                  <a:pt x="2178" y="560"/>
                </a:lnTo>
                <a:lnTo>
                  <a:pt x="2172" y="560"/>
                </a:lnTo>
                <a:lnTo>
                  <a:pt x="2170" y="560"/>
                </a:lnTo>
                <a:lnTo>
                  <a:pt x="2166" y="562"/>
                </a:lnTo>
                <a:lnTo>
                  <a:pt x="2164" y="562"/>
                </a:lnTo>
                <a:lnTo>
                  <a:pt x="2162" y="562"/>
                </a:lnTo>
                <a:lnTo>
                  <a:pt x="2158" y="562"/>
                </a:lnTo>
                <a:lnTo>
                  <a:pt x="2156" y="562"/>
                </a:lnTo>
                <a:lnTo>
                  <a:pt x="2154" y="562"/>
                </a:lnTo>
                <a:lnTo>
                  <a:pt x="2148" y="562"/>
                </a:lnTo>
                <a:lnTo>
                  <a:pt x="2144" y="564"/>
                </a:lnTo>
                <a:lnTo>
                  <a:pt x="2142" y="564"/>
                </a:lnTo>
                <a:lnTo>
                  <a:pt x="2140" y="564"/>
                </a:lnTo>
                <a:lnTo>
                  <a:pt x="2140" y="562"/>
                </a:lnTo>
                <a:lnTo>
                  <a:pt x="2140" y="560"/>
                </a:lnTo>
                <a:lnTo>
                  <a:pt x="2140" y="558"/>
                </a:lnTo>
                <a:lnTo>
                  <a:pt x="2140" y="556"/>
                </a:lnTo>
                <a:lnTo>
                  <a:pt x="2140" y="554"/>
                </a:lnTo>
                <a:lnTo>
                  <a:pt x="2140" y="552"/>
                </a:lnTo>
                <a:lnTo>
                  <a:pt x="2140" y="550"/>
                </a:lnTo>
                <a:lnTo>
                  <a:pt x="2140" y="548"/>
                </a:lnTo>
                <a:lnTo>
                  <a:pt x="2140" y="546"/>
                </a:lnTo>
                <a:lnTo>
                  <a:pt x="2138" y="544"/>
                </a:lnTo>
                <a:lnTo>
                  <a:pt x="2138" y="542"/>
                </a:lnTo>
                <a:lnTo>
                  <a:pt x="2138" y="540"/>
                </a:lnTo>
                <a:lnTo>
                  <a:pt x="2138" y="538"/>
                </a:lnTo>
                <a:lnTo>
                  <a:pt x="2138" y="536"/>
                </a:lnTo>
                <a:lnTo>
                  <a:pt x="2138" y="534"/>
                </a:lnTo>
                <a:lnTo>
                  <a:pt x="2138" y="532"/>
                </a:lnTo>
                <a:lnTo>
                  <a:pt x="2138" y="530"/>
                </a:lnTo>
                <a:lnTo>
                  <a:pt x="2138" y="528"/>
                </a:lnTo>
                <a:lnTo>
                  <a:pt x="2138" y="528"/>
                </a:lnTo>
                <a:lnTo>
                  <a:pt x="2138" y="526"/>
                </a:lnTo>
                <a:lnTo>
                  <a:pt x="2136" y="522"/>
                </a:lnTo>
                <a:lnTo>
                  <a:pt x="2136" y="520"/>
                </a:lnTo>
                <a:lnTo>
                  <a:pt x="2136" y="518"/>
                </a:lnTo>
                <a:lnTo>
                  <a:pt x="2134" y="518"/>
                </a:lnTo>
                <a:lnTo>
                  <a:pt x="2134" y="516"/>
                </a:lnTo>
                <a:lnTo>
                  <a:pt x="2132" y="510"/>
                </a:lnTo>
                <a:lnTo>
                  <a:pt x="2132" y="508"/>
                </a:lnTo>
                <a:lnTo>
                  <a:pt x="2130" y="504"/>
                </a:lnTo>
                <a:lnTo>
                  <a:pt x="2132" y="498"/>
                </a:lnTo>
                <a:lnTo>
                  <a:pt x="2132" y="494"/>
                </a:lnTo>
                <a:lnTo>
                  <a:pt x="2130" y="492"/>
                </a:lnTo>
                <a:lnTo>
                  <a:pt x="2128" y="490"/>
                </a:lnTo>
                <a:lnTo>
                  <a:pt x="2128" y="488"/>
                </a:lnTo>
                <a:lnTo>
                  <a:pt x="2126" y="488"/>
                </a:lnTo>
                <a:lnTo>
                  <a:pt x="2124" y="486"/>
                </a:lnTo>
                <a:lnTo>
                  <a:pt x="2124" y="484"/>
                </a:lnTo>
                <a:lnTo>
                  <a:pt x="2124" y="482"/>
                </a:lnTo>
                <a:lnTo>
                  <a:pt x="2124" y="482"/>
                </a:lnTo>
                <a:lnTo>
                  <a:pt x="2122" y="480"/>
                </a:lnTo>
                <a:lnTo>
                  <a:pt x="2120" y="478"/>
                </a:lnTo>
                <a:lnTo>
                  <a:pt x="2108" y="472"/>
                </a:lnTo>
                <a:lnTo>
                  <a:pt x="2106" y="472"/>
                </a:lnTo>
                <a:lnTo>
                  <a:pt x="2102" y="472"/>
                </a:lnTo>
                <a:lnTo>
                  <a:pt x="2100" y="472"/>
                </a:lnTo>
                <a:lnTo>
                  <a:pt x="2098" y="474"/>
                </a:lnTo>
                <a:lnTo>
                  <a:pt x="2096" y="474"/>
                </a:lnTo>
                <a:lnTo>
                  <a:pt x="2096" y="472"/>
                </a:lnTo>
                <a:lnTo>
                  <a:pt x="2094" y="468"/>
                </a:lnTo>
                <a:lnTo>
                  <a:pt x="2094" y="466"/>
                </a:lnTo>
                <a:lnTo>
                  <a:pt x="2096" y="464"/>
                </a:lnTo>
                <a:lnTo>
                  <a:pt x="2096" y="460"/>
                </a:lnTo>
                <a:lnTo>
                  <a:pt x="2092" y="446"/>
                </a:lnTo>
                <a:lnTo>
                  <a:pt x="2090" y="442"/>
                </a:lnTo>
                <a:lnTo>
                  <a:pt x="2088" y="442"/>
                </a:lnTo>
                <a:lnTo>
                  <a:pt x="2088" y="440"/>
                </a:lnTo>
                <a:lnTo>
                  <a:pt x="2086" y="438"/>
                </a:lnTo>
                <a:lnTo>
                  <a:pt x="2084" y="438"/>
                </a:lnTo>
                <a:lnTo>
                  <a:pt x="2082" y="436"/>
                </a:lnTo>
                <a:lnTo>
                  <a:pt x="2080" y="426"/>
                </a:lnTo>
                <a:lnTo>
                  <a:pt x="2078" y="424"/>
                </a:lnTo>
                <a:lnTo>
                  <a:pt x="2054" y="428"/>
                </a:lnTo>
                <a:lnTo>
                  <a:pt x="2042" y="430"/>
                </a:lnTo>
                <a:lnTo>
                  <a:pt x="2034" y="430"/>
                </a:lnTo>
                <a:lnTo>
                  <a:pt x="2022" y="432"/>
                </a:lnTo>
                <a:lnTo>
                  <a:pt x="2012" y="434"/>
                </a:lnTo>
                <a:lnTo>
                  <a:pt x="2012" y="432"/>
                </a:lnTo>
                <a:lnTo>
                  <a:pt x="2012" y="430"/>
                </a:lnTo>
                <a:lnTo>
                  <a:pt x="2010" y="420"/>
                </a:lnTo>
                <a:lnTo>
                  <a:pt x="2014" y="420"/>
                </a:lnTo>
                <a:lnTo>
                  <a:pt x="2014" y="416"/>
                </a:lnTo>
                <a:lnTo>
                  <a:pt x="2014" y="414"/>
                </a:lnTo>
                <a:lnTo>
                  <a:pt x="2014" y="410"/>
                </a:lnTo>
                <a:lnTo>
                  <a:pt x="2016" y="406"/>
                </a:lnTo>
                <a:lnTo>
                  <a:pt x="2016" y="404"/>
                </a:lnTo>
                <a:lnTo>
                  <a:pt x="2016" y="400"/>
                </a:lnTo>
                <a:lnTo>
                  <a:pt x="2010" y="402"/>
                </a:lnTo>
                <a:lnTo>
                  <a:pt x="2010" y="394"/>
                </a:lnTo>
                <a:lnTo>
                  <a:pt x="2010" y="392"/>
                </a:lnTo>
                <a:lnTo>
                  <a:pt x="2010" y="384"/>
                </a:lnTo>
                <a:lnTo>
                  <a:pt x="2010" y="382"/>
                </a:lnTo>
                <a:lnTo>
                  <a:pt x="2008" y="378"/>
                </a:lnTo>
                <a:lnTo>
                  <a:pt x="2008" y="374"/>
                </a:lnTo>
                <a:lnTo>
                  <a:pt x="2006" y="370"/>
                </a:lnTo>
                <a:lnTo>
                  <a:pt x="2006" y="368"/>
                </a:lnTo>
                <a:lnTo>
                  <a:pt x="2004" y="364"/>
                </a:lnTo>
                <a:lnTo>
                  <a:pt x="2004" y="362"/>
                </a:lnTo>
                <a:lnTo>
                  <a:pt x="2004" y="360"/>
                </a:lnTo>
                <a:lnTo>
                  <a:pt x="2004" y="358"/>
                </a:lnTo>
                <a:lnTo>
                  <a:pt x="2002" y="354"/>
                </a:lnTo>
                <a:lnTo>
                  <a:pt x="2000" y="352"/>
                </a:lnTo>
                <a:lnTo>
                  <a:pt x="2000" y="348"/>
                </a:lnTo>
                <a:lnTo>
                  <a:pt x="1998" y="344"/>
                </a:lnTo>
                <a:lnTo>
                  <a:pt x="1998" y="340"/>
                </a:lnTo>
                <a:lnTo>
                  <a:pt x="2008" y="340"/>
                </a:lnTo>
                <a:lnTo>
                  <a:pt x="2014" y="340"/>
                </a:lnTo>
                <a:lnTo>
                  <a:pt x="2026" y="340"/>
                </a:lnTo>
                <a:lnTo>
                  <a:pt x="2030" y="340"/>
                </a:lnTo>
                <a:lnTo>
                  <a:pt x="2024" y="336"/>
                </a:lnTo>
                <a:lnTo>
                  <a:pt x="2022" y="332"/>
                </a:lnTo>
                <a:lnTo>
                  <a:pt x="2014" y="332"/>
                </a:lnTo>
                <a:lnTo>
                  <a:pt x="2014" y="330"/>
                </a:lnTo>
                <a:lnTo>
                  <a:pt x="2012" y="328"/>
                </a:lnTo>
                <a:lnTo>
                  <a:pt x="2010" y="326"/>
                </a:lnTo>
                <a:lnTo>
                  <a:pt x="2016" y="326"/>
                </a:lnTo>
                <a:lnTo>
                  <a:pt x="2016" y="322"/>
                </a:lnTo>
                <a:lnTo>
                  <a:pt x="2014" y="322"/>
                </a:lnTo>
                <a:lnTo>
                  <a:pt x="2010" y="322"/>
                </a:lnTo>
                <a:lnTo>
                  <a:pt x="2010" y="316"/>
                </a:lnTo>
                <a:lnTo>
                  <a:pt x="2010" y="314"/>
                </a:lnTo>
                <a:lnTo>
                  <a:pt x="2012" y="314"/>
                </a:lnTo>
                <a:lnTo>
                  <a:pt x="2014" y="312"/>
                </a:lnTo>
                <a:lnTo>
                  <a:pt x="2014" y="310"/>
                </a:lnTo>
                <a:lnTo>
                  <a:pt x="2014" y="308"/>
                </a:lnTo>
                <a:lnTo>
                  <a:pt x="2012" y="306"/>
                </a:lnTo>
                <a:lnTo>
                  <a:pt x="2012" y="304"/>
                </a:lnTo>
                <a:lnTo>
                  <a:pt x="2012" y="300"/>
                </a:lnTo>
                <a:lnTo>
                  <a:pt x="2010" y="296"/>
                </a:lnTo>
                <a:lnTo>
                  <a:pt x="2004" y="296"/>
                </a:lnTo>
                <a:lnTo>
                  <a:pt x="2004" y="294"/>
                </a:lnTo>
                <a:lnTo>
                  <a:pt x="2004" y="290"/>
                </a:lnTo>
                <a:lnTo>
                  <a:pt x="2004" y="290"/>
                </a:lnTo>
                <a:lnTo>
                  <a:pt x="2004" y="288"/>
                </a:lnTo>
                <a:lnTo>
                  <a:pt x="2004" y="278"/>
                </a:lnTo>
                <a:lnTo>
                  <a:pt x="2004" y="276"/>
                </a:lnTo>
                <a:lnTo>
                  <a:pt x="2004" y="274"/>
                </a:lnTo>
                <a:lnTo>
                  <a:pt x="2004" y="272"/>
                </a:lnTo>
                <a:lnTo>
                  <a:pt x="2004" y="270"/>
                </a:lnTo>
                <a:lnTo>
                  <a:pt x="2006" y="270"/>
                </a:lnTo>
                <a:lnTo>
                  <a:pt x="2008" y="270"/>
                </a:lnTo>
                <a:lnTo>
                  <a:pt x="2010" y="270"/>
                </a:lnTo>
                <a:lnTo>
                  <a:pt x="2012" y="268"/>
                </a:lnTo>
                <a:lnTo>
                  <a:pt x="2012" y="266"/>
                </a:lnTo>
                <a:lnTo>
                  <a:pt x="2014" y="264"/>
                </a:lnTo>
                <a:lnTo>
                  <a:pt x="2014" y="262"/>
                </a:lnTo>
                <a:lnTo>
                  <a:pt x="2016" y="260"/>
                </a:lnTo>
                <a:lnTo>
                  <a:pt x="2018" y="258"/>
                </a:lnTo>
                <a:lnTo>
                  <a:pt x="2014" y="256"/>
                </a:lnTo>
                <a:lnTo>
                  <a:pt x="2012" y="256"/>
                </a:lnTo>
                <a:lnTo>
                  <a:pt x="2012" y="254"/>
                </a:lnTo>
                <a:lnTo>
                  <a:pt x="2010" y="254"/>
                </a:lnTo>
                <a:lnTo>
                  <a:pt x="2010" y="252"/>
                </a:lnTo>
                <a:lnTo>
                  <a:pt x="2008" y="252"/>
                </a:lnTo>
                <a:lnTo>
                  <a:pt x="2008" y="250"/>
                </a:lnTo>
                <a:lnTo>
                  <a:pt x="2004" y="244"/>
                </a:lnTo>
                <a:lnTo>
                  <a:pt x="2008" y="242"/>
                </a:lnTo>
                <a:lnTo>
                  <a:pt x="2010" y="242"/>
                </a:lnTo>
                <a:lnTo>
                  <a:pt x="2010" y="242"/>
                </a:lnTo>
                <a:lnTo>
                  <a:pt x="2012" y="242"/>
                </a:lnTo>
                <a:lnTo>
                  <a:pt x="2012" y="240"/>
                </a:lnTo>
                <a:lnTo>
                  <a:pt x="2014" y="240"/>
                </a:lnTo>
                <a:lnTo>
                  <a:pt x="2014" y="238"/>
                </a:lnTo>
                <a:lnTo>
                  <a:pt x="2016" y="236"/>
                </a:lnTo>
                <a:lnTo>
                  <a:pt x="2016" y="234"/>
                </a:lnTo>
                <a:lnTo>
                  <a:pt x="2018" y="232"/>
                </a:lnTo>
                <a:lnTo>
                  <a:pt x="2018" y="230"/>
                </a:lnTo>
                <a:lnTo>
                  <a:pt x="2018" y="226"/>
                </a:lnTo>
                <a:lnTo>
                  <a:pt x="2018" y="222"/>
                </a:lnTo>
                <a:lnTo>
                  <a:pt x="2016" y="222"/>
                </a:lnTo>
                <a:lnTo>
                  <a:pt x="2014" y="222"/>
                </a:lnTo>
                <a:lnTo>
                  <a:pt x="2012" y="222"/>
                </a:lnTo>
                <a:lnTo>
                  <a:pt x="2010" y="222"/>
                </a:lnTo>
                <a:lnTo>
                  <a:pt x="2008" y="222"/>
                </a:lnTo>
                <a:lnTo>
                  <a:pt x="2006" y="222"/>
                </a:lnTo>
                <a:lnTo>
                  <a:pt x="2006" y="220"/>
                </a:lnTo>
                <a:lnTo>
                  <a:pt x="2006" y="218"/>
                </a:lnTo>
                <a:lnTo>
                  <a:pt x="2006" y="216"/>
                </a:lnTo>
                <a:lnTo>
                  <a:pt x="2006" y="214"/>
                </a:lnTo>
                <a:lnTo>
                  <a:pt x="2006" y="212"/>
                </a:lnTo>
                <a:lnTo>
                  <a:pt x="2006" y="210"/>
                </a:lnTo>
                <a:lnTo>
                  <a:pt x="2006" y="208"/>
                </a:lnTo>
                <a:lnTo>
                  <a:pt x="2006" y="206"/>
                </a:lnTo>
                <a:lnTo>
                  <a:pt x="2006" y="204"/>
                </a:lnTo>
                <a:lnTo>
                  <a:pt x="2006" y="202"/>
                </a:lnTo>
                <a:lnTo>
                  <a:pt x="2006" y="200"/>
                </a:lnTo>
                <a:lnTo>
                  <a:pt x="2008" y="198"/>
                </a:lnTo>
                <a:lnTo>
                  <a:pt x="2008" y="196"/>
                </a:lnTo>
                <a:lnTo>
                  <a:pt x="2008" y="194"/>
                </a:lnTo>
                <a:lnTo>
                  <a:pt x="2008" y="194"/>
                </a:lnTo>
                <a:lnTo>
                  <a:pt x="2008" y="192"/>
                </a:lnTo>
                <a:lnTo>
                  <a:pt x="2008" y="190"/>
                </a:lnTo>
                <a:lnTo>
                  <a:pt x="2008" y="188"/>
                </a:lnTo>
                <a:lnTo>
                  <a:pt x="2008" y="186"/>
                </a:lnTo>
                <a:lnTo>
                  <a:pt x="2008" y="184"/>
                </a:lnTo>
                <a:lnTo>
                  <a:pt x="2008" y="182"/>
                </a:lnTo>
                <a:lnTo>
                  <a:pt x="2008" y="180"/>
                </a:lnTo>
                <a:lnTo>
                  <a:pt x="2008" y="178"/>
                </a:lnTo>
                <a:lnTo>
                  <a:pt x="2008" y="176"/>
                </a:lnTo>
                <a:lnTo>
                  <a:pt x="2008" y="174"/>
                </a:lnTo>
                <a:lnTo>
                  <a:pt x="2008" y="172"/>
                </a:lnTo>
                <a:lnTo>
                  <a:pt x="2008" y="170"/>
                </a:lnTo>
                <a:lnTo>
                  <a:pt x="2008" y="168"/>
                </a:lnTo>
                <a:lnTo>
                  <a:pt x="2008" y="166"/>
                </a:lnTo>
                <a:lnTo>
                  <a:pt x="2008" y="164"/>
                </a:lnTo>
                <a:lnTo>
                  <a:pt x="2008" y="162"/>
                </a:lnTo>
                <a:lnTo>
                  <a:pt x="2012" y="162"/>
                </a:lnTo>
                <a:lnTo>
                  <a:pt x="2014" y="162"/>
                </a:lnTo>
                <a:lnTo>
                  <a:pt x="2016" y="162"/>
                </a:lnTo>
                <a:lnTo>
                  <a:pt x="2018" y="162"/>
                </a:lnTo>
                <a:lnTo>
                  <a:pt x="2016" y="154"/>
                </a:lnTo>
                <a:lnTo>
                  <a:pt x="2016" y="146"/>
                </a:lnTo>
                <a:lnTo>
                  <a:pt x="2016" y="146"/>
                </a:lnTo>
                <a:lnTo>
                  <a:pt x="2016" y="138"/>
                </a:lnTo>
                <a:lnTo>
                  <a:pt x="2016" y="136"/>
                </a:lnTo>
                <a:lnTo>
                  <a:pt x="2016" y="134"/>
                </a:lnTo>
                <a:lnTo>
                  <a:pt x="2016" y="130"/>
                </a:lnTo>
                <a:lnTo>
                  <a:pt x="2016" y="124"/>
                </a:lnTo>
                <a:lnTo>
                  <a:pt x="2016" y="116"/>
                </a:lnTo>
                <a:lnTo>
                  <a:pt x="2016" y="114"/>
                </a:lnTo>
                <a:lnTo>
                  <a:pt x="2018" y="110"/>
                </a:lnTo>
                <a:lnTo>
                  <a:pt x="2020" y="110"/>
                </a:lnTo>
                <a:lnTo>
                  <a:pt x="2022" y="108"/>
                </a:lnTo>
                <a:lnTo>
                  <a:pt x="2024" y="108"/>
                </a:lnTo>
                <a:lnTo>
                  <a:pt x="2024" y="106"/>
                </a:lnTo>
                <a:lnTo>
                  <a:pt x="2024" y="104"/>
                </a:lnTo>
                <a:lnTo>
                  <a:pt x="2026" y="102"/>
                </a:lnTo>
                <a:lnTo>
                  <a:pt x="2028" y="98"/>
                </a:lnTo>
                <a:lnTo>
                  <a:pt x="2032" y="90"/>
                </a:lnTo>
                <a:lnTo>
                  <a:pt x="2038" y="92"/>
                </a:lnTo>
                <a:lnTo>
                  <a:pt x="2038" y="90"/>
                </a:lnTo>
                <a:lnTo>
                  <a:pt x="2032" y="76"/>
                </a:lnTo>
                <a:lnTo>
                  <a:pt x="2028" y="76"/>
                </a:lnTo>
                <a:lnTo>
                  <a:pt x="2026" y="76"/>
                </a:lnTo>
                <a:lnTo>
                  <a:pt x="2022" y="76"/>
                </a:lnTo>
                <a:lnTo>
                  <a:pt x="2012" y="76"/>
                </a:lnTo>
                <a:lnTo>
                  <a:pt x="2010" y="76"/>
                </a:lnTo>
                <a:lnTo>
                  <a:pt x="2006" y="74"/>
                </a:lnTo>
                <a:lnTo>
                  <a:pt x="2000" y="74"/>
                </a:lnTo>
                <a:lnTo>
                  <a:pt x="2000" y="76"/>
                </a:lnTo>
                <a:lnTo>
                  <a:pt x="2002" y="108"/>
                </a:lnTo>
                <a:lnTo>
                  <a:pt x="1992" y="108"/>
                </a:lnTo>
                <a:lnTo>
                  <a:pt x="1990" y="110"/>
                </a:lnTo>
                <a:lnTo>
                  <a:pt x="1992" y="110"/>
                </a:lnTo>
                <a:lnTo>
                  <a:pt x="1994" y="112"/>
                </a:lnTo>
                <a:lnTo>
                  <a:pt x="1994" y="114"/>
                </a:lnTo>
                <a:lnTo>
                  <a:pt x="1996" y="116"/>
                </a:lnTo>
                <a:lnTo>
                  <a:pt x="1996" y="118"/>
                </a:lnTo>
                <a:lnTo>
                  <a:pt x="1996" y="120"/>
                </a:lnTo>
                <a:lnTo>
                  <a:pt x="1996" y="122"/>
                </a:lnTo>
                <a:lnTo>
                  <a:pt x="1996" y="124"/>
                </a:lnTo>
                <a:lnTo>
                  <a:pt x="1996" y="128"/>
                </a:lnTo>
                <a:lnTo>
                  <a:pt x="1996" y="130"/>
                </a:lnTo>
                <a:lnTo>
                  <a:pt x="1996" y="132"/>
                </a:lnTo>
                <a:lnTo>
                  <a:pt x="1996" y="132"/>
                </a:lnTo>
                <a:lnTo>
                  <a:pt x="1996" y="134"/>
                </a:lnTo>
                <a:lnTo>
                  <a:pt x="1996" y="136"/>
                </a:lnTo>
                <a:lnTo>
                  <a:pt x="1996" y="138"/>
                </a:lnTo>
                <a:lnTo>
                  <a:pt x="1994" y="138"/>
                </a:lnTo>
                <a:lnTo>
                  <a:pt x="1994" y="140"/>
                </a:lnTo>
                <a:lnTo>
                  <a:pt x="1994" y="142"/>
                </a:lnTo>
                <a:lnTo>
                  <a:pt x="1994" y="144"/>
                </a:lnTo>
                <a:lnTo>
                  <a:pt x="1994" y="146"/>
                </a:lnTo>
                <a:lnTo>
                  <a:pt x="1994" y="146"/>
                </a:lnTo>
                <a:lnTo>
                  <a:pt x="1992" y="146"/>
                </a:lnTo>
                <a:lnTo>
                  <a:pt x="1992" y="148"/>
                </a:lnTo>
                <a:lnTo>
                  <a:pt x="1992" y="158"/>
                </a:lnTo>
                <a:lnTo>
                  <a:pt x="1986" y="156"/>
                </a:lnTo>
                <a:lnTo>
                  <a:pt x="1978" y="154"/>
                </a:lnTo>
                <a:lnTo>
                  <a:pt x="1976" y="158"/>
                </a:lnTo>
                <a:lnTo>
                  <a:pt x="1976" y="160"/>
                </a:lnTo>
                <a:lnTo>
                  <a:pt x="1974" y="162"/>
                </a:lnTo>
                <a:lnTo>
                  <a:pt x="1974" y="166"/>
                </a:lnTo>
                <a:lnTo>
                  <a:pt x="1974" y="168"/>
                </a:lnTo>
                <a:lnTo>
                  <a:pt x="1974" y="170"/>
                </a:lnTo>
                <a:lnTo>
                  <a:pt x="1968" y="172"/>
                </a:lnTo>
                <a:lnTo>
                  <a:pt x="1968" y="174"/>
                </a:lnTo>
                <a:lnTo>
                  <a:pt x="1972" y="178"/>
                </a:lnTo>
                <a:lnTo>
                  <a:pt x="1972" y="180"/>
                </a:lnTo>
                <a:lnTo>
                  <a:pt x="1974" y="180"/>
                </a:lnTo>
                <a:lnTo>
                  <a:pt x="1974" y="182"/>
                </a:lnTo>
                <a:lnTo>
                  <a:pt x="1974" y="184"/>
                </a:lnTo>
                <a:lnTo>
                  <a:pt x="1974" y="186"/>
                </a:lnTo>
                <a:lnTo>
                  <a:pt x="1974" y="194"/>
                </a:lnTo>
                <a:lnTo>
                  <a:pt x="1974" y="196"/>
                </a:lnTo>
                <a:lnTo>
                  <a:pt x="1974" y="200"/>
                </a:lnTo>
                <a:lnTo>
                  <a:pt x="1974" y="204"/>
                </a:lnTo>
                <a:lnTo>
                  <a:pt x="1974" y="206"/>
                </a:lnTo>
                <a:lnTo>
                  <a:pt x="1974" y="208"/>
                </a:lnTo>
                <a:lnTo>
                  <a:pt x="1974" y="212"/>
                </a:lnTo>
                <a:lnTo>
                  <a:pt x="1974" y="214"/>
                </a:lnTo>
                <a:lnTo>
                  <a:pt x="1974" y="216"/>
                </a:lnTo>
                <a:lnTo>
                  <a:pt x="1972" y="216"/>
                </a:lnTo>
                <a:lnTo>
                  <a:pt x="1968" y="216"/>
                </a:lnTo>
                <a:lnTo>
                  <a:pt x="1968" y="218"/>
                </a:lnTo>
                <a:lnTo>
                  <a:pt x="1968" y="224"/>
                </a:lnTo>
                <a:lnTo>
                  <a:pt x="1970" y="224"/>
                </a:lnTo>
                <a:lnTo>
                  <a:pt x="1974" y="228"/>
                </a:lnTo>
                <a:lnTo>
                  <a:pt x="1976" y="232"/>
                </a:lnTo>
                <a:lnTo>
                  <a:pt x="1976" y="240"/>
                </a:lnTo>
                <a:lnTo>
                  <a:pt x="1976" y="242"/>
                </a:lnTo>
                <a:lnTo>
                  <a:pt x="1974" y="244"/>
                </a:lnTo>
                <a:lnTo>
                  <a:pt x="1974" y="250"/>
                </a:lnTo>
                <a:lnTo>
                  <a:pt x="1974" y="254"/>
                </a:lnTo>
                <a:lnTo>
                  <a:pt x="1974" y="256"/>
                </a:lnTo>
                <a:lnTo>
                  <a:pt x="1974" y="260"/>
                </a:lnTo>
                <a:lnTo>
                  <a:pt x="1974" y="262"/>
                </a:lnTo>
                <a:lnTo>
                  <a:pt x="1972" y="262"/>
                </a:lnTo>
                <a:lnTo>
                  <a:pt x="1972" y="264"/>
                </a:lnTo>
                <a:lnTo>
                  <a:pt x="1972" y="266"/>
                </a:lnTo>
                <a:lnTo>
                  <a:pt x="1972" y="268"/>
                </a:lnTo>
                <a:lnTo>
                  <a:pt x="1972" y="270"/>
                </a:lnTo>
                <a:lnTo>
                  <a:pt x="1972" y="272"/>
                </a:lnTo>
                <a:lnTo>
                  <a:pt x="1972" y="274"/>
                </a:lnTo>
                <a:lnTo>
                  <a:pt x="1972" y="276"/>
                </a:lnTo>
                <a:lnTo>
                  <a:pt x="1970" y="278"/>
                </a:lnTo>
                <a:lnTo>
                  <a:pt x="1970" y="280"/>
                </a:lnTo>
                <a:lnTo>
                  <a:pt x="1970" y="284"/>
                </a:lnTo>
                <a:lnTo>
                  <a:pt x="1968" y="286"/>
                </a:lnTo>
                <a:lnTo>
                  <a:pt x="1968" y="290"/>
                </a:lnTo>
                <a:lnTo>
                  <a:pt x="1968" y="300"/>
                </a:lnTo>
                <a:lnTo>
                  <a:pt x="1966" y="304"/>
                </a:lnTo>
                <a:lnTo>
                  <a:pt x="1962" y="308"/>
                </a:lnTo>
                <a:lnTo>
                  <a:pt x="1960" y="308"/>
                </a:lnTo>
                <a:lnTo>
                  <a:pt x="1956" y="312"/>
                </a:lnTo>
                <a:lnTo>
                  <a:pt x="1956" y="314"/>
                </a:lnTo>
                <a:lnTo>
                  <a:pt x="1956" y="316"/>
                </a:lnTo>
                <a:lnTo>
                  <a:pt x="1956" y="326"/>
                </a:lnTo>
                <a:lnTo>
                  <a:pt x="1954" y="332"/>
                </a:lnTo>
                <a:lnTo>
                  <a:pt x="1954" y="340"/>
                </a:lnTo>
                <a:lnTo>
                  <a:pt x="1958" y="340"/>
                </a:lnTo>
                <a:lnTo>
                  <a:pt x="1960" y="340"/>
                </a:lnTo>
                <a:lnTo>
                  <a:pt x="1960" y="342"/>
                </a:lnTo>
                <a:lnTo>
                  <a:pt x="1962" y="344"/>
                </a:lnTo>
                <a:lnTo>
                  <a:pt x="1964" y="344"/>
                </a:lnTo>
                <a:lnTo>
                  <a:pt x="1968" y="344"/>
                </a:lnTo>
                <a:lnTo>
                  <a:pt x="1970" y="346"/>
                </a:lnTo>
                <a:lnTo>
                  <a:pt x="1972" y="346"/>
                </a:lnTo>
                <a:lnTo>
                  <a:pt x="1972" y="350"/>
                </a:lnTo>
                <a:lnTo>
                  <a:pt x="1974" y="350"/>
                </a:lnTo>
                <a:lnTo>
                  <a:pt x="1976" y="350"/>
                </a:lnTo>
                <a:lnTo>
                  <a:pt x="1976" y="354"/>
                </a:lnTo>
                <a:lnTo>
                  <a:pt x="1978" y="356"/>
                </a:lnTo>
                <a:lnTo>
                  <a:pt x="1978" y="358"/>
                </a:lnTo>
                <a:lnTo>
                  <a:pt x="1978" y="360"/>
                </a:lnTo>
                <a:lnTo>
                  <a:pt x="1978" y="362"/>
                </a:lnTo>
                <a:lnTo>
                  <a:pt x="1980" y="364"/>
                </a:lnTo>
                <a:lnTo>
                  <a:pt x="1980" y="366"/>
                </a:lnTo>
                <a:lnTo>
                  <a:pt x="1980" y="368"/>
                </a:lnTo>
                <a:lnTo>
                  <a:pt x="1982" y="368"/>
                </a:lnTo>
                <a:lnTo>
                  <a:pt x="1982" y="370"/>
                </a:lnTo>
                <a:lnTo>
                  <a:pt x="1982" y="372"/>
                </a:lnTo>
                <a:lnTo>
                  <a:pt x="1984" y="374"/>
                </a:lnTo>
                <a:lnTo>
                  <a:pt x="1982" y="376"/>
                </a:lnTo>
                <a:lnTo>
                  <a:pt x="1982" y="378"/>
                </a:lnTo>
                <a:lnTo>
                  <a:pt x="1984" y="380"/>
                </a:lnTo>
                <a:lnTo>
                  <a:pt x="1984" y="382"/>
                </a:lnTo>
                <a:lnTo>
                  <a:pt x="1982" y="384"/>
                </a:lnTo>
                <a:lnTo>
                  <a:pt x="1982" y="386"/>
                </a:lnTo>
                <a:lnTo>
                  <a:pt x="1984" y="386"/>
                </a:lnTo>
                <a:lnTo>
                  <a:pt x="1984" y="386"/>
                </a:lnTo>
                <a:lnTo>
                  <a:pt x="1986" y="386"/>
                </a:lnTo>
                <a:lnTo>
                  <a:pt x="1986" y="388"/>
                </a:lnTo>
                <a:lnTo>
                  <a:pt x="1988" y="388"/>
                </a:lnTo>
                <a:lnTo>
                  <a:pt x="1988" y="390"/>
                </a:lnTo>
                <a:lnTo>
                  <a:pt x="1990" y="392"/>
                </a:lnTo>
                <a:lnTo>
                  <a:pt x="1990" y="394"/>
                </a:lnTo>
                <a:lnTo>
                  <a:pt x="1992" y="394"/>
                </a:lnTo>
                <a:lnTo>
                  <a:pt x="1992" y="396"/>
                </a:lnTo>
                <a:lnTo>
                  <a:pt x="1992" y="398"/>
                </a:lnTo>
                <a:lnTo>
                  <a:pt x="1992" y="400"/>
                </a:lnTo>
                <a:lnTo>
                  <a:pt x="1992" y="402"/>
                </a:lnTo>
                <a:lnTo>
                  <a:pt x="1992" y="404"/>
                </a:lnTo>
                <a:lnTo>
                  <a:pt x="1990" y="406"/>
                </a:lnTo>
                <a:lnTo>
                  <a:pt x="1992" y="410"/>
                </a:lnTo>
                <a:lnTo>
                  <a:pt x="1990" y="410"/>
                </a:lnTo>
                <a:lnTo>
                  <a:pt x="1990" y="416"/>
                </a:lnTo>
                <a:lnTo>
                  <a:pt x="1990" y="418"/>
                </a:lnTo>
                <a:lnTo>
                  <a:pt x="1986" y="418"/>
                </a:lnTo>
                <a:lnTo>
                  <a:pt x="1978" y="418"/>
                </a:lnTo>
                <a:lnTo>
                  <a:pt x="1978" y="422"/>
                </a:lnTo>
                <a:lnTo>
                  <a:pt x="1978" y="424"/>
                </a:lnTo>
                <a:lnTo>
                  <a:pt x="1980" y="424"/>
                </a:lnTo>
                <a:lnTo>
                  <a:pt x="1980" y="426"/>
                </a:lnTo>
                <a:lnTo>
                  <a:pt x="1978" y="426"/>
                </a:lnTo>
                <a:lnTo>
                  <a:pt x="1984" y="430"/>
                </a:lnTo>
                <a:lnTo>
                  <a:pt x="1982" y="432"/>
                </a:lnTo>
                <a:lnTo>
                  <a:pt x="1982" y="434"/>
                </a:lnTo>
                <a:lnTo>
                  <a:pt x="1986" y="434"/>
                </a:lnTo>
                <a:lnTo>
                  <a:pt x="1988" y="436"/>
                </a:lnTo>
                <a:lnTo>
                  <a:pt x="1986" y="438"/>
                </a:lnTo>
                <a:lnTo>
                  <a:pt x="1984" y="440"/>
                </a:lnTo>
                <a:lnTo>
                  <a:pt x="1984" y="442"/>
                </a:lnTo>
                <a:lnTo>
                  <a:pt x="1982" y="442"/>
                </a:lnTo>
                <a:lnTo>
                  <a:pt x="1980" y="444"/>
                </a:lnTo>
                <a:lnTo>
                  <a:pt x="1980" y="446"/>
                </a:lnTo>
                <a:lnTo>
                  <a:pt x="1978" y="446"/>
                </a:lnTo>
                <a:lnTo>
                  <a:pt x="1978" y="448"/>
                </a:lnTo>
                <a:lnTo>
                  <a:pt x="1976" y="448"/>
                </a:lnTo>
                <a:lnTo>
                  <a:pt x="1976" y="450"/>
                </a:lnTo>
                <a:lnTo>
                  <a:pt x="1974" y="452"/>
                </a:lnTo>
                <a:lnTo>
                  <a:pt x="1972" y="454"/>
                </a:lnTo>
                <a:lnTo>
                  <a:pt x="1970" y="456"/>
                </a:lnTo>
                <a:lnTo>
                  <a:pt x="1970" y="458"/>
                </a:lnTo>
                <a:lnTo>
                  <a:pt x="1968" y="458"/>
                </a:lnTo>
                <a:lnTo>
                  <a:pt x="1966" y="460"/>
                </a:lnTo>
                <a:lnTo>
                  <a:pt x="1966" y="462"/>
                </a:lnTo>
                <a:lnTo>
                  <a:pt x="1964" y="462"/>
                </a:lnTo>
                <a:lnTo>
                  <a:pt x="1962" y="464"/>
                </a:lnTo>
                <a:lnTo>
                  <a:pt x="1962" y="466"/>
                </a:lnTo>
                <a:lnTo>
                  <a:pt x="1960" y="468"/>
                </a:lnTo>
                <a:lnTo>
                  <a:pt x="1958" y="468"/>
                </a:lnTo>
                <a:lnTo>
                  <a:pt x="1958" y="470"/>
                </a:lnTo>
                <a:lnTo>
                  <a:pt x="1956" y="472"/>
                </a:lnTo>
                <a:lnTo>
                  <a:pt x="1956" y="474"/>
                </a:lnTo>
                <a:lnTo>
                  <a:pt x="1954" y="474"/>
                </a:lnTo>
                <a:lnTo>
                  <a:pt x="1954" y="476"/>
                </a:lnTo>
                <a:lnTo>
                  <a:pt x="1952" y="476"/>
                </a:lnTo>
                <a:lnTo>
                  <a:pt x="1952" y="478"/>
                </a:lnTo>
                <a:lnTo>
                  <a:pt x="1950" y="480"/>
                </a:lnTo>
                <a:lnTo>
                  <a:pt x="1948" y="482"/>
                </a:lnTo>
                <a:lnTo>
                  <a:pt x="1946" y="484"/>
                </a:lnTo>
                <a:lnTo>
                  <a:pt x="1946" y="486"/>
                </a:lnTo>
                <a:lnTo>
                  <a:pt x="1942" y="490"/>
                </a:lnTo>
                <a:lnTo>
                  <a:pt x="1939" y="490"/>
                </a:lnTo>
                <a:lnTo>
                  <a:pt x="1939" y="492"/>
                </a:lnTo>
                <a:lnTo>
                  <a:pt x="1937" y="490"/>
                </a:lnTo>
                <a:lnTo>
                  <a:pt x="1935" y="490"/>
                </a:lnTo>
                <a:lnTo>
                  <a:pt x="1933" y="490"/>
                </a:lnTo>
                <a:lnTo>
                  <a:pt x="1931" y="488"/>
                </a:lnTo>
                <a:lnTo>
                  <a:pt x="1929" y="486"/>
                </a:lnTo>
                <a:lnTo>
                  <a:pt x="1925" y="484"/>
                </a:lnTo>
                <a:lnTo>
                  <a:pt x="1921" y="482"/>
                </a:lnTo>
                <a:lnTo>
                  <a:pt x="1919" y="482"/>
                </a:lnTo>
                <a:lnTo>
                  <a:pt x="1917" y="480"/>
                </a:lnTo>
                <a:lnTo>
                  <a:pt x="1915" y="478"/>
                </a:lnTo>
                <a:lnTo>
                  <a:pt x="1911" y="476"/>
                </a:lnTo>
                <a:lnTo>
                  <a:pt x="1909" y="474"/>
                </a:lnTo>
                <a:lnTo>
                  <a:pt x="1901" y="470"/>
                </a:lnTo>
                <a:lnTo>
                  <a:pt x="1897" y="466"/>
                </a:lnTo>
                <a:lnTo>
                  <a:pt x="1895" y="474"/>
                </a:lnTo>
                <a:lnTo>
                  <a:pt x="1893" y="474"/>
                </a:lnTo>
                <a:lnTo>
                  <a:pt x="1889" y="466"/>
                </a:lnTo>
                <a:lnTo>
                  <a:pt x="1885" y="462"/>
                </a:lnTo>
                <a:lnTo>
                  <a:pt x="1871" y="460"/>
                </a:lnTo>
                <a:lnTo>
                  <a:pt x="1869" y="458"/>
                </a:lnTo>
                <a:lnTo>
                  <a:pt x="1867" y="458"/>
                </a:lnTo>
                <a:lnTo>
                  <a:pt x="1865" y="458"/>
                </a:lnTo>
                <a:lnTo>
                  <a:pt x="1857" y="452"/>
                </a:lnTo>
                <a:lnTo>
                  <a:pt x="1851" y="450"/>
                </a:lnTo>
                <a:lnTo>
                  <a:pt x="1849" y="448"/>
                </a:lnTo>
                <a:lnTo>
                  <a:pt x="1847" y="446"/>
                </a:lnTo>
                <a:lnTo>
                  <a:pt x="1845" y="446"/>
                </a:lnTo>
                <a:lnTo>
                  <a:pt x="1843" y="446"/>
                </a:lnTo>
                <a:lnTo>
                  <a:pt x="1839" y="444"/>
                </a:lnTo>
                <a:lnTo>
                  <a:pt x="1837" y="442"/>
                </a:lnTo>
                <a:lnTo>
                  <a:pt x="1835" y="442"/>
                </a:lnTo>
                <a:lnTo>
                  <a:pt x="1831" y="440"/>
                </a:lnTo>
                <a:lnTo>
                  <a:pt x="1827" y="438"/>
                </a:lnTo>
                <a:lnTo>
                  <a:pt x="1825" y="438"/>
                </a:lnTo>
                <a:lnTo>
                  <a:pt x="1823" y="436"/>
                </a:lnTo>
                <a:lnTo>
                  <a:pt x="1819" y="434"/>
                </a:lnTo>
                <a:lnTo>
                  <a:pt x="1809" y="432"/>
                </a:lnTo>
                <a:lnTo>
                  <a:pt x="1807" y="432"/>
                </a:lnTo>
                <a:lnTo>
                  <a:pt x="1807" y="430"/>
                </a:lnTo>
                <a:lnTo>
                  <a:pt x="1805" y="430"/>
                </a:lnTo>
                <a:lnTo>
                  <a:pt x="1803" y="430"/>
                </a:lnTo>
                <a:lnTo>
                  <a:pt x="1803" y="428"/>
                </a:lnTo>
                <a:lnTo>
                  <a:pt x="1803" y="428"/>
                </a:lnTo>
                <a:lnTo>
                  <a:pt x="1801" y="428"/>
                </a:lnTo>
                <a:lnTo>
                  <a:pt x="1799" y="428"/>
                </a:lnTo>
                <a:lnTo>
                  <a:pt x="1797" y="428"/>
                </a:lnTo>
                <a:lnTo>
                  <a:pt x="1795" y="428"/>
                </a:lnTo>
                <a:lnTo>
                  <a:pt x="1793" y="428"/>
                </a:lnTo>
                <a:lnTo>
                  <a:pt x="1791" y="428"/>
                </a:lnTo>
                <a:lnTo>
                  <a:pt x="1789" y="428"/>
                </a:lnTo>
                <a:lnTo>
                  <a:pt x="1787" y="428"/>
                </a:lnTo>
                <a:lnTo>
                  <a:pt x="1785" y="428"/>
                </a:lnTo>
                <a:lnTo>
                  <a:pt x="1771" y="430"/>
                </a:lnTo>
                <a:lnTo>
                  <a:pt x="1771" y="426"/>
                </a:lnTo>
                <a:lnTo>
                  <a:pt x="1771" y="422"/>
                </a:lnTo>
                <a:lnTo>
                  <a:pt x="1771" y="418"/>
                </a:lnTo>
                <a:lnTo>
                  <a:pt x="1771" y="416"/>
                </a:lnTo>
                <a:lnTo>
                  <a:pt x="1771" y="414"/>
                </a:lnTo>
                <a:lnTo>
                  <a:pt x="1771" y="412"/>
                </a:lnTo>
                <a:lnTo>
                  <a:pt x="1771" y="410"/>
                </a:lnTo>
                <a:lnTo>
                  <a:pt x="1771" y="408"/>
                </a:lnTo>
                <a:lnTo>
                  <a:pt x="1771" y="406"/>
                </a:lnTo>
                <a:lnTo>
                  <a:pt x="1771" y="404"/>
                </a:lnTo>
                <a:lnTo>
                  <a:pt x="1771" y="402"/>
                </a:lnTo>
                <a:lnTo>
                  <a:pt x="1771" y="400"/>
                </a:lnTo>
                <a:lnTo>
                  <a:pt x="1771" y="398"/>
                </a:lnTo>
                <a:lnTo>
                  <a:pt x="1771" y="396"/>
                </a:lnTo>
                <a:lnTo>
                  <a:pt x="1771" y="394"/>
                </a:lnTo>
                <a:lnTo>
                  <a:pt x="1771" y="392"/>
                </a:lnTo>
                <a:lnTo>
                  <a:pt x="1771" y="390"/>
                </a:lnTo>
                <a:lnTo>
                  <a:pt x="1771" y="388"/>
                </a:lnTo>
                <a:lnTo>
                  <a:pt x="1771" y="386"/>
                </a:lnTo>
                <a:lnTo>
                  <a:pt x="1771" y="386"/>
                </a:lnTo>
                <a:lnTo>
                  <a:pt x="1771" y="384"/>
                </a:lnTo>
                <a:lnTo>
                  <a:pt x="1771" y="382"/>
                </a:lnTo>
                <a:lnTo>
                  <a:pt x="1771" y="380"/>
                </a:lnTo>
                <a:lnTo>
                  <a:pt x="1771" y="378"/>
                </a:lnTo>
                <a:lnTo>
                  <a:pt x="1771" y="376"/>
                </a:lnTo>
                <a:lnTo>
                  <a:pt x="1771" y="374"/>
                </a:lnTo>
                <a:lnTo>
                  <a:pt x="1771" y="372"/>
                </a:lnTo>
                <a:lnTo>
                  <a:pt x="1771" y="370"/>
                </a:lnTo>
                <a:lnTo>
                  <a:pt x="1771" y="368"/>
                </a:lnTo>
                <a:lnTo>
                  <a:pt x="1771" y="366"/>
                </a:lnTo>
                <a:lnTo>
                  <a:pt x="1771" y="364"/>
                </a:lnTo>
                <a:lnTo>
                  <a:pt x="1771" y="360"/>
                </a:lnTo>
                <a:lnTo>
                  <a:pt x="1771" y="358"/>
                </a:lnTo>
                <a:lnTo>
                  <a:pt x="1771" y="354"/>
                </a:lnTo>
                <a:lnTo>
                  <a:pt x="1771" y="352"/>
                </a:lnTo>
                <a:lnTo>
                  <a:pt x="1771" y="350"/>
                </a:lnTo>
                <a:lnTo>
                  <a:pt x="1771" y="348"/>
                </a:lnTo>
                <a:lnTo>
                  <a:pt x="1771" y="346"/>
                </a:lnTo>
                <a:lnTo>
                  <a:pt x="1771" y="344"/>
                </a:lnTo>
                <a:lnTo>
                  <a:pt x="1771" y="342"/>
                </a:lnTo>
                <a:lnTo>
                  <a:pt x="1771" y="338"/>
                </a:lnTo>
                <a:lnTo>
                  <a:pt x="1771" y="336"/>
                </a:lnTo>
                <a:lnTo>
                  <a:pt x="1771" y="334"/>
                </a:lnTo>
                <a:lnTo>
                  <a:pt x="1771" y="332"/>
                </a:lnTo>
                <a:lnTo>
                  <a:pt x="1757" y="338"/>
                </a:lnTo>
                <a:lnTo>
                  <a:pt x="1751" y="342"/>
                </a:lnTo>
                <a:lnTo>
                  <a:pt x="1745" y="344"/>
                </a:lnTo>
                <a:lnTo>
                  <a:pt x="1739" y="348"/>
                </a:lnTo>
                <a:lnTo>
                  <a:pt x="1735" y="350"/>
                </a:lnTo>
                <a:lnTo>
                  <a:pt x="1731" y="352"/>
                </a:lnTo>
                <a:lnTo>
                  <a:pt x="1729" y="354"/>
                </a:lnTo>
                <a:lnTo>
                  <a:pt x="1725" y="356"/>
                </a:lnTo>
                <a:lnTo>
                  <a:pt x="1719" y="360"/>
                </a:lnTo>
                <a:lnTo>
                  <a:pt x="1711" y="364"/>
                </a:lnTo>
                <a:lnTo>
                  <a:pt x="1705" y="368"/>
                </a:lnTo>
                <a:lnTo>
                  <a:pt x="1699" y="370"/>
                </a:lnTo>
                <a:lnTo>
                  <a:pt x="1699" y="372"/>
                </a:lnTo>
                <a:lnTo>
                  <a:pt x="1695" y="374"/>
                </a:lnTo>
                <a:lnTo>
                  <a:pt x="1693" y="374"/>
                </a:lnTo>
                <a:lnTo>
                  <a:pt x="1691" y="376"/>
                </a:lnTo>
                <a:lnTo>
                  <a:pt x="1689" y="376"/>
                </a:lnTo>
                <a:lnTo>
                  <a:pt x="1687" y="378"/>
                </a:lnTo>
                <a:lnTo>
                  <a:pt x="1685" y="378"/>
                </a:lnTo>
                <a:lnTo>
                  <a:pt x="1683" y="380"/>
                </a:lnTo>
                <a:lnTo>
                  <a:pt x="1681" y="380"/>
                </a:lnTo>
                <a:lnTo>
                  <a:pt x="1681" y="382"/>
                </a:lnTo>
                <a:lnTo>
                  <a:pt x="1687" y="394"/>
                </a:lnTo>
                <a:lnTo>
                  <a:pt x="1689" y="396"/>
                </a:lnTo>
                <a:lnTo>
                  <a:pt x="1691" y="400"/>
                </a:lnTo>
                <a:lnTo>
                  <a:pt x="1693" y="402"/>
                </a:lnTo>
                <a:lnTo>
                  <a:pt x="1693" y="406"/>
                </a:lnTo>
                <a:lnTo>
                  <a:pt x="1703" y="424"/>
                </a:lnTo>
                <a:lnTo>
                  <a:pt x="1701" y="424"/>
                </a:lnTo>
                <a:lnTo>
                  <a:pt x="1699" y="426"/>
                </a:lnTo>
                <a:lnTo>
                  <a:pt x="1697" y="426"/>
                </a:lnTo>
                <a:lnTo>
                  <a:pt x="1697" y="428"/>
                </a:lnTo>
                <a:lnTo>
                  <a:pt x="1695" y="428"/>
                </a:lnTo>
                <a:lnTo>
                  <a:pt x="1693" y="428"/>
                </a:lnTo>
                <a:lnTo>
                  <a:pt x="1691" y="428"/>
                </a:lnTo>
                <a:lnTo>
                  <a:pt x="1689" y="428"/>
                </a:lnTo>
                <a:lnTo>
                  <a:pt x="1687" y="430"/>
                </a:lnTo>
                <a:lnTo>
                  <a:pt x="1687" y="432"/>
                </a:lnTo>
                <a:lnTo>
                  <a:pt x="1685" y="432"/>
                </a:lnTo>
                <a:lnTo>
                  <a:pt x="1683" y="434"/>
                </a:lnTo>
                <a:lnTo>
                  <a:pt x="1683" y="434"/>
                </a:lnTo>
                <a:lnTo>
                  <a:pt x="1681" y="434"/>
                </a:lnTo>
                <a:lnTo>
                  <a:pt x="1681" y="436"/>
                </a:lnTo>
                <a:lnTo>
                  <a:pt x="1679" y="436"/>
                </a:lnTo>
                <a:lnTo>
                  <a:pt x="1679" y="438"/>
                </a:lnTo>
                <a:lnTo>
                  <a:pt x="1677" y="438"/>
                </a:lnTo>
                <a:lnTo>
                  <a:pt x="1677" y="440"/>
                </a:lnTo>
                <a:lnTo>
                  <a:pt x="1675" y="440"/>
                </a:lnTo>
                <a:lnTo>
                  <a:pt x="1675" y="442"/>
                </a:lnTo>
                <a:lnTo>
                  <a:pt x="1673" y="442"/>
                </a:lnTo>
                <a:lnTo>
                  <a:pt x="1673" y="444"/>
                </a:lnTo>
                <a:lnTo>
                  <a:pt x="1671" y="444"/>
                </a:lnTo>
                <a:lnTo>
                  <a:pt x="1671" y="446"/>
                </a:lnTo>
                <a:lnTo>
                  <a:pt x="1667" y="446"/>
                </a:lnTo>
                <a:lnTo>
                  <a:pt x="1667" y="448"/>
                </a:lnTo>
                <a:lnTo>
                  <a:pt x="1663" y="448"/>
                </a:lnTo>
                <a:lnTo>
                  <a:pt x="1661" y="450"/>
                </a:lnTo>
                <a:lnTo>
                  <a:pt x="1659" y="450"/>
                </a:lnTo>
                <a:lnTo>
                  <a:pt x="1659" y="452"/>
                </a:lnTo>
                <a:lnTo>
                  <a:pt x="1657" y="452"/>
                </a:lnTo>
                <a:lnTo>
                  <a:pt x="1655" y="454"/>
                </a:lnTo>
                <a:lnTo>
                  <a:pt x="1653" y="454"/>
                </a:lnTo>
                <a:lnTo>
                  <a:pt x="1651" y="454"/>
                </a:lnTo>
                <a:lnTo>
                  <a:pt x="1651" y="456"/>
                </a:lnTo>
                <a:lnTo>
                  <a:pt x="1649" y="456"/>
                </a:lnTo>
                <a:lnTo>
                  <a:pt x="1647" y="456"/>
                </a:lnTo>
                <a:lnTo>
                  <a:pt x="1647" y="458"/>
                </a:lnTo>
                <a:lnTo>
                  <a:pt x="1645" y="458"/>
                </a:lnTo>
                <a:lnTo>
                  <a:pt x="1643" y="458"/>
                </a:lnTo>
                <a:lnTo>
                  <a:pt x="1643" y="460"/>
                </a:lnTo>
                <a:lnTo>
                  <a:pt x="1641" y="460"/>
                </a:lnTo>
                <a:lnTo>
                  <a:pt x="1639" y="460"/>
                </a:lnTo>
                <a:lnTo>
                  <a:pt x="1639" y="462"/>
                </a:lnTo>
                <a:lnTo>
                  <a:pt x="1631" y="464"/>
                </a:lnTo>
                <a:lnTo>
                  <a:pt x="1623" y="464"/>
                </a:lnTo>
                <a:lnTo>
                  <a:pt x="1609" y="464"/>
                </a:lnTo>
                <a:lnTo>
                  <a:pt x="1605" y="464"/>
                </a:lnTo>
                <a:lnTo>
                  <a:pt x="1605" y="466"/>
                </a:lnTo>
                <a:lnTo>
                  <a:pt x="1607" y="468"/>
                </a:lnTo>
                <a:lnTo>
                  <a:pt x="1607" y="470"/>
                </a:lnTo>
                <a:lnTo>
                  <a:pt x="1607" y="472"/>
                </a:lnTo>
                <a:lnTo>
                  <a:pt x="1607" y="474"/>
                </a:lnTo>
                <a:lnTo>
                  <a:pt x="1607" y="478"/>
                </a:lnTo>
                <a:lnTo>
                  <a:pt x="1609" y="480"/>
                </a:lnTo>
                <a:lnTo>
                  <a:pt x="1609" y="482"/>
                </a:lnTo>
                <a:lnTo>
                  <a:pt x="1609" y="484"/>
                </a:lnTo>
                <a:lnTo>
                  <a:pt x="1609" y="488"/>
                </a:lnTo>
                <a:lnTo>
                  <a:pt x="1611" y="490"/>
                </a:lnTo>
                <a:lnTo>
                  <a:pt x="1611" y="492"/>
                </a:lnTo>
                <a:lnTo>
                  <a:pt x="1613" y="494"/>
                </a:lnTo>
                <a:lnTo>
                  <a:pt x="1615" y="498"/>
                </a:lnTo>
                <a:lnTo>
                  <a:pt x="1615" y="500"/>
                </a:lnTo>
                <a:lnTo>
                  <a:pt x="1617" y="500"/>
                </a:lnTo>
                <a:lnTo>
                  <a:pt x="1617" y="502"/>
                </a:lnTo>
                <a:lnTo>
                  <a:pt x="1617" y="504"/>
                </a:lnTo>
                <a:lnTo>
                  <a:pt x="1619" y="504"/>
                </a:lnTo>
                <a:lnTo>
                  <a:pt x="1619" y="506"/>
                </a:lnTo>
                <a:lnTo>
                  <a:pt x="1619" y="508"/>
                </a:lnTo>
                <a:lnTo>
                  <a:pt x="1619" y="510"/>
                </a:lnTo>
                <a:lnTo>
                  <a:pt x="1619" y="512"/>
                </a:lnTo>
                <a:lnTo>
                  <a:pt x="1621" y="514"/>
                </a:lnTo>
                <a:lnTo>
                  <a:pt x="1621" y="518"/>
                </a:lnTo>
                <a:lnTo>
                  <a:pt x="1621" y="522"/>
                </a:lnTo>
                <a:lnTo>
                  <a:pt x="1621" y="526"/>
                </a:lnTo>
                <a:lnTo>
                  <a:pt x="1621" y="528"/>
                </a:lnTo>
                <a:lnTo>
                  <a:pt x="1621" y="530"/>
                </a:lnTo>
                <a:lnTo>
                  <a:pt x="1621" y="534"/>
                </a:lnTo>
                <a:lnTo>
                  <a:pt x="1621" y="538"/>
                </a:lnTo>
                <a:lnTo>
                  <a:pt x="1621" y="540"/>
                </a:lnTo>
                <a:lnTo>
                  <a:pt x="1621" y="542"/>
                </a:lnTo>
                <a:lnTo>
                  <a:pt x="1619" y="544"/>
                </a:lnTo>
                <a:lnTo>
                  <a:pt x="1619" y="548"/>
                </a:lnTo>
                <a:lnTo>
                  <a:pt x="1619" y="550"/>
                </a:lnTo>
                <a:lnTo>
                  <a:pt x="1617" y="552"/>
                </a:lnTo>
                <a:lnTo>
                  <a:pt x="1617" y="556"/>
                </a:lnTo>
                <a:lnTo>
                  <a:pt x="1615" y="560"/>
                </a:lnTo>
                <a:lnTo>
                  <a:pt x="1615" y="562"/>
                </a:lnTo>
                <a:lnTo>
                  <a:pt x="1613" y="564"/>
                </a:lnTo>
                <a:lnTo>
                  <a:pt x="1613" y="566"/>
                </a:lnTo>
                <a:lnTo>
                  <a:pt x="1613" y="568"/>
                </a:lnTo>
                <a:lnTo>
                  <a:pt x="1613" y="570"/>
                </a:lnTo>
                <a:lnTo>
                  <a:pt x="1613" y="572"/>
                </a:lnTo>
                <a:lnTo>
                  <a:pt x="1613" y="574"/>
                </a:lnTo>
                <a:lnTo>
                  <a:pt x="1613" y="576"/>
                </a:lnTo>
                <a:lnTo>
                  <a:pt x="1615" y="584"/>
                </a:lnTo>
                <a:lnTo>
                  <a:pt x="1615" y="588"/>
                </a:lnTo>
                <a:lnTo>
                  <a:pt x="1615" y="596"/>
                </a:lnTo>
                <a:lnTo>
                  <a:pt x="1615" y="600"/>
                </a:lnTo>
                <a:lnTo>
                  <a:pt x="1617" y="602"/>
                </a:lnTo>
                <a:lnTo>
                  <a:pt x="1615" y="604"/>
                </a:lnTo>
                <a:lnTo>
                  <a:pt x="1615" y="606"/>
                </a:lnTo>
                <a:lnTo>
                  <a:pt x="1615" y="608"/>
                </a:lnTo>
                <a:lnTo>
                  <a:pt x="1617" y="612"/>
                </a:lnTo>
                <a:lnTo>
                  <a:pt x="1617" y="630"/>
                </a:lnTo>
                <a:lnTo>
                  <a:pt x="1619" y="642"/>
                </a:lnTo>
                <a:lnTo>
                  <a:pt x="1619" y="650"/>
                </a:lnTo>
                <a:lnTo>
                  <a:pt x="1617" y="650"/>
                </a:lnTo>
                <a:lnTo>
                  <a:pt x="1587" y="650"/>
                </a:lnTo>
                <a:lnTo>
                  <a:pt x="1581" y="650"/>
                </a:lnTo>
                <a:lnTo>
                  <a:pt x="1575" y="650"/>
                </a:lnTo>
                <a:lnTo>
                  <a:pt x="1565" y="650"/>
                </a:lnTo>
                <a:lnTo>
                  <a:pt x="1563" y="650"/>
                </a:lnTo>
                <a:lnTo>
                  <a:pt x="1561" y="650"/>
                </a:lnTo>
                <a:lnTo>
                  <a:pt x="1561" y="650"/>
                </a:lnTo>
                <a:lnTo>
                  <a:pt x="1553" y="650"/>
                </a:lnTo>
                <a:lnTo>
                  <a:pt x="1551" y="650"/>
                </a:lnTo>
                <a:lnTo>
                  <a:pt x="1545" y="650"/>
                </a:lnTo>
                <a:lnTo>
                  <a:pt x="1539" y="650"/>
                </a:lnTo>
                <a:lnTo>
                  <a:pt x="1535" y="650"/>
                </a:lnTo>
                <a:lnTo>
                  <a:pt x="1493" y="650"/>
                </a:lnTo>
                <a:lnTo>
                  <a:pt x="1481" y="650"/>
                </a:lnTo>
                <a:lnTo>
                  <a:pt x="1443" y="650"/>
                </a:lnTo>
                <a:lnTo>
                  <a:pt x="1443" y="634"/>
                </a:lnTo>
                <a:lnTo>
                  <a:pt x="1396" y="634"/>
                </a:lnTo>
                <a:lnTo>
                  <a:pt x="1388" y="634"/>
                </a:lnTo>
                <a:lnTo>
                  <a:pt x="1378" y="644"/>
                </a:lnTo>
                <a:lnTo>
                  <a:pt x="1364" y="658"/>
                </a:lnTo>
                <a:lnTo>
                  <a:pt x="1360" y="660"/>
                </a:lnTo>
                <a:lnTo>
                  <a:pt x="1358" y="662"/>
                </a:lnTo>
                <a:lnTo>
                  <a:pt x="1338" y="672"/>
                </a:lnTo>
                <a:lnTo>
                  <a:pt x="1338" y="666"/>
                </a:lnTo>
                <a:lnTo>
                  <a:pt x="1338" y="664"/>
                </a:lnTo>
                <a:lnTo>
                  <a:pt x="1342" y="658"/>
                </a:lnTo>
                <a:lnTo>
                  <a:pt x="1268" y="658"/>
                </a:lnTo>
                <a:lnTo>
                  <a:pt x="1256" y="654"/>
                </a:lnTo>
                <a:lnTo>
                  <a:pt x="1258" y="654"/>
                </a:lnTo>
                <a:lnTo>
                  <a:pt x="1264" y="638"/>
                </a:lnTo>
                <a:lnTo>
                  <a:pt x="1244" y="630"/>
                </a:lnTo>
                <a:lnTo>
                  <a:pt x="1236" y="630"/>
                </a:lnTo>
                <a:lnTo>
                  <a:pt x="1234" y="618"/>
                </a:lnTo>
                <a:lnTo>
                  <a:pt x="1234" y="608"/>
                </a:lnTo>
                <a:lnTo>
                  <a:pt x="1234" y="584"/>
                </a:lnTo>
                <a:lnTo>
                  <a:pt x="1234" y="530"/>
                </a:lnTo>
                <a:lnTo>
                  <a:pt x="1198" y="530"/>
                </a:lnTo>
                <a:lnTo>
                  <a:pt x="1198" y="494"/>
                </a:lnTo>
                <a:lnTo>
                  <a:pt x="1144" y="494"/>
                </a:lnTo>
                <a:lnTo>
                  <a:pt x="1146" y="436"/>
                </a:lnTo>
                <a:lnTo>
                  <a:pt x="1144" y="374"/>
                </a:lnTo>
                <a:lnTo>
                  <a:pt x="1104" y="374"/>
                </a:lnTo>
                <a:lnTo>
                  <a:pt x="1102" y="320"/>
                </a:lnTo>
                <a:lnTo>
                  <a:pt x="1054" y="320"/>
                </a:lnTo>
                <a:lnTo>
                  <a:pt x="1018" y="320"/>
                </a:lnTo>
                <a:lnTo>
                  <a:pt x="1018" y="242"/>
                </a:lnTo>
                <a:lnTo>
                  <a:pt x="1018" y="198"/>
                </a:lnTo>
                <a:lnTo>
                  <a:pt x="1026" y="158"/>
                </a:lnTo>
                <a:lnTo>
                  <a:pt x="1032" y="144"/>
                </a:lnTo>
                <a:lnTo>
                  <a:pt x="1034" y="142"/>
                </a:lnTo>
                <a:lnTo>
                  <a:pt x="1034" y="140"/>
                </a:lnTo>
                <a:lnTo>
                  <a:pt x="1034" y="136"/>
                </a:lnTo>
                <a:lnTo>
                  <a:pt x="1036" y="120"/>
                </a:lnTo>
                <a:lnTo>
                  <a:pt x="1040" y="110"/>
                </a:lnTo>
                <a:lnTo>
                  <a:pt x="1052" y="98"/>
                </a:lnTo>
                <a:lnTo>
                  <a:pt x="1056" y="94"/>
                </a:lnTo>
                <a:lnTo>
                  <a:pt x="1058" y="90"/>
                </a:lnTo>
                <a:lnTo>
                  <a:pt x="1058" y="86"/>
                </a:lnTo>
                <a:lnTo>
                  <a:pt x="1060" y="82"/>
                </a:lnTo>
                <a:lnTo>
                  <a:pt x="1060" y="78"/>
                </a:lnTo>
                <a:lnTo>
                  <a:pt x="1060" y="76"/>
                </a:lnTo>
                <a:lnTo>
                  <a:pt x="1060" y="58"/>
                </a:lnTo>
                <a:lnTo>
                  <a:pt x="1062" y="42"/>
                </a:lnTo>
                <a:lnTo>
                  <a:pt x="1060" y="0"/>
                </a:lnTo>
                <a:lnTo>
                  <a:pt x="1058" y="0"/>
                </a:lnTo>
                <a:lnTo>
                  <a:pt x="1050" y="0"/>
                </a:lnTo>
                <a:lnTo>
                  <a:pt x="1048" y="0"/>
                </a:lnTo>
                <a:lnTo>
                  <a:pt x="1044" y="0"/>
                </a:lnTo>
                <a:lnTo>
                  <a:pt x="1044" y="2"/>
                </a:lnTo>
                <a:lnTo>
                  <a:pt x="1044" y="16"/>
                </a:lnTo>
                <a:lnTo>
                  <a:pt x="1044" y="22"/>
                </a:lnTo>
                <a:lnTo>
                  <a:pt x="1044" y="26"/>
                </a:lnTo>
                <a:lnTo>
                  <a:pt x="1044" y="28"/>
                </a:lnTo>
                <a:lnTo>
                  <a:pt x="1044" y="34"/>
                </a:lnTo>
                <a:lnTo>
                  <a:pt x="1044" y="36"/>
                </a:lnTo>
                <a:lnTo>
                  <a:pt x="1044" y="38"/>
                </a:lnTo>
                <a:lnTo>
                  <a:pt x="1044" y="40"/>
                </a:lnTo>
                <a:lnTo>
                  <a:pt x="1044" y="42"/>
                </a:lnTo>
                <a:lnTo>
                  <a:pt x="1044" y="44"/>
                </a:lnTo>
                <a:lnTo>
                  <a:pt x="1044" y="46"/>
                </a:lnTo>
                <a:lnTo>
                  <a:pt x="1044" y="48"/>
                </a:lnTo>
                <a:lnTo>
                  <a:pt x="1042" y="50"/>
                </a:lnTo>
                <a:lnTo>
                  <a:pt x="1042" y="50"/>
                </a:lnTo>
                <a:lnTo>
                  <a:pt x="1042" y="52"/>
                </a:lnTo>
                <a:lnTo>
                  <a:pt x="1042" y="54"/>
                </a:lnTo>
                <a:lnTo>
                  <a:pt x="1042" y="56"/>
                </a:lnTo>
                <a:lnTo>
                  <a:pt x="1042" y="58"/>
                </a:lnTo>
                <a:lnTo>
                  <a:pt x="1042" y="62"/>
                </a:lnTo>
                <a:lnTo>
                  <a:pt x="1042" y="66"/>
                </a:lnTo>
                <a:lnTo>
                  <a:pt x="1042" y="68"/>
                </a:lnTo>
                <a:lnTo>
                  <a:pt x="1042" y="72"/>
                </a:lnTo>
                <a:lnTo>
                  <a:pt x="1042" y="74"/>
                </a:lnTo>
                <a:lnTo>
                  <a:pt x="1042" y="76"/>
                </a:lnTo>
                <a:lnTo>
                  <a:pt x="1042" y="78"/>
                </a:lnTo>
                <a:lnTo>
                  <a:pt x="1042" y="80"/>
                </a:lnTo>
                <a:lnTo>
                  <a:pt x="1042" y="82"/>
                </a:lnTo>
                <a:lnTo>
                  <a:pt x="1040" y="82"/>
                </a:lnTo>
                <a:lnTo>
                  <a:pt x="1040" y="84"/>
                </a:lnTo>
                <a:lnTo>
                  <a:pt x="1040" y="86"/>
                </a:lnTo>
                <a:lnTo>
                  <a:pt x="1038" y="86"/>
                </a:lnTo>
                <a:lnTo>
                  <a:pt x="1038" y="88"/>
                </a:lnTo>
                <a:lnTo>
                  <a:pt x="1036" y="90"/>
                </a:lnTo>
                <a:lnTo>
                  <a:pt x="1034" y="94"/>
                </a:lnTo>
                <a:lnTo>
                  <a:pt x="1032" y="94"/>
                </a:lnTo>
                <a:lnTo>
                  <a:pt x="1030" y="96"/>
                </a:lnTo>
                <a:lnTo>
                  <a:pt x="1030" y="98"/>
                </a:lnTo>
                <a:lnTo>
                  <a:pt x="1030" y="98"/>
                </a:lnTo>
                <a:lnTo>
                  <a:pt x="1028" y="100"/>
                </a:lnTo>
                <a:lnTo>
                  <a:pt x="1028" y="102"/>
                </a:lnTo>
                <a:lnTo>
                  <a:pt x="1026" y="102"/>
                </a:lnTo>
                <a:lnTo>
                  <a:pt x="1026" y="104"/>
                </a:lnTo>
                <a:lnTo>
                  <a:pt x="1024" y="108"/>
                </a:lnTo>
                <a:lnTo>
                  <a:pt x="1024" y="110"/>
                </a:lnTo>
                <a:lnTo>
                  <a:pt x="1022" y="112"/>
                </a:lnTo>
                <a:lnTo>
                  <a:pt x="1022" y="114"/>
                </a:lnTo>
                <a:lnTo>
                  <a:pt x="1020" y="116"/>
                </a:lnTo>
                <a:lnTo>
                  <a:pt x="1020" y="118"/>
                </a:lnTo>
                <a:lnTo>
                  <a:pt x="1020" y="122"/>
                </a:lnTo>
                <a:lnTo>
                  <a:pt x="1020" y="126"/>
                </a:lnTo>
                <a:lnTo>
                  <a:pt x="1020" y="130"/>
                </a:lnTo>
                <a:lnTo>
                  <a:pt x="1018" y="136"/>
                </a:lnTo>
                <a:lnTo>
                  <a:pt x="1016" y="138"/>
                </a:lnTo>
                <a:lnTo>
                  <a:pt x="1014" y="142"/>
                </a:lnTo>
                <a:lnTo>
                  <a:pt x="1014" y="144"/>
                </a:lnTo>
                <a:lnTo>
                  <a:pt x="1012" y="146"/>
                </a:lnTo>
                <a:lnTo>
                  <a:pt x="1010" y="146"/>
                </a:lnTo>
                <a:lnTo>
                  <a:pt x="1010" y="148"/>
                </a:lnTo>
                <a:lnTo>
                  <a:pt x="1010" y="150"/>
                </a:lnTo>
                <a:lnTo>
                  <a:pt x="1008" y="152"/>
                </a:lnTo>
                <a:lnTo>
                  <a:pt x="1008" y="154"/>
                </a:lnTo>
                <a:lnTo>
                  <a:pt x="1008" y="156"/>
                </a:lnTo>
                <a:lnTo>
                  <a:pt x="1008" y="158"/>
                </a:lnTo>
                <a:lnTo>
                  <a:pt x="1006" y="162"/>
                </a:lnTo>
                <a:lnTo>
                  <a:pt x="1006" y="164"/>
                </a:lnTo>
                <a:lnTo>
                  <a:pt x="1006" y="166"/>
                </a:lnTo>
                <a:lnTo>
                  <a:pt x="1004" y="172"/>
                </a:lnTo>
                <a:lnTo>
                  <a:pt x="1004" y="180"/>
                </a:lnTo>
                <a:lnTo>
                  <a:pt x="1002" y="182"/>
                </a:lnTo>
                <a:lnTo>
                  <a:pt x="1002" y="190"/>
                </a:lnTo>
                <a:lnTo>
                  <a:pt x="1000" y="192"/>
                </a:lnTo>
                <a:lnTo>
                  <a:pt x="1000" y="194"/>
                </a:lnTo>
                <a:lnTo>
                  <a:pt x="1000" y="196"/>
                </a:lnTo>
                <a:lnTo>
                  <a:pt x="1000" y="198"/>
                </a:lnTo>
                <a:lnTo>
                  <a:pt x="1000" y="204"/>
                </a:lnTo>
                <a:lnTo>
                  <a:pt x="1000" y="210"/>
                </a:lnTo>
                <a:lnTo>
                  <a:pt x="1000" y="224"/>
                </a:lnTo>
                <a:lnTo>
                  <a:pt x="1000" y="228"/>
                </a:lnTo>
                <a:lnTo>
                  <a:pt x="1000" y="234"/>
                </a:lnTo>
                <a:lnTo>
                  <a:pt x="1000" y="242"/>
                </a:lnTo>
                <a:lnTo>
                  <a:pt x="1000" y="254"/>
                </a:lnTo>
                <a:lnTo>
                  <a:pt x="1000" y="260"/>
                </a:lnTo>
                <a:lnTo>
                  <a:pt x="1000" y="264"/>
                </a:lnTo>
                <a:lnTo>
                  <a:pt x="1000" y="272"/>
                </a:lnTo>
                <a:lnTo>
                  <a:pt x="1000" y="280"/>
                </a:lnTo>
                <a:lnTo>
                  <a:pt x="1000" y="288"/>
                </a:lnTo>
                <a:lnTo>
                  <a:pt x="1000" y="292"/>
                </a:lnTo>
                <a:lnTo>
                  <a:pt x="1000" y="296"/>
                </a:lnTo>
                <a:lnTo>
                  <a:pt x="1000" y="300"/>
                </a:lnTo>
                <a:lnTo>
                  <a:pt x="1000" y="310"/>
                </a:lnTo>
                <a:lnTo>
                  <a:pt x="1000" y="324"/>
                </a:lnTo>
                <a:lnTo>
                  <a:pt x="1000" y="328"/>
                </a:lnTo>
                <a:lnTo>
                  <a:pt x="1000" y="332"/>
                </a:lnTo>
                <a:lnTo>
                  <a:pt x="1000" y="334"/>
                </a:lnTo>
                <a:lnTo>
                  <a:pt x="1000" y="338"/>
                </a:lnTo>
                <a:lnTo>
                  <a:pt x="1002" y="338"/>
                </a:lnTo>
                <a:lnTo>
                  <a:pt x="1004" y="338"/>
                </a:lnTo>
                <a:lnTo>
                  <a:pt x="1006" y="338"/>
                </a:lnTo>
                <a:lnTo>
                  <a:pt x="1008" y="338"/>
                </a:lnTo>
                <a:lnTo>
                  <a:pt x="1014" y="338"/>
                </a:lnTo>
                <a:lnTo>
                  <a:pt x="1018" y="338"/>
                </a:lnTo>
                <a:lnTo>
                  <a:pt x="1020" y="338"/>
                </a:lnTo>
                <a:lnTo>
                  <a:pt x="1022" y="338"/>
                </a:lnTo>
                <a:lnTo>
                  <a:pt x="1024" y="338"/>
                </a:lnTo>
                <a:lnTo>
                  <a:pt x="1026" y="338"/>
                </a:lnTo>
                <a:lnTo>
                  <a:pt x="1028" y="338"/>
                </a:lnTo>
                <a:lnTo>
                  <a:pt x="1030" y="338"/>
                </a:lnTo>
                <a:lnTo>
                  <a:pt x="1032" y="338"/>
                </a:lnTo>
                <a:lnTo>
                  <a:pt x="1032" y="338"/>
                </a:lnTo>
                <a:lnTo>
                  <a:pt x="1032" y="340"/>
                </a:lnTo>
                <a:lnTo>
                  <a:pt x="1030" y="340"/>
                </a:lnTo>
                <a:lnTo>
                  <a:pt x="1030" y="342"/>
                </a:lnTo>
                <a:lnTo>
                  <a:pt x="1030" y="342"/>
                </a:lnTo>
                <a:lnTo>
                  <a:pt x="1030" y="344"/>
                </a:lnTo>
                <a:lnTo>
                  <a:pt x="1028" y="346"/>
                </a:lnTo>
                <a:lnTo>
                  <a:pt x="1028" y="348"/>
                </a:lnTo>
                <a:lnTo>
                  <a:pt x="1026" y="348"/>
                </a:lnTo>
                <a:lnTo>
                  <a:pt x="1026" y="350"/>
                </a:lnTo>
                <a:lnTo>
                  <a:pt x="1024" y="350"/>
                </a:lnTo>
                <a:lnTo>
                  <a:pt x="1024" y="352"/>
                </a:lnTo>
                <a:lnTo>
                  <a:pt x="1022" y="354"/>
                </a:lnTo>
                <a:lnTo>
                  <a:pt x="1020" y="354"/>
                </a:lnTo>
                <a:lnTo>
                  <a:pt x="1018" y="356"/>
                </a:lnTo>
                <a:lnTo>
                  <a:pt x="1016" y="358"/>
                </a:lnTo>
                <a:lnTo>
                  <a:pt x="1014" y="360"/>
                </a:lnTo>
                <a:lnTo>
                  <a:pt x="1014" y="362"/>
                </a:lnTo>
                <a:lnTo>
                  <a:pt x="1014" y="364"/>
                </a:lnTo>
                <a:lnTo>
                  <a:pt x="1014" y="366"/>
                </a:lnTo>
                <a:lnTo>
                  <a:pt x="1014" y="368"/>
                </a:lnTo>
                <a:lnTo>
                  <a:pt x="1012" y="370"/>
                </a:lnTo>
                <a:lnTo>
                  <a:pt x="1010" y="372"/>
                </a:lnTo>
                <a:lnTo>
                  <a:pt x="1010" y="374"/>
                </a:lnTo>
                <a:lnTo>
                  <a:pt x="1008" y="374"/>
                </a:lnTo>
                <a:lnTo>
                  <a:pt x="1008" y="376"/>
                </a:lnTo>
                <a:lnTo>
                  <a:pt x="1006" y="378"/>
                </a:lnTo>
                <a:lnTo>
                  <a:pt x="1004" y="380"/>
                </a:lnTo>
                <a:lnTo>
                  <a:pt x="1002" y="382"/>
                </a:lnTo>
                <a:lnTo>
                  <a:pt x="990" y="380"/>
                </a:lnTo>
                <a:lnTo>
                  <a:pt x="986" y="380"/>
                </a:lnTo>
                <a:lnTo>
                  <a:pt x="982" y="364"/>
                </a:lnTo>
                <a:lnTo>
                  <a:pt x="980" y="360"/>
                </a:lnTo>
                <a:lnTo>
                  <a:pt x="980" y="358"/>
                </a:lnTo>
                <a:lnTo>
                  <a:pt x="978" y="356"/>
                </a:lnTo>
                <a:lnTo>
                  <a:pt x="978" y="354"/>
                </a:lnTo>
                <a:lnTo>
                  <a:pt x="976" y="352"/>
                </a:lnTo>
                <a:lnTo>
                  <a:pt x="976" y="350"/>
                </a:lnTo>
                <a:lnTo>
                  <a:pt x="972" y="346"/>
                </a:lnTo>
                <a:lnTo>
                  <a:pt x="972" y="344"/>
                </a:lnTo>
                <a:lnTo>
                  <a:pt x="968" y="340"/>
                </a:lnTo>
                <a:lnTo>
                  <a:pt x="968" y="338"/>
                </a:lnTo>
                <a:lnTo>
                  <a:pt x="964" y="338"/>
                </a:lnTo>
                <a:lnTo>
                  <a:pt x="960" y="338"/>
                </a:lnTo>
                <a:lnTo>
                  <a:pt x="958" y="338"/>
                </a:lnTo>
                <a:lnTo>
                  <a:pt x="954" y="338"/>
                </a:lnTo>
                <a:lnTo>
                  <a:pt x="950" y="338"/>
                </a:lnTo>
                <a:lnTo>
                  <a:pt x="944" y="338"/>
                </a:lnTo>
                <a:lnTo>
                  <a:pt x="938" y="338"/>
                </a:lnTo>
                <a:lnTo>
                  <a:pt x="930" y="338"/>
                </a:lnTo>
                <a:lnTo>
                  <a:pt x="930" y="340"/>
                </a:lnTo>
                <a:lnTo>
                  <a:pt x="930" y="344"/>
                </a:lnTo>
                <a:lnTo>
                  <a:pt x="930" y="348"/>
                </a:lnTo>
                <a:lnTo>
                  <a:pt x="930" y="356"/>
                </a:lnTo>
                <a:lnTo>
                  <a:pt x="930" y="360"/>
                </a:lnTo>
                <a:lnTo>
                  <a:pt x="930" y="362"/>
                </a:lnTo>
                <a:lnTo>
                  <a:pt x="930" y="364"/>
                </a:lnTo>
                <a:lnTo>
                  <a:pt x="930" y="366"/>
                </a:lnTo>
                <a:lnTo>
                  <a:pt x="930" y="368"/>
                </a:lnTo>
                <a:lnTo>
                  <a:pt x="930" y="370"/>
                </a:lnTo>
                <a:lnTo>
                  <a:pt x="930" y="372"/>
                </a:lnTo>
                <a:lnTo>
                  <a:pt x="930" y="378"/>
                </a:lnTo>
                <a:lnTo>
                  <a:pt x="930" y="386"/>
                </a:lnTo>
                <a:lnTo>
                  <a:pt x="930" y="386"/>
                </a:lnTo>
                <a:lnTo>
                  <a:pt x="930" y="390"/>
                </a:lnTo>
                <a:lnTo>
                  <a:pt x="930" y="392"/>
                </a:lnTo>
                <a:lnTo>
                  <a:pt x="930" y="394"/>
                </a:lnTo>
                <a:lnTo>
                  <a:pt x="934" y="396"/>
                </a:lnTo>
                <a:lnTo>
                  <a:pt x="934" y="396"/>
                </a:lnTo>
                <a:lnTo>
                  <a:pt x="936" y="396"/>
                </a:lnTo>
                <a:lnTo>
                  <a:pt x="936" y="398"/>
                </a:lnTo>
                <a:lnTo>
                  <a:pt x="940" y="400"/>
                </a:lnTo>
                <a:lnTo>
                  <a:pt x="938" y="404"/>
                </a:lnTo>
                <a:lnTo>
                  <a:pt x="944" y="408"/>
                </a:lnTo>
                <a:lnTo>
                  <a:pt x="946" y="408"/>
                </a:lnTo>
                <a:lnTo>
                  <a:pt x="948" y="408"/>
                </a:lnTo>
                <a:lnTo>
                  <a:pt x="950" y="408"/>
                </a:lnTo>
                <a:lnTo>
                  <a:pt x="952" y="408"/>
                </a:lnTo>
                <a:lnTo>
                  <a:pt x="966" y="406"/>
                </a:lnTo>
                <a:lnTo>
                  <a:pt x="970" y="404"/>
                </a:lnTo>
                <a:lnTo>
                  <a:pt x="972" y="404"/>
                </a:lnTo>
                <a:lnTo>
                  <a:pt x="972" y="406"/>
                </a:lnTo>
                <a:lnTo>
                  <a:pt x="970" y="416"/>
                </a:lnTo>
                <a:lnTo>
                  <a:pt x="976" y="416"/>
                </a:lnTo>
                <a:lnTo>
                  <a:pt x="980" y="416"/>
                </a:lnTo>
                <a:lnTo>
                  <a:pt x="978" y="426"/>
                </a:lnTo>
                <a:lnTo>
                  <a:pt x="982" y="426"/>
                </a:lnTo>
                <a:lnTo>
                  <a:pt x="982" y="434"/>
                </a:lnTo>
                <a:lnTo>
                  <a:pt x="984" y="432"/>
                </a:lnTo>
                <a:lnTo>
                  <a:pt x="988" y="442"/>
                </a:lnTo>
                <a:lnTo>
                  <a:pt x="988" y="444"/>
                </a:lnTo>
                <a:lnTo>
                  <a:pt x="990" y="446"/>
                </a:lnTo>
                <a:lnTo>
                  <a:pt x="992" y="454"/>
                </a:lnTo>
                <a:lnTo>
                  <a:pt x="990" y="454"/>
                </a:lnTo>
                <a:lnTo>
                  <a:pt x="988" y="454"/>
                </a:lnTo>
                <a:lnTo>
                  <a:pt x="986" y="454"/>
                </a:lnTo>
                <a:lnTo>
                  <a:pt x="984" y="454"/>
                </a:lnTo>
                <a:lnTo>
                  <a:pt x="982" y="454"/>
                </a:lnTo>
                <a:lnTo>
                  <a:pt x="982" y="456"/>
                </a:lnTo>
                <a:lnTo>
                  <a:pt x="982" y="456"/>
                </a:lnTo>
                <a:lnTo>
                  <a:pt x="982" y="458"/>
                </a:lnTo>
                <a:lnTo>
                  <a:pt x="982" y="460"/>
                </a:lnTo>
                <a:lnTo>
                  <a:pt x="982" y="462"/>
                </a:lnTo>
                <a:lnTo>
                  <a:pt x="982" y="464"/>
                </a:lnTo>
                <a:lnTo>
                  <a:pt x="982" y="466"/>
                </a:lnTo>
                <a:lnTo>
                  <a:pt x="986" y="466"/>
                </a:lnTo>
                <a:lnTo>
                  <a:pt x="988" y="466"/>
                </a:lnTo>
                <a:lnTo>
                  <a:pt x="988" y="468"/>
                </a:lnTo>
                <a:lnTo>
                  <a:pt x="988" y="470"/>
                </a:lnTo>
                <a:lnTo>
                  <a:pt x="988" y="472"/>
                </a:lnTo>
                <a:lnTo>
                  <a:pt x="988" y="474"/>
                </a:lnTo>
                <a:lnTo>
                  <a:pt x="988" y="476"/>
                </a:lnTo>
                <a:lnTo>
                  <a:pt x="988" y="478"/>
                </a:lnTo>
                <a:lnTo>
                  <a:pt x="988" y="480"/>
                </a:lnTo>
                <a:lnTo>
                  <a:pt x="988" y="482"/>
                </a:lnTo>
                <a:lnTo>
                  <a:pt x="988" y="482"/>
                </a:lnTo>
                <a:lnTo>
                  <a:pt x="988" y="484"/>
                </a:lnTo>
                <a:lnTo>
                  <a:pt x="988" y="486"/>
                </a:lnTo>
                <a:lnTo>
                  <a:pt x="988" y="488"/>
                </a:lnTo>
                <a:lnTo>
                  <a:pt x="988" y="490"/>
                </a:lnTo>
                <a:lnTo>
                  <a:pt x="988" y="492"/>
                </a:lnTo>
                <a:lnTo>
                  <a:pt x="988" y="494"/>
                </a:lnTo>
                <a:lnTo>
                  <a:pt x="990" y="528"/>
                </a:lnTo>
                <a:lnTo>
                  <a:pt x="980" y="528"/>
                </a:lnTo>
                <a:lnTo>
                  <a:pt x="976" y="530"/>
                </a:lnTo>
                <a:lnTo>
                  <a:pt x="974" y="530"/>
                </a:lnTo>
                <a:lnTo>
                  <a:pt x="968" y="528"/>
                </a:lnTo>
                <a:lnTo>
                  <a:pt x="950" y="546"/>
                </a:lnTo>
                <a:lnTo>
                  <a:pt x="942" y="552"/>
                </a:lnTo>
                <a:lnTo>
                  <a:pt x="940" y="554"/>
                </a:lnTo>
                <a:lnTo>
                  <a:pt x="934" y="562"/>
                </a:lnTo>
                <a:lnTo>
                  <a:pt x="934" y="562"/>
                </a:lnTo>
                <a:lnTo>
                  <a:pt x="934" y="560"/>
                </a:lnTo>
                <a:lnTo>
                  <a:pt x="932" y="560"/>
                </a:lnTo>
                <a:lnTo>
                  <a:pt x="932" y="562"/>
                </a:lnTo>
                <a:lnTo>
                  <a:pt x="928" y="564"/>
                </a:lnTo>
                <a:lnTo>
                  <a:pt x="922" y="568"/>
                </a:lnTo>
                <a:lnTo>
                  <a:pt x="918" y="570"/>
                </a:lnTo>
                <a:lnTo>
                  <a:pt x="916" y="570"/>
                </a:lnTo>
                <a:lnTo>
                  <a:pt x="916" y="572"/>
                </a:lnTo>
                <a:lnTo>
                  <a:pt x="916" y="574"/>
                </a:lnTo>
                <a:lnTo>
                  <a:pt x="920" y="578"/>
                </a:lnTo>
                <a:lnTo>
                  <a:pt x="922" y="578"/>
                </a:lnTo>
                <a:lnTo>
                  <a:pt x="922" y="580"/>
                </a:lnTo>
                <a:lnTo>
                  <a:pt x="924" y="580"/>
                </a:lnTo>
                <a:lnTo>
                  <a:pt x="924" y="582"/>
                </a:lnTo>
                <a:lnTo>
                  <a:pt x="920" y="588"/>
                </a:lnTo>
                <a:lnTo>
                  <a:pt x="904" y="596"/>
                </a:lnTo>
                <a:lnTo>
                  <a:pt x="902" y="598"/>
                </a:lnTo>
                <a:lnTo>
                  <a:pt x="896" y="604"/>
                </a:lnTo>
                <a:lnTo>
                  <a:pt x="896" y="606"/>
                </a:lnTo>
                <a:lnTo>
                  <a:pt x="894" y="606"/>
                </a:lnTo>
                <a:lnTo>
                  <a:pt x="892" y="606"/>
                </a:lnTo>
                <a:lnTo>
                  <a:pt x="890" y="606"/>
                </a:lnTo>
                <a:lnTo>
                  <a:pt x="890" y="608"/>
                </a:lnTo>
                <a:lnTo>
                  <a:pt x="892" y="610"/>
                </a:lnTo>
                <a:lnTo>
                  <a:pt x="892" y="612"/>
                </a:lnTo>
                <a:lnTo>
                  <a:pt x="890" y="624"/>
                </a:lnTo>
                <a:lnTo>
                  <a:pt x="894" y="630"/>
                </a:lnTo>
                <a:lnTo>
                  <a:pt x="886" y="638"/>
                </a:lnTo>
                <a:lnTo>
                  <a:pt x="888" y="644"/>
                </a:lnTo>
                <a:lnTo>
                  <a:pt x="890" y="644"/>
                </a:lnTo>
                <a:lnTo>
                  <a:pt x="890" y="646"/>
                </a:lnTo>
                <a:lnTo>
                  <a:pt x="892" y="646"/>
                </a:lnTo>
                <a:lnTo>
                  <a:pt x="892" y="648"/>
                </a:lnTo>
                <a:lnTo>
                  <a:pt x="894" y="648"/>
                </a:lnTo>
                <a:lnTo>
                  <a:pt x="894" y="650"/>
                </a:lnTo>
                <a:lnTo>
                  <a:pt x="896" y="650"/>
                </a:lnTo>
                <a:lnTo>
                  <a:pt x="898" y="650"/>
                </a:lnTo>
                <a:lnTo>
                  <a:pt x="898" y="652"/>
                </a:lnTo>
                <a:lnTo>
                  <a:pt x="900" y="652"/>
                </a:lnTo>
                <a:lnTo>
                  <a:pt x="902" y="652"/>
                </a:lnTo>
                <a:lnTo>
                  <a:pt x="904" y="654"/>
                </a:lnTo>
                <a:lnTo>
                  <a:pt x="906" y="656"/>
                </a:lnTo>
                <a:lnTo>
                  <a:pt x="908" y="656"/>
                </a:lnTo>
                <a:lnTo>
                  <a:pt x="908" y="658"/>
                </a:lnTo>
                <a:lnTo>
                  <a:pt x="910" y="660"/>
                </a:lnTo>
                <a:lnTo>
                  <a:pt x="912" y="662"/>
                </a:lnTo>
                <a:lnTo>
                  <a:pt x="914" y="664"/>
                </a:lnTo>
                <a:lnTo>
                  <a:pt x="916" y="664"/>
                </a:lnTo>
                <a:lnTo>
                  <a:pt x="916" y="666"/>
                </a:lnTo>
                <a:lnTo>
                  <a:pt x="920" y="668"/>
                </a:lnTo>
                <a:lnTo>
                  <a:pt x="924" y="672"/>
                </a:lnTo>
                <a:lnTo>
                  <a:pt x="932" y="674"/>
                </a:lnTo>
                <a:lnTo>
                  <a:pt x="930" y="676"/>
                </a:lnTo>
                <a:lnTo>
                  <a:pt x="922" y="684"/>
                </a:lnTo>
                <a:lnTo>
                  <a:pt x="916" y="692"/>
                </a:lnTo>
                <a:lnTo>
                  <a:pt x="902" y="692"/>
                </a:lnTo>
                <a:lnTo>
                  <a:pt x="888" y="692"/>
                </a:lnTo>
                <a:lnTo>
                  <a:pt x="882" y="692"/>
                </a:lnTo>
                <a:lnTo>
                  <a:pt x="878" y="690"/>
                </a:lnTo>
                <a:lnTo>
                  <a:pt x="876" y="690"/>
                </a:lnTo>
                <a:lnTo>
                  <a:pt x="874" y="690"/>
                </a:lnTo>
                <a:lnTo>
                  <a:pt x="872" y="690"/>
                </a:lnTo>
                <a:lnTo>
                  <a:pt x="870" y="690"/>
                </a:lnTo>
                <a:lnTo>
                  <a:pt x="866" y="690"/>
                </a:lnTo>
                <a:lnTo>
                  <a:pt x="863" y="690"/>
                </a:lnTo>
                <a:lnTo>
                  <a:pt x="861" y="690"/>
                </a:lnTo>
                <a:lnTo>
                  <a:pt x="859" y="690"/>
                </a:lnTo>
                <a:lnTo>
                  <a:pt x="857" y="690"/>
                </a:lnTo>
                <a:lnTo>
                  <a:pt x="855" y="690"/>
                </a:lnTo>
                <a:lnTo>
                  <a:pt x="853" y="690"/>
                </a:lnTo>
                <a:lnTo>
                  <a:pt x="849" y="690"/>
                </a:lnTo>
                <a:lnTo>
                  <a:pt x="847" y="690"/>
                </a:lnTo>
                <a:lnTo>
                  <a:pt x="843" y="690"/>
                </a:lnTo>
                <a:lnTo>
                  <a:pt x="841" y="690"/>
                </a:lnTo>
                <a:lnTo>
                  <a:pt x="837" y="690"/>
                </a:lnTo>
                <a:lnTo>
                  <a:pt x="835" y="690"/>
                </a:lnTo>
                <a:lnTo>
                  <a:pt x="833" y="690"/>
                </a:lnTo>
                <a:lnTo>
                  <a:pt x="825" y="690"/>
                </a:lnTo>
                <a:lnTo>
                  <a:pt x="811" y="690"/>
                </a:lnTo>
                <a:lnTo>
                  <a:pt x="793" y="690"/>
                </a:lnTo>
                <a:lnTo>
                  <a:pt x="793" y="692"/>
                </a:lnTo>
                <a:lnTo>
                  <a:pt x="793" y="704"/>
                </a:lnTo>
                <a:lnTo>
                  <a:pt x="783" y="704"/>
                </a:lnTo>
                <a:lnTo>
                  <a:pt x="783" y="706"/>
                </a:lnTo>
                <a:lnTo>
                  <a:pt x="783" y="712"/>
                </a:lnTo>
                <a:lnTo>
                  <a:pt x="783" y="722"/>
                </a:lnTo>
                <a:lnTo>
                  <a:pt x="783" y="732"/>
                </a:lnTo>
                <a:lnTo>
                  <a:pt x="783" y="734"/>
                </a:lnTo>
                <a:lnTo>
                  <a:pt x="783" y="746"/>
                </a:lnTo>
                <a:lnTo>
                  <a:pt x="781" y="746"/>
                </a:lnTo>
                <a:lnTo>
                  <a:pt x="779" y="746"/>
                </a:lnTo>
                <a:lnTo>
                  <a:pt x="777" y="746"/>
                </a:lnTo>
                <a:lnTo>
                  <a:pt x="775" y="766"/>
                </a:lnTo>
                <a:lnTo>
                  <a:pt x="775" y="768"/>
                </a:lnTo>
                <a:lnTo>
                  <a:pt x="775" y="770"/>
                </a:lnTo>
                <a:lnTo>
                  <a:pt x="773" y="778"/>
                </a:lnTo>
                <a:lnTo>
                  <a:pt x="771" y="782"/>
                </a:lnTo>
                <a:lnTo>
                  <a:pt x="769" y="786"/>
                </a:lnTo>
                <a:lnTo>
                  <a:pt x="767" y="790"/>
                </a:lnTo>
                <a:lnTo>
                  <a:pt x="763" y="794"/>
                </a:lnTo>
                <a:lnTo>
                  <a:pt x="761" y="798"/>
                </a:lnTo>
                <a:lnTo>
                  <a:pt x="757" y="800"/>
                </a:lnTo>
                <a:lnTo>
                  <a:pt x="757" y="802"/>
                </a:lnTo>
                <a:lnTo>
                  <a:pt x="751" y="808"/>
                </a:lnTo>
                <a:lnTo>
                  <a:pt x="747" y="814"/>
                </a:lnTo>
                <a:lnTo>
                  <a:pt x="745" y="814"/>
                </a:lnTo>
                <a:lnTo>
                  <a:pt x="739" y="814"/>
                </a:lnTo>
                <a:lnTo>
                  <a:pt x="737" y="814"/>
                </a:lnTo>
                <a:lnTo>
                  <a:pt x="735" y="814"/>
                </a:lnTo>
                <a:lnTo>
                  <a:pt x="733" y="814"/>
                </a:lnTo>
                <a:lnTo>
                  <a:pt x="731" y="814"/>
                </a:lnTo>
                <a:lnTo>
                  <a:pt x="731" y="822"/>
                </a:lnTo>
                <a:lnTo>
                  <a:pt x="731" y="824"/>
                </a:lnTo>
                <a:lnTo>
                  <a:pt x="731" y="834"/>
                </a:lnTo>
                <a:lnTo>
                  <a:pt x="731" y="836"/>
                </a:lnTo>
                <a:lnTo>
                  <a:pt x="731" y="842"/>
                </a:lnTo>
                <a:lnTo>
                  <a:pt x="733" y="844"/>
                </a:lnTo>
                <a:lnTo>
                  <a:pt x="741" y="850"/>
                </a:lnTo>
                <a:lnTo>
                  <a:pt x="747" y="856"/>
                </a:lnTo>
                <a:lnTo>
                  <a:pt x="747" y="858"/>
                </a:lnTo>
                <a:lnTo>
                  <a:pt x="753" y="862"/>
                </a:lnTo>
                <a:lnTo>
                  <a:pt x="757" y="864"/>
                </a:lnTo>
                <a:lnTo>
                  <a:pt x="761" y="866"/>
                </a:lnTo>
                <a:lnTo>
                  <a:pt x="765" y="868"/>
                </a:lnTo>
                <a:lnTo>
                  <a:pt x="769" y="872"/>
                </a:lnTo>
                <a:lnTo>
                  <a:pt x="771" y="874"/>
                </a:lnTo>
                <a:lnTo>
                  <a:pt x="777" y="880"/>
                </a:lnTo>
                <a:lnTo>
                  <a:pt x="785" y="886"/>
                </a:lnTo>
                <a:lnTo>
                  <a:pt x="787" y="886"/>
                </a:lnTo>
                <a:lnTo>
                  <a:pt x="789" y="890"/>
                </a:lnTo>
                <a:lnTo>
                  <a:pt x="789" y="894"/>
                </a:lnTo>
                <a:lnTo>
                  <a:pt x="789" y="902"/>
                </a:lnTo>
                <a:lnTo>
                  <a:pt x="789" y="904"/>
                </a:lnTo>
                <a:lnTo>
                  <a:pt x="789" y="906"/>
                </a:lnTo>
                <a:lnTo>
                  <a:pt x="789" y="910"/>
                </a:lnTo>
                <a:lnTo>
                  <a:pt x="789" y="912"/>
                </a:lnTo>
                <a:lnTo>
                  <a:pt x="789" y="914"/>
                </a:lnTo>
                <a:lnTo>
                  <a:pt x="789" y="918"/>
                </a:lnTo>
                <a:lnTo>
                  <a:pt x="789" y="920"/>
                </a:lnTo>
                <a:lnTo>
                  <a:pt x="789" y="924"/>
                </a:lnTo>
                <a:lnTo>
                  <a:pt x="789" y="926"/>
                </a:lnTo>
                <a:lnTo>
                  <a:pt x="789" y="928"/>
                </a:lnTo>
                <a:lnTo>
                  <a:pt x="789" y="930"/>
                </a:lnTo>
                <a:lnTo>
                  <a:pt x="789" y="932"/>
                </a:lnTo>
                <a:lnTo>
                  <a:pt x="789" y="934"/>
                </a:lnTo>
                <a:lnTo>
                  <a:pt x="789" y="938"/>
                </a:lnTo>
                <a:lnTo>
                  <a:pt x="789" y="940"/>
                </a:lnTo>
                <a:lnTo>
                  <a:pt x="789" y="944"/>
                </a:lnTo>
                <a:lnTo>
                  <a:pt x="789" y="946"/>
                </a:lnTo>
                <a:lnTo>
                  <a:pt x="789" y="948"/>
                </a:lnTo>
                <a:lnTo>
                  <a:pt x="789" y="950"/>
                </a:lnTo>
                <a:lnTo>
                  <a:pt x="789" y="950"/>
                </a:lnTo>
                <a:lnTo>
                  <a:pt x="787" y="950"/>
                </a:lnTo>
                <a:lnTo>
                  <a:pt x="785" y="950"/>
                </a:lnTo>
                <a:lnTo>
                  <a:pt x="783" y="950"/>
                </a:lnTo>
                <a:lnTo>
                  <a:pt x="783" y="952"/>
                </a:lnTo>
                <a:lnTo>
                  <a:pt x="783" y="954"/>
                </a:lnTo>
                <a:lnTo>
                  <a:pt x="783" y="956"/>
                </a:lnTo>
                <a:lnTo>
                  <a:pt x="783" y="958"/>
                </a:lnTo>
                <a:lnTo>
                  <a:pt x="783" y="960"/>
                </a:lnTo>
                <a:lnTo>
                  <a:pt x="783" y="960"/>
                </a:lnTo>
                <a:lnTo>
                  <a:pt x="783" y="962"/>
                </a:lnTo>
                <a:lnTo>
                  <a:pt x="783" y="964"/>
                </a:lnTo>
                <a:lnTo>
                  <a:pt x="783" y="966"/>
                </a:lnTo>
                <a:lnTo>
                  <a:pt x="783" y="968"/>
                </a:lnTo>
                <a:lnTo>
                  <a:pt x="783" y="970"/>
                </a:lnTo>
                <a:lnTo>
                  <a:pt x="781" y="970"/>
                </a:lnTo>
                <a:lnTo>
                  <a:pt x="779" y="970"/>
                </a:lnTo>
                <a:lnTo>
                  <a:pt x="777" y="970"/>
                </a:lnTo>
                <a:lnTo>
                  <a:pt x="775" y="970"/>
                </a:lnTo>
                <a:lnTo>
                  <a:pt x="771" y="970"/>
                </a:lnTo>
                <a:lnTo>
                  <a:pt x="769" y="970"/>
                </a:lnTo>
                <a:lnTo>
                  <a:pt x="767" y="970"/>
                </a:lnTo>
                <a:lnTo>
                  <a:pt x="765" y="972"/>
                </a:lnTo>
                <a:lnTo>
                  <a:pt x="765" y="974"/>
                </a:lnTo>
                <a:lnTo>
                  <a:pt x="761" y="972"/>
                </a:lnTo>
                <a:lnTo>
                  <a:pt x="759" y="972"/>
                </a:lnTo>
                <a:lnTo>
                  <a:pt x="757" y="974"/>
                </a:lnTo>
                <a:lnTo>
                  <a:pt x="755" y="978"/>
                </a:lnTo>
                <a:lnTo>
                  <a:pt x="755" y="980"/>
                </a:lnTo>
                <a:lnTo>
                  <a:pt x="751" y="980"/>
                </a:lnTo>
                <a:lnTo>
                  <a:pt x="749" y="980"/>
                </a:lnTo>
                <a:lnTo>
                  <a:pt x="747" y="980"/>
                </a:lnTo>
                <a:lnTo>
                  <a:pt x="743" y="978"/>
                </a:lnTo>
                <a:lnTo>
                  <a:pt x="741" y="978"/>
                </a:lnTo>
                <a:lnTo>
                  <a:pt x="741" y="980"/>
                </a:lnTo>
                <a:lnTo>
                  <a:pt x="741" y="982"/>
                </a:lnTo>
                <a:lnTo>
                  <a:pt x="741" y="984"/>
                </a:lnTo>
                <a:lnTo>
                  <a:pt x="741" y="986"/>
                </a:lnTo>
                <a:lnTo>
                  <a:pt x="741" y="990"/>
                </a:lnTo>
                <a:lnTo>
                  <a:pt x="739" y="992"/>
                </a:lnTo>
                <a:lnTo>
                  <a:pt x="739" y="994"/>
                </a:lnTo>
                <a:lnTo>
                  <a:pt x="739" y="996"/>
                </a:lnTo>
                <a:lnTo>
                  <a:pt x="737" y="998"/>
                </a:lnTo>
                <a:lnTo>
                  <a:pt x="737" y="1000"/>
                </a:lnTo>
                <a:lnTo>
                  <a:pt x="737" y="1002"/>
                </a:lnTo>
                <a:lnTo>
                  <a:pt x="737" y="1004"/>
                </a:lnTo>
                <a:lnTo>
                  <a:pt x="735" y="1006"/>
                </a:lnTo>
                <a:lnTo>
                  <a:pt x="735" y="1008"/>
                </a:lnTo>
                <a:lnTo>
                  <a:pt x="735" y="1008"/>
                </a:lnTo>
                <a:lnTo>
                  <a:pt x="735" y="1010"/>
                </a:lnTo>
                <a:lnTo>
                  <a:pt x="733" y="1010"/>
                </a:lnTo>
                <a:lnTo>
                  <a:pt x="733" y="1012"/>
                </a:lnTo>
                <a:lnTo>
                  <a:pt x="733" y="1014"/>
                </a:lnTo>
                <a:lnTo>
                  <a:pt x="731" y="1016"/>
                </a:lnTo>
                <a:lnTo>
                  <a:pt x="731" y="1018"/>
                </a:lnTo>
                <a:lnTo>
                  <a:pt x="731" y="1020"/>
                </a:lnTo>
                <a:lnTo>
                  <a:pt x="729" y="1024"/>
                </a:lnTo>
                <a:lnTo>
                  <a:pt x="729" y="1026"/>
                </a:lnTo>
                <a:lnTo>
                  <a:pt x="729" y="1028"/>
                </a:lnTo>
                <a:lnTo>
                  <a:pt x="727" y="1030"/>
                </a:lnTo>
                <a:lnTo>
                  <a:pt x="727" y="1036"/>
                </a:lnTo>
                <a:lnTo>
                  <a:pt x="725" y="1036"/>
                </a:lnTo>
                <a:lnTo>
                  <a:pt x="727" y="1038"/>
                </a:lnTo>
                <a:lnTo>
                  <a:pt x="729" y="1038"/>
                </a:lnTo>
                <a:lnTo>
                  <a:pt x="731" y="1038"/>
                </a:lnTo>
                <a:lnTo>
                  <a:pt x="731" y="1040"/>
                </a:lnTo>
                <a:lnTo>
                  <a:pt x="733" y="1040"/>
                </a:lnTo>
                <a:lnTo>
                  <a:pt x="733" y="1038"/>
                </a:lnTo>
                <a:lnTo>
                  <a:pt x="735" y="1034"/>
                </a:lnTo>
                <a:lnTo>
                  <a:pt x="735" y="1030"/>
                </a:lnTo>
                <a:lnTo>
                  <a:pt x="737" y="1030"/>
                </a:lnTo>
                <a:lnTo>
                  <a:pt x="737" y="1028"/>
                </a:lnTo>
                <a:lnTo>
                  <a:pt x="737" y="1026"/>
                </a:lnTo>
                <a:lnTo>
                  <a:pt x="739" y="1026"/>
                </a:lnTo>
                <a:lnTo>
                  <a:pt x="739" y="1024"/>
                </a:lnTo>
                <a:lnTo>
                  <a:pt x="739" y="1022"/>
                </a:lnTo>
                <a:lnTo>
                  <a:pt x="741" y="1022"/>
                </a:lnTo>
                <a:lnTo>
                  <a:pt x="741" y="1020"/>
                </a:lnTo>
                <a:lnTo>
                  <a:pt x="741" y="1018"/>
                </a:lnTo>
                <a:lnTo>
                  <a:pt x="741" y="1018"/>
                </a:lnTo>
                <a:lnTo>
                  <a:pt x="741" y="1016"/>
                </a:lnTo>
                <a:lnTo>
                  <a:pt x="741" y="1014"/>
                </a:lnTo>
                <a:lnTo>
                  <a:pt x="743" y="1014"/>
                </a:lnTo>
                <a:lnTo>
                  <a:pt x="743" y="1012"/>
                </a:lnTo>
                <a:lnTo>
                  <a:pt x="745" y="1012"/>
                </a:lnTo>
                <a:lnTo>
                  <a:pt x="745" y="1010"/>
                </a:lnTo>
                <a:lnTo>
                  <a:pt x="747" y="1010"/>
                </a:lnTo>
                <a:lnTo>
                  <a:pt x="747" y="1008"/>
                </a:lnTo>
                <a:lnTo>
                  <a:pt x="749" y="1008"/>
                </a:lnTo>
                <a:lnTo>
                  <a:pt x="751" y="1008"/>
                </a:lnTo>
                <a:lnTo>
                  <a:pt x="751" y="1006"/>
                </a:lnTo>
                <a:lnTo>
                  <a:pt x="753" y="1006"/>
                </a:lnTo>
                <a:lnTo>
                  <a:pt x="753" y="1008"/>
                </a:lnTo>
                <a:lnTo>
                  <a:pt x="753" y="1008"/>
                </a:lnTo>
                <a:lnTo>
                  <a:pt x="755" y="1010"/>
                </a:lnTo>
                <a:lnTo>
                  <a:pt x="755" y="1012"/>
                </a:lnTo>
                <a:lnTo>
                  <a:pt x="755" y="1014"/>
                </a:lnTo>
                <a:lnTo>
                  <a:pt x="755" y="1018"/>
                </a:lnTo>
                <a:lnTo>
                  <a:pt x="755" y="1020"/>
                </a:lnTo>
                <a:lnTo>
                  <a:pt x="757" y="1018"/>
                </a:lnTo>
                <a:lnTo>
                  <a:pt x="759" y="1016"/>
                </a:lnTo>
                <a:lnTo>
                  <a:pt x="761" y="1016"/>
                </a:lnTo>
                <a:lnTo>
                  <a:pt x="763" y="1014"/>
                </a:lnTo>
                <a:lnTo>
                  <a:pt x="765" y="1014"/>
                </a:lnTo>
                <a:lnTo>
                  <a:pt x="767" y="1014"/>
                </a:lnTo>
                <a:lnTo>
                  <a:pt x="767" y="1012"/>
                </a:lnTo>
                <a:lnTo>
                  <a:pt x="769" y="1012"/>
                </a:lnTo>
                <a:lnTo>
                  <a:pt x="771" y="1012"/>
                </a:lnTo>
                <a:lnTo>
                  <a:pt x="773" y="1012"/>
                </a:lnTo>
                <a:lnTo>
                  <a:pt x="775" y="1012"/>
                </a:lnTo>
                <a:lnTo>
                  <a:pt x="777" y="1012"/>
                </a:lnTo>
                <a:lnTo>
                  <a:pt x="779" y="1012"/>
                </a:lnTo>
                <a:lnTo>
                  <a:pt x="781" y="1012"/>
                </a:lnTo>
                <a:lnTo>
                  <a:pt x="783" y="1012"/>
                </a:lnTo>
                <a:lnTo>
                  <a:pt x="785" y="1012"/>
                </a:lnTo>
                <a:lnTo>
                  <a:pt x="789" y="1012"/>
                </a:lnTo>
                <a:lnTo>
                  <a:pt x="789" y="1012"/>
                </a:lnTo>
                <a:lnTo>
                  <a:pt x="791" y="1012"/>
                </a:lnTo>
                <a:lnTo>
                  <a:pt x="793" y="1012"/>
                </a:lnTo>
                <a:lnTo>
                  <a:pt x="795" y="1012"/>
                </a:lnTo>
                <a:lnTo>
                  <a:pt x="797" y="1012"/>
                </a:lnTo>
                <a:lnTo>
                  <a:pt x="799" y="1012"/>
                </a:lnTo>
                <a:lnTo>
                  <a:pt x="801" y="1012"/>
                </a:lnTo>
                <a:lnTo>
                  <a:pt x="805" y="1012"/>
                </a:lnTo>
                <a:lnTo>
                  <a:pt x="807" y="1012"/>
                </a:lnTo>
                <a:lnTo>
                  <a:pt x="809" y="1012"/>
                </a:lnTo>
                <a:lnTo>
                  <a:pt x="811" y="1012"/>
                </a:lnTo>
                <a:lnTo>
                  <a:pt x="813" y="1012"/>
                </a:lnTo>
                <a:lnTo>
                  <a:pt x="815" y="1012"/>
                </a:lnTo>
                <a:lnTo>
                  <a:pt x="817" y="1012"/>
                </a:lnTo>
                <a:lnTo>
                  <a:pt x="819" y="1012"/>
                </a:lnTo>
                <a:lnTo>
                  <a:pt x="821" y="1012"/>
                </a:lnTo>
                <a:lnTo>
                  <a:pt x="823" y="1012"/>
                </a:lnTo>
                <a:lnTo>
                  <a:pt x="825" y="1012"/>
                </a:lnTo>
                <a:lnTo>
                  <a:pt x="827" y="1012"/>
                </a:lnTo>
                <a:lnTo>
                  <a:pt x="827" y="1010"/>
                </a:lnTo>
                <a:lnTo>
                  <a:pt x="829" y="1010"/>
                </a:lnTo>
                <a:lnTo>
                  <a:pt x="829" y="1016"/>
                </a:lnTo>
                <a:lnTo>
                  <a:pt x="829" y="1018"/>
                </a:lnTo>
                <a:lnTo>
                  <a:pt x="829" y="1020"/>
                </a:lnTo>
                <a:lnTo>
                  <a:pt x="829" y="1022"/>
                </a:lnTo>
                <a:lnTo>
                  <a:pt x="829" y="1024"/>
                </a:lnTo>
                <a:lnTo>
                  <a:pt x="829" y="1026"/>
                </a:lnTo>
                <a:lnTo>
                  <a:pt x="829" y="1028"/>
                </a:lnTo>
                <a:lnTo>
                  <a:pt x="829" y="1030"/>
                </a:lnTo>
                <a:lnTo>
                  <a:pt x="829" y="1032"/>
                </a:lnTo>
                <a:lnTo>
                  <a:pt x="829" y="1036"/>
                </a:lnTo>
                <a:lnTo>
                  <a:pt x="827" y="1040"/>
                </a:lnTo>
                <a:lnTo>
                  <a:pt x="827" y="1042"/>
                </a:lnTo>
                <a:lnTo>
                  <a:pt x="827" y="1044"/>
                </a:lnTo>
                <a:lnTo>
                  <a:pt x="827" y="1046"/>
                </a:lnTo>
                <a:lnTo>
                  <a:pt x="827" y="1048"/>
                </a:lnTo>
                <a:lnTo>
                  <a:pt x="827" y="1052"/>
                </a:lnTo>
                <a:lnTo>
                  <a:pt x="827" y="1056"/>
                </a:lnTo>
                <a:lnTo>
                  <a:pt x="827" y="1056"/>
                </a:lnTo>
                <a:lnTo>
                  <a:pt x="825" y="1056"/>
                </a:lnTo>
                <a:lnTo>
                  <a:pt x="821" y="1056"/>
                </a:lnTo>
                <a:lnTo>
                  <a:pt x="819" y="1056"/>
                </a:lnTo>
                <a:lnTo>
                  <a:pt x="817" y="1056"/>
                </a:lnTo>
                <a:lnTo>
                  <a:pt x="815" y="1056"/>
                </a:lnTo>
                <a:lnTo>
                  <a:pt x="813" y="1056"/>
                </a:lnTo>
                <a:lnTo>
                  <a:pt x="811" y="1056"/>
                </a:lnTo>
                <a:lnTo>
                  <a:pt x="809" y="1056"/>
                </a:lnTo>
                <a:lnTo>
                  <a:pt x="807" y="1056"/>
                </a:lnTo>
                <a:lnTo>
                  <a:pt x="805" y="1056"/>
                </a:lnTo>
                <a:lnTo>
                  <a:pt x="803" y="1060"/>
                </a:lnTo>
                <a:lnTo>
                  <a:pt x="801" y="1062"/>
                </a:lnTo>
                <a:lnTo>
                  <a:pt x="801" y="1064"/>
                </a:lnTo>
                <a:lnTo>
                  <a:pt x="799" y="1066"/>
                </a:lnTo>
                <a:lnTo>
                  <a:pt x="797" y="1068"/>
                </a:lnTo>
                <a:lnTo>
                  <a:pt x="797" y="1070"/>
                </a:lnTo>
                <a:lnTo>
                  <a:pt x="795" y="1072"/>
                </a:lnTo>
                <a:lnTo>
                  <a:pt x="791" y="1078"/>
                </a:lnTo>
                <a:lnTo>
                  <a:pt x="791" y="1080"/>
                </a:lnTo>
                <a:lnTo>
                  <a:pt x="789" y="1080"/>
                </a:lnTo>
                <a:lnTo>
                  <a:pt x="789" y="1078"/>
                </a:lnTo>
                <a:lnTo>
                  <a:pt x="789" y="1078"/>
                </a:lnTo>
                <a:lnTo>
                  <a:pt x="789" y="1076"/>
                </a:lnTo>
                <a:lnTo>
                  <a:pt x="789" y="1074"/>
                </a:lnTo>
                <a:lnTo>
                  <a:pt x="789" y="1072"/>
                </a:lnTo>
                <a:lnTo>
                  <a:pt x="779" y="1084"/>
                </a:lnTo>
                <a:lnTo>
                  <a:pt x="779" y="1086"/>
                </a:lnTo>
                <a:lnTo>
                  <a:pt x="777" y="1086"/>
                </a:lnTo>
                <a:lnTo>
                  <a:pt x="777" y="1088"/>
                </a:lnTo>
                <a:lnTo>
                  <a:pt x="779" y="1090"/>
                </a:lnTo>
                <a:lnTo>
                  <a:pt x="781" y="1092"/>
                </a:lnTo>
                <a:lnTo>
                  <a:pt x="783" y="1094"/>
                </a:lnTo>
                <a:lnTo>
                  <a:pt x="785" y="1094"/>
                </a:lnTo>
                <a:lnTo>
                  <a:pt x="787" y="1096"/>
                </a:lnTo>
                <a:lnTo>
                  <a:pt x="789" y="1098"/>
                </a:lnTo>
                <a:lnTo>
                  <a:pt x="789" y="1100"/>
                </a:lnTo>
                <a:lnTo>
                  <a:pt x="785" y="1104"/>
                </a:lnTo>
                <a:lnTo>
                  <a:pt x="785" y="1106"/>
                </a:lnTo>
                <a:lnTo>
                  <a:pt x="783" y="1114"/>
                </a:lnTo>
                <a:lnTo>
                  <a:pt x="779" y="1120"/>
                </a:lnTo>
                <a:lnTo>
                  <a:pt x="775" y="1130"/>
                </a:lnTo>
                <a:lnTo>
                  <a:pt x="773" y="1130"/>
                </a:lnTo>
                <a:lnTo>
                  <a:pt x="771" y="1130"/>
                </a:lnTo>
                <a:lnTo>
                  <a:pt x="769" y="1130"/>
                </a:lnTo>
                <a:lnTo>
                  <a:pt x="767" y="1130"/>
                </a:lnTo>
                <a:lnTo>
                  <a:pt x="765" y="1130"/>
                </a:lnTo>
                <a:lnTo>
                  <a:pt x="763" y="1130"/>
                </a:lnTo>
                <a:lnTo>
                  <a:pt x="761" y="1130"/>
                </a:lnTo>
                <a:lnTo>
                  <a:pt x="759" y="1130"/>
                </a:lnTo>
                <a:lnTo>
                  <a:pt x="757" y="1130"/>
                </a:lnTo>
                <a:lnTo>
                  <a:pt x="755" y="1130"/>
                </a:lnTo>
                <a:lnTo>
                  <a:pt x="753" y="1130"/>
                </a:lnTo>
                <a:lnTo>
                  <a:pt x="751" y="1130"/>
                </a:lnTo>
                <a:lnTo>
                  <a:pt x="749" y="1130"/>
                </a:lnTo>
                <a:lnTo>
                  <a:pt x="747" y="1128"/>
                </a:lnTo>
                <a:lnTo>
                  <a:pt x="745" y="1128"/>
                </a:lnTo>
                <a:lnTo>
                  <a:pt x="743" y="1128"/>
                </a:lnTo>
                <a:lnTo>
                  <a:pt x="743" y="1126"/>
                </a:lnTo>
                <a:lnTo>
                  <a:pt x="741" y="1126"/>
                </a:lnTo>
                <a:lnTo>
                  <a:pt x="741" y="1126"/>
                </a:lnTo>
                <a:lnTo>
                  <a:pt x="737" y="1128"/>
                </a:lnTo>
                <a:lnTo>
                  <a:pt x="733" y="1130"/>
                </a:lnTo>
                <a:lnTo>
                  <a:pt x="729" y="1132"/>
                </a:lnTo>
                <a:lnTo>
                  <a:pt x="729" y="1136"/>
                </a:lnTo>
                <a:lnTo>
                  <a:pt x="731" y="1136"/>
                </a:lnTo>
                <a:lnTo>
                  <a:pt x="731" y="1138"/>
                </a:lnTo>
                <a:lnTo>
                  <a:pt x="731" y="1140"/>
                </a:lnTo>
                <a:lnTo>
                  <a:pt x="731" y="1142"/>
                </a:lnTo>
                <a:lnTo>
                  <a:pt x="729" y="1144"/>
                </a:lnTo>
                <a:lnTo>
                  <a:pt x="729" y="1146"/>
                </a:lnTo>
                <a:lnTo>
                  <a:pt x="725" y="1152"/>
                </a:lnTo>
                <a:lnTo>
                  <a:pt x="725" y="1152"/>
                </a:lnTo>
                <a:lnTo>
                  <a:pt x="723" y="1156"/>
                </a:lnTo>
                <a:lnTo>
                  <a:pt x="721" y="1160"/>
                </a:lnTo>
                <a:lnTo>
                  <a:pt x="719" y="1164"/>
                </a:lnTo>
                <a:lnTo>
                  <a:pt x="719" y="1166"/>
                </a:lnTo>
                <a:lnTo>
                  <a:pt x="717" y="1170"/>
                </a:lnTo>
                <a:lnTo>
                  <a:pt x="713" y="1180"/>
                </a:lnTo>
                <a:lnTo>
                  <a:pt x="709" y="1178"/>
                </a:lnTo>
                <a:lnTo>
                  <a:pt x="705" y="1176"/>
                </a:lnTo>
                <a:lnTo>
                  <a:pt x="703" y="1174"/>
                </a:lnTo>
                <a:lnTo>
                  <a:pt x="701" y="1174"/>
                </a:lnTo>
                <a:lnTo>
                  <a:pt x="699" y="1176"/>
                </a:lnTo>
                <a:lnTo>
                  <a:pt x="699" y="1178"/>
                </a:lnTo>
                <a:lnTo>
                  <a:pt x="697" y="1180"/>
                </a:lnTo>
                <a:lnTo>
                  <a:pt x="699" y="1182"/>
                </a:lnTo>
                <a:lnTo>
                  <a:pt x="693" y="1190"/>
                </a:lnTo>
                <a:lnTo>
                  <a:pt x="693" y="1194"/>
                </a:lnTo>
                <a:lnTo>
                  <a:pt x="691" y="1194"/>
                </a:lnTo>
                <a:lnTo>
                  <a:pt x="689" y="1192"/>
                </a:lnTo>
                <a:lnTo>
                  <a:pt x="687" y="1192"/>
                </a:lnTo>
                <a:lnTo>
                  <a:pt x="673" y="1186"/>
                </a:lnTo>
                <a:lnTo>
                  <a:pt x="673" y="1184"/>
                </a:lnTo>
                <a:lnTo>
                  <a:pt x="671" y="1184"/>
                </a:lnTo>
                <a:lnTo>
                  <a:pt x="671" y="1182"/>
                </a:lnTo>
                <a:lnTo>
                  <a:pt x="671" y="1180"/>
                </a:lnTo>
                <a:lnTo>
                  <a:pt x="671" y="1178"/>
                </a:lnTo>
                <a:lnTo>
                  <a:pt x="673" y="1178"/>
                </a:lnTo>
                <a:lnTo>
                  <a:pt x="677" y="1178"/>
                </a:lnTo>
                <a:lnTo>
                  <a:pt x="679" y="1176"/>
                </a:lnTo>
                <a:lnTo>
                  <a:pt x="681" y="1174"/>
                </a:lnTo>
                <a:lnTo>
                  <a:pt x="683" y="1172"/>
                </a:lnTo>
                <a:lnTo>
                  <a:pt x="683" y="1170"/>
                </a:lnTo>
                <a:lnTo>
                  <a:pt x="685" y="1168"/>
                </a:lnTo>
                <a:lnTo>
                  <a:pt x="679" y="1164"/>
                </a:lnTo>
                <a:lnTo>
                  <a:pt x="679" y="1162"/>
                </a:lnTo>
                <a:lnTo>
                  <a:pt x="661" y="1142"/>
                </a:lnTo>
                <a:lnTo>
                  <a:pt x="651" y="1136"/>
                </a:lnTo>
                <a:lnTo>
                  <a:pt x="651" y="1138"/>
                </a:lnTo>
                <a:lnTo>
                  <a:pt x="645" y="1138"/>
                </a:lnTo>
                <a:lnTo>
                  <a:pt x="641" y="1138"/>
                </a:lnTo>
                <a:lnTo>
                  <a:pt x="635" y="1136"/>
                </a:lnTo>
                <a:lnTo>
                  <a:pt x="635" y="1138"/>
                </a:lnTo>
                <a:lnTo>
                  <a:pt x="633" y="1140"/>
                </a:lnTo>
                <a:lnTo>
                  <a:pt x="631" y="1144"/>
                </a:lnTo>
                <a:lnTo>
                  <a:pt x="629" y="1150"/>
                </a:lnTo>
                <a:lnTo>
                  <a:pt x="627" y="1152"/>
                </a:lnTo>
                <a:lnTo>
                  <a:pt x="627" y="1154"/>
                </a:lnTo>
                <a:lnTo>
                  <a:pt x="625" y="1154"/>
                </a:lnTo>
                <a:lnTo>
                  <a:pt x="625" y="1156"/>
                </a:lnTo>
                <a:lnTo>
                  <a:pt x="623" y="1162"/>
                </a:lnTo>
                <a:lnTo>
                  <a:pt x="617" y="1174"/>
                </a:lnTo>
                <a:lnTo>
                  <a:pt x="621" y="1176"/>
                </a:lnTo>
                <a:lnTo>
                  <a:pt x="619" y="1180"/>
                </a:lnTo>
                <a:lnTo>
                  <a:pt x="617" y="1184"/>
                </a:lnTo>
                <a:lnTo>
                  <a:pt x="619" y="1184"/>
                </a:lnTo>
                <a:lnTo>
                  <a:pt x="621" y="1184"/>
                </a:lnTo>
                <a:lnTo>
                  <a:pt x="623" y="1184"/>
                </a:lnTo>
                <a:lnTo>
                  <a:pt x="623" y="1182"/>
                </a:lnTo>
                <a:lnTo>
                  <a:pt x="625" y="1182"/>
                </a:lnTo>
                <a:lnTo>
                  <a:pt x="627" y="1182"/>
                </a:lnTo>
                <a:lnTo>
                  <a:pt x="629" y="1182"/>
                </a:lnTo>
                <a:lnTo>
                  <a:pt x="631" y="1182"/>
                </a:lnTo>
                <a:lnTo>
                  <a:pt x="633" y="1182"/>
                </a:lnTo>
                <a:lnTo>
                  <a:pt x="637" y="1184"/>
                </a:lnTo>
                <a:lnTo>
                  <a:pt x="639" y="1184"/>
                </a:lnTo>
                <a:lnTo>
                  <a:pt x="641" y="1184"/>
                </a:lnTo>
                <a:lnTo>
                  <a:pt x="643" y="1186"/>
                </a:lnTo>
                <a:lnTo>
                  <a:pt x="645" y="1186"/>
                </a:lnTo>
                <a:lnTo>
                  <a:pt x="645" y="1188"/>
                </a:lnTo>
                <a:lnTo>
                  <a:pt x="647" y="1188"/>
                </a:lnTo>
                <a:lnTo>
                  <a:pt x="649" y="1190"/>
                </a:lnTo>
                <a:lnTo>
                  <a:pt x="651" y="1190"/>
                </a:lnTo>
                <a:lnTo>
                  <a:pt x="663" y="1196"/>
                </a:lnTo>
                <a:lnTo>
                  <a:pt x="681" y="1202"/>
                </a:lnTo>
                <a:lnTo>
                  <a:pt x="683" y="1202"/>
                </a:lnTo>
                <a:lnTo>
                  <a:pt x="689" y="1204"/>
                </a:lnTo>
                <a:lnTo>
                  <a:pt x="691" y="1206"/>
                </a:lnTo>
                <a:lnTo>
                  <a:pt x="697" y="1210"/>
                </a:lnTo>
                <a:lnTo>
                  <a:pt x="699" y="1210"/>
                </a:lnTo>
                <a:lnTo>
                  <a:pt x="697" y="1212"/>
                </a:lnTo>
                <a:lnTo>
                  <a:pt x="699" y="1212"/>
                </a:lnTo>
                <a:lnTo>
                  <a:pt x="703" y="1214"/>
                </a:lnTo>
                <a:lnTo>
                  <a:pt x="701" y="1216"/>
                </a:lnTo>
                <a:lnTo>
                  <a:pt x="697" y="1232"/>
                </a:lnTo>
                <a:lnTo>
                  <a:pt x="695" y="1236"/>
                </a:lnTo>
                <a:lnTo>
                  <a:pt x="695" y="1242"/>
                </a:lnTo>
                <a:lnTo>
                  <a:pt x="693" y="1246"/>
                </a:lnTo>
                <a:lnTo>
                  <a:pt x="693" y="1248"/>
                </a:lnTo>
                <a:lnTo>
                  <a:pt x="693" y="1252"/>
                </a:lnTo>
                <a:lnTo>
                  <a:pt x="691" y="1254"/>
                </a:lnTo>
                <a:lnTo>
                  <a:pt x="691" y="1256"/>
                </a:lnTo>
                <a:lnTo>
                  <a:pt x="689" y="1256"/>
                </a:lnTo>
                <a:lnTo>
                  <a:pt x="687" y="1260"/>
                </a:lnTo>
                <a:lnTo>
                  <a:pt x="685" y="1264"/>
                </a:lnTo>
                <a:lnTo>
                  <a:pt x="667" y="1282"/>
                </a:lnTo>
                <a:lnTo>
                  <a:pt x="665" y="1288"/>
                </a:lnTo>
                <a:lnTo>
                  <a:pt x="661" y="1292"/>
                </a:lnTo>
                <a:lnTo>
                  <a:pt x="657" y="1298"/>
                </a:lnTo>
                <a:lnTo>
                  <a:pt x="637" y="1346"/>
                </a:lnTo>
                <a:lnTo>
                  <a:pt x="637" y="1348"/>
                </a:lnTo>
                <a:lnTo>
                  <a:pt x="623" y="1380"/>
                </a:lnTo>
                <a:lnTo>
                  <a:pt x="613" y="1404"/>
                </a:lnTo>
                <a:lnTo>
                  <a:pt x="607" y="1414"/>
                </a:lnTo>
                <a:lnTo>
                  <a:pt x="607" y="1418"/>
                </a:lnTo>
                <a:lnTo>
                  <a:pt x="605" y="1416"/>
                </a:lnTo>
                <a:lnTo>
                  <a:pt x="577" y="1404"/>
                </a:lnTo>
                <a:lnTo>
                  <a:pt x="571" y="1418"/>
                </a:lnTo>
                <a:lnTo>
                  <a:pt x="569" y="1422"/>
                </a:lnTo>
                <a:lnTo>
                  <a:pt x="569" y="1426"/>
                </a:lnTo>
                <a:lnTo>
                  <a:pt x="559" y="1422"/>
                </a:lnTo>
                <a:lnTo>
                  <a:pt x="547" y="1416"/>
                </a:lnTo>
                <a:lnTo>
                  <a:pt x="521" y="1404"/>
                </a:lnTo>
                <a:lnTo>
                  <a:pt x="519" y="1412"/>
                </a:lnTo>
                <a:lnTo>
                  <a:pt x="515" y="1418"/>
                </a:lnTo>
                <a:lnTo>
                  <a:pt x="507" y="1414"/>
                </a:lnTo>
                <a:lnTo>
                  <a:pt x="499" y="1436"/>
                </a:lnTo>
                <a:lnTo>
                  <a:pt x="499" y="1434"/>
                </a:lnTo>
                <a:lnTo>
                  <a:pt x="481" y="1416"/>
                </a:lnTo>
                <a:lnTo>
                  <a:pt x="479" y="1420"/>
                </a:lnTo>
                <a:lnTo>
                  <a:pt x="477" y="1424"/>
                </a:lnTo>
                <a:lnTo>
                  <a:pt x="471" y="1422"/>
                </a:lnTo>
                <a:lnTo>
                  <a:pt x="471" y="1420"/>
                </a:lnTo>
                <a:lnTo>
                  <a:pt x="473" y="1416"/>
                </a:lnTo>
                <a:lnTo>
                  <a:pt x="471" y="1414"/>
                </a:lnTo>
                <a:lnTo>
                  <a:pt x="467" y="1414"/>
                </a:lnTo>
                <a:lnTo>
                  <a:pt x="463" y="1412"/>
                </a:lnTo>
                <a:lnTo>
                  <a:pt x="461" y="1412"/>
                </a:lnTo>
                <a:lnTo>
                  <a:pt x="459" y="1412"/>
                </a:lnTo>
                <a:lnTo>
                  <a:pt x="453" y="1412"/>
                </a:lnTo>
                <a:lnTo>
                  <a:pt x="451" y="1410"/>
                </a:lnTo>
                <a:lnTo>
                  <a:pt x="447" y="1408"/>
                </a:lnTo>
                <a:lnTo>
                  <a:pt x="447" y="1406"/>
                </a:lnTo>
                <a:lnTo>
                  <a:pt x="443" y="1406"/>
                </a:lnTo>
                <a:lnTo>
                  <a:pt x="443" y="1408"/>
                </a:lnTo>
                <a:lnTo>
                  <a:pt x="441" y="1408"/>
                </a:lnTo>
                <a:lnTo>
                  <a:pt x="435" y="1406"/>
                </a:lnTo>
                <a:lnTo>
                  <a:pt x="419" y="1398"/>
                </a:lnTo>
                <a:lnTo>
                  <a:pt x="306" y="1348"/>
                </a:lnTo>
                <a:lnTo>
                  <a:pt x="310" y="1340"/>
                </a:lnTo>
                <a:lnTo>
                  <a:pt x="324" y="1306"/>
                </a:lnTo>
                <a:lnTo>
                  <a:pt x="329" y="1300"/>
                </a:lnTo>
                <a:lnTo>
                  <a:pt x="331" y="1296"/>
                </a:lnTo>
                <a:lnTo>
                  <a:pt x="333" y="1290"/>
                </a:lnTo>
                <a:lnTo>
                  <a:pt x="335" y="1286"/>
                </a:lnTo>
                <a:lnTo>
                  <a:pt x="339" y="1280"/>
                </a:lnTo>
                <a:lnTo>
                  <a:pt x="363" y="1224"/>
                </a:lnTo>
                <a:lnTo>
                  <a:pt x="363" y="1222"/>
                </a:lnTo>
                <a:lnTo>
                  <a:pt x="363" y="1220"/>
                </a:lnTo>
                <a:lnTo>
                  <a:pt x="365" y="1214"/>
                </a:lnTo>
                <a:lnTo>
                  <a:pt x="369" y="1208"/>
                </a:lnTo>
                <a:lnTo>
                  <a:pt x="371" y="1202"/>
                </a:lnTo>
                <a:lnTo>
                  <a:pt x="373" y="1198"/>
                </a:lnTo>
                <a:lnTo>
                  <a:pt x="385" y="1172"/>
                </a:lnTo>
                <a:lnTo>
                  <a:pt x="385" y="1170"/>
                </a:lnTo>
                <a:lnTo>
                  <a:pt x="403" y="1126"/>
                </a:lnTo>
                <a:lnTo>
                  <a:pt x="405" y="1124"/>
                </a:lnTo>
                <a:lnTo>
                  <a:pt x="413" y="1104"/>
                </a:lnTo>
                <a:lnTo>
                  <a:pt x="415" y="1100"/>
                </a:lnTo>
                <a:lnTo>
                  <a:pt x="449" y="1098"/>
                </a:lnTo>
                <a:lnTo>
                  <a:pt x="455" y="1098"/>
                </a:lnTo>
                <a:lnTo>
                  <a:pt x="457" y="1096"/>
                </a:lnTo>
                <a:lnTo>
                  <a:pt x="463" y="1096"/>
                </a:lnTo>
                <a:lnTo>
                  <a:pt x="463" y="1098"/>
                </a:lnTo>
                <a:lnTo>
                  <a:pt x="465" y="1098"/>
                </a:lnTo>
                <a:lnTo>
                  <a:pt x="469" y="1100"/>
                </a:lnTo>
                <a:lnTo>
                  <a:pt x="471" y="1100"/>
                </a:lnTo>
                <a:lnTo>
                  <a:pt x="473" y="1100"/>
                </a:lnTo>
                <a:lnTo>
                  <a:pt x="475" y="1100"/>
                </a:lnTo>
                <a:lnTo>
                  <a:pt x="475" y="1102"/>
                </a:lnTo>
                <a:lnTo>
                  <a:pt x="477" y="1102"/>
                </a:lnTo>
                <a:lnTo>
                  <a:pt x="479" y="1102"/>
                </a:lnTo>
                <a:lnTo>
                  <a:pt x="481" y="1104"/>
                </a:lnTo>
                <a:lnTo>
                  <a:pt x="483" y="1104"/>
                </a:lnTo>
                <a:lnTo>
                  <a:pt x="485" y="1104"/>
                </a:lnTo>
                <a:lnTo>
                  <a:pt x="485" y="1104"/>
                </a:lnTo>
                <a:lnTo>
                  <a:pt x="487" y="1104"/>
                </a:lnTo>
                <a:lnTo>
                  <a:pt x="489" y="1104"/>
                </a:lnTo>
                <a:lnTo>
                  <a:pt x="491" y="1106"/>
                </a:lnTo>
                <a:lnTo>
                  <a:pt x="493" y="1106"/>
                </a:lnTo>
                <a:lnTo>
                  <a:pt x="495" y="1104"/>
                </a:lnTo>
                <a:lnTo>
                  <a:pt x="501" y="1088"/>
                </a:lnTo>
                <a:lnTo>
                  <a:pt x="503" y="1082"/>
                </a:lnTo>
                <a:lnTo>
                  <a:pt x="503" y="1080"/>
                </a:lnTo>
                <a:lnTo>
                  <a:pt x="507" y="1074"/>
                </a:lnTo>
                <a:lnTo>
                  <a:pt x="521" y="1044"/>
                </a:lnTo>
                <a:lnTo>
                  <a:pt x="531" y="1020"/>
                </a:lnTo>
                <a:lnTo>
                  <a:pt x="531" y="1014"/>
                </a:lnTo>
                <a:lnTo>
                  <a:pt x="531" y="1010"/>
                </a:lnTo>
                <a:lnTo>
                  <a:pt x="533" y="1002"/>
                </a:lnTo>
                <a:lnTo>
                  <a:pt x="533" y="996"/>
                </a:lnTo>
                <a:lnTo>
                  <a:pt x="533" y="994"/>
                </a:lnTo>
                <a:lnTo>
                  <a:pt x="533" y="992"/>
                </a:lnTo>
                <a:lnTo>
                  <a:pt x="533" y="990"/>
                </a:lnTo>
                <a:lnTo>
                  <a:pt x="533" y="988"/>
                </a:lnTo>
                <a:lnTo>
                  <a:pt x="533" y="986"/>
                </a:lnTo>
                <a:lnTo>
                  <a:pt x="533" y="982"/>
                </a:lnTo>
                <a:lnTo>
                  <a:pt x="533" y="980"/>
                </a:lnTo>
                <a:lnTo>
                  <a:pt x="533" y="978"/>
                </a:lnTo>
                <a:lnTo>
                  <a:pt x="535" y="974"/>
                </a:lnTo>
                <a:lnTo>
                  <a:pt x="535" y="972"/>
                </a:lnTo>
                <a:lnTo>
                  <a:pt x="535" y="970"/>
                </a:lnTo>
                <a:lnTo>
                  <a:pt x="535" y="968"/>
                </a:lnTo>
                <a:lnTo>
                  <a:pt x="535" y="966"/>
                </a:lnTo>
                <a:lnTo>
                  <a:pt x="537" y="964"/>
                </a:lnTo>
                <a:lnTo>
                  <a:pt x="539" y="960"/>
                </a:lnTo>
                <a:lnTo>
                  <a:pt x="543" y="960"/>
                </a:lnTo>
                <a:lnTo>
                  <a:pt x="545" y="958"/>
                </a:lnTo>
                <a:lnTo>
                  <a:pt x="547" y="956"/>
                </a:lnTo>
                <a:lnTo>
                  <a:pt x="551" y="956"/>
                </a:lnTo>
                <a:lnTo>
                  <a:pt x="551" y="958"/>
                </a:lnTo>
                <a:lnTo>
                  <a:pt x="553" y="958"/>
                </a:lnTo>
                <a:lnTo>
                  <a:pt x="555" y="958"/>
                </a:lnTo>
                <a:lnTo>
                  <a:pt x="559" y="960"/>
                </a:lnTo>
                <a:lnTo>
                  <a:pt x="561" y="960"/>
                </a:lnTo>
                <a:lnTo>
                  <a:pt x="563" y="960"/>
                </a:lnTo>
                <a:lnTo>
                  <a:pt x="565" y="960"/>
                </a:lnTo>
                <a:lnTo>
                  <a:pt x="567" y="960"/>
                </a:lnTo>
                <a:lnTo>
                  <a:pt x="569" y="960"/>
                </a:lnTo>
                <a:lnTo>
                  <a:pt x="571" y="960"/>
                </a:lnTo>
                <a:lnTo>
                  <a:pt x="573" y="960"/>
                </a:lnTo>
                <a:lnTo>
                  <a:pt x="575" y="960"/>
                </a:lnTo>
                <a:lnTo>
                  <a:pt x="577" y="960"/>
                </a:lnTo>
                <a:lnTo>
                  <a:pt x="581" y="958"/>
                </a:lnTo>
                <a:lnTo>
                  <a:pt x="585" y="960"/>
                </a:lnTo>
                <a:lnTo>
                  <a:pt x="589" y="960"/>
                </a:lnTo>
                <a:lnTo>
                  <a:pt x="591" y="960"/>
                </a:lnTo>
                <a:lnTo>
                  <a:pt x="595" y="960"/>
                </a:lnTo>
                <a:lnTo>
                  <a:pt x="597" y="962"/>
                </a:lnTo>
                <a:lnTo>
                  <a:pt x="597" y="964"/>
                </a:lnTo>
                <a:lnTo>
                  <a:pt x="615" y="982"/>
                </a:lnTo>
                <a:lnTo>
                  <a:pt x="611" y="970"/>
                </a:lnTo>
                <a:lnTo>
                  <a:pt x="609" y="962"/>
                </a:lnTo>
                <a:lnTo>
                  <a:pt x="609" y="956"/>
                </a:lnTo>
                <a:lnTo>
                  <a:pt x="607" y="954"/>
                </a:lnTo>
                <a:lnTo>
                  <a:pt x="607" y="952"/>
                </a:lnTo>
                <a:lnTo>
                  <a:pt x="605" y="952"/>
                </a:lnTo>
                <a:lnTo>
                  <a:pt x="603" y="952"/>
                </a:lnTo>
                <a:lnTo>
                  <a:pt x="597" y="952"/>
                </a:lnTo>
                <a:lnTo>
                  <a:pt x="593" y="950"/>
                </a:lnTo>
                <a:lnTo>
                  <a:pt x="589" y="950"/>
                </a:lnTo>
                <a:lnTo>
                  <a:pt x="585" y="950"/>
                </a:lnTo>
                <a:lnTo>
                  <a:pt x="581" y="950"/>
                </a:lnTo>
                <a:lnTo>
                  <a:pt x="575" y="950"/>
                </a:lnTo>
                <a:lnTo>
                  <a:pt x="571" y="950"/>
                </a:lnTo>
                <a:lnTo>
                  <a:pt x="571" y="948"/>
                </a:lnTo>
                <a:lnTo>
                  <a:pt x="569" y="944"/>
                </a:lnTo>
                <a:lnTo>
                  <a:pt x="567" y="940"/>
                </a:lnTo>
                <a:lnTo>
                  <a:pt x="567" y="938"/>
                </a:lnTo>
                <a:lnTo>
                  <a:pt x="565" y="936"/>
                </a:lnTo>
                <a:lnTo>
                  <a:pt x="565" y="934"/>
                </a:lnTo>
                <a:lnTo>
                  <a:pt x="567" y="930"/>
                </a:lnTo>
                <a:lnTo>
                  <a:pt x="569" y="926"/>
                </a:lnTo>
                <a:lnTo>
                  <a:pt x="569" y="922"/>
                </a:lnTo>
                <a:lnTo>
                  <a:pt x="567" y="920"/>
                </a:lnTo>
                <a:lnTo>
                  <a:pt x="569" y="914"/>
                </a:lnTo>
                <a:lnTo>
                  <a:pt x="569" y="912"/>
                </a:lnTo>
                <a:lnTo>
                  <a:pt x="571" y="912"/>
                </a:lnTo>
                <a:lnTo>
                  <a:pt x="569" y="908"/>
                </a:lnTo>
                <a:lnTo>
                  <a:pt x="565" y="902"/>
                </a:lnTo>
                <a:lnTo>
                  <a:pt x="563" y="902"/>
                </a:lnTo>
                <a:lnTo>
                  <a:pt x="555" y="902"/>
                </a:lnTo>
                <a:lnTo>
                  <a:pt x="553" y="900"/>
                </a:lnTo>
                <a:lnTo>
                  <a:pt x="549" y="900"/>
                </a:lnTo>
                <a:lnTo>
                  <a:pt x="543" y="900"/>
                </a:lnTo>
                <a:lnTo>
                  <a:pt x="541" y="900"/>
                </a:lnTo>
                <a:lnTo>
                  <a:pt x="539" y="900"/>
                </a:lnTo>
                <a:lnTo>
                  <a:pt x="535" y="898"/>
                </a:lnTo>
                <a:lnTo>
                  <a:pt x="531" y="892"/>
                </a:lnTo>
                <a:lnTo>
                  <a:pt x="527" y="888"/>
                </a:lnTo>
                <a:lnTo>
                  <a:pt x="525" y="884"/>
                </a:lnTo>
                <a:lnTo>
                  <a:pt x="523" y="878"/>
                </a:lnTo>
                <a:lnTo>
                  <a:pt x="521" y="874"/>
                </a:lnTo>
                <a:lnTo>
                  <a:pt x="519" y="882"/>
                </a:lnTo>
                <a:lnTo>
                  <a:pt x="513" y="880"/>
                </a:lnTo>
                <a:lnTo>
                  <a:pt x="519" y="872"/>
                </a:lnTo>
                <a:lnTo>
                  <a:pt x="519" y="870"/>
                </a:lnTo>
                <a:lnTo>
                  <a:pt x="517" y="866"/>
                </a:lnTo>
                <a:lnTo>
                  <a:pt x="519" y="862"/>
                </a:lnTo>
                <a:lnTo>
                  <a:pt x="521" y="858"/>
                </a:lnTo>
                <a:lnTo>
                  <a:pt x="519" y="850"/>
                </a:lnTo>
                <a:lnTo>
                  <a:pt x="517" y="848"/>
                </a:lnTo>
                <a:lnTo>
                  <a:pt x="515" y="844"/>
                </a:lnTo>
                <a:lnTo>
                  <a:pt x="513" y="840"/>
                </a:lnTo>
                <a:lnTo>
                  <a:pt x="513" y="834"/>
                </a:lnTo>
                <a:lnTo>
                  <a:pt x="511" y="832"/>
                </a:lnTo>
                <a:lnTo>
                  <a:pt x="505" y="824"/>
                </a:lnTo>
                <a:lnTo>
                  <a:pt x="503" y="820"/>
                </a:lnTo>
                <a:lnTo>
                  <a:pt x="501" y="818"/>
                </a:lnTo>
                <a:lnTo>
                  <a:pt x="499" y="816"/>
                </a:lnTo>
                <a:lnTo>
                  <a:pt x="501" y="812"/>
                </a:lnTo>
                <a:lnTo>
                  <a:pt x="505" y="804"/>
                </a:lnTo>
                <a:lnTo>
                  <a:pt x="505" y="802"/>
                </a:lnTo>
                <a:lnTo>
                  <a:pt x="509" y="798"/>
                </a:lnTo>
                <a:lnTo>
                  <a:pt x="507" y="796"/>
                </a:lnTo>
                <a:lnTo>
                  <a:pt x="505" y="796"/>
                </a:lnTo>
                <a:lnTo>
                  <a:pt x="503" y="796"/>
                </a:lnTo>
                <a:lnTo>
                  <a:pt x="503" y="794"/>
                </a:lnTo>
                <a:lnTo>
                  <a:pt x="501" y="794"/>
                </a:lnTo>
                <a:lnTo>
                  <a:pt x="499" y="794"/>
                </a:lnTo>
                <a:lnTo>
                  <a:pt x="499" y="794"/>
                </a:lnTo>
                <a:lnTo>
                  <a:pt x="497" y="794"/>
                </a:lnTo>
                <a:lnTo>
                  <a:pt x="497" y="796"/>
                </a:lnTo>
                <a:lnTo>
                  <a:pt x="495" y="796"/>
                </a:lnTo>
                <a:lnTo>
                  <a:pt x="493" y="796"/>
                </a:lnTo>
                <a:lnTo>
                  <a:pt x="493" y="794"/>
                </a:lnTo>
                <a:lnTo>
                  <a:pt x="491" y="794"/>
                </a:lnTo>
                <a:lnTo>
                  <a:pt x="491" y="796"/>
                </a:lnTo>
                <a:lnTo>
                  <a:pt x="487" y="798"/>
                </a:lnTo>
                <a:lnTo>
                  <a:pt x="485" y="798"/>
                </a:lnTo>
                <a:lnTo>
                  <a:pt x="483" y="800"/>
                </a:lnTo>
                <a:lnTo>
                  <a:pt x="481" y="800"/>
                </a:lnTo>
                <a:lnTo>
                  <a:pt x="479" y="802"/>
                </a:lnTo>
                <a:lnTo>
                  <a:pt x="477" y="802"/>
                </a:lnTo>
                <a:lnTo>
                  <a:pt x="471" y="802"/>
                </a:lnTo>
                <a:lnTo>
                  <a:pt x="461" y="804"/>
                </a:lnTo>
                <a:lnTo>
                  <a:pt x="455" y="804"/>
                </a:lnTo>
                <a:lnTo>
                  <a:pt x="455" y="806"/>
                </a:lnTo>
                <a:lnTo>
                  <a:pt x="453" y="806"/>
                </a:lnTo>
                <a:lnTo>
                  <a:pt x="451" y="806"/>
                </a:lnTo>
                <a:lnTo>
                  <a:pt x="451" y="806"/>
                </a:lnTo>
                <a:lnTo>
                  <a:pt x="449" y="806"/>
                </a:lnTo>
                <a:lnTo>
                  <a:pt x="447" y="806"/>
                </a:lnTo>
                <a:lnTo>
                  <a:pt x="445" y="806"/>
                </a:lnTo>
                <a:lnTo>
                  <a:pt x="445" y="804"/>
                </a:lnTo>
                <a:lnTo>
                  <a:pt x="443" y="804"/>
                </a:lnTo>
                <a:lnTo>
                  <a:pt x="441" y="804"/>
                </a:lnTo>
                <a:lnTo>
                  <a:pt x="441" y="802"/>
                </a:lnTo>
                <a:lnTo>
                  <a:pt x="439" y="802"/>
                </a:lnTo>
                <a:lnTo>
                  <a:pt x="439" y="800"/>
                </a:lnTo>
                <a:lnTo>
                  <a:pt x="437" y="800"/>
                </a:lnTo>
                <a:lnTo>
                  <a:pt x="435" y="800"/>
                </a:lnTo>
                <a:lnTo>
                  <a:pt x="433" y="802"/>
                </a:lnTo>
                <a:lnTo>
                  <a:pt x="431" y="804"/>
                </a:lnTo>
                <a:lnTo>
                  <a:pt x="429" y="806"/>
                </a:lnTo>
                <a:lnTo>
                  <a:pt x="427" y="808"/>
                </a:lnTo>
                <a:lnTo>
                  <a:pt x="425" y="810"/>
                </a:lnTo>
                <a:lnTo>
                  <a:pt x="423" y="812"/>
                </a:lnTo>
                <a:lnTo>
                  <a:pt x="419" y="814"/>
                </a:lnTo>
                <a:lnTo>
                  <a:pt x="419" y="812"/>
                </a:lnTo>
                <a:lnTo>
                  <a:pt x="417" y="810"/>
                </a:lnTo>
                <a:lnTo>
                  <a:pt x="415" y="806"/>
                </a:lnTo>
                <a:lnTo>
                  <a:pt x="413" y="804"/>
                </a:lnTo>
                <a:lnTo>
                  <a:pt x="413" y="802"/>
                </a:lnTo>
                <a:lnTo>
                  <a:pt x="411" y="798"/>
                </a:lnTo>
                <a:lnTo>
                  <a:pt x="409" y="796"/>
                </a:lnTo>
                <a:lnTo>
                  <a:pt x="407" y="792"/>
                </a:lnTo>
                <a:lnTo>
                  <a:pt x="405" y="790"/>
                </a:lnTo>
                <a:lnTo>
                  <a:pt x="407" y="788"/>
                </a:lnTo>
                <a:lnTo>
                  <a:pt x="409" y="788"/>
                </a:lnTo>
                <a:lnTo>
                  <a:pt x="411" y="786"/>
                </a:lnTo>
                <a:lnTo>
                  <a:pt x="415" y="784"/>
                </a:lnTo>
                <a:lnTo>
                  <a:pt x="417" y="784"/>
                </a:lnTo>
                <a:lnTo>
                  <a:pt x="419" y="782"/>
                </a:lnTo>
                <a:lnTo>
                  <a:pt x="417" y="780"/>
                </a:lnTo>
                <a:lnTo>
                  <a:pt x="415" y="776"/>
                </a:lnTo>
                <a:lnTo>
                  <a:pt x="411" y="774"/>
                </a:lnTo>
                <a:lnTo>
                  <a:pt x="409" y="770"/>
                </a:lnTo>
                <a:lnTo>
                  <a:pt x="407" y="770"/>
                </a:lnTo>
                <a:lnTo>
                  <a:pt x="407" y="768"/>
                </a:lnTo>
                <a:lnTo>
                  <a:pt x="405" y="764"/>
                </a:lnTo>
                <a:lnTo>
                  <a:pt x="403" y="762"/>
                </a:lnTo>
                <a:lnTo>
                  <a:pt x="403" y="760"/>
                </a:lnTo>
                <a:lnTo>
                  <a:pt x="403" y="756"/>
                </a:lnTo>
                <a:lnTo>
                  <a:pt x="401" y="754"/>
                </a:lnTo>
                <a:lnTo>
                  <a:pt x="399" y="750"/>
                </a:lnTo>
                <a:lnTo>
                  <a:pt x="399" y="746"/>
                </a:lnTo>
                <a:lnTo>
                  <a:pt x="397" y="744"/>
                </a:lnTo>
                <a:lnTo>
                  <a:pt x="381" y="724"/>
                </a:lnTo>
                <a:lnTo>
                  <a:pt x="375" y="730"/>
                </a:lnTo>
                <a:lnTo>
                  <a:pt x="369" y="736"/>
                </a:lnTo>
                <a:lnTo>
                  <a:pt x="363" y="744"/>
                </a:lnTo>
                <a:lnTo>
                  <a:pt x="361" y="746"/>
                </a:lnTo>
                <a:lnTo>
                  <a:pt x="359" y="748"/>
                </a:lnTo>
                <a:lnTo>
                  <a:pt x="357" y="750"/>
                </a:lnTo>
                <a:lnTo>
                  <a:pt x="357" y="752"/>
                </a:lnTo>
                <a:lnTo>
                  <a:pt x="355" y="756"/>
                </a:lnTo>
                <a:lnTo>
                  <a:pt x="345" y="768"/>
                </a:lnTo>
                <a:lnTo>
                  <a:pt x="339" y="774"/>
                </a:lnTo>
                <a:lnTo>
                  <a:pt x="335" y="778"/>
                </a:lnTo>
                <a:lnTo>
                  <a:pt x="331" y="782"/>
                </a:lnTo>
                <a:lnTo>
                  <a:pt x="339" y="788"/>
                </a:lnTo>
                <a:lnTo>
                  <a:pt x="337" y="790"/>
                </a:lnTo>
                <a:lnTo>
                  <a:pt x="322" y="804"/>
                </a:lnTo>
                <a:lnTo>
                  <a:pt x="316" y="810"/>
                </a:lnTo>
                <a:lnTo>
                  <a:pt x="314" y="814"/>
                </a:lnTo>
                <a:lnTo>
                  <a:pt x="308" y="808"/>
                </a:lnTo>
                <a:lnTo>
                  <a:pt x="302" y="802"/>
                </a:lnTo>
                <a:lnTo>
                  <a:pt x="300" y="800"/>
                </a:lnTo>
                <a:lnTo>
                  <a:pt x="300" y="798"/>
                </a:lnTo>
                <a:lnTo>
                  <a:pt x="296" y="796"/>
                </a:lnTo>
                <a:lnTo>
                  <a:pt x="292" y="794"/>
                </a:lnTo>
                <a:lnTo>
                  <a:pt x="288" y="790"/>
                </a:lnTo>
                <a:lnTo>
                  <a:pt x="286" y="790"/>
                </a:lnTo>
                <a:lnTo>
                  <a:pt x="280" y="794"/>
                </a:lnTo>
                <a:lnTo>
                  <a:pt x="272" y="798"/>
                </a:lnTo>
                <a:lnTo>
                  <a:pt x="266" y="802"/>
                </a:lnTo>
                <a:lnTo>
                  <a:pt x="264" y="804"/>
                </a:lnTo>
                <a:lnTo>
                  <a:pt x="252" y="812"/>
                </a:lnTo>
                <a:lnTo>
                  <a:pt x="244" y="816"/>
                </a:lnTo>
                <a:lnTo>
                  <a:pt x="242" y="818"/>
                </a:lnTo>
                <a:lnTo>
                  <a:pt x="236" y="822"/>
                </a:lnTo>
                <a:lnTo>
                  <a:pt x="228" y="826"/>
                </a:lnTo>
                <a:lnTo>
                  <a:pt x="220" y="832"/>
                </a:lnTo>
                <a:lnTo>
                  <a:pt x="218" y="834"/>
                </a:lnTo>
                <a:lnTo>
                  <a:pt x="212" y="836"/>
                </a:lnTo>
                <a:lnTo>
                  <a:pt x="218" y="844"/>
                </a:lnTo>
                <a:lnTo>
                  <a:pt x="218" y="846"/>
                </a:lnTo>
                <a:lnTo>
                  <a:pt x="218" y="854"/>
                </a:lnTo>
                <a:lnTo>
                  <a:pt x="218" y="860"/>
                </a:lnTo>
                <a:lnTo>
                  <a:pt x="218" y="866"/>
                </a:lnTo>
                <a:lnTo>
                  <a:pt x="218" y="870"/>
                </a:lnTo>
                <a:lnTo>
                  <a:pt x="218" y="880"/>
                </a:lnTo>
                <a:lnTo>
                  <a:pt x="218" y="888"/>
                </a:lnTo>
                <a:lnTo>
                  <a:pt x="218" y="892"/>
                </a:lnTo>
                <a:lnTo>
                  <a:pt x="218" y="896"/>
                </a:lnTo>
                <a:lnTo>
                  <a:pt x="218" y="908"/>
                </a:lnTo>
                <a:lnTo>
                  <a:pt x="218" y="912"/>
                </a:lnTo>
                <a:lnTo>
                  <a:pt x="218" y="916"/>
                </a:lnTo>
                <a:lnTo>
                  <a:pt x="218" y="920"/>
                </a:lnTo>
                <a:lnTo>
                  <a:pt x="218" y="922"/>
                </a:lnTo>
                <a:lnTo>
                  <a:pt x="218" y="926"/>
                </a:lnTo>
                <a:lnTo>
                  <a:pt x="218" y="930"/>
                </a:lnTo>
                <a:lnTo>
                  <a:pt x="218" y="940"/>
                </a:lnTo>
                <a:lnTo>
                  <a:pt x="218" y="946"/>
                </a:lnTo>
                <a:lnTo>
                  <a:pt x="218" y="952"/>
                </a:lnTo>
                <a:lnTo>
                  <a:pt x="218" y="958"/>
                </a:lnTo>
                <a:lnTo>
                  <a:pt x="218" y="962"/>
                </a:lnTo>
                <a:lnTo>
                  <a:pt x="218" y="968"/>
                </a:lnTo>
                <a:lnTo>
                  <a:pt x="218" y="974"/>
                </a:lnTo>
                <a:lnTo>
                  <a:pt x="216" y="974"/>
                </a:lnTo>
                <a:lnTo>
                  <a:pt x="210" y="974"/>
                </a:lnTo>
                <a:lnTo>
                  <a:pt x="206" y="970"/>
                </a:lnTo>
                <a:lnTo>
                  <a:pt x="204" y="962"/>
                </a:lnTo>
                <a:lnTo>
                  <a:pt x="200" y="960"/>
                </a:lnTo>
                <a:lnTo>
                  <a:pt x="196" y="960"/>
                </a:lnTo>
                <a:lnTo>
                  <a:pt x="192" y="960"/>
                </a:lnTo>
                <a:lnTo>
                  <a:pt x="188" y="958"/>
                </a:lnTo>
                <a:lnTo>
                  <a:pt x="184" y="958"/>
                </a:lnTo>
                <a:lnTo>
                  <a:pt x="182" y="960"/>
                </a:lnTo>
                <a:lnTo>
                  <a:pt x="180" y="970"/>
                </a:lnTo>
                <a:lnTo>
                  <a:pt x="178" y="970"/>
                </a:lnTo>
                <a:lnTo>
                  <a:pt x="168" y="966"/>
                </a:lnTo>
                <a:lnTo>
                  <a:pt x="164" y="966"/>
                </a:lnTo>
                <a:lnTo>
                  <a:pt x="158" y="962"/>
                </a:lnTo>
                <a:lnTo>
                  <a:pt x="148" y="960"/>
                </a:lnTo>
                <a:lnTo>
                  <a:pt x="152" y="948"/>
                </a:lnTo>
                <a:lnTo>
                  <a:pt x="154" y="940"/>
                </a:lnTo>
                <a:lnTo>
                  <a:pt x="156" y="934"/>
                </a:lnTo>
                <a:lnTo>
                  <a:pt x="158" y="932"/>
                </a:lnTo>
                <a:lnTo>
                  <a:pt x="162" y="918"/>
                </a:lnTo>
                <a:lnTo>
                  <a:pt x="162" y="916"/>
                </a:lnTo>
                <a:lnTo>
                  <a:pt x="162" y="912"/>
                </a:lnTo>
                <a:lnTo>
                  <a:pt x="162" y="912"/>
                </a:lnTo>
                <a:lnTo>
                  <a:pt x="166" y="900"/>
                </a:lnTo>
                <a:lnTo>
                  <a:pt x="136" y="854"/>
                </a:lnTo>
                <a:lnTo>
                  <a:pt x="134" y="854"/>
                </a:lnTo>
                <a:lnTo>
                  <a:pt x="126" y="856"/>
                </a:lnTo>
                <a:lnTo>
                  <a:pt x="112" y="858"/>
                </a:lnTo>
                <a:lnTo>
                  <a:pt x="100" y="858"/>
                </a:lnTo>
                <a:lnTo>
                  <a:pt x="76" y="852"/>
                </a:lnTo>
                <a:lnTo>
                  <a:pt x="76" y="862"/>
                </a:lnTo>
                <a:lnTo>
                  <a:pt x="76" y="864"/>
                </a:lnTo>
                <a:lnTo>
                  <a:pt x="76" y="938"/>
                </a:lnTo>
                <a:lnTo>
                  <a:pt x="76" y="952"/>
                </a:lnTo>
                <a:lnTo>
                  <a:pt x="76" y="958"/>
                </a:lnTo>
                <a:lnTo>
                  <a:pt x="118" y="976"/>
                </a:lnTo>
                <a:lnTo>
                  <a:pt x="118" y="974"/>
                </a:lnTo>
                <a:lnTo>
                  <a:pt x="120" y="970"/>
                </a:lnTo>
                <a:lnTo>
                  <a:pt x="122" y="964"/>
                </a:lnTo>
                <a:lnTo>
                  <a:pt x="146" y="972"/>
                </a:lnTo>
                <a:lnTo>
                  <a:pt x="142" y="982"/>
                </a:lnTo>
                <a:lnTo>
                  <a:pt x="142" y="984"/>
                </a:lnTo>
                <a:lnTo>
                  <a:pt x="142" y="986"/>
                </a:lnTo>
                <a:lnTo>
                  <a:pt x="140" y="988"/>
                </a:lnTo>
                <a:lnTo>
                  <a:pt x="138" y="994"/>
                </a:lnTo>
                <a:lnTo>
                  <a:pt x="134" y="1006"/>
                </a:lnTo>
                <a:lnTo>
                  <a:pt x="132" y="1012"/>
                </a:lnTo>
                <a:lnTo>
                  <a:pt x="130" y="1012"/>
                </a:lnTo>
                <a:lnTo>
                  <a:pt x="128" y="1014"/>
                </a:lnTo>
                <a:lnTo>
                  <a:pt x="130" y="1018"/>
                </a:lnTo>
                <a:lnTo>
                  <a:pt x="128" y="1022"/>
                </a:lnTo>
                <a:lnTo>
                  <a:pt x="124" y="1032"/>
                </a:lnTo>
                <a:lnTo>
                  <a:pt x="124" y="1034"/>
                </a:lnTo>
                <a:lnTo>
                  <a:pt x="120" y="1032"/>
                </a:lnTo>
                <a:lnTo>
                  <a:pt x="118" y="1032"/>
                </a:lnTo>
                <a:lnTo>
                  <a:pt x="116" y="1032"/>
                </a:lnTo>
                <a:lnTo>
                  <a:pt x="102" y="1016"/>
                </a:lnTo>
                <a:lnTo>
                  <a:pt x="98" y="1014"/>
                </a:lnTo>
                <a:lnTo>
                  <a:pt x="96" y="1012"/>
                </a:lnTo>
                <a:lnTo>
                  <a:pt x="92" y="1012"/>
                </a:lnTo>
                <a:lnTo>
                  <a:pt x="78" y="1004"/>
                </a:lnTo>
                <a:lnTo>
                  <a:pt x="64" y="1000"/>
                </a:lnTo>
                <a:lnTo>
                  <a:pt x="46" y="1000"/>
                </a:lnTo>
                <a:lnTo>
                  <a:pt x="42" y="1000"/>
                </a:lnTo>
                <a:lnTo>
                  <a:pt x="6" y="998"/>
                </a:lnTo>
                <a:lnTo>
                  <a:pt x="6" y="1004"/>
                </a:lnTo>
                <a:lnTo>
                  <a:pt x="6" y="1006"/>
                </a:lnTo>
                <a:lnTo>
                  <a:pt x="4" y="1006"/>
                </a:lnTo>
                <a:lnTo>
                  <a:pt x="4" y="1024"/>
                </a:lnTo>
                <a:lnTo>
                  <a:pt x="6" y="1028"/>
                </a:lnTo>
                <a:lnTo>
                  <a:pt x="6" y="1032"/>
                </a:lnTo>
                <a:lnTo>
                  <a:pt x="8" y="1034"/>
                </a:lnTo>
                <a:lnTo>
                  <a:pt x="4" y="1042"/>
                </a:lnTo>
                <a:lnTo>
                  <a:pt x="4" y="1046"/>
                </a:lnTo>
                <a:lnTo>
                  <a:pt x="2" y="1058"/>
                </a:lnTo>
                <a:lnTo>
                  <a:pt x="2" y="1062"/>
                </a:lnTo>
                <a:lnTo>
                  <a:pt x="0" y="1066"/>
                </a:lnTo>
                <a:lnTo>
                  <a:pt x="4" y="1066"/>
                </a:lnTo>
                <a:lnTo>
                  <a:pt x="16" y="1064"/>
                </a:lnTo>
                <a:lnTo>
                  <a:pt x="24" y="1066"/>
                </a:lnTo>
                <a:lnTo>
                  <a:pt x="30" y="1068"/>
                </a:lnTo>
                <a:lnTo>
                  <a:pt x="36" y="1066"/>
                </a:lnTo>
                <a:lnTo>
                  <a:pt x="42" y="1066"/>
                </a:lnTo>
                <a:lnTo>
                  <a:pt x="44" y="1066"/>
                </a:lnTo>
                <a:lnTo>
                  <a:pt x="48" y="1066"/>
                </a:lnTo>
                <a:lnTo>
                  <a:pt x="50" y="1066"/>
                </a:lnTo>
                <a:lnTo>
                  <a:pt x="54" y="1066"/>
                </a:lnTo>
                <a:lnTo>
                  <a:pt x="60" y="1064"/>
                </a:lnTo>
                <a:lnTo>
                  <a:pt x="68" y="1064"/>
                </a:lnTo>
                <a:lnTo>
                  <a:pt x="70" y="1062"/>
                </a:lnTo>
                <a:lnTo>
                  <a:pt x="74" y="1064"/>
                </a:lnTo>
                <a:lnTo>
                  <a:pt x="78" y="1066"/>
                </a:lnTo>
                <a:lnTo>
                  <a:pt x="78" y="1034"/>
                </a:lnTo>
                <a:lnTo>
                  <a:pt x="94" y="1038"/>
                </a:lnTo>
                <a:lnTo>
                  <a:pt x="118" y="1042"/>
                </a:lnTo>
                <a:lnTo>
                  <a:pt x="118" y="1046"/>
                </a:lnTo>
                <a:lnTo>
                  <a:pt x="116" y="1050"/>
                </a:lnTo>
                <a:lnTo>
                  <a:pt x="110" y="1070"/>
                </a:lnTo>
                <a:lnTo>
                  <a:pt x="108" y="1076"/>
                </a:lnTo>
                <a:lnTo>
                  <a:pt x="100" y="1096"/>
                </a:lnTo>
                <a:lnTo>
                  <a:pt x="98" y="1102"/>
                </a:lnTo>
                <a:lnTo>
                  <a:pt x="88" y="1112"/>
                </a:lnTo>
                <a:lnTo>
                  <a:pt x="86" y="1114"/>
                </a:lnTo>
                <a:lnTo>
                  <a:pt x="86" y="1118"/>
                </a:lnTo>
                <a:lnTo>
                  <a:pt x="88" y="1128"/>
                </a:lnTo>
                <a:lnTo>
                  <a:pt x="76" y="1136"/>
                </a:lnTo>
                <a:lnTo>
                  <a:pt x="74" y="1138"/>
                </a:lnTo>
                <a:lnTo>
                  <a:pt x="66" y="1144"/>
                </a:lnTo>
                <a:lnTo>
                  <a:pt x="64" y="1144"/>
                </a:lnTo>
                <a:lnTo>
                  <a:pt x="58" y="1150"/>
                </a:lnTo>
                <a:lnTo>
                  <a:pt x="56" y="1152"/>
                </a:lnTo>
                <a:lnTo>
                  <a:pt x="54" y="1152"/>
                </a:lnTo>
                <a:lnTo>
                  <a:pt x="52" y="1152"/>
                </a:lnTo>
                <a:lnTo>
                  <a:pt x="44" y="1158"/>
                </a:lnTo>
                <a:lnTo>
                  <a:pt x="32" y="1168"/>
                </a:lnTo>
                <a:lnTo>
                  <a:pt x="26" y="1176"/>
                </a:lnTo>
                <a:lnTo>
                  <a:pt x="22" y="1182"/>
                </a:lnTo>
                <a:lnTo>
                  <a:pt x="20" y="1188"/>
                </a:lnTo>
                <a:lnTo>
                  <a:pt x="16" y="1194"/>
                </a:lnTo>
                <a:lnTo>
                  <a:pt x="16" y="1198"/>
                </a:lnTo>
                <a:lnTo>
                  <a:pt x="16" y="1200"/>
                </a:lnTo>
                <a:lnTo>
                  <a:pt x="14" y="1200"/>
                </a:lnTo>
                <a:lnTo>
                  <a:pt x="16" y="1204"/>
                </a:lnTo>
                <a:lnTo>
                  <a:pt x="16" y="1210"/>
                </a:lnTo>
                <a:lnTo>
                  <a:pt x="16" y="1214"/>
                </a:lnTo>
                <a:lnTo>
                  <a:pt x="16" y="1226"/>
                </a:lnTo>
                <a:lnTo>
                  <a:pt x="20" y="1256"/>
                </a:lnTo>
                <a:lnTo>
                  <a:pt x="44" y="1232"/>
                </a:lnTo>
                <a:lnTo>
                  <a:pt x="44" y="1230"/>
                </a:lnTo>
                <a:lnTo>
                  <a:pt x="46" y="1230"/>
                </a:lnTo>
                <a:lnTo>
                  <a:pt x="48" y="1228"/>
                </a:lnTo>
                <a:lnTo>
                  <a:pt x="48" y="1226"/>
                </a:lnTo>
                <a:lnTo>
                  <a:pt x="50" y="1224"/>
                </a:lnTo>
                <a:lnTo>
                  <a:pt x="50" y="1222"/>
                </a:lnTo>
                <a:lnTo>
                  <a:pt x="50" y="1220"/>
                </a:lnTo>
                <a:lnTo>
                  <a:pt x="52" y="1220"/>
                </a:lnTo>
                <a:lnTo>
                  <a:pt x="50" y="1218"/>
                </a:lnTo>
                <a:lnTo>
                  <a:pt x="52" y="1216"/>
                </a:lnTo>
                <a:lnTo>
                  <a:pt x="58" y="1220"/>
                </a:lnTo>
                <a:lnTo>
                  <a:pt x="58" y="1222"/>
                </a:lnTo>
                <a:lnTo>
                  <a:pt x="62" y="1224"/>
                </a:lnTo>
                <a:lnTo>
                  <a:pt x="62" y="1226"/>
                </a:lnTo>
                <a:lnTo>
                  <a:pt x="64" y="1226"/>
                </a:lnTo>
                <a:lnTo>
                  <a:pt x="64" y="1228"/>
                </a:lnTo>
                <a:lnTo>
                  <a:pt x="66" y="1230"/>
                </a:lnTo>
                <a:lnTo>
                  <a:pt x="68" y="1232"/>
                </a:lnTo>
                <a:lnTo>
                  <a:pt x="70" y="1234"/>
                </a:lnTo>
                <a:lnTo>
                  <a:pt x="72" y="1234"/>
                </a:lnTo>
                <a:lnTo>
                  <a:pt x="72" y="1236"/>
                </a:lnTo>
                <a:lnTo>
                  <a:pt x="74" y="1238"/>
                </a:lnTo>
                <a:lnTo>
                  <a:pt x="76" y="1240"/>
                </a:lnTo>
                <a:lnTo>
                  <a:pt x="78" y="1242"/>
                </a:lnTo>
                <a:lnTo>
                  <a:pt x="80" y="1244"/>
                </a:lnTo>
                <a:lnTo>
                  <a:pt x="82" y="1246"/>
                </a:lnTo>
                <a:lnTo>
                  <a:pt x="84" y="1246"/>
                </a:lnTo>
                <a:lnTo>
                  <a:pt x="84" y="1248"/>
                </a:lnTo>
                <a:lnTo>
                  <a:pt x="86" y="1248"/>
                </a:lnTo>
                <a:lnTo>
                  <a:pt x="84" y="1252"/>
                </a:lnTo>
                <a:lnTo>
                  <a:pt x="84" y="1254"/>
                </a:lnTo>
                <a:lnTo>
                  <a:pt x="82" y="1254"/>
                </a:lnTo>
                <a:lnTo>
                  <a:pt x="82" y="1256"/>
                </a:lnTo>
                <a:lnTo>
                  <a:pt x="80" y="1260"/>
                </a:lnTo>
                <a:lnTo>
                  <a:pt x="82" y="1264"/>
                </a:lnTo>
                <a:lnTo>
                  <a:pt x="84" y="1264"/>
                </a:lnTo>
                <a:lnTo>
                  <a:pt x="86" y="1266"/>
                </a:lnTo>
                <a:lnTo>
                  <a:pt x="88" y="1268"/>
                </a:lnTo>
                <a:lnTo>
                  <a:pt x="90" y="1270"/>
                </a:lnTo>
                <a:lnTo>
                  <a:pt x="92" y="1272"/>
                </a:lnTo>
                <a:lnTo>
                  <a:pt x="94" y="1274"/>
                </a:lnTo>
                <a:lnTo>
                  <a:pt x="96" y="1276"/>
                </a:lnTo>
                <a:lnTo>
                  <a:pt x="98" y="1278"/>
                </a:lnTo>
                <a:lnTo>
                  <a:pt x="100" y="1280"/>
                </a:lnTo>
                <a:lnTo>
                  <a:pt x="102" y="1282"/>
                </a:lnTo>
                <a:lnTo>
                  <a:pt x="104" y="1284"/>
                </a:lnTo>
                <a:lnTo>
                  <a:pt x="106" y="1286"/>
                </a:lnTo>
                <a:lnTo>
                  <a:pt x="108" y="1288"/>
                </a:lnTo>
                <a:lnTo>
                  <a:pt x="110" y="1290"/>
                </a:lnTo>
                <a:lnTo>
                  <a:pt x="112" y="1290"/>
                </a:lnTo>
                <a:lnTo>
                  <a:pt x="112" y="1292"/>
                </a:lnTo>
                <a:lnTo>
                  <a:pt x="112" y="1292"/>
                </a:lnTo>
                <a:lnTo>
                  <a:pt x="112" y="1290"/>
                </a:lnTo>
                <a:lnTo>
                  <a:pt x="82" y="1262"/>
                </a:lnTo>
                <a:lnTo>
                  <a:pt x="82" y="1260"/>
                </a:lnTo>
                <a:lnTo>
                  <a:pt x="88" y="1250"/>
                </a:lnTo>
                <a:lnTo>
                  <a:pt x="88" y="1248"/>
                </a:lnTo>
                <a:lnTo>
                  <a:pt x="102" y="1252"/>
                </a:lnTo>
                <a:lnTo>
                  <a:pt x="112" y="1212"/>
                </a:lnTo>
                <a:lnTo>
                  <a:pt x="112" y="1202"/>
                </a:lnTo>
                <a:lnTo>
                  <a:pt x="112" y="1188"/>
                </a:lnTo>
                <a:lnTo>
                  <a:pt x="114" y="1188"/>
                </a:lnTo>
                <a:lnTo>
                  <a:pt x="114" y="1190"/>
                </a:lnTo>
                <a:lnTo>
                  <a:pt x="134" y="1184"/>
                </a:lnTo>
                <a:lnTo>
                  <a:pt x="138" y="1186"/>
                </a:lnTo>
                <a:lnTo>
                  <a:pt x="144" y="1186"/>
                </a:lnTo>
                <a:lnTo>
                  <a:pt x="162" y="1188"/>
                </a:lnTo>
                <a:lnTo>
                  <a:pt x="166" y="1180"/>
                </a:lnTo>
                <a:lnTo>
                  <a:pt x="174" y="1184"/>
                </a:lnTo>
                <a:lnTo>
                  <a:pt x="180" y="1186"/>
                </a:lnTo>
                <a:lnTo>
                  <a:pt x="216" y="1202"/>
                </a:lnTo>
                <a:lnTo>
                  <a:pt x="224" y="1206"/>
                </a:lnTo>
                <a:lnTo>
                  <a:pt x="208" y="1248"/>
                </a:lnTo>
                <a:lnTo>
                  <a:pt x="210" y="1248"/>
                </a:lnTo>
                <a:lnTo>
                  <a:pt x="228" y="1208"/>
                </a:lnTo>
                <a:lnTo>
                  <a:pt x="264" y="1226"/>
                </a:lnTo>
                <a:lnTo>
                  <a:pt x="264" y="1202"/>
                </a:lnTo>
                <a:lnTo>
                  <a:pt x="266" y="1200"/>
                </a:lnTo>
                <a:lnTo>
                  <a:pt x="268" y="1198"/>
                </a:lnTo>
                <a:lnTo>
                  <a:pt x="268" y="1196"/>
                </a:lnTo>
                <a:lnTo>
                  <a:pt x="272" y="1186"/>
                </a:lnTo>
                <a:lnTo>
                  <a:pt x="276" y="1180"/>
                </a:lnTo>
                <a:lnTo>
                  <a:pt x="276" y="1178"/>
                </a:lnTo>
                <a:lnTo>
                  <a:pt x="280" y="1170"/>
                </a:lnTo>
                <a:lnTo>
                  <a:pt x="286" y="1172"/>
                </a:lnTo>
                <a:lnTo>
                  <a:pt x="290" y="1174"/>
                </a:lnTo>
                <a:lnTo>
                  <a:pt x="292" y="1176"/>
                </a:lnTo>
                <a:lnTo>
                  <a:pt x="296" y="1178"/>
                </a:lnTo>
                <a:lnTo>
                  <a:pt x="300" y="1180"/>
                </a:lnTo>
                <a:lnTo>
                  <a:pt x="304" y="1184"/>
                </a:lnTo>
                <a:lnTo>
                  <a:pt x="308" y="1190"/>
                </a:lnTo>
                <a:lnTo>
                  <a:pt x="308" y="1192"/>
                </a:lnTo>
                <a:lnTo>
                  <a:pt x="310" y="1192"/>
                </a:lnTo>
                <a:lnTo>
                  <a:pt x="310" y="1194"/>
                </a:lnTo>
                <a:lnTo>
                  <a:pt x="312" y="1194"/>
                </a:lnTo>
                <a:lnTo>
                  <a:pt x="312" y="1196"/>
                </a:lnTo>
                <a:lnTo>
                  <a:pt x="314" y="1196"/>
                </a:lnTo>
                <a:lnTo>
                  <a:pt x="314" y="1198"/>
                </a:lnTo>
                <a:lnTo>
                  <a:pt x="316" y="1198"/>
                </a:lnTo>
                <a:lnTo>
                  <a:pt x="318" y="1200"/>
                </a:lnTo>
                <a:lnTo>
                  <a:pt x="320" y="1200"/>
                </a:lnTo>
                <a:lnTo>
                  <a:pt x="320" y="1200"/>
                </a:lnTo>
                <a:lnTo>
                  <a:pt x="331" y="1210"/>
                </a:lnTo>
                <a:lnTo>
                  <a:pt x="335" y="1214"/>
                </a:lnTo>
                <a:lnTo>
                  <a:pt x="341" y="1218"/>
                </a:lnTo>
                <a:lnTo>
                  <a:pt x="345" y="1222"/>
                </a:lnTo>
                <a:lnTo>
                  <a:pt x="347" y="1222"/>
                </a:lnTo>
                <a:lnTo>
                  <a:pt x="351" y="1224"/>
                </a:lnTo>
                <a:lnTo>
                  <a:pt x="353" y="1226"/>
                </a:lnTo>
                <a:lnTo>
                  <a:pt x="359" y="1228"/>
                </a:lnTo>
                <a:lnTo>
                  <a:pt x="359" y="1230"/>
                </a:lnTo>
                <a:lnTo>
                  <a:pt x="355" y="1236"/>
                </a:lnTo>
                <a:lnTo>
                  <a:pt x="355" y="1240"/>
                </a:lnTo>
                <a:lnTo>
                  <a:pt x="355" y="1242"/>
                </a:lnTo>
                <a:lnTo>
                  <a:pt x="351" y="1248"/>
                </a:lnTo>
                <a:lnTo>
                  <a:pt x="349" y="1254"/>
                </a:lnTo>
                <a:lnTo>
                  <a:pt x="347" y="1256"/>
                </a:lnTo>
                <a:lnTo>
                  <a:pt x="347" y="1258"/>
                </a:lnTo>
                <a:lnTo>
                  <a:pt x="345" y="1262"/>
                </a:lnTo>
                <a:lnTo>
                  <a:pt x="343" y="1264"/>
                </a:lnTo>
                <a:lnTo>
                  <a:pt x="343" y="1268"/>
                </a:lnTo>
                <a:lnTo>
                  <a:pt x="341" y="1270"/>
                </a:lnTo>
                <a:lnTo>
                  <a:pt x="339" y="1276"/>
                </a:lnTo>
                <a:lnTo>
                  <a:pt x="337" y="1278"/>
                </a:lnTo>
                <a:lnTo>
                  <a:pt x="331" y="1290"/>
                </a:lnTo>
                <a:lnTo>
                  <a:pt x="326" y="1298"/>
                </a:lnTo>
                <a:lnTo>
                  <a:pt x="308" y="1338"/>
                </a:lnTo>
                <a:lnTo>
                  <a:pt x="306" y="1344"/>
                </a:lnTo>
                <a:lnTo>
                  <a:pt x="304" y="1344"/>
                </a:lnTo>
                <a:lnTo>
                  <a:pt x="302" y="1344"/>
                </a:lnTo>
                <a:lnTo>
                  <a:pt x="302" y="1344"/>
                </a:lnTo>
                <a:lnTo>
                  <a:pt x="300" y="1344"/>
                </a:lnTo>
                <a:lnTo>
                  <a:pt x="298" y="1344"/>
                </a:lnTo>
                <a:lnTo>
                  <a:pt x="298" y="1342"/>
                </a:lnTo>
                <a:lnTo>
                  <a:pt x="296" y="1342"/>
                </a:lnTo>
                <a:lnTo>
                  <a:pt x="294" y="1342"/>
                </a:lnTo>
                <a:lnTo>
                  <a:pt x="292" y="1340"/>
                </a:lnTo>
                <a:lnTo>
                  <a:pt x="290" y="1340"/>
                </a:lnTo>
                <a:lnTo>
                  <a:pt x="288" y="1340"/>
                </a:lnTo>
                <a:lnTo>
                  <a:pt x="288" y="1338"/>
                </a:lnTo>
                <a:lnTo>
                  <a:pt x="286" y="1338"/>
                </a:lnTo>
                <a:lnTo>
                  <a:pt x="284" y="1338"/>
                </a:lnTo>
                <a:lnTo>
                  <a:pt x="282" y="1336"/>
                </a:lnTo>
                <a:lnTo>
                  <a:pt x="280" y="1336"/>
                </a:lnTo>
                <a:lnTo>
                  <a:pt x="278" y="1338"/>
                </a:lnTo>
                <a:lnTo>
                  <a:pt x="276" y="1336"/>
                </a:lnTo>
                <a:lnTo>
                  <a:pt x="274" y="1340"/>
                </a:lnTo>
                <a:lnTo>
                  <a:pt x="274" y="1342"/>
                </a:lnTo>
                <a:lnTo>
                  <a:pt x="272" y="1344"/>
                </a:lnTo>
                <a:lnTo>
                  <a:pt x="276" y="1344"/>
                </a:lnTo>
                <a:lnTo>
                  <a:pt x="284" y="1348"/>
                </a:lnTo>
                <a:lnTo>
                  <a:pt x="288" y="1350"/>
                </a:lnTo>
                <a:lnTo>
                  <a:pt x="310" y="1360"/>
                </a:lnTo>
                <a:lnTo>
                  <a:pt x="339" y="1374"/>
                </a:lnTo>
                <a:lnTo>
                  <a:pt x="345" y="1376"/>
                </a:lnTo>
                <a:lnTo>
                  <a:pt x="349" y="1378"/>
                </a:lnTo>
                <a:lnTo>
                  <a:pt x="351" y="1378"/>
                </a:lnTo>
                <a:lnTo>
                  <a:pt x="357" y="1382"/>
                </a:lnTo>
                <a:lnTo>
                  <a:pt x="373" y="1390"/>
                </a:lnTo>
                <a:lnTo>
                  <a:pt x="401" y="1400"/>
                </a:lnTo>
                <a:lnTo>
                  <a:pt x="411" y="1406"/>
                </a:lnTo>
                <a:lnTo>
                  <a:pt x="425" y="1412"/>
                </a:lnTo>
                <a:lnTo>
                  <a:pt x="431" y="1414"/>
                </a:lnTo>
                <a:lnTo>
                  <a:pt x="433" y="1414"/>
                </a:lnTo>
                <a:lnTo>
                  <a:pt x="461" y="1428"/>
                </a:lnTo>
                <a:lnTo>
                  <a:pt x="481" y="1436"/>
                </a:lnTo>
                <a:lnTo>
                  <a:pt x="493" y="1440"/>
                </a:lnTo>
                <a:lnTo>
                  <a:pt x="495" y="1442"/>
                </a:lnTo>
                <a:lnTo>
                  <a:pt x="499" y="1444"/>
                </a:lnTo>
                <a:lnTo>
                  <a:pt x="501" y="1446"/>
                </a:lnTo>
                <a:lnTo>
                  <a:pt x="503" y="1446"/>
                </a:lnTo>
                <a:lnTo>
                  <a:pt x="501" y="1448"/>
                </a:lnTo>
                <a:lnTo>
                  <a:pt x="501" y="1450"/>
                </a:lnTo>
                <a:lnTo>
                  <a:pt x="501" y="1452"/>
                </a:lnTo>
                <a:lnTo>
                  <a:pt x="499" y="1452"/>
                </a:lnTo>
                <a:lnTo>
                  <a:pt x="499" y="1454"/>
                </a:lnTo>
                <a:lnTo>
                  <a:pt x="499" y="1456"/>
                </a:lnTo>
                <a:lnTo>
                  <a:pt x="499" y="1456"/>
                </a:lnTo>
                <a:lnTo>
                  <a:pt x="497" y="1462"/>
                </a:lnTo>
                <a:lnTo>
                  <a:pt x="495" y="1466"/>
                </a:lnTo>
                <a:lnTo>
                  <a:pt x="491" y="1476"/>
                </a:lnTo>
                <a:lnTo>
                  <a:pt x="493" y="1476"/>
                </a:lnTo>
                <a:lnTo>
                  <a:pt x="495" y="1476"/>
                </a:lnTo>
                <a:lnTo>
                  <a:pt x="495" y="1478"/>
                </a:lnTo>
                <a:lnTo>
                  <a:pt x="497" y="1478"/>
                </a:lnTo>
                <a:lnTo>
                  <a:pt x="499" y="1478"/>
                </a:lnTo>
                <a:lnTo>
                  <a:pt x="499" y="1480"/>
                </a:lnTo>
                <a:lnTo>
                  <a:pt x="505" y="1482"/>
                </a:lnTo>
                <a:lnTo>
                  <a:pt x="509" y="1484"/>
                </a:lnTo>
                <a:lnTo>
                  <a:pt x="509" y="1482"/>
                </a:lnTo>
                <a:lnTo>
                  <a:pt x="511" y="1482"/>
                </a:lnTo>
                <a:lnTo>
                  <a:pt x="511" y="1480"/>
                </a:lnTo>
                <a:lnTo>
                  <a:pt x="513" y="1478"/>
                </a:lnTo>
                <a:lnTo>
                  <a:pt x="515" y="1476"/>
                </a:lnTo>
                <a:lnTo>
                  <a:pt x="515" y="1474"/>
                </a:lnTo>
                <a:lnTo>
                  <a:pt x="517" y="1474"/>
                </a:lnTo>
                <a:lnTo>
                  <a:pt x="517" y="1472"/>
                </a:lnTo>
                <a:lnTo>
                  <a:pt x="519" y="1470"/>
                </a:lnTo>
                <a:lnTo>
                  <a:pt x="519" y="1468"/>
                </a:lnTo>
                <a:lnTo>
                  <a:pt x="519" y="1466"/>
                </a:lnTo>
                <a:lnTo>
                  <a:pt x="517" y="1466"/>
                </a:lnTo>
                <a:lnTo>
                  <a:pt x="517" y="1464"/>
                </a:lnTo>
                <a:lnTo>
                  <a:pt x="517" y="1462"/>
                </a:lnTo>
                <a:lnTo>
                  <a:pt x="517" y="1460"/>
                </a:lnTo>
                <a:lnTo>
                  <a:pt x="517" y="1458"/>
                </a:lnTo>
                <a:lnTo>
                  <a:pt x="519" y="1456"/>
                </a:lnTo>
                <a:lnTo>
                  <a:pt x="519" y="1454"/>
                </a:lnTo>
                <a:lnTo>
                  <a:pt x="519" y="1452"/>
                </a:lnTo>
                <a:lnTo>
                  <a:pt x="531" y="1458"/>
                </a:lnTo>
                <a:lnTo>
                  <a:pt x="539" y="1462"/>
                </a:lnTo>
                <a:lnTo>
                  <a:pt x="541" y="1462"/>
                </a:lnTo>
                <a:lnTo>
                  <a:pt x="543" y="1462"/>
                </a:lnTo>
                <a:lnTo>
                  <a:pt x="547" y="1466"/>
                </a:lnTo>
                <a:lnTo>
                  <a:pt x="549" y="1466"/>
                </a:lnTo>
                <a:lnTo>
                  <a:pt x="551" y="1466"/>
                </a:lnTo>
                <a:lnTo>
                  <a:pt x="551" y="1468"/>
                </a:lnTo>
                <a:lnTo>
                  <a:pt x="553" y="1468"/>
                </a:lnTo>
                <a:lnTo>
                  <a:pt x="563" y="1474"/>
                </a:lnTo>
                <a:lnTo>
                  <a:pt x="565" y="1474"/>
                </a:lnTo>
                <a:lnTo>
                  <a:pt x="567" y="1474"/>
                </a:lnTo>
                <a:lnTo>
                  <a:pt x="569" y="1476"/>
                </a:lnTo>
                <a:lnTo>
                  <a:pt x="571" y="1476"/>
                </a:lnTo>
                <a:lnTo>
                  <a:pt x="573" y="1478"/>
                </a:lnTo>
                <a:lnTo>
                  <a:pt x="571" y="1480"/>
                </a:lnTo>
                <a:lnTo>
                  <a:pt x="571" y="1482"/>
                </a:lnTo>
                <a:lnTo>
                  <a:pt x="571" y="1484"/>
                </a:lnTo>
                <a:lnTo>
                  <a:pt x="569" y="1484"/>
                </a:lnTo>
                <a:lnTo>
                  <a:pt x="569" y="1488"/>
                </a:lnTo>
                <a:lnTo>
                  <a:pt x="563" y="1498"/>
                </a:lnTo>
                <a:lnTo>
                  <a:pt x="555" y="1514"/>
                </a:lnTo>
                <a:lnTo>
                  <a:pt x="553" y="1522"/>
                </a:lnTo>
                <a:lnTo>
                  <a:pt x="551" y="1524"/>
                </a:lnTo>
                <a:lnTo>
                  <a:pt x="547" y="1534"/>
                </a:lnTo>
                <a:lnTo>
                  <a:pt x="547" y="1536"/>
                </a:lnTo>
                <a:lnTo>
                  <a:pt x="549" y="1536"/>
                </a:lnTo>
                <a:lnTo>
                  <a:pt x="551" y="1538"/>
                </a:lnTo>
                <a:lnTo>
                  <a:pt x="553" y="1538"/>
                </a:lnTo>
                <a:lnTo>
                  <a:pt x="553" y="1540"/>
                </a:lnTo>
                <a:lnTo>
                  <a:pt x="551" y="1542"/>
                </a:lnTo>
                <a:lnTo>
                  <a:pt x="551" y="1546"/>
                </a:lnTo>
                <a:lnTo>
                  <a:pt x="549" y="1550"/>
                </a:lnTo>
                <a:lnTo>
                  <a:pt x="549" y="1552"/>
                </a:lnTo>
                <a:lnTo>
                  <a:pt x="547" y="1558"/>
                </a:lnTo>
                <a:lnTo>
                  <a:pt x="539" y="1554"/>
                </a:lnTo>
                <a:lnTo>
                  <a:pt x="523" y="1548"/>
                </a:lnTo>
                <a:lnTo>
                  <a:pt x="523" y="1550"/>
                </a:lnTo>
                <a:lnTo>
                  <a:pt x="523" y="1558"/>
                </a:lnTo>
                <a:lnTo>
                  <a:pt x="523" y="1582"/>
                </a:lnTo>
                <a:lnTo>
                  <a:pt x="523" y="1594"/>
                </a:lnTo>
                <a:lnTo>
                  <a:pt x="521" y="1594"/>
                </a:lnTo>
                <a:lnTo>
                  <a:pt x="517" y="1594"/>
                </a:lnTo>
                <a:lnTo>
                  <a:pt x="515" y="1596"/>
                </a:lnTo>
                <a:lnTo>
                  <a:pt x="513" y="1596"/>
                </a:lnTo>
                <a:lnTo>
                  <a:pt x="511" y="1596"/>
                </a:lnTo>
                <a:lnTo>
                  <a:pt x="509" y="1598"/>
                </a:lnTo>
                <a:lnTo>
                  <a:pt x="507" y="1598"/>
                </a:lnTo>
                <a:lnTo>
                  <a:pt x="505" y="1598"/>
                </a:lnTo>
                <a:lnTo>
                  <a:pt x="503" y="1598"/>
                </a:lnTo>
                <a:lnTo>
                  <a:pt x="501" y="1600"/>
                </a:lnTo>
                <a:lnTo>
                  <a:pt x="499" y="1600"/>
                </a:lnTo>
                <a:lnTo>
                  <a:pt x="497" y="1602"/>
                </a:lnTo>
                <a:lnTo>
                  <a:pt x="489" y="1604"/>
                </a:lnTo>
                <a:lnTo>
                  <a:pt x="483" y="1604"/>
                </a:lnTo>
                <a:lnTo>
                  <a:pt x="483" y="1606"/>
                </a:lnTo>
                <a:lnTo>
                  <a:pt x="483" y="1612"/>
                </a:lnTo>
                <a:lnTo>
                  <a:pt x="485" y="1616"/>
                </a:lnTo>
                <a:lnTo>
                  <a:pt x="485" y="1622"/>
                </a:lnTo>
                <a:lnTo>
                  <a:pt x="485" y="1628"/>
                </a:lnTo>
                <a:lnTo>
                  <a:pt x="479" y="1628"/>
                </a:lnTo>
                <a:lnTo>
                  <a:pt x="481" y="1632"/>
                </a:lnTo>
                <a:lnTo>
                  <a:pt x="481" y="1634"/>
                </a:lnTo>
                <a:lnTo>
                  <a:pt x="481" y="1636"/>
                </a:lnTo>
                <a:lnTo>
                  <a:pt x="481" y="1638"/>
                </a:lnTo>
                <a:lnTo>
                  <a:pt x="485" y="1648"/>
                </a:lnTo>
                <a:lnTo>
                  <a:pt x="483" y="1650"/>
                </a:lnTo>
                <a:lnTo>
                  <a:pt x="481" y="1650"/>
                </a:lnTo>
                <a:lnTo>
                  <a:pt x="479" y="1650"/>
                </a:lnTo>
                <a:lnTo>
                  <a:pt x="477" y="1650"/>
                </a:lnTo>
                <a:lnTo>
                  <a:pt x="477" y="1654"/>
                </a:lnTo>
                <a:lnTo>
                  <a:pt x="481" y="1652"/>
                </a:lnTo>
                <a:lnTo>
                  <a:pt x="483" y="1652"/>
                </a:lnTo>
                <a:lnTo>
                  <a:pt x="485" y="1662"/>
                </a:lnTo>
                <a:lnTo>
                  <a:pt x="487" y="1668"/>
                </a:lnTo>
                <a:lnTo>
                  <a:pt x="489" y="1668"/>
                </a:lnTo>
                <a:lnTo>
                  <a:pt x="491" y="1666"/>
                </a:lnTo>
                <a:lnTo>
                  <a:pt x="493" y="1666"/>
                </a:lnTo>
                <a:lnTo>
                  <a:pt x="499" y="1664"/>
                </a:lnTo>
                <a:lnTo>
                  <a:pt x="505" y="1662"/>
                </a:lnTo>
                <a:lnTo>
                  <a:pt x="511" y="1660"/>
                </a:lnTo>
                <a:lnTo>
                  <a:pt x="513" y="1660"/>
                </a:lnTo>
                <a:lnTo>
                  <a:pt x="515" y="1660"/>
                </a:lnTo>
                <a:lnTo>
                  <a:pt x="521" y="1658"/>
                </a:lnTo>
                <a:lnTo>
                  <a:pt x="527" y="1656"/>
                </a:lnTo>
                <a:lnTo>
                  <a:pt x="529" y="1656"/>
                </a:lnTo>
                <a:lnTo>
                  <a:pt x="531" y="1656"/>
                </a:lnTo>
                <a:lnTo>
                  <a:pt x="531" y="1654"/>
                </a:lnTo>
                <a:lnTo>
                  <a:pt x="533" y="1654"/>
                </a:lnTo>
                <a:lnTo>
                  <a:pt x="535" y="1654"/>
                </a:lnTo>
                <a:lnTo>
                  <a:pt x="537" y="1654"/>
                </a:lnTo>
                <a:lnTo>
                  <a:pt x="539" y="1652"/>
                </a:lnTo>
                <a:lnTo>
                  <a:pt x="541" y="1652"/>
                </a:lnTo>
                <a:lnTo>
                  <a:pt x="543" y="1652"/>
                </a:lnTo>
                <a:lnTo>
                  <a:pt x="545" y="1652"/>
                </a:lnTo>
                <a:lnTo>
                  <a:pt x="545" y="1654"/>
                </a:lnTo>
                <a:lnTo>
                  <a:pt x="543" y="1666"/>
                </a:lnTo>
                <a:lnTo>
                  <a:pt x="543" y="1672"/>
                </a:lnTo>
                <a:lnTo>
                  <a:pt x="543" y="1688"/>
                </a:lnTo>
                <a:lnTo>
                  <a:pt x="543" y="1726"/>
                </a:lnTo>
                <a:lnTo>
                  <a:pt x="529" y="1740"/>
                </a:lnTo>
                <a:lnTo>
                  <a:pt x="527" y="1742"/>
                </a:lnTo>
                <a:lnTo>
                  <a:pt x="521" y="1750"/>
                </a:lnTo>
                <a:lnTo>
                  <a:pt x="519" y="1750"/>
                </a:lnTo>
                <a:lnTo>
                  <a:pt x="519" y="1754"/>
                </a:lnTo>
                <a:lnTo>
                  <a:pt x="519" y="1760"/>
                </a:lnTo>
                <a:lnTo>
                  <a:pt x="519" y="1762"/>
                </a:lnTo>
                <a:lnTo>
                  <a:pt x="519" y="1764"/>
                </a:lnTo>
                <a:lnTo>
                  <a:pt x="519" y="1766"/>
                </a:lnTo>
                <a:lnTo>
                  <a:pt x="521" y="1766"/>
                </a:lnTo>
                <a:lnTo>
                  <a:pt x="521" y="1764"/>
                </a:lnTo>
                <a:lnTo>
                  <a:pt x="523" y="1764"/>
                </a:lnTo>
                <a:lnTo>
                  <a:pt x="525" y="1764"/>
                </a:lnTo>
                <a:lnTo>
                  <a:pt x="525" y="1766"/>
                </a:lnTo>
                <a:lnTo>
                  <a:pt x="525" y="1768"/>
                </a:lnTo>
                <a:lnTo>
                  <a:pt x="525" y="1770"/>
                </a:lnTo>
                <a:lnTo>
                  <a:pt x="527" y="1772"/>
                </a:lnTo>
                <a:lnTo>
                  <a:pt x="527" y="1774"/>
                </a:lnTo>
                <a:lnTo>
                  <a:pt x="529" y="1774"/>
                </a:lnTo>
                <a:lnTo>
                  <a:pt x="529" y="1774"/>
                </a:lnTo>
                <a:lnTo>
                  <a:pt x="531" y="1776"/>
                </a:lnTo>
                <a:lnTo>
                  <a:pt x="531" y="1778"/>
                </a:lnTo>
                <a:lnTo>
                  <a:pt x="533" y="1778"/>
                </a:lnTo>
                <a:lnTo>
                  <a:pt x="539" y="1776"/>
                </a:lnTo>
                <a:lnTo>
                  <a:pt x="541" y="1776"/>
                </a:lnTo>
                <a:lnTo>
                  <a:pt x="543" y="1776"/>
                </a:lnTo>
                <a:lnTo>
                  <a:pt x="545" y="1776"/>
                </a:lnTo>
                <a:lnTo>
                  <a:pt x="547" y="1776"/>
                </a:lnTo>
                <a:lnTo>
                  <a:pt x="547" y="1776"/>
                </a:lnTo>
                <a:lnTo>
                  <a:pt x="549" y="1776"/>
                </a:lnTo>
                <a:lnTo>
                  <a:pt x="551" y="1776"/>
                </a:lnTo>
                <a:lnTo>
                  <a:pt x="553" y="1776"/>
                </a:lnTo>
                <a:lnTo>
                  <a:pt x="553" y="1774"/>
                </a:lnTo>
                <a:lnTo>
                  <a:pt x="555" y="1774"/>
                </a:lnTo>
                <a:lnTo>
                  <a:pt x="557" y="1774"/>
                </a:lnTo>
                <a:lnTo>
                  <a:pt x="559" y="1774"/>
                </a:lnTo>
                <a:lnTo>
                  <a:pt x="559" y="1776"/>
                </a:lnTo>
                <a:lnTo>
                  <a:pt x="559" y="1780"/>
                </a:lnTo>
                <a:lnTo>
                  <a:pt x="559" y="1782"/>
                </a:lnTo>
                <a:lnTo>
                  <a:pt x="559" y="1784"/>
                </a:lnTo>
                <a:lnTo>
                  <a:pt x="559" y="1786"/>
                </a:lnTo>
                <a:lnTo>
                  <a:pt x="561" y="1800"/>
                </a:lnTo>
                <a:lnTo>
                  <a:pt x="561" y="1802"/>
                </a:lnTo>
                <a:lnTo>
                  <a:pt x="561" y="1804"/>
                </a:lnTo>
                <a:lnTo>
                  <a:pt x="561" y="1806"/>
                </a:lnTo>
                <a:lnTo>
                  <a:pt x="561" y="1808"/>
                </a:lnTo>
                <a:lnTo>
                  <a:pt x="561" y="1810"/>
                </a:lnTo>
                <a:lnTo>
                  <a:pt x="561" y="1814"/>
                </a:lnTo>
                <a:lnTo>
                  <a:pt x="561" y="1816"/>
                </a:lnTo>
                <a:lnTo>
                  <a:pt x="561" y="1818"/>
                </a:lnTo>
                <a:lnTo>
                  <a:pt x="561" y="1820"/>
                </a:lnTo>
                <a:lnTo>
                  <a:pt x="561" y="1822"/>
                </a:lnTo>
                <a:lnTo>
                  <a:pt x="561" y="1822"/>
                </a:lnTo>
                <a:lnTo>
                  <a:pt x="561" y="1824"/>
                </a:lnTo>
                <a:lnTo>
                  <a:pt x="559" y="1826"/>
                </a:lnTo>
                <a:lnTo>
                  <a:pt x="559" y="1830"/>
                </a:lnTo>
                <a:lnTo>
                  <a:pt x="559" y="1832"/>
                </a:lnTo>
                <a:lnTo>
                  <a:pt x="559" y="1834"/>
                </a:lnTo>
                <a:lnTo>
                  <a:pt x="559" y="1836"/>
                </a:lnTo>
                <a:lnTo>
                  <a:pt x="559" y="1838"/>
                </a:lnTo>
                <a:lnTo>
                  <a:pt x="555" y="1838"/>
                </a:lnTo>
                <a:lnTo>
                  <a:pt x="553" y="1838"/>
                </a:lnTo>
                <a:lnTo>
                  <a:pt x="551" y="1838"/>
                </a:lnTo>
                <a:lnTo>
                  <a:pt x="547" y="1838"/>
                </a:lnTo>
                <a:lnTo>
                  <a:pt x="541" y="1838"/>
                </a:lnTo>
                <a:lnTo>
                  <a:pt x="541" y="1840"/>
                </a:lnTo>
                <a:lnTo>
                  <a:pt x="541" y="1842"/>
                </a:lnTo>
                <a:lnTo>
                  <a:pt x="541" y="1844"/>
                </a:lnTo>
                <a:lnTo>
                  <a:pt x="541" y="1846"/>
                </a:lnTo>
                <a:lnTo>
                  <a:pt x="541" y="1848"/>
                </a:lnTo>
                <a:lnTo>
                  <a:pt x="541" y="1850"/>
                </a:lnTo>
                <a:lnTo>
                  <a:pt x="541" y="1852"/>
                </a:lnTo>
                <a:lnTo>
                  <a:pt x="541" y="1854"/>
                </a:lnTo>
                <a:lnTo>
                  <a:pt x="541" y="1856"/>
                </a:lnTo>
                <a:lnTo>
                  <a:pt x="541" y="1858"/>
                </a:lnTo>
                <a:lnTo>
                  <a:pt x="541" y="1860"/>
                </a:lnTo>
                <a:lnTo>
                  <a:pt x="543" y="1862"/>
                </a:lnTo>
                <a:lnTo>
                  <a:pt x="541" y="1862"/>
                </a:lnTo>
                <a:lnTo>
                  <a:pt x="539" y="1864"/>
                </a:lnTo>
                <a:lnTo>
                  <a:pt x="537" y="1864"/>
                </a:lnTo>
                <a:lnTo>
                  <a:pt x="533" y="1866"/>
                </a:lnTo>
                <a:lnTo>
                  <a:pt x="533" y="1868"/>
                </a:lnTo>
                <a:lnTo>
                  <a:pt x="533" y="1872"/>
                </a:lnTo>
                <a:lnTo>
                  <a:pt x="537" y="1872"/>
                </a:lnTo>
                <a:lnTo>
                  <a:pt x="539" y="1872"/>
                </a:lnTo>
                <a:lnTo>
                  <a:pt x="543" y="1872"/>
                </a:lnTo>
                <a:lnTo>
                  <a:pt x="545" y="1874"/>
                </a:lnTo>
                <a:lnTo>
                  <a:pt x="545" y="1880"/>
                </a:lnTo>
                <a:lnTo>
                  <a:pt x="545" y="1892"/>
                </a:lnTo>
                <a:lnTo>
                  <a:pt x="545" y="1910"/>
                </a:lnTo>
                <a:lnTo>
                  <a:pt x="561" y="1910"/>
                </a:lnTo>
                <a:lnTo>
                  <a:pt x="565" y="1910"/>
                </a:lnTo>
                <a:lnTo>
                  <a:pt x="567" y="1910"/>
                </a:lnTo>
                <a:lnTo>
                  <a:pt x="571" y="1910"/>
                </a:lnTo>
                <a:lnTo>
                  <a:pt x="579" y="1910"/>
                </a:lnTo>
                <a:lnTo>
                  <a:pt x="595" y="1910"/>
                </a:lnTo>
                <a:lnTo>
                  <a:pt x="597" y="1910"/>
                </a:lnTo>
                <a:lnTo>
                  <a:pt x="599" y="1910"/>
                </a:lnTo>
                <a:lnTo>
                  <a:pt x="601" y="1910"/>
                </a:lnTo>
                <a:lnTo>
                  <a:pt x="603" y="1910"/>
                </a:lnTo>
                <a:lnTo>
                  <a:pt x="605" y="1910"/>
                </a:lnTo>
                <a:lnTo>
                  <a:pt x="607" y="1910"/>
                </a:lnTo>
                <a:lnTo>
                  <a:pt x="609" y="1910"/>
                </a:lnTo>
                <a:lnTo>
                  <a:pt x="611" y="1910"/>
                </a:lnTo>
                <a:lnTo>
                  <a:pt x="613" y="1910"/>
                </a:lnTo>
                <a:lnTo>
                  <a:pt x="615" y="1910"/>
                </a:lnTo>
                <a:lnTo>
                  <a:pt x="617" y="1910"/>
                </a:lnTo>
                <a:lnTo>
                  <a:pt x="619" y="1910"/>
                </a:lnTo>
                <a:lnTo>
                  <a:pt x="621" y="1910"/>
                </a:lnTo>
                <a:lnTo>
                  <a:pt x="623" y="1910"/>
                </a:lnTo>
                <a:lnTo>
                  <a:pt x="625" y="1910"/>
                </a:lnTo>
                <a:lnTo>
                  <a:pt x="627" y="1910"/>
                </a:lnTo>
                <a:lnTo>
                  <a:pt x="629" y="1910"/>
                </a:lnTo>
                <a:lnTo>
                  <a:pt x="631" y="1910"/>
                </a:lnTo>
                <a:lnTo>
                  <a:pt x="633" y="1910"/>
                </a:lnTo>
                <a:lnTo>
                  <a:pt x="635" y="1910"/>
                </a:lnTo>
                <a:lnTo>
                  <a:pt x="637" y="1910"/>
                </a:lnTo>
                <a:lnTo>
                  <a:pt x="639" y="1910"/>
                </a:lnTo>
                <a:lnTo>
                  <a:pt x="641" y="1910"/>
                </a:lnTo>
                <a:lnTo>
                  <a:pt x="643" y="1910"/>
                </a:lnTo>
                <a:lnTo>
                  <a:pt x="645" y="1910"/>
                </a:lnTo>
                <a:lnTo>
                  <a:pt x="645" y="1910"/>
                </a:lnTo>
                <a:lnTo>
                  <a:pt x="647" y="1910"/>
                </a:lnTo>
                <a:lnTo>
                  <a:pt x="649" y="1910"/>
                </a:lnTo>
                <a:lnTo>
                  <a:pt x="651" y="1910"/>
                </a:lnTo>
                <a:lnTo>
                  <a:pt x="653" y="1910"/>
                </a:lnTo>
                <a:lnTo>
                  <a:pt x="655" y="1910"/>
                </a:lnTo>
                <a:lnTo>
                  <a:pt x="657" y="1910"/>
                </a:lnTo>
                <a:lnTo>
                  <a:pt x="661" y="1910"/>
                </a:lnTo>
                <a:lnTo>
                  <a:pt x="661" y="1912"/>
                </a:lnTo>
                <a:lnTo>
                  <a:pt x="661" y="1914"/>
                </a:lnTo>
                <a:lnTo>
                  <a:pt x="661" y="1918"/>
                </a:lnTo>
                <a:lnTo>
                  <a:pt x="661" y="1920"/>
                </a:lnTo>
                <a:lnTo>
                  <a:pt x="661" y="1922"/>
                </a:lnTo>
                <a:lnTo>
                  <a:pt x="661" y="1924"/>
                </a:lnTo>
                <a:lnTo>
                  <a:pt x="661" y="1928"/>
                </a:lnTo>
                <a:lnTo>
                  <a:pt x="661" y="1932"/>
                </a:lnTo>
                <a:lnTo>
                  <a:pt x="661" y="1934"/>
                </a:lnTo>
                <a:lnTo>
                  <a:pt x="661" y="1938"/>
                </a:lnTo>
                <a:lnTo>
                  <a:pt x="661" y="1940"/>
                </a:lnTo>
                <a:lnTo>
                  <a:pt x="661" y="1942"/>
                </a:lnTo>
                <a:lnTo>
                  <a:pt x="661" y="1944"/>
                </a:lnTo>
                <a:lnTo>
                  <a:pt x="661" y="1946"/>
                </a:lnTo>
                <a:lnTo>
                  <a:pt x="661" y="1948"/>
                </a:lnTo>
                <a:lnTo>
                  <a:pt x="661" y="1950"/>
                </a:lnTo>
                <a:lnTo>
                  <a:pt x="661" y="1952"/>
                </a:lnTo>
                <a:lnTo>
                  <a:pt x="661" y="1954"/>
                </a:lnTo>
                <a:lnTo>
                  <a:pt x="661" y="1956"/>
                </a:lnTo>
                <a:lnTo>
                  <a:pt x="661" y="1958"/>
                </a:lnTo>
                <a:lnTo>
                  <a:pt x="661" y="1960"/>
                </a:lnTo>
                <a:lnTo>
                  <a:pt x="661" y="1962"/>
                </a:lnTo>
                <a:lnTo>
                  <a:pt x="661" y="1964"/>
                </a:lnTo>
                <a:lnTo>
                  <a:pt x="661" y="1966"/>
                </a:lnTo>
                <a:lnTo>
                  <a:pt x="661" y="1966"/>
                </a:lnTo>
                <a:lnTo>
                  <a:pt x="673" y="1966"/>
                </a:lnTo>
                <a:lnTo>
                  <a:pt x="683" y="1966"/>
                </a:lnTo>
                <a:lnTo>
                  <a:pt x="685" y="1966"/>
                </a:lnTo>
                <a:lnTo>
                  <a:pt x="701" y="1966"/>
                </a:lnTo>
                <a:lnTo>
                  <a:pt x="703" y="1966"/>
                </a:lnTo>
                <a:lnTo>
                  <a:pt x="707" y="1966"/>
                </a:lnTo>
                <a:lnTo>
                  <a:pt x="713" y="1966"/>
                </a:lnTo>
                <a:lnTo>
                  <a:pt x="719" y="1966"/>
                </a:lnTo>
                <a:lnTo>
                  <a:pt x="721" y="1966"/>
                </a:lnTo>
                <a:lnTo>
                  <a:pt x="723" y="1966"/>
                </a:lnTo>
                <a:lnTo>
                  <a:pt x="725" y="1966"/>
                </a:lnTo>
                <a:lnTo>
                  <a:pt x="735" y="1966"/>
                </a:lnTo>
                <a:lnTo>
                  <a:pt x="743" y="1966"/>
                </a:lnTo>
                <a:lnTo>
                  <a:pt x="745" y="1966"/>
                </a:lnTo>
                <a:lnTo>
                  <a:pt x="745" y="1968"/>
                </a:lnTo>
                <a:lnTo>
                  <a:pt x="745" y="1974"/>
                </a:lnTo>
                <a:lnTo>
                  <a:pt x="747" y="1978"/>
                </a:lnTo>
                <a:lnTo>
                  <a:pt x="747" y="1984"/>
                </a:lnTo>
                <a:lnTo>
                  <a:pt x="747" y="1986"/>
                </a:lnTo>
                <a:lnTo>
                  <a:pt x="745" y="1986"/>
                </a:lnTo>
                <a:lnTo>
                  <a:pt x="745" y="1988"/>
                </a:lnTo>
                <a:lnTo>
                  <a:pt x="745" y="1990"/>
                </a:lnTo>
                <a:lnTo>
                  <a:pt x="745" y="1992"/>
                </a:lnTo>
                <a:lnTo>
                  <a:pt x="745" y="1994"/>
                </a:lnTo>
                <a:lnTo>
                  <a:pt x="745" y="1996"/>
                </a:lnTo>
                <a:lnTo>
                  <a:pt x="745" y="1998"/>
                </a:lnTo>
                <a:lnTo>
                  <a:pt x="745" y="2000"/>
                </a:lnTo>
                <a:lnTo>
                  <a:pt x="745" y="2002"/>
                </a:lnTo>
                <a:lnTo>
                  <a:pt x="745" y="2004"/>
                </a:lnTo>
                <a:lnTo>
                  <a:pt x="745" y="2006"/>
                </a:lnTo>
                <a:lnTo>
                  <a:pt x="745" y="2008"/>
                </a:lnTo>
                <a:lnTo>
                  <a:pt x="745" y="2010"/>
                </a:lnTo>
                <a:lnTo>
                  <a:pt x="745" y="2012"/>
                </a:lnTo>
                <a:lnTo>
                  <a:pt x="745" y="2014"/>
                </a:lnTo>
                <a:lnTo>
                  <a:pt x="745" y="2014"/>
                </a:lnTo>
                <a:lnTo>
                  <a:pt x="745" y="2016"/>
                </a:lnTo>
                <a:lnTo>
                  <a:pt x="745" y="2018"/>
                </a:lnTo>
                <a:lnTo>
                  <a:pt x="745" y="2020"/>
                </a:lnTo>
                <a:lnTo>
                  <a:pt x="749" y="2020"/>
                </a:lnTo>
                <a:lnTo>
                  <a:pt x="751" y="2020"/>
                </a:lnTo>
                <a:lnTo>
                  <a:pt x="755" y="2020"/>
                </a:lnTo>
                <a:lnTo>
                  <a:pt x="755" y="2022"/>
                </a:lnTo>
                <a:lnTo>
                  <a:pt x="755" y="2024"/>
                </a:lnTo>
                <a:lnTo>
                  <a:pt x="755" y="2026"/>
                </a:lnTo>
                <a:lnTo>
                  <a:pt x="755" y="2028"/>
                </a:lnTo>
                <a:lnTo>
                  <a:pt x="757" y="2028"/>
                </a:lnTo>
                <a:lnTo>
                  <a:pt x="757" y="2030"/>
                </a:lnTo>
                <a:lnTo>
                  <a:pt x="759" y="2030"/>
                </a:lnTo>
                <a:lnTo>
                  <a:pt x="759" y="2032"/>
                </a:lnTo>
                <a:lnTo>
                  <a:pt x="761" y="2032"/>
                </a:lnTo>
                <a:lnTo>
                  <a:pt x="761" y="2034"/>
                </a:lnTo>
                <a:lnTo>
                  <a:pt x="763" y="2034"/>
                </a:lnTo>
                <a:lnTo>
                  <a:pt x="765" y="2036"/>
                </a:lnTo>
                <a:lnTo>
                  <a:pt x="765" y="2038"/>
                </a:lnTo>
                <a:lnTo>
                  <a:pt x="767" y="2038"/>
                </a:lnTo>
                <a:lnTo>
                  <a:pt x="767" y="2040"/>
                </a:lnTo>
                <a:lnTo>
                  <a:pt x="771" y="2040"/>
                </a:lnTo>
                <a:lnTo>
                  <a:pt x="767" y="2048"/>
                </a:lnTo>
                <a:lnTo>
                  <a:pt x="755" y="2050"/>
                </a:lnTo>
                <a:lnTo>
                  <a:pt x="757" y="2052"/>
                </a:lnTo>
                <a:lnTo>
                  <a:pt x="767" y="2062"/>
                </a:lnTo>
                <a:lnTo>
                  <a:pt x="769" y="2062"/>
                </a:lnTo>
                <a:lnTo>
                  <a:pt x="769" y="2064"/>
                </a:lnTo>
                <a:lnTo>
                  <a:pt x="769" y="2076"/>
                </a:lnTo>
                <a:lnTo>
                  <a:pt x="767" y="2078"/>
                </a:lnTo>
                <a:lnTo>
                  <a:pt x="765" y="2080"/>
                </a:lnTo>
                <a:lnTo>
                  <a:pt x="765" y="2082"/>
                </a:lnTo>
                <a:lnTo>
                  <a:pt x="807" y="2084"/>
                </a:lnTo>
                <a:lnTo>
                  <a:pt x="807" y="2086"/>
                </a:lnTo>
                <a:lnTo>
                  <a:pt x="809" y="2088"/>
                </a:lnTo>
                <a:lnTo>
                  <a:pt x="809" y="2090"/>
                </a:lnTo>
                <a:lnTo>
                  <a:pt x="809" y="2092"/>
                </a:lnTo>
                <a:lnTo>
                  <a:pt x="809" y="2094"/>
                </a:lnTo>
                <a:lnTo>
                  <a:pt x="811" y="2096"/>
                </a:lnTo>
                <a:lnTo>
                  <a:pt x="811" y="2098"/>
                </a:lnTo>
                <a:lnTo>
                  <a:pt x="811" y="2100"/>
                </a:lnTo>
                <a:lnTo>
                  <a:pt x="811" y="2102"/>
                </a:lnTo>
                <a:lnTo>
                  <a:pt x="813" y="2104"/>
                </a:lnTo>
                <a:lnTo>
                  <a:pt x="815" y="2106"/>
                </a:lnTo>
                <a:lnTo>
                  <a:pt x="817" y="2108"/>
                </a:lnTo>
                <a:lnTo>
                  <a:pt x="819" y="2110"/>
                </a:lnTo>
                <a:lnTo>
                  <a:pt x="821" y="2110"/>
                </a:lnTo>
                <a:lnTo>
                  <a:pt x="821" y="2112"/>
                </a:lnTo>
                <a:lnTo>
                  <a:pt x="821" y="2114"/>
                </a:lnTo>
                <a:lnTo>
                  <a:pt x="821" y="2116"/>
                </a:lnTo>
                <a:lnTo>
                  <a:pt x="821" y="2118"/>
                </a:lnTo>
                <a:lnTo>
                  <a:pt x="821" y="2120"/>
                </a:lnTo>
                <a:lnTo>
                  <a:pt x="821" y="2122"/>
                </a:lnTo>
                <a:lnTo>
                  <a:pt x="819" y="2124"/>
                </a:lnTo>
                <a:lnTo>
                  <a:pt x="809" y="2130"/>
                </a:lnTo>
                <a:lnTo>
                  <a:pt x="807" y="2132"/>
                </a:lnTo>
                <a:lnTo>
                  <a:pt x="805" y="2132"/>
                </a:lnTo>
                <a:lnTo>
                  <a:pt x="803" y="2132"/>
                </a:lnTo>
                <a:lnTo>
                  <a:pt x="783" y="2142"/>
                </a:lnTo>
                <a:lnTo>
                  <a:pt x="779" y="2144"/>
                </a:lnTo>
                <a:lnTo>
                  <a:pt x="775" y="2146"/>
                </a:lnTo>
                <a:lnTo>
                  <a:pt x="773" y="2146"/>
                </a:lnTo>
                <a:lnTo>
                  <a:pt x="769" y="2148"/>
                </a:lnTo>
                <a:lnTo>
                  <a:pt x="739" y="2156"/>
                </a:lnTo>
                <a:lnTo>
                  <a:pt x="737" y="2156"/>
                </a:lnTo>
                <a:lnTo>
                  <a:pt x="709" y="2162"/>
                </a:lnTo>
                <a:lnTo>
                  <a:pt x="707" y="2164"/>
                </a:lnTo>
                <a:lnTo>
                  <a:pt x="703" y="2164"/>
                </a:lnTo>
                <a:lnTo>
                  <a:pt x="693" y="2166"/>
                </a:lnTo>
                <a:lnTo>
                  <a:pt x="691" y="2168"/>
                </a:lnTo>
                <a:lnTo>
                  <a:pt x="679" y="2172"/>
                </a:lnTo>
                <a:lnTo>
                  <a:pt x="673" y="2174"/>
                </a:lnTo>
                <a:lnTo>
                  <a:pt x="671" y="2174"/>
                </a:lnTo>
                <a:lnTo>
                  <a:pt x="663" y="2176"/>
                </a:lnTo>
                <a:lnTo>
                  <a:pt x="661" y="2176"/>
                </a:lnTo>
                <a:lnTo>
                  <a:pt x="659" y="2178"/>
                </a:lnTo>
                <a:lnTo>
                  <a:pt x="647" y="2180"/>
                </a:lnTo>
                <a:lnTo>
                  <a:pt x="643" y="2182"/>
                </a:lnTo>
                <a:lnTo>
                  <a:pt x="641" y="2182"/>
                </a:lnTo>
                <a:lnTo>
                  <a:pt x="639" y="2182"/>
                </a:lnTo>
                <a:lnTo>
                  <a:pt x="637" y="2182"/>
                </a:lnTo>
                <a:lnTo>
                  <a:pt x="635" y="2180"/>
                </a:lnTo>
                <a:lnTo>
                  <a:pt x="633" y="2182"/>
                </a:lnTo>
                <a:lnTo>
                  <a:pt x="631" y="2180"/>
                </a:lnTo>
                <a:lnTo>
                  <a:pt x="627" y="2176"/>
                </a:lnTo>
                <a:lnTo>
                  <a:pt x="615" y="2176"/>
                </a:lnTo>
                <a:lnTo>
                  <a:pt x="613" y="2180"/>
                </a:lnTo>
                <a:lnTo>
                  <a:pt x="611" y="2182"/>
                </a:lnTo>
                <a:lnTo>
                  <a:pt x="609" y="2186"/>
                </a:lnTo>
                <a:lnTo>
                  <a:pt x="607" y="2190"/>
                </a:lnTo>
                <a:lnTo>
                  <a:pt x="603" y="2194"/>
                </a:lnTo>
                <a:lnTo>
                  <a:pt x="573" y="2202"/>
                </a:lnTo>
                <a:lnTo>
                  <a:pt x="533" y="2210"/>
                </a:lnTo>
                <a:lnTo>
                  <a:pt x="499" y="2216"/>
                </a:lnTo>
                <a:lnTo>
                  <a:pt x="497" y="2218"/>
                </a:lnTo>
                <a:lnTo>
                  <a:pt x="497" y="2222"/>
                </a:lnTo>
                <a:lnTo>
                  <a:pt x="497" y="2224"/>
                </a:lnTo>
                <a:lnTo>
                  <a:pt x="499" y="2224"/>
                </a:lnTo>
                <a:lnTo>
                  <a:pt x="499" y="2224"/>
                </a:lnTo>
                <a:lnTo>
                  <a:pt x="501" y="2224"/>
                </a:lnTo>
                <a:lnTo>
                  <a:pt x="503" y="2224"/>
                </a:lnTo>
                <a:lnTo>
                  <a:pt x="505" y="2224"/>
                </a:lnTo>
                <a:lnTo>
                  <a:pt x="507" y="2224"/>
                </a:lnTo>
                <a:lnTo>
                  <a:pt x="509" y="2222"/>
                </a:lnTo>
                <a:lnTo>
                  <a:pt x="511" y="2222"/>
                </a:lnTo>
                <a:lnTo>
                  <a:pt x="513" y="2222"/>
                </a:lnTo>
                <a:lnTo>
                  <a:pt x="515" y="2222"/>
                </a:lnTo>
                <a:lnTo>
                  <a:pt x="517" y="2222"/>
                </a:lnTo>
                <a:lnTo>
                  <a:pt x="519" y="2222"/>
                </a:lnTo>
                <a:lnTo>
                  <a:pt x="521" y="2222"/>
                </a:lnTo>
                <a:lnTo>
                  <a:pt x="523" y="2220"/>
                </a:lnTo>
                <a:lnTo>
                  <a:pt x="525" y="2220"/>
                </a:lnTo>
                <a:lnTo>
                  <a:pt x="527" y="2220"/>
                </a:lnTo>
                <a:lnTo>
                  <a:pt x="529" y="2220"/>
                </a:lnTo>
                <a:lnTo>
                  <a:pt x="531" y="2220"/>
                </a:lnTo>
                <a:lnTo>
                  <a:pt x="533" y="2220"/>
                </a:lnTo>
                <a:lnTo>
                  <a:pt x="533" y="2218"/>
                </a:lnTo>
                <a:lnTo>
                  <a:pt x="535" y="2218"/>
                </a:lnTo>
                <a:lnTo>
                  <a:pt x="537" y="2218"/>
                </a:lnTo>
                <a:lnTo>
                  <a:pt x="539" y="2218"/>
                </a:lnTo>
                <a:lnTo>
                  <a:pt x="541" y="2218"/>
                </a:lnTo>
                <a:lnTo>
                  <a:pt x="543" y="2216"/>
                </a:lnTo>
                <a:lnTo>
                  <a:pt x="545" y="2216"/>
                </a:lnTo>
                <a:lnTo>
                  <a:pt x="547" y="2216"/>
                </a:lnTo>
                <a:lnTo>
                  <a:pt x="547" y="2216"/>
                </a:lnTo>
                <a:lnTo>
                  <a:pt x="549" y="2216"/>
                </a:lnTo>
                <a:lnTo>
                  <a:pt x="551" y="2214"/>
                </a:lnTo>
                <a:lnTo>
                  <a:pt x="553" y="2214"/>
                </a:lnTo>
                <a:lnTo>
                  <a:pt x="555" y="2214"/>
                </a:lnTo>
                <a:lnTo>
                  <a:pt x="557" y="2212"/>
                </a:lnTo>
                <a:lnTo>
                  <a:pt x="561" y="2212"/>
                </a:lnTo>
                <a:lnTo>
                  <a:pt x="563" y="2210"/>
                </a:lnTo>
                <a:lnTo>
                  <a:pt x="565" y="2210"/>
                </a:lnTo>
                <a:lnTo>
                  <a:pt x="567" y="2210"/>
                </a:lnTo>
                <a:lnTo>
                  <a:pt x="569" y="2210"/>
                </a:lnTo>
                <a:lnTo>
                  <a:pt x="571" y="2208"/>
                </a:lnTo>
                <a:lnTo>
                  <a:pt x="573" y="2208"/>
                </a:lnTo>
                <a:lnTo>
                  <a:pt x="579" y="2206"/>
                </a:lnTo>
                <a:lnTo>
                  <a:pt x="581" y="2206"/>
                </a:lnTo>
                <a:lnTo>
                  <a:pt x="585" y="2206"/>
                </a:lnTo>
                <a:lnTo>
                  <a:pt x="587" y="2206"/>
                </a:lnTo>
                <a:lnTo>
                  <a:pt x="589" y="2206"/>
                </a:lnTo>
                <a:lnTo>
                  <a:pt x="591" y="2206"/>
                </a:lnTo>
                <a:lnTo>
                  <a:pt x="593" y="2206"/>
                </a:lnTo>
                <a:lnTo>
                  <a:pt x="593" y="2204"/>
                </a:lnTo>
                <a:lnTo>
                  <a:pt x="595" y="2204"/>
                </a:lnTo>
                <a:lnTo>
                  <a:pt x="595" y="2204"/>
                </a:lnTo>
                <a:lnTo>
                  <a:pt x="597" y="2204"/>
                </a:lnTo>
                <a:lnTo>
                  <a:pt x="599" y="2204"/>
                </a:lnTo>
                <a:lnTo>
                  <a:pt x="601" y="2204"/>
                </a:lnTo>
                <a:lnTo>
                  <a:pt x="603" y="2204"/>
                </a:lnTo>
                <a:lnTo>
                  <a:pt x="605" y="2204"/>
                </a:lnTo>
                <a:lnTo>
                  <a:pt x="609" y="2204"/>
                </a:lnTo>
                <a:lnTo>
                  <a:pt x="611" y="2204"/>
                </a:lnTo>
                <a:lnTo>
                  <a:pt x="611" y="2206"/>
                </a:lnTo>
                <a:lnTo>
                  <a:pt x="615" y="2206"/>
                </a:lnTo>
                <a:lnTo>
                  <a:pt x="617" y="2206"/>
                </a:lnTo>
                <a:lnTo>
                  <a:pt x="617" y="2208"/>
                </a:lnTo>
                <a:lnTo>
                  <a:pt x="619" y="2208"/>
                </a:lnTo>
                <a:lnTo>
                  <a:pt x="623" y="2208"/>
                </a:lnTo>
                <a:lnTo>
                  <a:pt x="629" y="2206"/>
                </a:lnTo>
                <a:lnTo>
                  <a:pt x="631" y="2206"/>
                </a:lnTo>
                <a:lnTo>
                  <a:pt x="631" y="2206"/>
                </a:lnTo>
                <a:lnTo>
                  <a:pt x="633" y="2206"/>
                </a:lnTo>
                <a:lnTo>
                  <a:pt x="633" y="2204"/>
                </a:lnTo>
                <a:lnTo>
                  <a:pt x="633" y="2202"/>
                </a:lnTo>
                <a:lnTo>
                  <a:pt x="635" y="2200"/>
                </a:lnTo>
                <a:lnTo>
                  <a:pt x="635" y="2198"/>
                </a:lnTo>
                <a:lnTo>
                  <a:pt x="637" y="2198"/>
                </a:lnTo>
                <a:lnTo>
                  <a:pt x="637" y="2196"/>
                </a:lnTo>
                <a:lnTo>
                  <a:pt x="639" y="2196"/>
                </a:lnTo>
                <a:lnTo>
                  <a:pt x="639" y="2194"/>
                </a:lnTo>
                <a:lnTo>
                  <a:pt x="641" y="2194"/>
                </a:lnTo>
                <a:lnTo>
                  <a:pt x="643" y="2192"/>
                </a:lnTo>
                <a:lnTo>
                  <a:pt x="645" y="2192"/>
                </a:lnTo>
                <a:lnTo>
                  <a:pt x="647" y="2190"/>
                </a:lnTo>
                <a:lnTo>
                  <a:pt x="651" y="2190"/>
                </a:lnTo>
                <a:lnTo>
                  <a:pt x="655" y="2188"/>
                </a:lnTo>
                <a:lnTo>
                  <a:pt x="659" y="2188"/>
                </a:lnTo>
                <a:lnTo>
                  <a:pt x="661" y="2188"/>
                </a:lnTo>
                <a:lnTo>
                  <a:pt x="663" y="2186"/>
                </a:lnTo>
                <a:lnTo>
                  <a:pt x="667" y="2184"/>
                </a:lnTo>
                <a:lnTo>
                  <a:pt x="669" y="2184"/>
                </a:lnTo>
                <a:lnTo>
                  <a:pt x="671" y="2184"/>
                </a:lnTo>
                <a:lnTo>
                  <a:pt x="673" y="2184"/>
                </a:lnTo>
                <a:lnTo>
                  <a:pt x="675" y="2182"/>
                </a:lnTo>
                <a:lnTo>
                  <a:pt x="677" y="2182"/>
                </a:lnTo>
                <a:lnTo>
                  <a:pt x="681" y="2180"/>
                </a:lnTo>
                <a:lnTo>
                  <a:pt x="683" y="2180"/>
                </a:lnTo>
                <a:lnTo>
                  <a:pt x="683" y="2178"/>
                </a:lnTo>
                <a:lnTo>
                  <a:pt x="687" y="2178"/>
                </a:lnTo>
                <a:lnTo>
                  <a:pt x="691" y="2178"/>
                </a:lnTo>
                <a:lnTo>
                  <a:pt x="693" y="2176"/>
                </a:lnTo>
                <a:lnTo>
                  <a:pt x="699" y="2174"/>
                </a:lnTo>
                <a:lnTo>
                  <a:pt x="701" y="2174"/>
                </a:lnTo>
                <a:lnTo>
                  <a:pt x="703" y="2174"/>
                </a:lnTo>
                <a:lnTo>
                  <a:pt x="705" y="2172"/>
                </a:lnTo>
                <a:lnTo>
                  <a:pt x="709" y="2172"/>
                </a:lnTo>
                <a:lnTo>
                  <a:pt x="711" y="2170"/>
                </a:lnTo>
                <a:lnTo>
                  <a:pt x="723" y="2168"/>
                </a:lnTo>
                <a:lnTo>
                  <a:pt x="725" y="2168"/>
                </a:lnTo>
                <a:lnTo>
                  <a:pt x="727" y="2166"/>
                </a:lnTo>
                <a:lnTo>
                  <a:pt x="731" y="2166"/>
                </a:lnTo>
                <a:lnTo>
                  <a:pt x="733" y="2166"/>
                </a:lnTo>
                <a:lnTo>
                  <a:pt x="735" y="2164"/>
                </a:lnTo>
                <a:lnTo>
                  <a:pt x="737" y="2164"/>
                </a:lnTo>
                <a:lnTo>
                  <a:pt x="741" y="2164"/>
                </a:lnTo>
                <a:lnTo>
                  <a:pt x="745" y="2162"/>
                </a:lnTo>
                <a:lnTo>
                  <a:pt x="749" y="2160"/>
                </a:lnTo>
                <a:lnTo>
                  <a:pt x="753" y="2160"/>
                </a:lnTo>
                <a:lnTo>
                  <a:pt x="755" y="2158"/>
                </a:lnTo>
                <a:lnTo>
                  <a:pt x="765" y="2158"/>
                </a:lnTo>
                <a:lnTo>
                  <a:pt x="773" y="2156"/>
                </a:lnTo>
                <a:lnTo>
                  <a:pt x="777" y="2154"/>
                </a:lnTo>
                <a:lnTo>
                  <a:pt x="779" y="2154"/>
                </a:lnTo>
                <a:lnTo>
                  <a:pt x="783" y="2152"/>
                </a:lnTo>
                <a:lnTo>
                  <a:pt x="789" y="2150"/>
                </a:lnTo>
                <a:lnTo>
                  <a:pt x="789" y="2148"/>
                </a:lnTo>
                <a:lnTo>
                  <a:pt x="795" y="2146"/>
                </a:lnTo>
                <a:lnTo>
                  <a:pt x="797" y="2144"/>
                </a:lnTo>
                <a:lnTo>
                  <a:pt x="801" y="2142"/>
                </a:lnTo>
                <a:lnTo>
                  <a:pt x="805" y="2140"/>
                </a:lnTo>
                <a:lnTo>
                  <a:pt x="807" y="2140"/>
                </a:lnTo>
                <a:lnTo>
                  <a:pt x="813" y="2138"/>
                </a:lnTo>
                <a:lnTo>
                  <a:pt x="815" y="2138"/>
                </a:lnTo>
                <a:lnTo>
                  <a:pt x="817" y="2136"/>
                </a:lnTo>
                <a:lnTo>
                  <a:pt x="823" y="2134"/>
                </a:lnTo>
                <a:lnTo>
                  <a:pt x="825" y="2132"/>
                </a:lnTo>
                <a:lnTo>
                  <a:pt x="831" y="2132"/>
                </a:lnTo>
                <a:lnTo>
                  <a:pt x="837" y="2128"/>
                </a:lnTo>
                <a:lnTo>
                  <a:pt x="841" y="2124"/>
                </a:lnTo>
                <a:lnTo>
                  <a:pt x="845" y="2122"/>
                </a:lnTo>
                <a:lnTo>
                  <a:pt x="849" y="2120"/>
                </a:lnTo>
                <a:lnTo>
                  <a:pt x="849" y="2122"/>
                </a:lnTo>
                <a:lnTo>
                  <a:pt x="851" y="2122"/>
                </a:lnTo>
                <a:lnTo>
                  <a:pt x="851" y="2124"/>
                </a:lnTo>
                <a:lnTo>
                  <a:pt x="853" y="2124"/>
                </a:lnTo>
                <a:lnTo>
                  <a:pt x="853" y="2126"/>
                </a:lnTo>
                <a:lnTo>
                  <a:pt x="861" y="2122"/>
                </a:lnTo>
                <a:lnTo>
                  <a:pt x="863" y="2122"/>
                </a:lnTo>
                <a:lnTo>
                  <a:pt x="874" y="2142"/>
                </a:lnTo>
                <a:lnTo>
                  <a:pt x="888" y="2176"/>
                </a:lnTo>
                <a:lnTo>
                  <a:pt x="902" y="2204"/>
                </a:lnTo>
                <a:lnTo>
                  <a:pt x="906" y="2210"/>
                </a:lnTo>
                <a:lnTo>
                  <a:pt x="912" y="2222"/>
                </a:lnTo>
                <a:lnTo>
                  <a:pt x="920" y="2242"/>
                </a:lnTo>
                <a:lnTo>
                  <a:pt x="922" y="2246"/>
                </a:lnTo>
                <a:lnTo>
                  <a:pt x="938" y="2280"/>
                </a:lnTo>
                <a:lnTo>
                  <a:pt x="938" y="2290"/>
                </a:lnTo>
                <a:lnTo>
                  <a:pt x="924" y="2290"/>
                </a:lnTo>
                <a:lnTo>
                  <a:pt x="924" y="2304"/>
                </a:lnTo>
                <a:lnTo>
                  <a:pt x="924" y="2324"/>
                </a:lnTo>
                <a:lnTo>
                  <a:pt x="924" y="2332"/>
                </a:lnTo>
                <a:lnTo>
                  <a:pt x="924" y="2410"/>
                </a:lnTo>
                <a:lnTo>
                  <a:pt x="918" y="2410"/>
                </a:lnTo>
                <a:lnTo>
                  <a:pt x="896" y="2408"/>
                </a:lnTo>
                <a:lnTo>
                  <a:pt x="868" y="2408"/>
                </a:lnTo>
                <a:lnTo>
                  <a:pt x="863" y="2408"/>
                </a:lnTo>
                <a:lnTo>
                  <a:pt x="839" y="2408"/>
                </a:lnTo>
                <a:lnTo>
                  <a:pt x="835" y="2408"/>
                </a:lnTo>
                <a:lnTo>
                  <a:pt x="833" y="2410"/>
                </a:lnTo>
                <a:lnTo>
                  <a:pt x="811" y="2416"/>
                </a:lnTo>
                <a:lnTo>
                  <a:pt x="803" y="2416"/>
                </a:lnTo>
                <a:lnTo>
                  <a:pt x="789" y="2416"/>
                </a:lnTo>
                <a:lnTo>
                  <a:pt x="789" y="2530"/>
                </a:lnTo>
                <a:lnTo>
                  <a:pt x="789" y="2530"/>
                </a:lnTo>
                <a:lnTo>
                  <a:pt x="791" y="2530"/>
                </a:lnTo>
                <a:lnTo>
                  <a:pt x="793" y="2532"/>
                </a:lnTo>
                <a:lnTo>
                  <a:pt x="795" y="2532"/>
                </a:lnTo>
                <a:lnTo>
                  <a:pt x="797" y="2532"/>
                </a:lnTo>
                <a:lnTo>
                  <a:pt x="803" y="2536"/>
                </a:lnTo>
                <a:lnTo>
                  <a:pt x="817" y="2542"/>
                </a:lnTo>
                <a:lnTo>
                  <a:pt x="819" y="2542"/>
                </a:lnTo>
                <a:lnTo>
                  <a:pt x="835" y="2550"/>
                </a:lnTo>
                <a:lnTo>
                  <a:pt x="835" y="2552"/>
                </a:lnTo>
                <a:lnTo>
                  <a:pt x="839" y="2554"/>
                </a:lnTo>
                <a:lnTo>
                  <a:pt x="841" y="2556"/>
                </a:lnTo>
                <a:lnTo>
                  <a:pt x="863" y="2566"/>
                </a:lnTo>
                <a:lnTo>
                  <a:pt x="866" y="2568"/>
                </a:lnTo>
                <a:lnTo>
                  <a:pt x="878" y="2574"/>
                </a:lnTo>
                <a:lnTo>
                  <a:pt x="886" y="2580"/>
                </a:lnTo>
                <a:lnTo>
                  <a:pt x="890" y="2582"/>
                </a:lnTo>
                <a:lnTo>
                  <a:pt x="892" y="2582"/>
                </a:lnTo>
                <a:lnTo>
                  <a:pt x="894" y="2582"/>
                </a:lnTo>
                <a:lnTo>
                  <a:pt x="894" y="2584"/>
                </a:lnTo>
                <a:lnTo>
                  <a:pt x="906" y="2586"/>
                </a:lnTo>
                <a:lnTo>
                  <a:pt x="910" y="2588"/>
                </a:lnTo>
                <a:lnTo>
                  <a:pt x="912" y="2588"/>
                </a:lnTo>
                <a:lnTo>
                  <a:pt x="914" y="2590"/>
                </a:lnTo>
                <a:lnTo>
                  <a:pt x="914" y="2592"/>
                </a:lnTo>
                <a:lnTo>
                  <a:pt x="916" y="2598"/>
                </a:lnTo>
                <a:lnTo>
                  <a:pt x="920" y="2604"/>
                </a:lnTo>
                <a:lnTo>
                  <a:pt x="920" y="2608"/>
                </a:lnTo>
                <a:lnTo>
                  <a:pt x="922" y="2610"/>
                </a:lnTo>
                <a:lnTo>
                  <a:pt x="924" y="2616"/>
                </a:lnTo>
                <a:lnTo>
                  <a:pt x="926" y="2618"/>
                </a:lnTo>
                <a:lnTo>
                  <a:pt x="928" y="2624"/>
                </a:lnTo>
                <a:lnTo>
                  <a:pt x="934" y="2640"/>
                </a:lnTo>
                <a:lnTo>
                  <a:pt x="938" y="2646"/>
                </a:lnTo>
                <a:lnTo>
                  <a:pt x="948" y="2658"/>
                </a:lnTo>
                <a:lnTo>
                  <a:pt x="952" y="2670"/>
                </a:lnTo>
                <a:lnTo>
                  <a:pt x="958" y="2682"/>
                </a:lnTo>
                <a:lnTo>
                  <a:pt x="966" y="2702"/>
                </a:lnTo>
                <a:lnTo>
                  <a:pt x="972" y="2702"/>
                </a:lnTo>
                <a:lnTo>
                  <a:pt x="976" y="2704"/>
                </a:lnTo>
                <a:lnTo>
                  <a:pt x="982" y="2704"/>
                </a:lnTo>
                <a:lnTo>
                  <a:pt x="984" y="2706"/>
                </a:lnTo>
                <a:lnTo>
                  <a:pt x="990" y="2710"/>
                </a:lnTo>
                <a:lnTo>
                  <a:pt x="992" y="2714"/>
                </a:lnTo>
                <a:lnTo>
                  <a:pt x="994" y="2716"/>
                </a:lnTo>
                <a:lnTo>
                  <a:pt x="996" y="2716"/>
                </a:lnTo>
                <a:lnTo>
                  <a:pt x="1000" y="2720"/>
                </a:lnTo>
                <a:lnTo>
                  <a:pt x="1000" y="2722"/>
                </a:lnTo>
                <a:lnTo>
                  <a:pt x="1002" y="2722"/>
                </a:lnTo>
                <a:lnTo>
                  <a:pt x="994" y="2728"/>
                </a:lnTo>
                <a:lnTo>
                  <a:pt x="986" y="2732"/>
                </a:lnTo>
                <a:lnTo>
                  <a:pt x="976" y="2742"/>
                </a:lnTo>
                <a:lnTo>
                  <a:pt x="972" y="2746"/>
                </a:lnTo>
                <a:lnTo>
                  <a:pt x="970" y="2746"/>
                </a:lnTo>
                <a:lnTo>
                  <a:pt x="970" y="2748"/>
                </a:lnTo>
                <a:lnTo>
                  <a:pt x="968" y="2752"/>
                </a:lnTo>
                <a:lnTo>
                  <a:pt x="964" y="2754"/>
                </a:lnTo>
                <a:lnTo>
                  <a:pt x="962" y="2754"/>
                </a:lnTo>
                <a:lnTo>
                  <a:pt x="958" y="2758"/>
                </a:lnTo>
                <a:lnTo>
                  <a:pt x="956" y="2758"/>
                </a:lnTo>
                <a:lnTo>
                  <a:pt x="956" y="2760"/>
                </a:lnTo>
                <a:lnTo>
                  <a:pt x="954" y="2760"/>
                </a:lnTo>
                <a:lnTo>
                  <a:pt x="954" y="2762"/>
                </a:lnTo>
                <a:lnTo>
                  <a:pt x="952" y="2762"/>
                </a:lnTo>
                <a:lnTo>
                  <a:pt x="952" y="2764"/>
                </a:lnTo>
                <a:lnTo>
                  <a:pt x="950" y="2764"/>
                </a:lnTo>
                <a:lnTo>
                  <a:pt x="950" y="2766"/>
                </a:lnTo>
                <a:lnTo>
                  <a:pt x="948" y="2766"/>
                </a:lnTo>
                <a:lnTo>
                  <a:pt x="948" y="2768"/>
                </a:lnTo>
                <a:lnTo>
                  <a:pt x="946" y="2768"/>
                </a:lnTo>
                <a:lnTo>
                  <a:pt x="946" y="2770"/>
                </a:lnTo>
                <a:lnTo>
                  <a:pt x="944" y="2770"/>
                </a:lnTo>
                <a:lnTo>
                  <a:pt x="944" y="2772"/>
                </a:lnTo>
                <a:lnTo>
                  <a:pt x="946" y="2776"/>
                </a:lnTo>
                <a:lnTo>
                  <a:pt x="948" y="2774"/>
                </a:lnTo>
                <a:lnTo>
                  <a:pt x="950" y="2774"/>
                </a:lnTo>
                <a:lnTo>
                  <a:pt x="952" y="2772"/>
                </a:lnTo>
                <a:lnTo>
                  <a:pt x="952" y="2770"/>
                </a:lnTo>
                <a:lnTo>
                  <a:pt x="956" y="2768"/>
                </a:lnTo>
                <a:lnTo>
                  <a:pt x="958" y="2766"/>
                </a:lnTo>
                <a:lnTo>
                  <a:pt x="958" y="2768"/>
                </a:lnTo>
                <a:lnTo>
                  <a:pt x="958" y="2770"/>
                </a:lnTo>
                <a:lnTo>
                  <a:pt x="958" y="2774"/>
                </a:lnTo>
                <a:lnTo>
                  <a:pt x="958" y="2780"/>
                </a:lnTo>
                <a:lnTo>
                  <a:pt x="958" y="2782"/>
                </a:lnTo>
                <a:lnTo>
                  <a:pt x="958" y="2784"/>
                </a:lnTo>
                <a:lnTo>
                  <a:pt x="958" y="2788"/>
                </a:lnTo>
                <a:lnTo>
                  <a:pt x="968" y="2792"/>
                </a:lnTo>
                <a:lnTo>
                  <a:pt x="968" y="2774"/>
                </a:lnTo>
                <a:lnTo>
                  <a:pt x="968" y="2772"/>
                </a:lnTo>
                <a:lnTo>
                  <a:pt x="968" y="2770"/>
                </a:lnTo>
                <a:lnTo>
                  <a:pt x="970" y="2774"/>
                </a:lnTo>
                <a:lnTo>
                  <a:pt x="972" y="2776"/>
                </a:lnTo>
                <a:lnTo>
                  <a:pt x="976" y="2778"/>
                </a:lnTo>
                <a:lnTo>
                  <a:pt x="978" y="2780"/>
                </a:lnTo>
                <a:lnTo>
                  <a:pt x="980" y="2784"/>
                </a:lnTo>
                <a:lnTo>
                  <a:pt x="982" y="2786"/>
                </a:lnTo>
                <a:lnTo>
                  <a:pt x="984" y="2788"/>
                </a:lnTo>
                <a:lnTo>
                  <a:pt x="986" y="2790"/>
                </a:lnTo>
                <a:lnTo>
                  <a:pt x="988" y="2792"/>
                </a:lnTo>
                <a:lnTo>
                  <a:pt x="992" y="2792"/>
                </a:lnTo>
                <a:lnTo>
                  <a:pt x="996" y="2796"/>
                </a:lnTo>
                <a:lnTo>
                  <a:pt x="998" y="2800"/>
                </a:lnTo>
                <a:lnTo>
                  <a:pt x="998" y="2802"/>
                </a:lnTo>
                <a:lnTo>
                  <a:pt x="1000" y="2802"/>
                </a:lnTo>
                <a:lnTo>
                  <a:pt x="1026" y="2782"/>
                </a:lnTo>
                <a:lnTo>
                  <a:pt x="1028" y="2782"/>
                </a:lnTo>
                <a:lnTo>
                  <a:pt x="1030" y="2780"/>
                </a:lnTo>
                <a:lnTo>
                  <a:pt x="1032" y="2778"/>
                </a:lnTo>
                <a:lnTo>
                  <a:pt x="1024" y="2766"/>
                </a:lnTo>
                <a:lnTo>
                  <a:pt x="1028" y="2762"/>
                </a:lnTo>
                <a:lnTo>
                  <a:pt x="1030" y="2760"/>
                </a:lnTo>
                <a:lnTo>
                  <a:pt x="1022" y="2750"/>
                </a:lnTo>
                <a:lnTo>
                  <a:pt x="1014" y="2754"/>
                </a:lnTo>
                <a:lnTo>
                  <a:pt x="1000" y="2764"/>
                </a:lnTo>
                <a:lnTo>
                  <a:pt x="992" y="2770"/>
                </a:lnTo>
                <a:lnTo>
                  <a:pt x="980" y="2780"/>
                </a:lnTo>
                <a:lnTo>
                  <a:pt x="978" y="2780"/>
                </a:lnTo>
                <a:lnTo>
                  <a:pt x="978" y="2778"/>
                </a:lnTo>
                <a:lnTo>
                  <a:pt x="978" y="2776"/>
                </a:lnTo>
                <a:lnTo>
                  <a:pt x="976" y="2776"/>
                </a:lnTo>
                <a:lnTo>
                  <a:pt x="976" y="2774"/>
                </a:lnTo>
                <a:lnTo>
                  <a:pt x="974" y="2774"/>
                </a:lnTo>
                <a:lnTo>
                  <a:pt x="974" y="2772"/>
                </a:lnTo>
                <a:lnTo>
                  <a:pt x="978" y="2770"/>
                </a:lnTo>
                <a:lnTo>
                  <a:pt x="980" y="2768"/>
                </a:lnTo>
                <a:lnTo>
                  <a:pt x="990" y="2758"/>
                </a:lnTo>
                <a:lnTo>
                  <a:pt x="994" y="2756"/>
                </a:lnTo>
                <a:lnTo>
                  <a:pt x="1000" y="2752"/>
                </a:lnTo>
                <a:lnTo>
                  <a:pt x="1002" y="2750"/>
                </a:lnTo>
                <a:lnTo>
                  <a:pt x="1004" y="2748"/>
                </a:lnTo>
                <a:lnTo>
                  <a:pt x="1006" y="2748"/>
                </a:lnTo>
                <a:lnTo>
                  <a:pt x="1008" y="2746"/>
                </a:lnTo>
                <a:lnTo>
                  <a:pt x="1010" y="2744"/>
                </a:lnTo>
                <a:lnTo>
                  <a:pt x="1012" y="2742"/>
                </a:lnTo>
                <a:lnTo>
                  <a:pt x="1030" y="2730"/>
                </a:lnTo>
                <a:lnTo>
                  <a:pt x="1030" y="2742"/>
                </a:lnTo>
                <a:lnTo>
                  <a:pt x="1048" y="2732"/>
                </a:lnTo>
                <a:lnTo>
                  <a:pt x="1056" y="2724"/>
                </a:lnTo>
                <a:lnTo>
                  <a:pt x="1060" y="2722"/>
                </a:lnTo>
                <a:lnTo>
                  <a:pt x="1072" y="2714"/>
                </a:lnTo>
                <a:lnTo>
                  <a:pt x="1066" y="2706"/>
                </a:lnTo>
                <a:lnTo>
                  <a:pt x="1078" y="2696"/>
                </a:lnTo>
                <a:lnTo>
                  <a:pt x="1082" y="2704"/>
                </a:lnTo>
                <a:lnTo>
                  <a:pt x="1092" y="2698"/>
                </a:lnTo>
                <a:lnTo>
                  <a:pt x="1096" y="2702"/>
                </a:lnTo>
                <a:lnTo>
                  <a:pt x="1086" y="2710"/>
                </a:lnTo>
                <a:lnTo>
                  <a:pt x="1078" y="2716"/>
                </a:lnTo>
                <a:lnTo>
                  <a:pt x="1076" y="2718"/>
                </a:lnTo>
                <a:lnTo>
                  <a:pt x="1074" y="2720"/>
                </a:lnTo>
                <a:lnTo>
                  <a:pt x="1060" y="2730"/>
                </a:lnTo>
                <a:lnTo>
                  <a:pt x="1062" y="2732"/>
                </a:lnTo>
                <a:lnTo>
                  <a:pt x="1066" y="2736"/>
                </a:lnTo>
                <a:lnTo>
                  <a:pt x="1068" y="2738"/>
                </a:lnTo>
                <a:lnTo>
                  <a:pt x="1078" y="2732"/>
                </a:lnTo>
                <a:lnTo>
                  <a:pt x="1084" y="2728"/>
                </a:lnTo>
                <a:lnTo>
                  <a:pt x="1094" y="2720"/>
                </a:lnTo>
                <a:lnTo>
                  <a:pt x="1098" y="2718"/>
                </a:lnTo>
                <a:lnTo>
                  <a:pt x="1104" y="2726"/>
                </a:lnTo>
                <a:lnTo>
                  <a:pt x="1106" y="2726"/>
                </a:lnTo>
                <a:lnTo>
                  <a:pt x="1106" y="2728"/>
                </a:lnTo>
                <a:lnTo>
                  <a:pt x="1108" y="2726"/>
                </a:lnTo>
                <a:lnTo>
                  <a:pt x="1128" y="2710"/>
                </a:lnTo>
                <a:lnTo>
                  <a:pt x="1104" y="2758"/>
                </a:lnTo>
                <a:lnTo>
                  <a:pt x="1100" y="2764"/>
                </a:lnTo>
                <a:lnTo>
                  <a:pt x="1098" y="2772"/>
                </a:lnTo>
                <a:lnTo>
                  <a:pt x="1076" y="2814"/>
                </a:lnTo>
                <a:lnTo>
                  <a:pt x="1074" y="2814"/>
                </a:lnTo>
                <a:lnTo>
                  <a:pt x="1072" y="2814"/>
                </a:lnTo>
                <a:lnTo>
                  <a:pt x="1070" y="2814"/>
                </a:lnTo>
                <a:lnTo>
                  <a:pt x="1070" y="2816"/>
                </a:lnTo>
                <a:lnTo>
                  <a:pt x="1072" y="2816"/>
                </a:lnTo>
                <a:lnTo>
                  <a:pt x="1074" y="2816"/>
                </a:lnTo>
                <a:lnTo>
                  <a:pt x="1076" y="2816"/>
                </a:lnTo>
                <a:lnTo>
                  <a:pt x="1078" y="2814"/>
                </a:lnTo>
                <a:lnTo>
                  <a:pt x="1078" y="2814"/>
                </a:lnTo>
                <a:lnTo>
                  <a:pt x="1078" y="2816"/>
                </a:lnTo>
                <a:lnTo>
                  <a:pt x="1078" y="2818"/>
                </a:lnTo>
                <a:lnTo>
                  <a:pt x="1078" y="2820"/>
                </a:lnTo>
                <a:lnTo>
                  <a:pt x="1076" y="2822"/>
                </a:lnTo>
                <a:lnTo>
                  <a:pt x="1076" y="2824"/>
                </a:lnTo>
                <a:lnTo>
                  <a:pt x="1074" y="2824"/>
                </a:lnTo>
                <a:lnTo>
                  <a:pt x="1070" y="2822"/>
                </a:lnTo>
                <a:lnTo>
                  <a:pt x="1064" y="2816"/>
                </a:lnTo>
                <a:lnTo>
                  <a:pt x="1064" y="2810"/>
                </a:lnTo>
                <a:lnTo>
                  <a:pt x="1064" y="2808"/>
                </a:lnTo>
                <a:lnTo>
                  <a:pt x="1062" y="2808"/>
                </a:lnTo>
                <a:lnTo>
                  <a:pt x="1062" y="2810"/>
                </a:lnTo>
                <a:lnTo>
                  <a:pt x="1060" y="2810"/>
                </a:lnTo>
                <a:lnTo>
                  <a:pt x="1060" y="2812"/>
                </a:lnTo>
                <a:lnTo>
                  <a:pt x="1058" y="2812"/>
                </a:lnTo>
                <a:lnTo>
                  <a:pt x="1056" y="2812"/>
                </a:lnTo>
                <a:lnTo>
                  <a:pt x="1056" y="2814"/>
                </a:lnTo>
                <a:lnTo>
                  <a:pt x="1054" y="2814"/>
                </a:lnTo>
                <a:lnTo>
                  <a:pt x="1052" y="2814"/>
                </a:lnTo>
                <a:lnTo>
                  <a:pt x="1050" y="2814"/>
                </a:lnTo>
                <a:lnTo>
                  <a:pt x="1048" y="2814"/>
                </a:lnTo>
                <a:lnTo>
                  <a:pt x="1046" y="2814"/>
                </a:lnTo>
                <a:lnTo>
                  <a:pt x="1046" y="2812"/>
                </a:lnTo>
                <a:lnTo>
                  <a:pt x="1044" y="2812"/>
                </a:lnTo>
                <a:lnTo>
                  <a:pt x="1042" y="2812"/>
                </a:lnTo>
                <a:lnTo>
                  <a:pt x="1040" y="2812"/>
                </a:lnTo>
                <a:lnTo>
                  <a:pt x="1038" y="2810"/>
                </a:lnTo>
                <a:lnTo>
                  <a:pt x="1036" y="2810"/>
                </a:lnTo>
                <a:lnTo>
                  <a:pt x="1034" y="2810"/>
                </a:lnTo>
                <a:lnTo>
                  <a:pt x="1032" y="2810"/>
                </a:lnTo>
                <a:lnTo>
                  <a:pt x="1030" y="2808"/>
                </a:lnTo>
                <a:lnTo>
                  <a:pt x="1030" y="2810"/>
                </a:lnTo>
                <a:lnTo>
                  <a:pt x="1028" y="2814"/>
                </a:lnTo>
                <a:lnTo>
                  <a:pt x="1030" y="2814"/>
                </a:lnTo>
                <a:lnTo>
                  <a:pt x="1030" y="2812"/>
                </a:lnTo>
                <a:lnTo>
                  <a:pt x="1030" y="2812"/>
                </a:lnTo>
                <a:lnTo>
                  <a:pt x="1030" y="2840"/>
                </a:lnTo>
                <a:lnTo>
                  <a:pt x="1032" y="2840"/>
                </a:lnTo>
                <a:lnTo>
                  <a:pt x="1034" y="2838"/>
                </a:lnTo>
                <a:lnTo>
                  <a:pt x="1036" y="2838"/>
                </a:lnTo>
                <a:lnTo>
                  <a:pt x="1038" y="2838"/>
                </a:lnTo>
                <a:lnTo>
                  <a:pt x="1040" y="2836"/>
                </a:lnTo>
                <a:lnTo>
                  <a:pt x="1042" y="2838"/>
                </a:lnTo>
                <a:lnTo>
                  <a:pt x="1044" y="2838"/>
                </a:lnTo>
                <a:lnTo>
                  <a:pt x="1046" y="2838"/>
                </a:lnTo>
                <a:lnTo>
                  <a:pt x="1048" y="2838"/>
                </a:lnTo>
                <a:lnTo>
                  <a:pt x="1050" y="2838"/>
                </a:lnTo>
                <a:lnTo>
                  <a:pt x="1052" y="2838"/>
                </a:lnTo>
                <a:lnTo>
                  <a:pt x="1054" y="2838"/>
                </a:lnTo>
                <a:lnTo>
                  <a:pt x="1056" y="2838"/>
                </a:lnTo>
                <a:lnTo>
                  <a:pt x="1058" y="2838"/>
                </a:lnTo>
                <a:lnTo>
                  <a:pt x="1060" y="2838"/>
                </a:lnTo>
                <a:lnTo>
                  <a:pt x="1062" y="2836"/>
                </a:lnTo>
                <a:lnTo>
                  <a:pt x="1064" y="2836"/>
                </a:lnTo>
                <a:lnTo>
                  <a:pt x="1066" y="2836"/>
                </a:lnTo>
                <a:lnTo>
                  <a:pt x="1068" y="2836"/>
                </a:lnTo>
                <a:lnTo>
                  <a:pt x="1070" y="2838"/>
                </a:lnTo>
                <a:lnTo>
                  <a:pt x="1072" y="2838"/>
                </a:lnTo>
                <a:lnTo>
                  <a:pt x="1074" y="2838"/>
                </a:lnTo>
                <a:lnTo>
                  <a:pt x="1076" y="2838"/>
                </a:lnTo>
                <a:lnTo>
                  <a:pt x="1078" y="2838"/>
                </a:lnTo>
                <a:lnTo>
                  <a:pt x="1078" y="2838"/>
                </a:lnTo>
                <a:lnTo>
                  <a:pt x="1080" y="2836"/>
                </a:lnTo>
                <a:lnTo>
                  <a:pt x="1082" y="2836"/>
                </a:lnTo>
                <a:lnTo>
                  <a:pt x="1084" y="2834"/>
                </a:lnTo>
                <a:lnTo>
                  <a:pt x="1086" y="2832"/>
                </a:lnTo>
                <a:lnTo>
                  <a:pt x="1088" y="2832"/>
                </a:lnTo>
                <a:lnTo>
                  <a:pt x="1090" y="2830"/>
                </a:lnTo>
                <a:lnTo>
                  <a:pt x="1090" y="2842"/>
                </a:lnTo>
                <a:lnTo>
                  <a:pt x="1090" y="2844"/>
                </a:lnTo>
                <a:lnTo>
                  <a:pt x="1092" y="2846"/>
                </a:lnTo>
                <a:lnTo>
                  <a:pt x="1092" y="2844"/>
                </a:lnTo>
                <a:lnTo>
                  <a:pt x="1124" y="2844"/>
                </a:lnTo>
                <a:lnTo>
                  <a:pt x="1126" y="2846"/>
                </a:lnTo>
                <a:lnTo>
                  <a:pt x="1124" y="2846"/>
                </a:lnTo>
                <a:lnTo>
                  <a:pt x="1124" y="2848"/>
                </a:lnTo>
                <a:lnTo>
                  <a:pt x="1124" y="2850"/>
                </a:lnTo>
                <a:lnTo>
                  <a:pt x="1124" y="2852"/>
                </a:lnTo>
                <a:lnTo>
                  <a:pt x="1122" y="2852"/>
                </a:lnTo>
                <a:lnTo>
                  <a:pt x="1122" y="2854"/>
                </a:lnTo>
                <a:lnTo>
                  <a:pt x="1122" y="2856"/>
                </a:lnTo>
                <a:lnTo>
                  <a:pt x="1122" y="2858"/>
                </a:lnTo>
                <a:lnTo>
                  <a:pt x="1120" y="2858"/>
                </a:lnTo>
                <a:lnTo>
                  <a:pt x="1120" y="2860"/>
                </a:lnTo>
                <a:lnTo>
                  <a:pt x="1120" y="2862"/>
                </a:lnTo>
                <a:lnTo>
                  <a:pt x="1118" y="2862"/>
                </a:lnTo>
                <a:lnTo>
                  <a:pt x="1112" y="2866"/>
                </a:lnTo>
                <a:lnTo>
                  <a:pt x="1108" y="2868"/>
                </a:lnTo>
                <a:lnTo>
                  <a:pt x="1092" y="2868"/>
                </a:lnTo>
                <a:lnTo>
                  <a:pt x="1092" y="2860"/>
                </a:lnTo>
                <a:lnTo>
                  <a:pt x="1090" y="2862"/>
                </a:lnTo>
                <a:lnTo>
                  <a:pt x="1090" y="2868"/>
                </a:lnTo>
                <a:lnTo>
                  <a:pt x="1088" y="2866"/>
                </a:lnTo>
                <a:lnTo>
                  <a:pt x="1086" y="2866"/>
                </a:lnTo>
                <a:lnTo>
                  <a:pt x="1086" y="2868"/>
                </a:lnTo>
                <a:lnTo>
                  <a:pt x="1086" y="2870"/>
                </a:lnTo>
                <a:lnTo>
                  <a:pt x="1090" y="2872"/>
                </a:lnTo>
                <a:lnTo>
                  <a:pt x="1090" y="2878"/>
                </a:lnTo>
                <a:lnTo>
                  <a:pt x="1092" y="2880"/>
                </a:lnTo>
                <a:lnTo>
                  <a:pt x="1094" y="2908"/>
                </a:lnTo>
                <a:lnTo>
                  <a:pt x="1092" y="2908"/>
                </a:lnTo>
                <a:lnTo>
                  <a:pt x="1090" y="2908"/>
                </a:lnTo>
                <a:lnTo>
                  <a:pt x="1090" y="2912"/>
                </a:lnTo>
                <a:lnTo>
                  <a:pt x="1092" y="2914"/>
                </a:lnTo>
                <a:lnTo>
                  <a:pt x="1092" y="2916"/>
                </a:lnTo>
                <a:lnTo>
                  <a:pt x="1094" y="2918"/>
                </a:lnTo>
                <a:lnTo>
                  <a:pt x="1096" y="2920"/>
                </a:lnTo>
                <a:lnTo>
                  <a:pt x="1098" y="2920"/>
                </a:lnTo>
                <a:lnTo>
                  <a:pt x="1098" y="2922"/>
                </a:lnTo>
                <a:lnTo>
                  <a:pt x="1100" y="2922"/>
                </a:lnTo>
                <a:lnTo>
                  <a:pt x="1102" y="2924"/>
                </a:lnTo>
                <a:lnTo>
                  <a:pt x="1106" y="2924"/>
                </a:lnTo>
                <a:lnTo>
                  <a:pt x="1110" y="2926"/>
                </a:lnTo>
                <a:lnTo>
                  <a:pt x="1112" y="2926"/>
                </a:lnTo>
                <a:lnTo>
                  <a:pt x="1112" y="2924"/>
                </a:lnTo>
                <a:lnTo>
                  <a:pt x="1112" y="2910"/>
                </a:lnTo>
                <a:lnTo>
                  <a:pt x="1114" y="2902"/>
                </a:lnTo>
                <a:lnTo>
                  <a:pt x="1112" y="2900"/>
                </a:lnTo>
                <a:lnTo>
                  <a:pt x="1110" y="2896"/>
                </a:lnTo>
                <a:lnTo>
                  <a:pt x="1110" y="2894"/>
                </a:lnTo>
                <a:lnTo>
                  <a:pt x="1110" y="2890"/>
                </a:lnTo>
                <a:lnTo>
                  <a:pt x="1110" y="2886"/>
                </a:lnTo>
                <a:lnTo>
                  <a:pt x="1108" y="2884"/>
                </a:lnTo>
                <a:lnTo>
                  <a:pt x="1108" y="2880"/>
                </a:lnTo>
                <a:lnTo>
                  <a:pt x="1108" y="2876"/>
                </a:lnTo>
                <a:lnTo>
                  <a:pt x="1110" y="2876"/>
                </a:lnTo>
                <a:lnTo>
                  <a:pt x="1112" y="2874"/>
                </a:lnTo>
                <a:lnTo>
                  <a:pt x="1114" y="2874"/>
                </a:lnTo>
                <a:lnTo>
                  <a:pt x="1116" y="2872"/>
                </a:lnTo>
                <a:lnTo>
                  <a:pt x="1118" y="2874"/>
                </a:lnTo>
                <a:lnTo>
                  <a:pt x="1132" y="2846"/>
                </a:lnTo>
                <a:lnTo>
                  <a:pt x="1144" y="2826"/>
                </a:lnTo>
                <a:lnTo>
                  <a:pt x="1158" y="2798"/>
                </a:lnTo>
                <a:lnTo>
                  <a:pt x="1158" y="2804"/>
                </a:lnTo>
                <a:lnTo>
                  <a:pt x="1158" y="2806"/>
                </a:lnTo>
                <a:lnTo>
                  <a:pt x="1154" y="2812"/>
                </a:lnTo>
                <a:lnTo>
                  <a:pt x="1152" y="2816"/>
                </a:lnTo>
                <a:lnTo>
                  <a:pt x="1152" y="2818"/>
                </a:lnTo>
                <a:lnTo>
                  <a:pt x="1146" y="2826"/>
                </a:lnTo>
                <a:lnTo>
                  <a:pt x="1134" y="2848"/>
                </a:lnTo>
                <a:lnTo>
                  <a:pt x="1124" y="2870"/>
                </a:lnTo>
                <a:lnTo>
                  <a:pt x="1122" y="2876"/>
                </a:lnTo>
                <a:lnTo>
                  <a:pt x="1118" y="2878"/>
                </a:lnTo>
                <a:lnTo>
                  <a:pt x="1120" y="2880"/>
                </a:lnTo>
                <a:lnTo>
                  <a:pt x="1124" y="2882"/>
                </a:lnTo>
                <a:lnTo>
                  <a:pt x="1134" y="2882"/>
                </a:lnTo>
                <a:lnTo>
                  <a:pt x="1144" y="2882"/>
                </a:lnTo>
                <a:lnTo>
                  <a:pt x="1148" y="2882"/>
                </a:lnTo>
                <a:lnTo>
                  <a:pt x="1148" y="2880"/>
                </a:lnTo>
                <a:lnTo>
                  <a:pt x="1148" y="2876"/>
                </a:lnTo>
                <a:lnTo>
                  <a:pt x="1146" y="2876"/>
                </a:lnTo>
                <a:lnTo>
                  <a:pt x="1144" y="2876"/>
                </a:lnTo>
                <a:lnTo>
                  <a:pt x="1146" y="2862"/>
                </a:lnTo>
                <a:lnTo>
                  <a:pt x="1148" y="2858"/>
                </a:lnTo>
                <a:lnTo>
                  <a:pt x="1150" y="2846"/>
                </a:lnTo>
                <a:lnTo>
                  <a:pt x="1160" y="2846"/>
                </a:lnTo>
                <a:lnTo>
                  <a:pt x="1162" y="2846"/>
                </a:lnTo>
                <a:lnTo>
                  <a:pt x="1162" y="2856"/>
                </a:lnTo>
                <a:lnTo>
                  <a:pt x="1176" y="2854"/>
                </a:lnTo>
                <a:lnTo>
                  <a:pt x="1176" y="2856"/>
                </a:lnTo>
                <a:lnTo>
                  <a:pt x="1176" y="2858"/>
                </a:lnTo>
                <a:lnTo>
                  <a:pt x="1176" y="2860"/>
                </a:lnTo>
                <a:lnTo>
                  <a:pt x="1176" y="2866"/>
                </a:lnTo>
                <a:lnTo>
                  <a:pt x="1178" y="2868"/>
                </a:lnTo>
                <a:lnTo>
                  <a:pt x="1176" y="2870"/>
                </a:lnTo>
                <a:lnTo>
                  <a:pt x="1176" y="2872"/>
                </a:lnTo>
                <a:lnTo>
                  <a:pt x="1176" y="2874"/>
                </a:lnTo>
                <a:lnTo>
                  <a:pt x="1176" y="2876"/>
                </a:lnTo>
                <a:lnTo>
                  <a:pt x="1176" y="2876"/>
                </a:lnTo>
                <a:lnTo>
                  <a:pt x="1176" y="2878"/>
                </a:lnTo>
                <a:lnTo>
                  <a:pt x="1176" y="2880"/>
                </a:lnTo>
                <a:lnTo>
                  <a:pt x="1176" y="2884"/>
                </a:lnTo>
                <a:lnTo>
                  <a:pt x="1176" y="2884"/>
                </a:lnTo>
                <a:lnTo>
                  <a:pt x="1176" y="2886"/>
                </a:lnTo>
                <a:lnTo>
                  <a:pt x="1176" y="2888"/>
                </a:lnTo>
                <a:lnTo>
                  <a:pt x="1176" y="2892"/>
                </a:lnTo>
                <a:lnTo>
                  <a:pt x="1176" y="2894"/>
                </a:lnTo>
                <a:lnTo>
                  <a:pt x="1176" y="2896"/>
                </a:lnTo>
                <a:lnTo>
                  <a:pt x="1178" y="2898"/>
                </a:lnTo>
                <a:lnTo>
                  <a:pt x="1180" y="2898"/>
                </a:lnTo>
                <a:lnTo>
                  <a:pt x="1180" y="2900"/>
                </a:lnTo>
                <a:lnTo>
                  <a:pt x="1178" y="2900"/>
                </a:lnTo>
                <a:lnTo>
                  <a:pt x="1176" y="2900"/>
                </a:lnTo>
                <a:lnTo>
                  <a:pt x="1176" y="2902"/>
                </a:lnTo>
                <a:lnTo>
                  <a:pt x="1176" y="2902"/>
                </a:lnTo>
                <a:lnTo>
                  <a:pt x="1174" y="2902"/>
                </a:lnTo>
                <a:lnTo>
                  <a:pt x="1174" y="2904"/>
                </a:lnTo>
                <a:lnTo>
                  <a:pt x="1176" y="2904"/>
                </a:lnTo>
                <a:lnTo>
                  <a:pt x="1176" y="2906"/>
                </a:lnTo>
                <a:lnTo>
                  <a:pt x="1174" y="2906"/>
                </a:lnTo>
                <a:lnTo>
                  <a:pt x="1174" y="2908"/>
                </a:lnTo>
                <a:lnTo>
                  <a:pt x="1172" y="2908"/>
                </a:lnTo>
                <a:lnTo>
                  <a:pt x="1170" y="2908"/>
                </a:lnTo>
                <a:lnTo>
                  <a:pt x="1168" y="2906"/>
                </a:lnTo>
                <a:lnTo>
                  <a:pt x="1166" y="2906"/>
                </a:lnTo>
                <a:lnTo>
                  <a:pt x="1166" y="2904"/>
                </a:lnTo>
                <a:lnTo>
                  <a:pt x="1166" y="2902"/>
                </a:lnTo>
                <a:lnTo>
                  <a:pt x="1166" y="2900"/>
                </a:lnTo>
                <a:lnTo>
                  <a:pt x="1168" y="2900"/>
                </a:lnTo>
                <a:lnTo>
                  <a:pt x="1168" y="2898"/>
                </a:lnTo>
                <a:lnTo>
                  <a:pt x="1168" y="2896"/>
                </a:lnTo>
                <a:lnTo>
                  <a:pt x="1166" y="2896"/>
                </a:lnTo>
                <a:lnTo>
                  <a:pt x="1166" y="2894"/>
                </a:lnTo>
                <a:lnTo>
                  <a:pt x="1164" y="2894"/>
                </a:lnTo>
                <a:lnTo>
                  <a:pt x="1162" y="2894"/>
                </a:lnTo>
                <a:lnTo>
                  <a:pt x="1160" y="2894"/>
                </a:lnTo>
                <a:lnTo>
                  <a:pt x="1158" y="2894"/>
                </a:lnTo>
                <a:lnTo>
                  <a:pt x="1156" y="2894"/>
                </a:lnTo>
                <a:lnTo>
                  <a:pt x="1154" y="2894"/>
                </a:lnTo>
                <a:lnTo>
                  <a:pt x="1152" y="2894"/>
                </a:lnTo>
                <a:lnTo>
                  <a:pt x="1150" y="2894"/>
                </a:lnTo>
                <a:lnTo>
                  <a:pt x="1148" y="2894"/>
                </a:lnTo>
                <a:lnTo>
                  <a:pt x="1148" y="2896"/>
                </a:lnTo>
                <a:lnTo>
                  <a:pt x="1150" y="2896"/>
                </a:lnTo>
                <a:lnTo>
                  <a:pt x="1152" y="2896"/>
                </a:lnTo>
                <a:lnTo>
                  <a:pt x="1154" y="2896"/>
                </a:lnTo>
                <a:lnTo>
                  <a:pt x="1156" y="2896"/>
                </a:lnTo>
                <a:lnTo>
                  <a:pt x="1158" y="2896"/>
                </a:lnTo>
                <a:lnTo>
                  <a:pt x="1160" y="2896"/>
                </a:lnTo>
                <a:lnTo>
                  <a:pt x="1162" y="2896"/>
                </a:lnTo>
                <a:lnTo>
                  <a:pt x="1164" y="2896"/>
                </a:lnTo>
                <a:lnTo>
                  <a:pt x="1164" y="2898"/>
                </a:lnTo>
                <a:lnTo>
                  <a:pt x="1164" y="2900"/>
                </a:lnTo>
                <a:lnTo>
                  <a:pt x="1162" y="2900"/>
                </a:lnTo>
                <a:lnTo>
                  <a:pt x="1162" y="2902"/>
                </a:lnTo>
                <a:lnTo>
                  <a:pt x="1162" y="2904"/>
                </a:lnTo>
                <a:lnTo>
                  <a:pt x="1162" y="2906"/>
                </a:lnTo>
                <a:lnTo>
                  <a:pt x="1164" y="2906"/>
                </a:lnTo>
                <a:lnTo>
                  <a:pt x="1166" y="2908"/>
                </a:lnTo>
                <a:lnTo>
                  <a:pt x="1166" y="2930"/>
                </a:lnTo>
                <a:lnTo>
                  <a:pt x="1168" y="2932"/>
                </a:lnTo>
                <a:lnTo>
                  <a:pt x="1170" y="2938"/>
                </a:lnTo>
                <a:lnTo>
                  <a:pt x="1170" y="2940"/>
                </a:lnTo>
                <a:lnTo>
                  <a:pt x="1172" y="2940"/>
                </a:lnTo>
                <a:lnTo>
                  <a:pt x="1172" y="2944"/>
                </a:lnTo>
                <a:lnTo>
                  <a:pt x="1174" y="2946"/>
                </a:lnTo>
                <a:lnTo>
                  <a:pt x="1176" y="2948"/>
                </a:lnTo>
                <a:lnTo>
                  <a:pt x="1176" y="2950"/>
                </a:lnTo>
                <a:lnTo>
                  <a:pt x="1176" y="2952"/>
                </a:lnTo>
                <a:lnTo>
                  <a:pt x="1178" y="2952"/>
                </a:lnTo>
                <a:lnTo>
                  <a:pt x="1178" y="2954"/>
                </a:lnTo>
                <a:lnTo>
                  <a:pt x="1180" y="2954"/>
                </a:lnTo>
                <a:lnTo>
                  <a:pt x="1180" y="2956"/>
                </a:lnTo>
                <a:lnTo>
                  <a:pt x="1182" y="2956"/>
                </a:lnTo>
                <a:lnTo>
                  <a:pt x="1184" y="2958"/>
                </a:lnTo>
                <a:lnTo>
                  <a:pt x="1186" y="2958"/>
                </a:lnTo>
                <a:lnTo>
                  <a:pt x="1188" y="2960"/>
                </a:lnTo>
                <a:lnTo>
                  <a:pt x="1190" y="2960"/>
                </a:lnTo>
                <a:lnTo>
                  <a:pt x="1192" y="2960"/>
                </a:lnTo>
                <a:lnTo>
                  <a:pt x="1194" y="2960"/>
                </a:lnTo>
                <a:lnTo>
                  <a:pt x="1196" y="2962"/>
                </a:lnTo>
                <a:lnTo>
                  <a:pt x="1198" y="2962"/>
                </a:lnTo>
                <a:lnTo>
                  <a:pt x="1200" y="2962"/>
                </a:lnTo>
                <a:lnTo>
                  <a:pt x="1200" y="2964"/>
                </a:lnTo>
                <a:lnTo>
                  <a:pt x="1202" y="2964"/>
                </a:lnTo>
                <a:lnTo>
                  <a:pt x="1202" y="2966"/>
                </a:lnTo>
                <a:lnTo>
                  <a:pt x="1204" y="2966"/>
                </a:lnTo>
                <a:lnTo>
                  <a:pt x="1206" y="2968"/>
                </a:lnTo>
                <a:lnTo>
                  <a:pt x="1208" y="2968"/>
                </a:lnTo>
                <a:lnTo>
                  <a:pt x="1208" y="2970"/>
                </a:lnTo>
                <a:lnTo>
                  <a:pt x="1210" y="2970"/>
                </a:lnTo>
                <a:lnTo>
                  <a:pt x="1212" y="2970"/>
                </a:lnTo>
                <a:lnTo>
                  <a:pt x="1212" y="2972"/>
                </a:lnTo>
                <a:lnTo>
                  <a:pt x="1214" y="2972"/>
                </a:lnTo>
                <a:lnTo>
                  <a:pt x="1216" y="2972"/>
                </a:lnTo>
                <a:lnTo>
                  <a:pt x="1216" y="2974"/>
                </a:lnTo>
                <a:lnTo>
                  <a:pt x="1218" y="2976"/>
                </a:lnTo>
                <a:lnTo>
                  <a:pt x="1218" y="2978"/>
                </a:lnTo>
                <a:lnTo>
                  <a:pt x="1220" y="2980"/>
                </a:lnTo>
                <a:lnTo>
                  <a:pt x="1220" y="2982"/>
                </a:lnTo>
                <a:lnTo>
                  <a:pt x="1224" y="2988"/>
                </a:lnTo>
                <a:lnTo>
                  <a:pt x="1226" y="2990"/>
                </a:lnTo>
                <a:lnTo>
                  <a:pt x="1228" y="2992"/>
                </a:lnTo>
                <a:lnTo>
                  <a:pt x="1230" y="2994"/>
                </a:lnTo>
                <a:lnTo>
                  <a:pt x="1232" y="2994"/>
                </a:lnTo>
                <a:lnTo>
                  <a:pt x="1232" y="2996"/>
                </a:lnTo>
                <a:lnTo>
                  <a:pt x="1234" y="2996"/>
                </a:lnTo>
                <a:lnTo>
                  <a:pt x="1234" y="2998"/>
                </a:lnTo>
                <a:lnTo>
                  <a:pt x="1236" y="2998"/>
                </a:lnTo>
                <a:lnTo>
                  <a:pt x="1238" y="2998"/>
                </a:lnTo>
                <a:lnTo>
                  <a:pt x="1238" y="3000"/>
                </a:lnTo>
                <a:lnTo>
                  <a:pt x="1240" y="3000"/>
                </a:lnTo>
                <a:lnTo>
                  <a:pt x="1242" y="3000"/>
                </a:lnTo>
                <a:lnTo>
                  <a:pt x="1244" y="3000"/>
                </a:lnTo>
                <a:lnTo>
                  <a:pt x="1246" y="3000"/>
                </a:lnTo>
                <a:lnTo>
                  <a:pt x="1248" y="3000"/>
                </a:lnTo>
                <a:lnTo>
                  <a:pt x="1250" y="3000"/>
                </a:lnTo>
                <a:lnTo>
                  <a:pt x="1252" y="3000"/>
                </a:lnTo>
                <a:lnTo>
                  <a:pt x="1254" y="3000"/>
                </a:lnTo>
                <a:lnTo>
                  <a:pt x="1256" y="3000"/>
                </a:lnTo>
                <a:lnTo>
                  <a:pt x="1258" y="3000"/>
                </a:lnTo>
                <a:lnTo>
                  <a:pt x="1260" y="2998"/>
                </a:lnTo>
                <a:lnTo>
                  <a:pt x="1262" y="2998"/>
                </a:lnTo>
                <a:lnTo>
                  <a:pt x="1264" y="2996"/>
                </a:lnTo>
                <a:lnTo>
                  <a:pt x="1266" y="2996"/>
                </a:lnTo>
                <a:lnTo>
                  <a:pt x="1268" y="2994"/>
                </a:lnTo>
                <a:lnTo>
                  <a:pt x="1270" y="2994"/>
                </a:lnTo>
                <a:lnTo>
                  <a:pt x="1272" y="2994"/>
                </a:lnTo>
                <a:lnTo>
                  <a:pt x="1272" y="2992"/>
                </a:lnTo>
                <a:lnTo>
                  <a:pt x="1272" y="2990"/>
                </a:lnTo>
                <a:lnTo>
                  <a:pt x="1272" y="2988"/>
                </a:lnTo>
                <a:lnTo>
                  <a:pt x="1274" y="2984"/>
                </a:lnTo>
                <a:lnTo>
                  <a:pt x="1284" y="2972"/>
                </a:lnTo>
                <a:lnTo>
                  <a:pt x="1284" y="2974"/>
                </a:lnTo>
                <a:lnTo>
                  <a:pt x="1284" y="2976"/>
                </a:lnTo>
                <a:lnTo>
                  <a:pt x="1284" y="2978"/>
                </a:lnTo>
                <a:lnTo>
                  <a:pt x="1284" y="2980"/>
                </a:lnTo>
                <a:lnTo>
                  <a:pt x="1284" y="2982"/>
                </a:lnTo>
                <a:lnTo>
                  <a:pt x="1286" y="2984"/>
                </a:lnTo>
                <a:lnTo>
                  <a:pt x="1286" y="2986"/>
                </a:lnTo>
                <a:lnTo>
                  <a:pt x="1286" y="2988"/>
                </a:lnTo>
                <a:lnTo>
                  <a:pt x="1288" y="2990"/>
                </a:lnTo>
                <a:lnTo>
                  <a:pt x="1288" y="2992"/>
                </a:lnTo>
                <a:lnTo>
                  <a:pt x="1288" y="2994"/>
                </a:lnTo>
                <a:lnTo>
                  <a:pt x="1290" y="2994"/>
                </a:lnTo>
                <a:lnTo>
                  <a:pt x="1290" y="2996"/>
                </a:lnTo>
                <a:lnTo>
                  <a:pt x="1292" y="2996"/>
                </a:lnTo>
                <a:lnTo>
                  <a:pt x="1292" y="2998"/>
                </a:lnTo>
                <a:lnTo>
                  <a:pt x="1294" y="2998"/>
                </a:lnTo>
                <a:lnTo>
                  <a:pt x="1296" y="3000"/>
                </a:lnTo>
                <a:lnTo>
                  <a:pt x="1298" y="3002"/>
                </a:lnTo>
                <a:lnTo>
                  <a:pt x="1300" y="3002"/>
                </a:lnTo>
                <a:lnTo>
                  <a:pt x="1300" y="3004"/>
                </a:lnTo>
                <a:lnTo>
                  <a:pt x="1302" y="3004"/>
                </a:lnTo>
                <a:lnTo>
                  <a:pt x="1304" y="3004"/>
                </a:lnTo>
                <a:lnTo>
                  <a:pt x="1306" y="3006"/>
                </a:lnTo>
                <a:lnTo>
                  <a:pt x="1308" y="3006"/>
                </a:lnTo>
                <a:lnTo>
                  <a:pt x="1310" y="3006"/>
                </a:lnTo>
                <a:lnTo>
                  <a:pt x="1312" y="3006"/>
                </a:lnTo>
                <a:lnTo>
                  <a:pt x="1314" y="3006"/>
                </a:lnTo>
                <a:lnTo>
                  <a:pt x="1316" y="3006"/>
                </a:lnTo>
                <a:lnTo>
                  <a:pt x="1318" y="3006"/>
                </a:lnTo>
                <a:lnTo>
                  <a:pt x="1320" y="3008"/>
                </a:lnTo>
                <a:lnTo>
                  <a:pt x="1320" y="3008"/>
                </a:lnTo>
                <a:lnTo>
                  <a:pt x="1322" y="3010"/>
                </a:lnTo>
                <a:lnTo>
                  <a:pt x="1324" y="3010"/>
                </a:lnTo>
                <a:lnTo>
                  <a:pt x="1326" y="3012"/>
                </a:lnTo>
                <a:lnTo>
                  <a:pt x="1328" y="3012"/>
                </a:lnTo>
                <a:lnTo>
                  <a:pt x="1330" y="3012"/>
                </a:lnTo>
                <a:lnTo>
                  <a:pt x="1332" y="3012"/>
                </a:lnTo>
                <a:lnTo>
                  <a:pt x="1334" y="3012"/>
                </a:lnTo>
                <a:lnTo>
                  <a:pt x="1336" y="3012"/>
                </a:lnTo>
                <a:lnTo>
                  <a:pt x="1338" y="3012"/>
                </a:lnTo>
                <a:lnTo>
                  <a:pt x="1340" y="3012"/>
                </a:lnTo>
                <a:lnTo>
                  <a:pt x="1342" y="3012"/>
                </a:lnTo>
                <a:lnTo>
                  <a:pt x="1344" y="3012"/>
                </a:lnTo>
                <a:lnTo>
                  <a:pt x="1346" y="3010"/>
                </a:lnTo>
                <a:lnTo>
                  <a:pt x="1348" y="3010"/>
                </a:lnTo>
                <a:lnTo>
                  <a:pt x="1350" y="3010"/>
                </a:lnTo>
                <a:lnTo>
                  <a:pt x="1352" y="3010"/>
                </a:lnTo>
                <a:lnTo>
                  <a:pt x="1354" y="3008"/>
                </a:lnTo>
                <a:lnTo>
                  <a:pt x="1356" y="3008"/>
                </a:lnTo>
                <a:lnTo>
                  <a:pt x="1358" y="3006"/>
                </a:lnTo>
                <a:lnTo>
                  <a:pt x="1358" y="3008"/>
                </a:lnTo>
                <a:lnTo>
                  <a:pt x="1358" y="3010"/>
                </a:lnTo>
                <a:lnTo>
                  <a:pt x="1358" y="3012"/>
                </a:lnTo>
                <a:lnTo>
                  <a:pt x="1360" y="3014"/>
                </a:lnTo>
                <a:lnTo>
                  <a:pt x="1360" y="3016"/>
                </a:lnTo>
                <a:lnTo>
                  <a:pt x="1362" y="3018"/>
                </a:lnTo>
                <a:lnTo>
                  <a:pt x="1362" y="3020"/>
                </a:lnTo>
                <a:lnTo>
                  <a:pt x="1364" y="3020"/>
                </a:lnTo>
                <a:lnTo>
                  <a:pt x="1366" y="3022"/>
                </a:lnTo>
                <a:lnTo>
                  <a:pt x="1366" y="3024"/>
                </a:lnTo>
                <a:lnTo>
                  <a:pt x="1368" y="3026"/>
                </a:lnTo>
                <a:lnTo>
                  <a:pt x="1368" y="3028"/>
                </a:lnTo>
                <a:lnTo>
                  <a:pt x="1370" y="3030"/>
                </a:lnTo>
                <a:lnTo>
                  <a:pt x="1372" y="3032"/>
                </a:lnTo>
                <a:lnTo>
                  <a:pt x="1374" y="3034"/>
                </a:lnTo>
                <a:lnTo>
                  <a:pt x="1376" y="3034"/>
                </a:lnTo>
                <a:lnTo>
                  <a:pt x="1378" y="3036"/>
                </a:lnTo>
                <a:lnTo>
                  <a:pt x="1380" y="3036"/>
                </a:lnTo>
                <a:lnTo>
                  <a:pt x="1382" y="3038"/>
                </a:lnTo>
                <a:lnTo>
                  <a:pt x="1384" y="3038"/>
                </a:lnTo>
                <a:lnTo>
                  <a:pt x="1386" y="3038"/>
                </a:lnTo>
                <a:lnTo>
                  <a:pt x="1388" y="3038"/>
                </a:lnTo>
                <a:lnTo>
                  <a:pt x="1390" y="3040"/>
                </a:lnTo>
                <a:lnTo>
                  <a:pt x="1392" y="3040"/>
                </a:lnTo>
                <a:lnTo>
                  <a:pt x="1394" y="3040"/>
                </a:lnTo>
                <a:lnTo>
                  <a:pt x="1396" y="3040"/>
                </a:lnTo>
                <a:lnTo>
                  <a:pt x="1398" y="3042"/>
                </a:lnTo>
                <a:lnTo>
                  <a:pt x="1400" y="3042"/>
                </a:lnTo>
                <a:lnTo>
                  <a:pt x="1403" y="3042"/>
                </a:lnTo>
                <a:lnTo>
                  <a:pt x="1403" y="3044"/>
                </a:lnTo>
                <a:lnTo>
                  <a:pt x="1407" y="3046"/>
                </a:lnTo>
                <a:lnTo>
                  <a:pt x="1409" y="3048"/>
                </a:lnTo>
                <a:lnTo>
                  <a:pt x="1411" y="3048"/>
                </a:lnTo>
                <a:lnTo>
                  <a:pt x="1413" y="3050"/>
                </a:lnTo>
                <a:lnTo>
                  <a:pt x="1415" y="3050"/>
                </a:lnTo>
                <a:lnTo>
                  <a:pt x="1417" y="3050"/>
                </a:lnTo>
                <a:lnTo>
                  <a:pt x="1417" y="3052"/>
                </a:lnTo>
                <a:lnTo>
                  <a:pt x="1419" y="3054"/>
                </a:lnTo>
                <a:lnTo>
                  <a:pt x="1423" y="3056"/>
                </a:lnTo>
                <a:lnTo>
                  <a:pt x="1425" y="3058"/>
                </a:lnTo>
                <a:lnTo>
                  <a:pt x="1427" y="3060"/>
                </a:lnTo>
                <a:lnTo>
                  <a:pt x="1429" y="3060"/>
                </a:lnTo>
                <a:lnTo>
                  <a:pt x="1431" y="3060"/>
                </a:lnTo>
                <a:lnTo>
                  <a:pt x="1433" y="3062"/>
                </a:lnTo>
                <a:lnTo>
                  <a:pt x="1433" y="3108"/>
                </a:lnTo>
                <a:lnTo>
                  <a:pt x="1433" y="3116"/>
                </a:lnTo>
                <a:lnTo>
                  <a:pt x="1433" y="3130"/>
                </a:lnTo>
                <a:lnTo>
                  <a:pt x="1447" y="3130"/>
                </a:lnTo>
                <a:lnTo>
                  <a:pt x="1455" y="3132"/>
                </a:lnTo>
                <a:lnTo>
                  <a:pt x="1471" y="3132"/>
                </a:lnTo>
                <a:lnTo>
                  <a:pt x="1471" y="3138"/>
                </a:lnTo>
                <a:lnTo>
                  <a:pt x="1471" y="3146"/>
                </a:lnTo>
                <a:lnTo>
                  <a:pt x="1455" y="3146"/>
                </a:lnTo>
                <a:lnTo>
                  <a:pt x="1433" y="3144"/>
                </a:lnTo>
                <a:lnTo>
                  <a:pt x="1433" y="3154"/>
                </a:lnTo>
                <a:lnTo>
                  <a:pt x="1447" y="3154"/>
                </a:lnTo>
                <a:lnTo>
                  <a:pt x="1455" y="3154"/>
                </a:lnTo>
                <a:lnTo>
                  <a:pt x="1471" y="3154"/>
                </a:lnTo>
                <a:lnTo>
                  <a:pt x="1471" y="3158"/>
                </a:lnTo>
                <a:lnTo>
                  <a:pt x="1471" y="3164"/>
                </a:lnTo>
                <a:lnTo>
                  <a:pt x="1471" y="3166"/>
                </a:lnTo>
                <a:lnTo>
                  <a:pt x="1455" y="3166"/>
                </a:lnTo>
                <a:lnTo>
                  <a:pt x="1433" y="3166"/>
                </a:lnTo>
                <a:lnTo>
                  <a:pt x="1433" y="3182"/>
                </a:lnTo>
                <a:lnTo>
                  <a:pt x="1433" y="3184"/>
                </a:lnTo>
                <a:lnTo>
                  <a:pt x="1447" y="3196"/>
                </a:lnTo>
                <a:lnTo>
                  <a:pt x="1449" y="3198"/>
                </a:lnTo>
                <a:lnTo>
                  <a:pt x="1453" y="3202"/>
                </a:lnTo>
                <a:lnTo>
                  <a:pt x="1457" y="3204"/>
                </a:lnTo>
                <a:lnTo>
                  <a:pt x="1459" y="3206"/>
                </a:lnTo>
                <a:lnTo>
                  <a:pt x="1465" y="3208"/>
                </a:lnTo>
                <a:lnTo>
                  <a:pt x="1467" y="3210"/>
                </a:lnTo>
                <a:lnTo>
                  <a:pt x="1471" y="3210"/>
                </a:lnTo>
                <a:lnTo>
                  <a:pt x="1473" y="3210"/>
                </a:lnTo>
                <a:lnTo>
                  <a:pt x="1475" y="3212"/>
                </a:lnTo>
                <a:lnTo>
                  <a:pt x="1477" y="3212"/>
                </a:lnTo>
                <a:lnTo>
                  <a:pt x="1479" y="3212"/>
                </a:lnTo>
                <a:lnTo>
                  <a:pt x="1479" y="3212"/>
                </a:lnTo>
                <a:lnTo>
                  <a:pt x="1481" y="3212"/>
                </a:lnTo>
                <a:lnTo>
                  <a:pt x="1483" y="3214"/>
                </a:lnTo>
                <a:lnTo>
                  <a:pt x="1487" y="3216"/>
                </a:lnTo>
                <a:lnTo>
                  <a:pt x="1487" y="3154"/>
                </a:lnTo>
                <a:lnTo>
                  <a:pt x="1485" y="3122"/>
                </a:lnTo>
                <a:lnTo>
                  <a:pt x="1485" y="3104"/>
                </a:lnTo>
                <a:lnTo>
                  <a:pt x="1487" y="3104"/>
                </a:lnTo>
                <a:lnTo>
                  <a:pt x="1487" y="3112"/>
                </a:lnTo>
                <a:lnTo>
                  <a:pt x="1489" y="3114"/>
                </a:lnTo>
                <a:lnTo>
                  <a:pt x="1503" y="3138"/>
                </a:lnTo>
                <a:lnTo>
                  <a:pt x="1507" y="3138"/>
                </a:lnTo>
                <a:lnTo>
                  <a:pt x="1509" y="3138"/>
                </a:lnTo>
                <a:lnTo>
                  <a:pt x="1511" y="3138"/>
                </a:lnTo>
                <a:lnTo>
                  <a:pt x="1511" y="3126"/>
                </a:lnTo>
                <a:lnTo>
                  <a:pt x="1511" y="3116"/>
                </a:lnTo>
                <a:lnTo>
                  <a:pt x="1509" y="3112"/>
                </a:lnTo>
                <a:lnTo>
                  <a:pt x="1519" y="3100"/>
                </a:lnTo>
                <a:lnTo>
                  <a:pt x="1519" y="3098"/>
                </a:lnTo>
                <a:lnTo>
                  <a:pt x="1527" y="3096"/>
                </a:lnTo>
                <a:lnTo>
                  <a:pt x="1527" y="3138"/>
                </a:lnTo>
                <a:lnTo>
                  <a:pt x="1527" y="3156"/>
                </a:lnTo>
                <a:lnTo>
                  <a:pt x="1527" y="3180"/>
                </a:lnTo>
                <a:lnTo>
                  <a:pt x="1527" y="3224"/>
                </a:lnTo>
                <a:lnTo>
                  <a:pt x="1535" y="3226"/>
                </a:lnTo>
                <a:lnTo>
                  <a:pt x="1549" y="3228"/>
                </a:lnTo>
                <a:lnTo>
                  <a:pt x="1559" y="3230"/>
                </a:lnTo>
                <a:lnTo>
                  <a:pt x="1567" y="3232"/>
                </a:lnTo>
                <a:lnTo>
                  <a:pt x="1569" y="3232"/>
                </a:lnTo>
                <a:lnTo>
                  <a:pt x="1589" y="3234"/>
                </a:lnTo>
                <a:lnTo>
                  <a:pt x="1589" y="3216"/>
                </a:lnTo>
                <a:lnTo>
                  <a:pt x="1589" y="3204"/>
                </a:lnTo>
                <a:lnTo>
                  <a:pt x="1589" y="3198"/>
                </a:lnTo>
                <a:lnTo>
                  <a:pt x="1589" y="3178"/>
                </a:lnTo>
                <a:lnTo>
                  <a:pt x="1599" y="3178"/>
                </a:lnTo>
                <a:lnTo>
                  <a:pt x="1601" y="3178"/>
                </a:lnTo>
                <a:lnTo>
                  <a:pt x="1603" y="3178"/>
                </a:lnTo>
                <a:lnTo>
                  <a:pt x="1607" y="3178"/>
                </a:lnTo>
                <a:lnTo>
                  <a:pt x="1615" y="3178"/>
                </a:lnTo>
                <a:lnTo>
                  <a:pt x="1619" y="3178"/>
                </a:lnTo>
                <a:lnTo>
                  <a:pt x="1623" y="3178"/>
                </a:lnTo>
                <a:lnTo>
                  <a:pt x="1623" y="3160"/>
                </a:lnTo>
                <a:lnTo>
                  <a:pt x="1623" y="3140"/>
                </a:lnTo>
                <a:lnTo>
                  <a:pt x="1607" y="3140"/>
                </a:lnTo>
                <a:lnTo>
                  <a:pt x="1589" y="3140"/>
                </a:lnTo>
                <a:lnTo>
                  <a:pt x="1589" y="3132"/>
                </a:lnTo>
                <a:lnTo>
                  <a:pt x="1589" y="3126"/>
                </a:lnTo>
                <a:lnTo>
                  <a:pt x="1589" y="3116"/>
                </a:lnTo>
                <a:lnTo>
                  <a:pt x="1589" y="3108"/>
                </a:lnTo>
                <a:lnTo>
                  <a:pt x="1589" y="3102"/>
                </a:lnTo>
                <a:lnTo>
                  <a:pt x="1589" y="3100"/>
                </a:lnTo>
                <a:lnTo>
                  <a:pt x="1589" y="3088"/>
                </a:lnTo>
                <a:lnTo>
                  <a:pt x="1589" y="3086"/>
                </a:lnTo>
                <a:lnTo>
                  <a:pt x="1599" y="3086"/>
                </a:lnTo>
                <a:lnTo>
                  <a:pt x="1623" y="3084"/>
                </a:lnTo>
                <a:lnTo>
                  <a:pt x="1623" y="3092"/>
                </a:lnTo>
                <a:lnTo>
                  <a:pt x="1631" y="3092"/>
                </a:lnTo>
                <a:lnTo>
                  <a:pt x="1635" y="3092"/>
                </a:lnTo>
                <a:lnTo>
                  <a:pt x="1647" y="3092"/>
                </a:lnTo>
                <a:lnTo>
                  <a:pt x="1659" y="3092"/>
                </a:lnTo>
                <a:lnTo>
                  <a:pt x="1659" y="3088"/>
                </a:lnTo>
                <a:lnTo>
                  <a:pt x="1659" y="3088"/>
                </a:lnTo>
                <a:lnTo>
                  <a:pt x="1661" y="3088"/>
                </a:lnTo>
                <a:lnTo>
                  <a:pt x="1663" y="3088"/>
                </a:lnTo>
                <a:lnTo>
                  <a:pt x="1665" y="3088"/>
                </a:lnTo>
                <a:lnTo>
                  <a:pt x="1667" y="3086"/>
                </a:lnTo>
                <a:lnTo>
                  <a:pt x="1669" y="3086"/>
                </a:lnTo>
                <a:lnTo>
                  <a:pt x="1671" y="3084"/>
                </a:lnTo>
                <a:lnTo>
                  <a:pt x="1673" y="3082"/>
                </a:lnTo>
                <a:lnTo>
                  <a:pt x="1659" y="3142"/>
                </a:lnTo>
                <a:lnTo>
                  <a:pt x="1659" y="3144"/>
                </a:lnTo>
                <a:lnTo>
                  <a:pt x="1659" y="3188"/>
                </a:lnTo>
                <a:lnTo>
                  <a:pt x="1657" y="3194"/>
                </a:lnTo>
                <a:lnTo>
                  <a:pt x="1655" y="3194"/>
                </a:lnTo>
                <a:lnTo>
                  <a:pt x="1655" y="3196"/>
                </a:lnTo>
                <a:lnTo>
                  <a:pt x="1653" y="3202"/>
                </a:lnTo>
                <a:lnTo>
                  <a:pt x="1655" y="3202"/>
                </a:lnTo>
                <a:lnTo>
                  <a:pt x="1665" y="3208"/>
                </a:lnTo>
                <a:lnTo>
                  <a:pt x="1665" y="3210"/>
                </a:lnTo>
                <a:lnTo>
                  <a:pt x="1671" y="3212"/>
                </a:lnTo>
                <a:lnTo>
                  <a:pt x="1679" y="3214"/>
                </a:lnTo>
                <a:lnTo>
                  <a:pt x="1681" y="3212"/>
                </a:lnTo>
                <a:lnTo>
                  <a:pt x="1681" y="3212"/>
                </a:lnTo>
                <a:lnTo>
                  <a:pt x="1683" y="3210"/>
                </a:lnTo>
                <a:lnTo>
                  <a:pt x="1683" y="3208"/>
                </a:lnTo>
                <a:lnTo>
                  <a:pt x="1685" y="3206"/>
                </a:lnTo>
                <a:lnTo>
                  <a:pt x="1685" y="3204"/>
                </a:lnTo>
                <a:lnTo>
                  <a:pt x="1679" y="3202"/>
                </a:lnTo>
                <a:lnTo>
                  <a:pt x="1671" y="3198"/>
                </a:lnTo>
                <a:lnTo>
                  <a:pt x="1673" y="3192"/>
                </a:lnTo>
                <a:lnTo>
                  <a:pt x="1659" y="3184"/>
                </a:lnTo>
                <a:lnTo>
                  <a:pt x="1665" y="3170"/>
                </a:lnTo>
                <a:lnTo>
                  <a:pt x="1671" y="3160"/>
                </a:lnTo>
                <a:lnTo>
                  <a:pt x="1693" y="3166"/>
                </a:lnTo>
                <a:lnTo>
                  <a:pt x="1691" y="3170"/>
                </a:lnTo>
                <a:lnTo>
                  <a:pt x="1697" y="3174"/>
                </a:lnTo>
                <a:lnTo>
                  <a:pt x="1689" y="3170"/>
                </a:lnTo>
                <a:lnTo>
                  <a:pt x="1687" y="3176"/>
                </a:lnTo>
                <a:lnTo>
                  <a:pt x="1681" y="3174"/>
                </a:lnTo>
                <a:lnTo>
                  <a:pt x="1679" y="3178"/>
                </a:lnTo>
                <a:lnTo>
                  <a:pt x="1693" y="3184"/>
                </a:lnTo>
                <a:lnTo>
                  <a:pt x="1695" y="3184"/>
                </a:lnTo>
                <a:lnTo>
                  <a:pt x="1703" y="3188"/>
                </a:lnTo>
                <a:lnTo>
                  <a:pt x="1707" y="3184"/>
                </a:lnTo>
                <a:lnTo>
                  <a:pt x="1707" y="3180"/>
                </a:lnTo>
                <a:lnTo>
                  <a:pt x="1699" y="3174"/>
                </a:lnTo>
                <a:lnTo>
                  <a:pt x="1707" y="3152"/>
                </a:lnTo>
                <a:lnTo>
                  <a:pt x="1713" y="3140"/>
                </a:lnTo>
                <a:lnTo>
                  <a:pt x="1723" y="3144"/>
                </a:lnTo>
                <a:lnTo>
                  <a:pt x="1717" y="3158"/>
                </a:lnTo>
                <a:lnTo>
                  <a:pt x="1717" y="3160"/>
                </a:lnTo>
                <a:lnTo>
                  <a:pt x="1715" y="3160"/>
                </a:lnTo>
                <a:lnTo>
                  <a:pt x="1715" y="3164"/>
                </a:lnTo>
                <a:lnTo>
                  <a:pt x="1713" y="3164"/>
                </a:lnTo>
                <a:lnTo>
                  <a:pt x="1711" y="3168"/>
                </a:lnTo>
                <a:lnTo>
                  <a:pt x="1711" y="3172"/>
                </a:lnTo>
                <a:lnTo>
                  <a:pt x="1725" y="3172"/>
                </a:lnTo>
                <a:lnTo>
                  <a:pt x="1733" y="3172"/>
                </a:lnTo>
                <a:lnTo>
                  <a:pt x="1735" y="3172"/>
                </a:lnTo>
                <a:lnTo>
                  <a:pt x="1735" y="3168"/>
                </a:lnTo>
                <a:lnTo>
                  <a:pt x="1735" y="3166"/>
                </a:lnTo>
                <a:lnTo>
                  <a:pt x="1739" y="3156"/>
                </a:lnTo>
                <a:lnTo>
                  <a:pt x="1739" y="3152"/>
                </a:lnTo>
                <a:lnTo>
                  <a:pt x="1739" y="3144"/>
                </a:lnTo>
                <a:lnTo>
                  <a:pt x="1739" y="3142"/>
                </a:lnTo>
                <a:lnTo>
                  <a:pt x="1741" y="3142"/>
                </a:lnTo>
                <a:lnTo>
                  <a:pt x="1741" y="3140"/>
                </a:lnTo>
                <a:lnTo>
                  <a:pt x="1741" y="3138"/>
                </a:lnTo>
                <a:lnTo>
                  <a:pt x="1741" y="3134"/>
                </a:lnTo>
                <a:lnTo>
                  <a:pt x="1741" y="3128"/>
                </a:lnTo>
                <a:lnTo>
                  <a:pt x="1741" y="3122"/>
                </a:lnTo>
                <a:lnTo>
                  <a:pt x="1741" y="3120"/>
                </a:lnTo>
                <a:lnTo>
                  <a:pt x="1741" y="3116"/>
                </a:lnTo>
                <a:lnTo>
                  <a:pt x="1741" y="3112"/>
                </a:lnTo>
                <a:lnTo>
                  <a:pt x="1741" y="3110"/>
                </a:lnTo>
                <a:lnTo>
                  <a:pt x="1741" y="3108"/>
                </a:lnTo>
                <a:lnTo>
                  <a:pt x="1741" y="3106"/>
                </a:lnTo>
                <a:lnTo>
                  <a:pt x="1741" y="3104"/>
                </a:lnTo>
                <a:lnTo>
                  <a:pt x="1741" y="3102"/>
                </a:lnTo>
                <a:lnTo>
                  <a:pt x="1741" y="3098"/>
                </a:lnTo>
                <a:lnTo>
                  <a:pt x="1741" y="3090"/>
                </a:lnTo>
                <a:lnTo>
                  <a:pt x="1741" y="3088"/>
                </a:lnTo>
                <a:lnTo>
                  <a:pt x="1741" y="3084"/>
                </a:lnTo>
                <a:lnTo>
                  <a:pt x="1741" y="3082"/>
                </a:lnTo>
                <a:lnTo>
                  <a:pt x="1741" y="3080"/>
                </a:lnTo>
                <a:lnTo>
                  <a:pt x="1741" y="3074"/>
                </a:lnTo>
                <a:lnTo>
                  <a:pt x="1741" y="3070"/>
                </a:lnTo>
                <a:lnTo>
                  <a:pt x="1743" y="3068"/>
                </a:lnTo>
                <a:lnTo>
                  <a:pt x="1743" y="3068"/>
                </a:lnTo>
                <a:lnTo>
                  <a:pt x="1743" y="3066"/>
                </a:lnTo>
                <a:lnTo>
                  <a:pt x="1743" y="3064"/>
                </a:lnTo>
                <a:lnTo>
                  <a:pt x="1743" y="3062"/>
                </a:lnTo>
                <a:lnTo>
                  <a:pt x="1743" y="3058"/>
                </a:lnTo>
                <a:lnTo>
                  <a:pt x="1743" y="3056"/>
                </a:lnTo>
                <a:lnTo>
                  <a:pt x="1743" y="3054"/>
                </a:lnTo>
                <a:lnTo>
                  <a:pt x="1745" y="3052"/>
                </a:lnTo>
                <a:lnTo>
                  <a:pt x="1745" y="3050"/>
                </a:lnTo>
                <a:lnTo>
                  <a:pt x="1747" y="3046"/>
                </a:lnTo>
                <a:lnTo>
                  <a:pt x="1747" y="3044"/>
                </a:lnTo>
                <a:lnTo>
                  <a:pt x="1749" y="3042"/>
                </a:lnTo>
                <a:lnTo>
                  <a:pt x="1749" y="3040"/>
                </a:lnTo>
                <a:lnTo>
                  <a:pt x="1749" y="3038"/>
                </a:lnTo>
                <a:lnTo>
                  <a:pt x="1751" y="3038"/>
                </a:lnTo>
                <a:lnTo>
                  <a:pt x="1751" y="3036"/>
                </a:lnTo>
                <a:lnTo>
                  <a:pt x="1755" y="3030"/>
                </a:lnTo>
                <a:lnTo>
                  <a:pt x="1755" y="3026"/>
                </a:lnTo>
                <a:lnTo>
                  <a:pt x="1755" y="3024"/>
                </a:lnTo>
                <a:lnTo>
                  <a:pt x="1757" y="3020"/>
                </a:lnTo>
                <a:lnTo>
                  <a:pt x="1759" y="3018"/>
                </a:lnTo>
                <a:lnTo>
                  <a:pt x="1759" y="3016"/>
                </a:lnTo>
                <a:lnTo>
                  <a:pt x="1759" y="3014"/>
                </a:lnTo>
                <a:lnTo>
                  <a:pt x="1761" y="3012"/>
                </a:lnTo>
                <a:lnTo>
                  <a:pt x="1761" y="3010"/>
                </a:lnTo>
                <a:lnTo>
                  <a:pt x="1765" y="3004"/>
                </a:lnTo>
                <a:lnTo>
                  <a:pt x="1767" y="2998"/>
                </a:lnTo>
                <a:lnTo>
                  <a:pt x="1769" y="2994"/>
                </a:lnTo>
                <a:lnTo>
                  <a:pt x="1771" y="2988"/>
                </a:lnTo>
                <a:lnTo>
                  <a:pt x="1775" y="2982"/>
                </a:lnTo>
                <a:lnTo>
                  <a:pt x="1777" y="2976"/>
                </a:lnTo>
                <a:lnTo>
                  <a:pt x="1777" y="2974"/>
                </a:lnTo>
                <a:lnTo>
                  <a:pt x="1779" y="2972"/>
                </a:lnTo>
                <a:lnTo>
                  <a:pt x="1781" y="2970"/>
                </a:lnTo>
                <a:lnTo>
                  <a:pt x="1781" y="2972"/>
                </a:lnTo>
                <a:lnTo>
                  <a:pt x="1783" y="2972"/>
                </a:lnTo>
                <a:lnTo>
                  <a:pt x="1785" y="2974"/>
                </a:lnTo>
                <a:lnTo>
                  <a:pt x="1785" y="2976"/>
                </a:lnTo>
                <a:lnTo>
                  <a:pt x="1787" y="2976"/>
                </a:lnTo>
                <a:lnTo>
                  <a:pt x="1789" y="2978"/>
                </a:lnTo>
                <a:lnTo>
                  <a:pt x="1791" y="2980"/>
                </a:lnTo>
                <a:lnTo>
                  <a:pt x="1793" y="2980"/>
                </a:lnTo>
                <a:lnTo>
                  <a:pt x="1795" y="2982"/>
                </a:lnTo>
                <a:lnTo>
                  <a:pt x="1797" y="2982"/>
                </a:lnTo>
                <a:lnTo>
                  <a:pt x="1799" y="2982"/>
                </a:lnTo>
                <a:lnTo>
                  <a:pt x="1801" y="2984"/>
                </a:lnTo>
                <a:lnTo>
                  <a:pt x="1803" y="2984"/>
                </a:lnTo>
                <a:lnTo>
                  <a:pt x="1803" y="2984"/>
                </a:lnTo>
                <a:lnTo>
                  <a:pt x="1805" y="2984"/>
                </a:lnTo>
                <a:lnTo>
                  <a:pt x="1807" y="2984"/>
                </a:lnTo>
                <a:lnTo>
                  <a:pt x="1809" y="2984"/>
                </a:lnTo>
                <a:lnTo>
                  <a:pt x="1811" y="2984"/>
                </a:lnTo>
                <a:lnTo>
                  <a:pt x="1813" y="2984"/>
                </a:lnTo>
                <a:lnTo>
                  <a:pt x="1815" y="2984"/>
                </a:lnTo>
                <a:lnTo>
                  <a:pt x="1817" y="2984"/>
                </a:lnTo>
                <a:lnTo>
                  <a:pt x="1819" y="2984"/>
                </a:lnTo>
                <a:lnTo>
                  <a:pt x="1821" y="2984"/>
                </a:lnTo>
                <a:lnTo>
                  <a:pt x="1821" y="2986"/>
                </a:lnTo>
                <a:lnTo>
                  <a:pt x="1821" y="2988"/>
                </a:lnTo>
                <a:lnTo>
                  <a:pt x="1823" y="2988"/>
                </a:lnTo>
                <a:lnTo>
                  <a:pt x="1823" y="2990"/>
                </a:lnTo>
                <a:lnTo>
                  <a:pt x="1823" y="2992"/>
                </a:lnTo>
                <a:lnTo>
                  <a:pt x="1825" y="2992"/>
                </a:lnTo>
                <a:lnTo>
                  <a:pt x="1825" y="2994"/>
                </a:lnTo>
                <a:lnTo>
                  <a:pt x="1827" y="2996"/>
                </a:lnTo>
                <a:lnTo>
                  <a:pt x="1829" y="2998"/>
                </a:lnTo>
                <a:lnTo>
                  <a:pt x="1831" y="2998"/>
                </a:lnTo>
                <a:lnTo>
                  <a:pt x="1833" y="3000"/>
                </a:lnTo>
                <a:lnTo>
                  <a:pt x="1835" y="3000"/>
                </a:lnTo>
                <a:lnTo>
                  <a:pt x="1837" y="3002"/>
                </a:lnTo>
                <a:lnTo>
                  <a:pt x="1839" y="3004"/>
                </a:lnTo>
                <a:lnTo>
                  <a:pt x="1841" y="3004"/>
                </a:lnTo>
                <a:lnTo>
                  <a:pt x="1841" y="3006"/>
                </a:lnTo>
                <a:lnTo>
                  <a:pt x="1843" y="3006"/>
                </a:lnTo>
                <a:lnTo>
                  <a:pt x="1845" y="3006"/>
                </a:lnTo>
                <a:lnTo>
                  <a:pt x="1845" y="3008"/>
                </a:lnTo>
                <a:lnTo>
                  <a:pt x="1847" y="3008"/>
                </a:lnTo>
                <a:lnTo>
                  <a:pt x="1849" y="3008"/>
                </a:lnTo>
                <a:lnTo>
                  <a:pt x="1851" y="3008"/>
                </a:lnTo>
                <a:lnTo>
                  <a:pt x="1851" y="3008"/>
                </a:lnTo>
                <a:lnTo>
                  <a:pt x="1851" y="3010"/>
                </a:lnTo>
                <a:lnTo>
                  <a:pt x="1851" y="3012"/>
                </a:lnTo>
                <a:lnTo>
                  <a:pt x="1853" y="3014"/>
                </a:lnTo>
                <a:lnTo>
                  <a:pt x="1855" y="3016"/>
                </a:lnTo>
                <a:lnTo>
                  <a:pt x="1855" y="3018"/>
                </a:lnTo>
                <a:lnTo>
                  <a:pt x="1857" y="3018"/>
                </a:lnTo>
                <a:lnTo>
                  <a:pt x="1859" y="3020"/>
                </a:lnTo>
                <a:lnTo>
                  <a:pt x="1861" y="3020"/>
                </a:lnTo>
                <a:lnTo>
                  <a:pt x="1861" y="3020"/>
                </a:lnTo>
                <a:lnTo>
                  <a:pt x="1863" y="3020"/>
                </a:lnTo>
                <a:lnTo>
                  <a:pt x="1865" y="3022"/>
                </a:lnTo>
                <a:lnTo>
                  <a:pt x="1867" y="3022"/>
                </a:lnTo>
                <a:lnTo>
                  <a:pt x="1869" y="3022"/>
                </a:lnTo>
                <a:lnTo>
                  <a:pt x="1871" y="3022"/>
                </a:lnTo>
                <a:lnTo>
                  <a:pt x="1873" y="3024"/>
                </a:lnTo>
                <a:lnTo>
                  <a:pt x="1875" y="3024"/>
                </a:lnTo>
                <a:lnTo>
                  <a:pt x="1877" y="3024"/>
                </a:lnTo>
                <a:lnTo>
                  <a:pt x="1879" y="3024"/>
                </a:lnTo>
                <a:lnTo>
                  <a:pt x="1881" y="3024"/>
                </a:lnTo>
                <a:lnTo>
                  <a:pt x="1883" y="3024"/>
                </a:lnTo>
                <a:lnTo>
                  <a:pt x="1885" y="3024"/>
                </a:lnTo>
                <a:lnTo>
                  <a:pt x="1883" y="3028"/>
                </a:lnTo>
                <a:lnTo>
                  <a:pt x="1883" y="3030"/>
                </a:lnTo>
                <a:lnTo>
                  <a:pt x="1883" y="3032"/>
                </a:lnTo>
                <a:lnTo>
                  <a:pt x="1883" y="3034"/>
                </a:lnTo>
                <a:lnTo>
                  <a:pt x="1885" y="3034"/>
                </a:lnTo>
                <a:lnTo>
                  <a:pt x="1887" y="3028"/>
                </a:lnTo>
                <a:lnTo>
                  <a:pt x="1887" y="3026"/>
                </a:lnTo>
                <a:lnTo>
                  <a:pt x="1887" y="3024"/>
                </a:lnTo>
                <a:lnTo>
                  <a:pt x="1889" y="3022"/>
                </a:lnTo>
                <a:lnTo>
                  <a:pt x="1889" y="3020"/>
                </a:lnTo>
                <a:lnTo>
                  <a:pt x="1889" y="3020"/>
                </a:lnTo>
                <a:lnTo>
                  <a:pt x="1889" y="3018"/>
                </a:lnTo>
                <a:lnTo>
                  <a:pt x="1889" y="3016"/>
                </a:lnTo>
                <a:lnTo>
                  <a:pt x="1889" y="3014"/>
                </a:lnTo>
                <a:lnTo>
                  <a:pt x="1889" y="3004"/>
                </a:lnTo>
                <a:lnTo>
                  <a:pt x="1889" y="2994"/>
                </a:lnTo>
                <a:lnTo>
                  <a:pt x="1889" y="2990"/>
                </a:lnTo>
                <a:lnTo>
                  <a:pt x="1889" y="2982"/>
                </a:lnTo>
                <a:lnTo>
                  <a:pt x="1889" y="2974"/>
                </a:lnTo>
                <a:lnTo>
                  <a:pt x="1889" y="2972"/>
                </a:lnTo>
                <a:lnTo>
                  <a:pt x="1889" y="2966"/>
                </a:lnTo>
                <a:lnTo>
                  <a:pt x="1889" y="2958"/>
                </a:lnTo>
                <a:lnTo>
                  <a:pt x="1889" y="2952"/>
                </a:lnTo>
                <a:lnTo>
                  <a:pt x="1887" y="2938"/>
                </a:lnTo>
                <a:lnTo>
                  <a:pt x="1887" y="2924"/>
                </a:lnTo>
                <a:lnTo>
                  <a:pt x="1887" y="2914"/>
                </a:lnTo>
                <a:lnTo>
                  <a:pt x="1887" y="2908"/>
                </a:lnTo>
                <a:lnTo>
                  <a:pt x="1887" y="2904"/>
                </a:lnTo>
                <a:lnTo>
                  <a:pt x="1887" y="2898"/>
                </a:lnTo>
                <a:lnTo>
                  <a:pt x="1887" y="2892"/>
                </a:lnTo>
                <a:lnTo>
                  <a:pt x="1887" y="2890"/>
                </a:lnTo>
                <a:lnTo>
                  <a:pt x="1887" y="2884"/>
                </a:lnTo>
                <a:lnTo>
                  <a:pt x="1887" y="2876"/>
                </a:lnTo>
                <a:lnTo>
                  <a:pt x="1887" y="2876"/>
                </a:lnTo>
                <a:lnTo>
                  <a:pt x="1887" y="2870"/>
                </a:lnTo>
                <a:lnTo>
                  <a:pt x="1887" y="2866"/>
                </a:lnTo>
                <a:lnTo>
                  <a:pt x="1887" y="2864"/>
                </a:lnTo>
                <a:lnTo>
                  <a:pt x="1887" y="2862"/>
                </a:lnTo>
                <a:lnTo>
                  <a:pt x="1887" y="2860"/>
                </a:lnTo>
                <a:lnTo>
                  <a:pt x="1887" y="2854"/>
                </a:lnTo>
                <a:lnTo>
                  <a:pt x="1887" y="2852"/>
                </a:lnTo>
                <a:lnTo>
                  <a:pt x="1887" y="2846"/>
                </a:lnTo>
                <a:lnTo>
                  <a:pt x="1887" y="2840"/>
                </a:lnTo>
                <a:lnTo>
                  <a:pt x="1887" y="2828"/>
                </a:lnTo>
                <a:lnTo>
                  <a:pt x="1893" y="2828"/>
                </a:lnTo>
                <a:lnTo>
                  <a:pt x="1893" y="2824"/>
                </a:lnTo>
                <a:lnTo>
                  <a:pt x="1893" y="2780"/>
                </a:lnTo>
                <a:lnTo>
                  <a:pt x="1905" y="2780"/>
                </a:lnTo>
                <a:lnTo>
                  <a:pt x="1905" y="2778"/>
                </a:lnTo>
                <a:lnTo>
                  <a:pt x="1909" y="2778"/>
                </a:lnTo>
                <a:lnTo>
                  <a:pt x="1907" y="2774"/>
                </a:lnTo>
                <a:lnTo>
                  <a:pt x="1907" y="2770"/>
                </a:lnTo>
                <a:lnTo>
                  <a:pt x="1905" y="2766"/>
                </a:lnTo>
                <a:lnTo>
                  <a:pt x="1905" y="2764"/>
                </a:lnTo>
                <a:lnTo>
                  <a:pt x="1905" y="2760"/>
                </a:lnTo>
                <a:lnTo>
                  <a:pt x="1903" y="2756"/>
                </a:lnTo>
                <a:lnTo>
                  <a:pt x="1903" y="2752"/>
                </a:lnTo>
                <a:lnTo>
                  <a:pt x="1903" y="2746"/>
                </a:lnTo>
                <a:lnTo>
                  <a:pt x="1903" y="2742"/>
                </a:lnTo>
                <a:lnTo>
                  <a:pt x="1901" y="2740"/>
                </a:lnTo>
                <a:lnTo>
                  <a:pt x="1901" y="2738"/>
                </a:lnTo>
                <a:lnTo>
                  <a:pt x="1901" y="2736"/>
                </a:lnTo>
                <a:lnTo>
                  <a:pt x="1901" y="2734"/>
                </a:lnTo>
                <a:lnTo>
                  <a:pt x="1899" y="2732"/>
                </a:lnTo>
                <a:lnTo>
                  <a:pt x="1899" y="2730"/>
                </a:lnTo>
                <a:lnTo>
                  <a:pt x="1899" y="2726"/>
                </a:lnTo>
                <a:lnTo>
                  <a:pt x="1899" y="2722"/>
                </a:lnTo>
                <a:lnTo>
                  <a:pt x="1899" y="2720"/>
                </a:lnTo>
                <a:lnTo>
                  <a:pt x="1899" y="2718"/>
                </a:lnTo>
                <a:lnTo>
                  <a:pt x="1897" y="2716"/>
                </a:lnTo>
                <a:lnTo>
                  <a:pt x="1897" y="2714"/>
                </a:lnTo>
                <a:lnTo>
                  <a:pt x="1897" y="2712"/>
                </a:lnTo>
                <a:lnTo>
                  <a:pt x="1897" y="2710"/>
                </a:lnTo>
                <a:lnTo>
                  <a:pt x="1895" y="2710"/>
                </a:lnTo>
                <a:lnTo>
                  <a:pt x="1895" y="2708"/>
                </a:lnTo>
                <a:lnTo>
                  <a:pt x="1895" y="2706"/>
                </a:lnTo>
                <a:lnTo>
                  <a:pt x="1895" y="2704"/>
                </a:lnTo>
                <a:lnTo>
                  <a:pt x="1893" y="2702"/>
                </a:lnTo>
                <a:lnTo>
                  <a:pt x="1893" y="2698"/>
                </a:lnTo>
                <a:lnTo>
                  <a:pt x="1887" y="2676"/>
                </a:lnTo>
                <a:lnTo>
                  <a:pt x="1885" y="2666"/>
                </a:lnTo>
                <a:lnTo>
                  <a:pt x="1881" y="2652"/>
                </a:lnTo>
                <a:lnTo>
                  <a:pt x="1877" y="2636"/>
                </a:lnTo>
                <a:lnTo>
                  <a:pt x="1891" y="2634"/>
                </a:lnTo>
                <a:lnTo>
                  <a:pt x="1893" y="2634"/>
                </a:lnTo>
                <a:lnTo>
                  <a:pt x="1895" y="2634"/>
                </a:lnTo>
                <a:lnTo>
                  <a:pt x="1897" y="2634"/>
                </a:lnTo>
                <a:lnTo>
                  <a:pt x="1911" y="2634"/>
                </a:lnTo>
                <a:lnTo>
                  <a:pt x="1911" y="2624"/>
                </a:lnTo>
                <a:lnTo>
                  <a:pt x="1899" y="2624"/>
                </a:lnTo>
                <a:lnTo>
                  <a:pt x="1899" y="2622"/>
                </a:lnTo>
                <a:lnTo>
                  <a:pt x="1903" y="2604"/>
                </a:lnTo>
                <a:lnTo>
                  <a:pt x="1907" y="2604"/>
                </a:lnTo>
                <a:lnTo>
                  <a:pt x="1909" y="2604"/>
                </a:lnTo>
                <a:lnTo>
                  <a:pt x="1911" y="2604"/>
                </a:lnTo>
                <a:lnTo>
                  <a:pt x="1911" y="2602"/>
                </a:lnTo>
                <a:lnTo>
                  <a:pt x="1911" y="2600"/>
                </a:lnTo>
                <a:lnTo>
                  <a:pt x="1913" y="2600"/>
                </a:lnTo>
                <a:lnTo>
                  <a:pt x="1913" y="2598"/>
                </a:lnTo>
                <a:lnTo>
                  <a:pt x="1913" y="2594"/>
                </a:lnTo>
                <a:lnTo>
                  <a:pt x="1913" y="2592"/>
                </a:lnTo>
                <a:lnTo>
                  <a:pt x="1913" y="2588"/>
                </a:lnTo>
                <a:lnTo>
                  <a:pt x="1913" y="2588"/>
                </a:lnTo>
                <a:lnTo>
                  <a:pt x="1913" y="2586"/>
                </a:lnTo>
                <a:lnTo>
                  <a:pt x="1913" y="2584"/>
                </a:lnTo>
                <a:lnTo>
                  <a:pt x="1915" y="2584"/>
                </a:lnTo>
                <a:lnTo>
                  <a:pt x="1917" y="2580"/>
                </a:lnTo>
                <a:lnTo>
                  <a:pt x="1917" y="2578"/>
                </a:lnTo>
                <a:lnTo>
                  <a:pt x="1919" y="2578"/>
                </a:lnTo>
                <a:lnTo>
                  <a:pt x="1919" y="2576"/>
                </a:lnTo>
                <a:lnTo>
                  <a:pt x="1919" y="2572"/>
                </a:lnTo>
                <a:lnTo>
                  <a:pt x="1923" y="2572"/>
                </a:lnTo>
                <a:lnTo>
                  <a:pt x="1929" y="2572"/>
                </a:lnTo>
                <a:lnTo>
                  <a:pt x="1933" y="2572"/>
                </a:lnTo>
                <a:lnTo>
                  <a:pt x="1935" y="2572"/>
                </a:lnTo>
                <a:lnTo>
                  <a:pt x="1939" y="2572"/>
                </a:lnTo>
                <a:lnTo>
                  <a:pt x="1939" y="2580"/>
                </a:lnTo>
                <a:lnTo>
                  <a:pt x="1942" y="2580"/>
                </a:lnTo>
                <a:lnTo>
                  <a:pt x="1944" y="2580"/>
                </a:lnTo>
                <a:lnTo>
                  <a:pt x="1944" y="2574"/>
                </a:lnTo>
                <a:lnTo>
                  <a:pt x="1944" y="2572"/>
                </a:lnTo>
                <a:lnTo>
                  <a:pt x="1952" y="2572"/>
                </a:lnTo>
                <a:lnTo>
                  <a:pt x="1952" y="2580"/>
                </a:lnTo>
                <a:lnTo>
                  <a:pt x="1952" y="2584"/>
                </a:lnTo>
                <a:lnTo>
                  <a:pt x="1958" y="2584"/>
                </a:lnTo>
                <a:lnTo>
                  <a:pt x="1962" y="2584"/>
                </a:lnTo>
                <a:lnTo>
                  <a:pt x="1964" y="2584"/>
                </a:lnTo>
                <a:lnTo>
                  <a:pt x="1966" y="2584"/>
                </a:lnTo>
                <a:lnTo>
                  <a:pt x="1968" y="2584"/>
                </a:lnTo>
                <a:lnTo>
                  <a:pt x="1972" y="2584"/>
                </a:lnTo>
                <a:lnTo>
                  <a:pt x="1972" y="2586"/>
                </a:lnTo>
                <a:lnTo>
                  <a:pt x="1976" y="2588"/>
                </a:lnTo>
                <a:lnTo>
                  <a:pt x="1976" y="2584"/>
                </a:lnTo>
                <a:lnTo>
                  <a:pt x="1978" y="2584"/>
                </a:lnTo>
                <a:lnTo>
                  <a:pt x="1988" y="2584"/>
                </a:lnTo>
                <a:lnTo>
                  <a:pt x="1990" y="2584"/>
                </a:lnTo>
                <a:lnTo>
                  <a:pt x="1990" y="2586"/>
                </a:lnTo>
                <a:lnTo>
                  <a:pt x="1990" y="2588"/>
                </a:lnTo>
                <a:lnTo>
                  <a:pt x="1958" y="2588"/>
                </a:lnTo>
                <a:lnTo>
                  <a:pt x="1950" y="2588"/>
                </a:lnTo>
                <a:lnTo>
                  <a:pt x="1950" y="2592"/>
                </a:lnTo>
                <a:lnTo>
                  <a:pt x="1950" y="2598"/>
                </a:lnTo>
                <a:lnTo>
                  <a:pt x="1950" y="2604"/>
                </a:lnTo>
                <a:lnTo>
                  <a:pt x="1950" y="2608"/>
                </a:lnTo>
                <a:lnTo>
                  <a:pt x="1950" y="2610"/>
                </a:lnTo>
                <a:lnTo>
                  <a:pt x="1984" y="2610"/>
                </a:lnTo>
                <a:lnTo>
                  <a:pt x="1984" y="2612"/>
                </a:lnTo>
                <a:lnTo>
                  <a:pt x="1984" y="2614"/>
                </a:lnTo>
                <a:lnTo>
                  <a:pt x="1986" y="2616"/>
                </a:lnTo>
                <a:lnTo>
                  <a:pt x="2002" y="2616"/>
                </a:lnTo>
                <a:lnTo>
                  <a:pt x="2002" y="2618"/>
                </a:lnTo>
                <a:lnTo>
                  <a:pt x="2002" y="2620"/>
                </a:lnTo>
                <a:lnTo>
                  <a:pt x="2002" y="2622"/>
                </a:lnTo>
                <a:lnTo>
                  <a:pt x="2002" y="2624"/>
                </a:lnTo>
                <a:lnTo>
                  <a:pt x="1988" y="2624"/>
                </a:lnTo>
                <a:lnTo>
                  <a:pt x="1988" y="2626"/>
                </a:lnTo>
                <a:lnTo>
                  <a:pt x="2006" y="2626"/>
                </a:lnTo>
                <a:lnTo>
                  <a:pt x="2006" y="2628"/>
                </a:lnTo>
                <a:lnTo>
                  <a:pt x="1988" y="2628"/>
                </a:lnTo>
                <a:lnTo>
                  <a:pt x="1984" y="2628"/>
                </a:lnTo>
                <a:lnTo>
                  <a:pt x="1978" y="2628"/>
                </a:lnTo>
                <a:lnTo>
                  <a:pt x="1972" y="2628"/>
                </a:lnTo>
                <a:lnTo>
                  <a:pt x="1968" y="2628"/>
                </a:lnTo>
                <a:lnTo>
                  <a:pt x="1962" y="2628"/>
                </a:lnTo>
                <a:lnTo>
                  <a:pt x="1956" y="2628"/>
                </a:lnTo>
                <a:lnTo>
                  <a:pt x="1950" y="2628"/>
                </a:lnTo>
                <a:lnTo>
                  <a:pt x="1950" y="2630"/>
                </a:lnTo>
                <a:lnTo>
                  <a:pt x="1950" y="2632"/>
                </a:lnTo>
                <a:lnTo>
                  <a:pt x="1950" y="2634"/>
                </a:lnTo>
                <a:lnTo>
                  <a:pt x="1954" y="2634"/>
                </a:lnTo>
                <a:lnTo>
                  <a:pt x="1958" y="2634"/>
                </a:lnTo>
                <a:lnTo>
                  <a:pt x="1964" y="2634"/>
                </a:lnTo>
                <a:lnTo>
                  <a:pt x="1970" y="2634"/>
                </a:lnTo>
                <a:lnTo>
                  <a:pt x="1972" y="2634"/>
                </a:lnTo>
                <a:lnTo>
                  <a:pt x="1988" y="2634"/>
                </a:lnTo>
                <a:lnTo>
                  <a:pt x="1988" y="2636"/>
                </a:lnTo>
                <a:lnTo>
                  <a:pt x="1996" y="2636"/>
                </a:lnTo>
                <a:lnTo>
                  <a:pt x="2000" y="2636"/>
                </a:lnTo>
                <a:lnTo>
                  <a:pt x="2004" y="2636"/>
                </a:lnTo>
                <a:lnTo>
                  <a:pt x="2012" y="2636"/>
                </a:lnTo>
                <a:lnTo>
                  <a:pt x="2014" y="2638"/>
                </a:lnTo>
                <a:lnTo>
                  <a:pt x="1992" y="2638"/>
                </a:lnTo>
                <a:lnTo>
                  <a:pt x="1994" y="2640"/>
                </a:lnTo>
                <a:lnTo>
                  <a:pt x="1994" y="2642"/>
                </a:lnTo>
                <a:lnTo>
                  <a:pt x="1994" y="2644"/>
                </a:lnTo>
                <a:lnTo>
                  <a:pt x="1996" y="2646"/>
                </a:lnTo>
                <a:lnTo>
                  <a:pt x="1996" y="2648"/>
                </a:lnTo>
                <a:lnTo>
                  <a:pt x="1996" y="2648"/>
                </a:lnTo>
                <a:lnTo>
                  <a:pt x="2000" y="2648"/>
                </a:lnTo>
                <a:lnTo>
                  <a:pt x="2004" y="2646"/>
                </a:lnTo>
                <a:lnTo>
                  <a:pt x="2008" y="2646"/>
                </a:lnTo>
                <a:lnTo>
                  <a:pt x="2012" y="2646"/>
                </a:lnTo>
                <a:lnTo>
                  <a:pt x="2014" y="2646"/>
                </a:lnTo>
                <a:lnTo>
                  <a:pt x="2018" y="2646"/>
                </a:lnTo>
                <a:lnTo>
                  <a:pt x="2018" y="2648"/>
                </a:lnTo>
                <a:lnTo>
                  <a:pt x="2018" y="2650"/>
                </a:lnTo>
                <a:lnTo>
                  <a:pt x="2018" y="2652"/>
                </a:lnTo>
                <a:lnTo>
                  <a:pt x="2018" y="2654"/>
                </a:lnTo>
                <a:lnTo>
                  <a:pt x="2018" y="2656"/>
                </a:lnTo>
                <a:lnTo>
                  <a:pt x="2020" y="2654"/>
                </a:lnTo>
                <a:lnTo>
                  <a:pt x="2032" y="2638"/>
                </a:lnTo>
                <a:lnTo>
                  <a:pt x="2032" y="2636"/>
                </a:lnTo>
                <a:lnTo>
                  <a:pt x="2036" y="2634"/>
                </a:lnTo>
                <a:lnTo>
                  <a:pt x="2038" y="2632"/>
                </a:lnTo>
                <a:lnTo>
                  <a:pt x="2038" y="2630"/>
                </a:lnTo>
                <a:lnTo>
                  <a:pt x="2040" y="2628"/>
                </a:lnTo>
                <a:lnTo>
                  <a:pt x="2042" y="2626"/>
                </a:lnTo>
                <a:lnTo>
                  <a:pt x="2044" y="2624"/>
                </a:lnTo>
                <a:lnTo>
                  <a:pt x="2044" y="2622"/>
                </a:lnTo>
                <a:lnTo>
                  <a:pt x="2044" y="2624"/>
                </a:lnTo>
                <a:lnTo>
                  <a:pt x="2044" y="2626"/>
                </a:lnTo>
                <a:lnTo>
                  <a:pt x="2044" y="2628"/>
                </a:lnTo>
                <a:lnTo>
                  <a:pt x="2044" y="2630"/>
                </a:lnTo>
                <a:lnTo>
                  <a:pt x="2046" y="2630"/>
                </a:lnTo>
                <a:lnTo>
                  <a:pt x="2046" y="2632"/>
                </a:lnTo>
                <a:lnTo>
                  <a:pt x="2048" y="2632"/>
                </a:lnTo>
                <a:lnTo>
                  <a:pt x="2050" y="2632"/>
                </a:lnTo>
                <a:lnTo>
                  <a:pt x="2050" y="2630"/>
                </a:lnTo>
                <a:lnTo>
                  <a:pt x="2052" y="2630"/>
                </a:lnTo>
                <a:lnTo>
                  <a:pt x="2054" y="2630"/>
                </a:lnTo>
                <a:lnTo>
                  <a:pt x="2054" y="2632"/>
                </a:lnTo>
                <a:lnTo>
                  <a:pt x="2056" y="2632"/>
                </a:lnTo>
                <a:lnTo>
                  <a:pt x="2056" y="2634"/>
                </a:lnTo>
                <a:lnTo>
                  <a:pt x="2056" y="2636"/>
                </a:lnTo>
                <a:lnTo>
                  <a:pt x="2054" y="2636"/>
                </a:lnTo>
                <a:lnTo>
                  <a:pt x="2052" y="2636"/>
                </a:lnTo>
                <a:lnTo>
                  <a:pt x="2050" y="2636"/>
                </a:lnTo>
                <a:lnTo>
                  <a:pt x="2048" y="2636"/>
                </a:lnTo>
                <a:lnTo>
                  <a:pt x="2048" y="2636"/>
                </a:lnTo>
                <a:lnTo>
                  <a:pt x="2048" y="2638"/>
                </a:lnTo>
                <a:lnTo>
                  <a:pt x="2070" y="2638"/>
                </a:lnTo>
                <a:lnTo>
                  <a:pt x="2076" y="2644"/>
                </a:lnTo>
                <a:lnTo>
                  <a:pt x="2078" y="2646"/>
                </a:lnTo>
                <a:lnTo>
                  <a:pt x="2086" y="2654"/>
                </a:lnTo>
                <a:lnTo>
                  <a:pt x="2088" y="2658"/>
                </a:lnTo>
                <a:lnTo>
                  <a:pt x="2054" y="2658"/>
                </a:lnTo>
                <a:lnTo>
                  <a:pt x="2054" y="2660"/>
                </a:lnTo>
                <a:lnTo>
                  <a:pt x="2056" y="2660"/>
                </a:lnTo>
                <a:lnTo>
                  <a:pt x="2058" y="2660"/>
                </a:lnTo>
                <a:lnTo>
                  <a:pt x="2058" y="2662"/>
                </a:lnTo>
                <a:lnTo>
                  <a:pt x="2058" y="2664"/>
                </a:lnTo>
                <a:lnTo>
                  <a:pt x="2058" y="2666"/>
                </a:lnTo>
                <a:lnTo>
                  <a:pt x="2056" y="2666"/>
                </a:lnTo>
                <a:lnTo>
                  <a:pt x="2056" y="2668"/>
                </a:lnTo>
                <a:lnTo>
                  <a:pt x="2054" y="2668"/>
                </a:lnTo>
                <a:lnTo>
                  <a:pt x="2052" y="2668"/>
                </a:lnTo>
                <a:lnTo>
                  <a:pt x="2050" y="2668"/>
                </a:lnTo>
                <a:lnTo>
                  <a:pt x="2048" y="2668"/>
                </a:lnTo>
                <a:lnTo>
                  <a:pt x="2048" y="2670"/>
                </a:lnTo>
                <a:lnTo>
                  <a:pt x="2048" y="2672"/>
                </a:lnTo>
                <a:lnTo>
                  <a:pt x="2048" y="2674"/>
                </a:lnTo>
                <a:lnTo>
                  <a:pt x="2050" y="2674"/>
                </a:lnTo>
                <a:lnTo>
                  <a:pt x="2048" y="2676"/>
                </a:lnTo>
                <a:lnTo>
                  <a:pt x="2046" y="2676"/>
                </a:lnTo>
                <a:lnTo>
                  <a:pt x="2046" y="2678"/>
                </a:lnTo>
                <a:lnTo>
                  <a:pt x="2044" y="2678"/>
                </a:lnTo>
                <a:lnTo>
                  <a:pt x="2044" y="2680"/>
                </a:lnTo>
                <a:lnTo>
                  <a:pt x="2044" y="2680"/>
                </a:lnTo>
                <a:lnTo>
                  <a:pt x="2044" y="2682"/>
                </a:lnTo>
                <a:lnTo>
                  <a:pt x="2042" y="2682"/>
                </a:lnTo>
                <a:lnTo>
                  <a:pt x="2042" y="2684"/>
                </a:lnTo>
                <a:lnTo>
                  <a:pt x="2042" y="2684"/>
                </a:lnTo>
                <a:lnTo>
                  <a:pt x="2042" y="2686"/>
                </a:lnTo>
                <a:lnTo>
                  <a:pt x="2042" y="2688"/>
                </a:lnTo>
                <a:lnTo>
                  <a:pt x="2040" y="2688"/>
                </a:lnTo>
                <a:lnTo>
                  <a:pt x="2038" y="2688"/>
                </a:lnTo>
                <a:lnTo>
                  <a:pt x="2038" y="2686"/>
                </a:lnTo>
                <a:lnTo>
                  <a:pt x="2036" y="2686"/>
                </a:lnTo>
                <a:lnTo>
                  <a:pt x="2034" y="2686"/>
                </a:lnTo>
                <a:lnTo>
                  <a:pt x="2032" y="2686"/>
                </a:lnTo>
                <a:lnTo>
                  <a:pt x="2032" y="2688"/>
                </a:lnTo>
                <a:lnTo>
                  <a:pt x="2032" y="2690"/>
                </a:lnTo>
                <a:lnTo>
                  <a:pt x="2030" y="2690"/>
                </a:lnTo>
                <a:lnTo>
                  <a:pt x="2030" y="2692"/>
                </a:lnTo>
                <a:lnTo>
                  <a:pt x="2030" y="2694"/>
                </a:lnTo>
                <a:lnTo>
                  <a:pt x="2030" y="2696"/>
                </a:lnTo>
                <a:lnTo>
                  <a:pt x="2032" y="2696"/>
                </a:lnTo>
                <a:lnTo>
                  <a:pt x="2034" y="2696"/>
                </a:lnTo>
                <a:lnTo>
                  <a:pt x="2036" y="2696"/>
                </a:lnTo>
                <a:lnTo>
                  <a:pt x="2038" y="2698"/>
                </a:lnTo>
                <a:lnTo>
                  <a:pt x="2038" y="2700"/>
                </a:lnTo>
                <a:lnTo>
                  <a:pt x="2040" y="2700"/>
                </a:lnTo>
                <a:lnTo>
                  <a:pt x="2038" y="2702"/>
                </a:lnTo>
                <a:lnTo>
                  <a:pt x="2038" y="2704"/>
                </a:lnTo>
                <a:lnTo>
                  <a:pt x="2038" y="2706"/>
                </a:lnTo>
                <a:lnTo>
                  <a:pt x="2038" y="2708"/>
                </a:lnTo>
                <a:lnTo>
                  <a:pt x="2038" y="2710"/>
                </a:lnTo>
                <a:lnTo>
                  <a:pt x="2040" y="2710"/>
                </a:lnTo>
                <a:lnTo>
                  <a:pt x="2040" y="2712"/>
                </a:lnTo>
                <a:lnTo>
                  <a:pt x="2042" y="2712"/>
                </a:lnTo>
                <a:lnTo>
                  <a:pt x="2044" y="2712"/>
                </a:lnTo>
                <a:lnTo>
                  <a:pt x="2044" y="2712"/>
                </a:lnTo>
                <a:lnTo>
                  <a:pt x="2046" y="2712"/>
                </a:lnTo>
                <a:lnTo>
                  <a:pt x="2048" y="2712"/>
                </a:lnTo>
                <a:lnTo>
                  <a:pt x="2050" y="2712"/>
                </a:lnTo>
                <a:lnTo>
                  <a:pt x="2050" y="2710"/>
                </a:lnTo>
                <a:lnTo>
                  <a:pt x="2052" y="2710"/>
                </a:lnTo>
                <a:lnTo>
                  <a:pt x="2052" y="2712"/>
                </a:lnTo>
                <a:lnTo>
                  <a:pt x="2054" y="2712"/>
                </a:lnTo>
                <a:lnTo>
                  <a:pt x="2054" y="2714"/>
                </a:lnTo>
                <a:lnTo>
                  <a:pt x="2054" y="2716"/>
                </a:lnTo>
                <a:lnTo>
                  <a:pt x="2054" y="2718"/>
                </a:lnTo>
                <a:lnTo>
                  <a:pt x="2054" y="2720"/>
                </a:lnTo>
                <a:lnTo>
                  <a:pt x="2056" y="2720"/>
                </a:lnTo>
                <a:lnTo>
                  <a:pt x="2056" y="2722"/>
                </a:lnTo>
                <a:lnTo>
                  <a:pt x="2058" y="2722"/>
                </a:lnTo>
                <a:lnTo>
                  <a:pt x="2060" y="2722"/>
                </a:lnTo>
                <a:lnTo>
                  <a:pt x="2060" y="2724"/>
                </a:lnTo>
                <a:lnTo>
                  <a:pt x="2062" y="2724"/>
                </a:lnTo>
                <a:lnTo>
                  <a:pt x="2064" y="2724"/>
                </a:lnTo>
                <a:lnTo>
                  <a:pt x="2064" y="2726"/>
                </a:lnTo>
                <a:lnTo>
                  <a:pt x="2064" y="2728"/>
                </a:lnTo>
                <a:lnTo>
                  <a:pt x="2066" y="2728"/>
                </a:lnTo>
                <a:lnTo>
                  <a:pt x="2066" y="2730"/>
                </a:lnTo>
                <a:lnTo>
                  <a:pt x="2066" y="2732"/>
                </a:lnTo>
                <a:lnTo>
                  <a:pt x="2068" y="2732"/>
                </a:lnTo>
                <a:lnTo>
                  <a:pt x="2068" y="2732"/>
                </a:lnTo>
                <a:lnTo>
                  <a:pt x="2070" y="2732"/>
                </a:lnTo>
                <a:lnTo>
                  <a:pt x="2070" y="2734"/>
                </a:lnTo>
                <a:lnTo>
                  <a:pt x="2070" y="2736"/>
                </a:lnTo>
                <a:lnTo>
                  <a:pt x="2070" y="2738"/>
                </a:lnTo>
                <a:lnTo>
                  <a:pt x="2068" y="2738"/>
                </a:lnTo>
                <a:lnTo>
                  <a:pt x="2066" y="2738"/>
                </a:lnTo>
                <a:lnTo>
                  <a:pt x="2064" y="2740"/>
                </a:lnTo>
                <a:lnTo>
                  <a:pt x="2062" y="2740"/>
                </a:lnTo>
                <a:lnTo>
                  <a:pt x="2062" y="2742"/>
                </a:lnTo>
                <a:lnTo>
                  <a:pt x="2062" y="2744"/>
                </a:lnTo>
                <a:lnTo>
                  <a:pt x="2062" y="2746"/>
                </a:lnTo>
                <a:lnTo>
                  <a:pt x="2062" y="2748"/>
                </a:lnTo>
                <a:lnTo>
                  <a:pt x="2062" y="2750"/>
                </a:lnTo>
                <a:lnTo>
                  <a:pt x="2064" y="2752"/>
                </a:lnTo>
                <a:lnTo>
                  <a:pt x="2062" y="2752"/>
                </a:lnTo>
                <a:lnTo>
                  <a:pt x="2062" y="2754"/>
                </a:lnTo>
                <a:lnTo>
                  <a:pt x="2062" y="2756"/>
                </a:lnTo>
                <a:lnTo>
                  <a:pt x="2060" y="2756"/>
                </a:lnTo>
                <a:lnTo>
                  <a:pt x="2060" y="2758"/>
                </a:lnTo>
                <a:lnTo>
                  <a:pt x="2060" y="2760"/>
                </a:lnTo>
                <a:lnTo>
                  <a:pt x="2058" y="2760"/>
                </a:lnTo>
                <a:lnTo>
                  <a:pt x="2060" y="2762"/>
                </a:lnTo>
                <a:lnTo>
                  <a:pt x="2062" y="2762"/>
                </a:lnTo>
                <a:lnTo>
                  <a:pt x="2062" y="2764"/>
                </a:lnTo>
                <a:lnTo>
                  <a:pt x="2064" y="2764"/>
                </a:lnTo>
                <a:lnTo>
                  <a:pt x="2064" y="2768"/>
                </a:lnTo>
                <a:lnTo>
                  <a:pt x="2064" y="2770"/>
                </a:lnTo>
                <a:lnTo>
                  <a:pt x="2066" y="2770"/>
                </a:lnTo>
                <a:lnTo>
                  <a:pt x="2066" y="2772"/>
                </a:lnTo>
                <a:lnTo>
                  <a:pt x="2068" y="2768"/>
                </a:lnTo>
                <a:lnTo>
                  <a:pt x="2070" y="2770"/>
                </a:lnTo>
                <a:lnTo>
                  <a:pt x="2072" y="2772"/>
                </a:lnTo>
                <a:lnTo>
                  <a:pt x="2072" y="2774"/>
                </a:lnTo>
                <a:lnTo>
                  <a:pt x="2072" y="2776"/>
                </a:lnTo>
                <a:lnTo>
                  <a:pt x="2074" y="2778"/>
                </a:lnTo>
                <a:lnTo>
                  <a:pt x="2076" y="2778"/>
                </a:lnTo>
                <a:lnTo>
                  <a:pt x="2078" y="2776"/>
                </a:lnTo>
                <a:lnTo>
                  <a:pt x="2080" y="2776"/>
                </a:lnTo>
                <a:lnTo>
                  <a:pt x="2082" y="2778"/>
                </a:lnTo>
                <a:lnTo>
                  <a:pt x="2082" y="2780"/>
                </a:lnTo>
                <a:lnTo>
                  <a:pt x="2082" y="2780"/>
                </a:lnTo>
                <a:lnTo>
                  <a:pt x="2082" y="2782"/>
                </a:lnTo>
                <a:lnTo>
                  <a:pt x="2080" y="2784"/>
                </a:lnTo>
                <a:lnTo>
                  <a:pt x="2078" y="2784"/>
                </a:lnTo>
                <a:lnTo>
                  <a:pt x="2076" y="2784"/>
                </a:lnTo>
                <a:lnTo>
                  <a:pt x="2076" y="2786"/>
                </a:lnTo>
                <a:lnTo>
                  <a:pt x="2078" y="2788"/>
                </a:lnTo>
                <a:lnTo>
                  <a:pt x="2080" y="2788"/>
                </a:lnTo>
                <a:lnTo>
                  <a:pt x="2082" y="2790"/>
                </a:lnTo>
                <a:lnTo>
                  <a:pt x="2084" y="2792"/>
                </a:lnTo>
                <a:lnTo>
                  <a:pt x="2082" y="2792"/>
                </a:lnTo>
                <a:lnTo>
                  <a:pt x="2082" y="2794"/>
                </a:lnTo>
                <a:lnTo>
                  <a:pt x="2082" y="2796"/>
                </a:lnTo>
                <a:lnTo>
                  <a:pt x="2084" y="2798"/>
                </a:lnTo>
                <a:lnTo>
                  <a:pt x="2086" y="2800"/>
                </a:lnTo>
                <a:lnTo>
                  <a:pt x="2088" y="2798"/>
                </a:lnTo>
                <a:lnTo>
                  <a:pt x="2088" y="2796"/>
                </a:lnTo>
                <a:lnTo>
                  <a:pt x="2090" y="2796"/>
                </a:lnTo>
                <a:lnTo>
                  <a:pt x="2092" y="2796"/>
                </a:lnTo>
                <a:lnTo>
                  <a:pt x="2092" y="2794"/>
                </a:lnTo>
                <a:lnTo>
                  <a:pt x="2094" y="2794"/>
                </a:lnTo>
                <a:lnTo>
                  <a:pt x="2096" y="2794"/>
                </a:lnTo>
                <a:lnTo>
                  <a:pt x="2096" y="2792"/>
                </a:lnTo>
                <a:lnTo>
                  <a:pt x="2096" y="2790"/>
                </a:lnTo>
                <a:lnTo>
                  <a:pt x="2096" y="2788"/>
                </a:lnTo>
                <a:lnTo>
                  <a:pt x="2098" y="2788"/>
                </a:lnTo>
                <a:lnTo>
                  <a:pt x="2100" y="2784"/>
                </a:lnTo>
                <a:lnTo>
                  <a:pt x="2100" y="2782"/>
                </a:lnTo>
                <a:lnTo>
                  <a:pt x="2102" y="2782"/>
                </a:lnTo>
                <a:lnTo>
                  <a:pt x="2104" y="2780"/>
                </a:lnTo>
                <a:lnTo>
                  <a:pt x="2106" y="2780"/>
                </a:lnTo>
                <a:lnTo>
                  <a:pt x="2108" y="2778"/>
                </a:lnTo>
                <a:lnTo>
                  <a:pt x="2108" y="2776"/>
                </a:lnTo>
                <a:lnTo>
                  <a:pt x="2130" y="2790"/>
                </a:lnTo>
                <a:lnTo>
                  <a:pt x="2102" y="2828"/>
                </a:lnTo>
                <a:lnTo>
                  <a:pt x="2100" y="2830"/>
                </a:lnTo>
                <a:lnTo>
                  <a:pt x="2100" y="2832"/>
                </a:lnTo>
                <a:lnTo>
                  <a:pt x="2100" y="2834"/>
                </a:lnTo>
                <a:lnTo>
                  <a:pt x="2100" y="2836"/>
                </a:lnTo>
                <a:lnTo>
                  <a:pt x="2100" y="2838"/>
                </a:lnTo>
                <a:lnTo>
                  <a:pt x="2100" y="2840"/>
                </a:lnTo>
                <a:lnTo>
                  <a:pt x="2100" y="2842"/>
                </a:lnTo>
                <a:lnTo>
                  <a:pt x="2102" y="2844"/>
                </a:lnTo>
                <a:lnTo>
                  <a:pt x="2102" y="2846"/>
                </a:lnTo>
                <a:lnTo>
                  <a:pt x="2104" y="2846"/>
                </a:lnTo>
                <a:lnTo>
                  <a:pt x="2106" y="2850"/>
                </a:lnTo>
                <a:lnTo>
                  <a:pt x="2106" y="2852"/>
                </a:lnTo>
                <a:lnTo>
                  <a:pt x="2108" y="2854"/>
                </a:lnTo>
                <a:lnTo>
                  <a:pt x="2108" y="2856"/>
                </a:lnTo>
                <a:lnTo>
                  <a:pt x="2110" y="2860"/>
                </a:lnTo>
                <a:lnTo>
                  <a:pt x="2112" y="2858"/>
                </a:lnTo>
                <a:lnTo>
                  <a:pt x="2114" y="2856"/>
                </a:lnTo>
                <a:lnTo>
                  <a:pt x="2116" y="2856"/>
                </a:lnTo>
                <a:lnTo>
                  <a:pt x="2120" y="2856"/>
                </a:lnTo>
                <a:lnTo>
                  <a:pt x="2122" y="2856"/>
                </a:lnTo>
                <a:lnTo>
                  <a:pt x="2126" y="2858"/>
                </a:lnTo>
                <a:lnTo>
                  <a:pt x="2128" y="2858"/>
                </a:lnTo>
                <a:lnTo>
                  <a:pt x="2128" y="2860"/>
                </a:lnTo>
                <a:lnTo>
                  <a:pt x="2130" y="2860"/>
                </a:lnTo>
                <a:lnTo>
                  <a:pt x="2134" y="2864"/>
                </a:lnTo>
                <a:lnTo>
                  <a:pt x="2136" y="2866"/>
                </a:lnTo>
                <a:lnTo>
                  <a:pt x="2136" y="2868"/>
                </a:lnTo>
                <a:lnTo>
                  <a:pt x="2138" y="2872"/>
                </a:lnTo>
                <a:lnTo>
                  <a:pt x="2140" y="2874"/>
                </a:lnTo>
                <a:lnTo>
                  <a:pt x="2140" y="2876"/>
                </a:lnTo>
                <a:lnTo>
                  <a:pt x="2138" y="2876"/>
                </a:lnTo>
                <a:lnTo>
                  <a:pt x="2138" y="2876"/>
                </a:lnTo>
                <a:lnTo>
                  <a:pt x="2140" y="2878"/>
                </a:lnTo>
                <a:lnTo>
                  <a:pt x="2142" y="2878"/>
                </a:lnTo>
                <a:lnTo>
                  <a:pt x="2142" y="2878"/>
                </a:lnTo>
                <a:lnTo>
                  <a:pt x="2144" y="2878"/>
                </a:lnTo>
                <a:lnTo>
                  <a:pt x="2146" y="2878"/>
                </a:lnTo>
                <a:lnTo>
                  <a:pt x="2148" y="2878"/>
                </a:lnTo>
                <a:lnTo>
                  <a:pt x="2148" y="2880"/>
                </a:lnTo>
                <a:lnTo>
                  <a:pt x="2150" y="2882"/>
                </a:lnTo>
                <a:lnTo>
                  <a:pt x="2150" y="2884"/>
                </a:lnTo>
                <a:lnTo>
                  <a:pt x="2148" y="2884"/>
                </a:lnTo>
                <a:lnTo>
                  <a:pt x="2148" y="2886"/>
                </a:lnTo>
                <a:lnTo>
                  <a:pt x="2146" y="2888"/>
                </a:lnTo>
                <a:lnTo>
                  <a:pt x="2144" y="2888"/>
                </a:lnTo>
                <a:lnTo>
                  <a:pt x="2144" y="2890"/>
                </a:lnTo>
                <a:lnTo>
                  <a:pt x="2142" y="2894"/>
                </a:lnTo>
                <a:lnTo>
                  <a:pt x="2144" y="2898"/>
                </a:lnTo>
                <a:lnTo>
                  <a:pt x="2148" y="2892"/>
                </a:lnTo>
                <a:lnTo>
                  <a:pt x="2150" y="2892"/>
                </a:lnTo>
                <a:lnTo>
                  <a:pt x="2152" y="2888"/>
                </a:lnTo>
                <a:lnTo>
                  <a:pt x="2154" y="2884"/>
                </a:lnTo>
                <a:lnTo>
                  <a:pt x="2158" y="2878"/>
                </a:lnTo>
                <a:lnTo>
                  <a:pt x="2160" y="2876"/>
                </a:lnTo>
                <a:lnTo>
                  <a:pt x="2164" y="2874"/>
                </a:lnTo>
                <a:lnTo>
                  <a:pt x="2166" y="2872"/>
                </a:lnTo>
                <a:lnTo>
                  <a:pt x="2168" y="2868"/>
                </a:lnTo>
                <a:lnTo>
                  <a:pt x="2170" y="2866"/>
                </a:lnTo>
                <a:lnTo>
                  <a:pt x="2172" y="2864"/>
                </a:lnTo>
                <a:lnTo>
                  <a:pt x="2172" y="2862"/>
                </a:lnTo>
                <a:lnTo>
                  <a:pt x="2174" y="2860"/>
                </a:lnTo>
                <a:lnTo>
                  <a:pt x="2178" y="2854"/>
                </a:lnTo>
                <a:lnTo>
                  <a:pt x="2180" y="2852"/>
                </a:lnTo>
                <a:lnTo>
                  <a:pt x="2184" y="2846"/>
                </a:lnTo>
                <a:lnTo>
                  <a:pt x="2188" y="2840"/>
                </a:lnTo>
                <a:lnTo>
                  <a:pt x="2190" y="2836"/>
                </a:lnTo>
                <a:lnTo>
                  <a:pt x="2192" y="2832"/>
                </a:lnTo>
                <a:lnTo>
                  <a:pt x="2194" y="2830"/>
                </a:lnTo>
                <a:lnTo>
                  <a:pt x="2198" y="2826"/>
                </a:lnTo>
                <a:lnTo>
                  <a:pt x="2200" y="2822"/>
                </a:lnTo>
                <a:lnTo>
                  <a:pt x="2202" y="2820"/>
                </a:lnTo>
                <a:lnTo>
                  <a:pt x="2206" y="2814"/>
                </a:lnTo>
                <a:lnTo>
                  <a:pt x="2210" y="2808"/>
                </a:lnTo>
                <a:lnTo>
                  <a:pt x="2216" y="2802"/>
                </a:lnTo>
                <a:lnTo>
                  <a:pt x="2218" y="2800"/>
                </a:lnTo>
                <a:lnTo>
                  <a:pt x="2220" y="2796"/>
                </a:lnTo>
                <a:lnTo>
                  <a:pt x="2224" y="2790"/>
                </a:lnTo>
                <a:lnTo>
                  <a:pt x="2226" y="2786"/>
                </a:lnTo>
                <a:lnTo>
                  <a:pt x="2228" y="2784"/>
                </a:lnTo>
                <a:lnTo>
                  <a:pt x="2232" y="2780"/>
                </a:lnTo>
                <a:lnTo>
                  <a:pt x="2234" y="2780"/>
                </a:lnTo>
                <a:lnTo>
                  <a:pt x="2236" y="2774"/>
                </a:lnTo>
                <a:lnTo>
                  <a:pt x="2238" y="2774"/>
                </a:lnTo>
                <a:lnTo>
                  <a:pt x="2238" y="2774"/>
                </a:lnTo>
                <a:lnTo>
                  <a:pt x="2240" y="2774"/>
                </a:lnTo>
                <a:lnTo>
                  <a:pt x="2242" y="2774"/>
                </a:lnTo>
                <a:lnTo>
                  <a:pt x="2252" y="2780"/>
                </a:lnTo>
                <a:lnTo>
                  <a:pt x="2254" y="2780"/>
                </a:lnTo>
                <a:lnTo>
                  <a:pt x="2262" y="2786"/>
                </a:lnTo>
                <a:lnTo>
                  <a:pt x="2282" y="2800"/>
                </a:lnTo>
                <a:lnTo>
                  <a:pt x="2282" y="2802"/>
                </a:lnTo>
                <a:lnTo>
                  <a:pt x="2286" y="2804"/>
                </a:lnTo>
                <a:lnTo>
                  <a:pt x="2268" y="2830"/>
                </a:lnTo>
                <a:lnTo>
                  <a:pt x="2272" y="2832"/>
                </a:lnTo>
                <a:lnTo>
                  <a:pt x="2280" y="2824"/>
                </a:lnTo>
                <a:lnTo>
                  <a:pt x="2290" y="2828"/>
                </a:lnTo>
                <a:lnTo>
                  <a:pt x="2290" y="2830"/>
                </a:lnTo>
                <a:lnTo>
                  <a:pt x="2292" y="2828"/>
                </a:lnTo>
                <a:lnTo>
                  <a:pt x="2294" y="2828"/>
                </a:lnTo>
                <a:lnTo>
                  <a:pt x="2294" y="2828"/>
                </a:lnTo>
                <a:lnTo>
                  <a:pt x="2294" y="2834"/>
                </a:lnTo>
                <a:lnTo>
                  <a:pt x="2294" y="2836"/>
                </a:lnTo>
                <a:lnTo>
                  <a:pt x="2294" y="2842"/>
                </a:lnTo>
                <a:lnTo>
                  <a:pt x="2294" y="2850"/>
                </a:lnTo>
                <a:lnTo>
                  <a:pt x="2294" y="2854"/>
                </a:lnTo>
                <a:lnTo>
                  <a:pt x="2282" y="2844"/>
                </a:lnTo>
                <a:lnTo>
                  <a:pt x="2280" y="2848"/>
                </a:lnTo>
                <a:lnTo>
                  <a:pt x="2284" y="2850"/>
                </a:lnTo>
                <a:lnTo>
                  <a:pt x="2272" y="2866"/>
                </a:lnTo>
                <a:lnTo>
                  <a:pt x="2278" y="2870"/>
                </a:lnTo>
                <a:lnTo>
                  <a:pt x="2266" y="2886"/>
                </a:lnTo>
                <a:lnTo>
                  <a:pt x="2288" y="2902"/>
                </a:lnTo>
                <a:lnTo>
                  <a:pt x="2286" y="2908"/>
                </a:lnTo>
                <a:lnTo>
                  <a:pt x="2278" y="2920"/>
                </a:lnTo>
                <a:lnTo>
                  <a:pt x="2266" y="2936"/>
                </a:lnTo>
                <a:lnTo>
                  <a:pt x="2264" y="2940"/>
                </a:lnTo>
                <a:lnTo>
                  <a:pt x="2244" y="2972"/>
                </a:lnTo>
                <a:lnTo>
                  <a:pt x="2228" y="2996"/>
                </a:lnTo>
                <a:lnTo>
                  <a:pt x="2216" y="3018"/>
                </a:lnTo>
                <a:lnTo>
                  <a:pt x="2206" y="3030"/>
                </a:lnTo>
                <a:lnTo>
                  <a:pt x="2208" y="3030"/>
                </a:lnTo>
                <a:lnTo>
                  <a:pt x="2210" y="3030"/>
                </a:lnTo>
                <a:lnTo>
                  <a:pt x="2210" y="3032"/>
                </a:lnTo>
                <a:lnTo>
                  <a:pt x="2218" y="3020"/>
                </a:lnTo>
                <a:lnTo>
                  <a:pt x="2232" y="3026"/>
                </a:lnTo>
                <a:lnTo>
                  <a:pt x="2262" y="2974"/>
                </a:lnTo>
                <a:lnTo>
                  <a:pt x="2278" y="2946"/>
                </a:lnTo>
                <a:lnTo>
                  <a:pt x="2302" y="2960"/>
                </a:lnTo>
                <a:lnTo>
                  <a:pt x="2280" y="3000"/>
                </a:lnTo>
                <a:lnTo>
                  <a:pt x="2262" y="3032"/>
                </a:lnTo>
                <a:lnTo>
                  <a:pt x="2250" y="3054"/>
                </a:lnTo>
                <a:lnTo>
                  <a:pt x="2250" y="3056"/>
                </a:lnTo>
                <a:lnTo>
                  <a:pt x="2250" y="3058"/>
                </a:lnTo>
                <a:lnTo>
                  <a:pt x="2250" y="3060"/>
                </a:lnTo>
                <a:lnTo>
                  <a:pt x="2248" y="3062"/>
                </a:lnTo>
                <a:lnTo>
                  <a:pt x="2248" y="3064"/>
                </a:lnTo>
                <a:lnTo>
                  <a:pt x="2246" y="3064"/>
                </a:lnTo>
                <a:lnTo>
                  <a:pt x="2244" y="3064"/>
                </a:lnTo>
                <a:lnTo>
                  <a:pt x="2244" y="3066"/>
                </a:lnTo>
                <a:lnTo>
                  <a:pt x="2244" y="3068"/>
                </a:lnTo>
                <a:lnTo>
                  <a:pt x="2244" y="3068"/>
                </a:lnTo>
                <a:lnTo>
                  <a:pt x="2242" y="3068"/>
                </a:lnTo>
                <a:lnTo>
                  <a:pt x="2188" y="3050"/>
                </a:lnTo>
                <a:lnTo>
                  <a:pt x="2186" y="3050"/>
                </a:lnTo>
                <a:lnTo>
                  <a:pt x="2180" y="3048"/>
                </a:lnTo>
                <a:lnTo>
                  <a:pt x="2174" y="3046"/>
                </a:lnTo>
                <a:lnTo>
                  <a:pt x="2168" y="3044"/>
                </a:lnTo>
                <a:lnTo>
                  <a:pt x="2162" y="3044"/>
                </a:lnTo>
                <a:lnTo>
                  <a:pt x="2156" y="3042"/>
                </a:lnTo>
                <a:lnTo>
                  <a:pt x="2150" y="3040"/>
                </a:lnTo>
                <a:lnTo>
                  <a:pt x="2144" y="3066"/>
                </a:lnTo>
                <a:lnTo>
                  <a:pt x="2140" y="3064"/>
                </a:lnTo>
                <a:lnTo>
                  <a:pt x="2134" y="3062"/>
                </a:lnTo>
                <a:lnTo>
                  <a:pt x="2124" y="3058"/>
                </a:lnTo>
                <a:lnTo>
                  <a:pt x="2116" y="3088"/>
                </a:lnTo>
                <a:lnTo>
                  <a:pt x="2114" y="3090"/>
                </a:lnTo>
                <a:lnTo>
                  <a:pt x="2116" y="3090"/>
                </a:lnTo>
                <a:lnTo>
                  <a:pt x="2120" y="3092"/>
                </a:lnTo>
                <a:lnTo>
                  <a:pt x="2124" y="3092"/>
                </a:lnTo>
                <a:lnTo>
                  <a:pt x="2126" y="3092"/>
                </a:lnTo>
                <a:lnTo>
                  <a:pt x="2126" y="3094"/>
                </a:lnTo>
                <a:lnTo>
                  <a:pt x="2126" y="3096"/>
                </a:lnTo>
                <a:lnTo>
                  <a:pt x="2124" y="3102"/>
                </a:lnTo>
                <a:lnTo>
                  <a:pt x="2130" y="3104"/>
                </a:lnTo>
                <a:lnTo>
                  <a:pt x="2138" y="3106"/>
                </a:lnTo>
                <a:lnTo>
                  <a:pt x="2142" y="3098"/>
                </a:lnTo>
                <a:lnTo>
                  <a:pt x="2152" y="3100"/>
                </a:lnTo>
                <a:lnTo>
                  <a:pt x="2150" y="3110"/>
                </a:lnTo>
                <a:lnTo>
                  <a:pt x="2148" y="3116"/>
                </a:lnTo>
                <a:lnTo>
                  <a:pt x="2144" y="3126"/>
                </a:lnTo>
                <a:lnTo>
                  <a:pt x="2146" y="3126"/>
                </a:lnTo>
                <a:lnTo>
                  <a:pt x="2146" y="3128"/>
                </a:lnTo>
                <a:lnTo>
                  <a:pt x="2148" y="3128"/>
                </a:lnTo>
                <a:lnTo>
                  <a:pt x="2150" y="3128"/>
                </a:lnTo>
                <a:lnTo>
                  <a:pt x="2150" y="3130"/>
                </a:lnTo>
                <a:lnTo>
                  <a:pt x="2152" y="3130"/>
                </a:lnTo>
                <a:lnTo>
                  <a:pt x="2152" y="3132"/>
                </a:lnTo>
                <a:lnTo>
                  <a:pt x="2154" y="3132"/>
                </a:lnTo>
                <a:lnTo>
                  <a:pt x="2154" y="3134"/>
                </a:lnTo>
                <a:lnTo>
                  <a:pt x="2156" y="3134"/>
                </a:lnTo>
                <a:lnTo>
                  <a:pt x="2126" y="3200"/>
                </a:lnTo>
                <a:lnTo>
                  <a:pt x="2126" y="3202"/>
                </a:lnTo>
                <a:lnTo>
                  <a:pt x="2124" y="3204"/>
                </a:lnTo>
                <a:lnTo>
                  <a:pt x="2120" y="3204"/>
                </a:lnTo>
                <a:lnTo>
                  <a:pt x="2114" y="3204"/>
                </a:lnTo>
                <a:lnTo>
                  <a:pt x="2108" y="3202"/>
                </a:lnTo>
                <a:lnTo>
                  <a:pt x="2102" y="3202"/>
                </a:lnTo>
                <a:lnTo>
                  <a:pt x="2096" y="3212"/>
                </a:lnTo>
                <a:lnTo>
                  <a:pt x="2098" y="3212"/>
                </a:lnTo>
                <a:lnTo>
                  <a:pt x="2096" y="3216"/>
                </a:lnTo>
                <a:lnTo>
                  <a:pt x="2096" y="3214"/>
                </a:lnTo>
                <a:lnTo>
                  <a:pt x="2094" y="3214"/>
                </a:lnTo>
                <a:lnTo>
                  <a:pt x="2094" y="3216"/>
                </a:lnTo>
                <a:lnTo>
                  <a:pt x="2084" y="3212"/>
                </a:lnTo>
                <a:lnTo>
                  <a:pt x="2082" y="3216"/>
                </a:lnTo>
                <a:lnTo>
                  <a:pt x="2080" y="3220"/>
                </a:lnTo>
                <a:lnTo>
                  <a:pt x="2078" y="3226"/>
                </a:lnTo>
                <a:lnTo>
                  <a:pt x="2076" y="3230"/>
                </a:lnTo>
                <a:lnTo>
                  <a:pt x="2072" y="3238"/>
                </a:lnTo>
                <a:lnTo>
                  <a:pt x="2072" y="3240"/>
                </a:lnTo>
                <a:lnTo>
                  <a:pt x="2106" y="3244"/>
                </a:lnTo>
                <a:lnTo>
                  <a:pt x="2116" y="3220"/>
                </a:lnTo>
                <a:lnTo>
                  <a:pt x="2128" y="3222"/>
                </a:lnTo>
                <a:lnTo>
                  <a:pt x="2130" y="3216"/>
                </a:lnTo>
                <a:lnTo>
                  <a:pt x="2134" y="3210"/>
                </a:lnTo>
                <a:lnTo>
                  <a:pt x="2136" y="3206"/>
                </a:lnTo>
                <a:lnTo>
                  <a:pt x="2142" y="3208"/>
                </a:lnTo>
                <a:lnTo>
                  <a:pt x="2126" y="3248"/>
                </a:lnTo>
                <a:lnTo>
                  <a:pt x="2140" y="3250"/>
                </a:lnTo>
                <a:lnTo>
                  <a:pt x="2142" y="3250"/>
                </a:lnTo>
                <a:lnTo>
                  <a:pt x="2136" y="3260"/>
                </a:lnTo>
                <a:lnTo>
                  <a:pt x="2134" y="3260"/>
                </a:lnTo>
                <a:lnTo>
                  <a:pt x="2130" y="3266"/>
                </a:lnTo>
                <a:lnTo>
                  <a:pt x="2124" y="3278"/>
                </a:lnTo>
                <a:lnTo>
                  <a:pt x="2128" y="3278"/>
                </a:lnTo>
                <a:lnTo>
                  <a:pt x="2138" y="3280"/>
                </a:lnTo>
                <a:lnTo>
                  <a:pt x="2158" y="3252"/>
                </a:lnTo>
                <a:lnTo>
                  <a:pt x="2170" y="3254"/>
                </a:lnTo>
                <a:lnTo>
                  <a:pt x="2176" y="3212"/>
                </a:lnTo>
                <a:lnTo>
                  <a:pt x="2178" y="3212"/>
                </a:lnTo>
                <a:lnTo>
                  <a:pt x="2180" y="3212"/>
                </a:lnTo>
                <a:lnTo>
                  <a:pt x="2182" y="3212"/>
                </a:lnTo>
                <a:lnTo>
                  <a:pt x="2186" y="3212"/>
                </a:lnTo>
                <a:lnTo>
                  <a:pt x="2186" y="3214"/>
                </a:lnTo>
                <a:lnTo>
                  <a:pt x="2188" y="3214"/>
                </a:lnTo>
                <a:lnTo>
                  <a:pt x="2204" y="3226"/>
                </a:lnTo>
                <a:lnTo>
                  <a:pt x="2206" y="3232"/>
                </a:lnTo>
                <a:lnTo>
                  <a:pt x="2204" y="3236"/>
                </a:lnTo>
                <a:lnTo>
                  <a:pt x="2204" y="3238"/>
                </a:lnTo>
                <a:lnTo>
                  <a:pt x="2202" y="3250"/>
                </a:lnTo>
                <a:lnTo>
                  <a:pt x="2200" y="3256"/>
                </a:lnTo>
                <a:lnTo>
                  <a:pt x="2190" y="3284"/>
                </a:lnTo>
                <a:lnTo>
                  <a:pt x="2176" y="3324"/>
                </a:lnTo>
                <a:lnTo>
                  <a:pt x="2174" y="3332"/>
                </a:lnTo>
                <a:lnTo>
                  <a:pt x="2184" y="3334"/>
                </a:lnTo>
                <a:lnTo>
                  <a:pt x="2174" y="3360"/>
                </a:lnTo>
                <a:lnTo>
                  <a:pt x="2172" y="3370"/>
                </a:lnTo>
                <a:lnTo>
                  <a:pt x="2168" y="3380"/>
                </a:lnTo>
                <a:lnTo>
                  <a:pt x="2164" y="3388"/>
                </a:lnTo>
                <a:lnTo>
                  <a:pt x="2162" y="3398"/>
                </a:lnTo>
                <a:lnTo>
                  <a:pt x="2158" y="3404"/>
                </a:lnTo>
                <a:lnTo>
                  <a:pt x="2158" y="3410"/>
                </a:lnTo>
                <a:lnTo>
                  <a:pt x="2156" y="3416"/>
                </a:lnTo>
                <a:lnTo>
                  <a:pt x="2174" y="3404"/>
                </a:lnTo>
                <a:lnTo>
                  <a:pt x="2180" y="3400"/>
                </a:lnTo>
                <a:lnTo>
                  <a:pt x="2198" y="3382"/>
                </a:lnTo>
                <a:lnTo>
                  <a:pt x="2220" y="3366"/>
                </a:lnTo>
                <a:lnTo>
                  <a:pt x="2222" y="3364"/>
                </a:lnTo>
                <a:lnTo>
                  <a:pt x="2266" y="3330"/>
                </a:lnTo>
                <a:lnTo>
                  <a:pt x="2270" y="3336"/>
                </a:lnTo>
                <a:lnTo>
                  <a:pt x="2286" y="3322"/>
                </a:lnTo>
                <a:lnTo>
                  <a:pt x="2284" y="3318"/>
                </a:lnTo>
                <a:lnTo>
                  <a:pt x="2298" y="3306"/>
                </a:lnTo>
                <a:lnTo>
                  <a:pt x="2296" y="3304"/>
                </a:lnTo>
                <a:lnTo>
                  <a:pt x="2294" y="3302"/>
                </a:lnTo>
                <a:lnTo>
                  <a:pt x="2288" y="3298"/>
                </a:lnTo>
                <a:lnTo>
                  <a:pt x="2284" y="3290"/>
                </a:lnTo>
                <a:lnTo>
                  <a:pt x="2278" y="3282"/>
                </a:lnTo>
                <a:lnTo>
                  <a:pt x="2272" y="3274"/>
                </a:lnTo>
                <a:lnTo>
                  <a:pt x="2270" y="3272"/>
                </a:lnTo>
                <a:lnTo>
                  <a:pt x="2268" y="3272"/>
                </a:lnTo>
                <a:lnTo>
                  <a:pt x="2268" y="3270"/>
                </a:lnTo>
                <a:lnTo>
                  <a:pt x="2266" y="3270"/>
                </a:lnTo>
                <a:lnTo>
                  <a:pt x="2266" y="3268"/>
                </a:lnTo>
                <a:lnTo>
                  <a:pt x="2262" y="3266"/>
                </a:lnTo>
                <a:lnTo>
                  <a:pt x="2266" y="3264"/>
                </a:lnTo>
                <a:lnTo>
                  <a:pt x="2280" y="3256"/>
                </a:lnTo>
                <a:lnTo>
                  <a:pt x="2292" y="3244"/>
                </a:lnTo>
                <a:lnTo>
                  <a:pt x="2298" y="3240"/>
                </a:lnTo>
                <a:lnTo>
                  <a:pt x="2310" y="3230"/>
                </a:lnTo>
                <a:lnTo>
                  <a:pt x="2324" y="3222"/>
                </a:lnTo>
                <a:lnTo>
                  <a:pt x="2330" y="3216"/>
                </a:lnTo>
                <a:lnTo>
                  <a:pt x="2326" y="3212"/>
                </a:lnTo>
                <a:lnTo>
                  <a:pt x="2324" y="3212"/>
                </a:lnTo>
                <a:lnTo>
                  <a:pt x="2326" y="3210"/>
                </a:lnTo>
                <a:lnTo>
                  <a:pt x="2326" y="3208"/>
                </a:lnTo>
                <a:lnTo>
                  <a:pt x="2328" y="3206"/>
                </a:lnTo>
                <a:lnTo>
                  <a:pt x="2330" y="3204"/>
                </a:lnTo>
                <a:lnTo>
                  <a:pt x="2328" y="3204"/>
                </a:lnTo>
                <a:lnTo>
                  <a:pt x="2326" y="3206"/>
                </a:lnTo>
                <a:lnTo>
                  <a:pt x="2324" y="3206"/>
                </a:lnTo>
                <a:lnTo>
                  <a:pt x="2322" y="3208"/>
                </a:lnTo>
                <a:lnTo>
                  <a:pt x="2320" y="3208"/>
                </a:lnTo>
                <a:lnTo>
                  <a:pt x="2318" y="3210"/>
                </a:lnTo>
                <a:lnTo>
                  <a:pt x="2314" y="3210"/>
                </a:lnTo>
                <a:lnTo>
                  <a:pt x="2308" y="3210"/>
                </a:lnTo>
                <a:lnTo>
                  <a:pt x="2306" y="3210"/>
                </a:lnTo>
                <a:lnTo>
                  <a:pt x="2302" y="3208"/>
                </a:lnTo>
                <a:lnTo>
                  <a:pt x="2298" y="3206"/>
                </a:lnTo>
                <a:lnTo>
                  <a:pt x="2296" y="3208"/>
                </a:lnTo>
                <a:lnTo>
                  <a:pt x="2294" y="3208"/>
                </a:lnTo>
                <a:lnTo>
                  <a:pt x="2288" y="3212"/>
                </a:lnTo>
                <a:lnTo>
                  <a:pt x="2282" y="3212"/>
                </a:lnTo>
                <a:lnTo>
                  <a:pt x="2280" y="3212"/>
                </a:lnTo>
                <a:lnTo>
                  <a:pt x="2250" y="3216"/>
                </a:lnTo>
                <a:lnTo>
                  <a:pt x="2240" y="3216"/>
                </a:lnTo>
                <a:lnTo>
                  <a:pt x="2236" y="3216"/>
                </a:lnTo>
                <a:lnTo>
                  <a:pt x="2236" y="3214"/>
                </a:lnTo>
                <a:lnTo>
                  <a:pt x="2238" y="3212"/>
                </a:lnTo>
                <a:lnTo>
                  <a:pt x="2238" y="3210"/>
                </a:lnTo>
                <a:lnTo>
                  <a:pt x="2238" y="3206"/>
                </a:lnTo>
                <a:lnTo>
                  <a:pt x="2238" y="3204"/>
                </a:lnTo>
                <a:lnTo>
                  <a:pt x="2242" y="3194"/>
                </a:lnTo>
                <a:lnTo>
                  <a:pt x="2242" y="3190"/>
                </a:lnTo>
                <a:lnTo>
                  <a:pt x="2244" y="3186"/>
                </a:lnTo>
                <a:lnTo>
                  <a:pt x="2246" y="3180"/>
                </a:lnTo>
                <a:lnTo>
                  <a:pt x="2246" y="3168"/>
                </a:lnTo>
                <a:lnTo>
                  <a:pt x="2262" y="3164"/>
                </a:lnTo>
                <a:lnTo>
                  <a:pt x="2270" y="3160"/>
                </a:lnTo>
                <a:lnTo>
                  <a:pt x="2272" y="3164"/>
                </a:lnTo>
                <a:lnTo>
                  <a:pt x="2278" y="3164"/>
                </a:lnTo>
                <a:lnTo>
                  <a:pt x="2282" y="3164"/>
                </a:lnTo>
                <a:lnTo>
                  <a:pt x="2282" y="3156"/>
                </a:lnTo>
                <a:lnTo>
                  <a:pt x="2282" y="3152"/>
                </a:lnTo>
                <a:lnTo>
                  <a:pt x="2282" y="3150"/>
                </a:lnTo>
                <a:lnTo>
                  <a:pt x="2282" y="3148"/>
                </a:lnTo>
                <a:lnTo>
                  <a:pt x="2280" y="3142"/>
                </a:lnTo>
                <a:lnTo>
                  <a:pt x="2278" y="3140"/>
                </a:lnTo>
                <a:lnTo>
                  <a:pt x="2278" y="3138"/>
                </a:lnTo>
                <a:lnTo>
                  <a:pt x="2276" y="3136"/>
                </a:lnTo>
                <a:lnTo>
                  <a:pt x="2276" y="3134"/>
                </a:lnTo>
                <a:lnTo>
                  <a:pt x="2274" y="3134"/>
                </a:lnTo>
                <a:lnTo>
                  <a:pt x="2272" y="3130"/>
                </a:lnTo>
                <a:lnTo>
                  <a:pt x="2270" y="3122"/>
                </a:lnTo>
                <a:lnTo>
                  <a:pt x="2276" y="3114"/>
                </a:lnTo>
                <a:lnTo>
                  <a:pt x="2280" y="3104"/>
                </a:lnTo>
                <a:lnTo>
                  <a:pt x="2282" y="3100"/>
                </a:lnTo>
                <a:lnTo>
                  <a:pt x="2282" y="3098"/>
                </a:lnTo>
                <a:lnTo>
                  <a:pt x="2284" y="3094"/>
                </a:lnTo>
                <a:lnTo>
                  <a:pt x="2284" y="3092"/>
                </a:lnTo>
                <a:lnTo>
                  <a:pt x="2286" y="3088"/>
                </a:lnTo>
                <a:lnTo>
                  <a:pt x="2286" y="3086"/>
                </a:lnTo>
                <a:lnTo>
                  <a:pt x="2286" y="3082"/>
                </a:lnTo>
                <a:lnTo>
                  <a:pt x="2288" y="3078"/>
                </a:lnTo>
                <a:lnTo>
                  <a:pt x="2290" y="3074"/>
                </a:lnTo>
                <a:lnTo>
                  <a:pt x="2292" y="3070"/>
                </a:lnTo>
                <a:lnTo>
                  <a:pt x="2292" y="3068"/>
                </a:lnTo>
                <a:lnTo>
                  <a:pt x="2294" y="3068"/>
                </a:lnTo>
                <a:lnTo>
                  <a:pt x="2294" y="3066"/>
                </a:lnTo>
                <a:lnTo>
                  <a:pt x="2294" y="3064"/>
                </a:lnTo>
                <a:lnTo>
                  <a:pt x="2296" y="3064"/>
                </a:lnTo>
                <a:lnTo>
                  <a:pt x="2296" y="3062"/>
                </a:lnTo>
                <a:lnTo>
                  <a:pt x="2298" y="3058"/>
                </a:lnTo>
                <a:lnTo>
                  <a:pt x="2300" y="3058"/>
                </a:lnTo>
                <a:lnTo>
                  <a:pt x="2300" y="3054"/>
                </a:lnTo>
                <a:lnTo>
                  <a:pt x="2302" y="3050"/>
                </a:lnTo>
                <a:lnTo>
                  <a:pt x="2310" y="3034"/>
                </a:lnTo>
                <a:lnTo>
                  <a:pt x="2320" y="3040"/>
                </a:lnTo>
                <a:lnTo>
                  <a:pt x="2314" y="3052"/>
                </a:lnTo>
                <a:lnTo>
                  <a:pt x="2314" y="3056"/>
                </a:lnTo>
                <a:lnTo>
                  <a:pt x="2312" y="3058"/>
                </a:lnTo>
                <a:lnTo>
                  <a:pt x="2322" y="3064"/>
                </a:lnTo>
                <a:lnTo>
                  <a:pt x="2320" y="3066"/>
                </a:lnTo>
                <a:lnTo>
                  <a:pt x="2324" y="3068"/>
                </a:lnTo>
                <a:lnTo>
                  <a:pt x="2334" y="3044"/>
                </a:lnTo>
                <a:lnTo>
                  <a:pt x="2338" y="3048"/>
                </a:lnTo>
                <a:lnTo>
                  <a:pt x="2340" y="3048"/>
                </a:lnTo>
                <a:lnTo>
                  <a:pt x="2348" y="3052"/>
                </a:lnTo>
                <a:lnTo>
                  <a:pt x="2346" y="3056"/>
                </a:lnTo>
                <a:lnTo>
                  <a:pt x="2356" y="3062"/>
                </a:lnTo>
                <a:lnTo>
                  <a:pt x="2354" y="3066"/>
                </a:lnTo>
                <a:lnTo>
                  <a:pt x="2348" y="3084"/>
                </a:lnTo>
                <a:lnTo>
                  <a:pt x="2340" y="3102"/>
                </a:lnTo>
                <a:lnTo>
                  <a:pt x="2342" y="3102"/>
                </a:lnTo>
                <a:lnTo>
                  <a:pt x="2342" y="3104"/>
                </a:lnTo>
                <a:lnTo>
                  <a:pt x="2344" y="3104"/>
                </a:lnTo>
                <a:lnTo>
                  <a:pt x="2346" y="3104"/>
                </a:lnTo>
                <a:lnTo>
                  <a:pt x="2346" y="3106"/>
                </a:lnTo>
                <a:lnTo>
                  <a:pt x="2348" y="3106"/>
                </a:lnTo>
                <a:lnTo>
                  <a:pt x="2348" y="3108"/>
                </a:lnTo>
                <a:lnTo>
                  <a:pt x="2348" y="3110"/>
                </a:lnTo>
                <a:lnTo>
                  <a:pt x="2350" y="3110"/>
                </a:lnTo>
                <a:lnTo>
                  <a:pt x="2350" y="3112"/>
                </a:lnTo>
                <a:lnTo>
                  <a:pt x="2352" y="3112"/>
                </a:lnTo>
                <a:lnTo>
                  <a:pt x="2352" y="3114"/>
                </a:lnTo>
                <a:lnTo>
                  <a:pt x="2354" y="3114"/>
                </a:lnTo>
                <a:lnTo>
                  <a:pt x="2354" y="3116"/>
                </a:lnTo>
                <a:lnTo>
                  <a:pt x="2356" y="3116"/>
                </a:lnTo>
                <a:lnTo>
                  <a:pt x="2356" y="3116"/>
                </a:lnTo>
                <a:lnTo>
                  <a:pt x="2358" y="3116"/>
                </a:lnTo>
                <a:lnTo>
                  <a:pt x="2358" y="3118"/>
                </a:lnTo>
                <a:lnTo>
                  <a:pt x="2360" y="3118"/>
                </a:lnTo>
                <a:lnTo>
                  <a:pt x="2360" y="3120"/>
                </a:lnTo>
                <a:lnTo>
                  <a:pt x="2362" y="3120"/>
                </a:lnTo>
                <a:lnTo>
                  <a:pt x="2362" y="3122"/>
                </a:lnTo>
                <a:lnTo>
                  <a:pt x="2364" y="3122"/>
                </a:lnTo>
                <a:lnTo>
                  <a:pt x="2366" y="3122"/>
                </a:lnTo>
                <a:lnTo>
                  <a:pt x="2368" y="3122"/>
                </a:lnTo>
                <a:lnTo>
                  <a:pt x="2370" y="3122"/>
                </a:lnTo>
                <a:lnTo>
                  <a:pt x="2370" y="3124"/>
                </a:lnTo>
                <a:lnTo>
                  <a:pt x="2372" y="3124"/>
                </a:lnTo>
                <a:lnTo>
                  <a:pt x="2374" y="3124"/>
                </a:lnTo>
                <a:lnTo>
                  <a:pt x="2376" y="3124"/>
                </a:lnTo>
                <a:lnTo>
                  <a:pt x="2376" y="3122"/>
                </a:lnTo>
                <a:lnTo>
                  <a:pt x="2378" y="3122"/>
                </a:lnTo>
                <a:lnTo>
                  <a:pt x="2378" y="3120"/>
                </a:lnTo>
                <a:lnTo>
                  <a:pt x="2380" y="3120"/>
                </a:lnTo>
                <a:lnTo>
                  <a:pt x="2380" y="3116"/>
                </a:lnTo>
                <a:lnTo>
                  <a:pt x="2382" y="3112"/>
                </a:lnTo>
                <a:lnTo>
                  <a:pt x="2384" y="3112"/>
                </a:lnTo>
                <a:lnTo>
                  <a:pt x="2386" y="3112"/>
                </a:lnTo>
                <a:lnTo>
                  <a:pt x="2388" y="3112"/>
                </a:lnTo>
                <a:lnTo>
                  <a:pt x="2390" y="3112"/>
                </a:lnTo>
                <a:lnTo>
                  <a:pt x="2392" y="3112"/>
                </a:lnTo>
                <a:lnTo>
                  <a:pt x="2394" y="3112"/>
                </a:lnTo>
                <a:lnTo>
                  <a:pt x="2396" y="3112"/>
                </a:lnTo>
                <a:lnTo>
                  <a:pt x="2396" y="3110"/>
                </a:lnTo>
                <a:lnTo>
                  <a:pt x="2398" y="3110"/>
                </a:lnTo>
                <a:lnTo>
                  <a:pt x="2400" y="3108"/>
                </a:lnTo>
                <a:lnTo>
                  <a:pt x="2402" y="3106"/>
                </a:lnTo>
                <a:lnTo>
                  <a:pt x="2404" y="3104"/>
                </a:lnTo>
                <a:lnTo>
                  <a:pt x="2406" y="3102"/>
                </a:lnTo>
                <a:lnTo>
                  <a:pt x="2408" y="3100"/>
                </a:lnTo>
                <a:lnTo>
                  <a:pt x="2416" y="3098"/>
                </a:lnTo>
                <a:lnTo>
                  <a:pt x="2422" y="3098"/>
                </a:lnTo>
                <a:lnTo>
                  <a:pt x="2428" y="3098"/>
                </a:lnTo>
                <a:lnTo>
                  <a:pt x="2430" y="3098"/>
                </a:lnTo>
                <a:lnTo>
                  <a:pt x="2434" y="3096"/>
                </a:lnTo>
                <a:lnTo>
                  <a:pt x="2436" y="3096"/>
                </a:lnTo>
                <a:lnTo>
                  <a:pt x="2438" y="3096"/>
                </a:lnTo>
                <a:lnTo>
                  <a:pt x="2438" y="3098"/>
                </a:lnTo>
                <a:lnTo>
                  <a:pt x="2440" y="3098"/>
                </a:lnTo>
                <a:lnTo>
                  <a:pt x="2440" y="3100"/>
                </a:lnTo>
                <a:lnTo>
                  <a:pt x="2442" y="3100"/>
                </a:lnTo>
                <a:lnTo>
                  <a:pt x="2442" y="3102"/>
                </a:lnTo>
                <a:lnTo>
                  <a:pt x="2444" y="3102"/>
                </a:lnTo>
                <a:lnTo>
                  <a:pt x="2446" y="3102"/>
                </a:lnTo>
                <a:lnTo>
                  <a:pt x="2448" y="3102"/>
                </a:lnTo>
                <a:lnTo>
                  <a:pt x="2448" y="3100"/>
                </a:lnTo>
                <a:lnTo>
                  <a:pt x="2450" y="3098"/>
                </a:lnTo>
                <a:lnTo>
                  <a:pt x="2450" y="3096"/>
                </a:lnTo>
                <a:lnTo>
                  <a:pt x="2452" y="3096"/>
                </a:lnTo>
                <a:lnTo>
                  <a:pt x="2454" y="3094"/>
                </a:lnTo>
                <a:lnTo>
                  <a:pt x="2456" y="3094"/>
                </a:lnTo>
                <a:lnTo>
                  <a:pt x="2458" y="3094"/>
                </a:lnTo>
                <a:lnTo>
                  <a:pt x="2460" y="3092"/>
                </a:lnTo>
                <a:lnTo>
                  <a:pt x="2462" y="3094"/>
                </a:lnTo>
                <a:lnTo>
                  <a:pt x="2464" y="3094"/>
                </a:lnTo>
                <a:lnTo>
                  <a:pt x="2466" y="3094"/>
                </a:lnTo>
                <a:lnTo>
                  <a:pt x="2466" y="3092"/>
                </a:lnTo>
                <a:lnTo>
                  <a:pt x="2468" y="3092"/>
                </a:lnTo>
                <a:lnTo>
                  <a:pt x="2470" y="3092"/>
                </a:lnTo>
                <a:lnTo>
                  <a:pt x="2472" y="3094"/>
                </a:lnTo>
                <a:lnTo>
                  <a:pt x="2474" y="3094"/>
                </a:lnTo>
                <a:lnTo>
                  <a:pt x="2476" y="3092"/>
                </a:lnTo>
                <a:lnTo>
                  <a:pt x="2479" y="3092"/>
                </a:lnTo>
                <a:lnTo>
                  <a:pt x="2476" y="3088"/>
                </a:lnTo>
                <a:lnTo>
                  <a:pt x="2481" y="3084"/>
                </a:lnTo>
                <a:lnTo>
                  <a:pt x="2483" y="3084"/>
                </a:lnTo>
                <a:lnTo>
                  <a:pt x="2487" y="3082"/>
                </a:lnTo>
                <a:lnTo>
                  <a:pt x="2495" y="3082"/>
                </a:lnTo>
                <a:lnTo>
                  <a:pt x="2497" y="3080"/>
                </a:lnTo>
                <a:lnTo>
                  <a:pt x="2495" y="3074"/>
                </a:lnTo>
                <a:lnTo>
                  <a:pt x="2495" y="3072"/>
                </a:lnTo>
                <a:lnTo>
                  <a:pt x="2493" y="3072"/>
                </a:lnTo>
                <a:lnTo>
                  <a:pt x="2493" y="3070"/>
                </a:lnTo>
                <a:lnTo>
                  <a:pt x="2493" y="3066"/>
                </a:lnTo>
                <a:lnTo>
                  <a:pt x="2499" y="3066"/>
                </a:lnTo>
                <a:lnTo>
                  <a:pt x="2501" y="3064"/>
                </a:lnTo>
                <a:lnTo>
                  <a:pt x="2505" y="3060"/>
                </a:lnTo>
                <a:lnTo>
                  <a:pt x="2503" y="3058"/>
                </a:lnTo>
                <a:lnTo>
                  <a:pt x="2503" y="3054"/>
                </a:lnTo>
                <a:lnTo>
                  <a:pt x="2497" y="3048"/>
                </a:lnTo>
                <a:lnTo>
                  <a:pt x="2493" y="3032"/>
                </a:lnTo>
                <a:lnTo>
                  <a:pt x="2493" y="3030"/>
                </a:lnTo>
                <a:lnTo>
                  <a:pt x="2491" y="3030"/>
                </a:lnTo>
                <a:lnTo>
                  <a:pt x="2491" y="3004"/>
                </a:lnTo>
                <a:lnTo>
                  <a:pt x="2491" y="3002"/>
                </a:lnTo>
                <a:lnTo>
                  <a:pt x="2485" y="3002"/>
                </a:lnTo>
                <a:lnTo>
                  <a:pt x="2485" y="2992"/>
                </a:lnTo>
                <a:lnTo>
                  <a:pt x="2485" y="2980"/>
                </a:lnTo>
                <a:lnTo>
                  <a:pt x="2503" y="2980"/>
                </a:lnTo>
                <a:lnTo>
                  <a:pt x="2503" y="2956"/>
                </a:lnTo>
                <a:lnTo>
                  <a:pt x="2507" y="2942"/>
                </a:lnTo>
                <a:lnTo>
                  <a:pt x="2515" y="2908"/>
                </a:lnTo>
                <a:lnTo>
                  <a:pt x="2511" y="2902"/>
                </a:lnTo>
                <a:lnTo>
                  <a:pt x="2509" y="2898"/>
                </a:lnTo>
                <a:lnTo>
                  <a:pt x="2503" y="2890"/>
                </a:lnTo>
                <a:lnTo>
                  <a:pt x="2489" y="2874"/>
                </a:lnTo>
                <a:lnTo>
                  <a:pt x="2483" y="2868"/>
                </a:lnTo>
                <a:lnTo>
                  <a:pt x="2476" y="2854"/>
                </a:lnTo>
                <a:lnTo>
                  <a:pt x="2474" y="2852"/>
                </a:lnTo>
                <a:lnTo>
                  <a:pt x="2460" y="2834"/>
                </a:lnTo>
                <a:lnTo>
                  <a:pt x="2458" y="2836"/>
                </a:lnTo>
                <a:lnTo>
                  <a:pt x="2456" y="2838"/>
                </a:lnTo>
                <a:lnTo>
                  <a:pt x="2454" y="2836"/>
                </a:lnTo>
                <a:lnTo>
                  <a:pt x="2458" y="2832"/>
                </a:lnTo>
                <a:lnTo>
                  <a:pt x="2456" y="2828"/>
                </a:lnTo>
                <a:lnTo>
                  <a:pt x="2452" y="2824"/>
                </a:lnTo>
                <a:lnTo>
                  <a:pt x="2450" y="2822"/>
                </a:lnTo>
                <a:lnTo>
                  <a:pt x="2444" y="2828"/>
                </a:lnTo>
                <a:lnTo>
                  <a:pt x="2436" y="2834"/>
                </a:lnTo>
                <a:lnTo>
                  <a:pt x="2430" y="2838"/>
                </a:lnTo>
                <a:lnTo>
                  <a:pt x="2426" y="2844"/>
                </a:lnTo>
                <a:lnTo>
                  <a:pt x="2418" y="2854"/>
                </a:lnTo>
                <a:lnTo>
                  <a:pt x="2416" y="2856"/>
                </a:lnTo>
                <a:lnTo>
                  <a:pt x="2408" y="2864"/>
                </a:lnTo>
                <a:lnTo>
                  <a:pt x="2406" y="2866"/>
                </a:lnTo>
                <a:lnTo>
                  <a:pt x="2404" y="2868"/>
                </a:lnTo>
                <a:lnTo>
                  <a:pt x="2402" y="2868"/>
                </a:lnTo>
                <a:lnTo>
                  <a:pt x="2396" y="2864"/>
                </a:lnTo>
                <a:lnTo>
                  <a:pt x="2398" y="2862"/>
                </a:lnTo>
                <a:lnTo>
                  <a:pt x="2400" y="2858"/>
                </a:lnTo>
                <a:lnTo>
                  <a:pt x="2404" y="2856"/>
                </a:lnTo>
                <a:lnTo>
                  <a:pt x="2408" y="2852"/>
                </a:lnTo>
                <a:lnTo>
                  <a:pt x="2422" y="2838"/>
                </a:lnTo>
                <a:lnTo>
                  <a:pt x="2428" y="2832"/>
                </a:lnTo>
                <a:lnTo>
                  <a:pt x="2436" y="2824"/>
                </a:lnTo>
                <a:lnTo>
                  <a:pt x="2438" y="2822"/>
                </a:lnTo>
                <a:lnTo>
                  <a:pt x="2432" y="2816"/>
                </a:lnTo>
                <a:lnTo>
                  <a:pt x="2414" y="2798"/>
                </a:lnTo>
                <a:lnTo>
                  <a:pt x="2412" y="2794"/>
                </a:lnTo>
                <a:lnTo>
                  <a:pt x="2416" y="2788"/>
                </a:lnTo>
                <a:lnTo>
                  <a:pt x="2416" y="2786"/>
                </a:lnTo>
                <a:lnTo>
                  <a:pt x="2416" y="2784"/>
                </a:lnTo>
                <a:lnTo>
                  <a:pt x="2414" y="2782"/>
                </a:lnTo>
                <a:lnTo>
                  <a:pt x="2414" y="2780"/>
                </a:lnTo>
                <a:lnTo>
                  <a:pt x="2412" y="2780"/>
                </a:lnTo>
                <a:lnTo>
                  <a:pt x="2408" y="2774"/>
                </a:lnTo>
                <a:lnTo>
                  <a:pt x="2406" y="2774"/>
                </a:lnTo>
                <a:lnTo>
                  <a:pt x="2406" y="2772"/>
                </a:lnTo>
                <a:lnTo>
                  <a:pt x="2404" y="2770"/>
                </a:lnTo>
                <a:lnTo>
                  <a:pt x="2402" y="2768"/>
                </a:lnTo>
                <a:lnTo>
                  <a:pt x="2398" y="2762"/>
                </a:lnTo>
                <a:lnTo>
                  <a:pt x="2392" y="2754"/>
                </a:lnTo>
                <a:lnTo>
                  <a:pt x="2392" y="2752"/>
                </a:lnTo>
                <a:lnTo>
                  <a:pt x="2390" y="2750"/>
                </a:lnTo>
                <a:lnTo>
                  <a:pt x="2388" y="2750"/>
                </a:lnTo>
                <a:lnTo>
                  <a:pt x="2388" y="2748"/>
                </a:lnTo>
                <a:lnTo>
                  <a:pt x="2386" y="2744"/>
                </a:lnTo>
                <a:lnTo>
                  <a:pt x="2382" y="2740"/>
                </a:lnTo>
                <a:lnTo>
                  <a:pt x="2380" y="2736"/>
                </a:lnTo>
                <a:lnTo>
                  <a:pt x="2378" y="2732"/>
                </a:lnTo>
                <a:lnTo>
                  <a:pt x="2370" y="2724"/>
                </a:lnTo>
                <a:lnTo>
                  <a:pt x="2370" y="2722"/>
                </a:lnTo>
                <a:lnTo>
                  <a:pt x="2370" y="2720"/>
                </a:lnTo>
                <a:lnTo>
                  <a:pt x="2372" y="2718"/>
                </a:lnTo>
                <a:lnTo>
                  <a:pt x="2376" y="2712"/>
                </a:lnTo>
                <a:lnTo>
                  <a:pt x="2384" y="2698"/>
                </a:lnTo>
                <a:lnTo>
                  <a:pt x="2386" y="2696"/>
                </a:lnTo>
                <a:lnTo>
                  <a:pt x="2388" y="2694"/>
                </a:lnTo>
                <a:lnTo>
                  <a:pt x="2388" y="2692"/>
                </a:lnTo>
                <a:lnTo>
                  <a:pt x="2390" y="2690"/>
                </a:lnTo>
                <a:lnTo>
                  <a:pt x="2392" y="2688"/>
                </a:lnTo>
                <a:lnTo>
                  <a:pt x="2392" y="2686"/>
                </a:lnTo>
                <a:lnTo>
                  <a:pt x="2394" y="2686"/>
                </a:lnTo>
                <a:lnTo>
                  <a:pt x="2402" y="2690"/>
                </a:lnTo>
                <a:lnTo>
                  <a:pt x="2418" y="2700"/>
                </a:lnTo>
                <a:lnTo>
                  <a:pt x="2420" y="2702"/>
                </a:lnTo>
                <a:lnTo>
                  <a:pt x="2426" y="2704"/>
                </a:lnTo>
                <a:lnTo>
                  <a:pt x="2430" y="2706"/>
                </a:lnTo>
                <a:lnTo>
                  <a:pt x="2430" y="2708"/>
                </a:lnTo>
                <a:lnTo>
                  <a:pt x="2430" y="2706"/>
                </a:lnTo>
                <a:lnTo>
                  <a:pt x="2432" y="2702"/>
                </a:lnTo>
                <a:lnTo>
                  <a:pt x="2430" y="2704"/>
                </a:lnTo>
                <a:lnTo>
                  <a:pt x="2426" y="2700"/>
                </a:lnTo>
                <a:lnTo>
                  <a:pt x="2422" y="2698"/>
                </a:lnTo>
                <a:lnTo>
                  <a:pt x="2420" y="2696"/>
                </a:lnTo>
                <a:lnTo>
                  <a:pt x="2414" y="2694"/>
                </a:lnTo>
                <a:lnTo>
                  <a:pt x="2412" y="2692"/>
                </a:lnTo>
                <a:lnTo>
                  <a:pt x="2410" y="2692"/>
                </a:lnTo>
                <a:lnTo>
                  <a:pt x="2410" y="2690"/>
                </a:lnTo>
                <a:lnTo>
                  <a:pt x="2408" y="2690"/>
                </a:lnTo>
                <a:lnTo>
                  <a:pt x="2404" y="2688"/>
                </a:lnTo>
                <a:lnTo>
                  <a:pt x="2400" y="2686"/>
                </a:lnTo>
                <a:lnTo>
                  <a:pt x="2400" y="2684"/>
                </a:lnTo>
                <a:lnTo>
                  <a:pt x="2396" y="2684"/>
                </a:lnTo>
                <a:lnTo>
                  <a:pt x="2390" y="2682"/>
                </a:lnTo>
                <a:lnTo>
                  <a:pt x="2388" y="2680"/>
                </a:lnTo>
                <a:lnTo>
                  <a:pt x="2386" y="2678"/>
                </a:lnTo>
                <a:lnTo>
                  <a:pt x="2382" y="2676"/>
                </a:lnTo>
                <a:lnTo>
                  <a:pt x="2382" y="2676"/>
                </a:lnTo>
                <a:lnTo>
                  <a:pt x="2376" y="2672"/>
                </a:lnTo>
                <a:lnTo>
                  <a:pt x="2374" y="2670"/>
                </a:lnTo>
                <a:lnTo>
                  <a:pt x="2372" y="2668"/>
                </a:lnTo>
                <a:lnTo>
                  <a:pt x="2370" y="2666"/>
                </a:lnTo>
                <a:lnTo>
                  <a:pt x="2368" y="2666"/>
                </a:lnTo>
                <a:lnTo>
                  <a:pt x="2366" y="2664"/>
                </a:lnTo>
                <a:lnTo>
                  <a:pt x="2362" y="2662"/>
                </a:lnTo>
                <a:lnTo>
                  <a:pt x="2360" y="2662"/>
                </a:lnTo>
                <a:lnTo>
                  <a:pt x="2360" y="2660"/>
                </a:lnTo>
                <a:lnTo>
                  <a:pt x="2358" y="2658"/>
                </a:lnTo>
                <a:lnTo>
                  <a:pt x="2340" y="2648"/>
                </a:lnTo>
                <a:lnTo>
                  <a:pt x="2336" y="2646"/>
                </a:lnTo>
                <a:lnTo>
                  <a:pt x="2334" y="2644"/>
                </a:lnTo>
                <a:lnTo>
                  <a:pt x="2334" y="2644"/>
                </a:lnTo>
                <a:lnTo>
                  <a:pt x="2332" y="2642"/>
                </a:lnTo>
                <a:lnTo>
                  <a:pt x="2330" y="2642"/>
                </a:lnTo>
                <a:lnTo>
                  <a:pt x="2316" y="2636"/>
                </a:lnTo>
                <a:lnTo>
                  <a:pt x="2310" y="2632"/>
                </a:lnTo>
                <a:lnTo>
                  <a:pt x="2308" y="2632"/>
                </a:lnTo>
                <a:lnTo>
                  <a:pt x="2302" y="2628"/>
                </a:lnTo>
                <a:lnTo>
                  <a:pt x="2300" y="2628"/>
                </a:lnTo>
                <a:lnTo>
                  <a:pt x="2296" y="2626"/>
                </a:lnTo>
                <a:lnTo>
                  <a:pt x="2290" y="2622"/>
                </a:lnTo>
                <a:lnTo>
                  <a:pt x="2286" y="2620"/>
                </a:lnTo>
                <a:lnTo>
                  <a:pt x="2284" y="2618"/>
                </a:lnTo>
                <a:lnTo>
                  <a:pt x="2280" y="2616"/>
                </a:lnTo>
                <a:lnTo>
                  <a:pt x="2272" y="2612"/>
                </a:lnTo>
                <a:lnTo>
                  <a:pt x="2268" y="2610"/>
                </a:lnTo>
                <a:lnTo>
                  <a:pt x="2264" y="2608"/>
                </a:lnTo>
                <a:lnTo>
                  <a:pt x="2260" y="2606"/>
                </a:lnTo>
                <a:lnTo>
                  <a:pt x="2258" y="2606"/>
                </a:lnTo>
                <a:lnTo>
                  <a:pt x="2252" y="2602"/>
                </a:lnTo>
                <a:lnTo>
                  <a:pt x="2244" y="2588"/>
                </a:lnTo>
                <a:lnTo>
                  <a:pt x="2240" y="2582"/>
                </a:lnTo>
                <a:lnTo>
                  <a:pt x="2240" y="2580"/>
                </a:lnTo>
                <a:lnTo>
                  <a:pt x="2240" y="2578"/>
                </a:lnTo>
                <a:lnTo>
                  <a:pt x="2240" y="2576"/>
                </a:lnTo>
                <a:lnTo>
                  <a:pt x="2244" y="2576"/>
                </a:lnTo>
                <a:lnTo>
                  <a:pt x="2244" y="2574"/>
                </a:lnTo>
                <a:lnTo>
                  <a:pt x="2246" y="2572"/>
                </a:lnTo>
                <a:lnTo>
                  <a:pt x="2248" y="2572"/>
                </a:lnTo>
                <a:lnTo>
                  <a:pt x="2250" y="2572"/>
                </a:lnTo>
                <a:lnTo>
                  <a:pt x="2252" y="2572"/>
                </a:lnTo>
                <a:lnTo>
                  <a:pt x="2254" y="2572"/>
                </a:lnTo>
                <a:lnTo>
                  <a:pt x="2256" y="2570"/>
                </a:lnTo>
                <a:lnTo>
                  <a:pt x="2258" y="2568"/>
                </a:lnTo>
                <a:lnTo>
                  <a:pt x="2258" y="2566"/>
                </a:lnTo>
                <a:lnTo>
                  <a:pt x="2260" y="2566"/>
                </a:lnTo>
                <a:lnTo>
                  <a:pt x="2260" y="2564"/>
                </a:lnTo>
                <a:lnTo>
                  <a:pt x="2258" y="2562"/>
                </a:lnTo>
                <a:lnTo>
                  <a:pt x="2260" y="2562"/>
                </a:lnTo>
                <a:lnTo>
                  <a:pt x="2260" y="2558"/>
                </a:lnTo>
                <a:lnTo>
                  <a:pt x="2260" y="2554"/>
                </a:lnTo>
                <a:lnTo>
                  <a:pt x="2262" y="2552"/>
                </a:lnTo>
                <a:lnTo>
                  <a:pt x="2262" y="2550"/>
                </a:lnTo>
                <a:lnTo>
                  <a:pt x="2264" y="2548"/>
                </a:lnTo>
                <a:lnTo>
                  <a:pt x="2286" y="2542"/>
                </a:lnTo>
                <a:lnTo>
                  <a:pt x="2286" y="2530"/>
                </a:lnTo>
                <a:lnTo>
                  <a:pt x="2286" y="2526"/>
                </a:lnTo>
                <a:lnTo>
                  <a:pt x="2284" y="2518"/>
                </a:lnTo>
                <a:lnTo>
                  <a:pt x="2284" y="2516"/>
                </a:lnTo>
                <a:lnTo>
                  <a:pt x="2286" y="2516"/>
                </a:lnTo>
                <a:lnTo>
                  <a:pt x="2286" y="2514"/>
                </a:lnTo>
                <a:lnTo>
                  <a:pt x="2286" y="2512"/>
                </a:lnTo>
                <a:lnTo>
                  <a:pt x="2276" y="2510"/>
                </a:lnTo>
                <a:lnTo>
                  <a:pt x="2278" y="2506"/>
                </a:lnTo>
                <a:lnTo>
                  <a:pt x="2274" y="2494"/>
                </a:lnTo>
                <a:lnTo>
                  <a:pt x="2272" y="2484"/>
                </a:lnTo>
                <a:lnTo>
                  <a:pt x="2278" y="2480"/>
                </a:lnTo>
                <a:lnTo>
                  <a:pt x="2282" y="2476"/>
                </a:lnTo>
                <a:lnTo>
                  <a:pt x="2298" y="2452"/>
                </a:lnTo>
                <a:lnTo>
                  <a:pt x="2300" y="2450"/>
                </a:lnTo>
                <a:lnTo>
                  <a:pt x="2312" y="2436"/>
                </a:lnTo>
                <a:lnTo>
                  <a:pt x="2316" y="2436"/>
                </a:lnTo>
                <a:lnTo>
                  <a:pt x="2314" y="2432"/>
                </a:lnTo>
                <a:lnTo>
                  <a:pt x="2318" y="2432"/>
                </a:lnTo>
                <a:lnTo>
                  <a:pt x="2320" y="2432"/>
                </a:lnTo>
                <a:lnTo>
                  <a:pt x="2332" y="2432"/>
                </a:lnTo>
                <a:lnTo>
                  <a:pt x="2340" y="2432"/>
                </a:lnTo>
                <a:lnTo>
                  <a:pt x="2344" y="2432"/>
                </a:lnTo>
                <a:lnTo>
                  <a:pt x="2346" y="2432"/>
                </a:lnTo>
                <a:lnTo>
                  <a:pt x="2366" y="2430"/>
                </a:lnTo>
                <a:lnTo>
                  <a:pt x="2368" y="2430"/>
                </a:lnTo>
                <a:lnTo>
                  <a:pt x="2396" y="2430"/>
                </a:lnTo>
                <a:lnTo>
                  <a:pt x="2398" y="2430"/>
                </a:lnTo>
                <a:lnTo>
                  <a:pt x="2398" y="2418"/>
                </a:lnTo>
                <a:lnTo>
                  <a:pt x="2398" y="2414"/>
                </a:lnTo>
                <a:lnTo>
                  <a:pt x="2398" y="2398"/>
                </a:lnTo>
                <a:lnTo>
                  <a:pt x="2396" y="2336"/>
                </a:lnTo>
                <a:lnTo>
                  <a:pt x="2396" y="2324"/>
                </a:lnTo>
                <a:lnTo>
                  <a:pt x="2394" y="2324"/>
                </a:lnTo>
                <a:lnTo>
                  <a:pt x="2394" y="2276"/>
                </a:lnTo>
                <a:lnTo>
                  <a:pt x="2404" y="2280"/>
                </a:lnTo>
                <a:lnTo>
                  <a:pt x="2410" y="2282"/>
                </a:lnTo>
                <a:lnTo>
                  <a:pt x="2412" y="2284"/>
                </a:lnTo>
                <a:lnTo>
                  <a:pt x="2414" y="2284"/>
                </a:lnTo>
                <a:lnTo>
                  <a:pt x="2418" y="2286"/>
                </a:lnTo>
                <a:lnTo>
                  <a:pt x="2420" y="2286"/>
                </a:lnTo>
                <a:lnTo>
                  <a:pt x="2430" y="2290"/>
                </a:lnTo>
                <a:lnTo>
                  <a:pt x="2438" y="2292"/>
                </a:lnTo>
                <a:lnTo>
                  <a:pt x="2438" y="2290"/>
                </a:lnTo>
                <a:lnTo>
                  <a:pt x="2450" y="2294"/>
                </a:lnTo>
                <a:lnTo>
                  <a:pt x="2456" y="2294"/>
                </a:lnTo>
                <a:lnTo>
                  <a:pt x="2458" y="2294"/>
                </a:lnTo>
                <a:lnTo>
                  <a:pt x="2460" y="2296"/>
                </a:lnTo>
                <a:lnTo>
                  <a:pt x="2470" y="2296"/>
                </a:lnTo>
                <a:lnTo>
                  <a:pt x="2472" y="2296"/>
                </a:lnTo>
                <a:lnTo>
                  <a:pt x="2476" y="2298"/>
                </a:lnTo>
                <a:lnTo>
                  <a:pt x="2481" y="2298"/>
                </a:lnTo>
                <a:lnTo>
                  <a:pt x="2485" y="2298"/>
                </a:lnTo>
                <a:lnTo>
                  <a:pt x="2489" y="2300"/>
                </a:lnTo>
                <a:lnTo>
                  <a:pt x="2491" y="2300"/>
                </a:lnTo>
                <a:lnTo>
                  <a:pt x="2493" y="2300"/>
                </a:lnTo>
                <a:lnTo>
                  <a:pt x="2497" y="2300"/>
                </a:lnTo>
                <a:lnTo>
                  <a:pt x="2497" y="2302"/>
                </a:lnTo>
                <a:lnTo>
                  <a:pt x="2501" y="2302"/>
                </a:lnTo>
                <a:lnTo>
                  <a:pt x="2505" y="2302"/>
                </a:lnTo>
                <a:lnTo>
                  <a:pt x="2505" y="2302"/>
                </a:lnTo>
                <a:lnTo>
                  <a:pt x="2503" y="2302"/>
                </a:lnTo>
                <a:lnTo>
                  <a:pt x="2501" y="2300"/>
                </a:lnTo>
                <a:lnTo>
                  <a:pt x="2499" y="2300"/>
                </a:lnTo>
                <a:lnTo>
                  <a:pt x="2499" y="2296"/>
                </a:lnTo>
                <a:lnTo>
                  <a:pt x="2499" y="2294"/>
                </a:lnTo>
                <a:lnTo>
                  <a:pt x="2499" y="2288"/>
                </a:lnTo>
                <a:lnTo>
                  <a:pt x="2499" y="2286"/>
                </a:lnTo>
                <a:lnTo>
                  <a:pt x="2499" y="2282"/>
                </a:lnTo>
                <a:lnTo>
                  <a:pt x="2499" y="2276"/>
                </a:lnTo>
                <a:lnTo>
                  <a:pt x="2499" y="2272"/>
                </a:lnTo>
                <a:lnTo>
                  <a:pt x="2499" y="2268"/>
                </a:lnTo>
                <a:lnTo>
                  <a:pt x="2499" y="2264"/>
                </a:lnTo>
                <a:lnTo>
                  <a:pt x="2499" y="2258"/>
                </a:lnTo>
                <a:lnTo>
                  <a:pt x="2499" y="2254"/>
                </a:lnTo>
                <a:lnTo>
                  <a:pt x="2499" y="2234"/>
                </a:lnTo>
                <a:lnTo>
                  <a:pt x="2499" y="2226"/>
                </a:lnTo>
                <a:lnTo>
                  <a:pt x="2499" y="2216"/>
                </a:lnTo>
                <a:lnTo>
                  <a:pt x="2499" y="2204"/>
                </a:lnTo>
                <a:lnTo>
                  <a:pt x="2499" y="2202"/>
                </a:lnTo>
                <a:lnTo>
                  <a:pt x="2499" y="2188"/>
                </a:lnTo>
                <a:lnTo>
                  <a:pt x="2499" y="2164"/>
                </a:lnTo>
                <a:lnTo>
                  <a:pt x="2499" y="2160"/>
                </a:lnTo>
                <a:lnTo>
                  <a:pt x="2499" y="2156"/>
                </a:lnTo>
                <a:lnTo>
                  <a:pt x="2499" y="2152"/>
                </a:lnTo>
                <a:lnTo>
                  <a:pt x="2499" y="2146"/>
                </a:lnTo>
                <a:lnTo>
                  <a:pt x="2499" y="2142"/>
                </a:lnTo>
                <a:lnTo>
                  <a:pt x="2499" y="2138"/>
                </a:lnTo>
                <a:lnTo>
                  <a:pt x="2499" y="2136"/>
                </a:lnTo>
                <a:lnTo>
                  <a:pt x="2499" y="2132"/>
                </a:lnTo>
                <a:lnTo>
                  <a:pt x="2499" y="2130"/>
                </a:lnTo>
                <a:lnTo>
                  <a:pt x="2499" y="2122"/>
                </a:lnTo>
                <a:lnTo>
                  <a:pt x="2499" y="2118"/>
                </a:lnTo>
                <a:lnTo>
                  <a:pt x="2499" y="2112"/>
                </a:lnTo>
                <a:lnTo>
                  <a:pt x="2499" y="2106"/>
                </a:lnTo>
                <a:lnTo>
                  <a:pt x="2499" y="2104"/>
                </a:lnTo>
                <a:lnTo>
                  <a:pt x="2499" y="2098"/>
                </a:lnTo>
                <a:lnTo>
                  <a:pt x="2499" y="2090"/>
                </a:lnTo>
                <a:lnTo>
                  <a:pt x="2499" y="2086"/>
                </a:lnTo>
                <a:lnTo>
                  <a:pt x="2499" y="2084"/>
                </a:lnTo>
                <a:lnTo>
                  <a:pt x="2499" y="2082"/>
                </a:lnTo>
                <a:lnTo>
                  <a:pt x="2499" y="2076"/>
                </a:lnTo>
                <a:lnTo>
                  <a:pt x="2499" y="2072"/>
                </a:lnTo>
                <a:lnTo>
                  <a:pt x="2499" y="2062"/>
                </a:lnTo>
                <a:lnTo>
                  <a:pt x="2499" y="2062"/>
                </a:lnTo>
                <a:lnTo>
                  <a:pt x="2499" y="2060"/>
                </a:lnTo>
                <a:lnTo>
                  <a:pt x="2499" y="2058"/>
                </a:lnTo>
                <a:lnTo>
                  <a:pt x="2499" y="2048"/>
                </a:lnTo>
                <a:lnTo>
                  <a:pt x="2499" y="2046"/>
                </a:lnTo>
                <a:lnTo>
                  <a:pt x="2499" y="2042"/>
                </a:lnTo>
                <a:lnTo>
                  <a:pt x="2499" y="2036"/>
                </a:lnTo>
                <a:lnTo>
                  <a:pt x="2499" y="2030"/>
                </a:lnTo>
                <a:lnTo>
                  <a:pt x="2499" y="2024"/>
                </a:lnTo>
                <a:lnTo>
                  <a:pt x="2499" y="2014"/>
                </a:lnTo>
                <a:lnTo>
                  <a:pt x="2499" y="2008"/>
                </a:lnTo>
                <a:lnTo>
                  <a:pt x="2499" y="2004"/>
                </a:lnTo>
                <a:lnTo>
                  <a:pt x="2499" y="1996"/>
                </a:lnTo>
                <a:lnTo>
                  <a:pt x="2499" y="1980"/>
                </a:lnTo>
                <a:lnTo>
                  <a:pt x="2499" y="1968"/>
                </a:lnTo>
                <a:lnTo>
                  <a:pt x="2499" y="1966"/>
                </a:lnTo>
                <a:lnTo>
                  <a:pt x="2499" y="1964"/>
                </a:lnTo>
                <a:lnTo>
                  <a:pt x="2499" y="1962"/>
                </a:lnTo>
                <a:lnTo>
                  <a:pt x="2499" y="1960"/>
                </a:lnTo>
                <a:lnTo>
                  <a:pt x="2499" y="1958"/>
                </a:lnTo>
                <a:lnTo>
                  <a:pt x="2499" y="1956"/>
                </a:lnTo>
                <a:lnTo>
                  <a:pt x="2499" y="1954"/>
                </a:lnTo>
                <a:lnTo>
                  <a:pt x="2499" y="1952"/>
                </a:lnTo>
                <a:lnTo>
                  <a:pt x="2499" y="1946"/>
                </a:lnTo>
                <a:lnTo>
                  <a:pt x="2499" y="1940"/>
                </a:lnTo>
                <a:lnTo>
                  <a:pt x="2507" y="1946"/>
                </a:lnTo>
                <a:lnTo>
                  <a:pt x="2509" y="1948"/>
                </a:lnTo>
                <a:lnTo>
                  <a:pt x="2509" y="1950"/>
                </a:lnTo>
                <a:lnTo>
                  <a:pt x="2511" y="1950"/>
                </a:lnTo>
                <a:lnTo>
                  <a:pt x="2513" y="1952"/>
                </a:lnTo>
                <a:lnTo>
                  <a:pt x="2515" y="1952"/>
                </a:lnTo>
                <a:lnTo>
                  <a:pt x="2515" y="1954"/>
                </a:lnTo>
                <a:lnTo>
                  <a:pt x="2517" y="1954"/>
                </a:lnTo>
                <a:lnTo>
                  <a:pt x="2519" y="1956"/>
                </a:lnTo>
                <a:lnTo>
                  <a:pt x="2521" y="1958"/>
                </a:lnTo>
                <a:lnTo>
                  <a:pt x="2523" y="1960"/>
                </a:lnTo>
                <a:lnTo>
                  <a:pt x="2525" y="1960"/>
                </a:lnTo>
                <a:lnTo>
                  <a:pt x="2527" y="1960"/>
                </a:lnTo>
                <a:lnTo>
                  <a:pt x="2527" y="1960"/>
                </a:lnTo>
                <a:lnTo>
                  <a:pt x="2529" y="1960"/>
                </a:lnTo>
                <a:lnTo>
                  <a:pt x="2531" y="1960"/>
                </a:lnTo>
                <a:lnTo>
                  <a:pt x="2533" y="1960"/>
                </a:lnTo>
                <a:lnTo>
                  <a:pt x="2535" y="1960"/>
                </a:lnTo>
                <a:lnTo>
                  <a:pt x="2537" y="1960"/>
                </a:lnTo>
                <a:lnTo>
                  <a:pt x="2539" y="1960"/>
                </a:lnTo>
                <a:lnTo>
                  <a:pt x="2541" y="1960"/>
                </a:lnTo>
                <a:lnTo>
                  <a:pt x="2543" y="1960"/>
                </a:lnTo>
                <a:lnTo>
                  <a:pt x="2545" y="1960"/>
                </a:lnTo>
                <a:lnTo>
                  <a:pt x="2547" y="1960"/>
                </a:lnTo>
                <a:lnTo>
                  <a:pt x="2549" y="1960"/>
                </a:lnTo>
                <a:lnTo>
                  <a:pt x="2551" y="1960"/>
                </a:lnTo>
                <a:lnTo>
                  <a:pt x="2553" y="1960"/>
                </a:lnTo>
                <a:lnTo>
                  <a:pt x="2555" y="1960"/>
                </a:lnTo>
                <a:lnTo>
                  <a:pt x="2557" y="1958"/>
                </a:lnTo>
                <a:lnTo>
                  <a:pt x="2561" y="1958"/>
                </a:lnTo>
                <a:lnTo>
                  <a:pt x="2563" y="1958"/>
                </a:lnTo>
                <a:lnTo>
                  <a:pt x="2565" y="1958"/>
                </a:lnTo>
                <a:lnTo>
                  <a:pt x="2567" y="1958"/>
                </a:lnTo>
                <a:lnTo>
                  <a:pt x="2569" y="1958"/>
                </a:lnTo>
                <a:lnTo>
                  <a:pt x="2569" y="1954"/>
                </a:lnTo>
                <a:lnTo>
                  <a:pt x="2569" y="1950"/>
                </a:lnTo>
                <a:lnTo>
                  <a:pt x="2569" y="1948"/>
                </a:lnTo>
                <a:lnTo>
                  <a:pt x="2569" y="1946"/>
                </a:lnTo>
                <a:lnTo>
                  <a:pt x="2569" y="1944"/>
                </a:lnTo>
                <a:lnTo>
                  <a:pt x="2569" y="1942"/>
                </a:lnTo>
                <a:lnTo>
                  <a:pt x="2569" y="1940"/>
                </a:lnTo>
                <a:lnTo>
                  <a:pt x="2569" y="1938"/>
                </a:lnTo>
                <a:lnTo>
                  <a:pt x="2569" y="1936"/>
                </a:lnTo>
                <a:lnTo>
                  <a:pt x="2569" y="1934"/>
                </a:lnTo>
                <a:lnTo>
                  <a:pt x="2569" y="1932"/>
                </a:lnTo>
                <a:lnTo>
                  <a:pt x="2569" y="1930"/>
                </a:lnTo>
                <a:lnTo>
                  <a:pt x="2569" y="1928"/>
                </a:lnTo>
                <a:lnTo>
                  <a:pt x="2569" y="1926"/>
                </a:lnTo>
                <a:lnTo>
                  <a:pt x="2569" y="1924"/>
                </a:lnTo>
                <a:lnTo>
                  <a:pt x="2569" y="1922"/>
                </a:lnTo>
                <a:lnTo>
                  <a:pt x="2569" y="1920"/>
                </a:lnTo>
                <a:lnTo>
                  <a:pt x="2569" y="1918"/>
                </a:lnTo>
                <a:lnTo>
                  <a:pt x="2569" y="1918"/>
                </a:lnTo>
                <a:lnTo>
                  <a:pt x="2569" y="1916"/>
                </a:lnTo>
                <a:lnTo>
                  <a:pt x="2569" y="1914"/>
                </a:lnTo>
                <a:lnTo>
                  <a:pt x="2569" y="1912"/>
                </a:lnTo>
                <a:lnTo>
                  <a:pt x="2569" y="1910"/>
                </a:lnTo>
                <a:lnTo>
                  <a:pt x="2569" y="1908"/>
                </a:lnTo>
                <a:lnTo>
                  <a:pt x="2569" y="1906"/>
                </a:lnTo>
                <a:lnTo>
                  <a:pt x="2569" y="1904"/>
                </a:lnTo>
                <a:lnTo>
                  <a:pt x="2569" y="1902"/>
                </a:lnTo>
                <a:lnTo>
                  <a:pt x="2569" y="1900"/>
                </a:lnTo>
                <a:lnTo>
                  <a:pt x="2569" y="1898"/>
                </a:lnTo>
                <a:lnTo>
                  <a:pt x="2577" y="1898"/>
                </a:lnTo>
                <a:lnTo>
                  <a:pt x="2583" y="1898"/>
                </a:lnTo>
                <a:lnTo>
                  <a:pt x="2585" y="1898"/>
                </a:lnTo>
                <a:lnTo>
                  <a:pt x="2591" y="1898"/>
                </a:lnTo>
                <a:lnTo>
                  <a:pt x="2591" y="1900"/>
                </a:lnTo>
                <a:lnTo>
                  <a:pt x="2591" y="1902"/>
                </a:lnTo>
                <a:lnTo>
                  <a:pt x="2591" y="1904"/>
                </a:lnTo>
                <a:lnTo>
                  <a:pt x="2591" y="1906"/>
                </a:lnTo>
                <a:lnTo>
                  <a:pt x="2591" y="1908"/>
                </a:lnTo>
                <a:lnTo>
                  <a:pt x="2591" y="1910"/>
                </a:lnTo>
                <a:lnTo>
                  <a:pt x="2591" y="1912"/>
                </a:lnTo>
                <a:lnTo>
                  <a:pt x="2591" y="1914"/>
                </a:lnTo>
                <a:lnTo>
                  <a:pt x="2591" y="1916"/>
                </a:lnTo>
                <a:lnTo>
                  <a:pt x="2591" y="1918"/>
                </a:lnTo>
                <a:lnTo>
                  <a:pt x="2591" y="1918"/>
                </a:lnTo>
                <a:lnTo>
                  <a:pt x="2591" y="1920"/>
                </a:lnTo>
                <a:lnTo>
                  <a:pt x="2591" y="1922"/>
                </a:lnTo>
                <a:lnTo>
                  <a:pt x="2591" y="1924"/>
                </a:lnTo>
                <a:lnTo>
                  <a:pt x="2591" y="1926"/>
                </a:lnTo>
                <a:lnTo>
                  <a:pt x="2591" y="1928"/>
                </a:lnTo>
                <a:lnTo>
                  <a:pt x="2591" y="1930"/>
                </a:lnTo>
                <a:lnTo>
                  <a:pt x="2591" y="1932"/>
                </a:lnTo>
                <a:lnTo>
                  <a:pt x="2589" y="1932"/>
                </a:lnTo>
                <a:lnTo>
                  <a:pt x="2589" y="1934"/>
                </a:lnTo>
                <a:lnTo>
                  <a:pt x="2589" y="1936"/>
                </a:lnTo>
                <a:lnTo>
                  <a:pt x="2589" y="1938"/>
                </a:lnTo>
                <a:lnTo>
                  <a:pt x="2589" y="1940"/>
                </a:lnTo>
                <a:lnTo>
                  <a:pt x="2589" y="1942"/>
                </a:lnTo>
                <a:lnTo>
                  <a:pt x="2589" y="1944"/>
                </a:lnTo>
                <a:lnTo>
                  <a:pt x="2589" y="1946"/>
                </a:lnTo>
                <a:lnTo>
                  <a:pt x="2589" y="1948"/>
                </a:lnTo>
                <a:lnTo>
                  <a:pt x="2589" y="1950"/>
                </a:lnTo>
                <a:lnTo>
                  <a:pt x="2589" y="1954"/>
                </a:lnTo>
                <a:lnTo>
                  <a:pt x="2589" y="1956"/>
                </a:lnTo>
                <a:lnTo>
                  <a:pt x="2595" y="1956"/>
                </a:lnTo>
                <a:lnTo>
                  <a:pt x="2599" y="1956"/>
                </a:lnTo>
                <a:lnTo>
                  <a:pt x="2603" y="1956"/>
                </a:lnTo>
                <a:lnTo>
                  <a:pt x="2609" y="1956"/>
                </a:lnTo>
                <a:lnTo>
                  <a:pt x="2619" y="1956"/>
                </a:lnTo>
                <a:lnTo>
                  <a:pt x="2623" y="1956"/>
                </a:lnTo>
                <a:lnTo>
                  <a:pt x="2623" y="1954"/>
                </a:lnTo>
                <a:lnTo>
                  <a:pt x="2623" y="1954"/>
                </a:lnTo>
                <a:lnTo>
                  <a:pt x="2631" y="1954"/>
                </a:lnTo>
                <a:lnTo>
                  <a:pt x="2633" y="1954"/>
                </a:lnTo>
                <a:lnTo>
                  <a:pt x="2635" y="1952"/>
                </a:lnTo>
                <a:lnTo>
                  <a:pt x="2635" y="1948"/>
                </a:lnTo>
                <a:lnTo>
                  <a:pt x="2635" y="1946"/>
                </a:lnTo>
                <a:lnTo>
                  <a:pt x="2637" y="1944"/>
                </a:lnTo>
                <a:lnTo>
                  <a:pt x="2637" y="1942"/>
                </a:lnTo>
                <a:lnTo>
                  <a:pt x="2637" y="1940"/>
                </a:lnTo>
                <a:lnTo>
                  <a:pt x="2637" y="1938"/>
                </a:lnTo>
                <a:lnTo>
                  <a:pt x="2639" y="1930"/>
                </a:lnTo>
                <a:lnTo>
                  <a:pt x="2641" y="1928"/>
                </a:lnTo>
                <a:lnTo>
                  <a:pt x="2641" y="1926"/>
                </a:lnTo>
                <a:lnTo>
                  <a:pt x="2643" y="1920"/>
                </a:lnTo>
                <a:lnTo>
                  <a:pt x="2643" y="1918"/>
                </a:lnTo>
                <a:lnTo>
                  <a:pt x="2643" y="1918"/>
                </a:lnTo>
                <a:lnTo>
                  <a:pt x="2643" y="1916"/>
                </a:lnTo>
                <a:lnTo>
                  <a:pt x="2645" y="1914"/>
                </a:lnTo>
                <a:lnTo>
                  <a:pt x="2645" y="1910"/>
                </a:lnTo>
                <a:lnTo>
                  <a:pt x="2647" y="1904"/>
                </a:lnTo>
                <a:lnTo>
                  <a:pt x="2647" y="1902"/>
                </a:lnTo>
                <a:lnTo>
                  <a:pt x="2645" y="1902"/>
                </a:lnTo>
                <a:lnTo>
                  <a:pt x="2645" y="1900"/>
                </a:lnTo>
                <a:lnTo>
                  <a:pt x="2647" y="1890"/>
                </a:lnTo>
                <a:lnTo>
                  <a:pt x="2649" y="1890"/>
                </a:lnTo>
                <a:lnTo>
                  <a:pt x="2651" y="1882"/>
                </a:lnTo>
                <a:lnTo>
                  <a:pt x="2651" y="1876"/>
                </a:lnTo>
                <a:lnTo>
                  <a:pt x="2653" y="1872"/>
                </a:lnTo>
                <a:lnTo>
                  <a:pt x="2653" y="1870"/>
                </a:lnTo>
                <a:lnTo>
                  <a:pt x="2655" y="1870"/>
                </a:lnTo>
                <a:lnTo>
                  <a:pt x="2657" y="1866"/>
                </a:lnTo>
                <a:lnTo>
                  <a:pt x="2659" y="1862"/>
                </a:lnTo>
                <a:lnTo>
                  <a:pt x="2665" y="1854"/>
                </a:lnTo>
                <a:lnTo>
                  <a:pt x="2667" y="1850"/>
                </a:lnTo>
                <a:lnTo>
                  <a:pt x="2669" y="1846"/>
                </a:lnTo>
                <a:lnTo>
                  <a:pt x="2671" y="1846"/>
                </a:lnTo>
                <a:lnTo>
                  <a:pt x="2673" y="1842"/>
                </a:lnTo>
                <a:lnTo>
                  <a:pt x="2673" y="1838"/>
                </a:lnTo>
                <a:lnTo>
                  <a:pt x="2675" y="1836"/>
                </a:lnTo>
                <a:lnTo>
                  <a:pt x="2675" y="1834"/>
                </a:lnTo>
                <a:lnTo>
                  <a:pt x="2677" y="1832"/>
                </a:lnTo>
                <a:lnTo>
                  <a:pt x="2679" y="1832"/>
                </a:lnTo>
                <a:lnTo>
                  <a:pt x="2679" y="1830"/>
                </a:lnTo>
                <a:lnTo>
                  <a:pt x="2681" y="1828"/>
                </a:lnTo>
                <a:lnTo>
                  <a:pt x="2685" y="1826"/>
                </a:lnTo>
                <a:lnTo>
                  <a:pt x="2691" y="1822"/>
                </a:lnTo>
                <a:lnTo>
                  <a:pt x="2693" y="1822"/>
                </a:lnTo>
                <a:lnTo>
                  <a:pt x="2701" y="1816"/>
                </a:lnTo>
                <a:lnTo>
                  <a:pt x="2703" y="1814"/>
                </a:lnTo>
                <a:lnTo>
                  <a:pt x="2705" y="1812"/>
                </a:lnTo>
                <a:lnTo>
                  <a:pt x="2705" y="1810"/>
                </a:lnTo>
                <a:lnTo>
                  <a:pt x="2705" y="1808"/>
                </a:lnTo>
                <a:lnTo>
                  <a:pt x="2707" y="1806"/>
                </a:lnTo>
                <a:lnTo>
                  <a:pt x="2707" y="1802"/>
                </a:lnTo>
                <a:lnTo>
                  <a:pt x="2719" y="1762"/>
                </a:lnTo>
                <a:lnTo>
                  <a:pt x="2719" y="1760"/>
                </a:lnTo>
                <a:lnTo>
                  <a:pt x="2721" y="1750"/>
                </a:lnTo>
                <a:lnTo>
                  <a:pt x="2721" y="1744"/>
                </a:lnTo>
                <a:lnTo>
                  <a:pt x="2727" y="1726"/>
                </a:lnTo>
                <a:lnTo>
                  <a:pt x="2729" y="1718"/>
                </a:lnTo>
                <a:lnTo>
                  <a:pt x="2755" y="1710"/>
                </a:lnTo>
                <a:lnTo>
                  <a:pt x="2761" y="1710"/>
                </a:lnTo>
                <a:lnTo>
                  <a:pt x="2765" y="1712"/>
                </a:lnTo>
                <a:lnTo>
                  <a:pt x="2769" y="1712"/>
                </a:lnTo>
                <a:lnTo>
                  <a:pt x="2775" y="1714"/>
                </a:lnTo>
                <a:lnTo>
                  <a:pt x="2777" y="1716"/>
                </a:lnTo>
                <a:lnTo>
                  <a:pt x="2779" y="1716"/>
                </a:lnTo>
                <a:lnTo>
                  <a:pt x="2781" y="1716"/>
                </a:lnTo>
                <a:lnTo>
                  <a:pt x="2783" y="1718"/>
                </a:lnTo>
                <a:lnTo>
                  <a:pt x="2785" y="1718"/>
                </a:lnTo>
                <a:lnTo>
                  <a:pt x="2787" y="1718"/>
                </a:lnTo>
                <a:lnTo>
                  <a:pt x="2789" y="1718"/>
                </a:lnTo>
                <a:lnTo>
                  <a:pt x="2791" y="1720"/>
                </a:lnTo>
                <a:lnTo>
                  <a:pt x="2793" y="1720"/>
                </a:lnTo>
                <a:lnTo>
                  <a:pt x="2795" y="1720"/>
                </a:lnTo>
                <a:lnTo>
                  <a:pt x="2787" y="1716"/>
                </a:lnTo>
                <a:lnTo>
                  <a:pt x="2787" y="1712"/>
                </a:lnTo>
                <a:lnTo>
                  <a:pt x="2793" y="1696"/>
                </a:lnTo>
                <a:lnTo>
                  <a:pt x="2821" y="1686"/>
                </a:lnTo>
                <a:lnTo>
                  <a:pt x="2823" y="1686"/>
                </a:lnTo>
                <a:lnTo>
                  <a:pt x="2825" y="1686"/>
                </a:lnTo>
                <a:lnTo>
                  <a:pt x="2829" y="1688"/>
                </a:lnTo>
                <a:lnTo>
                  <a:pt x="2823" y="1708"/>
                </a:lnTo>
                <a:lnTo>
                  <a:pt x="2823" y="1712"/>
                </a:lnTo>
                <a:lnTo>
                  <a:pt x="2821" y="1720"/>
                </a:lnTo>
                <a:lnTo>
                  <a:pt x="2819" y="1726"/>
                </a:lnTo>
                <a:lnTo>
                  <a:pt x="2813" y="1724"/>
                </a:lnTo>
                <a:lnTo>
                  <a:pt x="2809" y="1724"/>
                </a:lnTo>
                <a:lnTo>
                  <a:pt x="2811" y="1716"/>
                </a:lnTo>
                <a:lnTo>
                  <a:pt x="2807" y="1716"/>
                </a:lnTo>
                <a:lnTo>
                  <a:pt x="2805" y="1722"/>
                </a:lnTo>
                <a:lnTo>
                  <a:pt x="2797" y="1720"/>
                </a:lnTo>
                <a:lnTo>
                  <a:pt x="2799" y="1722"/>
                </a:lnTo>
                <a:lnTo>
                  <a:pt x="2815" y="1726"/>
                </a:lnTo>
                <a:lnTo>
                  <a:pt x="2819" y="1726"/>
                </a:lnTo>
                <a:lnTo>
                  <a:pt x="2835" y="1730"/>
                </a:lnTo>
                <a:lnTo>
                  <a:pt x="2837" y="1730"/>
                </a:lnTo>
                <a:lnTo>
                  <a:pt x="2845" y="1732"/>
                </a:lnTo>
                <a:lnTo>
                  <a:pt x="2849" y="1734"/>
                </a:lnTo>
                <a:lnTo>
                  <a:pt x="2851" y="1734"/>
                </a:lnTo>
                <a:lnTo>
                  <a:pt x="2857" y="1736"/>
                </a:lnTo>
                <a:lnTo>
                  <a:pt x="2859" y="1738"/>
                </a:lnTo>
                <a:lnTo>
                  <a:pt x="2863" y="1738"/>
                </a:lnTo>
                <a:lnTo>
                  <a:pt x="2865" y="1738"/>
                </a:lnTo>
                <a:lnTo>
                  <a:pt x="2865" y="1740"/>
                </a:lnTo>
                <a:lnTo>
                  <a:pt x="2867" y="1740"/>
                </a:lnTo>
                <a:lnTo>
                  <a:pt x="2867" y="1738"/>
                </a:lnTo>
                <a:lnTo>
                  <a:pt x="2869" y="1738"/>
                </a:lnTo>
                <a:lnTo>
                  <a:pt x="2871" y="1738"/>
                </a:lnTo>
                <a:lnTo>
                  <a:pt x="2871" y="1736"/>
                </a:lnTo>
                <a:lnTo>
                  <a:pt x="2873" y="1730"/>
                </a:lnTo>
                <a:lnTo>
                  <a:pt x="2873" y="1728"/>
                </a:lnTo>
                <a:lnTo>
                  <a:pt x="2875" y="1724"/>
                </a:lnTo>
                <a:lnTo>
                  <a:pt x="2877" y="1722"/>
                </a:lnTo>
                <a:lnTo>
                  <a:pt x="2877" y="1720"/>
                </a:lnTo>
                <a:lnTo>
                  <a:pt x="2877" y="1718"/>
                </a:lnTo>
                <a:lnTo>
                  <a:pt x="2881" y="1704"/>
                </a:lnTo>
                <a:lnTo>
                  <a:pt x="2883" y="1704"/>
                </a:lnTo>
                <a:lnTo>
                  <a:pt x="2885" y="1706"/>
                </a:lnTo>
                <a:lnTo>
                  <a:pt x="2891" y="1710"/>
                </a:lnTo>
                <a:lnTo>
                  <a:pt x="2893" y="1710"/>
                </a:lnTo>
                <a:lnTo>
                  <a:pt x="2891" y="1708"/>
                </a:lnTo>
                <a:lnTo>
                  <a:pt x="2901" y="1714"/>
                </a:lnTo>
                <a:lnTo>
                  <a:pt x="2907" y="1718"/>
                </a:lnTo>
                <a:lnTo>
                  <a:pt x="2913" y="1720"/>
                </a:lnTo>
                <a:lnTo>
                  <a:pt x="2915" y="1724"/>
                </a:lnTo>
                <a:lnTo>
                  <a:pt x="2921" y="1726"/>
                </a:lnTo>
                <a:lnTo>
                  <a:pt x="2927" y="1728"/>
                </a:lnTo>
                <a:lnTo>
                  <a:pt x="2931" y="1730"/>
                </a:lnTo>
                <a:lnTo>
                  <a:pt x="2933" y="1730"/>
                </a:lnTo>
                <a:lnTo>
                  <a:pt x="2933" y="1732"/>
                </a:lnTo>
                <a:lnTo>
                  <a:pt x="2937" y="1734"/>
                </a:lnTo>
                <a:lnTo>
                  <a:pt x="2939" y="1734"/>
                </a:lnTo>
                <a:lnTo>
                  <a:pt x="2943" y="1736"/>
                </a:lnTo>
                <a:lnTo>
                  <a:pt x="2947" y="1738"/>
                </a:lnTo>
                <a:lnTo>
                  <a:pt x="2947" y="1740"/>
                </a:lnTo>
                <a:lnTo>
                  <a:pt x="2949" y="1742"/>
                </a:lnTo>
                <a:lnTo>
                  <a:pt x="2949" y="1740"/>
                </a:lnTo>
                <a:lnTo>
                  <a:pt x="2949" y="1738"/>
                </a:lnTo>
                <a:lnTo>
                  <a:pt x="2951" y="1738"/>
                </a:lnTo>
                <a:lnTo>
                  <a:pt x="2951" y="1736"/>
                </a:lnTo>
                <a:lnTo>
                  <a:pt x="2951" y="1734"/>
                </a:lnTo>
                <a:lnTo>
                  <a:pt x="2953" y="1734"/>
                </a:lnTo>
                <a:lnTo>
                  <a:pt x="2953" y="1732"/>
                </a:lnTo>
                <a:lnTo>
                  <a:pt x="2955" y="1730"/>
                </a:lnTo>
                <a:lnTo>
                  <a:pt x="2957" y="1726"/>
                </a:lnTo>
                <a:lnTo>
                  <a:pt x="2959" y="1726"/>
                </a:lnTo>
                <a:lnTo>
                  <a:pt x="2959" y="1724"/>
                </a:lnTo>
                <a:lnTo>
                  <a:pt x="2961" y="1724"/>
                </a:lnTo>
                <a:lnTo>
                  <a:pt x="2961" y="1724"/>
                </a:lnTo>
                <a:lnTo>
                  <a:pt x="2961" y="1722"/>
                </a:lnTo>
                <a:lnTo>
                  <a:pt x="2963" y="1722"/>
                </a:lnTo>
                <a:lnTo>
                  <a:pt x="2965" y="1722"/>
                </a:lnTo>
                <a:lnTo>
                  <a:pt x="2965" y="1724"/>
                </a:lnTo>
                <a:lnTo>
                  <a:pt x="2967" y="1724"/>
                </a:lnTo>
                <a:lnTo>
                  <a:pt x="2969" y="1724"/>
                </a:lnTo>
                <a:lnTo>
                  <a:pt x="2969" y="1726"/>
                </a:lnTo>
                <a:lnTo>
                  <a:pt x="2971" y="1726"/>
                </a:lnTo>
                <a:lnTo>
                  <a:pt x="2973" y="1726"/>
                </a:lnTo>
                <a:lnTo>
                  <a:pt x="2975" y="1726"/>
                </a:lnTo>
                <a:lnTo>
                  <a:pt x="2977" y="1728"/>
                </a:lnTo>
                <a:lnTo>
                  <a:pt x="2981" y="1730"/>
                </a:lnTo>
                <a:lnTo>
                  <a:pt x="2983" y="1730"/>
                </a:lnTo>
                <a:lnTo>
                  <a:pt x="2985" y="1732"/>
                </a:lnTo>
                <a:lnTo>
                  <a:pt x="2987" y="1732"/>
                </a:lnTo>
                <a:lnTo>
                  <a:pt x="2987" y="1734"/>
                </a:lnTo>
                <a:lnTo>
                  <a:pt x="2997" y="1738"/>
                </a:lnTo>
                <a:lnTo>
                  <a:pt x="2999" y="1732"/>
                </a:lnTo>
                <a:lnTo>
                  <a:pt x="3003" y="1726"/>
                </a:lnTo>
                <a:lnTo>
                  <a:pt x="3007" y="1720"/>
                </a:lnTo>
                <a:lnTo>
                  <a:pt x="3009" y="1716"/>
                </a:lnTo>
                <a:lnTo>
                  <a:pt x="3009" y="1714"/>
                </a:lnTo>
                <a:lnTo>
                  <a:pt x="3009" y="1712"/>
                </a:lnTo>
                <a:lnTo>
                  <a:pt x="3013" y="1706"/>
                </a:lnTo>
                <a:lnTo>
                  <a:pt x="3016" y="1704"/>
                </a:lnTo>
                <a:lnTo>
                  <a:pt x="3018" y="1702"/>
                </a:lnTo>
                <a:lnTo>
                  <a:pt x="3018" y="1700"/>
                </a:lnTo>
                <a:lnTo>
                  <a:pt x="3020" y="1698"/>
                </a:lnTo>
                <a:lnTo>
                  <a:pt x="3022" y="1692"/>
                </a:lnTo>
                <a:lnTo>
                  <a:pt x="3024" y="1690"/>
                </a:lnTo>
                <a:lnTo>
                  <a:pt x="3046" y="1652"/>
                </a:lnTo>
                <a:lnTo>
                  <a:pt x="3048" y="1650"/>
                </a:lnTo>
                <a:lnTo>
                  <a:pt x="3050" y="1644"/>
                </a:lnTo>
                <a:lnTo>
                  <a:pt x="3052" y="1644"/>
                </a:lnTo>
                <a:lnTo>
                  <a:pt x="3054" y="1638"/>
                </a:lnTo>
                <a:lnTo>
                  <a:pt x="3058" y="1630"/>
                </a:lnTo>
                <a:lnTo>
                  <a:pt x="3066" y="1616"/>
                </a:lnTo>
                <a:lnTo>
                  <a:pt x="3076" y="1600"/>
                </a:lnTo>
                <a:lnTo>
                  <a:pt x="3078" y="1594"/>
                </a:lnTo>
                <a:lnTo>
                  <a:pt x="3106" y="1582"/>
                </a:lnTo>
                <a:lnTo>
                  <a:pt x="3114" y="1580"/>
                </a:lnTo>
                <a:lnTo>
                  <a:pt x="3136" y="1572"/>
                </a:lnTo>
                <a:lnTo>
                  <a:pt x="3142" y="1570"/>
                </a:lnTo>
                <a:lnTo>
                  <a:pt x="3150" y="1566"/>
                </a:lnTo>
                <a:lnTo>
                  <a:pt x="3180" y="1552"/>
                </a:lnTo>
                <a:lnTo>
                  <a:pt x="3182" y="1552"/>
                </a:lnTo>
                <a:lnTo>
                  <a:pt x="3186" y="1552"/>
                </a:lnTo>
                <a:lnTo>
                  <a:pt x="3192" y="1550"/>
                </a:lnTo>
                <a:lnTo>
                  <a:pt x="3200" y="1546"/>
                </a:lnTo>
                <a:lnTo>
                  <a:pt x="3208" y="1540"/>
                </a:lnTo>
                <a:lnTo>
                  <a:pt x="3234" y="1534"/>
                </a:lnTo>
                <a:lnTo>
                  <a:pt x="3242" y="1532"/>
                </a:lnTo>
                <a:lnTo>
                  <a:pt x="3252" y="1528"/>
                </a:lnTo>
                <a:lnTo>
                  <a:pt x="3252" y="1526"/>
                </a:lnTo>
                <a:lnTo>
                  <a:pt x="3252" y="152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" name="Freeform 136"/>
          <p:cNvSpPr>
            <a:spLocks/>
          </p:cNvSpPr>
          <p:nvPr/>
        </p:nvSpPr>
        <p:spPr bwMode="auto">
          <a:xfrm>
            <a:off x="5109498" y="1037868"/>
            <a:ext cx="3540988" cy="3719562"/>
          </a:xfrm>
          <a:custGeom>
            <a:avLst/>
            <a:gdLst>
              <a:gd name="T0" fmla="*/ 2889 w 3252"/>
              <a:gd name="T1" fmla="*/ 1628 h 3416"/>
              <a:gd name="T2" fmla="*/ 2841 w 3252"/>
              <a:gd name="T3" fmla="*/ 1536 h 3416"/>
              <a:gd name="T4" fmla="*/ 2649 w 3252"/>
              <a:gd name="T5" fmla="*/ 1702 h 3416"/>
              <a:gd name="T6" fmla="*/ 2276 w 3252"/>
              <a:gd name="T7" fmla="*/ 1720 h 3416"/>
              <a:gd name="T8" fmla="*/ 2416 w 3252"/>
              <a:gd name="T9" fmla="*/ 1696 h 3416"/>
              <a:gd name="T10" fmla="*/ 2587 w 3252"/>
              <a:gd name="T11" fmla="*/ 1526 h 3416"/>
              <a:gd name="T12" fmla="*/ 2609 w 3252"/>
              <a:gd name="T13" fmla="*/ 1408 h 3416"/>
              <a:gd name="T14" fmla="*/ 2408 w 3252"/>
              <a:gd name="T15" fmla="*/ 1378 h 3416"/>
              <a:gd name="T16" fmla="*/ 2366 w 3252"/>
              <a:gd name="T17" fmla="*/ 1464 h 3416"/>
              <a:gd name="T18" fmla="*/ 2338 w 3252"/>
              <a:gd name="T19" fmla="*/ 1294 h 3416"/>
              <a:gd name="T20" fmla="*/ 2517 w 3252"/>
              <a:gd name="T21" fmla="*/ 1170 h 3416"/>
              <a:gd name="T22" fmla="*/ 2537 w 3252"/>
              <a:gd name="T23" fmla="*/ 1038 h 3416"/>
              <a:gd name="T24" fmla="*/ 2661 w 3252"/>
              <a:gd name="T25" fmla="*/ 852 h 3416"/>
              <a:gd name="T26" fmla="*/ 2541 w 3252"/>
              <a:gd name="T27" fmla="*/ 698 h 3416"/>
              <a:gd name="T28" fmla="*/ 2238 w 3252"/>
              <a:gd name="T29" fmla="*/ 574 h 3416"/>
              <a:gd name="T30" fmla="*/ 2012 w 3252"/>
              <a:gd name="T31" fmla="*/ 432 h 3416"/>
              <a:gd name="T32" fmla="*/ 2006 w 3252"/>
              <a:gd name="T33" fmla="*/ 210 h 3416"/>
              <a:gd name="T34" fmla="*/ 1974 w 3252"/>
              <a:gd name="T35" fmla="*/ 194 h 3416"/>
              <a:gd name="T36" fmla="*/ 1982 w 3252"/>
              <a:gd name="T37" fmla="*/ 432 h 3416"/>
              <a:gd name="T38" fmla="*/ 1771 w 3252"/>
              <a:gd name="T39" fmla="*/ 402 h 3416"/>
              <a:gd name="T40" fmla="*/ 1643 w 3252"/>
              <a:gd name="T41" fmla="*/ 460 h 3416"/>
              <a:gd name="T42" fmla="*/ 1234 w 3252"/>
              <a:gd name="T43" fmla="*/ 530 h 3416"/>
              <a:gd name="T44" fmla="*/ 1002 w 3252"/>
              <a:gd name="T45" fmla="*/ 190 h 3416"/>
              <a:gd name="T46" fmla="*/ 930 w 3252"/>
              <a:gd name="T47" fmla="*/ 390 h 3416"/>
              <a:gd name="T48" fmla="*/ 896 w 3252"/>
              <a:gd name="T49" fmla="*/ 650 h 3416"/>
              <a:gd name="T50" fmla="*/ 789 w 3252"/>
              <a:gd name="T51" fmla="*/ 920 h 3416"/>
              <a:gd name="T52" fmla="*/ 751 w 3252"/>
              <a:gd name="T53" fmla="*/ 1006 h 3416"/>
              <a:gd name="T54" fmla="*/ 783 w 3252"/>
              <a:gd name="T55" fmla="*/ 1114 h 3416"/>
              <a:gd name="T56" fmla="*/ 649 w 3252"/>
              <a:gd name="T57" fmla="*/ 1190 h 3416"/>
              <a:gd name="T58" fmla="*/ 485 w 3252"/>
              <a:gd name="T59" fmla="*/ 1104 h 3416"/>
              <a:gd name="T60" fmla="*/ 517 w 3252"/>
              <a:gd name="T61" fmla="*/ 866 h 3416"/>
              <a:gd name="T62" fmla="*/ 331 w 3252"/>
              <a:gd name="T63" fmla="*/ 782 h 3416"/>
              <a:gd name="T64" fmla="*/ 124 w 3252"/>
              <a:gd name="T65" fmla="*/ 1034 h 3416"/>
              <a:gd name="T66" fmla="*/ 84 w 3252"/>
              <a:gd name="T67" fmla="*/ 1248 h 3416"/>
              <a:gd name="T68" fmla="*/ 302 w 3252"/>
              <a:gd name="T69" fmla="*/ 1344 h 3416"/>
              <a:gd name="T70" fmla="*/ 547 w 3252"/>
              <a:gd name="T71" fmla="*/ 1536 h 3416"/>
              <a:gd name="T72" fmla="*/ 547 w 3252"/>
              <a:gd name="T73" fmla="*/ 1776 h 3416"/>
              <a:gd name="T74" fmla="*/ 661 w 3252"/>
              <a:gd name="T75" fmla="*/ 1918 h 3416"/>
              <a:gd name="T76" fmla="*/ 819 w 3252"/>
              <a:gd name="T77" fmla="*/ 2110 h 3416"/>
              <a:gd name="T78" fmla="*/ 599 w 3252"/>
              <a:gd name="T79" fmla="*/ 2204 h 3416"/>
              <a:gd name="T80" fmla="*/ 924 w 3252"/>
              <a:gd name="T81" fmla="*/ 2324 h 3416"/>
              <a:gd name="T82" fmla="*/ 968 w 3252"/>
              <a:gd name="T83" fmla="*/ 2772 h 3416"/>
              <a:gd name="T84" fmla="*/ 1056 w 3252"/>
              <a:gd name="T85" fmla="*/ 2814 h 3416"/>
              <a:gd name="T86" fmla="*/ 1110 w 3252"/>
              <a:gd name="T87" fmla="*/ 2894 h 3416"/>
              <a:gd name="T88" fmla="*/ 1164 w 3252"/>
              <a:gd name="T89" fmla="*/ 2900 h 3416"/>
              <a:gd name="T90" fmla="*/ 1306 w 3252"/>
              <a:gd name="T91" fmla="*/ 3006 h 3416"/>
              <a:gd name="T92" fmla="*/ 1477 w 3252"/>
              <a:gd name="T93" fmla="*/ 3212 h 3416"/>
              <a:gd name="T94" fmla="*/ 1695 w 3252"/>
              <a:gd name="T95" fmla="*/ 3184 h 3416"/>
              <a:gd name="T96" fmla="*/ 1821 w 3252"/>
              <a:gd name="T97" fmla="*/ 2984 h 3416"/>
              <a:gd name="T98" fmla="*/ 1903 w 3252"/>
              <a:gd name="T99" fmla="*/ 2742 h 3416"/>
              <a:gd name="T100" fmla="*/ 1972 w 3252"/>
              <a:gd name="T101" fmla="*/ 2628 h 3416"/>
              <a:gd name="T102" fmla="*/ 2040 w 3252"/>
              <a:gd name="T103" fmla="*/ 2688 h 3416"/>
              <a:gd name="T104" fmla="*/ 2082 w 3252"/>
              <a:gd name="T105" fmla="*/ 2792 h 3416"/>
              <a:gd name="T106" fmla="*/ 2228 w 3252"/>
              <a:gd name="T107" fmla="*/ 2784 h 3416"/>
              <a:gd name="T108" fmla="*/ 2126 w 3252"/>
              <a:gd name="T109" fmla="*/ 3202 h 3416"/>
              <a:gd name="T110" fmla="*/ 2314 w 3252"/>
              <a:gd name="T111" fmla="*/ 3210 h 3416"/>
              <a:gd name="T112" fmla="*/ 2368 w 3252"/>
              <a:gd name="T113" fmla="*/ 3122 h 3416"/>
              <a:gd name="T114" fmla="*/ 2444 w 3252"/>
              <a:gd name="T115" fmla="*/ 2828 h 3416"/>
              <a:gd name="T116" fmla="*/ 2296 w 3252"/>
              <a:gd name="T117" fmla="*/ 2626 h 3416"/>
              <a:gd name="T118" fmla="*/ 2499 w 3252"/>
              <a:gd name="T119" fmla="*/ 2286 h 3416"/>
              <a:gd name="T120" fmla="*/ 2569 w 3252"/>
              <a:gd name="T121" fmla="*/ 1938 h 3416"/>
              <a:gd name="T122" fmla="*/ 2677 w 3252"/>
              <a:gd name="T123" fmla="*/ 1832 h 3416"/>
              <a:gd name="T124" fmla="*/ 2953 w 3252"/>
              <a:gd name="T125" fmla="*/ 1732 h 3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52" h="3416">
                <a:moveTo>
                  <a:pt x="3252" y="1520"/>
                </a:moveTo>
                <a:lnTo>
                  <a:pt x="3250" y="1516"/>
                </a:lnTo>
                <a:lnTo>
                  <a:pt x="3250" y="1514"/>
                </a:lnTo>
                <a:lnTo>
                  <a:pt x="3248" y="1510"/>
                </a:lnTo>
                <a:lnTo>
                  <a:pt x="3248" y="1512"/>
                </a:lnTo>
                <a:lnTo>
                  <a:pt x="3246" y="1512"/>
                </a:lnTo>
                <a:lnTo>
                  <a:pt x="3240" y="1514"/>
                </a:lnTo>
                <a:lnTo>
                  <a:pt x="3236" y="1516"/>
                </a:lnTo>
                <a:lnTo>
                  <a:pt x="3230" y="1520"/>
                </a:lnTo>
                <a:lnTo>
                  <a:pt x="3228" y="1520"/>
                </a:lnTo>
                <a:lnTo>
                  <a:pt x="3222" y="1522"/>
                </a:lnTo>
                <a:lnTo>
                  <a:pt x="3216" y="1526"/>
                </a:lnTo>
                <a:lnTo>
                  <a:pt x="3214" y="1526"/>
                </a:lnTo>
                <a:lnTo>
                  <a:pt x="3208" y="1528"/>
                </a:lnTo>
                <a:lnTo>
                  <a:pt x="3206" y="1528"/>
                </a:lnTo>
                <a:lnTo>
                  <a:pt x="3204" y="1530"/>
                </a:lnTo>
                <a:lnTo>
                  <a:pt x="3202" y="1530"/>
                </a:lnTo>
                <a:lnTo>
                  <a:pt x="3200" y="1530"/>
                </a:lnTo>
                <a:lnTo>
                  <a:pt x="3200" y="1532"/>
                </a:lnTo>
                <a:lnTo>
                  <a:pt x="3198" y="1532"/>
                </a:lnTo>
                <a:lnTo>
                  <a:pt x="3196" y="1532"/>
                </a:lnTo>
                <a:lnTo>
                  <a:pt x="3194" y="1532"/>
                </a:lnTo>
                <a:lnTo>
                  <a:pt x="3194" y="1534"/>
                </a:lnTo>
                <a:lnTo>
                  <a:pt x="3192" y="1534"/>
                </a:lnTo>
                <a:lnTo>
                  <a:pt x="3190" y="1534"/>
                </a:lnTo>
                <a:lnTo>
                  <a:pt x="3190" y="1534"/>
                </a:lnTo>
                <a:lnTo>
                  <a:pt x="3188" y="1534"/>
                </a:lnTo>
                <a:lnTo>
                  <a:pt x="3186" y="1536"/>
                </a:lnTo>
                <a:lnTo>
                  <a:pt x="3184" y="1536"/>
                </a:lnTo>
                <a:lnTo>
                  <a:pt x="3182" y="1538"/>
                </a:lnTo>
                <a:lnTo>
                  <a:pt x="3180" y="1538"/>
                </a:lnTo>
                <a:lnTo>
                  <a:pt x="3178" y="1540"/>
                </a:lnTo>
                <a:lnTo>
                  <a:pt x="3176" y="1540"/>
                </a:lnTo>
                <a:lnTo>
                  <a:pt x="3174" y="1542"/>
                </a:lnTo>
                <a:lnTo>
                  <a:pt x="3166" y="1544"/>
                </a:lnTo>
                <a:lnTo>
                  <a:pt x="3156" y="1550"/>
                </a:lnTo>
                <a:lnTo>
                  <a:pt x="3154" y="1550"/>
                </a:lnTo>
                <a:lnTo>
                  <a:pt x="3144" y="1554"/>
                </a:lnTo>
                <a:lnTo>
                  <a:pt x="3138" y="1558"/>
                </a:lnTo>
                <a:lnTo>
                  <a:pt x="3132" y="1560"/>
                </a:lnTo>
                <a:lnTo>
                  <a:pt x="3122" y="1562"/>
                </a:lnTo>
                <a:lnTo>
                  <a:pt x="3120" y="1564"/>
                </a:lnTo>
                <a:lnTo>
                  <a:pt x="3110" y="1568"/>
                </a:lnTo>
                <a:lnTo>
                  <a:pt x="3108" y="1568"/>
                </a:lnTo>
                <a:lnTo>
                  <a:pt x="3106" y="1570"/>
                </a:lnTo>
                <a:lnTo>
                  <a:pt x="3106" y="1570"/>
                </a:lnTo>
                <a:lnTo>
                  <a:pt x="3104" y="1570"/>
                </a:lnTo>
                <a:lnTo>
                  <a:pt x="3102" y="1570"/>
                </a:lnTo>
                <a:lnTo>
                  <a:pt x="3100" y="1572"/>
                </a:lnTo>
                <a:lnTo>
                  <a:pt x="3098" y="1572"/>
                </a:lnTo>
                <a:lnTo>
                  <a:pt x="3096" y="1572"/>
                </a:lnTo>
                <a:lnTo>
                  <a:pt x="3094" y="1574"/>
                </a:lnTo>
                <a:lnTo>
                  <a:pt x="3092" y="1576"/>
                </a:lnTo>
                <a:lnTo>
                  <a:pt x="3088" y="1576"/>
                </a:lnTo>
                <a:lnTo>
                  <a:pt x="3086" y="1578"/>
                </a:lnTo>
                <a:lnTo>
                  <a:pt x="3084" y="1578"/>
                </a:lnTo>
                <a:lnTo>
                  <a:pt x="3082" y="1578"/>
                </a:lnTo>
                <a:lnTo>
                  <a:pt x="3078" y="1580"/>
                </a:lnTo>
                <a:lnTo>
                  <a:pt x="3074" y="1580"/>
                </a:lnTo>
                <a:lnTo>
                  <a:pt x="3074" y="1582"/>
                </a:lnTo>
                <a:lnTo>
                  <a:pt x="3072" y="1582"/>
                </a:lnTo>
                <a:lnTo>
                  <a:pt x="3070" y="1582"/>
                </a:lnTo>
                <a:lnTo>
                  <a:pt x="3068" y="1582"/>
                </a:lnTo>
                <a:lnTo>
                  <a:pt x="3066" y="1584"/>
                </a:lnTo>
                <a:lnTo>
                  <a:pt x="3064" y="1584"/>
                </a:lnTo>
                <a:lnTo>
                  <a:pt x="3060" y="1586"/>
                </a:lnTo>
                <a:lnTo>
                  <a:pt x="3056" y="1588"/>
                </a:lnTo>
                <a:lnTo>
                  <a:pt x="3048" y="1592"/>
                </a:lnTo>
                <a:lnTo>
                  <a:pt x="3044" y="1592"/>
                </a:lnTo>
                <a:lnTo>
                  <a:pt x="3042" y="1594"/>
                </a:lnTo>
                <a:lnTo>
                  <a:pt x="3040" y="1594"/>
                </a:lnTo>
                <a:lnTo>
                  <a:pt x="3038" y="1594"/>
                </a:lnTo>
                <a:lnTo>
                  <a:pt x="3036" y="1596"/>
                </a:lnTo>
                <a:lnTo>
                  <a:pt x="3034" y="1596"/>
                </a:lnTo>
                <a:lnTo>
                  <a:pt x="3032" y="1596"/>
                </a:lnTo>
                <a:lnTo>
                  <a:pt x="3030" y="1596"/>
                </a:lnTo>
                <a:lnTo>
                  <a:pt x="3026" y="1598"/>
                </a:lnTo>
                <a:lnTo>
                  <a:pt x="3024" y="1600"/>
                </a:lnTo>
                <a:lnTo>
                  <a:pt x="3020" y="1600"/>
                </a:lnTo>
                <a:lnTo>
                  <a:pt x="3018" y="1602"/>
                </a:lnTo>
                <a:lnTo>
                  <a:pt x="3013" y="1604"/>
                </a:lnTo>
                <a:lnTo>
                  <a:pt x="3011" y="1604"/>
                </a:lnTo>
                <a:lnTo>
                  <a:pt x="3009" y="1604"/>
                </a:lnTo>
                <a:lnTo>
                  <a:pt x="3007" y="1606"/>
                </a:lnTo>
                <a:lnTo>
                  <a:pt x="3005" y="1608"/>
                </a:lnTo>
                <a:lnTo>
                  <a:pt x="3003" y="1608"/>
                </a:lnTo>
                <a:lnTo>
                  <a:pt x="3001" y="1610"/>
                </a:lnTo>
                <a:lnTo>
                  <a:pt x="2999" y="1610"/>
                </a:lnTo>
                <a:lnTo>
                  <a:pt x="2995" y="1612"/>
                </a:lnTo>
                <a:lnTo>
                  <a:pt x="2989" y="1614"/>
                </a:lnTo>
                <a:lnTo>
                  <a:pt x="2979" y="1618"/>
                </a:lnTo>
                <a:lnTo>
                  <a:pt x="2975" y="1620"/>
                </a:lnTo>
                <a:lnTo>
                  <a:pt x="2967" y="1622"/>
                </a:lnTo>
                <a:lnTo>
                  <a:pt x="2961" y="1626"/>
                </a:lnTo>
                <a:lnTo>
                  <a:pt x="2947" y="1630"/>
                </a:lnTo>
                <a:lnTo>
                  <a:pt x="2939" y="1632"/>
                </a:lnTo>
                <a:lnTo>
                  <a:pt x="2931" y="1634"/>
                </a:lnTo>
                <a:lnTo>
                  <a:pt x="2927" y="1636"/>
                </a:lnTo>
                <a:lnTo>
                  <a:pt x="2917" y="1640"/>
                </a:lnTo>
                <a:lnTo>
                  <a:pt x="2913" y="1640"/>
                </a:lnTo>
                <a:lnTo>
                  <a:pt x="2913" y="1640"/>
                </a:lnTo>
                <a:lnTo>
                  <a:pt x="2901" y="1632"/>
                </a:lnTo>
                <a:lnTo>
                  <a:pt x="2889" y="1628"/>
                </a:lnTo>
                <a:lnTo>
                  <a:pt x="2867" y="1622"/>
                </a:lnTo>
                <a:lnTo>
                  <a:pt x="2875" y="1594"/>
                </a:lnTo>
                <a:lnTo>
                  <a:pt x="2875" y="1590"/>
                </a:lnTo>
                <a:lnTo>
                  <a:pt x="2881" y="1572"/>
                </a:lnTo>
                <a:lnTo>
                  <a:pt x="2883" y="1570"/>
                </a:lnTo>
                <a:lnTo>
                  <a:pt x="2865" y="1564"/>
                </a:lnTo>
                <a:lnTo>
                  <a:pt x="2867" y="1544"/>
                </a:lnTo>
                <a:lnTo>
                  <a:pt x="2867" y="1542"/>
                </a:lnTo>
                <a:lnTo>
                  <a:pt x="2881" y="1548"/>
                </a:lnTo>
                <a:lnTo>
                  <a:pt x="2893" y="1550"/>
                </a:lnTo>
                <a:lnTo>
                  <a:pt x="2895" y="1550"/>
                </a:lnTo>
                <a:lnTo>
                  <a:pt x="2933" y="1562"/>
                </a:lnTo>
                <a:lnTo>
                  <a:pt x="2935" y="1560"/>
                </a:lnTo>
                <a:lnTo>
                  <a:pt x="2955" y="1528"/>
                </a:lnTo>
                <a:lnTo>
                  <a:pt x="2959" y="1518"/>
                </a:lnTo>
                <a:lnTo>
                  <a:pt x="2961" y="1516"/>
                </a:lnTo>
                <a:lnTo>
                  <a:pt x="2961" y="1514"/>
                </a:lnTo>
                <a:lnTo>
                  <a:pt x="2961" y="1512"/>
                </a:lnTo>
                <a:lnTo>
                  <a:pt x="2963" y="1508"/>
                </a:lnTo>
                <a:lnTo>
                  <a:pt x="2965" y="1506"/>
                </a:lnTo>
                <a:lnTo>
                  <a:pt x="2965" y="1504"/>
                </a:lnTo>
                <a:lnTo>
                  <a:pt x="2967" y="1504"/>
                </a:lnTo>
                <a:lnTo>
                  <a:pt x="2967" y="1502"/>
                </a:lnTo>
                <a:lnTo>
                  <a:pt x="2969" y="1502"/>
                </a:lnTo>
                <a:lnTo>
                  <a:pt x="2971" y="1500"/>
                </a:lnTo>
                <a:lnTo>
                  <a:pt x="2973" y="1498"/>
                </a:lnTo>
                <a:lnTo>
                  <a:pt x="2977" y="1496"/>
                </a:lnTo>
                <a:lnTo>
                  <a:pt x="2977" y="1494"/>
                </a:lnTo>
                <a:lnTo>
                  <a:pt x="2979" y="1492"/>
                </a:lnTo>
                <a:lnTo>
                  <a:pt x="2981" y="1490"/>
                </a:lnTo>
                <a:lnTo>
                  <a:pt x="2983" y="1488"/>
                </a:lnTo>
                <a:lnTo>
                  <a:pt x="2983" y="1486"/>
                </a:lnTo>
                <a:lnTo>
                  <a:pt x="2985" y="1482"/>
                </a:lnTo>
                <a:lnTo>
                  <a:pt x="2987" y="1480"/>
                </a:lnTo>
                <a:lnTo>
                  <a:pt x="2989" y="1476"/>
                </a:lnTo>
                <a:lnTo>
                  <a:pt x="2991" y="1474"/>
                </a:lnTo>
                <a:lnTo>
                  <a:pt x="2993" y="1468"/>
                </a:lnTo>
                <a:lnTo>
                  <a:pt x="2995" y="1464"/>
                </a:lnTo>
                <a:lnTo>
                  <a:pt x="2997" y="1462"/>
                </a:lnTo>
                <a:lnTo>
                  <a:pt x="2997" y="1460"/>
                </a:lnTo>
                <a:lnTo>
                  <a:pt x="2973" y="1452"/>
                </a:lnTo>
                <a:lnTo>
                  <a:pt x="2963" y="1486"/>
                </a:lnTo>
                <a:lnTo>
                  <a:pt x="2957" y="1484"/>
                </a:lnTo>
                <a:lnTo>
                  <a:pt x="2955" y="1482"/>
                </a:lnTo>
                <a:lnTo>
                  <a:pt x="2941" y="1478"/>
                </a:lnTo>
                <a:lnTo>
                  <a:pt x="2937" y="1486"/>
                </a:lnTo>
                <a:lnTo>
                  <a:pt x="2931" y="1484"/>
                </a:lnTo>
                <a:lnTo>
                  <a:pt x="2927" y="1482"/>
                </a:lnTo>
                <a:lnTo>
                  <a:pt x="2921" y="1480"/>
                </a:lnTo>
                <a:lnTo>
                  <a:pt x="2917" y="1480"/>
                </a:lnTo>
                <a:lnTo>
                  <a:pt x="2913" y="1478"/>
                </a:lnTo>
                <a:lnTo>
                  <a:pt x="2889" y="1470"/>
                </a:lnTo>
                <a:lnTo>
                  <a:pt x="2889" y="1476"/>
                </a:lnTo>
                <a:lnTo>
                  <a:pt x="2887" y="1482"/>
                </a:lnTo>
                <a:lnTo>
                  <a:pt x="2885" y="1488"/>
                </a:lnTo>
                <a:lnTo>
                  <a:pt x="2885" y="1490"/>
                </a:lnTo>
                <a:lnTo>
                  <a:pt x="2885" y="1494"/>
                </a:lnTo>
                <a:lnTo>
                  <a:pt x="2883" y="1494"/>
                </a:lnTo>
                <a:lnTo>
                  <a:pt x="2879" y="1494"/>
                </a:lnTo>
                <a:lnTo>
                  <a:pt x="2879" y="1492"/>
                </a:lnTo>
                <a:lnTo>
                  <a:pt x="2877" y="1492"/>
                </a:lnTo>
                <a:lnTo>
                  <a:pt x="2873" y="1492"/>
                </a:lnTo>
                <a:lnTo>
                  <a:pt x="2863" y="1488"/>
                </a:lnTo>
                <a:lnTo>
                  <a:pt x="2847" y="1486"/>
                </a:lnTo>
                <a:lnTo>
                  <a:pt x="2851" y="1476"/>
                </a:lnTo>
                <a:lnTo>
                  <a:pt x="2849" y="1476"/>
                </a:lnTo>
                <a:lnTo>
                  <a:pt x="2849" y="1474"/>
                </a:lnTo>
                <a:lnTo>
                  <a:pt x="2831" y="1470"/>
                </a:lnTo>
                <a:lnTo>
                  <a:pt x="2829" y="1468"/>
                </a:lnTo>
                <a:lnTo>
                  <a:pt x="2827" y="1468"/>
                </a:lnTo>
                <a:lnTo>
                  <a:pt x="2825" y="1468"/>
                </a:lnTo>
                <a:lnTo>
                  <a:pt x="2823" y="1468"/>
                </a:lnTo>
                <a:lnTo>
                  <a:pt x="2821" y="1466"/>
                </a:lnTo>
                <a:lnTo>
                  <a:pt x="2819" y="1466"/>
                </a:lnTo>
                <a:lnTo>
                  <a:pt x="2817" y="1466"/>
                </a:lnTo>
                <a:lnTo>
                  <a:pt x="2817" y="1466"/>
                </a:lnTo>
                <a:lnTo>
                  <a:pt x="2817" y="1464"/>
                </a:lnTo>
                <a:lnTo>
                  <a:pt x="2815" y="1464"/>
                </a:lnTo>
                <a:lnTo>
                  <a:pt x="2813" y="1464"/>
                </a:lnTo>
                <a:lnTo>
                  <a:pt x="2811" y="1464"/>
                </a:lnTo>
                <a:lnTo>
                  <a:pt x="2809" y="1462"/>
                </a:lnTo>
                <a:lnTo>
                  <a:pt x="2807" y="1462"/>
                </a:lnTo>
                <a:lnTo>
                  <a:pt x="2805" y="1462"/>
                </a:lnTo>
                <a:lnTo>
                  <a:pt x="2805" y="1466"/>
                </a:lnTo>
                <a:lnTo>
                  <a:pt x="2801" y="1480"/>
                </a:lnTo>
                <a:lnTo>
                  <a:pt x="2799" y="1488"/>
                </a:lnTo>
                <a:lnTo>
                  <a:pt x="2797" y="1488"/>
                </a:lnTo>
                <a:lnTo>
                  <a:pt x="2797" y="1490"/>
                </a:lnTo>
                <a:lnTo>
                  <a:pt x="2795" y="1494"/>
                </a:lnTo>
                <a:lnTo>
                  <a:pt x="2793" y="1498"/>
                </a:lnTo>
                <a:lnTo>
                  <a:pt x="2797" y="1498"/>
                </a:lnTo>
                <a:lnTo>
                  <a:pt x="2797" y="1500"/>
                </a:lnTo>
                <a:lnTo>
                  <a:pt x="2817" y="1506"/>
                </a:lnTo>
                <a:lnTo>
                  <a:pt x="2815" y="1514"/>
                </a:lnTo>
                <a:lnTo>
                  <a:pt x="2815" y="1516"/>
                </a:lnTo>
                <a:lnTo>
                  <a:pt x="2815" y="1518"/>
                </a:lnTo>
                <a:lnTo>
                  <a:pt x="2815" y="1520"/>
                </a:lnTo>
                <a:lnTo>
                  <a:pt x="2823" y="1524"/>
                </a:lnTo>
                <a:lnTo>
                  <a:pt x="2829" y="1524"/>
                </a:lnTo>
                <a:lnTo>
                  <a:pt x="2835" y="1526"/>
                </a:lnTo>
                <a:lnTo>
                  <a:pt x="2833" y="1534"/>
                </a:lnTo>
                <a:lnTo>
                  <a:pt x="2841" y="1534"/>
                </a:lnTo>
                <a:lnTo>
                  <a:pt x="2841" y="1536"/>
                </a:lnTo>
                <a:lnTo>
                  <a:pt x="2839" y="1538"/>
                </a:lnTo>
                <a:lnTo>
                  <a:pt x="2839" y="1540"/>
                </a:lnTo>
                <a:lnTo>
                  <a:pt x="2835" y="1544"/>
                </a:lnTo>
                <a:lnTo>
                  <a:pt x="2833" y="1550"/>
                </a:lnTo>
                <a:lnTo>
                  <a:pt x="2833" y="1556"/>
                </a:lnTo>
                <a:lnTo>
                  <a:pt x="2831" y="1560"/>
                </a:lnTo>
                <a:lnTo>
                  <a:pt x="2831" y="1564"/>
                </a:lnTo>
                <a:lnTo>
                  <a:pt x="2831" y="1566"/>
                </a:lnTo>
                <a:lnTo>
                  <a:pt x="2831" y="1570"/>
                </a:lnTo>
                <a:lnTo>
                  <a:pt x="2831" y="1572"/>
                </a:lnTo>
                <a:lnTo>
                  <a:pt x="2831" y="1574"/>
                </a:lnTo>
                <a:lnTo>
                  <a:pt x="2831" y="1576"/>
                </a:lnTo>
                <a:lnTo>
                  <a:pt x="2831" y="1578"/>
                </a:lnTo>
                <a:lnTo>
                  <a:pt x="2831" y="1580"/>
                </a:lnTo>
                <a:lnTo>
                  <a:pt x="2833" y="1580"/>
                </a:lnTo>
                <a:lnTo>
                  <a:pt x="2833" y="1582"/>
                </a:lnTo>
                <a:lnTo>
                  <a:pt x="2833" y="1582"/>
                </a:lnTo>
                <a:lnTo>
                  <a:pt x="2833" y="1584"/>
                </a:lnTo>
                <a:lnTo>
                  <a:pt x="2833" y="1586"/>
                </a:lnTo>
                <a:lnTo>
                  <a:pt x="2835" y="1592"/>
                </a:lnTo>
                <a:lnTo>
                  <a:pt x="2835" y="1594"/>
                </a:lnTo>
                <a:lnTo>
                  <a:pt x="2835" y="1596"/>
                </a:lnTo>
                <a:lnTo>
                  <a:pt x="2837" y="1598"/>
                </a:lnTo>
                <a:lnTo>
                  <a:pt x="2837" y="1602"/>
                </a:lnTo>
                <a:lnTo>
                  <a:pt x="2837" y="1604"/>
                </a:lnTo>
                <a:lnTo>
                  <a:pt x="2839" y="1608"/>
                </a:lnTo>
                <a:lnTo>
                  <a:pt x="2839" y="1610"/>
                </a:lnTo>
                <a:lnTo>
                  <a:pt x="2841" y="1616"/>
                </a:lnTo>
                <a:lnTo>
                  <a:pt x="2843" y="1624"/>
                </a:lnTo>
                <a:lnTo>
                  <a:pt x="2845" y="1628"/>
                </a:lnTo>
                <a:lnTo>
                  <a:pt x="2847" y="1634"/>
                </a:lnTo>
                <a:lnTo>
                  <a:pt x="2847" y="1636"/>
                </a:lnTo>
                <a:lnTo>
                  <a:pt x="2847" y="1640"/>
                </a:lnTo>
                <a:lnTo>
                  <a:pt x="2849" y="1642"/>
                </a:lnTo>
                <a:lnTo>
                  <a:pt x="2849" y="1644"/>
                </a:lnTo>
                <a:lnTo>
                  <a:pt x="2849" y="1646"/>
                </a:lnTo>
                <a:lnTo>
                  <a:pt x="2851" y="1650"/>
                </a:lnTo>
                <a:lnTo>
                  <a:pt x="2851" y="1652"/>
                </a:lnTo>
                <a:lnTo>
                  <a:pt x="2849" y="1652"/>
                </a:lnTo>
                <a:lnTo>
                  <a:pt x="2849" y="1650"/>
                </a:lnTo>
                <a:lnTo>
                  <a:pt x="2835" y="1646"/>
                </a:lnTo>
                <a:lnTo>
                  <a:pt x="2827" y="1644"/>
                </a:lnTo>
                <a:lnTo>
                  <a:pt x="2823" y="1644"/>
                </a:lnTo>
                <a:lnTo>
                  <a:pt x="2817" y="1642"/>
                </a:lnTo>
                <a:lnTo>
                  <a:pt x="2815" y="1640"/>
                </a:lnTo>
                <a:lnTo>
                  <a:pt x="2813" y="1640"/>
                </a:lnTo>
                <a:lnTo>
                  <a:pt x="2811" y="1640"/>
                </a:lnTo>
                <a:lnTo>
                  <a:pt x="2809" y="1640"/>
                </a:lnTo>
                <a:lnTo>
                  <a:pt x="2807" y="1638"/>
                </a:lnTo>
                <a:lnTo>
                  <a:pt x="2805" y="1638"/>
                </a:lnTo>
                <a:lnTo>
                  <a:pt x="2803" y="1638"/>
                </a:lnTo>
                <a:lnTo>
                  <a:pt x="2801" y="1638"/>
                </a:lnTo>
                <a:lnTo>
                  <a:pt x="2801" y="1636"/>
                </a:lnTo>
                <a:lnTo>
                  <a:pt x="2799" y="1636"/>
                </a:lnTo>
                <a:lnTo>
                  <a:pt x="2797" y="1636"/>
                </a:lnTo>
                <a:lnTo>
                  <a:pt x="2797" y="1638"/>
                </a:lnTo>
                <a:lnTo>
                  <a:pt x="2797" y="1640"/>
                </a:lnTo>
                <a:lnTo>
                  <a:pt x="2795" y="1640"/>
                </a:lnTo>
                <a:lnTo>
                  <a:pt x="2795" y="1642"/>
                </a:lnTo>
                <a:lnTo>
                  <a:pt x="2795" y="1644"/>
                </a:lnTo>
                <a:lnTo>
                  <a:pt x="2795" y="1646"/>
                </a:lnTo>
                <a:lnTo>
                  <a:pt x="2793" y="1648"/>
                </a:lnTo>
                <a:lnTo>
                  <a:pt x="2793" y="1650"/>
                </a:lnTo>
                <a:lnTo>
                  <a:pt x="2793" y="1652"/>
                </a:lnTo>
                <a:lnTo>
                  <a:pt x="2793" y="1654"/>
                </a:lnTo>
                <a:lnTo>
                  <a:pt x="2791" y="1654"/>
                </a:lnTo>
                <a:lnTo>
                  <a:pt x="2791" y="1656"/>
                </a:lnTo>
                <a:lnTo>
                  <a:pt x="2791" y="1658"/>
                </a:lnTo>
                <a:lnTo>
                  <a:pt x="2791" y="1660"/>
                </a:lnTo>
                <a:lnTo>
                  <a:pt x="2789" y="1662"/>
                </a:lnTo>
                <a:lnTo>
                  <a:pt x="2789" y="1664"/>
                </a:lnTo>
                <a:lnTo>
                  <a:pt x="2789" y="1666"/>
                </a:lnTo>
                <a:lnTo>
                  <a:pt x="2789" y="1668"/>
                </a:lnTo>
                <a:lnTo>
                  <a:pt x="2787" y="1670"/>
                </a:lnTo>
                <a:lnTo>
                  <a:pt x="2787" y="1672"/>
                </a:lnTo>
                <a:lnTo>
                  <a:pt x="2787" y="1674"/>
                </a:lnTo>
                <a:lnTo>
                  <a:pt x="2787" y="1676"/>
                </a:lnTo>
                <a:lnTo>
                  <a:pt x="2785" y="1678"/>
                </a:lnTo>
                <a:lnTo>
                  <a:pt x="2781" y="1676"/>
                </a:lnTo>
                <a:lnTo>
                  <a:pt x="2773" y="1674"/>
                </a:lnTo>
                <a:lnTo>
                  <a:pt x="2771" y="1674"/>
                </a:lnTo>
                <a:lnTo>
                  <a:pt x="2769" y="1676"/>
                </a:lnTo>
                <a:lnTo>
                  <a:pt x="2749" y="1680"/>
                </a:lnTo>
                <a:lnTo>
                  <a:pt x="2739" y="1684"/>
                </a:lnTo>
                <a:lnTo>
                  <a:pt x="2717" y="1692"/>
                </a:lnTo>
                <a:lnTo>
                  <a:pt x="2705" y="1698"/>
                </a:lnTo>
                <a:lnTo>
                  <a:pt x="2677" y="1708"/>
                </a:lnTo>
                <a:lnTo>
                  <a:pt x="2675" y="1708"/>
                </a:lnTo>
                <a:lnTo>
                  <a:pt x="2665" y="1712"/>
                </a:lnTo>
                <a:lnTo>
                  <a:pt x="2659" y="1716"/>
                </a:lnTo>
                <a:lnTo>
                  <a:pt x="2657" y="1716"/>
                </a:lnTo>
                <a:lnTo>
                  <a:pt x="2643" y="1720"/>
                </a:lnTo>
                <a:lnTo>
                  <a:pt x="2643" y="1718"/>
                </a:lnTo>
                <a:lnTo>
                  <a:pt x="2645" y="1718"/>
                </a:lnTo>
                <a:lnTo>
                  <a:pt x="2645" y="1716"/>
                </a:lnTo>
                <a:lnTo>
                  <a:pt x="2645" y="1714"/>
                </a:lnTo>
                <a:lnTo>
                  <a:pt x="2645" y="1712"/>
                </a:lnTo>
                <a:lnTo>
                  <a:pt x="2645" y="1710"/>
                </a:lnTo>
                <a:lnTo>
                  <a:pt x="2647" y="1708"/>
                </a:lnTo>
                <a:lnTo>
                  <a:pt x="2647" y="1706"/>
                </a:lnTo>
                <a:lnTo>
                  <a:pt x="2647" y="1704"/>
                </a:lnTo>
                <a:lnTo>
                  <a:pt x="2649" y="1704"/>
                </a:lnTo>
                <a:lnTo>
                  <a:pt x="2649" y="1702"/>
                </a:lnTo>
                <a:lnTo>
                  <a:pt x="2649" y="1700"/>
                </a:lnTo>
                <a:lnTo>
                  <a:pt x="2651" y="1692"/>
                </a:lnTo>
                <a:lnTo>
                  <a:pt x="2657" y="1676"/>
                </a:lnTo>
                <a:lnTo>
                  <a:pt x="2659" y="1668"/>
                </a:lnTo>
                <a:lnTo>
                  <a:pt x="2641" y="1664"/>
                </a:lnTo>
                <a:lnTo>
                  <a:pt x="2639" y="1662"/>
                </a:lnTo>
                <a:lnTo>
                  <a:pt x="2633" y="1684"/>
                </a:lnTo>
                <a:lnTo>
                  <a:pt x="2633" y="1686"/>
                </a:lnTo>
                <a:lnTo>
                  <a:pt x="2631" y="1688"/>
                </a:lnTo>
                <a:lnTo>
                  <a:pt x="2631" y="1692"/>
                </a:lnTo>
                <a:lnTo>
                  <a:pt x="2631" y="1694"/>
                </a:lnTo>
                <a:lnTo>
                  <a:pt x="2629" y="1696"/>
                </a:lnTo>
                <a:lnTo>
                  <a:pt x="2629" y="1700"/>
                </a:lnTo>
                <a:lnTo>
                  <a:pt x="2627" y="1702"/>
                </a:lnTo>
                <a:lnTo>
                  <a:pt x="2627" y="1704"/>
                </a:lnTo>
                <a:lnTo>
                  <a:pt x="2627" y="1708"/>
                </a:lnTo>
                <a:lnTo>
                  <a:pt x="2625" y="1710"/>
                </a:lnTo>
                <a:lnTo>
                  <a:pt x="2625" y="1712"/>
                </a:lnTo>
                <a:lnTo>
                  <a:pt x="2625" y="1716"/>
                </a:lnTo>
                <a:lnTo>
                  <a:pt x="2623" y="1718"/>
                </a:lnTo>
                <a:lnTo>
                  <a:pt x="2623" y="1720"/>
                </a:lnTo>
                <a:lnTo>
                  <a:pt x="2623" y="1724"/>
                </a:lnTo>
                <a:lnTo>
                  <a:pt x="2623" y="1726"/>
                </a:lnTo>
                <a:lnTo>
                  <a:pt x="2623" y="1726"/>
                </a:lnTo>
                <a:lnTo>
                  <a:pt x="2623" y="1728"/>
                </a:lnTo>
                <a:lnTo>
                  <a:pt x="2515" y="1768"/>
                </a:lnTo>
                <a:lnTo>
                  <a:pt x="2511" y="1768"/>
                </a:lnTo>
                <a:lnTo>
                  <a:pt x="2497" y="1774"/>
                </a:lnTo>
                <a:lnTo>
                  <a:pt x="2495" y="1774"/>
                </a:lnTo>
                <a:lnTo>
                  <a:pt x="2495" y="1770"/>
                </a:lnTo>
                <a:lnTo>
                  <a:pt x="2495" y="1752"/>
                </a:lnTo>
                <a:lnTo>
                  <a:pt x="2446" y="1752"/>
                </a:lnTo>
                <a:lnTo>
                  <a:pt x="2446" y="1744"/>
                </a:lnTo>
                <a:lnTo>
                  <a:pt x="2446" y="1742"/>
                </a:lnTo>
                <a:lnTo>
                  <a:pt x="2446" y="1728"/>
                </a:lnTo>
                <a:lnTo>
                  <a:pt x="2446" y="1726"/>
                </a:lnTo>
                <a:lnTo>
                  <a:pt x="2446" y="1726"/>
                </a:lnTo>
                <a:lnTo>
                  <a:pt x="2444" y="1726"/>
                </a:lnTo>
                <a:lnTo>
                  <a:pt x="2442" y="1726"/>
                </a:lnTo>
                <a:lnTo>
                  <a:pt x="2440" y="1726"/>
                </a:lnTo>
                <a:lnTo>
                  <a:pt x="2438" y="1726"/>
                </a:lnTo>
                <a:lnTo>
                  <a:pt x="2438" y="1726"/>
                </a:lnTo>
                <a:lnTo>
                  <a:pt x="2436" y="1726"/>
                </a:lnTo>
                <a:lnTo>
                  <a:pt x="2434" y="1726"/>
                </a:lnTo>
                <a:lnTo>
                  <a:pt x="2432" y="1726"/>
                </a:lnTo>
                <a:lnTo>
                  <a:pt x="2422" y="1726"/>
                </a:lnTo>
                <a:lnTo>
                  <a:pt x="2420" y="1726"/>
                </a:lnTo>
                <a:lnTo>
                  <a:pt x="2420" y="1728"/>
                </a:lnTo>
                <a:lnTo>
                  <a:pt x="2420" y="1730"/>
                </a:lnTo>
                <a:lnTo>
                  <a:pt x="2420" y="1734"/>
                </a:lnTo>
                <a:lnTo>
                  <a:pt x="2420" y="1738"/>
                </a:lnTo>
                <a:lnTo>
                  <a:pt x="2420" y="1744"/>
                </a:lnTo>
                <a:lnTo>
                  <a:pt x="2420" y="1748"/>
                </a:lnTo>
                <a:lnTo>
                  <a:pt x="2420" y="1750"/>
                </a:lnTo>
                <a:lnTo>
                  <a:pt x="2422" y="1752"/>
                </a:lnTo>
                <a:lnTo>
                  <a:pt x="2426" y="1754"/>
                </a:lnTo>
                <a:lnTo>
                  <a:pt x="2426" y="1756"/>
                </a:lnTo>
                <a:lnTo>
                  <a:pt x="2422" y="1754"/>
                </a:lnTo>
                <a:lnTo>
                  <a:pt x="2418" y="1756"/>
                </a:lnTo>
                <a:lnTo>
                  <a:pt x="2382" y="1756"/>
                </a:lnTo>
                <a:lnTo>
                  <a:pt x="2382" y="1754"/>
                </a:lnTo>
                <a:lnTo>
                  <a:pt x="2374" y="1754"/>
                </a:lnTo>
                <a:lnTo>
                  <a:pt x="2366" y="1756"/>
                </a:lnTo>
                <a:lnTo>
                  <a:pt x="2364" y="1756"/>
                </a:lnTo>
                <a:lnTo>
                  <a:pt x="2354" y="1750"/>
                </a:lnTo>
                <a:lnTo>
                  <a:pt x="2352" y="1750"/>
                </a:lnTo>
                <a:lnTo>
                  <a:pt x="2352" y="1748"/>
                </a:lnTo>
                <a:lnTo>
                  <a:pt x="2350" y="1748"/>
                </a:lnTo>
                <a:lnTo>
                  <a:pt x="2348" y="1748"/>
                </a:lnTo>
                <a:lnTo>
                  <a:pt x="2346" y="1748"/>
                </a:lnTo>
                <a:lnTo>
                  <a:pt x="2336" y="1748"/>
                </a:lnTo>
                <a:lnTo>
                  <a:pt x="2330" y="1748"/>
                </a:lnTo>
                <a:lnTo>
                  <a:pt x="2326" y="1748"/>
                </a:lnTo>
                <a:lnTo>
                  <a:pt x="2324" y="1748"/>
                </a:lnTo>
                <a:lnTo>
                  <a:pt x="2324" y="1746"/>
                </a:lnTo>
                <a:lnTo>
                  <a:pt x="2324" y="1744"/>
                </a:lnTo>
                <a:lnTo>
                  <a:pt x="2322" y="1744"/>
                </a:lnTo>
                <a:lnTo>
                  <a:pt x="2320" y="1744"/>
                </a:lnTo>
                <a:lnTo>
                  <a:pt x="2318" y="1744"/>
                </a:lnTo>
                <a:lnTo>
                  <a:pt x="2316" y="1744"/>
                </a:lnTo>
                <a:lnTo>
                  <a:pt x="2314" y="1744"/>
                </a:lnTo>
                <a:lnTo>
                  <a:pt x="2312" y="1744"/>
                </a:lnTo>
                <a:lnTo>
                  <a:pt x="2310" y="1744"/>
                </a:lnTo>
                <a:lnTo>
                  <a:pt x="2308" y="1744"/>
                </a:lnTo>
                <a:lnTo>
                  <a:pt x="2306" y="1744"/>
                </a:lnTo>
                <a:lnTo>
                  <a:pt x="2304" y="1744"/>
                </a:lnTo>
                <a:lnTo>
                  <a:pt x="2304" y="1748"/>
                </a:lnTo>
                <a:lnTo>
                  <a:pt x="2304" y="1750"/>
                </a:lnTo>
                <a:lnTo>
                  <a:pt x="2292" y="1750"/>
                </a:lnTo>
                <a:lnTo>
                  <a:pt x="2282" y="1750"/>
                </a:lnTo>
                <a:lnTo>
                  <a:pt x="2280" y="1750"/>
                </a:lnTo>
                <a:lnTo>
                  <a:pt x="2272" y="1750"/>
                </a:lnTo>
                <a:lnTo>
                  <a:pt x="2272" y="1742"/>
                </a:lnTo>
                <a:lnTo>
                  <a:pt x="2274" y="1734"/>
                </a:lnTo>
                <a:lnTo>
                  <a:pt x="2274" y="1732"/>
                </a:lnTo>
                <a:lnTo>
                  <a:pt x="2274" y="1730"/>
                </a:lnTo>
                <a:lnTo>
                  <a:pt x="2276" y="1730"/>
                </a:lnTo>
                <a:lnTo>
                  <a:pt x="2276" y="1728"/>
                </a:lnTo>
                <a:lnTo>
                  <a:pt x="2276" y="1726"/>
                </a:lnTo>
                <a:lnTo>
                  <a:pt x="2276" y="1726"/>
                </a:lnTo>
                <a:lnTo>
                  <a:pt x="2276" y="1724"/>
                </a:lnTo>
                <a:lnTo>
                  <a:pt x="2276" y="1722"/>
                </a:lnTo>
                <a:lnTo>
                  <a:pt x="2276" y="1720"/>
                </a:lnTo>
                <a:lnTo>
                  <a:pt x="2278" y="1720"/>
                </a:lnTo>
                <a:lnTo>
                  <a:pt x="2278" y="1718"/>
                </a:lnTo>
                <a:lnTo>
                  <a:pt x="2278" y="1716"/>
                </a:lnTo>
                <a:lnTo>
                  <a:pt x="2278" y="1714"/>
                </a:lnTo>
                <a:lnTo>
                  <a:pt x="2278" y="1712"/>
                </a:lnTo>
                <a:lnTo>
                  <a:pt x="2278" y="1710"/>
                </a:lnTo>
                <a:lnTo>
                  <a:pt x="2280" y="1708"/>
                </a:lnTo>
                <a:lnTo>
                  <a:pt x="2280" y="1706"/>
                </a:lnTo>
                <a:lnTo>
                  <a:pt x="2280" y="1704"/>
                </a:lnTo>
                <a:lnTo>
                  <a:pt x="2280" y="1702"/>
                </a:lnTo>
                <a:lnTo>
                  <a:pt x="2282" y="1692"/>
                </a:lnTo>
                <a:lnTo>
                  <a:pt x="2282" y="1690"/>
                </a:lnTo>
                <a:lnTo>
                  <a:pt x="2282" y="1688"/>
                </a:lnTo>
                <a:lnTo>
                  <a:pt x="2282" y="1686"/>
                </a:lnTo>
                <a:lnTo>
                  <a:pt x="2282" y="1684"/>
                </a:lnTo>
                <a:lnTo>
                  <a:pt x="2282" y="1680"/>
                </a:lnTo>
                <a:lnTo>
                  <a:pt x="2284" y="1678"/>
                </a:lnTo>
                <a:lnTo>
                  <a:pt x="2286" y="1678"/>
                </a:lnTo>
                <a:lnTo>
                  <a:pt x="2286" y="1676"/>
                </a:lnTo>
                <a:lnTo>
                  <a:pt x="2288" y="1676"/>
                </a:lnTo>
                <a:lnTo>
                  <a:pt x="2288" y="1674"/>
                </a:lnTo>
                <a:lnTo>
                  <a:pt x="2288" y="1672"/>
                </a:lnTo>
                <a:lnTo>
                  <a:pt x="2296" y="1666"/>
                </a:lnTo>
                <a:lnTo>
                  <a:pt x="2322" y="1646"/>
                </a:lnTo>
                <a:lnTo>
                  <a:pt x="2324" y="1644"/>
                </a:lnTo>
                <a:lnTo>
                  <a:pt x="2328" y="1642"/>
                </a:lnTo>
                <a:lnTo>
                  <a:pt x="2330" y="1640"/>
                </a:lnTo>
                <a:lnTo>
                  <a:pt x="2334" y="1636"/>
                </a:lnTo>
                <a:lnTo>
                  <a:pt x="2334" y="1634"/>
                </a:lnTo>
                <a:lnTo>
                  <a:pt x="2340" y="1630"/>
                </a:lnTo>
                <a:lnTo>
                  <a:pt x="2350" y="1626"/>
                </a:lnTo>
                <a:lnTo>
                  <a:pt x="2360" y="1618"/>
                </a:lnTo>
                <a:lnTo>
                  <a:pt x="2362" y="1614"/>
                </a:lnTo>
                <a:lnTo>
                  <a:pt x="2368" y="1610"/>
                </a:lnTo>
                <a:lnTo>
                  <a:pt x="2372" y="1608"/>
                </a:lnTo>
                <a:lnTo>
                  <a:pt x="2374" y="1606"/>
                </a:lnTo>
                <a:lnTo>
                  <a:pt x="2374" y="1604"/>
                </a:lnTo>
                <a:lnTo>
                  <a:pt x="2376" y="1604"/>
                </a:lnTo>
                <a:lnTo>
                  <a:pt x="2378" y="1604"/>
                </a:lnTo>
                <a:lnTo>
                  <a:pt x="2378" y="1602"/>
                </a:lnTo>
                <a:lnTo>
                  <a:pt x="2380" y="1602"/>
                </a:lnTo>
                <a:lnTo>
                  <a:pt x="2380" y="1600"/>
                </a:lnTo>
                <a:lnTo>
                  <a:pt x="2382" y="1600"/>
                </a:lnTo>
                <a:lnTo>
                  <a:pt x="2382" y="1598"/>
                </a:lnTo>
                <a:lnTo>
                  <a:pt x="2400" y="1584"/>
                </a:lnTo>
                <a:lnTo>
                  <a:pt x="2402" y="1584"/>
                </a:lnTo>
                <a:lnTo>
                  <a:pt x="2402" y="1582"/>
                </a:lnTo>
                <a:lnTo>
                  <a:pt x="2414" y="1574"/>
                </a:lnTo>
                <a:lnTo>
                  <a:pt x="2416" y="1576"/>
                </a:lnTo>
                <a:lnTo>
                  <a:pt x="2416" y="1578"/>
                </a:lnTo>
                <a:lnTo>
                  <a:pt x="2418" y="1578"/>
                </a:lnTo>
                <a:lnTo>
                  <a:pt x="2418" y="1580"/>
                </a:lnTo>
                <a:lnTo>
                  <a:pt x="2418" y="1586"/>
                </a:lnTo>
                <a:lnTo>
                  <a:pt x="2418" y="1590"/>
                </a:lnTo>
                <a:lnTo>
                  <a:pt x="2422" y="1590"/>
                </a:lnTo>
                <a:lnTo>
                  <a:pt x="2422" y="1596"/>
                </a:lnTo>
                <a:lnTo>
                  <a:pt x="2422" y="1600"/>
                </a:lnTo>
                <a:lnTo>
                  <a:pt x="2424" y="1598"/>
                </a:lnTo>
                <a:lnTo>
                  <a:pt x="2424" y="1600"/>
                </a:lnTo>
                <a:lnTo>
                  <a:pt x="2424" y="1602"/>
                </a:lnTo>
                <a:lnTo>
                  <a:pt x="2426" y="1602"/>
                </a:lnTo>
                <a:lnTo>
                  <a:pt x="2420" y="1604"/>
                </a:lnTo>
                <a:lnTo>
                  <a:pt x="2416" y="1606"/>
                </a:lnTo>
                <a:lnTo>
                  <a:pt x="2414" y="1606"/>
                </a:lnTo>
                <a:lnTo>
                  <a:pt x="2414" y="1614"/>
                </a:lnTo>
                <a:lnTo>
                  <a:pt x="2412" y="1614"/>
                </a:lnTo>
                <a:lnTo>
                  <a:pt x="2410" y="1616"/>
                </a:lnTo>
                <a:lnTo>
                  <a:pt x="2408" y="1618"/>
                </a:lnTo>
                <a:lnTo>
                  <a:pt x="2406" y="1620"/>
                </a:lnTo>
                <a:lnTo>
                  <a:pt x="2406" y="1622"/>
                </a:lnTo>
                <a:lnTo>
                  <a:pt x="2406" y="1624"/>
                </a:lnTo>
                <a:lnTo>
                  <a:pt x="2404" y="1624"/>
                </a:lnTo>
                <a:lnTo>
                  <a:pt x="2404" y="1626"/>
                </a:lnTo>
                <a:lnTo>
                  <a:pt x="2404" y="1628"/>
                </a:lnTo>
                <a:lnTo>
                  <a:pt x="2404" y="1630"/>
                </a:lnTo>
                <a:lnTo>
                  <a:pt x="2402" y="1630"/>
                </a:lnTo>
                <a:lnTo>
                  <a:pt x="2402" y="1630"/>
                </a:lnTo>
                <a:lnTo>
                  <a:pt x="2402" y="1632"/>
                </a:lnTo>
                <a:lnTo>
                  <a:pt x="2402" y="1634"/>
                </a:lnTo>
                <a:lnTo>
                  <a:pt x="2402" y="1636"/>
                </a:lnTo>
                <a:lnTo>
                  <a:pt x="2402" y="1638"/>
                </a:lnTo>
                <a:lnTo>
                  <a:pt x="2400" y="1640"/>
                </a:lnTo>
                <a:lnTo>
                  <a:pt x="2400" y="1642"/>
                </a:lnTo>
                <a:lnTo>
                  <a:pt x="2400" y="1644"/>
                </a:lnTo>
                <a:lnTo>
                  <a:pt x="2400" y="1646"/>
                </a:lnTo>
                <a:lnTo>
                  <a:pt x="2400" y="1648"/>
                </a:lnTo>
                <a:lnTo>
                  <a:pt x="2400" y="1650"/>
                </a:lnTo>
                <a:lnTo>
                  <a:pt x="2400" y="1652"/>
                </a:lnTo>
                <a:lnTo>
                  <a:pt x="2400" y="1654"/>
                </a:lnTo>
                <a:lnTo>
                  <a:pt x="2402" y="1656"/>
                </a:lnTo>
                <a:lnTo>
                  <a:pt x="2402" y="1658"/>
                </a:lnTo>
                <a:lnTo>
                  <a:pt x="2402" y="1660"/>
                </a:lnTo>
                <a:lnTo>
                  <a:pt x="2404" y="1660"/>
                </a:lnTo>
                <a:lnTo>
                  <a:pt x="2406" y="1660"/>
                </a:lnTo>
                <a:lnTo>
                  <a:pt x="2408" y="1660"/>
                </a:lnTo>
                <a:lnTo>
                  <a:pt x="2408" y="1662"/>
                </a:lnTo>
                <a:lnTo>
                  <a:pt x="2410" y="1662"/>
                </a:lnTo>
                <a:lnTo>
                  <a:pt x="2412" y="1662"/>
                </a:lnTo>
                <a:lnTo>
                  <a:pt x="2414" y="1662"/>
                </a:lnTo>
                <a:lnTo>
                  <a:pt x="2414" y="1664"/>
                </a:lnTo>
                <a:lnTo>
                  <a:pt x="2416" y="1664"/>
                </a:lnTo>
                <a:lnTo>
                  <a:pt x="2416" y="1668"/>
                </a:lnTo>
                <a:lnTo>
                  <a:pt x="2416" y="1696"/>
                </a:lnTo>
                <a:lnTo>
                  <a:pt x="2418" y="1696"/>
                </a:lnTo>
                <a:lnTo>
                  <a:pt x="2418" y="1716"/>
                </a:lnTo>
                <a:lnTo>
                  <a:pt x="2424" y="1716"/>
                </a:lnTo>
                <a:lnTo>
                  <a:pt x="2432" y="1716"/>
                </a:lnTo>
                <a:lnTo>
                  <a:pt x="2432" y="1714"/>
                </a:lnTo>
                <a:lnTo>
                  <a:pt x="2432" y="1712"/>
                </a:lnTo>
                <a:lnTo>
                  <a:pt x="2432" y="1710"/>
                </a:lnTo>
                <a:lnTo>
                  <a:pt x="2432" y="1708"/>
                </a:lnTo>
                <a:lnTo>
                  <a:pt x="2432" y="1706"/>
                </a:lnTo>
                <a:lnTo>
                  <a:pt x="2432" y="1704"/>
                </a:lnTo>
                <a:lnTo>
                  <a:pt x="2432" y="1702"/>
                </a:lnTo>
                <a:lnTo>
                  <a:pt x="2432" y="1696"/>
                </a:lnTo>
                <a:lnTo>
                  <a:pt x="2438" y="1696"/>
                </a:lnTo>
                <a:lnTo>
                  <a:pt x="2440" y="1696"/>
                </a:lnTo>
                <a:lnTo>
                  <a:pt x="2446" y="1696"/>
                </a:lnTo>
                <a:lnTo>
                  <a:pt x="2448" y="1696"/>
                </a:lnTo>
                <a:lnTo>
                  <a:pt x="2450" y="1696"/>
                </a:lnTo>
                <a:lnTo>
                  <a:pt x="2452" y="1696"/>
                </a:lnTo>
                <a:lnTo>
                  <a:pt x="2454" y="1694"/>
                </a:lnTo>
                <a:lnTo>
                  <a:pt x="2460" y="1692"/>
                </a:lnTo>
                <a:lnTo>
                  <a:pt x="2468" y="1688"/>
                </a:lnTo>
                <a:lnTo>
                  <a:pt x="2481" y="1684"/>
                </a:lnTo>
                <a:lnTo>
                  <a:pt x="2489" y="1680"/>
                </a:lnTo>
                <a:lnTo>
                  <a:pt x="2497" y="1678"/>
                </a:lnTo>
                <a:lnTo>
                  <a:pt x="2503" y="1676"/>
                </a:lnTo>
                <a:lnTo>
                  <a:pt x="2503" y="1672"/>
                </a:lnTo>
                <a:lnTo>
                  <a:pt x="2503" y="1668"/>
                </a:lnTo>
                <a:lnTo>
                  <a:pt x="2503" y="1666"/>
                </a:lnTo>
                <a:lnTo>
                  <a:pt x="2503" y="1656"/>
                </a:lnTo>
                <a:lnTo>
                  <a:pt x="2503" y="1650"/>
                </a:lnTo>
                <a:lnTo>
                  <a:pt x="2503" y="1646"/>
                </a:lnTo>
                <a:lnTo>
                  <a:pt x="2503" y="1644"/>
                </a:lnTo>
                <a:lnTo>
                  <a:pt x="2503" y="1638"/>
                </a:lnTo>
                <a:lnTo>
                  <a:pt x="2503" y="1636"/>
                </a:lnTo>
                <a:lnTo>
                  <a:pt x="2503" y="1632"/>
                </a:lnTo>
                <a:lnTo>
                  <a:pt x="2503" y="1630"/>
                </a:lnTo>
                <a:lnTo>
                  <a:pt x="2503" y="1622"/>
                </a:lnTo>
                <a:lnTo>
                  <a:pt x="2503" y="1618"/>
                </a:lnTo>
                <a:lnTo>
                  <a:pt x="2503" y="1616"/>
                </a:lnTo>
                <a:lnTo>
                  <a:pt x="2503" y="1612"/>
                </a:lnTo>
                <a:lnTo>
                  <a:pt x="2503" y="1598"/>
                </a:lnTo>
                <a:lnTo>
                  <a:pt x="2503" y="1596"/>
                </a:lnTo>
                <a:lnTo>
                  <a:pt x="2503" y="1586"/>
                </a:lnTo>
                <a:lnTo>
                  <a:pt x="2503" y="1584"/>
                </a:lnTo>
                <a:lnTo>
                  <a:pt x="2503" y="1582"/>
                </a:lnTo>
                <a:lnTo>
                  <a:pt x="2501" y="1582"/>
                </a:lnTo>
                <a:lnTo>
                  <a:pt x="2501" y="1582"/>
                </a:lnTo>
                <a:lnTo>
                  <a:pt x="2501" y="1580"/>
                </a:lnTo>
                <a:lnTo>
                  <a:pt x="2501" y="1578"/>
                </a:lnTo>
                <a:lnTo>
                  <a:pt x="2503" y="1578"/>
                </a:lnTo>
                <a:lnTo>
                  <a:pt x="2505" y="1578"/>
                </a:lnTo>
                <a:lnTo>
                  <a:pt x="2505" y="1576"/>
                </a:lnTo>
                <a:lnTo>
                  <a:pt x="2507" y="1576"/>
                </a:lnTo>
                <a:lnTo>
                  <a:pt x="2509" y="1574"/>
                </a:lnTo>
                <a:lnTo>
                  <a:pt x="2511" y="1572"/>
                </a:lnTo>
                <a:lnTo>
                  <a:pt x="2513" y="1570"/>
                </a:lnTo>
                <a:lnTo>
                  <a:pt x="2515" y="1570"/>
                </a:lnTo>
                <a:lnTo>
                  <a:pt x="2513" y="1568"/>
                </a:lnTo>
                <a:lnTo>
                  <a:pt x="2511" y="1566"/>
                </a:lnTo>
                <a:lnTo>
                  <a:pt x="2511" y="1564"/>
                </a:lnTo>
                <a:lnTo>
                  <a:pt x="2509" y="1562"/>
                </a:lnTo>
                <a:lnTo>
                  <a:pt x="2509" y="1560"/>
                </a:lnTo>
                <a:lnTo>
                  <a:pt x="2511" y="1560"/>
                </a:lnTo>
                <a:lnTo>
                  <a:pt x="2513" y="1558"/>
                </a:lnTo>
                <a:lnTo>
                  <a:pt x="2515" y="1556"/>
                </a:lnTo>
                <a:lnTo>
                  <a:pt x="2517" y="1554"/>
                </a:lnTo>
                <a:lnTo>
                  <a:pt x="2519" y="1554"/>
                </a:lnTo>
                <a:lnTo>
                  <a:pt x="2521" y="1552"/>
                </a:lnTo>
                <a:lnTo>
                  <a:pt x="2525" y="1550"/>
                </a:lnTo>
                <a:lnTo>
                  <a:pt x="2527" y="1548"/>
                </a:lnTo>
                <a:lnTo>
                  <a:pt x="2527" y="1548"/>
                </a:lnTo>
                <a:lnTo>
                  <a:pt x="2529" y="1546"/>
                </a:lnTo>
                <a:lnTo>
                  <a:pt x="2533" y="1544"/>
                </a:lnTo>
                <a:lnTo>
                  <a:pt x="2537" y="1542"/>
                </a:lnTo>
                <a:lnTo>
                  <a:pt x="2539" y="1540"/>
                </a:lnTo>
                <a:lnTo>
                  <a:pt x="2541" y="1540"/>
                </a:lnTo>
                <a:lnTo>
                  <a:pt x="2543" y="1538"/>
                </a:lnTo>
                <a:lnTo>
                  <a:pt x="2545" y="1538"/>
                </a:lnTo>
                <a:lnTo>
                  <a:pt x="2547" y="1538"/>
                </a:lnTo>
                <a:lnTo>
                  <a:pt x="2547" y="1536"/>
                </a:lnTo>
                <a:lnTo>
                  <a:pt x="2549" y="1536"/>
                </a:lnTo>
                <a:lnTo>
                  <a:pt x="2551" y="1536"/>
                </a:lnTo>
                <a:lnTo>
                  <a:pt x="2555" y="1534"/>
                </a:lnTo>
                <a:lnTo>
                  <a:pt x="2557" y="1534"/>
                </a:lnTo>
                <a:lnTo>
                  <a:pt x="2559" y="1534"/>
                </a:lnTo>
                <a:lnTo>
                  <a:pt x="2561" y="1534"/>
                </a:lnTo>
                <a:lnTo>
                  <a:pt x="2565" y="1534"/>
                </a:lnTo>
                <a:lnTo>
                  <a:pt x="2569" y="1534"/>
                </a:lnTo>
                <a:lnTo>
                  <a:pt x="2571" y="1534"/>
                </a:lnTo>
                <a:lnTo>
                  <a:pt x="2573" y="1534"/>
                </a:lnTo>
                <a:lnTo>
                  <a:pt x="2575" y="1534"/>
                </a:lnTo>
                <a:lnTo>
                  <a:pt x="2575" y="1534"/>
                </a:lnTo>
                <a:lnTo>
                  <a:pt x="2577" y="1534"/>
                </a:lnTo>
                <a:lnTo>
                  <a:pt x="2579" y="1532"/>
                </a:lnTo>
                <a:lnTo>
                  <a:pt x="2579" y="1530"/>
                </a:lnTo>
                <a:lnTo>
                  <a:pt x="2577" y="1528"/>
                </a:lnTo>
                <a:lnTo>
                  <a:pt x="2579" y="1528"/>
                </a:lnTo>
                <a:lnTo>
                  <a:pt x="2579" y="1526"/>
                </a:lnTo>
                <a:lnTo>
                  <a:pt x="2581" y="1524"/>
                </a:lnTo>
                <a:lnTo>
                  <a:pt x="2583" y="1524"/>
                </a:lnTo>
                <a:lnTo>
                  <a:pt x="2585" y="1524"/>
                </a:lnTo>
                <a:lnTo>
                  <a:pt x="2587" y="1524"/>
                </a:lnTo>
                <a:lnTo>
                  <a:pt x="2587" y="1526"/>
                </a:lnTo>
                <a:lnTo>
                  <a:pt x="2589" y="1526"/>
                </a:lnTo>
                <a:lnTo>
                  <a:pt x="2591" y="1524"/>
                </a:lnTo>
                <a:lnTo>
                  <a:pt x="2593" y="1524"/>
                </a:lnTo>
                <a:lnTo>
                  <a:pt x="2593" y="1522"/>
                </a:lnTo>
                <a:lnTo>
                  <a:pt x="2591" y="1520"/>
                </a:lnTo>
                <a:lnTo>
                  <a:pt x="2591" y="1518"/>
                </a:lnTo>
                <a:lnTo>
                  <a:pt x="2589" y="1518"/>
                </a:lnTo>
                <a:lnTo>
                  <a:pt x="2589" y="1516"/>
                </a:lnTo>
                <a:lnTo>
                  <a:pt x="2587" y="1516"/>
                </a:lnTo>
                <a:lnTo>
                  <a:pt x="2587" y="1514"/>
                </a:lnTo>
                <a:lnTo>
                  <a:pt x="2585" y="1512"/>
                </a:lnTo>
                <a:lnTo>
                  <a:pt x="2587" y="1510"/>
                </a:lnTo>
                <a:lnTo>
                  <a:pt x="2587" y="1508"/>
                </a:lnTo>
                <a:lnTo>
                  <a:pt x="2589" y="1506"/>
                </a:lnTo>
                <a:lnTo>
                  <a:pt x="2591" y="1506"/>
                </a:lnTo>
                <a:lnTo>
                  <a:pt x="2591" y="1504"/>
                </a:lnTo>
                <a:lnTo>
                  <a:pt x="2591" y="1502"/>
                </a:lnTo>
                <a:lnTo>
                  <a:pt x="2591" y="1500"/>
                </a:lnTo>
                <a:lnTo>
                  <a:pt x="2589" y="1498"/>
                </a:lnTo>
                <a:lnTo>
                  <a:pt x="2587" y="1498"/>
                </a:lnTo>
                <a:lnTo>
                  <a:pt x="2585" y="1498"/>
                </a:lnTo>
                <a:lnTo>
                  <a:pt x="2585" y="1496"/>
                </a:lnTo>
                <a:lnTo>
                  <a:pt x="2583" y="1494"/>
                </a:lnTo>
                <a:lnTo>
                  <a:pt x="2581" y="1494"/>
                </a:lnTo>
                <a:lnTo>
                  <a:pt x="2579" y="1492"/>
                </a:lnTo>
                <a:lnTo>
                  <a:pt x="2579" y="1490"/>
                </a:lnTo>
                <a:lnTo>
                  <a:pt x="2583" y="1490"/>
                </a:lnTo>
                <a:lnTo>
                  <a:pt x="2583" y="1488"/>
                </a:lnTo>
                <a:lnTo>
                  <a:pt x="2583" y="1488"/>
                </a:lnTo>
                <a:lnTo>
                  <a:pt x="2585" y="1488"/>
                </a:lnTo>
                <a:lnTo>
                  <a:pt x="2585" y="1486"/>
                </a:lnTo>
                <a:lnTo>
                  <a:pt x="2585" y="1484"/>
                </a:lnTo>
                <a:lnTo>
                  <a:pt x="2585" y="1482"/>
                </a:lnTo>
                <a:lnTo>
                  <a:pt x="2583" y="1480"/>
                </a:lnTo>
                <a:lnTo>
                  <a:pt x="2583" y="1478"/>
                </a:lnTo>
                <a:lnTo>
                  <a:pt x="2581" y="1478"/>
                </a:lnTo>
                <a:lnTo>
                  <a:pt x="2579" y="1478"/>
                </a:lnTo>
                <a:lnTo>
                  <a:pt x="2577" y="1478"/>
                </a:lnTo>
                <a:lnTo>
                  <a:pt x="2575" y="1478"/>
                </a:lnTo>
                <a:lnTo>
                  <a:pt x="2575" y="1478"/>
                </a:lnTo>
                <a:lnTo>
                  <a:pt x="2575" y="1476"/>
                </a:lnTo>
                <a:lnTo>
                  <a:pt x="2573" y="1478"/>
                </a:lnTo>
                <a:lnTo>
                  <a:pt x="2571" y="1478"/>
                </a:lnTo>
                <a:lnTo>
                  <a:pt x="2567" y="1480"/>
                </a:lnTo>
                <a:lnTo>
                  <a:pt x="2565" y="1482"/>
                </a:lnTo>
                <a:lnTo>
                  <a:pt x="2565" y="1486"/>
                </a:lnTo>
                <a:lnTo>
                  <a:pt x="2565" y="1488"/>
                </a:lnTo>
                <a:lnTo>
                  <a:pt x="2563" y="1488"/>
                </a:lnTo>
                <a:lnTo>
                  <a:pt x="2559" y="1490"/>
                </a:lnTo>
                <a:lnTo>
                  <a:pt x="2553" y="1488"/>
                </a:lnTo>
                <a:lnTo>
                  <a:pt x="2551" y="1488"/>
                </a:lnTo>
                <a:lnTo>
                  <a:pt x="2547" y="1488"/>
                </a:lnTo>
                <a:lnTo>
                  <a:pt x="2547" y="1484"/>
                </a:lnTo>
                <a:lnTo>
                  <a:pt x="2547" y="1482"/>
                </a:lnTo>
                <a:lnTo>
                  <a:pt x="2585" y="1450"/>
                </a:lnTo>
                <a:lnTo>
                  <a:pt x="2593" y="1444"/>
                </a:lnTo>
                <a:lnTo>
                  <a:pt x="2597" y="1440"/>
                </a:lnTo>
                <a:lnTo>
                  <a:pt x="2603" y="1434"/>
                </a:lnTo>
                <a:lnTo>
                  <a:pt x="2625" y="1398"/>
                </a:lnTo>
                <a:lnTo>
                  <a:pt x="2629" y="1392"/>
                </a:lnTo>
                <a:lnTo>
                  <a:pt x="2633" y="1392"/>
                </a:lnTo>
                <a:lnTo>
                  <a:pt x="2635" y="1390"/>
                </a:lnTo>
                <a:lnTo>
                  <a:pt x="2637" y="1388"/>
                </a:lnTo>
                <a:lnTo>
                  <a:pt x="2639" y="1386"/>
                </a:lnTo>
                <a:lnTo>
                  <a:pt x="2641" y="1386"/>
                </a:lnTo>
                <a:lnTo>
                  <a:pt x="2643" y="1384"/>
                </a:lnTo>
                <a:lnTo>
                  <a:pt x="2645" y="1382"/>
                </a:lnTo>
                <a:lnTo>
                  <a:pt x="2647" y="1382"/>
                </a:lnTo>
                <a:lnTo>
                  <a:pt x="2649" y="1380"/>
                </a:lnTo>
                <a:lnTo>
                  <a:pt x="2659" y="1378"/>
                </a:lnTo>
                <a:lnTo>
                  <a:pt x="2663" y="1376"/>
                </a:lnTo>
                <a:lnTo>
                  <a:pt x="2665" y="1374"/>
                </a:lnTo>
                <a:lnTo>
                  <a:pt x="2663" y="1368"/>
                </a:lnTo>
                <a:lnTo>
                  <a:pt x="2661" y="1368"/>
                </a:lnTo>
                <a:lnTo>
                  <a:pt x="2661" y="1366"/>
                </a:lnTo>
                <a:lnTo>
                  <a:pt x="2657" y="1366"/>
                </a:lnTo>
                <a:lnTo>
                  <a:pt x="2655" y="1368"/>
                </a:lnTo>
                <a:lnTo>
                  <a:pt x="2653" y="1368"/>
                </a:lnTo>
                <a:lnTo>
                  <a:pt x="2649" y="1370"/>
                </a:lnTo>
                <a:lnTo>
                  <a:pt x="2647" y="1370"/>
                </a:lnTo>
                <a:lnTo>
                  <a:pt x="2643" y="1372"/>
                </a:lnTo>
                <a:lnTo>
                  <a:pt x="2645" y="1372"/>
                </a:lnTo>
                <a:lnTo>
                  <a:pt x="2643" y="1374"/>
                </a:lnTo>
                <a:lnTo>
                  <a:pt x="2641" y="1374"/>
                </a:lnTo>
                <a:lnTo>
                  <a:pt x="2639" y="1376"/>
                </a:lnTo>
                <a:lnTo>
                  <a:pt x="2637" y="1378"/>
                </a:lnTo>
                <a:lnTo>
                  <a:pt x="2635" y="1378"/>
                </a:lnTo>
                <a:lnTo>
                  <a:pt x="2633" y="1380"/>
                </a:lnTo>
                <a:lnTo>
                  <a:pt x="2631" y="1380"/>
                </a:lnTo>
                <a:lnTo>
                  <a:pt x="2631" y="1382"/>
                </a:lnTo>
                <a:lnTo>
                  <a:pt x="2629" y="1382"/>
                </a:lnTo>
                <a:lnTo>
                  <a:pt x="2627" y="1384"/>
                </a:lnTo>
                <a:lnTo>
                  <a:pt x="2625" y="1386"/>
                </a:lnTo>
                <a:lnTo>
                  <a:pt x="2623" y="1388"/>
                </a:lnTo>
                <a:lnTo>
                  <a:pt x="2623" y="1390"/>
                </a:lnTo>
                <a:lnTo>
                  <a:pt x="2621" y="1392"/>
                </a:lnTo>
                <a:lnTo>
                  <a:pt x="2619" y="1392"/>
                </a:lnTo>
                <a:lnTo>
                  <a:pt x="2619" y="1394"/>
                </a:lnTo>
                <a:lnTo>
                  <a:pt x="2617" y="1394"/>
                </a:lnTo>
                <a:lnTo>
                  <a:pt x="2617" y="1396"/>
                </a:lnTo>
                <a:lnTo>
                  <a:pt x="2615" y="1398"/>
                </a:lnTo>
                <a:lnTo>
                  <a:pt x="2613" y="1404"/>
                </a:lnTo>
                <a:lnTo>
                  <a:pt x="2609" y="1408"/>
                </a:lnTo>
                <a:lnTo>
                  <a:pt x="2609" y="1410"/>
                </a:lnTo>
                <a:lnTo>
                  <a:pt x="2607" y="1412"/>
                </a:lnTo>
                <a:lnTo>
                  <a:pt x="2605" y="1414"/>
                </a:lnTo>
                <a:lnTo>
                  <a:pt x="2603" y="1416"/>
                </a:lnTo>
                <a:lnTo>
                  <a:pt x="2603" y="1418"/>
                </a:lnTo>
                <a:lnTo>
                  <a:pt x="2601" y="1420"/>
                </a:lnTo>
                <a:lnTo>
                  <a:pt x="2599" y="1422"/>
                </a:lnTo>
                <a:lnTo>
                  <a:pt x="2599" y="1424"/>
                </a:lnTo>
                <a:lnTo>
                  <a:pt x="2597" y="1426"/>
                </a:lnTo>
                <a:lnTo>
                  <a:pt x="2593" y="1430"/>
                </a:lnTo>
                <a:lnTo>
                  <a:pt x="2593" y="1432"/>
                </a:lnTo>
                <a:lnTo>
                  <a:pt x="2591" y="1432"/>
                </a:lnTo>
                <a:lnTo>
                  <a:pt x="2591" y="1434"/>
                </a:lnTo>
                <a:lnTo>
                  <a:pt x="2589" y="1434"/>
                </a:lnTo>
                <a:lnTo>
                  <a:pt x="2589" y="1436"/>
                </a:lnTo>
                <a:lnTo>
                  <a:pt x="2587" y="1436"/>
                </a:lnTo>
                <a:lnTo>
                  <a:pt x="2587" y="1438"/>
                </a:lnTo>
                <a:lnTo>
                  <a:pt x="2583" y="1440"/>
                </a:lnTo>
                <a:lnTo>
                  <a:pt x="2581" y="1440"/>
                </a:lnTo>
                <a:lnTo>
                  <a:pt x="2577" y="1444"/>
                </a:lnTo>
                <a:lnTo>
                  <a:pt x="2575" y="1446"/>
                </a:lnTo>
                <a:lnTo>
                  <a:pt x="2575" y="1446"/>
                </a:lnTo>
                <a:lnTo>
                  <a:pt x="2573" y="1448"/>
                </a:lnTo>
                <a:lnTo>
                  <a:pt x="2571" y="1450"/>
                </a:lnTo>
                <a:lnTo>
                  <a:pt x="2569" y="1450"/>
                </a:lnTo>
                <a:lnTo>
                  <a:pt x="2567" y="1450"/>
                </a:lnTo>
                <a:lnTo>
                  <a:pt x="2559" y="1448"/>
                </a:lnTo>
                <a:lnTo>
                  <a:pt x="2557" y="1448"/>
                </a:lnTo>
                <a:lnTo>
                  <a:pt x="2557" y="1446"/>
                </a:lnTo>
                <a:lnTo>
                  <a:pt x="2555" y="1446"/>
                </a:lnTo>
                <a:lnTo>
                  <a:pt x="2553" y="1446"/>
                </a:lnTo>
                <a:lnTo>
                  <a:pt x="2547" y="1444"/>
                </a:lnTo>
                <a:lnTo>
                  <a:pt x="2539" y="1442"/>
                </a:lnTo>
                <a:lnTo>
                  <a:pt x="2539" y="1440"/>
                </a:lnTo>
                <a:lnTo>
                  <a:pt x="2537" y="1440"/>
                </a:lnTo>
                <a:lnTo>
                  <a:pt x="2533" y="1440"/>
                </a:lnTo>
                <a:lnTo>
                  <a:pt x="2531" y="1440"/>
                </a:lnTo>
                <a:lnTo>
                  <a:pt x="2527" y="1440"/>
                </a:lnTo>
                <a:lnTo>
                  <a:pt x="2525" y="1438"/>
                </a:lnTo>
                <a:lnTo>
                  <a:pt x="2511" y="1434"/>
                </a:lnTo>
                <a:lnTo>
                  <a:pt x="2507" y="1434"/>
                </a:lnTo>
                <a:lnTo>
                  <a:pt x="2503" y="1434"/>
                </a:lnTo>
                <a:lnTo>
                  <a:pt x="2501" y="1432"/>
                </a:lnTo>
                <a:lnTo>
                  <a:pt x="2499" y="1432"/>
                </a:lnTo>
                <a:lnTo>
                  <a:pt x="2497" y="1432"/>
                </a:lnTo>
                <a:lnTo>
                  <a:pt x="2497" y="1430"/>
                </a:lnTo>
                <a:lnTo>
                  <a:pt x="2495" y="1430"/>
                </a:lnTo>
                <a:lnTo>
                  <a:pt x="2493" y="1430"/>
                </a:lnTo>
                <a:lnTo>
                  <a:pt x="2491" y="1430"/>
                </a:lnTo>
                <a:lnTo>
                  <a:pt x="2481" y="1428"/>
                </a:lnTo>
                <a:lnTo>
                  <a:pt x="2479" y="1428"/>
                </a:lnTo>
                <a:lnTo>
                  <a:pt x="2479" y="1426"/>
                </a:lnTo>
                <a:lnTo>
                  <a:pt x="2479" y="1426"/>
                </a:lnTo>
                <a:lnTo>
                  <a:pt x="2476" y="1426"/>
                </a:lnTo>
                <a:lnTo>
                  <a:pt x="2474" y="1426"/>
                </a:lnTo>
                <a:lnTo>
                  <a:pt x="2474" y="1424"/>
                </a:lnTo>
                <a:lnTo>
                  <a:pt x="2472" y="1424"/>
                </a:lnTo>
                <a:lnTo>
                  <a:pt x="2470" y="1424"/>
                </a:lnTo>
                <a:lnTo>
                  <a:pt x="2470" y="1422"/>
                </a:lnTo>
                <a:lnTo>
                  <a:pt x="2468" y="1422"/>
                </a:lnTo>
                <a:lnTo>
                  <a:pt x="2466" y="1420"/>
                </a:lnTo>
                <a:lnTo>
                  <a:pt x="2464" y="1418"/>
                </a:lnTo>
                <a:lnTo>
                  <a:pt x="2464" y="1416"/>
                </a:lnTo>
                <a:lnTo>
                  <a:pt x="2462" y="1416"/>
                </a:lnTo>
                <a:lnTo>
                  <a:pt x="2452" y="1402"/>
                </a:lnTo>
                <a:lnTo>
                  <a:pt x="2442" y="1392"/>
                </a:lnTo>
                <a:lnTo>
                  <a:pt x="2442" y="1390"/>
                </a:lnTo>
                <a:lnTo>
                  <a:pt x="2446" y="1386"/>
                </a:lnTo>
                <a:lnTo>
                  <a:pt x="2452" y="1382"/>
                </a:lnTo>
                <a:lnTo>
                  <a:pt x="2454" y="1382"/>
                </a:lnTo>
                <a:lnTo>
                  <a:pt x="2454" y="1378"/>
                </a:lnTo>
                <a:lnTo>
                  <a:pt x="2454" y="1376"/>
                </a:lnTo>
                <a:lnTo>
                  <a:pt x="2456" y="1376"/>
                </a:lnTo>
                <a:lnTo>
                  <a:pt x="2458" y="1376"/>
                </a:lnTo>
                <a:lnTo>
                  <a:pt x="2460" y="1376"/>
                </a:lnTo>
                <a:lnTo>
                  <a:pt x="2462" y="1374"/>
                </a:lnTo>
                <a:lnTo>
                  <a:pt x="2462" y="1372"/>
                </a:lnTo>
                <a:lnTo>
                  <a:pt x="2462" y="1370"/>
                </a:lnTo>
                <a:lnTo>
                  <a:pt x="2464" y="1372"/>
                </a:lnTo>
                <a:lnTo>
                  <a:pt x="2466" y="1372"/>
                </a:lnTo>
                <a:lnTo>
                  <a:pt x="2466" y="1368"/>
                </a:lnTo>
                <a:lnTo>
                  <a:pt x="2466" y="1366"/>
                </a:lnTo>
                <a:lnTo>
                  <a:pt x="2464" y="1366"/>
                </a:lnTo>
                <a:lnTo>
                  <a:pt x="2462" y="1368"/>
                </a:lnTo>
                <a:lnTo>
                  <a:pt x="2460" y="1368"/>
                </a:lnTo>
                <a:lnTo>
                  <a:pt x="2458" y="1368"/>
                </a:lnTo>
                <a:lnTo>
                  <a:pt x="2454" y="1370"/>
                </a:lnTo>
                <a:lnTo>
                  <a:pt x="2450" y="1372"/>
                </a:lnTo>
                <a:lnTo>
                  <a:pt x="2448" y="1372"/>
                </a:lnTo>
                <a:lnTo>
                  <a:pt x="2440" y="1376"/>
                </a:lnTo>
                <a:lnTo>
                  <a:pt x="2436" y="1376"/>
                </a:lnTo>
                <a:lnTo>
                  <a:pt x="2432" y="1378"/>
                </a:lnTo>
                <a:lnTo>
                  <a:pt x="2430" y="1378"/>
                </a:lnTo>
                <a:lnTo>
                  <a:pt x="2426" y="1378"/>
                </a:lnTo>
                <a:lnTo>
                  <a:pt x="2424" y="1378"/>
                </a:lnTo>
                <a:lnTo>
                  <a:pt x="2422" y="1378"/>
                </a:lnTo>
                <a:lnTo>
                  <a:pt x="2420" y="1378"/>
                </a:lnTo>
                <a:lnTo>
                  <a:pt x="2418" y="1378"/>
                </a:lnTo>
                <a:lnTo>
                  <a:pt x="2416" y="1378"/>
                </a:lnTo>
                <a:lnTo>
                  <a:pt x="2414" y="1378"/>
                </a:lnTo>
                <a:lnTo>
                  <a:pt x="2412" y="1378"/>
                </a:lnTo>
                <a:lnTo>
                  <a:pt x="2410" y="1378"/>
                </a:lnTo>
                <a:lnTo>
                  <a:pt x="2408" y="1378"/>
                </a:lnTo>
                <a:lnTo>
                  <a:pt x="2406" y="1378"/>
                </a:lnTo>
                <a:lnTo>
                  <a:pt x="2404" y="1378"/>
                </a:lnTo>
                <a:lnTo>
                  <a:pt x="2402" y="1378"/>
                </a:lnTo>
                <a:lnTo>
                  <a:pt x="2400" y="1378"/>
                </a:lnTo>
                <a:lnTo>
                  <a:pt x="2398" y="1378"/>
                </a:lnTo>
                <a:lnTo>
                  <a:pt x="2396" y="1378"/>
                </a:lnTo>
                <a:lnTo>
                  <a:pt x="2394" y="1378"/>
                </a:lnTo>
                <a:lnTo>
                  <a:pt x="2392" y="1378"/>
                </a:lnTo>
                <a:lnTo>
                  <a:pt x="2386" y="1378"/>
                </a:lnTo>
                <a:lnTo>
                  <a:pt x="2384" y="1378"/>
                </a:lnTo>
                <a:lnTo>
                  <a:pt x="2380" y="1378"/>
                </a:lnTo>
                <a:lnTo>
                  <a:pt x="2376" y="1378"/>
                </a:lnTo>
                <a:lnTo>
                  <a:pt x="2372" y="1378"/>
                </a:lnTo>
                <a:lnTo>
                  <a:pt x="2370" y="1378"/>
                </a:lnTo>
                <a:lnTo>
                  <a:pt x="2368" y="1378"/>
                </a:lnTo>
                <a:lnTo>
                  <a:pt x="2362" y="1378"/>
                </a:lnTo>
                <a:lnTo>
                  <a:pt x="2360" y="1378"/>
                </a:lnTo>
                <a:lnTo>
                  <a:pt x="2358" y="1378"/>
                </a:lnTo>
                <a:lnTo>
                  <a:pt x="2354" y="1378"/>
                </a:lnTo>
                <a:lnTo>
                  <a:pt x="2348" y="1378"/>
                </a:lnTo>
                <a:lnTo>
                  <a:pt x="2346" y="1378"/>
                </a:lnTo>
                <a:lnTo>
                  <a:pt x="2344" y="1378"/>
                </a:lnTo>
                <a:lnTo>
                  <a:pt x="2342" y="1378"/>
                </a:lnTo>
                <a:lnTo>
                  <a:pt x="2338" y="1378"/>
                </a:lnTo>
                <a:lnTo>
                  <a:pt x="2336" y="1378"/>
                </a:lnTo>
                <a:lnTo>
                  <a:pt x="2334" y="1378"/>
                </a:lnTo>
                <a:lnTo>
                  <a:pt x="2332" y="1378"/>
                </a:lnTo>
                <a:lnTo>
                  <a:pt x="2330" y="1378"/>
                </a:lnTo>
                <a:lnTo>
                  <a:pt x="2328" y="1378"/>
                </a:lnTo>
                <a:lnTo>
                  <a:pt x="2326" y="1378"/>
                </a:lnTo>
                <a:lnTo>
                  <a:pt x="2326" y="1380"/>
                </a:lnTo>
                <a:lnTo>
                  <a:pt x="2326" y="1382"/>
                </a:lnTo>
                <a:lnTo>
                  <a:pt x="2326" y="1384"/>
                </a:lnTo>
                <a:lnTo>
                  <a:pt x="2326" y="1394"/>
                </a:lnTo>
                <a:lnTo>
                  <a:pt x="2326" y="1406"/>
                </a:lnTo>
                <a:lnTo>
                  <a:pt x="2328" y="1406"/>
                </a:lnTo>
                <a:lnTo>
                  <a:pt x="2328" y="1408"/>
                </a:lnTo>
                <a:lnTo>
                  <a:pt x="2326" y="1408"/>
                </a:lnTo>
                <a:lnTo>
                  <a:pt x="2324" y="1408"/>
                </a:lnTo>
                <a:lnTo>
                  <a:pt x="2322" y="1410"/>
                </a:lnTo>
                <a:lnTo>
                  <a:pt x="2320" y="1410"/>
                </a:lnTo>
                <a:lnTo>
                  <a:pt x="2318" y="1410"/>
                </a:lnTo>
                <a:lnTo>
                  <a:pt x="2316" y="1410"/>
                </a:lnTo>
                <a:lnTo>
                  <a:pt x="2314" y="1410"/>
                </a:lnTo>
                <a:lnTo>
                  <a:pt x="2312" y="1410"/>
                </a:lnTo>
                <a:lnTo>
                  <a:pt x="2310" y="1410"/>
                </a:lnTo>
                <a:lnTo>
                  <a:pt x="2308" y="1410"/>
                </a:lnTo>
                <a:lnTo>
                  <a:pt x="2306" y="1410"/>
                </a:lnTo>
                <a:lnTo>
                  <a:pt x="2304" y="1410"/>
                </a:lnTo>
                <a:lnTo>
                  <a:pt x="2304" y="1412"/>
                </a:lnTo>
                <a:lnTo>
                  <a:pt x="2304" y="1414"/>
                </a:lnTo>
                <a:lnTo>
                  <a:pt x="2304" y="1416"/>
                </a:lnTo>
                <a:lnTo>
                  <a:pt x="2304" y="1418"/>
                </a:lnTo>
                <a:lnTo>
                  <a:pt x="2304" y="1420"/>
                </a:lnTo>
                <a:lnTo>
                  <a:pt x="2304" y="1422"/>
                </a:lnTo>
                <a:lnTo>
                  <a:pt x="2304" y="1424"/>
                </a:lnTo>
                <a:lnTo>
                  <a:pt x="2302" y="1424"/>
                </a:lnTo>
                <a:lnTo>
                  <a:pt x="2302" y="1426"/>
                </a:lnTo>
                <a:lnTo>
                  <a:pt x="2302" y="1428"/>
                </a:lnTo>
                <a:lnTo>
                  <a:pt x="2302" y="1430"/>
                </a:lnTo>
                <a:lnTo>
                  <a:pt x="2302" y="1432"/>
                </a:lnTo>
                <a:lnTo>
                  <a:pt x="2302" y="1434"/>
                </a:lnTo>
                <a:lnTo>
                  <a:pt x="2302" y="1436"/>
                </a:lnTo>
                <a:lnTo>
                  <a:pt x="2304" y="1438"/>
                </a:lnTo>
                <a:lnTo>
                  <a:pt x="2304" y="1440"/>
                </a:lnTo>
                <a:lnTo>
                  <a:pt x="2304" y="1440"/>
                </a:lnTo>
                <a:lnTo>
                  <a:pt x="2304" y="1442"/>
                </a:lnTo>
                <a:lnTo>
                  <a:pt x="2304" y="1446"/>
                </a:lnTo>
                <a:lnTo>
                  <a:pt x="2306" y="1446"/>
                </a:lnTo>
                <a:lnTo>
                  <a:pt x="2308" y="1446"/>
                </a:lnTo>
                <a:lnTo>
                  <a:pt x="2310" y="1446"/>
                </a:lnTo>
                <a:lnTo>
                  <a:pt x="2312" y="1446"/>
                </a:lnTo>
                <a:lnTo>
                  <a:pt x="2316" y="1446"/>
                </a:lnTo>
                <a:lnTo>
                  <a:pt x="2316" y="1458"/>
                </a:lnTo>
                <a:lnTo>
                  <a:pt x="2318" y="1456"/>
                </a:lnTo>
                <a:lnTo>
                  <a:pt x="2318" y="1454"/>
                </a:lnTo>
                <a:lnTo>
                  <a:pt x="2324" y="1454"/>
                </a:lnTo>
                <a:lnTo>
                  <a:pt x="2326" y="1454"/>
                </a:lnTo>
                <a:lnTo>
                  <a:pt x="2328" y="1454"/>
                </a:lnTo>
                <a:lnTo>
                  <a:pt x="2330" y="1454"/>
                </a:lnTo>
                <a:lnTo>
                  <a:pt x="2334" y="1454"/>
                </a:lnTo>
                <a:lnTo>
                  <a:pt x="2338" y="1454"/>
                </a:lnTo>
                <a:lnTo>
                  <a:pt x="2338" y="1452"/>
                </a:lnTo>
                <a:lnTo>
                  <a:pt x="2340" y="1452"/>
                </a:lnTo>
                <a:lnTo>
                  <a:pt x="2342" y="1452"/>
                </a:lnTo>
                <a:lnTo>
                  <a:pt x="2344" y="1452"/>
                </a:lnTo>
                <a:lnTo>
                  <a:pt x="2346" y="1452"/>
                </a:lnTo>
                <a:lnTo>
                  <a:pt x="2348" y="1452"/>
                </a:lnTo>
                <a:lnTo>
                  <a:pt x="2350" y="1452"/>
                </a:lnTo>
                <a:lnTo>
                  <a:pt x="2352" y="1452"/>
                </a:lnTo>
                <a:lnTo>
                  <a:pt x="2354" y="1452"/>
                </a:lnTo>
                <a:lnTo>
                  <a:pt x="2356" y="1452"/>
                </a:lnTo>
                <a:lnTo>
                  <a:pt x="2358" y="1452"/>
                </a:lnTo>
                <a:lnTo>
                  <a:pt x="2360" y="1452"/>
                </a:lnTo>
                <a:lnTo>
                  <a:pt x="2362" y="1450"/>
                </a:lnTo>
                <a:lnTo>
                  <a:pt x="2364" y="1454"/>
                </a:lnTo>
                <a:lnTo>
                  <a:pt x="2366" y="1454"/>
                </a:lnTo>
                <a:lnTo>
                  <a:pt x="2368" y="1454"/>
                </a:lnTo>
                <a:lnTo>
                  <a:pt x="2368" y="1456"/>
                </a:lnTo>
                <a:lnTo>
                  <a:pt x="2366" y="1458"/>
                </a:lnTo>
                <a:lnTo>
                  <a:pt x="2366" y="1460"/>
                </a:lnTo>
                <a:lnTo>
                  <a:pt x="2366" y="1462"/>
                </a:lnTo>
                <a:lnTo>
                  <a:pt x="2366" y="1464"/>
                </a:lnTo>
                <a:lnTo>
                  <a:pt x="2364" y="1464"/>
                </a:lnTo>
                <a:lnTo>
                  <a:pt x="2362" y="1464"/>
                </a:lnTo>
                <a:lnTo>
                  <a:pt x="2360" y="1464"/>
                </a:lnTo>
                <a:lnTo>
                  <a:pt x="2358" y="1464"/>
                </a:lnTo>
                <a:lnTo>
                  <a:pt x="2356" y="1464"/>
                </a:lnTo>
                <a:lnTo>
                  <a:pt x="2354" y="1464"/>
                </a:lnTo>
                <a:lnTo>
                  <a:pt x="2352" y="1464"/>
                </a:lnTo>
                <a:lnTo>
                  <a:pt x="2350" y="1464"/>
                </a:lnTo>
                <a:lnTo>
                  <a:pt x="2348" y="1464"/>
                </a:lnTo>
                <a:lnTo>
                  <a:pt x="2346" y="1464"/>
                </a:lnTo>
                <a:lnTo>
                  <a:pt x="2344" y="1464"/>
                </a:lnTo>
                <a:lnTo>
                  <a:pt x="2342" y="1464"/>
                </a:lnTo>
                <a:lnTo>
                  <a:pt x="2340" y="1464"/>
                </a:lnTo>
                <a:lnTo>
                  <a:pt x="2336" y="1464"/>
                </a:lnTo>
                <a:lnTo>
                  <a:pt x="2334" y="1464"/>
                </a:lnTo>
                <a:lnTo>
                  <a:pt x="2334" y="1464"/>
                </a:lnTo>
                <a:lnTo>
                  <a:pt x="2330" y="1464"/>
                </a:lnTo>
                <a:lnTo>
                  <a:pt x="2328" y="1464"/>
                </a:lnTo>
                <a:lnTo>
                  <a:pt x="2326" y="1464"/>
                </a:lnTo>
                <a:lnTo>
                  <a:pt x="2320" y="1464"/>
                </a:lnTo>
                <a:lnTo>
                  <a:pt x="2318" y="1464"/>
                </a:lnTo>
                <a:lnTo>
                  <a:pt x="2316" y="1464"/>
                </a:lnTo>
                <a:lnTo>
                  <a:pt x="2312" y="1464"/>
                </a:lnTo>
                <a:lnTo>
                  <a:pt x="2306" y="1466"/>
                </a:lnTo>
                <a:lnTo>
                  <a:pt x="2304" y="1466"/>
                </a:lnTo>
                <a:lnTo>
                  <a:pt x="2302" y="1466"/>
                </a:lnTo>
                <a:lnTo>
                  <a:pt x="2300" y="1466"/>
                </a:lnTo>
                <a:lnTo>
                  <a:pt x="2298" y="1466"/>
                </a:lnTo>
                <a:lnTo>
                  <a:pt x="2288" y="1466"/>
                </a:lnTo>
                <a:lnTo>
                  <a:pt x="2286" y="1466"/>
                </a:lnTo>
                <a:lnTo>
                  <a:pt x="2282" y="1466"/>
                </a:lnTo>
                <a:lnTo>
                  <a:pt x="2280" y="1464"/>
                </a:lnTo>
                <a:lnTo>
                  <a:pt x="2280" y="1462"/>
                </a:lnTo>
                <a:lnTo>
                  <a:pt x="2280" y="1460"/>
                </a:lnTo>
                <a:lnTo>
                  <a:pt x="2280" y="1458"/>
                </a:lnTo>
                <a:lnTo>
                  <a:pt x="2282" y="1456"/>
                </a:lnTo>
                <a:lnTo>
                  <a:pt x="2282" y="1452"/>
                </a:lnTo>
                <a:lnTo>
                  <a:pt x="2282" y="1450"/>
                </a:lnTo>
                <a:lnTo>
                  <a:pt x="2282" y="1448"/>
                </a:lnTo>
                <a:lnTo>
                  <a:pt x="2284" y="1444"/>
                </a:lnTo>
                <a:lnTo>
                  <a:pt x="2284" y="1440"/>
                </a:lnTo>
                <a:lnTo>
                  <a:pt x="2284" y="1440"/>
                </a:lnTo>
                <a:lnTo>
                  <a:pt x="2284" y="1438"/>
                </a:lnTo>
                <a:lnTo>
                  <a:pt x="2284" y="1436"/>
                </a:lnTo>
                <a:lnTo>
                  <a:pt x="2286" y="1432"/>
                </a:lnTo>
                <a:lnTo>
                  <a:pt x="2286" y="1430"/>
                </a:lnTo>
                <a:lnTo>
                  <a:pt x="2286" y="1428"/>
                </a:lnTo>
                <a:lnTo>
                  <a:pt x="2286" y="1426"/>
                </a:lnTo>
                <a:lnTo>
                  <a:pt x="2286" y="1422"/>
                </a:lnTo>
                <a:lnTo>
                  <a:pt x="2286" y="1420"/>
                </a:lnTo>
                <a:lnTo>
                  <a:pt x="2286" y="1416"/>
                </a:lnTo>
                <a:lnTo>
                  <a:pt x="2286" y="1414"/>
                </a:lnTo>
                <a:lnTo>
                  <a:pt x="2286" y="1412"/>
                </a:lnTo>
                <a:lnTo>
                  <a:pt x="2288" y="1410"/>
                </a:lnTo>
                <a:lnTo>
                  <a:pt x="2288" y="1408"/>
                </a:lnTo>
                <a:lnTo>
                  <a:pt x="2288" y="1406"/>
                </a:lnTo>
                <a:lnTo>
                  <a:pt x="2288" y="1404"/>
                </a:lnTo>
                <a:lnTo>
                  <a:pt x="2288" y="1402"/>
                </a:lnTo>
                <a:lnTo>
                  <a:pt x="2290" y="1400"/>
                </a:lnTo>
                <a:lnTo>
                  <a:pt x="2290" y="1398"/>
                </a:lnTo>
                <a:lnTo>
                  <a:pt x="2290" y="1396"/>
                </a:lnTo>
                <a:lnTo>
                  <a:pt x="2290" y="1394"/>
                </a:lnTo>
                <a:lnTo>
                  <a:pt x="2290" y="1392"/>
                </a:lnTo>
                <a:lnTo>
                  <a:pt x="2290" y="1392"/>
                </a:lnTo>
                <a:lnTo>
                  <a:pt x="2292" y="1392"/>
                </a:lnTo>
                <a:lnTo>
                  <a:pt x="2292" y="1390"/>
                </a:lnTo>
                <a:lnTo>
                  <a:pt x="2292" y="1388"/>
                </a:lnTo>
                <a:lnTo>
                  <a:pt x="2292" y="1386"/>
                </a:lnTo>
                <a:lnTo>
                  <a:pt x="2292" y="1384"/>
                </a:lnTo>
                <a:lnTo>
                  <a:pt x="2294" y="1376"/>
                </a:lnTo>
                <a:lnTo>
                  <a:pt x="2294" y="1374"/>
                </a:lnTo>
                <a:lnTo>
                  <a:pt x="2294" y="1368"/>
                </a:lnTo>
                <a:lnTo>
                  <a:pt x="2296" y="1368"/>
                </a:lnTo>
                <a:lnTo>
                  <a:pt x="2296" y="1364"/>
                </a:lnTo>
                <a:lnTo>
                  <a:pt x="2296" y="1362"/>
                </a:lnTo>
                <a:lnTo>
                  <a:pt x="2296" y="1358"/>
                </a:lnTo>
                <a:lnTo>
                  <a:pt x="2298" y="1356"/>
                </a:lnTo>
                <a:lnTo>
                  <a:pt x="2298" y="1352"/>
                </a:lnTo>
                <a:lnTo>
                  <a:pt x="2300" y="1348"/>
                </a:lnTo>
                <a:lnTo>
                  <a:pt x="2300" y="1346"/>
                </a:lnTo>
                <a:lnTo>
                  <a:pt x="2300" y="1344"/>
                </a:lnTo>
                <a:lnTo>
                  <a:pt x="2302" y="1338"/>
                </a:lnTo>
                <a:lnTo>
                  <a:pt x="2304" y="1336"/>
                </a:lnTo>
                <a:lnTo>
                  <a:pt x="2304" y="1334"/>
                </a:lnTo>
                <a:lnTo>
                  <a:pt x="2304" y="1332"/>
                </a:lnTo>
                <a:lnTo>
                  <a:pt x="2310" y="1322"/>
                </a:lnTo>
                <a:lnTo>
                  <a:pt x="2312" y="1318"/>
                </a:lnTo>
                <a:lnTo>
                  <a:pt x="2312" y="1316"/>
                </a:lnTo>
                <a:lnTo>
                  <a:pt x="2314" y="1314"/>
                </a:lnTo>
                <a:lnTo>
                  <a:pt x="2316" y="1310"/>
                </a:lnTo>
                <a:lnTo>
                  <a:pt x="2320" y="1306"/>
                </a:lnTo>
                <a:lnTo>
                  <a:pt x="2322" y="1302"/>
                </a:lnTo>
                <a:lnTo>
                  <a:pt x="2326" y="1300"/>
                </a:lnTo>
                <a:lnTo>
                  <a:pt x="2324" y="1298"/>
                </a:lnTo>
                <a:lnTo>
                  <a:pt x="2326" y="1296"/>
                </a:lnTo>
                <a:lnTo>
                  <a:pt x="2328" y="1296"/>
                </a:lnTo>
                <a:lnTo>
                  <a:pt x="2328" y="1294"/>
                </a:lnTo>
                <a:lnTo>
                  <a:pt x="2330" y="1294"/>
                </a:lnTo>
                <a:lnTo>
                  <a:pt x="2332" y="1292"/>
                </a:lnTo>
                <a:lnTo>
                  <a:pt x="2334" y="1290"/>
                </a:lnTo>
                <a:lnTo>
                  <a:pt x="2334" y="1292"/>
                </a:lnTo>
                <a:lnTo>
                  <a:pt x="2334" y="1292"/>
                </a:lnTo>
                <a:lnTo>
                  <a:pt x="2338" y="1294"/>
                </a:lnTo>
                <a:lnTo>
                  <a:pt x="2342" y="1296"/>
                </a:lnTo>
                <a:lnTo>
                  <a:pt x="2344" y="1296"/>
                </a:lnTo>
                <a:lnTo>
                  <a:pt x="2346" y="1296"/>
                </a:lnTo>
                <a:lnTo>
                  <a:pt x="2348" y="1296"/>
                </a:lnTo>
                <a:lnTo>
                  <a:pt x="2350" y="1296"/>
                </a:lnTo>
                <a:lnTo>
                  <a:pt x="2350" y="1298"/>
                </a:lnTo>
                <a:lnTo>
                  <a:pt x="2352" y="1298"/>
                </a:lnTo>
                <a:lnTo>
                  <a:pt x="2354" y="1298"/>
                </a:lnTo>
                <a:lnTo>
                  <a:pt x="2356" y="1298"/>
                </a:lnTo>
                <a:lnTo>
                  <a:pt x="2360" y="1298"/>
                </a:lnTo>
                <a:lnTo>
                  <a:pt x="2362" y="1298"/>
                </a:lnTo>
                <a:lnTo>
                  <a:pt x="2366" y="1298"/>
                </a:lnTo>
                <a:lnTo>
                  <a:pt x="2376" y="1298"/>
                </a:lnTo>
                <a:lnTo>
                  <a:pt x="2378" y="1298"/>
                </a:lnTo>
                <a:lnTo>
                  <a:pt x="2380" y="1298"/>
                </a:lnTo>
                <a:lnTo>
                  <a:pt x="2382" y="1298"/>
                </a:lnTo>
                <a:lnTo>
                  <a:pt x="2382" y="1296"/>
                </a:lnTo>
                <a:lnTo>
                  <a:pt x="2382" y="1296"/>
                </a:lnTo>
                <a:lnTo>
                  <a:pt x="2380" y="1286"/>
                </a:lnTo>
                <a:lnTo>
                  <a:pt x="2380" y="1284"/>
                </a:lnTo>
                <a:lnTo>
                  <a:pt x="2382" y="1284"/>
                </a:lnTo>
                <a:lnTo>
                  <a:pt x="2384" y="1284"/>
                </a:lnTo>
                <a:lnTo>
                  <a:pt x="2388" y="1282"/>
                </a:lnTo>
                <a:lnTo>
                  <a:pt x="2390" y="1282"/>
                </a:lnTo>
                <a:lnTo>
                  <a:pt x="2396" y="1282"/>
                </a:lnTo>
                <a:lnTo>
                  <a:pt x="2400" y="1280"/>
                </a:lnTo>
                <a:lnTo>
                  <a:pt x="2402" y="1280"/>
                </a:lnTo>
                <a:lnTo>
                  <a:pt x="2404" y="1280"/>
                </a:lnTo>
                <a:lnTo>
                  <a:pt x="2408" y="1280"/>
                </a:lnTo>
                <a:lnTo>
                  <a:pt x="2414" y="1278"/>
                </a:lnTo>
                <a:lnTo>
                  <a:pt x="2416" y="1278"/>
                </a:lnTo>
                <a:lnTo>
                  <a:pt x="2418" y="1278"/>
                </a:lnTo>
                <a:lnTo>
                  <a:pt x="2420" y="1278"/>
                </a:lnTo>
                <a:lnTo>
                  <a:pt x="2422" y="1278"/>
                </a:lnTo>
                <a:lnTo>
                  <a:pt x="2424" y="1278"/>
                </a:lnTo>
                <a:lnTo>
                  <a:pt x="2424" y="1276"/>
                </a:lnTo>
                <a:lnTo>
                  <a:pt x="2426" y="1276"/>
                </a:lnTo>
                <a:lnTo>
                  <a:pt x="2428" y="1276"/>
                </a:lnTo>
                <a:lnTo>
                  <a:pt x="2430" y="1276"/>
                </a:lnTo>
                <a:lnTo>
                  <a:pt x="2432" y="1276"/>
                </a:lnTo>
                <a:lnTo>
                  <a:pt x="2434" y="1276"/>
                </a:lnTo>
                <a:lnTo>
                  <a:pt x="2436" y="1274"/>
                </a:lnTo>
                <a:lnTo>
                  <a:pt x="2440" y="1274"/>
                </a:lnTo>
                <a:lnTo>
                  <a:pt x="2444" y="1274"/>
                </a:lnTo>
                <a:lnTo>
                  <a:pt x="2444" y="1266"/>
                </a:lnTo>
                <a:lnTo>
                  <a:pt x="2444" y="1264"/>
                </a:lnTo>
                <a:lnTo>
                  <a:pt x="2444" y="1262"/>
                </a:lnTo>
                <a:lnTo>
                  <a:pt x="2444" y="1260"/>
                </a:lnTo>
                <a:lnTo>
                  <a:pt x="2444" y="1256"/>
                </a:lnTo>
                <a:lnTo>
                  <a:pt x="2444" y="1252"/>
                </a:lnTo>
                <a:lnTo>
                  <a:pt x="2444" y="1250"/>
                </a:lnTo>
                <a:lnTo>
                  <a:pt x="2446" y="1250"/>
                </a:lnTo>
                <a:lnTo>
                  <a:pt x="2456" y="1250"/>
                </a:lnTo>
                <a:lnTo>
                  <a:pt x="2458" y="1248"/>
                </a:lnTo>
                <a:lnTo>
                  <a:pt x="2460" y="1248"/>
                </a:lnTo>
                <a:lnTo>
                  <a:pt x="2462" y="1248"/>
                </a:lnTo>
                <a:lnTo>
                  <a:pt x="2464" y="1248"/>
                </a:lnTo>
                <a:lnTo>
                  <a:pt x="2466" y="1248"/>
                </a:lnTo>
                <a:lnTo>
                  <a:pt x="2468" y="1248"/>
                </a:lnTo>
                <a:lnTo>
                  <a:pt x="2479" y="1236"/>
                </a:lnTo>
                <a:lnTo>
                  <a:pt x="2483" y="1234"/>
                </a:lnTo>
                <a:lnTo>
                  <a:pt x="2483" y="1232"/>
                </a:lnTo>
                <a:lnTo>
                  <a:pt x="2485" y="1232"/>
                </a:lnTo>
                <a:lnTo>
                  <a:pt x="2489" y="1228"/>
                </a:lnTo>
                <a:lnTo>
                  <a:pt x="2497" y="1220"/>
                </a:lnTo>
                <a:lnTo>
                  <a:pt x="2499" y="1220"/>
                </a:lnTo>
                <a:lnTo>
                  <a:pt x="2499" y="1218"/>
                </a:lnTo>
                <a:lnTo>
                  <a:pt x="2497" y="1218"/>
                </a:lnTo>
                <a:lnTo>
                  <a:pt x="2499" y="1216"/>
                </a:lnTo>
                <a:lnTo>
                  <a:pt x="2497" y="1214"/>
                </a:lnTo>
                <a:lnTo>
                  <a:pt x="2497" y="1212"/>
                </a:lnTo>
                <a:lnTo>
                  <a:pt x="2495" y="1212"/>
                </a:lnTo>
                <a:lnTo>
                  <a:pt x="2495" y="1210"/>
                </a:lnTo>
                <a:lnTo>
                  <a:pt x="2493" y="1210"/>
                </a:lnTo>
                <a:lnTo>
                  <a:pt x="2493" y="1208"/>
                </a:lnTo>
                <a:lnTo>
                  <a:pt x="2501" y="1200"/>
                </a:lnTo>
                <a:lnTo>
                  <a:pt x="2503" y="1200"/>
                </a:lnTo>
                <a:lnTo>
                  <a:pt x="2505" y="1200"/>
                </a:lnTo>
                <a:lnTo>
                  <a:pt x="2507" y="1200"/>
                </a:lnTo>
                <a:lnTo>
                  <a:pt x="2507" y="1198"/>
                </a:lnTo>
                <a:lnTo>
                  <a:pt x="2509" y="1198"/>
                </a:lnTo>
                <a:lnTo>
                  <a:pt x="2509" y="1196"/>
                </a:lnTo>
                <a:lnTo>
                  <a:pt x="2511" y="1196"/>
                </a:lnTo>
                <a:lnTo>
                  <a:pt x="2511" y="1194"/>
                </a:lnTo>
                <a:lnTo>
                  <a:pt x="2513" y="1194"/>
                </a:lnTo>
                <a:lnTo>
                  <a:pt x="2515" y="1194"/>
                </a:lnTo>
                <a:lnTo>
                  <a:pt x="2515" y="1192"/>
                </a:lnTo>
                <a:lnTo>
                  <a:pt x="2517" y="1192"/>
                </a:lnTo>
                <a:lnTo>
                  <a:pt x="2517" y="1190"/>
                </a:lnTo>
                <a:lnTo>
                  <a:pt x="2519" y="1190"/>
                </a:lnTo>
                <a:lnTo>
                  <a:pt x="2521" y="1188"/>
                </a:lnTo>
                <a:lnTo>
                  <a:pt x="2525" y="1186"/>
                </a:lnTo>
                <a:lnTo>
                  <a:pt x="2525" y="1184"/>
                </a:lnTo>
                <a:lnTo>
                  <a:pt x="2523" y="1184"/>
                </a:lnTo>
                <a:lnTo>
                  <a:pt x="2521" y="1184"/>
                </a:lnTo>
                <a:lnTo>
                  <a:pt x="2521" y="1182"/>
                </a:lnTo>
                <a:lnTo>
                  <a:pt x="2519" y="1182"/>
                </a:lnTo>
                <a:lnTo>
                  <a:pt x="2519" y="1180"/>
                </a:lnTo>
                <a:lnTo>
                  <a:pt x="2519" y="1178"/>
                </a:lnTo>
                <a:lnTo>
                  <a:pt x="2519" y="1176"/>
                </a:lnTo>
                <a:lnTo>
                  <a:pt x="2519" y="1174"/>
                </a:lnTo>
                <a:lnTo>
                  <a:pt x="2519" y="1172"/>
                </a:lnTo>
                <a:lnTo>
                  <a:pt x="2517" y="1170"/>
                </a:lnTo>
                <a:lnTo>
                  <a:pt x="2517" y="1168"/>
                </a:lnTo>
                <a:lnTo>
                  <a:pt x="2517" y="1166"/>
                </a:lnTo>
                <a:lnTo>
                  <a:pt x="2519" y="1166"/>
                </a:lnTo>
                <a:lnTo>
                  <a:pt x="2521" y="1166"/>
                </a:lnTo>
                <a:lnTo>
                  <a:pt x="2521" y="1168"/>
                </a:lnTo>
                <a:lnTo>
                  <a:pt x="2523" y="1168"/>
                </a:lnTo>
                <a:lnTo>
                  <a:pt x="2523" y="1170"/>
                </a:lnTo>
                <a:lnTo>
                  <a:pt x="2525" y="1170"/>
                </a:lnTo>
                <a:lnTo>
                  <a:pt x="2527" y="1170"/>
                </a:lnTo>
                <a:lnTo>
                  <a:pt x="2527" y="1170"/>
                </a:lnTo>
                <a:lnTo>
                  <a:pt x="2527" y="1168"/>
                </a:lnTo>
                <a:lnTo>
                  <a:pt x="2529" y="1168"/>
                </a:lnTo>
                <a:lnTo>
                  <a:pt x="2529" y="1166"/>
                </a:lnTo>
                <a:lnTo>
                  <a:pt x="2527" y="1166"/>
                </a:lnTo>
                <a:lnTo>
                  <a:pt x="2527" y="1164"/>
                </a:lnTo>
                <a:lnTo>
                  <a:pt x="2527" y="1162"/>
                </a:lnTo>
                <a:lnTo>
                  <a:pt x="2527" y="1162"/>
                </a:lnTo>
                <a:lnTo>
                  <a:pt x="2527" y="1160"/>
                </a:lnTo>
                <a:lnTo>
                  <a:pt x="2525" y="1160"/>
                </a:lnTo>
                <a:lnTo>
                  <a:pt x="2525" y="1158"/>
                </a:lnTo>
                <a:lnTo>
                  <a:pt x="2523" y="1158"/>
                </a:lnTo>
                <a:lnTo>
                  <a:pt x="2523" y="1156"/>
                </a:lnTo>
                <a:lnTo>
                  <a:pt x="2521" y="1156"/>
                </a:lnTo>
                <a:lnTo>
                  <a:pt x="2519" y="1156"/>
                </a:lnTo>
                <a:lnTo>
                  <a:pt x="2519" y="1154"/>
                </a:lnTo>
                <a:lnTo>
                  <a:pt x="2517" y="1154"/>
                </a:lnTo>
                <a:lnTo>
                  <a:pt x="2515" y="1154"/>
                </a:lnTo>
                <a:lnTo>
                  <a:pt x="2515" y="1152"/>
                </a:lnTo>
                <a:lnTo>
                  <a:pt x="2515" y="1152"/>
                </a:lnTo>
                <a:lnTo>
                  <a:pt x="2517" y="1150"/>
                </a:lnTo>
                <a:lnTo>
                  <a:pt x="2517" y="1148"/>
                </a:lnTo>
                <a:lnTo>
                  <a:pt x="2517" y="1146"/>
                </a:lnTo>
                <a:lnTo>
                  <a:pt x="2515" y="1144"/>
                </a:lnTo>
                <a:lnTo>
                  <a:pt x="2513" y="1142"/>
                </a:lnTo>
                <a:lnTo>
                  <a:pt x="2517" y="1140"/>
                </a:lnTo>
                <a:lnTo>
                  <a:pt x="2515" y="1140"/>
                </a:lnTo>
                <a:lnTo>
                  <a:pt x="2513" y="1136"/>
                </a:lnTo>
                <a:lnTo>
                  <a:pt x="2511" y="1136"/>
                </a:lnTo>
                <a:lnTo>
                  <a:pt x="2513" y="1132"/>
                </a:lnTo>
                <a:lnTo>
                  <a:pt x="2513" y="1130"/>
                </a:lnTo>
                <a:lnTo>
                  <a:pt x="2511" y="1130"/>
                </a:lnTo>
                <a:lnTo>
                  <a:pt x="2511" y="1128"/>
                </a:lnTo>
                <a:lnTo>
                  <a:pt x="2513" y="1128"/>
                </a:lnTo>
                <a:lnTo>
                  <a:pt x="2513" y="1126"/>
                </a:lnTo>
                <a:lnTo>
                  <a:pt x="2515" y="1126"/>
                </a:lnTo>
                <a:lnTo>
                  <a:pt x="2515" y="1124"/>
                </a:lnTo>
                <a:lnTo>
                  <a:pt x="2517" y="1124"/>
                </a:lnTo>
                <a:lnTo>
                  <a:pt x="2519" y="1122"/>
                </a:lnTo>
                <a:lnTo>
                  <a:pt x="2521" y="1120"/>
                </a:lnTo>
                <a:lnTo>
                  <a:pt x="2523" y="1120"/>
                </a:lnTo>
                <a:lnTo>
                  <a:pt x="2525" y="1118"/>
                </a:lnTo>
                <a:lnTo>
                  <a:pt x="2527" y="1116"/>
                </a:lnTo>
                <a:lnTo>
                  <a:pt x="2527" y="1116"/>
                </a:lnTo>
                <a:lnTo>
                  <a:pt x="2533" y="1114"/>
                </a:lnTo>
                <a:lnTo>
                  <a:pt x="2535" y="1112"/>
                </a:lnTo>
                <a:lnTo>
                  <a:pt x="2537" y="1112"/>
                </a:lnTo>
                <a:lnTo>
                  <a:pt x="2539" y="1110"/>
                </a:lnTo>
                <a:lnTo>
                  <a:pt x="2541" y="1110"/>
                </a:lnTo>
                <a:lnTo>
                  <a:pt x="2543" y="1108"/>
                </a:lnTo>
                <a:lnTo>
                  <a:pt x="2545" y="1108"/>
                </a:lnTo>
                <a:lnTo>
                  <a:pt x="2547" y="1108"/>
                </a:lnTo>
                <a:lnTo>
                  <a:pt x="2547" y="1106"/>
                </a:lnTo>
                <a:lnTo>
                  <a:pt x="2549" y="1106"/>
                </a:lnTo>
                <a:lnTo>
                  <a:pt x="2551" y="1106"/>
                </a:lnTo>
                <a:lnTo>
                  <a:pt x="2551" y="1104"/>
                </a:lnTo>
                <a:lnTo>
                  <a:pt x="2553" y="1104"/>
                </a:lnTo>
                <a:lnTo>
                  <a:pt x="2563" y="1102"/>
                </a:lnTo>
                <a:lnTo>
                  <a:pt x="2565" y="1100"/>
                </a:lnTo>
                <a:lnTo>
                  <a:pt x="2565" y="1098"/>
                </a:lnTo>
                <a:lnTo>
                  <a:pt x="2563" y="1096"/>
                </a:lnTo>
                <a:lnTo>
                  <a:pt x="2563" y="1094"/>
                </a:lnTo>
                <a:lnTo>
                  <a:pt x="2561" y="1092"/>
                </a:lnTo>
                <a:lnTo>
                  <a:pt x="2561" y="1090"/>
                </a:lnTo>
                <a:lnTo>
                  <a:pt x="2559" y="1090"/>
                </a:lnTo>
                <a:lnTo>
                  <a:pt x="2559" y="1088"/>
                </a:lnTo>
                <a:lnTo>
                  <a:pt x="2559" y="1086"/>
                </a:lnTo>
                <a:lnTo>
                  <a:pt x="2557" y="1086"/>
                </a:lnTo>
                <a:lnTo>
                  <a:pt x="2557" y="1084"/>
                </a:lnTo>
                <a:lnTo>
                  <a:pt x="2555" y="1082"/>
                </a:lnTo>
                <a:lnTo>
                  <a:pt x="2555" y="1080"/>
                </a:lnTo>
                <a:lnTo>
                  <a:pt x="2553" y="1080"/>
                </a:lnTo>
                <a:lnTo>
                  <a:pt x="2551" y="1074"/>
                </a:lnTo>
                <a:lnTo>
                  <a:pt x="2549" y="1070"/>
                </a:lnTo>
                <a:lnTo>
                  <a:pt x="2547" y="1068"/>
                </a:lnTo>
                <a:lnTo>
                  <a:pt x="2547" y="1066"/>
                </a:lnTo>
                <a:lnTo>
                  <a:pt x="2545" y="1064"/>
                </a:lnTo>
                <a:lnTo>
                  <a:pt x="2545" y="1062"/>
                </a:lnTo>
                <a:lnTo>
                  <a:pt x="2543" y="1062"/>
                </a:lnTo>
                <a:lnTo>
                  <a:pt x="2543" y="1060"/>
                </a:lnTo>
                <a:lnTo>
                  <a:pt x="2543" y="1058"/>
                </a:lnTo>
                <a:lnTo>
                  <a:pt x="2541" y="1058"/>
                </a:lnTo>
                <a:lnTo>
                  <a:pt x="2541" y="1056"/>
                </a:lnTo>
                <a:lnTo>
                  <a:pt x="2541" y="1056"/>
                </a:lnTo>
                <a:lnTo>
                  <a:pt x="2541" y="1054"/>
                </a:lnTo>
                <a:lnTo>
                  <a:pt x="2541" y="1052"/>
                </a:lnTo>
                <a:lnTo>
                  <a:pt x="2539" y="1050"/>
                </a:lnTo>
                <a:lnTo>
                  <a:pt x="2539" y="1048"/>
                </a:lnTo>
                <a:lnTo>
                  <a:pt x="2539" y="1046"/>
                </a:lnTo>
                <a:lnTo>
                  <a:pt x="2539" y="1044"/>
                </a:lnTo>
                <a:lnTo>
                  <a:pt x="2539" y="1042"/>
                </a:lnTo>
                <a:lnTo>
                  <a:pt x="2537" y="1042"/>
                </a:lnTo>
                <a:lnTo>
                  <a:pt x="2537" y="1040"/>
                </a:lnTo>
                <a:lnTo>
                  <a:pt x="2537" y="1038"/>
                </a:lnTo>
                <a:lnTo>
                  <a:pt x="2535" y="1036"/>
                </a:lnTo>
                <a:lnTo>
                  <a:pt x="2533" y="1036"/>
                </a:lnTo>
                <a:lnTo>
                  <a:pt x="2533" y="1034"/>
                </a:lnTo>
                <a:lnTo>
                  <a:pt x="2531" y="1032"/>
                </a:lnTo>
                <a:lnTo>
                  <a:pt x="2529" y="1028"/>
                </a:lnTo>
                <a:lnTo>
                  <a:pt x="2527" y="1026"/>
                </a:lnTo>
                <a:lnTo>
                  <a:pt x="2527" y="1024"/>
                </a:lnTo>
                <a:lnTo>
                  <a:pt x="2527" y="1022"/>
                </a:lnTo>
                <a:lnTo>
                  <a:pt x="2527" y="1020"/>
                </a:lnTo>
                <a:lnTo>
                  <a:pt x="2525" y="1018"/>
                </a:lnTo>
                <a:lnTo>
                  <a:pt x="2525" y="1016"/>
                </a:lnTo>
                <a:lnTo>
                  <a:pt x="2523" y="1016"/>
                </a:lnTo>
                <a:lnTo>
                  <a:pt x="2523" y="1014"/>
                </a:lnTo>
                <a:lnTo>
                  <a:pt x="2523" y="1012"/>
                </a:lnTo>
                <a:lnTo>
                  <a:pt x="2521" y="1010"/>
                </a:lnTo>
                <a:lnTo>
                  <a:pt x="2517" y="1008"/>
                </a:lnTo>
                <a:lnTo>
                  <a:pt x="2517" y="1006"/>
                </a:lnTo>
                <a:lnTo>
                  <a:pt x="2515" y="1006"/>
                </a:lnTo>
                <a:lnTo>
                  <a:pt x="2515" y="1004"/>
                </a:lnTo>
                <a:lnTo>
                  <a:pt x="2517" y="1004"/>
                </a:lnTo>
                <a:lnTo>
                  <a:pt x="2519" y="1002"/>
                </a:lnTo>
                <a:lnTo>
                  <a:pt x="2523" y="1002"/>
                </a:lnTo>
                <a:lnTo>
                  <a:pt x="2525" y="1002"/>
                </a:lnTo>
                <a:lnTo>
                  <a:pt x="2527" y="1002"/>
                </a:lnTo>
                <a:lnTo>
                  <a:pt x="2533" y="1000"/>
                </a:lnTo>
                <a:lnTo>
                  <a:pt x="2539" y="1000"/>
                </a:lnTo>
                <a:lnTo>
                  <a:pt x="2539" y="998"/>
                </a:lnTo>
                <a:lnTo>
                  <a:pt x="2545" y="998"/>
                </a:lnTo>
                <a:lnTo>
                  <a:pt x="2547" y="996"/>
                </a:lnTo>
                <a:lnTo>
                  <a:pt x="2551" y="996"/>
                </a:lnTo>
                <a:lnTo>
                  <a:pt x="2553" y="996"/>
                </a:lnTo>
                <a:lnTo>
                  <a:pt x="2555" y="996"/>
                </a:lnTo>
                <a:lnTo>
                  <a:pt x="2555" y="994"/>
                </a:lnTo>
                <a:lnTo>
                  <a:pt x="2557" y="994"/>
                </a:lnTo>
                <a:lnTo>
                  <a:pt x="2559" y="994"/>
                </a:lnTo>
                <a:lnTo>
                  <a:pt x="2559" y="992"/>
                </a:lnTo>
                <a:lnTo>
                  <a:pt x="2561" y="992"/>
                </a:lnTo>
                <a:lnTo>
                  <a:pt x="2563" y="990"/>
                </a:lnTo>
                <a:lnTo>
                  <a:pt x="2565" y="990"/>
                </a:lnTo>
                <a:lnTo>
                  <a:pt x="2565" y="988"/>
                </a:lnTo>
                <a:lnTo>
                  <a:pt x="2567" y="988"/>
                </a:lnTo>
                <a:lnTo>
                  <a:pt x="2567" y="986"/>
                </a:lnTo>
                <a:lnTo>
                  <a:pt x="2569" y="986"/>
                </a:lnTo>
                <a:lnTo>
                  <a:pt x="2569" y="984"/>
                </a:lnTo>
                <a:lnTo>
                  <a:pt x="2571" y="982"/>
                </a:lnTo>
                <a:lnTo>
                  <a:pt x="2571" y="980"/>
                </a:lnTo>
                <a:lnTo>
                  <a:pt x="2573" y="980"/>
                </a:lnTo>
                <a:lnTo>
                  <a:pt x="2573" y="978"/>
                </a:lnTo>
                <a:lnTo>
                  <a:pt x="2573" y="976"/>
                </a:lnTo>
                <a:lnTo>
                  <a:pt x="2575" y="976"/>
                </a:lnTo>
                <a:lnTo>
                  <a:pt x="2575" y="974"/>
                </a:lnTo>
                <a:lnTo>
                  <a:pt x="2575" y="972"/>
                </a:lnTo>
                <a:lnTo>
                  <a:pt x="2575" y="970"/>
                </a:lnTo>
                <a:lnTo>
                  <a:pt x="2575" y="970"/>
                </a:lnTo>
                <a:lnTo>
                  <a:pt x="2575" y="968"/>
                </a:lnTo>
                <a:lnTo>
                  <a:pt x="2575" y="964"/>
                </a:lnTo>
                <a:lnTo>
                  <a:pt x="2575" y="962"/>
                </a:lnTo>
                <a:lnTo>
                  <a:pt x="2575" y="960"/>
                </a:lnTo>
                <a:lnTo>
                  <a:pt x="2575" y="960"/>
                </a:lnTo>
                <a:lnTo>
                  <a:pt x="2575" y="958"/>
                </a:lnTo>
                <a:lnTo>
                  <a:pt x="2581" y="956"/>
                </a:lnTo>
                <a:lnTo>
                  <a:pt x="2581" y="954"/>
                </a:lnTo>
                <a:lnTo>
                  <a:pt x="2583" y="954"/>
                </a:lnTo>
                <a:lnTo>
                  <a:pt x="2585" y="952"/>
                </a:lnTo>
                <a:lnTo>
                  <a:pt x="2595" y="946"/>
                </a:lnTo>
                <a:lnTo>
                  <a:pt x="2609" y="938"/>
                </a:lnTo>
                <a:lnTo>
                  <a:pt x="2615" y="934"/>
                </a:lnTo>
                <a:lnTo>
                  <a:pt x="2613" y="930"/>
                </a:lnTo>
                <a:lnTo>
                  <a:pt x="2605" y="918"/>
                </a:lnTo>
                <a:lnTo>
                  <a:pt x="2603" y="914"/>
                </a:lnTo>
                <a:lnTo>
                  <a:pt x="2601" y="912"/>
                </a:lnTo>
                <a:lnTo>
                  <a:pt x="2597" y="906"/>
                </a:lnTo>
                <a:lnTo>
                  <a:pt x="2599" y="904"/>
                </a:lnTo>
                <a:lnTo>
                  <a:pt x="2609" y="896"/>
                </a:lnTo>
                <a:lnTo>
                  <a:pt x="2609" y="894"/>
                </a:lnTo>
                <a:lnTo>
                  <a:pt x="2611" y="894"/>
                </a:lnTo>
                <a:lnTo>
                  <a:pt x="2611" y="892"/>
                </a:lnTo>
                <a:lnTo>
                  <a:pt x="2613" y="892"/>
                </a:lnTo>
                <a:lnTo>
                  <a:pt x="2613" y="890"/>
                </a:lnTo>
                <a:lnTo>
                  <a:pt x="2615" y="890"/>
                </a:lnTo>
                <a:lnTo>
                  <a:pt x="2615" y="888"/>
                </a:lnTo>
                <a:lnTo>
                  <a:pt x="2617" y="888"/>
                </a:lnTo>
                <a:lnTo>
                  <a:pt x="2619" y="886"/>
                </a:lnTo>
                <a:lnTo>
                  <a:pt x="2621" y="884"/>
                </a:lnTo>
                <a:lnTo>
                  <a:pt x="2623" y="884"/>
                </a:lnTo>
                <a:lnTo>
                  <a:pt x="2623" y="882"/>
                </a:lnTo>
                <a:lnTo>
                  <a:pt x="2625" y="880"/>
                </a:lnTo>
                <a:lnTo>
                  <a:pt x="2633" y="874"/>
                </a:lnTo>
                <a:lnTo>
                  <a:pt x="2635" y="872"/>
                </a:lnTo>
                <a:lnTo>
                  <a:pt x="2637" y="872"/>
                </a:lnTo>
                <a:lnTo>
                  <a:pt x="2637" y="870"/>
                </a:lnTo>
                <a:lnTo>
                  <a:pt x="2639" y="870"/>
                </a:lnTo>
                <a:lnTo>
                  <a:pt x="2639" y="868"/>
                </a:lnTo>
                <a:lnTo>
                  <a:pt x="2641" y="868"/>
                </a:lnTo>
                <a:lnTo>
                  <a:pt x="2641" y="866"/>
                </a:lnTo>
                <a:lnTo>
                  <a:pt x="2643" y="866"/>
                </a:lnTo>
                <a:lnTo>
                  <a:pt x="2645" y="864"/>
                </a:lnTo>
                <a:lnTo>
                  <a:pt x="2649" y="862"/>
                </a:lnTo>
                <a:lnTo>
                  <a:pt x="2653" y="858"/>
                </a:lnTo>
                <a:lnTo>
                  <a:pt x="2655" y="856"/>
                </a:lnTo>
                <a:lnTo>
                  <a:pt x="2657" y="854"/>
                </a:lnTo>
                <a:lnTo>
                  <a:pt x="2659" y="852"/>
                </a:lnTo>
                <a:lnTo>
                  <a:pt x="2661" y="852"/>
                </a:lnTo>
                <a:lnTo>
                  <a:pt x="2661" y="850"/>
                </a:lnTo>
                <a:lnTo>
                  <a:pt x="2663" y="850"/>
                </a:lnTo>
                <a:lnTo>
                  <a:pt x="2665" y="848"/>
                </a:lnTo>
                <a:lnTo>
                  <a:pt x="2669" y="844"/>
                </a:lnTo>
                <a:lnTo>
                  <a:pt x="2671" y="844"/>
                </a:lnTo>
                <a:lnTo>
                  <a:pt x="2673" y="842"/>
                </a:lnTo>
                <a:lnTo>
                  <a:pt x="2675" y="840"/>
                </a:lnTo>
                <a:lnTo>
                  <a:pt x="2689" y="832"/>
                </a:lnTo>
                <a:lnTo>
                  <a:pt x="2693" y="830"/>
                </a:lnTo>
                <a:lnTo>
                  <a:pt x="2701" y="826"/>
                </a:lnTo>
                <a:lnTo>
                  <a:pt x="2713" y="820"/>
                </a:lnTo>
                <a:lnTo>
                  <a:pt x="2729" y="812"/>
                </a:lnTo>
                <a:lnTo>
                  <a:pt x="2737" y="808"/>
                </a:lnTo>
                <a:lnTo>
                  <a:pt x="2741" y="806"/>
                </a:lnTo>
                <a:lnTo>
                  <a:pt x="2745" y="804"/>
                </a:lnTo>
                <a:lnTo>
                  <a:pt x="2747" y="804"/>
                </a:lnTo>
                <a:lnTo>
                  <a:pt x="2749" y="802"/>
                </a:lnTo>
                <a:lnTo>
                  <a:pt x="2751" y="802"/>
                </a:lnTo>
                <a:lnTo>
                  <a:pt x="2753" y="800"/>
                </a:lnTo>
                <a:lnTo>
                  <a:pt x="2755" y="800"/>
                </a:lnTo>
                <a:lnTo>
                  <a:pt x="2753" y="798"/>
                </a:lnTo>
                <a:lnTo>
                  <a:pt x="2751" y="798"/>
                </a:lnTo>
                <a:lnTo>
                  <a:pt x="2749" y="798"/>
                </a:lnTo>
                <a:lnTo>
                  <a:pt x="2749" y="796"/>
                </a:lnTo>
                <a:lnTo>
                  <a:pt x="2747" y="796"/>
                </a:lnTo>
                <a:lnTo>
                  <a:pt x="2745" y="796"/>
                </a:lnTo>
                <a:lnTo>
                  <a:pt x="2743" y="796"/>
                </a:lnTo>
                <a:lnTo>
                  <a:pt x="2737" y="798"/>
                </a:lnTo>
                <a:lnTo>
                  <a:pt x="2735" y="798"/>
                </a:lnTo>
                <a:lnTo>
                  <a:pt x="2729" y="800"/>
                </a:lnTo>
                <a:lnTo>
                  <a:pt x="2725" y="800"/>
                </a:lnTo>
                <a:lnTo>
                  <a:pt x="2723" y="800"/>
                </a:lnTo>
                <a:lnTo>
                  <a:pt x="2723" y="802"/>
                </a:lnTo>
                <a:lnTo>
                  <a:pt x="2721" y="802"/>
                </a:lnTo>
                <a:lnTo>
                  <a:pt x="2721" y="802"/>
                </a:lnTo>
                <a:lnTo>
                  <a:pt x="2719" y="802"/>
                </a:lnTo>
                <a:lnTo>
                  <a:pt x="2719" y="800"/>
                </a:lnTo>
                <a:lnTo>
                  <a:pt x="2717" y="800"/>
                </a:lnTo>
                <a:lnTo>
                  <a:pt x="2709" y="800"/>
                </a:lnTo>
                <a:lnTo>
                  <a:pt x="2699" y="798"/>
                </a:lnTo>
                <a:lnTo>
                  <a:pt x="2697" y="798"/>
                </a:lnTo>
                <a:lnTo>
                  <a:pt x="2697" y="796"/>
                </a:lnTo>
                <a:lnTo>
                  <a:pt x="2695" y="796"/>
                </a:lnTo>
                <a:lnTo>
                  <a:pt x="2693" y="796"/>
                </a:lnTo>
                <a:lnTo>
                  <a:pt x="2691" y="796"/>
                </a:lnTo>
                <a:lnTo>
                  <a:pt x="2691" y="794"/>
                </a:lnTo>
                <a:lnTo>
                  <a:pt x="2689" y="794"/>
                </a:lnTo>
                <a:lnTo>
                  <a:pt x="2687" y="794"/>
                </a:lnTo>
                <a:lnTo>
                  <a:pt x="2687" y="792"/>
                </a:lnTo>
                <a:lnTo>
                  <a:pt x="2685" y="792"/>
                </a:lnTo>
                <a:lnTo>
                  <a:pt x="2683" y="792"/>
                </a:lnTo>
                <a:lnTo>
                  <a:pt x="2683" y="790"/>
                </a:lnTo>
                <a:lnTo>
                  <a:pt x="2681" y="790"/>
                </a:lnTo>
                <a:lnTo>
                  <a:pt x="2681" y="788"/>
                </a:lnTo>
                <a:lnTo>
                  <a:pt x="2679" y="786"/>
                </a:lnTo>
                <a:lnTo>
                  <a:pt x="2679" y="784"/>
                </a:lnTo>
                <a:lnTo>
                  <a:pt x="2679" y="782"/>
                </a:lnTo>
                <a:lnTo>
                  <a:pt x="2677" y="782"/>
                </a:lnTo>
                <a:lnTo>
                  <a:pt x="2675" y="780"/>
                </a:lnTo>
                <a:lnTo>
                  <a:pt x="2673" y="778"/>
                </a:lnTo>
                <a:lnTo>
                  <a:pt x="2673" y="776"/>
                </a:lnTo>
                <a:lnTo>
                  <a:pt x="2671" y="772"/>
                </a:lnTo>
                <a:lnTo>
                  <a:pt x="2671" y="768"/>
                </a:lnTo>
                <a:lnTo>
                  <a:pt x="2669" y="764"/>
                </a:lnTo>
                <a:lnTo>
                  <a:pt x="2669" y="762"/>
                </a:lnTo>
                <a:lnTo>
                  <a:pt x="2653" y="766"/>
                </a:lnTo>
                <a:lnTo>
                  <a:pt x="2651" y="766"/>
                </a:lnTo>
                <a:lnTo>
                  <a:pt x="2633" y="768"/>
                </a:lnTo>
                <a:lnTo>
                  <a:pt x="2631" y="768"/>
                </a:lnTo>
                <a:lnTo>
                  <a:pt x="2627" y="770"/>
                </a:lnTo>
                <a:lnTo>
                  <a:pt x="2609" y="774"/>
                </a:lnTo>
                <a:lnTo>
                  <a:pt x="2595" y="778"/>
                </a:lnTo>
                <a:lnTo>
                  <a:pt x="2577" y="756"/>
                </a:lnTo>
                <a:lnTo>
                  <a:pt x="2559" y="768"/>
                </a:lnTo>
                <a:lnTo>
                  <a:pt x="2553" y="756"/>
                </a:lnTo>
                <a:lnTo>
                  <a:pt x="2529" y="768"/>
                </a:lnTo>
                <a:lnTo>
                  <a:pt x="2491" y="724"/>
                </a:lnTo>
                <a:lnTo>
                  <a:pt x="2495" y="722"/>
                </a:lnTo>
                <a:lnTo>
                  <a:pt x="2497" y="720"/>
                </a:lnTo>
                <a:lnTo>
                  <a:pt x="2499" y="720"/>
                </a:lnTo>
                <a:lnTo>
                  <a:pt x="2501" y="720"/>
                </a:lnTo>
                <a:lnTo>
                  <a:pt x="2501" y="718"/>
                </a:lnTo>
                <a:lnTo>
                  <a:pt x="2503" y="716"/>
                </a:lnTo>
                <a:lnTo>
                  <a:pt x="2505" y="714"/>
                </a:lnTo>
                <a:lnTo>
                  <a:pt x="2505" y="716"/>
                </a:lnTo>
                <a:lnTo>
                  <a:pt x="2507" y="716"/>
                </a:lnTo>
                <a:lnTo>
                  <a:pt x="2509" y="716"/>
                </a:lnTo>
                <a:lnTo>
                  <a:pt x="2509" y="718"/>
                </a:lnTo>
                <a:lnTo>
                  <a:pt x="2511" y="718"/>
                </a:lnTo>
                <a:lnTo>
                  <a:pt x="2513" y="718"/>
                </a:lnTo>
                <a:lnTo>
                  <a:pt x="2515" y="718"/>
                </a:lnTo>
                <a:lnTo>
                  <a:pt x="2517" y="718"/>
                </a:lnTo>
                <a:lnTo>
                  <a:pt x="2519" y="718"/>
                </a:lnTo>
                <a:lnTo>
                  <a:pt x="2521" y="716"/>
                </a:lnTo>
                <a:lnTo>
                  <a:pt x="2523" y="716"/>
                </a:lnTo>
                <a:lnTo>
                  <a:pt x="2525" y="714"/>
                </a:lnTo>
                <a:lnTo>
                  <a:pt x="2527" y="714"/>
                </a:lnTo>
                <a:lnTo>
                  <a:pt x="2529" y="710"/>
                </a:lnTo>
                <a:lnTo>
                  <a:pt x="2533" y="708"/>
                </a:lnTo>
                <a:lnTo>
                  <a:pt x="2541" y="704"/>
                </a:lnTo>
                <a:lnTo>
                  <a:pt x="2543" y="702"/>
                </a:lnTo>
                <a:lnTo>
                  <a:pt x="2545" y="702"/>
                </a:lnTo>
                <a:lnTo>
                  <a:pt x="2541" y="698"/>
                </a:lnTo>
                <a:lnTo>
                  <a:pt x="2535" y="690"/>
                </a:lnTo>
                <a:lnTo>
                  <a:pt x="2533" y="690"/>
                </a:lnTo>
                <a:lnTo>
                  <a:pt x="2533" y="688"/>
                </a:lnTo>
                <a:lnTo>
                  <a:pt x="2529" y="682"/>
                </a:lnTo>
                <a:lnTo>
                  <a:pt x="2523" y="642"/>
                </a:lnTo>
                <a:lnTo>
                  <a:pt x="2523" y="640"/>
                </a:lnTo>
                <a:lnTo>
                  <a:pt x="2523" y="638"/>
                </a:lnTo>
                <a:lnTo>
                  <a:pt x="2511" y="600"/>
                </a:lnTo>
                <a:lnTo>
                  <a:pt x="2515" y="598"/>
                </a:lnTo>
                <a:lnTo>
                  <a:pt x="2519" y="608"/>
                </a:lnTo>
                <a:lnTo>
                  <a:pt x="2523" y="616"/>
                </a:lnTo>
                <a:lnTo>
                  <a:pt x="2561" y="596"/>
                </a:lnTo>
                <a:lnTo>
                  <a:pt x="2581" y="584"/>
                </a:lnTo>
                <a:lnTo>
                  <a:pt x="2583" y="584"/>
                </a:lnTo>
                <a:lnTo>
                  <a:pt x="2583" y="582"/>
                </a:lnTo>
                <a:lnTo>
                  <a:pt x="2581" y="580"/>
                </a:lnTo>
                <a:lnTo>
                  <a:pt x="2579" y="574"/>
                </a:lnTo>
                <a:lnTo>
                  <a:pt x="2575" y="576"/>
                </a:lnTo>
                <a:lnTo>
                  <a:pt x="2573" y="572"/>
                </a:lnTo>
                <a:lnTo>
                  <a:pt x="2573" y="568"/>
                </a:lnTo>
                <a:lnTo>
                  <a:pt x="2565" y="550"/>
                </a:lnTo>
                <a:lnTo>
                  <a:pt x="2563" y="546"/>
                </a:lnTo>
                <a:lnTo>
                  <a:pt x="2565" y="538"/>
                </a:lnTo>
                <a:lnTo>
                  <a:pt x="2565" y="532"/>
                </a:lnTo>
                <a:lnTo>
                  <a:pt x="2563" y="528"/>
                </a:lnTo>
                <a:lnTo>
                  <a:pt x="2563" y="530"/>
                </a:lnTo>
                <a:lnTo>
                  <a:pt x="2557" y="528"/>
                </a:lnTo>
                <a:lnTo>
                  <a:pt x="2557" y="524"/>
                </a:lnTo>
                <a:lnTo>
                  <a:pt x="2563" y="522"/>
                </a:lnTo>
                <a:lnTo>
                  <a:pt x="2563" y="520"/>
                </a:lnTo>
                <a:lnTo>
                  <a:pt x="2561" y="518"/>
                </a:lnTo>
                <a:lnTo>
                  <a:pt x="2559" y="512"/>
                </a:lnTo>
                <a:lnTo>
                  <a:pt x="2535" y="482"/>
                </a:lnTo>
                <a:lnTo>
                  <a:pt x="2527" y="486"/>
                </a:lnTo>
                <a:lnTo>
                  <a:pt x="2521" y="492"/>
                </a:lnTo>
                <a:lnTo>
                  <a:pt x="2509" y="502"/>
                </a:lnTo>
                <a:lnTo>
                  <a:pt x="2499" y="510"/>
                </a:lnTo>
                <a:lnTo>
                  <a:pt x="2489" y="516"/>
                </a:lnTo>
                <a:lnTo>
                  <a:pt x="2485" y="522"/>
                </a:lnTo>
                <a:lnTo>
                  <a:pt x="2483" y="522"/>
                </a:lnTo>
                <a:lnTo>
                  <a:pt x="2481" y="524"/>
                </a:lnTo>
                <a:lnTo>
                  <a:pt x="2479" y="528"/>
                </a:lnTo>
                <a:lnTo>
                  <a:pt x="2472" y="530"/>
                </a:lnTo>
                <a:lnTo>
                  <a:pt x="2464" y="536"/>
                </a:lnTo>
                <a:lnTo>
                  <a:pt x="2458" y="542"/>
                </a:lnTo>
                <a:lnTo>
                  <a:pt x="2454" y="540"/>
                </a:lnTo>
                <a:lnTo>
                  <a:pt x="2442" y="532"/>
                </a:lnTo>
                <a:lnTo>
                  <a:pt x="2442" y="534"/>
                </a:lnTo>
                <a:lnTo>
                  <a:pt x="2454" y="542"/>
                </a:lnTo>
                <a:lnTo>
                  <a:pt x="2489" y="564"/>
                </a:lnTo>
                <a:lnTo>
                  <a:pt x="2434" y="616"/>
                </a:lnTo>
                <a:lnTo>
                  <a:pt x="2422" y="628"/>
                </a:lnTo>
                <a:lnTo>
                  <a:pt x="2420" y="626"/>
                </a:lnTo>
                <a:lnTo>
                  <a:pt x="2416" y="616"/>
                </a:lnTo>
                <a:lnTo>
                  <a:pt x="2390" y="628"/>
                </a:lnTo>
                <a:lnTo>
                  <a:pt x="2388" y="620"/>
                </a:lnTo>
                <a:lnTo>
                  <a:pt x="2390" y="604"/>
                </a:lnTo>
                <a:lnTo>
                  <a:pt x="2402" y="600"/>
                </a:lnTo>
                <a:lnTo>
                  <a:pt x="2402" y="598"/>
                </a:lnTo>
                <a:lnTo>
                  <a:pt x="2400" y="596"/>
                </a:lnTo>
                <a:lnTo>
                  <a:pt x="2400" y="594"/>
                </a:lnTo>
                <a:lnTo>
                  <a:pt x="2406" y="592"/>
                </a:lnTo>
                <a:lnTo>
                  <a:pt x="2400" y="576"/>
                </a:lnTo>
                <a:lnTo>
                  <a:pt x="2398" y="576"/>
                </a:lnTo>
                <a:lnTo>
                  <a:pt x="2396" y="576"/>
                </a:lnTo>
                <a:lnTo>
                  <a:pt x="2394" y="576"/>
                </a:lnTo>
                <a:lnTo>
                  <a:pt x="2392" y="576"/>
                </a:lnTo>
                <a:lnTo>
                  <a:pt x="2392" y="576"/>
                </a:lnTo>
                <a:lnTo>
                  <a:pt x="2390" y="572"/>
                </a:lnTo>
                <a:lnTo>
                  <a:pt x="2364" y="588"/>
                </a:lnTo>
                <a:lnTo>
                  <a:pt x="2358" y="590"/>
                </a:lnTo>
                <a:lnTo>
                  <a:pt x="2340" y="602"/>
                </a:lnTo>
                <a:lnTo>
                  <a:pt x="2334" y="604"/>
                </a:lnTo>
                <a:lnTo>
                  <a:pt x="2308" y="622"/>
                </a:lnTo>
                <a:lnTo>
                  <a:pt x="2306" y="622"/>
                </a:lnTo>
                <a:lnTo>
                  <a:pt x="2304" y="622"/>
                </a:lnTo>
                <a:lnTo>
                  <a:pt x="2302" y="624"/>
                </a:lnTo>
                <a:lnTo>
                  <a:pt x="2296" y="626"/>
                </a:lnTo>
                <a:lnTo>
                  <a:pt x="2286" y="632"/>
                </a:lnTo>
                <a:lnTo>
                  <a:pt x="2272" y="640"/>
                </a:lnTo>
                <a:lnTo>
                  <a:pt x="2262" y="648"/>
                </a:lnTo>
                <a:lnTo>
                  <a:pt x="2256" y="640"/>
                </a:lnTo>
                <a:lnTo>
                  <a:pt x="2256" y="638"/>
                </a:lnTo>
                <a:lnTo>
                  <a:pt x="2244" y="618"/>
                </a:lnTo>
                <a:lnTo>
                  <a:pt x="2242" y="618"/>
                </a:lnTo>
                <a:lnTo>
                  <a:pt x="2242" y="616"/>
                </a:lnTo>
                <a:lnTo>
                  <a:pt x="2242" y="614"/>
                </a:lnTo>
                <a:lnTo>
                  <a:pt x="2240" y="614"/>
                </a:lnTo>
                <a:lnTo>
                  <a:pt x="2240" y="612"/>
                </a:lnTo>
                <a:lnTo>
                  <a:pt x="2238" y="610"/>
                </a:lnTo>
                <a:lnTo>
                  <a:pt x="2238" y="608"/>
                </a:lnTo>
                <a:lnTo>
                  <a:pt x="2238" y="606"/>
                </a:lnTo>
                <a:lnTo>
                  <a:pt x="2238" y="604"/>
                </a:lnTo>
                <a:lnTo>
                  <a:pt x="2236" y="604"/>
                </a:lnTo>
                <a:lnTo>
                  <a:pt x="2234" y="600"/>
                </a:lnTo>
                <a:lnTo>
                  <a:pt x="2236" y="586"/>
                </a:lnTo>
                <a:lnTo>
                  <a:pt x="2236" y="584"/>
                </a:lnTo>
                <a:lnTo>
                  <a:pt x="2236" y="582"/>
                </a:lnTo>
                <a:lnTo>
                  <a:pt x="2238" y="580"/>
                </a:lnTo>
                <a:lnTo>
                  <a:pt x="2238" y="578"/>
                </a:lnTo>
                <a:lnTo>
                  <a:pt x="2238" y="576"/>
                </a:lnTo>
                <a:lnTo>
                  <a:pt x="2238" y="576"/>
                </a:lnTo>
                <a:lnTo>
                  <a:pt x="2238" y="574"/>
                </a:lnTo>
                <a:lnTo>
                  <a:pt x="2238" y="570"/>
                </a:lnTo>
                <a:lnTo>
                  <a:pt x="2238" y="564"/>
                </a:lnTo>
                <a:lnTo>
                  <a:pt x="2242" y="552"/>
                </a:lnTo>
                <a:lnTo>
                  <a:pt x="2240" y="552"/>
                </a:lnTo>
                <a:lnTo>
                  <a:pt x="2238" y="554"/>
                </a:lnTo>
                <a:lnTo>
                  <a:pt x="2228" y="554"/>
                </a:lnTo>
                <a:lnTo>
                  <a:pt x="2226" y="554"/>
                </a:lnTo>
                <a:lnTo>
                  <a:pt x="2224" y="554"/>
                </a:lnTo>
                <a:lnTo>
                  <a:pt x="2222" y="556"/>
                </a:lnTo>
                <a:lnTo>
                  <a:pt x="2220" y="556"/>
                </a:lnTo>
                <a:lnTo>
                  <a:pt x="2218" y="556"/>
                </a:lnTo>
                <a:lnTo>
                  <a:pt x="2216" y="556"/>
                </a:lnTo>
                <a:lnTo>
                  <a:pt x="2214" y="556"/>
                </a:lnTo>
                <a:lnTo>
                  <a:pt x="2210" y="556"/>
                </a:lnTo>
                <a:lnTo>
                  <a:pt x="2202" y="558"/>
                </a:lnTo>
                <a:lnTo>
                  <a:pt x="2200" y="558"/>
                </a:lnTo>
                <a:lnTo>
                  <a:pt x="2198" y="558"/>
                </a:lnTo>
                <a:lnTo>
                  <a:pt x="2194" y="558"/>
                </a:lnTo>
                <a:lnTo>
                  <a:pt x="2192" y="558"/>
                </a:lnTo>
                <a:lnTo>
                  <a:pt x="2190" y="558"/>
                </a:lnTo>
                <a:lnTo>
                  <a:pt x="2188" y="558"/>
                </a:lnTo>
                <a:lnTo>
                  <a:pt x="2186" y="560"/>
                </a:lnTo>
                <a:lnTo>
                  <a:pt x="2182" y="560"/>
                </a:lnTo>
                <a:lnTo>
                  <a:pt x="2180" y="560"/>
                </a:lnTo>
                <a:lnTo>
                  <a:pt x="2178" y="560"/>
                </a:lnTo>
                <a:lnTo>
                  <a:pt x="2172" y="560"/>
                </a:lnTo>
                <a:lnTo>
                  <a:pt x="2170" y="560"/>
                </a:lnTo>
                <a:lnTo>
                  <a:pt x="2166" y="562"/>
                </a:lnTo>
                <a:lnTo>
                  <a:pt x="2164" y="562"/>
                </a:lnTo>
                <a:lnTo>
                  <a:pt x="2162" y="562"/>
                </a:lnTo>
                <a:lnTo>
                  <a:pt x="2158" y="562"/>
                </a:lnTo>
                <a:lnTo>
                  <a:pt x="2156" y="562"/>
                </a:lnTo>
                <a:lnTo>
                  <a:pt x="2154" y="562"/>
                </a:lnTo>
                <a:lnTo>
                  <a:pt x="2148" y="562"/>
                </a:lnTo>
                <a:lnTo>
                  <a:pt x="2144" y="564"/>
                </a:lnTo>
                <a:lnTo>
                  <a:pt x="2142" y="564"/>
                </a:lnTo>
                <a:lnTo>
                  <a:pt x="2140" y="564"/>
                </a:lnTo>
                <a:lnTo>
                  <a:pt x="2140" y="562"/>
                </a:lnTo>
                <a:lnTo>
                  <a:pt x="2140" y="560"/>
                </a:lnTo>
                <a:lnTo>
                  <a:pt x="2140" y="558"/>
                </a:lnTo>
                <a:lnTo>
                  <a:pt x="2140" y="556"/>
                </a:lnTo>
                <a:lnTo>
                  <a:pt x="2140" y="554"/>
                </a:lnTo>
                <a:lnTo>
                  <a:pt x="2140" y="552"/>
                </a:lnTo>
                <a:lnTo>
                  <a:pt x="2140" y="550"/>
                </a:lnTo>
                <a:lnTo>
                  <a:pt x="2140" y="548"/>
                </a:lnTo>
                <a:lnTo>
                  <a:pt x="2140" y="546"/>
                </a:lnTo>
                <a:lnTo>
                  <a:pt x="2138" y="544"/>
                </a:lnTo>
                <a:lnTo>
                  <a:pt x="2138" y="542"/>
                </a:lnTo>
                <a:lnTo>
                  <a:pt x="2138" y="540"/>
                </a:lnTo>
                <a:lnTo>
                  <a:pt x="2138" y="538"/>
                </a:lnTo>
                <a:lnTo>
                  <a:pt x="2138" y="536"/>
                </a:lnTo>
                <a:lnTo>
                  <a:pt x="2138" y="534"/>
                </a:lnTo>
                <a:lnTo>
                  <a:pt x="2138" y="532"/>
                </a:lnTo>
                <a:lnTo>
                  <a:pt x="2138" y="530"/>
                </a:lnTo>
                <a:lnTo>
                  <a:pt x="2138" y="528"/>
                </a:lnTo>
                <a:lnTo>
                  <a:pt x="2138" y="528"/>
                </a:lnTo>
                <a:lnTo>
                  <a:pt x="2138" y="526"/>
                </a:lnTo>
                <a:lnTo>
                  <a:pt x="2136" y="522"/>
                </a:lnTo>
                <a:lnTo>
                  <a:pt x="2136" y="520"/>
                </a:lnTo>
                <a:lnTo>
                  <a:pt x="2136" y="518"/>
                </a:lnTo>
                <a:lnTo>
                  <a:pt x="2134" y="518"/>
                </a:lnTo>
                <a:lnTo>
                  <a:pt x="2134" y="516"/>
                </a:lnTo>
                <a:lnTo>
                  <a:pt x="2132" y="510"/>
                </a:lnTo>
                <a:lnTo>
                  <a:pt x="2132" y="508"/>
                </a:lnTo>
                <a:lnTo>
                  <a:pt x="2130" y="504"/>
                </a:lnTo>
                <a:lnTo>
                  <a:pt x="2132" y="498"/>
                </a:lnTo>
                <a:lnTo>
                  <a:pt x="2132" y="494"/>
                </a:lnTo>
                <a:lnTo>
                  <a:pt x="2130" y="492"/>
                </a:lnTo>
                <a:lnTo>
                  <a:pt x="2128" y="490"/>
                </a:lnTo>
                <a:lnTo>
                  <a:pt x="2128" y="488"/>
                </a:lnTo>
                <a:lnTo>
                  <a:pt x="2126" y="488"/>
                </a:lnTo>
                <a:lnTo>
                  <a:pt x="2124" y="486"/>
                </a:lnTo>
                <a:lnTo>
                  <a:pt x="2124" y="484"/>
                </a:lnTo>
                <a:lnTo>
                  <a:pt x="2124" y="482"/>
                </a:lnTo>
                <a:lnTo>
                  <a:pt x="2124" y="482"/>
                </a:lnTo>
                <a:lnTo>
                  <a:pt x="2122" y="480"/>
                </a:lnTo>
                <a:lnTo>
                  <a:pt x="2120" y="478"/>
                </a:lnTo>
                <a:lnTo>
                  <a:pt x="2108" y="472"/>
                </a:lnTo>
                <a:lnTo>
                  <a:pt x="2106" y="472"/>
                </a:lnTo>
                <a:lnTo>
                  <a:pt x="2102" y="472"/>
                </a:lnTo>
                <a:lnTo>
                  <a:pt x="2100" y="472"/>
                </a:lnTo>
                <a:lnTo>
                  <a:pt x="2098" y="474"/>
                </a:lnTo>
                <a:lnTo>
                  <a:pt x="2096" y="474"/>
                </a:lnTo>
                <a:lnTo>
                  <a:pt x="2096" y="472"/>
                </a:lnTo>
                <a:lnTo>
                  <a:pt x="2094" y="468"/>
                </a:lnTo>
                <a:lnTo>
                  <a:pt x="2094" y="466"/>
                </a:lnTo>
                <a:lnTo>
                  <a:pt x="2096" y="464"/>
                </a:lnTo>
                <a:lnTo>
                  <a:pt x="2096" y="460"/>
                </a:lnTo>
                <a:lnTo>
                  <a:pt x="2092" y="446"/>
                </a:lnTo>
                <a:lnTo>
                  <a:pt x="2090" y="442"/>
                </a:lnTo>
                <a:lnTo>
                  <a:pt x="2088" y="442"/>
                </a:lnTo>
                <a:lnTo>
                  <a:pt x="2088" y="440"/>
                </a:lnTo>
                <a:lnTo>
                  <a:pt x="2086" y="438"/>
                </a:lnTo>
                <a:lnTo>
                  <a:pt x="2084" y="438"/>
                </a:lnTo>
                <a:lnTo>
                  <a:pt x="2082" y="436"/>
                </a:lnTo>
                <a:lnTo>
                  <a:pt x="2080" y="426"/>
                </a:lnTo>
                <a:lnTo>
                  <a:pt x="2078" y="424"/>
                </a:lnTo>
                <a:lnTo>
                  <a:pt x="2054" y="428"/>
                </a:lnTo>
                <a:lnTo>
                  <a:pt x="2042" y="430"/>
                </a:lnTo>
                <a:lnTo>
                  <a:pt x="2034" y="430"/>
                </a:lnTo>
                <a:lnTo>
                  <a:pt x="2022" y="432"/>
                </a:lnTo>
                <a:lnTo>
                  <a:pt x="2012" y="434"/>
                </a:lnTo>
                <a:lnTo>
                  <a:pt x="2012" y="432"/>
                </a:lnTo>
                <a:lnTo>
                  <a:pt x="2012" y="430"/>
                </a:lnTo>
                <a:lnTo>
                  <a:pt x="2010" y="420"/>
                </a:lnTo>
                <a:lnTo>
                  <a:pt x="2014" y="420"/>
                </a:lnTo>
                <a:lnTo>
                  <a:pt x="2014" y="416"/>
                </a:lnTo>
                <a:lnTo>
                  <a:pt x="2014" y="414"/>
                </a:lnTo>
                <a:lnTo>
                  <a:pt x="2014" y="410"/>
                </a:lnTo>
                <a:lnTo>
                  <a:pt x="2016" y="406"/>
                </a:lnTo>
                <a:lnTo>
                  <a:pt x="2016" y="404"/>
                </a:lnTo>
                <a:lnTo>
                  <a:pt x="2016" y="400"/>
                </a:lnTo>
                <a:lnTo>
                  <a:pt x="2010" y="402"/>
                </a:lnTo>
                <a:lnTo>
                  <a:pt x="2010" y="394"/>
                </a:lnTo>
                <a:lnTo>
                  <a:pt x="2010" y="392"/>
                </a:lnTo>
                <a:lnTo>
                  <a:pt x="2010" y="384"/>
                </a:lnTo>
                <a:lnTo>
                  <a:pt x="2010" y="382"/>
                </a:lnTo>
                <a:lnTo>
                  <a:pt x="2008" y="378"/>
                </a:lnTo>
                <a:lnTo>
                  <a:pt x="2008" y="374"/>
                </a:lnTo>
                <a:lnTo>
                  <a:pt x="2006" y="370"/>
                </a:lnTo>
                <a:lnTo>
                  <a:pt x="2006" y="368"/>
                </a:lnTo>
                <a:lnTo>
                  <a:pt x="2004" y="364"/>
                </a:lnTo>
                <a:lnTo>
                  <a:pt x="2004" y="362"/>
                </a:lnTo>
                <a:lnTo>
                  <a:pt x="2004" y="360"/>
                </a:lnTo>
                <a:lnTo>
                  <a:pt x="2004" y="358"/>
                </a:lnTo>
                <a:lnTo>
                  <a:pt x="2002" y="354"/>
                </a:lnTo>
                <a:lnTo>
                  <a:pt x="2000" y="352"/>
                </a:lnTo>
                <a:lnTo>
                  <a:pt x="2000" y="348"/>
                </a:lnTo>
                <a:lnTo>
                  <a:pt x="1998" y="344"/>
                </a:lnTo>
                <a:lnTo>
                  <a:pt x="1998" y="340"/>
                </a:lnTo>
                <a:lnTo>
                  <a:pt x="2008" y="340"/>
                </a:lnTo>
                <a:lnTo>
                  <a:pt x="2014" y="340"/>
                </a:lnTo>
                <a:lnTo>
                  <a:pt x="2026" y="340"/>
                </a:lnTo>
                <a:lnTo>
                  <a:pt x="2030" y="340"/>
                </a:lnTo>
                <a:lnTo>
                  <a:pt x="2024" y="336"/>
                </a:lnTo>
                <a:lnTo>
                  <a:pt x="2022" y="332"/>
                </a:lnTo>
                <a:lnTo>
                  <a:pt x="2014" y="332"/>
                </a:lnTo>
                <a:lnTo>
                  <a:pt x="2014" y="330"/>
                </a:lnTo>
                <a:lnTo>
                  <a:pt x="2012" y="328"/>
                </a:lnTo>
                <a:lnTo>
                  <a:pt x="2010" y="326"/>
                </a:lnTo>
                <a:lnTo>
                  <a:pt x="2016" y="326"/>
                </a:lnTo>
                <a:lnTo>
                  <a:pt x="2016" y="322"/>
                </a:lnTo>
                <a:lnTo>
                  <a:pt x="2014" y="322"/>
                </a:lnTo>
                <a:lnTo>
                  <a:pt x="2010" y="322"/>
                </a:lnTo>
                <a:lnTo>
                  <a:pt x="2010" y="316"/>
                </a:lnTo>
                <a:lnTo>
                  <a:pt x="2010" y="314"/>
                </a:lnTo>
                <a:lnTo>
                  <a:pt x="2012" y="314"/>
                </a:lnTo>
                <a:lnTo>
                  <a:pt x="2014" y="312"/>
                </a:lnTo>
                <a:lnTo>
                  <a:pt x="2014" y="310"/>
                </a:lnTo>
                <a:lnTo>
                  <a:pt x="2014" y="308"/>
                </a:lnTo>
                <a:lnTo>
                  <a:pt x="2012" y="306"/>
                </a:lnTo>
                <a:lnTo>
                  <a:pt x="2012" y="304"/>
                </a:lnTo>
                <a:lnTo>
                  <a:pt x="2012" y="300"/>
                </a:lnTo>
                <a:lnTo>
                  <a:pt x="2010" y="296"/>
                </a:lnTo>
                <a:lnTo>
                  <a:pt x="2004" y="296"/>
                </a:lnTo>
                <a:lnTo>
                  <a:pt x="2004" y="294"/>
                </a:lnTo>
                <a:lnTo>
                  <a:pt x="2004" y="290"/>
                </a:lnTo>
                <a:lnTo>
                  <a:pt x="2004" y="290"/>
                </a:lnTo>
                <a:lnTo>
                  <a:pt x="2004" y="288"/>
                </a:lnTo>
                <a:lnTo>
                  <a:pt x="2004" y="278"/>
                </a:lnTo>
                <a:lnTo>
                  <a:pt x="2004" y="276"/>
                </a:lnTo>
                <a:lnTo>
                  <a:pt x="2004" y="274"/>
                </a:lnTo>
                <a:lnTo>
                  <a:pt x="2004" y="272"/>
                </a:lnTo>
                <a:lnTo>
                  <a:pt x="2004" y="270"/>
                </a:lnTo>
                <a:lnTo>
                  <a:pt x="2006" y="270"/>
                </a:lnTo>
                <a:lnTo>
                  <a:pt x="2008" y="270"/>
                </a:lnTo>
                <a:lnTo>
                  <a:pt x="2010" y="270"/>
                </a:lnTo>
                <a:lnTo>
                  <a:pt x="2012" y="268"/>
                </a:lnTo>
                <a:lnTo>
                  <a:pt x="2012" y="266"/>
                </a:lnTo>
                <a:lnTo>
                  <a:pt x="2014" y="264"/>
                </a:lnTo>
                <a:lnTo>
                  <a:pt x="2014" y="262"/>
                </a:lnTo>
                <a:lnTo>
                  <a:pt x="2016" y="260"/>
                </a:lnTo>
                <a:lnTo>
                  <a:pt x="2018" y="258"/>
                </a:lnTo>
                <a:lnTo>
                  <a:pt x="2014" y="256"/>
                </a:lnTo>
                <a:lnTo>
                  <a:pt x="2012" y="256"/>
                </a:lnTo>
                <a:lnTo>
                  <a:pt x="2012" y="254"/>
                </a:lnTo>
                <a:lnTo>
                  <a:pt x="2010" y="254"/>
                </a:lnTo>
                <a:lnTo>
                  <a:pt x="2010" y="252"/>
                </a:lnTo>
                <a:lnTo>
                  <a:pt x="2008" y="252"/>
                </a:lnTo>
                <a:lnTo>
                  <a:pt x="2008" y="250"/>
                </a:lnTo>
                <a:lnTo>
                  <a:pt x="2004" y="244"/>
                </a:lnTo>
                <a:lnTo>
                  <a:pt x="2008" y="242"/>
                </a:lnTo>
                <a:lnTo>
                  <a:pt x="2010" y="242"/>
                </a:lnTo>
                <a:lnTo>
                  <a:pt x="2010" y="242"/>
                </a:lnTo>
                <a:lnTo>
                  <a:pt x="2012" y="242"/>
                </a:lnTo>
                <a:lnTo>
                  <a:pt x="2012" y="240"/>
                </a:lnTo>
                <a:lnTo>
                  <a:pt x="2014" y="240"/>
                </a:lnTo>
                <a:lnTo>
                  <a:pt x="2014" y="238"/>
                </a:lnTo>
                <a:lnTo>
                  <a:pt x="2016" y="236"/>
                </a:lnTo>
                <a:lnTo>
                  <a:pt x="2016" y="234"/>
                </a:lnTo>
                <a:lnTo>
                  <a:pt x="2018" y="232"/>
                </a:lnTo>
                <a:lnTo>
                  <a:pt x="2018" y="230"/>
                </a:lnTo>
                <a:lnTo>
                  <a:pt x="2018" y="226"/>
                </a:lnTo>
                <a:lnTo>
                  <a:pt x="2018" y="222"/>
                </a:lnTo>
                <a:lnTo>
                  <a:pt x="2016" y="222"/>
                </a:lnTo>
                <a:lnTo>
                  <a:pt x="2014" y="222"/>
                </a:lnTo>
                <a:lnTo>
                  <a:pt x="2012" y="222"/>
                </a:lnTo>
                <a:lnTo>
                  <a:pt x="2010" y="222"/>
                </a:lnTo>
                <a:lnTo>
                  <a:pt x="2008" y="222"/>
                </a:lnTo>
                <a:lnTo>
                  <a:pt x="2006" y="222"/>
                </a:lnTo>
                <a:lnTo>
                  <a:pt x="2006" y="220"/>
                </a:lnTo>
                <a:lnTo>
                  <a:pt x="2006" y="218"/>
                </a:lnTo>
                <a:lnTo>
                  <a:pt x="2006" y="216"/>
                </a:lnTo>
                <a:lnTo>
                  <a:pt x="2006" y="214"/>
                </a:lnTo>
                <a:lnTo>
                  <a:pt x="2006" y="212"/>
                </a:lnTo>
                <a:lnTo>
                  <a:pt x="2006" y="210"/>
                </a:lnTo>
                <a:lnTo>
                  <a:pt x="2006" y="208"/>
                </a:lnTo>
                <a:lnTo>
                  <a:pt x="2006" y="206"/>
                </a:lnTo>
                <a:lnTo>
                  <a:pt x="2006" y="204"/>
                </a:lnTo>
                <a:lnTo>
                  <a:pt x="2006" y="202"/>
                </a:lnTo>
                <a:lnTo>
                  <a:pt x="2006" y="200"/>
                </a:lnTo>
                <a:lnTo>
                  <a:pt x="2008" y="198"/>
                </a:lnTo>
                <a:lnTo>
                  <a:pt x="2008" y="196"/>
                </a:lnTo>
                <a:lnTo>
                  <a:pt x="2008" y="194"/>
                </a:lnTo>
                <a:lnTo>
                  <a:pt x="2008" y="194"/>
                </a:lnTo>
                <a:lnTo>
                  <a:pt x="2008" y="192"/>
                </a:lnTo>
                <a:lnTo>
                  <a:pt x="2008" y="190"/>
                </a:lnTo>
                <a:lnTo>
                  <a:pt x="2008" y="188"/>
                </a:lnTo>
                <a:lnTo>
                  <a:pt x="2008" y="186"/>
                </a:lnTo>
                <a:lnTo>
                  <a:pt x="2008" y="184"/>
                </a:lnTo>
                <a:lnTo>
                  <a:pt x="2008" y="182"/>
                </a:lnTo>
                <a:lnTo>
                  <a:pt x="2008" y="180"/>
                </a:lnTo>
                <a:lnTo>
                  <a:pt x="2008" y="178"/>
                </a:lnTo>
                <a:lnTo>
                  <a:pt x="2008" y="176"/>
                </a:lnTo>
                <a:lnTo>
                  <a:pt x="2008" y="174"/>
                </a:lnTo>
                <a:lnTo>
                  <a:pt x="2008" y="172"/>
                </a:lnTo>
                <a:lnTo>
                  <a:pt x="2008" y="170"/>
                </a:lnTo>
                <a:lnTo>
                  <a:pt x="2008" y="168"/>
                </a:lnTo>
                <a:lnTo>
                  <a:pt x="2008" y="166"/>
                </a:lnTo>
                <a:lnTo>
                  <a:pt x="2008" y="164"/>
                </a:lnTo>
                <a:lnTo>
                  <a:pt x="2008" y="162"/>
                </a:lnTo>
                <a:lnTo>
                  <a:pt x="2012" y="162"/>
                </a:lnTo>
                <a:lnTo>
                  <a:pt x="2014" y="162"/>
                </a:lnTo>
                <a:lnTo>
                  <a:pt x="2016" y="162"/>
                </a:lnTo>
                <a:lnTo>
                  <a:pt x="2018" y="162"/>
                </a:lnTo>
                <a:lnTo>
                  <a:pt x="2016" y="154"/>
                </a:lnTo>
                <a:lnTo>
                  <a:pt x="2016" y="146"/>
                </a:lnTo>
                <a:lnTo>
                  <a:pt x="2016" y="146"/>
                </a:lnTo>
                <a:lnTo>
                  <a:pt x="2016" y="138"/>
                </a:lnTo>
                <a:lnTo>
                  <a:pt x="2016" y="136"/>
                </a:lnTo>
                <a:lnTo>
                  <a:pt x="2016" y="134"/>
                </a:lnTo>
                <a:lnTo>
                  <a:pt x="2016" y="130"/>
                </a:lnTo>
                <a:lnTo>
                  <a:pt x="2016" y="124"/>
                </a:lnTo>
                <a:lnTo>
                  <a:pt x="2016" y="116"/>
                </a:lnTo>
                <a:lnTo>
                  <a:pt x="2016" y="114"/>
                </a:lnTo>
                <a:lnTo>
                  <a:pt x="2018" y="110"/>
                </a:lnTo>
                <a:lnTo>
                  <a:pt x="2020" y="110"/>
                </a:lnTo>
                <a:lnTo>
                  <a:pt x="2022" y="108"/>
                </a:lnTo>
                <a:lnTo>
                  <a:pt x="2024" y="108"/>
                </a:lnTo>
                <a:lnTo>
                  <a:pt x="2024" y="106"/>
                </a:lnTo>
                <a:lnTo>
                  <a:pt x="2024" y="104"/>
                </a:lnTo>
                <a:lnTo>
                  <a:pt x="2026" y="102"/>
                </a:lnTo>
                <a:lnTo>
                  <a:pt x="2028" y="98"/>
                </a:lnTo>
                <a:lnTo>
                  <a:pt x="2032" y="90"/>
                </a:lnTo>
                <a:lnTo>
                  <a:pt x="2038" y="92"/>
                </a:lnTo>
                <a:lnTo>
                  <a:pt x="2038" y="90"/>
                </a:lnTo>
                <a:lnTo>
                  <a:pt x="2032" y="76"/>
                </a:lnTo>
                <a:lnTo>
                  <a:pt x="2028" y="76"/>
                </a:lnTo>
                <a:lnTo>
                  <a:pt x="2026" y="76"/>
                </a:lnTo>
                <a:lnTo>
                  <a:pt x="2022" y="76"/>
                </a:lnTo>
                <a:lnTo>
                  <a:pt x="2012" y="76"/>
                </a:lnTo>
                <a:lnTo>
                  <a:pt x="2010" y="76"/>
                </a:lnTo>
                <a:lnTo>
                  <a:pt x="2006" y="74"/>
                </a:lnTo>
                <a:lnTo>
                  <a:pt x="2000" y="74"/>
                </a:lnTo>
                <a:lnTo>
                  <a:pt x="2000" y="76"/>
                </a:lnTo>
                <a:lnTo>
                  <a:pt x="2002" y="108"/>
                </a:lnTo>
                <a:lnTo>
                  <a:pt x="1992" y="108"/>
                </a:lnTo>
                <a:lnTo>
                  <a:pt x="1990" y="110"/>
                </a:lnTo>
                <a:lnTo>
                  <a:pt x="1992" y="110"/>
                </a:lnTo>
                <a:lnTo>
                  <a:pt x="1994" y="112"/>
                </a:lnTo>
                <a:lnTo>
                  <a:pt x="1994" y="114"/>
                </a:lnTo>
                <a:lnTo>
                  <a:pt x="1996" y="116"/>
                </a:lnTo>
                <a:lnTo>
                  <a:pt x="1996" y="118"/>
                </a:lnTo>
                <a:lnTo>
                  <a:pt x="1996" y="120"/>
                </a:lnTo>
                <a:lnTo>
                  <a:pt x="1996" y="122"/>
                </a:lnTo>
                <a:lnTo>
                  <a:pt x="1996" y="124"/>
                </a:lnTo>
                <a:lnTo>
                  <a:pt x="1996" y="128"/>
                </a:lnTo>
                <a:lnTo>
                  <a:pt x="1996" y="130"/>
                </a:lnTo>
                <a:lnTo>
                  <a:pt x="1996" y="132"/>
                </a:lnTo>
                <a:lnTo>
                  <a:pt x="1996" y="132"/>
                </a:lnTo>
                <a:lnTo>
                  <a:pt x="1996" y="134"/>
                </a:lnTo>
                <a:lnTo>
                  <a:pt x="1996" y="136"/>
                </a:lnTo>
                <a:lnTo>
                  <a:pt x="1996" y="138"/>
                </a:lnTo>
                <a:lnTo>
                  <a:pt x="1994" y="138"/>
                </a:lnTo>
                <a:lnTo>
                  <a:pt x="1994" y="140"/>
                </a:lnTo>
                <a:lnTo>
                  <a:pt x="1994" y="142"/>
                </a:lnTo>
                <a:lnTo>
                  <a:pt x="1994" y="144"/>
                </a:lnTo>
                <a:lnTo>
                  <a:pt x="1994" y="146"/>
                </a:lnTo>
                <a:lnTo>
                  <a:pt x="1994" y="146"/>
                </a:lnTo>
                <a:lnTo>
                  <a:pt x="1992" y="146"/>
                </a:lnTo>
                <a:lnTo>
                  <a:pt x="1992" y="148"/>
                </a:lnTo>
                <a:lnTo>
                  <a:pt x="1992" y="158"/>
                </a:lnTo>
                <a:lnTo>
                  <a:pt x="1986" y="156"/>
                </a:lnTo>
                <a:lnTo>
                  <a:pt x="1978" y="154"/>
                </a:lnTo>
                <a:lnTo>
                  <a:pt x="1976" y="158"/>
                </a:lnTo>
                <a:lnTo>
                  <a:pt x="1976" y="160"/>
                </a:lnTo>
                <a:lnTo>
                  <a:pt x="1974" y="162"/>
                </a:lnTo>
                <a:lnTo>
                  <a:pt x="1974" y="166"/>
                </a:lnTo>
                <a:lnTo>
                  <a:pt x="1974" y="168"/>
                </a:lnTo>
                <a:lnTo>
                  <a:pt x="1974" y="170"/>
                </a:lnTo>
                <a:lnTo>
                  <a:pt x="1968" y="172"/>
                </a:lnTo>
                <a:lnTo>
                  <a:pt x="1968" y="174"/>
                </a:lnTo>
                <a:lnTo>
                  <a:pt x="1972" y="178"/>
                </a:lnTo>
                <a:lnTo>
                  <a:pt x="1972" y="180"/>
                </a:lnTo>
                <a:lnTo>
                  <a:pt x="1974" y="180"/>
                </a:lnTo>
                <a:lnTo>
                  <a:pt x="1974" y="182"/>
                </a:lnTo>
                <a:lnTo>
                  <a:pt x="1974" y="184"/>
                </a:lnTo>
                <a:lnTo>
                  <a:pt x="1974" y="186"/>
                </a:lnTo>
                <a:lnTo>
                  <a:pt x="1974" y="194"/>
                </a:lnTo>
                <a:lnTo>
                  <a:pt x="1974" y="196"/>
                </a:lnTo>
                <a:lnTo>
                  <a:pt x="1974" y="200"/>
                </a:lnTo>
                <a:lnTo>
                  <a:pt x="1974" y="204"/>
                </a:lnTo>
                <a:lnTo>
                  <a:pt x="1974" y="206"/>
                </a:lnTo>
                <a:lnTo>
                  <a:pt x="1974" y="208"/>
                </a:lnTo>
                <a:lnTo>
                  <a:pt x="1974" y="212"/>
                </a:lnTo>
                <a:lnTo>
                  <a:pt x="1974" y="214"/>
                </a:lnTo>
                <a:lnTo>
                  <a:pt x="1974" y="216"/>
                </a:lnTo>
                <a:lnTo>
                  <a:pt x="1972" y="216"/>
                </a:lnTo>
                <a:lnTo>
                  <a:pt x="1968" y="216"/>
                </a:lnTo>
                <a:lnTo>
                  <a:pt x="1968" y="218"/>
                </a:lnTo>
                <a:lnTo>
                  <a:pt x="1968" y="224"/>
                </a:lnTo>
                <a:lnTo>
                  <a:pt x="1970" y="224"/>
                </a:lnTo>
                <a:lnTo>
                  <a:pt x="1974" y="228"/>
                </a:lnTo>
                <a:lnTo>
                  <a:pt x="1976" y="232"/>
                </a:lnTo>
                <a:lnTo>
                  <a:pt x="1976" y="240"/>
                </a:lnTo>
                <a:lnTo>
                  <a:pt x="1976" y="242"/>
                </a:lnTo>
                <a:lnTo>
                  <a:pt x="1974" y="244"/>
                </a:lnTo>
                <a:lnTo>
                  <a:pt x="1974" y="250"/>
                </a:lnTo>
                <a:lnTo>
                  <a:pt x="1974" y="254"/>
                </a:lnTo>
                <a:lnTo>
                  <a:pt x="1974" y="256"/>
                </a:lnTo>
                <a:lnTo>
                  <a:pt x="1974" y="260"/>
                </a:lnTo>
                <a:lnTo>
                  <a:pt x="1974" y="262"/>
                </a:lnTo>
                <a:lnTo>
                  <a:pt x="1972" y="262"/>
                </a:lnTo>
                <a:lnTo>
                  <a:pt x="1972" y="264"/>
                </a:lnTo>
                <a:lnTo>
                  <a:pt x="1972" y="266"/>
                </a:lnTo>
                <a:lnTo>
                  <a:pt x="1972" y="268"/>
                </a:lnTo>
                <a:lnTo>
                  <a:pt x="1972" y="270"/>
                </a:lnTo>
                <a:lnTo>
                  <a:pt x="1972" y="272"/>
                </a:lnTo>
                <a:lnTo>
                  <a:pt x="1972" y="274"/>
                </a:lnTo>
                <a:lnTo>
                  <a:pt x="1972" y="276"/>
                </a:lnTo>
                <a:lnTo>
                  <a:pt x="1970" y="278"/>
                </a:lnTo>
                <a:lnTo>
                  <a:pt x="1970" y="280"/>
                </a:lnTo>
                <a:lnTo>
                  <a:pt x="1970" y="284"/>
                </a:lnTo>
                <a:lnTo>
                  <a:pt x="1968" y="286"/>
                </a:lnTo>
                <a:lnTo>
                  <a:pt x="1968" y="290"/>
                </a:lnTo>
                <a:lnTo>
                  <a:pt x="1968" y="300"/>
                </a:lnTo>
                <a:lnTo>
                  <a:pt x="1966" y="304"/>
                </a:lnTo>
                <a:lnTo>
                  <a:pt x="1962" y="308"/>
                </a:lnTo>
                <a:lnTo>
                  <a:pt x="1960" y="308"/>
                </a:lnTo>
                <a:lnTo>
                  <a:pt x="1956" y="312"/>
                </a:lnTo>
                <a:lnTo>
                  <a:pt x="1956" y="314"/>
                </a:lnTo>
                <a:lnTo>
                  <a:pt x="1956" y="316"/>
                </a:lnTo>
                <a:lnTo>
                  <a:pt x="1956" y="326"/>
                </a:lnTo>
                <a:lnTo>
                  <a:pt x="1954" y="332"/>
                </a:lnTo>
                <a:lnTo>
                  <a:pt x="1954" y="340"/>
                </a:lnTo>
                <a:lnTo>
                  <a:pt x="1958" y="340"/>
                </a:lnTo>
                <a:lnTo>
                  <a:pt x="1960" y="340"/>
                </a:lnTo>
                <a:lnTo>
                  <a:pt x="1960" y="342"/>
                </a:lnTo>
                <a:lnTo>
                  <a:pt x="1962" y="344"/>
                </a:lnTo>
                <a:lnTo>
                  <a:pt x="1964" y="344"/>
                </a:lnTo>
                <a:lnTo>
                  <a:pt x="1968" y="344"/>
                </a:lnTo>
                <a:lnTo>
                  <a:pt x="1970" y="346"/>
                </a:lnTo>
                <a:lnTo>
                  <a:pt x="1972" y="346"/>
                </a:lnTo>
                <a:lnTo>
                  <a:pt x="1972" y="350"/>
                </a:lnTo>
                <a:lnTo>
                  <a:pt x="1974" y="350"/>
                </a:lnTo>
                <a:lnTo>
                  <a:pt x="1976" y="350"/>
                </a:lnTo>
                <a:lnTo>
                  <a:pt x="1976" y="354"/>
                </a:lnTo>
                <a:lnTo>
                  <a:pt x="1978" y="356"/>
                </a:lnTo>
                <a:lnTo>
                  <a:pt x="1978" y="358"/>
                </a:lnTo>
                <a:lnTo>
                  <a:pt x="1978" y="360"/>
                </a:lnTo>
                <a:lnTo>
                  <a:pt x="1978" y="362"/>
                </a:lnTo>
                <a:lnTo>
                  <a:pt x="1980" y="364"/>
                </a:lnTo>
                <a:lnTo>
                  <a:pt x="1980" y="366"/>
                </a:lnTo>
                <a:lnTo>
                  <a:pt x="1980" y="368"/>
                </a:lnTo>
                <a:lnTo>
                  <a:pt x="1982" y="368"/>
                </a:lnTo>
                <a:lnTo>
                  <a:pt x="1982" y="370"/>
                </a:lnTo>
                <a:lnTo>
                  <a:pt x="1982" y="372"/>
                </a:lnTo>
                <a:lnTo>
                  <a:pt x="1984" y="374"/>
                </a:lnTo>
                <a:lnTo>
                  <a:pt x="1982" y="376"/>
                </a:lnTo>
                <a:lnTo>
                  <a:pt x="1982" y="378"/>
                </a:lnTo>
                <a:lnTo>
                  <a:pt x="1984" y="380"/>
                </a:lnTo>
                <a:lnTo>
                  <a:pt x="1984" y="382"/>
                </a:lnTo>
                <a:lnTo>
                  <a:pt x="1982" y="384"/>
                </a:lnTo>
                <a:lnTo>
                  <a:pt x="1982" y="386"/>
                </a:lnTo>
                <a:lnTo>
                  <a:pt x="1984" y="386"/>
                </a:lnTo>
                <a:lnTo>
                  <a:pt x="1984" y="386"/>
                </a:lnTo>
                <a:lnTo>
                  <a:pt x="1986" y="386"/>
                </a:lnTo>
                <a:lnTo>
                  <a:pt x="1986" y="388"/>
                </a:lnTo>
                <a:lnTo>
                  <a:pt x="1988" y="388"/>
                </a:lnTo>
                <a:lnTo>
                  <a:pt x="1988" y="390"/>
                </a:lnTo>
                <a:lnTo>
                  <a:pt x="1990" y="392"/>
                </a:lnTo>
                <a:lnTo>
                  <a:pt x="1990" y="394"/>
                </a:lnTo>
                <a:lnTo>
                  <a:pt x="1992" y="394"/>
                </a:lnTo>
                <a:lnTo>
                  <a:pt x="1992" y="396"/>
                </a:lnTo>
                <a:lnTo>
                  <a:pt x="1992" y="398"/>
                </a:lnTo>
                <a:lnTo>
                  <a:pt x="1992" y="400"/>
                </a:lnTo>
                <a:lnTo>
                  <a:pt x="1992" y="402"/>
                </a:lnTo>
                <a:lnTo>
                  <a:pt x="1992" y="404"/>
                </a:lnTo>
                <a:lnTo>
                  <a:pt x="1990" y="406"/>
                </a:lnTo>
                <a:lnTo>
                  <a:pt x="1992" y="410"/>
                </a:lnTo>
                <a:lnTo>
                  <a:pt x="1990" y="410"/>
                </a:lnTo>
                <a:lnTo>
                  <a:pt x="1990" y="416"/>
                </a:lnTo>
                <a:lnTo>
                  <a:pt x="1990" y="418"/>
                </a:lnTo>
                <a:lnTo>
                  <a:pt x="1986" y="418"/>
                </a:lnTo>
                <a:lnTo>
                  <a:pt x="1978" y="418"/>
                </a:lnTo>
                <a:lnTo>
                  <a:pt x="1978" y="422"/>
                </a:lnTo>
                <a:lnTo>
                  <a:pt x="1978" y="424"/>
                </a:lnTo>
                <a:lnTo>
                  <a:pt x="1980" y="424"/>
                </a:lnTo>
                <a:lnTo>
                  <a:pt x="1980" y="426"/>
                </a:lnTo>
                <a:lnTo>
                  <a:pt x="1978" y="426"/>
                </a:lnTo>
                <a:lnTo>
                  <a:pt x="1984" y="430"/>
                </a:lnTo>
                <a:lnTo>
                  <a:pt x="1982" y="432"/>
                </a:lnTo>
                <a:lnTo>
                  <a:pt x="1982" y="434"/>
                </a:lnTo>
                <a:lnTo>
                  <a:pt x="1986" y="434"/>
                </a:lnTo>
                <a:lnTo>
                  <a:pt x="1988" y="436"/>
                </a:lnTo>
                <a:lnTo>
                  <a:pt x="1986" y="438"/>
                </a:lnTo>
                <a:lnTo>
                  <a:pt x="1984" y="440"/>
                </a:lnTo>
                <a:lnTo>
                  <a:pt x="1984" y="442"/>
                </a:lnTo>
                <a:lnTo>
                  <a:pt x="1982" y="442"/>
                </a:lnTo>
                <a:lnTo>
                  <a:pt x="1980" y="444"/>
                </a:lnTo>
                <a:lnTo>
                  <a:pt x="1980" y="446"/>
                </a:lnTo>
                <a:lnTo>
                  <a:pt x="1978" y="446"/>
                </a:lnTo>
                <a:lnTo>
                  <a:pt x="1978" y="448"/>
                </a:lnTo>
                <a:lnTo>
                  <a:pt x="1976" y="448"/>
                </a:lnTo>
                <a:lnTo>
                  <a:pt x="1976" y="450"/>
                </a:lnTo>
                <a:lnTo>
                  <a:pt x="1974" y="452"/>
                </a:lnTo>
                <a:lnTo>
                  <a:pt x="1972" y="454"/>
                </a:lnTo>
                <a:lnTo>
                  <a:pt x="1970" y="456"/>
                </a:lnTo>
                <a:lnTo>
                  <a:pt x="1970" y="458"/>
                </a:lnTo>
                <a:lnTo>
                  <a:pt x="1968" y="458"/>
                </a:lnTo>
                <a:lnTo>
                  <a:pt x="1966" y="460"/>
                </a:lnTo>
                <a:lnTo>
                  <a:pt x="1966" y="462"/>
                </a:lnTo>
                <a:lnTo>
                  <a:pt x="1964" y="462"/>
                </a:lnTo>
                <a:lnTo>
                  <a:pt x="1962" y="464"/>
                </a:lnTo>
                <a:lnTo>
                  <a:pt x="1962" y="466"/>
                </a:lnTo>
                <a:lnTo>
                  <a:pt x="1960" y="468"/>
                </a:lnTo>
                <a:lnTo>
                  <a:pt x="1958" y="468"/>
                </a:lnTo>
                <a:lnTo>
                  <a:pt x="1958" y="470"/>
                </a:lnTo>
                <a:lnTo>
                  <a:pt x="1956" y="472"/>
                </a:lnTo>
                <a:lnTo>
                  <a:pt x="1956" y="474"/>
                </a:lnTo>
                <a:lnTo>
                  <a:pt x="1954" y="474"/>
                </a:lnTo>
                <a:lnTo>
                  <a:pt x="1954" y="476"/>
                </a:lnTo>
                <a:lnTo>
                  <a:pt x="1952" y="476"/>
                </a:lnTo>
                <a:lnTo>
                  <a:pt x="1952" y="478"/>
                </a:lnTo>
                <a:lnTo>
                  <a:pt x="1950" y="480"/>
                </a:lnTo>
                <a:lnTo>
                  <a:pt x="1948" y="482"/>
                </a:lnTo>
                <a:lnTo>
                  <a:pt x="1946" y="484"/>
                </a:lnTo>
                <a:lnTo>
                  <a:pt x="1946" y="486"/>
                </a:lnTo>
                <a:lnTo>
                  <a:pt x="1942" y="490"/>
                </a:lnTo>
                <a:lnTo>
                  <a:pt x="1939" y="490"/>
                </a:lnTo>
                <a:lnTo>
                  <a:pt x="1939" y="492"/>
                </a:lnTo>
                <a:lnTo>
                  <a:pt x="1937" y="490"/>
                </a:lnTo>
                <a:lnTo>
                  <a:pt x="1935" y="490"/>
                </a:lnTo>
                <a:lnTo>
                  <a:pt x="1933" y="490"/>
                </a:lnTo>
                <a:lnTo>
                  <a:pt x="1931" y="488"/>
                </a:lnTo>
                <a:lnTo>
                  <a:pt x="1929" y="486"/>
                </a:lnTo>
                <a:lnTo>
                  <a:pt x="1925" y="484"/>
                </a:lnTo>
                <a:lnTo>
                  <a:pt x="1921" y="482"/>
                </a:lnTo>
                <a:lnTo>
                  <a:pt x="1919" y="482"/>
                </a:lnTo>
                <a:lnTo>
                  <a:pt x="1917" y="480"/>
                </a:lnTo>
                <a:lnTo>
                  <a:pt x="1915" y="478"/>
                </a:lnTo>
                <a:lnTo>
                  <a:pt x="1911" y="476"/>
                </a:lnTo>
                <a:lnTo>
                  <a:pt x="1909" y="474"/>
                </a:lnTo>
                <a:lnTo>
                  <a:pt x="1901" y="470"/>
                </a:lnTo>
                <a:lnTo>
                  <a:pt x="1897" y="466"/>
                </a:lnTo>
                <a:lnTo>
                  <a:pt x="1895" y="474"/>
                </a:lnTo>
                <a:lnTo>
                  <a:pt x="1893" y="474"/>
                </a:lnTo>
                <a:lnTo>
                  <a:pt x="1889" y="466"/>
                </a:lnTo>
                <a:lnTo>
                  <a:pt x="1885" y="462"/>
                </a:lnTo>
                <a:lnTo>
                  <a:pt x="1871" y="460"/>
                </a:lnTo>
                <a:lnTo>
                  <a:pt x="1869" y="458"/>
                </a:lnTo>
                <a:lnTo>
                  <a:pt x="1867" y="458"/>
                </a:lnTo>
                <a:lnTo>
                  <a:pt x="1865" y="458"/>
                </a:lnTo>
                <a:lnTo>
                  <a:pt x="1857" y="452"/>
                </a:lnTo>
                <a:lnTo>
                  <a:pt x="1851" y="450"/>
                </a:lnTo>
                <a:lnTo>
                  <a:pt x="1849" y="448"/>
                </a:lnTo>
                <a:lnTo>
                  <a:pt x="1847" y="446"/>
                </a:lnTo>
                <a:lnTo>
                  <a:pt x="1845" y="446"/>
                </a:lnTo>
                <a:lnTo>
                  <a:pt x="1843" y="446"/>
                </a:lnTo>
                <a:lnTo>
                  <a:pt x="1839" y="444"/>
                </a:lnTo>
                <a:lnTo>
                  <a:pt x="1837" y="442"/>
                </a:lnTo>
                <a:lnTo>
                  <a:pt x="1835" y="442"/>
                </a:lnTo>
                <a:lnTo>
                  <a:pt x="1831" y="440"/>
                </a:lnTo>
                <a:lnTo>
                  <a:pt x="1827" y="438"/>
                </a:lnTo>
                <a:lnTo>
                  <a:pt x="1825" y="438"/>
                </a:lnTo>
                <a:lnTo>
                  <a:pt x="1823" y="436"/>
                </a:lnTo>
                <a:lnTo>
                  <a:pt x="1819" y="434"/>
                </a:lnTo>
                <a:lnTo>
                  <a:pt x="1809" y="432"/>
                </a:lnTo>
                <a:lnTo>
                  <a:pt x="1807" y="432"/>
                </a:lnTo>
                <a:lnTo>
                  <a:pt x="1807" y="430"/>
                </a:lnTo>
                <a:lnTo>
                  <a:pt x="1805" y="430"/>
                </a:lnTo>
                <a:lnTo>
                  <a:pt x="1803" y="430"/>
                </a:lnTo>
                <a:lnTo>
                  <a:pt x="1803" y="428"/>
                </a:lnTo>
                <a:lnTo>
                  <a:pt x="1803" y="428"/>
                </a:lnTo>
                <a:lnTo>
                  <a:pt x="1801" y="428"/>
                </a:lnTo>
                <a:lnTo>
                  <a:pt x="1799" y="428"/>
                </a:lnTo>
                <a:lnTo>
                  <a:pt x="1797" y="428"/>
                </a:lnTo>
                <a:lnTo>
                  <a:pt x="1795" y="428"/>
                </a:lnTo>
                <a:lnTo>
                  <a:pt x="1793" y="428"/>
                </a:lnTo>
                <a:lnTo>
                  <a:pt x="1791" y="428"/>
                </a:lnTo>
                <a:lnTo>
                  <a:pt x="1789" y="428"/>
                </a:lnTo>
                <a:lnTo>
                  <a:pt x="1787" y="428"/>
                </a:lnTo>
                <a:lnTo>
                  <a:pt x="1785" y="428"/>
                </a:lnTo>
                <a:lnTo>
                  <a:pt x="1771" y="430"/>
                </a:lnTo>
                <a:lnTo>
                  <a:pt x="1771" y="426"/>
                </a:lnTo>
                <a:lnTo>
                  <a:pt x="1771" y="422"/>
                </a:lnTo>
                <a:lnTo>
                  <a:pt x="1771" y="418"/>
                </a:lnTo>
                <a:lnTo>
                  <a:pt x="1771" y="416"/>
                </a:lnTo>
                <a:lnTo>
                  <a:pt x="1771" y="414"/>
                </a:lnTo>
                <a:lnTo>
                  <a:pt x="1771" y="412"/>
                </a:lnTo>
                <a:lnTo>
                  <a:pt x="1771" y="410"/>
                </a:lnTo>
                <a:lnTo>
                  <a:pt x="1771" y="408"/>
                </a:lnTo>
                <a:lnTo>
                  <a:pt x="1771" y="406"/>
                </a:lnTo>
                <a:lnTo>
                  <a:pt x="1771" y="404"/>
                </a:lnTo>
                <a:lnTo>
                  <a:pt x="1771" y="402"/>
                </a:lnTo>
                <a:lnTo>
                  <a:pt x="1771" y="400"/>
                </a:lnTo>
                <a:lnTo>
                  <a:pt x="1771" y="398"/>
                </a:lnTo>
                <a:lnTo>
                  <a:pt x="1771" y="396"/>
                </a:lnTo>
                <a:lnTo>
                  <a:pt x="1771" y="394"/>
                </a:lnTo>
                <a:lnTo>
                  <a:pt x="1771" y="392"/>
                </a:lnTo>
                <a:lnTo>
                  <a:pt x="1771" y="390"/>
                </a:lnTo>
                <a:lnTo>
                  <a:pt x="1771" y="388"/>
                </a:lnTo>
                <a:lnTo>
                  <a:pt x="1771" y="386"/>
                </a:lnTo>
                <a:lnTo>
                  <a:pt x="1771" y="386"/>
                </a:lnTo>
                <a:lnTo>
                  <a:pt x="1771" y="384"/>
                </a:lnTo>
                <a:lnTo>
                  <a:pt x="1771" y="382"/>
                </a:lnTo>
                <a:lnTo>
                  <a:pt x="1771" y="380"/>
                </a:lnTo>
                <a:lnTo>
                  <a:pt x="1771" y="378"/>
                </a:lnTo>
                <a:lnTo>
                  <a:pt x="1771" y="376"/>
                </a:lnTo>
                <a:lnTo>
                  <a:pt x="1771" y="374"/>
                </a:lnTo>
                <a:lnTo>
                  <a:pt x="1771" y="372"/>
                </a:lnTo>
                <a:lnTo>
                  <a:pt x="1771" y="370"/>
                </a:lnTo>
                <a:lnTo>
                  <a:pt x="1771" y="368"/>
                </a:lnTo>
                <a:lnTo>
                  <a:pt x="1771" y="366"/>
                </a:lnTo>
                <a:lnTo>
                  <a:pt x="1771" y="364"/>
                </a:lnTo>
                <a:lnTo>
                  <a:pt x="1771" y="360"/>
                </a:lnTo>
                <a:lnTo>
                  <a:pt x="1771" y="358"/>
                </a:lnTo>
                <a:lnTo>
                  <a:pt x="1771" y="354"/>
                </a:lnTo>
                <a:lnTo>
                  <a:pt x="1771" y="352"/>
                </a:lnTo>
                <a:lnTo>
                  <a:pt x="1771" y="350"/>
                </a:lnTo>
                <a:lnTo>
                  <a:pt x="1771" y="348"/>
                </a:lnTo>
                <a:lnTo>
                  <a:pt x="1771" y="346"/>
                </a:lnTo>
                <a:lnTo>
                  <a:pt x="1771" y="344"/>
                </a:lnTo>
                <a:lnTo>
                  <a:pt x="1771" y="342"/>
                </a:lnTo>
                <a:lnTo>
                  <a:pt x="1771" y="338"/>
                </a:lnTo>
                <a:lnTo>
                  <a:pt x="1771" y="336"/>
                </a:lnTo>
                <a:lnTo>
                  <a:pt x="1771" y="334"/>
                </a:lnTo>
                <a:lnTo>
                  <a:pt x="1771" y="332"/>
                </a:lnTo>
                <a:lnTo>
                  <a:pt x="1757" y="338"/>
                </a:lnTo>
                <a:lnTo>
                  <a:pt x="1751" y="342"/>
                </a:lnTo>
                <a:lnTo>
                  <a:pt x="1745" y="344"/>
                </a:lnTo>
                <a:lnTo>
                  <a:pt x="1739" y="348"/>
                </a:lnTo>
                <a:lnTo>
                  <a:pt x="1735" y="350"/>
                </a:lnTo>
                <a:lnTo>
                  <a:pt x="1731" y="352"/>
                </a:lnTo>
                <a:lnTo>
                  <a:pt x="1729" y="354"/>
                </a:lnTo>
                <a:lnTo>
                  <a:pt x="1725" y="356"/>
                </a:lnTo>
                <a:lnTo>
                  <a:pt x="1719" y="360"/>
                </a:lnTo>
                <a:lnTo>
                  <a:pt x="1711" y="364"/>
                </a:lnTo>
                <a:lnTo>
                  <a:pt x="1705" y="368"/>
                </a:lnTo>
                <a:lnTo>
                  <a:pt x="1699" y="370"/>
                </a:lnTo>
                <a:lnTo>
                  <a:pt x="1699" y="372"/>
                </a:lnTo>
                <a:lnTo>
                  <a:pt x="1695" y="374"/>
                </a:lnTo>
                <a:lnTo>
                  <a:pt x="1693" y="374"/>
                </a:lnTo>
                <a:lnTo>
                  <a:pt x="1691" y="376"/>
                </a:lnTo>
                <a:lnTo>
                  <a:pt x="1689" y="376"/>
                </a:lnTo>
                <a:lnTo>
                  <a:pt x="1687" y="378"/>
                </a:lnTo>
                <a:lnTo>
                  <a:pt x="1685" y="378"/>
                </a:lnTo>
                <a:lnTo>
                  <a:pt x="1683" y="380"/>
                </a:lnTo>
                <a:lnTo>
                  <a:pt x="1681" y="380"/>
                </a:lnTo>
                <a:lnTo>
                  <a:pt x="1681" y="382"/>
                </a:lnTo>
                <a:lnTo>
                  <a:pt x="1687" y="394"/>
                </a:lnTo>
                <a:lnTo>
                  <a:pt x="1689" y="396"/>
                </a:lnTo>
                <a:lnTo>
                  <a:pt x="1691" y="400"/>
                </a:lnTo>
                <a:lnTo>
                  <a:pt x="1693" y="402"/>
                </a:lnTo>
                <a:lnTo>
                  <a:pt x="1693" y="406"/>
                </a:lnTo>
                <a:lnTo>
                  <a:pt x="1703" y="424"/>
                </a:lnTo>
                <a:lnTo>
                  <a:pt x="1701" y="424"/>
                </a:lnTo>
                <a:lnTo>
                  <a:pt x="1699" y="426"/>
                </a:lnTo>
                <a:lnTo>
                  <a:pt x="1697" y="426"/>
                </a:lnTo>
                <a:lnTo>
                  <a:pt x="1697" y="428"/>
                </a:lnTo>
                <a:lnTo>
                  <a:pt x="1695" y="428"/>
                </a:lnTo>
                <a:lnTo>
                  <a:pt x="1693" y="428"/>
                </a:lnTo>
                <a:lnTo>
                  <a:pt x="1691" y="428"/>
                </a:lnTo>
                <a:lnTo>
                  <a:pt x="1689" y="428"/>
                </a:lnTo>
                <a:lnTo>
                  <a:pt x="1687" y="430"/>
                </a:lnTo>
                <a:lnTo>
                  <a:pt x="1687" y="432"/>
                </a:lnTo>
                <a:lnTo>
                  <a:pt x="1685" y="432"/>
                </a:lnTo>
                <a:lnTo>
                  <a:pt x="1683" y="434"/>
                </a:lnTo>
                <a:lnTo>
                  <a:pt x="1683" y="434"/>
                </a:lnTo>
                <a:lnTo>
                  <a:pt x="1681" y="434"/>
                </a:lnTo>
                <a:lnTo>
                  <a:pt x="1681" y="436"/>
                </a:lnTo>
                <a:lnTo>
                  <a:pt x="1679" y="436"/>
                </a:lnTo>
                <a:lnTo>
                  <a:pt x="1679" y="438"/>
                </a:lnTo>
                <a:lnTo>
                  <a:pt x="1677" y="438"/>
                </a:lnTo>
                <a:lnTo>
                  <a:pt x="1677" y="440"/>
                </a:lnTo>
                <a:lnTo>
                  <a:pt x="1675" y="440"/>
                </a:lnTo>
                <a:lnTo>
                  <a:pt x="1675" y="442"/>
                </a:lnTo>
                <a:lnTo>
                  <a:pt x="1673" y="442"/>
                </a:lnTo>
                <a:lnTo>
                  <a:pt x="1673" y="444"/>
                </a:lnTo>
                <a:lnTo>
                  <a:pt x="1671" y="444"/>
                </a:lnTo>
                <a:lnTo>
                  <a:pt x="1671" y="446"/>
                </a:lnTo>
                <a:lnTo>
                  <a:pt x="1667" y="446"/>
                </a:lnTo>
                <a:lnTo>
                  <a:pt x="1667" y="448"/>
                </a:lnTo>
                <a:lnTo>
                  <a:pt x="1663" y="448"/>
                </a:lnTo>
                <a:lnTo>
                  <a:pt x="1661" y="450"/>
                </a:lnTo>
                <a:lnTo>
                  <a:pt x="1659" y="450"/>
                </a:lnTo>
                <a:lnTo>
                  <a:pt x="1659" y="452"/>
                </a:lnTo>
                <a:lnTo>
                  <a:pt x="1657" y="452"/>
                </a:lnTo>
                <a:lnTo>
                  <a:pt x="1655" y="454"/>
                </a:lnTo>
                <a:lnTo>
                  <a:pt x="1653" y="454"/>
                </a:lnTo>
                <a:lnTo>
                  <a:pt x="1651" y="454"/>
                </a:lnTo>
                <a:lnTo>
                  <a:pt x="1651" y="456"/>
                </a:lnTo>
                <a:lnTo>
                  <a:pt x="1649" y="456"/>
                </a:lnTo>
                <a:lnTo>
                  <a:pt x="1647" y="456"/>
                </a:lnTo>
                <a:lnTo>
                  <a:pt x="1647" y="458"/>
                </a:lnTo>
                <a:lnTo>
                  <a:pt x="1645" y="458"/>
                </a:lnTo>
                <a:lnTo>
                  <a:pt x="1643" y="458"/>
                </a:lnTo>
                <a:lnTo>
                  <a:pt x="1643" y="460"/>
                </a:lnTo>
                <a:lnTo>
                  <a:pt x="1641" y="460"/>
                </a:lnTo>
                <a:lnTo>
                  <a:pt x="1639" y="460"/>
                </a:lnTo>
                <a:lnTo>
                  <a:pt x="1639" y="462"/>
                </a:lnTo>
                <a:lnTo>
                  <a:pt x="1631" y="464"/>
                </a:lnTo>
                <a:lnTo>
                  <a:pt x="1623" y="464"/>
                </a:lnTo>
                <a:lnTo>
                  <a:pt x="1609" y="464"/>
                </a:lnTo>
                <a:lnTo>
                  <a:pt x="1605" y="464"/>
                </a:lnTo>
                <a:lnTo>
                  <a:pt x="1605" y="466"/>
                </a:lnTo>
                <a:lnTo>
                  <a:pt x="1607" y="468"/>
                </a:lnTo>
                <a:lnTo>
                  <a:pt x="1607" y="470"/>
                </a:lnTo>
                <a:lnTo>
                  <a:pt x="1607" y="472"/>
                </a:lnTo>
                <a:lnTo>
                  <a:pt x="1607" y="474"/>
                </a:lnTo>
                <a:lnTo>
                  <a:pt x="1607" y="478"/>
                </a:lnTo>
                <a:lnTo>
                  <a:pt x="1609" y="480"/>
                </a:lnTo>
                <a:lnTo>
                  <a:pt x="1609" y="482"/>
                </a:lnTo>
                <a:lnTo>
                  <a:pt x="1609" y="484"/>
                </a:lnTo>
                <a:lnTo>
                  <a:pt x="1609" y="488"/>
                </a:lnTo>
                <a:lnTo>
                  <a:pt x="1611" y="490"/>
                </a:lnTo>
                <a:lnTo>
                  <a:pt x="1611" y="492"/>
                </a:lnTo>
                <a:lnTo>
                  <a:pt x="1613" y="494"/>
                </a:lnTo>
                <a:lnTo>
                  <a:pt x="1615" y="498"/>
                </a:lnTo>
                <a:lnTo>
                  <a:pt x="1615" y="500"/>
                </a:lnTo>
                <a:lnTo>
                  <a:pt x="1617" y="500"/>
                </a:lnTo>
                <a:lnTo>
                  <a:pt x="1617" y="502"/>
                </a:lnTo>
                <a:lnTo>
                  <a:pt x="1617" y="504"/>
                </a:lnTo>
                <a:lnTo>
                  <a:pt x="1619" y="504"/>
                </a:lnTo>
                <a:lnTo>
                  <a:pt x="1619" y="506"/>
                </a:lnTo>
                <a:lnTo>
                  <a:pt x="1619" y="508"/>
                </a:lnTo>
                <a:lnTo>
                  <a:pt x="1619" y="510"/>
                </a:lnTo>
                <a:lnTo>
                  <a:pt x="1619" y="512"/>
                </a:lnTo>
                <a:lnTo>
                  <a:pt x="1621" y="514"/>
                </a:lnTo>
                <a:lnTo>
                  <a:pt x="1621" y="518"/>
                </a:lnTo>
                <a:lnTo>
                  <a:pt x="1621" y="522"/>
                </a:lnTo>
                <a:lnTo>
                  <a:pt x="1621" y="526"/>
                </a:lnTo>
                <a:lnTo>
                  <a:pt x="1621" y="528"/>
                </a:lnTo>
                <a:lnTo>
                  <a:pt x="1621" y="530"/>
                </a:lnTo>
                <a:lnTo>
                  <a:pt x="1621" y="534"/>
                </a:lnTo>
                <a:lnTo>
                  <a:pt x="1621" y="538"/>
                </a:lnTo>
                <a:lnTo>
                  <a:pt x="1621" y="540"/>
                </a:lnTo>
                <a:lnTo>
                  <a:pt x="1621" y="542"/>
                </a:lnTo>
                <a:lnTo>
                  <a:pt x="1619" y="544"/>
                </a:lnTo>
                <a:lnTo>
                  <a:pt x="1619" y="548"/>
                </a:lnTo>
                <a:lnTo>
                  <a:pt x="1619" y="550"/>
                </a:lnTo>
                <a:lnTo>
                  <a:pt x="1617" y="552"/>
                </a:lnTo>
                <a:lnTo>
                  <a:pt x="1617" y="556"/>
                </a:lnTo>
                <a:lnTo>
                  <a:pt x="1615" y="560"/>
                </a:lnTo>
                <a:lnTo>
                  <a:pt x="1615" y="562"/>
                </a:lnTo>
                <a:lnTo>
                  <a:pt x="1613" y="564"/>
                </a:lnTo>
                <a:lnTo>
                  <a:pt x="1613" y="566"/>
                </a:lnTo>
                <a:lnTo>
                  <a:pt x="1613" y="568"/>
                </a:lnTo>
                <a:lnTo>
                  <a:pt x="1613" y="570"/>
                </a:lnTo>
                <a:lnTo>
                  <a:pt x="1613" y="572"/>
                </a:lnTo>
                <a:lnTo>
                  <a:pt x="1613" y="574"/>
                </a:lnTo>
                <a:lnTo>
                  <a:pt x="1613" y="576"/>
                </a:lnTo>
                <a:lnTo>
                  <a:pt x="1615" y="584"/>
                </a:lnTo>
                <a:lnTo>
                  <a:pt x="1615" y="588"/>
                </a:lnTo>
                <a:lnTo>
                  <a:pt x="1615" y="596"/>
                </a:lnTo>
                <a:lnTo>
                  <a:pt x="1615" y="600"/>
                </a:lnTo>
                <a:lnTo>
                  <a:pt x="1617" y="602"/>
                </a:lnTo>
                <a:lnTo>
                  <a:pt x="1615" y="604"/>
                </a:lnTo>
                <a:lnTo>
                  <a:pt x="1615" y="606"/>
                </a:lnTo>
                <a:lnTo>
                  <a:pt x="1615" y="608"/>
                </a:lnTo>
                <a:lnTo>
                  <a:pt x="1617" y="612"/>
                </a:lnTo>
                <a:lnTo>
                  <a:pt x="1617" y="630"/>
                </a:lnTo>
                <a:lnTo>
                  <a:pt x="1619" y="642"/>
                </a:lnTo>
                <a:lnTo>
                  <a:pt x="1619" y="650"/>
                </a:lnTo>
                <a:lnTo>
                  <a:pt x="1617" y="650"/>
                </a:lnTo>
                <a:lnTo>
                  <a:pt x="1587" y="650"/>
                </a:lnTo>
                <a:lnTo>
                  <a:pt x="1581" y="650"/>
                </a:lnTo>
                <a:lnTo>
                  <a:pt x="1575" y="650"/>
                </a:lnTo>
                <a:lnTo>
                  <a:pt x="1565" y="650"/>
                </a:lnTo>
                <a:lnTo>
                  <a:pt x="1563" y="650"/>
                </a:lnTo>
                <a:lnTo>
                  <a:pt x="1561" y="650"/>
                </a:lnTo>
                <a:lnTo>
                  <a:pt x="1561" y="650"/>
                </a:lnTo>
                <a:lnTo>
                  <a:pt x="1553" y="650"/>
                </a:lnTo>
                <a:lnTo>
                  <a:pt x="1551" y="650"/>
                </a:lnTo>
                <a:lnTo>
                  <a:pt x="1545" y="650"/>
                </a:lnTo>
                <a:lnTo>
                  <a:pt x="1539" y="650"/>
                </a:lnTo>
                <a:lnTo>
                  <a:pt x="1535" y="650"/>
                </a:lnTo>
                <a:lnTo>
                  <a:pt x="1493" y="650"/>
                </a:lnTo>
                <a:lnTo>
                  <a:pt x="1481" y="650"/>
                </a:lnTo>
                <a:lnTo>
                  <a:pt x="1443" y="650"/>
                </a:lnTo>
                <a:lnTo>
                  <a:pt x="1443" y="634"/>
                </a:lnTo>
                <a:lnTo>
                  <a:pt x="1396" y="634"/>
                </a:lnTo>
                <a:lnTo>
                  <a:pt x="1388" y="634"/>
                </a:lnTo>
                <a:lnTo>
                  <a:pt x="1378" y="644"/>
                </a:lnTo>
                <a:lnTo>
                  <a:pt x="1364" y="658"/>
                </a:lnTo>
                <a:lnTo>
                  <a:pt x="1360" y="660"/>
                </a:lnTo>
                <a:lnTo>
                  <a:pt x="1358" y="662"/>
                </a:lnTo>
                <a:lnTo>
                  <a:pt x="1338" y="672"/>
                </a:lnTo>
                <a:lnTo>
                  <a:pt x="1338" y="666"/>
                </a:lnTo>
                <a:lnTo>
                  <a:pt x="1338" y="664"/>
                </a:lnTo>
                <a:lnTo>
                  <a:pt x="1342" y="658"/>
                </a:lnTo>
                <a:lnTo>
                  <a:pt x="1268" y="658"/>
                </a:lnTo>
                <a:lnTo>
                  <a:pt x="1256" y="654"/>
                </a:lnTo>
                <a:lnTo>
                  <a:pt x="1258" y="654"/>
                </a:lnTo>
                <a:lnTo>
                  <a:pt x="1264" y="638"/>
                </a:lnTo>
                <a:lnTo>
                  <a:pt x="1244" y="630"/>
                </a:lnTo>
                <a:lnTo>
                  <a:pt x="1236" y="630"/>
                </a:lnTo>
                <a:lnTo>
                  <a:pt x="1234" y="618"/>
                </a:lnTo>
                <a:lnTo>
                  <a:pt x="1234" y="608"/>
                </a:lnTo>
                <a:lnTo>
                  <a:pt x="1234" y="584"/>
                </a:lnTo>
                <a:lnTo>
                  <a:pt x="1234" y="530"/>
                </a:lnTo>
                <a:lnTo>
                  <a:pt x="1198" y="530"/>
                </a:lnTo>
                <a:lnTo>
                  <a:pt x="1198" y="494"/>
                </a:lnTo>
                <a:lnTo>
                  <a:pt x="1144" y="494"/>
                </a:lnTo>
                <a:lnTo>
                  <a:pt x="1146" y="436"/>
                </a:lnTo>
                <a:lnTo>
                  <a:pt x="1144" y="374"/>
                </a:lnTo>
                <a:lnTo>
                  <a:pt x="1104" y="374"/>
                </a:lnTo>
                <a:lnTo>
                  <a:pt x="1102" y="320"/>
                </a:lnTo>
                <a:lnTo>
                  <a:pt x="1054" y="320"/>
                </a:lnTo>
                <a:lnTo>
                  <a:pt x="1018" y="320"/>
                </a:lnTo>
                <a:lnTo>
                  <a:pt x="1018" y="242"/>
                </a:lnTo>
                <a:lnTo>
                  <a:pt x="1018" y="198"/>
                </a:lnTo>
                <a:lnTo>
                  <a:pt x="1026" y="158"/>
                </a:lnTo>
                <a:lnTo>
                  <a:pt x="1032" y="144"/>
                </a:lnTo>
                <a:lnTo>
                  <a:pt x="1034" y="142"/>
                </a:lnTo>
                <a:lnTo>
                  <a:pt x="1034" y="140"/>
                </a:lnTo>
                <a:lnTo>
                  <a:pt x="1034" y="136"/>
                </a:lnTo>
                <a:lnTo>
                  <a:pt x="1036" y="120"/>
                </a:lnTo>
                <a:lnTo>
                  <a:pt x="1040" y="110"/>
                </a:lnTo>
                <a:lnTo>
                  <a:pt x="1052" y="98"/>
                </a:lnTo>
                <a:lnTo>
                  <a:pt x="1056" y="94"/>
                </a:lnTo>
                <a:lnTo>
                  <a:pt x="1058" y="90"/>
                </a:lnTo>
                <a:lnTo>
                  <a:pt x="1058" y="86"/>
                </a:lnTo>
                <a:lnTo>
                  <a:pt x="1060" y="82"/>
                </a:lnTo>
                <a:lnTo>
                  <a:pt x="1060" y="78"/>
                </a:lnTo>
                <a:lnTo>
                  <a:pt x="1060" y="76"/>
                </a:lnTo>
                <a:lnTo>
                  <a:pt x="1060" y="58"/>
                </a:lnTo>
                <a:lnTo>
                  <a:pt x="1062" y="42"/>
                </a:lnTo>
                <a:lnTo>
                  <a:pt x="1060" y="0"/>
                </a:lnTo>
                <a:lnTo>
                  <a:pt x="1058" y="0"/>
                </a:lnTo>
                <a:lnTo>
                  <a:pt x="1050" y="0"/>
                </a:lnTo>
                <a:lnTo>
                  <a:pt x="1048" y="0"/>
                </a:lnTo>
                <a:lnTo>
                  <a:pt x="1044" y="0"/>
                </a:lnTo>
                <a:lnTo>
                  <a:pt x="1044" y="2"/>
                </a:lnTo>
                <a:lnTo>
                  <a:pt x="1044" y="16"/>
                </a:lnTo>
                <a:lnTo>
                  <a:pt x="1044" y="22"/>
                </a:lnTo>
                <a:lnTo>
                  <a:pt x="1044" y="26"/>
                </a:lnTo>
                <a:lnTo>
                  <a:pt x="1044" y="28"/>
                </a:lnTo>
                <a:lnTo>
                  <a:pt x="1044" y="34"/>
                </a:lnTo>
                <a:lnTo>
                  <a:pt x="1044" y="36"/>
                </a:lnTo>
                <a:lnTo>
                  <a:pt x="1044" y="38"/>
                </a:lnTo>
                <a:lnTo>
                  <a:pt x="1044" y="40"/>
                </a:lnTo>
                <a:lnTo>
                  <a:pt x="1044" y="42"/>
                </a:lnTo>
                <a:lnTo>
                  <a:pt x="1044" y="44"/>
                </a:lnTo>
                <a:lnTo>
                  <a:pt x="1044" y="46"/>
                </a:lnTo>
                <a:lnTo>
                  <a:pt x="1044" y="48"/>
                </a:lnTo>
                <a:lnTo>
                  <a:pt x="1042" y="50"/>
                </a:lnTo>
                <a:lnTo>
                  <a:pt x="1042" y="50"/>
                </a:lnTo>
                <a:lnTo>
                  <a:pt x="1042" y="52"/>
                </a:lnTo>
                <a:lnTo>
                  <a:pt x="1042" y="54"/>
                </a:lnTo>
                <a:lnTo>
                  <a:pt x="1042" y="56"/>
                </a:lnTo>
                <a:lnTo>
                  <a:pt x="1042" y="58"/>
                </a:lnTo>
                <a:lnTo>
                  <a:pt x="1042" y="62"/>
                </a:lnTo>
                <a:lnTo>
                  <a:pt x="1042" y="66"/>
                </a:lnTo>
                <a:lnTo>
                  <a:pt x="1042" y="68"/>
                </a:lnTo>
                <a:lnTo>
                  <a:pt x="1042" y="72"/>
                </a:lnTo>
                <a:lnTo>
                  <a:pt x="1042" y="74"/>
                </a:lnTo>
                <a:lnTo>
                  <a:pt x="1042" y="76"/>
                </a:lnTo>
                <a:lnTo>
                  <a:pt x="1042" y="78"/>
                </a:lnTo>
                <a:lnTo>
                  <a:pt x="1042" y="80"/>
                </a:lnTo>
                <a:lnTo>
                  <a:pt x="1042" y="82"/>
                </a:lnTo>
                <a:lnTo>
                  <a:pt x="1040" y="82"/>
                </a:lnTo>
                <a:lnTo>
                  <a:pt x="1040" y="84"/>
                </a:lnTo>
                <a:lnTo>
                  <a:pt x="1040" y="86"/>
                </a:lnTo>
                <a:lnTo>
                  <a:pt x="1038" y="86"/>
                </a:lnTo>
                <a:lnTo>
                  <a:pt x="1038" y="88"/>
                </a:lnTo>
                <a:lnTo>
                  <a:pt x="1036" y="90"/>
                </a:lnTo>
                <a:lnTo>
                  <a:pt x="1034" y="94"/>
                </a:lnTo>
                <a:lnTo>
                  <a:pt x="1032" y="94"/>
                </a:lnTo>
                <a:lnTo>
                  <a:pt x="1030" y="96"/>
                </a:lnTo>
                <a:lnTo>
                  <a:pt x="1030" y="98"/>
                </a:lnTo>
                <a:lnTo>
                  <a:pt x="1030" y="98"/>
                </a:lnTo>
                <a:lnTo>
                  <a:pt x="1028" y="100"/>
                </a:lnTo>
                <a:lnTo>
                  <a:pt x="1028" y="102"/>
                </a:lnTo>
                <a:lnTo>
                  <a:pt x="1026" y="102"/>
                </a:lnTo>
                <a:lnTo>
                  <a:pt x="1026" y="104"/>
                </a:lnTo>
                <a:lnTo>
                  <a:pt x="1024" y="108"/>
                </a:lnTo>
                <a:lnTo>
                  <a:pt x="1024" y="110"/>
                </a:lnTo>
                <a:lnTo>
                  <a:pt x="1022" y="112"/>
                </a:lnTo>
                <a:lnTo>
                  <a:pt x="1022" y="114"/>
                </a:lnTo>
                <a:lnTo>
                  <a:pt x="1020" y="116"/>
                </a:lnTo>
                <a:lnTo>
                  <a:pt x="1020" y="118"/>
                </a:lnTo>
                <a:lnTo>
                  <a:pt x="1020" y="122"/>
                </a:lnTo>
                <a:lnTo>
                  <a:pt x="1020" y="126"/>
                </a:lnTo>
                <a:lnTo>
                  <a:pt x="1020" y="130"/>
                </a:lnTo>
                <a:lnTo>
                  <a:pt x="1018" y="136"/>
                </a:lnTo>
                <a:lnTo>
                  <a:pt x="1016" y="138"/>
                </a:lnTo>
                <a:lnTo>
                  <a:pt x="1014" y="142"/>
                </a:lnTo>
                <a:lnTo>
                  <a:pt x="1014" y="144"/>
                </a:lnTo>
                <a:lnTo>
                  <a:pt x="1012" y="146"/>
                </a:lnTo>
                <a:lnTo>
                  <a:pt x="1010" y="146"/>
                </a:lnTo>
                <a:lnTo>
                  <a:pt x="1010" y="148"/>
                </a:lnTo>
                <a:lnTo>
                  <a:pt x="1010" y="150"/>
                </a:lnTo>
                <a:lnTo>
                  <a:pt x="1008" y="152"/>
                </a:lnTo>
                <a:lnTo>
                  <a:pt x="1008" y="154"/>
                </a:lnTo>
                <a:lnTo>
                  <a:pt x="1008" y="156"/>
                </a:lnTo>
                <a:lnTo>
                  <a:pt x="1008" y="158"/>
                </a:lnTo>
                <a:lnTo>
                  <a:pt x="1006" y="162"/>
                </a:lnTo>
                <a:lnTo>
                  <a:pt x="1006" y="164"/>
                </a:lnTo>
                <a:lnTo>
                  <a:pt x="1006" y="166"/>
                </a:lnTo>
                <a:lnTo>
                  <a:pt x="1004" y="172"/>
                </a:lnTo>
                <a:lnTo>
                  <a:pt x="1004" y="180"/>
                </a:lnTo>
                <a:lnTo>
                  <a:pt x="1002" y="182"/>
                </a:lnTo>
                <a:lnTo>
                  <a:pt x="1002" y="190"/>
                </a:lnTo>
                <a:lnTo>
                  <a:pt x="1000" y="192"/>
                </a:lnTo>
                <a:lnTo>
                  <a:pt x="1000" y="194"/>
                </a:lnTo>
                <a:lnTo>
                  <a:pt x="1000" y="196"/>
                </a:lnTo>
                <a:lnTo>
                  <a:pt x="1000" y="198"/>
                </a:lnTo>
                <a:lnTo>
                  <a:pt x="1000" y="204"/>
                </a:lnTo>
                <a:lnTo>
                  <a:pt x="1000" y="210"/>
                </a:lnTo>
                <a:lnTo>
                  <a:pt x="1000" y="224"/>
                </a:lnTo>
                <a:lnTo>
                  <a:pt x="1000" y="228"/>
                </a:lnTo>
                <a:lnTo>
                  <a:pt x="1000" y="234"/>
                </a:lnTo>
                <a:lnTo>
                  <a:pt x="1000" y="242"/>
                </a:lnTo>
                <a:lnTo>
                  <a:pt x="1000" y="254"/>
                </a:lnTo>
                <a:lnTo>
                  <a:pt x="1000" y="260"/>
                </a:lnTo>
                <a:lnTo>
                  <a:pt x="1000" y="264"/>
                </a:lnTo>
                <a:lnTo>
                  <a:pt x="1000" y="272"/>
                </a:lnTo>
                <a:lnTo>
                  <a:pt x="1000" y="280"/>
                </a:lnTo>
                <a:lnTo>
                  <a:pt x="1000" y="288"/>
                </a:lnTo>
                <a:lnTo>
                  <a:pt x="1000" y="292"/>
                </a:lnTo>
                <a:lnTo>
                  <a:pt x="1000" y="296"/>
                </a:lnTo>
                <a:lnTo>
                  <a:pt x="1000" y="300"/>
                </a:lnTo>
                <a:lnTo>
                  <a:pt x="1000" y="310"/>
                </a:lnTo>
                <a:lnTo>
                  <a:pt x="1000" y="324"/>
                </a:lnTo>
                <a:lnTo>
                  <a:pt x="1000" y="328"/>
                </a:lnTo>
                <a:lnTo>
                  <a:pt x="1000" y="332"/>
                </a:lnTo>
                <a:lnTo>
                  <a:pt x="1000" y="334"/>
                </a:lnTo>
                <a:lnTo>
                  <a:pt x="1000" y="338"/>
                </a:lnTo>
                <a:lnTo>
                  <a:pt x="1002" y="338"/>
                </a:lnTo>
                <a:lnTo>
                  <a:pt x="1004" y="338"/>
                </a:lnTo>
                <a:lnTo>
                  <a:pt x="1006" y="338"/>
                </a:lnTo>
                <a:lnTo>
                  <a:pt x="1008" y="338"/>
                </a:lnTo>
                <a:lnTo>
                  <a:pt x="1014" y="338"/>
                </a:lnTo>
                <a:lnTo>
                  <a:pt x="1018" y="338"/>
                </a:lnTo>
                <a:lnTo>
                  <a:pt x="1020" y="338"/>
                </a:lnTo>
                <a:lnTo>
                  <a:pt x="1022" y="338"/>
                </a:lnTo>
                <a:lnTo>
                  <a:pt x="1024" y="338"/>
                </a:lnTo>
                <a:lnTo>
                  <a:pt x="1026" y="338"/>
                </a:lnTo>
                <a:lnTo>
                  <a:pt x="1028" y="338"/>
                </a:lnTo>
                <a:lnTo>
                  <a:pt x="1030" y="338"/>
                </a:lnTo>
                <a:lnTo>
                  <a:pt x="1032" y="338"/>
                </a:lnTo>
                <a:lnTo>
                  <a:pt x="1032" y="338"/>
                </a:lnTo>
                <a:lnTo>
                  <a:pt x="1032" y="340"/>
                </a:lnTo>
                <a:lnTo>
                  <a:pt x="1030" y="340"/>
                </a:lnTo>
                <a:lnTo>
                  <a:pt x="1030" y="342"/>
                </a:lnTo>
                <a:lnTo>
                  <a:pt x="1030" y="342"/>
                </a:lnTo>
                <a:lnTo>
                  <a:pt x="1030" y="344"/>
                </a:lnTo>
                <a:lnTo>
                  <a:pt x="1028" y="346"/>
                </a:lnTo>
                <a:lnTo>
                  <a:pt x="1028" y="348"/>
                </a:lnTo>
                <a:lnTo>
                  <a:pt x="1026" y="348"/>
                </a:lnTo>
                <a:lnTo>
                  <a:pt x="1026" y="350"/>
                </a:lnTo>
                <a:lnTo>
                  <a:pt x="1024" y="350"/>
                </a:lnTo>
                <a:lnTo>
                  <a:pt x="1024" y="352"/>
                </a:lnTo>
                <a:lnTo>
                  <a:pt x="1022" y="354"/>
                </a:lnTo>
                <a:lnTo>
                  <a:pt x="1020" y="354"/>
                </a:lnTo>
                <a:lnTo>
                  <a:pt x="1018" y="356"/>
                </a:lnTo>
                <a:lnTo>
                  <a:pt x="1016" y="358"/>
                </a:lnTo>
                <a:lnTo>
                  <a:pt x="1014" y="360"/>
                </a:lnTo>
                <a:lnTo>
                  <a:pt x="1014" y="362"/>
                </a:lnTo>
                <a:lnTo>
                  <a:pt x="1014" y="364"/>
                </a:lnTo>
                <a:lnTo>
                  <a:pt x="1014" y="366"/>
                </a:lnTo>
                <a:lnTo>
                  <a:pt x="1014" y="368"/>
                </a:lnTo>
                <a:lnTo>
                  <a:pt x="1012" y="370"/>
                </a:lnTo>
                <a:lnTo>
                  <a:pt x="1010" y="372"/>
                </a:lnTo>
                <a:lnTo>
                  <a:pt x="1010" y="374"/>
                </a:lnTo>
                <a:lnTo>
                  <a:pt x="1008" y="374"/>
                </a:lnTo>
                <a:lnTo>
                  <a:pt x="1008" y="376"/>
                </a:lnTo>
                <a:lnTo>
                  <a:pt x="1006" y="378"/>
                </a:lnTo>
                <a:lnTo>
                  <a:pt x="1004" y="380"/>
                </a:lnTo>
                <a:lnTo>
                  <a:pt x="1002" y="382"/>
                </a:lnTo>
                <a:lnTo>
                  <a:pt x="990" y="380"/>
                </a:lnTo>
                <a:lnTo>
                  <a:pt x="986" y="380"/>
                </a:lnTo>
                <a:lnTo>
                  <a:pt x="982" y="364"/>
                </a:lnTo>
                <a:lnTo>
                  <a:pt x="980" y="360"/>
                </a:lnTo>
                <a:lnTo>
                  <a:pt x="980" y="358"/>
                </a:lnTo>
                <a:lnTo>
                  <a:pt x="978" y="356"/>
                </a:lnTo>
                <a:lnTo>
                  <a:pt x="978" y="354"/>
                </a:lnTo>
                <a:lnTo>
                  <a:pt x="976" y="352"/>
                </a:lnTo>
                <a:lnTo>
                  <a:pt x="976" y="350"/>
                </a:lnTo>
                <a:lnTo>
                  <a:pt x="972" y="346"/>
                </a:lnTo>
                <a:lnTo>
                  <a:pt x="972" y="344"/>
                </a:lnTo>
                <a:lnTo>
                  <a:pt x="968" y="340"/>
                </a:lnTo>
                <a:lnTo>
                  <a:pt x="968" y="338"/>
                </a:lnTo>
                <a:lnTo>
                  <a:pt x="964" y="338"/>
                </a:lnTo>
                <a:lnTo>
                  <a:pt x="960" y="338"/>
                </a:lnTo>
                <a:lnTo>
                  <a:pt x="958" y="338"/>
                </a:lnTo>
                <a:lnTo>
                  <a:pt x="954" y="338"/>
                </a:lnTo>
                <a:lnTo>
                  <a:pt x="950" y="338"/>
                </a:lnTo>
                <a:lnTo>
                  <a:pt x="944" y="338"/>
                </a:lnTo>
                <a:lnTo>
                  <a:pt x="938" y="338"/>
                </a:lnTo>
                <a:lnTo>
                  <a:pt x="930" y="338"/>
                </a:lnTo>
                <a:lnTo>
                  <a:pt x="930" y="340"/>
                </a:lnTo>
                <a:lnTo>
                  <a:pt x="930" y="344"/>
                </a:lnTo>
                <a:lnTo>
                  <a:pt x="930" y="348"/>
                </a:lnTo>
                <a:lnTo>
                  <a:pt x="930" y="356"/>
                </a:lnTo>
                <a:lnTo>
                  <a:pt x="930" y="360"/>
                </a:lnTo>
                <a:lnTo>
                  <a:pt x="930" y="362"/>
                </a:lnTo>
                <a:lnTo>
                  <a:pt x="930" y="364"/>
                </a:lnTo>
                <a:lnTo>
                  <a:pt x="930" y="366"/>
                </a:lnTo>
                <a:lnTo>
                  <a:pt x="930" y="368"/>
                </a:lnTo>
                <a:lnTo>
                  <a:pt x="930" y="370"/>
                </a:lnTo>
                <a:lnTo>
                  <a:pt x="930" y="372"/>
                </a:lnTo>
                <a:lnTo>
                  <a:pt x="930" y="378"/>
                </a:lnTo>
                <a:lnTo>
                  <a:pt x="930" y="386"/>
                </a:lnTo>
                <a:lnTo>
                  <a:pt x="930" y="386"/>
                </a:lnTo>
                <a:lnTo>
                  <a:pt x="930" y="390"/>
                </a:lnTo>
                <a:lnTo>
                  <a:pt x="930" y="392"/>
                </a:lnTo>
                <a:lnTo>
                  <a:pt x="930" y="394"/>
                </a:lnTo>
                <a:lnTo>
                  <a:pt x="934" y="396"/>
                </a:lnTo>
                <a:lnTo>
                  <a:pt x="934" y="396"/>
                </a:lnTo>
                <a:lnTo>
                  <a:pt x="936" y="396"/>
                </a:lnTo>
                <a:lnTo>
                  <a:pt x="936" y="398"/>
                </a:lnTo>
                <a:lnTo>
                  <a:pt x="940" y="400"/>
                </a:lnTo>
                <a:lnTo>
                  <a:pt x="938" y="404"/>
                </a:lnTo>
                <a:lnTo>
                  <a:pt x="944" y="408"/>
                </a:lnTo>
                <a:lnTo>
                  <a:pt x="946" y="408"/>
                </a:lnTo>
                <a:lnTo>
                  <a:pt x="948" y="408"/>
                </a:lnTo>
                <a:lnTo>
                  <a:pt x="950" y="408"/>
                </a:lnTo>
                <a:lnTo>
                  <a:pt x="952" y="408"/>
                </a:lnTo>
                <a:lnTo>
                  <a:pt x="966" y="406"/>
                </a:lnTo>
                <a:lnTo>
                  <a:pt x="970" y="404"/>
                </a:lnTo>
                <a:lnTo>
                  <a:pt x="972" y="404"/>
                </a:lnTo>
                <a:lnTo>
                  <a:pt x="972" y="406"/>
                </a:lnTo>
                <a:lnTo>
                  <a:pt x="970" y="416"/>
                </a:lnTo>
                <a:lnTo>
                  <a:pt x="976" y="416"/>
                </a:lnTo>
                <a:lnTo>
                  <a:pt x="980" y="416"/>
                </a:lnTo>
                <a:lnTo>
                  <a:pt x="978" y="426"/>
                </a:lnTo>
                <a:lnTo>
                  <a:pt x="982" y="426"/>
                </a:lnTo>
                <a:lnTo>
                  <a:pt x="982" y="434"/>
                </a:lnTo>
                <a:lnTo>
                  <a:pt x="984" y="432"/>
                </a:lnTo>
                <a:lnTo>
                  <a:pt x="988" y="442"/>
                </a:lnTo>
                <a:lnTo>
                  <a:pt x="988" y="444"/>
                </a:lnTo>
                <a:lnTo>
                  <a:pt x="990" y="446"/>
                </a:lnTo>
                <a:lnTo>
                  <a:pt x="992" y="454"/>
                </a:lnTo>
                <a:lnTo>
                  <a:pt x="990" y="454"/>
                </a:lnTo>
                <a:lnTo>
                  <a:pt x="988" y="454"/>
                </a:lnTo>
                <a:lnTo>
                  <a:pt x="986" y="454"/>
                </a:lnTo>
                <a:lnTo>
                  <a:pt x="984" y="454"/>
                </a:lnTo>
                <a:lnTo>
                  <a:pt x="982" y="454"/>
                </a:lnTo>
                <a:lnTo>
                  <a:pt x="982" y="456"/>
                </a:lnTo>
                <a:lnTo>
                  <a:pt x="982" y="456"/>
                </a:lnTo>
                <a:lnTo>
                  <a:pt x="982" y="458"/>
                </a:lnTo>
                <a:lnTo>
                  <a:pt x="982" y="460"/>
                </a:lnTo>
                <a:lnTo>
                  <a:pt x="982" y="462"/>
                </a:lnTo>
                <a:lnTo>
                  <a:pt x="982" y="464"/>
                </a:lnTo>
                <a:lnTo>
                  <a:pt x="982" y="466"/>
                </a:lnTo>
                <a:lnTo>
                  <a:pt x="986" y="466"/>
                </a:lnTo>
                <a:lnTo>
                  <a:pt x="988" y="466"/>
                </a:lnTo>
                <a:lnTo>
                  <a:pt x="988" y="468"/>
                </a:lnTo>
                <a:lnTo>
                  <a:pt x="988" y="470"/>
                </a:lnTo>
                <a:lnTo>
                  <a:pt x="988" y="472"/>
                </a:lnTo>
                <a:lnTo>
                  <a:pt x="988" y="474"/>
                </a:lnTo>
                <a:lnTo>
                  <a:pt x="988" y="476"/>
                </a:lnTo>
                <a:lnTo>
                  <a:pt x="988" y="478"/>
                </a:lnTo>
                <a:lnTo>
                  <a:pt x="988" y="480"/>
                </a:lnTo>
                <a:lnTo>
                  <a:pt x="988" y="482"/>
                </a:lnTo>
                <a:lnTo>
                  <a:pt x="988" y="482"/>
                </a:lnTo>
                <a:lnTo>
                  <a:pt x="988" y="484"/>
                </a:lnTo>
                <a:lnTo>
                  <a:pt x="988" y="486"/>
                </a:lnTo>
                <a:lnTo>
                  <a:pt x="988" y="488"/>
                </a:lnTo>
                <a:lnTo>
                  <a:pt x="988" y="490"/>
                </a:lnTo>
                <a:lnTo>
                  <a:pt x="988" y="492"/>
                </a:lnTo>
                <a:lnTo>
                  <a:pt x="988" y="494"/>
                </a:lnTo>
                <a:lnTo>
                  <a:pt x="990" y="528"/>
                </a:lnTo>
                <a:lnTo>
                  <a:pt x="980" y="528"/>
                </a:lnTo>
                <a:lnTo>
                  <a:pt x="976" y="530"/>
                </a:lnTo>
                <a:lnTo>
                  <a:pt x="974" y="530"/>
                </a:lnTo>
                <a:lnTo>
                  <a:pt x="968" y="528"/>
                </a:lnTo>
                <a:lnTo>
                  <a:pt x="950" y="546"/>
                </a:lnTo>
                <a:lnTo>
                  <a:pt x="942" y="552"/>
                </a:lnTo>
                <a:lnTo>
                  <a:pt x="940" y="554"/>
                </a:lnTo>
                <a:lnTo>
                  <a:pt x="934" y="562"/>
                </a:lnTo>
                <a:lnTo>
                  <a:pt x="934" y="562"/>
                </a:lnTo>
                <a:lnTo>
                  <a:pt x="934" y="560"/>
                </a:lnTo>
                <a:lnTo>
                  <a:pt x="932" y="560"/>
                </a:lnTo>
                <a:lnTo>
                  <a:pt x="932" y="562"/>
                </a:lnTo>
                <a:lnTo>
                  <a:pt x="928" y="564"/>
                </a:lnTo>
                <a:lnTo>
                  <a:pt x="922" y="568"/>
                </a:lnTo>
                <a:lnTo>
                  <a:pt x="918" y="570"/>
                </a:lnTo>
                <a:lnTo>
                  <a:pt x="916" y="570"/>
                </a:lnTo>
                <a:lnTo>
                  <a:pt x="916" y="572"/>
                </a:lnTo>
                <a:lnTo>
                  <a:pt x="916" y="574"/>
                </a:lnTo>
                <a:lnTo>
                  <a:pt x="920" y="578"/>
                </a:lnTo>
                <a:lnTo>
                  <a:pt x="922" y="578"/>
                </a:lnTo>
                <a:lnTo>
                  <a:pt x="922" y="580"/>
                </a:lnTo>
                <a:lnTo>
                  <a:pt x="924" y="580"/>
                </a:lnTo>
                <a:lnTo>
                  <a:pt x="924" y="582"/>
                </a:lnTo>
                <a:lnTo>
                  <a:pt x="920" y="588"/>
                </a:lnTo>
                <a:lnTo>
                  <a:pt x="904" y="596"/>
                </a:lnTo>
                <a:lnTo>
                  <a:pt x="902" y="598"/>
                </a:lnTo>
                <a:lnTo>
                  <a:pt x="896" y="604"/>
                </a:lnTo>
                <a:lnTo>
                  <a:pt x="896" y="606"/>
                </a:lnTo>
                <a:lnTo>
                  <a:pt x="894" y="606"/>
                </a:lnTo>
                <a:lnTo>
                  <a:pt x="892" y="606"/>
                </a:lnTo>
                <a:lnTo>
                  <a:pt x="890" y="606"/>
                </a:lnTo>
                <a:lnTo>
                  <a:pt x="890" y="608"/>
                </a:lnTo>
                <a:lnTo>
                  <a:pt x="892" y="610"/>
                </a:lnTo>
                <a:lnTo>
                  <a:pt x="892" y="612"/>
                </a:lnTo>
                <a:lnTo>
                  <a:pt x="890" y="624"/>
                </a:lnTo>
                <a:lnTo>
                  <a:pt x="894" y="630"/>
                </a:lnTo>
                <a:lnTo>
                  <a:pt x="886" y="638"/>
                </a:lnTo>
                <a:lnTo>
                  <a:pt x="888" y="644"/>
                </a:lnTo>
                <a:lnTo>
                  <a:pt x="890" y="644"/>
                </a:lnTo>
                <a:lnTo>
                  <a:pt x="890" y="646"/>
                </a:lnTo>
                <a:lnTo>
                  <a:pt x="892" y="646"/>
                </a:lnTo>
                <a:lnTo>
                  <a:pt x="892" y="648"/>
                </a:lnTo>
                <a:lnTo>
                  <a:pt x="894" y="648"/>
                </a:lnTo>
                <a:lnTo>
                  <a:pt x="894" y="650"/>
                </a:lnTo>
                <a:lnTo>
                  <a:pt x="896" y="650"/>
                </a:lnTo>
                <a:lnTo>
                  <a:pt x="898" y="650"/>
                </a:lnTo>
                <a:lnTo>
                  <a:pt x="898" y="652"/>
                </a:lnTo>
                <a:lnTo>
                  <a:pt x="900" y="652"/>
                </a:lnTo>
                <a:lnTo>
                  <a:pt x="902" y="652"/>
                </a:lnTo>
                <a:lnTo>
                  <a:pt x="904" y="654"/>
                </a:lnTo>
                <a:lnTo>
                  <a:pt x="906" y="656"/>
                </a:lnTo>
                <a:lnTo>
                  <a:pt x="908" y="656"/>
                </a:lnTo>
                <a:lnTo>
                  <a:pt x="908" y="658"/>
                </a:lnTo>
                <a:lnTo>
                  <a:pt x="910" y="660"/>
                </a:lnTo>
                <a:lnTo>
                  <a:pt x="912" y="662"/>
                </a:lnTo>
                <a:lnTo>
                  <a:pt x="914" y="664"/>
                </a:lnTo>
                <a:lnTo>
                  <a:pt x="916" y="664"/>
                </a:lnTo>
                <a:lnTo>
                  <a:pt x="916" y="666"/>
                </a:lnTo>
                <a:lnTo>
                  <a:pt x="920" y="668"/>
                </a:lnTo>
                <a:lnTo>
                  <a:pt x="924" y="672"/>
                </a:lnTo>
                <a:lnTo>
                  <a:pt x="932" y="674"/>
                </a:lnTo>
                <a:lnTo>
                  <a:pt x="930" y="676"/>
                </a:lnTo>
                <a:lnTo>
                  <a:pt x="922" y="684"/>
                </a:lnTo>
                <a:lnTo>
                  <a:pt x="916" y="692"/>
                </a:lnTo>
                <a:lnTo>
                  <a:pt x="902" y="692"/>
                </a:lnTo>
                <a:lnTo>
                  <a:pt x="888" y="692"/>
                </a:lnTo>
                <a:lnTo>
                  <a:pt x="882" y="692"/>
                </a:lnTo>
                <a:lnTo>
                  <a:pt x="878" y="690"/>
                </a:lnTo>
                <a:lnTo>
                  <a:pt x="876" y="690"/>
                </a:lnTo>
                <a:lnTo>
                  <a:pt x="874" y="690"/>
                </a:lnTo>
                <a:lnTo>
                  <a:pt x="872" y="690"/>
                </a:lnTo>
                <a:lnTo>
                  <a:pt x="870" y="690"/>
                </a:lnTo>
                <a:lnTo>
                  <a:pt x="866" y="690"/>
                </a:lnTo>
                <a:lnTo>
                  <a:pt x="863" y="690"/>
                </a:lnTo>
                <a:lnTo>
                  <a:pt x="861" y="690"/>
                </a:lnTo>
                <a:lnTo>
                  <a:pt x="859" y="690"/>
                </a:lnTo>
                <a:lnTo>
                  <a:pt x="857" y="690"/>
                </a:lnTo>
                <a:lnTo>
                  <a:pt x="855" y="690"/>
                </a:lnTo>
                <a:lnTo>
                  <a:pt x="853" y="690"/>
                </a:lnTo>
                <a:lnTo>
                  <a:pt x="849" y="690"/>
                </a:lnTo>
                <a:lnTo>
                  <a:pt x="847" y="690"/>
                </a:lnTo>
                <a:lnTo>
                  <a:pt x="843" y="690"/>
                </a:lnTo>
                <a:lnTo>
                  <a:pt x="841" y="690"/>
                </a:lnTo>
                <a:lnTo>
                  <a:pt x="837" y="690"/>
                </a:lnTo>
                <a:lnTo>
                  <a:pt x="835" y="690"/>
                </a:lnTo>
                <a:lnTo>
                  <a:pt x="833" y="690"/>
                </a:lnTo>
                <a:lnTo>
                  <a:pt x="825" y="690"/>
                </a:lnTo>
                <a:lnTo>
                  <a:pt x="811" y="690"/>
                </a:lnTo>
                <a:lnTo>
                  <a:pt x="793" y="690"/>
                </a:lnTo>
                <a:lnTo>
                  <a:pt x="793" y="692"/>
                </a:lnTo>
                <a:lnTo>
                  <a:pt x="793" y="704"/>
                </a:lnTo>
                <a:lnTo>
                  <a:pt x="783" y="704"/>
                </a:lnTo>
                <a:lnTo>
                  <a:pt x="783" y="706"/>
                </a:lnTo>
                <a:lnTo>
                  <a:pt x="783" y="712"/>
                </a:lnTo>
                <a:lnTo>
                  <a:pt x="783" y="722"/>
                </a:lnTo>
                <a:lnTo>
                  <a:pt x="783" y="732"/>
                </a:lnTo>
                <a:lnTo>
                  <a:pt x="783" y="734"/>
                </a:lnTo>
                <a:lnTo>
                  <a:pt x="783" y="746"/>
                </a:lnTo>
                <a:lnTo>
                  <a:pt x="781" y="746"/>
                </a:lnTo>
                <a:lnTo>
                  <a:pt x="779" y="746"/>
                </a:lnTo>
                <a:lnTo>
                  <a:pt x="777" y="746"/>
                </a:lnTo>
                <a:lnTo>
                  <a:pt x="775" y="766"/>
                </a:lnTo>
                <a:lnTo>
                  <a:pt x="775" y="768"/>
                </a:lnTo>
                <a:lnTo>
                  <a:pt x="775" y="770"/>
                </a:lnTo>
                <a:lnTo>
                  <a:pt x="773" y="778"/>
                </a:lnTo>
                <a:lnTo>
                  <a:pt x="771" y="782"/>
                </a:lnTo>
                <a:lnTo>
                  <a:pt x="769" y="786"/>
                </a:lnTo>
                <a:lnTo>
                  <a:pt x="767" y="790"/>
                </a:lnTo>
                <a:lnTo>
                  <a:pt x="763" y="794"/>
                </a:lnTo>
                <a:lnTo>
                  <a:pt x="761" y="798"/>
                </a:lnTo>
                <a:lnTo>
                  <a:pt x="757" y="800"/>
                </a:lnTo>
                <a:lnTo>
                  <a:pt x="757" y="802"/>
                </a:lnTo>
                <a:lnTo>
                  <a:pt x="751" y="808"/>
                </a:lnTo>
                <a:lnTo>
                  <a:pt x="747" y="814"/>
                </a:lnTo>
                <a:lnTo>
                  <a:pt x="745" y="814"/>
                </a:lnTo>
                <a:lnTo>
                  <a:pt x="739" y="814"/>
                </a:lnTo>
                <a:lnTo>
                  <a:pt x="737" y="814"/>
                </a:lnTo>
                <a:lnTo>
                  <a:pt x="735" y="814"/>
                </a:lnTo>
                <a:lnTo>
                  <a:pt x="733" y="814"/>
                </a:lnTo>
                <a:lnTo>
                  <a:pt x="731" y="814"/>
                </a:lnTo>
                <a:lnTo>
                  <a:pt x="731" y="822"/>
                </a:lnTo>
                <a:lnTo>
                  <a:pt x="731" y="824"/>
                </a:lnTo>
                <a:lnTo>
                  <a:pt x="731" y="834"/>
                </a:lnTo>
                <a:lnTo>
                  <a:pt x="731" y="836"/>
                </a:lnTo>
                <a:lnTo>
                  <a:pt x="731" y="842"/>
                </a:lnTo>
                <a:lnTo>
                  <a:pt x="733" y="844"/>
                </a:lnTo>
                <a:lnTo>
                  <a:pt x="741" y="850"/>
                </a:lnTo>
                <a:lnTo>
                  <a:pt x="747" y="856"/>
                </a:lnTo>
                <a:lnTo>
                  <a:pt x="747" y="858"/>
                </a:lnTo>
                <a:lnTo>
                  <a:pt x="753" y="862"/>
                </a:lnTo>
                <a:lnTo>
                  <a:pt x="757" y="864"/>
                </a:lnTo>
                <a:lnTo>
                  <a:pt x="761" y="866"/>
                </a:lnTo>
                <a:lnTo>
                  <a:pt x="765" y="868"/>
                </a:lnTo>
                <a:lnTo>
                  <a:pt x="769" y="872"/>
                </a:lnTo>
                <a:lnTo>
                  <a:pt x="771" y="874"/>
                </a:lnTo>
                <a:lnTo>
                  <a:pt x="777" y="880"/>
                </a:lnTo>
                <a:lnTo>
                  <a:pt x="785" y="886"/>
                </a:lnTo>
                <a:lnTo>
                  <a:pt x="787" y="886"/>
                </a:lnTo>
                <a:lnTo>
                  <a:pt x="789" y="890"/>
                </a:lnTo>
                <a:lnTo>
                  <a:pt x="789" y="894"/>
                </a:lnTo>
                <a:lnTo>
                  <a:pt x="789" y="902"/>
                </a:lnTo>
                <a:lnTo>
                  <a:pt x="789" y="904"/>
                </a:lnTo>
                <a:lnTo>
                  <a:pt x="789" y="906"/>
                </a:lnTo>
                <a:lnTo>
                  <a:pt x="789" y="910"/>
                </a:lnTo>
                <a:lnTo>
                  <a:pt x="789" y="912"/>
                </a:lnTo>
                <a:lnTo>
                  <a:pt x="789" y="914"/>
                </a:lnTo>
                <a:lnTo>
                  <a:pt x="789" y="918"/>
                </a:lnTo>
                <a:lnTo>
                  <a:pt x="789" y="920"/>
                </a:lnTo>
                <a:lnTo>
                  <a:pt x="789" y="924"/>
                </a:lnTo>
                <a:lnTo>
                  <a:pt x="789" y="926"/>
                </a:lnTo>
                <a:lnTo>
                  <a:pt x="789" y="928"/>
                </a:lnTo>
                <a:lnTo>
                  <a:pt x="789" y="930"/>
                </a:lnTo>
                <a:lnTo>
                  <a:pt x="789" y="932"/>
                </a:lnTo>
                <a:lnTo>
                  <a:pt x="789" y="934"/>
                </a:lnTo>
                <a:lnTo>
                  <a:pt x="789" y="938"/>
                </a:lnTo>
                <a:lnTo>
                  <a:pt x="789" y="940"/>
                </a:lnTo>
                <a:lnTo>
                  <a:pt x="789" y="944"/>
                </a:lnTo>
                <a:lnTo>
                  <a:pt x="789" y="946"/>
                </a:lnTo>
                <a:lnTo>
                  <a:pt x="789" y="948"/>
                </a:lnTo>
                <a:lnTo>
                  <a:pt x="789" y="950"/>
                </a:lnTo>
                <a:lnTo>
                  <a:pt x="789" y="950"/>
                </a:lnTo>
                <a:lnTo>
                  <a:pt x="787" y="950"/>
                </a:lnTo>
                <a:lnTo>
                  <a:pt x="785" y="950"/>
                </a:lnTo>
                <a:lnTo>
                  <a:pt x="783" y="950"/>
                </a:lnTo>
                <a:lnTo>
                  <a:pt x="783" y="952"/>
                </a:lnTo>
                <a:lnTo>
                  <a:pt x="783" y="954"/>
                </a:lnTo>
                <a:lnTo>
                  <a:pt x="783" y="956"/>
                </a:lnTo>
                <a:lnTo>
                  <a:pt x="783" y="958"/>
                </a:lnTo>
                <a:lnTo>
                  <a:pt x="783" y="960"/>
                </a:lnTo>
                <a:lnTo>
                  <a:pt x="783" y="960"/>
                </a:lnTo>
                <a:lnTo>
                  <a:pt x="783" y="962"/>
                </a:lnTo>
                <a:lnTo>
                  <a:pt x="783" y="964"/>
                </a:lnTo>
                <a:lnTo>
                  <a:pt x="783" y="966"/>
                </a:lnTo>
                <a:lnTo>
                  <a:pt x="783" y="968"/>
                </a:lnTo>
                <a:lnTo>
                  <a:pt x="783" y="970"/>
                </a:lnTo>
                <a:lnTo>
                  <a:pt x="781" y="970"/>
                </a:lnTo>
                <a:lnTo>
                  <a:pt x="779" y="970"/>
                </a:lnTo>
                <a:lnTo>
                  <a:pt x="777" y="970"/>
                </a:lnTo>
                <a:lnTo>
                  <a:pt x="775" y="970"/>
                </a:lnTo>
                <a:lnTo>
                  <a:pt x="771" y="970"/>
                </a:lnTo>
                <a:lnTo>
                  <a:pt x="769" y="970"/>
                </a:lnTo>
                <a:lnTo>
                  <a:pt x="767" y="970"/>
                </a:lnTo>
                <a:lnTo>
                  <a:pt x="765" y="972"/>
                </a:lnTo>
                <a:lnTo>
                  <a:pt x="765" y="974"/>
                </a:lnTo>
                <a:lnTo>
                  <a:pt x="761" y="972"/>
                </a:lnTo>
                <a:lnTo>
                  <a:pt x="759" y="972"/>
                </a:lnTo>
                <a:lnTo>
                  <a:pt x="757" y="974"/>
                </a:lnTo>
                <a:lnTo>
                  <a:pt x="755" y="978"/>
                </a:lnTo>
                <a:lnTo>
                  <a:pt x="755" y="980"/>
                </a:lnTo>
                <a:lnTo>
                  <a:pt x="751" y="980"/>
                </a:lnTo>
                <a:lnTo>
                  <a:pt x="749" y="980"/>
                </a:lnTo>
                <a:lnTo>
                  <a:pt x="747" y="980"/>
                </a:lnTo>
                <a:lnTo>
                  <a:pt x="743" y="978"/>
                </a:lnTo>
                <a:lnTo>
                  <a:pt x="741" y="978"/>
                </a:lnTo>
                <a:lnTo>
                  <a:pt x="741" y="980"/>
                </a:lnTo>
                <a:lnTo>
                  <a:pt x="741" y="982"/>
                </a:lnTo>
                <a:lnTo>
                  <a:pt x="741" y="984"/>
                </a:lnTo>
                <a:lnTo>
                  <a:pt x="741" y="986"/>
                </a:lnTo>
                <a:lnTo>
                  <a:pt x="741" y="990"/>
                </a:lnTo>
                <a:lnTo>
                  <a:pt x="739" y="992"/>
                </a:lnTo>
                <a:lnTo>
                  <a:pt x="739" y="994"/>
                </a:lnTo>
                <a:lnTo>
                  <a:pt x="739" y="996"/>
                </a:lnTo>
                <a:lnTo>
                  <a:pt x="737" y="998"/>
                </a:lnTo>
                <a:lnTo>
                  <a:pt x="737" y="1000"/>
                </a:lnTo>
                <a:lnTo>
                  <a:pt x="737" y="1002"/>
                </a:lnTo>
                <a:lnTo>
                  <a:pt x="737" y="1004"/>
                </a:lnTo>
                <a:lnTo>
                  <a:pt x="735" y="1006"/>
                </a:lnTo>
                <a:lnTo>
                  <a:pt x="735" y="1008"/>
                </a:lnTo>
                <a:lnTo>
                  <a:pt x="735" y="1008"/>
                </a:lnTo>
                <a:lnTo>
                  <a:pt x="735" y="1010"/>
                </a:lnTo>
                <a:lnTo>
                  <a:pt x="733" y="1010"/>
                </a:lnTo>
                <a:lnTo>
                  <a:pt x="733" y="1012"/>
                </a:lnTo>
                <a:lnTo>
                  <a:pt x="733" y="1014"/>
                </a:lnTo>
                <a:lnTo>
                  <a:pt x="731" y="1016"/>
                </a:lnTo>
                <a:lnTo>
                  <a:pt x="731" y="1018"/>
                </a:lnTo>
                <a:lnTo>
                  <a:pt x="731" y="1020"/>
                </a:lnTo>
                <a:lnTo>
                  <a:pt x="729" y="1024"/>
                </a:lnTo>
                <a:lnTo>
                  <a:pt x="729" y="1026"/>
                </a:lnTo>
                <a:lnTo>
                  <a:pt x="729" y="1028"/>
                </a:lnTo>
                <a:lnTo>
                  <a:pt x="727" y="1030"/>
                </a:lnTo>
                <a:lnTo>
                  <a:pt x="727" y="1036"/>
                </a:lnTo>
                <a:lnTo>
                  <a:pt x="725" y="1036"/>
                </a:lnTo>
                <a:lnTo>
                  <a:pt x="727" y="1038"/>
                </a:lnTo>
                <a:lnTo>
                  <a:pt x="729" y="1038"/>
                </a:lnTo>
                <a:lnTo>
                  <a:pt x="731" y="1038"/>
                </a:lnTo>
                <a:lnTo>
                  <a:pt x="731" y="1040"/>
                </a:lnTo>
                <a:lnTo>
                  <a:pt x="733" y="1040"/>
                </a:lnTo>
                <a:lnTo>
                  <a:pt x="733" y="1038"/>
                </a:lnTo>
                <a:lnTo>
                  <a:pt x="735" y="1034"/>
                </a:lnTo>
                <a:lnTo>
                  <a:pt x="735" y="1030"/>
                </a:lnTo>
                <a:lnTo>
                  <a:pt x="737" y="1030"/>
                </a:lnTo>
                <a:lnTo>
                  <a:pt x="737" y="1028"/>
                </a:lnTo>
                <a:lnTo>
                  <a:pt x="737" y="1026"/>
                </a:lnTo>
                <a:lnTo>
                  <a:pt x="739" y="1026"/>
                </a:lnTo>
                <a:lnTo>
                  <a:pt x="739" y="1024"/>
                </a:lnTo>
                <a:lnTo>
                  <a:pt x="739" y="1022"/>
                </a:lnTo>
                <a:lnTo>
                  <a:pt x="741" y="1022"/>
                </a:lnTo>
                <a:lnTo>
                  <a:pt x="741" y="1020"/>
                </a:lnTo>
                <a:lnTo>
                  <a:pt x="741" y="1018"/>
                </a:lnTo>
                <a:lnTo>
                  <a:pt x="741" y="1018"/>
                </a:lnTo>
                <a:lnTo>
                  <a:pt x="741" y="1016"/>
                </a:lnTo>
                <a:lnTo>
                  <a:pt x="741" y="1014"/>
                </a:lnTo>
                <a:lnTo>
                  <a:pt x="743" y="1014"/>
                </a:lnTo>
                <a:lnTo>
                  <a:pt x="743" y="1012"/>
                </a:lnTo>
                <a:lnTo>
                  <a:pt x="745" y="1012"/>
                </a:lnTo>
                <a:lnTo>
                  <a:pt x="745" y="1010"/>
                </a:lnTo>
                <a:lnTo>
                  <a:pt x="747" y="1010"/>
                </a:lnTo>
                <a:lnTo>
                  <a:pt x="747" y="1008"/>
                </a:lnTo>
                <a:lnTo>
                  <a:pt x="749" y="1008"/>
                </a:lnTo>
                <a:lnTo>
                  <a:pt x="751" y="1008"/>
                </a:lnTo>
                <a:lnTo>
                  <a:pt x="751" y="1006"/>
                </a:lnTo>
                <a:lnTo>
                  <a:pt x="753" y="1006"/>
                </a:lnTo>
                <a:lnTo>
                  <a:pt x="753" y="1008"/>
                </a:lnTo>
                <a:lnTo>
                  <a:pt x="753" y="1008"/>
                </a:lnTo>
                <a:lnTo>
                  <a:pt x="755" y="1010"/>
                </a:lnTo>
                <a:lnTo>
                  <a:pt x="755" y="1012"/>
                </a:lnTo>
                <a:lnTo>
                  <a:pt x="755" y="1014"/>
                </a:lnTo>
                <a:lnTo>
                  <a:pt x="755" y="1018"/>
                </a:lnTo>
                <a:lnTo>
                  <a:pt x="755" y="1020"/>
                </a:lnTo>
                <a:lnTo>
                  <a:pt x="757" y="1018"/>
                </a:lnTo>
                <a:lnTo>
                  <a:pt x="759" y="1016"/>
                </a:lnTo>
                <a:lnTo>
                  <a:pt x="761" y="1016"/>
                </a:lnTo>
                <a:lnTo>
                  <a:pt x="763" y="1014"/>
                </a:lnTo>
                <a:lnTo>
                  <a:pt x="765" y="1014"/>
                </a:lnTo>
                <a:lnTo>
                  <a:pt x="767" y="1014"/>
                </a:lnTo>
                <a:lnTo>
                  <a:pt x="767" y="1012"/>
                </a:lnTo>
                <a:lnTo>
                  <a:pt x="769" y="1012"/>
                </a:lnTo>
                <a:lnTo>
                  <a:pt x="771" y="1012"/>
                </a:lnTo>
                <a:lnTo>
                  <a:pt x="773" y="1012"/>
                </a:lnTo>
                <a:lnTo>
                  <a:pt x="775" y="1012"/>
                </a:lnTo>
                <a:lnTo>
                  <a:pt x="777" y="1012"/>
                </a:lnTo>
                <a:lnTo>
                  <a:pt x="779" y="1012"/>
                </a:lnTo>
                <a:lnTo>
                  <a:pt x="781" y="1012"/>
                </a:lnTo>
                <a:lnTo>
                  <a:pt x="783" y="1012"/>
                </a:lnTo>
                <a:lnTo>
                  <a:pt x="785" y="1012"/>
                </a:lnTo>
                <a:lnTo>
                  <a:pt x="789" y="1012"/>
                </a:lnTo>
                <a:lnTo>
                  <a:pt x="789" y="1012"/>
                </a:lnTo>
                <a:lnTo>
                  <a:pt x="791" y="1012"/>
                </a:lnTo>
                <a:lnTo>
                  <a:pt x="793" y="1012"/>
                </a:lnTo>
                <a:lnTo>
                  <a:pt x="795" y="1012"/>
                </a:lnTo>
                <a:lnTo>
                  <a:pt x="797" y="1012"/>
                </a:lnTo>
                <a:lnTo>
                  <a:pt x="799" y="1012"/>
                </a:lnTo>
                <a:lnTo>
                  <a:pt x="801" y="1012"/>
                </a:lnTo>
                <a:lnTo>
                  <a:pt x="805" y="1012"/>
                </a:lnTo>
                <a:lnTo>
                  <a:pt x="807" y="1012"/>
                </a:lnTo>
                <a:lnTo>
                  <a:pt x="809" y="1012"/>
                </a:lnTo>
                <a:lnTo>
                  <a:pt x="811" y="1012"/>
                </a:lnTo>
                <a:lnTo>
                  <a:pt x="813" y="1012"/>
                </a:lnTo>
                <a:lnTo>
                  <a:pt x="815" y="1012"/>
                </a:lnTo>
                <a:lnTo>
                  <a:pt x="817" y="1012"/>
                </a:lnTo>
                <a:lnTo>
                  <a:pt x="819" y="1012"/>
                </a:lnTo>
                <a:lnTo>
                  <a:pt x="821" y="1012"/>
                </a:lnTo>
                <a:lnTo>
                  <a:pt x="823" y="1012"/>
                </a:lnTo>
                <a:lnTo>
                  <a:pt x="825" y="1012"/>
                </a:lnTo>
                <a:lnTo>
                  <a:pt x="827" y="1012"/>
                </a:lnTo>
                <a:lnTo>
                  <a:pt x="827" y="1010"/>
                </a:lnTo>
                <a:lnTo>
                  <a:pt x="829" y="1010"/>
                </a:lnTo>
                <a:lnTo>
                  <a:pt x="829" y="1016"/>
                </a:lnTo>
                <a:lnTo>
                  <a:pt x="829" y="1018"/>
                </a:lnTo>
                <a:lnTo>
                  <a:pt x="829" y="1020"/>
                </a:lnTo>
                <a:lnTo>
                  <a:pt x="829" y="1022"/>
                </a:lnTo>
                <a:lnTo>
                  <a:pt x="829" y="1024"/>
                </a:lnTo>
                <a:lnTo>
                  <a:pt x="829" y="1026"/>
                </a:lnTo>
                <a:lnTo>
                  <a:pt x="829" y="1028"/>
                </a:lnTo>
                <a:lnTo>
                  <a:pt x="829" y="1030"/>
                </a:lnTo>
                <a:lnTo>
                  <a:pt x="829" y="1032"/>
                </a:lnTo>
                <a:lnTo>
                  <a:pt x="829" y="1036"/>
                </a:lnTo>
                <a:lnTo>
                  <a:pt x="827" y="1040"/>
                </a:lnTo>
                <a:lnTo>
                  <a:pt x="827" y="1042"/>
                </a:lnTo>
                <a:lnTo>
                  <a:pt x="827" y="1044"/>
                </a:lnTo>
                <a:lnTo>
                  <a:pt x="827" y="1046"/>
                </a:lnTo>
                <a:lnTo>
                  <a:pt x="827" y="1048"/>
                </a:lnTo>
                <a:lnTo>
                  <a:pt x="827" y="1052"/>
                </a:lnTo>
                <a:lnTo>
                  <a:pt x="827" y="1056"/>
                </a:lnTo>
                <a:lnTo>
                  <a:pt x="827" y="1056"/>
                </a:lnTo>
                <a:lnTo>
                  <a:pt x="825" y="1056"/>
                </a:lnTo>
                <a:lnTo>
                  <a:pt x="821" y="1056"/>
                </a:lnTo>
                <a:lnTo>
                  <a:pt x="819" y="1056"/>
                </a:lnTo>
                <a:lnTo>
                  <a:pt x="817" y="1056"/>
                </a:lnTo>
                <a:lnTo>
                  <a:pt x="815" y="1056"/>
                </a:lnTo>
                <a:lnTo>
                  <a:pt x="813" y="1056"/>
                </a:lnTo>
                <a:lnTo>
                  <a:pt x="811" y="1056"/>
                </a:lnTo>
                <a:lnTo>
                  <a:pt x="809" y="1056"/>
                </a:lnTo>
                <a:lnTo>
                  <a:pt x="807" y="1056"/>
                </a:lnTo>
                <a:lnTo>
                  <a:pt x="805" y="1056"/>
                </a:lnTo>
                <a:lnTo>
                  <a:pt x="803" y="1060"/>
                </a:lnTo>
                <a:lnTo>
                  <a:pt x="801" y="1062"/>
                </a:lnTo>
                <a:lnTo>
                  <a:pt x="801" y="1064"/>
                </a:lnTo>
                <a:lnTo>
                  <a:pt x="799" y="1066"/>
                </a:lnTo>
                <a:lnTo>
                  <a:pt x="797" y="1068"/>
                </a:lnTo>
                <a:lnTo>
                  <a:pt x="797" y="1070"/>
                </a:lnTo>
                <a:lnTo>
                  <a:pt x="795" y="1072"/>
                </a:lnTo>
                <a:lnTo>
                  <a:pt x="791" y="1078"/>
                </a:lnTo>
                <a:lnTo>
                  <a:pt x="791" y="1080"/>
                </a:lnTo>
                <a:lnTo>
                  <a:pt x="789" y="1080"/>
                </a:lnTo>
                <a:lnTo>
                  <a:pt x="789" y="1078"/>
                </a:lnTo>
                <a:lnTo>
                  <a:pt x="789" y="1078"/>
                </a:lnTo>
                <a:lnTo>
                  <a:pt x="789" y="1076"/>
                </a:lnTo>
                <a:lnTo>
                  <a:pt x="789" y="1074"/>
                </a:lnTo>
                <a:lnTo>
                  <a:pt x="789" y="1072"/>
                </a:lnTo>
                <a:lnTo>
                  <a:pt x="779" y="1084"/>
                </a:lnTo>
                <a:lnTo>
                  <a:pt x="779" y="1086"/>
                </a:lnTo>
                <a:lnTo>
                  <a:pt x="777" y="1086"/>
                </a:lnTo>
                <a:lnTo>
                  <a:pt x="777" y="1088"/>
                </a:lnTo>
                <a:lnTo>
                  <a:pt x="779" y="1090"/>
                </a:lnTo>
                <a:lnTo>
                  <a:pt x="781" y="1092"/>
                </a:lnTo>
                <a:lnTo>
                  <a:pt x="783" y="1094"/>
                </a:lnTo>
                <a:lnTo>
                  <a:pt x="785" y="1094"/>
                </a:lnTo>
                <a:lnTo>
                  <a:pt x="787" y="1096"/>
                </a:lnTo>
                <a:lnTo>
                  <a:pt x="789" y="1098"/>
                </a:lnTo>
                <a:lnTo>
                  <a:pt x="789" y="1100"/>
                </a:lnTo>
                <a:lnTo>
                  <a:pt x="785" y="1104"/>
                </a:lnTo>
                <a:lnTo>
                  <a:pt x="785" y="1106"/>
                </a:lnTo>
                <a:lnTo>
                  <a:pt x="783" y="1114"/>
                </a:lnTo>
                <a:lnTo>
                  <a:pt x="779" y="1120"/>
                </a:lnTo>
                <a:lnTo>
                  <a:pt x="775" y="1130"/>
                </a:lnTo>
                <a:lnTo>
                  <a:pt x="773" y="1130"/>
                </a:lnTo>
                <a:lnTo>
                  <a:pt x="771" y="1130"/>
                </a:lnTo>
                <a:lnTo>
                  <a:pt x="769" y="1130"/>
                </a:lnTo>
                <a:lnTo>
                  <a:pt x="767" y="1130"/>
                </a:lnTo>
                <a:lnTo>
                  <a:pt x="765" y="1130"/>
                </a:lnTo>
                <a:lnTo>
                  <a:pt x="763" y="1130"/>
                </a:lnTo>
                <a:lnTo>
                  <a:pt x="761" y="1130"/>
                </a:lnTo>
                <a:lnTo>
                  <a:pt x="759" y="1130"/>
                </a:lnTo>
                <a:lnTo>
                  <a:pt x="757" y="1130"/>
                </a:lnTo>
                <a:lnTo>
                  <a:pt x="755" y="1130"/>
                </a:lnTo>
                <a:lnTo>
                  <a:pt x="753" y="1130"/>
                </a:lnTo>
                <a:lnTo>
                  <a:pt x="751" y="1130"/>
                </a:lnTo>
                <a:lnTo>
                  <a:pt x="749" y="1130"/>
                </a:lnTo>
                <a:lnTo>
                  <a:pt x="747" y="1128"/>
                </a:lnTo>
                <a:lnTo>
                  <a:pt x="745" y="1128"/>
                </a:lnTo>
                <a:lnTo>
                  <a:pt x="743" y="1128"/>
                </a:lnTo>
                <a:lnTo>
                  <a:pt x="743" y="1126"/>
                </a:lnTo>
                <a:lnTo>
                  <a:pt x="741" y="1126"/>
                </a:lnTo>
                <a:lnTo>
                  <a:pt x="741" y="1126"/>
                </a:lnTo>
                <a:lnTo>
                  <a:pt x="737" y="1128"/>
                </a:lnTo>
                <a:lnTo>
                  <a:pt x="733" y="1130"/>
                </a:lnTo>
                <a:lnTo>
                  <a:pt x="729" y="1132"/>
                </a:lnTo>
                <a:lnTo>
                  <a:pt x="729" y="1136"/>
                </a:lnTo>
                <a:lnTo>
                  <a:pt x="731" y="1136"/>
                </a:lnTo>
                <a:lnTo>
                  <a:pt x="731" y="1138"/>
                </a:lnTo>
                <a:lnTo>
                  <a:pt x="731" y="1140"/>
                </a:lnTo>
                <a:lnTo>
                  <a:pt x="731" y="1142"/>
                </a:lnTo>
                <a:lnTo>
                  <a:pt x="729" y="1144"/>
                </a:lnTo>
                <a:lnTo>
                  <a:pt x="729" y="1146"/>
                </a:lnTo>
                <a:lnTo>
                  <a:pt x="725" y="1152"/>
                </a:lnTo>
                <a:lnTo>
                  <a:pt x="725" y="1152"/>
                </a:lnTo>
                <a:lnTo>
                  <a:pt x="723" y="1156"/>
                </a:lnTo>
                <a:lnTo>
                  <a:pt x="721" y="1160"/>
                </a:lnTo>
                <a:lnTo>
                  <a:pt x="719" y="1164"/>
                </a:lnTo>
                <a:lnTo>
                  <a:pt x="719" y="1166"/>
                </a:lnTo>
                <a:lnTo>
                  <a:pt x="717" y="1170"/>
                </a:lnTo>
                <a:lnTo>
                  <a:pt x="713" y="1180"/>
                </a:lnTo>
                <a:lnTo>
                  <a:pt x="709" y="1178"/>
                </a:lnTo>
                <a:lnTo>
                  <a:pt x="705" y="1176"/>
                </a:lnTo>
                <a:lnTo>
                  <a:pt x="703" y="1174"/>
                </a:lnTo>
                <a:lnTo>
                  <a:pt x="701" y="1174"/>
                </a:lnTo>
                <a:lnTo>
                  <a:pt x="699" y="1176"/>
                </a:lnTo>
                <a:lnTo>
                  <a:pt x="699" y="1178"/>
                </a:lnTo>
                <a:lnTo>
                  <a:pt x="697" y="1180"/>
                </a:lnTo>
                <a:lnTo>
                  <a:pt x="699" y="1182"/>
                </a:lnTo>
                <a:lnTo>
                  <a:pt x="693" y="1190"/>
                </a:lnTo>
                <a:lnTo>
                  <a:pt x="693" y="1194"/>
                </a:lnTo>
                <a:lnTo>
                  <a:pt x="691" y="1194"/>
                </a:lnTo>
                <a:lnTo>
                  <a:pt x="689" y="1192"/>
                </a:lnTo>
                <a:lnTo>
                  <a:pt x="687" y="1192"/>
                </a:lnTo>
                <a:lnTo>
                  <a:pt x="673" y="1186"/>
                </a:lnTo>
                <a:lnTo>
                  <a:pt x="673" y="1184"/>
                </a:lnTo>
                <a:lnTo>
                  <a:pt x="671" y="1184"/>
                </a:lnTo>
                <a:lnTo>
                  <a:pt x="671" y="1182"/>
                </a:lnTo>
                <a:lnTo>
                  <a:pt x="671" y="1180"/>
                </a:lnTo>
                <a:lnTo>
                  <a:pt x="671" y="1178"/>
                </a:lnTo>
                <a:lnTo>
                  <a:pt x="673" y="1178"/>
                </a:lnTo>
                <a:lnTo>
                  <a:pt x="677" y="1178"/>
                </a:lnTo>
                <a:lnTo>
                  <a:pt x="679" y="1176"/>
                </a:lnTo>
                <a:lnTo>
                  <a:pt x="681" y="1174"/>
                </a:lnTo>
                <a:lnTo>
                  <a:pt x="683" y="1172"/>
                </a:lnTo>
                <a:lnTo>
                  <a:pt x="683" y="1170"/>
                </a:lnTo>
                <a:lnTo>
                  <a:pt x="685" y="1168"/>
                </a:lnTo>
                <a:lnTo>
                  <a:pt x="679" y="1164"/>
                </a:lnTo>
                <a:lnTo>
                  <a:pt x="679" y="1162"/>
                </a:lnTo>
                <a:lnTo>
                  <a:pt x="661" y="1142"/>
                </a:lnTo>
                <a:lnTo>
                  <a:pt x="651" y="1136"/>
                </a:lnTo>
                <a:lnTo>
                  <a:pt x="651" y="1138"/>
                </a:lnTo>
                <a:lnTo>
                  <a:pt x="645" y="1138"/>
                </a:lnTo>
                <a:lnTo>
                  <a:pt x="641" y="1138"/>
                </a:lnTo>
                <a:lnTo>
                  <a:pt x="635" y="1136"/>
                </a:lnTo>
                <a:lnTo>
                  <a:pt x="635" y="1138"/>
                </a:lnTo>
                <a:lnTo>
                  <a:pt x="633" y="1140"/>
                </a:lnTo>
                <a:lnTo>
                  <a:pt x="631" y="1144"/>
                </a:lnTo>
                <a:lnTo>
                  <a:pt x="629" y="1150"/>
                </a:lnTo>
                <a:lnTo>
                  <a:pt x="627" y="1152"/>
                </a:lnTo>
                <a:lnTo>
                  <a:pt x="627" y="1154"/>
                </a:lnTo>
                <a:lnTo>
                  <a:pt x="625" y="1154"/>
                </a:lnTo>
                <a:lnTo>
                  <a:pt x="625" y="1156"/>
                </a:lnTo>
                <a:lnTo>
                  <a:pt x="623" y="1162"/>
                </a:lnTo>
                <a:lnTo>
                  <a:pt x="617" y="1174"/>
                </a:lnTo>
                <a:lnTo>
                  <a:pt x="621" y="1176"/>
                </a:lnTo>
                <a:lnTo>
                  <a:pt x="619" y="1180"/>
                </a:lnTo>
                <a:lnTo>
                  <a:pt x="617" y="1184"/>
                </a:lnTo>
                <a:lnTo>
                  <a:pt x="619" y="1184"/>
                </a:lnTo>
                <a:lnTo>
                  <a:pt x="621" y="1184"/>
                </a:lnTo>
                <a:lnTo>
                  <a:pt x="623" y="1184"/>
                </a:lnTo>
                <a:lnTo>
                  <a:pt x="623" y="1182"/>
                </a:lnTo>
                <a:lnTo>
                  <a:pt x="625" y="1182"/>
                </a:lnTo>
                <a:lnTo>
                  <a:pt x="627" y="1182"/>
                </a:lnTo>
                <a:lnTo>
                  <a:pt x="629" y="1182"/>
                </a:lnTo>
                <a:lnTo>
                  <a:pt x="631" y="1182"/>
                </a:lnTo>
                <a:lnTo>
                  <a:pt x="633" y="1182"/>
                </a:lnTo>
                <a:lnTo>
                  <a:pt x="637" y="1184"/>
                </a:lnTo>
                <a:lnTo>
                  <a:pt x="639" y="1184"/>
                </a:lnTo>
                <a:lnTo>
                  <a:pt x="641" y="1184"/>
                </a:lnTo>
                <a:lnTo>
                  <a:pt x="643" y="1186"/>
                </a:lnTo>
                <a:lnTo>
                  <a:pt x="645" y="1186"/>
                </a:lnTo>
                <a:lnTo>
                  <a:pt x="645" y="1188"/>
                </a:lnTo>
                <a:lnTo>
                  <a:pt x="647" y="1188"/>
                </a:lnTo>
                <a:lnTo>
                  <a:pt x="649" y="1190"/>
                </a:lnTo>
                <a:lnTo>
                  <a:pt x="651" y="1190"/>
                </a:lnTo>
                <a:lnTo>
                  <a:pt x="663" y="1196"/>
                </a:lnTo>
                <a:lnTo>
                  <a:pt x="681" y="1202"/>
                </a:lnTo>
                <a:lnTo>
                  <a:pt x="683" y="1202"/>
                </a:lnTo>
                <a:lnTo>
                  <a:pt x="689" y="1204"/>
                </a:lnTo>
                <a:lnTo>
                  <a:pt x="691" y="1206"/>
                </a:lnTo>
                <a:lnTo>
                  <a:pt x="697" y="1210"/>
                </a:lnTo>
                <a:lnTo>
                  <a:pt x="699" y="1210"/>
                </a:lnTo>
                <a:lnTo>
                  <a:pt x="697" y="1212"/>
                </a:lnTo>
                <a:lnTo>
                  <a:pt x="699" y="1212"/>
                </a:lnTo>
                <a:lnTo>
                  <a:pt x="703" y="1214"/>
                </a:lnTo>
                <a:lnTo>
                  <a:pt x="701" y="1216"/>
                </a:lnTo>
                <a:lnTo>
                  <a:pt x="697" y="1232"/>
                </a:lnTo>
                <a:lnTo>
                  <a:pt x="695" y="1236"/>
                </a:lnTo>
                <a:lnTo>
                  <a:pt x="695" y="1242"/>
                </a:lnTo>
                <a:lnTo>
                  <a:pt x="693" y="1246"/>
                </a:lnTo>
                <a:lnTo>
                  <a:pt x="693" y="1248"/>
                </a:lnTo>
                <a:lnTo>
                  <a:pt x="693" y="1252"/>
                </a:lnTo>
                <a:lnTo>
                  <a:pt x="691" y="1254"/>
                </a:lnTo>
                <a:lnTo>
                  <a:pt x="691" y="1256"/>
                </a:lnTo>
                <a:lnTo>
                  <a:pt x="689" y="1256"/>
                </a:lnTo>
                <a:lnTo>
                  <a:pt x="687" y="1260"/>
                </a:lnTo>
                <a:lnTo>
                  <a:pt x="685" y="1264"/>
                </a:lnTo>
                <a:lnTo>
                  <a:pt x="667" y="1282"/>
                </a:lnTo>
                <a:lnTo>
                  <a:pt x="665" y="1288"/>
                </a:lnTo>
                <a:lnTo>
                  <a:pt x="661" y="1292"/>
                </a:lnTo>
                <a:lnTo>
                  <a:pt x="657" y="1298"/>
                </a:lnTo>
                <a:lnTo>
                  <a:pt x="637" y="1346"/>
                </a:lnTo>
                <a:lnTo>
                  <a:pt x="637" y="1348"/>
                </a:lnTo>
                <a:lnTo>
                  <a:pt x="623" y="1380"/>
                </a:lnTo>
                <a:lnTo>
                  <a:pt x="613" y="1404"/>
                </a:lnTo>
                <a:lnTo>
                  <a:pt x="607" y="1414"/>
                </a:lnTo>
                <a:lnTo>
                  <a:pt x="607" y="1418"/>
                </a:lnTo>
                <a:lnTo>
                  <a:pt x="605" y="1416"/>
                </a:lnTo>
                <a:lnTo>
                  <a:pt x="577" y="1404"/>
                </a:lnTo>
                <a:lnTo>
                  <a:pt x="571" y="1418"/>
                </a:lnTo>
                <a:lnTo>
                  <a:pt x="569" y="1422"/>
                </a:lnTo>
                <a:lnTo>
                  <a:pt x="569" y="1426"/>
                </a:lnTo>
                <a:lnTo>
                  <a:pt x="559" y="1422"/>
                </a:lnTo>
                <a:lnTo>
                  <a:pt x="547" y="1416"/>
                </a:lnTo>
                <a:lnTo>
                  <a:pt x="521" y="1404"/>
                </a:lnTo>
                <a:lnTo>
                  <a:pt x="519" y="1412"/>
                </a:lnTo>
                <a:lnTo>
                  <a:pt x="515" y="1418"/>
                </a:lnTo>
                <a:lnTo>
                  <a:pt x="507" y="1414"/>
                </a:lnTo>
                <a:lnTo>
                  <a:pt x="499" y="1436"/>
                </a:lnTo>
                <a:lnTo>
                  <a:pt x="499" y="1434"/>
                </a:lnTo>
                <a:lnTo>
                  <a:pt x="481" y="1416"/>
                </a:lnTo>
                <a:lnTo>
                  <a:pt x="479" y="1420"/>
                </a:lnTo>
                <a:lnTo>
                  <a:pt x="477" y="1424"/>
                </a:lnTo>
                <a:lnTo>
                  <a:pt x="471" y="1422"/>
                </a:lnTo>
                <a:lnTo>
                  <a:pt x="471" y="1420"/>
                </a:lnTo>
                <a:lnTo>
                  <a:pt x="473" y="1416"/>
                </a:lnTo>
                <a:lnTo>
                  <a:pt x="471" y="1414"/>
                </a:lnTo>
                <a:lnTo>
                  <a:pt x="467" y="1414"/>
                </a:lnTo>
                <a:lnTo>
                  <a:pt x="463" y="1412"/>
                </a:lnTo>
                <a:lnTo>
                  <a:pt x="461" y="1412"/>
                </a:lnTo>
                <a:lnTo>
                  <a:pt x="459" y="1412"/>
                </a:lnTo>
                <a:lnTo>
                  <a:pt x="453" y="1412"/>
                </a:lnTo>
                <a:lnTo>
                  <a:pt x="451" y="1410"/>
                </a:lnTo>
                <a:lnTo>
                  <a:pt x="447" y="1408"/>
                </a:lnTo>
                <a:lnTo>
                  <a:pt x="447" y="1406"/>
                </a:lnTo>
                <a:lnTo>
                  <a:pt x="443" y="1406"/>
                </a:lnTo>
                <a:lnTo>
                  <a:pt x="443" y="1408"/>
                </a:lnTo>
                <a:lnTo>
                  <a:pt x="441" y="1408"/>
                </a:lnTo>
                <a:lnTo>
                  <a:pt x="435" y="1406"/>
                </a:lnTo>
                <a:lnTo>
                  <a:pt x="419" y="1398"/>
                </a:lnTo>
                <a:lnTo>
                  <a:pt x="306" y="1348"/>
                </a:lnTo>
                <a:lnTo>
                  <a:pt x="310" y="1340"/>
                </a:lnTo>
                <a:lnTo>
                  <a:pt x="324" y="1306"/>
                </a:lnTo>
                <a:lnTo>
                  <a:pt x="329" y="1300"/>
                </a:lnTo>
                <a:lnTo>
                  <a:pt x="331" y="1296"/>
                </a:lnTo>
                <a:lnTo>
                  <a:pt x="333" y="1290"/>
                </a:lnTo>
                <a:lnTo>
                  <a:pt x="335" y="1286"/>
                </a:lnTo>
                <a:lnTo>
                  <a:pt x="339" y="1280"/>
                </a:lnTo>
                <a:lnTo>
                  <a:pt x="363" y="1224"/>
                </a:lnTo>
                <a:lnTo>
                  <a:pt x="363" y="1222"/>
                </a:lnTo>
                <a:lnTo>
                  <a:pt x="363" y="1220"/>
                </a:lnTo>
                <a:lnTo>
                  <a:pt x="365" y="1214"/>
                </a:lnTo>
                <a:lnTo>
                  <a:pt x="369" y="1208"/>
                </a:lnTo>
                <a:lnTo>
                  <a:pt x="371" y="1202"/>
                </a:lnTo>
                <a:lnTo>
                  <a:pt x="373" y="1198"/>
                </a:lnTo>
                <a:lnTo>
                  <a:pt x="385" y="1172"/>
                </a:lnTo>
                <a:lnTo>
                  <a:pt x="385" y="1170"/>
                </a:lnTo>
                <a:lnTo>
                  <a:pt x="403" y="1126"/>
                </a:lnTo>
                <a:lnTo>
                  <a:pt x="405" y="1124"/>
                </a:lnTo>
                <a:lnTo>
                  <a:pt x="413" y="1104"/>
                </a:lnTo>
                <a:lnTo>
                  <a:pt x="415" y="1100"/>
                </a:lnTo>
                <a:lnTo>
                  <a:pt x="449" y="1098"/>
                </a:lnTo>
                <a:lnTo>
                  <a:pt x="455" y="1098"/>
                </a:lnTo>
                <a:lnTo>
                  <a:pt x="457" y="1096"/>
                </a:lnTo>
                <a:lnTo>
                  <a:pt x="463" y="1096"/>
                </a:lnTo>
                <a:lnTo>
                  <a:pt x="463" y="1098"/>
                </a:lnTo>
                <a:lnTo>
                  <a:pt x="465" y="1098"/>
                </a:lnTo>
                <a:lnTo>
                  <a:pt x="469" y="1100"/>
                </a:lnTo>
                <a:lnTo>
                  <a:pt x="471" y="1100"/>
                </a:lnTo>
                <a:lnTo>
                  <a:pt x="473" y="1100"/>
                </a:lnTo>
                <a:lnTo>
                  <a:pt x="475" y="1100"/>
                </a:lnTo>
                <a:lnTo>
                  <a:pt x="475" y="1102"/>
                </a:lnTo>
                <a:lnTo>
                  <a:pt x="477" y="1102"/>
                </a:lnTo>
                <a:lnTo>
                  <a:pt x="479" y="1102"/>
                </a:lnTo>
                <a:lnTo>
                  <a:pt x="481" y="1104"/>
                </a:lnTo>
                <a:lnTo>
                  <a:pt x="483" y="1104"/>
                </a:lnTo>
                <a:lnTo>
                  <a:pt x="485" y="1104"/>
                </a:lnTo>
                <a:lnTo>
                  <a:pt x="485" y="1104"/>
                </a:lnTo>
                <a:lnTo>
                  <a:pt x="487" y="1104"/>
                </a:lnTo>
                <a:lnTo>
                  <a:pt x="489" y="1104"/>
                </a:lnTo>
                <a:lnTo>
                  <a:pt x="491" y="1106"/>
                </a:lnTo>
                <a:lnTo>
                  <a:pt x="493" y="1106"/>
                </a:lnTo>
                <a:lnTo>
                  <a:pt x="495" y="1104"/>
                </a:lnTo>
                <a:lnTo>
                  <a:pt x="501" y="1088"/>
                </a:lnTo>
                <a:lnTo>
                  <a:pt x="503" y="1082"/>
                </a:lnTo>
                <a:lnTo>
                  <a:pt x="503" y="1080"/>
                </a:lnTo>
                <a:lnTo>
                  <a:pt x="507" y="1074"/>
                </a:lnTo>
                <a:lnTo>
                  <a:pt x="521" y="1044"/>
                </a:lnTo>
                <a:lnTo>
                  <a:pt x="531" y="1020"/>
                </a:lnTo>
                <a:lnTo>
                  <a:pt x="531" y="1014"/>
                </a:lnTo>
                <a:lnTo>
                  <a:pt x="531" y="1010"/>
                </a:lnTo>
                <a:lnTo>
                  <a:pt x="533" y="1002"/>
                </a:lnTo>
                <a:lnTo>
                  <a:pt x="533" y="996"/>
                </a:lnTo>
                <a:lnTo>
                  <a:pt x="533" y="994"/>
                </a:lnTo>
                <a:lnTo>
                  <a:pt x="533" y="992"/>
                </a:lnTo>
                <a:lnTo>
                  <a:pt x="533" y="990"/>
                </a:lnTo>
                <a:lnTo>
                  <a:pt x="533" y="988"/>
                </a:lnTo>
                <a:lnTo>
                  <a:pt x="533" y="986"/>
                </a:lnTo>
                <a:lnTo>
                  <a:pt x="533" y="982"/>
                </a:lnTo>
                <a:lnTo>
                  <a:pt x="533" y="980"/>
                </a:lnTo>
                <a:lnTo>
                  <a:pt x="533" y="978"/>
                </a:lnTo>
                <a:lnTo>
                  <a:pt x="535" y="974"/>
                </a:lnTo>
                <a:lnTo>
                  <a:pt x="535" y="972"/>
                </a:lnTo>
                <a:lnTo>
                  <a:pt x="535" y="970"/>
                </a:lnTo>
                <a:lnTo>
                  <a:pt x="535" y="968"/>
                </a:lnTo>
                <a:lnTo>
                  <a:pt x="535" y="966"/>
                </a:lnTo>
                <a:lnTo>
                  <a:pt x="537" y="964"/>
                </a:lnTo>
                <a:lnTo>
                  <a:pt x="539" y="960"/>
                </a:lnTo>
                <a:lnTo>
                  <a:pt x="543" y="960"/>
                </a:lnTo>
                <a:lnTo>
                  <a:pt x="545" y="958"/>
                </a:lnTo>
                <a:lnTo>
                  <a:pt x="547" y="956"/>
                </a:lnTo>
                <a:lnTo>
                  <a:pt x="551" y="956"/>
                </a:lnTo>
                <a:lnTo>
                  <a:pt x="551" y="958"/>
                </a:lnTo>
                <a:lnTo>
                  <a:pt x="553" y="958"/>
                </a:lnTo>
                <a:lnTo>
                  <a:pt x="555" y="958"/>
                </a:lnTo>
                <a:lnTo>
                  <a:pt x="559" y="960"/>
                </a:lnTo>
                <a:lnTo>
                  <a:pt x="561" y="960"/>
                </a:lnTo>
                <a:lnTo>
                  <a:pt x="563" y="960"/>
                </a:lnTo>
                <a:lnTo>
                  <a:pt x="565" y="960"/>
                </a:lnTo>
                <a:lnTo>
                  <a:pt x="567" y="960"/>
                </a:lnTo>
                <a:lnTo>
                  <a:pt x="569" y="960"/>
                </a:lnTo>
                <a:lnTo>
                  <a:pt x="571" y="960"/>
                </a:lnTo>
                <a:lnTo>
                  <a:pt x="573" y="960"/>
                </a:lnTo>
                <a:lnTo>
                  <a:pt x="575" y="960"/>
                </a:lnTo>
                <a:lnTo>
                  <a:pt x="577" y="960"/>
                </a:lnTo>
                <a:lnTo>
                  <a:pt x="581" y="958"/>
                </a:lnTo>
                <a:lnTo>
                  <a:pt x="585" y="960"/>
                </a:lnTo>
                <a:lnTo>
                  <a:pt x="589" y="960"/>
                </a:lnTo>
                <a:lnTo>
                  <a:pt x="591" y="960"/>
                </a:lnTo>
                <a:lnTo>
                  <a:pt x="595" y="960"/>
                </a:lnTo>
                <a:lnTo>
                  <a:pt x="597" y="962"/>
                </a:lnTo>
                <a:lnTo>
                  <a:pt x="597" y="964"/>
                </a:lnTo>
                <a:lnTo>
                  <a:pt x="615" y="982"/>
                </a:lnTo>
                <a:lnTo>
                  <a:pt x="611" y="970"/>
                </a:lnTo>
                <a:lnTo>
                  <a:pt x="609" y="962"/>
                </a:lnTo>
                <a:lnTo>
                  <a:pt x="609" y="956"/>
                </a:lnTo>
                <a:lnTo>
                  <a:pt x="607" y="954"/>
                </a:lnTo>
                <a:lnTo>
                  <a:pt x="607" y="952"/>
                </a:lnTo>
                <a:lnTo>
                  <a:pt x="605" y="952"/>
                </a:lnTo>
                <a:lnTo>
                  <a:pt x="603" y="952"/>
                </a:lnTo>
                <a:lnTo>
                  <a:pt x="597" y="952"/>
                </a:lnTo>
                <a:lnTo>
                  <a:pt x="593" y="950"/>
                </a:lnTo>
                <a:lnTo>
                  <a:pt x="589" y="950"/>
                </a:lnTo>
                <a:lnTo>
                  <a:pt x="585" y="950"/>
                </a:lnTo>
                <a:lnTo>
                  <a:pt x="581" y="950"/>
                </a:lnTo>
                <a:lnTo>
                  <a:pt x="575" y="950"/>
                </a:lnTo>
                <a:lnTo>
                  <a:pt x="571" y="950"/>
                </a:lnTo>
                <a:lnTo>
                  <a:pt x="571" y="948"/>
                </a:lnTo>
                <a:lnTo>
                  <a:pt x="569" y="944"/>
                </a:lnTo>
                <a:lnTo>
                  <a:pt x="567" y="940"/>
                </a:lnTo>
                <a:lnTo>
                  <a:pt x="567" y="938"/>
                </a:lnTo>
                <a:lnTo>
                  <a:pt x="565" y="936"/>
                </a:lnTo>
                <a:lnTo>
                  <a:pt x="565" y="934"/>
                </a:lnTo>
                <a:lnTo>
                  <a:pt x="567" y="930"/>
                </a:lnTo>
                <a:lnTo>
                  <a:pt x="569" y="926"/>
                </a:lnTo>
                <a:lnTo>
                  <a:pt x="569" y="922"/>
                </a:lnTo>
                <a:lnTo>
                  <a:pt x="567" y="920"/>
                </a:lnTo>
                <a:lnTo>
                  <a:pt x="569" y="914"/>
                </a:lnTo>
                <a:lnTo>
                  <a:pt x="569" y="912"/>
                </a:lnTo>
                <a:lnTo>
                  <a:pt x="571" y="912"/>
                </a:lnTo>
                <a:lnTo>
                  <a:pt x="569" y="908"/>
                </a:lnTo>
                <a:lnTo>
                  <a:pt x="565" y="902"/>
                </a:lnTo>
                <a:lnTo>
                  <a:pt x="563" y="902"/>
                </a:lnTo>
                <a:lnTo>
                  <a:pt x="555" y="902"/>
                </a:lnTo>
                <a:lnTo>
                  <a:pt x="553" y="900"/>
                </a:lnTo>
                <a:lnTo>
                  <a:pt x="549" y="900"/>
                </a:lnTo>
                <a:lnTo>
                  <a:pt x="543" y="900"/>
                </a:lnTo>
                <a:lnTo>
                  <a:pt x="541" y="900"/>
                </a:lnTo>
                <a:lnTo>
                  <a:pt x="539" y="900"/>
                </a:lnTo>
                <a:lnTo>
                  <a:pt x="535" y="898"/>
                </a:lnTo>
                <a:lnTo>
                  <a:pt x="531" y="892"/>
                </a:lnTo>
                <a:lnTo>
                  <a:pt x="527" y="888"/>
                </a:lnTo>
                <a:lnTo>
                  <a:pt x="525" y="884"/>
                </a:lnTo>
                <a:lnTo>
                  <a:pt x="523" y="878"/>
                </a:lnTo>
                <a:lnTo>
                  <a:pt x="521" y="874"/>
                </a:lnTo>
                <a:lnTo>
                  <a:pt x="519" y="882"/>
                </a:lnTo>
                <a:lnTo>
                  <a:pt x="513" y="880"/>
                </a:lnTo>
                <a:lnTo>
                  <a:pt x="519" y="872"/>
                </a:lnTo>
                <a:lnTo>
                  <a:pt x="519" y="870"/>
                </a:lnTo>
                <a:lnTo>
                  <a:pt x="517" y="866"/>
                </a:lnTo>
                <a:lnTo>
                  <a:pt x="519" y="862"/>
                </a:lnTo>
                <a:lnTo>
                  <a:pt x="521" y="858"/>
                </a:lnTo>
                <a:lnTo>
                  <a:pt x="519" y="850"/>
                </a:lnTo>
                <a:lnTo>
                  <a:pt x="517" y="848"/>
                </a:lnTo>
                <a:lnTo>
                  <a:pt x="515" y="844"/>
                </a:lnTo>
                <a:lnTo>
                  <a:pt x="513" y="840"/>
                </a:lnTo>
                <a:lnTo>
                  <a:pt x="513" y="834"/>
                </a:lnTo>
                <a:lnTo>
                  <a:pt x="511" y="832"/>
                </a:lnTo>
                <a:lnTo>
                  <a:pt x="505" y="824"/>
                </a:lnTo>
                <a:lnTo>
                  <a:pt x="503" y="820"/>
                </a:lnTo>
                <a:lnTo>
                  <a:pt x="501" y="818"/>
                </a:lnTo>
                <a:lnTo>
                  <a:pt x="499" y="816"/>
                </a:lnTo>
                <a:lnTo>
                  <a:pt x="501" y="812"/>
                </a:lnTo>
                <a:lnTo>
                  <a:pt x="505" y="804"/>
                </a:lnTo>
                <a:lnTo>
                  <a:pt x="505" y="802"/>
                </a:lnTo>
                <a:lnTo>
                  <a:pt x="509" y="798"/>
                </a:lnTo>
                <a:lnTo>
                  <a:pt x="507" y="796"/>
                </a:lnTo>
                <a:lnTo>
                  <a:pt x="505" y="796"/>
                </a:lnTo>
                <a:lnTo>
                  <a:pt x="503" y="796"/>
                </a:lnTo>
                <a:lnTo>
                  <a:pt x="503" y="794"/>
                </a:lnTo>
                <a:lnTo>
                  <a:pt x="501" y="794"/>
                </a:lnTo>
                <a:lnTo>
                  <a:pt x="499" y="794"/>
                </a:lnTo>
                <a:lnTo>
                  <a:pt x="499" y="794"/>
                </a:lnTo>
                <a:lnTo>
                  <a:pt x="497" y="794"/>
                </a:lnTo>
                <a:lnTo>
                  <a:pt x="497" y="796"/>
                </a:lnTo>
                <a:lnTo>
                  <a:pt x="495" y="796"/>
                </a:lnTo>
                <a:lnTo>
                  <a:pt x="493" y="796"/>
                </a:lnTo>
                <a:lnTo>
                  <a:pt x="493" y="794"/>
                </a:lnTo>
                <a:lnTo>
                  <a:pt x="491" y="794"/>
                </a:lnTo>
                <a:lnTo>
                  <a:pt x="491" y="796"/>
                </a:lnTo>
                <a:lnTo>
                  <a:pt x="487" y="798"/>
                </a:lnTo>
                <a:lnTo>
                  <a:pt x="485" y="798"/>
                </a:lnTo>
                <a:lnTo>
                  <a:pt x="483" y="800"/>
                </a:lnTo>
                <a:lnTo>
                  <a:pt x="481" y="800"/>
                </a:lnTo>
                <a:lnTo>
                  <a:pt x="479" y="802"/>
                </a:lnTo>
                <a:lnTo>
                  <a:pt x="477" y="802"/>
                </a:lnTo>
                <a:lnTo>
                  <a:pt x="471" y="802"/>
                </a:lnTo>
                <a:lnTo>
                  <a:pt x="461" y="804"/>
                </a:lnTo>
                <a:lnTo>
                  <a:pt x="455" y="804"/>
                </a:lnTo>
                <a:lnTo>
                  <a:pt x="455" y="806"/>
                </a:lnTo>
                <a:lnTo>
                  <a:pt x="453" y="806"/>
                </a:lnTo>
                <a:lnTo>
                  <a:pt x="451" y="806"/>
                </a:lnTo>
                <a:lnTo>
                  <a:pt x="451" y="806"/>
                </a:lnTo>
                <a:lnTo>
                  <a:pt x="449" y="806"/>
                </a:lnTo>
                <a:lnTo>
                  <a:pt x="447" y="806"/>
                </a:lnTo>
                <a:lnTo>
                  <a:pt x="445" y="806"/>
                </a:lnTo>
                <a:lnTo>
                  <a:pt x="445" y="804"/>
                </a:lnTo>
                <a:lnTo>
                  <a:pt x="443" y="804"/>
                </a:lnTo>
                <a:lnTo>
                  <a:pt x="441" y="804"/>
                </a:lnTo>
                <a:lnTo>
                  <a:pt x="441" y="802"/>
                </a:lnTo>
                <a:lnTo>
                  <a:pt x="439" y="802"/>
                </a:lnTo>
                <a:lnTo>
                  <a:pt x="439" y="800"/>
                </a:lnTo>
                <a:lnTo>
                  <a:pt x="437" y="800"/>
                </a:lnTo>
                <a:lnTo>
                  <a:pt x="435" y="800"/>
                </a:lnTo>
                <a:lnTo>
                  <a:pt x="433" y="802"/>
                </a:lnTo>
                <a:lnTo>
                  <a:pt x="431" y="804"/>
                </a:lnTo>
                <a:lnTo>
                  <a:pt x="429" y="806"/>
                </a:lnTo>
                <a:lnTo>
                  <a:pt x="427" y="808"/>
                </a:lnTo>
                <a:lnTo>
                  <a:pt x="425" y="810"/>
                </a:lnTo>
                <a:lnTo>
                  <a:pt x="423" y="812"/>
                </a:lnTo>
                <a:lnTo>
                  <a:pt x="419" y="814"/>
                </a:lnTo>
                <a:lnTo>
                  <a:pt x="419" y="812"/>
                </a:lnTo>
                <a:lnTo>
                  <a:pt x="417" y="810"/>
                </a:lnTo>
                <a:lnTo>
                  <a:pt x="415" y="806"/>
                </a:lnTo>
                <a:lnTo>
                  <a:pt x="413" y="804"/>
                </a:lnTo>
                <a:lnTo>
                  <a:pt x="413" y="802"/>
                </a:lnTo>
                <a:lnTo>
                  <a:pt x="411" y="798"/>
                </a:lnTo>
                <a:lnTo>
                  <a:pt x="409" y="796"/>
                </a:lnTo>
                <a:lnTo>
                  <a:pt x="407" y="792"/>
                </a:lnTo>
                <a:lnTo>
                  <a:pt x="405" y="790"/>
                </a:lnTo>
                <a:lnTo>
                  <a:pt x="407" y="788"/>
                </a:lnTo>
                <a:lnTo>
                  <a:pt x="409" y="788"/>
                </a:lnTo>
                <a:lnTo>
                  <a:pt x="411" y="786"/>
                </a:lnTo>
                <a:lnTo>
                  <a:pt x="415" y="784"/>
                </a:lnTo>
                <a:lnTo>
                  <a:pt x="417" y="784"/>
                </a:lnTo>
                <a:lnTo>
                  <a:pt x="419" y="782"/>
                </a:lnTo>
                <a:lnTo>
                  <a:pt x="417" y="780"/>
                </a:lnTo>
                <a:lnTo>
                  <a:pt x="415" y="776"/>
                </a:lnTo>
                <a:lnTo>
                  <a:pt x="411" y="774"/>
                </a:lnTo>
                <a:lnTo>
                  <a:pt x="409" y="770"/>
                </a:lnTo>
                <a:lnTo>
                  <a:pt x="407" y="770"/>
                </a:lnTo>
                <a:lnTo>
                  <a:pt x="407" y="768"/>
                </a:lnTo>
                <a:lnTo>
                  <a:pt x="405" y="764"/>
                </a:lnTo>
                <a:lnTo>
                  <a:pt x="403" y="762"/>
                </a:lnTo>
                <a:lnTo>
                  <a:pt x="403" y="760"/>
                </a:lnTo>
                <a:lnTo>
                  <a:pt x="403" y="756"/>
                </a:lnTo>
                <a:lnTo>
                  <a:pt x="401" y="754"/>
                </a:lnTo>
                <a:lnTo>
                  <a:pt x="399" y="750"/>
                </a:lnTo>
                <a:lnTo>
                  <a:pt x="399" y="746"/>
                </a:lnTo>
                <a:lnTo>
                  <a:pt x="397" y="744"/>
                </a:lnTo>
                <a:lnTo>
                  <a:pt x="381" y="724"/>
                </a:lnTo>
                <a:lnTo>
                  <a:pt x="375" y="730"/>
                </a:lnTo>
                <a:lnTo>
                  <a:pt x="369" y="736"/>
                </a:lnTo>
                <a:lnTo>
                  <a:pt x="363" y="744"/>
                </a:lnTo>
                <a:lnTo>
                  <a:pt x="361" y="746"/>
                </a:lnTo>
                <a:lnTo>
                  <a:pt x="359" y="748"/>
                </a:lnTo>
                <a:lnTo>
                  <a:pt x="357" y="750"/>
                </a:lnTo>
                <a:lnTo>
                  <a:pt x="357" y="752"/>
                </a:lnTo>
                <a:lnTo>
                  <a:pt x="355" y="756"/>
                </a:lnTo>
                <a:lnTo>
                  <a:pt x="345" y="768"/>
                </a:lnTo>
                <a:lnTo>
                  <a:pt x="339" y="774"/>
                </a:lnTo>
                <a:lnTo>
                  <a:pt x="335" y="778"/>
                </a:lnTo>
                <a:lnTo>
                  <a:pt x="331" y="782"/>
                </a:lnTo>
                <a:lnTo>
                  <a:pt x="339" y="788"/>
                </a:lnTo>
                <a:lnTo>
                  <a:pt x="337" y="790"/>
                </a:lnTo>
                <a:lnTo>
                  <a:pt x="322" y="804"/>
                </a:lnTo>
                <a:lnTo>
                  <a:pt x="316" y="810"/>
                </a:lnTo>
                <a:lnTo>
                  <a:pt x="314" y="814"/>
                </a:lnTo>
                <a:lnTo>
                  <a:pt x="308" y="808"/>
                </a:lnTo>
                <a:lnTo>
                  <a:pt x="302" y="802"/>
                </a:lnTo>
                <a:lnTo>
                  <a:pt x="300" y="800"/>
                </a:lnTo>
                <a:lnTo>
                  <a:pt x="300" y="798"/>
                </a:lnTo>
                <a:lnTo>
                  <a:pt x="296" y="796"/>
                </a:lnTo>
                <a:lnTo>
                  <a:pt x="292" y="794"/>
                </a:lnTo>
                <a:lnTo>
                  <a:pt x="288" y="790"/>
                </a:lnTo>
                <a:lnTo>
                  <a:pt x="286" y="790"/>
                </a:lnTo>
                <a:lnTo>
                  <a:pt x="280" y="794"/>
                </a:lnTo>
                <a:lnTo>
                  <a:pt x="272" y="798"/>
                </a:lnTo>
                <a:lnTo>
                  <a:pt x="266" y="802"/>
                </a:lnTo>
                <a:lnTo>
                  <a:pt x="264" y="804"/>
                </a:lnTo>
                <a:lnTo>
                  <a:pt x="252" y="812"/>
                </a:lnTo>
                <a:lnTo>
                  <a:pt x="244" y="816"/>
                </a:lnTo>
                <a:lnTo>
                  <a:pt x="242" y="818"/>
                </a:lnTo>
                <a:lnTo>
                  <a:pt x="236" y="822"/>
                </a:lnTo>
                <a:lnTo>
                  <a:pt x="228" y="826"/>
                </a:lnTo>
                <a:lnTo>
                  <a:pt x="220" y="832"/>
                </a:lnTo>
                <a:lnTo>
                  <a:pt x="218" y="834"/>
                </a:lnTo>
                <a:lnTo>
                  <a:pt x="212" y="836"/>
                </a:lnTo>
                <a:lnTo>
                  <a:pt x="218" y="844"/>
                </a:lnTo>
                <a:lnTo>
                  <a:pt x="218" y="846"/>
                </a:lnTo>
                <a:lnTo>
                  <a:pt x="218" y="854"/>
                </a:lnTo>
                <a:lnTo>
                  <a:pt x="218" y="860"/>
                </a:lnTo>
                <a:lnTo>
                  <a:pt x="218" y="866"/>
                </a:lnTo>
                <a:lnTo>
                  <a:pt x="218" y="870"/>
                </a:lnTo>
                <a:lnTo>
                  <a:pt x="218" y="880"/>
                </a:lnTo>
                <a:lnTo>
                  <a:pt x="218" y="888"/>
                </a:lnTo>
                <a:lnTo>
                  <a:pt x="218" y="892"/>
                </a:lnTo>
                <a:lnTo>
                  <a:pt x="218" y="896"/>
                </a:lnTo>
                <a:lnTo>
                  <a:pt x="218" y="908"/>
                </a:lnTo>
                <a:lnTo>
                  <a:pt x="218" y="912"/>
                </a:lnTo>
                <a:lnTo>
                  <a:pt x="218" y="916"/>
                </a:lnTo>
                <a:lnTo>
                  <a:pt x="218" y="920"/>
                </a:lnTo>
                <a:lnTo>
                  <a:pt x="218" y="922"/>
                </a:lnTo>
                <a:lnTo>
                  <a:pt x="218" y="926"/>
                </a:lnTo>
                <a:lnTo>
                  <a:pt x="218" y="930"/>
                </a:lnTo>
                <a:lnTo>
                  <a:pt x="218" y="940"/>
                </a:lnTo>
                <a:lnTo>
                  <a:pt x="218" y="946"/>
                </a:lnTo>
                <a:lnTo>
                  <a:pt x="218" y="952"/>
                </a:lnTo>
                <a:lnTo>
                  <a:pt x="218" y="958"/>
                </a:lnTo>
                <a:lnTo>
                  <a:pt x="218" y="962"/>
                </a:lnTo>
                <a:lnTo>
                  <a:pt x="218" y="968"/>
                </a:lnTo>
                <a:lnTo>
                  <a:pt x="218" y="974"/>
                </a:lnTo>
                <a:lnTo>
                  <a:pt x="216" y="974"/>
                </a:lnTo>
                <a:lnTo>
                  <a:pt x="210" y="974"/>
                </a:lnTo>
                <a:lnTo>
                  <a:pt x="206" y="970"/>
                </a:lnTo>
                <a:lnTo>
                  <a:pt x="204" y="962"/>
                </a:lnTo>
                <a:lnTo>
                  <a:pt x="200" y="960"/>
                </a:lnTo>
                <a:lnTo>
                  <a:pt x="196" y="960"/>
                </a:lnTo>
                <a:lnTo>
                  <a:pt x="192" y="960"/>
                </a:lnTo>
                <a:lnTo>
                  <a:pt x="188" y="958"/>
                </a:lnTo>
                <a:lnTo>
                  <a:pt x="184" y="958"/>
                </a:lnTo>
                <a:lnTo>
                  <a:pt x="182" y="960"/>
                </a:lnTo>
                <a:lnTo>
                  <a:pt x="180" y="970"/>
                </a:lnTo>
                <a:lnTo>
                  <a:pt x="178" y="970"/>
                </a:lnTo>
                <a:lnTo>
                  <a:pt x="168" y="966"/>
                </a:lnTo>
                <a:lnTo>
                  <a:pt x="164" y="966"/>
                </a:lnTo>
                <a:lnTo>
                  <a:pt x="158" y="962"/>
                </a:lnTo>
                <a:lnTo>
                  <a:pt x="148" y="960"/>
                </a:lnTo>
                <a:lnTo>
                  <a:pt x="152" y="948"/>
                </a:lnTo>
                <a:lnTo>
                  <a:pt x="154" y="940"/>
                </a:lnTo>
                <a:lnTo>
                  <a:pt x="156" y="934"/>
                </a:lnTo>
                <a:lnTo>
                  <a:pt x="158" y="932"/>
                </a:lnTo>
                <a:lnTo>
                  <a:pt x="162" y="918"/>
                </a:lnTo>
                <a:lnTo>
                  <a:pt x="162" y="916"/>
                </a:lnTo>
                <a:lnTo>
                  <a:pt x="162" y="912"/>
                </a:lnTo>
                <a:lnTo>
                  <a:pt x="162" y="912"/>
                </a:lnTo>
                <a:lnTo>
                  <a:pt x="166" y="900"/>
                </a:lnTo>
                <a:lnTo>
                  <a:pt x="136" y="854"/>
                </a:lnTo>
                <a:lnTo>
                  <a:pt x="134" y="854"/>
                </a:lnTo>
                <a:lnTo>
                  <a:pt x="126" y="856"/>
                </a:lnTo>
                <a:lnTo>
                  <a:pt x="112" y="858"/>
                </a:lnTo>
                <a:lnTo>
                  <a:pt x="100" y="858"/>
                </a:lnTo>
                <a:lnTo>
                  <a:pt x="76" y="852"/>
                </a:lnTo>
                <a:lnTo>
                  <a:pt x="76" y="862"/>
                </a:lnTo>
                <a:lnTo>
                  <a:pt x="76" y="864"/>
                </a:lnTo>
                <a:lnTo>
                  <a:pt x="76" y="938"/>
                </a:lnTo>
                <a:lnTo>
                  <a:pt x="76" y="952"/>
                </a:lnTo>
                <a:lnTo>
                  <a:pt x="76" y="958"/>
                </a:lnTo>
                <a:lnTo>
                  <a:pt x="118" y="976"/>
                </a:lnTo>
                <a:lnTo>
                  <a:pt x="118" y="974"/>
                </a:lnTo>
                <a:lnTo>
                  <a:pt x="120" y="970"/>
                </a:lnTo>
                <a:lnTo>
                  <a:pt x="122" y="964"/>
                </a:lnTo>
                <a:lnTo>
                  <a:pt x="146" y="972"/>
                </a:lnTo>
                <a:lnTo>
                  <a:pt x="142" y="982"/>
                </a:lnTo>
                <a:lnTo>
                  <a:pt x="142" y="984"/>
                </a:lnTo>
                <a:lnTo>
                  <a:pt x="142" y="986"/>
                </a:lnTo>
                <a:lnTo>
                  <a:pt x="140" y="988"/>
                </a:lnTo>
                <a:lnTo>
                  <a:pt x="138" y="994"/>
                </a:lnTo>
                <a:lnTo>
                  <a:pt x="134" y="1006"/>
                </a:lnTo>
                <a:lnTo>
                  <a:pt x="132" y="1012"/>
                </a:lnTo>
                <a:lnTo>
                  <a:pt x="130" y="1012"/>
                </a:lnTo>
                <a:lnTo>
                  <a:pt x="128" y="1014"/>
                </a:lnTo>
                <a:lnTo>
                  <a:pt x="130" y="1018"/>
                </a:lnTo>
                <a:lnTo>
                  <a:pt x="128" y="1022"/>
                </a:lnTo>
                <a:lnTo>
                  <a:pt x="124" y="1032"/>
                </a:lnTo>
                <a:lnTo>
                  <a:pt x="124" y="1034"/>
                </a:lnTo>
                <a:lnTo>
                  <a:pt x="120" y="1032"/>
                </a:lnTo>
                <a:lnTo>
                  <a:pt x="118" y="1032"/>
                </a:lnTo>
                <a:lnTo>
                  <a:pt x="116" y="1032"/>
                </a:lnTo>
                <a:lnTo>
                  <a:pt x="102" y="1016"/>
                </a:lnTo>
                <a:lnTo>
                  <a:pt x="98" y="1014"/>
                </a:lnTo>
                <a:lnTo>
                  <a:pt x="96" y="1012"/>
                </a:lnTo>
                <a:lnTo>
                  <a:pt x="92" y="1012"/>
                </a:lnTo>
                <a:lnTo>
                  <a:pt x="78" y="1004"/>
                </a:lnTo>
                <a:lnTo>
                  <a:pt x="64" y="1000"/>
                </a:lnTo>
                <a:lnTo>
                  <a:pt x="46" y="1000"/>
                </a:lnTo>
                <a:lnTo>
                  <a:pt x="42" y="1000"/>
                </a:lnTo>
                <a:lnTo>
                  <a:pt x="6" y="998"/>
                </a:lnTo>
                <a:lnTo>
                  <a:pt x="6" y="1004"/>
                </a:lnTo>
                <a:lnTo>
                  <a:pt x="6" y="1006"/>
                </a:lnTo>
                <a:lnTo>
                  <a:pt x="4" y="1006"/>
                </a:lnTo>
                <a:lnTo>
                  <a:pt x="4" y="1024"/>
                </a:lnTo>
                <a:lnTo>
                  <a:pt x="6" y="1028"/>
                </a:lnTo>
                <a:lnTo>
                  <a:pt x="6" y="1032"/>
                </a:lnTo>
                <a:lnTo>
                  <a:pt x="8" y="1034"/>
                </a:lnTo>
                <a:lnTo>
                  <a:pt x="4" y="1042"/>
                </a:lnTo>
                <a:lnTo>
                  <a:pt x="4" y="1046"/>
                </a:lnTo>
                <a:lnTo>
                  <a:pt x="2" y="1058"/>
                </a:lnTo>
                <a:lnTo>
                  <a:pt x="2" y="1062"/>
                </a:lnTo>
                <a:lnTo>
                  <a:pt x="0" y="1066"/>
                </a:lnTo>
                <a:lnTo>
                  <a:pt x="4" y="1066"/>
                </a:lnTo>
                <a:lnTo>
                  <a:pt x="16" y="1064"/>
                </a:lnTo>
                <a:lnTo>
                  <a:pt x="24" y="1066"/>
                </a:lnTo>
                <a:lnTo>
                  <a:pt x="30" y="1068"/>
                </a:lnTo>
                <a:lnTo>
                  <a:pt x="36" y="1066"/>
                </a:lnTo>
                <a:lnTo>
                  <a:pt x="42" y="1066"/>
                </a:lnTo>
                <a:lnTo>
                  <a:pt x="44" y="1066"/>
                </a:lnTo>
                <a:lnTo>
                  <a:pt x="48" y="1066"/>
                </a:lnTo>
                <a:lnTo>
                  <a:pt x="50" y="1066"/>
                </a:lnTo>
                <a:lnTo>
                  <a:pt x="54" y="1066"/>
                </a:lnTo>
                <a:lnTo>
                  <a:pt x="60" y="1064"/>
                </a:lnTo>
                <a:lnTo>
                  <a:pt x="68" y="1064"/>
                </a:lnTo>
                <a:lnTo>
                  <a:pt x="70" y="1062"/>
                </a:lnTo>
                <a:lnTo>
                  <a:pt x="74" y="1064"/>
                </a:lnTo>
                <a:lnTo>
                  <a:pt x="78" y="1066"/>
                </a:lnTo>
                <a:lnTo>
                  <a:pt x="78" y="1034"/>
                </a:lnTo>
                <a:lnTo>
                  <a:pt x="94" y="1038"/>
                </a:lnTo>
                <a:lnTo>
                  <a:pt x="118" y="1042"/>
                </a:lnTo>
                <a:lnTo>
                  <a:pt x="118" y="1046"/>
                </a:lnTo>
                <a:lnTo>
                  <a:pt x="116" y="1050"/>
                </a:lnTo>
                <a:lnTo>
                  <a:pt x="110" y="1070"/>
                </a:lnTo>
                <a:lnTo>
                  <a:pt x="108" y="1076"/>
                </a:lnTo>
                <a:lnTo>
                  <a:pt x="100" y="1096"/>
                </a:lnTo>
                <a:lnTo>
                  <a:pt x="98" y="1102"/>
                </a:lnTo>
                <a:lnTo>
                  <a:pt x="88" y="1112"/>
                </a:lnTo>
                <a:lnTo>
                  <a:pt x="86" y="1114"/>
                </a:lnTo>
                <a:lnTo>
                  <a:pt x="86" y="1118"/>
                </a:lnTo>
                <a:lnTo>
                  <a:pt x="88" y="1128"/>
                </a:lnTo>
                <a:lnTo>
                  <a:pt x="76" y="1136"/>
                </a:lnTo>
                <a:lnTo>
                  <a:pt x="74" y="1138"/>
                </a:lnTo>
                <a:lnTo>
                  <a:pt x="66" y="1144"/>
                </a:lnTo>
                <a:lnTo>
                  <a:pt x="64" y="1144"/>
                </a:lnTo>
                <a:lnTo>
                  <a:pt x="58" y="1150"/>
                </a:lnTo>
                <a:lnTo>
                  <a:pt x="56" y="1152"/>
                </a:lnTo>
                <a:lnTo>
                  <a:pt x="54" y="1152"/>
                </a:lnTo>
                <a:lnTo>
                  <a:pt x="52" y="1152"/>
                </a:lnTo>
                <a:lnTo>
                  <a:pt x="44" y="1158"/>
                </a:lnTo>
                <a:lnTo>
                  <a:pt x="32" y="1168"/>
                </a:lnTo>
                <a:lnTo>
                  <a:pt x="26" y="1176"/>
                </a:lnTo>
                <a:lnTo>
                  <a:pt x="22" y="1182"/>
                </a:lnTo>
                <a:lnTo>
                  <a:pt x="20" y="1188"/>
                </a:lnTo>
                <a:lnTo>
                  <a:pt x="16" y="1194"/>
                </a:lnTo>
                <a:lnTo>
                  <a:pt x="16" y="1198"/>
                </a:lnTo>
                <a:lnTo>
                  <a:pt x="16" y="1200"/>
                </a:lnTo>
                <a:lnTo>
                  <a:pt x="14" y="1200"/>
                </a:lnTo>
                <a:lnTo>
                  <a:pt x="16" y="1204"/>
                </a:lnTo>
                <a:lnTo>
                  <a:pt x="16" y="1210"/>
                </a:lnTo>
                <a:lnTo>
                  <a:pt x="16" y="1214"/>
                </a:lnTo>
                <a:lnTo>
                  <a:pt x="16" y="1226"/>
                </a:lnTo>
                <a:lnTo>
                  <a:pt x="20" y="1256"/>
                </a:lnTo>
                <a:lnTo>
                  <a:pt x="44" y="1232"/>
                </a:lnTo>
                <a:lnTo>
                  <a:pt x="44" y="1230"/>
                </a:lnTo>
                <a:lnTo>
                  <a:pt x="46" y="1230"/>
                </a:lnTo>
                <a:lnTo>
                  <a:pt x="48" y="1228"/>
                </a:lnTo>
                <a:lnTo>
                  <a:pt x="48" y="1226"/>
                </a:lnTo>
                <a:lnTo>
                  <a:pt x="50" y="1224"/>
                </a:lnTo>
                <a:lnTo>
                  <a:pt x="50" y="1222"/>
                </a:lnTo>
                <a:lnTo>
                  <a:pt x="50" y="1220"/>
                </a:lnTo>
                <a:lnTo>
                  <a:pt x="52" y="1220"/>
                </a:lnTo>
                <a:lnTo>
                  <a:pt x="50" y="1218"/>
                </a:lnTo>
                <a:lnTo>
                  <a:pt x="52" y="1216"/>
                </a:lnTo>
                <a:lnTo>
                  <a:pt x="58" y="1220"/>
                </a:lnTo>
                <a:lnTo>
                  <a:pt x="58" y="1222"/>
                </a:lnTo>
                <a:lnTo>
                  <a:pt x="62" y="1224"/>
                </a:lnTo>
                <a:lnTo>
                  <a:pt x="62" y="1226"/>
                </a:lnTo>
                <a:lnTo>
                  <a:pt x="64" y="1226"/>
                </a:lnTo>
                <a:lnTo>
                  <a:pt x="64" y="1228"/>
                </a:lnTo>
                <a:lnTo>
                  <a:pt x="66" y="1230"/>
                </a:lnTo>
                <a:lnTo>
                  <a:pt x="68" y="1232"/>
                </a:lnTo>
                <a:lnTo>
                  <a:pt x="70" y="1234"/>
                </a:lnTo>
                <a:lnTo>
                  <a:pt x="72" y="1234"/>
                </a:lnTo>
                <a:lnTo>
                  <a:pt x="72" y="1236"/>
                </a:lnTo>
                <a:lnTo>
                  <a:pt x="74" y="1238"/>
                </a:lnTo>
                <a:lnTo>
                  <a:pt x="76" y="1240"/>
                </a:lnTo>
                <a:lnTo>
                  <a:pt x="78" y="1242"/>
                </a:lnTo>
                <a:lnTo>
                  <a:pt x="80" y="1244"/>
                </a:lnTo>
                <a:lnTo>
                  <a:pt x="82" y="1246"/>
                </a:lnTo>
                <a:lnTo>
                  <a:pt x="84" y="1246"/>
                </a:lnTo>
                <a:lnTo>
                  <a:pt x="84" y="1248"/>
                </a:lnTo>
                <a:lnTo>
                  <a:pt x="86" y="1248"/>
                </a:lnTo>
                <a:lnTo>
                  <a:pt x="84" y="1252"/>
                </a:lnTo>
                <a:lnTo>
                  <a:pt x="84" y="1254"/>
                </a:lnTo>
                <a:lnTo>
                  <a:pt x="82" y="1254"/>
                </a:lnTo>
                <a:lnTo>
                  <a:pt x="82" y="1256"/>
                </a:lnTo>
                <a:lnTo>
                  <a:pt x="80" y="1260"/>
                </a:lnTo>
                <a:lnTo>
                  <a:pt x="82" y="1264"/>
                </a:lnTo>
                <a:lnTo>
                  <a:pt x="84" y="1264"/>
                </a:lnTo>
                <a:lnTo>
                  <a:pt x="86" y="1266"/>
                </a:lnTo>
                <a:lnTo>
                  <a:pt x="88" y="1268"/>
                </a:lnTo>
                <a:lnTo>
                  <a:pt x="90" y="1270"/>
                </a:lnTo>
                <a:lnTo>
                  <a:pt x="92" y="1272"/>
                </a:lnTo>
                <a:lnTo>
                  <a:pt x="94" y="1274"/>
                </a:lnTo>
                <a:lnTo>
                  <a:pt x="96" y="1276"/>
                </a:lnTo>
                <a:lnTo>
                  <a:pt x="98" y="1278"/>
                </a:lnTo>
                <a:lnTo>
                  <a:pt x="100" y="1280"/>
                </a:lnTo>
                <a:lnTo>
                  <a:pt x="102" y="1282"/>
                </a:lnTo>
                <a:lnTo>
                  <a:pt x="104" y="1284"/>
                </a:lnTo>
                <a:lnTo>
                  <a:pt x="106" y="1286"/>
                </a:lnTo>
                <a:lnTo>
                  <a:pt x="108" y="1288"/>
                </a:lnTo>
                <a:lnTo>
                  <a:pt x="110" y="1290"/>
                </a:lnTo>
                <a:lnTo>
                  <a:pt x="112" y="1290"/>
                </a:lnTo>
                <a:lnTo>
                  <a:pt x="112" y="1292"/>
                </a:lnTo>
                <a:lnTo>
                  <a:pt x="112" y="1292"/>
                </a:lnTo>
                <a:lnTo>
                  <a:pt x="112" y="1290"/>
                </a:lnTo>
                <a:lnTo>
                  <a:pt x="82" y="1262"/>
                </a:lnTo>
                <a:lnTo>
                  <a:pt x="82" y="1260"/>
                </a:lnTo>
                <a:lnTo>
                  <a:pt x="88" y="1250"/>
                </a:lnTo>
                <a:lnTo>
                  <a:pt x="88" y="1248"/>
                </a:lnTo>
                <a:lnTo>
                  <a:pt x="102" y="1252"/>
                </a:lnTo>
                <a:lnTo>
                  <a:pt x="112" y="1212"/>
                </a:lnTo>
                <a:lnTo>
                  <a:pt x="112" y="1202"/>
                </a:lnTo>
                <a:lnTo>
                  <a:pt x="112" y="1188"/>
                </a:lnTo>
                <a:lnTo>
                  <a:pt x="114" y="1188"/>
                </a:lnTo>
                <a:lnTo>
                  <a:pt x="114" y="1190"/>
                </a:lnTo>
                <a:lnTo>
                  <a:pt x="134" y="1184"/>
                </a:lnTo>
                <a:lnTo>
                  <a:pt x="138" y="1186"/>
                </a:lnTo>
                <a:lnTo>
                  <a:pt x="144" y="1186"/>
                </a:lnTo>
                <a:lnTo>
                  <a:pt x="162" y="1188"/>
                </a:lnTo>
                <a:lnTo>
                  <a:pt x="166" y="1180"/>
                </a:lnTo>
                <a:lnTo>
                  <a:pt x="174" y="1184"/>
                </a:lnTo>
                <a:lnTo>
                  <a:pt x="180" y="1186"/>
                </a:lnTo>
                <a:lnTo>
                  <a:pt x="216" y="1202"/>
                </a:lnTo>
                <a:lnTo>
                  <a:pt x="224" y="1206"/>
                </a:lnTo>
                <a:lnTo>
                  <a:pt x="208" y="1248"/>
                </a:lnTo>
                <a:lnTo>
                  <a:pt x="210" y="1248"/>
                </a:lnTo>
                <a:lnTo>
                  <a:pt x="228" y="1208"/>
                </a:lnTo>
                <a:lnTo>
                  <a:pt x="264" y="1226"/>
                </a:lnTo>
                <a:lnTo>
                  <a:pt x="264" y="1202"/>
                </a:lnTo>
                <a:lnTo>
                  <a:pt x="266" y="1200"/>
                </a:lnTo>
                <a:lnTo>
                  <a:pt x="268" y="1198"/>
                </a:lnTo>
                <a:lnTo>
                  <a:pt x="268" y="1196"/>
                </a:lnTo>
                <a:lnTo>
                  <a:pt x="272" y="1186"/>
                </a:lnTo>
                <a:lnTo>
                  <a:pt x="276" y="1180"/>
                </a:lnTo>
                <a:lnTo>
                  <a:pt x="276" y="1178"/>
                </a:lnTo>
                <a:lnTo>
                  <a:pt x="280" y="1170"/>
                </a:lnTo>
                <a:lnTo>
                  <a:pt x="286" y="1172"/>
                </a:lnTo>
                <a:lnTo>
                  <a:pt x="290" y="1174"/>
                </a:lnTo>
                <a:lnTo>
                  <a:pt x="292" y="1176"/>
                </a:lnTo>
                <a:lnTo>
                  <a:pt x="296" y="1178"/>
                </a:lnTo>
                <a:lnTo>
                  <a:pt x="300" y="1180"/>
                </a:lnTo>
                <a:lnTo>
                  <a:pt x="304" y="1184"/>
                </a:lnTo>
                <a:lnTo>
                  <a:pt x="308" y="1190"/>
                </a:lnTo>
                <a:lnTo>
                  <a:pt x="308" y="1192"/>
                </a:lnTo>
                <a:lnTo>
                  <a:pt x="310" y="1192"/>
                </a:lnTo>
                <a:lnTo>
                  <a:pt x="310" y="1194"/>
                </a:lnTo>
                <a:lnTo>
                  <a:pt x="312" y="1194"/>
                </a:lnTo>
                <a:lnTo>
                  <a:pt x="312" y="1196"/>
                </a:lnTo>
                <a:lnTo>
                  <a:pt x="314" y="1196"/>
                </a:lnTo>
                <a:lnTo>
                  <a:pt x="314" y="1198"/>
                </a:lnTo>
                <a:lnTo>
                  <a:pt x="316" y="1198"/>
                </a:lnTo>
                <a:lnTo>
                  <a:pt x="318" y="1200"/>
                </a:lnTo>
                <a:lnTo>
                  <a:pt x="320" y="1200"/>
                </a:lnTo>
                <a:lnTo>
                  <a:pt x="320" y="1200"/>
                </a:lnTo>
                <a:lnTo>
                  <a:pt x="331" y="1210"/>
                </a:lnTo>
                <a:lnTo>
                  <a:pt x="335" y="1214"/>
                </a:lnTo>
                <a:lnTo>
                  <a:pt x="341" y="1218"/>
                </a:lnTo>
                <a:lnTo>
                  <a:pt x="345" y="1222"/>
                </a:lnTo>
                <a:lnTo>
                  <a:pt x="347" y="1222"/>
                </a:lnTo>
                <a:lnTo>
                  <a:pt x="351" y="1224"/>
                </a:lnTo>
                <a:lnTo>
                  <a:pt x="353" y="1226"/>
                </a:lnTo>
                <a:lnTo>
                  <a:pt x="359" y="1228"/>
                </a:lnTo>
                <a:lnTo>
                  <a:pt x="359" y="1230"/>
                </a:lnTo>
                <a:lnTo>
                  <a:pt x="355" y="1236"/>
                </a:lnTo>
                <a:lnTo>
                  <a:pt x="355" y="1240"/>
                </a:lnTo>
                <a:lnTo>
                  <a:pt x="355" y="1242"/>
                </a:lnTo>
                <a:lnTo>
                  <a:pt x="351" y="1248"/>
                </a:lnTo>
                <a:lnTo>
                  <a:pt x="349" y="1254"/>
                </a:lnTo>
                <a:lnTo>
                  <a:pt x="347" y="1256"/>
                </a:lnTo>
                <a:lnTo>
                  <a:pt x="347" y="1258"/>
                </a:lnTo>
                <a:lnTo>
                  <a:pt x="345" y="1262"/>
                </a:lnTo>
                <a:lnTo>
                  <a:pt x="343" y="1264"/>
                </a:lnTo>
                <a:lnTo>
                  <a:pt x="343" y="1268"/>
                </a:lnTo>
                <a:lnTo>
                  <a:pt x="341" y="1270"/>
                </a:lnTo>
                <a:lnTo>
                  <a:pt x="339" y="1276"/>
                </a:lnTo>
                <a:lnTo>
                  <a:pt x="337" y="1278"/>
                </a:lnTo>
                <a:lnTo>
                  <a:pt x="331" y="1290"/>
                </a:lnTo>
                <a:lnTo>
                  <a:pt x="326" y="1298"/>
                </a:lnTo>
                <a:lnTo>
                  <a:pt x="308" y="1338"/>
                </a:lnTo>
                <a:lnTo>
                  <a:pt x="306" y="1344"/>
                </a:lnTo>
                <a:lnTo>
                  <a:pt x="304" y="1344"/>
                </a:lnTo>
                <a:lnTo>
                  <a:pt x="302" y="1344"/>
                </a:lnTo>
                <a:lnTo>
                  <a:pt x="302" y="1344"/>
                </a:lnTo>
                <a:lnTo>
                  <a:pt x="300" y="1344"/>
                </a:lnTo>
                <a:lnTo>
                  <a:pt x="298" y="1344"/>
                </a:lnTo>
                <a:lnTo>
                  <a:pt x="298" y="1342"/>
                </a:lnTo>
                <a:lnTo>
                  <a:pt x="296" y="1342"/>
                </a:lnTo>
                <a:lnTo>
                  <a:pt x="294" y="1342"/>
                </a:lnTo>
                <a:lnTo>
                  <a:pt x="292" y="1340"/>
                </a:lnTo>
                <a:lnTo>
                  <a:pt x="290" y="1340"/>
                </a:lnTo>
                <a:lnTo>
                  <a:pt x="288" y="1340"/>
                </a:lnTo>
                <a:lnTo>
                  <a:pt x="288" y="1338"/>
                </a:lnTo>
                <a:lnTo>
                  <a:pt x="286" y="1338"/>
                </a:lnTo>
                <a:lnTo>
                  <a:pt x="284" y="1338"/>
                </a:lnTo>
                <a:lnTo>
                  <a:pt x="282" y="1336"/>
                </a:lnTo>
                <a:lnTo>
                  <a:pt x="280" y="1336"/>
                </a:lnTo>
                <a:lnTo>
                  <a:pt x="278" y="1338"/>
                </a:lnTo>
                <a:lnTo>
                  <a:pt x="276" y="1336"/>
                </a:lnTo>
                <a:lnTo>
                  <a:pt x="274" y="1340"/>
                </a:lnTo>
                <a:lnTo>
                  <a:pt x="274" y="1342"/>
                </a:lnTo>
                <a:lnTo>
                  <a:pt x="272" y="1344"/>
                </a:lnTo>
                <a:lnTo>
                  <a:pt x="276" y="1344"/>
                </a:lnTo>
                <a:lnTo>
                  <a:pt x="284" y="1348"/>
                </a:lnTo>
                <a:lnTo>
                  <a:pt x="288" y="1350"/>
                </a:lnTo>
                <a:lnTo>
                  <a:pt x="310" y="1360"/>
                </a:lnTo>
                <a:lnTo>
                  <a:pt x="339" y="1374"/>
                </a:lnTo>
                <a:lnTo>
                  <a:pt x="345" y="1376"/>
                </a:lnTo>
                <a:lnTo>
                  <a:pt x="349" y="1378"/>
                </a:lnTo>
                <a:lnTo>
                  <a:pt x="351" y="1378"/>
                </a:lnTo>
                <a:lnTo>
                  <a:pt x="357" y="1382"/>
                </a:lnTo>
                <a:lnTo>
                  <a:pt x="373" y="1390"/>
                </a:lnTo>
                <a:lnTo>
                  <a:pt x="401" y="1400"/>
                </a:lnTo>
                <a:lnTo>
                  <a:pt x="411" y="1406"/>
                </a:lnTo>
                <a:lnTo>
                  <a:pt x="425" y="1412"/>
                </a:lnTo>
                <a:lnTo>
                  <a:pt x="431" y="1414"/>
                </a:lnTo>
                <a:lnTo>
                  <a:pt x="433" y="1414"/>
                </a:lnTo>
                <a:lnTo>
                  <a:pt x="461" y="1428"/>
                </a:lnTo>
                <a:lnTo>
                  <a:pt x="481" y="1436"/>
                </a:lnTo>
                <a:lnTo>
                  <a:pt x="493" y="1440"/>
                </a:lnTo>
                <a:lnTo>
                  <a:pt x="495" y="1442"/>
                </a:lnTo>
                <a:lnTo>
                  <a:pt x="499" y="1444"/>
                </a:lnTo>
                <a:lnTo>
                  <a:pt x="501" y="1446"/>
                </a:lnTo>
                <a:lnTo>
                  <a:pt x="503" y="1446"/>
                </a:lnTo>
                <a:lnTo>
                  <a:pt x="501" y="1448"/>
                </a:lnTo>
                <a:lnTo>
                  <a:pt x="501" y="1450"/>
                </a:lnTo>
                <a:lnTo>
                  <a:pt x="501" y="1452"/>
                </a:lnTo>
                <a:lnTo>
                  <a:pt x="499" y="1452"/>
                </a:lnTo>
                <a:lnTo>
                  <a:pt x="499" y="1454"/>
                </a:lnTo>
                <a:lnTo>
                  <a:pt x="499" y="1456"/>
                </a:lnTo>
                <a:lnTo>
                  <a:pt x="499" y="1456"/>
                </a:lnTo>
                <a:lnTo>
                  <a:pt x="497" y="1462"/>
                </a:lnTo>
                <a:lnTo>
                  <a:pt x="495" y="1466"/>
                </a:lnTo>
                <a:lnTo>
                  <a:pt x="491" y="1476"/>
                </a:lnTo>
                <a:lnTo>
                  <a:pt x="493" y="1476"/>
                </a:lnTo>
                <a:lnTo>
                  <a:pt x="495" y="1476"/>
                </a:lnTo>
                <a:lnTo>
                  <a:pt x="495" y="1478"/>
                </a:lnTo>
                <a:lnTo>
                  <a:pt x="497" y="1478"/>
                </a:lnTo>
                <a:lnTo>
                  <a:pt x="499" y="1478"/>
                </a:lnTo>
                <a:lnTo>
                  <a:pt x="499" y="1480"/>
                </a:lnTo>
                <a:lnTo>
                  <a:pt x="505" y="1482"/>
                </a:lnTo>
                <a:lnTo>
                  <a:pt x="509" y="1484"/>
                </a:lnTo>
                <a:lnTo>
                  <a:pt x="509" y="1482"/>
                </a:lnTo>
                <a:lnTo>
                  <a:pt x="511" y="1482"/>
                </a:lnTo>
                <a:lnTo>
                  <a:pt x="511" y="1480"/>
                </a:lnTo>
                <a:lnTo>
                  <a:pt x="513" y="1478"/>
                </a:lnTo>
                <a:lnTo>
                  <a:pt x="515" y="1476"/>
                </a:lnTo>
                <a:lnTo>
                  <a:pt x="515" y="1474"/>
                </a:lnTo>
                <a:lnTo>
                  <a:pt x="517" y="1474"/>
                </a:lnTo>
                <a:lnTo>
                  <a:pt x="517" y="1472"/>
                </a:lnTo>
                <a:lnTo>
                  <a:pt x="519" y="1470"/>
                </a:lnTo>
                <a:lnTo>
                  <a:pt x="519" y="1468"/>
                </a:lnTo>
                <a:lnTo>
                  <a:pt x="519" y="1466"/>
                </a:lnTo>
                <a:lnTo>
                  <a:pt x="517" y="1466"/>
                </a:lnTo>
                <a:lnTo>
                  <a:pt x="517" y="1464"/>
                </a:lnTo>
                <a:lnTo>
                  <a:pt x="517" y="1462"/>
                </a:lnTo>
                <a:lnTo>
                  <a:pt x="517" y="1460"/>
                </a:lnTo>
                <a:lnTo>
                  <a:pt x="517" y="1458"/>
                </a:lnTo>
                <a:lnTo>
                  <a:pt x="519" y="1456"/>
                </a:lnTo>
                <a:lnTo>
                  <a:pt x="519" y="1454"/>
                </a:lnTo>
                <a:lnTo>
                  <a:pt x="519" y="1452"/>
                </a:lnTo>
                <a:lnTo>
                  <a:pt x="531" y="1458"/>
                </a:lnTo>
                <a:lnTo>
                  <a:pt x="539" y="1462"/>
                </a:lnTo>
                <a:lnTo>
                  <a:pt x="541" y="1462"/>
                </a:lnTo>
                <a:lnTo>
                  <a:pt x="543" y="1462"/>
                </a:lnTo>
                <a:lnTo>
                  <a:pt x="547" y="1466"/>
                </a:lnTo>
                <a:lnTo>
                  <a:pt x="549" y="1466"/>
                </a:lnTo>
                <a:lnTo>
                  <a:pt x="551" y="1466"/>
                </a:lnTo>
                <a:lnTo>
                  <a:pt x="551" y="1468"/>
                </a:lnTo>
                <a:lnTo>
                  <a:pt x="553" y="1468"/>
                </a:lnTo>
                <a:lnTo>
                  <a:pt x="563" y="1474"/>
                </a:lnTo>
                <a:lnTo>
                  <a:pt x="565" y="1474"/>
                </a:lnTo>
                <a:lnTo>
                  <a:pt x="567" y="1474"/>
                </a:lnTo>
                <a:lnTo>
                  <a:pt x="569" y="1476"/>
                </a:lnTo>
                <a:lnTo>
                  <a:pt x="571" y="1476"/>
                </a:lnTo>
                <a:lnTo>
                  <a:pt x="573" y="1478"/>
                </a:lnTo>
                <a:lnTo>
                  <a:pt x="571" y="1480"/>
                </a:lnTo>
                <a:lnTo>
                  <a:pt x="571" y="1482"/>
                </a:lnTo>
                <a:lnTo>
                  <a:pt x="571" y="1484"/>
                </a:lnTo>
                <a:lnTo>
                  <a:pt x="569" y="1484"/>
                </a:lnTo>
                <a:lnTo>
                  <a:pt x="569" y="1488"/>
                </a:lnTo>
                <a:lnTo>
                  <a:pt x="563" y="1498"/>
                </a:lnTo>
                <a:lnTo>
                  <a:pt x="555" y="1514"/>
                </a:lnTo>
                <a:lnTo>
                  <a:pt x="553" y="1522"/>
                </a:lnTo>
                <a:lnTo>
                  <a:pt x="551" y="1524"/>
                </a:lnTo>
                <a:lnTo>
                  <a:pt x="547" y="1534"/>
                </a:lnTo>
                <a:lnTo>
                  <a:pt x="547" y="1536"/>
                </a:lnTo>
                <a:lnTo>
                  <a:pt x="549" y="1536"/>
                </a:lnTo>
                <a:lnTo>
                  <a:pt x="551" y="1538"/>
                </a:lnTo>
                <a:lnTo>
                  <a:pt x="553" y="1538"/>
                </a:lnTo>
                <a:lnTo>
                  <a:pt x="553" y="1540"/>
                </a:lnTo>
                <a:lnTo>
                  <a:pt x="551" y="1542"/>
                </a:lnTo>
                <a:lnTo>
                  <a:pt x="551" y="1546"/>
                </a:lnTo>
                <a:lnTo>
                  <a:pt x="549" y="1550"/>
                </a:lnTo>
                <a:lnTo>
                  <a:pt x="549" y="1552"/>
                </a:lnTo>
                <a:lnTo>
                  <a:pt x="547" y="1558"/>
                </a:lnTo>
                <a:lnTo>
                  <a:pt x="539" y="1554"/>
                </a:lnTo>
                <a:lnTo>
                  <a:pt x="523" y="1548"/>
                </a:lnTo>
                <a:lnTo>
                  <a:pt x="523" y="1550"/>
                </a:lnTo>
                <a:lnTo>
                  <a:pt x="523" y="1558"/>
                </a:lnTo>
                <a:lnTo>
                  <a:pt x="523" y="1582"/>
                </a:lnTo>
                <a:lnTo>
                  <a:pt x="523" y="1594"/>
                </a:lnTo>
                <a:lnTo>
                  <a:pt x="521" y="1594"/>
                </a:lnTo>
                <a:lnTo>
                  <a:pt x="517" y="1594"/>
                </a:lnTo>
                <a:lnTo>
                  <a:pt x="515" y="1596"/>
                </a:lnTo>
                <a:lnTo>
                  <a:pt x="513" y="1596"/>
                </a:lnTo>
                <a:lnTo>
                  <a:pt x="511" y="1596"/>
                </a:lnTo>
                <a:lnTo>
                  <a:pt x="509" y="1598"/>
                </a:lnTo>
                <a:lnTo>
                  <a:pt x="507" y="1598"/>
                </a:lnTo>
                <a:lnTo>
                  <a:pt x="505" y="1598"/>
                </a:lnTo>
                <a:lnTo>
                  <a:pt x="503" y="1598"/>
                </a:lnTo>
                <a:lnTo>
                  <a:pt x="501" y="1600"/>
                </a:lnTo>
                <a:lnTo>
                  <a:pt x="499" y="1600"/>
                </a:lnTo>
                <a:lnTo>
                  <a:pt x="497" y="1602"/>
                </a:lnTo>
                <a:lnTo>
                  <a:pt x="489" y="1604"/>
                </a:lnTo>
                <a:lnTo>
                  <a:pt x="483" y="1604"/>
                </a:lnTo>
                <a:lnTo>
                  <a:pt x="483" y="1606"/>
                </a:lnTo>
                <a:lnTo>
                  <a:pt x="483" y="1612"/>
                </a:lnTo>
                <a:lnTo>
                  <a:pt x="485" y="1616"/>
                </a:lnTo>
                <a:lnTo>
                  <a:pt x="485" y="1622"/>
                </a:lnTo>
                <a:lnTo>
                  <a:pt x="485" y="1628"/>
                </a:lnTo>
                <a:lnTo>
                  <a:pt x="479" y="1628"/>
                </a:lnTo>
                <a:lnTo>
                  <a:pt x="481" y="1632"/>
                </a:lnTo>
                <a:lnTo>
                  <a:pt x="481" y="1634"/>
                </a:lnTo>
                <a:lnTo>
                  <a:pt x="481" y="1636"/>
                </a:lnTo>
                <a:lnTo>
                  <a:pt x="481" y="1638"/>
                </a:lnTo>
                <a:lnTo>
                  <a:pt x="485" y="1648"/>
                </a:lnTo>
                <a:lnTo>
                  <a:pt x="483" y="1650"/>
                </a:lnTo>
                <a:lnTo>
                  <a:pt x="481" y="1650"/>
                </a:lnTo>
                <a:lnTo>
                  <a:pt x="479" y="1650"/>
                </a:lnTo>
                <a:lnTo>
                  <a:pt x="477" y="1650"/>
                </a:lnTo>
                <a:lnTo>
                  <a:pt x="477" y="1654"/>
                </a:lnTo>
                <a:lnTo>
                  <a:pt x="481" y="1652"/>
                </a:lnTo>
                <a:lnTo>
                  <a:pt x="483" y="1652"/>
                </a:lnTo>
                <a:lnTo>
                  <a:pt x="485" y="1662"/>
                </a:lnTo>
                <a:lnTo>
                  <a:pt x="487" y="1668"/>
                </a:lnTo>
                <a:lnTo>
                  <a:pt x="489" y="1668"/>
                </a:lnTo>
                <a:lnTo>
                  <a:pt x="491" y="1666"/>
                </a:lnTo>
                <a:lnTo>
                  <a:pt x="493" y="1666"/>
                </a:lnTo>
                <a:lnTo>
                  <a:pt x="499" y="1664"/>
                </a:lnTo>
                <a:lnTo>
                  <a:pt x="505" y="1662"/>
                </a:lnTo>
                <a:lnTo>
                  <a:pt x="511" y="1660"/>
                </a:lnTo>
                <a:lnTo>
                  <a:pt x="513" y="1660"/>
                </a:lnTo>
                <a:lnTo>
                  <a:pt x="515" y="1660"/>
                </a:lnTo>
                <a:lnTo>
                  <a:pt x="521" y="1658"/>
                </a:lnTo>
                <a:lnTo>
                  <a:pt x="527" y="1656"/>
                </a:lnTo>
                <a:lnTo>
                  <a:pt x="529" y="1656"/>
                </a:lnTo>
                <a:lnTo>
                  <a:pt x="531" y="1656"/>
                </a:lnTo>
                <a:lnTo>
                  <a:pt x="531" y="1654"/>
                </a:lnTo>
                <a:lnTo>
                  <a:pt x="533" y="1654"/>
                </a:lnTo>
                <a:lnTo>
                  <a:pt x="535" y="1654"/>
                </a:lnTo>
                <a:lnTo>
                  <a:pt x="537" y="1654"/>
                </a:lnTo>
                <a:lnTo>
                  <a:pt x="539" y="1652"/>
                </a:lnTo>
                <a:lnTo>
                  <a:pt x="541" y="1652"/>
                </a:lnTo>
                <a:lnTo>
                  <a:pt x="543" y="1652"/>
                </a:lnTo>
                <a:lnTo>
                  <a:pt x="545" y="1652"/>
                </a:lnTo>
                <a:lnTo>
                  <a:pt x="545" y="1654"/>
                </a:lnTo>
                <a:lnTo>
                  <a:pt x="543" y="1666"/>
                </a:lnTo>
                <a:lnTo>
                  <a:pt x="543" y="1672"/>
                </a:lnTo>
                <a:lnTo>
                  <a:pt x="543" y="1688"/>
                </a:lnTo>
                <a:lnTo>
                  <a:pt x="543" y="1726"/>
                </a:lnTo>
                <a:lnTo>
                  <a:pt x="529" y="1740"/>
                </a:lnTo>
                <a:lnTo>
                  <a:pt x="527" y="1742"/>
                </a:lnTo>
                <a:lnTo>
                  <a:pt x="521" y="1750"/>
                </a:lnTo>
                <a:lnTo>
                  <a:pt x="519" y="1750"/>
                </a:lnTo>
                <a:lnTo>
                  <a:pt x="519" y="1754"/>
                </a:lnTo>
                <a:lnTo>
                  <a:pt x="519" y="1760"/>
                </a:lnTo>
                <a:lnTo>
                  <a:pt x="519" y="1762"/>
                </a:lnTo>
                <a:lnTo>
                  <a:pt x="519" y="1764"/>
                </a:lnTo>
                <a:lnTo>
                  <a:pt x="519" y="1766"/>
                </a:lnTo>
                <a:lnTo>
                  <a:pt x="521" y="1766"/>
                </a:lnTo>
                <a:lnTo>
                  <a:pt x="521" y="1764"/>
                </a:lnTo>
                <a:lnTo>
                  <a:pt x="523" y="1764"/>
                </a:lnTo>
                <a:lnTo>
                  <a:pt x="525" y="1764"/>
                </a:lnTo>
                <a:lnTo>
                  <a:pt x="525" y="1766"/>
                </a:lnTo>
                <a:lnTo>
                  <a:pt x="525" y="1768"/>
                </a:lnTo>
                <a:lnTo>
                  <a:pt x="525" y="1770"/>
                </a:lnTo>
                <a:lnTo>
                  <a:pt x="527" y="1772"/>
                </a:lnTo>
                <a:lnTo>
                  <a:pt x="527" y="1774"/>
                </a:lnTo>
                <a:lnTo>
                  <a:pt x="529" y="1774"/>
                </a:lnTo>
                <a:lnTo>
                  <a:pt x="529" y="1774"/>
                </a:lnTo>
                <a:lnTo>
                  <a:pt x="531" y="1776"/>
                </a:lnTo>
                <a:lnTo>
                  <a:pt x="531" y="1778"/>
                </a:lnTo>
                <a:lnTo>
                  <a:pt x="533" y="1778"/>
                </a:lnTo>
                <a:lnTo>
                  <a:pt x="539" y="1776"/>
                </a:lnTo>
                <a:lnTo>
                  <a:pt x="541" y="1776"/>
                </a:lnTo>
                <a:lnTo>
                  <a:pt x="543" y="1776"/>
                </a:lnTo>
                <a:lnTo>
                  <a:pt x="545" y="1776"/>
                </a:lnTo>
                <a:lnTo>
                  <a:pt x="547" y="1776"/>
                </a:lnTo>
                <a:lnTo>
                  <a:pt x="547" y="1776"/>
                </a:lnTo>
                <a:lnTo>
                  <a:pt x="549" y="1776"/>
                </a:lnTo>
                <a:lnTo>
                  <a:pt x="551" y="1776"/>
                </a:lnTo>
                <a:lnTo>
                  <a:pt x="553" y="1776"/>
                </a:lnTo>
                <a:lnTo>
                  <a:pt x="553" y="1774"/>
                </a:lnTo>
                <a:lnTo>
                  <a:pt x="555" y="1774"/>
                </a:lnTo>
                <a:lnTo>
                  <a:pt x="557" y="1774"/>
                </a:lnTo>
                <a:lnTo>
                  <a:pt x="559" y="1774"/>
                </a:lnTo>
                <a:lnTo>
                  <a:pt x="559" y="1776"/>
                </a:lnTo>
                <a:lnTo>
                  <a:pt x="559" y="1780"/>
                </a:lnTo>
                <a:lnTo>
                  <a:pt x="559" y="1782"/>
                </a:lnTo>
                <a:lnTo>
                  <a:pt x="559" y="1784"/>
                </a:lnTo>
                <a:lnTo>
                  <a:pt x="559" y="1786"/>
                </a:lnTo>
                <a:lnTo>
                  <a:pt x="561" y="1800"/>
                </a:lnTo>
                <a:lnTo>
                  <a:pt x="561" y="1802"/>
                </a:lnTo>
                <a:lnTo>
                  <a:pt x="561" y="1804"/>
                </a:lnTo>
                <a:lnTo>
                  <a:pt x="561" y="1806"/>
                </a:lnTo>
                <a:lnTo>
                  <a:pt x="561" y="1808"/>
                </a:lnTo>
                <a:lnTo>
                  <a:pt x="561" y="1810"/>
                </a:lnTo>
                <a:lnTo>
                  <a:pt x="561" y="1814"/>
                </a:lnTo>
                <a:lnTo>
                  <a:pt x="561" y="1816"/>
                </a:lnTo>
                <a:lnTo>
                  <a:pt x="561" y="1818"/>
                </a:lnTo>
                <a:lnTo>
                  <a:pt x="561" y="1820"/>
                </a:lnTo>
                <a:lnTo>
                  <a:pt x="561" y="1822"/>
                </a:lnTo>
                <a:lnTo>
                  <a:pt x="561" y="1822"/>
                </a:lnTo>
                <a:lnTo>
                  <a:pt x="561" y="1824"/>
                </a:lnTo>
                <a:lnTo>
                  <a:pt x="559" y="1826"/>
                </a:lnTo>
                <a:lnTo>
                  <a:pt x="559" y="1830"/>
                </a:lnTo>
                <a:lnTo>
                  <a:pt x="559" y="1832"/>
                </a:lnTo>
                <a:lnTo>
                  <a:pt x="559" y="1834"/>
                </a:lnTo>
                <a:lnTo>
                  <a:pt x="559" y="1836"/>
                </a:lnTo>
                <a:lnTo>
                  <a:pt x="559" y="1838"/>
                </a:lnTo>
                <a:lnTo>
                  <a:pt x="555" y="1838"/>
                </a:lnTo>
                <a:lnTo>
                  <a:pt x="553" y="1838"/>
                </a:lnTo>
                <a:lnTo>
                  <a:pt x="551" y="1838"/>
                </a:lnTo>
                <a:lnTo>
                  <a:pt x="547" y="1838"/>
                </a:lnTo>
                <a:lnTo>
                  <a:pt x="541" y="1838"/>
                </a:lnTo>
                <a:lnTo>
                  <a:pt x="541" y="1840"/>
                </a:lnTo>
                <a:lnTo>
                  <a:pt x="541" y="1842"/>
                </a:lnTo>
                <a:lnTo>
                  <a:pt x="541" y="1844"/>
                </a:lnTo>
                <a:lnTo>
                  <a:pt x="541" y="1846"/>
                </a:lnTo>
                <a:lnTo>
                  <a:pt x="541" y="1848"/>
                </a:lnTo>
                <a:lnTo>
                  <a:pt x="541" y="1850"/>
                </a:lnTo>
                <a:lnTo>
                  <a:pt x="541" y="1852"/>
                </a:lnTo>
                <a:lnTo>
                  <a:pt x="541" y="1854"/>
                </a:lnTo>
                <a:lnTo>
                  <a:pt x="541" y="1856"/>
                </a:lnTo>
                <a:lnTo>
                  <a:pt x="541" y="1858"/>
                </a:lnTo>
                <a:lnTo>
                  <a:pt x="541" y="1860"/>
                </a:lnTo>
                <a:lnTo>
                  <a:pt x="543" y="1862"/>
                </a:lnTo>
                <a:lnTo>
                  <a:pt x="541" y="1862"/>
                </a:lnTo>
                <a:lnTo>
                  <a:pt x="539" y="1864"/>
                </a:lnTo>
                <a:lnTo>
                  <a:pt x="537" y="1864"/>
                </a:lnTo>
                <a:lnTo>
                  <a:pt x="533" y="1866"/>
                </a:lnTo>
                <a:lnTo>
                  <a:pt x="533" y="1868"/>
                </a:lnTo>
                <a:lnTo>
                  <a:pt x="533" y="1872"/>
                </a:lnTo>
                <a:lnTo>
                  <a:pt x="537" y="1872"/>
                </a:lnTo>
                <a:lnTo>
                  <a:pt x="539" y="1872"/>
                </a:lnTo>
                <a:lnTo>
                  <a:pt x="543" y="1872"/>
                </a:lnTo>
                <a:lnTo>
                  <a:pt x="545" y="1874"/>
                </a:lnTo>
                <a:lnTo>
                  <a:pt x="545" y="1880"/>
                </a:lnTo>
                <a:lnTo>
                  <a:pt x="545" y="1892"/>
                </a:lnTo>
                <a:lnTo>
                  <a:pt x="545" y="1910"/>
                </a:lnTo>
                <a:lnTo>
                  <a:pt x="561" y="1910"/>
                </a:lnTo>
                <a:lnTo>
                  <a:pt x="565" y="1910"/>
                </a:lnTo>
                <a:lnTo>
                  <a:pt x="567" y="1910"/>
                </a:lnTo>
                <a:lnTo>
                  <a:pt x="571" y="1910"/>
                </a:lnTo>
                <a:lnTo>
                  <a:pt x="579" y="1910"/>
                </a:lnTo>
                <a:lnTo>
                  <a:pt x="595" y="1910"/>
                </a:lnTo>
                <a:lnTo>
                  <a:pt x="597" y="1910"/>
                </a:lnTo>
                <a:lnTo>
                  <a:pt x="599" y="1910"/>
                </a:lnTo>
                <a:lnTo>
                  <a:pt x="601" y="1910"/>
                </a:lnTo>
                <a:lnTo>
                  <a:pt x="603" y="1910"/>
                </a:lnTo>
                <a:lnTo>
                  <a:pt x="605" y="1910"/>
                </a:lnTo>
                <a:lnTo>
                  <a:pt x="607" y="1910"/>
                </a:lnTo>
                <a:lnTo>
                  <a:pt x="609" y="1910"/>
                </a:lnTo>
                <a:lnTo>
                  <a:pt x="611" y="1910"/>
                </a:lnTo>
                <a:lnTo>
                  <a:pt x="613" y="1910"/>
                </a:lnTo>
                <a:lnTo>
                  <a:pt x="615" y="1910"/>
                </a:lnTo>
                <a:lnTo>
                  <a:pt x="617" y="1910"/>
                </a:lnTo>
                <a:lnTo>
                  <a:pt x="619" y="1910"/>
                </a:lnTo>
                <a:lnTo>
                  <a:pt x="621" y="1910"/>
                </a:lnTo>
                <a:lnTo>
                  <a:pt x="623" y="1910"/>
                </a:lnTo>
                <a:lnTo>
                  <a:pt x="625" y="1910"/>
                </a:lnTo>
                <a:lnTo>
                  <a:pt x="627" y="1910"/>
                </a:lnTo>
                <a:lnTo>
                  <a:pt x="629" y="1910"/>
                </a:lnTo>
                <a:lnTo>
                  <a:pt x="631" y="1910"/>
                </a:lnTo>
                <a:lnTo>
                  <a:pt x="633" y="1910"/>
                </a:lnTo>
                <a:lnTo>
                  <a:pt x="635" y="1910"/>
                </a:lnTo>
                <a:lnTo>
                  <a:pt x="637" y="1910"/>
                </a:lnTo>
                <a:lnTo>
                  <a:pt x="639" y="1910"/>
                </a:lnTo>
                <a:lnTo>
                  <a:pt x="641" y="1910"/>
                </a:lnTo>
                <a:lnTo>
                  <a:pt x="643" y="1910"/>
                </a:lnTo>
                <a:lnTo>
                  <a:pt x="645" y="1910"/>
                </a:lnTo>
                <a:lnTo>
                  <a:pt x="645" y="1910"/>
                </a:lnTo>
                <a:lnTo>
                  <a:pt x="647" y="1910"/>
                </a:lnTo>
                <a:lnTo>
                  <a:pt x="649" y="1910"/>
                </a:lnTo>
                <a:lnTo>
                  <a:pt x="651" y="1910"/>
                </a:lnTo>
                <a:lnTo>
                  <a:pt x="653" y="1910"/>
                </a:lnTo>
                <a:lnTo>
                  <a:pt x="655" y="1910"/>
                </a:lnTo>
                <a:lnTo>
                  <a:pt x="657" y="1910"/>
                </a:lnTo>
                <a:lnTo>
                  <a:pt x="661" y="1910"/>
                </a:lnTo>
                <a:lnTo>
                  <a:pt x="661" y="1912"/>
                </a:lnTo>
                <a:lnTo>
                  <a:pt x="661" y="1914"/>
                </a:lnTo>
                <a:lnTo>
                  <a:pt x="661" y="1918"/>
                </a:lnTo>
                <a:lnTo>
                  <a:pt x="661" y="1920"/>
                </a:lnTo>
                <a:lnTo>
                  <a:pt x="661" y="1922"/>
                </a:lnTo>
                <a:lnTo>
                  <a:pt x="661" y="1924"/>
                </a:lnTo>
                <a:lnTo>
                  <a:pt x="661" y="1928"/>
                </a:lnTo>
                <a:lnTo>
                  <a:pt x="661" y="1932"/>
                </a:lnTo>
                <a:lnTo>
                  <a:pt x="661" y="1934"/>
                </a:lnTo>
                <a:lnTo>
                  <a:pt x="661" y="1938"/>
                </a:lnTo>
                <a:lnTo>
                  <a:pt x="661" y="1940"/>
                </a:lnTo>
                <a:lnTo>
                  <a:pt x="661" y="1942"/>
                </a:lnTo>
                <a:lnTo>
                  <a:pt x="661" y="1944"/>
                </a:lnTo>
                <a:lnTo>
                  <a:pt x="661" y="1946"/>
                </a:lnTo>
                <a:lnTo>
                  <a:pt x="661" y="1948"/>
                </a:lnTo>
                <a:lnTo>
                  <a:pt x="661" y="1950"/>
                </a:lnTo>
                <a:lnTo>
                  <a:pt x="661" y="1952"/>
                </a:lnTo>
                <a:lnTo>
                  <a:pt x="661" y="1954"/>
                </a:lnTo>
                <a:lnTo>
                  <a:pt x="661" y="1956"/>
                </a:lnTo>
                <a:lnTo>
                  <a:pt x="661" y="1958"/>
                </a:lnTo>
                <a:lnTo>
                  <a:pt x="661" y="1960"/>
                </a:lnTo>
                <a:lnTo>
                  <a:pt x="661" y="1962"/>
                </a:lnTo>
                <a:lnTo>
                  <a:pt x="661" y="1964"/>
                </a:lnTo>
                <a:lnTo>
                  <a:pt x="661" y="1966"/>
                </a:lnTo>
                <a:lnTo>
                  <a:pt x="661" y="1966"/>
                </a:lnTo>
                <a:lnTo>
                  <a:pt x="673" y="1966"/>
                </a:lnTo>
                <a:lnTo>
                  <a:pt x="683" y="1966"/>
                </a:lnTo>
                <a:lnTo>
                  <a:pt x="685" y="1966"/>
                </a:lnTo>
                <a:lnTo>
                  <a:pt x="701" y="1966"/>
                </a:lnTo>
                <a:lnTo>
                  <a:pt x="703" y="1966"/>
                </a:lnTo>
                <a:lnTo>
                  <a:pt x="707" y="1966"/>
                </a:lnTo>
                <a:lnTo>
                  <a:pt x="713" y="1966"/>
                </a:lnTo>
                <a:lnTo>
                  <a:pt x="719" y="1966"/>
                </a:lnTo>
                <a:lnTo>
                  <a:pt x="721" y="1966"/>
                </a:lnTo>
                <a:lnTo>
                  <a:pt x="723" y="1966"/>
                </a:lnTo>
                <a:lnTo>
                  <a:pt x="725" y="1966"/>
                </a:lnTo>
                <a:lnTo>
                  <a:pt x="735" y="1966"/>
                </a:lnTo>
                <a:lnTo>
                  <a:pt x="743" y="1966"/>
                </a:lnTo>
                <a:lnTo>
                  <a:pt x="745" y="1966"/>
                </a:lnTo>
                <a:lnTo>
                  <a:pt x="745" y="1968"/>
                </a:lnTo>
                <a:lnTo>
                  <a:pt x="745" y="1974"/>
                </a:lnTo>
                <a:lnTo>
                  <a:pt x="747" y="1978"/>
                </a:lnTo>
                <a:lnTo>
                  <a:pt x="747" y="1984"/>
                </a:lnTo>
                <a:lnTo>
                  <a:pt x="747" y="1986"/>
                </a:lnTo>
                <a:lnTo>
                  <a:pt x="745" y="1986"/>
                </a:lnTo>
                <a:lnTo>
                  <a:pt x="745" y="1988"/>
                </a:lnTo>
                <a:lnTo>
                  <a:pt x="745" y="1990"/>
                </a:lnTo>
                <a:lnTo>
                  <a:pt x="745" y="1992"/>
                </a:lnTo>
                <a:lnTo>
                  <a:pt x="745" y="1994"/>
                </a:lnTo>
                <a:lnTo>
                  <a:pt x="745" y="1996"/>
                </a:lnTo>
                <a:lnTo>
                  <a:pt x="745" y="1998"/>
                </a:lnTo>
                <a:lnTo>
                  <a:pt x="745" y="2000"/>
                </a:lnTo>
                <a:lnTo>
                  <a:pt x="745" y="2002"/>
                </a:lnTo>
                <a:lnTo>
                  <a:pt x="745" y="2004"/>
                </a:lnTo>
                <a:lnTo>
                  <a:pt x="745" y="2006"/>
                </a:lnTo>
                <a:lnTo>
                  <a:pt x="745" y="2008"/>
                </a:lnTo>
                <a:lnTo>
                  <a:pt x="745" y="2010"/>
                </a:lnTo>
                <a:lnTo>
                  <a:pt x="745" y="2012"/>
                </a:lnTo>
                <a:lnTo>
                  <a:pt x="745" y="2014"/>
                </a:lnTo>
                <a:lnTo>
                  <a:pt x="745" y="2014"/>
                </a:lnTo>
                <a:lnTo>
                  <a:pt x="745" y="2016"/>
                </a:lnTo>
                <a:lnTo>
                  <a:pt x="745" y="2018"/>
                </a:lnTo>
                <a:lnTo>
                  <a:pt x="745" y="2020"/>
                </a:lnTo>
                <a:lnTo>
                  <a:pt x="749" y="2020"/>
                </a:lnTo>
                <a:lnTo>
                  <a:pt x="751" y="2020"/>
                </a:lnTo>
                <a:lnTo>
                  <a:pt x="755" y="2020"/>
                </a:lnTo>
                <a:lnTo>
                  <a:pt x="755" y="2022"/>
                </a:lnTo>
                <a:lnTo>
                  <a:pt x="755" y="2024"/>
                </a:lnTo>
                <a:lnTo>
                  <a:pt x="755" y="2026"/>
                </a:lnTo>
                <a:lnTo>
                  <a:pt x="755" y="2028"/>
                </a:lnTo>
                <a:lnTo>
                  <a:pt x="757" y="2028"/>
                </a:lnTo>
                <a:lnTo>
                  <a:pt x="757" y="2030"/>
                </a:lnTo>
                <a:lnTo>
                  <a:pt x="759" y="2030"/>
                </a:lnTo>
                <a:lnTo>
                  <a:pt x="759" y="2032"/>
                </a:lnTo>
                <a:lnTo>
                  <a:pt x="761" y="2032"/>
                </a:lnTo>
                <a:lnTo>
                  <a:pt x="761" y="2034"/>
                </a:lnTo>
                <a:lnTo>
                  <a:pt x="763" y="2034"/>
                </a:lnTo>
                <a:lnTo>
                  <a:pt x="765" y="2036"/>
                </a:lnTo>
                <a:lnTo>
                  <a:pt x="765" y="2038"/>
                </a:lnTo>
                <a:lnTo>
                  <a:pt x="767" y="2038"/>
                </a:lnTo>
                <a:lnTo>
                  <a:pt x="767" y="2040"/>
                </a:lnTo>
                <a:lnTo>
                  <a:pt x="771" y="2040"/>
                </a:lnTo>
                <a:lnTo>
                  <a:pt x="767" y="2048"/>
                </a:lnTo>
                <a:lnTo>
                  <a:pt x="755" y="2050"/>
                </a:lnTo>
                <a:lnTo>
                  <a:pt x="757" y="2052"/>
                </a:lnTo>
                <a:lnTo>
                  <a:pt x="767" y="2062"/>
                </a:lnTo>
                <a:lnTo>
                  <a:pt x="769" y="2062"/>
                </a:lnTo>
                <a:lnTo>
                  <a:pt x="769" y="2064"/>
                </a:lnTo>
                <a:lnTo>
                  <a:pt x="769" y="2076"/>
                </a:lnTo>
                <a:lnTo>
                  <a:pt x="767" y="2078"/>
                </a:lnTo>
                <a:lnTo>
                  <a:pt x="765" y="2080"/>
                </a:lnTo>
                <a:lnTo>
                  <a:pt x="765" y="2082"/>
                </a:lnTo>
                <a:lnTo>
                  <a:pt x="807" y="2084"/>
                </a:lnTo>
                <a:lnTo>
                  <a:pt x="807" y="2086"/>
                </a:lnTo>
                <a:lnTo>
                  <a:pt x="809" y="2088"/>
                </a:lnTo>
                <a:lnTo>
                  <a:pt x="809" y="2090"/>
                </a:lnTo>
                <a:lnTo>
                  <a:pt x="809" y="2092"/>
                </a:lnTo>
                <a:lnTo>
                  <a:pt x="809" y="2094"/>
                </a:lnTo>
                <a:lnTo>
                  <a:pt x="811" y="2096"/>
                </a:lnTo>
                <a:lnTo>
                  <a:pt x="811" y="2098"/>
                </a:lnTo>
                <a:lnTo>
                  <a:pt x="811" y="2100"/>
                </a:lnTo>
                <a:lnTo>
                  <a:pt x="811" y="2102"/>
                </a:lnTo>
                <a:lnTo>
                  <a:pt x="813" y="2104"/>
                </a:lnTo>
                <a:lnTo>
                  <a:pt x="815" y="2106"/>
                </a:lnTo>
                <a:lnTo>
                  <a:pt x="817" y="2108"/>
                </a:lnTo>
                <a:lnTo>
                  <a:pt x="819" y="2110"/>
                </a:lnTo>
                <a:lnTo>
                  <a:pt x="821" y="2110"/>
                </a:lnTo>
                <a:lnTo>
                  <a:pt x="821" y="2112"/>
                </a:lnTo>
                <a:lnTo>
                  <a:pt x="821" y="2114"/>
                </a:lnTo>
                <a:lnTo>
                  <a:pt x="821" y="2116"/>
                </a:lnTo>
                <a:lnTo>
                  <a:pt x="821" y="2118"/>
                </a:lnTo>
                <a:lnTo>
                  <a:pt x="821" y="2120"/>
                </a:lnTo>
                <a:lnTo>
                  <a:pt x="821" y="2122"/>
                </a:lnTo>
                <a:lnTo>
                  <a:pt x="819" y="2124"/>
                </a:lnTo>
                <a:lnTo>
                  <a:pt x="809" y="2130"/>
                </a:lnTo>
                <a:lnTo>
                  <a:pt x="807" y="2132"/>
                </a:lnTo>
                <a:lnTo>
                  <a:pt x="805" y="2132"/>
                </a:lnTo>
                <a:lnTo>
                  <a:pt x="803" y="2132"/>
                </a:lnTo>
                <a:lnTo>
                  <a:pt x="783" y="2142"/>
                </a:lnTo>
                <a:lnTo>
                  <a:pt x="779" y="2144"/>
                </a:lnTo>
                <a:lnTo>
                  <a:pt x="775" y="2146"/>
                </a:lnTo>
                <a:lnTo>
                  <a:pt x="773" y="2146"/>
                </a:lnTo>
                <a:lnTo>
                  <a:pt x="769" y="2148"/>
                </a:lnTo>
                <a:lnTo>
                  <a:pt x="739" y="2156"/>
                </a:lnTo>
                <a:lnTo>
                  <a:pt x="737" y="2156"/>
                </a:lnTo>
                <a:lnTo>
                  <a:pt x="709" y="2162"/>
                </a:lnTo>
                <a:lnTo>
                  <a:pt x="707" y="2164"/>
                </a:lnTo>
                <a:lnTo>
                  <a:pt x="703" y="2164"/>
                </a:lnTo>
                <a:lnTo>
                  <a:pt x="693" y="2166"/>
                </a:lnTo>
                <a:lnTo>
                  <a:pt x="691" y="2168"/>
                </a:lnTo>
                <a:lnTo>
                  <a:pt x="679" y="2172"/>
                </a:lnTo>
                <a:lnTo>
                  <a:pt x="673" y="2174"/>
                </a:lnTo>
                <a:lnTo>
                  <a:pt x="671" y="2174"/>
                </a:lnTo>
                <a:lnTo>
                  <a:pt x="663" y="2176"/>
                </a:lnTo>
                <a:lnTo>
                  <a:pt x="661" y="2176"/>
                </a:lnTo>
                <a:lnTo>
                  <a:pt x="659" y="2178"/>
                </a:lnTo>
                <a:lnTo>
                  <a:pt x="647" y="2180"/>
                </a:lnTo>
                <a:lnTo>
                  <a:pt x="643" y="2182"/>
                </a:lnTo>
                <a:lnTo>
                  <a:pt x="641" y="2182"/>
                </a:lnTo>
                <a:lnTo>
                  <a:pt x="639" y="2182"/>
                </a:lnTo>
                <a:lnTo>
                  <a:pt x="637" y="2182"/>
                </a:lnTo>
                <a:lnTo>
                  <a:pt x="635" y="2180"/>
                </a:lnTo>
                <a:lnTo>
                  <a:pt x="633" y="2182"/>
                </a:lnTo>
                <a:lnTo>
                  <a:pt x="631" y="2180"/>
                </a:lnTo>
                <a:lnTo>
                  <a:pt x="627" y="2176"/>
                </a:lnTo>
                <a:lnTo>
                  <a:pt x="615" y="2176"/>
                </a:lnTo>
                <a:lnTo>
                  <a:pt x="613" y="2180"/>
                </a:lnTo>
                <a:lnTo>
                  <a:pt x="611" y="2182"/>
                </a:lnTo>
                <a:lnTo>
                  <a:pt x="609" y="2186"/>
                </a:lnTo>
                <a:lnTo>
                  <a:pt x="607" y="2190"/>
                </a:lnTo>
                <a:lnTo>
                  <a:pt x="603" y="2194"/>
                </a:lnTo>
                <a:lnTo>
                  <a:pt x="573" y="2202"/>
                </a:lnTo>
                <a:lnTo>
                  <a:pt x="533" y="2210"/>
                </a:lnTo>
                <a:lnTo>
                  <a:pt x="499" y="2216"/>
                </a:lnTo>
                <a:lnTo>
                  <a:pt x="497" y="2218"/>
                </a:lnTo>
                <a:lnTo>
                  <a:pt x="497" y="2222"/>
                </a:lnTo>
                <a:lnTo>
                  <a:pt x="497" y="2224"/>
                </a:lnTo>
                <a:lnTo>
                  <a:pt x="499" y="2224"/>
                </a:lnTo>
                <a:lnTo>
                  <a:pt x="499" y="2224"/>
                </a:lnTo>
                <a:lnTo>
                  <a:pt x="501" y="2224"/>
                </a:lnTo>
                <a:lnTo>
                  <a:pt x="503" y="2224"/>
                </a:lnTo>
                <a:lnTo>
                  <a:pt x="505" y="2224"/>
                </a:lnTo>
                <a:lnTo>
                  <a:pt x="507" y="2224"/>
                </a:lnTo>
                <a:lnTo>
                  <a:pt x="509" y="2222"/>
                </a:lnTo>
                <a:lnTo>
                  <a:pt x="511" y="2222"/>
                </a:lnTo>
                <a:lnTo>
                  <a:pt x="513" y="2222"/>
                </a:lnTo>
                <a:lnTo>
                  <a:pt x="515" y="2222"/>
                </a:lnTo>
                <a:lnTo>
                  <a:pt x="517" y="2222"/>
                </a:lnTo>
                <a:lnTo>
                  <a:pt x="519" y="2222"/>
                </a:lnTo>
                <a:lnTo>
                  <a:pt x="521" y="2222"/>
                </a:lnTo>
                <a:lnTo>
                  <a:pt x="523" y="2220"/>
                </a:lnTo>
                <a:lnTo>
                  <a:pt x="525" y="2220"/>
                </a:lnTo>
                <a:lnTo>
                  <a:pt x="527" y="2220"/>
                </a:lnTo>
                <a:lnTo>
                  <a:pt x="529" y="2220"/>
                </a:lnTo>
                <a:lnTo>
                  <a:pt x="531" y="2220"/>
                </a:lnTo>
                <a:lnTo>
                  <a:pt x="533" y="2220"/>
                </a:lnTo>
                <a:lnTo>
                  <a:pt x="533" y="2218"/>
                </a:lnTo>
                <a:lnTo>
                  <a:pt x="535" y="2218"/>
                </a:lnTo>
                <a:lnTo>
                  <a:pt x="537" y="2218"/>
                </a:lnTo>
                <a:lnTo>
                  <a:pt x="539" y="2218"/>
                </a:lnTo>
                <a:lnTo>
                  <a:pt x="541" y="2218"/>
                </a:lnTo>
                <a:lnTo>
                  <a:pt x="543" y="2216"/>
                </a:lnTo>
                <a:lnTo>
                  <a:pt x="545" y="2216"/>
                </a:lnTo>
                <a:lnTo>
                  <a:pt x="547" y="2216"/>
                </a:lnTo>
                <a:lnTo>
                  <a:pt x="547" y="2216"/>
                </a:lnTo>
                <a:lnTo>
                  <a:pt x="549" y="2216"/>
                </a:lnTo>
                <a:lnTo>
                  <a:pt x="551" y="2214"/>
                </a:lnTo>
                <a:lnTo>
                  <a:pt x="553" y="2214"/>
                </a:lnTo>
                <a:lnTo>
                  <a:pt x="555" y="2214"/>
                </a:lnTo>
                <a:lnTo>
                  <a:pt x="557" y="2212"/>
                </a:lnTo>
                <a:lnTo>
                  <a:pt x="561" y="2212"/>
                </a:lnTo>
                <a:lnTo>
                  <a:pt x="563" y="2210"/>
                </a:lnTo>
                <a:lnTo>
                  <a:pt x="565" y="2210"/>
                </a:lnTo>
                <a:lnTo>
                  <a:pt x="567" y="2210"/>
                </a:lnTo>
                <a:lnTo>
                  <a:pt x="569" y="2210"/>
                </a:lnTo>
                <a:lnTo>
                  <a:pt x="571" y="2208"/>
                </a:lnTo>
                <a:lnTo>
                  <a:pt x="573" y="2208"/>
                </a:lnTo>
                <a:lnTo>
                  <a:pt x="579" y="2206"/>
                </a:lnTo>
                <a:lnTo>
                  <a:pt x="581" y="2206"/>
                </a:lnTo>
                <a:lnTo>
                  <a:pt x="585" y="2206"/>
                </a:lnTo>
                <a:lnTo>
                  <a:pt x="587" y="2206"/>
                </a:lnTo>
                <a:lnTo>
                  <a:pt x="589" y="2206"/>
                </a:lnTo>
                <a:lnTo>
                  <a:pt x="591" y="2206"/>
                </a:lnTo>
                <a:lnTo>
                  <a:pt x="593" y="2206"/>
                </a:lnTo>
                <a:lnTo>
                  <a:pt x="593" y="2204"/>
                </a:lnTo>
                <a:lnTo>
                  <a:pt x="595" y="2204"/>
                </a:lnTo>
                <a:lnTo>
                  <a:pt x="595" y="2204"/>
                </a:lnTo>
                <a:lnTo>
                  <a:pt x="597" y="2204"/>
                </a:lnTo>
                <a:lnTo>
                  <a:pt x="599" y="2204"/>
                </a:lnTo>
                <a:lnTo>
                  <a:pt x="601" y="2204"/>
                </a:lnTo>
                <a:lnTo>
                  <a:pt x="603" y="2204"/>
                </a:lnTo>
                <a:lnTo>
                  <a:pt x="605" y="2204"/>
                </a:lnTo>
                <a:lnTo>
                  <a:pt x="609" y="2204"/>
                </a:lnTo>
                <a:lnTo>
                  <a:pt x="611" y="2204"/>
                </a:lnTo>
                <a:lnTo>
                  <a:pt x="611" y="2206"/>
                </a:lnTo>
                <a:lnTo>
                  <a:pt x="615" y="2206"/>
                </a:lnTo>
                <a:lnTo>
                  <a:pt x="617" y="2206"/>
                </a:lnTo>
                <a:lnTo>
                  <a:pt x="617" y="2208"/>
                </a:lnTo>
                <a:lnTo>
                  <a:pt x="619" y="2208"/>
                </a:lnTo>
                <a:lnTo>
                  <a:pt x="623" y="2208"/>
                </a:lnTo>
                <a:lnTo>
                  <a:pt x="629" y="2206"/>
                </a:lnTo>
                <a:lnTo>
                  <a:pt x="631" y="2206"/>
                </a:lnTo>
                <a:lnTo>
                  <a:pt x="631" y="2206"/>
                </a:lnTo>
                <a:lnTo>
                  <a:pt x="633" y="2206"/>
                </a:lnTo>
                <a:lnTo>
                  <a:pt x="633" y="2204"/>
                </a:lnTo>
                <a:lnTo>
                  <a:pt x="633" y="2202"/>
                </a:lnTo>
                <a:lnTo>
                  <a:pt x="635" y="2200"/>
                </a:lnTo>
                <a:lnTo>
                  <a:pt x="635" y="2198"/>
                </a:lnTo>
                <a:lnTo>
                  <a:pt x="637" y="2198"/>
                </a:lnTo>
                <a:lnTo>
                  <a:pt x="637" y="2196"/>
                </a:lnTo>
                <a:lnTo>
                  <a:pt x="639" y="2196"/>
                </a:lnTo>
                <a:lnTo>
                  <a:pt x="639" y="2194"/>
                </a:lnTo>
                <a:lnTo>
                  <a:pt x="641" y="2194"/>
                </a:lnTo>
                <a:lnTo>
                  <a:pt x="643" y="2192"/>
                </a:lnTo>
                <a:lnTo>
                  <a:pt x="645" y="2192"/>
                </a:lnTo>
                <a:lnTo>
                  <a:pt x="647" y="2190"/>
                </a:lnTo>
                <a:lnTo>
                  <a:pt x="651" y="2190"/>
                </a:lnTo>
                <a:lnTo>
                  <a:pt x="655" y="2188"/>
                </a:lnTo>
                <a:lnTo>
                  <a:pt x="659" y="2188"/>
                </a:lnTo>
                <a:lnTo>
                  <a:pt x="661" y="2188"/>
                </a:lnTo>
                <a:lnTo>
                  <a:pt x="663" y="2186"/>
                </a:lnTo>
                <a:lnTo>
                  <a:pt x="667" y="2184"/>
                </a:lnTo>
                <a:lnTo>
                  <a:pt x="669" y="2184"/>
                </a:lnTo>
                <a:lnTo>
                  <a:pt x="671" y="2184"/>
                </a:lnTo>
                <a:lnTo>
                  <a:pt x="673" y="2184"/>
                </a:lnTo>
                <a:lnTo>
                  <a:pt x="675" y="2182"/>
                </a:lnTo>
                <a:lnTo>
                  <a:pt x="677" y="2182"/>
                </a:lnTo>
                <a:lnTo>
                  <a:pt x="681" y="2180"/>
                </a:lnTo>
                <a:lnTo>
                  <a:pt x="683" y="2180"/>
                </a:lnTo>
                <a:lnTo>
                  <a:pt x="683" y="2178"/>
                </a:lnTo>
                <a:lnTo>
                  <a:pt x="687" y="2178"/>
                </a:lnTo>
                <a:lnTo>
                  <a:pt x="691" y="2178"/>
                </a:lnTo>
                <a:lnTo>
                  <a:pt x="693" y="2176"/>
                </a:lnTo>
                <a:lnTo>
                  <a:pt x="699" y="2174"/>
                </a:lnTo>
                <a:lnTo>
                  <a:pt x="701" y="2174"/>
                </a:lnTo>
                <a:lnTo>
                  <a:pt x="703" y="2174"/>
                </a:lnTo>
                <a:lnTo>
                  <a:pt x="705" y="2172"/>
                </a:lnTo>
                <a:lnTo>
                  <a:pt x="709" y="2172"/>
                </a:lnTo>
                <a:lnTo>
                  <a:pt x="711" y="2170"/>
                </a:lnTo>
                <a:lnTo>
                  <a:pt x="723" y="2168"/>
                </a:lnTo>
                <a:lnTo>
                  <a:pt x="725" y="2168"/>
                </a:lnTo>
                <a:lnTo>
                  <a:pt x="727" y="2166"/>
                </a:lnTo>
                <a:lnTo>
                  <a:pt x="731" y="2166"/>
                </a:lnTo>
                <a:lnTo>
                  <a:pt x="733" y="2166"/>
                </a:lnTo>
                <a:lnTo>
                  <a:pt x="735" y="2164"/>
                </a:lnTo>
                <a:lnTo>
                  <a:pt x="737" y="2164"/>
                </a:lnTo>
                <a:lnTo>
                  <a:pt x="741" y="2164"/>
                </a:lnTo>
                <a:lnTo>
                  <a:pt x="745" y="2162"/>
                </a:lnTo>
                <a:lnTo>
                  <a:pt x="749" y="2160"/>
                </a:lnTo>
                <a:lnTo>
                  <a:pt x="753" y="2160"/>
                </a:lnTo>
                <a:lnTo>
                  <a:pt x="755" y="2158"/>
                </a:lnTo>
                <a:lnTo>
                  <a:pt x="765" y="2158"/>
                </a:lnTo>
                <a:lnTo>
                  <a:pt x="773" y="2156"/>
                </a:lnTo>
                <a:lnTo>
                  <a:pt x="777" y="2154"/>
                </a:lnTo>
                <a:lnTo>
                  <a:pt x="779" y="2154"/>
                </a:lnTo>
                <a:lnTo>
                  <a:pt x="783" y="2152"/>
                </a:lnTo>
                <a:lnTo>
                  <a:pt x="789" y="2150"/>
                </a:lnTo>
                <a:lnTo>
                  <a:pt x="789" y="2148"/>
                </a:lnTo>
                <a:lnTo>
                  <a:pt x="795" y="2146"/>
                </a:lnTo>
                <a:lnTo>
                  <a:pt x="797" y="2144"/>
                </a:lnTo>
                <a:lnTo>
                  <a:pt x="801" y="2142"/>
                </a:lnTo>
                <a:lnTo>
                  <a:pt x="805" y="2140"/>
                </a:lnTo>
                <a:lnTo>
                  <a:pt x="807" y="2140"/>
                </a:lnTo>
                <a:lnTo>
                  <a:pt x="813" y="2138"/>
                </a:lnTo>
                <a:lnTo>
                  <a:pt x="815" y="2138"/>
                </a:lnTo>
                <a:lnTo>
                  <a:pt x="817" y="2136"/>
                </a:lnTo>
                <a:lnTo>
                  <a:pt x="823" y="2134"/>
                </a:lnTo>
                <a:lnTo>
                  <a:pt x="825" y="2132"/>
                </a:lnTo>
                <a:lnTo>
                  <a:pt x="831" y="2132"/>
                </a:lnTo>
                <a:lnTo>
                  <a:pt x="837" y="2128"/>
                </a:lnTo>
                <a:lnTo>
                  <a:pt x="841" y="2124"/>
                </a:lnTo>
                <a:lnTo>
                  <a:pt x="845" y="2122"/>
                </a:lnTo>
                <a:lnTo>
                  <a:pt x="849" y="2120"/>
                </a:lnTo>
                <a:lnTo>
                  <a:pt x="849" y="2122"/>
                </a:lnTo>
                <a:lnTo>
                  <a:pt x="851" y="2122"/>
                </a:lnTo>
                <a:lnTo>
                  <a:pt x="851" y="2124"/>
                </a:lnTo>
                <a:lnTo>
                  <a:pt x="853" y="2124"/>
                </a:lnTo>
                <a:lnTo>
                  <a:pt x="853" y="2126"/>
                </a:lnTo>
                <a:lnTo>
                  <a:pt x="861" y="2122"/>
                </a:lnTo>
                <a:lnTo>
                  <a:pt x="863" y="2122"/>
                </a:lnTo>
                <a:lnTo>
                  <a:pt x="874" y="2142"/>
                </a:lnTo>
                <a:lnTo>
                  <a:pt x="888" y="2176"/>
                </a:lnTo>
                <a:lnTo>
                  <a:pt x="902" y="2204"/>
                </a:lnTo>
                <a:lnTo>
                  <a:pt x="906" y="2210"/>
                </a:lnTo>
                <a:lnTo>
                  <a:pt x="912" y="2222"/>
                </a:lnTo>
                <a:lnTo>
                  <a:pt x="920" y="2242"/>
                </a:lnTo>
                <a:lnTo>
                  <a:pt x="922" y="2246"/>
                </a:lnTo>
                <a:lnTo>
                  <a:pt x="938" y="2280"/>
                </a:lnTo>
                <a:lnTo>
                  <a:pt x="938" y="2290"/>
                </a:lnTo>
                <a:lnTo>
                  <a:pt x="924" y="2290"/>
                </a:lnTo>
                <a:lnTo>
                  <a:pt x="924" y="2304"/>
                </a:lnTo>
                <a:lnTo>
                  <a:pt x="924" y="2324"/>
                </a:lnTo>
                <a:lnTo>
                  <a:pt x="924" y="2332"/>
                </a:lnTo>
                <a:lnTo>
                  <a:pt x="924" y="2410"/>
                </a:lnTo>
                <a:lnTo>
                  <a:pt x="918" y="2410"/>
                </a:lnTo>
                <a:lnTo>
                  <a:pt x="896" y="2408"/>
                </a:lnTo>
                <a:lnTo>
                  <a:pt x="868" y="2408"/>
                </a:lnTo>
                <a:lnTo>
                  <a:pt x="863" y="2408"/>
                </a:lnTo>
                <a:lnTo>
                  <a:pt x="839" y="2408"/>
                </a:lnTo>
                <a:lnTo>
                  <a:pt x="835" y="2408"/>
                </a:lnTo>
                <a:lnTo>
                  <a:pt x="833" y="2410"/>
                </a:lnTo>
                <a:lnTo>
                  <a:pt x="811" y="2416"/>
                </a:lnTo>
                <a:lnTo>
                  <a:pt x="803" y="2416"/>
                </a:lnTo>
                <a:lnTo>
                  <a:pt x="789" y="2416"/>
                </a:lnTo>
                <a:lnTo>
                  <a:pt x="789" y="2530"/>
                </a:lnTo>
                <a:lnTo>
                  <a:pt x="789" y="2530"/>
                </a:lnTo>
                <a:lnTo>
                  <a:pt x="791" y="2530"/>
                </a:lnTo>
                <a:lnTo>
                  <a:pt x="793" y="2532"/>
                </a:lnTo>
                <a:lnTo>
                  <a:pt x="795" y="2532"/>
                </a:lnTo>
                <a:lnTo>
                  <a:pt x="797" y="2532"/>
                </a:lnTo>
                <a:lnTo>
                  <a:pt x="803" y="2536"/>
                </a:lnTo>
                <a:lnTo>
                  <a:pt x="817" y="2542"/>
                </a:lnTo>
                <a:lnTo>
                  <a:pt x="819" y="2542"/>
                </a:lnTo>
                <a:lnTo>
                  <a:pt x="835" y="2550"/>
                </a:lnTo>
                <a:lnTo>
                  <a:pt x="835" y="2552"/>
                </a:lnTo>
                <a:lnTo>
                  <a:pt x="839" y="2554"/>
                </a:lnTo>
                <a:lnTo>
                  <a:pt x="841" y="2556"/>
                </a:lnTo>
                <a:lnTo>
                  <a:pt x="863" y="2566"/>
                </a:lnTo>
                <a:lnTo>
                  <a:pt x="866" y="2568"/>
                </a:lnTo>
                <a:lnTo>
                  <a:pt x="878" y="2574"/>
                </a:lnTo>
                <a:lnTo>
                  <a:pt x="886" y="2580"/>
                </a:lnTo>
                <a:lnTo>
                  <a:pt x="890" y="2582"/>
                </a:lnTo>
                <a:lnTo>
                  <a:pt x="892" y="2582"/>
                </a:lnTo>
                <a:lnTo>
                  <a:pt x="894" y="2582"/>
                </a:lnTo>
                <a:lnTo>
                  <a:pt x="894" y="2584"/>
                </a:lnTo>
                <a:lnTo>
                  <a:pt x="906" y="2586"/>
                </a:lnTo>
                <a:lnTo>
                  <a:pt x="910" y="2588"/>
                </a:lnTo>
                <a:lnTo>
                  <a:pt x="912" y="2588"/>
                </a:lnTo>
                <a:lnTo>
                  <a:pt x="914" y="2590"/>
                </a:lnTo>
                <a:lnTo>
                  <a:pt x="914" y="2592"/>
                </a:lnTo>
                <a:lnTo>
                  <a:pt x="916" y="2598"/>
                </a:lnTo>
                <a:lnTo>
                  <a:pt x="920" y="2604"/>
                </a:lnTo>
                <a:lnTo>
                  <a:pt x="920" y="2608"/>
                </a:lnTo>
                <a:lnTo>
                  <a:pt x="922" y="2610"/>
                </a:lnTo>
                <a:lnTo>
                  <a:pt x="924" y="2616"/>
                </a:lnTo>
                <a:lnTo>
                  <a:pt x="926" y="2618"/>
                </a:lnTo>
                <a:lnTo>
                  <a:pt x="928" y="2624"/>
                </a:lnTo>
                <a:lnTo>
                  <a:pt x="934" y="2640"/>
                </a:lnTo>
                <a:lnTo>
                  <a:pt x="938" y="2646"/>
                </a:lnTo>
                <a:lnTo>
                  <a:pt x="948" y="2658"/>
                </a:lnTo>
                <a:lnTo>
                  <a:pt x="952" y="2670"/>
                </a:lnTo>
                <a:lnTo>
                  <a:pt x="958" y="2682"/>
                </a:lnTo>
                <a:lnTo>
                  <a:pt x="966" y="2702"/>
                </a:lnTo>
                <a:lnTo>
                  <a:pt x="972" y="2702"/>
                </a:lnTo>
                <a:lnTo>
                  <a:pt x="976" y="2704"/>
                </a:lnTo>
                <a:lnTo>
                  <a:pt x="982" y="2704"/>
                </a:lnTo>
                <a:lnTo>
                  <a:pt x="984" y="2706"/>
                </a:lnTo>
                <a:lnTo>
                  <a:pt x="990" y="2710"/>
                </a:lnTo>
                <a:lnTo>
                  <a:pt x="992" y="2714"/>
                </a:lnTo>
                <a:lnTo>
                  <a:pt x="994" y="2716"/>
                </a:lnTo>
                <a:lnTo>
                  <a:pt x="996" y="2716"/>
                </a:lnTo>
                <a:lnTo>
                  <a:pt x="1000" y="2720"/>
                </a:lnTo>
                <a:lnTo>
                  <a:pt x="1000" y="2722"/>
                </a:lnTo>
                <a:lnTo>
                  <a:pt x="1002" y="2722"/>
                </a:lnTo>
                <a:lnTo>
                  <a:pt x="994" y="2728"/>
                </a:lnTo>
                <a:lnTo>
                  <a:pt x="986" y="2732"/>
                </a:lnTo>
                <a:lnTo>
                  <a:pt x="976" y="2742"/>
                </a:lnTo>
                <a:lnTo>
                  <a:pt x="972" y="2746"/>
                </a:lnTo>
                <a:lnTo>
                  <a:pt x="970" y="2746"/>
                </a:lnTo>
                <a:lnTo>
                  <a:pt x="970" y="2748"/>
                </a:lnTo>
                <a:lnTo>
                  <a:pt x="968" y="2752"/>
                </a:lnTo>
                <a:lnTo>
                  <a:pt x="964" y="2754"/>
                </a:lnTo>
                <a:lnTo>
                  <a:pt x="962" y="2754"/>
                </a:lnTo>
                <a:lnTo>
                  <a:pt x="958" y="2758"/>
                </a:lnTo>
                <a:lnTo>
                  <a:pt x="956" y="2758"/>
                </a:lnTo>
                <a:lnTo>
                  <a:pt x="956" y="2760"/>
                </a:lnTo>
                <a:lnTo>
                  <a:pt x="954" y="2760"/>
                </a:lnTo>
                <a:lnTo>
                  <a:pt x="954" y="2762"/>
                </a:lnTo>
                <a:lnTo>
                  <a:pt x="952" y="2762"/>
                </a:lnTo>
                <a:lnTo>
                  <a:pt x="952" y="2764"/>
                </a:lnTo>
                <a:lnTo>
                  <a:pt x="950" y="2764"/>
                </a:lnTo>
                <a:lnTo>
                  <a:pt x="950" y="2766"/>
                </a:lnTo>
                <a:lnTo>
                  <a:pt x="948" y="2766"/>
                </a:lnTo>
                <a:lnTo>
                  <a:pt x="948" y="2768"/>
                </a:lnTo>
                <a:lnTo>
                  <a:pt x="946" y="2768"/>
                </a:lnTo>
                <a:lnTo>
                  <a:pt x="946" y="2770"/>
                </a:lnTo>
                <a:lnTo>
                  <a:pt x="944" y="2770"/>
                </a:lnTo>
                <a:lnTo>
                  <a:pt x="944" y="2772"/>
                </a:lnTo>
                <a:lnTo>
                  <a:pt x="946" y="2776"/>
                </a:lnTo>
                <a:lnTo>
                  <a:pt x="948" y="2774"/>
                </a:lnTo>
                <a:lnTo>
                  <a:pt x="950" y="2774"/>
                </a:lnTo>
                <a:lnTo>
                  <a:pt x="952" y="2772"/>
                </a:lnTo>
                <a:lnTo>
                  <a:pt x="952" y="2770"/>
                </a:lnTo>
                <a:lnTo>
                  <a:pt x="956" y="2768"/>
                </a:lnTo>
                <a:lnTo>
                  <a:pt x="958" y="2766"/>
                </a:lnTo>
                <a:lnTo>
                  <a:pt x="958" y="2768"/>
                </a:lnTo>
                <a:lnTo>
                  <a:pt x="958" y="2770"/>
                </a:lnTo>
                <a:lnTo>
                  <a:pt x="958" y="2774"/>
                </a:lnTo>
                <a:lnTo>
                  <a:pt x="958" y="2780"/>
                </a:lnTo>
                <a:lnTo>
                  <a:pt x="958" y="2782"/>
                </a:lnTo>
                <a:lnTo>
                  <a:pt x="958" y="2784"/>
                </a:lnTo>
                <a:lnTo>
                  <a:pt x="958" y="2788"/>
                </a:lnTo>
                <a:lnTo>
                  <a:pt x="968" y="2792"/>
                </a:lnTo>
                <a:lnTo>
                  <a:pt x="968" y="2774"/>
                </a:lnTo>
                <a:lnTo>
                  <a:pt x="968" y="2772"/>
                </a:lnTo>
                <a:lnTo>
                  <a:pt x="968" y="2770"/>
                </a:lnTo>
                <a:lnTo>
                  <a:pt x="970" y="2774"/>
                </a:lnTo>
                <a:lnTo>
                  <a:pt x="972" y="2776"/>
                </a:lnTo>
                <a:lnTo>
                  <a:pt x="976" y="2778"/>
                </a:lnTo>
                <a:lnTo>
                  <a:pt x="978" y="2780"/>
                </a:lnTo>
                <a:lnTo>
                  <a:pt x="980" y="2784"/>
                </a:lnTo>
                <a:lnTo>
                  <a:pt x="982" y="2786"/>
                </a:lnTo>
                <a:lnTo>
                  <a:pt x="984" y="2788"/>
                </a:lnTo>
                <a:lnTo>
                  <a:pt x="986" y="2790"/>
                </a:lnTo>
                <a:lnTo>
                  <a:pt x="988" y="2792"/>
                </a:lnTo>
                <a:lnTo>
                  <a:pt x="992" y="2792"/>
                </a:lnTo>
                <a:lnTo>
                  <a:pt x="996" y="2796"/>
                </a:lnTo>
                <a:lnTo>
                  <a:pt x="998" y="2800"/>
                </a:lnTo>
                <a:lnTo>
                  <a:pt x="998" y="2802"/>
                </a:lnTo>
                <a:lnTo>
                  <a:pt x="1000" y="2802"/>
                </a:lnTo>
                <a:lnTo>
                  <a:pt x="1026" y="2782"/>
                </a:lnTo>
                <a:lnTo>
                  <a:pt x="1028" y="2782"/>
                </a:lnTo>
                <a:lnTo>
                  <a:pt x="1030" y="2780"/>
                </a:lnTo>
                <a:lnTo>
                  <a:pt x="1032" y="2778"/>
                </a:lnTo>
                <a:lnTo>
                  <a:pt x="1024" y="2766"/>
                </a:lnTo>
                <a:lnTo>
                  <a:pt x="1028" y="2762"/>
                </a:lnTo>
                <a:lnTo>
                  <a:pt x="1030" y="2760"/>
                </a:lnTo>
                <a:lnTo>
                  <a:pt x="1022" y="2750"/>
                </a:lnTo>
                <a:lnTo>
                  <a:pt x="1014" y="2754"/>
                </a:lnTo>
                <a:lnTo>
                  <a:pt x="1000" y="2764"/>
                </a:lnTo>
                <a:lnTo>
                  <a:pt x="992" y="2770"/>
                </a:lnTo>
                <a:lnTo>
                  <a:pt x="980" y="2780"/>
                </a:lnTo>
                <a:lnTo>
                  <a:pt x="978" y="2780"/>
                </a:lnTo>
                <a:lnTo>
                  <a:pt x="978" y="2778"/>
                </a:lnTo>
                <a:lnTo>
                  <a:pt x="978" y="2776"/>
                </a:lnTo>
                <a:lnTo>
                  <a:pt x="976" y="2776"/>
                </a:lnTo>
                <a:lnTo>
                  <a:pt x="976" y="2774"/>
                </a:lnTo>
                <a:lnTo>
                  <a:pt x="974" y="2774"/>
                </a:lnTo>
                <a:lnTo>
                  <a:pt x="974" y="2772"/>
                </a:lnTo>
                <a:lnTo>
                  <a:pt x="978" y="2770"/>
                </a:lnTo>
                <a:lnTo>
                  <a:pt x="980" y="2768"/>
                </a:lnTo>
                <a:lnTo>
                  <a:pt x="990" y="2758"/>
                </a:lnTo>
                <a:lnTo>
                  <a:pt x="994" y="2756"/>
                </a:lnTo>
                <a:lnTo>
                  <a:pt x="1000" y="2752"/>
                </a:lnTo>
                <a:lnTo>
                  <a:pt x="1002" y="2750"/>
                </a:lnTo>
                <a:lnTo>
                  <a:pt x="1004" y="2748"/>
                </a:lnTo>
                <a:lnTo>
                  <a:pt x="1006" y="2748"/>
                </a:lnTo>
                <a:lnTo>
                  <a:pt x="1008" y="2746"/>
                </a:lnTo>
                <a:lnTo>
                  <a:pt x="1010" y="2744"/>
                </a:lnTo>
                <a:lnTo>
                  <a:pt x="1012" y="2742"/>
                </a:lnTo>
                <a:lnTo>
                  <a:pt x="1030" y="2730"/>
                </a:lnTo>
                <a:lnTo>
                  <a:pt x="1030" y="2742"/>
                </a:lnTo>
                <a:lnTo>
                  <a:pt x="1048" y="2732"/>
                </a:lnTo>
                <a:lnTo>
                  <a:pt x="1056" y="2724"/>
                </a:lnTo>
                <a:lnTo>
                  <a:pt x="1060" y="2722"/>
                </a:lnTo>
                <a:lnTo>
                  <a:pt x="1072" y="2714"/>
                </a:lnTo>
                <a:lnTo>
                  <a:pt x="1066" y="2706"/>
                </a:lnTo>
                <a:lnTo>
                  <a:pt x="1078" y="2696"/>
                </a:lnTo>
                <a:lnTo>
                  <a:pt x="1082" y="2704"/>
                </a:lnTo>
                <a:lnTo>
                  <a:pt x="1092" y="2698"/>
                </a:lnTo>
                <a:lnTo>
                  <a:pt x="1096" y="2702"/>
                </a:lnTo>
                <a:lnTo>
                  <a:pt x="1086" y="2710"/>
                </a:lnTo>
                <a:lnTo>
                  <a:pt x="1078" y="2716"/>
                </a:lnTo>
                <a:lnTo>
                  <a:pt x="1076" y="2718"/>
                </a:lnTo>
                <a:lnTo>
                  <a:pt x="1074" y="2720"/>
                </a:lnTo>
                <a:lnTo>
                  <a:pt x="1060" y="2730"/>
                </a:lnTo>
                <a:lnTo>
                  <a:pt x="1062" y="2732"/>
                </a:lnTo>
                <a:lnTo>
                  <a:pt x="1066" y="2736"/>
                </a:lnTo>
                <a:lnTo>
                  <a:pt x="1068" y="2738"/>
                </a:lnTo>
                <a:lnTo>
                  <a:pt x="1078" y="2732"/>
                </a:lnTo>
                <a:lnTo>
                  <a:pt x="1084" y="2728"/>
                </a:lnTo>
                <a:lnTo>
                  <a:pt x="1094" y="2720"/>
                </a:lnTo>
                <a:lnTo>
                  <a:pt x="1098" y="2718"/>
                </a:lnTo>
                <a:lnTo>
                  <a:pt x="1104" y="2726"/>
                </a:lnTo>
                <a:lnTo>
                  <a:pt x="1106" y="2726"/>
                </a:lnTo>
                <a:lnTo>
                  <a:pt x="1106" y="2728"/>
                </a:lnTo>
                <a:lnTo>
                  <a:pt x="1108" y="2726"/>
                </a:lnTo>
                <a:lnTo>
                  <a:pt x="1128" y="2710"/>
                </a:lnTo>
                <a:lnTo>
                  <a:pt x="1104" y="2758"/>
                </a:lnTo>
                <a:lnTo>
                  <a:pt x="1100" y="2764"/>
                </a:lnTo>
                <a:lnTo>
                  <a:pt x="1098" y="2772"/>
                </a:lnTo>
                <a:lnTo>
                  <a:pt x="1076" y="2814"/>
                </a:lnTo>
                <a:lnTo>
                  <a:pt x="1074" y="2814"/>
                </a:lnTo>
                <a:lnTo>
                  <a:pt x="1072" y="2814"/>
                </a:lnTo>
                <a:lnTo>
                  <a:pt x="1070" y="2814"/>
                </a:lnTo>
                <a:lnTo>
                  <a:pt x="1070" y="2816"/>
                </a:lnTo>
                <a:lnTo>
                  <a:pt x="1072" y="2816"/>
                </a:lnTo>
                <a:lnTo>
                  <a:pt x="1074" y="2816"/>
                </a:lnTo>
                <a:lnTo>
                  <a:pt x="1076" y="2816"/>
                </a:lnTo>
                <a:lnTo>
                  <a:pt x="1078" y="2814"/>
                </a:lnTo>
                <a:lnTo>
                  <a:pt x="1078" y="2814"/>
                </a:lnTo>
                <a:lnTo>
                  <a:pt x="1078" y="2816"/>
                </a:lnTo>
                <a:lnTo>
                  <a:pt x="1078" y="2818"/>
                </a:lnTo>
                <a:lnTo>
                  <a:pt x="1078" y="2820"/>
                </a:lnTo>
                <a:lnTo>
                  <a:pt x="1076" y="2822"/>
                </a:lnTo>
                <a:lnTo>
                  <a:pt x="1076" y="2824"/>
                </a:lnTo>
                <a:lnTo>
                  <a:pt x="1074" y="2824"/>
                </a:lnTo>
                <a:lnTo>
                  <a:pt x="1070" y="2822"/>
                </a:lnTo>
                <a:lnTo>
                  <a:pt x="1064" y="2816"/>
                </a:lnTo>
                <a:lnTo>
                  <a:pt x="1064" y="2810"/>
                </a:lnTo>
                <a:lnTo>
                  <a:pt x="1064" y="2808"/>
                </a:lnTo>
                <a:lnTo>
                  <a:pt x="1062" y="2808"/>
                </a:lnTo>
                <a:lnTo>
                  <a:pt x="1062" y="2810"/>
                </a:lnTo>
                <a:lnTo>
                  <a:pt x="1060" y="2810"/>
                </a:lnTo>
                <a:lnTo>
                  <a:pt x="1060" y="2812"/>
                </a:lnTo>
                <a:lnTo>
                  <a:pt x="1058" y="2812"/>
                </a:lnTo>
                <a:lnTo>
                  <a:pt x="1056" y="2812"/>
                </a:lnTo>
                <a:lnTo>
                  <a:pt x="1056" y="2814"/>
                </a:lnTo>
                <a:lnTo>
                  <a:pt x="1054" y="2814"/>
                </a:lnTo>
                <a:lnTo>
                  <a:pt x="1052" y="2814"/>
                </a:lnTo>
                <a:lnTo>
                  <a:pt x="1050" y="2814"/>
                </a:lnTo>
                <a:lnTo>
                  <a:pt x="1048" y="2814"/>
                </a:lnTo>
                <a:lnTo>
                  <a:pt x="1046" y="2814"/>
                </a:lnTo>
                <a:lnTo>
                  <a:pt x="1046" y="2812"/>
                </a:lnTo>
                <a:lnTo>
                  <a:pt x="1044" y="2812"/>
                </a:lnTo>
                <a:lnTo>
                  <a:pt x="1042" y="2812"/>
                </a:lnTo>
                <a:lnTo>
                  <a:pt x="1040" y="2812"/>
                </a:lnTo>
                <a:lnTo>
                  <a:pt x="1038" y="2810"/>
                </a:lnTo>
                <a:lnTo>
                  <a:pt x="1036" y="2810"/>
                </a:lnTo>
                <a:lnTo>
                  <a:pt x="1034" y="2810"/>
                </a:lnTo>
                <a:lnTo>
                  <a:pt x="1032" y="2810"/>
                </a:lnTo>
                <a:lnTo>
                  <a:pt x="1030" y="2808"/>
                </a:lnTo>
                <a:lnTo>
                  <a:pt x="1030" y="2810"/>
                </a:lnTo>
                <a:lnTo>
                  <a:pt x="1028" y="2814"/>
                </a:lnTo>
                <a:lnTo>
                  <a:pt x="1030" y="2814"/>
                </a:lnTo>
                <a:lnTo>
                  <a:pt x="1030" y="2812"/>
                </a:lnTo>
                <a:lnTo>
                  <a:pt x="1030" y="2812"/>
                </a:lnTo>
                <a:lnTo>
                  <a:pt x="1030" y="2840"/>
                </a:lnTo>
                <a:lnTo>
                  <a:pt x="1032" y="2840"/>
                </a:lnTo>
                <a:lnTo>
                  <a:pt x="1034" y="2838"/>
                </a:lnTo>
                <a:lnTo>
                  <a:pt x="1036" y="2838"/>
                </a:lnTo>
                <a:lnTo>
                  <a:pt x="1038" y="2838"/>
                </a:lnTo>
                <a:lnTo>
                  <a:pt x="1040" y="2836"/>
                </a:lnTo>
                <a:lnTo>
                  <a:pt x="1042" y="2838"/>
                </a:lnTo>
                <a:lnTo>
                  <a:pt x="1044" y="2838"/>
                </a:lnTo>
                <a:lnTo>
                  <a:pt x="1046" y="2838"/>
                </a:lnTo>
                <a:lnTo>
                  <a:pt x="1048" y="2838"/>
                </a:lnTo>
                <a:lnTo>
                  <a:pt x="1050" y="2838"/>
                </a:lnTo>
                <a:lnTo>
                  <a:pt x="1052" y="2838"/>
                </a:lnTo>
                <a:lnTo>
                  <a:pt x="1054" y="2838"/>
                </a:lnTo>
                <a:lnTo>
                  <a:pt x="1056" y="2838"/>
                </a:lnTo>
                <a:lnTo>
                  <a:pt x="1058" y="2838"/>
                </a:lnTo>
                <a:lnTo>
                  <a:pt x="1060" y="2838"/>
                </a:lnTo>
                <a:lnTo>
                  <a:pt x="1062" y="2836"/>
                </a:lnTo>
                <a:lnTo>
                  <a:pt x="1064" y="2836"/>
                </a:lnTo>
                <a:lnTo>
                  <a:pt x="1066" y="2836"/>
                </a:lnTo>
                <a:lnTo>
                  <a:pt x="1068" y="2836"/>
                </a:lnTo>
                <a:lnTo>
                  <a:pt x="1070" y="2838"/>
                </a:lnTo>
                <a:lnTo>
                  <a:pt x="1072" y="2838"/>
                </a:lnTo>
                <a:lnTo>
                  <a:pt x="1074" y="2838"/>
                </a:lnTo>
                <a:lnTo>
                  <a:pt x="1076" y="2838"/>
                </a:lnTo>
                <a:lnTo>
                  <a:pt x="1078" y="2838"/>
                </a:lnTo>
                <a:lnTo>
                  <a:pt x="1078" y="2838"/>
                </a:lnTo>
                <a:lnTo>
                  <a:pt x="1080" y="2836"/>
                </a:lnTo>
                <a:lnTo>
                  <a:pt x="1082" y="2836"/>
                </a:lnTo>
                <a:lnTo>
                  <a:pt x="1084" y="2834"/>
                </a:lnTo>
                <a:lnTo>
                  <a:pt x="1086" y="2832"/>
                </a:lnTo>
                <a:lnTo>
                  <a:pt x="1088" y="2832"/>
                </a:lnTo>
                <a:lnTo>
                  <a:pt x="1090" y="2830"/>
                </a:lnTo>
                <a:lnTo>
                  <a:pt x="1090" y="2842"/>
                </a:lnTo>
                <a:lnTo>
                  <a:pt x="1090" y="2844"/>
                </a:lnTo>
                <a:lnTo>
                  <a:pt x="1092" y="2846"/>
                </a:lnTo>
                <a:lnTo>
                  <a:pt x="1092" y="2844"/>
                </a:lnTo>
                <a:lnTo>
                  <a:pt x="1124" y="2844"/>
                </a:lnTo>
                <a:lnTo>
                  <a:pt x="1126" y="2846"/>
                </a:lnTo>
                <a:lnTo>
                  <a:pt x="1124" y="2846"/>
                </a:lnTo>
                <a:lnTo>
                  <a:pt x="1124" y="2848"/>
                </a:lnTo>
                <a:lnTo>
                  <a:pt x="1124" y="2850"/>
                </a:lnTo>
                <a:lnTo>
                  <a:pt x="1124" y="2852"/>
                </a:lnTo>
                <a:lnTo>
                  <a:pt x="1122" y="2852"/>
                </a:lnTo>
                <a:lnTo>
                  <a:pt x="1122" y="2854"/>
                </a:lnTo>
                <a:lnTo>
                  <a:pt x="1122" y="2856"/>
                </a:lnTo>
                <a:lnTo>
                  <a:pt x="1122" y="2858"/>
                </a:lnTo>
                <a:lnTo>
                  <a:pt x="1120" y="2858"/>
                </a:lnTo>
                <a:lnTo>
                  <a:pt x="1120" y="2860"/>
                </a:lnTo>
                <a:lnTo>
                  <a:pt x="1120" y="2862"/>
                </a:lnTo>
                <a:lnTo>
                  <a:pt x="1118" y="2862"/>
                </a:lnTo>
                <a:lnTo>
                  <a:pt x="1112" y="2866"/>
                </a:lnTo>
                <a:lnTo>
                  <a:pt x="1108" y="2868"/>
                </a:lnTo>
                <a:lnTo>
                  <a:pt x="1092" y="2868"/>
                </a:lnTo>
                <a:lnTo>
                  <a:pt x="1092" y="2860"/>
                </a:lnTo>
                <a:lnTo>
                  <a:pt x="1090" y="2862"/>
                </a:lnTo>
                <a:lnTo>
                  <a:pt x="1090" y="2868"/>
                </a:lnTo>
                <a:lnTo>
                  <a:pt x="1088" y="2866"/>
                </a:lnTo>
                <a:lnTo>
                  <a:pt x="1086" y="2866"/>
                </a:lnTo>
                <a:lnTo>
                  <a:pt x="1086" y="2868"/>
                </a:lnTo>
                <a:lnTo>
                  <a:pt x="1086" y="2870"/>
                </a:lnTo>
                <a:lnTo>
                  <a:pt x="1090" y="2872"/>
                </a:lnTo>
                <a:lnTo>
                  <a:pt x="1090" y="2878"/>
                </a:lnTo>
                <a:lnTo>
                  <a:pt x="1092" y="2880"/>
                </a:lnTo>
                <a:lnTo>
                  <a:pt x="1094" y="2908"/>
                </a:lnTo>
                <a:lnTo>
                  <a:pt x="1092" y="2908"/>
                </a:lnTo>
                <a:lnTo>
                  <a:pt x="1090" y="2908"/>
                </a:lnTo>
                <a:lnTo>
                  <a:pt x="1090" y="2912"/>
                </a:lnTo>
                <a:lnTo>
                  <a:pt x="1092" y="2914"/>
                </a:lnTo>
                <a:lnTo>
                  <a:pt x="1092" y="2916"/>
                </a:lnTo>
                <a:lnTo>
                  <a:pt x="1094" y="2918"/>
                </a:lnTo>
                <a:lnTo>
                  <a:pt x="1096" y="2920"/>
                </a:lnTo>
                <a:lnTo>
                  <a:pt x="1098" y="2920"/>
                </a:lnTo>
                <a:lnTo>
                  <a:pt x="1098" y="2922"/>
                </a:lnTo>
                <a:lnTo>
                  <a:pt x="1100" y="2922"/>
                </a:lnTo>
                <a:lnTo>
                  <a:pt x="1102" y="2924"/>
                </a:lnTo>
                <a:lnTo>
                  <a:pt x="1106" y="2924"/>
                </a:lnTo>
                <a:lnTo>
                  <a:pt x="1110" y="2926"/>
                </a:lnTo>
                <a:lnTo>
                  <a:pt x="1112" y="2926"/>
                </a:lnTo>
                <a:lnTo>
                  <a:pt x="1112" y="2924"/>
                </a:lnTo>
                <a:lnTo>
                  <a:pt x="1112" y="2910"/>
                </a:lnTo>
                <a:lnTo>
                  <a:pt x="1114" y="2902"/>
                </a:lnTo>
                <a:lnTo>
                  <a:pt x="1112" y="2900"/>
                </a:lnTo>
                <a:lnTo>
                  <a:pt x="1110" y="2896"/>
                </a:lnTo>
                <a:lnTo>
                  <a:pt x="1110" y="2894"/>
                </a:lnTo>
                <a:lnTo>
                  <a:pt x="1110" y="2890"/>
                </a:lnTo>
                <a:lnTo>
                  <a:pt x="1110" y="2886"/>
                </a:lnTo>
                <a:lnTo>
                  <a:pt x="1108" y="2884"/>
                </a:lnTo>
                <a:lnTo>
                  <a:pt x="1108" y="2880"/>
                </a:lnTo>
                <a:lnTo>
                  <a:pt x="1108" y="2876"/>
                </a:lnTo>
                <a:lnTo>
                  <a:pt x="1110" y="2876"/>
                </a:lnTo>
                <a:lnTo>
                  <a:pt x="1112" y="2874"/>
                </a:lnTo>
                <a:lnTo>
                  <a:pt x="1114" y="2874"/>
                </a:lnTo>
                <a:lnTo>
                  <a:pt x="1116" y="2872"/>
                </a:lnTo>
                <a:lnTo>
                  <a:pt x="1118" y="2874"/>
                </a:lnTo>
                <a:lnTo>
                  <a:pt x="1132" y="2846"/>
                </a:lnTo>
                <a:lnTo>
                  <a:pt x="1144" y="2826"/>
                </a:lnTo>
                <a:lnTo>
                  <a:pt x="1158" y="2798"/>
                </a:lnTo>
                <a:lnTo>
                  <a:pt x="1158" y="2804"/>
                </a:lnTo>
                <a:lnTo>
                  <a:pt x="1158" y="2806"/>
                </a:lnTo>
                <a:lnTo>
                  <a:pt x="1154" y="2812"/>
                </a:lnTo>
                <a:lnTo>
                  <a:pt x="1152" y="2816"/>
                </a:lnTo>
                <a:lnTo>
                  <a:pt x="1152" y="2818"/>
                </a:lnTo>
                <a:lnTo>
                  <a:pt x="1146" y="2826"/>
                </a:lnTo>
                <a:lnTo>
                  <a:pt x="1134" y="2848"/>
                </a:lnTo>
                <a:lnTo>
                  <a:pt x="1124" y="2870"/>
                </a:lnTo>
                <a:lnTo>
                  <a:pt x="1122" y="2876"/>
                </a:lnTo>
                <a:lnTo>
                  <a:pt x="1118" y="2878"/>
                </a:lnTo>
                <a:lnTo>
                  <a:pt x="1120" y="2880"/>
                </a:lnTo>
                <a:lnTo>
                  <a:pt x="1124" y="2882"/>
                </a:lnTo>
                <a:lnTo>
                  <a:pt x="1134" y="2882"/>
                </a:lnTo>
                <a:lnTo>
                  <a:pt x="1144" y="2882"/>
                </a:lnTo>
                <a:lnTo>
                  <a:pt x="1148" y="2882"/>
                </a:lnTo>
                <a:lnTo>
                  <a:pt x="1148" y="2880"/>
                </a:lnTo>
                <a:lnTo>
                  <a:pt x="1148" y="2876"/>
                </a:lnTo>
                <a:lnTo>
                  <a:pt x="1146" y="2876"/>
                </a:lnTo>
                <a:lnTo>
                  <a:pt x="1144" y="2876"/>
                </a:lnTo>
                <a:lnTo>
                  <a:pt x="1146" y="2862"/>
                </a:lnTo>
                <a:lnTo>
                  <a:pt x="1148" y="2858"/>
                </a:lnTo>
                <a:lnTo>
                  <a:pt x="1150" y="2846"/>
                </a:lnTo>
                <a:lnTo>
                  <a:pt x="1160" y="2846"/>
                </a:lnTo>
                <a:lnTo>
                  <a:pt x="1162" y="2846"/>
                </a:lnTo>
                <a:lnTo>
                  <a:pt x="1162" y="2856"/>
                </a:lnTo>
                <a:lnTo>
                  <a:pt x="1176" y="2854"/>
                </a:lnTo>
                <a:lnTo>
                  <a:pt x="1176" y="2856"/>
                </a:lnTo>
                <a:lnTo>
                  <a:pt x="1176" y="2858"/>
                </a:lnTo>
                <a:lnTo>
                  <a:pt x="1176" y="2860"/>
                </a:lnTo>
                <a:lnTo>
                  <a:pt x="1176" y="2866"/>
                </a:lnTo>
                <a:lnTo>
                  <a:pt x="1178" y="2868"/>
                </a:lnTo>
                <a:lnTo>
                  <a:pt x="1176" y="2870"/>
                </a:lnTo>
                <a:lnTo>
                  <a:pt x="1176" y="2872"/>
                </a:lnTo>
                <a:lnTo>
                  <a:pt x="1176" y="2874"/>
                </a:lnTo>
                <a:lnTo>
                  <a:pt x="1176" y="2876"/>
                </a:lnTo>
                <a:lnTo>
                  <a:pt x="1176" y="2876"/>
                </a:lnTo>
                <a:lnTo>
                  <a:pt x="1176" y="2878"/>
                </a:lnTo>
                <a:lnTo>
                  <a:pt x="1176" y="2880"/>
                </a:lnTo>
                <a:lnTo>
                  <a:pt x="1176" y="2884"/>
                </a:lnTo>
                <a:lnTo>
                  <a:pt x="1176" y="2884"/>
                </a:lnTo>
                <a:lnTo>
                  <a:pt x="1176" y="2886"/>
                </a:lnTo>
                <a:lnTo>
                  <a:pt x="1176" y="2888"/>
                </a:lnTo>
                <a:lnTo>
                  <a:pt x="1176" y="2892"/>
                </a:lnTo>
                <a:lnTo>
                  <a:pt x="1176" y="2894"/>
                </a:lnTo>
                <a:lnTo>
                  <a:pt x="1176" y="2896"/>
                </a:lnTo>
                <a:lnTo>
                  <a:pt x="1178" y="2898"/>
                </a:lnTo>
                <a:lnTo>
                  <a:pt x="1180" y="2898"/>
                </a:lnTo>
                <a:lnTo>
                  <a:pt x="1180" y="2900"/>
                </a:lnTo>
                <a:lnTo>
                  <a:pt x="1178" y="2900"/>
                </a:lnTo>
                <a:lnTo>
                  <a:pt x="1176" y="2900"/>
                </a:lnTo>
                <a:lnTo>
                  <a:pt x="1176" y="2902"/>
                </a:lnTo>
                <a:lnTo>
                  <a:pt x="1176" y="2902"/>
                </a:lnTo>
                <a:lnTo>
                  <a:pt x="1174" y="2902"/>
                </a:lnTo>
                <a:lnTo>
                  <a:pt x="1174" y="2904"/>
                </a:lnTo>
                <a:lnTo>
                  <a:pt x="1176" y="2904"/>
                </a:lnTo>
                <a:lnTo>
                  <a:pt x="1176" y="2906"/>
                </a:lnTo>
                <a:lnTo>
                  <a:pt x="1174" y="2906"/>
                </a:lnTo>
                <a:lnTo>
                  <a:pt x="1174" y="2908"/>
                </a:lnTo>
                <a:lnTo>
                  <a:pt x="1172" y="2908"/>
                </a:lnTo>
                <a:lnTo>
                  <a:pt x="1170" y="2908"/>
                </a:lnTo>
                <a:lnTo>
                  <a:pt x="1168" y="2906"/>
                </a:lnTo>
                <a:lnTo>
                  <a:pt x="1166" y="2906"/>
                </a:lnTo>
                <a:lnTo>
                  <a:pt x="1166" y="2904"/>
                </a:lnTo>
                <a:lnTo>
                  <a:pt x="1166" y="2902"/>
                </a:lnTo>
                <a:lnTo>
                  <a:pt x="1166" y="2900"/>
                </a:lnTo>
                <a:lnTo>
                  <a:pt x="1168" y="2900"/>
                </a:lnTo>
                <a:lnTo>
                  <a:pt x="1168" y="2898"/>
                </a:lnTo>
                <a:lnTo>
                  <a:pt x="1168" y="2896"/>
                </a:lnTo>
                <a:lnTo>
                  <a:pt x="1166" y="2896"/>
                </a:lnTo>
                <a:lnTo>
                  <a:pt x="1166" y="2894"/>
                </a:lnTo>
                <a:lnTo>
                  <a:pt x="1164" y="2894"/>
                </a:lnTo>
                <a:lnTo>
                  <a:pt x="1162" y="2894"/>
                </a:lnTo>
                <a:lnTo>
                  <a:pt x="1160" y="2894"/>
                </a:lnTo>
                <a:lnTo>
                  <a:pt x="1158" y="2894"/>
                </a:lnTo>
                <a:lnTo>
                  <a:pt x="1156" y="2894"/>
                </a:lnTo>
                <a:lnTo>
                  <a:pt x="1154" y="2894"/>
                </a:lnTo>
                <a:lnTo>
                  <a:pt x="1152" y="2894"/>
                </a:lnTo>
                <a:lnTo>
                  <a:pt x="1150" y="2894"/>
                </a:lnTo>
                <a:lnTo>
                  <a:pt x="1148" y="2894"/>
                </a:lnTo>
                <a:lnTo>
                  <a:pt x="1148" y="2896"/>
                </a:lnTo>
                <a:lnTo>
                  <a:pt x="1150" y="2896"/>
                </a:lnTo>
                <a:lnTo>
                  <a:pt x="1152" y="2896"/>
                </a:lnTo>
                <a:lnTo>
                  <a:pt x="1154" y="2896"/>
                </a:lnTo>
                <a:lnTo>
                  <a:pt x="1156" y="2896"/>
                </a:lnTo>
                <a:lnTo>
                  <a:pt x="1158" y="2896"/>
                </a:lnTo>
                <a:lnTo>
                  <a:pt x="1160" y="2896"/>
                </a:lnTo>
                <a:lnTo>
                  <a:pt x="1162" y="2896"/>
                </a:lnTo>
                <a:lnTo>
                  <a:pt x="1164" y="2896"/>
                </a:lnTo>
                <a:lnTo>
                  <a:pt x="1164" y="2898"/>
                </a:lnTo>
                <a:lnTo>
                  <a:pt x="1164" y="2900"/>
                </a:lnTo>
                <a:lnTo>
                  <a:pt x="1162" y="2900"/>
                </a:lnTo>
                <a:lnTo>
                  <a:pt x="1162" y="2902"/>
                </a:lnTo>
                <a:lnTo>
                  <a:pt x="1162" y="2904"/>
                </a:lnTo>
                <a:lnTo>
                  <a:pt x="1162" y="2906"/>
                </a:lnTo>
                <a:lnTo>
                  <a:pt x="1164" y="2906"/>
                </a:lnTo>
                <a:lnTo>
                  <a:pt x="1166" y="2908"/>
                </a:lnTo>
                <a:lnTo>
                  <a:pt x="1166" y="2930"/>
                </a:lnTo>
                <a:lnTo>
                  <a:pt x="1168" y="2932"/>
                </a:lnTo>
                <a:lnTo>
                  <a:pt x="1170" y="2938"/>
                </a:lnTo>
                <a:lnTo>
                  <a:pt x="1170" y="2940"/>
                </a:lnTo>
                <a:lnTo>
                  <a:pt x="1172" y="2940"/>
                </a:lnTo>
                <a:lnTo>
                  <a:pt x="1172" y="2944"/>
                </a:lnTo>
                <a:lnTo>
                  <a:pt x="1174" y="2946"/>
                </a:lnTo>
                <a:lnTo>
                  <a:pt x="1176" y="2948"/>
                </a:lnTo>
                <a:lnTo>
                  <a:pt x="1176" y="2950"/>
                </a:lnTo>
                <a:lnTo>
                  <a:pt x="1176" y="2952"/>
                </a:lnTo>
                <a:lnTo>
                  <a:pt x="1178" y="2952"/>
                </a:lnTo>
                <a:lnTo>
                  <a:pt x="1178" y="2954"/>
                </a:lnTo>
                <a:lnTo>
                  <a:pt x="1180" y="2954"/>
                </a:lnTo>
                <a:lnTo>
                  <a:pt x="1180" y="2956"/>
                </a:lnTo>
                <a:lnTo>
                  <a:pt x="1182" y="2956"/>
                </a:lnTo>
                <a:lnTo>
                  <a:pt x="1184" y="2958"/>
                </a:lnTo>
                <a:lnTo>
                  <a:pt x="1186" y="2958"/>
                </a:lnTo>
                <a:lnTo>
                  <a:pt x="1188" y="2960"/>
                </a:lnTo>
                <a:lnTo>
                  <a:pt x="1190" y="2960"/>
                </a:lnTo>
                <a:lnTo>
                  <a:pt x="1192" y="2960"/>
                </a:lnTo>
                <a:lnTo>
                  <a:pt x="1194" y="2960"/>
                </a:lnTo>
                <a:lnTo>
                  <a:pt x="1196" y="2962"/>
                </a:lnTo>
                <a:lnTo>
                  <a:pt x="1198" y="2962"/>
                </a:lnTo>
                <a:lnTo>
                  <a:pt x="1200" y="2962"/>
                </a:lnTo>
                <a:lnTo>
                  <a:pt x="1200" y="2964"/>
                </a:lnTo>
                <a:lnTo>
                  <a:pt x="1202" y="2964"/>
                </a:lnTo>
                <a:lnTo>
                  <a:pt x="1202" y="2966"/>
                </a:lnTo>
                <a:lnTo>
                  <a:pt x="1204" y="2966"/>
                </a:lnTo>
                <a:lnTo>
                  <a:pt x="1206" y="2968"/>
                </a:lnTo>
                <a:lnTo>
                  <a:pt x="1208" y="2968"/>
                </a:lnTo>
                <a:lnTo>
                  <a:pt x="1208" y="2970"/>
                </a:lnTo>
                <a:lnTo>
                  <a:pt x="1210" y="2970"/>
                </a:lnTo>
                <a:lnTo>
                  <a:pt x="1212" y="2970"/>
                </a:lnTo>
                <a:lnTo>
                  <a:pt x="1212" y="2972"/>
                </a:lnTo>
                <a:lnTo>
                  <a:pt x="1214" y="2972"/>
                </a:lnTo>
                <a:lnTo>
                  <a:pt x="1216" y="2972"/>
                </a:lnTo>
                <a:lnTo>
                  <a:pt x="1216" y="2974"/>
                </a:lnTo>
                <a:lnTo>
                  <a:pt x="1218" y="2976"/>
                </a:lnTo>
                <a:lnTo>
                  <a:pt x="1218" y="2978"/>
                </a:lnTo>
                <a:lnTo>
                  <a:pt x="1220" y="2980"/>
                </a:lnTo>
                <a:lnTo>
                  <a:pt x="1220" y="2982"/>
                </a:lnTo>
                <a:lnTo>
                  <a:pt x="1224" y="2988"/>
                </a:lnTo>
                <a:lnTo>
                  <a:pt x="1226" y="2990"/>
                </a:lnTo>
                <a:lnTo>
                  <a:pt x="1228" y="2992"/>
                </a:lnTo>
                <a:lnTo>
                  <a:pt x="1230" y="2994"/>
                </a:lnTo>
                <a:lnTo>
                  <a:pt x="1232" y="2994"/>
                </a:lnTo>
                <a:lnTo>
                  <a:pt x="1232" y="2996"/>
                </a:lnTo>
                <a:lnTo>
                  <a:pt x="1234" y="2996"/>
                </a:lnTo>
                <a:lnTo>
                  <a:pt x="1234" y="2998"/>
                </a:lnTo>
                <a:lnTo>
                  <a:pt x="1236" y="2998"/>
                </a:lnTo>
                <a:lnTo>
                  <a:pt x="1238" y="2998"/>
                </a:lnTo>
                <a:lnTo>
                  <a:pt x="1238" y="3000"/>
                </a:lnTo>
                <a:lnTo>
                  <a:pt x="1240" y="3000"/>
                </a:lnTo>
                <a:lnTo>
                  <a:pt x="1242" y="3000"/>
                </a:lnTo>
                <a:lnTo>
                  <a:pt x="1244" y="3000"/>
                </a:lnTo>
                <a:lnTo>
                  <a:pt x="1246" y="3000"/>
                </a:lnTo>
                <a:lnTo>
                  <a:pt x="1248" y="3000"/>
                </a:lnTo>
                <a:lnTo>
                  <a:pt x="1250" y="3000"/>
                </a:lnTo>
                <a:lnTo>
                  <a:pt x="1252" y="3000"/>
                </a:lnTo>
                <a:lnTo>
                  <a:pt x="1254" y="3000"/>
                </a:lnTo>
                <a:lnTo>
                  <a:pt x="1256" y="3000"/>
                </a:lnTo>
                <a:lnTo>
                  <a:pt x="1258" y="3000"/>
                </a:lnTo>
                <a:lnTo>
                  <a:pt x="1260" y="2998"/>
                </a:lnTo>
                <a:lnTo>
                  <a:pt x="1262" y="2998"/>
                </a:lnTo>
                <a:lnTo>
                  <a:pt x="1264" y="2996"/>
                </a:lnTo>
                <a:lnTo>
                  <a:pt x="1266" y="2996"/>
                </a:lnTo>
                <a:lnTo>
                  <a:pt x="1268" y="2994"/>
                </a:lnTo>
                <a:lnTo>
                  <a:pt x="1270" y="2994"/>
                </a:lnTo>
                <a:lnTo>
                  <a:pt x="1272" y="2994"/>
                </a:lnTo>
                <a:lnTo>
                  <a:pt x="1272" y="2992"/>
                </a:lnTo>
                <a:lnTo>
                  <a:pt x="1272" y="2990"/>
                </a:lnTo>
                <a:lnTo>
                  <a:pt x="1272" y="2988"/>
                </a:lnTo>
                <a:lnTo>
                  <a:pt x="1274" y="2984"/>
                </a:lnTo>
                <a:lnTo>
                  <a:pt x="1284" y="2972"/>
                </a:lnTo>
                <a:lnTo>
                  <a:pt x="1284" y="2974"/>
                </a:lnTo>
                <a:lnTo>
                  <a:pt x="1284" y="2976"/>
                </a:lnTo>
                <a:lnTo>
                  <a:pt x="1284" y="2978"/>
                </a:lnTo>
                <a:lnTo>
                  <a:pt x="1284" y="2980"/>
                </a:lnTo>
                <a:lnTo>
                  <a:pt x="1284" y="2982"/>
                </a:lnTo>
                <a:lnTo>
                  <a:pt x="1286" y="2984"/>
                </a:lnTo>
                <a:lnTo>
                  <a:pt x="1286" y="2986"/>
                </a:lnTo>
                <a:lnTo>
                  <a:pt x="1286" y="2988"/>
                </a:lnTo>
                <a:lnTo>
                  <a:pt x="1288" y="2990"/>
                </a:lnTo>
                <a:lnTo>
                  <a:pt x="1288" y="2992"/>
                </a:lnTo>
                <a:lnTo>
                  <a:pt x="1288" y="2994"/>
                </a:lnTo>
                <a:lnTo>
                  <a:pt x="1290" y="2994"/>
                </a:lnTo>
                <a:lnTo>
                  <a:pt x="1290" y="2996"/>
                </a:lnTo>
                <a:lnTo>
                  <a:pt x="1292" y="2996"/>
                </a:lnTo>
                <a:lnTo>
                  <a:pt x="1292" y="2998"/>
                </a:lnTo>
                <a:lnTo>
                  <a:pt x="1294" y="2998"/>
                </a:lnTo>
                <a:lnTo>
                  <a:pt x="1296" y="3000"/>
                </a:lnTo>
                <a:lnTo>
                  <a:pt x="1298" y="3002"/>
                </a:lnTo>
                <a:lnTo>
                  <a:pt x="1300" y="3002"/>
                </a:lnTo>
                <a:lnTo>
                  <a:pt x="1300" y="3004"/>
                </a:lnTo>
                <a:lnTo>
                  <a:pt x="1302" y="3004"/>
                </a:lnTo>
                <a:lnTo>
                  <a:pt x="1304" y="3004"/>
                </a:lnTo>
                <a:lnTo>
                  <a:pt x="1306" y="3006"/>
                </a:lnTo>
                <a:lnTo>
                  <a:pt x="1308" y="3006"/>
                </a:lnTo>
                <a:lnTo>
                  <a:pt x="1310" y="3006"/>
                </a:lnTo>
                <a:lnTo>
                  <a:pt x="1312" y="3006"/>
                </a:lnTo>
                <a:lnTo>
                  <a:pt x="1314" y="3006"/>
                </a:lnTo>
                <a:lnTo>
                  <a:pt x="1316" y="3006"/>
                </a:lnTo>
                <a:lnTo>
                  <a:pt x="1318" y="3006"/>
                </a:lnTo>
                <a:lnTo>
                  <a:pt x="1320" y="3008"/>
                </a:lnTo>
                <a:lnTo>
                  <a:pt x="1320" y="3008"/>
                </a:lnTo>
                <a:lnTo>
                  <a:pt x="1322" y="3010"/>
                </a:lnTo>
                <a:lnTo>
                  <a:pt x="1324" y="3010"/>
                </a:lnTo>
                <a:lnTo>
                  <a:pt x="1326" y="3012"/>
                </a:lnTo>
                <a:lnTo>
                  <a:pt x="1328" y="3012"/>
                </a:lnTo>
                <a:lnTo>
                  <a:pt x="1330" y="3012"/>
                </a:lnTo>
                <a:lnTo>
                  <a:pt x="1332" y="3012"/>
                </a:lnTo>
                <a:lnTo>
                  <a:pt x="1334" y="3012"/>
                </a:lnTo>
                <a:lnTo>
                  <a:pt x="1336" y="3012"/>
                </a:lnTo>
                <a:lnTo>
                  <a:pt x="1338" y="3012"/>
                </a:lnTo>
                <a:lnTo>
                  <a:pt x="1340" y="3012"/>
                </a:lnTo>
                <a:lnTo>
                  <a:pt x="1342" y="3012"/>
                </a:lnTo>
                <a:lnTo>
                  <a:pt x="1344" y="3012"/>
                </a:lnTo>
                <a:lnTo>
                  <a:pt x="1346" y="3010"/>
                </a:lnTo>
                <a:lnTo>
                  <a:pt x="1348" y="3010"/>
                </a:lnTo>
                <a:lnTo>
                  <a:pt x="1350" y="3010"/>
                </a:lnTo>
                <a:lnTo>
                  <a:pt x="1352" y="3010"/>
                </a:lnTo>
                <a:lnTo>
                  <a:pt x="1354" y="3008"/>
                </a:lnTo>
                <a:lnTo>
                  <a:pt x="1356" y="3008"/>
                </a:lnTo>
                <a:lnTo>
                  <a:pt x="1358" y="3006"/>
                </a:lnTo>
                <a:lnTo>
                  <a:pt x="1358" y="3008"/>
                </a:lnTo>
                <a:lnTo>
                  <a:pt x="1358" y="3010"/>
                </a:lnTo>
                <a:lnTo>
                  <a:pt x="1358" y="3012"/>
                </a:lnTo>
                <a:lnTo>
                  <a:pt x="1360" y="3014"/>
                </a:lnTo>
                <a:lnTo>
                  <a:pt x="1360" y="3016"/>
                </a:lnTo>
                <a:lnTo>
                  <a:pt x="1362" y="3018"/>
                </a:lnTo>
                <a:lnTo>
                  <a:pt x="1362" y="3020"/>
                </a:lnTo>
                <a:lnTo>
                  <a:pt x="1364" y="3020"/>
                </a:lnTo>
                <a:lnTo>
                  <a:pt x="1366" y="3022"/>
                </a:lnTo>
                <a:lnTo>
                  <a:pt x="1366" y="3024"/>
                </a:lnTo>
                <a:lnTo>
                  <a:pt x="1368" y="3026"/>
                </a:lnTo>
                <a:lnTo>
                  <a:pt x="1368" y="3028"/>
                </a:lnTo>
                <a:lnTo>
                  <a:pt x="1370" y="3030"/>
                </a:lnTo>
                <a:lnTo>
                  <a:pt x="1372" y="3032"/>
                </a:lnTo>
                <a:lnTo>
                  <a:pt x="1374" y="3034"/>
                </a:lnTo>
                <a:lnTo>
                  <a:pt x="1376" y="3034"/>
                </a:lnTo>
                <a:lnTo>
                  <a:pt x="1378" y="3036"/>
                </a:lnTo>
                <a:lnTo>
                  <a:pt x="1380" y="3036"/>
                </a:lnTo>
                <a:lnTo>
                  <a:pt x="1382" y="3038"/>
                </a:lnTo>
                <a:lnTo>
                  <a:pt x="1384" y="3038"/>
                </a:lnTo>
                <a:lnTo>
                  <a:pt x="1386" y="3038"/>
                </a:lnTo>
                <a:lnTo>
                  <a:pt x="1388" y="3038"/>
                </a:lnTo>
                <a:lnTo>
                  <a:pt x="1390" y="3040"/>
                </a:lnTo>
                <a:lnTo>
                  <a:pt x="1392" y="3040"/>
                </a:lnTo>
                <a:lnTo>
                  <a:pt x="1394" y="3040"/>
                </a:lnTo>
                <a:lnTo>
                  <a:pt x="1396" y="3040"/>
                </a:lnTo>
                <a:lnTo>
                  <a:pt x="1398" y="3042"/>
                </a:lnTo>
                <a:lnTo>
                  <a:pt x="1400" y="3042"/>
                </a:lnTo>
                <a:lnTo>
                  <a:pt x="1403" y="3042"/>
                </a:lnTo>
                <a:lnTo>
                  <a:pt x="1403" y="3044"/>
                </a:lnTo>
                <a:lnTo>
                  <a:pt x="1407" y="3046"/>
                </a:lnTo>
                <a:lnTo>
                  <a:pt x="1409" y="3048"/>
                </a:lnTo>
                <a:lnTo>
                  <a:pt x="1411" y="3048"/>
                </a:lnTo>
                <a:lnTo>
                  <a:pt x="1413" y="3050"/>
                </a:lnTo>
                <a:lnTo>
                  <a:pt x="1415" y="3050"/>
                </a:lnTo>
                <a:lnTo>
                  <a:pt x="1417" y="3050"/>
                </a:lnTo>
                <a:lnTo>
                  <a:pt x="1417" y="3052"/>
                </a:lnTo>
                <a:lnTo>
                  <a:pt x="1419" y="3054"/>
                </a:lnTo>
                <a:lnTo>
                  <a:pt x="1423" y="3056"/>
                </a:lnTo>
                <a:lnTo>
                  <a:pt x="1425" y="3058"/>
                </a:lnTo>
                <a:lnTo>
                  <a:pt x="1427" y="3060"/>
                </a:lnTo>
                <a:lnTo>
                  <a:pt x="1429" y="3060"/>
                </a:lnTo>
                <a:lnTo>
                  <a:pt x="1431" y="3060"/>
                </a:lnTo>
                <a:lnTo>
                  <a:pt x="1433" y="3062"/>
                </a:lnTo>
                <a:lnTo>
                  <a:pt x="1433" y="3108"/>
                </a:lnTo>
                <a:lnTo>
                  <a:pt x="1433" y="3116"/>
                </a:lnTo>
                <a:lnTo>
                  <a:pt x="1433" y="3130"/>
                </a:lnTo>
                <a:lnTo>
                  <a:pt x="1447" y="3130"/>
                </a:lnTo>
                <a:lnTo>
                  <a:pt x="1455" y="3132"/>
                </a:lnTo>
                <a:lnTo>
                  <a:pt x="1471" y="3132"/>
                </a:lnTo>
                <a:lnTo>
                  <a:pt x="1471" y="3138"/>
                </a:lnTo>
                <a:lnTo>
                  <a:pt x="1471" y="3146"/>
                </a:lnTo>
                <a:lnTo>
                  <a:pt x="1455" y="3146"/>
                </a:lnTo>
                <a:lnTo>
                  <a:pt x="1433" y="3144"/>
                </a:lnTo>
                <a:lnTo>
                  <a:pt x="1433" y="3154"/>
                </a:lnTo>
                <a:lnTo>
                  <a:pt x="1447" y="3154"/>
                </a:lnTo>
                <a:lnTo>
                  <a:pt x="1455" y="3154"/>
                </a:lnTo>
                <a:lnTo>
                  <a:pt x="1471" y="3154"/>
                </a:lnTo>
                <a:lnTo>
                  <a:pt x="1471" y="3158"/>
                </a:lnTo>
                <a:lnTo>
                  <a:pt x="1471" y="3164"/>
                </a:lnTo>
                <a:lnTo>
                  <a:pt x="1471" y="3166"/>
                </a:lnTo>
                <a:lnTo>
                  <a:pt x="1455" y="3166"/>
                </a:lnTo>
                <a:lnTo>
                  <a:pt x="1433" y="3166"/>
                </a:lnTo>
                <a:lnTo>
                  <a:pt x="1433" y="3182"/>
                </a:lnTo>
                <a:lnTo>
                  <a:pt x="1433" y="3184"/>
                </a:lnTo>
                <a:lnTo>
                  <a:pt x="1447" y="3196"/>
                </a:lnTo>
                <a:lnTo>
                  <a:pt x="1449" y="3198"/>
                </a:lnTo>
                <a:lnTo>
                  <a:pt x="1453" y="3202"/>
                </a:lnTo>
                <a:lnTo>
                  <a:pt x="1457" y="3204"/>
                </a:lnTo>
                <a:lnTo>
                  <a:pt x="1459" y="3206"/>
                </a:lnTo>
                <a:lnTo>
                  <a:pt x="1465" y="3208"/>
                </a:lnTo>
                <a:lnTo>
                  <a:pt x="1467" y="3210"/>
                </a:lnTo>
                <a:lnTo>
                  <a:pt x="1471" y="3210"/>
                </a:lnTo>
                <a:lnTo>
                  <a:pt x="1473" y="3210"/>
                </a:lnTo>
                <a:lnTo>
                  <a:pt x="1475" y="3212"/>
                </a:lnTo>
                <a:lnTo>
                  <a:pt x="1477" y="3212"/>
                </a:lnTo>
                <a:lnTo>
                  <a:pt x="1479" y="3212"/>
                </a:lnTo>
                <a:lnTo>
                  <a:pt x="1479" y="3212"/>
                </a:lnTo>
                <a:lnTo>
                  <a:pt x="1481" y="3212"/>
                </a:lnTo>
                <a:lnTo>
                  <a:pt x="1483" y="3214"/>
                </a:lnTo>
                <a:lnTo>
                  <a:pt x="1487" y="3216"/>
                </a:lnTo>
                <a:lnTo>
                  <a:pt x="1487" y="3154"/>
                </a:lnTo>
                <a:lnTo>
                  <a:pt x="1485" y="3122"/>
                </a:lnTo>
                <a:lnTo>
                  <a:pt x="1485" y="3104"/>
                </a:lnTo>
                <a:lnTo>
                  <a:pt x="1487" y="3104"/>
                </a:lnTo>
                <a:lnTo>
                  <a:pt x="1487" y="3112"/>
                </a:lnTo>
                <a:lnTo>
                  <a:pt x="1489" y="3114"/>
                </a:lnTo>
                <a:lnTo>
                  <a:pt x="1503" y="3138"/>
                </a:lnTo>
                <a:lnTo>
                  <a:pt x="1507" y="3138"/>
                </a:lnTo>
                <a:lnTo>
                  <a:pt x="1509" y="3138"/>
                </a:lnTo>
                <a:lnTo>
                  <a:pt x="1511" y="3138"/>
                </a:lnTo>
                <a:lnTo>
                  <a:pt x="1511" y="3126"/>
                </a:lnTo>
                <a:lnTo>
                  <a:pt x="1511" y="3116"/>
                </a:lnTo>
                <a:lnTo>
                  <a:pt x="1509" y="3112"/>
                </a:lnTo>
                <a:lnTo>
                  <a:pt x="1519" y="3100"/>
                </a:lnTo>
                <a:lnTo>
                  <a:pt x="1519" y="3098"/>
                </a:lnTo>
                <a:lnTo>
                  <a:pt x="1527" y="3096"/>
                </a:lnTo>
                <a:lnTo>
                  <a:pt x="1527" y="3138"/>
                </a:lnTo>
                <a:lnTo>
                  <a:pt x="1527" y="3156"/>
                </a:lnTo>
                <a:lnTo>
                  <a:pt x="1527" y="3180"/>
                </a:lnTo>
                <a:lnTo>
                  <a:pt x="1527" y="3224"/>
                </a:lnTo>
                <a:lnTo>
                  <a:pt x="1535" y="3226"/>
                </a:lnTo>
                <a:lnTo>
                  <a:pt x="1549" y="3228"/>
                </a:lnTo>
                <a:lnTo>
                  <a:pt x="1559" y="3230"/>
                </a:lnTo>
                <a:lnTo>
                  <a:pt x="1567" y="3232"/>
                </a:lnTo>
                <a:lnTo>
                  <a:pt x="1569" y="3232"/>
                </a:lnTo>
                <a:lnTo>
                  <a:pt x="1589" y="3234"/>
                </a:lnTo>
                <a:lnTo>
                  <a:pt x="1589" y="3216"/>
                </a:lnTo>
                <a:lnTo>
                  <a:pt x="1589" y="3204"/>
                </a:lnTo>
                <a:lnTo>
                  <a:pt x="1589" y="3198"/>
                </a:lnTo>
                <a:lnTo>
                  <a:pt x="1589" y="3178"/>
                </a:lnTo>
                <a:lnTo>
                  <a:pt x="1599" y="3178"/>
                </a:lnTo>
                <a:lnTo>
                  <a:pt x="1601" y="3178"/>
                </a:lnTo>
                <a:lnTo>
                  <a:pt x="1603" y="3178"/>
                </a:lnTo>
                <a:lnTo>
                  <a:pt x="1607" y="3178"/>
                </a:lnTo>
                <a:lnTo>
                  <a:pt x="1615" y="3178"/>
                </a:lnTo>
                <a:lnTo>
                  <a:pt x="1619" y="3178"/>
                </a:lnTo>
                <a:lnTo>
                  <a:pt x="1623" y="3178"/>
                </a:lnTo>
                <a:lnTo>
                  <a:pt x="1623" y="3160"/>
                </a:lnTo>
                <a:lnTo>
                  <a:pt x="1623" y="3140"/>
                </a:lnTo>
                <a:lnTo>
                  <a:pt x="1607" y="3140"/>
                </a:lnTo>
                <a:lnTo>
                  <a:pt x="1589" y="3140"/>
                </a:lnTo>
                <a:lnTo>
                  <a:pt x="1589" y="3132"/>
                </a:lnTo>
                <a:lnTo>
                  <a:pt x="1589" y="3126"/>
                </a:lnTo>
                <a:lnTo>
                  <a:pt x="1589" y="3116"/>
                </a:lnTo>
                <a:lnTo>
                  <a:pt x="1589" y="3108"/>
                </a:lnTo>
                <a:lnTo>
                  <a:pt x="1589" y="3102"/>
                </a:lnTo>
                <a:lnTo>
                  <a:pt x="1589" y="3100"/>
                </a:lnTo>
                <a:lnTo>
                  <a:pt x="1589" y="3088"/>
                </a:lnTo>
                <a:lnTo>
                  <a:pt x="1589" y="3086"/>
                </a:lnTo>
                <a:lnTo>
                  <a:pt x="1599" y="3086"/>
                </a:lnTo>
                <a:lnTo>
                  <a:pt x="1623" y="3084"/>
                </a:lnTo>
                <a:lnTo>
                  <a:pt x="1623" y="3092"/>
                </a:lnTo>
                <a:lnTo>
                  <a:pt x="1631" y="3092"/>
                </a:lnTo>
                <a:lnTo>
                  <a:pt x="1635" y="3092"/>
                </a:lnTo>
                <a:lnTo>
                  <a:pt x="1647" y="3092"/>
                </a:lnTo>
                <a:lnTo>
                  <a:pt x="1659" y="3092"/>
                </a:lnTo>
                <a:lnTo>
                  <a:pt x="1659" y="3088"/>
                </a:lnTo>
                <a:lnTo>
                  <a:pt x="1659" y="3088"/>
                </a:lnTo>
                <a:lnTo>
                  <a:pt x="1661" y="3088"/>
                </a:lnTo>
                <a:lnTo>
                  <a:pt x="1663" y="3088"/>
                </a:lnTo>
                <a:lnTo>
                  <a:pt x="1665" y="3088"/>
                </a:lnTo>
                <a:lnTo>
                  <a:pt x="1667" y="3086"/>
                </a:lnTo>
                <a:lnTo>
                  <a:pt x="1669" y="3086"/>
                </a:lnTo>
                <a:lnTo>
                  <a:pt x="1671" y="3084"/>
                </a:lnTo>
                <a:lnTo>
                  <a:pt x="1673" y="3082"/>
                </a:lnTo>
                <a:lnTo>
                  <a:pt x="1659" y="3142"/>
                </a:lnTo>
                <a:lnTo>
                  <a:pt x="1659" y="3144"/>
                </a:lnTo>
                <a:lnTo>
                  <a:pt x="1659" y="3188"/>
                </a:lnTo>
                <a:lnTo>
                  <a:pt x="1657" y="3194"/>
                </a:lnTo>
                <a:lnTo>
                  <a:pt x="1655" y="3194"/>
                </a:lnTo>
                <a:lnTo>
                  <a:pt x="1655" y="3196"/>
                </a:lnTo>
                <a:lnTo>
                  <a:pt x="1653" y="3202"/>
                </a:lnTo>
                <a:lnTo>
                  <a:pt x="1655" y="3202"/>
                </a:lnTo>
                <a:lnTo>
                  <a:pt x="1665" y="3208"/>
                </a:lnTo>
                <a:lnTo>
                  <a:pt x="1665" y="3210"/>
                </a:lnTo>
                <a:lnTo>
                  <a:pt x="1671" y="3212"/>
                </a:lnTo>
                <a:lnTo>
                  <a:pt x="1679" y="3214"/>
                </a:lnTo>
                <a:lnTo>
                  <a:pt x="1681" y="3212"/>
                </a:lnTo>
                <a:lnTo>
                  <a:pt x="1681" y="3212"/>
                </a:lnTo>
                <a:lnTo>
                  <a:pt x="1683" y="3210"/>
                </a:lnTo>
                <a:lnTo>
                  <a:pt x="1683" y="3208"/>
                </a:lnTo>
                <a:lnTo>
                  <a:pt x="1685" y="3206"/>
                </a:lnTo>
                <a:lnTo>
                  <a:pt x="1685" y="3204"/>
                </a:lnTo>
                <a:lnTo>
                  <a:pt x="1679" y="3202"/>
                </a:lnTo>
                <a:lnTo>
                  <a:pt x="1671" y="3198"/>
                </a:lnTo>
                <a:lnTo>
                  <a:pt x="1673" y="3192"/>
                </a:lnTo>
                <a:lnTo>
                  <a:pt x="1659" y="3184"/>
                </a:lnTo>
                <a:lnTo>
                  <a:pt x="1665" y="3170"/>
                </a:lnTo>
                <a:lnTo>
                  <a:pt x="1671" y="3160"/>
                </a:lnTo>
                <a:lnTo>
                  <a:pt x="1693" y="3166"/>
                </a:lnTo>
                <a:lnTo>
                  <a:pt x="1691" y="3170"/>
                </a:lnTo>
                <a:lnTo>
                  <a:pt x="1697" y="3174"/>
                </a:lnTo>
                <a:lnTo>
                  <a:pt x="1689" y="3170"/>
                </a:lnTo>
                <a:lnTo>
                  <a:pt x="1687" y="3176"/>
                </a:lnTo>
                <a:lnTo>
                  <a:pt x="1681" y="3174"/>
                </a:lnTo>
                <a:lnTo>
                  <a:pt x="1679" y="3178"/>
                </a:lnTo>
                <a:lnTo>
                  <a:pt x="1693" y="3184"/>
                </a:lnTo>
                <a:lnTo>
                  <a:pt x="1695" y="3184"/>
                </a:lnTo>
                <a:lnTo>
                  <a:pt x="1703" y="3188"/>
                </a:lnTo>
                <a:lnTo>
                  <a:pt x="1707" y="3184"/>
                </a:lnTo>
                <a:lnTo>
                  <a:pt x="1707" y="3180"/>
                </a:lnTo>
                <a:lnTo>
                  <a:pt x="1699" y="3174"/>
                </a:lnTo>
                <a:lnTo>
                  <a:pt x="1707" y="3152"/>
                </a:lnTo>
                <a:lnTo>
                  <a:pt x="1713" y="3140"/>
                </a:lnTo>
                <a:lnTo>
                  <a:pt x="1723" y="3144"/>
                </a:lnTo>
                <a:lnTo>
                  <a:pt x="1717" y="3158"/>
                </a:lnTo>
                <a:lnTo>
                  <a:pt x="1717" y="3160"/>
                </a:lnTo>
                <a:lnTo>
                  <a:pt x="1715" y="3160"/>
                </a:lnTo>
                <a:lnTo>
                  <a:pt x="1715" y="3164"/>
                </a:lnTo>
                <a:lnTo>
                  <a:pt x="1713" y="3164"/>
                </a:lnTo>
                <a:lnTo>
                  <a:pt x="1711" y="3168"/>
                </a:lnTo>
                <a:lnTo>
                  <a:pt x="1711" y="3172"/>
                </a:lnTo>
                <a:lnTo>
                  <a:pt x="1725" y="3172"/>
                </a:lnTo>
                <a:lnTo>
                  <a:pt x="1733" y="3172"/>
                </a:lnTo>
                <a:lnTo>
                  <a:pt x="1735" y="3172"/>
                </a:lnTo>
                <a:lnTo>
                  <a:pt x="1735" y="3168"/>
                </a:lnTo>
                <a:lnTo>
                  <a:pt x="1735" y="3166"/>
                </a:lnTo>
                <a:lnTo>
                  <a:pt x="1739" y="3156"/>
                </a:lnTo>
                <a:lnTo>
                  <a:pt x="1739" y="3152"/>
                </a:lnTo>
                <a:lnTo>
                  <a:pt x="1739" y="3144"/>
                </a:lnTo>
                <a:lnTo>
                  <a:pt x="1739" y="3142"/>
                </a:lnTo>
                <a:lnTo>
                  <a:pt x="1741" y="3142"/>
                </a:lnTo>
                <a:lnTo>
                  <a:pt x="1741" y="3140"/>
                </a:lnTo>
                <a:lnTo>
                  <a:pt x="1741" y="3138"/>
                </a:lnTo>
                <a:lnTo>
                  <a:pt x="1741" y="3134"/>
                </a:lnTo>
                <a:lnTo>
                  <a:pt x="1741" y="3128"/>
                </a:lnTo>
                <a:lnTo>
                  <a:pt x="1741" y="3122"/>
                </a:lnTo>
                <a:lnTo>
                  <a:pt x="1741" y="3120"/>
                </a:lnTo>
                <a:lnTo>
                  <a:pt x="1741" y="3116"/>
                </a:lnTo>
                <a:lnTo>
                  <a:pt x="1741" y="3112"/>
                </a:lnTo>
                <a:lnTo>
                  <a:pt x="1741" y="3110"/>
                </a:lnTo>
                <a:lnTo>
                  <a:pt x="1741" y="3108"/>
                </a:lnTo>
                <a:lnTo>
                  <a:pt x="1741" y="3106"/>
                </a:lnTo>
                <a:lnTo>
                  <a:pt x="1741" y="3104"/>
                </a:lnTo>
                <a:lnTo>
                  <a:pt x="1741" y="3102"/>
                </a:lnTo>
                <a:lnTo>
                  <a:pt x="1741" y="3098"/>
                </a:lnTo>
                <a:lnTo>
                  <a:pt x="1741" y="3090"/>
                </a:lnTo>
                <a:lnTo>
                  <a:pt x="1741" y="3088"/>
                </a:lnTo>
                <a:lnTo>
                  <a:pt x="1741" y="3084"/>
                </a:lnTo>
                <a:lnTo>
                  <a:pt x="1741" y="3082"/>
                </a:lnTo>
                <a:lnTo>
                  <a:pt x="1741" y="3080"/>
                </a:lnTo>
                <a:lnTo>
                  <a:pt x="1741" y="3074"/>
                </a:lnTo>
                <a:lnTo>
                  <a:pt x="1741" y="3070"/>
                </a:lnTo>
                <a:lnTo>
                  <a:pt x="1743" y="3068"/>
                </a:lnTo>
                <a:lnTo>
                  <a:pt x="1743" y="3068"/>
                </a:lnTo>
                <a:lnTo>
                  <a:pt x="1743" y="3066"/>
                </a:lnTo>
                <a:lnTo>
                  <a:pt x="1743" y="3064"/>
                </a:lnTo>
                <a:lnTo>
                  <a:pt x="1743" y="3062"/>
                </a:lnTo>
                <a:lnTo>
                  <a:pt x="1743" y="3058"/>
                </a:lnTo>
                <a:lnTo>
                  <a:pt x="1743" y="3056"/>
                </a:lnTo>
                <a:lnTo>
                  <a:pt x="1743" y="3054"/>
                </a:lnTo>
                <a:lnTo>
                  <a:pt x="1745" y="3052"/>
                </a:lnTo>
                <a:lnTo>
                  <a:pt x="1745" y="3050"/>
                </a:lnTo>
                <a:lnTo>
                  <a:pt x="1747" y="3046"/>
                </a:lnTo>
                <a:lnTo>
                  <a:pt x="1747" y="3044"/>
                </a:lnTo>
                <a:lnTo>
                  <a:pt x="1749" y="3042"/>
                </a:lnTo>
                <a:lnTo>
                  <a:pt x="1749" y="3040"/>
                </a:lnTo>
                <a:lnTo>
                  <a:pt x="1749" y="3038"/>
                </a:lnTo>
                <a:lnTo>
                  <a:pt x="1751" y="3038"/>
                </a:lnTo>
                <a:lnTo>
                  <a:pt x="1751" y="3036"/>
                </a:lnTo>
                <a:lnTo>
                  <a:pt x="1755" y="3030"/>
                </a:lnTo>
                <a:lnTo>
                  <a:pt x="1755" y="3026"/>
                </a:lnTo>
                <a:lnTo>
                  <a:pt x="1755" y="3024"/>
                </a:lnTo>
                <a:lnTo>
                  <a:pt x="1757" y="3020"/>
                </a:lnTo>
                <a:lnTo>
                  <a:pt x="1759" y="3018"/>
                </a:lnTo>
                <a:lnTo>
                  <a:pt x="1759" y="3016"/>
                </a:lnTo>
                <a:lnTo>
                  <a:pt x="1759" y="3014"/>
                </a:lnTo>
                <a:lnTo>
                  <a:pt x="1761" y="3012"/>
                </a:lnTo>
                <a:lnTo>
                  <a:pt x="1761" y="3010"/>
                </a:lnTo>
                <a:lnTo>
                  <a:pt x="1765" y="3004"/>
                </a:lnTo>
                <a:lnTo>
                  <a:pt x="1767" y="2998"/>
                </a:lnTo>
                <a:lnTo>
                  <a:pt x="1769" y="2994"/>
                </a:lnTo>
                <a:lnTo>
                  <a:pt x="1771" y="2988"/>
                </a:lnTo>
                <a:lnTo>
                  <a:pt x="1775" y="2982"/>
                </a:lnTo>
                <a:lnTo>
                  <a:pt x="1777" y="2976"/>
                </a:lnTo>
                <a:lnTo>
                  <a:pt x="1777" y="2974"/>
                </a:lnTo>
                <a:lnTo>
                  <a:pt x="1779" y="2972"/>
                </a:lnTo>
                <a:lnTo>
                  <a:pt x="1781" y="2970"/>
                </a:lnTo>
                <a:lnTo>
                  <a:pt x="1781" y="2972"/>
                </a:lnTo>
                <a:lnTo>
                  <a:pt x="1783" y="2972"/>
                </a:lnTo>
                <a:lnTo>
                  <a:pt x="1785" y="2974"/>
                </a:lnTo>
                <a:lnTo>
                  <a:pt x="1785" y="2976"/>
                </a:lnTo>
                <a:lnTo>
                  <a:pt x="1787" y="2976"/>
                </a:lnTo>
                <a:lnTo>
                  <a:pt x="1789" y="2978"/>
                </a:lnTo>
                <a:lnTo>
                  <a:pt x="1791" y="2980"/>
                </a:lnTo>
                <a:lnTo>
                  <a:pt x="1793" y="2980"/>
                </a:lnTo>
                <a:lnTo>
                  <a:pt x="1795" y="2982"/>
                </a:lnTo>
                <a:lnTo>
                  <a:pt x="1797" y="2982"/>
                </a:lnTo>
                <a:lnTo>
                  <a:pt x="1799" y="2982"/>
                </a:lnTo>
                <a:lnTo>
                  <a:pt x="1801" y="2984"/>
                </a:lnTo>
                <a:lnTo>
                  <a:pt x="1803" y="2984"/>
                </a:lnTo>
                <a:lnTo>
                  <a:pt x="1803" y="2984"/>
                </a:lnTo>
                <a:lnTo>
                  <a:pt x="1805" y="2984"/>
                </a:lnTo>
                <a:lnTo>
                  <a:pt x="1807" y="2984"/>
                </a:lnTo>
                <a:lnTo>
                  <a:pt x="1809" y="2984"/>
                </a:lnTo>
                <a:lnTo>
                  <a:pt x="1811" y="2984"/>
                </a:lnTo>
                <a:lnTo>
                  <a:pt x="1813" y="2984"/>
                </a:lnTo>
                <a:lnTo>
                  <a:pt x="1815" y="2984"/>
                </a:lnTo>
                <a:lnTo>
                  <a:pt x="1817" y="2984"/>
                </a:lnTo>
                <a:lnTo>
                  <a:pt x="1819" y="2984"/>
                </a:lnTo>
                <a:lnTo>
                  <a:pt x="1821" y="2984"/>
                </a:lnTo>
                <a:lnTo>
                  <a:pt x="1821" y="2986"/>
                </a:lnTo>
                <a:lnTo>
                  <a:pt x="1821" y="2988"/>
                </a:lnTo>
                <a:lnTo>
                  <a:pt x="1823" y="2988"/>
                </a:lnTo>
                <a:lnTo>
                  <a:pt x="1823" y="2990"/>
                </a:lnTo>
                <a:lnTo>
                  <a:pt x="1823" y="2992"/>
                </a:lnTo>
                <a:lnTo>
                  <a:pt x="1825" y="2992"/>
                </a:lnTo>
                <a:lnTo>
                  <a:pt x="1825" y="2994"/>
                </a:lnTo>
                <a:lnTo>
                  <a:pt x="1827" y="2996"/>
                </a:lnTo>
                <a:lnTo>
                  <a:pt x="1829" y="2998"/>
                </a:lnTo>
                <a:lnTo>
                  <a:pt x="1831" y="2998"/>
                </a:lnTo>
                <a:lnTo>
                  <a:pt x="1833" y="3000"/>
                </a:lnTo>
                <a:lnTo>
                  <a:pt x="1835" y="3000"/>
                </a:lnTo>
                <a:lnTo>
                  <a:pt x="1837" y="3002"/>
                </a:lnTo>
                <a:lnTo>
                  <a:pt x="1839" y="3004"/>
                </a:lnTo>
                <a:lnTo>
                  <a:pt x="1841" y="3004"/>
                </a:lnTo>
                <a:lnTo>
                  <a:pt x="1841" y="3006"/>
                </a:lnTo>
                <a:lnTo>
                  <a:pt x="1843" y="3006"/>
                </a:lnTo>
                <a:lnTo>
                  <a:pt x="1845" y="3006"/>
                </a:lnTo>
                <a:lnTo>
                  <a:pt x="1845" y="3008"/>
                </a:lnTo>
                <a:lnTo>
                  <a:pt x="1847" y="3008"/>
                </a:lnTo>
                <a:lnTo>
                  <a:pt x="1849" y="3008"/>
                </a:lnTo>
                <a:lnTo>
                  <a:pt x="1851" y="3008"/>
                </a:lnTo>
                <a:lnTo>
                  <a:pt x="1851" y="3008"/>
                </a:lnTo>
                <a:lnTo>
                  <a:pt x="1851" y="3010"/>
                </a:lnTo>
                <a:lnTo>
                  <a:pt x="1851" y="3012"/>
                </a:lnTo>
                <a:lnTo>
                  <a:pt x="1853" y="3014"/>
                </a:lnTo>
                <a:lnTo>
                  <a:pt x="1855" y="3016"/>
                </a:lnTo>
                <a:lnTo>
                  <a:pt x="1855" y="3018"/>
                </a:lnTo>
                <a:lnTo>
                  <a:pt x="1857" y="3018"/>
                </a:lnTo>
                <a:lnTo>
                  <a:pt x="1859" y="3020"/>
                </a:lnTo>
                <a:lnTo>
                  <a:pt x="1861" y="3020"/>
                </a:lnTo>
                <a:lnTo>
                  <a:pt x="1861" y="3020"/>
                </a:lnTo>
                <a:lnTo>
                  <a:pt x="1863" y="3020"/>
                </a:lnTo>
                <a:lnTo>
                  <a:pt x="1865" y="3022"/>
                </a:lnTo>
                <a:lnTo>
                  <a:pt x="1867" y="3022"/>
                </a:lnTo>
                <a:lnTo>
                  <a:pt x="1869" y="3022"/>
                </a:lnTo>
                <a:lnTo>
                  <a:pt x="1871" y="3022"/>
                </a:lnTo>
                <a:lnTo>
                  <a:pt x="1873" y="3024"/>
                </a:lnTo>
                <a:lnTo>
                  <a:pt x="1875" y="3024"/>
                </a:lnTo>
                <a:lnTo>
                  <a:pt x="1877" y="3024"/>
                </a:lnTo>
                <a:lnTo>
                  <a:pt x="1879" y="3024"/>
                </a:lnTo>
                <a:lnTo>
                  <a:pt x="1881" y="3024"/>
                </a:lnTo>
                <a:lnTo>
                  <a:pt x="1883" y="3024"/>
                </a:lnTo>
                <a:lnTo>
                  <a:pt x="1885" y="3024"/>
                </a:lnTo>
                <a:lnTo>
                  <a:pt x="1883" y="3028"/>
                </a:lnTo>
                <a:lnTo>
                  <a:pt x="1883" y="3030"/>
                </a:lnTo>
                <a:lnTo>
                  <a:pt x="1883" y="3032"/>
                </a:lnTo>
                <a:lnTo>
                  <a:pt x="1883" y="3034"/>
                </a:lnTo>
                <a:lnTo>
                  <a:pt x="1885" y="3034"/>
                </a:lnTo>
                <a:lnTo>
                  <a:pt x="1887" y="3028"/>
                </a:lnTo>
                <a:lnTo>
                  <a:pt x="1887" y="3026"/>
                </a:lnTo>
                <a:lnTo>
                  <a:pt x="1887" y="3024"/>
                </a:lnTo>
                <a:lnTo>
                  <a:pt x="1889" y="3022"/>
                </a:lnTo>
                <a:lnTo>
                  <a:pt x="1889" y="3020"/>
                </a:lnTo>
                <a:lnTo>
                  <a:pt x="1889" y="3020"/>
                </a:lnTo>
                <a:lnTo>
                  <a:pt x="1889" y="3018"/>
                </a:lnTo>
                <a:lnTo>
                  <a:pt x="1889" y="3016"/>
                </a:lnTo>
                <a:lnTo>
                  <a:pt x="1889" y="3014"/>
                </a:lnTo>
                <a:lnTo>
                  <a:pt x="1889" y="3004"/>
                </a:lnTo>
                <a:lnTo>
                  <a:pt x="1889" y="2994"/>
                </a:lnTo>
                <a:lnTo>
                  <a:pt x="1889" y="2990"/>
                </a:lnTo>
                <a:lnTo>
                  <a:pt x="1889" y="2982"/>
                </a:lnTo>
                <a:lnTo>
                  <a:pt x="1889" y="2974"/>
                </a:lnTo>
                <a:lnTo>
                  <a:pt x="1889" y="2972"/>
                </a:lnTo>
                <a:lnTo>
                  <a:pt x="1889" y="2966"/>
                </a:lnTo>
                <a:lnTo>
                  <a:pt x="1889" y="2958"/>
                </a:lnTo>
                <a:lnTo>
                  <a:pt x="1889" y="2952"/>
                </a:lnTo>
                <a:lnTo>
                  <a:pt x="1887" y="2938"/>
                </a:lnTo>
                <a:lnTo>
                  <a:pt x="1887" y="2924"/>
                </a:lnTo>
                <a:lnTo>
                  <a:pt x="1887" y="2914"/>
                </a:lnTo>
                <a:lnTo>
                  <a:pt x="1887" y="2908"/>
                </a:lnTo>
                <a:lnTo>
                  <a:pt x="1887" y="2904"/>
                </a:lnTo>
                <a:lnTo>
                  <a:pt x="1887" y="2898"/>
                </a:lnTo>
                <a:lnTo>
                  <a:pt x="1887" y="2892"/>
                </a:lnTo>
                <a:lnTo>
                  <a:pt x="1887" y="2890"/>
                </a:lnTo>
                <a:lnTo>
                  <a:pt x="1887" y="2884"/>
                </a:lnTo>
                <a:lnTo>
                  <a:pt x="1887" y="2876"/>
                </a:lnTo>
                <a:lnTo>
                  <a:pt x="1887" y="2876"/>
                </a:lnTo>
                <a:lnTo>
                  <a:pt x="1887" y="2870"/>
                </a:lnTo>
                <a:lnTo>
                  <a:pt x="1887" y="2866"/>
                </a:lnTo>
                <a:lnTo>
                  <a:pt x="1887" y="2864"/>
                </a:lnTo>
                <a:lnTo>
                  <a:pt x="1887" y="2862"/>
                </a:lnTo>
                <a:lnTo>
                  <a:pt x="1887" y="2860"/>
                </a:lnTo>
                <a:lnTo>
                  <a:pt x="1887" y="2854"/>
                </a:lnTo>
                <a:lnTo>
                  <a:pt x="1887" y="2852"/>
                </a:lnTo>
                <a:lnTo>
                  <a:pt x="1887" y="2846"/>
                </a:lnTo>
                <a:lnTo>
                  <a:pt x="1887" y="2840"/>
                </a:lnTo>
                <a:lnTo>
                  <a:pt x="1887" y="2828"/>
                </a:lnTo>
                <a:lnTo>
                  <a:pt x="1893" y="2828"/>
                </a:lnTo>
                <a:lnTo>
                  <a:pt x="1893" y="2824"/>
                </a:lnTo>
                <a:lnTo>
                  <a:pt x="1893" y="2780"/>
                </a:lnTo>
                <a:lnTo>
                  <a:pt x="1905" y="2780"/>
                </a:lnTo>
                <a:lnTo>
                  <a:pt x="1905" y="2778"/>
                </a:lnTo>
                <a:lnTo>
                  <a:pt x="1909" y="2778"/>
                </a:lnTo>
                <a:lnTo>
                  <a:pt x="1907" y="2774"/>
                </a:lnTo>
                <a:lnTo>
                  <a:pt x="1907" y="2770"/>
                </a:lnTo>
                <a:lnTo>
                  <a:pt x="1905" y="2766"/>
                </a:lnTo>
                <a:lnTo>
                  <a:pt x="1905" y="2764"/>
                </a:lnTo>
                <a:lnTo>
                  <a:pt x="1905" y="2760"/>
                </a:lnTo>
                <a:lnTo>
                  <a:pt x="1903" y="2756"/>
                </a:lnTo>
                <a:lnTo>
                  <a:pt x="1903" y="2752"/>
                </a:lnTo>
                <a:lnTo>
                  <a:pt x="1903" y="2746"/>
                </a:lnTo>
                <a:lnTo>
                  <a:pt x="1903" y="2742"/>
                </a:lnTo>
                <a:lnTo>
                  <a:pt x="1901" y="2740"/>
                </a:lnTo>
                <a:lnTo>
                  <a:pt x="1901" y="2738"/>
                </a:lnTo>
                <a:lnTo>
                  <a:pt x="1901" y="2736"/>
                </a:lnTo>
                <a:lnTo>
                  <a:pt x="1901" y="2734"/>
                </a:lnTo>
                <a:lnTo>
                  <a:pt x="1899" y="2732"/>
                </a:lnTo>
                <a:lnTo>
                  <a:pt x="1899" y="2730"/>
                </a:lnTo>
                <a:lnTo>
                  <a:pt x="1899" y="2726"/>
                </a:lnTo>
                <a:lnTo>
                  <a:pt x="1899" y="2722"/>
                </a:lnTo>
                <a:lnTo>
                  <a:pt x="1899" y="2720"/>
                </a:lnTo>
                <a:lnTo>
                  <a:pt x="1899" y="2718"/>
                </a:lnTo>
                <a:lnTo>
                  <a:pt x="1897" y="2716"/>
                </a:lnTo>
                <a:lnTo>
                  <a:pt x="1897" y="2714"/>
                </a:lnTo>
                <a:lnTo>
                  <a:pt x="1897" y="2712"/>
                </a:lnTo>
                <a:lnTo>
                  <a:pt x="1897" y="2710"/>
                </a:lnTo>
                <a:lnTo>
                  <a:pt x="1895" y="2710"/>
                </a:lnTo>
                <a:lnTo>
                  <a:pt x="1895" y="2708"/>
                </a:lnTo>
                <a:lnTo>
                  <a:pt x="1895" y="2706"/>
                </a:lnTo>
                <a:lnTo>
                  <a:pt x="1895" y="2704"/>
                </a:lnTo>
                <a:lnTo>
                  <a:pt x="1893" y="2702"/>
                </a:lnTo>
                <a:lnTo>
                  <a:pt x="1893" y="2698"/>
                </a:lnTo>
                <a:lnTo>
                  <a:pt x="1887" y="2676"/>
                </a:lnTo>
                <a:lnTo>
                  <a:pt x="1885" y="2666"/>
                </a:lnTo>
                <a:lnTo>
                  <a:pt x="1881" y="2652"/>
                </a:lnTo>
                <a:lnTo>
                  <a:pt x="1877" y="2636"/>
                </a:lnTo>
                <a:lnTo>
                  <a:pt x="1891" y="2634"/>
                </a:lnTo>
                <a:lnTo>
                  <a:pt x="1893" y="2634"/>
                </a:lnTo>
                <a:lnTo>
                  <a:pt x="1895" y="2634"/>
                </a:lnTo>
                <a:lnTo>
                  <a:pt x="1897" y="2634"/>
                </a:lnTo>
                <a:lnTo>
                  <a:pt x="1911" y="2634"/>
                </a:lnTo>
                <a:lnTo>
                  <a:pt x="1911" y="2624"/>
                </a:lnTo>
                <a:lnTo>
                  <a:pt x="1899" y="2624"/>
                </a:lnTo>
                <a:lnTo>
                  <a:pt x="1899" y="2622"/>
                </a:lnTo>
                <a:lnTo>
                  <a:pt x="1903" y="2604"/>
                </a:lnTo>
                <a:lnTo>
                  <a:pt x="1907" y="2604"/>
                </a:lnTo>
                <a:lnTo>
                  <a:pt x="1909" y="2604"/>
                </a:lnTo>
                <a:lnTo>
                  <a:pt x="1911" y="2604"/>
                </a:lnTo>
                <a:lnTo>
                  <a:pt x="1911" y="2602"/>
                </a:lnTo>
                <a:lnTo>
                  <a:pt x="1911" y="2600"/>
                </a:lnTo>
                <a:lnTo>
                  <a:pt x="1913" y="2600"/>
                </a:lnTo>
                <a:lnTo>
                  <a:pt x="1913" y="2598"/>
                </a:lnTo>
                <a:lnTo>
                  <a:pt x="1913" y="2594"/>
                </a:lnTo>
                <a:lnTo>
                  <a:pt x="1913" y="2592"/>
                </a:lnTo>
                <a:lnTo>
                  <a:pt x="1913" y="2588"/>
                </a:lnTo>
                <a:lnTo>
                  <a:pt x="1913" y="2588"/>
                </a:lnTo>
                <a:lnTo>
                  <a:pt x="1913" y="2586"/>
                </a:lnTo>
                <a:lnTo>
                  <a:pt x="1913" y="2584"/>
                </a:lnTo>
                <a:lnTo>
                  <a:pt x="1915" y="2584"/>
                </a:lnTo>
                <a:lnTo>
                  <a:pt x="1917" y="2580"/>
                </a:lnTo>
                <a:lnTo>
                  <a:pt x="1917" y="2578"/>
                </a:lnTo>
                <a:lnTo>
                  <a:pt x="1919" y="2578"/>
                </a:lnTo>
                <a:lnTo>
                  <a:pt x="1919" y="2576"/>
                </a:lnTo>
                <a:lnTo>
                  <a:pt x="1919" y="2572"/>
                </a:lnTo>
                <a:lnTo>
                  <a:pt x="1923" y="2572"/>
                </a:lnTo>
                <a:lnTo>
                  <a:pt x="1929" y="2572"/>
                </a:lnTo>
                <a:lnTo>
                  <a:pt x="1933" y="2572"/>
                </a:lnTo>
                <a:lnTo>
                  <a:pt x="1935" y="2572"/>
                </a:lnTo>
                <a:lnTo>
                  <a:pt x="1939" y="2572"/>
                </a:lnTo>
                <a:lnTo>
                  <a:pt x="1939" y="2580"/>
                </a:lnTo>
                <a:lnTo>
                  <a:pt x="1942" y="2580"/>
                </a:lnTo>
                <a:lnTo>
                  <a:pt x="1944" y="2580"/>
                </a:lnTo>
                <a:lnTo>
                  <a:pt x="1944" y="2574"/>
                </a:lnTo>
                <a:lnTo>
                  <a:pt x="1944" y="2572"/>
                </a:lnTo>
                <a:lnTo>
                  <a:pt x="1952" y="2572"/>
                </a:lnTo>
                <a:lnTo>
                  <a:pt x="1952" y="2580"/>
                </a:lnTo>
                <a:lnTo>
                  <a:pt x="1952" y="2584"/>
                </a:lnTo>
                <a:lnTo>
                  <a:pt x="1958" y="2584"/>
                </a:lnTo>
                <a:lnTo>
                  <a:pt x="1962" y="2584"/>
                </a:lnTo>
                <a:lnTo>
                  <a:pt x="1964" y="2584"/>
                </a:lnTo>
                <a:lnTo>
                  <a:pt x="1966" y="2584"/>
                </a:lnTo>
                <a:lnTo>
                  <a:pt x="1968" y="2584"/>
                </a:lnTo>
                <a:lnTo>
                  <a:pt x="1972" y="2584"/>
                </a:lnTo>
                <a:lnTo>
                  <a:pt x="1972" y="2586"/>
                </a:lnTo>
                <a:lnTo>
                  <a:pt x="1976" y="2588"/>
                </a:lnTo>
                <a:lnTo>
                  <a:pt x="1976" y="2584"/>
                </a:lnTo>
                <a:lnTo>
                  <a:pt x="1978" y="2584"/>
                </a:lnTo>
                <a:lnTo>
                  <a:pt x="1988" y="2584"/>
                </a:lnTo>
                <a:lnTo>
                  <a:pt x="1990" y="2584"/>
                </a:lnTo>
                <a:lnTo>
                  <a:pt x="1990" y="2586"/>
                </a:lnTo>
                <a:lnTo>
                  <a:pt x="1990" y="2588"/>
                </a:lnTo>
                <a:lnTo>
                  <a:pt x="1958" y="2588"/>
                </a:lnTo>
                <a:lnTo>
                  <a:pt x="1950" y="2588"/>
                </a:lnTo>
                <a:lnTo>
                  <a:pt x="1950" y="2592"/>
                </a:lnTo>
                <a:lnTo>
                  <a:pt x="1950" y="2598"/>
                </a:lnTo>
                <a:lnTo>
                  <a:pt x="1950" y="2604"/>
                </a:lnTo>
                <a:lnTo>
                  <a:pt x="1950" y="2608"/>
                </a:lnTo>
                <a:lnTo>
                  <a:pt x="1950" y="2610"/>
                </a:lnTo>
                <a:lnTo>
                  <a:pt x="1984" y="2610"/>
                </a:lnTo>
                <a:lnTo>
                  <a:pt x="1984" y="2612"/>
                </a:lnTo>
                <a:lnTo>
                  <a:pt x="1984" y="2614"/>
                </a:lnTo>
                <a:lnTo>
                  <a:pt x="1986" y="2616"/>
                </a:lnTo>
                <a:lnTo>
                  <a:pt x="2002" y="2616"/>
                </a:lnTo>
                <a:lnTo>
                  <a:pt x="2002" y="2618"/>
                </a:lnTo>
                <a:lnTo>
                  <a:pt x="2002" y="2620"/>
                </a:lnTo>
                <a:lnTo>
                  <a:pt x="2002" y="2622"/>
                </a:lnTo>
                <a:lnTo>
                  <a:pt x="2002" y="2624"/>
                </a:lnTo>
                <a:lnTo>
                  <a:pt x="1988" y="2624"/>
                </a:lnTo>
                <a:lnTo>
                  <a:pt x="1988" y="2626"/>
                </a:lnTo>
                <a:lnTo>
                  <a:pt x="2006" y="2626"/>
                </a:lnTo>
                <a:lnTo>
                  <a:pt x="2006" y="2628"/>
                </a:lnTo>
                <a:lnTo>
                  <a:pt x="1988" y="2628"/>
                </a:lnTo>
                <a:lnTo>
                  <a:pt x="1984" y="2628"/>
                </a:lnTo>
                <a:lnTo>
                  <a:pt x="1978" y="2628"/>
                </a:lnTo>
                <a:lnTo>
                  <a:pt x="1972" y="2628"/>
                </a:lnTo>
                <a:lnTo>
                  <a:pt x="1968" y="2628"/>
                </a:lnTo>
                <a:lnTo>
                  <a:pt x="1962" y="2628"/>
                </a:lnTo>
                <a:lnTo>
                  <a:pt x="1956" y="2628"/>
                </a:lnTo>
                <a:lnTo>
                  <a:pt x="1950" y="2628"/>
                </a:lnTo>
                <a:lnTo>
                  <a:pt x="1950" y="2630"/>
                </a:lnTo>
                <a:lnTo>
                  <a:pt x="1950" y="2632"/>
                </a:lnTo>
                <a:lnTo>
                  <a:pt x="1950" y="2634"/>
                </a:lnTo>
                <a:lnTo>
                  <a:pt x="1954" y="2634"/>
                </a:lnTo>
                <a:lnTo>
                  <a:pt x="1958" y="2634"/>
                </a:lnTo>
                <a:lnTo>
                  <a:pt x="1964" y="2634"/>
                </a:lnTo>
                <a:lnTo>
                  <a:pt x="1970" y="2634"/>
                </a:lnTo>
                <a:lnTo>
                  <a:pt x="1972" y="2634"/>
                </a:lnTo>
                <a:lnTo>
                  <a:pt x="1988" y="2634"/>
                </a:lnTo>
                <a:lnTo>
                  <a:pt x="1988" y="2636"/>
                </a:lnTo>
                <a:lnTo>
                  <a:pt x="1996" y="2636"/>
                </a:lnTo>
                <a:lnTo>
                  <a:pt x="2000" y="2636"/>
                </a:lnTo>
                <a:lnTo>
                  <a:pt x="2004" y="2636"/>
                </a:lnTo>
                <a:lnTo>
                  <a:pt x="2012" y="2636"/>
                </a:lnTo>
                <a:lnTo>
                  <a:pt x="2014" y="2638"/>
                </a:lnTo>
                <a:lnTo>
                  <a:pt x="1992" y="2638"/>
                </a:lnTo>
                <a:lnTo>
                  <a:pt x="1994" y="2640"/>
                </a:lnTo>
                <a:lnTo>
                  <a:pt x="1994" y="2642"/>
                </a:lnTo>
                <a:lnTo>
                  <a:pt x="1994" y="2644"/>
                </a:lnTo>
                <a:lnTo>
                  <a:pt x="1996" y="2646"/>
                </a:lnTo>
                <a:lnTo>
                  <a:pt x="1996" y="2648"/>
                </a:lnTo>
                <a:lnTo>
                  <a:pt x="1996" y="2648"/>
                </a:lnTo>
                <a:lnTo>
                  <a:pt x="2000" y="2648"/>
                </a:lnTo>
                <a:lnTo>
                  <a:pt x="2004" y="2646"/>
                </a:lnTo>
                <a:lnTo>
                  <a:pt x="2008" y="2646"/>
                </a:lnTo>
                <a:lnTo>
                  <a:pt x="2012" y="2646"/>
                </a:lnTo>
                <a:lnTo>
                  <a:pt x="2014" y="2646"/>
                </a:lnTo>
                <a:lnTo>
                  <a:pt x="2018" y="2646"/>
                </a:lnTo>
                <a:lnTo>
                  <a:pt x="2018" y="2648"/>
                </a:lnTo>
                <a:lnTo>
                  <a:pt x="2018" y="2650"/>
                </a:lnTo>
                <a:lnTo>
                  <a:pt x="2018" y="2652"/>
                </a:lnTo>
                <a:lnTo>
                  <a:pt x="2018" y="2654"/>
                </a:lnTo>
                <a:lnTo>
                  <a:pt x="2018" y="2656"/>
                </a:lnTo>
                <a:lnTo>
                  <a:pt x="2020" y="2654"/>
                </a:lnTo>
                <a:lnTo>
                  <a:pt x="2032" y="2638"/>
                </a:lnTo>
                <a:lnTo>
                  <a:pt x="2032" y="2636"/>
                </a:lnTo>
                <a:lnTo>
                  <a:pt x="2036" y="2634"/>
                </a:lnTo>
                <a:lnTo>
                  <a:pt x="2038" y="2632"/>
                </a:lnTo>
                <a:lnTo>
                  <a:pt x="2038" y="2630"/>
                </a:lnTo>
                <a:lnTo>
                  <a:pt x="2040" y="2628"/>
                </a:lnTo>
                <a:lnTo>
                  <a:pt x="2042" y="2626"/>
                </a:lnTo>
                <a:lnTo>
                  <a:pt x="2044" y="2624"/>
                </a:lnTo>
                <a:lnTo>
                  <a:pt x="2044" y="2622"/>
                </a:lnTo>
                <a:lnTo>
                  <a:pt x="2044" y="2624"/>
                </a:lnTo>
                <a:lnTo>
                  <a:pt x="2044" y="2626"/>
                </a:lnTo>
                <a:lnTo>
                  <a:pt x="2044" y="2628"/>
                </a:lnTo>
                <a:lnTo>
                  <a:pt x="2044" y="2630"/>
                </a:lnTo>
                <a:lnTo>
                  <a:pt x="2046" y="2630"/>
                </a:lnTo>
                <a:lnTo>
                  <a:pt x="2046" y="2632"/>
                </a:lnTo>
                <a:lnTo>
                  <a:pt x="2048" y="2632"/>
                </a:lnTo>
                <a:lnTo>
                  <a:pt x="2050" y="2632"/>
                </a:lnTo>
                <a:lnTo>
                  <a:pt x="2050" y="2630"/>
                </a:lnTo>
                <a:lnTo>
                  <a:pt x="2052" y="2630"/>
                </a:lnTo>
                <a:lnTo>
                  <a:pt x="2054" y="2630"/>
                </a:lnTo>
                <a:lnTo>
                  <a:pt x="2054" y="2632"/>
                </a:lnTo>
                <a:lnTo>
                  <a:pt x="2056" y="2632"/>
                </a:lnTo>
                <a:lnTo>
                  <a:pt x="2056" y="2634"/>
                </a:lnTo>
                <a:lnTo>
                  <a:pt x="2056" y="2636"/>
                </a:lnTo>
                <a:lnTo>
                  <a:pt x="2054" y="2636"/>
                </a:lnTo>
                <a:lnTo>
                  <a:pt x="2052" y="2636"/>
                </a:lnTo>
                <a:lnTo>
                  <a:pt x="2050" y="2636"/>
                </a:lnTo>
                <a:lnTo>
                  <a:pt x="2048" y="2636"/>
                </a:lnTo>
                <a:lnTo>
                  <a:pt x="2048" y="2636"/>
                </a:lnTo>
                <a:lnTo>
                  <a:pt x="2048" y="2638"/>
                </a:lnTo>
                <a:lnTo>
                  <a:pt x="2070" y="2638"/>
                </a:lnTo>
                <a:lnTo>
                  <a:pt x="2076" y="2644"/>
                </a:lnTo>
                <a:lnTo>
                  <a:pt x="2078" y="2646"/>
                </a:lnTo>
                <a:lnTo>
                  <a:pt x="2086" y="2654"/>
                </a:lnTo>
                <a:lnTo>
                  <a:pt x="2088" y="2658"/>
                </a:lnTo>
                <a:lnTo>
                  <a:pt x="2054" y="2658"/>
                </a:lnTo>
                <a:lnTo>
                  <a:pt x="2054" y="2660"/>
                </a:lnTo>
                <a:lnTo>
                  <a:pt x="2056" y="2660"/>
                </a:lnTo>
                <a:lnTo>
                  <a:pt x="2058" y="2660"/>
                </a:lnTo>
                <a:lnTo>
                  <a:pt x="2058" y="2662"/>
                </a:lnTo>
                <a:lnTo>
                  <a:pt x="2058" y="2664"/>
                </a:lnTo>
                <a:lnTo>
                  <a:pt x="2058" y="2666"/>
                </a:lnTo>
                <a:lnTo>
                  <a:pt x="2056" y="2666"/>
                </a:lnTo>
                <a:lnTo>
                  <a:pt x="2056" y="2668"/>
                </a:lnTo>
                <a:lnTo>
                  <a:pt x="2054" y="2668"/>
                </a:lnTo>
                <a:lnTo>
                  <a:pt x="2052" y="2668"/>
                </a:lnTo>
                <a:lnTo>
                  <a:pt x="2050" y="2668"/>
                </a:lnTo>
                <a:lnTo>
                  <a:pt x="2048" y="2668"/>
                </a:lnTo>
                <a:lnTo>
                  <a:pt x="2048" y="2670"/>
                </a:lnTo>
                <a:lnTo>
                  <a:pt x="2048" y="2672"/>
                </a:lnTo>
                <a:lnTo>
                  <a:pt x="2048" y="2674"/>
                </a:lnTo>
                <a:lnTo>
                  <a:pt x="2050" y="2674"/>
                </a:lnTo>
                <a:lnTo>
                  <a:pt x="2048" y="2676"/>
                </a:lnTo>
                <a:lnTo>
                  <a:pt x="2046" y="2676"/>
                </a:lnTo>
                <a:lnTo>
                  <a:pt x="2046" y="2678"/>
                </a:lnTo>
                <a:lnTo>
                  <a:pt x="2044" y="2678"/>
                </a:lnTo>
                <a:lnTo>
                  <a:pt x="2044" y="2680"/>
                </a:lnTo>
                <a:lnTo>
                  <a:pt x="2044" y="2680"/>
                </a:lnTo>
                <a:lnTo>
                  <a:pt x="2044" y="2682"/>
                </a:lnTo>
                <a:lnTo>
                  <a:pt x="2042" y="2682"/>
                </a:lnTo>
                <a:lnTo>
                  <a:pt x="2042" y="2684"/>
                </a:lnTo>
                <a:lnTo>
                  <a:pt x="2042" y="2684"/>
                </a:lnTo>
                <a:lnTo>
                  <a:pt x="2042" y="2686"/>
                </a:lnTo>
                <a:lnTo>
                  <a:pt x="2042" y="2688"/>
                </a:lnTo>
                <a:lnTo>
                  <a:pt x="2040" y="2688"/>
                </a:lnTo>
                <a:lnTo>
                  <a:pt x="2038" y="2688"/>
                </a:lnTo>
                <a:lnTo>
                  <a:pt x="2038" y="2686"/>
                </a:lnTo>
                <a:lnTo>
                  <a:pt x="2036" y="2686"/>
                </a:lnTo>
                <a:lnTo>
                  <a:pt x="2034" y="2686"/>
                </a:lnTo>
                <a:lnTo>
                  <a:pt x="2032" y="2686"/>
                </a:lnTo>
                <a:lnTo>
                  <a:pt x="2032" y="2688"/>
                </a:lnTo>
                <a:lnTo>
                  <a:pt x="2032" y="2690"/>
                </a:lnTo>
                <a:lnTo>
                  <a:pt x="2030" y="2690"/>
                </a:lnTo>
                <a:lnTo>
                  <a:pt x="2030" y="2692"/>
                </a:lnTo>
                <a:lnTo>
                  <a:pt x="2030" y="2694"/>
                </a:lnTo>
                <a:lnTo>
                  <a:pt x="2030" y="2696"/>
                </a:lnTo>
                <a:lnTo>
                  <a:pt x="2032" y="2696"/>
                </a:lnTo>
                <a:lnTo>
                  <a:pt x="2034" y="2696"/>
                </a:lnTo>
                <a:lnTo>
                  <a:pt x="2036" y="2696"/>
                </a:lnTo>
                <a:lnTo>
                  <a:pt x="2038" y="2698"/>
                </a:lnTo>
                <a:lnTo>
                  <a:pt x="2038" y="2700"/>
                </a:lnTo>
                <a:lnTo>
                  <a:pt x="2040" y="2700"/>
                </a:lnTo>
                <a:lnTo>
                  <a:pt x="2038" y="2702"/>
                </a:lnTo>
                <a:lnTo>
                  <a:pt x="2038" y="2704"/>
                </a:lnTo>
                <a:lnTo>
                  <a:pt x="2038" y="2706"/>
                </a:lnTo>
                <a:lnTo>
                  <a:pt x="2038" y="2708"/>
                </a:lnTo>
                <a:lnTo>
                  <a:pt x="2038" y="2710"/>
                </a:lnTo>
                <a:lnTo>
                  <a:pt x="2040" y="2710"/>
                </a:lnTo>
                <a:lnTo>
                  <a:pt x="2040" y="2712"/>
                </a:lnTo>
                <a:lnTo>
                  <a:pt x="2042" y="2712"/>
                </a:lnTo>
                <a:lnTo>
                  <a:pt x="2044" y="2712"/>
                </a:lnTo>
                <a:lnTo>
                  <a:pt x="2044" y="2712"/>
                </a:lnTo>
                <a:lnTo>
                  <a:pt x="2046" y="2712"/>
                </a:lnTo>
                <a:lnTo>
                  <a:pt x="2048" y="2712"/>
                </a:lnTo>
                <a:lnTo>
                  <a:pt x="2050" y="2712"/>
                </a:lnTo>
                <a:lnTo>
                  <a:pt x="2050" y="2710"/>
                </a:lnTo>
                <a:lnTo>
                  <a:pt x="2052" y="2710"/>
                </a:lnTo>
                <a:lnTo>
                  <a:pt x="2052" y="2712"/>
                </a:lnTo>
                <a:lnTo>
                  <a:pt x="2054" y="2712"/>
                </a:lnTo>
                <a:lnTo>
                  <a:pt x="2054" y="2714"/>
                </a:lnTo>
                <a:lnTo>
                  <a:pt x="2054" y="2716"/>
                </a:lnTo>
                <a:lnTo>
                  <a:pt x="2054" y="2718"/>
                </a:lnTo>
                <a:lnTo>
                  <a:pt x="2054" y="2720"/>
                </a:lnTo>
                <a:lnTo>
                  <a:pt x="2056" y="2720"/>
                </a:lnTo>
                <a:lnTo>
                  <a:pt x="2056" y="2722"/>
                </a:lnTo>
                <a:lnTo>
                  <a:pt x="2058" y="2722"/>
                </a:lnTo>
                <a:lnTo>
                  <a:pt x="2060" y="2722"/>
                </a:lnTo>
                <a:lnTo>
                  <a:pt x="2060" y="2724"/>
                </a:lnTo>
                <a:lnTo>
                  <a:pt x="2062" y="2724"/>
                </a:lnTo>
                <a:lnTo>
                  <a:pt x="2064" y="2724"/>
                </a:lnTo>
                <a:lnTo>
                  <a:pt x="2064" y="2726"/>
                </a:lnTo>
                <a:lnTo>
                  <a:pt x="2064" y="2728"/>
                </a:lnTo>
                <a:lnTo>
                  <a:pt x="2066" y="2728"/>
                </a:lnTo>
                <a:lnTo>
                  <a:pt x="2066" y="2730"/>
                </a:lnTo>
                <a:lnTo>
                  <a:pt x="2066" y="2732"/>
                </a:lnTo>
                <a:lnTo>
                  <a:pt x="2068" y="2732"/>
                </a:lnTo>
                <a:lnTo>
                  <a:pt x="2068" y="2732"/>
                </a:lnTo>
                <a:lnTo>
                  <a:pt x="2070" y="2732"/>
                </a:lnTo>
                <a:lnTo>
                  <a:pt x="2070" y="2734"/>
                </a:lnTo>
                <a:lnTo>
                  <a:pt x="2070" y="2736"/>
                </a:lnTo>
                <a:lnTo>
                  <a:pt x="2070" y="2738"/>
                </a:lnTo>
                <a:lnTo>
                  <a:pt x="2068" y="2738"/>
                </a:lnTo>
                <a:lnTo>
                  <a:pt x="2066" y="2738"/>
                </a:lnTo>
                <a:lnTo>
                  <a:pt x="2064" y="2740"/>
                </a:lnTo>
                <a:lnTo>
                  <a:pt x="2062" y="2740"/>
                </a:lnTo>
                <a:lnTo>
                  <a:pt x="2062" y="2742"/>
                </a:lnTo>
                <a:lnTo>
                  <a:pt x="2062" y="2744"/>
                </a:lnTo>
                <a:lnTo>
                  <a:pt x="2062" y="2746"/>
                </a:lnTo>
                <a:lnTo>
                  <a:pt x="2062" y="2748"/>
                </a:lnTo>
                <a:lnTo>
                  <a:pt x="2062" y="2750"/>
                </a:lnTo>
                <a:lnTo>
                  <a:pt x="2064" y="2752"/>
                </a:lnTo>
                <a:lnTo>
                  <a:pt x="2062" y="2752"/>
                </a:lnTo>
                <a:lnTo>
                  <a:pt x="2062" y="2754"/>
                </a:lnTo>
                <a:lnTo>
                  <a:pt x="2062" y="2756"/>
                </a:lnTo>
                <a:lnTo>
                  <a:pt x="2060" y="2756"/>
                </a:lnTo>
                <a:lnTo>
                  <a:pt x="2060" y="2758"/>
                </a:lnTo>
                <a:lnTo>
                  <a:pt x="2060" y="2760"/>
                </a:lnTo>
                <a:lnTo>
                  <a:pt x="2058" y="2760"/>
                </a:lnTo>
                <a:lnTo>
                  <a:pt x="2060" y="2762"/>
                </a:lnTo>
                <a:lnTo>
                  <a:pt x="2062" y="2762"/>
                </a:lnTo>
                <a:lnTo>
                  <a:pt x="2062" y="2764"/>
                </a:lnTo>
                <a:lnTo>
                  <a:pt x="2064" y="2764"/>
                </a:lnTo>
                <a:lnTo>
                  <a:pt x="2064" y="2768"/>
                </a:lnTo>
                <a:lnTo>
                  <a:pt x="2064" y="2770"/>
                </a:lnTo>
                <a:lnTo>
                  <a:pt x="2066" y="2770"/>
                </a:lnTo>
                <a:lnTo>
                  <a:pt x="2066" y="2772"/>
                </a:lnTo>
                <a:lnTo>
                  <a:pt x="2068" y="2768"/>
                </a:lnTo>
                <a:lnTo>
                  <a:pt x="2070" y="2770"/>
                </a:lnTo>
                <a:lnTo>
                  <a:pt x="2072" y="2772"/>
                </a:lnTo>
                <a:lnTo>
                  <a:pt x="2072" y="2774"/>
                </a:lnTo>
                <a:lnTo>
                  <a:pt x="2072" y="2776"/>
                </a:lnTo>
                <a:lnTo>
                  <a:pt x="2074" y="2778"/>
                </a:lnTo>
                <a:lnTo>
                  <a:pt x="2076" y="2778"/>
                </a:lnTo>
                <a:lnTo>
                  <a:pt x="2078" y="2776"/>
                </a:lnTo>
                <a:lnTo>
                  <a:pt x="2080" y="2776"/>
                </a:lnTo>
                <a:lnTo>
                  <a:pt x="2082" y="2778"/>
                </a:lnTo>
                <a:lnTo>
                  <a:pt x="2082" y="2780"/>
                </a:lnTo>
                <a:lnTo>
                  <a:pt x="2082" y="2780"/>
                </a:lnTo>
                <a:lnTo>
                  <a:pt x="2082" y="2782"/>
                </a:lnTo>
                <a:lnTo>
                  <a:pt x="2080" y="2784"/>
                </a:lnTo>
                <a:lnTo>
                  <a:pt x="2078" y="2784"/>
                </a:lnTo>
                <a:lnTo>
                  <a:pt x="2076" y="2784"/>
                </a:lnTo>
                <a:lnTo>
                  <a:pt x="2076" y="2786"/>
                </a:lnTo>
                <a:lnTo>
                  <a:pt x="2078" y="2788"/>
                </a:lnTo>
                <a:lnTo>
                  <a:pt x="2080" y="2788"/>
                </a:lnTo>
                <a:lnTo>
                  <a:pt x="2082" y="2790"/>
                </a:lnTo>
                <a:lnTo>
                  <a:pt x="2084" y="2792"/>
                </a:lnTo>
                <a:lnTo>
                  <a:pt x="2082" y="2792"/>
                </a:lnTo>
                <a:lnTo>
                  <a:pt x="2082" y="2794"/>
                </a:lnTo>
                <a:lnTo>
                  <a:pt x="2082" y="2796"/>
                </a:lnTo>
                <a:lnTo>
                  <a:pt x="2084" y="2798"/>
                </a:lnTo>
                <a:lnTo>
                  <a:pt x="2086" y="2800"/>
                </a:lnTo>
                <a:lnTo>
                  <a:pt x="2088" y="2798"/>
                </a:lnTo>
                <a:lnTo>
                  <a:pt x="2088" y="2796"/>
                </a:lnTo>
                <a:lnTo>
                  <a:pt x="2090" y="2796"/>
                </a:lnTo>
                <a:lnTo>
                  <a:pt x="2092" y="2796"/>
                </a:lnTo>
                <a:lnTo>
                  <a:pt x="2092" y="2794"/>
                </a:lnTo>
                <a:lnTo>
                  <a:pt x="2094" y="2794"/>
                </a:lnTo>
                <a:lnTo>
                  <a:pt x="2096" y="2794"/>
                </a:lnTo>
                <a:lnTo>
                  <a:pt x="2096" y="2792"/>
                </a:lnTo>
                <a:lnTo>
                  <a:pt x="2096" y="2790"/>
                </a:lnTo>
                <a:lnTo>
                  <a:pt x="2096" y="2788"/>
                </a:lnTo>
                <a:lnTo>
                  <a:pt x="2098" y="2788"/>
                </a:lnTo>
                <a:lnTo>
                  <a:pt x="2100" y="2784"/>
                </a:lnTo>
                <a:lnTo>
                  <a:pt x="2100" y="2782"/>
                </a:lnTo>
                <a:lnTo>
                  <a:pt x="2102" y="2782"/>
                </a:lnTo>
                <a:lnTo>
                  <a:pt x="2104" y="2780"/>
                </a:lnTo>
                <a:lnTo>
                  <a:pt x="2106" y="2780"/>
                </a:lnTo>
                <a:lnTo>
                  <a:pt x="2108" y="2778"/>
                </a:lnTo>
                <a:lnTo>
                  <a:pt x="2108" y="2776"/>
                </a:lnTo>
                <a:lnTo>
                  <a:pt x="2130" y="2790"/>
                </a:lnTo>
                <a:lnTo>
                  <a:pt x="2102" y="2828"/>
                </a:lnTo>
                <a:lnTo>
                  <a:pt x="2100" y="2830"/>
                </a:lnTo>
                <a:lnTo>
                  <a:pt x="2100" y="2832"/>
                </a:lnTo>
                <a:lnTo>
                  <a:pt x="2100" y="2834"/>
                </a:lnTo>
                <a:lnTo>
                  <a:pt x="2100" y="2836"/>
                </a:lnTo>
                <a:lnTo>
                  <a:pt x="2100" y="2838"/>
                </a:lnTo>
                <a:lnTo>
                  <a:pt x="2100" y="2840"/>
                </a:lnTo>
                <a:lnTo>
                  <a:pt x="2100" y="2842"/>
                </a:lnTo>
                <a:lnTo>
                  <a:pt x="2102" y="2844"/>
                </a:lnTo>
                <a:lnTo>
                  <a:pt x="2102" y="2846"/>
                </a:lnTo>
                <a:lnTo>
                  <a:pt x="2104" y="2846"/>
                </a:lnTo>
                <a:lnTo>
                  <a:pt x="2106" y="2850"/>
                </a:lnTo>
                <a:lnTo>
                  <a:pt x="2106" y="2852"/>
                </a:lnTo>
                <a:lnTo>
                  <a:pt x="2108" y="2854"/>
                </a:lnTo>
                <a:lnTo>
                  <a:pt x="2108" y="2856"/>
                </a:lnTo>
                <a:lnTo>
                  <a:pt x="2110" y="2860"/>
                </a:lnTo>
                <a:lnTo>
                  <a:pt x="2112" y="2858"/>
                </a:lnTo>
                <a:lnTo>
                  <a:pt x="2114" y="2856"/>
                </a:lnTo>
                <a:lnTo>
                  <a:pt x="2116" y="2856"/>
                </a:lnTo>
                <a:lnTo>
                  <a:pt x="2120" y="2856"/>
                </a:lnTo>
                <a:lnTo>
                  <a:pt x="2122" y="2856"/>
                </a:lnTo>
                <a:lnTo>
                  <a:pt x="2126" y="2858"/>
                </a:lnTo>
                <a:lnTo>
                  <a:pt x="2128" y="2858"/>
                </a:lnTo>
                <a:lnTo>
                  <a:pt x="2128" y="2860"/>
                </a:lnTo>
                <a:lnTo>
                  <a:pt x="2130" y="2860"/>
                </a:lnTo>
                <a:lnTo>
                  <a:pt x="2134" y="2864"/>
                </a:lnTo>
                <a:lnTo>
                  <a:pt x="2136" y="2866"/>
                </a:lnTo>
                <a:lnTo>
                  <a:pt x="2136" y="2868"/>
                </a:lnTo>
                <a:lnTo>
                  <a:pt x="2138" y="2872"/>
                </a:lnTo>
                <a:lnTo>
                  <a:pt x="2140" y="2874"/>
                </a:lnTo>
                <a:lnTo>
                  <a:pt x="2140" y="2876"/>
                </a:lnTo>
                <a:lnTo>
                  <a:pt x="2138" y="2876"/>
                </a:lnTo>
                <a:lnTo>
                  <a:pt x="2138" y="2876"/>
                </a:lnTo>
                <a:lnTo>
                  <a:pt x="2140" y="2878"/>
                </a:lnTo>
                <a:lnTo>
                  <a:pt x="2142" y="2878"/>
                </a:lnTo>
                <a:lnTo>
                  <a:pt x="2142" y="2878"/>
                </a:lnTo>
                <a:lnTo>
                  <a:pt x="2144" y="2878"/>
                </a:lnTo>
                <a:lnTo>
                  <a:pt x="2146" y="2878"/>
                </a:lnTo>
                <a:lnTo>
                  <a:pt x="2148" y="2878"/>
                </a:lnTo>
                <a:lnTo>
                  <a:pt x="2148" y="2880"/>
                </a:lnTo>
                <a:lnTo>
                  <a:pt x="2150" y="2882"/>
                </a:lnTo>
                <a:lnTo>
                  <a:pt x="2150" y="2884"/>
                </a:lnTo>
                <a:lnTo>
                  <a:pt x="2148" y="2884"/>
                </a:lnTo>
                <a:lnTo>
                  <a:pt x="2148" y="2886"/>
                </a:lnTo>
                <a:lnTo>
                  <a:pt x="2146" y="2888"/>
                </a:lnTo>
                <a:lnTo>
                  <a:pt x="2144" y="2888"/>
                </a:lnTo>
                <a:lnTo>
                  <a:pt x="2144" y="2890"/>
                </a:lnTo>
                <a:lnTo>
                  <a:pt x="2142" y="2894"/>
                </a:lnTo>
                <a:lnTo>
                  <a:pt x="2144" y="2898"/>
                </a:lnTo>
                <a:lnTo>
                  <a:pt x="2148" y="2892"/>
                </a:lnTo>
                <a:lnTo>
                  <a:pt x="2150" y="2892"/>
                </a:lnTo>
                <a:lnTo>
                  <a:pt x="2152" y="2888"/>
                </a:lnTo>
                <a:lnTo>
                  <a:pt x="2154" y="2884"/>
                </a:lnTo>
                <a:lnTo>
                  <a:pt x="2158" y="2878"/>
                </a:lnTo>
                <a:lnTo>
                  <a:pt x="2160" y="2876"/>
                </a:lnTo>
                <a:lnTo>
                  <a:pt x="2164" y="2874"/>
                </a:lnTo>
                <a:lnTo>
                  <a:pt x="2166" y="2872"/>
                </a:lnTo>
                <a:lnTo>
                  <a:pt x="2168" y="2868"/>
                </a:lnTo>
                <a:lnTo>
                  <a:pt x="2170" y="2866"/>
                </a:lnTo>
                <a:lnTo>
                  <a:pt x="2172" y="2864"/>
                </a:lnTo>
                <a:lnTo>
                  <a:pt x="2172" y="2862"/>
                </a:lnTo>
                <a:lnTo>
                  <a:pt x="2174" y="2860"/>
                </a:lnTo>
                <a:lnTo>
                  <a:pt x="2178" y="2854"/>
                </a:lnTo>
                <a:lnTo>
                  <a:pt x="2180" y="2852"/>
                </a:lnTo>
                <a:lnTo>
                  <a:pt x="2184" y="2846"/>
                </a:lnTo>
                <a:lnTo>
                  <a:pt x="2188" y="2840"/>
                </a:lnTo>
                <a:lnTo>
                  <a:pt x="2190" y="2836"/>
                </a:lnTo>
                <a:lnTo>
                  <a:pt x="2192" y="2832"/>
                </a:lnTo>
                <a:lnTo>
                  <a:pt x="2194" y="2830"/>
                </a:lnTo>
                <a:lnTo>
                  <a:pt x="2198" y="2826"/>
                </a:lnTo>
                <a:lnTo>
                  <a:pt x="2200" y="2822"/>
                </a:lnTo>
                <a:lnTo>
                  <a:pt x="2202" y="2820"/>
                </a:lnTo>
                <a:lnTo>
                  <a:pt x="2206" y="2814"/>
                </a:lnTo>
                <a:lnTo>
                  <a:pt x="2210" y="2808"/>
                </a:lnTo>
                <a:lnTo>
                  <a:pt x="2216" y="2802"/>
                </a:lnTo>
                <a:lnTo>
                  <a:pt x="2218" y="2800"/>
                </a:lnTo>
                <a:lnTo>
                  <a:pt x="2220" y="2796"/>
                </a:lnTo>
                <a:lnTo>
                  <a:pt x="2224" y="2790"/>
                </a:lnTo>
                <a:lnTo>
                  <a:pt x="2226" y="2786"/>
                </a:lnTo>
                <a:lnTo>
                  <a:pt x="2228" y="2784"/>
                </a:lnTo>
                <a:lnTo>
                  <a:pt x="2232" y="2780"/>
                </a:lnTo>
                <a:lnTo>
                  <a:pt x="2234" y="2780"/>
                </a:lnTo>
                <a:lnTo>
                  <a:pt x="2236" y="2774"/>
                </a:lnTo>
                <a:lnTo>
                  <a:pt x="2238" y="2774"/>
                </a:lnTo>
                <a:lnTo>
                  <a:pt x="2238" y="2774"/>
                </a:lnTo>
                <a:lnTo>
                  <a:pt x="2240" y="2774"/>
                </a:lnTo>
                <a:lnTo>
                  <a:pt x="2242" y="2774"/>
                </a:lnTo>
                <a:lnTo>
                  <a:pt x="2252" y="2780"/>
                </a:lnTo>
                <a:lnTo>
                  <a:pt x="2254" y="2780"/>
                </a:lnTo>
                <a:lnTo>
                  <a:pt x="2262" y="2786"/>
                </a:lnTo>
                <a:lnTo>
                  <a:pt x="2282" y="2800"/>
                </a:lnTo>
                <a:lnTo>
                  <a:pt x="2282" y="2802"/>
                </a:lnTo>
                <a:lnTo>
                  <a:pt x="2286" y="2804"/>
                </a:lnTo>
                <a:lnTo>
                  <a:pt x="2268" y="2830"/>
                </a:lnTo>
                <a:lnTo>
                  <a:pt x="2272" y="2832"/>
                </a:lnTo>
                <a:lnTo>
                  <a:pt x="2280" y="2824"/>
                </a:lnTo>
                <a:lnTo>
                  <a:pt x="2290" y="2828"/>
                </a:lnTo>
                <a:lnTo>
                  <a:pt x="2290" y="2830"/>
                </a:lnTo>
                <a:lnTo>
                  <a:pt x="2292" y="2828"/>
                </a:lnTo>
                <a:lnTo>
                  <a:pt x="2294" y="2828"/>
                </a:lnTo>
                <a:lnTo>
                  <a:pt x="2294" y="2828"/>
                </a:lnTo>
                <a:lnTo>
                  <a:pt x="2294" y="2834"/>
                </a:lnTo>
                <a:lnTo>
                  <a:pt x="2294" y="2836"/>
                </a:lnTo>
                <a:lnTo>
                  <a:pt x="2294" y="2842"/>
                </a:lnTo>
                <a:lnTo>
                  <a:pt x="2294" y="2850"/>
                </a:lnTo>
                <a:lnTo>
                  <a:pt x="2294" y="2854"/>
                </a:lnTo>
                <a:lnTo>
                  <a:pt x="2282" y="2844"/>
                </a:lnTo>
                <a:lnTo>
                  <a:pt x="2280" y="2848"/>
                </a:lnTo>
                <a:lnTo>
                  <a:pt x="2284" y="2850"/>
                </a:lnTo>
                <a:lnTo>
                  <a:pt x="2272" y="2866"/>
                </a:lnTo>
                <a:lnTo>
                  <a:pt x="2278" y="2870"/>
                </a:lnTo>
                <a:lnTo>
                  <a:pt x="2266" y="2886"/>
                </a:lnTo>
                <a:lnTo>
                  <a:pt x="2288" y="2902"/>
                </a:lnTo>
                <a:lnTo>
                  <a:pt x="2286" y="2908"/>
                </a:lnTo>
                <a:lnTo>
                  <a:pt x="2278" y="2920"/>
                </a:lnTo>
                <a:lnTo>
                  <a:pt x="2266" y="2936"/>
                </a:lnTo>
                <a:lnTo>
                  <a:pt x="2264" y="2940"/>
                </a:lnTo>
                <a:lnTo>
                  <a:pt x="2244" y="2972"/>
                </a:lnTo>
                <a:lnTo>
                  <a:pt x="2228" y="2996"/>
                </a:lnTo>
                <a:lnTo>
                  <a:pt x="2216" y="3018"/>
                </a:lnTo>
                <a:lnTo>
                  <a:pt x="2206" y="3030"/>
                </a:lnTo>
                <a:lnTo>
                  <a:pt x="2208" y="3030"/>
                </a:lnTo>
                <a:lnTo>
                  <a:pt x="2210" y="3030"/>
                </a:lnTo>
                <a:lnTo>
                  <a:pt x="2210" y="3032"/>
                </a:lnTo>
                <a:lnTo>
                  <a:pt x="2218" y="3020"/>
                </a:lnTo>
                <a:lnTo>
                  <a:pt x="2232" y="3026"/>
                </a:lnTo>
                <a:lnTo>
                  <a:pt x="2262" y="2974"/>
                </a:lnTo>
                <a:lnTo>
                  <a:pt x="2278" y="2946"/>
                </a:lnTo>
                <a:lnTo>
                  <a:pt x="2302" y="2960"/>
                </a:lnTo>
                <a:lnTo>
                  <a:pt x="2280" y="3000"/>
                </a:lnTo>
                <a:lnTo>
                  <a:pt x="2262" y="3032"/>
                </a:lnTo>
                <a:lnTo>
                  <a:pt x="2250" y="3054"/>
                </a:lnTo>
                <a:lnTo>
                  <a:pt x="2250" y="3056"/>
                </a:lnTo>
                <a:lnTo>
                  <a:pt x="2250" y="3058"/>
                </a:lnTo>
                <a:lnTo>
                  <a:pt x="2250" y="3060"/>
                </a:lnTo>
                <a:lnTo>
                  <a:pt x="2248" y="3062"/>
                </a:lnTo>
                <a:lnTo>
                  <a:pt x="2248" y="3064"/>
                </a:lnTo>
                <a:lnTo>
                  <a:pt x="2246" y="3064"/>
                </a:lnTo>
                <a:lnTo>
                  <a:pt x="2244" y="3064"/>
                </a:lnTo>
                <a:lnTo>
                  <a:pt x="2244" y="3066"/>
                </a:lnTo>
                <a:lnTo>
                  <a:pt x="2244" y="3068"/>
                </a:lnTo>
                <a:lnTo>
                  <a:pt x="2244" y="3068"/>
                </a:lnTo>
                <a:lnTo>
                  <a:pt x="2242" y="3068"/>
                </a:lnTo>
                <a:lnTo>
                  <a:pt x="2188" y="3050"/>
                </a:lnTo>
                <a:lnTo>
                  <a:pt x="2186" y="3050"/>
                </a:lnTo>
                <a:lnTo>
                  <a:pt x="2180" y="3048"/>
                </a:lnTo>
                <a:lnTo>
                  <a:pt x="2174" y="3046"/>
                </a:lnTo>
                <a:lnTo>
                  <a:pt x="2168" y="3044"/>
                </a:lnTo>
                <a:lnTo>
                  <a:pt x="2162" y="3044"/>
                </a:lnTo>
                <a:lnTo>
                  <a:pt x="2156" y="3042"/>
                </a:lnTo>
                <a:lnTo>
                  <a:pt x="2150" y="3040"/>
                </a:lnTo>
                <a:lnTo>
                  <a:pt x="2144" y="3066"/>
                </a:lnTo>
                <a:lnTo>
                  <a:pt x="2140" y="3064"/>
                </a:lnTo>
                <a:lnTo>
                  <a:pt x="2134" y="3062"/>
                </a:lnTo>
                <a:lnTo>
                  <a:pt x="2124" y="3058"/>
                </a:lnTo>
                <a:lnTo>
                  <a:pt x="2116" y="3088"/>
                </a:lnTo>
                <a:lnTo>
                  <a:pt x="2114" y="3090"/>
                </a:lnTo>
                <a:lnTo>
                  <a:pt x="2116" y="3090"/>
                </a:lnTo>
                <a:lnTo>
                  <a:pt x="2120" y="3092"/>
                </a:lnTo>
                <a:lnTo>
                  <a:pt x="2124" y="3092"/>
                </a:lnTo>
                <a:lnTo>
                  <a:pt x="2126" y="3092"/>
                </a:lnTo>
                <a:lnTo>
                  <a:pt x="2126" y="3094"/>
                </a:lnTo>
                <a:lnTo>
                  <a:pt x="2126" y="3096"/>
                </a:lnTo>
                <a:lnTo>
                  <a:pt x="2124" y="3102"/>
                </a:lnTo>
                <a:lnTo>
                  <a:pt x="2130" y="3104"/>
                </a:lnTo>
                <a:lnTo>
                  <a:pt x="2138" y="3106"/>
                </a:lnTo>
                <a:lnTo>
                  <a:pt x="2142" y="3098"/>
                </a:lnTo>
                <a:lnTo>
                  <a:pt x="2152" y="3100"/>
                </a:lnTo>
                <a:lnTo>
                  <a:pt x="2150" y="3110"/>
                </a:lnTo>
                <a:lnTo>
                  <a:pt x="2148" y="3116"/>
                </a:lnTo>
                <a:lnTo>
                  <a:pt x="2144" y="3126"/>
                </a:lnTo>
                <a:lnTo>
                  <a:pt x="2146" y="3126"/>
                </a:lnTo>
                <a:lnTo>
                  <a:pt x="2146" y="3128"/>
                </a:lnTo>
                <a:lnTo>
                  <a:pt x="2148" y="3128"/>
                </a:lnTo>
                <a:lnTo>
                  <a:pt x="2150" y="3128"/>
                </a:lnTo>
                <a:lnTo>
                  <a:pt x="2150" y="3130"/>
                </a:lnTo>
                <a:lnTo>
                  <a:pt x="2152" y="3130"/>
                </a:lnTo>
                <a:lnTo>
                  <a:pt x="2152" y="3132"/>
                </a:lnTo>
                <a:lnTo>
                  <a:pt x="2154" y="3132"/>
                </a:lnTo>
                <a:lnTo>
                  <a:pt x="2154" y="3134"/>
                </a:lnTo>
                <a:lnTo>
                  <a:pt x="2156" y="3134"/>
                </a:lnTo>
                <a:lnTo>
                  <a:pt x="2126" y="3200"/>
                </a:lnTo>
                <a:lnTo>
                  <a:pt x="2126" y="3202"/>
                </a:lnTo>
                <a:lnTo>
                  <a:pt x="2124" y="3204"/>
                </a:lnTo>
                <a:lnTo>
                  <a:pt x="2120" y="3204"/>
                </a:lnTo>
                <a:lnTo>
                  <a:pt x="2114" y="3204"/>
                </a:lnTo>
                <a:lnTo>
                  <a:pt x="2108" y="3202"/>
                </a:lnTo>
                <a:lnTo>
                  <a:pt x="2102" y="3202"/>
                </a:lnTo>
                <a:lnTo>
                  <a:pt x="2096" y="3212"/>
                </a:lnTo>
                <a:lnTo>
                  <a:pt x="2098" y="3212"/>
                </a:lnTo>
                <a:lnTo>
                  <a:pt x="2096" y="3216"/>
                </a:lnTo>
                <a:lnTo>
                  <a:pt x="2096" y="3214"/>
                </a:lnTo>
                <a:lnTo>
                  <a:pt x="2094" y="3214"/>
                </a:lnTo>
                <a:lnTo>
                  <a:pt x="2094" y="3216"/>
                </a:lnTo>
                <a:lnTo>
                  <a:pt x="2084" y="3212"/>
                </a:lnTo>
                <a:lnTo>
                  <a:pt x="2082" y="3216"/>
                </a:lnTo>
                <a:lnTo>
                  <a:pt x="2080" y="3220"/>
                </a:lnTo>
                <a:lnTo>
                  <a:pt x="2078" y="3226"/>
                </a:lnTo>
                <a:lnTo>
                  <a:pt x="2076" y="3230"/>
                </a:lnTo>
                <a:lnTo>
                  <a:pt x="2072" y="3238"/>
                </a:lnTo>
                <a:lnTo>
                  <a:pt x="2072" y="3240"/>
                </a:lnTo>
                <a:lnTo>
                  <a:pt x="2106" y="3244"/>
                </a:lnTo>
                <a:lnTo>
                  <a:pt x="2116" y="3220"/>
                </a:lnTo>
                <a:lnTo>
                  <a:pt x="2128" y="3222"/>
                </a:lnTo>
                <a:lnTo>
                  <a:pt x="2130" y="3216"/>
                </a:lnTo>
                <a:lnTo>
                  <a:pt x="2134" y="3210"/>
                </a:lnTo>
                <a:lnTo>
                  <a:pt x="2136" y="3206"/>
                </a:lnTo>
                <a:lnTo>
                  <a:pt x="2142" y="3208"/>
                </a:lnTo>
                <a:lnTo>
                  <a:pt x="2126" y="3248"/>
                </a:lnTo>
                <a:lnTo>
                  <a:pt x="2140" y="3250"/>
                </a:lnTo>
                <a:lnTo>
                  <a:pt x="2142" y="3250"/>
                </a:lnTo>
                <a:lnTo>
                  <a:pt x="2136" y="3260"/>
                </a:lnTo>
                <a:lnTo>
                  <a:pt x="2134" y="3260"/>
                </a:lnTo>
                <a:lnTo>
                  <a:pt x="2130" y="3266"/>
                </a:lnTo>
                <a:lnTo>
                  <a:pt x="2124" y="3278"/>
                </a:lnTo>
                <a:lnTo>
                  <a:pt x="2128" y="3278"/>
                </a:lnTo>
                <a:lnTo>
                  <a:pt x="2138" y="3280"/>
                </a:lnTo>
                <a:lnTo>
                  <a:pt x="2158" y="3252"/>
                </a:lnTo>
                <a:lnTo>
                  <a:pt x="2170" y="3254"/>
                </a:lnTo>
                <a:lnTo>
                  <a:pt x="2176" y="3212"/>
                </a:lnTo>
                <a:lnTo>
                  <a:pt x="2178" y="3212"/>
                </a:lnTo>
                <a:lnTo>
                  <a:pt x="2180" y="3212"/>
                </a:lnTo>
                <a:lnTo>
                  <a:pt x="2182" y="3212"/>
                </a:lnTo>
                <a:lnTo>
                  <a:pt x="2186" y="3212"/>
                </a:lnTo>
                <a:lnTo>
                  <a:pt x="2186" y="3214"/>
                </a:lnTo>
                <a:lnTo>
                  <a:pt x="2188" y="3214"/>
                </a:lnTo>
                <a:lnTo>
                  <a:pt x="2204" y="3226"/>
                </a:lnTo>
                <a:lnTo>
                  <a:pt x="2206" y="3232"/>
                </a:lnTo>
                <a:lnTo>
                  <a:pt x="2204" y="3236"/>
                </a:lnTo>
                <a:lnTo>
                  <a:pt x="2204" y="3238"/>
                </a:lnTo>
                <a:lnTo>
                  <a:pt x="2202" y="3250"/>
                </a:lnTo>
                <a:lnTo>
                  <a:pt x="2200" y="3256"/>
                </a:lnTo>
                <a:lnTo>
                  <a:pt x="2190" y="3284"/>
                </a:lnTo>
                <a:lnTo>
                  <a:pt x="2176" y="3324"/>
                </a:lnTo>
                <a:lnTo>
                  <a:pt x="2174" y="3332"/>
                </a:lnTo>
                <a:lnTo>
                  <a:pt x="2184" y="3334"/>
                </a:lnTo>
                <a:lnTo>
                  <a:pt x="2174" y="3360"/>
                </a:lnTo>
                <a:lnTo>
                  <a:pt x="2172" y="3370"/>
                </a:lnTo>
                <a:lnTo>
                  <a:pt x="2168" y="3380"/>
                </a:lnTo>
                <a:lnTo>
                  <a:pt x="2164" y="3388"/>
                </a:lnTo>
                <a:lnTo>
                  <a:pt x="2162" y="3398"/>
                </a:lnTo>
                <a:lnTo>
                  <a:pt x="2158" y="3404"/>
                </a:lnTo>
                <a:lnTo>
                  <a:pt x="2158" y="3410"/>
                </a:lnTo>
                <a:lnTo>
                  <a:pt x="2156" y="3416"/>
                </a:lnTo>
                <a:lnTo>
                  <a:pt x="2174" y="3404"/>
                </a:lnTo>
                <a:lnTo>
                  <a:pt x="2180" y="3400"/>
                </a:lnTo>
                <a:lnTo>
                  <a:pt x="2198" y="3382"/>
                </a:lnTo>
                <a:lnTo>
                  <a:pt x="2220" y="3366"/>
                </a:lnTo>
                <a:lnTo>
                  <a:pt x="2222" y="3364"/>
                </a:lnTo>
                <a:lnTo>
                  <a:pt x="2266" y="3330"/>
                </a:lnTo>
                <a:lnTo>
                  <a:pt x="2270" y="3336"/>
                </a:lnTo>
                <a:lnTo>
                  <a:pt x="2286" y="3322"/>
                </a:lnTo>
                <a:lnTo>
                  <a:pt x="2284" y="3318"/>
                </a:lnTo>
                <a:lnTo>
                  <a:pt x="2298" y="3306"/>
                </a:lnTo>
                <a:lnTo>
                  <a:pt x="2296" y="3304"/>
                </a:lnTo>
                <a:lnTo>
                  <a:pt x="2294" y="3302"/>
                </a:lnTo>
                <a:lnTo>
                  <a:pt x="2288" y="3298"/>
                </a:lnTo>
                <a:lnTo>
                  <a:pt x="2284" y="3290"/>
                </a:lnTo>
                <a:lnTo>
                  <a:pt x="2278" y="3282"/>
                </a:lnTo>
                <a:lnTo>
                  <a:pt x="2272" y="3274"/>
                </a:lnTo>
                <a:lnTo>
                  <a:pt x="2270" y="3272"/>
                </a:lnTo>
                <a:lnTo>
                  <a:pt x="2268" y="3272"/>
                </a:lnTo>
                <a:lnTo>
                  <a:pt x="2268" y="3270"/>
                </a:lnTo>
                <a:lnTo>
                  <a:pt x="2266" y="3270"/>
                </a:lnTo>
                <a:lnTo>
                  <a:pt x="2266" y="3268"/>
                </a:lnTo>
                <a:lnTo>
                  <a:pt x="2262" y="3266"/>
                </a:lnTo>
                <a:lnTo>
                  <a:pt x="2266" y="3264"/>
                </a:lnTo>
                <a:lnTo>
                  <a:pt x="2280" y="3256"/>
                </a:lnTo>
                <a:lnTo>
                  <a:pt x="2292" y="3244"/>
                </a:lnTo>
                <a:lnTo>
                  <a:pt x="2298" y="3240"/>
                </a:lnTo>
                <a:lnTo>
                  <a:pt x="2310" y="3230"/>
                </a:lnTo>
                <a:lnTo>
                  <a:pt x="2324" y="3222"/>
                </a:lnTo>
                <a:lnTo>
                  <a:pt x="2330" y="3216"/>
                </a:lnTo>
                <a:lnTo>
                  <a:pt x="2326" y="3212"/>
                </a:lnTo>
                <a:lnTo>
                  <a:pt x="2324" y="3212"/>
                </a:lnTo>
                <a:lnTo>
                  <a:pt x="2326" y="3210"/>
                </a:lnTo>
                <a:lnTo>
                  <a:pt x="2326" y="3208"/>
                </a:lnTo>
                <a:lnTo>
                  <a:pt x="2328" y="3206"/>
                </a:lnTo>
                <a:lnTo>
                  <a:pt x="2330" y="3204"/>
                </a:lnTo>
                <a:lnTo>
                  <a:pt x="2328" y="3204"/>
                </a:lnTo>
                <a:lnTo>
                  <a:pt x="2326" y="3206"/>
                </a:lnTo>
                <a:lnTo>
                  <a:pt x="2324" y="3206"/>
                </a:lnTo>
                <a:lnTo>
                  <a:pt x="2322" y="3208"/>
                </a:lnTo>
                <a:lnTo>
                  <a:pt x="2320" y="3208"/>
                </a:lnTo>
                <a:lnTo>
                  <a:pt x="2318" y="3210"/>
                </a:lnTo>
                <a:lnTo>
                  <a:pt x="2314" y="3210"/>
                </a:lnTo>
                <a:lnTo>
                  <a:pt x="2308" y="3210"/>
                </a:lnTo>
                <a:lnTo>
                  <a:pt x="2306" y="3210"/>
                </a:lnTo>
                <a:lnTo>
                  <a:pt x="2302" y="3208"/>
                </a:lnTo>
                <a:lnTo>
                  <a:pt x="2298" y="3206"/>
                </a:lnTo>
                <a:lnTo>
                  <a:pt x="2296" y="3208"/>
                </a:lnTo>
                <a:lnTo>
                  <a:pt x="2294" y="3208"/>
                </a:lnTo>
                <a:lnTo>
                  <a:pt x="2288" y="3212"/>
                </a:lnTo>
                <a:lnTo>
                  <a:pt x="2282" y="3212"/>
                </a:lnTo>
                <a:lnTo>
                  <a:pt x="2280" y="3212"/>
                </a:lnTo>
                <a:lnTo>
                  <a:pt x="2250" y="3216"/>
                </a:lnTo>
                <a:lnTo>
                  <a:pt x="2240" y="3216"/>
                </a:lnTo>
                <a:lnTo>
                  <a:pt x="2236" y="3216"/>
                </a:lnTo>
                <a:lnTo>
                  <a:pt x="2236" y="3214"/>
                </a:lnTo>
                <a:lnTo>
                  <a:pt x="2238" y="3212"/>
                </a:lnTo>
                <a:lnTo>
                  <a:pt x="2238" y="3210"/>
                </a:lnTo>
                <a:lnTo>
                  <a:pt x="2238" y="3206"/>
                </a:lnTo>
                <a:lnTo>
                  <a:pt x="2238" y="3204"/>
                </a:lnTo>
                <a:lnTo>
                  <a:pt x="2242" y="3194"/>
                </a:lnTo>
                <a:lnTo>
                  <a:pt x="2242" y="3190"/>
                </a:lnTo>
                <a:lnTo>
                  <a:pt x="2244" y="3186"/>
                </a:lnTo>
                <a:lnTo>
                  <a:pt x="2246" y="3180"/>
                </a:lnTo>
                <a:lnTo>
                  <a:pt x="2246" y="3168"/>
                </a:lnTo>
                <a:lnTo>
                  <a:pt x="2262" y="3164"/>
                </a:lnTo>
                <a:lnTo>
                  <a:pt x="2270" y="3160"/>
                </a:lnTo>
                <a:lnTo>
                  <a:pt x="2272" y="3164"/>
                </a:lnTo>
                <a:lnTo>
                  <a:pt x="2278" y="3164"/>
                </a:lnTo>
                <a:lnTo>
                  <a:pt x="2282" y="3164"/>
                </a:lnTo>
                <a:lnTo>
                  <a:pt x="2282" y="3156"/>
                </a:lnTo>
                <a:lnTo>
                  <a:pt x="2282" y="3152"/>
                </a:lnTo>
                <a:lnTo>
                  <a:pt x="2282" y="3150"/>
                </a:lnTo>
                <a:lnTo>
                  <a:pt x="2282" y="3148"/>
                </a:lnTo>
                <a:lnTo>
                  <a:pt x="2280" y="3142"/>
                </a:lnTo>
                <a:lnTo>
                  <a:pt x="2278" y="3140"/>
                </a:lnTo>
                <a:lnTo>
                  <a:pt x="2278" y="3138"/>
                </a:lnTo>
                <a:lnTo>
                  <a:pt x="2276" y="3136"/>
                </a:lnTo>
                <a:lnTo>
                  <a:pt x="2276" y="3134"/>
                </a:lnTo>
                <a:lnTo>
                  <a:pt x="2274" y="3134"/>
                </a:lnTo>
                <a:lnTo>
                  <a:pt x="2272" y="3130"/>
                </a:lnTo>
                <a:lnTo>
                  <a:pt x="2270" y="3122"/>
                </a:lnTo>
                <a:lnTo>
                  <a:pt x="2276" y="3114"/>
                </a:lnTo>
                <a:lnTo>
                  <a:pt x="2280" y="3104"/>
                </a:lnTo>
                <a:lnTo>
                  <a:pt x="2282" y="3100"/>
                </a:lnTo>
                <a:lnTo>
                  <a:pt x="2282" y="3098"/>
                </a:lnTo>
                <a:lnTo>
                  <a:pt x="2284" y="3094"/>
                </a:lnTo>
                <a:lnTo>
                  <a:pt x="2284" y="3092"/>
                </a:lnTo>
                <a:lnTo>
                  <a:pt x="2286" y="3088"/>
                </a:lnTo>
                <a:lnTo>
                  <a:pt x="2286" y="3086"/>
                </a:lnTo>
                <a:lnTo>
                  <a:pt x="2286" y="3082"/>
                </a:lnTo>
                <a:lnTo>
                  <a:pt x="2288" y="3078"/>
                </a:lnTo>
                <a:lnTo>
                  <a:pt x="2290" y="3074"/>
                </a:lnTo>
                <a:lnTo>
                  <a:pt x="2292" y="3070"/>
                </a:lnTo>
                <a:lnTo>
                  <a:pt x="2292" y="3068"/>
                </a:lnTo>
                <a:lnTo>
                  <a:pt x="2294" y="3068"/>
                </a:lnTo>
                <a:lnTo>
                  <a:pt x="2294" y="3066"/>
                </a:lnTo>
                <a:lnTo>
                  <a:pt x="2294" y="3064"/>
                </a:lnTo>
                <a:lnTo>
                  <a:pt x="2296" y="3064"/>
                </a:lnTo>
                <a:lnTo>
                  <a:pt x="2296" y="3062"/>
                </a:lnTo>
                <a:lnTo>
                  <a:pt x="2298" y="3058"/>
                </a:lnTo>
                <a:lnTo>
                  <a:pt x="2300" y="3058"/>
                </a:lnTo>
                <a:lnTo>
                  <a:pt x="2300" y="3054"/>
                </a:lnTo>
                <a:lnTo>
                  <a:pt x="2302" y="3050"/>
                </a:lnTo>
                <a:lnTo>
                  <a:pt x="2310" y="3034"/>
                </a:lnTo>
                <a:lnTo>
                  <a:pt x="2320" y="3040"/>
                </a:lnTo>
                <a:lnTo>
                  <a:pt x="2314" y="3052"/>
                </a:lnTo>
                <a:lnTo>
                  <a:pt x="2314" y="3056"/>
                </a:lnTo>
                <a:lnTo>
                  <a:pt x="2312" y="3058"/>
                </a:lnTo>
                <a:lnTo>
                  <a:pt x="2322" y="3064"/>
                </a:lnTo>
                <a:lnTo>
                  <a:pt x="2320" y="3066"/>
                </a:lnTo>
                <a:lnTo>
                  <a:pt x="2324" y="3068"/>
                </a:lnTo>
                <a:lnTo>
                  <a:pt x="2334" y="3044"/>
                </a:lnTo>
                <a:lnTo>
                  <a:pt x="2338" y="3048"/>
                </a:lnTo>
                <a:lnTo>
                  <a:pt x="2340" y="3048"/>
                </a:lnTo>
                <a:lnTo>
                  <a:pt x="2348" y="3052"/>
                </a:lnTo>
                <a:lnTo>
                  <a:pt x="2346" y="3056"/>
                </a:lnTo>
                <a:lnTo>
                  <a:pt x="2356" y="3062"/>
                </a:lnTo>
                <a:lnTo>
                  <a:pt x="2354" y="3066"/>
                </a:lnTo>
                <a:lnTo>
                  <a:pt x="2348" y="3084"/>
                </a:lnTo>
                <a:lnTo>
                  <a:pt x="2340" y="3102"/>
                </a:lnTo>
                <a:lnTo>
                  <a:pt x="2342" y="3102"/>
                </a:lnTo>
                <a:lnTo>
                  <a:pt x="2342" y="3104"/>
                </a:lnTo>
                <a:lnTo>
                  <a:pt x="2344" y="3104"/>
                </a:lnTo>
                <a:lnTo>
                  <a:pt x="2346" y="3104"/>
                </a:lnTo>
                <a:lnTo>
                  <a:pt x="2346" y="3106"/>
                </a:lnTo>
                <a:lnTo>
                  <a:pt x="2348" y="3106"/>
                </a:lnTo>
                <a:lnTo>
                  <a:pt x="2348" y="3108"/>
                </a:lnTo>
                <a:lnTo>
                  <a:pt x="2348" y="3110"/>
                </a:lnTo>
                <a:lnTo>
                  <a:pt x="2350" y="3110"/>
                </a:lnTo>
                <a:lnTo>
                  <a:pt x="2350" y="3112"/>
                </a:lnTo>
                <a:lnTo>
                  <a:pt x="2352" y="3112"/>
                </a:lnTo>
                <a:lnTo>
                  <a:pt x="2352" y="3114"/>
                </a:lnTo>
                <a:lnTo>
                  <a:pt x="2354" y="3114"/>
                </a:lnTo>
                <a:lnTo>
                  <a:pt x="2354" y="3116"/>
                </a:lnTo>
                <a:lnTo>
                  <a:pt x="2356" y="3116"/>
                </a:lnTo>
                <a:lnTo>
                  <a:pt x="2356" y="3116"/>
                </a:lnTo>
                <a:lnTo>
                  <a:pt x="2358" y="3116"/>
                </a:lnTo>
                <a:lnTo>
                  <a:pt x="2358" y="3118"/>
                </a:lnTo>
                <a:lnTo>
                  <a:pt x="2360" y="3118"/>
                </a:lnTo>
                <a:lnTo>
                  <a:pt x="2360" y="3120"/>
                </a:lnTo>
                <a:lnTo>
                  <a:pt x="2362" y="3120"/>
                </a:lnTo>
                <a:lnTo>
                  <a:pt x="2362" y="3122"/>
                </a:lnTo>
                <a:lnTo>
                  <a:pt x="2364" y="3122"/>
                </a:lnTo>
                <a:lnTo>
                  <a:pt x="2366" y="3122"/>
                </a:lnTo>
                <a:lnTo>
                  <a:pt x="2368" y="3122"/>
                </a:lnTo>
                <a:lnTo>
                  <a:pt x="2370" y="3122"/>
                </a:lnTo>
                <a:lnTo>
                  <a:pt x="2370" y="3124"/>
                </a:lnTo>
                <a:lnTo>
                  <a:pt x="2372" y="3124"/>
                </a:lnTo>
                <a:lnTo>
                  <a:pt x="2374" y="3124"/>
                </a:lnTo>
                <a:lnTo>
                  <a:pt x="2376" y="3124"/>
                </a:lnTo>
                <a:lnTo>
                  <a:pt x="2376" y="3122"/>
                </a:lnTo>
                <a:lnTo>
                  <a:pt x="2378" y="3122"/>
                </a:lnTo>
                <a:lnTo>
                  <a:pt x="2378" y="3120"/>
                </a:lnTo>
                <a:lnTo>
                  <a:pt x="2380" y="3120"/>
                </a:lnTo>
                <a:lnTo>
                  <a:pt x="2380" y="3116"/>
                </a:lnTo>
                <a:lnTo>
                  <a:pt x="2382" y="3112"/>
                </a:lnTo>
                <a:lnTo>
                  <a:pt x="2384" y="3112"/>
                </a:lnTo>
                <a:lnTo>
                  <a:pt x="2386" y="3112"/>
                </a:lnTo>
                <a:lnTo>
                  <a:pt x="2388" y="3112"/>
                </a:lnTo>
                <a:lnTo>
                  <a:pt x="2390" y="3112"/>
                </a:lnTo>
                <a:lnTo>
                  <a:pt x="2392" y="3112"/>
                </a:lnTo>
                <a:lnTo>
                  <a:pt x="2394" y="3112"/>
                </a:lnTo>
                <a:lnTo>
                  <a:pt x="2396" y="3112"/>
                </a:lnTo>
                <a:lnTo>
                  <a:pt x="2396" y="3110"/>
                </a:lnTo>
                <a:lnTo>
                  <a:pt x="2398" y="3110"/>
                </a:lnTo>
                <a:lnTo>
                  <a:pt x="2400" y="3108"/>
                </a:lnTo>
                <a:lnTo>
                  <a:pt x="2402" y="3106"/>
                </a:lnTo>
                <a:lnTo>
                  <a:pt x="2404" y="3104"/>
                </a:lnTo>
                <a:lnTo>
                  <a:pt x="2406" y="3102"/>
                </a:lnTo>
                <a:lnTo>
                  <a:pt x="2408" y="3100"/>
                </a:lnTo>
                <a:lnTo>
                  <a:pt x="2416" y="3098"/>
                </a:lnTo>
                <a:lnTo>
                  <a:pt x="2422" y="3098"/>
                </a:lnTo>
                <a:lnTo>
                  <a:pt x="2428" y="3098"/>
                </a:lnTo>
                <a:lnTo>
                  <a:pt x="2430" y="3098"/>
                </a:lnTo>
                <a:lnTo>
                  <a:pt x="2434" y="3096"/>
                </a:lnTo>
                <a:lnTo>
                  <a:pt x="2436" y="3096"/>
                </a:lnTo>
                <a:lnTo>
                  <a:pt x="2438" y="3096"/>
                </a:lnTo>
                <a:lnTo>
                  <a:pt x="2438" y="3098"/>
                </a:lnTo>
                <a:lnTo>
                  <a:pt x="2440" y="3098"/>
                </a:lnTo>
                <a:lnTo>
                  <a:pt x="2440" y="3100"/>
                </a:lnTo>
                <a:lnTo>
                  <a:pt x="2442" y="3100"/>
                </a:lnTo>
                <a:lnTo>
                  <a:pt x="2442" y="3102"/>
                </a:lnTo>
                <a:lnTo>
                  <a:pt x="2444" y="3102"/>
                </a:lnTo>
                <a:lnTo>
                  <a:pt x="2446" y="3102"/>
                </a:lnTo>
                <a:lnTo>
                  <a:pt x="2448" y="3102"/>
                </a:lnTo>
                <a:lnTo>
                  <a:pt x="2448" y="3100"/>
                </a:lnTo>
                <a:lnTo>
                  <a:pt x="2450" y="3098"/>
                </a:lnTo>
                <a:lnTo>
                  <a:pt x="2450" y="3096"/>
                </a:lnTo>
                <a:lnTo>
                  <a:pt x="2452" y="3096"/>
                </a:lnTo>
                <a:lnTo>
                  <a:pt x="2454" y="3094"/>
                </a:lnTo>
                <a:lnTo>
                  <a:pt x="2456" y="3094"/>
                </a:lnTo>
                <a:lnTo>
                  <a:pt x="2458" y="3094"/>
                </a:lnTo>
                <a:lnTo>
                  <a:pt x="2460" y="3092"/>
                </a:lnTo>
                <a:lnTo>
                  <a:pt x="2462" y="3094"/>
                </a:lnTo>
                <a:lnTo>
                  <a:pt x="2464" y="3094"/>
                </a:lnTo>
                <a:lnTo>
                  <a:pt x="2466" y="3094"/>
                </a:lnTo>
                <a:lnTo>
                  <a:pt x="2466" y="3092"/>
                </a:lnTo>
                <a:lnTo>
                  <a:pt x="2468" y="3092"/>
                </a:lnTo>
                <a:lnTo>
                  <a:pt x="2470" y="3092"/>
                </a:lnTo>
                <a:lnTo>
                  <a:pt x="2472" y="3094"/>
                </a:lnTo>
                <a:lnTo>
                  <a:pt x="2474" y="3094"/>
                </a:lnTo>
                <a:lnTo>
                  <a:pt x="2476" y="3092"/>
                </a:lnTo>
                <a:lnTo>
                  <a:pt x="2479" y="3092"/>
                </a:lnTo>
                <a:lnTo>
                  <a:pt x="2476" y="3088"/>
                </a:lnTo>
                <a:lnTo>
                  <a:pt x="2481" y="3084"/>
                </a:lnTo>
                <a:lnTo>
                  <a:pt x="2483" y="3084"/>
                </a:lnTo>
                <a:lnTo>
                  <a:pt x="2487" y="3082"/>
                </a:lnTo>
                <a:lnTo>
                  <a:pt x="2495" y="3082"/>
                </a:lnTo>
                <a:lnTo>
                  <a:pt x="2497" y="3080"/>
                </a:lnTo>
                <a:lnTo>
                  <a:pt x="2495" y="3074"/>
                </a:lnTo>
                <a:lnTo>
                  <a:pt x="2495" y="3072"/>
                </a:lnTo>
                <a:lnTo>
                  <a:pt x="2493" y="3072"/>
                </a:lnTo>
                <a:lnTo>
                  <a:pt x="2493" y="3070"/>
                </a:lnTo>
                <a:lnTo>
                  <a:pt x="2493" y="3066"/>
                </a:lnTo>
                <a:lnTo>
                  <a:pt x="2499" y="3066"/>
                </a:lnTo>
                <a:lnTo>
                  <a:pt x="2501" y="3064"/>
                </a:lnTo>
                <a:lnTo>
                  <a:pt x="2505" y="3060"/>
                </a:lnTo>
                <a:lnTo>
                  <a:pt x="2503" y="3058"/>
                </a:lnTo>
                <a:lnTo>
                  <a:pt x="2503" y="3054"/>
                </a:lnTo>
                <a:lnTo>
                  <a:pt x="2497" y="3048"/>
                </a:lnTo>
                <a:lnTo>
                  <a:pt x="2493" y="3032"/>
                </a:lnTo>
                <a:lnTo>
                  <a:pt x="2493" y="3030"/>
                </a:lnTo>
                <a:lnTo>
                  <a:pt x="2491" y="3030"/>
                </a:lnTo>
                <a:lnTo>
                  <a:pt x="2491" y="3004"/>
                </a:lnTo>
                <a:lnTo>
                  <a:pt x="2491" y="3002"/>
                </a:lnTo>
                <a:lnTo>
                  <a:pt x="2485" y="3002"/>
                </a:lnTo>
                <a:lnTo>
                  <a:pt x="2485" y="2992"/>
                </a:lnTo>
                <a:lnTo>
                  <a:pt x="2485" y="2980"/>
                </a:lnTo>
                <a:lnTo>
                  <a:pt x="2503" y="2980"/>
                </a:lnTo>
                <a:lnTo>
                  <a:pt x="2503" y="2956"/>
                </a:lnTo>
                <a:lnTo>
                  <a:pt x="2507" y="2942"/>
                </a:lnTo>
                <a:lnTo>
                  <a:pt x="2515" y="2908"/>
                </a:lnTo>
                <a:lnTo>
                  <a:pt x="2511" y="2902"/>
                </a:lnTo>
                <a:lnTo>
                  <a:pt x="2509" y="2898"/>
                </a:lnTo>
                <a:lnTo>
                  <a:pt x="2503" y="2890"/>
                </a:lnTo>
                <a:lnTo>
                  <a:pt x="2489" y="2874"/>
                </a:lnTo>
                <a:lnTo>
                  <a:pt x="2483" y="2868"/>
                </a:lnTo>
                <a:lnTo>
                  <a:pt x="2476" y="2854"/>
                </a:lnTo>
                <a:lnTo>
                  <a:pt x="2474" y="2852"/>
                </a:lnTo>
                <a:lnTo>
                  <a:pt x="2460" y="2834"/>
                </a:lnTo>
                <a:lnTo>
                  <a:pt x="2458" y="2836"/>
                </a:lnTo>
                <a:lnTo>
                  <a:pt x="2456" y="2838"/>
                </a:lnTo>
                <a:lnTo>
                  <a:pt x="2454" y="2836"/>
                </a:lnTo>
                <a:lnTo>
                  <a:pt x="2458" y="2832"/>
                </a:lnTo>
                <a:lnTo>
                  <a:pt x="2456" y="2828"/>
                </a:lnTo>
                <a:lnTo>
                  <a:pt x="2452" y="2824"/>
                </a:lnTo>
                <a:lnTo>
                  <a:pt x="2450" y="2822"/>
                </a:lnTo>
                <a:lnTo>
                  <a:pt x="2444" y="2828"/>
                </a:lnTo>
                <a:lnTo>
                  <a:pt x="2436" y="2834"/>
                </a:lnTo>
                <a:lnTo>
                  <a:pt x="2430" y="2838"/>
                </a:lnTo>
                <a:lnTo>
                  <a:pt x="2426" y="2844"/>
                </a:lnTo>
                <a:lnTo>
                  <a:pt x="2418" y="2854"/>
                </a:lnTo>
                <a:lnTo>
                  <a:pt x="2416" y="2856"/>
                </a:lnTo>
                <a:lnTo>
                  <a:pt x="2408" y="2864"/>
                </a:lnTo>
                <a:lnTo>
                  <a:pt x="2406" y="2866"/>
                </a:lnTo>
                <a:lnTo>
                  <a:pt x="2404" y="2868"/>
                </a:lnTo>
                <a:lnTo>
                  <a:pt x="2402" y="2868"/>
                </a:lnTo>
                <a:lnTo>
                  <a:pt x="2396" y="2864"/>
                </a:lnTo>
                <a:lnTo>
                  <a:pt x="2398" y="2862"/>
                </a:lnTo>
                <a:lnTo>
                  <a:pt x="2400" y="2858"/>
                </a:lnTo>
                <a:lnTo>
                  <a:pt x="2404" y="2856"/>
                </a:lnTo>
                <a:lnTo>
                  <a:pt x="2408" y="2852"/>
                </a:lnTo>
                <a:lnTo>
                  <a:pt x="2422" y="2838"/>
                </a:lnTo>
                <a:lnTo>
                  <a:pt x="2428" y="2832"/>
                </a:lnTo>
                <a:lnTo>
                  <a:pt x="2436" y="2824"/>
                </a:lnTo>
                <a:lnTo>
                  <a:pt x="2438" y="2822"/>
                </a:lnTo>
                <a:lnTo>
                  <a:pt x="2432" y="2816"/>
                </a:lnTo>
                <a:lnTo>
                  <a:pt x="2414" y="2798"/>
                </a:lnTo>
                <a:lnTo>
                  <a:pt x="2412" y="2794"/>
                </a:lnTo>
                <a:lnTo>
                  <a:pt x="2416" y="2788"/>
                </a:lnTo>
                <a:lnTo>
                  <a:pt x="2416" y="2786"/>
                </a:lnTo>
                <a:lnTo>
                  <a:pt x="2416" y="2784"/>
                </a:lnTo>
                <a:lnTo>
                  <a:pt x="2414" y="2782"/>
                </a:lnTo>
                <a:lnTo>
                  <a:pt x="2414" y="2780"/>
                </a:lnTo>
                <a:lnTo>
                  <a:pt x="2412" y="2780"/>
                </a:lnTo>
                <a:lnTo>
                  <a:pt x="2408" y="2774"/>
                </a:lnTo>
                <a:lnTo>
                  <a:pt x="2406" y="2774"/>
                </a:lnTo>
                <a:lnTo>
                  <a:pt x="2406" y="2772"/>
                </a:lnTo>
                <a:lnTo>
                  <a:pt x="2404" y="2770"/>
                </a:lnTo>
                <a:lnTo>
                  <a:pt x="2402" y="2768"/>
                </a:lnTo>
                <a:lnTo>
                  <a:pt x="2398" y="2762"/>
                </a:lnTo>
                <a:lnTo>
                  <a:pt x="2392" y="2754"/>
                </a:lnTo>
                <a:lnTo>
                  <a:pt x="2392" y="2752"/>
                </a:lnTo>
                <a:lnTo>
                  <a:pt x="2390" y="2750"/>
                </a:lnTo>
                <a:lnTo>
                  <a:pt x="2388" y="2750"/>
                </a:lnTo>
                <a:lnTo>
                  <a:pt x="2388" y="2748"/>
                </a:lnTo>
                <a:lnTo>
                  <a:pt x="2386" y="2744"/>
                </a:lnTo>
                <a:lnTo>
                  <a:pt x="2382" y="2740"/>
                </a:lnTo>
                <a:lnTo>
                  <a:pt x="2380" y="2736"/>
                </a:lnTo>
                <a:lnTo>
                  <a:pt x="2378" y="2732"/>
                </a:lnTo>
                <a:lnTo>
                  <a:pt x="2370" y="2724"/>
                </a:lnTo>
                <a:lnTo>
                  <a:pt x="2370" y="2722"/>
                </a:lnTo>
                <a:lnTo>
                  <a:pt x="2370" y="2720"/>
                </a:lnTo>
                <a:lnTo>
                  <a:pt x="2372" y="2718"/>
                </a:lnTo>
                <a:lnTo>
                  <a:pt x="2376" y="2712"/>
                </a:lnTo>
                <a:lnTo>
                  <a:pt x="2384" y="2698"/>
                </a:lnTo>
                <a:lnTo>
                  <a:pt x="2386" y="2696"/>
                </a:lnTo>
                <a:lnTo>
                  <a:pt x="2388" y="2694"/>
                </a:lnTo>
                <a:lnTo>
                  <a:pt x="2388" y="2692"/>
                </a:lnTo>
                <a:lnTo>
                  <a:pt x="2390" y="2690"/>
                </a:lnTo>
                <a:lnTo>
                  <a:pt x="2392" y="2688"/>
                </a:lnTo>
                <a:lnTo>
                  <a:pt x="2392" y="2686"/>
                </a:lnTo>
                <a:lnTo>
                  <a:pt x="2394" y="2686"/>
                </a:lnTo>
                <a:lnTo>
                  <a:pt x="2402" y="2690"/>
                </a:lnTo>
                <a:lnTo>
                  <a:pt x="2418" y="2700"/>
                </a:lnTo>
                <a:lnTo>
                  <a:pt x="2420" y="2702"/>
                </a:lnTo>
                <a:lnTo>
                  <a:pt x="2426" y="2704"/>
                </a:lnTo>
                <a:lnTo>
                  <a:pt x="2430" y="2706"/>
                </a:lnTo>
                <a:lnTo>
                  <a:pt x="2430" y="2708"/>
                </a:lnTo>
                <a:lnTo>
                  <a:pt x="2430" y="2706"/>
                </a:lnTo>
                <a:lnTo>
                  <a:pt x="2432" y="2702"/>
                </a:lnTo>
                <a:lnTo>
                  <a:pt x="2430" y="2704"/>
                </a:lnTo>
                <a:lnTo>
                  <a:pt x="2426" y="2700"/>
                </a:lnTo>
                <a:lnTo>
                  <a:pt x="2422" y="2698"/>
                </a:lnTo>
                <a:lnTo>
                  <a:pt x="2420" y="2696"/>
                </a:lnTo>
                <a:lnTo>
                  <a:pt x="2414" y="2694"/>
                </a:lnTo>
                <a:lnTo>
                  <a:pt x="2412" y="2692"/>
                </a:lnTo>
                <a:lnTo>
                  <a:pt x="2410" y="2692"/>
                </a:lnTo>
                <a:lnTo>
                  <a:pt x="2410" y="2690"/>
                </a:lnTo>
                <a:lnTo>
                  <a:pt x="2408" y="2690"/>
                </a:lnTo>
                <a:lnTo>
                  <a:pt x="2404" y="2688"/>
                </a:lnTo>
                <a:lnTo>
                  <a:pt x="2400" y="2686"/>
                </a:lnTo>
                <a:lnTo>
                  <a:pt x="2400" y="2684"/>
                </a:lnTo>
                <a:lnTo>
                  <a:pt x="2396" y="2684"/>
                </a:lnTo>
                <a:lnTo>
                  <a:pt x="2390" y="2682"/>
                </a:lnTo>
                <a:lnTo>
                  <a:pt x="2388" y="2680"/>
                </a:lnTo>
                <a:lnTo>
                  <a:pt x="2386" y="2678"/>
                </a:lnTo>
                <a:lnTo>
                  <a:pt x="2382" y="2676"/>
                </a:lnTo>
                <a:lnTo>
                  <a:pt x="2382" y="2676"/>
                </a:lnTo>
                <a:lnTo>
                  <a:pt x="2376" y="2672"/>
                </a:lnTo>
                <a:lnTo>
                  <a:pt x="2374" y="2670"/>
                </a:lnTo>
                <a:lnTo>
                  <a:pt x="2372" y="2668"/>
                </a:lnTo>
                <a:lnTo>
                  <a:pt x="2370" y="2666"/>
                </a:lnTo>
                <a:lnTo>
                  <a:pt x="2368" y="2666"/>
                </a:lnTo>
                <a:lnTo>
                  <a:pt x="2366" y="2664"/>
                </a:lnTo>
                <a:lnTo>
                  <a:pt x="2362" y="2662"/>
                </a:lnTo>
                <a:lnTo>
                  <a:pt x="2360" y="2662"/>
                </a:lnTo>
                <a:lnTo>
                  <a:pt x="2360" y="2660"/>
                </a:lnTo>
                <a:lnTo>
                  <a:pt x="2358" y="2658"/>
                </a:lnTo>
                <a:lnTo>
                  <a:pt x="2340" y="2648"/>
                </a:lnTo>
                <a:lnTo>
                  <a:pt x="2336" y="2646"/>
                </a:lnTo>
                <a:lnTo>
                  <a:pt x="2334" y="2644"/>
                </a:lnTo>
                <a:lnTo>
                  <a:pt x="2334" y="2644"/>
                </a:lnTo>
                <a:lnTo>
                  <a:pt x="2332" y="2642"/>
                </a:lnTo>
                <a:lnTo>
                  <a:pt x="2330" y="2642"/>
                </a:lnTo>
                <a:lnTo>
                  <a:pt x="2316" y="2636"/>
                </a:lnTo>
                <a:lnTo>
                  <a:pt x="2310" y="2632"/>
                </a:lnTo>
                <a:lnTo>
                  <a:pt x="2308" y="2632"/>
                </a:lnTo>
                <a:lnTo>
                  <a:pt x="2302" y="2628"/>
                </a:lnTo>
                <a:lnTo>
                  <a:pt x="2300" y="2628"/>
                </a:lnTo>
                <a:lnTo>
                  <a:pt x="2296" y="2626"/>
                </a:lnTo>
                <a:lnTo>
                  <a:pt x="2290" y="2622"/>
                </a:lnTo>
                <a:lnTo>
                  <a:pt x="2286" y="2620"/>
                </a:lnTo>
                <a:lnTo>
                  <a:pt x="2284" y="2618"/>
                </a:lnTo>
                <a:lnTo>
                  <a:pt x="2280" y="2616"/>
                </a:lnTo>
                <a:lnTo>
                  <a:pt x="2272" y="2612"/>
                </a:lnTo>
                <a:lnTo>
                  <a:pt x="2268" y="2610"/>
                </a:lnTo>
                <a:lnTo>
                  <a:pt x="2264" y="2608"/>
                </a:lnTo>
                <a:lnTo>
                  <a:pt x="2260" y="2606"/>
                </a:lnTo>
                <a:lnTo>
                  <a:pt x="2258" y="2606"/>
                </a:lnTo>
                <a:lnTo>
                  <a:pt x="2252" y="2602"/>
                </a:lnTo>
                <a:lnTo>
                  <a:pt x="2244" y="2588"/>
                </a:lnTo>
                <a:lnTo>
                  <a:pt x="2240" y="2582"/>
                </a:lnTo>
                <a:lnTo>
                  <a:pt x="2240" y="2580"/>
                </a:lnTo>
                <a:lnTo>
                  <a:pt x="2240" y="2578"/>
                </a:lnTo>
                <a:lnTo>
                  <a:pt x="2240" y="2576"/>
                </a:lnTo>
                <a:lnTo>
                  <a:pt x="2244" y="2576"/>
                </a:lnTo>
                <a:lnTo>
                  <a:pt x="2244" y="2574"/>
                </a:lnTo>
                <a:lnTo>
                  <a:pt x="2246" y="2572"/>
                </a:lnTo>
                <a:lnTo>
                  <a:pt x="2248" y="2572"/>
                </a:lnTo>
                <a:lnTo>
                  <a:pt x="2250" y="2572"/>
                </a:lnTo>
                <a:lnTo>
                  <a:pt x="2252" y="2572"/>
                </a:lnTo>
                <a:lnTo>
                  <a:pt x="2254" y="2572"/>
                </a:lnTo>
                <a:lnTo>
                  <a:pt x="2256" y="2570"/>
                </a:lnTo>
                <a:lnTo>
                  <a:pt x="2258" y="2568"/>
                </a:lnTo>
                <a:lnTo>
                  <a:pt x="2258" y="2566"/>
                </a:lnTo>
                <a:lnTo>
                  <a:pt x="2260" y="2566"/>
                </a:lnTo>
                <a:lnTo>
                  <a:pt x="2260" y="2564"/>
                </a:lnTo>
                <a:lnTo>
                  <a:pt x="2258" y="2562"/>
                </a:lnTo>
                <a:lnTo>
                  <a:pt x="2260" y="2562"/>
                </a:lnTo>
                <a:lnTo>
                  <a:pt x="2260" y="2558"/>
                </a:lnTo>
                <a:lnTo>
                  <a:pt x="2260" y="2554"/>
                </a:lnTo>
                <a:lnTo>
                  <a:pt x="2262" y="2552"/>
                </a:lnTo>
                <a:lnTo>
                  <a:pt x="2262" y="2550"/>
                </a:lnTo>
                <a:lnTo>
                  <a:pt x="2264" y="2548"/>
                </a:lnTo>
                <a:lnTo>
                  <a:pt x="2286" y="2542"/>
                </a:lnTo>
                <a:lnTo>
                  <a:pt x="2286" y="2530"/>
                </a:lnTo>
                <a:lnTo>
                  <a:pt x="2286" y="2526"/>
                </a:lnTo>
                <a:lnTo>
                  <a:pt x="2284" y="2518"/>
                </a:lnTo>
                <a:lnTo>
                  <a:pt x="2284" y="2516"/>
                </a:lnTo>
                <a:lnTo>
                  <a:pt x="2286" y="2516"/>
                </a:lnTo>
                <a:lnTo>
                  <a:pt x="2286" y="2514"/>
                </a:lnTo>
                <a:lnTo>
                  <a:pt x="2286" y="2512"/>
                </a:lnTo>
                <a:lnTo>
                  <a:pt x="2276" y="2510"/>
                </a:lnTo>
                <a:lnTo>
                  <a:pt x="2278" y="2506"/>
                </a:lnTo>
                <a:lnTo>
                  <a:pt x="2274" y="2494"/>
                </a:lnTo>
                <a:lnTo>
                  <a:pt x="2272" y="2484"/>
                </a:lnTo>
                <a:lnTo>
                  <a:pt x="2278" y="2480"/>
                </a:lnTo>
                <a:lnTo>
                  <a:pt x="2282" y="2476"/>
                </a:lnTo>
                <a:lnTo>
                  <a:pt x="2298" y="2452"/>
                </a:lnTo>
                <a:lnTo>
                  <a:pt x="2300" y="2450"/>
                </a:lnTo>
                <a:lnTo>
                  <a:pt x="2312" y="2436"/>
                </a:lnTo>
                <a:lnTo>
                  <a:pt x="2316" y="2436"/>
                </a:lnTo>
                <a:lnTo>
                  <a:pt x="2314" y="2432"/>
                </a:lnTo>
                <a:lnTo>
                  <a:pt x="2318" y="2432"/>
                </a:lnTo>
                <a:lnTo>
                  <a:pt x="2320" y="2432"/>
                </a:lnTo>
                <a:lnTo>
                  <a:pt x="2332" y="2432"/>
                </a:lnTo>
                <a:lnTo>
                  <a:pt x="2340" y="2432"/>
                </a:lnTo>
                <a:lnTo>
                  <a:pt x="2344" y="2432"/>
                </a:lnTo>
                <a:lnTo>
                  <a:pt x="2346" y="2432"/>
                </a:lnTo>
                <a:lnTo>
                  <a:pt x="2366" y="2430"/>
                </a:lnTo>
                <a:lnTo>
                  <a:pt x="2368" y="2430"/>
                </a:lnTo>
                <a:lnTo>
                  <a:pt x="2396" y="2430"/>
                </a:lnTo>
                <a:lnTo>
                  <a:pt x="2398" y="2430"/>
                </a:lnTo>
                <a:lnTo>
                  <a:pt x="2398" y="2418"/>
                </a:lnTo>
                <a:lnTo>
                  <a:pt x="2398" y="2414"/>
                </a:lnTo>
                <a:lnTo>
                  <a:pt x="2398" y="2398"/>
                </a:lnTo>
                <a:lnTo>
                  <a:pt x="2396" y="2336"/>
                </a:lnTo>
                <a:lnTo>
                  <a:pt x="2396" y="2324"/>
                </a:lnTo>
                <a:lnTo>
                  <a:pt x="2394" y="2324"/>
                </a:lnTo>
                <a:lnTo>
                  <a:pt x="2394" y="2276"/>
                </a:lnTo>
                <a:lnTo>
                  <a:pt x="2404" y="2280"/>
                </a:lnTo>
                <a:lnTo>
                  <a:pt x="2410" y="2282"/>
                </a:lnTo>
                <a:lnTo>
                  <a:pt x="2412" y="2284"/>
                </a:lnTo>
                <a:lnTo>
                  <a:pt x="2414" y="2284"/>
                </a:lnTo>
                <a:lnTo>
                  <a:pt x="2418" y="2286"/>
                </a:lnTo>
                <a:lnTo>
                  <a:pt x="2420" y="2286"/>
                </a:lnTo>
                <a:lnTo>
                  <a:pt x="2430" y="2290"/>
                </a:lnTo>
                <a:lnTo>
                  <a:pt x="2438" y="2292"/>
                </a:lnTo>
                <a:lnTo>
                  <a:pt x="2438" y="2290"/>
                </a:lnTo>
                <a:lnTo>
                  <a:pt x="2450" y="2294"/>
                </a:lnTo>
                <a:lnTo>
                  <a:pt x="2456" y="2294"/>
                </a:lnTo>
                <a:lnTo>
                  <a:pt x="2458" y="2294"/>
                </a:lnTo>
                <a:lnTo>
                  <a:pt x="2460" y="2296"/>
                </a:lnTo>
                <a:lnTo>
                  <a:pt x="2470" y="2296"/>
                </a:lnTo>
                <a:lnTo>
                  <a:pt x="2472" y="2296"/>
                </a:lnTo>
                <a:lnTo>
                  <a:pt x="2476" y="2298"/>
                </a:lnTo>
                <a:lnTo>
                  <a:pt x="2481" y="2298"/>
                </a:lnTo>
                <a:lnTo>
                  <a:pt x="2485" y="2298"/>
                </a:lnTo>
                <a:lnTo>
                  <a:pt x="2489" y="2300"/>
                </a:lnTo>
                <a:lnTo>
                  <a:pt x="2491" y="2300"/>
                </a:lnTo>
                <a:lnTo>
                  <a:pt x="2493" y="2300"/>
                </a:lnTo>
                <a:lnTo>
                  <a:pt x="2497" y="2300"/>
                </a:lnTo>
                <a:lnTo>
                  <a:pt x="2497" y="2302"/>
                </a:lnTo>
                <a:lnTo>
                  <a:pt x="2501" y="2302"/>
                </a:lnTo>
                <a:lnTo>
                  <a:pt x="2505" y="2302"/>
                </a:lnTo>
                <a:lnTo>
                  <a:pt x="2505" y="2302"/>
                </a:lnTo>
                <a:lnTo>
                  <a:pt x="2503" y="2302"/>
                </a:lnTo>
                <a:lnTo>
                  <a:pt x="2501" y="2300"/>
                </a:lnTo>
                <a:lnTo>
                  <a:pt x="2499" y="2300"/>
                </a:lnTo>
                <a:lnTo>
                  <a:pt x="2499" y="2296"/>
                </a:lnTo>
                <a:lnTo>
                  <a:pt x="2499" y="2294"/>
                </a:lnTo>
                <a:lnTo>
                  <a:pt x="2499" y="2288"/>
                </a:lnTo>
                <a:lnTo>
                  <a:pt x="2499" y="2286"/>
                </a:lnTo>
                <a:lnTo>
                  <a:pt x="2499" y="2282"/>
                </a:lnTo>
                <a:lnTo>
                  <a:pt x="2499" y="2276"/>
                </a:lnTo>
                <a:lnTo>
                  <a:pt x="2499" y="2272"/>
                </a:lnTo>
                <a:lnTo>
                  <a:pt x="2499" y="2268"/>
                </a:lnTo>
                <a:lnTo>
                  <a:pt x="2499" y="2264"/>
                </a:lnTo>
                <a:lnTo>
                  <a:pt x="2499" y="2258"/>
                </a:lnTo>
                <a:lnTo>
                  <a:pt x="2499" y="2254"/>
                </a:lnTo>
                <a:lnTo>
                  <a:pt x="2499" y="2234"/>
                </a:lnTo>
                <a:lnTo>
                  <a:pt x="2499" y="2226"/>
                </a:lnTo>
                <a:lnTo>
                  <a:pt x="2499" y="2216"/>
                </a:lnTo>
                <a:lnTo>
                  <a:pt x="2499" y="2204"/>
                </a:lnTo>
                <a:lnTo>
                  <a:pt x="2499" y="2202"/>
                </a:lnTo>
                <a:lnTo>
                  <a:pt x="2499" y="2188"/>
                </a:lnTo>
                <a:lnTo>
                  <a:pt x="2499" y="2164"/>
                </a:lnTo>
                <a:lnTo>
                  <a:pt x="2499" y="2160"/>
                </a:lnTo>
                <a:lnTo>
                  <a:pt x="2499" y="2156"/>
                </a:lnTo>
                <a:lnTo>
                  <a:pt x="2499" y="2152"/>
                </a:lnTo>
                <a:lnTo>
                  <a:pt x="2499" y="2146"/>
                </a:lnTo>
                <a:lnTo>
                  <a:pt x="2499" y="2142"/>
                </a:lnTo>
                <a:lnTo>
                  <a:pt x="2499" y="2138"/>
                </a:lnTo>
                <a:lnTo>
                  <a:pt x="2499" y="2136"/>
                </a:lnTo>
                <a:lnTo>
                  <a:pt x="2499" y="2132"/>
                </a:lnTo>
                <a:lnTo>
                  <a:pt x="2499" y="2130"/>
                </a:lnTo>
                <a:lnTo>
                  <a:pt x="2499" y="2122"/>
                </a:lnTo>
                <a:lnTo>
                  <a:pt x="2499" y="2118"/>
                </a:lnTo>
                <a:lnTo>
                  <a:pt x="2499" y="2112"/>
                </a:lnTo>
                <a:lnTo>
                  <a:pt x="2499" y="2106"/>
                </a:lnTo>
                <a:lnTo>
                  <a:pt x="2499" y="2104"/>
                </a:lnTo>
                <a:lnTo>
                  <a:pt x="2499" y="2098"/>
                </a:lnTo>
                <a:lnTo>
                  <a:pt x="2499" y="2090"/>
                </a:lnTo>
                <a:lnTo>
                  <a:pt x="2499" y="2086"/>
                </a:lnTo>
                <a:lnTo>
                  <a:pt x="2499" y="2084"/>
                </a:lnTo>
                <a:lnTo>
                  <a:pt x="2499" y="2082"/>
                </a:lnTo>
                <a:lnTo>
                  <a:pt x="2499" y="2076"/>
                </a:lnTo>
                <a:lnTo>
                  <a:pt x="2499" y="2072"/>
                </a:lnTo>
                <a:lnTo>
                  <a:pt x="2499" y="2062"/>
                </a:lnTo>
                <a:lnTo>
                  <a:pt x="2499" y="2062"/>
                </a:lnTo>
                <a:lnTo>
                  <a:pt x="2499" y="2060"/>
                </a:lnTo>
                <a:lnTo>
                  <a:pt x="2499" y="2058"/>
                </a:lnTo>
                <a:lnTo>
                  <a:pt x="2499" y="2048"/>
                </a:lnTo>
                <a:lnTo>
                  <a:pt x="2499" y="2046"/>
                </a:lnTo>
                <a:lnTo>
                  <a:pt x="2499" y="2042"/>
                </a:lnTo>
                <a:lnTo>
                  <a:pt x="2499" y="2036"/>
                </a:lnTo>
                <a:lnTo>
                  <a:pt x="2499" y="2030"/>
                </a:lnTo>
                <a:lnTo>
                  <a:pt x="2499" y="2024"/>
                </a:lnTo>
                <a:lnTo>
                  <a:pt x="2499" y="2014"/>
                </a:lnTo>
                <a:lnTo>
                  <a:pt x="2499" y="2008"/>
                </a:lnTo>
                <a:lnTo>
                  <a:pt x="2499" y="2004"/>
                </a:lnTo>
                <a:lnTo>
                  <a:pt x="2499" y="1996"/>
                </a:lnTo>
                <a:lnTo>
                  <a:pt x="2499" y="1980"/>
                </a:lnTo>
                <a:lnTo>
                  <a:pt x="2499" y="1968"/>
                </a:lnTo>
                <a:lnTo>
                  <a:pt x="2499" y="1966"/>
                </a:lnTo>
                <a:lnTo>
                  <a:pt x="2499" y="1964"/>
                </a:lnTo>
                <a:lnTo>
                  <a:pt x="2499" y="1962"/>
                </a:lnTo>
                <a:lnTo>
                  <a:pt x="2499" y="1960"/>
                </a:lnTo>
                <a:lnTo>
                  <a:pt x="2499" y="1958"/>
                </a:lnTo>
                <a:lnTo>
                  <a:pt x="2499" y="1956"/>
                </a:lnTo>
                <a:lnTo>
                  <a:pt x="2499" y="1954"/>
                </a:lnTo>
                <a:lnTo>
                  <a:pt x="2499" y="1952"/>
                </a:lnTo>
                <a:lnTo>
                  <a:pt x="2499" y="1946"/>
                </a:lnTo>
                <a:lnTo>
                  <a:pt x="2499" y="1940"/>
                </a:lnTo>
                <a:lnTo>
                  <a:pt x="2507" y="1946"/>
                </a:lnTo>
                <a:lnTo>
                  <a:pt x="2509" y="1948"/>
                </a:lnTo>
                <a:lnTo>
                  <a:pt x="2509" y="1950"/>
                </a:lnTo>
                <a:lnTo>
                  <a:pt x="2511" y="1950"/>
                </a:lnTo>
                <a:lnTo>
                  <a:pt x="2513" y="1952"/>
                </a:lnTo>
                <a:lnTo>
                  <a:pt x="2515" y="1952"/>
                </a:lnTo>
                <a:lnTo>
                  <a:pt x="2515" y="1954"/>
                </a:lnTo>
                <a:lnTo>
                  <a:pt x="2517" y="1954"/>
                </a:lnTo>
                <a:lnTo>
                  <a:pt x="2519" y="1956"/>
                </a:lnTo>
                <a:lnTo>
                  <a:pt x="2521" y="1958"/>
                </a:lnTo>
                <a:lnTo>
                  <a:pt x="2523" y="1960"/>
                </a:lnTo>
                <a:lnTo>
                  <a:pt x="2525" y="1960"/>
                </a:lnTo>
                <a:lnTo>
                  <a:pt x="2527" y="1960"/>
                </a:lnTo>
                <a:lnTo>
                  <a:pt x="2527" y="1960"/>
                </a:lnTo>
                <a:lnTo>
                  <a:pt x="2529" y="1960"/>
                </a:lnTo>
                <a:lnTo>
                  <a:pt x="2531" y="1960"/>
                </a:lnTo>
                <a:lnTo>
                  <a:pt x="2533" y="1960"/>
                </a:lnTo>
                <a:lnTo>
                  <a:pt x="2535" y="1960"/>
                </a:lnTo>
                <a:lnTo>
                  <a:pt x="2537" y="1960"/>
                </a:lnTo>
                <a:lnTo>
                  <a:pt x="2539" y="1960"/>
                </a:lnTo>
                <a:lnTo>
                  <a:pt x="2541" y="1960"/>
                </a:lnTo>
                <a:lnTo>
                  <a:pt x="2543" y="1960"/>
                </a:lnTo>
                <a:lnTo>
                  <a:pt x="2545" y="1960"/>
                </a:lnTo>
                <a:lnTo>
                  <a:pt x="2547" y="1960"/>
                </a:lnTo>
                <a:lnTo>
                  <a:pt x="2549" y="1960"/>
                </a:lnTo>
                <a:lnTo>
                  <a:pt x="2551" y="1960"/>
                </a:lnTo>
                <a:lnTo>
                  <a:pt x="2553" y="1960"/>
                </a:lnTo>
                <a:lnTo>
                  <a:pt x="2555" y="1960"/>
                </a:lnTo>
                <a:lnTo>
                  <a:pt x="2557" y="1958"/>
                </a:lnTo>
                <a:lnTo>
                  <a:pt x="2561" y="1958"/>
                </a:lnTo>
                <a:lnTo>
                  <a:pt x="2563" y="1958"/>
                </a:lnTo>
                <a:lnTo>
                  <a:pt x="2565" y="1958"/>
                </a:lnTo>
                <a:lnTo>
                  <a:pt x="2567" y="1958"/>
                </a:lnTo>
                <a:lnTo>
                  <a:pt x="2569" y="1958"/>
                </a:lnTo>
                <a:lnTo>
                  <a:pt x="2569" y="1954"/>
                </a:lnTo>
                <a:lnTo>
                  <a:pt x="2569" y="1950"/>
                </a:lnTo>
                <a:lnTo>
                  <a:pt x="2569" y="1948"/>
                </a:lnTo>
                <a:lnTo>
                  <a:pt x="2569" y="1946"/>
                </a:lnTo>
                <a:lnTo>
                  <a:pt x="2569" y="1944"/>
                </a:lnTo>
                <a:lnTo>
                  <a:pt x="2569" y="1942"/>
                </a:lnTo>
                <a:lnTo>
                  <a:pt x="2569" y="1940"/>
                </a:lnTo>
                <a:lnTo>
                  <a:pt x="2569" y="1938"/>
                </a:lnTo>
                <a:lnTo>
                  <a:pt x="2569" y="1936"/>
                </a:lnTo>
                <a:lnTo>
                  <a:pt x="2569" y="1934"/>
                </a:lnTo>
                <a:lnTo>
                  <a:pt x="2569" y="1932"/>
                </a:lnTo>
                <a:lnTo>
                  <a:pt x="2569" y="1930"/>
                </a:lnTo>
                <a:lnTo>
                  <a:pt x="2569" y="1928"/>
                </a:lnTo>
                <a:lnTo>
                  <a:pt x="2569" y="1926"/>
                </a:lnTo>
                <a:lnTo>
                  <a:pt x="2569" y="1924"/>
                </a:lnTo>
                <a:lnTo>
                  <a:pt x="2569" y="1922"/>
                </a:lnTo>
                <a:lnTo>
                  <a:pt x="2569" y="1920"/>
                </a:lnTo>
                <a:lnTo>
                  <a:pt x="2569" y="1918"/>
                </a:lnTo>
                <a:lnTo>
                  <a:pt x="2569" y="1918"/>
                </a:lnTo>
                <a:lnTo>
                  <a:pt x="2569" y="1916"/>
                </a:lnTo>
                <a:lnTo>
                  <a:pt x="2569" y="1914"/>
                </a:lnTo>
                <a:lnTo>
                  <a:pt x="2569" y="1912"/>
                </a:lnTo>
                <a:lnTo>
                  <a:pt x="2569" y="1910"/>
                </a:lnTo>
                <a:lnTo>
                  <a:pt x="2569" y="1908"/>
                </a:lnTo>
                <a:lnTo>
                  <a:pt x="2569" y="1906"/>
                </a:lnTo>
                <a:lnTo>
                  <a:pt x="2569" y="1904"/>
                </a:lnTo>
                <a:lnTo>
                  <a:pt x="2569" y="1902"/>
                </a:lnTo>
                <a:lnTo>
                  <a:pt x="2569" y="1900"/>
                </a:lnTo>
                <a:lnTo>
                  <a:pt x="2569" y="1898"/>
                </a:lnTo>
                <a:lnTo>
                  <a:pt x="2577" y="1898"/>
                </a:lnTo>
                <a:lnTo>
                  <a:pt x="2583" y="1898"/>
                </a:lnTo>
                <a:lnTo>
                  <a:pt x="2585" y="1898"/>
                </a:lnTo>
                <a:lnTo>
                  <a:pt x="2591" y="1898"/>
                </a:lnTo>
                <a:lnTo>
                  <a:pt x="2591" y="1900"/>
                </a:lnTo>
                <a:lnTo>
                  <a:pt x="2591" y="1902"/>
                </a:lnTo>
                <a:lnTo>
                  <a:pt x="2591" y="1904"/>
                </a:lnTo>
                <a:lnTo>
                  <a:pt x="2591" y="1906"/>
                </a:lnTo>
                <a:lnTo>
                  <a:pt x="2591" y="1908"/>
                </a:lnTo>
                <a:lnTo>
                  <a:pt x="2591" y="1910"/>
                </a:lnTo>
                <a:lnTo>
                  <a:pt x="2591" y="1912"/>
                </a:lnTo>
                <a:lnTo>
                  <a:pt x="2591" y="1914"/>
                </a:lnTo>
                <a:lnTo>
                  <a:pt x="2591" y="1916"/>
                </a:lnTo>
                <a:lnTo>
                  <a:pt x="2591" y="1918"/>
                </a:lnTo>
                <a:lnTo>
                  <a:pt x="2591" y="1918"/>
                </a:lnTo>
                <a:lnTo>
                  <a:pt x="2591" y="1920"/>
                </a:lnTo>
                <a:lnTo>
                  <a:pt x="2591" y="1922"/>
                </a:lnTo>
                <a:lnTo>
                  <a:pt x="2591" y="1924"/>
                </a:lnTo>
                <a:lnTo>
                  <a:pt x="2591" y="1926"/>
                </a:lnTo>
                <a:lnTo>
                  <a:pt x="2591" y="1928"/>
                </a:lnTo>
                <a:lnTo>
                  <a:pt x="2591" y="1930"/>
                </a:lnTo>
                <a:lnTo>
                  <a:pt x="2591" y="1932"/>
                </a:lnTo>
                <a:lnTo>
                  <a:pt x="2589" y="1932"/>
                </a:lnTo>
                <a:lnTo>
                  <a:pt x="2589" y="1934"/>
                </a:lnTo>
                <a:lnTo>
                  <a:pt x="2589" y="1936"/>
                </a:lnTo>
                <a:lnTo>
                  <a:pt x="2589" y="1938"/>
                </a:lnTo>
                <a:lnTo>
                  <a:pt x="2589" y="1940"/>
                </a:lnTo>
                <a:lnTo>
                  <a:pt x="2589" y="1942"/>
                </a:lnTo>
                <a:lnTo>
                  <a:pt x="2589" y="1944"/>
                </a:lnTo>
                <a:lnTo>
                  <a:pt x="2589" y="1946"/>
                </a:lnTo>
                <a:lnTo>
                  <a:pt x="2589" y="1948"/>
                </a:lnTo>
                <a:lnTo>
                  <a:pt x="2589" y="1950"/>
                </a:lnTo>
                <a:lnTo>
                  <a:pt x="2589" y="1954"/>
                </a:lnTo>
                <a:lnTo>
                  <a:pt x="2589" y="1956"/>
                </a:lnTo>
                <a:lnTo>
                  <a:pt x="2595" y="1956"/>
                </a:lnTo>
                <a:lnTo>
                  <a:pt x="2599" y="1956"/>
                </a:lnTo>
                <a:lnTo>
                  <a:pt x="2603" y="1956"/>
                </a:lnTo>
                <a:lnTo>
                  <a:pt x="2609" y="1956"/>
                </a:lnTo>
                <a:lnTo>
                  <a:pt x="2619" y="1956"/>
                </a:lnTo>
                <a:lnTo>
                  <a:pt x="2623" y="1956"/>
                </a:lnTo>
                <a:lnTo>
                  <a:pt x="2623" y="1954"/>
                </a:lnTo>
                <a:lnTo>
                  <a:pt x="2623" y="1954"/>
                </a:lnTo>
                <a:lnTo>
                  <a:pt x="2631" y="1954"/>
                </a:lnTo>
                <a:lnTo>
                  <a:pt x="2633" y="1954"/>
                </a:lnTo>
                <a:lnTo>
                  <a:pt x="2635" y="1952"/>
                </a:lnTo>
                <a:lnTo>
                  <a:pt x="2635" y="1948"/>
                </a:lnTo>
                <a:lnTo>
                  <a:pt x="2635" y="1946"/>
                </a:lnTo>
                <a:lnTo>
                  <a:pt x="2637" y="1944"/>
                </a:lnTo>
                <a:lnTo>
                  <a:pt x="2637" y="1942"/>
                </a:lnTo>
                <a:lnTo>
                  <a:pt x="2637" y="1940"/>
                </a:lnTo>
                <a:lnTo>
                  <a:pt x="2637" y="1938"/>
                </a:lnTo>
                <a:lnTo>
                  <a:pt x="2639" y="1930"/>
                </a:lnTo>
                <a:lnTo>
                  <a:pt x="2641" y="1928"/>
                </a:lnTo>
                <a:lnTo>
                  <a:pt x="2641" y="1926"/>
                </a:lnTo>
                <a:lnTo>
                  <a:pt x="2643" y="1920"/>
                </a:lnTo>
                <a:lnTo>
                  <a:pt x="2643" y="1918"/>
                </a:lnTo>
                <a:lnTo>
                  <a:pt x="2643" y="1918"/>
                </a:lnTo>
                <a:lnTo>
                  <a:pt x="2643" y="1916"/>
                </a:lnTo>
                <a:lnTo>
                  <a:pt x="2645" y="1914"/>
                </a:lnTo>
                <a:lnTo>
                  <a:pt x="2645" y="1910"/>
                </a:lnTo>
                <a:lnTo>
                  <a:pt x="2647" y="1904"/>
                </a:lnTo>
                <a:lnTo>
                  <a:pt x="2647" y="1902"/>
                </a:lnTo>
                <a:lnTo>
                  <a:pt x="2645" y="1902"/>
                </a:lnTo>
                <a:lnTo>
                  <a:pt x="2645" y="1900"/>
                </a:lnTo>
                <a:lnTo>
                  <a:pt x="2647" y="1890"/>
                </a:lnTo>
                <a:lnTo>
                  <a:pt x="2649" y="1890"/>
                </a:lnTo>
                <a:lnTo>
                  <a:pt x="2651" y="1882"/>
                </a:lnTo>
                <a:lnTo>
                  <a:pt x="2651" y="1876"/>
                </a:lnTo>
                <a:lnTo>
                  <a:pt x="2653" y="1872"/>
                </a:lnTo>
                <a:lnTo>
                  <a:pt x="2653" y="1870"/>
                </a:lnTo>
                <a:lnTo>
                  <a:pt x="2655" y="1870"/>
                </a:lnTo>
                <a:lnTo>
                  <a:pt x="2657" y="1866"/>
                </a:lnTo>
                <a:lnTo>
                  <a:pt x="2659" y="1862"/>
                </a:lnTo>
                <a:lnTo>
                  <a:pt x="2665" y="1854"/>
                </a:lnTo>
                <a:lnTo>
                  <a:pt x="2667" y="1850"/>
                </a:lnTo>
                <a:lnTo>
                  <a:pt x="2669" y="1846"/>
                </a:lnTo>
                <a:lnTo>
                  <a:pt x="2671" y="1846"/>
                </a:lnTo>
                <a:lnTo>
                  <a:pt x="2673" y="1842"/>
                </a:lnTo>
                <a:lnTo>
                  <a:pt x="2673" y="1838"/>
                </a:lnTo>
                <a:lnTo>
                  <a:pt x="2675" y="1836"/>
                </a:lnTo>
                <a:lnTo>
                  <a:pt x="2675" y="1834"/>
                </a:lnTo>
                <a:lnTo>
                  <a:pt x="2677" y="1832"/>
                </a:lnTo>
                <a:lnTo>
                  <a:pt x="2679" y="1832"/>
                </a:lnTo>
                <a:lnTo>
                  <a:pt x="2679" y="1830"/>
                </a:lnTo>
                <a:lnTo>
                  <a:pt x="2681" y="1828"/>
                </a:lnTo>
                <a:lnTo>
                  <a:pt x="2685" y="1826"/>
                </a:lnTo>
                <a:lnTo>
                  <a:pt x="2691" y="1822"/>
                </a:lnTo>
                <a:lnTo>
                  <a:pt x="2693" y="1822"/>
                </a:lnTo>
                <a:lnTo>
                  <a:pt x="2701" y="1816"/>
                </a:lnTo>
                <a:lnTo>
                  <a:pt x="2703" y="1814"/>
                </a:lnTo>
                <a:lnTo>
                  <a:pt x="2705" y="1812"/>
                </a:lnTo>
                <a:lnTo>
                  <a:pt x="2705" y="1810"/>
                </a:lnTo>
                <a:lnTo>
                  <a:pt x="2705" y="1808"/>
                </a:lnTo>
                <a:lnTo>
                  <a:pt x="2707" y="1806"/>
                </a:lnTo>
                <a:lnTo>
                  <a:pt x="2707" y="1802"/>
                </a:lnTo>
                <a:lnTo>
                  <a:pt x="2719" y="1762"/>
                </a:lnTo>
                <a:lnTo>
                  <a:pt x="2719" y="1760"/>
                </a:lnTo>
                <a:lnTo>
                  <a:pt x="2721" y="1750"/>
                </a:lnTo>
                <a:lnTo>
                  <a:pt x="2721" y="1744"/>
                </a:lnTo>
                <a:lnTo>
                  <a:pt x="2727" y="1726"/>
                </a:lnTo>
                <a:lnTo>
                  <a:pt x="2729" y="1718"/>
                </a:lnTo>
                <a:lnTo>
                  <a:pt x="2755" y="1710"/>
                </a:lnTo>
                <a:lnTo>
                  <a:pt x="2761" y="1710"/>
                </a:lnTo>
                <a:lnTo>
                  <a:pt x="2765" y="1712"/>
                </a:lnTo>
                <a:lnTo>
                  <a:pt x="2769" y="1712"/>
                </a:lnTo>
                <a:lnTo>
                  <a:pt x="2775" y="1714"/>
                </a:lnTo>
                <a:lnTo>
                  <a:pt x="2777" y="1716"/>
                </a:lnTo>
                <a:lnTo>
                  <a:pt x="2779" y="1716"/>
                </a:lnTo>
                <a:lnTo>
                  <a:pt x="2781" y="1716"/>
                </a:lnTo>
                <a:lnTo>
                  <a:pt x="2783" y="1718"/>
                </a:lnTo>
                <a:lnTo>
                  <a:pt x="2785" y="1718"/>
                </a:lnTo>
                <a:lnTo>
                  <a:pt x="2787" y="1718"/>
                </a:lnTo>
                <a:lnTo>
                  <a:pt x="2789" y="1718"/>
                </a:lnTo>
                <a:lnTo>
                  <a:pt x="2791" y="1720"/>
                </a:lnTo>
                <a:lnTo>
                  <a:pt x="2793" y="1720"/>
                </a:lnTo>
                <a:lnTo>
                  <a:pt x="2795" y="1720"/>
                </a:lnTo>
                <a:lnTo>
                  <a:pt x="2787" y="1716"/>
                </a:lnTo>
                <a:lnTo>
                  <a:pt x="2787" y="1712"/>
                </a:lnTo>
                <a:lnTo>
                  <a:pt x="2793" y="1696"/>
                </a:lnTo>
                <a:lnTo>
                  <a:pt x="2821" y="1686"/>
                </a:lnTo>
                <a:lnTo>
                  <a:pt x="2823" y="1686"/>
                </a:lnTo>
                <a:lnTo>
                  <a:pt x="2825" y="1686"/>
                </a:lnTo>
                <a:lnTo>
                  <a:pt x="2829" y="1688"/>
                </a:lnTo>
                <a:lnTo>
                  <a:pt x="2823" y="1708"/>
                </a:lnTo>
                <a:lnTo>
                  <a:pt x="2823" y="1712"/>
                </a:lnTo>
                <a:lnTo>
                  <a:pt x="2821" y="1720"/>
                </a:lnTo>
                <a:lnTo>
                  <a:pt x="2819" y="1726"/>
                </a:lnTo>
                <a:lnTo>
                  <a:pt x="2813" y="1724"/>
                </a:lnTo>
                <a:lnTo>
                  <a:pt x="2809" y="1724"/>
                </a:lnTo>
                <a:lnTo>
                  <a:pt x="2811" y="1716"/>
                </a:lnTo>
                <a:lnTo>
                  <a:pt x="2807" y="1716"/>
                </a:lnTo>
                <a:lnTo>
                  <a:pt x="2805" y="1722"/>
                </a:lnTo>
                <a:lnTo>
                  <a:pt x="2797" y="1720"/>
                </a:lnTo>
                <a:lnTo>
                  <a:pt x="2799" y="1722"/>
                </a:lnTo>
                <a:lnTo>
                  <a:pt x="2815" y="1726"/>
                </a:lnTo>
                <a:lnTo>
                  <a:pt x="2819" y="1726"/>
                </a:lnTo>
                <a:lnTo>
                  <a:pt x="2835" y="1730"/>
                </a:lnTo>
                <a:lnTo>
                  <a:pt x="2837" y="1730"/>
                </a:lnTo>
                <a:lnTo>
                  <a:pt x="2845" y="1732"/>
                </a:lnTo>
                <a:lnTo>
                  <a:pt x="2849" y="1734"/>
                </a:lnTo>
                <a:lnTo>
                  <a:pt x="2851" y="1734"/>
                </a:lnTo>
                <a:lnTo>
                  <a:pt x="2857" y="1736"/>
                </a:lnTo>
                <a:lnTo>
                  <a:pt x="2859" y="1738"/>
                </a:lnTo>
                <a:lnTo>
                  <a:pt x="2863" y="1738"/>
                </a:lnTo>
                <a:lnTo>
                  <a:pt x="2865" y="1738"/>
                </a:lnTo>
                <a:lnTo>
                  <a:pt x="2865" y="1740"/>
                </a:lnTo>
                <a:lnTo>
                  <a:pt x="2867" y="1740"/>
                </a:lnTo>
                <a:lnTo>
                  <a:pt x="2867" y="1738"/>
                </a:lnTo>
                <a:lnTo>
                  <a:pt x="2869" y="1738"/>
                </a:lnTo>
                <a:lnTo>
                  <a:pt x="2871" y="1738"/>
                </a:lnTo>
                <a:lnTo>
                  <a:pt x="2871" y="1736"/>
                </a:lnTo>
                <a:lnTo>
                  <a:pt x="2873" y="1730"/>
                </a:lnTo>
                <a:lnTo>
                  <a:pt x="2873" y="1728"/>
                </a:lnTo>
                <a:lnTo>
                  <a:pt x="2875" y="1724"/>
                </a:lnTo>
                <a:lnTo>
                  <a:pt x="2877" y="1722"/>
                </a:lnTo>
                <a:lnTo>
                  <a:pt x="2877" y="1720"/>
                </a:lnTo>
                <a:lnTo>
                  <a:pt x="2877" y="1718"/>
                </a:lnTo>
                <a:lnTo>
                  <a:pt x="2881" y="1704"/>
                </a:lnTo>
                <a:lnTo>
                  <a:pt x="2883" y="1704"/>
                </a:lnTo>
                <a:lnTo>
                  <a:pt x="2885" y="1706"/>
                </a:lnTo>
                <a:lnTo>
                  <a:pt x="2891" y="1710"/>
                </a:lnTo>
                <a:lnTo>
                  <a:pt x="2893" y="1710"/>
                </a:lnTo>
                <a:lnTo>
                  <a:pt x="2891" y="1708"/>
                </a:lnTo>
                <a:lnTo>
                  <a:pt x="2901" y="1714"/>
                </a:lnTo>
                <a:lnTo>
                  <a:pt x="2907" y="1718"/>
                </a:lnTo>
                <a:lnTo>
                  <a:pt x="2913" y="1720"/>
                </a:lnTo>
                <a:lnTo>
                  <a:pt x="2915" y="1724"/>
                </a:lnTo>
                <a:lnTo>
                  <a:pt x="2921" y="1726"/>
                </a:lnTo>
                <a:lnTo>
                  <a:pt x="2927" y="1728"/>
                </a:lnTo>
                <a:lnTo>
                  <a:pt x="2931" y="1730"/>
                </a:lnTo>
                <a:lnTo>
                  <a:pt x="2933" y="1730"/>
                </a:lnTo>
                <a:lnTo>
                  <a:pt x="2933" y="1732"/>
                </a:lnTo>
                <a:lnTo>
                  <a:pt x="2937" y="1734"/>
                </a:lnTo>
                <a:lnTo>
                  <a:pt x="2939" y="1734"/>
                </a:lnTo>
                <a:lnTo>
                  <a:pt x="2943" y="1736"/>
                </a:lnTo>
                <a:lnTo>
                  <a:pt x="2947" y="1738"/>
                </a:lnTo>
                <a:lnTo>
                  <a:pt x="2947" y="1740"/>
                </a:lnTo>
                <a:lnTo>
                  <a:pt x="2949" y="1742"/>
                </a:lnTo>
                <a:lnTo>
                  <a:pt x="2949" y="1740"/>
                </a:lnTo>
                <a:lnTo>
                  <a:pt x="2949" y="1738"/>
                </a:lnTo>
                <a:lnTo>
                  <a:pt x="2951" y="1738"/>
                </a:lnTo>
                <a:lnTo>
                  <a:pt x="2951" y="1736"/>
                </a:lnTo>
                <a:lnTo>
                  <a:pt x="2951" y="1734"/>
                </a:lnTo>
                <a:lnTo>
                  <a:pt x="2953" y="1734"/>
                </a:lnTo>
                <a:lnTo>
                  <a:pt x="2953" y="1732"/>
                </a:lnTo>
                <a:lnTo>
                  <a:pt x="2955" y="1730"/>
                </a:lnTo>
                <a:lnTo>
                  <a:pt x="2957" y="1726"/>
                </a:lnTo>
                <a:lnTo>
                  <a:pt x="2959" y="1726"/>
                </a:lnTo>
                <a:lnTo>
                  <a:pt x="2959" y="1724"/>
                </a:lnTo>
                <a:lnTo>
                  <a:pt x="2961" y="1724"/>
                </a:lnTo>
                <a:lnTo>
                  <a:pt x="2961" y="1724"/>
                </a:lnTo>
                <a:lnTo>
                  <a:pt x="2961" y="1722"/>
                </a:lnTo>
                <a:lnTo>
                  <a:pt x="2963" y="1722"/>
                </a:lnTo>
                <a:lnTo>
                  <a:pt x="2965" y="1722"/>
                </a:lnTo>
                <a:lnTo>
                  <a:pt x="2965" y="1724"/>
                </a:lnTo>
                <a:lnTo>
                  <a:pt x="2967" y="1724"/>
                </a:lnTo>
                <a:lnTo>
                  <a:pt x="2969" y="1724"/>
                </a:lnTo>
                <a:lnTo>
                  <a:pt x="2969" y="1726"/>
                </a:lnTo>
                <a:lnTo>
                  <a:pt x="2971" y="1726"/>
                </a:lnTo>
                <a:lnTo>
                  <a:pt x="2973" y="1726"/>
                </a:lnTo>
                <a:lnTo>
                  <a:pt x="2975" y="1726"/>
                </a:lnTo>
                <a:lnTo>
                  <a:pt x="2977" y="1728"/>
                </a:lnTo>
                <a:lnTo>
                  <a:pt x="2981" y="1730"/>
                </a:lnTo>
                <a:lnTo>
                  <a:pt x="2983" y="1730"/>
                </a:lnTo>
                <a:lnTo>
                  <a:pt x="2985" y="1732"/>
                </a:lnTo>
                <a:lnTo>
                  <a:pt x="2987" y="1732"/>
                </a:lnTo>
                <a:lnTo>
                  <a:pt x="2987" y="1734"/>
                </a:lnTo>
                <a:lnTo>
                  <a:pt x="2997" y="1738"/>
                </a:lnTo>
                <a:lnTo>
                  <a:pt x="2999" y="1732"/>
                </a:lnTo>
                <a:lnTo>
                  <a:pt x="3003" y="1726"/>
                </a:lnTo>
                <a:lnTo>
                  <a:pt x="3007" y="1720"/>
                </a:lnTo>
                <a:lnTo>
                  <a:pt x="3009" y="1716"/>
                </a:lnTo>
                <a:lnTo>
                  <a:pt x="3009" y="1714"/>
                </a:lnTo>
                <a:lnTo>
                  <a:pt x="3009" y="1712"/>
                </a:lnTo>
                <a:lnTo>
                  <a:pt x="3013" y="1706"/>
                </a:lnTo>
                <a:lnTo>
                  <a:pt x="3016" y="1704"/>
                </a:lnTo>
                <a:lnTo>
                  <a:pt x="3018" y="1702"/>
                </a:lnTo>
                <a:lnTo>
                  <a:pt x="3018" y="1700"/>
                </a:lnTo>
                <a:lnTo>
                  <a:pt x="3020" y="1698"/>
                </a:lnTo>
                <a:lnTo>
                  <a:pt x="3022" y="1692"/>
                </a:lnTo>
                <a:lnTo>
                  <a:pt x="3024" y="1690"/>
                </a:lnTo>
                <a:lnTo>
                  <a:pt x="3046" y="1652"/>
                </a:lnTo>
                <a:lnTo>
                  <a:pt x="3048" y="1650"/>
                </a:lnTo>
                <a:lnTo>
                  <a:pt x="3050" y="1644"/>
                </a:lnTo>
                <a:lnTo>
                  <a:pt x="3052" y="1644"/>
                </a:lnTo>
                <a:lnTo>
                  <a:pt x="3054" y="1638"/>
                </a:lnTo>
                <a:lnTo>
                  <a:pt x="3058" y="1630"/>
                </a:lnTo>
                <a:lnTo>
                  <a:pt x="3066" y="1616"/>
                </a:lnTo>
                <a:lnTo>
                  <a:pt x="3076" y="1600"/>
                </a:lnTo>
                <a:lnTo>
                  <a:pt x="3078" y="1594"/>
                </a:lnTo>
                <a:lnTo>
                  <a:pt x="3106" y="1582"/>
                </a:lnTo>
                <a:lnTo>
                  <a:pt x="3114" y="1580"/>
                </a:lnTo>
                <a:lnTo>
                  <a:pt x="3136" y="1572"/>
                </a:lnTo>
                <a:lnTo>
                  <a:pt x="3142" y="1570"/>
                </a:lnTo>
                <a:lnTo>
                  <a:pt x="3150" y="1566"/>
                </a:lnTo>
                <a:lnTo>
                  <a:pt x="3180" y="1552"/>
                </a:lnTo>
                <a:lnTo>
                  <a:pt x="3182" y="1552"/>
                </a:lnTo>
                <a:lnTo>
                  <a:pt x="3186" y="1552"/>
                </a:lnTo>
                <a:lnTo>
                  <a:pt x="3192" y="1550"/>
                </a:lnTo>
                <a:lnTo>
                  <a:pt x="3200" y="1546"/>
                </a:lnTo>
                <a:lnTo>
                  <a:pt x="3208" y="1540"/>
                </a:lnTo>
                <a:lnTo>
                  <a:pt x="3234" y="1534"/>
                </a:lnTo>
                <a:lnTo>
                  <a:pt x="3242" y="1532"/>
                </a:lnTo>
                <a:lnTo>
                  <a:pt x="3252" y="1528"/>
                </a:lnTo>
                <a:lnTo>
                  <a:pt x="3252" y="1526"/>
                </a:lnTo>
                <a:lnTo>
                  <a:pt x="3252" y="1520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1428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San Francisco City of California State</a:t>
            </a:r>
            <a:endParaRPr lang="zh-CN" altLang="en-US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302032" y="1131590"/>
            <a:ext cx="4269968" cy="3480469"/>
          </a:xfrm>
          <a:custGeom>
            <a:avLst/>
            <a:gdLst>
              <a:gd name="T0" fmla="*/ 3209 w 3840"/>
              <a:gd name="T1" fmla="*/ 1002 h 3130"/>
              <a:gd name="T2" fmla="*/ 244 w 3840"/>
              <a:gd name="T3" fmla="*/ 2922 h 3130"/>
              <a:gd name="T4" fmla="*/ 186 w 3840"/>
              <a:gd name="T5" fmla="*/ 2528 h 3130"/>
              <a:gd name="T6" fmla="*/ 158 w 3840"/>
              <a:gd name="T7" fmla="*/ 2286 h 3130"/>
              <a:gd name="T8" fmla="*/ 106 w 3840"/>
              <a:gd name="T9" fmla="*/ 1998 h 3130"/>
              <a:gd name="T10" fmla="*/ 72 w 3840"/>
              <a:gd name="T11" fmla="*/ 1666 h 3130"/>
              <a:gd name="T12" fmla="*/ 238 w 3840"/>
              <a:gd name="T13" fmla="*/ 1518 h 3130"/>
              <a:gd name="T14" fmla="*/ 413 w 3840"/>
              <a:gd name="T15" fmla="*/ 1520 h 3130"/>
              <a:gd name="T16" fmla="*/ 631 w 3840"/>
              <a:gd name="T17" fmla="*/ 1476 h 3130"/>
              <a:gd name="T18" fmla="*/ 797 w 3840"/>
              <a:gd name="T19" fmla="*/ 1126 h 3130"/>
              <a:gd name="T20" fmla="*/ 1188 w 3840"/>
              <a:gd name="T21" fmla="*/ 1166 h 3130"/>
              <a:gd name="T22" fmla="*/ 1526 w 3840"/>
              <a:gd name="T23" fmla="*/ 1122 h 3130"/>
              <a:gd name="T24" fmla="*/ 1472 w 3840"/>
              <a:gd name="T25" fmla="*/ 1134 h 3130"/>
              <a:gd name="T26" fmla="*/ 1446 w 3840"/>
              <a:gd name="T27" fmla="*/ 1160 h 3130"/>
              <a:gd name="T28" fmla="*/ 1500 w 3840"/>
              <a:gd name="T29" fmla="*/ 1154 h 3130"/>
              <a:gd name="T30" fmla="*/ 1494 w 3840"/>
              <a:gd name="T31" fmla="*/ 1148 h 3130"/>
              <a:gd name="T32" fmla="*/ 1494 w 3840"/>
              <a:gd name="T33" fmla="*/ 1142 h 3130"/>
              <a:gd name="T34" fmla="*/ 1520 w 3840"/>
              <a:gd name="T35" fmla="*/ 1140 h 3130"/>
              <a:gd name="T36" fmla="*/ 1538 w 3840"/>
              <a:gd name="T37" fmla="*/ 1136 h 3130"/>
              <a:gd name="T38" fmla="*/ 1673 w 3840"/>
              <a:gd name="T39" fmla="*/ 1120 h 3130"/>
              <a:gd name="T40" fmla="*/ 1681 w 3840"/>
              <a:gd name="T41" fmla="*/ 1128 h 3130"/>
              <a:gd name="T42" fmla="*/ 1705 w 3840"/>
              <a:gd name="T43" fmla="*/ 1134 h 3130"/>
              <a:gd name="T44" fmla="*/ 1717 w 3840"/>
              <a:gd name="T45" fmla="*/ 1142 h 3130"/>
              <a:gd name="T46" fmla="*/ 1715 w 3840"/>
              <a:gd name="T47" fmla="*/ 1154 h 3130"/>
              <a:gd name="T48" fmla="*/ 1873 w 3840"/>
              <a:gd name="T49" fmla="*/ 1058 h 3130"/>
              <a:gd name="T50" fmla="*/ 1969 w 3840"/>
              <a:gd name="T51" fmla="*/ 1108 h 3130"/>
              <a:gd name="T52" fmla="*/ 2133 w 3840"/>
              <a:gd name="T53" fmla="*/ 1090 h 3130"/>
              <a:gd name="T54" fmla="*/ 2147 w 3840"/>
              <a:gd name="T55" fmla="*/ 1080 h 3130"/>
              <a:gd name="T56" fmla="*/ 2196 w 3840"/>
              <a:gd name="T57" fmla="*/ 1046 h 3130"/>
              <a:gd name="T58" fmla="*/ 2196 w 3840"/>
              <a:gd name="T59" fmla="*/ 1062 h 3130"/>
              <a:gd name="T60" fmla="*/ 2212 w 3840"/>
              <a:gd name="T61" fmla="*/ 1072 h 3130"/>
              <a:gd name="T62" fmla="*/ 2194 w 3840"/>
              <a:gd name="T63" fmla="*/ 1074 h 3130"/>
              <a:gd name="T64" fmla="*/ 2196 w 3840"/>
              <a:gd name="T65" fmla="*/ 1078 h 3130"/>
              <a:gd name="T66" fmla="*/ 2218 w 3840"/>
              <a:gd name="T67" fmla="*/ 1086 h 3130"/>
              <a:gd name="T68" fmla="*/ 2196 w 3840"/>
              <a:gd name="T69" fmla="*/ 1090 h 3130"/>
              <a:gd name="T70" fmla="*/ 2206 w 3840"/>
              <a:gd name="T71" fmla="*/ 1094 h 3130"/>
              <a:gd name="T72" fmla="*/ 2260 w 3840"/>
              <a:gd name="T73" fmla="*/ 1074 h 3130"/>
              <a:gd name="T74" fmla="*/ 2514 w 3840"/>
              <a:gd name="T75" fmla="*/ 1330 h 3130"/>
              <a:gd name="T76" fmla="*/ 2676 w 3840"/>
              <a:gd name="T77" fmla="*/ 1648 h 3130"/>
              <a:gd name="T78" fmla="*/ 2664 w 3840"/>
              <a:gd name="T79" fmla="*/ 1658 h 3130"/>
              <a:gd name="T80" fmla="*/ 2688 w 3840"/>
              <a:gd name="T81" fmla="*/ 1664 h 3130"/>
              <a:gd name="T82" fmla="*/ 2660 w 3840"/>
              <a:gd name="T83" fmla="*/ 1676 h 3130"/>
              <a:gd name="T84" fmla="*/ 2640 w 3840"/>
              <a:gd name="T85" fmla="*/ 1678 h 3130"/>
              <a:gd name="T86" fmla="*/ 2678 w 3840"/>
              <a:gd name="T87" fmla="*/ 1684 h 3130"/>
              <a:gd name="T88" fmla="*/ 2672 w 3840"/>
              <a:gd name="T89" fmla="*/ 1690 h 3130"/>
              <a:gd name="T90" fmla="*/ 2640 w 3840"/>
              <a:gd name="T91" fmla="*/ 1694 h 3130"/>
              <a:gd name="T92" fmla="*/ 2668 w 3840"/>
              <a:gd name="T93" fmla="*/ 1700 h 3130"/>
              <a:gd name="T94" fmla="*/ 2680 w 3840"/>
              <a:gd name="T95" fmla="*/ 1708 h 3130"/>
              <a:gd name="T96" fmla="*/ 2670 w 3840"/>
              <a:gd name="T97" fmla="*/ 1866 h 3130"/>
              <a:gd name="T98" fmla="*/ 2736 w 3840"/>
              <a:gd name="T99" fmla="*/ 1990 h 3130"/>
              <a:gd name="T100" fmla="*/ 2780 w 3840"/>
              <a:gd name="T101" fmla="*/ 2226 h 3130"/>
              <a:gd name="T102" fmla="*/ 2937 w 3840"/>
              <a:gd name="T103" fmla="*/ 2522 h 3130"/>
              <a:gd name="T104" fmla="*/ 3013 w 3840"/>
              <a:gd name="T105" fmla="*/ 2648 h 3130"/>
              <a:gd name="T106" fmla="*/ 3153 w 3840"/>
              <a:gd name="T107" fmla="*/ 2718 h 3130"/>
              <a:gd name="T108" fmla="*/ 3155 w 3840"/>
              <a:gd name="T109" fmla="*/ 3028 h 3130"/>
              <a:gd name="T110" fmla="*/ 2905 w 3840"/>
              <a:gd name="T111" fmla="*/ 2900 h 3130"/>
              <a:gd name="T112" fmla="*/ 2726 w 3840"/>
              <a:gd name="T113" fmla="*/ 2834 h 3130"/>
              <a:gd name="T114" fmla="*/ 2734 w 3840"/>
              <a:gd name="T115" fmla="*/ 2892 h 3130"/>
              <a:gd name="T116" fmla="*/ 2784 w 3840"/>
              <a:gd name="T117" fmla="*/ 3070 h 3130"/>
              <a:gd name="T118" fmla="*/ 2774 w 3840"/>
              <a:gd name="T119" fmla="*/ 3114 h 3130"/>
              <a:gd name="T120" fmla="*/ 2486 w 3840"/>
              <a:gd name="T121" fmla="*/ 3124 h 3130"/>
              <a:gd name="T122" fmla="*/ 1613 w 3840"/>
              <a:gd name="T123" fmla="*/ 3126 h 3130"/>
              <a:gd name="T124" fmla="*/ 865 w 3840"/>
              <a:gd name="T125" fmla="*/ 3128 h 3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0" h="3130">
                <a:moveTo>
                  <a:pt x="2788" y="2078"/>
                </a:moveTo>
                <a:lnTo>
                  <a:pt x="2784" y="2040"/>
                </a:lnTo>
                <a:lnTo>
                  <a:pt x="2790" y="2038"/>
                </a:lnTo>
                <a:lnTo>
                  <a:pt x="2788" y="2078"/>
                </a:lnTo>
                <a:close/>
                <a:moveTo>
                  <a:pt x="3149" y="1134"/>
                </a:moveTo>
                <a:lnTo>
                  <a:pt x="3143" y="1134"/>
                </a:lnTo>
                <a:lnTo>
                  <a:pt x="3137" y="1130"/>
                </a:lnTo>
                <a:lnTo>
                  <a:pt x="3061" y="1122"/>
                </a:lnTo>
                <a:lnTo>
                  <a:pt x="3047" y="1120"/>
                </a:lnTo>
                <a:lnTo>
                  <a:pt x="3045" y="1120"/>
                </a:lnTo>
                <a:lnTo>
                  <a:pt x="3043" y="1120"/>
                </a:lnTo>
                <a:lnTo>
                  <a:pt x="3037" y="1118"/>
                </a:lnTo>
                <a:lnTo>
                  <a:pt x="3019" y="1112"/>
                </a:lnTo>
                <a:lnTo>
                  <a:pt x="3017" y="1112"/>
                </a:lnTo>
                <a:lnTo>
                  <a:pt x="3015" y="1110"/>
                </a:lnTo>
                <a:lnTo>
                  <a:pt x="3009" y="1106"/>
                </a:lnTo>
                <a:lnTo>
                  <a:pt x="3003" y="1102"/>
                </a:lnTo>
                <a:lnTo>
                  <a:pt x="2989" y="1098"/>
                </a:lnTo>
                <a:lnTo>
                  <a:pt x="2969" y="1090"/>
                </a:lnTo>
                <a:lnTo>
                  <a:pt x="2961" y="1086"/>
                </a:lnTo>
                <a:lnTo>
                  <a:pt x="2957" y="1082"/>
                </a:lnTo>
                <a:lnTo>
                  <a:pt x="2953" y="1078"/>
                </a:lnTo>
                <a:lnTo>
                  <a:pt x="2945" y="1068"/>
                </a:lnTo>
                <a:lnTo>
                  <a:pt x="2943" y="1062"/>
                </a:lnTo>
                <a:lnTo>
                  <a:pt x="2937" y="1060"/>
                </a:lnTo>
                <a:lnTo>
                  <a:pt x="2933" y="1056"/>
                </a:lnTo>
                <a:lnTo>
                  <a:pt x="2933" y="1052"/>
                </a:lnTo>
                <a:lnTo>
                  <a:pt x="2935" y="1048"/>
                </a:lnTo>
                <a:lnTo>
                  <a:pt x="2939" y="1048"/>
                </a:lnTo>
                <a:lnTo>
                  <a:pt x="2943" y="1048"/>
                </a:lnTo>
                <a:lnTo>
                  <a:pt x="2947" y="1046"/>
                </a:lnTo>
                <a:lnTo>
                  <a:pt x="2949" y="1042"/>
                </a:lnTo>
                <a:lnTo>
                  <a:pt x="2955" y="1026"/>
                </a:lnTo>
                <a:lnTo>
                  <a:pt x="2957" y="1018"/>
                </a:lnTo>
                <a:lnTo>
                  <a:pt x="2959" y="1012"/>
                </a:lnTo>
                <a:lnTo>
                  <a:pt x="2959" y="1008"/>
                </a:lnTo>
                <a:lnTo>
                  <a:pt x="2957" y="1006"/>
                </a:lnTo>
                <a:lnTo>
                  <a:pt x="2955" y="1004"/>
                </a:lnTo>
                <a:lnTo>
                  <a:pt x="2957" y="1002"/>
                </a:lnTo>
                <a:lnTo>
                  <a:pt x="2961" y="1002"/>
                </a:lnTo>
                <a:lnTo>
                  <a:pt x="2961" y="1000"/>
                </a:lnTo>
                <a:lnTo>
                  <a:pt x="2965" y="992"/>
                </a:lnTo>
                <a:lnTo>
                  <a:pt x="2967" y="984"/>
                </a:lnTo>
                <a:lnTo>
                  <a:pt x="2965" y="976"/>
                </a:lnTo>
                <a:lnTo>
                  <a:pt x="2963" y="970"/>
                </a:lnTo>
                <a:lnTo>
                  <a:pt x="2955" y="958"/>
                </a:lnTo>
                <a:lnTo>
                  <a:pt x="2949" y="950"/>
                </a:lnTo>
                <a:lnTo>
                  <a:pt x="2881" y="848"/>
                </a:lnTo>
                <a:lnTo>
                  <a:pt x="2855" y="812"/>
                </a:lnTo>
                <a:lnTo>
                  <a:pt x="2806" y="734"/>
                </a:lnTo>
                <a:lnTo>
                  <a:pt x="2822" y="692"/>
                </a:lnTo>
                <a:lnTo>
                  <a:pt x="2837" y="660"/>
                </a:lnTo>
                <a:lnTo>
                  <a:pt x="2921" y="622"/>
                </a:lnTo>
                <a:lnTo>
                  <a:pt x="3017" y="648"/>
                </a:lnTo>
                <a:lnTo>
                  <a:pt x="3045" y="684"/>
                </a:lnTo>
                <a:lnTo>
                  <a:pt x="3057" y="704"/>
                </a:lnTo>
                <a:lnTo>
                  <a:pt x="3133" y="818"/>
                </a:lnTo>
                <a:lnTo>
                  <a:pt x="3135" y="820"/>
                </a:lnTo>
                <a:lnTo>
                  <a:pt x="3119" y="854"/>
                </a:lnTo>
                <a:lnTo>
                  <a:pt x="3181" y="870"/>
                </a:lnTo>
                <a:lnTo>
                  <a:pt x="3179" y="876"/>
                </a:lnTo>
                <a:lnTo>
                  <a:pt x="3119" y="860"/>
                </a:lnTo>
                <a:lnTo>
                  <a:pt x="3105" y="898"/>
                </a:lnTo>
                <a:lnTo>
                  <a:pt x="3095" y="902"/>
                </a:lnTo>
                <a:lnTo>
                  <a:pt x="3095" y="904"/>
                </a:lnTo>
                <a:lnTo>
                  <a:pt x="3093" y="904"/>
                </a:lnTo>
                <a:lnTo>
                  <a:pt x="3091" y="902"/>
                </a:lnTo>
                <a:lnTo>
                  <a:pt x="2969" y="952"/>
                </a:lnTo>
                <a:lnTo>
                  <a:pt x="2981" y="982"/>
                </a:lnTo>
                <a:lnTo>
                  <a:pt x="2983" y="990"/>
                </a:lnTo>
                <a:lnTo>
                  <a:pt x="2989" y="996"/>
                </a:lnTo>
                <a:lnTo>
                  <a:pt x="2997" y="1006"/>
                </a:lnTo>
                <a:lnTo>
                  <a:pt x="3005" y="1012"/>
                </a:lnTo>
                <a:lnTo>
                  <a:pt x="3013" y="1018"/>
                </a:lnTo>
                <a:lnTo>
                  <a:pt x="3027" y="1022"/>
                </a:lnTo>
                <a:lnTo>
                  <a:pt x="3039" y="1026"/>
                </a:lnTo>
                <a:lnTo>
                  <a:pt x="3045" y="1026"/>
                </a:lnTo>
                <a:lnTo>
                  <a:pt x="3053" y="1026"/>
                </a:lnTo>
                <a:lnTo>
                  <a:pt x="3061" y="1024"/>
                </a:lnTo>
                <a:lnTo>
                  <a:pt x="3071" y="1018"/>
                </a:lnTo>
                <a:lnTo>
                  <a:pt x="3081" y="1012"/>
                </a:lnTo>
                <a:lnTo>
                  <a:pt x="3089" y="1008"/>
                </a:lnTo>
                <a:lnTo>
                  <a:pt x="3099" y="996"/>
                </a:lnTo>
                <a:lnTo>
                  <a:pt x="3109" y="992"/>
                </a:lnTo>
                <a:lnTo>
                  <a:pt x="3115" y="992"/>
                </a:lnTo>
                <a:lnTo>
                  <a:pt x="3123" y="992"/>
                </a:lnTo>
                <a:lnTo>
                  <a:pt x="3131" y="990"/>
                </a:lnTo>
                <a:lnTo>
                  <a:pt x="3139" y="990"/>
                </a:lnTo>
                <a:lnTo>
                  <a:pt x="3147" y="990"/>
                </a:lnTo>
                <a:lnTo>
                  <a:pt x="3151" y="988"/>
                </a:lnTo>
                <a:lnTo>
                  <a:pt x="3155" y="986"/>
                </a:lnTo>
                <a:lnTo>
                  <a:pt x="3161" y="984"/>
                </a:lnTo>
                <a:lnTo>
                  <a:pt x="3169" y="982"/>
                </a:lnTo>
                <a:lnTo>
                  <a:pt x="3177" y="980"/>
                </a:lnTo>
                <a:lnTo>
                  <a:pt x="3185" y="978"/>
                </a:lnTo>
                <a:lnTo>
                  <a:pt x="3199" y="976"/>
                </a:lnTo>
                <a:lnTo>
                  <a:pt x="3209" y="972"/>
                </a:lnTo>
                <a:lnTo>
                  <a:pt x="3211" y="976"/>
                </a:lnTo>
                <a:lnTo>
                  <a:pt x="3215" y="984"/>
                </a:lnTo>
                <a:lnTo>
                  <a:pt x="3215" y="990"/>
                </a:lnTo>
                <a:lnTo>
                  <a:pt x="3213" y="992"/>
                </a:lnTo>
                <a:lnTo>
                  <a:pt x="3211" y="992"/>
                </a:lnTo>
                <a:lnTo>
                  <a:pt x="3209" y="996"/>
                </a:lnTo>
                <a:lnTo>
                  <a:pt x="3209" y="1000"/>
                </a:lnTo>
                <a:lnTo>
                  <a:pt x="3209" y="1002"/>
                </a:lnTo>
                <a:lnTo>
                  <a:pt x="3205" y="1004"/>
                </a:lnTo>
                <a:lnTo>
                  <a:pt x="3201" y="1006"/>
                </a:lnTo>
                <a:lnTo>
                  <a:pt x="3195" y="1008"/>
                </a:lnTo>
                <a:lnTo>
                  <a:pt x="3179" y="1016"/>
                </a:lnTo>
                <a:lnTo>
                  <a:pt x="3173" y="1020"/>
                </a:lnTo>
                <a:lnTo>
                  <a:pt x="3169" y="1024"/>
                </a:lnTo>
                <a:lnTo>
                  <a:pt x="3169" y="1030"/>
                </a:lnTo>
                <a:lnTo>
                  <a:pt x="3169" y="1038"/>
                </a:lnTo>
                <a:lnTo>
                  <a:pt x="3167" y="1046"/>
                </a:lnTo>
                <a:lnTo>
                  <a:pt x="3165" y="1052"/>
                </a:lnTo>
                <a:lnTo>
                  <a:pt x="3165" y="1058"/>
                </a:lnTo>
                <a:lnTo>
                  <a:pt x="3165" y="1066"/>
                </a:lnTo>
                <a:lnTo>
                  <a:pt x="3167" y="1072"/>
                </a:lnTo>
                <a:lnTo>
                  <a:pt x="3169" y="1084"/>
                </a:lnTo>
                <a:lnTo>
                  <a:pt x="3171" y="1112"/>
                </a:lnTo>
                <a:lnTo>
                  <a:pt x="3161" y="1114"/>
                </a:lnTo>
                <a:lnTo>
                  <a:pt x="3153" y="1122"/>
                </a:lnTo>
                <a:lnTo>
                  <a:pt x="3153" y="1130"/>
                </a:lnTo>
                <a:lnTo>
                  <a:pt x="3149" y="1134"/>
                </a:lnTo>
                <a:close/>
                <a:moveTo>
                  <a:pt x="40" y="1726"/>
                </a:moveTo>
                <a:lnTo>
                  <a:pt x="36" y="1724"/>
                </a:lnTo>
                <a:lnTo>
                  <a:pt x="32" y="1722"/>
                </a:lnTo>
                <a:lnTo>
                  <a:pt x="28" y="1724"/>
                </a:lnTo>
                <a:lnTo>
                  <a:pt x="26" y="1724"/>
                </a:lnTo>
                <a:lnTo>
                  <a:pt x="24" y="1722"/>
                </a:lnTo>
                <a:lnTo>
                  <a:pt x="22" y="1722"/>
                </a:lnTo>
                <a:lnTo>
                  <a:pt x="20" y="1720"/>
                </a:lnTo>
                <a:lnTo>
                  <a:pt x="18" y="1720"/>
                </a:lnTo>
                <a:lnTo>
                  <a:pt x="16" y="1718"/>
                </a:lnTo>
                <a:lnTo>
                  <a:pt x="18" y="1714"/>
                </a:lnTo>
                <a:lnTo>
                  <a:pt x="20" y="1712"/>
                </a:lnTo>
                <a:lnTo>
                  <a:pt x="24" y="1712"/>
                </a:lnTo>
                <a:lnTo>
                  <a:pt x="30" y="1710"/>
                </a:lnTo>
                <a:lnTo>
                  <a:pt x="34" y="1708"/>
                </a:lnTo>
                <a:lnTo>
                  <a:pt x="38" y="1704"/>
                </a:lnTo>
                <a:lnTo>
                  <a:pt x="42" y="1700"/>
                </a:lnTo>
                <a:lnTo>
                  <a:pt x="46" y="1702"/>
                </a:lnTo>
                <a:lnTo>
                  <a:pt x="48" y="1702"/>
                </a:lnTo>
                <a:lnTo>
                  <a:pt x="50" y="1706"/>
                </a:lnTo>
                <a:lnTo>
                  <a:pt x="50" y="1708"/>
                </a:lnTo>
                <a:lnTo>
                  <a:pt x="48" y="1710"/>
                </a:lnTo>
                <a:lnTo>
                  <a:pt x="52" y="1712"/>
                </a:lnTo>
                <a:lnTo>
                  <a:pt x="54" y="1714"/>
                </a:lnTo>
                <a:lnTo>
                  <a:pt x="54" y="1718"/>
                </a:lnTo>
                <a:lnTo>
                  <a:pt x="56" y="1720"/>
                </a:lnTo>
                <a:lnTo>
                  <a:pt x="54" y="1722"/>
                </a:lnTo>
                <a:lnTo>
                  <a:pt x="48" y="1722"/>
                </a:lnTo>
                <a:lnTo>
                  <a:pt x="46" y="1722"/>
                </a:lnTo>
                <a:lnTo>
                  <a:pt x="44" y="1724"/>
                </a:lnTo>
                <a:lnTo>
                  <a:pt x="40" y="1726"/>
                </a:lnTo>
                <a:close/>
                <a:moveTo>
                  <a:pt x="651" y="3130"/>
                </a:moveTo>
                <a:lnTo>
                  <a:pt x="651" y="3130"/>
                </a:lnTo>
                <a:lnTo>
                  <a:pt x="645" y="3128"/>
                </a:lnTo>
                <a:lnTo>
                  <a:pt x="643" y="3128"/>
                </a:lnTo>
                <a:lnTo>
                  <a:pt x="639" y="3128"/>
                </a:lnTo>
                <a:lnTo>
                  <a:pt x="591" y="3128"/>
                </a:lnTo>
                <a:lnTo>
                  <a:pt x="567" y="3128"/>
                </a:lnTo>
                <a:lnTo>
                  <a:pt x="527" y="3128"/>
                </a:lnTo>
                <a:lnTo>
                  <a:pt x="481" y="3130"/>
                </a:lnTo>
                <a:lnTo>
                  <a:pt x="451" y="3130"/>
                </a:lnTo>
                <a:lnTo>
                  <a:pt x="409" y="3130"/>
                </a:lnTo>
                <a:lnTo>
                  <a:pt x="403" y="3130"/>
                </a:lnTo>
                <a:lnTo>
                  <a:pt x="403" y="3128"/>
                </a:lnTo>
                <a:lnTo>
                  <a:pt x="401" y="3128"/>
                </a:lnTo>
                <a:lnTo>
                  <a:pt x="399" y="3128"/>
                </a:lnTo>
                <a:lnTo>
                  <a:pt x="397" y="3128"/>
                </a:lnTo>
                <a:lnTo>
                  <a:pt x="313" y="3128"/>
                </a:lnTo>
                <a:lnTo>
                  <a:pt x="307" y="3128"/>
                </a:lnTo>
                <a:lnTo>
                  <a:pt x="307" y="3124"/>
                </a:lnTo>
                <a:lnTo>
                  <a:pt x="305" y="3120"/>
                </a:lnTo>
                <a:lnTo>
                  <a:pt x="303" y="3116"/>
                </a:lnTo>
                <a:lnTo>
                  <a:pt x="303" y="3112"/>
                </a:lnTo>
                <a:lnTo>
                  <a:pt x="303" y="3108"/>
                </a:lnTo>
                <a:lnTo>
                  <a:pt x="299" y="3100"/>
                </a:lnTo>
                <a:lnTo>
                  <a:pt x="297" y="3090"/>
                </a:lnTo>
                <a:lnTo>
                  <a:pt x="297" y="3084"/>
                </a:lnTo>
                <a:lnTo>
                  <a:pt x="295" y="3078"/>
                </a:lnTo>
                <a:lnTo>
                  <a:pt x="293" y="3072"/>
                </a:lnTo>
                <a:lnTo>
                  <a:pt x="295" y="3070"/>
                </a:lnTo>
                <a:lnTo>
                  <a:pt x="293" y="3064"/>
                </a:lnTo>
                <a:lnTo>
                  <a:pt x="291" y="3062"/>
                </a:lnTo>
                <a:lnTo>
                  <a:pt x="289" y="3054"/>
                </a:lnTo>
                <a:lnTo>
                  <a:pt x="283" y="3052"/>
                </a:lnTo>
                <a:lnTo>
                  <a:pt x="281" y="3048"/>
                </a:lnTo>
                <a:lnTo>
                  <a:pt x="281" y="3040"/>
                </a:lnTo>
                <a:lnTo>
                  <a:pt x="279" y="3034"/>
                </a:lnTo>
                <a:lnTo>
                  <a:pt x="279" y="3030"/>
                </a:lnTo>
                <a:lnTo>
                  <a:pt x="279" y="3024"/>
                </a:lnTo>
                <a:lnTo>
                  <a:pt x="275" y="3020"/>
                </a:lnTo>
                <a:lnTo>
                  <a:pt x="275" y="3016"/>
                </a:lnTo>
                <a:lnTo>
                  <a:pt x="275" y="3012"/>
                </a:lnTo>
                <a:lnTo>
                  <a:pt x="268" y="2994"/>
                </a:lnTo>
                <a:lnTo>
                  <a:pt x="266" y="2988"/>
                </a:lnTo>
                <a:lnTo>
                  <a:pt x="264" y="2982"/>
                </a:lnTo>
                <a:lnTo>
                  <a:pt x="262" y="2974"/>
                </a:lnTo>
                <a:lnTo>
                  <a:pt x="262" y="2970"/>
                </a:lnTo>
                <a:lnTo>
                  <a:pt x="260" y="2966"/>
                </a:lnTo>
                <a:lnTo>
                  <a:pt x="256" y="2956"/>
                </a:lnTo>
                <a:lnTo>
                  <a:pt x="254" y="2952"/>
                </a:lnTo>
                <a:lnTo>
                  <a:pt x="252" y="2948"/>
                </a:lnTo>
                <a:lnTo>
                  <a:pt x="250" y="2944"/>
                </a:lnTo>
                <a:lnTo>
                  <a:pt x="250" y="2940"/>
                </a:lnTo>
                <a:lnTo>
                  <a:pt x="248" y="2934"/>
                </a:lnTo>
                <a:lnTo>
                  <a:pt x="246" y="2928"/>
                </a:lnTo>
                <a:lnTo>
                  <a:pt x="244" y="2922"/>
                </a:lnTo>
                <a:lnTo>
                  <a:pt x="246" y="2918"/>
                </a:lnTo>
                <a:lnTo>
                  <a:pt x="244" y="2914"/>
                </a:lnTo>
                <a:lnTo>
                  <a:pt x="242" y="2912"/>
                </a:lnTo>
                <a:lnTo>
                  <a:pt x="240" y="2908"/>
                </a:lnTo>
                <a:lnTo>
                  <a:pt x="240" y="2902"/>
                </a:lnTo>
                <a:lnTo>
                  <a:pt x="240" y="2898"/>
                </a:lnTo>
                <a:lnTo>
                  <a:pt x="238" y="2894"/>
                </a:lnTo>
                <a:lnTo>
                  <a:pt x="238" y="2892"/>
                </a:lnTo>
                <a:lnTo>
                  <a:pt x="240" y="2890"/>
                </a:lnTo>
                <a:lnTo>
                  <a:pt x="240" y="2886"/>
                </a:lnTo>
                <a:lnTo>
                  <a:pt x="240" y="2884"/>
                </a:lnTo>
                <a:lnTo>
                  <a:pt x="238" y="2876"/>
                </a:lnTo>
                <a:lnTo>
                  <a:pt x="236" y="2870"/>
                </a:lnTo>
                <a:lnTo>
                  <a:pt x="234" y="2868"/>
                </a:lnTo>
                <a:lnTo>
                  <a:pt x="232" y="2860"/>
                </a:lnTo>
                <a:lnTo>
                  <a:pt x="230" y="2856"/>
                </a:lnTo>
                <a:lnTo>
                  <a:pt x="208" y="2718"/>
                </a:lnTo>
                <a:lnTo>
                  <a:pt x="208" y="2718"/>
                </a:lnTo>
                <a:lnTo>
                  <a:pt x="206" y="2716"/>
                </a:lnTo>
                <a:lnTo>
                  <a:pt x="206" y="2714"/>
                </a:lnTo>
                <a:lnTo>
                  <a:pt x="206" y="2712"/>
                </a:lnTo>
                <a:lnTo>
                  <a:pt x="206" y="2708"/>
                </a:lnTo>
                <a:lnTo>
                  <a:pt x="204" y="2704"/>
                </a:lnTo>
                <a:lnTo>
                  <a:pt x="204" y="2702"/>
                </a:lnTo>
                <a:lnTo>
                  <a:pt x="204" y="2700"/>
                </a:lnTo>
                <a:lnTo>
                  <a:pt x="202" y="2696"/>
                </a:lnTo>
                <a:lnTo>
                  <a:pt x="200" y="2694"/>
                </a:lnTo>
                <a:lnTo>
                  <a:pt x="200" y="2692"/>
                </a:lnTo>
                <a:lnTo>
                  <a:pt x="200" y="2690"/>
                </a:lnTo>
                <a:lnTo>
                  <a:pt x="200" y="2686"/>
                </a:lnTo>
                <a:lnTo>
                  <a:pt x="200" y="2684"/>
                </a:lnTo>
                <a:lnTo>
                  <a:pt x="200" y="2682"/>
                </a:lnTo>
                <a:lnTo>
                  <a:pt x="198" y="2680"/>
                </a:lnTo>
                <a:lnTo>
                  <a:pt x="198" y="2678"/>
                </a:lnTo>
                <a:lnTo>
                  <a:pt x="198" y="2676"/>
                </a:lnTo>
                <a:lnTo>
                  <a:pt x="198" y="2674"/>
                </a:lnTo>
                <a:lnTo>
                  <a:pt x="198" y="2672"/>
                </a:lnTo>
                <a:lnTo>
                  <a:pt x="198" y="2670"/>
                </a:lnTo>
                <a:lnTo>
                  <a:pt x="198" y="2670"/>
                </a:lnTo>
                <a:lnTo>
                  <a:pt x="198" y="2668"/>
                </a:lnTo>
                <a:lnTo>
                  <a:pt x="200" y="2666"/>
                </a:lnTo>
                <a:lnTo>
                  <a:pt x="200" y="2664"/>
                </a:lnTo>
                <a:lnTo>
                  <a:pt x="200" y="2662"/>
                </a:lnTo>
                <a:lnTo>
                  <a:pt x="200" y="2660"/>
                </a:lnTo>
                <a:lnTo>
                  <a:pt x="200" y="2658"/>
                </a:lnTo>
                <a:lnTo>
                  <a:pt x="200" y="2656"/>
                </a:lnTo>
                <a:lnTo>
                  <a:pt x="200" y="2654"/>
                </a:lnTo>
                <a:lnTo>
                  <a:pt x="200" y="2652"/>
                </a:lnTo>
                <a:lnTo>
                  <a:pt x="200" y="2650"/>
                </a:lnTo>
                <a:lnTo>
                  <a:pt x="200" y="2648"/>
                </a:lnTo>
                <a:lnTo>
                  <a:pt x="198" y="2646"/>
                </a:lnTo>
                <a:lnTo>
                  <a:pt x="198" y="2644"/>
                </a:lnTo>
                <a:lnTo>
                  <a:pt x="196" y="2642"/>
                </a:lnTo>
                <a:lnTo>
                  <a:pt x="196" y="2640"/>
                </a:lnTo>
                <a:lnTo>
                  <a:pt x="196" y="2638"/>
                </a:lnTo>
                <a:lnTo>
                  <a:pt x="196" y="2636"/>
                </a:lnTo>
                <a:lnTo>
                  <a:pt x="194" y="2636"/>
                </a:lnTo>
                <a:lnTo>
                  <a:pt x="194" y="2634"/>
                </a:lnTo>
                <a:lnTo>
                  <a:pt x="194" y="2632"/>
                </a:lnTo>
                <a:lnTo>
                  <a:pt x="192" y="2630"/>
                </a:lnTo>
                <a:lnTo>
                  <a:pt x="192" y="2628"/>
                </a:lnTo>
                <a:lnTo>
                  <a:pt x="194" y="2626"/>
                </a:lnTo>
                <a:lnTo>
                  <a:pt x="194" y="2624"/>
                </a:lnTo>
                <a:lnTo>
                  <a:pt x="194" y="2622"/>
                </a:lnTo>
                <a:lnTo>
                  <a:pt x="196" y="2622"/>
                </a:lnTo>
                <a:lnTo>
                  <a:pt x="196" y="2622"/>
                </a:lnTo>
                <a:lnTo>
                  <a:pt x="196" y="2620"/>
                </a:lnTo>
                <a:lnTo>
                  <a:pt x="196" y="2618"/>
                </a:lnTo>
                <a:lnTo>
                  <a:pt x="196" y="2616"/>
                </a:lnTo>
                <a:lnTo>
                  <a:pt x="196" y="2614"/>
                </a:lnTo>
                <a:lnTo>
                  <a:pt x="196" y="2612"/>
                </a:lnTo>
                <a:lnTo>
                  <a:pt x="194" y="2612"/>
                </a:lnTo>
                <a:lnTo>
                  <a:pt x="196" y="2610"/>
                </a:lnTo>
                <a:lnTo>
                  <a:pt x="196" y="2600"/>
                </a:lnTo>
                <a:lnTo>
                  <a:pt x="196" y="2598"/>
                </a:lnTo>
                <a:lnTo>
                  <a:pt x="196" y="2596"/>
                </a:lnTo>
                <a:lnTo>
                  <a:pt x="196" y="2594"/>
                </a:lnTo>
                <a:lnTo>
                  <a:pt x="196" y="2590"/>
                </a:lnTo>
                <a:lnTo>
                  <a:pt x="194" y="2588"/>
                </a:lnTo>
                <a:lnTo>
                  <a:pt x="194" y="2586"/>
                </a:lnTo>
                <a:lnTo>
                  <a:pt x="192" y="2584"/>
                </a:lnTo>
                <a:lnTo>
                  <a:pt x="192" y="2582"/>
                </a:lnTo>
                <a:lnTo>
                  <a:pt x="190" y="2580"/>
                </a:lnTo>
                <a:lnTo>
                  <a:pt x="190" y="2578"/>
                </a:lnTo>
                <a:lnTo>
                  <a:pt x="190" y="2574"/>
                </a:lnTo>
                <a:lnTo>
                  <a:pt x="190" y="2574"/>
                </a:lnTo>
                <a:lnTo>
                  <a:pt x="190" y="2572"/>
                </a:lnTo>
                <a:lnTo>
                  <a:pt x="192" y="2572"/>
                </a:lnTo>
                <a:lnTo>
                  <a:pt x="192" y="2570"/>
                </a:lnTo>
                <a:lnTo>
                  <a:pt x="192" y="2568"/>
                </a:lnTo>
                <a:lnTo>
                  <a:pt x="192" y="2566"/>
                </a:lnTo>
                <a:lnTo>
                  <a:pt x="192" y="2564"/>
                </a:lnTo>
                <a:lnTo>
                  <a:pt x="192" y="2560"/>
                </a:lnTo>
                <a:lnTo>
                  <a:pt x="190" y="2558"/>
                </a:lnTo>
                <a:lnTo>
                  <a:pt x="190" y="2554"/>
                </a:lnTo>
                <a:lnTo>
                  <a:pt x="188" y="2550"/>
                </a:lnTo>
                <a:lnTo>
                  <a:pt x="188" y="2546"/>
                </a:lnTo>
                <a:lnTo>
                  <a:pt x="186" y="2544"/>
                </a:lnTo>
                <a:lnTo>
                  <a:pt x="186" y="2542"/>
                </a:lnTo>
                <a:lnTo>
                  <a:pt x="186" y="2540"/>
                </a:lnTo>
                <a:lnTo>
                  <a:pt x="186" y="2536"/>
                </a:lnTo>
                <a:lnTo>
                  <a:pt x="184" y="2534"/>
                </a:lnTo>
                <a:lnTo>
                  <a:pt x="184" y="2532"/>
                </a:lnTo>
                <a:lnTo>
                  <a:pt x="186" y="2530"/>
                </a:lnTo>
                <a:lnTo>
                  <a:pt x="186" y="2528"/>
                </a:lnTo>
                <a:lnTo>
                  <a:pt x="186" y="2526"/>
                </a:lnTo>
                <a:lnTo>
                  <a:pt x="186" y="2518"/>
                </a:lnTo>
                <a:lnTo>
                  <a:pt x="184" y="2514"/>
                </a:lnTo>
                <a:lnTo>
                  <a:pt x="184" y="2512"/>
                </a:lnTo>
                <a:lnTo>
                  <a:pt x="184" y="2508"/>
                </a:lnTo>
                <a:lnTo>
                  <a:pt x="182" y="2506"/>
                </a:lnTo>
                <a:lnTo>
                  <a:pt x="182" y="2504"/>
                </a:lnTo>
                <a:lnTo>
                  <a:pt x="182" y="2502"/>
                </a:lnTo>
                <a:lnTo>
                  <a:pt x="184" y="2498"/>
                </a:lnTo>
                <a:lnTo>
                  <a:pt x="184" y="2494"/>
                </a:lnTo>
                <a:lnTo>
                  <a:pt x="184" y="2490"/>
                </a:lnTo>
                <a:lnTo>
                  <a:pt x="186" y="2490"/>
                </a:lnTo>
                <a:lnTo>
                  <a:pt x="186" y="2488"/>
                </a:lnTo>
                <a:lnTo>
                  <a:pt x="184" y="2488"/>
                </a:lnTo>
                <a:lnTo>
                  <a:pt x="186" y="2486"/>
                </a:lnTo>
                <a:lnTo>
                  <a:pt x="184" y="2484"/>
                </a:lnTo>
                <a:lnTo>
                  <a:pt x="186" y="2484"/>
                </a:lnTo>
                <a:lnTo>
                  <a:pt x="186" y="2482"/>
                </a:lnTo>
                <a:lnTo>
                  <a:pt x="186" y="2480"/>
                </a:lnTo>
                <a:lnTo>
                  <a:pt x="186" y="2478"/>
                </a:lnTo>
                <a:lnTo>
                  <a:pt x="184" y="2478"/>
                </a:lnTo>
                <a:lnTo>
                  <a:pt x="184" y="2476"/>
                </a:lnTo>
                <a:lnTo>
                  <a:pt x="184" y="2474"/>
                </a:lnTo>
                <a:lnTo>
                  <a:pt x="182" y="2474"/>
                </a:lnTo>
                <a:lnTo>
                  <a:pt x="182" y="2472"/>
                </a:lnTo>
                <a:lnTo>
                  <a:pt x="182" y="2470"/>
                </a:lnTo>
                <a:lnTo>
                  <a:pt x="182" y="2468"/>
                </a:lnTo>
                <a:lnTo>
                  <a:pt x="180" y="2466"/>
                </a:lnTo>
                <a:lnTo>
                  <a:pt x="180" y="2464"/>
                </a:lnTo>
                <a:lnTo>
                  <a:pt x="178" y="2462"/>
                </a:lnTo>
                <a:lnTo>
                  <a:pt x="178" y="2460"/>
                </a:lnTo>
                <a:lnTo>
                  <a:pt x="176" y="2460"/>
                </a:lnTo>
                <a:lnTo>
                  <a:pt x="174" y="2458"/>
                </a:lnTo>
                <a:lnTo>
                  <a:pt x="176" y="2458"/>
                </a:lnTo>
                <a:lnTo>
                  <a:pt x="176" y="2456"/>
                </a:lnTo>
                <a:lnTo>
                  <a:pt x="176" y="2454"/>
                </a:lnTo>
                <a:lnTo>
                  <a:pt x="176" y="2452"/>
                </a:lnTo>
                <a:lnTo>
                  <a:pt x="176" y="2450"/>
                </a:lnTo>
                <a:lnTo>
                  <a:pt x="176" y="2448"/>
                </a:lnTo>
                <a:lnTo>
                  <a:pt x="178" y="2448"/>
                </a:lnTo>
                <a:lnTo>
                  <a:pt x="178" y="2446"/>
                </a:lnTo>
                <a:lnTo>
                  <a:pt x="178" y="2444"/>
                </a:lnTo>
                <a:lnTo>
                  <a:pt x="178" y="2442"/>
                </a:lnTo>
                <a:lnTo>
                  <a:pt x="180" y="2442"/>
                </a:lnTo>
                <a:lnTo>
                  <a:pt x="180" y="2440"/>
                </a:lnTo>
                <a:lnTo>
                  <a:pt x="178" y="2440"/>
                </a:lnTo>
                <a:lnTo>
                  <a:pt x="178" y="2438"/>
                </a:lnTo>
                <a:lnTo>
                  <a:pt x="180" y="2436"/>
                </a:lnTo>
                <a:lnTo>
                  <a:pt x="178" y="2434"/>
                </a:lnTo>
                <a:lnTo>
                  <a:pt x="178" y="2432"/>
                </a:lnTo>
                <a:lnTo>
                  <a:pt x="178" y="2430"/>
                </a:lnTo>
                <a:lnTo>
                  <a:pt x="176" y="2430"/>
                </a:lnTo>
                <a:lnTo>
                  <a:pt x="176" y="2430"/>
                </a:lnTo>
                <a:lnTo>
                  <a:pt x="176" y="2428"/>
                </a:lnTo>
                <a:lnTo>
                  <a:pt x="176" y="2426"/>
                </a:lnTo>
                <a:lnTo>
                  <a:pt x="176" y="2424"/>
                </a:lnTo>
                <a:lnTo>
                  <a:pt x="174" y="2424"/>
                </a:lnTo>
                <a:lnTo>
                  <a:pt x="176" y="2422"/>
                </a:lnTo>
                <a:lnTo>
                  <a:pt x="174" y="2422"/>
                </a:lnTo>
                <a:lnTo>
                  <a:pt x="174" y="2418"/>
                </a:lnTo>
                <a:lnTo>
                  <a:pt x="174" y="2416"/>
                </a:lnTo>
                <a:lnTo>
                  <a:pt x="172" y="2414"/>
                </a:lnTo>
                <a:lnTo>
                  <a:pt x="172" y="2412"/>
                </a:lnTo>
                <a:lnTo>
                  <a:pt x="172" y="2410"/>
                </a:lnTo>
                <a:lnTo>
                  <a:pt x="170" y="2410"/>
                </a:lnTo>
                <a:lnTo>
                  <a:pt x="170" y="2408"/>
                </a:lnTo>
                <a:lnTo>
                  <a:pt x="170" y="2406"/>
                </a:lnTo>
                <a:lnTo>
                  <a:pt x="168" y="2404"/>
                </a:lnTo>
                <a:lnTo>
                  <a:pt x="168" y="2402"/>
                </a:lnTo>
                <a:lnTo>
                  <a:pt x="168" y="2400"/>
                </a:lnTo>
                <a:lnTo>
                  <a:pt x="168" y="2398"/>
                </a:lnTo>
                <a:lnTo>
                  <a:pt x="168" y="2396"/>
                </a:lnTo>
                <a:lnTo>
                  <a:pt x="168" y="2394"/>
                </a:lnTo>
                <a:lnTo>
                  <a:pt x="168" y="2392"/>
                </a:lnTo>
                <a:lnTo>
                  <a:pt x="168" y="2390"/>
                </a:lnTo>
                <a:lnTo>
                  <a:pt x="168" y="2390"/>
                </a:lnTo>
                <a:lnTo>
                  <a:pt x="168" y="2388"/>
                </a:lnTo>
                <a:lnTo>
                  <a:pt x="170" y="2386"/>
                </a:lnTo>
                <a:lnTo>
                  <a:pt x="170" y="2384"/>
                </a:lnTo>
                <a:lnTo>
                  <a:pt x="170" y="2382"/>
                </a:lnTo>
                <a:lnTo>
                  <a:pt x="172" y="2382"/>
                </a:lnTo>
                <a:lnTo>
                  <a:pt x="172" y="2380"/>
                </a:lnTo>
                <a:lnTo>
                  <a:pt x="172" y="2372"/>
                </a:lnTo>
                <a:lnTo>
                  <a:pt x="174" y="2366"/>
                </a:lnTo>
                <a:lnTo>
                  <a:pt x="172" y="2358"/>
                </a:lnTo>
                <a:lnTo>
                  <a:pt x="170" y="2354"/>
                </a:lnTo>
                <a:lnTo>
                  <a:pt x="168" y="2350"/>
                </a:lnTo>
                <a:lnTo>
                  <a:pt x="168" y="2346"/>
                </a:lnTo>
                <a:lnTo>
                  <a:pt x="168" y="2342"/>
                </a:lnTo>
                <a:lnTo>
                  <a:pt x="168" y="2340"/>
                </a:lnTo>
                <a:lnTo>
                  <a:pt x="166" y="2334"/>
                </a:lnTo>
                <a:lnTo>
                  <a:pt x="166" y="2332"/>
                </a:lnTo>
                <a:lnTo>
                  <a:pt x="164" y="2330"/>
                </a:lnTo>
                <a:lnTo>
                  <a:pt x="164" y="2328"/>
                </a:lnTo>
                <a:lnTo>
                  <a:pt x="164" y="2326"/>
                </a:lnTo>
                <a:lnTo>
                  <a:pt x="168" y="2308"/>
                </a:lnTo>
                <a:lnTo>
                  <a:pt x="168" y="2304"/>
                </a:lnTo>
                <a:lnTo>
                  <a:pt x="168" y="2302"/>
                </a:lnTo>
                <a:lnTo>
                  <a:pt x="166" y="2302"/>
                </a:lnTo>
                <a:lnTo>
                  <a:pt x="166" y="2300"/>
                </a:lnTo>
                <a:lnTo>
                  <a:pt x="166" y="2298"/>
                </a:lnTo>
                <a:lnTo>
                  <a:pt x="164" y="2294"/>
                </a:lnTo>
                <a:lnTo>
                  <a:pt x="164" y="2292"/>
                </a:lnTo>
                <a:lnTo>
                  <a:pt x="160" y="2288"/>
                </a:lnTo>
                <a:lnTo>
                  <a:pt x="158" y="2286"/>
                </a:lnTo>
                <a:lnTo>
                  <a:pt x="156" y="2284"/>
                </a:lnTo>
                <a:lnTo>
                  <a:pt x="154" y="2280"/>
                </a:lnTo>
                <a:lnTo>
                  <a:pt x="152" y="2278"/>
                </a:lnTo>
                <a:lnTo>
                  <a:pt x="150" y="2274"/>
                </a:lnTo>
                <a:lnTo>
                  <a:pt x="150" y="2270"/>
                </a:lnTo>
                <a:lnTo>
                  <a:pt x="150" y="2266"/>
                </a:lnTo>
                <a:lnTo>
                  <a:pt x="150" y="2262"/>
                </a:lnTo>
                <a:lnTo>
                  <a:pt x="150" y="2260"/>
                </a:lnTo>
                <a:lnTo>
                  <a:pt x="150" y="2256"/>
                </a:lnTo>
                <a:lnTo>
                  <a:pt x="150" y="2254"/>
                </a:lnTo>
                <a:lnTo>
                  <a:pt x="150" y="2252"/>
                </a:lnTo>
                <a:lnTo>
                  <a:pt x="150" y="2250"/>
                </a:lnTo>
                <a:lnTo>
                  <a:pt x="148" y="2248"/>
                </a:lnTo>
                <a:lnTo>
                  <a:pt x="148" y="2246"/>
                </a:lnTo>
                <a:lnTo>
                  <a:pt x="146" y="2246"/>
                </a:lnTo>
                <a:lnTo>
                  <a:pt x="146" y="2244"/>
                </a:lnTo>
                <a:lnTo>
                  <a:pt x="146" y="2242"/>
                </a:lnTo>
                <a:lnTo>
                  <a:pt x="142" y="2238"/>
                </a:lnTo>
                <a:lnTo>
                  <a:pt x="142" y="2236"/>
                </a:lnTo>
                <a:lnTo>
                  <a:pt x="140" y="2236"/>
                </a:lnTo>
                <a:lnTo>
                  <a:pt x="140" y="2234"/>
                </a:lnTo>
                <a:lnTo>
                  <a:pt x="140" y="2232"/>
                </a:lnTo>
                <a:lnTo>
                  <a:pt x="140" y="2224"/>
                </a:lnTo>
                <a:lnTo>
                  <a:pt x="140" y="2220"/>
                </a:lnTo>
                <a:lnTo>
                  <a:pt x="138" y="2212"/>
                </a:lnTo>
                <a:lnTo>
                  <a:pt x="138" y="2208"/>
                </a:lnTo>
                <a:lnTo>
                  <a:pt x="136" y="2204"/>
                </a:lnTo>
                <a:lnTo>
                  <a:pt x="134" y="2200"/>
                </a:lnTo>
                <a:lnTo>
                  <a:pt x="134" y="2198"/>
                </a:lnTo>
                <a:lnTo>
                  <a:pt x="134" y="2196"/>
                </a:lnTo>
                <a:lnTo>
                  <a:pt x="134" y="2194"/>
                </a:lnTo>
                <a:lnTo>
                  <a:pt x="136" y="2194"/>
                </a:lnTo>
                <a:lnTo>
                  <a:pt x="136" y="2192"/>
                </a:lnTo>
                <a:lnTo>
                  <a:pt x="136" y="2190"/>
                </a:lnTo>
                <a:lnTo>
                  <a:pt x="136" y="2190"/>
                </a:lnTo>
                <a:lnTo>
                  <a:pt x="136" y="2188"/>
                </a:lnTo>
                <a:lnTo>
                  <a:pt x="136" y="2184"/>
                </a:lnTo>
                <a:lnTo>
                  <a:pt x="136" y="2182"/>
                </a:lnTo>
                <a:lnTo>
                  <a:pt x="138" y="2182"/>
                </a:lnTo>
                <a:lnTo>
                  <a:pt x="138" y="2180"/>
                </a:lnTo>
                <a:lnTo>
                  <a:pt x="136" y="2178"/>
                </a:lnTo>
                <a:lnTo>
                  <a:pt x="136" y="2176"/>
                </a:lnTo>
                <a:lnTo>
                  <a:pt x="136" y="2174"/>
                </a:lnTo>
                <a:lnTo>
                  <a:pt x="134" y="2172"/>
                </a:lnTo>
                <a:lnTo>
                  <a:pt x="134" y="2170"/>
                </a:lnTo>
                <a:lnTo>
                  <a:pt x="134" y="2168"/>
                </a:lnTo>
                <a:lnTo>
                  <a:pt x="134" y="2166"/>
                </a:lnTo>
                <a:lnTo>
                  <a:pt x="132" y="2164"/>
                </a:lnTo>
                <a:lnTo>
                  <a:pt x="132" y="2162"/>
                </a:lnTo>
                <a:lnTo>
                  <a:pt x="132" y="2160"/>
                </a:lnTo>
                <a:lnTo>
                  <a:pt x="132" y="2158"/>
                </a:lnTo>
                <a:lnTo>
                  <a:pt x="130" y="2156"/>
                </a:lnTo>
                <a:lnTo>
                  <a:pt x="130" y="2154"/>
                </a:lnTo>
                <a:lnTo>
                  <a:pt x="130" y="2152"/>
                </a:lnTo>
                <a:lnTo>
                  <a:pt x="130" y="2150"/>
                </a:lnTo>
                <a:lnTo>
                  <a:pt x="130" y="2148"/>
                </a:lnTo>
                <a:lnTo>
                  <a:pt x="130" y="2146"/>
                </a:lnTo>
                <a:lnTo>
                  <a:pt x="130" y="2144"/>
                </a:lnTo>
                <a:lnTo>
                  <a:pt x="128" y="2142"/>
                </a:lnTo>
                <a:lnTo>
                  <a:pt x="130" y="2142"/>
                </a:lnTo>
                <a:lnTo>
                  <a:pt x="128" y="2142"/>
                </a:lnTo>
                <a:lnTo>
                  <a:pt x="128" y="2142"/>
                </a:lnTo>
                <a:lnTo>
                  <a:pt x="128" y="2140"/>
                </a:lnTo>
                <a:lnTo>
                  <a:pt x="128" y="2136"/>
                </a:lnTo>
                <a:lnTo>
                  <a:pt x="128" y="2134"/>
                </a:lnTo>
                <a:lnTo>
                  <a:pt x="128" y="2132"/>
                </a:lnTo>
                <a:lnTo>
                  <a:pt x="126" y="2130"/>
                </a:lnTo>
                <a:lnTo>
                  <a:pt x="126" y="2126"/>
                </a:lnTo>
                <a:lnTo>
                  <a:pt x="126" y="2118"/>
                </a:lnTo>
                <a:lnTo>
                  <a:pt x="124" y="2114"/>
                </a:lnTo>
                <a:lnTo>
                  <a:pt x="122" y="2102"/>
                </a:lnTo>
                <a:lnTo>
                  <a:pt x="122" y="2094"/>
                </a:lnTo>
                <a:lnTo>
                  <a:pt x="122" y="2094"/>
                </a:lnTo>
                <a:lnTo>
                  <a:pt x="120" y="2090"/>
                </a:lnTo>
                <a:lnTo>
                  <a:pt x="120" y="2088"/>
                </a:lnTo>
                <a:lnTo>
                  <a:pt x="120" y="2084"/>
                </a:lnTo>
                <a:lnTo>
                  <a:pt x="122" y="2074"/>
                </a:lnTo>
                <a:lnTo>
                  <a:pt x="122" y="2070"/>
                </a:lnTo>
                <a:lnTo>
                  <a:pt x="122" y="2068"/>
                </a:lnTo>
                <a:lnTo>
                  <a:pt x="122" y="2066"/>
                </a:lnTo>
                <a:lnTo>
                  <a:pt x="122" y="2062"/>
                </a:lnTo>
                <a:lnTo>
                  <a:pt x="122" y="2060"/>
                </a:lnTo>
                <a:lnTo>
                  <a:pt x="120" y="2056"/>
                </a:lnTo>
                <a:lnTo>
                  <a:pt x="120" y="2054"/>
                </a:lnTo>
                <a:lnTo>
                  <a:pt x="118" y="2050"/>
                </a:lnTo>
                <a:lnTo>
                  <a:pt x="116" y="2050"/>
                </a:lnTo>
                <a:lnTo>
                  <a:pt x="116" y="2048"/>
                </a:lnTo>
                <a:lnTo>
                  <a:pt x="116" y="2044"/>
                </a:lnTo>
                <a:lnTo>
                  <a:pt x="114" y="2040"/>
                </a:lnTo>
                <a:lnTo>
                  <a:pt x="112" y="2036"/>
                </a:lnTo>
                <a:lnTo>
                  <a:pt x="112" y="2034"/>
                </a:lnTo>
                <a:lnTo>
                  <a:pt x="112" y="2032"/>
                </a:lnTo>
                <a:lnTo>
                  <a:pt x="112" y="2028"/>
                </a:lnTo>
                <a:lnTo>
                  <a:pt x="112" y="2026"/>
                </a:lnTo>
                <a:lnTo>
                  <a:pt x="114" y="2022"/>
                </a:lnTo>
                <a:lnTo>
                  <a:pt x="114" y="2020"/>
                </a:lnTo>
                <a:lnTo>
                  <a:pt x="116" y="2018"/>
                </a:lnTo>
                <a:lnTo>
                  <a:pt x="114" y="2012"/>
                </a:lnTo>
                <a:lnTo>
                  <a:pt x="114" y="2010"/>
                </a:lnTo>
                <a:lnTo>
                  <a:pt x="112" y="2006"/>
                </a:lnTo>
                <a:lnTo>
                  <a:pt x="110" y="2004"/>
                </a:lnTo>
                <a:lnTo>
                  <a:pt x="110" y="2002"/>
                </a:lnTo>
                <a:lnTo>
                  <a:pt x="108" y="1998"/>
                </a:lnTo>
                <a:lnTo>
                  <a:pt x="106" y="1998"/>
                </a:lnTo>
                <a:lnTo>
                  <a:pt x="106" y="1998"/>
                </a:lnTo>
                <a:lnTo>
                  <a:pt x="106" y="1996"/>
                </a:lnTo>
                <a:lnTo>
                  <a:pt x="104" y="1996"/>
                </a:lnTo>
                <a:lnTo>
                  <a:pt x="104" y="1994"/>
                </a:lnTo>
                <a:lnTo>
                  <a:pt x="106" y="1992"/>
                </a:lnTo>
                <a:lnTo>
                  <a:pt x="104" y="1990"/>
                </a:lnTo>
                <a:lnTo>
                  <a:pt x="104" y="1988"/>
                </a:lnTo>
                <a:lnTo>
                  <a:pt x="106" y="1984"/>
                </a:lnTo>
                <a:lnTo>
                  <a:pt x="106" y="1982"/>
                </a:lnTo>
                <a:lnTo>
                  <a:pt x="106" y="1978"/>
                </a:lnTo>
                <a:lnTo>
                  <a:pt x="108" y="1972"/>
                </a:lnTo>
                <a:lnTo>
                  <a:pt x="108" y="1968"/>
                </a:lnTo>
                <a:lnTo>
                  <a:pt x="106" y="1964"/>
                </a:lnTo>
                <a:lnTo>
                  <a:pt x="106" y="1962"/>
                </a:lnTo>
                <a:lnTo>
                  <a:pt x="106" y="1960"/>
                </a:lnTo>
                <a:lnTo>
                  <a:pt x="104" y="1958"/>
                </a:lnTo>
                <a:lnTo>
                  <a:pt x="104" y="1956"/>
                </a:lnTo>
                <a:lnTo>
                  <a:pt x="104" y="1954"/>
                </a:lnTo>
                <a:lnTo>
                  <a:pt x="104" y="1952"/>
                </a:lnTo>
                <a:lnTo>
                  <a:pt x="102" y="1950"/>
                </a:lnTo>
                <a:lnTo>
                  <a:pt x="102" y="1942"/>
                </a:lnTo>
                <a:lnTo>
                  <a:pt x="100" y="1942"/>
                </a:lnTo>
                <a:lnTo>
                  <a:pt x="98" y="1940"/>
                </a:lnTo>
                <a:lnTo>
                  <a:pt x="98" y="1938"/>
                </a:lnTo>
                <a:lnTo>
                  <a:pt x="98" y="1936"/>
                </a:lnTo>
                <a:lnTo>
                  <a:pt x="98" y="1930"/>
                </a:lnTo>
                <a:lnTo>
                  <a:pt x="98" y="1928"/>
                </a:lnTo>
                <a:lnTo>
                  <a:pt x="98" y="1924"/>
                </a:lnTo>
                <a:lnTo>
                  <a:pt x="100" y="1922"/>
                </a:lnTo>
                <a:lnTo>
                  <a:pt x="98" y="1922"/>
                </a:lnTo>
                <a:lnTo>
                  <a:pt x="98" y="1920"/>
                </a:lnTo>
                <a:lnTo>
                  <a:pt x="98" y="1904"/>
                </a:lnTo>
                <a:lnTo>
                  <a:pt x="98" y="1902"/>
                </a:lnTo>
                <a:lnTo>
                  <a:pt x="98" y="1898"/>
                </a:lnTo>
                <a:lnTo>
                  <a:pt x="98" y="1896"/>
                </a:lnTo>
                <a:lnTo>
                  <a:pt x="98" y="1894"/>
                </a:lnTo>
                <a:lnTo>
                  <a:pt x="98" y="1890"/>
                </a:lnTo>
                <a:lnTo>
                  <a:pt x="98" y="1880"/>
                </a:lnTo>
                <a:lnTo>
                  <a:pt x="98" y="1876"/>
                </a:lnTo>
                <a:lnTo>
                  <a:pt x="98" y="1870"/>
                </a:lnTo>
                <a:lnTo>
                  <a:pt x="98" y="1864"/>
                </a:lnTo>
                <a:lnTo>
                  <a:pt x="98" y="1856"/>
                </a:lnTo>
                <a:lnTo>
                  <a:pt x="98" y="1854"/>
                </a:lnTo>
                <a:lnTo>
                  <a:pt x="98" y="1852"/>
                </a:lnTo>
                <a:lnTo>
                  <a:pt x="98" y="1850"/>
                </a:lnTo>
                <a:lnTo>
                  <a:pt x="98" y="1846"/>
                </a:lnTo>
                <a:lnTo>
                  <a:pt x="98" y="1844"/>
                </a:lnTo>
                <a:lnTo>
                  <a:pt x="98" y="1842"/>
                </a:lnTo>
                <a:lnTo>
                  <a:pt x="96" y="1836"/>
                </a:lnTo>
                <a:lnTo>
                  <a:pt x="98" y="1836"/>
                </a:lnTo>
                <a:lnTo>
                  <a:pt x="98" y="1834"/>
                </a:lnTo>
                <a:lnTo>
                  <a:pt x="96" y="1832"/>
                </a:lnTo>
                <a:lnTo>
                  <a:pt x="98" y="1830"/>
                </a:lnTo>
                <a:lnTo>
                  <a:pt x="98" y="1828"/>
                </a:lnTo>
                <a:lnTo>
                  <a:pt x="98" y="1822"/>
                </a:lnTo>
                <a:lnTo>
                  <a:pt x="98" y="1820"/>
                </a:lnTo>
                <a:lnTo>
                  <a:pt x="98" y="1818"/>
                </a:lnTo>
                <a:lnTo>
                  <a:pt x="98" y="1816"/>
                </a:lnTo>
                <a:lnTo>
                  <a:pt x="98" y="1814"/>
                </a:lnTo>
                <a:lnTo>
                  <a:pt x="98" y="1812"/>
                </a:lnTo>
                <a:lnTo>
                  <a:pt x="98" y="1808"/>
                </a:lnTo>
                <a:lnTo>
                  <a:pt x="98" y="1806"/>
                </a:lnTo>
                <a:lnTo>
                  <a:pt x="98" y="1806"/>
                </a:lnTo>
                <a:lnTo>
                  <a:pt x="98" y="1802"/>
                </a:lnTo>
                <a:lnTo>
                  <a:pt x="98" y="1788"/>
                </a:lnTo>
                <a:lnTo>
                  <a:pt x="96" y="1782"/>
                </a:lnTo>
                <a:lnTo>
                  <a:pt x="96" y="1778"/>
                </a:lnTo>
                <a:lnTo>
                  <a:pt x="96" y="1776"/>
                </a:lnTo>
                <a:lnTo>
                  <a:pt x="96" y="1774"/>
                </a:lnTo>
                <a:lnTo>
                  <a:pt x="98" y="1772"/>
                </a:lnTo>
                <a:lnTo>
                  <a:pt x="96" y="1770"/>
                </a:lnTo>
                <a:lnTo>
                  <a:pt x="98" y="1770"/>
                </a:lnTo>
                <a:lnTo>
                  <a:pt x="98" y="1760"/>
                </a:lnTo>
                <a:lnTo>
                  <a:pt x="96" y="1746"/>
                </a:lnTo>
                <a:lnTo>
                  <a:pt x="94" y="1744"/>
                </a:lnTo>
                <a:lnTo>
                  <a:pt x="94" y="1742"/>
                </a:lnTo>
                <a:lnTo>
                  <a:pt x="94" y="1736"/>
                </a:lnTo>
                <a:lnTo>
                  <a:pt x="92" y="1732"/>
                </a:lnTo>
                <a:lnTo>
                  <a:pt x="92" y="1730"/>
                </a:lnTo>
                <a:lnTo>
                  <a:pt x="90" y="1728"/>
                </a:lnTo>
                <a:lnTo>
                  <a:pt x="90" y="1726"/>
                </a:lnTo>
                <a:lnTo>
                  <a:pt x="88" y="1726"/>
                </a:lnTo>
                <a:lnTo>
                  <a:pt x="84" y="1724"/>
                </a:lnTo>
                <a:lnTo>
                  <a:pt x="80" y="1724"/>
                </a:lnTo>
                <a:lnTo>
                  <a:pt x="76" y="1720"/>
                </a:lnTo>
                <a:lnTo>
                  <a:pt x="74" y="1716"/>
                </a:lnTo>
                <a:lnTo>
                  <a:pt x="72" y="1712"/>
                </a:lnTo>
                <a:lnTo>
                  <a:pt x="68" y="1710"/>
                </a:lnTo>
                <a:lnTo>
                  <a:pt x="68" y="1706"/>
                </a:lnTo>
                <a:lnTo>
                  <a:pt x="68" y="1704"/>
                </a:lnTo>
                <a:lnTo>
                  <a:pt x="70" y="1702"/>
                </a:lnTo>
                <a:lnTo>
                  <a:pt x="68" y="1700"/>
                </a:lnTo>
                <a:lnTo>
                  <a:pt x="70" y="1696"/>
                </a:lnTo>
                <a:lnTo>
                  <a:pt x="70" y="1694"/>
                </a:lnTo>
                <a:lnTo>
                  <a:pt x="70" y="1690"/>
                </a:lnTo>
                <a:lnTo>
                  <a:pt x="66" y="1690"/>
                </a:lnTo>
                <a:lnTo>
                  <a:pt x="64" y="1688"/>
                </a:lnTo>
                <a:lnTo>
                  <a:pt x="62" y="1684"/>
                </a:lnTo>
                <a:lnTo>
                  <a:pt x="62" y="1682"/>
                </a:lnTo>
                <a:lnTo>
                  <a:pt x="66" y="1682"/>
                </a:lnTo>
                <a:lnTo>
                  <a:pt x="68" y="1682"/>
                </a:lnTo>
                <a:lnTo>
                  <a:pt x="70" y="1680"/>
                </a:lnTo>
                <a:lnTo>
                  <a:pt x="70" y="1676"/>
                </a:lnTo>
                <a:lnTo>
                  <a:pt x="70" y="1672"/>
                </a:lnTo>
                <a:lnTo>
                  <a:pt x="72" y="1670"/>
                </a:lnTo>
                <a:lnTo>
                  <a:pt x="72" y="1666"/>
                </a:lnTo>
                <a:lnTo>
                  <a:pt x="68" y="1662"/>
                </a:lnTo>
                <a:lnTo>
                  <a:pt x="66" y="1656"/>
                </a:lnTo>
                <a:lnTo>
                  <a:pt x="68" y="1656"/>
                </a:lnTo>
                <a:lnTo>
                  <a:pt x="68" y="1654"/>
                </a:lnTo>
                <a:lnTo>
                  <a:pt x="72" y="1654"/>
                </a:lnTo>
                <a:lnTo>
                  <a:pt x="72" y="1654"/>
                </a:lnTo>
                <a:lnTo>
                  <a:pt x="72" y="1652"/>
                </a:lnTo>
                <a:lnTo>
                  <a:pt x="74" y="1650"/>
                </a:lnTo>
                <a:lnTo>
                  <a:pt x="82" y="1650"/>
                </a:lnTo>
                <a:lnTo>
                  <a:pt x="84" y="1650"/>
                </a:lnTo>
                <a:lnTo>
                  <a:pt x="82" y="1646"/>
                </a:lnTo>
                <a:lnTo>
                  <a:pt x="84" y="1644"/>
                </a:lnTo>
                <a:lnTo>
                  <a:pt x="86" y="1640"/>
                </a:lnTo>
                <a:lnTo>
                  <a:pt x="86" y="1638"/>
                </a:lnTo>
                <a:lnTo>
                  <a:pt x="90" y="1636"/>
                </a:lnTo>
                <a:lnTo>
                  <a:pt x="90" y="1634"/>
                </a:lnTo>
                <a:lnTo>
                  <a:pt x="88" y="1632"/>
                </a:lnTo>
                <a:lnTo>
                  <a:pt x="88" y="1630"/>
                </a:lnTo>
                <a:lnTo>
                  <a:pt x="90" y="1630"/>
                </a:lnTo>
                <a:lnTo>
                  <a:pt x="90" y="1628"/>
                </a:lnTo>
                <a:lnTo>
                  <a:pt x="90" y="1626"/>
                </a:lnTo>
                <a:lnTo>
                  <a:pt x="90" y="1624"/>
                </a:lnTo>
                <a:lnTo>
                  <a:pt x="90" y="1622"/>
                </a:lnTo>
                <a:lnTo>
                  <a:pt x="94" y="1622"/>
                </a:lnTo>
                <a:lnTo>
                  <a:pt x="96" y="1622"/>
                </a:lnTo>
                <a:lnTo>
                  <a:pt x="98" y="1622"/>
                </a:lnTo>
                <a:lnTo>
                  <a:pt x="98" y="1620"/>
                </a:lnTo>
                <a:lnTo>
                  <a:pt x="100" y="1616"/>
                </a:lnTo>
                <a:lnTo>
                  <a:pt x="100" y="1616"/>
                </a:lnTo>
                <a:lnTo>
                  <a:pt x="102" y="1614"/>
                </a:lnTo>
                <a:lnTo>
                  <a:pt x="104" y="1612"/>
                </a:lnTo>
                <a:lnTo>
                  <a:pt x="104" y="1610"/>
                </a:lnTo>
                <a:lnTo>
                  <a:pt x="106" y="1608"/>
                </a:lnTo>
                <a:lnTo>
                  <a:pt x="110" y="1606"/>
                </a:lnTo>
                <a:lnTo>
                  <a:pt x="112" y="1604"/>
                </a:lnTo>
                <a:lnTo>
                  <a:pt x="108" y="1602"/>
                </a:lnTo>
                <a:lnTo>
                  <a:pt x="106" y="1600"/>
                </a:lnTo>
                <a:lnTo>
                  <a:pt x="108" y="1598"/>
                </a:lnTo>
                <a:lnTo>
                  <a:pt x="106" y="1596"/>
                </a:lnTo>
                <a:lnTo>
                  <a:pt x="110" y="1596"/>
                </a:lnTo>
                <a:lnTo>
                  <a:pt x="114" y="1600"/>
                </a:lnTo>
                <a:lnTo>
                  <a:pt x="118" y="1602"/>
                </a:lnTo>
                <a:lnTo>
                  <a:pt x="120" y="1600"/>
                </a:lnTo>
                <a:lnTo>
                  <a:pt x="120" y="1596"/>
                </a:lnTo>
                <a:lnTo>
                  <a:pt x="120" y="1594"/>
                </a:lnTo>
                <a:lnTo>
                  <a:pt x="120" y="1594"/>
                </a:lnTo>
                <a:lnTo>
                  <a:pt x="120" y="1592"/>
                </a:lnTo>
                <a:lnTo>
                  <a:pt x="122" y="1592"/>
                </a:lnTo>
                <a:lnTo>
                  <a:pt x="124" y="1592"/>
                </a:lnTo>
                <a:lnTo>
                  <a:pt x="126" y="1592"/>
                </a:lnTo>
                <a:lnTo>
                  <a:pt x="130" y="1592"/>
                </a:lnTo>
                <a:lnTo>
                  <a:pt x="134" y="1592"/>
                </a:lnTo>
                <a:lnTo>
                  <a:pt x="134" y="1590"/>
                </a:lnTo>
                <a:lnTo>
                  <a:pt x="134" y="1586"/>
                </a:lnTo>
                <a:lnTo>
                  <a:pt x="136" y="1586"/>
                </a:lnTo>
                <a:lnTo>
                  <a:pt x="140" y="1588"/>
                </a:lnTo>
                <a:lnTo>
                  <a:pt x="144" y="1586"/>
                </a:lnTo>
                <a:lnTo>
                  <a:pt x="146" y="1584"/>
                </a:lnTo>
                <a:lnTo>
                  <a:pt x="150" y="1584"/>
                </a:lnTo>
                <a:lnTo>
                  <a:pt x="154" y="1584"/>
                </a:lnTo>
                <a:lnTo>
                  <a:pt x="156" y="1582"/>
                </a:lnTo>
                <a:lnTo>
                  <a:pt x="158" y="1584"/>
                </a:lnTo>
                <a:lnTo>
                  <a:pt x="162" y="1584"/>
                </a:lnTo>
                <a:lnTo>
                  <a:pt x="164" y="1582"/>
                </a:lnTo>
                <a:lnTo>
                  <a:pt x="166" y="1582"/>
                </a:lnTo>
                <a:lnTo>
                  <a:pt x="168" y="1580"/>
                </a:lnTo>
                <a:lnTo>
                  <a:pt x="168" y="1578"/>
                </a:lnTo>
                <a:lnTo>
                  <a:pt x="168" y="1574"/>
                </a:lnTo>
                <a:lnTo>
                  <a:pt x="170" y="1572"/>
                </a:lnTo>
                <a:lnTo>
                  <a:pt x="172" y="1570"/>
                </a:lnTo>
                <a:lnTo>
                  <a:pt x="174" y="1570"/>
                </a:lnTo>
                <a:lnTo>
                  <a:pt x="176" y="1568"/>
                </a:lnTo>
                <a:lnTo>
                  <a:pt x="178" y="1566"/>
                </a:lnTo>
                <a:lnTo>
                  <a:pt x="184" y="1564"/>
                </a:lnTo>
                <a:lnTo>
                  <a:pt x="188" y="1564"/>
                </a:lnTo>
                <a:lnTo>
                  <a:pt x="190" y="1562"/>
                </a:lnTo>
                <a:lnTo>
                  <a:pt x="192" y="1560"/>
                </a:lnTo>
                <a:lnTo>
                  <a:pt x="196" y="1556"/>
                </a:lnTo>
                <a:lnTo>
                  <a:pt x="198" y="1556"/>
                </a:lnTo>
                <a:lnTo>
                  <a:pt x="200" y="1556"/>
                </a:lnTo>
                <a:lnTo>
                  <a:pt x="202" y="1554"/>
                </a:lnTo>
                <a:lnTo>
                  <a:pt x="206" y="1550"/>
                </a:lnTo>
                <a:lnTo>
                  <a:pt x="208" y="1548"/>
                </a:lnTo>
                <a:lnTo>
                  <a:pt x="208" y="1546"/>
                </a:lnTo>
                <a:lnTo>
                  <a:pt x="208" y="1544"/>
                </a:lnTo>
                <a:lnTo>
                  <a:pt x="212" y="1540"/>
                </a:lnTo>
                <a:lnTo>
                  <a:pt x="214" y="1540"/>
                </a:lnTo>
                <a:lnTo>
                  <a:pt x="216" y="1538"/>
                </a:lnTo>
                <a:lnTo>
                  <a:pt x="216" y="1536"/>
                </a:lnTo>
                <a:lnTo>
                  <a:pt x="216" y="1534"/>
                </a:lnTo>
                <a:lnTo>
                  <a:pt x="218" y="1532"/>
                </a:lnTo>
                <a:lnTo>
                  <a:pt x="220" y="1532"/>
                </a:lnTo>
                <a:lnTo>
                  <a:pt x="220" y="1528"/>
                </a:lnTo>
                <a:lnTo>
                  <a:pt x="222" y="1526"/>
                </a:lnTo>
                <a:lnTo>
                  <a:pt x="226" y="1526"/>
                </a:lnTo>
                <a:lnTo>
                  <a:pt x="226" y="1528"/>
                </a:lnTo>
                <a:lnTo>
                  <a:pt x="228" y="1528"/>
                </a:lnTo>
                <a:lnTo>
                  <a:pt x="230" y="1528"/>
                </a:lnTo>
                <a:lnTo>
                  <a:pt x="232" y="1524"/>
                </a:lnTo>
                <a:lnTo>
                  <a:pt x="234" y="1524"/>
                </a:lnTo>
                <a:lnTo>
                  <a:pt x="236" y="1522"/>
                </a:lnTo>
                <a:lnTo>
                  <a:pt x="236" y="1520"/>
                </a:lnTo>
                <a:lnTo>
                  <a:pt x="238" y="1520"/>
                </a:lnTo>
                <a:lnTo>
                  <a:pt x="238" y="1520"/>
                </a:lnTo>
                <a:lnTo>
                  <a:pt x="238" y="1518"/>
                </a:lnTo>
                <a:lnTo>
                  <a:pt x="240" y="1514"/>
                </a:lnTo>
                <a:lnTo>
                  <a:pt x="246" y="1514"/>
                </a:lnTo>
                <a:lnTo>
                  <a:pt x="248" y="1512"/>
                </a:lnTo>
                <a:lnTo>
                  <a:pt x="250" y="1514"/>
                </a:lnTo>
                <a:lnTo>
                  <a:pt x="252" y="1514"/>
                </a:lnTo>
                <a:lnTo>
                  <a:pt x="254" y="1514"/>
                </a:lnTo>
                <a:lnTo>
                  <a:pt x="256" y="1514"/>
                </a:lnTo>
                <a:lnTo>
                  <a:pt x="258" y="1512"/>
                </a:lnTo>
                <a:lnTo>
                  <a:pt x="260" y="1514"/>
                </a:lnTo>
                <a:lnTo>
                  <a:pt x="262" y="1516"/>
                </a:lnTo>
                <a:lnTo>
                  <a:pt x="264" y="1516"/>
                </a:lnTo>
                <a:lnTo>
                  <a:pt x="266" y="1516"/>
                </a:lnTo>
                <a:lnTo>
                  <a:pt x="268" y="1516"/>
                </a:lnTo>
                <a:lnTo>
                  <a:pt x="271" y="1518"/>
                </a:lnTo>
                <a:lnTo>
                  <a:pt x="273" y="1516"/>
                </a:lnTo>
                <a:lnTo>
                  <a:pt x="279" y="1516"/>
                </a:lnTo>
                <a:lnTo>
                  <a:pt x="281" y="1516"/>
                </a:lnTo>
                <a:lnTo>
                  <a:pt x="283" y="1516"/>
                </a:lnTo>
                <a:lnTo>
                  <a:pt x="285" y="1516"/>
                </a:lnTo>
                <a:lnTo>
                  <a:pt x="291" y="1518"/>
                </a:lnTo>
                <a:lnTo>
                  <a:pt x="293" y="1518"/>
                </a:lnTo>
                <a:lnTo>
                  <a:pt x="295" y="1518"/>
                </a:lnTo>
                <a:lnTo>
                  <a:pt x="297" y="1518"/>
                </a:lnTo>
                <a:lnTo>
                  <a:pt x="299" y="1518"/>
                </a:lnTo>
                <a:lnTo>
                  <a:pt x="299" y="1516"/>
                </a:lnTo>
                <a:lnTo>
                  <a:pt x="301" y="1516"/>
                </a:lnTo>
                <a:lnTo>
                  <a:pt x="303" y="1516"/>
                </a:lnTo>
                <a:lnTo>
                  <a:pt x="305" y="1516"/>
                </a:lnTo>
                <a:lnTo>
                  <a:pt x="307" y="1518"/>
                </a:lnTo>
                <a:lnTo>
                  <a:pt x="309" y="1518"/>
                </a:lnTo>
                <a:lnTo>
                  <a:pt x="313" y="1516"/>
                </a:lnTo>
                <a:lnTo>
                  <a:pt x="313" y="1516"/>
                </a:lnTo>
                <a:lnTo>
                  <a:pt x="315" y="1516"/>
                </a:lnTo>
                <a:lnTo>
                  <a:pt x="317" y="1516"/>
                </a:lnTo>
                <a:lnTo>
                  <a:pt x="319" y="1516"/>
                </a:lnTo>
                <a:lnTo>
                  <a:pt x="321" y="1516"/>
                </a:lnTo>
                <a:lnTo>
                  <a:pt x="321" y="1514"/>
                </a:lnTo>
                <a:lnTo>
                  <a:pt x="323" y="1514"/>
                </a:lnTo>
                <a:lnTo>
                  <a:pt x="325" y="1516"/>
                </a:lnTo>
                <a:lnTo>
                  <a:pt x="325" y="1514"/>
                </a:lnTo>
                <a:lnTo>
                  <a:pt x="327" y="1514"/>
                </a:lnTo>
                <a:lnTo>
                  <a:pt x="329" y="1516"/>
                </a:lnTo>
                <a:lnTo>
                  <a:pt x="329" y="1514"/>
                </a:lnTo>
                <a:lnTo>
                  <a:pt x="331" y="1514"/>
                </a:lnTo>
                <a:lnTo>
                  <a:pt x="333" y="1514"/>
                </a:lnTo>
                <a:lnTo>
                  <a:pt x="335" y="1514"/>
                </a:lnTo>
                <a:lnTo>
                  <a:pt x="337" y="1514"/>
                </a:lnTo>
                <a:lnTo>
                  <a:pt x="339" y="1512"/>
                </a:lnTo>
                <a:lnTo>
                  <a:pt x="341" y="1512"/>
                </a:lnTo>
                <a:lnTo>
                  <a:pt x="343" y="1512"/>
                </a:lnTo>
                <a:lnTo>
                  <a:pt x="345" y="1510"/>
                </a:lnTo>
                <a:lnTo>
                  <a:pt x="345" y="1512"/>
                </a:lnTo>
                <a:lnTo>
                  <a:pt x="347" y="1512"/>
                </a:lnTo>
                <a:lnTo>
                  <a:pt x="349" y="1512"/>
                </a:lnTo>
                <a:lnTo>
                  <a:pt x="351" y="1512"/>
                </a:lnTo>
                <a:lnTo>
                  <a:pt x="353" y="1512"/>
                </a:lnTo>
                <a:lnTo>
                  <a:pt x="355" y="1510"/>
                </a:lnTo>
                <a:lnTo>
                  <a:pt x="357" y="1510"/>
                </a:lnTo>
                <a:lnTo>
                  <a:pt x="359" y="1510"/>
                </a:lnTo>
                <a:lnTo>
                  <a:pt x="359" y="1508"/>
                </a:lnTo>
                <a:lnTo>
                  <a:pt x="359" y="1506"/>
                </a:lnTo>
                <a:lnTo>
                  <a:pt x="361" y="1506"/>
                </a:lnTo>
                <a:lnTo>
                  <a:pt x="361" y="1508"/>
                </a:lnTo>
                <a:lnTo>
                  <a:pt x="363" y="1508"/>
                </a:lnTo>
                <a:lnTo>
                  <a:pt x="363" y="1508"/>
                </a:lnTo>
                <a:lnTo>
                  <a:pt x="363" y="1510"/>
                </a:lnTo>
                <a:lnTo>
                  <a:pt x="365" y="1508"/>
                </a:lnTo>
                <a:lnTo>
                  <a:pt x="367" y="1508"/>
                </a:lnTo>
                <a:lnTo>
                  <a:pt x="367" y="1506"/>
                </a:lnTo>
                <a:lnTo>
                  <a:pt x="367" y="1504"/>
                </a:lnTo>
                <a:lnTo>
                  <a:pt x="369" y="1506"/>
                </a:lnTo>
                <a:lnTo>
                  <a:pt x="369" y="1504"/>
                </a:lnTo>
                <a:lnTo>
                  <a:pt x="371" y="1504"/>
                </a:lnTo>
                <a:lnTo>
                  <a:pt x="373" y="1506"/>
                </a:lnTo>
                <a:lnTo>
                  <a:pt x="373" y="1508"/>
                </a:lnTo>
                <a:lnTo>
                  <a:pt x="375" y="1508"/>
                </a:lnTo>
                <a:lnTo>
                  <a:pt x="377" y="1510"/>
                </a:lnTo>
                <a:lnTo>
                  <a:pt x="379" y="1510"/>
                </a:lnTo>
                <a:lnTo>
                  <a:pt x="381" y="1510"/>
                </a:lnTo>
                <a:lnTo>
                  <a:pt x="383" y="1512"/>
                </a:lnTo>
                <a:lnTo>
                  <a:pt x="385" y="1510"/>
                </a:lnTo>
                <a:lnTo>
                  <a:pt x="387" y="1510"/>
                </a:lnTo>
                <a:lnTo>
                  <a:pt x="387" y="1512"/>
                </a:lnTo>
                <a:lnTo>
                  <a:pt x="387" y="1514"/>
                </a:lnTo>
                <a:lnTo>
                  <a:pt x="389" y="1512"/>
                </a:lnTo>
                <a:lnTo>
                  <a:pt x="391" y="1512"/>
                </a:lnTo>
                <a:lnTo>
                  <a:pt x="391" y="1514"/>
                </a:lnTo>
                <a:lnTo>
                  <a:pt x="393" y="1516"/>
                </a:lnTo>
                <a:lnTo>
                  <a:pt x="395" y="1514"/>
                </a:lnTo>
                <a:lnTo>
                  <a:pt x="397" y="1514"/>
                </a:lnTo>
                <a:lnTo>
                  <a:pt x="397" y="1516"/>
                </a:lnTo>
                <a:lnTo>
                  <a:pt x="397" y="1518"/>
                </a:lnTo>
                <a:lnTo>
                  <a:pt x="399" y="1518"/>
                </a:lnTo>
                <a:lnTo>
                  <a:pt x="401" y="1520"/>
                </a:lnTo>
                <a:lnTo>
                  <a:pt x="403" y="1520"/>
                </a:lnTo>
                <a:lnTo>
                  <a:pt x="405" y="1520"/>
                </a:lnTo>
                <a:lnTo>
                  <a:pt x="405" y="1520"/>
                </a:lnTo>
                <a:lnTo>
                  <a:pt x="407" y="1520"/>
                </a:lnTo>
                <a:lnTo>
                  <a:pt x="407" y="1520"/>
                </a:lnTo>
                <a:lnTo>
                  <a:pt x="409" y="1518"/>
                </a:lnTo>
                <a:lnTo>
                  <a:pt x="411" y="1520"/>
                </a:lnTo>
                <a:lnTo>
                  <a:pt x="411" y="1520"/>
                </a:lnTo>
                <a:lnTo>
                  <a:pt x="413" y="1520"/>
                </a:lnTo>
                <a:lnTo>
                  <a:pt x="411" y="1520"/>
                </a:lnTo>
                <a:lnTo>
                  <a:pt x="413" y="1520"/>
                </a:lnTo>
                <a:lnTo>
                  <a:pt x="413" y="1522"/>
                </a:lnTo>
                <a:lnTo>
                  <a:pt x="413" y="1524"/>
                </a:lnTo>
                <a:lnTo>
                  <a:pt x="415" y="1526"/>
                </a:lnTo>
                <a:lnTo>
                  <a:pt x="417" y="1524"/>
                </a:lnTo>
                <a:lnTo>
                  <a:pt x="419" y="1524"/>
                </a:lnTo>
                <a:lnTo>
                  <a:pt x="419" y="1526"/>
                </a:lnTo>
                <a:lnTo>
                  <a:pt x="421" y="1528"/>
                </a:lnTo>
                <a:lnTo>
                  <a:pt x="423" y="1528"/>
                </a:lnTo>
                <a:lnTo>
                  <a:pt x="425" y="1528"/>
                </a:lnTo>
                <a:lnTo>
                  <a:pt x="427" y="1530"/>
                </a:lnTo>
                <a:lnTo>
                  <a:pt x="429" y="1530"/>
                </a:lnTo>
                <a:lnTo>
                  <a:pt x="431" y="1530"/>
                </a:lnTo>
                <a:lnTo>
                  <a:pt x="433" y="1532"/>
                </a:lnTo>
                <a:lnTo>
                  <a:pt x="433" y="1530"/>
                </a:lnTo>
                <a:lnTo>
                  <a:pt x="435" y="1530"/>
                </a:lnTo>
                <a:lnTo>
                  <a:pt x="437" y="1530"/>
                </a:lnTo>
                <a:lnTo>
                  <a:pt x="439" y="1530"/>
                </a:lnTo>
                <a:lnTo>
                  <a:pt x="443" y="1528"/>
                </a:lnTo>
                <a:lnTo>
                  <a:pt x="445" y="1528"/>
                </a:lnTo>
                <a:lnTo>
                  <a:pt x="447" y="1526"/>
                </a:lnTo>
                <a:lnTo>
                  <a:pt x="449" y="1526"/>
                </a:lnTo>
                <a:lnTo>
                  <a:pt x="453" y="1526"/>
                </a:lnTo>
                <a:lnTo>
                  <a:pt x="455" y="1524"/>
                </a:lnTo>
                <a:lnTo>
                  <a:pt x="457" y="1524"/>
                </a:lnTo>
                <a:lnTo>
                  <a:pt x="459" y="1522"/>
                </a:lnTo>
                <a:lnTo>
                  <a:pt x="459" y="1522"/>
                </a:lnTo>
                <a:lnTo>
                  <a:pt x="461" y="1522"/>
                </a:lnTo>
                <a:lnTo>
                  <a:pt x="463" y="1520"/>
                </a:lnTo>
                <a:lnTo>
                  <a:pt x="465" y="1520"/>
                </a:lnTo>
                <a:lnTo>
                  <a:pt x="467" y="1520"/>
                </a:lnTo>
                <a:lnTo>
                  <a:pt x="469" y="1520"/>
                </a:lnTo>
                <a:lnTo>
                  <a:pt x="469" y="1516"/>
                </a:lnTo>
                <a:lnTo>
                  <a:pt x="471" y="1516"/>
                </a:lnTo>
                <a:lnTo>
                  <a:pt x="473" y="1518"/>
                </a:lnTo>
                <a:lnTo>
                  <a:pt x="473" y="1520"/>
                </a:lnTo>
                <a:lnTo>
                  <a:pt x="473" y="1520"/>
                </a:lnTo>
                <a:lnTo>
                  <a:pt x="475" y="1520"/>
                </a:lnTo>
                <a:lnTo>
                  <a:pt x="475" y="1520"/>
                </a:lnTo>
                <a:lnTo>
                  <a:pt x="477" y="1520"/>
                </a:lnTo>
                <a:lnTo>
                  <a:pt x="477" y="1520"/>
                </a:lnTo>
                <a:lnTo>
                  <a:pt x="479" y="1520"/>
                </a:lnTo>
                <a:lnTo>
                  <a:pt x="481" y="1520"/>
                </a:lnTo>
                <a:lnTo>
                  <a:pt x="481" y="1522"/>
                </a:lnTo>
                <a:lnTo>
                  <a:pt x="483" y="1522"/>
                </a:lnTo>
                <a:lnTo>
                  <a:pt x="483" y="1524"/>
                </a:lnTo>
                <a:lnTo>
                  <a:pt x="485" y="1526"/>
                </a:lnTo>
                <a:lnTo>
                  <a:pt x="485" y="1524"/>
                </a:lnTo>
                <a:lnTo>
                  <a:pt x="487" y="1524"/>
                </a:lnTo>
                <a:lnTo>
                  <a:pt x="489" y="1524"/>
                </a:lnTo>
                <a:lnTo>
                  <a:pt x="491" y="1524"/>
                </a:lnTo>
                <a:lnTo>
                  <a:pt x="495" y="1524"/>
                </a:lnTo>
                <a:lnTo>
                  <a:pt x="497" y="1524"/>
                </a:lnTo>
                <a:lnTo>
                  <a:pt x="499" y="1524"/>
                </a:lnTo>
                <a:lnTo>
                  <a:pt x="501" y="1522"/>
                </a:lnTo>
                <a:lnTo>
                  <a:pt x="503" y="1522"/>
                </a:lnTo>
                <a:lnTo>
                  <a:pt x="505" y="1522"/>
                </a:lnTo>
                <a:lnTo>
                  <a:pt x="507" y="1522"/>
                </a:lnTo>
                <a:lnTo>
                  <a:pt x="507" y="1520"/>
                </a:lnTo>
                <a:lnTo>
                  <a:pt x="507" y="1520"/>
                </a:lnTo>
                <a:lnTo>
                  <a:pt x="507" y="1520"/>
                </a:lnTo>
                <a:lnTo>
                  <a:pt x="509" y="1520"/>
                </a:lnTo>
                <a:lnTo>
                  <a:pt x="509" y="1520"/>
                </a:lnTo>
                <a:lnTo>
                  <a:pt x="511" y="1522"/>
                </a:lnTo>
                <a:lnTo>
                  <a:pt x="515" y="1520"/>
                </a:lnTo>
                <a:lnTo>
                  <a:pt x="517" y="1520"/>
                </a:lnTo>
                <a:lnTo>
                  <a:pt x="519" y="1520"/>
                </a:lnTo>
                <a:lnTo>
                  <a:pt x="521" y="1520"/>
                </a:lnTo>
                <a:lnTo>
                  <a:pt x="521" y="1520"/>
                </a:lnTo>
                <a:lnTo>
                  <a:pt x="523" y="1520"/>
                </a:lnTo>
                <a:lnTo>
                  <a:pt x="529" y="1518"/>
                </a:lnTo>
                <a:lnTo>
                  <a:pt x="531" y="1516"/>
                </a:lnTo>
                <a:lnTo>
                  <a:pt x="533" y="1514"/>
                </a:lnTo>
                <a:lnTo>
                  <a:pt x="535" y="1514"/>
                </a:lnTo>
                <a:lnTo>
                  <a:pt x="537" y="1514"/>
                </a:lnTo>
                <a:lnTo>
                  <a:pt x="539" y="1512"/>
                </a:lnTo>
                <a:lnTo>
                  <a:pt x="541" y="1512"/>
                </a:lnTo>
                <a:lnTo>
                  <a:pt x="541" y="1510"/>
                </a:lnTo>
                <a:lnTo>
                  <a:pt x="545" y="1510"/>
                </a:lnTo>
                <a:lnTo>
                  <a:pt x="547" y="1508"/>
                </a:lnTo>
                <a:lnTo>
                  <a:pt x="549" y="1506"/>
                </a:lnTo>
                <a:lnTo>
                  <a:pt x="551" y="1502"/>
                </a:lnTo>
                <a:lnTo>
                  <a:pt x="555" y="1500"/>
                </a:lnTo>
                <a:lnTo>
                  <a:pt x="555" y="1498"/>
                </a:lnTo>
                <a:lnTo>
                  <a:pt x="559" y="1496"/>
                </a:lnTo>
                <a:lnTo>
                  <a:pt x="563" y="1492"/>
                </a:lnTo>
                <a:lnTo>
                  <a:pt x="567" y="1490"/>
                </a:lnTo>
                <a:lnTo>
                  <a:pt x="569" y="1488"/>
                </a:lnTo>
                <a:lnTo>
                  <a:pt x="571" y="1488"/>
                </a:lnTo>
                <a:lnTo>
                  <a:pt x="573" y="1488"/>
                </a:lnTo>
                <a:lnTo>
                  <a:pt x="579" y="1488"/>
                </a:lnTo>
                <a:lnTo>
                  <a:pt x="581" y="1490"/>
                </a:lnTo>
                <a:lnTo>
                  <a:pt x="585" y="1492"/>
                </a:lnTo>
                <a:lnTo>
                  <a:pt x="597" y="1488"/>
                </a:lnTo>
                <a:lnTo>
                  <a:pt x="603" y="1488"/>
                </a:lnTo>
                <a:lnTo>
                  <a:pt x="603" y="1486"/>
                </a:lnTo>
                <a:lnTo>
                  <a:pt x="607" y="1484"/>
                </a:lnTo>
                <a:lnTo>
                  <a:pt x="611" y="1486"/>
                </a:lnTo>
                <a:lnTo>
                  <a:pt x="613" y="1486"/>
                </a:lnTo>
                <a:lnTo>
                  <a:pt x="613" y="1488"/>
                </a:lnTo>
                <a:lnTo>
                  <a:pt x="615" y="1488"/>
                </a:lnTo>
                <a:lnTo>
                  <a:pt x="617" y="1488"/>
                </a:lnTo>
                <a:lnTo>
                  <a:pt x="623" y="1484"/>
                </a:lnTo>
                <a:lnTo>
                  <a:pt x="625" y="1482"/>
                </a:lnTo>
                <a:lnTo>
                  <a:pt x="627" y="1480"/>
                </a:lnTo>
                <a:lnTo>
                  <a:pt x="631" y="1476"/>
                </a:lnTo>
                <a:lnTo>
                  <a:pt x="635" y="1474"/>
                </a:lnTo>
                <a:lnTo>
                  <a:pt x="637" y="1472"/>
                </a:lnTo>
                <a:lnTo>
                  <a:pt x="639" y="1470"/>
                </a:lnTo>
                <a:lnTo>
                  <a:pt x="641" y="1470"/>
                </a:lnTo>
                <a:lnTo>
                  <a:pt x="641" y="1468"/>
                </a:lnTo>
                <a:lnTo>
                  <a:pt x="643" y="1466"/>
                </a:lnTo>
                <a:lnTo>
                  <a:pt x="645" y="1464"/>
                </a:lnTo>
                <a:lnTo>
                  <a:pt x="645" y="1462"/>
                </a:lnTo>
                <a:lnTo>
                  <a:pt x="647" y="1462"/>
                </a:lnTo>
                <a:lnTo>
                  <a:pt x="647" y="1460"/>
                </a:lnTo>
                <a:lnTo>
                  <a:pt x="649" y="1460"/>
                </a:lnTo>
                <a:lnTo>
                  <a:pt x="651" y="1456"/>
                </a:lnTo>
                <a:lnTo>
                  <a:pt x="657" y="1448"/>
                </a:lnTo>
                <a:lnTo>
                  <a:pt x="659" y="1442"/>
                </a:lnTo>
                <a:lnTo>
                  <a:pt x="665" y="1438"/>
                </a:lnTo>
                <a:lnTo>
                  <a:pt x="671" y="1432"/>
                </a:lnTo>
                <a:lnTo>
                  <a:pt x="675" y="1426"/>
                </a:lnTo>
                <a:lnTo>
                  <a:pt x="679" y="1422"/>
                </a:lnTo>
                <a:lnTo>
                  <a:pt x="683" y="1416"/>
                </a:lnTo>
                <a:lnTo>
                  <a:pt x="685" y="1412"/>
                </a:lnTo>
                <a:lnTo>
                  <a:pt x="689" y="1404"/>
                </a:lnTo>
                <a:lnTo>
                  <a:pt x="695" y="1396"/>
                </a:lnTo>
                <a:lnTo>
                  <a:pt x="699" y="1382"/>
                </a:lnTo>
                <a:lnTo>
                  <a:pt x="697" y="1380"/>
                </a:lnTo>
                <a:lnTo>
                  <a:pt x="703" y="1364"/>
                </a:lnTo>
                <a:lnTo>
                  <a:pt x="705" y="1358"/>
                </a:lnTo>
                <a:lnTo>
                  <a:pt x="709" y="1352"/>
                </a:lnTo>
                <a:lnTo>
                  <a:pt x="713" y="1340"/>
                </a:lnTo>
                <a:lnTo>
                  <a:pt x="715" y="1332"/>
                </a:lnTo>
                <a:lnTo>
                  <a:pt x="719" y="1326"/>
                </a:lnTo>
                <a:lnTo>
                  <a:pt x="723" y="1320"/>
                </a:lnTo>
                <a:lnTo>
                  <a:pt x="723" y="1316"/>
                </a:lnTo>
                <a:lnTo>
                  <a:pt x="723" y="1314"/>
                </a:lnTo>
                <a:lnTo>
                  <a:pt x="725" y="1312"/>
                </a:lnTo>
                <a:lnTo>
                  <a:pt x="725" y="1310"/>
                </a:lnTo>
                <a:lnTo>
                  <a:pt x="723" y="1310"/>
                </a:lnTo>
                <a:lnTo>
                  <a:pt x="725" y="1306"/>
                </a:lnTo>
                <a:lnTo>
                  <a:pt x="727" y="1304"/>
                </a:lnTo>
                <a:lnTo>
                  <a:pt x="729" y="1304"/>
                </a:lnTo>
                <a:lnTo>
                  <a:pt x="731" y="1304"/>
                </a:lnTo>
                <a:lnTo>
                  <a:pt x="729" y="1300"/>
                </a:lnTo>
                <a:lnTo>
                  <a:pt x="727" y="1300"/>
                </a:lnTo>
                <a:lnTo>
                  <a:pt x="729" y="1300"/>
                </a:lnTo>
                <a:lnTo>
                  <a:pt x="731" y="1302"/>
                </a:lnTo>
                <a:lnTo>
                  <a:pt x="731" y="1300"/>
                </a:lnTo>
                <a:lnTo>
                  <a:pt x="733" y="1300"/>
                </a:lnTo>
                <a:lnTo>
                  <a:pt x="733" y="1298"/>
                </a:lnTo>
                <a:lnTo>
                  <a:pt x="735" y="1300"/>
                </a:lnTo>
                <a:lnTo>
                  <a:pt x="737" y="1300"/>
                </a:lnTo>
                <a:lnTo>
                  <a:pt x="733" y="1298"/>
                </a:lnTo>
                <a:lnTo>
                  <a:pt x="733" y="1296"/>
                </a:lnTo>
                <a:lnTo>
                  <a:pt x="735" y="1296"/>
                </a:lnTo>
                <a:lnTo>
                  <a:pt x="735" y="1294"/>
                </a:lnTo>
                <a:lnTo>
                  <a:pt x="737" y="1292"/>
                </a:lnTo>
                <a:lnTo>
                  <a:pt x="737" y="1290"/>
                </a:lnTo>
                <a:lnTo>
                  <a:pt x="739" y="1288"/>
                </a:lnTo>
                <a:lnTo>
                  <a:pt x="739" y="1286"/>
                </a:lnTo>
                <a:lnTo>
                  <a:pt x="741" y="1284"/>
                </a:lnTo>
                <a:lnTo>
                  <a:pt x="743" y="1284"/>
                </a:lnTo>
                <a:lnTo>
                  <a:pt x="745" y="1282"/>
                </a:lnTo>
                <a:lnTo>
                  <a:pt x="747" y="1280"/>
                </a:lnTo>
                <a:lnTo>
                  <a:pt x="747" y="1280"/>
                </a:lnTo>
                <a:lnTo>
                  <a:pt x="747" y="1278"/>
                </a:lnTo>
                <a:lnTo>
                  <a:pt x="747" y="1276"/>
                </a:lnTo>
                <a:lnTo>
                  <a:pt x="747" y="1270"/>
                </a:lnTo>
                <a:lnTo>
                  <a:pt x="749" y="1268"/>
                </a:lnTo>
                <a:lnTo>
                  <a:pt x="751" y="1266"/>
                </a:lnTo>
                <a:lnTo>
                  <a:pt x="753" y="1264"/>
                </a:lnTo>
                <a:lnTo>
                  <a:pt x="753" y="1262"/>
                </a:lnTo>
                <a:lnTo>
                  <a:pt x="755" y="1260"/>
                </a:lnTo>
                <a:lnTo>
                  <a:pt x="757" y="1256"/>
                </a:lnTo>
                <a:lnTo>
                  <a:pt x="759" y="1254"/>
                </a:lnTo>
                <a:lnTo>
                  <a:pt x="761" y="1248"/>
                </a:lnTo>
                <a:lnTo>
                  <a:pt x="763" y="1246"/>
                </a:lnTo>
                <a:lnTo>
                  <a:pt x="763" y="1244"/>
                </a:lnTo>
                <a:lnTo>
                  <a:pt x="765" y="1238"/>
                </a:lnTo>
                <a:lnTo>
                  <a:pt x="767" y="1232"/>
                </a:lnTo>
                <a:lnTo>
                  <a:pt x="765" y="1232"/>
                </a:lnTo>
                <a:lnTo>
                  <a:pt x="767" y="1228"/>
                </a:lnTo>
                <a:lnTo>
                  <a:pt x="767" y="1224"/>
                </a:lnTo>
                <a:lnTo>
                  <a:pt x="769" y="1220"/>
                </a:lnTo>
                <a:lnTo>
                  <a:pt x="769" y="1218"/>
                </a:lnTo>
                <a:lnTo>
                  <a:pt x="775" y="1206"/>
                </a:lnTo>
                <a:lnTo>
                  <a:pt x="777" y="1204"/>
                </a:lnTo>
                <a:lnTo>
                  <a:pt x="781" y="1196"/>
                </a:lnTo>
                <a:lnTo>
                  <a:pt x="783" y="1188"/>
                </a:lnTo>
                <a:lnTo>
                  <a:pt x="785" y="1184"/>
                </a:lnTo>
                <a:lnTo>
                  <a:pt x="787" y="1182"/>
                </a:lnTo>
                <a:lnTo>
                  <a:pt x="789" y="1178"/>
                </a:lnTo>
                <a:lnTo>
                  <a:pt x="791" y="1168"/>
                </a:lnTo>
                <a:lnTo>
                  <a:pt x="793" y="1164"/>
                </a:lnTo>
                <a:lnTo>
                  <a:pt x="793" y="1160"/>
                </a:lnTo>
                <a:lnTo>
                  <a:pt x="793" y="1158"/>
                </a:lnTo>
                <a:lnTo>
                  <a:pt x="795" y="1154"/>
                </a:lnTo>
                <a:lnTo>
                  <a:pt x="795" y="1152"/>
                </a:lnTo>
                <a:lnTo>
                  <a:pt x="795" y="1150"/>
                </a:lnTo>
                <a:lnTo>
                  <a:pt x="795" y="1146"/>
                </a:lnTo>
                <a:lnTo>
                  <a:pt x="795" y="1144"/>
                </a:lnTo>
                <a:lnTo>
                  <a:pt x="795" y="1140"/>
                </a:lnTo>
                <a:lnTo>
                  <a:pt x="795" y="1136"/>
                </a:lnTo>
                <a:lnTo>
                  <a:pt x="795" y="1134"/>
                </a:lnTo>
                <a:lnTo>
                  <a:pt x="795" y="1132"/>
                </a:lnTo>
                <a:lnTo>
                  <a:pt x="795" y="1130"/>
                </a:lnTo>
                <a:lnTo>
                  <a:pt x="797" y="1128"/>
                </a:lnTo>
                <a:lnTo>
                  <a:pt x="797" y="1126"/>
                </a:lnTo>
                <a:lnTo>
                  <a:pt x="797" y="1124"/>
                </a:lnTo>
                <a:lnTo>
                  <a:pt x="797" y="1118"/>
                </a:lnTo>
                <a:lnTo>
                  <a:pt x="799" y="1112"/>
                </a:lnTo>
                <a:lnTo>
                  <a:pt x="803" y="1110"/>
                </a:lnTo>
                <a:lnTo>
                  <a:pt x="805" y="1108"/>
                </a:lnTo>
                <a:lnTo>
                  <a:pt x="809" y="1104"/>
                </a:lnTo>
                <a:lnTo>
                  <a:pt x="809" y="1102"/>
                </a:lnTo>
                <a:lnTo>
                  <a:pt x="809" y="1100"/>
                </a:lnTo>
                <a:lnTo>
                  <a:pt x="807" y="1088"/>
                </a:lnTo>
                <a:lnTo>
                  <a:pt x="807" y="1084"/>
                </a:lnTo>
                <a:lnTo>
                  <a:pt x="809" y="1078"/>
                </a:lnTo>
                <a:lnTo>
                  <a:pt x="807" y="1072"/>
                </a:lnTo>
                <a:lnTo>
                  <a:pt x="809" y="1068"/>
                </a:lnTo>
                <a:lnTo>
                  <a:pt x="807" y="1062"/>
                </a:lnTo>
                <a:lnTo>
                  <a:pt x="813" y="1060"/>
                </a:lnTo>
                <a:lnTo>
                  <a:pt x="813" y="1054"/>
                </a:lnTo>
                <a:lnTo>
                  <a:pt x="815" y="1054"/>
                </a:lnTo>
                <a:lnTo>
                  <a:pt x="817" y="1054"/>
                </a:lnTo>
                <a:lnTo>
                  <a:pt x="821" y="1052"/>
                </a:lnTo>
                <a:lnTo>
                  <a:pt x="823" y="1052"/>
                </a:lnTo>
                <a:lnTo>
                  <a:pt x="825" y="1052"/>
                </a:lnTo>
                <a:lnTo>
                  <a:pt x="829" y="1054"/>
                </a:lnTo>
                <a:lnTo>
                  <a:pt x="835" y="1056"/>
                </a:lnTo>
                <a:lnTo>
                  <a:pt x="837" y="1056"/>
                </a:lnTo>
                <a:lnTo>
                  <a:pt x="839" y="1056"/>
                </a:lnTo>
                <a:lnTo>
                  <a:pt x="841" y="1058"/>
                </a:lnTo>
                <a:lnTo>
                  <a:pt x="843" y="1066"/>
                </a:lnTo>
                <a:lnTo>
                  <a:pt x="843" y="1068"/>
                </a:lnTo>
                <a:lnTo>
                  <a:pt x="843" y="1076"/>
                </a:lnTo>
                <a:lnTo>
                  <a:pt x="845" y="1082"/>
                </a:lnTo>
                <a:lnTo>
                  <a:pt x="847" y="1082"/>
                </a:lnTo>
                <a:lnTo>
                  <a:pt x="851" y="1084"/>
                </a:lnTo>
                <a:lnTo>
                  <a:pt x="857" y="1086"/>
                </a:lnTo>
                <a:lnTo>
                  <a:pt x="869" y="1088"/>
                </a:lnTo>
                <a:lnTo>
                  <a:pt x="871" y="1090"/>
                </a:lnTo>
                <a:lnTo>
                  <a:pt x="879" y="1090"/>
                </a:lnTo>
                <a:lnTo>
                  <a:pt x="887" y="1090"/>
                </a:lnTo>
                <a:lnTo>
                  <a:pt x="903" y="1090"/>
                </a:lnTo>
                <a:lnTo>
                  <a:pt x="916" y="1092"/>
                </a:lnTo>
                <a:lnTo>
                  <a:pt x="924" y="1094"/>
                </a:lnTo>
                <a:lnTo>
                  <a:pt x="934" y="1096"/>
                </a:lnTo>
                <a:lnTo>
                  <a:pt x="938" y="1096"/>
                </a:lnTo>
                <a:lnTo>
                  <a:pt x="944" y="1098"/>
                </a:lnTo>
                <a:lnTo>
                  <a:pt x="950" y="1098"/>
                </a:lnTo>
                <a:lnTo>
                  <a:pt x="956" y="1102"/>
                </a:lnTo>
                <a:lnTo>
                  <a:pt x="958" y="1102"/>
                </a:lnTo>
                <a:lnTo>
                  <a:pt x="970" y="1086"/>
                </a:lnTo>
                <a:lnTo>
                  <a:pt x="972" y="1086"/>
                </a:lnTo>
                <a:lnTo>
                  <a:pt x="982" y="1088"/>
                </a:lnTo>
                <a:lnTo>
                  <a:pt x="982" y="1090"/>
                </a:lnTo>
                <a:lnTo>
                  <a:pt x="982" y="1092"/>
                </a:lnTo>
                <a:lnTo>
                  <a:pt x="980" y="1092"/>
                </a:lnTo>
                <a:lnTo>
                  <a:pt x="968" y="1088"/>
                </a:lnTo>
                <a:lnTo>
                  <a:pt x="958" y="1102"/>
                </a:lnTo>
                <a:lnTo>
                  <a:pt x="960" y="1104"/>
                </a:lnTo>
                <a:lnTo>
                  <a:pt x="964" y="1106"/>
                </a:lnTo>
                <a:lnTo>
                  <a:pt x="968" y="1108"/>
                </a:lnTo>
                <a:lnTo>
                  <a:pt x="970" y="1110"/>
                </a:lnTo>
                <a:lnTo>
                  <a:pt x="974" y="1112"/>
                </a:lnTo>
                <a:lnTo>
                  <a:pt x="978" y="1116"/>
                </a:lnTo>
                <a:lnTo>
                  <a:pt x="984" y="1120"/>
                </a:lnTo>
                <a:lnTo>
                  <a:pt x="986" y="1124"/>
                </a:lnTo>
                <a:lnTo>
                  <a:pt x="988" y="1128"/>
                </a:lnTo>
                <a:lnTo>
                  <a:pt x="992" y="1134"/>
                </a:lnTo>
                <a:lnTo>
                  <a:pt x="994" y="1134"/>
                </a:lnTo>
                <a:lnTo>
                  <a:pt x="996" y="1136"/>
                </a:lnTo>
                <a:lnTo>
                  <a:pt x="1004" y="1136"/>
                </a:lnTo>
                <a:lnTo>
                  <a:pt x="1006" y="1136"/>
                </a:lnTo>
                <a:lnTo>
                  <a:pt x="1008" y="1136"/>
                </a:lnTo>
                <a:lnTo>
                  <a:pt x="1006" y="1138"/>
                </a:lnTo>
                <a:lnTo>
                  <a:pt x="1006" y="1140"/>
                </a:lnTo>
                <a:lnTo>
                  <a:pt x="1012" y="1142"/>
                </a:lnTo>
                <a:lnTo>
                  <a:pt x="1014" y="1144"/>
                </a:lnTo>
                <a:lnTo>
                  <a:pt x="1024" y="1152"/>
                </a:lnTo>
                <a:lnTo>
                  <a:pt x="1026" y="1154"/>
                </a:lnTo>
                <a:lnTo>
                  <a:pt x="1030" y="1156"/>
                </a:lnTo>
                <a:lnTo>
                  <a:pt x="1038" y="1158"/>
                </a:lnTo>
                <a:lnTo>
                  <a:pt x="1040" y="1154"/>
                </a:lnTo>
                <a:lnTo>
                  <a:pt x="1048" y="1146"/>
                </a:lnTo>
                <a:lnTo>
                  <a:pt x="1052" y="1148"/>
                </a:lnTo>
                <a:lnTo>
                  <a:pt x="1050" y="1148"/>
                </a:lnTo>
                <a:lnTo>
                  <a:pt x="1048" y="1148"/>
                </a:lnTo>
                <a:lnTo>
                  <a:pt x="1038" y="1158"/>
                </a:lnTo>
                <a:lnTo>
                  <a:pt x="1048" y="1162"/>
                </a:lnTo>
                <a:lnTo>
                  <a:pt x="1052" y="1164"/>
                </a:lnTo>
                <a:lnTo>
                  <a:pt x="1054" y="1164"/>
                </a:lnTo>
                <a:lnTo>
                  <a:pt x="1058" y="1164"/>
                </a:lnTo>
                <a:lnTo>
                  <a:pt x="1062" y="1166"/>
                </a:lnTo>
                <a:lnTo>
                  <a:pt x="1080" y="1172"/>
                </a:lnTo>
                <a:lnTo>
                  <a:pt x="1086" y="1174"/>
                </a:lnTo>
                <a:lnTo>
                  <a:pt x="1090" y="1176"/>
                </a:lnTo>
                <a:lnTo>
                  <a:pt x="1098" y="1178"/>
                </a:lnTo>
                <a:lnTo>
                  <a:pt x="1106" y="1178"/>
                </a:lnTo>
                <a:lnTo>
                  <a:pt x="1112" y="1176"/>
                </a:lnTo>
                <a:lnTo>
                  <a:pt x="1122" y="1174"/>
                </a:lnTo>
                <a:lnTo>
                  <a:pt x="1128" y="1174"/>
                </a:lnTo>
                <a:lnTo>
                  <a:pt x="1132" y="1176"/>
                </a:lnTo>
                <a:lnTo>
                  <a:pt x="1134" y="1176"/>
                </a:lnTo>
                <a:lnTo>
                  <a:pt x="1138" y="1176"/>
                </a:lnTo>
                <a:lnTo>
                  <a:pt x="1146" y="1174"/>
                </a:lnTo>
                <a:lnTo>
                  <a:pt x="1150" y="1174"/>
                </a:lnTo>
                <a:lnTo>
                  <a:pt x="1176" y="1170"/>
                </a:lnTo>
                <a:lnTo>
                  <a:pt x="1180" y="1168"/>
                </a:lnTo>
                <a:lnTo>
                  <a:pt x="1184" y="1168"/>
                </a:lnTo>
                <a:lnTo>
                  <a:pt x="1188" y="1166"/>
                </a:lnTo>
                <a:lnTo>
                  <a:pt x="1192" y="1166"/>
                </a:lnTo>
                <a:lnTo>
                  <a:pt x="1198" y="1166"/>
                </a:lnTo>
                <a:lnTo>
                  <a:pt x="1204" y="1166"/>
                </a:lnTo>
                <a:lnTo>
                  <a:pt x="1208" y="1164"/>
                </a:lnTo>
                <a:lnTo>
                  <a:pt x="1212" y="1162"/>
                </a:lnTo>
                <a:lnTo>
                  <a:pt x="1216" y="1162"/>
                </a:lnTo>
                <a:lnTo>
                  <a:pt x="1222" y="1160"/>
                </a:lnTo>
                <a:lnTo>
                  <a:pt x="1226" y="1158"/>
                </a:lnTo>
                <a:lnTo>
                  <a:pt x="1230" y="1158"/>
                </a:lnTo>
                <a:lnTo>
                  <a:pt x="1234" y="1158"/>
                </a:lnTo>
                <a:lnTo>
                  <a:pt x="1240" y="1156"/>
                </a:lnTo>
                <a:lnTo>
                  <a:pt x="1248" y="1156"/>
                </a:lnTo>
                <a:lnTo>
                  <a:pt x="1254" y="1154"/>
                </a:lnTo>
                <a:lnTo>
                  <a:pt x="1262" y="1152"/>
                </a:lnTo>
                <a:lnTo>
                  <a:pt x="1282" y="1144"/>
                </a:lnTo>
                <a:lnTo>
                  <a:pt x="1284" y="1144"/>
                </a:lnTo>
                <a:lnTo>
                  <a:pt x="1286" y="1144"/>
                </a:lnTo>
                <a:lnTo>
                  <a:pt x="1286" y="1146"/>
                </a:lnTo>
                <a:lnTo>
                  <a:pt x="1290" y="1146"/>
                </a:lnTo>
                <a:lnTo>
                  <a:pt x="1296" y="1148"/>
                </a:lnTo>
                <a:lnTo>
                  <a:pt x="1306" y="1148"/>
                </a:lnTo>
                <a:lnTo>
                  <a:pt x="1318" y="1148"/>
                </a:lnTo>
                <a:lnTo>
                  <a:pt x="1324" y="1148"/>
                </a:lnTo>
                <a:lnTo>
                  <a:pt x="1340" y="1146"/>
                </a:lnTo>
                <a:lnTo>
                  <a:pt x="1356" y="1142"/>
                </a:lnTo>
                <a:lnTo>
                  <a:pt x="1364" y="1140"/>
                </a:lnTo>
                <a:lnTo>
                  <a:pt x="1376" y="1138"/>
                </a:lnTo>
                <a:lnTo>
                  <a:pt x="1376" y="1138"/>
                </a:lnTo>
                <a:lnTo>
                  <a:pt x="1378" y="1138"/>
                </a:lnTo>
                <a:lnTo>
                  <a:pt x="1380" y="1138"/>
                </a:lnTo>
                <a:lnTo>
                  <a:pt x="1384" y="1138"/>
                </a:lnTo>
                <a:lnTo>
                  <a:pt x="1384" y="1136"/>
                </a:lnTo>
                <a:lnTo>
                  <a:pt x="1386" y="1136"/>
                </a:lnTo>
                <a:lnTo>
                  <a:pt x="1390" y="1136"/>
                </a:lnTo>
                <a:lnTo>
                  <a:pt x="1392" y="1136"/>
                </a:lnTo>
                <a:lnTo>
                  <a:pt x="1392" y="1138"/>
                </a:lnTo>
                <a:lnTo>
                  <a:pt x="1396" y="1138"/>
                </a:lnTo>
                <a:lnTo>
                  <a:pt x="1398" y="1140"/>
                </a:lnTo>
                <a:lnTo>
                  <a:pt x="1402" y="1138"/>
                </a:lnTo>
                <a:lnTo>
                  <a:pt x="1408" y="1136"/>
                </a:lnTo>
                <a:lnTo>
                  <a:pt x="1410" y="1136"/>
                </a:lnTo>
                <a:lnTo>
                  <a:pt x="1412" y="1136"/>
                </a:lnTo>
                <a:lnTo>
                  <a:pt x="1418" y="1134"/>
                </a:lnTo>
                <a:lnTo>
                  <a:pt x="1430" y="1126"/>
                </a:lnTo>
                <a:lnTo>
                  <a:pt x="1432" y="1124"/>
                </a:lnTo>
                <a:lnTo>
                  <a:pt x="1440" y="1124"/>
                </a:lnTo>
                <a:lnTo>
                  <a:pt x="1444" y="1124"/>
                </a:lnTo>
                <a:lnTo>
                  <a:pt x="1470" y="1122"/>
                </a:lnTo>
                <a:lnTo>
                  <a:pt x="1474" y="1122"/>
                </a:lnTo>
                <a:lnTo>
                  <a:pt x="1476" y="1122"/>
                </a:lnTo>
                <a:lnTo>
                  <a:pt x="1488" y="1122"/>
                </a:lnTo>
                <a:lnTo>
                  <a:pt x="1498" y="1120"/>
                </a:lnTo>
                <a:lnTo>
                  <a:pt x="1504" y="1118"/>
                </a:lnTo>
                <a:lnTo>
                  <a:pt x="1514" y="1116"/>
                </a:lnTo>
                <a:lnTo>
                  <a:pt x="1516" y="1116"/>
                </a:lnTo>
                <a:lnTo>
                  <a:pt x="1520" y="1114"/>
                </a:lnTo>
                <a:lnTo>
                  <a:pt x="1522" y="1114"/>
                </a:lnTo>
                <a:lnTo>
                  <a:pt x="1524" y="1114"/>
                </a:lnTo>
                <a:lnTo>
                  <a:pt x="1544" y="1112"/>
                </a:lnTo>
                <a:lnTo>
                  <a:pt x="1557" y="1110"/>
                </a:lnTo>
                <a:lnTo>
                  <a:pt x="1563" y="1108"/>
                </a:lnTo>
                <a:lnTo>
                  <a:pt x="1565" y="1106"/>
                </a:lnTo>
                <a:lnTo>
                  <a:pt x="1567" y="1106"/>
                </a:lnTo>
                <a:lnTo>
                  <a:pt x="1569" y="1104"/>
                </a:lnTo>
                <a:lnTo>
                  <a:pt x="1571" y="1100"/>
                </a:lnTo>
                <a:lnTo>
                  <a:pt x="1575" y="1096"/>
                </a:lnTo>
                <a:lnTo>
                  <a:pt x="1577" y="1098"/>
                </a:lnTo>
                <a:lnTo>
                  <a:pt x="1569" y="1110"/>
                </a:lnTo>
                <a:lnTo>
                  <a:pt x="1569" y="1110"/>
                </a:lnTo>
                <a:lnTo>
                  <a:pt x="1567" y="1110"/>
                </a:lnTo>
                <a:lnTo>
                  <a:pt x="1563" y="1112"/>
                </a:lnTo>
                <a:lnTo>
                  <a:pt x="1561" y="1112"/>
                </a:lnTo>
                <a:lnTo>
                  <a:pt x="1538" y="1114"/>
                </a:lnTo>
                <a:lnTo>
                  <a:pt x="1538" y="1116"/>
                </a:lnTo>
                <a:lnTo>
                  <a:pt x="1544" y="1116"/>
                </a:lnTo>
                <a:lnTo>
                  <a:pt x="1546" y="1116"/>
                </a:lnTo>
                <a:lnTo>
                  <a:pt x="1546" y="1118"/>
                </a:lnTo>
                <a:lnTo>
                  <a:pt x="1544" y="1116"/>
                </a:lnTo>
                <a:lnTo>
                  <a:pt x="1542" y="1116"/>
                </a:lnTo>
                <a:lnTo>
                  <a:pt x="1544" y="1118"/>
                </a:lnTo>
                <a:lnTo>
                  <a:pt x="1542" y="1116"/>
                </a:lnTo>
                <a:lnTo>
                  <a:pt x="1538" y="1116"/>
                </a:lnTo>
                <a:lnTo>
                  <a:pt x="1540" y="1118"/>
                </a:lnTo>
                <a:lnTo>
                  <a:pt x="1538" y="1116"/>
                </a:lnTo>
                <a:lnTo>
                  <a:pt x="1536" y="1116"/>
                </a:lnTo>
                <a:lnTo>
                  <a:pt x="1538" y="1118"/>
                </a:lnTo>
                <a:lnTo>
                  <a:pt x="1536" y="1118"/>
                </a:lnTo>
                <a:lnTo>
                  <a:pt x="1534" y="1116"/>
                </a:lnTo>
                <a:lnTo>
                  <a:pt x="1538" y="1116"/>
                </a:lnTo>
                <a:lnTo>
                  <a:pt x="1538" y="1114"/>
                </a:lnTo>
                <a:lnTo>
                  <a:pt x="1528" y="1116"/>
                </a:lnTo>
                <a:lnTo>
                  <a:pt x="1526" y="1116"/>
                </a:lnTo>
                <a:lnTo>
                  <a:pt x="1524" y="1118"/>
                </a:lnTo>
                <a:lnTo>
                  <a:pt x="1526" y="1118"/>
                </a:lnTo>
                <a:lnTo>
                  <a:pt x="1534" y="1116"/>
                </a:lnTo>
                <a:lnTo>
                  <a:pt x="1534" y="1120"/>
                </a:lnTo>
                <a:lnTo>
                  <a:pt x="1534" y="1118"/>
                </a:lnTo>
                <a:lnTo>
                  <a:pt x="1532" y="1118"/>
                </a:lnTo>
                <a:lnTo>
                  <a:pt x="1530" y="1118"/>
                </a:lnTo>
                <a:lnTo>
                  <a:pt x="1530" y="1120"/>
                </a:lnTo>
                <a:lnTo>
                  <a:pt x="1528" y="1118"/>
                </a:lnTo>
                <a:lnTo>
                  <a:pt x="1528" y="1122"/>
                </a:lnTo>
                <a:lnTo>
                  <a:pt x="1526" y="1118"/>
                </a:lnTo>
                <a:lnTo>
                  <a:pt x="1526" y="1120"/>
                </a:lnTo>
                <a:lnTo>
                  <a:pt x="1526" y="1122"/>
                </a:lnTo>
                <a:lnTo>
                  <a:pt x="1526" y="1120"/>
                </a:lnTo>
                <a:lnTo>
                  <a:pt x="1526" y="1118"/>
                </a:lnTo>
                <a:lnTo>
                  <a:pt x="1524" y="1118"/>
                </a:lnTo>
                <a:lnTo>
                  <a:pt x="1526" y="1122"/>
                </a:lnTo>
                <a:lnTo>
                  <a:pt x="1520" y="1122"/>
                </a:lnTo>
                <a:lnTo>
                  <a:pt x="1520" y="1118"/>
                </a:lnTo>
                <a:lnTo>
                  <a:pt x="1520" y="1118"/>
                </a:lnTo>
                <a:lnTo>
                  <a:pt x="1520" y="1124"/>
                </a:lnTo>
                <a:lnTo>
                  <a:pt x="1518" y="1124"/>
                </a:lnTo>
                <a:lnTo>
                  <a:pt x="1520" y="1124"/>
                </a:lnTo>
                <a:lnTo>
                  <a:pt x="1518" y="1124"/>
                </a:lnTo>
                <a:lnTo>
                  <a:pt x="1518" y="1122"/>
                </a:lnTo>
                <a:lnTo>
                  <a:pt x="1520" y="1122"/>
                </a:lnTo>
                <a:lnTo>
                  <a:pt x="1518" y="1122"/>
                </a:lnTo>
                <a:lnTo>
                  <a:pt x="1520" y="1122"/>
                </a:lnTo>
                <a:lnTo>
                  <a:pt x="1518" y="1122"/>
                </a:lnTo>
                <a:lnTo>
                  <a:pt x="1518" y="1120"/>
                </a:lnTo>
                <a:lnTo>
                  <a:pt x="1520" y="1120"/>
                </a:lnTo>
                <a:lnTo>
                  <a:pt x="1518" y="1120"/>
                </a:lnTo>
                <a:lnTo>
                  <a:pt x="1520" y="1120"/>
                </a:lnTo>
                <a:lnTo>
                  <a:pt x="1516" y="1120"/>
                </a:lnTo>
                <a:lnTo>
                  <a:pt x="1516" y="1118"/>
                </a:lnTo>
                <a:lnTo>
                  <a:pt x="1520" y="1118"/>
                </a:lnTo>
                <a:lnTo>
                  <a:pt x="1518" y="1118"/>
                </a:lnTo>
                <a:lnTo>
                  <a:pt x="1516" y="1118"/>
                </a:lnTo>
                <a:lnTo>
                  <a:pt x="1514" y="1120"/>
                </a:lnTo>
                <a:lnTo>
                  <a:pt x="1512" y="1120"/>
                </a:lnTo>
                <a:lnTo>
                  <a:pt x="1510" y="1120"/>
                </a:lnTo>
                <a:lnTo>
                  <a:pt x="1512" y="1120"/>
                </a:lnTo>
                <a:lnTo>
                  <a:pt x="1512" y="1122"/>
                </a:lnTo>
                <a:lnTo>
                  <a:pt x="1510" y="1122"/>
                </a:lnTo>
                <a:lnTo>
                  <a:pt x="1512" y="1122"/>
                </a:lnTo>
                <a:lnTo>
                  <a:pt x="1510" y="1122"/>
                </a:lnTo>
                <a:lnTo>
                  <a:pt x="1512" y="1122"/>
                </a:lnTo>
                <a:lnTo>
                  <a:pt x="1510" y="1124"/>
                </a:lnTo>
                <a:lnTo>
                  <a:pt x="1512" y="1124"/>
                </a:lnTo>
                <a:lnTo>
                  <a:pt x="1510" y="1124"/>
                </a:lnTo>
                <a:lnTo>
                  <a:pt x="1512" y="1124"/>
                </a:lnTo>
                <a:lnTo>
                  <a:pt x="1510" y="1126"/>
                </a:lnTo>
                <a:lnTo>
                  <a:pt x="1512" y="1126"/>
                </a:lnTo>
                <a:lnTo>
                  <a:pt x="1508" y="1126"/>
                </a:lnTo>
                <a:lnTo>
                  <a:pt x="1510" y="1126"/>
                </a:lnTo>
                <a:lnTo>
                  <a:pt x="1508" y="1126"/>
                </a:lnTo>
                <a:lnTo>
                  <a:pt x="1510" y="1124"/>
                </a:lnTo>
                <a:lnTo>
                  <a:pt x="1508" y="1124"/>
                </a:lnTo>
                <a:lnTo>
                  <a:pt x="1510" y="1124"/>
                </a:lnTo>
                <a:lnTo>
                  <a:pt x="1508" y="1124"/>
                </a:lnTo>
                <a:lnTo>
                  <a:pt x="1506" y="1124"/>
                </a:lnTo>
                <a:lnTo>
                  <a:pt x="1508" y="1122"/>
                </a:lnTo>
                <a:lnTo>
                  <a:pt x="1506" y="1122"/>
                </a:lnTo>
                <a:lnTo>
                  <a:pt x="1508" y="1122"/>
                </a:lnTo>
                <a:lnTo>
                  <a:pt x="1506" y="1122"/>
                </a:lnTo>
                <a:lnTo>
                  <a:pt x="1508" y="1120"/>
                </a:lnTo>
                <a:lnTo>
                  <a:pt x="1506" y="1120"/>
                </a:lnTo>
                <a:lnTo>
                  <a:pt x="1502" y="1122"/>
                </a:lnTo>
                <a:lnTo>
                  <a:pt x="1502" y="1124"/>
                </a:lnTo>
                <a:lnTo>
                  <a:pt x="1500" y="1126"/>
                </a:lnTo>
                <a:lnTo>
                  <a:pt x="1496" y="1126"/>
                </a:lnTo>
                <a:lnTo>
                  <a:pt x="1498" y="1128"/>
                </a:lnTo>
                <a:lnTo>
                  <a:pt x="1500" y="1126"/>
                </a:lnTo>
                <a:lnTo>
                  <a:pt x="1502" y="1126"/>
                </a:lnTo>
                <a:lnTo>
                  <a:pt x="1504" y="1128"/>
                </a:lnTo>
                <a:lnTo>
                  <a:pt x="1502" y="1126"/>
                </a:lnTo>
                <a:lnTo>
                  <a:pt x="1504" y="1128"/>
                </a:lnTo>
                <a:lnTo>
                  <a:pt x="1502" y="1128"/>
                </a:lnTo>
                <a:lnTo>
                  <a:pt x="1500" y="1128"/>
                </a:lnTo>
                <a:lnTo>
                  <a:pt x="1502" y="1128"/>
                </a:lnTo>
                <a:lnTo>
                  <a:pt x="1500" y="1128"/>
                </a:lnTo>
                <a:lnTo>
                  <a:pt x="1500" y="1130"/>
                </a:lnTo>
                <a:lnTo>
                  <a:pt x="1498" y="1128"/>
                </a:lnTo>
                <a:lnTo>
                  <a:pt x="1500" y="1128"/>
                </a:lnTo>
                <a:lnTo>
                  <a:pt x="1498" y="1130"/>
                </a:lnTo>
                <a:lnTo>
                  <a:pt x="1498" y="1128"/>
                </a:lnTo>
                <a:lnTo>
                  <a:pt x="1496" y="1128"/>
                </a:lnTo>
                <a:lnTo>
                  <a:pt x="1498" y="1130"/>
                </a:lnTo>
                <a:lnTo>
                  <a:pt x="1494" y="1128"/>
                </a:lnTo>
                <a:lnTo>
                  <a:pt x="1496" y="1130"/>
                </a:lnTo>
                <a:lnTo>
                  <a:pt x="1496" y="1132"/>
                </a:lnTo>
                <a:lnTo>
                  <a:pt x="1494" y="1128"/>
                </a:lnTo>
                <a:lnTo>
                  <a:pt x="1492" y="1128"/>
                </a:lnTo>
                <a:lnTo>
                  <a:pt x="1494" y="1130"/>
                </a:lnTo>
                <a:lnTo>
                  <a:pt x="1492" y="1128"/>
                </a:lnTo>
                <a:lnTo>
                  <a:pt x="1490" y="1130"/>
                </a:lnTo>
                <a:lnTo>
                  <a:pt x="1494" y="1132"/>
                </a:lnTo>
                <a:lnTo>
                  <a:pt x="1492" y="1132"/>
                </a:lnTo>
                <a:lnTo>
                  <a:pt x="1490" y="1130"/>
                </a:lnTo>
                <a:lnTo>
                  <a:pt x="1488" y="1130"/>
                </a:lnTo>
                <a:lnTo>
                  <a:pt x="1492" y="1132"/>
                </a:lnTo>
                <a:lnTo>
                  <a:pt x="1488" y="1130"/>
                </a:lnTo>
                <a:lnTo>
                  <a:pt x="1490" y="1132"/>
                </a:lnTo>
                <a:lnTo>
                  <a:pt x="1486" y="1130"/>
                </a:lnTo>
                <a:lnTo>
                  <a:pt x="1488" y="1132"/>
                </a:lnTo>
                <a:lnTo>
                  <a:pt x="1488" y="1134"/>
                </a:lnTo>
                <a:lnTo>
                  <a:pt x="1484" y="1130"/>
                </a:lnTo>
                <a:lnTo>
                  <a:pt x="1482" y="1132"/>
                </a:lnTo>
                <a:lnTo>
                  <a:pt x="1486" y="1134"/>
                </a:lnTo>
                <a:lnTo>
                  <a:pt x="1484" y="1134"/>
                </a:lnTo>
                <a:lnTo>
                  <a:pt x="1482" y="1132"/>
                </a:lnTo>
                <a:lnTo>
                  <a:pt x="1480" y="1132"/>
                </a:lnTo>
                <a:lnTo>
                  <a:pt x="1484" y="1130"/>
                </a:lnTo>
                <a:lnTo>
                  <a:pt x="1484" y="1128"/>
                </a:lnTo>
                <a:lnTo>
                  <a:pt x="1478" y="1130"/>
                </a:lnTo>
                <a:lnTo>
                  <a:pt x="1470" y="1134"/>
                </a:lnTo>
                <a:lnTo>
                  <a:pt x="1472" y="1134"/>
                </a:lnTo>
                <a:lnTo>
                  <a:pt x="1472" y="1134"/>
                </a:lnTo>
                <a:lnTo>
                  <a:pt x="1472" y="1136"/>
                </a:lnTo>
                <a:lnTo>
                  <a:pt x="1476" y="1136"/>
                </a:lnTo>
                <a:lnTo>
                  <a:pt x="1472" y="1136"/>
                </a:lnTo>
                <a:lnTo>
                  <a:pt x="1474" y="1136"/>
                </a:lnTo>
                <a:lnTo>
                  <a:pt x="1476" y="1136"/>
                </a:lnTo>
                <a:lnTo>
                  <a:pt x="1476" y="1136"/>
                </a:lnTo>
                <a:lnTo>
                  <a:pt x="1482" y="1136"/>
                </a:lnTo>
                <a:lnTo>
                  <a:pt x="1474" y="1136"/>
                </a:lnTo>
                <a:lnTo>
                  <a:pt x="1472" y="1136"/>
                </a:lnTo>
                <a:lnTo>
                  <a:pt x="1474" y="1138"/>
                </a:lnTo>
                <a:lnTo>
                  <a:pt x="1472" y="1136"/>
                </a:lnTo>
                <a:lnTo>
                  <a:pt x="1472" y="1136"/>
                </a:lnTo>
                <a:lnTo>
                  <a:pt x="1472" y="1138"/>
                </a:lnTo>
                <a:lnTo>
                  <a:pt x="1472" y="1136"/>
                </a:lnTo>
                <a:lnTo>
                  <a:pt x="1470" y="1136"/>
                </a:lnTo>
                <a:lnTo>
                  <a:pt x="1468" y="1136"/>
                </a:lnTo>
                <a:lnTo>
                  <a:pt x="1470" y="1138"/>
                </a:lnTo>
                <a:lnTo>
                  <a:pt x="1470" y="1140"/>
                </a:lnTo>
                <a:lnTo>
                  <a:pt x="1468" y="1136"/>
                </a:lnTo>
                <a:lnTo>
                  <a:pt x="1466" y="1136"/>
                </a:lnTo>
                <a:lnTo>
                  <a:pt x="1468" y="1140"/>
                </a:lnTo>
                <a:lnTo>
                  <a:pt x="1464" y="1136"/>
                </a:lnTo>
                <a:lnTo>
                  <a:pt x="1464" y="1136"/>
                </a:lnTo>
                <a:lnTo>
                  <a:pt x="1466" y="1140"/>
                </a:lnTo>
                <a:lnTo>
                  <a:pt x="1462" y="1136"/>
                </a:lnTo>
                <a:lnTo>
                  <a:pt x="1460" y="1136"/>
                </a:lnTo>
                <a:lnTo>
                  <a:pt x="1462" y="1138"/>
                </a:lnTo>
                <a:lnTo>
                  <a:pt x="1456" y="1136"/>
                </a:lnTo>
                <a:lnTo>
                  <a:pt x="1460" y="1136"/>
                </a:lnTo>
                <a:lnTo>
                  <a:pt x="1446" y="1140"/>
                </a:lnTo>
                <a:lnTo>
                  <a:pt x="1448" y="1138"/>
                </a:lnTo>
                <a:lnTo>
                  <a:pt x="1450" y="1138"/>
                </a:lnTo>
                <a:lnTo>
                  <a:pt x="1454" y="1138"/>
                </a:lnTo>
                <a:lnTo>
                  <a:pt x="1462" y="1140"/>
                </a:lnTo>
                <a:lnTo>
                  <a:pt x="1462" y="1142"/>
                </a:lnTo>
                <a:lnTo>
                  <a:pt x="1454" y="1138"/>
                </a:lnTo>
                <a:lnTo>
                  <a:pt x="1452" y="1138"/>
                </a:lnTo>
                <a:lnTo>
                  <a:pt x="1460" y="1142"/>
                </a:lnTo>
                <a:lnTo>
                  <a:pt x="1450" y="1140"/>
                </a:lnTo>
                <a:lnTo>
                  <a:pt x="1448" y="1140"/>
                </a:lnTo>
                <a:lnTo>
                  <a:pt x="1454" y="1144"/>
                </a:lnTo>
                <a:lnTo>
                  <a:pt x="1448" y="1140"/>
                </a:lnTo>
                <a:lnTo>
                  <a:pt x="1446" y="1140"/>
                </a:lnTo>
                <a:lnTo>
                  <a:pt x="1452" y="1144"/>
                </a:lnTo>
                <a:lnTo>
                  <a:pt x="1450" y="1144"/>
                </a:lnTo>
                <a:lnTo>
                  <a:pt x="1444" y="1140"/>
                </a:lnTo>
                <a:lnTo>
                  <a:pt x="1442" y="1142"/>
                </a:lnTo>
                <a:lnTo>
                  <a:pt x="1446" y="1144"/>
                </a:lnTo>
                <a:lnTo>
                  <a:pt x="1442" y="1142"/>
                </a:lnTo>
                <a:lnTo>
                  <a:pt x="1442" y="1144"/>
                </a:lnTo>
                <a:lnTo>
                  <a:pt x="1440" y="1142"/>
                </a:lnTo>
                <a:lnTo>
                  <a:pt x="1434" y="1144"/>
                </a:lnTo>
                <a:lnTo>
                  <a:pt x="1438" y="1142"/>
                </a:lnTo>
                <a:lnTo>
                  <a:pt x="1434" y="1142"/>
                </a:lnTo>
                <a:lnTo>
                  <a:pt x="1434" y="1144"/>
                </a:lnTo>
                <a:lnTo>
                  <a:pt x="1436" y="1144"/>
                </a:lnTo>
                <a:lnTo>
                  <a:pt x="1434" y="1146"/>
                </a:lnTo>
                <a:lnTo>
                  <a:pt x="1438" y="1146"/>
                </a:lnTo>
                <a:lnTo>
                  <a:pt x="1434" y="1146"/>
                </a:lnTo>
                <a:lnTo>
                  <a:pt x="1434" y="1148"/>
                </a:lnTo>
                <a:lnTo>
                  <a:pt x="1438" y="1146"/>
                </a:lnTo>
                <a:lnTo>
                  <a:pt x="1438" y="1148"/>
                </a:lnTo>
                <a:lnTo>
                  <a:pt x="1434" y="1148"/>
                </a:lnTo>
                <a:lnTo>
                  <a:pt x="1434" y="1150"/>
                </a:lnTo>
                <a:lnTo>
                  <a:pt x="1438" y="1150"/>
                </a:lnTo>
                <a:lnTo>
                  <a:pt x="1434" y="1150"/>
                </a:lnTo>
                <a:lnTo>
                  <a:pt x="1434" y="1152"/>
                </a:lnTo>
                <a:lnTo>
                  <a:pt x="1438" y="1152"/>
                </a:lnTo>
                <a:lnTo>
                  <a:pt x="1436" y="1152"/>
                </a:lnTo>
                <a:lnTo>
                  <a:pt x="1440" y="1152"/>
                </a:lnTo>
                <a:lnTo>
                  <a:pt x="1436" y="1154"/>
                </a:lnTo>
                <a:lnTo>
                  <a:pt x="1440" y="1154"/>
                </a:lnTo>
                <a:lnTo>
                  <a:pt x="1436" y="1154"/>
                </a:lnTo>
                <a:lnTo>
                  <a:pt x="1436" y="1156"/>
                </a:lnTo>
                <a:lnTo>
                  <a:pt x="1440" y="1156"/>
                </a:lnTo>
                <a:lnTo>
                  <a:pt x="1436" y="1156"/>
                </a:lnTo>
                <a:lnTo>
                  <a:pt x="1436" y="1158"/>
                </a:lnTo>
                <a:lnTo>
                  <a:pt x="1440" y="1158"/>
                </a:lnTo>
                <a:lnTo>
                  <a:pt x="1436" y="1158"/>
                </a:lnTo>
                <a:lnTo>
                  <a:pt x="1436" y="1160"/>
                </a:lnTo>
                <a:lnTo>
                  <a:pt x="1440" y="1158"/>
                </a:lnTo>
                <a:lnTo>
                  <a:pt x="1440" y="1160"/>
                </a:lnTo>
                <a:lnTo>
                  <a:pt x="1436" y="1160"/>
                </a:lnTo>
                <a:lnTo>
                  <a:pt x="1440" y="1160"/>
                </a:lnTo>
                <a:lnTo>
                  <a:pt x="1436" y="1160"/>
                </a:lnTo>
                <a:lnTo>
                  <a:pt x="1436" y="1162"/>
                </a:lnTo>
                <a:lnTo>
                  <a:pt x="1440" y="1160"/>
                </a:lnTo>
                <a:lnTo>
                  <a:pt x="1440" y="1162"/>
                </a:lnTo>
                <a:lnTo>
                  <a:pt x="1438" y="1162"/>
                </a:lnTo>
                <a:lnTo>
                  <a:pt x="1436" y="1162"/>
                </a:lnTo>
                <a:lnTo>
                  <a:pt x="1438" y="1164"/>
                </a:lnTo>
                <a:lnTo>
                  <a:pt x="1440" y="1164"/>
                </a:lnTo>
                <a:lnTo>
                  <a:pt x="1438" y="1164"/>
                </a:lnTo>
                <a:lnTo>
                  <a:pt x="1440" y="1164"/>
                </a:lnTo>
                <a:lnTo>
                  <a:pt x="1440" y="1166"/>
                </a:lnTo>
                <a:lnTo>
                  <a:pt x="1438" y="1166"/>
                </a:lnTo>
                <a:lnTo>
                  <a:pt x="1454" y="1164"/>
                </a:lnTo>
                <a:lnTo>
                  <a:pt x="1454" y="1162"/>
                </a:lnTo>
                <a:lnTo>
                  <a:pt x="1442" y="1164"/>
                </a:lnTo>
                <a:lnTo>
                  <a:pt x="1444" y="1164"/>
                </a:lnTo>
                <a:lnTo>
                  <a:pt x="1444" y="1162"/>
                </a:lnTo>
                <a:lnTo>
                  <a:pt x="1444" y="1164"/>
                </a:lnTo>
                <a:lnTo>
                  <a:pt x="1444" y="1162"/>
                </a:lnTo>
                <a:lnTo>
                  <a:pt x="1446" y="1164"/>
                </a:lnTo>
                <a:lnTo>
                  <a:pt x="1446" y="1160"/>
                </a:lnTo>
                <a:lnTo>
                  <a:pt x="1446" y="1164"/>
                </a:lnTo>
                <a:lnTo>
                  <a:pt x="1448" y="1164"/>
                </a:lnTo>
                <a:lnTo>
                  <a:pt x="1446" y="1160"/>
                </a:lnTo>
                <a:lnTo>
                  <a:pt x="1448" y="1160"/>
                </a:lnTo>
                <a:lnTo>
                  <a:pt x="1448" y="1164"/>
                </a:lnTo>
                <a:lnTo>
                  <a:pt x="1448" y="1162"/>
                </a:lnTo>
                <a:lnTo>
                  <a:pt x="1448" y="1160"/>
                </a:lnTo>
                <a:lnTo>
                  <a:pt x="1450" y="1164"/>
                </a:lnTo>
                <a:lnTo>
                  <a:pt x="1452" y="1162"/>
                </a:lnTo>
                <a:lnTo>
                  <a:pt x="1450" y="1160"/>
                </a:lnTo>
                <a:lnTo>
                  <a:pt x="1452" y="1162"/>
                </a:lnTo>
                <a:lnTo>
                  <a:pt x="1452" y="1160"/>
                </a:lnTo>
                <a:lnTo>
                  <a:pt x="1454" y="1162"/>
                </a:lnTo>
                <a:lnTo>
                  <a:pt x="1454" y="1160"/>
                </a:lnTo>
                <a:lnTo>
                  <a:pt x="1454" y="1162"/>
                </a:lnTo>
                <a:lnTo>
                  <a:pt x="1456" y="1162"/>
                </a:lnTo>
                <a:lnTo>
                  <a:pt x="1454" y="1160"/>
                </a:lnTo>
                <a:lnTo>
                  <a:pt x="1456" y="1160"/>
                </a:lnTo>
                <a:lnTo>
                  <a:pt x="1456" y="1162"/>
                </a:lnTo>
                <a:lnTo>
                  <a:pt x="1456" y="1160"/>
                </a:lnTo>
                <a:lnTo>
                  <a:pt x="1458" y="1162"/>
                </a:lnTo>
                <a:lnTo>
                  <a:pt x="1458" y="1160"/>
                </a:lnTo>
                <a:lnTo>
                  <a:pt x="1458" y="1158"/>
                </a:lnTo>
                <a:lnTo>
                  <a:pt x="1458" y="1162"/>
                </a:lnTo>
                <a:lnTo>
                  <a:pt x="1460" y="1162"/>
                </a:lnTo>
                <a:lnTo>
                  <a:pt x="1460" y="1158"/>
                </a:lnTo>
                <a:lnTo>
                  <a:pt x="1460" y="1162"/>
                </a:lnTo>
                <a:lnTo>
                  <a:pt x="1462" y="1162"/>
                </a:lnTo>
                <a:lnTo>
                  <a:pt x="1460" y="1158"/>
                </a:lnTo>
                <a:lnTo>
                  <a:pt x="1462" y="1158"/>
                </a:lnTo>
                <a:lnTo>
                  <a:pt x="1462" y="1162"/>
                </a:lnTo>
                <a:lnTo>
                  <a:pt x="1462" y="1158"/>
                </a:lnTo>
                <a:lnTo>
                  <a:pt x="1464" y="1162"/>
                </a:lnTo>
                <a:lnTo>
                  <a:pt x="1464" y="1160"/>
                </a:lnTo>
                <a:lnTo>
                  <a:pt x="1464" y="1158"/>
                </a:lnTo>
                <a:lnTo>
                  <a:pt x="1464" y="1160"/>
                </a:lnTo>
                <a:lnTo>
                  <a:pt x="1466" y="1160"/>
                </a:lnTo>
                <a:lnTo>
                  <a:pt x="1466" y="1158"/>
                </a:lnTo>
                <a:lnTo>
                  <a:pt x="1466" y="1160"/>
                </a:lnTo>
                <a:lnTo>
                  <a:pt x="1468" y="1160"/>
                </a:lnTo>
                <a:lnTo>
                  <a:pt x="1466" y="1158"/>
                </a:lnTo>
                <a:lnTo>
                  <a:pt x="1468" y="1158"/>
                </a:lnTo>
                <a:lnTo>
                  <a:pt x="1468" y="1160"/>
                </a:lnTo>
                <a:lnTo>
                  <a:pt x="1468" y="1158"/>
                </a:lnTo>
                <a:lnTo>
                  <a:pt x="1470" y="1160"/>
                </a:lnTo>
                <a:lnTo>
                  <a:pt x="1470" y="1158"/>
                </a:lnTo>
                <a:lnTo>
                  <a:pt x="1470" y="1160"/>
                </a:lnTo>
                <a:lnTo>
                  <a:pt x="1472" y="1160"/>
                </a:lnTo>
                <a:lnTo>
                  <a:pt x="1472" y="1158"/>
                </a:lnTo>
                <a:lnTo>
                  <a:pt x="1472" y="1160"/>
                </a:lnTo>
                <a:lnTo>
                  <a:pt x="1472" y="1160"/>
                </a:lnTo>
                <a:lnTo>
                  <a:pt x="1472" y="1158"/>
                </a:lnTo>
                <a:lnTo>
                  <a:pt x="1472" y="1158"/>
                </a:lnTo>
                <a:lnTo>
                  <a:pt x="1472" y="1160"/>
                </a:lnTo>
                <a:lnTo>
                  <a:pt x="1472" y="1158"/>
                </a:lnTo>
                <a:lnTo>
                  <a:pt x="1474" y="1160"/>
                </a:lnTo>
                <a:lnTo>
                  <a:pt x="1476" y="1160"/>
                </a:lnTo>
                <a:lnTo>
                  <a:pt x="1474" y="1156"/>
                </a:lnTo>
                <a:lnTo>
                  <a:pt x="1476" y="1156"/>
                </a:lnTo>
                <a:lnTo>
                  <a:pt x="1476" y="1160"/>
                </a:lnTo>
                <a:lnTo>
                  <a:pt x="1476" y="1156"/>
                </a:lnTo>
                <a:lnTo>
                  <a:pt x="1478" y="1160"/>
                </a:lnTo>
                <a:lnTo>
                  <a:pt x="1478" y="1158"/>
                </a:lnTo>
                <a:lnTo>
                  <a:pt x="1478" y="1156"/>
                </a:lnTo>
                <a:lnTo>
                  <a:pt x="1478" y="1158"/>
                </a:lnTo>
                <a:lnTo>
                  <a:pt x="1480" y="1158"/>
                </a:lnTo>
                <a:lnTo>
                  <a:pt x="1478" y="1156"/>
                </a:lnTo>
                <a:lnTo>
                  <a:pt x="1480" y="1156"/>
                </a:lnTo>
                <a:lnTo>
                  <a:pt x="1480" y="1158"/>
                </a:lnTo>
                <a:lnTo>
                  <a:pt x="1480" y="1156"/>
                </a:lnTo>
                <a:lnTo>
                  <a:pt x="1482" y="1158"/>
                </a:lnTo>
                <a:lnTo>
                  <a:pt x="1482" y="1156"/>
                </a:lnTo>
                <a:lnTo>
                  <a:pt x="1482" y="1158"/>
                </a:lnTo>
                <a:lnTo>
                  <a:pt x="1484" y="1158"/>
                </a:lnTo>
                <a:lnTo>
                  <a:pt x="1484" y="1156"/>
                </a:lnTo>
                <a:lnTo>
                  <a:pt x="1484" y="1158"/>
                </a:lnTo>
                <a:lnTo>
                  <a:pt x="1484" y="1156"/>
                </a:lnTo>
                <a:lnTo>
                  <a:pt x="1486" y="1156"/>
                </a:lnTo>
                <a:lnTo>
                  <a:pt x="1486" y="1158"/>
                </a:lnTo>
                <a:lnTo>
                  <a:pt x="1486" y="1156"/>
                </a:lnTo>
                <a:lnTo>
                  <a:pt x="1486" y="1158"/>
                </a:lnTo>
                <a:lnTo>
                  <a:pt x="1488" y="1158"/>
                </a:lnTo>
                <a:lnTo>
                  <a:pt x="1488" y="1156"/>
                </a:lnTo>
                <a:lnTo>
                  <a:pt x="1488" y="1158"/>
                </a:lnTo>
                <a:lnTo>
                  <a:pt x="1488" y="1156"/>
                </a:lnTo>
                <a:lnTo>
                  <a:pt x="1490" y="1158"/>
                </a:lnTo>
                <a:lnTo>
                  <a:pt x="1490" y="1156"/>
                </a:lnTo>
                <a:lnTo>
                  <a:pt x="1490" y="1158"/>
                </a:lnTo>
                <a:lnTo>
                  <a:pt x="1492" y="1158"/>
                </a:lnTo>
                <a:lnTo>
                  <a:pt x="1490" y="1156"/>
                </a:lnTo>
                <a:lnTo>
                  <a:pt x="1492" y="1156"/>
                </a:lnTo>
                <a:lnTo>
                  <a:pt x="1492" y="1158"/>
                </a:lnTo>
                <a:lnTo>
                  <a:pt x="1494" y="1156"/>
                </a:lnTo>
                <a:lnTo>
                  <a:pt x="1494" y="1154"/>
                </a:lnTo>
                <a:lnTo>
                  <a:pt x="1494" y="1156"/>
                </a:lnTo>
                <a:lnTo>
                  <a:pt x="1496" y="1156"/>
                </a:lnTo>
                <a:lnTo>
                  <a:pt x="1494" y="1154"/>
                </a:lnTo>
                <a:lnTo>
                  <a:pt x="1496" y="1154"/>
                </a:lnTo>
                <a:lnTo>
                  <a:pt x="1496" y="1156"/>
                </a:lnTo>
                <a:lnTo>
                  <a:pt x="1496" y="1154"/>
                </a:lnTo>
                <a:lnTo>
                  <a:pt x="1498" y="1156"/>
                </a:lnTo>
                <a:lnTo>
                  <a:pt x="1498" y="1154"/>
                </a:lnTo>
                <a:lnTo>
                  <a:pt x="1500" y="1154"/>
                </a:lnTo>
                <a:lnTo>
                  <a:pt x="1500" y="1156"/>
                </a:lnTo>
                <a:lnTo>
                  <a:pt x="1500" y="1154"/>
                </a:lnTo>
                <a:lnTo>
                  <a:pt x="1500" y="1156"/>
                </a:lnTo>
                <a:lnTo>
                  <a:pt x="1502" y="1156"/>
                </a:lnTo>
                <a:lnTo>
                  <a:pt x="1502" y="1154"/>
                </a:lnTo>
                <a:lnTo>
                  <a:pt x="1502" y="1156"/>
                </a:lnTo>
                <a:lnTo>
                  <a:pt x="1502" y="1154"/>
                </a:lnTo>
                <a:lnTo>
                  <a:pt x="1504" y="1154"/>
                </a:lnTo>
                <a:lnTo>
                  <a:pt x="1504" y="1156"/>
                </a:lnTo>
                <a:lnTo>
                  <a:pt x="1504" y="1154"/>
                </a:lnTo>
                <a:lnTo>
                  <a:pt x="1504" y="1156"/>
                </a:lnTo>
                <a:lnTo>
                  <a:pt x="1506" y="1156"/>
                </a:lnTo>
                <a:lnTo>
                  <a:pt x="1506" y="1154"/>
                </a:lnTo>
                <a:lnTo>
                  <a:pt x="1506" y="1156"/>
                </a:lnTo>
                <a:lnTo>
                  <a:pt x="1506" y="1154"/>
                </a:lnTo>
                <a:lnTo>
                  <a:pt x="1508" y="1156"/>
                </a:lnTo>
                <a:lnTo>
                  <a:pt x="1508" y="1154"/>
                </a:lnTo>
                <a:lnTo>
                  <a:pt x="1508" y="1152"/>
                </a:lnTo>
                <a:lnTo>
                  <a:pt x="1508" y="1156"/>
                </a:lnTo>
                <a:lnTo>
                  <a:pt x="1510" y="1156"/>
                </a:lnTo>
                <a:lnTo>
                  <a:pt x="1508" y="1152"/>
                </a:lnTo>
                <a:lnTo>
                  <a:pt x="1510" y="1152"/>
                </a:lnTo>
                <a:lnTo>
                  <a:pt x="1510" y="1154"/>
                </a:lnTo>
                <a:lnTo>
                  <a:pt x="1510" y="1152"/>
                </a:lnTo>
                <a:lnTo>
                  <a:pt x="1512" y="1154"/>
                </a:lnTo>
                <a:lnTo>
                  <a:pt x="1512" y="1152"/>
                </a:lnTo>
                <a:lnTo>
                  <a:pt x="1512" y="1154"/>
                </a:lnTo>
                <a:lnTo>
                  <a:pt x="1514" y="1154"/>
                </a:lnTo>
                <a:lnTo>
                  <a:pt x="1514" y="1152"/>
                </a:lnTo>
                <a:lnTo>
                  <a:pt x="1514" y="1154"/>
                </a:lnTo>
                <a:lnTo>
                  <a:pt x="1516" y="1154"/>
                </a:lnTo>
                <a:lnTo>
                  <a:pt x="1514" y="1152"/>
                </a:lnTo>
                <a:lnTo>
                  <a:pt x="1516" y="1152"/>
                </a:lnTo>
                <a:lnTo>
                  <a:pt x="1516" y="1154"/>
                </a:lnTo>
                <a:lnTo>
                  <a:pt x="1516" y="1152"/>
                </a:lnTo>
                <a:lnTo>
                  <a:pt x="1518" y="1154"/>
                </a:lnTo>
                <a:lnTo>
                  <a:pt x="1518" y="1152"/>
                </a:lnTo>
                <a:lnTo>
                  <a:pt x="1520" y="1154"/>
                </a:lnTo>
                <a:lnTo>
                  <a:pt x="1520" y="1152"/>
                </a:lnTo>
                <a:lnTo>
                  <a:pt x="1520" y="1152"/>
                </a:lnTo>
                <a:lnTo>
                  <a:pt x="1520" y="1154"/>
                </a:lnTo>
                <a:lnTo>
                  <a:pt x="1520" y="1152"/>
                </a:lnTo>
                <a:lnTo>
                  <a:pt x="1522" y="1152"/>
                </a:lnTo>
                <a:lnTo>
                  <a:pt x="1522" y="1154"/>
                </a:lnTo>
                <a:lnTo>
                  <a:pt x="1514" y="1154"/>
                </a:lnTo>
                <a:lnTo>
                  <a:pt x="1514" y="1156"/>
                </a:lnTo>
                <a:lnTo>
                  <a:pt x="1524" y="1156"/>
                </a:lnTo>
                <a:lnTo>
                  <a:pt x="1526" y="1152"/>
                </a:lnTo>
                <a:lnTo>
                  <a:pt x="1524" y="1144"/>
                </a:lnTo>
                <a:lnTo>
                  <a:pt x="1522" y="1142"/>
                </a:lnTo>
                <a:lnTo>
                  <a:pt x="1512" y="1144"/>
                </a:lnTo>
                <a:lnTo>
                  <a:pt x="1522" y="1144"/>
                </a:lnTo>
                <a:lnTo>
                  <a:pt x="1520" y="1144"/>
                </a:lnTo>
                <a:lnTo>
                  <a:pt x="1520" y="1146"/>
                </a:lnTo>
                <a:lnTo>
                  <a:pt x="1520" y="1144"/>
                </a:lnTo>
                <a:lnTo>
                  <a:pt x="1520" y="1146"/>
                </a:lnTo>
                <a:lnTo>
                  <a:pt x="1520" y="1144"/>
                </a:lnTo>
                <a:lnTo>
                  <a:pt x="1520" y="1146"/>
                </a:lnTo>
                <a:lnTo>
                  <a:pt x="1520" y="1144"/>
                </a:lnTo>
                <a:lnTo>
                  <a:pt x="1518" y="1144"/>
                </a:lnTo>
                <a:lnTo>
                  <a:pt x="1518" y="1146"/>
                </a:lnTo>
                <a:lnTo>
                  <a:pt x="1516" y="1146"/>
                </a:lnTo>
                <a:lnTo>
                  <a:pt x="1518" y="1148"/>
                </a:lnTo>
                <a:lnTo>
                  <a:pt x="1516" y="1148"/>
                </a:lnTo>
                <a:lnTo>
                  <a:pt x="1516" y="1146"/>
                </a:lnTo>
                <a:lnTo>
                  <a:pt x="1516" y="1148"/>
                </a:lnTo>
                <a:lnTo>
                  <a:pt x="1516" y="1146"/>
                </a:lnTo>
                <a:lnTo>
                  <a:pt x="1514" y="1146"/>
                </a:lnTo>
                <a:lnTo>
                  <a:pt x="1514" y="1148"/>
                </a:lnTo>
                <a:lnTo>
                  <a:pt x="1514" y="1146"/>
                </a:lnTo>
                <a:lnTo>
                  <a:pt x="1514" y="1148"/>
                </a:lnTo>
                <a:lnTo>
                  <a:pt x="1512" y="1148"/>
                </a:lnTo>
                <a:lnTo>
                  <a:pt x="1512" y="1146"/>
                </a:lnTo>
                <a:lnTo>
                  <a:pt x="1512" y="1148"/>
                </a:lnTo>
                <a:lnTo>
                  <a:pt x="1512" y="1146"/>
                </a:lnTo>
                <a:lnTo>
                  <a:pt x="1510" y="1146"/>
                </a:lnTo>
                <a:lnTo>
                  <a:pt x="1510" y="1148"/>
                </a:lnTo>
                <a:lnTo>
                  <a:pt x="1510" y="1146"/>
                </a:lnTo>
                <a:lnTo>
                  <a:pt x="1508" y="1146"/>
                </a:lnTo>
                <a:lnTo>
                  <a:pt x="1508" y="1148"/>
                </a:lnTo>
                <a:lnTo>
                  <a:pt x="1508" y="1146"/>
                </a:lnTo>
                <a:lnTo>
                  <a:pt x="1506" y="1146"/>
                </a:lnTo>
                <a:lnTo>
                  <a:pt x="1506" y="1148"/>
                </a:lnTo>
                <a:lnTo>
                  <a:pt x="1506" y="1146"/>
                </a:lnTo>
                <a:lnTo>
                  <a:pt x="1504" y="1146"/>
                </a:lnTo>
                <a:lnTo>
                  <a:pt x="1506" y="1148"/>
                </a:lnTo>
                <a:lnTo>
                  <a:pt x="1504" y="1148"/>
                </a:lnTo>
                <a:lnTo>
                  <a:pt x="1504" y="1146"/>
                </a:lnTo>
                <a:lnTo>
                  <a:pt x="1504" y="1148"/>
                </a:lnTo>
                <a:lnTo>
                  <a:pt x="1502" y="1148"/>
                </a:lnTo>
                <a:lnTo>
                  <a:pt x="1502" y="1146"/>
                </a:lnTo>
                <a:lnTo>
                  <a:pt x="1500" y="1146"/>
                </a:lnTo>
                <a:lnTo>
                  <a:pt x="1502" y="1148"/>
                </a:lnTo>
                <a:lnTo>
                  <a:pt x="1500" y="1148"/>
                </a:lnTo>
                <a:lnTo>
                  <a:pt x="1500" y="1146"/>
                </a:lnTo>
                <a:lnTo>
                  <a:pt x="1498" y="1146"/>
                </a:lnTo>
                <a:lnTo>
                  <a:pt x="1498" y="1148"/>
                </a:lnTo>
                <a:lnTo>
                  <a:pt x="1498" y="1146"/>
                </a:lnTo>
                <a:lnTo>
                  <a:pt x="1498" y="1148"/>
                </a:lnTo>
                <a:lnTo>
                  <a:pt x="1498" y="1150"/>
                </a:lnTo>
                <a:lnTo>
                  <a:pt x="1496" y="1150"/>
                </a:lnTo>
                <a:lnTo>
                  <a:pt x="1496" y="1148"/>
                </a:lnTo>
                <a:lnTo>
                  <a:pt x="1496" y="1150"/>
                </a:lnTo>
                <a:lnTo>
                  <a:pt x="1496" y="1148"/>
                </a:lnTo>
                <a:lnTo>
                  <a:pt x="1494" y="1148"/>
                </a:lnTo>
                <a:lnTo>
                  <a:pt x="1494" y="1150"/>
                </a:lnTo>
                <a:lnTo>
                  <a:pt x="1494" y="1148"/>
                </a:lnTo>
                <a:lnTo>
                  <a:pt x="1494" y="1150"/>
                </a:lnTo>
                <a:lnTo>
                  <a:pt x="1492" y="1148"/>
                </a:lnTo>
                <a:lnTo>
                  <a:pt x="1492" y="1150"/>
                </a:lnTo>
                <a:lnTo>
                  <a:pt x="1492" y="1148"/>
                </a:lnTo>
                <a:lnTo>
                  <a:pt x="1490" y="1148"/>
                </a:lnTo>
                <a:lnTo>
                  <a:pt x="1492" y="1150"/>
                </a:lnTo>
                <a:lnTo>
                  <a:pt x="1490" y="1150"/>
                </a:lnTo>
                <a:lnTo>
                  <a:pt x="1490" y="1148"/>
                </a:lnTo>
                <a:lnTo>
                  <a:pt x="1490" y="1150"/>
                </a:lnTo>
                <a:lnTo>
                  <a:pt x="1488" y="1148"/>
                </a:lnTo>
                <a:lnTo>
                  <a:pt x="1488" y="1150"/>
                </a:lnTo>
                <a:lnTo>
                  <a:pt x="1488" y="1148"/>
                </a:lnTo>
                <a:lnTo>
                  <a:pt x="1486" y="1148"/>
                </a:lnTo>
                <a:lnTo>
                  <a:pt x="1486" y="1150"/>
                </a:lnTo>
                <a:lnTo>
                  <a:pt x="1484" y="1148"/>
                </a:lnTo>
                <a:lnTo>
                  <a:pt x="1482" y="1148"/>
                </a:lnTo>
                <a:lnTo>
                  <a:pt x="1484" y="1150"/>
                </a:lnTo>
                <a:lnTo>
                  <a:pt x="1482" y="1150"/>
                </a:lnTo>
                <a:lnTo>
                  <a:pt x="1482" y="1148"/>
                </a:lnTo>
                <a:lnTo>
                  <a:pt x="1480" y="1148"/>
                </a:lnTo>
                <a:lnTo>
                  <a:pt x="1480" y="1150"/>
                </a:lnTo>
                <a:lnTo>
                  <a:pt x="1480" y="1152"/>
                </a:lnTo>
                <a:lnTo>
                  <a:pt x="1480" y="1150"/>
                </a:lnTo>
                <a:lnTo>
                  <a:pt x="1480" y="1152"/>
                </a:lnTo>
                <a:lnTo>
                  <a:pt x="1478" y="1152"/>
                </a:lnTo>
                <a:lnTo>
                  <a:pt x="1478" y="1150"/>
                </a:lnTo>
                <a:lnTo>
                  <a:pt x="1476" y="1150"/>
                </a:lnTo>
                <a:lnTo>
                  <a:pt x="1476" y="1152"/>
                </a:lnTo>
                <a:lnTo>
                  <a:pt x="1474" y="1150"/>
                </a:lnTo>
                <a:lnTo>
                  <a:pt x="1474" y="1152"/>
                </a:lnTo>
                <a:lnTo>
                  <a:pt x="1472" y="1150"/>
                </a:lnTo>
                <a:lnTo>
                  <a:pt x="1472" y="1152"/>
                </a:lnTo>
                <a:lnTo>
                  <a:pt x="1472" y="1152"/>
                </a:lnTo>
                <a:lnTo>
                  <a:pt x="1472" y="1150"/>
                </a:lnTo>
                <a:lnTo>
                  <a:pt x="1470" y="1150"/>
                </a:lnTo>
                <a:lnTo>
                  <a:pt x="1472" y="1152"/>
                </a:lnTo>
                <a:lnTo>
                  <a:pt x="1470" y="1152"/>
                </a:lnTo>
                <a:lnTo>
                  <a:pt x="1470" y="1150"/>
                </a:lnTo>
                <a:lnTo>
                  <a:pt x="1470" y="1152"/>
                </a:lnTo>
                <a:lnTo>
                  <a:pt x="1470" y="1150"/>
                </a:lnTo>
                <a:lnTo>
                  <a:pt x="1468" y="1150"/>
                </a:lnTo>
                <a:lnTo>
                  <a:pt x="1470" y="1152"/>
                </a:lnTo>
                <a:lnTo>
                  <a:pt x="1468" y="1152"/>
                </a:lnTo>
                <a:lnTo>
                  <a:pt x="1468" y="1150"/>
                </a:lnTo>
                <a:lnTo>
                  <a:pt x="1468" y="1152"/>
                </a:lnTo>
                <a:lnTo>
                  <a:pt x="1466" y="1150"/>
                </a:lnTo>
                <a:lnTo>
                  <a:pt x="1466" y="1152"/>
                </a:lnTo>
                <a:lnTo>
                  <a:pt x="1464" y="1152"/>
                </a:lnTo>
                <a:lnTo>
                  <a:pt x="1462" y="1150"/>
                </a:lnTo>
                <a:lnTo>
                  <a:pt x="1464" y="1150"/>
                </a:lnTo>
                <a:lnTo>
                  <a:pt x="1464" y="1148"/>
                </a:lnTo>
                <a:lnTo>
                  <a:pt x="1464" y="1150"/>
                </a:lnTo>
                <a:lnTo>
                  <a:pt x="1466" y="1150"/>
                </a:lnTo>
                <a:lnTo>
                  <a:pt x="1466" y="1148"/>
                </a:lnTo>
                <a:lnTo>
                  <a:pt x="1466" y="1150"/>
                </a:lnTo>
                <a:lnTo>
                  <a:pt x="1468" y="1150"/>
                </a:lnTo>
                <a:lnTo>
                  <a:pt x="1468" y="1148"/>
                </a:lnTo>
                <a:lnTo>
                  <a:pt x="1468" y="1150"/>
                </a:lnTo>
                <a:lnTo>
                  <a:pt x="1470" y="1150"/>
                </a:lnTo>
                <a:lnTo>
                  <a:pt x="1470" y="1148"/>
                </a:lnTo>
                <a:lnTo>
                  <a:pt x="1470" y="1150"/>
                </a:lnTo>
                <a:lnTo>
                  <a:pt x="1472" y="1150"/>
                </a:lnTo>
                <a:lnTo>
                  <a:pt x="1472" y="1148"/>
                </a:lnTo>
                <a:lnTo>
                  <a:pt x="1472" y="1150"/>
                </a:lnTo>
                <a:lnTo>
                  <a:pt x="1472" y="1148"/>
                </a:lnTo>
                <a:lnTo>
                  <a:pt x="1472" y="1150"/>
                </a:lnTo>
                <a:lnTo>
                  <a:pt x="1472" y="1148"/>
                </a:lnTo>
                <a:lnTo>
                  <a:pt x="1474" y="1148"/>
                </a:lnTo>
                <a:lnTo>
                  <a:pt x="1476" y="1148"/>
                </a:lnTo>
                <a:lnTo>
                  <a:pt x="1476" y="1150"/>
                </a:lnTo>
                <a:lnTo>
                  <a:pt x="1476" y="1148"/>
                </a:lnTo>
                <a:lnTo>
                  <a:pt x="1478" y="1148"/>
                </a:lnTo>
                <a:lnTo>
                  <a:pt x="1478" y="1146"/>
                </a:lnTo>
                <a:lnTo>
                  <a:pt x="1480" y="1146"/>
                </a:lnTo>
                <a:lnTo>
                  <a:pt x="1480" y="1148"/>
                </a:lnTo>
                <a:lnTo>
                  <a:pt x="1482" y="1148"/>
                </a:lnTo>
                <a:lnTo>
                  <a:pt x="1480" y="1146"/>
                </a:lnTo>
                <a:lnTo>
                  <a:pt x="1482" y="1146"/>
                </a:lnTo>
                <a:lnTo>
                  <a:pt x="1482" y="1148"/>
                </a:lnTo>
                <a:lnTo>
                  <a:pt x="1484" y="1148"/>
                </a:lnTo>
                <a:lnTo>
                  <a:pt x="1482" y="1146"/>
                </a:lnTo>
                <a:lnTo>
                  <a:pt x="1484" y="1146"/>
                </a:lnTo>
                <a:lnTo>
                  <a:pt x="1484" y="1148"/>
                </a:lnTo>
                <a:lnTo>
                  <a:pt x="1486" y="1148"/>
                </a:lnTo>
                <a:lnTo>
                  <a:pt x="1486" y="1146"/>
                </a:lnTo>
                <a:lnTo>
                  <a:pt x="1486" y="1148"/>
                </a:lnTo>
                <a:lnTo>
                  <a:pt x="1488" y="1148"/>
                </a:lnTo>
                <a:lnTo>
                  <a:pt x="1488" y="1144"/>
                </a:lnTo>
                <a:lnTo>
                  <a:pt x="1488" y="1148"/>
                </a:lnTo>
                <a:lnTo>
                  <a:pt x="1488" y="1146"/>
                </a:lnTo>
                <a:lnTo>
                  <a:pt x="1488" y="1144"/>
                </a:lnTo>
                <a:lnTo>
                  <a:pt x="1490" y="1144"/>
                </a:lnTo>
                <a:lnTo>
                  <a:pt x="1490" y="1148"/>
                </a:lnTo>
                <a:lnTo>
                  <a:pt x="1492" y="1146"/>
                </a:lnTo>
                <a:lnTo>
                  <a:pt x="1490" y="1144"/>
                </a:lnTo>
                <a:lnTo>
                  <a:pt x="1492" y="1144"/>
                </a:lnTo>
                <a:lnTo>
                  <a:pt x="1492" y="1146"/>
                </a:lnTo>
                <a:lnTo>
                  <a:pt x="1496" y="1146"/>
                </a:lnTo>
                <a:lnTo>
                  <a:pt x="1494" y="1144"/>
                </a:lnTo>
                <a:lnTo>
                  <a:pt x="1494" y="1146"/>
                </a:lnTo>
                <a:lnTo>
                  <a:pt x="1494" y="1144"/>
                </a:lnTo>
                <a:lnTo>
                  <a:pt x="1492" y="1144"/>
                </a:lnTo>
                <a:lnTo>
                  <a:pt x="1494" y="1142"/>
                </a:lnTo>
                <a:lnTo>
                  <a:pt x="1492" y="1142"/>
                </a:lnTo>
                <a:lnTo>
                  <a:pt x="1494" y="1142"/>
                </a:lnTo>
                <a:lnTo>
                  <a:pt x="1492" y="1142"/>
                </a:lnTo>
                <a:lnTo>
                  <a:pt x="1492" y="1140"/>
                </a:lnTo>
                <a:lnTo>
                  <a:pt x="1494" y="1140"/>
                </a:lnTo>
                <a:lnTo>
                  <a:pt x="1490" y="1140"/>
                </a:lnTo>
                <a:lnTo>
                  <a:pt x="1494" y="1140"/>
                </a:lnTo>
                <a:lnTo>
                  <a:pt x="1494" y="1138"/>
                </a:lnTo>
                <a:lnTo>
                  <a:pt x="1490" y="1140"/>
                </a:lnTo>
                <a:lnTo>
                  <a:pt x="1490" y="1138"/>
                </a:lnTo>
                <a:lnTo>
                  <a:pt x="1494" y="1138"/>
                </a:lnTo>
                <a:lnTo>
                  <a:pt x="1490" y="1138"/>
                </a:lnTo>
                <a:lnTo>
                  <a:pt x="1496" y="1136"/>
                </a:lnTo>
                <a:lnTo>
                  <a:pt x="1496" y="1138"/>
                </a:lnTo>
                <a:lnTo>
                  <a:pt x="1494" y="1138"/>
                </a:lnTo>
                <a:lnTo>
                  <a:pt x="1496" y="1138"/>
                </a:lnTo>
                <a:lnTo>
                  <a:pt x="1494" y="1138"/>
                </a:lnTo>
                <a:lnTo>
                  <a:pt x="1496" y="1138"/>
                </a:lnTo>
                <a:lnTo>
                  <a:pt x="1496" y="1140"/>
                </a:lnTo>
                <a:lnTo>
                  <a:pt x="1494" y="1140"/>
                </a:lnTo>
                <a:lnTo>
                  <a:pt x="1496" y="1140"/>
                </a:lnTo>
                <a:lnTo>
                  <a:pt x="1494" y="1140"/>
                </a:lnTo>
                <a:lnTo>
                  <a:pt x="1496" y="1140"/>
                </a:lnTo>
                <a:lnTo>
                  <a:pt x="1494" y="1142"/>
                </a:lnTo>
                <a:lnTo>
                  <a:pt x="1496" y="1142"/>
                </a:lnTo>
                <a:lnTo>
                  <a:pt x="1498" y="1142"/>
                </a:lnTo>
                <a:lnTo>
                  <a:pt x="1494" y="1142"/>
                </a:lnTo>
                <a:lnTo>
                  <a:pt x="1496" y="1142"/>
                </a:lnTo>
                <a:lnTo>
                  <a:pt x="1498" y="1142"/>
                </a:lnTo>
                <a:lnTo>
                  <a:pt x="1494" y="1144"/>
                </a:lnTo>
                <a:lnTo>
                  <a:pt x="1496" y="1144"/>
                </a:lnTo>
                <a:lnTo>
                  <a:pt x="1498" y="1144"/>
                </a:lnTo>
                <a:lnTo>
                  <a:pt x="1504" y="1142"/>
                </a:lnTo>
                <a:lnTo>
                  <a:pt x="1502" y="1136"/>
                </a:lnTo>
                <a:lnTo>
                  <a:pt x="1502" y="1136"/>
                </a:lnTo>
                <a:lnTo>
                  <a:pt x="1502" y="1136"/>
                </a:lnTo>
                <a:lnTo>
                  <a:pt x="1504" y="1136"/>
                </a:lnTo>
                <a:lnTo>
                  <a:pt x="1504" y="1136"/>
                </a:lnTo>
                <a:lnTo>
                  <a:pt x="1504" y="1136"/>
                </a:lnTo>
                <a:lnTo>
                  <a:pt x="1506" y="1136"/>
                </a:lnTo>
                <a:lnTo>
                  <a:pt x="1508" y="1136"/>
                </a:lnTo>
                <a:lnTo>
                  <a:pt x="1506" y="1136"/>
                </a:lnTo>
                <a:lnTo>
                  <a:pt x="1508" y="1136"/>
                </a:lnTo>
                <a:lnTo>
                  <a:pt x="1508" y="1134"/>
                </a:lnTo>
                <a:lnTo>
                  <a:pt x="1510" y="1134"/>
                </a:lnTo>
                <a:lnTo>
                  <a:pt x="1510" y="1136"/>
                </a:lnTo>
                <a:lnTo>
                  <a:pt x="1512" y="1134"/>
                </a:lnTo>
                <a:lnTo>
                  <a:pt x="1512" y="1136"/>
                </a:lnTo>
                <a:lnTo>
                  <a:pt x="1512" y="1134"/>
                </a:lnTo>
                <a:lnTo>
                  <a:pt x="1514" y="1134"/>
                </a:lnTo>
                <a:lnTo>
                  <a:pt x="1516" y="1134"/>
                </a:lnTo>
                <a:lnTo>
                  <a:pt x="1516" y="1132"/>
                </a:lnTo>
                <a:lnTo>
                  <a:pt x="1516" y="1134"/>
                </a:lnTo>
                <a:lnTo>
                  <a:pt x="1518" y="1134"/>
                </a:lnTo>
                <a:lnTo>
                  <a:pt x="1518" y="1132"/>
                </a:lnTo>
                <a:lnTo>
                  <a:pt x="1518" y="1134"/>
                </a:lnTo>
                <a:lnTo>
                  <a:pt x="1518" y="1136"/>
                </a:lnTo>
                <a:lnTo>
                  <a:pt x="1518" y="1134"/>
                </a:lnTo>
                <a:lnTo>
                  <a:pt x="1516" y="1134"/>
                </a:lnTo>
                <a:lnTo>
                  <a:pt x="1516" y="1136"/>
                </a:lnTo>
                <a:lnTo>
                  <a:pt x="1516" y="1134"/>
                </a:lnTo>
                <a:lnTo>
                  <a:pt x="1514" y="1134"/>
                </a:lnTo>
                <a:lnTo>
                  <a:pt x="1514" y="1136"/>
                </a:lnTo>
                <a:lnTo>
                  <a:pt x="1512" y="1136"/>
                </a:lnTo>
                <a:lnTo>
                  <a:pt x="1510" y="1136"/>
                </a:lnTo>
                <a:lnTo>
                  <a:pt x="1510" y="1136"/>
                </a:lnTo>
                <a:lnTo>
                  <a:pt x="1510" y="1136"/>
                </a:lnTo>
                <a:lnTo>
                  <a:pt x="1508" y="1136"/>
                </a:lnTo>
                <a:lnTo>
                  <a:pt x="1508" y="1136"/>
                </a:lnTo>
                <a:lnTo>
                  <a:pt x="1508" y="1136"/>
                </a:lnTo>
                <a:lnTo>
                  <a:pt x="1506" y="1136"/>
                </a:lnTo>
                <a:lnTo>
                  <a:pt x="1506" y="1136"/>
                </a:lnTo>
                <a:lnTo>
                  <a:pt x="1504" y="1136"/>
                </a:lnTo>
                <a:lnTo>
                  <a:pt x="1502" y="1136"/>
                </a:lnTo>
                <a:lnTo>
                  <a:pt x="1504" y="1140"/>
                </a:lnTo>
                <a:lnTo>
                  <a:pt x="1506" y="1140"/>
                </a:lnTo>
                <a:lnTo>
                  <a:pt x="1506" y="1138"/>
                </a:lnTo>
                <a:lnTo>
                  <a:pt x="1506" y="1140"/>
                </a:lnTo>
                <a:lnTo>
                  <a:pt x="1506" y="1138"/>
                </a:lnTo>
                <a:lnTo>
                  <a:pt x="1508" y="1138"/>
                </a:lnTo>
                <a:lnTo>
                  <a:pt x="1508" y="1140"/>
                </a:lnTo>
                <a:lnTo>
                  <a:pt x="1508" y="1138"/>
                </a:lnTo>
                <a:lnTo>
                  <a:pt x="1510" y="1138"/>
                </a:lnTo>
                <a:lnTo>
                  <a:pt x="1510" y="1140"/>
                </a:lnTo>
                <a:lnTo>
                  <a:pt x="1510" y="1138"/>
                </a:lnTo>
                <a:lnTo>
                  <a:pt x="1512" y="1138"/>
                </a:lnTo>
                <a:lnTo>
                  <a:pt x="1512" y="1140"/>
                </a:lnTo>
                <a:lnTo>
                  <a:pt x="1512" y="1138"/>
                </a:lnTo>
                <a:lnTo>
                  <a:pt x="1514" y="1138"/>
                </a:lnTo>
                <a:lnTo>
                  <a:pt x="1514" y="1140"/>
                </a:lnTo>
                <a:lnTo>
                  <a:pt x="1514" y="1138"/>
                </a:lnTo>
                <a:lnTo>
                  <a:pt x="1516" y="1138"/>
                </a:lnTo>
                <a:lnTo>
                  <a:pt x="1518" y="1138"/>
                </a:lnTo>
                <a:lnTo>
                  <a:pt x="1518" y="1136"/>
                </a:lnTo>
                <a:lnTo>
                  <a:pt x="1520" y="1136"/>
                </a:lnTo>
                <a:lnTo>
                  <a:pt x="1520" y="1138"/>
                </a:lnTo>
                <a:lnTo>
                  <a:pt x="1520" y="1136"/>
                </a:lnTo>
                <a:lnTo>
                  <a:pt x="1520" y="1136"/>
                </a:lnTo>
                <a:lnTo>
                  <a:pt x="1520" y="1138"/>
                </a:lnTo>
                <a:lnTo>
                  <a:pt x="1520" y="1136"/>
                </a:lnTo>
                <a:lnTo>
                  <a:pt x="1520" y="1138"/>
                </a:lnTo>
                <a:lnTo>
                  <a:pt x="1522" y="1138"/>
                </a:lnTo>
                <a:lnTo>
                  <a:pt x="1522" y="1136"/>
                </a:lnTo>
                <a:lnTo>
                  <a:pt x="1522" y="1138"/>
                </a:lnTo>
                <a:lnTo>
                  <a:pt x="1518" y="1138"/>
                </a:lnTo>
                <a:lnTo>
                  <a:pt x="1518" y="1140"/>
                </a:lnTo>
                <a:lnTo>
                  <a:pt x="1520" y="1140"/>
                </a:lnTo>
                <a:lnTo>
                  <a:pt x="1522" y="1140"/>
                </a:lnTo>
                <a:lnTo>
                  <a:pt x="1522" y="1138"/>
                </a:lnTo>
                <a:lnTo>
                  <a:pt x="1524" y="1138"/>
                </a:lnTo>
                <a:lnTo>
                  <a:pt x="1524" y="1136"/>
                </a:lnTo>
                <a:lnTo>
                  <a:pt x="1524" y="1136"/>
                </a:lnTo>
                <a:lnTo>
                  <a:pt x="1522" y="1134"/>
                </a:lnTo>
                <a:lnTo>
                  <a:pt x="1524" y="1132"/>
                </a:lnTo>
                <a:lnTo>
                  <a:pt x="1526" y="1132"/>
                </a:lnTo>
                <a:lnTo>
                  <a:pt x="1526" y="1134"/>
                </a:lnTo>
                <a:lnTo>
                  <a:pt x="1528" y="1136"/>
                </a:lnTo>
                <a:lnTo>
                  <a:pt x="1528" y="1138"/>
                </a:lnTo>
                <a:lnTo>
                  <a:pt x="1528" y="1136"/>
                </a:lnTo>
                <a:lnTo>
                  <a:pt x="1528" y="1130"/>
                </a:lnTo>
                <a:lnTo>
                  <a:pt x="1522" y="1132"/>
                </a:lnTo>
                <a:lnTo>
                  <a:pt x="1528" y="1130"/>
                </a:lnTo>
                <a:lnTo>
                  <a:pt x="1528" y="1132"/>
                </a:lnTo>
                <a:lnTo>
                  <a:pt x="1530" y="1130"/>
                </a:lnTo>
                <a:lnTo>
                  <a:pt x="1530" y="1132"/>
                </a:lnTo>
                <a:lnTo>
                  <a:pt x="1532" y="1130"/>
                </a:lnTo>
                <a:lnTo>
                  <a:pt x="1532" y="1132"/>
                </a:lnTo>
                <a:lnTo>
                  <a:pt x="1532" y="1130"/>
                </a:lnTo>
                <a:lnTo>
                  <a:pt x="1534" y="1130"/>
                </a:lnTo>
                <a:lnTo>
                  <a:pt x="1532" y="1132"/>
                </a:lnTo>
                <a:lnTo>
                  <a:pt x="1536" y="1130"/>
                </a:lnTo>
                <a:lnTo>
                  <a:pt x="1536" y="1128"/>
                </a:lnTo>
                <a:lnTo>
                  <a:pt x="1536" y="1130"/>
                </a:lnTo>
                <a:lnTo>
                  <a:pt x="1538" y="1130"/>
                </a:lnTo>
                <a:lnTo>
                  <a:pt x="1538" y="1128"/>
                </a:lnTo>
                <a:lnTo>
                  <a:pt x="1538" y="1130"/>
                </a:lnTo>
                <a:lnTo>
                  <a:pt x="1540" y="1130"/>
                </a:lnTo>
                <a:lnTo>
                  <a:pt x="1540" y="1128"/>
                </a:lnTo>
                <a:lnTo>
                  <a:pt x="1542" y="1128"/>
                </a:lnTo>
                <a:lnTo>
                  <a:pt x="1540" y="1130"/>
                </a:lnTo>
                <a:lnTo>
                  <a:pt x="1542" y="1130"/>
                </a:lnTo>
                <a:lnTo>
                  <a:pt x="1544" y="1128"/>
                </a:lnTo>
                <a:lnTo>
                  <a:pt x="1544" y="1130"/>
                </a:lnTo>
                <a:lnTo>
                  <a:pt x="1544" y="1128"/>
                </a:lnTo>
                <a:lnTo>
                  <a:pt x="1546" y="1128"/>
                </a:lnTo>
                <a:lnTo>
                  <a:pt x="1544" y="1128"/>
                </a:lnTo>
                <a:lnTo>
                  <a:pt x="1546" y="1128"/>
                </a:lnTo>
                <a:lnTo>
                  <a:pt x="1546" y="1126"/>
                </a:lnTo>
                <a:lnTo>
                  <a:pt x="1546" y="1128"/>
                </a:lnTo>
                <a:lnTo>
                  <a:pt x="1548" y="1128"/>
                </a:lnTo>
                <a:lnTo>
                  <a:pt x="1548" y="1126"/>
                </a:lnTo>
                <a:lnTo>
                  <a:pt x="1548" y="1128"/>
                </a:lnTo>
                <a:lnTo>
                  <a:pt x="1550" y="1128"/>
                </a:lnTo>
                <a:lnTo>
                  <a:pt x="1550" y="1126"/>
                </a:lnTo>
                <a:lnTo>
                  <a:pt x="1553" y="1126"/>
                </a:lnTo>
                <a:lnTo>
                  <a:pt x="1550" y="1128"/>
                </a:lnTo>
                <a:lnTo>
                  <a:pt x="1553" y="1128"/>
                </a:lnTo>
                <a:lnTo>
                  <a:pt x="1555" y="1126"/>
                </a:lnTo>
                <a:lnTo>
                  <a:pt x="1555" y="1128"/>
                </a:lnTo>
                <a:lnTo>
                  <a:pt x="1555" y="1126"/>
                </a:lnTo>
                <a:lnTo>
                  <a:pt x="1557" y="1126"/>
                </a:lnTo>
                <a:lnTo>
                  <a:pt x="1557" y="1128"/>
                </a:lnTo>
                <a:lnTo>
                  <a:pt x="1555" y="1128"/>
                </a:lnTo>
                <a:lnTo>
                  <a:pt x="1555" y="1130"/>
                </a:lnTo>
                <a:lnTo>
                  <a:pt x="1553" y="1128"/>
                </a:lnTo>
                <a:lnTo>
                  <a:pt x="1553" y="1130"/>
                </a:lnTo>
                <a:lnTo>
                  <a:pt x="1550" y="1130"/>
                </a:lnTo>
                <a:lnTo>
                  <a:pt x="1550" y="1128"/>
                </a:lnTo>
                <a:lnTo>
                  <a:pt x="1548" y="1128"/>
                </a:lnTo>
                <a:lnTo>
                  <a:pt x="1550" y="1130"/>
                </a:lnTo>
                <a:lnTo>
                  <a:pt x="1548" y="1130"/>
                </a:lnTo>
                <a:lnTo>
                  <a:pt x="1548" y="1128"/>
                </a:lnTo>
                <a:lnTo>
                  <a:pt x="1546" y="1128"/>
                </a:lnTo>
                <a:lnTo>
                  <a:pt x="1548" y="1130"/>
                </a:lnTo>
                <a:lnTo>
                  <a:pt x="1546" y="1130"/>
                </a:lnTo>
                <a:lnTo>
                  <a:pt x="1544" y="1130"/>
                </a:lnTo>
                <a:lnTo>
                  <a:pt x="1546" y="1130"/>
                </a:lnTo>
                <a:lnTo>
                  <a:pt x="1544" y="1132"/>
                </a:lnTo>
                <a:lnTo>
                  <a:pt x="1544" y="1130"/>
                </a:lnTo>
                <a:lnTo>
                  <a:pt x="1542" y="1130"/>
                </a:lnTo>
                <a:lnTo>
                  <a:pt x="1542" y="1132"/>
                </a:lnTo>
                <a:lnTo>
                  <a:pt x="1542" y="1130"/>
                </a:lnTo>
                <a:lnTo>
                  <a:pt x="1540" y="1130"/>
                </a:lnTo>
                <a:lnTo>
                  <a:pt x="1540" y="1132"/>
                </a:lnTo>
                <a:lnTo>
                  <a:pt x="1540" y="1130"/>
                </a:lnTo>
                <a:lnTo>
                  <a:pt x="1538" y="1130"/>
                </a:lnTo>
                <a:lnTo>
                  <a:pt x="1538" y="1132"/>
                </a:lnTo>
                <a:lnTo>
                  <a:pt x="1538" y="1130"/>
                </a:lnTo>
                <a:lnTo>
                  <a:pt x="1536" y="1132"/>
                </a:lnTo>
                <a:lnTo>
                  <a:pt x="1534" y="1132"/>
                </a:lnTo>
                <a:lnTo>
                  <a:pt x="1534" y="1134"/>
                </a:lnTo>
                <a:lnTo>
                  <a:pt x="1534" y="1132"/>
                </a:lnTo>
                <a:lnTo>
                  <a:pt x="1532" y="1132"/>
                </a:lnTo>
                <a:lnTo>
                  <a:pt x="1532" y="1134"/>
                </a:lnTo>
                <a:lnTo>
                  <a:pt x="1532" y="1132"/>
                </a:lnTo>
                <a:lnTo>
                  <a:pt x="1530" y="1132"/>
                </a:lnTo>
                <a:lnTo>
                  <a:pt x="1530" y="1134"/>
                </a:lnTo>
                <a:lnTo>
                  <a:pt x="1530" y="1132"/>
                </a:lnTo>
                <a:lnTo>
                  <a:pt x="1528" y="1132"/>
                </a:lnTo>
                <a:lnTo>
                  <a:pt x="1530" y="1136"/>
                </a:lnTo>
                <a:lnTo>
                  <a:pt x="1530" y="1136"/>
                </a:lnTo>
                <a:lnTo>
                  <a:pt x="1532" y="1136"/>
                </a:lnTo>
                <a:lnTo>
                  <a:pt x="1532" y="1136"/>
                </a:lnTo>
                <a:lnTo>
                  <a:pt x="1532" y="1136"/>
                </a:lnTo>
                <a:lnTo>
                  <a:pt x="1534" y="1136"/>
                </a:lnTo>
                <a:lnTo>
                  <a:pt x="1534" y="1136"/>
                </a:lnTo>
                <a:lnTo>
                  <a:pt x="1534" y="1136"/>
                </a:lnTo>
                <a:lnTo>
                  <a:pt x="1536" y="1136"/>
                </a:lnTo>
                <a:lnTo>
                  <a:pt x="1536" y="1136"/>
                </a:lnTo>
                <a:lnTo>
                  <a:pt x="1536" y="1136"/>
                </a:lnTo>
                <a:lnTo>
                  <a:pt x="1538" y="1136"/>
                </a:lnTo>
                <a:lnTo>
                  <a:pt x="1538" y="1136"/>
                </a:lnTo>
                <a:lnTo>
                  <a:pt x="1538" y="1136"/>
                </a:lnTo>
                <a:lnTo>
                  <a:pt x="1540" y="1136"/>
                </a:lnTo>
                <a:lnTo>
                  <a:pt x="1540" y="1136"/>
                </a:lnTo>
                <a:lnTo>
                  <a:pt x="1540" y="1136"/>
                </a:lnTo>
                <a:lnTo>
                  <a:pt x="1542" y="1136"/>
                </a:lnTo>
                <a:lnTo>
                  <a:pt x="1542" y="1136"/>
                </a:lnTo>
                <a:lnTo>
                  <a:pt x="1544" y="1136"/>
                </a:lnTo>
                <a:lnTo>
                  <a:pt x="1546" y="1136"/>
                </a:lnTo>
                <a:lnTo>
                  <a:pt x="1546" y="1134"/>
                </a:lnTo>
                <a:lnTo>
                  <a:pt x="1546" y="1136"/>
                </a:lnTo>
                <a:lnTo>
                  <a:pt x="1548" y="1136"/>
                </a:lnTo>
                <a:lnTo>
                  <a:pt x="1548" y="1134"/>
                </a:lnTo>
                <a:lnTo>
                  <a:pt x="1548" y="1136"/>
                </a:lnTo>
                <a:lnTo>
                  <a:pt x="1548" y="1134"/>
                </a:lnTo>
                <a:lnTo>
                  <a:pt x="1550" y="1134"/>
                </a:lnTo>
                <a:lnTo>
                  <a:pt x="1550" y="1136"/>
                </a:lnTo>
                <a:lnTo>
                  <a:pt x="1550" y="1134"/>
                </a:lnTo>
                <a:lnTo>
                  <a:pt x="1550" y="1136"/>
                </a:lnTo>
                <a:lnTo>
                  <a:pt x="1553" y="1136"/>
                </a:lnTo>
                <a:lnTo>
                  <a:pt x="1553" y="1134"/>
                </a:lnTo>
                <a:lnTo>
                  <a:pt x="1553" y="1136"/>
                </a:lnTo>
                <a:lnTo>
                  <a:pt x="1555" y="1136"/>
                </a:lnTo>
                <a:lnTo>
                  <a:pt x="1555" y="1134"/>
                </a:lnTo>
                <a:lnTo>
                  <a:pt x="1557" y="1136"/>
                </a:lnTo>
                <a:lnTo>
                  <a:pt x="1557" y="1134"/>
                </a:lnTo>
                <a:lnTo>
                  <a:pt x="1559" y="1134"/>
                </a:lnTo>
                <a:lnTo>
                  <a:pt x="1559" y="1136"/>
                </a:lnTo>
                <a:lnTo>
                  <a:pt x="1546" y="1136"/>
                </a:lnTo>
                <a:lnTo>
                  <a:pt x="1546" y="1136"/>
                </a:lnTo>
                <a:lnTo>
                  <a:pt x="1548" y="1136"/>
                </a:lnTo>
                <a:lnTo>
                  <a:pt x="1550" y="1136"/>
                </a:lnTo>
                <a:lnTo>
                  <a:pt x="1553" y="1136"/>
                </a:lnTo>
                <a:lnTo>
                  <a:pt x="1555" y="1136"/>
                </a:lnTo>
                <a:lnTo>
                  <a:pt x="1557" y="1136"/>
                </a:lnTo>
                <a:lnTo>
                  <a:pt x="1563" y="1136"/>
                </a:lnTo>
                <a:lnTo>
                  <a:pt x="1565" y="1136"/>
                </a:lnTo>
                <a:lnTo>
                  <a:pt x="1567" y="1136"/>
                </a:lnTo>
                <a:lnTo>
                  <a:pt x="1573" y="1134"/>
                </a:lnTo>
                <a:lnTo>
                  <a:pt x="1577" y="1134"/>
                </a:lnTo>
                <a:lnTo>
                  <a:pt x="1583" y="1134"/>
                </a:lnTo>
                <a:lnTo>
                  <a:pt x="1585" y="1132"/>
                </a:lnTo>
                <a:lnTo>
                  <a:pt x="1587" y="1132"/>
                </a:lnTo>
                <a:lnTo>
                  <a:pt x="1591" y="1132"/>
                </a:lnTo>
                <a:lnTo>
                  <a:pt x="1595" y="1132"/>
                </a:lnTo>
                <a:lnTo>
                  <a:pt x="1601" y="1130"/>
                </a:lnTo>
                <a:lnTo>
                  <a:pt x="1617" y="1128"/>
                </a:lnTo>
                <a:lnTo>
                  <a:pt x="1629" y="1126"/>
                </a:lnTo>
                <a:lnTo>
                  <a:pt x="1631" y="1126"/>
                </a:lnTo>
                <a:lnTo>
                  <a:pt x="1633" y="1126"/>
                </a:lnTo>
                <a:lnTo>
                  <a:pt x="1635" y="1126"/>
                </a:lnTo>
                <a:lnTo>
                  <a:pt x="1639" y="1126"/>
                </a:lnTo>
                <a:lnTo>
                  <a:pt x="1643" y="1124"/>
                </a:lnTo>
                <a:lnTo>
                  <a:pt x="1645" y="1124"/>
                </a:lnTo>
                <a:lnTo>
                  <a:pt x="1647" y="1124"/>
                </a:lnTo>
                <a:lnTo>
                  <a:pt x="1651" y="1124"/>
                </a:lnTo>
                <a:lnTo>
                  <a:pt x="1653" y="1124"/>
                </a:lnTo>
                <a:lnTo>
                  <a:pt x="1657" y="1124"/>
                </a:lnTo>
                <a:lnTo>
                  <a:pt x="1661" y="1124"/>
                </a:lnTo>
                <a:lnTo>
                  <a:pt x="1661" y="1120"/>
                </a:lnTo>
                <a:lnTo>
                  <a:pt x="1699" y="1116"/>
                </a:lnTo>
                <a:lnTo>
                  <a:pt x="1701" y="1116"/>
                </a:lnTo>
                <a:lnTo>
                  <a:pt x="1705" y="1110"/>
                </a:lnTo>
                <a:lnTo>
                  <a:pt x="1719" y="1116"/>
                </a:lnTo>
                <a:lnTo>
                  <a:pt x="1719" y="1114"/>
                </a:lnTo>
                <a:lnTo>
                  <a:pt x="1719" y="1116"/>
                </a:lnTo>
                <a:lnTo>
                  <a:pt x="1717" y="1116"/>
                </a:lnTo>
                <a:lnTo>
                  <a:pt x="1705" y="1110"/>
                </a:lnTo>
                <a:lnTo>
                  <a:pt x="1701" y="1116"/>
                </a:lnTo>
                <a:lnTo>
                  <a:pt x="1703" y="1116"/>
                </a:lnTo>
                <a:lnTo>
                  <a:pt x="1699" y="1116"/>
                </a:lnTo>
                <a:lnTo>
                  <a:pt x="1661" y="1120"/>
                </a:lnTo>
                <a:lnTo>
                  <a:pt x="1661" y="1122"/>
                </a:lnTo>
                <a:lnTo>
                  <a:pt x="1699" y="1116"/>
                </a:lnTo>
                <a:lnTo>
                  <a:pt x="1699" y="1118"/>
                </a:lnTo>
                <a:lnTo>
                  <a:pt x="1699" y="1116"/>
                </a:lnTo>
                <a:lnTo>
                  <a:pt x="1697" y="1116"/>
                </a:lnTo>
                <a:lnTo>
                  <a:pt x="1697" y="1118"/>
                </a:lnTo>
                <a:lnTo>
                  <a:pt x="1695" y="1118"/>
                </a:lnTo>
                <a:lnTo>
                  <a:pt x="1693" y="1118"/>
                </a:lnTo>
                <a:lnTo>
                  <a:pt x="1695" y="1120"/>
                </a:lnTo>
                <a:lnTo>
                  <a:pt x="1693" y="1120"/>
                </a:lnTo>
                <a:lnTo>
                  <a:pt x="1693" y="1118"/>
                </a:lnTo>
                <a:lnTo>
                  <a:pt x="1691" y="1118"/>
                </a:lnTo>
                <a:lnTo>
                  <a:pt x="1691" y="1120"/>
                </a:lnTo>
                <a:lnTo>
                  <a:pt x="1691" y="1118"/>
                </a:lnTo>
                <a:lnTo>
                  <a:pt x="1689" y="1118"/>
                </a:lnTo>
                <a:lnTo>
                  <a:pt x="1689" y="1120"/>
                </a:lnTo>
                <a:lnTo>
                  <a:pt x="1689" y="1118"/>
                </a:lnTo>
                <a:lnTo>
                  <a:pt x="1687" y="1118"/>
                </a:lnTo>
                <a:lnTo>
                  <a:pt x="1687" y="1120"/>
                </a:lnTo>
                <a:lnTo>
                  <a:pt x="1685" y="1118"/>
                </a:lnTo>
                <a:lnTo>
                  <a:pt x="1683" y="1118"/>
                </a:lnTo>
                <a:lnTo>
                  <a:pt x="1685" y="1120"/>
                </a:lnTo>
                <a:lnTo>
                  <a:pt x="1683" y="1120"/>
                </a:lnTo>
                <a:lnTo>
                  <a:pt x="1683" y="1118"/>
                </a:lnTo>
                <a:lnTo>
                  <a:pt x="1681" y="1118"/>
                </a:lnTo>
                <a:lnTo>
                  <a:pt x="1681" y="1120"/>
                </a:lnTo>
                <a:lnTo>
                  <a:pt x="1681" y="1118"/>
                </a:lnTo>
                <a:lnTo>
                  <a:pt x="1679" y="1120"/>
                </a:lnTo>
                <a:lnTo>
                  <a:pt x="1677" y="1120"/>
                </a:lnTo>
                <a:lnTo>
                  <a:pt x="1677" y="1122"/>
                </a:lnTo>
                <a:lnTo>
                  <a:pt x="1677" y="1120"/>
                </a:lnTo>
                <a:lnTo>
                  <a:pt x="1675" y="1120"/>
                </a:lnTo>
                <a:lnTo>
                  <a:pt x="1675" y="1122"/>
                </a:lnTo>
                <a:lnTo>
                  <a:pt x="1673" y="1120"/>
                </a:lnTo>
                <a:lnTo>
                  <a:pt x="1673" y="1122"/>
                </a:lnTo>
                <a:lnTo>
                  <a:pt x="1671" y="1122"/>
                </a:lnTo>
                <a:lnTo>
                  <a:pt x="1671" y="1120"/>
                </a:lnTo>
                <a:lnTo>
                  <a:pt x="1669" y="1120"/>
                </a:lnTo>
                <a:lnTo>
                  <a:pt x="1671" y="1122"/>
                </a:lnTo>
                <a:lnTo>
                  <a:pt x="1669" y="1122"/>
                </a:lnTo>
                <a:lnTo>
                  <a:pt x="1669" y="1120"/>
                </a:lnTo>
                <a:lnTo>
                  <a:pt x="1667" y="1120"/>
                </a:lnTo>
                <a:lnTo>
                  <a:pt x="1669" y="1122"/>
                </a:lnTo>
                <a:lnTo>
                  <a:pt x="1667" y="1122"/>
                </a:lnTo>
                <a:lnTo>
                  <a:pt x="1667" y="1120"/>
                </a:lnTo>
                <a:lnTo>
                  <a:pt x="1665" y="1120"/>
                </a:lnTo>
                <a:lnTo>
                  <a:pt x="1665" y="1122"/>
                </a:lnTo>
                <a:lnTo>
                  <a:pt x="1665" y="1120"/>
                </a:lnTo>
                <a:lnTo>
                  <a:pt x="1665" y="1122"/>
                </a:lnTo>
                <a:lnTo>
                  <a:pt x="1663" y="1122"/>
                </a:lnTo>
                <a:lnTo>
                  <a:pt x="1663" y="1124"/>
                </a:lnTo>
                <a:lnTo>
                  <a:pt x="1663" y="1122"/>
                </a:lnTo>
                <a:lnTo>
                  <a:pt x="1661" y="1122"/>
                </a:lnTo>
                <a:lnTo>
                  <a:pt x="1663" y="1124"/>
                </a:lnTo>
                <a:lnTo>
                  <a:pt x="1665" y="1126"/>
                </a:lnTo>
                <a:lnTo>
                  <a:pt x="1665" y="1130"/>
                </a:lnTo>
                <a:lnTo>
                  <a:pt x="1665" y="1128"/>
                </a:lnTo>
                <a:lnTo>
                  <a:pt x="1665" y="1130"/>
                </a:lnTo>
                <a:lnTo>
                  <a:pt x="1665" y="1130"/>
                </a:lnTo>
                <a:lnTo>
                  <a:pt x="1665" y="1128"/>
                </a:lnTo>
                <a:lnTo>
                  <a:pt x="1665" y="1130"/>
                </a:lnTo>
                <a:lnTo>
                  <a:pt x="1667" y="1128"/>
                </a:lnTo>
                <a:lnTo>
                  <a:pt x="1667" y="1126"/>
                </a:lnTo>
                <a:lnTo>
                  <a:pt x="1667" y="1128"/>
                </a:lnTo>
                <a:lnTo>
                  <a:pt x="1669" y="1128"/>
                </a:lnTo>
                <a:lnTo>
                  <a:pt x="1669" y="1126"/>
                </a:lnTo>
                <a:lnTo>
                  <a:pt x="1669" y="1128"/>
                </a:lnTo>
                <a:lnTo>
                  <a:pt x="1671" y="1128"/>
                </a:lnTo>
                <a:lnTo>
                  <a:pt x="1671" y="1126"/>
                </a:lnTo>
                <a:lnTo>
                  <a:pt x="1673" y="1128"/>
                </a:lnTo>
                <a:lnTo>
                  <a:pt x="1673" y="1126"/>
                </a:lnTo>
                <a:lnTo>
                  <a:pt x="1675" y="1128"/>
                </a:lnTo>
                <a:lnTo>
                  <a:pt x="1675" y="1126"/>
                </a:lnTo>
                <a:lnTo>
                  <a:pt x="1677" y="1126"/>
                </a:lnTo>
                <a:lnTo>
                  <a:pt x="1677" y="1128"/>
                </a:lnTo>
                <a:lnTo>
                  <a:pt x="1679" y="1128"/>
                </a:lnTo>
                <a:lnTo>
                  <a:pt x="1677" y="1126"/>
                </a:lnTo>
                <a:lnTo>
                  <a:pt x="1679" y="1126"/>
                </a:lnTo>
                <a:lnTo>
                  <a:pt x="1679" y="1128"/>
                </a:lnTo>
                <a:lnTo>
                  <a:pt x="1681" y="1128"/>
                </a:lnTo>
                <a:lnTo>
                  <a:pt x="1681" y="1126"/>
                </a:lnTo>
                <a:lnTo>
                  <a:pt x="1681" y="1128"/>
                </a:lnTo>
                <a:lnTo>
                  <a:pt x="1683" y="1126"/>
                </a:lnTo>
                <a:lnTo>
                  <a:pt x="1683" y="1124"/>
                </a:lnTo>
                <a:lnTo>
                  <a:pt x="1683" y="1126"/>
                </a:lnTo>
                <a:lnTo>
                  <a:pt x="1685" y="1126"/>
                </a:lnTo>
                <a:lnTo>
                  <a:pt x="1685" y="1124"/>
                </a:lnTo>
                <a:lnTo>
                  <a:pt x="1687" y="1126"/>
                </a:lnTo>
                <a:lnTo>
                  <a:pt x="1687" y="1124"/>
                </a:lnTo>
                <a:lnTo>
                  <a:pt x="1689" y="1126"/>
                </a:lnTo>
                <a:lnTo>
                  <a:pt x="1689" y="1124"/>
                </a:lnTo>
                <a:lnTo>
                  <a:pt x="1691" y="1124"/>
                </a:lnTo>
                <a:lnTo>
                  <a:pt x="1691" y="1126"/>
                </a:lnTo>
                <a:lnTo>
                  <a:pt x="1693" y="1126"/>
                </a:lnTo>
                <a:lnTo>
                  <a:pt x="1693" y="1124"/>
                </a:lnTo>
                <a:lnTo>
                  <a:pt x="1693" y="1126"/>
                </a:lnTo>
                <a:lnTo>
                  <a:pt x="1695" y="1126"/>
                </a:lnTo>
                <a:lnTo>
                  <a:pt x="1695" y="1124"/>
                </a:lnTo>
                <a:lnTo>
                  <a:pt x="1695" y="1126"/>
                </a:lnTo>
                <a:lnTo>
                  <a:pt x="1697" y="1126"/>
                </a:lnTo>
                <a:lnTo>
                  <a:pt x="1697" y="1124"/>
                </a:lnTo>
                <a:lnTo>
                  <a:pt x="1699" y="1124"/>
                </a:lnTo>
                <a:lnTo>
                  <a:pt x="1701" y="1124"/>
                </a:lnTo>
                <a:lnTo>
                  <a:pt x="1699" y="1122"/>
                </a:lnTo>
                <a:lnTo>
                  <a:pt x="1701" y="1122"/>
                </a:lnTo>
                <a:lnTo>
                  <a:pt x="1701" y="1124"/>
                </a:lnTo>
                <a:lnTo>
                  <a:pt x="1703" y="1124"/>
                </a:lnTo>
                <a:lnTo>
                  <a:pt x="1703" y="1122"/>
                </a:lnTo>
                <a:lnTo>
                  <a:pt x="1703" y="1124"/>
                </a:lnTo>
                <a:lnTo>
                  <a:pt x="1705" y="1124"/>
                </a:lnTo>
                <a:lnTo>
                  <a:pt x="1705" y="1122"/>
                </a:lnTo>
                <a:lnTo>
                  <a:pt x="1707" y="1126"/>
                </a:lnTo>
                <a:lnTo>
                  <a:pt x="1705" y="1124"/>
                </a:lnTo>
                <a:lnTo>
                  <a:pt x="1705" y="1126"/>
                </a:lnTo>
                <a:lnTo>
                  <a:pt x="1703" y="1126"/>
                </a:lnTo>
                <a:lnTo>
                  <a:pt x="1703" y="1124"/>
                </a:lnTo>
                <a:lnTo>
                  <a:pt x="1701" y="1126"/>
                </a:lnTo>
                <a:lnTo>
                  <a:pt x="1699" y="1126"/>
                </a:lnTo>
                <a:lnTo>
                  <a:pt x="1697" y="1126"/>
                </a:lnTo>
                <a:lnTo>
                  <a:pt x="1697" y="1128"/>
                </a:lnTo>
                <a:lnTo>
                  <a:pt x="1697" y="1126"/>
                </a:lnTo>
                <a:lnTo>
                  <a:pt x="1695" y="1126"/>
                </a:lnTo>
                <a:lnTo>
                  <a:pt x="1695" y="1128"/>
                </a:lnTo>
                <a:lnTo>
                  <a:pt x="1693" y="1126"/>
                </a:lnTo>
                <a:lnTo>
                  <a:pt x="1693" y="1128"/>
                </a:lnTo>
                <a:lnTo>
                  <a:pt x="1691" y="1128"/>
                </a:lnTo>
                <a:lnTo>
                  <a:pt x="1691" y="1126"/>
                </a:lnTo>
                <a:lnTo>
                  <a:pt x="1689" y="1126"/>
                </a:lnTo>
                <a:lnTo>
                  <a:pt x="1691" y="1128"/>
                </a:lnTo>
                <a:lnTo>
                  <a:pt x="1689" y="1128"/>
                </a:lnTo>
                <a:lnTo>
                  <a:pt x="1689" y="1126"/>
                </a:lnTo>
                <a:lnTo>
                  <a:pt x="1687" y="1126"/>
                </a:lnTo>
                <a:lnTo>
                  <a:pt x="1687" y="1128"/>
                </a:lnTo>
                <a:lnTo>
                  <a:pt x="1687" y="1126"/>
                </a:lnTo>
                <a:lnTo>
                  <a:pt x="1685" y="1128"/>
                </a:lnTo>
                <a:lnTo>
                  <a:pt x="1683" y="1128"/>
                </a:lnTo>
                <a:lnTo>
                  <a:pt x="1683" y="1130"/>
                </a:lnTo>
                <a:lnTo>
                  <a:pt x="1683" y="1128"/>
                </a:lnTo>
                <a:lnTo>
                  <a:pt x="1681" y="1128"/>
                </a:lnTo>
                <a:lnTo>
                  <a:pt x="1681" y="1130"/>
                </a:lnTo>
                <a:lnTo>
                  <a:pt x="1681" y="1128"/>
                </a:lnTo>
                <a:lnTo>
                  <a:pt x="1679" y="1128"/>
                </a:lnTo>
                <a:lnTo>
                  <a:pt x="1679" y="1130"/>
                </a:lnTo>
                <a:lnTo>
                  <a:pt x="1677" y="1128"/>
                </a:lnTo>
                <a:lnTo>
                  <a:pt x="1677" y="1130"/>
                </a:lnTo>
                <a:lnTo>
                  <a:pt x="1675" y="1128"/>
                </a:lnTo>
                <a:lnTo>
                  <a:pt x="1675" y="1130"/>
                </a:lnTo>
                <a:lnTo>
                  <a:pt x="1673" y="1128"/>
                </a:lnTo>
                <a:lnTo>
                  <a:pt x="1673" y="1130"/>
                </a:lnTo>
                <a:lnTo>
                  <a:pt x="1671" y="1130"/>
                </a:lnTo>
                <a:lnTo>
                  <a:pt x="1671" y="1128"/>
                </a:lnTo>
                <a:lnTo>
                  <a:pt x="1671" y="1130"/>
                </a:lnTo>
                <a:lnTo>
                  <a:pt x="1669" y="1130"/>
                </a:lnTo>
                <a:lnTo>
                  <a:pt x="1667" y="1130"/>
                </a:lnTo>
                <a:lnTo>
                  <a:pt x="1669" y="1130"/>
                </a:lnTo>
                <a:lnTo>
                  <a:pt x="1667" y="1130"/>
                </a:lnTo>
                <a:lnTo>
                  <a:pt x="1667" y="1132"/>
                </a:lnTo>
                <a:lnTo>
                  <a:pt x="1667" y="1130"/>
                </a:lnTo>
                <a:lnTo>
                  <a:pt x="1665" y="1130"/>
                </a:lnTo>
                <a:lnTo>
                  <a:pt x="1665" y="1132"/>
                </a:lnTo>
                <a:lnTo>
                  <a:pt x="1665" y="1130"/>
                </a:lnTo>
                <a:lnTo>
                  <a:pt x="1665" y="1130"/>
                </a:lnTo>
                <a:lnTo>
                  <a:pt x="1665" y="1132"/>
                </a:lnTo>
                <a:lnTo>
                  <a:pt x="1665" y="1130"/>
                </a:lnTo>
                <a:lnTo>
                  <a:pt x="1665" y="1136"/>
                </a:lnTo>
                <a:lnTo>
                  <a:pt x="1667" y="1136"/>
                </a:lnTo>
                <a:lnTo>
                  <a:pt x="1667" y="1134"/>
                </a:lnTo>
                <a:lnTo>
                  <a:pt x="1667" y="1136"/>
                </a:lnTo>
                <a:lnTo>
                  <a:pt x="1669" y="1136"/>
                </a:lnTo>
                <a:lnTo>
                  <a:pt x="1669" y="1134"/>
                </a:lnTo>
                <a:lnTo>
                  <a:pt x="1669" y="1136"/>
                </a:lnTo>
                <a:lnTo>
                  <a:pt x="1671" y="1136"/>
                </a:lnTo>
                <a:lnTo>
                  <a:pt x="1671" y="1134"/>
                </a:lnTo>
                <a:lnTo>
                  <a:pt x="1671" y="1136"/>
                </a:lnTo>
                <a:lnTo>
                  <a:pt x="1673" y="1136"/>
                </a:lnTo>
                <a:lnTo>
                  <a:pt x="1673" y="1134"/>
                </a:lnTo>
                <a:lnTo>
                  <a:pt x="1673" y="1136"/>
                </a:lnTo>
                <a:lnTo>
                  <a:pt x="1675" y="1136"/>
                </a:lnTo>
                <a:lnTo>
                  <a:pt x="1675" y="1134"/>
                </a:lnTo>
                <a:lnTo>
                  <a:pt x="1677" y="1136"/>
                </a:lnTo>
                <a:lnTo>
                  <a:pt x="1677" y="1134"/>
                </a:lnTo>
                <a:lnTo>
                  <a:pt x="1679" y="1136"/>
                </a:lnTo>
                <a:lnTo>
                  <a:pt x="1679" y="1134"/>
                </a:lnTo>
                <a:lnTo>
                  <a:pt x="1681" y="1134"/>
                </a:lnTo>
                <a:lnTo>
                  <a:pt x="1681" y="1132"/>
                </a:lnTo>
                <a:lnTo>
                  <a:pt x="1683" y="1134"/>
                </a:lnTo>
                <a:lnTo>
                  <a:pt x="1683" y="1132"/>
                </a:lnTo>
                <a:lnTo>
                  <a:pt x="1685" y="1132"/>
                </a:lnTo>
                <a:lnTo>
                  <a:pt x="1685" y="1134"/>
                </a:lnTo>
                <a:lnTo>
                  <a:pt x="1685" y="1132"/>
                </a:lnTo>
                <a:lnTo>
                  <a:pt x="1687" y="1132"/>
                </a:lnTo>
                <a:lnTo>
                  <a:pt x="1687" y="1134"/>
                </a:lnTo>
                <a:lnTo>
                  <a:pt x="1689" y="1134"/>
                </a:lnTo>
                <a:lnTo>
                  <a:pt x="1687" y="1132"/>
                </a:lnTo>
                <a:lnTo>
                  <a:pt x="1689" y="1132"/>
                </a:lnTo>
                <a:lnTo>
                  <a:pt x="1689" y="1134"/>
                </a:lnTo>
                <a:lnTo>
                  <a:pt x="1691" y="1134"/>
                </a:lnTo>
                <a:lnTo>
                  <a:pt x="1691" y="1132"/>
                </a:lnTo>
                <a:lnTo>
                  <a:pt x="1691" y="1134"/>
                </a:lnTo>
                <a:lnTo>
                  <a:pt x="1693" y="1134"/>
                </a:lnTo>
                <a:lnTo>
                  <a:pt x="1693" y="1132"/>
                </a:lnTo>
                <a:lnTo>
                  <a:pt x="1693" y="1134"/>
                </a:lnTo>
                <a:lnTo>
                  <a:pt x="1695" y="1134"/>
                </a:lnTo>
                <a:lnTo>
                  <a:pt x="1695" y="1132"/>
                </a:lnTo>
                <a:lnTo>
                  <a:pt x="1697" y="1132"/>
                </a:lnTo>
                <a:lnTo>
                  <a:pt x="1697" y="1130"/>
                </a:lnTo>
                <a:lnTo>
                  <a:pt x="1699" y="1132"/>
                </a:lnTo>
                <a:lnTo>
                  <a:pt x="1699" y="1130"/>
                </a:lnTo>
                <a:lnTo>
                  <a:pt x="1701" y="1132"/>
                </a:lnTo>
                <a:lnTo>
                  <a:pt x="1701" y="1130"/>
                </a:lnTo>
                <a:lnTo>
                  <a:pt x="1703" y="1130"/>
                </a:lnTo>
                <a:lnTo>
                  <a:pt x="1703" y="1132"/>
                </a:lnTo>
                <a:lnTo>
                  <a:pt x="1705" y="1132"/>
                </a:lnTo>
                <a:lnTo>
                  <a:pt x="1705" y="1130"/>
                </a:lnTo>
                <a:lnTo>
                  <a:pt x="1705" y="1132"/>
                </a:lnTo>
                <a:lnTo>
                  <a:pt x="1707" y="1132"/>
                </a:lnTo>
                <a:lnTo>
                  <a:pt x="1707" y="1130"/>
                </a:lnTo>
                <a:lnTo>
                  <a:pt x="1707" y="1132"/>
                </a:lnTo>
                <a:lnTo>
                  <a:pt x="1709" y="1132"/>
                </a:lnTo>
                <a:lnTo>
                  <a:pt x="1709" y="1130"/>
                </a:lnTo>
                <a:lnTo>
                  <a:pt x="1711" y="1132"/>
                </a:lnTo>
                <a:lnTo>
                  <a:pt x="1711" y="1130"/>
                </a:lnTo>
                <a:lnTo>
                  <a:pt x="1713" y="1130"/>
                </a:lnTo>
                <a:lnTo>
                  <a:pt x="1713" y="1128"/>
                </a:lnTo>
                <a:lnTo>
                  <a:pt x="1713" y="1128"/>
                </a:lnTo>
                <a:lnTo>
                  <a:pt x="1713" y="1130"/>
                </a:lnTo>
                <a:lnTo>
                  <a:pt x="1715" y="1130"/>
                </a:lnTo>
                <a:lnTo>
                  <a:pt x="1713" y="1128"/>
                </a:lnTo>
                <a:lnTo>
                  <a:pt x="1715" y="1128"/>
                </a:lnTo>
                <a:lnTo>
                  <a:pt x="1715" y="1132"/>
                </a:lnTo>
                <a:lnTo>
                  <a:pt x="1715" y="1130"/>
                </a:lnTo>
                <a:lnTo>
                  <a:pt x="1713" y="1130"/>
                </a:lnTo>
                <a:lnTo>
                  <a:pt x="1713" y="1132"/>
                </a:lnTo>
                <a:lnTo>
                  <a:pt x="1713" y="1132"/>
                </a:lnTo>
                <a:lnTo>
                  <a:pt x="1711" y="1132"/>
                </a:lnTo>
                <a:lnTo>
                  <a:pt x="1711" y="1134"/>
                </a:lnTo>
                <a:lnTo>
                  <a:pt x="1709" y="1134"/>
                </a:lnTo>
                <a:lnTo>
                  <a:pt x="1709" y="1132"/>
                </a:lnTo>
                <a:lnTo>
                  <a:pt x="1709" y="1134"/>
                </a:lnTo>
                <a:lnTo>
                  <a:pt x="1707" y="1134"/>
                </a:lnTo>
                <a:lnTo>
                  <a:pt x="1707" y="1132"/>
                </a:lnTo>
                <a:lnTo>
                  <a:pt x="1705" y="1132"/>
                </a:lnTo>
                <a:lnTo>
                  <a:pt x="1707" y="1134"/>
                </a:lnTo>
                <a:lnTo>
                  <a:pt x="1705" y="1134"/>
                </a:lnTo>
                <a:lnTo>
                  <a:pt x="1705" y="1132"/>
                </a:lnTo>
                <a:lnTo>
                  <a:pt x="1703" y="1132"/>
                </a:lnTo>
                <a:lnTo>
                  <a:pt x="1705" y="1134"/>
                </a:lnTo>
                <a:lnTo>
                  <a:pt x="1703" y="1134"/>
                </a:lnTo>
                <a:lnTo>
                  <a:pt x="1703" y="1132"/>
                </a:lnTo>
                <a:lnTo>
                  <a:pt x="1701" y="1132"/>
                </a:lnTo>
                <a:lnTo>
                  <a:pt x="1701" y="1134"/>
                </a:lnTo>
                <a:lnTo>
                  <a:pt x="1701" y="1132"/>
                </a:lnTo>
                <a:lnTo>
                  <a:pt x="1701" y="1134"/>
                </a:lnTo>
                <a:lnTo>
                  <a:pt x="1699" y="1134"/>
                </a:lnTo>
                <a:lnTo>
                  <a:pt x="1697" y="1134"/>
                </a:lnTo>
                <a:lnTo>
                  <a:pt x="1689" y="1134"/>
                </a:lnTo>
                <a:lnTo>
                  <a:pt x="1689" y="1136"/>
                </a:lnTo>
                <a:lnTo>
                  <a:pt x="1691" y="1134"/>
                </a:lnTo>
                <a:lnTo>
                  <a:pt x="1693" y="1136"/>
                </a:lnTo>
                <a:lnTo>
                  <a:pt x="1695" y="1136"/>
                </a:lnTo>
                <a:lnTo>
                  <a:pt x="1695" y="1136"/>
                </a:lnTo>
                <a:lnTo>
                  <a:pt x="1697" y="1138"/>
                </a:lnTo>
                <a:lnTo>
                  <a:pt x="1697" y="1136"/>
                </a:lnTo>
                <a:lnTo>
                  <a:pt x="1699" y="1136"/>
                </a:lnTo>
                <a:lnTo>
                  <a:pt x="1699" y="1138"/>
                </a:lnTo>
                <a:lnTo>
                  <a:pt x="1701" y="1138"/>
                </a:lnTo>
                <a:lnTo>
                  <a:pt x="1701" y="1136"/>
                </a:lnTo>
                <a:lnTo>
                  <a:pt x="1701" y="1138"/>
                </a:lnTo>
                <a:lnTo>
                  <a:pt x="1703" y="1138"/>
                </a:lnTo>
                <a:lnTo>
                  <a:pt x="1703" y="1136"/>
                </a:lnTo>
                <a:lnTo>
                  <a:pt x="1703" y="1138"/>
                </a:lnTo>
                <a:lnTo>
                  <a:pt x="1705" y="1138"/>
                </a:lnTo>
                <a:lnTo>
                  <a:pt x="1705" y="1136"/>
                </a:lnTo>
                <a:lnTo>
                  <a:pt x="1705" y="1138"/>
                </a:lnTo>
                <a:lnTo>
                  <a:pt x="1707" y="1138"/>
                </a:lnTo>
                <a:lnTo>
                  <a:pt x="1707" y="1136"/>
                </a:lnTo>
                <a:lnTo>
                  <a:pt x="1707" y="1138"/>
                </a:lnTo>
                <a:lnTo>
                  <a:pt x="1709" y="1136"/>
                </a:lnTo>
                <a:lnTo>
                  <a:pt x="1711" y="1136"/>
                </a:lnTo>
                <a:lnTo>
                  <a:pt x="1713" y="1136"/>
                </a:lnTo>
                <a:lnTo>
                  <a:pt x="1713" y="1136"/>
                </a:lnTo>
                <a:lnTo>
                  <a:pt x="1713" y="1136"/>
                </a:lnTo>
                <a:lnTo>
                  <a:pt x="1713" y="1136"/>
                </a:lnTo>
                <a:lnTo>
                  <a:pt x="1713" y="1136"/>
                </a:lnTo>
                <a:lnTo>
                  <a:pt x="1715" y="1136"/>
                </a:lnTo>
                <a:lnTo>
                  <a:pt x="1715" y="1136"/>
                </a:lnTo>
                <a:lnTo>
                  <a:pt x="1717" y="1136"/>
                </a:lnTo>
                <a:lnTo>
                  <a:pt x="1717" y="1136"/>
                </a:lnTo>
                <a:lnTo>
                  <a:pt x="1719" y="1138"/>
                </a:lnTo>
                <a:lnTo>
                  <a:pt x="1717" y="1138"/>
                </a:lnTo>
                <a:lnTo>
                  <a:pt x="1717" y="1136"/>
                </a:lnTo>
                <a:lnTo>
                  <a:pt x="1717" y="1138"/>
                </a:lnTo>
                <a:lnTo>
                  <a:pt x="1715" y="1138"/>
                </a:lnTo>
                <a:lnTo>
                  <a:pt x="1715" y="1136"/>
                </a:lnTo>
                <a:lnTo>
                  <a:pt x="1713" y="1136"/>
                </a:lnTo>
                <a:lnTo>
                  <a:pt x="1715" y="1138"/>
                </a:lnTo>
                <a:lnTo>
                  <a:pt x="1713" y="1138"/>
                </a:lnTo>
                <a:lnTo>
                  <a:pt x="1713" y="1136"/>
                </a:lnTo>
                <a:lnTo>
                  <a:pt x="1713" y="1136"/>
                </a:lnTo>
                <a:lnTo>
                  <a:pt x="1713" y="1138"/>
                </a:lnTo>
                <a:lnTo>
                  <a:pt x="1713" y="1138"/>
                </a:lnTo>
                <a:lnTo>
                  <a:pt x="1713" y="1136"/>
                </a:lnTo>
                <a:lnTo>
                  <a:pt x="1711" y="1138"/>
                </a:lnTo>
                <a:lnTo>
                  <a:pt x="1709" y="1138"/>
                </a:lnTo>
                <a:lnTo>
                  <a:pt x="1707" y="1138"/>
                </a:lnTo>
                <a:lnTo>
                  <a:pt x="1707" y="1140"/>
                </a:lnTo>
                <a:lnTo>
                  <a:pt x="1707" y="1138"/>
                </a:lnTo>
                <a:lnTo>
                  <a:pt x="1705" y="1138"/>
                </a:lnTo>
                <a:lnTo>
                  <a:pt x="1705" y="1140"/>
                </a:lnTo>
                <a:lnTo>
                  <a:pt x="1705" y="1138"/>
                </a:lnTo>
                <a:lnTo>
                  <a:pt x="1703" y="1138"/>
                </a:lnTo>
                <a:lnTo>
                  <a:pt x="1703" y="1140"/>
                </a:lnTo>
                <a:lnTo>
                  <a:pt x="1703" y="1138"/>
                </a:lnTo>
                <a:lnTo>
                  <a:pt x="1701" y="1138"/>
                </a:lnTo>
                <a:lnTo>
                  <a:pt x="1701" y="1140"/>
                </a:lnTo>
                <a:lnTo>
                  <a:pt x="1701" y="1138"/>
                </a:lnTo>
                <a:lnTo>
                  <a:pt x="1699" y="1138"/>
                </a:lnTo>
                <a:lnTo>
                  <a:pt x="1699" y="1140"/>
                </a:lnTo>
                <a:lnTo>
                  <a:pt x="1699" y="1138"/>
                </a:lnTo>
                <a:lnTo>
                  <a:pt x="1697" y="1138"/>
                </a:lnTo>
                <a:lnTo>
                  <a:pt x="1697" y="1140"/>
                </a:lnTo>
                <a:lnTo>
                  <a:pt x="1697" y="1138"/>
                </a:lnTo>
                <a:lnTo>
                  <a:pt x="1697" y="1140"/>
                </a:lnTo>
                <a:lnTo>
                  <a:pt x="1697" y="1144"/>
                </a:lnTo>
                <a:lnTo>
                  <a:pt x="1699" y="1144"/>
                </a:lnTo>
                <a:lnTo>
                  <a:pt x="1697" y="1144"/>
                </a:lnTo>
                <a:lnTo>
                  <a:pt x="1699" y="1144"/>
                </a:lnTo>
                <a:lnTo>
                  <a:pt x="1701" y="1144"/>
                </a:lnTo>
                <a:lnTo>
                  <a:pt x="1703" y="1142"/>
                </a:lnTo>
                <a:lnTo>
                  <a:pt x="1703" y="1144"/>
                </a:lnTo>
                <a:lnTo>
                  <a:pt x="1703" y="1142"/>
                </a:lnTo>
                <a:lnTo>
                  <a:pt x="1705" y="1142"/>
                </a:lnTo>
                <a:lnTo>
                  <a:pt x="1705" y="1144"/>
                </a:lnTo>
                <a:lnTo>
                  <a:pt x="1705" y="1142"/>
                </a:lnTo>
                <a:lnTo>
                  <a:pt x="1707" y="1142"/>
                </a:lnTo>
                <a:lnTo>
                  <a:pt x="1707" y="1144"/>
                </a:lnTo>
                <a:lnTo>
                  <a:pt x="1707" y="1142"/>
                </a:lnTo>
                <a:lnTo>
                  <a:pt x="1709" y="1142"/>
                </a:lnTo>
                <a:lnTo>
                  <a:pt x="1709" y="1144"/>
                </a:lnTo>
                <a:lnTo>
                  <a:pt x="1709" y="1142"/>
                </a:lnTo>
                <a:lnTo>
                  <a:pt x="1711" y="1142"/>
                </a:lnTo>
                <a:lnTo>
                  <a:pt x="1711" y="1144"/>
                </a:lnTo>
                <a:lnTo>
                  <a:pt x="1711" y="1142"/>
                </a:lnTo>
                <a:lnTo>
                  <a:pt x="1713" y="1142"/>
                </a:lnTo>
                <a:lnTo>
                  <a:pt x="1713" y="1144"/>
                </a:lnTo>
                <a:lnTo>
                  <a:pt x="1713" y="1142"/>
                </a:lnTo>
                <a:lnTo>
                  <a:pt x="1713" y="1142"/>
                </a:lnTo>
                <a:lnTo>
                  <a:pt x="1715" y="1142"/>
                </a:lnTo>
                <a:lnTo>
                  <a:pt x="1717" y="1142"/>
                </a:lnTo>
                <a:lnTo>
                  <a:pt x="1717" y="1140"/>
                </a:lnTo>
                <a:lnTo>
                  <a:pt x="1717" y="1142"/>
                </a:lnTo>
                <a:lnTo>
                  <a:pt x="1719" y="1142"/>
                </a:lnTo>
                <a:lnTo>
                  <a:pt x="1719" y="1140"/>
                </a:lnTo>
                <a:lnTo>
                  <a:pt x="1719" y="1144"/>
                </a:lnTo>
                <a:lnTo>
                  <a:pt x="1719" y="1142"/>
                </a:lnTo>
                <a:lnTo>
                  <a:pt x="1717" y="1142"/>
                </a:lnTo>
                <a:lnTo>
                  <a:pt x="1717" y="1144"/>
                </a:lnTo>
                <a:lnTo>
                  <a:pt x="1717" y="1142"/>
                </a:lnTo>
                <a:lnTo>
                  <a:pt x="1715" y="1142"/>
                </a:lnTo>
                <a:lnTo>
                  <a:pt x="1715" y="1144"/>
                </a:lnTo>
                <a:lnTo>
                  <a:pt x="1713" y="1144"/>
                </a:lnTo>
                <a:lnTo>
                  <a:pt x="1713" y="1144"/>
                </a:lnTo>
                <a:lnTo>
                  <a:pt x="1711" y="1144"/>
                </a:lnTo>
                <a:lnTo>
                  <a:pt x="1711" y="1146"/>
                </a:lnTo>
                <a:lnTo>
                  <a:pt x="1711" y="1144"/>
                </a:lnTo>
                <a:lnTo>
                  <a:pt x="1709" y="1144"/>
                </a:lnTo>
                <a:lnTo>
                  <a:pt x="1709" y="1146"/>
                </a:lnTo>
                <a:lnTo>
                  <a:pt x="1709" y="1144"/>
                </a:lnTo>
                <a:lnTo>
                  <a:pt x="1707" y="1144"/>
                </a:lnTo>
                <a:lnTo>
                  <a:pt x="1707" y="1146"/>
                </a:lnTo>
                <a:lnTo>
                  <a:pt x="1705" y="1144"/>
                </a:lnTo>
                <a:lnTo>
                  <a:pt x="1705" y="1146"/>
                </a:lnTo>
                <a:lnTo>
                  <a:pt x="1703" y="1144"/>
                </a:lnTo>
                <a:lnTo>
                  <a:pt x="1703" y="1146"/>
                </a:lnTo>
                <a:lnTo>
                  <a:pt x="1701" y="1144"/>
                </a:lnTo>
                <a:lnTo>
                  <a:pt x="1701" y="1146"/>
                </a:lnTo>
                <a:lnTo>
                  <a:pt x="1699" y="1146"/>
                </a:lnTo>
                <a:lnTo>
                  <a:pt x="1697" y="1146"/>
                </a:lnTo>
                <a:lnTo>
                  <a:pt x="1697" y="1148"/>
                </a:lnTo>
                <a:lnTo>
                  <a:pt x="1699" y="1150"/>
                </a:lnTo>
                <a:lnTo>
                  <a:pt x="1699" y="1152"/>
                </a:lnTo>
                <a:lnTo>
                  <a:pt x="1699" y="1150"/>
                </a:lnTo>
                <a:lnTo>
                  <a:pt x="1701" y="1152"/>
                </a:lnTo>
                <a:lnTo>
                  <a:pt x="1701" y="1150"/>
                </a:lnTo>
                <a:lnTo>
                  <a:pt x="1703" y="1152"/>
                </a:lnTo>
                <a:lnTo>
                  <a:pt x="1703" y="1150"/>
                </a:lnTo>
                <a:lnTo>
                  <a:pt x="1705" y="1150"/>
                </a:lnTo>
                <a:lnTo>
                  <a:pt x="1707" y="1150"/>
                </a:lnTo>
                <a:lnTo>
                  <a:pt x="1707" y="1148"/>
                </a:lnTo>
                <a:lnTo>
                  <a:pt x="1707" y="1150"/>
                </a:lnTo>
                <a:lnTo>
                  <a:pt x="1709" y="1150"/>
                </a:lnTo>
                <a:lnTo>
                  <a:pt x="1709" y="1148"/>
                </a:lnTo>
                <a:lnTo>
                  <a:pt x="1711" y="1150"/>
                </a:lnTo>
                <a:lnTo>
                  <a:pt x="1711" y="1148"/>
                </a:lnTo>
                <a:lnTo>
                  <a:pt x="1713" y="1150"/>
                </a:lnTo>
                <a:lnTo>
                  <a:pt x="1713" y="1148"/>
                </a:lnTo>
                <a:lnTo>
                  <a:pt x="1713" y="1150"/>
                </a:lnTo>
                <a:lnTo>
                  <a:pt x="1713" y="1148"/>
                </a:lnTo>
                <a:lnTo>
                  <a:pt x="1715" y="1150"/>
                </a:lnTo>
                <a:lnTo>
                  <a:pt x="1715" y="1148"/>
                </a:lnTo>
                <a:lnTo>
                  <a:pt x="1717" y="1148"/>
                </a:lnTo>
                <a:lnTo>
                  <a:pt x="1719" y="1148"/>
                </a:lnTo>
                <a:lnTo>
                  <a:pt x="1721" y="1148"/>
                </a:lnTo>
                <a:lnTo>
                  <a:pt x="1719" y="1146"/>
                </a:lnTo>
                <a:lnTo>
                  <a:pt x="1721" y="1146"/>
                </a:lnTo>
                <a:lnTo>
                  <a:pt x="1721" y="1150"/>
                </a:lnTo>
                <a:lnTo>
                  <a:pt x="1721" y="1148"/>
                </a:lnTo>
                <a:lnTo>
                  <a:pt x="1719" y="1150"/>
                </a:lnTo>
                <a:lnTo>
                  <a:pt x="1717" y="1150"/>
                </a:lnTo>
                <a:lnTo>
                  <a:pt x="1715" y="1150"/>
                </a:lnTo>
                <a:lnTo>
                  <a:pt x="1713" y="1152"/>
                </a:lnTo>
                <a:lnTo>
                  <a:pt x="1713" y="1150"/>
                </a:lnTo>
                <a:lnTo>
                  <a:pt x="1713" y="1152"/>
                </a:lnTo>
                <a:lnTo>
                  <a:pt x="1713" y="1152"/>
                </a:lnTo>
                <a:lnTo>
                  <a:pt x="1713" y="1150"/>
                </a:lnTo>
                <a:lnTo>
                  <a:pt x="1713" y="1152"/>
                </a:lnTo>
                <a:lnTo>
                  <a:pt x="1711" y="1152"/>
                </a:lnTo>
                <a:lnTo>
                  <a:pt x="1711" y="1150"/>
                </a:lnTo>
                <a:lnTo>
                  <a:pt x="1711" y="1152"/>
                </a:lnTo>
                <a:lnTo>
                  <a:pt x="1709" y="1152"/>
                </a:lnTo>
                <a:lnTo>
                  <a:pt x="1709" y="1150"/>
                </a:lnTo>
                <a:lnTo>
                  <a:pt x="1709" y="1152"/>
                </a:lnTo>
                <a:lnTo>
                  <a:pt x="1707" y="1152"/>
                </a:lnTo>
                <a:lnTo>
                  <a:pt x="1707" y="1150"/>
                </a:lnTo>
                <a:lnTo>
                  <a:pt x="1707" y="1152"/>
                </a:lnTo>
                <a:lnTo>
                  <a:pt x="1705" y="1152"/>
                </a:lnTo>
                <a:lnTo>
                  <a:pt x="1703" y="1152"/>
                </a:lnTo>
                <a:lnTo>
                  <a:pt x="1701" y="1152"/>
                </a:lnTo>
                <a:lnTo>
                  <a:pt x="1701" y="1154"/>
                </a:lnTo>
                <a:lnTo>
                  <a:pt x="1699" y="1154"/>
                </a:lnTo>
                <a:lnTo>
                  <a:pt x="1699" y="1152"/>
                </a:lnTo>
                <a:lnTo>
                  <a:pt x="1699" y="1158"/>
                </a:lnTo>
                <a:lnTo>
                  <a:pt x="1701" y="1158"/>
                </a:lnTo>
                <a:lnTo>
                  <a:pt x="1701" y="1156"/>
                </a:lnTo>
                <a:lnTo>
                  <a:pt x="1701" y="1158"/>
                </a:lnTo>
                <a:lnTo>
                  <a:pt x="1703" y="1158"/>
                </a:lnTo>
                <a:lnTo>
                  <a:pt x="1703" y="1156"/>
                </a:lnTo>
                <a:lnTo>
                  <a:pt x="1703" y="1158"/>
                </a:lnTo>
                <a:lnTo>
                  <a:pt x="1703" y="1156"/>
                </a:lnTo>
                <a:lnTo>
                  <a:pt x="1705" y="1156"/>
                </a:lnTo>
                <a:lnTo>
                  <a:pt x="1705" y="1158"/>
                </a:lnTo>
                <a:lnTo>
                  <a:pt x="1705" y="1156"/>
                </a:lnTo>
                <a:lnTo>
                  <a:pt x="1707" y="1158"/>
                </a:lnTo>
                <a:lnTo>
                  <a:pt x="1707" y="1156"/>
                </a:lnTo>
                <a:lnTo>
                  <a:pt x="1709" y="1156"/>
                </a:lnTo>
                <a:lnTo>
                  <a:pt x="1711" y="1156"/>
                </a:lnTo>
                <a:lnTo>
                  <a:pt x="1711" y="1154"/>
                </a:lnTo>
                <a:lnTo>
                  <a:pt x="1713" y="1156"/>
                </a:lnTo>
                <a:lnTo>
                  <a:pt x="1713" y="1154"/>
                </a:lnTo>
                <a:lnTo>
                  <a:pt x="1713" y="1156"/>
                </a:lnTo>
                <a:lnTo>
                  <a:pt x="1713" y="1154"/>
                </a:lnTo>
                <a:lnTo>
                  <a:pt x="1715" y="1154"/>
                </a:lnTo>
                <a:lnTo>
                  <a:pt x="1715" y="1156"/>
                </a:lnTo>
                <a:lnTo>
                  <a:pt x="1715" y="1154"/>
                </a:lnTo>
                <a:lnTo>
                  <a:pt x="1717" y="1154"/>
                </a:lnTo>
                <a:lnTo>
                  <a:pt x="1717" y="1156"/>
                </a:lnTo>
                <a:lnTo>
                  <a:pt x="1719" y="1156"/>
                </a:lnTo>
                <a:lnTo>
                  <a:pt x="1719" y="1154"/>
                </a:lnTo>
                <a:lnTo>
                  <a:pt x="1719" y="1156"/>
                </a:lnTo>
                <a:lnTo>
                  <a:pt x="1721" y="1154"/>
                </a:lnTo>
                <a:lnTo>
                  <a:pt x="1721" y="1156"/>
                </a:lnTo>
                <a:lnTo>
                  <a:pt x="1719" y="1156"/>
                </a:lnTo>
                <a:lnTo>
                  <a:pt x="1717" y="1156"/>
                </a:lnTo>
                <a:lnTo>
                  <a:pt x="1717" y="1158"/>
                </a:lnTo>
                <a:lnTo>
                  <a:pt x="1715" y="1156"/>
                </a:lnTo>
                <a:lnTo>
                  <a:pt x="1715" y="1158"/>
                </a:lnTo>
                <a:lnTo>
                  <a:pt x="1713" y="1156"/>
                </a:lnTo>
                <a:lnTo>
                  <a:pt x="1713" y="1158"/>
                </a:lnTo>
                <a:lnTo>
                  <a:pt x="1713" y="1156"/>
                </a:lnTo>
                <a:lnTo>
                  <a:pt x="1713" y="1158"/>
                </a:lnTo>
                <a:lnTo>
                  <a:pt x="1711" y="1156"/>
                </a:lnTo>
                <a:lnTo>
                  <a:pt x="1711" y="1158"/>
                </a:lnTo>
                <a:lnTo>
                  <a:pt x="1709" y="1158"/>
                </a:lnTo>
                <a:lnTo>
                  <a:pt x="1707" y="1158"/>
                </a:lnTo>
                <a:lnTo>
                  <a:pt x="1705" y="1158"/>
                </a:lnTo>
                <a:lnTo>
                  <a:pt x="1703" y="1158"/>
                </a:lnTo>
                <a:lnTo>
                  <a:pt x="1701" y="1158"/>
                </a:lnTo>
                <a:lnTo>
                  <a:pt x="1701" y="1160"/>
                </a:lnTo>
                <a:lnTo>
                  <a:pt x="1701" y="1162"/>
                </a:lnTo>
                <a:lnTo>
                  <a:pt x="1703" y="1162"/>
                </a:lnTo>
                <a:lnTo>
                  <a:pt x="1705" y="1162"/>
                </a:lnTo>
                <a:lnTo>
                  <a:pt x="1707" y="1162"/>
                </a:lnTo>
                <a:lnTo>
                  <a:pt x="1723" y="1160"/>
                </a:lnTo>
                <a:lnTo>
                  <a:pt x="1725" y="1158"/>
                </a:lnTo>
                <a:lnTo>
                  <a:pt x="1727" y="1156"/>
                </a:lnTo>
                <a:lnTo>
                  <a:pt x="1729" y="1154"/>
                </a:lnTo>
                <a:lnTo>
                  <a:pt x="1727" y="1154"/>
                </a:lnTo>
                <a:lnTo>
                  <a:pt x="1725" y="1156"/>
                </a:lnTo>
                <a:lnTo>
                  <a:pt x="1723" y="1156"/>
                </a:lnTo>
                <a:lnTo>
                  <a:pt x="1727" y="1154"/>
                </a:lnTo>
                <a:lnTo>
                  <a:pt x="1729" y="1154"/>
                </a:lnTo>
                <a:lnTo>
                  <a:pt x="1729" y="1152"/>
                </a:lnTo>
                <a:lnTo>
                  <a:pt x="1727" y="1152"/>
                </a:lnTo>
                <a:lnTo>
                  <a:pt x="1729" y="1152"/>
                </a:lnTo>
                <a:lnTo>
                  <a:pt x="1727" y="1146"/>
                </a:lnTo>
                <a:lnTo>
                  <a:pt x="1727" y="1142"/>
                </a:lnTo>
                <a:lnTo>
                  <a:pt x="1729" y="1146"/>
                </a:lnTo>
                <a:lnTo>
                  <a:pt x="1731" y="1152"/>
                </a:lnTo>
                <a:lnTo>
                  <a:pt x="1729" y="1152"/>
                </a:lnTo>
                <a:lnTo>
                  <a:pt x="1729" y="1154"/>
                </a:lnTo>
                <a:lnTo>
                  <a:pt x="1731" y="1154"/>
                </a:lnTo>
                <a:lnTo>
                  <a:pt x="1733" y="1154"/>
                </a:lnTo>
                <a:lnTo>
                  <a:pt x="1733" y="1152"/>
                </a:lnTo>
                <a:lnTo>
                  <a:pt x="1733" y="1150"/>
                </a:lnTo>
                <a:lnTo>
                  <a:pt x="1733" y="1148"/>
                </a:lnTo>
                <a:lnTo>
                  <a:pt x="1733" y="1146"/>
                </a:lnTo>
                <a:lnTo>
                  <a:pt x="1731" y="1138"/>
                </a:lnTo>
                <a:lnTo>
                  <a:pt x="1729" y="1132"/>
                </a:lnTo>
                <a:lnTo>
                  <a:pt x="1725" y="1104"/>
                </a:lnTo>
                <a:lnTo>
                  <a:pt x="1731" y="1104"/>
                </a:lnTo>
                <a:lnTo>
                  <a:pt x="1735" y="1130"/>
                </a:lnTo>
                <a:lnTo>
                  <a:pt x="1737" y="1132"/>
                </a:lnTo>
                <a:lnTo>
                  <a:pt x="1749" y="1130"/>
                </a:lnTo>
                <a:lnTo>
                  <a:pt x="1751" y="1128"/>
                </a:lnTo>
                <a:lnTo>
                  <a:pt x="1743" y="1092"/>
                </a:lnTo>
                <a:lnTo>
                  <a:pt x="1751" y="1092"/>
                </a:lnTo>
                <a:lnTo>
                  <a:pt x="1759" y="1128"/>
                </a:lnTo>
                <a:lnTo>
                  <a:pt x="1761" y="1128"/>
                </a:lnTo>
                <a:lnTo>
                  <a:pt x="1769" y="1126"/>
                </a:lnTo>
                <a:lnTo>
                  <a:pt x="1771" y="1126"/>
                </a:lnTo>
                <a:lnTo>
                  <a:pt x="1765" y="1090"/>
                </a:lnTo>
                <a:lnTo>
                  <a:pt x="1775" y="1088"/>
                </a:lnTo>
                <a:lnTo>
                  <a:pt x="1781" y="1118"/>
                </a:lnTo>
                <a:lnTo>
                  <a:pt x="1793" y="1116"/>
                </a:lnTo>
                <a:lnTo>
                  <a:pt x="1793" y="1114"/>
                </a:lnTo>
                <a:lnTo>
                  <a:pt x="1813" y="1106"/>
                </a:lnTo>
                <a:lnTo>
                  <a:pt x="1839" y="1112"/>
                </a:lnTo>
                <a:lnTo>
                  <a:pt x="1827" y="1100"/>
                </a:lnTo>
                <a:lnTo>
                  <a:pt x="1817" y="1102"/>
                </a:lnTo>
                <a:lnTo>
                  <a:pt x="1817" y="1100"/>
                </a:lnTo>
                <a:lnTo>
                  <a:pt x="1827" y="1098"/>
                </a:lnTo>
                <a:lnTo>
                  <a:pt x="1833" y="1098"/>
                </a:lnTo>
                <a:lnTo>
                  <a:pt x="1833" y="1100"/>
                </a:lnTo>
                <a:lnTo>
                  <a:pt x="1829" y="1100"/>
                </a:lnTo>
                <a:lnTo>
                  <a:pt x="1841" y="1110"/>
                </a:lnTo>
                <a:lnTo>
                  <a:pt x="1841" y="1112"/>
                </a:lnTo>
                <a:lnTo>
                  <a:pt x="1845" y="1110"/>
                </a:lnTo>
                <a:lnTo>
                  <a:pt x="1843" y="1100"/>
                </a:lnTo>
                <a:lnTo>
                  <a:pt x="1841" y="1098"/>
                </a:lnTo>
                <a:lnTo>
                  <a:pt x="1843" y="1096"/>
                </a:lnTo>
                <a:lnTo>
                  <a:pt x="1843" y="1094"/>
                </a:lnTo>
                <a:lnTo>
                  <a:pt x="1841" y="1092"/>
                </a:lnTo>
                <a:lnTo>
                  <a:pt x="1843" y="1092"/>
                </a:lnTo>
                <a:lnTo>
                  <a:pt x="1843" y="1088"/>
                </a:lnTo>
                <a:lnTo>
                  <a:pt x="1843" y="1086"/>
                </a:lnTo>
                <a:lnTo>
                  <a:pt x="1845" y="1084"/>
                </a:lnTo>
                <a:lnTo>
                  <a:pt x="1845" y="1082"/>
                </a:lnTo>
                <a:lnTo>
                  <a:pt x="1847" y="1080"/>
                </a:lnTo>
                <a:lnTo>
                  <a:pt x="1849" y="1076"/>
                </a:lnTo>
                <a:lnTo>
                  <a:pt x="1851" y="1072"/>
                </a:lnTo>
                <a:lnTo>
                  <a:pt x="1853" y="1070"/>
                </a:lnTo>
                <a:lnTo>
                  <a:pt x="1855" y="1068"/>
                </a:lnTo>
                <a:lnTo>
                  <a:pt x="1857" y="1066"/>
                </a:lnTo>
                <a:lnTo>
                  <a:pt x="1857" y="1064"/>
                </a:lnTo>
                <a:lnTo>
                  <a:pt x="1861" y="1064"/>
                </a:lnTo>
                <a:lnTo>
                  <a:pt x="1863" y="1062"/>
                </a:lnTo>
                <a:lnTo>
                  <a:pt x="1867" y="1060"/>
                </a:lnTo>
                <a:lnTo>
                  <a:pt x="1871" y="1058"/>
                </a:lnTo>
                <a:lnTo>
                  <a:pt x="1873" y="1058"/>
                </a:lnTo>
                <a:lnTo>
                  <a:pt x="1877" y="1058"/>
                </a:lnTo>
                <a:lnTo>
                  <a:pt x="1881" y="1058"/>
                </a:lnTo>
                <a:lnTo>
                  <a:pt x="1885" y="1058"/>
                </a:lnTo>
                <a:lnTo>
                  <a:pt x="1887" y="1058"/>
                </a:lnTo>
                <a:lnTo>
                  <a:pt x="1889" y="1058"/>
                </a:lnTo>
                <a:lnTo>
                  <a:pt x="1891" y="1058"/>
                </a:lnTo>
                <a:lnTo>
                  <a:pt x="1891" y="1060"/>
                </a:lnTo>
                <a:lnTo>
                  <a:pt x="1893" y="1060"/>
                </a:lnTo>
                <a:lnTo>
                  <a:pt x="1893" y="1062"/>
                </a:lnTo>
                <a:lnTo>
                  <a:pt x="1893" y="1064"/>
                </a:lnTo>
                <a:lnTo>
                  <a:pt x="1891" y="1066"/>
                </a:lnTo>
                <a:lnTo>
                  <a:pt x="1889" y="1066"/>
                </a:lnTo>
                <a:lnTo>
                  <a:pt x="1887" y="1066"/>
                </a:lnTo>
                <a:lnTo>
                  <a:pt x="1885" y="1064"/>
                </a:lnTo>
                <a:lnTo>
                  <a:pt x="1885" y="1062"/>
                </a:lnTo>
                <a:lnTo>
                  <a:pt x="1883" y="1060"/>
                </a:lnTo>
                <a:lnTo>
                  <a:pt x="1881" y="1060"/>
                </a:lnTo>
                <a:lnTo>
                  <a:pt x="1877" y="1062"/>
                </a:lnTo>
                <a:lnTo>
                  <a:pt x="1873" y="1062"/>
                </a:lnTo>
                <a:lnTo>
                  <a:pt x="1869" y="1062"/>
                </a:lnTo>
                <a:lnTo>
                  <a:pt x="1865" y="1064"/>
                </a:lnTo>
                <a:lnTo>
                  <a:pt x="1863" y="1066"/>
                </a:lnTo>
                <a:lnTo>
                  <a:pt x="1861" y="1068"/>
                </a:lnTo>
                <a:lnTo>
                  <a:pt x="1857" y="1068"/>
                </a:lnTo>
                <a:lnTo>
                  <a:pt x="1857" y="1070"/>
                </a:lnTo>
                <a:lnTo>
                  <a:pt x="1855" y="1072"/>
                </a:lnTo>
                <a:lnTo>
                  <a:pt x="1853" y="1076"/>
                </a:lnTo>
                <a:lnTo>
                  <a:pt x="1851" y="1080"/>
                </a:lnTo>
                <a:lnTo>
                  <a:pt x="1849" y="1082"/>
                </a:lnTo>
                <a:lnTo>
                  <a:pt x="1849" y="1084"/>
                </a:lnTo>
                <a:lnTo>
                  <a:pt x="1849" y="1086"/>
                </a:lnTo>
                <a:lnTo>
                  <a:pt x="1847" y="1088"/>
                </a:lnTo>
                <a:lnTo>
                  <a:pt x="1847" y="1090"/>
                </a:lnTo>
                <a:lnTo>
                  <a:pt x="1847" y="1094"/>
                </a:lnTo>
                <a:lnTo>
                  <a:pt x="1847" y="1098"/>
                </a:lnTo>
                <a:lnTo>
                  <a:pt x="1847" y="1096"/>
                </a:lnTo>
                <a:lnTo>
                  <a:pt x="1847" y="1100"/>
                </a:lnTo>
                <a:lnTo>
                  <a:pt x="1849" y="1108"/>
                </a:lnTo>
                <a:lnTo>
                  <a:pt x="1849" y="1112"/>
                </a:lnTo>
                <a:lnTo>
                  <a:pt x="1849" y="1114"/>
                </a:lnTo>
                <a:lnTo>
                  <a:pt x="1851" y="1118"/>
                </a:lnTo>
                <a:lnTo>
                  <a:pt x="1851" y="1122"/>
                </a:lnTo>
                <a:lnTo>
                  <a:pt x="1853" y="1122"/>
                </a:lnTo>
                <a:lnTo>
                  <a:pt x="1853" y="1124"/>
                </a:lnTo>
                <a:lnTo>
                  <a:pt x="1857" y="1122"/>
                </a:lnTo>
                <a:lnTo>
                  <a:pt x="1857" y="1124"/>
                </a:lnTo>
                <a:lnTo>
                  <a:pt x="1859" y="1124"/>
                </a:lnTo>
                <a:lnTo>
                  <a:pt x="1857" y="1120"/>
                </a:lnTo>
                <a:lnTo>
                  <a:pt x="1857" y="1120"/>
                </a:lnTo>
                <a:lnTo>
                  <a:pt x="1861" y="1126"/>
                </a:lnTo>
                <a:lnTo>
                  <a:pt x="1859" y="1126"/>
                </a:lnTo>
                <a:lnTo>
                  <a:pt x="1859" y="1124"/>
                </a:lnTo>
                <a:lnTo>
                  <a:pt x="1857" y="1124"/>
                </a:lnTo>
                <a:lnTo>
                  <a:pt x="1859" y="1126"/>
                </a:lnTo>
                <a:lnTo>
                  <a:pt x="1857" y="1128"/>
                </a:lnTo>
                <a:lnTo>
                  <a:pt x="1859" y="1130"/>
                </a:lnTo>
                <a:lnTo>
                  <a:pt x="1863" y="1134"/>
                </a:lnTo>
                <a:lnTo>
                  <a:pt x="1867" y="1136"/>
                </a:lnTo>
                <a:lnTo>
                  <a:pt x="1873" y="1136"/>
                </a:lnTo>
                <a:lnTo>
                  <a:pt x="1877" y="1138"/>
                </a:lnTo>
                <a:lnTo>
                  <a:pt x="1883" y="1140"/>
                </a:lnTo>
                <a:lnTo>
                  <a:pt x="1887" y="1140"/>
                </a:lnTo>
                <a:lnTo>
                  <a:pt x="1891" y="1142"/>
                </a:lnTo>
                <a:lnTo>
                  <a:pt x="1895" y="1142"/>
                </a:lnTo>
                <a:lnTo>
                  <a:pt x="1897" y="1142"/>
                </a:lnTo>
                <a:lnTo>
                  <a:pt x="1899" y="1140"/>
                </a:lnTo>
                <a:lnTo>
                  <a:pt x="1901" y="1140"/>
                </a:lnTo>
                <a:lnTo>
                  <a:pt x="1905" y="1140"/>
                </a:lnTo>
                <a:lnTo>
                  <a:pt x="1911" y="1138"/>
                </a:lnTo>
                <a:lnTo>
                  <a:pt x="1915" y="1136"/>
                </a:lnTo>
                <a:lnTo>
                  <a:pt x="1923" y="1132"/>
                </a:lnTo>
                <a:lnTo>
                  <a:pt x="1931" y="1126"/>
                </a:lnTo>
                <a:lnTo>
                  <a:pt x="1937" y="1124"/>
                </a:lnTo>
                <a:lnTo>
                  <a:pt x="1941" y="1120"/>
                </a:lnTo>
                <a:lnTo>
                  <a:pt x="1949" y="1112"/>
                </a:lnTo>
                <a:lnTo>
                  <a:pt x="1943" y="1106"/>
                </a:lnTo>
                <a:lnTo>
                  <a:pt x="1945" y="1106"/>
                </a:lnTo>
                <a:lnTo>
                  <a:pt x="1951" y="1112"/>
                </a:lnTo>
                <a:lnTo>
                  <a:pt x="1953" y="1108"/>
                </a:lnTo>
                <a:lnTo>
                  <a:pt x="1951" y="1106"/>
                </a:lnTo>
                <a:lnTo>
                  <a:pt x="1949" y="1104"/>
                </a:lnTo>
                <a:lnTo>
                  <a:pt x="1949" y="1102"/>
                </a:lnTo>
                <a:lnTo>
                  <a:pt x="1951" y="1104"/>
                </a:lnTo>
                <a:lnTo>
                  <a:pt x="1953" y="1106"/>
                </a:lnTo>
                <a:lnTo>
                  <a:pt x="1955" y="1108"/>
                </a:lnTo>
                <a:lnTo>
                  <a:pt x="1957" y="1102"/>
                </a:lnTo>
                <a:lnTo>
                  <a:pt x="1957" y="1098"/>
                </a:lnTo>
                <a:lnTo>
                  <a:pt x="1951" y="1090"/>
                </a:lnTo>
                <a:lnTo>
                  <a:pt x="1921" y="1070"/>
                </a:lnTo>
                <a:lnTo>
                  <a:pt x="1921" y="1068"/>
                </a:lnTo>
                <a:lnTo>
                  <a:pt x="1953" y="1090"/>
                </a:lnTo>
                <a:lnTo>
                  <a:pt x="1955" y="1090"/>
                </a:lnTo>
                <a:lnTo>
                  <a:pt x="1957" y="1094"/>
                </a:lnTo>
                <a:lnTo>
                  <a:pt x="1959" y="1094"/>
                </a:lnTo>
                <a:lnTo>
                  <a:pt x="1961" y="1098"/>
                </a:lnTo>
                <a:lnTo>
                  <a:pt x="1965" y="1096"/>
                </a:lnTo>
                <a:lnTo>
                  <a:pt x="1963" y="1092"/>
                </a:lnTo>
                <a:lnTo>
                  <a:pt x="1965" y="1092"/>
                </a:lnTo>
                <a:lnTo>
                  <a:pt x="1971" y="1092"/>
                </a:lnTo>
                <a:lnTo>
                  <a:pt x="1971" y="1094"/>
                </a:lnTo>
                <a:lnTo>
                  <a:pt x="1965" y="1094"/>
                </a:lnTo>
                <a:lnTo>
                  <a:pt x="1967" y="1098"/>
                </a:lnTo>
                <a:lnTo>
                  <a:pt x="1969" y="1098"/>
                </a:lnTo>
                <a:lnTo>
                  <a:pt x="1969" y="1102"/>
                </a:lnTo>
                <a:lnTo>
                  <a:pt x="1969" y="1108"/>
                </a:lnTo>
                <a:lnTo>
                  <a:pt x="1995" y="1104"/>
                </a:lnTo>
                <a:lnTo>
                  <a:pt x="1999" y="1104"/>
                </a:lnTo>
                <a:lnTo>
                  <a:pt x="1997" y="1102"/>
                </a:lnTo>
                <a:lnTo>
                  <a:pt x="2001" y="1102"/>
                </a:lnTo>
                <a:lnTo>
                  <a:pt x="2001" y="1104"/>
                </a:lnTo>
                <a:lnTo>
                  <a:pt x="2021" y="1102"/>
                </a:lnTo>
                <a:lnTo>
                  <a:pt x="2021" y="1098"/>
                </a:lnTo>
                <a:lnTo>
                  <a:pt x="2019" y="1096"/>
                </a:lnTo>
                <a:lnTo>
                  <a:pt x="2003" y="1096"/>
                </a:lnTo>
                <a:lnTo>
                  <a:pt x="2003" y="1098"/>
                </a:lnTo>
                <a:lnTo>
                  <a:pt x="2001" y="1098"/>
                </a:lnTo>
                <a:lnTo>
                  <a:pt x="2001" y="1096"/>
                </a:lnTo>
                <a:lnTo>
                  <a:pt x="1981" y="1096"/>
                </a:lnTo>
                <a:lnTo>
                  <a:pt x="1981" y="1092"/>
                </a:lnTo>
                <a:lnTo>
                  <a:pt x="1981" y="1090"/>
                </a:lnTo>
                <a:lnTo>
                  <a:pt x="1999" y="1092"/>
                </a:lnTo>
                <a:lnTo>
                  <a:pt x="1999" y="1090"/>
                </a:lnTo>
                <a:lnTo>
                  <a:pt x="2003" y="1092"/>
                </a:lnTo>
                <a:lnTo>
                  <a:pt x="2013" y="1092"/>
                </a:lnTo>
                <a:lnTo>
                  <a:pt x="2013" y="1090"/>
                </a:lnTo>
                <a:lnTo>
                  <a:pt x="2001" y="1086"/>
                </a:lnTo>
                <a:lnTo>
                  <a:pt x="2021" y="1092"/>
                </a:lnTo>
                <a:lnTo>
                  <a:pt x="2021" y="1094"/>
                </a:lnTo>
                <a:lnTo>
                  <a:pt x="2021" y="1096"/>
                </a:lnTo>
                <a:lnTo>
                  <a:pt x="2019" y="1096"/>
                </a:lnTo>
                <a:lnTo>
                  <a:pt x="2021" y="1096"/>
                </a:lnTo>
                <a:lnTo>
                  <a:pt x="2023" y="1096"/>
                </a:lnTo>
                <a:lnTo>
                  <a:pt x="2023" y="1100"/>
                </a:lnTo>
                <a:lnTo>
                  <a:pt x="2025" y="1100"/>
                </a:lnTo>
                <a:lnTo>
                  <a:pt x="2025" y="1102"/>
                </a:lnTo>
                <a:lnTo>
                  <a:pt x="2027" y="1102"/>
                </a:lnTo>
                <a:lnTo>
                  <a:pt x="2029" y="1102"/>
                </a:lnTo>
                <a:lnTo>
                  <a:pt x="2031" y="1102"/>
                </a:lnTo>
                <a:lnTo>
                  <a:pt x="2031" y="1106"/>
                </a:lnTo>
                <a:lnTo>
                  <a:pt x="2029" y="1106"/>
                </a:lnTo>
                <a:lnTo>
                  <a:pt x="2027" y="1106"/>
                </a:lnTo>
                <a:lnTo>
                  <a:pt x="2027" y="1108"/>
                </a:lnTo>
                <a:lnTo>
                  <a:pt x="2029" y="1108"/>
                </a:lnTo>
                <a:lnTo>
                  <a:pt x="2033" y="1108"/>
                </a:lnTo>
                <a:lnTo>
                  <a:pt x="2033" y="1112"/>
                </a:lnTo>
                <a:lnTo>
                  <a:pt x="2053" y="1108"/>
                </a:lnTo>
                <a:lnTo>
                  <a:pt x="2053" y="1106"/>
                </a:lnTo>
                <a:lnTo>
                  <a:pt x="2053" y="1104"/>
                </a:lnTo>
                <a:lnTo>
                  <a:pt x="2037" y="1104"/>
                </a:lnTo>
                <a:lnTo>
                  <a:pt x="2037" y="1102"/>
                </a:lnTo>
                <a:lnTo>
                  <a:pt x="2053" y="1104"/>
                </a:lnTo>
                <a:lnTo>
                  <a:pt x="2057" y="1104"/>
                </a:lnTo>
                <a:lnTo>
                  <a:pt x="2057" y="1102"/>
                </a:lnTo>
                <a:lnTo>
                  <a:pt x="2055" y="1102"/>
                </a:lnTo>
                <a:lnTo>
                  <a:pt x="2055" y="1096"/>
                </a:lnTo>
                <a:lnTo>
                  <a:pt x="2031" y="1094"/>
                </a:lnTo>
                <a:lnTo>
                  <a:pt x="2031" y="1090"/>
                </a:lnTo>
                <a:lnTo>
                  <a:pt x="2017" y="1082"/>
                </a:lnTo>
                <a:lnTo>
                  <a:pt x="1995" y="1066"/>
                </a:lnTo>
                <a:lnTo>
                  <a:pt x="1993" y="1066"/>
                </a:lnTo>
                <a:lnTo>
                  <a:pt x="1983" y="1058"/>
                </a:lnTo>
                <a:lnTo>
                  <a:pt x="1967" y="1048"/>
                </a:lnTo>
                <a:lnTo>
                  <a:pt x="1973" y="1042"/>
                </a:lnTo>
                <a:lnTo>
                  <a:pt x="1979" y="1048"/>
                </a:lnTo>
                <a:lnTo>
                  <a:pt x="1983" y="1046"/>
                </a:lnTo>
                <a:lnTo>
                  <a:pt x="1981" y="1042"/>
                </a:lnTo>
                <a:lnTo>
                  <a:pt x="1981" y="1040"/>
                </a:lnTo>
                <a:lnTo>
                  <a:pt x="1985" y="1050"/>
                </a:lnTo>
                <a:lnTo>
                  <a:pt x="1989" y="1052"/>
                </a:lnTo>
                <a:lnTo>
                  <a:pt x="1997" y="1056"/>
                </a:lnTo>
                <a:lnTo>
                  <a:pt x="1997" y="1054"/>
                </a:lnTo>
                <a:lnTo>
                  <a:pt x="1999" y="1054"/>
                </a:lnTo>
                <a:lnTo>
                  <a:pt x="2001" y="1056"/>
                </a:lnTo>
                <a:lnTo>
                  <a:pt x="1997" y="1052"/>
                </a:lnTo>
                <a:lnTo>
                  <a:pt x="1999" y="1050"/>
                </a:lnTo>
                <a:lnTo>
                  <a:pt x="1991" y="1044"/>
                </a:lnTo>
                <a:lnTo>
                  <a:pt x="1993" y="1042"/>
                </a:lnTo>
                <a:lnTo>
                  <a:pt x="2003" y="1044"/>
                </a:lnTo>
                <a:lnTo>
                  <a:pt x="2045" y="1072"/>
                </a:lnTo>
                <a:lnTo>
                  <a:pt x="2073" y="1090"/>
                </a:lnTo>
                <a:lnTo>
                  <a:pt x="2077" y="1090"/>
                </a:lnTo>
                <a:lnTo>
                  <a:pt x="2077" y="1088"/>
                </a:lnTo>
                <a:lnTo>
                  <a:pt x="2071" y="1088"/>
                </a:lnTo>
                <a:lnTo>
                  <a:pt x="2073" y="1086"/>
                </a:lnTo>
                <a:lnTo>
                  <a:pt x="2077" y="1088"/>
                </a:lnTo>
                <a:lnTo>
                  <a:pt x="2079" y="1090"/>
                </a:lnTo>
                <a:lnTo>
                  <a:pt x="2083" y="1088"/>
                </a:lnTo>
                <a:lnTo>
                  <a:pt x="2081" y="1088"/>
                </a:lnTo>
                <a:lnTo>
                  <a:pt x="2075" y="1086"/>
                </a:lnTo>
                <a:lnTo>
                  <a:pt x="2077" y="1084"/>
                </a:lnTo>
                <a:lnTo>
                  <a:pt x="2081" y="1088"/>
                </a:lnTo>
                <a:lnTo>
                  <a:pt x="2083" y="1088"/>
                </a:lnTo>
                <a:lnTo>
                  <a:pt x="2085" y="1088"/>
                </a:lnTo>
                <a:lnTo>
                  <a:pt x="2085" y="1088"/>
                </a:lnTo>
                <a:lnTo>
                  <a:pt x="2073" y="1080"/>
                </a:lnTo>
                <a:lnTo>
                  <a:pt x="2075" y="1078"/>
                </a:lnTo>
                <a:lnTo>
                  <a:pt x="2089" y="1084"/>
                </a:lnTo>
                <a:lnTo>
                  <a:pt x="2099" y="1086"/>
                </a:lnTo>
                <a:lnTo>
                  <a:pt x="2111" y="1088"/>
                </a:lnTo>
                <a:lnTo>
                  <a:pt x="2113" y="1088"/>
                </a:lnTo>
                <a:lnTo>
                  <a:pt x="2111" y="1086"/>
                </a:lnTo>
                <a:lnTo>
                  <a:pt x="2107" y="1084"/>
                </a:lnTo>
                <a:lnTo>
                  <a:pt x="2095" y="1076"/>
                </a:lnTo>
                <a:lnTo>
                  <a:pt x="2097" y="1074"/>
                </a:lnTo>
                <a:lnTo>
                  <a:pt x="2099" y="1072"/>
                </a:lnTo>
                <a:lnTo>
                  <a:pt x="2105" y="1076"/>
                </a:lnTo>
                <a:lnTo>
                  <a:pt x="2103" y="1078"/>
                </a:lnTo>
                <a:lnTo>
                  <a:pt x="2129" y="1092"/>
                </a:lnTo>
                <a:lnTo>
                  <a:pt x="2131" y="1092"/>
                </a:lnTo>
                <a:lnTo>
                  <a:pt x="2133" y="1090"/>
                </a:lnTo>
                <a:lnTo>
                  <a:pt x="2133" y="1088"/>
                </a:lnTo>
                <a:lnTo>
                  <a:pt x="2129" y="1086"/>
                </a:lnTo>
                <a:lnTo>
                  <a:pt x="2133" y="1088"/>
                </a:lnTo>
                <a:lnTo>
                  <a:pt x="2133" y="1090"/>
                </a:lnTo>
                <a:lnTo>
                  <a:pt x="2135" y="1090"/>
                </a:lnTo>
                <a:lnTo>
                  <a:pt x="2139" y="1088"/>
                </a:lnTo>
                <a:lnTo>
                  <a:pt x="2139" y="1088"/>
                </a:lnTo>
                <a:lnTo>
                  <a:pt x="2135" y="1084"/>
                </a:lnTo>
                <a:lnTo>
                  <a:pt x="2137" y="1082"/>
                </a:lnTo>
                <a:lnTo>
                  <a:pt x="2139" y="1086"/>
                </a:lnTo>
                <a:lnTo>
                  <a:pt x="2141" y="1088"/>
                </a:lnTo>
                <a:lnTo>
                  <a:pt x="2143" y="1086"/>
                </a:lnTo>
                <a:lnTo>
                  <a:pt x="2123" y="1064"/>
                </a:lnTo>
                <a:lnTo>
                  <a:pt x="2127" y="1062"/>
                </a:lnTo>
                <a:lnTo>
                  <a:pt x="2149" y="1048"/>
                </a:lnTo>
                <a:lnTo>
                  <a:pt x="2151" y="1048"/>
                </a:lnTo>
                <a:lnTo>
                  <a:pt x="2127" y="1062"/>
                </a:lnTo>
                <a:lnTo>
                  <a:pt x="2151" y="1090"/>
                </a:lnTo>
                <a:lnTo>
                  <a:pt x="2155" y="1094"/>
                </a:lnTo>
                <a:lnTo>
                  <a:pt x="2157" y="1094"/>
                </a:lnTo>
                <a:lnTo>
                  <a:pt x="2159" y="1094"/>
                </a:lnTo>
                <a:lnTo>
                  <a:pt x="2155" y="1090"/>
                </a:lnTo>
                <a:lnTo>
                  <a:pt x="2161" y="1096"/>
                </a:lnTo>
                <a:lnTo>
                  <a:pt x="2161" y="1094"/>
                </a:lnTo>
                <a:lnTo>
                  <a:pt x="2161" y="1096"/>
                </a:lnTo>
                <a:lnTo>
                  <a:pt x="2167" y="1096"/>
                </a:lnTo>
                <a:lnTo>
                  <a:pt x="2169" y="1096"/>
                </a:lnTo>
                <a:lnTo>
                  <a:pt x="2167" y="1096"/>
                </a:lnTo>
                <a:lnTo>
                  <a:pt x="2171" y="1096"/>
                </a:lnTo>
                <a:lnTo>
                  <a:pt x="2173" y="1088"/>
                </a:lnTo>
                <a:lnTo>
                  <a:pt x="2171" y="1096"/>
                </a:lnTo>
                <a:lnTo>
                  <a:pt x="2171" y="1098"/>
                </a:lnTo>
                <a:lnTo>
                  <a:pt x="2173" y="1088"/>
                </a:lnTo>
                <a:lnTo>
                  <a:pt x="2169" y="1080"/>
                </a:lnTo>
                <a:lnTo>
                  <a:pt x="2167" y="1080"/>
                </a:lnTo>
                <a:lnTo>
                  <a:pt x="2169" y="1084"/>
                </a:lnTo>
                <a:lnTo>
                  <a:pt x="2167" y="1084"/>
                </a:lnTo>
                <a:lnTo>
                  <a:pt x="2167" y="1080"/>
                </a:lnTo>
                <a:lnTo>
                  <a:pt x="2165" y="1082"/>
                </a:lnTo>
                <a:lnTo>
                  <a:pt x="2167" y="1084"/>
                </a:lnTo>
                <a:lnTo>
                  <a:pt x="2165" y="1082"/>
                </a:lnTo>
                <a:lnTo>
                  <a:pt x="2165" y="1084"/>
                </a:lnTo>
                <a:lnTo>
                  <a:pt x="2163" y="1082"/>
                </a:lnTo>
                <a:lnTo>
                  <a:pt x="2165" y="1084"/>
                </a:lnTo>
                <a:lnTo>
                  <a:pt x="2163" y="1084"/>
                </a:lnTo>
                <a:lnTo>
                  <a:pt x="2163" y="1082"/>
                </a:lnTo>
                <a:lnTo>
                  <a:pt x="2161" y="1082"/>
                </a:lnTo>
                <a:lnTo>
                  <a:pt x="2163" y="1084"/>
                </a:lnTo>
                <a:lnTo>
                  <a:pt x="2161" y="1082"/>
                </a:lnTo>
                <a:lnTo>
                  <a:pt x="2161" y="1084"/>
                </a:lnTo>
                <a:lnTo>
                  <a:pt x="2161" y="1086"/>
                </a:lnTo>
                <a:lnTo>
                  <a:pt x="2159" y="1084"/>
                </a:lnTo>
                <a:lnTo>
                  <a:pt x="2159" y="1086"/>
                </a:lnTo>
                <a:lnTo>
                  <a:pt x="2157" y="1080"/>
                </a:lnTo>
                <a:lnTo>
                  <a:pt x="2159" y="1084"/>
                </a:lnTo>
                <a:lnTo>
                  <a:pt x="2159" y="1082"/>
                </a:lnTo>
                <a:lnTo>
                  <a:pt x="2159" y="1080"/>
                </a:lnTo>
                <a:lnTo>
                  <a:pt x="2161" y="1082"/>
                </a:lnTo>
                <a:lnTo>
                  <a:pt x="2159" y="1080"/>
                </a:lnTo>
                <a:lnTo>
                  <a:pt x="2161" y="1080"/>
                </a:lnTo>
                <a:lnTo>
                  <a:pt x="2161" y="1082"/>
                </a:lnTo>
                <a:lnTo>
                  <a:pt x="2163" y="1082"/>
                </a:lnTo>
                <a:lnTo>
                  <a:pt x="2161" y="1080"/>
                </a:lnTo>
                <a:lnTo>
                  <a:pt x="2161" y="1078"/>
                </a:lnTo>
                <a:lnTo>
                  <a:pt x="2163" y="1082"/>
                </a:lnTo>
                <a:lnTo>
                  <a:pt x="2165" y="1082"/>
                </a:lnTo>
                <a:lnTo>
                  <a:pt x="2163" y="1078"/>
                </a:lnTo>
                <a:lnTo>
                  <a:pt x="2165" y="1080"/>
                </a:lnTo>
                <a:lnTo>
                  <a:pt x="2165" y="1078"/>
                </a:lnTo>
                <a:lnTo>
                  <a:pt x="2167" y="1080"/>
                </a:lnTo>
                <a:lnTo>
                  <a:pt x="2169" y="1080"/>
                </a:lnTo>
                <a:lnTo>
                  <a:pt x="2163" y="1070"/>
                </a:lnTo>
                <a:lnTo>
                  <a:pt x="2161" y="1070"/>
                </a:lnTo>
                <a:lnTo>
                  <a:pt x="2163" y="1074"/>
                </a:lnTo>
                <a:lnTo>
                  <a:pt x="2161" y="1070"/>
                </a:lnTo>
                <a:lnTo>
                  <a:pt x="2159" y="1072"/>
                </a:lnTo>
                <a:lnTo>
                  <a:pt x="2161" y="1074"/>
                </a:lnTo>
                <a:lnTo>
                  <a:pt x="2159" y="1072"/>
                </a:lnTo>
                <a:lnTo>
                  <a:pt x="2159" y="1074"/>
                </a:lnTo>
                <a:lnTo>
                  <a:pt x="2157" y="1072"/>
                </a:lnTo>
                <a:lnTo>
                  <a:pt x="2159" y="1074"/>
                </a:lnTo>
                <a:lnTo>
                  <a:pt x="2157" y="1076"/>
                </a:lnTo>
                <a:lnTo>
                  <a:pt x="2155" y="1072"/>
                </a:lnTo>
                <a:lnTo>
                  <a:pt x="2157" y="1076"/>
                </a:lnTo>
                <a:lnTo>
                  <a:pt x="2155" y="1074"/>
                </a:lnTo>
                <a:lnTo>
                  <a:pt x="2153" y="1074"/>
                </a:lnTo>
                <a:lnTo>
                  <a:pt x="2155" y="1076"/>
                </a:lnTo>
                <a:lnTo>
                  <a:pt x="2153" y="1074"/>
                </a:lnTo>
                <a:lnTo>
                  <a:pt x="2153" y="1076"/>
                </a:lnTo>
                <a:lnTo>
                  <a:pt x="2151" y="1074"/>
                </a:lnTo>
                <a:lnTo>
                  <a:pt x="2153" y="1078"/>
                </a:lnTo>
                <a:lnTo>
                  <a:pt x="2151" y="1078"/>
                </a:lnTo>
                <a:lnTo>
                  <a:pt x="2151" y="1074"/>
                </a:lnTo>
                <a:lnTo>
                  <a:pt x="2149" y="1076"/>
                </a:lnTo>
                <a:lnTo>
                  <a:pt x="2151" y="1078"/>
                </a:lnTo>
                <a:lnTo>
                  <a:pt x="2149" y="1078"/>
                </a:lnTo>
                <a:lnTo>
                  <a:pt x="2149" y="1076"/>
                </a:lnTo>
                <a:lnTo>
                  <a:pt x="2147" y="1076"/>
                </a:lnTo>
                <a:lnTo>
                  <a:pt x="2149" y="1078"/>
                </a:lnTo>
                <a:lnTo>
                  <a:pt x="2147" y="1076"/>
                </a:lnTo>
                <a:lnTo>
                  <a:pt x="2147" y="1078"/>
                </a:lnTo>
                <a:lnTo>
                  <a:pt x="2147" y="1080"/>
                </a:lnTo>
                <a:lnTo>
                  <a:pt x="2147" y="1076"/>
                </a:lnTo>
                <a:lnTo>
                  <a:pt x="2147" y="1080"/>
                </a:lnTo>
                <a:lnTo>
                  <a:pt x="2147" y="1080"/>
                </a:lnTo>
                <a:lnTo>
                  <a:pt x="2145" y="1074"/>
                </a:lnTo>
                <a:lnTo>
                  <a:pt x="2147" y="1076"/>
                </a:lnTo>
                <a:lnTo>
                  <a:pt x="2145" y="1072"/>
                </a:lnTo>
                <a:lnTo>
                  <a:pt x="2147" y="1072"/>
                </a:lnTo>
                <a:lnTo>
                  <a:pt x="2147" y="1076"/>
                </a:lnTo>
                <a:lnTo>
                  <a:pt x="2147" y="1072"/>
                </a:lnTo>
                <a:lnTo>
                  <a:pt x="2147" y="1076"/>
                </a:lnTo>
                <a:lnTo>
                  <a:pt x="2149" y="1074"/>
                </a:lnTo>
                <a:lnTo>
                  <a:pt x="2147" y="1072"/>
                </a:lnTo>
                <a:lnTo>
                  <a:pt x="2149" y="1074"/>
                </a:lnTo>
                <a:lnTo>
                  <a:pt x="2151" y="1074"/>
                </a:lnTo>
                <a:lnTo>
                  <a:pt x="2149" y="1072"/>
                </a:lnTo>
                <a:lnTo>
                  <a:pt x="2149" y="1070"/>
                </a:lnTo>
                <a:lnTo>
                  <a:pt x="2151" y="1074"/>
                </a:lnTo>
                <a:lnTo>
                  <a:pt x="2151" y="1070"/>
                </a:lnTo>
                <a:lnTo>
                  <a:pt x="2153" y="1074"/>
                </a:lnTo>
                <a:lnTo>
                  <a:pt x="2151" y="1070"/>
                </a:lnTo>
                <a:lnTo>
                  <a:pt x="2153" y="1070"/>
                </a:lnTo>
                <a:lnTo>
                  <a:pt x="2155" y="1072"/>
                </a:lnTo>
                <a:lnTo>
                  <a:pt x="2153" y="1070"/>
                </a:lnTo>
                <a:lnTo>
                  <a:pt x="2155" y="1070"/>
                </a:lnTo>
                <a:lnTo>
                  <a:pt x="2157" y="1072"/>
                </a:lnTo>
                <a:lnTo>
                  <a:pt x="2155" y="1068"/>
                </a:lnTo>
                <a:lnTo>
                  <a:pt x="2157" y="1072"/>
                </a:lnTo>
                <a:lnTo>
                  <a:pt x="2159" y="1072"/>
                </a:lnTo>
                <a:lnTo>
                  <a:pt x="2157" y="1068"/>
                </a:lnTo>
                <a:lnTo>
                  <a:pt x="2159" y="1072"/>
                </a:lnTo>
                <a:lnTo>
                  <a:pt x="2161" y="1070"/>
                </a:lnTo>
                <a:lnTo>
                  <a:pt x="2159" y="1068"/>
                </a:lnTo>
                <a:lnTo>
                  <a:pt x="2161" y="1070"/>
                </a:lnTo>
                <a:lnTo>
                  <a:pt x="2163" y="1070"/>
                </a:lnTo>
                <a:lnTo>
                  <a:pt x="2157" y="1058"/>
                </a:lnTo>
                <a:lnTo>
                  <a:pt x="2155" y="1060"/>
                </a:lnTo>
                <a:lnTo>
                  <a:pt x="2157" y="1062"/>
                </a:lnTo>
                <a:lnTo>
                  <a:pt x="2155" y="1062"/>
                </a:lnTo>
                <a:lnTo>
                  <a:pt x="2153" y="1060"/>
                </a:lnTo>
                <a:lnTo>
                  <a:pt x="2155" y="1062"/>
                </a:lnTo>
                <a:lnTo>
                  <a:pt x="2153" y="1060"/>
                </a:lnTo>
                <a:lnTo>
                  <a:pt x="2149" y="1060"/>
                </a:lnTo>
                <a:lnTo>
                  <a:pt x="2151" y="1064"/>
                </a:lnTo>
                <a:lnTo>
                  <a:pt x="2149" y="1062"/>
                </a:lnTo>
                <a:lnTo>
                  <a:pt x="2147" y="1062"/>
                </a:lnTo>
                <a:lnTo>
                  <a:pt x="2149" y="1066"/>
                </a:lnTo>
                <a:lnTo>
                  <a:pt x="2147" y="1066"/>
                </a:lnTo>
                <a:lnTo>
                  <a:pt x="2147" y="1062"/>
                </a:lnTo>
                <a:lnTo>
                  <a:pt x="2147" y="1066"/>
                </a:lnTo>
                <a:lnTo>
                  <a:pt x="2147" y="1066"/>
                </a:lnTo>
                <a:lnTo>
                  <a:pt x="2147" y="1062"/>
                </a:lnTo>
                <a:lnTo>
                  <a:pt x="2145" y="1062"/>
                </a:lnTo>
                <a:lnTo>
                  <a:pt x="2147" y="1066"/>
                </a:lnTo>
                <a:lnTo>
                  <a:pt x="2145" y="1064"/>
                </a:lnTo>
                <a:lnTo>
                  <a:pt x="2143" y="1064"/>
                </a:lnTo>
                <a:lnTo>
                  <a:pt x="2145" y="1066"/>
                </a:lnTo>
                <a:lnTo>
                  <a:pt x="2145" y="1068"/>
                </a:lnTo>
                <a:lnTo>
                  <a:pt x="2143" y="1064"/>
                </a:lnTo>
                <a:lnTo>
                  <a:pt x="2143" y="1068"/>
                </a:lnTo>
                <a:lnTo>
                  <a:pt x="2143" y="1064"/>
                </a:lnTo>
                <a:lnTo>
                  <a:pt x="2141" y="1064"/>
                </a:lnTo>
                <a:lnTo>
                  <a:pt x="2141" y="1068"/>
                </a:lnTo>
                <a:lnTo>
                  <a:pt x="2139" y="1064"/>
                </a:lnTo>
                <a:lnTo>
                  <a:pt x="2155" y="1058"/>
                </a:lnTo>
                <a:lnTo>
                  <a:pt x="2153" y="1054"/>
                </a:lnTo>
                <a:lnTo>
                  <a:pt x="2155" y="1050"/>
                </a:lnTo>
                <a:lnTo>
                  <a:pt x="2161" y="1048"/>
                </a:lnTo>
                <a:lnTo>
                  <a:pt x="2163" y="1048"/>
                </a:lnTo>
                <a:lnTo>
                  <a:pt x="2167" y="1046"/>
                </a:lnTo>
                <a:lnTo>
                  <a:pt x="2169" y="1046"/>
                </a:lnTo>
                <a:lnTo>
                  <a:pt x="2179" y="1042"/>
                </a:lnTo>
                <a:lnTo>
                  <a:pt x="2212" y="1046"/>
                </a:lnTo>
                <a:lnTo>
                  <a:pt x="2232" y="1098"/>
                </a:lnTo>
                <a:lnTo>
                  <a:pt x="2212" y="1048"/>
                </a:lnTo>
                <a:lnTo>
                  <a:pt x="2179" y="1042"/>
                </a:lnTo>
                <a:lnTo>
                  <a:pt x="2173" y="1044"/>
                </a:lnTo>
                <a:lnTo>
                  <a:pt x="2173" y="1046"/>
                </a:lnTo>
                <a:lnTo>
                  <a:pt x="2175" y="1046"/>
                </a:lnTo>
                <a:lnTo>
                  <a:pt x="2177" y="1046"/>
                </a:lnTo>
                <a:lnTo>
                  <a:pt x="2181" y="1044"/>
                </a:lnTo>
                <a:lnTo>
                  <a:pt x="2210" y="1048"/>
                </a:lnTo>
                <a:lnTo>
                  <a:pt x="2210" y="1052"/>
                </a:lnTo>
                <a:lnTo>
                  <a:pt x="2210" y="1048"/>
                </a:lnTo>
                <a:lnTo>
                  <a:pt x="2208" y="1052"/>
                </a:lnTo>
                <a:lnTo>
                  <a:pt x="2208" y="1048"/>
                </a:lnTo>
                <a:lnTo>
                  <a:pt x="2206" y="1052"/>
                </a:lnTo>
                <a:lnTo>
                  <a:pt x="2206" y="1048"/>
                </a:lnTo>
                <a:lnTo>
                  <a:pt x="2206" y="1050"/>
                </a:lnTo>
                <a:lnTo>
                  <a:pt x="2204" y="1050"/>
                </a:lnTo>
                <a:lnTo>
                  <a:pt x="2204" y="1048"/>
                </a:lnTo>
                <a:lnTo>
                  <a:pt x="2204" y="1050"/>
                </a:lnTo>
                <a:lnTo>
                  <a:pt x="2202" y="1050"/>
                </a:lnTo>
                <a:lnTo>
                  <a:pt x="2204" y="1048"/>
                </a:lnTo>
                <a:lnTo>
                  <a:pt x="2202" y="1048"/>
                </a:lnTo>
                <a:lnTo>
                  <a:pt x="2202" y="1050"/>
                </a:lnTo>
                <a:lnTo>
                  <a:pt x="2200" y="1050"/>
                </a:lnTo>
                <a:lnTo>
                  <a:pt x="2202" y="1048"/>
                </a:lnTo>
                <a:lnTo>
                  <a:pt x="2200" y="1048"/>
                </a:lnTo>
                <a:lnTo>
                  <a:pt x="2200" y="1050"/>
                </a:lnTo>
                <a:lnTo>
                  <a:pt x="2200" y="1048"/>
                </a:lnTo>
                <a:lnTo>
                  <a:pt x="2198" y="1050"/>
                </a:lnTo>
                <a:lnTo>
                  <a:pt x="2198" y="1048"/>
                </a:lnTo>
                <a:lnTo>
                  <a:pt x="2198" y="1046"/>
                </a:lnTo>
                <a:lnTo>
                  <a:pt x="2196" y="1050"/>
                </a:lnTo>
                <a:lnTo>
                  <a:pt x="2196" y="1046"/>
                </a:lnTo>
                <a:lnTo>
                  <a:pt x="2196" y="1050"/>
                </a:lnTo>
                <a:lnTo>
                  <a:pt x="2196" y="1050"/>
                </a:lnTo>
                <a:lnTo>
                  <a:pt x="2196" y="1046"/>
                </a:lnTo>
                <a:lnTo>
                  <a:pt x="2196" y="1050"/>
                </a:lnTo>
                <a:lnTo>
                  <a:pt x="2194" y="1050"/>
                </a:lnTo>
                <a:lnTo>
                  <a:pt x="2196" y="1046"/>
                </a:lnTo>
                <a:lnTo>
                  <a:pt x="2194" y="1046"/>
                </a:lnTo>
                <a:lnTo>
                  <a:pt x="2194" y="1050"/>
                </a:lnTo>
                <a:lnTo>
                  <a:pt x="2191" y="1048"/>
                </a:lnTo>
                <a:lnTo>
                  <a:pt x="2194" y="1046"/>
                </a:lnTo>
                <a:lnTo>
                  <a:pt x="2191" y="1046"/>
                </a:lnTo>
                <a:lnTo>
                  <a:pt x="2191" y="1048"/>
                </a:lnTo>
                <a:lnTo>
                  <a:pt x="2191" y="1046"/>
                </a:lnTo>
                <a:lnTo>
                  <a:pt x="2189" y="1046"/>
                </a:lnTo>
                <a:lnTo>
                  <a:pt x="2189" y="1048"/>
                </a:lnTo>
                <a:lnTo>
                  <a:pt x="2189" y="1046"/>
                </a:lnTo>
                <a:lnTo>
                  <a:pt x="2187" y="1048"/>
                </a:lnTo>
                <a:lnTo>
                  <a:pt x="2187" y="1046"/>
                </a:lnTo>
                <a:lnTo>
                  <a:pt x="2185" y="1048"/>
                </a:lnTo>
                <a:lnTo>
                  <a:pt x="2185" y="1046"/>
                </a:lnTo>
                <a:lnTo>
                  <a:pt x="2185" y="1048"/>
                </a:lnTo>
                <a:lnTo>
                  <a:pt x="2183" y="1048"/>
                </a:lnTo>
                <a:lnTo>
                  <a:pt x="2183" y="1044"/>
                </a:lnTo>
                <a:lnTo>
                  <a:pt x="2183" y="1048"/>
                </a:lnTo>
                <a:lnTo>
                  <a:pt x="2181" y="1048"/>
                </a:lnTo>
                <a:lnTo>
                  <a:pt x="2181" y="1046"/>
                </a:lnTo>
                <a:lnTo>
                  <a:pt x="2181" y="1048"/>
                </a:lnTo>
                <a:lnTo>
                  <a:pt x="2179" y="1046"/>
                </a:lnTo>
                <a:lnTo>
                  <a:pt x="2177" y="1046"/>
                </a:lnTo>
                <a:lnTo>
                  <a:pt x="2181" y="1052"/>
                </a:lnTo>
                <a:lnTo>
                  <a:pt x="2181" y="1054"/>
                </a:lnTo>
                <a:lnTo>
                  <a:pt x="2181" y="1056"/>
                </a:lnTo>
                <a:lnTo>
                  <a:pt x="2183" y="1056"/>
                </a:lnTo>
                <a:lnTo>
                  <a:pt x="2183" y="1054"/>
                </a:lnTo>
                <a:lnTo>
                  <a:pt x="2183" y="1056"/>
                </a:lnTo>
                <a:lnTo>
                  <a:pt x="2185" y="1056"/>
                </a:lnTo>
                <a:lnTo>
                  <a:pt x="2185" y="1054"/>
                </a:lnTo>
                <a:lnTo>
                  <a:pt x="2185" y="1056"/>
                </a:lnTo>
                <a:lnTo>
                  <a:pt x="2187" y="1054"/>
                </a:lnTo>
                <a:lnTo>
                  <a:pt x="2187" y="1056"/>
                </a:lnTo>
                <a:lnTo>
                  <a:pt x="2189" y="1054"/>
                </a:lnTo>
                <a:lnTo>
                  <a:pt x="2189" y="1056"/>
                </a:lnTo>
                <a:lnTo>
                  <a:pt x="2189" y="1054"/>
                </a:lnTo>
                <a:lnTo>
                  <a:pt x="2191" y="1054"/>
                </a:lnTo>
                <a:lnTo>
                  <a:pt x="2189" y="1058"/>
                </a:lnTo>
                <a:lnTo>
                  <a:pt x="2191" y="1058"/>
                </a:lnTo>
                <a:lnTo>
                  <a:pt x="2191" y="1054"/>
                </a:lnTo>
                <a:lnTo>
                  <a:pt x="2194" y="1054"/>
                </a:lnTo>
                <a:lnTo>
                  <a:pt x="2191" y="1058"/>
                </a:lnTo>
                <a:lnTo>
                  <a:pt x="2194" y="1058"/>
                </a:lnTo>
                <a:lnTo>
                  <a:pt x="2194" y="1054"/>
                </a:lnTo>
                <a:lnTo>
                  <a:pt x="2194" y="1058"/>
                </a:lnTo>
                <a:lnTo>
                  <a:pt x="2196" y="1058"/>
                </a:lnTo>
                <a:lnTo>
                  <a:pt x="2196" y="1054"/>
                </a:lnTo>
                <a:lnTo>
                  <a:pt x="2196" y="1058"/>
                </a:lnTo>
                <a:lnTo>
                  <a:pt x="2196" y="1056"/>
                </a:lnTo>
                <a:lnTo>
                  <a:pt x="2196" y="1058"/>
                </a:lnTo>
                <a:lnTo>
                  <a:pt x="2198" y="1056"/>
                </a:lnTo>
                <a:lnTo>
                  <a:pt x="2198" y="1058"/>
                </a:lnTo>
                <a:lnTo>
                  <a:pt x="2200" y="1056"/>
                </a:lnTo>
                <a:lnTo>
                  <a:pt x="2200" y="1058"/>
                </a:lnTo>
                <a:lnTo>
                  <a:pt x="2200" y="1056"/>
                </a:lnTo>
                <a:lnTo>
                  <a:pt x="2202" y="1056"/>
                </a:lnTo>
                <a:lnTo>
                  <a:pt x="2200" y="1058"/>
                </a:lnTo>
                <a:lnTo>
                  <a:pt x="2202" y="1058"/>
                </a:lnTo>
                <a:lnTo>
                  <a:pt x="2202" y="1056"/>
                </a:lnTo>
                <a:lnTo>
                  <a:pt x="2204" y="1056"/>
                </a:lnTo>
                <a:lnTo>
                  <a:pt x="2202" y="1058"/>
                </a:lnTo>
                <a:lnTo>
                  <a:pt x="2204" y="1060"/>
                </a:lnTo>
                <a:lnTo>
                  <a:pt x="2204" y="1056"/>
                </a:lnTo>
                <a:lnTo>
                  <a:pt x="2204" y="1060"/>
                </a:lnTo>
                <a:lnTo>
                  <a:pt x="2206" y="1060"/>
                </a:lnTo>
                <a:lnTo>
                  <a:pt x="2206" y="1056"/>
                </a:lnTo>
                <a:lnTo>
                  <a:pt x="2206" y="1060"/>
                </a:lnTo>
                <a:lnTo>
                  <a:pt x="2208" y="1060"/>
                </a:lnTo>
                <a:lnTo>
                  <a:pt x="2208" y="1056"/>
                </a:lnTo>
                <a:lnTo>
                  <a:pt x="2208" y="1060"/>
                </a:lnTo>
                <a:lnTo>
                  <a:pt x="2210" y="1056"/>
                </a:lnTo>
                <a:lnTo>
                  <a:pt x="2210" y="1058"/>
                </a:lnTo>
                <a:lnTo>
                  <a:pt x="2210" y="1060"/>
                </a:lnTo>
                <a:lnTo>
                  <a:pt x="2212" y="1060"/>
                </a:lnTo>
                <a:lnTo>
                  <a:pt x="2210" y="1064"/>
                </a:lnTo>
                <a:lnTo>
                  <a:pt x="2210" y="1060"/>
                </a:lnTo>
                <a:lnTo>
                  <a:pt x="2208" y="1064"/>
                </a:lnTo>
                <a:lnTo>
                  <a:pt x="2208" y="1062"/>
                </a:lnTo>
                <a:lnTo>
                  <a:pt x="2208" y="1060"/>
                </a:lnTo>
                <a:lnTo>
                  <a:pt x="2208" y="1062"/>
                </a:lnTo>
                <a:lnTo>
                  <a:pt x="2206" y="1062"/>
                </a:lnTo>
                <a:lnTo>
                  <a:pt x="2206" y="1060"/>
                </a:lnTo>
                <a:lnTo>
                  <a:pt x="2206" y="1062"/>
                </a:lnTo>
                <a:lnTo>
                  <a:pt x="2204" y="1062"/>
                </a:lnTo>
                <a:lnTo>
                  <a:pt x="2206" y="1060"/>
                </a:lnTo>
                <a:lnTo>
                  <a:pt x="2204" y="1060"/>
                </a:lnTo>
                <a:lnTo>
                  <a:pt x="2204" y="1062"/>
                </a:lnTo>
                <a:lnTo>
                  <a:pt x="2202" y="1062"/>
                </a:lnTo>
                <a:lnTo>
                  <a:pt x="2204" y="1060"/>
                </a:lnTo>
                <a:lnTo>
                  <a:pt x="2202" y="1060"/>
                </a:lnTo>
                <a:lnTo>
                  <a:pt x="2202" y="1062"/>
                </a:lnTo>
                <a:lnTo>
                  <a:pt x="2202" y="1060"/>
                </a:lnTo>
                <a:lnTo>
                  <a:pt x="2200" y="1060"/>
                </a:lnTo>
                <a:lnTo>
                  <a:pt x="2200" y="1062"/>
                </a:lnTo>
                <a:lnTo>
                  <a:pt x="2200" y="1060"/>
                </a:lnTo>
                <a:lnTo>
                  <a:pt x="2200" y="1058"/>
                </a:lnTo>
                <a:lnTo>
                  <a:pt x="2198" y="1062"/>
                </a:lnTo>
                <a:lnTo>
                  <a:pt x="2198" y="1058"/>
                </a:lnTo>
                <a:lnTo>
                  <a:pt x="2196" y="1062"/>
                </a:lnTo>
                <a:lnTo>
                  <a:pt x="2196" y="1058"/>
                </a:lnTo>
                <a:lnTo>
                  <a:pt x="2196" y="1062"/>
                </a:lnTo>
                <a:lnTo>
                  <a:pt x="2196" y="1058"/>
                </a:lnTo>
                <a:lnTo>
                  <a:pt x="2196" y="1060"/>
                </a:lnTo>
                <a:lnTo>
                  <a:pt x="2194" y="1060"/>
                </a:lnTo>
                <a:lnTo>
                  <a:pt x="2196" y="1058"/>
                </a:lnTo>
                <a:lnTo>
                  <a:pt x="2194" y="1058"/>
                </a:lnTo>
                <a:lnTo>
                  <a:pt x="2194" y="1060"/>
                </a:lnTo>
                <a:lnTo>
                  <a:pt x="2191" y="1060"/>
                </a:lnTo>
                <a:lnTo>
                  <a:pt x="2194" y="1058"/>
                </a:lnTo>
                <a:lnTo>
                  <a:pt x="2191" y="1058"/>
                </a:lnTo>
                <a:lnTo>
                  <a:pt x="2191" y="1060"/>
                </a:lnTo>
                <a:lnTo>
                  <a:pt x="2191" y="1058"/>
                </a:lnTo>
                <a:lnTo>
                  <a:pt x="2189" y="1058"/>
                </a:lnTo>
                <a:lnTo>
                  <a:pt x="2189" y="1060"/>
                </a:lnTo>
                <a:lnTo>
                  <a:pt x="2189" y="1058"/>
                </a:lnTo>
                <a:lnTo>
                  <a:pt x="2187" y="1060"/>
                </a:lnTo>
                <a:lnTo>
                  <a:pt x="2187" y="1058"/>
                </a:lnTo>
                <a:lnTo>
                  <a:pt x="2187" y="1056"/>
                </a:lnTo>
                <a:lnTo>
                  <a:pt x="2185" y="1060"/>
                </a:lnTo>
                <a:lnTo>
                  <a:pt x="2185" y="1056"/>
                </a:lnTo>
                <a:lnTo>
                  <a:pt x="2185" y="1060"/>
                </a:lnTo>
                <a:lnTo>
                  <a:pt x="2183" y="1060"/>
                </a:lnTo>
                <a:lnTo>
                  <a:pt x="2183" y="1056"/>
                </a:lnTo>
                <a:lnTo>
                  <a:pt x="2183" y="1060"/>
                </a:lnTo>
                <a:lnTo>
                  <a:pt x="2181" y="1060"/>
                </a:lnTo>
                <a:lnTo>
                  <a:pt x="2183" y="1056"/>
                </a:lnTo>
                <a:lnTo>
                  <a:pt x="2181" y="1056"/>
                </a:lnTo>
                <a:lnTo>
                  <a:pt x="2181" y="1058"/>
                </a:lnTo>
                <a:lnTo>
                  <a:pt x="2179" y="1060"/>
                </a:lnTo>
                <a:lnTo>
                  <a:pt x="2179" y="1062"/>
                </a:lnTo>
                <a:lnTo>
                  <a:pt x="2179" y="1066"/>
                </a:lnTo>
                <a:lnTo>
                  <a:pt x="2181" y="1064"/>
                </a:lnTo>
                <a:lnTo>
                  <a:pt x="2181" y="1066"/>
                </a:lnTo>
                <a:lnTo>
                  <a:pt x="2181" y="1064"/>
                </a:lnTo>
                <a:lnTo>
                  <a:pt x="2181" y="1066"/>
                </a:lnTo>
                <a:lnTo>
                  <a:pt x="2183" y="1066"/>
                </a:lnTo>
                <a:lnTo>
                  <a:pt x="2183" y="1064"/>
                </a:lnTo>
                <a:lnTo>
                  <a:pt x="2183" y="1068"/>
                </a:lnTo>
                <a:lnTo>
                  <a:pt x="2185" y="1064"/>
                </a:lnTo>
                <a:lnTo>
                  <a:pt x="2185" y="1068"/>
                </a:lnTo>
                <a:lnTo>
                  <a:pt x="2185" y="1064"/>
                </a:lnTo>
                <a:lnTo>
                  <a:pt x="2187" y="1064"/>
                </a:lnTo>
                <a:lnTo>
                  <a:pt x="2185" y="1068"/>
                </a:lnTo>
                <a:lnTo>
                  <a:pt x="2187" y="1068"/>
                </a:lnTo>
                <a:lnTo>
                  <a:pt x="2187" y="1064"/>
                </a:lnTo>
                <a:lnTo>
                  <a:pt x="2189" y="1066"/>
                </a:lnTo>
                <a:lnTo>
                  <a:pt x="2187" y="1068"/>
                </a:lnTo>
                <a:lnTo>
                  <a:pt x="2189" y="1068"/>
                </a:lnTo>
                <a:lnTo>
                  <a:pt x="2189" y="1066"/>
                </a:lnTo>
                <a:lnTo>
                  <a:pt x="2189" y="1068"/>
                </a:lnTo>
                <a:lnTo>
                  <a:pt x="2191" y="1066"/>
                </a:lnTo>
                <a:lnTo>
                  <a:pt x="2191" y="1068"/>
                </a:lnTo>
                <a:lnTo>
                  <a:pt x="2191" y="1066"/>
                </a:lnTo>
                <a:lnTo>
                  <a:pt x="2194" y="1066"/>
                </a:lnTo>
                <a:lnTo>
                  <a:pt x="2194" y="1068"/>
                </a:lnTo>
                <a:lnTo>
                  <a:pt x="2194" y="1066"/>
                </a:lnTo>
                <a:lnTo>
                  <a:pt x="2196" y="1066"/>
                </a:lnTo>
                <a:lnTo>
                  <a:pt x="2194" y="1068"/>
                </a:lnTo>
                <a:lnTo>
                  <a:pt x="2196" y="1068"/>
                </a:lnTo>
                <a:lnTo>
                  <a:pt x="2196" y="1066"/>
                </a:lnTo>
                <a:lnTo>
                  <a:pt x="2196" y="1068"/>
                </a:lnTo>
                <a:lnTo>
                  <a:pt x="2196" y="1068"/>
                </a:lnTo>
                <a:lnTo>
                  <a:pt x="2196" y="1066"/>
                </a:lnTo>
                <a:lnTo>
                  <a:pt x="2196" y="1068"/>
                </a:lnTo>
                <a:lnTo>
                  <a:pt x="2196" y="1070"/>
                </a:lnTo>
                <a:lnTo>
                  <a:pt x="2196" y="1066"/>
                </a:lnTo>
                <a:lnTo>
                  <a:pt x="2198" y="1066"/>
                </a:lnTo>
                <a:lnTo>
                  <a:pt x="2198" y="1070"/>
                </a:lnTo>
                <a:lnTo>
                  <a:pt x="2198" y="1066"/>
                </a:lnTo>
                <a:lnTo>
                  <a:pt x="2200" y="1066"/>
                </a:lnTo>
                <a:lnTo>
                  <a:pt x="2198" y="1070"/>
                </a:lnTo>
                <a:lnTo>
                  <a:pt x="2200" y="1070"/>
                </a:lnTo>
                <a:lnTo>
                  <a:pt x="2200" y="1066"/>
                </a:lnTo>
                <a:lnTo>
                  <a:pt x="2200" y="1070"/>
                </a:lnTo>
                <a:lnTo>
                  <a:pt x="2202" y="1070"/>
                </a:lnTo>
                <a:lnTo>
                  <a:pt x="2202" y="1068"/>
                </a:lnTo>
                <a:lnTo>
                  <a:pt x="2202" y="1070"/>
                </a:lnTo>
                <a:lnTo>
                  <a:pt x="2204" y="1068"/>
                </a:lnTo>
                <a:lnTo>
                  <a:pt x="2204" y="1070"/>
                </a:lnTo>
                <a:lnTo>
                  <a:pt x="2204" y="1068"/>
                </a:lnTo>
                <a:lnTo>
                  <a:pt x="2206" y="1068"/>
                </a:lnTo>
                <a:lnTo>
                  <a:pt x="2204" y="1070"/>
                </a:lnTo>
                <a:lnTo>
                  <a:pt x="2206" y="1070"/>
                </a:lnTo>
                <a:lnTo>
                  <a:pt x="2206" y="1068"/>
                </a:lnTo>
                <a:lnTo>
                  <a:pt x="2206" y="1070"/>
                </a:lnTo>
                <a:lnTo>
                  <a:pt x="2208" y="1070"/>
                </a:lnTo>
                <a:lnTo>
                  <a:pt x="2208" y="1068"/>
                </a:lnTo>
                <a:lnTo>
                  <a:pt x="2208" y="1070"/>
                </a:lnTo>
                <a:lnTo>
                  <a:pt x="2210" y="1068"/>
                </a:lnTo>
                <a:lnTo>
                  <a:pt x="2210" y="1070"/>
                </a:lnTo>
                <a:lnTo>
                  <a:pt x="2210" y="1068"/>
                </a:lnTo>
                <a:lnTo>
                  <a:pt x="2212" y="1068"/>
                </a:lnTo>
                <a:lnTo>
                  <a:pt x="2210" y="1070"/>
                </a:lnTo>
                <a:lnTo>
                  <a:pt x="2212" y="1072"/>
                </a:lnTo>
                <a:lnTo>
                  <a:pt x="2212" y="1068"/>
                </a:lnTo>
                <a:lnTo>
                  <a:pt x="2212" y="1072"/>
                </a:lnTo>
                <a:lnTo>
                  <a:pt x="2214" y="1072"/>
                </a:lnTo>
                <a:lnTo>
                  <a:pt x="2214" y="1068"/>
                </a:lnTo>
                <a:lnTo>
                  <a:pt x="2214" y="1072"/>
                </a:lnTo>
                <a:lnTo>
                  <a:pt x="2216" y="1072"/>
                </a:lnTo>
                <a:lnTo>
                  <a:pt x="2214" y="1074"/>
                </a:lnTo>
                <a:lnTo>
                  <a:pt x="2214" y="1072"/>
                </a:lnTo>
                <a:lnTo>
                  <a:pt x="2214" y="1074"/>
                </a:lnTo>
                <a:lnTo>
                  <a:pt x="2212" y="1074"/>
                </a:lnTo>
                <a:lnTo>
                  <a:pt x="2214" y="1072"/>
                </a:lnTo>
                <a:lnTo>
                  <a:pt x="2212" y="1072"/>
                </a:lnTo>
                <a:lnTo>
                  <a:pt x="2212" y="1074"/>
                </a:lnTo>
                <a:lnTo>
                  <a:pt x="2212" y="1072"/>
                </a:lnTo>
                <a:lnTo>
                  <a:pt x="2212" y="1074"/>
                </a:lnTo>
                <a:lnTo>
                  <a:pt x="2210" y="1074"/>
                </a:lnTo>
                <a:lnTo>
                  <a:pt x="2210" y="1072"/>
                </a:lnTo>
                <a:lnTo>
                  <a:pt x="2210" y="1074"/>
                </a:lnTo>
                <a:lnTo>
                  <a:pt x="2210" y="1072"/>
                </a:lnTo>
                <a:lnTo>
                  <a:pt x="2208" y="1074"/>
                </a:lnTo>
                <a:lnTo>
                  <a:pt x="2208" y="1072"/>
                </a:lnTo>
                <a:lnTo>
                  <a:pt x="2208" y="1070"/>
                </a:lnTo>
                <a:lnTo>
                  <a:pt x="2208" y="1074"/>
                </a:lnTo>
                <a:lnTo>
                  <a:pt x="2206" y="1072"/>
                </a:lnTo>
                <a:lnTo>
                  <a:pt x="2208" y="1070"/>
                </a:lnTo>
                <a:lnTo>
                  <a:pt x="2206" y="1070"/>
                </a:lnTo>
                <a:lnTo>
                  <a:pt x="2206" y="1072"/>
                </a:lnTo>
                <a:lnTo>
                  <a:pt x="2206" y="1070"/>
                </a:lnTo>
                <a:lnTo>
                  <a:pt x="2204" y="1072"/>
                </a:lnTo>
                <a:lnTo>
                  <a:pt x="2204" y="1070"/>
                </a:lnTo>
                <a:lnTo>
                  <a:pt x="2204" y="1072"/>
                </a:lnTo>
                <a:lnTo>
                  <a:pt x="2202" y="1072"/>
                </a:lnTo>
                <a:lnTo>
                  <a:pt x="2204" y="1070"/>
                </a:lnTo>
                <a:lnTo>
                  <a:pt x="2202" y="1070"/>
                </a:lnTo>
                <a:lnTo>
                  <a:pt x="2202" y="1072"/>
                </a:lnTo>
                <a:lnTo>
                  <a:pt x="2202" y="1070"/>
                </a:lnTo>
                <a:lnTo>
                  <a:pt x="2202" y="1072"/>
                </a:lnTo>
                <a:lnTo>
                  <a:pt x="2200" y="1072"/>
                </a:lnTo>
                <a:lnTo>
                  <a:pt x="2200" y="1070"/>
                </a:lnTo>
                <a:lnTo>
                  <a:pt x="2200" y="1072"/>
                </a:lnTo>
                <a:lnTo>
                  <a:pt x="2200" y="1070"/>
                </a:lnTo>
                <a:lnTo>
                  <a:pt x="2198" y="1070"/>
                </a:lnTo>
                <a:lnTo>
                  <a:pt x="2198" y="1072"/>
                </a:lnTo>
                <a:lnTo>
                  <a:pt x="2198" y="1070"/>
                </a:lnTo>
                <a:lnTo>
                  <a:pt x="2198" y="1072"/>
                </a:lnTo>
                <a:lnTo>
                  <a:pt x="2196" y="1072"/>
                </a:lnTo>
                <a:lnTo>
                  <a:pt x="2198" y="1070"/>
                </a:lnTo>
                <a:lnTo>
                  <a:pt x="2196" y="1070"/>
                </a:lnTo>
                <a:lnTo>
                  <a:pt x="2196" y="1072"/>
                </a:lnTo>
                <a:lnTo>
                  <a:pt x="2196" y="1070"/>
                </a:lnTo>
                <a:lnTo>
                  <a:pt x="2196" y="1072"/>
                </a:lnTo>
                <a:lnTo>
                  <a:pt x="2196" y="1070"/>
                </a:lnTo>
                <a:lnTo>
                  <a:pt x="2196" y="1072"/>
                </a:lnTo>
                <a:lnTo>
                  <a:pt x="2194" y="1072"/>
                </a:lnTo>
                <a:lnTo>
                  <a:pt x="2196" y="1068"/>
                </a:lnTo>
                <a:lnTo>
                  <a:pt x="2194" y="1068"/>
                </a:lnTo>
                <a:lnTo>
                  <a:pt x="2194" y="1072"/>
                </a:lnTo>
                <a:lnTo>
                  <a:pt x="2194" y="1070"/>
                </a:lnTo>
                <a:lnTo>
                  <a:pt x="2194" y="1068"/>
                </a:lnTo>
                <a:lnTo>
                  <a:pt x="2194" y="1070"/>
                </a:lnTo>
                <a:lnTo>
                  <a:pt x="2191" y="1070"/>
                </a:lnTo>
                <a:lnTo>
                  <a:pt x="2191" y="1068"/>
                </a:lnTo>
                <a:lnTo>
                  <a:pt x="2191" y="1070"/>
                </a:lnTo>
                <a:lnTo>
                  <a:pt x="2191" y="1068"/>
                </a:lnTo>
                <a:lnTo>
                  <a:pt x="2189" y="1068"/>
                </a:lnTo>
                <a:lnTo>
                  <a:pt x="2189" y="1070"/>
                </a:lnTo>
                <a:lnTo>
                  <a:pt x="2189" y="1068"/>
                </a:lnTo>
                <a:lnTo>
                  <a:pt x="2189" y="1070"/>
                </a:lnTo>
                <a:lnTo>
                  <a:pt x="2187" y="1070"/>
                </a:lnTo>
                <a:lnTo>
                  <a:pt x="2189" y="1068"/>
                </a:lnTo>
                <a:lnTo>
                  <a:pt x="2187" y="1068"/>
                </a:lnTo>
                <a:lnTo>
                  <a:pt x="2187" y="1070"/>
                </a:lnTo>
                <a:lnTo>
                  <a:pt x="2187" y="1068"/>
                </a:lnTo>
                <a:lnTo>
                  <a:pt x="2185" y="1070"/>
                </a:lnTo>
                <a:lnTo>
                  <a:pt x="2185" y="1068"/>
                </a:lnTo>
                <a:lnTo>
                  <a:pt x="2185" y="1070"/>
                </a:lnTo>
                <a:lnTo>
                  <a:pt x="2183" y="1070"/>
                </a:lnTo>
                <a:lnTo>
                  <a:pt x="2185" y="1068"/>
                </a:lnTo>
                <a:lnTo>
                  <a:pt x="2183" y="1068"/>
                </a:lnTo>
                <a:lnTo>
                  <a:pt x="2183" y="1070"/>
                </a:lnTo>
                <a:lnTo>
                  <a:pt x="2183" y="1068"/>
                </a:lnTo>
                <a:lnTo>
                  <a:pt x="2181" y="1070"/>
                </a:lnTo>
                <a:lnTo>
                  <a:pt x="2181" y="1068"/>
                </a:lnTo>
                <a:lnTo>
                  <a:pt x="2181" y="1070"/>
                </a:lnTo>
                <a:lnTo>
                  <a:pt x="2181" y="1068"/>
                </a:lnTo>
                <a:lnTo>
                  <a:pt x="2179" y="1070"/>
                </a:lnTo>
                <a:lnTo>
                  <a:pt x="2179" y="1066"/>
                </a:lnTo>
                <a:lnTo>
                  <a:pt x="2179" y="1068"/>
                </a:lnTo>
                <a:lnTo>
                  <a:pt x="2177" y="1070"/>
                </a:lnTo>
                <a:lnTo>
                  <a:pt x="2179" y="1070"/>
                </a:lnTo>
                <a:lnTo>
                  <a:pt x="2177" y="1072"/>
                </a:lnTo>
                <a:lnTo>
                  <a:pt x="2181" y="1076"/>
                </a:lnTo>
                <a:lnTo>
                  <a:pt x="2181" y="1074"/>
                </a:lnTo>
                <a:lnTo>
                  <a:pt x="2181" y="1076"/>
                </a:lnTo>
                <a:lnTo>
                  <a:pt x="2183" y="1074"/>
                </a:lnTo>
                <a:lnTo>
                  <a:pt x="2183" y="1076"/>
                </a:lnTo>
                <a:lnTo>
                  <a:pt x="2183" y="1074"/>
                </a:lnTo>
                <a:lnTo>
                  <a:pt x="2185" y="1074"/>
                </a:lnTo>
                <a:lnTo>
                  <a:pt x="2183" y="1076"/>
                </a:lnTo>
                <a:lnTo>
                  <a:pt x="2185" y="1076"/>
                </a:lnTo>
                <a:lnTo>
                  <a:pt x="2185" y="1074"/>
                </a:lnTo>
                <a:lnTo>
                  <a:pt x="2185" y="1076"/>
                </a:lnTo>
                <a:lnTo>
                  <a:pt x="2187" y="1074"/>
                </a:lnTo>
                <a:lnTo>
                  <a:pt x="2187" y="1076"/>
                </a:lnTo>
                <a:lnTo>
                  <a:pt x="2187" y="1074"/>
                </a:lnTo>
                <a:lnTo>
                  <a:pt x="2189" y="1074"/>
                </a:lnTo>
                <a:lnTo>
                  <a:pt x="2187" y="1076"/>
                </a:lnTo>
                <a:lnTo>
                  <a:pt x="2189" y="1076"/>
                </a:lnTo>
                <a:lnTo>
                  <a:pt x="2189" y="1074"/>
                </a:lnTo>
                <a:lnTo>
                  <a:pt x="2189" y="1076"/>
                </a:lnTo>
                <a:lnTo>
                  <a:pt x="2191" y="1074"/>
                </a:lnTo>
                <a:lnTo>
                  <a:pt x="2191" y="1078"/>
                </a:lnTo>
                <a:lnTo>
                  <a:pt x="2191" y="1074"/>
                </a:lnTo>
                <a:lnTo>
                  <a:pt x="2194" y="1074"/>
                </a:lnTo>
                <a:lnTo>
                  <a:pt x="2191" y="1078"/>
                </a:lnTo>
                <a:lnTo>
                  <a:pt x="2194" y="1078"/>
                </a:lnTo>
                <a:lnTo>
                  <a:pt x="2194" y="1074"/>
                </a:lnTo>
                <a:lnTo>
                  <a:pt x="2194" y="1076"/>
                </a:lnTo>
                <a:lnTo>
                  <a:pt x="2194" y="1078"/>
                </a:lnTo>
                <a:lnTo>
                  <a:pt x="2194" y="1076"/>
                </a:lnTo>
                <a:lnTo>
                  <a:pt x="2196" y="1076"/>
                </a:lnTo>
                <a:lnTo>
                  <a:pt x="2196" y="1078"/>
                </a:lnTo>
                <a:lnTo>
                  <a:pt x="2196" y="1076"/>
                </a:lnTo>
                <a:lnTo>
                  <a:pt x="2196" y="1078"/>
                </a:lnTo>
                <a:lnTo>
                  <a:pt x="2196" y="1078"/>
                </a:lnTo>
                <a:lnTo>
                  <a:pt x="2196" y="1076"/>
                </a:lnTo>
                <a:lnTo>
                  <a:pt x="2196" y="1078"/>
                </a:lnTo>
                <a:lnTo>
                  <a:pt x="2196" y="1076"/>
                </a:lnTo>
                <a:lnTo>
                  <a:pt x="2198" y="1076"/>
                </a:lnTo>
                <a:lnTo>
                  <a:pt x="2198" y="1078"/>
                </a:lnTo>
                <a:lnTo>
                  <a:pt x="2198" y="1076"/>
                </a:lnTo>
                <a:lnTo>
                  <a:pt x="2198" y="1078"/>
                </a:lnTo>
                <a:lnTo>
                  <a:pt x="2200" y="1076"/>
                </a:lnTo>
                <a:lnTo>
                  <a:pt x="2200" y="1078"/>
                </a:lnTo>
                <a:lnTo>
                  <a:pt x="2200" y="1076"/>
                </a:lnTo>
                <a:lnTo>
                  <a:pt x="2202" y="1076"/>
                </a:lnTo>
                <a:lnTo>
                  <a:pt x="2200" y="1078"/>
                </a:lnTo>
                <a:lnTo>
                  <a:pt x="2202" y="1078"/>
                </a:lnTo>
                <a:lnTo>
                  <a:pt x="2202" y="1076"/>
                </a:lnTo>
                <a:lnTo>
                  <a:pt x="2202" y="1078"/>
                </a:lnTo>
                <a:lnTo>
                  <a:pt x="2204" y="1076"/>
                </a:lnTo>
                <a:lnTo>
                  <a:pt x="2204" y="1078"/>
                </a:lnTo>
                <a:lnTo>
                  <a:pt x="2204" y="1076"/>
                </a:lnTo>
                <a:lnTo>
                  <a:pt x="2206" y="1076"/>
                </a:lnTo>
                <a:lnTo>
                  <a:pt x="2204" y="1080"/>
                </a:lnTo>
                <a:lnTo>
                  <a:pt x="2206" y="1080"/>
                </a:lnTo>
                <a:lnTo>
                  <a:pt x="2206" y="1076"/>
                </a:lnTo>
                <a:lnTo>
                  <a:pt x="2206" y="1080"/>
                </a:lnTo>
                <a:lnTo>
                  <a:pt x="2208" y="1076"/>
                </a:lnTo>
                <a:lnTo>
                  <a:pt x="2208" y="1078"/>
                </a:lnTo>
                <a:lnTo>
                  <a:pt x="2208" y="1080"/>
                </a:lnTo>
                <a:lnTo>
                  <a:pt x="2208" y="1078"/>
                </a:lnTo>
                <a:lnTo>
                  <a:pt x="2210" y="1078"/>
                </a:lnTo>
                <a:lnTo>
                  <a:pt x="2208" y="1080"/>
                </a:lnTo>
                <a:lnTo>
                  <a:pt x="2210" y="1080"/>
                </a:lnTo>
                <a:lnTo>
                  <a:pt x="2210" y="1078"/>
                </a:lnTo>
                <a:lnTo>
                  <a:pt x="2210" y="1080"/>
                </a:lnTo>
                <a:lnTo>
                  <a:pt x="2212" y="1078"/>
                </a:lnTo>
                <a:lnTo>
                  <a:pt x="2212" y="1080"/>
                </a:lnTo>
                <a:lnTo>
                  <a:pt x="2212" y="1078"/>
                </a:lnTo>
                <a:lnTo>
                  <a:pt x="2214" y="1078"/>
                </a:lnTo>
                <a:lnTo>
                  <a:pt x="2212" y="1080"/>
                </a:lnTo>
                <a:lnTo>
                  <a:pt x="2214" y="1080"/>
                </a:lnTo>
                <a:lnTo>
                  <a:pt x="2214" y="1078"/>
                </a:lnTo>
                <a:lnTo>
                  <a:pt x="2214" y="1080"/>
                </a:lnTo>
                <a:lnTo>
                  <a:pt x="2214" y="1078"/>
                </a:lnTo>
                <a:lnTo>
                  <a:pt x="2216" y="1078"/>
                </a:lnTo>
                <a:lnTo>
                  <a:pt x="2216" y="1080"/>
                </a:lnTo>
                <a:lnTo>
                  <a:pt x="2216" y="1078"/>
                </a:lnTo>
                <a:lnTo>
                  <a:pt x="2216" y="1080"/>
                </a:lnTo>
                <a:lnTo>
                  <a:pt x="2218" y="1080"/>
                </a:lnTo>
                <a:lnTo>
                  <a:pt x="2218" y="1078"/>
                </a:lnTo>
                <a:lnTo>
                  <a:pt x="2218" y="1084"/>
                </a:lnTo>
                <a:lnTo>
                  <a:pt x="2216" y="1084"/>
                </a:lnTo>
                <a:lnTo>
                  <a:pt x="2218" y="1082"/>
                </a:lnTo>
                <a:lnTo>
                  <a:pt x="2216" y="1082"/>
                </a:lnTo>
                <a:lnTo>
                  <a:pt x="2216" y="1084"/>
                </a:lnTo>
                <a:lnTo>
                  <a:pt x="2216" y="1082"/>
                </a:lnTo>
                <a:lnTo>
                  <a:pt x="2214" y="1082"/>
                </a:lnTo>
                <a:lnTo>
                  <a:pt x="2214" y="1080"/>
                </a:lnTo>
                <a:lnTo>
                  <a:pt x="2214" y="1082"/>
                </a:lnTo>
                <a:lnTo>
                  <a:pt x="2214" y="1080"/>
                </a:lnTo>
                <a:lnTo>
                  <a:pt x="2212" y="1082"/>
                </a:lnTo>
                <a:lnTo>
                  <a:pt x="2212" y="1080"/>
                </a:lnTo>
                <a:lnTo>
                  <a:pt x="2212" y="1082"/>
                </a:lnTo>
                <a:lnTo>
                  <a:pt x="2212" y="1080"/>
                </a:lnTo>
                <a:lnTo>
                  <a:pt x="2210" y="1080"/>
                </a:lnTo>
                <a:lnTo>
                  <a:pt x="2210" y="1082"/>
                </a:lnTo>
                <a:lnTo>
                  <a:pt x="2210" y="1080"/>
                </a:lnTo>
                <a:lnTo>
                  <a:pt x="2210" y="1082"/>
                </a:lnTo>
                <a:lnTo>
                  <a:pt x="2208" y="1082"/>
                </a:lnTo>
                <a:lnTo>
                  <a:pt x="2210" y="1080"/>
                </a:lnTo>
                <a:lnTo>
                  <a:pt x="2208" y="1080"/>
                </a:lnTo>
                <a:lnTo>
                  <a:pt x="2208" y="1082"/>
                </a:lnTo>
                <a:lnTo>
                  <a:pt x="2208" y="1080"/>
                </a:lnTo>
                <a:lnTo>
                  <a:pt x="2208" y="1082"/>
                </a:lnTo>
                <a:lnTo>
                  <a:pt x="2206" y="1082"/>
                </a:lnTo>
                <a:lnTo>
                  <a:pt x="2206" y="1080"/>
                </a:lnTo>
                <a:lnTo>
                  <a:pt x="2206" y="1082"/>
                </a:lnTo>
                <a:lnTo>
                  <a:pt x="2206" y="1080"/>
                </a:lnTo>
                <a:lnTo>
                  <a:pt x="2204" y="1082"/>
                </a:lnTo>
                <a:lnTo>
                  <a:pt x="2204" y="1080"/>
                </a:lnTo>
                <a:lnTo>
                  <a:pt x="2204" y="1082"/>
                </a:lnTo>
                <a:lnTo>
                  <a:pt x="2204" y="1080"/>
                </a:lnTo>
                <a:lnTo>
                  <a:pt x="2202" y="1080"/>
                </a:lnTo>
                <a:lnTo>
                  <a:pt x="2202" y="1082"/>
                </a:lnTo>
                <a:lnTo>
                  <a:pt x="2202" y="1080"/>
                </a:lnTo>
                <a:lnTo>
                  <a:pt x="2202" y="1082"/>
                </a:lnTo>
                <a:lnTo>
                  <a:pt x="2200" y="1080"/>
                </a:lnTo>
                <a:lnTo>
                  <a:pt x="2202" y="1080"/>
                </a:lnTo>
                <a:lnTo>
                  <a:pt x="2200" y="1080"/>
                </a:lnTo>
                <a:lnTo>
                  <a:pt x="2200" y="1078"/>
                </a:lnTo>
                <a:lnTo>
                  <a:pt x="2200" y="1080"/>
                </a:lnTo>
                <a:lnTo>
                  <a:pt x="2198" y="1080"/>
                </a:lnTo>
                <a:lnTo>
                  <a:pt x="2198" y="1078"/>
                </a:lnTo>
                <a:lnTo>
                  <a:pt x="2198" y="1080"/>
                </a:lnTo>
                <a:lnTo>
                  <a:pt x="2198" y="1078"/>
                </a:lnTo>
                <a:lnTo>
                  <a:pt x="2196" y="1080"/>
                </a:lnTo>
                <a:lnTo>
                  <a:pt x="2196" y="1078"/>
                </a:lnTo>
                <a:lnTo>
                  <a:pt x="2196" y="1080"/>
                </a:lnTo>
                <a:lnTo>
                  <a:pt x="2196" y="1078"/>
                </a:lnTo>
                <a:lnTo>
                  <a:pt x="2196" y="1078"/>
                </a:lnTo>
                <a:lnTo>
                  <a:pt x="2196" y="1080"/>
                </a:lnTo>
                <a:lnTo>
                  <a:pt x="2196" y="1078"/>
                </a:lnTo>
                <a:lnTo>
                  <a:pt x="2196" y="1080"/>
                </a:lnTo>
                <a:lnTo>
                  <a:pt x="2194" y="1080"/>
                </a:lnTo>
                <a:lnTo>
                  <a:pt x="2196" y="1078"/>
                </a:lnTo>
                <a:lnTo>
                  <a:pt x="2194" y="1078"/>
                </a:lnTo>
                <a:lnTo>
                  <a:pt x="2194" y="1080"/>
                </a:lnTo>
                <a:lnTo>
                  <a:pt x="2194" y="1078"/>
                </a:lnTo>
                <a:lnTo>
                  <a:pt x="2194" y="1080"/>
                </a:lnTo>
                <a:lnTo>
                  <a:pt x="2191" y="1080"/>
                </a:lnTo>
                <a:lnTo>
                  <a:pt x="2191" y="1078"/>
                </a:lnTo>
                <a:lnTo>
                  <a:pt x="2191" y="1080"/>
                </a:lnTo>
                <a:lnTo>
                  <a:pt x="2191" y="1078"/>
                </a:lnTo>
                <a:lnTo>
                  <a:pt x="2189" y="1080"/>
                </a:lnTo>
                <a:lnTo>
                  <a:pt x="2189" y="1078"/>
                </a:lnTo>
                <a:lnTo>
                  <a:pt x="2189" y="1080"/>
                </a:lnTo>
                <a:lnTo>
                  <a:pt x="2189" y="1078"/>
                </a:lnTo>
                <a:lnTo>
                  <a:pt x="2187" y="1078"/>
                </a:lnTo>
                <a:lnTo>
                  <a:pt x="2187" y="1080"/>
                </a:lnTo>
                <a:lnTo>
                  <a:pt x="2187" y="1078"/>
                </a:lnTo>
                <a:lnTo>
                  <a:pt x="2185" y="1078"/>
                </a:lnTo>
                <a:lnTo>
                  <a:pt x="2187" y="1076"/>
                </a:lnTo>
                <a:lnTo>
                  <a:pt x="2185" y="1076"/>
                </a:lnTo>
                <a:lnTo>
                  <a:pt x="2185" y="1078"/>
                </a:lnTo>
                <a:lnTo>
                  <a:pt x="2185" y="1076"/>
                </a:lnTo>
                <a:lnTo>
                  <a:pt x="2185" y="1078"/>
                </a:lnTo>
                <a:lnTo>
                  <a:pt x="2183" y="1078"/>
                </a:lnTo>
                <a:lnTo>
                  <a:pt x="2183" y="1076"/>
                </a:lnTo>
                <a:lnTo>
                  <a:pt x="2181" y="1076"/>
                </a:lnTo>
                <a:lnTo>
                  <a:pt x="2187" y="1086"/>
                </a:lnTo>
                <a:lnTo>
                  <a:pt x="2189" y="1086"/>
                </a:lnTo>
                <a:lnTo>
                  <a:pt x="2187" y="1084"/>
                </a:lnTo>
                <a:lnTo>
                  <a:pt x="2185" y="1084"/>
                </a:lnTo>
                <a:lnTo>
                  <a:pt x="2187" y="1082"/>
                </a:lnTo>
                <a:lnTo>
                  <a:pt x="2187" y="1084"/>
                </a:lnTo>
                <a:lnTo>
                  <a:pt x="2187" y="1082"/>
                </a:lnTo>
                <a:lnTo>
                  <a:pt x="2189" y="1082"/>
                </a:lnTo>
                <a:lnTo>
                  <a:pt x="2187" y="1084"/>
                </a:lnTo>
                <a:lnTo>
                  <a:pt x="2189" y="1084"/>
                </a:lnTo>
                <a:lnTo>
                  <a:pt x="2189" y="1082"/>
                </a:lnTo>
                <a:lnTo>
                  <a:pt x="2189" y="1084"/>
                </a:lnTo>
                <a:lnTo>
                  <a:pt x="2191" y="1084"/>
                </a:lnTo>
                <a:lnTo>
                  <a:pt x="2191" y="1086"/>
                </a:lnTo>
                <a:lnTo>
                  <a:pt x="2191" y="1084"/>
                </a:lnTo>
                <a:lnTo>
                  <a:pt x="2191" y="1086"/>
                </a:lnTo>
                <a:lnTo>
                  <a:pt x="2194" y="1084"/>
                </a:lnTo>
                <a:lnTo>
                  <a:pt x="2194" y="1086"/>
                </a:lnTo>
                <a:lnTo>
                  <a:pt x="2194" y="1084"/>
                </a:lnTo>
                <a:lnTo>
                  <a:pt x="2194" y="1086"/>
                </a:lnTo>
                <a:lnTo>
                  <a:pt x="2196" y="1086"/>
                </a:lnTo>
                <a:lnTo>
                  <a:pt x="2196" y="1084"/>
                </a:lnTo>
                <a:lnTo>
                  <a:pt x="2196" y="1086"/>
                </a:lnTo>
                <a:lnTo>
                  <a:pt x="2196" y="1084"/>
                </a:lnTo>
                <a:lnTo>
                  <a:pt x="2196" y="1084"/>
                </a:lnTo>
                <a:lnTo>
                  <a:pt x="2196" y="1086"/>
                </a:lnTo>
                <a:lnTo>
                  <a:pt x="2196" y="1086"/>
                </a:lnTo>
                <a:lnTo>
                  <a:pt x="2196" y="1084"/>
                </a:lnTo>
                <a:lnTo>
                  <a:pt x="2196" y="1086"/>
                </a:lnTo>
                <a:lnTo>
                  <a:pt x="2196" y="1084"/>
                </a:lnTo>
                <a:lnTo>
                  <a:pt x="2198" y="1084"/>
                </a:lnTo>
                <a:lnTo>
                  <a:pt x="2196" y="1086"/>
                </a:lnTo>
                <a:lnTo>
                  <a:pt x="2198" y="1086"/>
                </a:lnTo>
                <a:lnTo>
                  <a:pt x="2198" y="1084"/>
                </a:lnTo>
                <a:lnTo>
                  <a:pt x="2198" y="1086"/>
                </a:lnTo>
                <a:lnTo>
                  <a:pt x="2200" y="1084"/>
                </a:lnTo>
                <a:lnTo>
                  <a:pt x="2200" y="1086"/>
                </a:lnTo>
                <a:lnTo>
                  <a:pt x="2200" y="1084"/>
                </a:lnTo>
                <a:lnTo>
                  <a:pt x="2200" y="1086"/>
                </a:lnTo>
                <a:lnTo>
                  <a:pt x="2202" y="1086"/>
                </a:lnTo>
                <a:lnTo>
                  <a:pt x="2202" y="1084"/>
                </a:lnTo>
                <a:lnTo>
                  <a:pt x="2202" y="1086"/>
                </a:lnTo>
                <a:lnTo>
                  <a:pt x="2202" y="1084"/>
                </a:lnTo>
                <a:lnTo>
                  <a:pt x="2204" y="1084"/>
                </a:lnTo>
                <a:lnTo>
                  <a:pt x="2202" y="1086"/>
                </a:lnTo>
                <a:lnTo>
                  <a:pt x="2204" y="1086"/>
                </a:lnTo>
                <a:lnTo>
                  <a:pt x="2204" y="1088"/>
                </a:lnTo>
                <a:lnTo>
                  <a:pt x="2204" y="1086"/>
                </a:lnTo>
                <a:lnTo>
                  <a:pt x="2206" y="1086"/>
                </a:lnTo>
                <a:lnTo>
                  <a:pt x="2206" y="1088"/>
                </a:lnTo>
                <a:lnTo>
                  <a:pt x="2206" y="1086"/>
                </a:lnTo>
                <a:lnTo>
                  <a:pt x="2206" y="1088"/>
                </a:lnTo>
                <a:lnTo>
                  <a:pt x="2208" y="1086"/>
                </a:lnTo>
                <a:lnTo>
                  <a:pt x="2208" y="1088"/>
                </a:lnTo>
                <a:lnTo>
                  <a:pt x="2208" y="1086"/>
                </a:lnTo>
                <a:lnTo>
                  <a:pt x="2208" y="1088"/>
                </a:lnTo>
                <a:lnTo>
                  <a:pt x="2210" y="1088"/>
                </a:lnTo>
                <a:lnTo>
                  <a:pt x="2210" y="1086"/>
                </a:lnTo>
                <a:lnTo>
                  <a:pt x="2210" y="1088"/>
                </a:lnTo>
                <a:lnTo>
                  <a:pt x="2210" y="1086"/>
                </a:lnTo>
                <a:lnTo>
                  <a:pt x="2212" y="1086"/>
                </a:lnTo>
                <a:lnTo>
                  <a:pt x="2210" y="1088"/>
                </a:lnTo>
                <a:lnTo>
                  <a:pt x="2212" y="1088"/>
                </a:lnTo>
                <a:lnTo>
                  <a:pt x="2212" y="1086"/>
                </a:lnTo>
                <a:lnTo>
                  <a:pt x="2212" y="1088"/>
                </a:lnTo>
                <a:lnTo>
                  <a:pt x="2212" y="1086"/>
                </a:lnTo>
                <a:lnTo>
                  <a:pt x="2214" y="1086"/>
                </a:lnTo>
                <a:lnTo>
                  <a:pt x="2214" y="1088"/>
                </a:lnTo>
                <a:lnTo>
                  <a:pt x="2214" y="1086"/>
                </a:lnTo>
                <a:lnTo>
                  <a:pt x="2214" y="1088"/>
                </a:lnTo>
                <a:lnTo>
                  <a:pt x="2216" y="1086"/>
                </a:lnTo>
                <a:lnTo>
                  <a:pt x="2216" y="1088"/>
                </a:lnTo>
                <a:lnTo>
                  <a:pt x="2216" y="1086"/>
                </a:lnTo>
                <a:lnTo>
                  <a:pt x="2216" y="1088"/>
                </a:lnTo>
                <a:lnTo>
                  <a:pt x="2218" y="1088"/>
                </a:lnTo>
                <a:lnTo>
                  <a:pt x="2218" y="1086"/>
                </a:lnTo>
                <a:lnTo>
                  <a:pt x="2218" y="1088"/>
                </a:lnTo>
                <a:lnTo>
                  <a:pt x="2220" y="1088"/>
                </a:lnTo>
                <a:lnTo>
                  <a:pt x="2218" y="1088"/>
                </a:lnTo>
                <a:lnTo>
                  <a:pt x="2220" y="1088"/>
                </a:lnTo>
                <a:lnTo>
                  <a:pt x="2220" y="1088"/>
                </a:lnTo>
                <a:lnTo>
                  <a:pt x="2220" y="1088"/>
                </a:lnTo>
                <a:lnTo>
                  <a:pt x="2220" y="1088"/>
                </a:lnTo>
                <a:lnTo>
                  <a:pt x="2222" y="1088"/>
                </a:lnTo>
                <a:lnTo>
                  <a:pt x="2222" y="1088"/>
                </a:lnTo>
                <a:lnTo>
                  <a:pt x="2222" y="1090"/>
                </a:lnTo>
                <a:lnTo>
                  <a:pt x="2222" y="1088"/>
                </a:lnTo>
                <a:lnTo>
                  <a:pt x="2220" y="1088"/>
                </a:lnTo>
                <a:lnTo>
                  <a:pt x="2220" y="1090"/>
                </a:lnTo>
                <a:lnTo>
                  <a:pt x="2220" y="1088"/>
                </a:lnTo>
                <a:lnTo>
                  <a:pt x="2220" y="1090"/>
                </a:lnTo>
                <a:lnTo>
                  <a:pt x="2218" y="1090"/>
                </a:lnTo>
                <a:lnTo>
                  <a:pt x="2220" y="1088"/>
                </a:lnTo>
                <a:lnTo>
                  <a:pt x="2218" y="1088"/>
                </a:lnTo>
                <a:lnTo>
                  <a:pt x="2218" y="1090"/>
                </a:lnTo>
                <a:lnTo>
                  <a:pt x="2218" y="1088"/>
                </a:lnTo>
                <a:lnTo>
                  <a:pt x="2218" y="1090"/>
                </a:lnTo>
                <a:lnTo>
                  <a:pt x="2216" y="1090"/>
                </a:lnTo>
                <a:lnTo>
                  <a:pt x="2216" y="1088"/>
                </a:lnTo>
                <a:lnTo>
                  <a:pt x="2216" y="1090"/>
                </a:lnTo>
                <a:lnTo>
                  <a:pt x="2216" y="1088"/>
                </a:lnTo>
                <a:lnTo>
                  <a:pt x="2214" y="1090"/>
                </a:lnTo>
                <a:lnTo>
                  <a:pt x="2214" y="1088"/>
                </a:lnTo>
                <a:lnTo>
                  <a:pt x="2214" y="1088"/>
                </a:lnTo>
                <a:lnTo>
                  <a:pt x="2214" y="1088"/>
                </a:lnTo>
                <a:lnTo>
                  <a:pt x="2214" y="1088"/>
                </a:lnTo>
                <a:lnTo>
                  <a:pt x="2212" y="1088"/>
                </a:lnTo>
                <a:lnTo>
                  <a:pt x="2212" y="1088"/>
                </a:lnTo>
                <a:lnTo>
                  <a:pt x="2212" y="1088"/>
                </a:lnTo>
                <a:lnTo>
                  <a:pt x="2212" y="1088"/>
                </a:lnTo>
                <a:lnTo>
                  <a:pt x="2210" y="1088"/>
                </a:lnTo>
                <a:lnTo>
                  <a:pt x="2212" y="1088"/>
                </a:lnTo>
                <a:lnTo>
                  <a:pt x="2210" y="1088"/>
                </a:lnTo>
                <a:lnTo>
                  <a:pt x="2210" y="1088"/>
                </a:lnTo>
                <a:lnTo>
                  <a:pt x="2210" y="1088"/>
                </a:lnTo>
                <a:lnTo>
                  <a:pt x="2210" y="1088"/>
                </a:lnTo>
                <a:lnTo>
                  <a:pt x="2208" y="1088"/>
                </a:lnTo>
                <a:lnTo>
                  <a:pt x="2208" y="1088"/>
                </a:lnTo>
                <a:lnTo>
                  <a:pt x="2208" y="1088"/>
                </a:lnTo>
                <a:lnTo>
                  <a:pt x="2208" y="1088"/>
                </a:lnTo>
                <a:lnTo>
                  <a:pt x="2206" y="1088"/>
                </a:lnTo>
                <a:lnTo>
                  <a:pt x="2206" y="1088"/>
                </a:lnTo>
                <a:lnTo>
                  <a:pt x="2206" y="1088"/>
                </a:lnTo>
                <a:lnTo>
                  <a:pt x="2206" y="1088"/>
                </a:lnTo>
                <a:lnTo>
                  <a:pt x="2204" y="1088"/>
                </a:lnTo>
                <a:lnTo>
                  <a:pt x="2204" y="1088"/>
                </a:lnTo>
                <a:lnTo>
                  <a:pt x="2204" y="1088"/>
                </a:lnTo>
                <a:lnTo>
                  <a:pt x="2204" y="1088"/>
                </a:lnTo>
                <a:lnTo>
                  <a:pt x="2202" y="1088"/>
                </a:lnTo>
                <a:lnTo>
                  <a:pt x="2204" y="1088"/>
                </a:lnTo>
                <a:lnTo>
                  <a:pt x="2202" y="1088"/>
                </a:lnTo>
                <a:lnTo>
                  <a:pt x="2202" y="1088"/>
                </a:lnTo>
                <a:lnTo>
                  <a:pt x="2202" y="1088"/>
                </a:lnTo>
                <a:lnTo>
                  <a:pt x="2202" y="1088"/>
                </a:lnTo>
                <a:lnTo>
                  <a:pt x="2200" y="1088"/>
                </a:lnTo>
                <a:lnTo>
                  <a:pt x="2200" y="1088"/>
                </a:lnTo>
                <a:lnTo>
                  <a:pt x="2200" y="1088"/>
                </a:lnTo>
                <a:lnTo>
                  <a:pt x="2200" y="1088"/>
                </a:lnTo>
                <a:lnTo>
                  <a:pt x="2200" y="1086"/>
                </a:lnTo>
                <a:lnTo>
                  <a:pt x="2198" y="1088"/>
                </a:lnTo>
                <a:lnTo>
                  <a:pt x="2198" y="1086"/>
                </a:lnTo>
                <a:lnTo>
                  <a:pt x="2198" y="1088"/>
                </a:lnTo>
                <a:lnTo>
                  <a:pt x="2198" y="1086"/>
                </a:lnTo>
                <a:lnTo>
                  <a:pt x="2196" y="1086"/>
                </a:lnTo>
                <a:lnTo>
                  <a:pt x="2196" y="1088"/>
                </a:lnTo>
                <a:lnTo>
                  <a:pt x="2196" y="1086"/>
                </a:lnTo>
                <a:lnTo>
                  <a:pt x="2196" y="1088"/>
                </a:lnTo>
                <a:lnTo>
                  <a:pt x="2196" y="1088"/>
                </a:lnTo>
                <a:lnTo>
                  <a:pt x="2196" y="1086"/>
                </a:lnTo>
                <a:lnTo>
                  <a:pt x="2196" y="1086"/>
                </a:lnTo>
                <a:lnTo>
                  <a:pt x="2196" y="1088"/>
                </a:lnTo>
                <a:lnTo>
                  <a:pt x="2196" y="1086"/>
                </a:lnTo>
                <a:lnTo>
                  <a:pt x="2196" y="1088"/>
                </a:lnTo>
                <a:lnTo>
                  <a:pt x="2194" y="1088"/>
                </a:lnTo>
                <a:lnTo>
                  <a:pt x="2194" y="1086"/>
                </a:lnTo>
                <a:lnTo>
                  <a:pt x="2194" y="1088"/>
                </a:lnTo>
                <a:lnTo>
                  <a:pt x="2194" y="1086"/>
                </a:lnTo>
                <a:lnTo>
                  <a:pt x="2191" y="1088"/>
                </a:lnTo>
                <a:lnTo>
                  <a:pt x="2191" y="1086"/>
                </a:lnTo>
                <a:lnTo>
                  <a:pt x="2191" y="1088"/>
                </a:lnTo>
                <a:lnTo>
                  <a:pt x="2189" y="1088"/>
                </a:lnTo>
                <a:lnTo>
                  <a:pt x="2191" y="1086"/>
                </a:lnTo>
                <a:lnTo>
                  <a:pt x="2189" y="1086"/>
                </a:lnTo>
                <a:lnTo>
                  <a:pt x="2189" y="1088"/>
                </a:lnTo>
                <a:lnTo>
                  <a:pt x="2189" y="1086"/>
                </a:lnTo>
                <a:lnTo>
                  <a:pt x="2187" y="1086"/>
                </a:lnTo>
                <a:lnTo>
                  <a:pt x="2187" y="1088"/>
                </a:lnTo>
                <a:lnTo>
                  <a:pt x="2189" y="1092"/>
                </a:lnTo>
                <a:lnTo>
                  <a:pt x="2191" y="1092"/>
                </a:lnTo>
                <a:lnTo>
                  <a:pt x="2194" y="1090"/>
                </a:lnTo>
                <a:lnTo>
                  <a:pt x="2194" y="1092"/>
                </a:lnTo>
                <a:lnTo>
                  <a:pt x="2194" y="1090"/>
                </a:lnTo>
                <a:lnTo>
                  <a:pt x="2194" y="1092"/>
                </a:lnTo>
                <a:lnTo>
                  <a:pt x="2196" y="1092"/>
                </a:lnTo>
                <a:lnTo>
                  <a:pt x="2196" y="1090"/>
                </a:lnTo>
                <a:lnTo>
                  <a:pt x="2196" y="1092"/>
                </a:lnTo>
                <a:lnTo>
                  <a:pt x="2196" y="1090"/>
                </a:lnTo>
                <a:lnTo>
                  <a:pt x="2196" y="1090"/>
                </a:lnTo>
                <a:lnTo>
                  <a:pt x="2196" y="1092"/>
                </a:lnTo>
                <a:lnTo>
                  <a:pt x="2196" y="1092"/>
                </a:lnTo>
                <a:lnTo>
                  <a:pt x="2196" y="1090"/>
                </a:lnTo>
                <a:lnTo>
                  <a:pt x="2196" y="1092"/>
                </a:lnTo>
                <a:lnTo>
                  <a:pt x="2196" y="1090"/>
                </a:lnTo>
                <a:lnTo>
                  <a:pt x="2198" y="1090"/>
                </a:lnTo>
                <a:lnTo>
                  <a:pt x="2198" y="1092"/>
                </a:lnTo>
                <a:lnTo>
                  <a:pt x="2198" y="1090"/>
                </a:lnTo>
                <a:lnTo>
                  <a:pt x="2198" y="1092"/>
                </a:lnTo>
                <a:lnTo>
                  <a:pt x="2200" y="1090"/>
                </a:lnTo>
                <a:lnTo>
                  <a:pt x="2200" y="1092"/>
                </a:lnTo>
                <a:lnTo>
                  <a:pt x="2200" y="1090"/>
                </a:lnTo>
                <a:lnTo>
                  <a:pt x="2200" y="1092"/>
                </a:lnTo>
                <a:lnTo>
                  <a:pt x="2202" y="1092"/>
                </a:lnTo>
                <a:lnTo>
                  <a:pt x="2202" y="1090"/>
                </a:lnTo>
                <a:lnTo>
                  <a:pt x="2202" y="1092"/>
                </a:lnTo>
                <a:lnTo>
                  <a:pt x="2204" y="1092"/>
                </a:lnTo>
                <a:lnTo>
                  <a:pt x="2202" y="1092"/>
                </a:lnTo>
                <a:lnTo>
                  <a:pt x="2204" y="1092"/>
                </a:lnTo>
                <a:lnTo>
                  <a:pt x="2204" y="1094"/>
                </a:lnTo>
                <a:lnTo>
                  <a:pt x="2204" y="1092"/>
                </a:lnTo>
                <a:lnTo>
                  <a:pt x="2206" y="1092"/>
                </a:lnTo>
                <a:lnTo>
                  <a:pt x="2206" y="1094"/>
                </a:lnTo>
                <a:lnTo>
                  <a:pt x="2206" y="1092"/>
                </a:lnTo>
                <a:lnTo>
                  <a:pt x="2206" y="1094"/>
                </a:lnTo>
                <a:lnTo>
                  <a:pt x="2208" y="1092"/>
                </a:lnTo>
                <a:lnTo>
                  <a:pt x="2208" y="1094"/>
                </a:lnTo>
                <a:lnTo>
                  <a:pt x="2208" y="1092"/>
                </a:lnTo>
                <a:lnTo>
                  <a:pt x="2208" y="1094"/>
                </a:lnTo>
                <a:lnTo>
                  <a:pt x="2210" y="1094"/>
                </a:lnTo>
                <a:lnTo>
                  <a:pt x="2210" y="1092"/>
                </a:lnTo>
                <a:lnTo>
                  <a:pt x="2210" y="1094"/>
                </a:lnTo>
                <a:lnTo>
                  <a:pt x="2210" y="1092"/>
                </a:lnTo>
                <a:lnTo>
                  <a:pt x="2212" y="1092"/>
                </a:lnTo>
                <a:lnTo>
                  <a:pt x="2210" y="1094"/>
                </a:lnTo>
                <a:lnTo>
                  <a:pt x="2212" y="1094"/>
                </a:lnTo>
                <a:lnTo>
                  <a:pt x="2212" y="1092"/>
                </a:lnTo>
                <a:lnTo>
                  <a:pt x="2212" y="1094"/>
                </a:lnTo>
                <a:lnTo>
                  <a:pt x="2212" y="1092"/>
                </a:lnTo>
                <a:lnTo>
                  <a:pt x="2214" y="1092"/>
                </a:lnTo>
                <a:lnTo>
                  <a:pt x="2214" y="1094"/>
                </a:lnTo>
                <a:lnTo>
                  <a:pt x="2214" y="1092"/>
                </a:lnTo>
                <a:lnTo>
                  <a:pt x="2214" y="1094"/>
                </a:lnTo>
                <a:lnTo>
                  <a:pt x="2216" y="1092"/>
                </a:lnTo>
                <a:lnTo>
                  <a:pt x="2216" y="1094"/>
                </a:lnTo>
                <a:lnTo>
                  <a:pt x="2216" y="1092"/>
                </a:lnTo>
                <a:lnTo>
                  <a:pt x="2216" y="1094"/>
                </a:lnTo>
                <a:lnTo>
                  <a:pt x="2218" y="1094"/>
                </a:lnTo>
                <a:lnTo>
                  <a:pt x="2218" y="1096"/>
                </a:lnTo>
                <a:lnTo>
                  <a:pt x="2218" y="1094"/>
                </a:lnTo>
                <a:lnTo>
                  <a:pt x="2220" y="1094"/>
                </a:lnTo>
                <a:lnTo>
                  <a:pt x="2218" y="1096"/>
                </a:lnTo>
                <a:lnTo>
                  <a:pt x="2220" y="1096"/>
                </a:lnTo>
                <a:lnTo>
                  <a:pt x="2220" y="1094"/>
                </a:lnTo>
                <a:lnTo>
                  <a:pt x="2220" y="1096"/>
                </a:lnTo>
                <a:lnTo>
                  <a:pt x="2220" y="1094"/>
                </a:lnTo>
                <a:lnTo>
                  <a:pt x="2222" y="1094"/>
                </a:lnTo>
                <a:lnTo>
                  <a:pt x="2222" y="1096"/>
                </a:lnTo>
                <a:lnTo>
                  <a:pt x="2222" y="1094"/>
                </a:lnTo>
                <a:lnTo>
                  <a:pt x="2222" y="1096"/>
                </a:lnTo>
                <a:lnTo>
                  <a:pt x="2224" y="1094"/>
                </a:lnTo>
                <a:lnTo>
                  <a:pt x="2224" y="1096"/>
                </a:lnTo>
                <a:lnTo>
                  <a:pt x="2224" y="1094"/>
                </a:lnTo>
                <a:lnTo>
                  <a:pt x="2224" y="1096"/>
                </a:lnTo>
                <a:lnTo>
                  <a:pt x="2226" y="1096"/>
                </a:lnTo>
                <a:lnTo>
                  <a:pt x="2226" y="1098"/>
                </a:lnTo>
                <a:lnTo>
                  <a:pt x="2224" y="1098"/>
                </a:lnTo>
                <a:lnTo>
                  <a:pt x="2226" y="1096"/>
                </a:lnTo>
                <a:lnTo>
                  <a:pt x="2224" y="1096"/>
                </a:lnTo>
                <a:lnTo>
                  <a:pt x="2224" y="1098"/>
                </a:lnTo>
                <a:lnTo>
                  <a:pt x="2224" y="1096"/>
                </a:lnTo>
                <a:lnTo>
                  <a:pt x="2222" y="1098"/>
                </a:lnTo>
                <a:lnTo>
                  <a:pt x="2222" y="1096"/>
                </a:lnTo>
                <a:lnTo>
                  <a:pt x="2222" y="1098"/>
                </a:lnTo>
                <a:lnTo>
                  <a:pt x="2222" y="1096"/>
                </a:lnTo>
                <a:lnTo>
                  <a:pt x="2220" y="1098"/>
                </a:lnTo>
                <a:lnTo>
                  <a:pt x="2220" y="1096"/>
                </a:lnTo>
                <a:lnTo>
                  <a:pt x="2220" y="1098"/>
                </a:lnTo>
                <a:lnTo>
                  <a:pt x="2220" y="1096"/>
                </a:lnTo>
                <a:lnTo>
                  <a:pt x="2218" y="1096"/>
                </a:lnTo>
                <a:lnTo>
                  <a:pt x="2218" y="1098"/>
                </a:lnTo>
                <a:lnTo>
                  <a:pt x="2218" y="1096"/>
                </a:lnTo>
                <a:lnTo>
                  <a:pt x="2218" y="1098"/>
                </a:lnTo>
                <a:lnTo>
                  <a:pt x="2216" y="1098"/>
                </a:lnTo>
                <a:lnTo>
                  <a:pt x="2216" y="1096"/>
                </a:lnTo>
                <a:lnTo>
                  <a:pt x="2216" y="1098"/>
                </a:lnTo>
                <a:lnTo>
                  <a:pt x="2216" y="1096"/>
                </a:lnTo>
                <a:lnTo>
                  <a:pt x="2214" y="1098"/>
                </a:lnTo>
                <a:lnTo>
                  <a:pt x="2214" y="1096"/>
                </a:lnTo>
                <a:lnTo>
                  <a:pt x="2214" y="1094"/>
                </a:lnTo>
                <a:lnTo>
                  <a:pt x="2212" y="1094"/>
                </a:lnTo>
                <a:lnTo>
                  <a:pt x="2212" y="1096"/>
                </a:lnTo>
                <a:lnTo>
                  <a:pt x="2212" y="1094"/>
                </a:lnTo>
                <a:lnTo>
                  <a:pt x="2212" y="1096"/>
                </a:lnTo>
                <a:lnTo>
                  <a:pt x="2210" y="1096"/>
                </a:lnTo>
                <a:lnTo>
                  <a:pt x="2212" y="1094"/>
                </a:lnTo>
                <a:lnTo>
                  <a:pt x="2210" y="1094"/>
                </a:lnTo>
                <a:lnTo>
                  <a:pt x="2210" y="1096"/>
                </a:lnTo>
                <a:lnTo>
                  <a:pt x="2210" y="1094"/>
                </a:lnTo>
                <a:lnTo>
                  <a:pt x="2210" y="1096"/>
                </a:lnTo>
                <a:lnTo>
                  <a:pt x="2208" y="1096"/>
                </a:lnTo>
                <a:lnTo>
                  <a:pt x="2208" y="1094"/>
                </a:lnTo>
                <a:lnTo>
                  <a:pt x="2208" y="1096"/>
                </a:lnTo>
                <a:lnTo>
                  <a:pt x="2208" y="1094"/>
                </a:lnTo>
                <a:lnTo>
                  <a:pt x="2206" y="1096"/>
                </a:lnTo>
                <a:lnTo>
                  <a:pt x="2206" y="1094"/>
                </a:lnTo>
                <a:lnTo>
                  <a:pt x="2206" y="1096"/>
                </a:lnTo>
                <a:lnTo>
                  <a:pt x="2206" y="1094"/>
                </a:lnTo>
                <a:lnTo>
                  <a:pt x="2204" y="1094"/>
                </a:lnTo>
                <a:lnTo>
                  <a:pt x="2204" y="1096"/>
                </a:lnTo>
                <a:lnTo>
                  <a:pt x="2204" y="1094"/>
                </a:lnTo>
                <a:lnTo>
                  <a:pt x="2204" y="1096"/>
                </a:lnTo>
                <a:lnTo>
                  <a:pt x="2202" y="1096"/>
                </a:lnTo>
                <a:lnTo>
                  <a:pt x="2204" y="1094"/>
                </a:lnTo>
                <a:lnTo>
                  <a:pt x="2202" y="1094"/>
                </a:lnTo>
                <a:lnTo>
                  <a:pt x="2202" y="1096"/>
                </a:lnTo>
                <a:lnTo>
                  <a:pt x="2202" y="1094"/>
                </a:lnTo>
                <a:lnTo>
                  <a:pt x="2202" y="1096"/>
                </a:lnTo>
                <a:lnTo>
                  <a:pt x="2200" y="1096"/>
                </a:lnTo>
                <a:lnTo>
                  <a:pt x="2200" y="1094"/>
                </a:lnTo>
                <a:lnTo>
                  <a:pt x="2200" y="1096"/>
                </a:lnTo>
                <a:lnTo>
                  <a:pt x="2200" y="1094"/>
                </a:lnTo>
                <a:lnTo>
                  <a:pt x="2198" y="1094"/>
                </a:lnTo>
                <a:lnTo>
                  <a:pt x="2198" y="1092"/>
                </a:lnTo>
                <a:lnTo>
                  <a:pt x="2198" y="1094"/>
                </a:lnTo>
                <a:lnTo>
                  <a:pt x="2198" y="1092"/>
                </a:lnTo>
                <a:lnTo>
                  <a:pt x="2196" y="1092"/>
                </a:lnTo>
                <a:lnTo>
                  <a:pt x="2196" y="1094"/>
                </a:lnTo>
                <a:lnTo>
                  <a:pt x="2196" y="1092"/>
                </a:lnTo>
                <a:lnTo>
                  <a:pt x="2196" y="1094"/>
                </a:lnTo>
                <a:lnTo>
                  <a:pt x="2196" y="1094"/>
                </a:lnTo>
                <a:lnTo>
                  <a:pt x="2196" y="1092"/>
                </a:lnTo>
                <a:lnTo>
                  <a:pt x="2196" y="1092"/>
                </a:lnTo>
                <a:lnTo>
                  <a:pt x="2196" y="1094"/>
                </a:lnTo>
                <a:lnTo>
                  <a:pt x="2196" y="1092"/>
                </a:lnTo>
                <a:lnTo>
                  <a:pt x="2196" y="1094"/>
                </a:lnTo>
                <a:lnTo>
                  <a:pt x="2194" y="1094"/>
                </a:lnTo>
                <a:lnTo>
                  <a:pt x="2194" y="1092"/>
                </a:lnTo>
                <a:lnTo>
                  <a:pt x="2191" y="1092"/>
                </a:lnTo>
                <a:lnTo>
                  <a:pt x="2191" y="1094"/>
                </a:lnTo>
                <a:lnTo>
                  <a:pt x="2196" y="1098"/>
                </a:lnTo>
                <a:lnTo>
                  <a:pt x="2196" y="1100"/>
                </a:lnTo>
                <a:lnTo>
                  <a:pt x="2196" y="1098"/>
                </a:lnTo>
                <a:lnTo>
                  <a:pt x="2196" y="1100"/>
                </a:lnTo>
                <a:lnTo>
                  <a:pt x="2198" y="1098"/>
                </a:lnTo>
                <a:lnTo>
                  <a:pt x="2196" y="1100"/>
                </a:lnTo>
                <a:lnTo>
                  <a:pt x="2198" y="1100"/>
                </a:lnTo>
                <a:lnTo>
                  <a:pt x="2198" y="1098"/>
                </a:lnTo>
                <a:lnTo>
                  <a:pt x="2198" y="1100"/>
                </a:lnTo>
                <a:lnTo>
                  <a:pt x="2200" y="1098"/>
                </a:lnTo>
                <a:lnTo>
                  <a:pt x="2200" y="1100"/>
                </a:lnTo>
                <a:lnTo>
                  <a:pt x="2202" y="1100"/>
                </a:lnTo>
                <a:lnTo>
                  <a:pt x="2200" y="1102"/>
                </a:lnTo>
                <a:lnTo>
                  <a:pt x="2202" y="1100"/>
                </a:lnTo>
                <a:lnTo>
                  <a:pt x="2202" y="1102"/>
                </a:lnTo>
                <a:lnTo>
                  <a:pt x="2202" y="1100"/>
                </a:lnTo>
                <a:lnTo>
                  <a:pt x="2204" y="1100"/>
                </a:lnTo>
                <a:lnTo>
                  <a:pt x="2202" y="1102"/>
                </a:lnTo>
                <a:lnTo>
                  <a:pt x="2204" y="1100"/>
                </a:lnTo>
                <a:lnTo>
                  <a:pt x="2204" y="1102"/>
                </a:lnTo>
                <a:lnTo>
                  <a:pt x="2206" y="1100"/>
                </a:lnTo>
                <a:lnTo>
                  <a:pt x="2204" y="1102"/>
                </a:lnTo>
                <a:lnTo>
                  <a:pt x="2206" y="1102"/>
                </a:lnTo>
                <a:lnTo>
                  <a:pt x="2206" y="1100"/>
                </a:lnTo>
                <a:lnTo>
                  <a:pt x="2208" y="1100"/>
                </a:lnTo>
                <a:lnTo>
                  <a:pt x="2206" y="1102"/>
                </a:lnTo>
                <a:lnTo>
                  <a:pt x="2206" y="1104"/>
                </a:lnTo>
                <a:lnTo>
                  <a:pt x="2208" y="1100"/>
                </a:lnTo>
                <a:lnTo>
                  <a:pt x="2208" y="1104"/>
                </a:lnTo>
                <a:lnTo>
                  <a:pt x="2210" y="1102"/>
                </a:lnTo>
                <a:lnTo>
                  <a:pt x="2208" y="1104"/>
                </a:lnTo>
                <a:lnTo>
                  <a:pt x="2210" y="1104"/>
                </a:lnTo>
                <a:lnTo>
                  <a:pt x="2210" y="1102"/>
                </a:lnTo>
                <a:lnTo>
                  <a:pt x="2212" y="1102"/>
                </a:lnTo>
                <a:lnTo>
                  <a:pt x="2210" y="1104"/>
                </a:lnTo>
                <a:lnTo>
                  <a:pt x="2212" y="1104"/>
                </a:lnTo>
                <a:lnTo>
                  <a:pt x="2212" y="1102"/>
                </a:lnTo>
                <a:lnTo>
                  <a:pt x="2212" y="1104"/>
                </a:lnTo>
                <a:lnTo>
                  <a:pt x="2214" y="1102"/>
                </a:lnTo>
                <a:lnTo>
                  <a:pt x="2214" y="1104"/>
                </a:lnTo>
                <a:lnTo>
                  <a:pt x="2214" y="1106"/>
                </a:lnTo>
                <a:lnTo>
                  <a:pt x="2216" y="1102"/>
                </a:lnTo>
                <a:lnTo>
                  <a:pt x="2216" y="1104"/>
                </a:lnTo>
                <a:lnTo>
                  <a:pt x="2214" y="1106"/>
                </a:lnTo>
                <a:lnTo>
                  <a:pt x="2216" y="1106"/>
                </a:lnTo>
                <a:lnTo>
                  <a:pt x="2216" y="1104"/>
                </a:lnTo>
                <a:lnTo>
                  <a:pt x="2218" y="1104"/>
                </a:lnTo>
                <a:lnTo>
                  <a:pt x="2216" y="1106"/>
                </a:lnTo>
                <a:lnTo>
                  <a:pt x="2216" y="1108"/>
                </a:lnTo>
                <a:lnTo>
                  <a:pt x="2218" y="1108"/>
                </a:lnTo>
                <a:lnTo>
                  <a:pt x="2220" y="1104"/>
                </a:lnTo>
                <a:lnTo>
                  <a:pt x="2222" y="1104"/>
                </a:lnTo>
                <a:lnTo>
                  <a:pt x="2220" y="1108"/>
                </a:lnTo>
                <a:lnTo>
                  <a:pt x="2222" y="1110"/>
                </a:lnTo>
                <a:lnTo>
                  <a:pt x="2224" y="1106"/>
                </a:lnTo>
                <a:lnTo>
                  <a:pt x="2226" y="1106"/>
                </a:lnTo>
                <a:lnTo>
                  <a:pt x="2222" y="1110"/>
                </a:lnTo>
                <a:lnTo>
                  <a:pt x="2224" y="1110"/>
                </a:lnTo>
                <a:lnTo>
                  <a:pt x="2226" y="1106"/>
                </a:lnTo>
                <a:lnTo>
                  <a:pt x="2228" y="1106"/>
                </a:lnTo>
                <a:lnTo>
                  <a:pt x="2226" y="1110"/>
                </a:lnTo>
                <a:lnTo>
                  <a:pt x="2230" y="1108"/>
                </a:lnTo>
                <a:lnTo>
                  <a:pt x="2228" y="1106"/>
                </a:lnTo>
                <a:lnTo>
                  <a:pt x="2230" y="1106"/>
                </a:lnTo>
                <a:lnTo>
                  <a:pt x="2234" y="1112"/>
                </a:lnTo>
                <a:lnTo>
                  <a:pt x="2232" y="1112"/>
                </a:lnTo>
                <a:lnTo>
                  <a:pt x="2234" y="1114"/>
                </a:lnTo>
                <a:lnTo>
                  <a:pt x="2234" y="1116"/>
                </a:lnTo>
                <a:lnTo>
                  <a:pt x="2236" y="1112"/>
                </a:lnTo>
                <a:lnTo>
                  <a:pt x="2250" y="1118"/>
                </a:lnTo>
                <a:lnTo>
                  <a:pt x="2246" y="1074"/>
                </a:lnTo>
                <a:lnTo>
                  <a:pt x="2258" y="1072"/>
                </a:lnTo>
                <a:lnTo>
                  <a:pt x="2260" y="1074"/>
                </a:lnTo>
                <a:lnTo>
                  <a:pt x="2264" y="1132"/>
                </a:lnTo>
                <a:lnTo>
                  <a:pt x="2276" y="1136"/>
                </a:lnTo>
                <a:lnTo>
                  <a:pt x="2294" y="1096"/>
                </a:lnTo>
                <a:lnTo>
                  <a:pt x="2296" y="1096"/>
                </a:lnTo>
                <a:lnTo>
                  <a:pt x="2304" y="1098"/>
                </a:lnTo>
                <a:lnTo>
                  <a:pt x="2304" y="1100"/>
                </a:lnTo>
                <a:lnTo>
                  <a:pt x="2290" y="1136"/>
                </a:lnTo>
                <a:lnTo>
                  <a:pt x="2304" y="1142"/>
                </a:lnTo>
                <a:lnTo>
                  <a:pt x="2328" y="1114"/>
                </a:lnTo>
                <a:lnTo>
                  <a:pt x="2330" y="1114"/>
                </a:lnTo>
                <a:lnTo>
                  <a:pt x="2338" y="1118"/>
                </a:lnTo>
                <a:lnTo>
                  <a:pt x="2314" y="1144"/>
                </a:lnTo>
                <a:lnTo>
                  <a:pt x="2328" y="1154"/>
                </a:lnTo>
                <a:lnTo>
                  <a:pt x="2366" y="1122"/>
                </a:lnTo>
                <a:lnTo>
                  <a:pt x="2376" y="1130"/>
                </a:lnTo>
                <a:lnTo>
                  <a:pt x="2372" y="1154"/>
                </a:lnTo>
                <a:lnTo>
                  <a:pt x="2364" y="1204"/>
                </a:lnTo>
                <a:lnTo>
                  <a:pt x="2368" y="1206"/>
                </a:lnTo>
                <a:lnTo>
                  <a:pt x="2374" y="1206"/>
                </a:lnTo>
                <a:lnTo>
                  <a:pt x="2414" y="1184"/>
                </a:lnTo>
                <a:lnTo>
                  <a:pt x="2414" y="1184"/>
                </a:lnTo>
                <a:lnTo>
                  <a:pt x="2420" y="1188"/>
                </a:lnTo>
                <a:lnTo>
                  <a:pt x="2386" y="1210"/>
                </a:lnTo>
                <a:lnTo>
                  <a:pt x="2392" y="1220"/>
                </a:lnTo>
                <a:lnTo>
                  <a:pt x="2428" y="1198"/>
                </a:lnTo>
                <a:lnTo>
                  <a:pt x="2430" y="1198"/>
                </a:lnTo>
                <a:lnTo>
                  <a:pt x="2436" y="1204"/>
                </a:lnTo>
                <a:lnTo>
                  <a:pt x="2436" y="1206"/>
                </a:lnTo>
                <a:lnTo>
                  <a:pt x="2390" y="1230"/>
                </a:lnTo>
                <a:lnTo>
                  <a:pt x="2390" y="1232"/>
                </a:lnTo>
                <a:lnTo>
                  <a:pt x="2396" y="1238"/>
                </a:lnTo>
                <a:lnTo>
                  <a:pt x="2398" y="1238"/>
                </a:lnTo>
                <a:lnTo>
                  <a:pt x="2400" y="1236"/>
                </a:lnTo>
                <a:lnTo>
                  <a:pt x="2442" y="1214"/>
                </a:lnTo>
                <a:lnTo>
                  <a:pt x="2462" y="1236"/>
                </a:lnTo>
                <a:lnTo>
                  <a:pt x="2416" y="1262"/>
                </a:lnTo>
                <a:lnTo>
                  <a:pt x="2426" y="1272"/>
                </a:lnTo>
                <a:lnTo>
                  <a:pt x="2470" y="1246"/>
                </a:lnTo>
                <a:lnTo>
                  <a:pt x="2476" y="1252"/>
                </a:lnTo>
                <a:lnTo>
                  <a:pt x="2434" y="1278"/>
                </a:lnTo>
                <a:lnTo>
                  <a:pt x="2432" y="1280"/>
                </a:lnTo>
                <a:lnTo>
                  <a:pt x="2438" y="1284"/>
                </a:lnTo>
                <a:lnTo>
                  <a:pt x="2438" y="1284"/>
                </a:lnTo>
                <a:lnTo>
                  <a:pt x="2438" y="1286"/>
                </a:lnTo>
                <a:lnTo>
                  <a:pt x="2444" y="1282"/>
                </a:lnTo>
                <a:lnTo>
                  <a:pt x="2446" y="1282"/>
                </a:lnTo>
                <a:lnTo>
                  <a:pt x="2438" y="1286"/>
                </a:lnTo>
                <a:lnTo>
                  <a:pt x="2450" y="1298"/>
                </a:lnTo>
                <a:lnTo>
                  <a:pt x="2452" y="1298"/>
                </a:lnTo>
                <a:lnTo>
                  <a:pt x="2470" y="1288"/>
                </a:lnTo>
                <a:lnTo>
                  <a:pt x="2472" y="1286"/>
                </a:lnTo>
                <a:lnTo>
                  <a:pt x="2474" y="1286"/>
                </a:lnTo>
                <a:lnTo>
                  <a:pt x="2476" y="1286"/>
                </a:lnTo>
                <a:lnTo>
                  <a:pt x="2496" y="1276"/>
                </a:lnTo>
                <a:lnTo>
                  <a:pt x="2494" y="1274"/>
                </a:lnTo>
                <a:lnTo>
                  <a:pt x="2496" y="1274"/>
                </a:lnTo>
                <a:lnTo>
                  <a:pt x="2494" y="1274"/>
                </a:lnTo>
                <a:lnTo>
                  <a:pt x="2496" y="1272"/>
                </a:lnTo>
                <a:lnTo>
                  <a:pt x="2498" y="1272"/>
                </a:lnTo>
                <a:lnTo>
                  <a:pt x="2500" y="1274"/>
                </a:lnTo>
                <a:lnTo>
                  <a:pt x="2500" y="1276"/>
                </a:lnTo>
                <a:lnTo>
                  <a:pt x="2498" y="1278"/>
                </a:lnTo>
                <a:lnTo>
                  <a:pt x="2498" y="1276"/>
                </a:lnTo>
                <a:lnTo>
                  <a:pt x="2496" y="1276"/>
                </a:lnTo>
                <a:lnTo>
                  <a:pt x="2476" y="1286"/>
                </a:lnTo>
                <a:lnTo>
                  <a:pt x="2476" y="1288"/>
                </a:lnTo>
                <a:lnTo>
                  <a:pt x="2474" y="1290"/>
                </a:lnTo>
                <a:lnTo>
                  <a:pt x="2472" y="1290"/>
                </a:lnTo>
                <a:lnTo>
                  <a:pt x="2462" y="1294"/>
                </a:lnTo>
                <a:lnTo>
                  <a:pt x="2454" y="1300"/>
                </a:lnTo>
                <a:lnTo>
                  <a:pt x="2454" y="1302"/>
                </a:lnTo>
                <a:lnTo>
                  <a:pt x="2452" y="1302"/>
                </a:lnTo>
                <a:lnTo>
                  <a:pt x="2454" y="1304"/>
                </a:lnTo>
                <a:lnTo>
                  <a:pt x="2456" y="1304"/>
                </a:lnTo>
                <a:lnTo>
                  <a:pt x="2458" y="1306"/>
                </a:lnTo>
                <a:lnTo>
                  <a:pt x="2456" y="1306"/>
                </a:lnTo>
                <a:lnTo>
                  <a:pt x="2468" y="1318"/>
                </a:lnTo>
                <a:lnTo>
                  <a:pt x="2470" y="1318"/>
                </a:lnTo>
                <a:lnTo>
                  <a:pt x="2472" y="1318"/>
                </a:lnTo>
                <a:lnTo>
                  <a:pt x="2474" y="1316"/>
                </a:lnTo>
                <a:lnTo>
                  <a:pt x="2508" y="1296"/>
                </a:lnTo>
                <a:lnTo>
                  <a:pt x="2514" y="1302"/>
                </a:lnTo>
                <a:lnTo>
                  <a:pt x="2476" y="1326"/>
                </a:lnTo>
                <a:lnTo>
                  <a:pt x="2476" y="1328"/>
                </a:lnTo>
                <a:lnTo>
                  <a:pt x="2478" y="1328"/>
                </a:lnTo>
                <a:lnTo>
                  <a:pt x="2480" y="1328"/>
                </a:lnTo>
                <a:lnTo>
                  <a:pt x="2484" y="1326"/>
                </a:lnTo>
                <a:lnTo>
                  <a:pt x="2486" y="1328"/>
                </a:lnTo>
                <a:lnTo>
                  <a:pt x="2482" y="1330"/>
                </a:lnTo>
                <a:lnTo>
                  <a:pt x="2482" y="1332"/>
                </a:lnTo>
                <a:lnTo>
                  <a:pt x="2486" y="1332"/>
                </a:lnTo>
                <a:lnTo>
                  <a:pt x="2488" y="1330"/>
                </a:lnTo>
                <a:lnTo>
                  <a:pt x="2486" y="1330"/>
                </a:lnTo>
                <a:lnTo>
                  <a:pt x="2522" y="1310"/>
                </a:lnTo>
                <a:lnTo>
                  <a:pt x="2528" y="1316"/>
                </a:lnTo>
                <a:lnTo>
                  <a:pt x="2528" y="1318"/>
                </a:lnTo>
                <a:lnTo>
                  <a:pt x="2526" y="1318"/>
                </a:lnTo>
                <a:lnTo>
                  <a:pt x="2518" y="1324"/>
                </a:lnTo>
                <a:lnTo>
                  <a:pt x="2512" y="1326"/>
                </a:lnTo>
                <a:lnTo>
                  <a:pt x="2508" y="1330"/>
                </a:lnTo>
                <a:lnTo>
                  <a:pt x="2494" y="1338"/>
                </a:lnTo>
                <a:lnTo>
                  <a:pt x="2488" y="1342"/>
                </a:lnTo>
                <a:lnTo>
                  <a:pt x="2490" y="1344"/>
                </a:lnTo>
                <a:lnTo>
                  <a:pt x="2516" y="1330"/>
                </a:lnTo>
                <a:lnTo>
                  <a:pt x="2514" y="1330"/>
                </a:lnTo>
                <a:lnTo>
                  <a:pt x="2522" y="1326"/>
                </a:lnTo>
                <a:lnTo>
                  <a:pt x="2524" y="1328"/>
                </a:lnTo>
                <a:lnTo>
                  <a:pt x="2516" y="1330"/>
                </a:lnTo>
                <a:lnTo>
                  <a:pt x="2502" y="1338"/>
                </a:lnTo>
                <a:lnTo>
                  <a:pt x="2506" y="1342"/>
                </a:lnTo>
                <a:lnTo>
                  <a:pt x="2508" y="1342"/>
                </a:lnTo>
                <a:lnTo>
                  <a:pt x="2510" y="1344"/>
                </a:lnTo>
                <a:lnTo>
                  <a:pt x="2508" y="1346"/>
                </a:lnTo>
                <a:lnTo>
                  <a:pt x="2514" y="1352"/>
                </a:lnTo>
                <a:lnTo>
                  <a:pt x="2518" y="1354"/>
                </a:lnTo>
                <a:lnTo>
                  <a:pt x="2516" y="1354"/>
                </a:lnTo>
                <a:lnTo>
                  <a:pt x="2520" y="1360"/>
                </a:lnTo>
                <a:lnTo>
                  <a:pt x="2522" y="1360"/>
                </a:lnTo>
                <a:lnTo>
                  <a:pt x="2526" y="1364"/>
                </a:lnTo>
                <a:lnTo>
                  <a:pt x="2524" y="1364"/>
                </a:lnTo>
                <a:lnTo>
                  <a:pt x="2526" y="1366"/>
                </a:lnTo>
                <a:lnTo>
                  <a:pt x="2554" y="1352"/>
                </a:lnTo>
                <a:lnTo>
                  <a:pt x="2562" y="1360"/>
                </a:lnTo>
                <a:lnTo>
                  <a:pt x="2536" y="1378"/>
                </a:lnTo>
                <a:lnTo>
                  <a:pt x="2540" y="1382"/>
                </a:lnTo>
                <a:lnTo>
                  <a:pt x="2546" y="1378"/>
                </a:lnTo>
                <a:lnTo>
                  <a:pt x="2552" y="1384"/>
                </a:lnTo>
                <a:lnTo>
                  <a:pt x="2548" y="1386"/>
                </a:lnTo>
                <a:lnTo>
                  <a:pt x="2550" y="1388"/>
                </a:lnTo>
                <a:lnTo>
                  <a:pt x="2546" y="1390"/>
                </a:lnTo>
                <a:lnTo>
                  <a:pt x="2550" y="1392"/>
                </a:lnTo>
                <a:lnTo>
                  <a:pt x="2552" y="1394"/>
                </a:lnTo>
                <a:lnTo>
                  <a:pt x="2550" y="1394"/>
                </a:lnTo>
                <a:lnTo>
                  <a:pt x="2552" y="1396"/>
                </a:lnTo>
                <a:lnTo>
                  <a:pt x="2546" y="1398"/>
                </a:lnTo>
                <a:lnTo>
                  <a:pt x="2554" y="1406"/>
                </a:lnTo>
                <a:lnTo>
                  <a:pt x="2550" y="1408"/>
                </a:lnTo>
                <a:lnTo>
                  <a:pt x="2570" y="1424"/>
                </a:lnTo>
                <a:lnTo>
                  <a:pt x="2610" y="1458"/>
                </a:lnTo>
                <a:lnTo>
                  <a:pt x="2608" y="1460"/>
                </a:lnTo>
                <a:lnTo>
                  <a:pt x="2614" y="1472"/>
                </a:lnTo>
                <a:lnTo>
                  <a:pt x="2626" y="1468"/>
                </a:lnTo>
                <a:lnTo>
                  <a:pt x="2626" y="1470"/>
                </a:lnTo>
                <a:lnTo>
                  <a:pt x="2620" y="1472"/>
                </a:lnTo>
                <a:lnTo>
                  <a:pt x="2620" y="1472"/>
                </a:lnTo>
                <a:lnTo>
                  <a:pt x="2620" y="1474"/>
                </a:lnTo>
                <a:lnTo>
                  <a:pt x="2622" y="1476"/>
                </a:lnTo>
                <a:lnTo>
                  <a:pt x="2618" y="1478"/>
                </a:lnTo>
                <a:lnTo>
                  <a:pt x="2620" y="1482"/>
                </a:lnTo>
                <a:lnTo>
                  <a:pt x="2624" y="1484"/>
                </a:lnTo>
                <a:lnTo>
                  <a:pt x="2634" y="1480"/>
                </a:lnTo>
                <a:lnTo>
                  <a:pt x="2638" y="1488"/>
                </a:lnTo>
                <a:lnTo>
                  <a:pt x="2638" y="1490"/>
                </a:lnTo>
                <a:lnTo>
                  <a:pt x="2652" y="1488"/>
                </a:lnTo>
                <a:lnTo>
                  <a:pt x="2678" y="1480"/>
                </a:lnTo>
                <a:lnTo>
                  <a:pt x="2680" y="1480"/>
                </a:lnTo>
                <a:lnTo>
                  <a:pt x="2680" y="1482"/>
                </a:lnTo>
                <a:lnTo>
                  <a:pt x="2684" y="1490"/>
                </a:lnTo>
                <a:lnTo>
                  <a:pt x="2684" y="1492"/>
                </a:lnTo>
                <a:lnTo>
                  <a:pt x="2682" y="1492"/>
                </a:lnTo>
                <a:lnTo>
                  <a:pt x="2642" y="1502"/>
                </a:lnTo>
                <a:lnTo>
                  <a:pt x="2644" y="1514"/>
                </a:lnTo>
                <a:lnTo>
                  <a:pt x="2680" y="1508"/>
                </a:lnTo>
                <a:lnTo>
                  <a:pt x="2682" y="1508"/>
                </a:lnTo>
                <a:lnTo>
                  <a:pt x="2684" y="1516"/>
                </a:lnTo>
                <a:lnTo>
                  <a:pt x="2682" y="1516"/>
                </a:lnTo>
                <a:lnTo>
                  <a:pt x="2642" y="1522"/>
                </a:lnTo>
                <a:lnTo>
                  <a:pt x="2638" y="1522"/>
                </a:lnTo>
                <a:lnTo>
                  <a:pt x="2638" y="1532"/>
                </a:lnTo>
                <a:lnTo>
                  <a:pt x="2646" y="1532"/>
                </a:lnTo>
                <a:lnTo>
                  <a:pt x="2696" y="1528"/>
                </a:lnTo>
                <a:lnTo>
                  <a:pt x="2696" y="1530"/>
                </a:lnTo>
                <a:lnTo>
                  <a:pt x="2700" y="1564"/>
                </a:lnTo>
                <a:lnTo>
                  <a:pt x="2698" y="1564"/>
                </a:lnTo>
                <a:lnTo>
                  <a:pt x="2638" y="1568"/>
                </a:lnTo>
                <a:lnTo>
                  <a:pt x="2636" y="1568"/>
                </a:lnTo>
                <a:lnTo>
                  <a:pt x="2634" y="1568"/>
                </a:lnTo>
                <a:lnTo>
                  <a:pt x="2632" y="1580"/>
                </a:lnTo>
                <a:lnTo>
                  <a:pt x="2678" y="1578"/>
                </a:lnTo>
                <a:lnTo>
                  <a:pt x="2678" y="1586"/>
                </a:lnTo>
                <a:lnTo>
                  <a:pt x="2642" y="1588"/>
                </a:lnTo>
                <a:lnTo>
                  <a:pt x="2636" y="1588"/>
                </a:lnTo>
                <a:lnTo>
                  <a:pt x="2634" y="1590"/>
                </a:lnTo>
                <a:lnTo>
                  <a:pt x="2632" y="1590"/>
                </a:lnTo>
                <a:lnTo>
                  <a:pt x="2632" y="1600"/>
                </a:lnTo>
                <a:lnTo>
                  <a:pt x="2660" y="1600"/>
                </a:lnTo>
                <a:lnTo>
                  <a:pt x="2662" y="1610"/>
                </a:lnTo>
                <a:lnTo>
                  <a:pt x="2634" y="1612"/>
                </a:lnTo>
                <a:lnTo>
                  <a:pt x="2632" y="1614"/>
                </a:lnTo>
                <a:lnTo>
                  <a:pt x="2630" y="1614"/>
                </a:lnTo>
                <a:lnTo>
                  <a:pt x="2630" y="1620"/>
                </a:lnTo>
                <a:lnTo>
                  <a:pt x="2632" y="1622"/>
                </a:lnTo>
                <a:lnTo>
                  <a:pt x="2634" y="1622"/>
                </a:lnTo>
                <a:lnTo>
                  <a:pt x="2638" y="1622"/>
                </a:lnTo>
                <a:lnTo>
                  <a:pt x="2692" y="1618"/>
                </a:lnTo>
                <a:lnTo>
                  <a:pt x="2692" y="1622"/>
                </a:lnTo>
                <a:lnTo>
                  <a:pt x="2692" y="1626"/>
                </a:lnTo>
                <a:lnTo>
                  <a:pt x="2692" y="1628"/>
                </a:lnTo>
                <a:lnTo>
                  <a:pt x="2634" y="1632"/>
                </a:lnTo>
                <a:lnTo>
                  <a:pt x="2630" y="1632"/>
                </a:lnTo>
                <a:lnTo>
                  <a:pt x="2630" y="1642"/>
                </a:lnTo>
                <a:lnTo>
                  <a:pt x="2676" y="1640"/>
                </a:lnTo>
                <a:lnTo>
                  <a:pt x="2678" y="1644"/>
                </a:lnTo>
                <a:lnTo>
                  <a:pt x="2688" y="1642"/>
                </a:lnTo>
                <a:lnTo>
                  <a:pt x="2690" y="1642"/>
                </a:lnTo>
                <a:lnTo>
                  <a:pt x="2688" y="1644"/>
                </a:lnTo>
                <a:lnTo>
                  <a:pt x="2678" y="1644"/>
                </a:lnTo>
                <a:lnTo>
                  <a:pt x="2678" y="1646"/>
                </a:lnTo>
                <a:lnTo>
                  <a:pt x="2678" y="1648"/>
                </a:lnTo>
                <a:lnTo>
                  <a:pt x="2676" y="1648"/>
                </a:lnTo>
                <a:lnTo>
                  <a:pt x="2632" y="1650"/>
                </a:lnTo>
                <a:lnTo>
                  <a:pt x="2634" y="1660"/>
                </a:lnTo>
                <a:lnTo>
                  <a:pt x="2636" y="1660"/>
                </a:lnTo>
                <a:lnTo>
                  <a:pt x="2636" y="1658"/>
                </a:lnTo>
                <a:lnTo>
                  <a:pt x="2636" y="1660"/>
                </a:lnTo>
                <a:lnTo>
                  <a:pt x="2638" y="1660"/>
                </a:lnTo>
                <a:lnTo>
                  <a:pt x="2638" y="1658"/>
                </a:lnTo>
                <a:lnTo>
                  <a:pt x="2640" y="1658"/>
                </a:lnTo>
                <a:lnTo>
                  <a:pt x="2640" y="1660"/>
                </a:lnTo>
                <a:lnTo>
                  <a:pt x="2642" y="1660"/>
                </a:lnTo>
                <a:lnTo>
                  <a:pt x="2642" y="1656"/>
                </a:lnTo>
                <a:lnTo>
                  <a:pt x="2642" y="1660"/>
                </a:lnTo>
                <a:lnTo>
                  <a:pt x="2644" y="1660"/>
                </a:lnTo>
                <a:lnTo>
                  <a:pt x="2644" y="1656"/>
                </a:lnTo>
                <a:lnTo>
                  <a:pt x="2646" y="1660"/>
                </a:lnTo>
                <a:lnTo>
                  <a:pt x="2648" y="1660"/>
                </a:lnTo>
                <a:lnTo>
                  <a:pt x="2646" y="1656"/>
                </a:lnTo>
                <a:lnTo>
                  <a:pt x="2648" y="1656"/>
                </a:lnTo>
                <a:lnTo>
                  <a:pt x="2648" y="1660"/>
                </a:lnTo>
                <a:lnTo>
                  <a:pt x="2650" y="1660"/>
                </a:lnTo>
                <a:lnTo>
                  <a:pt x="2650" y="1656"/>
                </a:lnTo>
                <a:lnTo>
                  <a:pt x="2650" y="1660"/>
                </a:lnTo>
                <a:lnTo>
                  <a:pt x="2652" y="1660"/>
                </a:lnTo>
                <a:lnTo>
                  <a:pt x="2652" y="1656"/>
                </a:lnTo>
                <a:lnTo>
                  <a:pt x="2654" y="1656"/>
                </a:lnTo>
                <a:lnTo>
                  <a:pt x="2654" y="1660"/>
                </a:lnTo>
                <a:lnTo>
                  <a:pt x="2656" y="1658"/>
                </a:lnTo>
                <a:lnTo>
                  <a:pt x="2656" y="1656"/>
                </a:lnTo>
                <a:lnTo>
                  <a:pt x="2656" y="1658"/>
                </a:lnTo>
                <a:lnTo>
                  <a:pt x="2658" y="1658"/>
                </a:lnTo>
                <a:lnTo>
                  <a:pt x="2658" y="1656"/>
                </a:lnTo>
                <a:lnTo>
                  <a:pt x="2658" y="1658"/>
                </a:lnTo>
                <a:lnTo>
                  <a:pt x="2660" y="1658"/>
                </a:lnTo>
                <a:lnTo>
                  <a:pt x="2660" y="1656"/>
                </a:lnTo>
                <a:lnTo>
                  <a:pt x="2662" y="1656"/>
                </a:lnTo>
                <a:lnTo>
                  <a:pt x="2662" y="1658"/>
                </a:lnTo>
                <a:lnTo>
                  <a:pt x="2664" y="1658"/>
                </a:lnTo>
                <a:lnTo>
                  <a:pt x="2664" y="1656"/>
                </a:lnTo>
                <a:lnTo>
                  <a:pt x="2664" y="1658"/>
                </a:lnTo>
                <a:lnTo>
                  <a:pt x="2666" y="1658"/>
                </a:lnTo>
                <a:lnTo>
                  <a:pt x="2666" y="1656"/>
                </a:lnTo>
                <a:lnTo>
                  <a:pt x="2668" y="1658"/>
                </a:lnTo>
                <a:lnTo>
                  <a:pt x="2670" y="1658"/>
                </a:lnTo>
                <a:lnTo>
                  <a:pt x="2670" y="1656"/>
                </a:lnTo>
                <a:lnTo>
                  <a:pt x="2670" y="1658"/>
                </a:lnTo>
                <a:lnTo>
                  <a:pt x="2672" y="1658"/>
                </a:lnTo>
                <a:lnTo>
                  <a:pt x="2672" y="1656"/>
                </a:lnTo>
                <a:lnTo>
                  <a:pt x="2672" y="1658"/>
                </a:lnTo>
                <a:lnTo>
                  <a:pt x="2674" y="1658"/>
                </a:lnTo>
                <a:lnTo>
                  <a:pt x="2674" y="1656"/>
                </a:lnTo>
                <a:lnTo>
                  <a:pt x="2676" y="1656"/>
                </a:lnTo>
                <a:lnTo>
                  <a:pt x="2676" y="1658"/>
                </a:lnTo>
                <a:lnTo>
                  <a:pt x="2678" y="1658"/>
                </a:lnTo>
                <a:lnTo>
                  <a:pt x="2678" y="1654"/>
                </a:lnTo>
                <a:lnTo>
                  <a:pt x="2678" y="1658"/>
                </a:lnTo>
                <a:lnTo>
                  <a:pt x="2678" y="1658"/>
                </a:lnTo>
                <a:lnTo>
                  <a:pt x="2678" y="1654"/>
                </a:lnTo>
                <a:lnTo>
                  <a:pt x="2680" y="1658"/>
                </a:lnTo>
                <a:lnTo>
                  <a:pt x="2682" y="1658"/>
                </a:lnTo>
                <a:lnTo>
                  <a:pt x="2682" y="1654"/>
                </a:lnTo>
                <a:lnTo>
                  <a:pt x="2682" y="1658"/>
                </a:lnTo>
                <a:lnTo>
                  <a:pt x="2684" y="1658"/>
                </a:lnTo>
                <a:lnTo>
                  <a:pt x="2684" y="1654"/>
                </a:lnTo>
                <a:lnTo>
                  <a:pt x="2684" y="1658"/>
                </a:lnTo>
                <a:lnTo>
                  <a:pt x="2686" y="1658"/>
                </a:lnTo>
                <a:lnTo>
                  <a:pt x="2686" y="1654"/>
                </a:lnTo>
                <a:lnTo>
                  <a:pt x="2688" y="1654"/>
                </a:lnTo>
                <a:lnTo>
                  <a:pt x="2688" y="1656"/>
                </a:lnTo>
                <a:lnTo>
                  <a:pt x="2690" y="1656"/>
                </a:lnTo>
                <a:lnTo>
                  <a:pt x="2690" y="1654"/>
                </a:lnTo>
                <a:lnTo>
                  <a:pt x="2690" y="1660"/>
                </a:lnTo>
                <a:lnTo>
                  <a:pt x="2690" y="1658"/>
                </a:lnTo>
                <a:lnTo>
                  <a:pt x="2688" y="1658"/>
                </a:lnTo>
                <a:lnTo>
                  <a:pt x="2688" y="1660"/>
                </a:lnTo>
                <a:lnTo>
                  <a:pt x="2686" y="1658"/>
                </a:lnTo>
                <a:lnTo>
                  <a:pt x="2684" y="1658"/>
                </a:lnTo>
                <a:lnTo>
                  <a:pt x="2686" y="1660"/>
                </a:lnTo>
                <a:lnTo>
                  <a:pt x="2684" y="1660"/>
                </a:lnTo>
                <a:lnTo>
                  <a:pt x="2684" y="1658"/>
                </a:lnTo>
                <a:lnTo>
                  <a:pt x="2682" y="1658"/>
                </a:lnTo>
                <a:lnTo>
                  <a:pt x="2682" y="1660"/>
                </a:lnTo>
                <a:lnTo>
                  <a:pt x="2682" y="1658"/>
                </a:lnTo>
                <a:lnTo>
                  <a:pt x="2680" y="1658"/>
                </a:lnTo>
                <a:lnTo>
                  <a:pt x="2680" y="1660"/>
                </a:lnTo>
                <a:lnTo>
                  <a:pt x="2678" y="1660"/>
                </a:lnTo>
                <a:lnTo>
                  <a:pt x="2678" y="1658"/>
                </a:lnTo>
                <a:lnTo>
                  <a:pt x="2678" y="1658"/>
                </a:lnTo>
                <a:lnTo>
                  <a:pt x="2678" y="1660"/>
                </a:lnTo>
                <a:lnTo>
                  <a:pt x="2678" y="1658"/>
                </a:lnTo>
                <a:lnTo>
                  <a:pt x="2676" y="1658"/>
                </a:lnTo>
                <a:lnTo>
                  <a:pt x="2676" y="1660"/>
                </a:lnTo>
                <a:lnTo>
                  <a:pt x="2674" y="1658"/>
                </a:lnTo>
                <a:lnTo>
                  <a:pt x="2672" y="1658"/>
                </a:lnTo>
                <a:lnTo>
                  <a:pt x="2672" y="1660"/>
                </a:lnTo>
                <a:lnTo>
                  <a:pt x="2672" y="1658"/>
                </a:lnTo>
                <a:lnTo>
                  <a:pt x="2670" y="1658"/>
                </a:lnTo>
                <a:lnTo>
                  <a:pt x="2670" y="1662"/>
                </a:lnTo>
                <a:lnTo>
                  <a:pt x="2670" y="1658"/>
                </a:lnTo>
                <a:lnTo>
                  <a:pt x="2668" y="1658"/>
                </a:lnTo>
                <a:lnTo>
                  <a:pt x="2668" y="1662"/>
                </a:lnTo>
                <a:lnTo>
                  <a:pt x="2666" y="1662"/>
                </a:lnTo>
                <a:lnTo>
                  <a:pt x="2666" y="1658"/>
                </a:lnTo>
                <a:lnTo>
                  <a:pt x="2664" y="1658"/>
                </a:lnTo>
                <a:lnTo>
                  <a:pt x="2664" y="1662"/>
                </a:lnTo>
                <a:lnTo>
                  <a:pt x="2664" y="1658"/>
                </a:lnTo>
                <a:lnTo>
                  <a:pt x="2662" y="1658"/>
                </a:lnTo>
                <a:lnTo>
                  <a:pt x="2662" y="1662"/>
                </a:lnTo>
                <a:lnTo>
                  <a:pt x="2660" y="1660"/>
                </a:lnTo>
                <a:lnTo>
                  <a:pt x="2660" y="1662"/>
                </a:lnTo>
                <a:lnTo>
                  <a:pt x="2658" y="1662"/>
                </a:lnTo>
                <a:lnTo>
                  <a:pt x="2658" y="1660"/>
                </a:lnTo>
                <a:lnTo>
                  <a:pt x="2656" y="1660"/>
                </a:lnTo>
                <a:lnTo>
                  <a:pt x="2656" y="1662"/>
                </a:lnTo>
                <a:lnTo>
                  <a:pt x="2656" y="1660"/>
                </a:lnTo>
                <a:lnTo>
                  <a:pt x="2654" y="1660"/>
                </a:lnTo>
                <a:lnTo>
                  <a:pt x="2654" y="1662"/>
                </a:lnTo>
                <a:lnTo>
                  <a:pt x="2652" y="1662"/>
                </a:lnTo>
                <a:lnTo>
                  <a:pt x="2652" y="1660"/>
                </a:lnTo>
                <a:lnTo>
                  <a:pt x="2650" y="1660"/>
                </a:lnTo>
                <a:lnTo>
                  <a:pt x="2650" y="1662"/>
                </a:lnTo>
                <a:lnTo>
                  <a:pt x="2650" y="1660"/>
                </a:lnTo>
                <a:lnTo>
                  <a:pt x="2648" y="1660"/>
                </a:lnTo>
                <a:lnTo>
                  <a:pt x="2648" y="1662"/>
                </a:lnTo>
                <a:lnTo>
                  <a:pt x="2648" y="1660"/>
                </a:lnTo>
                <a:lnTo>
                  <a:pt x="2646" y="1660"/>
                </a:lnTo>
                <a:lnTo>
                  <a:pt x="2646" y="1662"/>
                </a:lnTo>
                <a:lnTo>
                  <a:pt x="2644" y="1662"/>
                </a:lnTo>
                <a:lnTo>
                  <a:pt x="2644" y="1660"/>
                </a:lnTo>
                <a:lnTo>
                  <a:pt x="2642" y="1660"/>
                </a:lnTo>
                <a:lnTo>
                  <a:pt x="2642" y="1662"/>
                </a:lnTo>
                <a:lnTo>
                  <a:pt x="2642" y="1660"/>
                </a:lnTo>
                <a:lnTo>
                  <a:pt x="2640" y="1660"/>
                </a:lnTo>
                <a:lnTo>
                  <a:pt x="2640" y="1662"/>
                </a:lnTo>
                <a:lnTo>
                  <a:pt x="2638" y="1660"/>
                </a:lnTo>
                <a:lnTo>
                  <a:pt x="2636" y="1660"/>
                </a:lnTo>
                <a:lnTo>
                  <a:pt x="2638" y="1664"/>
                </a:lnTo>
                <a:lnTo>
                  <a:pt x="2636" y="1664"/>
                </a:lnTo>
                <a:lnTo>
                  <a:pt x="2636" y="1660"/>
                </a:lnTo>
                <a:lnTo>
                  <a:pt x="2634" y="1660"/>
                </a:lnTo>
                <a:lnTo>
                  <a:pt x="2634" y="1668"/>
                </a:lnTo>
                <a:lnTo>
                  <a:pt x="2636" y="1668"/>
                </a:lnTo>
                <a:lnTo>
                  <a:pt x="2636" y="1666"/>
                </a:lnTo>
                <a:lnTo>
                  <a:pt x="2638" y="1666"/>
                </a:lnTo>
                <a:lnTo>
                  <a:pt x="2638" y="1668"/>
                </a:lnTo>
                <a:lnTo>
                  <a:pt x="2640" y="1668"/>
                </a:lnTo>
                <a:lnTo>
                  <a:pt x="2638" y="1666"/>
                </a:lnTo>
                <a:lnTo>
                  <a:pt x="2640" y="1666"/>
                </a:lnTo>
                <a:lnTo>
                  <a:pt x="2640" y="1668"/>
                </a:lnTo>
                <a:lnTo>
                  <a:pt x="2642" y="1668"/>
                </a:lnTo>
                <a:lnTo>
                  <a:pt x="2642" y="1666"/>
                </a:lnTo>
                <a:lnTo>
                  <a:pt x="2642" y="1668"/>
                </a:lnTo>
                <a:lnTo>
                  <a:pt x="2644" y="1668"/>
                </a:lnTo>
                <a:lnTo>
                  <a:pt x="2644" y="1666"/>
                </a:lnTo>
                <a:lnTo>
                  <a:pt x="2646" y="1668"/>
                </a:lnTo>
                <a:lnTo>
                  <a:pt x="2646" y="1666"/>
                </a:lnTo>
                <a:lnTo>
                  <a:pt x="2648" y="1666"/>
                </a:lnTo>
                <a:lnTo>
                  <a:pt x="2648" y="1668"/>
                </a:lnTo>
                <a:lnTo>
                  <a:pt x="2650" y="1668"/>
                </a:lnTo>
                <a:lnTo>
                  <a:pt x="2648" y="1666"/>
                </a:lnTo>
                <a:lnTo>
                  <a:pt x="2650" y="1666"/>
                </a:lnTo>
                <a:lnTo>
                  <a:pt x="2650" y="1668"/>
                </a:lnTo>
                <a:lnTo>
                  <a:pt x="2652" y="1668"/>
                </a:lnTo>
                <a:lnTo>
                  <a:pt x="2652" y="1664"/>
                </a:lnTo>
                <a:lnTo>
                  <a:pt x="2652" y="1668"/>
                </a:lnTo>
                <a:lnTo>
                  <a:pt x="2654" y="1668"/>
                </a:lnTo>
                <a:lnTo>
                  <a:pt x="2654" y="1664"/>
                </a:lnTo>
                <a:lnTo>
                  <a:pt x="2654" y="1668"/>
                </a:lnTo>
                <a:lnTo>
                  <a:pt x="2656" y="1666"/>
                </a:lnTo>
                <a:lnTo>
                  <a:pt x="2656" y="1664"/>
                </a:lnTo>
                <a:lnTo>
                  <a:pt x="2658" y="1666"/>
                </a:lnTo>
                <a:lnTo>
                  <a:pt x="2658" y="1664"/>
                </a:lnTo>
                <a:lnTo>
                  <a:pt x="2660" y="1664"/>
                </a:lnTo>
                <a:lnTo>
                  <a:pt x="2660" y="1666"/>
                </a:lnTo>
                <a:lnTo>
                  <a:pt x="2662" y="1666"/>
                </a:lnTo>
                <a:lnTo>
                  <a:pt x="2662" y="1664"/>
                </a:lnTo>
                <a:lnTo>
                  <a:pt x="2662" y="1666"/>
                </a:lnTo>
                <a:lnTo>
                  <a:pt x="2664" y="1666"/>
                </a:lnTo>
                <a:lnTo>
                  <a:pt x="2664" y="1664"/>
                </a:lnTo>
                <a:lnTo>
                  <a:pt x="2664" y="1666"/>
                </a:lnTo>
                <a:lnTo>
                  <a:pt x="2666" y="1666"/>
                </a:lnTo>
                <a:lnTo>
                  <a:pt x="2666" y="1664"/>
                </a:lnTo>
                <a:lnTo>
                  <a:pt x="2668" y="1666"/>
                </a:lnTo>
                <a:lnTo>
                  <a:pt x="2670" y="1666"/>
                </a:lnTo>
                <a:lnTo>
                  <a:pt x="2668" y="1664"/>
                </a:lnTo>
                <a:lnTo>
                  <a:pt x="2670" y="1664"/>
                </a:lnTo>
                <a:lnTo>
                  <a:pt x="2670" y="1666"/>
                </a:lnTo>
                <a:lnTo>
                  <a:pt x="2672" y="1666"/>
                </a:lnTo>
                <a:lnTo>
                  <a:pt x="2672" y="1664"/>
                </a:lnTo>
                <a:lnTo>
                  <a:pt x="2672" y="1666"/>
                </a:lnTo>
                <a:lnTo>
                  <a:pt x="2674" y="1666"/>
                </a:lnTo>
                <a:lnTo>
                  <a:pt x="2674" y="1664"/>
                </a:lnTo>
                <a:lnTo>
                  <a:pt x="2674" y="1666"/>
                </a:lnTo>
                <a:lnTo>
                  <a:pt x="2676" y="1666"/>
                </a:lnTo>
                <a:lnTo>
                  <a:pt x="2676" y="1664"/>
                </a:lnTo>
                <a:lnTo>
                  <a:pt x="2678" y="1666"/>
                </a:lnTo>
                <a:lnTo>
                  <a:pt x="2678" y="1664"/>
                </a:lnTo>
                <a:lnTo>
                  <a:pt x="2678" y="1664"/>
                </a:lnTo>
                <a:lnTo>
                  <a:pt x="2678" y="1666"/>
                </a:lnTo>
                <a:lnTo>
                  <a:pt x="2680" y="1666"/>
                </a:lnTo>
                <a:lnTo>
                  <a:pt x="2680" y="1664"/>
                </a:lnTo>
                <a:lnTo>
                  <a:pt x="2680" y="1666"/>
                </a:lnTo>
                <a:lnTo>
                  <a:pt x="2682" y="1666"/>
                </a:lnTo>
                <a:lnTo>
                  <a:pt x="2682" y="1664"/>
                </a:lnTo>
                <a:lnTo>
                  <a:pt x="2682" y="1666"/>
                </a:lnTo>
                <a:lnTo>
                  <a:pt x="2684" y="1666"/>
                </a:lnTo>
                <a:lnTo>
                  <a:pt x="2684" y="1664"/>
                </a:lnTo>
                <a:lnTo>
                  <a:pt x="2686" y="1666"/>
                </a:lnTo>
                <a:lnTo>
                  <a:pt x="2686" y="1664"/>
                </a:lnTo>
                <a:lnTo>
                  <a:pt x="2688" y="1664"/>
                </a:lnTo>
                <a:lnTo>
                  <a:pt x="2688" y="1664"/>
                </a:lnTo>
                <a:lnTo>
                  <a:pt x="2690" y="1664"/>
                </a:lnTo>
                <a:lnTo>
                  <a:pt x="2690" y="1664"/>
                </a:lnTo>
                <a:lnTo>
                  <a:pt x="2690" y="1668"/>
                </a:lnTo>
                <a:lnTo>
                  <a:pt x="2690" y="1666"/>
                </a:lnTo>
                <a:lnTo>
                  <a:pt x="2688" y="1666"/>
                </a:lnTo>
                <a:lnTo>
                  <a:pt x="2688" y="1668"/>
                </a:lnTo>
                <a:lnTo>
                  <a:pt x="2686" y="1666"/>
                </a:lnTo>
                <a:lnTo>
                  <a:pt x="2686" y="1668"/>
                </a:lnTo>
                <a:lnTo>
                  <a:pt x="2684" y="1668"/>
                </a:lnTo>
                <a:lnTo>
                  <a:pt x="2684" y="1666"/>
                </a:lnTo>
                <a:lnTo>
                  <a:pt x="2682" y="1666"/>
                </a:lnTo>
                <a:lnTo>
                  <a:pt x="2682" y="1668"/>
                </a:lnTo>
                <a:lnTo>
                  <a:pt x="2682" y="1666"/>
                </a:lnTo>
                <a:lnTo>
                  <a:pt x="2680" y="1666"/>
                </a:lnTo>
                <a:lnTo>
                  <a:pt x="2680" y="1668"/>
                </a:lnTo>
                <a:lnTo>
                  <a:pt x="2680" y="1666"/>
                </a:lnTo>
                <a:lnTo>
                  <a:pt x="2678" y="1666"/>
                </a:lnTo>
                <a:lnTo>
                  <a:pt x="2678" y="1668"/>
                </a:lnTo>
                <a:lnTo>
                  <a:pt x="2678" y="1666"/>
                </a:lnTo>
                <a:lnTo>
                  <a:pt x="2678" y="1668"/>
                </a:lnTo>
                <a:lnTo>
                  <a:pt x="2676" y="1668"/>
                </a:lnTo>
                <a:lnTo>
                  <a:pt x="2676" y="1666"/>
                </a:lnTo>
                <a:lnTo>
                  <a:pt x="2674" y="1666"/>
                </a:lnTo>
                <a:lnTo>
                  <a:pt x="2674" y="1668"/>
                </a:lnTo>
                <a:lnTo>
                  <a:pt x="2674" y="1666"/>
                </a:lnTo>
                <a:lnTo>
                  <a:pt x="2672" y="1666"/>
                </a:lnTo>
                <a:lnTo>
                  <a:pt x="2672" y="1668"/>
                </a:lnTo>
                <a:lnTo>
                  <a:pt x="2672" y="1666"/>
                </a:lnTo>
                <a:lnTo>
                  <a:pt x="2670" y="1666"/>
                </a:lnTo>
                <a:lnTo>
                  <a:pt x="2670" y="1668"/>
                </a:lnTo>
                <a:lnTo>
                  <a:pt x="2670" y="1666"/>
                </a:lnTo>
                <a:lnTo>
                  <a:pt x="2668" y="1666"/>
                </a:lnTo>
                <a:lnTo>
                  <a:pt x="2668" y="1668"/>
                </a:lnTo>
                <a:lnTo>
                  <a:pt x="2666" y="1668"/>
                </a:lnTo>
                <a:lnTo>
                  <a:pt x="2666" y="1666"/>
                </a:lnTo>
                <a:lnTo>
                  <a:pt x="2664" y="1666"/>
                </a:lnTo>
                <a:lnTo>
                  <a:pt x="2664" y="1670"/>
                </a:lnTo>
                <a:lnTo>
                  <a:pt x="2664" y="1666"/>
                </a:lnTo>
                <a:lnTo>
                  <a:pt x="2662" y="1668"/>
                </a:lnTo>
                <a:lnTo>
                  <a:pt x="2662" y="1670"/>
                </a:lnTo>
                <a:lnTo>
                  <a:pt x="2662" y="1668"/>
                </a:lnTo>
                <a:lnTo>
                  <a:pt x="2660" y="1668"/>
                </a:lnTo>
                <a:lnTo>
                  <a:pt x="2660" y="1670"/>
                </a:lnTo>
                <a:lnTo>
                  <a:pt x="2660" y="1668"/>
                </a:lnTo>
                <a:lnTo>
                  <a:pt x="2658" y="1668"/>
                </a:lnTo>
                <a:lnTo>
                  <a:pt x="2658" y="1670"/>
                </a:lnTo>
                <a:lnTo>
                  <a:pt x="2656" y="1670"/>
                </a:lnTo>
                <a:lnTo>
                  <a:pt x="2656" y="1668"/>
                </a:lnTo>
                <a:lnTo>
                  <a:pt x="2654" y="1668"/>
                </a:lnTo>
                <a:lnTo>
                  <a:pt x="2654" y="1670"/>
                </a:lnTo>
                <a:lnTo>
                  <a:pt x="2654" y="1668"/>
                </a:lnTo>
                <a:lnTo>
                  <a:pt x="2652" y="1668"/>
                </a:lnTo>
                <a:lnTo>
                  <a:pt x="2652" y="1670"/>
                </a:lnTo>
                <a:lnTo>
                  <a:pt x="2652" y="1668"/>
                </a:lnTo>
                <a:lnTo>
                  <a:pt x="2650" y="1668"/>
                </a:lnTo>
                <a:lnTo>
                  <a:pt x="2650" y="1670"/>
                </a:lnTo>
                <a:lnTo>
                  <a:pt x="2650" y="1668"/>
                </a:lnTo>
                <a:lnTo>
                  <a:pt x="2648" y="1668"/>
                </a:lnTo>
                <a:lnTo>
                  <a:pt x="2648" y="1670"/>
                </a:lnTo>
                <a:lnTo>
                  <a:pt x="2646" y="1668"/>
                </a:lnTo>
                <a:lnTo>
                  <a:pt x="2646" y="1670"/>
                </a:lnTo>
                <a:lnTo>
                  <a:pt x="2644" y="1670"/>
                </a:lnTo>
                <a:lnTo>
                  <a:pt x="2644" y="1668"/>
                </a:lnTo>
                <a:lnTo>
                  <a:pt x="2642" y="1668"/>
                </a:lnTo>
                <a:lnTo>
                  <a:pt x="2642" y="1670"/>
                </a:lnTo>
                <a:lnTo>
                  <a:pt x="2642" y="1668"/>
                </a:lnTo>
                <a:lnTo>
                  <a:pt x="2640" y="1668"/>
                </a:lnTo>
                <a:lnTo>
                  <a:pt x="2640" y="1670"/>
                </a:lnTo>
                <a:lnTo>
                  <a:pt x="2640" y="1668"/>
                </a:lnTo>
                <a:lnTo>
                  <a:pt x="2638" y="1668"/>
                </a:lnTo>
                <a:lnTo>
                  <a:pt x="2638" y="1670"/>
                </a:lnTo>
                <a:lnTo>
                  <a:pt x="2636" y="1668"/>
                </a:lnTo>
                <a:lnTo>
                  <a:pt x="2634" y="1668"/>
                </a:lnTo>
                <a:lnTo>
                  <a:pt x="2634" y="1670"/>
                </a:lnTo>
                <a:lnTo>
                  <a:pt x="2636" y="1676"/>
                </a:lnTo>
                <a:lnTo>
                  <a:pt x="2636" y="1678"/>
                </a:lnTo>
                <a:lnTo>
                  <a:pt x="2638" y="1678"/>
                </a:lnTo>
                <a:lnTo>
                  <a:pt x="2638" y="1674"/>
                </a:lnTo>
                <a:lnTo>
                  <a:pt x="2638" y="1678"/>
                </a:lnTo>
                <a:lnTo>
                  <a:pt x="2640" y="1678"/>
                </a:lnTo>
                <a:lnTo>
                  <a:pt x="2640" y="1674"/>
                </a:lnTo>
                <a:lnTo>
                  <a:pt x="2640" y="1678"/>
                </a:lnTo>
                <a:lnTo>
                  <a:pt x="2642" y="1678"/>
                </a:lnTo>
                <a:lnTo>
                  <a:pt x="2642" y="1674"/>
                </a:lnTo>
                <a:lnTo>
                  <a:pt x="2644" y="1676"/>
                </a:lnTo>
                <a:lnTo>
                  <a:pt x="2646" y="1676"/>
                </a:lnTo>
                <a:lnTo>
                  <a:pt x="2644" y="1674"/>
                </a:lnTo>
                <a:lnTo>
                  <a:pt x="2646" y="1674"/>
                </a:lnTo>
                <a:lnTo>
                  <a:pt x="2646" y="1676"/>
                </a:lnTo>
                <a:lnTo>
                  <a:pt x="2648" y="1676"/>
                </a:lnTo>
                <a:lnTo>
                  <a:pt x="2648" y="1674"/>
                </a:lnTo>
                <a:lnTo>
                  <a:pt x="2648" y="1676"/>
                </a:lnTo>
                <a:lnTo>
                  <a:pt x="2650" y="1676"/>
                </a:lnTo>
                <a:lnTo>
                  <a:pt x="2650" y="1674"/>
                </a:lnTo>
                <a:lnTo>
                  <a:pt x="2650" y="1676"/>
                </a:lnTo>
                <a:lnTo>
                  <a:pt x="2652" y="1676"/>
                </a:lnTo>
                <a:lnTo>
                  <a:pt x="2652" y="1674"/>
                </a:lnTo>
                <a:lnTo>
                  <a:pt x="2654" y="1676"/>
                </a:lnTo>
                <a:lnTo>
                  <a:pt x="2654" y="1674"/>
                </a:lnTo>
                <a:lnTo>
                  <a:pt x="2656" y="1674"/>
                </a:lnTo>
                <a:lnTo>
                  <a:pt x="2656" y="1676"/>
                </a:lnTo>
                <a:lnTo>
                  <a:pt x="2658" y="1676"/>
                </a:lnTo>
                <a:lnTo>
                  <a:pt x="2658" y="1674"/>
                </a:lnTo>
                <a:lnTo>
                  <a:pt x="2658" y="1676"/>
                </a:lnTo>
                <a:lnTo>
                  <a:pt x="2660" y="1676"/>
                </a:lnTo>
                <a:lnTo>
                  <a:pt x="2660" y="1674"/>
                </a:lnTo>
                <a:lnTo>
                  <a:pt x="2660" y="1676"/>
                </a:lnTo>
                <a:lnTo>
                  <a:pt x="2662" y="1676"/>
                </a:lnTo>
                <a:lnTo>
                  <a:pt x="2662" y="1674"/>
                </a:lnTo>
                <a:lnTo>
                  <a:pt x="2664" y="1676"/>
                </a:lnTo>
                <a:lnTo>
                  <a:pt x="2664" y="1674"/>
                </a:lnTo>
                <a:lnTo>
                  <a:pt x="2666" y="1674"/>
                </a:lnTo>
                <a:lnTo>
                  <a:pt x="2666" y="1676"/>
                </a:lnTo>
                <a:lnTo>
                  <a:pt x="2668" y="1676"/>
                </a:lnTo>
                <a:lnTo>
                  <a:pt x="2668" y="1674"/>
                </a:lnTo>
                <a:lnTo>
                  <a:pt x="2668" y="1676"/>
                </a:lnTo>
                <a:lnTo>
                  <a:pt x="2670" y="1676"/>
                </a:lnTo>
                <a:lnTo>
                  <a:pt x="2670" y="1674"/>
                </a:lnTo>
                <a:lnTo>
                  <a:pt x="2670" y="1676"/>
                </a:lnTo>
                <a:lnTo>
                  <a:pt x="2672" y="1676"/>
                </a:lnTo>
                <a:lnTo>
                  <a:pt x="2672" y="1672"/>
                </a:lnTo>
                <a:lnTo>
                  <a:pt x="2674" y="1676"/>
                </a:lnTo>
                <a:lnTo>
                  <a:pt x="2674" y="1672"/>
                </a:lnTo>
                <a:lnTo>
                  <a:pt x="2676" y="1672"/>
                </a:lnTo>
                <a:lnTo>
                  <a:pt x="2676" y="1676"/>
                </a:lnTo>
                <a:lnTo>
                  <a:pt x="2678" y="1676"/>
                </a:lnTo>
                <a:lnTo>
                  <a:pt x="2678" y="1672"/>
                </a:lnTo>
                <a:lnTo>
                  <a:pt x="2678" y="1676"/>
                </a:lnTo>
                <a:lnTo>
                  <a:pt x="2678" y="1674"/>
                </a:lnTo>
                <a:lnTo>
                  <a:pt x="2678" y="1672"/>
                </a:lnTo>
                <a:lnTo>
                  <a:pt x="2678" y="1674"/>
                </a:lnTo>
                <a:lnTo>
                  <a:pt x="2680" y="1674"/>
                </a:lnTo>
                <a:lnTo>
                  <a:pt x="2680" y="1672"/>
                </a:lnTo>
                <a:lnTo>
                  <a:pt x="2682" y="1674"/>
                </a:lnTo>
                <a:lnTo>
                  <a:pt x="2682" y="1672"/>
                </a:lnTo>
                <a:lnTo>
                  <a:pt x="2684" y="1672"/>
                </a:lnTo>
                <a:lnTo>
                  <a:pt x="2684" y="1674"/>
                </a:lnTo>
                <a:lnTo>
                  <a:pt x="2686" y="1674"/>
                </a:lnTo>
                <a:lnTo>
                  <a:pt x="2686" y="1672"/>
                </a:lnTo>
                <a:lnTo>
                  <a:pt x="2686" y="1674"/>
                </a:lnTo>
                <a:lnTo>
                  <a:pt x="2688" y="1674"/>
                </a:lnTo>
                <a:lnTo>
                  <a:pt x="2688" y="1672"/>
                </a:lnTo>
                <a:lnTo>
                  <a:pt x="2688" y="1674"/>
                </a:lnTo>
                <a:lnTo>
                  <a:pt x="2690" y="1674"/>
                </a:lnTo>
                <a:lnTo>
                  <a:pt x="2690" y="1672"/>
                </a:lnTo>
                <a:lnTo>
                  <a:pt x="2692" y="1676"/>
                </a:lnTo>
                <a:lnTo>
                  <a:pt x="2690" y="1676"/>
                </a:lnTo>
                <a:lnTo>
                  <a:pt x="2690" y="1674"/>
                </a:lnTo>
                <a:lnTo>
                  <a:pt x="2688" y="1674"/>
                </a:lnTo>
                <a:lnTo>
                  <a:pt x="2688" y="1676"/>
                </a:lnTo>
                <a:lnTo>
                  <a:pt x="2688" y="1674"/>
                </a:lnTo>
                <a:lnTo>
                  <a:pt x="2686" y="1674"/>
                </a:lnTo>
                <a:lnTo>
                  <a:pt x="2686" y="1678"/>
                </a:lnTo>
                <a:lnTo>
                  <a:pt x="2686" y="1674"/>
                </a:lnTo>
                <a:lnTo>
                  <a:pt x="2684" y="1676"/>
                </a:lnTo>
                <a:lnTo>
                  <a:pt x="2684" y="1678"/>
                </a:lnTo>
                <a:lnTo>
                  <a:pt x="2682" y="1676"/>
                </a:lnTo>
                <a:lnTo>
                  <a:pt x="2682" y="1678"/>
                </a:lnTo>
                <a:lnTo>
                  <a:pt x="2680" y="1678"/>
                </a:lnTo>
                <a:lnTo>
                  <a:pt x="2680" y="1676"/>
                </a:lnTo>
                <a:lnTo>
                  <a:pt x="2678" y="1676"/>
                </a:lnTo>
                <a:lnTo>
                  <a:pt x="2678" y="1678"/>
                </a:lnTo>
                <a:lnTo>
                  <a:pt x="2678" y="1676"/>
                </a:lnTo>
                <a:lnTo>
                  <a:pt x="2678" y="1676"/>
                </a:lnTo>
                <a:lnTo>
                  <a:pt x="2678" y="1678"/>
                </a:lnTo>
                <a:lnTo>
                  <a:pt x="2678" y="1676"/>
                </a:lnTo>
                <a:lnTo>
                  <a:pt x="2676" y="1676"/>
                </a:lnTo>
                <a:lnTo>
                  <a:pt x="2676" y="1678"/>
                </a:lnTo>
                <a:lnTo>
                  <a:pt x="2674" y="1676"/>
                </a:lnTo>
                <a:lnTo>
                  <a:pt x="2674" y="1678"/>
                </a:lnTo>
                <a:lnTo>
                  <a:pt x="2672" y="1678"/>
                </a:lnTo>
                <a:lnTo>
                  <a:pt x="2672" y="1676"/>
                </a:lnTo>
                <a:lnTo>
                  <a:pt x="2670" y="1676"/>
                </a:lnTo>
                <a:lnTo>
                  <a:pt x="2670" y="1678"/>
                </a:lnTo>
                <a:lnTo>
                  <a:pt x="2670" y="1676"/>
                </a:lnTo>
                <a:lnTo>
                  <a:pt x="2668" y="1676"/>
                </a:lnTo>
                <a:lnTo>
                  <a:pt x="2668" y="1678"/>
                </a:lnTo>
                <a:lnTo>
                  <a:pt x="2668" y="1676"/>
                </a:lnTo>
                <a:lnTo>
                  <a:pt x="2666" y="1676"/>
                </a:lnTo>
                <a:lnTo>
                  <a:pt x="2666" y="1678"/>
                </a:lnTo>
                <a:lnTo>
                  <a:pt x="2664" y="1676"/>
                </a:lnTo>
                <a:lnTo>
                  <a:pt x="2664" y="1678"/>
                </a:lnTo>
                <a:lnTo>
                  <a:pt x="2662" y="1678"/>
                </a:lnTo>
                <a:lnTo>
                  <a:pt x="2662" y="1676"/>
                </a:lnTo>
                <a:lnTo>
                  <a:pt x="2660" y="1676"/>
                </a:lnTo>
                <a:lnTo>
                  <a:pt x="2660" y="1678"/>
                </a:lnTo>
                <a:lnTo>
                  <a:pt x="2660" y="1676"/>
                </a:lnTo>
                <a:lnTo>
                  <a:pt x="2658" y="1676"/>
                </a:lnTo>
                <a:lnTo>
                  <a:pt x="2658" y="1678"/>
                </a:lnTo>
                <a:lnTo>
                  <a:pt x="2658" y="1676"/>
                </a:lnTo>
                <a:lnTo>
                  <a:pt x="2656" y="1676"/>
                </a:lnTo>
                <a:lnTo>
                  <a:pt x="2656" y="1678"/>
                </a:lnTo>
                <a:lnTo>
                  <a:pt x="2654" y="1676"/>
                </a:lnTo>
                <a:lnTo>
                  <a:pt x="2654" y="1678"/>
                </a:lnTo>
                <a:lnTo>
                  <a:pt x="2652" y="1680"/>
                </a:lnTo>
                <a:lnTo>
                  <a:pt x="2652" y="1676"/>
                </a:lnTo>
                <a:lnTo>
                  <a:pt x="2650" y="1676"/>
                </a:lnTo>
                <a:lnTo>
                  <a:pt x="2650" y="1680"/>
                </a:lnTo>
                <a:lnTo>
                  <a:pt x="2650" y="1678"/>
                </a:lnTo>
                <a:lnTo>
                  <a:pt x="2648" y="1678"/>
                </a:lnTo>
                <a:lnTo>
                  <a:pt x="2648" y="1680"/>
                </a:lnTo>
                <a:lnTo>
                  <a:pt x="2648" y="1678"/>
                </a:lnTo>
                <a:lnTo>
                  <a:pt x="2646" y="1678"/>
                </a:lnTo>
                <a:lnTo>
                  <a:pt x="2646" y="1680"/>
                </a:lnTo>
                <a:lnTo>
                  <a:pt x="2646" y="1678"/>
                </a:lnTo>
                <a:lnTo>
                  <a:pt x="2644" y="1678"/>
                </a:lnTo>
                <a:lnTo>
                  <a:pt x="2644" y="1680"/>
                </a:lnTo>
                <a:lnTo>
                  <a:pt x="2642" y="1680"/>
                </a:lnTo>
                <a:lnTo>
                  <a:pt x="2642" y="1678"/>
                </a:lnTo>
                <a:lnTo>
                  <a:pt x="2640" y="1678"/>
                </a:lnTo>
                <a:lnTo>
                  <a:pt x="2640" y="1680"/>
                </a:lnTo>
                <a:lnTo>
                  <a:pt x="2640" y="1678"/>
                </a:lnTo>
                <a:lnTo>
                  <a:pt x="2638" y="1678"/>
                </a:lnTo>
                <a:lnTo>
                  <a:pt x="2638" y="1680"/>
                </a:lnTo>
                <a:lnTo>
                  <a:pt x="2638" y="1678"/>
                </a:lnTo>
                <a:lnTo>
                  <a:pt x="2636" y="1678"/>
                </a:lnTo>
                <a:lnTo>
                  <a:pt x="2636" y="1684"/>
                </a:lnTo>
                <a:lnTo>
                  <a:pt x="2636" y="1686"/>
                </a:lnTo>
                <a:lnTo>
                  <a:pt x="2638" y="1686"/>
                </a:lnTo>
                <a:lnTo>
                  <a:pt x="2638" y="1684"/>
                </a:lnTo>
                <a:lnTo>
                  <a:pt x="2638" y="1686"/>
                </a:lnTo>
                <a:lnTo>
                  <a:pt x="2640" y="1686"/>
                </a:lnTo>
                <a:lnTo>
                  <a:pt x="2640" y="1684"/>
                </a:lnTo>
                <a:lnTo>
                  <a:pt x="2640" y="1686"/>
                </a:lnTo>
                <a:lnTo>
                  <a:pt x="2642" y="1686"/>
                </a:lnTo>
                <a:lnTo>
                  <a:pt x="2642" y="1684"/>
                </a:lnTo>
                <a:lnTo>
                  <a:pt x="2644" y="1686"/>
                </a:lnTo>
                <a:lnTo>
                  <a:pt x="2644" y="1684"/>
                </a:lnTo>
                <a:lnTo>
                  <a:pt x="2646" y="1684"/>
                </a:lnTo>
                <a:lnTo>
                  <a:pt x="2646" y="1686"/>
                </a:lnTo>
                <a:lnTo>
                  <a:pt x="2646" y="1684"/>
                </a:lnTo>
                <a:lnTo>
                  <a:pt x="2648" y="1684"/>
                </a:lnTo>
                <a:lnTo>
                  <a:pt x="2648" y="1686"/>
                </a:lnTo>
                <a:lnTo>
                  <a:pt x="2648" y="1684"/>
                </a:lnTo>
                <a:lnTo>
                  <a:pt x="2650" y="1684"/>
                </a:lnTo>
                <a:lnTo>
                  <a:pt x="2650" y="1682"/>
                </a:lnTo>
                <a:lnTo>
                  <a:pt x="2652" y="1682"/>
                </a:lnTo>
                <a:lnTo>
                  <a:pt x="2652" y="1684"/>
                </a:lnTo>
                <a:lnTo>
                  <a:pt x="2654" y="1684"/>
                </a:lnTo>
                <a:lnTo>
                  <a:pt x="2654" y="1682"/>
                </a:lnTo>
                <a:lnTo>
                  <a:pt x="2654" y="1684"/>
                </a:lnTo>
                <a:lnTo>
                  <a:pt x="2656" y="1684"/>
                </a:lnTo>
                <a:lnTo>
                  <a:pt x="2656" y="1682"/>
                </a:lnTo>
                <a:lnTo>
                  <a:pt x="2656" y="1684"/>
                </a:lnTo>
                <a:lnTo>
                  <a:pt x="2658" y="1684"/>
                </a:lnTo>
                <a:lnTo>
                  <a:pt x="2658" y="1682"/>
                </a:lnTo>
                <a:lnTo>
                  <a:pt x="2658" y="1684"/>
                </a:lnTo>
                <a:lnTo>
                  <a:pt x="2660" y="1684"/>
                </a:lnTo>
                <a:lnTo>
                  <a:pt x="2660" y="1682"/>
                </a:lnTo>
                <a:lnTo>
                  <a:pt x="2660" y="1684"/>
                </a:lnTo>
                <a:lnTo>
                  <a:pt x="2662" y="1684"/>
                </a:lnTo>
                <a:lnTo>
                  <a:pt x="2662" y="1682"/>
                </a:lnTo>
                <a:lnTo>
                  <a:pt x="2662" y="1684"/>
                </a:lnTo>
                <a:lnTo>
                  <a:pt x="2664" y="1684"/>
                </a:lnTo>
                <a:lnTo>
                  <a:pt x="2664" y="1682"/>
                </a:lnTo>
                <a:lnTo>
                  <a:pt x="2664" y="1684"/>
                </a:lnTo>
                <a:lnTo>
                  <a:pt x="2666" y="1684"/>
                </a:lnTo>
                <a:lnTo>
                  <a:pt x="2666" y="1682"/>
                </a:lnTo>
                <a:lnTo>
                  <a:pt x="2666" y="1684"/>
                </a:lnTo>
                <a:lnTo>
                  <a:pt x="2668" y="1684"/>
                </a:lnTo>
                <a:lnTo>
                  <a:pt x="2668" y="1682"/>
                </a:lnTo>
                <a:lnTo>
                  <a:pt x="2668" y="1684"/>
                </a:lnTo>
                <a:lnTo>
                  <a:pt x="2670" y="1684"/>
                </a:lnTo>
                <a:lnTo>
                  <a:pt x="2670" y="1682"/>
                </a:lnTo>
                <a:lnTo>
                  <a:pt x="2672" y="1684"/>
                </a:lnTo>
                <a:lnTo>
                  <a:pt x="2672" y="1682"/>
                </a:lnTo>
                <a:lnTo>
                  <a:pt x="2674" y="1684"/>
                </a:lnTo>
                <a:lnTo>
                  <a:pt x="2674" y="1682"/>
                </a:lnTo>
                <a:lnTo>
                  <a:pt x="2676" y="1682"/>
                </a:lnTo>
                <a:lnTo>
                  <a:pt x="2676" y="1684"/>
                </a:lnTo>
                <a:lnTo>
                  <a:pt x="2676" y="1682"/>
                </a:lnTo>
                <a:lnTo>
                  <a:pt x="2678" y="1682"/>
                </a:lnTo>
                <a:lnTo>
                  <a:pt x="2678" y="1684"/>
                </a:lnTo>
                <a:lnTo>
                  <a:pt x="2678" y="1684"/>
                </a:lnTo>
                <a:lnTo>
                  <a:pt x="2678" y="1682"/>
                </a:lnTo>
                <a:lnTo>
                  <a:pt x="2678" y="1684"/>
                </a:lnTo>
                <a:lnTo>
                  <a:pt x="2680" y="1684"/>
                </a:lnTo>
                <a:lnTo>
                  <a:pt x="2680" y="1682"/>
                </a:lnTo>
                <a:lnTo>
                  <a:pt x="2680" y="1684"/>
                </a:lnTo>
                <a:lnTo>
                  <a:pt x="2682" y="1682"/>
                </a:lnTo>
                <a:lnTo>
                  <a:pt x="2684" y="1682"/>
                </a:lnTo>
                <a:lnTo>
                  <a:pt x="2684" y="1680"/>
                </a:lnTo>
                <a:lnTo>
                  <a:pt x="2684" y="1682"/>
                </a:lnTo>
                <a:lnTo>
                  <a:pt x="2686" y="1682"/>
                </a:lnTo>
                <a:lnTo>
                  <a:pt x="2686" y="1680"/>
                </a:lnTo>
                <a:lnTo>
                  <a:pt x="2686" y="1682"/>
                </a:lnTo>
                <a:lnTo>
                  <a:pt x="2688" y="1682"/>
                </a:lnTo>
                <a:lnTo>
                  <a:pt x="2688" y="1680"/>
                </a:lnTo>
                <a:lnTo>
                  <a:pt x="2688" y="1682"/>
                </a:lnTo>
                <a:lnTo>
                  <a:pt x="2690" y="1682"/>
                </a:lnTo>
                <a:lnTo>
                  <a:pt x="2690" y="1680"/>
                </a:lnTo>
                <a:lnTo>
                  <a:pt x="2692" y="1684"/>
                </a:lnTo>
                <a:lnTo>
                  <a:pt x="2690" y="1684"/>
                </a:lnTo>
                <a:lnTo>
                  <a:pt x="2690" y="1682"/>
                </a:lnTo>
                <a:lnTo>
                  <a:pt x="2688" y="1684"/>
                </a:lnTo>
                <a:lnTo>
                  <a:pt x="2688" y="1686"/>
                </a:lnTo>
                <a:lnTo>
                  <a:pt x="2688" y="1684"/>
                </a:lnTo>
                <a:lnTo>
                  <a:pt x="2686" y="1684"/>
                </a:lnTo>
                <a:lnTo>
                  <a:pt x="2686" y="1686"/>
                </a:lnTo>
                <a:lnTo>
                  <a:pt x="2686" y="1684"/>
                </a:lnTo>
                <a:lnTo>
                  <a:pt x="2684" y="1684"/>
                </a:lnTo>
                <a:lnTo>
                  <a:pt x="2684" y="1686"/>
                </a:lnTo>
                <a:lnTo>
                  <a:pt x="2684" y="1684"/>
                </a:lnTo>
                <a:lnTo>
                  <a:pt x="2682" y="1684"/>
                </a:lnTo>
                <a:lnTo>
                  <a:pt x="2682" y="1686"/>
                </a:lnTo>
                <a:lnTo>
                  <a:pt x="2682" y="1684"/>
                </a:lnTo>
                <a:lnTo>
                  <a:pt x="2680" y="1684"/>
                </a:lnTo>
                <a:lnTo>
                  <a:pt x="2680" y="1686"/>
                </a:lnTo>
                <a:lnTo>
                  <a:pt x="2680" y="1684"/>
                </a:lnTo>
                <a:lnTo>
                  <a:pt x="2678" y="1684"/>
                </a:lnTo>
                <a:lnTo>
                  <a:pt x="2678" y="1686"/>
                </a:lnTo>
                <a:lnTo>
                  <a:pt x="2678" y="1684"/>
                </a:lnTo>
                <a:lnTo>
                  <a:pt x="2678" y="1684"/>
                </a:lnTo>
                <a:lnTo>
                  <a:pt x="2678" y="1686"/>
                </a:lnTo>
                <a:lnTo>
                  <a:pt x="2678" y="1684"/>
                </a:lnTo>
                <a:lnTo>
                  <a:pt x="2676" y="1684"/>
                </a:lnTo>
                <a:lnTo>
                  <a:pt x="2676" y="1686"/>
                </a:lnTo>
                <a:lnTo>
                  <a:pt x="2674" y="1684"/>
                </a:lnTo>
                <a:lnTo>
                  <a:pt x="2674" y="1686"/>
                </a:lnTo>
                <a:lnTo>
                  <a:pt x="2672" y="1686"/>
                </a:lnTo>
                <a:lnTo>
                  <a:pt x="2672" y="1684"/>
                </a:lnTo>
                <a:lnTo>
                  <a:pt x="2672" y="1686"/>
                </a:lnTo>
                <a:lnTo>
                  <a:pt x="2670" y="1686"/>
                </a:lnTo>
                <a:lnTo>
                  <a:pt x="2670" y="1684"/>
                </a:lnTo>
                <a:lnTo>
                  <a:pt x="2668" y="1684"/>
                </a:lnTo>
                <a:lnTo>
                  <a:pt x="2670" y="1686"/>
                </a:lnTo>
                <a:lnTo>
                  <a:pt x="2668" y="1686"/>
                </a:lnTo>
                <a:lnTo>
                  <a:pt x="2668" y="1684"/>
                </a:lnTo>
                <a:lnTo>
                  <a:pt x="2666" y="1684"/>
                </a:lnTo>
                <a:lnTo>
                  <a:pt x="2666" y="1686"/>
                </a:lnTo>
                <a:lnTo>
                  <a:pt x="2666" y="1684"/>
                </a:lnTo>
                <a:lnTo>
                  <a:pt x="2664" y="1684"/>
                </a:lnTo>
                <a:lnTo>
                  <a:pt x="2664" y="1686"/>
                </a:lnTo>
                <a:lnTo>
                  <a:pt x="2664" y="1684"/>
                </a:lnTo>
                <a:lnTo>
                  <a:pt x="2662" y="1684"/>
                </a:lnTo>
                <a:lnTo>
                  <a:pt x="2662" y="1686"/>
                </a:lnTo>
                <a:lnTo>
                  <a:pt x="2662" y="1684"/>
                </a:lnTo>
                <a:lnTo>
                  <a:pt x="2660" y="1684"/>
                </a:lnTo>
                <a:lnTo>
                  <a:pt x="2660" y="1686"/>
                </a:lnTo>
                <a:lnTo>
                  <a:pt x="2660" y="1684"/>
                </a:lnTo>
                <a:lnTo>
                  <a:pt x="2658" y="1684"/>
                </a:lnTo>
                <a:lnTo>
                  <a:pt x="2658" y="1686"/>
                </a:lnTo>
                <a:lnTo>
                  <a:pt x="2658" y="1684"/>
                </a:lnTo>
                <a:lnTo>
                  <a:pt x="2656" y="1684"/>
                </a:lnTo>
                <a:lnTo>
                  <a:pt x="2656" y="1688"/>
                </a:lnTo>
                <a:lnTo>
                  <a:pt x="2656" y="1686"/>
                </a:lnTo>
                <a:lnTo>
                  <a:pt x="2654" y="1686"/>
                </a:lnTo>
                <a:lnTo>
                  <a:pt x="2654" y="1688"/>
                </a:lnTo>
                <a:lnTo>
                  <a:pt x="2654" y="1686"/>
                </a:lnTo>
                <a:lnTo>
                  <a:pt x="2652" y="1686"/>
                </a:lnTo>
                <a:lnTo>
                  <a:pt x="2652" y="1688"/>
                </a:lnTo>
                <a:lnTo>
                  <a:pt x="2652" y="1686"/>
                </a:lnTo>
                <a:lnTo>
                  <a:pt x="2650" y="1686"/>
                </a:lnTo>
                <a:lnTo>
                  <a:pt x="2650" y="1688"/>
                </a:lnTo>
                <a:lnTo>
                  <a:pt x="2648" y="1686"/>
                </a:lnTo>
                <a:lnTo>
                  <a:pt x="2648" y="1688"/>
                </a:lnTo>
                <a:lnTo>
                  <a:pt x="2646" y="1688"/>
                </a:lnTo>
                <a:lnTo>
                  <a:pt x="2646" y="1686"/>
                </a:lnTo>
                <a:lnTo>
                  <a:pt x="2646" y="1688"/>
                </a:lnTo>
                <a:lnTo>
                  <a:pt x="2644" y="1686"/>
                </a:lnTo>
                <a:lnTo>
                  <a:pt x="2644" y="1688"/>
                </a:lnTo>
                <a:lnTo>
                  <a:pt x="2642" y="1688"/>
                </a:lnTo>
                <a:lnTo>
                  <a:pt x="2642" y="1686"/>
                </a:lnTo>
                <a:lnTo>
                  <a:pt x="2640" y="1686"/>
                </a:lnTo>
                <a:lnTo>
                  <a:pt x="2642" y="1688"/>
                </a:lnTo>
                <a:lnTo>
                  <a:pt x="2640" y="1688"/>
                </a:lnTo>
                <a:lnTo>
                  <a:pt x="2640" y="1686"/>
                </a:lnTo>
                <a:lnTo>
                  <a:pt x="2638" y="1686"/>
                </a:lnTo>
                <a:lnTo>
                  <a:pt x="2638" y="1688"/>
                </a:lnTo>
                <a:lnTo>
                  <a:pt x="2638" y="1686"/>
                </a:lnTo>
                <a:lnTo>
                  <a:pt x="2636" y="1686"/>
                </a:lnTo>
                <a:lnTo>
                  <a:pt x="2636" y="1692"/>
                </a:lnTo>
                <a:lnTo>
                  <a:pt x="2638" y="1694"/>
                </a:lnTo>
                <a:lnTo>
                  <a:pt x="2638" y="1692"/>
                </a:lnTo>
                <a:lnTo>
                  <a:pt x="2640" y="1692"/>
                </a:lnTo>
                <a:lnTo>
                  <a:pt x="2640" y="1694"/>
                </a:lnTo>
                <a:lnTo>
                  <a:pt x="2642" y="1694"/>
                </a:lnTo>
                <a:lnTo>
                  <a:pt x="2642" y="1692"/>
                </a:lnTo>
                <a:lnTo>
                  <a:pt x="2642" y="1694"/>
                </a:lnTo>
                <a:lnTo>
                  <a:pt x="2644" y="1694"/>
                </a:lnTo>
                <a:lnTo>
                  <a:pt x="2644" y="1692"/>
                </a:lnTo>
                <a:lnTo>
                  <a:pt x="2644" y="1694"/>
                </a:lnTo>
                <a:lnTo>
                  <a:pt x="2646" y="1692"/>
                </a:lnTo>
                <a:lnTo>
                  <a:pt x="2646" y="1690"/>
                </a:lnTo>
                <a:lnTo>
                  <a:pt x="2646" y="1692"/>
                </a:lnTo>
                <a:lnTo>
                  <a:pt x="2648" y="1692"/>
                </a:lnTo>
                <a:lnTo>
                  <a:pt x="2648" y="1690"/>
                </a:lnTo>
                <a:lnTo>
                  <a:pt x="2648" y="1692"/>
                </a:lnTo>
                <a:lnTo>
                  <a:pt x="2650" y="1692"/>
                </a:lnTo>
                <a:lnTo>
                  <a:pt x="2650" y="1690"/>
                </a:lnTo>
                <a:lnTo>
                  <a:pt x="2650" y="1692"/>
                </a:lnTo>
                <a:lnTo>
                  <a:pt x="2652" y="1692"/>
                </a:lnTo>
                <a:lnTo>
                  <a:pt x="2652" y="1690"/>
                </a:lnTo>
                <a:lnTo>
                  <a:pt x="2652" y="1692"/>
                </a:lnTo>
                <a:lnTo>
                  <a:pt x="2654" y="1692"/>
                </a:lnTo>
                <a:lnTo>
                  <a:pt x="2654" y="1690"/>
                </a:lnTo>
                <a:lnTo>
                  <a:pt x="2654" y="1692"/>
                </a:lnTo>
                <a:lnTo>
                  <a:pt x="2656" y="1692"/>
                </a:lnTo>
                <a:lnTo>
                  <a:pt x="2656" y="1690"/>
                </a:lnTo>
                <a:lnTo>
                  <a:pt x="2656" y="1692"/>
                </a:lnTo>
                <a:lnTo>
                  <a:pt x="2658" y="1692"/>
                </a:lnTo>
                <a:lnTo>
                  <a:pt x="2658" y="1690"/>
                </a:lnTo>
                <a:lnTo>
                  <a:pt x="2658" y="1692"/>
                </a:lnTo>
                <a:lnTo>
                  <a:pt x="2660" y="1692"/>
                </a:lnTo>
                <a:lnTo>
                  <a:pt x="2660" y="1690"/>
                </a:lnTo>
                <a:lnTo>
                  <a:pt x="2662" y="1692"/>
                </a:lnTo>
                <a:lnTo>
                  <a:pt x="2662" y="1690"/>
                </a:lnTo>
                <a:lnTo>
                  <a:pt x="2664" y="1690"/>
                </a:lnTo>
                <a:lnTo>
                  <a:pt x="2664" y="1692"/>
                </a:lnTo>
                <a:lnTo>
                  <a:pt x="2664" y="1690"/>
                </a:lnTo>
                <a:lnTo>
                  <a:pt x="2666" y="1690"/>
                </a:lnTo>
                <a:lnTo>
                  <a:pt x="2666" y="1692"/>
                </a:lnTo>
                <a:lnTo>
                  <a:pt x="2666" y="1690"/>
                </a:lnTo>
                <a:lnTo>
                  <a:pt x="2668" y="1690"/>
                </a:lnTo>
                <a:lnTo>
                  <a:pt x="2668" y="1692"/>
                </a:lnTo>
                <a:lnTo>
                  <a:pt x="2668" y="1690"/>
                </a:lnTo>
                <a:lnTo>
                  <a:pt x="2670" y="1690"/>
                </a:lnTo>
                <a:lnTo>
                  <a:pt x="2670" y="1692"/>
                </a:lnTo>
                <a:lnTo>
                  <a:pt x="2672" y="1692"/>
                </a:lnTo>
                <a:lnTo>
                  <a:pt x="2672" y="1690"/>
                </a:lnTo>
                <a:lnTo>
                  <a:pt x="2672" y="1692"/>
                </a:lnTo>
                <a:lnTo>
                  <a:pt x="2674" y="1692"/>
                </a:lnTo>
                <a:lnTo>
                  <a:pt x="2674" y="1690"/>
                </a:lnTo>
                <a:lnTo>
                  <a:pt x="2674" y="1692"/>
                </a:lnTo>
                <a:lnTo>
                  <a:pt x="2676" y="1692"/>
                </a:lnTo>
                <a:lnTo>
                  <a:pt x="2676" y="1690"/>
                </a:lnTo>
                <a:lnTo>
                  <a:pt x="2676" y="1692"/>
                </a:lnTo>
                <a:lnTo>
                  <a:pt x="2678" y="1692"/>
                </a:lnTo>
                <a:lnTo>
                  <a:pt x="2678" y="1690"/>
                </a:lnTo>
                <a:lnTo>
                  <a:pt x="2678" y="1692"/>
                </a:lnTo>
                <a:lnTo>
                  <a:pt x="2678" y="1690"/>
                </a:lnTo>
                <a:lnTo>
                  <a:pt x="2678" y="1688"/>
                </a:lnTo>
                <a:lnTo>
                  <a:pt x="2678" y="1690"/>
                </a:lnTo>
                <a:lnTo>
                  <a:pt x="2680" y="1690"/>
                </a:lnTo>
                <a:lnTo>
                  <a:pt x="2680" y="1688"/>
                </a:lnTo>
                <a:lnTo>
                  <a:pt x="2680" y="1690"/>
                </a:lnTo>
                <a:lnTo>
                  <a:pt x="2682" y="1690"/>
                </a:lnTo>
                <a:lnTo>
                  <a:pt x="2682" y="1688"/>
                </a:lnTo>
                <a:lnTo>
                  <a:pt x="2682" y="1690"/>
                </a:lnTo>
                <a:lnTo>
                  <a:pt x="2684" y="1690"/>
                </a:lnTo>
                <a:lnTo>
                  <a:pt x="2684" y="1688"/>
                </a:lnTo>
                <a:lnTo>
                  <a:pt x="2684" y="1690"/>
                </a:lnTo>
                <a:lnTo>
                  <a:pt x="2686" y="1690"/>
                </a:lnTo>
                <a:lnTo>
                  <a:pt x="2686" y="1688"/>
                </a:lnTo>
                <a:lnTo>
                  <a:pt x="2688" y="1690"/>
                </a:lnTo>
                <a:lnTo>
                  <a:pt x="2688" y="1688"/>
                </a:lnTo>
                <a:lnTo>
                  <a:pt x="2690" y="1688"/>
                </a:lnTo>
                <a:lnTo>
                  <a:pt x="2690" y="1690"/>
                </a:lnTo>
                <a:lnTo>
                  <a:pt x="2690" y="1688"/>
                </a:lnTo>
                <a:lnTo>
                  <a:pt x="2692" y="1688"/>
                </a:lnTo>
                <a:lnTo>
                  <a:pt x="2692" y="1692"/>
                </a:lnTo>
                <a:lnTo>
                  <a:pt x="2690" y="1690"/>
                </a:lnTo>
                <a:lnTo>
                  <a:pt x="2690" y="1692"/>
                </a:lnTo>
                <a:lnTo>
                  <a:pt x="2688" y="1692"/>
                </a:lnTo>
                <a:lnTo>
                  <a:pt x="2688" y="1690"/>
                </a:lnTo>
                <a:lnTo>
                  <a:pt x="2688" y="1692"/>
                </a:lnTo>
                <a:lnTo>
                  <a:pt x="2686" y="1692"/>
                </a:lnTo>
                <a:lnTo>
                  <a:pt x="2686" y="1690"/>
                </a:lnTo>
                <a:lnTo>
                  <a:pt x="2684" y="1690"/>
                </a:lnTo>
                <a:lnTo>
                  <a:pt x="2686" y="1692"/>
                </a:lnTo>
                <a:lnTo>
                  <a:pt x="2684" y="1692"/>
                </a:lnTo>
                <a:lnTo>
                  <a:pt x="2684" y="1690"/>
                </a:lnTo>
                <a:lnTo>
                  <a:pt x="2682" y="1692"/>
                </a:lnTo>
                <a:lnTo>
                  <a:pt x="2682" y="1694"/>
                </a:lnTo>
                <a:lnTo>
                  <a:pt x="2682" y="1692"/>
                </a:lnTo>
                <a:lnTo>
                  <a:pt x="2680" y="1692"/>
                </a:lnTo>
                <a:lnTo>
                  <a:pt x="2680" y="1694"/>
                </a:lnTo>
                <a:lnTo>
                  <a:pt x="2680" y="1692"/>
                </a:lnTo>
                <a:lnTo>
                  <a:pt x="2678" y="1692"/>
                </a:lnTo>
                <a:lnTo>
                  <a:pt x="2678" y="1694"/>
                </a:lnTo>
                <a:lnTo>
                  <a:pt x="2678" y="1692"/>
                </a:lnTo>
                <a:lnTo>
                  <a:pt x="2678" y="1692"/>
                </a:lnTo>
                <a:lnTo>
                  <a:pt x="2678" y="1694"/>
                </a:lnTo>
                <a:lnTo>
                  <a:pt x="2678" y="1692"/>
                </a:lnTo>
                <a:lnTo>
                  <a:pt x="2676" y="1692"/>
                </a:lnTo>
                <a:lnTo>
                  <a:pt x="2676" y="1694"/>
                </a:lnTo>
                <a:lnTo>
                  <a:pt x="2676" y="1692"/>
                </a:lnTo>
                <a:lnTo>
                  <a:pt x="2674" y="1692"/>
                </a:lnTo>
                <a:lnTo>
                  <a:pt x="2674" y="1694"/>
                </a:lnTo>
                <a:lnTo>
                  <a:pt x="2674" y="1692"/>
                </a:lnTo>
                <a:lnTo>
                  <a:pt x="2672" y="1692"/>
                </a:lnTo>
                <a:lnTo>
                  <a:pt x="2672" y="1694"/>
                </a:lnTo>
                <a:lnTo>
                  <a:pt x="2672" y="1692"/>
                </a:lnTo>
                <a:lnTo>
                  <a:pt x="2670" y="1692"/>
                </a:lnTo>
                <a:lnTo>
                  <a:pt x="2670" y="1694"/>
                </a:lnTo>
                <a:lnTo>
                  <a:pt x="2668" y="1692"/>
                </a:lnTo>
                <a:lnTo>
                  <a:pt x="2668" y="1694"/>
                </a:lnTo>
                <a:lnTo>
                  <a:pt x="2666" y="1692"/>
                </a:lnTo>
                <a:lnTo>
                  <a:pt x="2666" y="1694"/>
                </a:lnTo>
                <a:lnTo>
                  <a:pt x="2664" y="1694"/>
                </a:lnTo>
                <a:lnTo>
                  <a:pt x="2664" y="1692"/>
                </a:lnTo>
                <a:lnTo>
                  <a:pt x="2664" y="1694"/>
                </a:lnTo>
                <a:lnTo>
                  <a:pt x="2662" y="1694"/>
                </a:lnTo>
                <a:lnTo>
                  <a:pt x="2662" y="1692"/>
                </a:lnTo>
                <a:lnTo>
                  <a:pt x="2662" y="1694"/>
                </a:lnTo>
                <a:lnTo>
                  <a:pt x="2660" y="1694"/>
                </a:lnTo>
                <a:lnTo>
                  <a:pt x="2660" y="1692"/>
                </a:lnTo>
                <a:lnTo>
                  <a:pt x="2660" y="1694"/>
                </a:lnTo>
                <a:lnTo>
                  <a:pt x="2658" y="1694"/>
                </a:lnTo>
                <a:lnTo>
                  <a:pt x="2658" y="1692"/>
                </a:lnTo>
                <a:lnTo>
                  <a:pt x="2656" y="1692"/>
                </a:lnTo>
                <a:lnTo>
                  <a:pt x="2656" y="1694"/>
                </a:lnTo>
                <a:lnTo>
                  <a:pt x="2656" y="1692"/>
                </a:lnTo>
                <a:lnTo>
                  <a:pt x="2654" y="1692"/>
                </a:lnTo>
                <a:lnTo>
                  <a:pt x="2654" y="1694"/>
                </a:lnTo>
                <a:lnTo>
                  <a:pt x="2654" y="1692"/>
                </a:lnTo>
                <a:lnTo>
                  <a:pt x="2652" y="1692"/>
                </a:lnTo>
                <a:lnTo>
                  <a:pt x="2652" y="1694"/>
                </a:lnTo>
                <a:lnTo>
                  <a:pt x="2652" y="1692"/>
                </a:lnTo>
                <a:lnTo>
                  <a:pt x="2650" y="1694"/>
                </a:lnTo>
                <a:lnTo>
                  <a:pt x="2650" y="1696"/>
                </a:lnTo>
                <a:lnTo>
                  <a:pt x="2650" y="1694"/>
                </a:lnTo>
                <a:lnTo>
                  <a:pt x="2648" y="1694"/>
                </a:lnTo>
                <a:lnTo>
                  <a:pt x="2648" y="1696"/>
                </a:lnTo>
                <a:lnTo>
                  <a:pt x="2648" y="1694"/>
                </a:lnTo>
                <a:lnTo>
                  <a:pt x="2646" y="1694"/>
                </a:lnTo>
                <a:lnTo>
                  <a:pt x="2646" y="1696"/>
                </a:lnTo>
                <a:lnTo>
                  <a:pt x="2646" y="1694"/>
                </a:lnTo>
                <a:lnTo>
                  <a:pt x="2644" y="1694"/>
                </a:lnTo>
                <a:lnTo>
                  <a:pt x="2644" y="1696"/>
                </a:lnTo>
                <a:lnTo>
                  <a:pt x="2644" y="1694"/>
                </a:lnTo>
                <a:lnTo>
                  <a:pt x="2642" y="1694"/>
                </a:lnTo>
                <a:lnTo>
                  <a:pt x="2642" y="1696"/>
                </a:lnTo>
                <a:lnTo>
                  <a:pt x="2642" y="1694"/>
                </a:lnTo>
                <a:lnTo>
                  <a:pt x="2640" y="1694"/>
                </a:lnTo>
                <a:lnTo>
                  <a:pt x="2640" y="1696"/>
                </a:lnTo>
                <a:lnTo>
                  <a:pt x="2638" y="1694"/>
                </a:lnTo>
                <a:lnTo>
                  <a:pt x="2638" y="1700"/>
                </a:lnTo>
                <a:lnTo>
                  <a:pt x="2640" y="1700"/>
                </a:lnTo>
                <a:lnTo>
                  <a:pt x="2642" y="1700"/>
                </a:lnTo>
                <a:lnTo>
                  <a:pt x="2644" y="1700"/>
                </a:lnTo>
                <a:lnTo>
                  <a:pt x="2644" y="1698"/>
                </a:lnTo>
                <a:lnTo>
                  <a:pt x="2644" y="1700"/>
                </a:lnTo>
                <a:lnTo>
                  <a:pt x="2646" y="1700"/>
                </a:lnTo>
                <a:lnTo>
                  <a:pt x="2646" y="1698"/>
                </a:lnTo>
                <a:lnTo>
                  <a:pt x="2646" y="1700"/>
                </a:lnTo>
                <a:lnTo>
                  <a:pt x="2648" y="1700"/>
                </a:lnTo>
                <a:lnTo>
                  <a:pt x="2648" y="1698"/>
                </a:lnTo>
                <a:lnTo>
                  <a:pt x="2648" y="1700"/>
                </a:lnTo>
                <a:lnTo>
                  <a:pt x="2650" y="1700"/>
                </a:lnTo>
                <a:lnTo>
                  <a:pt x="2650" y="1698"/>
                </a:lnTo>
                <a:lnTo>
                  <a:pt x="2650" y="1700"/>
                </a:lnTo>
                <a:lnTo>
                  <a:pt x="2652" y="1700"/>
                </a:lnTo>
                <a:lnTo>
                  <a:pt x="2652" y="1698"/>
                </a:lnTo>
                <a:lnTo>
                  <a:pt x="2652" y="1700"/>
                </a:lnTo>
                <a:lnTo>
                  <a:pt x="2654" y="1700"/>
                </a:lnTo>
                <a:lnTo>
                  <a:pt x="2654" y="1698"/>
                </a:lnTo>
                <a:lnTo>
                  <a:pt x="2654" y="1700"/>
                </a:lnTo>
                <a:lnTo>
                  <a:pt x="2656" y="1700"/>
                </a:lnTo>
                <a:lnTo>
                  <a:pt x="2656" y="1698"/>
                </a:lnTo>
                <a:lnTo>
                  <a:pt x="2656" y="1700"/>
                </a:lnTo>
                <a:lnTo>
                  <a:pt x="2658" y="1700"/>
                </a:lnTo>
                <a:lnTo>
                  <a:pt x="2658" y="1698"/>
                </a:lnTo>
                <a:lnTo>
                  <a:pt x="2658" y="1700"/>
                </a:lnTo>
                <a:lnTo>
                  <a:pt x="2660" y="1700"/>
                </a:lnTo>
                <a:lnTo>
                  <a:pt x="2660" y="1698"/>
                </a:lnTo>
                <a:lnTo>
                  <a:pt x="2660" y="1700"/>
                </a:lnTo>
                <a:lnTo>
                  <a:pt x="2662" y="1700"/>
                </a:lnTo>
                <a:lnTo>
                  <a:pt x="2662" y="1698"/>
                </a:lnTo>
                <a:lnTo>
                  <a:pt x="2662" y="1700"/>
                </a:lnTo>
                <a:lnTo>
                  <a:pt x="2664" y="1700"/>
                </a:lnTo>
                <a:lnTo>
                  <a:pt x="2664" y="1698"/>
                </a:lnTo>
                <a:lnTo>
                  <a:pt x="2664" y="1700"/>
                </a:lnTo>
                <a:lnTo>
                  <a:pt x="2666" y="1700"/>
                </a:lnTo>
                <a:lnTo>
                  <a:pt x="2666" y="1698"/>
                </a:lnTo>
                <a:lnTo>
                  <a:pt x="2666" y="1700"/>
                </a:lnTo>
                <a:lnTo>
                  <a:pt x="2668" y="1700"/>
                </a:lnTo>
                <a:lnTo>
                  <a:pt x="2668" y="1698"/>
                </a:lnTo>
                <a:lnTo>
                  <a:pt x="2668" y="1700"/>
                </a:lnTo>
                <a:lnTo>
                  <a:pt x="2670" y="1700"/>
                </a:lnTo>
                <a:lnTo>
                  <a:pt x="2670" y="1698"/>
                </a:lnTo>
                <a:lnTo>
                  <a:pt x="2670" y="1700"/>
                </a:lnTo>
                <a:lnTo>
                  <a:pt x="2672" y="1698"/>
                </a:lnTo>
                <a:lnTo>
                  <a:pt x="2674" y="1698"/>
                </a:lnTo>
                <a:lnTo>
                  <a:pt x="2676" y="1698"/>
                </a:lnTo>
                <a:lnTo>
                  <a:pt x="2678" y="1698"/>
                </a:lnTo>
                <a:lnTo>
                  <a:pt x="2678" y="1696"/>
                </a:lnTo>
                <a:lnTo>
                  <a:pt x="2678" y="1698"/>
                </a:lnTo>
                <a:lnTo>
                  <a:pt x="2678" y="1698"/>
                </a:lnTo>
                <a:lnTo>
                  <a:pt x="2678" y="1696"/>
                </a:lnTo>
                <a:lnTo>
                  <a:pt x="2678" y="1698"/>
                </a:lnTo>
                <a:lnTo>
                  <a:pt x="2680" y="1698"/>
                </a:lnTo>
                <a:lnTo>
                  <a:pt x="2680" y="1696"/>
                </a:lnTo>
                <a:lnTo>
                  <a:pt x="2680" y="1698"/>
                </a:lnTo>
                <a:lnTo>
                  <a:pt x="2682" y="1698"/>
                </a:lnTo>
                <a:lnTo>
                  <a:pt x="2682" y="1696"/>
                </a:lnTo>
                <a:lnTo>
                  <a:pt x="2682" y="1698"/>
                </a:lnTo>
                <a:lnTo>
                  <a:pt x="2684" y="1698"/>
                </a:lnTo>
                <a:lnTo>
                  <a:pt x="2684" y="1696"/>
                </a:lnTo>
                <a:lnTo>
                  <a:pt x="2684" y="1698"/>
                </a:lnTo>
                <a:lnTo>
                  <a:pt x="2686" y="1698"/>
                </a:lnTo>
                <a:lnTo>
                  <a:pt x="2686" y="1696"/>
                </a:lnTo>
                <a:lnTo>
                  <a:pt x="2686" y="1698"/>
                </a:lnTo>
                <a:lnTo>
                  <a:pt x="2688" y="1698"/>
                </a:lnTo>
                <a:lnTo>
                  <a:pt x="2688" y="1696"/>
                </a:lnTo>
                <a:lnTo>
                  <a:pt x="2688" y="1698"/>
                </a:lnTo>
                <a:lnTo>
                  <a:pt x="2690" y="1698"/>
                </a:lnTo>
                <a:lnTo>
                  <a:pt x="2690" y="1696"/>
                </a:lnTo>
                <a:lnTo>
                  <a:pt x="2690" y="1700"/>
                </a:lnTo>
                <a:lnTo>
                  <a:pt x="2690" y="1698"/>
                </a:lnTo>
                <a:lnTo>
                  <a:pt x="2688" y="1698"/>
                </a:lnTo>
                <a:lnTo>
                  <a:pt x="2688" y="1700"/>
                </a:lnTo>
                <a:lnTo>
                  <a:pt x="2688" y="1698"/>
                </a:lnTo>
                <a:lnTo>
                  <a:pt x="2686" y="1698"/>
                </a:lnTo>
                <a:lnTo>
                  <a:pt x="2686" y="1700"/>
                </a:lnTo>
                <a:lnTo>
                  <a:pt x="2686" y="1698"/>
                </a:lnTo>
                <a:lnTo>
                  <a:pt x="2684" y="1698"/>
                </a:lnTo>
                <a:lnTo>
                  <a:pt x="2684" y="1700"/>
                </a:lnTo>
                <a:lnTo>
                  <a:pt x="2684" y="1698"/>
                </a:lnTo>
                <a:lnTo>
                  <a:pt x="2682" y="1698"/>
                </a:lnTo>
                <a:lnTo>
                  <a:pt x="2682" y="1700"/>
                </a:lnTo>
                <a:lnTo>
                  <a:pt x="2682" y="1698"/>
                </a:lnTo>
                <a:lnTo>
                  <a:pt x="2680" y="1698"/>
                </a:lnTo>
                <a:lnTo>
                  <a:pt x="2680" y="1700"/>
                </a:lnTo>
                <a:lnTo>
                  <a:pt x="2680" y="1698"/>
                </a:lnTo>
                <a:lnTo>
                  <a:pt x="2678" y="1698"/>
                </a:lnTo>
                <a:lnTo>
                  <a:pt x="2678" y="1700"/>
                </a:lnTo>
                <a:lnTo>
                  <a:pt x="2678" y="1698"/>
                </a:lnTo>
                <a:lnTo>
                  <a:pt x="2678" y="1698"/>
                </a:lnTo>
                <a:lnTo>
                  <a:pt x="2678" y="1700"/>
                </a:lnTo>
                <a:lnTo>
                  <a:pt x="2678" y="1698"/>
                </a:lnTo>
                <a:lnTo>
                  <a:pt x="2676" y="1700"/>
                </a:lnTo>
                <a:lnTo>
                  <a:pt x="2674" y="1700"/>
                </a:lnTo>
                <a:lnTo>
                  <a:pt x="2672" y="1700"/>
                </a:lnTo>
                <a:lnTo>
                  <a:pt x="2672" y="1702"/>
                </a:lnTo>
                <a:lnTo>
                  <a:pt x="2672" y="1700"/>
                </a:lnTo>
                <a:lnTo>
                  <a:pt x="2670" y="1700"/>
                </a:lnTo>
                <a:lnTo>
                  <a:pt x="2670" y="1702"/>
                </a:lnTo>
                <a:lnTo>
                  <a:pt x="2670" y="1700"/>
                </a:lnTo>
                <a:lnTo>
                  <a:pt x="2668" y="1700"/>
                </a:lnTo>
                <a:lnTo>
                  <a:pt x="2668" y="1702"/>
                </a:lnTo>
                <a:lnTo>
                  <a:pt x="2668" y="1700"/>
                </a:lnTo>
                <a:lnTo>
                  <a:pt x="2666" y="1700"/>
                </a:lnTo>
                <a:lnTo>
                  <a:pt x="2666" y="1702"/>
                </a:lnTo>
                <a:lnTo>
                  <a:pt x="2666" y="1700"/>
                </a:lnTo>
                <a:lnTo>
                  <a:pt x="2664" y="1700"/>
                </a:lnTo>
                <a:lnTo>
                  <a:pt x="2664" y="1702"/>
                </a:lnTo>
                <a:lnTo>
                  <a:pt x="2664" y="1700"/>
                </a:lnTo>
                <a:lnTo>
                  <a:pt x="2662" y="1700"/>
                </a:lnTo>
                <a:lnTo>
                  <a:pt x="2662" y="1702"/>
                </a:lnTo>
                <a:lnTo>
                  <a:pt x="2662" y="1700"/>
                </a:lnTo>
                <a:lnTo>
                  <a:pt x="2660" y="1700"/>
                </a:lnTo>
                <a:lnTo>
                  <a:pt x="2660" y="1702"/>
                </a:lnTo>
                <a:lnTo>
                  <a:pt x="2660" y="1700"/>
                </a:lnTo>
                <a:lnTo>
                  <a:pt x="2658" y="1700"/>
                </a:lnTo>
                <a:lnTo>
                  <a:pt x="2658" y="1702"/>
                </a:lnTo>
                <a:lnTo>
                  <a:pt x="2658" y="1700"/>
                </a:lnTo>
                <a:lnTo>
                  <a:pt x="2656" y="1700"/>
                </a:lnTo>
                <a:lnTo>
                  <a:pt x="2656" y="1702"/>
                </a:lnTo>
                <a:lnTo>
                  <a:pt x="2656" y="1700"/>
                </a:lnTo>
                <a:lnTo>
                  <a:pt x="2654" y="1700"/>
                </a:lnTo>
                <a:lnTo>
                  <a:pt x="2654" y="1702"/>
                </a:lnTo>
                <a:lnTo>
                  <a:pt x="2654" y="1700"/>
                </a:lnTo>
                <a:lnTo>
                  <a:pt x="2652" y="1700"/>
                </a:lnTo>
                <a:lnTo>
                  <a:pt x="2652" y="1702"/>
                </a:lnTo>
                <a:lnTo>
                  <a:pt x="2652" y="1700"/>
                </a:lnTo>
                <a:lnTo>
                  <a:pt x="2650" y="1700"/>
                </a:lnTo>
                <a:lnTo>
                  <a:pt x="2650" y="1702"/>
                </a:lnTo>
                <a:lnTo>
                  <a:pt x="2650" y="1700"/>
                </a:lnTo>
                <a:lnTo>
                  <a:pt x="2648" y="1700"/>
                </a:lnTo>
                <a:lnTo>
                  <a:pt x="2648" y="1702"/>
                </a:lnTo>
                <a:lnTo>
                  <a:pt x="2648" y="1700"/>
                </a:lnTo>
                <a:lnTo>
                  <a:pt x="2646" y="1700"/>
                </a:lnTo>
                <a:lnTo>
                  <a:pt x="2646" y="1702"/>
                </a:lnTo>
                <a:lnTo>
                  <a:pt x="2646" y="1700"/>
                </a:lnTo>
                <a:lnTo>
                  <a:pt x="2644" y="1700"/>
                </a:lnTo>
                <a:lnTo>
                  <a:pt x="2644" y="1702"/>
                </a:lnTo>
                <a:lnTo>
                  <a:pt x="2644" y="1700"/>
                </a:lnTo>
                <a:lnTo>
                  <a:pt x="2642" y="1702"/>
                </a:lnTo>
                <a:lnTo>
                  <a:pt x="2640" y="1702"/>
                </a:lnTo>
                <a:lnTo>
                  <a:pt x="2638" y="1702"/>
                </a:lnTo>
                <a:lnTo>
                  <a:pt x="2638" y="1708"/>
                </a:lnTo>
                <a:lnTo>
                  <a:pt x="2640" y="1708"/>
                </a:lnTo>
                <a:lnTo>
                  <a:pt x="2640" y="1706"/>
                </a:lnTo>
                <a:lnTo>
                  <a:pt x="2640" y="1708"/>
                </a:lnTo>
                <a:lnTo>
                  <a:pt x="2642" y="1708"/>
                </a:lnTo>
                <a:lnTo>
                  <a:pt x="2642" y="1706"/>
                </a:lnTo>
                <a:lnTo>
                  <a:pt x="2642" y="1708"/>
                </a:lnTo>
                <a:lnTo>
                  <a:pt x="2644" y="1708"/>
                </a:lnTo>
                <a:lnTo>
                  <a:pt x="2644" y="1706"/>
                </a:lnTo>
                <a:lnTo>
                  <a:pt x="2644" y="1708"/>
                </a:lnTo>
                <a:lnTo>
                  <a:pt x="2646" y="1708"/>
                </a:lnTo>
                <a:lnTo>
                  <a:pt x="2646" y="1706"/>
                </a:lnTo>
                <a:lnTo>
                  <a:pt x="2646" y="1708"/>
                </a:lnTo>
                <a:lnTo>
                  <a:pt x="2648" y="1708"/>
                </a:lnTo>
                <a:lnTo>
                  <a:pt x="2648" y="1706"/>
                </a:lnTo>
                <a:lnTo>
                  <a:pt x="2648" y="1708"/>
                </a:lnTo>
                <a:lnTo>
                  <a:pt x="2650" y="1708"/>
                </a:lnTo>
                <a:lnTo>
                  <a:pt x="2650" y="1706"/>
                </a:lnTo>
                <a:lnTo>
                  <a:pt x="2650" y="1708"/>
                </a:lnTo>
                <a:lnTo>
                  <a:pt x="2652" y="1706"/>
                </a:lnTo>
                <a:lnTo>
                  <a:pt x="2654" y="1706"/>
                </a:lnTo>
                <a:lnTo>
                  <a:pt x="2656" y="1706"/>
                </a:lnTo>
                <a:lnTo>
                  <a:pt x="2656" y="1704"/>
                </a:lnTo>
                <a:lnTo>
                  <a:pt x="2658" y="1706"/>
                </a:lnTo>
                <a:lnTo>
                  <a:pt x="2658" y="1704"/>
                </a:lnTo>
                <a:lnTo>
                  <a:pt x="2658" y="1706"/>
                </a:lnTo>
                <a:lnTo>
                  <a:pt x="2660" y="1706"/>
                </a:lnTo>
                <a:lnTo>
                  <a:pt x="2660" y="1704"/>
                </a:lnTo>
                <a:lnTo>
                  <a:pt x="2662" y="1706"/>
                </a:lnTo>
                <a:lnTo>
                  <a:pt x="2662" y="1704"/>
                </a:lnTo>
                <a:lnTo>
                  <a:pt x="2664" y="1706"/>
                </a:lnTo>
                <a:lnTo>
                  <a:pt x="2664" y="1704"/>
                </a:lnTo>
                <a:lnTo>
                  <a:pt x="2666" y="1706"/>
                </a:lnTo>
                <a:lnTo>
                  <a:pt x="2666" y="1704"/>
                </a:lnTo>
                <a:lnTo>
                  <a:pt x="2668" y="1706"/>
                </a:lnTo>
                <a:lnTo>
                  <a:pt x="2668" y="1704"/>
                </a:lnTo>
                <a:lnTo>
                  <a:pt x="2670" y="1706"/>
                </a:lnTo>
                <a:lnTo>
                  <a:pt x="2670" y="1704"/>
                </a:lnTo>
                <a:lnTo>
                  <a:pt x="2672" y="1704"/>
                </a:lnTo>
                <a:lnTo>
                  <a:pt x="2672" y="1706"/>
                </a:lnTo>
                <a:lnTo>
                  <a:pt x="2672" y="1704"/>
                </a:lnTo>
                <a:lnTo>
                  <a:pt x="2674" y="1706"/>
                </a:lnTo>
                <a:lnTo>
                  <a:pt x="2674" y="1704"/>
                </a:lnTo>
                <a:lnTo>
                  <a:pt x="2676" y="1704"/>
                </a:lnTo>
                <a:lnTo>
                  <a:pt x="2676" y="1706"/>
                </a:lnTo>
                <a:lnTo>
                  <a:pt x="2676" y="1704"/>
                </a:lnTo>
                <a:lnTo>
                  <a:pt x="2678" y="1706"/>
                </a:lnTo>
                <a:lnTo>
                  <a:pt x="2678" y="1704"/>
                </a:lnTo>
                <a:lnTo>
                  <a:pt x="2678" y="1704"/>
                </a:lnTo>
                <a:lnTo>
                  <a:pt x="2678" y="1706"/>
                </a:lnTo>
                <a:lnTo>
                  <a:pt x="2678" y="1704"/>
                </a:lnTo>
                <a:lnTo>
                  <a:pt x="2680" y="1704"/>
                </a:lnTo>
                <a:lnTo>
                  <a:pt x="2680" y="1706"/>
                </a:lnTo>
                <a:lnTo>
                  <a:pt x="2680" y="1704"/>
                </a:lnTo>
                <a:lnTo>
                  <a:pt x="2682" y="1704"/>
                </a:lnTo>
                <a:lnTo>
                  <a:pt x="2682" y="1706"/>
                </a:lnTo>
                <a:lnTo>
                  <a:pt x="2682" y="1704"/>
                </a:lnTo>
                <a:lnTo>
                  <a:pt x="2684" y="1704"/>
                </a:lnTo>
                <a:lnTo>
                  <a:pt x="2684" y="1708"/>
                </a:lnTo>
                <a:lnTo>
                  <a:pt x="2682" y="1706"/>
                </a:lnTo>
                <a:lnTo>
                  <a:pt x="2682" y="1708"/>
                </a:lnTo>
                <a:lnTo>
                  <a:pt x="2680" y="1708"/>
                </a:lnTo>
                <a:lnTo>
                  <a:pt x="2680" y="1706"/>
                </a:lnTo>
                <a:lnTo>
                  <a:pt x="2680" y="1708"/>
                </a:lnTo>
                <a:lnTo>
                  <a:pt x="2678" y="1708"/>
                </a:lnTo>
                <a:lnTo>
                  <a:pt x="2678" y="1706"/>
                </a:lnTo>
                <a:lnTo>
                  <a:pt x="2678" y="1708"/>
                </a:lnTo>
                <a:lnTo>
                  <a:pt x="2678" y="1708"/>
                </a:lnTo>
                <a:lnTo>
                  <a:pt x="2678" y="1706"/>
                </a:lnTo>
                <a:lnTo>
                  <a:pt x="2678" y="1708"/>
                </a:lnTo>
                <a:lnTo>
                  <a:pt x="2676" y="1708"/>
                </a:lnTo>
                <a:lnTo>
                  <a:pt x="2676" y="1706"/>
                </a:lnTo>
                <a:lnTo>
                  <a:pt x="2676" y="1708"/>
                </a:lnTo>
                <a:lnTo>
                  <a:pt x="2674" y="1708"/>
                </a:lnTo>
                <a:lnTo>
                  <a:pt x="2674" y="1706"/>
                </a:lnTo>
                <a:lnTo>
                  <a:pt x="2674" y="1708"/>
                </a:lnTo>
                <a:lnTo>
                  <a:pt x="2672" y="1708"/>
                </a:lnTo>
                <a:lnTo>
                  <a:pt x="2672" y="1706"/>
                </a:lnTo>
                <a:lnTo>
                  <a:pt x="2672" y="1708"/>
                </a:lnTo>
                <a:lnTo>
                  <a:pt x="2670" y="1708"/>
                </a:lnTo>
                <a:lnTo>
                  <a:pt x="2670" y="1706"/>
                </a:lnTo>
                <a:lnTo>
                  <a:pt x="2670" y="1708"/>
                </a:lnTo>
                <a:lnTo>
                  <a:pt x="2668" y="1708"/>
                </a:lnTo>
                <a:lnTo>
                  <a:pt x="2668" y="1706"/>
                </a:lnTo>
                <a:lnTo>
                  <a:pt x="2668" y="1708"/>
                </a:lnTo>
                <a:lnTo>
                  <a:pt x="2666" y="1708"/>
                </a:lnTo>
                <a:lnTo>
                  <a:pt x="2666" y="1706"/>
                </a:lnTo>
                <a:lnTo>
                  <a:pt x="2666" y="1708"/>
                </a:lnTo>
                <a:lnTo>
                  <a:pt x="2664" y="1708"/>
                </a:lnTo>
                <a:lnTo>
                  <a:pt x="2664" y="1706"/>
                </a:lnTo>
                <a:lnTo>
                  <a:pt x="2664" y="1708"/>
                </a:lnTo>
                <a:lnTo>
                  <a:pt x="2662" y="1708"/>
                </a:lnTo>
                <a:lnTo>
                  <a:pt x="2662" y="1706"/>
                </a:lnTo>
                <a:lnTo>
                  <a:pt x="2662" y="1708"/>
                </a:lnTo>
                <a:lnTo>
                  <a:pt x="2660" y="1708"/>
                </a:lnTo>
                <a:lnTo>
                  <a:pt x="2660" y="1706"/>
                </a:lnTo>
                <a:lnTo>
                  <a:pt x="2660" y="1708"/>
                </a:lnTo>
                <a:lnTo>
                  <a:pt x="2658" y="1708"/>
                </a:lnTo>
                <a:lnTo>
                  <a:pt x="2656" y="1708"/>
                </a:lnTo>
                <a:lnTo>
                  <a:pt x="2654" y="1708"/>
                </a:lnTo>
                <a:lnTo>
                  <a:pt x="2656" y="1708"/>
                </a:lnTo>
                <a:lnTo>
                  <a:pt x="2654" y="1708"/>
                </a:lnTo>
                <a:lnTo>
                  <a:pt x="2652" y="1708"/>
                </a:lnTo>
                <a:lnTo>
                  <a:pt x="2654" y="1710"/>
                </a:lnTo>
                <a:lnTo>
                  <a:pt x="2652" y="1710"/>
                </a:lnTo>
                <a:lnTo>
                  <a:pt x="2652" y="1708"/>
                </a:lnTo>
                <a:lnTo>
                  <a:pt x="2652" y="1710"/>
                </a:lnTo>
                <a:lnTo>
                  <a:pt x="2650" y="1710"/>
                </a:lnTo>
                <a:lnTo>
                  <a:pt x="2650" y="1708"/>
                </a:lnTo>
                <a:lnTo>
                  <a:pt x="2648" y="1708"/>
                </a:lnTo>
                <a:lnTo>
                  <a:pt x="2648" y="1710"/>
                </a:lnTo>
                <a:lnTo>
                  <a:pt x="2648" y="1708"/>
                </a:lnTo>
                <a:lnTo>
                  <a:pt x="2646" y="1708"/>
                </a:lnTo>
                <a:lnTo>
                  <a:pt x="2646" y="1710"/>
                </a:lnTo>
                <a:lnTo>
                  <a:pt x="2646" y="1708"/>
                </a:lnTo>
                <a:lnTo>
                  <a:pt x="2644" y="1708"/>
                </a:lnTo>
                <a:lnTo>
                  <a:pt x="2644" y="1710"/>
                </a:lnTo>
                <a:lnTo>
                  <a:pt x="2644" y="1708"/>
                </a:lnTo>
                <a:lnTo>
                  <a:pt x="2642" y="1708"/>
                </a:lnTo>
                <a:lnTo>
                  <a:pt x="2642" y="1710"/>
                </a:lnTo>
                <a:lnTo>
                  <a:pt x="2642" y="1708"/>
                </a:lnTo>
                <a:lnTo>
                  <a:pt x="2640" y="1708"/>
                </a:lnTo>
                <a:lnTo>
                  <a:pt x="2640" y="1710"/>
                </a:lnTo>
                <a:lnTo>
                  <a:pt x="2640" y="1708"/>
                </a:lnTo>
                <a:lnTo>
                  <a:pt x="2638" y="1708"/>
                </a:lnTo>
                <a:lnTo>
                  <a:pt x="2638" y="1712"/>
                </a:lnTo>
                <a:lnTo>
                  <a:pt x="2678" y="1710"/>
                </a:lnTo>
                <a:lnTo>
                  <a:pt x="2680" y="1710"/>
                </a:lnTo>
                <a:lnTo>
                  <a:pt x="2680" y="1712"/>
                </a:lnTo>
                <a:lnTo>
                  <a:pt x="2678" y="1712"/>
                </a:lnTo>
                <a:lnTo>
                  <a:pt x="2678" y="1712"/>
                </a:lnTo>
                <a:lnTo>
                  <a:pt x="2680" y="1754"/>
                </a:lnTo>
                <a:lnTo>
                  <a:pt x="2686" y="1754"/>
                </a:lnTo>
                <a:lnTo>
                  <a:pt x="2690" y="1772"/>
                </a:lnTo>
                <a:lnTo>
                  <a:pt x="2688" y="1772"/>
                </a:lnTo>
                <a:lnTo>
                  <a:pt x="2646" y="1778"/>
                </a:lnTo>
                <a:lnTo>
                  <a:pt x="2648" y="1794"/>
                </a:lnTo>
                <a:lnTo>
                  <a:pt x="2752" y="1788"/>
                </a:lnTo>
                <a:lnTo>
                  <a:pt x="2758" y="1842"/>
                </a:lnTo>
                <a:lnTo>
                  <a:pt x="2692" y="1812"/>
                </a:lnTo>
                <a:lnTo>
                  <a:pt x="2690" y="1812"/>
                </a:lnTo>
                <a:lnTo>
                  <a:pt x="2688" y="1812"/>
                </a:lnTo>
                <a:lnTo>
                  <a:pt x="2652" y="1814"/>
                </a:lnTo>
                <a:lnTo>
                  <a:pt x="2656" y="1822"/>
                </a:lnTo>
                <a:lnTo>
                  <a:pt x="2654" y="1824"/>
                </a:lnTo>
                <a:lnTo>
                  <a:pt x="2652" y="1824"/>
                </a:lnTo>
                <a:lnTo>
                  <a:pt x="2652" y="1826"/>
                </a:lnTo>
                <a:lnTo>
                  <a:pt x="2652" y="1828"/>
                </a:lnTo>
                <a:lnTo>
                  <a:pt x="2654" y="1830"/>
                </a:lnTo>
                <a:lnTo>
                  <a:pt x="2652" y="1830"/>
                </a:lnTo>
                <a:lnTo>
                  <a:pt x="2652" y="1832"/>
                </a:lnTo>
                <a:lnTo>
                  <a:pt x="2654" y="1832"/>
                </a:lnTo>
                <a:lnTo>
                  <a:pt x="2654" y="1836"/>
                </a:lnTo>
                <a:lnTo>
                  <a:pt x="2656" y="1838"/>
                </a:lnTo>
                <a:lnTo>
                  <a:pt x="2656" y="1842"/>
                </a:lnTo>
                <a:lnTo>
                  <a:pt x="2658" y="1842"/>
                </a:lnTo>
                <a:lnTo>
                  <a:pt x="2658" y="1848"/>
                </a:lnTo>
                <a:lnTo>
                  <a:pt x="2660" y="1848"/>
                </a:lnTo>
                <a:lnTo>
                  <a:pt x="2660" y="1850"/>
                </a:lnTo>
                <a:lnTo>
                  <a:pt x="2658" y="1852"/>
                </a:lnTo>
                <a:lnTo>
                  <a:pt x="2662" y="1852"/>
                </a:lnTo>
                <a:lnTo>
                  <a:pt x="2662" y="1854"/>
                </a:lnTo>
                <a:lnTo>
                  <a:pt x="2664" y="1854"/>
                </a:lnTo>
                <a:lnTo>
                  <a:pt x="2666" y="1854"/>
                </a:lnTo>
                <a:lnTo>
                  <a:pt x="2664" y="1854"/>
                </a:lnTo>
                <a:lnTo>
                  <a:pt x="2666" y="1856"/>
                </a:lnTo>
                <a:lnTo>
                  <a:pt x="2670" y="1860"/>
                </a:lnTo>
                <a:lnTo>
                  <a:pt x="2668" y="1864"/>
                </a:lnTo>
                <a:lnTo>
                  <a:pt x="2670" y="1866"/>
                </a:lnTo>
                <a:lnTo>
                  <a:pt x="2672" y="1866"/>
                </a:lnTo>
                <a:lnTo>
                  <a:pt x="2672" y="1854"/>
                </a:lnTo>
                <a:lnTo>
                  <a:pt x="2674" y="1838"/>
                </a:lnTo>
                <a:lnTo>
                  <a:pt x="2676" y="1838"/>
                </a:lnTo>
                <a:lnTo>
                  <a:pt x="2674" y="1852"/>
                </a:lnTo>
                <a:lnTo>
                  <a:pt x="2678" y="1852"/>
                </a:lnTo>
                <a:lnTo>
                  <a:pt x="2678" y="1850"/>
                </a:lnTo>
                <a:lnTo>
                  <a:pt x="2678" y="1848"/>
                </a:lnTo>
                <a:lnTo>
                  <a:pt x="2680" y="1848"/>
                </a:lnTo>
                <a:lnTo>
                  <a:pt x="2674" y="1864"/>
                </a:lnTo>
                <a:lnTo>
                  <a:pt x="2672" y="1868"/>
                </a:lnTo>
                <a:lnTo>
                  <a:pt x="2676" y="1868"/>
                </a:lnTo>
                <a:lnTo>
                  <a:pt x="2724" y="1886"/>
                </a:lnTo>
                <a:lnTo>
                  <a:pt x="2720" y="1894"/>
                </a:lnTo>
                <a:lnTo>
                  <a:pt x="2676" y="1876"/>
                </a:lnTo>
                <a:lnTo>
                  <a:pt x="2678" y="1880"/>
                </a:lnTo>
                <a:lnTo>
                  <a:pt x="2678" y="1884"/>
                </a:lnTo>
                <a:lnTo>
                  <a:pt x="2686" y="1902"/>
                </a:lnTo>
                <a:lnTo>
                  <a:pt x="2688" y="1902"/>
                </a:lnTo>
                <a:lnTo>
                  <a:pt x="2690" y="1906"/>
                </a:lnTo>
                <a:lnTo>
                  <a:pt x="2686" y="1908"/>
                </a:lnTo>
                <a:lnTo>
                  <a:pt x="2686" y="1910"/>
                </a:lnTo>
                <a:lnTo>
                  <a:pt x="2686" y="1912"/>
                </a:lnTo>
                <a:lnTo>
                  <a:pt x="2684" y="1912"/>
                </a:lnTo>
                <a:lnTo>
                  <a:pt x="2686" y="1914"/>
                </a:lnTo>
                <a:lnTo>
                  <a:pt x="2682" y="1914"/>
                </a:lnTo>
                <a:lnTo>
                  <a:pt x="2684" y="1918"/>
                </a:lnTo>
                <a:lnTo>
                  <a:pt x="2692" y="1918"/>
                </a:lnTo>
                <a:lnTo>
                  <a:pt x="2694" y="1920"/>
                </a:lnTo>
                <a:lnTo>
                  <a:pt x="2710" y="1918"/>
                </a:lnTo>
                <a:lnTo>
                  <a:pt x="2710" y="1926"/>
                </a:lnTo>
                <a:lnTo>
                  <a:pt x="2738" y="1924"/>
                </a:lnTo>
                <a:lnTo>
                  <a:pt x="2738" y="1928"/>
                </a:lnTo>
                <a:lnTo>
                  <a:pt x="2688" y="1930"/>
                </a:lnTo>
                <a:lnTo>
                  <a:pt x="2688" y="1936"/>
                </a:lnTo>
                <a:lnTo>
                  <a:pt x="2690" y="1942"/>
                </a:lnTo>
                <a:lnTo>
                  <a:pt x="2726" y="1938"/>
                </a:lnTo>
                <a:lnTo>
                  <a:pt x="2730" y="1938"/>
                </a:lnTo>
                <a:lnTo>
                  <a:pt x="2730" y="1946"/>
                </a:lnTo>
                <a:lnTo>
                  <a:pt x="2670" y="1950"/>
                </a:lnTo>
                <a:lnTo>
                  <a:pt x="2670" y="1950"/>
                </a:lnTo>
                <a:lnTo>
                  <a:pt x="2668" y="1954"/>
                </a:lnTo>
                <a:lnTo>
                  <a:pt x="2668" y="1958"/>
                </a:lnTo>
                <a:lnTo>
                  <a:pt x="2660" y="1968"/>
                </a:lnTo>
                <a:lnTo>
                  <a:pt x="2660" y="1970"/>
                </a:lnTo>
                <a:lnTo>
                  <a:pt x="2656" y="1974"/>
                </a:lnTo>
                <a:lnTo>
                  <a:pt x="2656" y="1976"/>
                </a:lnTo>
                <a:lnTo>
                  <a:pt x="2658" y="1976"/>
                </a:lnTo>
                <a:lnTo>
                  <a:pt x="2658" y="1980"/>
                </a:lnTo>
                <a:lnTo>
                  <a:pt x="2658" y="1984"/>
                </a:lnTo>
                <a:lnTo>
                  <a:pt x="2656" y="1984"/>
                </a:lnTo>
                <a:lnTo>
                  <a:pt x="2656" y="1986"/>
                </a:lnTo>
                <a:lnTo>
                  <a:pt x="2656" y="1990"/>
                </a:lnTo>
                <a:lnTo>
                  <a:pt x="2658" y="1990"/>
                </a:lnTo>
                <a:lnTo>
                  <a:pt x="2658" y="1994"/>
                </a:lnTo>
                <a:lnTo>
                  <a:pt x="2656" y="1994"/>
                </a:lnTo>
                <a:lnTo>
                  <a:pt x="2654" y="1996"/>
                </a:lnTo>
                <a:lnTo>
                  <a:pt x="2654" y="1998"/>
                </a:lnTo>
                <a:lnTo>
                  <a:pt x="2656" y="1998"/>
                </a:lnTo>
                <a:lnTo>
                  <a:pt x="2652" y="1998"/>
                </a:lnTo>
                <a:lnTo>
                  <a:pt x="2652" y="2000"/>
                </a:lnTo>
                <a:lnTo>
                  <a:pt x="2652" y="2002"/>
                </a:lnTo>
                <a:lnTo>
                  <a:pt x="2654" y="2002"/>
                </a:lnTo>
                <a:lnTo>
                  <a:pt x="2654" y="2004"/>
                </a:lnTo>
                <a:lnTo>
                  <a:pt x="2652" y="2004"/>
                </a:lnTo>
                <a:lnTo>
                  <a:pt x="2650" y="2006"/>
                </a:lnTo>
                <a:lnTo>
                  <a:pt x="2648" y="2008"/>
                </a:lnTo>
                <a:lnTo>
                  <a:pt x="2646" y="2008"/>
                </a:lnTo>
                <a:lnTo>
                  <a:pt x="2644" y="2008"/>
                </a:lnTo>
                <a:lnTo>
                  <a:pt x="2640" y="2008"/>
                </a:lnTo>
                <a:lnTo>
                  <a:pt x="2640" y="2010"/>
                </a:lnTo>
                <a:lnTo>
                  <a:pt x="2648" y="2010"/>
                </a:lnTo>
                <a:lnTo>
                  <a:pt x="2648" y="2012"/>
                </a:lnTo>
                <a:lnTo>
                  <a:pt x="2650" y="2012"/>
                </a:lnTo>
                <a:lnTo>
                  <a:pt x="2652" y="2012"/>
                </a:lnTo>
                <a:lnTo>
                  <a:pt x="2654" y="2012"/>
                </a:lnTo>
                <a:lnTo>
                  <a:pt x="2656" y="2014"/>
                </a:lnTo>
                <a:lnTo>
                  <a:pt x="2654" y="2018"/>
                </a:lnTo>
                <a:lnTo>
                  <a:pt x="2660" y="2020"/>
                </a:lnTo>
                <a:lnTo>
                  <a:pt x="2662" y="2016"/>
                </a:lnTo>
                <a:lnTo>
                  <a:pt x="2678" y="2014"/>
                </a:lnTo>
                <a:lnTo>
                  <a:pt x="2678" y="2016"/>
                </a:lnTo>
                <a:lnTo>
                  <a:pt x="2680" y="2016"/>
                </a:lnTo>
                <a:lnTo>
                  <a:pt x="2680" y="2014"/>
                </a:lnTo>
                <a:lnTo>
                  <a:pt x="2682" y="2014"/>
                </a:lnTo>
                <a:lnTo>
                  <a:pt x="2684" y="2036"/>
                </a:lnTo>
                <a:lnTo>
                  <a:pt x="2692" y="2040"/>
                </a:lnTo>
                <a:lnTo>
                  <a:pt x="2700" y="2040"/>
                </a:lnTo>
                <a:lnTo>
                  <a:pt x="2698" y="2000"/>
                </a:lnTo>
                <a:lnTo>
                  <a:pt x="2700" y="2000"/>
                </a:lnTo>
                <a:lnTo>
                  <a:pt x="2704" y="2038"/>
                </a:lnTo>
                <a:lnTo>
                  <a:pt x="2720" y="2036"/>
                </a:lnTo>
                <a:lnTo>
                  <a:pt x="2718" y="2032"/>
                </a:lnTo>
                <a:lnTo>
                  <a:pt x="2714" y="2034"/>
                </a:lnTo>
                <a:lnTo>
                  <a:pt x="2714" y="2032"/>
                </a:lnTo>
                <a:lnTo>
                  <a:pt x="2712" y="2032"/>
                </a:lnTo>
                <a:lnTo>
                  <a:pt x="2710" y="1998"/>
                </a:lnTo>
                <a:lnTo>
                  <a:pt x="2712" y="1998"/>
                </a:lnTo>
                <a:lnTo>
                  <a:pt x="2716" y="1998"/>
                </a:lnTo>
                <a:lnTo>
                  <a:pt x="2716" y="1998"/>
                </a:lnTo>
                <a:lnTo>
                  <a:pt x="2718" y="1998"/>
                </a:lnTo>
                <a:lnTo>
                  <a:pt x="2722" y="1998"/>
                </a:lnTo>
                <a:lnTo>
                  <a:pt x="2726" y="2036"/>
                </a:lnTo>
                <a:lnTo>
                  <a:pt x="2742" y="2034"/>
                </a:lnTo>
                <a:lnTo>
                  <a:pt x="2736" y="1990"/>
                </a:lnTo>
                <a:lnTo>
                  <a:pt x="2740" y="1990"/>
                </a:lnTo>
                <a:lnTo>
                  <a:pt x="2744" y="2034"/>
                </a:lnTo>
                <a:lnTo>
                  <a:pt x="2752" y="2034"/>
                </a:lnTo>
                <a:lnTo>
                  <a:pt x="2754" y="1988"/>
                </a:lnTo>
                <a:lnTo>
                  <a:pt x="2754" y="1986"/>
                </a:lnTo>
                <a:lnTo>
                  <a:pt x="2758" y="1986"/>
                </a:lnTo>
                <a:lnTo>
                  <a:pt x="2758" y="1984"/>
                </a:lnTo>
                <a:lnTo>
                  <a:pt x="2764" y="1984"/>
                </a:lnTo>
                <a:lnTo>
                  <a:pt x="2766" y="1986"/>
                </a:lnTo>
                <a:lnTo>
                  <a:pt x="2768" y="1986"/>
                </a:lnTo>
                <a:lnTo>
                  <a:pt x="2768" y="2038"/>
                </a:lnTo>
                <a:lnTo>
                  <a:pt x="2722" y="2040"/>
                </a:lnTo>
                <a:lnTo>
                  <a:pt x="2744" y="2064"/>
                </a:lnTo>
                <a:lnTo>
                  <a:pt x="2746" y="2064"/>
                </a:lnTo>
                <a:lnTo>
                  <a:pt x="2746" y="2066"/>
                </a:lnTo>
                <a:lnTo>
                  <a:pt x="2748" y="2066"/>
                </a:lnTo>
                <a:lnTo>
                  <a:pt x="2748" y="2068"/>
                </a:lnTo>
                <a:lnTo>
                  <a:pt x="2748" y="2070"/>
                </a:lnTo>
                <a:lnTo>
                  <a:pt x="2754" y="2070"/>
                </a:lnTo>
                <a:lnTo>
                  <a:pt x="2750" y="2040"/>
                </a:lnTo>
                <a:lnTo>
                  <a:pt x="2762" y="2040"/>
                </a:lnTo>
                <a:lnTo>
                  <a:pt x="2766" y="2080"/>
                </a:lnTo>
                <a:lnTo>
                  <a:pt x="2774" y="2078"/>
                </a:lnTo>
                <a:lnTo>
                  <a:pt x="2770" y="2014"/>
                </a:lnTo>
                <a:lnTo>
                  <a:pt x="2774" y="2014"/>
                </a:lnTo>
                <a:lnTo>
                  <a:pt x="2778" y="2078"/>
                </a:lnTo>
                <a:lnTo>
                  <a:pt x="2788" y="2078"/>
                </a:lnTo>
                <a:lnTo>
                  <a:pt x="2798" y="2078"/>
                </a:lnTo>
                <a:lnTo>
                  <a:pt x="2792" y="2012"/>
                </a:lnTo>
                <a:lnTo>
                  <a:pt x="2796" y="2012"/>
                </a:lnTo>
                <a:lnTo>
                  <a:pt x="2804" y="2084"/>
                </a:lnTo>
                <a:lnTo>
                  <a:pt x="2762" y="2090"/>
                </a:lnTo>
                <a:lnTo>
                  <a:pt x="2762" y="2092"/>
                </a:lnTo>
                <a:lnTo>
                  <a:pt x="2758" y="2092"/>
                </a:lnTo>
                <a:lnTo>
                  <a:pt x="2758" y="2096"/>
                </a:lnTo>
                <a:lnTo>
                  <a:pt x="2760" y="2096"/>
                </a:lnTo>
                <a:lnTo>
                  <a:pt x="2762" y="2096"/>
                </a:lnTo>
                <a:lnTo>
                  <a:pt x="2764" y="2118"/>
                </a:lnTo>
                <a:lnTo>
                  <a:pt x="2764" y="2120"/>
                </a:lnTo>
                <a:lnTo>
                  <a:pt x="2764" y="2122"/>
                </a:lnTo>
                <a:lnTo>
                  <a:pt x="2762" y="2124"/>
                </a:lnTo>
                <a:lnTo>
                  <a:pt x="2760" y="2124"/>
                </a:lnTo>
                <a:lnTo>
                  <a:pt x="2760" y="2126"/>
                </a:lnTo>
                <a:lnTo>
                  <a:pt x="2758" y="2130"/>
                </a:lnTo>
                <a:lnTo>
                  <a:pt x="2758" y="2132"/>
                </a:lnTo>
                <a:lnTo>
                  <a:pt x="2758" y="2134"/>
                </a:lnTo>
                <a:lnTo>
                  <a:pt x="2760" y="2132"/>
                </a:lnTo>
                <a:lnTo>
                  <a:pt x="2760" y="2136"/>
                </a:lnTo>
                <a:lnTo>
                  <a:pt x="2758" y="2138"/>
                </a:lnTo>
                <a:lnTo>
                  <a:pt x="2758" y="2140"/>
                </a:lnTo>
                <a:lnTo>
                  <a:pt x="2758" y="2142"/>
                </a:lnTo>
                <a:lnTo>
                  <a:pt x="2762" y="2142"/>
                </a:lnTo>
                <a:lnTo>
                  <a:pt x="2760" y="2142"/>
                </a:lnTo>
                <a:lnTo>
                  <a:pt x="2762" y="2152"/>
                </a:lnTo>
                <a:lnTo>
                  <a:pt x="2760" y="2152"/>
                </a:lnTo>
                <a:lnTo>
                  <a:pt x="2760" y="2154"/>
                </a:lnTo>
                <a:lnTo>
                  <a:pt x="2762" y="2154"/>
                </a:lnTo>
                <a:lnTo>
                  <a:pt x="2762" y="2156"/>
                </a:lnTo>
                <a:lnTo>
                  <a:pt x="2764" y="2166"/>
                </a:lnTo>
                <a:lnTo>
                  <a:pt x="2768" y="2166"/>
                </a:lnTo>
                <a:lnTo>
                  <a:pt x="2768" y="2168"/>
                </a:lnTo>
                <a:lnTo>
                  <a:pt x="2770" y="2168"/>
                </a:lnTo>
                <a:lnTo>
                  <a:pt x="2768" y="2168"/>
                </a:lnTo>
                <a:lnTo>
                  <a:pt x="2770" y="2170"/>
                </a:lnTo>
                <a:lnTo>
                  <a:pt x="2774" y="2172"/>
                </a:lnTo>
                <a:lnTo>
                  <a:pt x="2774" y="2174"/>
                </a:lnTo>
                <a:lnTo>
                  <a:pt x="2774" y="2176"/>
                </a:lnTo>
                <a:lnTo>
                  <a:pt x="2774" y="2178"/>
                </a:lnTo>
                <a:lnTo>
                  <a:pt x="2772" y="2180"/>
                </a:lnTo>
                <a:lnTo>
                  <a:pt x="2770" y="2180"/>
                </a:lnTo>
                <a:lnTo>
                  <a:pt x="2768" y="2180"/>
                </a:lnTo>
                <a:lnTo>
                  <a:pt x="2766" y="2182"/>
                </a:lnTo>
                <a:lnTo>
                  <a:pt x="2764" y="2182"/>
                </a:lnTo>
                <a:lnTo>
                  <a:pt x="2762" y="2182"/>
                </a:lnTo>
                <a:lnTo>
                  <a:pt x="2760" y="2182"/>
                </a:lnTo>
                <a:lnTo>
                  <a:pt x="2758" y="2182"/>
                </a:lnTo>
                <a:lnTo>
                  <a:pt x="2756" y="2180"/>
                </a:lnTo>
                <a:lnTo>
                  <a:pt x="2754" y="2180"/>
                </a:lnTo>
                <a:lnTo>
                  <a:pt x="2730" y="2184"/>
                </a:lnTo>
                <a:lnTo>
                  <a:pt x="2714" y="2184"/>
                </a:lnTo>
                <a:lnTo>
                  <a:pt x="2712" y="2184"/>
                </a:lnTo>
                <a:lnTo>
                  <a:pt x="2710" y="2186"/>
                </a:lnTo>
                <a:lnTo>
                  <a:pt x="2706" y="2184"/>
                </a:lnTo>
                <a:lnTo>
                  <a:pt x="2704" y="2186"/>
                </a:lnTo>
                <a:lnTo>
                  <a:pt x="2706" y="2190"/>
                </a:lnTo>
                <a:lnTo>
                  <a:pt x="2708" y="2190"/>
                </a:lnTo>
                <a:lnTo>
                  <a:pt x="2714" y="2190"/>
                </a:lnTo>
                <a:lnTo>
                  <a:pt x="2716" y="2190"/>
                </a:lnTo>
                <a:lnTo>
                  <a:pt x="2718" y="2190"/>
                </a:lnTo>
                <a:lnTo>
                  <a:pt x="2722" y="2190"/>
                </a:lnTo>
                <a:lnTo>
                  <a:pt x="2724" y="2190"/>
                </a:lnTo>
                <a:lnTo>
                  <a:pt x="2726" y="2190"/>
                </a:lnTo>
                <a:lnTo>
                  <a:pt x="2726" y="2190"/>
                </a:lnTo>
                <a:lnTo>
                  <a:pt x="2728" y="2194"/>
                </a:lnTo>
                <a:lnTo>
                  <a:pt x="2736" y="2192"/>
                </a:lnTo>
                <a:lnTo>
                  <a:pt x="2758" y="2190"/>
                </a:lnTo>
                <a:lnTo>
                  <a:pt x="2770" y="2190"/>
                </a:lnTo>
                <a:lnTo>
                  <a:pt x="2780" y="2190"/>
                </a:lnTo>
                <a:lnTo>
                  <a:pt x="2784" y="2192"/>
                </a:lnTo>
                <a:lnTo>
                  <a:pt x="2786" y="2196"/>
                </a:lnTo>
                <a:lnTo>
                  <a:pt x="2786" y="2202"/>
                </a:lnTo>
                <a:lnTo>
                  <a:pt x="2786" y="2216"/>
                </a:lnTo>
                <a:lnTo>
                  <a:pt x="2786" y="2218"/>
                </a:lnTo>
                <a:lnTo>
                  <a:pt x="2782" y="2222"/>
                </a:lnTo>
                <a:lnTo>
                  <a:pt x="2780" y="2226"/>
                </a:lnTo>
                <a:lnTo>
                  <a:pt x="2788" y="2226"/>
                </a:lnTo>
                <a:lnTo>
                  <a:pt x="2790" y="2226"/>
                </a:lnTo>
                <a:lnTo>
                  <a:pt x="2790" y="2228"/>
                </a:lnTo>
                <a:lnTo>
                  <a:pt x="2788" y="2230"/>
                </a:lnTo>
                <a:lnTo>
                  <a:pt x="2786" y="2230"/>
                </a:lnTo>
                <a:lnTo>
                  <a:pt x="2786" y="2236"/>
                </a:lnTo>
                <a:lnTo>
                  <a:pt x="2788" y="2242"/>
                </a:lnTo>
                <a:lnTo>
                  <a:pt x="2869" y="2238"/>
                </a:lnTo>
                <a:lnTo>
                  <a:pt x="2873" y="2310"/>
                </a:lnTo>
                <a:lnTo>
                  <a:pt x="2688" y="2322"/>
                </a:lnTo>
                <a:lnTo>
                  <a:pt x="2694" y="2320"/>
                </a:lnTo>
                <a:lnTo>
                  <a:pt x="2694" y="2318"/>
                </a:lnTo>
                <a:lnTo>
                  <a:pt x="2692" y="2318"/>
                </a:lnTo>
                <a:lnTo>
                  <a:pt x="2690" y="2318"/>
                </a:lnTo>
                <a:lnTo>
                  <a:pt x="2688" y="2320"/>
                </a:lnTo>
                <a:lnTo>
                  <a:pt x="2686" y="2320"/>
                </a:lnTo>
                <a:lnTo>
                  <a:pt x="2684" y="2322"/>
                </a:lnTo>
                <a:lnTo>
                  <a:pt x="2682" y="2322"/>
                </a:lnTo>
                <a:lnTo>
                  <a:pt x="2680" y="2322"/>
                </a:lnTo>
                <a:lnTo>
                  <a:pt x="2678" y="2322"/>
                </a:lnTo>
                <a:lnTo>
                  <a:pt x="2678" y="2322"/>
                </a:lnTo>
                <a:lnTo>
                  <a:pt x="2676" y="2322"/>
                </a:lnTo>
                <a:lnTo>
                  <a:pt x="2670" y="2322"/>
                </a:lnTo>
                <a:lnTo>
                  <a:pt x="2668" y="2324"/>
                </a:lnTo>
                <a:lnTo>
                  <a:pt x="2666" y="2322"/>
                </a:lnTo>
                <a:lnTo>
                  <a:pt x="2664" y="2324"/>
                </a:lnTo>
                <a:lnTo>
                  <a:pt x="2662" y="2324"/>
                </a:lnTo>
                <a:lnTo>
                  <a:pt x="2662" y="2326"/>
                </a:lnTo>
                <a:lnTo>
                  <a:pt x="2662" y="2328"/>
                </a:lnTo>
                <a:lnTo>
                  <a:pt x="2662" y="2330"/>
                </a:lnTo>
                <a:lnTo>
                  <a:pt x="2660" y="2330"/>
                </a:lnTo>
                <a:lnTo>
                  <a:pt x="2658" y="2330"/>
                </a:lnTo>
                <a:lnTo>
                  <a:pt x="2656" y="2330"/>
                </a:lnTo>
                <a:lnTo>
                  <a:pt x="2650" y="2330"/>
                </a:lnTo>
                <a:lnTo>
                  <a:pt x="2648" y="2330"/>
                </a:lnTo>
                <a:lnTo>
                  <a:pt x="2646" y="2330"/>
                </a:lnTo>
                <a:lnTo>
                  <a:pt x="2644" y="2332"/>
                </a:lnTo>
                <a:lnTo>
                  <a:pt x="2642" y="2334"/>
                </a:lnTo>
                <a:lnTo>
                  <a:pt x="2640" y="2334"/>
                </a:lnTo>
                <a:lnTo>
                  <a:pt x="2638" y="2334"/>
                </a:lnTo>
                <a:lnTo>
                  <a:pt x="2582" y="2334"/>
                </a:lnTo>
                <a:lnTo>
                  <a:pt x="2582" y="2334"/>
                </a:lnTo>
                <a:lnTo>
                  <a:pt x="2542" y="2318"/>
                </a:lnTo>
                <a:lnTo>
                  <a:pt x="2534" y="2316"/>
                </a:lnTo>
                <a:lnTo>
                  <a:pt x="2530" y="2332"/>
                </a:lnTo>
                <a:lnTo>
                  <a:pt x="2540" y="2334"/>
                </a:lnTo>
                <a:lnTo>
                  <a:pt x="2576" y="2344"/>
                </a:lnTo>
                <a:lnTo>
                  <a:pt x="2582" y="2342"/>
                </a:lnTo>
                <a:lnTo>
                  <a:pt x="2608" y="2342"/>
                </a:lnTo>
                <a:lnTo>
                  <a:pt x="2638" y="2340"/>
                </a:lnTo>
                <a:lnTo>
                  <a:pt x="2640" y="2340"/>
                </a:lnTo>
                <a:lnTo>
                  <a:pt x="2642" y="2340"/>
                </a:lnTo>
                <a:lnTo>
                  <a:pt x="2648" y="2340"/>
                </a:lnTo>
                <a:lnTo>
                  <a:pt x="2662" y="2340"/>
                </a:lnTo>
                <a:lnTo>
                  <a:pt x="2857" y="2330"/>
                </a:lnTo>
                <a:lnTo>
                  <a:pt x="2859" y="2332"/>
                </a:lnTo>
                <a:lnTo>
                  <a:pt x="2861" y="2334"/>
                </a:lnTo>
                <a:lnTo>
                  <a:pt x="2867" y="2340"/>
                </a:lnTo>
                <a:lnTo>
                  <a:pt x="2871" y="2342"/>
                </a:lnTo>
                <a:lnTo>
                  <a:pt x="2875" y="2342"/>
                </a:lnTo>
                <a:lnTo>
                  <a:pt x="2881" y="2344"/>
                </a:lnTo>
                <a:lnTo>
                  <a:pt x="2885" y="2346"/>
                </a:lnTo>
                <a:lnTo>
                  <a:pt x="2891" y="2352"/>
                </a:lnTo>
                <a:lnTo>
                  <a:pt x="2893" y="2354"/>
                </a:lnTo>
                <a:lnTo>
                  <a:pt x="2893" y="2356"/>
                </a:lnTo>
                <a:lnTo>
                  <a:pt x="2893" y="2358"/>
                </a:lnTo>
                <a:lnTo>
                  <a:pt x="2891" y="2364"/>
                </a:lnTo>
                <a:lnTo>
                  <a:pt x="2891" y="2368"/>
                </a:lnTo>
                <a:lnTo>
                  <a:pt x="2891" y="2370"/>
                </a:lnTo>
                <a:lnTo>
                  <a:pt x="2907" y="2384"/>
                </a:lnTo>
                <a:lnTo>
                  <a:pt x="2909" y="2384"/>
                </a:lnTo>
                <a:lnTo>
                  <a:pt x="2909" y="2386"/>
                </a:lnTo>
                <a:lnTo>
                  <a:pt x="2911" y="2384"/>
                </a:lnTo>
                <a:lnTo>
                  <a:pt x="2913" y="2384"/>
                </a:lnTo>
                <a:lnTo>
                  <a:pt x="2913" y="2382"/>
                </a:lnTo>
                <a:lnTo>
                  <a:pt x="2921" y="2378"/>
                </a:lnTo>
                <a:lnTo>
                  <a:pt x="2923" y="2378"/>
                </a:lnTo>
                <a:lnTo>
                  <a:pt x="2925" y="2378"/>
                </a:lnTo>
                <a:lnTo>
                  <a:pt x="2927" y="2378"/>
                </a:lnTo>
                <a:lnTo>
                  <a:pt x="2929" y="2378"/>
                </a:lnTo>
                <a:lnTo>
                  <a:pt x="2931" y="2378"/>
                </a:lnTo>
                <a:lnTo>
                  <a:pt x="2935" y="2376"/>
                </a:lnTo>
                <a:lnTo>
                  <a:pt x="2965" y="2406"/>
                </a:lnTo>
                <a:lnTo>
                  <a:pt x="3009" y="2452"/>
                </a:lnTo>
                <a:lnTo>
                  <a:pt x="3039" y="2482"/>
                </a:lnTo>
                <a:lnTo>
                  <a:pt x="3033" y="2486"/>
                </a:lnTo>
                <a:lnTo>
                  <a:pt x="3025" y="2486"/>
                </a:lnTo>
                <a:lnTo>
                  <a:pt x="3025" y="2488"/>
                </a:lnTo>
                <a:lnTo>
                  <a:pt x="2967" y="2492"/>
                </a:lnTo>
                <a:lnTo>
                  <a:pt x="2965" y="2492"/>
                </a:lnTo>
                <a:lnTo>
                  <a:pt x="2953" y="2494"/>
                </a:lnTo>
                <a:lnTo>
                  <a:pt x="2911" y="2498"/>
                </a:lnTo>
                <a:lnTo>
                  <a:pt x="2913" y="2498"/>
                </a:lnTo>
                <a:lnTo>
                  <a:pt x="2915" y="2502"/>
                </a:lnTo>
                <a:lnTo>
                  <a:pt x="2915" y="2504"/>
                </a:lnTo>
                <a:lnTo>
                  <a:pt x="2917" y="2506"/>
                </a:lnTo>
                <a:lnTo>
                  <a:pt x="2917" y="2510"/>
                </a:lnTo>
                <a:lnTo>
                  <a:pt x="2919" y="2512"/>
                </a:lnTo>
                <a:lnTo>
                  <a:pt x="2921" y="2514"/>
                </a:lnTo>
                <a:lnTo>
                  <a:pt x="2923" y="2516"/>
                </a:lnTo>
                <a:lnTo>
                  <a:pt x="2925" y="2518"/>
                </a:lnTo>
                <a:lnTo>
                  <a:pt x="2927" y="2518"/>
                </a:lnTo>
                <a:lnTo>
                  <a:pt x="2931" y="2520"/>
                </a:lnTo>
                <a:lnTo>
                  <a:pt x="2935" y="2520"/>
                </a:lnTo>
                <a:lnTo>
                  <a:pt x="2937" y="2522"/>
                </a:lnTo>
                <a:lnTo>
                  <a:pt x="2941" y="2522"/>
                </a:lnTo>
                <a:lnTo>
                  <a:pt x="2943" y="2522"/>
                </a:lnTo>
                <a:lnTo>
                  <a:pt x="2963" y="2522"/>
                </a:lnTo>
                <a:lnTo>
                  <a:pt x="2967" y="2524"/>
                </a:lnTo>
                <a:lnTo>
                  <a:pt x="2969" y="2524"/>
                </a:lnTo>
                <a:lnTo>
                  <a:pt x="2975" y="2524"/>
                </a:lnTo>
                <a:lnTo>
                  <a:pt x="2977" y="2522"/>
                </a:lnTo>
                <a:lnTo>
                  <a:pt x="2979" y="2524"/>
                </a:lnTo>
                <a:lnTo>
                  <a:pt x="2981" y="2522"/>
                </a:lnTo>
                <a:lnTo>
                  <a:pt x="2987" y="2522"/>
                </a:lnTo>
                <a:lnTo>
                  <a:pt x="2993" y="2522"/>
                </a:lnTo>
                <a:lnTo>
                  <a:pt x="2999" y="2522"/>
                </a:lnTo>
                <a:lnTo>
                  <a:pt x="3001" y="2522"/>
                </a:lnTo>
                <a:lnTo>
                  <a:pt x="3005" y="2522"/>
                </a:lnTo>
                <a:lnTo>
                  <a:pt x="3007" y="2522"/>
                </a:lnTo>
                <a:lnTo>
                  <a:pt x="3009" y="2522"/>
                </a:lnTo>
                <a:lnTo>
                  <a:pt x="3011" y="2522"/>
                </a:lnTo>
                <a:lnTo>
                  <a:pt x="3017" y="2522"/>
                </a:lnTo>
                <a:lnTo>
                  <a:pt x="3021" y="2522"/>
                </a:lnTo>
                <a:lnTo>
                  <a:pt x="3029" y="2522"/>
                </a:lnTo>
                <a:lnTo>
                  <a:pt x="3041" y="2520"/>
                </a:lnTo>
                <a:lnTo>
                  <a:pt x="3043" y="2520"/>
                </a:lnTo>
                <a:lnTo>
                  <a:pt x="3043" y="2522"/>
                </a:lnTo>
                <a:lnTo>
                  <a:pt x="3041" y="2524"/>
                </a:lnTo>
                <a:lnTo>
                  <a:pt x="3039" y="2524"/>
                </a:lnTo>
                <a:lnTo>
                  <a:pt x="3037" y="2526"/>
                </a:lnTo>
                <a:lnTo>
                  <a:pt x="3031" y="2526"/>
                </a:lnTo>
                <a:lnTo>
                  <a:pt x="3027" y="2526"/>
                </a:lnTo>
                <a:lnTo>
                  <a:pt x="3023" y="2526"/>
                </a:lnTo>
                <a:lnTo>
                  <a:pt x="3021" y="2526"/>
                </a:lnTo>
                <a:lnTo>
                  <a:pt x="3019" y="2526"/>
                </a:lnTo>
                <a:lnTo>
                  <a:pt x="3017" y="2526"/>
                </a:lnTo>
                <a:lnTo>
                  <a:pt x="3017" y="2528"/>
                </a:lnTo>
                <a:lnTo>
                  <a:pt x="3015" y="2528"/>
                </a:lnTo>
                <a:lnTo>
                  <a:pt x="3013" y="2528"/>
                </a:lnTo>
                <a:lnTo>
                  <a:pt x="3011" y="2530"/>
                </a:lnTo>
                <a:lnTo>
                  <a:pt x="3009" y="2530"/>
                </a:lnTo>
                <a:lnTo>
                  <a:pt x="3005" y="2530"/>
                </a:lnTo>
                <a:lnTo>
                  <a:pt x="3001" y="2530"/>
                </a:lnTo>
                <a:lnTo>
                  <a:pt x="2997" y="2532"/>
                </a:lnTo>
                <a:lnTo>
                  <a:pt x="2995" y="2532"/>
                </a:lnTo>
                <a:lnTo>
                  <a:pt x="2993" y="2534"/>
                </a:lnTo>
                <a:lnTo>
                  <a:pt x="2991" y="2534"/>
                </a:lnTo>
                <a:lnTo>
                  <a:pt x="2987" y="2536"/>
                </a:lnTo>
                <a:lnTo>
                  <a:pt x="2983" y="2536"/>
                </a:lnTo>
                <a:lnTo>
                  <a:pt x="2981" y="2536"/>
                </a:lnTo>
                <a:lnTo>
                  <a:pt x="2979" y="2538"/>
                </a:lnTo>
                <a:lnTo>
                  <a:pt x="2977" y="2538"/>
                </a:lnTo>
                <a:lnTo>
                  <a:pt x="2975" y="2538"/>
                </a:lnTo>
                <a:lnTo>
                  <a:pt x="2973" y="2538"/>
                </a:lnTo>
                <a:lnTo>
                  <a:pt x="2971" y="2540"/>
                </a:lnTo>
                <a:lnTo>
                  <a:pt x="2971" y="2542"/>
                </a:lnTo>
                <a:lnTo>
                  <a:pt x="2969" y="2542"/>
                </a:lnTo>
                <a:lnTo>
                  <a:pt x="2969" y="2544"/>
                </a:lnTo>
                <a:lnTo>
                  <a:pt x="2967" y="2544"/>
                </a:lnTo>
                <a:lnTo>
                  <a:pt x="2965" y="2544"/>
                </a:lnTo>
                <a:lnTo>
                  <a:pt x="2963" y="2544"/>
                </a:lnTo>
                <a:lnTo>
                  <a:pt x="2961" y="2544"/>
                </a:lnTo>
                <a:lnTo>
                  <a:pt x="2959" y="2544"/>
                </a:lnTo>
                <a:lnTo>
                  <a:pt x="2955" y="2544"/>
                </a:lnTo>
                <a:lnTo>
                  <a:pt x="2953" y="2546"/>
                </a:lnTo>
                <a:lnTo>
                  <a:pt x="2951" y="2546"/>
                </a:lnTo>
                <a:lnTo>
                  <a:pt x="2949" y="2544"/>
                </a:lnTo>
                <a:lnTo>
                  <a:pt x="2947" y="2542"/>
                </a:lnTo>
                <a:lnTo>
                  <a:pt x="2945" y="2542"/>
                </a:lnTo>
                <a:lnTo>
                  <a:pt x="2945" y="2544"/>
                </a:lnTo>
                <a:lnTo>
                  <a:pt x="2943" y="2544"/>
                </a:lnTo>
                <a:lnTo>
                  <a:pt x="2939" y="2544"/>
                </a:lnTo>
                <a:lnTo>
                  <a:pt x="2935" y="2546"/>
                </a:lnTo>
                <a:lnTo>
                  <a:pt x="2931" y="2546"/>
                </a:lnTo>
                <a:lnTo>
                  <a:pt x="2927" y="2546"/>
                </a:lnTo>
                <a:lnTo>
                  <a:pt x="2925" y="2544"/>
                </a:lnTo>
                <a:lnTo>
                  <a:pt x="2923" y="2544"/>
                </a:lnTo>
                <a:lnTo>
                  <a:pt x="2921" y="2544"/>
                </a:lnTo>
                <a:lnTo>
                  <a:pt x="2919" y="2542"/>
                </a:lnTo>
                <a:lnTo>
                  <a:pt x="2911" y="2536"/>
                </a:lnTo>
                <a:lnTo>
                  <a:pt x="2903" y="2530"/>
                </a:lnTo>
                <a:lnTo>
                  <a:pt x="2901" y="2536"/>
                </a:lnTo>
                <a:lnTo>
                  <a:pt x="2905" y="2540"/>
                </a:lnTo>
                <a:lnTo>
                  <a:pt x="2911" y="2546"/>
                </a:lnTo>
                <a:lnTo>
                  <a:pt x="2913" y="2554"/>
                </a:lnTo>
                <a:lnTo>
                  <a:pt x="2913" y="2562"/>
                </a:lnTo>
                <a:lnTo>
                  <a:pt x="2913" y="2572"/>
                </a:lnTo>
                <a:lnTo>
                  <a:pt x="2923" y="2576"/>
                </a:lnTo>
                <a:lnTo>
                  <a:pt x="2941" y="2578"/>
                </a:lnTo>
                <a:lnTo>
                  <a:pt x="2965" y="2578"/>
                </a:lnTo>
                <a:lnTo>
                  <a:pt x="2985" y="2574"/>
                </a:lnTo>
                <a:lnTo>
                  <a:pt x="2999" y="2566"/>
                </a:lnTo>
                <a:lnTo>
                  <a:pt x="3011" y="2562"/>
                </a:lnTo>
                <a:lnTo>
                  <a:pt x="3021" y="2568"/>
                </a:lnTo>
                <a:lnTo>
                  <a:pt x="3035" y="2570"/>
                </a:lnTo>
                <a:lnTo>
                  <a:pt x="3049" y="2574"/>
                </a:lnTo>
                <a:lnTo>
                  <a:pt x="3057" y="2578"/>
                </a:lnTo>
                <a:lnTo>
                  <a:pt x="3053" y="2588"/>
                </a:lnTo>
                <a:lnTo>
                  <a:pt x="3041" y="2598"/>
                </a:lnTo>
                <a:lnTo>
                  <a:pt x="3031" y="2612"/>
                </a:lnTo>
                <a:lnTo>
                  <a:pt x="3001" y="2638"/>
                </a:lnTo>
                <a:lnTo>
                  <a:pt x="3001" y="2640"/>
                </a:lnTo>
                <a:lnTo>
                  <a:pt x="3001" y="2642"/>
                </a:lnTo>
                <a:lnTo>
                  <a:pt x="3001" y="2644"/>
                </a:lnTo>
                <a:lnTo>
                  <a:pt x="3005" y="2646"/>
                </a:lnTo>
                <a:lnTo>
                  <a:pt x="3007" y="2648"/>
                </a:lnTo>
                <a:lnTo>
                  <a:pt x="3009" y="2648"/>
                </a:lnTo>
                <a:lnTo>
                  <a:pt x="3011" y="2648"/>
                </a:lnTo>
                <a:lnTo>
                  <a:pt x="3013" y="2648"/>
                </a:lnTo>
                <a:lnTo>
                  <a:pt x="3015" y="2648"/>
                </a:lnTo>
                <a:lnTo>
                  <a:pt x="3017" y="2648"/>
                </a:lnTo>
                <a:lnTo>
                  <a:pt x="3017" y="2648"/>
                </a:lnTo>
                <a:lnTo>
                  <a:pt x="3017" y="2646"/>
                </a:lnTo>
                <a:lnTo>
                  <a:pt x="3017" y="2644"/>
                </a:lnTo>
                <a:lnTo>
                  <a:pt x="3017" y="2642"/>
                </a:lnTo>
                <a:lnTo>
                  <a:pt x="3019" y="2642"/>
                </a:lnTo>
                <a:lnTo>
                  <a:pt x="3023" y="2642"/>
                </a:lnTo>
                <a:lnTo>
                  <a:pt x="3025" y="2642"/>
                </a:lnTo>
                <a:lnTo>
                  <a:pt x="3027" y="2642"/>
                </a:lnTo>
                <a:lnTo>
                  <a:pt x="3031" y="2644"/>
                </a:lnTo>
                <a:lnTo>
                  <a:pt x="3033" y="2646"/>
                </a:lnTo>
                <a:lnTo>
                  <a:pt x="3035" y="2646"/>
                </a:lnTo>
                <a:lnTo>
                  <a:pt x="3037" y="2648"/>
                </a:lnTo>
                <a:lnTo>
                  <a:pt x="3039" y="2648"/>
                </a:lnTo>
                <a:lnTo>
                  <a:pt x="3041" y="2648"/>
                </a:lnTo>
                <a:lnTo>
                  <a:pt x="3043" y="2648"/>
                </a:lnTo>
                <a:lnTo>
                  <a:pt x="3045" y="2648"/>
                </a:lnTo>
                <a:lnTo>
                  <a:pt x="3047" y="2646"/>
                </a:lnTo>
                <a:lnTo>
                  <a:pt x="3049" y="2644"/>
                </a:lnTo>
                <a:lnTo>
                  <a:pt x="3051" y="2644"/>
                </a:lnTo>
                <a:lnTo>
                  <a:pt x="3053" y="2642"/>
                </a:lnTo>
                <a:lnTo>
                  <a:pt x="3055" y="2640"/>
                </a:lnTo>
                <a:lnTo>
                  <a:pt x="3057" y="2642"/>
                </a:lnTo>
                <a:lnTo>
                  <a:pt x="3059" y="2642"/>
                </a:lnTo>
                <a:lnTo>
                  <a:pt x="3073" y="2624"/>
                </a:lnTo>
                <a:lnTo>
                  <a:pt x="3073" y="2622"/>
                </a:lnTo>
                <a:lnTo>
                  <a:pt x="3085" y="2612"/>
                </a:lnTo>
                <a:lnTo>
                  <a:pt x="3087" y="2612"/>
                </a:lnTo>
                <a:lnTo>
                  <a:pt x="3075" y="2624"/>
                </a:lnTo>
                <a:lnTo>
                  <a:pt x="3061" y="2644"/>
                </a:lnTo>
                <a:lnTo>
                  <a:pt x="3063" y="2644"/>
                </a:lnTo>
                <a:lnTo>
                  <a:pt x="3065" y="2642"/>
                </a:lnTo>
                <a:lnTo>
                  <a:pt x="3065" y="2642"/>
                </a:lnTo>
                <a:lnTo>
                  <a:pt x="3079" y="2628"/>
                </a:lnTo>
                <a:lnTo>
                  <a:pt x="3079" y="2626"/>
                </a:lnTo>
                <a:lnTo>
                  <a:pt x="3081" y="2624"/>
                </a:lnTo>
                <a:lnTo>
                  <a:pt x="3085" y="2626"/>
                </a:lnTo>
                <a:lnTo>
                  <a:pt x="3085" y="2628"/>
                </a:lnTo>
                <a:lnTo>
                  <a:pt x="3083" y="2630"/>
                </a:lnTo>
                <a:lnTo>
                  <a:pt x="3067" y="2648"/>
                </a:lnTo>
                <a:lnTo>
                  <a:pt x="3071" y="2650"/>
                </a:lnTo>
                <a:lnTo>
                  <a:pt x="3085" y="2634"/>
                </a:lnTo>
                <a:lnTo>
                  <a:pt x="3089" y="2632"/>
                </a:lnTo>
                <a:lnTo>
                  <a:pt x="3091" y="2630"/>
                </a:lnTo>
                <a:lnTo>
                  <a:pt x="3093" y="2632"/>
                </a:lnTo>
                <a:lnTo>
                  <a:pt x="3093" y="2634"/>
                </a:lnTo>
                <a:lnTo>
                  <a:pt x="3089" y="2636"/>
                </a:lnTo>
                <a:lnTo>
                  <a:pt x="3075" y="2652"/>
                </a:lnTo>
                <a:lnTo>
                  <a:pt x="3075" y="2654"/>
                </a:lnTo>
                <a:lnTo>
                  <a:pt x="3077" y="2656"/>
                </a:lnTo>
                <a:lnTo>
                  <a:pt x="3093" y="2638"/>
                </a:lnTo>
                <a:lnTo>
                  <a:pt x="3095" y="2636"/>
                </a:lnTo>
                <a:lnTo>
                  <a:pt x="3097" y="2636"/>
                </a:lnTo>
                <a:lnTo>
                  <a:pt x="3093" y="2640"/>
                </a:lnTo>
                <a:lnTo>
                  <a:pt x="3089" y="2646"/>
                </a:lnTo>
                <a:lnTo>
                  <a:pt x="3097" y="2650"/>
                </a:lnTo>
                <a:lnTo>
                  <a:pt x="3115" y="2662"/>
                </a:lnTo>
                <a:lnTo>
                  <a:pt x="3117" y="2662"/>
                </a:lnTo>
                <a:lnTo>
                  <a:pt x="3131" y="2646"/>
                </a:lnTo>
                <a:lnTo>
                  <a:pt x="3133" y="2644"/>
                </a:lnTo>
                <a:lnTo>
                  <a:pt x="3139" y="2648"/>
                </a:lnTo>
                <a:lnTo>
                  <a:pt x="3123" y="2666"/>
                </a:lnTo>
                <a:lnTo>
                  <a:pt x="3135" y="2670"/>
                </a:lnTo>
                <a:lnTo>
                  <a:pt x="3151" y="2654"/>
                </a:lnTo>
                <a:lnTo>
                  <a:pt x="3155" y="2656"/>
                </a:lnTo>
                <a:lnTo>
                  <a:pt x="3157" y="2656"/>
                </a:lnTo>
                <a:lnTo>
                  <a:pt x="3143" y="2672"/>
                </a:lnTo>
                <a:lnTo>
                  <a:pt x="3141" y="2674"/>
                </a:lnTo>
                <a:lnTo>
                  <a:pt x="3149" y="2678"/>
                </a:lnTo>
                <a:lnTo>
                  <a:pt x="3153" y="2680"/>
                </a:lnTo>
                <a:lnTo>
                  <a:pt x="3151" y="2682"/>
                </a:lnTo>
                <a:lnTo>
                  <a:pt x="3155" y="2686"/>
                </a:lnTo>
                <a:lnTo>
                  <a:pt x="3157" y="2686"/>
                </a:lnTo>
                <a:lnTo>
                  <a:pt x="3159" y="2686"/>
                </a:lnTo>
                <a:lnTo>
                  <a:pt x="3161" y="2686"/>
                </a:lnTo>
                <a:lnTo>
                  <a:pt x="3163" y="2686"/>
                </a:lnTo>
                <a:lnTo>
                  <a:pt x="3165" y="2686"/>
                </a:lnTo>
                <a:lnTo>
                  <a:pt x="3169" y="2686"/>
                </a:lnTo>
                <a:lnTo>
                  <a:pt x="3171" y="2686"/>
                </a:lnTo>
                <a:lnTo>
                  <a:pt x="3171" y="2688"/>
                </a:lnTo>
                <a:lnTo>
                  <a:pt x="3173" y="2690"/>
                </a:lnTo>
                <a:lnTo>
                  <a:pt x="3177" y="2688"/>
                </a:lnTo>
                <a:lnTo>
                  <a:pt x="3175" y="2688"/>
                </a:lnTo>
                <a:lnTo>
                  <a:pt x="3175" y="2686"/>
                </a:lnTo>
                <a:lnTo>
                  <a:pt x="3175" y="2684"/>
                </a:lnTo>
                <a:lnTo>
                  <a:pt x="3177" y="2682"/>
                </a:lnTo>
                <a:lnTo>
                  <a:pt x="3181" y="2682"/>
                </a:lnTo>
                <a:lnTo>
                  <a:pt x="3185" y="2680"/>
                </a:lnTo>
                <a:lnTo>
                  <a:pt x="3191" y="2680"/>
                </a:lnTo>
                <a:lnTo>
                  <a:pt x="3195" y="2680"/>
                </a:lnTo>
                <a:lnTo>
                  <a:pt x="3209" y="2686"/>
                </a:lnTo>
                <a:lnTo>
                  <a:pt x="3215" y="2692"/>
                </a:lnTo>
                <a:lnTo>
                  <a:pt x="3213" y="2694"/>
                </a:lnTo>
                <a:lnTo>
                  <a:pt x="3215" y="2694"/>
                </a:lnTo>
                <a:lnTo>
                  <a:pt x="3213" y="2698"/>
                </a:lnTo>
                <a:lnTo>
                  <a:pt x="3163" y="2710"/>
                </a:lnTo>
                <a:lnTo>
                  <a:pt x="3153" y="2712"/>
                </a:lnTo>
                <a:lnTo>
                  <a:pt x="3151" y="2714"/>
                </a:lnTo>
                <a:lnTo>
                  <a:pt x="3147" y="2714"/>
                </a:lnTo>
                <a:lnTo>
                  <a:pt x="3147" y="2716"/>
                </a:lnTo>
                <a:lnTo>
                  <a:pt x="3147" y="2718"/>
                </a:lnTo>
                <a:lnTo>
                  <a:pt x="3149" y="2718"/>
                </a:lnTo>
                <a:lnTo>
                  <a:pt x="3151" y="2718"/>
                </a:lnTo>
                <a:lnTo>
                  <a:pt x="3153" y="2718"/>
                </a:lnTo>
                <a:lnTo>
                  <a:pt x="3155" y="2718"/>
                </a:lnTo>
                <a:lnTo>
                  <a:pt x="3161" y="2718"/>
                </a:lnTo>
                <a:lnTo>
                  <a:pt x="3209" y="2708"/>
                </a:lnTo>
                <a:lnTo>
                  <a:pt x="3215" y="2704"/>
                </a:lnTo>
                <a:lnTo>
                  <a:pt x="3239" y="2698"/>
                </a:lnTo>
                <a:lnTo>
                  <a:pt x="3243" y="2704"/>
                </a:lnTo>
                <a:lnTo>
                  <a:pt x="3235" y="2710"/>
                </a:lnTo>
                <a:lnTo>
                  <a:pt x="3191" y="2718"/>
                </a:lnTo>
                <a:lnTo>
                  <a:pt x="3189" y="2718"/>
                </a:lnTo>
                <a:lnTo>
                  <a:pt x="3187" y="2720"/>
                </a:lnTo>
                <a:lnTo>
                  <a:pt x="3185" y="2722"/>
                </a:lnTo>
                <a:lnTo>
                  <a:pt x="3183" y="2722"/>
                </a:lnTo>
                <a:lnTo>
                  <a:pt x="3183" y="2724"/>
                </a:lnTo>
                <a:lnTo>
                  <a:pt x="3185" y="2724"/>
                </a:lnTo>
                <a:lnTo>
                  <a:pt x="3187" y="2724"/>
                </a:lnTo>
                <a:lnTo>
                  <a:pt x="3189" y="2724"/>
                </a:lnTo>
                <a:lnTo>
                  <a:pt x="3193" y="2724"/>
                </a:lnTo>
                <a:lnTo>
                  <a:pt x="3221" y="2718"/>
                </a:lnTo>
                <a:lnTo>
                  <a:pt x="3251" y="2712"/>
                </a:lnTo>
                <a:lnTo>
                  <a:pt x="3251" y="2716"/>
                </a:lnTo>
                <a:lnTo>
                  <a:pt x="3255" y="2714"/>
                </a:lnTo>
                <a:lnTo>
                  <a:pt x="3249" y="2730"/>
                </a:lnTo>
                <a:lnTo>
                  <a:pt x="3239" y="2764"/>
                </a:lnTo>
                <a:lnTo>
                  <a:pt x="3233" y="2766"/>
                </a:lnTo>
                <a:lnTo>
                  <a:pt x="3159" y="2784"/>
                </a:lnTo>
                <a:lnTo>
                  <a:pt x="3167" y="2806"/>
                </a:lnTo>
                <a:lnTo>
                  <a:pt x="3233" y="2790"/>
                </a:lnTo>
                <a:lnTo>
                  <a:pt x="3235" y="2796"/>
                </a:lnTo>
                <a:lnTo>
                  <a:pt x="3165" y="2814"/>
                </a:lnTo>
                <a:lnTo>
                  <a:pt x="3161" y="2814"/>
                </a:lnTo>
                <a:lnTo>
                  <a:pt x="3153" y="2808"/>
                </a:lnTo>
                <a:lnTo>
                  <a:pt x="3151" y="2810"/>
                </a:lnTo>
                <a:lnTo>
                  <a:pt x="3109" y="2784"/>
                </a:lnTo>
                <a:lnTo>
                  <a:pt x="3093" y="2774"/>
                </a:lnTo>
                <a:lnTo>
                  <a:pt x="3091" y="2774"/>
                </a:lnTo>
                <a:lnTo>
                  <a:pt x="3089" y="2774"/>
                </a:lnTo>
                <a:lnTo>
                  <a:pt x="3087" y="2774"/>
                </a:lnTo>
                <a:lnTo>
                  <a:pt x="3085" y="2774"/>
                </a:lnTo>
                <a:lnTo>
                  <a:pt x="3085" y="2776"/>
                </a:lnTo>
                <a:lnTo>
                  <a:pt x="3085" y="2778"/>
                </a:lnTo>
                <a:lnTo>
                  <a:pt x="3085" y="2780"/>
                </a:lnTo>
                <a:lnTo>
                  <a:pt x="3091" y="2784"/>
                </a:lnTo>
                <a:lnTo>
                  <a:pt x="3145" y="2814"/>
                </a:lnTo>
                <a:lnTo>
                  <a:pt x="3137" y="2822"/>
                </a:lnTo>
                <a:lnTo>
                  <a:pt x="3193" y="2858"/>
                </a:lnTo>
                <a:lnTo>
                  <a:pt x="3187" y="2860"/>
                </a:lnTo>
                <a:lnTo>
                  <a:pt x="3131" y="2828"/>
                </a:lnTo>
                <a:lnTo>
                  <a:pt x="3115" y="2848"/>
                </a:lnTo>
                <a:lnTo>
                  <a:pt x="3209" y="2902"/>
                </a:lnTo>
                <a:lnTo>
                  <a:pt x="3209" y="2902"/>
                </a:lnTo>
                <a:lnTo>
                  <a:pt x="3209" y="2904"/>
                </a:lnTo>
                <a:lnTo>
                  <a:pt x="3209" y="2906"/>
                </a:lnTo>
                <a:lnTo>
                  <a:pt x="3195" y="2918"/>
                </a:lnTo>
                <a:lnTo>
                  <a:pt x="3195" y="2920"/>
                </a:lnTo>
                <a:lnTo>
                  <a:pt x="3193" y="2920"/>
                </a:lnTo>
                <a:lnTo>
                  <a:pt x="3191" y="2918"/>
                </a:lnTo>
                <a:lnTo>
                  <a:pt x="3137" y="2888"/>
                </a:lnTo>
                <a:lnTo>
                  <a:pt x="3131" y="2896"/>
                </a:lnTo>
                <a:lnTo>
                  <a:pt x="3129" y="2896"/>
                </a:lnTo>
                <a:lnTo>
                  <a:pt x="3127" y="2896"/>
                </a:lnTo>
                <a:lnTo>
                  <a:pt x="3129" y="2898"/>
                </a:lnTo>
                <a:lnTo>
                  <a:pt x="3127" y="2898"/>
                </a:lnTo>
                <a:lnTo>
                  <a:pt x="3127" y="2900"/>
                </a:lnTo>
                <a:lnTo>
                  <a:pt x="3117" y="2908"/>
                </a:lnTo>
                <a:lnTo>
                  <a:pt x="3141" y="2920"/>
                </a:lnTo>
                <a:lnTo>
                  <a:pt x="3143" y="2922"/>
                </a:lnTo>
                <a:lnTo>
                  <a:pt x="3143" y="2924"/>
                </a:lnTo>
                <a:lnTo>
                  <a:pt x="3143" y="2926"/>
                </a:lnTo>
                <a:lnTo>
                  <a:pt x="3141" y="2926"/>
                </a:lnTo>
                <a:lnTo>
                  <a:pt x="3221" y="2972"/>
                </a:lnTo>
                <a:lnTo>
                  <a:pt x="3219" y="2974"/>
                </a:lnTo>
                <a:lnTo>
                  <a:pt x="3217" y="2976"/>
                </a:lnTo>
                <a:lnTo>
                  <a:pt x="3139" y="2928"/>
                </a:lnTo>
                <a:lnTo>
                  <a:pt x="3135" y="2932"/>
                </a:lnTo>
                <a:lnTo>
                  <a:pt x="3113" y="2956"/>
                </a:lnTo>
                <a:lnTo>
                  <a:pt x="3195" y="3002"/>
                </a:lnTo>
                <a:lnTo>
                  <a:pt x="3191" y="3004"/>
                </a:lnTo>
                <a:lnTo>
                  <a:pt x="3113" y="2958"/>
                </a:lnTo>
                <a:lnTo>
                  <a:pt x="3107" y="2964"/>
                </a:lnTo>
                <a:lnTo>
                  <a:pt x="3105" y="2964"/>
                </a:lnTo>
                <a:lnTo>
                  <a:pt x="3087" y="2984"/>
                </a:lnTo>
                <a:lnTo>
                  <a:pt x="3087" y="2986"/>
                </a:lnTo>
                <a:lnTo>
                  <a:pt x="3097" y="2992"/>
                </a:lnTo>
                <a:lnTo>
                  <a:pt x="3101" y="2994"/>
                </a:lnTo>
                <a:lnTo>
                  <a:pt x="3107" y="2998"/>
                </a:lnTo>
                <a:lnTo>
                  <a:pt x="3109" y="2998"/>
                </a:lnTo>
                <a:lnTo>
                  <a:pt x="3113" y="3000"/>
                </a:lnTo>
                <a:lnTo>
                  <a:pt x="3111" y="3000"/>
                </a:lnTo>
                <a:lnTo>
                  <a:pt x="3125" y="3008"/>
                </a:lnTo>
                <a:lnTo>
                  <a:pt x="3129" y="3010"/>
                </a:lnTo>
                <a:lnTo>
                  <a:pt x="3135" y="3014"/>
                </a:lnTo>
                <a:lnTo>
                  <a:pt x="3137" y="3014"/>
                </a:lnTo>
                <a:lnTo>
                  <a:pt x="3141" y="3016"/>
                </a:lnTo>
                <a:lnTo>
                  <a:pt x="3155" y="3026"/>
                </a:lnTo>
                <a:lnTo>
                  <a:pt x="3157" y="3024"/>
                </a:lnTo>
                <a:lnTo>
                  <a:pt x="3159" y="3028"/>
                </a:lnTo>
                <a:lnTo>
                  <a:pt x="3161" y="3028"/>
                </a:lnTo>
                <a:lnTo>
                  <a:pt x="3165" y="3032"/>
                </a:lnTo>
                <a:lnTo>
                  <a:pt x="3169" y="3034"/>
                </a:lnTo>
                <a:lnTo>
                  <a:pt x="3167" y="3036"/>
                </a:lnTo>
                <a:lnTo>
                  <a:pt x="3165" y="3034"/>
                </a:lnTo>
                <a:lnTo>
                  <a:pt x="3163" y="3032"/>
                </a:lnTo>
                <a:lnTo>
                  <a:pt x="3159" y="3028"/>
                </a:lnTo>
                <a:lnTo>
                  <a:pt x="3157" y="3028"/>
                </a:lnTo>
                <a:lnTo>
                  <a:pt x="3155" y="3028"/>
                </a:lnTo>
                <a:lnTo>
                  <a:pt x="3155" y="3026"/>
                </a:lnTo>
                <a:lnTo>
                  <a:pt x="3139" y="3018"/>
                </a:lnTo>
                <a:lnTo>
                  <a:pt x="3135" y="3016"/>
                </a:lnTo>
                <a:lnTo>
                  <a:pt x="3135" y="3014"/>
                </a:lnTo>
                <a:lnTo>
                  <a:pt x="3129" y="3012"/>
                </a:lnTo>
                <a:lnTo>
                  <a:pt x="3127" y="3012"/>
                </a:lnTo>
                <a:lnTo>
                  <a:pt x="3123" y="3010"/>
                </a:lnTo>
                <a:lnTo>
                  <a:pt x="3125" y="3008"/>
                </a:lnTo>
                <a:lnTo>
                  <a:pt x="3111" y="3002"/>
                </a:lnTo>
                <a:lnTo>
                  <a:pt x="3107" y="3000"/>
                </a:lnTo>
                <a:lnTo>
                  <a:pt x="3107" y="2998"/>
                </a:lnTo>
                <a:lnTo>
                  <a:pt x="3099" y="2996"/>
                </a:lnTo>
                <a:lnTo>
                  <a:pt x="3095" y="2994"/>
                </a:lnTo>
                <a:lnTo>
                  <a:pt x="3095" y="2992"/>
                </a:lnTo>
                <a:lnTo>
                  <a:pt x="3083" y="2986"/>
                </a:lnTo>
                <a:lnTo>
                  <a:pt x="3103" y="2962"/>
                </a:lnTo>
                <a:lnTo>
                  <a:pt x="3101" y="2960"/>
                </a:lnTo>
                <a:lnTo>
                  <a:pt x="3099" y="2960"/>
                </a:lnTo>
                <a:lnTo>
                  <a:pt x="3097" y="2960"/>
                </a:lnTo>
                <a:lnTo>
                  <a:pt x="3095" y="2960"/>
                </a:lnTo>
                <a:lnTo>
                  <a:pt x="3093" y="2962"/>
                </a:lnTo>
                <a:lnTo>
                  <a:pt x="3093" y="2964"/>
                </a:lnTo>
                <a:lnTo>
                  <a:pt x="3091" y="2966"/>
                </a:lnTo>
                <a:lnTo>
                  <a:pt x="3089" y="2966"/>
                </a:lnTo>
                <a:lnTo>
                  <a:pt x="3089" y="2968"/>
                </a:lnTo>
                <a:lnTo>
                  <a:pt x="3087" y="2968"/>
                </a:lnTo>
                <a:lnTo>
                  <a:pt x="3087" y="2970"/>
                </a:lnTo>
                <a:lnTo>
                  <a:pt x="3085" y="2970"/>
                </a:lnTo>
                <a:lnTo>
                  <a:pt x="3083" y="2970"/>
                </a:lnTo>
                <a:lnTo>
                  <a:pt x="3081" y="2970"/>
                </a:lnTo>
                <a:lnTo>
                  <a:pt x="3079" y="2968"/>
                </a:lnTo>
                <a:lnTo>
                  <a:pt x="3077" y="2968"/>
                </a:lnTo>
                <a:lnTo>
                  <a:pt x="3073" y="2964"/>
                </a:lnTo>
                <a:lnTo>
                  <a:pt x="3069" y="2958"/>
                </a:lnTo>
                <a:lnTo>
                  <a:pt x="3067" y="2956"/>
                </a:lnTo>
                <a:lnTo>
                  <a:pt x="3065" y="2956"/>
                </a:lnTo>
                <a:lnTo>
                  <a:pt x="3065" y="2954"/>
                </a:lnTo>
                <a:lnTo>
                  <a:pt x="3063" y="2952"/>
                </a:lnTo>
                <a:lnTo>
                  <a:pt x="3057" y="2948"/>
                </a:lnTo>
                <a:lnTo>
                  <a:pt x="3043" y="2942"/>
                </a:lnTo>
                <a:lnTo>
                  <a:pt x="3035" y="2936"/>
                </a:lnTo>
                <a:lnTo>
                  <a:pt x="3033" y="2934"/>
                </a:lnTo>
                <a:lnTo>
                  <a:pt x="3029" y="2934"/>
                </a:lnTo>
                <a:lnTo>
                  <a:pt x="3019" y="2934"/>
                </a:lnTo>
                <a:lnTo>
                  <a:pt x="3017" y="2934"/>
                </a:lnTo>
                <a:lnTo>
                  <a:pt x="3011" y="2934"/>
                </a:lnTo>
                <a:lnTo>
                  <a:pt x="3007" y="2934"/>
                </a:lnTo>
                <a:lnTo>
                  <a:pt x="3003" y="2934"/>
                </a:lnTo>
                <a:lnTo>
                  <a:pt x="3001" y="2932"/>
                </a:lnTo>
                <a:lnTo>
                  <a:pt x="2999" y="2932"/>
                </a:lnTo>
                <a:lnTo>
                  <a:pt x="2997" y="2930"/>
                </a:lnTo>
                <a:lnTo>
                  <a:pt x="2995" y="2930"/>
                </a:lnTo>
                <a:lnTo>
                  <a:pt x="2993" y="2928"/>
                </a:lnTo>
                <a:lnTo>
                  <a:pt x="2991" y="2926"/>
                </a:lnTo>
                <a:lnTo>
                  <a:pt x="2991" y="2922"/>
                </a:lnTo>
                <a:lnTo>
                  <a:pt x="2989" y="2920"/>
                </a:lnTo>
                <a:lnTo>
                  <a:pt x="2989" y="2918"/>
                </a:lnTo>
                <a:lnTo>
                  <a:pt x="2987" y="2918"/>
                </a:lnTo>
                <a:lnTo>
                  <a:pt x="2985" y="2916"/>
                </a:lnTo>
                <a:lnTo>
                  <a:pt x="2983" y="2914"/>
                </a:lnTo>
                <a:lnTo>
                  <a:pt x="2979" y="2914"/>
                </a:lnTo>
                <a:lnTo>
                  <a:pt x="2977" y="2914"/>
                </a:lnTo>
                <a:lnTo>
                  <a:pt x="2975" y="2914"/>
                </a:lnTo>
                <a:lnTo>
                  <a:pt x="2973" y="2914"/>
                </a:lnTo>
                <a:lnTo>
                  <a:pt x="2971" y="2914"/>
                </a:lnTo>
                <a:lnTo>
                  <a:pt x="2969" y="2914"/>
                </a:lnTo>
                <a:lnTo>
                  <a:pt x="2969" y="2914"/>
                </a:lnTo>
                <a:lnTo>
                  <a:pt x="2969" y="2912"/>
                </a:lnTo>
                <a:lnTo>
                  <a:pt x="2967" y="2912"/>
                </a:lnTo>
                <a:lnTo>
                  <a:pt x="2965" y="2912"/>
                </a:lnTo>
                <a:lnTo>
                  <a:pt x="2963" y="2910"/>
                </a:lnTo>
                <a:lnTo>
                  <a:pt x="2961" y="2912"/>
                </a:lnTo>
                <a:lnTo>
                  <a:pt x="2959" y="2912"/>
                </a:lnTo>
                <a:lnTo>
                  <a:pt x="2959" y="2910"/>
                </a:lnTo>
                <a:lnTo>
                  <a:pt x="2957" y="2910"/>
                </a:lnTo>
                <a:lnTo>
                  <a:pt x="2957" y="2908"/>
                </a:lnTo>
                <a:lnTo>
                  <a:pt x="2955" y="2908"/>
                </a:lnTo>
                <a:lnTo>
                  <a:pt x="2953" y="2908"/>
                </a:lnTo>
                <a:lnTo>
                  <a:pt x="2951" y="2908"/>
                </a:lnTo>
                <a:lnTo>
                  <a:pt x="2949" y="2908"/>
                </a:lnTo>
                <a:lnTo>
                  <a:pt x="2947" y="2908"/>
                </a:lnTo>
                <a:lnTo>
                  <a:pt x="2945" y="2908"/>
                </a:lnTo>
                <a:lnTo>
                  <a:pt x="2943" y="2908"/>
                </a:lnTo>
                <a:lnTo>
                  <a:pt x="2941" y="2908"/>
                </a:lnTo>
                <a:lnTo>
                  <a:pt x="2939" y="2908"/>
                </a:lnTo>
                <a:lnTo>
                  <a:pt x="2935" y="2908"/>
                </a:lnTo>
                <a:lnTo>
                  <a:pt x="2933" y="2908"/>
                </a:lnTo>
                <a:lnTo>
                  <a:pt x="2931" y="2908"/>
                </a:lnTo>
                <a:lnTo>
                  <a:pt x="2931" y="2910"/>
                </a:lnTo>
                <a:lnTo>
                  <a:pt x="2929" y="2910"/>
                </a:lnTo>
                <a:lnTo>
                  <a:pt x="2923" y="2912"/>
                </a:lnTo>
                <a:lnTo>
                  <a:pt x="2921" y="2912"/>
                </a:lnTo>
                <a:lnTo>
                  <a:pt x="2919" y="2912"/>
                </a:lnTo>
                <a:lnTo>
                  <a:pt x="2915" y="2912"/>
                </a:lnTo>
                <a:lnTo>
                  <a:pt x="2913" y="2912"/>
                </a:lnTo>
                <a:lnTo>
                  <a:pt x="2911" y="2912"/>
                </a:lnTo>
                <a:lnTo>
                  <a:pt x="2911" y="2910"/>
                </a:lnTo>
                <a:lnTo>
                  <a:pt x="2909" y="2910"/>
                </a:lnTo>
                <a:lnTo>
                  <a:pt x="2907" y="2908"/>
                </a:lnTo>
                <a:lnTo>
                  <a:pt x="2907" y="2908"/>
                </a:lnTo>
                <a:lnTo>
                  <a:pt x="2907" y="2906"/>
                </a:lnTo>
                <a:lnTo>
                  <a:pt x="2907" y="2904"/>
                </a:lnTo>
                <a:lnTo>
                  <a:pt x="2907" y="2902"/>
                </a:lnTo>
                <a:lnTo>
                  <a:pt x="2907" y="2900"/>
                </a:lnTo>
                <a:lnTo>
                  <a:pt x="2905" y="2900"/>
                </a:lnTo>
                <a:lnTo>
                  <a:pt x="2903" y="2898"/>
                </a:lnTo>
                <a:lnTo>
                  <a:pt x="2901" y="2896"/>
                </a:lnTo>
                <a:lnTo>
                  <a:pt x="2901" y="2894"/>
                </a:lnTo>
                <a:lnTo>
                  <a:pt x="2899" y="2894"/>
                </a:lnTo>
                <a:lnTo>
                  <a:pt x="2899" y="2892"/>
                </a:lnTo>
                <a:lnTo>
                  <a:pt x="2897" y="2892"/>
                </a:lnTo>
                <a:lnTo>
                  <a:pt x="2895" y="2892"/>
                </a:lnTo>
                <a:lnTo>
                  <a:pt x="2895" y="2890"/>
                </a:lnTo>
                <a:lnTo>
                  <a:pt x="2893" y="2888"/>
                </a:lnTo>
                <a:lnTo>
                  <a:pt x="2889" y="2886"/>
                </a:lnTo>
                <a:lnTo>
                  <a:pt x="2887" y="2886"/>
                </a:lnTo>
                <a:lnTo>
                  <a:pt x="2885" y="2884"/>
                </a:lnTo>
                <a:lnTo>
                  <a:pt x="2883" y="2884"/>
                </a:lnTo>
                <a:lnTo>
                  <a:pt x="2881" y="2882"/>
                </a:lnTo>
                <a:lnTo>
                  <a:pt x="2879" y="2882"/>
                </a:lnTo>
                <a:lnTo>
                  <a:pt x="2877" y="2880"/>
                </a:lnTo>
                <a:lnTo>
                  <a:pt x="2875" y="2874"/>
                </a:lnTo>
                <a:lnTo>
                  <a:pt x="2873" y="2866"/>
                </a:lnTo>
                <a:lnTo>
                  <a:pt x="2873" y="2864"/>
                </a:lnTo>
                <a:lnTo>
                  <a:pt x="2871" y="2864"/>
                </a:lnTo>
                <a:lnTo>
                  <a:pt x="2871" y="2862"/>
                </a:lnTo>
                <a:lnTo>
                  <a:pt x="2871" y="2860"/>
                </a:lnTo>
                <a:lnTo>
                  <a:pt x="2871" y="2860"/>
                </a:lnTo>
                <a:lnTo>
                  <a:pt x="2871" y="2856"/>
                </a:lnTo>
                <a:lnTo>
                  <a:pt x="2871" y="2852"/>
                </a:lnTo>
                <a:lnTo>
                  <a:pt x="2871" y="2848"/>
                </a:lnTo>
                <a:lnTo>
                  <a:pt x="2871" y="2846"/>
                </a:lnTo>
                <a:lnTo>
                  <a:pt x="2871" y="2844"/>
                </a:lnTo>
                <a:lnTo>
                  <a:pt x="2871" y="2842"/>
                </a:lnTo>
                <a:lnTo>
                  <a:pt x="2871" y="2840"/>
                </a:lnTo>
                <a:lnTo>
                  <a:pt x="2871" y="2838"/>
                </a:lnTo>
                <a:lnTo>
                  <a:pt x="2871" y="2836"/>
                </a:lnTo>
                <a:lnTo>
                  <a:pt x="2871" y="2832"/>
                </a:lnTo>
                <a:lnTo>
                  <a:pt x="2869" y="2830"/>
                </a:lnTo>
                <a:lnTo>
                  <a:pt x="2867" y="2826"/>
                </a:lnTo>
                <a:lnTo>
                  <a:pt x="2865" y="2826"/>
                </a:lnTo>
                <a:lnTo>
                  <a:pt x="2863" y="2824"/>
                </a:lnTo>
                <a:lnTo>
                  <a:pt x="2859" y="2822"/>
                </a:lnTo>
                <a:lnTo>
                  <a:pt x="2857" y="2820"/>
                </a:lnTo>
                <a:lnTo>
                  <a:pt x="2855" y="2820"/>
                </a:lnTo>
                <a:lnTo>
                  <a:pt x="2855" y="2818"/>
                </a:lnTo>
                <a:lnTo>
                  <a:pt x="2855" y="2816"/>
                </a:lnTo>
                <a:lnTo>
                  <a:pt x="2857" y="2816"/>
                </a:lnTo>
                <a:lnTo>
                  <a:pt x="2847" y="2804"/>
                </a:lnTo>
                <a:lnTo>
                  <a:pt x="2845" y="2806"/>
                </a:lnTo>
                <a:lnTo>
                  <a:pt x="2843" y="2806"/>
                </a:lnTo>
                <a:lnTo>
                  <a:pt x="2841" y="2806"/>
                </a:lnTo>
                <a:lnTo>
                  <a:pt x="2839" y="2806"/>
                </a:lnTo>
                <a:lnTo>
                  <a:pt x="2835" y="2806"/>
                </a:lnTo>
                <a:lnTo>
                  <a:pt x="2830" y="2806"/>
                </a:lnTo>
                <a:lnTo>
                  <a:pt x="2830" y="2808"/>
                </a:lnTo>
                <a:lnTo>
                  <a:pt x="2830" y="2806"/>
                </a:lnTo>
                <a:lnTo>
                  <a:pt x="2826" y="2808"/>
                </a:lnTo>
                <a:lnTo>
                  <a:pt x="2822" y="2810"/>
                </a:lnTo>
                <a:lnTo>
                  <a:pt x="2818" y="2810"/>
                </a:lnTo>
                <a:lnTo>
                  <a:pt x="2816" y="2810"/>
                </a:lnTo>
                <a:lnTo>
                  <a:pt x="2812" y="2812"/>
                </a:lnTo>
                <a:lnTo>
                  <a:pt x="2810" y="2812"/>
                </a:lnTo>
                <a:lnTo>
                  <a:pt x="2808" y="2814"/>
                </a:lnTo>
                <a:lnTo>
                  <a:pt x="2808" y="2814"/>
                </a:lnTo>
                <a:lnTo>
                  <a:pt x="2806" y="2816"/>
                </a:lnTo>
                <a:lnTo>
                  <a:pt x="2804" y="2818"/>
                </a:lnTo>
                <a:lnTo>
                  <a:pt x="2804" y="2820"/>
                </a:lnTo>
                <a:lnTo>
                  <a:pt x="2802" y="2822"/>
                </a:lnTo>
                <a:lnTo>
                  <a:pt x="2802" y="2826"/>
                </a:lnTo>
                <a:lnTo>
                  <a:pt x="2802" y="2828"/>
                </a:lnTo>
                <a:lnTo>
                  <a:pt x="2800" y="2828"/>
                </a:lnTo>
                <a:lnTo>
                  <a:pt x="2796" y="2830"/>
                </a:lnTo>
                <a:lnTo>
                  <a:pt x="2794" y="2830"/>
                </a:lnTo>
                <a:lnTo>
                  <a:pt x="2792" y="2832"/>
                </a:lnTo>
                <a:lnTo>
                  <a:pt x="2790" y="2834"/>
                </a:lnTo>
                <a:lnTo>
                  <a:pt x="2792" y="2834"/>
                </a:lnTo>
                <a:lnTo>
                  <a:pt x="2790" y="2836"/>
                </a:lnTo>
                <a:lnTo>
                  <a:pt x="2788" y="2842"/>
                </a:lnTo>
                <a:lnTo>
                  <a:pt x="2788" y="2844"/>
                </a:lnTo>
                <a:lnTo>
                  <a:pt x="2786" y="2846"/>
                </a:lnTo>
                <a:lnTo>
                  <a:pt x="2784" y="2846"/>
                </a:lnTo>
                <a:lnTo>
                  <a:pt x="2780" y="2850"/>
                </a:lnTo>
                <a:lnTo>
                  <a:pt x="2778" y="2850"/>
                </a:lnTo>
                <a:lnTo>
                  <a:pt x="2776" y="2852"/>
                </a:lnTo>
                <a:lnTo>
                  <a:pt x="2776" y="2854"/>
                </a:lnTo>
                <a:lnTo>
                  <a:pt x="2774" y="2854"/>
                </a:lnTo>
                <a:lnTo>
                  <a:pt x="2774" y="2854"/>
                </a:lnTo>
                <a:lnTo>
                  <a:pt x="2772" y="2854"/>
                </a:lnTo>
                <a:lnTo>
                  <a:pt x="2770" y="2854"/>
                </a:lnTo>
                <a:lnTo>
                  <a:pt x="2768" y="2854"/>
                </a:lnTo>
                <a:lnTo>
                  <a:pt x="2764" y="2850"/>
                </a:lnTo>
                <a:lnTo>
                  <a:pt x="2756" y="2846"/>
                </a:lnTo>
                <a:lnTo>
                  <a:pt x="2754" y="2846"/>
                </a:lnTo>
                <a:lnTo>
                  <a:pt x="2750" y="2846"/>
                </a:lnTo>
                <a:lnTo>
                  <a:pt x="2748" y="2844"/>
                </a:lnTo>
                <a:lnTo>
                  <a:pt x="2746" y="2846"/>
                </a:lnTo>
                <a:lnTo>
                  <a:pt x="2744" y="2844"/>
                </a:lnTo>
                <a:lnTo>
                  <a:pt x="2742" y="2844"/>
                </a:lnTo>
                <a:lnTo>
                  <a:pt x="2740" y="2844"/>
                </a:lnTo>
                <a:lnTo>
                  <a:pt x="2740" y="2842"/>
                </a:lnTo>
                <a:lnTo>
                  <a:pt x="2738" y="2842"/>
                </a:lnTo>
                <a:lnTo>
                  <a:pt x="2736" y="2842"/>
                </a:lnTo>
                <a:lnTo>
                  <a:pt x="2736" y="2840"/>
                </a:lnTo>
                <a:lnTo>
                  <a:pt x="2734" y="2840"/>
                </a:lnTo>
                <a:lnTo>
                  <a:pt x="2734" y="2838"/>
                </a:lnTo>
                <a:lnTo>
                  <a:pt x="2732" y="2838"/>
                </a:lnTo>
                <a:lnTo>
                  <a:pt x="2730" y="2836"/>
                </a:lnTo>
                <a:lnTo>
                  <a:pt x="2728" y="2836"/>
                </a:lnTo>
                <a:lnTo>
                  <a:pt x="2726" y="2834"/>
                </a:lnTo>
                <a:lnTo>
                  <a:pt x="2726" y="2834"/>
                </a:lnTo>
                <a:lnTo>
                  <a:pt x="2724" y="2832"/>
                </a:lnTo>
                <a:lnTo>
                  <a:pt x="2722" y="2832"/>
                </a:lnTo>
                <a:lnTo>
                  <a:pt x="2720" y="2830"/>
                </a:lnTo>
                <a:lnTo>
                  <a:pt x="2716" y="2828"/>
                </a:lnTo>
                <a:lnTo>
                  <a:pt x="2714" y="2828"/>
                </a:lnTo>
                <a:lnTo>
                  <a:pt x="2714" y="2826"/>
                </a:lnTo>
                <a:lnTo>
                  <a:pt x="2712" y="2824"/>
                </a:lnTo>
                <a:lnTo>
                  <a:pt x="2710" y="2824"/>
                </a:lnTo>
                <a:lnTo>
                  <a:pt x="2710" y="2822"/>
                </a:lnTo>
                <a:lnTo>
                  <a:pt x="2710" y="2820"/>
                </a:lnTo>
                <a:lnTo>
                  <a:pt x="2708" y="2818"/>
                </a:lnTo>
                <a:lnTo>
                  <a:pt x="2704" y="2818"/>
                </a:lnTo>
                <a:lnTo>
                  <a:pt x="2700" y="2818"/>
                </a:lnTo>
                <a:lnTo>
                  <a:pt x="2700" y="2816"/>
                </a:lnTo>
                <a:lnTo>
                  <a:pt x="2698" y="2816"/>
                </a:lnTo>
                <a:lnTo>
                  <a:pt x="2696" y="2814"/>
                </a:lnTo>
                <a:lnTo>
                  <a:pt x="2694" y="2814"/>
                </a:lnTo>
                <a:lnTo>
                  <a:pt x="2694" y="2814"/>
                </a:lnTo>
                <a:lnTo>
                  <a:pt x="2692" y="2814"/>
                </a:lnTo>
                <a:lnTo>
                  <a:pt x="2692" y="2812"/>
                </a:lnTo>
                <a:lnTo>
                  <a:pt x="2690" y="2812"/>
                </a:lnTo>
                <a:lnTo>
                  <a:pt x="2688" y="2812"/>
                </a:lnTo>
                <a:lnTo>
                  <a:pt x="2688" y="2810"/>
                </a:lnTo>
                <a:lnTo>
                  <a:pt x="2686" y="2808"/>
                </a:lnTo>
                <a:lnTo>
                  <a:pt x="2686" y="2806"/>
                </a:lnTo>
                <a:lnTo>
                  <a:pt x="2684" y="2806"/>
                </a:lnTo>
                <a:lnTo>
                  <a:pt x="2684" y="2808"/>
                </a:lnTo>
                <a:lnTo>
                  <a:pt x="2682" y="2808"/>
                </a:lnTo>
                <a:lnTo>
                  <a:pt x="2680" y="2806"/>
                </a:lnTo>
                <a:lnTo>
                  <a:pt x="2678" y="2806"/>
                </a:lnTo>
                <a:lnTo>
                  <a:pt x="2678" y="2806"/>
                </a:lnTo>
                <a:lnTo>
                  <a:pt x="2676" y="2806"/>
                </a:lnTo>
                <a:lnTo>
                  <a:pt x="2674" y="2804"/>
                </a:lnTo>
                <a:lnTo>
                  <a:pt x="2672" y="2804"/>
                </a:lnTo>
                <a:lnTo>
                  <a:pt x="2670" y="2804"/>
                </a:lnTo>
                <a:lnTo>
                  <a:pt x="2668" y="2802"/>
                </a:lnTo>
                <a:lnTo>
                  <a:pt x="2666" y="2802"/>
                </a:lnTo>
                <a:lnTo>
                  <a:pt x="2666" y="2800"/>
                </a:lnTo>
                <a:lnTo>
                  <a:pt x="2664" y="2800"/>
                </a:lnTo>
                <a:lnTo>
                  <a:pt x="2662" y="2800"/>
                </a:lnTo>
                <a:lnTo>
                  <a:pt x="2658" y="2800"/>
                </a:lnTo>
                <a:lnTo>
                  <a:pt x="2656" y="2800"/>
                </a:lnTo>
                <a:lnTo>
                  <a:pt x="2654" y="2800"/>
                </a:lnTo>
                <a:lnTo>
                  <a:pt x="2652" y="2802"/>
                </a:lnTo>
                <a:lnTo>
                  <a:pt x="2650" y="2802"/>
                </a:lnTo>
                <a:lnTo>
                  <a:pt x="2648" y="2804"/>
                </a:lnTo>
                <a:lnTo>
                  <a:pt x="2648" y="2806"/>
                </a:lnTo>
                <a:lnTo>
                  <a:pt x="2652" y="2808"/>
                </a:lnTo>
                <a:lnTo>
                  <a:pt x="2654" y="2810"/>
                </a:lnTo>
                <a:lnTo>
                  <a:pt x="2656" y="2810"/>
                </a:lnTo>
                <a:lnTo>
                  <a:pt x="2666" y="2814"/>
                </a:lnTo>
                <a:lnTo>
                  <a:pt x="2668" y="2816"/>
                </a:lnTo>
                <a:lnTo>
                  <a:pt x="2670" y="2816"/>
                </a:lnTo>
                <a:lnTo>
                  <a:pt x="2672" y="2818"/>
                </a:lnTo>
                <a:lnTo>
                  <a:pt x="2674" y="2818"/>
                </a:lnTo>
                <a:lnTo>
                  <a:pt x="2676" y="2820"/>
                </a:lnTo>
                <a:lnTo>
                  <a:pt x="2678" y="2820"/>
                </a:lnTo>
                <a:lnTo>
                  <a:pt x="2678" y="2822"/>
                </a:lnTo>
                <a:lnTo>
                  <a:pt x="2680" y="2822"/>
                </a:lnTo>
                <a:lnTo>
                  <a:pt x="2682" y="2824"/>
                </a:lnTo>
                <a:lnTo>
                  <a:pt x="2684" y="2824"/>
                </a:lnTo>
                <a:lnTo>
                  <a:pt x="2686" y="2824"/>
                </a:lnTo>
                <a:lnTo>
                  <a:pt x="2690" y="2826"/>
                </a:lnTo>
                <a:lnTo>
                  <a:pt x="2692" y="2828"/>
                </a:lnTo>
                <a:lnTo>
                  <a:pt x="2694" y="2830"/>
                </a:lnTo>
                <a:lnTo>
                  <a:pt x="2696" y="2832"/>
                </a:lnTo>
                <a:lnTo>
                  <a:pt x="2702" y="2834"/>
                </a:lnTo>
                <a:lnTo>
                  <a:pt x="2704" y="2836"/>
                </a:lnTo>
                <a:lnTo>
                  <a:pt x="2706" y="2836"/>
                </a:lnTo>
                <a:lnTo>
                  <a:pt x="2708" y="2838"/>
                </a:lnTo>
                <a:lnTo>
                  <a:pt x="2710" y="2840"/>
                </a:lnTo>
                <a:lnTo>
                  <a:pt x="2712" y="2840"/>
                </a:lnTo>
                <a:lnTo>
                  <a:pt x="2714" y="2842"/>
                </a:lnTo>
                <a:lnTo>
                  <a:pt x="2716" y="2842"/>
                </a:lnTo>
                <a:lnTo>
                  <a:pt x="2718" y="2844"/>
                </a:lnTo>
                <a:lnTo>
                  <a:pt x="2720" y="2846"/>
                </a:lnTo>
                <a:lnTo>
                  <a:pt x="2722" y="2846"/>
                </a:lnTo>
                <a:lnTo>
                  <a:pt x="2722" y="2848"/>
                </a:lnTo>
                <a:lnTo>
                  <a:pt x="2724" y="2848"/>
                </a:lnTo>
                <a:lnTo>
                  <a:pt x="2726" y="2848"/>
                </a:lnTo>
                <a:lnTo>
                  <a:pt x="2726" y="2850"/>
                </a:lnTo>
                <a:lnTo>
                  <a:pt x="2728" y="2850"/>
                </a:lnTo>
                <a:lnTo>
                  <a:pt x="2730" y="2852"/>
                </a:lnTo>
                <a:lnTo>
                  <a:pt x="2732" y="2854"/>
                </a:lnTo>
                <a:lnTo>
                  <a:pt x="2732" y="2856"/>
                </a:lnTo>
                <a:lnTo>
                  <a:pt x="2732" y="2858"/>
                </a:lnTo>
                <a:lnTo>
                  <a:pt x="2730" y="2860"/>
                </a:lnTo>
                <a:lnTo>
                  <a:pt x="2728" y="2866"/>
                </a:lnTo>
                <a:lnTo>
                  <a:pt x="2726" y="2868"/>
                </a:lnTo>
                <a:lnTo>
                  <a:pt x="2726" y="2868"/>
                </a:lnTo>
                <a:lnTo>
                  <a:pt x="2726" y="2870"/>
                </a:lnTo>
                <a:lnTo>
                  <a:pt x="2724" y="2870"/>
                </a:lnTo>
                <a:lnTo>
                  <a:pt x="2722" y="2874"/>
                </a:lnTo>
                <a:lnTo>
                  <a:pt x="2720" y="2876"/>
                </a:lnTo>
                <a:lnTo>
                  <a:pt x="2720" y="2878"/>
                </a:lnTo>
                <a:lnTo>
                  <a:pt x="2720" y="2880"/>
                </a:lnTo>
                <a:lnTo>
                  <a:pt x="2720" y="2882"/>
                </a:lnTo>
                <a:lnTo>
                  <a:pt x="2722" y="2882"/>
                </a:lnTo>
                <a:lnTo>
                  <a:pt x="2722" y="2884"/>
                </a:lnTo>
                <a:lnTo>
                  <a:pt x="2722" y="2886"/>
                </a:lnTo>
                <a:lnTo>
                  <a:pt x="2724" y="2888"/>
                </a:lnTo>
                <a:lnTo>
                  <a:pt x="2730" y="2890"/>
                </a:lnTo>
                <a:lnTo>
                  <a:pt x="2732" y="2892"/>
                </a:lnTo>
                <a:lnTo>
                  <a:pt x="2734" y="2892"/>
                </a:lnTo>
                <a:lnTo>
                  <a:pt x="2736" y="2894"/>
                </a:lnTo>
                <a:lnTo>
                  <a:pt x="2744" y="2898"/>
                </a:lnTo>
                <a:lnTo>
                  <a:pt x="2746" y="2900"/>
                </a:lnTo>
                <a:lnTo>
                  <a:pt x="2752" y="2904"/>
                </a:lnTo>
                <a:lnTo>
                  <a:pt x="2754" y="2904"/>
                </a:lnTo>
                <a:lnTo>
                  <a:pt x="2756" y="2906"/>
                </a:lnTo>
                <a:lnTo>
                  <a:pt x="2756" y="2908"/>
                </a:lnTo>
                <a:lnTo>
                  <a:pt x="2758" y="2908"/>
                </a:lnTo>
                <a:lnTo>
                  <a:pt x="2760" y="2910"/>
                </a:lnTo>
                <a:lnTo>
                  <a:pt x="2762" y="2912"/>
                </a:lnTo>
                <a:lnTo>
                  <a:pt x="2766" y="2914"/>
                </a:lnTo>
                <a:lnTo>
                  <a:pt x="2770" y="2914"/>
                </a:lnTo>
                <a:lnTo>
                  <a:pt x="2772" y="2914"/>
                </a:lnTo>
                <a:lnTo>
                  <a:pt x="2774" y="2912"/>
                </a:lnTo>
                <a:lnTo>
                  <a:pt x="2776" y="2914"/>
                </a:lnTo>
                <a:lnTo>
                  <a:pt x="2778" y="2914"/>
                </a:lnTo>
                <a:lnTo>
                  <a:pt x="2780" y="2916"/>
                </a:lnTo>
                <a:lnTo>
                  <a:pt x="2782" y="2916"/>
                </a:lnTo>
                <a:lnTo>
                  <a:pt x="2782" y="2918"/>
                </a:lnTo>
                <a:lnTo>
                  <a:pt x="2784" y="2920"/>
                </a:lnTo>
                <a:lnTo>
                  <a:pt x="2786" y="2920"/>
                </a:lnTo>
                <a:lnTo>
                  <a:pt x="2788" y="2920"/>
                </a:lnTo>
                <a:lnTo>
                  <a:pt x="2790" y="2922"/>
                </a:lnTo>
                <a:lnTo>
                  <a:pt x="2792" y="2922"/>
                </a:lnTo>
                <a:lnTo>
                  <a:pt x="2794" y="2922"/>
                </a:lnTo>
                <a:lnTo>
                  <a:pt x="2794" y="2924"/>
                </a:lnTo>
                <a:lnTo>
                  <a:pt x="2796" y="2924"/>
                </a:lnTo>
                <a:lnTo>
                  <a:pt x="2796" y="2926"/>
                </a:lnTo>
                <a:lnTo>
                  <a:pt x="2798" y="2926"/>
                </a:lnTo>
                <a:lnTo>
                  <a:pt x="2798" y="2928"/>
                </a:lnTo>
                <a:lnTo>
                  <a:pt x="2800" y="2928"/>
                </a:lnTo>
                <a:lnTo>
                  <a:pt x="2804" y="2932"/>
                </a:lnTo>
                <a:lnTo>
                  <a:pt x="2806" y="2934"/>
                </a:lnTo>
                <a:lnTo>
                  <a:pt x="2808" y="2934"/>
                </a:lnTo>
                <a:lnTo>
                  <a:pt x="2810" y="2936"/>
                </a:lnTo>
                <a:lnTo>
                  <a:pt x="2812" y="2936"/>
                </a:lnTo>
                <a:lnTo>
                  <a:pt x="2816" y="2938"/>
                </a:lnTo>
                <a:lnTo>
                  <a:pt x="2818" y="2940"/>
                </a:lnTo>
                <a:lnTo>
                  <a:pt x="2822" y="2944"/>
                </a:lnTo>
                <a:lnTo>
                  <a:pt x="2830" y="2946"/>
                </a:lnTo>
                <a:lnTo>
                  <a:pt x="2839" y="2952"/>
                </a:lnTo>
                <a:lnTo>
                  <a:pt x="2843" y="2954"/>
                </a:lnTo>
                <a:lnTo>
                  <a:pt x="2845" y="2954"/>
                </a:lnTo>
                <a:lnTo>
                  <a:pt x="2851" y="2956"/>
                </a:lnTo>
                <a:lnTo>
                  <a:pt x="2853" y="2958"/>
                </a:lnTo>
                <a:lnTo>
                  <a:pt x="2857" y="2960"/>
                </a:lnTo>
                <a:lnTo>
                  <a:pt x="2859" y="2960"/>
                </a:lnTo>
                <a:lnTo>
                  <a:pt x="2859" y="2962"/>
                </a:lnTo>
                <a:lnTo>
                  <a:pt x="2861" y="2962"/>
                </a:lnTo>
                <a:lnTo>
                  <a:pt x="2865" y="2966"/>
                </a:lnTo>
                <a:lnTo>
                  <a:pt x="2867" y="2966"/>
                </a:lnTo>
                <a:lnTo>
                  <a:pt x="2867" y="2968"/>
                </a:lnTo>
                <a:lnTo>
                  <a:pt x="2867" y="2970"/>
                </a:lnTo>
                <a:lnTo>
                  <a:pt x="2865" y="2972"/>
                </a:lnTo>
                <a:lnTo>
                  <a:pt x="2865" y="2974"/>
                </a:lnTo>
                <a:lnTo>
                  <a:pt x="2863" y="2976"/>
                </a:lnTo>
                <a:lnTo>
                  <a:pt x="2861" y="2978"/>
                </a:lnTo>
                <a:lnTo>
                  <a:pt x="2859" y="2980"/>
                </a:lnTo>
                <a:lnTo>
                  <a:pt x="2857" y="2982"/>
                </a:lnTo>
                <a:lnTo>
                  <a:pt x="2855" y="2984"/>
                </a:lnTo>
                <a:lnTo>
                  <a:pt x="2857" y="2986"/>
                </a:lnTo>
                <a:lnTo>
                  <a:pt x="2855" y="2986"/>
                </a:lnTo>
                <a:lnTo>
                  <a:pt x="2851" y="2990"/>
                </a:lnTo>
                <a:lnTo>
                  <a:pt x="2849" y="2994"/>
                </a:lnTo>
                <a:lnTo>
                  <a:pt x="2847" y="2994"/>
                </a:lnTo>
                <a:lnTo>
                  <a:pt x="2847" y="2996"/>
                </a:lnTo>
                <a:lnTo>
                  <a:pt x="2845" y="2998"/>
                </a:lnTo>
                <a:lnTo>
                  <a:pt x="2845" y="3000"/>
                </a:lnTo>
                <a:lnTo>
                  <a:pt x="2843" y="3002"/>
                </a:lnTo>
                <a:lnTo>
                  <a:pt x="2843" y="3004"/>
                </a:lnTo>
                <a:lnTo>
                  <a:pt x="2841" y="3004"/>
                </a:lnTo>
                <a:lnTo>
                  <a:pt x="2839" y="3004"/>
                </a:lnTo>
                <a:lnTo>
                  <a:pt x="2837" y="3006"/>
                </a:lnTo>
                <a:lnTo>
                  <a:pt x="2832" y="3008"/>
                </a:lnTo>
                <a:lnTo>
                  <a:pt x="2830" y="3010"/>
                </a:lnTo>
                <a:lnTo>
                  <a:pt x="2826" y="3012"/>
                </a:lnTo>
                <a:lnTo>
                  <a:pt x="2822" y="3018"/>
                </a:lnTo>
                <a:lnTo>
                  <a:pt x="2820" y="3018"/>
                </a:lnTo>
                <a:lnTo>
                  <a:pt x="2820" y="3020"/>
                </a:lnTo>
                <a:lnTo>
                  <a:pt x="2820" y="3022"/>
                </a:lnTo>
                <a:lnTo>
                  <a:pt x="2818" y="3022"/>
                </a:lnTo>
                <a:lnTo>
                  <a:pt x="2816" y="3026"/>
                </a:lnTo>
                <a:lnTo>
                  <a:pt x="2814" y="3026"/>
                </a:lnTo>
                <a:lnTo>
                  <a:pt x="2812" y="3028"/>
                </a:lnTo>
                <a:lnTo>
                  <a:pt x="2810" y="3028"/>
                </a:lnTo>
                <a:lnTo>
                  <a:pt x="2808" y="3030"/>
                </a:lnTo>
                <a:lnTo>
                  <a:pt x="2808" y="3034"/>
                </a:lnTo>
                <a:lnTo>
                  <a:pt x="2806" y="3034"/>
                </a:lnTo>
                <a:lnTo>
                  <a:pt x="2804" y="3038"/>
                </a:lnTo>
                <a:lnTo>
                  <a:pt x="2802" y="3042"/>
                </a:lnTo>
                <a:lnTo>
                  <a:pt x="2802" y="3044"/>
                </a:lnTo>
                <a:lnTo>
                  <a:pt x="2800" y="3046"/>
                </a:lnTo>
                <a:lnTo>
                  <a:pt x="2798" y="3048"/>
                </a:lnTo>
                <a:lnTo>
                  <a:pt x="2796" y="3050"/>
                </a:lnTo>
                <a:lnTo>
                  <a:pt x="2796" y="3052"/>
                </a:lnTo>
                <a:lnTo>
                  <a:pt x="2794" y="3052"/>
                </a:lnTo>
                <a:lnTo>
                  <a:pt x="2794" y="3054"/>
                </a:lnTo>
                <a:lnTo>
                  <a:pt x="2792" y="3056"/>
                </a:lnTo>
                <a:lnTo>
                  <a:pt x="2790" y="3056"/>
                </a:lnTo>
                <a:lnTo>
                  <a:pt x="2788" y="3058"/>
                </a:lnTo>
                <a:lnTo>
                  <a:pt x="2786" y="3058"/>
                </a:lnTo>
                <a:lnTo>
                  <a:pt x="2786" y="3060"/>
                </a:lnTo>
                <a:lnTo>
                  <a:pt x="2786" y="3062"/>
                </a:lnTo>
                <a:lnTo>
                  <a:pt x="2784" y="3066"/>
                </a:lnTo>
                <a:lnTo>
                  <a:pt x="2784" y="3070"/>
                </a:lnTo>
                <a:lnTo>
                  <a:pt x="2784" y="3074"/>
                </a:lnTo>
                <a:lnTo>
                  <a:pt x="2786" y="3076"/>
                </a:lnTo>
                <a:lnTo>
                  <a:pt x="2786" y="3078"/>
                </a:lnTo>
                <a:lnTo>
                  <a:pt x="2788" y="3080"/>
                </a:lnTo>
                <a:lnTo>
                  <a:pt x="2790" y="3082"/>
                </a:lnTo>
                <a:lnTo>
                  <a:pt x="2792" y="3080"/>
                </a:lnTo>
                <a:lnTo>
                  <a:pt x="2792" y="3082"/>
                </a:lnTo>
                <a:lnTo>
                  <a:pt x="2794" y="3082"/>
                </a:lnTo>
                <a:lnTo>
                  <a:pt x="2796" y="3084"/>
                </a:lnTo>
                <a:lnTo>
                  <a:pt x="2798" y="3084"/>
                </a:lnTo>
                <a:lnTo>
                  <a:pt x="2800" y="3084"/>
                </a:lnTo>
                <a:lnTo>
                  <a:pt x="2800" y="3086"/>
                </a:lnTo>
                <a:lnTo>
                  <a:pt x="2804" y="3088"/>
                </a:lnTo>
                <a:lnTo>
                  <a:pt x="2806" y="3090"/>
                </a:lnTo>
                <a:lnTo>
                  <a:pt x="2808" y="3090"/>
                </a:lnTo>
                <a:lnTo>
                  <a:pt x="2808" y="3092"/>
                </a:lnTo>
                <a:lnTo>
                  <a:pt x="2810" y="3094"/>
                </a:lnTo>
                <a:lnTo>
                  <a:pt x="2810" y="3096"/>
                </a:lnTo>
                <a:lnTo>
                  <a:pt x="2812" y="3096"/>
                </a:lnTo>
                <a:lnTo>
                  <a:pt x="2814" y="3100"/>
                </a:lnTo>
                <a:lnTo>
                  <a:pt x="2814" y="3100"/>
                </a:lnTo>
                <a:lnTo>
                  <a:pt x="2816" y="3100"/>
                </a:lnTo>
                <a:lnTo>
                  <a:pt x="2816" y="3102"/>
                </a:lnTo>
                <a:lnTo>
                  <a:pt x="2818" y="3102"/>
                </a:lnTo>
                <a:lnTo>
                  <a:pt x="2818" y="3104"/>
                </a:lnTo>
                <a:lnTo>
                  <a:pt x="2820" y="3104"/>
                </a:lnTo>
                <a:lnTo>
                  <a:pt x="2820" y="3106"/>
                </a:lnTo>
                <a:lnTo>
                  <a:pt x="2820" y="3108"/>
                </a:lnTo>
                <a:lnTo>
                  <a:pt x="2820" y="3110"/>
                </a:lnTo>
                <a:lnTo>
                  <a:pt x="2820" y="3112"/>
                </a:lnTo>
                <a:lnTo>
                  <a:pt x="2822" y="3114"/>
                </a:lnTo>
                <a:lnTo>
                  <a:pt x="2822" y="3114"/>
                </a:lnTo>
                <a:lnTo>
                  <a:pt x="2822" y="3116"/>
                </a:lnTo>
                <a:lnTo>
                  <a:pt x="2826" y="3118"/>
                </a:lnTo>
                <a:lnTo>
                  <a:pt x="2828" y="3118"/>
                </a:lnTo>
                <a:lnTo>
                  <a:pt x="2830" y="3120"/>
                </a:lnTo>
                <a:lnTo>
                  <a:pt x="2832" y="3120"/>
                </a:lnTo>
                <a:lnTo>
                  <a:pt x="2835" y="3118"/>
                </a:lnTo>
                <a:lnTo>
                  <a:pt x="2837" y="3118"/>
                </a:lnTo>
                <a:lnTo>
                  <a:pt x="2839" y="3118"/>
                </a:lnTo>
                <a:lnTo>
                  <a:pt x="2841" y="3116"/>
                </a:lnTo>
                <a:lnTo>
                  <a:pt x="2845" y="3116"/>
                </a:lnTo>
                <a:lnTo>
                  <a:pt x="2847" y="3114"/>
                </a:lnTo>
                <a:lnTo>
                  <a:pt x="2849" y="3114"/>
                </a:lnTo>
                <a:lnTo>
                  <a:pt x="2851" y="3112"/>
                </a:lnTo>
                <a:lnTo>
                  <a:pt x="2853" y="3112"/>
                </a:lnTo>
                <a:lnTo>
                  <a:pt x="2855" y="3110"/>
                </a:lnTo>
                <a:lnTo>
                  <a:pt x="2855" y="3108"/>
                </a:lnTo>
                <a:lnTo>
                  <a:pt x="2857" y="3108"/>
                </a:lnTo>
                <a:lnTo>
                  <a:pt x="2857" y="3106"/>
                </a:lnTo>
                <a:lnTo>
                  <a:pt x="2859" y="3102"/>
                </a:lnTo>
                <a:lnTo>
                  <a:pt x="2863" y="3100"/>
                </a:lnTo>
                <a:lnTo>
                  <a:pt x="2861" y="3100"/>
                </a:lnTo>
                <a:lnTo>
                  <a:pt x="2863" y="3098"/>
                </a:lnTo>
                <a:lnTo>
                  <a:pt x="2867" y="3098"/>
                </a:lnTo>
                <a:lnTo>
                  <a:pt x="2869" y="3098"/>
                </a:lnTo>
                <a:lnTo>
                  <a:pt x="2871" y="3098"/>
                </a:lnTo>
                <a:lnTo>
                  <a:pt x="2873" y="3098"/>
                </a:lnTo>
                <a:lnTo>
                  <a:pt x="2875" y="3100"/>
                </a:lnTo>
                <a:lnTo>
                  <a:pt x="2877" y="3100"/>
                </a:lnTo>
                <a:lnTo>
                  <a:pt x="2879" y="3100"/>
                </a:lnTo>
                <a:lnTo>
                  <a:pt x="2881" y="3102"/>
                </a:lnTo>
                <a:lnTo>
                  <a:pt x="2885" y="3104"/>
                </a:lnTo>
                <a:lnTo>
                  <a:pt x="2889" y="3106"/>
                </a:lnTo>
                <a:lnTo>
                  <a:pt x="2893" y="3108"/>
                </a:lnTo>
                <a:lnTo>
                  <a:pt x="2895" y="3108"/>
                </a:lnTo>
                <a:lnTo>
                  <a:pt x="2897" y="3110"/>
                </a:lnTo>
                <a:lnTo>
                  <a:pt x="2899" y="3110"/>
                </a:lnTo>
                <a:lnTo>
                  <a:pt x="2901" y="3112"/>
                </a:lnTo>
                <a:lnTo>
                  <a:pt x="2903" y="3116"/>
                </a:lnTo>
                <a:lnTo>
                  <a:pt x="2901" y="3118"/>
                </a:lnTo>
                <a:lnTo>
                  <a:pt x="2899" y="3120"/>
                </a:lnTo>
                <a:lnTo>
                  <a:pt x="2895" y="3120"/>
                </a:lnTo>
                <a:lnTo>
                  <a:pt x="2893" y="3122"/>
                </a:lnTo>
                <a:lnTo>
                  <a:pt x="2889" y="3122"/>
                </a:lnTo>
                <a:lnTo>
                  <a:pt x="2883" y="3122"/>
                </a:lnTo>
                <a:lnTo>
                  <a:pt x="2875" y="3124"/>
                </a:lnTo>
                <a:lnTo>
                  <a:pt x="2871" y="3124"/>
                </a:lnTo>
                <a:lnTo>
                  <a:pt x="2869" y="3124"/>
                </a:lnTo>
                <a:lnTo>
                  <a:pt x="2859" y="3122"/>
                </a:lnTo>
                <a:lnTo>
                  <a:pt x="2855" y="3122"/>
                </a:lnTo>
                <a:lnTo>
                  <a:pt x="2853" y="3124"/>
                </a:lnTo>
                <a:lnTo>
                  <a:pt x="2849" y="3122"/>
                </a:lnTo>
                <a:lnTo>
                  <a:pt x="2847" y="3122"/>
                </a:lnTo>
                <a:lnTo>
                  <a:pt x="2843" y="3122"/>
                </a:lnTo>
                <a:lnTo>
                  <a:pt x="2835" y="3122"/>
                </a:lnTo>
                <a:lnTo>
                  <a:pt x="2828" y="3122"/>
                </a:lnTo>
                <a:lnTo>
                  <a:pt x="2822" y="3122"/>
                </a:lnTo>
                <a:lnTo>
                  <a:pt x="2820" y="3122"/>
                </a:lnTo>
                <a:lnTo>
                  <a:pt x="2818" y="3122"/>
                </a:lnTo>
                <a:lnTo>
                  <a:pt x="2814" y="3122"/>
                </a:lnTo>
                <a:lnTo>
                  <a:pt x="2810" y="3122"/>
                </a:lnTo>
                <a:lnTo>
                  <a:pt x="2806" y="3122"/>
                </a:lnTo>
                <a:lnTo>
                  <a:pt x="2804" y="3122"/>
                </a:lnTo>
                <a:lnTo>
                  <a:pt x="2800" y="3122"/>
                </a:lnTo>
                <a:lnTo>
                  <a:pt x="2798" y="3122"/>
                </a:lnTo>
                <a:lnTo>
                  <a:pt x="2796" y="3122"/>
                </a:lnTo>
                <a:lnTo>
                  <a:pt x="2792" y="3120"/>
                </a:lnTo>
                <a:lnTo>
                  <a:pt x="2788" y="3118"/>
                </a:lnTo>
                <a:lnTo>
                  <a:pt x="2786" y="3118"/>
                </a:lnTo>
                <a:lnTo>
                  <a:pt x="2784" y="3116"/>
                </a:lnTo>
                <a:lnTo>
                  <a:pt x="2780" y="3116"/>
                </a:lnTo>
                <a:lnTo>
                  <a:pt x="2778" y="3114"/>
                </a:lnTo>
                <a:lnTo>
                  <a:pt x="2774" y="3114"/>
                </a:lnTo>
                <a:lnTo>
                  <a:pt x="2774" y="3114"/>
                </a:lnTo>
                <a:lnTo>
                  <a:pt x="2768" y="3114"/>
                </a:lnTo>
                <a:lnTo>
                  <a:pt x="2762" y="3114"/>
                </a:lnTo>
                <a:lnTo>
                  <a:pt x="2760" y="3114"/>
                </a:lnTo>
                <a:lnTo>
                  <a:pt x="2758" y="3112"/>
                </a:lnTo>
                <a:lnTo>
                  <a:pt x="2756" y="3114"/>
                </a:lnTo>
                <a:lnTo>
                  <a:pt x="2754" y="3114"/>
                </a:lnTo>
                <a:lnTo>
                  <a:pt x="2752" y="3114"/>
                </a:lnTo>
                <a:lnTo>
                  <a:pt x="2750" y="3114"/>
                </a:lnTo>
                <a:lnTo>
                  <a:pt x="2748" y="3112"/>
                </a:lnTo>
                <a:lnTo>
                  <a:pt x="2746" y="3110"/>
                </a:lnTo>
                <a:lnTo>
                  <a:pt x="2744" y="3110"/>
                </a:lnTo>
                <a:lnTo>
                  <a:pt x="2742" y="3110"/>
                </a:lnTo>
                <a:lnTo>
                  <a:pt x="2740" y="3110"/>
                </a:lnTo>
                <a:lnTo>
                  <a:pt x="2738" y="3110"/>
                </a:lnTo>
                <a:lnTo>
                  <a:pt x="2734" y="3108"/>
                </a:lnTo>
                <a:lnTo>
                  <a:pt x="2732" y="3108"/>
                </a:lnTo>
                <a:lnTo>
                  <a:pt x="2728" y="3108"/>
                </a:lnTo>
                <a:lnTo>
                  <a:pt x="2724" y="3108"/>
                </a:lnTo>
                <a:lnTo>
                  <a:pt x="2720" y="3106"/>
                </a:lnTo>
                <a:lnTo>
                  <a:pt x="2716" y="3106"/>
                </a:lnTo>
                <a:lnTo>
                  <a:pt x="2714" y="3106"/>
                </a:lnTo>
                <a:lnTo>
                  <a:pt x="2712" y="3106"/>
                </a:lnTo>
                <a:lnTo>
                  <a:pt x="2706" y="3106"/>
                </a:lnTo>
                <a:lnTo>
                  <a:pt x="2702" y="3104"/>
                </a:lnTo>
                <a:lnTo>
                  <a:pt x="2696" y="3104"/>
                </a:lnTo>
                <a:lnTo>
                  <a:pt x="2692" y="3102"/>
                </a:lnTo>
                <a:lnTo>
                  <a:pt x="2684" y="3100"/>
                </a:lnTo>
                <a:lnTo>
                  <a:pt x="2682" y="3100"/>
                </a:lnTo>
                <a:lnTo>
                  <a:pt x="2678" y="3098"/>
                </a:lnTo>
                <a:lnTo>
                  <a:pt x="2674" y="3096"/>
                </a:lnTo>
                <a:lnTo>
                  <a:pt x="2672" y="3094"/>
                </a:lnTo>
                <a:lnTo>
                  <a:pt x="2670" y="3092"/>
                </a:lnTo>
                <a:lnTo>
                  <a:pt x="2668" y="3092"/>
                </a:lnTo>
                <a:lnTo>
                  <a:pt x="2664" y="3092"/>
                </a:lnTo>
                <a:lnTo>
                  <a:pt x="2662" y="3092"/>
                </a:lnTo>
                <a:lnTo>
                  <a:pt x="2658" y="3092"/>
                </a:lnTo>
                <a:lnTo>
                  <a:pt x="2656" y="3094"/>
                </a:lnTo>
                <a:lnTo>
                  <a:pt x="2654" y="3094"/>
                </a:lnTo>
                <a:lnTo>
                  <a:pt x="2652" y="3096"/>
                </a:lnTo>
                <a:lnTo>
                  <a:pt x="2650" y="3096"/>
                </a:lnTo>
                <a:lnTo>
                  <a:pt x="2650" y="3098"/>
                </a:lnTo>
                <a:lnTo>
                  <a:pt x="2646" y="3100"/>
                </a:lnTo>
                <a:lnTo>
                  <a:pt x="2644" y="3100"/>
                </a:lnTo>
                <a:lnTo>
                  <a:pt x="2640" y="3102"/>
                </a:lnTo>
                <a:lnTo>
                  <a:pt x="2638" y="3104"/>
                </a:lnTo>
                <a:lnTo>
                  <a:pt x="2634" y="3106"/>
                </a:lnTo>
                <a:lnTo>
                  <a:pt x="2632" y="3108"/>
                </a:lnTo>
                <a:lnTo>
                  <a:pt x="2632" y="3110"/>
                </a:lnTo>
                <a:lnTo>
                  <a:pt x="2630" y="3110"/>
                </a:lnTo>
                <a:lnTo>
                  <a:pt x="2630" y="3112"/>
                </a:lnTo>
                <a:lnTo>
                  <a:pt x="2630" y="3114"/>
                </a:lnTo>
                <a:lnTo>
                  <a:pt x="2628" y="3114"/>
                </a:lnTo>
                <a:lnTo>
                  <a:pt x="2628" y="3116"/>
                </a:lnTo>
                <a:lnTo>
                  <a:pt x="2626" y="3116"/>
                </a:lnTo>
                <a:lnTo>
                  <a:pt x="2626" y="3118"/>
                </a:lnTo>
                <a:lnTo>
                  <a:pt x="2624" y="3118"/>
                </a:lnTo>
                <a:lnTo>
                  <a:pt x="2622" y="3116"/>
                </a:lnTo>
                <a:lnTo>
                  <a:pt x="2620" y="3114"/>
                </a:lnTo>
                <a:lnTo>
                  <a:pt x="2618" y="3114"/>
                </a:lnTo>
                <a:lnTo>
                  <a:pt x="2616" y="3114"/>
                </a:lnTo>
                <a:lnTo>
                  <a:pt x="2614" y="3114"/>
                </a:lnTo>
                <a:lnTo>
                  <a:pt x="2612" y="3112"/>
                </a:lnTo>
                <a:lnTo>
                  <a:pt x="2610" y="3110"/>
                </a:lnTo>
                <a:lnTo>
                  <a:pt x="2606" y="3108"/>
                </a:lnTo>
                <a:lnTo>
                  <a:pt x="2604" y="3106"/>
                </a:lnTo>
                <a:lnTo>
                  <a:pt x="2602" y="3106"/>
                </a:lnTo>
                <a:lnTo>
                  <a:pt x="2596" y="3102"/>
                </a:lnTo>
                <a:lnTo>
                  <a:pt x="2596" y="3100"/>
                </a:lnTo>
                <a:lnTo>
                  <a:pt x="2594" y="3100"/>
                </a:lnTo>
                <a:lnTo>
                  <a:pt x="2592" y="3100"/>
                </a:lnTo>
                <a:lnTo>
                  <a:pt x="2590" y="3100"/>
                </a:lnTo>
                <a:lnTo>
                  <a:pt x="2588" y="3100"/>
                </a:lnTo>
                <a:lnTo>
                  <a:pt x="2586" y="3100"/>
                </a:lnTo>
                <a:lnTo>
                  <a:pt x="2584" y="3100"/>
                </a:lnTo>
                <a:lnTo>
                  <a:pt x="2582" y="3102"/>
                </a:lnTo>
                <a:lnTo>
                  <a:pt x="2578" y="3106"/>
                </a:lnTo>
                <a:lnTo>
                  <a:pt x="2576" y="3106"/>
                </a:lnTo>
                <a:lnTo>
                  <a:pt x="2574" y="3106"/>
                </a:lnTo>
                <a:lnTo>
                  <a:pt x="2572" y="3106"/>
                </a:lnTo>
                <a:lnTo>
                  <a:pt x="2572" y="3104"/>
                </a:lnTo>
                <a:lnTo>
                  <a:pt x="2570" y="3104"/>
                </a:lnTo>
                <a:lnTo>
                  <a:pt x="2566" y="3102"/>
                </a:lnTo>
                <a:lnTo>
                  <a:pt x="2564" y="3100"/>
                </a:lnTo>
                <a:lnTo>
                  <a:pt x="2560" y="3100"/>
                </a:lnTo>
                <a:lnTo>
                  <a:pt x="2556" y="3098"/>
                </a:lnTo>
                <a:lnTo>
                  <a:pt x="2552" y="3098"/>
                </a:lnTo>
                <a:lnTo>
                  <a:pt x="2550" y="3100"/>
                </a:lnTo>
                <a:lnTo>
                  <a:pt x="2548" y="3100"/>
                </a:lnTo>
                <a:lnTo>
                  <a:pt x="2542" y="3106"/>
                </a:lnTo>
                <a:lnTo>
                  <a:pt x="2540" y="3110"/>
                </a:lnTo>
                <a:lnTo>
                  <a:pt x="2538" y="3112"/>
                </a:lnTo>
                <a:lnTo>
                  <a:pt x="2536" y="3112"/>
                </a:lnTo>
                <a:lnTo>
                  <a:pt x="2534" y="3114"/>
                </a:lnTo>
                <a:lnTo>
                  <a:pt x="2534" y="3114"/>
                </a:lnTo>
                <a:lnTo>
                  <a:pt x="2532" y="3116"/>
                </a:lnTo>
                <a:lnTo>
                  <a:pt x="2528" y="3120"/>
                </a:lnTo>
                <a:lnTo>
                  <a:pt x="2524" y="3122"/>
                </a:lnTo>
                <a:lnTo>
                  <a:pt x="2522" y="3124"/>
                </a:lnTo>
                <a:lnTo>
                  <a:pt x="2522" y="3126"/>
                </a:lnTo>
                <a:lnTo>
                  <a:pt x="2520" y="3126"/>
                </a:lnTo>
                <a:lnTo>
                  <a:pt x="2512" y="3126"/>
                </a:lnTo>
                <a:lnTo>
                  <a:pt x="2500" y="3126"/>
                </a:lnTo>
                <a:lnTo>
                  <a:pt x="2492" y="3126"/>
                </a:lnTo>
                <a:lnTo>
                  <a:pt x="2488" y="3124"/>
                </a:lnTo>
                <a:lnTo>
                  <a:pt x="2486" y="3124"/>
                </a:lnTo>
                <a:lnTo>
                  <a:pt x="2484" y="3124"/>
                </a:lnTo>
                <a:lnTo>
                  <a:pt x="2480" y="3124"/>
                </a:lnTo>
                <a:lnTo>
                  <a:pt x="2470" y="3124"/>
                </a:lnTo>
                <a:lnTo>
                  <a:pt x="2462" y="3124"/>
                </a:lnTo>
                <a:lnTo>
                  <a:pt x="2378" y="3124"/>
                </a:lnTo>
                <a:lnTo>
                  <a:pt x="2364" y="3124"/>
                </a:lnTo>
                <a:lnTo>
                  <a:pt x="2358" y="3124"/>
                </a:lnTo>
                <a:lnTo>
                  <a:pt x="2356" y="3124"/>
                </a:lnTo>
                <a:lnTo>
                  <a:pt x="2354" y="3124"/>
                </a:lnTo>
                <a:lnTo>
                  <a:pt x="2352" y="3126"/>
                </a:lnTo>
                <a:lnTo>
                  <a:pt x="2348" y="3126"/>
                </a:lnTo>
                <a:lnTo>
                  <a:pt x="2344" y="3126"/>
                </a:lnTo>
                <a:lnTo>
                  <a:pt x="2336" y="3124"/>
                </a:lnTo>
                <a:lnTo>
                  <a:pt x="2330" y="3124"/>
                </a:lnTo>
                <a:lnTo>
                  <a:pt x="2324" y="3124"/>
                </a:lnTo>
                <a:lnTo>
                  <a:pt x="2318" y="3124"/>
                </a:lnTo>
                <a:lnTo>
                  <a:pt x="2290" y="3124"/>
                </a:lnTo>
                <a:lnTo>
                  <a:pt x="2288" y="3124"/>
                </a:lnTo>
                <a:lnTo>
                  <a:pt x="2280" y="3126"/>
                </a:lnTo>
                <a:lnTo>
                  <a:pt x="2278" y="3126"/>
                </a:lnTo>
                <a:lnTo>
                  <a:pt x="2276" y="3126"/>
                </a:lnTo>
                <a:lnTo>
                  <a:pt x="2274" y="3126"/>
                </a:lnTo>
                <a:lnTo>
                  <a:pt x="2272" y="3126"/>
                </a:lnTo>
                <a:lnTo>
                  <a:pt x="2252" y="3124"/>
                </a:lnTo>
                <a:lnTo>
                  <a:pt x="2244" y="3126"/>
                </a:lnTo>
                <a:lnTo>
                  <a:pt x="2240" y="3126"/>
                </a:lnTo>
                <a:lnTo>
                  <a:pt x="2238" y="3126"/>
                </a:lnTo>
                <a:lnTo>
                  <a:pt x="2236" y="3126"/>
                </a:lnTo>
                <a:lnTo>
                  <a:pt x="2204" y="3126"/>
                </a:lnTo>
                <a:lnTo>
                  <a:pt x="2173" y="3126"/>
                </a:lnTo>
                <a:lnTo>
                  <a:pt x="2151" y="3126"/>
                </a:lnTo>
                <a:lnTo>
                  <a:pt x="2145" y="3126"/>
                </a:lnTo>
                <a:lnTo>
                  <a:pt x="2133" y="3126"/>
                </a:lnTo>
                <a:lnTo>
                  <a:pt x="2131" y="3126"/>
                </a:lnTo>
                <a:lnTo>
                  <a:pt x="2123" y="3126"/>
                </a:lnTo>
                <a:lnTo>
                  <a:pt x="2115" y="3124"/>
                </a:lnTo>
                <a:lnTo>
                  <a:pt x="2113" y="3126"/>
                </a:lnTo>
                <a:lnTo>
                  <a:pt x="2111" y="3126"/>
                </a:lnTo>
                <a:lnTo>
                  <a:pt x="2105" y="3126"/>
                </a:lnTo>
                <a:lnTo>
                  <a:pt x="2099" y="3126"/>
                </a:lnTo>
                <a:lnTo>
                  <a:pt x="2097" y="3126"/>
                </a:lnTo>
                <a:lnTo>
                  <a:pt x="2095" y="3126"/>
                </a:lnTo>
                <a:lnTo>
                  <a:pt x="2091" y="3126"/>
                </a:lnTo>
                <a:lnTo>
                  <a:pt x="2077" y="3126"/>
                </a:lnTo>
                <a:lnTo>
                  <a:pt x="2075" y="3126"/>
                </a:lnTo>
                <a:lnTo>
                  <a:pt x="2065" y="3126"/>
                </a:lnTo>
                <a:lnTo>
                  <a:pt x="2055" y="3124"/>
                </a:lnTo>
                <a:lnTo>
                  <a:pt x="2041" y="3124"/>
                </a:lnTo>
                <a:lnTo>
                  <a:pt x="2039" y="3124"/>
                </a:lnTo>
                <a:lnTo>
                  <a:pt x="2037" y="3124"/>
                </a:lnTo>
                <a:lnTo>
                  <a:pt x="2031" y="3124"/>
                </a:lnTo>
                <a:lnTo>
                  <a:pt x="2027" y="3124"/>
                </a:lnTo>
                <a:lnTo>
                  <a:pt x="2017" y="3124"/>
                </a:lnTo>
                <a:lnTo>
                  <a:pt x="2015" y="3124"/>
                </a:lnTo>
                <a:lnTo>
                  <a:pt x="2011" y="3126"/>
                </a:lnTo>
                <a:lnTo>
                  <a:pt x="2005" y="3126"/>
                </a:lnTo>
                <a:lnTo>
                  <a:pt x="1997" y="3126"/>
                </a:lnTo>
                <a:lnTo>
                  <a:pt x="1983" y="3126"/>
                </a:lnTo>
                <a:lnTo>
                  <a:pt x="1977" y="3126"/>
                </a:lnTo>
                <a:lnTo>
                  <a:pt x="1931" y="3126"/>
                </a:lnTo>
                <a:lnTo>
                  <a:pt x="1905" y="3126"/>
                </a:lnTo>
                <a:lnTo>
                  <a:pt x="1901" y="3126"/>
                </a:lnTo>
                <a:lnTo>
                  <a:pt x="1899" y="3126"/>
                </a:lnTo>
                <a:lnTo>
                  <a:pt x="1871" y="3118"/>
                </a:lnTo>
                <a:lnTo>
                  <a:pt x="1871" y="3124"/>
                </a:lnTo>
                <a:lnTo>
                  <a:pt x="1869" y="3126"/>
                </a:lnTo>
                <a:lnTo>
                  <a:pt x="1865" y="3124"/>
                </a:lnTo>
                <a:lnTo>
                  <a:pt x="1857" y="3124"/>
                </a:lnTo>
                <a:lnTo>
                  <a:pt x="1857" y="3124"/>
                </a:lnTo>
                <a:lnTo>
                  <a:pt x="1855" y="3124"/>
                </a:lnTo>
                <a:lnTo>
                  <a:pt x="1853" y="3124"/>
                </a:lnTo>
                <a:lnTo>
                  <a:pt x="1851" y="3124"/>
                </a:lnTo>
                <a:lnTo>
                  <a:pt x="1839" y="3124"/>
                </a:lnTo>
                <a:lnTo>
                  <a:pt x="1837" y="3124"/>
                </a:lnTo>
                <a:lnTo>
                  <a:pt x="1835" y="3124"/>
                </a:lnTo>
                <a:lnTo>
                  <a:pt x="1819" y="3122"/>
                </a:lnTo>
                <a:lnTo>
                  <a:pt x="1815" y="3122"/>
                </a:lnTo>
                <a:lnTo>
                  <a:pt x="1811" y="3122"/>
                </a:lnTo>
                <a:lnTo>
                  <a:pt x="1799" y="3124"/>
                </a:lnTo>
                <a:lnTo>
                  <a:pt x="1795" y="3124"/>
                </a:lnTo>
                <a:lnTo>
                  <a:pt x="1791" y="3124"/>
                </a:lnTo>
                <a:lnTo>
                  <a:pt x="1777" y="3126"/>
                </a:lnTo>
                <a:lnTo>
                  <a:pt x="1761" y="3126"/>
                </a:lnTo>
                <a:lnTo>
                  <a:pt x="1751" y="3126"/>
                </a:lnTo>
                <a:lnTo>
                  <a:pt x="1747" y="3126"/>
                </a:lnTo>
                <a:lnTo>
                  <a:pt x="1737" y="3126"/>
                </a:lnTo>
                <a:lnTo>
                  <a:pt x="1733" y="3126"/>
                </a:lnTo>
                <a:lnTo>
                  <a:pt x="1731" y="3126"/>
                </a:lnTo>
                <a:lnTo>
                  <a:pt x="1729" y="3126"/>
                </a:lnTo>
                <a:lnTo>
                  <a:pt x="1721" y="3126"/>
                </a:lnTo>
                <a:lnTo>
                  <a:pt x="1711" y="3126"/>
                </a:lnTo>
                <a:lnTo>
                  <a:pt x="1697" y="3128"/>
                </a:lnTo>
                <a:lnTo>
                  <a:pt x="1691" y="3128"/>
                </a:lnTo>
                <a:lnTo>
                  <a:pt x="1685" y="3128"/>
                </a:lnTo>
                <a:lnTo>
                  <a:pt x="1679" y="3128"/>
                </a:lnTo>
                <a:lnTo>
                  <a:pt x="1677" y="3128"/>
                </a:lnTo>
                <a:lnTo>
                  <a:pt x="1675" y="3128"/>
                </a:lnTo>
                <a:lnTo>
                  <a:pt x="1669" y="3128"/>
                </a:lnTo>
                <a:lnTo>
                  <a:pt x="1659" y="3126"/>
                </a:lnTo>
                <a:lnTo>
                  <a:pt x="1657" y="3126"/>
                </a:lnTo>
                <a:lnTo>
                  <a:pt x="1653" y="3126"/>
                </a:lnTo>
                <a:lnTo>
                  <a:pt x="1647" y="3126"/>
                </a:lnTo>
                <a:lnTo>
                  <a:pt x="1645" y="3126"/>
                </a:lnTo>
                <a:lnTo>
                  <a:pt x="1623" y="3126"/>
                </a:lnTo>
                <a:lnTo>
                  <a:pt x="1613" y="3126"/>
                </a:lnTo>
                <a:lnTo>
                  <a:pt x="1611" y="3126"/>
                </a:lnTo>
                <a:lnTo>
                  <a:pt x="1605" y="3126"/>
                </a:lnTo>
                <a:lnTo>
                  <a:pt x="1603" y="3126"/>
                </a:lnTo>
                <a:lnTo>
                  <a:pt x="1601" y="3126"/>
                </a:lnTo>
                <a:lnTo>
                  <a:pt x="1599" y="3126"/>
                </a:lnTo>
                <a:lnTo>
                  <a:pt x="1595" y="3126"/>
                </a:lnTo>
                <a:lnTo>
                  <a:pt x="1593" y="3126"/>
                </a:lnTo>
                <a:lnTo>
                  <a:pt x="1591" y="3126"/>
                </a:lnTo>
                <a:lnTo>
                  <a:pt x="1583" y="3124"/>
                </a:lnTo>
                <a:lnTo>
                  <a:pt x="1567" y="3124"/>
                </a:lnTo>
                <a:lnTo>
                  <a:pt x="1567" y="3126"/>
                </a:lnTo>
                <a:lnTo>
                  <a:pt x="1565" y="3126"/>
                </a:lnTo>
                <a:lnTo>
                  <a:pt x="1563" y="3126"/>
                </a:lnTo>
                <a:lnTo>
                  <a:pt x="1561" y="3126"/>
                </a:lnTo>
                <a:lnTo>
                  <a:pt x="1559" y="3124"/>
                </a:lnTo>
                <a:lnTo>
                  <a:pt x="1550" y="3124"/>
                </a:lnTo>
                <a:lnTo>
                  <a:pt x="1544" y="3126"/>
                </a:lnTo>
                <a:lnTo>
                  <a:pt x="1538" y="3126"/>
                </a:lnTo>
                <a:lnTo>
                  <a:pt x="1532" y="3126"/>
                </a:lnTo>
                <a:lnTo>
                  <a:pt x="1522" y="3126"/>
                </a:lnTo>
                <a:lnTo>
                  <a:pt x="1516" y="3126"/>
                </a:lnTo>
                <a:lnTo>
                  <a:pt x="1512" y="3126"/>
                </a:lnTo>
                <a:lnTo>
                  <a:pt x="1510" y="3126"/>
                </a:lnTo>
                <a:lnTo>
                  <a:pt x="1508" y="3126"/>
                </a:lnTo>
                <a:lnTo>
                  <a:pt x="1484" y="3124"/>
                </a:lnTo>
                <a:lnTo>
                  <a:pt x="1480" y="3126"/>
                </a:lnTo>
                <a:lnTo>
                  <a:pt x="1472" y="3126"/>
                </a:lnTo>
                <a:lnTo>
                  <a:pt x="1468" y="3126"/>
                </a:lnTo>
                <a:lnTo>
                  <a:pt x="1456" y="3126"/>
                </a:lnTo>
                <a:lnTo>
                  <a:pt x="1446" y="3126"/>
                </a:lnTo>
                <a:lnTo>
                  <a:pt x="1432" y="3126"/>
                </a:lnTo>
                <a:lnTo>
                  <a:pt x="1428" y="3126"/>
                </a:lnTo>
                <a:lnTo>
                  <a:pt x="1400" y="3126"/>
                </a:lnTo>
                <a:lnTo>
                  <a:pt x="1388" y="3126"/>
                </a:lnTo>
                <a:lnTo>
                  <a:pt x="1382" y="3126"/>
                </a:lnTo>
                <a:lnTo>
                  <a:pt x="1378" y="3128"/>
                </a:lnTo>
                <a:lnTo>
                  <a:pt x="1370" y="3128"/>
                </a:lnTo>
                <a:lnTo>
                  <a:pt x="1366" y="3128"/>
                </a:lnTo>
                <a:lnTo>
                  <a:pt x="1350" y="3128"/>
                </a:lnTo>
                <a:lnTo>
                  <a:pt x="1344" y="3128"/>
                </a:lnTo>
                <a:lnTo>
                  <a:pt x="1338" y="3128"/>
                </a:lnTo>
                <a:lnTo>
                  <a:pt x="1328" y="3128"/>
                </a:lnTo>
                <a:lnTo>
                  <a:pt x="1326" y="3128"/>
                </a:lnTo>
                <a:lnTo>
                  <a:pt x="1324" y="3128"/>
                </a:lnTo>
                <a:lnTo>
                  <a:pt x="1316" y="3128"/>
                </a:lnTo>
                <a:lnTo>
                  <a:pt x="1314" y="3128"/>
                </a:lnTo>
                <a:lnTo>
                  <a:pt x="1306" y="3128"/>
                </a:lnTo>
                <a:lnTo>
                  <a:pt x="1304" y="3128"/>
                </a:lnTo>
                <a:lnTo>
                  <a:pt x="1296" y="3126"/>
                </a:lnTo>
                <a:lnTo>
                  <a:pt x="1292" y="3126"/>
                </a:lnTo>
                <a:lnTo>
                  <a:pt x="1284" y="3126"/>
                </a:lnTo>
                <a:lnTo>
                  <a:pt x="1270" y="3126"/>
                </a:lnTo>
                <a:lnTo>
                  <a:pt x="1262" y="3126"/>
                </a:lnTo>
                <a:lnTo>
                  <a:pt x="1258" y="3126"/>
                </a:lnTo>
                <a:lnTo>
                  <a:pt x="1250" y="3126"/>
                </a:lnTo>
                <a:lnTo>
                  <a:pt x="1242" y="3126"/>
                </a:lnTo>
                <a:lnTo>
                  <a:pt x="1234" y="3126"/>
                </a:lnTo>
                <a:lnTo>
                  <a:pt x="1230" y="3126"/>
                </a:lnTo>
                <a:lnTo>
                  <a:pt x="1220" y="3126"/>
                </a:lnTo>
                <a:lnTo>
                  <a:pt x="1214" y="3126"/>
                </a:lnTo>
                <a:lnTo>
                  <a:pt x="1202" y="3126"/>
                </a:lnTo>
                <a:lnTo>
                  <a:pt x="1190" y="3126"/>
                </a:lnTo>
                <a:lnTo>
                  <a:pt x="1182" y="3126"/>
                </a:lnTo>
                <a:lnTo>
                  <a:pt x="1180" y="3126"/>
                </a:lnTo>
                <a:lnTo>
                  <a:pt x="1174" y="3126"/>
                </a:lnTo>
                <a:lnTo>
                  <a:pt x="1168" y="3126"/>
                </a:lnTo>
                <a:lnTo>
                  <a:pt x="1160" y="3126"/>
                </a:lnTo>
                <a:lnTo>
                  <a:pt x="1156" y="3126"/>
                </a:lnTo>
                <a:lnTo>
                  <a:pt x="1146" y="3126"/>
                </a:lnTo>
                <a:lnTo>
                  <a:pt x="1142" y="3126"/>
                </a:lnTo>
                <a:lnTo>
                  <a:pt x="1130" y="3126"/>
                </a:lnTo>
                <a:lnTo>
                  <a:pt x="1126" y="3126"/>
                </a:lnTo>
                <a:lnTo>
                  <a:pt x="1120" y="3126"/>
                </a:lnTo>
                <a:lnTo>
                  <a:pt x="1116" y="3126"/>
                </a:lnTo>
                <a:lnTo>
                  <a:pt x="1112" y="3126"/>
                </a:lnTo>
                <a:lnTo>
                  <a:pt x="1098" y="3124"/>
                </a:lnTo>
                <a:lnTo>
                  <a:pt x="1088" y="3126"/>
                </a:lnTo>
                <a:lnTo>
                  <a:pt x="1082" y="3126"/>
                </a:lnTo>
                <a:lnTo>
                  <a:pt x="1080" y="3126"/>
                </a:lnTo>
                <a:lnTo>
                  <a:pt x="1078" y="3128"/>
                </a:lnTo>
                <a:lnTo>
                  <a:pt x="1074" y="3128"/>
                </a:lnTo>
                <a:lnTo>
                  <a:pt x="1072" y="3128"/>
                </a:lnTo>
                <a:lnTo>
                  <a:pt x="1062" y="3128"/>
                </a:lnTo>
                <a:lnTo>
                  <a:pt x="1054" y="3128"/>
                </a:lnTo>
                <a:lnTo>
                  <a:pt x="1044" y="3128"/>
                </a:lnTo>
                <a:lnTo>
                  <a:pt x="1038" y="3128"/>
                </a:lnTo>
                <a:lnTo>
                  <a:pt x="1036" y="3128"/>
                </a:lnTo>
                <a:lnTo>
                  <a:pt x="1034" y="3128"/>
                </a:lnTo>
                <a:lnTo>
                  <a:pt x="1032" y="3128"/>
                </a:lnTo>
                <a:lnTo>
                  <a:pt x="1026" y="3126"/>
                </a:lnTo>
                <a:lnTo>
                  <a:pt x="1012" y="3126"/>
                </a:lnTo>
                <a:lnTo>
                  <a:pt x="1000" y="3126"/>
                </a:lnTo>
                <a:lnTo>
                  <a:pt x="998" y="3126"/>
                </a:lnTo>
                <a:lnTo>
                  <a:pt x="992" y="3126"/>
                </a:lnTo>
                <a:lnTo>
                  <a:pt x="990" y="3126"/>
                </a:lnTo>
                <a:lnTo>
                  <a:pt x="990" y="3126"/>
                </a:lnTo>
                <a:lnTo>
                  <a:pt x="986" y="3126"/>
                </a:lnTo>
                <a:lnTo>
                  <a:pt x="952" y="3126"/>
                </a:lnTo>
                <a:lnTo>
                  <a:pt x="948" y="3126"/>
                </a:lnTo>
                <a:lnTo>
                  <a:pt x="946" y="3126"/>
                </a:lnTo>
                <a:lnTo>
                  <a:pt x="942" y="3126"/>
                </a:lnTo>
                <a:lnTo>
                  <a:pt x="942" y="3126"/>
                </a:lnTo>
                <a:lnTo>
                  <a:pt x="936" y="3128"/>
                </a:lnTo>
                <a:lnTo>
                  <a:pt x="912" y="3128"/>
                </a:lnTo>
                <a:lnTo>
                  <a:pt x="865" y="3128"/>
                </a:lnTo>
                <a:lnTo>
                  <a:pt x="839" y="3128"/>
                </a:lnTo>
                <a:lnTo>
                  <a:pt x="809" y="3128"/>
                </a:lnTo>
                <a:lnTo>
                  <a:pt x="775" y="3128"/>
                </a:lnTo>
                <a:lnTo>
                  <a:pt x="747" y="3128"/>
                </a:lnTo>
                <a:lnTo>
                  <a:pt x="719" y="3128"/>
                </a:lnTo>
                <a:lnTo>
                  <a:pt x="697" y="3128"/>
                </a:lnTo>
                <a:lnTo>
                  <a:pt x="681" y="3128"/>
                </a:lnTo>
                <a:lnTo>
                  <a:pt x="671" y="3128"/>
                </a:lnTo>
                <a:lnTo>
                  <a:pt x="657" y="3128"/>
                </a:lnTo>
                <a:lnTo>
                  <a:pt x="653" y="3126"/>
                </a:lnTo>
                <a:lnTo>
                  <a:pt x="653" y="3128"/>
                </a:lnTo>
                <a:lnTo>
                  <a:pt x="651" y="3130"/>
                </a:lnTo>
                <a:close/>
                <a:moveTo>
                  <a:pt x="18" y="1686"/>
                </a:moveTo>
                <a:lnTo>
                  <a:pt x="12" y="1686"/>
                </a:lnTo>
                <a:lnTo>
                  <a:pt x="10" y="1684"/>
                </a:lnTo>
                <a:lnTo>
                  <a:pt x="8" y="1682"/>
                </a:lnTo>
                <a:lnTo>
                  <a:pt x="6" y="1682"/>
                </a:lnTo>
                <a:lnTo>
                  <a:pt x="4" y="1680"/>
                </a:lnTo>
                <a:lnTo>
                  <a:pt x="0" y="1680"/>
                </a:lnTo>
                <a:lnTo>
                  <a:pt x="2" y="1678"/>
                </a:lnTo>
                <a:lnTo>
                  <a:pt x="2" y="1674"/>
                </a:lnTo>
                <a:lnTo>
                  <a:pt x="2" y="1670"/>
                </a:lnTo>
                <a:lnTo>
                  <a:pt x="4" y="1666"/>
                </a:lnTo>
                <a:lnTo>
                  <a:pt x="8" y="1666"/>
                </a:lnTo>
                <a:lnTo>
                  <a:pt x="12" y="1664"/>
                </a:lnTo>
                <a:lnTo>
                  <a:pt x="16" y="1664"/>
                </a:lnTo>
                <a:lnTo>
                  <a:pt x="18" y="1666"/>
                </a:lnTo>
                <a:lnTo>
                  <a:pt x="18" y="1670"/>
                </a:lnTo>
                <a:lnTo>
                  <a:pt x="20" y="1672"/>
                </a:lnTo>
                <a:lnTo>
                  <a:pt x="22" y="1674"/>
                </a:lnTo>
                <a:lnTo>
                  <a:pt x="24" y="1678"/>
                </a:lnTo>
                <a:lnTo>
                  <a:pt x="24" y="1680"/>
                </a:lnTo>
                <a:lnTo>
                  <a:pt x="24" y="1682"/>
                </a:lnTo>
                <a:lnTo>
                  <a:pt x="22" y="1686"/>
                </a:lnTo>
                <a:lnTo>
                  <a:pt x="18" y="1686"/>
                </a:lnTo>
                <a:close/>
                <a:moveTo>
                  <a:pt x="3840" y="1656"/>
                </a:moveTo>
                <a:lnTo>
                  <a:pt x="3772" y="1652"/>
                </a:lnTo>
                <a:lnTo>
                  <a:pt x="3766" y="1650"/>
                </a:lnTo>
                <a:lnTo>
                  <a:pt x="3752" y="1636"/>
                </a:lnTo>
                <a:lnTo>
                  <a:pt x="3750" y="1630"/>
                </a:lnTo>
                <a:lnTo>
                  <a:pt x="3768" y="1538"/>
                </a:lnTo>
                <a:lnTo>
                  <a:pt x="3782" y="1562"/>
                </a:lnTo>
                <a:lnTo>
                  <a:pt x="3788" y="1568"/>
                </a:lnTo>
                <a:lnTo>
                  <a:pt x="3790" y="1574"/>
                </a:lnTo>
                <a:lnTo>
                  <a:pt x="3794" y="1582"/>
                </a:lnTo>
                <a:lnTo>
                  <a:pt x="3806" y="1600"/>
                </a:lnTo>
                <a:lnTo>
                  <a:pt x="3808" y="1604"/>
                </a:lnTo>
                <a:lnTo>
                  <a:pt x="3810" y="1606"/>
                </a:lnTo>
                <a:lnTo>
                  <a:pt x="3822" y="1624"/>
                </a:lnTo>
                <a:lnTo>
                  <a:pt x="3824" y="1626"/>
                </a:lnTo>
                <a:lnTo>
                  <a:pt x="3824" y="1628"/>
                </a:lnTo>
                <a:lnTo>
                  <a:pt x="3826" y="1632"/>
                </a:lnTo>
                <a:lnTo>
                  <a:pt x="3840" y="1656"/>
                </a:lnTo>
                <a:close/>
                <a:moveTo>
                  <a:pt x="2005" y="218"/>
                </a:moveTo>
                <a:lnTo>
                  <a:pt x="2005" y="216"/>
                </a:lnTo>
                <a:lnTo>
                  <a:pt x="2005" y="218"/>
                </a:lnTo>
                <a:close/>
                <a:moveTo>
                  <a:pt x="1947" y="768"/>
                </a:moveTo>
                <a:lnTo>
                  <a:pt x="1929" y="756"/>
                </a:lnTo>
                <a:lnTo>
                  <a:pt x="1891" y="736"/>
                </a:lnTo>
                <a:lnTo>
                  <a:pt x="1871" y="702"/>
                </a:lnTo>
                <a:lnTo>
                  <a:pt x="1897" y="698"/>
                </a:lnTo>
                <a:lnTo>
                  <a:pt x="1907" y="704"/>
                </a:lnTo>
                <a:lnTo>
                  <a:pt x="1951" y="726"/>
                </a:lnTo>
                <a:lnTo>
                  <a:pt x="1969" y="758"/>
                </a:lnTo>
                <a:lnTo>
                  <a:pt x="1947" y="768"/>
                </a:lnTo>
                <a:close/>
                <a:moveTo>
                  <a:pt x="1981" y="54"/>
                </a:moveTo>
                <a:lnTo>
                  <a:pt x="1973" y="0"/>
                </a:lnTo>
                <a:lnTo>
                  <a:pt x="1977" y="0"/>
                </a:lnTo>
                <a:lnTo>
                  <a:pt x="1979" y="0"/>
                </a:lnTo>
                <a:lnTo>
                  <a:pt x="1983" y="2"/>
                </a:lnTo>
                <a:lnTo>
                  <a:pt x="1985" y="4"/>
                </a:lnTo>
                <a:lnTo>
                  <a:pt x="1991" y="6"/>
                </a:lnTo>
                <a:lnTo>
                  <a:pt x="1993" y="6"/>
                </a:lnTo>
                <a:lnTo>
                  <a:pt x="2001" y="14"/>
                </a:lnTo>
                <a:lnTo>
                  <a:pt x="2003" y="20"/>
                </a:lnTo>
                <a:lnTo>
                  <a:pt x="2003" y="20"/>
                </a:lnTo>
                <a:lnTo>
                  <a:pt x="2005" y="26"/>
                </a:lnTo>
                <a:lnTo>
                  <a:pt x="2003" y="28"/>
                </a:lnTo>
                <a:lnTo>
                  <a:pt x="2003" y="32"/>
                </a:lnTo>
                <a:lnTo>
                  <a:pt x="1993" y="44"/>
                </a:lnTo>
                <a:lnTo>
                  <a:pt x="1991" y="46"/>
                </a:lnTo>
                <a:lnTo>
                  <a:pt x="1985" y="46"/>
                </a:lnTo>
                <a:lnTo>
                  <a:pt x="1981" y="54"/>
                </a:lnTo>
                <a:close/>
              </a:path>
            </a:pathLst>
          </a:custGeom>
          <a:solidFill>
            <a:srgbClr val="00B0F0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4600228" y="1131590"/>
            <a:ext cx="4269968" cy="3480469"/>
          </a:xfrm>
          <a:custGeom>
            <a:avLst/>
            <a:gdLst>
              <a:gd name="T0" fmla="*/ 3209 w 3840"/>
              <a:gd name="T1" fmla="*/ 1002 h 3130"/>
              <a:gd name="T2" fmla="*/ 244 w 3840"/>
              <a:gd name="T3" fmla="*/ 2922 h 3130"/>
              <a:gd name="T4" fmla="*/ 186 w 3840"/>
              <a:gd name="T5" fmla="*/ 2528 h 3130"/>
              <a:gd name="T6" fmla="*/ 158 w 3840"/>
              <a:gd name="T7" fmla="*/ 2286 h 3130"/>
              <a:gd name="T8" fmla="*/ 106 w 3840"/>
              <a:gd name="T9" fmla="*/ 1998 h 3130"/>
              <a:gd name="T10" fmla="*/ 72 w 3840"/>
              <a:gd name="T11" fmla="*/ 1666 h 3130"/>
              <a:gd name="T12" fmla="*/ 238 w 3840"/>
              <a:gd name="T13" fmla="*/ 1518 h 3130"/>
              <a:gd name="T14" fmla="*/ 413 w 3840"/>
              <a:gd name="T15" fmla="*/ 1520 h 3130"/>
              <a:gd name="T16" fmla="*/ 631 w 3840"/>
              <a:gd name="T17" fmla="*/ 1476 h 3130"/>
              <a:gd name="T18" fmla="*/ 797 w 3840"/>
              <a:gd name="T19" fmla="*/ 1126 h 3130"/>
              <a:gd name="T20" fmla="*/ 1188 w 3840"/>
              <a:gd name="T21" fmla="*/ 1166 h 3130"/>
              <a:gd name="T22" fmla="*/ 1526 w 3840"/>
              <a:gd name="T23" fmla="*/ 1122 h 3130"/>
              <a:gd name="T24" fmla="*/ 1472 w 3840"/>
              <a:gd name="T25" fmla="*/ 1134 h 3130"/>
              <a:gd name="T26" fmla="*/ 1446 w 3840"/>
              <a:gd name="T27" fmla="*/ 1160 h 3130"/>
              <a:gd name="T28" fmla="*/ 1500 w 3840"/>
              <a:gd name="T29" fmla="*/ 1154 h 3130"/>
              <a:gd name="T30" fmla="*/ 1494 w 3840"/>
              <a:gd name="T31" fmla="*/ 1148 h 3130"/>
              <a:gd name="T32" fmla="*/ 1494 w 3840"/>
              <a:gd name="T33" fmla="*/ 1142 h 3130"/>
              <a:gd name="T34" fmla="*/ 1520 w 3840"/>
              <a:gd name="T35" fmla="*/ 1140 h 3130"/>
              <a:gd name="T36" fmla="*/ 1538 w 3840"/>
              <a:gd name="T37" fmla="*/ 1136 h 3130"/>
              <a:gd name="T38" fmla="*/ 1673 w 3840"/>
              <a:gd name="T39" fmla="*/ 1120 h 3130"/>
              <a:gd name="T40" fmla="*/ 1681 w 3840"/>
              <a:gd name="T41" fmla="*/ 1128 h 3130"/>
              <a:gd name="T42" fmla="*/ 1705 w 3840"/>
              <a:gd name="T43" fmla="*/ 1134 h 3130"/>
              <a:gd name="T44" fmla="*/ 1717 w 3840"/>
              <a:gd name="T45" fmla="*/ 1142 h 3130"/>
              <a:gd name="T46" fmla="*/ 1715 w 3840"/>
              <a:gd name="T47" fmla="*/ 1154 h 3130"/>
              <a:gd name="T48" fmla="*/ 1873 w 3840"/>
              <a:gd name="T49" fmla="*/ 1058 h 3130"/>
              <a:gd name="T50" fmla="*/ 1969 w 3840"/>
              <a:gd name="T51" fmla="*/ 1108 h 3130"/>
              <a:gd name="T52" fmla="*/ 2133 w 3840"/>
              <a:gd name="T53" fmla="*/ 1090 h 3130"/>
              <a:gd name="T54" fmla="*/ 2147 w 3840"/>
              <a:gd name="T55" fmla="*/ 1080 h 3130"/>
              <a:gd name="T56" fmla="*/ 2196 w 3840"/>
              <a:gd name="T57" fmla="*/ 1046 h 3130"/>
              <a:gd name="T58" fmla="*/ 2196 w 3840"/>
              <a:gd name="T59" fmla="*/ 1062 h 3130"/>
              <a:gd name="T60" fmla="*/ 2212 w 3840"/>
              <a:gd name="T61" fmla="*/ 1072 h 3130"/>
              <a:gd name="T62" fmla="*/ 2194 w 3840"/>
              <a:gd name="T63" fmla="*/ 1074 h 3130"/>
              <a:gd name="T64" fmla="*/ 2196 w 3840"/>
              <a:gd name="T65" fmla="*/ 1078 h 3130"/>
              <a:gd name="T66" fmla="*/ 2218 w 3840"/>
              <a:gd name="T67" fmla="*/ 1086 h 3130"/>
              <a:gd name="T68" fmla="*/ 2196 w 3840"/>
              <a:gd name="T69" fmla="*/ 1090 h 3130"/>
              <a:gd name="T70" fmla="*/ 2206 w 3840"/>
              <a:gd name="T71" fmla="*/ 1094 h 3130"/>
              <a:gd name="T72" fmla="*/ 2260 w 3840"/>
              <a:gd name="T73" fmla="*/ 1074 h 3130"/>
              <a:gd name="T74" fmla="*/ 2514 w 3840"/>
              <a:gd name="T75" fmla="*/ 1330 h 3130"/>
              <a:gd name="T76" fmla="*/ 2676 w 3840"/>
              <a:gd name="T77" fmla="*/ 1648 h 3130"/>
              <a:gd name="T78" fmla="*/ 2664 w 3840"/>
              <a:gd name="T79" fmla="*/ 1658 h 3130"/>
              <a:gd name="T80" fmla="*/ 2688 w 3840"/>
              <a:gd name="T81" fmla="*/ 1664 h 3130"/>
              <a:gd name="T82" fmla="*/ 2660 w 3840"/>
              <a:gd name="T83" fmla="*/ 1676 h 3130"/>
              <a:gd name="T84" fmla="*/ 2640 w 3840"/>
              <a:gd name="T85" fmla="*/ 1678 h 3130"/>
              <a:gd name="T86" fmla="*/ 2678 w 3840"/>
              <a:gd name="T87" fmla="*/ 1684 h 3130"/>
              <a:gd name="T88" fmla="*/ 2672 w 3840"/>
              <a:gd name="T89" fmla="*/ 1690 h 3130"/>
              <a:gd name="T90" fmla="*/ 2640 w 3840"/>
              <a:gd name="T91" fmla="*/ 1694 h 3130"/>
              <a:gd name="T92" fmla="*/ 2668 w 3840"/>
              <a:gd name="T93" fmla="*/ 1700 h 3130"/>
              <a:gd name="T94" fmla="*/ 2680 w 3840"/>
              <a:gd name="T95" fmla="*/ 1708 h 3130"/>
              <a:gd name="T96" fmla="*/ 2670 w 3840"/>
              <a:gd name="T97" fmla="*/ 1866 h 3130"/>
              <a:gd name="T98" fmla="*/ 2736 w 3840"/>
              <a:gd name="T99" fmla="*/ 1990 h 3130"/>
              <a:gd name="T100" fmla="*/ 2780 w 3840"/>
              <a:gd name="T101" fmla="*/ 2226 h 3130"/>
              <a:gd name="T102" fmla="*/ 2937 w 3840"/>
              <a:gd name="T103" fmla="*/ 2522 h 3130"/>
              <a:gd name="T104" fmla="*/ 3013 w 3840"/>
              <a:gd name="T105" fmla="*/ 2648 h 3130"/>
              <a:gd name="T106" fmla="*/ 3153 w 3840"/>
              <a:gd name="T107" fmla="*/ 2718 h 3130"/>
              <a:gd name="T108" fmla="*/ 3155 w 3840"/>
              <a:gd name="T109" fmla="*/ 3028 h 3130"/>
              <a:gd name="T110" fmla="*/ 2905 w 3840"/>
              <a:gd name="T111" fmla="*/ 2900 h 3130"/>
              <a:gd name="T112" fmla="*/ 2726 w 3840"/>
              <a:gd name="T113" fmla="*/ 2834 h 3130"/>
              <a:gd name="T114" fmla="*/ 2734 w 3840"/>
              <a:gd name="T115" fmla="*/ 2892 h 3130"/>
              <a:gd name="T116" fmla="*/ 2784 w 3840"/>
              <a:gd name="T117" fmla="*/ 3070 h 3130"/>
              <a:gd name="T118" fmla="*/ 2774 w 3840"/>
              <a:gd name="T119" fmla="*/ 3114 h 3130"/>
              <a:gd name="T120" fmla="*/ 2486 w 3840"/>
              <a:gd name="T121" fmla="*/ 3124 h 3130"/>
              <a:gd name="T122" fmla="*/ 1613 w 3840"/>
              <a:gd name="T123" fmla="*/ 3126 h 3130"/>
              <a:gd name="T124" fmla="*/ 865 w 3840"/>
              <a:gd name="T125" fmla="*/ 3128 h 3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0" h="3130">
                <a:moveTo>
                  <a:pt x="2788" y="2078"/>
                </a:moveTo>
                <a:lnTo>
                  <a:pt x="2784" y="2040"/>
                </a:lnTo>
                <a:lnTo>
                  <a:pt x="2790" y="2038"/>
                </a:lnTo>
                <a:lnTo>
                  <a:pt x="2788" y="2078"/>
                </a:lnTo>
                <a:close/>
                <a:moveTo>
                  <a:pt x="3149" y="1134"/>
                </a:moveTo>
                <a:lnTo>
                  <a:pt x="3143" y="1134"/>
                </a:lnTo>
                <a:lnTo>
                  <a:pt x="3137" y="1130"/>
                </a:lnTo>
                <a:lnTo>
                  <a:pt x="3061" y="1122"/>
                </a:lnTo>
                <a:lnTo>
                  <a:pt x="3047" y="1120"/>
                </a:lnTo>
                <a:lnTo>
                  <a:pt x="3045" y="1120"/>
                </a:lnTo>
                <a:lnTo>
                  <a:pt x="3043" y="1120"/>
                </a:lnTo>
                <a:lnTo>
                  <a:pt x="3037" y="1118"/>
                </a:lnTo>
                <a:lnTo>
                  <a:pt x="3019" y="1112"/>
                </a:lnTo>
                <a:lnTo>
                  <a:pt x="3017" y="1112"/>
                </a:lnTo>
                <a:lnTo>
                  <a:pt x="3015" y="1110"/>
                </a:lnTo>
                <a:lnTo>
                  <a:pt x="3009" y="1106"/>
                </a:lnTo>
                <a:lnTo>
                  <a:pt x="3003" y="1102"/>
                </a:lnTo>
                <a:lnTo>
                  <a:pt x="2989" y="1098"/>
                </a:lnTo>
                <a:lnTo>
                  <a:pt x="2969" y="1090"/>
                </a:lnTo>
                <a:lnTo>
                  <a:pt x="2961" y="1086"/>
                </a:lnTo>
                <a:lnTo>
                  <a:pt x="2957" y="1082"/>
                </a:lnTo>
                <a:lnTo>
                  <a:pt x="2953" y="1078"/>
                </a:lnTo>
                <a:lnTo>
                  <a:pt x="2945" y="1068"/>
                </a:lnTo>
                <a:lnTo>
                  <a:pt x="2943" y="1062"/>
                </a:lnTo>
                <a:lnTo>
                  <a:pt x="2937" y="1060"/>
                </a:lnTo>
                <a:lnTo>
                  <a:pt x="2933" y="1056"/>
                </a:lnTo>
                <a:lnTo>
                  <a:pt x="2933" y="1052"/>
                </a:lnTo>
                <a:lnTo>
                  <a:pt x="2935" y="1048"/>
                </a:lnTo>
                <a:lnTo>
                  <a:pt x="2939" y="1048"/>
                </a:lnTo>
                <a:lnTo>
                  <a:pt x="2943" y="1048"/>
                </a:lnTo>
                <a:lnTo>
                  <a:pt x="2947" y="1046"/>
                </a:lnTo>
                <a:lnTo>
                  <a:pt x="2949" y="1042"/>
                </a:lnTo>
                <a:lnTo>
                  <a:pt x="2955" y="1026"/>
                </a:lnTo>
                <a:lnTo>
                  <a:pt x="2957" y="1018"/>
                </a:lnTo>
                <a:lnTo>
                  <a:pt x="2959" y="1012"/>
                </a:lnTo>
                <a:lnTo>
                  <a:pt x="2959" y="1008"/>
                </a:lnTo>
                <a:lnTo>
                  <a:pt x="2957" y="1006"/>
                </a:lnTo>
                <a:lnTo>
                  <a:pt x="2955" y="1004"/>
                </a:lnTo>
                <a:lnTo>
                  <a:pt x="2957" y="1002"/>
                </a:lnTo>
                <a:lnTo>
                  <a:pt x="2961" y="1002"/>
                </a:lnTo>
                <a:lnTo>
                  <a:pt x="2961" y="1000"/>
                </a:lnTo>
                <a:lnTo>
                  <a:pt x="2965" y="992"/>
                </a:lnTo>
                <a:lnTo>
                  <a:pt x="2967" y="984"/>
                </a:lnTo>
                <a:lnTo>
                  <a:pt x="2965" y="976"/>
                </a:lnTo>
                <a:lnTo>
                  <a:pt x="2963" y="970"/>
                </a:lnTo>
                <a:lnTo>
                  <a:pt x="2955" y="958"/>
                </a:lnTo>
                <a:lnTo>
                  <a:pt x="2949" y="950"/>
                </a:lnTo>
                <a:lnTo>
                  <a:pt x="2881" y="848"/>
                </a:lnTo>
                <a:lnTo>
                  <a:pt x="2855" y="812"/>
                </a:lnTo>
                <a:lnTo>
                  <a:pt x="2806" y="734"/>
                </a:lnTo>
                <a:lnTo>
                  <a:pt x="2822" y="692"/>
                </a:lnTo>
                <a:lnTo>
                  <a:pt x="2837" y="660"/>
                </a:lnTo>
                <a:lnTo>
                  <a:pt x="2921" y="622"/>
                </a:lnTo>
                <a:lnTo>
                  <a:pt x="3017" y="648"/>
                </a:lnTo>
                <a:lnTo>
                  <a:pt x="3045" y="684"/>
                </a:lnTo>
                <a:lnTo>
                  <a:pt x="3057" y="704"/>
                </a:lnTo>
                <a:lnTo>
                  <a:pt x="3133" y="818"/>
                </a:lnTo>
                <a:lnTo>
                  <a:pt x="3135" y="820"/>
                </a:lnTo>
                <a:lnTo>
                  <a:pt x="3119" y="854"/>
                </a:lnTo>
                <a:lnTo>
                  <a:pt x="3181" y="870"/>
                </a:lnTo>
                <a:lnTo>
                  <a:pt x="3179" y="876"/>
                </a:lnTo>
                <a:lnTo>
                  <a:pt x="3119" y="860"/>
                </a:lnTo>
                <a:lnTo>
                  <a:pt x="3105" y="898"/>
                </a:lnTo>
                <a:lnTo>
                  <a:pt x="3095" y="902"/>
                </a:lnTo>
                <a:lnTo>
                  <a:pt x="3095" y="904"/>
                </a:lnTo>
                <a:lnTo>
                  <a:pt x="3093" y="904"/>
                </a:lnTo>
                <a:lnTo>
                  <a:pt x="3091" y="902"/>
                </a:lnTo>
                <a:lnTo>
                  <a:pt x="2969" y="952"/>
                </a:lnTo>
                <a:lnTo>
                  <a:pt x="2981" y="982"/>
                </a:lnTo>
                <a:lnTo>
                  <a:pt x="2983" y="990"/>
                </a:lnTo>
                <a:lnTo>
                  <a:pt x="2989" y="996"/>
                </a:lnTo>
                <a:lnTo>
                  <a:pt x="2997" y="1006"/>
                </a:lnTo>
                <a:lnTo>
                  <a:pt x="3005" y="1012"/>
                </a:lnTo>
                <a:lnTo>
                  <a:pt x="3013" y="1018"/>
                </a:lnTo>
                <a:lnTo>
                  <a:pt x="3027" y="1022"/>
                </a:lnTo>
                <a:lnTo>
                  <a:pt x="3039" y="1026"/>
                </a:lnTo>
                <a:lnTo>
                  <a:pt x="3045" y="1026"/>
                </a:lnTo>
                <a:lnTo>
                  <a:pt x="3053" y="1026"/>
                </a:lnTo>
                <a:lnTo>
                  <a:pt x="3061" y="1024"/>
                </a:lnTo>
                <a:lnTo>
                  <a:pt x="3071" y="1018"/>
                </a:lnTo>
                <a:lnTo>
                  <a:pt x="3081" y="1012"/>
                </a:lnTo>
                <a:lnTo>
                  <a:pt x="3089" y="1008"/>
                </a:lnTo>
                <a:lnTo>
                  <a:pt x="3099" y="996"/>
                </a:lnTo>
                <a:lnTo>
                  <a:pt x="3109" y="992"/>
                </a:lnTo>
                <a:lnTo>
                  <a:pt x="3115" y="992"/>
                </a:lnTo>
                <a:lnTo>
                  <a:pt x="3123" y="992"/>
                </a:lnTo>
                <a:lnTo>
                  <a:pt x="3131" y="990"/>
                </a:lnTo>
                <a:lnTo>
                  <a:pt x="3139" y="990"/>
                </a:lnTo>
                <a:lnTo>
                  <a:pt x="3147" y="990"/>
                </a:lnTo>
                <a:lnTo>
                  <a:pt x="3151" y="988"/>
                </a:lnTo>
                <a:lnTo>
                  <a:pt x="3155" y="986"/>
                </a:lnTo>
                <a:lnTo>
                  <a:pt x="3161" y="984"/>
                </a:lnTo>
                <a:lnTo>
                  <a:pt x="3169" y="982"/>
                </a:lnTo>
                <a:lnTo>
                  <a:pt x="3177" y="980"/>
                </a:lnTo>
                <a:lnTo>
                  <a:pt x="3185" y="978"/>
                </a:lnTo>
                <a:lnTo>
                  <a:pt x="3199" y="976"/>
                </a:lnTo>
                <a:lnTo>
                  <a:pt x="3209" y="972"/>
                </a:lnTo>
                <a:lnTo>
                  <a:pt x="3211" y="976"/>
                </a:lnTo>
                <a:lnTo>
                  <a:pt x="3215" y="984"/>
                </a:lnTo>
                <a:lnTo>
                  <a:pt x="3215" y="990"/>
                </a:lnTo>
                <a:lnTo>
                  <a:pt x="3213" y="992"/>
                </a:lnTo>
                <a:lnTo>
                  <a:pt x="3211" y="992"/>
                </a:lnTo>
                <a:lnTo>
                  <a:pt x="3209" y="996"/>
                </a:lnTo>
                <a:lnTo>
                  <a:pt x="3209" y="1000"/>
                </a:lnTo>
                <a:lnTo>
                  <a:pt x="3209" y="1002"/>
                </a:lnTo>
                <a:lnTo>
                  <a:pt x="3205" y="1004"/>
                </a:lnTo>
                <a:lnTo>
                  <a:pt x="3201" y="1006"/>
                </a:lnTo>
                <a:lnTo>
                  <a:pt x="3195" y="1008"/>
                </a:lnTo>
                <a:lnTo>
                  <a:pt x="3179" y="1016"/>
                </a:lnTo>
                <a:lnTo>
                  <a:pt x="3173" y="1020"/>
                </a:lnTo>
                <a:lnTo>
                  <a:pt x="3169" y="1024"/>
                </a:lnTo>
                <a:lnTo>
                  <a:pt x="3169" y="1030"/>
                </a:lnTo>
                <a:lnTo>
                  <a:pt x="3169" y="1038"/>
                </a:lnTo>
                <a:lnTo>
                  <a:pt x="3167" y="1046"/>
                </a:lnTo>
                <a:lnTo>
                  <a:pt x="3165" y="1052"/>
                </a:lnTo>
                <a:lnTo>
                  <a:pt x="3165" y="1058"/>
                </a:lnTo>
                <a:lnTo>
                  <a:pt x="3165" y="1066"/>
                </a:lnTo>
                <a:lnTo>
                  <a:pt x="3167" y="1072"/>
                </a:lnTo>
                <a:lnTo>
                  <a:pt x="3169" y="1084"/>
                </a:lnTo>
                <a:lnTo>
                  <a:pt x="3171" y="1112"/>
                </a:lnTo>
                <a:lnTo>
                  <a:pt x="3161" y="1114"/>
                </a:lnTo>
                <a:lnTo>
                  <a:pt x="3153" y="1122"/>
                </a:lnTo>
                <a:lnTo>
                  <a:pt x="3153" y="1130"/>
                </a:lnTo>
                <a:lnTo>
                  <a:pt x="3149" y="1134"/>
                </a:lnTo>
                <a:close/>
                <a:moveTo>
                  <a:pt x="40" y="1726"/>
                </a:moveTo>
                <a:lnTo>
                  <a:pt x="36" y="1724"/>
                </a:lnTo>
                <a:lnTo>
                  <a:pt x="32" y="1722"/>
                </a:lnTo>
                <a:lnTo>
                  <a:pt x="28" y="1724"/>
                </a:lnTo>
                <a:lnTo>
                  <a:pt x="26" y="1724"/>
                </a:lnTo>
                <a:lnTo>
                  <a:pt x="24" y="1722"/>
                </a:lnTo>
                <a:lnTo>
                  <a:pt x="22" y="1722"/>
                </a:lnTo>
                <a:lnTo>
                  <a:pt x="20" y="1720"/>
                </a:lnTo>
                <a:lnTo>
                  <a:pt x="18" y="1720"/>
                </a:lnTo>
                <a:lnTo>
                  <a:pt x="16" y="1718"/>
                </a:lnTo>
                <a:lnTo>
                  <a:pt x="18" y="1714"/>
                </a:lnTo>
                <a:lnTo>
                  <a:pt x="20" y="1712"/>
                </a:lnTo>
                <a:lnTo>
                  <a:pt x="24" y="1712"/>
                </a:lnTo>
                <a:lnTo>
                  <a:pt x="30" y="1710"/>
                </a:lnTo>
                <a:lnTo>
                  <a:pt x="34" y="1708"/>
                </a:lnTo>
                <a:lnTo>
                  <a:pt x="38" y="1704"/>
                </a:lnTo>
                <a:lnTo>
                  <a:pt x="42" y="1700"/>
                </a:lnTo>
                <a:lnTo>
                  <a:pt x="46" y="1702"/>
                </a:lnTo>
                <a:lnTo>
                  <a:pt x="48" y="1702"/>
                </a:lnTo>
                <a:lnTo>
                  <a:pt x="50" y="1706"/>
                </a:lnTo>
                <a:lnTo>
                  <a:pt x="50" y="1708"/>
                </a:lnTo>
                <a:lnTo>
                  <a:pt x="48" y="1710"/>
                </a:lnTo>
                <a:lnTo>
                  <a:pt x="52" y="1712"/>
                </a:lnTo>
                <a:lnTo>
                  <a:pt x="54" y="1714"/>
                </a:lnTo>
                <a:lnTo>
                  <a:pt x="54" y="1718"/>
                </a:lnTo>
                <a:lnTo>
                  <a:pt x="56" y="1720"/>
                </a:lnTo>
                <a:lnTo>
                  <a:pt x="54" y="1722"/>
                </a:lnTo>
                <a:lnTo>
                  <a:pt x="48" y="1722"/>
                </a:lnTo>
                <a:lnTo>
                  <a:pt x="46" y="1722"/>
                </a:lnTo>
                <a:lnTo>
                  <a:pt x="44" y="1724"/>
                </a:lnTo>
                <a:lnTo>
                  <a:pt x="40" y="1726"/>
                </a:lnTo>
                <a:close/>
                <a:moveTo>
                  <a:pt x="651" y="3130"/>
                </a:moveTo>
                <a:lnTo>
                  <a:pt x="651" y="3130"/>
                </a:lnTo>
                <a:lnTo>
                  <a:pt x="645" y="3128"/>
                </a:lnTo>
                <a:lnTo>
                  <a:pt x="643" y="3128"/>
                </a:lnTo>
                <a:lnTo>
                  <a:pt x="639" y="3128"/>
                </a:lnTo>
                <a:lnTo>
                  <a:pt x="591" y="3128"/>
                </a:lnTo>
                <a:lnTo>
                  <a:pt x="567" y="3128"/>
                </a:lnTo>
                <a:lnTo>
                  <a:pt x="527" y="3128"/>
                </a:lnTo>
                <a:lnTo>
                  <a:pt x="481" y="3130"/>
                </a:lnTo>
                <a:lnTo>
                  <a:pt x="451" y="3130"/>
                </a:lnTo>
                <a:lnTo>
                  <a:pt x="409" y="3130"/>
                </a:lnTo>
                <a:lnTo>
                  <a:pt x="403" y="3130"/>
                </a:lnTo>
                <a:lnTo>
                  <a:pt x="403" y="3128"/>
                </a:lnTo>
                <a:lnTo>
                  <a:pt x="401" y="3128"/>
                </a:lnTo>
                <a:lnTo>
                  <a:pt x="399" y="3128"/>
                </a:lnTo>
                <a:lnTo>
                  <a:pt x="397" y="3128"/>
                </a:lnTo>
                <a:lnTo>
                  <a:pt x="313" y="3128"/>
                </a:lnTo>
                <a:lnTo>
                  <a:pt x="307" y="3128"/>
                </a:lnTo>
                <a:lnTo>
                  <a:pt x="307" y="3124"/>
                </a:lnTo>
                <a:lnTo>
                  <a:pt x="305" y="3120"/>
                </a:lnTo>
                <a:lnTo>
                  <a:pt x="303" y="3116"/>
                </a:lnTo>
                <a:lnTo>
                  <a:pt x="303" y="3112"/>
                </a:lnTo>
                <a:lnTo>
                  <a:pt x="303" y="3108"/>
                </a:lnTo>
                <a:lnTo>
                  <a:pt x="299" y="3100"/>
                </a:lnTo>
                <a:lnTo>
                  <a:pt x="297" y="3090"/>
                </a:lnTo>
                <a:lnTo>
                  <a:pt x="297" y="3084"/>
                </a:lnTo>
                <a:lnTo>
                  <a:pt x="295" y="3078"/>
                </a:lnTo>
                <a:lnTo>
                  <a:pt x="293" y="3072"/>
                </a:lnTo>
                <a:lnTo>
                  <a:pt x="295" y="3070"/>
                </a:lnTo>
                <a:lnTo>
                  <a:pt x="293" y="3064"/>
                </a:lnTo>
                <a:lnTo>
                  <a:pt x="291" y="3062"/>
                </a:lnTo>
                <a:lnTo>
                  <a:pt x="289" y="3054"/>
                </a:lnTo>
                <a:lnTo>
                  <a:pt x="283" y="3052"/>
                </a:lnTo>
                <a:lnTo>
                  <a:pt x="281" y="3048"/>
                </a:lnTo>
                <a:lnTo>
                  <a:pt x="281" y="3040"/>
                </a:lnTo>
                <a:lnTo>
                  <a:pt x="279" y="3034"/>
                </a:lnTo>
                <a:lnTo>
                  <a:pt x="279" y="3030"/>
                </a:lnTo>
                <a:lnTo>
                  <a:pt x="279" y="3024"/>
                </a:lnTo>
                <a:lnTo>
                  <a:pt x="275" y="3020"/>
                </a:lnTo>
                <a:lnTo>
                  <a:pt x="275" y="3016"/>
                </a:lnTo>
                <a:lnTo>
                  <a:pt x="275" y="3012"/>
                </a:lnTo>
                <a:lnTo>
                  <a:pt x="268" y="2994"/>
                </a:lnTo>
                <a:lnTo>
                  <a:pt x="266" y="2988"/>
                </a:lnTo>
                <a:lnTo>
                  <a:pt x="264" y="2982"/>
                </a:lnTo>
                <a:lnTo>
                  <a:pt x="262" y="2974"/>
                </a:lnTo>
                <a:lnTo>
                  <a:pt x="262" y="2970"/>
                </a:lnTo>
                <a:lnTo>
                  <a:pt x="260" y="2966"/>
                </a:lnTo>
                <a:lnTo>
                  <a:pt x="256" y="2956"/>
                </a:lnTo>
                <a:lnTo>
                  <a:pt x="254" y="2952"/>
                </a:lnTo>
                <a:lnTo>
                  <a:pt x="252" y="2948"/>
                </a:lnTo>
                <a:lnTo>
                  <a:pt x="250" y="2944"/>
                </a:lnTo>
                <a:lnTo>
                  <a:pt x="250" y="2940"/>
                </a:lnTo>
                <a:lnTo>
                  <a:pt x="248" y="2934"/>
                </a:lnTo>
                <a:lnTo>
                  <a:pt x="246" y="2928"/>
                </a:lnTo>
                <a:lnTo>
                  <a:pt x="244" y="2922"/>
                </a:lnTo>
                <a:lnTo>
                  <a:pt x="246" y="2918"/>
                </a:lnTo>
                <a:lnTo>
                  <a:pt x="244" y="2914"/>
                </a:lnTo>
                <a:lnTo>
                  <a:pt x="242" y="2912"/>
                </a:lnTo>
                <a:lnTo>
                  <a:pt x="240" y="2908"/>
                </a:lnTo>
                <a:lnTo>
                  <a:pt x="240" y="2902"/>
                </a:lnTo>
                <a:lnTo>
                  <a:pt x="240" y="2898"/>
                </a:lnTo>
                <a:lnTo>
                  <a:pt x="238" y="2894"/>
                </a:lnTo>
                <a:lnTo>
                  <a:pt x="238" y="2892"/>
                </a:lnTo>
                <a:lnTo>
                  <a:pt x="240" y="2890"/>
                </a:lnTo>
                <a:lnTo>
                  <a:pt x="240" y="2886"/>
                </a:lnTo>
                <a:lnTo>
                  <a:pt x="240" y="2884"/>
                </a:lnTo>
                <a:lnTo>
                  <a:pt x="238" y="2876"/>
                </a:lnTo>
                <a:lnTo>
                  <a:pt x="236" y="2870"/>
                </a:lnTo>
                <a:lnTo>
                  <a:pt x="234" y="2868"/>
                </a:lnTo>
                <a:lnTo>
                  <a:pt x="232" y="2860"/>
                </a:lnTo>
                <a:lnTo>
                  <a:pt x="230" y="2856"/>
                </a:lnTo>
                <a:lnTo>
                  <a:pt x="208" y="2718"/>
                </a:lnTo>
                <a:lnTo>
                  <a:pt x="208" y="2718"/>
                </a:lnTo>
                <a:lnTo>
                  <a:pt x="206" y="2716"/>
                </a:lnTo>
                <a:lnTo>
                  <a:pt x="206" y="2714"/>
                </a:lnTo>
                <a:lnTo>
                  <a:pt x="206" y="2712"/>
                </a:lnTo>
                <a:lnTo>
                  <a:pt x="206" y="2708"/>
                </a:lnTo>
                <a:lnTo>
                  <a:pt x="204" y="2704"/>
                </a:lnTo>
                <a:lnTo>
                  <a:pt x="204" y="2702"/>
                </a:lnTo>
                <a:lnTo>
                  <a:pt x="204" y="2700"/>
                </a:lnTo>
                <a:lnTo>
                  <a:pt x="202" y="2696"/>
                </a:lnTo>
                <a:lnTo>
                  <a:pt x="200" y="2694"/>
                </a:lnTo>
                <a:lnTo>
                  <a:pt x="200" y="2692"/>
                </a:lnTo>
                <a:lnTo>
                  <a:pt x="200" y="2690"/>
                </a:lnTo>
                <a:lnTo>
                  <a:pt x="200" y="2686"/>
                </a:lnTo>
                <a:lnTo>
                  <a:pt x="200" y="2684"/>
                </a:lnTo>
                <a:lnTo>
                  <a:pt x="200" y="2682"/>
                </a:lnTo>
                <a:lnTo>
                  <a:pt x="198" y="2680"/>
                </a:lnTo>
                <a:lnTo>
                  <a:pt x="198" y="2678"/>
                </a:lnTo>
                <a:lnTo>
                  <a:pt x="198" y="2676"/>
                </a:lnTo>
                <a:lnTo>
                  <a:pt x="198" y="2674"/>
                </a:lnTo>
                <a:lnTo>
                  <a:pt x="198" y="2672"/>
                </a:lnTo>
                <a:lnTo>
                  <a:pt x="198" y="2670"/>
                </a:lnTo>
                <a:lnTo>
                  <a:pt x="198" y="2670"/>
                </a:lnTo>
                <a:lnTo>
                  <a:pt x="198" y="2668"/>
                </a:lnTo>
                <a:lnTo>
                  <a:pt x="200" y="2666"/>
                </a:lnTo>
                <a:lnTo>
                  <a:pt x="200" y="2664"/>
                </a:lnTo>
                <a:lnTo>
                  <a:pt x="200" y="2662"/>
                </a:lnTo>
                <a:lnTo>
                  <a:pt x="200" y="2660"/>
                </a:lnTo>
                <a:lnTo>
                  <a:pt x="200" y="2658"/>
                </a:lnTo>
                <a:lnTo>
                  <a:pt x="200" y="2656"/>
                </a:lnTo>
                <a:lnTo>
                  <a:pt x="200" y="2654"/>
                </a:lnTo>
                <a:lnTo>
                  <a:pt x="200" y="2652"/>
                </a:lnTo>
                <a:lnTo>
                  <a:pt x="200" y="2650"/>
                </a:lnTo>
                <a:lnTo>
                  <a:pt x="200" y="2648"/>
                </a:lnTo>
                <a:lnTo>
                  <a:pt x="198" y="2646"/>
                </a:lnTo>
                <a:lnTo>
                  <a:pt x="198" y="2644"/>
                </a:lnTo>
                <a:lnTo>
                  <a:pt x="196" y="2642"/>
                </a:lnTo>
                <a:lnTo>
                  <a:pt x="196" y="2640"/>
                </a:lnTo>
                <a:lnTo>
                  <a:pt x="196" y="2638"/>
                </a:lnTo>
                <a:lnTo>
                  <a:pt x="196" y="2636"/>
                </a:lnTo>
                <a:lnTo>
                  <a:pt x="194" y="2636"/>
                </a:lnTo>
                <a:lnTo>
                  <a:pt x="194" y="2634"/>
                </a:lnTo>
                <a:lnTo>
                  <a:pt x="194" y="2632"/>
                </a:lnTo>
                <a:lnTo>
                  <a:pt x="192" y="2630"/>
                </a:lnTo>
                <a:lnTo>
                  <a:pt x="192" y="2628"/>
                </a:lnTo>
                <a:lnTo>
                  <a:pt x="194" y="2626"/>
                </a:lnTo>
                <a:lnTo>
                  <a:pt x="194" y="2624"/>
                </a:lnTo>
                <a:lnTo>
                  <a:pt x="194" y="2622"/>
                </a:lnTo>
                <a:lnTo>
                  <a:pt x="196" y="2622"/>
                </a:lnTo>
                <a:lnTo>
                  <a:pt x="196" y="2622"/>
                </a:lnTo>
                <a:lnTo>
                  <a:pt x="196" y="2620"/>
                </a:lnTo>
                <a:lnTo>
                  <a:pt x="196" y="2618"/>
                </a:lnTo>
                <a:lnTo>
                  <a:pt x="196" y="2616"/>
                </a:lnTo>
                <a:lnTo>
                  <a:pt x="196" y="2614"/>
                </a:lnTo>
                <a:lnTo>
                  <a:pt x="196" y="2612"/>
                </a:lnTo>
                <a:lnTo>
                  <a:pt x="194" y="2612"/>
                </a:lnTo>
                <a:lnTo>
                  <a:pt x="196" y="2610"/>
                </a:lnTo>
                <a:lnTo>
                  <a:pt x="196" y="2600"/>
                </a:lnTo>
                <a:lnTo>
                  <a:pt x="196" y="2598"/>
                </a:lnTo>
                <a:lnTo>
                  <a:pt x="196" y="2596"/>
                </a:lnTo>
                <a:lnTo>
                  <a:pt x="196" y="2594"/>
                </a:lnTo>
                <a:lnTo>
                  <a:pt x="196" y="2590"/>
                </a:lnTo>
                <a:lnTo>
                  <a:pt x="194" y="2588"/>
                </a:lnTo>
                <a:lnTo>
                  <a:pt x="194" y="2586"/>
                </a:lnTo>
                <a:lnTo>
                  <a:pt x="192" y="2584"/>
                </a:lnTo>
                <a:lnTo>
                  <a:pt x="192" y="2582"/>
                </a:lnTo>
                <a:lnTo>
                  <a:pt x="190" y="2580"/>
                </a:lnTo>
                <a:lnTo>
                  <a:pt x="190" y="2578"/>
                </a:lnTo>
                <a:lnTo>
                  <a:pt x="190" y="2574"/>
                </a:lnTo>
                <a:lnTo>
                  <a:pt x="190" y="2574"/>
                </a:lnTo>
                <a:lnTo>
                  <a:pt x="190" y="2572"/>
                </a:lnTo>
                <a:lnTo>
                  <a:pt x="192" y="2572"/>
                </a:lnTo>
                <a:lnTo>
                  <a:pt x="192" y="2570"/>
                </a:lnTo>
                <a:lnTo>
                  <a:pt x="192" y="2568"/>
                </a:lnTo>
                <a:lnTo>
                  <a:pt x="192" y="2566"/>
                </a:lnTo>
                <a:lnTo>
                  <a:pt x="192" y="2564"/>
                </a:lnTo>
                <a:lnTo>
                  <a:pt x="192" y="2560"/>
                </a:lnTo>
                <a:lnTo>
                  <a:pt x="190" y="2558"/>
                </a:lnTo>
                <a:lnTo>
                  <a:pt x="190" y="2554"/>
                </a:lnTo>
                <a:lnTo>
                  <a:pt x="188" y="2550"/>
                </a:lnTo>
                <a:lnTo>
                  <a:pt x="188" y="2546"/>
                </a:lnTo>
                <a:lnTo>
                  <a:pt x="186" y="2544"/>
                </a:lnTo>
                <a:lnTo>
                  <a:pt x="186" y="2542"/>
                </a:lnTo>
                <a:lnTo>
                  <a:pt x="186" y="2540"/>
                </a:lnTo>
                <a:lnTo>
                  <a:pt x="186" y="2536"/>
                </a:lnTo>
                <a:lnTo>
                  <a:pt x="184" y="2534"/>
                </a:lnTo>
                <a:lnTo>
                  <a:pt x="184" y="2532"/>
                </a:lnTo>
                <a:lnTo>
                  <a:pt x="186" y="2530"/>
                </a:lnTo>
                <a:lnTo>
                  <a:pt x="186" y="2528"/>
                </a:lnTo>
                <a:lnTo>
                  <a:pt x="186" y="2526"/>
                </a:lnTo>
                <a:lnTo>
                  <a:pt x="186" y="2518"/>
                </a:lnTo>
                <a:lnTo>
                  <a:pt x="184" y="2514"/>
                </a:lnTo>
                <a:lnTo>
                  <a:pt x="184" y="2512"/>
                </a:lnTo>
                <a:lnTo>
                  <a:pt x="184" y="2508"/>
                </a:lnTo>
                <a:lnTo>
                  <a:pt x="182" y="2506"/>
                </a:lnTo>
                <a:lnTo>
                  <a:pt x="182" y="2504"/>
                </a:lnTo>
                <a:lnTo>
                  <a:pt x="182" y="2502"/>
                </a:lnTo>
                <a:lnTo>
                  <a:pt x="184" y="2498"/>
                </a:lnTo>
                <a:lnTo>
                  <a:pt x="184" y="2494"/>
                </a:lnTo>
                <a:lnTo>
                  <a:pt x="184" y="2490"/>
                </a:lnTo>
                <a:lnTo>
                  <a:pt x="186" y="2490"/>
                </a:lnTo>
                <a:lnTo>
                  <a:pt x="186" y="2488"/>
                </a:lnTo>
                <a:lnTo>
                  <a:pt x="184" y="2488"/>
                </a:lnTo>
                <a:lnTo>
                  <a:pt x="186" y="2486"/>
                </a:lnTo>
                <a:lnTo>
                  <a:pt x="184" y="2484"/>
                </a:lnTo>
                <a:lnTo>
                  <a:pt x="186" y="2484"/>
                </a:lnTo>
                <a:lnTo>
                  <a:pt x="186" y="2482"/>
                </a:lnTo>
                <a:lnTo>
                  <a:pt x="186" y="2480"/>
                </a:lnTo>
                <a:lnTo>
                  <a:pt x="186" y="2478"/>
                </a:lnTo>
                <a:lnTo>
                  <a:pt x="184" y="2478"/>
                </a:lnTo>
                <a:lnTo>
                  <a:pt x="184" y="2476"/>
                </a:lnTo>
                <a:lnTo>
                  <a:pt x="184" y="2474"/>
                </a:lnTo>
                <a:lnTo>
                  <a:pt x="182" y="2474"/>
                </a:lnTo>
                <a:lnTo>
                  <a:pt x="182" y="2472"/>
                </a:lnTo>
                <a:lnTo>
                  <a:pt x="182" y="2470"/>
                </a:lnTo>
                <a:lnTo>
                  <a:pt x="182" y="2468"/>
                </a:lnTo>
                <a:lnTo>
                  <a:pt x="180" y="2466"/>
                </a:lnTo>
                <a:lnTo>
                  <a:pt x="180" y="2464"/>
                </a:lnTo>
                <a:lnTo>
                  <a:pt x="178" y="2462"/>
                </a:lnTo>
                <a:lnTo>
                  <a:pt x="178" y="2460"/>
                </a:lnTo>
                <a:lnTo>
                  <a:pt x="176" y="2460"/>
                </a:lnTo>
                <a:lnTo>
                  <a:pt x="174" y="2458"/>
                </a:lnTo>
                <a:lnTo>
                  <a:pt x="176" y="2458"/>
                </a:lnTo>
                <a:lnTo>
                  <a:pt x="176" y="2456"/>
                </a:lnTo>
                <a:lnTo>
                  <a:pt x="176" y="2454"/>
                </a:lnTo>
                <a:lnTo>
                  <a:pt x="176" y="2452"/>
                </a:lnTo>
                <a:lnTo>
                  <a:pt x="176" y="2450"/>
                </a:lnTo>
                <a:lnTo>
                  <a:pt x="176" y="2448"/>
                </a:lnTo>
                <a:lnTo>
                  <a:pt x="178" y="2448"/>
                </a:lnTo>
                <a:lnTo>
                  <a:pt x="178" y="2446"/>
                </a:lnTo>
                <a:lnTo>
                  <a:pt x="178" y="2444"/>
                </a:lnTo>
                <a:lnTo>
                  <a:pt x="178" y="2442"/>
                </a:lnTo>
                <a:lnTo>
                  <a:pt x="180" y="2442"/>
                </a:lnTo>
                <a:lnTo>
                  <a:pt x="180" y="2440"/>
                </a:lnTo>
                <a:lnTo>
                  <a:pt x="178" y="2440"/>
                </a:lnTo>
                <a:lnTo>
                  <a:pt x="178" y="2438"/>
                </a:lnTo>
                <a:lnTo>
                  <a:pt x="180" y="2436"/>
                </a:lnTo>
                <a:lnTo>
                  <a:pt x="178" y="2434"/>
                </a:lnTo>
                <a:lnTo>
                  <a:pt x="178" y="2432"/>
                </a:lnTo>
                <a:lnTo>
                  <a:pt x="178" y="2430"/>
                </a:lnTo>
                <a:lnTo>
                  <a:pt x="176" y="2430"/>
                </a:lnTo>
                <a:lnTo>
                  <a:pt x="176" y="2430"/>
                </a:lnTo>
                <a:lnTo>
                  <a:pt x="176" y="2428"/>
                </a:lnTo>
                <a:lnTo>
                  <a:pt x="176" y="2426"/>
                </a:lnTo>
                <a:lnTo>
                  <a:pt x="176" y="2424"/>
                </a:lnTo>
                <a:lnTo>
                  <a:pt x="174" y="2424"/>
                </a:lnTo>
                <a:lnTo>
                  <a:pt x="176" y="2422"/>
                </a:lnTo>
                <a:lnTo>
                  <a:pt x="174" y="2422"/>
                </a:lnTo>
                <a:lnTo>
                  <a:pt x="174" y="2418"/>
                </a:lnTo>
                <a:lnTo>
                  <a:pt x="174" y="2416"/>
                </a:lnTo>
                <a:lnTo>
                  <a:pt x="172" y="2414"/>
                </a:lnTo>
                <a:lnTo>
                  <a:pt x="172" y="2412"/>
                </a:lnTo>
                <a:lnTo>
                  <a:pt x="172" y="2410"/>
                </a:lnTo>
                <a:lnTo>
                  <a:pt x="170" y="2410"/>
                </a:lnTo>
                <a:lnTo>
                  <a:pt x="170" y="2408"/>
                </a:lnTo>
                <a:lnTo>
                  <a:pt x="170" y="2406"/>
                </a:lnTo>
                <a:lnTo>
                  <a:pt x="168" y="2404"/>
                </a:lnTo>
                <a:lnTo>
                  <a:pt x="168" y="2402"/>
                </a:lnTo>
                <a:lnTo>
                  <a:pt x="168" y="2400"/>
                </a:lnTo>
                <a:lnTo>
                  <a:pt x="168" y="2398"/>
                </a:lnTo>
                <a:lnTo>
                  <a:pt x="168" y="2396"/>
                </a:lnTo>
                <a:lnTo>
                  <a:pt x="168" y="2394"/>
                </a:lnTo>
                <a:lnTo>
                  <a:pt x="168" y="2392"/>
                </a:lnTo>
                <a:lnTo>
                  <a:pt x="168" y="2390"/>
                </a:lnTo>
                <a:lnTo>
                  <a:pt x="168" y="2390"/>
                </a:lnTo>
                <a:lnTo>
                  <a:pt x="168" y="2388"/>
                </a:lnTo>
                <a:lnTo>
                  <a:pt x="170" y="2386"/>
                </a:lnTo>
                <a:lnTo>
                  <a:pt x="170" y="2384"/>
                </a:lnTo>
                <a:lnTo>
                  <a:pt x="170" y="2382"/>
                </a:lnTo>
                <a:lnTo>
                  <a:pt x="172" y="2382"/>
                </a:lnTo>
                <a:lnTo>
                  <a:pt x="172" y="2380"/>
                </a:lnTo>
                <a:lnTo>
                  <a:pt x="172" y="2372"/>
                </a:lnTo>
                <a:lnTo>
                  <a:pt x="174" y="2366"/>
                </a:lnTo>
                <a:lnTo>
                  <a:pt x="172" y="2358"/>
                </a:lnTo>
                <a:lnTo>
                  <a:pt x="170" y="2354"/>
                </a:lnTo>
                <a:lnTo>
                  <a:pt x="168" y="2350"/>
                </a:lnTo>
                <a:lnTo>
                  <a:pt x="168" y="2346"/>
                </a:lnTo>
                <a:lnTo>
                  <a:pt x="168" y="2342"/>
                </a:lnTo>
                <a:lnTo>
                  <a:pt x="168" y="2340"/>
                </a:lnTo>
                <a:lnTo>
                  <a:pt x="166" y="2334"/>
                </a:lnTo>
                <a:lnTo>
                  <a:pt x="166" y="2332"/>
                </a:lnTo>
                <a:lnTo>
                  <a:pt x="164" y="2330"/>
                </a:lnTo>
                <a:lnTo>
                  <a:pt x="164" y="2328"/>
                </a:lnTo>
                <a:lnTo>
                  <a:pt x="164" y="2326"/>
                </a:lnTo>
                <a:lnTo>
                  <a:pt x="168" y="2308"/>
                </a:lnTo>
                <a:lnTo>
                  <a:pt x="168" y="2304"/>
                </a:lnTo>
                <a:lnTo>
                  <a:pt x="168" y="2302"/>
                </a:lnTo>
                <a:lnTo>
                  <a:pt x="166" y="2302"/>
                </a:lnTo>
                <a:lnTo>
                  <a:pt x="166" y="2300"/>
                </a:lnTo>
                <a:lnTo>
                  <a:pt x="166" y="2298"/>
                </a:lnTo>
                <a:lnTo>
                  <a:pt x="164" y="2294"/>
                </a:lnTo>
                <a:lnTo>
                  <a:pt x="164" y="2292"/>
                </a:lnTo>
                <a:lnTo>
                  <a:pt x="160" y="2288"/>
                </a:lnTo>
                <a:lnTo>
                  <a:pt x="158" y="2286"/>
                </a:lnTo>
                <a:lnTo>
                  <a:pt x="156" y="2284"/>
                </a:lnTo>
                <a:lnTo>
                  <a:pt x="154" y="2280"/>
                </a:lnTo>
                <a:lnTo>
                  <a:pt x="152" y="2278"/>
                </a:lnTo>
                <a:lnTo>
                  <a:pt x="150" y="2274"/>
                </a:lnTo>
                <a:lnTo>
                  <a:pt x="150" y="2270"/>
                </a:lnTo>
                <a:lnTo>
                  <a:pt x="150" y="2266"/>
                </a:lnTo>
                <a:lnTo>
                  <a:pt x="150" y="2262"/>
                </a:lnTo>
                <a:lnTo>
                  <a:pt x="150" y="2260"/>
                </a:lnTo>
                <a:lnTo>
                  <a:pt x="150" y="2256"/>
                </a:lnTo>
                <a:lnTo>
                  <a:pt x="150" y="2254"/>
                </a:lnTo>
                <a:lnTo>
                  <a:pt x="150" y="2252"/>
                </a:lnTo>
                <a:lnTo>
                  <a:pt x="150" y="2250"/>
                </a:lnTo>
                <a:lnTo>
                  <a:pt x="148" y="2248"/>
                </a:lnTo>
                <a:lnTo>
                  <a:pt x="148" y="2246"/>
                </a:lnTo>
                <a:lnTo>
                  <a:pt x="146" y="2246"/>
                </a:lnTo>
                <a:lnTo>
                  <a:pt x="146" y="2244"/>
                </a:lnTo>
                <a:lnTo>
                  <a:pt x="146" y="2242"/>
                </a:lnTo>
                <a:lnTo>
                  <a:pt x="142" y="2238"/>
                </a:lnTo>
                <a:lnTo>
                  <a:pt x="142" y="2236"/>
                </a:lnTo>
                <a:lnTo>
                  <a:pt x="140" y="2236"/>
                </a:lnTo>
                <a:lnTo>
                  <a:pt x="140" y="2234"/>
                </a:lnTo>
                <a:lnTo>
                  <a:pt x="140" y="2232"/>
                </a:lnTo>
                <a:lnTo>
                  <a:pt x="140" y="2224"/>
                </a:lnTo>
                <a:lnTo>
                  <a:pt x="140" y="2220"/>
                </a:lnTo>
                <a:lnTo>
                  <a:pt x="138" y="2212"/>
                </a:lnTo>
                <a:lnTo>
                  <a:pt x="138" y="2208"/>
                </a:lnTo>
                <a:lnTo>
                  <a:pt x="136" y="2204"/>
                </a:lnTo>
                <a:lnTo>
                  <a:pt x="134" y="2200"/>
                </a:lnTo>
                <a:lnTo>
                  <a:pt x="134" y="2198"/>
                </a:lnTo>
                <a:lnTo>
                  <a:pt x="134" y="2196"/>
                </a:lnTo>
                <a:lnTo>
                  <a:pt x="134" y="2194"/>
                </a:lnTo>
                <a:lnTo>
                  <a:pt x="136" y="2194"/>
                </a:lnTo>
                <a:lnTo>
                  <a:pt x="136" y="2192"/>
                </a:lnTo>
                <a:lnTo>
                  <a:pt x="136" y="2190"/>
                </a:lnTo>
                <a:lnTo>
                  <a:pt x="136" y="2190"/>
                </a:lnTo>
                <a:lnTo>
                  <a:pt x="136" y="2188"/>
                </a:lnTo>
                <a:lnTo>
                  <a:pt x="136" y="2184"/>
                </a:lnTo>
                <a:lnTo>
                  <a:pt x="136" y="2182"/>
                </a:lnTo>
                <a:lnTo>
                  <a:pt x="138" y="2182"/>
                </a:lnTo>
                <a:lnTo>
                  <a:pt x="138" y="2180"/>
                </a:lnTo>
                <a:lnTo>
                  <a:pt x="136" y="2178"/>
                </a:lnTo>
                <a:lnTo>
                  <a:pt x="136" y="2176"/>
                </a:lnTo>
                <a:lnTo>
                  <a:pt x="136" y="2174"/>
                </a:lnTo>
                <a:lnTo>
                  <a:pt x="134" y="2172"/>
                </a:lnTo>
                <a:lnTo>
                  <a:pt x="134" y="2170"/>
                </a:lnTo>
                <a:lnTo>
                  <a:pt x="134" y="2168"/>
                </a:lnTo>
                <a:lnTo>
                  <a:pt x="134" y="2166"/>
                </a:lnTo>
                <a:lnTo>
                  <a:pt x="132" y="2164"/>
                </a:lnTo>
                <a:lnTo>
                  <a:pt x="132" y="2162"/>
                </a:lnTo>
                <a:lnTo>
                  <a:pt x="132" y="2160"/>
                </a:lnTo>
                <a:lnTo>
                  <a:pt x="132" y="2158"/>
                </a:lnTo>
                <a:lnTo>
                  <a:pt x="130" y="2156"/>
                </a:lnTo>
                <a:lnTo>
                  <a:pt x="130" y="2154"/>
                </a:lnTo>
                <a:lnTo>
                  <a:pt x="130" y="2152"/>
                </a:lnTo>
                <a:lnTo>
                  <a:pt x="130" y="2150"/>
                </a:lnTo>
                <a:lnTo>
                  <a:pt x="130" y="2148"/>
                </a:lnTo>
                <a:lnTo>
                  <a:pt x="130" y="2146"/>
                </a:lnTo>
                <a:lnTo>
                  <a:pt x="130" y="2144"/>
                </a:lnTo>
                <a:lnTo>
                  <a:pt x="128" y="2142"/>
                </a:lnTo>
                <a:lnTo>
                  <a:pt x="130" y="2142"/>
                </a:lnTo>
                <a:lnTo>
                  <a:pt x="128" y="2142"/>
                </a:lnTo>
                <a:lnTo>
                  <a:pt x="128" y="2142"/>
                </a:lnTo>
                <a:lnTo>
                  <a:pt x="128" y="2140"/>
                </a:lnTo>
                <a:lnTo>
                  <a:pt x="128" y="2136"/>
                </a:lnTo>
                <a:lnTo>
                  <a:pt x="128" y="2134"/>
                </a:lnTo>
                <a:lnTo>
                  <a:pt x="128" y="2132"/>
                </a:lnTo>
                <a:lnTo>
                  <a:pt x="126" y="2130"/>
                </a:lnTo>
                <a:lnTo>
                  <a:pt x="126" y="2126"/>
                </a:lnTo>
                <a:lnTo>
                  <a:pt x="126" y="2118"/>
                </a:lnTo>
                <a:lnTo>
                  <a:pt x="124" y="2114"/>
                </a:lnTo>
                <a:lnTo>
                  <a:pt x="122" y="2102"/>
                </a:lnTo>
                <a:lnTo>
                  <a:pt x="122" y="2094"/>
                </a:lnTo>
                <a:lnTo>
                  <a:pt x="122" y="2094"/>
                </a:lnTo>
                <a:lnTo>
                  <a:pt x="120" y="2090"/>
                </a:lnTo>
                <a:lnTo>
                  <a:pt x="120" y="2088"/>
                </a:lnTo>
                <a:lnTo>
                  <a:pt x="120" y="2084"/>
                </a:lnTo>
                <a:lnTo>
                  <a:pt x="122" y="2074"/>
                </a:lnTo>
                <a:lnTo>
                  <a:pt x="122" y="2070"/>
                </a:lnTo>
                <a:lnTo>
                  <a:pt x="122" y="2068"/>
                </a:lnTo>
                <a:lnTo>
                  <a:pt x="122" y="2066"/>
                </a:lnTo>
                <a:lnTo>
                  <a:pt x="122" y="2062"/>
                </a:lnTo>
                <a:lnTo>
                  <a:pt x="122" y="2060"/>
                </a:lnTo>
                <a:lnTo>
                  <a:pt x="120" y="2056"/>
                </a:lnTo>
                <a:lnTo>
                  <a:pt x="120" y="2054"/>
                </a:lnTo>
                <a:lnTo>
                  <a:pt x="118" y="2050"/>
                </a:lnTo>
                <a:lnTo>
                  <a:pt x="116" y="2050"/>
                </a:lnTo>
                <a:lnTo>
                  <a:pt x="116" y="2048"/>
                </a:lnTo>
                <a:lnTo>
                  <a:pt x="116" y="2044"/>
                </a:lnTo>
                <a:lnTo>
                  <a:pt x="114" y="2040"/>
                </a:lnTo>
                <a:lnTo>
                  <a:pt x="112" y="2036"/>
                </a:lnTo>
                <a:lnTo>
                  <a:pt x="112" y="2034"/>
                </a:lnTo>
                <a:lnTo>
                  <a:pt x="112" y="2032"/>
                </a:lnTo>
                <a:lnTo>
                  <a:pt x="112" y="2028"/>
                </a:lnTo>
                <a:lnTo>
                  <a:pt x="112" y="2026"/>
                </a:lnTo>
                <a:lnTo>
                  <a:pt x="114" y="2022"/>
                </a:lnTo>
                <a:lnTo>
                  <a:pt x="114" y="2020"/>
                </a:lnTo>
                <a:lnTo>
                  <a:pt x="116" y="2018"/>
                </a:lnTo>
                <a:lnTo>
                  <a:pt x="114" y="2012"/>
                </a:lnTo>
                <a:lnTo>
                  <a:pt x="114" y="2010"/>
                </a:lnTo>
                <a:lnTo>
                  <a:pt x="112" y="2006"/>
                </a:lnTo>
                <a:lnTo>
                  <a:pt x="110" y="2004"/>
                </a:lnTo>
                <a:lnTo>
                  <a:pt x="110" y="2002"/>
                </a:lnTo>
                <a:lnTo>
                  <a:pt x="108" y="1998"/>
                </a:lnTo>
                <a:lnTo>
                  <a:pt x="106" y="1998"/>
                </a:lnTo>
                <a:lnTo>
                  <a:pt x="106" y="1998"/>
                </a:lnTo>
                <a:lnTo>
                  <a:pt x="106" y="1996"/>
                </a:lnTo>
                <a:lnTo>
                  <a:pt x="104" y="1996"/>
                </a:lnTo>
                <a:lnTo>
                  <a:pt x="104" y="1994"/>
                </a:lnTo>
                <a:lnTo>
                  <a:pt x="106" y="1992"/>
                </a:lnTo>
                <a:lnTo>
                  <a:pt x="104" y="1990"/>
                </a:lnTo>
                <a:lnTo>
                  <a:pt x="104" y="1988"/>
                </a:lnTo>
                <a:lnTo>
                  <a:pt x="106" y="1984"/>
                </a:lnTo>
                <a:lnTo>
                  <a:pt x="106" y="1982"/>
                </a:lnTo>
                <a:lnTo>
                  <a:pt x="106" y="1978"/>
                </a:lnTo>
                <a:lnTo>
                  <a:pt x="108" y="1972"/>
                </a:lnTo>
                <a:lnTo>
                  <a:pt x="108" y="1968"/>
                </a:lnTo>
                <a:lnTo>
                  <a:pt x="106" y="1964"/>
                </a:lnTo>
                <a:lnTo>
                  <a:pt x="106" y="1962"/>
                </a:lnTo>
                <a:lnTo>
                  <a:pt x="106" y="1960"/>
                </a:lnTo>
                <a:lnTo>
                  <a:pt x="104" y="1958"/>
                </a:lnTo>
                <a:lnTo>
                  <a:pt x="104" y="1956"/>
                </a:lnTo>
                <a:lnTo>
                  <a:pt x="104" y="1954"/>
                </a:lnTo>
                <a:lnTo>
                  <a:pt x="104" y="1952"/>
                </a:lnTo>
                <a:lnTo>
                  <a:pt x="102" y="1950"/>
                </a:lnTo>
                <a:lnTo>
                  <a:pt x="102" y="1942"/>
                </a:lnTo>
                <a:lnTo>
                  <a:pt x="100" y="1942"/>
                </a:lnTo>
                <a:lnTo>
                  <a:pt x="98" y="1940"/>
                </a:lnTo>
                <a:lnTo>
                  <a:pt x="98" y="1938"/>
                </a:lnTo>
                <a:lnTo>
                  <a:pt x="98" y="1936"/>
                </a:lnTo>
                <a:lnTo>
                  <a:pt x="98" y="1930"/>
                </a:lnTo>
                <a:lnTo>
                  <a:pt x="98" y="1928"/>
                </a:lnTo>
                <a:lnTo>
                  <a:pt x="98" y="1924"/>
                </a:lnTo>
                <a:lnTo>
                  <a:pt x="100" y="1922"/>
                </a:lnTo>
                <a:lnTo>
                  <a:pt x="98" y="1922"/>
                </a:lnTo>
                <a:lnTo>
                  <a:pt x="98" y="1920"/>
                </a:lnTo>
                <a:lnTo>
                  <a:pt x="98" y="1904"/>
                </a:lnTo>
                <a:lnTo>
                  <a:pt x="98" y="1902"/>
                </a:lnTo>
                <a:lnTo>
                  <a:pt x="98" y="1898"/>
                </a:lnTo>
                <a:lnTo>
                  <a:pt x="98" y="1896"/>
                </a:lnTo>
                <a:lnTo>
                  <a:pt x="98" y="1894"/>
                </a:lnTo>
                <a:lnTo>
                  <a:pt x="98" y="1890"/>
                </a:lnTo>
                <a:lnTo>
                  <a:pt x="98" y="1880"/>
                </a:lnTo>
                <a:lnTo>
                  <a:pt x="98" y="1876"/>
                </a:lnTo>
                <a:lnTo>
                  <a:pt x="98" y="1870"/>
                </a:lnTo>
                <a:lnTo>
                  <a:pt x="98" y="1864"/>
                </a:lnTo>
                <a:lnTo>
                  <a:pt x="98" y="1856"/>
                </a:lnTo>
                <a:lnTo>
                  <a:pt x="98" y="1854"/>
                </a:lnTo>
                <a:lnTo>
                  <a:pt x="98" y="1852"/>
                </a:lnTo>
                <a:lnTo>
                  <a:pt x="98" y="1850"/>
                </a:lnTo>
                <a:lnTo>
                  <a:pt x="98" y="1846"/>
                </a:lnTo>
                <a:lnTo>
                  <a:pt x="98" y="1844"/>
                </a:lnTo>
                <a:lnTo>
                  <a:pt x="98" y="1842"/>
                </a:lnTo>
                <a:lnTo>
                  <a:pt x="96" y="1836"/>
                </a:lnTo>
                <a:lnTo>
                  <a:pt x="98" y="1836"/>
                </a:lnTo>
                <a:lnTo>
                  <a:pt x="98" y="1834"/>
                </a:lnTo>
                <a:lnTo>
                  <a:pt x="96" y="1832"/>
                </a:lnTo>
                <a:lnTo>
                  <a:pt x="98" y="1830"/>
                </a:lnTo>
                <a:lnTo>
                  <a:pt x="98" y="1828"/>
                </a:lnTo>
                <a:lnTo>
                  <a:pt x="98" y="1822"/>
                </a:lnTo>
                <a:lnTo>
                  <a:pt x="98" y="1820"/>
                </a:lnTo>
                <a:lnTo>
                  <a:pt x="98" y="1818"/>
                </a:lnTo>
                <a:lnTo>
                  <a:pt x="98" y="1816"/>
                </a:lnTo>
                <a:lnTo>
                  <a:pt x="98" y="1814"/>
                </a:lnTo>
                <a:lnTo>
                  <a:pt x="98" y="1812"/>
                </a:lnTo>
                <a:lnTo>
                  <a:pt x="98" y="1808"/>
                </a:lnTo>
                <a:lnTo>
                  <a:pt x="98" y="1806"/>
                </a:lnTo>
                <a:lnTo>
                  <a:pt x="98" y="1806"/>
                </a:lnTo>
                <a:lnTo>
                  <a:pt x="98" y="1802"/>
                </a:lnTo>
                <a:lnTo>
                  <a:pt x="98" y="1788"/>
                </a:lnTo>
                <a:lnTo>
                  <a:pt x="96" y="1782"/>
                </a:lnTo>
                <a:lnTo>
                  <a:pt x="96" y="1778"/>
                </a:lnTo>
                <a:lnTo>
                  <a:pt x="96" y="1776"/>
                </a:lnTo>
                <a:lnTo>
                  <a:pt x="96" y="1774"/>
                </a:lnTo>
                <a:lnTo>
                  <a:pt x="98" y="1772"/>
                </a:lnTo>
                <a:lnTo>
                  <a:pt x="96" y="1770"/>
                </a:lnTo>
                <a:lnTo>
                  <a:pt x="98" y="1770"/>
                </a:lnTo>
                <a:lnTo>
                  <a:pt x="98" y="1760"/>
                </a:lnTo>
                <a:lnTo>
                  <a:pt x="96" y="1746"/>
                </a:lnTo>
                <a:lnTo>
                  <a:pt x="94" y="1744"/>
                </a:lnTo>
                <a:lnTo>
                  <a:pt x="94" y="1742"/>
                </a:lnTo>
                <a:lnTo>
                  <a:pt x="94" y="1736"/>
                </a:lnTo>
                <a:lnTo>
                  <a:pt x="92" y="1732"/>
                </a:lnTo>
                <a:lnTo>
                  <a:pt x="92" y="1730"/>
                </a:lnTo>
                <a:lnTo>
                  <a:pt x="90" y="1728"/>
                </a:lnTo>
                <a:lnTo>
                  <a:pt x="90" y="1726"/>
                </a:lnTo>
                <a:lnTo>
                  <a:pt x="88" y="1726"/>
                </a:lnTo>
                <a:lnTo>
                  <a:pt x="84" y="1724"/>
                </a:lnTo>
                <a:lnTo>
                  <a:pt x="80" y="1724"/>
                </a:lnTo>
                <a:lnTo>
                  <a:pt x="76" y="1720"/>
                </a:lnTo>
                <a:lnTo>
                  <a:pt x="74" y="1716"/>
                </a:lnTo>
                <a:lnTo>
                  <a:pt x="72" y="1712"/>
                </a:lnTo>
                <a:lnTo>
                  <a:pt x="68" y="1710"/>
                </a:lnTo>
                <a:lnTo>
                  <a:pt x="68" y="1706"/>
                </a:lnTo>
                <a:lnTo>
                  <a:pt x="68" y="1704"/>
                </a:lnTo>
                <a:lnTo>
                  <a:pt x="70" y="1702"/>
                </a:lnTo>
                <a:lnTo>
                  <a:pt x="68" y="1700"/>
                </a:lnTo>
                <a:lnTo>
                  <a:pt x="70" y="1696"/>
                </a:lnTo>
                <a:lnTo>
                  <a:pt x="70" y="1694"/>
                </a:lnTo>
                <a:lnTo>
                  <a:pt x="70" y="1690"/>
                </a:lnTo>
                <a:lnTo>
                  <a:pt x="66" y="1690"/>
                </a:lnTo>
                <a:lnTo>
                  <a:pt x="64" y="1688"/>
                </a:lnTo>
                <a:lnTo>
                  <a:pt x="62" y="1684"/>
                </a:lnTo>
                <a:lnTo>
                  <a:pt x="62" y="1682"/>
                </a:lnTo>
                <a:lnTo>
                  <a:pt x="66" y="1682"/>
                </a:lnTo>
                <a:lnTo>
                  <a:pt x="68" y="1682"/>
                </a:lnTo>
                <a:lnTo>
                  <a:pt x="70" y="1680"/>
                </a:lnTo>
                <a:lnTo>
                  <a:pt x="70" y="1676"/>
                </a:lnTo>
                <a:lnTo>
                  <a:pt x="70" y="1672"/>
                </a:lnTo>
                <a:lnTo>
                  <a:pt x="72" y="1670"/>
                </a:lnTo>
                <a:lnTo>
                  <a:pt x="72" y="1666"/>
                </a:lnTo>
                <a:lnTo>
                  <a:pt x="68" y="1662"/>
                </a:lnTo>
                <a:lnTo>
                  <a:pt x="66" y="1656"/>
                </a:lnTo>
                <a:lnTo>
                  <a:pt x="68" y="1656"/>
                </a:lnTo>
                <a:lnTo>
                  <a:pt x="68" y="1654"/>
                </a:lnTo>
                <a:lnTo>
                  <a:pt x="72" y="1654"/>
                </a:lnTo>
                <a:lnTo>
                  <a:pt x="72" y="1654"/>
                </a:lnTo>
                <a:lnTo>
                  <a:pt x="72" y="1652"/>
                </a:lnTo>
                <a:lnTo>
                  <a:pt x="74" y="1650"/>
                </a:lnTo>
                <a:lnTo>
                  <a:pt x="82" y="1650"/>
                </a:lnTo>
                <a:lnTo>
                  <a:pt x="84" y="1650"/>
                </a:lnTo>
                <a:lnTo>
                  <a:pt x="82" y="1646"/>
                </a:lnTo>
                <a:lnTo>
                  <a:pt x="84" y="1644"/>
                </a:lnTo>
                <a:lnTo>
                  <a:pt x="86" y="1640"/>
                </a:lnTo>
                <a:lnTo>
                  <a:pt x="86" y="1638"/>
                </a:lnTo>
                <a:lnTo>
                  <a:pt x="90" y="1636"/>
                </a:lnTo>
                <a:lnTo>
                  <a:pt x="90" y="1634"/>
                </a:lnTo>
                <a:lnTo>
                  <a:pt x="88" y="1632"/>
                </a:lnTo>
                <a:lnTo>
                  <a:pt x="88" y="1630"/>
                </a:lnTo>
                <a:lnTo>
                  <a:pt x="90" y="1630"/>
                </a:lnTo>
                <a:lnTo>
                  <a:pt x="90" y="1628"/>
                </a:lnTo>
                <a:lnTo>
                  <a:pt x="90" y="1626"/>
                </a:lnTo>
                <a:lnTo>
                  <a:pt x="90" y="1624"/>
                </a:lnTo>
                <a:lnTo>
                  <a:pt x="90" y="1622"/>
                </a:lnTo>
                <a:lnTo>
                  <a:pt x="94" y="1622"/>
                </a:lnTo>
                <a:lnTo>
                  <a:pt x="96" y="1622"/>
                </a:lnTo>
                <a:lnTo>
                  <a:pt x="98" y="1622"/>
                </a:lnTo>
                <a:lnTo>
                  <a:pt x="98" y="1620"/>
                </a:lnTo>
                <a:lnTo>
                  <a:pt x="100" y="1616"/>
                </a:lnTo>
                <a:lnTo>
                  <a:pt x="100" y="1616"/>
                </a:lnTo>
                <a:lnTo>
                  <a:pt x="102" y="1614"/>
                </a:lnTo>
                <a:lnTo>
                  <a:pt x="104" y="1612"/>
                </a:lnTo>
                <a:lnTo>
                  <a:pt x="104" y="1610"/>
                </a:lnTo>
                <a:lnTo>
                  <a:pt x="106" y="1608"/>
                </a:lnTo>
                <a:lnTo>
                  <a:pt x="110" y="1606"/>
                </a:lnTo>
                <a:lnTo>
                  <a:pt x="112" y="1604"/>
                </a:lnTo>
                <a:lnTo>
                  <a:pt x="108" y="1602"/>
                </a:lnTo>
                <a:lnTo>
                  <a:pt x="106" y="1600"/>
                </a:lnTo>
                <a:lnTo>
                  <a:pt x="108" y="1598"/>
                </a:lnTo>
                <a:lnTo>
                  <a:pt x="106" y="1596"/>
                </a:lnTo>
                <a:lnTo>
                  <a:pt x="110" y="1596"/>
                </a:lnTo>
                <a:lnTo>
                  <a:pt x="114" y="1600"/>
                </a:lnTo>
                <a:lnTo>
                  <a:pt x="118" y="1602"/>
                </a:lnTo>
                <a:lnTo>
                  <a:pt x="120" y="1600"/>
                </a:lnTo>
                <a:lnTo>
                  <a:pt x="120" y="1596"/>
                </a:lnTo>
                <a:lnTo>
                  <a:pt x="120" y="1594"/>
                </a:lnTo>
                <a:lnTo>
                  <a:pt x="120" y="1594"/>
                </a:lnTo>
                <a:lnTo>
                  <a:pt x="120" y="1592"/>
                </a:lnTo>
                <a:lnTo>
                  <a:pt x="122" y="1592"/>
                </a:lnTo>
                <a:lnTo>
                  <a:pt x="124" y="1592"/>
                </a:lnTo>
                <a:lnTo>
                  <a:pt x="126" y="1592"/>
                </a:lnTo>
                <a:lnTo>
                  <a:pt x="130" y="1592"/>
                </a:lnTo>
                <a:lnTo>
                  <a:pt x="134" y="1592"/>
                </a:lnTo>
                <a:lnTo>
                  <a:pt x="134" y="1590"/>
                </a:lnTo>
                <a:lnTo>
                  <a:pt x="134" y="1586"/>
                </a:lnTo>
                <a:lnTo>
                  <a:pt x="136" y="1586"/>
                </a:lnTo>
                <a:lnTo>
                  <a:pt x="140" y="1588"/>
                </a:lnTo>
                <a:lnTo>
                  <a:pt x="144" y="1586"/>
                </a:lnTo>
                <a:lnTo>
                  <a:pt x="146" y="1584"/>
                </a:lnTo>
                <a:lnTo>
                  <a:pt x="150" y="1584"/>
                </a:lnTo>
                <a:lnTo>
                  <a:pt x="154" y="1584"/>
                </a:lnTo>
                <a:lnTo>
                  <a:pt x="156" y="1582"/>
                </a:lnTo>
                <a:lnTo>
                  <a:pt x="158" y="1584"/>
                </a:lnTo>
                <a:lnTo>
                  <a:pt x="162" y="1584"/>
                </a:lnTo>
                <a:lnTo>
                  <a:pt x="164" y="1582"/>
                </a:lnTo>
                <a:lnTo>
                  <a:pt x="166" y="1582"/>
                </a:lnTo>
                <a:lnTo>
                  <a:pt x="168" y="1580"/>
                </a:lnTo>
                <a:lnTo>
                  <a:pt x="168" y="1578"/>
                </a:lnTo>
                <a:lnTo>
                  <a:pt x="168" y="1574"/>
                </a:lnTo>
                <a:lnTo>
                  <a:pt x="170" y="1572"/>
                </a:lnTo>
                <a:lnTo>
                  <a:pt x="172" y="1570"/>
                </a:lnTo>
                <a:lnTo>
                  <a:pt x="174" y="1570"/>
                </a:lnTo>
                <a:lnTo>
                  <a:pt x="176" y="1568"/>
                </a:lnTo>
                <a:lnTo>
                  <a:pt x="178" y="1566"/>
                </a:lnTo>
                <a:lnTo>
                  <a:pt x="184" y="1564"/>
                </a:lnTo>
                <a:lnTo>
                  <a:pt x="188" y="1564"/>
                </a:lnTo>
                <a:lnTo>
                  <a:pt x="190" y="1562"/>
                </a:lnTo>
                <a:lnTo>
                  <a:pt x="192" y="1560"/>
                </a:lnTo>
                <a:lnTo>
                  <a:pt x="196" y="1556"/>
                </a:lnTo>
                <a:lnTo>
                  <a:pt x="198" y="1556"/>
                </a:lnTo>
                <a:lnTo>
                  <a:pt x="200" y="1556"/>
                </a:lnTo>
                <a:lnTo>
                  <a:pt x="202" y="1554"/>
                </a:lnTo>
                <a:lnTo>
                  <a:pt x="206" y="1550"/>
                </a:lnTo>
                <a:lnTo>
                  <a:pt x="208" y="1548"/>
                </a:lnTo>
                <a:lnTo>
                  <a:pt x="208" y="1546"/>
                </a:lnTo>
                <a:lnTo>
                  <a:pt x="208" y="1544"/>
                </a:lnTo>
                <a:lnTo>
                  <a:pt x="212" y="1540"/>
                </a:lnTo>
                <a:lnTo>
                  <a:pt x="214" y="1540"/>
                </a:lnTo>
                <a:lnTo>
                  <a:pt x="216" y="1538"/>
                </a:lnTo>
                <a:lnTo>
                  <a:pt x="216" y="1536"/>
                </a:lnTo>
                <a:lnTo>
                  <a:pt x="216" y="1534"/>
                </a:lnTo>
                <a:lnTo>
                  <a:pt x="218" y="1532"/>
                </a:lnTo>
                <a:lnTo>
                  <a:pt x="220" y="1532"/>
                </a:lnTo>
                <a:lnTo>
                  <a:pt x="220" y="1528"/>
                </a:lnTo>
                <a:lnTo>
                  <a:pt x="222" y="1526"/>
                </a:lnTo>
                <a:lnTo>
                  <a:pt x="226" y="1526"/>
                </a:lnTo>
                <a:lnTo>
                  <a:pt x="226" y="1528"/>
                </a:lnTo>
                <a:lnTo>
                  <a:pt x="228" y="1528"/>
                </a:lnTo>
                <a:lnTo>
                  <a:pt x="230" y="1528"/>
                </a:lnTo>
                <a:lnTo>
                  <a:pt x="232" y="1524"/>
                </a:lnTo>
                <a:lnTo>
                  <a:pt x="234" y="1524"/>
                </a:lnTo>
                <a:lnTo>
                  <a:pt x="236" y="1522"/>
                </a:lnTo>
                <a:lnTo>
                  <a:pt x="236" y="1520"/>
                </a:lnTo>
                <a:lnTo>
                  <a:pt x="238" y="1520"/>
                </a:lnTo>
                <a:lnTo>
                  <a:pt x="238" y="1520"/>
                </a:lnTo>
                <a:lnTo>
                  <a:pt x="238" y="1518"/>
                </a:lnTo>
                <a:lnTo>
                  <a:pt x="240" y="1514"/>
                </a:lnTo>
                <a:lnTo>
                  <a:pt x="246" y="1514"/>
                </a:lnTo>
                <a:lnTo>
                  <a:pt x="248" y="1512"/>
                </a:lnTo>
                <a:lnTo>
                  <a:pt x="250" y="1514"/>
                </a:lnTo>
                <a:lnTo>
                  <a:pt x="252" y="1514"/>
                </a:lnTo>
                <a:lnTo>
                  <a:pt x="254" y="1514"/>
                </a:lnTo>
                <a:lnTo>
                  <a:pt x="256" y="1514"/>
                </a:lnTo>
                <a:lnTo>
                  <a:pt x="258" y="1512"/>
                </a:lnTo>
                <a:lnTo>
                  <a:pt x="260" y="1514"/>
                </a:lnTo>
                <a:lnTo>
                  <a:pt x="262" y="1516"/>
                </a:lnTo>
                <a:lnTo>
                  <a:pt x="264" y="1516"/>
                </a:lnTo>
                <a:lnTo>
                  <a:pt x="266" y="1516"/>
                </a:lnTo>
                <a:lnTo>
                  <a:pt x="268" y="1516"/>
                </a:lnTo>
                <a:lnTo>
                  <a:pt x="271" y="1518"/>
                </a:lnTo>
                <a:lnTo>
                  <a:pt x="273" y="1516"/>
                </a:lnTo>
                <a:lnTo>
                  <a:pt x="279" y="1516"/>
                </a:lnTo>
                <a:lnTo>
                  <a:pt x="281" y="1516"/>
                </a:lnTo>
                <a:lnTo>
                  <a:pt x="283" y="1516"/>
                </a:lnTo>
                <a:lnTo>
                  <a:pt x="285" y="1516"/>
                </a:lnTo>
                <a:lnTo>
                  <a:pt x="291" y="1518"/>
                </a:lnTo>
                <a:lnTo>
                  <a:pt x="293" y="1518"/>
                </a:lnTo>
                <a:lnTo>
                  <a:pt x="295" y="1518"/>
                </a:lnTo>
                <a:lnTo>
                  <a:pt x="297" y="1518"/>
                </a:lnTo>
                <a:lnTo>
                  <a:pt x="299" y="1518"/>
                </a:lnTo>
                <a:lnTo>
                  <a:pt x="299" y="1516"/>
                </a:lnTo>
                <a:lnTo>
                  <a:pt x="301" y="1516"/>
                </a:lnTo>
                <a:lnTo>
                  <a:pt x="303" y="1516"/>
                </a:lnTo>
                <a:lnTo>
                  <a:pt x="305" y="1516"/>
                </a:lnTo>
                <a:lnTo>
                  <a:pt x="307" y="1518"/>
                </a:lnTo>
                <a:lnTo>
                  <a:pt x="309" y="1518"/>
                </a:lnTo>
                <a:lnTo>
                  <a:pt x="313" y="1516"/>
                </a:lnTo>
                <a:lnTo>
                  <a:pt x="313" y="1516"/>
                </a:lnTo>
                <a:lnTo>
                  <a:pt x="315" y="1516"/>
                </a:lnTo>
                <a:lnTo>
                  <a:pt x="317" y="1516"/>
                </a:lnTo>
                <a:lnTo>
                  <a:pt x="319" y="1516"/>
                </a:lnTo>
                <a:lnTo>
                  <a:pt x="321" y="1516"/>
                </a:lnTo>
                <a:lnTo>
                  <a:pt x="321" y="1514"/>
                </a:lnTo>
                <a:lnTo>
                  <a:pt x="323" y="1514"/>
                </a:lnTo>
                <a:lnTo>
                  <a:pt x="325" y="1516"/>
                </a:lnTo>
                <a:lnTo>
                  <a:pt x="325" y="1514"/>
                </a:lnTo>
                <a:lnTo>
                  <a:pt x="327" y="1514"/>
                </a:lnTo>
                <a:lnTo>
                  <a:pt x="329" y="1516"/>
                </a:lnTo>
                <a:lnTo>
                  <a:pt x="329" y="1514"/>
                </a:lnTo>
                <a:lnTo>
                  <a:pt x="331" y="1514"/>
                </a:lnTo>
                <a:lnTo>
                  <a:pt x="333" y="1514"/>
                </a:lnTo>
                <a:lnTo>
                  <a:pt x="335" y="1514"/>
                </a:lnTo>
                <a:lnTo>
                  <a:pt x="337" y="1514"/>
                </a:lnTo>
                <a:lnTo>
                  <a:pt x="339" y="1512"/>
                </a:lnTo>
                <a:lnTo>
                  <a:pt x="341" y="1512"/>
                </a:lnTo>
                <a:lnTo>
                  <a:pt x="343" y="1512"/>
                </a:lnTo>
                <a:lnTo>
                  <a:pt x="345" y="1510"/>
                </a:lnTo>
                <a:lnTo>
                  <a:pt x="345" y="1512"/>
                </a:lnTo>
                <a:lnTo>
                  <a:pt x="347" y="1512"/>
                </a:lnTo>
                <a:lnTo>
                  <a:pt x="349" y="1512"/>
                </a:lnTo>
                <a:lnTo>
                  <a:pt x="351" y="1512"/>
                </a:lnTo>
                <a:lnTo>
                  <a:pt x="353" y="1512"/>
                </a:lnTo>
                <a:lnTo>
                  <a:pt x="355" y="1510"/>
                </a:lnTo>
                <a:lnTo>
                  <a:pt x="357" y="1510"/>
                </a:lnTo>
                <a:lnTo>
                  <a:pt x="359" y="1510"/>
                </a:lnTo>
                <a:lnTo>
                  <a:pt x="359" y="1508"/>
                </a:lnTo>
                <a:lnTo>
                  <a:pt x="359" y="1506"/>
                </a:lnTo>
                <a:lnTo>
                  <a:pt x="361" y="1506"/>
                </a:lnTo>
                <a:lnTo>
                  <a:pt x="361" y="1508"/>
                </a:lnTo>
                <a:lnTo>
                  <a:pt x="363" y="1508"/>
                </a:lnTo>
                <a:lnTo>
                  <a:pt x="363" y="1508"/>
                </a:lnTo>
                <a:lnTo>
                  <a:pt x="363" y="1510"/>
                </a:lnTo>
                <a:lnTo>
                  <a:pt x="365" y="1508"/>
                </a:lnTo>
                <a:lnTo>
                  <a:pt x="367" y="1508"/>
                </a:lnTo>
                <a:lnTo>
                  <a:pt x="367" y="1506"/>
                </a:lnTo>
                <a:lnTo>
                  <a:pt x="367" y="1504"/>
                </a:lnTo>
                <a:lnTo>
                  <a:pt x="369" y="1506"/>
                </a:lnTo>
                <a:lnTo>
                  <a:pt x="369" y="1504"/>
                </a:lnTo>
                <a:lnTo>
                  <a:pt x="371" y="1504"/>
                </a:lnTo>
                <a:lnTo>
                  <a:pt x="373" y="1506"/>
                </a:lnTo>
                <a:lnTo>
                  <a:pt x="373" y="1508"/>
                </a:lnTo>
                <a:lnTo>
                  <a:pt x="375" y="1508"/>
                </a:lnTo>
                <a:lnTo>
                  <a:pt x="377" y="1510"/>
                </a:lnTo>
                <a:lnTo>
                  <a:pt x="379" y="1510"/>
                </a:lnTo>
                <a:lnTo>
                  <a:pt x="381" y="1510"/>
                </a:lnTo>
                <a:lnTo>
                  <a:pt x="383" y="1512"/>
                </a:lnTo>
                <a:lnTo>
                  <a:pt x="385" y="1510"/>
                </a:lnTo>
                <a:lnTo>
                  <a:pt x="387" y="1510"/>
                </a:lnTo>
                <a:lnTo>
                  <a:pt x="387" y="1512"/>
                </a:lnTo>
                <a:lnTo>
                  <a:pt x="387" y="1514"/>
                </a:lnTo>
                <a:lnTo>
                  <a:pt x="389" y="1512"/>
                </a:lnTo>
                <a:lnTo>
                  <a:pt x="391" y="1512"/>
                </a:lnTo>
                <a:lnTo>
                  <a:pt x="391" y="1514"/>
                </a:lnTo>
                <a:lnTo>
                  <a:pt x="393" y="1516"/>
                </a:lnTo>
                <a:lnTo>
                  <a:pt x="395" y="1514"/>
                </a:lnTo>
                <a:lnTo>
                  <a:pt x="397" y="1514"/>
                </a:lnTo>
                <a:lnTo>
                  <a:pt x="397" y="1516"/>
                </a:lnTo>
                <a:lnTo>
                  <a:pt x="397" y="1518"/>
                </a:lnTo>
                <a:lnTo>
                  <a:pt x="399" y="1518"/>
                </a:lnTo>
                <a:lnTo>
                  <a:pt x="401" y="1520"/>
                </a:lnTo>
                <a:lnTo>
                  <a:pt x="403" y="1520"/>
                </a:lnTo>
                <a:lnTo>
                  <a:pt x="405" y="1520"/>
                </a:lnTo>
                <a:lnTo>
                  <a:pt x="405" y="1520"/>
                </a:lnTo>
                <a:lnTo>
                  <a:pt x="407" y="1520"/>
                </a:lnTo>
                <a:lnTo>
                  <a:pt x="407" y="1520"/>
                </a:lnTo>
                <a:lnTo>
                  <a:pt x="409" y="1518"/>
                </a:lnTo>
                <a:lnTo>
                  <a:pt x="411" y="1520"/>
                </a:lnTo>
                <a:lnTo>
                  <a:pt x="411" y="1520"/>
                </a:lnTo>
                <a:lnTo>
                  <a:pt x="413" y="1520"/>
                </a:lnTo>
                <a:lnTo>
                  <a:pt x="411" y="1520"/>
                </a:lnTo>
                <a:lnTo>
                  <a:pt x="413" y="1520"/>
                </a:lnTo>
                <a:lnTo>
                  <a:pt x="413" y="1522"/>
                </a:lnTo>
                <a:lnTo>
                  <a:pt x="413" y="1524"/>
                </a:lnTo>
                <a:lnTo>
                  <a:pt x="415" y="1526"/>
                </a:lnTo>
                <a:lnTo>
                  <a:pt x="417" y="1524"/>
                </a:lnTo>
                <a:lnTo>
                  <a:pt x="419" y="1524"/>
                </a:lnTo>
                <a:lnTo>
                  <a:pt x="419" y="1526"/>
                </a:lnTo>
                <a:lnTo>
                  <a:pt x="421" y="1528"/>
                </a:lnTo>
                <a:lnTo>
                  <a:pt x="423" y="1528"/>
                </a:lnTo>
                <a:lnTo>
                  <a:pt x="425" y="1528"/>
                </a:lnTo>
                <a:lnTo>
                  <a:pt x="427" y="1530"/>
                </a:lnTo>
                <a:lnTo>
                  <a:pt x="429" y="1530"/>
                </a:lnTo>
                <a:lnTo>
                  <a:pt x="431" y="1530"/>
                </a:lnTo>
                <a:lnTo>
                  <a:pt x="433" y="1532"/>
                </a:lnTo>
                <a:lnTo>
                  <a:pt x="433" y="1530"/>
                </a:lnTo>
                <a:lnTo>
                  <a:pt x="435" y="1530"/>
                </a:lnTo>
                <a:lnTo>
                  <a:pt x="437" y="1530"/>
                </a:lnTo>
                <a:lnTo>
                  <a:pt x="439" y="1530"/>
                </a:lnTo>
                <a:lnTo>
                  <a:pt x="443" y="1528"/>
                </a:lnTo>
                <a:lnTo>
                  <a:pt x="445" y="1528"/>
                </a:lnTo>
                <a:lnTo>
                  <a:pt x="447" y="1526"/>
                </a:lnTo>
                <a:lnTo>
                  <a:pt x="449" y="1526"/>
                </a:lnTo>
                <a:lnTo>
                  <a:pt x="453" y="1526"/>
                </a:lnTo>
                <a:lnTo>
                  <a:pt x="455" y="1524"/>
                </a:lnTo>
                <a:lnTo>
                  <a:pt x="457" y="1524"/>
                </a:lnTo>
                <a:lnTo>
                  <a:pt x="459" y="1522"/>
                </a:lnTo>
                <a:lnTo>
                  <a:pt x="459" y="1522"/>
                </a:lnTo>
                <a:lnTo>
                  <a:pt x="461" y="1522"/>
                </a:lnTo>
                <a:lnTo>
                  <a:pt x="463" y="1520"/>
                </a:lnTo>
                <a:lnTo>
                  <a:pt x="465" y="1520"/>
                </a:lnTo>
                <a:lnTo>
                  <a:pt x="467" y="1520"/>
                </a:lnTo>
                <a:lnTo>
                  <a:pt x="469" y="1520"/>
                </a:lnTo>
                <a:lnTo>
                  <a:pt x="469" y="1516"/>
                </a:lnTo>
                <a:lnTo>
                  <a:pt x="471" y="1516"/>
                </a:lnTo>
                <a:lnTo>
                  <a:pt x="473" y="1518"/>
                </a:lnTo>
                <a:lnTo>
                  <a:pt x="473" y="1520"/>
                </a:lnTo>
                <a:lnTo>
                  <a:pt x="473" y="1520"/>
                </a:lnTo>
                <a:lnTo>
                  <a:pt x="475" y="1520"/>
                </a:lnTo>
                <a:lnTo>
                  <a:pt x="475" y="1520"/>
                </a:lnTo>
                <a:lnTo>
                  <a:pt x="477" y="1520"/>
                </a:lnTo>
                <a:lnTo>
                  <a:pt x="477" y="1520"/>
                </a:lnTo>
                <a:lnTo>
                  <a:pt x="479" y="1520"/>
                </a:lnTo>
                <a:lnTo>
                  <a:pt x="481" y="1520"/>
                </a:lnTo>
                <a:lnTo>
                  <a:pt x="481" y="1522"/>
                </a:lnTo>
                <a:lnTo>
                  <a:pt x="483" y="1522"/>
                </a:lnTo>
                <a:lnTo>
                  <a:pt x="483" y="1524"/>
                </a:lnTo>
                <a:lnTo>
                  <a:pt x="485" y="1526"/>
                </a:lnTo>
                <a:lnTo>
                  <a:pt x="485" y="1524"/>
                </a:lnTo>
                <a:lnTo>
                  <a:pt x="487" y="1524"/>
                </a:lnTo>
                <a:lnTo>
                  <a:pt x="489" y="1524"/>
                </a:lnTo>
                <a:lnTo>
                  <a:pt x="491" y="1524"/>
                </a:lnTo>
                <a:lnTo>
                  <a:pt x="495" y="1524"/>
                </a:lnTo>
                <a:lnTo>
                  <a:pt x="497" y="1524"/>
                </a:lnTo>
                <a:lnTo>
                  <a:pt x="499" y="1524"/>
                </a:lnTo>
                <a:lnTo>
                  <a:pt x="501" y="1522"/>
                </a:lnTo>
                <a:lnTo>
                  <a:pt x="503" y="1522"/>
                </a:lnTo>
                <a:lnTo>
                  <a:pt x="505" y="1522"/>
                </a:lnTo>
                <a:lnTo>
                  <a:pt x="507" y="1522"/>
                </a:lnTo>
                <a:lnTo>
                  <a:pt x="507" y="1520"/>
                </a:lnTo>
                <a:lnTo>
                  <a:pt x="507" y="1520"/>
                </a:lnTo>
                <a:lnTo>
                  <a:pt x="507" y="1520"/>
                </a:lnTo>
                <a:lnTo>
                  <a:pt x="509" y="1520"/>
                </a:lnTo>
                <a:lnTo>
                  <a:pt x="509" y="1520"/>
                </a:lnTo>
                <a:lnTo>
                  <a:pt x="511" y="1522"/>
                </a:lnTo>
                <a:lnTo>
                  <a:pt x="515" y="1520"/>
                </a:lnTo>
                <a:lnTo>
                  <a:pt x="517" y="1520"/>
                </a:lnTo>
                <a:lnTo>
                  <a:pt x="519" y="1520"/>
                </a:lnTo>
                <a:lnTo>
                  <a:pt x="521" y="1520"/>
                </a:lnTo>
                <a:lnTo>
                  <a:pt x="521" y="1520"/>
                </a:lnTo>
                <a:lnTo>
                  <a:pt x="523" y="1520"/>
                </a:lnTo>
                <a:lnTo>
                  <a:pt x="529" y="1518"/>
                </a:lnTo>
                <a:lnTo>
                  <a:pt x="531" y="1516"/>
                </a:lnTo>
                <a:lnTo>
                  <a:pt x="533" y="1514"/>
                </a:lnTo>
                <a:lnTo>
                  <a:pt x="535" y="1514"/>
                </a:lnTo>
                <a:lnTo>
                  <a:pt x="537" y="1514"/>
                </a:lnTo>
                <a:lnTo>
                  <a:pt x="539" y="1512"/>
                </a:lnTo>
                <a:lnTo>
                  <a:pt x="541" y="1512"/>
                </a:lnTo>
                <a:lnTo>
                  <a:pt x="541" y="1510"/>
                </a:lnTo>
                <a:lnTo>
                  <a:pt x="545" y="1510"/>
                </a:lnTo>
                <a:lnTo>
                  <a:pt x="547" y="1508"/>
                </a:lnTo>
                <a:lnTo>
                  <a:pt x="549" y="1506"/>
                </a:lnTo>
                <a:lnTo>
                  <a:pt x="551" y="1502"/>
                </a:lnTo>
                <a:lnTo>
                  <a:pt x="555" y="1500"/>
                </a:lnTo>
                <a:lnTo>
                  <a:pt x="555" y="1498"/>
                </a:lnTo>
                <a:lnTo>
                  <a:pt x="559" y="1496"/>
                </a:lnTo>
                <a:lnTo>
                  <a:pt x="563" y="1492"/>
                </a:lnTo>
                <a:lnTo>
                  <a:pt x="567" y="1490"/>
                </a:lnTo>
                <a:lnTo>
                  <a:pt x="569" y="1488"/>
                </a:lnTo>
                <a:lnTo>
                  <a:pt x="571" y="1488"/>
                </a:lnTo>
                <a:lnTo>
                  <a:pt x="573" y="1488"/>
                </a:lnTo>
                <a:lnTo>
                  <a:pt x="579" y="1488"/>
                </a:lnTo>
                <a:lnTo>
                  <a:pt x="581" y="1490"/>
                </a:lnTo>
                <a:lnTo>
                  <a:pt x="585" y="1492"/>
                </a:lnTo>
                <a:lnTo>
                  <a:pt x="597" y="1488"/>
                </a:lnTo>
                <a:lnTo>
                  <a:pt x="603" y="1488"/>
                </a:lnTo>
                <a:lnTo>
                  <a:pt x="603" y="1486"/>
                </a:lnTo>
                <a:lnTo>
                  <a:pt x="607" y="1484"/>
                </a:lnTo>
                <a:lnTo>
                  <a:pt x="611" y="1486"/>
                </a:lnTo>
                <a:lnTo>
                  <a:pt x="613" y="1486"/>
                </a:lnTo>
                <a:lnTo>
                  <a:pt x="613" y="1488"/>
                </a:lnTo>
                <a:lnTo>
                  <a:pt x="615" y="1488"/>
                </a:lnTo>
                <a:lnTo>
                  <a:pt x="617" y="1488"/>
                </a:lnTo>
                <a:lnTo>
                  <a:pt x="623" y="1484"/>
                </a:lnTo>
                <a:lnTo>
                  <a:pt x="625" y="1482"/>
                </a:lnTo>
                <a:lnTo>
                  <a:pt x="627" y="1480"/>
                </a:lnTo>
                <a:lnTo>
                  <a:pt x="631" y="1476"/>
                </a:lnTo>
                <a:lnTo>
                  <a:pt x="635" y="1474"/>
                </a:lnTo>
                <a:lnTo>
                  <a:pt x="637" y="1472"/>
                </a:lnTo>
                <a:lnTo>
                  <a:pt x="639" y="1470"/>
                </a:lnTo>
                <a:lnTo>
                  <a:pt x="641" y="1470"/>
                </a:lnTo>
                <a:lnTo>
                  <a:pt x="641" y="1468"/>
                </a:lnTo>
                <a:lnTo>
                  <a:pt x="643" y="1466"/>
                </a:lnTo>
                <a:lnTo>
                  <a:pt x="645" y="1464"/>
                </a:lnTo>
                <a:lnTo>
                  <a:pt x="645" y="1462"/>
                </a:lnTo>
                <a:lnTo>
                  <a:pt x="647" y="1462"/>
                </a:lnTo>
                <a:lnTo>
                  <a:pt x="647" y="1460"/>
                </a:lnTo>
                <a:lnTo>
                  <a:pt x="649" y="1460"/>
                </a:lnTo>
                <a:lnTo>
                  <a:pt x="651" y="1456"/>
                </a:lnTo>
                <a:lnTo>
                  <a:pt x="657" y="1448"/>
                </a:lnTo>
                <a:lnTo>
                  <a:pt x="659" y="1442"/>
                </a:lnTo>
                <a:lnTo>
                  <a:pt x="665" y="1438"/>
                </a:lnTo>
                <a:lnTo>
                  <a:pt x="671" y="1432"/>
                </a:lnTo>
                <a:lnTo>
                  <a:pt x="675" y="1426"/>
                </a:lnTo>
                <a:lnTo>
                  <a:pt x="679" y="1422"/>
                </a:lnTo>
                <a:lnTo>
                  <a:pt x="683" y="1416"/>
                </a:lnTo>
                <a:lnTo>
                  <a:pt x="685" y="1412"/>
                </a:lnTo>
                <a:lnTo>
                  <a:pt x="689" y="1404"/>
                </a:lnTo>
                <a:lnTo>
                  <a:pt x="695" y="1396"/>
                </a:lnTo>
                <a:lnTo>
                  <a:pt x="699" y="1382"/>
                </a:lnTo>
                <a:lnTo>
                  <a:pt x="697" y="1380"/>
                </a:lnTo>
                <a:lnTo>
                  <a:pt x="703" y="1364"/>
                </a:lnTo>
                <a:lnTo>
                  <a:pt x="705" y="1358"/>
                </a:lnTo>
                <a:lnTo>
                  <a:pt x="709" y="1352"/>
                </a:lnTo>
                <a:lnTo>
                  <a:pt x="713" y="1340"/>
                </a:lnTo>
                <a:lnTo>
                  <a:pt x="715" y="1332"/>
                </a:lnTo>
                <a:lnTo>
                  <a:pt x="719" y="1326"/>
                </a:lnTo>
                <a:lnTo>
                  <a:pt x="723" y="1320"/>
                </a:lnTo>
                <a:lnTo>
                  <a:pt x="723" y="1316"/>
                </a:lnTo>
                <a:lnTo>
                  <a:pt x="723" y="1314"/>
                </a:lnTo>
                <a:lnTo>
                  <a:pt x="725" y="1312"/>
                </a:lnTo>
                <a:lnTo>
                  <a:pt x="725" y="1310"/>
                </a:lnTo>
                <a:lnTo>
                  <a:pt x="723" y="1310"/>
                </a:lnTo>
                <a:lnTo>
                  <a:pt x="725" y="1306"/>
                </a:lnTo>
                <a:lnTo>
                  <a:pt x="727" y="1304"/>
                </a:lnTo>
                <a:lnTo>
                  <a:pt x="729" y="1304"/>
                </a:lnTo>
                <a:lnTo>
                  <a:pt x="731" y="1304"/>
                </a:lnTo>
                <a:lnTo>
                  <a:pt x="729" y="1300"/>
                </a:lnTo>
                <a:lnTo>
                  <a:pt x="727" y="1300"/>
                </a:lnTo>
                <a:lnTo>
                  <a:pt x="729" y="1300"/>
                </a:lnTo>
                <a:lnTo>
                  <a:pt x="731" y="1302"/>
                </a:lnTo>
                <a:lnTo>
                  <a:pt x="731" y="1300"/>
                </a:lnTo>
                <a:lnTo>
                  <a:pt x="733" y="1300"/>
                </a:lnTo>
                <a:lnTo>
                  <a:pt x="733" y="1298"/>
                </a:lnTo>
                <a:lnTo>
                  <a:pt x="735" y="1300"/>
                </a:lnTo>
                <a:lnTo>
                  <a:pt x="737" y="1300"/>
                </a:lnTo>
                <a:lnTo>
                  <a:pt x="733" y="1298"/>
                </a:lnTo>
                <a:lnTo>
                  <a:pt x="733" y="1296"/>
                </a:lnTo>
                <a:lnTo>
                  <a:pt x="735" y="1296"/>
                </a:lnTo>
                <a:lnTo>
                  <a:pt x="735" y="1294"/>
                </a:lnTo>
                <a:lnTo>
                  <a:pt x="737" y="1292"/>
                </a:lnTo>
                <a:lnTo>
                  <a:pt x="737" y="1290"/>
                </a:lnTo>
                <a:lnTo>
                  <a:pt x="739" y="1288"/>
                </a:lnTo>
                <a:lnTo>
                  <a:pt x="739" y="1286"/>
                </a:lnTo>
                <a:lnTo>
                  <a:pt x="741" y="1284"/>
                </a:lnTo>
                <a:lnTo>
                  <a:pt x="743" y="1284"/>
                </a:lnTo>
                <a:lnTo>
                  <a:pt x="745" y="1282"/>
                </a:lnTo>
                <a:lnTo>
                  <a:pt x="747" y="1280"/>
                </a:lnTo>
                <a:lnTo>
                  <a:pt x="747" y="1280"/>
                </a:lnTo>
                <a:lnTo>
                  <a:pt x="747" y="1278"/>
                </a:lnTo>
                <a:lnTo>
                  <a:pt x="747" y="1276"/>
                </a:lnTo>
                <a:lnTo>
                  <a:pt x="747" y="1270"/>
                </a:lnTo>
                <a:lnTo>
                  <a:pt x="749" y="1268"/>
                </a:lnTo>
                <a:lnTo>
                  <a:pt x="751" y="1266"/>
                </a:lnTo>
                <a:lnTo>
                  <a:pt x="753" y="1264"/>
                </a:lnTo>
                <a:lnTo>
                  <a:pt x="753" y="1262"/>
                </a:lnTo>
                <a:lnTo>
                  <a:pt x="755" y="1260"/>
                </a:lnTo>
                <a:lnTo>
                  <a:pt x="757" y="1256"/>
                </a:lnTo>
                <a:lnTo>
                  <a:pt x="759" y="1254"/>
                </a:lnTo>
                <a:lnTo>
                  <a:pt x="761" y="1248"/>
                </a:lnTo>
                <a:lnTo>
                  <a:pt x="763" y="1246"/>
                </a:lnTo>
                <a:lnTo>
                  <a:pt x="763" y="1244"/>
                </a:lnTo>
                <a:lnTo>
                  <a:pt x="765" y="1238"/>
                </a:lnTo>
                <a:lnTo>
                  <a:pt x="767" y="1232"/>
                </a:lnTo>
                <a:lnTo>
                  <a:pt x="765" y="1232"/>
                </a:lnTo>
                <a:lnTo>
                  <a:pt x="767" y="1228"/>
                </a:lnTo>
                <a:lnTo>
                  <a:pt x="767" y="1224"/>
                </a:lnTo>
                <a:lnTo>
                  <a:pt x="769" y="1220"/>
                </a:lnTo>
                <a:lnTo>
                  <a:pt x="769" y="1218"/>
                </a:lnTo>
                <a:lnTo>
                  <a:pt x="775" y="1206"/>
                </a:lnTo>
                <a:lnTo>
                  <a:pt x="777" y="1204"/>
                </a:lnTo>
                <a:lnTo>
                  <a:pt x="781" y="1196"/>
                </a:lnTo>
                <a:lnTo>
                  <a:pt x="783" y="1188"/>
                </a:lnTo>
                <a:lnTo>
                  <a:pt x="785" y="1184"/>
                </a:lnTo>
                <a:lnTo>
                  <a:pt x="787" y="1182"/>
                </a:lnTo>
                <a:lnTo>
                  <a:pt x="789" y="1178"/>
                </a:lnTo>
                <a:lnTo>
                  <a:pt x="791" y="1168"/>
                </a:lnTo>
                <a:lnTo>
                  <a:pt x="793" y="1164"/>
                </a:lnTo>
                <a:lnTo>
                  <a:pt x="793" y="1160"/>
                </a:lnTo>
                <a:lnTo>
                  <a:pt x="793" y="1158"/>
                </a:lnTo>
                <a:lnTo>
                  <a:pt x="795" y="1154"/>
                </a:lnTo>
                <a:lnTo>
                  <a:pt x="795" y="1152"/>
                </a:lnTo>
                <a:lnTo>
                  <a:pt x="795" y="1150"/>
                </a:lnTo>
                <a:lnTo>
                  <a:pt x="795" y="1146"/>
                </a:lnTo>
                <a:lnTo>
                  <a:pt x="795" y="1144"/>
                </a:lnTo>
                <a:lnTo>
                  <a:pt x="795" y="1140"/>
                </a:lnTo>
                <a:lnTo>
                  <a:pt x="795" y="1136"/>
                </a:lnTo>
                <a:lnTo>
                  <a:pt x="795" y="1134"/>
                </a:lnTo>
                <a:lnTo>
                  <a:pt x="795" y="1132"/>
                </a:lnTo>
                <a:lnTo>
                  <a:pt x="795" y="1130"/>
                </a:lnTo>
                <a:lnTo>
                  <a:pt x="797" y="1128"/>
                </a:lnTo>
                <a:lnTo>
                  <a:pt x="797" y="1126"/>
                </a:lnTo>
                <a:lnTo>
                  <a:pt x="797" y="1124"/>
                </a:lnTo>
                <a:lnTo>
                  <a:pt x="797" y="1118"/>
                </a:lnTo>
                <a:lnTo>
                  <a:pt x="799" y="1112"/>
                </a:lnTo>
                <a:lnTo>
                  <a:pt x="803" y="1110"/>
                </a:lnTo>
                <a:lnTo>
                  <a:pt x="805" y="1108"/>
                </a:lnTo>
                <a:lnTo>
                  <a:pt x="809" y="1104"/>
                </a:lnTo>
                <a:lnTo>
                  <a:pt x="809" y="1102"/>
                </a:lnTo>
                <a:lnTo>
                  <a:pt x="809" y="1100"/>
                </a:lnTo>
                <a:lnTo>
                  <a:pt x="807" y="1088"/>
                </a:lnTo>
                <a:lnTo>
                  <a:pt x="807" y="1084"/>
                </a:lnTo>
                <a:lnTo>
                  <a:pt x="809" y="1078"/>
                </a:lnTo>
                <a:lnTo>
                  <a:pt x="807" y="1072"/>
                </a:lnTo>
                <a:lnTo>
                  <a:pt x="809" y="1068"/>
                </a:lnTo>
                <a:lnTo>
                  <a:pt x="807" y="1062"/>
                </a:lnTo>
                <a:lnTo>
                  <a:pt x="813" y="1060"/>
                </a:lnTo>
                <a:lnTo>
                  <a:pt x="813" y="1054"/>
                </a:lnTo>
                <a:lnTo>
                  <a:pt x="815" y="1054"/>
                </a:lnTo>
                <a:lnTo>
                  <a:pt x="817" y="1054"/>
                </a:lnTo>
                <a:lnTo>
                  <a:pt x="821" y="1052"/>
                </a:lnTo>
                <a:lnTo>
                  <a:pt x="823" y="1052"/>
                </a:lnTo>
                <a:lnTo>
                  <a:pt x="825" y="1052"/>
                </a:lnTo>
                <a:lnTo>
                  <a:pt x="829" y="1054"/>
                </a:lnTo>
                <a:lnTo>
                  <a:pt x="835" y="1056"/>
                </a:lnTo>
                <a:lnTo>
                  <a:pt x="837" y="1056"/>
                </a:lnTo>
                <a:lnTo>
                  <a:pt x="839" y="1056"/>
                </a:lnTo>
                <a:lnTo>
                  <a:pt x="841" y="1058"/>
                </a:lnTo>
                <a:lnTo>
                  <a:pt x="843" y="1066"/>
                </a:lnTo>
                <a:lnTo>
                  <a:pt x="843" y="1068"/>
                </a:lnTo>
                <a:lnTo>
                  <a:pt x="843" y="1076"/>
                </a:lnTo>
                <a:lnTo>
                  <a:pt x="845" y="1082"/>
                </a:lnTo>
                <a:lnTo>
                  <a:pt x="847" y="1082"/>
                </a:lnTo>
                <a:lnTo>
                  <a:pt x="851" y="1084"/>
                </a:lnTo>
                <a:lnTo>
                  <a:pt x="857" y="1086"/>
                </a:lnTo>
                <a:lnTo>
                  <a:pt x="869" y="1088"/>
                </a:lnTo>
                <a:lnTo>
                  <a:pt x="871" y="1090"/>
                </a:lnTo>
                <a:lnTo>
                  <a:pt x="879" y="1090"/>
                </a:lnTo>
                <a:lnTo>
                  <a:pt x="887" y="1090"/>
                </a:lnTo>
                <a:lnTo>
                  <a:pt x="903" y="1090"/>
                </a:lnTo>
                <a:lnTo>
                  <a:pt x="916" y="1092"/>
                </a:lnTo>
                <a:lnTo>
                  <a:pt x="924" y="1094"/>
                </a:lnTo>
                <a:lnTo>
                  <a:pt x="934" y="1096"/>
                </a:lnTo>
                <a:lnTo>
                  <a:pt x="938" y="1096"/>
                </a:lnTo>
                <a:lnTo>
                  <a:pt x="944" y="1098"/>
                </a:lnTo>
                <a:lnTo>
                  <a:pt x="950" y="1098"/>
                </a:lnTo>
                <a:lnTo>
                  <a:pt x="956" y="1102"/>
                </a:lnTo>
                <a:lnTo>
                  <a:pt x="958" y="1102"/>
                </a:lnTo>
                <a:lnTo>
                  <a:pt x="970" y="1086"/>
                </a:lnTo>
                <a:lnTo>
                  <a:pt x="972" y="1086"/>
                </a:lnTo>
                <a:lnTo>
                  <a:pt x="982" y="1088"/>
                </a:lnTo>
                <a:lnTo>
                  <a:pt x="982" y="1090"/>
                </a:lnTo>
                <a:lnTo>
                  <a:pt x="982" y="1092"/>
                </a:lnTo>
                <a:lnTo>
                  <a:pt x="980" y="1092"/>
                </a:lnTo>
                <a:lnTo>
                  <a:pt x="968" y="1088"/>
                </a:lnTo>
                <a:lnTo>
                  <a:pt x="958" y="1102"/>
                </a:lnTo>
                <a:lnTo>
                  <a:pt x="960" y="1104"/>
                </a:lnTo>
                <a:lnTo>
                  <a:pt x="964" y="1106"/>
                </a:lnTo>
                <a:lnTo>
                  <a:pt x="968" y="1108"/>
                </a:lnTo>
                <a:lnTo>
                  <a:pt x="970" y="1110"/>
                </a:lnTo>
                <a:lnTo>
                  <a:pt x="974" y="1112"/>
                </a:lnTo>
                <a:lnTo>
                  <a:pt x="978" y="1116"/>
                </a:lnTo>
                <a:lnTo>
                  <a:pt x="984" y="1120"/>
                </a:lnTo>
                <a:lnTo>
                  <a:pt x="986" y="1124"/>
                </a:lnTo>
                <a:lnTo>
                  <a:pt x="988" y="1128"/>
                </a:lnTo>
                <a:lnTo>
                  <a:pt x="992" y="1134"/>
                </a:lnTo>
                <a:lnTo>
                  <a:pt x="994" y="1134"/>
                </a:lnTo>
                <a:lnTo>
                  <a:pt x="996" y="1136"/>
                </a:lnTo>
                <a:lnTo>
                  <a:pt x="1004" y="1136"/>
                </a:lnTo>
                <a:lnTo>
                  <a:pt x="1006" y="1136"/>
                </a:lnTo>
                <a:lnTo>
                  <a:pt x="1008" y="1136"/>
                </a:lnTo>
                <a:lnTo>
                  <a:pt x="1006" y="1138"/>
                </a:lnTo>
                <a:lnTo>
                  <a:pt x="1006" y="1140"/>
                </a:lnTo>
                <a:lnTo>
                  <a:pt x="1012" y="1142"/>
                </a:lnTo>
                <a:lnTo>
                  <a:pt x="1014" y="1144"/>
                </a:lnTo>
                <a:lnTo>
                  <a:pt x="1024" y="1152"/>
                </a:lnTo>
                <a:lnTo>
                  <a:pt x="1026" y="1154"/>
                </a:lnTo>
                <a:lnTo>
                  <a:pt x="1030" y="1156"/>
                </a:lnTo>
                <a:lnTo>
                  <a:pt x="1038" y="1158"/>
                </a:lnTo>
                <a:lnTo>
                  <a:pt x="1040" y="1154"/>
                </a:lnTo>
                <a:lnTo>
                  <a:pt x="1048" y="1146"/>
                </a:lnTo>
                <a:lnTo>
                  <a:pt x="1052" y="1148"/>
                </a:lnTo>
                <a:lnTo>
                  <a:pt x="1050" y="1148"/>
                </a:lnTo>
                <a:lnTo>
                  <a:pt x="1048" y="1148"/>
                </a:lnTo>
                <a:lnTo>
                  <a:pt x="1038" y="1158"/>
                </a:lnTo>
                <a:lnTo>
                  <a:pt x="1048" y="1162"/>
                </a:lnTo>
                <a:lnTo>
                  <a:pt x="1052" y="1164"/>
                </a:lnTo>
                <a:lnTo>
                  <a:pt x="1054" y="1164"/>
                </a:lnTo>
                <a:lnTo>
                  <a:pt x="1058" y="1164"/>
                </a:lnTo>
                <a:lnTo>
                  <a:pt x="1062" y="1166"/>
                </a:lnTo>
                <a:lnTo>
                  <a:pt x="1080" y="1172"/>
                </a:lnTo>
                <a:lnTo>
                  <a:pt x="1086" y="1174"/>
                </a:lnTo>
                <a:lnTo>
                  <a:pt x="1090" y="1176"/>
                </a:lnTo>
                <a:lnTo>
                  <a:pt x="1098" y="1178"/>
                </a:lnTo>
                <a:lnTo>
                  <a:pt x="1106" y="1178"/>
                </a:lnTo>
                <a:lnTo>
                  <a:pt x="1112" y="1176"/>
                </a:lnTo>
                <a:lnTo>
                  <a:pt x="1122" y="1174"/>
                </a:lnTo>
                <a:lnTo>
                  <a:pt x="1128" y="1174"/>
                </a:lnTo>
                <a:lnTo>
                  <a:pt x="1132" y="1176"/>
                </a:lnTo>
                <a:lnTo>
                  <a:pt x="1134" y="1176"/>
                </a:lnTo>
                <a:lnTo>
                  <a:pt x="1138" y="1176"/>
                </a:lnTo>
                <a:lnTo>
                  <a:pt x="1146" y="1174"/>
                </a:lnTo>
                <a:lnTo>
                  <a:pt x="1150" y="1174"/>
                </a:lnTo>
                <a:lnTo>
                  <a:pt x="1176" y="1170"/>
                </a:lnTo>
                <a:lnTo>
                  <a:pt x="1180" y="1168"/>
                </a:lnTo>
                <a:lnTo>
                  <a:pt x="1184" y="1168"/>
                </a:lnTo>
                <a:lnTo>
                  <a:pt x="1188" y="1166"/>
                </a:lnTo>
                <a:lnTo>
                  <a:pt x="1192" y="1166"/>
                </a:lnTo>
                <a:lnTo>
                  <a:pt x="1198" y="1166"/>
                </a:lnTo>
                <a:lnTo>
                  <a:pt x="1204" y="1166"/>
                </a:lnTo>
                <a:lnTo>
                  <a:pt x="1208" y="1164"/>
                </a:lnTo>
                <a:lnTo>
                  <a:pt x="1212" y="1162"/>
                </a:lnTo>
                <a:lnTo>
                  <a:pt x="1216" y="1162"/>
                </a:lnTo>
                <a:lnTo>
                  <a:pt x="1222" y="1160"/>
                </a:lnTo>
                <a:lnTo>
                  <a:pt x="1226" y="1158"/>
                </a:lnTo>
                <a:lnTo>
                  <a:pt x="1230" y="1158"/>
                </a:lnTo>
                <a:lnTo>
                  <a:pt x="1234" y="1158"/>
                </a:lnTo>
                <a:lnTo>
                  <a:pt x="1240" y="1156"/>
                </a:lnTo>
                <a:lnTo>
                  <a:pt x="1248" y="1156"/>
                </a:lnTo>
                <a:lnTo>
                  <a:pt x="1254" y="1154"/>
                </a:lnTo>
                <a:lnTo>
                  <a:pt x="1262" y="1152"/>
                </a:lnTo>
                <a:lnTo>
                  <a:pt x="1282" y="1144"/>
                </a:lnTo>
                <a:lnTo>
                  <a:pt x="1284" y="1144"/>
                </a:lnTo>
                <a:lnTo>
                  <a:pt x="1286" y="1144"/>
                </a:lnTo>
                <a:lnTo>
                  <a:pt x="1286" y="1146"/>
                </a:lnTo>
                <a:lnTo>
                  <a:pt x="1290" y="1146"/>
                </a:lnTo>
                <a:lnTo>
                  <a:pt x="1296" y="1148"/>
                </a:lnTo>
                <a:lnTo>
                  <a:pt x="1306" y="1148"/>
                </a:lnTo>
                <a:lnTo>
                  <a:pt x="1318" y="1148"/>
                </a:lnTo>
                <a:lnTo>
                  <a:pt x="1324" y="1148"/>
                </a:lnTo>
                <a:lnTo>
                  <a:pt x="1340" y="1146"/>
                </a:lnTo>
                <a:lnTo>
                  <a:pt x="1356" y="1142"/>
                </a:lnTo>
                <a:lnTo>
                  <a:pt x="1364" y="1140"/>
                </a:lnTo>
                <a:lnTo>
                  <a:pt x="1376" y="1138"/>
                </a:lnTo>
                <a:lnTo>
                  <a:pt x="1376" y="1138"/>
                </a:lnTo>
                <a:lnTo>
                  <a:pt x="1378" y="1138"/>
                </a:lnTo>
                <a:lnTo>
                  <a:pt x="1380" y="1138"/>
                </a:lnTo>
                <a:lnTo>
                  <a:pt x="1384" y="1138"/>
                </a:lnTo>
                <a:lnTo>
                  <a:pt x="1384" y="1136"/>
                </a:lnTo>
                <a:lnTo>
                  <a:pt x="1386" y="1136"/>
                </a:lnTo>
                <a:lnTo>
                  <a:pt x="1390" y="1136"/>
                </a:lnTo>
                <a:lnTo>
                  <a:pt x="1392" y="1136"/>
                </a:lnTo>
                <a:lnTo>
                  <a:pt x="1392" y="1138"/>
                </a:lnTo>
                <a:lnTo>
                  <a:pt x="1396" y="1138"/>
                </a:lnTo>
                <a:lnTo>
                  <a:pt x="1398" y="1140"/>
                </a:lnTo>
                <a:lnTo>
                  <a:pt x="1402" y="1138"/>
                </a:lnTo>
                <a:lnTo>
                  <a:pt x="1408" y="1136"/>
                </a:lnTo>
                <a:lnTo>
                  <a:pt x="1410" y="1136"/>
                </a:lnTo>
                <a:lnTo>
                  <a:pt x="1412" y="1136"/>
                </a:lnTo>
                <a:lnTo>
                  <a:pt x="1418" y="1134"/>
                </a:lnTo>
                <a:lnTo>
                  <a:pt x="1430" y="1126"/>
                </a:lnTo>
                <a:lnTo>
                  <a:pt x="1432" y="1124"/>
                </a:lnTo>
                <a:lnTo>
                  <a:pt x="1440" y="1124"/>
                </a:lnTo>
                <a:lnTo>
                  <a:pt x="1444" y="1124"/>
                </a:lnTo>
                <a:lnTo>
                  <a:pt x="1470" y="1122"/>
                </a:lnTo>
                <a:lnTo>
                  <a:pt x="1474" y="1122"/>
                </a:lnTo>
                <a:lnTo>
                  <a:pt x="1476" y="1122"/>
                </a:lnTo>
                <a:lnTo>
                  <a:pt x="1488" y="1122"/>
                </a:lnTo>
                <a:lnTo>
                  <a:pt x="1498" y="1120"/>
                </a:lnTo>
                <a:lnTo>
                  <a:pt x="1504" y="1118"/>
                </a:lnTo>
                <a:lnTo>
                  <a:pt x="1514" y="1116"/>
                </a:lnTo>
                <a:lnTo>
                  <a:pt x="1516" y="1116"/>
                </a:lnTo>
                <a:lnTo>
                  <a:pt x="1520" y="1114"/>
                </a:lnTo>
                <a:lnTo>
                  <a:pt x="1522" y="1114"/>
                </a:lnTo>
                <a:lnTo>
                  <a:pt x="1524" y="1114"/>
                </a:lnTo>
                <a:lnTo>
                  <a:pt x="1544" y="1112"/>
                </a:lnTo>
                <a:lnTo>
                  <a:pt x="1557" y="1110"/>
                </a:lnTo>
                <a:lnTo>
                  <a:pt x="1563" y="1108"/>
                </a:lnTo>
                <a:lnTo>
                  <a:pt x="1565" y="1106"/>
                </a:lnTo>
                <a:lnTo>
                  <a:pt x="1567" y="1106"/>
                </a:lnTo>
                <a:lnTo>
                  <a:pt x="1569" y="1104"/>
                </a:lnTo>
                <a:lnTo>
                  <a:pt x="1571" y="1100"/>
                </a:lnTo>
                <a:lnTo>
                  <a:pt x="1575" y="1096"/>
                </a:lnTo>
                <a:lnTo>
                  <a:pt x="1577" y="1098"/>
                </a:lnTo>
                <a:lnTo>
                  <a:pt x="1569" y="1110"/>
                </a:lnTo>
                <a:lnTo>
                  <a:pt x="1569" y="1110"/>
                </a:lnTo>
                <a:lnTo>
                  <a:pt x="1567" y="1110"/>
                </a:lnTo>
                <a:lnTo>
                  <a:pt x="1563" y="1112"/>
                </a:lnTo>
                <a:lnTo>
                  <a:pt x="1561" y="1112"/>
                </a:lnTo>
                <a:lnTo>
                  <a:pt x="1538" y="1114"/>
                </a:lnTo>
                <a:lnTo>
                  <a:pt x="1538" y="1116"/>
                </a:lnTo>
                <a:lnTo>
                  <a:pt x="1544" y="1116"/>
                </a:lnTo>
                <a:lnTo>
                  <a:pt x="1546" y="1116"/>
                </a:lnTo>
                <a:lnTo>
                  <a:pt x="1546" y="1118"/>
                </a:lnTo>
                <a:lnTo>
                  <a:pt x="1544" y="1116"/>
                </a:lnTo>
                <a:lnTo>
                  <a:pt x="1542" y="1116"/>
                </a:lnTo>
                <a:lnTo>
                  <a:pt x="1544" y="1118"/>
                </a:lnTo>
                <a:lnTo>
                  <a:pt x="1542" y="1116"/>
                </a:lnTo>
                <a:lnTo>
                  <a:pt x="1538" y="1116"/>
                </a:lnTo>
                <a:lnTo>
                  <a:pt x="1540" y="1118"/>
                </a:lnTo>
                <a:lnTo>
                  <a:pt x="1538" y="1116"/>
                </a:lnTo>
                <a:lnTo>
                  <a:pt x="1536" y="1116"/>
                </a:lnTo>
                <a:lnTo>
                  <a:pt x="1538" y="1118"/>
                </a:lnTo>
                <a:lnTo>
                  <a:pt x="1536" y="1118"/>
                </a:lnTo>
                <a:lnTo>
                  <a:pt x="1534" y="1116"/>
                </a:lnTo>
                <a:lnTo>
                  <a:pt x="1538" y="1116"/>
                </a:lnTo>
                <a:lnTo>
                  <a:pt x="1538" y="1114"/>
                </a:lnTo>
                <a:lnTo>
                  <a:pt x="1528" y="1116"/>
                </a:lnTo>
                <a:lnTo>
                  <a:pt x="1526" y="1116"/>
                </a:lnTo>
                <a:lnTo>
                  <a:pt x="1524" y="1118"/>
                </a:lnTo>
                <a:lnTo>
                  <a:pt x="1526" y="1118"/>
                </a:lnTo>
                <a:lnTo>
                  <a:pt x="1534" y="1116"/>
                </a:lnTo>
                <a:lnTo>
                  <a:pt x="1534" y="1120"/>
                </a:lnTo>
                <a:lnTo>
                  <a:pt x="1534" y="1118"/>
                </a:lnTo>
                <a:lnTo>
                  <a:pt x="1532" y="1118"/>
                </a:lnTo>
                <a:lnTo>
                  <a:pt x="1530" y="1118"/>
                </a:lnTo>
                <a:lnTo>
                  <a:pt x="1530" y="1120"/>
                </a:lnTo>
                <a:lnTo>
                  <a:pt x="1528" y="1118"/>
                </a:lnTo>
                <a:lnTo>
                  <a:pt x="1528" y="1122"/>
                </a:lnTo>
                <a:lnTo>
                  <a:pt x="1526" y="1118"/>
                </a:lnTo>
                <a:lnTo>
                  <a:pt x="1526" y="1120"/>
                </a:lnTo>
                <a:lnTo>
                  <a:pt x="1526" y="1122"/>
                </a:lnTo>
                <a:lnTo>
                  <a:pt x="1526" y="1120"/>
                </a:lnTo>
                <a:lnTo>
                  <a:pt x="1526" y="1118"/>
                </a:lnTo>
                <a:lnTo>
                  <a:pt x="1524" y="1118"/>
                </a:lnTo>
                <a:lnTo>
                  <a:pt x="1526" y="1122"/>
                </a:lnTo>
                <a:lnTo>
                  <a:pt x="1520" y="1122"/>
                </a:lnTo>
                <a:lnTo>
                  <a:pt x="1520" y="1118"/>
                </a:lnTo>
                <a:lnTo>
                  <a:pt x="1520" y="1118"/>
                </a:lnTo>
                <a:lnTo>
                  <a:pt x="1520" y="1124"/>
                </a:lnTo>
                <a:lnTo>
                  <a:pt x="1518" y="1124"/>
                </a:lnTo>
                <a:lnTo>
                  <a:pt x="1520" y="1124"/>
                </a:lnTo>
                <a:lnTo>
                  <a:pt x="1518" y="1124"/>
                </a:lnTo>
                <a:lnTo>
                  <a:pt x="1518" y="1122"/>
                </a:lnTo>
                <a:lnTo>
                  <a:pt x="1520" y="1122"/>
                </a:lnTo>
                <a:lnTo>
                  <a:pt x="1518" y="1122"/>
                </a:lnTo>
                <a:lnTo>
                  <a:pt x="1520" y="1122"/>
                </a:lnTo>
                <a:lnTo>
                  <a:pt x="1518" y="1122"/>
                </a:lnTo>
                <a:lnTo>
                  <a:pt x="1518" y="1120"/>
                </a:lnTo>
                <a:lnTo>
                  <a:pt x="1520" y="1120"/>
                </a:lnTo>
                <a:lnTo>
                  <a:pt x="1518" y="1120"/>
                </a:lnTo>
                <a:lnTo>
                  <a:pt x="1520" y="1120"/>
                </a:lnTo>
                <a:lnTo>
                  <a:pt x="1516" y="1120"/>
                </a:lnTo>
                <a:lnTo>
                  <a:pt x="1516" y="1118"/>
                </a:lnTo>
                <a:lnTo>
                  <a:pt x="1520" y="1118"/>
                </a:lnTo>
                <a:lnTo>
                  <a:pt x="1518" y="1118"/>
                </a:lnTo>
                <a:lnTo>
                  <a:pt x="1516" y="1118"/>
                </a:lnTo>
                <a:lnTo>
                  <a:pt x="1514" y="1120"/>
                </a:lnTo>
                <a:lnTo>
                  <a:pt x="1512" y="1120"/>
                </a:lnTo>
                <a:lnTo>
                  <a:pt x="1510" y="1120"/>
                </a:lnTo>
                <a:lnTo>
                  <a:pt x="1512" y="1120"/>
                </a:lnTo>
                <a:lnTo>
                  <a:pt x="1512" y="1122"/>
                </a:lnTo>
                <a:lnTo>
                  <a:pt x="1510" y="1122"/>
                </a:lnTo>
                <a:lnTo>
                  <a:pt x="1512" y="1122"/>
                </a:lnTo>
                <a:lnTo>
                  <a:pt x="1510" y="1122"/>
                </a:lnTo>
                <a:lnTo>
                  <a:pt x="1512" y="1122"/>
                </a:lnTo>
                <a:lnTo>
                  <a:pt x="1510" y="1124"/>
                </a:lnTo>
                <a:lnTo>
                  <a:pt x="1512" y="1124"/>
                </a:lnTo>
                <a:lnTo>
                  <a:pt x="1510" y="1124"/>
                </a:lnTo>
                <a:lnTo>
                  <a:pt x="1512" y="1124"/>
                </a:lnTo>
                <a:lnTo>
                  <a:pt x="1510" y="1126"/>
                </a:lnTo>
                <a:lnTo>
                  <a:pt x="1512" y="1126"/>
                </a:lnTo>
                <a:lnTo>
                  <a:pt x="1508" y="1126"/>
                </a:lnTo>
                <a:lnTo>
                  <a:pt x="1510" y="1126"/>
                </a:lnTo>
                <a:lnTo>
                  <a:pt x="1508" y="1126"/>
                </a:lnTo>
                <a:lnTo>
                  <a:pt x="1510" y="1124"/>
                </a:lnTo>
                <a:lnTo>
                  <a:pt x="1508" y="1124"/>
                </a:lnTo>
                <a:lnTo>
                  <a:pt x="1510" y="1124"/>
                </a:lnTo>
                <a:lnTo>
                  <a:pt x="1508" y="1124"/>
                </a:lnTo>
                <a:lnTo>
                  <a:pt x="1506" y="1124"/>
                </a:lnTo>
                <a:lnTo>
                  <a:pt x="1508" y="1122"/>
                </a:lnTo>
                <a:lnTo>
                  <a:pt x="1506" y="1122"/>
                </a:lnTo>
                <a:lnTo>
                  <a:pt x="1508" y="1122"/>
                </a:lnTo>
                <a:lnTo>
                  <a:pt x="1506" y="1122"/>
                </a:lnTo>
                <a:lnTo>
                  <a:pt x="1508" y="1120"/>
                </a:lnTo>
                <a:lnTo>
                  <a:pt x="1506" y="1120"/>
                </a:lnTo>
                <a:lnTo>
                  <a:pt x="1502" y="1122"/>
                </a:lnTo>
                <a:lnTo>
                  <a:pt x="1502" y="1124"/>
                </a:lnTo>
                <a:lnTo>
                  <a:pt x="1500" y="1126"/>
                </a:lnTo>
                <a:lnTo>
                  <a:pt x="1496" y="1126"/>
                </a:lnTo>
                <a:lnTo>
                  <a:pt x="1498" y="1128"/>
                </a:lnTo>
                <a:lnTo>
                  <a:pt x="1500" y="1126"/>
                </a:lnTo>
                <a:lnTo>
                  <a:pt x="1502" y="1126"/>
                </a:lnTo>
                <a:lnTo>
                  <a:pt x="1504" y="1128"/>
                </a:lnTo>
                <a:lnTo>
                  <a:pt x="1502" y="1126"/>
                </a:lnTo>
                <a:lnTo>
                  <a:pt x="1504" y="1128"/>
                </a:lnTo>
                <a:lnTo>
                  <a:pt x="1502" y="1128"/>
                </a:lnTo>
                <a:lnTo>
                  <a:pt x="1500" y="1128"/>
                </a:lnTo>
                <a:lnTo>
                  <a:pt x="1502" y="1128"/>
                </a:lnTo>
                <a:lnTo>
                  <a:pt x="1500" y="1128"/>
                </a:lnTo>
                <a:lnTo>
                  <a:pt x="1500" y="1130"/>
                </a:lnTo>
                <a:lnTo>
                  <a:pt x="1498" y="1128"/>
                </a:lnTo>
                <a:lnTo>
                  <a:pt x="1500" y="1128"/>
                </a:lnTo>
                <a:lnTo>
                  <a:pt x="1498" y="1130"/>
                </a:lnTo>
                <a:lnTo>
                  <a:pt x="1498" y="1128"/>
                </a:lnTo>
                <a:lnTo>
                  <a:pt x="1496" y="1128"/>
                </a:lnTo>
                <a:lnTo>
                  <a:pt x="1498" y="1130"/>
                </a:lnTo>
                <a:lnTo>
                  <a:pt x="1494" y="1128"/>
                </a:lnTo>
                <a:lnTo>
                  <a:pt x="1496" y="1130"/>
                </a:lnTo>
                <a:lnTo>
                  <a:pt x="1496" y="1132"/>
                </a:lnTo>
                <a:lnTo>
                  <a:pt x="1494" y="1128"/>
                </a:lnTo>
                <a:lnTo>
                  <a:pt x="1492" y="1128"/>
                </a:lnTo>
                <a:lnTo>
                  <a:pt x="1494" y="1130"/>
                </a:lnTo>
                <a:lnTo>
                  <a:pt x="1492" y="1128"/>
                </a:lnTo>
                <a:lnTo>
                  <a:pt x="1490" y="1130"/>
                </a:lnTo>
                <a:lnTo>
                  <a:pt x="1494" y="1132"/>
                </a:lnTo>
                <a:lnTo>
                  <a:pt x="1492" y="1132"/>
                </a:lnTo>
                <a:lnTo>
                  <a:pt x="1490" y="1130"/>
                </a:lnTo>
                <a:lnTo>
                  <a:pt x="1488" y="1130"/>
                </a:lnTo>
                <a:lnTo>
                  <a:pt x="1492" y="1132"/>
                </a:lnTo>
                <a:lnTo>
                  <a:pt x="1488" y="1130"/>
                </a:lnTo>
                <a:lnTo>
                  <a:pt x="1490" y="1132"/>
                </a:lnTo>
                <a:lnTo>
                  <a:pt x="1486" y="1130"/>
                </a:lnTo>
                <a:lnTo>
                  <a:pt x="1488" y="1132"/>
                </a:lnTo>
                <a:lnTo>
                  <a:pt x="1488" y="1134"/>
                </a:lnTo>
                <a:lnTo>
                  <a:pt x="1484" y="1130"/>
                </a:lnTo>
                <a:lnTo>
                  <a:pt x="1482" y="1132"/>
                </a:lnTo>
                <a:lnTo>
                  <a:pt x="1486" y="1134"/>
                </a:lnTo>
                <a:lnTo>
                  <a:pt x="1484" y="1134"/>
                </a:lnTo>
                <a:lnTo>
                  <a:pt x="1482" y="1132"/>
                </a:lnTo>
                <a:lnTo>
                  <a:pt x="1480" y="1132"/>
                </a:lnTo>
                <a:lnTo>
                  <a:pt x="1484" y="1130"/>
                </a:lnTo>
                <a:lnTo>
                  <a:pt x="1484" y="1128"/>
                </a:lnTo>
                <a:lnTo>
                  <a:pt x="1478" y="1130"/>
                </a:lnTo>
                <a:lnTo>
                  <a:pt x="1470" y="1134"/>
                </a:lnTo>
                <a:lnTo>
                  <a:pt x="1472" y="1134"/>
                </a:lnTo>
                <a:lnTo>
                  <a:pt x="1472" y="1134"/>
                </a:lnTo>
                <a:lnTo>
                  <a:pt x="1472" y="1136"/>
                </a:lnTo>
                <a:lnTo>
                  <a:pt x="1476" y="1136"/>
                </a:lnTo>
                <a:lnTo>
                  <a:pt x="1472" y="1136"/>
                </a:lnTo>
                <a:lnTo>
                  <a:pt x="1474" y="1136"/>
                </a:lnTo>
                <a:lnTo>
                  <a:pt x="1476" y="1136"/>
                </a:lnTo>
                <a:lnTo>
                  <a:pt x="1476" y="1136"/>
                </a:lnTo>
                <a:lnTo>
                  <a:pt x="1482" y="1136"/>
                </a:lnTo>
                <a:lnTo>
                  <a:pt x="1474" y="1136"/>
                </a:lnTo>
                <a:lnTo>
                  <a:pt x="1472" y="1136"/>
                </a:lnTo>
                <a:lnTo>
                  <a:pt x="1474" y="1138"/>
                </a:lnTo>
                <a:lnTo>
                  <a:pt x="1472" y="1136"/>
                </a:lnTo>
                <a:lnTo>
                  <a:pt x="1472" y="1136"/>
                </a:lnTo>
                <a:lnTo>
                  <a:pt x="1472" y="1138"/>
                </a:lnTo>
                <a:lnTo>
                  <a:pt x="1472" y="1136"/>
                </a:lnTo>
                <a:lnTo>
                  <a:pt x="1470" y="1136"/>
                </a:lnTo>
                <a:lnTo>
                  <a:pt x="1468" y="1136"/>
                </a:lnTo>
                <a:lnTo>
                  <a:pt x="1470" y="1138"/>
                </a:lnTo>
                <a:lnTo>
                  <a:pt x="1470" y="1140"/>
                </a:lnTo>
                <a:lnTo>
                  <a:pt x="1468" y="1136"/>
                </a:lnTo>
                <a:lnTo>
                  <a:pt x="1466" y="1136"/>
                </a:lnTo>
                <a:lnTo>
                  <a:pt x="1468" y="1140"/>
                </a:lnTo>
                <a:lnTo>
                  <a:pt x="1464" y="1136"/>
                </a:lnTo>
                <a:lnTo>
                  <a:pt x="1464" y="1136"/>
                </a:lnTo>
                <a:lnTo>
                  <a:pt x="1466" y="1140"/>
                </a:lnTo>
                <a:lnTo>
                  <a:pt x="1462" y="1136"/>
                </a:lnTo>
                <a:lnTo>
                  <a:pt x="1460" y="1136"/>
                </a:lnTo>
                <a:lnTo>
                  <a:pt x="1462" y="1138"/>
                </a:lnTo>
                <a:lnTo>
                  <a:pt x="1456" y="1136"/>
                </a:lnTo>
                <a:lnTo>
                  <a:pt x="1460" y="1136"/>
                </a:lnTo>
                <a:lnTo>
                  <a:pt x="1446" y="1140"/>
                </a:lnTo>
                <a:lnTo>
                  <a:pt x="1448" y="1138"/>
                </a:lnTo>
                <a:lnTo>
                  <a:pt x="1450" y="1138"/>
                </a:lnTo>
                <a:lnTo>
                  <a:pt x="1454" y="1138"/>
                </a:lnTo>
                <a:lnTo>
                  <a:pt x="1462" y="1140"/>
                </a:lnTo>
                <a:lnTo>
                  <a:pt x="1462" y="1142"/>
                </a:lnTo>
                <a:lnTo>
                  <a:pt x="1454" y="1138"/>
                </a:lnTo>
                <a:lnTo>
                  <a:pt x="1452" y="1138"/>
                </a:lnTo>
                <a:lnTo>
                  <a:pt x="1460" y="1142"/>
                </a:lnTo>
                <a:lnTo>
                  <a:pt x="1450" y="1140"/>
                </a:lnTo>
                <a:lnTo>
                  <a:pt x="1448" y="1140"/>
                </a:lnTo>
                <a:lnTo>
                  <a:pt x="1454" y="1144"/>
                </a:lnTo>
                <a:lnTo>
                  <a:pt x="1448" y="1140"/>
                </a:lnTo>
                <a:lnTo>
                  <a:pt x="1446" y="1140"/>
                </a:lnTo>
                <a:lnTo>
                  <a:pt x="1452" y="1144"/>
                </a:lnTo>
                <a:lnTo>
                  <a:pt x="1450" y="1144"/>
                </a:lnTo>
                <a:lnTo>
                  <a:pt x="1444" y="1140"/>
                </a:lnTo>
                <a:lnTo>
                  <a:pt x="1442" y="1142"/>
                </a:lnTo>
                <a:lnTo>
                  <a:pt x="1446" y="1144"/>
                </a:lnTo>
                <a:lnTo>
                  <a:pt x="1442" y="1142"/>
                </a:lnTo>
                <a:lnTo>
                  <a:pt x="1442" y="1144"/>
                </a:lnTo>
                <a:lnTo>
                  <a:pt x="1440" y="1142"/>
                </a:lnTo>
                <a:lnTo>
                  <a:pt x="1434" y="1144"/>
                </a:lnTo>
                <a:lnTo>
                  <a:pt x="1438" y="1142"/>
                </a:lnTo>
                <a:lnTo>
                  <a:pt x="1434" y="1142"/>
                </a:lnTo>
                <a:lnTo>
                  <a:pt x="1434" y="1144"/>
                </a:lnTo>
                <a:lnTo>
                  <a:pt x="1436" y="1144"/>
                </a:lnTo>
                <a:lnTo>
                  <a:pt x="1434" y="1146"/>
                </a:lnTo>
                <a:lnTo>
                  <a:pt x="1438" y="1146"/>
                </a:lnTo>
                <a:lnTo>
                  <a:pt x="1434" y="1146"/>
                </a:lnTo>
                <a:lnTo>
                  <a:pt x="1434" y="1148"/>
                </a:lnTo>
                <a:lnTo>
                  <a:pt x="1438" y="1146"/>
                </a:lnTo>
                <a:lnTo>
                  <a:pt x="1438" y="1148"/>
                </a:lnTo>
                <a:lnTo>
                  <a:pt x="1434" y="1148"/>
                </a:lnTo>
                <a:lnTo>
                  <a:pt x="1434" y="1150"/>
                </a:lnTo>
                <a:lnTo>
                  <a:pt x="1438" y="1150"/>
                </a:lnTo>
                <a:lnTo>
                  <a:pt x="1434" y="1150"/>
                </a:lnTo>
                <a:lnTo>
                  <a:pt x="1434" y="1152"/>
                </a:lnTo>
                <a:lnTo>
                  <a:pt x="1438" y="1152"/>
                </a:lnTo>
                <a:lnTo>
                  <a:pt x="1436" y="1152"/>
                </a:lnTo>
                <a:lnTo>
                  <a:pt x="1440" y="1152"/>
                </a:lnTo>
                <a:lnTo>
                  <a:pt x="1436" y="1154"/>
                </a:lnTo>
                <a:lnTo>
                  <a:pt x="1440" y="1154"/>
                </a:lnTo>
                <a:lnTo>
                  <a:pt x="1436" y="1154"/>
                </a:lnTo>
                <a:lnTo>
                  <a:pt x="1436" y="1156"/>
                </a:lnTo>
                <a:lnTo>
                  <a:pt x="1440" y="1156"/>
                </a:lnTo>
                <a:lnTo>
                  <a:pt x="1436" y="1156"/>
                </a:lnTo>
                <a:lnTo>
                  <a:pt x="1436" y="1158"/>
                </a:lnTo>
                <a:lnTo>
                  <a:pt x="1440" y="1158"/>
                </a:lnTo>
                <a:lnTo>
                  <a:pt x="1436" y="1158"/>
                </a:lnTo>
                <a:lnTo>
                  <a:pt x="1436" y="1160"/>
                </a:lnTo>
                <a:lnTo>
                  <a:pt x="1440" y="1158"/>
                </a:lnTo>
                <a:lnTo>
                  <a:pt x="1440" y="1160"/>
                </a:lnTo>
                <a:lnTo>
                  <a:pt x="1436" y="1160"/>
                </a:lnTo>
                <a:lnTo>
                  <a:pt x="1440" y="1160"/>
                </a:lnTo>
                <a:lnTo>
                  <a:pt x="1436" y="1160"/>
                </a:lnTo>
                <a:lnTo>
                  <a:pt x="1436" y="1162"/>
                </a:lnTo>
                <a:lnTo>
                  <a:pt x="1440" y="1160"/>
                </a:lnTo>
                <a:lnTo>
                  <a:pt x="1440" y="1162"/>
                </a:lnTo>
                <a:lnTo>
                  <a:pt x="1438" y="1162"/>
                </a:lnTo>
                <a:lnTo>
                  <a:pt x="1436" y="1162"/>
                </a:lnTo>
                <a:lnTo>
                  <a:pt x="1438" y="1164"/>
                </a:lnTo>
                <a:lnTo>
                  <a:pt x="1440" y="1164"/>
                </a:lnTo>
                <a:lnTo>
                  <a:pt x="1438" y="1164"/>
                </a:lnTo>
                <a:lnTo>
                  <a:pt x="1440" y="1164"/>
                </a:lnTo>
                <a:lnTo>
                  <a:pt x="1440" y="1166"/>
                </a:lnTo>
                <a:lnTo>
                  <a:pt x="1438" y="1166"/>
                </a:lnTo>
                <a:lnTo>
                  <a:pt x="1454" y="1164"/>
                </a:lnTo>
                <a:lnTo>
                  <a:pt x="1454" y="1162"/>
                </a:lnTo>
                <a:lnTo>
                  <a:pt x="1442" y="1164"/>
                </a:lnTo>
                <a:lnTo>
                  <a:pt x="1444" y="1164"/>
                </a:lnTo>
                <a:lnTo>
                  <a:pt x="1444" y="1162"/>
                </a:lnTo>
                <a:lnTo>
                  <a:pt x="1444" y="1164"/>
                </a:lnTo>
                <a:lnTo>
                  <a:pt x="1444" y="1162"/>
                </a:lnTo>
                <a:lnTo>
                  <a:pt x="1446" y="1164"/>
                </a:lnTo>
                <a:lnTo>
                  <a:pt x="1446" y="1160"/>
                </a:lnTo>
                <a:lnTo>
                  <a:pt x="1446" y="1164"/>
                </a:lnTo>
                <a:lnTo>
                  <a:pt x="1448" y="1164"/>
                </a:lnTo>
                <a:lnTo>
                  <a:pt x="1446" y="1160"/>
                </a:lnTo>
                <a:lnTo>
                  <a:pt x="1448" y="1160"/>
                </a:lnTo>
                <a:lnTo>
                  <a:pt x="1448" y="1164"/>
                </a:lnTo>
                <a:lnTo>
                  <a:pt x="1448" y="1162"/>
                </a:lnTo>
                <a:lnTo>
                  <a:pt x="1448" y="1160"/>
                </a:lnTo>
                <a:lnTo>
                  <a:pt x="1450" y="1164"/>
                </a:lnTo>
                <a:lnTo>
                  <a:pt x="1452" y="1162"/>
                </a:lnTo>
                <a:lnTo>
                  <a:pt x="1450" y="1160"/>
                </a:lnTo>
                <a:lnTo>
                  <a:pt x="1452" y="1162"/>
                </a:lnTo>
                <a:lnTo>
                  <a:pt x="1452" y="1160"/>
                </a:lnTo>
                <a:lnTo>
                  <a:pt x="1454" y="1162"/>
                </a:lnTo>
                <a:lnTo>
                  <a:pt x="1454" y="1160"/>
                </a:lnTo>
                <a:lnTo>
                  <a:pt x="1454" y="1162"/>
                </a:lnTo>
                <a:lnTo>
                  <a:pt x="1456" y="1162"/>
                </a:lnTo>
                <a:lnTo>
                  <a:pt x="1454" y="1160"/>
                </a:lnTo>
                <a:lnTo>
                  <a:pt x="1456" y="1160"/>
                </a:lnTo>
                <a:lnTo>
                  <a:pt x="1456" y="1162"/>
                </a:lnTo>
                <a:lnTo>
                  <a:pt x="1456" y="1160"/>
                </a:lnTo>
                <a:lnTo>
                  <a:pt x="1458" y="1162"/>
                </a:lnTo>
                <a:lnTo>
                  <a:pt x="1458" y="1160"/>
                </a:lnTo>
                <a:lnTo>
                  <a:pt x="1458" y="1158"/>
                </a:lnTo>
                <a:lnTo>
                  <a:pt x="1458" y="1162"/>
                </a:lnTo>
                <a:lnTo>
                  <a:pt x="1460" y="1162"/>
                </a:lnTo>
                <a:lnTo>
                  <a:pt x="1460" y="1158"/>
                </a:lnTo>
                <a:lnTo>
                  <a:pt x="1460" y="1162"/>
                </a:lnTo>
                <a:lnTo>
                  <a:pt x="1462" y="1162"/>
                </a:lnTo>
                <a:lnTo>
                  <a:pt x="1460" y="1158"/>
                </a:lnTo>
                <a:lnTo>
                  <a:pt x="1462" y="1158"/>
                </a:lnTo>
                <a:lnTo>
                  <a:pt x="1462" y="1162"/>
                </a:lnTo>
                <a:lnTo>
                  <a:pt x="1462" y="1158"/>
                </a:lnTo>
                <a:lnTo>
                  <a:pt x="1464" y="1162"/>
                </a:lnTo>
                <a:lnTo>
                  <a:pt x="1464" y="1160"/>
                </a:lnTo>
                <a:lnTo>
                  <a:pt x="1464" y="1158"/>
                </a:lnTo>
                <a:lnTo>
                  <a:pt x="1464" y="1160"/>
                </a:lnTo>
                <a:lnTo>
                  <a:pt x="1466" y="1160"/>
                </a:lnTo>
                <a:lnTo>
                  <a:pt x="1466" y="1158"/>
                </a:lnTo>
                <a:lnTo>
                  <a:pt x="1466" y="1160"/>
                </a:lnTo>
                <a:lnTo>
                  <a:pt x="1468" y="1160"/>
                </a:lnTo>
                <a:lnTo>
                  <a:pt x="1466" y="1158"/>
                </a:lnTo>
                <a:lnTo>
                  <a:pt x="1468" y="1158"/>
                </a:lnTo>
                <a:lnTo>
                  <a:pt x="1468" y="1160"/>
                </a:lnTo>
                <a:lnTo>
                  <a:pt x="1468" y="1158"/>
                </a:lnTo>
                <a:lnTo>
                  <a:pt x="1470" y="1160"/>
                </a:lnTo>
                <a:lnTo>
                  <a:pt x="1470" y="1158"/>
                </a:lnTo>
                <a:lnTo>
                  <a:pt x="1470" y="1160"/>
                </a:lnTo>
                <a:lnTo>
                  <a:pt x="1472" y="1160"/>
                </a:lnTo>
                <a:lnTo>
                  <a:pt x="1472" y="1158"/>
                </a:lnTo>
                <a:lnTo>
                  <a:pt x="1472" y="1160"/>
                </a:lnTo>
                <a:lnTo>
                  <a:pt x="1472" y="1160"/>
                </a:lnTo>
                <a:lnTo>
                  <a:pt x="1472" y="1158"/>
                </a:lnTo>
                <a:lnTo>
                  <a:pt x="1472" y="1158"/>
                </a:lnTo>
                <a:lnTo>
                  <a:pt x="1472" y="1160"/>
                </a:lnTo>
                <a:lnTo>
                  <a:pt x="1472" y="1158"/>
                </a:lnTo>
                <a:lnTo>
                  <a:pt x="1474" y="1160"/>
                </a:lnTo>
                <a:lnTo>
                  <a:pt x="1476" y="1160"/>
                </a:lnTo>
                <a:lnTo>
                  <a:pt x="1474" y="1156"/>
                </a:lnTo>
                <a:lnTo>
                  <a:pt x="1476" y="1156"/>
                </a:lnTo>
                <a:lnTo>
                  <a:pt x="1476" y="1160"/>
                </a:lnTo>
                <a:lnTo>
                  <a:pt x="1476" y="1156"/>
                </a:lnTo>
                <a:lnTo>
                  <a:pt x="1478" y="1160"/>
                </a:lnTo>
                <a:lnTo>
                  <a:pt x="1478" y="1158"/>
                </a:lnTo>
                <a:lnTo>
                  <a:pt x="1478" y="1156"/>
                </a:lnTo>
                <a:lnTo>
                  <a:pt x="1478" y="1158"/>
                </a:lnTo>
                <a:lnTo>
                  <a:pt x="1480" y="1158"/>
                </a:lnTo>
                <a:lnTo>
                  <a:pt x="1478" y="1156"/>
                </a:lnTo>
                <a:lnTo>
                  <a:pt x="1480" y="1156"/>
                </a:lnTo>
                <a:lnTo>
                  <a:pt x="1480" y="1158"/>
                </a:lnTo>
                <a:lnTo>
                  <a:pt x="1480" y="1156"/>
                </a:lnTo>
                <a:lnTo>
                  <a:pt x="1482" y="1158"/>
                </a:lnTo>
                <a:lnTo>
                  <a:pt x="1482" y="1156"/>
                </a:lnTo>
                <a:lnTo>
                  <a:pt x="1482" y="1158"/>
                </a:lnTo>
                <a:lnTo>
                  <a:pt x="1484" y="1158"/>
                </a:lnTo>
                <a:lnTo>
                  <a:pt x="1484" y="1156"/>
                </a:lnTo>
                <a:lnTo>
                  <a:pt x="1484" y="1158"/>
                </a:lnTo>
                <a:lnTo>
                  <a:pt x="1484" y="1156"/>
                </a:lnTo>
                <a:lnTo>
                  <a:pt x="1486" y="1156"/>
                </a:lnTo>
                <a:lnTo>
                  <a:pt x="1486" y="1158"/>
                </a:lnTo>
                <a:lnTo>
                  <a:pt x="1486" y="1156"/>
                </a:lnTo>
                <a:lnTo>
                  <a:pt x="1486" y="1158"/>
                </a:lnTo>
                <a:lnTo>
                  <a:pt x="1488" y="1158"/>
                </a:lnTo>
                <a:lnTo>
                  <a:pt x="1488" y="1156"/>
                </a:lnTo>
                <a:lnTo>
                  <a:pt x="1488" y="1158"/>
                </a:lnTo>
                <a:lnTo>
                  <a:pt x="1488" y="1156"/>
                </a:lnTo>
                <a:lnTo>
                  <a:pt x="1490" y="1158"/>
                </a:lnTo>
                <a:lnTo>
                  <a:pt x="1490" y="1156"/>
                </a:lnTo>
                <a:lnTo>
                  <a:pt x="1490" y="1158"/>
                </a:lnTo>
                <a:lnTo>
                  <a:pt x="1492" y="1158"/>
                </a:lnTo>
                <a:lnTo>
                  <a:pt x="1490" y="1156"/>
                </a:lnTo>
                <a:lnTo>
                  <a:pt x="1492" y="1156"/>
                </a:lnTo>
                <a:lnTo>
                  <a:pt x="1492" y="1158"/>
                </a:lnTo>
                <a:lnTo>
                  <a:pt x="1494" y="1156"/>
                </a:lnTo>
                <a:lnTo>
                  <a:pt x="1494" y="1154"/>
                </a:lnTo>
                <a:lnTo>
                  <a:pt x="1494" y="1156"/>
                </a:lnTo>
                <a:lnTo>
                  <a:pt x="1496" y="1156"/>
                </a:lnTo>
                <a:lnTo>
                  <a:pt x="1494" y="1154"/>
                </a:lnTo>
                <a:lnTo>
                  <a:pt x="1496" y="1154"/>
                </a:lnTo>
                <a:lnTo>
                  <a:pt x="1496" y="1156"/>
                </a:lnTo>
                <a:lnTo>
                  <a:pt x="1496" y="1154"/>
                </a:lnTo>
                <a:lnTo>
                  <a:pt x="1498" y="1156"/>
                </a:lnTo>
                <a:lnTo>
                  <a:pt x="1498" y="1154"/>
                </a:lnTo>
                <a:lnTo>
                  <a:pt x="1500" y="1154"/>
                </a:lnTo>
                <a:lnTo>
                  <a:pt x="1500" y="1156"/>
                </a:lnTo>
                <a:lnTo>
                  <a:pt x="1500" y="1154"/>
                </a:lnTo>
                <a:lnTo>
                  <a:pt x="1500" y="1156"/>
                </a:lnTo>
                <a:lnTo>
                  <a:pt x="1502" y="1156"/>
                </a:lnTo>
                <a:lnTo>
                  <a:pt x="1502" y="1154"/>
                </a:lnTo>
                <a:lnTo>
                  <a:pt x="1502" y="1156"/>
                </a:lnTo>
                <a:lnTo>
                  <a:pt x="1502" y="1154"/>
                </a:lnTo>
                <a:lnTo>
                  <a:pt x="1504" y="1154"/>
                </a:lnTo>
                <a:lnTo>
                  <a:pt x="1504" y="1156"/>
                </a:lnTo>
                <a:lnTo>
                  <a:pt x="1504" y="1154"/>
                </a:lnTo>
                <a:lnTo>
                  <a:pt x="1504" y="1156"/>
                </a:lnTo>
                <a:lnTo>
                  <a:pt x="1506" y="1156"/>
                </a:lnTo>
                <a:lnTo>
                  <a:pt x="1506" y="1154"/>
                </a:lnTo>
                <a:lnTo>
                  <a:pt x="1506" y="1156"/>
                </a:lnTo>
                <a:lnTo>
                  <a:pt x="1506" y="1154"/>
                </a:lnTo>
                <a:lnTo>
                  <a:pt x="1508" y="1156"/>
                </a:lnTo>
                <a:lnTo>
                  <a:pt x="1508" y="1154"/>
                </a:lnTo>
                <a:lnTo>
                  <a:pt x="1508" y="1152"/>
                </a:lnTo>
                <a:lnTo>
                  <a:pt x="1508" y="1156"/>
                </a:lnTo>
                <a:lnTo>
                  <a:pt x="1510" y="1156"/>
                </a:lnTo>
                <a:lnTo>
                  <a:pt x="1508" y="1152"/>
                </a:lnTo>
                <a:lnTo>
                  <a:pt x="1510" y="1152"/>
                </a:lnTo>
                <a:lnTo>
                  <a:pt x="1510" y="1154"/>
                </a:lnTo>
                <a:lnTo>
                  <a:pt x="1510" y="1152"/>
                </a:lnTo>
                <a:lnTo>
                  <a:pt x="1512" y="1154"/>
                </a:lnTo>
                <a:lnTo>
                  <a:pt x="1512" y="1152"/>
                </a:lnTo>
                <a:lnTo>
                  <a:pt x="1512" y="1154"/>
                </a:lnTo>
                <a:lnTo>
                  <a:pt x="1514" y="1154"/>
                </a:lnTo>
                <a:lnTo>
                  <a:pt x="1514" y="1152"/>
                </a:lnTo>
                <a:lnTo>
                  <a:pt x="1514" y="1154"/>
                </a:lnTo>
                <a:lnTo>
                  <a:pt x="1516" y="1154"/>
                </a:lnTo>
                <a:lnTo>
                  <a:pt x="1514" y="1152"/>
                </a:lnTo>
                <a:lnTo>
                  <a:pt x="1516" y="1152"/>
                </a:lnTo>
                <a:lnTo>
                  <a:pt x="1516" y="1154"/>
                </a:lnTo>
                <a:lnTo>
                  <a:pt x="1516" y="1152"/>
                </a:lnTo>
                <a:lnTo>
                  <a:pt x="1518" y="1154"/>
                </a:lnTo>
                <a:lnTo>
                  <a:pt x="1518" y="1152"/>
                </a:lnTo>
                <a:lnTo>
                  <a:pt x="1520" y="1154"/>
                </a:lnTo>
                <a:lnTo>
                  <a:pt x="1520" y="1152"/>
                </a:lnTo>
                <a:lnTo>
                  <a:pt x="1520" y="1152"/>
                </a:lnTo>
                <a:lnTo>
                  <a:pt x="1520" y="1154"/>
                </a:lnTo>
                <a:lnTo>
                  <a:pt x="1520" y="1152"/>
                </a:lnTo>
                <a:lnTo>
                  <a:pt x="1522" y="1152"/>
                </a:lnTo>
                <a:lnTo>
                  <a:pt x="1522" y="1154"/>
                </a:lnTo>
                <a:lnTo>
                  <a:pt x="1514" y="1154"/>
                </a:lnTo>
                <a:lnTo>
                  <a:pt x="1514" y="1156"/>
                </a:lnTo>
                <a:lnTo>
                  <a:pt x="1524" y="1156"/>
                </a:lnTo>
                <a:lnTo>
                  <a:pt x="1526" y="1152"/>
                </a:lnTo>
                <a:lnTo>
                  <a:pt x="1524" y="1144"/>
                </a:lnTo>
                <a:lnTo>
                  <a:pt x="1522" y="1142"/>
                </a:lnTo>
                <a:lnTo>
                  <a:pt x="1512" y="1144"/>
                </a:lnTo>
                <a:lnTo>
                  <a:pt x="1522" y="1144"/>
                </a:lnTo>
                <a:lnTo>
                  <a:pt x="1520" y="1144"/>
                </a:lnTo>
                <a:lnTo>
                  <a:pt x="1520" y="1146"/>
                </a:lnTo>
                <a:lnTo>
                  <a:pt x="1520" y="1144"/>
                </a:lnTo>
                <a:lnTo>
                  <a:pt x="1520" y="1146"/>
                </a:lnTo>
                <a:lnTo>
                  <a:pt x="1520" y="1144"/>
                </a:lnTo>
                <a:lnTo>
                  <a:pt x="1520" y="1146"/>
                </a:lnTo>
                <a:lnTo>
                  <a:pt x="1520" y="1144"/>
                </a:lnTo>
                <a:lnTo>
                  <a:pt x="1518" y="1144"/>
                </a:lnTo>
                <a:lnTo>
                  <a:pt x="1518" y="1146"/>
                </a:lnTo>
                <a:lnTo>
                  <a:pt x="1516" y="1146"/>
                </a:lnTo>
                <a:lnTo>
                  <a:pt x="1518" y="1148"/>
                </a:lnTo>
                <a:lnTo>
                  <a:pt x="1516" y="1148"/>
                </a:lnTo>
                <a:lnTo>
                  <a:pt x="1516" y="1146"/>
                </a:lnTo>
                <a:lnTo>
                  <a:pt x="1516" y="1148"/>
                </a:lnTo>
                <a:lnTo>
                  <a:pt x="1516" y="1146"/>
                </a:lnTo>
                <a:lnTo>
                  <a:pt x="1514" y="1146"/>
                </a:lnTo>
                <a:lnTo>
                  <a:pt x="1514" y="1148"/>
                </a:lnTo>
                <a:lnTo>
                  <a:pt x="1514" y="1146"/>
                </a:lnTo>
                <a:lnTo>
                  <a:pt x="1514" y="1148"/>
                </a:lnTo>
                <a:lnTo>
                  <a:pt x="1512" y="1148"/>
                </a:lnTo>
                <a:lnTo>
                  <a:pt x="1512" y="1146"/>
                </a:lnTo>
                <a:lnTo>
                  <a:pt x="1512" y="1148"/>
                </a:lnTo>
                <a:lnTo>
                  <a:pt x="1512" y="1146"/>
                </a:lnTo>
                <a:lnTo>
                  <a:pt x="1510" y="1146"/>
                </a:lnTo>
                <a:lnTo>
                  <a:pt x="1510" y="1148"/>
                </a:lnTo>
                <a:lnTo>
                  <a:pt x="1510" y="1146"/>
                </a:lnTo>
                <a:lnTo>
                  <a:pt x="1508" y="1146"/>
                </a:lnTo>
                <a:lnTo>
                  <a:pt x="1508" y="1148"/>
                </a:lnTo>
                <a:lnTo>
                  <a:pt x="1508" y="1146"/>
                </a:lnTo>
                <a:lnTo>
                  <a:pt x="1506" y="1146"/>
                </a:lnTo>
                <a:lnTo>
                  <a:pt x="1506" y="1148"/>
                </a:lnTo>
                <a:lnTo>
                  <a:pt x="1506" y="1146"/>
                </a:lnTo>
                <a:lnTo>
                  <a:pt x="1504" y="1146"/>
                </a:lnTo>
                <a:lnTo>
                  <a:pt x="1506" y="1148"/>
                </a:lnTo>
                <a:lnTo>
                  <a:pt x="1504" y="1148"/>
                </a:lnTo>
                <a:lnTo>
                  <a:pt x="1504" y="1146"/>
                </a:lnTo>
                <a:lnTo>
                  <a:pt x="1504" y="1148"/>
                </a:lnTo>
                <a:lnTo>
                  <a:pt x="1502" y="1148"/>
                </a:lnTo>
                <a:lnTo>
                  <a:pt x="1502" y="1146"/>
                </a:lnTo>
                <a:lnTo>
                  <a:pt x="1500" y="1146"/>
                </a:lnTo>
                <a:lnTo>
                  <a:pt x="1502" y="1148"/>
                </a:lnTo>
                <a:lnTo>
                  <a:pt x="1500" y="1148"/>
                </a:lnTo>
                <a:lnTo>
                  <a:pt x="1500" y="1146"/>
                </a:lnTo>
                <a:lnTo>
                  <a:pt x="1498" y="1146"/>
                </a:lnTo>
                <a:lnTo>
                  <a:pt x="1498" y="1148"/>
                </a:lnTo>
                <a:lnTo>
                  <a:pt x="1498" y="1146"/>
                </a:lnTo>
                <a:lnTo>
                  <a:pt x="1498" y="1148"/>
                </a:lnTo>
                <a:lnTo>
                  <a:pt x="1498" y="1150"/>
                </a:lnTo>
                <a:lnTo>
                  <a:pt x="1496" y="1150"/>
                </a:lnTo>
                <a:lnTo>
                  <a:pt x="1496" y="1148"/>
                </a:lnTo>
                <a:lnTo>
                  <a:pt x="1496" y="1150"/>
                </a:lnTo>
                <a:lnTo>
                  <a:pt x="1496" y="1148"/>
                </a:lnTo>
                <a:lnTo>
                  <a:pt x="1494" y="1148"/>
                </a:lnTo>
                <a:lnTo>
                  <a:pt x="1494" y="1150"/>
                </a:lnTo>
                <a:lnTo>
                  <a:pt x="1494" y="1148"/>
                </a:lnTo>
                <a:lnTo>
                  <a:pt x="1494" y="1150"/>
                </a:lnTo>
                <a:lnTo>
                  <a:pt x="1492" y="1148"/>
                </a:lnTo>
                <a:lnTo>
                  <a:pt x="1492" y="1150"/>
                </a:lnTo>
                <a:lnTo>
                  <a:pt x="1492" y="1148"/>
                </a:lnTo>
                <a:lnTo>
                  <a:pt x="1490" y="1148"/>
                </a:lnTo>
                <a:lnTo>
                  <a:pt x="1492" y="1150"/>
                </a:lnTo>
                <a:lnTo>
                  <a:pt x="1490" y="1150"/>
                </a:lnTo>
                <a:lnTo>
                  <a:pt x="1490" y="1148"/>
                </a:lnTo>
                <a:lnTo>
                  <a:pt x="1490" y="1150"/>
                </a:lnTo>
                <a:lnTo>
                  <a:pt x="1488" y="1148"/>
                </a:lnTo>
                <a:lnTo>
                  <a:pt x="1488" y="1150"/>
                </a:lnTo>
                <a:lnTo>
                  <a:pt x="1488" y="1148"/>
                </a:lnTo>
                <a:lnTo>
                  <a:pt x="1486" y="1148"/>
                </a:lnTo>
                <a:lnTo>
                  <a:pt x="1486" y="1150"/>
                </a:lnTo>
                <a:lnTo>
                  <a:pt x="1484" y="1148"/>
                </a:lnTo>
                <a:lnTo>
                  <a:pt x="1482" y="1148"/>
                </a:lnTo>
                <a:lnTo>
                  <a:pt x="1484" y="1150"/>
                </a:lnTo>
                <a:lnTo>
                  <a:pt x="1482" y="1150"/>
                </a:lnTo>
                <a:lnTo>
                  <a:pt x="1482" y="1148"/>
                </a:lnTo>
                <a:lnTo>
                  <a:pt x="1480" y="1148"/>
                </a:lnTo>
                <a:lnTo>
                  <a:pt x="1480" y="1150"/>
                </a:lnTo>
                <a:lnTo>
                  <a:pt x="1480" y="1152"/>
                </a:lnTo>
                <a:lnTo>
                  <a:pt x="1480" y="1150"/>
                </a:lnTo>
                <a:lnTo>
                  <a:pt x="1480" y="1152"/>
                </a:lnTo>
                <a:lnTo>
                  <a:pt x="1478" y="1152"/>
                </a:lnTo>
                <a:lnTo>
                  <a:pt x="1478" y="1150"/>
                </a:lnTo>
                <a:lnTo>
                  <a:pt x="1476" y="1150"/>
                </a:lnTo>
                <a:lnTo>
                  <a:pt x="1476" y="1152"/>
                </a:lnTo>
                <a:lnTo>
                  <a:pt x="1474" y="1150"/>
                </a:lnTo>
                <a:lnTo>
                  <a:pt x="1474" y="1152"/>
                </a:lnTo>
                <a:lnTo>
                  <a:pt x="1472" y="1150"/>
                </a:lnTo>
                <a:lnTo>
                  <a:pt x="1472" y="1152"/>
                </a:lnTo>
                <a:lnTo>
                  <a:pt x="1472" y="1152"/>
                </a:lnTo>
                <a:lnTo>
                  <a:pt x="1472" y="1150"/>
                </a:lnTo>
                <a:lnTo>
                  <a:pt x="1470" y="1150"/>
                </a:lnTo>
                <a:lnTo>
                  <a:pt x="1472" y="1152"/>
                </a:lnTo>
                <a:lnTo>
                  <a:pt x="1470" y="1152"/>
                </a:lnTo>
                <a:lnTo>
                  <a:pt x="1470" y="1150"/>
                </a:lnTo>
                <a:lnTo>
                  <a:pt x="1470" y="1152"/>
                </a:lnTo>
                <a:lnTo>
                  <a:pt x="1470" y="1150"/>
                </a:lnTo>
                <a:lnTo>
                  <a:pt x="1468" y="1150"/>
                </a:lnTo>
                <a:lnTo>
                  <a:pt x="1470" y="1152"/>
                </a:lnTo>
                <a:lnTo>
                  <a:pt x="1468" y="1152"/>
                </a:lnTo>
                <a:lnTo>
                  <a:pt x="1468" y="1150"/>
                </a:lnTo>
                <a:lnTo>
                  <a:pt x="1468" y="1152"/>
                </a:lnTo>
                <a:lnTo>
                  <a:pt x="1466" y="1150"/>
                </a:lnTo>
                <a:lnTo>
                  <a:pt x="1466" y="1152"/>
                </a:lnTo>
                <a:lnTo>
                  <a:pt x="1464" y="1152"/>
                </a:lnTo>
                <a:lnTo>
                  <a:pt x="1462" y="1150"/>
                </a:lnTo>
                <a:lnTo>
                  <a:pt x="1464" y="1150"/>
                </a:lnTo>
                <a:lnTo>
                  <a:pt x="1464" y="1148"/>
                </a:lnTo>
                <a:lnTo>
                  <a:pt x="1464" y="1150"/>
                </a:lnTo>
                <a:lnTo>
                  <a:pt x="1466" y="1150"/>
                </a:lnTo>
                <a:lnTo>
                  <a:pt x="1466" y="1148"/>
                </a:lnTo>
                <a:lnTo>
                  <a:pt x="1466" y="1150"/>
                </a:lnTo>
                <a:lnTo>
                  <a:pt x="1468" y="1150"/>
                </a:lnTo>
                <a:lnTo>
                  <a:pt x="1468" y="1148"/>
                </a:lnTo>
                <a:lnTo>
                  <a:pt x="1468" y="1150"/>
                </a:lnTo>
                <a:lnTo>
                  <a:pt x="1470" y="1150"/>
                </a:lnTo>
                <a:lnTo>
                  <a:pt x="1470" y="1148"/>
                </a:lnTo>
                <a:lnTo>
                  <a:pt x="1470" y="1150"/>
                </a:lnTo>
                <a:lnTo>
                  <a:pt x="1472" y="1150"/>
                </a:lnTo>
                <a:lnTo>
                  <a:pt x="1472" y="1148"/>
                </a:lnTo>
                <a:lnTo>
                  <a:pt x="1472" y="1150"/>
                </a:lnTo>
                <a:lnTo>
                  <a:pt x="1472" y="1148"/>
                </a:lnTo>
                <a:lnTo>
                  <a:pt x="1472" y="1150"/>
                </a:lnTo>
                <a:lnTo>
                  <a:pt x="1472" y="1148"/>
                </a:lnTo>
                <a:lnTo>
                  <a:pt x="1474" y="1148"/>
                </a:lnTo>
                <a:lnTo>
                  <a:pt x="1476" y="1148"/>
                </a:lnTo>
                <a:lnTo>
                  <a:pt x="1476" y="1150"/>
                </a:lnTo>
                <a:lnTo>
                  <a:pt x="1476" y="1148"/>
                </a:lnTo>
                <a:lnTo>
                  <a:pt x="1478" y="1148"/>
                </a:lnTo>
                <a:lnTo>
                  <a:pt x="1478" y="1146"/>
                </a:lnTo>
                <a:lnTo>
                  <a:pt x="1480" y="1146"/>
                </a:lnTo>
                <a:lnTo>
                  <a:pt x="1480" y="1148"/>
                </a:lnTo>
                <a:lnTo>
                  <a:pt x="1482" y="1148"/>
                </a:lnTo>
                <a:lnTo>
                  <a:pt x="1480" y="1146"/>
                </a:lnTo>
                <a:lnTo>
                  <a:pt x="1482" y="1146"/>
                </a:lnTo>
                <a:lnTo>
                  <a:pt x="1482" y="1148"/>
                </a:lnTo>
                <a:lnTo>
                  <a:pt x="1484" y="1148"/>
                </a:lnTo>
                <a:lnTo>
                  <a:pt x="1482" y="1146"/>
                </a:lnTo>
                <a:lnTo>
                  <a:pt x="1484" y="1146"/>
                </a:lnTo>
                <a:lnTo>
                  <a:pt x="1484" y="1148"/>
                </a:lnTo>
                <a:lnTo>
                  <a:pt x="1486" y="1148"/>
                </a:lnTo>
                <a:lnTo>
                  <a:pt x="1486" y="1146"/>
                </a:lnTo>
                <a:lnTo>
                  <a:pt x="1486" y="1148"/>
                </a:lnTo>
                <a:lnTo>
                  <a:pt x="1488" y="1148"/>
                </a:lnTo>
                <a:lnTo>
                  <a:pt x="1488" y="1144"/>
                </a:lnTo>
                <a:lnTo>
                  <a:pt x="1488" y="1148"/>
                </a:lnTo>
                <a:lnTo>
                  <a:pt x="1488" y="1146"/>
                </a:lnTo>
                <a:lnTo>
                  <a:pt x="1488" y="1144"/>
                </a:lnTo>
                <a:lnTo>
                  <a:pt x="1490" y="1144"/>
                </a:lnTo>
                <a:lnTo>
                  <a:pt x="1490" y="1148"/>
                </a:lnTo>
                <a:lnTo>
                  <a:pt x="1492" y="1146"/>
                </a:lnTo>
                <a:lnTo>
                  <a:pt x="1490" y="1144"/>
                </a:lnTo>
                <a:lnTo>
                  <a:pt x="1492" y="1144"/>
                </a:lnTo>
                <a:lnTo>
                  <a:pt x="1492" y="1146"/>
                </a:lnTo>
                <a:lnTo>
                  <a:pt x="1496" y="1146"/>
                </a:lnTo>
                <a:lnTo>
                  <a:pt x="1494" y="1144"/>
                </a:lnTo>
                <a:lnTo>
                  <a:pt x="1494" y="1146"/>
                </a:lnTo>
                <a:lnTo>
                  <a:pt x="1494" y="1144"/>
                </a:lnTo>
                <a:lnTo>
                  <a:pt x="1492" y="1144"/>
                </a:lnTo>
                <a:lnTo>
                  <a:pt x="1494" y="1142"/>
                </a:lnTo>
                <a:lnTo>
                  <a:pt x="1492" y="1142"/>
                </a:lnTo>
                <a:lnTo>
                  <a:pt x="1494" y="1142"/>
                </a:lnTo>
                <a:lnTo>
                  <a:pt x="1492" y="1142"/>
                </a:lnTo>
                <a:lnTo>
                  <a:pt x="1492" y="1140"/>
                </a:lnTo>
                <a:lnTo>
                  <a:pt x="1494" y="1140"/>
                </a:lnTo>
                <a:lnTo>
                  <a:pt x="1490" y="1140"/>
                </a:lnTo>
                <a:lnTo>
                  <a:pt x="1494" y="1140"/>
                </a:lnTo>
                <a:lnTo>
                  <a:pt x="1494" y="1138"/>
                </a:lnTo>
                <a:lnTo>
                  <a:pt x="1490" y="1140"/>
                </a:lnTo>
                <a:lnTo>
                  <a:pt x="1490" y="1138"/>
                </a:lnTo>
                <a:lnTo>
                  <a:pt x="1494" y="1138"/>
                </a:lnTo>
                <a:lnTo>
                  <a:pt x="1490" y="1138"/>
                </a:lnTo>
                <a:lnTo>
                  <a:pt x="1496" y="1136"/>
                </a:lnTo>
                <a:lnTo>
                  <a:pt x="1496" y="1138"/>
                </a:lnTo>
                <a:lnTo>
                  <a:pt x="1494" y="1138"/>
                </a:lnTo>
                <a:lnTo>
                  <a:pt x="1496" y="1138"/>
                </a:lnTo>
                <a:lnTo>
                  <a:pt x="1494" y="1138"/>
                </a:lnTo>
                <a:lnTo>
                  <a:pt x="1496" y="1138"/>
                </a:lnTo>
                <a:lnTo>
                  <a:pt x="1496" y="1140"/>
                </a:lnTo>
                <a:lnTo>
                  <a:pt x="1494" y="1140"/>
                </a:lnTo>
                <a:lnTo>
                  <a:pt x="1496" y="1140"/>
                </a:lnTo>
                <a:lnTo>
                  <a:pt x="1494" y="1140"/>
                </a:lnTo>
                <a:lnTo>
                  <a:pt x="1496" y="1140"/>
                </a:lnTo>
                <a:lnTo>
                  <a:pt x="1494" y="1142"/>
                </a:lnTo>
                <a:lnTo>
                  <a:pt x="1496" y="1142"/>
                </a:lnTo>
                <a:lnTo>
                  <a:pt x="1498" y="1142"/>
                </a:lnTo>
                <a:lnTo>
                  <a:pt x="1494" y="1142"/>
                </a:lnTo>
                <a:lnTo>
                  <a:pt x="1496" y="1142"/>
                </a:lnTo>
                <a:lnTo>
                  <a:pt x="1498" y="1142"/>
                </a:lnTo>
                <a:lnTo>
                  <a:pt x="1494" y="1144"/>
                </a:lnTo>
                <a:lnTo>
                  <a:pt x="1496" y="1144"/>
                </a:lnTo>
                <a:lnTo>
                  <a:pt x="1498" y="1144"/>
                </a:lnTo>
                <a:lnTo>
                  <a:pt x="1504" y="1142"/>
                </a:lnTo>
                <a:lnTo>
                  <a:pt x="1502" y="1136"/>
                </a:lnTo>
                <a:lnTo>
                  <a:pt x="1502" y="1136"/>
                </a:lnTo>
                <a:lnTo>
                  <a:pt x="1502" y="1136"/>
                </a:lnTo>
                <a:lnTo>
                  <a:pt x="1504" y="1136"/>
                </a:lnTo>
                <a:lnTo>
                  <a:pt x="1504" y="1136"/>
                </a:lnTo>
                <a:lnTo>
                  <a:pt x="1504" y="1136"/>
                </a:lnTo>
                <a:lnTo>
                  <a:pt x="1506" y="1136"/>
                </a:lnTo>
                <a:lnTo>
                  <a:pt x="1508" y="1136"/>
                </a:lnTo>
                <a:lnTo>
                  <a:pt x="1506" y="1136"/>
                </a:lnTo>
                <a:lnTo>
                  <a:pt x="1508" y="1136"/>
                </a:lnTo>
                <a:lnTo>
                  <a:pt x="1508" y="1134"/>
                </a:lnTo>
                <a:lnTo>
                  <a:pt x="1510" y="1134"/>
                </a:lnTo>
                <a:lnTo>
                  <a:pt x="1510" y="1136"/>
                </a:lnTo>
                <a:lnTo>
                  <a:pt x="1512" y="1134"/>
                </a:lnTo>
                <a:lnTo>
                  <a:pt x="1512" y="1136"/>
                </a:lnTo>
                <a:lnTo>
                  <a:pt x="1512" y="1134"/>
                </a:lnTo>
                <a:lnTo>
                  <a:pt x="1514" y="1134"/>
                </a:lnTo>
                <a:lnTo>
                  <a:pt x="1516" y="1134"/>
                </a:lnTo>
                <a:lnTo>
                  <a:pt x="1516" y="1132"/>
                </a:lnTo>
                <a:lnTo>
                  <a:pt x="1516" y="1134"/>
                </a:lnTo>
                <a:lnTo>
                  <a:pt x="1518" y="1134"/>
                </a:lnTo>
                <a:lnTo>
                  <a:pt x="1518" y="1132"/>
                </a:lnTo>
                <a:lnTo>
                  <a:pt x="1518" y="1134"/>
                </a:lnTo>
                <a:lnTo>
                  <a:pt x="1518" y="1136"/>
                </a:lnTo>
                <a:lnTo>
                  <a:pt x="1518" y="1134"/>
                </a:lnTo>
                <a:lnTo>
                  <a:pt x="1516" y="1134"/>
                </a:lnTo>
                <a:lnTo>
                  <a:pt x="1516" y="1136"/>
                </a:lnTo>
                <a:lnTo>
                  <a:pt x="1516" y="1134"/>
                </a:lnTo>
                <a:lnTo>
                  <a:pt x="1514" y="1134"/>
                </a:lnTo>
                <a:lnTo>
                  <a:pt x="1514" y="1136"/>
                </a:lnTo>
                <a:lnTo>
                  <a:pt x="1512" y="1136"/>
                </a:lnTo>
                <a:lnTo>
                  <a:pt x="1510" y="1136"/>
                </a:lnTo>
                <a:lnTo>
                  <a:pt x="1510" y="1136"/>
                </a:lnTo>
                <a:lnTo>
                  <a:pt x="1510" y="1136"/>
                </a:lnTo>
                <a:lnTo>
                  <a:pt x="1508" y="1136"/>
                </a:lnTo>
                <a:lnTo>
                  <a:pt x="1508" y="1136"/>
                </a:lnTo>
                <a:lnTo>
                  <a:pt x="1508" y="1136"/>
                </a:lnTo>
                <a:lnTo>
                  <a:pt x="1506" y="1136"/>
                </a:lnTo>
                <a:lnTo>
                  <a:pt x="1506" y="1136"/>
                </a:lnTo>
                <a:lnTo>
                  <a:pt x="1504" y="1136"/>
                </a:lnTo>
                <a:lnTo>
                  <a:pt x="1502" y="1136"/>
                </a:lnTo>
                <a:lnTo>
                  <a:pt x="1504" y="1140"/>
                </a:lnTo>
                <a:lnTo>
                  <a:pt x="1506" y="1140"/>
                </a:lnTo>
                <a:lnTo>
                  <a:pt x="1506" y="1138"/>
                </a:lnTo>
                <a:lnTo>
                  <a:pt x="1506" y="1140"/>
                </a:lnTo>
                <a:lnTo>
                  <a:pt x="1506" y="1138"/>
                </a:lnTo>
                <a:lnTo>
                  <a:pt x="1508" y="1138"/>
                </a:lnTo>
                <a:lnTo>
                  <a:pt x="1508" y="1140"/>
                </a:lnTo>
                <a:lnTo>
                  <a:pt x="1508" y="1138"/>
                </a:lnTo>
                <a:lnTo>
                  <a:pt x="1510" y="1138"/>
                </a:lnTo>
                <a:lnTo>
                  <a:pt x="1510" y="1140"/>
                </a:lnTo>
                <a:lnTo>
                  <a:pt x="1510" y="1138"/>
                </a:lnTo>
                <a:lnTo>
                  <a:pt x="1512" y="1138"/>
                </a:lnTo>
                <a:lnTo>
                  <a:pt x="1512" y="1140"/>
                </a:lnTo>
                <a:lnTo>
                  <a:pt x="1512" y="1138"/>
                </a:lnTo>
                <a:lnTo>
                  <a:pt x="1514" y="1138"/>
                </a:lnTo>
                <a:lnTo>
                  <a:pt x="1514" y="1140"/>
                </a:lnTo>
                <a:lnTo>
                  <a:pt x="1514" y="1138"/>
                </a:lnTo>
                <a:lnTo>
                  <a:pt x="1516" y="1138"/>
                </a:lnTo>
                <a:lnTo>
                  <a:pt x="1518" y="1138"/>
                </a:lnTo>
                <a:lnTo>
                  <a:pt x="1518" y="1136"/>
                </a:lnTo>
                <a:lnTo>
                  <a:pt x="1520" y="1136"/>
                </a:lnTo>
                <a:lnTo>
                  <a:pt x="1520" y="1138"/>
                </a:lnTo>
                <a:lnTo>
                  <a:pt x="1520" y="1136"/>
                </a:lnTo>
                <a:lnTo>
                  <a:pt x="1520" y="1136"/>
                </a:lnTo>
                <a:lnTo>
                  <a:pt x="1520" y="1138"/>
                </a:lnTo>
                <a:lnTo>
                  <a:pt x="1520" y="1136"/>
                </a:lnTo>
                <a:lnTo>
                  <a:pt x="1520" y="1138"/>
                </a:lnTo>
                <a:lnTo>
                  <a:pt x="1522" y="1138"/>
                </a:lnTo>
                <a:lnTo>
                  <a:pt x="1522" y="1136"/>
                </a:lnTo>
                <a:lnTo>
                  <a:pt x="1522" y="1138"/>
                </a:lnTo>
                <a:lnTo>
                  <a:pt x="1518" y="1138"/>
                </a:lnTo>
                <a:lnTo>
                  <a:pt x="1518" y="1140"/>
                </a:lnTo>
                <a:lnTo>
                  <a:pt x="1520" y="1140"/>
                </a:lnTo>
                <a:lnTo>
                  <a:pt x="1522" y="1140"/>
                </a:lnTo>
                <a:lnTo>
                  <a:pt x="1522" y="1138"/>
                </a:lnTo>
                <a:lnTo>
                  <a:pt x="1524" y="1138"/>
                </a:lnTo>
                <a:lnTo>
                  <a:pt x="1524" y="1136"/>
                </a:lnTo>
                <a:lnTo>
                  <a:pt x="1524" y="1136"/>
                </a:lnTo>
                <a:lnTo>
                  <a:pt x="1522" y="1134"/>
                </a:lnTo>
                <a:lnTo>
                  <a:pt x="1524" y="1132"/>
                </a:lnTo>
                <a:lnTo>
                  <a:pt x="1526" y="1132"/>
                </a:lnTo>
                <a:lnTo>
                  <a:pt x="1526" y="1134"/>
                </a:lnTo>
                <a:lnTo>
                  <a:pt x="1528" y="1136"/>
                </a:lnTo>
                <a:lnTo>
                  <a:pt x="1528" y="1138"/>
                </a:lnTo>
                <a:lnTo>
                  <a:pt x="1528" y="1136"/>
                </a:lnTo>
                <a:lnTo>
                  <a:pt x="1528" y="1130"/>
                </a:lnTo>
                <a:lnTo>
                  <a:pt x="1522" y="1132"/>
                </a:lnTo>
                <a:lnTo>
                  <a:pt x="1528" y="1130"/>
                </a:lnTo>
                <a:lnTo>
                  <a:pt x="1528" y="1132"/>
                </a:lnTo>
                <a:lnTo>
                  <a:pt x="1530" y="1130"/>
                </a:lnTo>
                <a:lnTo>
                  <a:pt x="1530" y="1132"/>
                </a:lnTo>
                <a:lnTo>
                  <a:pt x="1532" y="1130"/>
                </a:lnTo>
                <a:lnTo>
                  <a:pt x="1532" y="1132"/>
                </a:lnTo>
                <a:lnTo>
                  <a:pt x="1532" y="1130"/>
                </a:lnTo>
                <a:lnTo>
                  <a:pt x="1534" y="1130"/>
                </a:lnTo>
                <a:lnTo>
                  <a:pt x="1532" y="1132"/>
                </a:lnTo>
                <a:lnTo>
                  <a:pt x="1536" y="1130"/>
                </a:lnTo>
                <a:lnTo>
                  <a:pt x="1536" y="1128"/>
                </a:lnTo>
                <a:lnTo>
                  <a:pt x="1536" y="1130"/>
                </a:lnTo>
                <a:lnTo>
                  <a:pt x="1538" y="1130"/>
                </a:lnTo>
                <a:lnTo>
                  <a:pt x="1538" y="1128"/>
                </a:lnTo>
                <a:lnTo>
                  <a:pt x="1538" y="1130"/>
                </a:lnTo>
                <a:lnTo>
                  <a:pt x="1540" y="1130"/>
                </a:lnTo>
                <a:lnTo>
                  <a:pt x="1540" y="1128"/>
                </a:lnTo>
                <a:lnTo>
                  <a:pt x="1542" y="1128"/>
                </a:lnTo>
                <a:lnTo>
                  <a:pt x="1540" y="1130"/>
                </a:lnTo>
                <a:lnTo>
                  <a:pt x="1542" y="1130"/>
                </a:lnTo>
                <a:lnTo>
                  <a:pt x="1544" y="1128"/>
                </a:lnTo>
                <a:lnTo>
                  <a:pt x="1544" y="1130"/>
                </a:lnTo>
                <a:lnTo>
                  <a:pt x="1544" y="1128"/>
                </a:lnTo>
                <a:lnTo>
                  <a:pt x="1546" y="1128"/>
                </a:lnTo>
                <a:lnTo>
                  <a:pt x="1544" y="1128"/>
                </a:lnTo>
                <a:lnTo>
                  <a:pt x="1546" y="1128"/>
                </a:lnTo>
                <a:lnTo>
                  <a:pt x="1546" y="1126"/>
                </a:lnTo>
                <a:lnTo>
                  <a:pt x="1546" y="1128"/>
                </a:lnTo>
                <a:lnTo>
                  <a:pt x="1548" y="1128"/>
                </a:lnTo>
                <a:lnTo>
                  <a:pt x="1548" y="1126"/>
                </a:lnTo>
                <a:lnTo>
                  <a:pt x="1548" y="1128"/>
                </a:lnTo>
                <a:lnTo>
                  <a:pt x="1550" y="1128"/>
                </a:lnTo>
                <a:lnTo>
                  <a:pt x="1550" y="1126"/>
                </a:lnTo>
                <a:lnTo>
                  <a:pt x="1553" y="1126"/>
                </a:lnTo>
                <a:lnTo>
                  <a:pt x="1550" y="1128"/>
                </a:lnTo>
                <a:lnTo>
                  <a:pt x="1553" y="1128"/>
                </a:lnTo>
                <a:lnTo>
                  <a:pt x="1555" y="1126"/>
                </a:lnTo>
                <a:lnTo>
                  <a:pt x="1555" y="1128"/>
                </a:lnTo>
                <a:lnTo>
                  <a:pt x="1555" y="1126"/>
                </a:lnTo>
                <a:lnTo>
                  <a:pt x="1557" y="1126"/>
                </a:lnTo>
                <a:lnTo>
                  <a:pt x="1557" y="1128"/>
                </a:lnTo>
                <a:lnTo>
                  <a:pt x="1555" y="1128"/>
                </a:lnTo>
                <a:lnTo>
                  <a:pt x="1555" y="1130"/>
                </a:lnTo>
                <a:lnTo>
                  <a:pt x="1553" y="1128"/>
                </a:lnTo>
                <a:lnTo>
                  <a:pt x="1553" y="1130"/>
                </a:lnTo>
                <a:lnTo>
                  <a:pt x="1550" y="1130"/>
                </a:lnTo>
                <a:lnTo>
                  <a:pt x="1550" y="1128"/>
                </a:lnTo>
                <a:lnTo>
                  <a:pt x="1548" y="1128"/>
                </a:lnTo>
                <a:lnTo>
                  <a:pt x="1550" y="1130"/>
                </a:lnTo>
                <a:lnTo>
                  <a:pt x="1548" y="1130"/>
                </a:lnTo>
                <a:lnTo>
                  <a:pt x="1548" y="1128"/>
                </a:lnTo>
                <a:lnTo>
                  <a:pt x="1546" y="1128"/>
                </a:lnTo>
                <a:lnTo>
                  <a:pt x="1548" y="1130"/>
                </a:lnTo>
                <a:lnTo>
                  <a:pt x="1546" y="1130"/>
                </a:lnTo>
                <a:lnTo>
                  <a:pt x="1544" y="1130"/>
                </a:lnTo>
                <a:lnTo>
                  <a:pt x="1546" y="1130"/>
                </a:lnTo>
                <a:lnTo>
                  <a:pt x="1544" y="1132"/>
                </a:lnTo>
                <a:lnTo>
                  <a:pt x="1544" y="1130"/>
                </a:lnTo>
                <a:lnTo>
                  <a:pt x="1542" y="1130"/>
                </a:lnTo>
                <a:lnTo>
                  <a:pt x="1542" y="1132"/>
                </a:lnTo>
                <a:lnTo>
                  <a:pt x="1542" y="1130"/>
                </a:lnTo>
                <a:lnTo>
                  <a:pt x="1540" y="1130"/>
                </a:lnTo>
                <a:lnTo>
                  <a:pt x="1540" y="1132"/>
                </a:lnTo>
                <a:lnTo>
                  <a:pt x="1540" y="1130"/>
                </a:lnTo>
                <a:lnTo>
                  <a:pt x="1538" y="1130"/>
                </a:lnTo>
                <a:lnTo>
                  <a:pt x="1538" y="1132"/>
                </a:lnTo>
                <a:lnTo>
                  <a:pt x="1538" y="1130"/>
                </a:lnTo>
                <a:lnTo>
                  <a:pt x="1536" y="1132"/>
                </a:lnTo>
                <a:lnTo>
                  <a:pt x="1534" y="1132"/>
                </a:lnTo>
                <a:lnTo>
                  <a:pt x="1534" y="1134"/>
                </a:lnTo>
                <a:lnTo>
                  <a:pt x="1534" y="1132"/>
                </a:lnTo>
                <a:lnTo>
                  <a:pt x="1532" y="1132"/>
                </a:lnTo>
                <a:lnTo>
                  <a:pt x="1532" y="1134"/>
                </a:lnTo>
                <a:lnTo>
                  <a:pt x="1532" y="1132"/>
                </a:lnTo>
                <a:lnTo>
                  <a:pt x="1530" y="1132"/>
                </a:lnTo>
                <a:lnTo>
                  <a:pt x="1530" y="1134"/>
                </a:lnTo>
                <a:lnTo>
                  <a:pt x="1530" y="1132"/>
                </a:lnTo>
                <a:lnTo>
                  <a:pt x="1528" y="1132"/>
                </a:lnTo>
                <a:lnTo>
                  <a:pt x="1530" y="1136"/>
                </a:lnTo>
                <a:lnTo>
                  <a:pt x="1530" y="1136"/>
                </a:lnTo>
                <a:lnTo>
                  <a:pt x="1532" y="1136"/>
                </a:lnTo>
                <a:lnTo>
                  <a:pt x="1532" y="1136"/>
                </a:lnTo>
                <a:lnTo>
                  <a:pt x="1532" y="1136"/>
                </a:lnTo>
                <a:lnTo>
                  <a:pt x="1534" y="1136"/>
                </a:lnTo>
                <a:lnTo>
                  <a:pt x="1534" y="1136"/>
                </a:lnTo>
                <a:lnTo>
                  <a:pt x="1534" y="1136"/>
                </a:lnTo>
                <a:lnTo>
                  <a:pt x="1536" y="1136"/>
                </a:lnTo>
                <a:lnTo>
                  <a:pt x="1536" y="1136"/>
                </a:lnTo>
                <a:lnTo>
                  <a:pt x="1536" y="1136"/>
                </a:lnTo>
                <a:lnTo>
                  <a:pt x="1538" y="1136"/>
                </a:lnTo>
                <a:lnTo>
                  <a:pt x="1538" y="1136"/>
                </a:lnTo>
                <a:lnTo>
                  <a:pt x="1538" y="1136"/>
                </a:lnTo>
                <a:lnTo>
                  <a:pt x="1540" y="1136"/>
                </a:lnTo>
                <a:lnTo>
                  <a:pt x="1540" y="1136"/>
                </a:lnTo>
                <a:lnTo>
                  <a:pt x="1540" y="1136"/>
                </a:lnTo>
                <a:lnTo>
                  <a:pt x="1542" y="1136"/>
                </a:lnTo>
                <a:lnTo>
                  <a:pt x="1542" y="1136"/>
                </a:lnTo>
                <a:lnTo>
                  <a:pt x="1544" y="1136"/>
                </a:lnTo>
                <a:lnTo>
                  <a:pt x="1546" y="1136"/>
                </a:lnTo>
                <a:lnTo>
                  <a:pt x="1546" y="1134"/>
                </a:lnTo>
                <a:lnTo>
                  <a:pt x="1546" y="1136"/>
                </a:lnTo>
                <a:lnTo>
                  <a:pt x="1548" y="1136"/>
                </a:lnTo>
                <a:lnTo>
                  <a:pt x="1548" y="1134"/>
                </a:lnTo>
                <a:lnTo>
                  <a:pt x="1548" y="1136"/>
                </a:lnTo>
                <a:lnTo>
                  <a:pt x="1548" y="1134"/>
                </a:lnTo>
                <a:lnTo>
                  <a:pt x="1550" y="1134"/>
                </a:lnTo>
                <a:lnTo>
                  <a:pt x="1550" y="1136"/>
                </a:lnTo>
                <a:lnTo>
                  <a:pt x="1550" y="1134"/>
                </a:lnTo>
                <a:lnTo>
                  <a:pt x="1550" y="1136"/>
                </a:lnTo>
                <a:lnTo>
                  <a:pt x="1553" y="1136"/>
                </a:lnTo>
                <a:lnTo>
                  <a:pt x="1553" y="1134"/>
                </a:lnTo>
                <a:lnTo>
                  <a:pt x="1553" y="1136"/>
                </a:lnTo>
                <a:lnTo>
                  <a:pt x="1555" y="1136"/>
                </a:lnTo>
                <a:lnTo>
                  <a:pt x="1555" y="1134"/>
                </a:lnTo>
                <a:lnTo>
                  <a:pt x="1557" y="1136"/>
                </a:lnTo>
                <a:lnTo>
                  <a:pt x="1557" y="1134"/>
                </a:lnTo>
                <a:lnTo>
                  <a:pt x="1559" y="1134"/>
                </a:lnTo>
                <a:lnTo>
                  <a:pt x="1559" y="1136"/>
                </a:lnTo>
                <a:lnTo>
                  <a:pt x="1546" y="1136"/>
                </a:lnTo>
                <a:lnTo>
                  <a:pt x="1546" y="1136"/>
                </a:lnTo>
                <a:lnTo>
                  <a:pt x="1548" y="1136"/>
                </a:lnTo>
                <a:lnTo>
                  <a:pt x="1550" y="1136"/>
                </a:lnTo>
                <a:lnTo>
                  <a:pt x="1553" y="1136"/>
                </a:lnTo>
                <a:lnTo>
                  <a:pt x="1555" y="1136"/>
                </a:lnTo>
                <a:lnTo>
                  <a:pt x="1557" y="1136"/>
                </a:lnTo>
                <a:lnTo>
                  <a:pt x="1563" y="1136"/>
                </a:lnTo>
                <a:lnTo>
                  <a:pt x="1565" y="1136"/>
                </a:lnTo>
                <a:lnTo>
                  <a:pt x="1567" y="1136"/>
                </a:lnTo>
                <a:lnTo>
                  <a:pt x="1573" y="1134"/>
                </a:lnTo>
                <a:lnTo>
                  <a:pt x="1577" y="1134"/>
                </a:lnTo>
                <a:lnTo>
                  <a:pt x="1583" y="1134"/>
                </a:lnTo>
                <a:lnTo>
                  <a:pt x="1585" y="1132"/>
                </a:lnTo>
                <a:lnTo>
                  <a:pt x="1587" y="1132"/>
                </a:lnTo>
                <a:lnTo>
                  <a:pt x="1591" y="1132"/>
                </a:lnTo>
                <a:lnTo>
                  <a:pt x="1595" y="1132"/>
                </a:lnTo>
                <a:lnTo>
                  <a:pt x="1601" y="1130"/>
                </a:lnTo>
                <a:lnTo>
                  <a:pt x="1617" y="1128"/>
                </a:lnTo>
                <a:lnTo>
                  <a:pt x="1629" y="1126"/>
                </a:lnTo>
                <a:lnTo>
                  <a:pt x="1631" y="1126"/>
                </a:lnTo>
                <a:lnTo>
                  <a:pt x="1633" y="1126"/>
                </a:lnTo>
                <a:lnTo>
                  <a:pt x="1635" y="1126"/>
                </a:lnTo>
                <a:lnTo>
                  <a:pt x="1639" y="1126"/>
                </a:lnTo>
                <a:lnTo>
                  <a:pt x="1643" y="1124"/>
                </a:lnTo>
                <a:lnTo>
                  <a:pt x="1645" y="1124"/>
                </a:lnTo>
                <a:lnTo>
                  <a:pt x="1647" y="1124"/>
                </a:lnTo>
                <a:lnTo>
                  <a:pt x="1651" y="1124"/>
                </a:lnTo>
                <a:lnTo>
                  <a:pt x="1653" y="1124"/>
                </a:lnTo>
                <a:lnTo>
                  <a:pt x="1657" y="1124"/>
                </a:lnTo>
                <a:lnTo>
                  <a:pt x="1661" y="1124"/>
                </a:lnTo>
                <a:lnTo>
                  <a:pt x="1661" y="1120"/>
                </a:lnTo>
                <a:lnTo>
                  <a:pt x="1699" y="1116"/>
                </a:lnTo>
                <a:lnTo>
                  <a:pt x="1701" y="1116"/>
                </a:lnTo>
                <a:lnTo>
                  <a:pt x="1705" y="1110"/>
                </a:lnTo>
                <a:lnTo>
                  <a:pt x="1719" y="1116"/>
                </a:lnTo>
                <a:lnTo>
                  <a:pt x="1719" y="1114"/>
                </a:lnTo>
                <a:lnTo>
                  <a:pt x="1719" y="1116"/>
                </a:lnTo>
                <a:lnTo>
                  <a:pt x="1717" y="1116"/>
                </a:lnTo>
                <a:lnTo>
                  <a:pt x="1705" y="1110"/>
                </a:lnTo>
                <a:lnTo>
                  <a:pt x="1701" y="1116"/>
                </a:lnTo>
                <a:lnTo>
                  <a:pt x="1703" y="1116"/>
                </a:lnTo>
                <a:lnTo>
                  <a:pt x="1699" y="1116"/>
                </a:lnTo>
                <a:lnTo>
                  <a:pt x="1661" y="1120"/>
                </a:lnTo>
                <a:lnTo>
                  <a:pt x="1661" y="1122"/>
                </a:lnTo>
                <a:lnTo>
                  <a:pt x="1699" y="1116"/>
                </a:lnTo>
                <a:lnTo>
                  <a:pt x="1699" y="1118"/>
                </a:lnTo>
                <a:lnTo>
                  <a:pt x="1699" y="1116"/>
                </a:lnTo>
                <a:lnTo>
                  <a:pt x="1697" y="1116"/>
                </a:lnTo>
                <a:lnTo>
                  <a:pt x="1697" y="1118"/>
                </a:lnTo>
                <a:lnTo>
                  <a:pt x="1695" y="1118"/>
                </a:lnTo>
                <a:lnTo>
                  <a:pt x="1693" y="1118"/>
                </a:lnTo>
                <a:lnTo>
                  <a:pt x="1695" y="1120"/>
                </a:lnTo>
                <a:lnTo>
                  <a:pt x="1693" y="1120"/>
                </a:lnTo>
                <a:lnTo>
                  <a:pt x="1693" y="1118"/>
                </a:lnTo>
                <a:lnTo>
                  <a:pt x="1691" y="1118"/>
                </a:lnTo>
                <a:lnTo>
                  <a:pt x="1691" y="1120"/>
                </a:lnTo>
                <a:lnTo>
                  <a:pt x="1691" y="1118"/>
                </a:lnTo>
                <a:lnTo>
                  <a:pt x="1689" y="1118"/>
                </a:lnTo>
                <a:lnTo>
                  <a:pt x="1689" y="1120"/>
                </a:lnTo>
                <a:lnTo>
                  <a:pt x="1689" y="1118"/>
                </a:lnTo>
                <a:lnTo>
                  <a:pt x="1687" y="1118"/>
                </a:lnTo>
                <a:lnTo>
                  <a:pt x="1687" y="1120"/>
                </a:lnTo>
                <a:lnTo>
                  <a:pt x="1685" y="1118"/>
                </a:lnTo>
                <a:lnTo>
                  <a:pt x="1683" y="1118"/>
                </a:lnTo>
                <a:lnTo>
                  <a:pt x="1685" y="1120"/>
                </a:lnTo>
                <a:lnTo>
                  <a:pt x="1683" y="1120"/>
                </a:lnTo>
                <a:lnTo>
                  <a:pt x="1683" y="1118"/>
                </a:lnTo>
                <a:lnTo>
                  <a:pt x="1681" y="1118"/>
                </a:lnTo>
                <a:lnTo>
                  <a:pt x="1681" y="1120"/>
                </a:lnTo>
                <a:lnTo>
                  <a:pt x="1681" y="1118"/>
                </a:lnTo>
                <a:lnTo>
                  <a:pt x="1679" y="1120"/>
                </a:lnTo>
                <a:lnTo>
                  <a:pt x="1677" y="1120"/>
                </a:lnTo>
                <a:lnTo>
                  <a:pt x="1677" y="1122"/>
                </a:lnTo>
                <a:lnTo>
                  <a:pt x="1677" y="1120"/>
                </a:lnTo>
                <a:lnTo>
                  <a:pt x="1675" y="1120"/>
                </a:lnTo>
                <a:lnTo>
                  <a:pt x="1675" y="1122"/>
                </a:lnTo>
                <a:lnTo>
                  <a:pt x="1673" y="1120"/>
                </a:lnTo>
                <a:lnTo>
                  <a:pt x="1673" y="1122"/>
                </a:lnTo>
                <a:lnTo>
                  <a:pt x="1671" y="1122"/>
                </a:lnTo>
                <a:lnTo>
                  <a:pt x="1671" y="1120"/>
                </a:lnTo>
                <a:lnTo>
                  <a:pt x="1669" y="1120"/>
                </a:lnTo>
                <a:lnTo>
                  <a:pt x="1671" y="1122"/>
                </a:lnTo>
                <a:lnTo>
                  <a:pt x="1669" y="1122"/>
                </a:lnTo>
                <a:lnTo>
                  <a:pt x="1669" y="1120"/>
                </a:lnTo>
                <a:lnTo>
                  <a:pt x="1667" y="1120"/>
                </a:lnTo>
                <a:lnTo>
                  <a:pt x="1669" y="1122"/>
                </a:lnTo>
                <a:lnTo>
                  <a:pt x="1667" y="1122"/>
                </a:lnTo>
                <a:lnTo>
                  <a:pt x="1667" y="1120"/>
                </a:lnTo>
                <a:lnTo>
                  <a:pt x="1665" y="1120"/>
                </a:lnTo>
                <a:lnTo>
                  <a:pt x="1665" y="1122"/>
                </a:lnTo>
                <a:lnTo>
                  <a:pt x="1665" y="1120"/>
                </a:lnTo>
                <a:lnTo>
                  <a:pt x="1665" y="1122"/>
                </a:lnTo>
                <a:lnTo>
                  <a:pt x="1663" y="1122"/>
                </a:lnTo>
                <a:lnTo>
                  <a:pt x="1663" y="1124"/>
                </a:lnTo>
                <a:lnTo>
                  <a:pt x="1663" y="1122"/>
                </a:lnTo>
                <a:lnTo>
                  <a:pt x="1661" y="1122"/>
                </a:lnTo>
                <a:lnTo>
                  <a:pt x="1663" y="1124"/>
                </a:lnTo>
                <a:lnTo>
                  <a:pt x="1665" y="1126"/>
                </a:lnTo>
                <a:lnTo>
                  <a:pt x="1665" y="1130"/>
                </a:lnTo>
                <a:lnTo>
                  <a:pt x="1665" y="1128"/>
                </a:lnTo>
                <a:lnTo>
                  <a:pt x="1665" y="1130"/>
                </a:lnTo>
                <a:lnTo>
                  <a:pt x="1665" y="1130"/>
                </a:lnTo>
                <a:lnTo>
                  <a:pt x="1665" y="1128"/>
                </a:lnTo>
                <a:lnTo>
                  <a:pt x="1665" y="1130"/>
                </a:lnTo>
                <a:lnTo>
                  <a:pt x="1667" y="1128"/>
                </a:lnTo>
                <a:lnTo>
                  <a:pt x="1667" y="1126"/>
                </a:lnTo>
                <a:lnTo>
                  <a:pt x="1667" y="1128"/>
                </a:lnTo>
                <a:lnTo>
                  <a:pt x="1669" y="1128"/>
                </a:lnTo>
                <a:lnTo>
                  <a:pt x="1669" y="1126"/>
                </a:lnTo>
                <a:lnTo>
                  <a:pt x="1669" y="1128"/>
                </a:lnTo>
                <a:lnTo>
                  <a:pt x="1671" y="1128"/>
                </a:lnTo>
                <a:lnTo>
                  <a:pt x="1671" y="1126"/>
                </a:lnTo>
                <a:lnTo>
                  <a:pt x="1673" y="1128"/>
                </a:lnTo>
                <a:lnTo>
                  <a:pt x="1673" y="1126"/>
                </a:lnTo>
                <a:lnTo>
                  <a:pt x="1675" y="1128"/>
                </a:lnTo>
                <a:lnTo>
                  <a:pt x="1675" y="1126"/>
                </a:lnTo>
                <a:lnTo>
                  <a:pt x="1677" y="1126"/>
                </a:lnTo>
                <a:lnTo>
                  <a:pt x="1677" y="1128"/>
                </a:lnTo>
                <a:lnTo>
                  <a:pt x="1679" y="1128"/>
                </a:lnTo>
                <a:lnTo>
                  <a:pt x="1677" y="1126"/>
                </a:lnTo>
                <a:lnTo>
                  <a:pt x="1679" y="1126"/>
                </a:lnTo>
                <a:lnTo>
                  <a:pt x="1679" y="1128"/>
                </a:lnTo>
                <a:lnTo>
                  <a:pt x="1681" y="1128"/>
                </a:lnTo>
                <a:lnTo>
                  <a:pt x="1681" y="1126"/>
                </a:lnTo>
                <a:lnTo>
                  <a:pt x="1681" y="1128"/>
                </a:lnTo>
                <a:lnTo>
                  <a:pt x="1683" y="1126"/>
                </a:lnTo>
                <a:lnTo>
                  <a:pt x="1683" y="1124"/>
                </a:lnTo>
                <a:lnTo>
                  <a:pt x="1683" y="1126"/>
                </a:lnTo>
                <a:lnTo>
                  <a:pt x="1685" y="1126"/>
                </a:lnTo>
                <a:lnTo>
                  <a:pt x="1685" y="1124"/>
                </a:lnTo>
                <a:lnTo>
                  <a:pt x="1687" y="1126"/>
                </a:lnTo>
                <a:lnTo>
                  <a:pt x="1687" y="1124"/>
                </a:lnTo>
                <a:lnTo>
                  <a:pt x="1689" y="1126"/>
                </a:lnTo>
                <a:lnTo>
                  <a:pt x="1689" y="1124"/>
                </a:lnTo>
                <a:lnTo>
                  <a:pt x="1691" y="1124"/>
                </a:lnTo>
                <a:lnTo>
                  <a:pt x="1691" y="1126"/>
                </a:lnTo>
                <a:lnTo>
                  <a:pt x="1693" y="1126"/>
                </a:lnTo>
                <a:lnTo>
                  <a:pt x="1693" y="1124"/>
                </a:lnTo>
                <a:lnTo>
                  <a:pt x="1693" y="1126"/>
                </a:lnTo>
                <a:lnTo>
                  <a:pt x="1695" y="1126"/>
                </a:lnTo>
                <a:lnTo>
                  <a:pt x="1695" y="1124"/>
                </a:lnTo>
                <a:lnTo>
                  <a:pt x="1695" y="1126"/>
                </a:lnTo>
                <a:lnTo>
                  <a:pt x="1697" y="1126"/>
                </a:lnTo>
                <a:lnTo>
                  <a:pt x="1697" y="1124"/>
                </a:lnTo>
                <a:lnTo>
                  <a:pt x="1699" y="1124"/>
                </a:lnTo>
                <a:lnTo>
                  <a:pt x="1701" y="1124"/>
                </a:lnTo>
                <a:lnTo>
                  <a:pt x="1699" y="1122"/>
                </a:lnTo>
                <a:lnTo>
                  <a:pt x="1701" y="1122"/>
                </a:lnTo>
                <a:lnTo>
                  <a:pt x="1701" y="1124"/>
                </a:lnTo>
                <a:lnTo>
                  <a:pt x="1703" y="1124"/>
                </a:lnTo>
                <a:lnTo>
                  <a:pt x="1703" y="1122"/>
                </a:lnTo>
                <a:lnTo>
                  <a:pt x="1703" y="1124"/>
                </a:lnTo>
                <a:lnTo>
                  <a:pt x="1705" y="1124"/>
                </a:lnTo>
                <a:lnTo>
                  <a:pt x="1705" y="1122"/>
                </a:lnTo>
                <a:lnTo>
                  <a:pt x="1707" y="1126"/>
                </a:lnTo>
                <a:lnTo>
                  <a:pt x="1705" y="1124"/>
                </a:lnTo>
                <a:lnTo>
                  <a:pt x="1705" y="1126"/>
                </a:lnTo>
                <a:lnTo>
                  <a:pt x="1703" y="1126"/>
                </a:lnTo>
                <a:lnTo>
                  <a:pt x="1703" y="1124"/>
                </a:lnTo>
                <a:lnTo>
                  <a:pt x="1701" y="1126"/>
                </a:lnTo>
                <a:lnTo>
                  <a:pt x="1699" y="1126"/>
                </a:lnTo>
                <a:lnTo>
                  <a:pt x="1697" y="1126"/>
                </a:lnTo>
                <a:lnTo>
                  <a:pt x="1697" y="1128"/>
                </a:lnTo>
                <a:lnTo>
                  <a:pt x="1697" y="1126"/>
                </a:lnTo>
                <a:lnTo>
                  <a:pt x="1695" y="1126"/>
                </a:lnTo>
                <a:lnTo>
                  <a:pt x="1695" y="1128"/>
                </a:lnTo>
                <a:lnTo>
                  <a:pt x="1693" y="1126"/>
                </a:lnTo>
                <a:lnTo>
                  <a:pt x="1693" y="1128"/>
                </a:lnTo>
                <a:lnTo>
                  <a:pt x="1691" y="1128"/>
                </a:lnTo>
                <a:lnTo>
                  <a:pt x="1691" y="1126"/>
                </a:lnTo>
                <a:lnTo>
                  <a:pt x="1689" y="1126"/>
                </a:lnTo>
                <a:lnTo>
                  <a:pt x="1691" y="1128"/>
                </a:lnTo>
                <a:lnTo>
                  <a:pt x="1689" y="1128"/>
                </a:lnTo>
                <a:lnTo>
                  <a:pt x="1689" y="1126"/>
                </a:lnTo>
                <a:lnTo>
                  <a:pt x="1687" y="1126"/>
                </a:lnTo>
                <a:lnTo>
                  <a:pt x="1687" y="1128"/>
                </a:lnTo>
                <a:lnTo>
                  <a:pt x="1687" y="1126"/>
                </a:lnTo>
                <a:lnTo>
                  <a:pt x="1685" y="1128"/>
                </a:lnTo>
                <a:lnTo>
                  <a:pt x="1683" y="1128"/>
                </a:lnTo>
                <a:lnTo>
                  <a:pt x="1683" y="1130"/>
                </a:lnTo>
                <a:lnTo>
                  <a:pt x="1683" y="1128"/>
                </a:lnTo>
                <a:lnTo>
                  <a:pt x="1681" y="1128"/>
                </a:lnTo>
                <a:lnTo>
                  <a:pt x="1681" y="1130"/>
                </a:lnTo>
                <a:lnTo>
                  <a:pt x="1681" y="1128"/>
                </a:lnTo>
                <a:lnTo>
                  <a:pt x="1679" y="1128"/>
                </a:lnTo>
                <a:lnTo>
                  <a:pt x="1679" y="1130"/>
                </a:lnTo>
                <a:lnTo>
                  <a:pt x="1677" y="1128"/>
                </a:lnTo>
                <a:lnTo>
                  <a:pt x="1677" y="1130"/>
                </a:lnTo>
                <a:lnTo>
                  <a:pt x="1675" y="1128"/>
                </a:lnTo>
                <a:lnTo>
                  <a:pt x="1675" y="1130"/>
                </a:lnTo>
                <a:lnTo>
                  <a:pt x="1673" y="1128"/>
                </a:lnTo>
                <a:lnTo>
                  <a:pt x="1673" y="1130"/>
                </a:lnTo>
                <a:lnTo>
                  <a:pt x="1671" y="1130"/>
                </a:lnTo>
                <a:lnTo>
                  <a:pt x="1671" y="1128"/>
                </a:lnTo>
                <a:lnTo>
                  <a:pt x="1671" y="1130"/>
                </a:lnTo>
                <a:lnTo>
                  <a:pt x="1669" y="1130"/>
                </a:lnTo>
                <a:lnTo>
                  <a:pt x="1667" y="1130"/>
                </a:lnTo>
                <a:lnTo>
                  <a:pt x="1669" y="1130"/>
                </a:lnTo>
                <a:lnTo>
                  <a:pt x="1667" y="1130"/>
                </a:lnTo>
                <a:lnTo>
                  <a:pt x="1667" y="1132"/>
                </a:lnTo>
                <a:lnTo>
                  <a:pt x="1667" y="1130"/>
                </a:lnTo>
                <a:lnTo>
                  <a:pt x="1665" y="1130"/>
                </a:lnTo>
                <a:lnTo>
                  <a:pt x="1665" y="1132"/>
                </a:lnTo>
                <a:lnTo>
                  <a:pt x="1665" y="1130"/>
                </a:lnTo>
                <a:lnTo>
                  <a:pt x="1665" y="1130"/>
                </a:lnTo>
                <a:lnTo>
                  <a:pt x="1665" y="1132"/>
                </a:lnTo>
                <a:lnTo>
                  <a:pt x="1665" y="1130"/>
                </a:lnTo>
                <a:lnTo>
                  <a:pt x="1665" y="1136"/>
                </a:lnTo>
                <a:lnTo>
                  <a:pt x="1667" y="1136"/>
                </a:lnTo>
                <a:lnTo>
                  <a:pt x="1667" y="1134"/>
                </a:lnTo>
                <a:lnTo>
                  <a:pt x="1667" y="1136"/>
                </a:lnTo>
                <a:lnTo>
                  <a:pt x="1669" y="1136"/>
                </a:lnTo>
                <a:lnTo>
                  <a:pt x="1669" y="1134"/>
                </a:lnTo>
                <a:lnTo>
                  <a:pt x="1669" y="1136"/>
                </a:lnTo>
                <a:lnTo>
                  <a:pt x="1671" y="1136"/>
                </a:lnTo>
                <a:lnTo>
                  <a:pt x="1671" y="1134"/>
                </a:lnTo>
                <a:lnTo>
                  <a:pt x="1671" y="1136"/>
                </a:lnTo>
                <a:lnTo>
                  <a:pt x="1673" y="1136"/>
                </a:lnTo>
                <a:lnTo>
                  <a:pt x="1673" y="1134"/>
                </a:lnTo>
                <a:lnTo>
                  <a:pt x="1673" y="1136"/>
                </a:lnTo>
                <a:lnTo>
                  <a:pt x="1675" y="1136"/>
                </a:lnTo>
                <a:lnTo>
                  <a:pt x="1675" y="1134"/>
                </a:lnTo>
                <a:lnTo>
                  <a:pt x="1677" y="1136"/>
                </a:lnTo>
                <a:lnTo>
                  <a:pt x="1677" y="1134"/>
                </a:lnTo>
                <a:lnTo>
                  <a:pt x="1679" y="1136"/>
                </a:lnTo>
                <a:lnTo>
                  <a:pt x="1679" y="1134"/>
                </a:lnTo>
                <a:lnTo>
                  <a:pt x="1681" y="1134"/>
                </a:lnTo>
                <a:lnTo>
                  <a:pt x="1681" y="1132"/>
                </a:lnTo>
                <a:lnTo>
                  <a:pt x="1683" y="1134"/>
                </a:lnTo>
                <a:lnTo>
                  <a:pt x="1683" y="1132"/>
                </a:lnTo>
                <a:lnTo>
                  <a:pt x="1685" y="1132"/>
                </a:lnTo>
                <a:lnTo>
                  <a:pt x="1685" y="1134"/>
                </a:lnTo>
                <a:lnTo>
                  <a:pt x="1685" y="1132"/>
                </a:lnTo>
                <a:lnTo>
                  <a:pt x="1687" y="1132"/>
                </a:lnTo>
                <a:lnTo>
                  <a:pt x="1687" y="1134"/>
                </a:lnTo>
                <a:lnTo>
                  <a:pt x="1689" y="1134"/>
                </a:lnTo>
                <a:lnTo>
                  <a:pt x="1687" y="1132"/>
                </a:lnTo>
                <a:lnTo>
                  <a:pt x="1689" y="1132"/>
                </a:lnTo>
                <a:lnTo>
                  <a:pt x="1689" y="1134"/>
                </a:lnTo>
                <a:lnTo>
                  <a:pt x="1691" y="1134"/>
                </a:lnTo>
                <a:lnTo>
                  <a:pt x="1691" y="1132"/>
                </a:lnTo>
                <a:lnTo>
                  <a:pt x="1691" y="1134"/>
                </a:lnTo>
                <a:lnTo>
                  <a:pt x="1693" y="1134"/>
                </a:lnTo>
                <a:lnTo>
                  <a:pt x="1693" y="1132"/>
                </a:lnTo>
                <a:lnTo>
                  <a:pt x="1693" y="1134"/>
                </a:lnTo>
                <a:lnTo>
                  <a:pt x="1695" y="1134"/>
                </a:lnTo>
                <a:lnTo>
                  <a:pt x="1695" y="1132"/>
                </a:lnTo>
                <a:lnTo>
                  <a:pt x="1697" y="1132"/>
                </a:lnTo>
                <a:lnTo>
                  <a:pt x="1697" y="1130"/>
                </a:lnTo>
                <a:lnTo>
                  <a:pt x="1699" y="1132"/>
                </a:lnTo>
                <a:lnTo>
                  <a:pt x="1699" y="1130"/>
                </a:lnTo>
                <a:lnTo>
                  <a:pt x="1701" y="1132"/>
                </a:lnTo>
                <a:lnTo>
                  <a:pt x="1701" y="1130"/>
                </a:lnTo>
                <a:lnTo>
                  <a:pt x="1703" y="1130"/>
                </a:lnTo>
                <a:lnTo>
                  <a:pt x="1703" y="1132"/>
                </a:lnTo>
                <a:lnTo>
                  <a:pt x="1705" y="1132"/>
                </a:lnTo>
                <a:lnTo>
                  <a:pt x="1705" y="1130"/>
                </a:lnTo>
                <a:lnTo>
                  <a:pt x="1705" y="1132"/>
                </a:lnTo>
                <a:lnTo>
                  <a:pt x="1707" y="1132"/>
                </a:lnTo>
                <a:lnTo>
                  <a:pt x="1707" y="1130"/>
                </a:lnTo>
                <a:lnTo>
                  <a:pt x="1707" y="1132"/>
                </a:lnTo>
                <a:lnTo>
                  <a:pt x="1709" y="1132"/>
                </a:lnTo>
                <a:lnTo>
                  <a:pt x="1709" y="1130"/>
                </a:lnTo>
                <a:lnTo>
                  <a:pt x="1711" y="1132"/>
                </a:lnTo>
                <a:lnTo>
                  <a:pt x="1711" y="1130"/>
                </a:lnTo>
                <a:lnTo>
                  <a:pt x="1713" y="1130"/>
                </a:lnTo>
                <a:lnTo>
                  <a:pt x="1713" y="1128"/>
                </a:lnTo>
                <a:lnTo>
                  <a:pt x="1713" y="1128"/>
                </a:lnTo>
                <a:lnTo>
                  <a:pt x="1713" y="1130"/>
                </a:lnTo>
                <a:lnTo>
                  <a:pt x="1715" y="1130"/>
                </a:lnTo>
                <a:lnTo>
                  <a:pt x="1713" y="1128"/>
                </a:lnTo>
                <a:lnTo>
                  <a:pt x="1715" y="1128"/>
                </a:lnTo>
                <a:lnTo>
                  <a:pt x="1715" y="1132"/>
                </a:lnTo>
                <a:lnTo>
                  <a:pt x="1715" y="1130"/>
                </a:lnTo>
                <a:lnTo>
                  <a:pt x="1713" y="1130"/>
                </a:lnTo>
                <a:lnTo>
                  <a:pt x="1713" y="1132"/>
                </a:lnTo>
                <a:lnTo>
                  <a:pt x="1713" y="1132"/>
                </a:lnTo>
                <a:lnTo>
                  <a:pt x="1711" y="1132"/>
                </a:lnTo>
                <a:lnTo>
                  <a:pt x="1711" y="1134"/>
                </a:lnTo>
                <a:lnTo>
                  <a:pt x="1709" y="1134"/>
                </a:lnTo>
                <a:lnTo>
                  <a:pt x="1709" y="1132"/>
                </a:lnTo>
                <a:lnTo>
                  <a:pt x="1709" y="1134"/>
                </a:lnTo>
                <a:lnTo>
                  <a:pt x="1707" y="1134"/>
                </a:lnTo>
                <a:lnTo>
                  <a:pt x="1707" y="1132"/>
                </a:lnTo>
                <a:lnTo>
                  <a:pt x="1705" y="1132"/>
                </a:lnTo>
                <a:lnTo>
                  <a:pt x="1707" y="1134"/>
                </a:lnTo>
                <a:lnTo>
                  <a:pt x="1705" y="1134"/>
                </a:lnTo>
                <a:lnTo>
                  <a:pt x="1705" y="1132"/>
                </a:lnTo>
                <a:lnTo>
                  <a:pt x="1703" y="1132"/>
                </a:lnTo>
                <a:lnTo>
                  <a:pt x="1705" y="1134"/>
                </a:lnTo>
                <a:lnTo>
                  <a:pt x="1703" y="1134"/>
                </a:lnTo>
                <a:lnTo>
                  <a:pt x="1703" y="1132"/>
                </a:lnTo>
                <a:lnTo>
                  <a:pt x="1701" y="1132"/>
                </a:lnTo>
                <a:lnTo>
                  <a:pt x="1701" y="1134"/>
                </a:lnTo>
                <a:lnTo>
                  <a:pt x="1701" y="1132"/>
                </a:lnTo>
                <a:lnTo>
                  <a:pt x="1701" y="1134"/>
                </a:lnTo>
                <a:lnTo>
                  <a:pt x="1699" y="1134"/>
                </a:lnTo>
                <a:lnTo>
                  <a:pt x="1697" y="1134"/>
                </a:lnTo>
                <a:lnTo>
                  <a:pt x="1689" y="1134"/>
                </a:lnTo>
                <a:lnTo>
                  <a:pt x="1689" y="1136"/>
                </a:lnTo>
                <a:lnTo>
                  <a:pt x="1691" y="1134"/>
                </a:lnTo>
                <a:lnTo>
                  <a:pt x="1693" y="1136"/>
                </a:lnTo>
                <a:lnTo>
                  <a:pt x="1695" y="1136"/>
                </a:lnTo>
                <a:lnTo>
                  <a:pt x="1695" y="1136"/>
                </a:lnTo>
                <a:lnTo>
                  <a:pt x="1697" y="1138"/>
                </a:lnTo>
                <a:lnTo>
                  <a:pt x="1697" y="1136"/>
                </a:lnTo>
                <a:lnTo>
                  <a:pt x="1699" y="1136"/>
                </a:lnTo>
                <a:lnTo>
                  <a:pt x="1699" y="1138"/>
                </a:lnTo>
                <a:lnTo>
                  <a:pt x="1701" y="1138"/>
                </a:lnTo>
                <a:lnTo>
                  <a:pt x="1701" y="1136"/>
                </a:lnTo>
                <a:lnTo>
                  <a:pt x="1701" y="1138"/>
                </a:lnTo>
                <a:lnTo>
                  <a:pt x="1703" y="1138"/>
                </a:lnTo>
                <a:lnTo>
                  <a:pt x="1703" y="1136"/>
                </a:lnTo>
                <a:lnTo>
                  <a:pt x="1703" y="1138"/>
                </a:lnTo>
                <a:lnTo>
                  <a:pt x="1705" y="1138"/>
                </a:lnTo>
                <a:lnTo>
                  <a:pt x="1705" y="1136"/>
                </a:lnTo>
                <a:lnTo>
                  <a:pt x="1705" y="1138"/>
                </a:lnTo>
                <a:lnTo>
                  <a:pt x="1707" y="1138"/>
                </a:lnTo>
                <a:lnTo>
                  <a:pt x="1707" y="1136"/>
                </a:lnTo>
                <a:lnTo>
                  <a:pt x="1707" y="1138"/>
                </a:lnTo>
                <a:lnTo>
                  <a:pt x="1709" y="1136"/>
                </a:lnTo>
                <a:lnTo>
                  <a:pt x="1711" y="1136"/>
                </a:lnTo>
                <a:lnTo>
                  <a:pt x="1713" y="1136"/>
                </a:lnTo>
                <a:lnTo>
                  <a:pt x="1713" y="1136"/>
                </a:lnTo>
                <a:lnTo>
                  <a:pt x="1713" y="1136"/>
                </a:lnTo>
                <a:lnTo>
                  <a:pt x="1713" y="1136"/>
                </a:lnTo>
                <a:lnTo>
                  <a:pt x="1713" y="1136"/>
                </a:lnTo>
                <a:lnTo>
                  <a:pt x="1715" y="1136"/>
                </a:lnTo>
                <a:lnTo>
                  <a:pt x="1715" y="1136"/>
                </a:lnTo>
                <a:lnTo>
                  <a:pt x="1717" y="1136"/>
                </a:lnTo>
                <a:lnTo>
                  <a:pt x="1717" y="1136"/>
                </a:lnTo>
                <a:lnTo>
                  <a:pt x="1719" y="1138"/>
                </a:lnTo>
                <a:lnTo>
                  <a:pt x="1717" y="1138"/>
                </a:lnTo>
                <a:lnTo>
                  <a:pt x="1717" y="1136"/>
                </a:lnTo>
                <a:lnTo>
                  <a:pt x="1717" y="1138"/>
                </a:lnTo>
                <a:lnTo>
                  <a:pt x="1715" y="1138"/>
                </a:lnTo>
                <a:lnTo>
                  <a:pt x="1715" y="1136"/>
                </a:lnTo>
                <a:lnTo>
                  <a:pt x="1713" y="1136"/>
                </a:lnTo>
                <a:lnTo>
                  <a:pt x="1715" y="1138"/>
                </a:lnTo>
                <a:lnTo>
                  <a:pt x="1713" y="1138"/>
                </a:lnTo>
                <a:lnTo>
                  <a:pt x="1713" y="1136"/>
                </a:lnTo>
                <a:lnTo>
                  <a:pt x="1713" y="1136"/>
                </a:lnTo>
                <a:lnTo>
                  <a:pt x="1713" y="1138"/>
                </a:lnTo>
                <a:lnTo>
                  <a:pt x="1713" y="1138"/>
                </a:lnTo>
                <a:lnTo>
                  <a:pt x="1713" y="1136"/>
                </a:lnTo>
                <a:lnTo>
                  <a:pt x="1711" y="1138"/>
                </a:lnTo>
                <a:lnTo>
                  <a:pt x="1709" y="1138"/>
                </a:lnTo>
                <a:lnTo>
                  <a:pt x="1707" y="1138"/>
                </a:lnTo>
                <a:lnTo>
                  <a:pt x="1707" y="1140"/>
                </a:lnTo>
                <a:lnTo>
                  <a:pt x="1707" y="1138"/>
                </a:lnTo>
                <a:lnTo>
                  <a:pt x="1705" y="1138"/>
                </a:lnTo>
                <a:lnTo>
                  <a:pt x="1705" y="1140"/>
                </a:lnTo>
                <a:lnTo>
                  <a:pt x="1705" y="1138"/>
                </a:lnTo>
                <a:lnTo>
                  <a:pt x="1703" y="1138"/>
                </a:lnTo>
                <a:lnTo>
                  <a:pt x="1703" y="1140"/>
                </a:lnTo>
                <a:lnTo>
                  <a:pt x="1703" y="1138"/>
                </a:lnTo>
                <a:lnTo>
                  <a:pt x="1701" y="1138"/>
                </a:lnTo>
                <a:lnTo>
                  <a:pt x="1701" y="1140"/>
                </a:lnTo>
                <a:lnTo>
                  <a:pt x="1701" y="1138"/>
                </a:lnTo>
                <a:lnTo>
                  <a:pt x="1699" y="1138"/>
                </a:lnTo>
                <a:lnTo>
                  <a:pt x="1699" y="1140"/>
                </a:lnTo>
                <a:lnTo>
                  <a:pt x="1699" y="1138"/>
                </a:lnTo>
                <a:lnTo>
                  <a:pt x="1697" y="1138"/>
                </a:lnTo>
                <a:lnTo>
                  <a:pt x="1697" y="1140"/>
                </a:lnTo>
                <a:lnTo>
                  <a:pt x="1697" y="1138"/>
                </a:lnTo>
                <a:lnTo>
                  <a:pt x="1697" y="1140"/>
                </a:lnTo>
                <a:lnTo>
                  <a:pt x="1697" y="1144"/>
                </a:lnTo>
                <a:lnTo>
                  <a:pt x="1699" y="1144"/>
                </a:lnTo>
                <a:lnTo>
                  <a:pt x="1697" y="1144"/>
                </a:lnTo>
                <a:lnTo>
                  <a:pt x="1699" y="1144"/>
                </a:lnTo>
                <a:lnTo>
                  <a:pt x="1701" y="1144"/>
                </a:lnTo>
                <a:lnTo>
                  <a:pt x="1703" y="1142"/>
                </a:lnTo>
                <a:lnTo>
                  <a:pt x="1703" y="1144"/>
                </a:lnTo>
                <a:lnTo>
                  <a:pt x="1703" y="1142"/>
                </a:lnTo>
                <a:lnTo>
                  <a:pt x="1705" y="1142"/>
                </a:lnTo>
                <a:lnTo>
                  <a:pt x="1705" y="1144"/>
                </a:lnTo>
                <a:lnTo>
                  <a:pt x="1705" y="1142"/>
                </a:lnTo>
                <a:lnTo>
                  <a:pt x="1707" y="1142"/>
                </a:lnTo>
                <a:lnTo>
                  <a:pt x="1707" y="1144"/>
                </a:lnTo>
                <a:lnTo>
                  <a:pt x="1707" y="1142"/>
                </a:lnTo>
                <a:lnTo>
                  <a:pt x="1709" y="1142"/>
                </a:lnTo>
                <a:lnTo>
                  <a:pt x="1709" y="1144"/>
                </a:lnTo>
                <a:lnTo>
                  <a:pt x="1709" y="1142"/>
                </a:lnTo>
                <a:lnTo>
                  <a:pt x="1711" y="1142"/>
                </a:lnTo>
                <a:lnTo>
                  <a:pt x="1711" y="1144"/>
                </a:lnTo>
                <a:lnTo>
                  <a:pt x="1711" y="1142"/>
                </a:lnTo>
                <a:lnTo>
                  <a:pt x="1713" y="1142"/>
                </a:lnTo>
                <a:lnTo>
                  <a:pt x="1713" y="1144"/>
                </a:lnTo>
                <a:lnTo>
                  <a:pt x="1713" y="1142"/>
                </a:lnTo>
                <a:lnTo>
                  <a:pt x="1713" y="1142"/>
                </a:lnTo>
                <a:lnTo>
                  <a:pt x="1715" y="1142"/>
                </a:lnTo>
                <a:lnTo>
                  <a:pt x="1717" y="1142"/>
                </a:lnTo>
                <a:lnTo>
                  <a:pt x="1717" y="1140"/>
                </a:lnTo>
                <a:lnTo>
                  <a:pt x="1717" y="1142"/>
                </a:lnTo>
                <a:lnTo>
                  <a:pt x="1719" y="1142"/>
                </a:lnTo>
                <a:lnTo>
                  <a:pt x="1719" y="1140"/>
                </a:lnTo>
                <a:lnTo>
                  <a:pt x="1719" y="1144"/>
                </a:lnTo>
                <a:lnTo>
                  <a:pt x="1719" y="1142"/>
                </a:lnTo>
                <a:lnTo>
                  <a:pt x="1717" y="1142"/>
                </a:lnTo>
                <a:lnTo>
                  <a:pt x="1717" y="1144"/>
                </a:lnTo>
                <a:lnTo>
                  <a:pt x="1717" y="1142"/>
                </a:lnTo>
                <a:lnTo>
                  <a:pt x="1715" y="1142"/>
                </a:lnTo>
                <a:lnTo>
                  <a:pt x="1715" y="1144"/>
                </a:lnTo>
                <a:lnTo>
                  <a:pt x="1713" y="1144"/>
                </a:lnTo>
                <a:lnTo>
                  <a:pt x="1713" y="1144"/>
                </a:lnTo>
                <a:lnTo>
                  <a:pt x="1711" y="1144"/>
                </a:lnTo>
                <a:lnTo>
                  <a:pt x="1711" y="1146"/>
                </a:lnTo>
                <a:lnTo>
                  <a:pt x="1711" y="1144"/>
                </a:lnTo>
                <a:lnTo>
                  <a:pt x="1709" y="1144"/>
                </a:lnTo>
                <a:lnTo>
                  <a:pt x="1709" y="1146"/>
                </a:lnTo>
                <a:lnTo>
                  <a:pt x="1709" y="1144"/>
                </a:lnTo>
                <a:lnTo>
                  <a:pt x="1707" y="1144"/>
                </a:lnTo>
                <a:lnTo>
                  <a:pt x="1707" y="1146"/>
                </a:lnTo>
                <a:lnTo>
                  <a:pt x="1705" y="1144"/>
                </a:lnTo>
                <a:lnTo>
                  <a:pt x="1705" y="1146"/>
                </a:lnTo>
                <a:lnTo>
                  <a:pt x="1703" y="1144"/>
                </a:lnTo>
                <a:lnTo>
                  <a:pt x="1703" y="1146"/>
                </a:lnTo>
                <a:lnTo>
                  <a:pt x="1701" y="1144"/>
                </a:lnTo>
                <a:lnTo>
                  <a:pt x="1701" y="1146"/>
                </a:lnTo>
                <a:lnTo>
                  <a:pt x="1699" y="1146"/>
                </a:lnTo>
                <a:lnTo>
                  <a:pt x="1697" y="1146"/>
                </a:lnTo>
                <a:lnTo>
                  <a:pt x="1697" y="1148"/>
                </a:lnTo>
                <a:lnTo>
                  <a:pt x="1699" y="1150"/>
                </a:lnTo>
                <a:lnTo>
                  <a:pt x="1699" y="1152"/>
                </a:lnTo>
                <a:lnTo>
                  <a:pt x="1699" y="1150"/>
                </a:lnTo>
                <a:lnTo>
                  <a:pt x="1701" y="1152"/>
                </a:lnTo>
                <a:lnTo>
                  <a:pt x="1701" y="1150"/>
                </a:lnTo>
                <a:lnTo>
                  <a:pt x="1703" y="1152"/>
                </a:lnTo>
                <a:lnTo>
                  <a:pt x="1703" y="1150"/>
                </a:lnTo>
                <a:lnTo>
                  <a:pt x="1705" y="1150"/>
                </a:lnTo>
                <a:lnTo>
                  <a:pt x="1707" y="1150"/>
                </a:lnTo>
                <a:lnTo>
                  <a:pt x="1707" y="1148"/>
                </a:lnTo>
                <a:lnTo>
                  <a:pt x="1707" y="1150"/>
                </a:lnTo>
                <a:lnTo>
                  <a:pt x="1709" y="1150"/>
                </a:lnTo>
                <a:lnTo>
                  <a:pt x="1709" y="1148"/>
                </a:lnTo>
                <a:lnTo>
                  <a:pt x="1711" y="1150"/>
                </a:lnTo>
                <a:lnTo>
                  <a:pt x="1711" y="1148"/>
                </a:lnTo>
                <a:lnTo>
                  <a:pt x="1713" y="1150"/>
                </a:lnTo>
                <a:lnTo>
                  <a:pt x="1713" y="1148"/>
                </a:lnTo>
                <a:lnTo>
                  <a:pt x="1713" y="1150"/>
                </a:lnTo>
                <a:lnTo>
                  <a:pt x="1713" y="1148"/>
                </a:lnTo>
                <a:lnTo>
                  <a:pt x="1715" y="1150"/>
                </a:lnTo>
                <a:lnTo>
                  <a:pt x="1715" y="1148"/>
                </a:lnTo>
                <a:lnTo>
                  <a:pt x="1717" y="1148"/>
                </a:lnTo>
                <a:lnTo>
                  <a:pt x="1719" y="1148"/>
                </a:lnTo>
                <a:lnTo>
                  <a:pt x="1721" y="1148"/>
                </a:lnTo>
                <a:lnTo>
                  <a:pt x="1719" y="1146"/>
                </a:lnTo>
                <a:lnTo>
                  <a:pt x="1721" y="1146"/>
                </a:lnTo>
                <a:lnTo>
                  <a:pt x="1721" y="1150"/>
                </a:lnTo>
                <a:lnTo>
                  <a:pt x="1721" y="1148"/>
                </a:lnTo>
                <a:lnTo>
                  <a:pt x="1719" y="1150"/>
                </a:lnTo>
                <a:lnTo>
                  <a:pt x="1717" y="1150"/>
                </a:lnTo>
                <a:lnTo>
                  <a:pt x="1715" y="1150"/>
                </a:lnTo>
                <a:lnTo>
                  <a:pt x="1713" y="1152"/>
                </a:lnTo>
                <a:lnTo>
                  <a:pt x="1713" y="1150"/>
                </a:lnTo>
                <a:lnTo>
                  <a:pt x="1713" y="1152"/>
                </a:lnTo>
                <a:lnTo>
                  <a:pt x="1713" y="1152"/>
                </a:lnTo>
                <a:lnTo>
                  <a:pt x="1713" y="1150"/>
                </a:lnTo>
                <a:lnTo>
                  <a:pt x="1713" y="1152"/>
                </a:lnTo>
                <a:lnTo>
                  <a:pt x="1711" y="1152"/>
                </a:lnTo>
                <a:lnTo>
                  <a:pt x="1711" y="1150"/>
                </a:lnTo>
                <a:lnTo>
                  <a:pt x="1711" y="1152"/>
                </a:lnTo>
                <a:lnTo>
                  <a:pt x="1709" y="1152"/>
                </a:lnTo>
                <a:lnTo>
                  <a:pt x="1709" y="1150"/>
                </a:lnTo>
                <a:lnTo>
                  <a:pt x="1709" y="1152"/>
                </a:lnTo>
                <a:lnTo>
                  <a:pt x="1707" y="1152"/>
                </a:lnTo>
                <a:lnTo>
                  <a:pt x="1707" y="1150"/>
                </a:lnTo>
                <a:lnTo>
                  <a:pt x="1707" y="1152"/>
                </a:lnTo>
                <a:lnTo>
                  <a:pt x="1705" y="1152"/>
                </a:lnTo>
                <a:lnTo>
                  <a:pt x="1703" y="1152"/>
                </a:lnTo>
                <a:lnTo>
                  <a:pt x="1701" y="1152"/>
                </a:lnTo>
                <a:lnTo>
                  <a:pt x="1701" y="1154"/>
                </a:lnTo>
                <a:lnTo>
                  <a:pt x="1699" y="1154"/>
                </a:lnTo>
                <a:lnTo>
                  <a:pt x="1699" y="1152"/>
                </a:lnTo>
                <a:lnTo>
                  <a:pt x="1699" y="1158"/>
                </a:lnTo>
                <a:lnTo>
                  <a:pt x="1701" y="1158"/>
                </a:lnTo>
                <a:lnTo>
                  <a:pt x="1701" y="1156"/>
                </a:lnTo>
                <a:lnTo>
                  <a:pt x="1701" y="1158"/>
                </a:lnTo>
                <a:lnTo>
                  <a:pt x="1703" y="1158"/>
                </a:lnTo>
                <a:lnTo>
                  <a:pt x="1703" y="1156"/>
                </a:lnTo>
                <a:lnTo>
                  <a:pt x="1703" y="1158"/>
                </a:lnTo>
                <a:lnTo>
                  <a:pt x="1703" y="1156"/>
                </a:lnTo>
                <a:lnTo>
                  <a:pt x="1705" y="1156"/>
                </a:lnTo>
                <a:lnTo>
                  <a:pt x="1705" y="1158"/>
                </a:lnTo>
                <a:lnTo>
                  <a:pt x="1705" y="1156"/>
                </a:lnTo>
                <a:lnTo>
                  <a:pt x="1707" y="1158"/>
                </a:lnTo>
                <a:lnTo>
                  <a:pt x="1707" y="1156"/>
                </a:lnTo>
                <a:lnTo>
                  <a:pt x="1709" y="1156"/>
                </a:lnTo>
                <a:lnTo>
                  <a:pt x="1711" y="1156"/>
                </a:lnTo>
                <a:lnTo>
                  <a:pt x="1711" y="1154"/>
                </a:lnTo>
                <a:lnTo>
                  <a:pt x="1713" y="1156"/>
                </a:lnTo>
                <a:lnTo>
                  <a:pt x="1713" y="1154"/>
                </a:lnTo>
                <a:lnTo>
                  <a:pt x="1713" y="1156"/>
                </a:lnTo>
                <a:lnTo>
                  <a:pt x="1713" y="1154"/>
                </a:lnTo>
                <a:lnTo>
                  <a:pt x="1715" y="1154"/>
                </a:lnTo>
                <a:lnTo>
                  <a:pt x="1715" y="1156"/>
                </a:lnTo>
                <a:lnTo>
                  <a:pt x="1715" y="1154"/>
                </a:lnTo>
                <a:lnTo>
                  <a:pt x="1717" y="1154"/>
                </a:lnTo>
                <a:lnTo>
                  <a:pt x="1717" y="1156"/>
                </a:lnTo>
                <a:lnTo>
                  <a:pt x="1719" y="1156"/>
                </a:lnTo>
                <a:lnTo>
                  <a:pt x="1719" y="1154"/>
                </a:lnTo>
                <a:lnTo>
                  <a:pt x="1719" y="1156"/>
                </a:lnTo>
                <a:lnTo>
                  <a:pt x="1721" y="1154"/>
                </a:lnTo>
                <a:lnTo>
                  <a:pt x="1721" y="1156"/>
                </a:lnTo>
                <a:lnTo>
                  <a:pt x="1719" y="1156"/>
                </a:lnTo>
                <a:lnTo>
                  <a:pt x="1717" y="1156"/>
                </a:lnTo>
                <a:lnTo>
                  <a:pt x="1717" y="1158"/>
                </a:lnTo>
                <a:lnTo>
                  <a:pt x="1715" y="1156"/>
                </a:lnTo>
                <a:lnTo>
                  <a:pt x="1715" y="1158"/>
                </a:lnTo>
                <a:lnTo>
                  <a:pt x="1713" y="1156"/>
                </a:lnTo>
                <a:lnTo>
                  <a:pt x="1713" y="1158"/>
                </a:lnTo>
                <a:lnTo>
                  <a:pt x="1713" y="1156"/>
                </a:lnTo>
                <a:lnTo>
                  <a:pt x="1713" y="1158"/>
                </a:lnTo>
                <a:lnTo>
                  <a:pt x="1711" y="1156"/>
                </a:lnTo>
                <a:lnTo>
                  <a:pt x="1711" y="1158"/>
                </a:lnTo>
                <a:lnTo>
                  <a:pt x="1709" y="1158"/>
                </a:lnTo>
                <a:lnTo>
                  <a:pt x="1707" y="1158"/>
                </a:lnTo>
                <a:lnTo>
                  <a:pt x="1705" y="1158"/>
                </a:lnTo>
                <a:lnTo>
                  <a:pt x="1703" y="1158"/>
                </a:lnTo>
                <a:lnTo>
                  <a:pt x="1701" y="1158"/>
                </a:lnTo>
                <a:lnTo>
                  <a:pt x="1701" y="1160"/>
                </a:lnTo>
                <a:lnTo>
                  <a:pt x="1701" y="1162"/>
                </a:lnTo>
                <a:lnTo>
                  <a:pt x="1703" y="1162"/>
                </a:lnTo>
                <a:lnTo>
                  <a:pt x="1705" y="1162"/>
                </a:lnTo>
                <a:lnTo>
                  <a:pt x="1707" y="1162"/>
                </a:lnTo>
                <a:lnTo>
                  <a:pt x="1723" y="1160"/>
                </a:lnTo>
                <a:lnTo>
                  <a:pt x="1725" y="1158"/>
                </a:lnTo>
                <a:lnTo>
                  <a:pt x="1727" y="1156"/>
                </a:lnTo>
                <a:lnTo>
                  <a:pt x="1729" y="1154"/>
                </a:lnTo>
                <a:lnTo>
                  <a:pt x="1727" y="1154"/>
                </a:lnTo>
                <a:lnTo>
                  <a:pt x="1725" y="1156"/>
                </a:lnTo>
                <a:lnTo>
                  <a:pt x="1723" y="1156"/>
                </a:lnTo>
                <a:lnTo>
                  <a:pt x="1727" y="1154"/>
                </a:lnTo>
                <a:lnTo>
                  <a:pt x="1729" y="1154"/>
                </a:lnTo>
                <a:lnTo>
                  <a:pt x="1729" y="1152"/>
                </a:lnTo>
                <a:lnTo>
                  <a:pt x="1727" y="1152"/>
                </a:lnTo>
                <a:lnTo>
                  <a:pt x="1729" y="1152"/>
                </a:lnTo>
                <a:lnTo>
                  <a:pt x="1727" y="1146"/>
                </a:lnTo>
                <a:lnTo>
                  <a:pt x="1727" y="1142"/>
                </a:lnTo>
                <a:lnTo>
                  <a:pt x="1729" y="1146"/>
                </a:lnTo>
                <a:lnTo>
                  <a:pt x="1731" y="1152"/>
                </a:lnTo>
                <a:lnTo>
                  <a:pt x="1729" y="1152"/>
                </a:lnTo>
                <a:lnTo>
                  <a:pt x="1729" y="1154"/>
                </a:lnTo>
                <a:lnTo>
                  <a:pt x="1731" y="1154"/>
                </a:lnTo>
                <a:lnTo>
                  <a:pt x="1733" y="1154"/>
                </a:lnTo>
                <a:lnTo>
                  <a:pt x="1733" y="1152"/>
                </a:lnTo>
                <a:lnTo>
                  <a:pt x="1733" y="1150"/>
                </a:lnTo>
                <a:lnTo>
                  <a:pt x="1733" y="1148"/>
                </a:lnTo>
                <a:lnTo>
                  <a:pt x="1733" y="1146"/>
                </a:lnTo>
                <a:lnTo>
                  <a:pt x="1731" y="1138"/>
                </a:lnTo>
                <a:lnTo>
                  <a:pt x="1729" y="1132"/>
                </a:lnTo>
                <a:lnTo>
                  <a:pt x="1725" y="1104"/>
                </a:lnTo>
                <a:lnTo>
                  <a:pt x="1731" y="1104"/>
                </a:lnTo>
                <a:lnTo>
                  <a:pt x="1735" y="1130"/>
                </a:lnTo>
                <a:lnTo>
                  <a:pt x="1737" y="1132"/>
                </a:lnTo>
                <a:lnTo>
                  <a:pt x="1749" y="1130"/>
                </a:lnTo>
                <a:lnTo>
                  <a:pt x="1751" y="1128"/>
                </a:lnTo>
                <a:lnTo>
                  <a:pt x="1743" y="1092"/>
                </a:lnTo>
                <a:lnTo>
                  <a:pt x="1751" y="1092"/>
                </a:lnTo>
                <a:lnTo>
                  <a:pt x="1759" y="1128"/>
                </a:lnTo>
                <a:lnTo>
                  <a:pt x="1761" y="1128"/>
                </a:lnTo>
                <a:lnTo>
                  <a:pt x="1769" y="1126"/>
                </a:lnTo>
                <a:lnTo>
                  <a:pt x="1771" y="1126"/>
                </a:lnTo>
                <a:lnTo>
                  <a:pt x="1765" y="1090"/>
                </a:lnTo>
                <a:lnTo>
                  <a:pt x="1775" y="1088"/>
                </a:lnTo>
                <a:lnTo>
                  <a:pt x="1781" y="1118"/>
                </a:lnTo>
                <a:lnTo>
                  <a:pt x="1793" y="1116"/>
                </a:lnTo>
                <a:lnTo>
                  <a:pt x="1793" y="1114"/>
                </a:lnTo>
                <a:lnTo>
                  <a:pt x="1813" y="1106"/>
                </a:lnTo>
                <a:lnTo>
                  <a:pt x="1839" y="1112"/>
                </a:lnTo>
                <a:lnTo>
                  <a:pt x="1827" y="1100"/>
                </a:lnTo>
                <a:lnTo>
                  <a:pt x="1817" y="1102"/>
                </a:lnTo>
                <a:lnTo>
                  <a:pt x="1817" y="1100"/>
                </a:lnTo>
                <a:lnTo>
                  <a:pt x="1827" y="1098"/>
                </a:lnTo>
                <a:lnTo>
                  <a:pt x="1833" y="1098"/>
                </a:lnTo>
                <a:lnTo>
                  <a:pt x="1833" y="1100"/>
                </a:lnTo>
                <a:lnTo>
                  <a:pt x="1829" y="1100"/>
                </a:lnTo>
                <a:lnTo>
                  <a:pt x="1841" y="1110"/>
                </a:lnTo>
                <a:lnTo>
                  <a:pt x="1841" y="1112"/>
                </a:lnTo>
                <a:lnTo>
                  <a:pt x="1845" y="1110"/>
                </a:lnTo>
                <a:lnTo>
                  <a:pt x="1843" y="1100"/>
                </a:lnTo>
                <a:lnTo>
                  <a:pt x="1841" y="1098"/>
                </a:lnTo>
                <a:lnTo>
                  <a:pt x="1843" y="1096"/>
                </a:lnTo>
                <a:lnTo>
                  <a:pt x="1843" y="1094"/>
                </a:lnTo>
                <a:lnTo>
                  <a:pt x="1841" y="1092"/>
                </a:lnTo>
                <a:lnTo>
                  <a:pt x="1843" y="1092"/>
                </a:lnTo>
                <a:lnTo>
                  <a:pt x="1843" y="1088"/>
                </a:lnTo>
                <a:lnTo>
                  <a:pt x="1843" y="1086"/>
                </a:lnTo>
                <a:lnTo>
                  <a:pt x="1845" y="1084"/>
                </a:lnTo>
                <a:lnTo>
                  <a:pt x="1845" y="1082"/>
                </a:lnTo>
                <a:lnTo>
                  <a:pt x="1847" y="1080"/>
                </a:lnTo>
                <a:lnTo>
                  <a:pt x="1849" y="1076"/>
                </a:lnTo>
                <a:lnTo>
                  <a:pt x="1851" y="1072"/>
                </a:lnTo>
                <a:lnTo>
                  <a:pt x="1853" y="1070"/>
                </a:lnTo>
                <a:lnTo>
                  <a:pt x="1855" y="1068"/>
                </a:lnTo>
                <a:lnTo>
                  <a:pt x="1857" y="1066"/>
                </a:lnTo>
                <a:lnTo>
                  <a:pt x="1857" y="1064"/>
                </a:lnTo>
                <a:lnTo>
                  <a:pt x="1861" y="1064"/>
                </a:lnTo>
                <a:lnTo>
                  <a:pt x="1863" y="1062"/>
                </a:lnTo>
                <a:lnTo>
                  <a:pt x="1867" y="1060"/>
                </a:lnTo>
                <a:lnTo>
                  <a:pt x="1871" y="1058"/>
                </a:lnTo>
                <a:lnTo>
                  <a:pt x="1873" y="1058"/>
                </a:lnTo>
                <a:lnTo>
                  <a:pt x="1877" y="1058"/>
                </a:lnTo>
                <a:lnTo>
                  <a:pt x="1881" y="1058"/>
                </a:lnTo>
                <a:lnTo>
                  <a:pt x="1885" y="1058"/>
                </a:lnTo>
                <a:lnTo>
                  <a:pt x="1887" y="1058"/>
                </a:lnTo>
                <a:lnTo>
                  <a:pt x="1889" y="1058"/>
                </a:lnTo>
                <a:lnTo>
                  <a:pt x="1891" y="1058"/>
                </a:lnTo>
                <a:lnTo>
                  <a:pt x="1891" y="1060"/>
                </a:lnTo>
                <a:lnTo>
                  <a:pt x="1893" y="1060"/>
                </a:lnTo>
                <a:lnTo>
                  <a:pt x="1893" y="1062"/>
                </a:lnTo>
                <a:lnTo>
                  <a:pt x="1893" y="1064"/>
                </a:lnTo>
                <a:lnTo>
                  <a:pt x="1891" y="1066"/>
                </a:lnTo>
                <a:lnTo>
                  <a:pt x="1889" y="1066"/>
                </a:lnTo>
                <a:lnTo>
                  <a:pt x="1887" y="1066"/>
                </a:lnTo>
                <a:lnTo>
                  <a:pt x="1885" y="1064"/>
                </a:lnTo>
                <a:lnTo>
                  <a:pt x="1885" y="1062"/>
                </a:lnTo>
                <a:lnTo>
                  <a:pt x="1883" y="1060"/>
                </a:lnTo>
                <a:lnTo>
                  <a:pt x="1881" y="1060"/>
                </a:lnTo>
                <a:lnTo>
                  <a:pt x="1877" y="1062"/>
                </a:lnTo>
                <a:lnTo>
                  <a:pt x="1873" y="1062"/>
                </a:lnTo>
                <a:lnTo>
                  <a:pt x="1869" y="1062"/>
                </a:lnTo>
                <a:lnTo>
                  <a:pt x="1865" y="1064"/>
                </a:lnTo>
                <a:lnTo>
                  <a:pt x="1863" y="1066"/>
                </a:lnTo>
                <a:lnTo>
                  <a:pt x="1861" y="1068"/>
                </a:lnTo>
                <a:lnTo>
                  <a:pt x="1857" y="1068"/>
                </a:lnTo>
                <a:lnTo>
                  <a:pt x="1857" y="1070"/>
                </a:lnTo>
                <a:lnTo>
                  <a:pt x="1855" y="1072"/>
                </a:lnTo>
                <a:lnTo>
                  <a:pt x="1853" y="1076"/>
                </a:lnTo>
                <a:lnTo>
                  <a:pt x="1851" y="1080"/>
                </a:lnTo>
                <a:lnTo>
                  <a:pt x="1849" y="1082"/>
                </a:lnTo>
                <a:lnTo>
                  <a:pt x="1849" y="1084"/>
                </a:lnTo>
                <a:lnTo>
                  <a:pt x="1849" y="1086"/>
                </a:lnTo>
                <a:lnTo>
                  <a:pt x="1847" y="1088"/>
                </a:lnTo>
                <a:lnTo>
                  <a:pt x="1847" y="1090"/>
                </a:lnTo>
                <a:lnTo>
                  <a:pt x="1847" y="1094"/>
                </a:lnTo>
                <a:lnTo>
                  <a:pt x="1847" y="1098"/>
                </a:lnTo>
                <a:lnTo>
                  <a:pt x="1847" y="1096"/>
                </a:lnTo>
                <a:lnTo>
                  <a:pt x="1847" y="1100"/>
                </a:lnTo>
                <a:lnTo>
                  <a:pt x="1849" y="1108"/>
                </a:lnTo>
                <a:lnTo>
                  <a:pt x="1849" y="1112"/>
                </a:lnTo>
                <a:lnTo>
                  <a:pt x="1849" y="1114"/>
                </a:lnTo>
                <a:lnTo>
                  <a:pt x="1851" y="1118"/>
                </a:lnTo>
                <a:lnTo>
                  <a:pt x="1851" y="1122"/>
                </a:lnTo>
                <a:lnTo>
                  <a:pt x="1853" y="1122"/>
                </a:lnTo>
                <a:lnTo>
                  <a:pt x="1853" y="1124"/>
                </a:lnTo>
                <a:lnTo>
                  <a:pt x="1857" y="1122"/>
                </a:lnTo>
                <a:lnTo>
                  <a:pt x="1857" y="1124"/>
                </a:lnTo>
                <a:lnTo>
                  <a:pt x="1859" y="1124"/>
                </a:lnTo>
                <a:lnTo>
                  <a:pt x="1857" y="1120"/>
                </a:lnTo>
                <a:lnTo>
                  <a:pt x="1857" y="1120"/>
                </a:lnTo>
                <a:lnTo>
                  <a:pt x="1861" y="1126"/>
                </a:lnTo>
                <a:lnTo>
                  <a:pt x="1859" y="1126"/>
                </a:lnTo>
                <a:lnTo>
                  <a:pt x="1859" y="1124"/>
                </a:lnTo>
                <a:lnTo>
                  <a:pt x="1857" y="1124"/>
                </a:lnTo>
                <a:lnTo>
                  <a:pt x="1859" y="1126"/>
                </a:lnTo>
                <a:lnTo>
                  <a:pt x="1857" y="1128"/>
                </a:lnTo>
                <a:lnTo>
                  <a:pt x="1859" y="1130"/>
                </a:lnTo>
                <a:lnTo>
                  <a:pt x="1863" y="1134"/>
                </a:lnTo>
                <a:lnTo>
                  <a:pt x="1867" y="1136"/>
                </a:lnTo>
                <a:lnTo>
                  <a:pt x="1873" y="1136"/>
                </a:lnTo>
                <a:lnTo>
                  <a:pt x="1877" y="1138"/>
                </a:lnTo>
                <a:lnTo>
                  <a:pt x="1883" y="1140"/>
                </a:lnTo>
                <a:lnTo>
                  <a:pt x="1887" y="1140"/>
                </a:lnTo>
                <a:lnTo>
                  <a:pt x="1891" y="1142"/>
                </a:lnTo>
                <a:lnTo>
                  <a:pt x="1895" y="1142"/>
                </a:lnTo>
                <a:lnTo>
                  <a:pt x="1897" y="1142"/>
                </a:lnTo>
                <a:lnTo>
                  <a:pt x="1899" y="1140"/>
                </a:lnTo>
                <a:lnTo>
                  <a:pt x="1901" y="1140"/>
                </a:lnTo>
                <a:lnTo>
                  <a:pt x="1905" y="1140"/>
                </a:lnTo>
                <a:lnTo>
                  <a:pt x="1911" y="1138"/>
                </a:lnTo>
                <a:lnTo>
                  <a:pt x="1915" y="1136"/>
                </a:lnTo>
                <a:lnTo>
                  <a:pt x="1923" y="1132"/>
                </a:lnTo>
                <a:lnTo>
                  <a:pt x="1931" y="1126"/>
                </a:lnTo>
                <a:lnTo>
                  <a:pt x="1937" y="1124"/>
                </a:lnTo>
                <a:lnTo>
                  <a:pt x="1941" y="1120"/>
                </a:lnTo>
                <a:lnTo>
                  <a:pt x="1949" y="1112"/>
                </a:lnTo>
                <a:lnTo>
                  <a:pt x="1943" y="1106"/>
                </a:lnTo>
                <a:lnTo>
                  <a:pt x="1945" y="1106"/>
                </a:lnTo>
                <a:lnTo>
                  <a:pt x="1951" y="1112"/>
                </a:lnTo>
                <a:lnTo>
                  <a:pt x="1953" y="1108"/>
                </a:lnTo>
                <a:lnTo>
                  <a:pt x="1951" y="1106"/>
                </a:lnTo>
                <a:lnTo>
                  <a:pt x="1949" y="1104"/>
                </a:lnTo>
                <a:lnTo>
                  <a:pt x="1949" y="1102"/>
                </a:lnTo>
                <a:lnTo>
                  <a:pt x="1951" y="1104"/>
                </a:lnTo>
                <a:lnTo>
                  <a:pt x="1953" y="1106"/>
                </a:lnTo>
                <a:lnTo>
                  <a:pt x="1955" y="1108"/>
                </a:lnTo>
                <a:lnTo>
                  <a:pt x="1957" y="1102"/>
                </a:lnTo>
                <a:lnTo>
                  <a:pt x="1957" y="1098"/>
                </a:lnTo>
                <a:lnTo>
                  <a:pt x="1951" y="1090"/>
                </a:lnTo>
                <a:lnTo>
                  <a:pt x="1921" y="1070"/>
                </a:lnTo>
                <a:lnTo>
                  <a:pt x="1921" y="1068"/>
                </a:lnTo>
                <a:lnTo>
                  <a:pt x="1953" y="1090"/>
                </a:lnTo>
                <a:lnTo>
                  <a:pt x="1955" y="1090"/>
                </a:lnTo>
                <a:lnTo>
                  <a:pt x="1957" y="1094"/>
                </a:lnTo>
                <a:lnTo>
                  <a:pt x="1959" y="1094"/>
                </a:lnTo>
                <a:lnTo>
                  <a:pt x="1961" y="1098"/>
                </a:lnTo>
                <a:lnTo>
                  <a:pt x="1965" y="1096"/>
                </a:lnTo>
                <a:lnTo>
                  <a:pt x="1963" y="1092"/>
                </a:lnTo>
                <a:lnTo>
                  <a:pt x="1965" y="1092"/>
                </a:lnTo>
                <a:lnTo>
                  <a:pt x="1971" y="1092"/>
                </a:lnTo>
                <a:lnTo>
                  <a:pt x="1971" y="1094"/>
                </a:lnTo>
                <a:lnTo>
                  <a:pt x="1965" y="1094"/>
                </a:lnTo>
                <a:lnTo>
                  <a:pt x="1967" y="1098"/>
                </a:lnTo>
                <a:lnTo>
                  <a:pt x="1969" y="1098"/>
                </a:lnTo>
                <a:lnTo>
                  <a:pt x="1969" y="1102"/>
                </a:lnTo>
                <a:lnTo>
                  <a:pt x="1969" y="1108"/>
                </a:lnTo>
                <a:lnTo>
                  <a:pt x="1995" y="1104"/>
                </a:lnTo>
                <a:lnTo>
                  <a:pt x="1999" y="1104"/>
                </a:lnTo>
                <a:lnTo>
                  <a:pt x="1997" y="1102"/>
                </a:lnTo>
                <a:lnTo>
                  <a:pt x="2001" y="1102"/>
                </a:lnTo>
                <a:lnTo>
                  <a:pt x="2001" y="1104"/>
                </a:lnTo>
                <a:lnTo>
                  <a:pt x="2021" y="1102"/>
                </a:lnTo>
                <a:lnTo>
                  <a:pt x="2021" y="1098"/>
                </a:lnTo>
                <a:lnTo>
                  <a:pt x="2019" y="1096"/>
                </a:lnTo>
                <a:lnTo>
                  <a:pt x="2003" y="1096"/>
                </a:lnTo>
                <a:lnTo>
                  <a:pt x="2003" y="1098"/>
                </a:lnTo>
                <a:lnTo>
                  <a:pt x="2001" y="1098"/>
                </a:lnTo>
                <a:lnTo>
                  <a:pt x="2001" y="1096"/>
                </a:lnTo>
                <a:lnTo>
                  <a:pt x="1981" y="1096"/>
                </a:lnTo>
                <a:lnTo>
                  <a:pt x="1981" y="1092"/>
                </a:lnTo>
                <a:lnTo>
                  <a:pt x="1981" y="1090"/>
                </a:lnTo>
                <a:lnTo>
                  <a:pt x="1999" y="1092"/>
                </a:lnTo>
                <a:lnTo>
                  <a:pt x="1999" y="1090"/>
                </a:lnTo>
                <a:lnTo>
                  <a:pt x="2003" y="1092"/>
                </a:lnTo>
                <a:lnTo>
                  <a:pt x="2013" y="1092"/>
                </a:lnTo>
                <a:lnTo>
                  <a:pt x="2013" y="1090"/>
                </a:lnTo>
                <a:lnTo>
                  <a:pt x="2001" y="1086"/>
                </a:lnTo>
                <a:lnTo>
                  <a:pt x="2021" y="1092"/>
                </a:lnTo>
                <a:lnTo>
                  <a:pt x="2021" y="1094"/>
                </a:lnTo>
                <a:lnTo>
                  <a:pt x="2021" y="1096"/>
                </a:lnTo>
                <a:lnTo>
                  <a:pt x="2019" y="1096"/>
                </a:lnTo>
                <a:lnTo>
                  <a:pt x="2021" y="1096"/>
                </a:lnTo>
                <a:lnTo>
                  <a:pt x="2023" y="1096"/>
                </a:lnTo>
                <a:lnTo>
                  <a:pt x="2023" y="1100"/>
                </a:lnTo>
                <a:lnTo>
                  <a:pt x="2025" y="1100"/>
                </a:lnTo>
                <a:lnTo>
                  <a:pt x="2025" y="1102"/>
                </a:lnTo>
                <a:lnTo>
                  <a:pt x="2027" y="1102"/>
                </a:lnTo>
                <a:lnTo>
                  <a:pt x="2029" y="1102"/>
                </a:lnTo>
                <a:lnTo>
                  <a:pt x="2031" y="1102"/>
                </a:lnTo>
                <a:lnTo>
                  <a:pt x="2031" y="1106"/>
                </a:lnTo>
                <a:lnTo>
                  <a:pt x="2029" y="1106"/>
                </a:lnTo>
                <a:lnTo>
                  <a:pt x="2027" y="1106"/>
                </a:lnTo>
                <a:lnTo>
                  <a:pt x="2027" y="1108"/>
                </a:lnTo>
                <a:lnTo>
                  <a:pt x="2029" y="1108"/>
                </a:lnTo>
                <a:lnTo>
                  <a:pt x="2033" y="1108"/>
                </a:lnTo>
                <a:lnTo>
                  <a:pt x="2033" y="1112"/>
                </a:lnTo>
                <a:lnTo>
                  <a:pt x="2053" y="1108"/>
                </a:lnTo>
                <a:lnTo>
                  <a:pt x="2053" y="1106"/>
                </a:lnTo>
                <a:lnTo>
                  <a:pt x="2053" y="1104"/>
                </a:lnTo>
                <a:lnTo>
                  <a:pt x="2037" y="1104"/>
                </a:lnTo>
                <a:lnTo>
                  <a:pt x="2037" y="1102"/>
                </a:lnTo>
                <a:lnTo>
                  <a:pt x="2053" y="1104"/>
                </a:lnTo>
                <a:lnTo>
                  <a:pt x="2057" y="1104"/>
                </a:lnTo>
                <a:lnTo>
                  <a:pt x="2057" y="1102"/>
                </a:lnTo>
                <a:lnTo>
                  <a:pt x="2055" y="1102"/>
                </a:lnTo>
                <a:lnTo>
                  <a:pt x="2055" y="1096"/>
                </a:lnTo>
                <a:lnTo>
                  <a:pt x="2031" y="1094"/>
                </a:lnTo>
                <a:lnTo>
                  <a:pt x="2031" y="1090"/>
                </a:lnTo>
                <a:lnTo>
                  <a:pt x="2017" y="1082"/>
                </a:lnTo>
                <a:lnTo>
                  <a:pt x="1995" y="1066"/>
                </a:lnTo>
                <a:lnTo>
                  <a:pt x="1993" y="1066"/>
                </a:lnTo>
                <a:lnTo>
                  <a:pt x="1983" y="1058"/>
                </a:lnTo>
                <a:lnTo>
                  <a:pt x="1967" y="1048"/>
                </a:lnTo>
                <a:lnTo>
                  <a:pt x="1973" y="1042"/>
                </a:lnTo>
                <a:lnTo>
                  <a:pt x="1979" y="1048"/>
                </a:lnTo>
                <a:lnTo>
                  <a:pt x="1983" y="1046"/>
                </a:lnTo>
                <a:lnTo>
                  <a:pt x="1981" y="1042"/>
                </a:lnTo>
                <a:lnTo>
                  <a:pt x="1981" y="1040"/>
                </a:lnTo>
                <a:lnTo>
                  <a:pt x="1985" y="1050"/>
                </a:lnTo>
                <a:lnTo>
                  <a:pt x="1989" y="1052"/>
                </a:lnTo>
                <a:lnTo>
                  <a:pt x="1997" y="1056"/>
                </a:lnTo>
                <a:lnTo>
                  <a:pt x="1997" y="1054"/>
                </a:lnTo>
                <a:lnTo>
                  <a:pt x="1999" y="1054"/>
                </a:lnTo>
                <a:lnTo>
                  <a:pt x="2001" y="1056"/>
                </a:lnTo>
                <a:lnTo>
                  <a:pt x="1997" y="1052"/>
                </a:lnTo>
                <a:lnTo>
                  <a:pt x="1999" y="1050"/>
                </a:lnTo>
                <a:lnTo>
                  <a:pt x="1991" y="1044"/>
                </a:lnTo>
                <a:lnTo>
                  <a:pt x="1993" y="1042"/>
                </a:lnTo>
                <a:lnTo>
                  <a:pt x="2003" y="1044"/>
                </a:lnTo>
                <a:lnTo>
                  <a:pt x="2045" y="1072"/>
                </a:lnTo>
                <a:lnTo>
                  <a:pt x="2073" y="1090"/>
                </a:lnTo>
                <a:lnTo>
                  <a:pt x="2077" y="1090"/>
                </a:lnTo>
                <a:lnTo>
                  <a:pt x="2077" y="1088"/>
                </a:lnTo>
                <a:lnTo>
                  <a:pt x="2071" y="1088"/>
                </a:lnTo>
                <a:lnTo>
                  <a:pt x="2073" y="1086"/>
                </a:lnTo>
                <a:lnTo>
                  <a:pt x="2077" y="1088"/>
                </a:lnTo>
                <a:lnTo>
                  <a:pt x="2079" y="1090"/>
                </a:lnTo>
                <a:lnTo>
                  <a:pt x="2083" y="1088"/>
                </a:lnTo>
                <a:lnTo>
                  <a:pt x="2081" y="1088"/>
                </a:lnTo>
                <a:lnTo>
                  <a:pt x="2075" y="1086"/>
                </a:lnTo>
                <a:lnTo>
                  <a:pt x="2077" y="1084"/>
                </a:lnTo>
                <a:lnTo>
                  <a:pt x="2081" y="1088"/>
                </a:lnTo>
                <a:lnTo>
                  <a:pt x="2083" y="1088"/>
                </a:lnTo>
                <a:lnTo>
                  <a:pt x="2085" y="1088"/>
                </a:lnTo>
                <a:lnTo>
                  <a:pt x="2085" y="1088"/>
                </a:lnTo>
                <a:lnTo>
                  <a:pt x="2073" y="1080"/>
                </a:lnTo>
                <a:lnTo>
                  <a:pt x="2075" y="1078"/>
                </a:lnTo>
                <a:lnTo>
                  <a:pt x="2089" y="1084"/>
                </a:lnTo>
                <a:lnTo>
                  <a:pt x="2099" y="1086"/>
                </a:lnTo>
                <a:lnTo>
                  <a:pt x="2111" y="1088"/>
                </a:lnTo>
                <a:lnTo>
                  <a:pt x="2113" y="1088"/>
                </a:lnTo>
                <a:lnTo>
                  <a:pt x="2111" y="1086"/>
                </a:lnTo>
                <a:lnTo>
                  <a:pt x="2107" y="1084"/>
                </a:lnTo>
                <a:lnTo>
                  <a:pt x="2095" y="1076"/>
                </a:lnTo>
                <a:lnTo>
                  <a:pt x="2097" y="1074"/>
                </a:lnTo>
                <a:lnTo>
                  <a:pt x="2099" y="1072"/>
                </a:lnTo>
                <a:lnTo>
                  <a:pt x="2105" y="1076"/>
                </a:lnTo>
                <a:lnTo>
                  <a:pt x="2103" y="1078"/>
                </a:lnTo>
                <a:lnTo>
                  <a:pt x="2129" y="1092"/>
                </a:lnTo>
                <a:lnTo>
                  <a:pt x="2131" y="1092"/>
                </a:lnTo>
                <a:lnTo>
                  <a:pt x="2133" y="1090"/>
                </a:lnTo>
                <a:lnTo>
                  <a:pt x="2133" y="1088"/>
                </a:lnTo>
                <a:lnTo>
                  <a:pt x="2129" y="1086"/>
                </a:lnTo>
                <a:lnTo>
                  <a:pt x="2133" y="1088"/>
                </a:lnTo>
                <a:lnTo>
                  <a:pt x="2133" y="1090"/>
                </a:lnTo>
                <a:lnTo>
                  <a:pt x="2135" y="1090"/>
                </a:lnTo>
                <a:lnTo>
                  <a:pt x="2139" y="1088"/>
                </a:lnTo>
                <a:lnTo>
                  <a:pt x="2139" y="1088"/>
                </a:lnTo>
                <a:lnTo>
                  <a:pt x="2135" y="1084"/>
                </a:lnTo>
                <a:lnTo>
                  <a:pt x="2137" y="1082"/>
                </a:lnTo>
                <a:lnTo>
                  <a:pt x="2139" y="1086"/>
                </a:lnTo>
                <a:lnTo>
                  <a:pt x="2141" y="1088"/>
                </a:lnTo>
                <a:lnTo>
                  <a:pt x="2143" y="1086"/>
                </a:lnTo>
                <a:lnTo>
                  <a:pt x="2123" y="1064"/>
                </a:lnTo>
                <a:lnTo>
                  <a:pt x="2127" y="1062"/>
                </a:lnTo>
                <a:lnTo>
                  <a:pt x="2149" y="1048"/>
                </a:lnTo>
                <a:lnTo>
                  <a:pt x="2151" y="1048"/>
                </a:lnTo>
                <a:lnTo>
                  <a:pt x="2127" y="1062"/>
                </a:lnTo>
                <a:lnTo>
                  <a:pt x="2151" y="1090"/>
                </a:lnTo>
                <a:lnTo>
                  <a:pt x="2155" y="1094"/>
                </a:lnTo>
                <a:lnTo>
                  <a:pt x="2157" y="1094"/>
                </a:lnTo>
                <a:lnTo>
                  <a:pt x="2159" y="1094"/>
                </a:lnTo>
                <a:lnTo>
                  <a:pt x="2155" y="1090"/>
                </a:lnTo>
                <a:lnTo>
                  <a:pt x="2161" y="1096"/>
                </a:lnTo>
                <a:lnTo>
                  <a:pt x="2161" y="1094"/>
                </a:lnTo>
                <a:lnTo>
                  <a:pt x="2161" y="1096"/>
                </a:lnTo>
                <a:lnTo>
                  <a:pt x="2167" y="1096"/>
                </a:lnTo>
                <a:lnTo>
                  <a:pt x="2169" y="1096"/>
                </a:lnTo>
                <a:lnTo>
                  <a:pt x="2167" y="1096"/>
                </a:lnTo>
                <a:lnTo>
                  <a:pt x="2171" y="1096"/>
                </a:lnTo>
                <a:lnTo>
                  <a:pt x="2173" y="1088"/>
                </a:lnTo>
                <a:lnTo>
                  <a:pt x="2171" y="1096"/>
                </a:lnTo>
                <a:lnTo>
                  <a:pt x="2171" y="1098"/>
                </a:lnTo>
                <a:lnTo>
                  <a:pt x="2173" y="1088"/>
                </a:lnTo>
                <a:lnTo>
                  <a:pt x="2169" y="1080"/>
                </a:lnTo>
                <a:lnTo>
                  <a:pt x="2167" y="1080"/>
                </a:lnTo>
                <a:lnTo>
                  <a:pt x="2169" y="1084"/>
                </a:lnTo>
                <a:lnTo>
                  <a:pt x="2167" y="1084"/>
                </a:lnTo>
                <a:lnTo>
                  <a:pt x="2167" y="1080"/>
                </a:lnTo>
                <a:lnTo>
                  <a:pt x="2165" y="1082"/>
                </a:lnTo>
                <a:lnTo>
                  <a:pt x="2167" y="1084"/>
                </a:lnTo>
                <a:lnTo>
                  <a:pt x="2165" y="1082"/>
                </a:lnTo>
                <a:lnTo>
                  <a:pt x="2165" y="1084"/>
                </a:lnTo>
                <a:lnTo>
                  <a:pt x="2163" y="1082"/>
                </a:lnTo>
                <a:lnTo>
                  <a:pt x="2165" y="1084"/>
                </a:lnTo>
                <a:lnTo>
                  <a:pt x="2163" y="1084"/>
                </a:lnTo>
                <a:lnTo>
                  <a:pt x="2163" y="1082"/>
                </a:lnTo>
                <a:lnTo>
                  <a:pt x="2161" y="1082"/>
                </a:lnTo>
                <a:lnTo>
                  <a:pt x="2163" y="1084"/>
                </a:lnTo>
                <a:lnTo>
                  <a:pt x="2161" y="1082"/>
                </a:lnTo>
                <a:lnTo>
                  <a:pt x="2161" y="1084"/>
                </a:lnTo>
                <a:lnTo>
                  <a:pt x="2161" y="1086"/>
                </a:lnTo>
                <a:lnTo>
                  <a:pt x="2159" y="1084"/>
                </a:lnTo>
                <a:lnTo>
                  <a:pt x="2159" y="1086"/>
                </a:lnTo>
                <a:lnTo>
                  <a:pt x="2157" y="1080"/>
                </a:lnTo>
                <a:lnTo>
                  <a:pt x="2159" y="1084"/>
                </a:lnTo>
                <a:lnTo>
                  <a:pt x="2159" y="1082"/>
                </a:lnTo>
                <a:lnTo>
                  <a:pt x="2159" y="1080"/>
                </a:lnTo>
                <a:lnTo>
                  <a:pt x="2161" y="1082"/>
                </a:lnTo>
                <a:lnTo>
                  <a:pt x="2159" y="1080"/>
                </a:lnTo>
                <a:lnTo>
                  <a:pt x="2161" y="1080"/>
                </a:lnTo>
                <a:lnTo>
                  <a:pt x="2161" y="1082"/>
                </a:lnTo>
                <a:lnTo>
                  <a:pt x="2163" y="1082"/>
                </a:lnTo>
                <a:lnTo>
                  <a:pt x="2161" y="1080"/>
                </a:lnTo>
                <a:lnTo>
                  <a:pt x="2161" y="1078"/>
                </a:lnTo>
                <a:lnTo>
                  <a:pt x="2163" y="1082"/>
                </a:lnTo>
                <a:lnTo>
                  <a:pt x="2165" y="1082"/>
                </a:lnTo>
                <a:lnTo>
                  <a:pt x="2163" y="1078"/>
                </a:lnTo>
                <a:lnTo>
                  <a:pt x="2165" y="1080"/>
                </a:lnTo>
                <a:lnTo>
                  <a:pt x="2165" y="1078"/>
                </a:lnTo>
                <a:lnTo>
                  <a:pt x="2167" y="1080"/>
                </a:lnTo>
                <a:lnTo>
                  <a:pt x="2169" y="1080"/>
                </a:lnTo>
                <a:lnTo>
                  <a:pt x="2163" y="1070"/>
                </a:lnTo>
                <a:lnTo>
                  <a:pt x="2161" y="1070"/>
                </a:lnTo>
                <a:lnTo>
                  <a:pt x="2163" y="1074"/>
                </a:lnTo>
                <a:lnTo>
                  <a:pt x="2161" y="1070"/>
                </a:lnTo>
                <a:lnTo>
                  <a:pt x="2159" y="1072"/>
                </a:lnTo>
                <a:lnTo>
                  <a:pt x="2161" y="1074"/>
                </a:lnTo>
                <a:lnTo>
                  <a:pt x="2159" y="1072"/>
                </a:lnTo>
                <a:lnTo>
                  <a:pt x="2159" y="1074"/>
                </a:lnTo>
                <a:lnTo>
                  <a:pt x="2157" y="1072"/>
                </a:lnTo>
                <a:lnTo>
                  <a:pt x="2159" y="1074"/>
                </a:lnTo>
                <a:lnTo>
                  <a:pt x="2157" y="1076"/>
                </a:lnTo>
                <a:lnTo>
                  <a:pt x="2155" y="1072"/>
                </a:lnTo>
                <a:lnTo>
                  <a:pt x="2157" y="1076"/>
                </a:lnTo>
                <a:lnTo>
                  <a:pt x="2155" y="1074"/>
                </a:lnTo>
                <a:lnTo>
                  <a:pt x="2153" y="1074"/>
                </a:lnTo>
                <a:lnTo>
                  <a:pt x="2155" y="1076"/>
                </a:lnTo>
                <a:lnTo>
                  <a:pt x="2153" y="1074"/>
                </a:lnTo>
                <a:lnTo>
                  <a:pt x="2153" y="1076"/>
                </a:lnTo>
                <a:lnTo>
                  <a:pt x="2151" y="1074"/>
                </a:lnTo>
                <a:lnTo>
                  <a:pt x="2153" y="1078"/>
                </a:lnTo>
                <a:lnTo>
                  <a:pt x="2151" y="1078"/>
                </a:lnTo>
                <a:lnTo>
                  <a:pt x="2151" y="1074"/>
                </a:lnTo>
                <a:lnTo>
                  <a:pt x="2149" y="1076"/>
                </a:lnTo>
                <a:lnTo>
                  <a:pt x="2151" y="1078"/>
                </a:lnTo>
                <a:lnTo>
                  <a:pt x="2149" y="1078"/>
                </a:lnTo>
                <a:lnTo>
                  <a:pt x="2149" y="1076"/>
                </a:lnTo>
                <a:lnTo>
                  <a:pt x="2147" y="1076"/>
                </a:lnTo>
                <a:lnTo>
                  <a:pt x="2149" y="1078"/>
                </a:lnTo>
                <a:lnTo>
                  <a:pt x="2147" y="1076"/>
                </a:lnTo>
                <a:lnTo>
                  <a:pt x="2147" y="1078"/>
                </a:lnTo>
                <a:lnTo>
                  <a:pt x="2147" y="1080"/>
                </a:lnTo>
                <a:lnTo>
                  <a:pt x="2147" y="1076"/>
                </a:lnTo>
                <a:lnTo>
                  <a:pt x="2147" y="1080"/>
                </a:lnTo>
                <a:lnTo>
                  <a:pt x="2147" y="1080"/>
                </a:lnTo>
                <a:lnTo>
                  <a:pt x="2145" y="1074"/>
                </a:lnTo>
                <a:lnTo>
                  <a:pt x="2147" y="1076"/>
                </a:lnTo>
                <a:lnTo>
                  <a:pt x="2145" y="1072"/>
                </a:lnTo>
                <a:lnTo>
                  <a:pt x="2147" y="1072"/>
                </a:lnTo>
                <a:lnTo>
                  <a:pt x="2147" y="1076"/>
                </a:lnTo>
                <a:lnTo>
                  <a:pt x="2147" y="1072"/>
                </a:lnTo>
                <a:lnTo>
                  <a:pt x="2147" y="1076"/>
                </a:lnTo>
                <a:lnTo>
                  <a:pt x="2149" y="1074"/>
                </a:lnTo>
                <a:lnTo>
                  <a:pt x="2147" y="1072"/>
                </a:lnTo>
                <a:lnTo>
                  <a:pt x="2149" y="1074"/>
                </a:lnTo>
                <a:lnTo>
                  <a:pt x="2151" y="1074"/>
                </a:lnTo>
                <a:lnTo>
                  <a:pt x="2149" y="1072"/>
                </a:lnTo>
                <a:lnTo>
                  <a:pt x="2149" y="1070"/>
                </a:lnTo>
                <a:lnTo>
                  <a:pt x="2151" y="1074"/>
                </a:lnTo>
                <a:lnTo>
                  <a:pt x="2151" y="1070"/>
                </a:lnTo>
                <a:lnTo>
                  <a:pt x="2153" y="1074"/>
                </a:lnTo>
                <a:lnTo>
                  <a:pt x="2151" y="1070"/>
                </a:lnTo>
                <a:lnTo>
                  <a:pt x="2153" y="1070"/>
                </a:lnTo>
                <a:lnTo>
                  <a:pt x="2155" y="1072"/>
                </a:lnTo>
                <a:lnTo>
                  <a:pt x="2153" y="1070"/>
                </a:lnTo>
                <a:lnTo>
                  <a:pt x="2155" y="1070"/>
                </a:lnTo>
                <a:lnTo>
                  <a:pt x="2157" y="1072"/>
                </a:lnTo>
                <a:lnTo>
                  <a:pt x="2155" y="1068"/>
                </a:lnTo>
                <a:lnTo>
                  <a:pt x="2157" y="1072"/>
                </a:lnTo>
                <a:lnTo>
                  <a:pt x="2159" y="1072"/>
                </a:lnTo>
                <a:lnTo>
                  <a:pt x="2157" y="1068"/>
                </a:lnTo>
                <a:lnTo>
                  <a:pt x="2159" y="1072"/>
                </a:lnTo>
                <a:lnTo>
                  <a:pt x="2161" y="1070"/>
                </a:lnTo>
                <a:lnTo>
                  <a:pt x="2159" y="1068"/>
                </a:lnTo>
                <a:lnTo>
                  <a:pt x="2161" y="1070"/>
                </a:lnTo>
                <a:lnTo>
                  <a:pt x="2163" y="1070"/>
                </a:lnTo>
                <a:lnTo>
                  <a:pt x="2157" y="1058"/>
                </a:lnTo>
                <a:lnTo>
                  <a:pt x="2155" y="1060"/>
                </a:lnTo>
                <a:lnTo>
                  <a:pt x="2157" y="1062"/>
                </a:lnTo>
                <a:lnTo>
                  <a:pt x="2155" y="1062"/>
                </a:lnTo>
                <a:lnTo>
                  <a:pt x="2153" y="1060"/>
                </a:lnTo>
                <a:lnTo>
                  <a:pt x="2155" y="1062"/>
                </a:lnTo>
                <a:lnTo>
                  <a:pt x="2153" y="1060"/>
                </a:lnTo>
                <a:lnTo>
                  <a:pt x="2149" y="1060"/>
                </a:lnTo>
                <a:lnTo>
                  <a:pt x="2151" y="1064"/>
                </a:lnTo>
                <a:lnTo>
                  <a:pt x="2149" y="1062"/>
                </a:lnTo>
                <a:lnTo>
                  <a:pt x="2147" y="1062"/>
                </a:lnTo>
                <a:lnTo>
                  <a:pt x="2149" y="1066"/>
                </a:lnTo>
                <a:lnTo>
                  <a:pt x="2147" y="1066"/>
                </a:lnTo>
                <a:lnTo>
                  <a:pt x="2147" y="1062"/>
                </a:lnTo>
                <a:lnTo>
                  <a:pt x="2147" y="1066"/>
                </a:lnTo>
                <a:lnTo>
                  <a:pt x="2147" y="1066"/>
                </a:lnTo>
                <a:lnTo>
                  <a:pt x="2147" y="1062"/>
                </a:lnTo>
                <a:lnTo>
                  <a:pt x="2145" y="1062"/>
                </a:lnTo>
                <a:lnTo>
                  <a:pt x="2147" y="1066"/>
                </a:lnTo>
                <a:lnTo>
                  <a:pt x="2145" y="1064"/>
                </a:lnTo>
                <a:lnTo>
                  <a:pt x="2143" y="1064"/>
                </a:lnTo>
                <a:lnTo>
                  <a:pt x="2145" y="1066"/>
                </a:lnTo>
                <a:lnTo>
                  <a:pt x="2145" y="1068"/>
                </a:lnTo>
                <a:lnTo>
                  <a:pt x="2143" y="1064"/>
                </a:lnTo>
                <a:lnTo>
                  <a:pt x="2143" y="1068"/>
                </a:lnTo>
                <a:lnTo>
                  <a:pt x="2143" y="1064"/>
                </a:lnTo>
                <a:lnTo>
                  <a:pt x="2141" y="1064"/>
                </a:lnTo>
                <a:lnTo>
                  <a:pt x="2141" y="1068"/>
                </a:lnTo>
                <a:lnTo>
                  <a:pt x="2139" y="1064"/>
                </a:lnTo>
                <a:lnTo>
                  <a:pt x="2155" y="1058"/>
                </a:lnTo>
                <a:lnTo>
                  <a:pt x="2153" y="1054"/>
                </a:lnTo>
                <a:lnTo>
                  <a:pt x="2155" y="1050"/>
                </a:lnTo>
                <a:lnTo>
                  <a:pt x="2161" y="1048"/>
                </a:lnTo>
                <a:lnTo>
                  <a:pt x="2163" y="1048"/>
                </a:lnTo>
                <a:lnTo>
                  <a:pt x="2167" y="1046"/>
                </a:lnTo>
                <a:lnTo>
                  <a:pt x="2169" y="1046"/>
                </a:lnTo>
                <a:lnTo>
                  <a:pt x="2179" y="1042"/>
                </a:lnTo>
                <a:lnTo>
                  <a:pt x="2212" y="1046"/>
                </a:lnTo>
                <a:lnTo>
                  <a:pt x="2232" y="1098"/>
                </a:lnTo>
                <a:lnTo>
                  <a:pt x="2212" y="1048"/>
                </a:lnTo>
                <a:lnTo>
                  <a:pt x="2179" y="1042"/>
                </a:lnTo>
                <a:lnTo>
                  <a:pt x="2173" y="1044"/>
                </a:lnTo>
                <a:lnTo>
                  <a:pt x="2173" y="1046"/>
                </a:lnTo>
                <a:lnTo>
                  <a:pt x="2175" y="1046"/>
                </a:lnTo>
                <a:lnTo>
                  <a:pt x="2177" y="1046"/>
                </a:lnTo>
                <a:lnTo>
                  <a:pt x="2181" y="1044"/>
                </a:lnTo>
                <a:lnTo>
                  <a:pt x="2210" y="1048"/>
                </a:lnTo>
                <a:lnTo>
                  <a:pt x="2210" y="1052"/>
                </a:lnTo>
                <a:lnTo>
                  <a:pt x="2210" y="1048"/>
                </a:lnTo>
                <a:lnTo>
                  <a:pt x="2208" y="1052"/>
                </a:lnTo>
                <a:lnTo>
                  <a:pt x="2208" y="1048"/>
                </a:lnTo>
                <a:lnTo>
                  <a:pt x="2206" y="1052"/>
                </a:lnTo>
                <a:lnTo>
                  <a:pt x="2206" y="1048"/>
                </a:lnTo>
                <a:lnTo>
                  <a:pt x="2206" y="1050"/>
                </a:lnTo>
                <a:lnTo>
                  <a:pt x="2204" y="1050"/>
                </a:lnTo>
                <a:lnTo>
                  <a:pt x="2204" y="1048"/>
                </a:lnTo>
                <a:lnTo>
                  <a:pt x="2204" y="1050"/>
                </a:lnTo>
                <a:lnTo>
                  <a:pt x="2202" y="1050"/>
                </a:lnTo>
                <a:lnTo>
                  <a:pt x="2204" y="1048"/>
                </a:lnTo>
                <a:lnTo>
                  <a:pt x="2202" y="1048"/>
                </a:lnTo>
                <a:lnTo>
                  <a:pt x="2202" y="1050"/>
                </a:lnTo>
                <a:lnTo>
                  <a:pt x="2200" y="1050"/>
                </a:lnTo>
                <a:lnTo>
                  <a:pt x="2202" y="1048"/>
                </a:lnTo>
                <a:lnTo>
                  <a:pt x="2200" y="1048"/>
                </a:lnTo>
                <a:lnTo>
                  <a:pt x="2200" y="1050"/>
                </a:lnTo>
                <a:lnTo>
                  <a:pt x="2200" y="1048"/>
                </a:lnTo>
                <a:lnTo>
                  <a:pt x="2198" y="1050"/>
                </a:lnTo>
                <a:lnTo>
                  <a:pt x="2198" y="1048"/>
                </a:lnTo>
                <a:lnTo>
                  <a:pt x="2198" y="1046"/>
                </a:lnTo>
                <a:lnTo>
                  <a:pt x="2196" y="1050"/>
                </a:lnTo>
                <a:lnTo>
                  <a:pt x="2196" y="1046"/>
                </a:lnTo>
                <a:lnTo>
                  <a:pt x="2196" y="1050"/>
                </a:lnTo>
                <a:lnTo>
                  <a:pt x="2196" y="1050"/>
                </a:lnTo>
                <a:lnTo>
                  <a:pt x="2196" y="1046"/>
                </a:lnTo>
                <a:lnTo>
                  <a:pt x="2196" y="1050"/>
                </a:lnTo>
                <a:lnTo>
                  <a:pt x="2194" y="1050"/>
                </a:lnTo>
                <a:lnTo>
                  <a:pt x="2196" y="1046"/>
                </a:lnTo>
                <a:lnTo>
                  <a:pt x="2194" y="1046"/>
                </a:lnTo>
                <a:lnTo>
                  <a:pt x="2194" y="1050"/>
                </a:lnTo>
                <a:lnTo>
                  <a:pt x="2191" y="1048"/>
                </a:lnTo>
                <a:lnTo>
                  <a:pt x="2194" y="1046"/>
                </a:lnTo>
                <a:lnTo>
                  <a:pt x="2191" y="1046"/>
                </a:lnTo>
                <a:lnTo>
                  <a:pt x="2191" y="1048"/>
                </a:lnTo>
                <a:lnTo>
                  <a:pt x="2191" y="1046"/>
                </a:lnTo>
                <a:lnTo>
                  <a:pt x="2189" y="1046"/>
                </a:lnTo>
                <a:lnTo>
                  <a:pt x="2189" y="1048"/>
                </a:lnTo>
                <a:lnTo>
                  <a:pt x="2189" y="1046"/>
                </a:lnTo>
                <a:lnTo>
                  <a:pt x="2187" y="1048"/>
                </a:lnTo>
                <a:lnTo>
                  <a:pt x="2187" y="1046"/>
                </a:lnTo>
                <a:lnTo>
                  <a:pt x="2185" y="1048"/>
                </a:lnTo>
                <a:lnTo>
                  <a:pt x="2185" y="1046"/>
                </a:lnTo>
                <a:lnTo>
                  <a:pt x="2185" y="1048"/>
                </a:lnTo>
                <a:lnTo>
                  <a:pt x="2183" y="1048"/>
                </a:lnTo>
                <a:lnTo>
                  <a:pt x="2183" y="1044"/>
                </a:lnTo>
                <a:lnTo>
                  <a:pt x="2183" y="1048"/>
                </a:lnTo>
                <a:lnTo>
                  <a:pt x="2181" y="1048"/>
                </a:lnTo>
                <a:lnTo>
                  <a:pt x="2181" y="1046"/>
                </a:lnTo>
                <a:lnTo>
                  <a:pt x="2181" y="1048"/>
                </a:lnTo>
                <a:lnTo>
                  <a:pt x="2179" y="1046"/>
                </a:lnTo>
                <a:lnTo>
                  <a:pt x="2177" y="1046"/>
                </a:lnTo>
                <a:lnTo>
                  <a:pt x="2181" y="1052"/>
                </a:lnTo>
                <a:lnTo>
                  <a:pt x="2181" y="1054"/>
                </a:lnTo>
                <a:lnTo>
                  <a:pt x="2181" y="1056"/>
                </a:lnTo>
                <a:lnTo>
                  <a:pt x="2183" y="1056"/>
                </a:lnTo>
                <a:lnTo>
                  <a:pt x="2183" y="1054"/>
                </a:lnTo>
                <a:lnTo>
                  <a:pt x="2183" y="1056"/>
                </a:lnTo>
                <a:lnTo>
                  <a:pt x="2185" y="1056"/>
                </a:lnTo>
                <a:lnTo>
                  <a:pt x="2185" y="1054"/>
                </a:lnTo>
                <a:lnTo>
                  <a:pt x="2185" y="1056"/>
                </a:lnTo>
                <a:lnTo>
                  <a:pt x="2187" y="1054"/>
                </a:lnTo>
                <a:lnTo>
                  <a:pt x="2187" y="1056"/>
                </a:lnTo>
                <a:lnTo>
                  <a:pt x="2189" y="1054"/>
                </a:lnTo>
                <a:lnTo>
                  <a:pt x="2189" y="1056"/>
                </a:lnTo>
                <a:lnTo>
                  <a:pt x="2189" y="1054"/>
                </a:lnTo>
                <a:lnTo>
                  <a:pt x="2191" y="1054"/>
                </a:lnTo>
                <a:lnTo>
                  <a:pt x="2189" y="1058"/>
                </a:lnTo>
                <a:lnTo>
                  <a:pt x="2191" y="1058"/>
                </a:lnTo>
                <a:lnTo>
                  <a:pt x="2191" y="1054"/>
                </a:lnTo>
                <a:lnTo>
                  <a:pt x="2194" y="1054"/>
                </a:lnTo>
                <a:lnTo>
                  <a:pt x="2191" y="1058"/>
                </a:lnTo>
                <a:lnTo>
                  <a:pt x="2194" y="1058"/>
                </a:lnTo>
                <a:lnTo>
                  <a:pt x="2194" y="1054"/>
                </a:lnTo>
                <a:lnTo>
                  <a:pt x="2194" y="1058"/>
                </a:lnTo>
                <a:lnTo>
                  <a:pt x="2196" y="1058"/>
                </a:lnTo>
                <a:lnTo>
                  <a:pt x="2196" y="1054"/>
                </a:lnTo>
                <a:lnTo>
                  <a:pt x="2196" y="1058"/>
                </a:lnTo>
                <a:lnTo>
                  <a:pt x="2196" y="1056"/>
                </a:lnTo>
                <a:lnTo>
                  <a:pt x="2196" y="1058"/>
                </a:lnTo>
                <a:lnTo>
                  <a:pt x="2198" y="1056"/>
                </a:lnTo>
                <a:lnTo>
                  <a:pt x="2198" y="1058"/>
                </a:lnTo>
                <a:lnTo>
                  <a:pt x="2200" y="1056"/>
                </a:lnTo>
                <a:lnTo>
                  <a:pt x="2200" y="1058"/>
                </a:lnTo>
                <a:lnTo>
                  <a:pt x="2200" y="1056"/>
                </a:lnTo>
                <a:lnTo>
                  <a:pt x="2202" y="1056"/>
                </a:lnTo>
                <a:lnTo>
                  <a:pt x="2200" y="1058"/>
                </a:lnTo>
                <a:lnTo>
                  <a:pt x="2202" y="1058"/>
                </a:lnTo>
                <a:lnTo>
                  <a:pt x="2202" y="1056"/>
                </a:lnTo>
                <a:lnTo>
                  <a:pt x="2204" y="1056"/>
                </a:lnTo>
                <a:lnTo>
                  <a:pt x="2202" y="1058"/>
                </a:lnTo>
                <a:lnTo>
                  <a:pt x="2204" y="1060"/>
                </a:lnTo>
                <a:lnTo>
                  <a:pt x="2204" y="1056"/>
                </a:lnTo>
                <a:lnTo>
                  <a:pt x="2204" y="1060"/>
                </a:lnTo>
                <a:lnTo>
                  <a:pt x="2206" y="1060"/>
                </a:lnTo>
                <a:lnTo>
                  <a:pt x="2206" y="1056"/>
                </a:lnTo>
                <a:lnTo>
                  <a:pt x="2206" y="1060"/>
                </a:lnTo>
                <a:lnTo>
                  <a:pt x="2208" y="1060"/>
                </a:lnTo>
                <a:lnTo>
                  <a:pt x="2208" y="1056"/>
                </a:lnTo>
                <a:lnTo>
                  <a:pt x="2208" y="1060"/>
                </a:lnTo>
                <a:lnTo>
                  <a:pt x="2210" y="1056"/>
                </a:lnTo>
                <a:lnTo>
                  <a:pt x="2210" y="1058"/>
                </a:lnTo>
                <a:lnTo>
                  <a:pt x="2210" y="1060"/>
                </a:lnTo>
                <a:lnTo>
                  <a:pt x="2212" y="1060"/>
                </a:lnTo>
                <a:lnTo>
                  <a:pt x="2210" y="1064"/>
                </a:lnTo>
                <a:lnTo>
                  <a:pt x="2210" y="1060"/>
                </a:lnTo>
                <a:lnTo>
                  <a:pt x="2208" y="1064"/>
                </a:lnTo>
                <a:lnTo>
                  <a:pt x="2208" y="1062"/>
                </a:lnTo>
                <a:lnTo>
                  <a:pt x="2208" y="1060"/>
                </a:lnTo>
                <a:lnTo>
                  <a:pt x="2208" y="1062"/>
                </a:lnTo>
                <a:lnTo>
                  <a:pt x="2206" y="1062"/>
                </a:lnTo>
                <a:lnTo>
                  <a:pt x="2206" y="1060"/>
                </a:lnTo>
                <a:lnTo>
                  <a:pt x="2206" y="1062"/>
                </a:lnTo>
                <a:lnTo>
                  <a:pt x="2204" y="1062"/>
                </a:lnTo>
                <a:lnTo>
                  <a:pt x="2206" y="1060"/>
                </a:lnTo>
                <a:lnTo>
                  <a:pt x="2204" y="1060"/>
                </a:lnTo>
                <a:lnTo>
                  <a:pt x="2204" y="1062"/>
                </a:lnTo>
                <a:lnTo>
                  <a:pt x="2202" y="1062"/>
                </a:lnTo>
                <a:lnTo>
                  <a:pt x="2204" y="1060"/>
                </a:lnTo>
                <a:lnTo>
                  <a:pt x="2202" y="1060"/>
                </a:lnTo>
                <a:lnTo>
                  <a:pt x="2202" y="1062"/>
                </a:lnTo>
                <a:lnTo>
                  <a:pt x="2202" y="1060"/>
                </a:lnTo>
                <a:lnTo>
                  <a:pt x="2200" y="1060"/>
                </a:lnTo>
                <a:lnTo>
                  <a:pt x="2200" y="1062"/>
                </a:lnTo>
                <a:lnTo>
                  <a:pt x="2200" y="1060"/>
                </a:lnTo>
                <a:lnTo>
                  <a:pt x="2200" y="1058"/>
                </a:lnTo>
                <a:lnTo>
                  <a:pt x="2198" y="1062"/>
                </a:lnTo>
                <a:lnTo>
                  <a:pt x="2198" y="1058"/>
                </a:lnTo>
                <a:lnTo>
                  <a:pt x="2196" y="1062"/>
                </a:lnTo>
                <a:lnTo>
                  <a:pt x="2196" y="1058"/>
                </a:lnTo>
                <a:lnTo>
                  <a:pt x="2196" y="1062"/>
                </a:lnTo>
                <a:lnTo>
                  <a:pt x="2196" y="1058"/>
                </a:lnTo>
                <a:lnTo>
                  <a:pt x="2196" y="1060"/>
                </a:lnTo>
                <a:lnTo>
                  <a:pt x="2194" y="1060"/>
                </a:lnTo>
                <a:lnTo>
                  <a:pt x="2196" y="1058"/>
                </a:lnTo>
                <a:lnTo>
                  <a:pt x="2194" y="1058"/>
                </a:lnTo>
                <a:lnTo>
                  <a:pt x="2194" y="1060"/>
                </a:lnTo>
                <a:lnTo>
                  <a:pt x="2191" y="1060"/>
                </a:lnTo>
                <a:lnTo>
                  <a:pt x="2194" y="1058"/>
                </a:lnTo>
                <a:lnTo>
                  <a:pt x="2191" y="1058"/>
                </a:lnTo>
                <a:lnTo>
                  <a:pt x="2191" y="1060"/>
                </a:lnTo>
                <a:lnTo>
                  <a:pt x="2191" y="1058"/>
                </a:lnTo>
                <a:lnTo>
                  <a:pt x="2189" y="1058"/>
                </a:lnTo>
                <a:lnTo>
                  <a:pt x="2189" y="1060"/>
                </a:lnTo>
                <a:lnTo>
                  <a:pt x="2189" y="1058"/>
                </a:lnTo>
                <a:lnTo>
                  <a:pt x="2187" y="1060"/>
                </a:lnTo>
                <a:lnTo>
                  <a:pt x="2187" y="1058"/>
                </a:lnTo>
                <a:lnTo>
                  <a:pt x="2187" y="1056"/>
                </a:lnTo>
                <a:lnTo>
                  <a:pt x="2185" y="1060"/>
                </a:lnTo>
                <a:lnTo>
                  <a:pt x="2185" y="1056"/>
                </a:lnTo>
                <a:lnTo>
                  <a:pt x="2185" y="1060"/>
                </a:lnTo>
                <a:lnTo>
                  <a:pt x="2183" y="1060"/>
                </a:lnTo>
                <a:lnTo>
                  <a:pt x="2183" y="1056"/>
                </a:lnTo>
                <a:lnTo>
                  <a:pt x="2183" y="1060"/>
                </a:lnTo>
                <a:lnTo>
                  <a:pt x="2181" y="1060"/>
                </a:lnTo>
                <a:lnTo>
                  <a:pt x="2183" y="1056"/>
                </a:lnTo>
                <a:lnTo>
                  <a:pt x="2181" y="1056"/>
                </a:lnTo>
                <a:lnTo>
                  <a:pt x="2181" y="1058"/>
                </a:lnTo>
                <a:lnTo>
                  <a:pt x="2179" y="1060"/>
                </a:lnTo>
                <a:lnTo>
                  <a:pt x="2179" y="1062"/>
                </a:lnTo>
                <a:lnTo>
                  <a:pt x="2179" y="1066"/>
                </a:lnTo>
                <a:lnTo>
                  <a:pt x="2181" y="1064"/>
                </a:lnTo>
                <a:lnTo>
                  <a:pt x="2181" y="1066"/>
                </a:lnTo>
                <a:lnTo>
                  <a:pt x="2181" y="1064"/>
                </a:lnTo>
                <a:lnTo>
                  <a:pt x="2181" y="1066"/>
                </a:lnTo>
                <a:lnTo>
                  <a:pt x="2183" y="1066"/>
                </a:lnTo>
                <a:lnTo>
                  <a:pt x="2183" y="1064"/>
                </a:lnTo>
                <a:lnTo>
                  <a:pt x="2183" y="1068"/>
                </a:lnTo>
                <a:lnTo>
                  <a:pt x="2185" y="1064"/>
                </a:lnTo>
                <a:lnTo>
                  <a:pt x="2185" y="1068"/>
                </a:lnTo>
                <a:lnTo>
                  <a:pt x="2185" y="1064"/>
                </a:lnTo>
                <a:lnTo>
                  <a:pt x="2187" y="1064"/>
                </a:lnTo>
                <a:lnTo>
                  <a:pt x="2185" y="1068"/>
                </a:lnTo>
                <a:lnTo>
                  <a:pt x="2187" y="1068"/>
                </a:lnTo>
                <a:lnTo>
                  <a:pt x="2187" y="1064"/>
                </a:lnTo>
                <a:lnTo>
                  <a:pt x="2189" y="1066"/>
                </a:lnTo>
                <a:lnTo>
                  <a:pt x="2187" y="1068"/>
                </a:lnTo>
                <a:lnTo>
                  <a:pt x="2189" y="1068"/>
                </a:lnTo>
                <a:lnTo>
                  <a:pt x="2189" y="1066"/>
                </a:lnTo>
                <a:lnTo>
                  <a:pt x="2189" y="1068"/>
                </a:lnTo>
                <a:lnTo>
                  <a:pt x="2191" y="1066"/>
                </a:lnTo>
                <a:lnTo>
                  <a:pt x="2191" y="1068"/>
                </a:lnTo>
                <a:lnTo>
                  <a:pt x="2191" y="1066"/>
                </a:lnTo>
                <a:lnTo>
                  <a:pt x="2194" y="1066"/>
                </a:lnTo>
                <a:lnTo>
                  <a:pt x="2194" y="1068"/>
                </a:lnTo>
                <a:lnTo>
                  <a:pt x="2194" y="1066"/>
                </a:lnTo>
                <a:lnTo>
                  <a:pt x="2196" y="1066"/>
                </a:lnTo>
                <a:lnTo>
                  <a:pt x="2194" y="1068"/>
                </a:lnTo>
                <a:lnTo>
                  <a:pt x="2196" y="1068"/>
                </a:lnTo>
                <a:lnTo>
                  <a:pt x="2196" y="1066"/>
                </a:lnTo>
                <a:lnTo>
                  <a:pt x="2196" y="1068"/>
                </a:lnTo>
                <a:lnTo>
                  <a:pt x="2196" y="1068"/>
                </a:lnTo>
                <a:lnTo>
                  <a:pt x="2196" y="1066"/>
                </a:lnTo>
                <a:lnTo>
                  <a:pt x="2196" y="1068"/>
                </a:lnTo>
                <a:lnTo>
                  <a:pt x="2196" y="1070"/>
                </a:lnTo>
                <a:lnTo>
                  <a:pt x="2196" y="1066"/>
                </a:lnTo>
                <a:lnTo>
                  <a:pt x="2198" y="1066"/>
                </a:lnTo>
                <a:lnTo>
                  <a:pt x="2198" y="1070"/>
                </a:lnTo>
                <a:lnTo>
                  <a:pt x="2198" y="1066"/>
                </a:lnTo>
                <a:lnTo>
                  <a:pt x="2200" y="1066"/>
                </a:lnTo>
                <a:lnTo>
                  <a:pt x="2198" y="1070"/>
                </a:lnTo>
                <a:lnTo>
                  <a:pt x="2200" y="1070"/>
                </a:lnTo>
                <a:lnTo>
                  <a:pt x="2200" y="1066"/>
                </a:lnTo>
                <a:lnTo>
                  <a:pt x="2200" y="1070"/>
                </a:lnTo>
                <a:lnTo>
                  <a:pt x="2202" y="1070"/>
                </a:lnTo>
                <a:lnTo>
                  <a:pt x="2202" y="1068"/>
                </a:lnTo>
                <a:lnTo>
                  <a:pt x="2202" y="1070"/>
                </a:lnTo>
                <a:lnTo>
                  <a:pt x="2204" y="1068"/>
                </a:lnTo>
                <a:lnTo>
                  <a:pt x="2204" y="1070"/>
                </a:lnTo>
                <a:lnTo>
                  <a:pt x="2204" y="1068"/>
                </a:lnTo>
                <a:lnTo>
                  <a:pt x="2206" y="1068"/>
                </a:lnTo>
                <a:lnTo>
                  <a:pt x="2204" y="1070"/>
                </a:lnTo>
                <a:lnTo>
                  <a:pt x="2206" y="1070"/>
                </a:lnTo>
                <a:lnTo>
                  <a:pt x="2206" y="1068"/>
                </a:lnTo>
                <a:lnTo>
                  <a:pt x="2206" y="1070"/>
                </a:lnTo>
                <a:lnTo>
                  <a:pt x="2208" y="1070"/>
                </a:lnTo>
                <a:lnTo>
                  <a:pt x="2208" y="1068"/>
                </a:lnTo>
                <a:lnTo>
                  <a:pt x="2208" y="1070"/>
                </a:lnTo>
                <a:lnTo>
                  <a:pt x="2210" y="1068"/>
                </a:lnTo>
                <a:lnTo>
                  <a:pt x="2210" y="1070"/>
                </a:lnTo>
                <a:lnTo>
                  <a:pt x="2210" y="1068"/>
                </a:lnTo>
                <a:lnTo>
                  <a:pt x="2212" y="1068"/>
                </a:lnTo>
                <a:lnTo>
                  <a:pt x="2210" y="1070"/>
                </a:lnTo>
                <a:lnTo>
                  <a:pt x="2212" y="1072"/>
                </a:lnTo>
                <a:lnTo>
                  <a:pt x="2212" y="1068"/>
                </a:lnTo>
                <a:lnTo>
                  <a:pt x="2212" y="1072"/>
                </a:lnTo>
                <a:lnTo>
                  <a:pt x="2214" y="1072"/>
                </a:lnTo>
                <a:lnTo>
                  <a:pt x="2214" y="1068"/>
                </a:lnTo>
                <a:lnTo>
                  <a:pt x="2214" y="1072"/>
                </a:lnTo>
                <a:lnTo>
                  <a:pt x="2216" y="1072"/>
                </a:lnTo>
                <a:lnTo>
                  <a:pt x="2214" y="1074"/>
                </a:lnTo>
                <a:lnTo>
                  <a:pt x="2214" y="1072"/>
                </a:lnTo>
                <a:lnTo>
                  <a:pt x="2214" y="1074"/>
                </a:lnTo>
                <a:lnTo>
                  <a:pt x="2212" y="1074"/>
                </a:lnTo>
                <a:lnTo>
                  <a:pt x="2214" y="1072"/>
                </a:lnTo>
                <a:lnTo>
                  <a:pt x="2212" y="1072"/>
                </a:lnTo>
                <a:lnTo>
                  <a:pt x="2212" y="1074"/>
                </a:lnTo>
                <a:lnTo>
                  <a:pt x="2212" y="1072"/>
                </a:lnTo>
                <a:lnTo>
                  <a:pt x="2212" y="1074"/>
                </a:lnTo>
                <a:lnTo>
                  <a:pt x="2210" y="1074"/>
                </a:lnTo>
                <a:lnTo>
                  <a:pt x="2210" y="1072"/>
                </a:lnTo>
                <a:lnTo>
                  <a:pt x="2210" y="1074"/>
                </a:lnTo>
                <a:lnTo>
                  <a:pt x="2210" y="1072"/>
                </a:lnTo>
                <a:lnTo>
                  <a:pt x="2208" y="1074"/>
                </a:lnTo>
                <a:lnTo>
                  <a:pt x="2208" y="1072"/>
                </a:lnTo>
                <a:lnTo>
                  <a:pt x="2208" y="1070"/>
                </a:lnTo>
                <a:lnTo>
                  <a:pt x="2208" y="1074"/>
                </a:lnTo>
                <a:lnTo>
                  <a:pt x="2206" y="1072"/>
                </a:lnTo>
                <a:lnTo>
                  <a:pt x="2208" y="1070"/>
                </a:lnTo>
                <a:lnTo>
                  <a:pt x="2206" y="1070"/>
                </a:lnTo>
                <a:lnTo>
                  <a:pt x="2206" y="1072"/>
                </a:lnTo>
                <a:lnTo>
                  <a:pt x="2206" y="1070"/>
                </a:lnTo>
                <a:lnTo>
                  <a:pt x="2204" y="1072"/>
                </a:lnTo>
                <a:lnTo>
                  <a:pt x="2204" y="1070"/>
                </a:lnTo>
                <a:lnTo>
                  <a:pt x="2204" y="1072"/>
                </a:lnTo>
                <a:lnTo>
                  <a:pt x="2202" y="1072"/>
                </a:lnTo>
                <a:lnTo>
                  <a:pt x="2204" y="1070"/>
                </a:lnTo>
                <a:lnTo>
                  <a:pt x="2202" y="1070"/>
                </a:lnTo>
                <a:lnTo>
                  <a:pt x="2202" y="1072"/>
                </a:lnTo>
                <a:lnTo>
                  <a:pt x="2202" y="1070"/>
                </a:lnTo>
                <a:lnTo>
                  <a:pt x="2202" y="1072"/>
                </a:lnTo>
                <a:lnTo>
                  <a:pt x="2200" y="1072"/>
                </a:lnTo>
                <a:lnTo>
                  <a:pt x="2200" y="1070"/>
                </a:lnTo>
                <a:lnTo>
                  <a:pt x="2200" y="1072"/>
                </a:lnTo>
                <a:lnTo>
                  <a:pt x="2200" y="1070"/>
                </a:lnTo>
                <a:lnTo>
                  <a:pt x="2198" y="1070"/>
                </a:lnTo>
                <a:lnTo>
                  <a:pt x="2198" y="1072"/>
                </a:lnTo>
                <a:lnTo>
                  <a:pt x="2198" y="1070"/>
                </a:lnTo>
                <a:lnTo>
                  <a:pt x="2198" y="1072"/>
                </a:lnTo>
                <a:lnTo>
                  <a:pt x="2196" y="1072"/>
                </a:lnTo>
                <a:lnTo>
                  <a:pt x="2198" y="1070"/>
                </a:lnTo>
                <a:lnTo>
                  <a:pt x="2196" y="1070"/>
                </a:lnTo>
                <a:lnTo>
                  <a:pt x="2196" y="1072"/>
                </a:lnTo>
                <a:lnTo>
                  <a:pt x="2196" y="1070"/>
                </a:lnTo>
                <a:lnTo>
                  <a:pt x="2196" y="1072"/>
                </a:lnTo>
                <a:lnTo>
                  <a:pt x="2196" y="1070"/>
                </a:lnTo>
                <a:lnTo>
                  <a:pt x="2196" y="1072"/>
                </a:lnTo>
                <a:lnTo>
                  <a:pt x="2194" y="1072"/>
                </a:lnTo>
                <a:lnTo>
                  <a:pt x="2196" y="1068"/>
                </a:lnTo>
                <a:lnTo>
                  <a:pt x="2194" y="1068"/>
                </a:lnTo>
                <a:lnTo>
                  <a:pt x="2194" y="1072"/>
                </a:lnTo>
                <a:lnTo>
                  <a:pt x="2194" y="1070"/>
                </a:lnTo>
                <a:lnTo>
                  <a:pt x="2194" y="1068"/>
                </a:lnTo>
                <a:lnTo>
                  <a:pt x="2194" y="1070"/>
                </a:lnTo>
                <a:lnTo>
                  <a:pt x="2191" y="1070"/>
                </a:lnTo>
                <a:lnTo>
                  <a:pt x="2191" y="1068"/>
                </a:lnTo>
                <a:lnTo>
                  <a:pt x="2191" y="1070"/>
                </a:lnTo>
                <a:lnTo>
                  <a:pt x="2191" y="1068"/>
                </a:lnTo>
                <a:lnTo>
                  <a:pt x="2189" y="1068"/>
                </a:lnTo>
                <a:lnTo>
                  <a:pt x="2189" y="1070"/>
                </a:lnTo>
                <a:lnTo>
                  <a:pt x="2189" y="1068"/>
                </a:lnTo>
                <a:lnTo>
                  <a:pt x="2189" y="1070"/>
                </a:lnTo>
                <a:lnTo>
                  <a:pt x="2187" y="1070"/>
                </a:lnTo>
                <a:lnTo>
                  <a:pt x="2189" y="1068"/>
                </a:lnTo>
                <a:lnTo>
                  <a:pt x="2187" y="1068"/>
                </a:lnTo>
                <a:lnTo>
                  <a:pt x="2187" y="1070"/>
                </a:lnTo>
                <a:lnTo>
                  <a:pt x="2187" y="1068"/>
                </a:lnTo>
                <a:lnTo>
                  <a:pt x="2185" y="1070"/>
                </a:lnTo>
                <a:lnTo>
                  <a:pt x="2185" y="1068"/>
                </a:lnTo>
                <a:lnTo>
                  <a:pt x="2185" y="1070"/>
                </a:lnTo>
                <a:lnTo>
                  <a:pt x="2183" y="1070"/>
                </a:lnTo>
                <a:lnTo>
                  <a:pt x="2185" y="1068"/>
                </a:lnTo>
                <a:lnTo>
                  <a:pt x="2183" y="1068"/>
                </a:lnTo>
                <a:lnTo>
                  <a:pt x="2183" y="1070"/>
                </a:lnTo>
                <a:lnTo>
                  <a:pt x="2183" y="1068"/>
                </a:lnTo>
                <a:lnTo>
                  <a:pt x="2181" y="1070"/>
                </a:lnTo>
                <a:lnTo>
                  <a:pt x="2181" y="1068"/>
                </a:lnTo>
                <a:lnTo>
                  <a:pt x="2181" y="1070"/>
                </a:lnTo>
                <a:lnTo>
                  <a:pt x="2181" y="1068"/>
                </a:lnTo>
                <a:lnTo>
                  <a:pt x="2179" y="1070"/>
                </a:lnTo>
                <a:lnTo>
                  <a:pt x="2179" y="1066"/>
                </a:lnTo>
                <a:lnTo>
                  <a:pt x="2179" y="1068"/>
                </a:lnTo>
                <a:lnTo>
                  <a:pt x="2177" y="1070"/>
                </a:lnTo>
                <a:lnTo>
                  <a:pt x="2179" y="1070"/>
                </a:lnTo>
                <a:lnTo>
                  <a:pt x="2177" y="1072"/>
                </a:lnTo>
                <a:lnTo>
                  <a:pt x="2181" y="1076"/>
                </a:lnTo>
                <a:lnTo>
                  <a:pt x="2181" y="1074"/>
                </a:lnTo>
                <a:lnTo>
                  <a:pt x="2181" y="1076"/>
                </a:lnTo>
                <a:lnTo>
                  <a:pt x="2183" y="1074"/>
                </a:lnTo>
                <a:lnTo>
                  <a:pt x="2183" y="1076"/>
                </a:lnTo>
                <a:lnTo>
                  <a:pt x="2183" y="1074"/>
                </a:lnTo>
                <a:lnTo>
                  <a:pt x="2185" y="1074"/>
                </a:lnTo>
                <a:lnTo>
                  <a:pt x="2183" y="1076"/>
                </a:lnTo>
                <a:lnTo>
                  <a:pt x="2185" y="1076"/>
                </a:lnTo>
                <a:lnTo>
                  <a:pt x="2185" y="1074"/>
                </a:lnTo>
                <a:lnTo>
                  <a:pt x="2185" y="1076"/>
                </a:lnTo>
                <a:lnTo>
                  <a:pt x="2187" y="1074"/>
                </a:lnTo>
                <a:lnTo>
                  <a:pt x="2187" y="1076"/>
                </a:lnTo>
                <a:lnTo>
                  <a:pt x="2187" y="1074"/>
                </a:lnTo>
                <a:lnTo>
                  <a:pt x="2189" y="1074"/>
                </a:lnTo>
                <a:lnTo>
                  <a:pt x="2187" y="1076"/>
                </a:lnTo>
                <a:lnTo>
                  <a:pt x="2189" y="1076"/>
                </a:lnTo>
                <a:lnTo>
                  <a:pt x="2189" y="1074"/>
                </a:lnTo>
                <a:lnTo>
                  <a:pt x="2189" y="1076"/>
                </a:lnTo>
                <a:lnTo>
                  <a:pt x="2191" y="1074"/>
                </a:lnTo>
                <a:lnTo>
                  <a:pt x="2191" y="1078"/>
                </a:lnTo>
                <a:lnTo>
                  <a:pt x="2191" y="1074"/>
                </a:lnTo>
                <a:lnTo>
                  <a:pt x="2194" y="1074"/>
                </a:lnTo>
                <a:lnTo>
                  <a:pt x="2191" y="1078"/>
                </a:lnTo>
                <a:lnTo>
                  <a:pt x="2194" y="1078"/>
                </a:lnTo>
                <a:lnTo>
                  <a:pt x="2194" y="1074"/>
                </a:lnTo>
                <a:lnTo>
                  <a:pt x="2194" y="1076"/>
                </a:lnTo>
                <a:lnTo>
                  <a:pt x="2194" y="1078"/>
                </a:lnTo>
                <a:lnTo>
                  <a:pt x="2194" y="1076"/>
                </a:lnTo>
                <a:lnTo>
                  <a:pt x="2196" y="1076"/>
                </a:lnTo>
                <a:lnTo>
                  <a:pt x="2196" y="1078"/>
                </a:lnTo>
                <a:lnTo>
                  <a:pt x="2196" y="1076"/>
                </a:lnTo>
                <a:lnTo>
                  <a:pt x="2196" y="1078"/>
                </a:lnTo>
                <a:lnTo>
                  <a:pt x="2196" y="1078"/>
                </a:lnTo>
                <a:lnTo>
                  <a:pt x="2196" y="1076"/>
                </a:lnTo>
                <a:lnTo>
                  <a:pt x="2196" y="1078"/>
                </a:lnTo>
                <a:lnTo>
                  <a:pt x="2196" y="1076"/>
                </a:lnTo>
                <a:lnTo>
                  <a:pt x="2198" y="1076"/>
                </a:lnTo>
                <a:lnTo>
                  <a:pt x="2198" y="1078"/>
                </a:lnTo>
                <a:lnTo>
                  <a:pt x="2198" y="1076"/>
                </a:lnTo>
                <a:lnTo>
                  <a:pt x="2198" y="1078"/>
                </a:lnTo>
                <a:lnTo>
                  <a:pt x="2200" y="1076"/>
                </a:lnTo>
                <a:lnTo>
                  <a:pt x="2200" y="1078"/>
                </a:lnTo>
                <a:lnTo>
                  <a:pt x="2200" y="1076"/>
                </a:lnTo>
                <a:lnTo>
                  <a:pt x="2202" y="1076"/>
                </a:lnTo>
                <a:lnTo>
                  <a:pt x="2200" y="1078"/>
                </a:lnTo>
                <a:lnTo>
                  <a:pt x="2202" y="1078"/>
                </a:lnTo>
                <a:lnTo>
                  <a:pt x="2202" y="1076"/>
                </a:lnTo>
                <a:lnTo>
                  <a:pt x="2202" y="1078"/>
                </a:lnTo>
                <a:lnTo>
                  <a:pt x="2204" y="1076"/>
                </a:lnTo>
                <a:lnTo>
                  <a:pt x="2204" y="1078"/>
                </a:lnTo>
                <a:lnTo>
                  <a:pt x="2204" y="1076"/>
                </a:lnTo>
                <a:lnTo>
                  <a:pt x="2206" y="1076"/>
                </a:lnTo>
                <a:lnTo>
                  <a:pt x="2204" y="1080"/>
                </a:lnTo>
                <a:lnTo>
                  <a:pt x="2206" y="1080"/>
                </a:lnTo>
                <a:lnTo>
                  <a:pt x="2206" y="1076"/>
                </a:lnTo>
                <a:lnTo>
                  <a:pt x="2206" y="1080"/>
                </a:lnTo>
                <a:lnTo>
                  <a:pt x="2208" y="1076"/>
                </a:lnTo>
                <a:lnTo>
                  <a:pt x="2208" y="1078"/>
                </a:lnTo>
                <a:lnTo>
                  <a:pt x="2208" y="1080"/>
                </a:lnTo>
                <a:lnTo>
                  <a:pt x="2208" y="1078"/>
                </a:lnTo>
                <a:lnTo>
                  <a:pt x="2210" y="1078"/>
                </a:lnTo>
                <a:lnTo>
                  <a:pt x="2208" y="1080"/>
                </a:lnTo>
                <a:lnTo>
                  <a:pt x="2210" y="1080"/>
                </a:lnTo>
                <a:lnTo>
                  <a:pt x="2210" y="1078"/>
                </a:lnTo>
                <a:lnTo>
                  <a:pt x="2210" y="1080"/>
                </a:lnTo>
                <a:lnTo>
                  <a:pt x="2212" y="1078"/>
                </a:lnTo>
                <a:lnTo>
                  <a:pt x="2212" y="1080"/>
                </a:lnTo>
                <a:lnTo>
                  <a:pt x="2212" y="1078"/>
                </a:lnTo>
                <a:lnTo>
                  <a:pt x="2214" y="1078"/>
                </a:lnTo>
                <a:lnTo>
                  <a:pt x="2212" y="1080"/>
                </a:lnTo>
                <a:lnTo>
                  <a:pt x="2214" y="1080"/>
                </a:lnTo>
                <a:lnTo>
                  <a:pt x="2214" y="1078"/>
                </a:lnTo>
                <a:lnTo>
                  <a:pt x="2214" y="1080"/>
                </a:lnTo>
                <a:lnTo>
                  <a:pt x="2214" y="1078"/>
                </a:lnTo>
                <a:lnTo>
                  <a:pt x="2216" y="1078"/>
                </a:lnTo>
                <a:lnTo>
                  <a:pt x="2216" y="1080"/>
                </a:lnTo>
                <a:lnTo>
                  <a:pt x="2216" y="1078"/>
                </a:lnTo>
                <a:lnTo>
                  <a:pt x="2216" y="1080"/>
                </a:lnTo>
                <a:lnTo>
                  <a:pt x="2218" y="1080"/>
                </a:lnTo>
                <a:lnTo>
                  <a:pt x="2218" y="1078"/>
                </a:lnTo>
                <a:lnTo>
                  <a:pt x="2218" y="1084"/>
                </a:lnTo>
                <a:lnTo>
                  <a:pt x="2216" y="1084"/>
                </a:lnTo>
                <a:lnTo>
                  <a:pt x="2218" y="1082"/>
                </a:lnTo>
                <a:lnTo>
                  <a:pt x="2216" y="1082"/>
                </a:lnTo>
                <a:lnTo>
                  <a:pt x="2216" y="1084"/>
                </a:lnTo>
                <a:lnTo>
                  <a:pt x="2216" y="1082"/>
                </a:lnTo>
                <a:lnTo>
                  <a:pt x="2214" y="1082"/>
                </a:lnTo>
                <a:lnTo>
                  <a:pt x="2214" y="1080"/>
                </a:lnTo>
                <a:lnTo>
                  <a:pt x="2214" y="1082"/>
                </a:lnTo>
                <a:lnTo>
                  <a:pt x="2214" y="1080"/>
                </a:lnTo>
                <a:lnTo>
                  <a:pt x="2212" y="1082"/>
                </a:lnTo>
                <a:lnTo>
                  <a:pt x="2212" y="1080"/>
                </a:lnTo>
                <a:lnTo>
                  <a:pt x="2212" y="1082"/>
                </a:lnTo>
                <a:lnTo>
                  <a:pt x="2212" y="1080"/>
                </a:lnTo>
                <a:lnTo>
                  <a:pt x="2210" y="1080"/>
                </a:lnTo>
                <a:lnTo>
                  <a:pt x="2210" y="1082"/>
                </a:lnTo>
                <a:lnTo>
                  <a:pt x="2210" y="1080"/>
                </a:lnTo>
                <a:lnTo>
                  <a:pt x="2210" y="1082"/>
                </a:lnTo>
                <a:lnTo>
                  <a:pt x="2208" y="1082"/>
                </a:lnTo>
                <a:lnTo>
                  <a:pt x="2210" y="1080"/>
                </a:lnTo>
                <a:lnTo>
                  <a:pt x="2208" y="1080"/>
                </a:lnTo>
                <a:lnTo>
                  <a:pt x="2208" y="1082"/>
                </a:lnTo>
                <a:lnTo>
                  <a:pt x="2208" y="1080"/>
                </a:lnTo>
                <a:lnTo>
                  <a:pt x="2208" y="1082"/>
                </a:lnTo>
                <a:lnTo>
                  <a:pt x="2206" y="1082"/>
                </a:lnTo>
                <a:lnTo>
                  <a:pt x="2206" y="1080"/>
                </a:lnTo>
                <a:lnTo>
                  <a:pt x="2206" y="1082"/>
                </a:lnTo>
                <a:lnTo>
                  <a:pt x="2206" y="1080"/>
                </a:lnTo>
                <a:lnTo>
                  <a:pt x="2204" y="1082"/>
                </a:lnTo>
                <a:lnTo>
                  <a:pt x="2204" y="1080"/>
                </a:lnTo>
                <a:lnTo>
                  <a:pt x="2204" y="1082"/>
                </a:lnTo>
                <a:lnTo>
                  <a:pt x="2204" y="1080"/>
                </a:lnTo>
                <a:lnTo>
                  <a:pt x="2202" y="1080"/>
                </a:lnTo>
                <a:lnTo>
                  <a:pt x="2202" y="1082"/>
                </a:lnTo>
                <a:lnTo>
                  <a:pt x="2202" y="1080"/>
                </a:lnTo>
                <a:lnTo>
                  <a:pt x="2202" y="1082"/>
                </a:lnTo>
                <a:lnTo>
                  <a:pt x="2200" y="1080"/>
                </a:lnTo>
                <a:lnTo>
                  <a:pt x="2202" y="1080"/>
                </a:lnTo>
                <a:lnTo>
                  <a:pt x="2200" y="1080"/>
                </a:lnTo>
                <a:lnTo>
                  <a:pt x="2200" y="1078"/>
                </a:lnTo>
                <a:lnTo>
                  <a:pt x="2200" y="1080"/>
                </a:lnTo>
                <a:lnTo>
                  <a:pt x="2198" y="1080"/>
                </a:lnTo>
                <a:lnTo>
                  <a:pt x="2198" y="1078"/>
                </a:lnTo>
                <a:lnTo>
                  <a:pt x="2198" y="1080"/>
                </a:lnTo>
                <a:lnTo>
                  <a:pt x="2198" y="1078"/>
                </a:lnTo>
                <a:lnTo>
                  <a:pt x="2196" y="1080"/>
                </a:lnTo>
                <a:lnTo>
                  <a:pt x="2196" y="1078"/>
                </a:lnTo>
                <a:lnTo>
                  <a:pt x="2196" y="1080"/>
                </a:lnTo>
                <a:lnTo>
                  <a:pt x="2196" y="1078"/>
                </a:lnTo>
                <a:lnTo>
                  <a:pt x="2196" y="1078"/>
                </a:lnTo>
                <a:lnTo>
                  <a:pt x="2196" y="1080"/>
                </a:lnTo>
                <a:lnTo>
                  <a:pt x="2196" y="1078"/>
                </a:lnTo>
                <a:lnTo>
                  <a:pt x="2196" y="1080"/>
                </a:lnTo>
                <a:lnTo>
                  <a:pt x="2194" y="1080"/>
                </a:lnTo>
                <a:lnTo>
                  <a:pt x="2196" y="1078"/>
                </a:lnTo>
                <a:lnTo>
                  <a:pt x="2194" y="1078"/>
                </a:lnTo>
                <a:lnTo>
                  <a:pt x="2194" y="1080"/>
                </a:lnTo>
                <a:lnTo>
                  <a:pt x="2194" y="1078"/>
                </a:lnTo>
                <a:lnTo>
                  <a:pt x="2194" y="1080"/>
                </a:lnTo>
                <a:lnTo>
                  <a:pt x="2191" y="1080"/>
                </a:lnTo>
                <a:lnTo>
                  <a:pt x="2191" y="1078"/>
                </a:lnTo>
                <a:lnTo>
                  <a:pt x="2191" y="1080"/>
                </a:lnTo>
                <a:lnTo>
                  <a:pt x="2191" y="1078"/>
                </a:lnTo>
                <a:lnTo>
                  <a:pt x="2189" y="1080"/>
                </a:lnTo>
                <a:lnTo>
                  <a:pt x="2189" y="1078"/>
                </a:lnTo>
                <a:lnTo>
                  <a:pt x="2189" y="1080"/>
                </a:lnTo>
                <a:lnTo>
                  <a:pt x="2189" y="1078"/>
                </a:lnTo>
                <a:lnTo>
                  <a:pt x="2187" y="1078"/>
                </a:lnTo>
                <a:lnTo>
                  <a:pt x="2187" y="1080"/>
                </a:lnTo>
                <a:lnTo>
                  <a:pt x="2187" y="1078"/>
                </a:lnTo>
                <a:lnTo>
                  <a:pt x="2185" y="1078"/>
                </a:lnTo>
                <a:lnTo>
                  <a:pt x="2187" y="1076"/>
                </a:lnTo>
                <a:lnTo>
                  <a:pt x="2185" y="1076"/>
                </a:lnTo>
                <a:lnTo>
                  <a:pt x="2185" y="1078"/>
                </a:lnTo>
                <a:lnTo>
                  <a:pt x="2185" y="1076"/>
                </a:lnTo>
                <a:lnTo>
                  <a:pt x="2185" y="1078"/>
                </a:lnTo>
                <a:lnTo>
                  <a:pt x="2183" y="1078"/>
                </a:lnTo>
                <a:lnTo>
                  <a:pt x="2183" y="1076"/>
                </a:lnTo>
                <a:lnTo>
                  <a:pt x="2181" y="1076"/>
                </a:lnTo>
                <a:lnTo>
                  <a:pt x="2187" y="1086"/>
                </a:lnTo>
                <a:lnTo>
                  <a:pt x="2189" y="1086"/>
                </a:lnTo>
                <a:lnTo>
                  <a:pt x="2187" y="1084"/>
                </a:lnTo>
                <a:lnTo>
                  <a:pt x="2185" y="1084"/>
                </a:lnTo>
                <a:lnTo>
                  <a:pt x="2187" y="1082"/>
                </a:lnTo>
                <a:lnTo>
                  <a:pt x="2187" y="1084"/>
                </a:lnTo>
                <a:lnTo>
                  <a:pt x="2187" y="1082"/>
                </a:lnTo>
                <a:lnTo>
                  <a:pt x="2189" y="1082"/>
                </a:lnTo>
                <a:lnTo>
                  <a:pt x="2187" y="1084"/>
                </a:lnTo>
                <a:lnTo>
                  <a:pt x="2189" y="1084"/>
                </a:lnTo>
                <a:lnTo>
                  <a:pt x="2189" y="1082"/>
                </a:lnTo>
                <a:lnTo>
                  <a:pt x="2189" y="1084"/>
                </a:lnTo>
                <a:lnTo>
                  <a:pt x="2191" y="1084"/>
                </a:lnTo>
                <a:lnTo>
                  <a:pt x="2191" y="1086"/>
                </a:lnTo>
                <a:lnTo>
                  <a:pt x="2191" y="1084"/>
                </a:lnTo>
                <a:lnTo>
                  <a:pt x="2191" y="1086"/>
                </a:lnTo>
                <a:lnTo>
                  <a:pt x="2194" y="1084"/>
                </a:lnTo>
                <a:lnTo>
                  <a:pt x="2194" y="1086"/>
                </a:lnTo>
                <a:lnTo>
                  <a:pt x="2194" y="1084"/>
                </a:lnTo>
                <a:lnTo>
                  <a:pt x="2194" y="1086"/>
                </a:lnTo>
                <a:lnTo>
                  <a:pt x="2196" y="1086"/>
                </a:lnTo>
                <a:lnTo>
                  <a:pt x="2196" y="1084"/>
                </a:lnTo>
                <a:lnTo>
                  <a:pt x="2196" y="1086"/>
                </a:lnTo>
                <a:lnTo>
                  <a:pt x="2196" y="1084"/>
                </a:lnTo>
                <a:lnTo>
                  <a:pt x="2196" y="1084"/>
                </a:lnTo>
                <a:lnTo>
                  <a:pt x="2196" y="1086"/>
                </a:lnTo>
                <a:lnTo>
                  <a:pt x="2196" y="1086"/>
                </a:lnTo>
                <a:lnTo>
                  <a:pt x="2196" y="1084"/>
                </a:lnTo>
                <a:lnTo>
                  <a:pt x="2196" y="1086"/>
                </a:lnTo>
                <a:lnTo>
                  <a:pt x="2196" y="1084"/>
                </a:lnTo>
                <a:lnTo>
                  <a:pt x="2198" y="1084"/>
                </a:lnTo>
                <a:lnTo>
                  <a:pt x="2196" y="1086"/>
                </a:lnTo>
                <a:lnTo>
                  <a:pt x="2198" y="1086"/>
                </a:lnTo>
                <a:lnTo>
                  <a:pt x="2198" y="1084"/>
                </a:lnTo>
                <a:lnTo>
                  <a:pt x="2198" y="1086"/>
                </a:lnTo>
                <a:lnTo>
                  <a:pt x="2200" y="1084"/>
                </a:lnTo>
                <a:lnTo>
                  <a:pt x="2200" y="1086"/>
                </a:lnTo>
                <a:lnTo>
                  <a:pt x="2200" y="1084"/>
                </a:lnTo>
                <a:lnTo>
                  <a:pt x="2200" y="1086"/>
                </a:lnTo>
                <a:lnTo>
                  <a:pt x="2202" y="1086"/>
                </a:lnTo>
                <a:lnTo>
                  <a:pt x="2202" y="1084"/>
                </a:lnTo>
                <a:lnTo>
                  <a:pt x="2202" y="1086"/>
                </a:lnTo>
                <a:lnTo>
                  <a:pt x="2202" y="1084"/>
                </a:lnTo>
                <a:lnTo>
                  <a:pt x="2204" y="1084"/>
                </a:lnTo>
                <a:lnTo>
                  <a:pt x="2202" y="1086"/>
                </a:lnTo>
                <a:lnTo>
                  <a:pt x="2204" y="1086"/>
                </a:lnTo>
                <a:lnTo>
                  <a:pt x="2204" y="1088"/>
                </a:lnTo>
                <a:lnTo>
                  <a:pt x="2204" y="1086"/>
                </a:lnTo>
                <a:lnTo>
                  <a:pt x="2206" y="1086"/>
                </a:lnTo>
                <a:lnTo>
                  <a:pt x="2206" y="1088"/>
                </a:lnTo>
                <a:lnTo>
                  <a:pt x="2206" y="1086"/>
                </a:lnTo>
                <a:lnTo>
                  <a:pt x="2206" y="1088"/>
                </a:lnTo>
                <a:lnTo>
                  <a:pt x="2208" y="1086"/>
                </a:lnTo>
                <a:lnTo>
                  <a:pt x="2208" y="1088"/>
                </a:lnTo>
                <a:lnTo>
                  <a:pt x="2208" y="1086"/>
                </a:lnTo>
                <a:lnTo>
                  <a:pt x="2208" y="1088"/>
                </a:lnTo>
                <a:lnTo>
                  <a:pt x="2210" y="1088"/>
                </a:lnTo>
                <a:lnTo>
                  <a:pt x="2210" y="1086"/>
                </a:lnTo>
                <a:lnTo>
                  <a:pt x="2210" y="1088"/>
                </a:lnTo>
                <a:lnTo>
                  <a:pt x="2210" y="1086"/>
                </a:lnTo>
                <a:lnTo>
                  <a:pt x="2212" y="1086"/>
                </a:lnTo>
                <a:lnTo>
                  <a:pt x="2210" y="1088"/>
                </a:lnTo>
                <a:lnTo>
                  <a:pt x="2212" y="1088"/>
                </a:lnTo>
                <a:lnTo>
                  <a:pt x="2212" y="1086"/>
                </a:lnTo>
                <a:lnTo>
                  <a:pt x="2212" y="1088"/>
                </a:lnTo>
                <a:lnTo>
                  <a:pt x="2212" y="1086"/>
                </a:lnTo>
                <a:lnTo>
                  <a:pt x="2214" y="1086"/>
                </a:lnTo>
                <a:lnTo>
                  <a:pt x="2214" y="1088"/>
                </a:lnTo>
                <a:lnTo>
                  <a:pt x="2214" y="1086"/>
                </a:lnTo>
                <a:lnTo>
                  <a:pt x="2214" y="1088"/>
                </a:lnTo>
                <a:lnTo>
                  <a:pt x="2216" y="1086"/>
                </a:lnTo>
                <a:lnTo>
                  <a:pt x="2216" y="1088"/>
                </a:lnTo>
                <a:lnTo>
                  <a:pt x="2216" y="1086"/>
                </a:lnTo>
                <a:lnTo>
                  <a:pt x="2216" y="1088"/>
                </a:lnTo>
                <a:lnTo>
                  <a:pt x="2218" y="1088"/>
                </a:lnTo>
                <a:lnTo>
                  <a:pt x="2218" y="1086"/>
                </a:lnTo>
                <a:lnTo>
                  <a:pt x="2218" y="1088"/>
                </a:lnTo>
                <a:lnTo>
                  <a:pt x="2220" y="1088"/>
                </a:lnTo>
                <a:lnTo>
                  <a:pt x="2218" y="1088"/>
                </a:lnTo>
                <a:lnTo>
                  <a:pt x="2220" y="1088"/>
                </a:lnTo>
                <a:lnTo>
                  <a:pt x="2220" y="1088"/>
                </a:lnTo>
                <a:lnTo>
                  <a:pt x="2220" y="1088"/>
                </a:lnTo>
                <a:lnTo>
                  <a:pt x="2220" y="1088"/>
                </a:lnTo>
                <a:lnTo>
                  <a:pt x="2222" y="1088"/>
                </a:lnTo>
                <a:lnTo>
                  <a:pt x="2222" y="1088"/>
                </a:lnTo>
                <a:lnTo>
                  <a:pt x="2222" y="1090"/>
                </a:lnTo>
                <a:lnTo>
                  <a:pt x="2222" y="1088"/>
                </a:lnTo>
                <a:lnTo>
                  <a:pt x="2220" y="1088"/>
                </a:lnTo>
                <a:lnTo>
                  <a:pt x="2220" y="1090"/>
                </a:lnTo>
                <a:lnTo>
                  <a:pt x="2220" y="1088"/>
                </a:lnTo>
                <a:lnTo>
                  <a:pt x="2220" y="1090"/>
                </a:lnTo>
                <a:lnTo>
                  <a:pt x="2218" y="1090"/>
                </a:lnTo>
                <a:lnTo>
                  <a:pt x="2220" y="1088"/>
                </a:lnTo>
                <a:lnTo>
                  <a:pt x="2218" y="1088"/>
                </a:lnTo>
                <a:lnTo>
                  <a:pt x="2218" y="1090"/>
                </a:lnTo>
                <a:lnTo>
                  <a:pt x="2218" y="1088"/>
                </a:lnTo>
                <a:lnTo>
                  <a:pt x="2218" y="1090"/>
                </a:lnTo>
                <a:lnTo>
                  <a:pt x="2216" y="1090"/>
                </a:lnTo>
                <a:lnTo>
                  <a:pt x="2216" y="1088"/>
                </a:lnTo>
                <a:lnTo>
                  <a:pt x="2216" y="1090"/>
                </a:lnTo>
                <a:lnTo>
                  <a:pt x="2216" y="1088"/>
                </a:lnTo>
                <a:lnTo>
                  <a:pt x="2214" y="1090"/>
                </a:lnTo>
                <a:lnTo>
                  <a:pt x="2214" y="1088"/>
                </a:lnTo>
                <a:lnTo>
                  <a:pt x="2214" y="1088"/>
                </a:lnTo>
                <a:lnTo>
                  <a:pt x="2214" y="1088"/>
                </a:lnTo>
                <a:lnTo>
                  <a:pt x="2214" y="1088"/>
                </a:lnTo>
                <a:lnTo>
                  <a:pt x="2212" y="1088"/>
                </a:lnTo>
                <a:lnTo>
                  <a:pt x="2212" y="1088"/>
                </a:lnTo>
                <a:lnTo>
                  <a:pt x="2212" y="1088"/>
                </a:lnTo>
                <a:lnTo>
                  <a:pt x="2212" y="1088"/>
                </a:lnTo>
                <a:lnTo>
                  <a:pt x="2210" y="1088"/>
                </a:lnTo>
                <a:lnTo>
                  <a:pt x="2212" y="1088"/>
                </a:lnTo>
                <a:lnTo>
                  <a:pt x="2210" y="1088"/>
                </a:lnTo>
                <a:lnTo>
                  <a:pt x="2210" y="1088"/>
                </a:lnTo>
                <a:lnTo>
                  <a:pt x="2210" y="1088"/>
                </a:lnTo>
                <a:lnTo>
                  <a:pt x="2210" y="1088"/>
                </a:lnTo>
                <a:lnTo>
                  <a:pt x="2208" y="1088"/>
                </a:lnTo>
                <a:lnTo>
                  <a:pt x="2208" y="1088"/>
                </a:lnTo>
                <a:lnTo>
                  <a:pt x="2208" y="1088"/>
                </a:lnTo>
                <a:lnTo>
                  <a:pt x="2208" y="1088"/>
                </a:lnTo>
                <a:lnTo>
                  <a:pt x="2206" y="1088"/>
                </a:lnTo>
                <a:lnTo>
                  <a:pt x="2206" y="1088"/>
                </a:lnTo>
                <a:lnTo>
                  <a:pt x="2206" y="1088"/>
                </a:lnTo>
                <a:lnTo>
                  <a:pt x="2206" y="1088"/>
                </a:lnTo>
                <a:lnTo>
                  <a:pt x="2204" y="1088"/>
                </a:lnTo>
                <a:lnTo>
                  <a:pt x="2204" y="1088"/>
                </a:lnTo>
                <a:lnTo>
                  <a:pt x="2204" y="1088"/>
                </a:lnTo>
                <a:lnTo>
                  <a:pt x="2204" y="1088"/>
                </a:lnTo>
                <a:lnTo>
                  <a:pt x="2202" y="1088"/>
                </a:lnTo>
                <a:lnTo>
                  <a:pt x="2204" y="1088"/>
                </a:lnTo>
                <a:lnTo>
                  <a:pt x="2202" y="1088"/>
                </a:lnTo>
                <a:lnTo>
                  <a:pt x="2202" y="1088"/>
                </a:lnTo>
                <a:lnTo>
                  <a:pt x="2202" y="1088"/>
                </a:lnTo>
                <a:lnTo>
                  <a:pt x="2202" y="1088"/>
                </a:lnTo>
                <a:lnTo>
                  <a:pt x="2200" y="1088"/>
                </a:lnTo>
                <a:lnTo>
                  <a:pt x="2200" y="1088"/>
                </a:lnTo>
                <a:lnTo>
                  <a:pt x="2200" y="1088"/>
                </a:lnTo>
                <a:lnTo>
                  <a:pt x="2200" y="1088"/>
                </a:lnTo>
                <a:lnTo>
                  <a:pt x="2200" y="1086"/>
                </a:lnTo>
                <a:lnTo>
                  <a:pt x="2198" y="1088"/>
                </a:lnTo>
                <a:lnTo>
                  <a:pt x="2198" y="1086"/>
                </a:lnTo>
                <a:lnTo>
                  <a:pt x="2198" y="1088"/>
                </a:lnTo>
                <a:lnTo>
                  <a:pt x="2198" y="1086"/>
                </a:lnTo>
                <a:lnTo>
                  <a:pt x="2196" y="1086"/>
                </a:lnTo>
                <a:lnTo>
                  <a:pt x="2196" y="1088"/>
                </a:lnTo>
                <a:lnTo>
                  <a:pt x="2196" y="1086"/>
                </a:lnTo>
                <a:lnTo>
                  <a:pt x="2196" y="1088"/>
                </a:lnTo>
                <a:lnTo>
                  <a:pt x="2196" y="1088"/>
                </a:lnTo>
                <a:lnTo>
                  <a:pt x="2196" y="1086"/>
                </a:lnTo>
                <a:lnTo>
                  <a:pt x="2196" y="1086"/>
                </a:lnTo>
                <a:lnTo>
                  <a:pt x="2196" y="1088"/>
                </a:lnTo>
                <a:lnTo>
                  <a:pt x="2196" y="1086"/>
                </a:lnTo>
                <a:lnTo>
                  <a:pt x="2196" y="1088"/>
                </a:lnTo>
                <a:lnTo>
                  <a:pt x="2194" y="1088"/>
                </a:lnTo>
                <a:lnTo>
                  <a:pt x="2194" y="1086"/>
                </a:lnTo>
                <a:lnTo>
                  <a:pt x="2194" y="1088"/>
                </a:lnTo>
                <a:lnTo>
                  <a:pt x="2194" y="1086"/>
                </a:lnTo>
                <a:lnTo>
                  <a:pt x="2191" y="1088"/>
                </a:lnTo>
                <a:lnTo>
                  <a:pt x="2191" y="1086"/>
                </a:lnTo>
                <a:lnTo>
                  <a:pt x="2191" y="1088"/>
                </a:lnTo>
                <a:lnTo>
                  <a:pt x="2189" y="1088"/>
                </a:lnTo>
                <a:lnTo>
                  <a:pt x="2191" y="1086"/>
                </a:lnTo>
                <a:lnTo>
                  <a:pt x="2189" y="1086"/>
                </a:lnTo>
                <a:lnTo>
                  <a:pt x="2189" y="1088"/>
                </a:lnTo>
                <a:lnTo>
                  <a:pt x="2189" y="1086"/>
                </a:lnTo>
                <a:lnTo>
                  <a:pt x="2187" y="1086"/>
                </a:lnTo>
                <a:lnTo>
                  <a:pt x="2187" y="1088"/>
                </a:lnTo>
                <a:lnTo>
                  <a:pt x="2189" y="1092"/>
                </a:lnTo>
                <a:lnTo>
                  <a:pt x="2191" y="1092"/>
                </a:lnTo>
                <a:lnTo>
                  <a:pt x="2194" y="1090"/>
                </a:lnTo>
                <a:lnTo>
                  <a:pt x="2194" y="1092"/>
                </a:lnTo>
                <a:lnTo>
                  <a:pt x="2194" y="1090"/>
                </a:lnTo>
                <a:lnTo>
                  <a:pt x="2194" y="1092"/>
                </a:lnTo>
                <a:lnTo>
                  <a:pt x="2196" y="1092"/>
                </a:lnTo>
                <a:lnTo>
                  <a:pt x="2196" y="1090"/>
                </a:lnTo>
                <a:lnTo>
                  <a:pt x="2196" y="1092"/>
                </a:lnTo>
                <a:lnTo>
                  <a:pt x="2196" y="1090"/>
                </a:lnTo>
                <a:lnTo>
                  <a:pt x="2196" y="1090"/>
                </a:lnTo>
                <a:lnTo>
                  <a:pt x="2196" y="1092"/>
                </a:lnTo>
                <a:lnTo>
                  <a:pt x="2196" y="1092"/>
                </a:lnTo>
                <a:lnTo>
                  <a:pt x="2196" y="1090"/>
                </a:lnTo>
                <a:lnTo>
                  <a:pt x="2196" y="1092"/>
                </a:lnTo>
                <a:lnTo>
                  <a:pt x="2196" y="1090"/>
                </a:lnTo>
                <a:lnTo>
                  <a:pt x="2198" y="1090"/>
                </a:lnTo>
                <a:lnTo>
                  <a:pt x="2198" y="1092"/>
                </a:lnTo>
                <a:lnTo>
                  <a:pt x="2198" y="1090"/>
                </a:lnTo>
                <a:lnTo>
                  <a:pt x="2198" y="1092"/>
                </a:lnTo>
                <a:lnTo>
                  <a:pt x="2200" y="1090"/>
                </a:lnTo>
                <a:lnTo>
                  <a:pt x="2200" y="1092"/>
                </a:lnTo>
                <a:lnTo>
                  <a:pt x="2200" y="1090"/>
                </a:lnTo>
                <a:lnTo>
                  <a:pt x="2200" y="1092"/>
                </a:lnTo>
                <a:lnTo>
                  <a:pt x="2202" y="1092"/>
                </a:lnTo>
                <a:lnTo>
                  <a:pt x="2202" y="1090"/>
                </a:lnTo>
                <a:lnTo>
                  <a:pt x="2202" y="1092"/>
                </a:lnTo>
                <a:lnTo>
                  <a:pt x="2204" y="1092"/>
                </a:lnTo>
                <a:lnTo>
                  <a:pt x="2202" y="1092"/>
                </a:lnTo>
                <a:lnTo>
                  <a:pt x="2204" y="1092"/>
                </a:lnTo>
                <a:lnTo>
                  <a:pt x="2204" y="1094"/>
                </a:lnTo>
                <a:lnTo>
                  <a:pt x="2204" y="1092"/>
                </a:lnTo>
                <a:lnTo>
                  <a:pt x="2206" y="1092"/>
                </a:lnTo>
                <a:lnTo>
                  <a:pt x="2206" y="1094"/>
                </a:lnTo>
                <a:lnTo>
                  <a:pt x="2206" y="1092"/>
                </a:lnTo>
                <a:lnTo>
                  <a:pt x="2206" y="1094"/>
                </a:lnTo>
                <a:lnTo>
                  <a:pt x="2208" y="1092"/>
                </a:lnTo>
                <a:lnTo>
                  <a:pt x="2208" y="1094"/>
                </a:lnTo>
                <a:lnTo>
                  <a:pt x="2208" y="1092"/>
                </a:lnTo>
                <a:lnTo>
                  <a:pt x="2208" y="1094"/>
                </a:lnTo>
                <a:lnTo>
                  <a:pt x="2210" y="1094"/>
                </a:lnTo>
                <a:lnTo>
                  <a:pt x="2210" y="1092"/>
                </a:lnTo>
                <a:lnTo>
                  <a:pt x="2210" y="1094"/>
                </a:lnTo>
                <a:lnTo>
                  <a:pt x="2210" y="1092"/>
                </a:lnTo>
                <a:lnTo>
                  <a:pt x="2212" y="1092"/>
                </a:lnTo>
                <a:lnTo>
                  <a:pt x="2210" y="1094"/>
                </a:lnTo>
                <a:lnTo>
                  <a:pt x="2212" y="1094"/>
                </a:lnTo>
                <a:lnTo>
                  <a:pt x="2212" y="1092"/>
                </a:lnTo>
                <a:lnTo>
                  <a:pt x="2212" y="1094"/>
                </a:lnTo>
                <a:lnTo>
                  <a:pt x="2212" y="1092"/>
                </a:lnTo>
                <a:lnTo>
                  <a:pt x="2214" y="1092"/>
                </a:lnTo>
                <a:lnTo>
                  <a:pt x="2214" y="1094"/>
                </a:lnTo>
                <a:lnTo>
                  <a:pt x="2214" y="1092"/>
                </a:lnTo>
                <a:lnTo>
                  <a:pt x="2214" y="1094"/>
                </a:lnTo>
                <a:lnTo>
                  <a:pt x="2216" y="1092"/>
                </a:lnTo>
                <a:lnTo>
                  <a:pt x="2216" y="1094"/>
                </a:lnTo>
                <a:lnTo>
                  <a:pt x="2216" y="1092"/>
                </a:lnTo>
                <a:lnTo>
                  <a:pt x="2216" y="1094"/>
                </a:lnTo>
                <a:lnTo>
                  <a:pt x="2218" y="1094"/>
                </a:lnTo>
                <a:lnTo>
                  <a:pt x="2218" y="1096"/>
                </a:lnTo>
                <a:lnTo>
                  <a:pt x="2218" y="1094"/>
                </a:lnTo>
                <a:lnTo>
                  <a:pt x="2220" y="1094"/>
                </a:lnTo>
                <a:lnTo>
                  <a:pt x="2218" y="1096"/>
                </a:lnTo>
                <a:lnTo>
                  <a:pt x="2220" y="1096"/>
                </a:lnTo>
                <a:lnTo>
                  <a:pt x="2220" y="1094"/>
                </a:lnTo>
                <a:lnTo>
                  <a:pt x="2220" y="1096"/>
                </a:lnTo>
                <a:lnTo>
                  <a:pt x="2220" y="1094"/>
                </a:lnTo>
                <a:lnTo>
                  <a:pt x="2222" y="1094"/>
                </a:lnTo>
                <a:lnTo>
                  <a:pt x="2222" y="1096"/>
                </a:lnTo>
                <a:lnTo>
                  <a:pt x="2222" y="1094"/>
                </a:lnTo>
                <a:lnTo>
                  <a:pt x="2222" y="1096"/>
                </a:lnTo>
                <a:lnTo>
                  <a:pt x="2224" y="1094"/>
                </a:lnTo>
                <a:lnTo>
                  <a:pt x="2224" y="1096"/>
                </a:lnTo>
                <a:lnTo>
                  <a:pt x="2224" y="1094"/>
                </a:lnTo>
                <a:lnTo>
                  <a:pt x="2224" y="1096"/>
                </a:lnTo>
                <a:lnTo>
                  <a:pt x="2226" y="1096"/>
                </a:lnTo>
                <a:lnTo>
                  <a:pt x="2226" y="1098"/>
                </a:lnTo>
                <a:lnTo>
                  <a:pt x="2224" y="1098"/>
                </a:lnTo>
                <a:lnTo>
                  <a:pt x="2226" y="1096"/>
                </a:lnTo>
                <a:lnTo>
                  <a:pt x="2224" y="1096"/>
                </a:lnTo>
                <a:lnTo>
                  <a:pt x="2224" y="1098"/>
                </a:lnTo>
                <a:lnTo>
                  <a:pt x="2224" y="1096"/>
                </a:lnTo>
                <a:lnTo>
                  <a:pt x="2222" y="1098"/>
                </a:lnTo>
                <a:lnTo>
                  <a:pt x="2222" y="1096"/>
                </a:lnTo>
                <a:lnTo>
                  <a:pt x="2222" y="1098"/>
                </a:lnTo>
                <a:lnTo>
                  <a:pt x="2222" y="1096"/>
                </a:lnTo>
                <a:lnTo>
                  <a:pt x="2220" y="1098"/>
                </a:lnTo>
                <a:lnTo>
                  <a:pt x="2220" y="1096"/>
                </a:lnTo>
                <a:lnTo>
                  <a:pt x="2220" y="1098"/>
                </a:lnTo>
                <a:lnTo>
                  <a:pt x="2220" y="1096"/>
                </a:lnTo>
                <a:lnTo>
                  <a:pt x="2218" y="1096"/>
                </a:lnTo>
                <a:lnTo>
                  <a:pt x="2218" y="1098"/>
                </a:lnTo>
                <a:lnTo>
                  <a:pt x="2218" y="1096"/>
                </a:lnTo>
                <a:lnTo>
                  <a:pt x="2218" y="1098"/>
                </a:lnTo>
                <a:lnTo>
                  <a:pt x="2216" y="1098"/>
                </a:lnTo>
                <a:lnTo>
                  <a:pt x="2216" y="1096"/>
                </a:lnTo>
                <a:lnTo>
                  <a:pt x="2216" y="1098"/>
                </a:lnTo>
                <a:lnTo>
                  <a:pt x="2216" y="1096"/>
                </a:lnTo>
                <a:lnTo>
                  <a:pt x="2214" y="1098"/>
                </a:lnTo>
                <a:lnTo>
                  <a:pt x="2214" y="1096"/>
                </a:lnTo>
                <a:lnTo>
                  <a:pt x="2214" y="1094"/>
                </a:lnTo>
                <a:lnTo>
                  <a:pt x="2212" y="1094"/>
                </a:lnTo>
                <a:lnTo>
                  <a:pt x="2212" y="1096"/>
                </a:lnTo>
                <a:lnTo>
                  <a:pt x="2212" y="1094"/>
                </a:lnTo>
                <a:lnTo>
                  <a:pt x="2212" y="1096"/>
                </a:lnTo>
                <a:lnTo>
                  <a:pt x="2210" y="1096"/>
                </a:lnTo>
                <a:lnTo>
                  <a:pt x="2212" y="1094"/>
                </a:lnTo>
                <a:lnTo>
                  <a:pt x="2210" y="1094"/>
                </a:lnTo>
                <a:lnTo>
                  <a:pt x="2210" y="1096"/>
                </a:lnTo>
                <a:lnTo>
                  <a:pt x="2210" y="1094"/>
                </a:lnTo>
                <a:lnTo>
                  <a:pt x="2210" y="1096"/>
                </a:lnTo>
                <a:lnTo>
                  <a:pt x="2208" y="1096"/>
                </a:lnTo>
                <a:lnTo>
                  <a:pt x="2208" y="1094"/>
                </a:lnTo>
                <a:lnTo>
                  <a:pt x="2208" y="1096"/>
                </a:lnTo>
                <a:lnTo>
                  <a:pt x="2208" y="1094"/>
                </a:lnTo>
                <a:lnTo>
                  <a:pt x="2206" y="1096"/>
                </a:lnTo>
                <a:lnTo>
                  <a:pt x="2206" y="1094"/>
                </a:lnTo>
                <a:lnTo>
                  <a:pt x="2206" y="1096"/>
                </a:lnTo>
                <a:lnTo>
                  <a:pt x="2206" y="1094"/>
                </a:lnTo>
                <a:lnTo>
                  <a:pt x="2204" y="1094"/>
                </a:lnTo>
                <a:lnTo>
                  <a:pt x="2204" y="1096"/>
                </a:lnTo>
                <a:lnTo>
                  <a:pt x="2204" y="1094"/>
                </a:lnTo>
                <a:lnTo>
                  <a:pt x="2204" y="1096"/>
                </a:lnTo>
                <a:lnTo>
                  <a:pt x="2202" y="1096"/>
                </a:lnTo>
                <a:lnTo>
                  <a:pt x="2204" y="1094"/>
                </a:lnTo>
                <a:lnTo>
                  <a:pt x="2202" y="1094"/>
                </a:lnTo>
                <a:lnTo>
                  <a:pt x="2202" y="1096"/>
                </a:lnTo>
                <a:lnTo>
                  <a:pt x="2202" y="1094"/>
                </a:lnTo>
                <a:lnTo>
                  <a:pt x="2202" y="1096"/>
                </a:lnTo>
                <a:lnTo>
                  <a:pt x="2200" y="1096"/>
                </a:lnTo>
                <a:lnTo>
                  <a:pt x="2200" y="1094"/>
                </a:lnTo>
                <a:lnTo>
                  <a:pt x="2200" y="1096"/>
                </a:lnTo>
                <a:lnTo>
                  <a:pt x="2200" y="1094"/>
                </a:lnTo>
                <a:lnTo>
                  <a:pt x="2198" y="1094"/>
                </a:lnTo>
                <a:lnTo>
                  <a:pt x="2198" y="1092"/>
                </a:lnTo>
                <a:lnTo>
                  <a:pt x="2198" y="1094"/>
                </a:lnTo>
                <a:lnTo>
                  <a:pt x="2198" y="1092"/>
                </a:lnTo>
                <a:lnTo>
                  <a:pt x="2196" y="1092"/>
                </a:lnTo>
                <a:lnTo>
                  <a:pt x="2196" y="1094"/>
                </a:lnTo>
                <a:lnTo>
                  <a:pt x="2196" y="1092"/>
                </a:lnTo>
                <a:lnTo>
                  <a:pt x="2196" y="1094"/>
                </a:lnTo>
                <a:lnTo>
                  <a:pt x="2196" y="1094"/>
                </a:lnTo>
                <a:lnTo>
                  <a:pt x="2196" y="1092"/>
                </a:lnTo>
                <a:lnTo>
                  <a:pt x="2196" y="1092"/>
                </a:lnTo>
                <a:lnTo>
                  <a:pt x="2196" y="1094"/>
                </a:lnTo>
                <a:lnTo>
                  <a:pt x="2196" y="1092"/>
                </a:lnTo>
                <a:lnTo>
                  <a:pt x="2196" y="1094"/>
                </a:lnTo>
                <a:lnTo>
                  <a:pt x="2194" y="1094"/>
                </a:lnTo>
                <a:lnTo>
                  <a:pt x="2194" y="1092"/>
                </a:lnTo>
                <a:lnTo>
                  <a:pt x="2191" y="1092"/>
                </a:lnTo>
                <a:lnTo>
                  <a:pt x="2191" y="1094"/>
                </a:lnTo>
                <a:lnTo>
                  <a:pt x="2196" y="1098"/>
                </a:lnTo>
                <a:lnTo>
                  <a:pt x="2196" y="1100"/>
                </a:lnTo>
                <a:lnTo>
                  <a:pt x="2196" y="1098"/>
                </a:lnTo>
                <a:lnTo>
                  <a:pt x="2196" y="1100"/>
                </a:lnTo>
                <a:lnTo>
                  <a:pt x="2198" y="1098"/>
                </a:lnTo>
                <a:lnTo>
                  <a:pt x="2196" y="1100"/>
                </a:lnTo>
                <a:lnTo>
                  <a:pt x="2198" y="1100"/>
                </a:lnTo>
                <a:lnTo>
                  <a:pt x="2198" y="1098"/>
                </a:lnTo>
                <a:lnTo>
                  <a:pt x="2198" y="1100"/>
                </a:lnTo>
                <a:lnTo>
                  <a:pt x="2200" y="1098"/>
                </a:lnTo>
                <a:lnTo>
                  <a:pt x="2200" y="1100"/>
                </a:lnTo>
                <a:lnTo>
                  <a:pt x="2202" y="1100"/>
                </a:lnTo>
                <a:lnTo>
                  <a:pt x="2200" y="1102"/>
                </a:lnTo>
                <a:lnTo>
                  <a:pt x="2202" y="1100"/>
                </a:lnTo>
                <a:lnTo>
                  <a:pt x="2202" y="1102"/>
                </a:lnTo>
                <a:lnTo>
                  <a:pt x="2202" y="1100"/>
                </a:lnTo>
                <a:lnTo>
                  <a:pt x="2204" y="1100"/>
                </a:lnTo>
                <a:lnTo>
                  <a:pt x="2202" y="1102"/>
                </a:lnTo>
                <a:lnTo>
                  <a:pt x="2204" y="1100"/>
                </a:lnTo>
                <a:lnTo>
                  <a:pt x="2204" y="1102"/>
                </a:lnTo>
                <a:lnTo>
                  <a:pt x="2206" y="1100"/>
                </a:lnTo>
                <a:lnTo>
                  <a:pt x="2204" y="1102"/>
                </a:lnTo>
                <a:lnTo>
                  <a:pt x="2206" y="1102"/>
                </a:lnTo>
                <a:lnTo>
                  <a:pt x="2206" y="1100"/>
                </a:lnTo>
                <a:lnTo>
                  <a:pt x="2208" y="1100"/>
                </a:lnTo>
                <a:lnTo>
                  <a:pt x="2206" y="1102"/>
                </a:lnTo>
                <a:lnTo>
                  <a:pt x="2206" y="1104"/>
                </a:lnTo>
                <a:lnTo>
                  <a:pt x="2208" y="1100"/>
                </a:lnTo>
                <a:lnTo>
                  <a:pt x="2208" y="1104"/>
                </a:lnTo>
                <a:lnTo>
                  <a:pt x="2210" y="1102"/>
                </a:lnTo>
                <a:lnTo>
                  <a:pt x="2208" y="1104"/>
                </a:lnTo>
                <a:lnTo>
                  <a:pt x="2210" y="1104"/>
                </a:lnTo>
                <a:lnTo>
                  <a:pt x="2210" y="1102"/>
                </a:lnTo>
                <a:lnTo>
                  <a:pt x="2212" y="1102"/>
                </a:lnTo>
                <a:lnTo>
                  <a:pt x="2210" y="1104"/>
                </a:lnTo>
                <a:lnTo>
                  <a:pt x="2212" y="1104"/>
                </a:lnTo>
                <a:lnTo>
                  <a:pt x="2212" y="1102"/>
                </a:lnTo>
                <a:lnTo>
                  <a:pt x="2212" y="1104"/>
                </a:lnTo>
                <a:lnTo>
                  <a:pt x="2214" y="1102"/>
                </a:lnTo>
                <a:lnTo>
                  <a:pt x="2214" y="1104"/>
                </a:lnTo>
                <a:lnTo>
                  <a:pt x="2214" y="1106"/>
                </a:lnTo>
                <a:lnTo>
                  <a:pt x="2216" y="1102"/>
                </a:lnTo>
                <a:lnTo>
                  <a:pt x="2216" y="1104"/>
                </a:lnTo>
                <a:lnTo>
                  <a:pt x="2214" y="1106"/>
                </a:lnTo>
                <a:lnTo>
                  <a:pt x="2216" y="1106"/>
                </a:lnTo>
                <a:lnTo>
                  <a:pt x="2216" y="1104"/>
                </a:lnTo>
                <a:lnTo>
                  <a:pt x="2218" y="1104"/>
                </a:lnTo>
                <a:lnTo>
                  <a:pt x="2216" y="1106"/>
                </a:lnTo>
                <a:lnTo>
                  <a:pt x="2216" y="1108"/>
                </a:lnTo>
                <a:lnTo>
                  <a:pt x="2218" y="1108"/>
                </a:lnTo>
                <a:lnTo>
                  <a:pt x="2220" y="1104"/>
                </a:lnTo>
                <a:lnTo>
                  <a:pt x="2222" y="1104"/>
                </a:lnTo>
                <a:lnTo>
                  <a:pt x="2220" y="1108"/>
                </a:lnTo>
                <a:lnTo>
                  <a:pt x="2222" y="1110"/>
                </a:lnTo>
                <a:lnTo>
                  <a:pt x="2224" y="1106"/>
                </a:lnTo>
                <a:lnTo>
                  <a:pt x="2226" y="1106"/>
                </a:lnTo>
                <a:lnTo>
                  <a:pt x="2222" y="1110"/>
                </a:lnTo>
                <a:lnTo>
                  <a:pt x="2224" y="1110"/>
                </a:lnTo>
                <a:lnTo>
                  <a:pt x="2226" y="1106"/>
                </a:lnTo>
                <a:lnTo>
                  <a:pt x="2228" y="1106"/>
                </a:lnTo>
                <a:lnTo>
                  <a:pt x="2226" y="1110"/>
                </a:lnTo>
                <a:lnTo>
                  <a:pt x="2230" y="1108"/>
                </a:lnTo>
                <a:lnTo>
                  <a:pt x="2228" y="1106"/>
                </a:lnTo>
                <a:lnTo>
                  <a:pt x="2230" y="1106"/>
                </a:lnTo>
                <a:lnTo>
                  <a:pt x="2234" y="1112"/>
                </a:lnTo>
                <a:lnTo>
                  <a:pt x="2232" y="1112"/>
                </a:lnTo>
                <a:lnTo>
                  <a:pt x="2234" y="1114"/>
                </a:lnTo>
                <a:lnTo>
                  <a:pt x="2234" y="1116"/>
                </a:lnTo>
                <a:lnTo>
                  <a:pt x="2236" y="1112"/>
                </a:lnTo>
                <a:lnTo>
                  <a:pt x="2250" y="1118"/>
                </a:lnTo>
                <a:lnTo>
                  <a:pt x="2246" y="1074"/>
                </a:lnTo>
                <a:lnTo>
                  <a:pt x="2258" y="1072"/>
                </a:lnTo>
                <a:lnTo>
                  <a:pt x="2260" y="1074"/>
                </a:lnTo>
                <a:lnTo>
                  <a:pt x="2264" y="1132"/>
                </a:lnTo>
                <a:lnTo>
                  <a:pt x="2276" y="1136"/>
                </a:lnTo>
                <a:lnTo>
                  <a:pt x="2294" y="1096"/>
                </a:lnTo>
                <a:lnTo>
                  <a:pt x="2296" y="1096"/>
                </a:lnTo>
                <a:lnTo>
                  <a:pt x="2304" y="1098"/>
                </a:lnTo>
                <a:lnTo>
                  <a:pt x="2304" y="1100"/>
                </a:lnTo>
                <a:lnTo>
                  <a:pt x="2290" y="1136"/>
                </a:lnTo>
                <a:lnTo>
                  <a:pt x="2304" y="1142"/>
                </a:lnTo>
                <a:lnTo>
                  <a:pt x="2328" y="1114"/>
                </a:lnTo>
                <a:lnTo>
                  <a:pt x="2330" y="1114"/>
                </a:lnTo>
                <a:lnTo>
                  <a:pt x="2338" y="1118"/>
                </a:lnTo>
                <a:lnTo>
                  <a:pt x="2314" y="1144"/>
                </a:lnTo>
                <a:lnTo>
                  <a:pt x="2328" y="1154"/>
                </a:lnTo>
                <a:lnTo>
                  <a:pt x="2366" y="1122"/>
                </a:lnTo>
                <a:lnTo>
                  <a:pt x="2376" y="1130"/>
                </a:lnTo>
                <a:lnTo>
                  <a:pt x="2372" y="1154"/>
                </a:lnTo>
                <a:lnTo>
                  <a:pt x="2364" y="1204"/>
                </a:lnTo>
                <a:lnTo>
                  <a:pt x="2368" y="1206"/>
                </a:lnTo>
                <a:lnTo>
                  <a:pt x="2374" y="1206"/>
                </a:lnTo>
                <a:lnTo>
                  <a:pt x="2414" y="1184"/>
                </a:lnTo>
                <a:lnTo>
                  <a:pt x="2414" y="1184"/>
                </a:lnTo>
                <a:lnTo>
                  <a:pt x="2420" y="1188"/>
                </a:lnTo>
                <a:lnTo>
                  <a:pt x="2386" y="1210"/>
                </a:lnTo>
                <a:lnTo>
                  <a:pt x="2392" y="1220"/>
                </a:lnTo>
                <a:lnTo>
                  <a:pt x="2428" y="1198"/>
                </a:lnTo>
                <a:lnTo>
                  <a:pt x="2430" y="1198"/>
                </a:lnTo>
                <a:lnTo>
                  <a:pt x="2436" y="1204"/>
                </a:lnTo>
                <a:lnTo>
                  <a:pt x="2436" y="1206"/>
                </a:lnTo>
                <a:lnTo>
                  <a:pt x="2390" y="1230"/>
                </a:lnTo>
                <a:lnTo>
                  <a:pt x="2390" y="1232"/>
                </a:lnTo>
                <a:lnTo>
                  <a:pt x="2396" y="1238"/>
                </a:lnTo>
                <a:lnTo>
                  <a:pt x="2398" y="1238"/>
                </a:lnTo>
                <a:lnTo>
                  <a:pt x="2400" y="1236"/>
                </a:lnTo>
                <a:lnTo>
                  <a:pt x="2442" y="1214"/>
                </a:lnTo>
                <a:lnTo>
                  <a:pt x="2462" y="1236"/>
                </a:lnTo>
                <a:lnTo>
                  <a:pt x="2416" y="1262"/>
                </a:lnTo>
                <a:lnTo>
                  <a:pt x="2426" y="1272"/>
                </a:lnTo>
                <a:lnTo>
                  <a:pt x="2470" y="1246"/>
                </a:lnTo>
                <a:lnTo>
                  <a:pt x="2476" y="1252"/>
                </a:lnTo>
                <a:lnTo>
                  <a:pt x="2434" y="1278"/>
                </a:lnTo>
                <a:lnTo>
                  <a:pt x="2432" y="1280"/>
                </a:lnTo>
                <a:lnTo>
                  <a:pt x="2438" y="1284"/>
                </a:lnTo>
                <a:lnTo>
                  <a:pt x="2438" y="1284"/>
                </a:lnTo>
                <a:lnTo>
                  <a:pt x="2438" y="1286"/>
                </a:lnTo>
                <a:lnTo>
                  <a:pt x="2444" y="1282"/>
                </a:lnTo>
                <a:lnTo>
                  <a:pt x="2446" y="1282"/>
                </a:lnTo>
                <a:lnTo>
                  <a:pt x="2438" y="1286"/>
                </a:lnTo>
                <a:lnTo>
                  <a:pt x="2450" y="1298"/>
                </a:lnTo>
                <a:lnTo>
                  <a:pt x="2452" y="1298"/>
                </a:lnTo>
                <a:lnTo>
                  <a:pt x="2470" y="1288"/>
                </a:lnTo>
                <a:lnTo>
                  <a:pt x="2472" y="1286"/>
                </a:lnTo>
                <a:lnTo>
                  <a:pt x="2474" y="1286"/>
                </a:lnTo>
                <a:lnTo>
                  <a:pt x="2476" y="1286"/>
                </a:lnTo>
                <a:lnTo>
                  <a:pt x="2496" y="1276"/>
                </a:lnTo>
                <a:lnTo>
                  <a:pt x="2494" y="1274"/>
                </a:lnTo>
                <a:lnTo>
                  <a:pt x="2496" y="1274"/>
                </a:lnTo>
                <a:lnTo>
                  <a:pt x="2494" y="1274"/>
                </a:lnTo>
                <a:lnTo>
                  <a:pt x="2496" y="1272"/>
                </a:lnTo>
                <a:lnTo>
                  <a:pt x="2498" y="1272"/>
                </a:lnTo>
                <a:lnTo>
                  <a:pt x="2500" y="1274"/>
                </a:lnTo>
                <a:lnTo>
                  <a:pt x="2500" y="1276"/>
                </a:lnTo>
                <a:lnTo>
                  <a:pt x="2498" y="1278"/>
                </a:lnTo>
                <a:lnTo>
                  <a:pt x="2498" y="1276"/>
                </a:lnTo>
                <a:lnTo>
                  <a:pt x="2496" y="1276"/>
                </a:lnTo>
                <a:lnTo>
                  <a:pt x="2476" y="1286"/>
                </a:lnTo>
                <a:lnTo>
                  <a:pt x="2476" y="1288"/>
                </a:lnTo>
                <a:lnTo>
                  <a:pt x="2474" y="1290"/>
                </a:lnTo>
                <a:lnTo>
                  <a:pt x="2472" y="1290"/>
                </a:lnTo>
                <a:lnTo>
                  <a:pt x="2462" y="1294"/>
                </a:lnTo>
                <a:lnTo>
                  <a:pt x="2454" y="1300"/>
                </a:lnTo>
                <a:lnTo>
                  <a:pt x="2454" y="1302"/>
                </a:lnTo>
                <a:lnTo>
                  <a:pt x="2452" y="1302"/>
                </a:lnTo>
                <a:lnTo>
                  <a:pt x="2454" y="1304"/>
                </a:lnTo>
                <a:lnTo>
                  <a:pt x="2456" y="1304"/>
                </a:lnTo>
                <a:lnTo>
                  <a:pt x="2458" y="1306"/>
                </a:lnTo>
                <a:lnTo>
                  <a:pt x="2456" y="1306"/>
                </a:lnTo>
                <a:lnTo>
                  <a:pt x="2468" y="1318"/>
                </a:lnTo>
                <a:lnTo>
                  <a:pt x="2470" y="1318"/>
                </a:lnTo>
                <a:lnTo>
                  <a:pt x="2472" y="1318"/>
                </a:lnTo>
                <a:lnTo>
                  <a:pt x="2474" y="1316"/>
                </a:lnTo>
                <a:lnTo>
                  <a:pt x="2508" y="1296"/>
                </a:lnTo>
                <a:lnTo>
                  <a:pt x="2514" y="1302"/>
                </a:lnTo>
                <a:lnTo>
                  <a:pt x="2476" y="1326"/>
                </a:lnTo>
                <a:lnTo>
                  <a:pt x="2476" y="1328"/>
                </a:lnTo>
                <a:lnTo>
                  <a:pt x="2478" y="1328"/>
                </a:lnTo>
                <a:lnTo>
                  <a:pt x="2480" y="1328"/>
                </a:lnTo>
                <a:lnTo>
                  <a:pt x="2484" y="1326"/>
                </a:lnTo>
                <a:lnTo>
                  <a:pt x="2486" y="1328"/>
                </a:lnTo>
                <a:lnTo>
                  <a:pt x="2482" y="1330"/>
                </a:lnTo>
                <a:lnTo>
                  <a:pt x="2482" y="1332"/>
                </a:lnTo>
                <a:lnTo>
                  <a:pt x="2486" y="1332"/>
                </a:lnTo>
                <a:lnTo>
                  <a:pt x="2488" y="1330"/>
                </a:lnTo>
                <a:lnTo>
                  <a:pt x="2486" y="1330"/>
                </a:lnTo>
                <a:lnTo>
                  <a:pt x="2522" y="1310"/>
                </a:lnTo>
                <a:lnTo>
                  <a:pt x="2528" y="1316"/>
                </a:lnTo>
                <a:lnTo>
                  <a:pt x="2528" y="1318"/>
                </a:lnTo>
                <a:lnTo>
                  <a:pt x="2526" y="1318"/>
                </a:lnTo>
                <a:lnTo>
                  <a:pt x="2518" y="1324"/>
                </a:lnTo>
                <a:lnTo>
                  <a:pt x="2512" y="1326"/>
                </a:lnTo>
                <a:lnTo>
                  <a:pt x="2508" y="1330"/>
                </a:lnTo>
                <a:lnTo>
                  <a:pt x="2494" y="1338"/>
                </a:lnTo>
                <a:lnTo>
                  <a:pt x="2488" y="1342"/>
                </a:lnTo>
                <a:lnTo>
                  <a:pt x="2490" y="1344"/>
                </a:lnTo>
                <a:lnTo>
                  <a:pt x="2516" y="1330"/>
                </a:lnTo>
                <a:lnTo>
                  <a:pt x="2514" y="1330"/>
                </a:lnTo>
                <a:lnTo>
                  <a:pt x="2522" y="1326"/>
                </a:lnTo>
                <a:lnTo>
                  <a:pt x="2524" y="1328"/>
                </a:lnTo>
                <a:lnTo>
                  <a:pt x="2516" y="1330"/>
                </a:lnTo>
                <a:lnTo>
                  <a:pt x="2502" y="1338"/>
                </a:lnTo>
                <a:lnTo>
                  <a:pt x="2506" y="1342"/>
                </a:lnTo>
                <a:lnTo>
                  <a:pt x="2508" y="1342"/>
                </a:lnTo>
                <a:lnTo>
                  <a:pt x="2510" y="1344"/>
                </a:lnTo>
                <a:lnTo>
                  <a:pt x="2508" y="1346"/>
                </a:lnTo>
                <a:lnTo>
                  <a:pt x="2514" y="1352"/>
                </a:lnTo>
                <a:lnTo>
                  <a:pt x="2518" y="1354"/>
                </a:lnTo>
                <a:lnTo>
                  <a:pt x="2516" y="1354"/>
                </a:lnTo>
                <a:lnTo>
                  <a:pt x="2520" y="1360"/>
                </a:lnTo>
                <a:lnTo>
                  <a:pt x="2522" y="1360"/>
                </a:lnTo>
                <a:lnTo>
                  <a:pt x="2526" y="1364"/>
                </a:lnTo>
                <a:lnTo>
                  <a:pt x="2524" y="1364"/>
                </a:lnTo>
                <a:lnTo>
                  <a:pt x="2526" y="1366"/>
                </a:lnTo>
                <a:lnTo>
                  <a:pt x="2554" y="1352"/>
                </a:lnTo>
                <a:lnTo>
                  <a:pt x="2562" y="1360"/>
                </a:lnTo>
                <a:lnTo>
                  <a:pt x="2536" y="1378"/>
                </a:lnTo>
                <a:lnTo>
                  <a:pt x="2540" y="1382"/>
                </a:lnTo>
                <a:lnTo>
                  <a:pt x="2546" y="1378"/>
                </a:lnTo>
                <a:lnTo>
                  <a:pt x="2552" y="1384"/>
                </a:lnTo>
                <a:lnTo>
                  <a:pt x="2548" y="1386"/>
                </a:lnTo>
                <a:lnTo>
                  <a:pt x="2550" y="1388"/>
                </a:lnTo>
                <a:lnTo>
                  <a:pt x="2546" y="1390"/>
                </a:lnTo>
                <a:lnTo>
                  <a:pt x="2550" y="1392"/>
                </a:lnTo>
                <a:lnTo>
                  <a:pt x="2552" y="1394"/>
                </a:lnTo>
                <a:lnTo>
                  <a:pt x="2550" y="1394"/>
                </a:lnTo>
                <a:lnTo>
                  <a:pt x="2552" y="1396"/>
                </a:lnTo>
                <a:lnTo>
                  <a:pt x="2546" y="1398"/>
                </a:lnTo>
                <a:lnTo>
                  <a:pt x="2554" y="1406"/>
                </a:lnTo>
                <a:lnTo>
                  <a:pt x="2550" y="1408"/>
                </a:lnTo>
                <a:lnTo>
                  <a:pt x="2570" y="1424"/>
                </a:lnTo>
                <a:lnTo>
                  <a:pt x="2610" y="1458"/>
                </a:lnTo>
                <a:lnTo>
                  <a:pt x="2608" y="1460"/>
                </a:lnTo>
                <a:lnTo>
                  <a:pt x="2614" y="1472"/>
                </a:lnTo>
                <a:lnTo>
                  <a:pt x="2626" y="1468"/>
                </a:lnTo>
                <a:lnTo>
                  <a:pt x="2626" y="1470"/>
                </a:lnTo>
                <a:lnTo>
                  <a:pt x="2620" y="1472"/>
                </a:lnTo>
                <a:lnTo>
                  <a:pt x="2620" y="1472"/>
                </a:lnTo>
                <a:lnTo>
                  <a:pt x="2620" y="1474"/>
                </a:lnTo>
                <a:lnTo>
                  <a:pt x="2622" y="1476"/>
                </a:lnTo>
                <a:lnTo>
                  <a:pt x="2618" y="1478"/>
                </a:lnTo>
                <a:lnTo>
                  <a:pt x="2620" y="1482"/>
                </a:lnTo>
                <a:lnTo>
                  <a:pt x="2624" y="1484"/>
                </a:lnTo>
                <a:lnTo>
                  <a:pt x="2634" y="1480"/>
                </a:lnTo>
                <a:lnTo>
                  <a:pt x="2638" y="1488"/>
                </a:lnTo>
                <a:lnTo>
                  <a:pt x="2638" y="1490"/>
                </a:lnTo>
                <a:lnTo>
                  <a:pt x="2652" y="1488"/>
                </a:lnTo>
                <a:lnTo>
                  <a:pt x="2678" y="1480"/>
                </a:lnTo>
                <a:lnTo>
                  <a:pt x="2680" y="1480"/>
                </a:lnTo>
                <a:lnTo>
                  <a:pt x="2680" y="1482"/>
                </a:lnTo>
                <a:lnTo>
                  <a:pt x="2684" y="1490"/>
                </a:lnTo>
                <a:lnTo>
                  <a:pt x="2684" y="1492"/>
                </a:lnTo>
                <a:lnTo>
                  <a:pt x="2682" y="1492"/>
                </a:lnTo>
                <a:lnTo>
                  <a:pt x="2642" y="1502"/>
                </a:lnTo>
                <a:lnTo>
                  <a:pt x="2644" y="1514"/>
                </a:lnTo>
                <a:lnTo>
                  <a:pt x="2680" y="1508"/>
                </a:lnTo>
                <a:lnTo>
                  <a:pt x="2682" y="1508"/>
                </a:lnTo>
                <a:lnTo>
                  <a:pt x="2684" y="1516"/>
                </a:lnTo>
                <a:lnTo>
                  <a:pt x="2682" y="1516"/>
                </a:lnTo>
                <a:lnTo>
                  <a:pt x="2642" y="1522"/>
                </a:lnTo>
                <a:lnTo>
                  <a:pt x="2638" y="1522"/>
                </a:lnTo>
                <a:lnTo>
                  <a:pt x="2638" y="1532"/>
                </a:lnTo>
                <a:lnTo>
                  <a:pt x="2646" y="1532"/>
                </a:lnTo>
                <a:lnTo>
                  <a:pt x="2696" y="1528"/>
                </a:lnTo>
                <a:lnTo>
                  <a:pt x="2696" y="1530"/>
                </a:lnTo>
                <a:lnTo>
                  <a:pt x="2700" y="1564"/>
                </a:lnTo>
                <a:lnTo>
                  <a:pt x="2698" y="1564"/>
                </a:lnTo>
                <a:lnTo>
                  <a:pt x="2638" y="1568"/>
                </a:lnTo>
                <a:lnTo>
                  <a:pt x="2636" y="1568"/>
                </a:lnTo>
                <a:lnTo>
                  <a:pt x="2634" y="1568"/>
                </a:lnTo>
                <a:lnTo>
                  <a:pt x="2632" y="1580"/>
                </a:lnTo>
                <a:lnTo>
                  <a:pt x="2678" y="1578"/>
                </a:lnTo>
                <a:lnTo>
                  <a:pt x="2678" y="1586"/>
                </a:lnTo>
                <a:lnTo>
                  <a:pt x="2642" y="1588"/>
                </a:lnTo>
                <a:lnTo>
                  <a:pt x="2636" y="1588"/>
                </a:lnTo>
                <a:lnTo>
                  <a:pt x="2634" y="1590"/>
                </a:lnTo>
                <a:lnTo>
                  <a:pt x="2632" y="1590"/>
                </a:lnTo>
                <a:lnTo>
                  <a:pt x="2632" y="1600"/>
                </a:lnTo>
                <a:lnTo>
                  <a:pt x="2660" y="1600"/>
                </a:lnTo>
                <a:lnTo>
                  <a:pt x="2662" y="1610"/>
                </a:lnTo>
                <a:lnTo>
                  <a:pt x="2634" y="1612"/>
                </a:lnTo>
                <a:lnTo>
                  <a:pt x="2632" y="1614"/>
                </a:lnTo>
                <a:lnTo>
                  <a:pt x="2630" y="1614"/>
                </a:lnTo>
                <a:lnTo>
                  <a:pt x="2630" y="1620"/>
                </a:lnTo>
                <a:lnTo>
                  <a:pt x="2632" y="1622"/>
                </a:lnTo>
                <a:lnTo>
                  <a:pt x="2634" y="1622"/>
                </a:lnTo>
                <a:lnTo>
                  <a:pt x="2638" y="1622"/>
                </a:lnTo>
                <a:lnTo>
                  <a:pt x="2692" y="1618"/>
                </a:lnTo>
                <a:lnTo>
                  <a:pt x="2692" y="1622"/>
                </a:lnTo>
                <a:lnTo>
                  <a:pt x="2692" y="1626"/>
                </a:lnTo>
                <a:lnTo>
                  <a:pt x="2692" y="1628"/>
                </a:lnTo>
                <a:lnTo>
                  <a:pt x="2634" y="1632"/>
                </a:lnTo>
                <a:lnTo>
                  <a:pt x="2630" y="1632"/>
                </a:lnTo>
                <a:lnTo>
                  <a:pt x="2630" y="1642"/>
                </a:lnTo>
                <a:lnTo>
                  <a:pt x="2676" y="1640"/>
                </a:lnTo>
                <a:lnTo>
                  <a:pt x="2678" y="1644"/>
                </a:lnTo>
                <a:lnTo>
                  <a:pt x="2688" y="1642"/>
                </a:lnTo>
                <a:lnTo>
                  <a:pt x="2690" y="1642"/>
                </a:lnTo>
                <a:lnTo>
                  <a:pt x="2688" y="1644"/>
                </a:lnTo>
                <a:lnTo>
                  <a:pt x="2678" y="1644"/>
                </a:lnTo>
                <a:lnTo>
                  <a:pt x="2678" y="1646"/>
                </a:lnTo>
                <a:lnTo>
                  <a:pt x="2678" y="1648"/>
                </a:lnTo>
                <a:lnTo>
                  <a:pt x="2676" y="1648"/>
                </a:lnTo>
                <a:lnTo>
                  <a:pt x="2632" y="1650"/>
                </a:lnTo>
                <a:lnTo>
                  <a:pt x="2634" y="1660"/>
                </a:lnTo>
                <a:lnTo>
                  <a:pt x="2636" y="1660"/>
                </a:lnTo>
                <a:lnTo>
                  <a:pt x="2636" y="1658"/>
                </a:lnTo>
                <a:lnTo>
                  <a:pt x="2636" y="1660"/>
                </a:lnTo>
                <a:lnTo>
                  <a:pt x="2638" y="1660"/>
                </a:lnTo>
                <a:lnTo>
                  <a:pt x="2638" y="1658"/>
                </a:lnTo>
                <a:lnTo>
                  <a:pt x="2640" y="1658"/>
                </a:lnTo>
                <a:lnTo>
                  <a:pt x="2640" y="1660"/>
                </a:lnTo>
                <a:lnTo>
                  <a:pt x="2642" y="1660"/>
                </a:lnTo>
                <a:lnTo>
                  <a:pt x="2642" y="1656"/>
                </a:lnTo>
                <a:lnTo>
                  <a:pt x="2642" y="1660"/>
                </a:lnTo>
                <a:lnTo>
                  <a:pt x="2644" y="1660"/>
                </a:lnTo>
                <a:lnTo>
                  <a:pt x="2644" y="1656"/>
                </a:lnTo>
                <a:lnTo>
                  <a:pt x="2646" y="1660"/>
                </a:lnTo>
                <a:lnTo>
                  <a:pt x="2648" y="1660"/>
                </a:lnTo>
                <a:lnTo>
                  <a:pt x="2646" y="1656"/>
                </a:lnTo>
                <a:lnTo>
                  <a:pt x="2648" y="1656"/>
                </a:lnTo>
                <a:lnTo>
                  <a:pt x="2648" y="1660"/>
                </a:lnTo>
                <a:lnTo>
                  <a:pt x="2650" y="1660"/>
                </a:lnTo>
                <a:lnTo>
                  <a:pt x="2650" y="1656"/>
                </a:lnTo>
                <a:lnTo>
                  <a:pt x="2650" y="1660"/>
                </a:lnTo>
                <a:lnTo>
                  <a:pt x="2652" y="1660"/>
                </a:lnTo>
                <a:lnTo>
                  <a:pt x="2652" y="1656"/>
                </a:lnTo>
                <a:lnTo>
                  <a:pt x="2654" y="1656"/>
                </a:lnTo>
                <a:lnTo>
                  <a:pt x="2654" y="1660"/>
                </a:lnTo>
                <a:lnTo>
                  <a:pt x="2656" y="1658"/>
                </a:lnTo>
                <a:lnTo>
                  <a:pt x="2656" y="1656"/>
                </a:lnTo>
                <a:lnTo>
                  <a:pt x="2656" y="1658"/>
                </a:lnTo>
                <a:lnTo>
                  <a:pt x="2658" y="1658"/>
                </a:lnTo>
                <a:lnTo>
                  <a:pt x="2658" y="1656"/>
                </a:lnTo>
                <a:lnTo>
                  <a:pt x="2658" y="1658"/>
                </a:lnTo>
                <a:lnTo>
                  <a:pt x="2660" y="1658"/>
                </a:lnTo>
                <a:lnTo>
                  <a:pt x="2660" y="1656"/>
                </a:lnTo>
                <a:lnTo>
                  <a:pt x="2662" y="1656"/>
                </a:lnTo>
                <a:lnTo>
                  <a:pt x="2662" y="1658"/>
                </a:lnTo>
                <a:lnTo>
                  <a:pt x="2664" y="1658"/>
                </a:lnTo>
                <a:lnTo>
                  <a:pt x="2664" y="1656"/>
                </a:lnTo>
                <a:lnTo>
                  <a:pt x="2664" y="1658"/>
                </a:lnTo>
                <a:lnTo>
                  <a:pt x="2666" y="1658"/>
                </a:lnTo>
                <a:lnTo>
                  <a:pt x="2666" y="1656"/>
                </a:lnTo>
                <a:lnTo>
                  <a:pt x="2668" y="1658"/>
                </a:lnTo>
                <a:lnTo>
                  <a:pt x="2670" y="1658"/>
                </a:lnTo>
                <a:lnTo>
                  <a:pt x="2670" y="1656"/>
                </a:lnTo>
                <a:lnTo>
                  <a:pt x="2670" y="1658"/>
                </a:lnTo>
                <a:lnTo>
                  <a:pt x="2672" y="1658"/>
                </a:lnTo>
                <a:lnTo>
                  <a:pt x="2672" y="1656"/>
                </a:lnTo>
                <a:lnTo>
                  <a:pt x="2672" y="1658"/>
                </a:lnTo>
                <a:lnTo>
                  <a:pt x="2674" y="1658"/>
                </a:lnTo>
                <a:lnTo>
                  <a:pt x="2674" y="1656"/>
                </a:lnTo>
                <a:lnTo>
                  <a:pt x="2676" y="1656"/>
                </a:lnTo>
                <a:lnTo>
                  <a:pt x="2676" y="1658"/>
                </a:lnTo>
                <a:lnTo>
                  <a:pt x="2678" y="1658"/>
                </a:lnTo>
                <a:lnTo>
                  <a:pt x="2678" y="1654"/>
                </a:lnTo>
                <a:lnTo>
                  <a:pt x="2678" y="1658"/>
                </a:lnTo>
                <a:lnTo>
                  <a:pt x="2678" y="1658"/>
                </a:lnTo>
                <a:lnTo>
                  <a:pt x="2678" y="1654"/>
                </a:lnTo>
                <a:lnTo>
                  <a:pt x="2680" y="1658"/>
                </a:lnTo>
                <a:lnTo>
                  <a:pt x="2682" y="1658"/>
                </a:lnTo>
                <a:lnTo>
                  <a:pt x="2682" y="1654"/>
                </a:lnTo>
                <a:lnTo>
                  <a:pt x="2682" y="1658"/>
                </a:lnTo>
                <a:lnTo>
                  <a:pt x="2684" y="1658"/>
                </a:lnTo>
                <a:lnTo>
                  <a:pt x="2684" y="1654"/>
                </a:lnTo>
                <a:lnTo>
                  <a:pt x="2684" y="1658"/>
                </a:lnTo>
                <a:lnTo>
                  <a:pt x="2686" y="1658"/>
                </a:lnTo>
                <a:lnTo>
                  <a:pt x="2686" y="1654"/>
                </a:lnTo>
                <a:lnTo>
                  <a:pt x="2688" y="1654"/>
                </a:lnTo>
                <a:lnTo>
                  <a:pt x="2688" y="1656"/>
                </a:lnTo>
                <a:lnTo>
                  <a:pt x="2690" y="1656"/>
                </a:lnTo>
                <a:lnTo>
                  <a:pt x="2690" y="1654"/>
                </a:lnTo>
                <a:lnTo>
                  <a:pt x="2690" y="1660"/>
                </a:lnTo>
                <a:lnTo>
                  <a:pt x="2690" y="1658"/>
                </a:lnTo>
                <a:lnTo>
                  <a:pt x="2688" y="1658"/>
                </a:lnTo>
                <a:lnTo>
                  <a:pt x="2688" y="1660"/>
                </a:lnTo>
                <a:lnTo>
                  <a:pt x="2686" y="1658"/>
                </a:lnTo>
                <a:lnTo>
                  <a:pt x="2684" y="1658"/>
                </a:lnTo>
                <a:lnTo>
                  <a:pt x="2686" y="1660"/>
                </a:lnTo>
                <a:lnTo>
                  <a:pt x="2684" y="1660"/>
                </a:lnTo>
                <a:lnTo>
                  <a:pt x="2684" y="1658"/>
                </a:lnTo>
                <a:lnTo>
                  <a:pt x="2682" y="1658"/>
                </a:lnTo>
                <a:lnTo>
                  <a:pt x="2682" y="1660"/>
                </a:lnTo>
                <a:lnTo>
                  <a:pt x="2682" y="1658"/>
                </a:lnTo>
                <a:lnTo>
                  <a:pt x="2680" y="1658"/>
                </a:lnTo>
                <a:lnTo>
                  <a:pt x="2680" y="1660"/>
                </a:lnTo>
                <a:lnTo>
                  <a:pt x="2678" y="1660"/>
                </a:lnTo>
                <a:lnTo>
                  <a:pt x="2678" y="1658"/>
                </a:lnTo>
                <a:lnTo>
                  <a:pt x="2678" y="1658"/>
                </a:lnTo>
                <a:lnTo>
                  <a:pt x="2678" y="1660"/>
                </a:lnTo>
                <a:lnTo>
                  <a:pt x="2678" y="1658"/>
                </a:lnTo>
                <a:lnTo>
                  <a:pt x="2676" y="1658"/>
                </a:lnTo>
                <a:lnTo>
                  <a:pt x="2676" y="1660"/>
                </a:lnTo>
                <a:lnTo>
                  <a:pt x="2674" y="1658"/>
                </a:lnTo>
                <a:lnTo>
                  <a:pt x="2672" y="1658"/>
                </a:lnTo>
                <a:lnTo>
                  <a:pt x="2672" y="1660"/>
                </a:lnTo>
                <a:lnTo>
                  <a:pt x="2672" y="1658"/>
                </a:lnTo>
                <a:lnTo>
                  <a:pt x="2670" y="1658"/>
                </a:lnTo>
                <a:lnTo>
                  <a:pt x="2670" y="1662"/>
                </a:lnTo>
                <a:lnTo>
                  <a:pt x="2670" y="1658"/>
                </a:lnTo>
                <a:lnTo>
                  <a:pt x="2668" y="1658"/>
                </a:lnTo>
                <a:lnTo>
                  <a:pt x="2668" y="1662"/>
                </a:lnTo>
                <a:lnTo>
                  <a:pt x="2666" y="1662"/>
                </a:lnTo>
                <a:lnTo>
                  <a:pt x="2666" y="1658"/>
                </a:lnTo>
                <a:lnTo>
                  <a:pt x="2664" y="1658"/>
                </a:lnTo>
                <a:lnTo>
                  <a:pt x="2664" y="1662"/>
                </a:lnTo>
                <a:lnTo>
                  <a:pt x="2664" y="1658"/>
                </a:lnTo>
                <a:lnTo>
                  <a:pt x="2662" y="1658"/>
                </a:lnTo>
                <a:lnTo>
                  <a:pt x="2662" y="1662"/>
                </a:lnTo>
                <a:lnTo>
                  <a:pt x="2660" y="1660"/>
                </a:lnTo>
                <a:lnTo>
                  <a:pt x="2660" y="1662"/>
                </a:lnTo>
                <a:lnTo>
                  <a:pt x="2658" y="1662"/>
                </a:lnTo>
                <a:lnTo>
                  <a:pt x="2658" y="1660"/>
                </a:lnTo>
                <a:lnTo>
                  <a:pt x="2656" y="1660"/>
                </a:lnTo>
                <a:lnTo>
                  <a:pt x="2656" y="1662"/>
                </a:lnTo>
                <a:lnTo>
                  <a:pt x="2656" y="1660"/>
                </a:lnTo>
                <a:lnTo>
                  <a:pt x="2654" y="1660"/>
                </a:lnTo>
                <a:lnTo>
                  <a:pt x="2654" y="1662"/>
                </a:lnTo>
                <a:lnTo>
                  <a:pt x="2652" y="1662"/>
                </a:lnTo>
                <a:lnTo>
                  <a:pt x="2652" y="1660"/>
                </a:lnTo>
                <a:lnTo>
                  <a:pt x="2650" y="1660"/>
                </a:lnTo>
                <a:lnTo>
                  <a:pt x="2650" y="1662"/>
                </a:lnTo>
                <a:lnTo>
                  <a:pt x="2650" y="1660"/>
                </a:lnTo>
                <a:lnTo>
                  <a:pt x="2648" y="1660"/>
                </a:lnTo>
                <a:lnTo>
                  <a:pt x="2648" y="1662"/>
                </a:lnTo>
                <a:lnTo>
                  <a:pt x="2648" y="1660"/>
                </a:lnTo>
                <a:lnTo>
                  <a:pt x="2646" y="1660"/>
                </a:lnTo>
                <a:lnTo>
                  <a:pt x="2646" y="1662"/>
                </a:lnTo>
                <a:lnTo>
                  <a:pt x="2644" y="1662"/>
                </a:lnTo>
                <a:lnTo>
                  <a:pt x="2644" y="1660"/>
                </a:lnTo>
                <a:lnTo>
                  <a:pt x="2642" y="1660"/>
                </a:lnTo>
                <a:lnTo>
                  <a:pt x="2642" y="1662"/>
                </a:lnTo>
                <a:lnTo>
                  <a:pt x="2642" y="1660"/>
                </a:lnTo>
                <a:lnTo>
                  <a:pt x="2640" y="1660"/>
                </a:lnTo>
                <a:lnTo>
                  <a:pt x="2640" y="1662"/>
                </a:lnTo>
                <a:lnTo>
                  <a:pt x="2638" y="1660"/>
                </a:lnTo>
                <a:lnTo>
                  <a:pt x="2636" y="1660"/>
                </a:lnTo>
                <a:lnTo>
                  <a:pt x="2638" y="1664"/>
                </a:lnTo>
                <a:lnTo>
                  <a:pt x="2636" y="1664"/>
                </a:lnTo>
                <a:lnTo>
                  <a:pt x="2636" y="1660"/>
                </a:lnTo>
                <a:lnTo>
                  <a:pt x="2634" y="1660"/>
                </a:lnTo>
                <a:lnTo>
                  <a:pt x="2634" y="1668"/>
                </a:lnTo>
                <a:lnTo>
                  <a:pt x="2636" y="1668"/>
                </a:lnTo>
                <a:lnTo>
                  <a:pt x="2636" y="1666"/>
                </a:lnTo>
                <a:lnTo>
                  <a:pt x="2638" y="1666"/>
                </a:lnTo>
                <a:lnTo>
                  <a:pt x="2638" y="1668"/>
                </a:lnTo>
                <a:lnTo>
                  <a:pt x="2640" y="1668"/>
                </a:lnTo>
                <a:lnTo>
                  <a:pt x="2638" y="1666"/>
                </a:lnTo>
                <a:lnTo>
                  <a:pt x="2640" y="1666"/>
                </a:lnTo>
                <a:lnTo>
                  <a:pt x="2640" y="1668"/>
                </a:lnTo>
                <a:lnTo>
                  <a:pt x="2642" y="1668"/>
                </a:lnTo>
                <a:lnTo>
                  <a:pt x="2642" y="1666"/>
                </a:lnTo>
                <a:lnTo>
                  <a:pt x="2642" y="1668"/>
                </a:lnTo>
                <a:lnTo>
                  <a:pt x="2644" y="1668"/>
                </a:lnTo>
                <a:lnTo>
                  <a:pt x="2644" y="1666"/>
                </a:lnTo>
                <a:lnTo>
                  <a:pt x="2646" y="1668"/>
                </a:lnTo>
                <a:lnTo>
                  <a:pt x="2646" y="1666"/>
                </a:lnTo>
                <a:lnTo>
                  <a:pt x="2648" y="1666"/>
                </a:lnTo>
                <a:lnTo>
                  <a:pt x="2648" y="1668"/>
                </a:lnTo>
                <a:lnTo>
                  <a:pt x="2650" y="1668"/>
                </a:lnTo>
                <a:lnTo>
                  <a:pt x="2648" y="1666"/>
                </a:lnTo>
                <a:lnTo>
                  <a:pt x="2650" y="1666"/>
                </a:lnTo>
                <a:lnTo>
                  <a:pt x="2650" y="1668"/>
                </a:lnTo>
                <a:lnTo>
                  <a:pt x="2652" y="1668"/>
                </a:lnTo>
                <a:lnTo>
                  <a:pt x="2652" y="1664"/>
                </a:lnTo>
                <a:lnTo>
                  <a:pt x="2652" y="1668"/>
                </a:lnTo>
                <a:lnTo>
                  <a:pt x="2654" y="1668"/>
                </a:lnTo>
                <a:lnTo>
                  <a:pt x="2654" y="1664"/>
                </a:lnTo>
                <a:lnTo>
                  <a:pt x="2654" y="1668"/>
                </a:lnTo>
                <a:lnTo>
                  <a:pt x="2656" y="1666"/>
                </a:lnTo>
                <a:lnTo>
                  <a:pt x="2656" y="1664"/>
                </a:lnTo>
                <a:lnTo>
                  <a:pt x="2658" y="1666"/>
                </a:lnTo>
                <a:lnTo>
                  <a:pt x="2658" y="1664"/>
                </a:lnTo>
                <a:lnTo>
                  <a:pt x="2660" y="1664"/>
                </a:lnTo>
                <a:lnTo>
                  <a:pt x="2660" y="1666"/>
                </a:lnTo>
                <a:lnTo>
                  <a:pt x="2662" y="1666"/>
                </a:lnTo>
                <a:lnTo>
                  <a:pt x="2662" y="1664"/>
                </a:lnTo>
                <a:lnTo>
                  <a:pt x="2662" y="1666"/>
                </a:lnTo>
                <a:lnTo>
                  <a:pt x="2664" y="1666"/>
                </a:lnTo>
                <a:lnTo>
                  <a:pt x="2664" y="1664"/>
                </a:lnTo>
                <a:lnTo>
                  <a:pt x="2664" y="1666"/>
                </a:lnTo>
                <a:lnTo>
                  <a:pt x="2666" y="1666"/>
                </a:lnTo>
                <a:lnTo>
                  <a:pt x="2666" y="1664"/>
                </a:lnTo>
                <a:lnTo>
                  <a:pt x="2668" y="1666"/>
                </a:lnTo>
                <a:lnTo>
                  <a:pt x="2670" y="1666"/>
                </a:lnTo>
                <a:lnTo>
                  <a:pt x="2668" y="1664"/>
                </a:lnTo>
                <a:lnTo>
                  <a:pt x="2670" y="1664"/>
                </a:lnTo>
                <a:lnTo>
                  <a:pt x="2670" y="1666"/>
                </a:lnTo>
                <a:lnTo>
                  <a:pt x="2672" y="1666"/>
                </a:lnTo>
                <a:lnTo>
                  <a:pt x="2672" y="1664"/>
                </a:lnTo>
                <a:lnTo>
                  <a:pt x="2672" y="1666"/>
                </a:lnTo>
                <a:lnTo>
                  <a:pt x="2674" y="1666"/>
                </a:lnTo>
                <a:lnTo>
                  <a:pt x="2674" y="1664"/>
                </a:lnTo>
                <a:lnTo>
                  <a:pt x="2674" y="1666"/>
                </a:lnTo>
                <a:lnTo>
                  <a:pt x="2676" y="1666"/>
                </a:lnTo>
                <a:lnTo>
                  <a:pt x="2676" y="1664"/>
                </a:lnTo>
                <a:lnTo>
                  <a:pt x="2678" y="1666"/>
                </a:lnTo>
                <a:lnTo>
                  <a:pt x="2678" y="1664"/>
                </a:lnTo>
                <a:lnTo>
                  <a:pt x="2678" y="1664"/>
                </a:lnTo>
                <a:lnTo>
                  <a:pt x="2678" y="1666"/>
                </a:lnTo>
                <a:lnTo>
                  <a:pt x="2680" y="1666"/>
                </a:lnTo>
                <a:lnTo>
                  <a:pt x="2680" y="1664"/>
                </a:lnTo>
                <a:lnTo>
                  <a:pt x="2680" y="1666"/>
                </a:lnTo>
                <a:lnTo>
                  <a:pt x="2682" y="1666"/>
                </a:lnTo>
                <a:lnTo>
                  <a:pt x="2682" y="1664"/>
                </a:lnTo>
                <a:lnTo>
                  <a:pt x="2682" y="1666"/>
                </a:lnTo>
                <a:lnTo>
                  <a:pt x="2684" y="1666"/>
                </a:lnTo>
                <a:lnTo>
                  <a:pt x="2684" y="1664"/>
                </a:lnTo>
                <a:lnTo>
                  <a:pt x="2686" y="1666"/>
                </a:lnTo>
                <a:lnTo>
                  <a:pt x="2686" y="1664"/>
                </a:lnTo>
                <a:lnTo>
                  <a:pt x="2688" y="1664"/>
                </a:lnTo>
                <a:lnTo>
                  <a:pt x="2688" y="1664"/>
                </a:lnTo>
                <a:lnTo>
                  <a:pt x="2690" y="1664"/>
                </a:lnTo>
                <a:lnTo>
                  <a:pt x="2690" y="1664"/>
                </a:lnTo>
                <a:lnTo>
                  <a:pt x="2690" y="1668"/>
                </a:lnTo>
                <a:lnTo>
                  <a:pt x="2690" y="1666"/>
                </a:lnTo>
                <a:lnTo>
                  <a:pt x="2688" y="1666"/>
                </a:lnTo>
                <a:lnTo>
                  <a:pt x="2688" y="1668"/>
                </a:lnTo>
                <a:lnTo>
                  <a:pt x="2686" y="1666"/>
                </a:lnTo>
                <a:lnTo>
                  <a:pt x="2686" y="1668"/>
                </a:lnTo>
                <a:lnTo>
                  <a:pt x="2684" y="1668"/>
                </a:lnTo>
                <a:lnTo>
                  <a:pt x="2684" y="1666"/>
                </a:lnTo>
                <a:lnTo>
                  <a:pt x="2682" y="1666"/>
                </a:lnTo>
                <a:lnTo>
                  <a:pt x="2682" y="1668"/>
                </a:lnTo>
                <a:lnTo>
                  <a:pt x="2682" y="1666"/>
                </a:lnTo>
                <a:lnTo>
                  <a:pt x="2680" y="1666"/>
                </a:lnTo>
                <a:lnTo>
                  <a:pt x="2680" y="1668"/>
                </a:lnTo>
                <a:lnTo>
                  <a:pt x="2680" y="1666"/>
                </a:lnTo>
                <a:lnTo>
                  <a:pt x="2678" y="1666"/>
                </a:lnTo>
                <a:lnTo>
                  <a:pt x="2678" y="1668"/>
                </a:lnTo>
                <a:lnTo>
                  <a:pt x="2678" y="1666"/>
                </a:lnTo>
                <a:lnTo>
                  <a:pt x="2678" y="1668"/>
                </a:lnTo>
                <a:lnTo>
                  <a:pt x="2676" y="1668"/>
                </a:lnTo>
                <a:lnTo>
                  <a:pt x="2676" y="1666"/>
                </a:lnTo>
                <a:lnTo>
                  <a:pt x="2674" y="1666"/>
                </a:lnTo>
                <a:lnTo>
                  <a:pt x="2674" y="1668"/>
                </a:lnTo>
                <a:lnTo>
                  <a:pt x="2674" y="1666"/>
                </a:lnTo>
                <a:lnTo>
                  <a:pt x="2672" y="1666"/>
                </a:lnTo>
                <a:lnTo>
                  <a:pt x="2672" y="1668"/>
                </a:lnTo>
                <a:lnTo>
                  <a:pt x="2672" y="1666"/>
                </a:lnTo>
                <a:lnTo>
                  <a:pt x="2670" y="1666"/>
                </a:lnTo>
                <a:lnTo>
                  <a:pt x="2670" y="1668"/>
                </a:lnTo>
                <a:lnTo>
                  <a:pt x="2670" y="1666"/>
                </a:lnTo>
                <a:lnTo>
                  <a:pt x="2668" y="1666"/>
                </a:lnTo>
                <a:lnTo>
                  <a:pt x="2668" y="1668"/>
                </a:lnTo>
                <a:lnTo>
                  <a:pt x="2666" y="1668"/>
                </a:lnTo>
                <a:lnTo>
                  <a:pt x="2666" y="1666"/>
                </a:lnTo>
                <a:lnTo>
                  <a:pt x="2664" y="1666"/>
                </a:lnTo>
                <a:lnTo>
                  <a:pt x="2664" y="1670"/>
                </a:lnTo>
                <a:lnTo>
                  <a:pt x="2664" y="1666"/>
                </a:lnTo>
                <a:lnTo>
                  <a:pt x="2662" y="1668"/>
                </a:lnTo>
                <a:lnTo>
                  <a:pt x="2662" y="1670"/>
                </a:lnTo>
                <a:lnTo>
                  <a:pt x="2662" y="1668"/>
                </a:lnTo>
                <a:lnTo>
                  <a:pt x="2660" y="1668"/>
                </a:lnTo>
                <a:lnTo>
                  <a:pt x="2660" y="1670"/>
                </a:lnTo>
                <a:lnTo>
                  <a:pt x="2660" y="1668"/>
                </a:lnTo>
                <a:lnTo>
                  <a:pt x="2658" y="1668"/>
                </a:lnTo>
                <a:lnTo>
                  <a:pt x="2658" y="1670"/>
                </a:lnTo>
                <a:lnTo>
                  <a:pt x="2656" y="1670"/>
                </a:lnTo>
                <a:lnTo>
                  <a:pt x="2656" y="1668"/>
                </a:lnTo>
                <a:lnTo>
                  <a:pt x="2654" y="1668"/>
                </a:lnTo>
                <a:lnTo>
                  <a:pt x="2654" y="1670"/>
                </a:lnTo>
                <a:lnTo>
                  <a:pt x="2654" y="1668"/>
                </a:lnTo>
                <a:lnTo>
                  <a:pt x="2652" y="1668"/>
                </a:lnTo>
                <a:lnTo>
                  <a:pt x="2652" y="1670"/>
                </a:lnTo>
                <a:lnTo>
                  <a:pt x="2652" y="1668"/>
                </a:lnTo>
                <a:lnTo>
                  <a:pt x="2650" y="1668"/>
                </a:lnTo>
                <a:lnTo>
                  <a:pt x="2650" y="1670"/>
                </a:lnTo>
                <a:lnTo>
                  <a:pt x="2650" y="1668"/>
                </a:lnTo>
                <a:lnTo>
                  <a:pt x="2648" y="1668"/>
                </a:lnTo>
                <a:lnTo>
                  <a:pt x="2648" y="1670"/>
                </a:lnTo>
                <a:lnTo>
                  <a:pt x="2646" y="1668"/>
                </a:lnTo>
                <a:lnTo>
                  <a:pt x="2646" y="1670"/>
                </a:lnTo>
                <a:lnTo>
                  <a:pt x="2644" y="1670"/>
                </a:lnTo>
                <a:lnTo>
                  <a:pt x="2644" y="1668"/>
                </a:lnTo>
                <a:lnTo>
                  <a:pt x="2642" y="1668"/>
                </a:lnTo>
                <a:lnTo>
                  <a:pt x="2642" y="1670"/>
                </a:lnTo>
                <a:lnTo>
                  <a:pt x="2642" y="1668"/>
                </a:lnTo>
                <a:lnTo>
                  <a:pt x="2640" y="1668"/>
                </a:lnTo>
                <a:lnTo>
                  <a:pt x="2640" y="1670"/>
                </a:lnTo>
                <a:lnTo>
                  <a:pt x="2640" y="1668"/>
                </a:lnTo>
                <a:lnTo>
                  <a:pt x="2638" y="1668"/>
                </a:lnTo>
                <a:lnTo>
                  <a:pt x="2638" y="1670"/>
                </a:lnTo>
                <a:lnTo>
                  <a:pt x="2636" y="1668"/>
                </a:lnTo>
                <a:lnTo>
                  <a:pt x="2634" y="1668"/>
                </a:lnTo>
                <a:lnTo>
                  <a:pt x="2634" y="1670"/>
                </a:lnTo>
                <a:lnTo>
                  <a:pt x="2636" y="1676"/>
                </a:lnTo>
                <a:lnTo>
                  <a:pt x="2636" y="1678"/>
                </a:lnTo>
                <a:lnTo>
                  <a:pt x="2638" y="1678"/>
                </a:lnTo>
                <a:lnTo>
                  <a:pt x="2638" y="1674"/>
                </a:lnTo>
                <a:lnTo>
                  <a:pt x="2638" y="1678"/>
                </a:lnTo>
                <a:lnTo>
                  <a:pt x="2640" y="1678"/>
                </a:lnTo>
                <a:lnTo>
                  <a:pt x="2640" y="1674"/>
                </a:lnTo>
                <a:lnTo>
                  <a:pt x="2640" y="1678"/>
                </a:lnTo>
                <a:lnTo>
                  <a:pt x="2642" y="1678"/>
                </a:lnTo>
                <a:lnTo>
                  <a:pt x="2642" y="1674"/>
                </a:lnTo>
                <a:lnTo>
                  <a:pt x="2644" y="1676"/>
                </a:lnTo>
                <a:lnTo>
                  <a:pt x="2646" y="1676"/>
                </a:lnTo>
                <a:lnTo>
                  <a:pt x="2644" y="1674"/>
                </a:lnTo>
                <a:lnTo>
                  <a:pt x="2646" y="1674"/>
                </a:lnTo>
                <a:lnTo>
                  <a:pt x="2646" y="1676"/>
                </a:lnTo>
                <a:lnTo>
                  <a:pt x="2648" y="1676"/>
                </a:lnTo>
                <a:lnTo>
                  <a:pt x="2648" y="1674"/>
                </a:lnTo>
                <a:lnTo>
                  <a:pt x="2648" y="1676"/>
                </a:lnTo>
                <a:lnTo>
                  <a:pt x="2650" y="1676"/>
                </a:lnTo>
                <a:lnTo>
                  <a:pt x="2650" y="1674"/>
                </a:lnTo>
                <a:lnTo>
                  <a:pt x="2650" y="1676"/>
                </a:lnTo>
                <a:lnTo>
                  <a:pt x="2652" y="1676"/>
                </a:lnTo>
                <a:lnTo>
                  <a:pt x="2652" y="1674"/>
                </a:lnTo>
                <a:lnTo>
                  <a:pt x="2654" y="1676"/>
                </a:lnTo>
                <a:lnTo>
                  <a:pt x="2654" y="1674"/>
                </a:lnTo>
                <a:lnTo>
                  <a:pt x="2656" y="1674"/>
                </a:lnTo>
                <a:lnTo>
                  <a:pt x="2656" y="1676"/>
                </a:lnTo>
                <a:lnTo>
                  <a:pt x="2658" y="1676"/>
                </a:lnTo>
                <a:lnTo>
                  <a:pt x="2658" y="1674"/>
                </a:lnTo>
                <a:lnTo>
                  <a:pt x="2658" y="1676"/>
                </a:lnTo>
                <a:lnTo>
                  <a:pt x="2660" y="1676"/>
                </a:lnTo>
                <a:lnTo>
                  <a:pt x="2660" y="1674"/>
                </a:lnTo>
                <a:lnTo>
                  <a:pt x="2660" y="1676"/>
                </a:lnTo>
                <a:lnTo>
                  <a:pt x="2662" y="1676"/>
                </a:lnTo>
                <a:lnTo>
                  <a:pt x="2662" y="1674"/>
                </a:lnTo>
                <a:lnTo>
                  <a:pt x="2664" y="1676"/>
                </a:lnTo>
                <a:lnTo>
                  <a:pt x="2664" y="1674"/>
                </a:lnTo>
                <a:lnTo>
                  <a:pt x="2666" y="1674"/>
                </a:lnTo>
                <a:lnTo>
                  <a:pt x="2666" y="1676"/>
                </a:lnTo>
                <a:lnTo>
                  <a:pt x="2668" y="1676"/>
                </a:lnTo>
                <a:lnTo>
                  <a:pt x="2668" y="1674"/>
                </a:lnTo>
                <a:lnTo>
                  <a:pt x="2668" y="1676"/>
                </a:lnTo>
                <a:lnTo>
                  <a:pt x="2670" y="1676"/>
                </a:lnTo>
                <a:lnTo>
                  <a:pt x="2670" y="1674"/>
                </a:lnTo>
                <a:lnTo>
                  <a:pt x="2670" y="1676"/>
                </a:lnTo>
                <a:lnTo>
                  <a:pt x="2672" y="1676"/>
                </a:lnTo>
                <a:lnTo>
                  <a:pt x="2672" y="1672"/>
                </a:lnTo>
                <a:lnTo>
                  <a:pt x="2674" y="1676"/>
                </a:lnTo>
                <a:lnTo>
                  <a:pt x="2674" y="1672"/>
                </a:lnTo>
                <a:lnTo>
                  <a:pt x="2676" y="1672"/>
                </a:lnTo>
                <a:lnTo>
                  <a:pt x="2676" y="1676"/>
                </a:lnTo>
                <a:lnTo>
                  <a:pt x="2678" y="1676"/>
                </a:lnTo>
                <a:lnTo>
                  <a:pt x="2678" y="1672"/>
                </a:lnTo>
                <a:lnTo>
                  <a:pt x="2678" y="1676"/>
                </a:lnTo>
                <a:lnTo>
                  <a:pt x="2678" y="1674"/>
                </a:lnTo>
                <a:lnTo>
                  <a:pt x="2678" y="1672"/>
                </a:lnTo>
                <a:lnTo>
                  <a:pt x="2678" y="1674"/>
                </a:lnTo>
                <a:lnTo>
                  <a:pt x="2680" y="1674"/>
                </a:lnTo>
                <a:lnTo>
                  <a:pt x="2680" y="1672"/>
                </a:lnTo>
                <a:lnTo>
                  <a:pt x="2682" y="1674"/>
                </a:lnTo>
                <a:lnTo>
                  <a:pt x="2682" y="1672"/>
                </a:lnTo>
                <a:lnTo>
                  <a:pt x="2684" y="1672"/>
                </a:lnTo>
                <a:lnTo>
                  <a:pt x="2684" y="1674"/>
                </a:lnTo>
                <a:lnTo>
                  <a:pt x="2686" y="1674"/>
                </a:lnTo>
                <a:lnTo>
                  <a:pt x="2686" y="1672"/>
                </a:lnTo>
                <a:lnTo>
                  <a:pt x="2686" y="1674"/>
                </a:lnTo>
                <a:lnTo>
                  <a:pt x="2688" y="1674"/>
                </a:lnTo>
                <a:lnTo>
                  <a:pt x="2688" y="1672"/>
                </a:lnTo>
                <a:lnTo>
                  <a:pt x="2688" y="1674"/>
                </a:lnTo>
                <a:lnTo>
                  <a:pt x="2690" y="1674"/>
                </a:lnTo>
                <a:lnTo>
                  <a:pt x="2690" y="1672"/>
                </a:lnTo>
                <a:lnTo>
                  <a:pt x="2692" y="1676"/>
                </a:lnTo>
                <a:lnTo>
                  <a:pt x="2690" y="1676"/>
                </a:lnTo>
                <a:lnTo>
                  <a:pt x="2690" y="1674"/>
                </a:lnTo>
                <a:lnTo>
                  <a:pt x="2688" y="1674"/>
                </a:lnTo>
                <a:lnTo>
                  <a:pt x="2688" y="1676"/>
                </a:lnTo>
                <a:lnTo>
                  <a:pt x="2688" y="1674"/>
                </a:lnTo>
                <a:lnTo>
                  <a:pt x="2686" y="1674"/>
                </a:lnTo>
                <a:lnTo>
                  <a:pt x="2686" y="1678"/>
                </a:lnTo>
                <a:lnTo>
                  <a:pt x="2686" y="1674"/>
                </a:lnTo>
                <a:lnTo>
                  <a:pt x="2684" y="1676"/>
                </a:lnTo>
                <a:lnTo>
                  <a:pt x="2684" y="1678"/>
                </a:lnTo>
                <a:lnTo>
                  <a:pt x="2682" y="1676"/>
                </a:lnTo>
                <a:lnTo>
                  <a:pt x="2682" y="1678"/>
                </a:lnTo>
                <a:lnTo>
                  <a:pt x="2680" y="1678"/>
                </a:lnTo>
                <a:lnTo>
                  <a:pt x="2680" y="1676"/>
                </a:lnTo>
                <a:lnTo>
                  <a:pt x="2678" y="1676"/>
                </a:lnTo>
                <a:lnTo>
                  <a:pt x="2678" y="1678"/>
                </a:lnTo>
                <a:lnTo>
                  <a:pt x="2678" y="1676"/>
                </a:lnTo>
                <a:lnTo>
                  <a:pt x="2678" y="1676"/>
                </a:lnTo>
                <a:lnTo>
                  <a:pt x="2678" y="1678"/>
                </a:lnTo>
                <a:lnTo>
                  <a:pt x="2678" y="1676"/>
                </a:lnTo>
                <a:lnTo>
                  <a:pt x="2676" y="1676"/>
                </a:lnTo>
                <a:lnTo>
                  <a:pt x="2676" y="1678"/>
                </a:lnTo>
                <a:lnTo>
                  <a:pt x="2674" y="1676"/>
                </a:lnTo>
                <a:lnTo>
                  <a:pt x="2674" y="1678"/>
                </a:lnTo>
                <a:lnTo>
                  <a:pt x="2672" y="1678"/>
                </a:lnTo>
                <a:lnTo>
                  <a:pt x="2672" y="1676"/>
                </a:lnTo>
                <a:lnTo>
                  <a:pt x="2670" y="1676"/>
                </a:lnTo>
                <a:lnTo>
                  <a:pt x="2670" y="1678"/>
                </a:lnTo>
                <a:lnTo>
                  <a:pt x="2670" y="1676"/>
                </a:lnTo>
                <a:lnTo>
                  <a:pt x="2668" y="1676"/>
                </a:lnTo>
                <a:lnTo>
                  <a:pt x="2668" y="1678"/>
                </a:lnTo>
                <a:lnTo>
                  <a:pt x="2668" y="1676"/>
                </a:lnTo>
                <a:lnTo>
                  <a:pt x="2666" y="1676"/>
                </a:lnTo>
                <a:lnTo>
                  <a:pt x="2666" y="1678"/>
                </a:lnTo>
                <a:lnTo>
                  <a:pt x="2664" y="1676"/>
                </a:lnTo>
                <a:lnTo>
                  <a:pt x="2664" y="1678"/>
                </a:lnTo>
                <a:lnTo>
                  <a:pt x="2662" y="1678"/>
                </a:lnTo>
                <a:lnTo>
                  <a:pt x="2662" y="1676"/>
                </a:lnTo>
                <a:lnTo>
                  <a:pt x="2660" y="1676"/>
                </a:lnTo>
                <a:lnTo>
                  <a:pt x="2660" y="1678"/>
                </a:lnTo>
                <a:lnTo>
                  <a:pt x="2660" y="1676"/>
                </a:lnTo>
                <a:lnTo>
                  <a:pt x="2658" y="1676"/>
                </a:lnTo>
                <a:lnTo>
                  <a:pt x="2658" y="1678"/>
                </a:lnTo>
                <a:lnTo>
                  <a:pt x="2658" y="1676"/>
                </a:lnTo>
                <a:lnTo>
                  <a:pt x="2656" y="1676"/>
                </a:lnTo>
                <a:lnTo>
                  <a:pt x="2656" y="1678"/>
                </a:lnTo>
                <a:lnTo>
                  <a:pt x="2654" y="1676"/>
                </a:lnTo>
                <a:lnTo>
                  <a:pt x="2654" y="1678"/>
                </a:lnTo>
                <a:lnTo>
                  <a:pt x="2652" y="1680"/>
                </a:lnTo>
                <a:lnTo>
                  <a:pt x="2652" y="1676"/>
                </a:lnTo>
                <a:lnTo>
                  <a:pt x="2650" y="1676"/>
                </a:lnTo>
                <a:lnTo>
                  <a:pt x="2650" y="1680"/>
                </a:lnTo>
                <a:lnTo>
                  <a:pt x="2650" y="1678"/>
                </a:lnTo>
                <a:lnTo>
                  <a:pt x="2648" y="1678"/>
                </a:lnTo>
                <a:lnTo>
                  <a:pt x="2648" y="1680"/>
                </a:lnTo>
                <a:lnTo>
                  <a:pt x="2648" y="1678"/>
                </a:lnTo>
                <a:lnTo>
                  <a:pt x="2646" y="1678"/>
                </a:lnTo>
                <a:lnTo>
                  <a:pt x="2646" y="1680"/>
                </a:lnTo>
                <a:lnTo>
                  <a:pt x="2646" y="1678"/>
                </a:lnTo>
                <a:lnTo>
                  <a:pt x="2644" y="1678"/>
                </a:lnTo>
                <a:lnTo>
                  <a:pt x="2644" y="1680"/>
                </a:lnTo>
                <a:lnTo>
                  <a:pt x="2642" y="1680"/>
                </a:lnTo>
                <a:lnTo>
                  <a:pt x="2642" y="1678"/>
                </a:lnTo>
                <a:lnTo>
                  <a:pt x="2640" y="1678"/>
                </a:lnTo>
                <a:lnTo>
                  <a:pt x="2640" y="1680"/>
                </a:lnTo>
                <a:lnTo>
                  <a:pt x="2640" y="1678"/>
                </a:lnTo>
                <a:lnTo>
                  <a:pt x="2638" y="1678"/>
                </a:lnTo>
                <a:lnTo>
                  <a:pt x="2638" y="1680"/>
                </a:lnTo>
                <a:lnTo>
                  <a:pt x="2638" y="1678"/>
                </a:lnTo>
                <a:lnTo>
                  <a:pt x="2636" y="1678"/>
                </a:lnTo>
                <a:lnTo>
                  <a:pt x="2636" y="1684"/>
                </a:lnTo>
                <a:lnTo>
                  <a:pt x="2636" y="1686"/>
                </a:lnTo>
                <a:lnTo>
                  <a:pt x="2638" y="1686"/>
                </a:lnTo>
                <a:lnTo>
                  <a:pt x="2638" y="1684"/>
                </a:lnTo>
                <a:lnTo>
                  <a:pt x="2638" y="1686"/>
                </a:lnTo>
                <a:lnTo>
                  <a:pt x="2640" y="1686"/>
                </a:lnTo>
                <a:lnTo>
                  <a:pt x="2640" y="1684"/>
                </a:lnTo>
                <a:lnTo>
                  <a:pt x="2640" y="1686"/>
                </a:lnTo>
                <a:lnTo>
                  <a:pt x="2642" y="1686"/>
                </a:lnTo>
                <a:lnTo>
                  <a:pt x="2642" y="1684"/>
                </a:lnTo>
                <a:lnTo>
                  <a:pt x="2644" y="1686"/>
                </a:lnTo>
                <a:lnTo>
                  <a:pt x="2644" y="1684"/>
                </a:lnTo>
                <a:lnTo>
                  <a:pt x="2646" y="1684"/>
                </a:lnTo>
                <a:lnTo>
                  <a:pt x="2646" y="1686"/>
                </a:lnTo>
                <a:lnTo>
                  <a:pt x="2646" y="1684"/>
                </a:lnTo>
                <a:lnTo>
                  <a:pt x="2648" y="1684"/>
                </a:lnTo>
                <a:lnTo>
                  <a:pt x="2648" y="1686"/>
                </a:lnTo>
                <a:lnTo>
                  <a:pt x="2648" y="1684"/>
                </a:lnTo>
                <a:lnTo>
                  <a:pt x="2650" y="1684"/>
                </a:lnTo>
                <a:lnTo>
                  <a:pt x="2650" y="1682"/>
                </a:lnTo>
                <a:lnTo>
                  <a:pt x="2652" y="1682"/>
                </a:lnTo>
                <a:lnTo>
                  <a:pt x="2652" y="1684"/>
                </a:lnTo>
                <a:lnTo>
                  <a:pt x="2654" y="1684"/>
                </a:lnTo>
                <a:lnTo>
                  <a:pt x="2654" y="1682"/>
                </a:lnTo>
                <a:lnTo>
                  <a:pt x="2654" y="1684"/>
                </a:lnTo>
                <a:lnTo>
                  <a:pt x="2656" y="1684"/>
                </a:lnTo>
                <a:lnTo>
                  <a:pt x="2656" y="1682"/>
                </a:lnTo>
                <a:lnTo>
                  <a:pt x="2656" y="1684"/>
                </a:lnTo>
                <a:lnTo>
                  <a:pt x="2658" y="1684"/>
                </a:lnTo>
                <a:lnTo>
                  <a:pt x="2658" y="1682"/>
                </a:lnTo>
                <a:lnTo>
                  <a:pt x="2658" y="1684"/>
                </a:lnTo>
                <a:lnTo>
                  <a:pt x="2660" y="1684"/>
                </a:lnTo>
                <a:lnTo>
                  <a:pt x="2660" y="1682"/>
                </a:lnTo>
                <a:lnTo>
                  <a:pt x="2660" y="1684"/>
                </a:lnTo>
                <a:lnTo>
                  <a:pt x="2662" y="1684"/>
                </a:lnTo>
                <a:lnTo>
                  <a:pt x="2662" y="1682"/>
                </a:lnTo>
                <a:lnTo>
                  <a:pt x="2662" y="1684"/>
                </a:lnTo>
                <a:lnTo>
                  <a:pt x="2664" y="1684"/>
                </a:lnTo>
                <a:lnTo>
                  <a:pt x="2664" y="1682"/>
                </a:lnTo>
                <a:lnTo>
                  <a:pt x="2664" y="1684"/>
                </a:lnTo>
                <a:lnTo>
                  <a:pt x="2666" y="1684"/>
                </a:lnTo>
                <a:lnTo>
                  <a:pt x="2666" y="1682"/>
                </a:lnTo>
                <a:lnTo>
                  <a:pt x="2666" y="1684"/>
                </a:lnTo>
                <a:lnTo>
                  <a:pt x="2668" y="1684"/>
                </a:lnTo>
                <a:lnTo>
                  <a:pt x="2668" y="1682"/>
                </a:lnTo>
                <a:lnTo>
                  <a:pt x="2668" y="1684"/>
                </a:lnTo>
                <a:lnTo>
                  <a:pt x="2670" y="1684"/>
                </a:lnTo>
                <a:lnTo>
                  <a:pt x="2670" y="1682"/>
                </a:lnTo>
                <a:lnTo>
                  <a:pt x="2672" y="1684"/>
                </a:lnTo>
                <a:lnTo>
                  <a:pt x="2672" y="1682"/>
                </a:lnTo>
                <a:lnTo>
                  <a:pt x="2674" y="1684"/>
                </a:lnTo>
                <a:lnTo>
                  <a:pt x="2674" y="1682"/>
                </a:lnTo>
                <a:lnTo>
                  <a:pt x="2676" y="1682"/>
                </a:lnTo>
                <a:lnTo>
                  <a:pt x="2676" y="1684"/>
                </a:lnTo>
                <a:lnTo>
                  <a:pt x="2676" y="1682"/>
                </a:lnTo>
                <a:lnTo>
                  <a:pt x="2678" y="1682"/>
                </a:lnTo>
                <a:lnTo>
                  <a:pt x="2678" y="1684"/>
                </a:lnTo>
                <a:lnTo>
                  <a:pt x="2678" y="1684"/>
                </a:lnTo>
                <a:lnTo>
                  <a:pt x="2678" y="1682"/>
                </a:lnTo>
                <a:lnTo>
                  <a:pt x="2678" y="1684"/>
                </a:lnTo>
                <a:lnTo>
                  <a:pt x="2680" y="1684"/>
                </a:lnTo>
                <a:lnTo>
                  <a:pt x="2680" y="1682"/>
                </a:lnTo>
                <a:lnTo>
                  <a:pt x="2680" y="1684"/>
                </a:lnTo>
                <a:lnTo>
                  <a:pt x="2682" y="1682"/>
                </a:lnTo>
                <a:lnTo>
                  <a:pt x="2684" y="1682"/>
                </a:lnTo>
                <a:lnTo>
                  <a:pt x="2684" y="1680"/>
                </a:lnTo>
                <a:lnTo>
                  <a:pt x="2684" y="1682"/>
                </a:lnTo>
                <a:lnTo>
                  <a:pt x="2686" y="1682"/>
                </a:lnTo>
                <a:lnTo>
                  <a:pt x="2686" y="1680"/>
                </a:lnTo>
                <a:lnTo>
                  <a:pt x="2686" y="1682"/>
                </a:lnTo>
                <a:lnTo>
                  <a:pt x="2688" y="1682"/>
                </a:lnTo>
                <a:lnTo>
                  <a:pt x="2688" y="1680"/>
                </a:lnTo>
                <a:lnTo>
                  <a:pt x="2688" y="1682"/>
                </a:lnTo>
                <a:lnTo>
                  <a:pt x="2690" y="1682"/>
                </a:lnTo>
                <a:lnTo>
                  <a:pt x="2690" y="1680"/>
                </a:lnTo>
                <a:lnTo>
                  <a:pt x="2692" y="1684"/>
                </a:lnTo>
                <a:lnTo>
                  <a:pt x="2690" y="1684"/>
                </a:lnTo>
                <a:lnTo>
                  <a:pt x="2690" y="1682"/>
                </a:lnTo>
                <a:lnTo>
                  <a:pt x="2688" y="1684"/>
                </a:lnTo>
                <a:lnTo>
                  <a:pt x="2688" y="1686"/>
                </a:lnTo>
                <a:lnTo>
                  <a:pt x="2688" y="1684"/>
                </a:lnTo>
                <a:lnTo>
                  <a:pt x="2686" y="1684"/>
                </a:lnTo>
                <a:lnTo>
                  <a:pt x="2686" y="1686"/>
                </a:lnTo>
                <a:lnTo>
                  <a:pt x="2686" y="1684"/>
                </a:lnTo>
                <a:lnTo>
                  <a:pt x="2684" y="1684"/>
                </a:lnTo>
                <a:lnTo>
                  <a:pt x="2684" y="1686"/>
                </a:lnTo>
                <a:lnTo>
                  <a:pt x="2684" y="1684"/>
                </a:lnTo>
                <a:lnTo>
                  <a:pt x="2682" y="1684"/>
                </a:lnTo>
                <a:lnTo>
                  <a:pt x="2682" y="1686"/>
                </a:lnTo>
                <a:lnTo>
                  <a:pt x="2682" y="1684"/>
                </a:lnTo>
                <a:lnTo>
                  <a:pt x="2680" y="1684"/>
                </a:lnTo>
                <a:lnTo>
                  <a:pt x="2680" y="1686"/>
                </a:lnTo>
                <a:lnTo>
                  <a:pt x="2680" y="1684"/>
                </a:lnTo>
                <a:lnTo>
                  <a:pt x="2678" y="1684"/>
                </a:lnTo>
                <a:lnTo>
                  <a:pt x="2678" y="1686"/>
                </a:lnTo>
                <a:lnTo>
                  <a:pt x="2678" y="1684"/>
                </a:lnTo>
                <a:lnTo>
                  <a:pt x="2678" y="1684"/>
                </a:lnTo>
                <a:lnTo>
                  <a:pt x="2678" y="1686"/>
                </a:lnTo>
                <a:lnTo>
                  <a:pt x="2678" y="1684"/>
                </a:lnTo>
                <a:lnTo>
                  <a:pt x="2676" y="1684"/>
                </a:lnTo>
                <a:lnTo>
                  <a:pt x="2676" y="1686"/>
                </a:lnTo>
                <a:lnTo>
                  <a:pt x="2674" y="1684"/>
                </a:lnTo>
                <a:lnTo>
                  <a:pt x="2674" y="1686"/>
                </a:lnTo>
                <a:lnTo>
                  <a:pt x="2672" y="1686"/>
                </a:lnTo>
                <a:lnTo>
                  <a:pt x="2672" y="1684"/>
                </a:lnTo>
                <a:lnTo>
                  <a:pt x="2672" y="1686"/>
                </a:lnTo>
                <a:lnTo>
                  <a:pt x="2670" y="1686"/>
                </a:lnTo>
                <a:lnTo>
                  <a:pt x="2670" y="1684"/>
                </a:lnTo>
                <a:lnTo>
                  <a:pt x="2668" y="1684"/>
                </a:lnTo>
                <a:lnTo>
                  <a:pt x="2670" y="1686"/>
                </a:lnTo>
                <a:lnTo>
                  <a:pt x="2668" y="1686"/>
                </a:lnTo>
                <a:lnTo>
                  <a:pt x="2668" y="1684"/>
                </a:lnTo>
                <a:lnTo>
                  <a:pt x="2666" y="1684"/>
                </a:lnTo>
                <a:lnTo>
                  <a:pt x="2666" y="1686"/>
                </a:lnTo>
                <a:lnTo>
                  <a:pt x="2666" y="1684"/>
                </a:lnTo>
                <a:lnTo>
                  <a:pt x="2664" y="1684"/>
                </a:lnTo>
                <a:lnTo>
                  <a:pt x="2664" y="1686"/>
                </a:lnTo>
                <a:lnTo>
                  <a:pt x="2664" y="1684"/>
                </a:lnTo>
                <a:lnTo>
                  <a:pt x="2662" y="1684"/>
                </a:lnTo>
                <a:lnTo>
                  <a:pt x="2662" y="1686"/>
                </a:lnTo>
                <a:lnTo>
                  <a:pt x="2662" y="1684"/>
                </a:lnTo>
                <a:lnTo>
                  <a:pt x="2660" y="1684"/>
                </a:lnTo>
                <a:lnTo>
                  <a:pt x="2660" y="1686"/>
                </a:lnTo>
                <a:lnTo>
                  <a:pt x="2660" y="1684"/>
                </a:lnTo>
                <a:lnTo>
                  <a:pt x="2658" y="1684"/>
                </a:lnTo>
                <a:lnTo>
                  <a:pt x="2658" y="1686"/>
                </a:lnTo>
                <a:lnTo>
                  <a:pt x="2658" y="1684"/>
                </a:lnTo>
                <a:lnTo>
                  <a:pt x="2656" y="1684"/>
                </a:lnTo>
                <a:lnTo>
                  <a:pt x="2656" y="1688"/>
                </a:lnTo>
                <a:lnTo>
                  <a:pt x="2656" y="1686"/>
                </a:lnTo>
                <a:lnTo>
                  <a:pt x="2654" y="1686"/>
                </a:lnTo>
                <a:lnTo>
                  <a:pt x="2654" y="1688"/>
                </a:lnTo>
                <a:lnTo>
                  <a:pt x="2654" y="1686"/>
                </a:lnTo>
                <a:lnTo>
                  <a:pt x="2652" y="1686"/>
                </a:lnTo>
                <a:lnTo>
                  <a:pt x="2652" y="1688"/>
                </a:lnTo>
                <a:lnTo>
                  <a:pt x="2652" y="1686"/>
                </a:lnTo>
                <a:lnTo>
                  <a:pt x="2650" y="1686"/>
                </a:lnTo>
                <a:lnTo>
                  <a:pt x="2650" y="1688"/>
                </a:lnTo>
                <a:lnTo>
                  <a:pt x="2648" y="1686"/>
                </a:lnTo>
                <a:lnTo>
                  <a:pt x="2648" y="1688"/>
                </a:lnTo>
                <a:lnTo>
                  <a:pt x="2646" y="1688"/>
                </a:lnTo>
                <a:lnTo>
                  <a:pt x="2646" y="1686"/>
                </a:lnTo>
                <a:lnTo>
                  <a:pt x="2646" y="1688"/>
                </a:lnTo>
                <a:lnTo>
                  <a:pt x="2644" y="1686"/>
                </a:lnTo>
                <a:lnTo>
                  <a:pt x="2644" y="1688"/>
                </a:lnTo>
                <a:lnTo>
                  <a:pt x="2642" y="1688"/>
                </a:lnTo>
                <a:lnTo>
                  <a:pt x="2642" y="1686"/>
                </a:lnTo>
                <a:lnTo>
                  <a:pt x="2640" y="1686"/>
                </a:lnTo>
                <a:lnTo>
                  <a:pt x="2642" y="1688"/>
                </a:lnTo>
                <a:lnTo>
                  <a:pt x="2640" y="1688"/>
                </a:lnTo>
                <a:lnTo>
                  <a:pt x="2640" y="1686"/>
                </a:lnTo>
                <a:lnTo>
                  <a:pt x="2638" y="1686"/>
                </a:lnTo>
                <a:lnTo>
                  <a:pt x="2638" y="1688"/>
                </a:lnTo>
                <a:lnTo>
                  <a:pt x="2638" y="1686"/>
                </a:lnTo>
                <a:lnTo>
                  <a:pt x="2636" y="1686"/>
                </a:lnTo>
                <a:lnTo>
                  <a:pt x="2636" y="1692"/>
                </a:lnTo>
                <a:lnTo>
                  <a:pt x="2638" y="1694"/>
                </a:lnTo>
                <a:lnTo>
                  <a:pt x="2638" y="1692"/>
                </a:lnTo>
                <a:lnTo>
                  <a:pt x="2640" y="1692"/>
                </a:lnTo>
                <a:lnTo>
                  <a:pt x="2640" y="1694"/>
                </a:lnTo>
                <a:lnTo>
                  <a:pt x="2642" y="1694"/>
                </a:lnTo>
                <a:lnTo>
                  <a:pt x="2642" y="1692"/>
                </a:lnTo>
                <a:lnTo>
                  <a:pt x="2642" y="1694"/>
                </a:lnTo>
                <a:lnTo>
                  <a:pt x="2644" y="1694"/>
                </a:lnTo>
                <a:lnTo>
                  <a:pt x="2644" y="1692"/>
                </a:lnTo>
                <a:lnTo>
                  <a:pt x="2644" y="1694"/>
                </a:lnTo>
                <a:lnTo>
                  <a:pt x="2646" y="1692"/>
                </a:lnTo>
                <a:lnTo>
                  <a:pt x="2646" y="1690"/>
                </a:lnTo>
                <a:lnTo>
                  <a:pt x="2646" y="1692"/>
                </a:lnTo>
                <a:lnTo>
                  <a:pt x="2648" y="1692"/>
                </a:lnTo>
                <a:lnTo>
                  <a:pt x="2648" y="1690"/>
                </a:lnTo>
                <a:lnTo>
                  <a:pt x="2648" y="1692"/>
                </a:lnTo>
                <a:lnTo>
                  <a:pt x="2650" y="1692"/>
                </a:lnTo>
                <a:lnTo>
                  <a:pt x="2650" y="1690"/>
                </a:lnTo>
                <a:lnTo>
                  <a:pt x="2650" y="1692"/>
                </a:lnTo>
                <a:lnTo>
                  <a:pt x="2652" y="1692"/>
                </a:lnTo>
                <a:lnTo>
                  <a:pt x="2652" y="1690"/>
                </a:lnTo>
                <a:lnTo>
                  <a:pt x="2652" y="1692"/>
                </a:lnTo>
                <a:lnTo>
                  <a:pt x="2654" y="1692"/>
                </a:lnTo>
                <a:lnTo>
                  <a:pt x="2654" y="1690"/>
                </a:lnTo>
                <a:lnTo>
                  <a:pt x="2654" y="1692"/>
                </a:lnTo>
                <a:lnTo>
                  <a:pt x="2656" y="1692"/>
                </a:lnTo>
                <a:lnTo>
                  <a:pt x="2656" y="1690"/>
                </a:lnTo>
                <a:lnTo>
                  <a:pt x="2656" y="1692"/>
                </a:lnTo>
                <a:lnTo>
                  <a:pt x="2658" y="1692"/>
                </a:lnTo>
                <a:lnTo>
                  <a:pt x="2658" y="1690"/>
                </a:lnTo>
                <a:lnTo>
                  <a:pt x="2658" y="1692"/>
                </a:lnTo>
                <a:lnTo>
                  <a:pt x="2660" y="1692"/>
                </a:lnTo>
                <a:lnTo>
                  <a:pt x="2660" y="1690"/>
                </a:lnTo>
                <a:lnTo>
                  <a:pt x="2662" y="1692"/>
                </a:lnTo>
                <a:lnTo>
                  <a:pt x="2662" y="1690"/>
                </a:lnTo>
                <a:lnTo>
                  <a:pt x="2664" y="1690"/>
                </a:lnTo>
                <a:lnTo>
                  <a:pt x="2664" y="1692"/>
                </a:lnTo>
                <a:lnTo>
                  <a:pt x="2664" y="1690"/>
                </a:lnTo>
                <a:lnTo>
                  <a:pt x="2666" y="1690"/>
                </a:lnTo>
                <a:lnTo>
                  <a:pt x="2666" y="1692"/>
                </a:lnTo>
                <a:lnTo>
                  <a:pt x="2666" y="1690"/>
                </a:lnTo>
                <a:lnTo>
                  <a:pt x="2668" y="1690"/>
                </a:lnTo>
                <a:lnTo>
                  <a:pt x="2668" y="1692"/>
                </a:lnTo>
                <a:lnTo>
                  <a:pt x="2668" y="1690"/>
                </a:lnTo>
                <a:lnTo>
                  <a:pt x="2670" y="1690"/>
                </a:lnTo>
                <a:lnTo>
                  <a:pt x="2670" y="1692"/>
                </a:lnTo>
                <a:lnTo>
                  <a:pt x="2672" y="1692"/>
                </a:lnTo>
                <a:lnTo>
                  <a:pt x="2672" y="1690"/>
                </a:lnTo>
                <a:lnTo>
                  <a:pt x="2672" y="1692"/>
                </a:lnTo>
                <a:lnTo>
                  <a:pt x="2674" y="1692"/>
                </a:lnTo>
                <a:lnTo>
                  <a:pt x="2674" y="1690"/>
                </a:lnTo>
                <a:lnTo>
                  <a:pt x="2674" y="1692"/>
                </a:lnTo>
                <a:lnTo>
                  <a:pt x="2676" y="1692"/>
                </a:lnTo>
                <a:lnTo>
                  <a:pt x="2676" y="1690"/>
                </a:lnTo>
                <a:lnTo>
                  <a:pt x="2676" y="1692"/>
                </a:lnTo>
                <a:lnTo>
                  <a:pt x="2678" y="1692"/>
                </a:lnTo>
                <a:lnTo>
                  <a:pt x="2678" y="1690"/>
                </a:lnTo>
                <a:lnTo>
                  <a:pt x="2678" y="1692"/>
                </a:lnTo>
                <a:lnTo>
                  <a:pt x="2678" y="1690"/>
                </a:lnTo>
                <a:lnTo>
                  <a:pt x="2678" y="1688"/>
                </a:lnTo>
                <a:lnTo>
                  <a:pt x="2678" y="1690"/>
                </a:lnTo>
                <a:lnTo>
                  <a:pt x="2680" y="1690"/>
                </a:lnTo>
                <a:lnTo>
                  <a:pt x="2680" y="1688"/>
                </a:lnTo>
                <a:lnTo>
                  <a:pt x="2680" y="1690"/>
                </a:lnTo>
                <a:lnTo>
                  <a:pt x="2682" y="1690"/>
                </a:lnTo>
                <a:lnTo>
                  <a:pt x="2682" y="1688"/>
                </a:lnTo>
                <a:lnTo>
                  <a:pt x="2682" y="1690"/>
                </a:lnTo>
                <a:lnTo>
                  <a:pt x="2684" y="1690"/>
                </a:lnTo>
                <a:lnTo>
                  <a:pt x="2684" y="1688"/>
                </a:lnTo>
                <a:lnTo>
                  <a:pt x="2684" y="1690"/>
                </a:lnTo>
                <a:lnTo>
                  <a:pt x="2686" y="1690"/>
                </a:lnTo>
                <a:lnTo>
                  <a:pt x="2686" y="1688"/>
                </a:lnTo>
                <a:lnTo>
                  <a:pt x="2688" y="1690"/>
                </a:lnTo>
                <a:lnTo>
                  <a:pt x="2688" y="1688"/>
                </a:lnTo>
                <a:lnTo>
                  <a:pt x="2690" y="1688"/>
                </a:lnTo>
                <a:lnTo>
                  <a:pt x="2690" y="1690"/>
                </a:lnTo>
                <a:lnTo>
                  <a:pt x="2690" y="1688"/>
                </a:lnTo>
                <a:lnTo>
                  <a:pt x="2692" y="1688"/>
                </a:lnTo>
                <a:lnTo>
                  <a:pt x="2692" y="1692"/>
                </a:lnTo>
                <a:lnTo>
                  <a:pt x="2690" y="1690"/>
                </a:lnTo>
                <a:lnTo>
                  <a:pt x="2690" y="1692"/>
                </a:lnTo>
                <a:lnTo>
                  <a:pt x="2688" y="1692"/>
                </a:lnTo>
                <a:lnTo>
                  <a:pt x="2688" y="1690"/>
                </a:lnTo>
                <a:lnTo>
                  <a:pt x="2688" y="1692"/>
                </a:lnTo>
                <a:lnTo>
                  <a:pt x="2686" y="1692"/>
                </a:lnTo>
                <a:lnTo>
                  <a:pt x="2686" y="1690"/>
                </a:lnTo>
                <a:lnTo>
                  <a:pt x="2684" y="1690"/>
                </a:lnTo>
                <a:lnTo>
                  <a:pt x="2686" y="1692"/>
                </a:lnTo>
                <a:lnTo>
                  <a:pt x="2684" y="1692"/>
                </a:lnTo>
                <a:lnTo>
                  <a:pt x="2684" y="1690"/>
                </a:lnTo>
                <a:lnTo>
                  <a:pt x="2682" y="1692"/>
                </a:lnTo>
                <a:lnTo>
                  <a:pt x="2682" y="1694"/>
                </a:lnTo>
                <a:lnTo>
                  <a:pt x="2682" y="1692"/>
                </a:lnTo>
                <a:lnTo>
                  <a:pt x="2680" y="1692"/>
                </a:lnTo>
                <a:lnTo>
                  <a:pt x="2680" y="1694"/>
                </a:lnTo>
                <a:lnTo>
                  <a:pt x="2680" y="1692"/>
                </a:lnTo>
                <a:lnTo>
                  <a:pt x="2678" y="1692"/>
                </a:lnTo>
                <a:lnTo>
                  <a:pt x="2678" y="1694"/>
                </a:lnTo>
                <a:lnTo>
                  <a:pt x="2678" y="1692"/>
                </a:lnTo>
                <a:lnTo>
                  <a:pt x="2678" y="1692"/>
                </a:lnTo>
                <a:lnTo>
                  <a:pt x="2678" y="1694"/>
                </a:lnTo>
                <a:lnTo>
                  <a:pt x="2678" y="1692"/>
                </a:lnTo>
                <a:lnTo>
                  <a:pt x="2676" y="1692"/>
                </a:lnTo>
                <a:lnTo>
                  <a:pt x="2676" y="1694"/>
                </a:lnTo>
                <a:lnTo>
                  <a:pt x="2676" y="1692"/>
                </a:lnTo>
                <a:lnTo>
                  <a:pt x="2674" y="1692"/>
                </a:lnTo>
                <a:lnTo>
                  <a:pt x="2674" y="1694"/>
                </a:lnTo>
                <a:lnTo>
                  <a:pt x="2674" y="1692"/>
                </a:lnTo>
                <a:lnTo>
                  <a:pt x="2672" y="1692"/>
                </a:lnTo>
                <a:lnTo>
                  <a:pt x="2672" y="1694"/>
                </a:lnTo>
                <a:lnTo>
                  <a:pt x="2672" y="1692"/>
                </a:lnTo>
                <a:lnTo>
                  <a:pt x="2670" y="1692"/>
                </a:lnTo>
                <a:lnTo>
                  <a:pt x="2670" y="1694"/>
                </a:lnTo>
                <a:lnTo>
                  <a:pt x="2668" y="1692"/>
                </a:lnTo>
                <a:lnTo>
                  <a:pt x="2668" y="1694"/>
                </a:lnTo>
                <a:lnTo>
                  <a:pt x="2666" y="1692"/>
                </a:lnTo>
                <a:lnTo>
                  <a:pt x="2666" y="1694"/>
                </a:lnTo>
                <a:lnTo>
                  <a:pt x="2664" y="1694"/>
                </a:lnTo>
                <a:lnTo>
                  <a:pt x="2664" y="1692"/>
                </a:lnTo>
                <a:lnTo>
                  <a:pt x="2664" y="1694"/>
                </a:lnTo>
                <a:lnTo>
                  <a:pt x="2662" y="1694"/>
                </a:lnTo>
                <a:lnTo>
                  <a:pt x="2662" y="1692"/>
                </a:lnTo>
                <a:lnTo>
                  <a:pt x="2662" y="1694"/>
                </a:lnTo>
                <a:lnTo>
                  <a:pt x="2660" y="1694"/>
                </a:lnTo>
                <a:lnTo>
                  <a:pt x="2660" y="1692"/>
                </a:lnTo>
                <a:lnTo>
                  <a:pt x="2660" y="1694"/>
                </a:lnTo>
                <a:lnTo>
                  <a:pt x="2658" y="1694"/>
                </a:lnTo>
                <a:lnTo>
                  <a:pt x="2658" y="1692"/>
                </a:lnTo>
                <a:lnTo>
                  <a:pt x="2656" y="1692"/>
                </a:lnTo>
                <a:lnTo>
                  <a:pt x="2656" y="1694"/>
                </a:lnTo>
                <a:lnTo>
                  <a:pt x="2656" y="1692"/>
                </a:lnTo>
                <a:lnTo>
                  <a:pt x="2654" y="1692"/>
                </a:lnTo>
                <a:lnTo>
                  <a:pt x="2654" y="1694"/>
                </a:lnTo>
                <a:lnTo>
                  <a:pt x="2654" y="1692"/>
                </a:lnTo>
                <a:lnTo>
                  <a:pt x="2652" y="1692"/>
                </a:lnTo>
                <a:lnTo>
                  <a:pt x="2652" y="1694"/>
                </a:lnTo>
                <a:lnTo>
                  <a:pt x="2652" y="1692"/>
                </a:lnTo>
                <a:lnTo>
                  <a:pt x="2650" y="1694"/>
                </a:lnTo>
                <a:lnTo>
                  <a:pt x="2650" y="1696"/>
                </a:lnTo>
                <a:lnTo>
                  <a:pt x="2650" y="1694"/>
                </a:lnTo>
                <a:lnTo>
                  <a:pt x="2648" y="1694"/>
                </a:lnTo>
                <a:lnTo>
                  <a:pt x="2648" y="1696"/>
                </a:lnTo>
                <a:lnTo>
                  <a:pt x="2648" y="1694"/>
                </a:lnTo>
                <a:lnTo>
                  <a:pt x="2646" y="1694"/>
                </a:lnTo>
                <a:lnTo>
                  <a:pt x="2646" y="1696"/>
                </a:lnTo>
                <a:lnTo>
                  <a:pt x="2646" y="1694"/>
                </a:lnTo>
                <a:lnTo>
                  <a:pt x="2644" y="1694"/>
                </a:lnTo>
                <a:lnTo>
                  <a:pt x="2644" y="1696"/>
                </a:lnTo>
                <a:lnTo>
                  <a:pt x="2644" y="1694"/>
                </a:lnTo>
                <a:lnTo>
                  <a:pt x="2642" y="1694"/>
                </a:lnTo>
                <a:lnTo>
                  <a:pt x="2642" y="1696"/>
                </a:lnTo>
                <a:lnTo>
                  <a:pt x="2642" y="1694"/>
                </a:lnTo>
                <a:lnTo>
                  <a:pt x="2640" y="1694"/>
                </a:lnTo>
                <a:lnTo>
                  <a:pt x="2640" y="1696"/>
                </a:lnTo>
                <a:lnTo>
                  <a:pt x="2638" y="1694"/>
                </a:lnTo>
                <a:lnTo>
                  <a:pt x="2638" y="1700"/>
                </a:lnTo>
                <a:lnTo>
                  <a:pt x="2640" y="1700"/>
                </a:lnTo>
                <a:lnTo>
                  <a:pt x="2642" y="1700"/>
                </a:lnTo>
                <a:lnTo>
                  <a:pt x="2644" y="1700"/>
                </a:lnTo>
                <a:lnTo>
                  <a:pt x="2644" y="1698"/>
                </a:lnTo>
                <a:lnTo>
                  <a:pt x="2644" y="1700"/>
                </a:lnTo>
                <a:lnTo>
                  <a:pt x="2646" y="1700"/>
                </a:lnTo>
                <a:lnTo>
                  <a:pt x="2646" y="1698"/>
                </a:lnTo>
                <a:lnTo>
                  <a:pt x="2646" y="1700"/>
                </a:lnTo>
                <a:lnTo>
                  <a:pt x="2648" y="1700"/>
                </a:lnTo>
                <a:lnTo>
                  <a:pt x="2648" y="1698"/>
                </a:lnTo>
                <a:lnTo>
                  <a:pt x="2648" y="1700"/>
                </a:lnTo>
                <a:lnTo>
                  <a:pt x="2650" y="1700"/>
                </a:lnTo>
                <a:lnTo>
                  <a:pt x="2650" y="1698"/>
                </a:lnTo>
                <a:lnTo>
                  <a:pt x="2650" y="1700"/>
                </a:lnTo>
                <a:lnTo>
                  <a:pt x="2652" y="1700"/>
                </a:lnTo>
                <a:lnTo>
                  <a:pt x="2652" y="1698"/>
                </a:lnTo>
                <a:lnTo>
                  <a:pt x="2652" y="1700"/>
                </a:lnTo>
                <a:lnTo>
                  <a:pt x="2654" y="1700"/>
                </a:lnTo>
                <a:lnTo>
                  <a:pt x="2654" y="1698"/>
                </a:lnTo>
                <a:lnTo>
                  <a:pt x="2654" y="1700"/>
                </a:lnTo>
                <a:lnTo>
                  <a:pt x="2656" y="1700"/>
                </a:lnTo>
                <a:lnTo>
                  <a:pt x="2656" y="1698"/>
                </a:lnTo>
                <a:lnTo>
                  <a:pt x="2656" y="1700"/>
                </a:lnTo>
                <a:lnTo>
                  <a:pt x="2658" y="1700"/>
                </a:lnTo>
                <a:lnTo>
                  <a:pt x="2658" y="1698"/>
                </a:lnTo>
                <a:lnTo>
                  <a:pt x="2658" y="1700"/>
                </a:lnTo>
                <a:lnTo>
                  <a:pt x="2660" y="1700"/>
                </a:lnTo>
                <a:lnTo>
                  <a:pt x="2660" y="1698"/>
                </a:lnTo>
                <a:lnTo>
                  <a:pt x="2660" y="1700"/>
                </a:lnTo>
                <a:lnTo>
                  <a:pt x="2662" y="1700"/>
                </a:lnTo>
                <a:lnTo>
                  <a:pt x="2662" y="1698"/>
                </a:lnTo>
                <a:lnTo>
                  <a:pt x="2662" y="1700"/>
                </a:lnTo>
                <a:lnTo>
                  <a:pt x="2664" y="1700"/>
                </a:lnTo>
                <a:lnTo>
                  <a:pt x="2664" y="1698"/>
                </a:lnTo>
                <a:lnTo>
                  <a:pt x="2664" y="1700"/>
                </a:lnTo>
                <a:lnTo>
                  <a:pt x="2666" y="1700"/>
                </a:lnTo>
                <a:lnTo>
                  <a:pt x="2666" y="1698"/>
                </a:lnTo>
                <a:lnTo>
                  <a:pt x="2666" y="1700"/>
                </a:lnTo>
                <a:lnTo>
                  <a:pt x="2668" y="1700"/>
                </a:lnTo>
                <a:lnTo>
                  <a:pt x="2668" y="1698"/>
                </a:lnTo>
                <a:lnTo>
                  <a:pt x="2668" y="1700"/>
                </a:lnTo>
                <a:lnTo>
                  <a:pt x="2670" y="1700"/>
                </a:lnTo>
                <a:lnTo>
                  <a:pt x="2670" y="1698"/>
                </a:lnTo>
                <a:lnTo>
                  <a:pt x="2670" y="1700"/>
                </a:lnTo>
                <a:lnTo>
                  <a:pt x="2672" y="1698"/>
                </a:lnTo>
                <a:lnTo>
                  <a:pt x="2674" y="1698"/>
                </a:lnTo>
                <a:lnTo>
                  <a:pt x="2676" y="1698"/>
                </a:lnTo>
                <a:lnTo>
                  <a:pt x="2678" y="1698"/>
                </a:lnTo>
                <a:lnTo>
                  <a:pt x="2678" y="1696"/>
                </a:lnTo>
                <a:lnTo>
                  <a:pt x="2678" y="1698"/>
                </a:lnTo>
                <a:lnTo>
                  <a:pt x="2678" y="1698"/>
                </a:lnTo>
                <a:lnTo>
                  <a:pt x="2678" y="1696"/>
                </a:lnTo>
                <a:lnTo>
                  <a:pt x="2678" y="1698"/>
                </a:lnTo>
                <a:lnTo>
                  <a:pt x="2680" y="1698"/>
                </a:lnTo>
                <a:lnTo>
                  <a:pt x="2680" y="1696"/>
                </a:lnTo>
                <a:lnTo>
                  <a:pt x="2680" y="1698"/>
                </a:lnTo>
                <a:lnTo>
                  <a:pt x="2682" y="1698"/>
                </a:lnTo>
                <a:lnTo>
                  <a:pt x="2682" y="1696"/>
                </a:lnTo>
                <a:lnTo>
                  <a:pt x="2682" y="1698"/>
                </a:lnTo>
                <a:lnTo>
                  <a:pt x="2684" y="1698"/>
                </a:lnTo>
                <a:lnTo>
                  <a:pt x="2684" y="1696"/>
                </a:lnTo>
                <a:lnTo>
                  <a:pt x="2684" y="1698"/>
                </a:lnTo>
                <a:lnTo>
                  <a:pt x="2686" y="1698"/>
                </a:lnTo>
                <a:lnTo>
                  <a:pt x="2686" y="1696"/>
                </a:lnTo>
                <a:lnTo>
                  <a:pt x="2686" y="1698"/>
                </a:lnTo>
                <a:lnTo>
                  <a:pt x="2688" y="1698"/>
                </a:lnTo>
                <a:lnTo>
                  <a:pt x="2688" y="1696"/>
                </a:lnTo>
                <a:lnTo>
                  <a:pt x="2688" y="1698"/>
                </a:lnTo>
                <a:lnTo>
                  <a:pt x="2690" y="1698"/>
                </a:lnTo>
                <a:lnTo>
                  <a:pt x="2690" y="1696"/>
                </a:lnTo>
                <a:lnTo>
                  <a:pt x="2690" y="1700"/>
                </a:lnTo>
                <a:lnTo>
                  <a:pt x="2690" y="1698"/>
                </a:lnTo>
                <a:lnTo>
                  <a:pt x="2688" y="1698"/>
                </a:lnTo>
                <a:lnTo>
                  <a:pt x="2688" y="1700"/>
                </a:lnTo>
                <a:lnTo>
                  <a:pt x="2688" y="1698"/>
                </a:lnTo>
                <a:lnTo>
                  <a:pt x="2686" y="1698"/>
                </a:lnTo>
                <a:lnTo>
                  <a:pt x="2686" y="1700"/>
                </a:lnTo>
                <a:lnTo>
                  <a:pt x="2686" y="1698"/>
                </a:lnTo>
                <a:lnTo>
                  <a:pt x="2684" y="1698"/>
                </a:lnTo>
                <a:lnTo>
                  <a:pt x="2684" y="1700"/>
                </a:lnTo>
                <a:lnTo>
                  <a:pt x="2684" y="1698"/>
                </a:lnTo>
                <a:lnTo>
                  <a:pt x="2682" y="1698"/>
                </a:lnTo>
                <a:lnTo>
                  <a:pt x="2682" y="1700"/>
                </a:lnTo>
                <a:lnTo>
                  <a:pt x="2682" y="1698"/>
                </a:lnTo>
                <a:lnTo>
                  <a:pt x="2680" y="1698"/>
                </a:lnTo>
                <a:lnTo>
                  <a:pt x="2680" y="1700"/>
                </a:lnTo>
                <a:lnTo>
                  <a:pt x="2680" y="1698"/>
                </a:lnTo>
                <a:lnTo>
                  <a:pt x="2678" y="1698"/>
                </a:lnTo>
                <a:lnTo>
                  <a:pt x="2678" y="1700"/>
                </a:lnTo>
                <a:lnTo>
                  <a:pt x="2678" y="1698"/>
                </a:lnTo>
                <a:lnTo>
                  <a:pt x="2678" y="1698"/>
                </a:lnTo>
                <a:lnTo>
                  <a:pt x="2678" y="1700"/>
                </a:lnTo>
                <a:lnTo>
                  <a:pt x="2678" y="1698"/>
                </a:lnTo>
                <a:lnTo>
                  <a:pt x="2676" y="1700"/>
                </a:lnTo>
                <a:lnTo>
                  <a:pt x="2674" y="1700"/>
                </a:lnTo>
                <a:lnTo>
                  <a:pt x="2672" y="1700"/>
                </a:lnTo>
                <a:lnTo>
                  <a:pt x="2672" y="1702"/>
                </a:lnTo>
                <a:lnTo>
                  <a:pt x="2672" y="1700"/>
                </a:lnTo>
                <a:lnTo>
                  <a:pt x="2670" y="1700"/>
                </a:lnTo>
                <a:lnTo>
                  <a:pt x="2670" y="1702"/>
                </a:lnTo>
                <a:lnTo>
                  <a:pt x="2670" y="1700"/>
                </a:lnTo>
                <a:lnTo>
                  <a:pt x="2668" y="1700"/>
                </a:lnTo>
                <a:lnTo>
                  <a:pt x="2668" y="1702"/>
                </a:lnTo>
                <a:lnTo>
                  <a:pt x="2668" y="1700"/>
                </a:lnTo>
                <a:lnTo>
                  <a:pt x="2666" y="1700"/>
                </a:lnTo>
                <a:lnTo>
                  <a:pt x="2666" y="1702"/>
                </a:lnTo>
                <a:lnTo>
                  <a:pt x="2666" y="1700"/>
                </a:lnTo>
                <a:lnTo>
                  <a:pt x="2664" y="1700"/>
                </a:lnTo>
                <a:lnTo>
                  <a:pt x="2664" y="1702"/>
                </a:lnTo>
                <a:lnTo>
                  <a:pt x="2664" y="1700"/>
                </a:lnTo>
                <a:lnTo>
                  <a:pt x="2662" y="1700"/>
                </a:lnTo>
                <a:lnTo>
                  <a:pt x="2662" y="1702"/>
                </a:lnTo>
                <a:lnTo>
                  <a:pt x="2662" y="1700"/>
                </a:lnTo>
                <a:lnTo>
                  <a:pt x="2660" y="1700"/>
                </a:lnTo>
                <a:lnTo>
                  <a:pt x="2660" y="1702"/>
                </a:lnTo>
                <a:lnTo>
                  <a:pt x="2660" y="1700"/>
                </a:lnTo>
                <a:lnTo>
                  <a:pt x="2658" y="1700"/>
                </a:lnTo>
                <a:lnTo>
                  <a:pt x="2658" y="1702"/>
                </a:lnTo>
                <a:lnTo>
                  <a:pt x="2658" y="1700"/>
                </a:lnTo>
                <a:lnTo>
                  <a:pt x="2656" y="1700"/>
                </a:lnTo>
                <a:lnTo>
                  <a:pt x="2656" y="1702"/>
                </a:lnTo>
                <a:lnTo>
                  <a:pt x="2656" y="1700"/>
                </a:lnTo>
                <a:lnTo>
                  <a:pt x="2654" y="1700"/>
                </a:lnTo>
                <a:lnTo>
                  <a:pt x="2654" y="1702"/>
                </a:lnTo>
                <a:lnTo>
                  <a:pt x="2654" y="1700"/>
                </a:lnTo>
                <a:lnTo>
                  <a:pt x="2652" y="1700"/>
                </a:lnTo>
                <a:lnTo>
                  <a:pt x="2652" y="1702"/>
                </a:lnTo>
                <a:lnTo>
                  <a:pt x="2652" y="1700"/>
                </a:lnTo>
                <a:lnTo>
                  <a:pt x="2650" y="1700"/>
                </a:lnTo>
                <a:lnTo>
                  <a:pt x="2650" y="1702"/>
                </a:lnTo>
                <a:lnTo>
                  <a:pt x="2650" y="1700"/>
                </a:lnTo>
                <a:lnTo>
                  <a:pt x="2648" y="1700"/>
                </a:lnTo>
                <a:lnTo>
                  <a:pt x="2648" y="1702"/>
                </a:lnTo>
                <a:lnTo>
                  <a:pt x="2648" y="1700"/>
                </a:lnTo>
                <a:lnTo>
                  <a:pt x="2646" y="1700"/>
                </a:lnTo>
                <a:lnTo>
                  <a:pt x="2646" y="1702"/>
                </a:lnTo>
                <a:lnTo>
                  <a:pt x="2646" y="1700"/>
                </a:lnTo>
                <a:lnTo>
                  <a:pt x="2644" y="1700"/>
                </a:lnTo>
                <a:lnTo>
                  <a:pt x="2644" y="1702"/>
                </a:lnTo>
                <a:lnTo>
                  <a:pt x="2644" y="1700"/>
                </a:lnTo>
                <a:lnTo>
                  <a:pt x="2642" y="1702"/>
                </a:lnTo>
                <a:lnTo>
                  <a:pt x="2640" y="1702"/>
                </a:lnTo>
                <a:lnTo>
                  <a:pt x="2638" y="1702"/>
                </a:lnTo>
                <a:lnTo>
                  <a:pt x="2638" y="1708"/>
                </a:lnTo>
                <a:lnTo>
                  <a:pt x="2640" y="1708"/>
                </a:lnTo>
                <a:lnTo>
                  <a:pt x="2640" y="1706"/>
                </a:lnTo>
                <a:lnTo>
                  <a:pt x="2640" y="1708"/>
                </a:lnTo>
                <a:lnTo>
                  <a:pt x="2642" y="1708"/>
                </a:lnTo>
                <a:lnTo>
                  <a:pt x="2642" y="1706"/>
                </a:lnTo>
                <a:lnTo>
                  <a:pt x="2642" y="1708"/>
                </a:lnTo>
                <a:lnTo>
                  <a:pt x="2644" y="1708"/>
                </a:lnTo>
                <a:lnTo>
                  <a:pt x="2644" y="1706"/>
                </a:lnTo>
                <a:lnTo>
                  <a:pt x="2644" y="1708"/>
                </a:lnTo>
                <a:lnTo>
                  <a:pt x="2646" y="1708"/>
                </a:lnTo>
                <a:lnTo>
                  <a:pt x="2646" y="1706"/>
                </a:lnTo>
                <a:lnTo>
                  <a:pt x="2646" y="1708"/>
                </a:lnTo>
                <a:lnTo>
                  <a:pt x="2648" y="1708"/>
                </a:lnTo>
                <a:lnTo>
                  <a:pt x="2648" y="1706"/>
                </a:lnTo>
                <a:lnTo>
                  <a:pt x="2648" y="1708"/>
                </a:lnTo>
                <a:lnTo>
                  <a:pt x="2650" y="1708"/>
                </a:lnTo>
                <a:lnTo>
                  <a:pt x="2650" y="1706"/>
                </a:lnTo>
                <a:lnTo>
                  <a:pt x="2650" y="1708"/>
                </a:lnTo>
                <a:lnTo>
                  <a:pt x="2652" y="1706"/>
                </a:lnTo>
                <a:lnTo>
                  <a:pt x="2654" y="1706"/>
                </a:lnTo>
                <a:lnTo>
                  <a:pt x="2656" y="1706"/>
                </a:lnTo>
                <a:lnTo>
                  <a:pt x="2656" y="1704"/>
                </a:lnTo>
                <a:lnTo>
                  <a:pt x="2658" y="1706"/>
                </a:lnTo>
                <a:lnTo>
                  <a:pt x="2658" y="1704"/>
                </a:lnTo>
                <a:lnTo>
                  <a:pt x="2658" y="1706"/>
                </a:lnTo>
                <a:lnTo>
                  <a:pt x="2660" y="1706"/>
                </a:lnTo>
                <a:lnTo>
                  <a:pt x="2660" y="1704"/>
                </a:lnTo>
                <a:lnTo>
                  <a:pt x="2662" y="1706"/>
                </a:lnTo>
                <a:lnTo>
                  <a:pt x="2662" y="1704"/>
                </a:lnTo>
                <a:lnTo>
                  <a:pt x="2664" y="1706"/>
                </a:lnTo>
                <a:lnTo>
                  <a:pt x="2664" y="1704"/>
                </a:lnTo>
                <a:lnTo>
                  <a:pt x="2666" y="1706"/>
                </a:lnTo>
                <a:lnTo>
                  <a:pt x="2666" y="1704"/>
                </a:lnTo>
                <a:lnTo>
                  <a:pt x="2668" y="1706"/>
                </a:lnTo>
                <a:lnTo>
                  <a:pt x="2668" y="1704"/>
                </a:lnTo>
                <a:lnTo>
                  <a:pt x="2670" y="1706"/>
                </a:lnTo>
                <a:lnTo>
                  <a:pt x="2670" y="1704"/>
                </a:lnTo>
                <a:lnTo>
                  <a:pt x="2672" y="1704"/>
                </a:lnTo>
                <a:lnTo>
                  <a:pt x="2672" y="1706"/>
                </a:lnTo>
                <a:lnTo>
                  <a:pt x="2672" y="1704"/>
                </a:lnTo>
                <a:lnTo>
                  <a:pt x="2674" y="1706"/>
                </a:lnTo>
                <a:lnTo>
                  <a:pt x="2674" y="1704"/>
                </a:lnTo>
                <a:lnTo>
                  <a:pt x="2676" y="1704"/>
                </a:lnTo>
                <a:lnTo>
                  <a:pt x="2676" y="1706"/>
                </a:lnTo>
                <a:lnTo>
                  <a:pt x="2676" y="1704"/>
                </a:lnTo>
                <a:lnTo>
                  <a:pt x="2678" y="1706"/>
                </a:lnTo>
                <a:lnTo>
                  <a:pt x="2678" y="1704"/>
                </a:lnTo>
                <a:lnTo>
                  <a:pt x="2678" y="1704"/>
                </a:lnTo>
                <a:lnTo>
                  <a:pt x="2678" y="1706"/>
                </a:lnTo>
                <a:lnTo>
                  <a:pt x="2678" y="1704"/>
                </a:lnTo>
                <a:lnTo>
                  <a:pt x="2680" y="1704"/>
                </a:lnTo>
                <a:lnTo>
                  <a:pt x="2680" y="1706"/>
                </a:lnTo>
                <a:lnTo>
                  <a:pt x="2680" y="1704"/>
                </a:lnTo>
                <a:lnTo>
                  <a:pt x="2682" y="1704"/>
                </a:lnTo>
                <a:lnTo>
                  <a:pt x="2682" y="1706"/>
                </a:lnTo>
                <a:lnTo>
                  <a:pt x="2682" y="1704"/>
                </a:lnTo>
                <a:lnTo>
                  <a:pt x="2684" y="1704"/>
                </a:lnTo>
                <a:lnTo>
                  <a:pt x="2684" y="1708"/>
                </a:lnTo>
                <a:lnTo>
                  <a:pt x="2682" y="1706"/>
                </a:lnTo>
                <a:lnTo>
                  <a:pt x="2682" y="1708"/>
                </a:lnTo>
                <a:lnTo>
                  <a:pt x="2680" y="1708"/>
                </a:lnTo>
                <a:lnTo>
                  <a:pt x="2680" y="1706"/>
                </a:lnTo>
                <a:lnTo>
                  <a:pt x="2680" y="1708"/>
                </a:lnTo>
                <a:lnTo>
                  <a:pt x="2678" y="1708"/>
                </a:lnTo>
                <a:lnTo>
                  <a:pt x="2678" y="1706"/>
                </a:lnTo>
                <a:lnTo>
                  <a:pt x="2678" y="1708"/>
                </a:lnTo>
                <a:lnTo>
                  <a:pt x="2678" y="1708"/>
                </a:lnTo>
                <a:lnTo>
                  <a:pt x="2678" y="1706"/>
                </a:lnTo>
                <a:lnTo>
                  <a:pt x="2678" y="1708"/>
                </a:lnTo>
                <a:lnTo>
                  <a:pt x="2676" y="1708"/>
                </a:lnTo>
                <a:lnTo>
                  <a:pt x="2676" y="1706"/>
                </a:lnTo>
                <a:lnTo>
                  <a:pt x="2676" y="1708"/>
                </a:lnTo>
                <a:lnTo>
                  <a:pt x="2674" y="1708"/>
                </a:lnTo>
                <a:lnTo>
                  <a:pt x="2674" y="1706"/>
                </a:lnTo>
                <a:lnTo>
                  <a:pt x="2674" y="1708"/>
                </a:lnTo>
                <a:lnTo>
                  <a:pt x="2672" y="1708"/>
                </a:lnTo>
                <a:lnTo>
                  <a:pt x="2672" y="1706"/>
                </a:lnTo>
                <a:lnTo>
                  <a:pt x="2672" y="1708"/>
                </a:lnTo>
                <a:lnTo>
                  <a:pt x="2670" y="1708"/>
                </a:lnTo>
                <a:lnTo>
                  <a:pt x="2670" y="1706"/>
                </a:lnTo>
                <a:lnTo>
                  <a:pt x="2670" y="1708"/>
                </a:lnTo>
                <a:lnTo>
                  <a:pt x="2668" y="1708"/>
                </a:lnTo>
                <a:lnTo>
                  <a:pt x="2668" y="1706"/>
                </a:lnTo>
                <a:lnTo>
                  <a:pt x="2668" y="1708"/>
                </a:lnTo>
                <a:lnTo>
                  <a:pt x="2666" y="1708"/>
                </a:lnTo>
                <a:lnTo>
                  <a:pt x="2666" y="1706"/>
                </a:lnTo>
                <a:lnTo>
                  <a:pt x="2666" y="1708"/>
                </a:lnTo>
                <a:lnTo>
                  <a:pt x="2664" y="1708"/>
                </a:lnTo>
                <a:lnTo>
                  <a:pt x="2664" y="1706"/>
                </a:lnTo>
                <a:lnTo>
                  <a:pt x="2664" y="1708"/>
                </a:lnTo>
                <a:lnTo>
                  <a:pt x="2662" y="1708"/>
                </a:lnTo>
                <a:lnTo>
                  <a:pt x="2662" y="1706"/>
                </a:lnTo>
                <a:lnTo>
                  <a:pt x="2662" y="1708"/>
                </a:lnTo>
                <a:lnTo>
                  <a:pt x="2660" y="1708"/>
                </a:lnTo>
                <a:lnTo>
                  <a:pt x="2660" y="1706"/>
                </a:lnTo>
                <a:lnTo>
                  <a:pt x="2660" y="1708"/>
                </a:lnTo>
                <a:lnTo>
                  <a:pt x="2658" y="1708"/>
                </a:lnTo>
                <a:lnTo>
                  <a:pt x="2656" y="1708"/>
                </a:lnTo>
                <a:lnTo>
                  <a:pt x="2654" y="1708"/>
                </a:lnTo>
                <a:lnTo>
                  <a:pt x="2656" y="1708"/>
                </a:lnTo>
                <a:lnTo>
                  <a:pt x="2654" y="1708"/>
                </a:lnTo>
                <a:lnTo>
                  <a:pt x="2652" y="1708"/>
                </a:lnTo>
                <a:lnTo>
                  <a:pt x="2654" y="1710"/>
                </a:lnTo>
                <a:lnTo>
                  <a:pt x="2652" y="1710"/>
                </a:lnTo>
                <a:lnTo>
                  <a:pt x="2652" y="1708"/>
                </a:lnTo>
                <a:lnTo>
                  <a:pt x="2652" y="1710"/>
                </a:lnTo>
                <a:lnTo>
                  <a:pt x="2650" y="1710"/>
                </a:lnTo>
                <a:lnTo>
                  <a:pt x="2650" y="1708"/>
                </a:lnTo>
                <a:lnTo>
                  <a:pt x="2648" y="1708"/>
                </a:lnTo>
                <a:lnTo>
                  <a:pt x="2648" y="1710"/>
                </a:lnTo>
                <a:lnTo>
                  <a:pt x="2648" y="1708"/>
                </a:lnTo>
                <a:lnTo>
                  <a:pt x="2646" y="1708"/>
                </a:lnTo>
                <a:lnTo>
                  <a:pt x="2646" y="1710"/>
                </a:lnTo>
                <a:lnTo>
                  <a:pt x="2646" y="1708"/>
                </a:lnTo>
                <a:lnTo>
                  <a:pt x="2644" y="1708"/>
                </a:lnTo>
                <a:lnTo>
                  <a:pt x="2644" y="1710"/>
                </a:lnTo>
                <a:lnTo>
                  <a:pt x="2644" y="1708"/>
                </a:lnTo>
                <a:lnTo>
                  <a:pt x="2642" y="1708"/>
                </a:lnTo>
                <a:lnTo>
                  <a:pt x="2642" y="1710"/>
                </a:lnTo>
                <a:lnTo>
                  <a:pt x="2642" y="1708"/>
                </a:lnTo>
                <a:lnTo>
                  <a:pt x="2640" y="1708"/>
                </a:lnTo>
                <a:lnTo>
                  <a:pt x="2640" y="1710"/>
                </a:lnTo>
                <a:lnTo>
                  <a:pt x="2640" y="1708"/>
                </a:lnTo>
                <a:lnTo>
                  <a:pt x="2638" y="1708"/>
                </a:lnTo>
                <a:lnTo>
                  <a:pt x="2638" y="1712"/>
                </a:lnTo>
                <a:lnTo>
                  <a:pt x="2678" y="1710"/>
                </a:lnTo>
                <a:lnTo>
                  <a:pt x="2680" y="1710"/>
                </a:lnTo>
                <a:lnTo>
                  <a:pt x="2680" y="1712"/>
                </a:lnTo>
                <a:lnTo>
                  <a:pt x="2678" y="1712"/>
                </a:lnTo>
                <a:lnTo>
                  <a:pt x="2678" y="1712"/>
                </a:lnTo>
                <a:lnTo>
                  <a:pt x="2680" y="1754"/>
                </a:lnTo>
                <a:lnTo>
                  <a:pt x="2686" y="1754"/>
                </a:lnTo>
                <a:lnTo>
                  <a:pt x="2690" y="1772"/>
                </a:lnTo>
                <a:lnTo>
                  <a:pt x="2688" y="1772"/>
                </a:lnTo>
                <a:lnTo>
                  <a:pt x="2646" y="1778"/>
                </a:lnTo>
                <a:lnTo>
                  <a:pt x="2648" y="1794"/>
                </a:lnTo>
                <a:lnTo>
                  <a:pt x="2752" y="1788"/>
                </a:lnTo>
                <a:lnTo>
                  <a:pt x="2758" y="1842"/>
                </a:lnTo>
                <a:lnTo>
                  <a:pt x="2692" y="1812"/>
                </a:lnTo>
                <a:lnTo>
                  <a:pt x="2690" y="1812"/>
                </a:lnTo>
                <a:lnTo>
                  <a:pt x="2688" y="1812"/>
                </a:lnTo>
                <a:lnTo>
                  <a:pt x="2652" y="1814"/>
                </a:lnTo>
                <a:lnTo>
                  <a:pt x="2656" y="1822"/>
                </a:lnTo>
                <a:lnTo>
                  <a:pt x="2654" y="1824"/>
                </a:lnTo>
                <a:lnTo>
                  <a:pt x="2652" y="1824"/>
                </a:lnTo>
                <a:lnTo>
                  <a:pt x="2652" y="1826"/>
                </a:lnTo>
                <a:lnTo>
                  <a:pt x="2652" y="1828"/>
                </a:lnTo>
                <a:lnTo>
                  <a:pt x="2654" y="1830"/>
                </a:lnTo>
                <a:lnTo>
                  <a:pt x="2652" y="1830"/>
                </a:lnTo>
                <a:lnTo>
                  <a:pt x="2652" y="1832"/>
                </a:lnTo>
                <a:lnTo>
                  <a:pt x="2654" y="1832"/>
                </a:lnTo>
                <a:lnTo>
                  <a:pt x="2654" y="1836"/>
                </a:lnTo>
                <a:lnTo>
                  <a:pt x="2656" y="1838"/>
                </a:lnTo>
                <a:lnTo>
                  <a:pt x="2656" y="1842"/>
                </a:lnTo>
                <a:lnTo>
                  <a:pt x="2658" y="1842"/>
                </a:lnTo>
                <a:lnTo>
                  <a:pt x="2658" y="1848"/>
                </a:lnTo>
                <a:lnTo>
                  <a:pt x="2660" y="1848"/>
                </a:lnTo>
                <a:lnTo>
                  <a:pt x="2660" y="1850"/>
                </a:lnTo>
                <a:lnTo>
                  <a:pt x="2658" y="1852"/>
                </a:lnTo>
                <a:lnTo>
                  <a:pt x="2662" y="1852"/>
                </a:lnTo>
                <a:lnTo>
                  <a:pt x="2662" y="1854"/>
                </a:lnTo>
                <a:lnTo>
                  <a:pt x="2664" y="1854"/>
                </a:lnTo>
                <a:lnTo>
                  <a:pt x="2666" y="1854"/>
                </a:lnTo>
                <a:lnTo>
                  <a:pt x="2664" y="1854"/>
                </a:lnTo>
                <a:lnTo>
                  <a:pt x="2666" y="1856"/>
                </a:lnTo>
                <a:lnTo>
                  <a:pt x="2670" y="1860"/>
                </a:lnTo>
                <a:lnTo>
                  <a:pt x="2668" y="1864"/>
                </a:lnTo>
                <a:lnTo>
                  <a:pt x="2670" y="1866"/>
                </a:lnTo>
                <a:lnTo>
                  <a:pt x="2672" y="1866"/>
                </a:lnTo>
                <a:lnTo>
                  <a:pt x="2672" y="1854"/>
                </a:lnTo>
                <a:lnTo>
                  <a:pt x="2674" y="1838"/>
                </a:lnTo>
                <a:lnTo>
                  <a:pt x="2676" y="1838"/>
                </a:lnTo>
                <a:lnTo>
                  <a:pt x="2674" y="1852"/>
                </a:lnTo>
                <a:lnTo>
                  <a:pt x="2678" y="1852"/>
                </a:lnTo>
                <a:lnTo>
                  <a:pt x="2678" y="1850"/>
                </a:lnTo>
                <a:lnTo>
                  <a:pt x="2678" y="1848"/>
                </a:lnTo>
                <a:lnTo>
                  <a:pt x="2680" y="1848"/>
                </a:lnTo>
                <a:lnTo>
                  <a:pt x="2674" y="1864"/>
                </a:lnTo>
                <a:lnTo>
                  <a:pt x="2672" y="1868"/>
                </a:lnTo>
                <a:lnTo>
                  <a:pt x="2676" y="1868"/>
                </a:lnTo>
                <a:lnTo>
                  <a:pt x="2724" y="1886"/>
                </a:lnTo>
                <a:lnTo>
                  <a:pt x="2720" y="1894"/>
                </a:lnTo>
                <a:lnTo>
                  <a:pt x="2676" y="1876"/>
                </a:lnTo>
                <a:lnTo>
                  <a:pt x="2678" y="1880"/>
                </a:lnTo>
                <a:lnTo>
                  <a:pt x="2678" y="1884"/>
                </a:lnTo>
                <a:lnTo>
                  <a:pt x="2686" y="1902"/>
                </a:lnTo>
                <a:lnTo>
                  <a:pt x="2688" y="1902"/>
                </a:lnTo>
                <a:lnTo>
                  <a:pt x="2690" y="1906"/>
                </a:lnTo>
                <a:lnTo>
                  <a:pt x="2686" y="1908"/>
                </a:lnTo>
                <a:lnTo>
                  <a:pt x="2686" y="1910"/>
                </a:lnTo>
                <a:lnTo>
                  <a:pt x="2686" y="1912"/>
                </a:lnTo>
                <a:lnTo>
                  <a:pt x="2684" y="1912"/>
                </a:lnTo>
                <a:lnTo>
                  <a:pt x="2686" y="1914"/>
                </a:lnTo>
                <a:lnTo>
                  <a:pt x="2682" y="1914"/>
                </a:lnTo>
                <a:lnTo>
                  <a:pt x="2684" y="1918"/>
                </a:lnTo>
                <a:lnTo>
                  <a:pt x="2692" y="1918"/>
                </a:lnTo>
                <a:lnTo>
                  <a:pt x="2694" y="1920"/>
                </a:lnTo>
                <a:lnTo>
                  <a:pt x="2710" y="1918"/>
                </a:lnTo>
                <a:lnTo>
                  <a:pt x="2710" y="1926"/>
                </a:lnTo>
                <a:lnTo>
                  <a:pt x="2738" y="1924"/>
                </a:lnTo>
                <a:lnTo>
                  <a:pt x="2738" y="1928"/>
                </a:lnTo>
                <a:lnTo>
                  <a:pt x="2688" y="1930"/>
                </a:lnTo>
                <a:lnTo>
                  <a:pt x="2688" y="1936"/>
                </a:lnTo>
                <a:lnTo>
                  <a:pt x="2690" y="1942"/>
                </a:lnTo>
                <a:lnTo>
                  <a:pt x="2726" y="1938"/>
                </a:lnTo>
                <a:lnTo>
                  <a:pt x="2730" y="1938"/>
                </a:lnTo>
                <a:lnTo>
                  <a:pt x="2730" y="1946"/>
                </a:lnTo>
                <a:lnTo>
                  <a:pt x="2670" y="1950"/>
                </a:lnTo>
                <a:lnTo>
                  <a:pt x="2670" y="1950"/>
                </a:lnTo>
                <a:lnTo>
                  <a:pt x="2668" y="1954"/>
                </a:lnTo>
                <a:lnTo>
                  <a:pt x="2668" y="1958"/>
                </a:lnTo>
                <a:lnTo>
                  <a:pt x="2660" y="1968"/>
                </a:lnTo>
                <a:lnTo>
                  <a:pt x="2660" y="1970"/>
                </a:lnTo>
                <a:lnTo>
                  <a:pt x="2656" y="1974"/>
                </a:lnTo>
                <a:lnTo>
                  <a:pt x="2656" y="1976"/>
                </a:lnTo>
                <a:lnTo>
                  <a:pt x="2658" y="1976"/>
                </a:lnTo>
                <a:lnTo>
                  <a:pt x="2658" y="1980"/>
                </a:lnTo>
                <a:lnTo>
                  <a:pt x="2658" y="1984"/>
                </a:lnTo>
                <a:lnTo>
                  <a:pt x="2656" y="1984"/>
                </a:lnTo>
                <a:lnTo>
                  <a:pt x="2656" y="1986"/>
                </a:lnTo>
                <a:lnTo>
                  <a:pt x="2656" y="1990"/>
                </a:lnTo>
                <a:lnTo>
                  <a:pt x="2658" y="1990"/>
                </a:lnTo>
                <a:lnTo>
                  <a:pt x="2658" y="1994"/>
                </a:lnTo>
                <a:lnTo>
                  <a:pt x="2656" y="1994"/>
                </a:lnTo>
                <a:lnTo>
                  <a:pt x="2654" y="1996"/>
                </a:lnTo>
                <a:lnTo>
                  <a:pt x="2654" y="1998"/>
                </a:lnTo>
                <a:lnTo>
                  <a:pt x="2656" y="1998"/>
                </a:lnTo>
                <a:lnTo>
                  <a:pt x="2652" y="1998"/>
                </a:lnTo>
                <a:lnTo>
                  <a:pt x="2652" y="2000"/>
                </a:lnTo>
                <a:lnTo>
                  <a:pt x="2652" y="2002"/>
                </a:lnTo>
                <a:lnTo>
                  <a:pt x="2654" y="2002"/>
                </a:lnTo>
                <a:lnTo>
                  <a:pt x="2654" y="2004"/>
                </a:lnTo>
                <a:lnTo>
                  <a:pt x="2652" y="2004"/>
                </a:lnTo>
                <a:lnTo>
                  <a:pt x="2650" y="2006"/>
                </a:lnTo>
                <a:lnTo>
                  <a:pt x="2648" y="2008"/>
                </a:lnTo>
                <a:lnTo>
                  <a:pt x="2646" y="2008"/>
                </a:lnTo>
                <a:lnTo>
                  <a:pt x="2644" y="2008"/>
                </a:lnTo>
                <a:lnTo>
                  <a:pt x="2640" y="2008"/>
                </a:lnTo>
                <a:lnTo>
                  <a:pt x="2640" y="2010"/>
                </a:lnTo>
                <a:lnTo>
                  <a:pt x="2648" y="2010"/>
                </a:lnTo>
                <a:lnTo>
                  <a:pt x="2648" y="2012"/>
                </a:lnTo>
                <a:lnTo>
                  <a:pt x="2650" y="2012"/>
                </a:lnTo>
                <a:lnTo>
                  <a:pt x="2652" y="2012"/>
                </a:lnTo>
                <a:lnTo>
                  <a:pt x="2654" y="2012"/>
                </a:lnTo>
                <a:lnTo>
                  <a:pt x="2656" y="2014"/>
                </a:lnTo>
                <a:lnTo>
                  <a:pt x="2654" y="2018"/>
                </a:lnTo>
                <a:lnTo>
                  <a:pt x="2660" y="2020"/>
                </a:lnTo>
                <a:lnTo>
                  <a:pt x="2662" y="2016"/>
                </a:lnTo>
                <a:lnTo>
                  <a:pt x="2678" y="2014"/>
                </a:lnTo>
                <a:lnTo>
                  <a:pt x="2678" y="2016"/>
                </a:lnTo>
                <a:lnTo>
                  <a:pt x="2680" y="2016"/>
                </a:lnTo>
                <a:lnTo>
                  <a:pt x="2680" y="2014"/>
                </a:lnTo>
                <a:lnTo>
                  <a:pt x="2682" y="2014"/>
                </a:lnTo>
                <a:lnTo>
                  <a:pt x="2684" y="2036"/>
                </a:lnTo>
                <a:lnTo>
                  <a:pt x="2692" y="2040"/>
                </a:lnTo>
                <a:lnTo>
                  <a:pt x="2700" y="2040"/>
                </a:lnTo>
                <a:lnTo>
                  <a:pt x="2698" y="2000"/>
                </a:lnTo>
                <a:lnTo>
                  <a:pt x="2700" y="2000"/>
                </a:lnTo>
                <a:lnTo>
                  <a:pt x="2704" y="2038"/>
                </a:lnTo>
                <a:lnTo>
                  <a:pt x="2720" y="2036"/>
                </a:lnTo>
                <a:lnTo>
                  <a:pt x="2718" y="2032"/>
                </a:lnTo>
                <a:lnTo>
                  <a:pt x="2714" y="2034"/>
                </a:lnTo>
                <a:lnTo>
                  <a:pt x="2714" y="2032"/>
                </a:lnTo>
                <a:lnTo>
                  <a:pt x="2712" y="2032"/>
                </a:lnTo>
                <a:lnTo>
                  <a:pt x="2710" y="1998"/>
                </a:lnTo>
                <a:lnTo>
                  <a:pt x="2712" y="1998"/>
                </a:lnTo>
                <a:lnTo>
                  <a:pt x="2716" y="1998"/>
                </a:lnTo>
                <a:lnTo>
                  <a:pt x="2716" y="1998"/>
                </a:lnTo>
                <a:lnTo>
                  <a:pt x="2718" y="1998"/>
                </a:lnTo>
                <a:lnTo>
                  <a:pt x="2722" y="1998"/>
                </a:lnTo>
                <a:lnTo>
                  <a:pt x="2726" y="2036"/>
                </a:lnTo>
                <a:lnTo>
                  <a:pt x="2742" y="2034"/>
                </a:lnTo>
                <a:lnTo>
                  <a:pt x="2736" y="1990"/>
                </a:lnTo>
                <a:lnTo>
                  <a:pt x="2740" y="1990"/>
                </a:lnTo>
                <a:lnTo>
                  <a:pt x="2744" y="2034"/>
                </a:lnTo>
                <a:lnTo>
                  <a:pt x="2752" y="2034"/>
                </a:lnTo>
                <a:lnTo>
                  <a:pt x="2754" y="1988"/>
                </a:lnTo>
                <a:lnTo>
                  <a:pt x="2754" y="1986"/>
                </a:lnTo>
                <a:lnTo>
                  <a:pt x="2758" y="1986"/>
                </a:lnTo>
                <a:lnTo>
                  <a:pt x="2758" y="1984"/>
                </a:lnTo>
                <a:lnTo>
                  <a:pt x="2764" y="1984"/>
                </a:lnTo>
                <a:lnTo>
                  <a:pt x="2766" y="1986"/>
                </a:lnTo>
                <a:lnTo>
                  <a:pt x="2768" y="1986"/>
                </a:lnTo>
                <a:lnTo>
                  <a:pt x="2768" y="2038"/>
                </a:lnTo>
                <a:lnTo>
                  <a:pt x="2722" y="2040"/>
                </a:lnTo>
                <a:lnTo>
                  <a:pt x="2744" y="2064"/>
                </a:lnTo>
                <a:lnTo>
                  <a:pt x="2746" y="2064"/>
                </a:lnTo>
                <a:lnTo>
                  <a:pt x="2746" y="2066"/>
                </a:lnTo>
                <a:lnTo>
                  <a:pt x="2748" y="2066"/>
                </a:lnTo>
                <a:lnTo>
                  <a:pt x="2748" y="2068"/>
                </a:lnTo>
                <a:lnTo>
                  <a:pt x="2748" y="2070"/>
                </a:lnTo>
                <a:lnTo>
                  <a:pt x="2754" y="2070"/>
                </a:lnTo>
                <a:lnTo>
                  <a:pt x="2750" y="2040"/>
                </a:lnTo>
                <a:lnTo>
                  <a:pt x="2762" y="2040"/>
                </a:lnTo>
                <a:lnTo>
                  <a:pt x="2766" y="2080"/>
                </a:lnTo>
                <a:lnTo>
                  <a:pt x="2774" y="2078"/>
                </a:lnTo>
                <a:lnTo>
                  <a:pt x="2770" y="2014"/>
                </a:lnTo>
                <a:lnTo>
                  <a:pt x="2774" y="2014"/>
                </a:lnTo>
                <a:lnTo>
                  <a:pt x="2778" y="2078"/>
                </a:lnTo>
                <a:lnTo>
                  <a:pt x="2788" y="2078"/>
                </a:lnTo>
                <a:lnTo>
                  <a:pt x="2798" y="2078"/>
                </a:lnTo>
                <a:lnTo>
                  <a:pt x="2792" y="2012"/>
                </a:lnTo>
                <a:lnTo>
                  <a:pt x="2796" y="2012"/>
                </a:lnTo>
                <a:lnTo>
                  <a:pt x="2804" y="2084"/>
                </a:lnTo>
                <a:lnTo>
                  <a:pt x="2762" y="2090"/>
                </a:lnTo>
                <a:lnTo>
                  <a:pt x="2762" y="2092"/>
                </a:lnTo>
                <a:lnTo>
                  <a:pt x="2758" y="2092"/>
                </a:lnTo>
                <a:lnTo>
                  <a:pt x="2758" y="2096"/>
                </a:lnTo>
                <a:lnTo>
                  <a:pt x="2760" y="2096"/>
                </a:lnTo>
                <a:lnTo>
                  <a:pt x="2762" y="2096"/>
                </a:lnTo>
                <a:lnTo>
                  <a:pt x="2764" y="2118"/>
                </a:lnTo>
                <a:lnTo>
                  <a:pt x="2764" y="2120"/>
                </a:lnTo>
                <a:lnTo>
                  <a:pt x="2764" y="2122"/>
                </a:lnTo>
                <a:lnTo>
                  <a:pt x="2762" y="2124"/>
                </a:lnTo>
                <a:lnTo>
                  <a:pt x="2760" y="2124"/>
                </a:lnTo>
                <a:lnTo>
                  <a:pt x="2760" y="2126"/>
                </a:lnTo>
                <a:lnTo>
                  <a:pt x="2758" y="2130"/>
                </a:lnTo>
                <a:lnTo>
                  <a:pt x="2758" y="2132"/>
                </a:lnTo>
                <a:lnTo>
                  <a:pt x="2758" y="2134"/>
                </a:lnTo>
                <a:lnTo>
                  <a:pt x="2760" y="2132"/>
                </a:lnTo>
                <a:lnTo>
                  <a:pt x="2760" y="2136"/>
                </a:lnTo>
                <a:lnTo>
                  <a:pt x="2758" y="2138"/>
                </a:lnTo>
                <a:lnTo>
                  <a:pt x="2758" y="2140"/>
                </a:lnTo>
                <a:lnTo>
                  <a:pt x="2758" y="2142"/>
                </a:lnTo>
                <a:lnTo>
                  <a:pt x="2762" y="2142"/>
                </a:lnTo>
                <a:lnTo>
                  <a:pt x="2760" y="2142"/>
                </a:lnTo>
                <a:lnTo>
                  <a:pt x="2762" y="2152"/>
                </a:lnTo>
                <a:lnTo>
                  <a:pt x="2760" y="2152"/>
                </a:lnTo>
                <a:lnTo>
                  <a:pt x="2760" y="2154"/>
                </a:lnTo>
                <a:lnTo>
                  <a:pt x="2762" y="2154"/>
                </a:lnTo>
                <a:lnTo>
                  <a:pt x="2762" y="2156"/>
                </a:lnTo>
                <a:lnTo>
                  <a:pt x="2764" y="2166"/>
                </a:lnTo>
                <a:lnTo>
                  <a:pt x="2768" y="2166"/>
                </a:lnTo>
                <a:lnTo>
                  <a:pt x="2768" y="2168"/>
                </a:lnTo>
                <a:lnTo>
                  <a:pt x="2770" y="2168"/>
                </a:lnTo>
                <a:lnTo>
                  <a:pt x="2768" y="2168"/>
                </a:lnTo>
                <a:lnTo>
                  <a:pt x="2770" y="2170"/>
                </a:lnTo>
                <a:lnTo>
                  <a:pt x="2774" y="2172"/>
                </a:lnTo>
                <a:lnTo>
                  <a:pt x="2774" y="2174"/>
                </a:lnTo>
                <a:lnTo>
                  <a:pt x="2774" y="2176"/>
                </a:lnTo>
                <a:lnTo>
                  <a:pt x="2774" y="2178"/>
                </a:lnTo>
                <a:lnTo>
                  <a:pt x="2772" y="2180"/>
                </a:lnTo>
                <a:lnTo>
                  <a:pt x="2770" y="2180"/>
                </a:lnTo>
                <a:lnTo>
                  <a:pt x="2768" y="2180"/>
                </a:lnTo>
                <a:lnTo>
                  <a:pt x="2766" y="2182"/>
                </a:lnTo>
                <a:lnTo>
                  <a:pt x="2764" y="2182"/>
                </a:lnTo>
                <a:lnTo>
                  <a:pt x="2762" y="2182"/>
                </a:lnTo>
                <a:lnTo>
                  <a:pt x="2760" y="2182"/>
                </a:lnTo>
                <a:lnTo>
                  <a:pt x="2758" y="2182"/>
                </a:lnTo>
                <a:lnTo>
                  <a:pt x="2756" y="2180"/>
                </a:lnTo>
                <a:lnTo>
                  <a:pt x="2754" y="2180"/>
                </a:lnTo>
                <a:lnTo>
                  <a:pt x="2730" y="2184"/>
                </a:lnTo>
                <a:lnTo>
                  <a:pt x="2714" y="2184"/>
                </a:lnTo>
                <a:lnTo>
                  <a:pt x="2712" y="2184"/>
                </a:lnTo>
                <a:lnTo>
                  <a:pt x="2710" y="2186"/>
                </a:lnTo>
                <a:lnTo>
                  <a:pt x="2706" y="2184"/>
                </a:lnTo>
                <a:lnTo>
                  <a:pt x="2704" y="2186"/>
                </a:lnTo>
                <a:lnTo>
                  <a:pt x="2706" y="2190"/>
                </a:lnTo>
                <a:lnTo>
                  <a:pt x="2708" y="2190"/>
                </a:lnTo>
                <a:lnTo>
                  <a:pt x="2714" y="2190"/>
                </a:lnTo>
                <a:lnTo>
                  <a:pt x="2716" y="2190"/>
                </a:lnTo>
                <a:lnTo>
                  <a:pt x="2718" y="2190"/>
                </a:lnTo>
                <a:lnTo>
                  <a:pt x="2722" y="2190"/>
                </a:lnTo>
                <a:lnTo>
                  <a:pt x="2724" y="2190"/>
                </a:lnTo>
                <a:lnTo>
                  <a:pt x="2726" y="2190"/>
                </a:lnTo>
                <a:lnTo>
                  <a:pt x="2726" y="2190"/>
                </a:lnTo>
                <a:lnTo>
                  <a:pt x="2728" y="2194"/>
                </a:lnTo>
                <a:lnTo>
                  <a:pt x="2736" y="2192"/>
                </a:lnTo>
                <a:lnTo>
                  <a:pt x="2758" y="2190"/>
                </a:lnTo>
                <a:lnTo>
                  <a:pt x="2770" y="2190"/>
                </a:lnTo>
                <a:lnTo>
                  <a:pt x="2780" y="2190"/>
                </a:lnTo>
                <a:lnTo>
                  <a:pt x="2784" y="2192"/>
                </a:lnTo>
                <a:lnTo>
                  <a:pt x="2786" y="2196"/>
                </a:lnTo>
                <a:lnTo>
                  <a:pt x="2786" y="2202"/>
                </a:lnTo>
                <a:lnTo>
                  <a:pt x="2786" y="2216"/>
                </a:lnTo>
                <a:lnTo>
                  <a:pt x="2786" y="2218"/>
                </a:lnTo>
                <a:lnTo>
                  <a:pt x="2782" y="2222"/>
                </a:lnTo>
                <a:lnTo>
                  <a:pt x="2780" y="2226"/>
                </a:lnTo>
                <a:lnTo>
                  <a:pt x="2788" y="2226"/>
                </a:lnTo>
                <a:lnTo>
                  <a:pt x="2790" y="2226"/>
                </a:lnTo>
                <a:lnTo>
                  <a:pt x="2790" y="2228"/>
                </a:lnTo>
                <a:lnTo>
                  <a:pt x="2788" y="2230"/>
                </a:lnTo>
                <a:lnTo>
                  <a:pt x="2786" y="2230"/>
                </a:lnTo>
                <a:lnTo>
                  <a:pt x="2786" y="2236"/>
                </a:lnTo>
                <a:lnTo>
                  <a:pt x="2788" y="2242"/>
                </a:lnTo>
                <a:lnTo>
                  <a:pt x="2869" y="2238"/>
                </a:lnTo>
                <a:lnTo>
                  <a:pt x="2873" y="2310"/>
                </a:lnTo>
                <a:lnTo>
                  <a:pt x="2688" y="2322"/>
                </a:lnTo>
                <a:lnTo>
                  <a:pt x="2694" y="2320"/>
                </a:lnTo>
                <a:lnTo>
                  <a:pt x="2694" y="2318"/>
                </a:lnTo>
                <a:lnTo>
                  <a:pt x="2692" y="2318"/>
                </a:lnTo>
                <a:lnTo>
                  <a:pt x="2690" y="2318"/>
                </a:lnTo>
                <a:lnTo>
                  <a:pt x="2688" y="2320"/>
                </a:lnTo>
                <a:lnTo>
                  <a:pt x="2686" y="2320"/>
                </a:lnTo>
                <a:lnTo>
                  <a:pt x="2684" y="2322"/>
                </a:lnTo>
                <a:lnTo>
                  <a:pt x="2682" y="2322"/>
                </a:lnTo>
                <a:lnTo>
                  <a:pt x="2680" y="2322"/>
                </a:lnTo>
                <a:lnTo>
                  <a:pt x="2678" y="2322"/>
                </a:lnTo>
                <a:lnTo>
                  <a:pt x="2678" y="2322"/>
                </a:lnTo>
                <a:lnTo>
                  <a:pt x="2676" y="2322"/>
                </a:lnTo>
                <a:lnTo>
                  <a:pt x="2670" y="2322"/>
                </a:lnTo>
                <a:lnTo>
                  <a:pt x="2668" y="2324"/>
                </a:lnTo>
                <a:lnTo>
                  <a:pt x="2666" y="2322"/>
                </a:lnTo>
                <a:lnTo>
                  <a:pt x="2664" y="2324"/>
                </a:lnTo>
                <a:lnTo>
                  <a:pt x="2662" y="2324"/>
                </a:lnTo>
                <a:lnTo>
                  <a:pt x="2662" y="2326"/>
                </a:lnTo>
                <a:lnTo>
                  <a:pt x="2662" y="2328"/>
                </a:lnTo>
                <a:lnTo>
                  <a:pt x="2662" y="2330"/>
                </a:lnTo>
                <a:lnTo>
                  <a:pt x="2660" y="2330"/>
                </a:lnTo>
                <a:lnTo>
                  <a:pt x="2658" y="2330"/>
                </a:lnTo>
                <a:lnTo>
                  <a:pt x="2656" y="2330"/>
                </a:lnTo>
                <a:lnTo>
                  <a:pt x="2650" y="2330"/>
                </a:lnTo>
                <a:lnTo>
                  <a:pt x="2648" y="2330"/>
                </a:lnTo>
                <a:lnTo>
                  <a:pt x="2646" y="2330"/>
                </a:lnTo>
                <a:lnTo>
                  <a:pt x="2644" y="2332"/>
                </a:lnTo>
                <a:lnTo>
                  <a:pt x="2642" y="2334"/>
                </a:lnTo>
                <a:lnTo>
                  <a:pt x="2640" y="2334"/>
                </a:lnTo>
                <a:lnTo>
                  <a:pt x="2638" y="2334"/>
                </a:lnTo>
                <a:lnTo>
                  <a:pt x="2582" y="2334"/>
                </a:lnTo>
                <a:lnTo>
                  <a:pt x="2582" y="2334"/>
                </a:lnTo>
                <a:lnTo>
                  <a:pt x="2542" y="2318"/>
                </a:lnTo>
                <a:lnTo>
                  <a:pt x="2534" y="2316"/>
                </a:lnTo>
                <a:lnTo>
                  <a:pt x="2530" y="2332"/>
                </a:lnTo>
                <a:lnTo>
                  <a:pt x="2540" y="2334"/>
                </a:lnTo>
                <a:lnTo>
                  <a:pt x="2576" y="2344"/>
                </a:lnTo>
                <a:lnTo>
                  <a:pt x="2582" y="2342"/>
                </a:lnTo>
                <a:lnTo>
                  <a:pt x="2608" y="2342"/>
                </a:lnTo>
                <a:lnTo>
                  <a:pt x="2638" y="2340"/>
                </a:lnTo>
                <a:lnTo>
                  <a:pt x="2640" y="2340"/>
                </a:lnTo>
                <a:lnTo>
                  <a:pt x="2642" y="2340"/>
                </a:lnTo>
                <a:lnTo>
                  <a:pt x="2648" y="2340"/>
                </a:lnTo>
                <a:lnTo>
                  <a:pt x="2662" y="2340"/>
                </a:lnTo>
                <a:lnTo>
                  <a:pt x="2857" y="2330"/>
                </a:lnTo>
                <a:lnTo>
                  <a:pt x="2859" y="2332"/>
                </a:lnTo>
                <a:lnTo>
                  <a:pt x="2861" y="2334"/>
                </a:lnTo>
                <a:lnTo>
                  <a:pt x="2867" y="2340"/>
                </a:lnTo>
                <a:lnTo>
                  <a:pt x="2871" y="2342"/>
                </a:lnTo>
                <a:lnTo>
                  <a:pt x="2875" y="2342"/>
                </a:lnTo>
                <a:lnTo>
                  <a:pt x="2881" y="2344"/>
                </a:lnTo>
                <a:lnTo>
                  <a:pt x="2885" y="2346"/>
                </a:lnTo>
                <a:lnTo>
                  <a:pt x="2891" y="2352"/>
                </a:lnTo>
                <a:lnTo>
                  <a:pt x="2893" y="2354"/>
                </a:lnTo>
                <a:lnTo>
                  <a:pt x="2893" y="2356"/>
                </a:lnTo>
                <a:lnTo>
                  <a:pt x="2893" y="2358"/>
                </a:lnTo>
                <a:lnTo>
                  <a:pt x="2891" y="2364"/>
                </a:lnTo>
                <a:lnTo>
                  <a:pt x="2891" y="2368"/>
                </a:lnTo>
                <a:lnTo>
                  <a:pt x="2891" y="2370"/>
                </a:lnTo>
                <a:lnTo>
                  <a:pt x="2907" y="2384"/>
                </a:lnTo>
                <a:lnTo>
                  <a:pt x="2909" y="2384"/>
                </a:lnTo>
                <a:lnTo>
                  <a:pt x="2909" y="2386"/>
                </a:lnTo>
                <a:lnTo>
                  <a:pt x="2911" y="2384"/>
                </a:lnTo>
                <a:lnTo>
                  <a:pt x="2913" y="2384"/>
                </a:lnTo>
                <a:lnTo>
                  <a:pt x="2913" y="2382"/>
                </a:lnTo>
                <a:lnTo>
                  <a:pt x="2921" y="2378"/>
                </a:lnTo>
                <a:lnTo>
                  <a:pt x="2923" y="2378"/>
                </a:lnTo>
                <a:lnTo>
                  <a:pt x="2925" y="2378"/>
                </a:lnTo>
                <a:lnTo>
                  <a:pt x="2927" y="2378"/>
                </a:lnTo>
                <a:lnTo>
                  <a:pt x="2929" y="2378"/>
                </a:lnTo>
                <a:lnTo>
                  <a:pt x="2931" y="2378"/>
                </a:lnTo>
                <a:lnTo>
                  <a:pt x="2935" y="2376"/>
                </a:lnTo>
                <a:lnTo>
                  <a:pt x="2965" y="2406"/>
                </a:lnTo>
                <a:lnTo>
                  <a:pt x="3009" y="2452"/>
                </a:lnTo>
                <a:lnTo>
                  <a:pt x="3039" y="2482"/>
                </a:lnTo>
                <a:lnTo>
                  <a:pt x="3033" y="2486"/>
                </a:lnTo>
                <a:lnTo>
                  <a:pt x="3025" y="2486"/>
                </a:lnTo>
                <a:lnTo>
                  <a:pt x="3025" y="2488"/>
                </a:lnTo>
                <a:lnTo>
                  <a:pt x="2967" y="2492"/>
                </a:lnTo>
                <a:lnTo>
                  <a:pt x="2965" y="2492"/>
                </a:lnTo>
                <a:lnTo>
                  <a:pt x="2953" y="2494"/>
                </a:lnTo>
                <a:lnTo>
                  <a:pt x="2911" y="2498"/>
                </a:lnTo>
                <a:lnTo>
                  <a:pt x="2913" y="2498"/>
                </a:lnTo>
                <a:lnTo>
                  <a:pt x="2915" y="2502"/>
                </a:lnTo>
                <a:lnTo>
                  <a:pt x="2915" y="2504"/>
                </a:lnTo>
                <a:lnTo>
                  <a:pt x="2917" y="2506"/>
                </a:lnTo>
                <a:lnTo>
                  <a:pt x="2917" y="2510"/>
                </a:lnTo>
                <a:lnTo>
                  <a:pt x="2919" y="2512"/>
                </a:lnTo>
                <a:lnTo>
                  <a:pt x="2921" y="2514"/>
                </a:lnTo>
                <a:lnTo>
                  <a:pt x="2923" y="2516"/>
                </a:lnTo>
                <a:lnTo>
                  <a:pt x="2925" y="2518"/>
                </a:lnTo>
                <a:lnTo>
                  <a:pt x="2927" y="2518"/>
                </a:lnTo>
                <a:lnTo>
                  <a:pt x="2931" y="2520"/>
                </a:lnTo>
                <a:lnTo>
                  <a:pt x="2935" y="2520"/>
                </a:lnTo>
                <a:lnTo>
                  <a:pt x="2937" y="2522"/>
                </a:lnTo>
                <a:lnTo>
                  <a:pt x="2941" y="2522"/>
                </a:lnTo>
                <a:lnTo>
                  <a:pt x="2943" y="2522"/>
                </a:lnTo>
                <a:lnTo>
                  <a:pt x="2963" y="2522"/>
                </a:lnTo>
                <a:lnTo>
                  <a:pt x="2967" y="2524"/>
                </a:lnTo>
                <a:lnTo>
                  <a:pt x="2969" y="2524"/>
                </a:lnTo>
                <a:lnTo>
                  <a:pt x="2975" y="2524"/>
                </a:lnTo>
                <a:lnTo>
                  <a:pt x="2977" y="2522"/>
                </a:lnTo>
                <a:lnTo>
                  <a:pt x="2979" y="2524"/>
                </a:lnTo>
                <a:lnTo>
                  <a:pt x="2981" y="2522"/>
                </a:lnTo>
                <a:lnTo>
                  <a:pt x="2987" y="2522"/>
                </a:lnTo>
                <a:lnTo>
                  <a:pt x="2993" y="2522"/>
                </a:lnTo>
                <a:lnTo>
                  <a:pt x="2999" y="2522"/>
                </a:lnTo>
                <a:lnTo>
                  <a:pt x="3001" y="2522"/>
                </a:lnTo>
                <a:lnTo>
                  <a:pt x="3005" y="2522"/>
                </a:lnTo>
                <a:lnTo>
                  <a:pt x="3007" y="2522"/>
                </a:lnTo>
                <a:lnTo>
                  <a:pt x="3009" y="2522"/>
                </a:lnTo>
                <a:lnTo>
                  <a:pt x="3011" y="2522"/>
                </a:lnTo>
                <a:lnTo>
                  <a:pt x="3017" y="2522"/>
                </a:lnTo>
                <a:lnTo>
                  <a:pt x="3021" y="2522"/>
                </a:lnTo>
                <a:lnTo>
                  <a:pt x="3029" y="2522"/>
                </a:lnTo>
                <a:lnTo>
                  <a:pt x="3041" y="2520"/>
                </a:lnTo>
                <a:lnTo>
                  <a:pt x="3043" y="2520"/>
                </a:lnTo>
                <a:lnTo>
                  <a:pt x="3043" y="2522"/>
                </a:lnTo>
                <a:lnTo>
                  <a:pt x="3041" y="2524"/>
                </a:lnTo>
                <a:lnTo>
                  <a:pt x="3039" y="2524"/>
                </a:lnTo>
                <a:lnTo>
                  <a:pt x="3037" y="2526"/>
                </a:lnTo>
                <a:lnTo>
                  <a:pt x="3031" y="2526"/>
                </a:lnTo>
                <a:lnTo>
                  <a:pt x="3027" y="2526"/>
                </a:lnTo>
                <a:lnTo>
                  <a:pt x="3023" y="2526"/>
                </a:lnTo>
                <a:lnTo>
                  <a:pt x="3021" y="2526"/>
                </a:lnTo>
                <a:lnTo>
                  <a:pt x="3019" y="2526"/>
                </a:lnTo>
                <a:lnTo>
                  <a:pt x="3017" y="2526"/>
                </a:lnTo>
                <a:lnTo>
                  <a:pt x="3017" y="2528"/>
                </a:lnTo>
                <a:lnTo>
                  <a:pt x="3015" y="2528"/>
                </a:lnTo>
                <a:lnTo>
                  <a:pt x="3013" y="2528"/>
                </a:lnTo>
                <a:lnTo>
                  <a:pt x="3011" y="2530"/>
                </a:lnTo>
                <a:lnTo>
                  <a:pt x="3009" y="2530"/>
                </a:lnTo>
                <a:lnTo>
                  <a:pt x="3005" y="2530"/>
                </a:lnTo>
                <a:lnTo>
                  <a:pt x="3001" y="2530"/>
                </a:lnTo>
                <a:lnTo>
                  <a:pt x="2997" y="2532"/>
                </a:lnTo>
                <a:lnTo>
                  <a:pt x="2995" y="2532"/>
                </a:lnTo>
                <a:lnTo>
                  <a:pt x="2993" y="2534"/>
                </a:lnTo>
                <a:lnTo>
                  <a:pt x="2991" y="2534"/>
                </a:lnTo>
                <a:lnTo>
                  <a:pt x="2987" y="2536"/>
                </a:lnTo>
                <a:lnTo>
                  <a:pt x="2983" y="2536"/>
                </a:lnTo>
                <a:lnTo>
                  <a:pt x="2981" y="2536"/>
                </a:lnTo>
                <a:lnTo>
                  <a:pt x="2979" y="2538"/>
                </a:lnTo>
                <a:lnTo>
                  <a:pt x="2977" y="2538"/>
                </a:lnTo>
                <a:lnTo>
                  <a:pt x="2975" y="2538"/>
                </a:lnTo>
                <a:lnTo>
                  <a:pt x="2973" y="2538"/>
                </a:lnTo>
                <a:lnTo>
                  <a:pt x="2971" y="2540"/>
                </a:lnTo>
                <a:lnTo>
                  <a:pt x="2971" y="2542"/>
                </a:lnTo>
                <a:lnTo>
                  <a:pt x="2969" y="2542"/>
                </a:lnTo>
                <a:lnTo>
                  <a:pt x="2969" y="2544"/>
                </a:lnTo>
                <a:lnTo>
                  <a:pt x="2967" y="2544"/>
                </a:lnTo>
                <a:lnTo>
                  <a:pt x="2965" y="2544"/>
                </a:lnTo>
                <a:lnTo>
                  <a:pt x="2963" y="2544"/>
                </a:lnTo>
                <a:lnTo>
                  <a:pt x="2961" y="2544"/>
                </a:lnTo>
                <a:lnTo>
                  <a:pt x="2959" y="2544"/>
                </a:lnTo>
                <a:lnTo>
                  <a:pt x="2955" y="2544"/>
                </a:lnTo>
                <a:lnTo>
                  <a:pt x="2953" y="2546"/>
                </a:lnTo>
                <a:lnTo>
                  <a:pt x="2951" y="2546"/>
                </a:lnTo>
                <a:lnTo>
                  <a:pt x="2949" y="2544"/>
                </a:lnTo>
                <a:lnTo>
                  <a:pt x="2947" y="2542"/>
                </a:lnTo>
                <a:lnTo>
                  <a:pt x="2945" y="2542"/>
                </a:lnTo>
                <a:lnTo>
                  <a:pt x="2945" y="2544"/>
                </a:lnTo>
                <a:lnTo>
                  <a:pt x="2943" y="2544"/>
                </a:lnTo>
                <a:lnTo>
                  <a:pt x="2939" y="2544"/>
                </a:lnTo>
                <a:lnTo>
                  <a:pt x="2935" y="2546"/>
                </a:lnTo>
                <a:lnTo>
                  <a:pt x="2931" y="2546"/>
                </a:lnTo>
                <a:lnTo>
                  <a:pt x="2927" y="2546"/>
                </a:lnTo>
                <a:lnTo>
                  <a:pt x="2925" y="2544"/>
                </a:lnTo>
                <a:lnTo>
                  <a:pt x="2923" y="2544"/>
                </a:lnTo>
                <a:lnTo>
                  <a:pt x="2921" y="2544"/>
                </a:lnTo>
                <a:lnTo>
                  <a:pt x="2919" y="2542"/>
                </a:lnTo>
                <a:lnTo>
                  <a:pt x="2911" y="2536"/>
                </a:lnTo>
                <a:lnTo>
                  <a:pt x="2903" y="2530"/>
                </a:lnTo>
                <a:lnTo>
                  <a:pt x="2901" y="2536"/>
                </a:lnTo>
                <a:lnTo>
                  <a:pt x="2905" y="2540"/>
                </a:lnTo>
                <a:lnTo>
                  <a:pt x="2911" y="2546"/>
                </a:lnTo>
                <a:lnTo>
                  <a:pt x="2913" y="2554"/>
                </a:lnTo>
                <a:lnTo>
                  <a:pt x="2913" y="2562"/>
                </a:lnTo>
                <a:lnTo>
                  <a:pt x="2913" y="2572"/>
                </a:lnTo>
                <a:lnTo>
                  <a:pt x="2923" y="2576"/>
                </a:lnTo>
                <a:lnTo>
                  <a:pt x="2941" y="2578"/>
                </a:lnTo>
                <a:lnTo>
                  <a:pt x="2965" y="2578"/>
                </a:lnTo>
                <a:lnTo>
                  <a:pt x="2985" y="2574"/>
                </a:lnTo>
                <a:lnTo>
                  <a:pt x="2999" y="2566"/>
                </a:lnTo>
                <a:lnTo>
                  <a:pt x="3011" y="2562"/>
                </a:lnTo>
                <a:lnTo>
                  <a:pt x="3021" y="2568"/>
                </a:lnTo>
                <a:lnTo>
                  <a:pt x="3035" y="2570"/>
                </a:lnTo>
                <a:lnTo>
                  <a:pt x="3049" y="2574"/>
                </a:lnTo>
                <a:lnTo>
                  <a:pt x="3057" y="2578"/>
                </a:lnTo>
                <a:lnTo>
                  <a:pt x="3053" y="2588"/>
                </a:lnTo>
                <a:lnTo>
                  <a:pt x="3041" y="2598"/>
                </a:lnTo>
                <a:lnTo>
                  <a:pt x="3031" y="2612"/>
                </a:lnTo>
                <a:lnTo>
                  <a:pt x="3001" y="2638"/>
                </a:lnTo>
                <a:lnTo>
                  <a:pt x="3001" y="2640"/>
                </a:lnTo>
                <a:lnTo>
                  <a:pt x="3001" y="2642"/>
                </a:lnTo>
                <a:lnTo>
                  <a:pt x="3001" y="2644"/>
                </a:lnTo>
                <a:lnTo>
                  <a:pt x="3005" y="2646"/>
                </a:lnTo>
                <a:lnTo>
                  <a:pt x="3007" y="2648"/>
                </a:lnTo>
                <a:lnTo>
                  <a:pt x="3009" y="2648"/>
                </a:lnTo>
                <a:lnTo>
                  <a:pt x="3011" y="2648"/>
                </a:lnTo>
                <a:lnTo>
                  <a:pt x="3013" y="2648"/>
                </a:lnTo>
                <a:lnTo>
                  <a:pt x="3015" y="2648"/>
                </a:lnTo>
                <a:lnTo>
                  <a:pt x="3017" y="2648"/>
                </a:lnTo>
                <a:lnTo>
                  <a:pt x="3017" y="2648"/>
                </a:lnTo>
                <a:lnTo>
                  <a:pt x="3017" y="2646"/>
                </a:lnTo>
                <a:lnTo>
                  <a:pt x="3017" y="2644"/>
                </a:lnTo>
                <a:lnTo>
                  <a:pt x="3017" y="2642"/>
                </a:lnTo>
                <a:lnTo>
                  <a:pt x="3019" y="2642"/>
                </a:lnTo>
                <a:lnTo>
                  <a:pt x="3023" y="2642"/>
                </a:lnTo>
                <a:lnTo>
                  <a:pt x="3025" y="2642"/>
                </a:lnTo>
                <a:lnTo>
                  <a:pt x="3027" y="2642"/>
                </a:lnTo>
                <a:lnTo>
                  <a:pt x="3031" y="2644"/>
                </a:lnTo>
                <a:lnTo>
                  <a:pt x="3033" y="2646"/>
                </a:lnTo>
                <a:lnTo>
                  <a:pt x="3035" y="2646"/>
                </a:lnTo>
                <a:lnTo>
                  <a:pt x="3037" y="2648"/>
                </a:lnTo>
                <a:lnTo>
                  <a:pt x="3039" y="2648"/>
                </a:lnTo>
                <a:lnTo>
                  <a:pt x="3041" y="2648"/>
                </a:lnTo>
                <a:lnTo>
                  <a:pt x="3043" y="2648"/>
                </a:lnTo>
                <a:lnTo>
                  <a:pt x="3045" y="2648"/>
                </a:lnTo>
                <a:lnTo>
                  <a:pt x="3047" y="2646"/>
                </a:lnTo>
                <a:lnTo>
                  <a:pt x="3049" y="2644"/>
                </a:lnTo>
                <a:lnTo>
                  <a:pt x="3051" y="2644"/>
                </a:lnTo>
                <a:lnTo>
                  <a:pt x="3053" y="2642"/>
                </a:lnTo>
                <a:lnTo>
                  <a:pt x="3055" y="2640"/>
                </a:lnTo>
                <a:lnTo>
                  <a:pt x="3057" y="2642"/>
                </a:lnTo>
                <a:lnTo>
                  <a:pt x="3059" y="2642"/>
                </a:lnTo>
                <a:lnTo>
                  <a:pt x="3073" y="2624"/>
                </a:lnTo>
                <a:lnTo>
                  <a:pt x="3073" y="2622"/>
                </a:lnTo>
                <a:lnTo>
                  <a:pt x="3085" y="2612"/>
                </a:lnTo>
                <a:lnTo>
                  <a:pt x="3087" y="2612"/>
                </a:lnTo>
                <a:lnTo>
                  <a:pt x="3075" y="2624"/>
                </a:lnTo>
                <a:lnTo>
                  <a:pt x="3061" y="2644"/>
                </a:lnTo>
                <a:lnTo>
                  <a:pt x="3063" y="2644"/>
                </a:lnTo>
                <a:lnTo>
                  <a:pt x="3065" y="2642"/>
                </a:lnTo>
                <a:lnTo>
                  <a:pt x="3065" y="2642"/>
                </a:lnTo>
                <a:lnTo>
                  <a:pt x="3079" y="2628"/>
                </a:lnTo>
                <a:lnTo>
                  <a:pt x="3079" y="2626"/>
                </a:lnTo>
                <a:lnTo>
                  <a:pt x="3081" y="2624"/>
                </a:lnTo>
                <a:lnTo>
                  <a:pt x="3085" y="2626"/>
                </a:lnTo>
                <a:lnTo>
                  <a:pt x="3085" y="2628"/>
                </a:lnTo>
                <a:lnTo>
                  <a:pt x="3083" y="2630"/>
                </a:lnTo>
                <a:lnTo>
                  <a:pt x="3067" y="2648"/>
                </a:lnTo>
                <a:lnTo>
                  <a:pt x="3071" y="2650"/>
                </a:lnTo>
                <a:lnTo>
                  <a:pt x="3085" y="2634"/>
                </a:lnTo>
                <a:lnTo>
                  <a:pt x="3089" y="2632"/>
                </a:lnTo>
                <a:lnTo>
                  <a:pt x="3091" y="2630"/>
                </a:lnTo>
                <a:lnTo>
                  <a:pt x="3093" y="2632"/>
                </a:lnTo>
                <a:lnTo>
                  <a:pt x="3093" y="2634"/>
                </a:lnTo>
                <a:lnTo>
                  <a:pt x="3089" y="2636"/>
                </a:lnTo>
                <a:lnTo>
                  <a:pt x="3075" y="2652"/>
                </a:lnTo>
                <a:lnTo>
                  <a:pt x="3075" y="2654"/>
                </a:lnTo>
                <a:lnTo>
                  <a:pt x="3077" y="2656"/>
                </a:lnTo>
                <a:lnTo>
                  <a:pt x="3093" y="2638"/>
                </a:lnTo>
                <a:lnTo>
                  <a:pt x="3095" y="2636"/>
                </a:lnTo>
                <a:lnTo>
                  <a:pt x="3097" y="2636"/>
                </a:lnTo>
                <a:lnTo>
                  <a:pt x="3093" y="2640"/>
                </a:lnTo>
                <a:lnTo>
                  <a:pt x="3089" y="2646"/>
                </a:lnTo>
                <a:lnTo>
                  <a:pt x="3097" y="2650"/>
                </a:lnTo>
                <a:lnTo>
                  <a:pt x="3115" y="2662"/>
                </a:lnTo>
                <a:lnTo>
                  <a:pt x="3117" y="2662"/>
                </a:lnTo>
                <a:lnTo>
                  <a:pt x="3131" y="2646"/>
                </a:lnTo>
                <a:lnTo>
                  <a:pt x="3133" y="2644"/>
                </a:lnTo>
                <a:lnTo>
                  <a:pt x="3139" y="2648"/>
                </a:lnTo>
                <a:lnTo>
                  <a:pt x="3123" y="2666"/>
                </a:lnTo>
                <a:lnTo>
                  <a:pt x="3135" y="2670"/>
                </a:lnTo>
                <a:lnTo>
                  <a:pt x="3151" y="2654"/>
                </a:lnTo>
                <a:lnTo>
                  <a:pt x="3155" y="2656"/>
                </a:lnTo>
                <a:lnTo>
                  <a:pt x="3157" y="2656"/>
                </a:lnTo>
                <a:lnTo>
                  <a:pt x="3143" y="2672"/>
                </a:lnTo>
                <a:lnTo>
                  <a:pt x="3141" y="2674"/>
                </a:lnTo>
                <a:lnTo>
                  <a:pt x="3149" y="2678"/>
                </a:lnTo>
                <a:lnTo>
                  <a:pt x="3153" y="2680"/>
                </a:lnTo>
                <a:lnTo>
                  <a:pt x="3151" y="2682"/>
                </a:lnTo>
                <a:lnTo>
                  <a:pt x="3155" y="2686"/>
                </a:lnTo>
                <a:lnTo>
                  <a:pt x="3157" y="2686"/>
                </a:lnTo>
                <a:lnTo>
                  <a:pt x="3159" y="2686"/>
                </a:lnTo>
                <a:lnTo>
                  <a:pt x="3161" y="2686"/>
                </a:lnTo>
                <a:lnTo>
                  <a:pt x="3163" y="2686"/>
                </a:lnTo>
                <a:lnTo>
                  <a:pt x="3165" y="2686"/>
                </a:lnTo>
                <a:lnTo>
                  <a:pt x="3169" y="2686"/>
                </a:lnTo>
                <a:lnTo>
                  <a:pt x="3171" y="2686"/>
                </a:lnTo>
                <a:lnTo>
                  <a:pt x="3171" y="2688"/>
                </a:lnTo>
                <a:lnTo>
                  <a:pt x="3173" y="2690"/>
                </a:lnTo>
                <a:lnTo>
                  <a:pt x="3177" y="2688"/>
                </a:lnTo>
                <a:lnTo>
                  <a:pt x="3175" y="2688"/>
                </a:lnTo>
                <a:lnTo>
                  <a:pt x="3175" y="2686"/>
                </a:lnTo>
                <a:lnTo>
                  <a:pt x="3175" y="2684"/>
                </a:lnTo>
                <a:lnTo>
                  <a:pt x="3177" y="2682"/>
                </a:lnTo>
                <a:lnTo>
                  <a:pt x="3181" y="2682"/>
                </a:lnTo>
                <a:lnTo>
                  <a:pt x="3185" y="2680"/>
                </a:lnTo>
                <a:lnTo>
                  <a:pt x="3191" y="2680"/>
                </a:lnTo>
                <a:lnTo>
                  <a:pt x="3195" y="2680"/>
                </a:lnTo>
                <a:lnTo>
                  <a:pt x="3209" y="2686"/>
                </a:lnTo>
                <a:lnTo>
                  <a:pt x="3215" y="2692"/>
                </a:lnTo>
                <a:lnTo>
                  <a:pt x="3213" y="2694"/>
                </a:lnTo>
                <a:lnTo>
                  <a:pt x="3215" y="2694"/>
                </a:lnTo>
                <a:lnTo>
                  <a:pt x="3213" y="2698"/>
                </a:lnTo>
                <a:lnTo>
                  <a:pt x="3163" y="2710"/>
                </a:lnTo>
                <a:lnTo>
                  <a:pt x="3153" y="2712"/>
                </a:lnTo>
                <a:lnTo>
                  <a:pt x="3151" y="2714"/>
                </a:lnTo>
                <a:lnTo>
                  <a:pt x="3147" y="2714"/>
                </a:lnTo>
                <a:lnTo>
                  <a:pt x="3147" y="2716"/>
                </a:lnTo>
                <a:lnTo>
                  <a:pt x="3147" y="2718"/>
                </a:lnTo>
                <a:lnTo>
                  <a:pt x="3149" y="2718"/>
                </a:lnTo>
                <a:lnTo>
                  <a:pt x="3151" y="2718"/>
                </a:lnTo>
                <a:lnTo>
                  <a:pt x="3153" y="2718"/>
                </a:lnTo>
                <a:lnTo>
                  <a:pt x="3155" y="2718"/>
                </a:lnTo>
                <a:lnTo>
                  <a:pt x="3161" y="2718"/>
                </a:lnTo>
                <a:lnTo>
                  <a:pt x="3209" y="2708"/>
                </a:lnTo>
                <a:lnTo>
                  <a:pt x="3215" y="2704"/>
                </a:lnTo>
                <a:lnTo>
                  <a:pt x="3239" y="2698"/>
                </a:lnTo>
                <a:lnTo>
                  <a:pt x="3243" y="2704"/>
                </a:lnTo>
                <a:lnTo>
                  <a:pt x="3235" y="2710"/>
                </a:lnTo>
                <a:lnTo>
                  <a:pt x="3191" y="2718"/>
                </a:lnTo>
                <a:lnTo>
                  <a:pt x="3189" y="2718"/>
                </a:lnTo>
                <a:lnTo>
                  <a:pt x="3187" y="2720"/>
                </a:lnTo>
                <a:lnTo>
                  <a:pt x="3185" y="2722"/>
                </a:lnTo>
                <a:lnTo>
                  <a:pt x="3183" y="2722"/>
                </a:lnTo>
                <a:lnTo>
                  <a:pt x="3183" y="2724"/>
                </a:lnTo>
                <a:lnTo>
                  <a:pt x="3185" y="2724"/>
                </a:lnTo>
                <a:lnTo>
                  <a:pt x="3187" y="2724"/>
                </a:lnTo>
                <a:lnTo>
                  <a:pt x="3189" y="2724"/>
                </a:lnTo>
                <a:lnTo>
                  <a:pt x="3193" y="2724"/>
                </a:lnTo>
                <a:lnTo>
                  <a:pt x="3221" y="2718"/>
                </a:lnTo>
                <a:lnTo>
                  <a:pt x="3251" y="2712"/>
                </a:lnTo>
                <a:lnTo>
                  <a:pt x="3251" y="2716"/>
                </a:lnTo>
                <a:lnTo>
                  <a:pt x="3255" y="2714"/>
                </a:lnTo>
                <a:lnTo>
                  <a:pt x="3249" y="2730"/>
                </a:lnTo>
                <a:lnTo>
                  <a:pt x="3239" y="2764"/>
                </a:lnTo>
                <a:lnTo>
                  <a:pt x="3233" y="2766"/>
                </a:lnTo>
                <a:lnTo>
                  <a:pt x="3159" y="2784"/>
                </a:lnTo>
                <a:lnTo>
                  <a:pt x="3167" y="2806"/>
                </a:lnTo>
                <a:lnTo>
                  <a:pt x="3233" y="2790"/>
                </a:lnTo>
                <a:lnTo>
                  <a:pt x="3235" y="2796"/>
                </a:lnTo>
                <a:lnTo>
                  <a:pt x="3165" y="2814"/>
                </a:lnTo>
                <a:lnTo>
                  <a:pt x="3161" y="2814"/>
                </a:lnTo>
                <a:lnTo>
                  <a:pt x="3153" y="2808"/>
                </a:lnTo>
                <a:lnTo>
                  <a:pt x="3151" y="2810"/>
                </a:lnTo>
                <a:lnTo>
                  <a:pt x="3109" y="2784"/>
                </a:lnTo>
                <a:lnTo>
                  <a:pt x="3093" y="2774"/>
                </a:lnTo>
                <a:lnTo>
                  <a:pt x="3091" y="2774"/>
                </a:lnTo>
                <a:lnTo>
                  <a:pt x="3089" y="2774"/>
                </a:lnTo>
                <a:lnTo>
                  <a:pt x="3087" y="2774"/>
                </a:lnTo>
                <a:lnTo>
                  <a:pt x="3085" y="2774"/>
                </a:lnTo>
                <a:lnTo>
                  <a:pt x="3085" y="2776"/>
                </a:lnTo>
                <a:lnTo>
                  <a:pt x="3085" y="2778"/>
                </a:lnTo>
                <a:lnTo>
                  <a:pt x="3085" y="2780"/>
                </a:lnTo>
                <a:lnTo>
                  <a:pt x="3091" y="2784"/>
                </a:lnTo>
                <a:lnTo>
                  <a:pt x="3145" y="2814"/>
                </a:lnTo>
                <a:lnTo>
                  <a:pt x="3137" y="2822"/>
                </a:lnTo>
                <a:lnTo>
                  <a:pt x="3193" y="2858"/>
                </a:lnTo>
                <a:lnTo>
                  <a:pt x="3187" y="2860"/>
                </a:lnTo>
                <a:lnTo>
                  <a:pt x="3131" y="2828"/>
                </a:lnTo>
                <a:lnTo>
                  <a:pt x="3115" y="2848"/>
                </a:lnTo>
                <a:lnTo>
                  <a:pt x="3209" y="2902"/>
                </a:lnTo>
                <a:lnTo>
                  <a:pt x="3209" y="2902"/>
                </a:lnTo>
                <a:lnTo>
                  <a:pt x="3209" y="2904"/>
                </a:lnTo>
                <a:lnTo>
                  <a:pt x="3209" y="2906"/>
                </a:lnTo>
                <a:lnTo>
                  <a:pt x="3195" y="2918"/>
                </a:lnTo>
                <a:lnTo>
                  <a:pt x="3195" y="2920"/>
                </a:lnTo>
                <a:lnTo>
                  <a:pt x="3193" y="2920"/>
                </a:lnTo>
                <a:lnTo>
                  <a:pt x="3191" y="2918"/>
                </a:lnTo>
                <a:lnTo>
                  <a:pt x="3137" y="2888"/>
                </a:lnTo>
                <a:lnTo>
                  <a:pt x="3131" y="2896"/>
                </a:lnTo>
                <a:lnTo>
                  <a:pt x="3129" y="2896"/>
                </a:lnTo>
                <a:lnTo>
                  <a:pt x="3127" y="2896"/>
                </a:lnTo>
                <a:lnTo>
                  <a:pt x="3129" y="2898"/>
                </a:lnTo>
                <a:lnTo>
                  <a:pt x="3127" y="2898"/>
                </a:lnTo>
                <a:lnTo>
                  <a:pt x="3127" y="2900"/>
                </a:lnTo>
                <a:lnTo>
                  <a:pt x="3117" y="2908"/>
                </a:lnTo>
                <a:lnTo>
                  <a:pt x="3141" y="2920"/>
                </a:lnTo>
                <a:lnTo>
                  <a:pt x="3143" y="2922"/>
                </a:lnTo>
                <a:lnTo>
                  <a:pt x="3143" y="2924"/>
                </a:lnTo>
                <a:lnTo>
                  <a:pt x="3143" y="2926"/>
                </a:lnTo>
                <a:lnTo>
                  <a:pt x="3141" y="2926"/>
                </a:lnTo>
                <a:lnTo>
                  <a:pt x="3221" y="2972"/>
                </a:lnTo>
                <a:lnTo>
                  <a:pt x="3219" y="2974"/>
                </a:lnTo>
                <a:lnTo>
                  <a:pt x="3217" y="2976"/>
                </a:lnTo>
                <a:lnTo>
                  <a:pt x="3139" y="2928"/>
                </a:lnTo>
                <a:lnTo>
                  <a:pt x="3135" y="2932"/>
                </a:lnTo>
                <a:lnTo>
                  <a:pt x="3113" y="2956"/>
                </a:lnTo>
                <a:lnTo>
                  <a:pt x="3195" y="3002"/>
                </a:lnTo>
                <a:lnTo>
                  <a:pt x="3191" y="3004"/>
                </a:lnTo>
                <a:lnTo>
                  <a:pt x="3113" y="2958"/>
                </a:lnTo>
                <a:lnTo>
                  <a:pt x="3107" y="2964"/>
                </a:lnTo>
                <a:lnTo>
                  <a:pt x="3105" y="2964"/>
                </a:lnTo>
                <a:lnTo>
                  <a:pt x="3087" y="2984"/>
                </a:lnTo>
                <a:lnTo>
                  <a:pt x="3087" y="2986"/>
                </a:lnTo>
                <a:lnTo>
                  <a:pt x="3097" y="2992"/>
                </a:lnTo>
                <a:lnTo>
                  <a:pt x="3101" y="2994"/>
                </a:lnTo>
                <a:lnTo>
                  <a:pt x="3107" y="2998"/>
                </a:lnTo>
                <a:lnTo>
                  <a:pt x="3109" y="2998"/>
                </a:lnTo>
                <a:lnTo>
                  <a:pt x="3113" y="3000"/>
                </a:lnTo>
                <a:lnTo>
                  <a:pt x="3111" y="3000"/>
                </a:lnTo>
                <a:lnTo>
                  <a:pt x="3125" y="3008"/>
                </a:lnTo>
                <a:lnTo>
                  <a:pt x="3129" y="3010"/>
                </a:lnTo>
                <a:lnTo>
                  <a:pt x="3135" y="3014"/>
                </a:lnTo>
                <a:lnTo>
                  <a:pt x="3137" y="3014"/>
                </a:lnTo>
                <a:lnTo>
                  <a:pt x="3141" y="3016"/>
                </a:lnTo>
                <a:lnTo>
                  <a:pt x="3155" y="3026"/>
                </a:lnTo>
                <a:lnTo>
                  <a:pt x="3157" y="3024"/>
                </a:lnTo>
                <a:lnTo>
                  <a:pt x="3159" y="3028"/>
                </a:lnTo>
                <a:lnTo>
                  <a:pt x="3161" y="3028"/>
                </a:lnTo>
                <a:lnTo>
                  <a:pt x="3165" y="3032"/>
                </a:lnTo>
                <a:lnTo>
                  <a:pt x="3169" y="3034"/>
                </a:lnTo>
                <a:lnTo>
                  <a:pt x="3167" y="3036"/>
                </a:lnTo>
                <a:lnTo>
                  <a:pt x="3165" y="3034"/>
                </a:lnTo>
                <a:lnTo>
                  <a:pt x="3163" y="3032"/>
                </a:lnTo>
                <a:lnTo>
                  <a:pt x="3159" y="3028"/>
                </a:lnTo>
                <a:lnTo>
                  <a:pt x="3157" y="3028"/>
                </a:lnTo>
                <a:lnTo>
                  <a:pt x="3155" y="3028"/>
                </a:lnTo>
                <a:lnTo>
                  <a:pt x="3155" y="3026"/>
                </a:lnTo>
                <a:lnTo>
                  <a:pt x="3139" y="3018"/>
                </a:lnTo>
                <a:lnTo>
                  <a:pt x="3135" y="3016"/>
                </a:lnTo>
                <a:lnTo>
                  <a:pt x="3135" y="3014"/>
                </a:lnTo>
                <a:lnTo>
                  <a:pt x="3129" y="3012"/>
                </a:lnTo>
                <a:lnTo>
                  <a:pt x="3127" y="3012"/>
                </a:lnTo>
                <a:lnTo>
                  <a:pt x="3123" y="3010"/>
                </a:lnTo>
                <a:lnTo>
                  <a:pt x="3125" y="3008"/>
                </a:lnTo>
                <a:lnTo>
                  <a:pt x="3111" y="3002"/>
                </a:lnTo>
                <a:lnTo>
                  <a:pt x="3107" y="3000"/>
                </a:lnTo>
                <a:lnTo>
                  <a:pt x="3107" y="2998"/>
                </a:lnTo>
                <a:lnTo>
                  <a:pt x="3099" y="2996"/>
                </a:lnTo>
                <a:lnTo>
                  <a:pt x="3095" y="2994"/>
                </a:lnTo>
                <a:lnTo>
                  <a:pt x="3095" y="2992"/>
                </a:lnTo>
                <a:lnTo>
                  <a:pt x="3083" y="2986"/>
                </a:lnTo>
                <a:lnTo>
                  <a:pt x="3103" y="2962"/>
                </a:lnTo>
                <a:lnTo>
                  <a:pt x="3101" y="2960"/>
                </a:lnTo>
                <a:lnTo>
                  <a:pt x="3099" y="2960"/>
                </a:lnTo>
                <a:lnTo>
                  <a:pt x="3097" y="2960"/>
                </a:lnTo>
                <a:lnTo>
                  <a:pt x="3095" y="2960"/>
                </a:lnTo>
                <a:lnTo>
                  <a:pt x="3093" y="2962"/>
                </a:lnTo>
                <a:lnTo>
                  <a:pt x="3093" y="2964"/>
                </a:lnTo>
                <a:lnTo>
                  <a:pt x="3091" y="2966"/>
                </a:lnTo>
                <a:lnTo>
                  <a:pt x="3089" y="2966"/>
                </a:lnTo>
                <a:lnTo>
                  <a:pt x="3089" y="2968"/>
                </a:lnTo>
                <a:lnTo>
                  <a:pt x="3087" y="2968"/>
                </a:lnTo>
                <a:lnTo>
                  <a:pt x="3087" y="2970"/>
                </a:lnTo>
                <a:lnTo>
                  <a:pt x="3085" y="2970"/>
                </a:lnTo>
                <a:lnTo>
                  <a:pt x="3083" y="2970"/>
                </a:lnTo>
                <a:lnTo>
                  <a:pt x="3081" y="2970"/>
                </a:lnTo>
                <a:lnTo>
                  <a:pt x="3079" y="2968"/>
                </a:lnTo>
                <a:lnTo>
                  <a:pt x="3077" y="2968"/>
                </a:lnTo>
                <a:lnTo>
                  <a:pt x="3073" y="2964"/>
                </a:lnTo>
                <a:lnTo>
                  <a:pt x="3069" y="2958"/>
                </a:lnTo>
                <a:lnTo>
                  <a:pt x="3067" y="2956"/>
                </a:lnTo>
                <a:lnTo>
                  <a:pt x="3065" y="2956"/>
                </a:lnTo>
                <a:lnTo>
                  <a:pt x="3065" y="2954"/>
                </a:lnTo>
                <a:lnTo>
                  <a:pt x="3063" y="2952"/>
                </a:lnTo>
                <a:lnTo>
                  <a:pt x="3057" y="2948"/>
                </a:lnTo>
                <a:lnTo>
                  <a:pt x="3043" y="2942"/>
                </a:lnTo>
                <a:lnTo>
                  <a:pt x="3035" y="2936"/>
                </a:lnTo>
                <a:lnTo>
                  <a:pt x="3033" y="2934"/>
                </a:lnTo>
                <a:lnTo>
                  <a:pt x="3029" y="2934"/>
                </a:lnTo>
                <a:lnTo>
                  <a:pt x="3019" y="2934"/>
                </a:lnTo>
                <a:lnTo>
                  <a:pt x="3017" y="2934"/>
                </a:lnTo>
                <a:lnTo>
                  <a:pt x="3011" y="2934"/>
                </a:lnTo>
                <a:lnTo>
                  <a:pt x="3007" y="2934"/>
                </a:lnTo>
                <a:lnTo>
                  <a:pt x="3003" y="2934"/>
                </a:lnTo>
                <a:lnTo>
                  <a:pt x="3001" y="2932"/>
                </a:lnTo>
                <a:lnTo>
                  <a:pt x="2999" y="2932"/>
                </a:lnTo>
                <a:lnTo>
                  <a:pt x="2997" y="2930"/>
                </a:lnTo>
                <a:lnTo>
                  <a:pt x="2995" y="2930"/>
                </a:lnTo>
                <a:lnTo>
                  <a:pt x="2993" y="2928"/>
                </a:lnTo>
                <a:lnTo>
                  <a:pt x="2991" y="2926"/>
                </a:lnTo>
                <a:lnTo>
                  <a:pt x="2991" y="2922"/>
                </a:lnTo>
                <a:lnTo>
                  <a:pt x="2989" y="2920"/>
                </a:lnTo>
                <a:lnTo>
                  <a:pt x="2989" y="2918"/>
                </a:lnTo>
                <a:lnTo>
                  <a:pt x="2987" y="2918"/>
                </a:lnTo>
                <a:lnTo>
                  <a:pt x="2985" y="2916"/>
                </a:lnTo>
                <a:lnTo>
                  <a:pt x="2983" y="2914"/>
                </a:lnTo>
                <a:lnTo>
                  <a:pt x="2979" y="2914"/>
                </a:lnTo>
                <a:lnTo>
                  <a:pt x="2977" y="2914"/>
                </a:lnTo>
                <a:lnTo>
                  <a:pt x="2975" y="2914"/>
                </a:lnTo>
                <a:lnTo>
                  <a:pt x="2973" y="2914"/>
                </a:lnTo>
                <a:lnTo>
                  <a:pt x="2971" y="2914"/>
                </a:lnTo>
                <a:lnTo>
                  <a:pt x="2969" y="2914"/>
                </a:lnTo>
                <a:lnTo>
                  <a:pt x="2969" y="2914"/>
                </a:lnTo>
                <a:lnTo>
                  <a:pt x="2969" y="2912"/>
                </a:lnTo>
                <a:lnTo>
                  <a:pt x="2967" y="2912"/>
                </a:lnTo>
                <a:lnTo>
                  <a:pt x="2965" y="2912"/>
                </a:lnTo>
                <a:lnTo>
                  <a:pt x="2963" y="2910"/>
                </a:lnTo>
                <a:lnTo>
                  <a:pt x="2961" y="2912"/>
                </a:lnTo>
                <a:lnTo>
                  <a:pt x="2959" y="2912"/>
                </a:lnTo>
                <a:lnTo>
                  <a:pt x="2959" y="2910"/>
                </a:lnTo>
                <a:lnTo>
                  <a:pt x="2957" y="2910"/>
                </a:lnTo>
                <a:lnTo>
                  <a:pt x="2957" y="2908"/>
                </a:lnTo>
                <a:lnTo>
                  <a:pt x="2955" y="2908"/>
                </a:lnTo>
                <a:lnTo>
                  <a:pt x="2953" y="2908"/>
                </a:lnTo>
                <a:lnTo>
                  <a:pt x="2951" y="2908"/>
                </a:lnTo>
                <a:lnTo>
                  <a:pt x="2949" y="2908"/>
                </a:lnTo>
                <a:lnTo>
                  <a:pt x="2947" y="2908"/>
                </a:lnTo>
                <a:lnTo>
                  <a:pt x="2945" y="2908"/>
                </a:lnTo>
                <a:lnTo>
                  <a:pt x="2943" y="2908"/>
                </a:lnTo>
                <a:lnTo>
                  <a:pt x="2941" y="2908"/>
                </a:lnTo>
                <a:lnTo>
                  <a:pt x="2939" y="2908"/>
                </a:lnTo>
                <a:lnTo>
                  <a:pt x="2935" y="2908"/>
                </a:lnTo>
                <a:lnTo>
                  <a:pt x="2933" y="2908"/>
                </a:lnTo>
                <a:lnTo>
                  <a:pt x="2931" y="2908"/>
                </a:lnTo>
                <a:lnTo>
                  <a:pt x="2931" y="2910"/>
                </a:lnTo>
                <a:lnTo>
                  <a:pt x="2929" y="2910"/>
                </a:lnTo>
                <a:lnTo>
                  <a:pt x="2923" y="2912"/>
                </a:lnTo>
                <a:lnTo>
                  <a:pt x="2921" y="2912"/>
                </a:lnTo>
                <a:lnTo>
                  <a:pt x="2919" y="2912"/>
                </a:lnTo>
                <a:lnTo>
                  <a:pt x="2915" y="2912"/>
                </a:lnTo>
                <a:lnTo>
                  <a:pt x="2913" y="2912"/>
                </a:lnTo>
                <a:lnTo>
                  <a:pt x="2911" y="2912"/>
                </a:lnTo>
                <a:lnTo>
                  <a:pt x="2911" y="2910"/>
                </a:lnTo>
                <a:lnTo>
                  <a:pt x="2909" y="2910"/>
                </a:lnTo>
                <a:lnTo>
                  <a:pt x="2907" y="2908"/>
                </a:lnTo>
                <a:lnTo>
                  <a:pt x="2907" y="2908"/>
                </a:lnTo>
                <a:lnTo>
                  <a:pt x="2907" y="2906"/>
                </a:lnTo>
                <a:lnTo>
                  <a:pt x="2907" y="2904"/>
                </a:lnTo>
                <a:lnTo>
                  <a:pt x="2907" y="2902"/>
                </a:lnTo>
                <a:lnTo>
                  <a:pt x="2907" y="2900"/>
                </a:lnTo>
                <a:lnTo>
                  <a:pt x="2905" y="2900"/>
                </a:lnTo>
                <a:lnTo>
                  <a:pt x="2903" y="2898"/>
                </a:lnTo>
                <a:lnTo>
                  <a:pt x="2901" y="2896"/>
                </a:lnTo>
                <a:lnTo>
                  <a:pt x="2901" y="2894"/>
                </a:lnTo>
                <a:lnTo>
                  <a:pt x="2899" y="2894"/>
                </a:lnTo>
                <a:lnTo>
                  <a:pt x="2899" y="2892"/>
                </a:lnTo>
                <a:lnTo>
                  <a:pt x="2897" y="2892"/>
                </a:lnTo>
                <a:lnTo>
                  <a:pt x="2895" y="2892"/>
                </a:lnTo>
                <a:lnTo>
                  <a:pt x="2895" y="2890"/>
                </a:lnTo>
                <a:lnTo>
                  <a:pt x="2893" y="2888"/>
                </a:lnTo>
                <a:lnTo>
                  <a:pt x="2889" y="2886"/>
                </a:lnTo>
                <a:lnTo>
                  <a:pt x="2887" y="2886"/>
                </a:lnTo>
                <a:lnTo>
                  <a:pt x="2885" y="2884"/>
                </a:lnTo>
                <a:lnTo>
                  <a:pt x="2883" y="2884"/>
                </a:lnTo>
                <a:lnTo>
                  <a:pt x="2881" y="2882"/>
                </a:lnTo>
                <a:lnTo>
                  <a:pt x="2879" y="2882"/>
                </a:lnTo>
                <a:lnTo>
                  <a:pt x="2877" y="2880"/>
                </a:lnTo>
                <a:lnTo>
                  <a:pt x="2875" y="2874"/>
                </a:lnTo>
                <a:lnTo>
                  <a:pt x="2873" y="2866"/>
                </a:lnTo>
                <a:lnTo>
                  <a:pt x="2873" y="2864"/>
                </a:lnTo>
                <a:lnTo>
                  <a:pt x="2871" y="2864"/>
                </a:lnTo>
                <a:lnTo>
                  <a:pt x="2871" y="2862"/>
                </a:lnTo>
                <a:lnTo>
                  <a:pt x="2871" y="2860"/>
                </a:lnTo>
                <a:lnTo>
                  <a:pt x="2871" y="2860"/>
                </a:lnTo>
                <a:lnTo>
                  <a:pt x="2871" y="2856"/>
                </a:lnTo>
                <a:lnTo>
                  <a:pt x="2871" y="2852"/>
                </a:lnTo>
                <a:lnTo>
                  <a:pt x="2871" y="2848"/>
                </a:lnTo>
                <a:lnTo>
                  <a:pt x="2871" y="2846"/>
                </a:lnTo>
                <a:lnTo>
                  <a:pt x="2871" y="2844"/>
                </a:lnTo>
                <a:lnTo>
                  <a:pt x="2871" y="2842"/>
                </a:lnTo>
                <a:lnTo>
                  <a:pt x="2871" y="2840"/>
                </a:lnTo>
                <a:lnTo>
                  <a:pt x="2871" y="2838"/>
                </a:lnTo>
                <a:lnTo>
                  <a:pt x="2871" y="2836"/>
                </a:lnTo>
                <a:lnTo>
                  <a:pt x="2871" y="2832"/>
                </a:lnTo>
                <a:lnTo>
                  <a:pt x="2869" y="2830"/>
                </a:lnTo>
                <a:lnTo>
                  <a:pt x="2867" y="2826"/>
                </a:lnTo>
                <a:lnTo>
                  <a:pt x="2865" y="2826"/>
                </a:lnTo>
                <a:lnTo>
                  <a:pt x="2863" y="2824"/>
                </a:lnTo>
                <a:lnTo>
                  <a:pt x="2859" y="2822"/>
                </a:lnTo>
                <a:lnTo>
                  <a:pt x="2857" y="2820"/>
                </a:lnTo>
                <a:lnTo>
                  <a:pt x="2855" y="2820"/>
                </a:lnTo>
                <a:lnTo>
                  <a:pt x="2855" y="2818"/>
                </a:lnTo>
                <a:lnTo>
                  <a:pt x="2855" y="2816"/>
                </a:lnTo>
                <a:lnTo>
                  <a:pt x="2857" y="2816"/>
                </a:lnTo>
                <a:lnTo>
                  <a:pt x="2847" y="2804"/>
                </a:lnTo>
                <a:lnTo>
                  <a:pt x="2845" y="2806"/>
                </a:lnTo>
                <a:lnTo>
                  <a:pt x="2843" y="2806"/>
                </a:lnTo>
                <a:lnTo>
                  <a:pt x="2841" y="2806"/>
                </a:lnTo>
                <a:lnTo>
                  <a:pt x="2839" y="2806"/>
                </a:lnTo>
                <a:lnTo>
                  <a:pt x="2835" y="2806"/>
                </a:lnTo>
                <a:lnTo>
                  <a:pt x="2830" y="2806"/>
                </a:lnTo>
                <a:lnTo>
                  <a:pt x="2830" y="2808"/>
                </a:lnTo>
                <a:lnTo>
                  <a:pt x="2830" y="2806"/>
                </a:lnTo>
                <a:lnTo>
                  <a:pt x="2826" y="2808"/>
                </a:lnTo>
                <a:lnTo>
                  <a:pt x="2822" y="2810"/>
                </a:lnTo>
                <a:lnTo>
                  <a:pt x="2818" y="2810"/>
                </a:lnTo>
                <a:lnTo>
                  <a:pt x="2816" y="2810"/>
                </a:lnTo>
                <a:lnTo>
                  <a:pt x="2812" y="2812"/>
                </a:lnTo>
                <a:lnTo>
                  <a:pt x="2810" y="2812"/>
                </a:lnTo>
                <a:lnTo>
                  <a:pt x="2808" y="2814"/>
                </a:lnTo>
                <a:lnTo>
                  <a:pt x="2808" y="2814"/>
                </a:lnTo>
                <a:lnTo>
                  <a:pt x="2806" y="2816"/>
                </a:lnTo>
                <a:lnTo>
                  <a:pt x="2804" y="2818"/>
                </a:lnTo>
                <a:lnTo>
                  <a:pt x="2804" y="2820"/>
                </a:lnTo>
                <a:lnTo>
                  <a:pt x="2802" y="2822"/>
                </a:lnTo>
                <a:lnTo>
                  <a:pt x="2802" y="2826"/>
                </a:lnTo>
                <a:lnTo>
                  <a:pt x="2802" y="2828"/>
                </a:lnTo>
                <a:lnTo>
                  <a:pt x="2800" y="2828"/>
                </a:lnTo>
                <a:lnTo>
                  <a:pt x="2796" y="2830"/>
                </a:lnTo>
                <a:lnTo>
                  <a:pt x="2794" y="2830"/>
                </a:lnTo>
                <a:lnTo>
                  <a:pt x="2792" y="2832"/>
                </a:lnTo>
                <a:lnTo>
                  <a:pt x="2790" y="2834"/>
                </a:lnTo>
                <a:lnTo>
                  <a:pt x="2792" y="2834"/>
                </a:lnTo>
                <a:lnTo>
                  <a:pt x="2790" y="2836"/>
                </a:lnTo>
                <a:lnTo>
                  <a:pt x="2788" y="2842"/>
                </a:lnTo>
                <a:lnTo>
                  <a:pt x="2788" y="2844"/>
                </a:lnTo>
                <a:lnTo>
                  <a:pt x="2786" y="2846"/>
                </a:lnTo>
                <a:lnTo>
                  <a:pt x="2784" y="2846"/>
                </a:lnTo>
                <a:lnTo>
                  <a:pt x="2780" y="2850"/>
                </a:lnTo>
                <a:lnTo>
                  <a:pt x="2778" y="2850"/>
                </a:lnTo>
                <a:lnTo>
                  <a:pt x="2776" y="2852"/>
                </a:lnTo>
                <a:lnTo>
                  <a:pt x="2776" y="2854"/>
                </a:lnTo>
                <a:lnTo>
                  <a:pt x="2774" y="2854"/>
                </a:lnTo>
                <a:lnTo>
                  <a:pt x="2774" y="2854"/>
                </a:lnTo>
                <a:lnTo>
                  <a:pt x="2772" y="2854"/>
                </a:lnTo>
                <a:lnTo>
                  <a:pt x="2770" y="2854"/>
                </a:lnTo>
                <a:lnTo>
                  <a:pt x="2768" y="2854"/>
                </a:lnTo>
                <a:lnTo>
                  <a:pt x="2764" y="2850"/>
                </a:lnTo>
                <a:lnTo>
                  <a:pt x="2756" y="2846"/>
                </a:lnTo>
                <a:lnTo>
                  <a:pt x="2754" y="2846"/>
                </a:lnTo>
                <a:lnTo>
                  <a:pt x="2750" y="2846"/>
                </a:lnTo>
                <a:lnTo>
                  <a:pt x="2748" y="2844"/>
                </a:lnTo>
                <a:lnTo>
                  <a:pt x="2746" y="2846"/>
                </a:lnTo>
                <a:lnTo>
                  <a:pt x="2744" y="2844"/>
                </a:lnTo>
                <a:lnTo>
                  <a:pt x="2742" y="2844"/>
                </a:lnTo>
                <a:lnTo>
                  <a:pt x="2740" y="2844"/>
                </a:lnTo>
                <a:lnTo>
                  <a:pt x="2740" y="2842"/>
                </a:lnTo>
                <a:lnTo>
                  <a:pt x="2738" y="2842"/>
                </a:lnTo>
                <a:lnTo>
                  <a:pt x="2736" y="2842"/>
                </a:lnTo>
                <a:lnTo>
                  <a:pt x="2736" y="2840"/>
                </a:lnTo>
                <a:lnTo>
                  <a:pt x="2734" y="2840"/>
                </a:lnTo>
                <a:lnTo>
                  <a:pt x="2734" y="2838"/>
                </a:lnTo>
                <a:lnTo>
                  <a:pt x="2732" y="2838"/>
                </a:lnTo>
                <a:lnTo>
                  <a:pt x="2730" y="2836"/>
                </a:lnTo>
                <a:lnTo>
                  <a:pt x="2728" y="2836"/>
                </a:lnTo>
                <a:lnTo>
                  <a:pt x="2726" y="2834"/>
                </a:lnTo>
                <a:lnTo>
                  <a:pt x="2726" y="2834"/>
                </a:lnTo>
                <a:lnTo>
                  <a:pt x="2724" y="2832"/>
                </a:lnTo>
                <a:lnTo>
                  <a:pt x="2722" y="2832"/>
                </a:lnTo>
                <a:lnTo>
                  <a:pt x="2720" y="2830"/>
                </a:lnTo>
                <a:lnTo>
                  <a:pt x="2716" y="2828"/>
                </a:lnTo>
                <a:lnTo>
                  <a:pt x="2714" y="2828"/>
                </a:lnTo>
                <a:lnTo>
                  <a:pt x="2714" y="2826"/>
                </a:lnTo>
                <a:lnTo>
                  <a:pt x="2712" y="2824"/>
                </a:lnTo>
                <a:lnTo>
                  <a:pt x="2710" y="2824"/>
                </a:lnTo>
                <a:lnTo>
                  <a:pt x="2710" y="2822"/>
                </a:lnTo>
                <a:lnTo>
                  <a:pt x="2710" y="2820"/>
                </a:lnTo>
                <a:lnTo>
                  <a:pt x="2708" y="2818"/>
                </a:lnTo>
                <a:lnTo>
                  <a:pt x="2704" y="2818"/>
                </a:lnTo>
                <a:lnTo>
                  <a:pt x="2700" y="2818"/>
                </a:lnTo>
                <a:lnTo>
                  <a:pt x="2700" y="2816"/>
                </a:lnTo>
                <a:lnTo>
                  <a:pt x="2698" y="2816"/>
                </a:lnTo>
                <a:lnTo>
                  <a:pt x="2696" y="2814"/>
                </a:lnTo>
                <a:lnTo>
                  <a:pt x="2694" y="2814"/>
                </a:lnTo>
                <a:lnTo>
                  <a:pt x="2694" y="2814"/>
                </a:lnTo>
                <a:lnTo>
                  <a:pt x="2692" y="2814"/>
                </a:lnTo>
                <a:lnTo>
                  <a:pt x="2692" y="2812"/>
                </a:lnTo>
                <a:lnTo>
                  <a:pt x="2690" y="2812"/>
                </a:lnTo>
                <a:lnTo>
                  <a:pt x="2688" y="2812"/>
                </a:lnTo>
                <a:lnTo>
                  <a:pt x="2688" y="2810"/>
                </a:lnTo>
                <a:lnTo>
                  <a:pt x="2686" y="2808"/>
                </a:lnTo>
                <a:lnTo>
                  <a:pt x="2686" y="2806"/>
                </a:lnTo>
                <a:lnTo>
                  <a:pt x="2684" y="2806"/>
                </a:lnTo>
                <a:lnTo>
                  <a:pt x="2684" y="2808"/>
                </a:lnTo>
                <a:lnTo>
                  <a:pt x="2682" y="2808"/>
                </a:lnTo>
                <a:lnTo>
                  <a:pt x="2680" y="2806"/>
                </a:lnTo>
                <a:lnTo>
                  <a:pt x="2678" y="2806"/>
                </a:lnTo>
                <a:lnTo>
                  <a:pt x="2678" y="2806"/>
                </a:lnTo>
                <a:lnTo>
                  <a:pt x="2676" y="2806"/>
                </a:lnTo>
                <a:lnTo>
                  <a:pt x="2674" y="2804"/>
                </a:lnTo>
                <a:lnTo>
                  <a:pt x="2672" y="2804"/>
                </a:lnTo>
                <a:lnTo>
                  <a:pt x="2670" y="2804"/>
                </a:lnTo>
                <a:lnTo>
                  <a:pt x="2668" y="2802"/>
                </a:lnTo>
                <a:lnTo>
                  <a:pt x="2666" y="2802"/>
                </a:lnTo>
                <a:lnTo>
                  <a:pt x="2666" y="2800"/>
                </a:lnTo>
                <a:lnTo>
                  <a:pt x="2664" y="2800"/>
                </a:lnTo>
                <a:lnTo>
                  <a:pt x="2662" y="2800"/>
                </a:lnTo>
                <a:lnTo>
                  <a:pt x="2658" y="2800"/>
                </a:lnTo>
                <a:lnTo>
                  <a:pt x="2656" y="2800"/>
                </a:lnTo>
                <a:lnTo>
                  <a:pt x="2654" y="2800"/>
                </a:lnTo>
                <a:lnTo>
                  <a:pt x="2652" y="2802"/>
                </a:lnTo>
                <a:lnTo>
                  <a:pt x="2650" y="2802"/>
                </a:lnTo>
                <a:lnTo>
                  <a:pt x="2648" y="2804"/>
                </a:lnTo>
                <a:lnTo>
                  <a:pt x="2648" y="2806"/>
                </a:lnTo>
                <a:lnTo>
                  <a:pt x="2652" y="2808"/>
                </a:lnTo>
                <a:lnTo>
                  <a:pt x="2654" y="2810"/>
                </a:lnTo>
                <a:lnTo>
                  <a:pt x="2656" y="2810"/>
                </a:lnTo>
                <a:lnTo>
                  <a:pt x="2666" y="2814"/>
                </a:lnTo>
                <a:lnTo>
                  <a:pt x="2668" y="2816"/>
                </a:lnTo>
                <a:lnTo>
                  <a:pt x="2670" y="2816"/>
                </a:lnTo>
                <a:lnTo>
                  <a:pt x="2672" y="2818"/>
                </a:lnTo>
                <a:lnTo>
                  <a:pt x="2674" y="2818"/>
                </a:lnTo>
                <a:lnTo>
                  <a:pt x="2676" y="2820"/>
                </a:lnTo>
                <a:lnTo>
                  <a:pt x="2678" y="2820"/>
                </a:lnTo>
                <a:lnTo>
                  <a:pt x="2678" y="2822"/>
                </a:lnTo>
                <a:lnTo>
                  <a:pt x="2680" y="2822"/>
                </a:lnTo>
                <a:lnTo>
                  <a:pt x="2682" y="2824"/>
                </a:lnTo>
                <a:lnTo>
                  <a:pt x="2684" y="2824"/>
                </a:lnTo>
                <a:lnTo>
                  <a:pt x="2686" y="2824"/>
                </a:lnTo>
                <a:lnTo>
                  <a:pt x="2690" y="2826"/>
                </a:lnTo>
                <a:lnTo>
                  <a:pt x="2692" y="2828"/>
                </a:lnTo>
                <a:lnTo>
                  <a:pt x="2694" y="2830"/>
                </a:lnTo>
                <a:lnTo>
                  <a:pt x="2696" y="2832"/>
                </a:lnTo>
                <a:lnTo>
                  <a:pt x="2702" y="2834"/>
                </a:lnTo>
                <a:lnTo>
                  <a:pt x="2704" y="2836"/>
                </a:lnTo>
                <a:lnTo>
                  <a:pt x="2706" y="2836"/>
                </a:lnTo>
                <a:lnTo>
                  <a:pt x="2708" y="2838"/>
                </a:lnTo>
                <a:lnTo>
                  <a:pt x="2710" y="2840"/>
                </a:lnTo>
                <a:lnTo>
                  <a:pt x="2712" y="2840"/>
                </a:lnTo>
                <a:lnTo>
                  <a:pt x="2714" y="2842"/>
                </a:lnTo>
                <a:lnTo>
                  <a:pt x="2716" y="2842"/>
                </a:lnTo>
                <a:lnTo>
                  <a:pt x="2718" y="2844"/>
                </a:lnTo>
                <a:lnTo>
                  <a:pt x="2720" y="2846"/>
                </a:lnTo>
                <a:lnTo>
                  <a:pt x="2722" y="2846"/>
                </a:lnTo>
                <a:lnTo>
                  <a:pt x="2722" y="2848"/>
                </a:lnTo>
                <a:lnTo>
                  <a:pt x="2724" y="2848"/>
                </a:lnTo>
                <a:lnTo>
                  <a:pt x="2726" y="2848"/>
                </a:lnTo>
                <a:lnTo>
                  <a:pt x="2726" y="2850"/>
                </a:lnTo>
                <a:lnTo>
                  <a:pt x="2728" y="2850"/>
                </a:lnTo>
                <a:lnTo>
                  <a:pt x="2730" y="2852"/>
                </a:lnTo>
                <a:lnTo>
                  <a:pt x="2732" y="2854"/>
                </a:lnTo>
                <a:lnTo>
                  <a:pt x="2732" y="2856"/>
                </a:lnTo>
                <a:lnTo>
                  <a:pt x="2732" y="2858"/>
                </a:lnTo>
                <a:lnTo>
                  <a:pt x="2730" y="2860"/>
                </a:lnTo>
                <a:lnTo>
                  <a:pt x="2728" y="2866"/>
                </a:lnTo>
                <a:lnTo>
                  <a:pt x="2726" y="2868"/>
                </a:lnTo>
                <a:lnTo>
                  <a:pt x="2726" y="2868"/>
                </a:lnTo>
                <a:lnTo>
                  <a:pt x="2726" y="2870"/>
                </a:lnTo>
                <a:lnTo>
                  <a:pt x="2724" y="2870"/>
                </a:lnTo>
                <a:lnTo>
                  <a:pt x="2722" y="2874"/>
                </a:lnTo>
                <a:lnTo>
                  <a:pt x="2720" y="2876"/>
                </a:lnTo>
                <a:lnTo>
                  <a:pt x="2720" y="2878"/>
                </a:lnTo>
                <a:lnTo>
                  <a:pt x="2720" y="2880"/>
                </a:lnTo>
                <a:lnTo>
                  <a:pt x="2720" y="2882"/>
                </a:lnTo>
                <a:lnTo>
                  <a:pt x="2722" y="2882"/>
                </a:lnTo>
                <a:lnTo>
                  <a:pt x="2722" y="2884"/>
                </a:lnTo>
                <a:lnTo>
                  <a:pt x="2722" y="2886"/>
                </a:lnTo>
                <a:lnTo>
                  <a:pt x="2724" y="2888"/>
                </a:lnTo>
                <a:lnTo>
                  <a:pt x="2730" y="2890"/>
                </a:lnTo>
                <a:lnTo>
                  <a:pt x="2732" y="2892"/>
                </a:lnTo>
                <a:lnTo>
                  <a:pt x="2734" y="2892"/>
                </a:lnTo>
                <a:lnTo>
                  <a:pt x="2736" y="2894"/>
                </a:lnTo>
                <a:lnTo>
                  <a:pt x="2744" y="2898"/>
                </a:lnTo>
                <a:lnTo>
                  <a:pt x="2746" y="2900"/>
                </a:lnTo>
                <a:lnTo>
                  <a:pt x="2752" y="2904"/>
                </a:lnTo>
                <a:lnTo>
                  <a:pt x="2754" y="2904"/>
                </a:lnTo>
                <a:lnTo>
                  <a:pt x="2756" y="2906"/>
                </a:lnTo>
                <a:lnTo>
                  <a:pt x="2756" y="2908"/>
                </a:lnTo>
                <a:lnTo>
                  <a:pt x="2758" y="2908"/>
                </a:lnTo>
                <a:lnTo>
                  <a:pt x="2760" y="2910"/>
                </a:lnTo>
                <a:lnTo>
                  <a:pt x="2762" y="2912"/>
                </a:lnTo>
                <a:lnTo>
                  <a:pt x="2766" y="2914"/>
                </a:lnTo>
                <a:lnTo>
                  <a:pt x="2770" y="2914"/>
                </a:lnTo>
                <a:lnTo>
                  <a:pt x="2772" y="2914"/>
                </a:lnTo>
                <a:lnTo>
                  <a:pt x="2774" y="2912"/>
                </a:lnTo>
                <a:lnTo>
                  <a:pt x="2776" y="2914"/>
                </a:lnTo>
                <a:lnTo>
                  <a:pt x="2778" y="2914"/>
                </a:lnTo>
                <a:lnTo>
                  <a:pt x="2780" y="2916"/>
                </a:lnTo>
                <a:lnTo>
                  <a:pt x="2782" y="2916"/>
                </a:lnTo>
                <a:lnTo>
                  <a:pt x="2782" y="2918"/>
                </a:lnTo>
                <a:lnTo>
                  <a:pt x="2784" y="2920"/>
                </a:lnTo>
                <a:lnTo>
                  <a:pt x="2786" y="2920"/>
                </a:lnTo>
                <a:lnTo>
                  <a:pt x="2788" y="2920"/>
                </a:lnTo>
                <a:lnTo>
                  <a:pt x="2790" y="2922"/>
                </a:lnTo>
                <a:lnTo>
                  <a:pt x="2792" y="2922"/>
                </a:lnTo>
                <a:lnTo>
                  <a:pt x="2794" y="2922"/>
                </a:lnTo>
                <a:lnTo>
                  <a:pt x="2794" y="2924"/>
                </a:lnTo>
                <a:lnTo>
                  <a:pt x="2796" y="2924"/>
                </a:lnTo>
                <a:lnTo>
                  <a:pt x="2796" y="2926"/>
                </a:lnTo>
                <a:lnTo>
                  <a:pt x="2798" y="2926"/>
                </a:lnTo>
                <a:lnTo>
                  <a:pt x="2798" y="2928"/>
                </a:lnTo>
                <a:lnTo>
                  <a:pt x="2800" y="2928"/>
                </a:lnTo>
                <a:lnTo>
                  <a:pt x="2804" y="2932"/>
                </a:lnTo>
                <a:lnTo>
                  <a:pt x="2806" y="2934"/>
                </a:lnTo>
                <a:lnTo>
                  <a:pt x="2808" y="2934"/>
                </a:lnTo>
                <a:lnTo>
                  <a:pt x="2810" y="2936"/>
                </a:lnTo>
                <a:lnTo>
                  <a:pt x="2812" y="2936"/>
                </a:lnTo>
                <a:lnTo>
                  <a:pt x="2816" y="2938"/>
                </a:lnTo>
                <a:lnTo>
                  <a:pt x="2818" y="2940"/>
                </a:lnTo>
                <a:lnTo>
                  <a:pt x="2822" y="2944"/>
                </a:lnTo>
                <a:lnTo>
                  <a:pt x="2830" y="2946"/>
                </a:lnTo>
                <a:lnTo>
                  <a:pt x="2839" y="2952"/>
                </a:lnTo>
                <a:lnTo>
                  <a:pt x="2843" y="2954"/>
                </a:lnTo>
                <a:lnTo>
                  <a:pt x="2845" y="2954"/>
                </a:lnTo>
                <a:lnTo>
                  <a:pt x="2851" y="2956"/>
                </a:lnTo>
                <a:lnTo>
                  <a:pt x="2853" y="2958"/>
                </a:lnTo>
                <a:lnTo>
                  <a:pt x="2857" y="2960"/>
                </a:lnTo>
                <a:lnTo>
                  <a:pt x="2859" y="2960"/>
                </a:lnTo>
                <a:lnTo>
                  <a:pt x="2859" y="2962"/>
                </a:lnTo>
                <a:lnTo>
                  <a:pt x="2861" y="2962"/>
                </a:lnTo>
                <a:lnTo>
                  <a:pt x="2865" y="2966"/>
                </a:lnTo>
                <a:lnTo>
                  <a:pt x="2867" y="2966"/>
                </a:lnTo>
                <a:lnTo>
                  <a:pt x="2867" y="2968"/>
                </a:lnTo>
                <a:lnTo>
                  <a:pt x="2867" y="2970"/>
                </a:lnTo>
                <a:lnTo>
                  <a:pt x="2865" y="2972"/>
                </a:lnTo>
                <a:lnTo>
                  <a:pt x="2865" y="2974"/>
                </a:lnTo>
                <a:lnTo>
                  <a:pt x="2863" y="2976"/>
                </a:lnTo>
                <a:lnTo>
                  <a:pt x="2861" y="2978"/>
                </a:lnTo>
                <a:lnTo>
                  <a:pt x="2859" y="2980"/>
                </a:lnTo>
                <a:lnTo>
                  <a:pt x="2857" y="2982"/>
                </a:lnTo>
                <a:lnTo>
                  <a:pt x="2855" y="2984"/>
                </a:lnTo>
                <a:lnTo>
                  <a:pt x="2857" y="2986"/>
                </a:lnTo>
                <a:lnTo>
                  <a:pt x="2855" y="2986"/>
                </a:lnTo>
                <a:lnTo>
                  <a:pt x="2851" y="2990"/>
                </a:lnTo>
                <a:lnTo>
                  <a:pt x="2849" y="2994"/>
                </a:lnTo>
                <a:lnTo>
                  <a:pt x="2847" y="2994"/>
                </a:lnTo>
                <a:lnTo>
                  <a:pt x="2847" y="2996"/>
                </a:lnTo>
                <a:lnTo>
                  <a:pt x="2845" y="2998"/>
                </a:lnTo>
                <a:lnTo>
                  <a:pt x="2845" y="3000"/>
                </a:lnTo>
                <a:lnTo>
                  <a:pt x="2843" y="3002"/>
                </a:lnTo>
                <a:lnTo>
                  <a:pt x="2843" y="3004"/>
                </a:lnTo>
                <a:lnTo>
                  <a:pt x="2841" y="3004"/>
                </a:lnTo>
                <a:lnTo>
                  <a:pt x="2839" y="3004"/>
                </a:lnTo>
                <a:lnTo>
                  <a:pt x="2837" y="3006"/>
                </a:lnTo>
                <a:lnTo>
                  <a:pt x="2832" y="3008"/>
                </a:lnTo>
                <a:lnTo>
                  <a:pt x="2830" y="3010"/>
                </a:lnTo>
                <a:lnTo>
                  <a:pt x="2826" y="3012"/>
                </a:lnTo>
                <a:lnTo>
                  <a:pt x="2822" y="3018"/>
                </a:lnTo>
                <a:lnTo>
                  <a:pt x="2820" y="3018"/>
                </a:lnTo>
                <a:lnTo>
                  <a:pt x="2820" y="3020"/>
                </a:lnTo>
                <a:lnTo>
                  <a:pt x="2820" y="3022"/>
                </a:lnTo>
                <a:lnTo>
                  <a:pt x="2818" y="3022"/>
                </a:lnTo>
                <a:lnTo>
                  <a:pt x="2816" y="3026"/>
                </a:lnTo>
                <a:lnTo>
                  <a:pt x="2814" y="3026"/>
                </a:lnTo>
                <a:lnTo>
                  <a:pt x="2812" y="3028"/>
                </a:lnTo>
                <a:lnTo>
                  <a:pt x="2810" y="3028"/>
                </a:lnTo>
                <a:lnTo>
                  <a:pt x="2808" y="3030"/>
                </a:lnTo>
                <a:lnTo>
                  <a:pt x="2808" y="3034"/>
                </a:lnTo>
                <a:lnTo>
                  <a:pt x="2806" y="3034"/>
                </a:lnTo>
                <a:lnTo>
                  <a:pt x="2804" y="3038"/>
                </a:lnTo>
                <a:lnTo>
                  <a:pt x="2802" y="3042"/>
                </a:lnTo>
                <a:lnTo>
                  <a:pt x="2802" y="3044"/>
                </a:lnTo>
                <a:lnTo>
                  <a:pt x="2800" y="3046"/>
                </a:lnTo>
                <a:lnTo>
                  <a:pt x="2798" y="3048"/>
                </a:lnTo>
                <a:lnTo>
                  <a:pt x="2796" y="3050"/>
                </a:lnTo>
                <a:lnTo>
                  <a:pt x="2796" y="3052"/>
                </a:lnTo>
                <a:lnTo>
                  <a:pt x="2794" y="3052"/>
                </a:lnTo>
                <a:lnTo>
                  <a:pt x="2794" y="3054"/>
                </a:lnTo>
                <a:lnTo>
                  <a:pt x="2792" y="3056"/>
                </a:lnTo>
                <a:lnTo>
                  <a:pt x="2790" y="3056"/>
                </a:lnTo>
                <a:lnTo>
                  <a:pt x="2788" y="3058"/>
                </a:lnTo>
                <a:lnTo>
                  <a:pt x="2786" y="3058"/>
                </a:lnTo>
                <a:lnTo>
                  <a:pt x="2786" y="3060"/>
                </a:lnTo>
                <a:lnTo>
                  <a:pt x="2786" y="3062"/>
                </a:lnTo>
                <a:lnTo>
                  <a:pt x="2784" y="3066"/>
                </a:lnTo>
                <a:lnTo>
                  <a:pt x="2784" y="3070"/>
                </a:lnTo>
                <a:lnTo>
                  <a:pt x="2784" y="3074"/>
                </a:lnTo>
                <a:lnTo>
                  <a:pt x="2786" y="3076"/>
                </a:lnTo>
                <a:lnTo>
                  <a:pt x="2786" y="3078"/>
                </a:lnTo>
                <a:lnTo>
                  <a:pt x="2788" y="3080"/>
                </a:lnTo>
                <a:lnTo>
                  <a:pt x="2790" y="3082"/>
                </a:lnTo>
                <a:lnTo>
                  <a:pt x="2792" y="3080"/>
                </a:lnTo>
                <a:lnTo>
                  <a:pt x="2792" y="3082"/>
                </a:lnTo>
                <a:lnTo>
                  <a:pt x="2794" y="3082"/>
                </a:lnTo>
                <a:lnTo>
                  <a:pt x="2796" y="3084"/>
                </a:lnTo>
                <a:lnTo>
                  <a:pt x="2798" y="3084"/>
                </a:lnTo>
                <a:lnTo>
                  <a:pt x="2800" y="3084"/>
                </a:lnTo>
                <a:lnTo>
                  <a:pt x="2800" y="3086"/>
                </a:lnTo>
                <a:lnTo>
                  <a:pt x="2804" y="3088"/>
                </a:lnTo>
                <a:lnTo>
                  <a:pt x="2806" y="3090"/>
                </a:lnTo>
                <a:lnTo>
                  <a:pt x="2808" y="3090"/>
                </a:lnTo>
                <a:lnTo>
                  <a:pt x="2808" y="3092"/>
                </a:lnTo>
                <a:lnTo>
                  <a:pt x="2810" y="3094"/>
                </a:lnTo>
                <a:lnTo>
                  <a:pt x="2810" y="3096"/>
                </a:lnTo>
                <a:lnTo>
                  <a:pt x="2812" y="3096"/>
                </a:lnTo>
                <a:lnTo>
                  <a:pt x="2814" y="3100"/>
                </a:lnTo>
                <a:lnTo>
                  <a:pt x="2814" y="3100"/>
                </a:lnTo>
                <a:lnTo>
                  <a:pt x="2816" y="3100"/>
                </a:lnTo>
                <a:lnTo>
                  <a:pt x="2816" y="3102"/>
                </a:lnTo>
                <a:lnTo>
                  <a:pt x="2818" y="3102"/>
                </a:lnTo>
                <a:lnTo>
                  <a:pt x="2818" y="3104"/>
                </a:lnTo>
                <a:lnTo>
                  <a:pt x="2820" y="3104"/>
                </a:lnTo>
                <a:lnTo>
                  <a:pt x="2820" y="3106"/>
                </a:lnTo>
                <a:lnTo>
                  <a:pt x="2820" y="3108"/>
                </a:lnTo>
                <a:lnTo>
                  <a:pt x="2820" y="3110"/>
                </a:lnTo>
                <a:lnTo>
                  <a:pt x="2820" y="3112"/>
                </a:lnTo>
                <a:lnTo>
                  <a:pt x="2822" y="3114"/>
                </a:lnTo>
                <a:lnTo>
                  <a:pt x="2822" y="3114"/>
                </a:lnTo>
                <a:lnTo>
                  <a:pt x="2822" y="3116"/>
                </a:lnTo>
                <a:lnTo>
                  <a:pt x="2826" y="3118"/>
                </a:lnTo>
                <a:lnTo>
                  <a:pt x="2828" y="3118"/>
                </a:lnTo>
                <a:lnTo>
                  <a:pt x="2830" y="3120"/>
                </a:lnTo>
                <a:lnTo>
                  <a:pt x="2832" y="3120"/>
                </a:lnTo>
                <a:lnTo>
                  <a:pt x="2835" y="3118"/>
                </a:lnTo>
                <a:lnTo>
                  <a:pt x="2837" y="3118"/>
                </a:lnTo>
                <a:lnTo>
                  <a:pt x="2839" y="3118"/>
                </a:lnTo>
                <a:lnTo>
                  <a:pt x="2841" y="3116"/>
                </a:lnTo>
                <a:lnTo>
                  <a:pt x="2845" y="3116"/>
                </a:lnTo>
                <a:lnTo>
                  <a:pt x="2847" y="3114"/>
                </a:lnTo>
                <a:lnTo>
                  <a:pt x="2849" y="3114"/>
                </a:lnTo>
                <a:lnTo>
                  <a:pt x="2851" y="3112"/>
                </a:lnTo>
                <a:lnTo>
                  <a:pt x="2853" y="3112"/>
                </a:lnTo>
                <a:lnTo>
                  <a:pt x="2855" y="3110"/>
                </a:lnTo>
                <a:lnTo>
                  <a:pt x="2855" y="3108"/>
                </a:lnTo>
                <a:lnTo>
                  <a:pt x="2857" y="3108"/>
                </a:lnTo>
                <a:lnTo>
                  <a:pt x="2857" y="3106"/>
                </a:lnTo>
                <a:lnTo>
                  <a:pt x="2859" y="3102"/>
                </a:lnTo>
                <a:lnTo>
                  <a:pt x="2863" y="3100"/>
                </a:lnTo>
                <a:lnTo>
                  <a:pt x="2861" y="3100"/>
                </a:lnTo>
                <a:lnTo>
                  <a:pt x="2863" y="3098"/>
                </a:lnTo>
                <a:lnTo>
                  <a:pt x="2867" y="3098"/>
                </a:lnTo>
                <a:lnTo>
                  <a:pt x="2869" y="3098"/>
                </a:lnTo>
                <a:lnTo>
                  <a:pt x="2871" y="3098"/>
                </a:lnTo>
                <a:lnTo>
                  <a:pt x="2873" y="3098"/>
                </a:lnTo>
                <a:lnTo>
                  <a:pt x="2875" y="3100"/>
                </a:lnTo>
                <a:lnTo>
                  <a:pt x="2877" y="3100"/>
                </a:lnTo>
                <a:lnTo>
                  <a:pt x="2879" y="3100"/>
                </a:lnTo>
                <a:lnTo>
                  <a:pt x="2881" y="3102"/>
                </a:lnTo>
                <a:lnTo>
                  <a:pt x="2885" y="3104"/>
                </a:lnTo>
                <a:lnTo>
                  <a:pt x="2889" y="3106"/>
                </a:lnTo>
                <a:lnTo>
                  <a:pt x="2893" y="3108"/>
                </a:lnTo>
                <a:lnTo>
                  <a:pt x="2895" y="3108"/>
                </a:lnTo>
                <a:lnTo>
                  <a:pt x="2897" y="3110"/>
                </a:lnTo>
                <a:lnTo>
                  <a:pt x="2899" y="3110"/>
                </a:lnTo>
                <a:lnTo>
                  <a:pt x="2901" y="3112"/>
                </a:lnTo>
                <a:lnTo>
                  <a:pt x="2903" y="3116"/>
                </a:lnTo>
                <a:lnTo>
                  <a:pt x="2901" y="3118"/>
                </a:lnTo>
                <a:lnTo>
                  <a:pt x="2899" y="3120"/>
                </a:lnTo>
                <a:lnTo>
                  <a:pt x="2895" y="3120"/>
                </a:lnTo>
                <a:lnTo>
                  <a:pt x="2893" y="3122"/>
                </a:lnTo>
                <a:lnTo>
                  <a:pt x="2889" y="3122"/>
                </a:lnTo>
                <a:lnTo>
                  <a:pt x="2883" y="3122"/>
                </a:lnTo>
                <a:lnTo>
                  <a:pt x="2875" y="3124"/>
                </a:lnTo>
                <a:lnTo>
                  <a:pt x="2871" y="3124"/>
                </a:lnTo>
                <a:lnTo>
                  <a:pt x="2869" y="3124"/>
                </a:lnTo>
                <a:lnTo>
                  <a:pt x="2859" y="3122"/>
                </a:lnTo>
                <a:lnTo>
                  <a:pt x="2855" y="3122"/>
                </a:lnTo>
                <a:lnTo>
                  <a:pt x="2853" y="3124"/>
                </a:lnTo>
                <a:lnTo>
                  <a:pt x="2849" y="3122"/>
                </a:lnTo>
                <a:lnTo>
                  <a:pt x="2847" y="3122"/>
                </a:lnTo>
                <a:lnTo>
                  <a:pt x="2843" y="3122"/>
                </a:lnTo>
                <a:lnTo>
                  <a:pt x="2835" y="3122"/>
                </a:lnTo>
                <a:lnTo>
                  <a:pt x="2828" y="3122"/>
                </a:lnTo>
                <a:lnTo>
                  <a:pt x="2822" y="3122"/>
                </a:lnTo>
                <a:lnTo>
                  <a:pt x="2820" y="3122"/>
                </a:lnTo>
                <a:lnTo>
                  <a:pt x="2818" y="3122"/>
                </a:lnTo>
                <a:lnTo>
                  <a:pt x="2814" y="3122"/>
                </a:lnTo>
                <a:lnTo>
                  <a:pt x="2810" y="3122"/>
                </a:lnTo>
                <a:lnTo>
                  <a:pt x="2806" y="3122"/>
                </a:lnTo>
                <a:lnTo>
                  <a:pt x="2804" y="3122"/>
                </a:lnTo>
                <a:lnTo>
                  <a:pt x="2800" y="3122"/>
                </a:lnTo>
                <a:lnTo>
                  <a:pt x="2798" y="3122"/>
                </a:lnTo>
                <a:lnTo>
                  <a:pt x="2796" y="3122"/>
                </a:lnTo>
                <a:lnTo>
                  <a:pt x="2792" y="3120"/>
                </a:lnTo>
                <a:lnTo>
                  <a:pt x="2788" y="3118"/>
                </a:lnTo>
                <a:lnTo>
                  <a:pt x="2786" y="3118"/>
                </a:lnTo>
                <a:lnTo>
                  <a:pt x="2784" y="3116"/>
                </a:lnTo>
                <a:lnTo>
                  <a:pt x="2780" y="3116"/>
                </a:lnTo>
                <a:lnTo>
                  <a:pt x="2778" y="3114"/>
                </a:lnTo>
                <a:lnTo>
                  <a:pt x="2774" y="3114"/>
                </a:lnTo>
                <a:lnTo>
                  <a:pt x="2774" y="3114"/>
                </a:lnTo>
                <a:lnTo>
                  <a:pt x="2768" y="3114"/>
                </a:lnTo>
                <a:lnTo>
                  <a:pt x="2762" y="3114"/>
                </a:lnTo>
                <a:lnTo>
                  <a:pt x="2760" y="3114"/>
                </a:lnTo>
                <a:lnTo>
                  <a:pt x="2758" y="3112"/>
                </a:lnTo>
                <a:lnTo>
                  <a:pt x="2756" y="3114"/>
                </a:lnTo>
                <a:lnTo>
                  <a:pt x="2754" y="3114"/>
                </a:lnTo>
                <a:lnTo>
                  <a:pt x="2752" y="3114"/>
                </a:lnTo>
                <a:lnTo>
                  <a:pt x="2750" y="3114"/>
                </a:lnTo>
                <a:lnTo>
                  <a:pt x="2748" y="3112"/>
                </a:lnTo>
                <a:lnTo>
                  <a:pt x="2746" y="3110"/>
                </a:lnTo>
                <a:lnTo>
                  <a:pt x="2744" y="3110"/>
                </a:lnTo>
                <a:lnTo>
                  <a:pt x="2742" y="3110"/>
                </a:lnTo>
                <a:lnTo>
                  <a:pt x="2740" y="3110"/>
                </a:lnTo>
                <a:lnTo>
                  <a:pt x="2738" y="3110"/>
                </a:lnTo>
                <a:lnTo>
                  <a:pt x="2734" y="3108"/>
                </a:lnTo>
                <a:lnTo>
                  <a:pt x="2732" y="3108"/>
                </a:lnTo>
                <a:lnTo>
                  <a:pt x="2728" y="3108"/>
                </a:lnTo>
                <a:lnTo>
                  <a:pt x="2724" y="3108"/>
                </a:lnTo>
                <a:lnTo>
                  <a:pt x="2720" y="3106"/>
                </a:lnTo>
                <a:lnTo>
                  <a:pt x="2716" y="3106"/>
                </a:lnTo>
                <a:lnTo>
                  <a:pt x="2714" y="3106"/>
                </a:lnTo>
                <a:lnTo>
                  <a:pt x="2712" y="3106"/>
                </a:lnTo>
                <a:lnTo>
                  <a:pt x="2706" y="3106"/>
                </a:lnTo>
                <a:lnTo>
                  <a:pt x="2702" y="3104"/>
                </a:lnTo>
                <a:lnTo>
                  <a:pt x="2696" y="3104"/>
                </a:lnTo>
                <a:lnTo>
                  <a:pt x="2692" y="3102"/>
                </a:lnTo>
                <a:lnTo>
                  <a:pt x="2684" y="3100"/>
                </a:lnTo>
                <a:lnTo>
                  <a:pt x="2682" y="3100"/>
                </a:lnTo>
                <a:lnTo>
                  <a:pt x="2678" y="3098"/>
                </a:lnTo>
                <a:lnTo>
                  <a:pt x="2674" y="3096"/>
                </a:lnTo>
                <a:lnTo>
                  <a:pt x="2672" y="3094"/>
                </a:lnTo>
                <a:lnTo>
                  <a:pt x="2670" y="3092"/>
                </a:lnTo>
                <a:lnTo>
                  <a:pt x="2668" y="3092"/>
                </a:lnTo>
                <a:lnTo>
                  <a:pt x="2664" y="3092"/>
                </a:lnTo>
                <a:lnTo>
                  <a:pt x="2662" y="3092"/>
                </a:lnTo>
                <a:lnTo>
                  <a:pt x="2658" y="3092"/>
                </a:lnTo>
                <a:lnTo>
                  <a:pt x="2656" y="3094"/>
                </a:lnTo>
                <a:lnTo>
                  <a:pt x="2654" y="3094"/>
                </a:lnTo>
                <a:lnTo>
                  <a:pt x="2652" y="3096"/>
                </a:lnTo>
                <a:lnTo>
                  <a:pt x="2650" y="3096"/>
                </a:lnTo>
                <a:lnTo>
                  <a:pt x="2650" y="3098"/>
                </a:lnTo>
                <a:lnTo>
                  <a:pt x="2646" y="3100"/>
                </a:lnTo>
                <a:lnTo>
                  <a:pt x="2644" y="3100"/>
                </a:lnTo>
                <a:lnTo>
                  <a:pt x="2640" y="3102"/>
                </a:lnTo>
                <a:lnTo>
                  <a:pt x="2638" y="3104"/>
                </a:lnTo>
                <a:lnTo>
                  <a:pt x="2634" y="3106"/>
                </a:lnTo>
                <a:lnTo>
                  <a:pt x="2632" y="3108"/>
                </a:lnTo>
                <a:lnTo>
                  <a:pt x="2632" y="3110"/>
                </a:lnTo>
                <a:lnTo>
                  <a:pt x="2630" y="3110"/>
                </a:lnTo>
                <a:lnTo>
                  <a:pt x="2630" y="3112"/>
                </a:lnTo>
                <a:lnTo>
                  <a:pt x="2630" y="3114"/>
                </a:lnTo>
                <a:lnTo>
                  <a:pt x="2628" y="3114"/>
                </a:lnTo>
                <a:lnTo>
                  <a:pt x="2628" y="3116"/>
                </a:lnTo>
                <a:lnTo>
                  <a:pt x="2626" y="3116"/>
                </a:lnTo>
                <a:lnTo>
                  <a:pt x="2626" y="3118"/>
                </a:lnTo>
                <a:lnTo>
                  <a:pt x="2624" y="3118"/>
                </a:lnTo>
                <a:lnTo>
                  <a:pt x="2622" y="3116"/>
                </a:lnTo>
                <a:lnTo>
                  <a:pt x="2620" y="3114"/>
                </a:lnTo>
                <a:lnTo>
                  <a:pt x="2618" y="3114"/>
                </a:lnTo>
                <a:lnTo>
                  <a:pt x="2616" y="3114"/>
                </a:lnTo>
                <a:lnTo>
                  <a:pt x="2614" y="3114"/>
                </a:lnTo>
                <a:lnTo>
                  <a:pt x="2612" y="3112"/>
                </a:lnTo>
                <a:lnTo>
                  <a:pt x="2610" y="3110"/>
                </a:lnTo>
                <a:lnTo>
                  <a:pt x="2606" y="3108"/>
                </a:lnTo>
                <a:lnTo>
                  <a:pt x="2604" y="3106"/>
                </a:lnTo>
                <a:lnTo>
                  <a:pt x="2602" y="3106"/>
                </a:lnTo>
                <a:lnTo>
                  <a:pt x="2596" y="3102"/>
                </a:lnTo>
                <a:lnTo>
                  <a:pt x="2596" y="3100"/>
                </a:lnTo>
                <a:lnTo>
                  <a:pt x="2594" y="3100"/>
                </a:lnTo>
                <a:lnTo>
                  <a:pt x="2592" y="3100"/>
                </a:lnTo>
                <a:lnTo>
                  <a:pt x="2590" y="3100"/>
                </a:lnTo>
                <a:lnTo>
                  <a:pt x="2588" y="3100"/>
                </a:lnTo>
                <a:lnTo>
                  <a:pt x="2586" y="3100"/>
                </a:lnTo>
                <a:lnTo>
                  <a:pt x="2584" y="3100"/>
                </a:lnTo>
                <a:lnTo>
                  <a:pt x="2582" y="3102"/>
                </a:lnTo>
                <a:lnTo>
                  <a:pt x="2578" y="3106"/>
                </a:lnTo>
                <a:lnTo>
                  <a:pt x="2576" y="3106"/>
                </a:lnTo>
                <a:lnTo>
                  <a:pt x="2574" y="3106"/>
                </a:lnTo>
                <a:lnTo>
                  <a:pt x="2572" y="3106"/>
                </a:lnTo>
                <a:lnTo>
                  <a:pt x="2572" y="3104"/>
                </a:lnTo>
                <a:lnTo>
                  <a:pt x="2570" y="3104"/>
                </a:lnTo>
                <a:lnTo>
                  <a:pt x="2566" y="3102"/>
                </a:lnTo>
                <a:lnTo>
                  <a:pt x="2564" y="3100"/>
                </a:lnTo>
                <a:lnTo>
                  <a:pt x="2560" y="3100"/>
                </a:lnTo>
                <a:lnTo>
                  <a:pt x="2556" y="3098"/>
                </a:lnTo>
                <a:lnTo>
                  <a:pt x="2552" y="3098"/>
                </a:lnTo>
                <a:lnTo>
                  <a:pt x="2550" y="3100"/>
                </a:lnTo>
                <a:lnTo>
                  <a:pt x="2548" y="3100"/>
                </a:lnTo>
                <a:lnTo>
                  <a:pt x="2542" y="3106"/>
                </a:lnTo>
                <a:lnTo>
                  <a:pt x="2540" y="3110"/>
                </a:lnTo>
                <a:lnTo>
                  <a:pt x="2538" y="3112"/>
                </a:lnTo>
                <a:lnTo>
                  <a:pt x="2536" y="3112"/>
                </a:lnTo>
                <a:lnTo>
                  <a:pt x="2534" y="3114"/>
                </a:lnTo>
                <a:lnTo>
                  <a:pt x="2534" y="3114"/>
                </a:lnTo>
                <a:lnTo>
                  <a:pt x="2532" y="3116"/>
                </a:lnTo>
                <a:lnTo>
                  <a:pt x="2528" y="3120"/>
                </a:lnTo>
                <a:lnTo>
                  <a:pt x="2524" y="3122"/>
                </a:lnTo>
                <a:lnTo>
                  <a:pt x="2522" y="3124"/>
                </a:lnTo>
                <a:lnTo>
                  <a:pt x="2522" y="3126"/>
                </a:lnTo>
                <a:lnTo>
                  <a:pt x="2520" y="3126"/>
                </a:lnTo>
                <a:lnTo>
                  <a:pt x="2512" y="3126"/>
                </a:lnTo>
                <a:lnTo>
                  <a:pt x="2500" y="3126"/>
                </a:lnTo>
                <a:lnTo>
                  <a:pt x="2492" y="3126"/>
                </a:lnTo>
                <a:lnTo>
                  <a:pt x="2488" y="3124"/>
                </a:lnTo>
                <a:lnTo>
                  <a:pt x="2486" y="3124"/>
                </a:lnTo>
                <a:lnTo>
                  <a:pt x="2484" y="3124"/>
                </a:lnTo>
                <a:lnTo>
                  <a:pt x="2480" y="3124"/>
                </a:lnTo>
                <a:lnTo>
                  <a:pt x="2470" y="3124"/>
                </a:lnTo>
                <a:lnTo>
                  <a:pt x="2462" y="3124"/>
                </a:lnTo>
                <a:lnTo>
                  <a:pt x="2378" y="3124"/>
                </a:lnTo>
                <a:lnTo>
                  <a:pt x="2364" y="3124"/>
                </a:lnTo>
                <a:lnTo>
                  <a:pt x="2358" y="3124"/>
                </a:lnTo>
                <a:lnTo>
                  <a:pt x="2356" y="3124"/>
                </a:lnTo>
                <a:lnTo>
                  <a:pt x="2354" y="3124"/>
                </a:lnTo>
                <a:lnTo>
                  <a:pt x="2352" y="3126"/>
                </a:lnTo>
                <a:lnTo>
                  <a:pt x="2348" y="3126"/>
                </a:lnTo>
                <a:lnTo>
                  <a:pt x="2344" y="3126"/>
                </a:lnTo>
                <a:lnTo>
                  <a:pt x="2336" y="3124"/>
                </a:lnTo>
                <a:lnTo>
                  <a:pt x="2330" y="3124"/>
                </a:lnTo>
                <a:lnTo>
                  <a:pt x="2324" y="3124"/>
                </a:lnTo>
                <a:lnTo>
                  <a:pt x="2318" y="3124"/>
                </a:lnTo>
                <a:lnTo>
                  <a:pt x="2290" y="3124"/>
                </a:lnTo>
                <a:lnTo>
                  <a:pt x="2288" y="3124"/>
                </a:lnTo>
                <a:lnTo>
                  <a:pt x="2280" y="3126"/>
                </a:lnTo>
                <a:lnTo>
                  <a:pt x="2278" y="3126"/>
                </a:lnTo>
                <a:lnTo>
                  <a:pt x="2276" y="3126"/>
                </a:lnTo>
                <a:lnTo>
                  <a:pt x="2274" y="3126"/>
                </a:lnTo>
                <a:lnTo>
                  <a:pt x="2272" y="3126"/>
                </a:lnTo>
                <a:lnTo>
                  <a:pt x="2252" y="3124"/>
                </a:lnTo>
                <a:lnTo>
                  <a:pt x="2244" y="3126"/>
                </a:lnTo>
                <a:lnTo>
                  <a:pt x="2240" y="3126"/>
                </a:lnTo>
                <a:lnTo>
                  <a:pt x="2238" y="3126"/>
                </a:lnTo>
                <a:lnTo>
                  <a:pt x="2236" y="3126"/>
                </a:lnTo>
                <a:lnTo>
                  <a:pt x="2204" y="3126"/>
                </a:lnTo>
                <a:lnTo>
                  <a:pt x="2173" y="3126"/>
                </a:lnTo>
                <a:lnTo>
                  <a:pt x="2151" y="3126"/>
                </a:lnTo>
                <a:lnTo>
                  <a:pt x="2145" y="3126"/>
                </a:lnTo>
                <a:lnTo>
                  <a:pt x="2133" y="3126"/>
                </a:lnTo>
                <a:lnTo>
                  <a:pt x="2131" y="3126"/>
                </a:lnTo>
                <a:lnTo>
                  <a:pt x="2123" y="3126"/>
                </a:lnTo>
                <a:lnTo>
                  <a:pt x="2115" y="3124"/>
                </a:lnTo>
                <a:lnTo>
                  <a:pt x="2113" y="3126"/>
                </a:lnTo>
                <a:lnTo>
                  <a:pt x="2111" y="3126"/>
                </a:lnTo>
                <a:lnTo>
                  <a:pt x="2105" y="3126"/>
                </a:lnTo>
                <a:lnTo>
                  <a:pt x="2099" y="3126"/>
                </a:lnTo>
                <a:lnTo>
                  <a:pt x="2097" y="3126"/>
                </a:lnTo>
                <a:lnTo>
                  <a:pt x="2095" y="3126"/>
                </a:lnTo>
                <a:lnTo>
                  <a:pt x="2091" y="3126"/>
                </a:lnTo>
                <a:lnTo>
                  <a:pt x="2077" y="3126"/>
                </a:lnTo>
                <a:lnTo>
                  <a:pt x="2075" y="3126"/>
                </a:lnTo>
                <a:lnTo>
                  <a:pt x="2065" y="3126"/>
                </a:lnTo>
                <a:lnTo>
                  <a:pt x="2055" y="3124"/>
                </a:lnTo>
                <a:lnTo>
                  <a:pt x="2041" y="3124"/>
                </a:lnTo>
                <a:lnTo>
                  <a:pt x="2039" y="3124"/>
                </a:lnTo>
                <a:lnTo>
                  <a:pt x="2037" y="3124"/>
                </a:lnTo>
                <a:lnTo>
                  <a:pt x="2031" y="3124"/>
                </a:lnTo>
                <a:lnTo>
                  <a:pt x="2027" y="3124"/>
                </a:lnTo>
                <a:lnTo>
                  <a:pt x="2017" y="3124"/>
                </a:lnTo>
                <a:lnTo>
                  <a:pt x="2015" y="3124"/>
                </a:lnTo>
                <a:lnTo>
                  <a:pt x="2011" y="3126"/>
                </a:lnTo>
                <a:lnTo>
                  <a:pt x="2005" y="3126"/>
                </a:lnTo>
                <a:lnTo>
                  <a:pt x="1997" y="3126"/>
                </a:lnTo>
                <a:lnTo>
                  <a:pt x="1983" y="3126"/>
                </a:lnTo>
                <a:lnTo>
                  <a:pt x="1977" y="3126"/>
                </a:lnTo>
                <a:lnTo>
                  <a:pt x="1931" y="3126"/>
                </a:lnTo>
                <a:lnTo>
                  <a:pt x="1905" y="3126"/>
                </a:lnTo>
                <a:lnTo>
                  <a:pt x="1901" y="3126"/>
                </a:lnTo>
                <a:lnTo>
                  <a:pt x="1899" y="3126"/>
                </a:lnTo>
                <a:lnTo>
                  <a:pt x="1871" y="3118"/>
                </a:lnTo>
                <a:lnTo>
                  <a:pt x="1871" y="3124"/>
                </a:lnTo>
                <a:lnTo>
                  <a:pt x="1869" y="3126"/>
                </a:lnTo>
                <a:lnTo>
                  <a:pt x="1865" y="3124"/>
                </a:lnTo>
                <a:lnTo>
                  <a:pt x="1857" y="3124"/>
                </a:lnTo>
                <a:lnTo>
                  <a:pt x="1857" y="3124"/>
                </a:lnTo>
                <a:lnTo>
                  <a:pt x="1855" y="3124"/>
                </a:lnTo>
                <a:lnTo>
                  <a:pt x="1853" y="3124"/>
                </a:lnTo>
                <a:lnTo>
                  <a:pt x="1851" y="3124"/>
                </a:lnTo>
                <a:lnTo>
                  <a:pt x="1839" y="3124"/>
                </a:lnTo>
                <a:lnTo>
                  <a:pt x="1837" y="3124"/>
                </a:lnTo>
                <a:lnTo>
                  <a:pt x="1835" y="3124"/>
                </a:lnTo>
                <a:lnTo>
                  <a:pt x="1819" y="3122"/>
                </a:lnTo>
                <a:lnTo>
                  <a:pt x="1815" y="3122"/>
                </a:lnTo>
                <a:lnTo>
                  <a:pt x="1811" y="3122"/>
                </a:lnTo>
                <a:lnTo>
                  <a:pt x="1799" y="3124"/>
                </a:lnTo>
                <a:lnTo>
                  <a:pt x="1795" y="3124"/>
                </a:lnTo>
                <a:lnTo>
                  <a:pt x="1791" y="3124"/>
                </a:lnTo>
                <a:lnTo>
                  <a:pt x="1777" y="3126"/>
                </a:lnTo>
                <a:lnTo>
                  <a:pt x="1761" y="3126"/>
                </a:lnTo>
                <a:lnTo>
                  <a:pt x="1751" y="3126"/>
                </a:lnTo>
                <a:lnTo>
                  <a:pt x="1747" y="3126"/>
                </a:lnTo>
                <a:lnTo>
                  <a:pt x="1737" y="3126"/>
                </a:lnTo>
                <a:lnTo>
                  <a:pt x="1733" y="3126"/>
                </a:lnTo>
                <a:lnTo>
                  <a:pt x="1731" y="3126"/>
                </a:lnTo>
                <a:lnTo>
                  <a:pt x="1729" y="3126"/>
                </a:lnTo>
                <a:lnTo>
                  <a:pt x="1721" y="3126"/>
                </a:lnTo>
                <a:lnTo>
                  <a:pt x="1711" y="3126"/>
                </a:lnTo>
                <a:lnTo>
                  <a:pt x="1697" y="3128"/>
                </a:lnTo>
                <a:lnTo>
                  <a:pt x="1691" y="3128"/>
                </a:lnTo>
                <a:lnTo>
                  <a:pt x="1685" y="3128"/>
                </a:lnTo>
                <a:lnTo>
                  <a:pt x="1679" y="3128"/>
                </a:lnTo>
                <a:lnTo>
                  <a:pt x="1677" y="3128"/>
                </a:lnTo>
                <a:lnTo>
                  <a:pt x="1675" y="3128"/>
                </a:lnTo>
                <a:lnTo>
                  <a:pt x="1669" y="3128"/>
                </a:lnTo>
                <a:lnTo>
                  <a:pt x="1659" y="3126"/>
                </a:lnTo>
                <a:lnTo>
                  <a:pt x="1657" y="3126"/>
                </a:lnTo>
                <a:lnTo>
                  <a:pt x="1653" y="3126"/>
                </a:lnTo>
                <a:lnTo>
                  <a:pt x="1647" y="3126"/>
                </a:lnTo>
                <a:lnTo>
                  <a:pt x="1645" y="3126"/>
                </a:lnTo>
                <a:lnTo>
                  <a:pt x="1623" y="3126"/>
                </a:lnTo>
                <a:lnTo>
                  <a:pt x="1613" y="3126"/>
                </a:lnTo>
                <a:lnTo>
                  <a:pt x="1611" y="3126"/>
                </a:lnTo>
                <a:lnTo>
                  <a:pt x="1605" y="3126"/>
                </a:lnTo>
                <a:lnTo>
                  <a:pt x="1603" y="3126"/>
                </a:lnTo>
                <a:lnTo>
                  <a:pt x="1601" y="3126"/>
                </a:lnTo>
                <a:lnTo>
                  <a:pt x="1599" y="3126"/>
                </a:lnTo>
                <a:lnTo>
                  <a:pt x="1595" y="3126"/>
                </a:lnTo>
                <a:lnTo>
                  <a:pt x="1593" y="3126"/>
                </a:lnTo>
                <a:lnTo>
                  <a:pt x="1591" y="3126"/>
                </a:lnTo>
                <a:lnTo>
                  <a:pt x="1583" y="3124"/>
                </a:lnTo>
                <a:lnTo>
                  <a:pt x="1567" y="3124"/>
                </a:lnTo>
                <a:lnTo>
                  <a:pt x="1567" y="3126"/>
                </a:lnTo>
                <a:lnTo>
                  <a:pt x="1565" y="3126"/>
                </a:lnTo>
                <a:lnTo>
                  <a:pt x="1563" y="3126"/>
                </a:lnTo>
                <a:lnTo>
                  <a:pt x="1561" y="3126"/>
                </a:lnTo>
                <a:lnTo>
                  <a:pt x="1559" y="3124"/>
                </a:lnTo>
                <a:lnTo>
                  <a:pt x="1550" y="3124"/>
                </a:lnTo>
                <a:lnTo>
                  <a:pt x="1544" y="3126"/>
                </a:lnTo>
                <a:lnTo>
                  <a:pt x="1538" y="3126"/>
                </a:lnTo>
                <a:lnTo>
                  <a:pt x="1532" y="3126"/>
                </a:lnTo>
                <a:lnTo>
                  <a:pt x="1522" y="3126"/>
                </a:lnTo>
                <a:lnTo>
                  <a:pt x="1516" y="3126"/>
                </a:lnTo>
                <a:lnTo>
                  <a:pt x="1512" y="3126"/>
                </a:lnTo>
                <a:lnTo>
                  <a:pt x="1510" y="3126"/>
                </a:lnTo>
                <a:lnTo>
                  <a:pt x="1508" y="3126"/>
                </a:lnTo>
                <a:lnTo>
                  <a:pt x="1484" y="3124"/>
                </a:lnTo>
                <a:lnTo>
                  <a:pt x="1480" y="3126"/>
                </a:lnTo>
                <a:lnTo>
                  <a:pt x="1472" y="3126"/>
                </a:lnTo>
                <a:lnTo>
                  <a:pt x="1468" y="3126"/>
                </a:lnTo>
                <a:lnTo>
                  <a:pt x="1456" y="3126"/>
                </a:lnTo>
                <a:lnTo>
                  <a:pt x="1446" y="3126"/>
                </a:lnTo>
                <a:lnTo>
                  <a:pt x="1432" y="3126"/>
                </a:lnTo>
                <a:lnTo>
                  <a:pt x="1428" y="3126"/>
                </a:lnTo>
                <a:lnTo>
                  <a:pt x="1400" y="3126"/>
                </a:lnTo>
                <a:lnTo>
                  <a:pt x="1388" y="3126"/>
                </a:lnTo>
                <a:lnTo>
                  <a:pt x="1382" y="3126"/>
                </a:lnTo>
                <a:lnTo>
                  <a:pt x="1378" y="3128"/>
                </a:lnTo>
                <a:lnTo>
                  <a:pt x="1370" y="3128"/>
                </a:lnTo>
                <a:lnTo>
                  <a:pt x="1366" y="3128"/>
                </a:lnTo>
                <a:lnTo>
                  <a:pt x="1350" y="3128"/>
                </a:lnTo>
                <a:lnTo>
                  <a:pt x="1344" y="3128"/>
                </a:lnTo>
                <a:lnTo>
                  <a:pt x="1338" y="3128"/>
                </a:lnTo>
                <a:lnTo>
                  <a:pt x="1328" y="3128"/>
                </a:lnTo>
                <a:lnTo>
                  <a:pt x="1326" y="3128"/>
                </a:lnTo>
                <a:lnTo>
                  <a:pt x="1324" y="3128"/>
                </a:lnTo>
                <a:lnTo>
                  <a:pt x="1316" y="3128"/>
                </a:lnTo>
                <a:lnTo>
                  <a:pt x="1314" y="3128"/>
                </a:lnTo>
                <a:lnTo>
                  <a:pt x="1306" y="3128"/>
                </a:lnTo>
                <a:lnTo>
                  <a:pt x="1304" y="3128"/>
                </a:lnTo>
                <a:lnTo>
                  <a:pt x="1296" y="3126"/>
                </a:lnTo>
                <a:lnTo>
                  <a:pt x="1292" y="3126"/>
                </a:lnTo>
                <a:lnTo>
                  <a:pt x="1284" y="3126"/>
                </a:lnTo>
                <a:lnTo>
                  <a:pt x="1270" y="3126"/>
                </a:lnTo>
                <a:lnTo>
                  <a:pt x="1262" y="3126"/>
                </a:lnTo>
                <a:lnTo>
                  <a:pt x="1258" y="3126"/>
                </a:lnTo>
                <a:lnTo>
                  <a:pt x="1250" y="3126"/>
                </a:lnTo>
                <a:lnTo>
                  <a:pt x="1242" y="3126"/>
                </a:lnTo>
                <a:lnTo>
                  <a:pt x="1234" y="3126"/>
                </a:lnTo>
                <a:lnTo>
                  <a:pt x="1230" y="3126"/>
                </a:lnTo>
                <a:lnTo>
                  <a:pt x="1220" y="3126"/>
                </a:lnTo>
                <a:lnTo>
                  <a:pt x="1214" y="3126"/>
                </a:lnTo>
                <a:lnTo>
                  <a:pt x="1202" y="3126"/>
                </a:lnTo>
                <a:lnTo>
                  <a:pt x="1190" y="3126"/>
                </a:lnTo>
                <a:lnTo>
                  <a:pt x="1182" y="3126"/>
                </a:lnTo>
                <a:lnTo>
                  <a:pt x="1180" y="3126"/>
                </a:lnTo>
                <a:lnTo>
                  <a:pt x="1174" y="3126"/>
                </a:lnTo>
                <a:lnTo>
                  <a:pt x="1168" y="3126"/>
                </a:lnTo>
                <a:lnTo>
                  <a:pt x="1160" y="3126"/>
                </a:lnTo>
                <a:lnTo>
                  <a:pt x="1156" y="3126"/>
                </a:lnTo>
                <a:lnTo>
                  <a:pt x="1146" y="3126"/>
                </a:lnTo>
                <a:lnTo>
                  <a:pt x="1142" y="3126"/>
                </a:lnTo>
                <a:lnTo>
                  <a:pt x="1130" y="3126"/>
                </a:lnTo>
                <a:lnTo>
                  <a:pt x="1126" y="3126"/>
                </a:lnTo>
                <a:lnTo>
                  <a:pt x="1120" y="3126"/>
                </a:lnTo>
                <a:lnTo>
                  <a:pt x="1116" y="3126"/>
                </a:lnTo>
                <a:lnTo>
                  <a:pt x="1112" y="3126"/>
                </a:lnTo>
                <a:lnTo>
                  <a:pt x="1098" y="3124"/>
                </a:lnTo>
                <a:lnTo>
                  <a:pt x="1088" y="3126"/>
                </a:lnTo>
                <a:lnTo>
                  <a:pt x="1082" y="3126"/>
                </a:lnTo>
                <a:lnTo>
                  <a:pt x="1080" y="3126"/>
                </a:lnTo>
                <a:lnTo>
                  <a:pt x="1078" y="3128"/>
                </a:lnTo>
                <a:lnTo>
                  <a:pt x="1074" y="3128"/>
                </a:lnTo>
                <a:lnTo>
                  <a:pt x="1072" y="3128"/>
                </a:lnTo>
                <a:lnTo>
                  <a:pt x="1062" y="3128"/>
                </a:lnTo>
                <a:lnTo>
                  <a:pt x="1054" y="3128"/>
                </a:lnTo>
                <a:lnTo>
                  <a:pt x="1044" y="3128"/>
                </a:lnTo>
                <a:lnTo>
                  <a:pt x="1038" y="3128"/>
                </a:lnTo>
                <a:lnTo>
                  <a:pt x="1036" y="3128"/>
                </a:lnTo>
                <a:lnTo>
                  <a:pt x="1034" y="3128"/>
                </a:lnTo>
                <a:lnTo>
                  <a:pt x="1032" y="3128"/>
                </a:lnTo>
                <a:lnTo>
                  <a:pt x="1026" y="3126"/>
                </a:lnTo>
                <a:lnTo>
                  <a:pt x="1012" y="3126"/>
                </a:lnTo>
                <a:lnTo>
                  <a:pt x="1000" y="3126"/>
                </a:lnTo>
                <a:lnTo>
                  <a:pt x="998" y="3126"/>
                </a:lnTo>
                <a:lnTo>
                  <a:pt x="992" y="3126"/>
                </a:lnTo>
                <a:lnTo>
                  <a:pt x="990" y="3126"/>
                </a:lnTo>
                <a:lnTo>
                  <a:pt x="990" y="3126"/>
                </a:lnTo>
                <a:lnTo>
                  <a:pt x="986" y="3126"/>
                </a:lnTo>
                <a:lnTo>
                  <a:pt x="952" y="3126"/>
                </a:lnTo>
                <a:lnTo>
                  <a:pt x="948" y="3126"/>
                </a:lnTo>
                <a:lnTo>
                  <a:pt x="946" y="3126"/>
                </a:lnTo>
                <a:lnTo>
                  <a:pt x="942" y="3126"/>
                </a:lnTo>
                <a:lnTo>
                  <a:pt x="942" y="3126"/>
                </a:lnTo>
                <a:lnTo>
                  <a:pt x="936" y="3128"/>
                </a:lnTo>
                <a:lnTo>
                  <a:pt x="912" y="3128"/>
                </a:lnTo>
                <a:lnTo>
                  <a:pt x="865" y="3128"/>
                </a:lnTo>
                <a:lnTo>
                  <a:pt x="839" y="3128"/>
                </a:lnTo>
                <a:lnTo>
                  <a:pt x="809" y="3128"/>
                </a:lnTo>
                <a:lnTo>
                  <a:pt x="775" y="3128"/>
                </a:lnTo>
                <a:lnTo>
                  <a:pt x="747" y="3128"/>
                </a:lnTo>
                <a:lnTo>
                  <a:pt x="719" y="3128"/>
                </a:lnTo>
                <a:lnTo>
                  <a:pt x="697" y="3128"/>
                </a:lnTo>
                <a:lnTo>
                  <a:pt x="681" y="3128"/>
                </a:lnTo>
                <a:lnTo>
                  <a:pt x="671" y="3128"/>
                </a:lnTo>
                <a:lnTo>
                  <a:pt x="657" y="3128"/>
                </a:lnTo>
                <a:lnTo>
                  <a:pt x="653" y="3126"/>
                </a:lnTo>
                <a:lnTo>
                  <a:pt x="653" y="3128"/>
                </a:lnTo>
                <a:lnTo>
                  <a:pt x="651" y="3130"/>
                </a:lnTo>
                <a:close/>
                <a:moveTo>
                  <a:pt x="18" y="1686"/>
                </a:moveTo>
                <a:lnTo>
                  <a:pt x="12" y="1686"/>
                </a:lnTo>
                <a:lnTo>
                  <a:pt x="10" y="1684"/>
                </a:lnTo>
                <a:lnTo>
                  <a:pt x="8" y="1682"/>
                </a:lnTo>
                <a:lnTo>
                  <a:pt x="6" y="1682"/>
                </a:lnTo>
                <a:lnTo>
                  <a:pt x="4" y="1680"/>
                </a:lnTo>
                <a:lnTo>
                  <a:pt x="0" y="1680"/>
                </a:lnTo>
                <a:lnTo>
                  <a:pt x="2" y="1678"/>
                </a:lnTo>
                <a:lnTo>
                  <a:pt x="2" y="1674"/>
                </a:lnTo>
                <a:lnTo>
                  <a:pt x="2" y="1670"/>
                </a:lnTo>
                <a:lnTo>
                  <a:pt x="4" y="1666"/>
                </a:lnTo>
                <a:lnTo>
                  <a:pt x="8" y="1666"/>
                </a:lnTo>
                <a:lnTo>
                  <a:pt x="12" y="1664"/>
                </a:lnTo>
                <a:lnTo>
                  <a:pt x="16" y="1664"/>
                </a:lnTo>
                <a:lnTo>
                  <a:pt x="18" y="1666"/>
                </a:lnTo>
                <a:lnTo>
                  <a:pt x="18" y="1670"/>
                </a:lnTo>
                <a:lnTo>
                  <a:pt x="20" y="1672"/>
                </a:lnTo>
                <a:lnTo>
                  <a:pt x="22" y="1674"/>
                </a:lnTo>
                <a:lnTo>
                  <a:pt x="24" y="1678"/>
                </a:lnTo>
                <a:lnTo>
                  <a:pt x="24" y="1680"/>
                </a:lnTo>
                <a:lnTo>
                  <a:pt x="24" y="1682"/>
                </a:lnTo>
                <a:lnTo>
                  <a:pt x="22" y="1686"/>
                </a:lnTo>
                <a:lnTo>
                  <a:pt x="18" y="1686"/>
                </a:lnTo>
                <a:close/>
                <a:moveTo>
                  <a:pt x="3840" y="1656"/>
                </a:moveTo>
                <a:lnTo>
                  <a:pt x="3772" y="1652"/>
                </a:lnTo>
                <a:lnTo>
                  <a:pt x="3766" y="1650"/>
                </a:lnTo>
                <a:lnTo>
                  <a:pt x="3752" y="1636"/>
                </a:lnTo>
                <a:lnTo>
                  <a:pt x="3750" y="1630"/>
                </a:lnTo>
                <a:lnTo>
                  <a:pt x="3768" y="1538"/>
                </a:lnTo>
                <a:lnTo>
                  <a:pt x="3782" y="1562"/>
                </a:lnTo>
                <a:lnTo>
                  <a:pt x="3788" y="1568"/>
                </a:lnTo>
                <a:lnTo>
                  <a:pt x="3790" y="1574"/>
                </a:lnTo>
                <a:lnTo>
                  <a:pt x="3794" y="1582"/>
                </a:lnTo>
                <a:lnTo>
                  <a:pt x="3806" y="1600"/>
                </a:lnTo>
                <a:lnTo>
                  <a:pt x="3808" y="1604"/>
                </a:lnTo>
                <a:lnTo>
                  <a:pt x="3810" y="1606"/>
                </a:lnTo>
                <a:lnTo>
                  <a:pt x="3822" y="1624"/>
                </a:lnTo>
                <a:lnTo>
                  <a:pt x="3824" y="1626"/>
                </a:lnTo>
                <a:lnTo>
                  <a:pt x="3824" y="1628"/>
                </a:lnTo>
                <a:lnTo>
                  <a:pt x="3826" y="1632"/>
                </a:lnTo>
                <a:lnTo>
                  <a:pt x="3840" y="1656"/>
                </a:lnTo>
                <a:close/>
                <a:moveTo>
                  <a:pt x="2005" y="218"/>
                </a:moveTo>
                <a:lnTo>
                  <a:pt x="2005" y="216"/>
                </a:lnTo>
                <a:lnTo>
                  <a:pt x="2005" y="218"/>
                </a:lnTo>
                <a:close/>
                <a:moveTo>
                  <a:pt x="1947" y="768"/>
                </a:moveTo>
                <a:lnTo>
                  <a:pt x="1929" y="756"/>
                </a:lnTo>
                <a:lnTo>
                  <a:pt x="1891" y="736"/>
                </a:lnTo>
                <a:lnTo>
                  <a:pt x="1871" y="702"/>
                </a:lnTo>
                <a:lnTo>
                  <a:pt x="1897" y="698"/>
                </a:lnTo>
                <a:lnTo>
                  <a:pt x="1907" y="704"/>
                </a:lnTo>
                <a:lnTo>
                  <a:pt x="1951" y="726"/>
                </a:lnTo>
                <a:lnTo>
                  <a:pt x="1969" y="758"/>
                </a:lnTo>
                <a:lnTo>
                  <a:pt x="1947" y="768"/>
                </a:lnTo>
                <a:close/>
                <a:moveTo>
                  <a:pt x="1981" y="54"/>
                </a:moveTo>
                <a:lnTo>
                  <a:pt x="1973" y="0"/>
                </a:lnTo>
                <a:lnTo>
                  <a:pt x="1977" y="0"/>
                </a:lnTo>
                <a:lnTo>
                  <a:pt x="1979" y="0"/>
                </a:lnTo>
                <a:lnTo>
                  <a:pt x="1983" y="2"/>
                </a:lnTo>
                <a:lnTo>
                  <a:pt x="1985" y="4"/>
                </a:lnTo>
                <a:lnTo>
                  <a:pt x="1991" y="6"/>
                </a:lnTo>
                <a:lnTo>
                  <a:pt x="1993" y="6"/>
                </a:lnTo>
                <a:lnTo>
                  <a:pt x="2001" y="14"/>
                </a:lnTo>
                <a:lnTo>
                  <a:pt x="2003" y="20"/>
                </a:lnTo>
                <a:lnTo>
                  <a:pt x="2003" y="20"/>
                </a:lnTo>
                <a:lnTo>
                  <a:pt x="2005" y="26"/>
                </a:lnTo>
                <a:lnTo>
                  <a:pt x="2003" y="28"/>
                </a:lnTo>
                <a:lnTo>
                  <a:pt x="2003" y="32"/>
                </a:lnTo>
                <a:lnTo>
                  <a:pt x="1993" y="44"/>
                </a:lnTo>
                <a:lnTo>
                  <a:pt x="1991" y="46"/>
                </a:lnTo>
                <a:lnTo>
                  <a:pt x="1985" y="46"/>
                </a:lnTo>
                <a:lnTo>
                  <a:pt x="1981" y="54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9346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525F40-06D2-5B0F-4E3C-4A7FD1E75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>
            <a:extLst>
              <a:ext uri="{FF2B5EF4-FFF2-40B4-BE49-F238E27FC236}">
                <a16:creationId xmlns:a16="http://schemas.microsoft.com/office/drawing/2014/main" id="{A73ECC8C-F98C-265F-2F4D-B1AAE01AB9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Portland City of Maine State</a:t>
            </a:r>
            <a:endParaRPr lang="zh-CN" altLang="en-US" dirty="0"/>
          </a:p>
        </p:txBody>
      </p:sp>
      <p:sp>
        <p:nvSpPr>
          <p:cNvPr id="183" name="Freeform 173">
            <a:extLst>
              <a:ext uri="{FF2B5EF4-FFF2-40B4-BE49-F238E27FC236}">
                <a16:creationId xmlns:a16="http://schemas.microsoft.com/office/drawing/2014/main" id="{42AA7FC0-8DF6-5523-AEDC-8DEB6444A3A9}"/>
              </a:ext>
            </a:extLst>
          </p:cNvPr>
          <p:cNvSpPr>
            <a:spLocks noEditPoints="1"/>
          </p:cNvSpPr>
          <p:nvPr/>
        </p:nvSpPr>
        <p:spPr bwMode="auto">
          <a:xfrm>
            <a:off x="442464" y="1059582"/>
            <a:ext cx="5194920" cy="2647998"/>
          </a:xfrm>
          <a:custGeom>
            <a:avLst/>
            <a:gdLst>
              <a:gd name="T0" fmla="*/ 4728 w 5191"/>
              <a:gd name="T1" fmla="*/ 1084 h 2646"/>
              <a:gd name="T2" fmla="*/ 4569 w 5191"/>
              <a:gd name="T3" fmla="*/ 1167 h 2646"/>
              <a:gd name="T4" fmla="*/ 3021 w 5191"/>
              <a:gd name="T5" fmla="*/ 1507 h 2646"/>
              <a:gd name="T6" fmla="*/ 3133 w 5191"/>
              <a:gd name="T7" fmla="*/ 1210 h 2646"/>
              <a:gd name="T8" fmla="*/ 3126 w 5191"/>
              <a:gd name="T9" fmla="*/ 1086 h 2646"/>
              <a:gd name="T10" fmla="*/ 2917 w 5191"/>
              <a:gd name="T11" fmla="*/ 1196 h 2646"/>
              <a:gd name="T12" fmla="*/ 4597 w 5191"/>
              <a:gd name="T13" fmla="*/ 1146 h 2646"/>
              <a:gd name="T14" fmla="*/ 4948 w 5191"/>
              <a:gd name="T15" fmla="*/ 1360 h 2646"/>
              <a:gd name="T16" fmla="*/ 5167 w 5191"/>
              <a:gd name="T17" fmla="*/ 1224 h 2646"/>
              <a:gd name="T18" fmla="*/ 3192 w 5191"/>
              <a:gd name="T19" fmla="*/ 1212 h 2646"/>
              <a:gd name="T20" fmla="*/ 4590 w 5191"/>
              <a:gd name="T21" fmla="*/ 1217 h 2646"/>
              <a:gd name="T22" fmla="*/ 5167 w 5191"/>
              <a:gd name="T23" fmla="*/ 1239 h 2646"/>
              <a:gd name="T24" fmla="*/ 5126 w 5191"/>
              <a:gd name="T25" fmla="*/ 1346 h 2646"/>
              <a:gd name="T26" fmla="*/ 5112 w 5191"/>
              <a:gd name="T27" fmla="*/ 1376 h 2646"/>
              <a:gd name="T28" fmla="*/ 4913 w 5191"/>
              <a:gd name="T29" fmla="*/ 1441 h 2646"/>
              <a:gd name="T30" fmla="*/ 3292 w 5191"/>
              <a:gd name="T31" fmla="*/ 1674 h 2646"/>
              <a:gd name="T32" fmla="*/ 3242 w 5191"/>
              <a:gd name="T33" fmla="*/ 1488 h 2646"/>
              <a:gd name="T34" fmla="*/ 2959 w 5191"/>
              <a:gd name="T35" fmla="*/ 1909 h 2646"/>
              <a:gd name="T36" fmla="*/ 3026 w 5191"/>
              <a:gd name="T37" fmla="*/ 2102 h 2646"/>
              <a:gd name="T38" fmla="*/ 3268 w 5191"/>
              <a:gd name="T39" fmla="*/ 2097 h 2646"/>
              <a:gd name="T40" fmla="*/ 2964 w 5191"/>
              <a:gd name="T41" fmla="*/ 1552 h 2646"/>
              <a:gd name="T42" fmla="*/ 2843 w 5191"/>
              <a:gd name="T43" fmla="*/ 1659 h 2646"/>
              <a:gd name="T44" fmla="*/ 3311 w 5191"/>
              <a:gd name="T45" fmla="*/ 1588 h 2646"/>
              <a:gd name="T46" fmla="*/ 4920 w 5191"/>
              <a:gd name="T47" fmla="*/ 789 h 2646"/>
              <a:gd name="T48" fmla="*/ 5157 w 5191"/>
              <a:gd name="T49" fmla="*/ 839 h 2646"/>
              <a:gd name="T50" fmla="*/ 5050 w 5191"/>
              <a:gd name="T51" fmla="*/ 571 h 2646"/>
              <a:gd name="T52" fmla="*/ 4837 w 5191"/>
              <a:gd name="T53" fmla="*/ 789 h 2646"/>
              <a:gd name="T54" fmla="*/ 4600 w 5191"/>
              <a:gd name="T55" fmla="*/ 1222 h 2646"/>
              <a:gd name="T56" fmla="*/ 4804 w 5191"/>
              <a:gd name="T57" fmla="*/ 956 h 2646"/>
              <a:gd name="T58" fmla="*/ 4794 w 5191"/>
              <a:gd name="T59" fmla="*/ 1690 h 2646"/>
              <a:gd name="T60" fmla="*/ 2525 w 5191"/>
              <a:gd name="T61" fmla="*/ 1759 h 2646"/>
              <a:gd name="T62" fmla="*/ 2511 w 5191"/>
              <a:gd name="T63" fmla="*/ 1781 h 2646"/>
              <a:gd name="T64" fmla="*/ 3415 w 5191"/>
              <a:gd name="T65" fmla="*/ 1845 h 2646"/>
              <a:gd name="T66" fmla="*/ 2760 w 5191"/>
              <a:gd name="T67" fmla="*/ 2025 h 2646"/>
              <a:gd name="T68" fmla="*/ 2743 w 5191"/>
              <a:gd name="T69" fmla="*/ 2102 h 2646"/>
              <a:gd name="T70" fmla="*/ 3130 w 5191"/>
              <a:gd name="T71" fmla="*/ 2296 h 2646"/>
              <a:gd name="T72" fmla="*/ 3071 w 5191"/>
              <a:gd name="T73" fmla="*/ 2263 h 2646"/>
              <a:gd name="T74" fmla="*/ 2812 w 5191"/>
              <a:gd name="T75" fmla="*/ 2285 h 2646"/>
              <a:gd name="T76" fmla="*/ 2836 w 5191"/>
              <a:gd name="T77" fmla="*/ 2456 h 2646"/>
              <a:gd name="T78" fmla="*/ 3078 w 5191"/>
              <a:gd name="T79" fmla="*/ 2351 h 2646"/>
              <a:gd name="T80" fmla="*/ 3218 w 5191"/>
              <a:gd name="T81" fmla="*/ 2636 h 2646"/>
              <a:gd name="T82" fmla="*/ 2126 w 5191"/>
              <a:gd name="T83" fmla="*/ 1619 h 2646"/>
              <a:gd name="T84" fmla="*/ 1683 w 5191"/>
              <a:gd name="T85" fmla="*/ 1697 h 2646"/>
              <a:gd name="T86" fmla="*/ 1426 w 5191"/>
              <a:gd name="T87" fmla="*/ 1445 h 2646"/>
              <a:gd name="T88" fmla="*/ 1818 w 5191"/>
              <a:gd name="T89" fmla="*/ 1403 h 2646"/>
              <a:gd name="T90" fmla="*/ 1920 w 5191"/>
              <a:gd name="T91" fmla="*/ 1267 h 2646"/>
              <a:gd name="T92" fmla="*/ 1891 w 5191"/>
              <a:gd name="T93" fmla="*/ 1072 h 2646"/>
              <a:gd name="T94" fmla="*/ 1825 w 5191"/>
              <a:gd name="T95" fmla="*/ 849 h 2646"/>
              <a:gd name="T96" fmla="*/ 1272 w 5191"/>
              <a:gd name="T97" fmla="*/ 52 h 2646"/>
              <a:gd name="T98" fmla="*/ 610 w 5191"/>
              <a:gd name="T99" fmla="*/ 278 h 2646"/>
              <a:gd name="T100" fmla="*/ 299 w 5191"/>
              <a:gd name="T101" fmla="*/ 989 h 2646"/>
              <a:gd name="T102" fmla="*/ 0 w 5191"/>
              <a:gd name="T103" fmla="*/ 2280 h 2646"/>
              <a:gd name="T104" fmla="*/ 885 w 5191"/>
              <a:gd name="T105" fmla="*/ 2121 h 2646"/>
              <a:gd name="T106" fmla="*/ 702 w 5191"/>
              <a:gd name="T107" fmla="*/ 1857 h 2646"/>
              <a:gd name="T108" fmla="*/ 762 w 5191"/>
              <a:gd name="T109" fmla="*/ 1783 h 2646"/>
              <a:gd name="T110" fmla="*/ 743 w 5191"/>
              <a:gd name="T111" fmla="*/ 1842 h 2646"/>
              <a:gd name="T112" fmla="*/ 1058 w 5191"/>
              <a:gd name="T113" fmla="*/ 2078 h 2646"/>
              <a:gd name="T114" fmla="*/ 1198 w 5191"/>
              <a:gd name="T115" fmla="*/ 2125 h 2646"/>
              <a:gd name="T116" fmla="*/ 1433 w 5191"/>
              <a:gd name="T117" fmla="*/ 2373 h 2646"/>
              <a:gd name="T118" fmla="*/ 1823 w 5191"/>
              <a:gd name="T119" fmla="*/ 2194 h 2646"/>
              <a:gd name="T120" fmla="*/ 1853 w 5191"/>
              <a:gd name="T121" fmla="*/ 2104 h 2646"/>
              <a:gd name="T122" fmla="*/ 1929 w 5191"/>
              <a:gd name="T123" fmla="*/ 2018 h 2646"/>
              <a:gd name="T124" fmla="*/ 1977 w 5191"/>
              <a:gd name="T125" fmla="*/ 1923 h 2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91" h="2646">
                <a:moveTo>
                  <a:pt x="4929" y="865"/>
                </a:moveTo>
                <a:lnTo>
                  <a:pt x="4932" y="863"/>
                </a:lnTo>
                <a:lnTo>
                  <a:pt x="4929" y="870"/>
                </a:lnTo>
                <a:lnTo>
                  <a:pt x="4929" y="865"/>
                </a:lnTo>
                <a:close/>
                <a:moveTo>
                  <a:pt x="4946" y="863"/>
                </a:moveTo>
                <a:lnTo>
                  <a:pt x="4937" y="877"/>
                </a:lnTo>
                <a:lnTo>
                  <a:pt x="4944" y="872"/>
                </a:lnTo>
                <a:lnTo>
                  <a:pt x="4946" y="863"/>
                </a:lnTo>
                <a:close/>
                <a:moveTo>
                  <a:pt x="4844" y="934"/>
                </a:moveTo>
                <a:lnTo>
                  <a:pt x="4844" y="930"/>
                </a:lnTo>
                <a:lnTo>
                  <a:pt x="4839" y="934"/>
                </a:lnTo>
                <a:lnTo>
                  <a:pt x="4844" y="934"/>
                </a:lnTo>
                <a:close/>
                <a:moveTo>
                  <a:pt x="4825" y="941"/>
                </a:moveTo>
                <a:lnTo>
                  <a:pt x="4827" y="939"/>
                </a:lnTo>
                <a:lnTo>
                  <a:pt x="4827" y="937"/>
                </a:lnTo>
                <a:lnTo>
                  <a:pt x="4825" y="941"/>
                </a:lnTo>
                <a:close/>
                <a:moveTo>
                  <a:pt x="4737" y="1067"/>
                </a:moveTo>
                <a:lnTo>
                  <a:pt x="4737" y="1063"/>
                </a:lnTo>
                <a:lnTo>
                  <a:pt x="4735" y="1067"/>
                </a:lnTo>
                <a:lnTo>
                  <a:pt x="4737" y="1067"/>
                </a:lnTo>
                <a:close/>
                <a:moveTo>
                  <a:pt x="4730" y="1082"/>
                </a:moveTo>
                <a:lnTo>
                  <a:pt x="4732" y="1077"/>
                </a:lnTo>
                <a:lnTo>
                  <a:pt x="4728" y="1079"/>
                </a:lnTo>
                <a:lnTo>
                  <a:pt x="4730" y="1082"/>
                </a:lnTo>
                <a:close/>
                <a:moveTo>
                  <a:pt x="4728" y="1086"/>
                </a:moveTo>
                <a:lnTo>
                  <a:pt x="4728" y="1084"/>
                </a:lnTo>
                <a:lnTo>
                  <a:pt x="4723" y="1089"/>
                </a:lnTo>
                <a:lnTo>
                  <a:pt x="4728" y="1086"/>
                </a:lnTo>
                <a:close/>
                <a:moveTo>
                  <a:pt x="4702" y="1113"/>
                </a:moveTo>
                <a:lnTo>
                  <a:pt x="4704" y="1108"/>
                </a:lnTo>
                <a:lnTo>
                  <a:pt x="4702" y="1110"/>
                </a:lnTo>
                <a:lnTo>
                  <a:pt x="4702" y="1113"/>
                </a:lnTo>
                <a:close/>
                <a:moveTo>
                  <a:pt x="4709" y="1113"/>
                </a:moveTo>
                <a:lnTo>
                  <a:pt x="4709" y="1110"/>
                </a:lnTo>
                <a:lnTo>
                  <a:pt x="4706" y="1113"/>
                </a:lnTo>
                <a:lnTo>
                  <a:pt x="4709" y="1113"/>
                </a:lnTo>
                <a:close/>
                <a:moveTo>
                  <a:pt x="4702" y="1120"/>
                </a:moveTo>
                <a:lnTo>
                  <a:pt x="4704" y="1117"/>
                </a:lnTo>
                <a:lnTo>
                  <a:pt x="4699" y="1117"/>
                </a:lnTo>
                <a:lnTo>
                  <a:pt x="4702" y="1120"/>
                </a:lnTo>
                <a:close/>
                <a:moveTo>
                  <a:pt x="4588" y="1139"/>
                </a:moveTo>
                <a:lnTo>
                  <a:pt x="4585" y="1146"/>
                </a:lnTo>
                <a:lnTo>
                  <a:pt x="4595" y="1134"/>
                </a:lnTo>
                <a:lnTo>
                  <a:pt x="4588" y="1139"/>
                </a:lnTo>
                <a:close/>
                <a:moveTo>
                  <a:pt x="4600" y="1151"/>
                </a:moveTo>
                <a:lnTo>
                  <a:pt x="4602" y="1153"/>
                </a:lnTo>
                <a:lnTo>
                  <a:pt x="4604" y="1148"/>
                </a:lnTo>
                <a:lnTo>
                  <a:pt x="4600" y="1151"/>
                </a:lnTo>
                <a:close/>
                <a:moveTo>
                  <a:pt x="4569" y="1170"/>
                </a:moveTo>
                <a:lnTo>
                  <a:pt x="4573" y="1167"/>
                </a:lnTo>
                <a:lnTo>
                  <a:pt x="4578" y="1158"/>
                </a:lnTo>
                <a:lnTo>
                  <a:pt x="4569" y="1167"/>
                </a:lnTo>
                <a:lnTo>
                  <a:pt x="4569" y="1170"/>
                </a:lnTo>
                <a:close/>
                <a:moveTo>
                  <a:pt x="4602" y="1172"/>
                </a:moveTo>
                <a:lnTo>
                  <a:pt x="4604" y="1170"/>
                </a:lnTo>
                <a:lnTo>
                  <a:pt x="4602" y="1170"/>
                </a:lnTo>
                <a:lnTo>
                  <a:pt x="4602" y="1172"/>
                </a:lnTo>
                <a:close/>
                <a:moveTo>
                  <a:pt x="5179" y="823"/>
                </a:moveTo>
                <a:lnTo>
                  <a:pt x="5191" y="804"/>
                </a:lnTo>
                <a:lnTo>
                  <a:pt x="5179" y="815"/>
                </a:lnTo>
                <a:lnTo>
                  <a:pt x="5179" y="823"/>
                </a:lnTo>
                <a:close/>
                <a:moveTo>
                  <a:pt x="4884" y="870"/>
                </a:moveTo>
                <a:lnTo>
                  <a:pt x="4887" y="863"/>
                </a:lnTo>
                <a:lnTo>
                  <a:pt x="4882" y="865"/>
                </a:lnTo>
                <a:lnTo>
                  <a:pt x="4884" y="870"/>
                </a:lnTo>
                <a:close/>
                <a:moveTo>
                  <a:pt x="2855" y="1521"/>
                </a:moveTo>
                <a:lnTo>
                  <a:pt x="2867" y="1526"/>
                </a:lnTo>
                <a:lnTo>
                  <a:pt x="2907" y="1510"/>
                </a:lnTo>
                <a:lnTo>
                  <a:pt x="2926" y="1507"/>
                </a:lnTo>
                <a:lnTo>
                  <a:pt x="2933" y="1538"/>
                </a:lnTo>
                <a:lnTo>
                  <a:pt x="2948" y="1548"/>
                </a:lnTo>
                <a:lnTo>
                  <a:pt x="2959" y="1533"/>
                </a:lnTo>
                <a:lnTo>
                  <a:pt x="2976" y="1517"/>
                </a:lnTo>
                <a:lnTo>
                  <a:pt x="2988" y="1517"/>
                </a:lnTo>
                <a:lnTo>
                  <a:pt x="2993" y="1526"/>
                </a:lnTo>
                <a:lnTo>
                  <a:pt x="3000" y="1521"/>
                </a:lnTo>
                <a:lnTo>
                  <a:pt x="3009" y="1507"/>
                </a:lnTo>
                <a:lnTo>
                  <a:pt x="3021" y="1507"/>
                </a:lnTo>
                <a:lnTo>
                  <a:pt x="3031" y="1507"/>
                </a:lnTo>
                <a:lnTo>
                  <a:pt x="3035" y="1517"/>
                </a:lnTo>
                <a:lnTo>
                  <a:pt x="3040" y="1514"/>
                </a:lnTo>
                <a:lnTo>
                  <a:pt x="3078" y="1483"/>
                </a:lnTo>
                <a:lnTo>
                  <a:pt x="3092" y="1460"/>
                </a:lnTo>
                <a:lnTo>
                  <a:pt x="3109" y="1426"/>
                </a:lnTo>
                <a:lnTo>
                  <a:pt x="3111" y="1407"/>
                </a:lnTo>
                <a:lnTo>
                  <a:pt x="3133" y="1384"/>
                </a:lnTo>
                <a:lnTo>
                  <a:pt x="3137" y="1376"/>
                </a:lnTo>
                <a:lnTo>
                  <a:pt x="3156" y="1343"/>
                </a:lnTo>
                <a:lnTo>
                  <a:pt x="3178" y="1324"/>
                </a:lnTo>
                <a:lnTo>
                  <a:pt x="3180" y="1305"/>
                </a:lnTo>
                <a:lnTo>
                  <a:pt x="3178" y="1296"/>
                </a:lnTo>
                <a:lnTo>
                  <a:pt x="3185" y="1260"/>
                </a:lnTo>
                <a:lnTo>
                  <a:pt x="3190" y="1248"/>
                </a:lnTo>
                <a:lnTo>
                  <a:pt x="3178" y="1248"/>
                </a:lnTo>
                <a:lnTo>
                  <a:pt x="3175" y="1241"/>
                </a:lnTo>
                <a:lnTo>
                  <a:pt x="3190" y="1222"/>
                </a:lnTo>
                <a:lnTo>
                  <a:pt x="3187" y="1212"/>
                </a:lnTo>
                <a:lnTo>
                  <a:pt x="3187" y="1208"/>
                </a:lnTo>
                <a:lnTo>
                  <a:pt x="3175" y="1205"/>
                </a:lnTo>
                <a:lnTo>
                  <a:pt x="3168" y="1208"/>
                </a:lnTo>
                <a:lnTo>
                  <a:pt x="3156" y="1205"/>
                </a:lnTo>
                <a:lnTo>
                  <a:pt x="3135" y="1224"/>
                </a:lnTo>
                <a:lnTo>
                  <a:pt x="3130" y="1212"/>
                </a:lnTo>
                <a:lnTo>
                  <a:pt x="3133" y="1210"/>
                </a:lnTo>
                <a:lnTo>
                  <a:pt x="3128" y="1208"/>
                </a:lnTo>
                <a:lnTo>
                  <a:pt x="3121" y="1217"/>
                </a:lnTo>
                <a:lnTo>
                  <a:pt x="3126" y="1220"/>
                </a:lnTo>
                <a:lnTo>
                  <a:pt x="3128" y="1215"/>
                </a:lnTo>
                <a:lnTo>
                  <a:pt x="3133" y="1227"/>
                </a:lnTo>
                <a:lnTo>
                  <a:pt x="3128" y="1246"/>
                </a:lnTo>
                <a:lnTo>
                  <a:pt x="3111" y="1258"/>
                </a:lnTo>
                <a:lnTo>
                  <a:pt x="3097" y="1255"/>
                </a:lnTo>
                <a:lnTo>
                  <a:pt x="3088" y="1265"/>
                </a:lnTo>
                <a:lnTo>
                  <a:pt x="3083" y="1258"/>
                </a:lnTo>
                <a:lnTo>
                  <a:pt x="3085" y="1243"/>
                </a:lnTo>
                <a:lnTo>
                  <a:pt x="3092" y="1224"/>
                </a:lnTo>
                <a:lnTo>
                  <a:pt x="3095" y="1208"/>
                </a:lnTo>
                <a:lnTo>
                  <a:pt x="3111" y="1201"/>
                </a:lnTo>
                <a:lnTo>
                  <a:pt x="3118" y="1189"/>
                </a:lnTo>
                <a:lnTo>
                  <a:pt x="3116" y="1189"/>
                </a:lnTo>
                <a:lnTo>
                  <a:pt x="3109" y="1198"/>
                </a:lnTo>
                <a:lnTo>
                  <a:pt x="3097" y="1203"/>
                </a:lnTo>
                <a:lnTo>
                  <a:pt x="3092" y="1201"/>
                </a:lnTo>
                <a:lnTo>
                  <a:pt x="3095" y="1196"/>
                </a:lnTo>
                <a:lnTo>
                  <a:pt x="3123" y="1163"/>
                </a:lnTo>
                <a:lnTo>
                  <a:pt x="3142" y="1146"/>
                </a:lnTo>
                <a:lnTo>
                  <a:pt x="3154" y="1120"/>
                </a:lnTo>
                <a:lnTo>
                  <a:pt x="3154" y="1103"/>
                </a:lnTo>
                <a:lnTo>
                  <a:pt x="3128" y="1105"/>
                </a:lnTo>
                <a:lnTo>
                  <a:pt x="3126" y="1086"/>
                </a:lnTo>
                <a:lnTo>
                  <a:pt x="3128" y="1077"/>
                </a:lnTo>
                <a:lnTo>
                  <a:pt x="3118" y="1077"/>
                </a:lnTo>
                <a:lnTo>
                  <a:pt x="3114" y="1070"/>
                </a:lnTo>
                <a:lnTo>
                  <a:pt x="3107" y="1072"/>
                </a:lnTo>
                <a:lnTo>
                  <a:pt x="3088" y="1094"/>
                </a:lnTo>
                <a:lnTo>
                  <a:pt x="3062" y="1084"/>
                </a:lnTo>
                <a:lnTo>
                  <a:pt x="3059" y="1082"/>
                </a:lnTo>
                <a:lnTo>
                  <a:pt x="3050" y="1089"/>
                </a:lnTo>
                <a:lnTo>
                  <a:pt x="3038" y="1089"/>
                </a:lnTo>
                <a:lnTo>
                  <a:pt x="3031" y="1096"/>
                </a:lnTo>
                <a:lnTo>
                  <a:pt x="3024" y="1094"/>
                </a:lnTo>
                <a:lnTo>
                  <a:pt x="3024" y="1082"/>
                </a:lnTo>
                <a:lnTo>
                  <a:pt x="3021" y="1082"/>
                </a:lnTo>
                <a:lnTo>
                  <a:pt x="3009" y="1101"/>
                </a:lnTo>
                <a:lnTo>
                  <a:pt x="3012" y="1113"/>
                </a:lnTo>
                <a:lnTo>
                  <a:pt x="3002" y="1127"/>
                </a:lnTo>
                <a:lnTo>
                  <a:pt x="2993" y="1129"/>
                </a:lnTo>
                <a:lnTo>
                  <a:pt x="2978" y="1127"/>
                </a:lnTo>
                <a:lnTo>
                  <a:pt x="2969" y="1141"/>
                </a:lnTo>
                <a:lnTo>
                  <a:pt x="2962" y="1143"/>
                </a:lnTo>
                <a:lnTo>
                  <a:pt x="2957" y="1141"/>
                </a:lnTo>
                <a:lnTo>
                  <a:pt x="2936" y="1184"/>
                </a:lnTo>
                <a:lnTo>
                  <a:pt x="2924" y="1191"/>
                </a:lnTo>
                <a:lnTo>
                  <a:pt x="2919" y="1186"/>
                </a:lnTo>
                <a:lnTo>
                  <a:pt x="2917" y="1186"/>
                </a:lnTo>
                <a:lnTo>
                  <a:pt x="2917" y="1196"/>
                </a:lnTo>
                <a:lnTo>
                  <a:pt x="2905" y="1212"/>
                </a:lnTo>
                <a:lnTo>
                  <a:pt x="2898" y="1243"/>
                </a:lnTo>
                <a:lnTo>
                  <a:pt x="2881" y="1258"/>
                </a:lnTo>
                <a:lnTo>
                  <a:pt x="2860" y="1296"/>
                </a:lnTo>
                <a:lnTo>
                  <a:pt x="2850" y="1346"/>
                </a:lnTo>
                <a:lnTo>
                  <a:pt x="2850" y="1381"/>
                </a:lnTo>
                <a:lnTo>
                  <a:pt x="2855" y="1391"/>
                </a:lnTo>
                <a:lnTo>
                  <a:pt x="2860" y="1412"/>
                </a:lnTo>
                <a:lnTo>
                  <a:pt x="2855" y="1443"/>
                </a:lnTo>
                <a:lnTo>
                  <a:pt x="2848" y="1469"/>
                </a:lnTo>
                <a:lnTo>
                  <a:pt x="2848" y="1495"/>
                </a:lnTo>
                <a:lnTo>
                  <a:pt x="2843" y="1505"/>
                </a:lnTo>
                <a:lnTo>
                  <a:pt x="2848" y="1510"/>
                </a:lnTo>
                <a:lnTo>
                  <a:pt x="2855" y="1521"/>
                </a:lnTo>
                <a:close/>
                <a:moveTo>
                  <a:pt x="4711" y="1117"/>
                </a:moveTo>
                <a:lnTo>
                  <a:pt x="4716" y="1110"/>
                </a:lnTo>
                <a:lnTo>
                  <a:pt x="4713" y="1113"/>
                </a:lnTo>
                <a:lnTo>
                  <a:pt x="4711" y="1117"/>
                </a:lnTo>
                <a:close/>
                <a:moveTo>
                  <a:pt x="5069" y="1139"/>
                </a:moveTo>
                <a:lnTo>
                  <a:pt x="5067" y="1153"/>
                </a:lnTo>
                <a:lnTo>
                  <a:pt x="5072" y="1153"/>
                </a:lnTo>
                <a:lnTo>
                  <a:pt x="5081" y="1124"/>
                </a:lnTo>
                <a:lnTo>
                  <a:pt x="5079" y="1124"/>
                </a:lnTo>
                <a:lnTo>
                  <a:pt x="5074" y="1136"/>
                </a:lnTo>
                <a:lnTo>
                  <a:pt x="5069" y="1139"/>
                </a:lnTo>
                <a:close/>
                <a:moveTo>
                  <a:pt x="4597" y="1146"/>
                </a:moveTo>
                <a:lnTo>
                  <a:pt x="4597" y="1148"/>
                </a:lnTo>
                <a:lnTo>
                  <a:pt x="4600" y="1143"/>
                </a:lnTo>
                <a:lnTo>
                  <a:pt x="4597" y="1146"/>
                </a:lnTo>
                <a:close/>
                <a:moveTo>
                  <a:pt x="5167" y="1224"/>
                </a:moveTo>
                <a:lnTo>
                  <a:pt x="5162" y="1210"/>
                </a:lnTo>
                <a:lnTo>
                  <a:pt x="5179" y="1189"/>
                </a:lnTo>
                <a:lnTo>
                  <a:pt x="5162" y="1191"/>
                </a:lnTo>
                <a:lnTo>
                  <a:pt x="5155" y="1172"/>
                </a:lnTo>
                <a:lnTo>
                  <a:pt x="5117" y="1148"/>
                </a:lnTo>
                <a:lnTo>
                  <a:pt x="5100" y="1177"/>
                </a:lnTo>
                <a:lnTo>
                  <a:pt x="5096" y="1196"/>
                </a:lnTo>
                <a:lnTo>
                  <a:pt x="5088" y="1201"/>
                </a:lnTo>
                <a:lnTo>
                  <a:pt x="5084" y="1210"/>
                </a:lnTo>
                <a:lnTo>
                  <a:pt x="5065" y="1239"/>
                </a:lnTo>
                <a:lnTo>
                  <a:pt x="5058" y="1241"/>
                </a:lnTo>
                <a:lnTo>
                  <a:pt x="5055" y="1234"/>
                </a:lnTo>
                <a:lnTo>
                  <a:pt x="5067" y="1208"/>
                </a:lnTo>
                <a:lnTo>
                  <a:pt x="5067" y="1198"/>
                </a:lnTo>
                <a:lnTo>
                  <a:pt x="5058" y="1193"/>
                </a:lnTo>
                <a:lnTo>
                  <a:pt x="5024" y="1236"/>
                </a:lnTo>
                <a:lnTo>
                  <a:pt x="5020" y="1253"/>
                </a:lnTo>
                <a:lnTo>
                  <a:pt x="5005" y="1269"/>
                </a:lnTo>
                <a:lnTo>
                  <a:pt x="4998" y="1284"/>
                </a:lnTo>
                <a:lnTo>
                  <a:pt x="4982" y="1296"/>
                </a:lnTo>
                <a:lnTo>
                  <a:pt x="4963" y="1324"/>
                </a:lnTo>
                <a:lnTo>
                  <a:pt x="4948" y="1360"/>
                </a:lnTo>
                <a:lnTo>
                  <a:pt x="4944" y="1381"/>
                </a:lnTo>
                <a:lnTo>
                  <a:pt x="4915" y="1438"/>
                </a:lnTo>
                <a:lnTo>
                  <a:pt x="4927" y="1450"/>
                </a:lnTo>
                <a:lnTo>
                  <a:pt x="4937" y="1450"/>
                </a:lnTo>
                <a:lnTo>
                  <a:pt x="4939" y="1457"/>
                </a:lnTo>
                <a:lnTo>
                  <a:pt x="4946" y="1450"/>
                </a:lnTo>
                <a:lnTo>
                  <a:pt x="4956" y="1453"/>
                </a:lnTo>
                <a:lnTo>
                  <a:pt x="4960" y="1457"/>
                </a:lnTo>
                <a:lnTo>
                  <a:pt x="4960" y="1469"/>
                </a:lnTo>
                <a:lnTo>
                  <a:pt x="4967" y="1483"/>
                </a:lnTo>
                <a:lnTo>
                  <a:pt x="4967" y="1491"/>
                </a:lnTo>
                <a:lnTo>
                  <a:pt x="4975" y="1486"/>
                </a:lnTo>
                <a:lnTo>
                  <a:pt x="4979" y="1493"/>
                </a:lnTo>
                <a:lnTo>
                  <a:pt x="5001" y="1486"/>
                </a:lnTo>
                <a:lnTo>
                  <a:pt x="5010" y="1498"/>
                </a:lnTo>
                <a:lnTo>
                  <a:pt x="5017" y="1495"/>
                </a:lnTo>
                <a:lnTo>
                  <a:pt x="5041" y="1453"/>
                </a:lnTo>
                <a:lnTo>
                  <a:pt x="5079" y="1407"/>
                </a:lnTo>
                <a:lnTo>
                  <a:pt x="5086" y="1393"/>
                </a:lnTo>
                <a:lnTo>
                  <a:pt x="5091" y="1391"/>
                </a:lnTo>
                <a:lnTo>
                  <a:pt x="5105" y="1353"/>
                </a:lnTo>
                <a:lnTo>
                  <a:pt x="5115" y="1341"/>
                </a:lnTo>
                <a:lnTo>
                  <a:pt x="5124" y="1317"/>
                </a:lnTo>
                <a:lnTo>
                  <a:pt x="5143" y="1293"/>
                </a:lnTo>
                <a:lnTo>
                  <a:pt x="5157" y="1239"/>
                </a:lnTo>
                <a:lnTo>
                  <a:pt x="5167" y="1224"/>
                </a:lnTo>
                <a:close/>
                <a:moveTo>
                  <a:pt x="5053" y="1170"/>
                </a:moveTo>
                <a:lnTo>
                  <a:pt x="5062" y="1163"/>
                </a:lnTo>
                <a:lnTo>
                  <a:pt x="5065" y="1160"/>
                </a:lnTo>
                <a:lnTo>
                  <a:pt x="5058" y="1163"/>
                </a:lnTo>
                <a:lnTo>
                  <a:pt x="5053" y="1170"/>
                </a:lnTo>
                <a:close/>
                <a:moveTo>
                  <a:pt x="4592" y="1172"/>
                </a:moveTo>
                <a:lnTo>
                  <a:pt x="4590" y="1177"/>
                </a:lnTo>
                <a:lnTo>
                  <a:pt x="4595" y="1174"/>
                </a:lnTo>
                <a:lnTo>
                  <a:pt x="4592" y="1172"/>
                </a:lnTo>
                <a:close/>
                <a:moveTo>
                  <a:pt x="4571" y="1179"/>
                </a:moveTo>
                <a:lnTo>
                  <a:pt x="4573" y="1174"/>
                </a:lnTo>
                <a:lnTo>
                  <a:pt x="4569" y="1179"/>
                </a:lnTo>
                <a:lnTo>
                  <a:pt x="4571" y="1179"/>
                </a:lnTo>
                <a:close/>
                <a:moveTo>
                  <a:pt x="5048" y="1177"/>
                </a:moveTo>
                <a:lnTo>
                  <a:pt x="5053" y="1174"/>
                </a:lnTo>
                <a:lnTo>
                  <a:pt x="5048" y="1172"/>
                </a:lnTo>
                <a:lnTo>
                  <a:pt x="5048" y="1177"/>
                </a:lnTo>
                <a:close/>
                <a:moveTo>
                  <a:pt x="4592" y="1186"/>
                </a:moveTo>
                <a:lnTo>
                  <a:pt x="4592" y="1189"/>
                </a:lnTo>
                <a:lnTo>
                  <a:pt x="4595" y="1184"/>
                </a:lnTo>
                <a:lnTo>
                  <a:pt x="4592" y="1186"/>
                </a:lnTo>
                <a:close/>
                <a:moveTo>
                  <a:pt x="4590" y="1191"/>
                </a:moveTo>
                <a:lnTo>
                  <a:pt x="4590" y="1189"/>
                </a:lnTo>
                <a:lnTo>
                  <a:pt x="4585" y="1191"/>
                </a:lnTo>
                <a:lnTo>
                  <a:pt x="4590" y="1191"/>
                </a:lnTo>
                <a:close/>
                <a:moveTo>
                  <a:pt x="3192" y="1212"/>
                </a:moveTo>
                <a:lnTo>
                  <a:pt x="3192" y="1217"/>
                </a:lnTo>
                <a:lnTo>
                  <a:pt x="3192" y="1215"/>
                </a:lnTo>
                <a:lnTo>
                  <a:pt x="3192" y="1212"/>
                </a:lnTo>
                <a:close/>
                <a:moveTo>
                  <a:pt x="5174" y="1186"/>
                </a:moveTo>
                <a:lnTo>
                  <a:pt x="5172" y="1184"/>
                </a:lnTo>
                <a:lnTo>
                  <a:pt x="5172" y="1186"/>
                </a:lnTo>
                <a:lnTo>
                  <a:pt x="5174" y="1186"/>
                </a:lnTo>
                <a:close/>
                <a:moveTo>
                  <a:pt x="4583" y="1203"/>
                </a:moveTo>
                <a:lnTo>
                  <a:pt x="4581" y="1208"/>
                </a:lnTo>
                <a:lnTo>
                  <a:pt x="4585" y="1205"/>
                </a:lnTo>
                <a:lnTo>
                  <a:pt x="4588" y="1198"/>
                </a:lnTo>
                <a:lnTo>
                  <a:pt x="4583" y="1203"/>
                </a:lnTo>
                <a:close/>
                <a:moveTo>
                  <a:pt x="5181" y="1198"/>
                </a:moveTo>
                <a:lnTo>
                  <a:pt x="5181" y="1196"/>
                </a:lnTo>
                <a:lnTo>
                  <a:pt x="5176" y="1196"/>
                </a:lnTo>
                <a:lnTo>
                  <a:pt x="5181" y="1198"/>
                </a:lnTo>
                <a:close/>
                <a:moveTo>
                  <a:pt x="4595" y="1212"/>
                </a:moveTo>
                <a:lnTo>
                  <a:pt x="4597" y="1208"/>
                </a:lnTo>
                <a:lnTo>
                  <a:pt x="4595" y="1210"/>
                </a:lnTo>
                <a:lnTo>
                  <a:pt x="4595" y="1212"/>
                </a:lnTo>
                <a:close/>
                <a:moveTo>
                  <a:pt x="5172" y="1212"/>
                </a:moveTo>
                <a:lnTo>
                  <a:pt x="5176" y="1208"/>
                </a:lnTo>
                <a:lnTo>
                  <a:pt x="5174" y="1208"/>
                </a:lnTo>
                <a:lnTo>
                  <a:pt x="5172" y="1212"/>
                </a:lnTo>
                <a:close/>
                <a:moveTo>
                  <a:pt x="4590" y="1220"/>
                </a:moveTo>
                <a:lnTo>
                  <a:pt x="4590" y="1217"/>
                </a:lnTo>
                <a:lnTo>
                  <a:pt x="4588" y="1220"/>
                </a:lnTo>
                <a:lnTo>
                  <a:pt x="4590" y="1220"/>
                </a:lnTo>
                <a:close/>
                <a:moveTo>
                  <a:pt x="4597" y="1222"/>
                </a:moveTo>
                <a:lnTo>
                  <a:pt x="4600" y="1217"/>
                </a:lnTo>
                <a:lnTo>
                  <a:pt x="4597" y="1220"/>
                </a:lnTo>
                <a:lnTo>
                  <a:pt x="4597" y="1222"/>
                </a:lnTo>
                <a:close/>
                <a:moveTo>
                  <a:pt x="3192" y="1243"/>
                </a:moveTo>
                <a:lnTo>
                  <a:pt x="3192" y="1239"/>
                </a:lnTo>
                <a:lnTo>
                  <a:pt x="3190" y="1241"/>
                </a:lnTo>
                <a:lnTo>
                  <a:pt x="3192" y="1243"/>
                </a:lnTo>
                <a:close/>
                <a:moveTo>
                  <a:pt x="4609" y="1224"/>
                </a:moveTo>
                <a:lnTo>
                  <a:pt x="4611" y="1220"/>
                </a:lnTo>
                <a:lnTo>
                  <a:pt x="4609" y="1222"/>
                </a:lnTo>
                <a:lnTo>
                  <a:pt x="4609" y="1224"/>
                </a:lnTo>
                <a:close/>
                <a:moveTo>
                  <a:pt x="4600" y="1231"/>
                </a:moveTo>
                <a:lnTo>
                  <a:pt x="4602" y="1227"/>
                </a:lnTo>
                <a:lnTo>
                  <a:pt x="4595" y="1231"/>
                </a:lnTo>
                <a:lnTo>
                  <a:pt x="4600" y="1231"/>
                </a:lnTo>
                <a:close/>
                <a:moveTo>
                  <a:pt x="5172" y="1227"/>
                </a:moveTo>
                <a:lnTo>
                  <a:pt x="5176" y="1224"/>
                </a:lnTo>
                <a:lnTo>
                  <a:pt x="5176" y="1220"/>
                </a:lnTo>
                <a:lnTo>
                  <a:pt x="5172" y="1224"/>
                </a:lnTo>
                <a:lnTo>
                  <a:pt x="5172" y="1227"/>
                </a:lnTo>
                <a:close/>
                <a:moveTo>
                  <a:pt x="5172" y="1239"/>
                </a:moveTo>
                <a:lnTo>
                  <a:pt x="5172" y="1236"/>
                </a:lnTo>
                <a:lnTo>
                  <a:pt x="5167" y="1239"/>
                </a:lnTo>
                <a:lnTo>
                  <a:pt x="5172" y="1239"/>
                </a:lnTo>
                <a:close/>
                <a:moveTo>
                  <a:pt x="5160" y="1274"/>
                </a:moveTo>
                <a:lnTo>
                  <a:pt x="5160" y="1267"/>
                </a:lnTo>
                <a:lnTo>
                  <a:pt x="5155" y="1277"/>
                </a:lnTo>
                <a:lnTo>
                  <a:pt x="5160" y="1274"/>
                </a:lnTo>
                <a:close/>
                <a:moveTo>
                  <a:pt x="5150" y="1291"/>
                </a:moveTo>
                <a:lnTo>
                  <a:pt x="5155" y="1286"/>
                </a:lnTo>
                <a:lnTo>
                  <a:pt x="5160" y="1279"/>
                </a:lnTo>
                <a:lnTo>
                  <a:pt x="5155" y="1279"/>
                </a:lnTo>
                <a:lnTo>
                  <a:pt x="5150" y="1291"/>
                </a:lnTo>
                <a:close/>
                <a:moveTo>
                  <a:pt x="4960" y="1310"/>
                </a:moveTo>
                <a:lnTo>
                  <a:pt x="4960" y="1305"/>
                </a:lnTo>
                <a:lnTo>
                  <a:pt x="4960" y="1305"/>
                </a:lnTo>
                <a:lnTo>
                  <a:pt x="4960" y="1310"/>
                </a:lnTo>
                <a:close/>
                <a:moveTo>
                  <a:pt x="4956" y="1308"/>
                </a:moveTo>
                <a:lnTo>
                  <a:pt x="4953" y="1312"/>
                </a:lnTo>
                <a:lnTo>
                  <a:pt x="4953" y="1317"/>
                </a:lnTo>
                <a:lnTo>
                  <a:pt x="4956" y="1308"/>
                </a:lnTo>
                <a:close/>
                <a:moveTo>
                  <a:pt x="5124" y="1334"/>
                </a:moveTo>
                <a:lnTo>
                  <a:pt x="5119" y="1334"/>
                </a:lnTo>
                <a:lnTo>
                  <a:pt x="5122" y="1334"/>
                </a:lnTo>
                <a:lnTo>
                  <a:pt x="5124" y="1334"/>
                </a:lnTo>
                <a:close/>
                <a:moveTo>
                  <a:pt x="5126" y="1346"/>
                </a:moveTo>
                <a:lnTo>
                  <a:pt x="5131" y="1346"/>
                </a:lnTo>
                <a:lnTo>
                  <a:pt x="5129" y="1343"/>
                </a:lnTo>
                <a:lnTo>
                  <a:pt x="5126" y="1346"/>
                </a:lnTo>
                <a:close/>
                <a:moveTo>
                  <a:pt x="5122" y="1353"/>
                </a:moveTo>
                <a:lnTo>
                  <a:pt x="5126" y="1353"/>
                </a:lnTo>
                <a:lnTo>
                  <a:pt x="5122" y="1350"/>
                </a:lnTo>
                <a:lnTo>
                  <a:pt x="5122" y="1353"/>
                </a:lnTo>
                <a:close/>
                <a:moveTo>
                  <a:pt x="5112" y="1360"/>
                </a:moveTo>
                <a:lnTo>
                  <a:pt x="5110" y="1365"/>
                </a:lnTo>
                <a:lnTo>
                  <a:pt x="5112" y="1362"/>
                </a:lnTo>
                <a:lnTo>
                  <a:pt x="5112" y="1360"/>
                </a:lnTo>
                <a:close/>
                <a:moveTo>
                  <a:pt x="5115" y="1369"/>
                </a:moveTo>
                <a:lnTo>
                  <a:pt x="5117" y="1367"/>
                </a:lnTo>
                <a:lnTo>
                  <a:pt x="5115" y="1367"/>
                </a:lnTo>
                <a:lnTo>
                  <a:pt x="5115" y="1369"/>
                </a:lnTo>
                <a:close/>
                <a:moveTo>
                  <a:pt x="5103" y="1367"/>
                </a:moveTo>
                <a:lnTo>
                  <a:pt x="5100" y="1369"/>
                </a:lnTo>
                <a:lnTo>
                  <a:pt x="5103" y="1372"/>
                </a:lnTo>
                <a:lnTo>
                  <a:pt x="5103" y="1367"/>
                </a:lnTo>
                <a:close/>
                <a:moveTo>
                  <a:pt x="5115" y="1374"/>
                </a:moveTo>
                <a:lnTo>
                  <a:pt x="5119" y="1367"/>
                </a:lnTo>
                <a:lnTo>
                  <a:pt x="5112" y="1374"/>
                </a:lnTo>
                <a:lnTo>
                  <a:pt x="5115" y="1374"/>
                </a:lnTo>
                <a:close/>
                <a:moveTo>
                  <a:pt x="5110" y="1367"/>
                </a:moveTo>
                <a:lnTo>
                  <a:pt x="5107" y="1369"/>
                </a:lnTo>
                <a:lnTo>
                  <a:pt x="5110" y="1369"/>
                </a:lnTo>
                <a:lnTo>
                  <a:pt x="5110" y="1367"/>
                </a:lnTo>
                <a:close/>
                <a:moveTo>
                  <a:pt x="5107" y="1376"/>
                </a:moveTo>
                <a:lnTo>
                  <a:pt x="5112" y="1376"/>
                </a:lnTo>
                <a:lnTo>
                  <a:pt x="5110" y="1374"/>
                </a:lnTo>
                <a:lnTo>
                  <a:pt x="5107" y="1376"/>
                </a:lnTo>
                <a:close/>
                <a:moveTo>
                  <a:pt x="5093" y="1391"/>
                </a:moveTo>
                <a:lnTo>
                  <a:pt x="5105" y="1379"/>
                </a:lnTo>
                <a:lnTo>
                  <a:pt x="5103" y="1379"/>
                </a:lnTo>
                <a:lnTo>
                  <a:pt x="5093" y="1391"/>
                </a:lnTo>
                <a:close/>
                <a:moveTo>
                  <a:pt x="5093" y="1400"/>
                </a:moveTo>
                <a:lnTo>
                  <a:pt x="5100" y="1393"/>
                </a:lnTo>
                <a:lnTo>
                  <a:pt x="5091" y="1400"/>
                </a:lnTo>
                <a:lnTo>
                  <a:pt x="5093" y="1400"/>
                </a:lnTo>
                <a:close/>
                <a:moveTo>
                  <a:pt x="3304" y="1474"/>
                </a:moveTo>
                <a:lnTo>
                  <a:pt x="3308" y="1469"/>
                </a:lnTo>
                <a:lnTo>
                  <a:pt x="3308" y="1464"/>
                </a:lnTo>
                <a:lnTo>
                  <a:pt x="3306" y="1457"/>
                </a:lnTo>
                <a:lnTo>
                  <a:pt x="3292" y="1448"/>
                </a:lnTo>
                <a:lnTo>
                  <a:pt x="3285" y="1450"/>
                </a:lnTo>
                <a:lnTo>
                  <a:pt x="3280" y="1460"/>
                </a:lnTo>
                <a:lnTo>
                  <a:pt x="3287" y="1469"/>
                </a:lnTo>
                <a:lnTo>
                  <a:pt x="3304" y="1474"/>
                </a:lnTo>
                <a:close/>
                <a:moveTo>
                  <a:pt x="5060" y="1441"/>
                </a:moveTo>
                <a:lnTo>
                  <a:pt x="5062" y="1434"/>
                </a:lnTo>
                <a:lnTo>
                  <a:pt x="5058" y="1441"/>
                </a:lnTo>
                <a:lnTo>
                  <a:pt x="5060" y="1441"/>
                </a:lnTo>
                <a:close/>
                <a:moveTo>
                  <a:pt x="4910" y="1443"/>
                </a:moveTo>
                <a:lnTo>
                  <a:pt x="4915" y="1443"/>
                </a:lnTo>
                <a:lnTo>
                  <a:pt x="4913" y="1441"/>
                </a:lnTo>
                <a:lnTo>
                  <a:pt x="4910" y="1443"/>
                </a:lnTo>
                <a:close/>
                <a:moveTo>
                  <a:pt x="5055" y="1450"/>
                </a:moveTo>
                <a:lnTo>
                  <a:pt x="5055" y="1445"/>
                </a:lnTo>
                <a:lnTo>
                  <a:pt x="5053" y="1448"/>
                </a:lnTo>
                <a:lnTo>
                  <a:pt x="5055" y="1450"/>
                </a:lnTo>
                <a:close/>
                <a:moveTo>
                  <a:pt x="4934" y="1460"/>
                </a:moveTo>
                <a:lnTo>
                  <a:pt x="4934" y="1457"/>
                </a:lnTo>
                <a:lnTo>
                  <a:pt x="4932" y="1460"/>
                </a:lnTo>
                <a:lnTo>
                  <a:pt x="4934" y="1460"/>
                </a:lnTo>
                <a:close/>
                <a:moveTo>
                  <a:pt x="3420" y="1807"/>
                </a:moveTo>
                <a:lnTo>
                  <a:pt x="3413" y="1800"/>
                </a:lnTo>
                <a:lnTo>
                  <a:pt x="3403" y="1773"/>
                </a:lnTo>
                <a:lnTo>
                  <a:pt x="3368" y="1762"/>
                </a:lnTo>
                <a:lnTo>
                  <a:pt x="3356" y="1764"/>
                </a:lnTo>
                <a:lnTo>
                  <a:pt x="3349" y="1759"/>
                </a:lnTo>
                <a:lnTo>
                  <a:pt x="3339" y="1747"/>
                </a:lnTo>
                <a:lnTo>
                  <a:pt x="3351" y="1731"/>
                </a:lnTo>
                <a:lnTo>
                  <a:pt x="3327" y="1731"/>
                </a:lnTo>
                <a:lnTo>
                  <a:pt x="3311" y="1721"/>
                </a:lnTo>
                <a:lnTo>
                  <a:pt x="3299" y="1724"/>
                </a:lnTo>
                <a:lnTo>
                  <a:pt x="3292" y="1719"/>
                </a:lnTo>
                <a:lnTo>
                  <a:pt x="3287" y="1709"/>
                </a:lnTo>
                <a:lnTo>
                  <a:pt x="3285" y="1700"/>
                </a:lnTo>
                <a:lnTo>
                  <a:pt x="3294" y="1681"/>
                </a:lnTo>
                <a:lnTo>
                  <a:pt x="3299" y="1678"/>
                </a:lnTo>
                <a:lnTo>
                  <a:pt x="3292" y="1674"/>
                </a:lnTo>
                <a:lnTo>
                  <a:pt x="3292" y="1662"/>
                </a:lnTo>
                <a:lnTo>
                  <a:pt x="3289" y="1662"/>
                </a:lnTo>
                <a:lnTo>
                  <a:pt x="3282" y="1669"/>
                </a:lnTo>
                <a:lnTo>
                  <a:pt x="3278" y="1664"/>
                </a:lnTo>
                <a:lnTo>
                  <a:pt x="3275" y="1659"/>
                </a:lnTo>
                <a:lnTo>
                  <a:pt x="3282" y="1650"/>
                </a:lnTo>
                <a:lnTo>
                  <a:pt x="3280" y="1640"/>
                </a:lnTo>
                <a:lnTo>
                  <a:pt x="3287" y="1624"/>
                </a:lnTo>
                <a:lnTo>
                  <a:pt x="3296" y="1617"/>
                </a:lnTo>
                <a:lnTo>
                  <a:pt x="3306" y="1598"/>
                </a:lnTo>
                <a:lnTo>
                  <a:pt x="3306" y="1583"/>
                </a:lnTo>
                <a:lnTo>
                  <a:pt x="3301" y="1581"/>
                </a:lnTo>
                <a:lnTo>
                  <a:pt x="3304" y="1576"/>
                </a:lnTo>
                <a:lnTo>
                  <a:pt x="3301" y="1569"/>
                </a:lnTo>
                <a:lnTo>
                  <a:pt x="3299" y="1567"/>
                </a:lnTo>
                <a:lnTo>
                  <a:pt x="3292" y="1569"/>
                </a:lnTo>
                <a:lnTo>
                  <a:pt x="3287" y="1564"/>
                </a:lnTo>
                <a:lnTo>
                  <a:pt x="3301" y="1543"/>
                </a:lnTo>
                <a:lnTo>
                  <a:pt x="3304" y="1529"/>
                </a:lnTo>
                <a:lnTo>
                  <a:pt x="3306" y="1519"/>
                </a:lnTo>
                <a:lnTo>
                  <a:pt x="3304" y="1510"/>
                </a:lnTo>
                <a:lnTo>
                  <a:pt x="3296" y="1507"/>
                </a:lnTo>
                <a:lnTo>
                  <a:pt x="3294" y="1498"/>
                </a:lnTo>
                <a:lnTo>
                  <a:pt x="3270" y="1498"/>
                </a:lnTo>
                <a:lnTo>
                  <a:pt x="3256" y="1491"/>
                </a:lnTo>
                <a:lnTo>
                  <a:pt x="3242" y="1488"/>
                </a:lnTo>
                <a:lnTo>
                  <a:pt x="3202" y="1498"/>
                </a:lnTo>
                <a:lnTo>
                  <a:pt x="3192" y="1519"/>
                </a:lnTo>
                <a:lnTo>
                  <a:pt x="3168" y="1557"/>
                </a:lnTo>
                <a:lnTo>
                  <a:pt x="3161" y="1564"/>
                </a:lnTo>
                <a:lnTo>
                  <a:pt x="3154" y="1564"/>
                </a:lnTo>
                <a:lnTo>
                  <a:pt x="3149" y="1586"/>
                </a:lnTo>
                <a:lnTo>
                  <a:pt x="3142" y="1598"/>
                </a:lnTo>
                <a:lnTo>
                  <a:pt x="3126" y="1605"/>
                </a:lnTo>
                <a:lnTo>
                  <a:pt x="3118" y="1602"/>
                </a:lnTo>
                <a:lnTo>
                  <a:pt x="3097" y="1607"/>
                </a:lnTo>
                <a:lnTo>
                  <a:pt x="3097" y="1636"/>
                </a:lnTo>
                <a:lnTo>
                  <a:pt x="3088" y="1643"/>
                </a:lnTo>
                <a:lnTo>
                  <a:pt x="3078" y="1664"/>
                </a:lnTo>
                <a:lnTo>
                  <a:pt x="3062" y="1683"/>
                </a:lnTo>
                <a:lnTo>
                  <a:pt x="3038" y="1714"/>
                </a:lnTo>
                <a:lnTo>
                  <a:pt x="3024" y="1759"/>
                </a:lnTo>
                <a:lnTo>
                  <a:pt x="3009" y="1785"/>
                </a:lnTo>
                <a:lnTo>
                  <a:pt x="2993" y="1795"/>
                </a:lnTo>
                <a:lnTo>
                  <a:pt x="2955" y="1807"/>
                </a:lnTo>
                <a:lnTo>
                  <a:pt x="2948" y="1814"/>
                </a:lnTo>
                <a:lnTo>
                  <a:pt x="2950" y="1831"/>
                </a:lnTo>
                <a:lnTo>
                  <a:pt x="2948" y="1838"/>
                </a:lnTo>
                <a:lnTo>
                  <a:pt x="2950" y="1845"/>
                </a:lnTo>
                <a:lnTo>
                  <a:pt x="2950" y="1859"/>
                </a:lnTo>
                <a:lnTo>
                  <a:pt x="2955" y="1866"/>
                </a:lnTo>
                <a:lnTo>
                  <a:pt x="2959" y="1909"/>
                </a:lnTo>
                <a:lnTo>
                  <a:pt x="2964" y="1954"/>
                </a:lnTo>
                <a:lnTo>
                  <a:pt x="2964" y="1976"/>
                </a:lnTo>
                <a:lnTo>
                  <a:pt x="2964" y="1980"/>
                </a:lnTo>
                <a:lnTo>
                  <a:pt x="2950" y="1983"/>
                </a:lnTo>
                <a:lnTo>
                  <a:pt x="2962" y="1985"/>
                </a:lnTo>
                <a:lnTo>
                  <a:pt x="2959" y="1992"/>
                </a:lnTo>
                <a:lnTo>
                  <a:pt x="2950" y="1992"/>
                </a:lnTo>
                <a:lnTo>
                  <a:pt x="2955" y="1995"/>
                </a:lnTo>
                <a:lnTo>
                  <a:pt x="2948" y="1995"/>
                </a:lnTo>
                <a:lnTo>
                  <a:pt x="2948" y="2002"/>
                </a:lnTo>
                <a:lnTo>
                  <a:pt x="2964" y="1999"/>
                </a:lnTo>
                <a:lnTo>
                  <a:pt x="2964" y="2006"/>
                </a:lnTo>
                <a:lnTo>
                  <a:pt x="2943" y="2009"/>
                </a:lnTo>
                <a:lnTo>
                  <a:pt x="2943" y="2014"/>
                </a:lnTo>
                <a:lnTo>
                  <a:pt x="2969" y="2011"/>
                </a:lnTo>
                <a:lnTo>
                  <a:pt x="2964" y="2030"/>
                </a:lnTo>
                <a:lnTo>
                  <a:pt x="2948" y="2049"/>
                </a:lnTo>
                <a:lnTo>
                  <a:pt x="2938" y="2078"/>
                </a:lnTo>
                <a:lnTo>
                  <a:pt x="2938" y="2087"/>
                </a:lnTo>
                <a:lnTo>
                  <a:pt x="2948" y="2094"/>
                </a:lnTo>
                <a:lnTo>
                  <a:pt x="2976" y="2087"/>
                </a:lnTo>
                <a:lnTo>
                  <a:pt x="2995" y="2109"/>
                </a:lnTo>
                <a:lnTo>
                  <a:pt x="3000" y="2104"/>
                </a:lnTo>
                <a:lnTo>
                  <a:pt x="3007" y="2106"/>
                </a:lnTo>
                <a:lnTo>
                  <a:pt x="3021" y="2102"/>
                </a:lnTo>
                <a:lnTo>
                  <a:pt x="3026" y="2102"/>
                </a:lnTo>
                <a:lnTo>
                  <a:pt x="3043" y="2113"/>
                </a:lnTo>
                <a:lnTo>
                  <a:pt x="3043" y="2116"/>
                </a:lnTo>
                <a:lnTo>
                  <a:pt x="3040" y="2121"/>
                </a:lnTo>
                <a:lnTo>
                  <a:pt x="3040" y="2132"/>
                </a:lnTo>
                <a:lnTo>
                  <a:pt x="3047" y="2137"/>
                </a:lnTo>
                <a:lnTo>
                  <a:pt x="3054" y="2135"/>
                </a:lnTo>
                <a:lnTo>
                  <a:pt x="3069" y="2135"/>
                </a:lnTo>
                <a:lnTo>
                  <a:pt x="3073" y="2132"/>
                </a:lnTo>
                <a:lnTo>
                  <a:pt x="3062" y="2125"/>
                </a:lnTo>
                <a:lnTo>
                  <a:pt x="3059" y="2116"/>
                </a:lnTo>
                <a:lnTo>
                  <a:pt x="3047" y="2104"/>
                </a:lnTo>
                <a:lnTo>
                  <a:pt x="3052" y="2087"/>
                </a:lnTo>
                <a:lnTo>
                  <a:pt x="3064" y="2080"/>
                </a:lnTo>
                <a:lnTo>
                  <a:pt x="3081" y="2080"/>
                </a:lnTo>
                <a:lnTo>
                  <a:pt x="3085" y="2087"/>
                </a:lnTo>
                <a:lnTo>
                  <a:pt x="3111" y="2097"/>
                </a:lnTo>
                <a:lnTo>
                  <a:pt x="3123" y="2092"/>
                </a:lnTo>
                <a:lnTo>
                  <a:pt x="3133" y="2083"/>
                </a:lnTo>
                <a:lnTo>
                  <a:pt x="3145" y="2083"/>
                </a:lnTo>
                <a:lnTo>
                  <a:pt x="3154" y="2087"/>
                </a:lnTo>
                <a:lnTo>
                  <a:pt x="3156" y="2092"/>
                </a:lnTo>
                <a:lnTo>
                  <a:pt x="3154" y="2099"/>
                </a:lnTo>
                <a:lnTo>
                  <a:pt x="3164" y="2104"/>
                </a:lnTo>
                <a:lnTo>
                  <a:pt x="3197" y="2090"/>
                </a:lnTo>
                <a:lnTo>
                  <a:pt x="3254" y="2099"/>
                </a:lnTo>
                <a:lnTo>
                  <a:pt x="3268" y="2097"/>
                </a:lnTo>
                <a:lnTo>
                  <a:pt x="3292" y="2087"/>
                </a:lnTo>
                <a:lnTo>
                  <a:pt x="3315" y="2064"/>
                </a:lnTo>
                <a:lnTo>
                  <a:pt x="3337" y="2023"/>
                </a:lnTo>
                <a:lnTo>
                  <a:pt x="3370" y="1980"/>
                </a:lnTo>
                <a:lnTo>
                  <a:pt x="3377" y="1949"/>
                </a:lnTo>
                <a:lnTo>
                  <a:pt x="3391" y="1926"/>
                </a:lnTo>
                <a:lnTo>
                  <a:pt x="3403" y="1904"/>
                </a:lnTo>
                <a:lnTo>
                  <a:pt x="3413" y="1866"/>
                </a:lnTo>
                <a:lnTo>
                  <a:pt x="3410" y="1823"/>
                </a:lnTo>
                <a:lnTo>
                  <a:pt x="3420" y="1807"/>
                </a:lnTo>
                <a:close/>
                <a:moveTo>
                  <a:pt x="5032" y="1491"/>
                </a:moveTo>
                <a:lnTo>
                  <a:pt x="5034" y="1493"/>
                </a:lnTo>
                <a:lnTo>
                  <a:pt x="5032" y="1488"/>
                </a:lnTo>
                <a:lnTo>
                  <a:pt x="5032" y="1491"/>
                </a:lnTo>
                <a:close/>
                <a:moveTo>
                  <a:pt x="4956" y="1500"/>
                </a:moveTo>
                <a:lnTo>
                  <a:pt x="4958" y="1498"/>
                </a:lnTo>
                <a:lnTo>
                  <a:pt x="4956" y="1498"/>
                </a:lnTo>
                <a:lnTo>
                  <a:pt x="4956" y="1500"/>
                </a:lnTo>
                <a:close/>
                <a:moveTo>
                  <a:pt x="5003" y="1519"/>
                </a:moveTo>
                <a:lnTo>
                  <a:pt x="5005" y="1514"/>
                </a:lnTo>
                <a:lnTo>
                  <a:pt x="5001" y="1519"/>
                </a:lnTo>
                <a:lnTo>
                  <a:pt x="5003" y="1519"/>
                </a:lnTo>
                <a:close/>
                <a:moveTo>
                  <a:pt x="2950" y="1567"/>
                </a:moveTo>
                <a:lnTo>
                  <a:pt x="2950" y="1574"/>
                </a:lnTo>
                <a:lnTo>
                  <a:pt x="2955" y="1574"/>
                </a:lnTo>
                <a:lnTo>
                  <a:pt x="2964" y="1552"/>
                </a:lnTo>
                <a:lnTo>
                  <a:pt x="2962" y="1550"/>
                </a:lnTo>
                <a:lnTo>
                  <a:pt x="2955" y="1557"/>
                </a:lnTo>
                <a:lnTo>
                  <a:pt x="2950" y="1567"/>
                </a:lnTo>
                <a:close/>
                <a:moveTo>
                  <a:pt x="2713" y="1745"/>
                </a:moveTo>
                <a:lnTo>
                  <a:pt x="2717" y="1757"/>
                </a:lnTo>
                <a:lnTo>
                  <a:pt x="2715" y="1769"/>
                </a:lnTo>
                <a:lnTo>
                  <a:pt x="2708" y="1771"/>
                </a:lnTo>
                <a:lnTo>
                  <a:pt x="2706" y="1776"/>
                </a:lnTo>
                <a:lnTo>
                  <a:pt x="2713" y="1781"/>
                </a:lnTo>
                <a:lnTo>
                  <a:pt x="2736" y="1776"/>
                </a:lnTo>
                <a:lnTo>
                  <a:pt x="2739" y="1781"/>
                </a:lnTo>
                <a:lnTo>
                  <a:pt x="2741" y="1788"/>
                </a:lnTo>
                <a:lnTo>
                  <a:pt x="2746" y="1790"/>
                </a:lnTo>
                <a:lnTo>
                  <a:pt x="2748" y="1788"/>
                </a:lnTo>
                <a:lnTo>
                  <a:pt x="2746" y="1778"/>
                </a:lnTo>
                <a:lnTo>
                  <a:pt x="2748" y="1773"/>
                </a:lnTo>
                <a:lnTo>
                  <a:pt x="2762" y="1769"/>
                </a:lnTo>
                <a:lnTo>
                  <a:pt x="2772" y="1762"/>
                </a:lnTo>
                <a:lnTo>
                  <a:pt x="2791" y="1735"/>
                </a:lnTo>
                <a:lnTo>
                  <a:pt x="2798" y="1724"/>
                </a:lnTo>
                <a:lnTo>
                  <a:pt x="2841" y="1702"/>
                </a:lnTo>
                <a:lnTo>
                  <a:pt x="2860" y="1683"/>
                </a:lnTo>
                <a:lnTo>
                  <a:pt x="2869" y="1678"/>
                </a:lnTo>
                <a:lnTo>
                  <a:pt x="2869" y="1674"/>
                </a:lnTo>
                <a:lnTo>
                  <a:pt x="2862" y="1657"/>
                </a:lnTo>
                <a:lnTo>
                  <a:pt x="2843" y="1659"/>
                </a:lnTo>
                <a:lnTo>
                  <a:pt x="2838" y="1652"/>
                </a:lnTo>
                <a:lnTo>
                  <a:pt x="2838" y="1640"/>
                </a:lnTo>
                <a:lnTo>
                  <a:pt x="2848" y="1621"/>
                </a:lnTo>
                <a:lnTo>
                  <a:pt x="2846" y="1581"/>
                </a:lnTo>
                <a:lnTo>
                  <a:pt x="2827" y="1576"/>
                </a:lnTo>
                <a:lnTo>
                  <a:pt x="2791" y="1607"/>
                </a:lnTo>
                <a:lnTo>
                  <a:pt x="2777" y="1612"/>
                </a:lnTo>
                <a:lnTo>
                  <a:pt x="2770" y="1612"/>
                </a:lnTo>
                <a:lnTo>
                  <a:pt x="2748" y="1626"/>
                </a:lnTo>
                <a:lnTo>
                  <a:pt x="2741" y="1647"/>
                </a:lnTo>
                <a:lnTo>
                  <a:pt x="2743" y="1652"/>
                </a:lnTo>
                <a:lnTo>
                  <a:pt x="2743" y="1659"/>
                </a:lnTo>
                <a:lnTo>
                  <a:pt x="2717" y="1676"/>
                </a:lnTo>
                <a:lnTo>
                  <a:pt x="2708" y="1686"/>
                </a:lnTo>
                <a:lnTo>
                  <a:pt x="2698" y="1702"/>
                </a:lnTo>
                <a:lnTo>
                  <a:pt x="2689" y="1724"/>
                </a:lnTo>
                <a:lnTo>
                  <a:pt x="2691" y="1728"/>
                </a:lnTo>
                <a:lnTo>
                  <a:pt x="2713" y="1745"/>
                </a:lnTo>
                <a:close/>
                <a:moveTo>
                  <a:pt x="2221" y="1593"/>
                </a:moveTo>
                <a:lnTo>
                  <a:pt x="2214" y="1600"/>
                </a:lnTo>
                <a:lnTo>
                  <a:pt x="2221" y="1598"/>
                </a:lnTo>
                <a:lnTo>
                  <a:pt x="2228" y="1602"/>
                </a:lnTo>
                <a:lnTo>
                  <a:pt x="2231" y="1598"/>
                </a:lnTo>
                <a:lnTo>
                  <a:pt x="2226" y="1593"/>
                </a:lnTo>
                <a:lnTo>
                  <a:pt x="2221" y="1593"/>
                </a:lnTo>
                <a:close/>
                <a:moveTo>
                  <a:pt x="3311" y="1588"/>
                </a:moveTo>
                <a:lnTo>
                  <a:pt x="3308" y="1586"/>
                </a:lnTo>
                <a:lnTo>
                  <a:pt x="3306" y="1590"/>
                </a:lnTo>
                <a:lnTo>
                  <a:pt x="3306" y="1593"/>
                </a:lnTo>
                <a:lnTo>
                  <a:pt x="3311" y="1593"/>
                </a:lnTo>
                <a:lnTo>
                  <a:pt x="3311" y="1588"/>
                </a:lnTo>
                <a:close/>
                <a:moveTo>
                  <a:pt x="4846" y="1676"/>
                </a:moveTo>
                <a:lnTo>
                  <a:pt x="4846" y="1674"/>
                </a:lnTo>
                <a:lnTo>
                  <a:pt x="4846" y="1678"/>
                </a:lnTo>
                <a:lnTo>
                  <a:pt x="4846" y="1676"/>
                </a:lnTo>
                <a:close/>
                <a:moveTo>
                  <a:pt x="4811" y="1681"/>
                </a:moveTo>
                <a:lnTo>
                  <a:pt x="4797" y="1695"/>
                </a:lnTo>
                <a:lnTo>
                  <a:pt x="4792" y="1702"/>
                </a:lnTo>
                <a:lnTo>
                  <a:pt x="4799" y="1705"/>
                </a:lnTo>
                <a:lnTo>
                  <a:pt x="4804" y="1716"/>
                </a:lnTo>
                <a:lnTo>
                  <a:pt x="4808" y="1716"/>
                </a:lnTo>
                <a:lnTo>
                  <a:pt x="4820" y="1707"/>
                </a:lnTo>
                <a:lnTo>
                  <a:pt x="4820" y="1695"/>
                </a:lnTo>
                <a:lnTo>
                  <a:pt x="4830" y="1693"/>
                </a:lnTo>
                <a:lnTo>
                  <a:pt x="4839" y="1678"/>
                </a:lnTo>
                <a:lnTo>
                  <a:pt x="4823" y="1683"/>
                </a:lnTo>
                <a:lnTo>
                  <a:pt x="4811" y="1681"/>
                </a:lnTo>
                <a:close/>
                <a:moveTo>
                  <a:pt x="4920" y="623"/>
                </a:moveTo>
                <a:lnTo>
                  <a:pt x="4922" y="623"/>
                </a:lnTo>
                <a:lnTo>
                  <a:pt x="4922" y="620"/>
                </a:lnTo>
                <a:lnTo>
                  <a:pt x="4920" y="623"/>
                </a:lnTo>
                <a:close/>
                <a:moveTo>
                  <a:pt x="4920" y="789"/>
                </a:moveTo>
                <a:lnTo>
                  <a:pt x="4929" y="789"/>
                </a:lnTo>
                <a:lnTo>
                  <a:pt x="4946" y="796"/>
                </a:lnTo>
                <a:lnTo>
                  <a:pt x="4967" y="825"/>
                </a:lnTo>
                <a:lnTo>
                  <a:pt x="4960" y="839"/>
                </a:lnTo>
                <a:lnTo>
                  <a:pt x="4963" y="842"/>
                </a:lnTo>
                <a:lnTo>
                  <a:pt x="4967" y="853"/>
                </a:lnTo>
                <a:lnTo>
                  <a:pt x="4982" y="865"/>
                </a:lnTo>
                <a:lnTo>
                  <a:pt x="4977" y="880"/>
                </a:lnTo>
                <a:lnTo>
                  <a:pt x="4970" y="887"/>
                </a:lnTo>
                <a:lnTo>
                  <a:pt x="4975" y="896"/>
                </a:lnTo>
                <a:lnTo>
                  <a:pt x="4972" y="906"/>
                </a:lnTo>
                <a:lnTo>
                  <a:pt x="4975" y="913"/>
                </a:lnTo>
                <a:lnTo>
                  <a:pt x="4989" y="906"/>
                </a:lnTo>
                <a:lnTo>
                  <a:pt x="5013" y="906"/>
                </a:lnTo>
                <a:lnTo>
                  <a:pt x="5024" y="894"/>
                </a:lnTo>
                <a:lnTo>
                  <a:pt x="5036" y="891"/>
                </a:lnTo>
                <a:lnTo>
                  <a:pt x="5046" y="896"/>
                </a:lnTo>
                <a:lnTo>
                  <a:pt x="5058" y="915"/>
                </a:lnTo>
                <a:lnTo>
                  <a:pt x="5069" y="922"/>
                </a:lnTo>
                <a:lnTo>
                  <a:pt x="5050" y="987"/>
                </a:lnTo>
                <a:lnTo>
                  <a:pt x="5053" y="991"/>
                </a:lnTo>
                <a:lnTo>
                  <a:pt x="5060" y="984"/>
                </a:lnTo>
                <a:lnTo>
                  <a:pt x="5072" y="958"/>
                </a:lnTo>
                <a:lnTo>
                  <a:pt x="5153" y="844"/>
                </a:lnTo>
                <a:lnTo>
                  <a:pt x="5153" y="839"/>
                </a:lnTo>
                <a:lnTo>
                  <a:pt x="5157" y="839"/>
                </a:lnTo>
                <a:lnTo>
                  <a:pt x="5174" y="820"/>
                </a:lnTo>
                <a:lnTo>
                  <a:pt x="5188" y="785"/>
                </a:lnTo>
                <a:lnTo>
                  <a:pt x="5188" y="780"/>
                </a:lnTo>
                <a:lnTo>
                  <a:pt x="5186" y="782"/>
                </a:lnTo>
                <a:lnTo>
                  <a:pt x="5188" y="775"/>
                </a:lnTo>
                <a:lnTo>
                  <a:pt x="5181" y="780"/>
                </a:lnTo>
                <a:lnTo>
                  <a:pt x="5155" y="815"/>
                </a:lnTo>
                <a:lnTo>
                  <a:pt x="5141" y="815"/>
                </a:lnTo>
                <a:lnTo>
                  <a:pt x="5115" y="853"/>
                </a:lnTo>
                <a:lnTo>
                  <a:pt x="5081" y="851"/>
                </a:lnTo>
                <a:lnTo>
                  <a:pt x="5053" y="832"/>
                </a:lnTo>
                <a:lnTo>
                  <a:pt x="5039" y="815"/>
                </a:lnTo>
                <a:lnTo>
                  <a:pt x="5015" y="799"/>
                </a:lnTo>
                <a:lnTo>
                  <a:pt x="5001" y="782"/>
                </a:lnTo>
                <a:lnTo>
                  <a:pt x="4982" y="770"/>
                </a:lnTo>
                <a:lnTo>
                  <a:pt x="4965" y="751"/>
                </a:lnTo>
                <a:lnTo>
                  <a:pt x="4972" y="718"/>
                </a:lnTo>
                <a:lnTo>
                  <a:pt x="4970" y="706"/>
                </a:lnTo>
                <a:lnTo>
                  <a:pt x="4989" y="689"/>
                </a:lnTo>
                <a:lnTo>
                  <a:pt x="4989" y="673"/>
                </a:lnTo>
                <a:lnTo>
                  <a:pt x="4991" y="666"/>
                </a:lnTo>
                <a:lnTo>
                  <a:pt x="5022" y="618"/>
                </a:lnTo>
                <a:lnTo>
                  <a:pt x="5024" y="606"/>
                </a:lnTo>
                <a:lnTo>
                  <a:pt x="5039" y="592"/>
                </a:lnTo>
                <a:lnTo>
                  <a:pt x="5046" y="578"/>
                </a:lnTo>
                <a:lnTo>
                  <a:pt x="5050" y="571"/>
                </a:lnTo>
                <a:lnTo>
                  <a:pt x="5062" y="547"/>
                </a:lnTo>
                <a:lnTo>
                  <a:pt x="5065" y="523"/>
                </a:lnTo>
                <a:lnTo>
                  <a:pt x="5079" y="518"/>
                </a:lnTo>
                <a:lnTo>
                  <a:pt x="5084" y="511"/>
                </a:lnTo>
                <a:lnTo>
                  <a:pt x="5091" y="492"/>
                </a:lnTo>
                <a:lnTo>
                  <a:pt x="5088" y="485"/>
                </a:lnTo>
                <a:lnTo>
                  <a:pt x="5081" y="485"/>
                </a:lnTo>
                <a:lnTo>
                  <a:pt x="5077" y="490"/>
                </a:lnTo>
                <a:lnTo>
                  <a:pt x="5060" y="518"/>
                </a:lnTo>
                <a:lnTo>
                  <a:pt x="5043" y="530"/>
                </a:lnTo>
                <a:lnTo>
                  <a:pt x="5020" y="540"/>
                </a:lnTo>
                <a:lnTo>
                  <a:pt x="5001" y="542"/>
                </a:lnTo>
                <a:lnTo>
                  <a:pt x="4991" y="547"/>
                </a:lnTo>
                <a:lnTo>
                  <a:pt x="4982" y="561"/>
                </a:lnTo>
                <a:lnTo>
                  <a:pt x="4972" y="568"/>
                </a:lnTo>
                <a:lnTo>
                  <a:pt x="4965" y="587"/>
                </a:lnTo>
                <a:lnTo>
                  <a:pt x="4958" y="592"/>
                </a:lnTo>
                <a:lnTo>
                  <a:pt x="4922" y="623"/>
                </a:lnTo>
                <a:lnTo>
                  <a:pt x="4918" y="642"/>
                </a:lnTo>
                <a:lnTo>
                  <a:pt x="4903" y="659"/>
                </a:lnTo>
                <a:lnTo>
                  <a:pt x="4899" y="687"/>
                </a:lnTo>
                <a:lnTo>
                  <a:pt x="4882" y="725"/>
                </a:lnTo>
                <a:lnTo>
                  <a:pt x="4863" y="751"/>
                </a:lnTo>
                <a:lnTo>
                  <a:pt x="4853" y="763"/>
                </a:lnTo>
                <a:lnTo>
                  <a:pt x="4851" y="775"/>
                </a:lnTo>
                <a:lnTo>
                  <a:pt x="4837" y="789"/>
                </a:lnTo>
                <a:lnTo>
                  <a:pt x="4820" y="811"/>
                </a:lnTo>
                <a:lnTo>
                  <a:pt x="4813" y="827"/>
                </a:lnTo>
                <a:lnTo>
                  <a:pt x="4804" y="834"/>
                </a:lnTo>
                <a:lnTo>
                  <a:pt x="4804" y="844"/>
                </a:lnTo>
                <a:lnTo>
                  <a:pt x="4794" y="844"/>
                </a:lnTo>
                <a:lnTo>
                  <a:pt x="4763" y="877"/>
                </a:lnTo>
                <a:lnTo>
                  <a:pt x="4759" y="887"/>
                </a:lnTo>
                <a:lnTo>
                  <a:pt x="4751" y="894"/>
                </a:lnTo>
                <a:lnTo>
                  <a:pt x="4749" y="911"/>
                </a:lnTo>
                <a:lnTo>
                  <a:pt x="4730" y="937"/>
                </a:lnTo>
                <a:lnTo>
                  <a:pt x="4723" y="941"/>
                </a:lnTo>
                <a:lnTo>
                  <a:pt x="4716" y="958"/>
                </a:lnTo>
                <a:lnTo>
                  <a:pt x="4706" y="972"/>
                </a:lnTo>
                <a:lnTo>
                  <a:pt x="4690" y="982"/>
                </a:lnTo>
                <a:lnTo>
                  <a:pt x="4661" y="1013"/>
                </a:lnTo>
                <a:lnTo>
                  <a:pt x="4654" y="1039"/>
                </a:lnTo>
                <a:lnTo>
                  <a:pt x="4645" y="1056"/>
                </a:lnTo>
                <a:lnTo>
                  <a:pt x="4640" y="1077"/>
                </a:lnTo>
                <a:lnTo>
                  <a:pt x="4630" y="1094"/>
                </a:lnTo>
                <a:lnTo>
                  <a:pt x="4642" y="1105"/>
                </a:lnTo>
                <a:lnTo>
                  <a:pt x="4635" y="1117"/>
                </a:lnTo>
                <a:lnTo>
                  <a:pt x="4619" y="1117"/>
                </a:lnTo>
                <a:lnTo>
                  <a:pt x="4607" y="1139"/>
                </a:lnTo>
                <a:lnTo>
                  <a:pt x="4611" y="1184"/>
                </a:lnTo>
                <a:lnTo>
                  <a:pt x="4602" y="1203"/>
                </a:lnTo>
                <a:lnTo>
                  <a:pt x="4600" y="1222"/>
                </a:lnTo>
                <a:lnTo>
                  <a:pt x="4614" y="1217"/>
                </a:lnTo>
                <a:lnTo>
                  <a:pt x="4638" y="1186"/>
                </a:lnTo>
                <a:lnTo>
                  <a:pt x="4664" y="1165"/>
                </a:lnTo>
                <a:lnTo>
                  <a:pt x="4659" y="1155"/>
                </a:lnTo>
                <a:lnTo>
                  <a:pt x="4675" y="1139"/>
                </a:lnTo>
                <a:lnTo>
                  <a:pt x="4683" y="1115"/>
                </a:lnTo>
                <a:lnTo>
                  <a:pt x="4702" y="1105"/>
                </a:lnTo>
                <a:lnTo>
                  <a:pt x="4704" y="1098"/>
                </a:lnTo>
                <a:lnTo>
                  <a:pt x="4730" y="1075"/>
                </a:lnTo>
                <a:lnTo>
                  <a:pt x="4735" y="1065"/>
                </a:lnTo>
                <a:lnTo>
                  <a:pt x="4740" y="1041"/>
                </a:lnTo>
                <a:lnTo>
                  <a:pt x="4759" y="1025"/>
                </a:lnTo>
                <a:lnTo>
                  <a:pt x="4782" y="1015"/>
                </a:lnTo>
                <a:lnTo>
                  <a:pt x="4785" y="1006"/>
                </a:lnTo>
                <a:lnTo>
                  <a:pt x="4792" y="996"/>
                </a:lnTo>
                <a:lnTo>
                  <a:pt x="4797" y="991"/>
                </a:lnTo>
                <a:lnTo>
                  <a:pt x="4792" y="975"/>
                </a:lnTo>
                <a:lnTo>
                  <a:pt x="4778" y="972"/>
                </a:lnTo>
                <a:lnTo>
                  <a:pt x="4775" y="965"/>
                </a:lnTo>
                <a:lnTo>
                  <a:pt x="4778" y="958"/>
                </a:lnTo>
                <a:lnTo>
                  <a:pt x="4787" y="949"/>
                </a:lnTo>
                <a:lnTo>
                  <a:pt x="4792" y="949"/>
                </a:lnTo>
                <a:lnTo>
                  <a:pt x="4794" y="953"/>
                </a:lnTo>
                <a:lnTo>
                  <a:pt x="4792" y="960"/>
                </a:lnTo>
                <a:lnTo>
                  <a:pt x="4794" y="963"/>
                </a:lnTo>
                <a:lnTo>
                  <a:pt x="4804" y="956"/>
                </a:lnTo>
                <a:lnTo>
                  <a:pt x="4811" y="944"/>
                </a:lnTo>
                <a:lnTo>
                  <a:pt x="4823" y="939"/>
                </a:lnTo>
                <a:lnTo>
                  <a:pt x="4837" y="925"/>
                </a:lnTo>
                <a:lnTo>
                  <a:pt x="4844" y="906"/>
                </a:lnTo>
                <a:lnTo>
                  <a:pt x="4861" y="887"/>
                </a:lnTo>
                <a:lnTo>
                  <a:pt x="4863" y="877"/>
                </a:lnTo>
                <a:lnTo>
                  <a:pt x="4868" y="877"/>
                </a:lnTo>
                <a:lnTo>
                  <a:pt x="4872" y="861"/>
                </a:lnTo>
                <a:lnTo>
                  <a:pt x="4889" y="856"/>
                </a:lnTo>
                <a:lnTo>
                  <a:pt x="4894" y="846"/>
                </a:lnTo>
                <a:lnTo>
                  <a:pt x="4901" y="839"/>
                </a:lnTo>
                <a:lnTo>
                  <a:pt x="4896" y="827"/>
                </a:lnTo>
                <a:lnTo>
                  <a:pt x="4920" y="789"/>
                </a:lnTo>
                <a:close/>
                <a:moveTo>
                  <a:pt x="5005" y="773"/>
                </a:moveTo>
                <a:lnTo>
                  <a:pt x="5001" y="777"/>
                </a:lnTo>
                <a:lnTo>
                  <a:pt x="5005" y="777"/>
                </a:lnTo>
                <a:lnTo>
                  <a:pt x="5005" y="773"/>
                </a:lnTo>
                <a:close/>
                <a:moveTo>
                  <a:pt x="5150" y="770"/>
                </a:moveTo>
                <a:lnTo>
                  <a:pt x="5148" y="773"/>
                </a:lnTo>
                <a:lnTo>
                  <a:pt x="5150" y="775"/>
                </a:lnTo>
                <a:lnTo>
                  <a:pt x="5150" y="770"/>
                </a:lnTo>
                <a:close/>
                <a:moveTo>
                  <a:pt x="5143" y="782"/>
                </a:moveTo>
                <a:lnTo>
                  <a:pt x="5143" y="785"/>
                </a:lnTo>
                <a:lnTo>
                  <a:pt x="5145" y="785"/>
                </a:lnTo>
                <a:lnTo>
                  <a:pt x="5143" y="782"/>
                </a:lnTo>
                <a:close/>
                <a:moveTo>
                  <a:pt x="4794" y="1690"/>
                </a:moveTo>
                <a:lnTo>
                  <a:pt x="4794" y="1693"/>
                </a:lnTo>
                <a:lnTo>
                  <a:pt x="4799" y="1688"/>
                </a:lnTo>
                <a:lnTo>
                  <a:pt x="4794" y="1690"/>
                </a:lnTo>
                <a:close/>
                <a:moveTo>
                  <a:pt x="3306" y="1716"/>
                </a:moveTo>
                <a:lnTo>
                  <a:pt x="3311" y="1712"/>
                </a:lnTo>
                <a:lnTo>
                  <a:pt x="3306" y="1714"/>
                </a:lnTo>
                <a:lnTo>
                  <a:pt x="3306" y="1716"/>
                </a:lnTo>
                <a:close/>
                <a:moveTo>
                  <a:pt x="3313" y="1712"/>
                </a:moveTo>
                <a:lnTo>
                  <a:pt x="3313" y="1716"/>
                </a:lnTo>
                <a:lnTo>
                  <a:pt x="3315" y="1714"/>
                </a:lnTo>
                <a:lnTo>
                  <a:pt x="3313" y="1712"/>
                </a:lnTo>
                <a:close/>
                <a:moveTo>
                  <a:pt x="3320" y="1714"/>
                </a:moveTo>
                <a:lnTo>
                  <a:pt x="3318" y="1719"/>
                </a:lnTo>
                <a:lnTo>
                  <a:pt x="3320" y="1719"/>
                </a:lnTo>
                <a:lnTo>
                  <a:pt x="3320" y="1714"/>
                </a:lnTo>
                <a:close/>
                <a:moveTo>
                  <a:pt x="3342" y="1724"/>
                </a:moveTo>
                <a:lnTo>
                  <a:pt x="3342" y="1726"/>
                </a:lnTo>
                <a:lnTo>
                  <a:pt x="3346" y="1721"/>
                </a:lnTo>
                <a:lnTo>
                  <a:pt x="3342" y="1724"/>
                </a:lnTo>
                <a:close/>
                <a:moveTo>
                  <a:pt x="3339" y="1724"/>
                </a:moveTo>
                <a:lnTo>
                  <a:pt x="3337" y="1721"/>
                </a:lnTo>
                <a:lnTo>
                  <a:pt x="3334" y="1726"/>
                </a:lnTo>
                <a:lnTo>
                  <a:pt x="3337" y="1728"/>
                </a:lnTo>
                <a:lnTo>
                  <a:pt x="3339" y="1724"/>
                </a:lnTo>
                <a:close/>
                <a:moveTo>
                  <a:pt x="2525" y="1764"/>
                </a:moveTo>
                <a:lnTo>
                  <a:pt x="2525" y="1759"/>
                </a:lnTo>
                <a:lnTo>
                  <a:pt x="2520" y="1766"/>
                </a:lnTo>
                <a:lnTo>
                  <a:pt x="2525" y="1764"/>
                </a:lnTo>
                <a:close/>
                <a:moveTo>
                  <a:pt x="2475" y="1766"/>
                </a:moveTo>
                <a:lnTo>
                  <a:pt x="2478" y="1766"/>
                </a:lnTo>
                <a:lnTo>
                  <a:pt x="2480" y="1762"/>
                </a:lnTo>
                <a:lnTo>
                  <a:pt x="2473" y="1764"/>
                </a:lnTo>
                <a:lnTo>
                  <a:pt x="2475" y="1766"/>
                </a:lnTo>
                <a:close/>
                <a:moveTo>
                  <a:pt x="2516" y="1769"/>
                </a:moveTo>
                <a:lnTo>
                  <a:pt x="2516" y="1771"/>
                </a:lnTo>
                <a:lnTo>
                  <a:pt x="2518" y="1771"/>
                </a:lnTo>
                <a:lnTo>
                  <a:pt x="2516" y="1769"/>
                </a:lnTo>
                <a:close/>
                <a:moveTo>
                  <a:pt x="3387" y="1757"/>
                </a:moveTo>
                <a:lnTo>
                  <a:pt x="3382" y="1757"/>
                </a:lnTo>
                <a:lnTo>
                  <a:pt x="3382" y="1762"/>
                </a:lnTo>
                <a:lnTo>
                  <a:pt x="3387" y="1759"/>
                </a:lnTo>
                <a:lnTo>
                  <a:pt x="3387" y="1757"/>
                </a:lnTo>
                <a:close/>
                <a:moveTo>
                  <a:pt x="2452" y="1783"/>
                </a:moveTo>
                <a:lnTo>
                  <a:pt x="2456" y="1781"/>
                </a:lnTo>
                <a:lnTo>
                  <a:pt x="2459" y="1773"/>
                </a:lnTo>
                <a:lnTo>
                  <a:pt x="2452" y="1781"/>
                </a:lnTo>
                <a:lnTo>
                  <a:pt x="2452" y="1783"/>
                </a:lnTo>
                <a:close/>
                <a:moveTo>
                  <a:pt x="2513" y="1776"/>
                </a:moveTo>
                <a:lnTo>
                  <a:pt x="2511" y="1773"/>
                </a:lnTo>
                <a:lnTo>
                  <a:pt x="2499" y="1781"/>
                </a:lnTo>
                <a:lnTo>
                  <a:pt x="2497" y="1785"/>
                </a:lnTo>
                <a:lnTo>
                  <a:pt x="2511" y="1781"/>
                </a:lnTo>
                <a:lnTo>
                  <a:pt x="2513" y="1776"/>
                </a:lnTo>
                <a:close/>
                <a:moveTo>
                  <a:pt x="2511" y="1790"/>
                </a:moveTo>
                <a:lnTo>
                  <a:pt x="2511" y="1792"/>
                </a:lnTo>
                <a:lnTo>
                  <a:pt x="2516" y="1792"/>
                </a:lnTo>
                <a:lnTo>
                  <a:pt x="2523" y="1792"/>
                </a:lnTo>
                <a:lnTo>
                  <a:pt x="2525" y="1785"/>
                </a:lnTo>
                <a:lnTo>
                  <a:pt x="2523" y="1783"/>
                </a:lnTo>
                <a:lnTo>
                  <a:pt x="2511" y="1790"/>
                </a:lnTo>
                <a:close/>
                <a:moveTo>
                  <a:pt x="2734" y="1781"/>
                </a:moveTo>
                <a:lnTo>
                  <a:pt x="2729" y="1783"/>
                </a:lnTo>
                <a:lnTo>
                  <a:pt x="2732" y="1783"/>
                </a:lnTo>
                <a:lnTo>
                  <a:pt x="2734" y="1781"/>
                </a:lnTo>
                <a:close/>
                <a:moveTo>
                  <a:pt x="3413" y="1771"/>
                </a:moveTo>
                <a:lnTo>
                  <a:pt x="3410" y="1773"/>
                </a:lnTo>
                <a:lnTo>
                  <a:pt x="3413" y="1773"/>
                </a:lnTo>
                <a:lnTo>
                  <a:pt x="3413" y="1771"/>
                </a:lnTo>
                <a:close/>
                <a:moveTo>
                  <a:pt x="4956" y="1479"/>
                </a:moveTo>
                <a:lnTo>
                  <a:pt x="4958" y="1474"/>
                </a:lnTo>
                <a:lnTo>
                  <a:pt x="4956" y="1476"/>
                </a:lnTo>
                <a:lnTo>
                  <a:pt x="4956" y="1479"/>
                </a:lnTo>
                <a:close/>
                <a:moveTo>
                  <a:pt x="4960" y="1495"/>
                </a:moveTo>
                <a:lnTo>
                  <a:pt x="4965" y="1491"/>
                </a:lnTo>
                <a:lnTo>
                  <a:pt x="4960" y="1493"/>
                </a:lnTo>
                <a:lnTo>
                  <a:pt x="4960" y="1495"/>
                </a:lnTo>
                <a:close/>
                <a:moveTo>
                  <a:pt x="3418" y="1838"/>
                </a:moveTo>
                <a:lnTo>
                  <a:pt x="3415" y="1845"/>
                </a:lnTo>
                <a:lnTo>
                  <a:pt x="3420" y="1842"/>
                </a:lnTo>
                <a:lnTo>
                  <a:pt x="3418" y="1838"/>
                </a:lnTo>
                <a:close/>
                <a:moveTo>
                  <a:pt x="3420" y="1869"/>
                </a:moveTo>
                <a:lnTo>
                  <a:pt x="3422" y="1864"/>
                </a:lnTo>
                <a:lnTo>
                  <a:pt x="3418" y="1869"/>
                </a:lnTo>
                <a:lnTo>
                  <a:pt x="3420" y="1869"/>
                </a:lnTo>
                <a:close/>
                <a:moveTo>
                  <a:pt x="3420" y="1876"/>
                </a:moveTo>
                <a:lnTo>
                  <a:pt x="3420" y="1873"/>
                </a:lnTo>
                <a:lnTo>
                  <a:pt x="3418" y="1878"/>
                </a:lnTo>
                <a:lnTo>
                  <a:pt x="3420" y="1876"/>
                </a:lnTo>
                <a:close/>
                <a:moveTo>
                  <a:pt x="2743" y="2080"/>
                </a:moveTo>
                <a:lnTo>
                  <a:pt x="2758" y="2078"/>
                </a:lnTo>
                <a:lnTo>
                  <a:pt x="2767" y="2085"/>
                </a:lnTo>
                <a:lnTo>
                  <a:pt x="2770" y="2080"/>
                </a:lnTo>
                <a:lnTo>
                  <a:pt x="2803" y="2056"/>
                </a:lnTo>
                <a:lnTo>
                  <a:pt x="2810" y="2033"/>
                </a:lnTo>
                <a:lnTo>
                  <a:pt x="2815" y="2021"/>
                </a:lnTo>
                <a:lnTo>
                  <a:pt x="2808" y="2023"/>
                </a:lnTo>
                <a:lnTo>
                  <a:pt x="2805" y="2023"/>
                </a:lnTo>
                <a:lnTo>
                  <a:pt x="2803" y="2004"/>
                </a:lnTo>
                <a:lnTo>
                  <a:pt x="2803" y="1997"/>
                </a:lnTo>
                <a:lnTo>
                  <a:pt x="2800" y="1995"/>
                </a:lnTo>
                <a:lnTo>
                  <a:pt x="2791" y="1995"/>
                </a:lnTo>
                <a:lnTo>
                  <a:pt x="2774" y="2011"/>
                </a:lnTo>
                <a:lnTo>
                  <a:pt x="2772" y="2018"/>
                </a:lnTo>
                <a:lnTo>
                  <a:pt x="2760" y="2025"/>
                </a:lnTo>
                <a:lnTo>
                  <a:pt x="2753" y="2023"/>
                </a:lnTo>
                <a:lnTo>
                  <a:pt x="2758" y="2028"/>
                </a:lnTo>
                <a:lnTo>
                  <a:pt x="2772" y="2021"/>
                </a:lnTo>
                <a:lnTo>
                  <a:pt x="2777" y="2023"/>
                </a:lnTo>
                <a:lnTo>
                  <a:pt x="2770" y="2030"/>
                </a:lnTo>
                <a:lnTo>
                  <a:pt x="2765" y="2042"/>
                </a:lnTo>
                <a:lnTo>
                  <a:pt x="2755" y="2054"/>
                </a:lnTo>
                <a:lnTo>
                  <a:pt x="2753" y="2068"/>
                </a:lnTo>
                <a:lnTo>
                  <a:pt x="2736" y="2068"/>
                </a:lnTo>
                <a:lnTo>
                  <a:pt x="2732" y="2080"/>
                </a:lnTo>
                <a:lnTo>
                  <a:pt x="2724" y="2085"/>
                </a:lnTo>
                <a:lnTo>
                  <a:pt x="2701" y="2083"/>
                </a:lnTo>
                <a:lnTo>
                  <a:pt x="2691" y="2087"/>
                </a:lnTo>
                <a:lnTo>
                  <a:pt x="2672" y="2118"/>
                </a:lnTo>
                <a:lnTo>
                  <a:pt x="2668" y="2130"/>
                </a:lnTo>
                <a:lnTo>
                  <a:pt x="2672" y="2149"/>
                </a:lnTo>
                <a:lnTo>
                  <a:pt x="2679" y="2151"/>
                </a:lnTo>
                <a:lnTo>
                  <a:pt x="2677" y="2168"/>
                </a:lnTo>
                <a:lnTo>
                  <a:pt x="2691" y="2173"/>
                </a:lnTo>
                <a:lnTo>
                  <a:pt x="2701" y="2170"/>
                </a:lnTo>
                <a:lnTo>
                  <a:pt x="2706" y="2159"/>
                </a:lnTo>
                <a:lnTo>
                  <a:pt x="2722" y="2137"/>
                </a:lnTo>
                <a:lnTo>
                  <a:pt x="2736" y="2121"/>
                </a:lnTo>
                <a:lnTo>
                  <a:pt x="2736" y="2113"/>
                </a:lnTo>
                <a:lnTo>
                  <a:pt x="2743" y="2104"/>
                </a:lnTo>
                <a:lnTo>
                  <a:pt x="2743" y="2102"/>
                </a:lnTo>
                <a:lnTo>
                  <a:pt x="2736" y="2109"/>
                </a:lnTo>
                <a:lnTo>
                  <a:pt x="2736" y="2106"/>
                </a:lnTo>
                <a:lnTo>
                  <a:pt x="2736" y="2094"/>
                </a:lnTo>
                <a:lnTo>
                  <a:pt x="2743" y="2080"/>
                </a:lnTo>
                <a:close/>
                <a:moveTo>
                  <a:pt x="3332" y="2052"/>
                </a:moveTo>
                <a:lnTo>
                  <a:pt x="3337" y="2052"/>
                </a:lnTo>
                <a:lnTo>
                  <a:pt x="3334" y="2049"/>
                </a:lnTo>
                <a:lnTo>
                  <a:pt x="3332" y="2052"/>
                </a:lnTo>
                <a:close/>
                <a:moveTo>
                  <a:pt x="3285" y="2094"/>
                </a:moveTo>
                <a:lnTo>
                  <a:pt x="3289" y="2092"/>
                </a:lnTo>
                <a:lnTo>
                  <a:pt x="3285" y="2092"/>
                </a:lnTo>
                <a:lnTo>
                  <a:pt x="3285" y="2094"/>
                </a:lnTo>
                <a:close/>
                <a:moveTo>
                  <a:pt x="3168" y="2123"/>
                </a:moveTo>
                <a:lnTo>
                  <a:pt x="3168" y="2125"/>
                </a:lnTo>
                <a:lnTo>
                  <a:pt x="3173" y="2121"/>
                </a:lnTo>
                <a:lnTo>
                  <a:pt x="3168" y="2123"/>
                </a:lnTo>
                <a:close/>
                <a:moveTo>
                  <a:pt x="3185" y="2132"/>
                </a:moveTo>
                <a:lnTo>
                  <a:pt x="3190" y="2132"/>
                </a:lnTo>
                <a:lnTo>
                  <a:pt x="3190" y="2130"/>
                </a:lnTo>
                <a:lnTo>
                  <a:pt x="3185" y="2132"/>
                </a:lnTo>
                <a:close/>
                <a:moveTo>
                  <a:pt x="3140" y="2289"/>
                </a:moveTo>
                <a:lnTo>
                  <a:pt x="3142" y="2285"/>
                </a:lnTo>
                <a:lnTo>
                  <a:pt x="3137" y="2287"/>
                </a:lnTo>
                <a:lnTo>
                  <a:pt x="3140" y="2289"/>
                </a:lnTo>
                <a:close/>
                <a:moveTo>
                  <a:pt x="3130" y="2301"/>
                </a:moveTo>
                <a:lnTo>
                  <a:pt x="3130" y="2296"/>
                </a:lnTo>
                <a:lnTo>
                  <a:pt x="3128" y="2301"/>
                </a:lnTo>
                <a:lnTo>
                  <a:pt x="3130" y="2301"/>
                </a:lnTo>
                <a:close/>
                <a:moveTo>
                  <a:pt x="3005" y="2451"/>
                </a:moveTo>
                <a:lnTo>
                  <a:pt x="3005" y="2446"/>
                </a:lnTo>
                <a:lnTo>
                  <a:pt x="3002" y="2449"/>
                </a:lnTo>
                <a:lnTo>
                  <a:pt x="3005" y="2451"/>
                </a:lnTo>
                <a:close/>
                <a:moveTo>
                  <a:pt x="2805" y="2560"/>
                </a:moveTo>
                <a:lnTo>
                  <a:pt x="2803" y="2565"/>
                </a:lnTo>
                <a:lnTo>
                  <a:pt x="2808" y="2563"/>
                </a:lnTo>
                <a:lnTo>
                  <a:pt x="2805" y="2560"/>
                </a:lnTo>
                <a:close/>
                <a:moveTo>
                  <a:pt x="2810" y="2567"/>
                </a:moveTo>
                <a:lnTo>
                  <a:pt x="2810" y="2565"/>
                </a:lnTo>
                <a:lnTo>
                  <a:pt x="2808" y="2570"/>
                </a:lnTo>
                <a:lnTo>
                  <a:pt x="2810" y="2567"/>
                </a:lnTo>
                <a:close/>
                <a:moveTo>
                  <a:pt x="3204" y="2646"/>
                </a:moveTo>
                <a:lnTo>
                  <a:pt x="3209" y="2639"/>
                </a:lnTo>
                <a:lnTo>
                  <a:pt x="3204" y="2639"/>
                </a:lnTo>
                <a:lnTo>
                  <a:pt x="3204" y="2646"/>
                </a:lnTo>
                <a:close/>
                <a:moveTo>
                  <a:pt x="3135" y="2268"/>
                </a:moveTo>
                <a:lnTo>
                  <a:pt x="3135" y="2258"/>
                </a:lnTo>
                <a:lnTo>
                  <a:pt x="3130" y="2258"/>
                </a:lnTo>
                <a:lnTo>
                  <a:pt x="3130" y="2249"/>
                </a:lnTo>
                <a:lnTo>
                  <a:pt x="3100" y="2244"/>
                </a:lnTo>
                <a:lnTo>
                  <a:pt x="3078" y="2244"/>
                </a:lnTo>
                <a:lnTo>
                  <a:pt x="3076" y="2249"/>
                </a:lnTo>
                <a:lnTo>
                  <a:pt x="3071" y="2263"/>
                </a:lnTo>
                <a:lnTo>
                  <a:pt x="3059" y="2273"/>
                </a:lnTo>
                <a:lnTo>
                  <a:pt x="3031" y="2282"/>
                </a:lnTo>
                <a:lnTo>
                  <a:pt x="2988" y="2306"/>
                </a:lnTo>
                <a:lnTo>
                  <a:pt x="2986" y="2306"/>
                </a:lnTo>
                <a:lnTo>
                  <a:pt x="2995" y="2287"/>
                </a:lnTo>
                <a:lnTo>
                  <a:pt x="2993" y="2285"/>
                </a:lnTo>
                <a:lnTo>
                  <a:pt x="2981" y="2306"/>
                </a:lnTo>
                <a:lnTo>
                  <a:pt x="2974" y="2304"/>
                </a:lnTo>
                <a:lnTo>
                  <a:pt x="2967" y="2292"/>
                </a:lnTo>
                <a:lnTo>
                  <a:pt x="2974" y="2287"/>
                </a:lnTo>
                <a:lnTo>
                  <a:pt x="2974" y="2275"/>
                </a:lnTo>
                <a:lnTo>
                  <a:pt x="2971" y="2273"/>
                </a:lnTo>
                <a:lnTo>
                  <a:pt x="2959" y="2270"/>
                </a:lnTo>
                <a:lnTo>
                  <a:pt x="2943" y="2261"/>
                </a:lnTo>
                <a:lnTo>
                  <a:pt x="2933" y="2268"/>
                </a:lnTo>
                <a:lnTo>
                  <a:pt x="2919" y="2273"/>
                </a:lnTo>
                <a:lnTo>
                  <a:pt x="2905" y="2285"/>
                </a:lnTo>
                <a:lnTo>
                  <a:pt x="2895" y="2287"/>
                </a:lnTo>
                <a:lnTo>
                  <a:pt x="2874" y="2261"/>
                </a:lnTo>
                <a:lnTo>
                  <a:pt x="2876" y="2249"/>
                </a:lnTo>
                <a:lnTo>
                  <a:pt x="2888" y="2230"/>
                </a:lnTo>
                <a:lnTo>
                  <a:pt x="2876" y="2232"/>
                </a:lnTo>
                <a:lnTo>
                  <a:pt x="2857" y="2251"/>
                </a:lnTo>
                <a:lnTo>
                  <a:pt x="2831" y="2266"/>
                </a:lnTo>
                <a:lnTo>
                  <a:pt x="2822" y="2280"/>
                </a:lnTo>
                <a:lnTo>
                  <a:pt x="2812" y="2285"/>
                </a:lnTo>
                <a:lnTo>
                  <a:pt x="2805" y="2299"/>
                </a:lnTo>
                <a:lnTo>
                  <a:pt x="2796" y="2308"/>
                </a:lnTo>
                <a:lnTo>
                  <a:pt x="2796" y="2311"/>
                </a:lnTo>
                <a:lnTo>
                  <a:pt x="2808" y="2320"/>
                </a:lnTo>
                <a:lnTo>
                  <a:pt x="2808" y="2335"/>
                </a:lnTo>
                <a:lnTo>
                  <a:pt x="2805" y="2349"/>
                </a:lnTo>
                <a:lnTo>
                  <a:pt x="2791" y="2365"/>
                </a:lnTo>
                <a:lnTo>
                  <a:pt x="2781" y="2377"/>
                </a:lnTo>
                <a:lnTo>
                  <a:pt x="2777" y="2373"/>
                </a:lnTo>
                <a:lnTo>
                  <a:pt x="2774" y="2375"/>
                </a:lnTo>
                <a:lnTo>
                  <a:pt x="2779" y="2380"/>
                </a:lnTo>
                <a:lnTo>
                  <a:pt x="2777" y="2382"/>
                </a:lnTo>
                <a:lnTo>
                  <a:pt x="2762" y="2384"/>
                </a:lnTo>
                <a:lnTo>
                  <a:pt x="2758" y="2389"/>
                </a:lnTo>
                <a:lnTo>
                  <a:pt x="2751" y="2382"/>
                </a:lnTo>
                <a:lnTo>
                  <a:pt x="2746" y="2387"/>
                </a:lnTo>
                <a:lnTo>
                  <a:pt x="2755" y="2389"/>
                </a:lnTo>
                <a:lnTo>
                  <a:pt x="2746" y="2411"/>
                </a:lnTo>
                <a:lnTo>
                  <a:pt x="2748" y="2418"/>
                </a:lnTo>
                <a:lnTo>
                  <a:pt x="2765" y="2425"/>
                </a:lnTo>
                <a:lnTo>
                  <a:pt x="2779" y="2430"/>
                </a:lnTo>
                <a:lnTo>
                  <a:pt x="2784" y="2439"/>
                </a:lnTo>
                <a:lnTo>
                  <a:pt x="2789" y="2434"/>
                </a:lnTo>
                <a:lnTo>
                  <a:pt x="2817" y="2437"/>
                </a:lnTo>
                <a:lnTo>
                  <a:pt x="2831" y="2446"/>
                </a:lnTo>
                <a:lnTo>
                  <a:pt x="2836" y="2456"/>
                </a:lnTo>
                <a:lnTo>
                  <a:pt x="2836" y="2465"/>
                </a:lnTo>
                <a:lnTo>
                  <a:pt x="2829" y="2475"/>
                </a:lnTo>
                <a:lnTo>
                  <a:pt x="2834" y="2480"/>
                </a:lnTo>
                <a:lnTo>
                  <a:pt x="2834" y="2491"/>
                </a:lnTo>
                <a:lnTo>
                  <a:pt x="2819" y="2508"/>
                </a:lnTo>
                <a:lnTo>
                  <a:pt x="2808" y="2527"/>
                </a:lnTo>
                <a:lnTo>
                  <a:pt x="2812" y="2527"/>
                </a:lnTo>
                <a:lnTo>
                  <a:pt x="2810" y="2537"/>
                </a:lnTo>
                <a:lnTo>
                  <a:pt x="2815" y="2551"/>
                </a:lnTo>
                <a:lnTo>
                  <a:pt x="2815" y="2570"/>
                </a:lnTo>
                <a:lnTo>
                  <a:pt x="2822" y="2565"/>
                </a:lnTo>
                <a:lnTo>
                  <a:pt x="2824" y="2572"/>
                </a:lnTo>
                <a:lnTo>
                  <a:pt x="2831" y="2565"/>
                </a:lnTo>
                <a:lnTo>
                  <a:pt x="2834" y="2558"/>
                </a:lnTo>
                <a:lnTo>
                  <a:pt x="2841" y="2560"/>
                </a:lnTo>
                <a:lnTo>
                  <a:pt x="2850" y="2553"/>
                </a:lnTo>
                <a:lnTo>
                  <a:pt x="2860" y="2551"/>
                </a:lnTo>
                <a:lnTo>
                  <a:pt x="2862" y="2546"/>
                </a:lnTo>
                <a:lnTo>
                  <a:pt x="2903" y="2532"/>
                </a:lnTo>
                <a:lnTo>
                  <a:pt x="2931" y="2499"/>
                </a:lnTo>
                <a:lnTo>
                  <a:pt x="2955" y="2487"/>
                </a:lnTo>
                <a:lnTo>
                  <a:pt x="3000" y="2439"/>
                </a:lnTo>
                <a:lnTo>
                  <a:pt x="3012" y="2434"/>
                </a:lnTo>
                <a:lnTo>
                  <a:pt x="3038" y="2403"/>
                </a:lnTo>
                <a:lnTo>
                  <a:pt x="3062" y="2377"/>
                </a:lnTo>
                <a:lnTo>
                  <a:pt x="3078" y="2351"/>
                </a:lnTo>
                <a:lnTo>
                  <a:pt x="3088" y="2339"/>
                </a:lnTo>
                <a:lnTo>
                  <a:pt x="3114" y="2299"/>
                </a:lnTo>
                <a:lnTo>
                  <a:pt x="3135" y="2285"/>
                </a:lnTo>
                <a:lnTo>
                  <a:pt x="3140" y="2277"/>
                </a:lnTo>
                <a:lnTo>
                  <a:pt x="3135" y="2268"/>
                </a:lnTo>
                <a:close/>
                <a:moveTo>
                  <a:pt x="3221" y="2468"/>
                </a:moveTo>
                <a:lnTo>
                  <a:pt x="3228" y="2461"/>
                </a:lnTo>
                <a:lnTo>
                  <a:pt x="3225" y="2456"/>
                </a:lnTo>
                <a:lnTo>
                  <a:pt x="3213" y="2451"/>
                </a:lnTo>
                <a:lnTo>
                  <a:pt x="3209" y="2456"/>
                </a:lnTo>
                <a:lnTo>
                  <a:pt x="3199" y="2461"/>
                </a:lnTo>
                <a:lnTo>
                  <a:pt x="3192" y="2480"/>
                </a:lnTo>
                <a:lnTo>
                  <a:pt x="3173" y="2510"/>
                </a:lnTo>
                <a:lnTo>
                  <a:pt x="3178" y="2515"/>
                </a:lnTo>
                <a:lnTo>
                  <a:pt x="3187" y="2508"/>
                </a:lnTo>
                <a:lnTo>
                  <a:pt x="3190" y="2515"/>
                </a:lnTo>
                <a:lnTo>
                  <a:pt x="3197" y="2518"/>
                </a:lnTo>
                <a:lnTo>
                  <a:pt x="3192" y="2560"/>
                </a:lnTo>
                <a:lnTo>
                  <a:pt x="3194" y="2560"/>
                </a:lnTo>
                <a:lnTo>
                  <a:pt x="3199" y="2567"/>
                </a:lnTo>
                <a:lnTo>
                  <a:pt x="3209" y="2558"/>
                </a:lnTo>
                <a:lnTo>
                  <a:pt x="3225" y="2522"/>
                </a:lnTo>
                <a:lnTo>
                  <a:pt x="3235" y="2508"/>
                </a:lnTo>
                <a:lnTo>
                  <a:pt x="3221" y="2475"/>
                </a:lnTo>
                <a:lnTo>
                  <a:pt x="3221" y="2468"/>
                </a:lnTo>
                <a:close/>
                <a:moveTo>
                  <a:pt x="3218" y="2636"/>
                </a:moveTo>
                <a:lnTo>
                  <a:pt x="3221" y="2632"/>
                </a:lnTo>
                <a:lnTo>
                  <a:pt x="3216" y="2634"/>
                </a:lnTo>
                <a:lnTo>
                  <a:pt x="3218" y="2636"/>
                </a:lnTo>
                <a:close/>
                <a:moveTo>
                  <a:pt x="2406" y="1272"/>
                </a:moveTo>
                <a:lnTo>
                  <a:pt x="2390" y="1291"/>
                </a:lnTo>
                <a:lnTo>
                  <a:pt x="2397" y="1298"/>
                </a:lnTo>
                <a:lnTo>
                  <a:pt x="2404" y="1293"/>
                </a:lnTo>
                <a:lnTo>
                  <a:pt x="2414" y="1277"/>
                </a:lnTo>
                <a:lnTo>
                  <a:pt x="2411" y="1274"/>
                </a:lnTo>
                <a:lnTo>
                  <a:pt x="2406" y="1272"/>
                </a:lnTo>
                <a:close/>
                <a:moveTo>
                  <a:pt x="5117" y="1360"/>
                </a:moveTo>
                <a:lnTo>
                  <a:pt x="5119" y="1357"/>
                </a:lnTo>
                <a:lnTo>
                  <a:pt x="5117" y="1355"/>
                </a:lnTo>
                <a:lnTo>
                  <a:pt x="5117" y="1360"/>
                </a:lnTo>
                <a:close/>
                <a:moveTo>
                  <a:pt x="4497" y="737"/>
                </a:moveTo>
                <a:lnTo>
                  <a:pt x="4500" y="739"/>
                </a:lnTo>
                <a:lnTo>
                  <a:pt x="4500" y="746"/>
                </a:lnTo>
                <a:lnTo>
                  <a:pt x="4507" y="744"/>
                </a:lnTo>
                <a:lnTo>
                  <a:pt x="4507" y="749"/>
                </a:lnTo>
                <a:lnTo>
                  <a:pt x="4509" y="749"/>
                </a:lnTo>
                <a:lnTo>
                  <a:pt x="4514" y="744"/>
                </a:lnTo>
                <a:lnTo>
                  <a:pt x="4500" y="732"/>
                </a:lnTo>
                <a:lnTo>
                  <a:pt x="4497" y="737"/>
                </a:lnTo>
                <a:close/>
                <a:moveTo>
                  <a:pt x="2164" y="1681"/>
                </a:moveTo>
                <a:lnTo>
                  <a:pt x="2152" y="1657"/>
                </a:lnTo>
                <a:lnTo>
                  <a:pt x="2126" y="1619"/>
                </a:lnTo>
                <a:lnTo>
                  <a:pt x="2124" y="1612"/>
                </a:lnTo>
                <a:lnTo>
                  <a:pt x="2134" y="1605"/>
                </a:lnTo>
                <a:lnTo>
                  <a:pt x="2117" y="1586"/>
                </a:lnTo>
                <a:lnTo>
                  <a:pt x="2115" y="1579"/>
                </a:lnTo>
                <a:lnTo>
                  <a:pt x="2100" y="1588"/>
                </a:lnTo>
                <a:lnTo>
                  <a:pt x="2088" y="1588"/>
                </a:lnTo>
                <a:lnTo>
                  <a:pt x="2003" y="1538"/>
                </a:lnTo>
                <a:lnTo>
                  <a:pt x="1960" y="1507"/>
                </a:lnTo>
                <a:lnTo>
                  <a:pt x="1877" y="1488"/>
                </a:lnTo>
                <a:lnTo>
                  <a:pt x="1849" y="1486"/>
                </a:lnTo>
                <a:lnTo>
                  <a:pt x="1827" y="1491"/>
                </a:lnTo>
                <a:lnTo>
                  <a:pt x="1827" y="1443"/>
                </a:lnTo>
                <a:lnTo>
                  <a:pt x="1823" y="1436"/>
                </a:lnTo>
                <a:lnTo>
                  <a:pt x="1813" y="1436"/>
                </a:lnTo>
                <a:lnTo>
                  <a:pt x="1808" y="1441"/>
                </a:lnTo>
                <a:lnTo>
                  <a:pt x="1804" y="1472"/>
                </a:lnTo>
                <a:lnTo>
                  <a:pt x="1787" y="1502"/>
                </a:lnTo>
                <a:lnTo>
                  <a:pt x="1775" y="1529"/>
                </a:lnTo>
                <a:lnTo>
                  <a:pt x="1763" y="1607"/>
                </a:lnTo>
                <a:lnTo>
                  <a:pt x="1747" y="1650"/>
                </a:lnTo>
                <a:lnTo>
                  <a:pt x="1732" y="1659"/>
                </a:lnTo>
                <a:lnTo>
                  <a:pt x="1716" y="1659"/>
                </a:lnTo>
                <a:lnTo>
                  <a:pt x="1709" y="1662"/>
                </a:lnTo>
                <a:lnTo>
                  <a:pt x="1702" y="1671"/>
                </a:lnTo>
                <a:lnTo>
                  <a:pt x="1699" y="1695"/>
                </a:lnTo>
                <a:lnTo>
                  <a:pt x="1683" y="1697"/>
                </a:lnTo>
                <a:lnTo>
                  <a:pt x="1635" y="1735"/>
                </a:lnTo>
                <a:lnTo>
                  <a:pt x="1626" y="1745"/>
                </a:lnTo>
                <a:lnTo>
                  <a:pt x="1623" y="1754"/>
                </a:lnTo>
                <a:lnTo>
                  <a:pt x="1614" y="1740"/>
                </a:lnTo>
                <a:lnTo>
                  <a:pt x="1585" y="1719"/>
                </a:lnTo>
                <a:lnTo>
                  <a:pt x="1554" y="1714"/>
                </a:lnTo>
                <a:lnTo>
                  <a:pt x="1550" y="1716"/>
                </a:lnTo>
                <a:lnTo>
                  <a:pt x="1550" y="1721"/>
                </a:lnTo>
                <a:lnTo>
                  <a:pt x="1533" y="1726"/>
                </a:lnTo>
                <a:lnTo>
                  <a:pt x="1524" y="1712"/>
                </a:lnTo>
                <a:lnTo>
                  <a:pt x="1514" y="1705"/>
                </a:lnTo>
                <a:lnTo>
                  <a:pt x="1481" y="1690"/>
                </a:lnTo>
                <a:lnTo>
                  <a:pt x="1464" y="1676"/>
                </a:lnTo>
                <a:lnTo>
                  <a:pt x="1457" y="1652"/>
                </a:lnTo>
                <a:lnTo>
                  <a:pt x="1450" y="1636"/>
                </a:lnTo>
                <a:lnTo>
                  <a:pt x="1436" y="1626"/>
                </a:lnTo>
                <a:lnTo>
                  <a:pt x="1407" y="1624"/>
                </a:lnTo>
                <a:lnTo>
                  <a:pt x="1398" y="1609"/>
                </a:lnTo>
                <a:lnTo>
                  <a:pt x="1395" y="1571"/>
                </a:lnTo>
                <a:lnTo>
                  <a:pt x="1407" y="1540"/>
                </a:lnTo>
                <a:lnTo>
                  <a:pt x="1402" y="1517"/>
                </a:lnTo>
                <a:lnTo>
                  <a:pt x="1405" y="1507"/>
                </a:lnTo>
                <a:lnTo>
                  <a:pt x="1419" y="1491"/>
                </a:lnTo>
                <a:lnTo>
                  <a:pt x="1424" y="1479"/>
                </a:lnTo>
                <a:lnTo>
                  <a:pt x="1426" y="1467"/>
                </a:lnTo>
                <a:lnTo>
                  <a:pt x="1426" y="1445"/>
                </a:lnTo>
                <a:lnTo>
                  <a:pt x="1438" y="1410"/>
                </a:lnTo>
                <a:lnTo>
                  <a:pt x="1481" y="1360"/>
                </a:lnTo>
                <a:lnTo>
                  <a:pt x="1481" y="1350"/>
                </a:lnTo>
                <a:lnTo>
                  <a:pt x="1469" y="1346"/>
                </a:lnTo>
                <a:lnTo>
                  <a:pt x="1459" y="1343"/>
                </a:lnTo>
                <a:lnTo>
                  <a:pt x="1443" y="1319"/>
                </a:lnTo>
                <a:lnTo>
                  <a:pt x="1452" y="1327"/>
                </a:lnTo>
                <a:lnTo>
                  <a:pt x="1455" y="1334"/>
                </a:lnTo>
                <a:lnTo>
                  <a:pt x="1462" y="1338"/>
                </a:lnTo>
                <a:lnTo>
                  <a:pt x="1474" y="1338"/>
                </a:lnTo>
                <a:lnTo>
                  <a:pt x="1486" y="1355"/>
                </a:lnTo>
                <a:lnTo>
                  <a:pt x="1502" y="1334"/>
                </a:lnTo>
                <a:lnTo>
                  <a:pt x="1514" y="1331"/>
                </a:lnTo>
                <a:lnTo>
                  <a:pt x="1528" y="1329"/>
                </a:lnTo>
                <a:lnTo>
                  <a:pt x="1540" y="1331"/>
                </a:lnTo>
                <a:lnTo>
                  <a:pt x="1569" y="1350"/>
                </a:lnTo>
                <a:lnTo>
                  <a:pt x="1585" y="1360"/>
                </a:lnTo>
                <a:lnTo>
                  <a:pt x="1652" y="1338"/>
                </a:lnTo>
                <a:lnTo>
                  <a:pt x="1668" y="1341"/>
                </a:lnTo>
                <a:lnTo>
                  <a:pt x="1694" y="1353"/>
                </a:lnTo>
                <a:lnTo>
                  <a:pt x="1721" y="1360"/>
                </a:lnTo>
                <a:lnTo>
                  <a:pt x="1754" y="1355"/>
                </a:lnTo>
                <a:lnTo>
                  <a:pt x="1796" y="1362"/>
                </a:lnTo>
                <a:lnTo>
                  <a:pt x="1808" y="1376"/>
                </a:lnTo>
                <a:lnTo>
                  <a:pt x="1808" y="1398"/>
                </a:lnTo>
                <a:lnTo>
                  <a:pt x="1818" y="1403"/>
                </a:lnTo>
                <a:lnTo>
                  <a:pt x="1823" y="1400"/>
                </a:lnTo>
                <a:lnTo>
                  <a:pt x="1825" y="1395"/>
                </a:lnTo>
                <a:lnTo>
                  <a:pt x="1823" y="1369"/>
                </a:lnTo>
                <a:lnTo>
                  <a:pt x="1825" y="1362"/>
                </a:lnTo>
                <a:lnTo>
                  <a:pt x="1830" y="1365"/>
                </a:lnTo>
                <a:lnTo>
                  <a:pt x="1839" y="1367"/>
                </a:lnTo>
                <a:lnTo>
                  <a:pt x="1842" y="1386"/>
                </a:lnTo>
                <a:lnTo>
                  <a:pt x="1851" y="1391"/>
                </a:lnTo>
                <a:lnTo>
                  <a:pt x="1853" y="1403"/>
                </a:lnTo>
                <a:lnTo>
                  <a:pt x="1856" y="1403"/>
                </a:lnTo>
                <a:lnTo>
                  <a:pt x="1856" y="1393"/>
                </a:lnTo>
                <a:lnTo>
                  <a:pt x="1861" y="1391"/>
                </a:lnTo>
                <a:lnTo>
                  <a:pt x="1870" y="1391"/>
                </a:lnTo>
                <a:lnTo>
                  <a:pt x="1872" y="1386"/>
                </a:lnTo>
                <a:lnTo>
                  <a:pt x="1889" y="1381"/>
                </a:lnTo>
                <a:lnTo>
                  <a:pt x="1882" y="1365"/>
                </a:lnTo>
                <a:lnTo>
                  <a:pt x="1901" y="1395"/>
                </a:lnTo>
                <a:lnTo>
                  <a:pt x="1908" y="1393"/>
                </a:lnTo>
                <a:lnTo>
                  <a:pt x="1887" y="1346"/>
                </a:lnTo>
                <a:lnTo>
                  <a:pt x="1906" y="1336"/>
                </a:lnTo>
                <a:lnTo>
                  <a:pt x="1903" y="1331"/>
                </a:lnTo>
                <a:lnTo>
                  <a:pt x="1922" y="1317"/>
                </a:lnTo>
                <a:lnTo>
                  <a:pt x="1922" y="1300"/>
                </a:lnTo>
                <a:lnTo>
                  <a:pt x="1929" y="1289"/>
                </a:lnTo>
                <a:lnTo>
                  <a:pt x="1920" y="1274"/>
                </a:lnTo>
                <a:lnTo>
                  <a:pt x="1920" y="1267"/>
                </a:lnTo>
                <a:lnTo>
                  <a:pt x="1927" y="1258"/>
                </a:lnTo>
                <a:lnTo>
                  <a:pt x="1929" y="1246"/>
                </a:lnTo>
                <a:lnTo>
                  <a:pt x="1925" y="1224"/>
                </a:lnTo>
                <a:lnTo>
                  <a:pt x="1910" y="1215"/>
                </a:lnTo>
                <a:lnTo>
                  <a:pt x="1920" y="1174"/>
                </a:lnTo>
                <a:lnTo>
                  <a:pt x="1934" y="1151"/>
                </a:lnTo>
                <a:lnTo>
                  <a:pt x="1958" y="1124"/>
                </a:lnTo>
                <a:lnTo>
                  <a:pt x="1986" y="1117"/>
                </a:lnTo>
                <a:lnTo>
                  <a:pt x="1993" y="1117"/>
                </a:lnTo>
                <a:lnTo>
                  <a:pt x="1998" y="1127"/>
                </a:lnTo>
                <a:lnTo>
                  <a:pt x="2017" y="1124"/>
                </a:lnTo>
                <a:lnTo>
                  <a:pt x="2027" y="1117"/>
                </a:lnTo>
                <a:lnTo>
                  <a:pt x="2031" y="1105"/>
                </a:lnTo>
                <a:lnTo>
                  <a:pt x="2048" y="1098"/>
                </a:lnTo>
                <a:lnTo>
                  <a:pt x="2050" y="1082"/>
                </a:lnTo>
                <a:lnTo>
                  <a:pt x="2048" y="1058"/>
                </a:lnTo>
                <a:lnTo>
                  <a:pt x="2027" y="1048"/>
                </a:lnTo>
                <a:lnTo>
                  <a:pt x="2010" y="1053"/>
                </a:lnTo>
                <a:lnTo>
                  <a:pt x="1993" y="1067"/>
                </a:lnTo>
                <a:lnTo>
                  <a:pt x="1982" y="1070"/>
                </a:lnTo>
                <a:lnTo>
                  <a:pt x="1979" y="1084"/>
                </a:lnTo>
                <a:lnTo>
                  <a:pt x="1974" y="1091"/>
                </a:lnTo>
                <a:lnTo>
                  <a:pt x="1955" y="1096"/>
                </a:lnTo>
                <a:lnTo>
                  <a:pt x="1932" y="1079"/>
                </a:lnTo>
                <a:lnTo>
                  <a:pt x="1896" y="1070"/>
                </a:lnTo>
                <a:lnTo>
                  <a:pt x="1891" y="1072"/>
                </a:lnTo>
                <a:lnTo>
                  <a:pt x="1884" y="1067"/>
                </a:lnTo>
                <a:lnTo>
                  <a:pt x="1872" y="1075"/>
                </a:lnTo>
                <a:lnTo>
                  <a:pt x="1868" y="1091"/>
                </a:lnTo>
                <a:lnTo>
                  <a:pt x="1858" y="1079"/>
                </a:lnTo>
                <a:lnTo>
                  <a:pt x="1853" y="1077"/>
                </a:lnTo>
                <a:lnTo>
                  <a:pt x="1853" y="1072"/>
                </a:lnTo>
                <a:lnTo>
                  <a:pt x="1844" y="1060"/>
                </a:lnTo>
                <a:lnTo>
                  <a:pt x="1832" y="1017"/>
                </a:lnTo>
                <a:lnTo>
                  <a:pt x="1830" y="998"/>
                </a:lnTo>
                <a:lnTo>
                  <a:pt x="1834" y="991"/>
                </a:lnTo>
                <a:lnTo>
                  <a:pt x="1827" y="991"/>
                </a:lnTo>
                <a:lnTo>
                  <a:pt x="1844" y="937"/>
                </a:lnTo>
                <a:lnTo>
                  <a:pt x="1849" y="927"/>
                </a:lnTo>
                <a:lnTo>
                  <a:pt x="1858" y="920"/>
                </a:lnTo>
                <a:lnTo>
                  <a:pt x="1861" y="913"/>
                </a:lnTo>
                <a:lnTo>
                  <a:pt x="1858" y="899"/>
                </a:lnTo>
                <a:lnTo>
                  <a:pt x="1846" y="884"/>
                </a:lnTo>
                <a:lnTo>
                  <a:pt x="1839" y="884"/>
                </a:lnTo>
                <a:lnTo>
                  <a:pt x="1834" y="894"/>
                </a:lnTo>
                <a:lnTo>
                  <a:pt x="1830" y="894"/>
                </a:lnTo>
                <a:lnTo>
                  <a:pt x="1830" y="884"/>
                </a:lnTo>
                <a:lnTo>
                  <a:pt x="1834" y="884"/>
                </a:lnTo>
                <a:lnTo>
                  <a:pt x="1834" y="870"/>
                </a:lnTo>
                <a:lnTo>
                  <a:pt x="1832" y="856"/>
                </a:lnTo>
                <a:lnTo>
                  <a:pt x="1827" y="856"/>
                </a:lnTo>
                <a:lnTo>
                  <a:pt x="1825" y="849"/>
                </a:lnTo>
                <a:lnTo>
                  <a:pt x="1825" y="844"/>
                </a:lnTo>
                <a:lnTo>
                  <a:pt x="1830" y="846"/>
                </a:lnTo>
                <a:lnTo>
                  <a:pt x="1832" y="851"/>
                </a:lnTo>
                <a:lnTo>
                  <a:pt x="1827" y="792"/>
                </a:lnTo>
                <a:lnTo>
                  <a:pt x="1830" y="763"/>
                </a:lnTo>
                <a:lnTo>
                  <a:pt x="1839" y="744"/>
                </a:lnTo>
                <a:lnTo>
                  <a:pt x="1618" y="699"/>
                </a:lnTo>
                <a:lnTo>
                  <a:pt x="1609" y="732"/>
                </a:lnTo>
                <a:lnTo>
                  <a:pt x="1597" y="742"/>
                </a:lnTo>
                <a:lnTo>
                  <a:pt x="1590" y="735"/>
                </a:lnTo>
                <a:lnTo>
                  <a:pt x="1557" y="754"/>
                </a:lnTo>
                <a:lnTo>
                  <a:pt x="1533" y="756"/>
                </a:lnTo>
                <a:lnTo>
                  <a:pt x="1500" y="706"/>
                </a:lnTo>
                <a:lnTo>
                  <a:pt x="1493" y="713"/>
                </a:lnTo>
                <a:lnTo>
                  <a:pt x="1474" y="678"/>
                </a:lnTo>
                <a:lnTo>
                  <a:pt x="1455" y="618"/>
                </a:lnTo>
                <a:lnTo>
                  <a:pt x="1400" y="613"/>
                </a:lnTo>
                <a:lnTo>
                  <a:pt x="1407" y="383"/>
                </a:lnTo>
                <a:lnTo>
                  <a:pt x="1293" y="304"/>
                </a:lnTo>
                <a:lnTo>
                  <a:pt x="1395" y="147"/>
                </a:lnTo>
                <a:lnTo>
                  <a:pt x="1388" y="145"/>
                </a:lnTo>
                <a:lnTo>
                  <a:pt x="1357" y="143"/>
                </a:lnTo>
                <a:lnTo>
                  <a:pt x="1336" y="133"/>
                </a:lnTo>
                <a:lnTo>
                  <a:pt x="1327" y="126"/>
                </a:lnTo>
                <a:lnTo>
                  <a:pt x="1286" y="69"/>
                </a:lnTo>
                <a:lnTo>
                  <a:pt x="1272" y="52"/>
                </a:lnTo>
                <a:lnTo>
                  <a:pt x="1265" y="45"/>
                </a:lnTo>
                <a:lnTo>
                  <a:pt x="1260" y="52"/>
                </a:lnTo>
                <a:lnTo>
                  <a:pt x="1243" y="38"/>
                </a:lnTo>
                <a:lnTo>
                  <a:pt x="1239" y="12"/>
                </a:lnTo>
                <a:lnTo>
                  <a:pt x="1232" y="0"/>
                </a:lnTo>
                <a:lnTo>
                  <a:pt x="1106" y="55"/>
                </a:lnTo>
                <a:lnTo>
                  <a:pt x="1099" y="50"/>
                </a:lnTo>
                <a:lnTo>
                  <a:pt x="1077" y="86"/>
                </a:lnTo>
                <a:lnTo>
                  <a:pt x="1023" y="159"/>
                </a:lnTo>
                <a:lnTo>
                  <a:pt x="963" y="193"/>
                </a:lnTo>
                <a:lnTo>
                  <a:pt x="963" y="209"/>
                </a:lnTo>
                <a:lnTo>
                  <a:pt x="954" y="209"/>
                </a:lnTo>
                <a:lnTo>
                  <a:pt x="954" y="216"/>
                </a:lnTo>
                <a:lnTo>
                  <a:pt x="866" y="131"/>
                </a:lnTo>
                <a:lnTo>
                  <a:pt x="861" y="126"/>
                </a:lnTo>
                <a:lnTo>
                  <a:pt x="866" y="107"/>
                </a:lnTo>
                <a:lnTo>
                  <a:pt x="823" y="105"/>
                </a:lnTo>
                <a:lnTo>
                  <a:pt x="800" y="100"/>
                </a:lnTo>
                <a:lnTo>
                  <a:pt x="792" y="102"/>
                </a:lnTo>
                <a:lnTo>
                  <a:pt x="755" y="136"/>
                </a:lnTo>
                <a:lnTo>
                  <a:pt x="762" y="176"/>
                </a:lnTo>
                <a:lnTo>
                  <a:pt x="750" y="202"/>
                </a:lnTo>
                <a:lnTo>
                  <a:pt x="721" y="223"/>
                </a:lnTo>
                <a:lnTo>
                  <a:pt x="660" y="262"/>
                </a:lnTo>
                <a:lnTo>
                  <a:pt x="626" y="264"/>
                </a:lnTo>
                <a:lnTo>
                  <a:pt x="610" y="278"/>
                </a:lnTo>
                <a:lnTo>
                  <a:pt x="605" y="295"/>
                </a:lnTo>
                <a:lnTo>
                  <a:pt x="607" y="323"/>
                </a:lnTo>
                <a:lnTo>
                  <a:pt x="605" y="347"/>
                </a:lnTo>
                <a:lnTo>
                  <a:pt x="593" y="371"/>
                </a:lnTo>
                <a:lnTo>
                  <a:pt x="548" y="423"/>
                </a:lnTo>
                <a:lnTo>
                  <a:pt x="489" y="480"/>
                </a:lnTo>
                <a:lnTo>
                  <a:pt x="467" y="513"/>
                </a:lnTo>
                <a:lnTo>
                  <a:pt x="441" y="542"/>
                </a:lnTo>
                <a:lnTo>
                  <a:pt x="439" y="552"/>
                </a:lnTo>
                <a:lnTo>
                  <a:pt x="448" y="566"/>
                </a:lnTo>
                <a:lnTo>
                  <a:pt x="470" y="582"/>
                </a:lnTo>
                <a:lnTo>
                  <a:pt x="491" y="592"/>
                </a:lnTo>
                <a:lnTo>
                  <a:pt x="496" y="599"/>
                </a:lnTo>
                <a:lnTo>
                  <a:pt x="496" y="613"/>
                </a:lnTo>
                <a:lnTo>
                  <a:pt x="484" y="637"/>
                </a:lnTo>
                <a:lnTo>
                  <a:pt x="444" y="685"/>
                </a:lnTo>
                <a:lnTo>
                  <a:pt x="420" y="744"/>
                </a:lnTo>
                <a:lnTo>
                  <a:pt x="384" y="768"/>
                </a:lnTo>
                <a:lnTo>
                  <a:pt x="368" y="792"/>
                </a:lnTo>
                <a:lnTo>
                  <a:pt x="351" y="842"/>
                </a:lnTo>
                <a:lnTo>
                  <a:pt x="358" y="872"/>
                </a:lnTo>
                <a:lnTo>
                  <a:pt x="358" y="889"/>
                </a:lnTo>
                <a:lnTo>
                  <a:pt x="351" y="956"/>
                </a:lnTo>
                <a:lnTo>
                  <a:pt x="346" y="963"/>
                </a:lnTo>
                <a:lnTo>
                  <a:pt x="337" y="972"/>
                </a:lnTo>
                <a:lnTo>
                  <a:pt x="299" y="989"/>
                </a:lnTo>
                <a:lnTo>
                  <a:pt x="277" y="1022"/>
                </a:lnTo>
                <a:lnTo>
                  <a:pt x="232" y="1032"/>
                </a:lnTo>
                <a:lnTo>
                  <a:pt x="223" y="1044"/>
                </a:lnTo>
                <a:lnTo>
                  <a:pt x="225" y="1065"/>
                </a:lnTo>
                <a:lnTo>
                  <a:pt x="287" y="1143"/>
                </a:lnTo>
                <a:lnTo>
                  <a:pt x="282" y="1165"/>
                </a:lnTo>
                <a:lnTo>
                  <a:pt x="315" y="1215"/>
                </a:lnTo>
                <a:lnTo>
                  <a:pt x="323" y="1231"/>
                </a:lnTo>
                <a:lnTo>
                  <a:pt x="339" y="1246"/>
                </a:lnTo>
                <a:lnTo>
                  <a:pt x="339" y="1262"/>
                </a:lnTo>
                <a:lnTo>
                  <a:pt x="346" y="1277"/>
                </a:lnTo>
                <a:lnTo>
                  <a:pt x="349" y="1298"/>
                </a:lnTo>
                <a:lnTo>
                  <a:pt x="365" y="1329"/>
                </a:lnTo>
                <a:lnTo>
                  <a:pt x="365" y="1338"/>
                </a:lnTo>
                <a:lnTo>
                  <a:pt x="287" y="1666"/>
                </a:lnTo>
                <a:lnTo>
                  <a:pt x="304" y="1671"/>
                </a:lnTo>
                <a:lnTo>
                  <a:pt x="254" y="1821"/>
                </a:lnTo>
                <a:lnTo>
                  <a:pt x="199" y="1816"/>
                </a:lnTo>
                <a:lnTo>
                  <a:pt x="118" y="1923"/>
                </a:lnTo>
                <a:lnTo>
                  <a:pt x="109" y="1928"/>
                </a:lnTo>
                <a:lnTo>
                  <a:pt x="104" y="1947"/>
                </a:lnTo>
                <a:lnTo>
                  <a:pt x="97" y="1957"/>
                </a:lnTo>
                <a:lnTo>
                  <a:pt x="42" y="2021"/>
                </a:lnTo>
                <a:lnTo>
                  <a:pt x="133" y="2087"/>
                </a:lnTo>
                <a:lnTo>
                  <a:pt x="107" y="2135"/>
                </a:lnTo>
                <a:lnTo>
                  <a:pt x="0" y="2280"/>
                </a:lnTo>
                <a:lnTo>
                  <a:pt x="676" y="2161"/>
                </a:lnTo>
                <a:lnTo>
                  <a:pt x="662" y="2173"/>
                </a:lnTo>
                <a:lnTo>
                  <a:pt x="669" y="2180"/>
                </a:lnTo>
                <a:lnTo>
                  <a:pt x="664" y="2187"/>
                </a:lnTo>
                <a:lnTo>
                  <a:pt x="605" y="2261"/>
                </a:lnTo>
                <a:lnTo>
                  <a:pt x="686" y="2273"/>
                </a:lnTo>
                <a:lnTo>
                  <a:pt x="688" y="2261"/>
                </a:lnTo>
                <a:lnTo>
                  <a:pt x="918" y="2247"/>
                </a:lnTo>
                <a:lnTo>
                  <a:pt x="947" y="2258"/>
                </a:lnTo>
                <a:lnTo>
                  <a:pt x="968" y="2239"/>
                </a:lnTo>
                <a:lnTo>
                  <a:pt x="966" y="2232"/>
                </a:lnTo>
                <a:lnTo>
                  <a:pt x="966" y="2228"/>
                </a:lnTo>
                <a:lnTo>
                  <a:pt x="959" y="2209"/>
                </a:lnTo>
                <a:lnTo>
                  <a:pt x="959" y="2206"/>
                </a:lnTo>
                <a:lnTo>
                  <a:pt x="971" y="2209"/>
                </a:lnTo>
                <a:lnTo>
                  <a:pt x="985" y="2220"/>
                </a:lnTo>
                <a:lnTo>
                  <a:pt x="997" y="2228"/>
                </a:lnTo>
                <a:lnTo>
                  <a:pt x="1006" y="2223"/>
                </a:lnTo>
                <a:lnTo>
                  <a:pt x="1008" y="2216"/>
                </a:lnTo>
                <a:lnTo>
                  <a:pt x="1008" y="2206"/>
                </a:lnTo>
                <a:lnTo>
                  <a:pt x="999" y="2192"/>
                </a:lnTo>
                <a:lnTo>
                  <a:pt x="992" y="2170"/>
                </a:lnTo>
                <a:lnTo>
                  <a:pt x="956" y="2144"/>
                </a:lnTo>
                <a:lnTo>
                  <a:pt x="911" y="2130"/>
                </a:lnTo>
                <a:lnTo>
                  <a:pt x="895" y="2118"/>
                </a:lnTo>
                <a:lnTo>
                  <a:pt x="885" y="2121"/>
                </a:lnTo>
                <a:lnTo>
                  <a:pt x="883" y="2116"/>
                </a:lnTo>
                <a:lnTo>
                  <a:pt x="887" y="2102"/>
                </a:lnTo>
                <a:lnTo>
                  <a:pt x="876" y="2071"/>
                </a:lnTo>
                <a:lnTo>
                  <a:pt x="854" y="2028"/>
                </a:lnTo>
                <a:lnTo>
                  <a:pt x="840" y="2014"/>
                </a:lnTo>
                <a:lnTo>
                  <a:pt x="821" y="2011"/>
                </a:lnTo>
                <a:lnTo>
                  <a:pt x="816" y="2006"/>
                </a:lnTo>
                <a:lnTo>
                  <a:pt x="795" y="1999"/>
                </a:lnTo>
                <a:lnTo>
                  <a:pt x="778" y="1978"/>
                </a:lnTo>
                <a:lnTo>
                  <a:pt x="769" y="1973"/>
                </a:lnTo>
                <a:lnTo>
                  <a:pt x="755" y="1976"/>
                </a:lnTo>
                <a:lnTo>
                  <a:pt x="747" y="1971"/>
                </a:lnTo>
                <a:lnTo>
                  <a:pt x="750" y="1966"/>
                </a:lnTo>
                <a:lnTo>
                  <a:pt x="769" y="1966"/>
                </a:lnTo>
                <a:lnTo>
                  <a:pt x="771" y="1964"/>
                </a:lnTo>
                <a:lnTo>
                  <a:pt x="752" y="1954"/>
                </a:lnTo>
                <a:lnTo>
                  <a:pt x="745" y="1942"/>
                </a:lnTo>
                <a:lnTo>
                  <a:pt x="724" y="1930"/>
                </a:lnTo>
                <a:lnTo>
                  <a:pt x="726" y="1921"/>
                </a:lnTo>
                <a:lnTo>
                  <a:pt x="724" y="1911"/>
                </a:lnTo>
                <a:lnTo>
                  <a:pt x="712" y="1892"/>
                </a:lnTo>
                <a:lnTo>
                  <a:pt x="707" y="1890"/>
                </a:lnTo>
                <a:lnTo>
                  <a:pt x="698" y="1899"/>
                </a:lnTo>
                <a:lnTo>
                  <a:pt x="702" y="1869"/>
                </a:lnTo>
                <a:lnTo>
                  <a:pt x="705" y="1864"/>
                </a:lnTo>
                <a:lnTo>
                  <a:pt x="702" y="1857"/>
                </a:lnTo>
                <a:lnTo>
                  <a:pt x="707" y="1850"/>
                </a:lnTo>
                <a:lnTo>
                  <a:pt x="698" y="1831"/>
                </a:lnTo>
                <a:lnTo>
                  <a:pt x="702" y="1831"/>
                </a:lnTo>
                <a:lnTo>
                  <a:pt x="709" y="1842"/>
                </a:lnTo>
                <a:lnTo>
                  <a:pt x="717" y="1842"/>
                </a:lnTo>
                <a:lnTo>
                  <a:pt x="736" y="1833"/>
                </a:lnTo>
                <a:lnTo>
                  <a:pt x="740" y="1835"/>
                </a:lnTo>
                <a:lnTo>
                  <a:pt x="750" y="1828"/>
                </a:lnTo>
                <a:lnTo>
                  <a:pt x="750" y="1823"/>
                </a:lnTo>
                <a:lnTo>
                  <a:pt x="736" y="1812"/>
                </a:lnTo>
                <a:lnTo>
                  <a:pt x="721" y="1790"/>
                </a:lnTo>
                <a:lnTo>
                  <a:pt x="669" y="1764"/>
                </a:lnTo>
                <a:lnTo>
                  <a:pt x="655" y="1747"/>
                </a:lnTo>
                <a:lnTo>
                  <a:pt x="669" y="1762"/>
                </a:lnTo>
                <a:lnTo>
                  <a:pt x="724" y="1788"/>
                </a:lnTo>
                <a:lnTo>
                  <a:pt x="733" y="1802"/>
                </a:lnTo>
                <a:lnTo>
                  <a:pt x="740" y="1814"/>
                </a:lnTo>
                <a:lnTo>
                  <a:pt x="750" y="1816"/>
                </a:lnTo>
                <a:lnTo>
                  <a:pt x="757" y="1807"/>
                </a:lnTo>
                <a:lnTo>
                  <a:pt x="755" y="1819"/>
                </a:lnTo>
                <a:lnTo>
                  <a:pt x="757" y="1823"/>
                </a:lnTo>
                <a:lnTo>
                  <a:pt x="771" y="1819"/>
                </a:lnTo>
                <a:lnTo>
                  <a:pt x="781" y="1823"/>
                </a:lnTo>
                <a:lnTo>
                  <a:pt x="788" y="1823"/>
                </a:lnTo>
                <a:lnTo>
                  <a:pt x="790" y="1816"/>
                </a:lnTo>
                <a:lnTo>
                  <a:pt x="762" y="1783"/>
                </a:lnTo>
                <a:lnTo>
                  <a:pt x="757" y="1766"/>
                </a:lnTo>
                <a:lnTo>
                  <a:pt x="743" y="1747"/>
                </a:lnTo>
                <a:lnTo>
                  <a:pt x="738" y="1747"/>
                </a:lnTo>
                <a:lnTo>
                  <a:pt x="728" y="1773"/>
                </a:lnTo>
                <a:lnTo>
                  <a:pt x="719" y="1769"/>
                </a:lnTo>
                <a:lnTo>
                  <a:pt x="728" y="1745"/>
                </a:lnTo>
                <a:lnTo>
                  <a:pt x="738" y="1735"/>
                </a:lnTo>
                <a:lnTo>
                  <a:pt x="752" y="1740"/>
                </a:lnTo>
                <a:lnTo>
                  <a:pt x="778" y="1778"/>
                </a:lnTo>
                <a:lnTo>
                  <a:pt x="785" y="1783"/>
                </a:lnTo>
                <a:lnTo>
                  <a:pt x="795" y="1783"/>
                </a:lnTo>
                <a:lnTo>
                  <a:pt x="785" y="1795"/>
                </a:lnTo>
                <a:lnTo>
                  <a:pt x="797" y="1814"/>
                </a:lnTo>
                <a:lnTo>
                  <a:pt x="800" y="1823"/>
                </a:lnTo>
                <a:lnTo>
                  <a:pt x="797" y="1828"/>
                </a:lnTo>
                <a:lnTo>
                  <a:pt x="792" y="1823"/>
                </a:lnTo>
                <a:lnTo>
                  <a:pt x="790" y="1826"/>
                </a:lnTo>
                <a:lnTo>
                  <a:pt x="788" y="1831"/>
                </a:lnTo>
                <a:lnTo>
                  <a:pt x="797" y="1840"/>
                </a:lnTo>
                <a:lnTo>
                  <a:pt x="788" y="1845"/>
                </a:lnTo>
                <a:lnTo>
                  <a:pt x="781" y="1842"/>
                </a:lnTo>
                <a:lnTo>
                  <a:pt x="778" y="1850"/>
                </a:lnTo>
                <a:lnTo>
                  <a:pt x="774" y="1852"/>
                </a:lnTo>
                <a:lnTo>
                  <a:pt x="757" y="1854"/>
                </a:lnTo>
                <a:lnTo>
                  <a:pt x="750" y="1845"/>
                </a:lnTo>
                <a:lnTo>
                  <a:pt x="743" y="1842"/>
                </a:lnTo>
                <a:lnTo>
                  <a:pt x="750" y="1861"/>
                </a:lnTo>
                <a:lnTo>
                  <a:pt x="728" y="1888"/>
                </a:lnTo>
                <a:lnTo>
                  <a:pt x="728" y="1902"/>
                </a:lnTo>
                <a:lnTo>
                  <a:pt x="731" y="1904"/>
                </a:lnTo>
                <a:lnTo>
                  <a:pt x="755" y="1902"/>
                </a:lnTo>
                <a:lnTo>
                  <a:pt x="785" y="1921"/>
                </a:lnTo>
                <a:lnTo>
                  <a:pt x="821" y="1935"/>
                </a:lnTo>
                <a:lnTo>
                  <a:pt x="847" y="1940"/>
                </a:lnTo>
                <a:lnTo>
                  <a:pt x="890" y="1964"/>
                </a:lnTo>
                <a:lnTo>
                  <a:pt x="909" y="1987"/>
                </a:lnTo>
                <a:lnTo>
                  <a:pt x="935" y="2030"/>
                </a:lnTo>
                <a:lnTo>
                  <a:pt x="949" y="2075"/>
                </a:lnTo>
                <a:lnTo>
                  <a:pt x="959" y="2083"/>
                </a:lnTo>
                <a:lnTo>
                  <a:pt x="966" y="2083"/>
                </a:lnTo>
                <a:lnTo>
                  <a:pt x="980" y="2078"/>
                </a:lnTo>
                <a:lnTo>
                  <a:pt x="1023" y="2094"/>
                </a:lnTo>
                <a:lnTo>
                  <a:pt x="1042" y="2106"/>
                </a:lnTo>
                <a:lnTo>
                  <a:pt x="1061" y="2125"/>
                </a:lnTo>
                <a:lnTo>
                  <a:pt x="1073" y="2132"/>
                </a:lnTo>
                <a:lnTo>
                  <a:pt x="1080" y="2130"/>
                </a:lnTo>
                <a:lnTo>
                  <a:pt x="1082" y="2121"/>
                </a:lnTo>
                <a:lnTo>
                  <a:pt x="1082" y="2116"/>
                </a:lnTo>
                <a:lnTo>
                  <a:pt x="1073" y="2109"/>
                </a:lnTo>
                <a:lnTo>
                  <a:pt x="1073" y="2097"/>
                </a:lnTo>
                <a:lnTo>
                  <a:pt x="1068" y="2090"/>
                </a:lnTo>
                <a:lnTo>
                  <a:pt x="1058" y="2078"/>
                </a:lnTo>
                <a:lnTo>
                  <a:pt x="1046" y="2078"/>
                </a:lnTo>
                <a:lnTo>
                  <a:pt x="1042" y="2066"/>
                </a:lnTo>
                <a:lnTo>
                  <a:pt x="1032" y="2059"/>
                </a:lnTo>
                <a:lnTo>
                  <a:pt x="1058" y="2059"/>
                </a:lnTo>
                <a:lnTo>
                  <a:pt x="1084" y="2075"/>
                </a:lnTo>
                <a:lnTo>
                  <a:pt x="1092" y="2090"/>
                </a:lnTo>
                <a:lnTo>
                  <a:pt x="1092" y="2106"/>
                </a:lnTo>
                <a:lnTo>
                  <a:pt x="1096" y="2111"/>
                </a:lnTo>
                <a:lnTo>
                  <a:pt x="1099" y="2128"/>
                </a:lnTo>
                <a:lnTo>
                  <a:pt x="1096" y="2163"/>
                </a:lnTo>
                <a:lnTo>
                  <a:pt x="1101" y="2175"/>
                </a:lnTo>
                <a:lnTo>
                  <a:pt x="1108" y="2178"/>
                </a:lnTo>
                <a:lnTo>
                  <a:pt x="1118" y="2175"/>
                </a:lnTo>
                <a:lnTo>
                  <a:pt x="1134" y="2159"/>
                </a:lnTo>
                <a:lnTo>
                  <a:pt x="1139" y="2135"/>
                </a:lnTo>
                <a:lnTo>
                  <a:pt x="1151" y="2116"/>
                </a:lnTo>
                <a:lnTo>
                  <a:pt x="1153" y="2097"/>
                </a:lnTo>
                <a:lnTo>
                  <a:pt x="1158" y="2092"/>
                </a:lnTo>
                <a:lnTo>
                  <a:pt x="1163" y="2094"/>
                </a:lnTo>
                <a:lnTo>
                  <a:pt x="1165" y="2102"/>
                </a:lnTo>
                <a:lnTo>
                  <a:pt x="1125" y="2242"/>
                </a:lnTo>
                <a:lnTo>
                  <a:pt x="1130" y="2254"/>
                </a:lnTo>
                <a:lnTo>
                  <a:pt x="1139" y="2256"/>
                </a:lnTo>
                <a:lnTo>
                  <a:pt x="1151" y="2251"/>
                </a:lnTo>
                <a:lnTo>
                  <a:pt x="1191" y="2140"/>
                </a:lnTo>
                <a:lnTo>
                  <a:pt x="1198" y="2125"/>
                </a:lnTo>
                <a:lnTo>
                  <a:pt x="1203" y="2125"/>
                </a:lnTo>
                <a:lnTo>
                  <a:pt x="1241" y="2163"/>
                </a:lnTo>
                <a:lnTo>
                  <a:pt x="1265" y="2192"/>
                </a:lnTo>
                <a:lnTo>
                  <a:pt x="1310" y="2261"/>
                </a:lnTo>
                <a:lnTo>
                  <a:pt x="1315" y="2285"/>
                </a:lnTo>
                <a:lnTo>
                  <a:pt x="1310" y="2325"/>
                </a:lnTo>
                <a:lnTo>
                  <a:pt x="1315" y="2327"/>
                </a:lnTo>
                <a:lnTo>
                  <a:pt x="1322" y="2313"/>
                </a:lnTo>
                <a:lnTo>
                  <a:pt x="1336" y="2320"/>
                </a:lnTo>
                <a:lnTo>
                  <a:pt x="1331" y="2325"/>
                </a:lnTo>
                <a:lnTo>
                  <a:pt x="1310" y="2332"/>
                </a:lnTo>
                <a:lnTo>
                  <a:pt x="1310" y="2342"/>
                </a:lnTo>
                <a:lnTo>
                  <a:pt x="1312" y="2346"/>
                </a:lnTo>
                <a:lnTo>
                  <a:pt x="1322" y="2344"/>
                </a:lnTo>
                <a:lnTo>
                  <a:pt x="1331" y="2358"/>
                </a:lnTo>
                <a:lnTo>
                  <a:pt x="1343" y="2377"/>
                </a:lnTo>
                <a:lnTo>
                  <a:pt x="1346" y="2387"/>
                </a:lnTo>
                <a:lnTo>
                  <a:pt x="1334" y="2399"/>
                </a:lnTo>
                <a:lnTo>
                  <a:pt x="1341" y="2406"/>
                </a:lnTo>
                <a:lnTo>
                  <a:pt x="1376" y="2373"/>
                </a:lnTo>
                <a:lnTo>
                  <a:pt x="1383" y="2375"/>
                </a:lnTo>
                <a:lnTo>
                  <a:pt x="1383" y="2380"/>
                </a:lnTo>
                <a:lnTo>
                  <a:pt x="1405" y="2377"/>
                </a:lnTo>
                <a:lnTo>
                  <a:pt x="1424" y="2370"/>
                </a:lnTo>
                <a:lnTo>
                  <a:pt x="1426" y="2375"/>
                </a:lnTo>
                <a:lnTo>
                  <a:pt x="1433" y="2373"/>
                </a:lnTo>
                <a:lnTo>
                  <a:pt x="1440" y="2365"/>
                </a:lnTo>
                <a:lnTo>
                  <a:pt x="1459" y="2361"/>
                </a:lnTo>
                <a:lnTo>
                  <a:pt x="1457" y="2354"/>
                </a:lnTo>
                <a:lnTo>
                  <a:pt x="1528" y="2349"/>
                </a:lnTo>
                <a:lnTo>
                  <a:pt x="1535" y="2351"/>
                </a:lnTo>
                <a:lnTo>
                  <a:pt x="1538" y="2349"/>
                </a:lnTo>
                <a:lnTo>
                  <a:pt x="1552" y="2349"/>
                </a:lnTo>
                <a:lnTo>
                  <a:pt x="1554" y="2344"/>
                </a:lnTo>
                <a:lnTo>
                  <a:pt x="1580" y="2342"/>
                </a:lnTo>
                <a:lnTo>
                  <a:pt x="1595" y="2344"/>
                </a:lnTo>
                <a:lnTo>
                  <a:pt x="1623" y="2337"/>
                </a:lnTo>
                <a:lnTo>
                  <a:pt x="1623" y="2342"/>
                </a:lnTo>
                <a:lnTo>
                  <a:pt x="1697" y="2327"/>
                </a:lnTo>
                <a:lnTo>
                  <a:pt x="1711" y="2313"/>
                </a:lnTo>
                <a:lnTo>
                  <a:pt x="1718" y="2315"/>
                </a:lnTo>
                <a:lnTo>
                  <a:pt x="1723" y="2311"/>
                </a:lnTo>
                <a:lnTo>
                  <a:pt x="1737" y="2308"/>
                </a:lnTo>
                <a:lnTo>
                  <a:pt x="1744" y="2294"/>
                </a:lnTo>
                <a:lnTo>
                  <a:pt x="1756" y="2285"/>
                </a:lnTo>
                <a:lnTo>
                  <a:pt x="1766" y="2268"/>
                </a:lnTo>
                <a:lnTo>
                  <a:pt x="1775" y="2263"/>
                </a:lnTo>
                <a:lnTo>
                  <a:pt x="1818" y="2201"/>
                </a:lnTo>
                <a:lnTo>
                  <a:pt x="1794" y="2190"/>
                </a:lnTo>
                <a:lnTo>
                  <a:pt x="1796" y="2182"/>
                </a:lnTo>
                <a:lnTo>
                  <a:pt x="1823" y="2199"/>
                </a:lnTo>
                <a:lnTo>
                  <a:pt x="1823" y="2194"/>
                </a:lnTo>
                <a:lnTo>
                  <a:pt x="1799" y="2170"/>
                </a:lnTo>
                <a:lnTo>
                  <a:pt x="1813" y="2178"/>
                </a:lnTo>
                <a:lnTo>
                  <a:pt x="1818" y="2173"/>
                </a:lnTo>
                <a:lnTo>
                  <a:pt x="1808" y="2163"/>
                </a:lnTo>
                <a:lnTo>
                  <a:pt x="1811" y="2161"/>
                </a:lnTo>
                <a:lnTo>
                  <a:pt x="1834" y="2182"/>
                </a:lnTo>
                <a:lnTo>
                  <a:pt x="1839" y="2175"/>
                </a:lnTo>
                <a:lnTo>
                  <a:pt x="1813" y="2156"/>
                </a:lnTo>
                <a:lnTo>
                  <a:pt x="1806" y="2147"/>
                </a:lnTo>
                <a:lnTo>
                  <a:pt x="1808" y="2144"/>
                </a:lnTo>
                <a:lnTo>
                  <a:pt x="1842" y="2173"/>
                </a:lnTo>
                <a:lnTo>
                  <a:pt x="1834" y="2161"/>
                </a:lnTo>
                <a:lnTo>
                  <a:pt x="1846" y="2166"/>
                </a:lnTo>
                <a:lnTo>
                  <a:pt x="1811" y="2137"/>
                </a:lnTo>
                <a:lnTo>
                  <a:pt x="1813" y="2135"/>
                </a:lnTo>
                <a:lnTo>
                  <a:pt x="1856" y="2163"/>
                </a:lnTo>
                <a:lnTo>
                  <a:pt x="1858" y="2161"/>
                </a:lnTo>
                <a:lnTo>
                  <a:pt x="1842" y="2144"/>
                </a:lnTo>
                <a:lnTo>
                  <a:pt x="1844" y="2140"/>
                </a:lnTo>
                <a:lnTo>
                  <a:pt x="1868" y="2159"/>
                </a:lnTo>
                <a:lnTo>
                  <a:pt x="1877" y="2151"/>
                </a:lnTo>
                <a:lnTo>
                  <a:pt x="1853" y="2128"/>
                </a:lnTo>
                <a:lnTo>
                  <a:pt x="1837" y="2118"/>
                </a:lnTo>
                <a:lnTo>
                  <a:pt x="1844" y="2113"/>
                </a:lnTo>
                <a:lnTo>
                  <a:pt x="1849" y="2106"/>
                </a:lnTo>
                <a:lnTo>
                  <a:pt x="1853" y="2104"/>
                </a:lnTo>
                <a:lnTo>
                  <a:pt x="1887" y="2135"/>
                </a:lnTo>
                <a:lnTo>
                  <a:pt x="1896" y="2130"/>
                </a:lnTo>
                <a:lnTo>
                  <a:pt x="1853" y="2085"/>
                </a:lnTo>
                <a:lnTo>
                  <a:pt x="1856" y="2083"/>
                </a:lnTo>
                <a:lnTo>
                  <a:pt x="1884" y="2109"/>
                </a:lnTo>
                <a:lnTo>
                  <a:pt x="1887" y="2102"/>
                </a:lnTo>
                <a:lnTo>
                  <a:pt x="1880" y="2097"/>
                </a:lnTo>
                <a:lnTo>
                  <a:pt x="1891" y="2080"/>
                </a:lnTo>
                <a:lnTo>
                  <a:pt x="1863" y="2033"/>
                </a:lnTo>
                <a:lnTo>
                  <a:pt x="1868" y="2030"/>
                </a:lnTo>
                <a:lnTo>
                  <a:pt x="1906" y="2087"/>
                </a:lnTo>
                <a:lnTo>
                  <a:pt x="1918" y="2078"/>
                </a:lnTo>
                <a:lnTo>
                  <a:pt x="1884" y="2035"/>
                </a:lnTo>
                <a:lnTo>
                  <a:pt x="1889" y="2033"/>
                </a:lnTo>
                <a:lnTo>
                  <a:pt x="1918" y="2073"/>
                </a:lnTo>
                <a:lnTo>
                  <a:pt x="1922" y="2071"/>
                </a:lnTo>
                <a:lnTo>
                  <a:pt x="1894" y="2030"/>
                </a:lnTo>
                <a:lnTo>
                  <a:pt x="1899" y="2025"/>
                </a:lnTo>
                <a:lnTo>
                  <a:pt x="1927" y="2064"/>
                </a:lnTo>
                <a:lnTo>
                  <a:pt x="1937" y="2056"/>
                </a:lnTo>
                <a:lnTo>
                  <a:pt x="1891" y="1997"/>
                </a:lnTo>
                <a:lnTo>
                  <a:pt x="1899" y="1992"/>
                </a:lnTo>
                <a:lnTo>
                  <a:pt x="1944" y="2049"/>
                </a:lnTo>
                <a:lnTo>
                  <a:pt x="1948" y="2047"/>
                </a:lnTo>
                <a:lnTo>
                  <a:pt x="1934" y="2030"/>
                </a:lnTo>
                <a:lnTo>
                  <a:pt x="1929" y="2018"/>
                </a:lnTo>
                <a:lnTo>
                  <a:pt x="1934" y="2011"/>
                </a:lnTo>
                <a:lnTo>
                  <a:pt x="1918" y="1983"/>
                </a:lnTo>
                <a:lnTo>
                  <a:pt x="1920" y="1983"/>
                </a:lnTo>
                <a:lnTo>
                  <a:pt x="1953" y="2018"/>
                </a:lnTo>
                <a:lnTo>
                  <a:pt x="1951" y="2011"/>
                </a:lnTo>
                <a:lnTo>
                  <a:pt x="1955" y="2006"/>
                </a:lnTo>
                <a:lnTo>
                  <a:pt x="1929" y="1976"/>
                </a:lnTo>
                <a:lnTo>
                  <a:pt x="1932" y="1973"/>
                </a:lnTo>
                <a:lnTo>
                  <a:pt x="1963" y="2009"/>
                </a:lnTo>
                <a:lnTo>
                  <a:pt x="1974" y="1997"/>
                </a:lnTo>
                <a:lnTo>
                  <a:pt x="1939" y="1964"/>
                </a:lnTo>
                <a:lnTo>
                  <a:pt x="1939" y="1959"/>
                </a:lnTo>
                <a:lnTo>
                  <a:pt x="1937" y="1957"/>
                </a:lnTo>
                <a:lnTo>
                  <a:pt x="1939" y="1954"/>
                </a:lnTo>
                <a:lnTo>
                  <a:pt x="1972" y="1985"/>
                </a:lnTo>
                <a:lnTo>
                  <a:pt x="1977" y="1980"/>
                </a:lnTo>
                <a:lnTo>
                  <a:pt x="1951" y="1954"/>
                </a:lnTo>
                <a:lnTo>
                  <a:pt x="1953" y="1949"/>
                </a:lnTo>
                <a:lnTo>
                  <a:pt x="1951" y="1945"/>
                </a:lnTo>
                <a:lnTo>
                  <a:pt x="1953" y="1942"/>
                </a:lnTo>
                <a:lnTo>
                  <a:pt x="1984" y="1971"/>
                </a:lnTo>
                <a:lnTo>
                  <a:pt x="1989" y="1966"/>
                </a:lnTo>
                <a:lnTo>
                  <a:pt x="2008" y="1992"/>
                </a:lnTo>
                <a:lnTo>
                  <a:pt x="2024" y="1978"/>
                </a:lnTo>
                <a:lnTo>
                  <a:pt x="1979" y="1930"/>
                </a:lnTo>
                <a:lnTo>
                  <a:pt x="1977" y="1923"/>
                </a:lnTo>
                <a:lnTo>
                  <a:pt x="1991" y="1911"/>
                </a:lnTo>
                <a:lnTo>
                  <a:pt x="2015" y="1938"/>
                </a:lnTo>
                <a:lnTo>
                  <a:pt x="2029" y="1921"/>
                </a:lnTo>
                <a:lnTo>
                  <a:pt x="2008" y="1899"/>
                </a:lnTo>
                <a:lnTo>
                  <a:pt x="2010" y="1897"/>
                </a:lnTo>
                <a:lnTo>
                  <a:pt x="2008" y="1895"/>
                </a:lnTo>
                <a:lnTo>
                  <a:pt x="2017" y="1885"/>
                </a:lnTo>
                <a:lnTo>
                  <a:pt x="2041" y="1907"/>
                </a:lnTo>
                <a:lnTo>
                  <a:pt x="2048" y="1911"/>
                </a:lnTo>
                <a:lnTo>
                  <a:pt x="2050" y="1909"/>
                </a:lnTo>
                <a:lnTo>
                  <a:pt x="2043" y="1904"/>
                </a:lnTo>
                <a:lnTo>
                  <a:pt x="2050" y="1892"/>
                </a:lnTo>
                <a:lnTo>
                  <a:pt x="2031" y="1869"/>
                </a:lnTo>
                <a:lnTo>
                  <a:pt x="2043" y="1854"/>
                </a:lnTo>
                <a:lnTo>
                  <a:pt x="2050" y="1857"/>
                </a:lnTo>
                <a:lnTo>
                  <a:pt x="2074" y="1885"/>
                </a:lnTo>
                <a:lnTo>
                  <a:pt x="2096" y="1864"/>
                </a:lnTo>
                <a:lnTo>
                  <a:pt x="2062" y="1831"/>
                </a:lnTo>
                <a:lnTo>
                  <a:pt x="2143" y="1752"/>
                </a:lnTo>
                <a:lnTo>
                  <a:pt x="2155" y="1747"/>
                </a:lnTo>
                <a:lnTo>
                  <a:pt x="2179" y="1700"/>
                </a:lnTo>
                <a:lnTo>
                  <a:pt x="2176" y="1693"/>
                </a:lnTo>
                <a:lnTo>
                  <a:pt x="2164" y="1681"/>
                </a:lnTo>
                <a:close/>
              </a:path>
            </a:pathLst>
          </a:custGeom>
          <a:solidFill>
            <a:schemeClr val="accent5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Freeform 173">
            <a:extLst>
              <a:ext uri="{FF2B5EF4-FFF2-40B4-BE49-F238E27FC236}">
                <a16:creationId xmlns:a16="http://schemas.microsoft.com/office/drawing/2014/main" id="{69A3F322-76B9-A4DF-DCD3-A44CCAC3F8B4}"/>
              </a:ext>
            </a:extLst>
          </p:cNvPr>
          <p:cNvSpPr>
            <a:spLocks noEditPoints="1"/>
          </p:cNvSpPr>
          <p:nvPr/>
        </p:nvSpPr>
        <p:spPr bwMode="auto">
          <a:xfrm>
            <a:off x="3898848" y="2739631"/>
            <a:ext cx="4546848" cy="2317657"/>
          </a:xfrm>
          <a:custGeom>
            <a:avLst/>
            <a:gdLst>
              <a:gd name="T0" fmla="*/ 4728 w 5191"/>
              <a:gd name="T1" fmla="*/ 1084 h 2646"/>
              <a:gd name="T2" fmla="*/ 4569 w 5191"/>
              <a:gd name="T3" fmla="*/ 1167 h 2646"/>
              <a:gd name="T4" fmla="*/ 3021 w 5191"/>
              <a:gd name="T5" fmla="*/ 1507 h 2646"/>
              <a:gd name="T6" fmla="*/ 3133 w 5191"/>
              <a:gd name="T7" fmla="*/ 1210 h 2646"/>
              <a:gd name="T8" fmla="*/ 3126 w 5191"/>
              <a:gd name="T9" fmla="*/ 1086 h 2646"/>
              <a:gd name="T10" fmla="*/ 2917 w 5191"/>
              <a:gd name="T11" fmla="*/ 1196 h 2646"/>
              <a:gd name="T12" fmla="*/ 4597 w 5191"/>
              <a:gd name="T13" fmla="*/ 1146 h 2646"/>
              <a:gd name="T14" fmla="*/ 4948 w 5191"/>
              <a:gd name="T15" fmla="*/ 1360 h 2646"/>
              <a:gd name="T16" fmla="*/ 5167 w 5191"/>
              <a:gd name="T17" fmla="*/ 1224 h 2646"/>
              <a:gd name="T18" fmla="*/ 3192 w 5191"/>
              <a:gd name="T19" fmla="*/ 1212 h 2646"/>
              <a:gd name="T20" fmla="*/ 4590 w 5191"/>
              <a:gd name="T21" fmla="*/ 1217 h 2646"/>
              <a:gd name="T22" fmla="*/ 5167 w 5191"/>
              <a:gd name="T23" fmla="*/ 1239 h 2646"/>
              <a:gd name="T24" fmla="*/ 5126 w 5191"/>
              <a:gd name="T25" fmla="*/ 1346 h 2646"/>
              <a:gd name="T26" fmla="*/ 5112 w 5191"/>
              <a:gd name="T27" fmla="*/ 1376 h 2646"/>
              <a:gd name="T28" fmla="*/ 4913 w 5191"/>
              <a:gd name="T29" fmla="*/ 1441 h 2646"/>
              <a:gd name="T30" fmla="*/ 3292 w 5191"/>
              <a:gd name="T31" fmla="*/ 1674 h 2646"/>
              <a:gd name="T32" fmla="*/ 3242 w 5191"/>
              <a:gd name="T33" fmla="*/ 1488 h 2646"/>
              <a:gd name="T34" fmla="*/ 2959 w 5191"/>
              <a:gd name="T35" fmla="*/ 1909 h 2646"/>
              <a:gd name="T36" fmla="*/ 3026 w 5191"/>
              <a:gd name="T37" fmla="*/ 2102 h 2646"/>
              <a:gd name="T38" fmla="*/ 3268 w 5191"/>
              <a:gd name="T39" fmla="*/ 2097 h 2646"/>
              <a:gd name="T40" fmla="*/ 2964 w 5191"/>
              <a:gd name="T41" fmla="*/ 1552 h 2646"/>
              <a:gd name="T42" fmla="*/ 2843 w 5191"/>
              <a:gd name="T43" fmla="*/ 1659 h 2646"/>
              <a:gd name="T44" fmla="*/ 3311 w 5191"/>
              <a:gd name="T45" fmla="*/ 1588 h 2646"/>
              <a:gd name="T46" fmla="*/ 4920 w 5191"/>
              <a:gd name="T47" fmla="*/ 789 h 2646"/>
              <a:gd name="T48" fmla="*/ 5157 w 5191"/>
              <a:gd name="T49" fmla="*/ 839 h 2646"/>
              <a:gd name="T50" fmla="*/ 5050 w 5191"/>
              <a:gd name="T51" fmla="*/ 571 h 2646"/>
              <a:gd name="T52" fmla="*/ 4837 w 5191"/>
              <a:gd name="T53" fmla="*/ 789 h 2646"/>
              <a:gd name="T54" fmla="*/ 4600 w 5191"/>
              <a:gd name="T55" fmla="*/ 1222 h 2646"/>
              <a:gd name="T56" fmla="*/ 4804 w 5191"/>
              <a:gd name="T57" fmla="*/ 956 h 2646"/>
              <a:gd name="T58" fmla="*/ 4794 w 5191"/>
              <a:gd name="T59" fmla="*/ 1690 h 2646"/>
              <a:gd name="T60" fmla="*/ 2525 w 5191"/>
              <a:gd name="T61" fmla="*/ 1759 h 2646"/>
              <a:gd name="T62" fmla="*/ 2511 w 5191"/>
              <a:gd name="T63" fmla="*/ 1781 h 2646"/>
              <a:gd name="T64" fmla="*/ 3415 w 5191"/>
              <a:gd name="T65" fmla="*/ 1845 h 2646"/>
              <a:gd name="T66" fmla="*/ 2760 w 5191"/>
              <a:gd name="T67" fmla="*/ 2025 h 2646"/>
              <a:gd name="T68" fmla="*/ 2743 w 5191"/>
              <a:gd name="T69" fmla="*/ 2102 h 2646"/>
              <a:gd name="T70" fmla="*/ 3130 w 5191"/>
              <a:gd name="T71" fmla="*/ 2296 h 2646"/>
              <a:gd name="T72" fmla="*/ 3071 w 5191"/>
              <a:gd name="T73" fmla="*/ 2263 h 2646"/>
              <a:gd name="T74" fmla="*/ 2812 w 5191"/>
              <a:gd name="T75" fmla="*/ 2285 h 2646"/>
              <a:gd name="T76" fmla="*/ 2836 w 5191"/>
              <a:gd name="T77" fmla="*/ 2456 h 2646"/>
              <a:gd name="T78" fmla="*/ 3078 w 5191"/>
              <a:gd name="T79" fmla="*/ 2351 h 2646"/>
              <a:gd name="T80" fmla="*/ 3218 w 5191"/>
              <a:gd name="T81" fmla="*/ 2636 h 2646"/>
              <a:gd name="T82" fmla="*/ 2126 w 5191"/>
              <a:gd name="T83" fmla="*/ 1619 h 2646"/>
              <a:gd name="T84" fmla="*/ 1683 w 5191"/>
              <a:gd name="T85" fmla="*/ 1697 h 2646"/>
              <a:gd name="T86" fmla="*/ 1426 w 5191"/>
              <a:gd name="T87" fmla="*/ 1445 h 2646"/>
              <a:gd name="T88" fmla="*/ 1818 w 5191"/>
              <a:gd name="T89" fmla="*/ 1403 h 2646"/>
              <a:gd name="T90" fmla="*/ 1920 w 5191"/>
              <a:gd name="T91" fmla="*/ 1267 h 2646"/>
              <a:gd name="T92" fmla="*/ 1891 w 5191"/>
              <a:gd name="T93" fmla="*/ 1072 h 2646"/>
              <a:gd name="T94" fmla="*/ 1825 w 5191"/>
              <a:gd name="T95" fmla="*/ 849 h 2646"/>
              <a:gd name="T96" fmla="*/ 1272 w 5191"/>
              <a:gd name="T97" fmla="*/ 52 h 2646"/>
              <a:gd name="T98" fmla="*/ 610 w 5191"/>
              <a:gd name="T99" fmla="*/ 278 h 2646"/>
              <a:gd name="T100" fmla="*/ 299 w 5191"/>
              <a:gd name="T101" fmla="*/ 989 h 2646"/>
              <a:gd name="T102" fmla="*/ 0 w 5191"/>
              <a:gd name="T103" fmla="*/ 2280 h 2646"/>
              <a:gd name="T104" fmla="*/ 885 w 5191"/>
              <a:gd name="T105" fmla="*/ 2121 h 2646"/>
              <a:gd name="T106" fmla="*/ 702 w 5191"/>
              <a:gd name="T107" fmla="*/ 1857 h 2646"/>
              <a:gd name="T108" fmla="*/ 762 w 5191"/>
              <a:gd name="T109" fmla="*/ 1783 h 2646"/>
              <a:gd name="T110" fmla="*/ 743 w 5191"/>
              <a:gd name="T111" fmla="*/ 1842 h 2646"/>
              <a:gd name="T112" fmla="*/ 1058 w 5191"/>
              <a:gd name="T113" fmla="*/ 2078 h 2646"/>
              <a:gd name="T114" fmla="*/ 1198 w 5191"/>
              <a:gd name="T115" fmla="*/ 2125 h 2646"/>
              <a:gd name="T116" fmla="*/ 1433 w 5191"/>
              <a:gd name="T117" fmla="*/ 2373 h 2646"/>
              <a:gd name="T118" fmla="*/ 1823 w 5191"/>
              <a:gd name="T119" fmla="*/ 2194 h 2646"/>
              <a:gd name="T120" fmla="*/ 1853 w 5191"/>
              <a:gd name="T121" fmla="*/ 2104 h 2646"/>
              <a:gd name="T122" fmla="*/ 1929 w 5191"/>
              <a:gd name="T123" fmla="*/ 2018 h 2646"/>
              <a:gd name="T124" fmla="*/ 1977 w 5191"/>
              <a:gd name="T125" fmla="*/ 1923 h 2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91" h="2646">
                <a:moveTo>
                  <a:pt x="4929" y="865"/>
                </a:moveTo>
                <a:lnTo>
                  <a:pt x="4932" y="863"/>
                </a:lnTo>
                <a:lnTo>
                  <a:pt x="4929" y="870"/>
                </a:lnTo>
                <a:lnTo>
                  <a:pt x="4929" y="865"/>
                </a:lnTo>
                <a:close/>
                <a:moveTo>
                  <a:pt x="4946" y="863"/>
                </a:moveTo>
                <a:lnTo>
                  <a:pt x="4937" y="877"/>
                </a:lnTo>
                <a:lnTo>
                  <a:pt x="4944" y="872"/>
                </a:lnTo>
                <a:lnTo>
                  <a:pt x="4946" y="863"/>
                </a:lnTo>
                <a:close/>
                <a:moveTo>
                  <a:pt x="4844" y="934"/>
                </a:moveTo>
                <a:lnTo>
                  <a:pt x="4844" y="930"/>
                </a:lnTo>
                <a:lnTo>
                  <a:pt x="4839" y="934"/>
                </a:lnTo>
                <a:lnTo>
                  <a:pt x="4844" y="934"/>
                </a:lnTo>
                <a:close/>
                <a:moveTo>
                  <a:pt x="4825" y="941"/>
                </a:moveTo>
                <a:lnTo>
                  <a:pt x="4827" y="939"/>
                </a:lnTo>
                <a:lnTo>
                  <a:pt x="4827" y="937"/>
                </a:lnTo>
                <a:lnTo>
                  <a:pt x="4825" y="941"/>
                </a:lnTo>
                <a:close/>
                <a:moveTo>
                  <a:pt x="4737" y="1067"/>
                </a:moveTo>
                <a:lnTo>
                  <a:pt x="4737" y="1063"/>
                </a:lnTo>
                <a:lnTo>
                  <a:pt x="4735" y="1067"/>
                </a:lnTo>
                <a:lnTo>
                  <a:pt x="4737" y="1067"/>
                </a:lnTo>
                <a:close/>
                <a:moveTo>
                  <a:pt x="4730" y="1082"/>
                </a:moveTo>
                <a:lnTo>
                  <a:pt x="4732" y="1077"/>
                </a:lnTo>
                <a:lnTo>
                  <a:pt x="4728" y="1079"/>
                </a:lnTo>
                <a:lnTo>
                  <a:pt x="4730" y="1082"/>
                </a:lnTo>
                <a:close/>
                <a:moveTo>
                  <a:pt x="4728" y="1086"/>
                </a:moveTo>
                <a:lnTo>
                  <a:pt x="4728" y="1084"/>
                </a:lnTo>
                <a:lnTo>
                  <a:pt x="4723" y="1089"/>
                </a:lnTo>
                <a:lnTo>
                  <a:pt x="4728" y="1086"/>
                </a:lnTo>
                <a:close/>
                <a:moveTo>
                  <a:pt x="4702" y="1113"/>
                </a:moveTo>
                <a:lnTo>
                  <a:pt x="4704" y="1108"/>
                </a:lnTo>
                <a:lnTo>
                  <a:pt x="4702" y="1110"/>
                </a:lnTo>
                <a:lnTo>
                  <a:pt x="4702" y="1113"/>
                </a:lnTo>
                <a:close/>
                <a:moveTo>
                  <a:pt x="4709" y="1113"/>
                </a:moveTo>
                <a:lnTo>
                  <a:pt x="4709" y="1110"/>
                </a:lnTo>
                <a:lnTo>
                  <a:pt x="4706" y="1113"/>
                </a:lnTo>
                <a:lnTo>
                  <a:pt x="4709" y="1113"/>
                </a:lnTo>
                <a:close/>
                <a:moveTo>
                  <a:pt x="4702" y="1120"/>
                </a:moveTo>
                <a:lnTo>
                  <a:pt x="4704" y="1117"/>
                </a:lnTo>
                <a:lnTo>
                  <a:pt x="4699" y="1117"/>
                </a:lnTo>
                <a:lnTo>
                  <a:pt x="4702" y="1120"/>
                </a:lnTo>
                <a:close/>
                <a:moveTo>
                  <a:pt x="4588" y="1139"/>
                </a:moveTo>
                <a:lnTo>
                  <a:pt x="4585" y="1146"/>
                </a:lnTo>
                <a:lnTo>
                  <a:pt x="4595" y="1134"/>
                </a:lnTo>
                <a:lnTo>
                  <a:pt x="4588" y="1139"/>
                </a:lnTo>
                <a:close/>
                <a:moveTo>
                  <a:pt x="4600" y="1151"/>
                </a:moveTo>
                <a:lnTo>
                  <a:pt x="4602" y="1153"/>
                </a:lnTo>
                <a:lnTo>
                  <a:pt x="4604" y="1148"/>
                </a:lnTo>
                <a:lnTo>
                  <a:pt x="4600" y="1151"/>
                </a:lnTo>
                <a:close/>
                <a:moveTo>
                  <a:pt x="4569" y="1170"/>
                </a:moveTo>
                <a:lnTo>
                  <a:pt x="4573" y="1167"/>
                </a:lnTo>
                <a:lnTo>
                  <a:pt x="4578" y="1158"/>
                </a:lnTo>
                <a:lnTo>
                  <a:pt x="4569" y="1167"/>
                </a:lnTo>
                <a:lnTo>
                  <a:pt x="4569" y="1170"/>
                </a:lnTo>
                <a:close/>
                <a:moveTo>
                  <a:pt x="4602" y="1172"/>
                </a:moveTo>
                <a:lnTo>
                  <a:pt x="4604" y="1170"/>
                </a:lnTo>
                <a:lnTo>
                  <a:pt x="4602" y="1170"/>
                </a:lnTo>
                <a:lnTo>
                  <a:pt x="4602" y="1172"/>
                </a:lnTo>
                <a:close/>
                <a:moveTo>
                  <a:pt x="5179" y="823"/>
                </a:moveTo>
                <a:lnTo>
                  <a:pt x="5191" y="804"/>
                </a:lnTo>
                <a:lnTo>
                  <a:pt x="5179" y="815"/>
                </a:lnTo>
                <a:lnTo>
                  <a:pt x="5179" y="823"/>
                </a:lnTo>
                <a:close/>
                <a:moveTo>
                  <a:pt x="4884" y="870"/>
                </a:moveTo>
                <a:lnTo>
                  <a:pt x="4887" y="863"/>
                </a:lnTo>
                <a:lnTo>
                  <a:pt x="4882" y="865"/>
                </a:lnTo>
                <a:lnTo>
                  <a:pt x="4884" y="870"/>
                </a:lnTo>
                <a:close/>
                <a:moveTo>
                  <a:pt x="2855" y="1521"/>
                </a:moveTo>
                <a:lnTo>
                  <a:pt x="2867" y="1526"/>
                </a:lnTo>
                <a:lnTo>
                  <a:pt x="2907" y="1510"/>
                </a:lnTo>
                <a:lnTo>
                  <a:pt x="2926" y="1507"/>
                </a:lnTo>
                <a:lnTo>
                  <a:pt x="2933" y="1538"/>
                </a:lnTo>
                <a:lnTo>
                  <a:pt x="2948" y="1548"/>
                </a:lnTo>
                <a:lnTo>
                  <a:pt x="2959" y="1533"/>
                </a:lnTo>
                <a:lnTo>
                  <a:pt x="2976" y="1517"/>
                </a:lnTo>
                <a:lnTo>
                  <a:pt x="2988" y="1517"/>
                </a:lnTo>
                <a:lnTo>
                  <a:pt x="2993" y="1526"/>
                </a:lnTo>
                <a:lnTo>
                  <a:pt x="3000" y="1521"/>
                </a:lnTo>
                <a:lnTo>
                  <a:pt x="3009" y="1507"/>
                </a:lnTo>
                <a:lnTo>
                  <a:pt x="3021" y="1507"/>
                </a:lnTo>
                <a:lnTo>
                  <a:pt x="3031" y="1507"/>
                </a:lnTo>
                <a:lnTo>
                  <a:pt x="3035" y="1517"/>
                </a:lnTo>
                <a:lnTo>
                  <a:pt x="3040" y="1514"/>
                </a:lnTo>
                <a:lnTo>
                  <a:pt x="3078" y="1483"/>
                </a:lnTo>
                <a:lnTo>
                  <a:pt x="3092" y="1460"/>
                </a:lnTo>
                <a:lnTo>
                  <a:pt x="3109" y="1426"/>
                </a:lnTo>
                <a:lnTo>
                  <a:pt x="3111" y="1407"/>
                </a:lnTo>
                <a:lnTo>
                  <a:pt x="3133" y="1384"/>
                </a:lnTo>
                <a:lnTo>
                  <a:pt x="3137" y="1376"/>
                </a:lnTo>
                <a:lnTo>
                  <a:pt x="3156" y="1343"/>
                </a:lnTo>
                <a:lnTo>
                  <a:pt x="3178" y="1324"/>
                </a:lnTo>
                <a:lnTo>
                  <a:pt x="3180" y="1305"/>
                </a:lnTo>
                <a:lnTo>
                  <a:pt x="3178" y="1296"/>
                </a:lnTo>
                <a:lnTo>
                  <a:pt x="3185" y="1260"/>
                </a:lnTo>
                <a:lnTo>
                  <a:pt x="3190" y="1248"/>
                </a:lnTo>
                <a:lnTo>
                  <a:pt x="3178" y="1248"/>
                </a:lnTo>
                <a:lnTo>
                  <a:pt x="3175" y="1241"/>
                </a:lnTo>
                <a:lnTo>
                  <a:pt x="3190" y="1222"/>
                </a:lnTo>
                <a:lnTo>
                  <a:pt x="3187" y="1212"/>
                </a:lnTo>
                <a:lnTo>
                  <a:pt x="3187" y="1208"/>
                </a:lnTo>
                <a:lnTo>
                  <a:pt x="3175" y="1205"/>
                </a:lnTo>
                <a:lnTo>
                  <a:pt x="3168" y="1208"/>
                </a:lnTo>
                <a:lnTo>
                  <a:pt x="3156" y="1205"/>
                </a:lnTo>
                <a:lnTo>
                  <a:pt x="3135" y="1224"/>
                </a:lnTo>
                <a:lnTo>
                  <a:pt x="3130" y="1212"/>
                </a:lnTo>
                <a:lnTo>
                  <a:pt x="3133" y="1210"/>
                </a:lnTo>
                <a:lnTo>
                  <a:pt x="3128" y="1208"/>
                </a:lnTo>
                <a:lnTo>
                  <a:pt x="3121" y="1217"/>
                </a:lnTo>
                <a:lnTo>
                  <a:pt x="3126" y="1220"/>
                </a:lnTo>
                <a:lnTo>
                  <a:pt x="3128" y="1215"/>
                </a:lnTo>
                <a:lnTo>
                  <a:pt x="3133" y="1227"/>
                </a:lnTo>
                <a:lnTo>
                  <a:pt x="3128" y="1246"/>
                </a:lnTo>
                <a:lnTo>
                  <a:pt x="3111" y="1258"/>
                </a:lnTo>
                <a:lnTo>
                  <a:pt x="3097" y="1255"/>
                </a:lnTo>
                <a:lnTo>
                  <a:pt x="3088" y="1265"/>
                </a:lnTo>
                <a:lnTo>
                  <a:pt x="3083" y="1258"/>
                </a:lnTo>
                <a:lnTo>
                  <a:pt x="3085" y="1243"/>
                </a:lnTo>
                <a:lnTo>
                  <a:pt x="3092" y="1224"/>
                </a:lnTo>
                <a:lnTo>
                  <a:pt x="3095" y="1208"/>
                </a:lnTo>
                <a:lnTo>
                  <a:pt x="3111" y="1201"/>
                </a:lnTo>
                <a:lnTo>
                  <a:pt x="3118" y="1189"/>
                </a:lnTo>
                <a:lnTo>
                  <a:pt x="3116" y="1189"/>
                </a:lnTo>
                <a:lnTo>
                  <a:pt x="3109" y="1198"/>
                </a:lnTo>
                <a:lnTo>
                  <a:pt x="3097" y="1203"/>
                </a:lnTo>
                <a:lnTo>
                  <a:pt x="3092" y="1201"/>
                </a:lnTo>
                <a:lnTo>
                  <a:pt x="3095" y="1196"/>
                </a:lnTo>
                <a:lnTo>
                  <a:pt x="3123" y="1163"/>
                </a:lnTo>
                <a:lnTo>
                  <a:pt x="3142" y="1146"/>
                </a:lnTo>
                <a:lnTo>
                  <a:pt x="3154" y="1120"/>
                </a:lnTo>
                <a:lnTo>
                  <a:pt x="3154" y="1103"/>
                </a:lnTo>
                <a:lnTo>
                  <a:pt x="3128" y="1105"/>
                </a:lnTo>
                <a:lnTo>
                  <a:pt x="3126" y="1086"/>
                </a:lnTo>
                <a:lnTo>
                  <a:pt x="3128" y="1077"/>
                </a:lnTo>
                <a:lnTo>
                  <a:pt x="3118" y="1077"/>
                </a:lnTo>
                <a:lnTo>
                  <a:pt x="3114" y="1070"/>
                </a:lnTo>
                <a:lnTo>
                  <a:pt x="3107" y="1072"/>
                </a:lnTo>
                <a:lnTo>
                  <a:pt x="3088" y="1094"/>
                </a:lnTo>
                <a:lnTo>
                  <a:pt x="3062" y="1084"/>
                </a:lnTo>
                <a:lnTo>
                  <a:pt x="3059" y="1082"/>
                </a:lnTo>
                <a:lnTo>
                  <a:pt x="3050" y="1089"/>
                </a:lnTo>
                <a:lnTo>
                  <a:pt x="3038" y="1089"/>
                </a:lnTo>
                <a:lnTo>
                  <a:pt x="3031" y="1096"/>
                </a:lnTo>
                <a:lnTo>
                  <a:pt x="3024" y="1094"/>
                </a:lnTo>
                <a:lnTo>
                  <a:pt x="3024" y="1082"/>
                </a:lnTo>
                <a:lnTo>
                  <a:pt x="3021" y="1082"/>
                </a:lnTo>
                <a:lnTo>
                  <a:pt x="3009" y="1101"/>
                </a:lnTo>
                <a:lnTo>
                  <a:pt x="3012" y="1113"/>
                </a:lnTo>
                <a:lnTo>
                  <a:pt x="3002" y="1127"/>
                </a:lnTo>
                <a:lnTo>
                  <a:pt x="2993" y="1129"/>
                </a:lnTo>
                <a:lnTo>
                  <a:pt x="2978" y="1127"/>
                </a:lnTo>
                <a:lnTo>
                  <a:pt x="2969" y="1141"/>
                </a:lnTo>
                <a:lnTo>
                  <a:pt x="2962" y="1143"/>
                </a:lnTo>
                <a:lnTo>
                  <a:pt x="2957" y="1141"/>
                </a:lnTo>
                <a:lnTo>
                  <a:pt x="2936" y="1184"/>
                </a:lnTo>
                <a:lnTo>
                  <a:pt x="2924" y="1191"/>
                </a:lnTo>
                <a:lnTo>
                  <a:pt x="2919" y="1186"/>
                </a:lnTo>
                <a:lnTo>
                  <a:pt x="2917" y="1186"/>
                </a:lnTo>
                <a:lnTo>
                  <a:pt x="2917" y="1196"/>
                </a:lnTo>
                <a:lnTo>
                  <a:pt x="2905" y="1212"/>
                </a:lnTo>
                <a:lnTo>
                  <a:pt x="2898" y="1243"/>
                </a:lnTo>
                <a:lnTo>
                  <a:pt x="2881" y="1258"/>
                </a:lnTo>
                <a:lnTo>
                  <a:pt x="2860" y="1296"/>
                </a:lnTo>
                <a:lnTo>
                  <a:pt x="2850" y="1346"/>
                </a:lnTo>
                <a:lnTo>
                  <a:pt x="2850" y="1381"/>
                </a:lnTo>
                <a:lnTo>
                  <a:pt x="2855" y="1391"/>
                </a:lnTo>
                <a:lnTo>
                  <a:pt x="2860" y="1412"/>
                </a:lnTo>
                <a:lnTo>
                  <a:pt x="2855" y="1443"/>
                </a:lnTo>
                <a:lnTo>
                  <a:pt x="2848" y="1469"/>
                </a:lnTo>
                <a:lnTo>
                  <a:pt x="2848" y="1495"/>
                </a:lnTo>
                <a:lnTo>
                  <a:pt x="2843" y="1505"/>
                </a:lnTo>
                <a:lnTo>
                  <a:pt x="2848" y="1510"/>
                </a:lnTo>
                <a:lnTo>
                  <a:pt x="2855" y="1521"/>
                </a:lnTo>
                <a:close/>
                <a:moveTo>
                  <a:pt x="4711" y="1117"/>
                </a:moveTo>
                <a:lnTo>
                  <a:pt x="4716" y="1110"/>
                </a:lnTo>
                <a:lnTo>
                  <a:pt x="4713" y="1113"/>
                </a:lnTo>
                <a:lnTo>
                  <a:pt x="4711" y="1117"/>
                </a:lnTo>
                <a:close/>
                <a:moveTo>
                  <a:pt x="5069" y="1139"/>
                </a:moveTo>
                <a:lnTo>
                  <a:pt x="5067" y="1153"/>
                </a:lnTo>
                <a:lnTo>
                  <a:pt x="5072" y="1153"/>
                </a:lnTo>
                <a:lnTo>
                  <a:pt x="5081" y="1124"/>
                </a:lnTo>
                <a:lnTo>
                  <a:pt x="5079" y="1124"/>
                </a:lnTo>
                <a:lnTo>
                  <a:pt x="5074" y="1136"/>
                </a:lnTo>
                <a:lnTo>
                  <a:pt x="5069" y="1139"/>
                </a:lnTo>
                <a:close/>
                <a:moveTo>
                  <a:pt x="4597" y="1146"/>
                </a:moveTo>
                <a:lnTo>
                  <a:pt x="4597" y="1148"/>
                </a:lnTo>
                <a:lnTo>
                  <a:pt x="4600" y="1143"/>
                </a:lnTo>
                <a:lnTo>
                  <a:pt x="4597" y="1146"/>
                </a:lnTo>
                <a:close/>
                <a:moveTo>
                  <a:pt x="5167" y="1224"/>
                </a:moveTo>
                <a:lnTo>
                  <a:pt x="5162" y="1210"/>
                </a:lnTo>
                <a:lnTo>
                  <a:pt x="5179" y="1189"/>
                </a:lnTo>
                <a:lnTo>
                  <a:pt x="5162" y="1191"/>
                </a:lnTo>
                <a:lnTo>
                  <a:pt x="5155" y="1172"/>
                </a:lnTo>
                <a:lnTo>
                  <a:pt x="5117" y="1148"/>
                </a:lnTo>
                <a:lnTo>
                  <a:pt x="5100" y="1177"/>
                </a:lnTo>
                <a:lnTo>
                  <a:pt x="5096" y="1196"/>
                </a:lnTo>
                <a:lnTo>
                  <a:pt x="5088" y="1201"/>
                </a:lnTo>
                <a:lnTo>
                  <a:pt x="5084" y="1210"/>
                </a:lnTo>
                <a:lnTo>
                  <a:pt x="5065" y="1239"/>
                </a:lnTo>
                <a:lnTo>
                  <a:pt x="5058" y="1241"/>
                </a:lnTo>
                <a:lnTo>
                  <a:pt x="5055" y="1234"/>
                </a:lnTo>
                <a:lnTo>
                  <a:pt x="5067" y="1208"/>
                </a:lnTo>
                <a:lnTo>
                  <a:pt x="5067" y="1198"/>
                </a:lnTo>
                <a:lnTo>
                  <a:pt x="5058" y="1193"/>
                </a:lnTo>
                <a:lnTo>
                  <a:pt x="5024" y="1236"/>
                </a:lnTo>
                <a:lnTo>
                  <a:pt x="5020" y="1253"/>
                </a:lnTo>
                <a:lnTo>
                  <a:pt x="5005" y="1269"/>
                </a:lnTo>
                <a:lnTo>
                  <a:pt x="4998" y="1284"/>
                </a:lnTo>
                <a:lnTo>
                  <a:pt x="4982" y="1296"/>
                </a:lnTo>
                <a:lnTo>
                  <a:pt x="4963" y="1324"/>
                </a:lnTo>
                <a:lnTo>
                  <a:pt x="4948" y="1360"/>
                </a:lnTo>
                <a:lnTo>
                  <a:pt x="4944" y="1381"/>
                </a:lnTo>
                <a:lnTo>
                  <a:pt x="4915" y="1438"/>
                </a:lnTo>
                <a:lnTo>
                  <a:pt x="4927" y="1450"/>
                </a:lnTo>
                <a:lnTo>
                  <a:pt x="4937" y="1450"/>
                </a:lnTo>
                <a:lnTo>
                  <a:pt x="4939" y="1457"/>
                </a:lnTo>
                <a:lnTo>
                  <a:pt x="4946" y="1450"/>
                </a:lnTo>
                <a:lnTo>
                  <a:pt x="4956" y="1453"/>
                </a:lnTo>
                <a:lnTo>
                  <a:pt x="4960" y="1457"/>
                </a:lnTo>
                <a:lnTo>
                  <a:pt x="4960" y="1469"/>
                </a:lnTo>
                <a:lnTo>
                  <a:pt x="4967" y="1483"/>
                </a:lnTo>
                <a:lnTo>
                  <a:pt x="4967" y="1491"/>
                </a:lnTo>
                <a:lnTo>
                  <a:pt x="4975" y="1486"/>
                </a:lnTo>
                <a:lnTo>
                  <a:pt x="4979" y="1493"/>
                </a:lnTo>
                <a:lnTo>
                  <a:pt x="5001" y="1486"/>
                </a:lnTo>
                <a:lnTo>
                  <a:pt x="5010" y="1498"/>
                </a:lnTo>
                <a:lnTo>
                  <a:pt x="5017" y="1495"/>
                </a:lnTo>
                <a:lnTo>
                  <a:pt x="5041" y="1453"/>
                </a:lnTo>
                <a:lnTo>
                  <a:pt x="5079" y="1407"/>
                </a:lnTo>
                <a:lnTo>
                  <a:pt x="5086" y="1393"/>
                </a:lnTo>
                <a:lnTo>
                  <a:pt x="5091" y="1391"/>
                </a:lnTo>
                <a:lnTo>
                  <a:pt x="5105" y="1353"/>
                </a:lnTo>
                <a:lnTo>
                  <a:pt x="5115" y="1341"/>
                </a:lnTo>
                <a:lnTo>
                  <a:pt x="5124" y="1317"/>
                </a:lnTo>
                <a:lnTo>
                  <a:pt x="5143" y="1293"/>
                </a:lnTo>
                <a:lnTo>
                  <a:pt x="5157" y="1239"/>
                </a:lnTo>
                <a:lnTo>
                  <a:pt x="5167" y="1224"/>
                </a:lnTo>
                <a:close/>
                <a:moveTo>
                  <a:pt x="5053" y="1170"/>
                </a:moveTo>
                <a:lnTo>
                  <a:pt x="5062" y="1163"/>
                </a:lnTo>
                <a:lnTo>
                  <a:pt x="5065" y="1160"/>
                </a:lnTo>
                <a:lnTo>
                  <a:pt x="5058" y="1163"/>
                </a:lnTo>
                <a:lnTo>
                  <a:pt x="5053" y="1170"/>
                </a:lnTo>
                <a:close/>
                <a:moveTo>
                  <a:pt x="4592" y="1172"/>
                </a:moveTo>
                <a:lnTo>
                  <a:pt x="4590" y="1177"/>
                </a:lnTo>
                <a:lnTo>
                  <a:pt x="4595" y="1174"/>
                </a:lnTo>
                <a:lnTo>
                  <a:pt x="4592" y="1172"/>
                </a:lnTo>
                <a:close/>
                <a:moveTo>
                  <a:pt x="4571" y="1179"/>
                </a:moveTo>
                <a:lnTo>
                  <a:pt x="4573" y="1174"/>
                </a:lnTo>
                <a:lnTo>
                  <a:pt x="4569" y="1179"/>
                </a:lnTo>
                <a:lnTo>
                  <a:pt x="4571" y="1179"/>
                </a:lnTo>
                <a:close/>
                <a:moveTo>
                  <a:pt x="5048" y="1177"/>
                </a:moveTo>
                <a:lnTo>
                  <a:pt x="5053" y="1174"/>
                </a:lnTo>
                <a:lnTo>
                  <a:pt x="5048" y="1172"/>
                </a:lnTo>
                <a:lnTo>
                  <a:pt x="5048" y="1177"/>
                </a:lnTo>
                <a:close/>
                <a:moveTo>
                  <a:pt x="4592" y="1186"/>
                </a:moveTo>
                <a:lnTo>
                  <a:pt x="4592" y="1189"/>
                </a:lnTo>
                <a:lnTo>
                  <a:pt x="4595" y="1184"/>
                </a:lnTo>
                <a:lnTo>
                  <a:pt x="4592" y="1186"/>
                </a:lnTo>
                <a:close/>
                <a:moveTo>
                  <a:pt x="4590" y="1191"/>
                </a:moveTo>
                <a:lnTo>
                  <a:pt x="4590" y="1189"/>
                </a:lnTo>
                <a:lnTo>
                  <a:pt x="4585" y="1191"/>
                </a:lnTo>
                <a:lnTo>
                  <a:pt x="4590" y="1191"/>
                </a:lnTo>
                <a:close/>
                <a:moveTo>
                  <a:pt x="3192" y="1212"/>
                </a:moveTo>
                <a:lnTo>
                  <a:pt x="3192" y="1217"/>
                </a:lnTo>
                <a:lnTo>
                  <a:pt x="3192" y="1215"/>
                </a:lnTo>
                <a:lnTo>
                  <a:pt x="3192" y="1212"/>
                </a:lnTo>
                <a:close/>
                <a:moveTo>
                  <a:pt x="5174" y="1186"/>
                </a:moveTo>
                <a:lnTo>
                  <a:pt x="5172" y="1184"/>
                </a:lnTo>
                <a:lnTo>
                  <a:pt x="5172" y="1186"/>
                </a:lnTo>
                <a:lnTo>
                  <a:pt x="5174" y="1186"/>
                </a:lnTo>
                <a:close/>
                <a:moveTo>
                  <a:pt x="4583" y="1203"/>
                </a:moveTo>
                <a:lnTo>
                  <a:pt x="4581" y="1208"/>
                </a:lnTo>
                <a:lnTo>
                  <a:pt x="4585" y="1205"/>
                </a:lnTo>
                <a:lnTo>
                  <a:pt x="4588" y="1198"/>
                </a:lnTo>
                <a:lnTo>
                  <a:pt x="4583" y="1203"/>
                </a:lnTo>
                <a:close/>
                <a:moveTo>
                  <a:pt x="5181" y="1198"/>
                </a:moveTo>
                <a:lnTo>
                  <a:pt x="5181" y="1196"/>
                </a:lnTo>
                <a:lnTo>
                  <a:pt x="5176" y="1196"/>
                </a:lnTo>
                <a:lnTo>
                  <a:pt x="5181" y="1198"/>
                </a:lnTo>
                <a:close/>
                <a:moveTo>
                  <a:pt x="4595" y="1212"/>
                </a:moveTo>
                <a:lnTo>
                  <a:pt x="4597" y="1208"/>
                </a:lnTo>
                <a:lnTo>
                  <a:pt x="4595" y="1210"/>
                </a:lnTo>
                <a:lnTo>
                  <a:pt x="4595" y="1212"/>
                </a:lnTo>
                <a:close/>
                <a:moveTo>
                  <a:pt x="5172" y="1212"/>
                </a:moveTo>
                <a:lnTo>
                  <a:pt x="5176" y="1208"/>
                </a:lnTo>
                <a:lnTo>
                  <a:pt x="5174" y="1208"/>
                </a:lnTo>
                <a:lnTo>
                  <a:pt x="5172" y="1212"/>
                </a:lnTo>
                <a:close/>
                <a:moveTo>
                  <a:pt x="4590" y="1220"/>
                </a:moveTo>
                <a:lnTo>
                  <a:pt x="4590" y="1217"/>
                </a:lnTo>
                <a:lnTo>
                  <a:pt x="4588" y="1220"/>
                </a:lnTo>
                <a:lnTo>
                  <a:pt x="4590" y="1220"/>
                </a:lnTo>
                <a:close/>
                <a:moveTo>
                  <a:pt x="4597" y="1222"/>
                </a:moveTo>
                <a:lnTo>
                  <a:pt x="4600" y="1217"/>
                </a:lnTo>
                <a:lnTo>
                  <a:pt x="4597" y="1220"/>
                </a:lnTo>
                <a:lnTo>
                  <a:pt x="4597" y="1222"/>
                </a:lnTo>
                <a:close/>
                <a:moveTo>
                  <a:pt x="3192" y="1243"/>
                </a:moveTo>
                <a:lnTo>
                  <a:pt x="3192" y="1239"/>
                </a:lnTo>
                <a:lnTo>
                  <a:pt x="3190" y="1241"/>
                </a:lnTo>
                <a:lnTo>
                  <a:pt x="3192" y="1243"/>
                </a:lnTo>
                <a:close/>
                <a:moveTo>
                  <a:pt x="4609" y="1224"/>
                </a:moveTo>
                <a:lnTo>
                  <a:pt x="4611" y="1220"/>
                </a:lnTo>
                <a:lnTo>
                  <a:pt x="4609" y="1222"/>
                </a:lnTo>
                <a:lnTo>
                  <a:pt x="4609" y="1224"/>
                </a:lnTo>
                <a:close/>
                <a:moveTo>
                  <a:pt x="4600" y="1231"/>
                </a:moveTo>
                <a:lnTo>
                  <a:pt x="4602" y="1227"/>
                </a:lnTo>
                <a:lnTo>
                  <a:pt x="4595" y="1231"/>
                </a:lnTo>
                <a:lnTo>
                  <a:pt x="4600" y="1231"/>
                </a:lnTo>
                <a:close/>
                <a:moveTo>
                  <a:pt x="5172" y="1227"/>
                </a:moveTo>
                <a:lnTo>
                  <a:pt x="5176" y="1224"/>
                </a:lnTo>
                <a:lnTo>
                  <a:pt x="5176" y="1220"/>
                </a:lnTo>
                <a:lnTo>
                  <a:pt x="5172" y="1224"/>
                </a:lnTo>
                <a:lnTo>
                  <a:pt x="5172" y="1227"/>
                </a:lnTo>
                <a:close/>
                <a:moveTo>
                  <a:pt x="5172" y="1239"/>
                </a:moveTo>
                <a:lnTo>
                  <a:pt x="5172" y="1236"/>
                </a:lnTo>
                <a:lnTo>
                  <a:pt x="5167" y="1239"/>
                </a:lnTo>
                <a:lnTo>
                  <a:pt x="5172" y="1239"/>
                </a:lnTo>
                <a:close/>
                <a:moveTo>
                  <a:pt x="5160" y="1274"/>
                </a:moveTo>
                <a:lnTo>
                  <a:pt x="5160" y="1267"/>
                </a:lnTo>
                <a:lnTo>
                  <a:pt x="5155" y="1277"/>
                </a:lnTo>
                <a:lnTo>
                  <a:pt x="5160" y="1274"/>
                </a:lnTo>
                <a:close/>
                <a:moveTo>
                  <a:pt x="5150" y="1291"/>
                </a:moveTo>
                <a:lnTo>
                  <a:pt x="5155" y="1286"/>
                </a:lnTo>
                <a:lnTo>
                  <a:pt x="5160" y="1279"/>
                </a:lnTo>
                <a:lnTo>
                  <a:pt x="5155" y="1279"/>
                </a:lnTo>
                <a:lnTo>
                  <a:pt x="5150" y="1291"/>
                </a:lnTo>
                <a:close/>
                <a:moveTo>
                  <a:pt x="4960" y="1310"/>
                </a:moveTo>
                <a:lnTo>
                  <a:pt x="4960" y="1305"/>
                </a:lnTo>
                <a:lnTo>
                  <a:pt x="4960" y="1305"/>
                </a:lnTo>
                <a:lnTo>
                  <a:pt x="4960" y="1310"/>
                </a:lnTo>
                <a:close/>
                <a:moveTo>
                  <a:pt x="4956" y="1308"/>
                </a:moveTo>
                <a:lnTo>
                  <a:pt x="4953" y="1312"/>
                </a:lnTo>
                <a:lnTo>
                  <a:pt x="4953" y="1317"/>
                </a:lnTo>
                <a:lnTo>
                  <a:pt x="4956" y="1308"/>
                </a:lnTo>
                <a:close/>
                <a:moveTo>
                  <a:pt x="5124" y="1334"/>
                </a:moveTo>
                <a:lnTo>
                  <a:pt x="5119" y="1334"/>
                </a:lnTo>
                <a:lnTo>
                  <a:pt x="5122" y="1334"/>
                </a:lnTo>
                <a:lnTo>
                  <a:pt x="5124" y="1334"/>
                </a:lnTo>
                <a:close/>
                <a:moveTo>
                  <a:pt x="5126" y="1346"/>
                </a:moveTo>
                <a:lnTo>
                  <a:pt x="5131" y="1346"/>
                </a:lnTo>
                <a:lnTo>
                  <a:pt x="5129" y="1343"/>
                </a:lnTo>
                <a:lnTo>
                  <a:pt x="5126" y="1346"/>
                </a:lnTo>
                <a:close/>
                <a:moveTo>
                  <a:pt x="5122" y="1353"/>
                </a:moveTo>
                <a:lnTo>
                  <a:pt x="5126" y="1353"/>
                </a:lnTo>
                <a:lnTo>
                  <a:pt x="5122" y="1350"/>
                </a:lnTo>
                <a:lnTo>
                  <a:pt x="5122" y="1353"/>
                </a:lnTo>
                <a:close/>
                <a:moveTo>
                  <a:pt x="5112" y="1360"/>
                </a:moveTo>
                <a:lnTo>
                  <a:pt x="5110" y="1365"/>
                </a:lnTo>
                <a:lnTo>
                  <a:pt x="5112" y="1362"/>
                </a:lnTo>
                <a:lnTo>
                  <a:pt x="5112" y="1360"/>
                </a:lnTo>
                <a:close/>
                <a:moveTo>
                  <a:pt x="5115" y="1369"/>
                </a:moveTo>
                <a:lnTo>
                  <a:pt x="5117" y="1367"/>
                </a:lnTo>
                <a:lnTo>
                  <a:pt x="5115" y="1367"/>
                </a:lnTo>
                <a:lnTo>
                  <a:pt x="5115" y="1369"/>
                </a:lnTo>
                <a:close/>
                <a:moveTo>
                  <a:pt x="5103" y="1367"/>
                </a:moveTo>
                <a:lnTo>
                  <a:pt x="5100" y="1369"/>
                </a:lnTo>
                <a:lnTo>
                  <a:pt x="5103" y="1372"/>
                </a:lnTo>
                <a:lnTo>
                  <a:pt x="5103" y="1367"/>
                </a:lnTo>
                <a:close/>
                <a:moveTo>
                  <a:pt x="5115" y="1374"/>
                </a:moveTo>
                <a:lnTo>
                  <a:pt x="5119" y="1367"/>
                </a:lnTo>
                <a:lnTo>
                  <a:pt x="5112" y="1374"/>
                </a:lnTo>
                <a:lnTo>
                  <a:pt x="5115" y="1374"/>
                </a:lnTo>
                <a:close/>
                <a:moveTo>
                  <a:pt x="5110" y="1367"/>
                </a:moveTo>
                <a:lnTo>
                  <a:pt x="5107" y="1369"/>
                </a:lnTo>
                <a:lnTo>
                  <a:pt x="5110" y="1369"/>
                </a:lnTo>
                <a:lnTo>
                  <a:pt x="5110" y="1367"/>
                </a:lnTo>
                <a:close/>
                <a:moveTo>
                  <a:pt x="5107" y="1376"/>
                </a:moveTo>
                <a:lnTo>
                  <a:pt x="5112" y="1376"/>
                </a:lnTo>
                <a:lnTo>
                  <a:pt x="5110" y="1374"/>
                </a:lnTo>
                <a:lnTo>
                  <a:pt x="5107" y="1376"/>
                </a:lnTo>
                <a:close/>
                <a:moveTo>
                  <a:pt x="5093" y="1391"/>
                </a:moveTo>
                <a:lnTo>
                  <a:pt x="5105" y="1379"/>
                </a:lnTo>
                <a:lnTo>
                  <a:pt x="5103" y="1379"/>
                </a:lnTo>
                <a:lnTo>
                  <a:pt x="5093" y="1391"/>
                </a:lnTo>
                <a:close/>
                <a:moveTo>
                  <a:pt x="5093" y="1400"/>
                </a:moveTo>
                <a:lnTo>
                  <a:pt x="5100" y="1393"/>
                </a:lnTo>
                <a:lnTo>
                  <a:pt x="5091" y="1400"/>
                </a:lnTo>
                <a:lnTo>
                  <a:pt x="5093" y="1400"/>
                </a:lnTo>
                <a:close/>
                <a:moveTo>
                  <a:pt x="3304" y="1474"/>
                </a:moveTo>
                <a:lnTo>
                  <a:pt x="3308" y="1469"/>
                </a:lnTo>
                <a:lnTo>
                  <a:pt x="3308" y="1464"/>
                </a:lnTo>
                <a:lnTo>
                  <a:pt x="3306" y="1457"/>
                </a:lnTo>
                <a:lnTo>
                  <a:pt x="3292" y="1448"/>
                </a:lnTo>
                <a:lnTo>
                  <a:pt x="3285" y="1450"/>
                </a:lnTo>
                <a:lnTo>
                  <a:pt x="3280" y="1460"/>
                </a:lnTo>
                <a:lnTo>
                  <a:pt x="3287" y="1469"/>
                </a:lnTo>
                <a:lnTo>
                  <a:pt x="3304" y="1474"/>
                </a:lnTo>
                <a:close/>
                <a:moveTo>
                  <a:pt x="5060" y="1441"/>
                </a:moveTo>
                <a:lnTo>
                  <a:pt x="5062" y="1434"/>
                </a:lnTo>
                <a:lnTo>
                  <a:pt x="5058" y="1441"/>
                </a:lnTo>
                <a:lnTo>
                  <a:pt x="5060" y="1441"/>
                </a:lnTo>
                <a:close/>
                <a:moveTo>
                  <a:pt x="4910" y="1443"/>
                </a:moveTo>
                <a:lnTo>
                  <a:pt x="4915" y="1443"/>
                </a:lnTo>
                <a:lnTo>
                  <a:pt x="4913" y="1441"/>
                </a:lnTo>
                <a:lnTo>
                  <a:pt x="4910" y="1443"/>
                </a:lnTo>
                <a:close/>
                <a:moveTo>
                  <a:pt x="5055" y="1450"/>
                </a:moveTo>
                <a:lnTo>
                  <a:pt x="5055" y="1445"/>
                </a:lnTo>
                <a:lnTo>
                  <a:pt x="5053" y="1448"/>
                </a:lnTo>
                <a:lnTo>
                  <a:pt x="5055" y="1450"/>
                </a:lnTo>
                <a:close/>
                <a:moveTo>
                  <a:pt x="4934" y="1460"/>
                </a:moveTo>
                <a:lnTo>
                  <a:pt x="4934" y="1457"/>
                </a:lnTo>
                <a:lnTo>
                  <a:pt x="4932" y="1460"/>
                </a:lnTo>
                <a:lnTo>
                  <a:pt x="4934" y="1460"/>
                </a:lnTo>
                <a:close/>
                <a:moveTo>
                  <a:pt x="3420" y="1807"/>
                </a:moveTo>
                <a:lnTo>
                  <a:pt x="3413" y="1800"/>
                </a:lnTo>
                <a:lnTo>
                  <a:pt x="3403" y="1773"/>
                </a:lnTo>
                <a:lnTo>
                  <a:pt x="3368" y="1762"/>
                </a:lnTo>
                <a:lnTo>
                  <a:pt x="3356" y="1764"/>
                </a:lnTo>
                <a:lnTo>
                  <a:pt x="3349" y="1759"/>
                </a:lnTo>
                <a:lnTo>
                  <a:pt x="3339" y="1747"/>
                </a:lnTo>
                <a:lnTo>
                  <a:pt x="3351" y="1731"/>
                </a:lnTo>
                <a:lnTo>
                  <a:pt x="3327" y="1731"/>
                </a:lnTo>
                <a:lnTo>
                  <a:pt x="3311" y="1721"/>
                </a:lnTo>
                <a:lnTo>
                  <a:pt x="3299" y="1724"/>
                </a:lnTo>
                <a:lnTo>
                  <a:pt x="3292" y="1719"/>
                </a:lnTo>
                <a:lnTo>
                  <a:pt x="3287" y="1709"/>
                </a:lnTo>
                <a:lnTo>
                  <a:pt x="3285" y="1700"/>
                </a:lnTo>
                <a:lnTo>
                  <a:pt x="3294" y="1681"/>
                </a:lnTo>
                <a:lnTo>
                  <a:pt x="3299" y="1678"/>
                </a:lnTo>
                <a:lnTo>
                  <a:pt x="3292" y="1674"/>
                </a:lnTo>
                <a:lnTo>
                  <a:pt x="3292" y="1662"/>
                </a:lnTo>
                <a:lnTo>
                  <a:pt x="3289" y="1662"/>
                </a:lnTo>
                <a:lnTo>
                  <a:pt x="3282" y="1669"/>
                </a:lnTo>
                <a:lnTo>
                  <a:pt x="3278" y="1664"/>
                </a:lnTo>
                <a:lnTo>
                  <a:pt x="3275" y="1659"/>
                </a:lnTo>
                <a:lnTo>
                  <a:pt x="3282" y="1650"/>
                </a:lnTo>
                <a:lnTo>
                  <a:pt x="3280" y="1640"/>
                </a:lnTo>
                <a:lnTo>
                  <a:pt x="3287" y="1624"/>
                </a:lnTo>
                <a:lnTo>
                  <a:pt x="3296" y="1617"/>
                </a:lnTo>
                <a:lnTo>
                  <a:pt x="3306" y="1598"/>
                </a:lnTo>
                <a:lnTo>
                  <a:pt x="3306" y="1583"/>
                </a:lnTo>
                <a:lnTo>
                  <a:pt x="3301" y="1581"/>
                </a:lnTo>
                <a:lnTo>
                  <a:pt x="3304" y="1576"/>
                </a:lnTo>
                <a:lnTo>
                  <a:pt x="3301" y="1569"/>
                </a:lnTo>
                <a:lnTo>
                  <a:pt x="3299" y="1567"/>
                </a:lnTo>
                <a:lnTo>
                  <a:pt x="3292" y="1569"/>
                </a:lnTo>
                <a:lnTo>
                  <a:pt x="3287" y="1564"/>
                </a:lnTo>
                <a:lnTo>
                  <a:pt x="3301" y="1543"/>
                </a:lnTo>
                <a:lnTo>
                  <a:pt x="3304" y="1529"/>
                </a:lnTo>
                <a:lnTo>
                  <a:pt x="3306" y="1519"/>
                </a:lnTo>
                <a:lnTo>
                  <a:pt x="3304" y="1510"/>
                </a:lnTo>
                <a:lnTo>
                  <a:pt x="3296" y="1507"/>
                </a:lnTo>
                <a:lnTo>
                  <a:pt x="3294" y="1498"/>
                </a:lnTo>
                <a:lnTo>
                  <a:pt x="3270" y="1498"/>
                </a:lnTo>
                <a:lnTo>
                  <a:pt x="3256" y="1491"/>
                </a:lnTo>
                <a:lnTo>
                  <a:pt x="3242" y="1488"/>
                </a:lnTo>
                <a:lnTo>
                  <a:pt x="3202" y="1498"/>
                </a:lnTo>
                <a:lnTo>
                  <a:pt x="3192" y="1519"/>
                </a:lnTo>
                <a:lnTo>
                  <a:pt x="3168" y="1557"/>
                </a:lnTo>
                <a:lnTo>
                  <a:pt x="3161" y="1564"/>
                </a:lnTo>
                <a:lnTo>
                  <a:pt x="3154" y="1564"/>
                </a:lnTo>
                <a:lnTo>
                  <a:pt x="3149" y="1586"/>
                </a:lnTo>
                <a:lnTo>
                  <a:pt x="3142" y="1598"/>
                </a:lnTo>
                <a:lnTo>
                  <a:pt x="3126" y="1605"/>
                </a:lnTo>
                <a:lnTo>
                  <a:pt x="3118" y="1602"/>
                </a:lnTo>
                <a:lnTo>
                  <a:pt x="3097" y="1607"/>
                </a:lnTo>
                <a:lnTo>
                  <a:pt x="3097" y="1636"/>
                </a:lnTo>
                <a:lnTo>
                  <a:pt x="3088" y="1643"/>
                </a:lnTo>
                <a:lnTo>
                  <a:pt x="3078" y="1664"/>
                </a:lnTo>
                <a:lnTo>
                  <a:pt x="3062" y="1683"/>
                </a:lnTo>
                <a:lnTo>
                  <a:pt x="3038" y="1714"/>
                </a:lnTo>
                <a:lnTo>
                  <a:pt x="3024" y="1759"/>
                </a:lnTo>
                <a:lnTo>
                  <a:pt x="3009" y="1785"/>
                </a:lnTo>
                <a:lnTo>
                  <a:pt x="2993" y="1795"/>
                </a:lnTo>
                <a:lnTo>
                  <a:pt x="2955" y="1807"/>
                </a:lnTo>
                <a:lnTo>
                  <a:pt x="2948" y="1814"/>
                </a:lnTo>
                <a:lnTo>
                  <a:pt x="2950" y="1831"/>
                </a:lnTo>
                <a:lnTo>
                  <a:pt x="2948" y="1838"/>
                </a:lnTo>
                <a:lnTo>
                  <a:pt x="2950" y="1845"/>
                </a:lnTo>
                <a:lnTo>
                  <a:pt x="2950" y="1859"/>
                </a:lnTo>
                <a:lnTo>
                  <a:pt x="2955" y="1866"/>
                </a:lnTo>
                <a:lnTo>
                  <a:pt x="2959" y="1909"/>
                </a:lnTo>
                <a:lnTo>
                  <a:pt x="2964" y="1954"/>
                </a:lnTo>
                <a:lnTo>
                  <a:pt x="2964" y="1976"/>
                </a:lnTo>
                <a:lnTo>
                  <a:pt x="2964" y="1980"/>
                </a:lnTo>
                <a:lnTo>
                  <a:pt x="2950" y="1983"/>
                </a:lnTo>
                <a:lnTo>
                  <a:pt x="2962" y="1985"/>
                </a:lnTo>
                <a:lnTo>
                  <a:pt x="2959" y="1992"/>
                </a:lnTo>
                <a:lnTo>
                  <a:pt x="2950" y="1992"/>
                </a:lnTo>
                <a:lnTo>
                  <a:pt x="2955" y="1995"/>
                </a:lnTo>
                <a:lnTo>
                  <a:pt x="2948" y="1995"/>
                </a:lnTo>
                <a:lnTo>
                  <a:pt x="2948" y="2002"/>
                </a:lnTo>
                <a:lnTo>
                  <a:pt x="2964" y="1999"/>
                </a:lnTo>
                <a:lnTo>
                  <a:pt x="2964" y="2006"/>
                </a:lnTo>
                <a:lnTo>
                  <a:pt x="2943" y="2009"/>
                </a:lnTo>
                <a:lnTo>
                  <a:pt x="2943" y="2014"/>
                </a:lnTo>
                <a:lnTo>
                  <a:pt x="2969" y="2011"/>
                </a:lnTo>
                <a:lnTo>
                  <a:pt x="2964" y="2030"/>
                </a:lnTo>
                <a:lnTo>
                  <a:pt x="2948" y="2049"/>
                </a:lnTo>
                <a:lnTo>
                  <a:pt x="2938" y="2078"/>
                </a:lnTo>
                <a:lnTo>
                  <a:pt x="2938" y="2087"/>
                </a:lnTo>
                <a:lnTo>
                  <a:pt x="2948" y="2094"/>
                </a:lnTo>
                <a:lnTo>
                  <a:pt x="2976" y="2087"/>
                </a:lnTo>
                <a:lnTo>
                  <a:pt x="2995" y="2109"/>
                </a:lnTo>
                <a:lnTo>
                  <a:pt x="3000" y="2104"/>
                </a:lnTo>
                <a:lnTo>
                  <a:pt x="3007" y="2106"/>
                </a:lnTo>
                <a:lnTo>
                  <a:pt x="3021" y="2102"/>
                </a:lnTo>
                <a:lnTo>
                  <a:pt x="3026" y="2102"/>
                </a:lnTo>
                <a:lnTo>
                  <a:pt x="3043" y="2113"/>
                </a:lnTo>
                <a:lnTo>
                  <a:pt x="3043" y="2116"/>
                </a:lnTo>
                <a:lnTo>
                  <a:pt x="3040" y="2121"/>
                </a:lnTo>
                <a:lnTo>
                  <a:pt x="3040" y="2132"/>
                </a:lnTo>
                <a:lnTo>
                  <a:pt x="3047" y="2137"/>
                </a:lnTo>
                <a:lnTo>
                  <a:pt x="3054" y="2135"/>
                </a:lnTo>
                <a:lnTo>
                  <a:pt x="3069" y="2135"/>
                </a:lnTo>
                <a:lnTo>
                  <a:pt x="3073" y="2132"/>
                </a:lnTo>
                <a:lnTo>
                  <a:pt x="3062" y="2125"/>
                </a:lnTo>
                <a:lnTo>
                  <a:pt x="3059" y="2116"/>
                </a:lnTo>
                <a:lnTo>
                  <a:pt x="3047" y="2104"/>
                </a:lnTo>
                <a:lnTo>
                  <a:pt x="3052" y="2087"/>
                </a:lnTo>
                <a:lnTo>
                  <a:pt x="3064" y="2080"/>
                </a:lnTo>
                <a:lnTo>
                  <a:pt x="3081" y="2080"/>
                </a:lnTo>
                <a:lnTo>
                  <a:pt x="3085" y="2087"/>
                </a:lnTo>
                <a:lnTo>
                  <a:pt x="3111" y="2097"/>
                </a:lnTo>
                <a:lnTo>
                  <a:pt x="3123" y="2092"/>
                </a:lnTo>
                <a:lnTo>
                  <a:pt x="3133" y="2083"/>
                </a:lnTo>
                <a:lnTo>
                  <a:pt x="3145" y="2083"/>
                </a:lnTo>
                <a:lnTo>
                  <a:pt x="3154" y="2087"/>
                </a:lnTo>
                <a:lnTo>
                  <a:pt x="3156" y="2092"/>
                </a:lnTo>
                <a:lnTo>
                  <a:pt x="3154" y="2099"/>
                </a:lnTo>
                <a:lnTo>
                  <a:pt x="3164" y="2104"/>
                </a:lnTo>
                <a:lnTo>
                  <a:pt x="3197" y="2090"/>
                </a:lnTo>
                <a:lnTo>
                  <a:pt x="3254" y="2099"/>
                </a:lnTo>
                <a:lnTo>
                  <a:pt x="3268" y="2097"/>
                </a:lnTo>
                <a:lnTo>
                  <a:pt x="3292" y="2087"/>
                </a:lnTo>
                <a:lnTo>
                  <a:pt x="3315" y="2064"/>
                </a:lnTo>
                <a:lnTo>
                  <a:pt x="3337" y="2023"/>
                </a:lnTo>
                <a:lnTo>
                  <a:pt x="3370" y="1980"/>
                </a:lnTo>
                <a:lnTo>
                  <a:pt x="3377" y="1949"/>
                </a:lnTo>
                <a:lnTo>
                  <a:pt x="3391" y="1926"/>
                </a:lnTo>
                <a:lnTo>
                  <a:pt x="3403" y="1904"/>
                </a:lnTo>
                <a:lnTo>
                  <a:pt x="3413" y="1866"/>
                </a:lnTo>
                <a:lnTo>
                  <a:pt x="3410" y="1823"/>
                </a:lnTo>
                <a:lnTo>
                  <a:pt x="3420" y="1807"/>
                </a:lnTo>
                <a:close/>
                <a:moveTo>
                  <a:pt x="5032" y="1491"/>
                </a:moveTo>
                <a:lnTo>
                  <a:pt x="5034" y="1493"/>
                </a:lnTo>
                <a:lnTo>
                  <a:pt x="5032" y="1488"/>
                </a:lnTo>
                <a:lnTo>
                  <a:pt x="5032" y="1491"/>
                </a:lnTo>
                <a:close/>
                <a:moveTo>
                  <a:pt x="4956" y="1500"/>
                </a:moveTo>
                <a:lnTo>
                  <a:pt x="4958" y="1498"/>
                </a:lnTo>
                <a:lnTo>
                  <a:pt x="4956" y="1498"/>
                </a:lnTo>
                <a:lnTo>
                  <a:pt x="4956" y="1500"/>
                </a:lnTo>
                <a:close/>
                <a:moveTo>
                  <a:pt x="5003" y="1519"/>
                </a:moveTo>
                <a:lnTo>
                  <a:pt x="5005" y="1514"/>
                </a:lnTo>
                <a:lnTo>
                  <a:pt x="5001" y="1519"/>
                </a:lnTo>
                <a:lnTo>
                  <a:pt x="5003" y="1519"/>
                </a:lnTo>
                <a:close/>
                <a:moveTo>
                  <a:pt x="2950" y="1567"/>
                </a:moveTo>
                <a:lnTo>
                  <a:pt x="2950" y="1574"/>
                </a:lnTo>
                <a:lnTo>
                  <a:pt x="2955" y="1574"/>
                </a:lnTo>
                <a:lnTo>
                  <a:pt x="2964" y="1552"/>
                </a:lnTo>
                <a:lnTo>
                  <a:pt x="2962" y="1550"/>
                </a:lnTo>
                <a:lnTo>
                  <a:pt x="2955" y="1557"/>
                </a:lnTo>
                <a:lnTo>
                  <a:pt x="2950" y="1567"/>
                </a:lnTo>
                <a:close/>
                <a:moveTo>
                  <a:pt x="2713" y="1745"/>
                </a:moveTo>
                <a:lnTo>
                  <a:pt x="2717" y="1757"/>
                </a:lnTo>
                <a:lnTo>
                  <a:pt x="2715" y="1769"/>
                </a:lnTo>
                <a:lnTo>
                  <a:pt x="2708" y="1771"/>
                </a:lnTo>
                <a:lnTo>
                  <a:pt x="2706" y="1776"/>
                </a:lnTo>
                <a:lnTo>
                  <a:pt x="2713" y="1781"/>
                </a:lnTo>
                <a:lnTo>
                  <a:pt x="2736" y="1776"/>
                </a:lnTo>
                <a:lnTo>
                  <a:pt x="2739" y="1781"/>
                </a:lnTo>
                <a:lnTo>
                  <a:pt x="2741" y="1788"/>
                </a:lnTo>
                <a:lnTo>
                  <a:pt x="2746" y="1790"/>
                </a:lnTo>
                <a:lnTo>
                  <a:pt x="2748" y="1788"/>
                </a:lnTo>
                <a:lnTo>
                  <a:pt x="2746" y="1778"/>
                </a:lnTo>
                <a:lnTo>
                  <a:pt x="2748" y="1773"/>
                </a:lnTo>
                <a:lnTo>
                  <a:pt x="2762" y="1769"/>
                </a:lnTo>
                <a:lnTo>
                  <a:pt x="2772" y="1762"/>
                </a:lnTo>
                <a:lnTo>
                  <a:pt x="2791" y="1735"/>
                </a:lnTo>
                <a:lnTo>
                  <a:pt x="2798" y="1724"/>
                </a:lnTo>
                <a:lnTo>
                  <a:pt x="2841" y="1702"/>
                </a:lnTo>
                <a:lnTo>
                  <a:pt x="2860" y="1683"/>
                </a:lnTo>
                <a:lnTo>
                  <a:pt x="2869" y="1678"/>
                </a:lnTo>
                <a:lnTo>
                  <a:pt x="2869" y="1674"/>
                </a:lnTo>
                <a:lnTo>
                  <a:pt x="2862" y="1657"/>
                </a:lnTo>
                <a:lnTo>
                  <a:pt x="2843" y="1659"/>
                </a:lnTo>
                <a:lnTo>
                  <a:pt x="2838" y="1652"/>
                </a:lnTo>
                <a:lnTo>
                  <a:pt x="2838" y="1640"/>
                </a:lnTo>
                <a:lnTo>
                  <a:pt x="2848" y="1621"/>
                </a:lnTo>
                <a:lnTo>
                  <a:pt x="2846" y="1581"/>
                </a:lnTo>
                <a:lnTo>
                  <a:pt x="2827" y="1576"/>
                </a:lnTo>
                <a:lnTo>
                  <a:pt x="2791" y="1607"/>
                </a:lnTo>
                <a:lnTo>
                  <a:pt x="2777" y="1612"/>
                </a:lnTo>
                <a:lnTo>
                  <a:pt x="2770" y="1612"/>
                </a:lnTo>
                <a:lnTo>
                  <a:pt x="2748" y="1626"/>
                </a:lnTo>
                <a:lnTo>
                  <a:pt x="2741" y="1647"/>
                </a:lnTo>
                <a:lnTo>
                  <a:pt x="2743" y="1652"/>
                </a:lnTo>
                <a:lnTo>
                  <a:pt x="2743" y="1659"/>
                </a:lnTo>
                <a:lnTo>
                  <a:pt x="2717" y="1676"/>
                </a:lnTo>
                <a:lnTo>
                  <a:pt x="2708" y="1686"/>
                </a:lnTo>
                <a:lnTo>
                  <a:pt x="2698" y="1702"/>
                </a:lnTo>
                <a:lnTo>
                  <a:pt x="2689" y="1724"/>
                </a:lnTo>
                <a:lnTo>
                  <a:pt x="2691" y="1728"/>
                </a:lnTo>
                <a:lnTo>
                  <a:pt x="2713" y="1745"/>
                </a:lnTo>
                <a:close/>
                <a:moveTo>
                  <a:pt x="2221" y="1593"/>
                </a:moveTo>
                <a:lnTo>
                  <a:pt x="2214" y="1600"/>
                </a:lnTo>
                <a:lnTo>
                  <a:pt x="2221" y="1598"/>
                </a:lnTo>
                <a:lnTo>
                  <a:pt x="2228" y="1602"/>
                </a:lnTo>
                <a:lnTo>
                  <a:pt x="2231" y="1598"/>
                </a:lnTo>
                <a:lnTo>
                  <a:pt x="2226" y="1593"/>
                </a:lnTo>
                <a:lnTo>
                  <a:pt x="2221" y="1593"/>
                </a:lnTo>
                <a:close/>
                <a:moveTo>
                  <a:pt x="3311" y="1588"/>
                </a:moveTo>
                <a:lnTo>
                  <a:pt x="3308" y="1586"/>
                </a:lnTo>
                <a:lnTo>
                  <a:pt x="3306" y="1590"/>
                </a:lnTo>
                <a:lnTo>
                  <a:pt x="3306" y="1593"/>
                </a:lnTo>
                <a:lnTo>
                  <a:pt x="3311" y="1593"/>
                </a:lnTo>
                <a:lnTo>
                  <a:pt x="3311" y="1588"/>
                </a:lnTo>
                <a:close/>
                <a:moveTo>
                  <a:pt x="4846" y="1676"/>
                </a:moveTo>
                <a:lnTo>
                  <a:pt x="4846" y="1674"/>
                </a:lnTo>
                <a:lnTo>
                  <a:pt x="4846" y="1678"/>
                </a:lnTo>
                <a:lnTo>
                  <a:pt x="4846" y="1676"/>
                </a:lnTo>
                <a:close/>
                <a:moveTo>
                  <a:pt x="4811" y="1681"/>
                </a:moveTo>
                <a:lnTo>
                  <a:pt x="4797" y="1695"/>
                </a:lnTo>
                <a:lnTo>
                  <a:pt x="4792" y="1702"/>
                </a:lnTo>
                <a:lnTo>
                  <a:pt x="4799" y="1705"/>
                </a:lnTo>
                <a:lnTo>
                  <a:pt x="4804" y="1716"/>
                </a:lnTo>
                <a:lnTo>
                  <a:pt x="4808" y="1716"/>
                </a:lnTo>
                <a:lnTo>
                  <a:pt x="4820" y="1707"/>
                </a:lnTo>
                <a:lnTo>
                  <a:pt x="4820" y="1695"/>
                </a:lnTo>
                <a:lnTo>
                  <a:pt x="4830" y="1693"/>
                </a:lnTo>
                <a:lnTo>
                  <a:pt x="4839" y="1678"/>
                </a:lnTo>
                <a:lnTo>
                  <a:pt x="4823" y="1683"/>
                </a:lnTo>
                <a:lnTo>
                  <a:pt x="4811" y="1681"/>
                </a:lnTo>
                <a:close/>
                <a:moveTo>
                  <a:pt x="4920" y="623"/>
                </a:moveTo>
                <a:lnTo>
                  <a:pt x="4922" y="623"/>
                </a:lnTo>
                <a:lnTo>
                  <a:pt x="4922" y="620"/>
                </a:lnTo>
                <a:lnTo>
                  <a:pt x="4920" y="623"/>
                </a:lnTo>
                <a:close/>
                <a:moveTo>
                  <a:pt x="4920" y="789"/>
                </a:moveTo>
                <a:lnTo>
                  <a:pt x="4929" y="789"/>
                </a:lnTo>
                <a:lnTo>
                  <a:pt x="4946" y="796"/>
                </a:lnTo>
                <a:lnTo>
                  <a:pt x="4967" y="825"/>
                </a:lnTo>
                <a:lnTo>
                  <a:pt x="4960" y="839"/>
                </a:lnTo>
                <a:lnTo>
                  <a:pt x="4963" y="842"/>
                </a:lnTo>
                <a:lnTo>
                  <a:pt x="4967" y="853"/>
                </a:lnTo>
                <a:lnTo>
                  <a:pt x="4982" y="865"/>
                </a:lnTo>
                <a:lnTo>
                  <a:pt x="4977" y="880"/>
                </a:lnTo>
                <a:lnTo>
                  <a:pt x="4970" y="887"/>
                </a:lnTo>
                <a:lnTo>
                  <a:pt x="4975" y="896"/>
                </a:lnTo>
                <a:lnTo>
                  <a:pt x="4972" y="906"/>
                </a:lnTo>
                <a:lnTo>
                  <a:pt x="4975" y="913"/>
                </a:lnTo>
                <a:lnTo>
                  <a:pt x="4989" y="906"/>
                </a:lnTo>
                <a:lnTo>
                  <a:pt x="5013" y="906"/>
                </a:lnTo>
                <a:lnTo>
                  <a:pt x="5024" y="894"/>
                </a:lnTo>
                <a:lnTo>
                  <a:pt x="5036" y="891"/>
                </a:lnTo>
                <a:lnTo>
                  <a:pt x="5046" y="896"/>
                </a:lnTo>
                <a:lnTo>
                  <a:pt x="5058" y="915"/>
                </a:lnTo>
                <a:lnTo>
                  <a:pt x="5069" y="922"/>
                </a:lnTo>
                <a:lnTo>
                  <a:pt x="5050" y="987"/>
                </a:lnTo>
                <a:lnTo>
                  <a:pt x="5053" y="991"/>
                </a:lnTo>
                <a:lnTo>
                  <a:pt x="5060" y="984"/>
                </a:lnTo>
                <a:lnTo>
                  <a:pt x="5072" y="958"/>
                </a:lnTo>
                <a:lnTo>
                  <a:pt x="5153" y="844"/>
                </a:lnTo>
                <a:lnTo>
                  <a:pt x="5153" y="839"/>
                </a:lnTo>
                <a:lnTo>
                  <a:pt x="5157" y="839"/>
                </a:lnTo>
                <a:lnTo>
                  <a:pt x="5174" y="820"/>
                </a:lnTo>
                <a:lnTo>
                  <a:pt x="5188" y="785"/>
                </a:lnTo>
                <a:lnTo>
                  <a:pt x="5188" y="780"/>
                </a:lnTo>
                <a:lnTo>
                  <a:pt x="5186" y="782"/>
                </a:lnTo>
                <a:lnTo>
                  <a:pt x="5188" y="775"/>
                </a:lnTo>
                <a:lnTo>
                  <a:pt x="5181" y="780"/>
                </a:lnTo>
                <a:lnTo>
                  <a:pt x="5155" y="815"/>
                </a:lnTo>
                <a:lnTo>
                  <a:pt x="5141" y="815"/>
                </a:lnTo>
                <a:lnTo>
                  <a:pt x="5115" y="853"/>
                </a:lnTo>
                <a:lnTo>
                  <a:pt x="5081" y="851"/>
                </a:lnTo>
                <a:lnTo>
                  <a:pt x="5053" y="832"/>
                </a:lnTo>
                <a:lnTo>
                  <a:pt x="5039" y="815"/>
                </a:lnTo>
                <a:lnTo>
                  <a:pt x="5015" y="799"/>
                </a:lnTo>
                <a:lnTo>
                  <a:pt x="5001" y="782"/>
                </a:lnTo>
                <a:lnTo>
                  <a:pt x="4982" y="770"/>
                </a:lnTo>
                <a:lnTo>
                  <a:pt x="4965" y="751"/>
                </a:lnTo>
                <a:lnTo>
                  <a:pt x="4972" y="718"/>
                </a:lnTo>
                <a:lnTo>
                  <a:pt x="4970" y="706"/>
                </a:lnTo>
                <a:lnTo>
                  <a:pt x="4989" y="689"/>
                </a:lnTo>
                <a:lnTo>
                  <a:pt x="4989" y="673"/>
                </a:lnTo>
                <a:lnTo>
                  <a:pt x="4991" y="666"/>
                </a:lnTo>
                <a:lnTo>
                  <a:pt x="5022" y="618"/>
                </a:lnTo>
                <a:lnTo>
                  <a:pt x="5024" y="606"/>
                </a:lnTo>
                <a:lnTo>
                  <a:pt x="5039" y="592"/>
                </a:lnTo>
                <a:lnTo>
                  <a:pt x="5046" y="578"/>
                </a:lnTo>
                <a:lnTo>
                  <a:pt x="5050" y="571"/>
                </a:lnTo>
                <a:lnTo>
                  <a:pt x="5062" y="547"/>
                </a:lnTo>
                <a:lnTo>
                  <a:pt x="5065" y="523"/>
                </a:lnTo>
                <a:lnTo>
                  <a:pt x="5079" y="518"/>
                </a:lnTo>
                <a:lnTo>
                  <a:pt x="5084" y="511"/>
                </a:lnTo>
                <a:lnTo>
                  <a:pt x="5091" y="492"/>
                </a:lnTo>
                <a:lnTo>
                  <a:pt x="5088" y="485"/>
                </a:lnTo>
                <a:lnTo>
                  <a:pt x="5081" y="485"/>
                </a:lnTo>
                <a:lnTo>
                  <a:pt x="5077" y="490"/>
                </a:lnTo>
                <a:lnTo>
                  <a:pt x="5060" y="518"/>
                </a:lnTo>
                <a:lnTo>
                  <a:pt x="5043" y="530"/>
                </a:lnTo>
                <a:lnTo>
                  <a:pt x="5020" y="540"/>
                </a:lnTo>
                <a:lnTo>
                  <a:pt x="5001" y="542"/>
                </a:lnTo>
                <a:lnTo>
                  <a:pt x="4991" y="547"/>
                </a:lnTo>
                <a:lnTo>
                  <a:pt x="4982" y="561"/>
                </a:lnTo>
                <a:lnTo>
                  <a:pt x="4972" y="568"/>
                </a:lnTo>
                <a:lnTo>
                  <a:pt x="4965" y="587"/>
                </a:lnTo>
                <a:lnTo>
                  <a:pt x="4958" y="592"/>
                </a:lnTo>
                <a:lnTo>
                  <a:pt x="4922" y="623"/>
                </a:lnTo>
                <a:lnTo>
                  <a:pt x="4918" y="642"/>
                </a:lnTo>
                <a:lnTo>
                  <a:pt x="4903" y="659"/>
                </a:lnTo>
                <a:lnTo>
                  <a:pt x="4899" y="687"/>
                </a:lnTo>
                <a:lnTo>
                  <a:pt x="4882" y="725"/>
                </a:lnTo>
                <a:lnTo>
                  <a:pt x="4863" y="751"/>
                </a:lnTo>
                <a:lnTo>
                  <a:pt x="4853" y="763"/>
                </a:lnTo>
                <a:lnTo>
                  <a:pt x="4851" y="775"/>
                </a:lnTo>
                <a:lnTo>
                  <a:pt x="4837" y="789"/>
                </a:lnTo>
                <a:lnTo>
                  <a:pt x="4820" y="811"/>
                </a:lnTo>
                <a:lnTo>
                  <a:pt x="4813" y="827"/>
                </a:lnTo>
                <a:lnTo>
                  <a:pt x="4804" y="834"/>
                </a:lnTo>
                <a:lnTo>
                  <a:pt x="4804" y="844"/>
                </a:lnTo>
                <a:lnTo>
                  <a:pt x="4794" y="844"/>
                </a:lnTo>
                <a:lnTo>
                  <a:pt x="4763" y="877"/>
                </a:lnTo>
                <a:lnTo>
                  <a:pt x="4759" y="887"/>
                </a:lnTo>
                <a:lnTo>
                  <a:pt x="4751" y="894"/>
                </a:lnTo>
                <a:lnTo>
                  <a:pt x="4749" y="911"/>
                </a:lnTo>
                <a:lnTo>
                  <a:pt x="4730" y="937"/>
                </a:lnTo>
                <a:lnTo>
                  <a:pt x="4723" y="941"/>
                </a:lnTo>
                <a:lnTo>
                  <a:pt x="4716" y="958"/>
                </a:lnTo>
                <a:lnTo>
                  <a:pt x="4706" y="972"/>
                </a:lnTo>
                <a:lnTo>
                  <a:pt x="4690" y="982"/>
                </a:lnTo>
                <a:lnTo>
                  <a:pt x="4661" y="1013"/>
                </a:lnTo>
                <a:lnTo>
                  <a:pt x="4654" y="1039"/>
                </a:lnTo>
                <a:lnTo>
                  <a:pt x="4645" y="1056"/>
                </a:lnTo>
                <a:lnTo>
                  <a:pt x="4640" y="1077"/>
                </a:lnTo>
                <a:lnTo>
                  <a:pt x="4630" y="1094"/>
                </a:lnTo>
                <a:lnTo>
                  <a:pt x="4642" y="1105"/>
                </a:lnTo>
                <a:lnTo>
                  <a:pt x="4635" y="1117"/>
                </a:lnTo>
                <a:lnTo>
                  <a:pt x="4619" y="1117"/>
                </a:lnTo>
                <a:lnTo>
                  <a:pt x="4607" y="1139"/>
                </a:lnTo>
                <a:lnTo>
                  <a:pt x="4611" y="1184"/>
                </a:lnTo>
                <a:lnTo>
                  <a:pt x="4602" y="1203"/>
                </a:lnTo>
                <a:lnTo>
                  <a:pt x="4600" y="1222"/>
                </a:lnTo>
                <a:lnTo>
                  <a:pt x="4614" y="1217"/>
                </a:lnTo>
                <a:lnTo>
                  <a:pt x="4638" y="1186"/>
                </a:lnTo>
                <a:lnTo>
                  <a:pt x="4664" y="1165"/>
                </a:lnTo>
                <a:lnTo>
                  <a:pt x="4659" y="1155"/>
                </a:lnTo>
                <a:lnTo>
                  <a:pt x="4675" y="1139"/>
                </a:lnTo>
                <a:lnTo>
                  <a:pt x="4683" y="1115"/>
                </a:lnTo>
                <a:lnTo>
                  <a:pt x="4702" y="1105"/>
                </a:lnTo>
                <a:lnTo>
                  <a:pt x="4704" y="1098"/>
                </a:lnTo>
                <a:lnTo>
                  <a:pt x="4730" y="1075"/>
                </a:lnTo>
                <a:lnTo>
                  <a:pt x="4735" y="1065"/>
                </a:lnTo>
                <a:lnTo>
                  <a:pt x="4740" y="1041"/>
                </a:lnTo>
                <a:lnTo>
                  <a:pt x="4759" y="1025"/>
                </a:lnTo>
                <a:lnTo>
                  <a:pt x="4782" y="1015"/>
                </a:lnTo>
                <a:lnTo>
                  <a:pt x="4785" y="1006"/>
                </a:lnTo>
                <a:lnTo>
                  <a:pt x="4792" y="996"/>
                </a:lnTo>
                <a:lnTo>
                  <a:pt x="4797" y="991"/>
                </a:lnTo>
                <a:lnTo>
                  <a:pt x="4792" y="975"/>
                </a:lnTo>
                <a:lnTo>
                  <a:pt x="4778" y="972"/>
                </a:lnTo>
                <a:lnTo>
                  <a:pt x="4775" y="965"/>
                </a:lnTo>
                <a:lnTo>
                  <a:pt x="4778" y="958"/>
                </a:lnTo>
                <a:lnTo>
                  <a:pt x="4787" y="949"/>
                </a:lnTo>
                <a:lnTo>
                  <a:pt x="4792" y="949"/>
                </a:lnTo>
                <a:lnTo>
                  <a:pt x="4794" y="953"/>
                </a:lnTo>
                <a:lnTo>
                  <a:pt x="4792" y="960"/>
                </a:lnTo>
                <a:lnTo>
                  <a:pt x="4794" y="963"/>
                </a:lnTo>
                <a:lnTo>
                  <a:pt x="4804" y="956"/>
                </a:lnTo>
                <a:lnTo>
                  <a:pt x="4811" y="944"/>
                </a:lnTo>
                <a:lnTo>
                  <a:pt x="4823" y="939"/>
                </a:lnTo>
                <a:lnTo>
                  <a:pt x="4837" y="925"/>
                </a:lnTo>
                <a:lnTo>
                  <a:pt x="4844" y="906"/>
                </a:lnTo>
                <a:lnTo>
                  <a:pt x="4861" y="887"/>
                </a:lnTo>
                <a:lnTo>
                  <a:pt x="4863" y="877"/>
                </a:lnTo>
                <a:lnTo>
                  <a:pt x="4868" y="877"/>
                </a:lnTo>
                <a:lnTo>
                  <a:pt x="4872" y="861"/>
                </a:lnTo>
                <a:lnTo>
                  <a:pt x="4889" y="856"/>
                </a:lnTo>
                <a:lnTo>
                  <a:pt x="4894" y="846"/>
                </a:lnTo>
                <a:lnTo>
                  <a:pt x="4901" y="839"/>
                </a:lnTo>
                <a:lnTo>
                  <a:pt x="4896" y="827"/>
                </a:lnTo>
                <a:lnTo>
                  <a:pt x="4920" y="789"/>
                </a:lnTo>
                <a:close/>
                <a:moveTo>
                  <a:pt x="5005" y="773"/>
                </a:moveTo>
                <a:lnTo>
                  <a:pt x="5001" y="777"/>
                </a:lnTo>
                <a:lnTo>
                  <a:pt x="5005" y="777"/>
                </a:lnTo>
                <a:lnTo>
                  <a:pt x="5005" y="773"/>
                </a:lnTo>
                <a:close/>
                <a:moveTo>
                  <a:pt x="5150" y="770"/>
                </a:moveTo>
                <a:lnTo>
                  <a:pt x="5148" y="773"/>
                </a:lnTo>
                <a:lnTo>
                  <a:pt x="5150" y="775"/>
                </a:lnTo>
                <a:lnTo>
                  <a:pt x="5150" y="770"/>
                </a:lnTo>
                <a:close/>
                <a:moveTo>
                  <a:pt x="5143" y="782"/>
                </a:moveTo>
                <a:lnTo>
                  <a:pt x="5143" y="785"/>
                </a:lnTo>
                <a:lnTo>
                  <a:pt x="5145" y="785"/>
                </a:lnTo>
                <a:lnTo>
                  <a:pt x="5143" y="782"/>
                </a:lnTo>
                <a:close/>
                <a:moveTo>
                  <a:pt x="4794" y="1690"/>
                </a:moveTo>
                <a:lnTo>
                  <a:pt x="4794" y="1693"/>
                </a:lnTo>
                <a:lnTo>
                  <a:pt x="4799" y="1688"/>
                </a:lnTo>
                <a:lnTo>
                  <a:pt x="4794" y="1690"/>
                </a:lnTo>
                <a:close/>
                <a:moveTo>
                  <a:pt x="3306" y="1716"/>
                </a:moveTo>
                <a:lnTo>
                  <a:pt x="3311" y="1712"/>
                </a:lnTo>
                <a:lnTo>
                  <a:pt x="3306" y="1714"/>
                </a:lnTo>
                <a:lnTo>
                  <a:pt x="3306" y="1716"/>
                </a:lnTo>
                <a:close/>
                <a:moveTo>
                  <a:pt x="3313" y="1712"/>
                </a:moveTo>
                <a:lnTo>
                  <a:pt x="3313" y="1716"/>
                </a:lnTo>
                <a:lnTo>
                  <a:pt x="3315" y="1714"/>
                </a:lnTo>
                <a:lnTo>
                  <a:pt x="3313" y="1712"/>
                </a:lnTo>
                <a:close/>
                <a:moveTo>
                  <a:pt x="3320" y="1714"/>
                </a:moveTo>
                <a:lnTo>
                  <a:pt x="3318" y="1719"/>
                </a:lnTo>
                <a:lnTo>
                  <a:pt x="3320" y="1719"/>
                </a:lnTo>
                <a:lnTo>
                  <a:pt x="3320" y="1714"/>
                </a:lnTo>
                <a:close/>
                <a:moveTo>
                  <a:pt x="3342" y="1724"/>
                </a:moveTo>
                <a:lnTo>
                  <a:pt x="3342" y="1726"/>
                </a:lnTo>
                <a:lnTo>
                  <a:pt x="3346" y="1721"/>
                </a:lnTo>
                <a:lnTo>
                  <a:pt x="3342" y="1724"/>
                </a:lnTo>
                <a:close/>
                <a:moveTo>
                  <a:pt x="3339" y="1724"/>
                </a:moveTo>
                <a:lnTo>
                  <a:pt x="3337" y="1721"/>
                </a:lnTo>
                <a:lnTo>
                  <a:pt x="3334" y="1726"/>
                </a:lnTo>
                <a:lnTo>
                  <a:pt x="3337" y="1728"/>
                </a:lnTo>
                <a:lnTo>
                  <a:pt x="3339" y="1724"/>
                </a:lnTo>
                <a:close/>
                <a:moveTo>
                  <a:pt x="2525" y="1764"/>
                </a:moveTo>
                <a:lnTo>
                  <a:pt x="2525" y="1759"/>
                </a:lnTo>
                <a:lnTo>
                  <a:pt x="2520" y="1766"/>
                </a:lnTo>
                <a:lnTo>
                  <a:pt x="2525" y="1764"/>
                </a:lnTo>
                <a:close/>
                <a:moveTo>
                  <a:pt x="2475" y="1766"/>
                </a:moveTo>
                <a:lnTo>
                  <a:pt x="2478" y="1766"/>
                </a:lnTo>
                <a:lnTo>
                  <a:pt x="2480" y="1762"/>
                </a:lnTo>
                <a:lnTo>
                  <a:pt x="2473" y="1764"/>
                </a:lnTo>
                <a:lnTo>
                  <a:pt x="2475" y="1766"/>
                </a:lnTo>
                <a:close/>
                <a:moveTo>
                  <a:pt x="2516" y="1769"/>
                </a:moveTo>
                <a:lnTo>
                  <a:pt x="2516" y="1771"/>
                </a:lnTo>
                <a:lnTo>
                  <a:pt x="2518" y="1771"/>
                </a:lnTo>
                <a:lnTo>
                  <a:pt x="2516" y="1769"/>
                </a:lnTo>
                <a:close/>
                <a:moveTo>
                  <a:pt x="3387" y="1757"/>
                </a:moveTo>
                <a:lnTo>
                  <a:pt x="3382" y="1757"/>
                </a:lnTo>
                <a:lnTo>
                  <a:pt x="3382" y="1762"/>
                </a:lnTo>
                <a:lnTo>
                  <a:pt x="3387" y="1759"/>
                </a:lnTo>
                <a:lnTo>
                  <a:pt x="3387" y="1757"/>
                </a:lnTo>
                <a:close/>
                <a:moveTo>
                  <a:pt x="2452" y="1783"/>
                </a:moveTo>
                <a:lnTo>
                  <a:pt x="2456" y="1781"/>
                </a:lnTo>
                <a:lnTo>
                  <a:pt x="2459" y="1773"/>
                </a:lnTo>
                <a:lnTo>
                  <a:pt x="2452" y="1781"/>
                </a:lnTo>
                <a:lnTo>
                  <a:pt x="2452" y="1783"/>
                </a:lnTo>
                <a:close/>
                <a:moveTo>
                  <a:pt x="2513" y="1776"/>
                </a:moveTo>
                <a:lnTo>
                  <a:pt x="2511" y="1773"/>
                </a:lnTo>
                <a:lnTo>
                  <a:pt x="2499" y="1781"/>
                </a:lnTo>
                <a:lnTo>
                  <a:pt x="2497" y="1785"/>
                </a:lnTo>
                <a:lnTo>
                  <a:pt x="2511" y="1781"/>
                </a:lnTo>
                <a:lnTo>
                  <a:pt x="2513" y="1776"/>
                </a:lnTo>
                <a:close/>
                <a:moveTo>
                  <a:pt x="2511" y="1790"/>
                </a:moveTo>
                <a:lnTo>
                  <a:pt x="2511" y="1792"/>
                </a:lnTo>
                <a:lnTo>
                  <a:pt x="2516" y="1792"/>
                </a:lnTo>
                <a:lnTo>
                  <a:pt x="2523" y="1792"/>
                </a:lnTo>
                <a:lnTo>
                  <a:pt x="2525" y="1785"/>
                </a:lnTo>
                <a:lnTo>
                  <a:pt x="2523" y="1783"/>
                </a:lnTo>
                <a:lnTo>
                  <a:pt x="2511" y="1790"/>
                </a:lnTo>
                <a:close/>
                <a:moveTo>
                  <a:pt x="2734" y="1781"/>
                </a:moveTo>
                <a:lnTo>
                  <a:pt x="2729" y="1783"/>
                </a:lnTo>
                <a:lnTo>
                  <a:pt x="2732" y="1783"/>
                </a:lnTo>
                <a:lnTo>
                  <a:pt x="2734" y="1781"/>
                </a:lnTo>
                <a:close/>
                <a:moveTo>
                  <a:pt x="3413" y="1771"/>
                </a:moveTo>
                <a:lnTo>
                  <a:pt x="3410" y="1773"/>
                </a:lnTo>
                <a:lnTo>
                  <a:pt x="3413" y="1773"/>
                </a:lnTo>
                <a:lnTo>
                  <a:pt x="3413" y="1771"/>
                </a:lnTo>
                <a:close/>
                <a:moveTo>
                  <a:pt x="4956" y="1479"/>
                </a:moveTo>
                <a:lnTo>
                  <a:pt x="4958" y="1474"/>
                </a:lnTo>
                <a:lnTo>
                  <a:pt x="4956" y="1476"/>
                </a:lnTo>
                <a:lnTo>
                  <a:pt x="4956" y="1479"/>
                </a:lnTo>
                <a:close/>
                <a:moveTo>
                  <a:pt x="4960" y="1495"/>
                </a:moveTo>
                <a:lnTo>
                  <a:pt x="4965" y="1491"/>
                </a:lnTo>
                <a:lnTo>
                  <a:pt x="4960" y="1493"/>
                </a:lnTo>
                <a:lnTo>
                  <a:pt x="4960" y="1495"/>
                </a:lnTo>
                <a:close/>
                <a:moveTo>
                  <a:pt x="3418" y="1838"/>
                </a:moveTo>
                <a:lnTo>
                  <a:pt x="3415" y="1845"/>
                </a:lnTo>
                <a:lnTo>
                  <a:pt x="3420" y="1842"/>
                </a:lnTo>
                <a:lnTo>
                  <a:pt x="3418" y="1838"/>
                </a:lnTo>
                <a:close/>
                <a:moveTo>
                  <a:pt x="3420" y="1869"/>
                </a:moveTo>
                <a:lnTo>
                  <a:pt x="3422" y="1864"/>
                </a:lnTo>
                <a:lnTo>
                  <a:pt x="3418" y="1869"/>
                </a:lnTo>
                <a:lnTo>
                  <a:pt x="3420" y="1869"/>
                </a:lnTo>
                <a:close/>
                <a:moveTo>
                  <a:pt x="3420" y="1876"/>
                </a:moveTo>
                <a:lnTo>
                  <a:pt x="3420" y="1873"/>
                </a:lnTo>
                <a:lnTo>
                  <a:pt x="3418" y="1878"/>
                </a:lnTo>
                <a:lnTo>
                  <a:pt x="3420" y="1876"/>
                </a:lnTo>
                <a:close/>
                <a:moveTo>
                  <a:pt x="2743" y="2080"/>
                </a:moveTo>
                <a:lnTo>
                  <a:pt x="2758" y="2078"/>
                </a:lnTo>
                <a:lnTo>
                  <a:pt x="2767" y="2085"/>
                </a:lnTo>
                <a:lnTo>
                  <a:pt x="2770" y="2080"/>
                </a:lnTo>
                <a:lnTo>
                  <a:pt x="2803" y="2056"/>
                </a:lnTo>
                <a:lnTo>
                  <a:pt x="2810" y="2033"/>
                </a:lnTo>
                <a:lnTo>
                  <a:pt x="2815" y="2021"/>
                </a:lnTo>
                <a:lnTo>
                  <a:pt x="2808" y="2023"/>
                </a:lnTo>
                <a:lnTo>
                  <a:pt x="2805" y="2023"/>
                </a:lnTo>
                <a:lnTo>
                  <a:pt x="2803" y="2004"/>
                </a:lnTo>
                <a:lnTo>
                  <a:pt x="2803" y="1997"/>
                </a:lnTo>
                <a:lnTo>
                  <a:pt x="2800" y="1995"/>
                </a:lnTo>
                <a:lnTo>
                  <a:pt x="2791" y="1995"/>
                </a:lnTo>
                <a:lnTo>
                  <a:pt x="2774" y="2011"/>
                </a:lnTo>
                <a:lnTo>
                  <a:pt x="2772" y="2018"/>
                </a:lnTo>
                <a:lnTo>
                  <a:pt x="2760" y="2025"/>
                </a:lnTo>
                <a:lnTo>
                  <a:pt x="2753" y="2023"/>
                </a:lnTo>
                <a:lnTo>
                  <a:pt x="2758" y="2028"/>
                </a:lnTo>
                <a:lnTo>
                  <a:pt x="2772" y="2021"/>
                </a:lnTo>
                <a:lnTo>
                  <a:pt x="2777" y="2023"/>
                </a:lnTo>
                <a:lnTo>
                  <a:pt x="2770" y="2030"/>
                </a:lnTo>
                <a:lnTo>
                  <a:pt x="2765" y="2042"/>
                </a:lnTo>
                <a:lnTo>
                  <a:pt x="2755" y="2054"/>
                </a:lnTo>
                <a:lnTo>
                  <a:pt x="2753" y="2068"/>
                </a:lnTo>
                <a:lnTo>
                  <a:pt x="2736" y="2068"/>
                </a:lnTo>
                <a:lnTo>
                  <a:pt x="2732" y="2080"/>
                </a:lnTo>
                <a:lnTo>
                  <a:pt x="2724" y="2085"/>
                </a:lnTo>
                <a:lnTo>
                  <a:pt x="2701" y="2083"/>
                </a:lnTo>
                <a:lnTo>
                  <a:pt x="2691" y="2087"/>
                </a:lnTo>
                <a:lnTo>
                  <a:pt x="2672" y="2118"/>
                </a:lnTo>
                <a:lnTo>
                  <a:pt x="2668" y="2130"/>
                </a:lnTo>
                <a:lnTo>
                  <a:pt x="2672" y="2149"/>
                </a:lnTo>
                <a:lnTo>
                  <a:pt x="2679" y="2151"/>
                </a:lnTo>
                <a:lnTo>
                  <a:pt x="2677" y="2168"/>
                </a:lnTo>
                <a:lnTo>
                  <a:pt x="2691" y="2173"/>
                </a:lnTo>
                <a:lnTo>
                  <a:pt x="2701" y="2170"/>
                </a:lnTo>
                <a:lnTo>
                  <a:pt x="2706" y="2159"/>
                </a:lnTo>
                <a:lnTo>
                  <a:pt x="2722" y="2137"/>
                </a:lnTo>
                <a:lnTo>
                  <a:pt x="2736" y="2121"/>
                </a:lnTo>
                <a:lnTo>
                  <a:pt x="2736" y="2113"/>
                </a:lnTo>
                <a:lnTo>
                  <a:pt x="2743" y="2104"/>
                </a:lnTo>
                <a:lnTo>
                  <a:pt x="2743" y="2102"/>
                </a:lnTo>
                <a:lnTo>
                  <a:pt x="2736" y="2109"/>
                </a:lnTo>
                <a:lnTo>
                  <a:pt x="2736" y="2106"/>
                </a:lnTo>
                <a:lnTo>
                  <a:pt x="2736" y="2094"/>
                </a:lnTo>
                <a:lnTo>
                  <a:pt x="2743" y="2080"/>
                </a:lnTo>
                <a:close/>
                <a:moveTo>
                  <a:pt x="3332" y="2052"/>
                </a:moveTo>
                <a:lnTo>
                  <a:pt x="3337" y="2052"/>
                </a:lnTo>
                <a:lnTo>
                  <a:pt x="3334" y="2049"/>
                </a:lnTo>
                <a:lnTo>
                  <a:pt x="3332" y="2052"/>
                </a:lnTo>
                <a:close/>
                <a:moveTo>
                  <a:pt x="3285" y="2094"/>
                </a:moveTo>
                <a:lnTo>
                  <a:pt x="3289" y="2092"/>
                </a:lnTo>
                <a:lnTo>
                  <a:pt x="3285" y="2092"/>
                </a:lnTo>
                <a:lnTo>
                  <a:pt x="3285" y="2094"/>
                </a:lnTo>
                <a:close/>
                <a:moveTo>
                  <a:pt x="3168" y="2123"/>
                </a:moveTo>
                <a:lnTo>
                  <a:pt x="3168" y="2125"/>
                </a:lnTo>
                <a:lnTo>
                  <a:pt x="3173" y="2121"/>
                </a:lnTo>
                <a:lnTo>
                  <a:pt x="3168" y="2123"/>
                </a:lnTo>
                <a:close/>
                <a:moveTo>
                  <a:pt x="3185" y="2132"/>
                </a:moveTo>
                <a:lnTo>
                  <a:pt x="3190" y="2132"/>
                </a:lnTo>
                <a:lnTo>
                  <a:pt x="3190" y="2130"/>
                </a:lnTo>
                <a:lnTo>
                  <a:pt x="3185" y="2132"/>
                </a:lnTo>
                <a:close/>
                <a:moveTo>
                  <a:pt x="3140" y="2289"/>
                </a:moveTo>
                <a:lnTo>
                  <a:pt x="3142" y="2285"/>
                </a:lnTo>
                <a:lnTo>
                  <a:pt x="3137" y="2287"/>
                </a:lnTo>
                <a:lnTo>
                  <a:pt x="3140" y="2289"/>
                </a:lnTo>
                <a:close/>
                <a:moveTo>
                  <a:pt x="3130" y="2301"/>
                </a:moveTo>
                <a:lnTo>
                  <a:pt x="3130" y="2296"/>
                </a:lnTo>
                <a:lnTo>
                  <a:pt x="3128" y="2301"/>
                </a:lnTo>
                <a:lnTo>
                  <a:pt x="3130" y="2301"/>
                </a:lnTo>
                <a:close/>
                <a:moveTo>
                  <a:pt x="3005" y="2451"/>
                </a:moveTo>
                <a:lnTo>
                  <a:pt x="3005" y="2446"/>
                </a:lnTo>
                <a:lnTo>
                  <a:pt x="3002" y="2449"/>
                </a:lnTo>
                <a:lnTo>
                  <a:pt x="3005" y="2451"/>
                </a:lnTo>
                <a:close/>
                <a:moveTo>
                  <a:pt x="2805" y="2560"/>
                </a:moveTo>
                <a:lnTo>
                  <a:pt x="2803" y="2565"/>
                </a:lnTo>
                <a:lnTo>
                  <a:pt x="2808" y="2563"/>
                </a:lnTo>
                <a:lnTo>
                  <a:pt x="2805" y="2560"/>
                </a:lnTo>
                <a:close/>
                <a:moveTo>
                  <a:pt x="2810" y="2567"/>
                </a:moveTo>
                <a:lnTo>
                  <a:pt x="2810" y="2565"/>
                </a:lnTo>
                <a:lnTo>
                  <a:pt x="2808" y="2570"/>
                </a:lnTo>
                <a:lnTo>
                  <a:pt x="2810" y="2567"/>
                </a:lnTo>
                <a:close/>
                <a:moveTo>
                  <a:pt x="3204" y="2646"/>
                </a:moveTo>
                <a:lnTo>
                  <a:pt x="3209" y="2639"/>
                </a:lnTo>
                <a:lnTo>
                  <a:pt x="3204" y="2639"/>
                </a:lnTo>
                <a:lnTo>
                  <a:pt x="3204" y="2646"/>
                </a:lnTo>
                <a:close/>
                <a:moveTo>
                  <a:pt x="3135" y="2268"/>
                </a:moveTo>
                <a:lnTo>
                  <a:pt x="3135" y="2258"/>
                </a:lnTo>
                <a:lnTo>
                  <a:pt x="3130" y="2258"/>
                </a:lnTo>
                <a:lnTo>
                  <a:pt x="3130" y="2249"/>
                </a:lnTo>
                <a:lnTo>
                  <a:pt x="3100" y="2244"/>
                </a:lnTo>
                <a:lnTo>
                  <a:pt x="3078" y="2244"/>
                </a:lnTo>
                <a:lnTo>
                  <a:pt x="3076" y="2249"/>
                </a:lnTo>
                <a:lnTo>
                  <a:pt x="3071" y="2263"/>
                </a:lnTo>
                <a:lnTo>
                  <a:pt x="3059" y="2273"/>
                </a:lnTo>
                <a:lnTo>
                  <a:pt x="3031" y="2282"/>
                </a:lnTo>
                <a:lnTo>
                  <a:pt x="2988" y="2306"/>
                </a:lnTo>
                <a:lnTo>
                  <a:pt x="2986" y="2306"/>
                </a:lnTo>
                <a:lnTo>
                  <a:pt x="2995" y="2287"/>
                </a:lnTo>
                <a:lnTo>
                  <a:pt x="2993" y="2285"/>
                </a:lnTo>
                <a:lnTo>
                  <a:pt x="2981" y="2306"/>
                </a:lnTo>
                <a:lnTo>
                  <a:pt x="2974" y="2304"/>
                </a:lnTo>
                <a:lnTo>
                  <a:pt x="2967" y="2292"/>
                </a:lnTo>
                <a:lnTo>
                  <a:pt x="2974" y="2287"/>
                </a:lnTo>
                <a:lnTo>
                  <a:pt x="2974" y="2275"/>
                </a:lnTo>
                <a:lnTo>
                  <a:pt x="2971" y="2273"/>
                </a:lnTo>
                <a:lnTo>
                  <a:pt x="2959" y="2270"/>
                </a:lnTo>
                <a:lnTo>
                  <a:pt x="2943" y="2261"/>
                </a:lnTo>
                <a:lnTo>
                  <a:pt x="2933" y="2268"/>
                </a:lnTo>
                <a:lnTo>
                  <a:pt x="2919" y="2273"/>
                </a:lnTo>
                <a:lnTo>
                  <a:pt x="2905" y="2285"/>
                </a:lnTo>
                <a:lnTo>
                  <a:pt x="2895" y="2287"/>
                </a:lnTo>
                <a:lnTo>
                  <a:pt x="2874" y="2261"/>
                </a:lnTo>
                <a:lnTo>
                  <a:pt x="2876" y="2249"/>
                </a:lnTo>
                <a:lnTo>
                  <a:pt x="2888" y="2230"/>
                </a:lnTo>
                <a:lnTo>
                  <a:pt x="2876" y="2232"/>
                </a:lnTo>
                <a:lnTo>
                  <a:pt x="2857" y="2251"/>
                </a:lnTo>
                <a:lnTo>
                  <a:pt x="2831" y="2266"/>
                </a:lnTo>
                <a:lnTo>
                  <a:pt x="2822" y="2280"/>
                </a:lnTo>
                <a:lnTo>
                  <a:pt x="2812" y="2285"/>
                </a:lnTo>
                <a:lnTo>
                  <a:pt x="2805" y="2299"/>
                </a:lnTo>
                <a:lnTo>
                  <a:pt x="2796" y="2308"/>
                </a:lnTo>
                <a:lnTo>
                  <a:pt x="2796" y="2311"/>
                </a:lnTo>
                <a:lnTo>
                  <a:pt x="2808" y="2320"/>
                </a:lnTo>
                <a:lnTo>
                  <a:pt x="2808" y="2335"/>
                </a:lnTo>
                <a:lnTo>
                  <a:pt x="2805" y="2349"/>
                </a:lnTo>
                <a:lnTo>
                  <a:pt x="2791" y="2365"/>
                </a:lnTo>
                <a:lnTo>
                  <a:pt x="2781" y="2377"/>
                </a:lnTo>
                <a:lnTo>
                  <a:pt x="2777" y="2373"/>
                </a:lnTo>
                <a:lnTo>
                  <a:pt x="2774" y="2375"/>
                </a:lnTo>
                <a:lnTo>
                  <a:pt x="2779" y="2380"/>
                </a:lnTo>
                <a:lnTo>
                  <a:pt x="2777" y="2382"/>
                </a:lnTo>
                <a:lnTo>
                  <a:pt x="2762" y="2384"/>
                </a:lnTo>
                <a:lnTo>
                  <a:pt x="2758" y="2389"/>
                </a:lnTo>
                <a:lnTo>
                  <a:pt x="2751" y="2382"/>
                </a:lnTo>
                <a:lnTo>
                  <a:pt x="2746" y="2387"/>
                </a:lnTo>
                <a:lnTo>
                  <a:pt x="2755" y="2389"/>
                </a:lnTo>
                <a:lnTo>
                  <a:pt x="2746" y="2411"/>
                </a:lnTo>
                <a:lnTo>
                  <a:pt x="2748" y="2418"/>
                </a:lnTo>
                <a:lnTo>
                  <a:pt x="2765" y="2425"/>
                </a:lnTo>
                <a:lnTo>
                  <a:pt x="2779" y="2430"/>
                </a:lnTo>
                <a:lnTo>
                  <a:pt x="2784" y="2439"/>
                </a:lnTo>
                <a:lnTo>
                  <a:pt x="2789" y="2434"/>
                </a:lnTo>
                <a:lnTo>
                  <a:pt x="2817" y="2437"/>
                </a:lnTo>
                <a:lnTo>
                  <a:pt x="2831" y="2446"/>
                </a:lnTo>
                <a:lnTo>
                  <a:pt x="2836" y="2456"/>
                </a:lnTo>
                <a:lnTo>
                  <a:pt x="2836" y="2465"/>
                </a:lnTo>
                <a:lnTo>
                  <a:pt x="2829" y="2475"/>
                </a:lnTo>
                <a:lnTo>
                  <a:pt x="2834" y="2480"/>
                </a:lnTo>
                <a:lnTo>
                  <a:pt x="2834" y="2491"/>
                </a:lnTo>
                <a:lnTo>
                  <a:pt x="2819" y="2508"/>
                </a:lnTo>
                <a:lnTo>
                  <a:pt x="2808" y="2527"/>
                </a:lnTo>
                <a:lnTo>
                  <a:pt x="2812" y="2527"/>
                </a:lnTo>
                <a:lnTo>
                  <a:pt x="2810" y="2537"/>
                </a:lnTo>
                <a:lnTo>
                  <a:pt x="2815" y="2551"/>
                </a:lnTo>
                <a:lnTo>
                  <a:pt x="2815" y="2570"/>
                </a:lnTo>
                <a:lnTo>
                  <a:pt x="2822" y="2565"/>
                </a:lnTo>
                <a:lnTo>
                  <a:pt x="2824" y="2572"/>
                </a:lnTo>
                <a:lnTo>
                  <a:pt x="2831" y="2565"/>
                </a:lnTo>
                <a:lnTo>
                  <a:pt x="2834" y="2558"/>
                </a:lnTo>
                <a:lnTo>
                  <a:pt x="2841" y="2560"/>
                </a:lnTo>
                <a:lnTo>
                  <a:pt x="2850" y="2553"/>
                </a:lnTo>
                <a:lnTo>
                  <a:pt x="2860" y="2551"/>
                </a:lnTo>
                <a:lnTo>
                  <a:pt x="2862" y="2546"/>
                </a:lnTo>
                <a:lnTo>
                  <a:pt x="2903" y="2532"/>
                </a:lnTo>
                <a:lnTo>
                  <a:pt x="2931" y="2499"/>
                </a:lnTo>
                <a:lnTo>
                  <a:pt x="2955" y="2487"/>
                </a:lnTo>
                <a:lnTo>
                  <a:pt x="3000" y="2439"/>
                </a:lnTo>
                <a:lnTo>
                  <a:pt x="3012" y="2434"/>
                </a:lnTo>
                <a:lnTo>
                  <a:pt x="3038" y="2403"/>
                </a:lnTo>
                <a:lnTo>
                  <a:pt x="3062" y="2377"/>
                </a:lnTo>
                <a:lnTo>
                  <a:pt x="3078" y="2351"/>
                </a:lnTo>
                <a:lnTo>
                  <a:pt x="3088" y="2339"/>
                </a:lnTo>
                <a:lnTo>
                  <a:pt x="3114" y="2299"/>
                </a:lnTo>
                <a:lnTo>
                  <a:pt x="3135" y="2285"/>
                </a:lnTo>
                <a:lnTo>
                  <a:pt x="3140" y="2277"/>
                </a:lnTo>
                <a:lnTo>
                  <a:pt x="3135" y="2268"/>
                </a:lnTo>
                <a:close/>
                <a:moveTo>
                  <a:pt x="3221" y="2468"/>
                </a:moveTo>
                <a:lnTo>
                  <a:pt x="3228" y="2461"/>
                </a:lnTo>
                <a:lnTo>
                  <a:pt x="3225" y="2456"/>
                </a:lnTo>
                <a:lnTo>
                  <a:pt x="3213" y="2451"/>
                </a:lnTo>
                <a:lnTo>
                  <a:pt x="3209" y="2456"/>
                </a:lnTo>
                <a:lnTo>
                  <a:pt x="3199" y="2461"/>
                </a:lnTo>
                <a:lnTo>
                  <a:pt x="3192" y="2480"/>
                </a:lnTo>
                <a:lnTo>
                  <a:pt x="3173" y="2510"/>
                </a:lnTo>
                <a:lnTo>
                  <a:pt x="3178" y="2515"/>
                </a:lnTo>
                <a:lnTo>
                  <a:pt x="3187" y="2508"/>
                </a:lnTo>
                <a:lnTo>
                  <a:pt x="3190" y="2515"/>
                </a:lnTo>
                <a:lnTo>
                  <a:pt x="3197" y="2518"/>
                </a:lnTo>
                <a:lnTo>
                  <a:pt x="3192" y="2560"/>
                </a:lnTo>
                <a:lnTo>
                  <a:pt x="3194" y="2560"/>
                </a:lnTo>
                <a:lnTo>
                  <a:pt x="3199" y="2567"/>
                </a:lnTo>
                <a:lnTo>
                  <a:pt x="3209" y="2558"/>
                </a:lnTo>
                <a:lnTo>
                  <a:pt x="3225" y="2522"/>
                </a:lnTo>
                <a:lnTo>
                  <a:pt x="3235" y="2508"/>
                </a:lnTo>
                <a:lnTo>
                  <a:pt x="3221" y="2475"/>
                </a:lnTo>
                <a:lnTo>
                  <a:pt x="3221" y="2468"/>
                </a:lnTo>
                <a:close/>
                <a:moveTo>
                  <a:pt x="3218" y="2636"/>
                </a:moveTo>
                <a:lnTo>
                  <a:pt x="3221" y="2632"/>
                </a:lnTo>
                <a:lnTo>
                  <a:pt x="3216" y="2634"/>
                </a:lnTo>
                <a:lnTo>
                  <a:pt x="3218" y="2636"/>
                </a:lnTo>
                <a:close/>
                <a:moveTo>
                  <a:pt x="2406" y="1272"/>
                </a:moveTo>
                <a:lnTo>
                  <a:pt x="2390" y="1291"/>
                </a:lnTo>
                <a:lnTo>
                  <a:pt x="2397" y="1298"/>
                </a:lnTo>
                <a:lnTo>
                  <a:pt x="2404" y="1293"/>
                </a:lnTo>
                <a:lnTo>
                  <a:pt x="2414" y="1277"/>
                </a:lnTo>
                <a:lnTo>
                  <a:pt x="2411" y="1274"/>
                </a:lnTo>
                <a:lnTo>
                  <a:pt x="2406" y="1272"/>
                </a:lnTo>
                <a:close/>
                <a:moveTo>
                  <a:pt x="5117" y="1360"/>
                </a:moveTo>
                <a:lnTo>
                  <a:pt x="5119" y="1357"/>
                </a:lnTo>
                <a:lnTo>
                  <a:pt x="5117" y="1355"/>
                </a:lnTo>
                <a:lnTo>
                  <a:pt x="5117" y="1360"/>
                </a:lnTo>
                <a:close/>
                <a:moveTo>
                  <a:pt x="4497" y="737"/>
                </a:moveTo>
                <a:lnTo>
                  <a:pt x="4500" y="739"/>
                </a:lnTo>
                <a:lnTo>
                  <a:pt x="4500" y="746"/>
                </a:lnTo>
                <a:lnTo>
                  <a:pt x="4507" y="744"/>
                </a:lnTo>
                <a:lnTo>
                  <a:pt x="4507" y="749"/>
                </a:lnTo>
                <a:lnTo>
                  <a:pt x="4509" y="749"/>
                </a:lnTo>
                <a:lnTo>
                  <a:pt x="4514" y="744"/>
                </a:lnTo>
                <a:lnTo>
                  <a:pt x="4500" y="732"/>
                </a:lnTo>
                <a:lnTo>
                  <a:pt x="4497" y="737"/>
                </a:lnTo>
                <a:close/>
                <a:moveTo>
                  <a:pt x="2164" y="1681"/>
                </a:moveTo>
                <a:lnTo>
                  <a:pt x="2152" y="1657"/>
                </a:lnTo>
                <a:lnTo>
                  <a:pt x="2126" y="1619"/>
                </a:lnTo>
                <a:lnTo>
                  <a:pt x="2124" y="1612"/>
                </a:lnTo>
                <a:lnTo>
                  <a:pt x="2134" y="1605"/>
                </a:lnTo>
                <a:lnTo>
                  <a:pt x="2117" y="1586"/>
                </a:lnTo>
                <a:lnTo>
                  <a:pt x="2115" y="1579"/>
                </a:lnTo>
                <a:lnTo>
                  <a:pt x="2100" y="1588"/>
                </a:lnTo>
                <a:lnTo>
                  <a:pt x="2088" y="1588"/>
                </a:lnTo>
                <a:lnTo>
                  <a:pt x="2003" y="1538"/>
                </a:lnTo>
                <a:lnTo>
                  <a:pt x="1960" y="1507"/>
                </a:lnTo>
                <a:lnTo>
                  <a:pt x="1877" y="1488"/>
                </a:lnTo>
                <a:lnTo>
                  <a:pt x="1849" y="1486"/>
                </a:lnTo>
                <a:lnTo>
                  <a:pt x="1827" y="1491"/>
                </a:lnTo>
                <a:lnTo>
                  <a:pt x="1827" y="1443"/>
                </a:lnTo>
                <a:lnTo>
                  <a:pt x="1823" y="1436"/>
                </a:lnTo>
                <a:lnTo>
                  <a:pt x="1813" y="1436"/>
                </a:lnTo>
                <a:lnTo>
                  <a:pt x="1808" y="1441"/>
                </a:lnTo>
                <a:lnTo>
                  <a:pt x="1804" y="1472"/>
                </a:lnTo>
                <a:lnTo>
                  <a:pt x="1787" y="1502"/>
                </a:lnTo>
                <a:lnTo>
                  <a:pt x="1775" y="1529"/>
                </a:lnTo>
                <a:lnTo>
                  <a:pt x="1763" y="1607"/>
                </a:lnTo>
                <a:lnTo>
                  <a:pt x="1747" y="1650"/>
                </a:lnTo>
                <a:lnTo>
                  <a:pt x="1732" y="1659"/>
                </a:lnTo>
                <a:lnTo>
                  <a:pt x="1716" y="1659"/>
                </a:lnTo>
                <a:lnTo>
                  <a:pt x="1709" y="1662"/>
                </a:lnTo>
                <a:lnTo>
                  <a:pt x="1702" y="1671"/>
                </a:lnTo>
                <a:lnTo>
                  <a:pt x="1699" y="1695"/>
                </a:lnTo>
                <a:lnTo>
                  <a:pt x="1683" y="1697"/>
                </a:lnTo>
                <a:lnTo>
                  <a:pt x="1635" y="1735"/>
                </a:lnTo>
                <a:lnTo>
                  <a:pt x="1626" y="1745"/>
                </a:lnTo>
                <a:lnTo>
                  <a:pt x="1623" y="1754"/>
                </a:lnTo>
                <a:lnTo>
                  <a:pt x="1614" y="1740"/>
                </a:lnTo>
                <a:lnTo>
                  <a:pt x="1585" y="1719"/>
                </a:lnTo>
                <a:lnTo>
                  <a:pt x="1554" y="1714"/>
                </a:lnTo>
                <a:lnTo>
                  <a:pt x="1550" y="1716"/>
                </a:lnTo>
                <a:lnTo>
                  <a:pt x="1550" y="1721"/>
                </a:lnTo>
                <a:lnTo>
                  <a:pt x="1533" y="1726"/>
                </a:lnTo>
                <a:lnTo>
                  <a:pt x="1524" y="1712"/>
                </a:lnTo>
                <a:lnTo>
                  <a:pt x="1514" y="1705"/>
                </a:lnTo>
                <a:lnTo>
                  <a:pt x="1481" y="1690"/>
                </a:lnTo>
                <a:lnTo>
                  <a:pt x="1464" y="1676"/>
                </a:lnTo>
                <a:lnTo>
                  <a:pt x="1457" y="1652"/>
                </a:lnTo>
                <a:lnTo>
                  <a:pt x="1450" y="1636"/>
                </a:lnTo>
                <a:lnTo>
                  <a:pt x="1436" y="1626"/>
                </a:lnTo>
                <a:lnTo>
                  <a:pt x="1407" y="1624"/>
                </a:lnTo>
                <a:lnTo>
                  <a:pt x="1398" y="1609"/>
                </a:lnTo>
                <a:lnTo>
                  <a:pt x="1395" y="1571"/>
                </a:lnTo>
                <a:lnTo>
                  <a:pt x="1407" y="1540"/>
                </a:lnTo>
                <a:lnTo>
                  <a:pt x="1402" y="1517"/>
                </a:lnTo>
                <a:lnTo>
                  <a:pt x="1405" y="1507"/>
                </a:lnTo>
                <a:lnTo>
                  <a:pt x="1419" y="1491"/>
                </a:lnTo>
                <a:lnTo>
                  <a:pt x="1424" y="1479"/>
                </a:lnTo>
                <a:lnTo>
                  <a:pt x="1426" y="1467"/>
                </a:lnTo>
                <a:lnTo>
                  <a:pt x="1426" y="1445"/>
                </a:lnTo>
                <a:lnTo>
                  <a:pt x="1438" y="1410"/>
                </a:lnTo>
                <a:lnTo>
                  <a:pt x="1481" y="1360"/>
                </a:lnTo>
                <a:lnTo>
                  <a:pt x="1481" y="1350"/>
                </a:lnTo>
                <a:lnTo>
                  <a:pt x="1469" y="1346"/>
                </a:lnTo>
                <a:lnTo>
                  <a:pt x="1459" y="1343"/>
                </a:lnTo>
                <a:lnTo>
                  <a:pt x="1443" y="1319"/>
                </a:lnTo>
                <a:lnTo>
                  <a:pt x="1452" y="1327"/>
                </a:lnTo>
                <a:lnTo>
                  <a:pt x="1455" y="1334"/>
                </a:lnTo>
                <a:lnTo>
                  <a:pt x="1462" y="1338"/>
                </a:lnTo>
                <a:lnTo>
                  <a:pt x="1474" y="1338"/>
                </a:lnTo>
                <a:lnTo>
                  <a:pt x="1486" y="1355"/>
                </a:lnTo>
                <a:lnTo>
                  <a:pt x="1502" y="1334"/>
                </a:lnTo>
                <a:lnTo>
                  <a:pt x="1514" y="1331"/>
                </a:lnTo>
                <a:lnTo>
                  <a:pt x="1528" y="1329"/>
                </a:lnTo>
                <a:lnTo>
                  <a:pt x="1540" y="1331"/>
                </a:lnTo>
                <a:lnTo>
                  <a:pt x="1569" y="1350"/>
                </a:lnTo>
                <a:lnTo>
                  <a:pt x="1585" y="1360"/>
                </a:lnTo>
                <a:lnTo>
                  <a:pt x="1652" y="1338"/>
                </a:lnTo>
                <a:lnTo>
                  <a:pt x="1668" y="1341"/>
                </a:lnTo>
                <a:lnTo>
                  <a:pt x="1694" y="1353"/>
                </a:lnTo>
                <a:lnTo>
                  <a:pt x="1721" y="1360"/>
                </a:lnTo>
                <a:lnTo>
                  <a:pt x="1754" y="1355"/>
                </a:lnTo>
                <a:lnTo>
                  <a:pt x="1796" y="1362"/>
                </a:lnTo>
                <a:lnTo>
                  <a:pt x="1808" y="1376"/>
                </a:lnTo>
                <a:lnTo>
                  <a:pt x="1808" y="1398"/>
                </a:lnTo>
                <a:lnTo>
                  <a:pt x="1818" y="1403"/>
                </a:lnTo>
                <a:lnTo>
                  <a:pt x="1823" y="1400"/>
                </a:lnTo>
                <a:lnTo>
                  <a:pt x="1825" y="1395"/>
                </a:lnTo>
                <a:lnTo>
                  <a:pt x="1823" y="1369"/>
                </a:lnTo>
                <a:lnTo>
                  <a:pt x="1825" y="1362"/>
                </a:lnTo>
                <a:lnTo>
                  <a:pt x="1830" y="1365"/>
                </a:lnTo>
                <a:lnTo>
                  <a:pt x="1839" y="1367"/>
                </a:lnTo>
                <a:lnTo>
                  <a:pt x="1842" y="1386"/>
                </a:lnTo>
                <a:lnTo>
                  <a:pt x="1851" y="1391"/>
                </a:lnTo>
                <a:lnTo>
                  <a:pt x="1853" y="1403"/>
                </a:lnTo>
                <a:lnTo>
                  <a:pt x="1856" y="1403"/>
                </a:lnTo>
                <a:lnTo>
                  <a:pt x="1856" y="1393"/>
                </a:lnTo>
                <a:lnTo>
                  <a:pt x="1861" y="1391"/>
                </a:lnTo>
                <a:lnTo>
                  <a:pt x="1870" y="1391"/>
                </a:lnTo>
                <a:lnTo>
                  <a:pt x="1872" y="1386"/>
                </a:lnTo>
                <a:lnTo>
                  <a:pt x="1889" y="1381"/>
                </a:lnTo>
                <a:lnTo>
                  <a:pt x="1882" y="1365"/>
                </a:lnTo>
                <a:lnTo>
                  <a:pt x="1901" y="1395"/>
                </a:lnTo>
                <a:lnTo>
                  <a:pt x="1908" y="1393"/>
                </a:lnTo>
                <a:lnTo>
                  <a:pt x="1887" y="1346"/>
                </a:lnTo>
                <a:lnTo>
                  <a:pt x="1906" y="1336"/>
                </a:lnTo>
                <a:lnTo>
                  <a:pt x="1903" y="1331"/>
                </a:lnTo>
                <a:lnTo>
                  <a:pt x="1922" y="1317"/>
                </a:lnTo>
                <a:lnTo>
                  <a:pt x="1922" y="1300"/>
                </a:lnTo>
                <a:lnTo>
                  <a:pt x="1929" y="1289"/>
                </a:lnTo>
                <a:lnTo>
                  <a:pt x="1920" y="1274"/>
                </a:lnTo>
                <a:lnTo>
                  <a:pt x="1920" y="1267"/>
                </a:lnTo>
                <a:lnTo>
                  <a:pt x="1927" y="1258"/>
                </a:lnTo>
                <a:lnTo>
                  <a:pt x="1929" y="1246"/>
                </a:lnTo>
                <a:lnTo>
                  <a:pt x="1925" y="1224"/>
                </a:lnTo>
                <a:lnTo>
                  <a:pt x="1910" y="1215"/>
                </a:lnTo>
                <a:lnTo>
                  <a:pt x="1920" y="1174"/>
                </a:lnTo>
                <a:lnTo>
                  <a:pt x="1934" y="1151"/>
                </a:lnTo>
                <a:lnTo>
                  <a:pt x="1958" y="1124"/>
                </a:lnTo>
                <a:lnTo>
                  <a:pt x="1986" y="1117"/>
                </a:lnTo>
                <a:lnTo>
                  <a:pt x="1993" y="1117"/>
                </a:lnTo>
                <a:lnTo>
                  <a:pt x="1998" y="1127"/>
                </a:lnTo>
                <a:lnTo>
                  <a:pt x="2017" y="1124"/>
                </a:lnTo>
                <a:lnTo>
                  <a:pt x="2027" y="1117"/>
                </a:lnTo>
                <a:lnTo>
                  <a:pt x="2031" y="1105"/>
                </a:lnTo>
                <a:lnTo>
                  <a:pt x="2048" y="1098"/>
                </a:lnTo>
                <a:lnTo>
                  <a:pt x="2050" y="1082"/>
                </a:lnTo>
                <a:lnTo>
                  <a:pt x="2048" y="1058"/>
                </a:lnTo>
                <a:lnTo>
                  <a:pt x="2027" y="1048"/>
                </a:lnTo>
                <a:lnTo>
                  <a:pt x="2010" y="1053"/>
                </a:lnTo>
                <a:lnTo>
                  <a:pt x="1993" y="1067"/>
                </a:lnTo>
                <a:lnTo>
                  <a:pt x="1982" y="1070"/>
                </a:lnTo>
                <a:lnTo>
                  <a:pt x="1979" y="1084"/>
                </a:lnTo>
                <a:lnTo>
                  <a:pt x="1974" y="1091"/>
                </a:lnTo>
                <a:lnTo>
                  <a:pt x="1955" y="1096"/>
                </a:lnTo>
                <a:lnTo>
                  <a:pt x="1932" y="1079"/>
                </a:lnTo>
                <a:lnTo>
                  <a:pt x="1896" y="1070"/>
                </a:lnTo>
                <a:lnTo>
                  <a:pt x="1891" y="1072"/>
                </a:lnTo>
                <a:lnTo>
                  <a:pt x="1884" y="1067"/>
                </a:lnTo>
                <a:lnTo>
                  <a:pt x="1872" y="1075"/>
                </a:lnTo>
                <a:lnTo>
                  <a:pt x="1868" y="1091"/>
                </a:lnTo>
                <a:lnTo>
                  <a:pt x="1858" y="1079"/>
                </a:lnTo>
                <a:lnTo>
                  <a:pt x="1853" y="1077"/>
                </a:lnTo>
                <a:lnTo>
                  <a:pt x="1853" y="1072"/>
                </a:lnTo>
                <a:lnTo>
                  <a:pt x="1844" y="1060"/>
                </a:lnTo>
                <a:lnTo>
                  <a:pt x="1832" y="1017"/>
                </a:lnTo>
                <a:lnTo>
                  <a:pt x="1830" y="998"/>
                </a:lnTo>
                <a:lnTo>
                  <a:pt x="1834" y="991"/>
                </a:lnTo>
                <a:lnTo>
                  <a:pt x="1827" y="991"/>
                </a:lnTo>
                <a:lnTo>
                  <a:pt x="1844" y="937"/>
                </a:lnTo>
                <a:lnTo>
                  <a:pt x="1849" y="927"/>
                </a:lnTo>
                <a:lnTo>
                  <a:pt x="1858" y="920"/>
                </a:lnTo>
                <a:lnTo>
                  <a:pt x="1861" y="913"/>
                </a:lnTo>
                <a:lnTo>
                  <a:pt x="1858" y="899"/>
                </a:lnTo>
                <a:lnTo>
                  <a:pt x="1846" y="884"/>
                </a:lnTo>
                <a:lnTo>
                  <a:pt x="1839" y="884"/>
                </a:lnTo>
                <a:lnTo>
                  <a:pt x="1834" y="894"/>
                </a:lnTo>
                <a:lnTo>
                  <a:pt x="1830" y="894"/>
                </a:lnTo>
                <a:lnTo>
                  <a:pt x="1830" y="884"/>
                </a:lnTo>
                <a:lnTo>
                  <a:pt x="1834" y="884"/>
                </a:lnTo>
                <a:lnTo>
                  <a:pt x="1834" y="870"/>
                </a:lnTo>
                <a:lnTo>
                  <a:pt x="1832" y="856"/>
                </a:lnTo>
                <a:lnTo>
                  <a:pt x="1827" y="856"/>
                </a:lnTo>
                <a:lnTo>
                  <a:pt x="1825" y="849"/>
                </a:lnTo>
                <a:lnTo>
                  <a:pt x="1825" y="844"/>
                </a:lnTo>
                <a:lnTo>
                  <a:pt x="1830" y="846"/>
                </a:lnTo>
                <a:lnTo>
                  <a:pt x="1832" y="851"/>
                </a:lnTo>
                <a:lnTo>
                  <a:pt x="1827" y="792"/>
                </a:lnTo>
                <a:lnTo>
                  <a:pt x="1830" y="763"/>
                </a:lnTo>
                <a:lnTo>
                  <a:pt x="1839" y="744"/>
                </a:lnTo>
                <a:lnTo>
                  <a:pt x="1618" y="699"/>
                </a:lnTo>
                <a:lnTo>
                  <a:pt x="1609" y="732"/>
                </a:lnTo>
                <a:lnTo>
                  <a:pt x="1597" y="742"/>
                </a:lnTo>
                <a:lnTo>
                  <a:pt x="1590" y="735"/>
                </a:lnTo>
                <a:lnTo>
                  <a:pt x="1557" y="754"/>
                </a:lnTo>
                <a:lnTo>
                  <a:pt x="1533" y="756"/>
                </a:lnTo>
                <a:lnTo>
                  <a:pt x="1500" y="706"/>
                </a:lnTo>
                <a:lnTo>
                  <a:pt x="1493" y="713"/>
                </a:lnTo>
                <a:lnTo>
                  <a:pt x="1474" y="678"/>
                </a:lnTo>
                <a:lnTo>
                  <a:pt x="1455" y="618"/>
                </a:lnTo>
                <a:lnTo>
                  <a:pt x="1400" y="613"/>
                </a:lnTo>
                <a:lnTo>
                  <a:pt x="1407" y="383"/>
                </a:lnTo>
                <a:lnTo>
                  <a:pt x="1293" y="304"/>
                </a:lnTo>
                <a:lnTo>
                  <a:pt x="1395" y="147"/>
                </a:lnTo>
                <a:lnTo>
                  <a:pt x="1388" y="145"/>
                </a:lnTo>
                <a:lnTo>
                  <a:pt x="1357" y="143"/>
                </a:lnTo>
                <a:lnTo>
                  <a:pt x="1336" y="133"/>
                </a:lnTo>
                <a:lnTo>
                  <a:pt x="1327" y="126"/>
                </a:lnTo>
                <a:lnTo>
                  <a:pt x="1286" y="69"/>
                </a:lnTo>
                <a:lnTo>
                  <a:pt x="1272" y="52"/>
                </a:lnTo>
                <a:lnTo>
                  <a:pt x="1265" y="45"/>
                </a:lnTo>
                <a:lnTo>
                  <a:pt x="1260" y="52"/>
                </a:lnTo>
                <a:lnTo>
                  <a:pt x="1243" y="38"/>
                </a:lnTo>
                <a:lnTo>
                  <a:pt x="1239" y="12"/>
                </a:lnTo>
                <a:lnTo>
                  <a:pt x="1232" y="0"/>
                </a:lnTo>
                <a:lnTo>
                  <a:pt x="1106" y="55"/>
                </a:lnTo>
                <a:lnTo>
                  <a:pt x="1099" y="50"/>
                </a:lnTo>
                <a:lnTo>
                  <a:pt x="1077" y="86"/>
                </a:lnTo>
                <a:lnTo>
                  <a:pt x="1023" y="159"/>
                </a:lnTo>
                <a:lnTo>
                  <a:pt x="963" y="193"/>
                </a:lnTo>
                <a:lnTo>
                  <a:pt x="963" y="209"/>
                </a:lnTo>
                <a:lnTo>
                  <a:pt x="954" y="209"/>
                </a:lnTo>
                <a:lnTo>
                  <a:pt x="954" y="216"/>
                </a:lnTo>
                <a:lnTo>
                  <a:pt x="866" y="131"/>
                </a:lnTo>
                <a:lnTo>
                  <a:pt x="861" y="126"/>
                </a:lnTo>
                <a:lnTo>
                  <a:pt x="866" y="107"/>
                </a:lnTo>
                <a:lnTo>
                  <a:pt x="823" y="105"/>
                </a:lnTo>
                <a:lnTo>
                  <a:pt x="800" y="100"/>
                </a:lnTo>
                <a:lnTo>
                  <a:pt x="792" y="102"/>
                </a:lnTo>
                <a:lnTo>
                  <a:pt x="755" y="136"/>
                </a:lnTo>
                <a:lnTo>
                  <a:pt x="762" y="176"/>
                </a:lnTo>
                <a:lnTo>
                  <a:pt x="750" y="202"/>
                </a:lnTo>
                <a:lnTo>
                  <a:pt x="721" y="223"/>
                </a:lnTo>
                <a:lnTo>
                  <a:pt x="660" y="262"/>
                </a:lnTo>
                <a:lnTo>
                  <a:pt x="626" y="264"/>
                </a:lnTo>
                <a:lnTo>
                  <a:pt x="610" y="278"/>
                </a:lnTo>
                <a:lnTo>
                  <a:pt x="605" y="295"/>
                </a:lnTo>
                <a:lnTo>
                  <a:pt x="607" y="323"/>
                </a:lnTo>
                <a:lnTo>
                  <a:pt x="605" y="347"/>
                </a:lnTo>
                <a:lnTo>
                  <a:pt x="593" y="371"/>
                </a:lnTo>
                <a:lnTo>
                  <a:pt x="548" y="423"/>
                </a:lnTo>
                <a:lnTo>
                  <a:pt x="489" y="480"/>
                </a:lnTo>
                <a:lnTo>
                  <a:pt x="467" y="513"/>
                </a:lnTo>
                <a:lnTo>
                  <a:pt x="441" y="542"/>
                </a:lnTo>
                <a:lnTo>
                  <a:pt x="439" y="552"/>
                </a:lnTo>
                <a:lnTo>
                  <a:pt x="448" y="566"/>
                </a:lnTo>
                <a:lnTo>
                  <a:pt x="470" y="582"/>
                </a:lnTo>
                <a:lnTo>
                  <a:pt x="491" y="592"/>
                </a:lnTo>
                <a:lnTo>
                  <a:pt x="496" y="599"/>
                </a:lnTo>
                <a:lnTo>
                  <a:pt x="496" y="613"/>
                </a:lnTo>
                <a:lnTo>
                  <a:pt x="484" y="637"/>
                </a:lnTo>
                <a:lnTo>
                  <a:pt x="444" y="685"/>
                </a:lnTo>
                <a:lnTo>
                  <a:pt x="420" y="744"/>
                </a:lnTo>
                <a:lnTo>
                  <a:pt x="384" y="768"/>
                </a:lnTo>
                <a:lnTo>
                  <a:pt x="368" y="792"/>
                </a:lnTo>
                <a:lnTo>
                  <a:pt x="351" y="842"/>
                </a:lnTo>
                <a:lnTo>
                  <a:pt x="358" y="872"/>
                </a:lnTo>
                <a:lnTo>
                  <a:pt x="358" y="889"/>
                </a:lnTo>
                <a:lnTo>
                  <a:pt x="351" y="956"/>
                </a:lnTo>
                <a:lnTo>
                  <a:pt x="346" y="963"/>
                </a:lnTo>
                <a:lnTo>
                  <a:pt x="337" y="972"/>
                </a:lnTo>
                <a:lnTo>
                  <a:pt x="299" y="989"/>
                </a:lnTo>
                <a:lnTo>
                  <a:pt x="277" y="1022"/>
                </a:lnTo>
                <a:lnTo>
                  <a:pt x="232" y="1032"/>
                </a:lnTo>
                <a:lnTo>
                  <a:pt x="223" y="1044"/>
                </a:lnTo>
                <a:lnTo>
                  <a:pt x="225" y="1065"/>
                </a:lnTo>
                <a:lnTo>
                  <a:pt x="287" y="1143"/>
                </a:lnTo>
                <a:lnTo>
                  <a:pt x="282" y="1165"/>
                </a:lnTo>
                <a:lnTo>
                  <a:pt x="315" y="1215"/>
                </a:lnTo>
                <a:lnTo>
                  <a:pt x="323" y="1231"/>
                </a:lnTo>
                <a:lnTo>
                  <a:pt x="339" y="1246"/>
                </a:lnTo>
                <a:lnTo>
                  <a:pt x="339" y="1262"/>
                </a:lnTo>
                <a:lnTo>
                  <a:pt x="346" y="1277"/>
                </a:lnTo>
                <a:lnTo>
                  <a:pt x="349" y="1298"/>
                </a:lnTo>
                <a:lnTo>
                  <a:pt x="365" y="1329"/>
                </a:lnTo>
                <a:lnTo>
                  <a:pt x="365" y="1338"/>
                </a:lnTo>
                <a:lnTo>
                  <a:pt x="287" y="1666"/>
                </a:lnTo>
                <a:lnTo>
                  <a:pt x="304" y="1671"/>
                </a:lnTo>
                <a:lnTo>
                  <a:pt x="254" y="1821"/>
                </a:lnTo>
                <a:lnTo>
                  <a:pt x="199" y="1816"/>
                </a:lnTo>
                <a:lnTo>
                  <a:pt x="118" y="1923"/>
                </a:lnTo>
                <a:lnTo>
                  <a:pt x="109" y="1928"/>
                </a:lnTo>
                <a:lnTo>
                  <a:pt x="104" y="1947"/>
                </a:lnTo>
                <a:lnTo>
                  <a:pt x="97" y="1957"/>
                </a:lnTo>
                <a:lnTo>
                  <a:pt x="42" y="2021"/>
                </a:lnTo>
                <a:lnTo>
                  <a:pt x="133" y="2087"/>
                </a:lnTo>
                <a:lnTo>
                  <a:pt x="107" y="2135"/>
                </a:lnTo>
                <a:lnTo>
                  <a:pt x="0" y="2280"/>
                </a:lnTo>
                <a:lnTo>
                  <a:pt x="676" y="2161"/>
                </a:lnTo>
                <a:lnTo>
                  <a:pt x="662" y="2173"/>
                </a:lnTo>
                <a:lnTo>
                  <a:pt x="669" y="2180"/>
                </a:lnTo>
                <a:lnTo>
                  <a:pt x="664" y="2187"/>
                </a:lnTo>
                <a:lnTo>
                  <a:pt x="605" y="2261"/>
                </a:lnTo>
                <a:lnTo>
                  <a:pt x="686" y="2273"/>
                </a:lnTo>
                <a:lnTo>
                  <a:pt x="688" y="2261"/>
                </a:lnTo>
                <a:lnTo>
                  <a:pt x="918" y="2247"/>
                </a:lnTo>
                <a:lnTo>
                  <a:pt x="947" y="2258"/>
                </a:lnTo>
                <a:lnTo>
                  <a:pt x="968" y="2239"/>
                </a:lnTo>
                <a:lnTo>
                  <a:pt x="966" y="2232"/>
                </a:lnTo>
                <a:lnTo>
                  <a:pt x="966" y="2228"/>
                </a:lnTo>
                <a:lnTo>
                  <a:pt x="959" y="2209"/>
                </a:lnTo>
                <a:lnTo>
                  <a:pt x="959" y="2206"/>
                </a:lnTo>
                <a:lnTo>
                  <a:pt x="971" y="2209"/>
                </a:lnTo>
                <a:lnTo>
                  <a:pt x="985" y="2220"/>
                </a:lnTo>
                <a:lnTo>
                  <a:pt x="997" y="2228"/>
                </a:lnTo>
                <a:lnTo>
                  <a:pt x="1006" y="2223"/>
                </a:lnTo>
                <a:lnTo>
                  <a:pt x="1008" y="2216"/>
                </a:lnTo>
                <a:lnTo>
                  <a:pt x="1008" y="2206"/>
                </a:lnTo>
                <a:lnTo>
                  <a:pt x="999" y="2192"/>
                </a:lnTo>
                <a:lnTo>
                  <a:pt x="992" y="2170"/>
                </a:lnTo>
                <a:lnTo>
                  <a:pt x="956" y="2144"/>
                </a:lnTo>
                <a:lnTo>
                  <a:pt x="911" y="2130"/>
                </a:lnTo>
                <a:lnTo>
                  <a:pt x="895" y="2118"/>
                </a:lnTo>
                <a:lnTo>
                  <a:pt x="885" y="2121"/>
                </a:lnTo>
                <a:lnTo>
                  <a:pt x="883" y="2116"/>
                </a:lnTo>
                <a:lnTo>
                  <a:pt x="887" y="2102"/>
                </a:lnTo>
                <a:lnTo>
                  <a:pt x="876" y="2071"/>
                </a:lnTo>
                <a:lnTo>
                  <a:pt x="854" y="2028"/>
                </a:lnTo>
                <a:lnTo>
                  <a:pt x="840" y="2014"/>
                </a:lnTo>
                <a:lnTo>
                  <a:pt x="821" y="2011"/>
                </a:lnTo>
                <a:lnTo>
                  <a:pt x="816" y="2006"/>
                </a:lnTo>
                <a:lnTo>
                  <a:pt x="795" y="1999"/>
                </a:lnTo>
                <a:lnTo>
                  <a:pt x="778" y="1978"/>
                </a:lnTo>
                <a:lnTo>
                  <a:pt x="769" y="1973"/>
                </a:lnTo>
                <a:lnTo>
                  <a:pt x="755" y="1976"/>
                </a:lnTo>
                <a:lnTo>
                  <a:pt x="747" y="1971"/>
                </a:lnTo>
                <a:lnTo>
                  <a:pt x="750" y="1966"/>
                </a:lnTo>
                <a:lnTo>
                  <a:pt x="769" y="1966"/>
                </a:lnTo>
                <a:lnTo>
                  <a:pt x="771" y="1964"/>
                </a:lnTo>
                <a:lnTo>
                  <a:pt x="752" y="1954"/>
                </a:lnTo>
                <a:lnTo>
                  <a:pt x="745" y="1942"/>
                </a:lnTo>
                <a:lnTo>
                  <a:pt x="724" y="1930"/>
                </a:lnTo>
                <a:lnTo>
                  <a:pt x="726" y="1921"/>
                </a:lnTo>
                <a:lnTo>
                  <a:pt x="724" y="1911"/>
                </a:lnTo>
                <a:lnTo>
                  <a:pt x="712" y="1892"/>
                </a:lnTo>
                <a:lnTo>
                  <a:pt x="707" y="1890"/>
                </a:lnTo>
                <a:lnTo>
                  <a:pt x="698" y="1899"/>
                </a:lnTo>
                <a:lnTo>
                  <a:pt x="702" y="1869"/>
                </a:lnTo>
                <a:lnTo>
                  <a:pt x="705" y="1864"/>
                </a:lnTo>
                <a:lnTo>
                  <a:pt x="702" y="1857"/>
                </a:lnTo>
                <a:lnTo>
                  <a:pt x="707" y="1850"/>
                </a:lnTo>
                <a:lnTo>
                  <a:pt x="698" y="1831"/>
                </a:lnTo>
                <a:lnTo>
                  <a:pt x="702" y="1831"/>
                </a:lnTo>
                <a:lnTo>
                  <a:pt x="709" y="1842"/>
                </a:lnTo>
                <a:lnTo>
                  <a:pt x="717" y="1842"/>
                </a:lnTo>
                <a:lnTo>
                  <a:pt x="736" y="1833"/>
                </a:lnTo>
                <a:lnTo>
                  <a:pt x="740" y="1835"/>
                </a:lnTo>
                <a:lnTo>
                  <a:pt x="750" y="1828"/>
                </a:lnTo>
                <a:lnTo>
                  <a:pt x="750" y="1823"/>
                </a:lnTo>
                <a:lnTo>
                  <a:pt x="736" y="1812"/>
                </a:lnTo>
                <a:lnTo>
                  <a:pt x="721" y="1790"/>
                </a:lnTo>
                <a:lnTo>
                  <a:pt x="669" y="1764"/>
                </a:lnTo>
                <a:lnTo>
                  <a:pt x="655" y="1747"/>
                </a:lnTo>
                <a:lnTo>
                  <a:pt x="669" y="1762"/>
                </a:lnTo>
                <a:lnTo>
                  <a:pt x="724" y="1788"/>
                </a:lnTo>
                <a:lnTo>
                  <a:pt x="733" y="1802"/>
                </a:lnTo>
                <a:lnTo>
                  <a:pt x="740" y="1814"/>
                </a:lnTo>
                <a:lnTo>
                  <a:pt x="750" y="1816"/>
                </a:lnTo>
                <a:lnTo>
                  <a:pt x="757" y="1807"/>
                </a:lnTo>
                <a:lnTo>
                  <a:pt x="755" y="1819"/>
                </a:lnTo>
                <a:lnTo>
                  <a:pt x="757" y="1823"/>
                </a:lnTo>
                <a:lnTo>
                  <a:pt x="771" y="1819"/>
                </a:lnTo>
                <a:lnTo>
                  <a:pt x="781" y="1823"/>
                </a:lnTo>
                <a:lnTo>
                  <a:pt x="788" y="1823"/>
                </a:lnTo>
                <a:lnTo>
                  <a:pt x="790" y="1816"/>
                </a:lnTo>
                <a:lnTo>
                  <a:pt x="762" y="1783"/>
                </a:lnTo>
                <a:lnTo>
                  <a:pt x="757" y="1766"/>
                </a:lnTo>
                <a:lnTo>
                  <a:pt x="743" y="1747"/>
                </a:lnTo>
                <a:lnTo>
                  <a:pt x="738" y="1747"/>
                </a:lnTo>
                <a:lnTo>
                  <a:pt x="728" y="1773"/>
                </a:lnTo>
                <a:lnTo>
                  <a:pt x="719" y="1769"/>
                </a:lnTo>
                <a:lnTo>
                  <a:pt x="728" y="1745"/>
                </a:lnTo>
                <a:lnTo>
                  <a:pt x="738" y="1735"/>
                </a:lnTo>
                <a:lnTo>
                  <a:pt x="752" y="1740"/>
                </a:lnTo>
                <a:lnTo>
                  <a:pt x="778" y="1778"/>
                </a:lnTo>
                <a:lnTo>
                  <a:pt x="785" y="1783"/>
                </a:lnTo>
                <a:lnTo>
                  <a:pt x="795" y="1783"/>
                </a:lnTo>
                <a:lnTo>
                  <a:pt x="785" y="1795"/>
                </a:lnTo>
                <a:lnTo>
                  <a:pt x="797" y="1814"/>
                </a:lnTo>
                <a:lnTo>
                  <a:pt x="800" y="1823"/>
                </a:lnTo>
                <a:lnTo>
                  <a:pt x="797" y="1828"/>
                </a:lnTo>
                <a:lnTo>
                  <a:pt x="792" y="1823"/>
                </a:lnTo>
                <a:lnTo>
                  <a:pt x="790" y="1826"/>
                </a:lnTo>
                <a:lnTo>
                  <a:pt x="788" y="1831"/>
                </a:lnTo>
                <a:lnTo>
                  <a:pt x="797" y="1840"/>
                </a:lnTo>
                <a:lnTo>
                  <a:pt x="788" y="1845"/>
                </a:lnTo>
                <a:lnTo>
                  <a:pt x="781" y="1842"/>
                </a:lnTo>
                <a:lnTo>
                  <a:pt x="778" y="1850"/>
                </a:lnTo>
                <a:lnTo>
                  <a:pt x="774" y="1852"/>
                </a:lnTo>
                <a:lnTo>
                  <a:pt x="757" y="1854"/>
                </a:lnTo>
                <a:lnTo>
                  <a:pt x="750" y="1845"/>
                </a:lnTo>
                <a:lnTo>
                  <a:pt x="743" y="1842"/>
                </a:lnTo>
                <a:lnTo>
                  <a:pt x="750" y="1861"/>
                </a:lnTo>
                <a:lnTo>
                  <a:pt x="728" y="1888"/>
                </a:lnTo>
                <a:lnTo>
                  <a:pt x="728" y="1902"/>
                </a:lnTo>
                <a:lnTo>
                  <a:pt x="731" y="1904"/>
                </a:lnTo>
                <a:lnTo>
                  <a:pt x="755" y="1902"/>
                </a:lnTo>
                <a:lnTo>
                  <a:pt x="785" y="1921"/>
                </a:lnTo>
                <a:lnTo>
                  <a:pt x="821" y="1935"/>
                </a:lnTo>
                <a:lnTo>
                  <a:pt x="847" y="1940"/>
                </a:lnTo>
                <a:lnTo>
                  <a:pt x="890" y="1964"/>
                </a:lnTo>
                <a:lnTo>
                  <a:pt x="909" y="1987"/>
                </a:lnTo>
                <a:lnTo>
                  <a:pt x="935" y="2030"/>
                </a:lnTo>
                <a:lnTo>
                  <a:pt x="949" y="2075"/>
                </a:lnTo>
                <a:lnTo>
                  <a:pt x="959" y="2083"/>
                </a:lnTo>
                <a:lnTo>
                  <a:pt x="966" y="2083"/>
                </a:lnTo>
                <a:lnTo>
                  <a:pt x="980" y="2078"/>
                </a:lnTo>
                <a:lnTo>
                  <a:pt x="1023" y="2094"/>
                </a:lnTo>
                <a:lnTo>
                  <a:pt x="1042" y="2106"/>
                </a:lnTo>
                <a:lnTo>
                  <a:pt x="1061" y="2125"/>
                </a:lnTo>
                <a:lnTo>
                  <a:pt x="1073" y="2132"/>
                </a:lnTo>
                <a:lnTo>
                  <a:pt x="1080" y="2130"/>
                </a:lnTo>
                <a:lnTo>
                  <a:pt x="1082" y="2121"/>
                </a:lnTo>
                <a:lnTo>
                  <a:pt x="1082" y="2116"/>
                </a:lnTo>
                <a:lnTo>
                  <a:pt x="1073" y="2109"/>
                </a:lnTo>
                <a:lnTo>
                  <a:pt x="1073" y="2097"/>
                </a:lnTo>
                <a:lnTo>
                  <a:pt x="1068" y="2090"/>
                </a:lnTo>
                <a:lnTo>
                  <a:pt x="1058" y="2078"/>
                </a:lnTo>
                <a:lnTo>
                  <a:pt x="1046" y="2078"/>
                </a:lnTo>
                <a:lnTo>
                  <a:pt x="1042" y="2066"/>
                </a:lnTo>
                <a:lnTo>
                  <a:pt x="1032" y="2059"/>
                </a:lnTo>
                <a:lnTo>
                  <a:pt x="1058" y="2059"/>
                </a:lnTo>
                <a:lnTo>
                  <a:pt x="1084" y="2075"/>
                </a:lnTo>
                <a:lnTo>
                  <a:pt x="1092" y="2090"/>
                </a:lnTo>
                <a:lnTo>
                  <a:pt x="1092" y="2106"/>
                </a:lnTo>
                <a:lnTo>
                  <a:pt x="1096" y="2111"/>
                </a:lnTo>
                <a:lnTo>
                  <a:pt x="1099" y="2128"/>
                </a:lnTo>
                <a:lnTo>
                  <a:pt x="1096" y="2163"/>
                </a:lnTo>
                <a:lnTo>
                  <a:pt x="1101" y="2175"/>
                </a:lnTo>
                <a:lnTo>
                  <a:pt x="1108" y="2178"/>
                </a:lnTo>
                <a:lnTo>
                  <a:pt x="1118" y="2175"/>
                </a:lnTo>
                <a:lnTo>
                  <a:pt x="1134" y="2159"/>
                </a:lnTo>
                <a:lnTo>
                  <a:pt x="1139" y="2135"/>
                </a:lnTo>
                <a:lnTo>
                  <a:pt x="1151" y="2116"/>
                </a:lnTo>
                <a:lnTo>
                  <a:pt x="1153" y="2097"/>
                </a:lnTo>
                <a:lnTo>
                  <a:pt x="1158" y="2092"/>
                </a:lnTo>
                <a:lnTo>
                  <a:pt x="1163" y="2094"/>
                </a:lnTo>
                <a:lnTo>
                  <a:pt x="1165" y="2102"/>
                </a:lnTo>
                <a:lnTo>
                  <a:pt x="1125" y="2242"/>
                </a:lnTo>
                <a:lnTo>
                  <a:pt x="1130" y="2254"/>
                </a:lnTo>
                <a:lnTo>
                  <a:pt x="1139" y="2256"/>
                </a:lnTo>
                <a:lnTo>
                  <a:pt x="1151" y="2251"/>
                </a:lnTo>
                <a:lnTo>
                  <a:pt x="1191" y="2140"/>
                </a:lnTo>
                <a:lnTo>
                  <a:pt x="1198" y="2125"/>
                </a:lnTo>
                <a:lnTo>
                  <a:pt x="1203" y="2125"/>
                </a:lnTo>
                <a:lnTo>
                  <a:pt x="1241" y="2163"/>
                </a:lnTo>
                <a:lnTo>
                  <a:pt x="1265" y="2192"/>
                </a:lnTo>
                <a:lnTo>
                  <a:pt x="1310" y="2261"/>
                </a:lnTo>
                <a:lnTo>
                  <a:pt x="1315" y="2285"/>
                </a:lnTo>
                <a:lnTo>
                  <a:pt x="1310" y="2325"/>
                </a:lnTo>
                <a:lnTo>
                  <a:pt x="1315" y="2327"/>
                </a:lnTo>
                <a:lnTo>
                  <a:pt x="1322" y="2313"/>
                </a:lnTo>
                <a:lnTo>
                  <a:pt x="1336" y="2320"/>
                </a:lnTo>
                <a:lnTo>
                  <a:pt x="1331" y="2325"/>
                </a:lnTo>
                <a:lnTo>
                  <a:pt x="1310" y="2332"/>
                </a:lnTo>
                <a:lnTo>
                  <a:pt x="1310" y="2342"/>
                </a:lnTo>
                <a:lnTo>
                  <a:pt x="1312" y="2346"/>
                </a:lnTo>
                <a:lnTo>
                  <a:pt x="1322" y="2344"/>
                </a:lnTo>
                <a:lnTo>
                  <a:pt x="1331" y="2358"/>
                </a:lnTo>
                <a:lnTo>
                  <a:pt x="1343" y="2377"/>
                </a:lnTo>
                <a:lnTo>
                  <a:pt x="1346" y="2387"/>
                </a:lnTo>
                <a:lnTo>
                  <a:pt x="1334" y="2399"/>
                </a:lnTo>
                <a:lnTo>
                  <a:pt x="1341" y="2406"/>
                </a:lnTo>
                <a:lnTo>
                  <a:pt x="1376" y="2373"/>
                </a:lnTo>
                <a:lnTo>
                  <a:pt x="1383" y="2375"/>
                </a:lnTo>
                <a:lnTo>
                  <a:pt x="1383" y="2380"/>
                </a:lnTo>
                <a:lnTo>
                  <a:pt x="1405" y="2377"/>
                </a:lnTo>
                <a:lnTo>
                  <a:pt x="1424" y="2370"/>
                </a:lnTo>
                <a:lnTo>
                  <a:pt x="1426" y="2375"/>
                </a:lnTo>
                <a:lnTo>
                  <a:pt x="1433" y="2373"/>
                </a:lnTo>
                <a:lnTo>
                  <a:pt x="1440" y="2365"/>
                </a:lnTo>
                <a:lnTo>
                  <a:pt x="1459" y="2361"/>
                </a:lnTo>
                <a:lnTo>
                  <a:pt x="1457" y="2354"/>
                </a:lnTo>
                <a:lnTo>
                  <a:pt x="1528" y="2349"/>
                </a:lnTo>
                <a:lnTo>
                  <a:pt x="1535" y="2351"/>
                </a:lnTo>
                <a:lnTo>
                  <a:pt x="1538" y="2349"/>
                </a:lnTo>
                <a:lnTo>
                  <a:pt x="1552" y="2349"/>
                </a:lnTo>
                <a:lnTo>
                  <a:pt x="1554" y="2344"/>
                </a:lnTo>
                <a:lnTo>
                  <a:pt x="1580" y="2342"/>
                </a:lnTo>
                <a:lnTo>
                  <a:pt x="1595" y="2344"/>
                </a:lnTo>
                <a:lnTo>
                  <a:pt x="1623" y="2337"/>
                </a:lnTo>
                <a:lnTo>
                  <a:pt x="1623" y="2342"/>
                </a:lnTo>
                <a:lnTo>
                  <a:pt x="1697" y="2327"/>
                </a:lnTo>
                <a:lnTo>
                  <a:pt x="1711" y="2313"/>
                </a:lnTo>
                <a:lnTo>
                  <a:pt x="1718" y="2315"/>
                </a:lnTo>
                <a:lnTo>
                  <a:pt x="1723" y="2311"/>
                </a:lnTo>
                <a:lnTo>
                  <a:pt x="1737" y="2308"/>
                </a:lnTo>
                <a:lnTo>
                  <a:pt x="1744" y="2294"/>
                </a:lnTo>
                <a:lnTo>
                  <a:pt x="1756" y="2285"/>
                </a:lnTo>
                <a:lnTo>
                  <a:pt x="1766" y="2268"/>
                </a:lnTo>
                <a:lnTo>
                  <a:pt x="1775" y="2263"/>
                </a:lnTo>
                <a:lnTo>
                  <a:pt x="1818" y="2201"/>
                </a:lnTo>
                <a:lnTo>
                  <a:pt x="1794" y="2190"/>
                </a:lnTo>
                <a:lnTo>
                  <a:pt x="1796" y="2182"/>
                </a:lnTo>
                <a:lnTo>
                  <a:pt x="1823" y="2199"/>
                </a:lnTo>
                <a:lnTo>
                  <a:pt x="1823" y="2194"/>
                </a:lnTo>
                <a:lnTo>
                  <a:pt x="1799" y="2170"/>
                </a:lnTo>
                <a:lnTo>
                  <a:pt x="1813" y="2178"/>
                </a:lnTo>
                <a:lnTo>
                  <a:pt x="1818" y="2173"/>
                </a:lnTo>
                <a:lnTo>
                  <a:pt x="1808" y="2163"/>
                </a:lnTo>
                <a:lnTo>
                  <a:pt x="1811" y="2161"/>
                </a:lnTo>
                <a:lnTo>
                  <a:pt x="1834" y="2182"/>
                </a:lnTo>
                <a:lnTo>
                  <a:pt x="1839" y="2175"/>
                </a:lnTo>
                <a:lnTo>
                  <a:pt x="1813" y="2156"/>
                </a:lnTo>
                <a:lnTo>
                  <a:pt x="1806" y="2147"/>
                </a:lnTo>
                <a:lnTo>
                  <a:pt x="1808" y="2144"/>
                </a:lnTo>
                <a:lnTo>
                  <a:pt x="1842" y="2173"/>
                </a:lnTo>
                <a:lnTo>
                  <a:pt x="1834" y="2161"/>
                </a:lnTo>
                <a:lnTo>
                  <a:pt x="1846" y="2166"/>
                </a:lnTo>
                <a:lnTo>
                  <a:pt x="1811" y="2137"/>
                </a:lnTo>
                <a:lnTo>
                  <a:pt x="1813" y="2135"/>
                </a:lnTo>
                <a:lnTo>
                  <a:pt x="1856" y="2163"/>
                </a:lnTo>
                <a:lnTo>
                  <a:pt x="1858" y="2161"/>
                </a:lnTo>
                <a:lnTo>
                  <a:pt x="1842" y="2144"/>
                </a:lnTo>
                <a:lnTo>
                  <a:pt x="1844" y="2140"/>
                </a:lnTo>
                <a:lnTo>
                  <a:pt x="1868" y="2159"/>
                </a:lnTo>
                <a:lnTo>
                  <a:pt x="1877" y="2151"/>
                </a:lnTo>
                <a:lnTo>
                  <a:pt x="1853" y="2128"/>
                </a:lnTo>
                <a:lnTo>
                  <a:pt x="1837" y="2118"/>
                </a:lnTo>
                <a:lnTo>
                  <a:pt x="1844" y="2113"/>
                </a:lnTo>
                <a:lnTo>
                  <a:pt x="1849" y="2106"/>
                </a:lnTo>
                <a:lnTo>
                  <a:pt x="1853" y="2104"/>
                </a:lnTo>
                <a:lnTo>
                  <a:pt x="1887" y="2135"/>
                </a:lnTo>
                <a:lnTo>
                  <a:pt x="1896" y="2130"/>
                </a:lnTo>
                <a:lnTo>
                  <a:pt x="1853" y="2085"/>
                </a:lnTo>
                <a:lnTo>
                  <a:pt x="1856" y="2083"/>
                </a:lnTo>
                <a:lnTo>
                  <a:pt x="1884" y="2109"/>
                </a:lnTo>
                <a:lnTo>
                  <a:pt x="1887" y="2102"/>
                </a:lnTo>
                <a:lnTo>
                  <a:pt x="1880" y="2097"/>
                </a:lnTo>
                <a:lnTo>
                  <a:pt x="1891" y="2080"/>
                </a:lnTo>
                <a:lnTo>
                  <a:pt x="1863" y="2033"/>
                </a:lnTo>
                <a:lnTo>
                  <a:pt x="1868" y="2030"/>
                </a:lnTo>
                <a:lnTo>
                  <a:pt x="1906" y="2087"/>
                </a:lnTo>
                <a:lnTo>
                  <a:pt x="1918" y="2078"/>
                </a:lnTo>
                <a:lnTo>
                  <a:pt x="1884" y="2035"/>
                </a:lnTo>
                <a:lnTo>
                  <a:pt x="1889" y="2033"/>
                </a:lnTo>
                <a:lnTo>
                  <a:pt x="1918" y="2073"/>
                </a:lnTo>
                <a:lnTo>
                  <a:pt x="1922" y="2071"/>
                </a:lnTo>
                <a:lnTo>
                  <a:pt x="1894" y="2030"/>
                </a:lnTo>
                <a:lnTo>
                  <a:pt x="1899" y="2025"/>
                </a:lnTo>
                <a:lnTo>
                  <a:pt x="1927" y="2064"/>
                </a:lnTo>
                <a:lnTo>
                  <a:pt x="1937" y="2056"/>
                </a:lnTo>
                <a:lnTo>
                  <a:pt x="1891" y="1997"/>
                </a:lnTo>
                <a:lnTo>
                  <a:pt x="1899" y="1992"/>
                </a:lnTo>
                <a:lnTo>
                  <a:pt x="1944" y="2049"/>
                </a:lnTo>
                <a:lnTo>
                  <a:pt x="1948" y="2047"/>
                </a:lnTo>
                <a:lnTo>
                  <a:pt x="1934" y="2030"/>
                </a:lnTo>
                <a:lnTo>
                  <a:pt x="1929" y="2018"/>
                </a:lnTo>
                <a:lnTo>
                  <a:pt x="1934" y="2011"/>
                </a:lnTo>
                <a:lnTo>
                  <a:pt x="1918" y="1983"/>
                </a:lnTo>
                <a:lnTo>
                  <a:pt x="1920" y="1983"/>
                </a:lnTo>
                <a:lnTo>
                  <a:pt x="1953" y="2018"/>
                </a:lnTo>
                <a:lnTo>
                  <a:pt x="1951" y="2011"/>
                </a:lnTo>
                <a:lnTo>
                  <a:pt x="1955" y="2006"/>
                </a:lnTo>
                <a:lnTo>
                  <a:pt x="1929" y="1976"/>
                </a:lnTo>
                <a:lnTo>
                  <a:pt x="1932" y="1973"/>
                </a:lnTo>
                <a:lnTo>
                  <a:pt x="1963" y="2009"/>
                </a:lnTo>
                <a:lnTo>
                  <a:pt x="1974" y="1997"/>
                </a:lnTo>
                <a:lnTo>
                  <a:pt x="1939" y="1964"/>
                </a:lnTo>
                <a:lnTo>
                  <a:pt x="1939" y="1959"/>
                </a:lnTo>
                <a:lnTo>
                  <a:pt x="1937" y="1957"/>
                </a:lnTo>
                <a:lnTo>
                  <a:pt x="1939" y="1954"/>
                </a:lnTo>
                <a:lnTo>
                  <a:pt x="1972" y="1985"/>
                </a:lnTo>
                <a:lnTo>
                  <a:pt x="1977" y="1980"/>
                </a:lnTo>
                <a:lnTo>
                  <a:pt x="1951" y="1954"/>
                </a:lnTo>
                <a:lnTo>
                  <a:pt x="1953" y="1949"/>
                </a:lnTo>
                <a:lnTo>
                  <a:pt x="1951" y="1945"/>
                </a:lnTo>
                <a:lnTo>
                  <a:pt x="1953" y="1942"/>
                </a:lnTo>
                <a:lnTo>
                  <a:pt x="1984" y="1971"/>
                </a:lnTo>
                <a:lnTo>
                  <a:pt x="1989" y="1966"/>
                </a:lnTo>
                <a:lnTo>
                  <a:pt x="2008" y="1992"/>
                </a:lnTo>
                <a:lnTo>
                  <a:pt x="2024" y="1978"/>
                </a:lnTo>
                <a:lnTo>
                  <a:pt x="1979" y="1930"/>
                </a:lnTo>
                <a:lnTo>
                  <a:pt x="1977" y="1923"/>
                </a:lnTo>
                <a:lnTo>
                  <a:pt x="1991" y="1911"/>
                </a:lnTo>
                <a:lnTo>
                  <a:pt x="2015" y="1938"/>
                </a:lnTo>
                <a:lnTo>
                  <a:pt x="2029" y="1921"/>
                </a:lnTo>
                <a:lnTo>
                  <a:pt x="2008" y="1899"/>
                </a:lnTo>
                <a:lnTo>
                  <a:pt x="2010" y="1897"/>
                </a:lnTo>
                <a:lnTo>
                  <a:pt x="2008" y="1895"/>
                </a:lnTo>
                <a:lnTo>
                  <a:pt x="2017" y="1885"/>
                </a:lnTo>
                <a:lnTo>
                  <a:pt x="2041" y="1907"/>
                </a:lnTo>
                <a:lnTo>
                  <a:pt x="2048" y="1911"/>
                </a:lnTo>
                <a:lnTo>
                  <a:pt x="2050" y="1909"/>
                </a:lnTo>
                <a:lnTo>
                  <a:pt x="2043" y="1904"/>
                </a:lnTo>
                <a:lnTo>
                  <a:pt x="2050" y="1892"/>
                </a:lnTo>
                <a:lnTo>
                  <a:pt x="2031" y="1869"/>
                </a:lnTo>
                <a:lnTo>
                  <a:pt x="2043" y="1854"/>
                </a:lnTo>
                <a:lnTo>
                  <a:pt x="2050" y="1857"/>
                </a:lnTo>
                <a:lnTo>
                  <a:pt x="2074" y="1885"/>
                </a:lnTo>
                <a:lnTo>
                  <a:pt x="2096" y="1864"/>
                </a:lnTo>
                <a:lnTo>
                  <a:pt x="2062" y="1831"/>
                </a:lnTo>
                <a:lnTo>
                  <a:pt x="2143" y="1752"/>
                </a:lnTo>
                <a:lnTo>
                  <a:pt x="2155" y="1747"/>
                </a:lnTo>
                <a:lnTo>
                  <a:pt x="2179" y="1700"/>
                </a:lnTo>
                <a:lnTo>
                  <a:pt x="2176" y="1693"/>
                </a:lnTo>
                <a:lnTo>
                  <a:pt x="2164" y="1681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490309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739C2A-F212-7186-08D5-98E6C7EC5E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>
            <a:extLst>
              <a:ext uri="{FF2B5EF4-FFF2-40B4-BE49-F238E27FC236}">
                <a16:creationId xmlns:a16="http://schemas.microsoft.com/office/drawing/2014/main" id="{3DC0E243-8F18-2C0A-AE0A-1DF3933761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>
            <a:normAutofit/>
          </a:bodyPr>
          <a:lstStyle/>
          <a:p>
            <a:r>
              <a:rPr lang="en-US" altLang="zh-CN" dirty="0"/>
              <a:t>Asheville City of North Carolina State</a:t>
            </a:r>
            <a:endParaRPr lang="zh-CN" altLang="en-US" dirty="0"/>
          </a:p>
        </p:txBody>
      </p:sp>
      <p:sp>
        <p:nvSpPr>
          <p:cNvPr id="129" name="Freeform 122">
            <a:extLst>
              <a:ext uri="{FF2B5EF4-FFF2-40B4-BE49-F238E27FC236}">
                <a16:creationId xmlns:a16="http://schemas.microsoft.com/office/drawing/2014/main" id="{6FFB67DA-8161-EFB6-B5C5-898D9A344381}"/>
              </a:ext>
            </a:extLst>
          </p:cNvPr>
          <p:cNvSpPr>
            <a:spLocks noEditPoints="1"/>
          </p:cNvSpPr>
          <p:nvPr/>
        </p:nvSpPr>
        <p:spPr bwMode="auto">
          <a:xfrm>
            <a:off x="1115616" y="1203598"/>
            <a:ext cx="2591070" cy="3648695"/>
          </a:xfrm>
          <a:custGeom>
            <a:avLst/>
            <a:gdLst>
              <a:gd name="T0" fmla="*/ 1579 w 2298"/>
              <a:gd name="T1" fmla="*/ 2877 h 3236"/>
              <a:gd name="T2" fmla="*/ 726 w 2298"/>
              <a:gd name="T3" fmla="*/ 783 h 3236"/>
              <a:gd name="T4" fmla="*/ 896 w 2298"/>
              <a:gd name="T5" fmla="*/ 2111 h 3236"/>
              <a:gd name="T6" fmla="*/ 838 w 2298"/>
              <a:gd name="T7" fmla="*/ 491 h 3236"/>
              <a:gd name="T8" fmla="*/ 2111 w 2298"/>
              <a:gd name="T9" fmla="*/ 1026 h 3236"/>
              <a:gd name="T10" fmla="*/ 1719 w 2298"/>
              <a:gd name="T11" fmla="*/ 1411 h 3236"/>
              <a:gd name="T12" fmla="*/ 1693 w 2298"/>
              <a:gd name="T13" fmla="*/ 1498 h 3236"/>
              <a:gd name="T14" fmla="*/ 1742 w 2298"/>
              <a:gd name="T15" fmla="*/ 1659 h 3236"/>
              <a:gd name="T16" fmla="*/ 1693 w 2298"/>
              <a:gd name="T17" fmla="*/ 1809 h 3236"/>
              <a:gd name="T18" fmla="*/ 1833 w 2298"/>
              <a:gd name="T19" fmla="*/ 2083 h 3236"/>
              <a:gd name="T20" fmla="*/ 1775 w 2298"/>
              <a:gd name="T21" fmla="*/ 2386 h 3236"/>
              <a:gd name="T22" fmla="*/ 1867 w 2298"/>
              <a:gd name="T23" fmla="*/ 2586 h 3236"/>
              <a:gd name="T24" fmla="*/ 1665 w 2298"/>
              <a:gd name="T25" fmla="*/ 2791 h 3236"/>
              <a:gd name="T26" fmla="*/ 1589 w 2298"/>
              <a:gd name="T27" fmla="*/ 2782 h 3236"/>
              <a:gd name="T28" fmla="*/ 1639 w 2298"/>
              <a:gd name="T29" fmla="*/ 2636 h 3236"/>
              <a:gd name="T30" fmla="*/ 1783 w 2298"/>
              <a:gd name="T31" fmla="*/ 2526 h 3236"/>
              <a:gd name="T32" fmla="*/ 1663 w 2298"/>
              <a:gd name="T33" fmla="*/ 2399 h 3236"/>
              <a:gd name="T34" fmla="*/ 1514 w 2298"/>
              <a:gd name="T35" fmla="*/ 2384 h 3236"/>
              <a:gd name="T36" fmla="*/ 1393 w 2298"/>
              <a:gd name="T37" fmla="*/ 2388 h 3236"/>
              <a:gd name="T38" fmla="*/ 1301 w 2298"/>
              <a:gd name="T39" fmla="*/ 2251 h 3236"/>
              <a:gd name="T40" fmla="*/ 1426 w 2298"/>
              <a:gd name="T41" fmla="*/ 2240 h 3236"/>
              <a:gd name="T42" fmla="*/ 1617 w 2298"/>
              <a:gd name="T43" fmla="*/ 2145 h 3236"/>
              <a:gd name="T44" fmla="*/ 1538 w 2298"/>
              <a:gd name="T45" fmla="*/ 1941 h 3236"/>
              <a:gd name="T46" fmla="*/ 1598 w 2298"/>
              <a:gd name="T47" fmla="*/ 1629 h 3236"/>
              <a:gd name="T48" fmla="*/ 1387 w 2298"/>
              <a:gd name="T49" fmla="*/ 1263 h 3236"/>
              <a:gd name="T50" fmla="*/ 1260 w 2298"/>
              <a:gd name="T51" fmla="*/ 1254 h 3236"/>
              <a:gd name="T52" fmla="*/ 1152 w 2298"/>
              <a:gd name="T53" fmla="*/ 1209 h 3236"/>
              <a:gd name="T54" fmla="*/ 950 w 2298"/>
              <a:gd name="T55" fmla="*/ 1257 h 3236"/>
              <a:gd name="T56" fmla="*/ 801 w 2298"/>
              <a:gd name="T57" fmla="*/ 1334 h 3236"/>
              <a:gd name="T58" fmla="*/ 778 w 2298"/>
              <a:gd name="T59" fmla="*/ 1457 h 3236"/>
              <a:gd name="T60" fmla="*/ 862 w 2298"/>
              <a:gd name="T61" fmla="*/ 1855 h 3236"/>
              <a:gd name="T62" fmla="*/ 713 w 2298"/>
              <a:gd name="T63" fmla="*/ 1754 h 3236"/>
              <a:gd name="T64" fmla="*/ 722 w 2298"/>
              <a:gd name="T65" fmla="*/ 1532 h 3236"/>
              <a:gd name="T66" fmla="*/ 513 w 2298"/>
              <a:gd name="T67" fmla="*/ 1519 h 3236"/>
              <a:gd name="T68" fmla="*/ 526 w 2298"/>
              <a:gd name="T69" fmla="*/ 1674 h 3236"/>
              <a:gd name="T70" fmla="*/ 394 w 2298"/>
              <a:gd name="T71" fmla="*/ 1607 h 3236"/>
              <a:gd name="T72" fmla="*/ 338 w 2298"/>
              <a:gd name="T73" fmla="*/ 1676 h 3236"/>
              <a:gd name="T74" fmla="*/ 95 w 2298"/>
              <a:gd name="T75" fmla="*/ 1553 h 3236"/>
              <a:gd name="T76" fmla="*/ 222 w 2298"/>
              <a:gd name="T77" fmla="*/ 1414 h 3236"/>
              <a:gd name="T78" fmla="*/ 407 w 2298"/>
              <a:gd name="T79" fmla="*/ 1250 h 3236"/>
              <a:gd name="T80" fmla="*/ 439 w 2298"/>
              <a:gd name="T81" fmla="*/ 1056 h 3236"/>
              <a:gd name="T82" fmla="*/ 547 w 2298"/>
              <a:gd name="T83" fmla="*/ 927 h 3236"/>
              <a:gd name="T84" fmla="*/ 446 w 2298"/>
              <a:gd name="T85" fmla="*/ 792 h 3236"/>
              <a:gd name="T86" fmla="*/ 640 w 2298"/>
              <a:gd name="T87" fmla="*/ 887 h 3236"/>
              <a:gd name="T88" fmla="*/ 924 w 2298"/>
              <a:gd name="T89" fmla="*/ 835 h 3236"/>
              <a:gd name="T90" fmla="*/ 902 w 2298"/>
              <a:gd name="T91" fmla="*/ 581 h 3236"/>
              <a:gd name="T92" fmla="*/ 1025 w 2298"/>
              <a:gd name="T93" fmla="*/ 443 h 3236"/>
              <a:gd name="T94" fmla="*/ 971 w 2298"/>
              <a:gd name="T95" fmla="*/ 280 h 3236"/>
              <a:gd name="T96" fmla="*/ 1047 w 2298"/>
              <a:gd name="T97" fmla="*/ 138 h 3236"/>
              <a:gd name="T98" fmla="*/ 1169 w 2298"/>
              <a:gd name="T99" fmla="*/ 80 h 3236"/>
              <a:gd name="T100" fmla="*/ 1262 w 2298"/>
              <a:gd name="T101" fmla="*/ 45 h 3236"/>
              <a:gd name="T102" fmla="*/ 1398 w 2298"/>
              <a:gd name="T103" fmla="*/ 41 h 3236"/>
              <a:gd name="T104" fmla="*/ 1600 w 2298"/>
              <a:gd name="T105" fmla="*/ 114 h 3236"/>
              <a:gd name="T106" fmla="*/ 1417 w 2298"/>
              <a:gd name="T107" fmla="*/ 344 h 3236"/>
              <a:gd name="T108" fmla="*/ 1477 w 2298"/>
              <a:gd name="T109" fmla="*/ 523 h 3236"/>
              <a:gd name="T110" fmla="*/ 1577 w 2298"/>
              <a:gd name="T111" fmla="*/ 667 h 3236"/>
              <a:gd name="T112" fmla="*/ 1613 w 2298"/>
              <a:gd name="T113" fmla="*/ 809 h 3236"/>
              <a:gd name="T114" fmla="*/ 1753 w 2298"/>
              <a:gd name="T115" fmla="*/ 532 h 3236"/>
              <a:gd name="T116" fmla="*/ 1882 w 2298"/>
              <a:gd name="T117" fmla="*/ 362 h 3236"/>
              <a:gd name="T118" fmla="*/ 1917 w 2298"/>
              <a:gd name="T119" fmla="*/ 770 h 3236"/>
              <a:gd name="T120" fmla="*/ 2149 w 2298"/>
              <a:gd name="T121" fmla="*/ 865 h 3236"/>
              <a:gd name="T122" fmla="*/ 474 w 2298"/>
              <a:gd name="T123" fmla="*/ 1059 h 3236"/>
              <a:gd name="T124" fmla="*/ 1090 w 2298"/>
              <a:gd name="T125" fmla="*/ 514 h 3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98" h="3236">
                <a:moveTo>
                  <a:pt x="1783" y="2545"/>
                </a:moveTo>
                <a:lnTo>
                  <a:pt x="1781" y="2539"/>
                </a:lnTo>
                <a:lnTo>
                  <a:pt x="1785" y="2537"/>
                </a:lnTo>
                <a:lnTo>
                  <a:pt x="1788" y="2539"/>
                </a:lnTo>
                <a:lnTo>
                  <a:pt x="1790" y="2541"/>
                </a:lnTo>
                <a:lnTo>
                  <a:pt x="1792" y="2545"/>
                </a:lnTo>
                <a:lnTo>
                  <a:pt x="1785" y="2550"/>
                </a:lnTo>
                <a:lnTo>
                  <a:pt x="1783" y="2545"/>
                </a:lnTo>
                <a:close/>
                <a:moveTo>
                  <a:pt x="2218" y="1343"/>
                </a:moveTo>
                <a:lnTo>
                  <a:pt x="2214" y="1345"/>
                </a:lnTo>
                <a:lnTo>
                  <a:pt x="2210" y="1343"/>
                </a:lnTo>
                <a:lnTo>
                  <a:pt x="2210" y="1345"/>
                </a:lnTo>
                <a:lnTo>
                  <a:pt x="2210" y="1351"/>
                </a:lnTo>
                <a:lnTo>
                  <a:pt x="2214" y="1353"/>
                </a:lnTo>
                <a:lnTo>
                  <a:pt x="2216" y="1351"/>
                </a:lnTo>
                <a:lnTo>
                  <a:pt x="2218" y="1349"/>
                </a:lnTo>
                <a:lnTo>
                  <a:pt x="2218" y="1345"/>
                </a:lnTo>
                <a:lnTo>
                  <a:pt x="2223" y="1345"/>
                </a:lnTo>
                <a:lnTo>
                  <a:pt x="2225" y="1345"/>
                </a:lnTo>
                <a:lnTo>
                  <a:pt x="2225" y="1343"/>
                </a:lnTo>
                <a:lnTo>
                  <a:pt x="2223" y="1343"/>
                </a:lnTo>
                <a:lnTo>
                  <a:pt x="2218" y="1343"/>
                </a:lnTo>
                <a:close/>
                <a:moveTo>
                  <a:pt x="1691" y="3128"/>
                </a:moveTo>
                <a:lnTo>
                  <a:pt x="1688" y="3133"/>
                </a:lnTo>
                <a:lnTo>
                  <a:pt x="1686" y="3135"/>
                </a:lnTo>
                <a:lnTo>
                  <a:pt x="1682" y="3137"/>
                </a:lnTo>
                <a:lnTo>
                  <a:pt x="1680" y="3137"/>
                </a:lnTo>
                <a:lnTo>
                  <a:pt x="1669" y="3141"/>
                </a:lnTo>
                <a:lnTo>
                  <a:pt x="1654" y="3146"/>
                </a:lnTo>
                <a:lnTo>
                  <a:pt x="1648" y="3141"/>
                </a:lnTo>
                <a:lnTo>
                  <a:pt x="1645" y="3126"/>
                </a:lnTo>
                <a:lnTo>
                  <a:pt x="1643" y="3124"/>
                </a:lnTo>
                <a:lnTo>
                  <a:pt x="1643" y="3122"/>
                </a:lnTo>
                <a:lnTo>
                  <a:pt x="1637" y="3070"/>
                </a:lnTo>
                <a:lnTo>
                  <a:pt x="1635" y="3066"/>
                </a:lnTo>
                <a:lnTo>
                  <a:pt x="1635" y="3059"/>
                </a:lnTo>
                <a:lnTo>
                  <a:pt x="1633" y="3047"/>
                </a:lnTo>
                <a:lnTo>
                  <a:pt x="1633" y="3044"/>
                </a:lnTo>
                <a:lnTo>
                  <a:pt x="1633" y="3042"/>
                </a:lnTo>
                <a:lnTo>
                  <a:pt x="1635" y="3042"/>
                </a:lnTo>
                <a:lnTo>
                  <a:pt x="1635" y="3040"/>
                </a:lnTo>
                <a:lnTo>
                  <a:pt x="1635" y="3038"/>
                </a:lnTo>
                <a:lnTo>
                  <a:pt x="1637" y="3034"/>
                </a:lnTo>
                <a:lnTo>
                  <a:pt x="1639" y="3034"/>
                </a:lnTo>
                <a:lnTo>
                  <a:pt x="1669" y="3023"/>
                </a:lnTo>
                <a:lnTo>
                  <a:pt x="1671" y="3023"/>
                </a:lnTo>
                <a:lnTo>
                  <a:pt x="1665" y="3001"/>
                </a:lnTo>
                <a:lnTo>
                  <a:pt x="1661" y="2991"/>
                </a:lnTo>
                <a:lnTo>
                  <a:pt x="1654" y="2982"/>
                </a:lnTo>
                <a:lnTo>
                  <a:pt x="1648" y="2973"/>
                </a:lnTo>
                <a:lnTo>
                  <a:pt x="1645" y="2971"/>
                </a:lnTo>
                <a:lnTo>
                  <a:pt x="1620" y="2971"/>
                </a:lnTo>
                <a:lnTo>
                  <a:pt x="1617" y="2965"/>
                </a:lnTo>
                <a:lnTo>
                  <a:pt x="1617" y="2961"/>
                </a:lnTo>
                <a:lnTo>
                  <a:pt x="1617" y="2956"/>
                </a:lnTo>
                <a:lnTo>
                  <a:pt x="1605" y="2958"/>
                </a:lnTo>
                <a:lnTo>
                  <a:pt x="1602" y="2958"/>
                </a:lnTo>
                <a:lnTo>
                  <a:pt x="1602" y="2954"/>
                </a:lnTo>
                <a:lnTo>
                  <a:pt x="1605" y="2948"/>
                </a:lnTo>
                <a:lnTo>
                  <a:pt x="1607" y="2943"/>
                </a:lnTo>
                <a:lnTo>
                  <a:pt x="1613" y="2933"/>
                </a:lnTo>
                <a:lnTo>
                  <a:pt x="1609" y="2928"/>
                </a:lnTo>
                <a:lnTo>
                  <a:pt x="1605" y="2928"/>
                </a:lnTo>
                <a:lnTo>
                  <a:pt x="1605" y="2926"/>
                </a:lnTo>
                <a:lnTo>
                  <a:pt x="1600" y="2922"/>
                </a:lnTo>
                <a:lnTo>
                  <a:pt x="1598" y="2920"/>
                </a:lnTo>
                <a:lnTo>
                  <a:pt x="1587" y="2898"/>
                </a:lnTo>
                <a:lnTo>
                  <a:pt x="1581" y="2885"/>
                </a:lnTo>
                <a:lnTo>
                  <a:pt x="1579" y="2877"/>
                </a:lnTo>
                <a:lnTo>
                  <a:pt x="1574" y="2866"/>
                </a:lnTo>
                <a:lnTo>
                  <a:pt x="1551" y="2825"/>
                </a:lnTo>
                <a:lnTo>
                  <a:pt x="1546" y="2816"/>
                </a:lnTo>
                <a:lnTo>
                  <a:pt x="1525" y="2816"/>
                </a:lnTo>
                <a:lnTo>
                  <a:pt x="1505" y="2816"/>
                </a:lnTo>
                <a:lnTo>
                  <a:pt x="1503" y="2816"/>
                </a:lnTo>
                <a:lnTo>
                  <a:pt x="1503" y="2808"/>
                </a:lnTo>
                <a:lnTo>
                  <a:pt x="1503" y="2786"/>
                </a:lnTo>
                <a:lnTo>
                  <a:pt x="1471" y="2788"/>
                </a:lnTo>
                <a:lnTo>
                  <a:pt x="1462" y="2788"/>
                </a:lnTo>
                <a:lnTo>
                  <a:pt x="1465" y="2874"/>
                </a:lnTo>
                <a:lnTo>
                  <a:pt x="1465" y="2890"/>
                </a:lnTo>
                <a:lnTo>
                  <a:pt x="1465" y="2892"/>
                </a:lnTo>
                <a:lnTo>
                  <a:pt x="1465" y="2924"/>
                </a:lnTo>
                <a:lnTo>
                  <a:pt x="1493" y="2922"/>
                </a:lnTo>
                <a:lnTo>
                  <a:pt x="1497" y="2933"/>
                </a:lnTo>
                <a:lnTo>
                  <a:pt x="1505" y="2950"/>
                </a:lnTo>
                <a:lnTo>
                  <a:pt x="1521" y="2980"/>
                </a:lnTo>
                <a:lnTo>
                  <a:pt x="1523" y="2984"/>
                </a:lnTo>
                <a:lnTo>
                  <a:pt x="1527" y="2995"/>
                </a:lnTo>
                <a:lnTo>
                  <a:pt x="1540" y="3023"/>
                </a:lnTo>
                <a:lnTo>
                  <a:pt x="1549" y="3044"/>
                </a:lnTo>
                <a:lnTo>
                  <a:pt x="1546" y="3044"/>
                </a:lnTo>
                <a:lnTo>
                  <a:pt x="1544" y="3044"/>
                </a:lnTo>
                <a:lnTo>
                  <a:pt x="1544" y="3047"/>
                </a:lnTo>
                <a:lnTo>
                  <a:pt x="1542" y="3047"/>
                </a:lnTo>
                <a:lnTo>
                  <a:pt x="1540" y="3049"/>
                </a:lnTo>
                <a:lnTo>
                  <a:pt x="1538" y="3055"/>
                </a:lnTo>
                <a:lnTo>
                  <a:pt x="1536" y="3057"/>
                </a:lnTo>
                <a:lnTo>
                  <a:pt x="1527" y="3072"/>
                </a:lnTo>
                <a:lnTo>
                  <a:pt x="1525" y="3075"/>
                </a:lnTo>
                <a:lnTo>
                  <a:pt x="1525" y="3079"/>
                </a:lnTo>
                <a:lnTo>
                  <a:pt x="1525" y="3079"/>
                </a:lnTo>
                <a:lnTo>
                  <a:pt x="1531" y="3083"/>
                </a:lnTo>
                <a:lnTo>
                  <a:pt x="1533" y="3087"/>
                </a:lnTo>
                <a:lnTo>
                  <a:pt x="1503" y="3130"/>
                </a:lnTo>
                <a:lnTo>
                  <a:pt x="1533" y="3152"/>
                </a:lnTo>
                <a:lnTo>
                  <a:pt x="1564" y="3152"/>
                </a:lnTo>
                <a:lnTo>
                  <a:pt x="1581" y="3152"/>
                </a:lnTo>
                <a:lnTo>
                  <a:pt x="1585" y="3152"/>
                </a:lnTo>
                <a:lnTo>
                  <a:pt x="1592" y="3158"/>
                </a:lnTo>
                <a:lnTo>
                  <a:pt x="1602" y="3174"/>
                </a:lnTo>
                <a:lnTo>
                  <a:pt x="1628" y="3161"/>
                </a:lnTo>
                <a:lnTo>
                  <a:pt x="1639" y="3184"/>
                </a:lnTo>
                <a:lnTo>
                  <a:pt x="1658" y="3225"/>
                </a:lnTo>
                <a:lnTo>
                  <a:pt x="1665" y="3236"/>
                </a:lnTo>
                <a:lnTo>
                  <a:pt x="1669" y="3234"/>
                </a:lnTo>
                <a:lnTo>
                  <a:pt x="1663" y="3223"/>
                </a:lnTo>
                <a:lnTo>
                  <a:pt x="1633" y="3158"/>
                </a:lnTo>
                <a:lnTo>
                  <a:pt x="1652" y="3150"/>
                </a:lnTo>
                <a:lnTo>
                  <a:pt x="1695" y="3148"/>
                </a:lnTo>
                <a:lnTo>
                  <a:pt x="1695" y="3133"/>
                </a:lnTo>
                <a:lnTo>
                  <a:pt x="1695" y="3126"/>
                </a:lnTo>
                <a:lnTo>
                  <a:pt x="1693" y="3128"/>
                </a:lnTo>
                <a:lnTo>
                  <a:pt x="1691" y="3128"/>
                </a:lnTo>
                <a:close/>
                <a:moveTo>
                  <a:pt x="704" y="824"/>
                </a:moveTo>
                <a:lnTo>
                  <a:pt x="715" y="841"/>
                </a:lnTo>
                <a:lnTo>
                  <a:pt x="734" y="824"/>
                </a:lnTo>
                <a:lnTo>
                  <a:pt x="726" y="816"/>
                </a:lnTo>
                <a:lnTo>
                  <a:pt x="732" y="811"/>
                </a:lnTo>
                <a:lnTo>
                  <a:pt x="730" y="809"/>
                </a:lnTo>
                <a:lnTo>
                  <a:pt x="730" y="807"/>
                </a:lnTo>
                <a:lnTo>
                  <a:pt x="732" y="807"/>
                </a:lnTo>
                <a:lnTo>
                  <a:pt x="730" y="803"/>
                </a:lnTo>
                <a:lnTo>
                  <a:pt x="737" y="796"/>
                </a:lnTo>
                <a:lnTo>
                  <a:pt x="741" y="798"/>
                </a:lnTo>
                <a:lnTo>
                  <a:pt x="743" y="796"/>
                </a:lnTo>
                <a:lnTo>
                  <a:pt x="728" y="788"/>
                </a:lnTo>
                <a:lnTo>
                  <a:pt x="726" y="783"/>
                </a:lnTo>
                <a:lnTo>
                  <a:pt x="719" y="785"/>
                </a:lnTo>
                <a:lnTo>
                  <a:pt x="715" y="788"/>
                </a:lnTo>
                <a:lnTo>
                  <a:pt x="713" y="788"/>
                </a:lnTo>
                <a:lnTo>
                  <a:pt x="702" y="809"/>
                </a:lnTo>
                <a:lnTo>
                  <a:pt x="711" y="820"/>
                </a:lnTo>
                <a:lnTo>
                  <a:pt x="704" y="824"/>
                </a:lnTo>
                <a:close/>
                <a:moveTo>
                  <a:pt x="1288" y="2393"/>
                </a:moveTo>
                <a:lnTo>
                  <a:pt x="1294" y="2397"/>
                </a:lnTo>
                <a:lnTo>
                  <a:pt x="1301" y="2397"/>
                </a:lnTo>
                <a:lnTo>
                  <a:pt x="1309" y="2397"/>
                </a:lnTo>
                <a:lnTo>
                  <a:pt x="1309" y="2393"/>
                </a:lnTo>
                <a:lnTo>
                  <a:pt x="1309" y="2384"/>
                </a:lnTo>
                <a:lnTo>
                  <a:pt x="1288" y="2390"/>
                </a:lnTo>
                <a:lnTo>
                  <a:pt x="1288" y="2393"/>
                </a:lnTo>
                <a:close/>
                <a:moveTo>
                  <a:pt x="1678" y="2988"/>
                </a:moveTo>
                <a:lnTo>
                  <a:pt x="1678" y="2976"/>
                </a:lnTo>
                <a:lnTo>
                  <a:pt x="1665" y="2978"/>
                </a:lnTo>
                <a:lnTo>
                  <a:pt x="1669" y="2986"/>
                </a:lnTo>
                <a:lnTo>
                  <a:pt x="1671" y="2988"/>
                </a:lnTo>
                <a:lnTo>
                  <a:pt x="1678" y="2988"/>
                </a:lnTo>
                <a:close/>
                <a:moveTo>
                  <a:pt x="1775" y="2515"/>
                </a:moveTo>
                <a:lnTo>
                  <a:pt x="1770" y="2509"/>
                </a:lnTo>
                <a:lnTo>
                  <a:pt x="1768" y="2509"/>
                </a:lnTo>
                <a:lnTo>
                  <a:pt x="1766" y="2511"/>
                </a:lnTo>
                <a:lnTo>
                  <a:pt x="1770" y="2517"/>
                </a:lnTo>
                <a:lnTo>
                  <a:pt x="1775" y="2515"/>
                </a:lnTo>
                <a:close/>
                <a:moveTo>
                  <a:pt x="982" y="1975"/>
                </a:moveTo>
                <a:lnTo>
                  <a:pt x="978" y="1973"/>
                </a:lnTo>
                <a:lnTo>
                  <a:pt x="976" y="1973"/>
                </a:lnTo>
                <a:lnTo>
                  <a:pt x="961" y="1967"/>
                </a:lnTo>
                <a:lnTo>
                  <a:pt x="961" y="1964"/>
                </a:lnTo>
                <a:lnTo>
                  <a:pt x="950" y="1958"/>
                </a:lnTo>
                <a:lnTo>
                  <a:pt x="948" y="1956"/>
                </a:lnTo>
                <a:lnTo>
                  <a:pt x="939" y="1945"/>
                </a:lnTo>
                <a:lnTo>
                  <a:pt x="935" y="1939"/>
                </a:lnTo>
                <a:lnTo>
                  <a:pt x="894" y="1941"/>
                </a:lnTo>
                <a:lnTo>
                  <a:pt x="887" y="1943"/>
                </a:lnTo>
                <a:lnTo>
                  <a:pt x="887" y="1947"/>
                </a:lnTo>
                <a:lnTo>
                  <a:pt x="868" y="1949"/>
                </a:lnTo>
                <a:lnTo>
                  <a:pt x="870" y="1973"/>
                </a:lnTo>
                <a:lnTo>
                  <a:pt x="855" y="1975"/>
                </a:lnTo>
                <a:lnTo>
                  <a:pt x="851" y="1977"/>
                </a:lnTo>
                <a:lnTo>
                  <a:pt x="844" y="1992"/>
                </a:lnTo>
                <a:lnTo>
                  <a:pt x="846" y="1999"/>
                </a:lnTo>
                <a:lnTo>
                  <a:pt x="868" y="1997"/>
                </a:lnTo>
                <a:lnTo>
                  <a:pt x="870" y="2003"/>
                </a:lnTo>
                <a:lnTo>
                  <a:pt x="872" y="2003"/>
                </a:lnTo>
                <a:lnTo>
                  <a:pt x="881" y="2010"/>
                </a:lnTo>
                <a:lnTo>
                  <a:pt x="881" y="2014"/>
                </a:lnTo>
                <a:lnTo>
                  <a:pt x="883" y="2014"/>
                </a:lnTo>
                <a:lnTo>
                  <a:pt x="885" y="2016"/>
                </a:lnTo>
                <a:lnTo>
                  <a:pt x="881" y="2018"/>
                </a:lnTo>
                <a:lnTo>
                  <a:pt x="881" y="2020"/>
                </a:lnTo>
                <a:lnTo>
                  <a:pt x="879" y="2022"/>
                </a:lnTo>
                <a:lnTo>
                  <a:pt x="879" y="2025"/>
                </a:lnTo>
                <a:lnTo>
                  <a:pt x="877" y="2033"/>
                </a:lnTo>
                <a:lnTo>
                  <a:pt x="881" y="2035"/>
                </a:lnTo>
                <a:lnTo>
                  <a:pt x="883" y="2040"/>
                </a:lnTo>
                <a:lnTo>
                  <a:pt x="890" y="2040"/>
                </a:lnTo>
                <a:lnTo>
                  <a:pt x="892" y="2044"/>
                </a:lnTo>
                <a:lnTo>
                  <a:pt x="894" y="2046"/>
                </a:lnTo>
                <a:lnTo>
                  <a:pt x="894" y="2048"/>
                </a:lnTo>
                <a:lnTo>
                  <a:pt x="896" y="2050"/>
                </a:lnTo>
                <a:lnTo>
                  <a:pt x="896" y="2057"/>
                </a:lnTo>
                <a:lnTo>
                  <a:pt x="902" y="2085"/>
                </a:lnTo>
                <a:lnTo>
                  <a:pt x="902" y="2096"/>
                </a:lnTo>
                <a:lnTo>
                  <a:pt x="902" y="2098"/>
                </a:lnTo>
                <a:lnTo>
                  <a:pt x="902" y="2104"/>
                </a:lnTo>
                <a:lnTo>
                  <a:pt x="896" y="2111"/>
                </a:lnTo>
                <a:lnTo>
                  <a:pt x="898" y="2113"/>
                </a:lnTo>
                <a:lnTo>
                  <a:pt x="900" y="2115"/>
                </a:lnTo>
                <a:lnTo>
                  <a:pt x="909" y="2109"/>
                </a:lnTo>
                <a:lnTo>
                  <a:pt x="909" y="2106"/>
                </a:lnTo>
                <a:lnTo>
                  <a:pt x="909" y="2104"/>
                </a:lnTo>
                <a:lnTo>
                  <a:pt x="909" y="2102"/>
                </a:lnTo>
                <a:lnTo>
                  <a:pt x="911" y="2096"/>
                </a:lnTo>
                <a:lnTo>
                  <a:pt x="911" y="2093"/>
                </a:lnTo>
                <a:lnTo>
                  <a:pt x="913" y="2091"/>
                </a:lnTo>
                <a:lnTo>
                  <a:pt x="911" y="2087"/>
                </a:lnTo>
                <a:lnTo>
                  <a:pt x="911" y="2085"/>
                </a:lnTo>
                <a:lnTo>
                  <a:pt x="909" y="2078"/>
                </a:lnTo>
                <a:lnTo>
                  <a:pt x="909" y="2074"/>
                </a:lnTo>
                <a:lnTo>
                  <a:pt x="902" y="2061"/>
                </a:lnTo>
                <a:lnTo>
                  <a:pt x="902" y="2050"/>
                </a:lnTo>
                <a:lnTo>
                  <a:pt x="905" y="2040"/>
                </a:lnTo>
                <a:lnTo>
                  <a:pt x="905" y="2040"/>
                </a:lnTo>
                <a:lnTo>
                  <a:pt x="907" y="2038"/>
                </a:lnTo>
                <a:lnTo>
                  <a:pt x="918" y="2029"/>
                </a:lnTo>
                <a:lnTo>
                  <a:pt x="918" y="2027"/>
                </a:lnTo>
                <a:lnTo>
                  <a:pt x="920" y="2025"/>
                </a:lnTo>
                <a:lnTo>
                  <a:pt x="922" y="2022"/>
                </a:lnTo>
                <a:lnTo>
                  <a:pt x="924" y="2022"/>
                </a:lnTo>
                <a:lnTo>
                  <a:pt x="924" y="2020"/>
                </a:lnTo>
                <a:lnTo>
                  <a:pt x="926" y="2018"/>
                </a:lnTo>
                <a:lnTo>
                  <a:pt x="933" y="2014"/>
                </a:lnTo>
                <a:lnTo>
                  <a:pt x="937" y="2010"/>
                </a:lnTo>
                <a:lnTo>
                  <a:pt x="941" y="2005"/>
                </a:lnTo>
                <a:lnTo>
                  <a:pt x="948" y="2001"/>
                </a:lnTo>
                <a:lnTo>
                  <a:pt x="954" y="1997"/>
                </a:lnTo>
                <a:lnTo>
                  <a:pt x="954" y="1995"/>
                </a:lnTo>
                <a:lnTo>
                  <a:pt x="956" y="1995"/>
                </a:lnTo>
                <a:lnTo>
                  <a:pt x="961" y="1992"/>
                </a:lnTo>
                <a:lnTo>
                  <a:pt x="969" y="1990"/>
                </a:lnTo>
                <a:lnTo>
                  <a:pt x="971" y="1988"/>
                </a:lnTo>
                <a:lnTo>
                  <a:pt x="976" y="1986"/>
                </a:lnTo>
                <a:lnTo>
                  <a:pt x="980" y="1979"/>
                </a:lnTo>
                <a:lnTo>
                  <a:pt x="986" y="1977"/>
                </a:lnTo>
                <a:lnTo>
                  <a:pt x="984" y="1977"/>
                </a:lnTo>
                <a:lnTo>
                  <a:pt x="982" y="1975"/>
                </a:lnTo>
                <a:close/>
                <a:moveTo>
                  <a:pt x="728" y="564"/>
                </a:moveTo>
                <a:lnTo>
                  <a:pt x="730" y="566"/>
                </a:lnTo>
                <a:lnTo>
                  <a:pt x="734" y="564"/>
                </a:lnTo>
                <a:lnTo>
                  <a:pt x="734" y="559"/>
                </a:lnTo>
                <a:lnTo>
                  <a:pt x="728" y="549"/>
                </a:lnTo>
                <a:lnTo>
                  <a:pt x="730" y="549"/>
                </a:lnTo>
                <a:lnTo>
                  <a:pt x="732" y="549"/>
                </a:lnTo>
                <a:lnTo>
                  <a:pt x="741" y="553"/>
                </a:lnTo>
                <a:lnTo>
                  <a:pt x="743" y="553"/>
                </a:lnTo>
                <a:lnTo>
                  <a:pt x="743" y="566"/>
                </a:lnTo>
                <a:lnTo>
                  <a:pt x="771" y="564"/>
                </a:lnTo>
                <a:lnTo>
                  <a:pt x="784" y="559"/>
                </a:lnTo>
                <a:lnTo>
                  <a:pt x="797" y="568"/>
                </a:lnTo>
                <a:lnTo>
                  <a:pt x="799" y="579"/>
                </a:lnTo>
                <a:lnTo>
                  <a:pt x="808" y="583"/>
                </a:lnTo>
                <a:lnTo>
                  <a:pt x="814" y="598"/>
                </a:lnTo>
                <a:lnTo>
                  <a:pt x="821" y="615"/>
                </a:lnTo>
                <a:lnTo>
                  <a:pt x="844" y="611"/>
                </a:lnTo>
                <a:lnTo>
                  <a:pt x="862" y="620"/>
                </a:lnTo>
                <a:lnTo>
                  <a:pt x="864" y="596"/>
                </a:lnTo>
                <a:lnTo>
                  <a:pt x="857" y="575"/>
                </a:lnTo>
                <a:lnTo>
                  <a:pt x="855" y="555"/>
                </a:lnTo>
                <a:lnTo>
                  <a:pt x="844" y="536"/>
                </a:lnTo>
                <a:lnTo>
                  <a:pt x="846" y="532"/>
                </a:lnTo>
                <a:lnTo>
                  <a:pt x="844" y="529"/>
                </a:lnTo>
                <a:lnTo>
                  <a:pt x="844" y="504"/>
                </a:lnTo>
                <a:lnTo>
                  <a:pt x="846" y="506"/>
                </a:lnTo>
                <a:lnTo>
                  <a:pt x="846" y="501"/>
                </a:lnTo>
                <a:lnTo>
                  <a:pt x="838" y="491"/>
                </a:lnTo>
                <a:lnTo>
                  <a:pt x="834" y="484"/>
                </a:lnTo>
                <a:lnTo>
                  <a:pt x="836" y="478"/>
                </a:lnTo>
                <a:lnTo>
                  <a:pt x="836" y="471"/>
                </a:lnTo>
                <a:lnTo>
                  <a:pt x="818" y="484"/>
                </a:lnTo>
                <a:lnTo>
                  <a:pt x="812" y="486"/>
                </a:lnTo>
                <a:lnTo>
                  <a:pt x="810" y="486"/>
                </a:lnTo>
                <a:lnTo>
                  <a:pt x="806" y="488"/>
                </a:lnTo>
                <a:lnTo>
                  <a:pt x="799" y="493"/>
                </a:lnTo>
                <a:lnTo>
                  <a:pt x="795" y="495"/>
                </a:lnTo>
                <a:lnTo>
                  <a:pt x="793" y="495"/>
                </a:lnTo>
                <a:lnTo>
                  <a:pt x="786" y="497"/>
                </a:lnTo>
                <a:lnTo>
                  <a:pt x="773" y="501"/>
                </a:lnTo>
                <a:lnTo>
                  <a:pt x="769" y="501"/>
                </a:lnTo>
                <a:lnTo>
                  <a:pt x="758" y="501"/>
                </a:lnTo>
                <a:lnTo>
                  <a:pt x="754" y="504"/>
                </a:lnTo>
                <a:lnTo>
                  <a:pt x="756" y="525"/>
                </a:lnTo>
                <a:lnTo>
                  <a:pt x="719" y="534"/>
                </a:lnTo>
                <a:lnTo>
                  <a:pt x="717" y="547"/>
                </a:lnTo>
                <a:lnTo>
                  <a:pt x="717" y="555"/>
                </a:lnTo>
                <a:lnTo>
                  <a:pt x="717" y="557"/>
                </a:lnTo>
                <a:lnTo>
                  <a:pt x="719" y="564"/>
                </a:lnTo>
                <a:lnTo>
                  <a:pt x="728" y="564"/>
                </a:lnTo>
                <a:close/>
                <a:moveTo>
                  <a:pt x="2298" y="891"/>
                </a:moveTo>
                <a:lnTo>
                  <a:pt x="2298" y="893"/>
                </a:lnTo>
                <a:lnTo>
                  <a:pt x="2298" y="895"/>
                </a:lnTo>
                <a:lnTo>
                  <a:pt x="2291" y="897"/>
                </a:lnTo>
                <a:lnTo>
                  <a:pt x="2283" y="902"/>
                </a:lnTo>
                <a:lnTo>
                  <a:pt x="2287" y="904"/>
                </a:lnTo>
                <a:lnTo>
                  <a:pt x="2287" y="906"/>
                </a:lnTo>
                <a:lnTo>
                  <a:pt x="2283" y="910"/>
                </a:lnTo>
                <a:lnTo>
                  <a:pt x="2283" y="912"/>
                </a:lnTo>
                <a:lnTo>
                  <a:pt x="2272" y="921"/>
                </a:lnTo>
                <a:lnTo>
                  <a:pt x="2263" y="923"/>
                </a:lnTo>
                <a:lnTo>
                  <a:pt x="2263" y="927"/>
                </a:lnTo>
                <a:lnTo>
                  <a:pt x="2263" y="930"/>
                </a:lnTo>
                <a:lnTo>
                  <a:pt x="2263" y="932"/>
                </a:lnTo>
                <a:lnTo>
                  <a:pt x="2259" y="936"/>
                </a:lnTo>
                <a:lnTo>
                  <a:pt x="2253" y="940"/>
                </a:lnTo>
                <a:lnTo>
                  <a:pt x="2248" y="940"/>
                </a:lnTo>
                <a:lnTo>
                  <a:pt x="2248" y="942"/>
                </a:lnTo>
                <a:lnTo>
                  <a:pt x="2244" y="942"/>
                </a:lnTo>
                <a:lnTo>
                  <a:pt x="2240" y="942"/>
                </a:lnTo>
                <a:lnTo>
                  <a:pt x="2238" y="942"/>
                </a:lnTo>
                <a:lnTo>
                  <a:pt x="2236" y="945"/>
                </a:lnTo>
                <a:lnTo>
                  <a:pt x="2231" y="945"/>
                </a:lnTo>
                <a:lnTo>
                  <a:pt x="2225" y="945"/>
                </a:lnTo>
                <a:lnTo>
                  <a:pt x="2223" y="942"/>
                </a:lnTo>
                <a:lnTo>
                  <a:pt x="2218" y="942"/>
                </a:lnTo>
                <a:lnTo>
                  <a:pt x="2216" y="945"/>
                </a:lnTo>
                <a:lnTo>
                  <a:pt x="2212" y="945"/>
                </a:lnTo>
                <a:lnTo>
                  <a:pt x="2210" y="945"/>
                </a:lnTo>
                <a:lnTo>
                  <a:pt x="2205" y="947"/>
                </a:lnTo>
                <a:lnTo>
                  <a:pt x="2201" y="949"/>
                </a:lnTo>
                <a:lnTo>
                  <a:pt x="2197" y="951"/>
                </a:lnTo>
                <a:lnTo>
                  <a:pt x="2197" y="953"/>
                </a:lnTo>
                <a:lnTo>
                  <a:pt x="2164" y="990"/>
                </a:lnTo>
                <a:lnTo>
                  <a:pt x="2162" y="994"/>
                </a:lnTo>
                <a:lnTo>
                  <a:pt x="2154" y="1003"/>
                </a:lnTo>
                <a:lnTo>
                  <a:pt x="2152" y="1005"/>
                </a:lnTo>
                <a:lnTo>
                  <a:pt x="2149" y="1005"/>
                </a:lnTo>
                <a:lnTo>
                  <a:pt x="2147" y="1007"/>
                </a:lnTo>
                <a:lnTo>
                  <a:pt x="2145" y="1009"/>
                </a:lnTo>
                <a:lnTo>
                  <a:pt x="2141" y="1013"/>
                </a:lnTo>
                <a:lnTo>
                  <a:pt x="2136" y="1016"/>
                </a:lnTo>
                <a:lnTo>
                  <a:pt x="2132" y="1018"/>
                </a:lnTo>
                <a:lnTo>
                  <a:pt x="2128" y="1020"/>
                </a:lnTo>
                <a:lnTo>
                  <a:pt x="2119" y="1024"/>
                </a:lnTo>
                <a:lnTo>
                  <a:pt x="2115" y="1024"/>
                </a:lnTo>
                <a:lnTo>
                  <a:pt x="2111" y="1026"/>
                </a:lnTo>
                <a:lnTo>
                  <a:pt x="2108" y="1026"/>
                </a:lnTo>
                <a:lnTo>
                  <a:pt x="2106" y="1029"/>
                </a:lnTo>
                <a:lnTo>
                  <a:pt x="2104" y="1029"/>
                </a:lnTo>
                <a:lnTo>
                  <a:pt x="2102" y="1031"/>
                </a:lnTo>
                <a:lnTo>
                  <a:pt x="2100" y="1031"/>
                </a:lnTo>
                <a:lnTo>
                  <a:pt x="2098" y="1033"/>
                </a:lnTo>
                <a:lnTo>
                  <a:pt x="2098" y="1037"/>
                </a:lnTo>
                <a:lnTo>
                  <a:pt x="2098" y="1039"/>
                </a:lnTo>
                <a:lnTo>
                  <a:pt x="2093" y="1046"/>
                </a:lnTo>
                <a:lnTo>
                  <a:pt x="2089" y="1048"/>
                </a:lnTo>
                <a:lnTo>
                  <a:pt x="2085" y="1052"/>
                </a:lnTo>
                <a:lnTo>
                  <a:pt x="2083" y="1054"/>
                </a:lnTo>
                <a:lnTo>
                  <a:pt x="2078" y="1056"/>
                </a:lnTo>
                <a:lnTo>
                  <a:pt x="2076" y="1056"/>
                </a:lnTo>
                <a:lnTo>
                  <a:pt x="2055" y="1072"/>
                </a:lnTo>
                <a:lnTo>
                  <a:pt x="2044" y="1080"/>
                </a:lnTo>
                <a:lnTo>
                  <a:pt x="2029" y="1091"/>
                </a:lnTo>
                <a:lnTo>
                  <a:pt x="2016" y="1097"/>
                </a:lnTo>
                <a:lnTo>
                  <a:pt x="2003" y="1104"/>
                </a:lnTo>
                <a:lnTo>
                  <a:pt x="1990" y="1110"/>
                </a:lnTo>
                <a:lnTo>
                  <a:pt x="1981" y="1110"/>
                </a:lnTo>
                <a:lnTo>
                  <a:pt x="1968" y="1117"/>
                </a:lnTo>
                <a:lnTo>
                  <a:pt x="1962" y="1119"/>
                </a:lnTo>
                <a:lnTo>
                  <a:pt x="1930" y="1147"/>
                </a:lnTo>
                <a:lnTo>
                  <a:pt x="1923" y="1151"/>
                </a:lnTo>
                <a:lnTo>
                  <a:pt x="1921" y="1153"/>
                </a:lnTo>
                <a:lnTo>
                  <a:pt x="1902" y="1166"/>
                </a:lnTo>
                <a:lnTo>
                  <a:pt x="1897" y="1168"/>
                </a:lnTo>
                <a:lnTo>
                  <a:pt x="1887" y="1201"/>
                </a:lnTo>
                <a:lnTo>
                  <a:pt x="1887" y="1207"/>
                </a:lnTo>
                <a:lnTo>
                  <a:pt x="1876" y="1226"/>
                </a:lnTo>
                <a:lnTo>
                  <a:pt x="1874" y="1235"/>
                </a:lnTo>
                <a:lnTo>
                  <a:pt x="1869" y="1246"/>
                </a:lnTo>
                <a:lnTo>
                  <a:pt x="1869" y="1248"/>
                </a:lnTo>
                <a:lnTo>
                  <a:pt x="1863" y="1263"/>
                </a:lnTo>
                <a:lnTo>
                  <a:pt x="1850" y="1282"/>
                </a:lnTo>
                <a:lnTo>
                  <a:pt x="1844" y="1289"/>
                </a:lnTo>
                <a:lnTo>
                  <a:pt x="1839" y="1293"/>
                </a:lnTo>
                <a:lnTo>
                  <a:pt x="1837" y="1295"/>
                </a:lnTo>
                <a:lnTo>
                  <a:pt x="1835" y="1300"/>
                </a:lnTo>
                <a:lnTo>
                  <a:pt x="1826" y="1304"/>
                </a:lnTo>
                <a:lnTo>
                  <a:pt x="1822" y="1306"/>
                </a:lnTo>
                <a:lnTo>
                  <a:pt x="1816" y="1310"/>
                </a:lnTo>
                <a:lnTo>
                  <a:pt x="1811" y="1312"/>
                </a:lnTo>
                <a:lnTo>
                  <a:pt x="1792" y="1315"/>
                </a:lnTo>
                <a:lnTo>
                  <a:pt x="1783" y="1315"/>
                </a:lnTo>
                <a:lnTo>
                  <a:pt x="1777" y="1315"/>
                </a:lnTo>
                <a:lnTo>
                  <a:pt x="1760" y="1317"/>
                </a:lnTo>
                <a:lnTo>
                  <a:pt x="1732" y="1319"/>
                </a:lnTo>
                <a:lnTo>
                  <a:pt x="1691" y="1323"/>
                </a:lnTo>
                <a:lnTo>
                  <a:pt x="1691" y="1328"/>
                </a:lnTo>
                <a:lnTo>
                  <a:pt x="1695" y="1362"/>
                </a:lnTo>
                <a:lnTo>
                  <a:pt x="1697" y="1362"/>
                </a:lnTo>
                <a:lnTo>
                  <a:pt x="1697" y="1377"/>
                </a:lnTo>
                <a:lnTo>
                  <a:pt x="1695" y="1381"/>
                </a:lnTo>
                <a:lnTo>
                  <a:pt x="1688" y="1394"/>
                </a:lnTo>
                <a:lnTo>
                  <a:pt x="1688" y="1399"/>
                </a:lnTo>
                <a:lnTo>
                  <a:pt x="1688" y="1405"/>
                </a:lnTo>
                <a:lnTo>
                  <a:pt x="1691" y="1405"/>
                </a:lnTo>
                <a:lnTo>
                  <a:pt x="1695" y="1418"/>
                </a:lnTo>
                <a:lnTo>
                  <a:pt x="1697" y="1418"/>
                </a:lnTo>
                <a:lnTo>
                  <a:pt x="1699" y="1416"/>
                </a:lnTo>
                <a:lnTo>
                  <a:pt x="1697" y="1411"/>
                </a:lnTo>
                <a:lnTo>
                  <a:pt x="1699" y="1411"/>
                </a:lnTo>
                <a:lnTo>
                  <a:pt x="1704" y="1411"/>
                </a:lnTo>
                <a:lnTo>
                  <a:pt x="1708" y="1411"/>
                </a:lnTo>
                <a:lnTo>
                  <a:pt x="1712" y="1411"/>
                </a:lnTo>
                <a:lnTo>
                  <a:pt x="1716" y="1411"/>
                </a:lnTo>
                <a:lnTo>
                  <a:pt x="1719" y="1411"/>
                </a:lnTo>
                <a:lnTo>
                  <a:pt x="1721" y="1411"/>
                </a:lnTo>
                <a:lnTo>
                  <a:pt x="1721" y="1416"/>
                </a:lnTo>
                <a:lnTo>
                  <a:pt x="1723" y="1422"/>
                </a:lnTo>
                <a:lnTo>
                  <a:pt x="1725" y="1422"/>
                </a:lnTo>
                <a:lnTo>
                  <a:pt x="1727" y="1422"/>
                </a:lnTo>
                <a:lnTo>
                  <a:pt x="1729" y="1422"/>
                </a:lnTo>
                <a:lnTo>
                  <a:pt x="1732" y="1422"/>
                </a:lnTo>
                <a:lnTo>
                  <a:pt x="1740" y="1422"/>
                </a:lnTo>
                <a:lnTo>
                  <a:pt x="1751" y="1422"/>
                </a:lnTo>
                <a:lnTo>
                  <a:pt x="1751" y="1429"/>
                </a:lnTo>
                <a:lnTo>
                  <a:pt x="1755" y="1429"/>
                </a:lnTo>
                <a:lnTo>
                  <a:pt x="1760" y="1429"/>
                </a:lnTo>
                <a:lnTo>
                  <a:pt x="1764" y="1429"/>
                </a:lnTo>
                <a:lnTo>
                  <a:pt x="1766" y="1429"/>
                </a:lnTo>
                <a:lnTo>
                  <a:pt x="1770" y="1429"/>
                </a:lnTo>
                <a:lnTo>
                  <a:pt x="1772" y="1429"/>
                </a:lnTo>
                <a:lnTo>
                  <a:pt x="1777" y="1429"/>
                </a:lnTo>
                <a:lnTo>
                  <a:pt x="1781" y="1429"/>
                </a:lnTo>
                <a:lnTo>
                  <a:pt x="1783" y="1429"/>
                </a:lnTo>
                <a:lnTo>
                  <a:pt x="1783" y="1431"/>
                </a:lnTo>
                <a:lnTo>
                  <a:pt x="1783" y="1433"/>
                </a:lnTo>
                <a:lnTo>
                  <a:pt x="1781" y="1435"/>
                </a:lnTo>
                <a:lnTo>
                  <a:pt x="1781" y="1437"/>
                </a:lnTo>
                <a:lnTo>
                  <a:pt x="1781" y="1442"/>
                </a:lnTo>
                <a:lnTo>
                  <a:pt x="1781" y="1444"/>
                </a:lnTo>
                <a:lnTo>
                  <a:pt x="1781" y="1446"/>
                </a:lnTo>
                <a:lnTo>
                  <a:pt x="1781" y="1448"/>
                </a:lnTo>
                <a:lnTo>
                  <a:pt x="1781" y="1450"/>
                </a:lnTo>
                <a:lnTo>
                  <a:pt x="1781" y="1454"/>
                </a:lnTo>
                <a:lnTo>
                  <a:pt x="1781" y="1457"/>
                </a:lnTo>
                <a:lnTo>
                  <a:pt x="1781" y="1459"/>
                </a:lnTo>
                <a:lnTo>
                  <a:pt x="1781" y="1461"/>
                </a:lnTo>
                <a:lnTo>
                  <a:pt x="1783" y="1461"/>
                </a:lnTo>
                <a:lnTo>
                  <a:pt x="1783" y="1463"/>
                </a:lnTo>
                <a:lnTo>
                  <a:pt x="1783" y="1465"/>
                </a:lnTo>
                <a:lnTo>
                  <a:pt x="1783" y="1467"/>
                </a:lnTo>
                <a:lnTo>
                  <a:pt x="1783" y="1470"/>
                </a:lnTo>
                <a:lnTo>
                  <a:pt x="1781" y="1476"/>
                </a:lnTo>
                <a:lnTo>
                  <a:pt x="1779" y="1478"/>
                </a:lnTo>
                <a:lnTo>
                  <a:pt x="1775" y="1485"/>
                </a:lnTo>
                <a:lnTo>
                  <a:pt x="1772" y="1487"/>
                </a:lnTo>
                <a:lnTo>
                  <a:pt x="1770" y="1489"/>
                </a:lnTo>
                <a:lnTo>
                  <a:pt x="1766" y="1491"/>
                </a:lnTo>
                <a:lnTo>
                  <a:pt x="1766" y="1493"/>
                </a:lnTo>
                <a:lnTo>
                  <a:pt x="1753" y="1500"/>
                </a:lnTo>
                <a:lnTo>
                  <a:pt x="1751" y="1500"/>
                </a:lnTo>
                <a:lnTo>
                  <a:pt x="1749" y="1502"/>
                </a:lnTo>
                <a:lnTo>
                  <a:pt x="1747" y="1502"/>
                </a:lnTo>
                <a:lnTo>
                  <a:pt x="1744" y="1502"/>
                </a:lnTo>
                <a:lnTo>
                  <a:pt x="1742" y="1502"/>
                </a:lnTo>
                <a:lnTo>
                  <a:pt x="1738" y="1495"/>
                </a:lnTo>
                <a:lnTo>
                  <a:pt x="1736" y="1493"/>
                </a:lnTo>
                <a:lnTo>
                  <a:pt x="1732" y="1491"/>
                </a:lnTo>
                <a:lnTo>
                  <a:pt x="1729" y="1487"/>
                </a:lnTo>
                <a:lnTo>
                  <a:pt x="1727" y="1487"/>
                </a:lnTo>
                <a:lnTo>
                  <a:pt x="1719" y="1487"/>
                </a:lnTo>
                <a:lnTo>
                  <a:pt x="1714" y="1487"/>
                </a:lnTo>
                <a:lnTo>
                  <a:pt x="1712" y="1487"/>
                </a:lnTo>
                <a:lnTo>
                  <a:pt x="1710" y="1485"/>
                </a:lnTo>
                <a:lnTo>
                  <a:pt x="1708" y="1485"/>
                </a:lnTo>
                <a:lnTo>
                  <a:pt x="1706" y="1478"/>
                </a:lnTo>
                <a:lnTo>
                  <a:pt x="1704" y="1476"/>
                </a:lnTo>
                <a:lnTo>
                  <a:pt x="1701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8" y="1478"/>
                </a:lnTo>
                <a:lnTo>
                  <a:pt x="1691" y="1495"/>
                </a:lnTo>
                <a:lnTo>
                  <a:pt x="1693" y="1498"/>
                </a:lnTo>
                <a:lnTo>
                  <a:pt x="1691" y="1500"/>
                </a:lnTo>
                <a:lnTo>
                  <a:pt x="1693" y="1504"/>
                </a:lnTo>
                <a:lnTo>
                  <a:pt x="1699" y="1510"/>
                </a:lnTo>
                <a:lnTo>
                  <a:pt x="1704" y="1515"/>
                </a:lnTo>
                <a:lnTo>
                  <a:pt x="1714" y="1528"/>
                </a:lnTo>
                <a:lnTo>
                  <a:pt x="1714" y="1536"/>
                </a:lnTo>
                <a:lnTo>
                  <a:pt x="1710" y="1549"/>
                </a:lnTo>
                <a:lnTo>
                  <a:pt x="1708" y="1551"/>
                </a:lnTo>
                <a:lnTo>
                  <a:pt x="1708" y="1553"/>
                </a:lnTo>
                <a:lnTo>
                  <a:pt x="1716" y="1571"/>
                </a:lnTo>
                <a:lnTo>
                  <a:pt x="1742" y="1560"/>
                </a:lnTo>
                <a:lnTo>
                  <a:pt x="1742" y="1558"/>
                </a:lnTo>
                <a:lnTo>
                  <a:pt x="1742" y="1543"/>
                </a:lnTo>
                <a:lnTo>
                  <a:pt x="1742" y="1538"/>
                </a:lnTo>
                <a:lnTo>
                  <a:pt x="1744" y="1538"/>
                </a:lnTo>
                <a:lnTo>
                  <a:pt x="1751" y="1538"/>
                </a:lnTo>
                <a:lnTo>
                  <a:pt x="1755" y="1538"/>
                </a:lnTo>
                <a:lnTo>
                  <a:pt x="1757" y="1536"/>
                </a:lnTo>
                <a:lnTo>
                  <a:pt x="1762" y="1536"/>
                </a:lnTo>
                <a:lnTo>
                  <a:pt x="1766" y="1536"/>
                </a:lnTo>
                <a:lnTo>
                  <a:pt x="1768" y="1536"/>
                </a:lnTo>
                <a:lnTo>
                  <a:pt x="1772" y="1536"/>
                </a:lnTo>
                <a:lnTo>
                  <a:pt x="1775" y="1536"/>
                </a:lnTo>
                <a:lnTo>
                  <a:pt x="1781" y="1536"/>
                </a:lnTo>
                <a:lnTo>
                  <a:pt x="1781" y="1538"/>
                </a:lnTo>
                <a:lnTo>
                  <a:pt x="1781" y="1543"/>
                </a:lnTo>
                <a:lnTo>
                  <a:pt x="1781" y="1545"/>
                </a:lnTo>
                <a:lnTo>
                  <a:pt x="1781" y="1549"/>
                </a:lnTo>
                <a:lnTo>
                  <a:pt x="1781" y="1553"/>
                </a:lnTo>
                <a:lnTo>
                  <a:pt x="1781" y="1556"/>
                </a:lnTo>
                <a:lnTo>
                  <a:pt x="1781" y="1560"/>
                </a:lnTo>
                <a:lnTo>
                  <a:pt x="1781" y="1562"/>
                </a:lnTo>
                <a:lnTo>
                  <a:pt x="1781" y="1564"/>
                </a:lnTo>
                <a:lnTo>
                  <a:pt x="1781" y="1569"/>
                </a:lnTo>
                <a:lnTo>
                  <a:pt x="1781" y="1571"/>
                </a:lnTo>
                <a:lnTo>
                  <a:pt x="1781" y="1573"/>
                </a:lnTo>
                <a:lnTo>
                  <a:pt x="1781" y="1573"/>
                </a:lnTo>
                <a:lnTo>
                  <a:pt x="1781" y="1575"/>
                </a:lnTo>
                <a:lnTo>
                  <a:pt x="1781" y="1579"/>
                </a:lnTo>
                <a:lnTo>
                  <a:pt x="1781" y="1581"/>
                </a:lnTo>
                <a:lnTo>
                  <a:pt x="1775" y="1581"/>
                </a:lnTo>
                <a:lnTo>
                  <a:pt x="1775" y="1590"/>
                </a:lnTo>
                <a:lnTo>
                  <a:pt x="1775" y="1592"/>
                </a:lnTo>
                <a:lnTo>
                  <a:pt x="1777" y="1603"/>
                </a:lnTo>
                <a:lnTo>
                  <a:pt x="1777" y="1605"/>
                </a:lnTo>
                <a:lnTo>
                  <a:pt x="1777" y="1607"/>
                </a:lnTo>
                <a:lnTo>
                  <a:pt x="1777" y="1609"/>
                </a:lnTo>
                <a:lnTo>
                  <a:pt x="1777" y="1612"/>
                </a:lnTo>
                <a:lnTo>
                  <a:pt x="1777" y="1614"/>
                </a:lnTo>
                <a:lnTo>
                  <a:pt x="1777" y="1616"/>
                </a:lnTo>
                <a:lnTo>
                  <a:pt x="1777" y="1618"/>
                </a:lnTo>
                <a:lnTo>
                  <a:pt x="1779" y="1622"/>
                </a:lnTo>
                <a:lnTo>
                  <a:pt x="1779" y="1624"/>
                </a:lnTo>
                <a:lnTo>
                  <a:pt x="1779" y="1627"/>
                </a:lnTo>
                <a:lnTo>
                  <a:pt x="1790" y="1631"/>
                </a:lnTo>
                <a:lnTo>
                  <a:pt x="1792" y="1631"/>
                </a:lnTo>
                <a:lnTo>
                  <a:pt x="1805" y="1635"/>
                </a:lnTo>
                <a:lnTo>
                  <a:pt x="1796" y="1642"/>
                </a:lnTo>
                <a:lnTo>
                  <a:pt x="1794" y="1652"/>
                </a:lnTo>
                <a:lnTo>
                  <a:pt x="1785" y="1678"/>
                </a:lnTo>
                <a:lnTo>
                  <a:pt x="1781" y="1685"/>
                </a:lnTo>
                <a:lnTo>
                  <a:pt x="1781" y="1678"/>
                </a:lnTo>
                <a:lnTo>
                  <a:pt x="1781" y="1663"/>
                </a:lnTo>
                <a:lnTo>
                  <a:pt x="1779" y="1663"/>
                </a:lnTo>
                <a:lnTo>
                  <a:pt x="1779" y="1657"/>
                </a:lnTo>
                <a:lnTo>
                  <a:pt x="1779" y="1655"/>
                </a:lnTo>
                <a:lnTo>
                  <a:pt x="1755" y="1657"/>
                </a:lnTo>
                <a:lnTo>
                  <a:pt x="1749" y="1659"/>
                </a:lnTo>
                <a:lnTo>
                  <a:pt x="1742" y="1659"/>
                </a:lnTo>
                <a:lnTo>
                  <a:pt x="1742" y="1663"/>
                </a:lnTo>
                <a:lnTo>
                  <a:pt x="1744" y="1665"/>
                </a:lnTo>
                <a:lnTo>
                  <a:pt x="1747" y="1676"/>
                </a:lnTo>
                <a:lnTo>
                  <a:pt x="1744" y="1678"/>
                </a:lnTo>
                <a:lnTo>
                  <a:pt x="1740" y="1691"/>
                </a:lnTo>
                <a:lnTo>
                  <a:pt x="1721" y="1691"/>
                </a:lnTo>
                <a:lnTo>
                  <a:pt x="1719" y="1691"/>
                </a:lnTo>
                <a:lnTo>
                  <a:pt x="1719" y="1698"/>
                </a:lnTo>
                <a:lnTo>
                  <a:pt x="1719" y="1700"/>
                </a:lnTo>
                <a:lnTo>
                  <a:pt x="1699" y="1708"/>
                </a:lnTo>
                <a:lnTo>
                  <a:pt x="1688" y="1706"/>
                </a:lnTo>
                <a:lnTo>
                  <a:pt x="1686" y="1704"/>
                </a:lnTo>
                <a:lnTo>
                  <a:pt x="1678" y="1698"/>
                </a:lnTo>
                <a:lnTo>
                  <a:pt x="1676" y="1695"/>
                </a:lnTo>
                <a:lnTo>
                  <a:pt x="1673" y="1693"/>
                </a:lnTo>
                <a:lnTo>
                  <a:pt x="1669" y="1687"/>
                </a:lnTo>
                <a:lnTo>
                  <a:pt x="1658" y="1689"/>
                </a:lnTo>
                <a:lnTo>
                  <a:pt x="1650" y="1689"/>
                </a:lnTo>
                <a:lnTo>
                  <a:pt x="1645" y="1680"/>
                </a:lnTo>
                <a:lnTo>
                  <a:pt x="1637" y="1680"/>
                </a:lnTo>
                <a:lnTo>
                  <a:pt x="1637" y="1683"/>
                </a:lnTo>
                <a:lnTo>
                  <a:pt x="1639" y="1691"/>
                </a:lnTo>
                <a:lnTo>
                  <a:pt x="1635" y="1691"/>
                </a:lnTo>
                <a:lnTo>
                  <a:pt x="1633" y="1691"/>
                </a:lnTo>
                <a:lnTo>
                  <a:pt x="1633" y="1702"/>
                </a:lnTo>
                <a:lnTo>
                  <a:pt x="1633" y="1717"/>
                </a:lnTo>
                <a:lnTo>
                  <a:pt x="1656" y="1719"/>
                </a:lnTo>
                <a:lnTo>
                  <a:pt x="1656" y="1730"/>
                </a:lnTo>
                <a:lnTo>
                  <a:pt x="1656" y="1741"/>
                </a:lnTo>
                <a:lnTo>
                  <a:pt x="1656" y="1745"/>
                </a:lnTo>
                <a:lnTo>
                  <a:pt x="1643" y="1745"/>
                </a:lnTo>
                <a:lnTo>
                  <a:pt x="1624" y="1745"/>
                </a:lnTo>
                <a:lnTo>
                  <a:pt x="1624" y="1743"/>
                </a:lnTo>
                <a:lnTo>
                  <a:pt x="1611" y="1743"/>
                </a:lnTo>
                <a:lnTo>
                  <a:pt x="1611" y="1756"/>
                </a:lnTo>
                <a:lnTo>
                  <a:pt x="1611" y="1760"/>
                </a:lnTo>
                <a:lnTo>
                  <a:pt x="1613" y="1764"/>
                </a:lnTo>
                <a:lnTo>
                  <a:pt x="1613" y="1769"/>
                </a:lnTo>
                <a:lnTo>
                  <a:pt x="1613" y="1775"/>
                </a:lnTo>
                <a:lnTo>
                  <a:pt x="1615" y="1777"/>
                </a:lnTo>
                <a:lnTo>
                  <a:pt x="1615" y="1782"/>
                </a:lnTo>
                <a:lnTo>
                  <a:pt x="1617" y="1782"/>
                </a:lnTo>
                <a:lnTo>
                  <a:pt x="1620" y="1784"/>
                </a:lnTo>
                <a:lnTo>
                  <a:pt x="1624" y="1790"/>
                </a:lnTo>
                <a:lnTo>
                  <a:pt x="1628" y="1792"/>
                </a:lnTo>
                <a:lnTo>
                  <a:pt x="1633" y="1797"/>
                </a:lnTo>
                <a:lnTo>
                  <a:pt x="1637" y="1797"/>
                </a:lnTo>
                <a:lnTo>
                  <a:pt x="1641" y="1799"/>
                </a:lnTo>
                <a:lnTo>
                  <a:pt x="1645" y="1799"/>
                </a:lnTo>
                <a:lnTo>
                  <a:pt x="1648" y="1801"/>
                </a:lnTo>
                <a:lnTo>
                  <a:pt x="1652" y="1801"/>
                </a:lnTo>
                <a:lnTo>
                  <a:pt x="1654" y="1803"/>
                </a:lnTo>
                <a:lnTo>
                  <a:pt x="1658" y="1803"/>
                </a:lnTo>
                <a:lnTo>
                  <a:pt x="1669" y="1803"/>
                </a:lnTo>
                <a:lnTo>
                  <a:pt x="1676" y="1803"/>
                </a:lnTo>
                <a:lnTo>
                  <a:pt x="1680" y="1797"/>
                </a:lnTo>
                <a:lnTo>
                  <a:pt x="1684" y="1797"/>
                </a:lnTo>
                <a:lnTo>
                  <a:pt x="1686" y="1794"/>
                </a:lnTo>
                <a:lnTo>
                  <a:pt x="1691" y="1788"/>
                </a:lnTo>
                <a:lnTo>
                  <a:pt x="1706" y="1782"/>
                </a:lnTo>
                <a:lnTo>
                  <a:pt x="1708" y="1782"/>
                </a:lnTo>
                <a:lnTo>
                  <a:pt x="1706" y="1786"/>
                </a:lnTo>
                <a:lnTo>
                  <a:pt x="1706" y="1790"/>
                </a:lnTo>
                <a:lnTo>
                  <a:pt x="1706" y="1792"/>
                </a:lnTo>
                <a:lnTo>
                  <a:pt x="1704" y="1792"/>
                </a:lnTo>
                <a:lnTo>
                  <a:pt x="1699" y="1794"/>
                </a:lnTo>
                <a:lnTo>
                  <a:pt x="1697" y="1812"/>
                </a:lnTo>
                <a:lnTo>
                  <a:pt x="1695" y="1812"/>
                </a:lnTo>
                <a:lnTo>
                  <a:pt x="1693" y="1809"/>
                </a:lnTo>
                <a:lnTo>
                  <a:pt x="1691" y="1809"/>
                </a:lnTo>
                <a:lnTo>
                  <a:pt x="1688" y="1809"/>
                </a:lnTo>
                <a:lnTo>
                  <a:pt x="1686" y="1809"/>
                </a:lnTo>
                <a:lnTo>
                  <a:pt x="1684" y="1809"/>
                </a:lnTo>
                <a:lnTo>
                  <a:pt x="1684" y="1812"/>
                </a:lnTo>
                <a:lnTo>
                  <a:pt x="1682" y="1812"/>
                </a:lnTo>
                <a:lnTo>
                  <a:pt x="1680" y="1812"/>
                </a:lnTo>
                <a:lnTo>
                  <a:pt x="1680" y="1814"/>
                </a:lnTo>
                <a:lnTo>
                  <a:pt x="1680" y="1814"/>
                </a:lnTo>
                <a:lnTo>
                  <a:pt x="1680" y="1816"/>
                </a:lnTo>
                <a:lnTo>
                  <a:pt x="1673" y="1814"/>
                </a:lnTo>
                <a:lnTo>
                  <a:pt x="1673" y="1820"/>
                </a:lnTo>
                <a:lnTo>
                  <a:pt x="1676" y="1827"/>
                </a:lnTo>
                <a:lnTo>
                  <a:pt x="1678" y="1829"/>
                </a:lnTo>
                <a:lnTo>
                  <a:pt x="1678" y="1833"/>
                </a:lnTo>
                <a:lnTo>
                  <a:pt x="1680" y="1855"/>
                </a:lnTo>
                <a:lnTo>
                  <a:pt x="1680" y="1859"/>
                </a:lnTo>
                <a:lnTo>
                  <a:pt x="1680" y="1868"/>
                </a:lnTo>
                <a:lnTo>
                  <a:pt x="1680" y="1872"/>
                </a:lnTo>
                <a:lnTo>
                  <a:pt x="1680" y="1880"/>
                </a:lnTo>
                <a:lnTo>
                  <a:pt x="1682" y="1885"/>
                </a:lnTo>
                <a:lnTo>
                  <a:pt x="1684" y="1887"/>
                </a:lnTo>
                <a:lnTo>
                  <a:pt x="1684" y="1889"/>
                </a:lnTo>
                <a:lnTo>
                  <a:pt x="1693" y="1889"/>
                </a:lnTo>
                <a:lnTo>
                  <a:pt x="1695" y="1889"/>
                </a:lnTo>
                <a:lnTo>
                  <a:pt x="1701" y="1889"/>
                </a:lnTo>
                <a:lnTo>
                  <a:pt x="1723" y="1889"/>
                </a:lnTo>
                <a:lnTo>
                  <a:pt x="1760" y="1889"/>
                </a:lnTo>
                <a:lnTo>
                  <a:pt x="1762" y="1878"/>
                </a:lnTo>
                <a:lnTo>
                  <a:pt x="1794" y="1876"/>
                </a:lnTo>
                <a:lnTo>
                  <a:pt x="1813" y="1876"/>
                </a:lnTo>
                <a:lnTo>
                  <a:pt x="1839" y="1876"/>
                </a:lnTo>
                <a:lnTo>
                  <a:pt x="1839" y="1898"/>
                </a:lnTo>
                <a:lnTo>
                  <a:pt x="1839" y="1908"/>
                </a:lnTo>
                <a:lnTo>
                  <a:pt x="1839" y="1913"/>
                </a:lnTo>
                <a:lnTo>
                  <a:pt x="1839" y="1917"/>
                </a:lnTo>
                <a:lnTo>
                  <a:pt x="1869" y="1917"/>
                </a:lnTo>
                <a:lnTo>
                  <a:pt x="1869" y="1921"/>
                </a:lnTo>
                <a:lnTo>
                  <a:pt x="1872" y="1924"/>
                </a:lnTo>
                <a:lnTo>
                  <a:pt x="1876" y="1930"/>
                </a:lnTo>
                <a:lnTo>
                  <a:pt x="1876" y="1936"/>
                </a:lnTo>
                <a:lnTo>
                  <a:pt x="1874" y="1939"/>
                </a:lnTo>
                <a:lnTo>
                  <a:pt x="1872" y="1949"/>
                </a:lnTo>
                <a:lnTo>
                  <a:pt x="1872" y="1951"/>
                </a:lnTo>
                <a:lnTo>
                  <a:pt x="1872" y="1954"/>
                </a:lnTo>
                <a:lnTo>
                  <a:pt x="1874" y="1956"/>
                </a:lnTo>
                <a:lnTo>
                  <a:pt x="1876" y="1960"/>
                </a:lnTo>
                <a:lnTo>
                  <a:pt x="1876" y="1962"/>
                </a:lnTo>
                <a:lnTo>
                  <a:pt x="1878" y="1964"/>
                </a:lnTo>
                <a:lnTo>
                  <a:pt x="1878" y="1967"/>
                </a:lnTo>
                <a:lnTo>
                  <a:pt x="1878" y="1971"/>
                </a:lnTo>
                <a:lnTo>
                  <a:pt x="1876" y="1979"/>
                </a:lnTo>
                <a:lnTo>
                  <a:pt x="1880" y="1979"/>
                </a:lnTo>
                <a:lnTo>
                  <a:pt x="1880" y="1984"/>
                </a:lnTo>
                <a:lnTo>
                  <a:pt x="1880" y="1986"/>
                </a:lnTo>
                <a:lnTo>
                  <a:pt x="1882" y="1986"/>
                </a:lnTo>
                <a:lnTo>
                  <a:pt x="1882" y="1997"/>
                </a:lnTo>
                <a:lnTo>
                  <a:pt x="1882" y="1999"/>
                </a:lnTo>
                <a:lnTo>
                  <a:pt x="1882" y="2014"/>
                </a:lnTo>
                <a:lnTo>
                  <a:pt x="1876" y="2020"/>
                </a:lnTo>
                <a:lnTo>
                  <a:pt x="1865" y="2040"/>
                </a:lnTo>
                <a:lnTo>
                  <a:pt x="1861" y="2046"/>
                </a:lnTo>
                <a:lnTo>
                  <a:pt x="1854" y="2050"/>
                </a:lnTo>
                <a:lnTo>
                  <a:pt x="1850" y="2050"/>
                </a:lnTo>
                <a:lnTo>
                  <a:pt x="1848" y="2055"/>
                </a:lnTo>
                <a:lnTo>
                  <a:pt x="1848" y="2059"/>
                </a:lnTo>
                <a:lnTo>
                  <a:pt x="1852" y="2076"/>
                </a:lnTo>
                <a:lnTo>
                  <a:pt x="1852" y="2078"/>
                </a:lnTo>
                <a:lnTo>
                  <a:pt x="1833" y="2083"/>
                </a:lnTo>
                <a:lnTo>
                  <a:pt x="1824" y="2085"/>
                </a:lnTo>
                <a:lnTo>
                  <a:pt x="1818" y="2085"/>
                </a:lnTo>
                <a:lnTo>
                  <a:pt x="1807" y="2089"/>
                </a:lnTo>
                <a:lnTo>
                  <a:pt x="1807" y="2100"/>
                </a:lnTo>
                <a:lnTo>
                  <a:pt x="1807" y="2121"/>
                </a:lnTo>
                <a:lnTo>
                  <a:pt x="1807" y="2137"/>
                </a:lnTo>
                <a:lnTo>
                  <a:pt x="1807" y="2139"/>
                </a:lnTo>
                <a:lnTo>
                  <a:pt x="1807" y="2143"/>
                </a:lnTo>
                <a:lnTo>
                  <a:pt x="1807" y="2145"/>
                </a:lnTo>
                <a:lnTo>
                  <a:pt x="1803" y="2145"/>
                </a:lnTo>
                <a:lnTo>
                  <a:pt x="1800" y="2145"/>
                </a:lnTo>
                <a:lnTo>
                  <a:pt x="1800" y="2147"/>
                </a:lnTo>
                <a:lnTo>
                  <a:pt x="1800" y="2154"/>
                </a:lnTo>
                <a:lnTo>
                  <a:pt x="1800" y="2156"/>
                </a:lnTo>
                <a:lnTo>
                  <a:pt x="1788" y="2156"/>
                </a:lnTo>
                <a:lnTo>
                  <a:pt x="1785" y="2156"/>
                </a:lnTo>
                <a:lnTo>
                  <a:pt x="1785" y="2160"/>
                </a:lnTo>
                <a:lnTo>
                  <a:pt x="1783" y="2160"/>
                </a:lnTo>
                <a:lnTo>
                  <a:pt x="1781" y="2162"/>
                </a:lnTo>
                <a:lnTo>
                  <a:pt x="1779" y="2162"/>
                </a:lnTo>
                <a:lnTo>
                  <a:pt x="1779" y="2164"/>
                </a:lnTo>
                <a:lnTo>
                  <a:pt x="1779" y="2169"/>
                </a:lnTo>
                <a:lnTo>
                  <a:pt x="1779" y="2171"/>
                </a:lnTo>
                <a:lnTo>
                  <a:pt x="1779" y="2177"/>
                </a:lnTo>
                <a:lnTo>
                  <a:pt x="1779" y="2180"/>
                </a:lnTo>
                <a:lnTo>
                  <a:pt x="1779" y="2182"/>
                </a:lnTo>
                <a:lnTo>
                  <a:pt x="1779" y="2186"/>
                </a:lnTo>
                <a:lnTo>
                  <a:pt x="1779" y="2188"/>
                </a:lnTo>
                <a:lnTo>
                  <a:pt x="1779" y="2192"/>
                </a:lnTo>
                <a:lnTo>
                  <a:pt x="1779" y="2195"/>
                </a:lnTo>
                <a:lnTo>
                  <a:pt x="1779" y="2197"/>
                </a:lnTo>
                <a:lnTo>
                  <a:pt x="1781" y="2199"/>
                </a:lnTo>
                <a:lnTo>
                  <a:pt x="1781" y="2208"/>
                </a:lnTo>
                <a:lnTo>
                  <a:pt x="1781" y="2210"/>
                </a:lnTo>
                <a:lnTo>
                  <a:pt x="1781" y="2212"/>
                </a:lnTo>
                <a:lnTo>
                  <a:pt x="1781" y="2214"/>
                </a:lnTo>
                <a:lnTo>
                  <a:pt x="1781" y="2216"/>
                </a:lnTo>
                <a:lnTo>
                  <a:pt x="1781" y="2223"/>
                </a:lnTo>
                <a:lnTo>
                  <a:pt x="1781" y="2225"/>
                </a:lnTo>
                <a:lnTo>
                  <a:pt x="1781" y="2227"/>
                </a:lnTo>
                <a:lnTo>
                  <a:pt x="1781" y="2231"/>
                </a:lnTo>
                <a:lnTo>
                  <a:pt x="1781" y="2233"/>
                </a:lnTo>
                <a:lnTo>
                  <a:pt x="1772" y="2235"/>
                </a:lnTo>
                <a:lnTo>
                  <a:pt x="1766" y="2235"/>
                </a:lnTo>
                <a:lnTo>
                  <a:pt x="1762" y="2235"/>
                </a:lnTo>
                <a:lnTo>
                  <a:pt x="1760" y="2235"/>
                </a:lnTo>
                <a:lnTo>
                  <a:pt x="1757" y="2235"/>
                </a:lnTo>
                <a:lnTo>
                  <a:pt x="1753" y="2235"/>
                </a:lnTo>
                <a:lnTo>
                  <a:pt x="1749" y="2235"/>
                </a:lnTo>
                <a:lnTo>
                  <a:pt x="1747" y="2235"/>
                </a:lnTo>
                <a:lnTo>
                  <a:pt x="1747" y="2244"/>
                </a:lnTo>
                <a:lnTo>
                  <a:pt x="1749" y="2255"/>
                </a:lnTo>
                <a:lnTo>
                  <a:pt x="1753" y="2268"/>
                </a:lnTo>
                <a:lnTo>
                  <a:pt x="1753" y="2276"/>
                </a:lnTo>
                <a:lnTo>
                  <a:pt x="1755" y="2283"/>
                </a:lnTo>
                <a:lnTo>
                  <a:pt x="1755" y="2285"/>
                </a:lnTo>
                <a:lnTo>
                  <a:pt x="1755" y="2289"/>
                </a:lnTo>
                <a:lnTo>
                  <a:pt x="1757" y="2294"/>
                </a:lnTo>
                <a:lnTo>
                  <a:pt x="1757" y="2298"/>
                </a:lnTo>
                <a:lnTo>
                  <a:pt x="1760" y="2306"/>
                </a:lnTo>
                <a:lnTo>
                  <a:pt x="1760" y="2309"/>
                </a:lnTo>
                <a:lnTo>
                  <a:pt x="1760" y="2311"/>
                </a:lnTo>
                <a:lnTo>
                  <a:pt x="1762" y="2319"/>
                </a:lnTo>
                <a:lnTo>
                  <a:pt x="1762" y="2322"/>
                </a:lnTo>
                <a:lnTo>
                  <a:pt x="1764" y="2324"/>
                </a:lnTo>
                <a:lnTo>
                  <a:pt x="1768" y="2352"/>
                </a:lnTo>
                <a:lnTo>
                  <a:pt x="1770" y="2365"/>
                </a:lnTo>
                <a:lnTo>
                  <a:pt x="1775" y="2382"/>
                </a:lnTo>
                <a:lnTo>
                  <a:pt x="1775" y="2386"/>
                </a:lnTo>
                <a:lnTo>
                  <a:pt x="1777" y="2393"/>
                </a:lnTo>
                <a:lnTo>
                  <a:pt x="1777" y="2395"/>
                </a:lnTo>
                <a:lnTo>
                  <a:pt x="1779" y="2395"/>
                </a:lnTo>
                <a:lnTo>
                  <a:pt x="1779" y="2397"/>
                </a:lnTo>
                <a:lnTo>
                  <a:pt x="1781" y="2399"/>
                </a:lnTo>
                <a:lnTo>
                  <a:pt x="1781" y="2401"/>
                </a:lnTo>
                <a:lnTo>
                  <a:pt x="1783" y="2401"/>
                </a:lnTo>
                <a:lnTo>
                  <a:pt x="1783" y="2405"/>
                </a:lnTo>
                <a:lnTo>
                  <a:pt x="1788" y="2414"/>
                </a:lnTo>
                <a:lnTo>
                  <a:pt x="1790" y="2418"/>
                </a:lnTo>
                <a:lnTo>
                  <a:pt x="1792" y="2423"/>
                </a:lnTo>
                <a:lnTo>
                  <a:pt x="1794" y="2423"/>
                </a:lnTo>
                <a:lnTo>
                  <a:pt x="1798" y="2429"/>
                </a:lnTo>
                <a:lnTo>
                  <a:pt x="1803" y="2438"/>
                </a:lnTo>
                <a:lnTo>
                  <a:pt x="1803" y="2440"/>
                </a:lnTo>
                <a:lnTo>
                  <a:pt x="1805" y="2442"/>
                </a:lnTo>
                <a:lnTo>
                  <a:pt x="1807" y="2448"/>
                </a:lnTo>
                <a:lnTo>
                  <a:pt x="1807" y="2451"/>
                </a:lnTo>
                <a:lnTo>
                  <a:pt x="1811" y="2455"/>
                </a:lnTo>
                <a:lnTo>
                  <a:pt x="1813" y="2464"/>
                </a:lnTo>
                <a:lnTo>
                  <a:pt x="1813" y="2466"/>
                </a:lnTo>
                <a:lnTo>
                  <a:pt x="1813" y="2468"/>
                </a:lnTo>
                <a:lnTo>
                  <a:pt x="1816" y="2472"/>
                </a:lnTo>
                <a:lnTo>
                  <a:pt x="1816" y="2474"/>
                </a:lnTo>
                <a:lnTo>
                  <a:pt x="1822" y="2472"/>
                </a:lnTo>
                <a:lnTo>
                  <a:pt x="1822" y="2474"/>
                </a:lnTo>
                <a:lnTo>
                  <a:pt x="1824" y="2474"/>
                </a:lnTo>
                <a:lnTo>
                  <a:pt x="1824" y="2476"/>
                </a:lnTo>
                <a:lnTo>
                  <a:pt x="1826" y="2476"/>
                </a:lnTo>
                <a:lnTo>
                  <a:pt x="1833" y="2472"/>
                </a:lnTo>
                <a:lnTo>
                  <a:pt x="1835" y="2472"/>
                </a:lnTo>
                <a:lnTo>
                  <a:pt x="1837" y="2470"/>
                </a:lnTo>
                <a:lnTo>
                  <a:pt x="1839" y="2474"/>
                </a:lnTo>
                <a:lnTo>
                  <a:pt x="1841" y="2479"/>
                </a:lnTo>
                <a:lnTo>
                  <a:pt x="1839" y="2479"/>
                </a:lnTo>
                <a:lnTo>
                  <a:pt x="1839" y="2483"/>
                </a:lnTo>
                <a:lnTo>
                  <a:pt x="1837" y="2485"/>
                </a:lnTo>
                <a:lnTo>
                  <a:pt x="1839" y="2491"/>
                </a:lnTo>
                <a:lnTo>
                  <a:pt x="1841" y="2491"/>
                </a:lnTo>
                <a:lnTo>
                  <a:pt x="1844" y="2489"/>
                </a:lnTo>
                <a:lnTo>
                  <a:pt x="1846" y="2487"/>
                </a:lnTo>
                <a:lnTo>
                  <a:pt x="1846" y="2485"/>
                </a:lnTo>
                <a:lnTo>
                  <a:pt x="1846" y="2481"/>
                </a:lnTo>
                <a:lnTo>
                  <a:pt x="1848" y="2479"/>
                </a:lnTo>
                <a:lnTo>
                  <a:pt x="1852" y="2479"/>
                </a:lnTo>
                <a:lnTo>
                  <a:pt x="1852" y="2481"/>
                </a:lnTo>
                <a:lnTo>
                  <a:pt x="1854" y="2485"/>
                </a:lnTo>
                <a:lnTo>
                  <a:pt x="1856" y="2489"/>
                </a:lnTo>
                <a:lnTo>
                  <a:pt x="1863" y="2500"/>
                </a:lnTo>
                <a:lnTo>
                  <a:pt x="1863" y="2502"/>
                </a:lnTo>
                <a:lnTo>
                  <a:pt x="1865" y="2504"/>
                </a:lnTo>
                <a:lnTo>
                  <a:pt x="1867" y="2509"/>
                </a:lnTo>
                <a:lnTo>
                  <a:pt x="1872" y="2515"/>
                </a:lnTo>
                <a:lnTo>
                  <a:pt x="1874" y="2517"/>
                </a:lnTo>
                <a:lnTo>
                  <a:pt x="1876" y="2522"/>
                </a:lnTo>
                <a:lnTo>
                  <a:pt x="1880" y="2522"/>
                </a:lnTo>
                <a:lnTo>
                  <a:pt x="1878" y="2528"/>
                </a:lnTo>
                <a:lnTo>
                  <a:pt x="1878" y="2532"/>
                </a:lnTo>
                <a:lnTo>
                  <a:pt x="1876" y="2539"/>
                </a:lnTo>
                <a:lnTo>
                  <a:pt x="1876" y="2541"/>
                </a:lnTo>
                <a:lnTo>
                  <a:pt x="1876" y="2543"/>
                </a:lnTo>
                <a:lnTo>
                  <a:pt x="1874" y="2550"/>
                </a:lnTo>
                <a:lnTo>
                  <a:pt x="1874" y="2558"/>
                </a:lnTo>
                <a:lnTo>
                  <a:pt x="1872" y="2560"/>
                </a:lnTo>
                <a:lnTo>
                  <a:pt x="1872" y="2562"/>
                </a:lnTo>
                <a:lnTo>
                  <a:pt x="1869" y="2573"/>
                </a:lnTo>
                <a:lnTo>
                  <a:pt x="1867" y="2584"/>
                </a:lnTo>
                <a:lnTo>
                  <a:pt x="1865" y="2586"/>
                </a:lnTo>
                <a:lnTo>
                  <a:pt x="1867" y="2586"/>
                </a:lnTo>
                <a:lnTo>
                  <a:pt x="1869" y="2584"/>
                </a:lnTo>
                <a:lnTo>
                  <a:pt x="1872" y="2582"/>
                </a:lnTo>
                <a:lnTo>
                  <a:pt x="1872" y="2584"/>
                </a:lnTo>
                <a:lnTo>
                  <a:pt x="1874" y="2584"/>
                </a:lnTo>
                <a:lnTo>
                  <a:pt x="1874" y="2586"/>
                </a:lnTo>
                <a:lnTo>
                  <a:pt x="1874" y="2588"/>
                </a:lnTo>
                <a:lnTo>
                  <a:pt x="1876" y="2588"/>
                </a:lnTo>
                <a:lnTo>
                  <a:pt x="1876" y="2590"/>
                </a:lnTo>
                <a:lnTo>
                  <a:pt x="1876" y="2593"/>
                </a:lnTo>
                <a:lnTo>
                  <a:pt x="1878" y="2597"/>
                </a:lnTo>
                <a:lnTo>
                  <a:pt x="1880" y="2597"/>
                </a:lnTo>
                <a:lnTo>
                  <a:pt x="1882" y="2599"/>
                </a:lnTo>
                <a:lnTo>
                  <a:pt x="1880" y="2601"/>
                </a:lnTo>
                <a:lnTo>
                  <a:pt x="1878" y="2601"/>
                </a:lnTo>
                <a:lnTo>
                  <a:pt x="1876" y="2601"/>
                </a:lnTo>
                <a:lnTo>
                  <a:pt x="1872" y="2603"/>
                </a:lnTo>
                <a:lnTo>
                  <a:pt x="1869" y="2603"/>
                </a:lnTo>
                <a:lnTo>
                  <a:pt x="1865" y="2606"/>
                </a:lnTo>
                <a:lnTo>
                  <a:pt x="1859" y="2606"/>
                </a:lnTo>
                <a:lnTo>
                  <a:pt x="1859" y="2610"/>
                </a:lnTo>
                <a:lnTo>
                  <a:pt x="1859" y="2610"/>
                </a:lnTo>
                <a:lnTo>
                  <a:pt x="1861" y="2614"/>
                </a:lnTo>
                <a:lnTo>
                  <a:pt x="1861" y="2616"/>
                </a:lnTo>
                <a:lnTo>
                  <a:pt x="1861" y="2618"/>
                </a:lnTo>
                <a:lnTo>
                  <a:pt x="1861" y="2621"/>
                </a:lnTo>
                <a:lnTo>
                  <a:pt x="1861" y="2623"/>
                </a:lnTo>
                <a:lnTo>
                  <a:pt x="1865" y="2629"/>
                </a:lnTo>
                <a:lnTo>
                  <a:pt x="1867" y="2629"/>
                </a:lnTo>
                <a:lnTo>
                  <a:pt x="1872" y="2633"/>
                </a:lnTo>
                <a:lnTo>
                  <a:pt x="1869" y="2636"/>
                </a:lnTo>
                <a:lnTo>
                  <a:pt x="1867" y="2638"/>
                </a:lnTo>
                <a:lnTo>
                  <a:pt x="1867" y="2640"/>
                </a:lnTo>
                <a:lnTo>
                  <a:pt x="1861" y="2644"/>
                </a:lnTo>
                <a:lnTo>
                  <a:pt x="1859" y="2646"/>
                </a:lnTo>
                <a:lnTo>
                  <a:pt x="1850" y="2651"/>
                </a:lnTo>
                <a:lnTo>
                  <a:pt x="1848" y="2646"/>
                </a:lnTo>
                <a:lnTo>
                  <a:pt x="1833" y="2659"/>
                </a:lnTo>
                <a:lnTo>
                  <a:pt x="1833" y="2657"/>
                </a:lnTo>
                <a:lnTo>
                  <a:pt x="1826" y="2661"/>
                </a:lnTo>
                <a:lnTo>
                  <a:pt x="1826" y="2659"/>
                </a:lnTo>
                <a:lnTo>
                  <a:pt x="1820" y="2661"/>
                </a:lnTo>
                <a:lnTo>
                  <a:pt x="1818" y="2661"/>
                </a:lnTo>
                <a:lnTo>
                  <a:pt x="1809" y="2668"/>
                </a:lnTo>
                <a:lnTo>
                  <a:pt x="1805" y="2668"/>
                </a:lnTo>
                <a:lnTo>
                  <a:pt x="1790" y="2670"/>
                </a:lnTo>
                <a:lnTo>
                  <a:pt x="1783" y="2670"/>
                </a:lnTo>
                <a:lnTo>
                  <a:pt x="1783" y="2670"/>
                </a:lnTo>
                <a:lnTo>
                  <a:pt x="1781" y="2674"/>
                </a:lnTo>
                <a:lnTo>
                  <a:pt x="1775" y="2672"/>
                </a:lnTo>
                <a:lnTo>
                  <a:pt x="1775" y="2674"/>
                </a:lnTo>
                <a:lnTo>
                  <a:pt x="1751" y="2713"/>
                </a:lnTo>
                <a:lnTo>
                  <a:pt x="1747" y="2717"/>
                </a:lnTo>
                <a:lnTo>
                  <a:pt x="1747" y="2720"/>
                </a:lnTo>
                <a:lnTo>
                  <a:pt x="1742" y="2724"/>
                </a:lnTo>
                <a:lnTo>
                  <a:pt x="1738" y="2735"/>
                </a:lnTo>
                <a:lnTo>
                  <a:pt x="1734" y="2741"/>
                </a:lnTo>
                <a:lnTo>
                  <a:pt x="1732" y="2748"/>
                </a:lnTo>
                <a:lnTo>
                  <a:pt x="1727" y="2750"/>
                </a:lnTo>
                <a:lnTo>
                  <a:pt x="1725" y="2752"/>
                </a:lnTo>
                <a:lnTo>
                  <a:pt x="1723" y="2754"/>
                </a:lnTo>
                <a:lnTo>
                  <a:pt x="1721" y="2756"/>
                </a:lnTo>
                <a:lnTo>
                  <a:pt x="1716" y="2760"/>
                </a:lnTo>
                <a:lnTo>
                  <a:pt x="1714" y="2760"/>
                </a:lnTo>
                <a:lnTo>
                  <a:pt x="1706" y="2765"/>
                </a:lnTo>
                <a:lnTo>
                  <a:pt x="1697" y="2769"/>
                </a:lnTo>
                <a:lnTo>
                  <a:pt x="1673" y="2784"/>
                </a:lnTo>
                <a:lnTo>
                  <a:pt x="1671" y="2786"/>
                </a:lnTo>
                <a:lnTo>
                  <a:pt x="1669" y="2788"/>
                </a:lnTo>
                <a:lnTo>
                  <a:pt x="1665" y="2791"/>
                </a:lnTo>
                <a:lnTo>
                  <a:pt x="1663" y="2793"/>
                </a:lnTo>
                <a:lnTo>
                  <a:pt x="1658" y="2797"/>
                </a:lnTo>
                <a:lnTo>
                  <a:pt x="1656" y="2799"/>
                </a:lnTo>
                <a:lnTo>
                  <a:pt x="1652" y="2803"/>
                </a:lnTo>
                <a:lnTo>
                  <a:pt x="1650" y="2808"/>
                </a:lnTo>
                <a:lnTo>
                  <a:pt x="1648" y="2812"/>
                </a:lnTo>
                <a:lnTo>
                  <a:pt x="1648" y="2814"/>
                </a:lnTo>
                <a:lnTo>
                  <a:pt x="1641" y="2825"/>
                </a:lnTo>
                <a:lnTo>
                  <a:pt x="1637" y="2840"/>
                </a:lnTo>
                <a:lnTo>
                  <a:pt x="1643" y="2840"/>
                </a:lnTo>
                <a:lnTo>
                  <a:pt x="1641" y="2849"/>
                </a:lnTo>
                <a:lnTo>
                  <a:pt x="1633" y="2851"/>
                </a:lnTo>
                <a:lnTo>
                  <a:pt x="1630" y="2855"/>
                </a:lnTo>
                <a:lnTo>
                  <a:pt x="1628" y="2862"/>
                </a:lnTo>
                <a:lnTo>
                  <a:pt x="1626" y="2862"/>
                </a:lnTo>
                <a:lnTo>
                  <a:pt x="1617" y="2862"/>
                </a:lnTo>
                <a:lnTo>
                  <a:pt x="1615" y="2862"/>
                </a:lnTo>
                <a:lnTo>
                  <a:pt x="1615" y="2859"/>
                </a:lnTo>
                <a:lnTo>
                  <a:pt x="1613" y="2859"/>
                </a:lnTo>
                <a:lnTo>
                  <a:pt x="1613" y="2857"/>
                </a:lnTo>
                <a:lnTo>
                  <a:pt x="1611" y="2857"/>
                </a:lnTo>
                <a:lnTo>
                  <a:pt x="1611" y="2855"/>
                </a:lnTo>
                <a:lnTo>
                  <a:pt x="1609" y="2855"/>
                </a:lnTo>
                <a:lnTo>
                  <a:pt x="1607" y="2857"/>
                </a:lnTo>
                <a:lnTo>
                  <a:pt x="1607" y="2864"/>
                </a:lnTo>
                <a:lnTo>
                  <a:pt x="1609" y="2866"/>
                </a:lnTo>
                <a:lnTo>
                  <a:pt x="1617" y="2866"/>
                </a:lnTo>
                <a:lnTo>
                  <a:pt x="1617" y="2872"/>
                </a:lnTo>
                <a:lnTo>
                  <a:pt x="1617" y="2883"/>
                </a:lnTo>
                <a:lnTo>
                  <a:pt x="1617" y="2885"/>
                </a:lnTo>
                <a:lnTo>
                  <a:pt x="1615" y="2896"/>
                </a:lnTo>
                <a:lnTo>
                  <a:pt x="1600" y="2887"/>
                </a:lnTo>
                <a:lnTo>
                  <a:pt x="1596" y="2883"/>
                </a:lnTo>
                <a:lnTo>
                  <a:pt x="1592" y="2879"/>
                </a:lnTo>
                <a:lnTo>
                  <a:pt x="1589" y="2874"/>
                </a:lnTo>
                <a:lnTo>
                  <a:pt x="1583" y="2866"/>
                </a:lnTo>
                <a:lnTo>
                  <a:pt x="1583" y="2864"/>
                </a:lnTo>
                <a:lnTo>
                  <a:pt x="1581" y="2859"/>
                </a:lnTo>
                <a:lnTo>
                  <a:pt x="1579" y="2859"/>
                </a:lnTo>
                <a:lnTo>
                  <a:pt x="1577" y="2853"/>
                </a:lnTo>
                <a:lnTo>
                  <a:pt x="1574" y="2846"/>
                </a:lnTo>
                <a:lnTo>
                  <a:pt x="1561" y="2821"/>
                </a:lnTo>
                <a:lnTo>
                  <a:pt x="1557" y="2814"/>
                </a:lnTo>
                <a:lnTo>
                  <a:pt x="1553" y="2808"/>
                </a:lnTo>
                <a:lnTo>
                  <a:pt x="1549" y="2801"/>
                </a:lnTo>
                <a:lnTo>
                  <a:pt x="1549" y="2797"/>
                </a:lnTo>
                <a:lnTo>
                  <a:pt x="1546" y="2793"/>
                </a:lnTo>
                <a:lnTo>
                  <a:pt x="1544" y="2788"/>
                </a:lnTo>
                <a:lnTo>
                  <a:pt x="1544" y="2786"/>
                </a:lnTo>
                <a:lnTo>
                  <a:pt x="1546" y="2784"/>
                </a:lnTo>
                <a:lnTo>
                  <a:pt x="1544" y="2782"/>
                </a:lnTo>
                <a:lnTo>
                  <a:pt x="1542" y="2775"/>
                </a:lnTo>
                <a:lnTo>
                  <a:pt x="1540" y="2775"/>
                </a:lnTo>
                <a:lnTo>
                  <a:pt x="1540" y="2773"/>
                </a:lnTo>
                <a:lnTo>
                  <a:pt x="1540" y="2771"/>
                </a:lnTo>
                <a:lnTo>
                  <a:pt x="1540" y="2769"/>
                </a:lnTo>
                <a:lnTo>
                  <a:pt x="1540" y="2767"/>
                </a:lnTo>
                <a:lnTo>
                  <a:pt x="1544" y="2765"/>
                </a:lnTo>
                <a:lnTo>
                  <a:pt x="1546" y="2765"/>
                </a:lnTo>
                <a:lnTo>
                  <a:pt x="1549" y="2765"/>
                </a:lnTo>
                <a:lnTo>
                  <a:pt x="1549" y="2765"/>
                </a:lnTo>
                <a:lnTo>
                  <a:pt x="1551" y="2765"/>
                </a:lnTo>
                <a:lnTo>
                  <a:pt x="1551" y="2763"/>
                </a:lnTo>
                <a:lnTo>
                  <a:pt x="1553" y="2763"/>
                </a:lnTo>
                <a:lnTo>
                  <a:pt x="1553" y="2767"/>
                </a:lnTo>
                <a:lnTo>
                  <a:pt x="1553" y="2782"/>
                </a:lnTo>
                <a:lnTo>
                  <a:pt x="1559" y="2782"/>
                </a:lnTo>
                <a:lnTo>
                  <a:pt x="1585" y="2782"/>
                </a:lnTo>
                <a:lnTo>
                  <a:pt x="1589" y="2782"/>
                </a:lnTo>
                <a:lnTo>
                  <a:pt x="1598" y="2782"/>
                </a:lnTo>
                <a:lnTo>
                  <a:pt x="1600" y="2782"/>
                </a:lnTo>
                <a:lnTo>
                  <a:pt x="1609" y="2782"/>
                </a:lnTo>
                <a:lnTo>
                  <a:pt x="1613" y="2782"/>
                </a:lnTo>
                <a:lnTo>
                  <a:pt x="1626" y="2782"/>
                </a:lnTo>
                <a:lnTo>
                  <a:pt x="1630" y="2782"/>
                </a:lnTo>
                <a:lnTo>
                  <a:pt x="1637" y="2782"/>
                </a:lnTo>
                <a:lnTo>
                  <a:pt x="1637" y="2780"/>
                </a:lnTo>
                <a:lnTo>
                  <a:pt x="1635" y="2775"/>
                </a:lnTo>
                <a:lnTo>
                  <a:pt x="1635" y="2771"/>
                </a:lnTo>
                <a:lnTo>
                  <a:pt x="1635" y="2769"/>
                </a:lnTo>
                <a:lnTo>
                  <a:pt x="1648" y="2769"/>
                </a:lnTo>
                <a:lnTo>
                  <a:pt x="1652" y="2769"/>
                </a:lnTo>
                <a:lnTo>
                  <a:pt x="1654" y="2769"/>
                </a:lnTo>
                <a:lnTo>
                  <a:pt x="1656" y="2769"/>
                </a:lnTo>
                <a:lnTo>
                  <a:pt x="1658" y="2771"/>
                </a:lnTo>
                <a:lnTo>
                  <a:pt x="1663" y="2765"/>
                </a:lnTo>
                <a:lnTo>
                  <a:pt x="1669" y="2758"/>
                </a:lnTo>
                <a:lnTo>
                  <a:pt x="1665" y="2750"/>
                </a:lnTo>
                <a:lnTo>
                  <a:pt x="1658" y="2735"/>
                </a:lnTo>
                <a:lnTo>
                  <a:pt x="1661" y="2735"/>
                </a:lnTo>
                <a:lnTo>
                  <a:pt x="1661" y="2713"/>
                </a:lnTo>
                <a:lnTo>
                  <a:pt x="1663" y="2713"/>
                </a:lnTo>
                <a:lnTo>
                  <a:pt x="1667" y="2713"/>
                </a:lnTo>
                <a:lnTo>
                  <a:pt x="1667" y="2704"/>
                </a:lnTo>
                <a:lnTo>
                  <a:pt x="1669" y="2704"/>
                </a:lnTo>
                <a:lnTo>
                  <a:pt x="1671" y="2704"/>
                </a:lnTo>
                <a:lnTo>
                  <a:pt x="1673" y="2704"/>
                </a:lnTo>
                <a:lnTo>
                  <a:pt x="1676" y="2704"/>
                </a:lnTo>
                <a:lnTo>
                  <a:pt x="1676" y="2702"/>
                </a:lnTo>
                <a:lnTo>
                  <a:pt x="1678" y="2702"/>
                </a:lnTo>
                <a:lnTo>
                  <a:pt x="1678" y="2700"/>
                </a:lnTo>
                <a:lnTo>
                  <a:pt x="1680" y="2700"/>
                </a:lnTo>
                <a:lnTo>
                  <a:pt x="1680" y="2698"/>
                </a:lnTo>
                <a:lnTo>
                  <a:pt x="1680" y="2696"/>
                </a:lnTo>
                <a:lnTo>
                  <a:pt x="1682" y="2696"/>
                </a:lnTo>
                <a:lnTo>
                  <a:pt x="1680" y="2692"/>
                </a:lnTo>
                <a:lnTo>
                  <a:pt x="1673" y="2683"/>
                </a:lnTo>
                <a:lnTo>
                  <a:pt x="1671" y="2683"/>
                </a:lnTo>
                <a:lnTo>
                  <a:pt x="1671" y="2681"/>
                </a:lnTo>
                <a:lnTo>
                  <a:pt x="1669" y="2679"/>
                </a:lnTo>
                <a:lnTo>
                  <a:pt x="1669" y="2677"/>
                </a:lnTo>
                <a:lnTo>
                  <a:pt x="1667" y="2677"/>
                </a:lnTo>
                <a:lnTo>
                  <a:pt x="1665" y="2674"/>
                </a:lnTo>
                <a:lnTo>
                  <a:pt x="1663" y="2672"/>
                </a:lnTo>
                <a:lnTo>
                  <a:pt x="1661" y="2672"/>
                </a:lnTo>
                <a:lnTo>
                  <a:pt x="1661" y="2670"/>
                </a:lnTo>
                <a:lnTo>
                  <a:pt x="1658" y="2670"/>
                </a:lnTo>
                <a:lnTo>
                  <a:pt x="1658" y="2668"/>
                </a:lnTo>
                <a:lnTo>
                  <a:pt x="1656" y="2668"/>
                </a:lnTo>
                <a:lnTo>
                  <a:pt x="1654" y="2666"/>
                </a:lnTo>
                <a:lnTo>
                  <a:pt x="1652" y="2664"/>
                </a:lnTo>
                <a:lnTo>
                  <a:pt x="1650" y="2664"/>
                </a:lnTo>
                <a:lnTo>
                  <a:pt x="1648" y="2661"/>
                </a:lnTo>
                <a:lnTo>
                  <a:pt x="1645" y="2661"/>
                </a:lnTo>
                <a:lnTo>
                  <a:pt x="1643" y="2659"/>
                </a:lnTo>
                <a:lnTo>
                  <a:pt x="1641" y="2657"/>
                </a:lnTo>
                <a:lnTo>
                  <a:pt x="1639" y="2655"/>
                </a:lnTo>
                <a:lnTo>
                  <a:pt x="1637" y="2653"/>
                </a:lnTo>
                <a:lnTo>
                  <a:pt x="1637" y="2651"/>
                </a:lnTo>
                <a:lnTo>
                  <a:pt x="1635" y="2651"/>
                </a:lnTo>
                <a:lnTo>
                  <a:pt x="1635" y="2649"/>
                </a:lnTo>
                <a:lnTo>
                  <a:pt x="1635" y="2646"/>
                </a:lnTo>
                <a:lnTo>
                  <a:pt x="1633" y="2646"/>
                </a:lnTo>
                <a:lnTo>
                  <a:pt x="1633" y="2644"/>
                </a:lnTo>
                <a:lnTo>
                  <a:pt x="1633" y="2642"/>
                </a:lnTo>
                <a:lnTo>
                  <a:pt x="1635" y="2642"/>
                </a:lnTo>
                <a:lnTo>
                  <a:pt x="1637" y="2640"/>
                </a:lnTo>
                <a:lnTo>
                  <a:pt x="1639" y="2636"/>
                </a:lnTo>
                <a:lnTo>
                  <a:pt x="1641" y="2636"/>
                </a:lnTo>
                <a:lnTo>
                  <a:pt x="1641" y="2633"/>
                </a:lnTo>
                <a:lnTo>
                  <a:pt x="1643" y="2631"/>
                </a:lnTo>
                <a:lnTo>
                  <a:pt x="1645" y="2629"/>
                </a:lnTo>
                <a:lnTo>
                  <a:pt x="1648" y="2627"/>
                </a:lnTo>
                <a:lnTo>
                  <a:pt x="1650" y="2625"/>
                </a:lnTo>
                <a:lnTo>
                  <a:pt x="1650" y="2623"/>
                </a:lnTo>
                <a:lnTo>
                  <a:pt x="1652" y="2621"/>
                </a:lnTo>
                <a:lnTo>
                  <a:pt x="1654" y="2618"/>
                </a:lnTo>
                <a:lnTo>
                  <a:pt x="1656" y="2616"/>
                </a:lnTo>
                <a:lnTo>
                  <a:pt x="1658" y="2616"/>
                </a:lnTo>
                <a:lnTo>
                  <a:pt x="1661" y="2614"/>
                </a:lnTo>
                <a:lnTo>
                  <a:pt x="1663" y="2614"/>
                </a:lnTo>
                <a:lnTo>
                  <a:pt x="1663" y="2612"/>
                </a:lnTo>
                <a:lnTo>
                  <a:pt x="1665" y="2612"/>
                </a:lnTo>
                <a:lnTo>
                  <a:pt x="1667" y="2612"/>
                </a:lnTo>
                <a:lnTo>
                  <a:pt x="1667" y="2610"/>
                </a:lnTo>
                <a:lnTo>
                  <a:pt x="1669" y="2610"/>
                </a:lnTo>
                <a:lnTo>
                  <a:pt x="1669" y="2610"/>
                </a:lnTo>
                <a:lnTo>
                  <a:pt x="1671" y="2610"/>
                </a:lnTo>
                <a:lnTo>
                  <a:pt x="1671" y="2608"/>
                </a:lnTo>
                <a:lnTo>
                  <a:pt x="1673" y="2606"/>
                </a:lnTo>
                <a:lnTo>
                  <a:pt x="1676" y="2603"/>
                </a:lnTo>
                <a:lnTo>
                  <a:pt x="1678" y="2603"/>
                </a:lnTo>
                <a:lnTo>
                  <a:pt x="1680" y="2603"/>
                </a:lnTo>
                <a:lnTo>
                  <a:pt x="1680" y="2603"/>
                </a:lnTo>
                <a:lnTo>
                  <a:pt x="1682" y="2603"/>
                </a:lnTo>
                <a:lnTo>
                  <a:pt x="1682" y="2601"/>
                </a:lnTo>
                <a:lnTo>
                  <a:pt x="1684" y="2601"/>
                </a:lnTo>
                <a:lnTo>
                  <a:pt x="1686" y="2601"/>
                </a:lnTo>
                <a:lnTo>
                  <a:pt x="1688" y="2601"/>
                </a:lnTo>
                <a:lnTo>
                  <a:pt x="1697" y="2601"/>
                </a:lnTo>
                <a:lnTo>
                  <a:pt x="1708" y="2601"/>
                </a:lnTo>
                <a:lnTo>
                  <a:pt x="1710" y="2601"/>
                </a:lnTo>
                <a:lnTo>
                  <a:pt x="1712" y="2601"/>
                </a:lnTo>
                <a:lnTo>
                  <a:pt x="1714" y="2601"/>
                </a:lnTo>
                <a:lnTo>
                  <a:pt x="1719" y="2599"/>
                </a:lnTo>
                <a:lnTo>
                  <a:pt x="1725" y="2597"/>
                </a:lnTo>
                <a:lnTo>
                  <a:pt x="1732" y="2595"/>
                </a:lnTo>
                <a:lnTo>
                  <a:pt x="1732" y="2593"/>
                </a:lnTo>
                <a:lnTo>
                  <a:pt x="1734" y="2593"/>
                </a:lnTo>
                <a:lnTo>
                  <a:pt x="1736" y="2593"/>
                </a:lnTo>
                <a:lnTo>
                  <a:pt x="1738" y="2590"/>
                </a:lnTo>
                <a:lnTo>
                  <a:pt x="1740" y="2588"/>
                </a:lnTo>
                <a:lnTo>
                  <a:pt x="1742" y="2586"/>
                </a:lnTo>
                <a:lnTo>
                  <a:pt x="1744" y="2582"/>
                </a:lnTo>
                <a:lnTo>
                  <a:pt x="1747" y="2580"/>
                </a:lnTo>
                <a:lnTo>
                  <a:pt x="1747" y="2578"/>
                </a:lnTo>
                <a:lnTo>
                  <a:pt x="1749" y="2575"/>
                </a:lnTo>
                <a:lnTo>
                  <a:pt x="1753" y="2573"/>
                </a:lnTo>
                <a:lnTo>
                  <a:pt x="1757" y="2571"/>
                </a:lnTo>
                <a:lnTo>
                  <a:pt x="1762" y="2569"/>
                </a:lnTo>
                <a:lnTo>
                  <a:pt x="1768" y="2565"/>
                </a:lnTo>
                <a:lnTo>
                  <a:pt x="1779" y="2560"/>
                </a:lnTo>
                <a:lnTo>
                  <a:pt x="1783" y="2558"/>
                </a:lnTo>
                <a:lnTo>
                  <a:pt x="1788" y="2556"/>
                </a:lnTo>
                <a:lnTo>
                  <a:pt x="1790" y="2554"/>
                </a:lnTo>
                <a:lnTo>
                  <a:pt x="1796" y="2552"/>
                </a:lnTo>
                <a:lnTo>
                  <a:pt x="1798" y="2550"/>
                </a:lnTo>
                <a:lnTo>
                  <a:pt x="1798" y="2547"/>
                </a:lnTo>
                <a:lnTo>
                  <a:pt x="1796" y="2545"/>
                </a:lnTo>
                <a:lnTo>
                  <a:pt x="1794" y="2543"/>
                </a:lnTo>
                <a:lnTo>
                  <a:pt x="1794" y="2541"/>
                </a:lnTo>
                <a:lnTo>
                  <a:pt x="1792" y="2539"/>
                </a:lnTo>
                <a:lnTo>
                  <a:pt x="1792" y="2537"/>
                </a:lnTo>
                <a:lnTo>
                  <a:pt x="1790" y="2535"/>
                </a:lnTo>
                <a:lnTo>
                  <a:pt x="1788" y="2532"/>
                </a:lnTo>
                <a:lnTo>
                  <a:pt x="1785" y="2530"/>
                </a:lnTo>
                <a:lnTo>
                  <a:pt x="1783" y="2526"/>
                </a:lnTo>
                <a:lnTo>
                  <a:pt x="1783" y="2524"/>
                </a:lnTo>
                <a:lnTo>
                  <a:pt x="1783" y="2524"/>
                </a:lnTo>
                <a:lnTo>
                  <a:pt x="1783" y="2522"/>
                </a:lnTo>
                <a:lnTo>
                  <a:pt x="1781" y="2519"/>
                </a:lnTo>
                <a:lnTo>
                  <a:pt x="1781" y="2517"/>
                </a:lnTo>
                <a:lnTo>
                  <a:pt x="1779" y="2517"/>
                </a:lnTo>
                <a:lnTo>
                  <a:pt x="1779" y="2515"/>
                </a:lnTo>
                <a:lnTo>
                  <a:pt x="1777" y="2513"/>
                </a:lnTo>
                <a:lnTo>
                  <a:pt x="1772" y="2507"/>
                </a:lnTo>
                <a:lnTo>
                  <a:pt x="1770" y="2507"/>
                </a:lnTo>
                <a:lnTo>
                  <a:pt x="1770" y="2504"/>
                </a:lnTo>
                <a:lnTo>
                  <a:pt x="1770" y="2502"/>
                </a:lnTo>
                <a:lnTo>
                  <a:pt x="1768" y="2502"/>
                </a:lnTo>
                <a:lnTo>
                  <a:pt x="1766" y="2500"/>
                </a:lnTo>
                <a:lnTo>
                  <a:pt x="1764" y="2498"/>
                </a:lnTo>
                <a:lnTo>
                  <a:pt x="1764" y="2496"/>
                </a:lnTo>
                <a:lnTo>
                  <a:pt x="1762" y="2496"/>
                </a:lnTo>
                <a:lnTo>
                  <a:pt x="1760" y="2491"/>
                </a:lnTo>
                <a:lnTo>
                  <a:pt x="1757" y="2491"/>
                </a:lnTo>
                <a:lnTo>
                  <a:pt x="1751" y="2485"/>
                </a:lnTo>
                <a:lnTo>
                  <a:pt x="1751" y="2483"/>
                </a:lnTo>
                <a:lnTo>
                  <a:pt x="1749" y="2483"/>
                </a:lnTo>
                <a:lnTo>
                  <a:pt x="1747" y="2481"/>
                </a:lnTo>
                <a:lnTo>
                  <a:pt x="1744" y="2479"/>
                </a:lnTo>
                <a:lnTo>
                  <a:pt x="1744" y="2476"/>
                </a:lnTo>
                <a:lnTo>
                  <a:pt x="1742" y="2474"/>
                </a:lnTo>
                <a:lnTo>
                  <a:pt x="1740" y="2472"/>
                </a:lnTo>
                <a:lnTo>
                  <a:pt x="1738" y="2472"/>
                </a:lnTo>
                <a:lnTo>
                  <a:pt x="1736" y="2468"/>
                </a:lnTo>
                <a:lnTo>
                  <a:pt x="1734" y="2466"/>
                </a:lnTo>
                <a:lnTo>
                  <a:pt x="1734" y="2464"/>
                </a:lnTo>
                <a:lnTo>
                  <a:pt x="1732" y="2461"/>
                </a:lnTo>
                <a:lnTo>
                  <a:pt x="1732" y="2461"/>
                </a:lnTo>
                <a:lnTo>
                  <a:pt x="1732" y="2457"/>
                </a:lnTo>
                <a:lnTo>
                  <a:pt x="1729" y="2455"/>
                </a:lnTo>
                <a:lnTo>
                  <a:pt x="1727" y="2455"/>
                </a:lnTo>
                <a:lnTo>
                  <a:pt x="1727" y="2451"/>
                </a:lnTo>
                <a:lnTo>
                  <a:pt x="1725" y="2448"/>
                </a:lnTo>
                <a:lnTo>
                  <a:pt x="1723" y="2442"/>
                </a:lnTo>
                <a:lnTo>
                  <a:pt x="1723" y="2440"/>
                </a:lnTo>
                <a:lnTo>
                  <a:pt x="1721" y="2433"/>
                </a:lnTo>
                <a:lnTo>
                  <a:pt x="1719" y="2429"/>
                </a:lnTo>
                <a:lnTo>
                  <a:pt x="1719" y="2427"/>
                </a:lnTo>
                <a:lnTo>
                  <a:pt x="1716" y="2421"/>
                </a:lnTo>
                <a:lnTo>
                  <a:pt x="1714" y="2416"/>
                </a:lnTo>
                <a:lnTo>
                  <a:pt x="1712" y="2412"/>
                </a:lnTo>
                <a:lnTo>
                  <a:pt x="1708" y="2403"/>
                </a:lnTo>
                <a:lnTo>
                  <a:pt x="1706" y="2401"/>
                </a:lnTo>
                <a:lnTo>
                  <a:pt x="1704" y="2399"/>
                </a:lnTo>
                <a:lnTo>
                  <a:pt x="1704" y="2395"/>
                </a:lnTo>
                <a:lnTo>
                  <a:pt x="1701" y="2393"/>
                </a:lnTo>
                <a:lnTo>
                  <a:pt x="1701" y="2390"/>
                </a:lnTo>
                <a:lnTo>
                  <a:pt x="1699" y="2388"/>
                </a:lnTo>
                <a:lnTo>
                  <a:pt x="1699" y="2386"/>
                </a:lnTo>
                <a:lnTo>
                  <a:pt x="1697" y="2384"/>
                </a:lnTo>
                <a:lnTo>
                  <a:pt x="1697" y="2380"/>
                </a:lnTo>
                <a:lnTo>
                  <a:pt x="1695" y="2371"/>
                </a:lnTo>
                <a:lnTo>
                  <a:pt x="1693" y="2371"/>
                </a:lnTo>
                <a:lnTo>
                  <a:pt x="1686" y="2373"/>
                </a:lnTo>
                <a:lnTo>
                  <a:pt x="1684" y="2373"/>
                </a:lnTo>
                <a:lnTo>
                  <a:pt x="1680" y="2375"/>
                </a:lnTo>
                <a:lnTo>
                  <a:pt x="1678" y="2377"/>
                </a:lnTo>
                <a:lnTo>
                  <a:pt x="1678" y="2380"/>
                </a:lnTo>
                <a:lnTo>
                  <a:pt x="1676" y="2380"/>
                </a:lnTo>
                <a:lnTo>
                  <a:pt x="1673" y="2384"/>
                </a:lnTo>
                <a:lnTo>
                  <a:pt x="1671" y="2386"/>
                </a:lnTo>
                <a:lnTo>
                  <a:pt x="1669" y="2390"/>
                </a:lnTo>
                <a:lnTo>
                  <a:pt x="1665" y="2395"/>
                </a:lnTo>
                <a:lnTo>
                  <a:pt x="1663" y="2399"/>
                </a:lnTo>
                <a:lnTo>
                  <a:pt x="1661" y="2399"/>
                </a:lnTo>
                <a:lnTo>
                  <a:pt x="1635" y="2408"/>
                </a:lnTo>
                <a:lnTo>
                  <a:pt x="1633" y="2408"/>
                </a:lnTo>
                <a:lnTo>
                  <a:pt x="1633" y="2403"/>
                </a:lnTo>
                <a:lnTo>
                  <a:pt x="1633" y="2401"/>
                </a:lnTo>
                <a:lnTo>
                  <a:pt x="1633" y="2401"/>
                </a:lnTo>
                <a:lnTo>
                  <a:pt x="1637" y="2390"/>
                </a:lnTo>
                <a:lnTo>
                  <a:pt x="1637" y="2388"/>
                </a:lnTo>
                <a:lnTo>
                  <a:pt x="1635" y="2384"/>
                </a:lnTo>
                <a:lnTo>
                  <a:pt x="1628" y="2390"/>
                </a:lnTo>
                <a:lnTo>
                  <a:pt x="1622" y="2397"/>
                </a:lnTo>
                <a:lnTo>
                  <a:pt x="1617" y="2397"/>
                </a:lnTo>
                <a:lnTo>
                  <a:pt x="1613" y="2399"/>
                </a:lnTo>
                <a:lnTo>
                  <a:pt x="1611" y="2395"/>
                </a:lnTo>
                <a:lnTo>
                  <a:pt x="1611" y="2388"/>
                </a:lnTo>
                <a:lnTo>
                  <a:pt x="1611" y="2386"/>
                </a:lnTo>
                <a:lnTo>
                  <a:pt x="1611" y="2382"/>
                </a:lnTo>
                <a:lnTo>
                  <a:pt x="1611" y="2380"/>
                </a:lnTo>
                <a:lnTo>
                  <a:pt x="1611" y="2375"/>
                </a:lnTo>
                <a:lnTo>
                  <a:pt x="1605" y="2369"/>
                </a:lnTo>
                <a:lnTo>
                  <a:pt x="1605" y="2367"/>
                </a:lnTo>
                <a:lnTo>
                  <a:pt x="1605" y="2362"/>
                </a:lnTo>
                <a:lnTo>
                  <a:pt x="1611" y="2352"/>
                </a:lnTo>
                <a:lnTo>
                  <a:pt x="1611" y="2350"/>
                </a:lnTo>
                <a:lnTo>
                  <a:pt x="1611" y="2350"/>
                </a:lnTo>
                <a:lnTo>
                  <a:pt x="1607" y="2341"/>
                </a:lnTo>
                <a:lnTo>
                  <a:pt x="1615" y="2341"/>
                </a:lnTo>
                <a:lnTo>
                  <a:pt x="1615" y="2339"/>
                </a:lnTo>
                <a:lnTo>
                  <a:pt x="1613" y="2332"/>
                </a:lnTo>
                <a:lnTo>
                  <a:pt x="1613" y="2326"/>
                </a:lnTo>
                <a:lnTo>
                  <a:pt x="1615" y="2324"/>
                </a:lnTo>
                <a:lnTo>
                  <a:pt x="1615" y="2322"/>
                </a:lnTo>
                <a:lnTo>
                  <a:pt x="1598" y="2328"/>
                </a:lnTo>
                <a:lnTo>
                  <a:pt x="1585" y="2330"/>
                </a:lnTo>
                <a:lnTo>
                  <a:pt x="1581" y="2332"/>
                </a:lnTo>
                <a:lnTo>
                  <a:pt x="1577" y="2334"/>
                </a:lnTo>
                <a:lnTo>
                  <a:pt x="1574" y="2334"/>
                </a:lnTo>
                <a:lnTo>
                  <a:pt x="1574" y="2337"/>
                </a:lnTo>
                <a:lnTo>
                  <a:pt x="1574" y="2339"/>
                </a:lnTo>
                <a:lnTo>
                  <a:pt x="1577" y="2341"/>
                </a:lnTo>
                <a:lnTo>
                  <a:pt x="1577" y="2343"/>
                </a:lnTo>
                <a:lnTo>
                  <a:pt x="1577" y="2345"/>
                </a:lnTo>
                <a:lnTo>
                  <a:pt x="1574" y="2345"/>
                </a:lnTo>
                <a:lnTo>
                  <a:pt x="1566" y="2343"/>
                </a:lnTo>
                <a:lnTo>
                  <a:pt x="1559" y="2343"/>
                </a:lnTo>
                <a:lnTo>
                  <a:pt x="1559" y="2345"/>
                </a:lnTo>
                <a:lnTo>
                  <a:pt x="1559" y="2350"/>
                </a:lnTo>
                <a:lnTo>
                  <a:pt x="1561" y="2356"/>
                </a:lnTo>
                <a:lnTo>
                  <a:pt x="1559" y="2358"/>
                </a:lnTo>
                <a:lnTo>
                  <a:pt x="1544" y="2356"/>
                </a:lnTo>
                <a:lnTo>
                  <a:pt x="1544" y="2350"/>
                </a:lnTo>
                <a:lnTo>
                  <a:pt x="1542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8" y="2365"/>
                </a:lnTo>
                <a:lnTo>
                  <a:pt x="1533" y="2367"/>
                </a:lnTo>
                <a:lnTo>
                  <a:pt x="1529" y="2369"/>
                </a:lnTo>
                <a:lnTo>
                  <a:pt x="1525" y="2362"/>
                </a:lnTo>
                <a:lnTo>
                  <a:pt x="1525" y="2360"/>
                </a:lnTo>
                <a:lnTo>
                  <a:pt x="1521" y="2362"/>
                </a:lnTo>
                <a:lnTo>
                  <a:pt x="1521" y="2367"/>
                </a:lnTo>
                <a:lnTo>
                  <a:pt x="1523" y="2367"/>
                </a:lnTo>
                <a:lnTo>
                  <a:pt x="1523" y="2369"/>
                </a:lnTo>
                <a:lnTo>
                  <a:pt x="1523" y="2373"/>
                </a:lnTo>
                <a:lnTo>
                  <a:pt x="1521" y="2375"/>
                </a:lnTo>
                <a:lnTo>
                  <a:pt x="1518" y="2377"/>
                </a:lnTo>
                <a:lnTo>
                  <a:pt x="1516" y="2375"/>
                </a:lnTo>
                <a:lnTo>
                  <a:pt x="1514" y="2382"/>
                </a:lnTo>
                <a:lnTo>
                  <a:pt x="1514" y="2384"/>
                </a:lnTo>
                <a:lnTo>
                  <a:pt x="1518" y="2386"/>
                </a:lnTo>
                <a:lnTo>
                  <a:pt x="1518" y="2390"/>
                </a:lnTo>
                <a:lnTo>
                  <a:pt x="1518" y="2397"/>
                </a:lnTo>
                <a:lnTo>
                  <a:pt x="1516" y="2397"/>
                </a:lnTo>
                <a:lnTo>
                  <a:pt x="1512" y="2397"/>
                </a:lnTo>
                <a:lnTo>
                  <a:pt x="1512" y="2395"/>
                </a:lnTo>
                <a:lnTo>
                  <a:pt x="1512" y="2393"/>
                </a:lnTo>
                <a:lnTo>
                  <a:pt x="1508" y="2386"/>
                </a:lnTo>
                <a:lnTo>
                  <a:pt x="1505" y="2388"/>
                </a:lnTo>
                <a:lnTo>
                  <a:pt x="1503" y="2390"/>
                </a:lnTo>
                <a:lnTo>
                  <a:pt x="1503" y="2393"/>
                </a:lnTo>
                <a:lnTo>
                  <a:pt x="1505" y="2397"/>
                </a:lnTo>
                <a:lnTo>
                  <a:pt x="1505" y="2399"/>
                </a:lnTo>
                <a:lnTo>
                  <a:pt x="1503" y="2401"/>
                </a:lnTo>
                <a:lnTo>
                  <a:pt x="1503" y="2401"/>
                </a:lnTo>
                <a:lnTo>
                  <a:pt x="1505" y="2401"/>
                </a:lnTo>
                <a:lnTo>
                  <a:pt x="1493" y="2403"/>
                </a:lnTo>
                <a:lnTo>
                  <a:pt x="1490" y="2408"/>
                </a:lnTo>
                <a:lnTo>
                  <a:pt x="1486" y="2410"/>
                </a:lnTo>
                <a:lnTo>
                  <a:pt x="1482" y="2405"/>
                </a:lnTo>
                <a:lnTo>
                  <a:pt x="1482" y="2403"/>
                </a:lnTo>
                <a:lnTo>
                  <a:pt x="1480" y="2403"/>
                </a:lnTo>
                <a:lnTo>
                  <a:pt x="1475" y="2399"/>
                </a:lnTo>
                <a:lnTo>
                  <a:pt x="1473" y="2399"/>
                </a:lnTo>
                <a:lnTo>
                  <a:pt x="1473" y="2403"/>
                </a:lnTo>
                <a:lnTo>
                  <a:pt x="1473" y="2405"/>
                </a:lnTo>
                <a:lnTo>
                  <a:pt x="1473" y="2408"/>
                </a:lnTo>
                <a:lnTo>
                  <a:pt x="1473" y="2414"/>
                </a:lnTo>
                <a:lnTo>
                  <a:pt x="1471" y="2414"/>
                </a:lnTo>
                <a:lnTo>
                  <a:pt x="1469" y="2414"/>
                </a:lnTo>
                <a:lnTo>
                  <a:pt x="1465" y="2414"/>
                </a:lnTo>
                <a:lnTo>
                  <a:pt x="1465" y="2416"/>
                </a:lnTo>
                <a:lnTo>
                  <a:pt x="1465" y="2418"/>
                </a:lnTo>
                <a:lnTo>
                  <a:pt x="1460" y="2418"/>
                </a:lnTo>
                <a:lnTo>
                  <a:pt x="1458" y="2418"/>
                </a:lnTo>
                <a:lnTo>
                  <a:pt x="1456" y="2416"/>
                </a:lnTo>
                <a:lnTo>
                  <a:pt x="1452" y="2416"/>
                </a:lnTo>
                <a:lnTo>
                  <a:pt x="1449" y="2414"/>
                </a:lnTo>
                <a:lnTo>
                  <a:pt x="1443" y="2414"/>
                </a:lnTo>
                <a:lnTo>
                  <a:pt x="1439" y="2412"/>
                </a:lnTo>
                <a:lnTo>
                  <a:pt x="1437" y="2412"/>
                </a:lnTo>
                <a:lnTo>
                  <a:pt x="1434" y="2412"/>
                </a:lnTo>
                <a:lnTo>
                  <a:pt x="1432" y="2410"/>
                </a:lnTo>
                <a:lnTo>
                  <a:pt x="1432" y="2408"/>
                </a:lnTo>
                <a:lnTo>
                  <a:pt x="1430" y="2408"/>
                </a:lnTo>
                <a:lnTo>
                  <a:pt x="1430" y="2405"/>
                </a:lnTo>
                <a:lnTo>
                  <a:pt x="1430" y="2403"/>
                </a:lnTo>
                <a:lnTo>
                  <a:pt x="1432" y="2395"/>
                </a:lnTo>
                <a:lnTo>
                  <a:pt x="1430" y="2395"/>
                </a:lnTo>
                <a:lnTo>
                  <a:pt x="1432" y="2393"/>
                </a:lnTo>
                <a:lnTo>
                  <a:pt x="1430" y="2393"/>
                </a:lnTo>
                <a:lnTo>
                  <a:pt x="1430" y="2395"/>
                </a:lnTo>
                <a:lnTo>
                  <a:pt x="1430" y="2397"/>
                </a:lnTo>
                <a:lnTo>
                  <a:pt x="1424" y="2397"/>
                </a:lnTo>
                <a:lnTo>
                  <a:pt x="1424" y="2401"/>
                </a:lnTo>
                <a:lnTo>
                  <a:pt x="1417" y="2403"/>
                </a:lnTo>
                <a:lnTo>
                  <a:pt x="1409" y="2401"/>
                </a:lnTo>
                <a:lnTo>
                  <a:pt x="1406" y="2401"/>
                </a:lnTo>
                <a:lnTo>
                  <a:pt x="1409" y="2397"/>
                </a:lnTo>
                <a:lnTo>
                  <a:pt x="1404" y="2395"/>
                </a:lnTo>
                <a:lnTo>
                  <a:pt x="1411" y="2382"/>
                </a:lnTo>
                <a:lnTo>
                  <a:pt x="1411" y="2380"/>
                </a:lnTo>
                <a:lnTo>
                  <a:pt x="1406" y="2377"/>
                </a:lnTo>
                <a:lnTo>
                  <a:pt x="1400" y="2375"/>
                </a:lnTo>
                <a:lnTo>
                  <a:pt x="1400" y="2377"/>
                </a:lnTo>
                <a:lnTo>
                  <a:pt x="1398" y="2382"/>
                </a:lnTo>
                <a:lnTo>
                  <a:pt x="1396" y="2384"/>
                </a:lnTo>
                <a:lnTo>
                  <a:pt x="1396" y="2386"/>
                </a:lnTo>
                <a:lnTo>
                  <a:pt x="1393" y="2388"/>
                </a:lnTo>
                <a:lnTo>
                  <a:pt x="1391" y="2388"/>
                </a:lnTo>
                <a:lnTo>
                  <a:pt x="1389" y="2386"/>
                </a:lnTo>
                <a:lnTo>
                  <a:pt x="1385" y="2393"/>
                </a:lnTo>
                <a:lnTo>
                  <a:pt x="1383" y="2393"/>
                </a:lnTo>
                <a:lnTo>
                  <a:pt x="1383" y="2395"/>
                </a:lnTo>
                <a:lnTo>
                  <a:pt x="1383" y="2397"/>
                </a:lnTo>
                <a:lnTo>
                  <a:pt x="1381" y="2399"/>
                </a:lnTo>
                <a:lnTo>
                  <a:pt x="1378" y="2401"/>
                </a:lnTo>
                <a:lnTo>
                  <a:pt x="1372" y="2412"/>
                </a:lnTo>
                <a:lnTo>
                  <a:pt x="1370" y="2416"/>
                </a:lnTo>
                <a:lnTo>
                  <a:pt x="1370" y="2418"/>
                </a:lnTo>
                <a:lnTo>
                  <a:pt x="1368" y="2418"/>
                </a:lnTo>
                <a:lnTo>
                  <a:pt x="1368" y="2416"/>
                </a:lnTo>
                <a:lnTo>
                  <a:pt x="1365" y="2410"/>
                </a:lnTo>
                <a:lnTo>
                  <a:pt x="1363" y="2405"/>
                </a:lnTo>
                <a:lnTo>
                  <a:pt x="1363" y="2401"/>
                </a:lnTo>
                <a:lnTo>
                  <a:pt x="1363" y="2397"/>
                </a:lnTo>
                <a:lnTo>
                  <a:pt x="1363" y="2393"/>
                </a:lnTo>
                <a:lnTo>
                  <a:pt x="1365" y="2382"/>
                </a:lnTo>
                <a:lnTo>
                  <a:pt x="1363" y="2375"/>
                </a:lnTo>
                <a:lnTo>
                  <a:pt x="1365" y="2367"/>
                </a:lnTo>
                <a:lnTo>
                  <a:pt x="1365" y="2365"/>
                </a:lnTo>
                <a:lnTo>
                  <a:pt x="1363" y="2365"/>
                </a:lnTo>
                <a:lnTo>
                  <a:pt x="1359" y="2365"/>
                </a:lnTo>
                <a:lnTo>
                  <a:pt x="1359" y="2360"/>
                </a:lnTo>
                <a:lnTo>
                  <a:pt x="1350" y="2356"/>
                </a:lnTo>
                <a:lnTo>
                  <a:pt x="1335" y="2350"/>
                </a:lnTo>
                <a:lnTo>
                  <a:pt x="1333" y="2350"/>
                </a:lnTo>
                <a:lnTo>
                  <a:pt x="1329" y="2350"/>
                </a:lnTo>
                <a:lnTo>
                  <a:pt x="1331" y="2350"/>
                </a:lnTo>
                <a:lnTo>
                  <a:pt x="1327" y="2347"/>
                </a:lnTo>
                <a:lnTo>
                  <a:pt x="1325" y="2345"/>
                </a:lnTo>
                <a:lnTo>
                  <a:pt x="1322" y="2345"/>
                </a:lnTo>
                <a:lnTo>
                  <a:pt x="1320" y="2343"/>
                </a:lnTo>
                <a:lnTo>
                  <a:pt x="1316" y="2339"/>
                </a:lnTo>
                <a:lnTo>
                  <a:pt x="1314" y="2334"/>
                </a:lnTo>
                <a:lnTo>
                  <a:pt x="1309" y="2330"/>
                </a:lnTo>
                <a:lnTo>
                  <a:pt x="1314" y="2322"/>
                </a:lnTo>
                <a:lnTo>
                  <a:pt x="1322" y="2313"/>
                </a:lnTo>
                <a:lnTo>
                  <a:pt x="1325" y="2311"/>
                </a:lnTo>
                <a:lnTo>
                  <a:pt x="1327" y="2315"/>
                </a:lnTo>
                <a:lnTo>
                  <a:pt x="1329" y="2315"/>
                </a:lnTo>
                <a:lnTo>
                  <a:pt x="1333" y="2311"/>
                </a:lnTo>
                <a:lnTo>
                  <a:pt x="1329" y="2309"/>
                </a:lnTo>
                <a:lnTo>
                  <a:pt x="1329" y="2306"/>
                </a:lnTo>
                <a:lnTo>
                  <a:pt x="1331" y="2302"/>
                </a:lnTo>
                <a:lnTo>
                  <a:pt x="1329" y="2300"/>
                </a:lnTo>
                <a:lnTo>
                  <a:pt x="1325" y="2298"/>
                </a:lnTo>
                <a:lnTo>
                  <a:pt x="1325" y="2294"/>
                </a:lnTo>
                <a:lnTo>
                  <a:pt x="1322" y="2291"/>
                </a:lnTo>
                <a:lnTo>
                  <a:pt x="1316" y="2296"/>
                </a:lnTo>
                <a:lnTo>
                  <a:pt x="1305" y="2287"/>
                </a:lnTo>
                <a:lnTo>
                  <a:pt x="1303" y="2289"/>
                </a:lnTo>
                <a:lnTo>
                  <a:pt x="1303" y="2287"/>
                </a:lnTo>
                <a:lnTo>
                  <a:pt x="1305" y="2285"/>
                </a:lnTo>
                <a:lnTo>
                  <a:pt x="1309" y="2276"/>
                </a:lnTo>
                <a:lnTo>
                  <a:pt x="1312" y="2274"/>
                </a:lnTo>
                <a:lnTo>
                  <a:pt x="1314" y="2274"/>
                </a:lnTo>
                <a:lnTo>
                  <a:pt x="1316" y="2272"/>
                </a:lnTo>
                <a:lnTo>
                  <a:pt x="1318" y="2274"/>
                </a:lnTo>
                <a:lnTo>
                  <a:pt x="1318" y="2272"/>
                </a:lnTo>
                <a:lnTo>
                  <a:pt x="1314" y="2266"/>
                </a:lnTo>
                <a:lnTo>
                  <a:pt x="1316" y="2261"/>
                </a:lnTo>
                <a:lnTo>
                  <a:pt x="1316" y="2261"/>
                </a:lnTo>
                <a:lnTo>
                  <a:pt x="1314" y="2259"/>
                </a:lnTo>
                <a:lnTo>
                  <a:pt x="1307" y="2257"/>
                </a:lnTo>
                <a:lnTo>
                  <a:pt x="1305" y="2255"/>
                </a:lnTo>
                <a:lnTo>
                  <a:pt x="1303" y="2253"/>
                </a:lnTo>
                <a:lnTo>
                  <a:pt x="1301" y="2251"/>
                </a:lnTo>
                <a:lnTo>
                  <a:pt x="1299" y="2246"/>
                </a:lnTo>
                <a:lnTo>
                  <a:pt x="1299" y="2240"/>
                </a:lnTo>
                <a:lnTo>
                  <a:pt x="1299" y="2238"/>
                </a:lnTo>
                <a:lnTo>
                  <a:pt x="1299" y="2229"/>
                </a:lnTo>
                <a:lnTo>
                  <a:pt x="1297" y="2227"/>
                </a:lnTo>
                <a:lnTo>
                  <a:pt x="1292" y="2225"/>
                </a:lnTo>
                <a:lnTo>
                  <a:pt x="1290" y="2220"/>
                </a:lnTo>
                <a:lnTo>
                  <a:pt x="1288" y="2214"/>
                </a:lnTo>
                <a:lnTo>
                  <a:pt x="1286" y="2212"/>
                </a:lnTo>
                <a:lnTo>
                  <a:pt x="1286" y="2210"/>
                </a:lnTo>
                <a:lnTo>
                  <a:pt x="1288" y="2205"/>
                </a:lnTo>
                <a:lnTo>
                  <a:pt x="1288" y="2203"/>
                </a:lnTo>
                <a:lnTo>
                  <a:pt x="1284" y="2203"/>
                </a:lnTo>
                <a:lnTo>
                  <a:pt x="1284" y="2201"/>
                </a:lnTo>
                <a:lnTo>
                  <a:pt x="1284" y="2199"/>
                </a:lnTo>
                <a:lnTo>
                  <a:pt x="1284" y="2197"/>
                </a:lnTo>
                <a:lnTo>
                  <a:pt x="1284" y="2195"/>
                </a:lnTo>
                <a:lnTo>
                  <a:pt x="1286" y="2195"/>
                </a:lnTo>
                <a:lnTo>
                  <a:pt x="1286" y="2195"/>
                </a:lnTo>
                <a:lnTo>
                  <a:pt x="1288" y="2195"/>
                </a:lnTo>
                <a:lnTo>
                  <a:pt x="1288" y="2192"/>
                </a:lnTo>
                <a:lnTo>
                  <a:pt x="1288" y="2190"/>
                </a:lnTo>
                <a:lnTo>
                  <a:pt x="1288" y="2188"/>
                </a:lnTo>
                <a:lnTo>
                  <a:pt x="1288" y="2186"/>
                </a:lnTo>
                <a:lnTo>
                  <a:pt x="1288" y="2184"/>
                </a:lnTo>
                <a:lnTo>
                  <a:pt x="1286" y="2182"/>
                </a:lnTo>
                <a:lnTo>
                  <a:pt x="1286" y="2180"/>
                </a:lnTo>
                <a:lnTo>
                  <a:pt x="1286" y="2177"/>
                </a:lnTo>
                <a:lnTo>
                  <a:pt x="1288" y="2177"/>
                </a:lnTo>
                <a:lnTo>
                  <a:pt x="1288" y="2175"/>
                </a:lnTo>
                <a:lnTo>
                  <a:pt x="1292" y="2175"/>
                </a:lnTo>
                <a:lnTo>
                  <a:pt x="1292" y="2173"/>
                </a:lnTo>
                <a:lnTo>
                  <a:pt x="1294" y="2173"/>
                </a:lnTo>
                <a:lnTo>
                  <a:pt x="1297" y="2173"/>
                </a:lnTo>
                <a:lnTo>
                  <a:pt x="1297" y="2171"/>
                </a:lnTo>
                <a:lnTo>
                  <a:pt x="1299" y="2171"/>
                </a:lnTo>
                <a:lnTo>
                  <a:pt x="1299" y="2169"/>
                </a:lnTo>
                <a:lnTo>
                  <a:pt x="1299" y="2167"/>
                </a:lnTo>
                <a:lnTo>
                  <a:pt x="1301" y="2164"/>
                </a:lnTo>
                <a:lnTo>
                  <a:pt x="1303" y="2160"/>
                </a:lnTo>
                <a:lnTo>
                  <a:pt x="1307" y="2156"/>
                </a:lnTo>
                <a:lnTo>
                  <a:pt x="1312" y="2152"/>
                </a:lnTo>
                <a:lnTo>
                  <a:pt x="1320" y="2158"/>
                </a:lnTo>
                <a:lnTo>
                  <a:pt x="1322" y="2158"/>
                </a:lnTo>
                <a:lnTo>
                  <a:pt x="1325" y="2156"/>
                </a:lnTo>
                <a:lnTo>
                  <a:pt x="1329" y="2160"/>
                </a:lnTo>
                <a:lnTo>
                  <a:pt x="1337" y="2167"/>
                </a:lnTo>
                <a:lnTo>
                  <a:pt x="1346" y="2171"/>
                </a:lnTo>
                <a:lnTo>
                  <a:pt x="1344" y="2180"/>
                </a:lnTo>
                <a:lnTo>
                  <a:pt x="1340" y="2186"/>
                </a:lnTo>
                <a:lnTo>
                  <a:pt x="1340" y="2192"/>
                </a:lnTo>
                <a:lnTo>
                  <a:pt x="1340" y="2197"/>
                </a:lnTo>
                <a:lnTo>
                  <a:pt x="1344" y="2199"/>
                </a:lnTo>
                <a:lnTo>
                  <a:pt x="1348" y="2201"/>
                </a:lnTo>
                <a:lnTo>
                  <a:pt x="1348" y="2203"/>
                </a:lnTo>
                <a:lnTo>
                  <a:pt x="1350" y="2218"/>
                </a:lnTo>
                <a:lnTo>
                  <a:pt x="1355" y="2223"/>
                </a:lnTo>
                <a:lnTo>
                  <a:pt x="1361" y="2223"/>
                </a:lnTo>
                <a:lnTo>
                  <a:pt x="1363" y="2223"/>
                </a:lnTo>
                <a:lnTo>
                  <a:pt x="1368" y="2227"/>
                </a:lnTo>
                <a:lnTo>
                  <a:pt x="1370" y="2238"/>
                </a:lnTo>
                <a:lnTo>
                  <a:pt x="1376" y="2238"/>
                </a:lnTo>
                <a:lnTo>
                  <a:pt x="1393" y="2235"/>
                </a:lnTo>
                <a:lnTo>
                  <a:pt x="1398" y="2242"/>
                </a:lnTo>
                <a:lnTo>
                  <a:pt x="1400" y="2240"/>
                </a:lnTo>
                <a:lnTo>
                  <a:pt x="1402" y="2238"/>
                </a:lnTo>
                <a:lnTo>
                  <a:pt x="1406" y="2233"/>
                </a:lnTo>
                <a:lnTo>
                  <a:pt x="1411" y="2233"/>
                </a:lnTo>
                <a:lnTo>
                  <a:pt x="1426" y="2240"/>
                </a:lnTo>
                <a:lnTo>
                  <a:pt x="1432" y="2242"/>
                </a:lnTo>
                <a:lnTo>
                  <a:pt x="1432" y="2235"/>
                </a:lnTo>
                <a:lnTo>
                  <a:pt x="1432" y="2227"/>
                </a:lnTo>
                <a:lnTo>
                  <a:pt x="1443" y="2208"/>
                </a:lnTo>
                <a:lnTo>
                  <a:pt x="1460" y="2214"/>
                </a:lnTo>
                <a:lnTo>
                  <a:pt x="1460" y="2216"/>
                </a:lnTo>
                <a:lnTo>
                  <a:pt x="1480" y="2225"/>
                </a:lnTo>
                <a:lnTo>
                  <a:pt x="1480" y="2223"/>
                </a:lnTo>
                <a:lnTo>
                  <a:pt x="1480" y="2220"/>
                </a:lnTo>
                <a:lnTo>
                  <a:pt x="1484" y="2203"/>
                </a:lnTo>
                <a:lnTo>
                  <a:pt x="1497" y="2205"/>
                </a:lnTo>
                <a:lnTo>
                  <a:pt x="1501" y="2205"/>
                </a:lnTo>
                <a:lnTo>
                  <a:pt x="1512" y="2205"/>
                </a:lnTo>
                <a:lnTo>
                  <a:pt x="1516" y="2208"/>
                </a:lnTo>
                <a:lnTo>
                  <a:pt x="1516" y="2205"/>
                </a:lnTo>
                <a:lnTo>
                  <a:pt x="1518" y="2203"/>
                </a:lnTo>
                <a:lnTo>
                  <a:pt x="1518" y="2201"/>
                </a:lnTo>
                <a:lnTo>
                  <a:pt x="1521" y="2201"/>
                </a:lnTo>
                <a:lnTo>
                  <a:pt x="1521" y="2199"/>
                </a:lnTo>
                <a:lnTo>
                  <a:pt x="1523" y="2199"/>
                </a:lnTo>
                <a:lnTo>
                  <a:pt x="1523" y="2197"/>
                </a:lnTo>
                <a:lnTo>
                  <a:pt x="1525" y="2195"/>
                </a:lnTo>
                <a:lnTo>
                  <a:pt x="1525" y="2195"/>
                </a:lnTo>
                <a:lnTo>
                  <a:pt x="1525" y="2190"/>
                </a:lnTo>
                <a:lnTo>
                  <a:pt x="1525" y="2184"/>
                </a:lnTo>
                <a:lnTo>
                  <a:pt x="1518" y="2184"/>
                </a:lnTo>
                <a:lnTo>
                  <a:pt x="1518" y="2182"/>
                </a:lnTo>
                <a:lnTo>
                  <a:pt x="1521" y="2171"/>
                </a:lnTo>
                <a:lnTo>
                  <a:pt x="1521" y="2164"/>
                </a:lnTo>
                <a:lnTo>
                  <a:pt x="1523" y="2158"/>
                </a:lnTo>
                <a:lnTo>
                  <a:pt x="1523" y="2154"/>
                </a:lnTo>
                <a:lnTo>
                  <a:pt x="1521" y="2154"/>
                </a:lnTo>
                <a:lnTo>
                  <a:pt x="1521" y="2152"/>
                </a:lnTo>
                <a:lnTo>
                  <a:pt x="1521" y="2149"/>
                </a:lnTo>
                <a:lnTo>
                  <a:pt x="1521" y="2145"/>
                </a:lnTo>
                <a:lnTo>
                  <a:pt x="1525" y="2145"/>
                </a:lnTo>
                <a:lnTo>
                  <a:pt x="1527" y="2145"/>
                </a:lnTo>
                <a:lnTo>
                  <a:pt x="1527" y="2143"/>
                </a:lnTo>
                <a:lnTo>
                  <a:pt x="1525" y="2141"/>
                </a:lnTo>
                <a:lnTo>
                  <a:pt x="1527" y="2141"/>
                </a:lnTo>
                <a:lnTo>
                  <a:pt x="1531" y="2139"/>
                </a:lnTo>
                <a:lnTo>
                  <a:pt x="1533" y="2137"/>
                </a:lnTo>
                <a:lnTo>
                  <a:pt x="1536" y="2132"/>
                </a:lnTo>
                <a:lnTo>
                  <a:pt x="1540" y="2130"/>
                </a:lnTo>
                <a:lnTo>
                  <a:pt x="1542" y="2128"/>
                </a:lnTo>
                <a:lnTo>
                  <a:pt x="1544" y="2126"/>
                </a:lnTo>
                <a:lnTo>
                  <a:pt x="1551" y="2121"/>
                </a:lnTo>
                <a:lnTo>
                  <a:pt x="1559" y="2119"/>
                </a:lnTo>
                <a:lnTo>
                  <a:pt x="1566" y="2117"/>
                </a:lnTo>
                <a:lnTo>
                  <a:pt x="1572" y="2119"/>
                </a:lnTo>
                <a:lnTo>
                  <a:pt x="1577" y="2119"/>
                </a:lnTo>
                <a:lnTo>
                  <a:pt x="1577" y="2119"/>
                </a:lnTo>
                <a:lnTo>
                  <a:pt x="1577" y="2121"/>
                </a:lnTo>
                <a:lnTo>
                  <a:pt x="1579" y="2121"/>
                </a:lnTo>
                <a:lnTo>
                  <a:pt x="1579" y="2126"/>
                </a:lnTo>
                <a:lnTo>
                  <a:pt x="1581" y="2145"/>
                </a:lnTo>
                <a:lnTo>
                  <a:pt x="1581" y="2147"/>
                </a:lnTo>
                <a:lnTo>
                  <a:pt x="1581" y="2154"/>
                </a:lnTo>
                <a:lnTo>
                  <a:pt x="1585" y="2158"/>
                </a:lnTo>
                <a:lnTo>
                  <a:pt x="1585" y="2160"/>
                </a:lnTo>
                <a:lnTo>
                  <a:pt x="1587" y="2164"/>
                </a:lnTo>
                <a:lnTo>
                  <a:pt x="1589" y="2164"/>
                </a:lnTo>
                <a:lnTo>
                  <a:pt x="1592" y="2162"/>
                </a:lnTo>
                <a:lnTo>
                  <a:pt x="1596" y="2160"/>
                </a:lnTo>
                <a:lnTo>
                  <a:pt x="1598" y="2156"/>
                </a:lnTo>
                <a:lnTo>
                  <a:pt x="1602" y="2154"/>
                </a:lnTo>
                <a:lnTo>
                  <a:pt x="1607" y="2152"/>
                </a:lnTo>
                <a:lnTo>
                  <a:pt x="1615" y="2147"/>
                </a:lnTo>
                <a:lnTo>
                  <a:pt x="1617" y="2145"/>
                </a:lnTo>
                <a:lnTo>
                  <a:pt x="1620" y="2143"/>
                </a:lnTo>
                <a:lnTo>
                  <a:pt x="1622" y="2143"/>
                </a:lnTo>
                <a:lnTo>
                  <a:pt x="1622" y="2141"/>
                </a:lnTo>
                <a:lnTo>
                  <a:pt x="1624" y="2141"/>
                </a:lnTo>
                <a:lnTo>
                  <a:pt x="1624" y="2137"/>
                </a:lnTo>
                <a:lnTo>
                  <a:pt x="1626" y="2137"/>
                </a:lnTo>
                <a:lnTo>
                  <a:pt x="1626" y="2132"/>
                </a:lnTo>
                <a:lnTo>
                  <a:pt x="1628" y="2126"/>
                </a:lnTo>
                <a:lnTo>
                  <a:pt x="1628" y="2124"/>
                </a:lnTo>
                <a:lnTo>
                  <a:pt x="1628" y="2121"/>
                </a:lnTo>
                <a:lnTo>
                  <a:pt x="1624" y="2121"/>
                </a:lnTo>
                <a:lnTo>
                  <a:pt x="1622" y="2121"/>
                </a:lnTo>
                <a:lnTo>
                  <a:pt x="1620" y="2121"/>
                </a:lnTo>
                <a:lnTo>
                  <a:pt x="1620" y="2106"/>
                </a:lnTo>
                <a:lnTo>
                  <a:pt x="1617" y="2106"/>
                </a:lnTo>
                <a:lnTo>
                  <a:pt x="1617" y="2093"/>
                </a:lnTo>
                <a:lnTo>
                  <a:pt x="1617" y="2091"/>
                </a:lnTo>
                <a:lnTo>
                  <a:pt x="1607" y="2091"/>
                </a:lnTo>
                <a:lnTo>
                  <a:pt x="1607" y="2078"/>
                </a:lnTo>
                <a:lnTo>
                  <a:pt x="1600" y="2078"/>
                </a:lnTo>
                <a:lnTo>
                  <a:pt x="1585" y="2078"/>
                </a:lnTo>
                <a:lnTo>
                  <a:pt x="1585" y="2066"/>
                </a:lnTo>
                <a:lnTo>
                  <a:pt x="1585" y="2050"/>
                </a:lnTo>
                <a:lnTo>
                  <a:pt x="1585" y="2031"/>
                </a:lnTo>
                <a:lnTo>
                  <a:pt x="1585" y="1999"/>
                </a:lnTo>
                <a:lnTo>
                  <a:pt x="1583" y="1975"/>
                </a:lnTo>
                <a:lnTo>
                  <a:pt x="1581" y="1975"/>
                </a:lnTo>
                <a:lnTo>
                  <a:pt x="1579" y="1977"/>
                </a:lnTo>
                <a:lnTo>
                  <a:pt x="1577" y="1977"/>
                </a:lnTo>
                <a:lnTo>
                  <a:pt x="1577" y="1979"/>
                </a:lnTo>
                <a:lnTo>
                  <a:pt x="1577" y="1979"/>
                </a:lnTo>
                <a:lnTo>
                  <a:pt x="1577" y="1982"/>
                </a:lnTo>
                <a:lnTo>
                  <a:pt x="1574" y="1982"/>
                </a:lnTo>
                <a:lnTo>
                  <a:pt x="1574" y="1990"/>
                </a:lnTo>
                <a:lnTo>
                  <a:pt x="1574" y="1992"/>
                </a:lnTo>
                <a:lnTo>
                  <a:pt x="1574" y="1995"/>
                </a:lnTo>
                <a:lnTo>
                  <a:pt x="1574" y="1997"/>
                </a:lnTo>
                <a:lnTo>
                  <a:pt x="1574" y="1999"/>
                </a:lnTo>
                <a:lnTo>
                  <a:pt x="1574" y="2001"/>
                </a:lnTo>
                <a:lnTo>
                  <a:pt x="1572" y="2001"/>
                </a:lnTo>
                <a:lnTo>
                  <a:pt x="1572" y="2003"/>
                </a:lnTo>
                <a:lnTo>
                  <a:pt x="1570" y="2010"/>
                </a:lnTo>
                <a:lnTo>
                  <a:pt x="1570" y="2012"/>
                </a:lnTo>
                <a:lnTo>
                  <a:pt x="1568" y="2012"/>
                </a:lnTo>
                <a:lnTo>
                  <a:pt x="1568" y="2014"/>
                </a:lnTo>
                <a:lnTo>
                  <a:pt x="1566" y="2014"/>
                </a:lnTo>
                <a:lnTo>
                  <a:pt x="1564" y="2014"/>
                </a:lnTo>
                <a:lnTo>
                  <a:pt x="1561" y="2014"/>
                </a:lnTo>
                <a:lnTo>
                  <a:pt x="1529" y="2014"/>
                </a:lnTo>
                <a:lnTo>
                  <a:pt x="1527" y="2014"/>
                </a:lnTo>
                <a:lnTo>
                  <a:pt x="1525" y="2014"/>
                </a:lnTo>
                <a:lnTo>
                  <a:pt x="1525" y="2012"/>
                </a:lnTo>
                <a:lnTo>
                  <a:pt x="1525" y="2012"/>
                </a:lnTo>
                <a:lnTo>
                  <a:pt x="1525" y="2010"/>
                </a:lnTo>
                <a:lnTo>
                  <a:pt x="1525" y="2007"/>
                </a:lnTo>
                <a:lnTo>
                  <a:pt x="1523" y="2007"/>
                </a:lnTo>
                <a:lnTo>
                  <a:pt x="1523" y="2005"/>
                </a:lnTo>
                <a:lnTo>
                  <a:pt x="1525" y="2005"/>
                </a:lnTo>
                <a:lnTo>
                  <a:pt x="1525" y="2003"/>
                </a:lnTo>
                <a:lnTo>
                  <a:pt x="1527" y="1988"/>
                </a:lnTo>
                <a:lnTo>
                  <a:pt x="1529" y="1979"/>
                </a:lnTo>
                <a:lnTo>
                  <a:pt x="1531" y="1973"/>
                </a:lnTo>
                <a:lnTo>
                  <a:pt x="1529" y="1969"/>
                </a:lnTo>
                <a:lnTo>
                  <a:pt x="1529" y="1967"/>
                </a:lnTo>
                <a:lnTo>
                  <a:pt x="1533" y="1962"/>
                </a:lnTo>
                <a:lnTo>
                  <a:pt x="1536" y="1956"/>
                </a:lnTo>
                <a:lnTo>
                  <a:pt x="1538" y="1949"/>
                </a:lnTo>
                <a:lnTo>
                  <a:pt x="1538" y="1945"/>
                </a:lnTo>
                <a:lnTo>
                  <a:pt x="1538" y="1941"/>
                </a:lnTo>
                <a:lnTo>
                  <a:pt x="1538" y="1924"/>
                </a:lnTo>
                <a:lnTo>
                  <a:pt x="1538" y="1913"/>
                </a:lnTo>
                <a:lnTo>
                  <a:pt x="1538" y="1900"/>
                </a:lnTo>
                <a:lnTo>
                  <a:pt x="1542" y="1898"/>
                </a:lnTo>
                <a:lnTo>
                  <a:pt x="1566" y="1898"/>
                </a:lnTo>
                <a:lnTo>
                  <a:pt x="1579" y="1900"/>
                </a:lnTo>
                <a:lnTo>
                  <a:pt x="1587" y="1900"/>
                </a:lnTo>
                <a:lnTo>
                  <a:pt x="1592" y="1898"/>
                </a:lnTo>
                <a:lnTo>
                  <a:pt x="1592" y="1900"/>
                </a:lnTo>
                <a:lnTo>
                  <a:pt x="1592" y="1902"/>
                </a:lnTo>
                <a:lnTo>
                  <a:pt x="1609" y="1902"/>
                </a:lnTo>
                <a:lnTo>
                  <a:pt x="1624" y="1902"/>
                </a:lnTo>
                <a:lnTo>
                  <a:pt x="1626" y="1902"/>
                </a:lnTo>
                <a:lnTo>
                  <a:pt x="1628" y="1902"/>
                </a:lnTo>
                <a:lnTo>
                  <a:pt x="1628" y="1900"/>
                </a:lnTo>
                <a:lnTo>
                  <a:pt x="1624" y="1885"/>
                </a:lnTo>
                <a:lnTo>
                  <a:pt x="1624" y="1885"/>
                </a:lnTo>
                <a:lnTo>
                  <a:pt x="1620" y="1874"/>
                </a:lnTo>
                <a:lnTo>
                  <a:pt x="1620" y="1870"/>
                </a:lnTo>
                <a:lnTo>
                  <a:pt x="1620" y="1868"/>
                </a:lnTo>
                <a:lnTo>
                  <a:pt x="1617" y="1865"/>
                </a:lnTo>
                <a:lnTo>
                  <a:pt x="1615" y="1861"/>
                </a:lnTo>
                <a:lnTo>
                  <a:pt x="1615" y="1859"/>
                </a:lnTo>
                <a:lnTo>
                  <a:pt x="1613" y="1853"/>
                </a:lnTo>
                <a:lnTo>
                  <a:pt x="1613" y="1846"/>
                </a:lnTo>
                <a:lnTo>
                  <a:pt x="1611" y="1842"/>
                </a:lnTo>
                <a:lnTo>
                  <a:pt x="1611" y="1840"/>
                </a:lnTo>
                <a:lnTo>
                  <a:pt x="1609" y="1837"/>
                </a:lnTo>
                <a:lnTo>
                  <a:pt x="1609" y="1835"/>
                </a:lnTo>
                <a:lnTo>
                  <a:pt x="1607" y="1833"/>
                </a:lnTo>
                <a:lnTo>
                  <a:pt x="1607" y="1833"/>
                </a:lnTo>
                <a:lnTo>
                  <a:pt x="1605" y="1831"/>
                </a:lnTo>
                <a:lnTo>
                  <a:pt x="1605" y="1827"/>
                </a:lnTo>
                <a:lnTo>
                  <a:pt x="1605" y="1822"/>
                </a:lnTo>
                <a:lnTo>
                  <a:pt x="1602" y="1820"/>
                </a:lnTo>
                <a:lnTo>
                  <a:pt x="1602" y="1816"/>
                </a:lnTo>
                <a:lnTo>
                  <a:pt x="1600" y="1814"/>
                </a:lnTo>
                <a:lnTo>
                  <a:pt x="1600" y="1812"/>
                </a:lnTo>
                <a:lnTo>
                  <a:pt x="1598" y="1805"/>
                </a:lnTo>
                <a:lnTo>
                  <a:pt x="1596" y="1801"/>
                </a:lnTo>
                <a:lnTo>
                  <a:pt x="1596" y="1799"/>
                </a:lnTo>
                <a:lnTo>
                  <a:pt x="1596" y="1794"/>
                </a:lnTo>
                <a:lnTo>
                  <a:pt x="1594" y="1788"/>
                </a:lnTo>
                <a:lnTo>
                  <a:pt x="1594" y="1786"/>
                </a:lnTo>
                <a:lnTo>
                  <a:pt x="1594" y="1784"/>
                </a:lnTo>
                <a:lnTo>
                  <a:pt x="1592" y="1779"/>
                </a:lnTo>
                <a:lnTo>
                  <a:pt x="1592" y="1764"/>
                </a:lnTo>
                <a:lnTo>
                  <a:pt x="1592" y="1747"/>
                </a:lnTo>
                <a:lnTo>
                  <a:pt x="1592" y="1745"/>
                </a:lnTo>
                <a:lnTo>
                  <a:pt x="1592" y="1738"/>
                </a:lnTo>
                <a:lnTo>
                  <a:pt x="1592" y="1730"/>
                </a:lnTo>
                <a:lnTo>
                  <a:pt x="1592" y="1728"/>
                </a:lnTo>
                <a:lnTo>
                  <a:pt x="1592" y="1723"/>
                </a:lnTo>
                <a:lnTo>
                  <a:pt x="1594" y="1717"/>
                </a:lnTo>
                <a:lnTo>
                  <a:pt x="1594" y="1713"/>
                </a:lnTo>
                <a:lnTo>
                  <a:pt x="1594" y="1711"/>
                </a:lnTo>
                <a:lnTo>
                  <a:pt x="1594" y="1700"/>
                </a:lnTo>
                <a:lnTo>
                  <a:pt x="1596" y="1687"/>
                </a:lnTo>
                <a:lnTo>
                  <a:pt x="1596" y="1685"/>
                </a:lnTo>
                <a:lnTo>
                  <a:pt x="1598" y="1678"/>
                </a:lnTo>
                <a:lnTo>
                  <a:pt x="1598" y="1670"/>
                </a:lnTo>
                <a:lnTo>
                  <a:pt x="1600" y="1657"/>
                </a:lnTo>
                <a:lnTo>
                  <a:pt x="1600" y="1652"/>
                </a:lnTo>
                <a:lnTo>
                  <a:pt x="1600" y="1648"/>
                </a:lnTo>
                <a:lnTo>
                  <a:pt x="1602" y="1644"/>
                </a:lnTo>
                <a:lnTo>
                  <a:pt x="1600" y="1640"/>
                </a:lnTo>
                <a:lnTo>
                  <a:pt x="1600" y="1635"/>
                </a:lnTo>
                <a:lnTo>
                  <a:pt x="1600" y="1631"/>
                </a:lnTo>
                <a:lnTo>
                  <a:pt x="1598" y="1629"/>
                </a:lnTo>
                <a:lnTo>
                  <a:pt x="1598" y="1627"/>
                </a:lnTo>
                <a:lnTo>
                  <a:pt x="1598" y="1624"/>
                </a:lnTo>
                <a:lnTo>
                  <a:pt x="1596" y="1624"/>
                </a:lnTo>
                <a:lnTo>
                  <a:pt x="1592" y="1616"/>
                </a:lnTo>
                <a:lnTo>
                  <a:pt x="1585" y="1609"/>
                </a:lnTo>
                <a:lnTo>
                  <a:pt x="1585" y="1607"/>
                </a:lnTo>
                <a:lnTo>
                  <a:pt x="1574" y="1592"/>
                </a:lnTo>
                <a:lnTo>
                  <a:pt x="1572" y="1590"/>
                </a:lnTo>
                <a:lnTo>
                  <a:pt x="1570" y="1584"/>
                </a:lnTo>
                <a:lnTo>
                  <a:pt x="1566" y="1579"/>
                </a:lnTo>
                <a:lnTo>
                  <a:pt x="1561" y="1573"/>
                </a:lnTo>
                <a:lnTo>
                  <a:pt x="1557" y="1569"/>
                </a:lnTo>
                <a:lnTo>
                  <a:pt x="1553" y="1564"/>
                </a:lnTo>
                <a:lnTo>
                  <a:pt x="1551" y="1562"/>
                </a:lnTo>
                <a:lnTo>
                  <a:pt x="1551" y="1560"/>
                </a:lnTo>
                <a:lnTo>
                  <a:pt x="1549" y="1558"/>
                </a:lnTo>
                <a:lnTo>
                  <a:pt x="1546" y="1549"/>
                </a:lnTo>
                <a:lnTo>
                  <a:pt x="1546" y="1547"/>
                </a:lnTo>
                <a:lnTo>
                  <a:pt x="1544" y="1545"/>
                </a:lnTo>
                <a:lnTo>
                  <a:pt x="1540" y="1534"/>
                </a:lnTo>
                <a:lnTo>
                  <a:pt x="1538" y="1528"/>
                </a:lnTo>
                <a:lnTo>
                  <a:pt x="1531" y="1513"/>
                </a:lnTo>
                <a:lnTo>
                  <a:pt x="1529" y="1508"/>
                </a:lnTo>
                <a:lnTo>
                  <a:pt x="1525" y="1495"/>
                </a:lnTo>
                <a:lnTo>
                  <a:pt x="1523" y="1485"/>
                </a:lnTo>
                <a:lnTo>
                  <a:pt x="1518" y="1474"/>
                </a:lnTo>
                <a:lnTo>
                  <a:pt x="1516" y="1470"/>
                </a:lnTo>
                <a:lnTo>
                  <a:pt x="1510" y="1457"/>
                </a:lnTo>
                <a:lnTo>
                  <a:pt x="1503" y="1446"/>
                </a:lnTo>
                <a:lnTo>
                  <a:pt x="1499" y="1439"/>
                </a:lnTo>
                <a:lnTo>
                  <a:pt x="1497" y="1435"/>
                </a:lnTo>
                <a:lnTo>
                  <a:pt x="1493" y="1431"/>
                </a:lnTo>
                <a:lnTo>
                  <a:pt x="1490" y="1427"/>
                </a:lnTo>
                <a:lnTo>
                  <a:pt x="1486" y="1420"/>
                </a:lnTo>
                <a:lnTo>
                  <a:pt x="1480" y="1414"/>
                </a:lnTo>
                <a:lnTo>
                  <a:pt x="1477" y="1411"/>
                </a:lnTo>
                <a:lnTo>
                  <a:pt x="1473" y="1405"/>
                </a:lnTo>
                <a:lnTo>
                  <a:pt x="1473" y="1401"/>
                </a:lnTo>
                <a:lnTo>
                  <a:pt x="1465" y="1394"/>
                </a:lnTo>
                <a:lnTo>
                  <a:pt x="1462" y="1390"/>
                </a:lnTo>
                <a:lnTo>
                  <a:pt x="1460" y="1390"/>
                </a:lnTo>
                <a:lnTo>
                  <a:pt x="1458" y="1390"/>
                </a:lnTo>
                <a:lnTo>
                  <a:pt x="1456" y="1390"/>
                </a:lnTo>
                <a:lnTo>
                  <a:pt x="1452" y="1390"/>
                </a:lnTo>
                <a:lnTo>
                  <a:pt x="1452" y="1388"/>
                </a:lnTo>
                <a:lnTo>
                  <a:pt x="1449" y="1386"/>
                </a:lnTo>
                <a:lnTo>
                  <a:pt x="1449" y="1383"/>
                </a:lnTo>
                <a:lnTo>
                  <a:pt x="1445" y="1379"/>
                </a:lnTo>
                <a:lnTo>
                  <a:pt x="1443" y="1377"/>
                </a:lnTo>
                <a:lnTo>
                  <a:pt x="1441" y="1368"/>
                </a:lnTo>
                <a:lnTo>
                  <a:pt x="1432" y="1368"/>
                </a:lnTo>
                <a:lnTo>
                  <a:pt x="1428" y="1366"/>
                </a:lnTo>
                <a:lnTo>
                  <a:pt x="1428" y="1364"/>
                </a:lnTo>
                <a:lnTo>
                  <a:pt x="1428" y="1360"/>
                </a:lnTo>
                <a:lnTo>
                  <a:pt x="1428" y="1356"/>
                </a:lnTo>
                <a:lnTo>
                  <a:pt x="1417" y="1349"/>
                </a:lnTo>
                <a:lnTo>
                  <a:pt x="1400" y="1323"/>
                </a:lnTo>
                <a:lnTo>
                  <a:pt x="1400" y="1321"/>
                </a:lnTo>
                <a:lnTo>
                  <a:pt x="1406" y="1319"/>
                </a:lnTo>
                <a:lnTo>
                  <a:pt x="1415" y="1317"/>
                </a:lnTo>
                <a:lnTo>
                  <a:pt x="1426" y="1323"/>
                </a:lnTo>
                <a:lnTo>
                  <a:pt x="1426" y="1321"/>
                </a:lnTo>
                <a:lnTo>
                  <a:pt x="1426" y="1297"/>
                </a:lnTo>
                <a:lnTo>
                  <a:pt x="1424" y="1297"/>
                </a:lnTo>
                <a:lnTo>
                  <a:pt x="1419" y="1291"/>
                </a:lnTo>
                <a:lnTo>
                  <a:pt x="1402" y="1272"/>
                </a:lnTo>
                <a:lnTo>
                  <a:pt x="1398" y="1272"/>
                </a:lnTo>
                <a:lnTo>
                  <a:pt x="1393" y="1272"/>
                </a:lnTo>
                <a:lnTo>
                  <a:pt x="1387" y="1263"/>
                </a:lnTo>
                <a:lnTo>
                  <a:pt x="1391" y="1259"/>
                </a:lnTo>
                <a:lnTo>
                  <a:pt x="1393" y="1259"/>
                </a:lnTo>
                <a:lnTo>
                  <a:pt x="1396" y="1254"/>
                </a:lnTo>
                <a:lnTo>
                  <a:pt x="1398" y="1254"/>
                </a:lnTo>
                <a:lnTo>
                  <a:pt x="1398" y="1250"/>
                </a:lnTo>
                <a:lnTo>
                  <a:pt x="1400" y="1250"/>
                </a:lnTo>
                <a:lnTo>
                  <a:pt x="1400" y="1248"/>
                </a:lnTo>
                <a:lnTo>
                  <a:pt x="1400" y="1244"/>
                </a:lnTo>
                <a:lnTo>
                  <a:pt x="1400" y="1241"/>
                </a:lnTo>
                <a:lnTo>
                  <a:pt x="1396" y="1235"/>
                </a:lnTo>
                <a:lnTo>
                  <a:pt x="1393" y="1233"/>
                </a:lnTo>
                <a:lnTo>
                  <a:pt x="1389" y="1231"/>
                </a:lnTo>
                <a:lnTo>
                  <a:pt x="1387" y="1229"/>
                </a:lnTo>
                <a:lnTo>
                  <a:pt x="1385" y="1224"/>
                </a:lnTo>
                <a:lnTo>
                  <a:pt x="1383" y="1222"/>
                </a:lnTo>
                <a:lnTo>
                  <a:pt x="1381" y="1220"/>
                </a:lnTo>
                <a:lnTo>
                  <a:pt x="1378" y="1214"/>
                </a:lnTo>
                <a:lnTo>
                  <a:pt x="1370" y="1216"/>
                </a:lnTo>
                <a:lnTo>
                  <a:pt x="1370" y="1211"/>
                </a:lnTo>
                <a:lnTo>
                  <a:pt x="1368" y="1211"/>
                </a:lnTo>
                <a:lnTo>
                  <a:pt x="1365" y="1207"/>
                </a:lnTo>
                <a:lnTo>
                  <a:pt x="1365" y="1205"/>
                </a:lnTo>
                <a:lnTo>
                  <a:pt x="1365" y="1203"/>
                </a:lnTo>
                <a:lnTo>
                  <a:pt x="1359" y="1211"/>
                </a:lnTo>
                <a:lnTo>
                  <a:pt x="1353" y="1218"/>
                </a:lnTo>
                <a:lnTo>
                  <a:pt x="1350" y="1218"/>
                </a:lnTo>
                <a:lnTo>
                  <a:pt x="1348" y="1220"/>
                </a:lnTo>
                <a:lnTo>
                  <a:pt x="1346" y="1222"/>
                </a:lnTo>
                <a:lnTo>
                  <a:pt x="1344" y="1224"/>
                </a:lnTo>
                <a:lnTo>
                  <a:pt x="1342" y="1224"/>
                </a:lnTo>
                <a:lnTo>
                  <a:pt x="1340" y="1224"/>
                </a:lnTo>
                <a:lnTo>
                  <a:pt x="1337" y="1226"/>
                </a:lnTo>
                <a:lnTo>
                  <a:pt x="1335" y="1229"/>
                </a:lnTo>
                <a:lnTo>
                  <a:pt x="1333" y="1229"/>
                </a:lnTo>
                <a:lnTo>
                  <a:pt x="1333" y="1231"/>
                </a:lnTo>
                <a:lnTo>
                  <a:pt x="1331" y="1231"/>
                </a:lnTo>
                <a:lnTo>
                  <a:pt x="1329" y="1233"/>
                </a:lnTo>
                <a:lnTo>
                  <a:pt x="1327" y="1235"/>
                </a:lnTo>
                <a:lnTo>
                  <a:pt x="1325" y="1237"/>
                </a:lnTo>
                <a:lnTo>
                  <a:pt x="1322" y="1239"/>
                </a:lnTo>
                <a:lnTo>
                  <a:pt x="1320" y="1239"/>
                </a:lnTo>
                <a:lnTo>
                  <a:pt x="1320" y="1241"/>
                </a:lnTo>
                <a:lnTo>
                  <a:pt x="1318" y="1241"/>
                </a:lnTo>
                <a:lnTo>
                  <a:pt x="1318" y="1244"/>
                </a:lnTo>
                <a:lnTo>
                  <a:pt x="1316" y="1246"/>
                </a:lnTo>
                <a:lnTo>
                  <a:pt x="1316" y="1248"/>
                </a:lnTo>
                <a:lnTo>
                  <a:pt x="1316" y="1250"/>
                </a:lnTo>
                <a:lnTo>
                  <a:pt x="1314" y="1252"/>
                </a:lnTo>
                <a:lnTo>
                  <a:pt x="1314" y="1254"/>
                </a:lnTo>
                <a:lnTo>
                  <a:pt x="1312" y="1257"/>
                </a:lnTo>
                <a:lnTo>
                  <a:pt x="1312" y="1259"/>
                </a:lnTo>
                <a:lnTo>
                  <a:pt x="1309" y="1259"/>
                </a:lnTo>
                <a:lnTo>
                  <a:pt x="1307" y="1259"/>
                </a:lnTo>
                <a:lnTo>
                  <a:pt x="1305" y="1259"/>
                </a:lnTo>
                <a:lnTo>
                  <a:pt x="1301" y="1257"/>
                </a:lnTo>
                <a:lnTo>
                  <a:pt x="1299" y="1257"/>
                </a:lnTo>
                <a:lnTo>
                  <a:pt x="1294" y="1254"/>
                </a:lnTo>
                <a:lnTo>
                  <a:pt x="1292" y="1254"/>
                </a:lnTo>
                <a:lnTo>
                  <a:pt x="1290" y="1252"/>
                </a:lnTo>
                <a:lnTo>
                  <a:pt x="1286" y="1252"/>
                </a:lnTo>
                <a:lnTo>
                  <a:pt x="1284" y="1252"/>
                </a:lnTo>
                <a:lnTo>
                  <a:pt x="1281" y="1252"/>
                </a:lnTo>
                <a:lnTo>
                  <a:pt x="1277" y="1252"/>
                </a:lnTo>
                <a:lnTo>
                  <a:pt x="1273" y="1252"/>
                </a:lnTo>
                <a:lnTo>
                  <a:pt x="1269" y="1254"/>
                </a:lnTo>
                <a:lnTo>
                  <a:pt x="1266" y="1254"/>
                </a:lnTo>
                <a:lnTo>
                  <a:pt x="1264" y="1254"/>
                </a:lnTo>
                <a:lnTo>
                  <a:pt x="1262" y="1254"/>
                </a:lnTo>
                <a:lnTo>
                  <a:pt x="1260" y="1254"/>
                </a:lnTo>
                <a:lnTo>
                  <a:pt x="1258" y="1254"/>
                </a:lnTo>
                <a:lnTo>
                  <a:pt x="1256" y="1257"/>
                </a:lnTo>
                <a:lnTo>
                  <a:pt x="1253" y="1257"/>
                </a:lnTo>
                <a:lnTo>
                  <a:pt x="1253" y="1259"/>
                </a:lnTo>
                <a:lnTo>
                  <a:pt x="1251" y="1259"/>
                </a:lnTo>
                <a:lnTo>
                  <a:pt x="1249" y="1259"/>
                </a:lnTo>
                <a:lnTo>
                  <a:pt x="1247" y="1261"/>
                </a:lnTo>
                <a:lnTo>
                  <a:pt x="1245" y="1263"/>
                </a:lnTo>
                <a:lnTo>
                  <a:pt x="1241" y="1263"/>
                </a:lnTo>
                <a:lnTo>
                  <a:pt x="1238" y="1265"/>
                </a:lnTo>
                <a:lnTo>
                  <a:pt x="1236" y="1265"/>
                </a:lnTo>
                <a:lnTo>
                  <a:pt x="1234" y="1265"/>
                </a:lnTo>
                <a:lnTo>
                  <a:pt x="1232" y="1267"/>
                </a:lnTo>
                <a:lnTo>
                  <a:pt x="1230" y="1267"/>
                </a:lnTo>
                <a:lnTo>
                  <a:pt x="1228" y="1267"/>
                </a:lnTo>
                <a:lnTo>
                  <a:pt x="1223" y="1267"/>
                </a:lnTo>
                <a:lnTo>
                  <a:pt x="1219" y="1267"/>
                </a:lnTo>
                <a:lnTo>
                  <a:pt x="1217" y="1267"/>
                </a:lnTo>
                <a:lnTo>
                  <a:pt x="1215" y="1267"/>
                </a:lnTo>
                <a:lnTo>
                  <a:pt x="1213" y="1267"/>
                </a:lnTo>
                <a:lnTo>
                  <a:pt x="1208" y="1267"/>
                </a:lnTo>
                <a:lnTo>
                  <a:pt x="1204" y="1267"/>
                </a:lnTo>
                <a:lnTo>
                  <a:pt x="1200" y="1269"/>
                </a:lnTo>
                <a:lnTo>
                  <a:pt x="1197" y="1269"/>
                </a:lnTo>
                <a:lnTo>
                  <a:pt x="1195" y="1269"/>
                </a:lnTo>
                <a:lnTo>
                  <a:pt x="1191" y="1269"/>
                </a:lnTo>
                <a:lnTo>
                  <a:pt x="1189" y="1269"/>
                </a:lnTo>
                <a:lnTo>
                  <a:pt x="1187" y="1267"/>
                </a:lnTo>
                <a:lnTo>
                  <a:pt x="1182" y="1267"/>
                </a:lnTo>
                <a:lnTo>
                  <a:pt x="1180" y="1267"/>
                </a:lnTo>
                <a:lnTo>
                  <a:pt x="1178" y="1267"/>
                </a:lnTo>
                <a:lnTo>
                  <a:pt x="1174" y="1265"/>
                </a:lnTo>
                <a:lnTo>
                  <a:pt x="1172" y="1265"/>
                </a:lnTo>
                <a:lnTo>
                  <a:pt x="1169" y="1263"/>
                </a:lnTo>
                <a:lnTo>
                  <a:pt x="1167" y="1263"/>
                </a:lnTo>
                <a:lnTo>
                  <a:pt x="1165" y="1263"/>
                </a:lnTo>
                <a:lnTo>
                  <a:pt x="1163" y="1261"/>
                </a:lnTo>
                <a:lnTo>
                  <a:pt x="1161" y="1261"/>
                </a:lnTo>
                <a:lnTo>
                  <a:pt x="1161" y="1259"/>
                </a:lnTo>
                <a:lnTo>
                  <a:pt x="1161" y="1257"/>
                </a:lnTo>
                <a:lnTo>
                  <a:pt x="1161" y="1254"/>
                </a:lnTo>
                <a:lnTo>
                  <a:pt x="1163" y="1252"/>
                </a:lnTo>
                <a:lnTo>
                  <a:pt x="1165" y="1250"/>
                </a:lnTo>
                <a:lnTo>
                  <a:pt x="1165" y="1248"/>
                </a:lnTo>
                <a:lnTo>
                  <a:pt x="1167" y="1248"/>
                </a:lnTo>
                <a:lnTo>
                  <a:pt x="1169" y="1246"/>
                </a:lnTo>
                <a:lnTo>
                  <a:pt x="1169" y="1244"/>
                </a:lnTo>
                <a:lnTo>
                  <a:pt x="1169" y="1241"/>
                </a:lnTo>
                <a:lnTo>
                  <a:pt x="1172" y="1239"/>
                </a:lnTo>
                <a:lnTo>
                  <a:pt x="1172" y="1237"/>
                </a:lnTo>
                <a:lnTo>
                  <a:pt x="1174" y="1235"/>
                </a:lnTo>
                <a:lnTo>
                  <a:pt x="1174" y="1233"/>
                </a:lnTo>
                <a:lnTo>
                  <a:pt x="1174" y="1231"/>
                </a:lnTo>
                <a:lnTo>
                  <a:pt x="1174" y="1226"/>
                </a:lnTo>
                <a:lnTo>
                  <a:pt x="1174" y="1224"/>
                </a:lnTo>
                <a:lnTo>
                  <a:pt x="1174" y="1222"/>
                </a:lnTo>
                <a:lnTo>
                  <a:pt x="1174" y="1220"/>
                </a:lnTo>
                <a:lnTo>
                  <a:pt x="1174" y="1218"/>
                </a:lnTo>
                <a:lnTo>
                  <a:pt x="1172" y="1214"/>
                </a:lnTo>
                <a:lnTo>
                  <a:pt x="1172" y="1211"/>
                </a:lnTo>
                <a:lnTo>
                  <a:pt x="1172" y="1211"/>
                </a:lnTo>
                <a:lnTo>
                  <a:pt x="1172" y="1209"/>
                </a:lnTo>
                <a:lnTo>
                  <a:pt x="1169" y="1207"/>
                </a:lnTo>
                <a:lnTo>
                  <a:pt x="1167" y="1207"/>
                </a:lnTo>
                <a:lnTo>
                  <a:pt x="1159" y="1207"/>
                </a:lnTo>
                <a:lnTo>
                  <a:pt x="1157" y="1207"/>
                </a:lnTo>
                <a:lnTo>
                  <a:pt x="1157" y="1209"/>
                </a:lnTo>
                <a:lnTo>
                  <a:pt x="1154" y="1209"/>
                </a:lnTo>
                <a:lnTo>
                  <a:pt x="1152" y="1209"/>
                </a:lnTo>
                <a:lnTo>
                  <a:pt x="1150" y="1209"/>
                </a:lnTo>
                <a:lnTo>
                  <a:pt x="1150" y="1211"/>
                </a:lnTo>
                <a:lnTo>
                  <a:pt x="1148" y="1211"/>
                </a:lnTo>
                <a:lnTo>
                  <a:pt x="1146" y="1211"/>
                </a:lnTo>
                <a:lnTo>
                  <a:pt x="1144" y="1211"/>
                </a:lnTo>
                <a:lnTo>
                  <a:pt x="1141" y="1211"/>
                </a:lnTo>
                <a:lnTo>
                  <a:pt x="1139" y="1211"/>
                </a:lnTo>
                <a:lnTo>
                  <a:pt x="1137" y="1211"/>
                </a:lnTo>
                <a:lnTo>
                  <a:pt x="1137" y="1214"/>
                </a:lnTo>
                <a:lnTo>
                  <a:pt x="1135" y="1214"/>
                </a:lnTo>
                <a:lnTo>
                  <a:pt x="1133" y="1214"/>
                </a:lnTo>
                <a:lnTo>
                  <a:pt x="1131" y="1214"/>
                </a:lnTo>
                <a:lnTo>
                  <a:pt x="1131" y="1216"/>
                </a:lnTo>
                <a:lnTo>
                  <a:pt x="1129" y="1216"/>
                </a:lnTo>
                <a:lnTo>
                  <a:pt x="1126" y="1216"/>
                </a:lnTo>
                <a:lnTo>
                  <a:pt x="1124" y="1216"/>
                </a:lnTo>
                <a:lnTo>
                  <a:pt x="1124" y="1218"/>
                </a:lnTo>
                <a:lnTo>
                  <a:pt x="1120" y="1218"/>
                </a:lnTo>
                <a:lnTo>
                  <a:pt x="1118" y="1220"/>
                </a:lnTo>
                <a:lnTo>
                  <a:pt x="1116" y="1220"/>
                </a:lnTo>
                <a:lnTo>
                  <a:pt x="1113" y="1222"/>
                </a:lnTo>
                <a:lnTo>
                  <a:pt x="1111" y="1222"/>
                </a:lnTo>
                <a:lnTo>
                  <a:pt x="1111" y="1224"/>
                </a:lnTo>
                <a:lnTo>
                  <a:pt x="1109" y="1226"/>
                </a:lnTo>
                <a:lnTo>
                  <a:pt x="1107" y="1226"/>
                </a:lnTo>
                <a:lnTo>
                  <a:pt x="1107" y="1229"/>
                </a:lnTo>
                <a:lnTo>
                  <a:pt x="1105" y="1229"/>
                </a:lnTo>
                <a:lnTo>
                  <a:pt x="1103" y="1231"/>
                </a:lnTo>
                <a:lnTo>
                  <a:pt x="1101" y="1231"/>
                </a:lnTo>
                <a:lnTo>
                  <a:pt x="1098" y="1233"/>
                </a:lnTo>
                <a:lnTo>
                  <a:pt x="1096" y="1233"/>
                </a:lnTo>
                <a:lnTo>
                  <a:pt x="1094" y="1233"/>
                </a:lnTo>
                <a:lnTo>
                  <a:pt x="1094" y="1235"/>
                </a:lnTo>
                <a:lnTo>
                  <a:pt x="1092" y="1235"/>
                </a:lnTo>
                <a:lnTo>
                  <a:pt x="1090" y="1237"/>
                </a:lnTo>
                <a:lnTo>
                  <a:pt x="1088" y="1239"/>
                </a:lnTo>
                <a:lnTo>
                  <a:pt x="1086" y="1239"/>
                </a:lnTo>
                <a:lnTo>
                  <a:pt x="1086" y="1241"/>
                </a:lnTo>
                <a:lnTo>
                  <a:pt x="1083" y="1241"/>
                </a:lnTo>
                <a:lnTo>
                  <a:pt x="1081" y="1241"/>
                </a:lnTo>
                <a:lnTo>
                  <a:pt x="1079" y="1241"/>
                </a:lnTo>
                <a:lnTo>
                  <a:pt x="1077" y="1241"/>
                </a:lnTo>
                <a:lnTo>
                  <a:pt x="1064" y="1248"/>
                </a:lnTo>
                <a:lnTo>
                  <a:pt x="1062" y="1248"/>
                </a:lnTo>
                <a:lnTo>
                  <a:pt x="1058" y="1252"/>
                </a:lnTo>
                <a:lnTo>
                  <a:pt x="1047" y="1254"/>
                </a:lnTo>
                <a:lnTo>
                  <a:pt x="1042" y="1257"/>
                </a:lnTo>
                <a:lnTo>
                  <a:pt x="1036" y="1257"/>
                </a:lnTo>
                <a:lnTo>
                  <a:pt x="1030" y="1257"/>
                </a:lnTo>
                <a:lnTo>
                  <a:pt x="1027" y="1257"/>
                </a:lnTo>
                <a:lnTo>
                  <a:pt x="1025" y="1257"/>
                </a:lnTo>
                <a:lnTo>
                  <a:pt x="1023" y="1257"/>
                </a:lnTo>
                <a:lnTo>
                  <a:pt x="1019" y="1259"/>
                </a:lnTo>
                <a:lnTo>
                  <a:pt x="1006" y="1263"/>
                </a:lnTo>
                <a:lnTo>
                  <a:pt x="997" y="1263"/>
                </a:lnTo>
                <a:lnTo>
                  <a:pt x="991" y="1263"/>
                </a:lnTo>
                <a:lnTo>
                  <a:pt x="984" y="1263"/>
                </a:lnTo>
                <a:lnTo>
                  <a:pt x="978" y="1265"/>
                </a:lnTo>
                <a:lnTo>
                  <a:pt x="971" y="1265"/>
                </a:lnTo>
                <a:lnTo>
                  <a:pt x="969" y="1265"/>
                </a:lnTo>
                <a:lnTo>
                  <a:pt x="963" y="1263"/>
                </a:lnTo>
                <a:lnTo>
                  <a:pt x="961" y="1263"/>
                </a:lnTo>
                <a:lnTo>
                  <a:pt x="958" y="1263"/>
                </a:lnTo>
                <a:lnTo>
                  <a:pt x="956" y="1261"/>
                </a:lnTo>
                <a:lnTo>
                  <a:pt x="954" y="1259"/>
                </a:lnTo>
                <a:lnTo>
                  <a:pt x="954" y="1259"/>
                </a:lnTo>
                <a:lnTo>
                  <a:pt x="952" y="1259"/>
                </a:lnTo>
                <a:lnTo>
                  <a:pt x="952" y="1257"/>
                </a:lnTo>
                <a:lnTo>
                  <a:pt x="950" y="1257"/>
                </a:lnTo>
                <a:lnTo>
                  <a:pt x="943" y="1257"/>
                </a:lnTo>
                <a:lnTo>
                  <a:pt x="941" y="1257"/>
                </a:lnTo>
                <a:lnTo>
                  <a:pt x="935" y="1254"/>
                </a:lnTo>
                <a:lnTo>
                  <a:pt x="933" y="1254"/>
                </a:lnTo>
                <a:lnTo>
                  <a:pt x="930" y="1254"/>
                </a:lnTo>
                <a:lnTo>
                  <a:pt x="928" y="1257"/>
                </a:lnTo>
                <a:lnTo>
                  <a:pt x="926" y="1257"/>
                </a:lnTo>
                <a:lnTo>
                  <a:pt x="924" y="1257"/>
                </a:lnTo>
                <a:lnTo>
                  <a:pt x="920" y="1257"/>
                </a:lnTo>
                <a:lnTo>
                  <a:pt x="918" y="1259"/>
                </a:lnTo>
                <a:lnTo>
                  <a:pt x="915" y="1259"/>
                </a:lnTo>
                <a:lnTo>
                  <a:pt x="913" y="1259"/>
                </a:lnTo>
                <a:lnTo>
                  <a:pt x="911" y="1259"/>
                </a:lnTo>
                <a:lnTo>
                  <a:pt x="905" y="1263"/>
                </a:lnTo>
                <a:lnTo>
                  <a:pt x="887" y="1272"/>
                </a:lnTo>
                <a:lnTo>
                  <a:pt x="879" y="1276"/>
                </a:lnTo>
                <a:lnTo>
                  <a:pt x="874" y="1278"/>
                </a:lnTo>
                <a:lnTo>
                  <a:pt x="866" y="1285"/>
                </a:lnTo>
                <a:lnTo>
                  <a:pt x="859" y="1291"/>
                </a:lnTo>
                <a:lnTo>
                  <a:pt x="853" y="1300"/>
                </a:lnTo>
                <a:lnTo>
                  <a:pt x="851" y="1306"/>
                </a:lnTo>
                <a:lnTo>
                  <a:pt x="851" y="1312"/>
                </a:lnTo>
                <a:lnTo>
                  <a:pt x="849" y="1317"/>
                </a:lnTo>
                <a:lnTo>
                  <a:pt x="849" y="1330"/>
                </a:lnTo>
                <a:lnTo>
                  <a:pt x="849" y="1340"/>
                </a:lnTo>
                <a:lnTo>
                  <a:pt x="851" y="1356"/>
                </a:lnTo>
                <a:lnTo>
                  <a:pt x="853" y="1362"/>
                </a:lnTo>
                <a:lnTo>
                  <a:pt x="853" y="1364"/>
                </a:lnTo>
                <a:lnTo>
                  <a:pt x="857" y="1371"/>
                </a:lnTo>
                <a:lnTo>
                  <a:pt x="859" y="1377"/>
                </a:lnTo>
                <a:lnTo>
                  <a:pt x="868" y="1394"/>
                </a:lnTo>
                <a:lnTo>
                  <a:pt x="870" y="1396"/>
                </a:lnTo>
                <a:lnTo>
                  <a:pt x="870" y="1399"/>
                </a:lnTo>
                <a:lnTo>
                  <a:pt x="874" y="1403"/>
                </a:lnTo>
                <a:lnTo>
                  <a:pt x="877" y="1405"/>
                </a:lnTo>
                <a:lnTo>
                  <a:pt x="885" y="1411"/>
                </a:lnTo>
                <a:lnTo>
                  <a:pt x="887" y="1411"/>
                </a:lnTo>
                <a:lnTo>
                  <a:pt x="892" y="1416"/>
                </a:lnTo>
                <a:lnTo>
                  <a:pt x="894" y="1418"/>
                </a:lnTo>
                <a:lnTo>
                  <a:pt x="892" y="1418"/>
                </a:lnTo>
                <a:lnTo>
                  <a:pt x="890" y="1418"/>
                </a:lnTo>
                <a:lnTo>
                  <a:pt x="887" y="1418"/>
                </a:lnTo>
                <a:lnTo>
                  <a:pt x="885" y="1418"/>
                </a:lnTo>
                <a:lnTo>
                  <a:pt x="883" y="1418"/>
                </a:lnTo>
                <a:lnTo>
                  <a:pt x="881" y="1418"/>
                </a:lnTo>
                <a:lnTo>
                  <a:pt x="877" y="1418"/>
                </a:lnTo>
                <a:lnTo>
                  <a:pt x="874" y="1418"/>
                </a:lnTo>
                <a:lnTo>
                  <a:pt x="872" y="1418"/>
                </a:lnTo>
                <a:lnTo>
                  <a:pt x="870" y="1416"/>
                </a:lnTo>
                <a:lnTo>
                  <a:pt x="868" y="1414"/>
                </a:lnTo>
                <a:lnTo>
                  <a:pt x="866" y="1409"/>
                </a:lnTo>
                <a:lnTo>
                  <a:pt x="864" y="1409"/>
                </a:lnTo>
                <a:lnTo>
                  <a:pt x="859" y="1407"/>
                </a:lnTo>
                <a:lnTo>
                  <a:pt x="855" y="1405"/>
                </a:lnTo>
                <a:lnTo>
                  <a:pt x="853" y="1403"/>
                </a:lnTo>
                <a:lnTo>
                  <a:pt x="851" y="1401"/>
                </a:lnTo>
                <a:lnTo>
                  <a:pt x="846" y="1399"/>
                </a:lnTo>
                <a:lnTo>
                  <a:pt x="844" y="1396"/>
                </a:lnTo>
                <a:lnTo>
                  <a:pt x="840" y="1394"/>
                </a:lnTo>
                <a:lnTo>
                  <a:pt x="838" y="1392"/>
                </a:lnTo>
                <a:lnTo>
                  <a:pt x="827" y="1379"/>
                </a:lnTo>
                <a:lnTo>
                  <a:pt x="821" y="1373"/>
                </a:lnTo>
                <a:lnTo>
                  <a:pt x="816" y="1366"/>
                </a:lnTo>
                <a:lnTo>
                  <a:pt x="801" y="1343"/>
                </a:lnTo>
                <a:lnTo>
                  <a:pt x="799" y="1340"/>
                </a:lnTo>
                <a:lnTo>
                  <a:pt x="799" y="1338"/>
                </a:lnTo>
                <a:lnTo>
                  <a:pt x="801" y="1338"/>
                </a:lnTo>
                <a:lnTo>
                  <a:pt x="801" y="1336"/>
                </a:lnTo>
                <a:lnTo>
                  <a:pt x="801" y="1334"/>
                </a:lnTo>
                <a:lnTo>
                  <a:pt x="803" y="1334"/>
                </a:lnTo>
                <a:lnTo>
                  <a:pt x="803" y="1332"/>
                </a:lnTo>
                <a:lnTo>
                  <a:pt x="803" y="1330"/>
                </a:lnTo>
                <a:lnTo>
                  <a:pt x="803" y="1328"/>
                </a:lnTo>
                <a:lnTo>
                  <a:pt x="803" y="1325"/>
                </a:lnTo>
                <a:lnTo>
                  <a:pt x="806" y="1325"/>
                </a:lnTo>
                <a:lnTo>
                  <a:pt x="806" y="1323"/>
                </a:lnTo>
                <a:lnTo>
                  <a:pt x="806" y="1321"/>
                </a:lnTo>
                <a:lnTo>
                  <a:pt x="806" y="1319"/>
                </a:lnTo>
                <a:lnTo>
                  <a:pt x="803" y="1319"/>
                </a:lnTo>
                <a:lnTo>
                  <a:pt x="803" y="1317"/>
                </a:lnTo>
                <a:lnTo>
                  <a:pt x="803" y="1315"/>
                </a:lnTo>
                <a:lnTo>
                  <a:pt x="803" y="1315"/>
                </a:lnTo>
                <a:lnTo>
                  <a:pt x="803" y="1312"/>
                </a:lnTo>
                <a:lnTo>
                  <a:pt x="803" y="1310"/>
                </a:lnTo>
                <a:lnTo>
                  <a:pt x="801" y="1310"/>
                </a:lnTo>
                <a:lnTo>
                  <a:pt x="797" y="1306"/>
                </a:lnTo>
                <a:lnTo>
                  <a:pt x="795" y="1306"/>
                </a:lnTo>
                <a:lnTo>
                  <a:pt x="788" y="1304"/>
                </a:lnTo>
                <a:lnTo>
                  <a:pt x="786" y="1302"/>
                </a:lnTo>
                <a:lnTo>
                  <a:pt x="769" y="1308"/>
                </a:lnTo>
                <a:lnTo>
                  <a:pt x="765" y="1308"/>
                </a:lnTo>
                <a:lnTo>
                  <a:pt x="758" y="1304"/>
                </a:lnTo>
                <a:lnTo>
                  <a:pt x="747" y="1278"/>
                </a:lnTo>
                <a:lnTo>
                  <a:pt x="745" y="1276"/>
                </a:lnTo>
                <a:lnTo>
                  <a:pt x="743" y="1269"/>
                </a:lnTo>
                <a:lnTo>
                  <a:pt x="737" y="1250"/>
                </a:lnTo>
                <a:lnTo>
                  <a:pt x="732" y="1248"/>
                </a:lnTo>
                <a:lnTo>
                  <a:pt x="728" y="1250"/>
                </a:lnTo>
                <a:lnTo>
                  <a:pt x="717" y="1259"/>
                </a:lnTo>
                <a:lnTo>
                  <a:pt x="713" y="1263"/>
                </a:lnTo>
                <a:lnTo>
                  <a:pt x="711" y="1265"/>
                </a:lnTo>
                <a:lnTo>
                  <a:pt x="709" y="1265"/>
                </a:lnTo>
                <a:lnTo>
                  <a:pt x="704" y="1272"/>
                </a:lnTo>
                <a:lnTo>
                  <a:pt x="704" y="1274"/>
                </a:lnTo>
                <a:lnTo>
                  <a:pt x="689" y="1280"/>
                </a:lnTo>
                <a:lnTo>
                  <a:pt x="689" y="1282"/>
                </a:lnTo>
                <a:lnTo>
                  <a:pt x="687" y="1291"/>
                </a:lnTo>
                <a:lnTo>
                  <a:pt x="687" y="1300"/>
                </a:lnTo>
                <a:lnTo>
                  <a:pt x="687" y="1302"/>
                </a:lnTo>
                <a:lnTo>
                  <a:pt x="689" y="1338"/>
                </a:lnTo>
                <a:lnTo>
                  <a:pt x="689" y="1349"/>
                </a:lnTo>
                <a:lnTo>
                  <a:pt x="696" y="1353"/>
                </a:lnTo>
                <a:lnTo>
                  <a:pt x="698" y="1356"/>
                </a:lnTo>
                <a:lnTo>
                  <a:pt x="706" y="1356"/>
                </a:lnTo>
                <a:lnTo>
                  <a:pt x="715" y="1353"/>
                </a:lnTo>
                <a:lnTo>
                  <a:pt x="717" y="1353"/>
                </a:lnTo>
                <a:lnTo>
                  <a:pt x="734" y="1358"/>
                </a:lnTo>
                <a:lnTo>
                  <a:pt x="734" y="1360"/>
                </a:lnTo>
                <a:lnTo>
                  <a:pt x="734" y="1364"/>
                </a:lnTo>
                <a:lnTo>
                  <a:pt x="758" y="1362"/>
                </a:lnTo>
                <a:lnTo>
                  <a:pt x="760" y="1366"/>
                </a:lnTo>
                <a:lnTo>
                  <a:pt x="760" y="1379"/>
                </a:lnTo>
                <a:lnTo>
                  <a:pt x="767" y="1379"/>
                </a:lnTo>
                <a:lnTo>
                  <a:pt x="771" y="1379"/>
                </a:lnTo>
                <a:lnTo>
                  <a:pt x="780" y="1366"/>
                </a:lnTo>
                <a:lnTo>
                  <a:pt x="788" y="1360"/>
                </a:lnTo>
                <a:lnTo>
                  <a:pt x="788" y="1362"/>
                </a:lnTo>
                <a:lnTo>
                  <a:pt x="788" y="1373"/>
                </a:lnTo>
                <a:lnTo>
                  <a:pt x="788" y="1375"/>
                </a:lnTo>
                <a:lnTo>
                  <a:pt x="788" y="1379"/>
                </a:lnTo>
                <a:lnTo>
                  <a:pt x="786" y="1394"/>
                </a:lnTo>
                <a:lnTo>
                  <a:pt x="786" y="1399"/>
                </a:lnTo>
                <a:lnTo>
                  <a:pt x="780" y="1424"/>
                </a:lnTo>
                <a:lnTo>
                  <a:pt x="780" y="1437"/>
                </a:lnTo>
                <a:lnTo>
                  <a:pt x="778" y="1437"/>
                </a:lnTo>
                <a:lnTo>
                  <a:pt x="778" y="1446"/>
                </a:lnTo>
                <a:lnTo>
                  <a:pt x="778" y="1450"/>
                </a:lnTo>
                <a:lnTo>
                  <a:pt x="778" y="1457"/>
                </a:lnTo>
                <a:lnTo>
                  <a:pt x="778" y="1459"/>
                </a:lnTo>
                <a:lnTo>
                  <a:pt x="778" y="1465"/>
                </a:lnTo>
                <a:lnTo>
                  <a:pt x="778" y="1467"/>
                </a:lnTo>
                <a:lnTo>
                  <a:pt x="778" y="1470"/>
                </a:lnTo>
                <a:lnTo>
                  <a:pt x="778" y="1470"/>
                </a:lnTo>
                <a:lnTo>
                  <a:pt x="778" y="1472"/>
                </a:lnTo>
                <a:lnTo>
                  <a:pt x="778" y="1474"/>
                </a:lnTo>
                <a:lnTo>
                  <a:pt x="780" y="1476"/>
                </a:lnTo>
                <a:lnTo>
                  <a:pt x="782" y="1476"/>
                </a:lnTo>
                <a:lnTo>
                  <a:pt x="782" y="1478"/>
                </a:lnTo>
                <a:lnTo>
                  <a:pt x="784" y="1482"/>
                </a:lnTo>
                <a:lnTo>
                  <a:pt x="786" y="1487"/>
                </a:lnTo>
                <a:lnTo>
                  <a:pt x="788" y="1493"/>
                </a:lnTo>
                <a:lnTo>
                  <a:pt x="795" y="1502"/>
                </a:lnTo>
                <a:lnTo>
                  <a:pt x="799" y="1508"/>
                </a:lnTo>
                <a:lnTo>
                  <a:pt x="801" y="1513"/>
                </a:lnTo>
                <a:lnTo>
                  <a:pt x="808" y="1521"/>
                </a:lnTo>
                <a:lnTo>
                  <a:pt x="810" y="1523"/>
                </a:lnTo>
                <a:lnTo>
                  <a:pt x="812" y="1530"/>
                </a:lnTo>
                <a:lnTo>
                  <a:pt x="814" y="1536"/>
                </a:lnTo>
                <a:lnTo>
                  <a:pt x="816" y="1545"/>
                </a:lnTo>
                <a:lnTo>
                  <a:pt x="816" y="1549"/>
                </a:lnTo>
                <a:lnTo>
                  <a:pt x="818" y="1553"/>
                </a:lnTo>
                <a:lnTo>
                  <a:pt x="818" y="1558"/>
                </a:lnTo>
                <a:lnTo>
                  <a:pt x="821" y="1562"/>
                </a:lnTo>
                <a:lnTo>
                  <a:pt x="823" y="1571"/>
                </a:lnTo>
                <a:lnTo>
                  <a:pt x="823" y="1577"/>
                </a:lnTo>
                <a:lnTo>
                  <a:pt x="823" y="1581"/>
                </a:lnTo>
                <a:lnTo>
                  <a:pt x="823" y="1588"/>
                </a:lnTo>
                <a:lnTo>
                  <a:pt x="823" y="1596"/>
                </a:lnTo>
                <a:lnTo>
                  <a:pt x="821" y="1609"/>
                </a:lnTo>
                <a:lnTo>
                  <a:pt x="821" y="1612"/>
                </a:lnTo>
                <a:lnTo>
                  <a:pt x="818" y="1620"/>
                </a:lnTo>
                <a:lnTo>
                  <a:pt x="816" y="1624"/>
                </a:lnTo>
                <a:lnTo>
                  <a:pt x="814" y="1631"/>
                </a:lnTo>
                <a:lnTo>
                  <a:pt x="810" y="1644"/>
                </a:lnTo>
                <a:lnTo>
                  <a:pt x="810" y="1648"/>
                </a:lnTo>
                <a:lnTo>
                  <a:pt x="806" y="1655"/>
                </a:lnTo>
                <a:lnTo>
                  <a:pt x="806" y="1657"/>
                </a:lnTo>
                <a:lnTo>
                  <a:pt x="803" y="1663"/>
                </a:lnTo>
                <a:lnTo>
                  <a:pt x="799" y="1672"/>
                </a:lnTo>
                <a:lnTo>
                  <a:pt x="797" y="1678"/>
                </a:lnTo>
                <a:lnTo>
                  <a:pt x="793" y="1685"/>
                </a:lnTo>
                <a:lnTo>
                  <a:pt x="788" y="1691"/>
                </a:lnTo>
                <a:lnTo>
                  <a:pt x="784" y="1695"/>
                </a:lnTo>
                <a:lnTo>
                  <a:pt x="778" y="1700"/>
                </a:lnTo>
                <a:lnTo>
                  <a:pt x="773" y="1702"/>
                </a:lnTo>
                <a:lnTo>
                  <a:pt x="775" y="1706"/>
                </a:lnTo>
                <a:lnTo>
                  <a:pt x="778" y="1711"/>
                </a:lnTo>
                <a:lnTo>
                  <a:pt x="780" y="1713"/>
                </a:lnTo>
                <a:lnTo>
                  <a:pt x="782" y="1719"/>
                </a:lnTo>
                <a:lnTo>
                  <a:pt x="790" y="1730"/>
                </a:lnTo>
                <a:lnTo>
                  <a:pt x="790" y="1732"/>
                </a:lnTo>
                <a:lnTo>
                  <a:pt x="797" y="1743"/>
                </a:lnTo>
                <a:lnTo>
                  <a:pt x="814" y="1775"/>
                </a:lnTo>
                <a:lnTo>
                  <a:pt x="810" y="1777"/>
                </a:lnTo>
                <a:lnTo>
                  <a:pt x="812" y="1782"/>
                </a:lnTo>
                <a:lnTo>
                  <a:pt x="823" y="1797"/>
                </a:lnTo>
                <a:lnTo>
                  <a:pt x="823" y="1799"/>
                </a:lnTo>
                <a:lnTo>
                  <a:pt x="827" y="1812"/>
                </a:lnTo>
                <a:lnTo>
                  <a:pt x="829" y="1814"/>
                </a:lnTo>
                <a:lnTo>
                  <a:pt x="838" y="1827"/>
                </a:lnTo>
                <a:lnTo>
                  <a:pt x="844" y="1833"/>
                </a:lnTo>
                <a:lnTo>
                  <a:pt x="844" y="1833"/>
                </a:lnTo>
                <a:lnTo>
                  <a:pt x="851" y="1840"/>
                </a:lnTo>
                <a:lnTo>
                  <a:pt x="851" y="1844"/>
                </a:lnTo>
                <a:lnTo>
                  <a:pt x="857" y="1850"/>
                </a:lnTo>
                <a:lnTo>
                  <a:pt x="859" y="1855"/>
                </a:lnTo>
                <a:lnTo>
                  <a:pt x="862" y="1855"/>
                </a:lnTo>
                <a:lnTo>
                  <a:pt x="864" y="1859"/>
                </a:lnTo>
                <a:lnTo>
                  <a:pt x="868" y="1861"/>
                </a:lnTo>
                <a:lnTo>
                  <a:pt x="870" y="1863"/>
                </a:lnTo>
                <a:lnTo>
                  <a:pt x="879" y="1872"/>
                </a:lnTo>
                <a:lnTo>
                  <a:pt x="890" y="1883"/>
                </a:lnTo>
                <a:lnTo>
                  <a:pt x="864" y="1883"/>
                </a:lnTo>
                <a:lnTo>
                  <a:pt x="864" y="1893"/>
                </a:lnTo>
                <a:lnTo>
                  <a:pt x="866" y="1898"/>
                </a:lnTo>
                <a:lnTo>
                  <a:pt x="857" y="1908"/>
                </a:lnTo>
                <a:lnTo>
                  <a:pt x="851" y="1913"/>
                </a:lnTo>
                <a:lnTo>
                  <a:pt x="851" y="1915"/>
                </a:lnTo>
                <a:lnTo>
                  <a:pt x="849" y="1915"/>
                </a:lnTo>
                <a:lnTo>
                  <a:pt x="846" y="1915"/>
                </a:lnTo>
                <a:lnTo>
                  <a:pt x="844" y="1917"/>
                </a:lnTo>
                <a:lnTo>
                  <a:pt x="842" y="1924"/>
                </a:lnTo>
                <a:lnTo>
                  <a:pt x="836" y="1915"/>
                </a:lnTo>
                <a:lnTo>
                  <a:pt x="842" y="1906"/>
                </a:lnTo>
                <a:lnTo>
                  <a:pt x="842" y="1883"/>
                </a:lnTo>
                <a:lnTo>
                  <a:pt x="834" y="1885"/>
                </a:lnTo>
                <a:lnTo>
                  <a:pt x="825" y="1885"/>
                </a:lnTo>
                <a:lnTo>
                  <a:pt x="818" y="1885"/>
                </a:lnTo>
                <a:lnTo>
                  <a:pt x="812" y="1885"/>
                </a:lnTo>
                <a:lnTo>
                  <a:pt x="808" y="1883"/>
                </a:lnTo>
                <a:lnTo>
                  <a:pt x="814" y="1887"/>
                </a:lnTo>
                <a:lnTo>
                  <a:pt x="816" y="1891"/>
                </a:lnTo>
                <a:lnTo>
                  <a:pt x="816" y="1906"/>
                </a:lnTo>
                <a:lnTo>
                  <a:pt x="816" y="1917"/>
                </a:lnTo>
                <a:lnTo>
                  <a:pt x="790" y="1917"/>
                </a:lnTo>
                <a:lnTo>
                  <a:pt x="788" y="1908"/>
                </a:lnTo>
                <a:lnTo>
                  <a:pt x="780" y="1908"/>
                </a:lnTo>
                <a:lnTo>
                  <a:pt x="775" y="1908"/>
                </a:lnTo>
                <a:lnTo>
                  <a:pt x="765" y="1911"/>
                </a:lnTo>
                <a:lnTo>
                  <a:pt x="765" y="1908"/>
                </a:lnTo>
                <a:lnTo>
                  <a:pt x="765" y="1902"/>
                </a:lnTo>
                <a:lnTo>
                  <a:pt x="762" y="1889"/>
                </a:lnTo>
                <a:lnTo>
                  <a:pt x="760" y="1889"/>
                </a:lnTo>
                <a:lnTo>
                  <a:pt x="754" y="1891"/>
                </a:lnTo>
                <a:lnTo>
                  <a:pt x="752" y="1891"/>
                </a:lnTo>
                <a:lnTo>
                  <a:pt x="752" y="1889"/>
                </a:lnTo>
                <a:lnTo>
                  <a:pt x="752" y="1887"/>
                </a:lnTo>
                <a:lnTo>
                  <a:pt x="752" y="1885"/>
                </a:lnTo>
                <a:lnTo>
                  <a:pt x="752" y="1885"/>
                </a:lnTo>
                <a:lnTo>
                  <a:pt x="747" y="1885"/>
                </a:lnTo>
                <a:lnTo>
                  <a:pt x="747" y="1885"/>
                </a:lnTo>
                <a:lnTo>
                  <a:pt x="745" y="1885"/>
                </a:lnTo>
                <a:lnTo>
                  <a:pt x="741" y="1874"/>
                </a:lnTo>
                <a:lnTo>
                  <a:pt x="737" y="1855"/>
                </a:lnTo>
                <a:lnTo>
                  <a:pt x="737" y="1846"/>
                </a:lnTo>
                <a:lnTo>
                  <a:pt x="724" y="1848"/>
                </a:lnTo>
                <a:lnTo>
                  <a:pt x="724" y="1820"/>
                </a:lnTo>
                <a:lnTo>
                  <a:pt x="722" y="1820"/>
                </a:lnTo>
                <a:lnTo>
                  <a:pt x="722" y="1807"/>
                </a:lnTo>
                <a:lnTo>
                  <a:pt x="715" y="1805"/>
                </a:lnTo>
                <a:lnTo>
                  <a:pt x="709" y="1803"/>
                </a:lnTo>
                <a:lnTo>
                  <a:pt x="709" y="1801"/>
                </a:lnTo>
                <a:lnTo>
                  <a:pt x="709" y="1797"/>
                </a:lnTo>
                <a:lnTo>
                  <a:pt x="711" y="1794"/>
                </a:lnTo>
                <a:lnTo>
                  <a:pt x="711" y="1792"/>
                </a:lnTo>
                <a:lnTo>
                  <a:pt x="711" y="1788"/>
                </a:lnTo>
                <a:lnTo>
                  <a:pt x="713" y="1784"/>
                </a:lnTo>
                <a:lnTo>
                  <a:pt x="713" y="1779"/>
                </a:lnTo>
                <a:lnTo>
                  <a:pt x="715" y="1777"/>
                </a:lnTo>
                <a:lnTo>
                  <a:pt x="715" y="1769"/>
                </a:lnTo>
                <a:lnTo>
                  <a:pt x="717" y="1766"/>
                </a:lnTo>
                <a:lnTo>
                  <a:pt x="717" y="1764"/>
                </a:lnTo>
                <a:lnTo>
                  <a:pt x="717" y="1762"/>
                </a:lnTo>
                <a:lnTo>
                  <a:pt x="717" y="1760"/>
                </a:lnTo>
                <a:lnTo>
                  <a:pt x="713" y="1758"/>
                </a:lnTo>
                <a:lnTo>
                  <a:pt x="713" y="1754"/>
                </a:lnTo>
                <a:lnTo>
                  <a:pt x="715" y="1747"/>
                </a:lnTo>
                <a:lnTo>
                  <a:pt x="717" y="1743"/>
                </a:lnTo>
                <a:lnTo>
                  <a:pt x="717" y="1741"/>
                </a:lnTo>
                <a:lnTo>
                  <a:pt x="717" y="1738"/>
                </a:lnTo>
                <a:lnTo>
                  <a:pt x="719" y="1736"/>
                </a:lnTo>
                <a:lnTo>
                  <a:pt x="724" y="1730"/>
                </a:lnTo>
                <a:lnTo>
                  <a:pt x="728" y="1726"/>
                </a:lnTo>
                <a:lnTo>
                  <a:pt x="732" y="1721"/>
                </a:lnTo>
                <a:lnTo>
                  <a:pt x="726" y="1721"/>
                </a:lnTo>
                <a:lnTo>
                  <a:pt x="717" y="1719"/>
                </a:lnTo>
                <a:lnTo>
                  <a:pt x="713" y="1726"/>
                </a:lnTo>
                <a:lnTo>
                  <a:pt x="713" y="1721"/>
                </a:lnTo>
                <a:lnTo>
                  <a:pt x="713" y="1715"/>
                </a:lnTo>
                <a:lnTo>
                  <a:pt x="728" y="1715"/>
                </a:lnTo>
                <a:lnTo>
                  <a:pt x="728" y="1711"/>
                </a:lnTo>
                <a:lnTo>
                  <a:pt x="732" y="1711"/>
                </a:lnTo>
                <a:lnTo>
                  <a:pt x="732" y="1708"/>
                </a:lnTo>
                <a:lnTo>
                  <a:pt x="734" y="1708"/>
                </a:lnTo>
                <a:lnTo>
                  <a:pt x="732" y="1706"/>
                </a:lnTo>
                <a:lnTo>
                  <a:pt x="732" y="1700"/>
                </a:lnTo>
                <a:lnTo>
                  <a:pt x="732" y="1698"/>
                </a:lnTo>
                <a:lnTo>
                  <a:pt x="732" y="1695"/>
                </a:lnTo>
                <a:lnTo>
                  <a:pt x="739" y="1695"/>
                </a:lnTo>
                <a:lnTo>
                  <a:pt x="745" y="1695"/>
                </a:lnTo>
                <a:lnTo>
                  <a:pt x="745" y="1687"/>
                </a:lnTo>
                <a:lnTo>
                  <a:pt x="756" y="1687"/>
                </a:lnTo>
                <a:lnTo>
                  <a:pt x="750" y="1678"/>
                </a:lnTo>
                <a:lnTo>
                  <a:pt x="747" y="1672"/>
                </a:lnTo>
                <a:lnTo>
                  <a:pt x="747" y="1670"/>
                </a:lnTo>
                <a:lnTo>
                  <a:pt x="747" y="1667"/>
                </a:lnTo>
                <a:lnTo>
                  <a:pt x="747" y="1665"/>
                </a:lnTo>
                <a:lnTo>
                  <a:pt x="747" y="1663"/>
                </a:lnTo>
                <a:lnTo>
                  <a:pt x="747" y="1661"/>
                </a:lnTo>
                <a:lnTo>
                  <a:pt x="747" y="1659"/>
                </a:lnTo>
                <a:lnTo>
                  <a:pt x="747" y="1657"/>
                </a:lnTo>
                <a:lnTo>
                  <a:pt x="747" y="1655"/>
                </a:lnTo>
                <a:lnTo>
                  <a:pt x="747" y="1652"/>
                </a:lnTo>
                <a:lnTo>
                  <a:pt x="747" y="1650"/>
                </a:lnTo>
                <a:lnTo>
                  <a:pt x="747" y="1648"/>
                </a:lnTo>
                <a:lnTo>
                  <a:pt x="747" y="1644"/>
                </a:lnTo>
                <a:lnTo>
                  <a:pt x="747" y="1642"/>
                </a:lnTo>
                <a:lnTo>
                  <a:pt x="747" y="1640"/>
                </a:lnTo>
                <a:lnTo>
                  <a:pt x="747" y="1637"/>
                </a:lnTo>
                <a:lnTo>
                  <a:pt x="747" y="1635"/>
                </a:lnTo>
                <a:lnTo>
                  <a:pt x="747" y="1631"/>
                </a:lnTo>
                <a:lnTo>
                  <a:pt x="747" y="1629"/>
                </a:lnTo>
                <a:lnTo>
                  <a:pt x="747" y="1627"/>
                </a:lnTo>
                <a:lnTo>
                  <a:pt x="747" y="1624"/>
                </a:lnTo>
                <a:lnTo>
                  <a:pt x="747" y="1624"/>
                </a:lnTo>
                <a:lnTo>
                  <a:pt x="747" y="1622"/>
                </a:lnTo>
                <a:lnTo>
                  <a:pt x="747" y="1618"/>
                </a:lnTo>
                <a:lnTo>
                  <a:pt x="747" y="1612"/>
                </a:lnTo>
                <a:lnTo>
                  <a:pt x="747" y="1607"/>
                </a:lnTo>
                <a:lnTo>
                  <a:pt x="747" y="1603"/>
                </a:lnTo>
                <a:lnTo>
                  <a:pt x="747" y="1599"/>
                </a:lnTo>
                <a:lnTo>
                  <a:pt x="747" y="1594"/>
                </a:lnTo>
                <a:lnTo>
                  <a:pt x="747" y="1590"/>
                </a:lnTo>
                <a:lnTo>
                  <a:pt x="747" y="1586"/>
                </a:lnTo>
                <a:lnTo>
                  <a:pt x="747" y="1584"/>
                </a:lnTo>
                <a:lnTo>
                  <a:pt x="747" y="1579"/>
                </a:lnTo>
                <a:lnTo>
                  <a:pt x="747" y="1575"/>
                </a:lnTo>
                <a:lnTo>
                  <a:pt x="747" y="1573"/>
                </a:lnTo>
                <a:lnTo>
                  <a:pt x="747" y="1571"/>
                </a:lnTo>
                <a:lnTo>
                  <a:pt x="745" y="1566"/>
                </a:lnTo>
                <a:lnTo>
                  <a:pt x="739" y="1556"/>
                </a:lnTo>
                <a:lnTo>
                  <a:pt x="739" y="1553"/>
                </a:lnTo>
                <a:lnTo>
                  <a:pt x="737" y="1551"/>
                </a:lnTo>
                <a:lnTo>
                  <a:pt x="734" y="1551"/>
                </a:lnTo>
                <a:lnTo>
                  <a:pt x="722" y="1532"/>
                </a:lnTo>
                <a:lnTo>
                  <a:pt x="717" y="1525"/>
                </a:lnTo>
                <a:lnTo>
                  <a:pt x="674" y="1474"/>
                </a:lnTo>
                <a:lnTo>
                  <a:pt x="655" y="1457"/>
                </a:lnTo>
                <a:lnTo>
                  <a:pt x="622" y="1437"/>
                </a:lnTo>
                <a:lnTo>
                  <a:pt x="618" y="1437"/>
                </a:lnTo>
                <a:lnTo>
                  <a:pt x="614" y="1437"/>
                </a:lnTo>
                <a:lnTo>
                  <a:pt x="601" y="1433"/>
                </a:lnTo>
                <a:lnTo>
                  <a:pt x="592" y="1431"/>
                </a:lnTo>
                <a:lnTo>
                  <a:pt x="588" y="1429"/>
                </a:lnTo>
                <a:lnTo>
                  <a:pt x="577" y="1427"/>
                </a:lnTo>
                <a:lnTo>
                  <a:pt x="566" y="1424"/>
                </a:lnTo>
                <a:lnTo>
                  <a:pt x="564" y="1427"/>
                </a:lnTo>
                <a:lnTo>
                  <a:pt x="562" y="1427"/>
                </a:lnTo>
                <a:lnTo>
                  <a:pt x="560" y="1429"/>
                </a:lnTo>
                <a:lnTo>
                  <a:pt x="556" y="1433"/>
                </a:lnTo>
                <a:lnTo>
                  <a:pt x="538" y="1439"/>
                </a:lnTo>
                <a:lnTo>
                  <a:pt x="532" y="1444"/>
                </a:lnTo>
                <a:lnTo>
                  <a:pt x="487" y="1461"/>
                </a:lnTo>
                <a:lnTo>
                  <a:pt x="446" y="1474"/>
                </a:lnTo>
                <a:lnTo>
                  <a:pt x="446" y="1476"/>
                </a:lnTo>
                <a:lnTo>
                  <a:pt x="448" y="1478"/>
                </a:lnTo>
                <a:lnTo>
                  <a:pt x="450" y="1478"/>
                </a:lnTo>
                <a:lnTo>
                  <a:pt x="450" y="1480"/>
                </a:lnTo>
                <a:lnTo>
                  <a:pt x="452" y="1480"/>
                </a:lnTo>
                <a:lnTo>
                  <a:pt x="452" y="1482"/>
                </a:lnTo>
                <a:lnTo>
                  <a:pt x="455" y="1485"/>
                </a:lnTo>
                <a:lnTo>
                  <a:pt x="457" y="1485"/>
                </a:lnTo>
                <a:lnTo>
                  <a:pt x="457" y="1487"/>
                </a:lnTo>
                <a:lnTo>
                  <a:pt x="459" y="1489"/>
                </a:lnTo>
                <a:lnTo>
                  <a:pt x="459" y="1491"/>
                </a:lnTo>
                <a:lnTo>
                  <a:pt x="461" y="1493"/>
                </a:lnTo>
                <a:lnTo>
                  <a:pt x="461" y="1500"/>
                </a:lnTo>
                <a:lnTo>
                  <a:pt x="463" y="1500"/>
                </a:lnTo>
                <a:lnTo>
                  <a:pt x="463" y="1502"/>
                </a:lnTo>
                <a:lnTo>
                  <a:pt x="463" y="1504"/>
                </a:lnTo>
                <a:lnTo>
                  <a:pt x="465" y="1506"/>
                </a:lnTo>
                <a:lnTo>
                  <a:pt x="465" y="1508"/>
                </a:lnTo>
                <a:lnTo>
                  <a:pt x="465" y="1510"/>
                </a:lnTo>
                <a:lnTo>
                  <a:pt x="467" y="1510"/>
                </a:lnTo>
                <a:lnTo>
                  <a:pt x="467" y="1513"/>
                </a:lnTo>
                <a:lnTo>
                  <a:pt x="470" y="1513"/>
                </a:lnTo>
                <a:lnTo>
                  <a:pt x="470" y="1515"/>
                </a:lnTo>
                <a:lnTo>
                  <a:pt x="472" y="1515"/>
                </a:lnTo>
                <a:lnTo>
                  <a:pt x="472" y="1517"/>
                </a:lnTo>
                <a:lnTo>
                  <a:pt x="474" y="1517"/>
                </a:lnTo>
                <a:lnTo>
                  <a:pt x="474" y="1519"/>
                </a:lnTo>
                <a:lnTo>
                  <a:pt x="476" y="1519"/>
                </a:lnTo>
                <a:lnTo>
                  <a:pt x="478" y="1521"/>
                </a:lnTo>
                <a:lnTo>
                  <a:pt x="480" y="1521"/>
                </a:lnTo>
                <a:lnTo>
                  <a:pt x="483" y="1521"/>
                </a:lnTo>
                <a:lnTo>
                  <a:pt x="483" y="1521"/>
                </a:lnTo>
                <a:lnTo>
                  <a:pt x="485" y="1521"/>
                </a:lnTo>
                <a:lnTo>
                  <a:pt x="487" y="1521"/>
                </a:lnTo>
                <a:lnTo>
                  <a:pt x="489" y="1521"/>
                </a:lnTo>
                <a:lnTo>
                  <a:pt x="489" y="1521"/>
                </a:lnTo>
                <a:lnTo>
                  <a:pt x="491" y="1521"/>
                </a:lnTo>
                <a:lnTo>
                  <a:pt x="493" y="1521"/>
                </a:lnTo>
                <a:lnTo>
                  <a:pt x="493" y="1521"/>
                </a:lnTo>
                <a:lnTo>
                  <a:pt x="495" y="1521"/>
                </a:lnTo>
                <a:lnTo>
                  <a:pt x="498" y="1521"/>
                </a:lnTo>
                <a:lnTo>
                  <a:pt x="500" y="1521"/>
                </a:lnTo>
                <a:lnTo>
                  <a:pt x="500" y="1519"/>
                </a:lnTo>
                <a:lnTo>
                  <a:pt x="502" y="1519"/>
                </a:lnTo>
                <a:lnTo>
                  <a:pt x="504" y="1519"/>
                </a:lnTo>
                <a:lnTo>
                  <a:pt x="506" y="1517"/>
                </a:lnTo>
                <a:lnTo>
                  <a:pt x="508" y="1517"/>
                </a:lnTo>
                <a:lnTo>
                  <a:pt x="511" y="1517"/>
                </a:lnTo>
                <a:lnTo>
                  <a:pt x="511" y="1519"/>
                </a:lnTo>
                <a:lnTo>
                  <a:pt x="513" y="1519"/>
                </a:lnTo>
                <a:lnTo>
                  <a:pt x="515" y="1519"/>
                </a:lnTo>
                <a:lnTo>
                  <a:pt x="517" y="1521"/>
                </a:lnTo>
                <a:lnTo>
                  <a:pt x="519" y="1521"/>
                </a:lnTo>
                <a:lnTo>
                  <a:pt x="521" y="1521"/>
                </a:lnTo>
                <a:lnTo>
                  <a:pt x="521" y="1521"/>
                </a:lnTo>
                <a:lnTo>
                  <a:pt x="523" y="1521"/>
                </a:lnTo>
                <a:lnTo>
                  <a:pt x="526" y="1521"/>
                </a:lnTo>
                <a:lnTo>
                  <a:pt x="528" y="1523"/>
                </a:lnTo>
                <a:lnTo>
                  <a:pt x="530" y="1523"/>
                </a:lnTo>
                <a:lnTo>
                  <a:pt x="532" y="1523"/>
                </a:lnTo>
                <a:lnTo>
                  <a:pt x="534" y="1523"/>
                </a:lnTo>
                <a:lnTo>
                  <a:pt x="534" y="1525"/>
                </a:lnTo>
                <a:lnTo>
                  <a:pt x="536" y="1525"/>
                </a:lnTo>
                <a:lnTo>
                  <a:pt x="538" y="1525"/>
                </a:lnTo>
                <a:lnTo>
                  <a:pt x="541" y="1528"/>
                </a:lnTo>
                <a:lnTo>
                  <a:pt x="541" y="1528"/>
                </a:lnTo>
                <a:lnTo>
                  <a:pt x="543" y="1530"/>
                </a:lnTo>
                <a:lnTo>
                  <a:pt x="545" y="1530"/>
                </a:lnTo>
                <a:lnTo>
                  <a:pt x="545" y="1532"/>
                </a:lnTo>
                <a:lnTo>
                  <a:pt x="547" y="1532"/>
                </a:lnTo>
                <a:lnTo>
                  <a:pt x="549" y="1534"/>
                </a:lnTo>
                <a:lnTo>
                  <a:pt x="551" y="1534"/>
                </a:lnTo>
                <a:lnTo>
                  <a:pt x="554" y="1536"/>
                </a:lnTo>
                <a:lnTo>
                  <a:pt x="556" y="1538"/>
                </a:lnTo>
                <a:lnTo>
                  <a:pt x="558" y="1538"/>
                </a:lnTo>
                <a:lnTo>
                  <a:pt x="560" y="1541"/>
                </a:lnTo>
                <a:lnTo>
                  <a:pt x="562" y="1543"/>
                </a:lnTo>
                <a:lnTo>
                  <a:pt x="564" y="1543"/>
                </a:lnTo>
                <a:lnTo>
                  <a:pt x="566" y="1543"/>
                </a:lnTo>
                <a:lnTo>
                  <a:pt x="564" y="1545"/>
                </a:lnTo>
                <a:lnTo>
                  <a:pt x="564" y="1549"/>
                </a:lnTo>
                <a:lnTo>
                  <a:pt x="564" y="1553"/>
                </a:lnTo>
                <a:lnTo>
                  <a:pt x="564" y="1558"/>
                </a:lnTo>
                <a:lnTo>
                  <a:pt x="564" y="1560"/>
                </a:lnTo>
                <a:lnTo>
                  <a:pt x="564" y="1564"/>
                </a:lnTo>
                <a:lnTo>
                  <a:pt x="564" y="1573"/>
                </a:lnTo>
                <a:lnTo>
                  <a:pt x="564" y="1575"/>
                </a:lnTo>
                <a:lnTo>
                  <a:pt x="564" y="1579"/>
                </a:lnTo>
                <a:lnTo>
                  <a:pt x="564" y="1581"/>
                </a:lnTo>
                <a:lnTo>
                  <a:pt x="564" y="1584"/>
                </a:lnTo>
                <a:lnTo>
                  <a:pt x="564" y="1588"/>
                </a:lnTo>
                <a:lnTo>
                  <a:pt x="564" y="1592"/>
                </a:lnTo>
                <a:lnTo>
                  <a:pt x="564" y="1596"/>
                </a:lnTo>
                <a:lnTo>
                  <a:pt x="564" y="1599"/>
                </a:lnTo>
                <a:lnTo>
                  <a:pt x="562" y="1599"/>
                </a:lnTo>
                <a:lnTo>
                  <a:pt x="562" y="1601"/>
                </a:lnTo>
                <a:lnTo>
                  <a:pt x="551" y="1614"/>
                </a:lnTo>
                <a:lnTo>
                  <a:pt x="547" y="1622"/>
                </a:lnTo>
                <a:lnTo>
                  <a:pt x="543" y="1624"/>
                </a:lnTo>
                <a:lnTo>
                  <a:pt x="541" y="1635"/>
                </a:lnTo>
                <a:lnTo>
                  <a:pt x="541" y="1642"/>
                </a:lnTo>
                <a:lnTo>
                  <a:pt x="538" y="1642"/>
                </a:lnTo>
                <a:lnTo>
                  <a:pt x="536" y="1642"/>
                </a:lnTo>
                <a:lnTo>
                  <a:pt x="534" y="1644"/>
                </a:lnTo>
                <a:lnTo>
                  <a:pt x="532" y="1646"/>
                </a:lnTo>
                <a:lnTo>
                  <a:pt x="530" y="1646"/>
                </a:lnTo>
                <a:lnTo>
                  <a:pt x="528" y="1648"/>
                </a:lnTo>
                <a:lnTo>
                  <a:pt x="523" y="1650"/>
                </a:lnTo>
                <a:lnTo>
                  <a:pt x="523" y="1652"/>
                </a:lnTo>
                <a:lnTo>
                  <a:pt x="523" y="1655"/>
                </a:lnTo>
                <a:lnTo>
                  <a:pt x="521" y="1657"/>
                </a:lnTo>
                <a:lnTo>
                  <a:pt x="521" y="1659"/>
                </a:lnTo>
                <a:lnTo>
                  <a:pt x="521" y="1661"/>
                </a:lnTo>
                <a:lnTo>
                  <a:pt x="521" y="1663"/>
                </a:lnTo>
                <a:lnTo>
                  <a:pt x="523" y="1665"/>
                </a:lnTo>
                <a:lnTo>
                  <a:pt x="523" y="1667"/>
                </a:lnTo>
                <a:lnTo>
                  <a:pt x="523" y="1670"/>
                </a:lnTo>
                <a:lnTo>
                  <a:pt x="526" y="1672"/>
                </a:lnTo>
                <a:lnTo>
                  <a:pt x="526" y="1674"/>
                </a:lnTo>
                <a:lnTo>
                  <a:pt x="526" y="1676"/>
                </a:lnTo>
                <a:lnTo>
                  <a:pt x="528" y="1678"/>
                </a:lnTo>
                <a:lnTo>
                  <a:pt x="521" y="1680"/>
                </a:lnTo>
                <a:lnTo>
                  <a:pt x="519" y="1680"/>
                </a:lnTo>
                <a:lnTo>
                  <a:pt x="515" y="1685"/>
                </a:lnTo>
                <a:lnTo>
                  <a:pt x="508" y="1687"/>
                </a:lnTo>
                <a:lnTo>
                  <a:pt x="506" y="1685"/>
                </a:lnTo>
                <a:lnTo>
                  <a:pt x="504" y="1683"/>
                </a:lnTo>
                <a:lnTo>
                  <a:pt x="502" y="1683"/>
                </a:lnTo>
                <a:lnTo>
                  <a:pt x="498" y="1678"/>
                </a:lnTo>
                <a:lnTo>
                  <a:pt x="491" y="1678"/>
                </a:lnTo>
                <a:lnTo>
                  <a:pt x="491" y="1680"/>
                </a:lnTo>
                <a:lnTo>
                  <a:pt x="489" y="1683"/>
                </a:lnTo>
                <a:lnTo>
                  <a:pt x="489" y="1687"/>
                </a:lnTo>
                <a:lnTo>
                  <a:pt x="487" y="1685"/>
                </a:lnTo>
                <a:lnTo>
                  <a:pt x="485" y="1685"/>
                </a:lnTo>
                <a:lnTo>
                  <a:pt x="483" y="1683"/>
                </a:lnTo>
                <a:lnTo>
                  <a:pt x="476" y="1680"/>
                </a:lnTo>
                <a:lnTo>
                  <a:pt x="472" y="1678"/>
                </a:lnTo>
                <a:lnTo>
                  <a:pt x="467" y="1687"/>
                </a:lnTo>
                <a:lnTo>
                  <a:pt x="463" y="1687"/>
                </a:lnTo>
                <a:lnTo>
                  <a:pt x="461" y="1687"/>
                </a:lnTo>
                <a:lnTo>
                  <a:pt x="457" y="1680"/>
                </a:lnTo>
                <a:lnTo>
                  <a:pt x="455" y="1678"/>
                </a:lnTo>
                <a:lnTo>
                  <a:pt x="452" y="1674"/>
                </a:lnTo>
                <a:lnTo>
                  <a:pt x="450" y="1670"/>
                </a:lnTo>
                <a:lnTo>
                  <a:pt x="448" y="1667"/>
                </a:lnTo>
                <a:lnTo>
                  <a:pt x="452" y="1663"/>
                </a:lnTo>
                <a:lnTo>
                  <a:pt x="461" y="1655"/>
                </a:lnTo>
                <a:lnTo>
                  <a:pt x="459" y="1652"/>
                </a:lnTo>
                <a:lnTo>
                  <a:pt x="452" y="1661"/>
                </a:lnTo>
                <a:lnTo>
                  <a:pt x="446" y="1667"/>
                </a:lnTo>
                <a:lnTo>
                  <a:pt x="444" y="1670"/>
                </a:lnTo>
                <a:lnTo>
                  <a:pt x="442" y="1670"/>
                </a:lnTo>
                <a:lnTo>
                  <a:pt x="439" y="1672"/>
                </a:lnTo>
                <a:lnTo>
                  <a:pt x="437" y="1676"/>
                </a:lnTo>
                <a:lnTo>
                  <a:pt x="437" y="1676"/>
                </a:lnTo>
                <a:lnTo>
                  <a:pt x="435" y="1678"/>
                </a:lnTo>
                <a:lnTo>
                  <a:pt x="433" y="1678"/>
                </a:lnTo>
                <a:lnTo>
                  <a:pt x="429" y="1678"/>
                </a:lnTo>
                <a:lnTo>
                  <a:pt x="427" y="1680"/>
                </a:lnTo>
                <a:lnTo>
                  <a:pt x="422" y="1683"/>
                </a:lnTo>
                <a:lnTo>
                  <a:pt x="418" y="1680"/>
                </a:lnTo>
                <a:lnTo>
                  <a:pt x="416" y="1678"/>
                </a:lnTo>
                <a:lnTo>
                  <a:pt x="411" y="1674"/>
                </a:lnTo>
                <a:lnTo>
                  <a:pt x="405" y="1667"/>
                </a:lnTo>
                <a:lnTo>
                  <a:pt x="403" y="1665"/>
                </a:lnTo>
                <a:lnTo>
                  <a:pt x="401" y="1663"/>
                </a:lnTo>
                <a:lnTo>
                  <a:pt x="396" y="1663"/>
                </a:lnTo>
                <a:lnTo>
                  <a:pt x="375" y="1635"/>
                </a:lnTo>
                <a:lnTo>
                  <a:pt x="368" y="1629"/>
                </a:lnTo>
                <a:lnTo>
                  <a:pt x="366" y="1627"/>
                </a:lnTo>
                <a:lnTo>
                  <a:pt x="368" y="1624"/>
                </a:lnTo>
                <a:lnTo>
                  <a:pt x="371" y="1624"/>
                </a:lnTo>
                <a:lnTo>
                  <a:pt x="373" y="1624"/>
                </a:lnTo>
                <a:lnTo>
                  <a:pt x="375" y="1622"/>
                </a:lnTo>
                <a:lnTo>
                  <a:pt x="377" y="1622"/>
                </a:lnTo>
                <a:lnTo>
                  <a:pt x="379" y="1620"/>
                </a:lnTo>
                <a:lnTo>
                  <a:pt x="381" y="1620"/>
                </a:lnTo>
                <a:lnTo>
                  <a:pt x="381" y="1618"/>
                </a:lnTo>
                <a:lnTo>
                  <a:pt x="383" y="1618"/>
                </a:lnTo>
                <a:lnTo>
                  <a:pt x="386" y="1616"/>
                </a:lnTo>
                <a:lnTo>
                  <a:pt x="386" y="1614"/>
                </a:lnTo>
                <a:lnTo>
                  <a:pt x="388" y="1614"/>
                </a:lnTo>
                <a:lnTo>
                  <a:pt x="388" y="1612"/>
                </a:lnTo>
                <a:lnTo>
                  <a:pt x="390" y="1612"/>
                </a:lnTo>
                <a:lnTo>
                  <a:pt x="390" y="1609"/>
                </a:lnTo>
                <a:lnTo>
                  <a:pt x="392" y="1607"/>
                </a:lnTo>
                <a:lnTo>
                  <a:pt x="394" y="1607"/>
                </a:lnTo>
                <a:lnTo>
                  <a:pt x="394" y="1605"/>
                </a:lnTo>
                <a:lnTo>
                  <a:pt x="394" y="1603"/>
                </a:lnTo>
                <a:lnTo>
                  <a:pt x="396" y="1603"/>
                </a:lnTo>
                <a:lnTo>
                  <a:pt x="396" y="1601"/>
                </a:lnTo>
                <a:lnTo>
                  <a:pt x="399" y="1599"/>
                </a:lnTo>
                <a:lnTo>
                  <a:pt x="399" y="1596"/>
                </a:lnTo>
                <a:lnTo>
                  <a:pt x="401" y="1594"/>
                </a:lnTo>
                <a:lnTo>
                  <a:pt x="401" y="1592"/>
                </a:lnTo>
                <a:lnTo>
                  <a:pt x="401" y="1590"/>
                </a:lnTo>
                <a:lnTo>
                  <a:pt x="403" y="1588"/>
                </a:lnTo>
                <a:lnTo>
                  <a:pt x="403" y="1586"/>
                </a:lnTo>
                <a:lnTo>
                  <a:pt x="405" y="1577"/>
                </a:lnTo>
                <a:lnTo>
                  <a:pt x="407" y="1573"/>
                </a:lnTo>
                <a:lnTo>
                  <a:pt x="409" y="1569"/>
                </a:lnTo>
                <a:lnTo>
                  <a:pt x="409" y="1566"/>
                </a:lnTo>
                <a:lnTo>
                  <a:pt x="386" y="1562"/>
                </a:lnTo>
                <a:lnTo>
                  <a:pt x="368" y="1551"/>
                </a:lnTo>
                <a:lnTo>
                  <a:pt x="358" y="1538"/>
                </a:lnTo>
                <a:lnTo>
                  <a:pt x="351" y="1534"/>
                </a:lnTo>
                <a:lnTo>
                  <a:pt x="351" y="1530"/>
                </a:lnTo>
                <a:lnTo>
                  <a:pt x="340" y="1525"/>
                </a:lnTo>
                <a:lnTo>
                  <a:pt x="336" y="1521"/>
                </a:lnTo>
                <a:lnTo>
                  <a:pt x="351" y="1508"/>
                </a:lnTo>
                <a:lnTo>
                  <a:pt x="364" y="1506"/>
                </a:lnTo>
                <a:lnTo>
                  <a:pt x="364" y="1495"/>
                </a:lnTo>
                <a:lnTo>
                  <a:pt x="338" y="1474"/>
                </a:lnTo>
                <a:lnTo>
                  <a:pt x="334" y="1485"/>
                </a:lnTo>
                <a:lnTo>
                  <a:pt x="319" y="1489"/>
                </a:lnTo>
                <a:lnTo>
                  <a:pt x="317" y="1487"/>
                </a:lnTo>
                <a:lnTo>
                  <a:pt x="315" y="1485"/>
                </a:lnTo>
                <a:lnTo>
                  <a:pt x="310" y="1485"/>
                </a:lnTo>
                <a:lnTo>
                  <a:pt x="310" y="1482"/>
                </a:lnTo>
                <a:lnTo>
                  <a:pt x="306" y="1480"/>
                </a:lnTo>
                <a:lnTo>
                  <a:pt x="306" y="1478"/>
                </a:lnTo>
                <a:lnTo>
                  <a:pt x="304" y="1478"/>
                </a:lnTo>
                <a:lnTo>
                  <a:pt x="289" y="1498"/>
                </a:lnTo>
                <a:lnTo>
                  <a:pt x="276" y="1510"/>
                </a:lnTo>
                <a:lnTo>
                  <a:pt x="263" y="1521"/>
                </a:lnTo>
                <a:lnTo>
                  <a:pt x="265" y="1521"/>
                </a:lnTo>
                <a:lnTo>
                  <a:pt x="256" y="1528"/>
                </a:lnTo>
                <a:lnTo>
                  <a:pt x="256" y="1532"/>
                </a:lnTo>
                <a:lnTo>
                  <a:pt x="259" y="1551"/>
                </a:lnTo>
                <a:lnTo>
                  <a:pt x="261" y="1556"/>
                </a:lnTo>
                <a:lnTo>
                  <a:pt x="250" y="1562"/>
                </a:lnTo>
                <a:lnTo>
                  <a:pt x="252" y="1579"/>
                </a:lnTo>
                <a:lnTo>
                  <a:pt x="252" y="1581"/>
                </a:lnTo>
                <a:lnTo>
                  <a:pt x="243" y="1609"/>
                </a:lnTo>
                <a:lnTo>
                  <a:pt x="248" y="1618"/>
                </a:lnTo>
                <a:lnTo>
                  <a:pt x="261" y="1620"/>
                </a:lnTo>
                <a:lnTo>
                  <a:pt x="263" y="1620"/>
                </a:lnTo>
                <a:lnTo>
                  <a:pt x="267" y="1620"/>
                </a:lnTo>
                <a:lnTo>
                  <a:pt x="282" y="1620"/>
                </a:lnTo>
                <a:lnTo>
                  <a:pt x="280" y="1618"/>
                </a:lnTo>
                <a:lnTo>
                  <a:pt x="282" y="1616"/>
                </a:lnTo>
                <a:lnTo>
                  <a:pt x="299" y="1612"/>
                </a:lnTo>
                <a:lnTo>
                  <a:pt x="304" y="1635"/>
                </a:lnTo>
                <a:lnTo>
                  <a:pt x="306" y="1637"/>
                </a:lnTo>
                <a:lnTo>
                  <a:pt x="321" y="1644"/>
                </a:lnTo>
                <a:lnTo>
                  <a:pt x="327" y="1648"/>
                </a:lnTo>
                <a:lnTo>
                  <a:pt x="332" y="1652"/>
                </a:lnTo>
                <a:lnTo>
                  <a:pt x="334" y="1652"/>
                </a:lnTo>
                <a:lnTo>
                  <a:pt x="334" y="1655"/>
                </a:lnTo>
                <a:lnTo>
                  <a:pt x="334" y="1655"/>
                </a:lnTo>
                <a:lnTo>
                  <a:pt x="334" y="1657"/>
                </a:lnTo>
                <a:lnTo>
                  <a:pt x="336" y="1659"/>
                </a:lnTo>
                <a:lnTo>
                  <a:pt x="336" y="1661"/>
                </a:lnTo>
                <a:lnTo>
                  <a:pt x="338" y="1663"/>
                </a:lnTo>
                <a:lnTo>
                  <a:pt x="338" y="1665"/>
                </a:lnTo>
                <a:lnTo>
                  <a:pt x="338" y="1676"/>
                </a:lnTo>
                <a:lnTo>
                  <a:pt x="334" y="1678"/>
                </a:lnTo>
                <a:lnTo>
                  <a:pt x="323" y="1678"/>
                </a:lnTo>
                <a:lnTo>
                  <a:pt x="317" y="1680"/>
                </a:lnTo>
                <a:lnTo>
                  <a:pt x="308" y="1687"/>
                </a:lnTo>
                <a:lnTo>
                  <a:pt x="306" y="1689"/>
                </a:lnTo>
                <a:lnTo>
                  <a:pt x="304" y="1689"/>
                </a:lnTo>
                <a:lnTo>
                  <a:pt x="282" y="1652"/>
                </a:lnTo>
                <a:lnTo>
                  <a:pt x="284" y="1652"/>
                </a:lnTo>
                <a:lnTo>
                  <a:pt x="282" y="1650"/>
                </a:lnTo>
                <a:lnTo>
                  <a:pt x="282" y="1648"/>
                </a:lnTo>
                <a:lnTo>
                  <a:pt x="274" y="1652"/>
                </a:lnTo>
                <a:lnTo>
                  <a:pt x="265" y="1657"/>
                </a:lnTo>
                <a:lnTo>
                  <a:pt x="256" y="1661"/>
                </a:lnTo>
                <a:lnTo>
                  <a:pt x="252" y="1663"/>
                </a:lnTo>
                <a:lnTo>
                  <a:pt x="248" y="1665"/>
                </a:lnTo>
                <a:lnTo>
                  <a:pt x="246" y="1665"/>
                </a:lnTo>
                <a:lnTo>
                  <a:pt x="243" y="1667"/>
                </a:lnTo>
                <a:lnTo>
                  <a:pt x="241" y="1667"/>
                </a:lnTo>
                <a:lnTo>
                  <a:pt x="241" y="1670"/>
                </a:lnTo>
                <a:lnTo>
                  <a:pt x="241" y="1672"/>
                </a:lnTo>
                <a:lnTo>
                  <a:pt x="241" y="1674"/>
                </a:lnTo>
                <a:lnTo>
                  <a:pt x="239" y="1676"/>
                </a:lnTo>
                <a:lnTo>
                  <a:pt x="237" y="1678"/>
                </a:lnTo>
                <a:lnTo>
                  <a:pt x="235" y="1678"/>
                </a:lnTo>
                <a:lnTo>
                  <a:pt x="233" y="1680"/>
                </a:lnTo>
                <a:lnTo>
                  <a:pt x="231" y="1683"/>
                </a:lnTo>
                <a:lnTo>
                  <a:pt x="228" y="1683"/>
                </a:lnTo>
                <a:lnTo>
                  <a:pt x="224" y="1683"/>
                </a:lnTo>
                <a:lnTo>
                  <a:pt x="222" y="1680"/>
                </a:lnTo>
                <a:lnTo>
                  <a:pt x="218" y="1678"/>
                </a:lnTo>
                <a:lnTo>
                  <a:pt x="213" y="1676"/>
                </a:lnTo>
                <a:lnTo>
                  <a:pt x="213" y="1674"/>
                </a:lnTo>
                <a:lnTo>
                  <a:pt x="209" y="1674"/>
                </a:lnTo>
                <a:lnTo>
                  <a:pt x="200" y="1674"/>
                </a:lnTo>
                <a:lnTo>
                  <a:pt x="198" y="1674"/>
                </a:lnTo>
                <a:lnTo>
                  <a:pt x="190" y="1672"/>
                </a:lnTo>
                <a:lnTo>
                  <a:pt x="187" y="1672"/>
                </a:lnTo>
                <a:lnTo>
                  <a:pt x="185" y="1672"/>
                </a:lnTo>
                <a:lnTo>
                  <a:pt x="181" y="1670"/>
                </a:lnTo>
                <a:lnTo>
                  <a:pt x="179" y="1670"/>
                </a:lnTo>
                <a:lnTo>
                  <a:pt x="175" y="1663"/>
                </a:lnTo>
                <a:lnTo>
                  <a:pt x="175" y="1661"/>
                </a:lnTo>
                <a:lnTo>
                  <a:pt x="170" y="1657"/>
                </a:lnTo>
                <a:lnTo>
                  <a:pt x="170" y="1652"/>
                </a:lnTo>
                <a:lnTo>
                  <a:pt x="170" y="1650"/>
                </a:lnTo>
                <a:lnTo>
                  <a:pt x="168" y="1648"/>
                </a:lnTo>
                <a:lnTo>
                  <a:pt x="166" y="1646"/>
                </a:lnTo>
                <a:lnTo>
                  <a:pt x="162" y="1637"/>
                </a:lnTo>
                <a:lnTo>
                  <a:pt x="157" y="1629"/>
                </a:lnTo>
                <a:lnTo>
                  <a:pt x="155" y="1627"/>
                </a:lnTo>
                <a:lnTo>
                  <a:pt x="151" y="1622"/>
                </a:lnTo>
                <a:lnTo>
                  <a:pt x="149" y="1616"/>
                </a:lnTo>
                <a:lnTo>
                  <a:pt x="144" y="1609"/>
                </a:lnTo>
                <a:lnTo>
                  <a:pt x="138" y="1596"/>
                </a:lnTo>
                <a:lnTo>
                  <a:pt x="136" y="1594"/>
                </a:lnTo>
                <a:lnTo>
                  <a:pt x="134" y="1592"/>
                </a:lnTo>
                <a:lnTo>
                  <a:pt x="129" y="1590"/>
                </a:lnTo>
                <a:lnTo>
                  <a:pt x="127" y="1586"/>
                </a:lnTo>
                <a:lnTo>
                  <a:pt x="121" y="1584"/>
                </a:lnTo>
                <a:lnTo>
                  <a:pt x="114" y="1577"/>
                </a:lnTo>
                <a:lnTo>
                  <a:pt x="112" y="1575"/>
                </a:lnTo>
                <a:lnTo>
                  <a:pt x="110" y="1573"/>
                </a:lnTo>
                <a:lnTo>
                  <a:pt x="108" y="1573"/>
                </a:lnTo>
                <a:lnTo>
                  <a:pt x="106" y="1571"/>
                </a:lnTo>
                <a:lnTo>
                  <a:pt x="103" y="1569"/>
                </a:lnTo>
                <a:lnTo>
                  <a:pt x="101" y="1566"/>
                </a:lnTo>
                <a:lnTo>
                  <a:pt x="99" y="1562"/>
                </a:lnTo>
                <a:lnTo>
                  <a:pt x="97" y="1560"/>
                </a:lnTo>
                <a:lnTo>
                  <a:pt x="95" y="1553"/>
                </a:lnTo>
                <a:lnTo>
                  <a:pt x="93" y="1553"/>
                </a:lnTo>
                <a:lnTo>
                  <a:pt x="91" y="1547"/>
                </a:lnTo>
                <a:lnTo>
                  <a:pt x="88" y="1545"/>
                </a:lnTo>
                <a:lnTo>
                  <a:pt x="88" y="1543"/>
                </a:lnTo>
                <a:lnTo>
                  <a:pt x="86" y="1541"/>
                </a:lnTo>
                <a:lnTo>
                  <a:pt x="82" y="1538"/>
                </a:lnTo>
                <a:lnTo>
                  <a:pt x="75" y="1532"/>
                </a:lnTo>
                <a:lnTo>
                  <a:pt x="73" y="1530"/>
                </a:lnTo>
                <a:lnTo>
                  <a:pt x="73" y="1528"/>
                </a:lnTo>
                <a:lnTo>
                  <a:pt x="69" y="1528"/>
                </a:lnTo>
                <a:lnTo>
                  <a:pt x="67" y="1525"/>
                </a:lnTo>
                <a:lnTo>
                  <a:pt x="63" y="1525"/>
                </a:lnTo>
                <a:lnTo>
                  <a:pt x="45" y="1525"/>
                </a:lnTo>
                <a:lnTo>
                  <a:pt x="24" y="1523"/>
                </a:lnTo>
                <a:lnTo>
                  <a:pt x="15" y="1523"/>
                </a:lnTo>
                <a:lnTo>
                  <a:pt x="11" y="1521"/>
                </a:lnTo>
                <a:lnTo>
                  <a:pt x="9" y="1521"/>
                </a:lnTo>
                <a:lnTo>
                  <a:pt x="7" y="1521"/>
                </a:lnTo>
                <a:lnTo>
                  <a:pt x="2" y="1517"/>
                </a:lnTo>
                <a:lnTo>
                  <a:pt x="0" y="1517"/>
                </a:lnTo>
                <a:lnTo>
                  <a:pt x="2" y="1515"/>
                </a:lnTo>
                <a:lnTo>
                  <a:pt x="7" y="1510"/>
                </a:lnTo>
                <a:lnTo>
                  <a:pt x="11" y="1504"/>
                </a:lnTo>
                <a:lnTo>
                  <a:pt x="17" y="1504"/>
                </a:lnTo>
                <a:lnTo>
                  <a:pt x="17" y="1500"/>
                </a:lnTo>
                <a:lnTo>
                  <a:pt x="30" y="1500"/>
                </a:lnTo>
                <a:lnTo>
                  <a:pt x="30" y="1476"/>
                </a:lnTo>
                <a:lnTo>
                  <a:pt x="15" y="1476"/>
                </a:lnTo>
                <a:lnTo>
                  <a:pt x="15" y="1474"/>
                </a:lnTo>
                <a:lnTo>
                  <a:pt x="15" y="1457"/>
                </a:lnTo>
                <a:lnTo>
                  <a:pt x="15" y="1450"/>
                </a:lnTo>
                <a:lnTo>
                  <a:pt x="15" y="1448"/>
                </a:lnTo>
                <a:lnTo>
                  <a:pt x="15" y="1444"/>
                </a:lnTo>
                <a:lnTo>
                  <a:pt x="15" y="1431"/>
                </a:lnTo>
                <a:lnTo>
                  <a:pt x="17" y="1431"/>
                </a:lnTo>
                <a:lnTo>
                  <a:pt x="24" y="1427"/>
                </a:lnTo>
                <a:lnTo>
                  <a:pt x="32" y="1424"/>
                </a:lnTo>
                <a:lnTo>
                  <a:pt x="39" y="1422"/>
                </a:lnTo>
                <a:lnTo>
                  <a:pt x="50" y="1420"/>
                </a:lnTo>
                <a:lnTo>
                  <a:pt x="73" y="1424"/>
                </a:lnTo>
                <a:lnTo>
                  <a:pt x="73" y="1424"/>
                </a:lnTo>
                <a:lnTo>
                  <a:pt x="75" y="1424"/>
                </a:lnTo>
                <a:lnTo>
                  <a:pt x="78" y="1424"/>
                </a:lnTo>
                <a:lnTo>
                  <a:pt x="75" y="1439"/>
                </a:lnTo>
                <a:lnTo>
                  <a:pt x="73" y="1446"/>
                </a:lnTo>
                <a:lnTo>
                  <a:pt x="88" y="1450"/>
                </a:lnTo>
                <a:lnTo>
                  <a:pt x="88" y="1461"/>
                </a:lnTo>
                <a:lnTo>
                  <a:pt x="119" y="1461"/>
                </a:lnTo>
                <a:lnTo>
                  <a:pt x="125" y="1470"/>
                </a:lnTo>
                <a:lnTo>
                  <a:pt x="125" y="1470"/>
                </a:lnTo>
                <a:lnTo>
                  <a:pt x="162" y="1482"/>
                </a:lnTo>
                <a:lnTo>
                  <a:pt x="162" y="1480"/>
                </a:lnTo>
                <a:lnTo>
                  <a:pt x="162" y="1478"/>
                </a:lnTo>
                <a:lnTo>
                  <a:pt x="164" y="1476"/>
                </a:lnTo>
                <a:lnTo>
                  <a:pt x="164" y="1474"/>
                </a:lnTo>
                <a:lnTo>
                  <a:pt x="175" y="1467"/>
                </a:lnTo>
                <a:lnTo>
                  <a:pt x="175" y="1465"/>
                </a:lnTo>
                <a:lnTo>
                  <a:pt x="177" y="1459"/>
                </a:lnTo>
                <a:lnTo>
                  <a:pt x="177" y="1448"/>
                </a:lnTo>
                <a:lnTo>
                  <a:pt x="177" y="1446"/>
                </a:lnTo>
                <a:lnTo>
                  <a:pt x="177" y="1437"/>
                </a:lnTo>
                <a:lnTo>
                  <a:pt x="177" y="1435"/>
                </a:lnTo>
                <a:lnTo>
                  <a:pt x="179" y="1435"/>
                </a:lnTo>
                <a:lnTo>
                  <a:pt x="179" y="1433"/>
                </a:lnTo>
                <a:lnTo>
                  <a:pt x="187" y="1431"/>
                </a:lnTo>
                <a:lnTo>
                  <a:pt x="194" y="1429"/>
                </a:lnTo>
                <a:lnTo>
                  <a:pt x="200" y="1424"/>
                </a:lnTo>
                <a:lnTo>
                  <a:pt x="215" y="1416"/>
                </a:lnTo>
                <a:lnTo>
                  <a:pt x="222" y="1414"/>
                </a:lnTo>
                <a:lnTo>
                  <a:pt x="228" y="1409"/>
                </a:lnTo>
                <a:lnTo>
                  <a:pt x="231" y="1405"/>
                </a:lnTo>
                <a:lnTo>
                  <a:pt x="231" y="1403"/>
                </a:lnTo>
                <a:lnTo>
                  <a:pt x="231" y="1403"/>
                </a:lnTo>
                <a:lnTo>
                  <a:pt x="233" y="1405"/>
                </a:lnTo>
                <a:lnTo>
                  <a:pt x="235" y="1405"/>
                </a:lnTo>
                <a:lnTo>
                  <a:pt x="243" y="1399"/>
                </a:lnTo>
                <a:lnTo>
                  <a:pt x="259" y="1392"/>
                </a:lnTo>
                <a:lnTo>
                  <a:pt x="269" y="1390"/>
                </a:lnTo>
                <a:lnTo>
                  <a:pt x="274" y="1388"/>
                </a:lnTo>
                <a:lnTo>
                  <a:pt x="280" y="1386"/>
                </a:lnTo>
                <a:lnTo>
                  <a:pt x="287" y="1383"/>
                </a:lnTo>
                <a:lnTo>
                  <a:pt x="299" y="1381"/>
                </a:lnTo>
                <a:lnTo>
                  <a:pt x="306" y="1381"/>
                </a:lnTo>
                <a:lnTo>
                  <a:pt x="306" y="1379"/>
                </a:lnTo>
                <a:lnTo>
                  <a:pt x="315" y="1377"/>
                </a:lnTo>
                <a:lnTo>
                  <a:pt x="323" y="1373"/>
                </a:lnTo>
                <a:lnTo>
                  <a:pt x="332" y="1371"/>
                </a:lnTo>
                <a:lnTo>
                  <a:pt x="334" y="1368"/>
                </a:lnTo>
                <a:lnTo>
                  <a:pt x="349" y="1364"/>
                </a:lnTo>
                <a:lnTo>
                  <a:pt x="349" y="1362"/>
                </a:lnTo>
                <a:lnTo>
                  <a:pt x="347" y="1360"/>
                </a:lnTo>
                <a:lnTo>
                  <a:pt x="345" y="1353"/>
                </a:lnTo>
                <a:lnTo>
                  <a:pt x="351" y="1351"/>
                </a:lnTo>
                <a:lnTo>
                  <a:pt x="349" y="1347"/>
                </a:lnTo>
                <a:lnTo>
                  <a:pt x="336" y="1351"/>
                </a:lnTo>
                <a:lnTo>
                  <a:pt x="334" y="1351"/>
                </a:lnTo>
                <a:lnTo>
                  <a:pt x="334" y="1347"/>
                </a:lnTo>
                <a:lnTo>
                  <a:pt x="334" y="1345"/>
                </a:lnTo>
                <a:lnTo>
                  <a:pt x="334" y="1343"/>
                </a:lnTo>
                <a:lnTo>
                  <a:pt x="334" y="1340"/>
                </a:lnTo>
                <a:lnTo>
                  <a:pt x="345" y="1334"/>
                </a:lnTo>
                <a:lnTo>
                  <a:pt x="345" y="1336"/>
                </a:lnTo>
                <a:lnTo>
                  <a:pt x="347" y="1336"/>
                </a:lnTo>
                <a:lnTo>
                  <a:pt x="347" y="1338"/>
                </a:lnTo>
                <a:lnTo>
                  <a:pt x="349" y="1338"/>
                </a:lnTo>
                <a:lnTo>
                  <a:pt x="351" y="1343"/>
                </a:lnTo>
                <a:lnTo>
                  <a:pt x="353" y="1351"/>
                </a:lnTo>
                <a:lnTo>
                  <a:pt x="355" y="1349"/>
                </a:lnTo>
                <a:lnTo>
                  <a:pt x="355" y="1351"/>
                </a:lnTo>
                <a:lnTo>
                  <a:pt x="358" y="1356"/>
                </a:lnTo>
                <a:lnTo>
                  <a:pt x="364" y="1353"/>
                </a:lnTo>
                <a:lnTo>
                  <a:pt x="362" y="1347"/>
                </a:lnTo>
                <a:lnTo>
                  <a:pt x="375" y="1343"/>
                </a:lnTo>
                <a:lnTo>
                  <a:pt x="375" y="1345"/>
                </a:lnTo>
                <a:lnTo>
                  <a:pt x="375" y="1347"/>
                </a:lnTo>
                <a:lnTo>
                  <a:pt x="375" y="1349"/>
                </a:lnTo>
                <a:lnTo>
                  <a:pt x="377" y="1351"/>
                </a:lnTo>
                <a:lnTo>
                  <a:pt x="381" y="1351"/>
                </a:lnTo>
                <a:lnTo>
                  <a:pt x="383" y="1351"/>
                </a:lnTo>
                <a:lnTo>
                  <a:pt x="386" y="1349"/>
                </a:lnTo>
                <a:lnTo>
                  <a:pt x="386" y="1349"/>
                </a:lnTo>
                <a:lnTo>
                  <a:pt x="396" y="1321"/>
                </a:lnTo>
                <a:lnTo>
                  <a:pt x="396" y="1317"/>
                </a:lnTo>
                <a:lnTo>
                  <a:pt x="388" y="1315"/>
                </a:lnTo>
                <a:lnTo>
                  <a:pt x="388" y="1315"/>
                </a:lnTo>
                <a:lnTo>
                  <a:pt x="386" y="1308"/>
                </a:lnTo>
                <a:lnTo>
                  <a:pt x="392" y="1306"/>
                </a:lnTo>
                <a:lnTo>
                  <a:pt x="399" y="1304"/>
                </a:lnTo>
                <a:lnTo>
                  <a:pt x="399" y="1306"/>
                </a:lnTo>
                <a:lnTo>
                  <a:pt x="401" y="1308"/>
                </a:lnTo>
                <a:lnTo>
                  <a:pt x="403" y="1280"/>
                </a:lnTo>
                <a:lnTo>
                  <a:pt x="403" y="1278"/>
                </a:lnTo>
                <a:lnTo>
                  <a:pt x="405" y="1274"/>
                </a:lnTo>
                <a:lnTo>
                  <a:pt x="405" y="1267"/>
                </a:lnTo>
                <a:lnTo>
                  <a:pt x="405" y="1263"/>
                </a:lnTo>
                <a:lnTo>
                  <a:pt x="407" y="1257"/>
                </a:lnTo>
                <a:lnTo>
                  <a:pt x="407" y="1252"/>
                </a:lnTo>
                <a:lnTo>
                  <a:pt x="407" y="1250"/>
                </a:lnTo>
                <a:lnTo>
                  <a:pt x="409" y="1250"/>
                </a:lnTo>
                <a:lnTo>
                  <a:pt x="409" y="1248"/>
                </a:lnTo>
                <a:lnTo>
                  <a:pt x="409" y="1246"/>
                </a:lnTo>
                <a:lnTo>
                  <a:pt x="411" y="1244"/>
                </a:lnTo>
                <a:lnTo>
                  <a:pt x="411" y="1241"/>
                </a:lnTo>
                <a:lnTo>
                  <a:pt x="414" y="1241"/>
                </a:lnTo>
                <a:lnTo>
                  <a:pt x="414" y="1239"/>
                </a:lnTo>
                <a:lnTo>
                  <a:pt x="416" y="1239"/>
                </a:lnTo>
                <a:lnTo>
                  <a:pt x="416" y="1237"/>
                </a:lnTo>
                <a:lnTo>
                  <a:pt x="418" y="1237"/>
                </a:lnTo>
                <a:lnTo>
                  <a:pt x="418" y="1235"/>
                </a:lnTo>
                <a:lnTo>
                  <a:pt x="420" y="1235"/>
                </a:lnTo>
                <a:lnTo>
                  <a:pt x="422" y="1233"/>
                </a:lnTo>
                <a:lnTo>
                  <a:pt x="424" y="1233"/>
                </a:lnTo>
                <a:lnTo>
                  <a:pt x="429" y="1231"/>
                </a:lnTo>
                <a:lnTo>
                  <a:pt x="433" y="1229"/>
                </a:lnTo>
                <a:lnTo>
                  <a:pt x="437" y="1229"/>
                </a:lnTo>
                <a:lnTo>
                  <a:pt x="444" y="1224"/>
                </a:lnTo>
                <a:lnTo>
                  <a:pt x="446" y="1224"/>
                </a:lnTo>
                <a:lnTo>
                  <a:pt x="450" y="1222"/>
                </a:lnTo>
                <a:lnTo>
                  <a:pt x="455" y="1222"/>
                </a:lnTo>
                <a:lnTo>
                  <a:pt x="461" y="1220"/>
                </a:lnTo>
                <a:lnTo>
                  <a:pt x="457" y="1218"/>
                </a:lnTo>
                <a:lnTo>
                  <a:pt x="450" y="1211"/>
                </a:lnTo>
                <a:lnTo>
                  <a:pt x="448" y="1214"/>
                </a:lnTo>
                <a:lnTo>
                  <a:pt x="442" y="1209"/>
                </a:lnTo>
                <a:lnTo>
                  <a:pt x="437" y="1198"/>
                </a:lnTo>
                <a:lnTo>
                  <a:pt x="435" y="1198"/>
                </a:lnTo>
                <a:lnTo>
                  <a:pt x="435" y="1194"/>
                </a:lnTo>
                <a:lnTo>
                  <a:pt x="433" y="1188"/>
                </a:lnTo>
                <a:lnTo>
                  <a:pt x="431" y="1183"/>
                </a:lnTo>
                <a:lnTo>
                  <a:pt x="437" y="1177"/>
                </a:lnTo>
                <a:lnTo>
                  <a:pt x="437" y="1173"/>
                </a:lnTo>
                <a:lnTo>
                  <a:pt x="435" y="1168"/>
                </a:lnTo>
                <a:lnTo>
                  <a:pt x="429" y="1162"/>
                </a:lnTo>
                <a:lnTo>
                  <a:pt x="427" y="1160"/>
                </a:lnTo>
                <a:lnTo>
                  <a:pt x="427" y="1160"/>
                </a:lnTo>
                <a:lnTo>
                  <a:pt x="420" y="1149"/>
                </a:lnTo>
                <a:lnTo>
                  <a:pt x="420" y="1143"/>
                </a:lnTo>
                <a:lnTo>
                  <a:pt x="422" y="1143"/>
                </a:lnTo>
                <a:lnTo>
                  <a:pt x="422" y="1140"/>
                </a:lnTo>
                <a:lnTo>
                  <a:pt x="418" y="1136"/>
                </a:lnTo>
                <a:lnTo>
                  <a:pt x="418" y="1134"/>
                </a:lnTo>
                <a:lnTo>
                  <a:pt x="420" y="1134"/>
                </a:lnTo>
                <a:lnTo>
                  <a:pt x="418" y="1119"/>
                </a:lnTo>
                <a:lnTo>
                  <a:pt x="420" y="1119"/>
                </a:lnTo>
                <a:lnTo>
                  <a:pt x="435" y="1115"/>
                </a:lnTo>
                <a:lnTo>
                  <a:pt x="437" y="1115"/>
                </a:lnTo>
                <a:lnTo>
                  <a:pt x="439" y="1112"/>
                </a:lnTo>
                <a:lnTo>
                  <a:pt x="448" y="1108"/>
                </a:lnTo>
                <a:lnTo>
                  <a:pt x="442" y="1097"/>
                </a:lnTo>
                <a:lnTo>
                  <a:pt x="444" y="1087"/>
                </a:lnTo>
                <a:lnTo>
                  <a:pt x="444" y="1080"/>
                </a:lnTo>
                <a:lnTo>
                  <a:pt x="437" y="1078"/>
                </a:lnTo>
                <a:lnTo>
                  <a:pt x="437" y="1076"/>
                </a:lnTo>
                <a:lnTo>
                  <a:pt x="435" y="1076"/>
                </a:lnTo>
                <a:lnTo>
                  <a:pt x="435" y="1069"/>
                </a:lnTo>
                <a:lnTo>
                  <a:pt x="429" y="1067"/>
                </a:lnTo>
                <a:lnTo>
                  <a:pt x="429" y="1065"/>
                </a:lnTo>
                <a:lnTo>
                  <a:pt x="424" y="1067"/>
                </a:lnTo>
                <a:lnTo>
                  <a:pt x="424" y="1063"/>
                </a:lnTo>
                <a:lnTo>
                  <a:pt x="427" y="1061"/>
                </a:lnTo>
                <a:lnTo>
                  <a:pt x="429" y="1061"/>
                </a:lnTo>
                <a:lnTo>
                  <a:pt x="427" y="1059"/>
                </a:lnTo>
                <a:lnTo>
                  <a:pt x="429" y="1056"/>
                </a:lnTo>
                <a:lnTo>
                  <a:pt x="431" y="1059"/>
                </a:lnTo>
                <a:lnTo>
                  <a:pt x="435" y="1061"/>
                </a:lnTo>
                <a:lnTo>
                  <a:pt x="437" y="1056"/>
                </a:lnTo>
                <a:lnTo>
                  <a:pt x="439" y="1056"/>
                </a:lnTo>
                <a:lnTo>
                  <a:pt x="444" y="1056"/>
                </a:lnTo>
                <a:lnTo>
                  <a:pt x="444" y="1052"/>
                </a:lnTo>
                <a:lnTo>
                  <a:pt x="442" y="1052"/>
                </a:lnTo>
                <a:lnTo>
                  <a:pt x="442" y="1048"/>
                </a:lnTo>
                <a:lnTo>
                  <a:pt x="442" y="1037"/>
                </a:lnTo>
                <a:lnTo>
                  <a:pt x="442" y="1035"/>
                </a:lnTo>
                <a:lnTo>
                  <a:pt x="442" y="1031"/>
                </a:lnTo>
                <a:lnTo>
                  <a:pt x="442" y="1029"/>
                </a:lnTo>
                <a:lnTo>
                  <a:pt x="442" y="1026"/>
                </a:lnTo>
                <a:lnTo>
                  <a:pt x="444" y="1026"/>
                </a:lnTo>
                <a:lnTo>
                  <a:pt x="452" y="1020"/>
                </a:lnTo>
                <a:lnTo>
                  <a:pt x="450" y="1018"/>
                </a:lnTo>
                <a:lnTo>
                  <a:pt x="457" y="1016"/>
                </a:lnTo>
                <a:lnTo>
                  <a:pt x="455" y="1005"/>
                </a:lnTo>
                <a:lnTo>
                  <a:pt x="457" y="1005"/>
                </a:lnTo>
                <a:lnTo>
                  <a:pt x="459" y="1005"/>
                </a:lnTo>
                <a:lnTo>
                  <a:pt x="461" y="1005"/>
                </a:lnTo>
                <a:lnTo>
                  <a:pt x="463" y="1005"/>
                </a:lnTo>
                <a:lnTo>
                  <a:pt x="463" y="1024"/>
                </a:lnTo>
                <a:lnTo>
                  <a:pt x="465" y="1029"/>
                </a:lnTo>
                <a:lnTo>
                  <a:pt x="465" y="1031"/>
                </a:lnTo>
                <a:lnTo>
                  <a:pt x="470" y="1029"/>
                </a:lnTo>
                <a:lnTo>
                  <a:pt x="476" y="1029"/>
                </a:lnTo>
                <a:lnTo>
                  <a:pt x="480" y="1026"/>
                </a:lnTo>
                <a:lnTo>
                  <a:pt x="480" y="1029"/>
                </a:lnTo>
                <a:lnTo>
                  <a:pt x="480" y="1033"/>
                </a:lnTo>
                <a:lnTo>
                  <a:pt x="480" y="1054"/>
                </a:lnTo>
                <a:lnTo>
                  <a:pt x="478" y="1054"/>
                </a:lnTo>
                <a:lnTo>
                  <a:pt x="476" y="1054"/>
                </a:lnTo>
                <a:lnTo>
                  <a:pt x="476" y="1056"/>
                </a:lnTo>
                <a:lnTo>
                  <a:pt x="476" y="1056"/>
                </a:lnTo>
                <a:lnTo>
                  <a:pt x="476" y="1059"/>
                </a:lnTo>
                <a:lnTo>
                  <a:pt x="476" y="1067"/>
                </a:lnTo>
                <a:lnTo>
                  <a:pt x="480" y="1069"/>
                </a:lnTo>
                <a:lnTo>
                  <a:pt x="480" y="1065"/>
                </a:lnTo>
                <a:lnTo>
                  <a:pt x="487" y="1069"/>
                </a:lnTo>
                <a:lnTo>
                  <a:pt x="489" y="1063"/>
                </a:lnTo>
                <a:lnTo>
                  <a:pt x="489" y="1061"/>
                </a:lnTo>
                <a:lnTo>
                  <a:pt x="500" y="1065"/>
                </a:lnTo>
                <a:lnTo>
                  <a:pt x="502" y="1039"/>
                </a:lnTo>
                <a:lnTo>
                  <a:pt x="502" y="1033"/>
                </a:lnTo>
                <a:lnTo>
                  <a:pt x="495" y="1031"/>
                </a:lnTo>
                <a:lnTo>
                  <a:pt x="493" y="1031"/>
                </a:lnTo>
                <a:lnTo>
                  <a:pt x="493" y="1013"/>
                </a:lnTo>
                <a:lnTo>
                  <a:pt x="491" y="1007"/>
                </a:lnTo>
                <a:lnTo>
                  <a:pt x="489" y="998"/>
                </a:lnTo>
                <a:lnTo>
                  <a:pt x="489" y="994"/>
                </a:lnTo>
                <a:lnTo>
                  <a:pt x="489" y="994"/>
                </a:lnTo>
                <a:lnTo>
                  <a:pt x="487" y="992"/>
                </a:lnTo>
                <a:lnTo>
                  <a:pt x="489" y="985"/>
                </a:lnTo>
                <a:lnTo>
                  <a:pt x="489" y="983"/>
                </a:lnTo>
                <a:lnTo>
                  <a:pt x="495" y="983"/>
                </a:lnTo>
                <a:lnTo>
                  <a:pt x="495" y="981"/>
                </a:lnTo>
                <a:lnTo>
                  <a:pt x="495" y="979"/>
                </a:lnTo>
                <a:lnTo>
                  <a:pt x="508" y="983"/>
                </a:lnTo>
                <a:lnTo>
                  <a:pt x="513" y="985"/>
                </a:lnTo>
                <a:lnTo>
                  <a:pt x="521" y="990"/>
                </a:lnTo>
                <a:lnTo>
                  <a:pt x="541" y="998"/>
                </a:lnTo>
                <a:lnTo>
                  <a:pt x="541" y="975"/>
                </a:lnTo>
                <a:lnTo>
                  <a:pt x="541" y="960"/>
                </a:lnTo>
                <a:lnTo>
                  <a:pt x="547" y="960"/>
                </a:lnTo>
                <a:lnTo>
                  <a:pt x="545" y="953"/>
                </a:lnTo>
                <a:lnTo>
                  <a:pt x="543" y="945"/>
                </a:lnTo>
                <a:lnTo>
                  <a:pt x="543" y="942"/>
                </a:lnTo>
                <a:lnTo>
                  <a:pt x="545" y="938"/>
                </a:lnTo>
                <a:lnTo>
                  <a:pt x="549" y="934"/>
                </a:lnTo>
                <a:lnTo>
                  <a:pt x="549" y="932"/>
                </a:lnTo>
                <a:lnTo>
                  <a:pt x="549" y="930"/>
                </a:lnTo>
                <a:lnTo>
                  <a:pt x="547" y="927"/>
                </a:lnTo>
                <a:lnTo>
                  <a:pt x="549" y="919"/>
                </a:lnTo>
                <a:lnTo>
                  <a:pt x="541" y="912"/>
                </a:lnTo>
                <a:lnTo>
                  <a:pt x="541" y="910"/>
                </a:lnTo>
                <a:lnTo>
                  <a:pt x="541" y="910"/>
                </a:lnTo>
                <a:lnTo>
                  <a:pt x="541" y="908"/>
                </a:lnTo>
                <a:lnTo>
                  <a:pt x="538" y="906"/>
                </a:lnTo>
                <a:lnTo>
                  <a:pt x="536" y="904"/>
                </a:lnTo>
                <a:lnTo>
                  <a:pt x="534" y="902"/>
                </a:lnTo>
                <a:lnTo>
                  <a:pt x="532" y="902"/>
                </a:lnTo>
                <a:lnTo>
                  <a:pt x="532" y="902"/>
                </a:lnTo>
                <a:lnTo>
                  <a:pt x="530" y="899"/>
                </a:lnTo>
                <a:lnTo>
                  <a:pt x="528" y="899"/>
                </a:lnTo>
                <a:lnTo>
                  <a:pt x="528" y="897"/>
                </a:lnTo>
                <a:lnTo>
                  <a:pt x="526" y="897"/>
                </a:lnTo>
                <a:lnTo>
                  <a:pt x="523" y="895"/>
                </a:lnTo>
                <a:lnTo>
                  <a:pt x="521" y="893"/>
                </a:lnTo>
                <a:lnTo>
                  <a:pt x="519" y="893"/>
                </a:lnTo>
                <a:lnTo>
                  <a:pt x="517" y="891"/>
                </a:lnTo>
                <a:lnTo>
                  <a:pt x="515" y="889"/>
                </a:lnTo>
                <a:lnTo>
                  <a:pt x="513" y="889"/>
                </a:lnTo>
                <a:lnTo>
                  <a:pt x="513" y="887"/>
                </a:lnTo>
                <a:lnTo>
                  <a:pt x="511" y="887"/>
                </a:lnTo>
                <a:lnTo>
                  <a:pt x="508" y="884"/>
                </a:lnTo>
                <a:lnTo>
                  <a:pt x="506" y="882"/>
                </a:lnTo>
                <a:lnTo>
                  <a:pt x="504" y="882"/>
                </a:lnTo>
                <a:lnTo>
                  <a:pt x="502" y="880"/>
                </a:lnTo>
                <a:lnTo>
                  <a:pt x="500" y="878"/>
                </a:lnTo>
                <a:lnTo>
                  <a:pt x="498" y="876"/>
                </a:lnTo>
                <a:lnTo>
                  <a:pt x="495" y="876"/>
                </a:lnTo>
                <a:lnTo>
                  <a:pt x="493" y="874"/>
                </a:lnTo>
                <a:lnTo>
                  <a:pt x="491" y="871"/>
                </a:lnTo>
                <a:lnTo>
                  <a:pt x="489" y="869"/>
                </a:lnTo>
                <a:lnTo>
                  <a:pt x="489" y="867"/>
                </a:lnTo>
                <a:lnTo>
                  <a:pt x="487" y="865"/>
                </a:lnTo>
                <a:lnTo>
                  <a:pt x="485" y="863"/>
                </a:lnTo>
                <a:lnTo>
                  <a:pt x="485" y="861"/>
                </a:lnTo>
                <a:lnTo>
                  <a:pt x="483" y="859"/>
                </a:lnTo>
                <a:lnTo>
                  <a:pt x="480" y="856"/>
                </a:lnTo>
                <a:lnTo>
                  <a:pt x="478" y="854"/>
                </a:lnTo>
                <a:lnTo>
                  <a:pt x="478" y="852"/>
                </a:lnTo>
                <a:lnTo>
                  <a:pt x="476" y="850"/>
                </a:lnTo>
                <a:lnTo>
                  <a:pt x="476" y="848"/>
                </a:lnTo>
                <a:lnTo>
                  <a:pt x="474" y="848"/>
                </a:lnTo>
                <a:lnTo>
                  <a:pt x="474" y="846"/>
                </a:lnTo>
                <a:lnTo>
                  <a:pt x="474" y="843"/>
                </a:lnTo>
                <a:lnTo>
                  <a:pt x="472" y="841"/>
                </a:lnTo>
                <a:lnTo>
                  <a:pt x="472" y="839"/>
                </a:lnTo>
                <a:lnTo>
                  <a:pt x="472" y="837"/>
                </a:lnTo>
                <a:lnTo>
                  <a:pt x="472" y="835"/>
                </a:lnTo>
                <a:lnTo>
                  <a:pt x="470" y="833"/>
                </a:lnTo>
                <a:lnTo>
                  <a:pt x="470" y="831"/>
                </a:lnTo>
                <a:lnTo>
                  <a:pt x="467" y="828"/>
                </a:lnTo>
                <a:lnTo>
                  <a:pt x="467" y="826"/>
                </a:lnTo>
                <a:lnTo>
                  <a:pt x="465" y="824"/>
                </a:lnTo>
                <a:lnTo>
                  <a:pt x="465" y="820"/>
                </a:lnTo>
                <a:lnTo>
                  <a:pt x="465" y="818"/>
                </a:lnTo>
                <a:lnTo>
                  <a:pt x="463" y="816"/>
                </a:lnTo>
                <a:lnTo>
                  <a:pt x="463" y="813"/>
                </a:lnTo>
                <a:lnTo>
                  <a:pt x="463" y="811"/>
                </a:lnTo>
                <a:lnTo>
                  <a:pt x="461" y="809"/>
                </a:lnTo>
                <a:lnTo>
                  <a:pt x="461" y="807"/>
                </a:lnTo>
                <a:lnTo>
                  <a:pt x="459" y="805"/>
                </a:lnTo>
                <a:lnTo>
                  <a:pt x="457" y="803"/>
                </a:lnTo>
                <a:lnTo>
                  <a:pt x="455" y="800"/>
                </a:lnTo>
                <a:lnTo>
                  <a:pt x="452" y="798"/>
                </a:lnTo>
                <a:lnTo>
                  <a:pt x="450" y="796"/>
                </a:lnTo>
                <a:lnTo>
                  <a:pt x="450" y="794"/>
                </a:lnTo>
                <a:lnTo>
                  <a:pt x="448" y="794"/>
                </a:lnTo>
                <a:lnTo>
                  <a:pt x="446" y="792"/>
                </a:lnTo>
                <a:lnTo>
                  <a:pt x="444" y="790"/>
                </a:lnTo>
                <a:lnTo>
                  <a:pt x="444" y="788"/>
                </a:lnTo>
                <a:lnTo>
                  <a:pt x="442" y="785"/>
                </a:lnTo>
                <a:lnTo>
                  <a:pt x="442" y="783"/>
                </a:lnTo>
                <a:lnTo>
                  <a:pt x="442" y="781"/>
                </a:lnTo>
                <a:lnTo>
                  <a:pt x="439" y="779"/>
                </a:lnTo>
                <a:lnTo>
                  <a:pt x="439" y="777"/>
                </a:lnTo>
                <a:lnTo>
                  <a:pt x="439" y="775"/>
                </a:lnTo>
                <a:lnTo>
                  <a:pt x="437" y="766"/>
                </a:lnTo>
                <a:lnTo>
                  <a:pt x="437" y="753"/>
                </a:lnTo>
                <a:lnTo>
                  <a:pt x="437" y="751"/>
                </a:lnTo>
                <a:lnTo>
                  <a:pt x="437" y="749"/>
                </a:lnTo>
                <a:lnTo>
                  <a:pt x="437" y="749"/>
                </a:lnTo>
                <a:lnTo>
                  <a:pt x="439" y="749"/>
                </a:lnTo>
                <a:lnTo>
                  <a:pt x="439" y="751"/>
                </a:lnTo>
                <a:lnTo>
                  <a:pt x="442" y="755"/>
                </a:lnTo>
                <a:lnTo>
                  <a:pt x="442" y="757"/>
                </a:lnTo>
                <a:lnTo>
                  <a:pt x="444" y="760"/>
                </a:lnTo>
                <a:lnTo>
                  <a:pt x="444" y="762"/>
                </a:lnTo>
                <a:lnTo>
                  <a:pt x="448" y="760"/>
                </a:lnTo>
                <a:lnTo>
                  <a:pt x="476" y="738"/>
                </a:lnTo>
                <a:lnTo>
                  <a:pt x="476" y="734"/>
                </a:lnTo>
                <a:lnTo>
                  <a:pt x="491" y="736"/>
                </a:lnTo>
                <a:lnTo>
                  <a:pt x="489" y="732"/>
                </a:lnTo>
                <a:lnTo>
                  <a:pt x="489" y="719"/>
                </a:lnTo>
                <a:lnTo>
                  <a:pt x="511" y="727"/>
                </a:lnTo>
                <a:lnTo>
                  <a:pt x="515" y="727"/>
                </a:lnTo>
                <a:lnTo>
                  <a:pt x="511" y="704"/>
                </a:lnTo>
                <a:lnTo>
                  <a:pt x="508" y="674"/>
                </a:lnTo>
                <a:lnTo>
                  <a:pt x="515" y="680"/>
                </a:lnTo>
                <a:lnTo>
                  <a:pt x="517" y="682"/>
                </a:lnTo>
                <a:lnTo>
                  <a:pt x="517" y="684"/>
                </a:lnTo>
                <a:lnTo>
                  <a:pt x="519" y="684"/>
                </a:lnTo>
                <a:lnTo>
                  <a:pt x="521" y="691"/>
                </a:lnTo>
                <a:lnTo>
                  <a:pt x="523" y="693"/>
                </a:lnTo>
                <a:lnTo>
                  <a:pt x="526" y="693"/>
                </a:lnTo>
                <a:lnTo>
                  <a:pt x="532" y="699"/>
                </a:lnTo>
                <a:lnTo>
                  <a:pt x="536" y="704"/>
                </a:lnTo>
                <a:lnTo>
                  <a:pt x="538" y="704"/>
                </a:lnTo>
                <a:lnTo>
                  <a:pt x="541" y="704"/>
                </a:lnTo>
                <a:lnTo>
                  <a:pt x="541" y="704"/>
                </a:lnTo>
                <a:lnTo>
                  <a:pt x="545" y="704"/>
                </a:lnTo>
                <a:lnTo>
                  <a:pt x="549" y="704"/>
                </a:lnTo>
                <a:lnTo>
                  <a:pt x="554" y="704"/>
                </a:lnTo>
                <a:lnTo>
                  <a:pt x="556" y="704"/>
                </a:lnTo>
                <a:lnTo>
                  <a:pt x="558" y="706"/>
                </a:lnTo>
                <a:lnTo>
                  <a:pt x="582" y="717"/>
                </a:lnTo>
                <a:lnTo>
                  <a:pt x="584" y="719"/>
                </a:lnTo>
                <a:lnTo>
                  <a:pt x="569" y="745"/>
                </a:lnTo>
                <a:lnTo>
                  <a:pt x="562" y="755"/>
                </a:lnTo>
                <a:lnTo>
                  <a:pt x="564" y="768"/>
                </a:lnTo>
                <a:lnTo>
                  <a:pt x="564" y="775"/>
                </a:lnTo>
                <a:lnTo>
                  <a:pt x="571" y="779"/>
                </a:lnTo>
                <a:lnTo>
                  <a:pt x="569" y="788"/>
                </a:lnTo>
                <a:lnTo>
                  <a:pt x="564" y="811"/>
                </a:lnTo>
                <a:lnTo>
                  <a:pt x="564" y="820"/>
                </a:lnTo>
                <a:lnTo>
                  <a:pt x="564" y="833"/>
                </a:lnTo>
                <a:lnTo>
                  <a:pt x="564" y="835"/>
                </a:lnTo>
                <a:lnTo>
                  <a:pt x="590" y="833"/>
                </a:lnTo>
                <a:lnTo>
                  <a:pt x="610" y="833"/>
                </a:lnTo>
                <a:lnTo>
                  <a:pt x="655" y="831"/>
                </a:lnTo>
                <a:lnTo>
                  <a:pt x="655" y="841"/>
                </a:lnTo>
                <a:lnTo>
                  <a:pt x="650" y="841"/>
                </a:lnTo>
                <a:lnTo>
                  <a:pt x="644" y="843"/>
                </a:lnTo>
                <a:lnTo>
                  <a:pt x="638" y="852"/>
                </a:lnTo>
                <a:lnTo>
                  <a:pt x="638" y="856"/>
                </a:lnTo>
                <a:lnTo>
                  <a:pt x="638" y="865"/>
                </a:lnTo>
                <a:lnTo>
                  <a:pt x="640" y="874"/>
                </a:lnTo>
                <a:lnTo>
                  <a:pt x="640" y="887"/>
                </a:lnTo>
                <a:lnTo>
                  <a:pt x="648" y="895"/>
                </a:lnTo>
                <a:lnTo>
                  <a:pt x="668" y="895"/>
                </a:lnTo>
                <a:lnTo>
                  <a:pt x="668" y="891"/>
                </a:lnTo>
                <a:lnTo>
                  <a:pt x="668" y="887"/>
                </a:lnTo>
                <a:lnTo>
                  <a:pt x="668" y="882"/>
                </a:lnTo>
                <a:lnTo>
                  <a:pt x="672" y="880"/>
                </a:lnTo>
                <a:lnTo>
                  <a:pt x="676" y="880"/>
                </a:lnTo>
                <a:lnTo>
                  <a:pt x="687" y="876"/>
                </a:lnTo>
                <a:lnTo>
                  <a:pt x="696" y="874"/>
                </a:lnTo>
                <a:lnTo>
                  <a:pt x="696" y="878"/>
                </a:lnTo>
                <a:lnTo>
                  <a:pt x="711" y="878"/>
                </a:lnTo>
                <a:lnTo>
                  <a:pt x="711" y="876"/>
                </a:lnTo>
                <a:lnTo>
                  <a:pt x="730" y="876"/>
                </a:lnTo>
                <a:lnTo>
                  <a:pt x="732" y="876"/>
                </a:lnTo>
                <a:lnTo>
                  <a:pt x="734" y="878"/>
                </a:lnTo>
                <a:lnTo>
                  <a:pt x="745" y="880"/>
                </a:lnTo>
                <a:lnTo>
                  <a:pt x="747" y="889"/>
                </a:lnTo>
                <a:lnTo>
                  <a:pt x="747" y="891"/>
                </a:lnTo>
                <a:lnTo>
                  <a:pt x="750" y="895"/>
                </a:lnTo>
                <a:lnTo>
                  <a:pt x="752" y="897"/>
                </a:lnTo>
                <a:lnTo>
                  <a:pt x="752" y="899"/>
                </a:lnTo>
                <a:lnTo>
                  <a:pt x="773" y="893"/>
                </a:lnTo>
                <a:lnTo>
                  <a:pt x="775" y="891"/>
                </a:lnTo>
                <a:lnTo>
                  <a:pt x="778" y="893"/>
                </a:lnTo>
                <a:lnTo>
                  <a:pt x="780" y="895"/>
                </a:lnTo>
                <a:lnTo>
                  <a:pt x="782" y="902"/>
                </a:lnTo>
                <a:lnTo>
                  <a:pt x="788" y="904"/>
                </a:lnTo>
                <a:lnTo>
                  <a:pt x="788" y="897"/>
                </a:lnTo>
                <a:lnTo>
                  <a:pt x="786" y="897"/>
                </a:lnTo>
                <a:lnTo>
                  <a:pt x="786" y="895"/>
                </a:lnTo>
                <a:lnTo>
                  <a:pt x="793" y="895"/>
                </a:lnTo>
                <a:lnTo>
                  <a:pt x="793" y="899"/>
                </a:lnTo>
                <a:lnTo>
                  <a:pt x="793" y="904"/>
                </a:lnTo>
                <a:lnTo>
                  <a:pt x="799" y="904"/>
                </a:lnTo>
                <a:lnTo>
                  <a:pt x="801" y="902"/>
                </a:lnTo>
                <a:lnTo>
                  <a:pt x="801" y="895"/>
                </a:lnTo>
                <a:lnTo>
                  <a:pt x="808" y="897"/>
                </a:lnTo>
                <a:lnTo>
                  <a:pt x="808" y="899"/>
                </a:lnTo>
                <a:lnTo>
                  <a:pt x="806" y="908"/>
                </a:lnTo>
                <a:lnTo>
                  <a:pt x="808" y="908"/>
                </a:lnTo>
                <a:lnTo>
                  <a:pt x="808" y="902"/>
                </a:lnTo>
                <a:lnTo>
                  <a:pt x="810" y="902"/>
                </a:lnTo>
                <a:lnTo>
                  <a:pt x="812" y="902"/>
                </a:lnTo>
                <a:lnTo>
                  <a:pt x="812" y="904"/>
                </a:lnTo>
                <a:lnTo>
                  <a:pt x="818" y="902"/>
                </a:lnTo>
                <a:lnTo>
                  <a:pt x="821" y="902"/>
                </a:lnTo>
                <a:lnTo>
                  <a:pt x="821" y="895"/>
                </a:lnTo>
                <a:lnTo>
                  <a:pt x="823" y="895"/>
                </a:lnTo>
                <a:lnTo>
                  <a:pt x="829" y="895"/>
                </a:lnTo>
                <a:lnTo>
                  <a:pt x="831" y="895"/>
                </a:lnTo>
                <a:lnTo>
                  <a:pt x="836" y="895"/>
                </a:lnTo>
                <a:lnTo>
                  <a:pt x="840" y="895"/>
                </a:lnTo>
                <a:lnTo>
                  <a:pt x="840" y="893"/>
                </a:lnTo>
                <a:lnTo>
                  <a:pt x="840" y="882"/>
                </a:lnTo>
                <a:lnTo>
                  <a:pt x="862" y="882"/>
                </a:lnTo>
                <a:lnTo>
                  <a:pt x="862" y="878"/>
                </a:lnTo>
                <a:lnTo>
                  <a:pt x="864" y="878"/>
                </a:lnTo>
                <a:lnTo>
                  <a:pt x="866" y="878"/>
                </a:lnTo>
                <a:lnTo>
                  <a:pt x="866" y="876"/>
                </a:lnTo>
                <a:lnTo>
                  <a:pt x="866" y="874"/>
                </a:lnTo>
                <a:lnTo>
                  <a:pt x="862" y="874"/>
                </a:lnTo>
                <a:lnTo>
                  <a:pt x="851" y="874"/>
                </a:lnTo>
                <a:lnTo>
                  <a:pt x="849" y="869"/>
                </a:lnTo>
                <a:lnTo>
                  <a:pt x="840" y="869"/>
                </a:lnTo>
                <a:lnTo>
                  <a:pt x="838" y="859"/>
                </a:lnTo>
                <a:lnTo>
                  <a:pt x="859" y="856"/>
                </a:lnTo>
                <a:lnTo>
                  <a:pt x="894" y="837"/>
                </a:lnTo>
                <a:lnTo>
                  <a:pt x="902" y="837"/>
                </a:lnTo>
                <a:lnTo>
                  <a:pt x="924" y="835"/>
                </a:lnTo>
                <a:lnTo>
                  <a:pt x="933" y="833"/>
                </a:lnTo>
                <a:lnTo>
                  <a:pt x="933" y="831"/>
                </a:lnTo>
                <a:lnTo>
                  <a:pt x="928" y="818"/>
                </a:lnTo>
                <a:lnTo>
                  <a:pt x="924" y="811"/>
                </a:lnTo>
                <a:lnTo>
                  <a:pt x="924" y="807"/>
                </a:lnTo>
                <a:lnTo>
                  <a:pt x="922" y="803"/>
                </a:lnTo>
                <a:lnTo>
                  <a:pt x="918" y="794"/>
                </a:lnTo>
                <a:lnTo>
                  <a:pt x="905" y="783"/>
                </a:lnTo>
                <a:lnTo>
                  <a:pt x="890" y="772"/>
                </a:lnTo>
                <a:lnTo>
                  <a:pt x="887" y="764"/>
                </a:lnTo>
                <a:lnTo>
                  <a:pt x="887" y="762"/>
                </a:lnTo>
                <a:lnTo>
                  <a:pt x="877" y="740"/>
                </a:lnTo>
                <a:lnTo>
                  <a:pt x="862" y="732"/>
                </a:lnTo>
                <a:lnTo>
                  <a:pt x="851" y="729"/>
                </a:lnTo>
                <a:lnTo>
                  <a:pt x="844" y="725"/>
                </a:lnTo>
                <a:lnTo>
                  <a:pt x="834" y="719"/>
                </a:lnTo>
                <a:lnTo>
                  <a:pt x="827" y="714"/>
                </a:lnTo>
                <a:lnTo>
                  <a:pt x="821" y="708"/>
                </a:lnTo>
                <a:lnTo>
                  <a:pt x="829" y="701"/>
                </a:lnTo>
                <a:lnTo>
                  <a:pt x="836" y="695"/>
                </a:lnTo>
                <a:lnTo>
                  <a:pt x="840" y="693"/>
                </a:lnTo>
                <a:lnTo>
                  <a:pt x="851" y="693"/>
                </a:lnTo>
                <a:lnTo>
                  <a:pt x="851" y="693"/>
                </a:lnTo>
                <a:lnTo>
                  <a:pt x="849" y="671"/>
                </a:lnTo>
                <a:lnTo>
                  <a:pt x="849" y="667"/>
                </a:lnTo>
                <a:lnTo>
                  <a:pt x="849" y="658"/>
                </a:lnTo>
                <a:lnTo>
                  <a:pt x="872" y="663"/>
                </a:lnTo>
                <a:lnTo>
                  <a:pt x="881" y="652"/>
                </a:lnTo>
                <a:lnTo>
                  <a:pt x="887" y="643"/>
                </a:lnTo>
                <a:lnTo>
                  <a:pt x="885" y="637"/>
                </a:lnTo>
                <a:lnTo>
                  <a:pt x="887" y="637"/>
                </a:lnTo>
                <a:lnTo>
                  <a:pt x="894" y="637"/>
                </a:lnTo>
                <a:lnTo>
                  <a:pt x="887" y="626"/>
                </a:lnTo>
                <a:lnTo>
                  <a:pt x="887" y="624"/>
                </a:lnTo>
                <a:lnTo>
                  <a:pt x="887" y="622"/>
                </a:lnTo>
                <a:lnTo>
                  <a:pt x="890" y="622"/>
                </a:lnTo>
                <a:lnTo>
                  <a:pt x="887" y="618"/>
                </a:lnTo>
                <a:lnTo>
                  <a:pt x="887" y="615"/>
                </a:lnTo>
                <a:lnTo>
                  <a:pt x="887" y="613"/>
                </a:lnTo>
                <a:lnTo>
                  <a:pt x="887" y="611"/>
                </a:lnTo>
                <a:lnTo>
                  <a:pt x="887" y="605"/>
                </a:lnTo>
                <a:lnTo>
                  <a:pt x="887" y="603"/>
                </a:lnTo>
                <a:lnTo>
                  <a:pt x="890" y="598"/>
                </a:lnTo>
                <a:lnTo>
                  <a:pt x="890" y="594"/>
                </a:lnTo>
                <a:lnTo>
                  <a:pt x="890" y="592"/>
                </a:lnTo>
                <a:lnTo>
                  <a:pt x="890" y="587"/>
                </a:lnTo>
                <a:lnTo>
                  <a:pt x="887" y="583"/>
                </a:lnTo>
                <a:lnTo>
                  <a:pt x="881" y="581"/>
                </a:lnTo>
                <a:lnTo>
                  <a:pt x="879" y="579"/>
                </a:lnTo>
                <a:lnTo>
                  <a:pt x="877" y="577"/>
                </a:lnTo>
                <a:lnTo>
                  <a:pt x="866" y="577"/>
                </a:lnTo>
                <a:lnTo>
                  <a:pt x="859" y="575"/>
                </a:lnTo>
                <a:lnTo>
                  <a:pt x="862" y="568"/>
                </a:lnTo>
                <a:lnTo>
                  <a:pt x="862" y="566"/>
                </a:lnTo>
                <a:lnTo>
                  <a:pt x="862" y="557"/>
                </a:lnTo>
                <a:lnTo>
                  <a:pt x="864" y="549"/>
                </a:lnTo>
                <a:lnTo>
                  <a:pt x="870" y="544"/>
                </a:lnTo>
                <a:lnTo>
                  <a:pt x="874" y="542"/>
                </a:lnTo>
                <a:lnTo>
                  <a:pt x="881" y="553"/>
                </a:lnTo>
                <a:lnTo>
                  <a:pt x="885" y="551"/>
                </a:lnTo>
                <a:lnTo>
                  <a:pt x="892" y="553"/>
                </a:lnTo>
                <a:lnTo>
                  <a:pt x="894" y="557"/>
                </a:lnTo>
                <a:lnTo>
                  <a:pt x="892" y="562"/>
                </a:lnTo>
                <a:lnTo>
                  <a:pt x="890" y="564"/>
                </a:lnTo>
                <a:lnTo>
                  <a:pt x="887" y="570"/>
                </a:lnTo>
                <a:lnTo>
                  <a:pt x="894" y="572"/>
                </a:lnTo>
                <a:lnTo>
                  <a:pt x="896" y="575"/>
                </a:lnTo>
                <a:lnTo>
                  <a:pt x="900" y="575"/>
                </a:lnTo>
                <a:lnTo>
                  <a:pt x="902" y="581"/>
                </a:lnTo>
                <a:lnTo>
                  <a:pt x="902" y="590"/>
                </a:lnTo>
                <a:lnTo>
                  <a:pt x="902" y="590"/>
                </a:lnTo>
                <a:lnTo>
                  <a:pt x="902" y="594"/>
                </a:lnTo>
                <a:lnTo>
                  <a:pt x="902" y="596"/>
                </a:lnTo>
                <a:lnTo>
                  <a:pt x="920" y="594"/>
                </a:lnTo>
                <a:lnTo>
                  <a:pt x="926" y="600"/>
                </a:lnTo>
                <a:lnTo>
                  <a:pt x="928" y="603"/>
                </a:lnTo>
                <a:lnTo>
                  <a:pt x="937" y="609"/>
                </a:lnTo>
                <a:lnTo>
                  <a:pt x="941" y="611"/>
                </a:lnTo>
                <a:lnTo>
                  <a:pt x="937" y="618"/>
                </a:lnTo>
                <a:lnTo>
                  <a:pt x="950" y="626"/>
                </a:lnTo>
                <a:lnTo>
                  <a:pt x="952" y="635"/>
                </a:lnTo>
                <a:lnTo>
                  <a:pt x="950" y="641"/>
                </a:lnTo>
                <a:lnTo>
                  <a:pt x="943" y="643"/>
                </a:lnTo>
                <a:lnTo>
                  <a:pt x="946" y="646"/>
                </a:lnTo>
                <a:lnTo>
                  <a:pt x="954" y="650"/>
                </a:lnTo>
                <a:lnTo>
                  <a:pt x="969" y="641"/>
                </a:lnTo>
                <a:lnTo>
                  <a:pt x="969" y="639"/>
                </a:lnTo>
                <a:lnTo>
                  <a:pt x="976" y="637"/>
                </a:lnTo>
                <a:lnTo>
                  <a:pt x="976" y="635"/>
                </a:lnTo>
                <a:lnTo>
                  <a:pt x="984" y="635"/>
                </a:lnTo>
                <a:lnTo>
                  <a:pt x="984" y="633"/>
                </a:lnTo>
                <a:lnTo>
                  <a:pt x="984" y="628"/>
                </a:lnTo>
                <a:lnTo>
                  <a:pt x="980" y="626"/>
                </a:lnTo>
                <a:lnTo>
                  <a:pt x="976" y="626"/>
                </a:lnTo>
                <a:lnTo>
                  <a:pt x="980" y="605"/>
                </a:lnTo>
                <a:lnTo>
                  <a:pt x="991" y="607"/>
                </a:lnTo>
                <a:lnTo>
                  <a:pt x="995" y="581"/>
                </a:lnTo>
                <a:lnTo>
                  <a:pt x="995" y="575"/>
                </a:lnTo>
                <a:lnTo>
                  <a:pt x="999" y="577"/>
                </a:lnTo>
                <a:lnTo>
                  <a:pt x="1002" y="581"/>
                </a:lnTo>
                <a:lnTo>
                  <a:pt x="1008" y="583"/>
                </a:lnTo>
                <a:lnTo>
                  <a:pt x="1023" y="590"/>
                </a:lnTo>
                <a:lnTo>
                  <a:pt x="1025" y="585"/>
                </a:lnTo>
                <a:lnTo>
                  <a:pt x="1027" y="583"/>
                </a:lnTo>
                <a:lnTo>
                  <a:pt x="1027" y="579"/>
                </a:lnTo>
                <a:lnTo>
                  <a:pt x="1025" y="579"/>
                </a:lnTo>
                <a:lnTo>
                  <a:pt x="1021" y="566"/>
                </a:lnTo>
                <a:lnTo>
                  <a:pt x="1021" y="562"/>
                </a:lnTo>
                <a:lnTo>
                  <a:pt x="1021" y="555"/>
                </a:lnTo>
                <a:lnTo>
                  <a:pt x="1021" y="549"/>
                </a:lnTo>
                <a:lnTo>
                  <a:pt x="1023" y="538"/>
                </a:lnTo>
                <a:lnTo>
                  <a:pt x="1021" y="534"/>
                </a:lnTo>
                <a:lnTo>
                  <a:pt x="1023" y="532"/>
                </a:lnTo>
                <a:lnTo>
                  <a:pt x="1030" y="529"/>
                </a:lnTo>
                <a:lnTo>
                  <a:pt x="1032" y="510"/>
                </a:lnTo>
                <a:lnTo>
                  <a:pt x="1034" y="501"/>
                </a:lnTo>
                <a:lnTo>
                  <a:pt x="1038" y="493"/>
                </a:lnTo>
                <a:lnTo>
                  <a:pt x="1047" y="495"/>
                </a:lnTo>
                <a:lnTo>
                  <a:pt x="1049" y="493"/>
                </a:lnTo>
                <a:lnTo>
                  <a:pt x="1051" y="493"/>
                </a:lnTo>
                <a:lnTo>
                  <a:pt x="1058" y="493"/>
                </a:lnTo>
                <a:lnTo>
                  <a:pt x="1058" y="491"/>
                </a:lnTo>
                <a:lnTo>
                  <a:pt x="1058" y="486"/>
                </a:lnTo>
                <a:lnTo>
                  <a:pt x="1055" y="484"/>
                </a:lnTo>
                <a:lnTo>
                  <a:pt x="1053" y="484"/>
                </a:lnTo>
                <a:lnTo>
                  <a:pt x="1051" y="484"/>
                </a:lnTo>
                <a:lnTo>
                  <a:pt x="1051" y="482"/>
                </a:lnTo>
                <a:lnTo>
                  <a:pt x="1051" y="480"/>
                </a:lnTo>
                <a:lnTo>
                  <a:pt x="1053" y="478"/>
                </a:lnTo>
                <a:lnTo>
                  <a:pt x="1058" y="473"/>
                </a:lnTo>
                <a:lnTo>
                  <a:pt x="1058" y="469"/>
                </a:lnTo>
                <a:lnTo>
                  <a:pt x="1049" y="467"/>
                </a:lnTo>
                <a:lnTo>
                  <a:pt x="1047" y="467"/>
                </a:lnTo>
                <a:lnTo>
                  <a:pt x="1042" y="456"/>
                </a:lnTo>
                <a:lnTo>
                  <a:pt x="1034" y="458"/>
                </a:lnTo>
                <a:lnTo>
                  <a:pt x="1034" y="461"/>
                </a:lnTo>
                <a:lnTo>
                  <a:pt x="1027" y="443"/>
                </a:lnTo>
                <a:lnTo>
                  <a:pt x="1025" y="443"/>
                </a:lnTo>
                <a:lnTo>
                  <a:pt x="1030" y="439"/>
                </a:lnTo>
                <a:lnTo>
                  <a:pt x="1032" y="435"/>
                </a:lnTo>
                <a:lnTo>
                  <a:pt x="1030" y="433"/>
                </a:lnTo>
                <a:lnTo>
                  <a:pt x="1025" y="426"/>
                </a:lnTo>
                <a:lnTo>
                  <a:pt x="1030" y="422"/>
                </a:lnTo>
                <a:lnTo>
                  <a:pt x="1032" y="420"/>
                </a:lnTo>
                <a:lnTo>
                  <a:pt x="1032" y="413"/>
                </a:lnTo>
                <a:lnTo>
                  <a:pt x="1032" y="405"/>
                </a:lnTo>
                <a:lnTo>
                  <a:pt x="1025" y="409"/>
                </a:lnTo>
                <a:lnTo>
                  <a:pt x="1021" y="402"/>
                </a:lnTo>
                <a:lnTo>
                  <a:pt x="1019" y="398"/>
                </a:lnTo>
                <a:lnTo>
                  <a:pt x="1019" y="400"/>
                </a:lnTo>
                <a:lnTo>
                  <a:pt x="1017" y="402"/>
                </a:lnTo>
                <a:lnTo>
                  <a:pt x="1014" y="402"/>
                </a:lnTo>
                <a:lnTo>
                  <a:pt x="1012" y="405"/>
                </a:lnTo>
                <a:lnTo>
                  <a:pt x="1010" y="411"/>
                </a:lnTo>
                <a:lnTo>
                  <a:pt x="1008" y="413"/>
                </a:lnTo>
                <a:lnTo>
                  <a:pt x="1006" y="415"/>
                </a:lnTo>
                <a:lnTo>
                  <a:pt x="1006" y="417"/>
                </a:lnTo>
                <a:lnTo>
                  <a:pt x="1004" y="417"/>
                </a:lnTo>
                <a:lnTo>
                  <a:pt x="1002" y="420"/>
                </a:lnTo>
                <a:lnTo>
                  <a:pt x="999" y="422"/>
                </a:lnTo>
                <a:lnTo>
                  <a:pt x="997" y="422"/>
                </a:lnTo>
                <a:lnTo>
                  <a:pt x="995" y="420"/>
                </a:lnTo>
                <a:lnTo>
                  <a:pt x="995" y="417"/>
                </a:lnTo>
                <a:lnTo>
                  <a:pt x="995" y="415"/>
                </a:lnTo>
                <a:lnTo>
                  <a:pt x="993" y="413"/>
                </a:lnTo>
                <a:lnTo>
                  <a:pt x="989" y="420"/>
                </a:lnTo>
                <a:lnTo>
                  <a:pt x="986" y="422"/>
                </a:lnTo>
                <a:lnTo>
                  <a:pt x="982" y="422"/>
                </a:lnTo>
                <a:lnTo>
                  <a:pt x="980" y="422"/>
                </a:lnTo>
                <a:lnTo>
                  <a:pt x="980" y="420"/>
                </a:lnTo>
                <a:lnTo>
                  <a:pt x="980" y="417"/>
                </a:lnTo>
                <a:lnTo>
                  <a:pt x="980" y="415"/>
                </a:lnTo>
                <a:lnTo>
                  <a:pt x="980" y="409"/>
                </a:lnTo>
                <a:lnTo>
                  <a:pt x="978" y="407"/>
                </a:lnTo>
                <a:lnTo>
                  <a:pt x="978" y="402"/>
                </a:lnTo>
                <a:lnTo>
                  <a:pt x="978" y="396"/>
                </a:lnTo>
                <a:lnTo>
                  <a:pt x="976" y="394"/>
                </a:lnTo>
                <a:lnTo>
                  <a:pt x="976" y="392"/>
                </a:lnTo>
                <a:lnTo>
                  <a:pt x="971" y="390"/>
                </a:lnTo>
                <a:lnTo>
                  <a:pt x="969" y="383"/>
                </a:lnTo>
                <a:lnTo>
                  <a:pt x="967" y="383"/>
                </a:lnTo>
                <a:lnTo>
                  <a:pt x="965" y="374"/>
                </a:lnTo>
                <a:lnTo>
                  <a:pt x="965" y="372"/>
                </a:lnTo>
                <a:lnTo>
                  <a:pt x="965" y="366"/>
                </a:lnTo>
                <a:lnTo>
                  <a:pt x="965" y="362"/>
                </a:lnTo>
                <a:lnTo>
                  <a:pt x="965" y="355"/>
                </a:lnTo>
                <a:lnTo>
                  <a:pt x="965" y="351"/>
                </a:lnTo>
                <a:lnTo>
                  <a:pt x="965" y="346"/>
                </a:lnTo>
                <a:lnTo>
                  <a:pt x="965" y="340"/>
                </a:lnTo>
                <a:lnTo>
                  <a:pt x="965" y="331"/>
                </a:lnTo>
                <a:lnTo>
                  <a:pt x="965" y="323"/>
                </a:lnTo>
                <a:lnTo>
                  <a:pt x="965" y="319"/>
                </a:lnTo>
                <a:lnTo>
                  <a:pt x="965" y="316"/>
                </a:lnTo>
                <a:lnTo>
                  <a:pt x="967" y="316"/>
                </a:lnTo>
                <a:lnTo>
                  <a:pt x="967" y="314"/>
                </a:lnTo>
                <a:lnTo>
                  <a:pt x="967" y="312"/>
                </a:lnTo>
                <a:lnTo>
                  <a:pt x="969" y="308"/>
                </a:lnTo>
                <a:lnTo>
                  <a:pt x="969" y="306"/>
                </a:lnTo>
                <a:lnTo>
                  <a:pt x="969" y="303"/>
                </a:lnTo>
                <a:lnTo>
                  <a:pt x="969" y="301"/>
                </a:lnTo>
                <a:lnTo>
                  <a:pt x="969" y="297"/>
                </a:lnTo>
                <a:lnTo>
                  <a:pt x="969" y="295"/>
                </a:lnTo>
                <a:lnTo>
                  <a:pt x="967" y="291"/>
                </a:lnTo>
                <a:lnTo>
                  <a:pt x="969" y="288"/>
                </a:lnTo>
                <a:lnTo>
                  <a:pt x="969" y="284"/>
                </a:lnTo>
                <a:lnTo>
                  <a:pt x="971" y="280"/>
                </a:lnTo>
                <a:lnTo>
                  <a:pt x="971" y="280"/>
                </a:lnTo>
                <a:lnTo>
                  <a:pt x="974" y="278"/>
                </a:lnTo>
                <a:lnTo>
                  <a:pt x="969" y="275"/>
                </a:lnTo>
                <a:lnTo>
                  <a:pt x="965" y="273"/>
                </a:lnTo>
                <a:lnTo>
                  <a:pt x="963" y="271"/>
                </a:lnTo>
                <a:lnTo>
                  <a:pt x="961" y="267"/>
                </a:lnTo>
                <a:lnTo>
                  <a:pt x="963" y="269"/>
                </a:lnTo>
                <a:lnTo>
                  <a:pt x="965" y="269"/>
                </a:lnTo>
                <a:lnTo>
                  <a:pt x="965" y="267"/>
                </a:lnTo>
                <a:lnTo>
                  <a:pt x="965" y="265"/>
                </a:lnTo>
                <a:lnTo>
                  <a:pt x="963" y="263"/>
                </a:lnTo>
                <a:lnTo>
                  <a:pt x="965" y="263"/>
                </a:lnTo>
                <a:lnTo>
                  <a:pt x="965" y="260"/>
                </a:lnTo>
                <a:lnTo>
                  <a:pt x="967" y="256"/>
                </a:lnTo>
                <a:lnTo>
                  <a:pt x="969" y="254"/>
                </a:lnTo>
                <a:lnTo>
                  <a:pt x="976" y="239"/>
                </a:lnTo>
                <a:lnTo>
                  <a:pt x="982" y="226"/>
                </a:lnTo>
                <a:lnTo>
                  <a:pt x="984" y="224"/>
                </a:lnTo>
                <a:lnTo>
                  <a:pt x="984" y="222"/>
                </a:lnTo>
                <a:lnTo>
                  <a:pt x="989" y="220"/>
                </a:lnTo>
                <a:lnTo>
                  <a:pt x="991" y="217"/>
                </a:lnTo>
                <a:lnTo>
                  <a:pt x="999" y="215"/>
                </a:lnTo>
                <a:lnTo>
                  <a:pt x="999" y="213"/>
                </a:lnTo>
                <a:lnTo>
                  <a:pt x="997" y="213"/>
                </a:lnTo>
                <a:lnTo>
                  <a:pt x="997" y="209"/>
                </a:lnTo>
                <a:lnTo>
                  <a:pt x="999" y="209"/>
                </a:lnTo>
                <a:lnTo>
                  <a:pt x="1002" y="207"/>
                </a:lnTo>
                <a:lnTo>
                  <a:pt x="1002" y="204"/>
                </a:lnTo>
                <a:lnTo>
                  <a:pt x="1002" y="202"/>
                </a:lnTo>
                <a:lnTo>
                  <a:pt x="997" y="200"/>
                </a:lnTo>
                <a:lnTo>
                  <a:pt x="999" y="192"/>
                </a:lnTo>
                <a:lnTo>
                  <a:pt x="1006" y="196"/>
                </a:lnTo>
                <a:lnTo>
                  <a:pt x="1006" y="194"/>
                </a:lnTo>
                <a:lnTo>
                  <a:pt x="1006" y="192"/>
                </a:lnTo>
                <a:lnTo>
                  <a:pt x="1002" y="189"/>
                </a:lnTo>
                <a:lnTo>
                  <a:pt x="991" y="183"/>
                </a:lnTo>
                <a:lnTo>
                  <a:pt x="991" y="181"/>
                </a:lnTo>
                <a:lnTo>
                  <a:pt x="989" y="181"/>
                </a:lnTo>
                <a:lnTo>
                  <a:pt x="991" y="179"/>
                </a:lnTo>
                <a:lnTo>
                  <a:pt x="993" y="179"/>
                </a:lnTo>
                <a:lnTo>
                  <a:pt x="995" y="179"/>
                </a:lnTo>
                <a:lnTo>
                  <a:pt x="995" y="177"/>
                </a:lnTo>
                <a:lnTo>
                  <a:pt x="997" y="177"/>
                </a:lnTo>
                <a:lnTo>
                  <a:pt x="999" y="177"/>
                </a:lnTo>
                <a:lnTo>
                  <a:pt x="1002" y="174"/>
                </a:lnTo>
                <a:lnTo>
                  <a:pt x="1002" y="172"/>
                </a:lnTo>
                <a:lnTo>
                  <a:pt x="1004" y="172"/>
                </a:lnTo>
                <a:lnTo>
                  <a:pt x="1006" y="172"/>
                </a:lnTo>
                <a:lnTo>
                  <a:pt x="1006" y="172"/>
                </a:lnTo>
                <a:lnTo>
                  <a:pt x="1008" y="172"/>
                </a:lnTo>
                <a:lnTo>
                  <a:pt x="1008" y="170"/>
                </a:lnTo>
                <a:lnTo>
                  <a:pt x="1008" y="168"/>
                </a:lnTo>
                <a:lnTo>
                  <a:pt x="1008" y="157"/>
                </a:lnTo>
                <a:lnTo>
                  <a:pt x="1010" y="159"/>
                </a:lnTo>
                <a:lnTo>
                  <a:pt x="1012" y="159"/>
                </a:lnTo>
                <a:lnTo>
                  <a:pt x="1012" y="157"/>
                </a:lnTo>
                <a:lnTo>
                  <a:pt x="1014" y="157"/>
                </a:lnTo>
                <a:lnTo>
                  <a:pt x="1017" y="157"/>
                </a:lnTo>
                <a:lnTo>
                  <a:pt x="1017" y="155"/>
                </a:lnTo>
                <a:lnTo>
                  <a:pt x="1019" y="155"/>
                </a:lnTo>
                <a:lnTo>
                  <a:pt x="1017" y="149"/>
                </a:lnTo>
                <a:lnTo>
                  <a:pt x="1017" y="144"/>
                </a:lnTo>
                <a:lnTo>
                  <a:pt x="1034" y="142"/>
                </a:lnTo>
                <a:lnTo>
                  <a:pt x="1036" y="140"/>
                </a:lnTo>
                <a:lnTo>
                  <a:pt x="1036" y="144"/>
                </a:lnTo>
                <a:lnTo>
                  <a:pt x="1038" y="144"/>
                </a:lnTo>
                <a:lnTo>
                  <a:pt x="1038" y="142"/>
                </a:lnTo>
                <a:lnTo>
                  <a:pt x="1045" y="140"/>
                </a:lnTo>
                <a:lnTo>
                  <a:pt x="1047" y="140"/>
                </a:lnTo>
                <a:lnTo>
                  <a:pt x="1047" y="138"/>
                </a:lnTo>
                <a:lnTo>
                  <a:pt x="1049" y="138"/>
                </a:lnTo>
                <a:lnTo>
                  <a:pt x="1049" y="136"/>
                </a:lnTo>
                <a:lnTo>
                  <a:pt x="1051" y="136"/>
                </a:lnTo>
                <a:lnTo>
                  <a:pt x="1053" y="131"/>
                </a:lnTo>
                <a:lnTo>
                  <a:pt x="1055" y="131"/>
                </a:lnTo>
                <a:lnTo>
                  <a:pt x="1055" y="129"/>
                </a:lnTo>
                <a:lnTo>
                  <a:pt x="1058" y="127"/>
                </a:lnTo>
                <a:lnTo>
                  <a:pt x="1058" y="125"/>
                </a:lnTo>
                <a:lnTo>
                  <a:pt x="1062" y="123"/>
                </a:lnTo>
                <a:lnTo>
                  <a:pt x="1064" y="121"/>
                </a:lnTo>
                <a:lnTo>
                  <a:pt x="1066" y="118"/>
                </a:lnTo>
                <a:lnTo>
                  <a:pt x="1068" y="114"/>
                </a:lnTo>
                <a:lnTo>
                  <a:pt x="1070" y="112"/>
                </a:lnTo>
                <a:lnTo>
                  <a:pt x="1068" y="106"/>
                </a:lnTo>
                <a:lnTo>
                  <a:pt x="1068" y="103"/>
                </a:lnTo>
                <a:lnTo>
                  <a:pt x="1070" y="103"/>
                </a:lnTo>
                <a:lnTo>
                  <a:pt x="1070" y="101"/>
                </a:lnTo>
                <a:lnTo>
                  <a:pt x="1073" y="101"/>
                </a:lnTo>
                <a:lnTo>
                  <a:pt x="1075" y="101"/>
                </a:lnTo>
                <a:lnTo>
                  <a:pt x="1075" y="99"/>
                </a:lnTo>
                <a:lnTo>
                  <a:pt x="1075" y="97"/>
                </a:lnTo>
                <a:lnTo>
                  <a:pt x="1077" y="97"/>
                </a:lnTo>
                <a:lnTo>
                  <a:pt x="1079" y="93"/>
                </a:lnTo>
                <a:lnTo>
                  <a:pt x="1079" y="86"/>
                </a:lnTo>
                <a:lnTo>
                  <a:pt x="1079" y="78"/>
                </a:lnTo>
                <a:lnTo>
                  <a:pt x="1081" y="73"/>
                </a:lnTo>
                <a:lnTo>
                  <a:pt x="1086" y="73"/>
                </a:lnTo>
                <a:lnTo>
                  <a:pt x="1088" y="78"/>
                </a:lnTo>
                <a:lnTo>
                  <a:pt x="1090" y="75"/>
                </a:lnTo>
                <a:lnTo>
                  <a:pt x="1090" y="73"/>
                </a:lnTo>
                <a:lnTo>
                  <a:pt x="1092" y="73"/>
                </a:lnTo>
                <a:lnTo>
                  <a:pt x="1094" y="73"/>
                </a:lnTo>
                <a:lnTo>
                  <a:pt x="1098" y="75"/>
                </a:lnTo>
                <a:lnTo>
                  <a:pt x="1103" y="80"/>
                </a:lnTo>
                <a:lnTo>
                  <a:pt x="1105" y="75"/>
                </a:lnTo>
                <a:lnTo>
                  <a:pt x="1107" y="73"/>
                </a:lnTo>
                <a:lnTo>
                  <a:pt x="1109" y="71"/>
                </a:lnTo>
                <a:lnTo>
                  <a:pt x="1109" y="67"/>
                </a:lnTo>
                <a:lnTo>
                  <a:pt x="1109" y="65"/>
                </a:lnTo>
                <a:lnTo>
                  <a:pt x="1109" y="60"/>
                </a:lnTo>
                <a:lnTo>
                  <a:pt x="1109" y="56"/>
                </a:lnTo>
                <a:lnTo>
                  <a:pt x="1109" y="54"/>
                </a:lnTo>
                <a:lnTo>
                  <a:pt x="1109" y="52"/>
                </a:lnTo>
                <a:lnTo>
                  <a:pt x="1109" y="50"/>
                </a:lnTo>
                <a:lnTo>
                  <a:pt x="1113" y="50"/>
                </a:lnTo>
                <a:lnTo>
                  <a:pt x="1116" y="50"/>
                </a:lnTo>
                <a:lnTo>
                  <a:pt x="1120" y="50"/>
                </a:lnTo>
                <a:lnTo>
                  <a:pt x="1122" y="50"/>
                </a:lnTo>
                <a:lnTo>
                  <a:pt x="1124" y="50"/>
                </a:lnTo>
                <a:lnTo>
                  <a:pt x="1126" y="50"/>
                </a:lnTo>
                <a:lnTo>
                  <a:pt x="1141" y="50"/>
                </a:lnTo>
                <a:lnTo>
                  <a:pt x="1131" y="95"/>
                </a:lnTo>
                <a:lnTo>
                  <a:pt x="1129" y="103"/>
                </a:lnTo>
                <a:lnTo>
                  <a:pt x="1129" y="106"/>
                </a:lnTo>
                <a:lnTo>
                  <a:pt x="1116" y="114"/>
                </a:lnTo>
                <a:lnTo>
                  <a:pt x="1124" y="142"/>
                </a:lnTo>
                <a:lnTo>
                  <a:pt x="1129" y="161"/>
                </a:lnTo>
                <a:lnTo>
                  <a:pt x="1131" y="161"/>
                </a:lnTo>
                <a:lnTo>
                  <a:pt x="1159" y="155"/>
                </a:lnTo>
                <a:lnTo>
                  <a:pt x="1159" y="151"/>
                </a:lnTo>
                <a:lnTo>
                  <a:pt x="1159" y="149"/>
                </a:lnTo>
                <a:lnTo>
                  <a:pt x="1157" y="129"/>
                </a:lnTo>
                <a:lnTo>
                  <a:pt x="1154" y="106"/>
                </a:lnTo>
                <a:lnTo>
                  <a:pt x="1154" y="101"/>
                </a:lnTo>
                <a:lnTo>
                  <a:pt x="1152" y="82"/>
                </a:lnTo>
                <a:lnTo>
                  <a:pt x="1154" y="82"/>
                </a:lnTo>
                <a:lnTo>
                  <a:pt x="1159" y="82"/>
                </a:lnTo>
                <a:lnTo>
                  <a:pt x="1163" y="80"/>
                </a:lnTo>
                <a:lnTo>
                  <a:pt x="1169" y="80"/>
                </a:lnTo>
                <a:lnTo>
                  <a:pt x="1169" y="75"/>
                </a:lnTo>
                <a:lnTo>
                  <a:pt x="1169" y="73"/>
                </a:lnTo>
                <a:lnTo>
                  <a:pt x="1169" y="69"/>
                </a:lnTo>
                <a:lnTo>
                  <a:pt x="1172" y="65"/>
                </a:lnTo>
                <a:lnTo>
                  <a:pt x="1169" y="60"/>
                </a:lnTo>
                <a:lnTo>
                  <a:pt x="1178" y="58"/>
                </a:lnTo>
                <a:lnTo>
                  <a:pt x="1180" y="58"/>
                </a:lnTo>
                <a:lnTo>
                  <a:pt x="1180" y="56"/>
                </a:lnTo>
                <a:lnTo>
                  <a:pt x="1178" y="56"/>
                </a:lnTo>
                <a:lnTo>
                  <a:pt x="1178" y="52"/>
                </a:lnTo>
                <a:lnTo>
                  <a:pt x="1178" y="43"/>
                </a:lnTo>
                <a:lnTo>
                  <a:pt x="1178" y="41"/>
                </a:lnTo>
                <a:lnTo>
                  <a:pt x="1176" y="32"/>
                </a:lnTo>
                <a:lnTo>
                  <a:pt x="1176" y="30"/>
                </a:lnTo>
                <a:lnTo>
                  <a:pt x="1174" y="28"/>
                </a:lnTo>
                <a:lnTo>
                  <a:pt x="1172" y="26"/>
                </a:lnTo>
                <a:lnTo>
                  <a:pt x="1172" y="24"/>
                </a:lnTo>
                <a:lnTo>
                  <a:pt x="1169" y="24"/>
                </a:lnTo>
                <a:lnTo>
                  <a:pt x="1167" y="22"/>
                </a:lnTo>
                <a:lnTo>
                  <a:pt x="1165" y="17"/>
                </a:lnTo>
                <a:lnTo>
                  <a:pt x="1163" y="13"/>
                </a:lnTo>
                <a:lnTo>
                  <a:pt x="1165" y="9"/>
                </a:lnTo>
                <a:lnTo>
                  <a:pt x="1167" y="9"/>
                </a:lnTo>
                <a:lnTo>
                  <a:pt x="1169" y="9"/>
                </a:lnTo>
                <a:lnTo>
                  <a:pt x="1174" y="7"/>
                </a:lnTo>
                <a:lnTo>
                  <a:pt x="1178" y="7"/>
                </a:lnTo>
                <a:lnTo>
                  <a:pt x="1180" y="7"/>
                </a:lnTo>
                <a:lnTo>
                  <a:pt x="1182" y="7"/>
                </a:lnTo>
                <a:lnTo>
                  <a:pt x="1185" y="9"/>
                </a:lnTo>
                <a:lnTo>
                  <a:pt x="1185" y="13"/>
                </a:lnTo>
                <a:lnTo>
                  <a:pt x="1185" y="17"/>
                </a:lnTo>
                <a:lnTo>
                  <a:pt x="1185" y="19"/>
                </a:lnTo>
                <a:lnTo>
                  <a:pt x="1187" y="19"/>
                </a:lnTo>
                <a:lnTo>
                  <a:pt x="1182" y="24"/>
                </a:lnTo>
                <a:lnTo>
                  <a:pt x="1185" y="24"/>
                </a:lnTo>
                <a:lnTo>
                  <a:pt x="1185" y="26"/>
                </a:lnTo>
                <a:lnTo>
                  <a:pt x="1189" y="30"/>
                </a:lnTo>
                <a:lnTo>
                  <a:pt x="1191" y="32"/>
                </a:lnTo>
                <a:lnTo>
                  <a:pt x="1193" y="32"/>
                </a:lnTo>
                <a:lnTo>
                  <a:pt x="1197" y="26"/>
                </a:lnTo>
                <a:lnTo>
                  <a:pt x="1202" y="30"/>
                </a:lnTo>
                <a:lnTo>
                  <a:pt x="1200" y="39"/>
                </a:lnTo>
                <a:lnTo>
                  <a:pt x="1202" y="41"/>
                </a:lnTo>
                <a:lnTo>
                  <a:pt x="1204" y="41"/>
                </a:lnTo>
                <a:lnTo>
                  <a:pt x="1206" y="41"/>
                </a:lnTo>
                <a:lnTo>
                  <a:pt x="1208" y="41"/>
                </a:lnTo>
                <a:lnTo>
                  <a:pt x="1208" y="43"/>
                </a:lnTo>
                <a:lnTo>
                  <a:pt x="1210" y="37"/>
                </a:lnTo>
                <a:lnTo>
                  <a:pt x="1213" y="35"/>
                </a:lnTo>
                <a:lnTo>
                  <a:pt x="1213" y="35"/>
                </a:lnTo>
                <a:lnTo>
                  <a:pt x="1219" y="37"/>
                </a:lnTo>
                <a:lnTo>
                  <a:pt x="1223" y="37"/>
                </a:lnTo>
                <a:lnTo>
                  <a:pt x="1228" y="37"/>
                </a:lnTo>
                <a:lnTo>
                  <a:pt x="1230" y="37"/>
                </a:lnTo>
                <a:lnTo>
                  <a:pt x="1232" y="37"/>
                </a:lnTo>
                <a:lnTo>
                  <a:pt x="1236" y="37"/>
                </a:lnTo>
                <a:lnTo>
                  <a:pt x="1238" y="39"/>
                </a:lnTo>
                <a:lnTo>
                  <a:pt x="1241" y="39"/>
                </a:lnTo>
                <a:lnTo>
                  <a:pt x="1247" y="37"/>
                </a:lnTo>
                <a:lnTo>
                  <a:pt x="1249" y="37"/>
                </a:lnTo>
                <a:lnTo>
                  <a:pt x="1249" y="47"/>
                </a:lnTo>
                <a:lnTo>
                  <a:pt x="1249" y="50"/>
                </a:lnTo>
                <a:lnTo>
                  <a:pt x="1251" y="52"/>
                </a:lnTo>
                <a:lnTo>
                  <a:pt x="1253" y="52"/>
                </a:lnTo>
                <a:lnTo>
                  <a:pt x="1256" y="50"/>
                </a:lnTo>
                <a:lnTo>
                  <a:pt x="1258" y="47"/>
                </a:lnTo>
                <a:lnTo>
                  <a:pt x="1258" y="45"/>
                </a:lnTo>
                <a:lnTo>
                  <a:pt x="1260" y="45"/>
                </a:lnTo>
                <a:lnTo>
                  <a:pt x="1262" y="45"/>
                </a:lnTo>
                <a:lnTo>
                  <a:pt x="1262" y="47"/>
                </a:lnTo>
                <a:lnTo>
                  <a:pt x="1260" y="56"/>
                </a:lnTo>
                <a:lnTo>
                  <a:pt x="1260" y="58"/>
                </a:lnTo>
                <a:lnTo>
                  <a:pt x="1260" y="60"/>
                </a:lnTo>
                <a:lnTo>
                  <a:pt x="1258" y="60"/>
                </a:lnTo>
                <a:lnTo>
                  <a:pt x="1264" y="65"/>
                </a:lnTo>
                <a:lnTo>
                  <a:pt x="1266" y="65"/>
                </a:lnTo>
                <a:lnTo>
                  <a:pt x="1271" y="67"/>
                </a:lnTo>
                <a:lnTo>
                  <a:pt x="1273" y="67"/>
                </a:lnTo>
                <a:lnTo>
                  <a:pt x="1273" y="71"/>
                </a:lnTo>
                <a:lnTo>
                  <a:pt x="1273" y="73"/>
                </a:lnTo>
                <a:lnTo>
                  <a:pt x="1266" y="73"/>
                </a:lnTo>
                <a:lnTo>
                  <a:pt x="1264" y="73"/>
                </a:lnTo>
                <a:lnTo>
                  <a:pt x="1264" y="73"/>
                </a:lnTo>
                <a:lnTo>
                  <a:pt x="1264" y="75"/>
                </a:lnTo>
                <a:lnTo>
                  <a:pt x="1266" y="75"/>
                </a:lnTo>
                <a:lnTo>
                  <a:pt x="1273" y="93"/>
                </a:lnTo>
                <a:lnTo>
                  <a:pt x="1275" y="95"/>
                </a:lnTo>
                <a:lnTo>
                  <a:pt x="1275" y="97"/>
                </a:lnTo>
                <a:lnTo>
                  <a:pt x="1284" y="116"/>
                </a:lnTo>
                <a:lnTo>
                  <a:pt x="1288" y="125"/>
                </a:lnTo>
                <a:lnTo>
                  <a:pt x="1294" y="123"/>
                </a:lnTo>
                <a:lnTo>
                  <a:pt x="1292" y="116"/>
                </a:lnTo>
                <a:lnTo>
                  <a:pt x="1290" y="114"/>
                </a:lnTo>
                <a:lnTo>
                  <a:pt x="1288" y="112"/>
                </a:lnTo>
                <a:lnTo>
                  <a:pt x="1290" y="106"/>
                </a:lnTo>
                <a:lnTo>
                  <a:pt x="1299" y="112"/>
                </a:lnTo>
                <a:lnTo>
                  <a:pt x="1301" y="108"/>
                </a:lnTo>
                <a:lnTo>
                  <a:pt x="1301" y="106"/>
                </a:lnTo>
                <a:lnTo>
                  <a:pt x="1303" y="106"/>
                </a:lnTo>
                <a:lnTo>
                  <a:pt x="1303" y="103"/>
                </a:lnTo>
                <a:lnTo>
                  <a:pt x="1312" y="95"/>
                </a:lnTo>
                <a:lnTo>
                  <a:pt x="1318" y="86"/>
                </a:lnTo>
                <a:lnTo>
                  <a:pt x="1331" y="73"/>
                </a:lnTo>
                <a:lnTo>
                  <a:pt x="1348" y="58"/>
                </a:lnTo>
                <a:lnTo>
                  <a:pt x="1348" y="62"/>
                </a:lnTo>
                <a:lnTo>
                  <a:pt x="1348" y="65"/>
                </a:lnTo>
                <a:lnTo>
                  <a:pt x="1348" y="67"/>
                </a:lnTo>
                <a:lnTo>
                  <a:pt x="1350" y="71"/>
                </a:lnTo>
                <a:lnTo>
                  <a:pt x="1348" y="71"/>
                </a:lnTo>
                <a:lnTo>
                  <a:pt x="1346" y="73"/>
                </a:lnTo>
                <a:lnTo>
                  <a:pt x="1348" y="73"/>
                </a:lnTo>
                <a:lnTo>
                  <a:pt x="1348" y="73"/>
                </a:lnTo>
                <a:lnTo>
                  <a:pt x="1350" y="73"/>
                </a:lnTo>
                <a:lnTo>
                  <a:pt x="1353" y="73"/>
                </a:lnTo>
                <a:lnTo>
                  <a:pt x="1357" y="71"/>
                </a:lnTo>
                <a:lnTo>
                  <a:pt x="1359" y="71"/>
                </a:lnTo>
                <a:lnTo>
                  <a:pt x="1359" y="69"/>
                </a:lnTo>
                <a:lnTo>
                  <a:pt x="1363" y="67"/>
                </a:lnTo>
                <a:lnTo>
                  <a:pt x="1365" y="62"/>
                </a:lnTo>
                <a:lnTo>
                  <a:pt x="1370" y="62"/>
                </a:lnTo>
                <a:lnTo>
                  <a:pt x="1370" y="58"/>
                </a:lnTo>
                <a:lnTo>
                  <a:pt x="1372" y="58"/>
                </a:lnTo>
                <a:lnTo>
                  <a:pt x="1372" y="56"/>
                </a:lnTo>
                <a:lnTo>
                  <a:pt x="1376" y="56"/>
                </a:lnTo>
                <a:lnTo>
                  <a:pt x="1378" y="54"/>
                </a:lnTo>
                <a:lnTo>
                  <a:pt x="1381" y="52"/>
                </a:lnTo>
                <a:lnTo>
                  <a:pt x="1381" y="50"/>
                </a:lnTo>
                <a:lnTo>
                  <a:pt x="1381" y="47"/>
                </a:lnTo>
                <a:lnTo>
                  <a:pt x="1381" y="45"/>
                </a:lnTo>
                <a:lnTo>
                  <a:pt x="1383" y="45"/>
                </a:lnTo>
                <a:lnTo>
                  <a:pt x="1385" y="45"/>
                </a:lnTo>
                <a:lnTo>
                  <a:pt x="1387" y="45"/>
                </a:lnTo>
                <a:lnTo>
                  <a:pt x="1389" y="45"/>
                </a:lnTo>
                <a:lnTo>
                  <a:pt x="1391" y="47"/>
                </a:lnTo>
                <a:lnTo>
                  <a:pt x="1393" y="45"/>
                </a:lnTo>
                <a:lnTo>
                  <a:pt x="1393" y="43"/>
                </a:lnTo>
                <a:lnTo>
                  <a:pt x="1393" y="41"/>
                </a:lnTo>
                <a:lnTo>
                  <a:pt x="1398" y="41"/>
                </a:lnTo>
                <a:lnTo>
                  <a:pt x="1400" y="41"/>
                </a:lnTo>
                <a:lnTo>
                  <a:pt x="1402" y="41"/>
                </a:lnTo>
                <a:lnTo>
                  <a:pt x="1404" y="41"/>
                </a:lnTo>
                <a:lnTo>
                  <a:pt x="1406" y="39"/>
                </a:lnTo>
                <a:lnTo>
                  <a:pt x="1409" y="39"/>
                </a:lnTo>
                <a:lnTo>
                  <a:pt x="1409" y="43"/>
                </a:lnTo>
                <a:lnTo>
                  <a:pt x="1415" y="45"/>
                </a:lnTo>
                <a:lnTo>
                  <a:pt x="1417" y="39"/>
                </a:lnTo>
                <a:lnTo>
                  <a:pt x="1417" y="37"/>
                </a:lnTo>
                <a:lnTo>
                  <a:pt x="1417" y="35"/>
                </a:lnTo>
                <a:lnTo>
                  <a:pt x="1426" y="37"/>
                </a:lnTo>
                <a:lnTo>
                  <a:pt x="1430" y="32"/>
                </a:lnTo>
                <a:lnTo>
                  <a:pt x="1434" y="32"/>
                </a:lnTo>
                <a:lnTo>
                  <a:pt x="1434" y="37"/>
                </a:lnTo>
                <a:lnTo>
                  <a:pt x="1432" y="39"/>
                </a:lnTo>
                <a:lnTo>
                  <a:pt x="1432" y="41"/>
                </a:lnTo>
                <a:lnTo>
                  <a:pt x="1432" y="43"/>
                </a:lnTo>
                <a:lnTo>
                  <a:pt x="1432" y="45"/>
                </a:lnTo>
                <a:lnTo>
                  <a:pt x="1437" y="45"/>
                </a:lnTo>
                <a:lnTo>
                  <a:pt x="1439" y="45"/>
                </a:lnTo>
                <a:lnTo>
                  <a:pt x="1439" y="60"/>
                </a:lnTo>
                <a:lnTo>
                  <a:pt x="1439" y="65"/>
                </a:lnTo>
                <a:lnTo>
                  <a:pt x="1439" y="71"/>
                </a:lnTo>
                <a:lnTo>
                  <a:pt x="1452" y="73"/>
                </a:lnTo>
                <a:lnTo>
                  <a:pt x="1469" y="73"/>
                </a:lnTo>
                <a:lnTo>
                  <a:pt x="1471" y="73"/>
                </a:lnTo>
                <a:lnTo>
                  <a:pt x="1473" y="75"/>
                </a:lnTo>
                <a:lnTo>
                  <a:pt x="1471" y="71"/>
                </a:lnTo>
                <a:lnTo>
                  <a:pt x="1471" y="69"/>
                </a:lnTo>
                <a:lnTo>
                  <a:pt x="1475" y="67"/>
                </a:lnTo>
                <a:lnTo>
                  <a:pt x="1475" y="65"/>
                </a:lnTo>
                <a:lnTo>
                  <a:pt x="1480" y="62"/>
                </a:lnTo>
                <a:lnTo>
                  <a:pt x="1482" y="62"/>
                </a:lnTo>
                <a:lnTo>
                  <a:pt x="1484" y="62"/>
                </a:lnTo>
                <a:lnTo>
                  <a:pt x="1486" y="60"/>
                </a:lnTo>
                <a:lnTo>
                  <a:pt x="1488" y="58"/>
                </a:lnTo>
                <a:lnTo>
                  <a:pt x="1490" y="56"/>
                </a:lnTo>
                <a:lnTo>
                  <a:pt x="1493" y="54"/>
                </a:lnTo>
                <a:lnTo>
                  <a:pt x="1495" y="54"/>
                </a:lnTo>
                <a:lnTo>
                  <a:pt x="1499" y="56"/>
                </a:lnTo>
                <a:lnTo>
                  <a:pt x="1499" y="58"/>
                </a:lnTo>
                <a:lnTo>
                  <a:pt x="1499" y="62"/>
                </a:lnTo>
                <a:lnTo>
                  <a:pt x="1499" y="67"/>
                </a:lnTo>
                <a:lnTo>
                  <a:pt x="1499" y="69"/>
                </a:lnTo>
                <a:lnTo>
                  <a:pt x="1508" y="67"/>
                </a:lnTo>
                <a:lnTo>
                  <a:pt x="1518" y="62"/>
                </a:lnTo>
                <a:lnTo>
                  <a:pt x="1516" y="56"/>
                </a:lnTo>
                <a:lnTo>
                  <a:pt x="1512" y="45"/>
                </a:lnTo>
                <a:lnTo>
                  <a:pt x="1499" y="13"/>
                </a:lnTo>
                <a:lnTo>
                  <a:pt x="1536" y="0"/>
                </a:lnTo>
                <a:lnTo>
                  <a:pt x="1540" y="7"/>
                </a:lnTo>
                <a:lnTo>
                  <a:pt x="1555" y="28"/>
                </a:lnTo>
                <a:lnTo>
                  <a:pt x="1559" y="35"/>
                </a:lnTo>
                <a:lnTo>
                  <a:pt x="1561" y="37"/>
                </a:lnTo>
                <a:lnTo>
                  <a:pt x="1564" y="41"/>
                </a:lnTo>
                <a:lnTo>
                  <a:pt x="1566" y="43"/>
                </a:lnTo>
                <a:lnTo>
                  <a:pt x="1568" y="47"/>
                </a:lnTo>
                <a:lnTo>
                  <a:pt x="1570" y="50"/>
                </a:lnTo>
                <a:lnTo>
                  <a:pt x="1572" y="52"/>
                </a:lnTo>
                <a:lnTo>
                  <a:pt x="1572" y="54"/>
                </a:lnTo>
                <a:lnTo>
                  <a:pt x="1574" y="58"/>
                </a:lnTo>
                <a:lnTo>
                  <a:pt x="1587" y="75"/>
                </a:lnTo>
                <a:lnTo>
                  <a:pt x="1592" y="84"/>
                </a:lnTo>
                <a:lnTo>
                  <a:pt x="1602" y="99"/>
                </a:lnTo>
                <a:lnTo>
                  <a:pt x="1602" y="103"/>
                </a:lnTo>
                <a:lnTo>
                  <a:pt x="1602" y="108"/>
                </a:lnTo>
                <a:lnTo>
                  <a:pt x="1602" y="110"/>
                </a:lnTo>
                <a:lnTo>
                  <a:pt x="1600" y="112"/>
                </a:lnTo>
                <a:lnTo>
                  <a:pt x="1600" y="114"/>
                </a:lnTo>
                <a:lnTo>
                  <a:pt x="1600" y="116"/>
                </a:lnTo>
                <a:lnTo>
                  <a:pt x="1598" y="116"/>
                </a:lnTo>
                <a:lnTo>
                  <a:pt x="1598" y="118"/>
                </a:lnTo>
                <a:lnTo>
                  <a:pt x="1596" y="121"/>
                </a:lnTo>
                <a:lnTo>
                  <a:pt x="1589" y="123"/>
                </a:lnTo>
                <a:lnTo>
                  <a:pt x="1579" y="129"/>
                </a:lnTo>
                <a:lnTo>
                  <a:pt x="1577" y="133"/>
                </a:lnTo>
                <a:lnTo>
                  <a:pt x="1570" y="138"/>
                </a:lnTo>
                <a:lnTo>
                  <a:pt x="1568" y="140"/>
                </a:lnTo>
                <a:lnTo>
                  <a:pt x="1561" y="144"/>
                </a:lnTo>
                <a:lnTo>
                  <a:pt x="1555" y="149"/>
                </a:lnTo>
                <a:lnTo>
                  <a:pt x="1553" y="151"/>
                </a:lnTo>
                <a:lnTo>
                  <a:pt x="1549" y="153"/>
                </a:lnTo>
                <a:lnTo>
                  <a:pt x="1551" y="155"/>
                </a:lnTo>
                <a:lnTo>
                  <a:pt x="1553" y="157"/>
                </a:lnTo>
                <a:lnTo>
                  <a:pt x="1566" y="177"/>
                </a:lnTo>
                <a:lnTo>
                  <a:pt x="1572" y="181"/>
                </a:lnTo>
                <a:lnTo>
                  <a:pt x="1577" y="187"/>
                </a:lnTo>
                <a:lnTo>
                  <a:pt x="1577" y="192"/>
                </a:lnTo>
                <a:lnTo>
                  <a:pt x="1579" y="196"/>
                </a:lnTo>
                <a:lnTo>
                  <a:pt x="1581" y="200"/>
                </a:lnTo>
                <a:lnTo>
                  <a:pt x="1583" y="200"/>
                </a:lnTo>
                <a:lnTo>
                  <a:pt x="1583" y="204"/>
                </a:lnTo>
                <a:lnTo>
                  <a:pt x="1585" y="207"/>
                </a:lnTo>
                <a:lnTo>
                  <a:pt x="1585" y="209"/>
                </a:lnTo>
                <a:lnTo>
                  <a:pt x="1585" y="213"/>
                </a:lnTo>
                <a:lnTo>
                  <a:pt x="1587" y="213"/>
                </a:lnTo>
                <a:lnTo>
                  <a:pt x="1587" y="215"/>
                </a:lnTo>
                <a:lnTo>
                  <a:pt x="1589" y="217"/>
                </a:lnTo>
                <a:lnTo>
                  <a:pt x="1594" y="222"/>
                </a:lnTo>
                <a:lnTo>
                  <a:pt x="1594" y="224"/>
                </a:lnTo>
                <a:lnTo>
                  <a:pt x="1598" y="226"/>
                </a:lnTo>
                <a:lnTo>
                  <a:pt x="1602" y="230"/>
                </a:lnTo>
                <a:lnTo>
                  <a:pt x="1605" y="230"/>
                </a:lnTo>
                <a:lnTo>
                  <a:pt x="1589" y="243"/>
                </a:lnTo>
                <a:lnTo>
                  <a:pt x="1587" y="245"/>
                </a:lnTo>
                <a:lnTo>
                  <a:pt x="1579" y="245"/>
                </a:lnTo>
                <a:lnTo>
                  <a:pt x="1570" y="245"/>
                </a:lnTo>
                <a:lnTo>
                  <a:pt x="1549" y="243"/>
                </a:lnTo>
                <a:lnTo>
                  <a:pt x="1538" y="243"/>
                </a:lnTo>
                <a:lnTo>
                  <a:pt x="1538" y="250"/>
                </a:lnTo>
                <a:lnTo>
                  <a:pt x="1538" y="267"/>
                </a:lnTo>
                <a:lnTo>
                  <a:pt x="1525" y="275"/>
                </a:lnTo>
                <a:lnTo>
                  <a:pt x="1521" y="271"/>
                </a:lnTo>
                <a:lnTo>
                  <a:pt x="1501" y="254"/>
                </a:lnTo>
                <a:lnTo>
                  <a:pt x="1501" y="252"/>
                </a:lnTo>
                <a:lnTo>
                  <a:pt x="1495" y="248"/>
                </a:lnTo>
                <a:lnTo>
                  <a:pt x="1497" y="256"/>
                </a:lnTo>
                <a:lnTo>
                  <a:pt x="1503" y="291"/>
                </a:lnTo>
                <a:lnTo>
                  <a:pt x="1477" y="286"/>
                </a:lnTo>
                <a:lnTo>
                  <a:pt x="1477" y="288"/>
                </a:lnTo>
                <a:lnTo>
                  <a:pt x="1480" y="288"/>
                </a:lnTo>
                <a:lnTo>
                  <a:pt x="1480" y="291"/>
                </a:lnTo>
                <a:lnTo>
                  <a:pt x="1480" y="293"/>
                </a:lnTo>
                <a:lnTo>
                  <a:pt x="1477" y="293"/>
                </a:lnTo>
                <a:lnTo>
                  <a:pt x="1473" y="295"/>
                </a:lnTo>
                <a:lnTo>
                  <a:pt x="1473" y="297"/>
                </a:lnTo>
                <a:lnTo>
                  <a:pt x="1473" y="295"/>
                </a:lnTo>
                <a:lnTo>
                  <a:pt x="1471" y="295"/>
                </a:lnTo>
                <a:lnTo>
                  <a:pt x="1473" y="297"/>
                </a:lnTo>
                <a:lnTo>
                  <a:pt x="1471" y="306"/>
                </a:lnTo>
                <a:lnTo>
                  <a:pt x="1471" y="308"/>
                </a:lnTo>
                <a:lnTo>
                  <a:pt x="1434" y="325"/>
                </a:lnTo>
                <a:lnTo>
                  <a:pt x="1437" y="329"/>
                </a:lnTo>
                <a:lnTo>
                  <a:pt x="1434" y="329"/>
                </a:lnTo>
                <a:lnTo>
                  <a:pt x="1430" y="327"/>
                </a:lnTo>
                <a:lnTo>
                  <a:pt x="1411" y="336"/>
                </a:lnTo>
                <a:lnTo>
                  <a:pt x="1413" y="340"/>
                </a:lnTo>
                <a:lnTo>
                  <a:pt x="1417" y="344"/>
                </a:lnTo>
                <a:lnTo>
                  <a:pt x="1415" y="351"/>
                </a:lnTo>
                <a:lnTo>
                  <a:pt x="1413" y="351"/>
                </a:lnTo>
                <a:lnTo>
                  <a:pt x="1411" y="351"/>
                </a:lnTo>
                <a:lnTo>
                  <a:pt x="1409" y="353"/>
                </a:lnTo>
                <a:lnTo>
                  <a:pt x="1406" y="355"/>
                </a:lnTo>
                <a:lnTo>
                  <a:pt x="1402" y="359"/>
                </a:lnTo>
                <a:lnTo>
                  <a:pt x="1400" y="362"/>
                </a:lnTo>
                <a:lnTo>
                  <a:pt x="1400" y="364"/>
                </a:lnTo>
                <a:lnTo>
                  <a:pt x="1400" y="379"/>
                </a:lnTo>
                <a:lnTo>
                  <a:pt x="1409" y="381"/>
                </a:lnTo>
                <a:lnTo>
                  <a:pt x="1413" y="381"/>
                </a:lnTo>
                <a:lnTo>
                  <a:pt x="1417" y="400"/>
                </a:lnTo>
                <a:lnTo>
                  <a:pt x="1417" y="405"/>
                </a:lnTo>
                <a:lnTo>
                  <a:pt x="1417" y="413"/>
                </a:lnTo>
                <a:lnTo>
                  <a:pt x="1421" y="445"/>
                </a:lnTo>
                <a:lnTo>
                  <a:pt x="1421" y="450"/>
                </a:lnTo>
                <a:lnTo>
                  <a:pt x="1421" y="454"/>
                </a:lnTo>
                <a:lnTo>
                  <a:pt x="1445" y="452"/>
                </a:lnTo>
                <a:lnTo>
                  <a:pt x="1469" y="450"/>
                </a:lnTo>
                <a:lnTo>
                  <a:pt x="1467" y="445"/>
                </a:lnTo>
                <a:lnTo>
                  <a:pt x="1467" y="443"/>
                </a:lnTo>
                <a:lnTo>
                  <a:pt x="1465" y="441"/>
                </a:lnTo>
                <a:lnTo>
                  <a:pt x="1465" y="439"/>
                </a:lnTo>
                <a:lnTo>
                  <a:pt x="1462" y="439"/>
                </a:lnTo>
                <a:lnTo>
                  <a:pt x="1462" y="437"/>
                </a:lnTo>
                <a:lnTo>
                  <a:pt x="1460" y="437"/>
                </a:lnTo>
                <a:lnTo>
                  <a:pt x="1460" y="435"/>
                </a:lnTo>
                <a:lnTo>
                  <a:pt x="1458" y="435"/>
                </a:lnTo>
                <a:lnTo>
                  <a:pt x="1456" y="435"/>
                </a:lnTo>
                <a:lnTo>
                  <a:pt x="1454" y="435"/>
                </a:lnTo>
                <a:lnTo>
                  <a:pt x="1454" y="435"/>
                </a:lnTo>
                <a:lnTo>
                  <a:pt x="1452" y="435"/>
                </a:lnTo>
                <a:lnTo>
                  <a:pt x="1449" y="433"/>
                </a:lnTo>
                <a:lnTo>
                  <a:pt x="1447" y="433"/>
                </a:lnTo>
                <a:lnTo>
                  <a:pt x="1445" y="433"/>
                </a:lnTo>
                <a:lnTo>
                  <a:pt x="1445" y="430"/>
                </a:lnTo>
                <a:lnTo>
                  <a:pt x="1445" y="428"/>
                </a:lnTo>
                <a:lnTo>
                  <a:pt x="1445" y="426"/>
                </a:lnTo>
                <a:lnTo>
                  <a:pt x="1447" y="424"/>
                </a:lnTo>
                <a:lnTo>
                  <a:pt x="1449" y="422"/>
                </a:lnTo>
                <a:lnTo>
                  <a:pt x="1452" y="420"/>
                </a:lnTo>
                <a:lnTo>
                  <a:pt x="1454" y="420"/>
                </a:lnTo>
                <a:lnTo>
                  <a:pt x="1454" y="417"/>
                </a:lnTo>
                <a:lnTo>
                  <a:pt x="1454" y="415"/>
                </a:lnTo>
                <a:lnTo>
                  <a:pt x="1454" y="413"/>
                </a:lnTo>
                <a:lnTo>
                  <a:pt x="1454" y="409"/>
                </a:lnTo>
                <a:lnTo>
                  <a:pt x="1460" y="400"/>
                </a:lnTo>
                <a:lnTo>
                  <a:pt x="1471" y="409"/>
                </a:lnTo>
                <a:lnTo>
                  <a:pt x="1484" y="422"/>
                </a:lnTo>
                <a:lnTo>
                  <a:pt x="1486" y="422"/>
                </a:lnTo>
                <a:lnTo>
                  <a:pt x="1484" y="424"/>
                </a:lnTo>
                <a:lnTo>
                  <a:pt x="1488" y="428"/>
                </a:lnTo>
                <a:lnTo>
                  <a:pt x="1484" y="435"/>
                </a:lnTo>
                <a:lnTo>
                  <a:pt x="1482" y="435"/>
                </a:lnTo>
                <a:lnTo>
                  <a:pt x="1480" y="441"/>
                </a:lnTo>
                <a:lnTo>
                  <a:pt x="1480" y="443"/>
                </a:lnTo>
                <a:lnTo>
                  <a:pt x="1480" y="448"/>
                </a:lnTo>
                <a:lnTo>
                  <a:pt x="1480" y="458"/>
                </a:lnTo>
                <a:lnTo>
                  <a:pt x="1477" y="467"/>
                </a:lnTo>
                <a:lnTo>
                  <a:pt x="1477" y="471"/>
                </a:lnTo>
                <a:lnTo>
                  <a:pt x="1477" y="476"/>
                </a:lnTo>
                <a:lnTo>
                  <a:pt x="1477" y="478"/>
                </a:lnTo>
                <a:lnTo>
                  <a:pt x="1477" y="486"/>
                </a:lnTo>
                <a:lnTo>
                  <a:pt x="1480" y="486"/>
                </a:lnTo>
                <a:lnTo>
                  <a:pt x="1480" y="504"/>
                </a:lnTo>
                <a:lnTo>
                  <a:pt x="1482" y="504"/>
                </a:lnTo>
                <a:lnTo>
                  <a:pt x="1480" y="512"/>
                </a:lnTo>
                <a:lnTo>
                  <a:pt x="1477" y="521"/>
                </a:lnTo>
                <a:lnTo>
                  <a:pt x="1477" y="523"/>
                </a:lnTo>
                <a:lnTo>
                  <a:pt x="1475" y="525"/>
                </a:lnTo>
                <a:lnTo>
                  <a:pt x="1467" y="538"/>
                </a:lnTo>
                <a:lnTo>
                  <a:pt x="1462" y="540"/>
                </a:lnTo>
                <a:lnTo>
                  <a:pt x="1462" y="542"/>
                </a:lnTo>
                <a:lnTo>
                  <a:pt x="1462" y="549"/>
                </a:lnTo>
                <a:lnTo>
                  <a:pt x="1458" y="557"/>
                </a:lnTo>
                <a:lnTo>
                  <a:pt x="1458" y="559"/>
                </a:lnTo>
                <a:lnTo>
                  <a:pt x="1458" y="562"/>
                </a:lnTo>
                <a:lnTo>
                  <a:pt x="1456" y="566"/>
                </a:lnTo>
                <a:lnTo>
                  <a:pt x="1456" y="568"/>
                </a:lnTo>
                <a:lnTo>
                  <a:pt x="1454" y="572"/>
                </a:lnTo>
                <a:lnTo>
                  <a:pt x="1452" y="575"/>
                </a:lnTo>
                <a:lnTo>
                  <a:pt x="1452" y="579"/>
                </a:lnTo>
                <a:lnTo>
                  <a:pt x="1452" y="581"/>
                </a:lnTo>
                <a:lnTo>
                  <a:pt x="1454" y="596"/>
                </a:lnTo>
                <a:lnTo>
                  <a:pt x="1452" y="603"/>
                </a:lnTo>
                <a:lnTo>
                  <a:pt x="1447" y="607"/>
                </a:lnTo>
                <a:lnTo>
                  <a:pt x="1445" y="609"/>
                </a:lnTo>
                <a:lnTo>
                  <a:pt x="1443" y="611"/>
                </a:lnTo>
                <a:lnTo>
                  <a:pt x="1437" y="620"/>
                </a:lnTo>
                <a:lnTo>
                  <a:pt x="1428" y="630"/>
                </a:lnTo>
                <a:lnTo>
                  <a:pt x="1428" y="641"/>
                </a:lnTo>
                <a:lnTo>
                  <a:pt x="1428" y="654"/>
                </a:lnTo>
                <a:lnTo>
                  <a:pt x="1428" y="658"/>
                </a:lnTo>
                <a:lnTo>
                  <a:pt x="1445" y="658"/>
                </a:lnTo>
                <a:lnTo>
                  <a:pt x="1432" y="691"/>
                </a:lnTo>
                <a:lnTo>
                  <a:pt x="1432" y="693"/>
                </a:lnTo>
                <a:lnTo>
                  <a:pt x="1445" y="693"/>
                </a:lnTo>
                <a:lnTo>
                  <a:pt x="1447" y="710"/>
                </a:lnTo>
                <a:lnTo>
                  <a:pt x="1449" y="710"/>
                </a:lnTo>
                <a:lnTo>
                  <a:pt x="1454" y="712"/>
                </a:lnTo>
                <a:lnTo>
                  <a:pt x="1454" y="710"/>
                </a:lnTo>
                <a:lnTo>
                  <a:pt x="1456" y="691"/>
                </a:lnTo>
                <a:lnTo>
                  <a:pt x="1495" y="697"/>
                </a:lnTo>
                <a:lnTo>
                  <a:pt x="1497" y="697"/>
                </a:lnTo>
                <a:lnTo>
                  <a:pt x="1499" y="691"/>
                </a:lnTo>
                <a:lnTo>
                  <a:pt x="1510" y="669"/>
                </a:lnTo>
                <a:lnTo>
                  <a:pt x="1482" y="646"/>
                </a:lnTo>
                <a:lnTo>
                  <a:pt x="1477" y="633"/>
                </a:lnTo>
                <a:lnTo>
                  <a:pt x="1486" y="624"/>
                </a:lnTo>
                <a:lnTo>
                  <a:pt x="1521" y="654"/>
                </a:lnTo>
                <a:lnTo>
                  <a:pt x="1521" y="646"/>
                </a:lnTo>
                <a:lnTo>
                  <a:pt x="1523" y="641"/>
                </a:lnTo>
                <a:lnTo>
                  <a:pt x="1525" y="641"/>
                </a:lnTo>
                <a:lnTo>
                  <a:pt x="1529" y="641"/>
                </a:lnTo>
                <a:lnTo>
                  <a:pt x="1531" y="639"/>
                </a:lnTo>
                <a:lnTo>
                  <a:pt x="1533" y="637"/>
                </a:lnTo>
                <a:lnTo>
                  <a:pt x="1538" y="626"/>
                </a:lnTo>
                <a:lnTo>
                  <a:pt x="1538" y="624"/>
                </a:lnTo>
                <a:lnTo>
                  <a:pt x="1542" y="609"/>
                </a:lnTo>
                <a:lnTo>
                  <a:pt x="1544" y="609"/>
                </a:lnTo>
                <a:lnTo>
                  <a:pt x="1555" y="609"/>
                </a:lnTo>
                <a:lnTo>
                  <a:pt x="1561" y="613"/>
                </a:lnTo>
                <a:lnTo>
                  <a:pt x="1561" y="618"/>
                </a:lnTo>
                <a:lnTo>
                  <a:pt x="1555" y="620"/>
                </a:lnTo>
                <a:lnTo>
                  <a:pt x="1551" y="622"/>
                </a:lnTo>
                <a:lnTo>
                  <a:pt x="1553" y="628"/>
                </a:lnTo>
                <a:lnTo>
                  <a:pt x="1555" y="635"/>
                </a:lnTo>
                <a:lnTo>
                  <a:pt x="1555" y="637"/>
                </a:lnTo>
                <a:lnTo>
                  <a:pt x="1555" y="639"/>
                </a:lnTo>
                <a:lnTo>
                  <a:pt x="1555" y="641"/>
                </a:lnTo>
                <a:lnTo>
                  <a:pt x="1557" y="646"/>
                </a:lnTo>
                <a:lnTo>
                  <a:pt x="1555" y="654"/>
                </a:lnTo>
                <a:lnTo>
                  <a:pt x="1555" y="656"/>
                </a:lnTo>
                <a:lnTo>
                  <a:pt x="1557" y="658"/>
                </a:lnTo>
                <a:lnTo>
                  <a:pt x="1559" y="658"/>
                </a:lnTo>
                <a:lnTo>
                  <a:pt x="1555" y="665"/>
                </a:lnTo>
                <a:lnTo>
                  <a:pt x="1555" y="667"/>
                </a:lnTo>
                <a:lnTo>
                  <a:pt x="1577" y="667"/>
                </a:lnTo>
                <a:lnTo>
                  <a:pt x="1581" y="674"/>
                </a:lnTo>
                <a:lnTo>
                  <a:pt x="1581" y="676"/>
                </a:lnTo>
                <a:lnTo>
                  <a:pt x="1583" y="678"/>
                </a:lnTo>
                <a:lnTo>
                  <a:pt x="1583" y="680"/>
                </a:lnTo>
                <a:lnTo>
                  <a:pt x="1577" y="684"/>
                </a:lnTo>
                <a:lnTo>
                  <a:pt x="1577" y="686"/>
                </a:lnTo>
                <a:lnTo>
                  <a:pt x="1577" y="689"/>
                </a:lnTo>
                <a:lnTo>
                  <a:pt x="1577" y="693"/>
                </a:lnTo>
                <a:lnTo>
                  <a:pt x="1574" y="693"/>
                </a:lnTo>
                <a:lnTo>
                  <a:pt x="1577" y="695"/>
                </a:lnTo>
                <a:lnTo>
                  <a:pt x="1577" y="697"/>
                </a:lnTo>
                <a:lnTo>
                  <a:pt x="1577" y="699"/>
                </a:lnTo>
                <a:lnTo>
                  <a:pt x="1581" y="699"/>
                </a:lnTo>
                <a:lnTo>
                  <a:pt x="1581" y="708"/>
                </a:lnTo>
                <a:lnTo>
                  <a:pt x="1570" y="710"/>
                </a:lnTo>
                <a:lnTo>
                  <a:pt x="1564" y="710"/>
                </a:lnTo>
                <a:lnTo>
                  <a:pt x="1566" y="734"/>
                </a:lnTo>
                <a:lnTo>
                  <a:pt x="1542" y="734"/>
                </a:lnTo>
                <a:lnTo>
                  <a:pt x="1542" y="762"/>
                </a:lnTo>
                <a:lnTo>
                  <a:pt x="1518" y="762"/>
                </a:lnTo>
                <a:lnTo>
                  <a:pt x="1518" y="764"/>
                </a:lnTo>
                <a:lnTo>
                  <a:pt x="1516" y="764"/>
                </a:lnTo>
                <a:lnTo>
                  <a:pt x="1523" y="766"/>
                </a:lnTo>
                <a:lnTo>
                  <a:pt x="1525" y="768"/>
                </a:lnTo>
                <a:lnTo>
                  <a:pt x="1525" y="764"/>
                </a:lnTo>
                <a:lnTo>
                  <a:pt x="1564" y="762"/>
                </a:lnTo>
                <a:lnTo>
                  <a:pt x="1577" y="762"/>
                </a:lnTo>
                <a:lnTo>
                  <a:pt x="1585" y="762"/>
                </a:lnTo>
                <a:lnTo>
                  <a:pt x="1585" y="779"/>
                </a:lnTo>
                <a:lnTo>
                  <a:pt x="1577" y="779"/>
                </a:lnTo>
                <a:lnTo>
                  <a:pt x="1557" y="779"/>
                </a:lnTo>
                <a:lnTo>
                  <a:pt x="1555" y="779"/>
                </a:lnTo>
                <a:lnTo>
                  <a:pt x="1546" y="779"/>
                </a:lnTo>
                <a:lnTo>
                  <a:pt x="1546" y="775"/>
                </a:lnTo>
                <a:lnTo>
                  <a:pt x="1544" y="772"/>
                </a:lnTo>
                <a:lnTo>
                  <a:pt x="1542" y="772"/>
                </a:lnTo>
                <a:lnTo>
                  <a:pt x="1540" y="772"/>
                </a:lnTo>
                <a:lnTo>
                  <a:pt x="1536" y="777"/>
                </a:lnTo>
                <a:lnTo>
                  <a:pt x="1531" y="777"/>
                </a:lnTo>
                <a:lnTo>
                  <a:pt x="1533" y="781"/>
                </a:lnTo>
                <a:lnTo>
                  <a:pt x="1536" y="783"/>
                </a:lnTo>
                <a:lnTo>
                  <a:pt x="1538" y="790"/>
                </a:lnTo>
                <a:lnTo>
                  <a:pt x="1544" y="796"/>
                </a:lnTo>
                <a:lnTo>
                  <a:pt x="1544" y="798"/>
                </a:lnTo>
                <a:lnTo>
                  <a:pt x="1549" y="820"/>
                </a:lnTo>
                <a:lnTo>
                  <a:pt x="1549" y="822"/>
                </a:lnTo>
                <a:lnTo>
                  <a:pt x="1553" y="833"/>
                </a:lnTo>
                <a:lnTo>
                  <a:pt x="1555" y="839"/>
                </a:lnTo>
                <a:lnTo>
                  <a:pt x="1555" y="841"/>
                </a:lnTo>
                <a:lnTo>
                  <a:pt x="1557" y="846"/>
                </a:lnTo>
                <a:lnTo>
                  <a:pt x="1557" y="848"/>
                </a:lnTo>
                <a:lnTo>
                  <a:pt x="1557" y="848"/>
                </a:lnTo>
                <a:lnTo>
                  <a:pt x="1557" y="850"/>
                </a:lnTo>
                <a:lnTo>
                  <a:pt x="1585" y="848"/>
                </a:lnTo>
                <a:lnTo>
                  <a:pt x="1585" y="846"/>
                </a:lnTo>
                <a:lnTo>
                  <a:pt x="1583" y="835"/>
                </a:lnTo>
                <a:lnTo>
                  <a:pt x="1583" y="833"/>
                </a:lnTo>
                <a:lnTo>
                  <a:pt x="1583" y="831"/>
                </a:lnTo>
                <a:lnTo>
                  <a:pt x="1585" y="816"/>
                </a:lnTo>
                <a:lnTo>
                  <a:pt x="1598" y="826"/>
                </a:lnTo>
                <a:lnTo>
                  <a:pt x="1635" y="863"/>
                </a:lnTo>
                <a:lnTo>
                  <a:pt x="1658" y="854"/>
                </a:lnTo>
                <a:lnTo>
                  <a:pt x="1661" y="854"/>
                </a:lnTo>
                <a:lnTo>
                  <a:pt x="1658" y="843"/>
                </a:lnTo>
                <a:lnTo>
                  <a:pt x="1658" y="837"/>
                </a:lnTo>
                <a:lnTo>
                  <a:pt x="1648" y="831"/>
                </a:lnTo>
                <a:lnTo>
                  <a:pt x="1635" y="824"/>
                </a:lnTo>
                <a:lnTo>
                  <a:pt x="1628" y="818"/>
                </a:lnTo>
                <a:lnTo>
                  <a:pt x="1613" y="809"/>
                </a:lnTo>
                <a:lnTo>
                  <a:pt x="1613" y="807"/>
                </a:lnTo>
                <a:lnTo>
                  <a:pt x="1615" y="805"/>
                </a:lnTo>
                <a:lnTo>
                  <a:pt x="1624" y="792"/>
                </a:lnTo>
                <a:lnTo>
                  <a:pt x="1628" y="800"/>
                </a:lnTo>
                <a:lnTo>
                  <a:pt x="1630" y="803"/>
                </a:lnTo>
                <a:lnTo>
                  <a:pt x="1635" y="807"/>
                </a:lnTo>
                <a:lnTo>
                  <a:pt x="1641" y="813"/>
                </a:lnTo>
                <a:lnTo>
                  <a:pt x="1641" y="816"/>
                </a:lnTo>
                <a:lnTo>
                  <a:pt x="1643" y="807"/>
                </a:lnTo>
                <a:lnTo>
                  <a:pt x="1643" y="805"/>
                </a:lnTo>
                <a:lnTo>
                  <a:pt x="1643" y="800"/>
                </a:lnTo>
                <a:lnTo>
                  <a:pt x="1637" y="790"/>
                </a:lnTo>
                <a:lnTo>
                  <a:pt x="1635" y="788"/>
                </a:lnTo>
                <a:lnTo>
                  <a:pt x="1628" y="777"/>
                </a:lnTo>
                <a:lnTo>
                  <a:pt x="1628" y="770"/>
                </a:lnTo>
                <a:lnTo>
                  <a:pt x="1633" y="764"/>
                </a:lnTo>
                <a:lnTo>
                  <a:pt x="1635" y="762"/>
                </a:lnTo>
                <a:lnTo>
                  <a:pt x="1633" y="757"/>
                </a:lnTo>
                <a:lnTo>
                  <a:pt x="1633" y="755"/>
                </a:lnTo>
                <a:lnTo>
                  <a:pt x="1633" y="751"/>
                </a:lnTo>
                <a:lnTo>
                  <a:pt x="1637" y="753"/>
                </a:lnTo>
                <a:lnTo>
                  <a:pt x="1639" y="753"/>
                </a:lnTo>
                <a:lnTo>
                  <a:pt x="1639" y="755"/>
                </a:lnTo>
                <a:lnTo>
                  <a:pt x="1641" y="753"/>
                </a:lnTo>
                <a:lnTo>
                  <a:pt x="1648" y="742"/>
                </a:lnTo>
                <a:lnTo>
                  <a:pt x="1650" y="738"/>
                </a:lnTo>
                <a:lnTo>
                  <a:pt x="1652" y="736"/>
                </a:lnTo>
                <a:lnTo>
                  <a:pt x="1656" y="727"/>
                </a:lnTo>
                <a:lnTo>
                  <a:pt x="1665" y="736"/>
                </a:lnTo>
                <a:lnTo>
                  <a:pt x="1673" y="745"/>
                </a:lnTo>
                <a:lnTo>
                  <a:pt x="1680" y="738"/>
                </a:lnTo>
                <a:lnTo>
                  <a:pt x="1680" y="727"/>
                </a:lnTo>
                <a:lnTo>
                  <a:pt x="1682" y="719"/>
                </a:lnTo>
                <a:lnTo>
                  <a:pt x="1682" y="704"/>
                </a:lnTo>
                <a:lnTo>
                  <a:pt x="1680" y="701"/>
                </a:lnTo>
                <a:lnTo>
                  <a:pt x="1680" y="699"/>
                </a:lnTo>
                <a:lnTo>
                  <a:pt x="1680" y="695"/>
                </a:lnTo>
                <a:lnTo>
                  <a:pt x="1680" y="691"/>
                </a:lnTo>
                <a:lnTo>
                  <a:pt x="1680" y="686"/>
                </a:lnTo>
                <a:lnTo>
                  <a:pt x="1680" y="682"/>
                </a:lnTo>
                <a:lnTo>
                  <a:pt x="1680" y="680"/>
                </a:lnTo>
                <a:lnTo>
                  <a:pt x="1680" y="667"/>
                </a:lnTo>
                <a:lnTo>
                  <a:pt x="1680" y="661"/>
                </a:lnTo>
                <a:lnTo>
                  <a:pt x="1680" y="652"/>
                </a:lnTo>
                <a:lnTo>
                  <a:pt x="1680" y="648"/>
                </a:lnTo>
                <a:lnTo>
                  <a:pt x="1684" y="648"/>
                </a:lnTo>
                <a:lnTo>
                  <a:pt x="1686" y="648"/>
                </a:lnTo>
                <a:lnTo>
                  <a:pt x="1706" y="648"/>
                </a:lnTo>
                <a:lnTo>
                  <a:pt x="1727" y="648"/>
                </a:lnTo>
                <a:lnTo>
                  <a:pt x="1742" y="648"/>
                </a:lnTo>
                <a:lnTo>
                  <a:pt x="1747" y="648"/>
                </a:lnTo>
                <a:lnTo>
                  <a:pt x="1749" y="648"/>
                </a:lnTo>
                <a:lnTo>
                  <a:pt x="1749" y="646"/>
                </a:lnTo>
                <a:lnTo>
                  <a:pt x="1749" y="639"/>
                </a:lnTo>
                <a:lnTo>
                  <a:pt x="1738" y="637"/>
                </a:lnTo>
                <a:lnTo>
                  <a:pt x="1740" y="633"/>
                </a:lnTo>
                <a:lnTo>
                  <a:pt x="1738" y="633"/>
                </a:lnTo>
                <a:lnTo>
                  <a:pt x="1734" y="624"/>
                </a:lnTo>
                <a:lnTo>
                  <a:pt x="1729" y="615"/>
                </a:lnTo>
                <a:lnTo>
                  <a:pt x="1723" y="618"/>
                </a:lnTo>
                <a:lnTo>
                  <a:pt x="1714" y="618"/>
                </a:lnTo>
                <a:lnTo>
                  <a:pt x="1716" y="613"/>
                </a:lnTo>
                <a:lnTo>
                  <a:pt x="1719" y="603"/>
                </a:lnTo>
                <a:lnTo>
                  <a:pt x="1723" y="603"/>
                </a:lnTo>
                <a:lnTo>
                  <a:pt x="1721" y="540"/>
                </a:lnTo>
                <a:lnTo>
                  <a:pt x="1736" y="540"/>
                </a:lnTo>
                <a:lnTo>
                  <a:pt x="1760" y="540"/>
                </a:lnTo>
                <a:lnTo>
                  <a:pt x="1757" y="532"/>
                </a:lnTo>
                <a:lnTo>
                  <a:pt x="1753" y="532"/>
                </a:lnTo>
                <a:lnTo>
                  <a:pt x="1747" y="532"/>
                </a:lnTo>
                <a:lnTo>
                  <a:pt x="1738" y="532"/>
                </a:lnTo>
                <a:lnTo>
                  <a:pt x="1734" y="532"/>
                </a:lnTo>
                <a:lnTo>
                  <a:pt x="1732" y="532"/>
                </a:lnTo>
                <a:lnTo>
                  <a:pt x="1729" y="527"/>
                </a:lnTo>
                <a:lnTo>
                  <a:pt x="1714" y="521"/>
                </a:lnTo>
                <a:lnTo>
                  <a:pt x="1706" y="519"/>
                </a:lnTo>
                <a:lnTo>
                  <a:pt x="1706" y="510"/>
                </a:lnTo>
                <a:lnTo>
                  <a:pt x="1706" y="501"/>
                </a:lnTo>
                <a:lnTo>
                  <a:pt x="1738" y="501"/>
                </a:lnTo>
                <a:lnTo>
                  <a:pt x="1740" y="501"/>
                </a:lnTo>
                <a:lnTo>
                  <a:pt x="1751" y="501"/>
                </a:lnTo>
                <a:lnTo>
                  <a:pt x="1757" y="501"/>
                </a:lnTo>
                <a:lnTo>
                  <a:pt x="1760" y="501"/>
                </a:lnTo>
                <a:lnTo>
                  <a:pt x="1762" y="501"/>
                </a:lnTo>
                <a:lnTo>
                  <a:pt x="1764" y="504"/>
                </a:lnTo>
                <a:lnTo>
                  <a:pt x="1770" y="504"/>
                </a:lnTo>
                <a:lnTo>
                  <a:pt x="1779" y="504"/>
                </a:lnTo>
                <a:lnTo>
                  <a:pt x="1783" y="504"/>
                </a:lnTo>
                <a:lnTo>
                  <a:pt x="1781" y="495"/>
                </a:lnTo>
                <a:lnTo>
                  <a:pt x="1781" y="491"/>
                </a:lnTo>
                <a:lnTo>
                  <a:pt x="1779" y="488"/>
                </a:lnTo>
                <a:lnTo>
                  <a:pt x="1772" y="488"/>
                </a:lnTo>
                <a:lnTo>
                  <a:pt x="1755" y="484"/>
                </a:lnTo>
                <a:lnTo>
                  <a:pt x="1757" y="465"/>
                </a:lnTo>
                <a:lnTo>
                  <a:pt x="1755" y="458"/>
                </a:lnTo>
                <a:lnTo>
                  <a:pt x="1732" y="443"/>
                </a:lnTo>
                <a:lnTo>
                  <a:pt x="1732" y="435"/>
                </a:lnTo>
                <a:lnTo>
                  <a:pt x="1742" y="439"/>
                </a:lnTo>
                <a:lnTo>
                  <a:pt x="1742" y="437"/>
                </a:lnTo>
                <a:lnTo>
                  <a:pt x="1744" y="437"/>
                </a:lnTo>
                <a:lnTo>
                  <a:pt x="1744" y="433"/>
                </a:lnTo>
                <a:lnTo>
                  <a:pt x="1744" y="411"/>
                </a:lnTo>
                <a:lnTo>
                  <a:pt x="1768" y="411"/>
                </a:lnTo>
                <a:lnTo>
                  <a:pt x="1768" y="409"/>
                </a:lnTo>
                <a:lnTo>
                  <a:pt x="1770" y="390"/>
                </a:lnTo>
                <a:lnTo>
                  <a:pt x="1770" y="387"/>
                </a:lnTo>
                <a:lnTo>
                  <a:pt x="1777" y="390"/>
                </a:lnTo>
                <a:lnTo>
                  <a:pt x="1788" y="390"/>
                </a:lnTo>
                <a:lnTo>
                  <a:pt x="1798" y="381"/>
                </a:lnTo>
                <a:lnTo>
                  <a:pt x="1800" y="372"/>
                </a:lnTo>
                <a:lnTo>
                  <a:pt x="1807" y="364"/>
                </a:lnTo>
                <a:lnTo>
                  <a:pt x="1816" y="357"/>
                </a:lnTo>
                <a:lnTo>
                  <a:pt x="1826" y="355"/>
                </a:lnTo>
                <a:lnTo>
                  <a:pt x="1835" y="359"/>
                </a:lnTo>
                <a:lnTo>
                  <a:pt x="1837" y="362"/>
                </a:lnTo>
                <a:lnTo>
                  <a:pt x="1839" y="364"/>
                </a:lnTo>
                <a:lnTo>
                  <a:pt x="1841" y="366"/>
                </a:lnTo>
                <a:lnTo>
                  <a:pt x="1841" y="364"/>
                </a:lnTo>
                <a:lnTo>
                  <a:pt x="1841" y="357"/>
                </a:lnTo>
                <a:lnTo>
                  <a:pt x="1841" y="355"/>
                </a:lnTo>
                <a:lnTo>
                  <a:pt x="1841" y="353"/>
                </a:lnTo>
                <a:lnTo>
                  <a:pt x="1839" y="351"/>
                </a:lnTo>
                <a:lnTo>
                  <a:pt x="1839" y="349"/>
                </a:lnTo>
                <a:lnTo>
                  <a:pt x="1837" y="349"/>
                </a:lnTo>
                <a:lnTo>
                  <a:pt x="1837" y="346"/>
                </a:lnTo>
                <a:lnTo>
                  <a:pt x="1839" y="346"/>
                </a:lnTo>
                <a:lnTo>
                  <a:pt x="1841" y="346"/>
                </a:lnTo>
                <a:lnTo>
                  <a:pt x="1844" y="346"/>
                </a:lnTo>
                <a:lnTo>
                  <a:pt x="1846" y="349"/>
                </a:lnTo>
                <a:lnTo>
                  <a:pt x="1848" y="355"/>
                </a:lnTo>
                <a:lnTo>
                  <a:pt x="1852" y="353"/>
                </a:lnTo>
                <a:lnTo>
                  <a:pt x="1859" y="351"/>
                </a:lnTo>
                <a:lnTo>
                  <a:pt x="1863" y="349"/>
                </a:lnTo>
                <a:lnTo>
                  <a:pt x="1865" y="349"/>
                </a:lnTo>
                <a:lnTo>
                  <a:pt x="1876" y="346"/>
                </a:lnTo>
                <a:lnTo>
                  <a:pt x="1878" y="349"/>
                </a:lnTo>
                <a:lnTo>
                  <a:pt x="1878" y="351"/>
                </a:lnTo>
                <a:lnTo>
                  <a:pt x="1882" y="362"/>
                </a:lnTo>
                <a:lnTo>
                  <a:pt x="1887" y="372"/>
                </a:lnTo>
                <a:lnTo>
                  <a:pt x="1887" y="377"/>
                </a:lnTo>
                <a:lnTo>
                  <a:pt x="1889" y="383"/>
                </a:lnTo>
                <a:lnTo>
                  <a:pt x="1891" y="383"/>
                </a:lnTo>
                <a:lnTo>
                  <a:pt x="1891" y="385"/>
                </a:lnTo>
                <a:lnTo>
                  <a:pt x="1889" y="392"/>
                </a:lnTo>
                <a:lnTo>
                  <a:pt x="1887" y="396"/>
                </a:lnTo>
                <a:lnTo>
                  <a:pt x="1887" y="398"/>
                </a:lnTo>
                <a:lnTo>
                  <a:pt x="1884" y="405"/>
                </a:lnTo>
                <a:lnTo>
                  <a:pt x="1880" y="415"/>
                </a:lnTo>
                <a:lnTo>
                  <a:pt x="1876" y="424"/>
                </a:lnTo>
                <a:lnTo>
                  <a:pt x="1872" y="430"/>
                </a:lnTo>
                <a:lnTo>
                  <a:pt x="1872" y="433"/>
                </a:lnTo>
                <a:lnTo>
                  <a:pt x="1884" y="452"/>
                </a:lnTo>
                <a:lnTo>
                  <a:pt x="1887" y="452"/>
                </a:lnTo>
                <a:lnTo>
                  <a:pt x="1902" y="484"/>
                </a:lnTo>
                <a:lnTo>
                  <a:pt x="1904" y="486"/>
                </a:lnTo>
                <a:lnTo>
                  <a:pt x="1908" y="488"/>
                </a:lnTo>
                <a:lnTo>
                  <a:pt x="1908" y="493"/>
                </a:lnTo>
                <a:lnTo>
                  <a:pt x="1889" y="572"/>
                </a:lnTo>
                <a:lnTo>
                  <a:pt x="1887" y="587"/>
                </a:lnTo>
                <a:lnTo>
                  <a:pt x="1887" y="590"/>
                </a:lnTo>
                <a:lnTo>
                  <a:pt x="1884" y="600"/>
                </a:lnTo>
                <a:lnTo>
                  <a:pt x="1889" y="613"/>
                </a:lnTo>
                <a:lnTo>
                  <a:pt x="1900" y="633"/>
                </a:lnTo>
                <a:lnTo>
                  <a:pt x="1917" y="639"/>
                </a:lnTo>
                <a:lnTo>
                  <a:pt x="1921" y="641"/>
                </a:lnTo>
                <a:lnTo>
                  <a:pt x="1938" y="648"/>
                </a:lnTo>
                <a:lnTo>
                  <a:pt x="1943" y="650"/>
                </a:lnTo>
                <a:lnTo>
                  <a:pt x="1943" y="654"/>
                </a:lnTo>
                <a:lnTo>
                  <a:pt x="1938" y="656"/>
                </a:lnTo>
                <a:lnTo>
                  <a:pt x="1938" y="656"/>
                </a:lnTo>
                <a:lnTo>
                  <a:pt x="1921" y="656"/>
                </a:lnTo>
                <a:lnTo>
                  <a:pt x="1919" y="658"/>
                </a:lnTo>
                <a:lnTo>
                  <a:pt x="1917" y="665"/>
                </a:lnTo>
                <a:lnTo>
                  <a:pt x="1915" y="671"/>
                </a:lnTo>
                <a:lnTo>
                  <a:pt x="1912" y="671"/>
                </a:lnTo>
                <a:lnTo>
                  <a:pt x="1910" y="676"/>
                </a:lnTo>
                <a:lnTo>
                  <a:pt x="1908" y="678"/>
                </a:lnTo>
                <a:lnTo>
                  <a:pt x="1906" y="682"/>
                </a:lnTo>
                <a:lnTo>
                  <a:pt x="1904" y="686"/>
                </a:lnTo>
                <a:lnTo>
                  <a:pt x="1900" y="691"/>
                </a:lnTo>
                <a:lnTo>
                  <a:pt x="1893" y="693"/>
                </a:lnTo>
                <a:lnTo>
                  <a:pt x="1887" y="701"/>
                </a:lnTo>
                <a:lnTo>
                  <a:pt x="1887" y="704"/>
                </a:lnTo>
                <a:lnTo>
                  <a:pt x="1882" y="708"/>
                </a:lnTo>
                <a:lnTo>
                  <a:pt x="1882" y="706"/>
                </a:lnTo>
                <a:lnTo>
                  <a:pt x="1880" y="695"/>
                </a:lnTo>
                <a:lnTo>
                  <a:pt x="1876" y="697"/>
                </a:lnTo>
                <a:lnTo>
                  <a:pt x="1876" y="710"/>
                </a:lnTo>
                <a:lnTo>
                  <a:pt x="1859" y="710"/>
                </a:lnTo>
                <a:lnTo>
                  <a:pt x="1854" y="708"/>
                </a:lnTo>
                <a:lnTo>
                  <a:pt x="1854" y="742"/>
                </a:lnTo>
                <a:lnTo>
                  <a:pt x="1854" y="747"/>
                </a:lnTo>
                <a:lnTo>
                  <a:pt x="1859" y="762"/>
                </a:lnTo>
                <a:lnTo>
                  <a:pt x="1859" y="764"/>
                </a:lnTo>
                <a:lnTo>
                  <a:pt x="1863" y="764"/>
                </a:lnTo>
                <a:lnTo>
                  <a:pt x="1865" y="768"/>
                </a:lnTo>
                <a:lnTo>
                  <a:pt x="1865" y="770"/>
                </a:lnTo>
                <a:lnTo>
                  <a:pt x="1876" y="770"/>
                </a:lnTo>
                <a:lnTo>
                  <a:pt x="1876" y="764"/>
                </a:lnTo>
                <a:lnTo>
                  <a:pt x="1874" y="762"/>
                </a:lnTo>
                <a:lnTo>
                  <a:pt x="1872" y="762"/>
                </a:lnTo>
                <a:lnTo>
                  <a:pt x="1874" y="755"/>
                </a:lnTo>
                <a:lnTo>
                  <a:pt x="1878" y="747"/>
                </a:lnTo>
                <a:lnTo>
                  <a:pt x="1915" y="747"/>
                </a:lnTo>
                <a:lnTo>
                  <a:pt x="1917" y="762"/>
                </a:lnTo>
                <a:lnTo>
                  <a:pt x="1917" y="768"/>
                </a:lnTo>
                <a:lnTo>
                  <a:pt x="1917" y="770"/>
                </a:lnTo>
                <a:lnTo>
                  <a:pt x="1917" y="775"/>
                </a:lnTo>
                <a:lnTo>
                  <a:pt x="1917" y="785"/>
                </a:lnTo>
                <a:lnTo>
                  <a:pt x="1919" y="792"/>
                </a:lnTo>
                <a:lnTo>
                  <a:pt x="1919" y="794"/>
                </a:lnTo>
                <a:lnTo>
                  <a:pt x="1919" y="798"/>
                </a:lnTo>
                <a:lnTo>
                  <a:pt x="1919" y="805"/>
                </a:lnTo>
                <a:lnTo>
                  <a:pt x="1919" y="807"/>
                </a:lnTo>
                <a:lnTo>
                  <a:pt x="1921" y="807"/>
                </a:lnTo>
                <a:lnTo>
                  <a:pt x="1925" y="818"/>
                </a:lnTo>
                <a:lnTo>
                  <a:pt x="1928" y="820"/>
                </a:lnTo>
                <a:lnTo>
                  <a:pt x="1930" y="820"/>
                </a:lnTo>
                <a:lnTo>
                  <a:pt x="1932" y="820"/>
                </a:lnTo>
                <a:lnTo>
                  <a:pt x="1934" y="820"/>
                </a:lnTo>
                <a:lnTo>
                  <a:pt x="1938" y="822"/>
                </a:lnTo>
                <a:lnTo>
                  <a:pt x="1938" y="824"/>
                </a:lnTo>
                <a:lnTo>
                  <a:pt x="1938" y="822"/>
                </a:lnTo>
                <a:lnTo>
                  <a:pt x="1943" y="822"/>
                </a:lnTo>
                <a:lnTo>
                  <a:pt x="1945" y="820"/>
                </a:lnTo>
                <a:lnTo>
                  <a:pt x="1945" y="818"/>
                </a:lnTo>
                <a:lnTo>
                  <a:pt x="1947" y="818"/>
                </a:lnTo>
                <a:lnTo>
                  <a:pt x="1949" y="811"/>
                </a:lnTo>
                <a:lnTo>
                  <a:pt x="1951" y="809"/>
                </a:lnTo>
                <a:lnTo>
                  <a:pt x="1951" y="805"/>
                </a:lnTo>
                <a:lnTo>
                  <a:pt x="1951" y="803"/>
                </a:lnTo>
                <a:lnTo>
                  <a:pt x="1951" y="800"/>
                </a:lnTo>
                <a:lnTo>
                  <a:pt x="1953" y="798"/>
                </a:lnTo>
                <a:lnTo>
                  <a:pt x="1960" y="798"/>
                </a:lnTo>
                <a:lnTo>
                  <a:pt x="1964" y="796"/>
                </a:lnTo>
                <a:lnTo>
                  <a:pt x="1968" y="792"/>
                </a:lnTo>
                <a:lnTo>
                  <a:pt x="1971" y="790"/>
                </a:lnTo>
                <a:lnTo>
                  <a:pt x="1973" y="790"/>
                </a:lnTo>
                <a:lnTo>
                  <a:pt x="1975" y="790"/>
                </a:lnTo>
                <a:lnTo>
                  <a:pt x="1988" y="790"/>
                </a:lnTo>
                <a:lnTo>
                  <a:pt x="1990" y="790"/>
                </a:lnTo>
                <a:lnTo>
                  <a:pt x="1992" y="785"/>
                </a:lnTo>
                <a:lnTo>
                  <a:pt x="1994" y="783"/>
                </a:lnTo>
                <a:lnTo>
                  <a:pt x="1999" y="783"/>
                </a:lnTo>
                <a:lnTo>
                  <a:pt x="2016" y="790"/>
                </a:lnTo>
                <a:lnTo>
                  <a:pt x="2018" y="792"/>
                </a:lnTo>
                <a:lnTo>
                  <a:pt x="2018" y="796"/>
                </a:lnTo>
                <a:lnTo>
                  <a:pt x="2018" y="803"/>
                </a:lnTo>
                <a:lnTo>
                  <a:pt x="2018" y="807"/>
                </a:lnTo>
                <a:lnTo>
                  <a:pt x="2027" y="788"/>
                </a:lnTo>
                <a:lnTo>
                  <a:pt x="2031" y="781"/>
                </a:lnTo>
                <a:lnTo>
                  <a:pt x="2035" y="770"/>
                </a:lnTo>
                <a:lnTo>
                  <a:pt x="2068" y="781"/>
                </a:lnTo>
                <a:lnTo>
                  <a:pt x="2068" y="783"/>
                </a:lnTo>
                <a:lnTo>
                  <a:pt x="2072" y="783"/>
                </a:lnTo>
                <a:lnTo>
                  <a:pt x="2080" y="788"/>
                </a:lnTo>
                <a:lnTo>
                  <a:pt x="2098" y="820"/>
                </a:lnTo>
                <a:lnTo>
                  <a:pt x="2098" y="822"/>
                </a:lnTo>
                <a:lnTo>
                  <a:pt x="2121" y="826"/>
                </a:lnTo>
                <a:lnTo>
                  <a:pt x="2121" y="831"/>
                </a:lnTo>
                <a:lnTo>
                  <a:pt x="2124" y="833"/>
                </a:lnTo>
                <a:lnTo>
                  <a:pt x="2126" y="837"/>
                </a:lnTo>
                <a:lnTo>
                  <a:pt x="2128" y="837"/>
                </a:lnTo>
                <a:lnTo>
                  <a:pt x="2128" y="839"/>
                </a:lnTo>
                <a:lnTo>
                  <a:pt x="2130" y="839"/>
                </a:lnTo>
                <a:lnTo>
                  <a:pt x="2132" y="839"/>
                </a:lnTo>
                <a:lnTo>
                  <a:pt x="2136" y="841"/>
                </a:lnTo>
                <a:lnTo>
                  <a:pt x="2139" y="846"/>
                </a:lnTo>
                <a:lnTo>
                  <a:pt x="2141" y="846"/>
                </a:lnTo>
                <a:lnTo>
                  <a:pt x="2145" y="850"/>
                </a:lnTo>
                <a:lnTo>
                  <a:pt x="2145" y="852"/>
                </a:lnTo>
                <a:lnTo>
                  <a:pt x="2145" y="856"/>
                </a:lnTo>
                <a:lnTo>
                  <a:pt x="2147" y="859"/>
                </a:lnTo>
                <a:lnTo>
                  <a:pt x="2149" y="861"/>
                </a:lnTo>
                <a:lnTo>
                  <a:pt x="2149" y="863"/>
                </a:lnTo>
                <a:lnTo>
                  <a:pt x="2149" y="865"/>
                </a:lnTo>
                <a:lnTo>
                  <a:pt x="2152" y="867"/>
                </a:lnTo>
                <a:lnTo>
                  <a:pt x="2152" y="871"/>
                </a:lnTo>
                <a:lnTo>
                  <a:pt x="2154" y="871"/>
                </a:lnTo>
                <a:lnTo>
                  <a:pt x="2154" y="874"/>
                </a:lnTo>
                <a:lnTo>
                  <a:pt x="2154" y="876"/>
                </a:lnTo>
                <a:lnTo>
                  <a:pt x="2154" y="878"/>
                </a:lnTo>
                <a:lnTo>
                  <a:pt x="2154" y="880"/>
                </a:lnTo>
                <a:lnTo>
                  <a:pt x="2152" y="882"/>
                </a:lnTo>
                <a:lnTo>
                  <a:pt x="2152" y="884"/>
                </a:lnTo>
                <a:lnTo>
                  <a:pt x="2175" y="882"/>
                </a:lnTo>
                <a:lnTo>
                  <a:pt x="2173" y="893"/>
                </a:lnTo>
                <a:lnTo>
                  <a:pt x="2173" y="895"/>
                </a:lnTo>
                <a:lnTo>
                  <a:pt x="2186" y="895"/>
                </a:lnTo>
                <a:lnTo>
                  <a:pt x="2190" y="891"/>
                </a:lnTo>
                <a:lnTo>
                  <a:pt x="2192" y="891"/>
                </a:lnTo>
                <a:lnTo>
                  <a:pt x="2192" y="893"/>
                </a:lnTo>
                <a:lnTo>
                  <a:pt x="2190" y="897"/>
                </a:lnTo>
                <a:lnTo>
                  <a:pt x="2192" y="897"/>
                </a:lnTo>
                <a:lnTo>
                  <a:pt x="2214" y="895"/>
                </a:lnTo>
                <a:lnTo>
                  <a:pt x="2225" y="893"/>
                </a:lnTo>
                <a:lnTo>
                  <a:pt x="2229" y="899"/>
                </a:lnTo>
                <a:lnTo>
                  <a:pt x="2229" y="902"/>
                </a:lnTo>
                <a:lnTo>
                  <a:pt x="2238" y="908"/>
                </a:lnTo>
                <a:lnTo>
                  <a:pt x="2238" y="910"/>
                </a:lnTo>
                <a:lnTo>
                  <a:pt x="2244" y="908"/>
                </a:lnTo>
                <a:lnTo>
                  <a:pt x="2242" y="908"/>
                </a:lnTo>
                <a:lnTo>
                  <a:pt x="2242" y="906"/>
                </a:lnTo>
                <a:lnTo>
                  <a:pt x="2240" y="904"/>
                </a:lnTo>
                <a:lnTo>
                  <a:pt x="2240" y="902"/>
                </a:lnTo>
                <a:lnTo>
                  <a:pt x="2240" y="902"/>
                </a:lnTo>
                <a:lnTo>
                  <a:pt x="2238" y="899"/>
                </a:lnTo>
                <a:lnTo>
                  <a:pt x="2238" y="897"/>
                </a:lnTo>
                <a:lnTo>
                  <a:pt x="2238" y="895"/>
                </a:lnTo>
                <a:lnTo>
                  <a:pt x="2238" y="893"/>
                </a:lnTo>
                <a:lnTo>
                  <a:pt x="2238" y="891"/>
                </a:lnTo>
                <a:lnTo>
                  <a:pt x="2238" y="889"/>
                </a:lnTo>
                <a:lnTo>
                  <a:pt x="2238" y="887"/>
                </a:lnTo>
                <a:lnTo>
                  <a:pt x="2242" y="884"/>
                </a:lnTo>
                <a:lnTo>
                  <a:pt x="2242" y="887"/>
                </a:lnTo>
                <a:lnTo>
                  <a:pt x="2242" y="889"/>
                </a:lnTo>
                <a:lnTo>
                  <a:pt x="2242" y="891"/>
                </a:lnTo>
                <a:lnTo>
                  <a:pt x="2244" y="891"/>
                </a:lnTo>
                <a:lnTo>
                  <a:pt x="2244" y="893"/>
                </a:lnTo>
                <a:lnTo>
                  <a:pt x="2244" y="895"/>
                </a:lnTo>
                <a:lnTo>
                  <a:pt x="2246" y="895"/>
                </a:lnTo>
                <a:lnTo>
                  <a:pt x="2248" y="895"/>
                </a:lnTo>
                <a:lnTo>
                  <a:pt x="2248" y="897"/>
                </a:lnTo>
                <a:lnTo>
                  <a:pt x="2248" y="895"/>
                </a:lnTo>
                <a:lnTo>
                  <a:pt x="2248" y="891"/>
                </a:lnTo>
                <a:lnTo>
                  <a:pt x="2251" y="889"/>
                </a:lnTo>
                <a:lnTo>
                  <a:pt x="2251" y="887"/>
                </a:lnTo>
                <a:lnTo>
                  <a:pt x="2251" y="884"/>
                </a:lnTo>
                <a:lnTo>
                  <a:pt x="2253" y="882"/>
                </a:lnTo>
                <a:lnTo>
                  <a:pt x="2253" y="880"/>
                </a:lnTo>
                <a:lnTo>
                  <a:pt x="2261" y="871"/>
                </a:lnTo>
                <a:lnTo>
                  <a:pt x="2266" y="884"/>
                </a:lnTo>
                <a:lnTo>
                  <a:pt x="2274" y="882"/>
                </a:lnTo>
                <a:lnTo>
                  <a:pt x="2274" y="880"/>
                </a:lnTo>
                <a:lnTo>
                  <a:pt x="2279" y="880"/>
                </a:lnTo>
                <a:lnTo>
                  <a:pt x="2281" y="878"/>
                </a:lnTo>
                <a:lnTo>
                  <a:pt x="2287" y="878"/>
                </a:lnTo>
                <a:lnTo>
                  <a:pt x="2291" y="878"/>
                </a:lnTo>
                <a:lnTo>
                  <a:pt x="2291" y="884"/>
                </a:lnTo>
                <a:lnTo>
                  <a:pt x="2294" y="887"/>
                </a:lnTo>
                <a:lnTo>
                  <a:pt x="2294" y="889"/>
                </a:lnTo>
                <a:lnTo>
                  <a:pt x="2294" y="891"/>
                </a:lnTo>
                <a:lnTo>
                  <a:pt x="2296" y="891"/>
                </a:lnTo>
                <a:lnTo>
                  <a:pt x="2298" y="891"/>
                </a:lnTo>
                <a:close/>
                <a:moveTo>
                  <a:pt x="474" y="1059"/>
                </a:moveTo>
                <a:lnTo>
                  <a:pt x="472" y="1056"/>
                </a:lnTo>
                <a:lnTo>
                  <a:pt x="470" y="1052"/>
                </a:lnTo>
                <a:lnTo>
                  <a:pt x="467" y="1052"/>
                </a:lnTo>
                <a:lnTo>
                  <a:pt x="465" y="1052"/>
                </a:lnTo>
                <a:lnTo>
                  <a:pt x="465" y="1054"/>
                </a:lnTo>
                <a:lnTo>
                  <a:pt x="461" y="1054"/>
                </a:lnTo>
                <a:lnTo>
                  <a:pt x="455" y="1054"/>
                </a:lnTo>
                <a:lnTo>
                  <a:pt x="455" y="1056"/>
                </a:lnTo>
                <a:lnTo>
                  <a:pt x="455" y="1056"/>
                </a:lnTo>
                <a:lnTo>
                  <a:pt x="461" y="1056"/>
                </a:lnTo>
                <a:lnTo>
                  <a:pt x="461" y="1059"/>
                </a:lnTo>
                <a:lnTo>
                  <a:pt x="461" y="1065"/>
                </a:lnTo>
                <a:lnTo>
                  <a:pt x="467" y="1065"/>
                </a:lnTo>
                <a:lnTo>
                  <a:pt x="467" y="1063"/>
                </a:lnTo>
                <a:lnTo>
                  <a:pt x="467" y="1059"/>
                </a:lnTo>
                <a:lnTo>
                  <a:pt x="474" y="1059"/>
                </a:lnTo>
                <a:close/>
                <a:moveTo>
                  <a:pt x="902" y="850"/>
                </a:moveTo>
                <a:lnTo>
                  <a:pt x="898" y="846"/>
                </a:lnTo>
                <a:lnTo>
                  <a:pt x="892" y="848"/>
                </a:lnTo>
                <a:lnTo>
                  <a:pt x="896" y="854"/>
                </a:lnTo>
                <a:lnTo>
                  <a:pt x="902" y="850"/>
                </a:lnTo>
                <a:close/>
                <a:moveTo>
                  <a:pt x="1073" y="430"/>
                </a:moveTo>
                <a:lnTo>
                  <a:pt x="1068" y="420"/>
                </a:lnTo>
                <a:lnTo>
                  <a:pt x="1066" y="420"/>
                </a:lnTo>
                <a:lnTo>
                  <a:pt x="1066" y="415"/>
                </a:lnTo>
                <a:lnTo>
                  <a:pt x="1064" y="417"/>
                </a:lnTo>
                <a:lnTo>
                  <a:pt x="1064" y="420"/>
                </a:lnTo>
                <a:lnTo>
                  <a:pt x="1062" y="420"/>
                </a:lnTo>
                <a:lnTo>
                  <a:pt x="1058" y="420"/>
                </a:lnTo>
                <a:lnTo>
                  <a:pt x="1060" y="430"/>
                </a:lnTo>
                <a:lnTo>
                  <a:pt x="1064" y="433"/>
                </a:lnTo>
                <a:lnTo>
                  <a:pt x="1066" y="433"/>
                </a:lnTo>
                <a:lnTo>
                  <a:pt x="1073" y="430"/>
                </a:lnTo>
                <a:close/>
                <a:moveTo>
                  <a:pt x="1073" y="168"/>
                </a:moveTo>
                <a:lnTo>
                  <a:pt x="1077" y="168"/>
                </a:lnTo>
                <a:lnTo>
                  <a:pt x="1094" y="166"/>
                </a:lnTo>
                <a:lnTo>
                  <a:pt x="1098" y="166"/>
                </a:lnTo>
                <a:lnTo>
                  <a:pt x="1098" y="164"/>
                </a:lnTo>
                <a:lnTo>
                  <a:pt x="1090" y="133"/>
                </a:lnTo>
                <a:lnTo>
                  <a:pt x="1077" y="142"/>
                </a:lnTo>
                <a:lnTo>
                  <a:pt x="1073" y="146"/>
                </a:lnTo>
                <a:lnTo>
                  <a:pt x="1075" y="157"/>
                </a:lnTo>
                <a:lnTo>
                  <a:pt x="1077" y="166"/>
                </a:lnTo>
                <a:lnTo>
                  <a:pt x="1073" y="166"/>
                </a:lnTo>
                <a:lnTo>
                  <a:pt x="1073" y="168"/>
                </a:lnTo>
                <a:close/>
                <a:moveTo>
                  <a:pt x="1107" y="473"/>
                </a:moveTo>
                <a:lnTo>
                  <a:pt x="1103" y="476"/>
                </a:lnTo>
                <a:lnTo>
                  <a:pt x="1103" y="478"/>
                </a:lnTo>
                <a:lnTo>
                  <a:pt x="1101" y="480"/>
                </a:lnTo>
                <a:lnTo>
                  <a:pt x="1101" y="482"/>
                </a:lnTo>
                <a:lnTo>
                  <a:pt x="1101" y="484"/>
                </a:lnTo>
                <a:lnTo>
                  <a:pt x="1096" y="486"/>
                </a:lnTo>
                <a:lnTo>
                  <a:pt x="1094" y="486"/>
                </a:lnTo>
                <a:lnTo>
                  <a:pt x="1092" y="486"/>
                </a:lnTo>
                <a:lnTo>
                  <a:pt x="1090" y="488"/>
                </a:lnTo>
                <a:lnTo>
                  <a:pt x="1083" y="488"/>
                </a:lnTo>
                <a:lnTo>
                  <a:pt x="1081" y="488"/>
                </a:lnTo>
                <a:lnTo>
                  <a:pt x="1079" y="491"/>
                </a:lnTo>
                <a:lnTo>
                  <a:pt x="1077" y="491"/>
                </a:lnTo>
                <a:lnTo>
                  <a:pt x="1075" y="488"/>
                </a:lnTo>
                <a:lnTo>
                  <a:pt x="1077" y="499"/>
                </a:lnTo>
                <a:lnTo>
                  <a:pt x="1077" y="501"/>
                </a:lnTo>
                <a:lnTo>
                  <a:pt x="1079" y="501"/>
                </a:lnTo>
                <a:lnTo>
                  <a:pt x="1086" y="499"/>
                </a:lnTo>
                <a:lnTo>
                  <a:pt x="1083" y="506"/>
                </a:lnTo>
                <a:lnTo>
                  <a:pt x="1083" y="508"/>
                </a:lnTo>
                <a:lnTo>
                  <a:pt x="1083" y="516"/>
                </a:lnTo>
                <a:lnTo>
                  <a:pt x="1088" y="516"/>
                </a:lnTo>
                <a:lnTo>
                  <a:pt x="1090" y="514"/>
                </a:lnTo>
                <a:lnTo>
                  <a:pt x="1090" y="516"/>
                </a:lnTo>
                <a:lnTo>
                  <a:pt x="1096" y="514"/>
                </a:lnTo>
                <a:lnTo>
                  <a:pt x="1094" y="508"/>
                </a:lnTo>
                <a:lnTo>
                  <a:pt x="1092" y="506"/>
                </a:lnTo>
                <a:lnTo>
                  <a:pt x="1092" y="499"/>
                </a:lnTo>
                <a:lnTo>
                  <a:pt x="1096" y="499"/>
                </a:lnTo>
                <a:lnTo>
                  <a:pt x="1096" y="506"/>
                </a:lnTo>
                <a:lnTo>
                  <a:pt x="1098" y="506"/>
                </a:lnTo>
                <a:lnTo>
                  <a:pt x="1098" y="499"/>
                </a:lnTo>
                <a:lnTo>
                  <a:pt x="1101" y="497"/>
                </a:lnTo>
                <a:lnTo>
                  <a:pt x="1103" y="486"/>
                </a:lnTo>
                <a:lnTo>
                  <a:pt x="1105" y="480"/>
                </a:lnTo>
                <a:lnTo>
                  <a:pt x="1107" y="476"/>
                </a:lnTo>
                <a:lnTo>
                  <a:pt x="1107" y="473"/>
                </a:lnTo>
                <a:close/>
                <a:moveTo>
                  <a:pt x="1359" y="2317"/>
                </a:moveTo>
                <a:lnTo>
                  <a:pt x="1357" y="2315"/>
                </a:lnTo>
                <a:lnTo>
                  <a:pt x="1357" y="2317"/>
                </a:lnTo>
                <a:lnTo>
                  <a:pt x="1359" y="2317"/>
                </a:lnTo>
                <a:close/>
              </a:path>
            </a:pathLst>
          </a:custGeom>
          <a:solidFill>
            <a:srgbClr val="F5B90F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Freeform 122">
            <a:extLst>
              <a:ext uri="{FF2B5EF4-FFF2-40B4-BE49-F238E27FC236}">
                <a16:creationId xmlns:a16="http://schemas.microsoft.com/office/drawing/2014/main" id="{25C0A98C-BA3D-8C32-0B9F-9033B5B3488C}"/>
              </a:ext>
            </a:extLst>
          </p:cNvPr>
          <p:cNvSpPr>
            <a:spLocks noEditPoints="1"/>
          </p:cNvSpPr>
          <p:nvPr/>
        </p:nvSpPr>
        <p:spPr bwMode="auto">
          <a:xfrm>
            <a:off x="5437314" y="1203598"/>
            <a:ext cx="2591070" cy="3648695"/>
          </a:xfrm>
          <a:custGeom>
            <a:avLst/>
            <a:gdLst>
              <a:gd name="T0" fmla="*/ 1579 w 2298"/>
              <a:gd name="T1" fmla="*/ 2877 h 3236"/>
              <a:gd name="T2" fmla="*/ 726 w 2298"/>
              <a:gd name="T3" fmla="*/ 783 h 3236"/>
              <a:gd name="T4" fmla="*/ 896 w 2298"/>
              <a:gd name="T5" fmla="*/ 2111 h 3236"/>
              <a:gd name="T6" fmla="*/ 838 w 2298"/>
              <a:gd name="T7" fmla="*/ 491 h 3236"/>
              <a:gd name="T8" fmla="*/ 2111 w 2298"/>
              <a:gd name="T9" fmla="*/ 1026 h 3236"/>
              <a:gd name="T10" fmla="*/ 1719 w 2298"/>
              <a:gd name="T11" fmla="*/ 1411 h 3236"/>
              <a:gd name="T12" fmla="*/ 1693 w 2298"/>
              <a:gd name="T13" fmla="*/ 1498 h 3236"/>
              <a:gd name="T14" fmla="*/ 1742 w 2298"/>
              <a:gd name="T15" fmla="*/ 1659 h 3236"/>
              <a:gd name="T16" fmla="*/ 1693 w 2298"/>
              <a:gd name="T17" fmla="*/ 1809 h 3236"/>
              <a:gd name="T18" fmla="*/ 1833 w 2298"/>
              <a:gd name="T19" fmla="*/ 2083 h 3236"/>
              <a:gd name="T20" fmla="*/ 1775 w 2298"/>
              <a:gd name="T21" fmla="*/ 2386 h 3236"/>
              <a:gd name="T22" fmla="*/ 1867 w 2298"/>
              <a:gd name="T23" fmla="*/ 2586 h 3236"/>
              <a:gd name="T24" fmla="*/ 1665 w 2298"/>
              <a:gd name="T25" fmla="*/ 2791 h 3236"/>
              <a:gd name="T26" fmla="*/ 1589 w 2298"/>
              <a:gd name="T27" fmla="*/ 2782 h 3236"/>
              <a:gd name="T28" fmla="*/ 1639 w 2298"/>
              <a:gd name="T29" fmla="*/ 2636 h 3236"/>
              <a:gd name="T30" fmla="*/ 1783 w 2298"/>
              <a:gd name="T31" fmla="*/ 2526 h 3236"/>
              <a:gd name="T32" fmla="*/ 1663 w 2298"/>
              <a:gd name="T33" fmla="*/ 2399 h 3236"/>
              <a:gd name="T34" fmla="*/ 1514 w 2298"/>
              <a:gd name="T35" fmla="*/ 2384 h 3236"/>
              <a:gd name="T36" fmla="*/ 1393 w 2298"/>
              <a:gd name="T37" fmla="*/ 2388 h 3236"/>
              <a:gd name="T38" fmla="*/ 1301 w 2298"/>
              <a:gd name="T39" fmla="*/ 2251 h 3236"/>
              <a:gd name="T40" fmla="*/ 1426 w 2298"/>
              <a:gd name="T41" fmla="*/ 2240 h 3236"/>
              <a:gd name="T42" fmla="*/ 1617 w 2298"/>
              <a:gd name="T43" fmla="*/ 2145 h 3236"/>
              <a:gd name="T44" fmla="*/ 1538 w 2298"/>
              <a:gd name="T45" fmla="*/ 1941 h 3236"/>
              <a:gd name="T46" fmla="*/ 1598 w 2298"/>
              <a:gd name="T47" fmla="*/ 1629 h 3236"/>
              <a:gd name="T48" fmla="*/ 1387 w 2298"/>
              <a:gd name="T49" fmla="*/ 1263 h 3236"/>
              <a:gd name="T50" fmla="*/ 1260 w 2298"/>
              <a:gd name="T51" fmla="*/ 1254 h 3236"/>
              <a:gd name="T52" fmla="*/ 1152 w 2298"/>
              <a:gd name="T53" fmla="*/ 1209 h 3236"/>
              <a:gd name="T54" fmla="*/ 950 w 2298"/>
              <a:gd name="T55" fmla="*/ 1257 h 3236"/>
              <a:gd name="T56" fmla="*/ 801 w 2298"/>
              <a:gd name="T57" fmla="*/ 1334 h 3236"/>
              <a:gd name="T58" fmla="*/ 778 w 2298"/>
              <a:gd name="T59" fmla="*/ 1457 h 3236"/>
              <a:gd name="T60" fmla="*/ 862 w 2298"/>
              <a:gd name="T61" fmla="*/ 1855 h 3236"/>
              <a:gd name="T62" fmla="*/ 713 w 2298"/>
              <a:gd name="T63" fmla="*/ 1754 h 3236"/>
              <a:gd name="T64" fmla="*/ 722 w 2298"/>
              <a:gd name="T65" fmla="*/ 1532 h 3236"/>
              <a:gd name="T66" fmla="*/ 513 w 2298"/>
              <a:gd name="T67" fmla="*/ 1519 h 3236"/>
              <a:gd name="T68" fmla="*/ 526 w 2298"/>
              <a:gd name="T69" fmla="*/ 1674 h 3236"/>
              <a:gd name="T70" fmla="*/ 394 w 2298"/>
              <a:gd name="T71" fmla="*/ 1607 h 3236"/>
              <a:gd name="T72" fmla="*/ 338 w 2298"/>
              <a:gd name="T73" fmla="*/ 1676 h 3236"/>
              <a:gd name="T74" fmla="*/ 95 w 2298"/>
              <a:gd name="T75" fmla="*/ 1553 h 3236"/>
              <a:gd name="T76" fmla="*/ 222 w 2298"/>
              <a:gd name="T77" fmla="*/ 1414 h 3236"/>
              <a:gd name="T78" fmla="*/ 407 w 2298"/>
              <a:gd name="T79" fmla="*/ 1250 h 3236"/>
              <a:gd name="T80" fmla="*/ 439 w 2298"/>
              <a:gd name="T81" fmla="*/ 1056 h 3236"/>
              <a:gd name="T82" fmla="*/ 547 w 2298"/>
              <a:gd name="T83" fmla="*/ 927 h 3236"/>
              <a:gd name="T84" fmla="*/ 446 w 2298"/>
              <a:gd name="T85" fmla="*/ 792 h 3236"/>
              <a:gd name="T86" fmla="*/ 640 w 2298"/>
              <a:gd name="T87" fmla="*/ 887 h 3236"/>
              <a:gd name="T88" fmla="*/ 924 w 2298"/>
              <a:gd name="T89" fmla="*/ 835 h 3236"/>
              <a:gd name="T90" fmla="*/ 902 w 2298"/>
              <a:gd name="T91" fmla="*/ 581 h 3236"/>
              <a:gd name="T92" fmla="*/ 1025 w 2298"/>
              <a:gd name="T93" fmla="*/ 443 h 3236"/>
              <a:gd name="T94" fmla="*/ 971 w 2298"/>
              <a:gd name="T95" fmla="*/ 280 h 3236"/>
              <a:gd name="T96" fmla="*/ 1047 w 2298"/>
              <a:gd name="T97" fmla="*/ 138 h 3236"/>
              <a:gd name="T98" fmla="*/ 1169 w 2298"/>
              <a:gd name="T99" fmla="*/ 80 h 3236"/>
              <a:gd name="T100" fmla="*/ 1262 w 2298"/>
              <a:gd name="T101" fmla="*/ 45 h 3236"/>
              <a:gd name="T102" fmla="*/ 1398 w 2298"/>
              <a:gd name="T103" fmla="*/ 41 h 3236"/>
              <a:gd name="T104" fmla="*/ 1600 w 2298"/>
              <a:gd name="T105" fmla="*/ 114 h 3236"/>
              <a:gd name="T106" fmla="*/ 1417 w 2298"/>
              <a:gd name="T107" fmla="*/ 344 h 3236"/>
              <a:gd name="T108" fmla="*/ 1477 w 2298"/>
              <a:gd name="T109" fmla="*/ 523 h 3236"/>
              <a:gd name="T110" fmla="*/ 1577 w 2298"/>
              <a:gd name="T111" fmla="*/ 667 h 3236"/>
              <a:gd name="T112" fmla="*/ 1613 w 2298"/>
              <a:gd name="T113" fmla="*/ 809 h 3236"/>
              <a:gd name="T114" fmla="*/ 1753 w 2298"/>
              <a:gd name="T115" fmla="*/ 532 h 3236"/>
              <a:gd name="T116" fmla="*/ 1882 w 2298"/>
              <a:gd name="T117" fmla="*/ 362 h 3236"/>
              <a:gd name="T118" fmla="*/ 1917 w 2298"/>
              <a:gd name="T119" fmla="*/ 770 h 3236"/>
              <a:gd name="T120" fmla="*/ 2149 w 2298"/>
              <a:gd name="T121" fmla="*/ 865 h 3236"/>
              <a:gd name="T122" fmla="*/ 474 w 2298"/>
              <a:gd name="T123" fmla="*/ 1059 h 3236"/>
              <a:gd name="T124" fmla="*/ 1090 w 2298"/>
              <a:gd name="T125" fmla="*/ 514 h 3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98" h="3236">
                <a:moveTo>
                  <a:pt x="1783" y="2545"/>
                </a:moveTo>
                <a:lnTo>
                  <a:pt x="1781" y="2539"/>
                </a:lnTo>
                <a:lnTo>
                  <a:pt x="1785" y="2537"/>
                </a:lnTo>
                <a:lnTo>
                  <a:pt x="1788" y="2539"/>
                </a:lnTo>
                <a:lnTo>
                  <a:pt x="1790" y="2541"/>
                </a:lnTo>
                <a:lnTo>
                  <a:pt x="1792" y="2545"/>
                </a:lnTo>
                <a:lnTo>
                  <a:pt x="1785" y="2550"/>
                </a:lnTo>
                <a:lnTo>
                  <a:pt x="1783" y="2545"/>
                </a:lnTo>
                <a:close/>
                <a:moveTo>
                  <a:pt x="2218" y="1343"/>
                </a:moveTo>
                <a:lnTo>
                  <a:pt x="2214" y="1345"/>
                </a:lnTo>
                <a:lnTo>
                  <a:pt x="2210" y="1343"/>
                </a:lnTo>
                <a:lnTo>
                  <a:pt x="2210" y="1345"/>
                </a:lnTo>
                <a:lnTo>
                  <a:pt x="2210" y="1351"/>
                </a:lnTo>
                <a:lnTo>
                  <a:pt x="2214" y="1353"/>
                </a:lnTo>
                <a:lnTo>
                  <a:pt x="2216" y="1351"/>
                </a:lnTo>
                <a:lnTo>
                  <a:pt x="2218" y="1349"/>
                </a:lnTo>
                <a:lnTo>
                  <a:pt x="2218" y="1345"/>
                </a:lnTo>
                <a:lnTo>
                  <a:pt x="2223" y="1345"/>
                </a:lnTo>
                <a:lnTo>
                  <a:pt x="2225" y="1345"/>
                </a:lnTo>
                <a:lnTo>
                  <a:pt x="2225" y="1343"/>
                </a:lnTo>
                <a:lnTo>
                  <a:pt x="2223" y="1343"/>
                </a:lnTo>
                <a:lnTo>
                  <a:pt x="2218" y="1343"/>
                </a:lnTo>
                <a:close/>
                <a:moveTo>
                  <a:pt x="1691" y="3128"/>
                </a:moveTo>
                <a:lnTo>
                  <a:pt x="1688" y="3133"/>
                </a:lnTo>
                <a:lnTo>
                  <a:pt x="1686" y="3135"/>
                </a:lnTo>
                <a:lnTo>
                  <a:pt x="1682" y="3137"/>
                </a:lnTo>
                <a:lnTo>
                  <a:pt x="1680" y="3137"/>
                </a:lnTo>
                <a:lnTo>
                  <a:pt x="1669" y="3141"/>
                </a:lnTo>
                <a:lnTo>
                  <a:pt x="1654" y="3146"/>
                </a:lnTo>
                <a:lnTo>
                  <a:pt x="1648" y="3141"/>
                </a:lnTo>
                <a:lnTo>
                  <a:pt x="1645" y="3126"/>
                </a:lnTo>
                <a:lnTo>
                  <a:pt x="1643" y="3124"/>
                </a:lnTo>
                <a:lnTo>
                  <a:pt x="1643" y="3122"/>
                </a:lnTo>
                <a:lnTo>
                  <a:pt x="1637" y="3070"/>
                </a:lnTo>
                <a:lnTo>
                  <a:pt x="1635" y="3066"/>
                </a:lnTo>
                <a:lnTo>
                  <a:pt x="1635" y="3059"/>
                </a:lnTo>
                <a:lnTo>
                  <a:pt x="1633" y="3047"/>
                </a:lnTo>
                <a:lnTo>
                  <a:pt x="1633" y="3044"/>
                </a:lnTo>
                <a:lnTo>
                  <a:pt x="1633" y="3042"/>
                </a:lnTo>
                <a:lnTo>
                  <a:pt x="1635" y="3042"/>
                </a:lnTo>
                <a:lnTo>
                  <a:pt x="1635" y="3040"/>
                </a:lnTo>
                <a:lnTo>
                  <a:pt x="1635" y="3038"/>
                </a:lnTo>
                <a:lnTo>
                  <a:pt x="1637" y="3034"/>
                </a:lnTo>
                <a:lnTo>
                  <a:pt x="1639" y="3034"/>
                </a:lnTo>
                <a:lnTo>
                  <a:pt x="1669" y="3023"/>
                </a:lnTo>
                <a:lnTo>
                  <a:pt x="1671" y="3023"/>
                </a:lnTo>
                <a:lnTo>
                  <a:pt x="1665" y="3001"/>
                </a:lnTo>
                <a:lnTo>
                  <a:pt x="1661" y="2991"/>
                </a:lnTo>
                <a:lnTo>
                  <a:pt x="1654" y="2982"/>
                </a:lnTo>
                <a:lnTo>
                  <a:pt x="1648" y="2973"/>
                </a:lnTo>
                <a:lnTo>
                  <a:pt x="1645" y="2971"/>
                </a:lnTo>
                <a:lnTo>
                  <a:pt x="1620" y="2971"/>
                </a:lnTo>
                <a:lnTo>
                  <a:pt x="1617" y="2965"/>
                </a:lnTo>
                <a:lnTo>
                  <a:pt x="1617" y="2961"/>
                </a:lnTo>
                <a:lnTo>
                  <a:pt x="1617" y="2956"/>
                </a:lnTo>
                <a:lnTo>
                  <a:pt x="1605" y="2958"/>
                </a:lnTo>
                <a:lnTo>
                  <a:pt x="1602" y="2958"/>
                </a:lnTo>
                <a:lnTo>
                  <a:pt x="1602" y="2954"/>
                </a:lnTo>
                <a:lnTo>
                  <a:pt x="1605" y="2948"/>
                </a:lnTo>
                <a:lnTo>
                  <a:pt x="1607" y="2943"/>
                </a:lnTo>
                <a:lnTo>
                  <a:pt x="1613" y="2933"/>
                </a:lnTo>
                <a:lnTo>
                  <a:pt x="1609" y="2928"/>
                </a:lnTo>
                <a:lnTo>
                  <a:pt x="1605" y="2928"/>
                </a:lnTo>
                <a:lnTo>
                  <a:pt x="1605" y="2926"/>
                </a:lnTo>
                <a:lnTo>
                  <a:pt x="1600" y="2922"/>
                </a:lnTo>
                <a:lnTo>
                  <a:pt x="1598" y="2920"/>
                </a:lnTo>
                <a:lnTo>
                  <a:pt x="1587" y="2898"/>
                </a:lnTo>
                <a:lnTo>
                  <a:pt x="1581" y="2885"/>
                </a:lnTo>
                <a:lnTo>
                  <a:pt x="1579" y="2877"/>
                </a:lnTo>
                <a:lnTo>
                  <a:pt x="1574" y="2866"/>
                </a:lnTo>
                <a:lnTo>
                  <a:pt x="1551" y="2825"/>
                </a:lnTo>
                <a:lnTo>
                  <a:pt x="1546" y="2816"/>
                </a:lnTo>
                <a:lnTo>
                  <a:pt x="1525" y="2816"/>
                </a:lnTo>
                <a:lnTo>
                  <a:pt x="1505" y="2816"/>
                </a:lnTo>
                <a:lnTo>
                  <a:pt x="1503" y="2816"/>
                </a:lnTo>
                <a:lnTo>
                  <a:pt x="1503" y="2808"/>
                </a:lnTo>
                <a:lnTo>
                  <a:pt x="1503" y="2786"/>
                </a:lnTo>
                <a:lnTo>
                  <a:pt x="1471" y="2788"/>
                </a:lnTo>
                <a:lnTo>
                  <a:pt x="1462" y="2788"/>
                </a:lnTo>
                <a:lnTo>
                  <a:pt x="1465" y="2874"/>
                </a:lnTo>
                <a:lnTo>
                  <a:pt x="1465" y="2890"/>
                </a:lnTo>
                <a:lnTo>
                  <a:pt x="1465" y="2892"/>
                </a:lnTo>
                <a:lnTo>
                  <a:pt x="1465" y="2924"/>
                </a:lnTo>
                <a:lnTo>
                  <a:pt x="1493" y="2922"/>
                </a:lnTo>
                <a:lnTo>
                  <a:pt x="1497" y="2933"/>
                </a:lnTo>
                <a:lnTo>
                  <a:pt x="1505" y="2950"/>
                </a:lnTo>
                <a:lnTo>
                  <a:pt x="1521" y="2980"/>
                </a:lnTo>
                <a:lnTo>
                  <a:pt x="1523" y="2984"/>
                </a:lnTo>
                <a:lnTo>
                  <a:pt x="1527" y="2995"/>
                </a:lnTo>
                <a:lnTo>
                  <a:pt x="1540" y="3023"/>
                </a:lnTo>
                <a:lnTo>
                  <a:pt x="1549" y="3044"/>
                </a:lnTo>
                <a:lnTo>
                  <a:pt x="1546" y="3044"/>
                </a:lnTo>
                <a:lnTo>
                  <a:pt x="1544" y="3044"/>
                </a:lnTo>
                <a:lnTo>
                  <a:pt x="1544" y="3047"/>
                </a:lnTo>
                <a:lnTo>
                  <a:pt x="1542" y="3047"/>
                </a:lnTo>
                <a:lnTo>
                  <a:pt x="1540" y="3049"/>
                </a:lnTo>
                <a:lnTo>
                  <a:pt x="1538" y="3055"/>
                </a:lnTo>
                <a:lnTo>
                  <a:pt x="1536" y="3057"/>
                </a:lnTo>
                <a:lnTo>
                  <a:pt x="1527" y="3072"/>
                </a:lnTo>
                <a:lnTo>
                  <a:pt x="1525" y="3075"/>
                </a:lnTo>
                <a:lnTo>
                  <a:pt x="1525" y="3079"/>
                </a:lnTo>
                <a:lnTo>
                  <a:pt x="1525" y="3079"/>
                </a:lnTo>
                <a:lnTo>
                  <a:pt x="1531" y="3083"/>
                </a:lnTo>
                <a:lnTo>
                  <a:pt x="1533" y="3087"/>
                </a:lnTo>
                <a:lnTo>
                  <a:pt x="1503" y="3130"/>
                </a:lnTo>
                <a:lnTo>
                  <a:pt x="1533" y="3152"/>
                </a:lnTo>
                <a:lnTo>
                  <a:pt x="1564" y="3152"/>
                </a:lnTo>
                <a:lnTo>
                  <a:pt x="1581" y="3152"/>
                </a:lnTo>
                <a:lnTo>
                  <a:pt x="1585" y="3152"/>
                </a:lnTo>
                <a:lnTo>
                  <a:pt x="1592" y="3158"/>
                </a:lnTo>
                <a:lnTo>
                  <a:pt x="1602" y="3174"/>
                </a:lnTo>
                <a:lnTo>
                  <a:pt x="1628" y="3161"/>
                </a:lnTo>
                <a:lnTo>
                  <a:pt x="1639" y="3184"/>
                </a:lnTo>
                <a:lnTo>
                  <a:pt x="1658" y="3225"/>
                </a:lnTo>
                <a:lnTo>
                  <a:pt x="1665" y="3236"/>
                </a:lnTo>
                <a:lnTo>
                  <a:pt x="1669" y="3234"/>
                </a:lnTo>
                <a:lnTo>
                  <a:pt x="1663" y="3223"/>
                </a:lnTo>
                <a:lnTo>
                  <a:pt x="1633" y="3158"/>
                </a:lnTo>
                <a:lnTo>
                  <a:pt x="1652" y="3150"/>
                </a:lnTo>
                <a:lnTo>
                  <a:pt x="1695" y="3148"/>
                </a:lnTo>
                <a:lnTo>
                  <a:pt x="1695" y="3133"/>
                </a:lnTo>
                <a:lnTo>
                  <a:pt x="1695" y="3126"/>
                </a:lnTo>
                <a:lnTo>
                  <a:pt x="1693" y="3128"/>
                </a:lnTo>
                <a:lnTo>
                  <a:pt x="1691" y="3128"/>
                </a:lnTo>
                <a:close/>
                <a:moveTo>
                  <a:pt x="704" y="824"/>
                </a:moveTo>
                <a:lnTo>
                  <a:pt x="715" y="841"/>
                </a:lnTo>
                <a:lnTo>
                  <a:pt x="734" y="824"/>
                </a:lnTo>
                <a:lnTo>
                  <a:pt x="726" y="816"/>
                </a:lnTo>
                <a:lnTo>
                  <a:pt x="732" y="811"/>
                </a:lnTo>
                <a:lnTo>
                  <a:pt x="730" y="809"/>
                </a:lnTo>
                <a:lnTo>
                  <a:pt x="730" y="807"/>
                </a:lnTo>
                <a:lnTo>
                  <a:pt x="732" y="807"/>
                </a:lnTo>
                <a:lnTo>
                  <a:pt x="730" y="803"/>
                </a:lnTo>
                <a:lnTo>
                  <a:pt x="737" y="796"/>
                </a:lnTo>
                <a:lnTo>
                  <a:pt x="741" y="798"/>
                </a:lnTo>
                <a:lnTo>
                  <a:pt x="743" y="796"/>
                </a:lnTo>
                <a:lnTo>
                  <a:pt x="728" y="788"/>
                </a:lnTo>
                <a:lnTo>
                  <a:pt x="726" y="783"/>
                </a:lnTo>
                <a:lnTo>
                  <a:pt x="719" y="785"/>
                </a:lnTo>
                <a:lnTo>
                  <a:pt x="715" y="788"/>
                </a:lnTo>
                <a:lnTo>
                  <a:pt x="713" y="788"/>
                </a:lnTo>
                <a:lnTo>
                  <a:pt x="702" y="809"/>
                </a:lnTo>
                <a:lnTo>
                  <a:pt x="711" y="820"/>
                </a:lnTo>
                <a:lnTo>
                  <a:pt x="704" y="824"/>
                </a:lnTo>
                <a:close/>
                <a:moveTo>
                  <a:pt x="1288" y="2393"/>
                </a:moveTo>
                <a:lnTo>
                  <a:pt x="1294" y="2397"/>
                </a:lnTo>
                <a:lnTo>
                  <a:pt x="1301" y="2397"/>
                </a:lnTo>
                <a:lnTo>
                  <a:pt x="1309" y="2397"/>
                </a:lnTo>
                <a:lnTo>
                  <a:pt x="1309" y="2393"/>
                </a:lnTo>
                <a:lnTo>
                  <a:pt x="1309" y="2384"/>
                </a:lnTo>
                <a:lnTo>
                  <a:pt x="1288" y="2390"/>
                </a:lnTo>
                <a:lnTo>
                  <a:pt x="1288" y="2393"/>
                </a:lnTo>
                <a:close/>
                <a:moveTo>
                  <a:pt x="1678" y="2988"/>
                </a:moveTo>
                <a:lnTo>
                  <a:pt x="1678" y="2976"/>
                </a:lnTo>
                <a:lnTo>
                  <a:pt x="1665" y="2978"/>
                </a:lnTo>
                <a:lnTo>
                  <a:pt x="1669" y="2986"/>
                </a:lnTo>
                <a:lnTo>
                  <a:pt x="1671" y="2988"/>
                </a:lnTo>
                <a:lnTo>
                  <a:pt x="1678" y="2988"/>
                </a:lnTo>
                <a:close/>
                <a:moveTo>
                  <a:pt x="1775" y="2515"/>
                </a:moveTo>
                <a:lnTo>
                  <a:pt x="1770" y="2509"/>
                </a:lnTo>
                <a:lnTo>
                  <a:pt x="1768" y="2509"/>
                </a:lnTo>
                <a:lnTo>
                  <a:pt x="1766" y="2511"/>
                </a:lnTo>
                <a:lnTo>
                  <a:pt x="1770" y="2517"/>
                </a:lnTo>
                <a:lnTo>
                  <a:pt x="1775" y="2515"/>
                </a:lnTo>
                <a:close/>
                <a:moveTo>
                  <a:pt x="982" y="1975"/>
                </a:moveTo>
                <a:lnTo>
                  <a:pt x="978" y="1973"/>
                </a:lnTo>
                <a:lnTo>
                  <a:pt x="976" y="1973"/>
                </a:lnTo>
                <a:lnTo>
                  <a:pt x="961" y="1967"/>
                </a:lnTo>
                <a:lnTo>
                  <a:pt x="961" y="1964"/>
                </a:lnTo>
                <a:lnTo>
                  <a:pt x="950" y="1958"/>
                </a:lnTo>
                <a:lnTo>
                  <a:pt x="948" y="1956"/>
                </a:lnTo>
                <a:lnTo>
                  <a:pt x="939" y="1945"/>
                </a:lnTo>
                <a:lnTo>
                  <a:pt x="935" y="1939"/>
                </a:lnTo>
                <a:lnTo>
                  <a:pt x="894" y="1941"/>
                </a:lnTo>
                <a:lnTo>
                  <a:pt x="887" y="1943"/>
                </a:lnTo>
                <a:lnTo>
                  <a:pt x="887" y="1947"/>
                </a:lnTo>
                <a:lnTo>
                  <a:pt x="868" y="1949"/>
                </a:lnTo>
                <a:lnTo>
                  <a:pt x="870" y="1973"/>
                </a:lnTo>
                <a:lnTo>
                  <a:pt x="855" y="1975"/>
                </a:lnTo>
                <a:lnTo>
                  <a:pt x="851" y="1977"/>
                </a:lnTo>
                <a:lnTo>
                  <a:pt x="844" y="1992"/>
                </a:lnTo>
                <a:lnTo>
                  <a:pt x="846" y="1999"/>
                </a:lnTo>
                <a:lnTo>
                  <a:pt x="868" y="1997"/>
                </a:lnTo>
                <a:lnTo>
                  <a:pt x="870" y="2003"/>
                </a:lnTo>
                <a:lnTo>
                  <a:pt x="872" y="2003"/>
                </a:lnTo>
                <a:lnTo>
                  <a:pt x="881" y="2010"/>
                </a:lnTo>
                <a:lnTo>
                  <a:pt x="881" y="2014"/>
                </a:lnTo>
                <a:lnTo>
                  <a:pt x="883" y="2014"/>
                </a:lnTo>
                <a:lnTo>
                  <a:pt x="885" y="2016"/>
                </a:lnTo>
                <a:lnTo>
                  <a:pt x="881" y="2018"/>
                </a:lnTo>
                <a:lnTo>
                  <a:pt x="881" y="2020"/>
                </a:lnTo>
                <a:lnTo>
                  <a:pt x="879" y="2022"/>
                </a:lnTo>
                <a:lnTo>
                  <a:pt x="879" y="2025"/>
                </a:lnTo>
                <a:lnTo>
                  <a:pt x="877" y="2033"/>
                </a:lnTo>
                <a:lnTo>
                  <a:pt x="881" y="2035"/>
                </a:lnTo>
                <a:lnTo>
                  <a:pt x="883" y="2040"/>
                </a:lnTo>
                <a:lnTo>
                  <a:pt x="890" y="2040"/>
                </a:lnTo>
                <a:lnTo>
                  <a:pt x="892" y="2044"/>
                </a:lnTo>
                <a:lnTo>
                  <a:pt x="894" y="2046"/>
                </a:lnTo>
                <a:lnTo>
                  <a:pt x="894" y="2048"/>
                </a:lnTo>
                <a:lnTo>
                  <a:pt x="896" y="2050"/>
                </a:lnTo>
                <a:lnTo>
                  <a:pt x="896" y="2057"/>
                </a:lnTo>
                <a:lnTo>
                  <a:pt x="902" y="2085"/>
                </a:lnTo>
                <a:lnTo>
                  <a:pt x="902" y="2096"/>
                </a:lnTo>
                <a:lnTo>
                  <a:pt x="902" y="2098"/>
                </a:lnTo>
                <a:lnTo>
                  <a:pt x="902" y="2104"/>
                </a:lnTo>
                <a:lnTo>
                  <a:pt x="896" y="2111"/>
                </a:lnTo>
                <a:lnTo>
                  <a:pt x="898" y="2113"/>
                </a:lnTo>
                <a:lnTo>
                  <a:pt x="900" y="2115"/>
                </a:lnTo>
                <a:lnTo>
                  <a:pt x="909" y="2109"/>
                </a:lnTo>
                <a:lnTo>
                  <a:pt x="909" y="2106"/>
                </a:lnTo>
                <a:lnTo>
                  <a:pt x="909" y="2104"/>
                </a:lnTo>
                <a:lnTo>
                  <a:pt x="909" y="2102"/>
                </a:lnTo>
                <a:lnTo>
                  <a:pt x="911" y="2096"/>
                </a:lnTo>
                <a:lnTo>
                  <a:pt x="911" y="2093"/>
                </a:lnTo>
                <a:lnTo>
                  <a:pt x="913" y="2091"/>
                </a:lnTo>
                <a:lnTo>
                  <a:pt x="911" y="2087"/>
                </a:lnTo>
                <a:lnTo>
                  <a:pt x="911" y="2085"/>
                </a:lnTo>
                <a:lnTo>
                  <a:pt x="909" y="2078"/>
                </a:lnTo>
                <a:lnTo>
                  <a:pt x="909" y="2074"/>
                </a:lnTo>
                <a:lnTo>
                  <a:pt x="902" y="2061"/>
                </a:lnTo>
                <a:lnTo>
                  <a:pt x="902" y="2050"/>
                </a:lnTo>
                <a:lnTo>
                  <a:pt x="905" y="2040"/>
                </a:lnTo>
                <a:lnTo>
                  <a:pt x="905" y="2040"/>
                </a:lnTo>
                <a:lnTo>
                  <a:pt x="907" y="2038"/>
                </a:lnTo>
                <a:lnTo>
                  <a:pt x="918" y="2029"/>
                </a:lnTo>
                <a:lnTo>
                  <a:pt x="918" y="2027"/>
                </a:lnTo>
                <a:lnTo>
                  <a:pt x="920" y="2025"/>
                </a:lnTo>
                <a:lnTo>
                  <a:pt x="922" y="2022"/>
                </a:lnTo>
                <a:lnTo>
                  <a:pt x="924" y="2022"/>
                </a:lnTo>
                <a:lnTo>
                  <a:pt x="924" y="2020"/>
                </a:lnTo>
                <a:lnTo>
                  <a:pt x="926" y="2018"/>
                </a:lnTo>
                <a:lnTo>
                  <a:pt x="933" y="2014"/>
                </a:lnTo>
                <a:lnTo>
                  <a:pt x="937" y="2010"/>
                </a:lnTo>
                <a:lnTo>
                  <a:pt x="941" y="2005"/>
                </a:lnTo>
                <a:lnTo>
                  <a:pt x="948" y="2001"/>
                </a:lnTo>
                <a:lnTo>
                  <a:pt x="954" y="1997"/>
                </a:lnTo>
                <a:lnTo>
                  <a:pt x="954" y="1995"/>
                </a:lnTo>
                <a:lnTo>
                  <a:pt x="956" y="1995"/>
                </a:lnTo>
                <a:lnTo>
                  <a:pt x="961" y="1992"/>
                </a:lnTo>
                <a:lnTo>
                  <a:pt x="969" y="1990"/>
                </a:lnTo>
                <a:lnTo>
                  <a:pt x="971" y="1988"/>
                </a:lnTo>
                <a:lnTo>
                  <a:pt x="976" y="1986"/>
                </a:lnTo>
                <a:lnTo>
                  <a:pt x="980" y="1979"/>
                </a:lnTo>
                <a:lnTo>
                  <a:pt x="986" y="1977"/>
                </a:lnTo>
                <a:lnTo>
                  <a:pt x="984" y="1977"/>
                </a:lnTo>
                <a:lnTo>
                  <a:pt x="982" y="1975"/>
                </a:lnTo>
                <a:close/>
                <a:moveTo>
                  <a:pt x="728" y="564"/>
                </a:moveTo>
                <a:lnTo>
                  <a:pt x="730" y="566"/>
                </a:lnTo>
                <a:lnTo>
                  <a:pt x="734" y="564"/>
                </a:lnTo>
                <a:lnTo>
                  <a:pt x="734" y="559"/>
                </a:lnTo>
                <a:lnTo>
                  <a:pt x="728" y="549"/>
                </a:lnTo>
                <a:lnTo>
                  <a:pt x="730" y="549"/>
                </a:lnTo>
                <a:lnTo>
                  <a:pt x="732" y="549"/>
                </a:lnTo>
                <a:lnTo>
                  <a:pt x="741" y="553"/>
                </a:lnTo>
                <a:lnTo>
                  <a:pt x="743" y="553"/>
                </a:lnTo>
                <a:lnTo>
                  <a:pt x="743" y="566"/>
                </a:lnTo>
                <a:lnTo>
                  <a:pt x="771" y="564"/>
                </a:lnTo>
                <a:lnTo>
                  <a:pt x="784" y="559"/>
                </a:lnTo>
                <a:lnTo>
                  <a:pt x="797" y="568"/>
                </a:lnTo>
                <a:lnTo>
                  <a:pt x="799" y="579"/>
                </a:lnTo>
                <a:lnTo>
                  <a:pt x="808" y="583"/>
                </a:lnTo>
                <a:lnTo>
                  <a:pt x="814" y="598"/>
                </a:lnTo>
                <a:lnTo>
                  <a:pt x="821" y="615"/>
                </a:lnTo>
                <a:lnTo>
                  <a:pt x="844" y="611"/>
                </a:lnTo>
                <a:lnTo>
                  <a:pt x="862" y="620"/>
                </a:lnTo>
                <a:lnTo>
                  <a:pt x="864" y="596"/>
                </a:lnTo>
                <a:lnTo>
                  <a:pt x="857" y="575"/>
                </a:lnTo>
                <a:lnTo>
                  <a:pt x="855" y="555"/>
                </a:lnTo>
                <a:lnTo>
                  <a:pt x="844" y="536"/>
                </a:lnTo>
                <a:lnTo>
                  <a:pt x="846" y="532"/>
                </a:lnTo>
                <a:lnTo>
                  <a:pt x="844" y="529"/>
                </a:lnTo>
                <a:lnTo>
                  <a:pt x="844" y="504"/>
                </a:lnTo>
                <a:lnTo>
                  <a:pt x="846" y="506"/>
                </a:lnTo>
                <a:lnTo>
                  <a:pt x="846" y="501"/>
                </a:lnTo>
                <a:lnTo>
                  <a:pt x="838" y="491"/>
                </a:lnTo>
                <a:lnTo>
                  <a:pt x="834" y="484"/>
                </a:lnTo>
                <a:lnTo>
                  <a:pt x="836" y="478"/>
                </a:lnTo>
                <a:lnTo>
                  <a:pt x="836" y="471"/>
                </a:lnTo>
                <a:lnTo>
                  <a:pt x="818" y="484"/>
                </a:lnTo>
                <a:lnTo>
                  <a:pt x="812" y="486"/>
                </a:lnTo>
                <a:lnTo>
                  <a:pt x="810" y="486"/>
                </a:lnTo>
                <a:lnTo>
                  <a:pt x="806" y="488"/>
                </a:lnTo>
                <a:lnTo>
                  <a:pt x="799" y="493"/>
                </a:lnTo>
                <a:lnTo>
                  <a:pt x="795" y="495"/>
                </a:lnTo>
                <a:lnTo>
                  <a:pt x="793" y="495"/>
                </a:lnTo>
                <a:lnTo>
                  <a:pt x="786" y="497"/>
                </a:lnTo>
                <a:lnTo>
                  <a:pt x="773" y="501"/>
                </a:lnTo>
                <a:lnTo>
                  <a:pt x="769" y="501"/>
                </a:lnTo>
                <a:lnTo>
                  <a:pt x="758" y="501"/>
                </a:lnTo>
                <a:lnTo>
                  <a:pt x="754" y="504"/>
                </a:lnTo>
                <a:lnTo>
                  <a:pt x="756" y="525"/>
                </a:lnTo>
                <a:lnTo>
                  <a:pt x="719" y="534"/>
                </a:lnTo>
                <a:lnTo>
                  <a:pt x="717" y="547"/>
                </a:lnTo>
                <a:lnTo>
                  <a:pt x="717" y="555"/>
                </a:lnTo>
                <a:lnTo>
                  <a:pt x="717" y="557"/>
                </a:lnTo>
                <a:lnTo>
                  <a:pt x="719" y="564"/>
                </a:lnTo>
                <a:lnTo>
                  <a:pt x="728" y="564"/>
                </a:lnTo>
                <a:close/>
                <a:moveTo>
                  <a:pt x="2298" y="891"/>
                </a:moveTo>
                <a:lnTo>
                  <a:pt x="2298" y="893"/>
                </a:lnTo>
                <a:lnTo>
                  <a:pt x="2298" y="895"/>
                </a:lnTo>
                <a:lnTo>
                  <a:pt x="2291" y="897"/>
                </a:lnTo>
                <a:lnTo>
                  <a:pt x="2283" y="902"/>
                </a:lnTo>
                <a:lnTo>
                  <a:pt x="2287" y="904"/>
                </a:lnTo>
                <a:lnTo>
                  <a:pt x="2287" y="906"/>
                </a:lnTo>
                <a:lnTo>
                  <a:pt x="2283" y="910"/>
                </a:lnTo>
                <a:lnTo>
                  <a:pt x="2283" y="912"/>
                </a:lnTo>
                <a:lnTo>
                  <a:pt x="2272" y="921"/>
                </a:lnTo>
                <a:lnTo>
                  <a:pt x="2263" y="923"/>
                </a:lnTo>
                <a:lnTo>
                  <a:pt x="2263" y="927"/>
                </a:lnTo>
                <a:lnTo>
                  <a:pt x="2263" y="930"/>
                </a:lnTo>
                <a:lnTo>
                  <a:pt x="2263" y="932"/>
                </a:lnTo>
                <a:lnTo>
                  <a:pt x="2259" y="936"/>
                </a:lnTo>
                <a:lnTo>
                  <a:pt x="2253" y="940"/>
                </a:lnTo>
                <a:lnTo>
                  <a:pt x="2248" y="940"/>
                </a:lnTo>
                <a:lnTo>
                  <a:pt x="2248" y="942"/>
                </a:lnTo>
                <a:lnTo>
                  <a:pt x="2244" y="942"/>
                </a:lnTo>
                <a:lnTo>
                  <a:pt x="2240" y="942"/>
                </a:lnTo>
                <a:lnTo>
                  <a:pt x="2238" y="942"/>
                </a:lnTo>
                <a:lnTo>
                  <a:pt x="2236" y="945"/>
                </a:lnTo>
                <a:lnTo>
                  <a:pt x="2231" y="945"/>
                </a:lnTo>
                <a:lnTo>
                  <a:pt x="2225" y="945"/>
                </a:lnTo>
                <a:lnTo>
                  <a:pt x="2223" y="942"/>
                </a:lnTo>
                <a:lnTo>
                  <a:pt x="2218" y="942"/>
                </a:lnTo>
                <a:lnTo>
                  <a:pt x="2216" y="945"/>
                </a:lnTo>
                <a:lnTo>
                  <a:pt x="2212" y="945"/>
                </a:lnTo>
                <a:lnTo>
                  <a:pt x="2210" y="945"/>
                </a:lnTo>
                <a:lnTo>
                  <a:pt x="2205" y="947"/>
                </a:lnTo>
                <a:lnTo>
                  <a:pt x="2201" y="949"/>
                </a:lnTo>
                <a:lnTo>
                  <a:pt x="2197" y="951"/>
                </a:lnTo>
                <a:lnTo>
                  <a:pt x="2197" y="953"/>
                </a:lnTo>
                <a:lnTo>
                  <a:pt x="2164" y="990"/>
                </a:lnTo>
                <a:lnTo>
                  <a:pt x="2162" y="994"/>
                </a:lnTo>
                <a:lnTo>
                  <a:pt x="2154" y="1003"/>
                </a:lnTo>
                <a:lnTo>
                  <a:pt x="2152" y="1005"/>
                </a:lnTo>
                <a:lnTo>
                  <a:pt x="2149" y="1005"/>
                </a:lnTo>
                <a:lnTo>
                  <a:pt x="2147" y="1007"/>
                </a:lnTo>
                <a:lnTo>
                  <a:pt x="2145" y="1009"/>
                </a:lnTo>
                <a:lnTo>
                  <a:pt x="2141" y="1013"/>
                </a:lnTo>
                <a:lnTo>
                  <a:pt x="2136" y="1016"/>
                </a:lnTo>
                <a:lnTo>
                  <a:pt x="2132" y="1018"/>
                </a:lnTo>
                <a:lnTo>
                  <a:pt x="2128" y="1020"/>
                </a:lnTo>
                <a:lnTo>
                  <a:pt x="2119" y="1024"/>
                </a:lnTo>
                <a:lnTo>
                  <a:pt x="2115" y="1024"/>
                </a:lnTo>
                <a:lnTo>
                  <a:pt x="2111" y="1026"/>
                </a:lnTo>
                <a:lnTo>
                  <a:pt x="2108" y="1026"/>
                </a:lnTo>
                <a:lnTo>
                  <a:pt x="2106" y="1029"/>
                </a:lnTo>
                <a:lnTo>
                  <a:pt x="2104" y="1029"/>
                </a:lnTo>
                <a:lnTo>
                  <a:pt x="2102" y="1031"/>
                </a:lnTo>
                <a:lnTo>
                  <a:pt x="2100" y="1031"/>
                </a:lnTo>
                <a:lnTo>
                  <a:pt x="2098" y="1033"/>
                </a:lnTo>
                <a:lnTo>
                  <a:pt x="2098" y="1037"/>
                </a:lnTo>
                <a:lnTo>
                  <a:pt x="2098" y="1039"/>
                </a:lnTo>
                <a:lnTo>
                  <a:pt x="2093" y="1046"/>
                </a:lnTo>
                <a:lnTo>
                  <a:pt x="2089" y="1048"/>
                </a:lnTo>
                <a:lnTo>
                  <a:pt x="2085" y="1052"/>
                </a:lnTo>
                <a:lnTo>
                  <a:pt x="2083" y="1054"/>
                </a:lnTo>
                <a:lnTo>
                  <a:pt x="2078" y="1056"/>
                </a:lnTo>
                <a:lnTo>
                  <a:pt x="2076" y="1056"/>
                </a:lnTo>
                <a:lnTo>
                  <a:pt x="2055" y="1072"/>
                </a:lnTo>
                <a:lnTo>
                  <a:pt x="2044" y="1080"/>
                </a:lnTo>
                <a:lnTo>
                  <a:pt x="2029" y="1091"/>
                </a:lnTo>
                <a:lnTo>
                  <a:pt x="2016" y="1097"/>
                </a:lnTo>
                <a:lnTo>
                  <a:pt x="2003" y="1104"/>
                </a:lnTo>
                <a:lnTo>
                  <a:pt x="1990" y="1110"/>
                </a:lnTo>
                <a:lnTo>
                  <a:pt x="1981" y="1110"/>
                </a:lnTo>
                <a:lnTo>
                  <a:pt x="1968" y="1117"/>
                </a:lnTo>
                <a:lnTo>
                  <a:pt x="1962" y="1119"/>
                </a:lnTo>
                <a:lnTo>
                  <a:pt x="1930" y="1147"/>
                </a:lnTo>
                <a:lnTo>
                  <a:pt x="1923" y="1151"/>
                </a:lnTo>
                <a:lnTo>
                  <a:pt x="1921" y="1153"/>
                </a:lnTo>
                <a:lnTo>
                  <a:pt x="1902" y="1166"/>
                </a:lnTo>
                <a:lnTo>
                  <a:pt x="1897" y="1168"/>
                </a:lnTo>
                <a:lnTo>
                  <a:pt x="1887" y="1201"/>
                </a:lnTo>
                <a:lnTo>
                  <a:pt x="1887" y="1207"/>
                </a:lnTo>
                <a:lnTo>
                  <a:pt x="1876" y="1226"/>
                </a:lnTo>
                <a:lnTo>
                  <a:pt x="1874" y="1235"/>
                </a:lnTo>
                <a:lnTo>
                  <a:pt x="1869" y="1246"/>
                </a:lnTo>
                <a:lnTo>
                  <a:pt x="1869" y="1248"/>
                </a:lnTo>
                <a:lnTo>
                  <a:pt x="1863" y="1263"/>
                </a:lnTo>
                <a:lnTo>
                  <a:pt x="1850" y="1282"/>
                </a:lnTo>
                <a:lnTo>
                  <a:pt x="1844" y="1289"/>
                </a:lnTo>
                <a:lnTo>
                  <a:pt x="1839" y="1293"/>
                </a:lnTo>
                <a:lnTo>
                  <a:pt x="1837" y="1295"/>
                </a:lnTo>
                <a:lnTo>
                  <a:pt x="1835" y="1300"/>
                </a:lnTo>
                <a:lnTo>
                  <a:pt x="1826" y="1304"/>
                </a:lnTo>
                <a:lnTo>
                  <a:pt x="1822" y="1306"/>
                </a:lnTo>
                <a:lnTo>
                  <a:pt x="1816" y="1310"/>
                </a:lnTo>
                <a:lnTo>
                  <a:pt x="1811" y="1312"/>
                </a:lnTo>
                <a:lnTo>
                  <a:pt x="1792" y="1315"/>
                </a:lnTo>
                <a:lnTo>
                  <a:pt x="1783" y="1315"/>
                </a:lnTo>
                <a:lnTo>
                  <a:pt x="1777" y="1315"/>
                </a:lnTo>
                <a:lnTo>
                  <a:pt x="1760" y="1317"/>
                </a:lnTo>
                <a:lnTo>
                  <a:pt x="1732" y="1319"/>
                </a:lnTo>
                <a:lnTo>
                  <a:pt x="1691" y="1323"/>
                </a:lnTo>
                <a:lnTo>
                  <a:pt x="1691" y="1328"/>
                </a:lnTo>
                <a:lnTo>
                  <a:pt x="1695" y="1362"/>
                </a:lnTo>
                <a:lnTo>
                  <a:pt x="1697" y="1362"/>
                </a:lnTo>
                <a:lnTo>
                  <a:pt x="1697" y="1377"/>
                </a:lnTo>
                <a:lnTo>
                  <a:pt x="1695" y="1381"/>
                </a:lnTo>
                <a:lnTo>
                  <a:pt x="1688" y="1394"/>
                </a:lnTo>
                <a:lnTo>
                  <a:pt x="1688" y="1399"/>
                </a:lnTo>
                <a:lnTo>
                  <a:pt x="1688" y="1405"/>
                </a:lnTo>
                <a:lnTo>
                  <a:pt x="1691" y="1405"/>
                </a:lnTo>
                <a:lnTo>
                  <a:pt x="1695" y="1418"/>
                </a:lnTo>
                <a:lnTo>
                  <a:pt x="1697" y="1418"/>
                </a:lnTo>
                <a:lnTo>
                  <a:pt x="1699" y="1416"/>
                </a:lnTo>
                <a:lnTo>
                  <a:pt x="1697" y="1411"/>
                </a:lnTo>
                <a:lnTo>
                  <a:pt x="1699" y="1411"/>
                </a:lnTo>
                <a:lnTo>
                  <a:pt x="1704" y="1411"/>
                </a:lnTo>
                <a:lnTo>
                  <a:pt x="1708" y="1411"/>
                </a:lnTo>
                <a:lnTo>
                  <a:pt x="1712" y="1411"/>
                </a:lnTo>
                <a:lnTo>
                  <a:pt x="1716" y="1411"/>
                </a:lnTo>
                <a:lnTo>
                  <a:pt x="1719" y="1411"/>
                </a:lnTo>
                <a:lnTo>
                  <a:pt x="1721" y="1411"/>
                </a:lnTo>
                <a:lnTo>
                  <a:pt x="1721" y="1416"/>
                </a:lnTo>
                <a:lnTo>
                  <a:pt x="1723" y="1422"/>
                </a:lnTo>
                <a:lnTo>
                  <a:pt x="1725" y="1422"/>
                </a:lnTo>
                <a:lnTo>
                  <a:pt x="1727" y="1422"/>
                </a:lnTo>
                <a:lnTo>
                  <a:pt x="1729" y="1422"/>
                </a:lnTo>
                <a:lnTo>
                  <a:pt x="1732" y="1422"/>
                </a:lnTo>
                <a:lnTo>
                  <a:pt x="1740" y="1422"/>
                </a:lnTo>
                <a:lnTo>
                  <a:pt x="1751" y="1422"/>
                </a:lnTo>
                <a:lnTo>
                  <a:pt x="1751" y="1429"/>
                </a:lnTo>
                <a:lnTo>
                  <a:pt x="1755" y="1429"/>
                </a:lnTo>
                <a:lnTo>
                  <a:pt x="1760" y="1429"/>
                </a:lnTo>
                <a:lnTo>
                  <a:pt x="1764" y="1429"/>
                </a:lnTo>
                <a:lnTo>
                  <a:pt x="1766" y="1429"/>
                </a:lnTo>
                <a:lnTo>
                  <a:pt x="1770" y="1429"/>
                </a:lnTo>
                <a:lnTo>
                  <a:pt x="1772" y="1429"/>
                </a:lnTo>
                <a:lnTo>
                  <a:pt x="1777" y="1429"/>
                </a:lnTo>
                <a:lnTo>
                  <a:pt x="1781" y="1429"/>
                </a:lnTo>
                <a:lnTo>
                  <a:pt x="1783" y="1429"/>
                </a:lnTo>
                <a:lnTo>
                  <a:pt x="1783" y="1431"/>
                </a:lnTo>
                <a:lnTo>
                  <a:pt x="1783" y="1433"/>
                </a:lnTo>
                <a:lnTo>
                  <a:pt x="1781" y="1435"/>
                </a:lnTo>
                <a:lnTo>
                  <a:pt x="1781" y="1437"/>
                </a:lnTo>
                <a:lnTo>
                  <a:pt x="1781" y="1442"/>
                </a:lnTo>
                <a:lnTo>
                  <a:pt x="1781" y="1444"/>
                </a:lnTo>
                <a:lnTo>
                  <a:pt x="1781" y="1446"/>
                </a:lnTo>
                <a:lnTo>
                  <a:pt x="1781" y="1448"/>
                </a:lnTo>
                <a:lnTo>
                  <a:pt x="1781" y="1450"/>
                </a:lnTo>
                <a:lnTo>
                  <a:pt x="1781" y="1454"/>
                </a:lnTo>
                <a:lnTo>
                  <a:pt x="1781" y="1457"/>
                </a:lnTo>
                <a:lnTo>
                  <a:pt x="1781" y="1459"/>
                </a:lnTo>
                <a:lnTo>
                  <a:pt x="1781" y="1461"/>
                </a:lnTo>
                <a:lnTo>
                  <a:pt x="1783" y="1461"/>
                </a:lnTo>
                <a:lnTo>
                  <a:pt x="1783" y="1463"/>
                </a:lnTo>
                <a:lnTo>
                  <a:pt x="1783" y="1465"/>
                </a:lnTo>
                <a:lnTo>
                  <a:pt x="1783" y="1467"/>
                </a:lnTo>
                <a:lnTo>
                  <a:pt x="1783" y="1470"/>
                </a:lnTo>
                <a:lnTo>
                  <a:pt x="1781" y="1476"/>
                </a:lnTo>
                <a:lnTo>
                  <a:pt x="1779" y="1478"/>
                </a:lnTo>
                <a:lnTo>
                  <a:pt x="1775" y="1485"/>
                </a:lnTo>
                <a:lnTo>
                  <a:pt x="1772" y="1487"/>
                </a:lnTo>
                <a:lnTo>
                  <a:pt x="1770" y="1489"/>
                </a:lnTo>
                <a:lnTo>
                  <a:pt x="1766" y="1491"/>
                </a:lnTo>
                <a:lnTo>
                  <a:pt x="1766" y="1493"/>
                </a:lnTo>
                <a:lnTo>
                  <a:pt x="1753" y="1500"/>
                </a:lnTo>
                <a:lnTo>
                  <a:pt x="1751" y="1500"/>
                </a:lnTo>
                <a:lnTo>
                  <a:pt x="1749" y="1502"/>
                </a:lnTo>
                <a:lnTo>
                  <a:pt x="1747" y="1502"/>
                </a:lnTo>
                <a:lnTo>
                  <a:pt x="1744" y="1502"/>
                </a:lnTo>
                <a:lnTo>
                  <a:pt x="1742" y="1502"/>
                </a:lnTo>
                <a:lnTo>
                  <a:pt x="1738" y="1495"/>
                </a:lnTo>
                <a:lnTo>
                  <a:pt x="1736" y="1493"/>
                </a:lnTo>
                <a:lnTo>
                  <a:pt x="1732" y="1491"/>
                </a:lnTo>
                <a:lnTo>
                  <a:pt x="1729" y="1487"/>
                </a:lnTo>
                <a:lnTo>
                  <a:pt x="1727" y="1487"/>
                </a:lnTo>
                <a:lnTo>
                  <a:pt x="1719" y="1487"/>
                </a:lnTo>
                <a:lnTo>
                  <a:pt x="1714" y="1487"/>
                </a:lnTo>
                <a:lnTo>
                  <a:pt x="1712" y="1487"/>
                </a:lnTo>
                <a:lnTo>
                  <a:pt x="1710" y="1485"/>
                </a:lnTo>
                <a:lnTo>
                  <a:pt x="1708" y="1485"/>
                </a:lnTo>
                <a:lnTo>
                  <a:pt x="1706" y="1478"/>
                </a:lnTo>
                <a:lnTo>
                  <a:pt x="1704" y="1476"/>
                </a:lnTo>
                <a:lnTo>
                  <a:pt x="1701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8" y="1478"/>
                </a:lnTo>
                <a:lnTo>
                  <a:pt x="1691" y="1495"/>
                </a:lnTo>
                <a:lnTo>
                  <a:pt x="1693" y="1498"/>
                </a:lnTo>
                <a:lnTo>
                  <a:pt x="1691" y="1500"/>
                </a:lnTo>
                <a:lnTo>
                  <a:pt x="1693" y="1504"/>
                </a:lnTo>
                <a:lnTo>
                  <a:pt x="1699" y="1510"/>
                </a:lnTo>
                <a:lnTo>
                  <a:pt x="1704" y="1515"/>
                </a:lnTo>
                <a:lnTo>
                  <a:pt x="1714" y="1528"/>
                </a:lnTo>
                <a:lnTo>
                  <a:pt x="1714" y="1536"/>
                </a:lnTo>
                <a:lnTo>
                  <a:pt x="1710" y="1549"/>
                </a:lnTo>
                <a:lnTo>
                  <a:pt x="1708" y="1551"/>
                </a:lnTo>
                <a:lnTo>
                  <a:pt x="1708" y="1553"/>
                </a:lnTo>
                <a:lnTo>
                  <a:pt x="1716" y="1571"/>
                </a:lnTo>
                <a:lnTo>
                  <a:pt x="1742" y="1560"/>
                </a:lnTo>
                <a:lnTo>
                  <a:pt x="1742" y="1558"/>
                </a:lnTo>
                <a:lnTo>
                  <a:pt x="1742" y="1543"/>
                </a:lnTo>
                <a:lnTo>
                  <a:pt x="1742" y="1538"/>
                </a:lnTo>
                <a:lnTo>
                  <a:pt x="1744" y="1538"/>
                </a:lnTo>
                <a:lnTo>
                  <a:pt x="1751" y="1538"/>
                </a:lnTo>
                <a:lnTo>
                  <a:pt x="1755" y="1538"/>
                </a:lnTo>
                <a:lnTo>
                  <a:pt x="1757" y="1536"/>
                </a:lnTo>
                <a:lnTo>
                  <a:pt x="1762" y="1536"/>
                </a:lnTo>
                <a:lnTo>
                  <a:pt x="1766" y="1536"/>
                </a:lnTo>
                <a:lnTo>
                  <a:pt x="1768" y="1536"/>
                </a:lnTo>
                <a:lnTo>
                  <a:pt x="1772" y="1536"/>
                </a:lnTo>
                <a:lnTo>
                  <a:pt x="1775" y="1536"/>
                </a:lnTo>
                <a:lnTo>
                  <a:pt x="1781" y="1536"/>
                </a:lnTo>
                <a:lnTo>
                  <a:pt x="1781" y="1538"/>
                </a:lnTo>
                <a:lnTo>
                  <a:pt x="1781" y="1543"/>
                </a:lnTo>
                <a:lnTo>
                  <a:pt x="1781" y="1545"/>
                </a:lnTo>
                <a:lnTo>
                  <a:pt x="1781" y="1549"/>
                </a:lnTo>
                <a:lnTo>
                  <a:pt x="1781" y="1553"/>
                </a:lnTo>
                <a:lnTo>
                  <a:pt x="1781" y="1556"/>
                </a:lnTo>
                <a:lnTo>
                  <a:pt x="1781" y="1560"/>
                </a:lnTo>
                <a:lnTo>
                  <a:pt x="1781" y="1562"/>
                </a:lnTo>
                <a:lnTo>
                  <a:pt x="1781" y="1564"/>
                </a:lnTo>
                <a:lnTo>
                  <a:pt x="1781" y="1569"/>
                </a:lnTo>
                <a:lnTo>
                  <a:pt x="1781" y="1571"/>
                </a:lnTo>
                <a:lnTo>
                  <a:pt x="1781" y="1573"/>
                </a:lnTo>
                <a:lnTo>
                  <a:pt x="1781" y="1573"/>
                </a:lnTo>
                <a:lnTo>
                  <a:pt x="1781" y="1575"/>
                </a:lnTo>
                <a:lnTo>
                  <a:pt x="1781" y="1579"/>
                </a:lnTo>
                <a:lnTo>
                  <a:pt x="1781" y="1581"/>
                </a:lnTo>
                <a:lnTo>
                  <a:pt x="1775" y="1581"/>
                </a:lnTo>
                <a:lnTo>
                  <a:pt x="1775" y="1590"/>
                </a:lnTo>
                <a:lnTo>
                  <a:pt x="1775" y="1592"/>
                </a:lnTo>
                <a:lnTo>
                  <a:pt x="1777" y="1603"/>
                </a:lnTo>
                <a:lnTo>
                  <a:pt x="1777" y="1605"/>
                </a:lnTo>
                <a:lnTo>
                  <a:pt x="1777" y="1607"/>
                </a:lnTo>
                <a:lnTo>
                  <a:pt x="1777" y="1609"/>
                </a:lnTo>
                <a:lnTo>
                  <a:pt x="1777" y="1612"/>
                </a:lnTo>
                <a:lnTo>
                  <a:pt x="1777" y="1614"/>
                </a:lnTo>
                <a:lnTo>
                  <a:pt x="1777" y="1616"/>
                </a:lnTo>
                <a:lnTo>
                  <a:pt x="1777" y="1618"/>
                </a:lnTo>
                <a:lnTo>
                  <a:pt x="1779" y="1622"/>
                </a:lnTo>
                <a:lnTo>
                  <a:pt x="1779" y="1624"/>
                </a:lnTo>
                <a:lnTo>
                  <a:pt x="1779" y="1627"/>
                </a:lnTo>
                <a:lnTo>
                  <a:pt x="1790" y="1631"/>
                </a:lnTo>
                <a:lnTo>
                  <a:pt x="1792" y="1631"/>
                </a:lnTo>
                <a:lnTo>
                  <a:pt x="1805" y="1635"/>
                </a:lnTo>
                <a:lnTo>
                  <a:pt x="1796" y="1642"/>
                </a:lnTo>
                <a:lnTo>
                  <a:pt x="1794" y="1652"/>
                </a:lnTo>
                <a:lnTo>
                  <a:pt x="1785" y="1678"/>
                </a:lnTo>
                <a:lnTo>
                  <a:pt x="1781" y="1685"/>
                </a:lnTo>
                <a:lnTo>
                  <a:pt x="1781" y="1678"/>
                </a:lnTo>
                <a:lnTo>
                  <a:pt x="1781" y="1663"/>
                </a:lnTo>
                <a:lnTo>
                  <a:pt x="1779" y="1663"/>
                </a:lnTo>
                <a:lnTo>
                  <a:pt x="1779" y="1657"/>
                </a:lnTo>
                <a:lnTo>
                  <a:pt x="1779" y="1655"/>
                </a:lnTo>
                <a:lnTo>
                  <a:pt x="1755" y="1657"/>
                </a:lnTo>
                <a:lnTo>
                  <a:pt x="1749" y="1659"/>
                </a:lnTo>
                <a:lnTo>
                  <a:pt x="1742" y="1659"/>
                </a:lnTo>
                <a:lnTo>
                  <a:pt x="1742" y="1663"/>
                </a:lnTo>
                <a:lnTo>
                  <a:pt x="1744" y="1665"/>
                </a:lnTo>
                <a:lnTo>
                  <a:pt x="1747" y="1676"/>
                </a:lnTo>
                <a:lnTo>
                  <a:pt x="1744" y="1678"/>
                </a:lnTo>
                <a:lnTo>
                  <a:pt x="1740" y="1691"/>
                </a:lnTo>
                <a:lnTo>
                  <a:pt x="1721" y="1691"/>
                </a:lnTo>
                <a:lnTo>
                  <a:pt x="1719" y="1691"/>
                </a:lnTo>
                <a:lnTo>
                  <a:pt x="1719" y="1698"/>
                </a:lnTo>
                <a:lnTo>
                  <a:pt x="1719" y="1700"/>
                </a:lnTo>
                <a:lnTo>
                  <a:pt x="1699" y="1708"/>
                </a:lnTo>
                <a:lnTo>
                  <a:pt x="1688" y="1706"/>
                </a:lnTo>
                <a:lnTo>
                  <a:pt x="1686" y="1704"/>
                </a:lnTo>
                <a:lnTo>
                  <a:pt x="1678" y="1698"/>
                </a:lnTo>
                <a:lnTo>
                  <a:pt x="1676" y="1695"/>
                </a:lnTo>
                <a:lnTo>
                  <a:pt x="1673" y="1693"/>
                </a:lnTo>
                <a:lnTo>
                  <a:pt x="1669" y="1687"/>
                </a:lnTo>
                <a:lnTo>
                  <a:pt x="1658" y="1689"/>
                </a:lnTo>
                <a:lnTo>
                  <a:pt x="1650" y="1689"/>
                </a:lnTo>
                <a:lnTo>
                  <a:pt x="1645" y="1680"/>
                </a:lnTo>
                <a:lnTo>
                  <a:pt x="1637" y="1680"/>
                </a:lnTo>
                <a:lnTo>
                  <a:pt x="1637" y="1683"/>
                </a:lnTo>
                <a:lnTo>
                  <a:pt x="1639" y="1691"/>
                </a:lnTo>
                <a:lnTo>
                  <a:pt x="1635" y="1691"/>
                </a:lnTo>
                <a:lnTo>
                  <a:pt x="1633" y="1691"/>
                </a:lnTo>
                <a:lnTo>
                  <a:pt x="1633" y="1702"/>
                </a:lnTo>
                <a:lnTo>
                  <a:pt x="1633" y="1717"/>
                </a:lnTo>
                <a:lnTo>
                  <a:pt x="1656" y="1719"/>
                </a:lnTo>
                <a:lnTo>
                  <a:pt x="1656" y="1730"/>
                </a:lnTo>
                <a:lnTo>
                  <a:pt x="1656" y="1741"/>
                </a:lnTo>
                <a:lnTo>
                  <a:pt x="1656" y="1745"/>
                </a:lnTo>
                <a:lnTo>
                  <a:pt x="1643" y="1745"/>
                </a:lnTo>
                <a:lnTo>
                  <a:pt x="1624" y="1745"/>
                </a:lnTo>
                <a:lnTo>
                  <a:pt x="1624" y="1743"/>
                </a:lnTo>
                <a:lnTo>
                  <a:pt x="1611" y="1743"/>
                </a:lnTo>
                <a:lnTo>
                  <a:pt x="1611" y="1756"/>
                </a:lnTo>
                <a:lnTo>
                  <a:pt x="1611" y="1760"/>
                </a:lnTo>
                <a:lnTo>
                  <a:pt x="1613" y="1764"/>
                </a:lnTo>
                <a:lnTo>
                  <a:pt x="1613" y="1769"/>
                </a:lnTo>
                <a:lnTo>
                  <a:pt x="1613" y="1775"/>
                </a:lnTo>
                <a:lnTo>
                  <a:pt x="1615" y="1777"/>
                </a:lnTo>
                <a:lnTo>
                  <a:pt x="1615" y="1782"/>
                </a:lnTo>
                <a:lnTo>
                  <a:pt x="1617" y="1782"/>
                </a:lnTo>
                <a:lnTo>
                  <a:pt x="1620" y="1784"/>
                </a:lnTo>
                <a:lnTo>
                  <a:pt x="1624" y="1790"/>
                </a:lnTo>
                <a:lnTo>
                  <a:pt x="1628" y="1792"/>
                </a:lnTo>
                <a:lnTo>
                  <a:pt x="1633" y="1797"/>
                </a:lnTo>
                <a:lnTo>
                  <a:pt x="1637" y="1797"/>
                </a:lnTo>
                <a:lnTo>
                  <a:pt x="1641" y="1799"/>
                </a:lnTo>
                <a:lnTo>
                  <a:pt x="1645" y="1799"/>
                </a:lnTo>
                <a:lnTo>
                  <a:pt x="1648" y="1801"/>
                </a:lnTo>
                <a:lnTo>
                  <a:pt x="1652" y="1801"/>
                </a:lnTo>
                <a:lnTo>
                  <a:pt x="1654" y="1803"/>
                </a:lnTo>
                <a:lnTo>
                  <a:pt x="1658" y="1803"/>
                </a:lnTo>
                <a:lnTo>
                  <a:pt x="1669" y="1803"/>
                </a:lnTo>
                <a:lnTo>
                  <a:pt x="1676" y="1803"/>
                </a:lnTo>
                <a:lnTo>
                  <a:pt x="1680" y="1797"/>
                </a:lnTo>
                <a:lnTo>
                  <a:pt x="1684" y="1797"/>
                </a:lnTo>
                <a:lnTo>
                  <a:pt x="1686" y="1794"/>
                </a:lnTo>
                <a:lnTo>
                  <a:pt x="1691" y="1788"/>
                </a:lnTo>
                <a:lnTo>
                  <a:pt x="1706" y="1782"/>
                </a:lnTo>
                <a:lnTo>
                  <a:pt x="1708" y="1782"/>
                </a:lnTo>
                <a:lnTo>
                  <a:pt x="1706" y="1786"/>
                </a:lnTo>
                <a:lnTo>
                  <a:pt x="1706" y="1790"/>
                </a:lnTo>
                <a:lnTo>
                  <a:pt x="1706" y="1792"/>
                </a:lnTo>
                <a:lnTo>
                  <a:pt x="1704" y="1792"/>
                </a:lnTo>
                <a:lnTo>
                  <a:pt x="1699" y="1794"/>
                </a:lnTo>
                <a:lnTo>
                  <a:pt x="1697" y="1812"/>
                </a:lnTo>
                <a:lnTo>
                  <a:pt x="1695" y="1812"/>
                </a:lnTo>
                <a:lnTo>
                  <a:pt x="1693" y="1809"/>
                </a:lnTo>
                <a:lnTo>
                  <a:pt x="1691" y="1809"/>
                </a:lnTo>
                <a:lnTo>
                  <a:pt x="1688" y="1809"/>
                </a:lnTo>
                <a:lnTo>
                  <a:pt x="1686" y="1809"/>
                </a:lnTo>
                <a:lnTo>
                  <a:pt x="1684" y="1809"/>
                </a:lnTo>
                <a:lnTo>
                  <a:pt x="1684" y="1812"/>
                </a:lnTo>
                <a:lnTo>
                  <a:pt x="1682" y="1812"/>
                </a:lnTo>
                <a:lnTo>
                  <a:pt x="1680" y="1812"/>
                </a:lnTo>
                <a:lnTo>
                  <a:pt x="1680" y="1814"/>
                </a:lnTo>
                <a:lnTo>
                  <a:pt x="1680" y="1814"/>
                </a:lnTo>
                <a:lnTo>
                  <a:pt x="1680" y="1816"/>
                </a:lnTo>
                <a:lnTo>
                  <a:pt x="1673" y="1814"/>
                </a:lnTo>
                <a:lnTo>
                  <a:pt x="1673" y="1820"/>
                </a:lnTo>
                <a:lnTo>
                  <a:pt x="1676" y="1827"/>
                </a:lnTo>
                <a:lnTo>
                  <a:pt x="1678" y="1829"/>
                </a:lnTo>
                <a:lnTo>
                  <a:pt x="1678" y="1833"/>
                </a:lnTo>
                <a:lnTo>
                  <a:pt x="1680" y="1855"/>
                </a:lnTo>
                <a:lnTo>
                  <a:pt x="1680" y="1859"/>
                </a:lnTo>
                <a:lnTo>
                  <a:pt x="1680" y="1868"/>
                </a:lnTo>
                <a:lnTo>
                  <a:pt x="1680" y="1872"/>
                </a:lnTo>
                <a:lnTo>
                  <a:pt x="1680" y="1880"/>
                </a:lnTo>
                <a:lnTo>
                  <a:pt x="1682" y="1885"/>
                </a:lnTo>
                <a:lnTo>
                  <a:pt x="1684" y="1887"/>
                </a:lnTo>
                <a:lnTo>
                  <a:pt x="1684" y="1889"/>
                </a:lnTo>
                <a:lnTo>
                  <a:pt x="1693" y="1889"/>
                </a:lnTo>
                <a:lnTo>
                  <a:pt x="1695" y="1889"/>
                </a:lnTo>
                <a:lnTo>
                  <a:pt x="1701" y="1889"/>
                </a:lnTo>
                <a:lnTo>
                  <a:pt x="1723" y="1889"/>
                </a:lnTo>
                <a:lnTo>
                  <a:pt x="1760" y="1889"/>
                </a:lnTo>
                <a:lnTo>
                  <a:pt x="1762" y="1878"/>
                </a:lnTo>
                <a:lnTo>
                  <a:pt x="1794" y="1876"/>
                </a:lnTo>
                <a:lnTo>
                  <a:pt x="1813" y="1876"/>
                </a:lnTo>
                <a:lnTo>
                  <a:pt x="1839" y="1876"/>
                </a:lnTo>
                <a:lnTo>
                  <a:pt x="1839" y="1898"/>
                </a:lnTo>
                <a:lnTo>
                  <a:pt x="1839" y="1908"/>
                </a:lnTo>
                <a:lnTo>
                  <a:pt x="1839" y="1913"/>
                </a:lnTo>
                <a:lnTo>
                  <a:pt x="1839" y="1917"/>
                </a:lnTo>
                <a:lnTo>
                  <a:pt x="1869" y="1917"/>
                </a:lnTo>
                <a:lnTo>
                  <a:pt x="1869" y="1921"/>
                </a:lnTo>
                <a:lnTo>
                  <a:pt x="1872" y="1924"/>
                </a:lnTo>
                <a:lnTo>
                  <a:pt x="1876" y="1930"/>
                </a:lnTo>
                <a:lnTo>
                  <a:pt x="1876" y="1936"/>
                </a:lnTo>
                <a:lnTo>
                  <a:pt x="1874" y="1939"/>
                </a:lnTo>
                <a:lnTo>
                  <a:pt x="1872" y="1949"/>
                </a:lnTo>
                <a:lnTo>
                  <a:pt x="1872" y="1951"/>
                </a:lnTo>
                <a:lnTo>
                  <a:pt x="1872" y="1954"/>
                </a:lnTo>
                <a:lnTo>
                  <a:pt x="1874" y="1956"/>
                </a:lnTo>
                <a:lnTo>
                  <a:pt x="1876" y="1960"/>
                </a:lnTo>
                <a:lnTo>
                  <a:pt x="1876" y="1962"/>
                </a:lnTo>
                <a:lnTo>
                  <a:pt x="1878" y="1964"/>
                </a:lnTo>
                <a:lnTo>
                  <a:pt x="1878" y="1967"/>
                </a:lnTo>
                <a:lnTo>
                  <a:pt x="1878" y="1971"/>
                </a:lnTo>
                <a:lnTo>
                  <a:pt x="1876" y="1979"/>
                </a:lnTo>
                <a:lnTo>
                  <a:pt x="1880" y="1979"/>
                </a:lnTo>
                <a:lnTo>
                  <a:pt x="1880" y="1984"/>
                </a:lnTo>
                <a:lnTo>
                  <a:pt x="1880" y="1986"/>
                </a:lnTo>
                <a:lnTo>
                  <a:pt x="1882" y="1986"/>
                </a:lnTo>
                <a:lnTo>
                  <a:pt x="1882" y="1997"/>
                </a:lnTo>
                <a:lnTo>
                  <a:pt x="1882" y="1999"/>
                </a:lnTo>
                <a:lnTo>
                  <a:pt x="1882" y="2014"/>
                </a:lnTo>
                <a:lnTo>
                  <a:pt x="1876" y="2020"/>
                </a:lnTo>
                <a:lnTo>
                  <a:pt x="1865" y="2040"/>
                </a:lnTo>
                <a:lnTo>
                  <a:pt x="1861" y="2046"/>
                </a:lnTo>
                <a:lnTo>
                  <a:pt x="1854" y="2050"/>
                </a:lnTo>
                <a:lnTo>
                  <a:pt x="1850" y="2050"/>
                </a:lnTo>
                <a:lnTo>
                  <a:pt x="1848" y="2055"/>
                </a:lnTo>
                <a:lnTo>
                  <a:pt x="1848" y="2059"/>
                </a:lnTo>
                <a:lnTo>
                  <a:pt x="1852" y="2076"/>
                </a:lnTo>
                <a:lnTo>
                  <a:pt x="1852" y="2078"/>
                </a:lnTo>
                <a:lnTo>
                  <a:pt x="1833" y="2083"/>
                </a:lnTo>
                <a:lnTo>
                  <a:pt x="1824" y="2085"/>
                </a:lnTo>
                <a:lnTo>
                  <a:pt x="1818" y="2085"/>
                </a:lnTo>
                <a:lnTo>
                  <a:pt x="1807" y="2089"/>
                </a:lnTo>
                <a:lnTo>
                  <a:pt x="1807" y="2100"/>
                </a:lnTo>
                <a:lnTo>
                  <a:pt x="1807" y="2121"/>
                </a:lnTo>
                <a:lnTo>
                  <a:pt x="1807" y="2137"/>
                </a:lnTo>
                <a:lnTo>
                  <a:pt x="1807" y="2139"/>
                </a:lnTo>
                <a:lnTo>
                  <a:pt x="1807" y="2143"/>
                </a:lnTo>
                <a:lnTo>
                  <a:pt x="1807" y="2145"/>
                </a:lnTo>
                <a:lnTo>
                  <a:pt x="1803" y="2145"/>
                </a:lnTo>
                <a:lnTo>
                  <a:pt x="1800" y="2145"/>
                </a:lnTo>
                <a:lnTo>
                  <a:pt x="1800" y="2147"/>
                </a:lnTo>
                <a:lnTo>
                  <a:pt x="1800" y="2154"/>
                </a:lnTo>
                <a:lnTo>
                  <a:pt x="1800" y="2156"/>
                </a:lnTo>
                <a:lnTo>
                  <a:pt x="1788" y="2156"/>
                </a:lnTo>
                <a:lnTo>
                  <a:pt x="1785" y="2156"/>
                </a:lnTo>
                <a:lnTo>
                  <a:pt x="1785" y="2160"/>
                </a:lnTo>
                <a:lnTo>
                  <a:pt x="1783" y="2160"/>
                </a:lnTo>
                <a:lnTo>
                  <a:pt x="1781" y="2162"/>
                </a:lnTo>
                <a:lnTo>
                  <a:pt x="1779" y="2162"/>
                </a:lnTo>
                <a:lnTo>
                  <a:pt x="1779" y="2164"/>
                </a:lnTo>
                <a:lnTo>
                  <a:pt x="1779" y="2169"/>
                </a:lnTo>
                <a:lnTo>
                  <a:pt x="1779" y="2171"/>
                </a:lnTo>
                <a:lnTo>
                  <a:pt x="1779" y="2177"/>
                </a:lnTo>
                <a:lnTo>
                  <a:pt x="1779" y="2180"/>
                </a:lnTo>
                <a:lnTo>
                  <a:pt x="1779" y="2182"/>
                </a:lnTo>
                <a:lnTo>
                  <a:pt x="1779" y="2186"/>
                </a:lnTo>
                <a:lnTo>
                  <a:pt x="1779" y="2188"/>
                </a:lnTo>
                <a:lnTo>
                  <a:pt x="1779" y="2192"/>
                </a:lnTo>
                <a:lnTo>
                  <a:pt x="1779" y="2195"/>
                </a:lnTo>
                <a:lnTo>
                  <a:pt x="1779" y="2197"/>
                </a:lnTo>
                <a:lnTo>
                  <a:pt x="1781" y="2199"/>
                </a:lnTo>
                <a:lnTo>
                  <a:pt x="1781" y="2208"/>
                </a:lnTo>
                <a:lnTo>
                  <a:pt x="1781" y="2210"/>
                </a:lnTo>
                <a:lnTo>
                  <a:pt x="1781" y="2212"/>
                </a:lnTo>
                <a:lnTo>
                  <a:pt x="1781" y="2214"/>
                </a:lnTo>
                <a:lnTo>
                  <a:pt x="1781" y="2216"/>
                </a:lnTo>
                <a:lnTo>
                  <a:pt x="1781" y="2223"/>
                </a:lnTo>
                <a:lnTo>
                  <a:pt x="1781" y="2225"/>
                </a:lnTo>
                <a:lnTo>
                  <a:pt x="1781" y="2227"/>
                </a:lnTo>
                <a:lnTo>
                  <a:pt x="1781" y="2231"/>
                </a:lnTo>
                <a:lnTo>
                  <a:pt x="1781" y="2233"/>
                </a:lnTo>
                <a:lnTo>
                  <a:pt x="1772" y="2235"/>
                </a:lnTo>
                <a:lnTo>
                  <a:pt x="1766" y="2235"/>
                </a:lnTo>
                <a:lnTo>
                  <a:pt x="1762" y="2235"/>
                </a:lnTo>
                <a:lnTo>
                  <a:pt x="1760" y="2235"/>
                </a:lnTo>
                <a:lnTo>
                  <a:pt x="1757" y="2235"/>
                </a:lnTo>
                <a:lnTo>
                  <a:pt x="1753" y="2235"/>
                </a:lnTo>
                <a:lnTo>
                  <a:pt x="1749" y="2235"/>
                </a:lnTo>
                <a:lnTo>
                  <a:pt x="1747" y="2235"/>
                </a:lnTo>
                <a:lnTo>
                  <a:pt x="1747" y="2244"/>
                </a:lnTo>
                <a:lnTo>
                  <a:pt x="1749" y="2255"/>
                </a:lnTo>
                <a:lnTo>
                  <a:pt x="1753" y="2268"/>
                </a:lnTo>
                <a:lnTo>
                  <a:pt x="1753" y="2276"/>
                </a:lnTo>
                <a:lnTo>
                  <a:pt x="1755" y="2283"/>
                </a:lnTo>
                <a:lnTo>
                  <a:pt x="1755" y="2285"/>
                </a:lnTo>
                <a:lnTo>
                  <a:pt x="1755" y="2289"/>
                </a:lnTo>
                <a:lnTo>
                  <a:pt x="1757" y="2294"/>
                </a:lnTo>
                <a:lnTo>
                  <a:pt x="1757" y="2298"/>
                </a:lnTo>
                <a:lnTo>
                  <a:pt x="1760" y="2306"/>
                </a:lnTo>
                <a:lnTo>
                  <a:pt x="1760" y="2309"/>
                </a:lnTo>
                <a:lnTo>
                  <a:pt x="1760" y="2311"/>
                </a:lnTo>
                <a:lnTo>
                  <a:pt x="1762" y="2319"/>
                </a:lnTo>
                <a:lnTo>
                  <a:pt x="1762" y="2322"/>
                </a:lnTo>
                <a:lnTo>
                  <a:pt x="1764" y="2324"/>
                </a:lnTo>
                <a:lnTo>
                  <a:pt x="1768" y="2352"/>
                </a:lnTo>
                <a:lnTo>
                  <a:pt x="1770" y="2365"/>
                </a:lnTo>
                <a:lnTo>
                  <a:pt x="1775" y="2382"/>
                </a:lnTo>
                <a:lnTo>
                  <a:pt x="1775" y="2386"/>
                </a:lnTo>
                <a:lnTo>
                  <a:pt x="1777" y="2393"/>
                </a:lnTo>
                <a:lnTo>
                  <a:pt x="1777" y="2395"/>
                </a:lnTo>
                <a:lnTo>
                  <a:pt x="1779" y="2395"/>
                </a:lnTo>
                <a:lnTo>
                  <a:pt x="1779" y="2397"/>
                </a:lnTo>
                <a:lnTo>
                  <a:pt x="1781" y="2399"/>
                </a:lnTo>
                <a:lnTo>
                  <a:pt x="1781" y="2401"/>
                </a:lnTo>
                <a:lnTo>
                  <a:pt x="1783" y="2401"/>
                </a:lnTo>
                <a:lnTo>
                  <a:pt x="1783" y="2405"/>
                </a:lnTo>
                <a:lnTo>
                  <a:pt x="1788" y="2414"/>
                </a:lnTo>
                <a:lnTo>
                  <a:pt x="1790" y="2418"/>
                </a:lnTo>
                <a:lnTo>
                  <a:pt x="1792" y="2423"/>
                </a:lnTo>
                <a:lnTo>
                  <a:pt x="1794" y="2423"/>
                </a:lnTo>
                <a:lnTo>
                  <a:pt x="1798" y="2429"/>
                </a:lnTo>
                <a:lnTo>
                  <a:pt x="1803" y="2438"/>
                </a:lnTo>
                <a:lnTo>
                  <a:pt x="1803" y="2440"/>
                </a:lnTo>
                <a:lnTo>
                  <a:pt x="1805" y="2442"/>
                </a:lnTo>
                <a:lnTo>
                  <a:pt x="1807" y="2448"/>
                </a:lnTo>
                <a:lnTo>
                  <a:pt x="1807" y="2451"/>
                </a:lnTo>
                <a:lnTo>
                  <a:pt x="1811" y="2455"/>
                </a:lnTo>
                <a:lnTo>
                  <a:pt x="1813" y="2464"/>
                </a:lnTo>
                <a:lnTo>
                  <a:pt x="1813" y="2466"/>
                </a:lnTo>
                <a:lnTo>
                  <a:pt x="1813" y="2468"/>
                </a:lnTo>
                <a:lnTo>
                  <a:pt x="1816" y="2472"/>
                </a:lnTo>
                <a:lnTo>
                  <a:pt x="1816" y="2474"/>
                </a:lnTo>
                <a:lnTo>
                  <a:pt x="1822" y="2472"/>
                </a:lnTo>
                <a:lnTo>
                  <a:pt x="1822" y="2474"/>
                </a:lnTo>
                <a:lnTo>
                  <a:pt x="1824" y="2474"/>
                </a:lnTo>
                <a:lnTo>
                  <a:pt x="1824" y="2476"/>
                </a:lnTo>
                <a:lnTo>
                  <a:pt x="1826" y="2476"/>
                </a:lnTo>
                <a:lnTo>
                  <a:pt x="1833" y="2472"/>
                </a:lnTo>
                <a:lnTo>
                  <a:pt x="1835" y="2472"/>
                </a:lnTo>
                <a:lnTo>
                  <a:pt x="1837" y="2470"/>
                </a:lnTo>
                <a:lnTo>
                  <a:pt x="1839" y="2474"/>
                </a:lnTo>
                <a:lnTo>
                  <a:pt x="1841" y="2479"/>
                </a:lnTo>
                <a:lnTo>
                  <a:pt x="1839" y="2479"/>
                </a:lnTo>
                <a:lnTo>
                  <a:pt x="1839" y="2483"/>
                </a:lnTo>
                <a:lnTo>
                  <a:pt x="1837" y="2485"/>
                </a:lnTo>
                <a:lnTo>
                  <a:pt x="1839" y="2491"/>
                </a:lnTo>
                <a:lnTo>
                  <a:pt x="1841" y="2491"/>
                </a:lnTo>
                <a:lnTo>
                  <a:pt x="1844" y="2489"/>
                </a:lnTo>
                <a:lnTo>
                  <a:pt x="1846" y="2487"/>
                </a:lnTo>
                <a:lnTo>
                  <a:pt x="1846" y="2485"/>
                </a:lnTo>
                <a:lnTo>
                  <a:pt x="1846" y="2481"/>
                </a:lnTo>
                <a:lnTo>
                  <a:pt x="1848" y="2479"/>
                </a:lnTo>
                <a:lnTo>
                  <a:pt x="1852" y="2479"/>
                </a:lnTo>
                <a:lnTo>
                  <a:pt x="1852" y="2481"/>
                </a:lnTo>
                <a:lnTo>
                  <a:pt x="1854" y="2485"/>
                </a:lnTo>
                <a:lnTo>
                  <a:pt x="1856" y="2489"/>
                </a:lnTo>
                <a:lnTo>
                  <a:pt x="1863" y="2500"/>
                </a:lnTo>
                <a:lnTo>
                  <a:pt x="1863" y="2502"/>
                </a:lnTo>
                <a:lnTo>
                  <a:pt x="1865" y="2504"/>
                </a:lnTo>
                <a:lnTo>
                  <a:pt x="1867" y="2509"/>
                </a:lnTo>
                <a:lnTo>
                  <a:pt x="1872" y="2515"/>
                </a:lnTo>
                <a:lnTo>
                  <a:pt x="1874" y="2517"/>
                </a:lnTo>
                <a:lnTo>
                  <a:pt x="1876" y="2522"/>
                </a:lnTo>
                <a:lnTo>
                  <a:pt x="1880" y="2522"/>
                </a:lnTo>
                <a:lnTo>
                  <a:pt x="1878" y="2528"/>
                </a:lnTo>
                <a:lnTo>
                  <a:pt x="1878" y="2532"/>
                </a:lnTo>
                <a:lnTo>
                  <a:pt x="1876" y="2539"/>
                </a:lnTo>
                <a:lnTo>
                  <a:pt x="1876" y="2541"/>
                </a:lnTo>
                <a:lnTo>
                  <a:pt x="1876" y="2543"/>
                </a:lnTo>
                <a:lnTo>
                  <a:pt x="1874" y="2550"/>
                </a:lnTo>
                <a:lnTo>
                  <a:pt x="1874" y="2558"/>
                </a:lnTo>
                <a:lnTo>
                  <a:pt x="1872" y="2560"/>
                </a:lnTo>
                <a:lnTo>
                  <a:pt x="1872" y="2562"/>
                </a:lnTo>
                <a:lnTo>
                  <a:pt x="1869" y="2573"/>
                </a:lnTo>
                <a:lnTo>
                  <a:pt x="1867" y="2584"/>
                </a:lnTo>
                <a:lnTo>
                  <a:pt x="1865" y="2586"/>
                </a:lnTo>
                <a:lnTo>
                  <a:pt x="1867" y="2586"/>
                </a:lnTo>
                <a:lnTo>
                  <a:pt x="1869" y="2584"/>
                </a:lnTo>
                <a:lnTo>
                  <a:pt x="1872" y="2582"/>
                </a:lnTo>
                <a:lnTo>
                  <a:pt x="1872" y="2584"/>
                </a:lnTo>
                <a:lnTo>
                  <a:pt x="1874" y="2584"/>
                </a:lnTo>
                <a:lnTo>
                  <a:pt x="1874" y="2586"/>
                </a:lnTo>
                <a:lnTo>
                  <a:pt x="1874" y="2588"/>
                </a:lnTo>
                <a:lnTo>
                  <a:pt x="1876" y="2588"/>
                </a:lnTo>
                <a:lnTo>
                  <a:pt x="1876" y="2590"/>
                </a:lnTo>
                <a:lnTo>
                  <a:pt x="1876" y="2593"/>
                </a:lnTo>
                <a:lnTo>
                  <a:pt x="1878" y="2597"/>
                </a:lnTo>
                <a:lnTo>
                  <a:pt x="1880" y="2597"/>
                </a:lnTo>
                <a:lnTo>
                  <a:pt x="1882" y="2599"/>
                </a:lnTo>
                <a:lnTo>
                  <a:pt x="1880" y="2601"/>
                </a:lnTo>
                <a:lnTo>
                  <a:pt x="1878" y="2601"/>
                </a:lnTo>
                <a:lnTo>
                  <a:pt x="1876" y="2601"/>
                </a:lnTo>
                <a:lnTo>
                  <a:pt x="1872" y="2603"/>
                </a:lnTo>
                <a:lnTo>
                  <a:pt x="1869" y="2603"/>
                </a:lnTo>
                <a:lnTo>
                  <a:pt x="1865" y="2606"/>
                </a:lnTo>
                <a:lnTo>
                  <a:pt x="1859" y="2606"/>
                </a:lnTo>
                <a:lnTo>
                  <a:pt x="1859" y="2610"/>
                </a:lnTo>
                <a:lnTo>
                  <a:pt x="1859" y="2610"/>
                </a:lnTo>
                <a:lnTo>
                  <a:pt x="1861" y="2614"/>
                </a:lnTo>
                <a:lnTo>
                  <a:pt x="1861" y="2616"/>
                </a:lnTo>
                <a:lnTo>
                  <a:pt x="1861" y="2618"/>
                </a:lnTo>
                <a:lnTo>
                  <a:pt x="1861" y="2621"/>
                </a:lnTo>
                <a:lnTo>
                  <a:pt x="1861" y="2623"/>
                </a:lnTo>
                <a:lnTo>
                  <a:pt x="1865" y="2629"/>
                </a:lnTo>
                <a:lnTo>
                  <a:pt x="1867" y="2629"/>
                </a:lnTo>
                <a:lnTo>
                  <a:pt x="1872" y="2633"/>
                </a:lnTo>
                <a:lnTo>
                  <a:pt x="1869" y="2636"/>
                </a:lnTo>
                <a:lnTo>
                  <a:pt x="1867" y="2638"/>
                </a:lnTo>
                <a:lnTo>
                  <a:pt x="1867" y="2640"/>
                </a:lnTo>
                <a:lnTo>
                  <a:pt x="1861" y="2644"/>
                </a:lnTo>
                <a:lnTo>
                  <a:pt x="1859" y="2646"/>
                </a:lnTo>
                <a:lnTo>
                  <a:pt x="1850" y="2651"/>
                </a:lnTo>
                <a:lnTo>
                  <a:pt x="1848" y="2646"/>
                </a:lnTo>
                <a:lnTo>
                  <a:pt x="1833" y="2659"/>
                </a:lnTo>
                <a:lnTo>
                  <a:pt x="1833" y="2657"/>
                </a:lnTo>
                <a:lnTo>
                  <a:pt x="1826" y="2661"/>
                </a:lnTo>
                <a:lnTo>
                  <a:pt x="1826" y="2659"/>
                </a:lnTo>
                <a:lnTo>
                  <a:pt x="1820" y="2661"/>
                </a:lnTo>
                <a:lnTo>
                  <a:pt x="1818" y="2661"/>
                </a:lnTo>
                <a:lnTo>
                  <a:pt x="1809" y="2668"/>
                </a:lnTo>
                <a:lnTo>
                  <a:pt x="1805" y="2668"/>
                </a:lnTo>
                <a:lnTo>
                  <a:pt x="1790" y="2670"/>
                </a:lnTo>
                <a:lnTo>
                  <a:pt x="1783" y="2670"/>
                </a:lnTo>
                <a:lnTo>
                  <a:pt x="1783" y="2670"/>
                </a:lnTo>
                <a:lnTo>
                  <a:pt x="1781" y="2674"/>
                </a:lnTo>
                <a:lnTo>
                  <a:pt x="1775" y="2672"/>
                </a:lnTo>
                <a:lnTo>
                  <a:pt x="1775" y="2674"/>
                </a:lnTo>
                <a:lnTo>
                  <a:pt x="1751" y="2713"/>
                </a:lnTo>
                <a:lnTo>
                  <a:pt x="1747" y="2717"/>
                </a:lnTo>
                <a:lnTo>
                  <a:pt x="1747" y="2720"/>
                </a:lnTo>
                <a:lnTo>
                  <a:pt x="1742" y="2724"/>
                </a:lnTo>
                <a:lnTo>
                  <a:pt x="1738" y="2735"/>
                </a:lnTo>
                <a:lnTo>
                  <a:pt x="1734" y="2741"/>
                </a:lnTo>
                <a:lnTo>
                  <a:pt x="1732" y="2748"/>
                </a:lnTo>
                <a:lnTo>
                  <a:pt x="1727" y="2750"/>
                </a:lnTo>
                <a:lnTo>
                  <a:pt x="1725" y="2752"/>
                </a:lnTo>
                <a:lnTo>
                  <a:pt x="1723" y="2754"/>
                </a:lnTo>
                <a:lnTo>
                  <a:pt x="1721" y="2756"/>
                </a:lnTo>
                <a:lnTo>
                  <a:pt x="1716" y="2760"/>
                </a:lnTo>
                <a:lnTo>
                  <a:pt x="1714" y="2760"/>
                </a:lnTo>
                <a:lnTo>
                  <a:pt x="1706" y="2765"/>
                </a:lnTo>
                <a:lnTo>
                  <a:pt x="1697" y="2769"/>
                </a:lnTo>
                <a:lnTo>
                  <a:pt x="1673" y="2784"/>
                </a:lnTo>
                <a:lnTo>
                  <a:pt x="1671" y="2786"/>
                </a:lnTo>
                <a:lnTo>
                  <a:pt x="1669" y="2788"/>
                </a:lnTo>
                <a:lnTo>
                  <a:pt x="1665" y="2791"/>
                </a:lnTo>
                <a:lnTo>
                  <a:pt x="1663" y="2793"/>
                </a:lnTo>
                <a:lnTo>
                  <a:pt x="1658" y="2797"/>
                </a:lnTo>
                <a:lnTo>
                  <a:pt x="1656" y="2799"/>
                </a:lnTo>
                <a:lnTo>
                  <a:pt x="1652" y="2803"/>
                </a:lnTo>
                <a:lnTo>
                  <a:pt x="1650" y="2808"/>
                </a:lnTo>
                <a:lnTo>
                  <a:pt x="1648" y="2812"/>
                </a:lnTo>
                <a:lnTo>
                  <a:pt x="1648" y="2814"/>
                </a:lnTo>
                <a:lnTo>
                  <a:pt x="1641" y="2825"/>
                </a:lnTo>
                <a:lnTo>
                  <a:pt x="1637" y="2840"/>
                </a:lnTo>
                <a:lnTo>
                  <a:pt x="1643" y="2840"/>
                </a:lnTo>
                <a:lnTo>
                  <a:pt x="1641" y="2849"/>
                </a:lnTo>
                <a:lnTo>
                  <a:pt x="1633" y="2851"/>
                </a:lnTo>
                <a:lnTo>
                  <a:pt x="1630" y="2855"/>
                </a:lnTo>
                <a:lnTo>
                  <a:pt x="1628" y="2862"/>
                </a:lnTo>
                <a:lnTo>
                  <a:pt x="1626" y="2862"/>
                </a:lnTo>
                <a:lnTo>
                  <a:pt x="1617" y="2862"/>
                </a:lnTo>
                <a:lnTo>
                  <a:pt x="1615" y="2862"/>
                </a:lnTo>
                <a:lnTo>
                  <a:pt x="1615" y="2859"/>
                </a:lnTo>
                <a:lnTo>
                  <a:pt x="1613" y="2859"/>
                </a:lnTo>
                <a:lnTo>
                  <a:pt x="1613" y="2857"/>
                </a:lnTo>
                <a:lnTo>
                  <a:pt x="1611" y="2857"/>
                </a:lnTo>
                <a:lnTo>
                  <a:pt x="1611" y="2855"/>
                </a:lnTo>
                <a:lnTo>
                  <a:pt x="1609" y="2855"/>
                </a:lnTo>
                <a:lnTo>
                  <a:pt x="1607" y="2857"/>
                </a:lnTo>
                <a:lnTo>
                  <a:pt x="1607" y="2864"/>
                </a:lnTo>
                <a:lnTo>
                  <a:pt x="1609" y="2866"/>
                </a:lnTo>
                <a:lnTo>
                  <a:pt x="1617" y="2866"/>
                </a:lnTo>
                <a:lnTo>
                  <a:pt x="1617" y="2872"/>
                </a:lnTo>
                <a:lnTo>
                  <a:pt x="1617" y="2883"/>
                </a:lnTo>
                <a:lnTo>
                  <a:pt x="1617" y="2885"/>
                </a:lnTo>
                <a:lnTo>
                  <a:pt x="1615" y="2896"/>
                </a:lnTo>
                <a:lnTo>
                  <a:pt x="1600" y="2887"/>
                </a:lnTo>
                <a:lnTo>
                  <a:pt x="1596" y="2883"/>
                </a:lnTo>
                <a:lnTo>
                  <a:pt x="1592" y="2879"/>
                </a:lnTo>
                <a:lnTo>
                  <a:pt x="1589" y="2874"/>
                </a:lnTo>
                <a:lnTo>
                  <a:pt x="1583" y="2866"/>
                </a:lnTo>
                <a:lnTo>
                  <a:pt x="1583" y="2864"/>
                </a:lnTo>
                <a:lnTo>
                  <a:pt x="1581" y="2859"/>
                </a:lnTo>
                <a:lnTo>
                  <a:pt x="1579" y="2859"/>
                </a:lnTo>
                <a:lnTo>
                  <a:pt x="1577" y="2853"/>
                </a:lnTo>
                <a:lnTo>
                  <a:pt x="1574" y="2846"/>
                </a:lnTo>
                <a:lnTo>
                  <a:pt x="1561" y="2821"/>
                </a:lnTo>
                <a:lnTo>
                  <a:pt x="1557" y="2814"/>
                </a:lnTo>
                <a:lnTo>
                  <a:pt x="1553" y="2808"/>
                </a:lnTo>
                <a:lnTo>
                  <a:pt x="1549" y="2801"/>
                </a:lnTo>
                <a:lnTo>
                  <a:pt x="1549" y="2797"/>
                </a:lnTo>
                <a:lnTo>
                  <a:pt x="1546" y="2793"/>
                </a:lnTo>
                <a:lnTo>
                  <a:pt x="1544" y="2788"/>
                </a:lnTo>
                <a:lnTo>
                  <a:pt x="1544" y="2786"/>
                </a:lnTo>
                <a:lnTo>
                  <a:pt x="1546" y="2784"/>
                </a:lnTo>
                <a:lnTo>
                  <a:pt x="1544" y="2782"/>
                </a:lnTo>
                <a:lnTo>
                  <a:pt x="1542" y="2775"/>
                </a:lnTo>
                <a:lnTo>
                  <a:pt x="1540" y="2775"/>
                </a:lnTo>
                <a:lnTo>
                  <a:pt x="1540" y="2773"/>
                </a:lnTo>
                <a:lnTo>
                  <a:pt x="1540" y="2771"/>
                </a:lnTo>
                <a:lnTo>
                  <a:pt x="1540" y="2769"/>
                </a:lnTo>
                <a:lnTo>
                  <a:pt x="1540" y="2767"/>
                </a:lnTo>
                <a:lnTo>
                  <a:pt x="1544" y="2765"/>
                </a:lnTo>
                <a:lnTo>
                  <a:pt x="1546" y="2765"/>
                </a:lnTo>
                <a:lnTo>
                  <a:pt x="1549" y="2765"/>
                </a:lnTo>
                <a:lnTo>
                  <a:pt x="1549" y="2765"/>
                </a:lnTo>
                <a:lnTo>
                  <a:pt x="1551" y="2765"/>
                </a:lnTo>
                <a:lnTo>
                  <a:pt x="1551" y="2763"/>
                </a:lnTo>
                <a:lnTo>
                  <a:pt x="1553" y="2763"/>
                </a:lnTo>
                <a:lnTo>
                  <a:pt x="1553" y="2767"/>
                </a:lnTo>
                <a:lnTo>
                  <a:pt x="1553" y="2782"/>
                </a:lnTo>
                <a:lnTo>
                  <a:pt x="1559" y="2782"/>
                </a:lnTo>
                <a:lnTo>
                  <a:pt x="1585" y="2782"/>
                </a:lnTo>
                <a:lnTo>
                  <a:pt x="1589" y="2782"/>
                </a:lnTo>
                <a:lnTo>
                  <a:pt x="1598" y="2782"/>
                </a:lnTo>
                <a:lnTo>
                  <a:pt x="1600" y="2782"/>
                </a:lnTo>
                <a:lnTo>
                  <a:pt x="1609" y="2782"/>
                </a:lnTo>
                <a:lnTo>
                  <a:pt x="1613" y="2782"/>
                </a:lnTo>
                <a:lnTo>
                  <a:pt x="1626" y="2782"/>
                </a:lnTo>
                <a:lnTo>
                  <a:pt x="1630" y="2782"/>
                </a:lnTo>
                <a:lnTo>
                  <a:pt x="1637" y="2782"/>
                </a:lnTo>
                <a:lnTo>
                  <a:pt x="1637" y="2780"/>
                </a:lnTo>
                <a:lnTo>
                  <a:pt x="1635" y="2775"/>
                </a:lnTo>
                <a:lnTo>
                  <a:pt x="1635" y="2771"/>
                </a:lnTo>
                <a:lnTo>
                  <a:pt x="1635" y="2769"/>
                </a:lnTo>
                <a:lnTo>
                  <a:pt x="1648" y="2769"/>
                </a:lnTo>
                <a:lnTo>
                  <a:pt x="1652" y="2769"/>
                </a:lnTo>
                <a:lnTo>
                  <a:pt x="1654" y="2769"/>
                </a:lnTo>
                <a:lnTo>
                  <a:pt x="1656" y="2769"/>
                </a:lnTo>
                <a:lnTo>
                  <a:pt x="1658" y="2771"/>
                </a:lnTo>
                <a:lnTo>
                  <a:pt x="1663" y="2765"/>
                </a:lnTo>
                <a:lnTo>
                  <a:pt x="1669" y="2758"/>
                </a:lnTo>
                <a:lnTo>
                  <a:pt x="1665" y="2750"/>
                </a:lnTo>
                <a:lnTo>
                  <a:pt x="1658" y="2735"/>
                </a:lnTo>
                <a:lnTo>
                  <a:pt x="1661" y="2735"/>
                </a:lnTo>
                <a:lnTo>
                  <a:pt x="1661" y="2713"/>
                </a:lnTo>
                <a:lnTo>
                  <a:pt x="1663" y="2713"/>
                </a:lnTo>
                <a:lnTo>
                  <a:pt x="1667" y="2713"/>
                </a:lnTo>
                <a:lnTo>
                  <a:pt x="1667" y="2704"/>
                </a:lnTo>
                <a:lnTo>
                  <a:pt x="1669" y="2704"/>
                </a:lnTo>
                <a:lnTo>
                  <a:pt x="1671" y="2704"/>
                </a:lnTo>
                <a:lnTo>
                  <a:pt x="1673" y="2704"/>
                </a:lnTo>
                <a:lnTo>
                  <a:pt x="1676" y="2704"/>
                </a:lnTo>
                <a:lnTo>
                  <a:pt x="1676" y="2702"/>
                </a:lnTo>
                <a:lnTo>
                  <a:pt x="1678" y="2702"/>
                </a:lnTo>
                <a:lnTo>
                  <a:pt x="1678" y="2700"/>
                </a:lnTo>
                <a:lnTo>
                  <a:pt x="1680" y="2700"/>
                </a:lnTo>
                <a:lnTo>
                  <a:pt x="1680" y="2698"/>
                </a:lnTo>
                <a:lnTo>
                  <a:pt x="1680" y="2696"/>
                </a:lnTo>
                <a:lnTo>
                  <a:pt x="1682" y="2696"/>
                </a:lnTo>
                <a:lnTo>
                  <a:pt x="1680" y="2692"/>
                </a:lnTo>
                <a:lnTo>
                  <a:pt x="1673" y="2683"/>
                </a:lnTo>
                <a:lnTo>
                  <a:pt x="1671" y="2683"/>
                </a:lnTo>
                <a:lnTo>
                  <a:pt x="1671" y="2681"/>
                </a:lnTo>
                <a:lnTo>
                  <a:pt x="1669" y="2679"/>
                </a:lnTo>
                <a:lnTo>
                  <a:pt x="1669" y="2677"/>
                </a:lnTo>
                <a:lnTo>
                  <a:pt x="1667" y="2677"/>
                </a:lnTo>
                <a:lnTo>
                  <a:pt x="1665" y="2674"/>
                </a:lnTo>
                <a:lnTo>
                  <a:pt x="1663" y="2672"/>
                </a:lnTo>
                <a:lnTo>
                  <a:pt x="1661" y="2672"/>
                </a:lnTo>
                <a:lnTo>
                  <a:pt x="1661" y="2670"/>
                </a:lnTo>
                <a:lnTo>
                  <a:pt x="1658" y="2670"/>
                </a:lnTo>
                <a:lnTo>
                  <a:pt x="1658" y="2668"/>
                </a:lnTo>
                <a:lnTo>
                  <a:pt x="1656" y="2668"/>
                </a:lnTo>
                <a:lnTo>
                  <a:pt x="1654" y="2666"/>
                </a:lnTo>
                <a:lnTo>
                  <a:pt x="1652" y="2664"/>
                </a:lnTo>
                <a:lnTo>
                  <a:pt x="1650" y="2664"/>
                </a:lnTo>
                <a:lnTo>
                  <a:pt x="1648" y="2661"/>
                </a:lnTo>
                <a:lnTo>
                  <a:pt x="1645" y="2661"/>
                </a:lnTo>
                <a:lnTo>
                  <a:pt x="1643" y="2659"/>
                </a:lnTo>
                <a:lnTo>
                  <a:pt x="1641" y="2657"/>
                </a:lnTo>
                <a:lnTo>
                  <a:pt x="1639" y="2655"/>
                </a:lnTo>
                <a:lnTo>
                  <a:pt x="1637" y="2653"/>
                </a:lnTo>
                <a:lnTo>
                  <a:pt x="1637" y="2651"/>
                </a:lnTo>
                <a:lnTo>
                  <a:pt x="1635" y="2651"/>
                </a:lnTo>
                <a:lnTo>
                  <a:pt x="1635" y="2649"/>
                </a:lnTo>
                <a:lnTo>
                  <a:pt x="1635" y="2646"/>
                </a:lnTo>
                <a:lnTo>
                  <a:pt x="1633" y="2646"/>
                </a:lnTo>
                <a:lnTo>
                  <a:pt x="1633" y="2644"/>
                </a:lnTo>
                <a:lnTo>
                  <a:pt x="1633" y="2642"/>
                </a:lnTo>
                <a:lnTo>
                  <a:pt x="1635" y="2642"/>
                </a:lnTo>
                <a:lnTo>
                  <a:pt x="1637" y="2640"/>
                </a:lnTo>
                <a:lnTo>
                  <a:pt x="1639" y="2636"/>
                </a:lnTo>
                <a:lnTo>
                  <a:pt x="1641" y="2636"/>
                </a:lnTo>
                <a:lnTo>
                  <a:pt x="1641" y="2633"/>
                </a:lnTo>
                <a:lnTo>
                  <a:pt x="1643" y="2631"/>
                </a:lnTo>
                <a:lnTo>
                  <a:pt x="1645" y="2629"/>
                </a:lnTo>
                <a:lnTo>
                  <a:pt x="1648" y="2627"/>
                </a:lnTo>
                <a:lnTo>
                  <a:pt x="1650" y="2625"/>
                </a:lnTo>
                <a:lnTo>
                  <a:pt x="1650" y="2623"/>
                </a:lnTo>
                <a:lnTo>
                  <a:pt x="1652" y="2621"/>
                </a:lnTo>
                <a:lnTo>
                  <a:pt x="1654" y="2618"/>
                </a:lnTo>
                <a:lnTo>
                  <a:pt x="1656" y="2616"/>
                </a:lnTo>
                <a:lnTo>
                  <a:pt x="1658" y="2616"/>
                </a:lnTo>
                <a:lnTo>
                  <a:pt x="1661" y="2614"/>
                </a:lnTo>
                <a:lnTo>
                  <a:pt x="1663" y="2614"/>
                </a:lnTo>
                <a:lnTo>
                  <a:pt x="1663" y="2612"/>
                </a:lnTo>
                <a:lnTo>
                  <a:pt x="1665" y="2612"/>
                </a:lnTo>
                <a:lnTo>
                  <a:pt x="1667" y="2612"/>
                </a:lnTo>
                <a:lnTo>
                  <a:pt x="1667" y="2610"/>
                </a:lnTo>
                <a:lnTo>
                  <a:pt x="1669" y="2610"/>
                </a:lnTo>
                <a:lnTo>
                  <a:pt x="1669" y="2610"/>
                </a:lnTo>
                <a:lnTo>
                  <a:pt x="1671" y="2610"/>
                </a:lnTo>
                <a:lnTo>
                  <a:pt x="1671" y="2608"/>
                </a:lnTo>
                <a:lnTo>
                  <a:pt x="1673" y="2606"/>
                </a:lnTo>
                <a:lnTo>
                  <a:pt x="1676" y="2603"/>
                </a:lnTo>
                <a:lnTo>
                  <a:pt x="1678" y="2603"/>
                </a:lnTo>
                <a:lnTo>
                  <a:pt x="1680" y="2603"/>
                </a:lnTo>
                <a:lnTo>
                  <a:pt x="1680" y="2603"/>
                </a:lnTo>
                <a:lnTo>
                  <a:pt x="1682" y="2603"/>
                </a:lnTo>
                <a:lnTo>
                  <a:pt x="1682" y="2601"/>
                </a:lnTo>
                <a:lnTo>
                  <a:pt x="1684" y="2601"/>
                </a:lnTo>
                <a:lnTo>
                  <a:pt x="1686" y="2601"/>
                </a:lnTo>
                <a:lnTo>
                  <a:pt x="1688" y="2601"/>
                </a:lnTo>
                <a:lnTo>
                  <a:pt x="1697" y="2601"/>
                </a:lnTo>
                <a:lnTo>
                  <a:pt x="1708" y="2601"/>
                </a:lnTo>
                <a:lnTo>
                  <a:pt x="1710" y="2601"/>
                </a:lnTo>
                <a:lnTo>
                  <a:pt x="1712" y="2601"/>
                </a:lnTo>
                <a:lnTo>
                  <a:pt x="1714" y="2601"/>
                </a:lnTo>
                <a:lnTo>
                  <a:pt x="1719" y="2599"/>
                </a:lnTo>
                <a:lnTo>
                  <a:pt x="1725" y="2597"/>
                </a:lnTo>
                <a:lnTo>
                  <a:pt x="1732" y="2595"/>
                </a:lnTo>
                <a:lnTo>
                  <a:pt x="1732" y="2593"/>
                </a:lnTo>
                <a:lnTo>
                  <a:pt x="1734" y="2593"/>
                </a:lnTo>
                <a:lnTo>
                  <a:pt x="1736" y="2593"/>
                </a:lnTo>
                <a:lnTo>
                  <a:pt x="1738" y="2590"/>
                </a:lnTo>
                <a:lnTo>
                  <a:pt x="1740" y="2588"/>
                </a:lnTo>
                <a:lnTo>
                  <a:pt x="1742" y="2586"/>
                </a:lnTo>
                <a:lnTo>
                  <a:pt x="1744" y="2582"/>
                </a:lnTo>
                <a:lnTo>
                  <a:pt x="1747" y="2580"/>
                </a:lnTo>
                <a:lnTo>
                  <a:pt x="1747" y="2578"/>
                </a:lnTo>
                <a:lnTo>
                  <a:pt x="1749" y="2575"/>
                </a:lnTo>
                <a:lnTo>
                  <a:pt x="1753" y="2573"/>
                </a:lnTo>
                <a:lnTo>
                  <a:pt x="1757" y="2571"/>
                </a:lnTo>
                <a:lnTo>
                  <a:pt x="1762" y="2569"/>
                </a:lnTo>
                <a:lnTo>
                  <a:pt x="1768" y="2565"/>
                </a:lnTo>
                <a:lnTo>
                  <a:pt x="1779" y="2560"/>
                </a:lnTo>
                <a:lnTo>
                  <a:pt x="1783" y="2558"/>
                </a:lnTo>
                <a:lnTo>
                  <a:pt x="1788" y="2556"/>
                </a:lnTo>
                <a:lnTo>
                  <a:pt x="1790" y="2554"/>
                </a:lnTo>
                <a:lnTo>
                  <a:pt x="1796" y="2552"/>
                </a:lnTo>
                <a:lnTo>
                  <a:pt x="1798" y="2550"/>
                </a:lnTo>
                <a:lnTo>
                  <a:pt x="1798" y="2547"/>
                </a:lnTo>
                <a:lnTo>
                  <a:pt x="1796" y="2545"/>
                </a:lnTo>
                <a:lnTo>
                  <a:pt x="1794" y="2543"/>
                </a:lnTo>
                <a:lnTo>
                  <a:pt x="1794" y="2541"/>
                </a:lnTo>
                <a:lnTo>
                  <a:pt x="1792" y="2539"/>
                </a:lnTo>
                <a:lnTo>
                  <a:pt x="1792" y="2537"/>
                </a:lnTo>
                <a:lnTo>
                  <a:pt x="1790" y="2535"/>
                </a:lnTo>
                <a:lnTo>
                  <a:pt x="1788" y="2532"/>
                </a:lnTo>
                <a:lnTo>
                  <a:pt x="1785" y="2530"/>
                </a:lnTo>
                <a:lnTo>
                  <a:pt x="1783" y="2526"/>
                </a:lnTo>
                <a:lnTo>
                  <a:pt x="1783" y="2524"/>
                </a:lnTo>
                <a:lnTo>
                  <a:pt x="1783" y="2524"/>
                </a:lnTo>
                <a:lnTo>
                  <a:pt x="1783" y="2522"/>
                </a:lnTo>
                <a:lnTo>
                  <a:pt x="1781" y="2519"/>
                </a:lnTo>
                <a:lnTo>
                  <a:pt x="1781" y="2517"/>
                </a:lnTo>
                <a:lnTo>
                  <a:pt x="1779" y="2517"/>
                </a:lnTo>
                <a:lnTo>
                  <a:pt x="1779" y="2515"/>
                </a:lnTo>
                <a:lnTo>
                  <a:pt x="1777" y="2513"/>
                </a:lnTo>
                <a:lnTo>
                  <a:pt x="1772" y="2507"/>
                </a:lnTo>
                <a:lnTo>
                  <a:pt x="1770" y="2507"/>
                </a:lnTo>
                <a:lnTo>
                  <a:pt x="1770" y="2504"/>
                </a:lnTo>
                <a:lnTo>
                  <a:pt x="1770" y="2502"/>
                </a:lnTo>
                <a:lnTo>
                  <a:pt x="1768" y="2502"/>
                </a:lnTo>
                <a:lnTo>
                  <a:pt x="1766" y="2500"/>
                </a:lnTo>
                <a:lnTo>
                  <a:pt x="1764" y="2498"/>
                </a:lnTo>
                <a:lnTo>
                  <a:pt x="1764" y="2496"/>
                </a:lnTo>
                <a:lnTo>
                  <a:pt x="1762" y="2496"/>
                </a:lnTo>
                <a:lnTo>
                  <a:pt x="1760" y="2491"/>
                </a:lnTo>
                <a:lnTo>
                  <a:pt x="1757" y="2491"/>
                </a:lnTo>
                <a:lnTo>
                  <a:pt x="1751" y="2485"/>
                </a:lnTo>
                <a:lnTo>
                  <a:pt x="1751" y="2483"/>
                </a:lnTo>
                <a:lnTo>
                  <a:pt x="1749" y="2483"/>
                </a:lnTo>
                <a:lnTo>
                  <a:pt x="1747" y="2481"/>
                </a:lnTo>
                <a:lnTo>
                  <a:pt x="1744" y="2479"/>
                </a:lnTo>
                <a:lnTo>
                  <a:pt x="1744" y="2476"/>
                </a:lnTo>
                <a:lnTo>
                  <a:pt x="1742" y="2474"/>
                </a:lnTo>
                <a:lnTo>
                  <a:pt x="1740" y="2472"/>
                </a:lnTo>
                <a:lnTo>
                  <a:pt x="1738" y="2472"/>
                </a:lnTo>
                <a:lnTo>
                  <a:pt x="1736" y="2468"/>
                </a:lnTo>
                <a:lnTo>
                  <a:pt x="1734" y="2466"/>
                </a:lnTo>
                <a:lnTo>
                  <a:pt x="1734" y="2464"/>
                </a:lnTo>
                <a:lnTo>
                  <a:pt x="1732" y="2461"/>
                </a:lnTo>
                <a:lnTo>
                  <a:pt x="1732" y="2461"/>
                </a:lnTo>
                <a:lnTo>
                  <a:pt x="1732" y="2457"/>
                </a:lnTo>
                <a:lnTo>
                  <a:pt x="1729" y="2455"/>
                </a:lnTo>
                <a:lnTo>
                  <a:pt x="1727" y="2455"/>
                </a:lnTo>
                <a:lnTo>
                  <a:pt x="1727" y="2451"/>
                </a:lnTo>
                <a:lnTo>
                  <a:pt x="1725" y="2448"/>
                </a:lnTo>
                <a:lnTo>
                  <a:pt x="1723" y="2442"/>
                </a:lnTo>
                <a:lnTo>
                  <a:pt x="1723" y="2440"/>
                </a:lnTo>
                <a:lnTo>
                  <a:pt x="1721" y="2433"/>
                </a:lnTo>
                <a:lnTo>
                  <a:pt x="1719" y="2429"/>
                </a:lnTo>
                <a:lnTo>
                  <a:pt x="1719" y="2427"/>
                </a:lnTo>
                <a:lnTo>
                  <a:pt x="1716" y="2421"/>
                </a:lnTo>
                <a:lnTo>
                  <a:pt x="1714" y="2416"/>
                </a:lnTo>
                <a:lnTo>
                  <a:pt x="1712" y="2412"/>
                </a:lnTo>
                <a:lnTo>
                  <a:pt x="1708" y="2403"/>
                </a:lnTo>
                <a:lnTo>
                  <a:pt x="1706" y="2401"/>
                </a:lnTo>
                <a:lnTo>
                  <a:pt x="1704" y="2399"/>
                </a:lnTo>
                <a:lnTo>
                  <a:pt x="1704" y="2395"/>
                </a:lnTo>
                <a:lnTo>
                  <a:pt x="1701" y="2393"/>
                </a:lnTo>
                <a:lnTo>
                  <a:pt x="1701" y="2390"/>
                </a:lnTo>
                <a:lnTo>
                  <a:pt x="1699" y="2388"/>
                </a:lnTo>
                <a:lnTo>
                  <a:pt x="1699" y="2386"/>
                </a:lnTo>
                <a:lnTo>
                  <a:pt x="1697" y="2384"/>
                </a:lnTo>
                <a:lnTo>
                  <a:pt x="1697" y="2380"/>
                </a:lnTo>
                <a:lnTo>
                  <a:pt x="1695" y="2371"/>
                </a:lnTo>
                <a:lnTo>
                  <a:pt x="1693" y="2371"/>
                </a:lnTo>
                <a:lnTo>
                  <a:pt x="1686" y="2373"/>
                </a:lnTo>
                <a:lnTo>
                  <a:pt x="1684" y="2373"/>
                </a:lnTo>
                <a:lnTo>
                  <a:pt x="1680" y="2375"/>
                </a:lnTo>
                <a:lnTo>
                  <a:pt x="1678" y="2377"/>
                </a:lnTo>
                <a:lnTo>
                  <a:pt x="1678" y="2380"/>
                </a:lnTo>
                <a:lnTo>
                  <a:pt x="1676" y="2380"/>
                </a:lnTo>
                <a:lnTo>
                  <a:pt x="1673" y="2384"/>
                </a:lnTo>
                <a:lnTo>
                  <a:pt x="1671" y="2386"/>
                </a:lnTo>
                <a:lnTo>
                  <a:pt x="1669" y="2390"/>
                </a:lnTo>
                <a:lnTo>
                  <a:pt x="1665" y="2395"/>
                </a:lnTo>
                <a:lnTo>
                  <a:pt x="1663" y="2399"/>
                </a:lnTo>
                <a:lnTo>
                  <a:pt x="1661" y="2399"/>
                </a:lnTo>
                <a:lnTo>
                  <a:pt x="1635" y="2408"/>
                </a:lnTo>
                <a:lnTo>
                  <a:pt x="1633" y="2408"/>
                </a:lnTo>
                <a:lnTo>
                  <a:pt x="1633" y="2403"/>
                </a:lnTo>
                <a:lnTo>
                  <a:pt x="1633" y="2401"/>
                </a:lnTo>
                <a:lnTo>
                  <a:pt x="1633" y="2401"/>
                </a:lnTo>
                <a:lnTo>
                  <a:pt x="1637" y="2390"/>
                </a:lnTo>
                <a:lnTo>
                  <a:pt x="1637" y="2388"/>
                </a:lnTo>
                <a:lnTo>
                  <a:pt x="1635" y="2384"/>
                </a:lnTo>
                <a:lnTo>
                  <a:pt x="1628" y="2390"/>
                </a:lnTo>
                <a:lnTo>
                  <a:pt x="1622" y="2397"/>
                </a:lnTo>
                <a:lnTo>
                  <a:pt x="1617" y="2397"/>
                </a:lnTo>
                <a:lnTo>
                  <a:pt x="1613" y="2399"/>
                </a:lnTo>
                <a:lnTo>
                  <a:pt x="1611" y="2395"/>
                </a:lnTo>
                <a:lnTo>
                  <a:pt x="1611" y="2388"/>
                </a:lnTo>
                <a:lnTo>
                  <a:pt x="1611" y="2386"/>
                </a:lnTo>
                <a:lnTo>
                  <a:pt x="1611" y="2382"/>
                </a:lnTo>
                <a:lnTo>
                  <a:pt x="1611" y="2380"/>
                </a:lnTo>
                <a:lnTo>
                  <a:pt x="1611" y="2375"/>
                </a:lnTo>
                <a:lnTo>
                  <a:pt x="1605" y="2369"/>
                </a:lnTo>
                <a:lnTo>
                  <a:pt x="1605" y="2367"/>
                </a:lnTo>
                <a:lnTo>
                  <a:pt x="1605" y="2362"/>
                </a:lnTo>
                <a:lnTo>
                  <a:pt x="1611" y="2352"/>
                </a:lnTo>
                <a:lnTo>
                  <a:pt x="1611" y="2350"/>
                </a:lnTo>
                <a:lnTo>
                  <a:pt x="1611" y="2350"/>
                </a:lnTo>
                <a:lnTo>
                  <a:pt x="1607" y="2341"/>
                </a:lnTo>
                <a:lnTo>
                  <a:pt x="1615" y="2341"/>
                </a:lnTo>
                <a:lnTo>
                  <a:pt x="1615" y="2339"/>
                </a:lnTo>
                <a:lnTo>
                  <a:pt x="1613" y="2332"/>
                </a:lnTo>
                <a:lnTo>
                  <a:pt x="1613" y="2326"/>
                </a:lnTo>
                <a:lnTo>
                  <a:pt x="1615" y="2324"/>
                </a:lnTo>
                <a:lnTo>
                  <a:pt x="1615" y="2322"/>
                </a:lnTo>
                <a:lnTo>
                  <a:pt x="1598" y="2328"/>
                </a:lnTo>
                <a:lnTo>
                  <a:pt x="1585" y="2330"/>
                </a:lnTo>
                <a:lnTo>
                  <a:pt x="1581" y="2332"/>
                </a:lnTo>
                <a:lnTo>
                  <a:pt x="1577" y="2334"/>
                </a:lnTo>
                <a:lnTo>
                  <a:pt x="1574" y="2334"/>
                </a:lnTo>
                <a:lnTo>
                  <a:pt x="1574" y="2337"/>
                </a:lnTo>
                <a:lnTo>
                  <a:pt x="1574" y="2339"/>
                </a:lnTo>
                <a:lnTo>
                  <a:pt x="1577" y="2341"/>
                </a:lnTo>
                <a:lnTo>
                  <a:pt x="1577" y="2343"/>
                </a:lnTo>
                <a:lnTo>
                  <a:pt x="1577" y="2345"/>
                </a:lnTo>
                <a:lnTo>
                  <a:pt x="1574" y="2345"/>
                </a:lnTo>
                <a:lnTo>
                  <a:pt x="1566" y="2343"/>
                </a:lnTo>
                <a:lnTo>
                  <a:pt x="1559" y="2343"/>
                </a:lnTo>
                <a:lnTo>
                  <a:pt x="1559" y="2345"/>
                </a:lnTo>
                <a:lnTo>
                  <a:pt x="1559" y="2350"/>
                </a:lnTo>
                <a:lnTo>
                  <a:pt x="1561" y="2356"/>
                </a:lnTo>
                <a:lnTo>
                  <a:pt x="1559" y="2358"/>
                </a:lnTo>
                <a:lnTo>
                  <a:pt x="1544" y="2356"/>
                </a:lnTo>
                <a:lnTo>
                  <a:pt x="1544" y="2350"/>
                </a:lnTo>
                <a:lnTo>
                  <a:pt x="1542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8" y="2365"/>
                </a:lnTo>
                <a:lnTo>
                  <a:pt x="1533" y="2367"/>
                </a:lnTo>
                <a:lnTo>
                  <a:pt x="1529" y="2369"/>
                </a:lnTo>
                <a:lnTo>
                  <a:pt x="1525" y="2362"/>
                </a:lnTo>
                <a:lnTo>
                  <a:pt x="1525" y="2360"/>
                </a:lnTo>
                <a:lnTo>
                  <a:pt x="1521" y="2362"/>
                </a:lnTo>
                <a:lnTo>
                  <a:pt x="1521" y="2367"/>
                </a:lnTo>
                <a:lnTo>
                  <a:pt x="1523" y="2367"/>
                </a:lnTo>
                <a:lnTo>
                  <a:pt x="1523" y="2369"/>
                </a:lnTo>
                <a:lnTo>
                  <a:pt x="1523" y="2373"/>
                </a:lnTo>
                <a:lnTo>
                  <a:pt x="1521" y="2375"/>
                </a:lnTo>
                <a:lnTo>
                  <a:pt x="1518" y="2377"/>
                </a:lnTo>
                <a:lnTo>
                  <a:pt x="1516" y="2375"/>
                </a:lnTo>
                <a:lnTo>
                  <a:pt x="1514" y="2382"/>
                </a:lnTo>
                <a:lnTo>
                  <a:pt x="1514" y="2384"/>
                </a:lnTo>
                <a:lnTo>
                  <a:pt x="1518" y="2386"/>
                </a:lnTo>
                <a:lnTo>
                  <a:pt x="1518" y="2390"/>
                </a:lnTo>
                <a:lnTo>
                  <a:pt x="1518" y="2397"/>
                </a:lnTo>
                <a:lnTo>
                  <a:pt x="1516" y="2397"/>
                </a:lnTo>
                <a:lnTo>
                  <a:pt x="1512" y="2397"/>
                </a:lnTo>
                <a:lnTo>
                  <a:pt x="1512" y="2395"/>
                </a:lnTo>
                <a:lnTo>
                  <a:pt x="1512" y="2393"/>
                </a:lnTo>
                <a:lnTo>
                  <a:pt x="1508" y="2386"/>
                </a:lnTo>
                <a:lnTo>
                  <a:pt x="1505" y="2388"/>
                </a:lnTo>
                <a:lnTo>
                  <a:pt x="1503" y="2390"/>
                </a:lnTo>
                <a:lnTo>
                  <a:pt x="1503" y="2393"/>
                </a:lnTo>
                <a:lnTo>
                  <a:pt x="1505" y="2397"/>
                </a:lnTo>
                <a:lnTo>
                  <a:pt x="1505" y="2399"/>
                </a:lnTo>
                <a:lnTo>
                  <a:pt x="1503" y="2401"/>
                </a:lnTo>
                <a:lnTo>
                  <a:pt x="1503" y="2401"/>
                </a:lnTo>
                <a:lnTo>
                  <a:pt x="1505" y="2401"/>
                </a:lnTo>
                <a:lnTo>
                  <a:pt x="1493" y="2403"/>
                </a:lnTo>
                <a:lnTo>
                  <a:pt x="1490" y="2408"/>
                </a:lnTo>
                <a:lnTo>
                  <a:pt x="1486" y="2410"/>
                </a:lnTo>
                <a:lnTo>
                  <a:pt x="1482" y="2405"/>
                </a:lnTo>
                <a:lnTo>
                  <a:pt x="1482" y="2403"/>
                </a:lnTo>
                <a:lnTo>
                  <a:pt x="1480" y="2403"/>
                </a:lnTo>
                <a:lnTo>
                  <a:pt x="1475" y="2399"/>
                </a:lnTo>
                <a:lnTo>
                  <a:pt x="1473" y="2399"/>
                </a:lnTo>
                <a:lnTo>
                  <a:pt x="1473" y="2403"/>
                </a:lnTo>
                <a:lnTo>
                  <a:pt x="1473" y="2405"/>
                </a:lnTo>
                <a:lnTo>
                  <a:pt x="1473" y="2408"/>
                </a:lnTo>
                <a:lnTo>
                  <a:pt x="1473" y="2414"/>
                </a:lnTo>
                <a:lnTo>
                  <a:pt x="1471" y="2414"/>
                </a:lnTo>
                <a:lnTo>
                  <a:pt x="1469" y="2414"/>
                </a:lnTo>
                <a:lnTo>
                  <a:pt x="1465" y="2414"/>
                </a:lnTo>
                <a:lnTo>
                  <a:pt x="1465" y="2416"/>
                </a:lnTo>
                <a:lnTo>
                  <a:pt x="1465" y="2418"/>
                </a:lnTo>
                <a:lnTo>
                  <a:pt x="1460" y="2418"/>
                </a:lnTo>
                <a:lnTo>
                  <a:pt x="1458" y="2418"/>
                </a:lnTo>
                <a:lnTo>
                  <a:pt x="1456" y="2416"/>
                </a:lnTo>
                <a:lnTo>
                  <a:pt x="1452" y="2416"/>
                </a:lnTo>
                <a:lnTo>
                  <a:pt x="1449" y="2414"/>
                </a:lnTo>
                <a:lnTo>
                  <a:pt x="1443" y="2414"/>
                </a:lnTo>
                <a:lnTo>
                  <a:pt x="1439" y="2412"/>
                </a:lnTo>
                <a:lnTo>
                  <a:pt x="1437" y="2412"/>
                </a:lnTo>
                <a:lnTo>
                  <a:pt x="1434" y="2412"/>
                </a:lnTo>
                <a:lnTo>
                  <a:pt x="1432" y="2410"/>
                </a:lnTo>
                <a:lnTo>
                  <a:pt x="1432" y="2408"/>
                </a:lnTo>
                <a:lnTo>
                  <a:pt x="1430" y="2408"/>
                </a:lnTo>
                <a:lnTo>
                  <a:pt x="1430" y="2405"/>
                </a:lnTo>
                <a:lnTo>
                  <a:pt x="1430" y="2403"/>
                </a:lnTo>
                <a:lnTo>
                  <a:pt x="1432" y="2395"/>
                </a:lnTo>
                <a:lnTo>
                  <a:pt x="1430" y="2395"/>
                </a:lnTo>
                <a:lnTo>
                  <a:pt x="1432" y="2393"/>
                </a:lnTo>
                <a:lnTo>
                  <a:pt x="1430" y="2393"/>
                </a:lnTo>
                <a:lnTo>
                  <a:pt x="1430" y="2395"/>
                </a:lnTo>
                <a:lnTo>
                  <a:pt x="1430" y="2397"/>
                </a:lnTo>
                <a:lnTo>
                  <a:pt x="1424" y="2397"/>
                </a:lnTo>
                <a:lnTo>
                  <a:pt x="1424" y="2401"/>
                </a:lnTo>
                <a:lnTo>
                  <a:pt x="1417" y="2403"/>
                </a:lnTo>
                <a:lnTo>
                  <a:pt x="1409" y="2401"/>
                </a:lnTo>
                <a:lnTo>
                  <a:pt x="1406" y="2401"/>
                </a:lnTo>
                <a:lnTo>
                  <a:pt x="1409" y="2397"/>
                </a:lnTo>
                <a:lnTo>
                  <a:pt x="1404" y="2395"/>
                </a:lnTo>
                <a:lnTo>
                  <a:pt x="1411" y="2382"/>
                </a:lnTo>
                <a:lnTo>
                  <a:pt x="1411" y="2380"/>
                </a:lnTo>
                <a:lnTo>
                  <a:pt x="1406" y="2377"/>
                </a:lnTo>
                <a:lnTo>
                  <a:pt x="1400" y="2375"/>
                </a:lnTo>
                <a:lnTo>
                  <a:pt x="1400" y="2377"/>
                </a:lnTo>
                <a:lnTo>
                  <a:pt x="1398" y="2382"/>
                </a:lnTo>
                <a:lnTo>
                  <a:pt x="1396" y="2384"/>
                </a:lnTo>
                <a:lnTo>
                  <a:pt x="1396" y="2386"/>
                </a:lnTo>
                <a:lnTo>
                  <a:pt x="1393" y="2388"/>
                </a:lnTo>
                <a:lnTo>
                  <a:pt x="1391" y="2388"/>
                </a:lnTo>
                <a:lnTo>
                  <a:pt x="1389" y="2386"/>
                </a:lnTo>
                <a:lnTo>
                  <a:pt x="1385" y="2393"/>
                </a:lnTo>
                <a:lnTo>
                  <a:pt x="1383" y="2393"/>
                </a:lnTo>
                <a:lnTo>
                  <a:pt x="1383" y="2395"/>
                </a:lnTo>
                <a:lnTo>
                  <a:pt x="1383" y="2397"/>
                </a:lnTo>
                <a:lnTo>
                  <a:pt x="1381" y="2399"/>
                </a:lnTo>
                <a:lnTo>
                  <a:pt x="1378" y="2401"/>
                </a:lnTo>
                <a:lnTo>
                  <a:pt x="1372" y="2412"/>
                </a:lnTo>
                <a:lnTo>
                  <a:pt x="1370" y="2416"/>
                </a:lnTo>
                <a:lnTo>
                  <a:pt x="1370" y="2418"/>
                </a:lnTo>
                <a:lnTo>
                  <a:pt x="1368" y="2418"/>
                </a:lnTo>
                <a:lnTo>
                  <a:pt x="1368" y="2416"/>
                </a:lnTo>
                <a:lnTo>
                  <a:pt x="1365" y="2410"/>
                </a:lnTo>
                <a:lnTo>
                  <a:pt x="1363" y="2405"/>
                </a:lnTo>
                <a:lnTo>
                  <a:pt x="1363" y="2401"/>
                </a:lnTo>
                <a:lnTo>
                  <a:pt x="1363" y="2397"/>
                </a:lnTo>
                <a:lnTo>
                  <a:pt x="1363" y="2393"/>
                </a:lnTo>
                <a:lnTo>
                  <a:pt x="1365" y="2382"/>
                </a:lnTo>
                <a:lnTo>
                  <a:pt x="1363" y="2375"/>
                </a:lnTo>
                <a:lnTo>
                  <a:pt x="1365" y="2367"/>
                </a:lnTo>
                <a:lnTo>
                  <a:pt x="1365" y="2365"/>
                </a:lnTo>
                <a:lnTo>
                  <a:pt x="1363" y="2365"/>
                </a:lnTo>
                <a:lnTo>
                  <a:pt x="1359" y="2365"/>
                </a:lnTo>
                <a:lnTo>
                  <a:pt x="1359" y="2360"/>
                </a:lnTo>
                <a:lnTo>
                  <a:pt x="1350" y="2356"/>
                </a:lnTo>
                <a:lnTo>
                  <a:pt x="1335" y="2350"/>
                </a:lnTo>
                <a:lnTo>
                  <a:pt x="1333" y="2350"/>
                </a:lnTo>
                <a:lnTo>
                  <a:pt x="1329" y="2350"/>
                </a:lnTo>
                <a:lnTo>
                  <a:pt x="1331" y="2350"/>
                </a:lnTo>
                <a:lnTo>
                  <a:pt x="1327" y="2347"/>
                </a:lnTo>
                <a:lnTo>
                  <a:pt x="1325" y="2345"/>
                </a:lnTo>
                <a:lnTo>
                  <a:pt x="1322" y="2345"/>
                </a:lnTo>
                <a:lnTo>
                  <a:pt x="1320" y="2343"/>
                </a:lnTo>
                <a:lnTo>
                  <a:pt x="1316" y="2339"/>
                </a:lnTo>
                <a:lnTo>
                  <a:pt x="1314" y="2334"/>
                </a:lnTo>
                <a:lnTo>
                  <a:pt x="1309" y="2330"/>
                </a:lnTo>
                <a:lnTo>
                  <a:pt x="1314" y="2322"/>
                </a:lnTo>
                <a:lnTo>
                  <a:pt x="1322" y="2313"/>
                </a:lnTo>
                <a:lnTo>
                  <a:pt x="1325" y="2311"/>
                </a:lnTo>
                <a:lnTo>
                  <a:pt x="1327" y="2315"/>
                </a:lnTo>
                <a:lnTo>
                  <a:pt x="1329" y="2315"/>
                </a:lnTo>
                <a:lnTo>
                  <a:pt x="1333" y="2311"/>
                </a:lnTo>
                <a:lnTo>
                  <a:pt x="1329" y="2309"/>
                </a:lnTo>
                <a:lnTo>
                  <a:pt x="1329" y="2306"/>
                </a:lnTo>
                <a:lnTo>
                  <a:pt x="1331" y="2302"/>
                </a:lnTo>
                <a:lnTo>
                  <a:pt x="1329" y="2300"/>
                </a:lnTo>
                <a:lnTo>
                  <a:pt x="1325" y="2298"/>
                </a:lnTo>
                <a:lnTo>
                  <a:pt x="1325" y="2294"/>
                </a:lnTo>
                <a:lnTo>
                  <a:pt x="1322" y="2291"/>
                </a:lnTo>
                <a:lnTo>
                  <a:pt x="1316" y="2296"/>
                </a:lnTo>
                <a:lnTo>
                  <a:pt x="1305" y="2287"/>
                </a:lnTo>
                <a:lnTo>
                  <a:pt x="1303" y="2289"/>
                </a:lnTo>
                <a:lnTo>
                  <a:pt x="1303" y="2287"/>
                </a:lnTo>
                <a:lnTo>
                  <a:pt x="1305" y="2285"/>
                </a:lnTo>
                <a:lnTo>
                  <a:pt x="1309" y="2276"/>
                </a:lnTo>
                <a:lnTo>
                  <a:pt x="1312" y="2274"/>
                </a:lnTo>
                <a:lnTo>
                  <a:pt x="1314" y="2274"/>
                </a:lnTo>
                <a:lnTo>
                  <a:pt x="1316" y="2272"/>
                </a:lnTo>
                <a:lnTo>
                  <a:pt x="1318" y="2274"/>
                </a:lnTo>
                <a:lnTo>
                  <a:pt x="1318" y="2272"/>
                </a:lnTo>
                <a:lnTo>
                  <a:pt x="1314" y="2266"/>
                </a:lnTo>
                <a:lnTo>
                  <a:pt x="1316" y="2261"/>
                </a:lnTo>
                <a:lnTo>
                  <a:pt x="1316" y="2261"/>
                </a:lnTo>
                <a:lnTo>
                  <a:pt x="1314" y="2259"/>
                </a:lnTo>
                <a:lnTo>
                  <a:pt x="1307" y="2257"/>
                </a:lnTo>
                <a:lnTo>
                  <a:pt x="1305" y="2255"/>
                </a:lnTo>
                <a:lnTo>
                  <a:pt x="1303" y="2253"/>
                </a:lnTo>
                <a:lnTo>
                  <a:pt x="1301" y="2251"/>
                </a:lnTo>
                <a:lnTo>
                  <a:pt x="1299" y="2246"/>
                </a:lnTo>
                <a:lnTo>
                  <a:pt x="1299" y="2240"/>
                </a:lnTo>
                <a:lnTo>
                  <a:pt x="1299" y="2238"/>
                </a:lnTo>
                <a:lnTo>
                  <a:pt x="1299" y="2229"/>
                </a:lnTo>
                <a:lnTo>
                  <a:pt x="1297" y="2227"/>
                </a:lnTo>
                <a:lnTo>
                  <a:pt x="1292" y="2225"/>
                </a:lnTo>
                <a:lnTo>
                  <a:pt x="1290" y="2220"/>
                </a:lnTo>
                <a:lnTo>
                  <a:pt x="1288" y="2214"/>
                </a:lnTo>
                <a:lnTo>
                  <a:pt x="1286" y="2212"/>
                </a:lnTo>
                <a:lnTo>
                  <a:pt x="1286" y="2210"/>
                </a:lnTo>
                <a:lnTo>
                  <a:pt x="1288" y="2205"/>
                </a:lnTo>
                <a:lnTo>
                  <a:pt x="1288" y="2203"/>
                </a:lnTo>
                <a:lnTo>
                  <a:pt x="1284" y="2203"/>
                </a:lnTo>
                <a:lnTo>
                  <a:pt x="1284" y="2201"/>
                </a:lnTo>
                <a:lnTo>
                  <a:pt x="1284" y="2199"/>
                </a:lnTo>
                <a:lnTo>
                  <a:pt x="1284" y="2197"/>
                </a:lnTo>
                <a:lnTo>
                  <a:pt x="1284" y="2195"/>
                </a:lnTo>
                <a:lnTo>
                  <a:pt x="1286" y="2195"/>
                </a:lnTo>
                <a:lnTo>
                  <a:pt x="1286" y="2195"/>
                </a:lnTo>
                <a:lnTo>
                  <a:pt x="1288" y="2195"/>
                </a:lnTo>
                <a:lnTo>
                  <a:pt x="1288" y="2192"/>
                </a:lnTo>
                <a:lnTo>
                  <a:pt x="1288" y="2190"/>
                </a:lnTo>
                <a:lnTo>
                  <a:pt x="1288" y="2188"/>
                </a:lnTo>
                <a:lnTo>
                  <a:pt x="1288" y="2186"/>
                </a:lnTo>
                <a:lnTo>
                  <a:pt x="1288" y="2184"/>
                </a:lnTo>
                <a:lnTo>
                  <a:pt x="1286" y="2182"/>
                </a:lnTo>
                <a:lnTo>
                  <a:pt x="1286" y="2180"/>
                </a:lnTo>
                <a:lnTo>
                  <a:pt x="1286" y="2177"/>
                </a:lnTo>
                <a:lnTo>
                  <a:pt x="1288" y="2177"/>
                </a:lnTo>
                <a:lnTo>
                  <a:pt x="1288" y="2175"/>
                </a:lnTo>
                <a:lnTo>
                  <a:pt x="1292" y="2175"/>
                </a:lnTo>
                <a:lnTo>
                  <a:pt x="1292" y="2173"/>
                </a:lnTo>
                <a:lnTo>
                  <a:pt x="1294" y="2173"/>
                </a:lnTo>
                <a:lnTo>
                  <a:pt x="1297" y="2173"/>
                </a:lnTo>
                <a:lnTo>
                  <a:pt x="1297" y="2171"/>
                </a:lnTo>
                <a:lnTo>
                  <a:pt x="1299" y="2171"/>
                </a:lnTo>
                <a:lnTo>
                  <a:pt x="1299" y="2169"/>
                </a:lnTo>
                <a:lnTo>
                  <a:pt x="1299" y="2167"/>
                </a:lnTo>
                <a:lnTo>
                  <a:pt x="1301" y="2164"/>
                </a:lnTo>
                <a:lnTo>
                  <a:pt x="1303" y="2160"/>
                </a:lnTo>
                <a:lnTo>
                  <a:pt x="1307" y="2156"/>
                </a:lnTo>
                <a:lnTo>
                  <a:pt x="1312" y="2152"/>
                </a:lnTo>
                <a:lnTo>
                  <a:pt x="1320" y="2158"/>
                </a:lnTo>
                <a:lnTo>
                  <a:pt x="1322" y="2158"/>
                </a:lnTo>
                <a:lnTo>
                  <a:pt x="1325" y="2156"/>
                </a:lnTo>
                <a:lnTo>
                  <a:pt x="1329" y="2160"/>
                </a:lnTo>
                <a:lnTo>
                  <a:pt x="1337" y="2167"/>
                </a:lnTo>
                <a:lnTo>
                  <a:pt x="1346" y="2171"/>
                </a:lnTo>
                <a:lnTo>
                  <a:pt x="1344" y="2180"/>
                </a:lnTo>
                <a:lnTo>
                  <a:pt x="1340" y="2186"/>
                </a:lnTo>
                <a:lnTo>
                  <a:pt x="1340" y="2192"/>
                </a:lnTo>
                <a:lnTo>
                  <a:pt x="1340" y="2197"/>
                </a:lnTo>
                <a:lnTo>
                  <a:pt x="1344" y="2199"/>
                </a:lnTo>
                <a:lnTo>
                  <a:pt x="1348" y="2201"/>
                </a:lnTo>
                <a:lnTo>
                  <a:pt x="1348" y="2203"/>
                </a:lnTo>
                <a:lnTo>
                  <a:pt x="1350" y="2218"/>
                </a:lnTo>
                <a:lnTo>
                  <a:pt x="1355" y="2223"/>
                </a:lnTo>
                <a:lnTo>
                  <a:pt x="1361" y="2223"/>
                </a:lnTo>
                <a:lnTo>
                  <a:pt x="1363" y="2223"/>
                </a:lnTo>
                <a:lnTo>
                  <a:pt x="1368" y="2227"/>
                </a:lnTo>
                <a:lnTo>
                  <a:pt x="1370" y="2238"/>
                </a:lnTo>
                <a:lnTo>
                  <a:pt x="1376" y="2238"/>
                </a:lnTo>
                <a:lnTo>
                  <a:pt x="1393" y="2235"/>
                </a:lnTo>
                <a:lnTo>
                  <a:pt x="1398" y="2242"/>
                </a:lnTo>
                <a:lnTo>
                  <a:pt x="1400" y="2240"/>
                </a:lnTo>
                <a:lnTo>
                  <a:pt x="1402" y="2238"/>
                </a:lnTo>
                <a:lnTo>
                  <a:pt x="1406" y="2233"/>
                </a:lnTo>
                <a:lnTo>
                  <a:pt x="1411" y="2233"/>
                </a:lnTo>
                <a:lnTo>
                  <a:pt x="1426" y="2240"/>
                </a:lnTo>
                <a:lnTo>
                  <a:pt x="1432" y="2242"/>
                </a:lnTo>
                <a:lnTo>
                  <a:pt x="1432" y="2235"/>
                </a:lnTo>
                <a:lnTo>
                  <a:pt x="1432" y="2227"/>
                </a:lnTo>
                <a:lnTo>
                  <a:pt x="1443" y="2208"/>
                </a:lnTo>
                <a:lnTo>
                  <a:pt x="1460" y="2214"/>
                </a:lnTo>
                <a:lnTo>
                  <a:pt x="1460" y="2216"/>
                </a:lnTo>
                <a:lnTo>
                  <a:pt x="1480" y="2225"/>
                </a:lnTo>
                <a:lnTo>
                  <a:pt x="1480" y="2223"/>
                </a:lnTo>
                <a:lnTo>
                  <a:pt x="1480" y="2220"/>
                </a:lnTo>
                <a:lnTo>
                  <a:pt x="1484" y="2203"/>
                </a:lnTo>
                <a:lnTo>
                  <a:pt x="1497" y="2205"/>
                </a:lnTo>
                <a:lnTo>
                  <a:pt x="1501" y="2205"/>
                </a:lnTo>
                <a:lnTo>
                  <a:pt x="1512" y="2205"/>
                </a:lnTo>
                <a:lnTo>
                  <a:pt x="1516" y="2208"/>
                </a:lnTo>
                <a:lnTo>
                  <a:pt x="1516" y="2205"/>
                </a:lnTo>
                <a:lnTo>
                  <a:pt x="1518" y="2203"/>
                </a:lnTo>
                <a:lnTo>
                  <a:pt x="1518" y="2201"/>
                </a:lnTo>
                <a:lnTo>
                  <a:pt x="1521" y="2201"/>
                </a:lnTo>
                <a:lnTo>
                  <a:pt x="1521" y="2199"/>
                </a:lnTo>
                <a:lnTo>
                  <a:pt x="1523" y="2199"/>
                </a:lnTo>
                <a:lnTo>
                  <a:pt x="1523" y="2197"/>
                </a:lnTo>
                <a:lnTo>
                  <a:pt x="1525" y="2195"/>
                </a:lnTo>
                <a:lnTo>
                  <a:pt x="1525" y="2195"/>
                </a:lnTo>
                <a:lnTo>
                  <a:pt x="1525" y="2190"/>
                </a:lnTo>
                <a:lnTo>
                  <a:pt x="1525" y="2184"/>
                </a:lnTo>
                <a:lnTo>
                  <a:pt x="1518" y="2184"/>
                </a:lnTo>
                <a:lnTo>
                  <a:pt x="1518" y="2182"/>
                </a:lnTo>
                <a:lnTo>
                  <a:pt x="1521" y="2171"/>
                </a:lnTo>
                <a:lnTo>
                  <a:pt x="1521" y="2164"/>
                </a:lnTo>
                <a:lnTo>
                  <a:pt x="1523" y="2158"/>
                </a:lnTo>
                <a:lnTo>
                  <a:pt x="1523" y="2154"/>
                </a:lnTo>
                <a:lnTo>
                  <a:pt x="1521" y="2154"/>
                </a:lnTo>
                <a:lnTo>
                  <a:pt x="1521" y="2152"/>
                </a:lnTo>
                <a:lnTo>
                  <a:pt x="1521" y="2149"/>
                </a:lnTo>
                <a:lnTo>
                  <a:pt x="1521" y="2145"/>
                </a:lnTo>
                <a:lnTo>
                  <a:pt x="1525" y="2145"/>
                </a:lnTo>
                <a:lnTo>
                  <a:pt x="1527" y="2145"/>
                </a:lnTo>
                <a:lnTo>
                  <a:pt x="1527" y="2143"/>
                </a:lnTo>
                <a:lnTo>
                  <a:pt x="1525" y="2141"/>
                </a:lnTo>
                <a:lnTo>
                  <a:pt x="1527" y="2141"/>
                </a:lnTo>
                <a:lnTo>
                  <a:pt x="1531" y="2139"/>
                </a:lnTo>
                <a:lnTo>
                  <a:pt x="1533" y="2137"/>
                </a:lnTo>
                <a:lnTo>
                  <a:pt x="1536" y="2132"/>
                </a:lnTo>
                <a:lnTo>
                  <a:pt x="1540" y="2130"/>
                </a:lnTo>
                <a:lnTo>
                  <a:pt x="1542" y="2128"/>
                </a:lnTo>
                <a:lnTo>
                  <a:pt x="1544" y="2126"/>
                </a:lnTo>
                <a:lnTo>
                  <a:pt x="1551" y="2121"/>
                </a:lnTo>
                <a:lnTo>
                  <a:pt x="1559" y="2119"/>
                </a:lnTo>
                <a:lnTo>
                  <a:pt x="1566" y="2117"/>
                </a:lnTo>
                <a:lnTo>
                  <a:pt x="1572" y="2119"/>
                </a:lnTo>
                <a:lnTo>
                  <a:pt x="1577" y="2119"/>
                </a:lnTo>
                <a:lnTo>
                  <a:pt x="1577" y="2119"/>
                </a:lnTo>
                <a:lnTo>
                  <a:pt x="1577" y="2121"/>
                </a:lnTo>
                <a:lnTo>
                  <a:pt x="1579" y="2121"/>
                </a:lnTo>
                <a:lnTo>
                  <a:pt x="1579" y="2126"/>
                </a:lnTo>
                <a:lnTo>
                  <a:pt x="1581" y="2145"/>
                </a:lnTo>
                <a:lnTo>
                  <a:pt x="1581" y="2147"/>
                </a:lnTo>
                <a:lnTo>
                  <a:pt x="1581" y="2154"/>
                </a:lnTo>
                <a:lnTo>
                  <a:pt x="1585" y="2158"/>
                </a:lnTo>
                <a:lnTo>
                  <a:pt x="1585" y="2160"/>
                </a:lnTo>
                <a:lnTo>
                  <a:pt x="1587" y="2164"/>
                </a:lnTo>
                <a:lnTo>
                  <a:pt x="1589" y="2164"/>
                </a:lnTo>
                <a:lnTo>
                  <a:pt x="1592" y="2162"/>
                </a:lnTo>
                <a:lnTo>
                  <a:pt x="1596" y="2160"/>
                </a:lnTo>
                <a:lnTo>
                  <a:pt x="1598" y="2156"/>
                </a:lnTo>
                <a:lnTo>
                  <a:pt x="1602" y="2154"/>
                </a:lnTo>
                <a:lnTo>
                  <a:pt x="1607" y="2152"/>
                </a:lnTo>
                <a:lnTo>
                  <a:pt x="1615" y="2147"/>
                </a:lnTo>
                <a:lnTo>
                  <a:pt x="1617" y="2145"/>
                </a:lnTo>
                <a:lnTo>
                  <a:pt x="1620" y="2143"/>
                </a:lnTo>
                <a:lnTo>
                  <a:pt x="1622" y="2143"/>
                </a:lnTo>
                <a:lnTo>
                  <a:pt x="1622" y="2141"/>
                </a:lnTo>
                <a:lnTo>
                  <a:pt x="1624" y="2141"/>
                </a:lnTo>
                <a:lnTo>
                  <a:pt x="1624" y="2137"/>
                </a:lnTo>
                <a:lnTo>
                  <a:pt x="1626" y="2137"/>
                </a:lnTo>
                <a:lnTo>
                  <a:pt x="1626" y="2132"/>
                </a:lnTo>
                <a:lnTo>
                  <a:pt x="1628" y="2126"/>
                </a:lnTo>
                <a:lnTo>
                  <a:pt x="1628" y="2124"/>
                </a:lnTo>
                <a:lnTo>
                  <a:pt x="1628" y="2121"/>
                </a:lnTo>
                <a:lnTo>
                  <a:pt x="1624" y="2121"/>
                </a:lnTo>
                <a:lnTo>
                  <a:pt x="1622" y="2121"/>
                </a:lnTo>
                <a:lnTo>
                  <a:pt x="1620" y="2121"/>
                </a:lnTo>
                <a:lnTo>
                  <a:pt x="1620" y="2106"/>
                </a:lnTo>
                <a:lnTo>
                  <a:pt x="1617" y="2106"/>
                </a:lnTo>
                <a:lnTo>
                  <a:pt x="1617" y="2093"/>
                </a:lnTo>
                <a:lnTo>
                  <a:pt x="1617" y="2091"/>
                </a:lnTo>
                <a:lnTo>
                  <a:pt x="1607" y="2091"/>
                </a:lnTo>
                <a:lnTo>
                  <a:pt x="1607" y="2078"/>
                </a:lnTo>
                <a:lnTo>
                  <a:pt x="1600" y="2078"/>
                </a:lnTo>
                <a:lnTo>
                  <a:pt x="1585" y="2078"/>
                </a:lnTo>
                <a:lnTo>
                  <a:pt x="1585" y="2066"/>
                </a:lnTo>
                <a:lnTo>
                  <a:pt x="1585" y="2050"/>
                </a:lnTo>
                <a:lnTo>
                  <a:pt x="1585" y="2031"/>
                </a:lnTo>
                <a:lnTo>
                  <a:pt x="1585" y="1999"/>
                </a:lnTo>
                <a:lnTo>
                  <a:pt x="1583" y="1975"/>
                </a:lnTo>
                <a:lnTo>
                  <a:pt x="1581" y="1975"/>
                </a:lnTo>
                <a:lnTo>
                  <a:pt x="1579" y="1977"/>
                </a:lnTo>
                <a:lnTo>
                  <a:pt x="1577" y="1977"/>
                </a:lnTo>
                <a:lnTo>
                  <a:pt x="1577" y="1979"/>
                </a:lnTo>
                <a:lnTo>
                  <a:pt x="1577" y="1979"/>
                </a:lnTo>
                <a:lnTo>
                  <a:pt x="1577" y="1982"/>
                </a:lnTo>
                <a:lnTo>
                  <a:pt x="1574" y="1982"/>
                </a:lnTo>
                <a:lnTo>
                  <a:pt x="1574" y="1990"/>
                </a:lnTo>
                <a:lnTo>
                  <a:pt x="1574" y="1992"/>
                </a:lnTo>
                <a:lnTo>
                  <a:pt x="1574" y="1995"/>
                </a:lnTo>
                <a:lnTo>
                  <a:pt x="1574" y="1997"/>
                </a:lnTo>
                <a:lnTo>
                  <a:pt x="1574" y="1999"/>
                </a:lnTo>
                <a:lnTo>
                  <a:pt x="1574" y="2001"/>
                </a:lnTo>
                <a:lnTo>
                  <a:pt x="1572" y="2001"/>
                </a:lnTo>
                <a:lnTo>
                  <a:pt x="1572" y="2003"/>
                </a:lnTo>
                <a:lnTo>
                  <a:pt x="1570" y="2010"/>
                </a:lnTo>
                <a:lnTo>
                  <a:pt x="1570" y="2012"/>
                </a:lnTo>
                <a:lnTo>
                  <a:pt x="1568" y="2012"/>
                </a:lnTo>
                <a:lnTo>
                  <a:pt x="1568" y="2014"/>
                </a:lnTo>
                <a:lnTo>
                  <a:pt x="1566" y="2014"/>
                </a:lnTo>
                <a:lnTo>
                  <a:pt x="1564" y="2014"/>
                </a:lnTo>
                <a:lnTo>
                  <a:pt x="1561" y="2014"/>
                </a:lnTo>
                <a:lnTo>
                  <a:pt x="1529" y="2014"/>
                </a:lnTo>
                <a:lnTo>
                  <a:pt x="1527" y="2014"/>
                </a:lnTo>
                <a:lnTo>
                  <a:pt x="1525" y="2014"/>
                </a:lnTo>
                <a:lnTo>
                  <a:pt x="1525" y="2012"/>
                </a:lnTo>
                <a:lnTo>
                  <a:pt x="1525" y="2012"/>
                </a:lnTo>
                <a:lnTo>
                  <a:pt x="1525" y="2010"/>
                </a:lnTo>
                <a:lnTo>
                  <a:pt x="1525" y="2007"/>
                </a:lnTo>
                <a:lnTo>
                  <a:pt x="1523" y="2007"/>
                </a:lnTo>
                <a:lnTo>
                  <a:pt x="1523" y="2005"/>
                </a:lnTo>
                <a:lnTo>
                  <a:pt x="1525" y="2005"/>
                </a:lnTo>
                <a:lnTo>
                  <a:pt x="1525" y="2003"/>
                </a:lnTo>
                <a:lnTo>
                  <a:pt x="1527" y="1988"/>
                </a:lnTo>
                <a:lnTo>
                  <a:pt x="1529" y="1979"/>
                </a:lnTo>
                <a:lnTo>
                  <a:pt x="1531" y="1973"/>
                </a:lnTo>
                <a:lnTo>
                  <a:pt x="1529" y="1969"/>
                </a:lnTo>
                <a:lnTo>
                  <a:pt x="1529" y="1967"/>
                </a:lnTo>
                <a:lnTo>
                  <a:pt x="1533" y="1962"/>
                </a:lnTo>
                <a:lnTo>
                  <a:pt x="1536" y="1956"/>
                </a:lnTo>
                <a:lnTo>
                  <a:pt x="1538" y="1949"/>
                </a:lnTo>
                <a:lnTo>
                  <a:pt x="1538" y="1945"/>
                </a:lnTo>
                <a:lnTo>
                  <a:pt x="1538" y="1941"/>
                </a:lnTo>
                <a:lnTo>
                  <a:pt x="1538" y="1924"/>
                </a:lnTo>
                <a:lnTo>
                  <a:pt x="1538" y="1913"/>
                </a:lnTo>
                <a:lnTo>
                  <a:pt x="1538" y="1900"/>
                </a:lnTo>
                <a:lnTo>
                  <a:pt x="1542" y="1898"/>
                </a:lnTo>
                <a:lnTo>
                  <a:pt x="1566" y="1898"/>
                </a:lnTo>
                <a:lnTo>
                  <a:pt x="1579" y="1900"/>
                </a:lnTo>
                <a:lnTo>
                  <a:pt x="1587" y="1900"/>
                </a:lnTo>
                <a:lnTo>
                  <a:pt x="1592" y="1898"/>
                </a:lnTo>
                <a:lnTo>
                  <a:pt x="1592" y="1900"/>
                </a:lnTo>
                <a:lnTo>
                  <a:pt x="1592" y="1902"/>
                </a:lnTo>
                <a:lnTo>
                  <a:pt x="1609" y="1902"/>
                </a:lnTo>
                <a:lnTo>
                  <a:pt x="1624" y="1902"/>
                </a:lnTo>
                <a:lnTo>
                  <a:pt x="1626" y="1902"/>
                </a:lnTo>
                <a:lnTo>
                  <a:pt x="1628" y="1902"/>
                </a:lnTo>
                <a:lnTo>
                  <a:pt x="1628" y="1900"/>
                </a:lnTo>
                <a:lnTo>
                  <a:pt x="1624" y="1885"/>
                </a:lnTo>
                <a:lnTo>
                  <a:pt x="1624" y="1885"/>
                </a:lnTo>
                <a:lnTo>
                  <a:pt x="1620" y="1874"/>
                </a:lnTo>
                <a:lnTo>
                  <a:pt x="1620" y="1870"/>
                </a:lnTo>
                <a:lnTo>
                  <a:pt x="1620" y="1868"/>
                </a:lnTo>
                <a:lnTo>
                  <a:pt x="1617" y="1865"/>
                </a:lnTo>
                <a:lnTo>
                  <a:pt x="1615" y="1861"/>
                </a:lnTo>
                <a:lnTo>
                  <a:pt x="1615" y="1859"/>
                </a:lnTo>
                <a:lnTo>
                  <a:pt x="1613" y="1853"/>
                </a:lnTo>
                <a:lnTo>
                  <a:pt x="1613" y="1846"/>
                </a:lnTo>
                <a:lnTo>
                  <a:pt x="1611" y="1842"/>
                </a:lnTo>
                <a:lnTo>
                  <a:pt x="1611" y="1840"/>
                </a:lnTo>
                <a:lnTo>
                  <a:pt x="1609" y="1837"/>
                </a:lnTo>
                <a:lnTo>
                  <a:pt x="1609" y="1835"/>
                </a:lnTo>
                <a:lnTo>
                  <a:pt x="1607" y="1833"/>
                </a:lnTo>
                <a:lnTo>
                  <a:pt x="1607" y="1833"/>
                </a:lnTo>
                <a:lnTo>
                  <a:pt x="1605" y="1831"/>
                </a:lnTo>
                <a:lnTo>
                  <a:pt x="1605" y="1827"/>
                </a:lnTo>
                <a:lnTo>
                  <a:pt x="1605" y="1822"/>
                </a:lnTo>
                <a:lnTo>
                  <a:pt x="1602" y="1820"/>
                </a:lnTo>
                <a:lnTo>
                  <a:pt x="1602" y="1816"/>
                </a:lnTo>
                <a:lnTo>
                  <a:pt x="1600" y="1814"/>
                </a:lnTo>
                <a:lnTo>
                  <a:pt x="1600" y="1812"/>
                </a:lnTo>
                <a:lnTo>
                  <a:pt x="1598" y="1805"/>
                </a:lnTo>
                <a:lnTo>
                  <a:pt x="1596" y="1801"/>
                </a:lnTo>
                <a:lnTo>
                  <a:pt x="1596" y="1799"/>
                </a:lnTo>
                <a:lnTo>
                  <a:pt x="1596" y="1794"/>
                </a:lnTo>
                <a:lnTo>
                  <a:pt x="1594" y="1788"/>
                </a:lnTo>
                <a:lnTo>
                  <a:pt x="1594" y="1786"/>
                </a:lnTo>
                <a:lnTo>
                  <a:pt x="1594" y="1784"/>
                </a:lnTo>
                <a:lnTo>
                  <a:pt x="1592" y="1779"/>
                </a:lnTo>
                <a:lnTo>
                  <a:pt x="1592" y="1764"/>
                </a:lnTo>
                <a:lnTo>
                  <a:pt x="1592" y="1747"/>
                </a:lnTo>
                <a:lnTo>
                  <a:pt x="1592" y="1745"/>
                </a:lnTo>
                <a:lnTo>
                  <a:pt x="1592" y="1738"/>
                </a:lnTo>
                <a:lnTo>
                  <a:pt x="1592" y="1730"/>
                </a:lnTo>
                <a:lnTo>
                  <a:pt x="1592" y="1728"/>
                </a:lnTo>
                <a:lnTo>
                  <a:pt x="1592" y="1723"/>
                </a:lnTo>
                <a:lnTo>
                  <a:pt x="1594" y="1717"/>
                </a:lnTo>
                <a:lnTo>
                  <a:pt x="1594" y="1713"/>
                </a:lnTo>
                <a:lnTo>
                  <a:pt x="1594" y="1711"/>
                </a:lnTo>
                <a:lnTo>
                  <a:pt x="1594" y="1700"/>
                </a:lnTo>
                <a:lnTo>
                  <a:pt x="1596" y="1687"/>
                </a:lnTo>
                <a:lnTo>
                  <a:pt x="1596" y="1685"/>
                </a:lnTo>
                <a:lnTo>
                  <a:pt x="1598" y="1678"/>
                </a:lnTo>
                <a:lnTo>
                  <a:pt x="1598" y="1670"/>
                </a:lnTo>
                <a:lnTo>
                  <a:pt x="1600" y="1657"/>
                </a:lnTo>
                <a:lnTo>
                  <a:pt x="1600" y="1652"/>
                </a:lnTo>
                <a:lnTo>
                  <a:pt x="1600" y="1648"/>
                </a:lnTo>
                <a:lnTo>
                  <a:pt x="1602" y="1644"/>
                </a:lnTo>
                <a:lnTo>
                  <a:pt x="1600" y="1640"/>
                </a:lnTo>
                <a:lnTo>
                  <a:pt x="1600" y="1635"/>
                </a:lnTo>
                <a:lnTo>
                  <a:pt x="1600" y="1631"/>
                </a:lnTo>
                <a:lnTo>
                  <a:pt x="1598" y="1629"/>
                </a:lnTo>
                <a:lnTo>
                  <a:pt x="1598" y="1627"/>
                </a:lnTo>
                <a:lnTo>
                  <a:pt x="1598" y="1624"/>
                </a:lnTo>
                <a:lnTo>
                  <a:pt x="1596" y="1624"/>
                </a:lnTo>
                <a:lnTo>
                  <a:pt x="1592" y="1616"/>
                </a:lnTo>
                <a:lnTo>
                  <a:pt x="1585" y="1609"/>
                </a:lnTo>
                <a:lnTo>
                  <a:pt x="1585" y="1607"/>
                </a:lnTo>
                <a:lnTo>
                  <a:pt x="1574" y="1592"/>
                </a:lnTo>
                <a:lnTo>
                  <a:pt x="1572" y="1590"/>
                </a:lnTo>
                <a:lnTo>
                  <a:pt x="1570" y="1584"/>
                </a:lnTo>
                <a:lnTo>
                  <a:pt x="1566" y="1579"/>
                </a:lnTo>
                <a:lnTo>
                  <a:pt x="1561" y="1573"/>
                </a:lnTo>
                <a:lnTo>
                  <a:pt x="1557" y="1569"/>
                </a:lnTo>
                <a:lnTo>
                  <a:pt x="1553" y="1564"/>
                </a:lnTo>
                <a:lnTo>
                  <a:pt x="1551" y="1562"/>
                </a:lnTo>
                <a:lnTo>
                  <a:pt x="1551" y="1560"/>
                </a:lnTo>
                <a:lnTo>
                  <a:pt x="1549" y="1558"/>
                </a:lnTo>
                <a:lnTo>
                  <a:pt x="1546" y="1549"/>
                </a:lnTo>
                <a:lnTo>
                  <a:pt x="1546" y="1547"/>
                </a:lnTo>
                <a:lnTo>
                  <a:pt x="1544" y="1545"/>
                </a:lnTo>
                <a:lnTo>
                  <a:pt x="1540" y="1534"/>
                </a:lnTo>
                <a:lnTo>
                  <a:pt x="1538" y="1528"/>
                </a:lnTo>
                <a:lnTo>
                  <a:pt x="1531" y="1513"/>
                </a:lnTo>
                <a:lnTo>
                  <a:pt x="1529" y="1508"/>
                </a:lnTo>
                <a:lnTo>
                  <a:pt x="1525" y="1495"/>
                </a:lnTo>
                <a:lnTo>
                  <a:pt x="1523" y="1485"/>
                </a:lnTo>
                <a:lnTo>
                  <a:pt x="1518" y="1474"/>
                </a:lnTo>
                <a:lnTo>
                  <a:pt x="1516" y="1470"/>
                </a:lnTo>
                <a:lnTo>
                  <a:pt x="1510" y="1457"/>
                </a:lnTo>
                <a:lnTo>
                  <a:pt x="1503" y="1446"/>
                </a:lnTo>
                <a:lnTo>
                  <a:pt x="1499" y="1439"/>
                </a:lnTo>
                <a:lnTo>
                  <a:pt x="1497" y="1435"/>
                </a:lnTo>
                <a:lnTo>
                  <a:pt x="1493" y="1431"/>
                </a:lnTo>
                <a:lnTo>
                  <a:pt x="1490" y="1427"/>
                </a:lnTo>
                <a:lnTo>
                  <a:pt x="1486" y="1420"/>
                </a:lnTo>
                <a:lnTo>
                  <a:pt x="1480" y="1414"/>
                </a:lnTo>
                <a:lnTo>
                  <a:pt x="1477" y="1411"/>
                </a:lnTo>
                <a:lnTo>
                  <a:pt x="1473" y="1405"/>
                </a:lnTo>
                <a:lnTo>
                  <a:pt x="1473" y="1401"/>
                </a:lnTo>
                <a:lnTo>
                  <a:pt x="1465" y="1394"/>
                </a:lnTo>
                <a:lnTo>
                  <a:pt x="1462" y="1390"/>
                </a:lnTo>
                <a:lnTo>
                  <a:pt x="1460" y="1390"/>
                </a:lnTo>
                <a:lnTo>
                  <a:pt x="1458" y="1390"/>
                </a:lnTo>
                <a:lnTo>
                  <a:pt x="1456" y="1390"/>
                </a:lnTo>
                <a:lnTo>
                  <a:pt x="1452" y="1390"/>
                </a:lnTo>
                <a:lnTo>
                  <a:pt x="1452" y="1388"/>
                </a:lnTo>
                <a:lnTo>
                  <a:pt x="1449" y="1386"/>
                </a:lnTo>
                <a:lnTo>
                  <a:pt x="1449" y="1383"/>
                </a:lnTo>
                <a:lnTo>
                  <a:pt x="1445" y="1379"/>
                </a:lnTo>
                <a:lnTo>
                  <a:pt x="1443" y="1377"/>
                </a:lnTo>
                <a:lnTo>
                  <a:pt x="1441" y="1368"/>
                </a:lnTo>
                <a:lnTo>
                  <a:pt x="1432" y="1368"/>
                </a:lnTo>
                <a:lnTo>
                  <a:pt x="1428" y="1366"/>
                </a:lnTo>
                <a:lnTo>
                  <a:pt x="1428" y="1364"/>
                </a:lnTo>
                <a:lnTo>
                  <a:pt x="1428" y="1360"/>
                </a:lnTo>
                <a:lnTo>
                  <a:pt x="1428" y="1356"/>
                </a:lnTo>
                <a:lnTo>
                  <a:pt x="1417" y="1349"/>
                </a:lnTo>
                <a:lnTo>
                  <a:pt x="1400" y="1323"/>
                </a:lnTo>
                <a:lnTo>
                  <a:pt x="1400" y="1321"/>
                </a:lnTo>
                <a:lnTo>
                  <a:pt x="1406" y="1319"/>
                </a:lnTo>
                <a:lnTo>
                  <a:pt x="1415" y="1317"/>
                </a:lnTo>
                <a:lnTo>
                  <a:pt x="1426" y="1323"/>
                </a:lnTo>
                <a:lnTo>
                  <a:pt x="1426" y="1321"/>
                </a:lnTo>
                <a:lnTo>
                  <a:pt x="1426" y="1297"/>
                </a:lnTo>
                <a:lnTo>
                  <a:pt x="1424" y="1297"/>
                </a:lnTo>
                <a:lnTo>
                  <a:pt x="1419" y="1291"/>
                </a:lnTo>
                <a:lnTo>
                  <a:pt x="1402" y="1272"/>
                </a:lnTo>
                <a:lnTo>
                  <a:pt x="1398" y="1272"/>
                </a:lnTo>
                <a:lnTo>
                  <a:pt x="1393" y="1272"/>
                </a:lnTo>
                <a:lnTo>
                  <a:pt x="1387" y="1263"/>
                </a:lnTo>
                <a:lnTo>
                  <a:pt x="1391" y="1259"/>
                </a:lnTo>
                <a:lnTo>
                  <a:pt x="1393" y="1259"/>
                </a:lnTo>
                <a:lnTo>
                  <a:pt x="1396" y="1254"/>
                </a:lnTo>
                <a:lnTo>
                  <a:pt x="1398" y="1254"/>
                </a:lnTo>
                <a:lnTo>
                  <a:pt x="1398" y="1250"/>
                </a:lnTo>
                <a:lnTo>
                  <a:pt x="1400" y="1250"/>
                </a:lnTo>
                <a:lnTo>
                  <a:pt x="1400" y="1248"/>
                </a:lnTo>
                <a:lnTo>
                  <a:pt x="1400" y="1244"/>
                </a:lnTo>
                <a:lnTo>
                  <a:pt x="1400" y="1241"/>
                </a:lnTo>
                <a:lnTo>
                  <a:pt x="1396" y="1235"/>
                </a:lnTo>
                <a:lnTo>
                  <a:pt x="1393" y="1233"/>
                </a:lnTo>
                <a:lnTo>
                  <a:pt x="1389" y="1231"/>
                </a:lnTo>
                <a:lnTo>
                  <a:pt x="1387" y="1229"/>
                </a:lnTo>
                <a:lnTo>
                  <a:pt x="1385" y="1224"/>
                </a:lnTo>
                <a:lnTo>
                  <a:pt x="1383" y="1222"/>
                </a:lnTo>
                <a:lnTo>
                  <a:pt x="1381" y="1220"/>
                </a:lnTo>
                <a:lnTo>
                  <a:pt x="1378" y="1214"/>
                </a:lnTo>
                <a:lnTo>
                  <a:pt x="1370" y="1216"/>
                </a:lnTo>
                <a:lnTo>
                  <a:pt x="1370" y="1211"/>
                </a:lnTo>
                <a:lnTo>
                  <a:pt x="1368" y="1211"/>
                </a:lnTo>
                <a:lnTo>
                  <a:pt x="1365" y="1207"/>
                </a:lnTo>
                <a:lnTo>
                  <a:pt x="1365" y="1205"/>
                </a:lnTo>
                <a:lnTo>
                  <a:pt x="1365" y="1203"/>
                </a:lnTo>
                <a:lnTo>
                  <a:pt x="1359" y="1211"/>
                </a:lnTo>
                <a:lnTo>
                  <a:pt x="1353" y="1218"/>
                </a:lnTo>
                <a:lnTo>
                  <a:pt x="1350" y="1218"/>
                </a:lnTo>
                <a:lnTo>
                  <a:pt x="1348" y="1220"/>
                </a:lnTo>
                <a:lnTo>
                  <a:pt x="1346" y="1222"/>
                </a:lnTo>
                <a:lnTo>
                  <a:pt x="1344" y="1224"/>
                </a:lnTo>
                <a:lnTo>
                  <a:pt x="1342" y="1224"/>
                </a:lnTo>
                <a:lnTo>
                  <a:pt x="1340" y="1224"/>
                </a:lnTo>
                <a:lnTo>
                  <a:pt x="1337" y="1226"/>
                </a:lnTo>
                <a:lnTo>
                  <a:pt x="1335" y="1229"/>
                </a:lnTo>
                <a:lnTo>
                  <a:pt x="1333" y="1229"/>
                </a:lnTo>
                <a:lnTo>
                  <a:pt x="1333" y="1231"/>
                </a:lnTo>
                <a:lnTo>
                  <a:pt x="1331" y="1231"/>
                </a:lnTo>
                <a:lnTo>
                  <a:pt x="1329" y="1233"/>
                </a:lnTo>
                <a:lnTo>
                  <a:pt x="1327" y="1235"/>
                </a:lnTo>
                <a:lnTo>
                  <a:pt x="1325" y="1237"/>
                </a:lnTo>
                <a:lnTo>
                  <a:pt x="1322" y="1239"/>
                </a:lnTo>
                <a:lnTo>
                  <a:pt x="1320" y="1239"/>
                </a:lnTo>
                <a:lnTo>
                  <a:pt x="1320" y="1241"/>
                </a:lnTo>
                <a:lnTo>
                  <a:pt x="1318" y="1241"/>
                </a:lnTo>
                <a:lnTo>
                  <a:pt x="1318" y="1244"/>
                </a:lnTo>
                <a:lnTo>
                  <a:pt x="1316" y="1246"/>
                </a:lnTo>
                <a:lnTo>
                  <a:pt x="1316" y="1248"/>
                </a:lnTo>
                <a:lnTo>
                  <a:pt x="1316" y="1250"/>
                </a:lnTo>
                <a:lnTo>
                  <a:pt x="1314" y="1252"/>
                </a:lnTo>
                <a:lnTo>
                  <a:pt x="1314" y="1254"/>
                </a:lnTo>
                <a:lnTo>
                  <a:pt x="1312" y="1257"/>
                </a:lnTo>
                <a:lnTo>
                  <a:pt x="1312" y="1259"/>
                </a:lnTo>
                <a:lnTo>
                  <a:pt x="1309" y="1259"/>
                </a:lnTo>
                <a:lnTo>
                  <a:pt x="1307" y="1259"/>
                </a:lnTo>
                <a:lnTo>
                  <a:pt x="1305" y="1259"/>
                </a:lnTo>
                <a:lnTo>
                  <a:pt x="1301" y="1257"/>
                </a:lnTo>
                <a:lnTo>
                  <a:pt x="1299" y="1257"/>
                </a:lnTo>
                <a:lnTo>
                  <a:pt x="1294" y="1254"/>
                </a:lnTo>
                <a:lnTo>
                  <a:pt x="1292" y="1254"/>
                </a:lnTo>
                <a:lnTo>
                  <a:pt x="1290" y="1252"/>
                </a:lnTo>
                <a:lnTo>
                  <a:pt x="1286" y="1252"/>
                </a:lnTo>
                <a:lnTo>
                  <a:pt x="1284" y="1252"/>
                </a:lnTo>
                <a:lnTo>
                  <a:pt x="1281" y="1252"/>
                </a:lnTo>
                <a:lnTo>
                  <a:pt x="1277" y="1252"/>
                </a:lnTo>
                <a:lnTo>
                  <a:pt x="1273" y="1252"/>
                </a:lnTo>
                <a:lnTo>
                  <a:pt x="1269" y="1254"/>
                </a:lnTo>
                <a:lnTo>
                  <a:pt x="1266" y="1254"/>
                </a:lnTo>
                <a:lnTo>
                  <a:pt x="1264" y="1254"/>
                </a:lnTo>
                <a:lnTo>
                  <a:pt x="1262" y="1254"/>
                </a:lnTo>
                <a:lnTo>
                  <a:pt x="1260" y="1254"/>
                </a:lnTo>
                <a:lnTo>
                  <a:pt x="1258" y="1254"/>
                </a:lnTo>
                <a:lnTo>
                  <a:pt x="1256" y="1257"/>
                </a:lnTo>
                <a:lnTo>
                  <a:pt x="1253" y="1257"/>
                </a:lnTo>
                <a:lnTo>
                  <a:pt x="1253" y="1259"/>
                </a:lnTo>
                <a:lnTo>
                  <a:pt x="1251" y="1259"/>
                </a:lnTo>
                <a:lnTo>
                  <a:pt x="1249" y="1259"/>
                </a:lnTo>
                <a:lnTo>
                  <a:pt x="1247" y="1261"/>
                </a:lnTo>
                <a:lnTo>
                  <a:pt x="1245" y="1263"/>
                </a:lnTo>
                <a:lnTo>
                  <a:pt x="1241" y="1263"/>
                </a:lnTo>
                <a:lnTo>
                  <a:pt x="1238" y="1265"/>
                </a:lnTo>
                <a:lnTo>
                  <a:pt x="1236" y="1265"/>
                </a:lnTo>
                <a:lnTo>
                  <a:pt x="1234" y="1265"/>
                </a:lnTo>
                <a:lnTo>
                  <a:pt x="1232" y="1267"/>
                </a:lnTo>
                <a:lnTo>
                  <a:pt x="1230" y="1267"/>
                </a:lnTo>
                <a:lnTo>
                  <a:pt x="1228" y="1267"/>
                </a:lnTo>
                <a:lnTo>
                  <a:pt x="1223" y="1267"/>
                </a:lnTo>
                <a:lnTo>
                  <a:pt x="1219" y="1267"/>
                </a:lnTo>
                <a:lnTo>
                  <a:pt x="1217" y="1267"/>
                </a:lnTo>
                <a:lnTo>
                  <a:pt x="1215" y="1267"/>
                </a:lnTo>
                <a:lnTo>
                  <a:pt x="1213" y="1267"/>
                </a:lnTo>
                <a:lnTo>
                  <a:pt x="1208" y="1267"/>
                </a:lnTo>
                <a:lnTo>
                  <a:pt x="1204" y="1267"/>
                </a:lnTo>
                <a:lnTo>
                  <a:pt x="1200" y="1269"/>
                </a:lnTo>
                <a:lnTo>
                  <a:pt x="1197" y="1269"/>
                </a:lnTo>
                <a:lnTo>
                  <a:pt x="1195" y="1269"/>
                </a:lnTo>
                <a:lnTo>
                  <a:pt x="1191" y="1269"/>
                </a:lnTo>
                <a:lnTo>
                  <a:pt x="1189" y="1269"/>
                </a:lnTo>
                <a:lnTo>
                  <a:pt x="1187" y="1267"/>
                </a:lnTo>
                <a:lnTo>
                  <a:pt x="1182" y="1267"/>
                </a:lnTo>
                <a:lnTo>
                  <a:pt x="1180" y="1267"/>
                </a:lnTo>
                <a:lnTo>
                  <a:pt x="1178" y="1267"/>
                </a:lnTo>
                <a:lnTo>
                  <a:pt x="1174" y="1265"/>
                </a:lnTo>
                <a:lnTo>
                  <a:pt x="1172" y="1265"/>
                </a:lnTo>
                <a:lnTo>
                  <a:pt x="1169" y="1263"/>
                </a:lnTo>
                <a:lnTo>
                  <a:pt x="1167" y="1263"/>
                </a:lnTo>
                <a:lnTo>
                  <a:pt x="1165" y="1263"/>
                </a:lnTo>
                <a:lnTo>
                  <a:pt x="1163" y="1261"/>
                </a:lnTo>
                <a:lnTo>
                  <a:pt x="1161" y="1261"/>
                </a:lnTo>
                <a:lnTo>
                  <a:pt x="1161" y="1259"/>
                </a:lnTo>
                <a:lnTo>
                  <a:pt x="1161" y="1257"/>
                </a:lnTo>
                <a:lnTo>
                  <a:pt x="1161" y="1254"/>
                </a:lnTo>
                <a:lnTo>
                  <a:pt x="1163" y="1252"/>
                </a:lnTo>
                <a:lnTo>
                  <a:pt x="1165" y="1250"/>
                </a:lnTo>
                <a:lnTo>
                  <a:pt x="1165" y="1248"/>
                </a:lnTo>
                <a:lnTo>
                  <a:pt x="1167" y="1248"/>
                </a:lnTo>
                <a:lnTo>
                  <a:pt x="1169" y="1246"/>
                </a:lnTo>
                <a:lnTo>
                  <a:pt x="1169" y="1244"/>
                </a:lnTo>
                <a:lnTo>
                  <a:pt x="1169" y="1241"/>
                </a:lnTo>
                <a:lnTo>
                  <a:pt x="1172" y="1239"/>
                </a:lnTo>
                <a:lnTo>
                  <a:pt x="1172" y="1237"/>
                </a:lnTo>
                <a:lnTo>
                  <a:pt x="1174" y="1235"/>
                </a:lnTo>
                <a:lnTo>
                  <a:pt x="1174" y="1233"/>
                </a:lnTo>
                <a:lnTo>
                  <a:pt x="1174" y="1231"/>
                </a:lnTo>
                <a:lnTo>
                  <a:pt x="1174" y="1226"/>
                </a:lnTo>
                <a:lnTo>
                  <a:pt x="1174" y="1224"/>
                </a:lnTo>
                <a:lnTo>
                  <a:pt x="1174" y="1222"/>
                </a:lnTo>
                <a:lnTo>
                  <a:pt x="1174" y="1220"/>
                </a:lnTo>
                <a:lnTo>
                  <a:pt x="1174" y="1218"/>
                </a:lnTo>
                <a:lnTo>
                  <a:pt x="1172" y="1214"/>
                </a:lnTo>
                <a:lnTo>
                  <a:pt x="1172" y="1211"/>
                </a:lnTo>
                <a:lnTo>
                  <a:pt x="1172" y="1211"/>
                </a:lnTo>
                <a:lnTo>
                  <a:pt x="1172" y="1209"/>
                </a:lnTo>
                <a:lnTo>
                  <a:pt x="1169" y="1207"/>
                </a:lnTo>
                <a:lnTo>
                  <a:pt x="1167" y="1207"/>
                </a:lnTo>
                <a:lnTo>
                  <a:pt x="1159" y="1207"/>
                </a:lnTo>
                <a:lnTo>
                  <a:pt x="1157" y="1207"/>
                </a:lnTo>
                <a:lnTo>
                  <a:pt x="1157" y="1209"/>
                </a:lnTo>
                <a:lnTo>
                  <a:pt x="1154" y="1209"/>
                </a:lnTo>
                <a:lnTo>
                  <a:pt x="1152" y="1209"/>
                </a:lnTo>
                <a:lnTo>
                  <a:pt x="1150" y="1209"/>
                </a:lnTo>
                <a:lnTo>
                  <a:pt x="1150" y="1211"/>
                </a:lnTo>
                <a:lnTo>
                  <a:pt x="1148" y="1211"/>
                </a:lnTo>
                <a:lnTo>
                  <a:pt x="1146" y="1211"/>
                </a:lnTo>
                <a:lnTo>
                  <a:pt x="1144" y="1211"/>
                </a:lnTo>
                <a:lnTo>
                  <a:pt x="1141" y="1211"/>
                </a:lnTo>
                <a:lnTo>
                  <a:pt x="1139" y="1211"/>
                </a:lnTo>
                <a:lnTo>
                  <a:pt x="1137" y="1211"/>
                </a:lnTo>
                <a:lnTo>
                  <a:pt x="1137" y="1214"/>
                </a:lnTo>
                <a:lnTo>
                  <a:pt x="1135" y="1214"/>
                </a:lnTo>
                <a:lnTo>
                  <a:pt x="1133" y="1214"/>
                </a:lnTo>
                <a:lnTo>
                  <a:pt x="1131" y="1214"/>
                </a:lnTo>
                <a:lnTo>
                  <a:pt x="1131" y="1216"/>
                </a:lnTo>
                <a:lnTo>
                  <a:pt x="1129" y="1216"/>
                </a:lnTo>
                <a:lnTo>
                  <a:pt x="1126" y="1216"/>
                </a:lnTo>
                <a:lnTo>
                  <a:pt x="1124" y="1216"/>
                </a:lnTo>
                <a:lnTo>
                  <a:pt x="1124" y="1218"/>
                </a:lnTo>
                <a:lnTo>
                  <a:pt x="1120" y="1218"/>
                </a:lnTo>
                <a:lnTo>
                  <a:pt x="1118" y="1220"/>
                </a:lnTo>
                <a:lnTo>
                  <a:pt x="1116" y="1220"/>
                </a:lnTo>
                <a:lnTo>
                  <a:pt x="1113" y="1222"/>
                </a:lnTo>
                <a:lnTo>
                  <a:pt x="1111" y="1222"/>
                </a:lnTo>
                <a:lnTo>
                  <a:pt x="1111" y="1224"/>
                </a:lnTo>
                <a:lnTo>
                  <a:pt x="1109" y="1226"/>
                </a:lnTo>
                <a:lnTo>
                  <a:pt x="1107" y="1226"/>
                </a:lnTo>
                <a:lnTo>
                  <a:pt x="1107" y="1229"/>
                </a:lnTo>
                <a:lnTo>
                  <a:pt x="1105" y="1229"/>
                </a:lnTo>
                <a:lnTo>
                  <a:pt x="1103" y="1231"/>
                </a:lnTo>
                <a:lnTo>
                  <a:pt x="1101" y="1231"/>
                </a:lnTo>
                <a:lnTo>
                  <a:pt x="1098" y="1233"/>
                </a:lnTo>
                <a:lnTo>
                  <a:pt x="1096" y="1233"/>
                </a:lnTo>
                <a:lnTo>
                  <a:pt x="1094" y="1233"/>
                </a:lnTo>
                <a:lnTo>
                  <a:pt x="1094" y="1235"/>
                </a:lnTo>
                <a:lnTo>
                  <a:pt x="1092" y="1235"/>
                </a:lnTo>
                <a:lnTo>
                  <a:pt x="1090" y="1237"/>
                </a:lnTo>
                <a:lnTo>
                  <a:pt x="1088" y="1239"/>
                </a:lnTo>
                <a:lnTo>
                  <a:pt x="1086" y="1239"/>
                </a:lnTo>
                <a:lnTo>
                  <a:pt x="1086" y="1241"/>
                </a:lnTo>
                <a:lnTo>
                  <a:pt x="1083" y="1241"/>
                </a:lnTo>
                <a:lnTo>
                  <a:pt x="1081" y="1241"/>
                </a:lnTo>
                <a:lnTo>
                  <a:pt x="1079" y="1241"/>
                </a:lnTo>
                <a:lnTo>
                  <a:pt x="1077" y="1241"/>
                </a:lnTo>
                <a:lnTo>
                  <a:pt x="1064" y="1248"/>
                </a:lnTo>
                <a:lnTo>
                  <a:pt x="1062" y="1248"/>
                </a:lnTo>
                <a:lnTo>
                  <a:pt x="1058" y="1252"/>
                </a:lnTo>
                <a:lnTo>
                  <a:pt x="1047" y="1254"/>
                </a:lnTo>
                <a:lnTo>
                  <a:pt x="1042" y="1257"/>
                </a:lnTo>
                <a:lnTo>
                  <a:pt x="1036" y="1257"/>
                </a:lnTo>
                <a:lnTo>
                  <a:pt x="1030" y="1257"/>
                </a:lnTo>
                <a:lnTo>
                  <a:pt x="1027" y="1257"/>
                </a:lnTo>
                <a:lnTo>
                  <a:pt x="1025" y="1257"/>
                </a:lnTo>
                <a:lnTo>
                  <a:pt x="1023" y="1257"/>
                </a:lnTo>
                <a:lnTo>
                  <a:pt x="1019" y="1259"/>
                </a:lnTo>
                <a:lnTo>
                  <a:pt x="1006" y="1263"/>
                </a:lnTo>
                <a:lnTo>
                  <a:pt x="997" y="1263"/>
                </a:lnTo>
                <a:lnTo>
                  <a:pt x="991" y="1263"/>
                </a:lnTo>
                <a:lnTo>
                  <a:pt x="984" y="1263"/>
                </a:lnTo>
                <a:lnTo>
                  <a:pt x="978" y="1265"/>
                </a:lnTo>
                <a:lnTo>
                  <a:pt x="971" y="1265"/>
                </a:lnTo>
                <a:lnTo>
                  <a:pt x="969" y="1265"/>
                </a:lnTo>
                <a:lnTo>
                  <a:pt x="963" y="1263"/>
                </a:lnTo>
                <a:lnTo>
                  <a:pt x="961" y="1263"/>
                </a:lnTo>
                <a:lnTo>
                  <a:pt x="958" y="1263"/>
                </a:lnTo>
                <a:lnTo>
                  <a:pt x="956" y="1261"/>
                </a:lnTo>
                <a:lnTo>
                  <a:pt x="954" y="1259"/>
                </a:lnTo>
                <a:lnTo>
                  <a:pt x="954" y="1259"/>
                </a:lnTo>
                <a:lnTo>
                  <a:pt x="952" y="1259"/>
                </a:lnTo>
                <a:lnTo>
                  <a:pt x="952" y="1257"/>
                </a:lnTo>
                <a:lnTo>
                  <a:pt x="950" y="1257"/>
                </a:lnTo>
                <a:lnTo>
                  <a:pt x="943" y="1257"/>
                </a:lnTo>
                <a:lnTo>
                  <a:pt x="941" y="1257"/>
                </a:lnTo>
                <a:lnTo>
                  <a:pt x="935" y="1254"/>
                </a:lnTo>
                <a:lnTo>
                  <a:pt x="933" y="1254"/>
                </a:lnTo>
                <a:lnTo>
                  <a:pt x="930" y="1254"/>
                </a:lnTo>
                <a:lnTo>
                  <a:pt x="928" y="1257"/>
                </a:lnTo>
                <a:lnTo>
                  <a:pt x="926" y="1257"/>
                </a:lnTo>
                <a:lnTo>
                  <a:pt x="924" y="1257"/>
                </a:lnTo>
                <a:lnTo>
                  <a:pt x="920" y="1257"/>
                </a:lnTo>
                <a:lnTo>
                  <a:pt x="918" y="1259"/>
                </a:lnTo>
                <a:lnTo>
                  <a:pt x="915" y="1259"/>
                </a:lnTo>
                <a:lnTo>
                  <a:pt x="913" y="1259"/>
                </a:lnTo>
                <a:lnTo>
                  <a:pt x="911" y="1259"/>
                </a:lnTo>
                <a:lnTo>
                  <a:pt x="905" y="1263"/>
                </a:lnTo>
                <a:lnTo>
                  <a:pt x="887" y="1272"/>
                </a:lnTo>
                <a:lnTo>
                  <a:pt x="879" y="1276"/>
                </a:lnTo>
                <a:lnTo>
                  <a:pt x="874" y="1278"/>
                </a:lnTo>
                <a:lnTo>
                  <a:pt x="866" y="1285"/>
                </a:lnTo>
                <a:lnTo>
                  <a:pt x="859" y="1291"/>
                </a:lnTo>
                <a:lnTo>
                  <a:pt x="853" y="1300"/>
                </a:lnTo>
                <a:lnTo>
                  <a:pt x="851" y="1306"/>
                </a:lnTo>
                <a:lnTo>
                  <a:pt x="851" y="1312"/>
                </a:lnTo>
                <a:lnTo>
                  <a:pt x="849" y="1317"/>
                </a:lnTo>
                <a:lnTo>
                  <a:pt x="849" y="1330"/>
                </a:lnTo>
                <a:lnTo>
                  <a:pt x="849" y="1340"/>
                </a:lnTo>
                <a:lnTo>
                  <a:pt x="851" y="1356"/>
                </a:lnTo>
                <a:lnTo>
                  <a:pt x="853" y="1362"/>
                </a:lnTo>
                <a:lnTo>
                  <a:pt x="853" y="1364"/>
                </a:lnTo>
                <a:lnTo>
                  <a:pt x="857" y="1371"/>
                </a:lnTo>
                <a:lnTo>
                  <a:pt x="859" y="1377"/>
                </a:lnTo>
                <a:lnTo>
                  <a:pt x="868" y="1394"/>
                </a:lnTo>
                <a:lnTo>
                  <a:pt x="870" y="1396"/>
                </a:lnTo>
                <a:lnTo>
                  <a:pt x="870" y="1399"/>
                </a:lnTo>
                <a:lnTo>
                  <a:pt x="874" y="1403"/>
                </a:lnTo>
                <a:lnTo>
                  <a:pt x="877" y="1405"/>
                </a:lnTo>
                <a:lnTo>
                  <a:pt x="885" y="1411"/>
                </a:lnTo>
                <a:lnTo>
                  <a:pt x="887" y="1411"/>
                </a:lnTo>
                <a:lnTo>
                  <a:pt x="892" y="1416"/>
                </a:lnTo>
                <a:lnTo>
                  <a:pt x="894" y="1418"/>
                </a:lnTo>
                <a:lnTo>
                  <a:pt x="892" y="1418"/>
                </a:lnTo>
                <a:lnTo>
                  <a:pt x="890" y="1418"/>
                </a:lnTo>
                <a:lnTo>
                  <a:pt x="887" y="1418"/>
                </a:lnTo>
                <a:lnTo>
                  <a:pt x="885" y="1418"/>
                </a:lnTo>
                <a:lnTo>
                  <a:pt x="883" y="1418"/>
                </a:lnTo>
                <a:lnTo>
                  <a:pt x="881" y="1418"/>
                </a:lnTo>
                <a:lnTo>
                  <a:pt x="877" y="1418"/>
                </a:lnTo>
                <a:lnTo>
                  <a:pt x="874" y="1418"/>
                </a:lnTo>
                <a:lnTo>
                  <a:pt x="872" y="1418"/>
                </a:lnTo>
                <a:lnTo>
                  <a:pt x="870" y="1416"/>
                </a:lnTo>
                <a:lnTo>
                  <a:pt x="868" y="1414"/>
                </a:lnTo>
                <a:lnTo>
                  <a:pt x="866" y="1409"/>
                </a:lnTo>
                <a:lnTo>
                  <a:pt x="864" y="1409"/>
                </a:lnTo>
                <a:lnTo>
                  <a:pt x="859" y="1407"/>
                </a:lnTo>
                <a:lnTo>
                  <a:pt x="855" y="1405"/>
                </a:lnTo>
                <a:lnTo>
                  <a:pt x="853" y="1403"/>
                </a:lnTo>
                <a:lnTo>
                  <a:pt x="851" y="1401"/>
                </a:lnTo>
                <a:lnTo>
                  <a:pt x="846" y="1399"/>
                </a:lnTo>
                <a:lnTo>
                  <a:pt x="844" y="1396"/>
                </a:lnTo>
                <a:lnTo>
                  <a:pt x="840" y="1394"/>
                </a:lnTo>
                <a:lnTo>
                  <a:pt x="838" y="1392"/>
                </a:lnTo>
                <a:lnTo>
                  <a:pt x="827" y="1379"/>
                </a:lnTo>
                <a:lnTo>
                  <a:pt x="821" y="1373"/>
                </a:lnTo>
                <a:lnTo>
                  <a:pt x="816" y="1366"/>
                </a:lnTo>
                <a:lnTo>
                  <a:pt x="801" y="1343"/>
                </a:lnTo>
                <a:lnTo>
                  <a:pt x="799" y="1340"/>
                </a:lnTo>
                <a:lnTo>
                  <a:pt x="799" y="1338"/>
                </a:lnTo>
                <a:lnTo>
                  <a:pt x="801" y="1338"/>
                </a:lnTo>
                <a:lnTo>
                  <a:pt x="801" y="1336"/>
                </a:lnTo>
                <a:lnTo>
                  <a:pt x="801" y="1334"/>
                </a:lnTo>
                <a:lnTo>
                  <a:pt x="803" y="1334"/>
                </a:lnTo>
                <a:lnTo>
                  <a:pt x="803" y="1332"/>
                </a:lnTo>
                <a:lnTo>
                  <a:pt x="803" y="1330"/>
                </a:lnTo>
                <a:lnTo>
                  <a:pt x="803" y="1328"/>
                </a:lnTo>
                <a:lnTo>
                  <a:pt x="803" y="1325"/>
                </a:lnTo>
                <a:lnTo>
                  <a:pt x="806" y="1325"/>
                </a:lnTo>
                <a:lnTo>
                  <a:pt x="806" y="1323"/>
                </a:lnTo>
                <a:lnTo>
                  <a:pt x="806" y="1321"/>
                </a:lnTo>
                <a:lnTo>
                  <a:pt x="806" y="1319"/>
                </a:lnTo>
                <a:lnTo>
                  <a:pt x="803" y="1319"/>
                </a:lnTo>
                <a:lnTo>
                  <a:pt x="803" y="1317"/>
                </a:lnTo>
                <a:lnTo>
                  <a:pt x="803" y="1315"/>
                </a:lnTo>
                <a:lnTo>
                  <a:pt x="803" y="1315"/>
                </a:lnTo>
                <a:lnTo>
                  <a:pt x="803" y="1312"/>
                </a:lnTo>
                <a:lnTo>
                  <a:pt x="803" y="1310"/>
                </a:lnTo>
                <a:lnTo>
                  <a:pt x="801" y="1310"/>
                </a:lnTo>
                <a:lnTo>
                  <a:pt x="797" y="1306"/>
                </a:lnTo>
                <a:lnTo>
                  <a:pt x="795" y="1306"/>
                </a:lnTo>
                <a:lnTo>
                  <a:pt x="788" y="1304"/>
                </a:lnTo>
                <a:lnTo>
                  <a:pt x="786" y="1302"/>
                </a:lnTo>
                <a:lnTo>
                  <a:pt x="769" y="1308"/>
                </a:lnTo>
                <a:lnTo>
                  <a:pt x="765" y="1308"/>
                </a:lnTo>
                <a:lnTo>
                  <a:pt x="758" y="1304"/>
                </a:lnTo>
                <a:lnTo>
                  <a:pt x="747" y="1278"/>
                </a:lnTo>
                <a:lnTo>
                  <a:pt x="745" y="1276"/>
                </a:lnTo>
                <a:lnTo>
                  <a:pt x="743" y="1269"/>
                </a:lnTo>
                <a:lnTo>
                  <a:pt x="737" y="1250"/>
                </a:lnTo>
                <a:lnTo>
                  <a:pt x="732" y="1248"/>
                </a:lnTo>
                <a:lnTo>
                  <a:pt x="728" y="1250"/>
                </a:lnTo>
                <a:lnTo>
                  <a:pt x="717" y="1259"/>
                </a:lnTo>
                <a:lnTo>
                  <a:pt x="713" y="1263"/>
                </a:lnTo>
                <a:lnTo>
                  <a:pt x="711" y="1265"/>
                </a:lnTo>
                <a:lnTo>
                  <a:pt x="709" y="1265"/>
                </a:lnTo>
                <a:lnTo>
                  <a:pt x="704" y="1272"/>
                </a:lnTo>
                <a:lnTo>
                  <a:pt x="704" y="1274"/>
                </a:lnTo>
                <a:lnTo>
                  <a:pt x="689" y="1280"/>
                </a:lnTo>
                <a:lnTo>
                  <a:pt x="689" y="1282"/>
                </a:lnTo>
                <a:lnTo>
                  <a:pt x="687" y="1291"/>
                </a:lnTo>
                <a:lnTo>
                  <a:pt x="687" y="1300"/>
                </a:lnTo>
                <a:lnTo>
                  <a:pt x="687" y="1302"/>
                </a:lnTo>
                <a:lnTo>
                  <a:pt x="689" y="1338"/>
                </a:lnTo>
                <a:lnTo>
                  <a:pt x="689" y="1349"/>
                </a:lnTo>
                <a:lnTo>
                  <a:pt x="696" y="1353"/>
                </a:lnTo>
                <a:lnTo>
                  <a:pt x="698" y="1356"/>
                </a:lnTo>
                <a:lnTo>
                  <a:pt x="706" y="1356"/>
                </a:lnTo>
                <a:lnTo>
                  <a:pt x="715" y="1353"/>
                </a:lnTo>
                <a:lnTo>
                  <a:pt x="717" y="1353"/>
                </a:lnTo>
                <a:lnTo>
                  <a:pt x="734" y="1358"/>
                </a:lnTo>
                <a:lnTo>
                  <a:pt x="734" y="1360"/>
                </a:lnTo>
                <a:lnTo>
                  <a:pt x="734" y="1364"/>
                </a:lnTo>
                <a:lnTo>
                  <a:pt x="758" y="1362"/>
                </a:lnTo>
                <a:lnTo>
                  <a:pt x="760" y="1366"/>
                </a:lnTo>
                <a:lnTo>
                  <a:pt x="760" y="1379"/>
                </a:lnTo>
                <a:lnTo>
                  <a:pt x="767" y="1379"/>
                </a:lnTo>
                <a:lnTo>
                  <a:pt x="771" y="1379"/>
                </a:lnTo>
                <a:lnTo>
                  <a:pt x="780" y="1366"/>
                </a:lnTo>
                <a:lnTo>
                  <a:pt x="788" y="1360"/>
                </a:lnTo>
                <a:lnTo>
                  <a:pt x="788" y="1362"/>
                </a:lnTo>
                <a:lnTo>
                  <a:pt x="788" y="1373"/>
                </a:lnTo>
                <a:lnTo>
                  <a:pt x="788" y="1375"/>
                </a:lnTo>
                <a:lnTo>
                  <a:pt x="788" y="1379"/>
                </a:lnTo>
                <a:lnTo>
                  <a:pt x="786" y="1394"/>
                </a:lnTo>
                <a:lnTo>
                  <a:pt x="786" y="1399"/>
                </a:lnTo>
                <a:lnTo>
                  <a:pt x="780" y="1424"/>
                </a:lnTo>
                <a:lnTo>
                  <a:pt x="780" y="1437"/>
                </a:lnTo>
                <a:lnTo>
                  <a:pt x="778" y="1437"/>
                </a:lnTo>
                <a:lnTo>
                  <a:pt x="778" y="1446"/>
                </a:lnTo>
                <a:lnTo>
                  <a:pt x="778" y="1450"/>
                </a:lnTo>
                <a:lnTo>
                  <a:pt x="778" y="1457"/>
                </a:lnTo>
                <a:lnTo>
                  <a:pt x="778" y="1459"/>
                </a:lnTo>
                <a:lnTo>
                  <a:pt x="778" y="1465"/>
                </a:lnTo>
                <a:lnTo>
                  <a:pt x="778" y="1467"/>
                </a:lnTo>
                <a:lnTo>
                  <a:pt x="778" y="1470"/>
                </a:lnTo>
                <a:lnTo>
                  <a:pt x="778" y="1470"/>
                </a:lnTo>
                <a:lnTo>
                  <a:pt x="778" y="1472"/>
                </a:lnTo>
                <a:lnTo>
                  <a:pt x="778" y="1474"/>
                </a:lnTo>
                <a:lnTo>
                  <a:pt x="780" y="1476"/>
                </a:lnTo>
                <a:lnTo>
                  <a:pt x="782" y="1476"/>
                </a:lnTo>
                <a:lnTo>
                  <a:pt x="782" y="1478"/>
                </a:lnTo>
                <a:lnTo>
                  <a:pt x="784" y="1482"/>
                </a:lnTo>
                <a:lnTo>
                  <a:pt x="786" y="1487"/>
                </a:lnTo>
                <a:lnTo>
                  <a:pt x="788" y="1493"/>
                </a:lnTo>
                <a:lnTo>
                  <a:pt x="795" y="1502"/>
                </a:lnTo>
                <a:lnTo>
                  <a:pt x="799" y="1508"/>
                </a:lnTo>
                <a:lnTo>
                  <a:pt x="801" y="1513"/>
                </a:lnTo>
                <a:lnTo>
                  <a:pt x="808" y="1521"/>
                </a:lnTo>
                <a:lnTo>
                  <a:pt x="810" y="1523"/>
                </a:lnTo>
                <a:lnTo>
                  <a:pt x="812" y="1530"/>
                </a:lnTo>
                <a:lnTo>
                  <a:pt x="814" y="1536"/>
                </a:lnTo>
                <a:lnTo>
                  <a:pt x="816" y="1545"/>
                </a:lnTo>
                <a:lnTo>
                  <a:pt x="816" y="1549"/>
                </a:lnTo>
                <a:lnTo>
                  <a:pt x="818" y="1553"/>
                </a:lnTo>
                <a:lnTo>
                  <a:pt x="818" y="1558"/>
                </a:lnTo>
                <a:lnTo>
                  <a:pt x="821" y="1562"/>
                </a:lnTo>
                <a:lnTo>
                  <a:pt x="823" y="1571"/>
                </a:lnTo>
                <a:lnTo>
                  <a:pt x="823" y="1577"/>
                </a:lnTo>
                <a:lnTo>
                  <a:pt x="823" y="1581"/>
                </a:lnTo>
                <a:lnTo>
                  <a:pt x="823" y="1588"/>
                </a:lnTo>
                <a:lnTo>
                  <a:pt x="823" y="1596"/>
                </a:lnTo>
                <a:lnTo>
                  <a:pt x="821" y="1609"/>
                </a:lnTo>
                <a:lnTo>
                  <a:pt x="821" y="1612"/>
                </a:lnTo>
                <a:lnTo>
                  <a:pt x="818" y="1620"/>
                </a:lnTo>
                <a:lnTo>
                  <a:pt x="816" y="1624"/>
                </a:lnTo>
                <a:lnTo>
                  <a:pt x="814" y="1631"/>
                </a:lnTo>
                <a:lnTo>
                  <a:pt x="810" y="1644"/>
                </a:lnTo>
                <a:lnTo>
                  <a:pt x="810" y="1648"/>
                </a:lnTo>
                <a:lnTo>
                  <a:pt x="806" y="1655"/>
                </a:lnTo>
                <a:lnTo>
                  <a:pt x="806" y="1657"/>
                </a:lnTo>
                <a:lnTo>
                  <a:pt x="803" y="1663"/>
                </a:lnTo>
                <a:lnTo>
                  <a:pt x="799" y="1672"/>
                </a:lnTo>
                <a:lnTo>
                  <a:pt x="797" y="1678"/>
                </a:lnTo>
                <a:lnTo>
                  <a:pt x="793" y="1685"/>
                </a:lnTo>
                <a:lnTo>
                  <a:pt x="788" y="1691"/>
                </a:lnTo>
                <a:lnTo>
                  <a:pt x="784" y="1695"/>
                </a:lnTo>
                <a:lnTo>
                  <a:pt x="778" y="1700"/>
                </a:lnTo>
                <a:lnTo>
                  <a:pt x="773" y="1702"/>
                </a:lnTo>
                <a:lnTo>
                  <a:pt x="775" y="1706"/>
                </a:lnTo>
                <a:lnTo>
                  <a:pt x="778" y="1711"/>
                </a:lnTo>
                <a:lnTo>
                  <a:pt x="780" y="1713"/>
                </a:lnTo>
                <a:lnTo>
                  <a:pt x="782" y="1719"/>
                </a:lnTo>
                <a:lnTo>
                  <a:pt x="790" y="1730"/>
                </a:lnTo>
                <a:lnTo>
                  <a:pt x="790" y="1732"/>
                </a:lnTo>
                <a:lnTo>
                  <a:pt x="797" y="1743"/>
                </a:lnTo>
                <a:lnTo>
                  <a:pt x="814" y="1775"/>
                </a:lnTo>
                <a:lnTo>
                  <a:pt x="810" y="1777"/>
                </a:lnTo>
                <a:lnTo>
                  <a:pt x="812" y="1782"/>
                </a:lnTo>
                <a:lnTo>
                  <a:pt x="823" y="1797"/>
                </a:lnTo>
                <a:lnTo>
                  <a:pt x="823" y="1799"/>
                </a:lnTo>
                <a:lnTo>
                  <a:pt x="827" y="1812"/>
                </a:lnTo>
                <a:lnTo>
                  <a:pt x="829" y="1814"/>
                </a:lnTo>
                <a:lnTo>
                  <a:pt x="838" y="1827"/>
                </a:lnTo>
                <a:lnTo>
                  <a:pt x="844" y="1833"/>
                </a:lnTo>
                <a:lnTo>
                  <a:pt x="844" y="1833"/>
                </a:lnTo>
                <a:lnTo>
                  <a:pt x="851" y="1840"/>
                </a:lnTo>
                <a:lnTo>
                  <a:pt x="851" y="1844"/>
                </a:lnTo>
                <a:lnTo>
                  <a:pt x="857" y="1850"/>
                </a:lnTo>
                <a:lnTo>
                  <a:pt x="859" y="1855"/>
                </a:lnTo>
                <a:lnTo>
                  <a:pt x="862" y="1855"/>
                </a:lnTo>
                <a:lnTo>
                  <a:pt x="864" y="1859"/>
                </a:lnTo>
                <a:lnTo>
                  <a:pt x="868" y="1861"/>
                </a:lnTo>
                <a:lnTo>
                  <a:pt x="870" y="1863"/>
                </a:lnTo>
                <a:lnTo>
                  <a:pt x="879" y="1872"/>
                </a:lnTo>
                <a:lnTo>
                  <a:pt x="890" y="1883"/>
                </a:lnTo>
                <a:lnTo>
                  <a:pt x="864" y="1883"/>
                </a:lnTo>
                <a:lnTo>
                  <a:pt x="864" y="1893"/>
                </a:lnTo>
                <a:lnTo>
                  <a:pt x="866" y="1898"/>
                </a:lnTo>
                <a:lnTo>
                  <a:pt x="857" y="1908"/>
                </a:lnTo>
                <a:lnTo>
                  <a:pt x="851" y="1913"/>
                </a:lnTo>
                <a:lnTo>
                  <a:pt x="851" y="1915"/>
                </a:lnTo>
                <a:lnTo>
                  <a:pt x="849" y="1915"/>
                </a:lnTo>
                <a:lnTo>
                  <a:pt x="846" y="1915"/>
                </a:lnTo>
                <a:lnTo>
                  <a:pt x="844" y="1917"/>
                </a:lnTo>
                <a:lnTo>
                  <a:pt x="842" y="1924"/>
                </a:lnTo>
                <a:lnTo>
                  <a:pt x="836" y="1915"/>
                </a:lnTo>
                <a:lnTo>
                  <a:pt x="842" y="1906"/>
                </a:lnTo>
                <a:lnTo>
                  <a:pt x="842" y="1883"/>
                </a:lnTo>
                <a:lnTo>
                  <a:pt x="834" y="1885"/>
                </a:lnTo>
                <a:lnTo>
                  <a:pt x="825" y="1885"/>
                </a:lnTo>
                <a:lnTo>
                  <a:pt x="818" y="1885"/>
                </a:lnTo>
                <a:lnTo>
                  <a:pt x="812" y="1885"/>
                </a:lnTo>
                <a:lnTo>
                  <a:pt x="808" y="1883"/>
                </a:lnTo>
                <a:lnTo>
                  <a:pt x="814" y="1887"/>
                </a:lnTo>
                <a:lnTo>
                  <a:pt x="816" y="1891"/>
                </a:lnTo>
                <a:lnTo>
                  <a:pt x="816" y="1906"/>
                </a:lnTo>
                <a:lnTo>
                  <a:pt x="816" y="1917"/>
                </a:lnTo>
                <a:lnTo>
                  <a:pt x="790" y="1917"/>
                </a:lnTo>
                <a:lnTo>
                  <a:pt x="788" y="1908"/>
                </a:lnTo>
                <a:lnTo>
                  <a:pt x="780" y="1908"/>
                </a:lnTo>
                <a:lnTo>
                  <a:pt x="775" y="1908"/>
                </a:lnTo>
                <a:lnTo>
                  <a:pt x="765" y="1911"/>
                </a:lnTo>
                <a:lnTo>
                  <a:pt x="765" y="1908"/>
                </a:lnTo>
                <a:lnTo>
                  <a:pt x="765" y="1902"/>
                </a:lnTo>
                <a:lnTo>
                  <a:pt x="762" y="1889"/>
                </a:lnTo>
                <a:lnTo>
                  <a:pt x="760" y="1889"/>
                </a:lnTo>
                <a:lnTo>
                  <a:pt x="754" y="1891"/>
                </a:lnTo>
                <a:lnTo>
                  <a:pt x="752" y="1891"/>
                </a:lnTo>
                <a:lnTo>
                  <a:pt x="752" y="1889"/>
                </a:lnTo>
                <a:lnTo>
                  <a:pt x="752" y="1887"/>
                </a:lnTo>
                <a:lnTo>
                  <a:pt x="752" y="1885"/>
                </a:lnTo>
                <a:lnTo>
                  <a:pt x="752" y="1885"/>
                </a:lnTo>
                <a:lnTo>
                  <a:pt x="747" y="1885"/>
                </a:lnTo>
                <a:lnTo>
                  <a:pt x="747" y="1885"/>
                </a:lnTo>
                <a:lnTo>
                  <a:pt x="745" y="1885"/>
                </a:lnTo>
                <a:lnTo>
                  <a:pt x="741" y="1874"/>
                </a:lnTo>
                <a:lnTo>
                  <a:pt x="737" y="1855"/>
                </a:lnTo>
                <a:lnTo>
                  <a:pt x="737" y="1846"/>
                </a:lnTo>
                <a:lnTo>
                  <a:pt x="724" y="1848"/>
                </a:lnTo>
                <a:lnTo>
                  <a:pt x="724" y="1820"/>
                </a:lnTo>
                <a:lnTo>
                  <a:pt x="722" y="1820"/>
                </a:lnTo>
                <a:lnTo>
                  <a:pt x="722" y="1807"/>
                </a:lnTo>
                <a:lnTo>
                  <a:pt x="715" y="1805"/>
                </a:lnTo>
                <a:lnTo>
                  <a:pt x="709" y="1803"/>
                </a:lnTo>
                <a:lnTo>
                  <a:pt x="709" y="1801"/>
                </a:lnTo>
                <a:lnTo>
                  <a:pt x="709" y="1797"/>
                </a:lnTo>
                <a:lnTo>
                  <a:pt x="711" y="1794"/>
                </a:lnTo>
                <a:lnTo>
                  <a:pt x="711" y="1792"/>
                </a:lnTo>
                <a:lnTo>
                  <a:pt x="711" y="1788"/>
                </a:lnTo>
                <a:lnTo>
                  <a:pt x="713" y="1784"/>
                </a:lnTo>
                <a:lnTo>
                  <a:pt x="713" y="1779"/>
                </a:lnTo>
                <a:lnTo>
                  <a:pt x="715" y="1777"/>
                </a:lnTo>
                <a:lnTo>
                  <a:pt x="715" y="1769"/>
                </a:lnTo>
                <a:lnTo>
                  <a:pt x="717" y="1766"/>
                </a:lnTo>
                <a:lnTo>
                  <a:pt x="717" y="1764"/>
                </a:lnTo>
                <a:lnTo>
                  <a:pt x="717" y="1762"/>
                </a:lnTo>
                <a:lnTo>
                  <a:pt x="717" y="1760"/>
                </a:lnTo>
                <a:lnTo>
                  <a:pt x="713" y="1758"/>
                </a:lnTo>
                <a:lnTo>
                  <a:pt x="713" y="1754"/>
                </a:lnTo>
                <a:lnTo>
                  <a:pt x="715" y="1747"/>
                </a:lnTo>
                <a:lnTo>
                  <a:pt x="717" y="1743"/>
                </a:lnTo>
                <a:lnTo>
                  <a:pt x="717" y="1741"/>
                </a:lnTo>
                <a:lnTo>
                  <a:pt x="717" y="1738"/>
                </a:lnTo>
                <a:lnTo>
                  <a:pt x="719" y="1736"/>
                </a:lnTo>
                <a:lnTo>
                  <a:pt x="724" y="1730"/>
                </a:lnTo>
                <a:lnTo>
                  <a:pt x="728" y="1726"/>
                </a:lnTo>
                <a:lnTo>
                  <a:pt x="732" y="1721"/>
                </a:lnTo>
                <a:lnTo>
                  <a:pt x="726" y="1721"/>
                </a:lnTo>
                <a:lnTo>
                  <a:pt x="717" y="1719"/>
                </a:lnTo>
                <a:lnTo>
                  <a:pt x="713" y="1726"/>
                </a:lnTo>
                <a:lnTo>
                  <a:pt x="713" y="1721"/>
                </a:lnTo>
                <a:lnTo>
                  <a:pt x="713" y="1715"/>
                </a:lnTo>
                <a:lnTo>
                  <a:pt x="728" y="1715"/>
                </a:lnTo>
                <a:lnTo>
                  <a:pt x="728" y="1711"/>
                </a:lnTo>
                <a:lnTo>
                  <a:pt x="732" y="1711"/>
                </a:lnTo>
                <a:lnTo>
                  <a:pt x="732" y="1708"/>
                </a:lnTo>
                <a:lnTo>
                  <a:pt x="734" y="1708"/>
                </a:lnTo>
                <a:lnTo>
                  <a:pt x="732" y="1706"/>
                </a:lnTo>
                <a:lnTo>
                  <a:pt x="732" y="1700"/>
                </a:lnTo>
                <a:lnTo>
                  <a:pt x="732" y="1698"/>
                </a:lnTo>
                <a:lnTo>
                  <a:pt x="732" y="1695"/>
                </a:lnTo>
                <a:lnTo>
                  <a:pt x="739" y="1695"/>
                </a:lnTo>
                <a:lnTo>
                  <a:pt x="745" y="1695"/>
                </a:lnTo>
                <a:lnTo>
                  <a:pt x="745" y="1687"/>
                </a:lnTo>
                <a:lnTo>
                  <a:pt x="756" y="1687"/>
                </a:lnTo>
                <a:lnTo>
                  <a:pt x="750" y="1678"/>
                </a:lnTo>
                <a:lnTo>
                  <a:pt x="747" y="1672"/>
                </a:lnTo>
                <a:lnTo>
                  <a:pt x="747" y="1670"/>
                </a:lnTo>
                <a:lnTo>
                  <a:pt x="747" y="1667"/>
                </a:lnTo>
                <a:lnTo>
                  <a:pt x="747" y="1665"/>
                </a:lnTo>
                <a:lnTo>
                  <a:pt x="747" y="1663"/>
                </a:lnTo>
                <a:lnTo>
                  <a:pt x="747" y="1661"/>
                </a:lnTo>
                <a:lnTo>
                  <a:pt x="747" y="1659"/>
                </a:lnTo>
                <a:lnTo>
                  <a:pt x="747" y="1657"/>
                </a:lnTo>
                <a:lnTo>
                  <a:pt x="747" y="1655"/>
                </a:lnTo>
                <a:lnTo>
                  <a:pt x="747" y="1652"/>
                </a:lnTo>
                <a:lnTo>
                  <a:pt x="747" y="1650"/>
                </a:lnTo>
                <a:lnTo>
                  <a:pt x="747" y="1648"/>
                </a:lnTo>
                <a:lnTo>
                  <a:pt x="747" y="1644"/>
                </a:lnTo>
                <a:lnTo>
                  <a:pt x="747" y="1642"/>
                </a:lnTo>
                <a:lnTo>
                  <a:pt x="747" y="1640"/>
                </a:lnTo>
                <a:lnTo>
                  <a:pt x="747" y="1637"/>
                </a:lnTo>
                <a:lnTo>
                  <a:pt x="747" y="1635"/>
                </a:lnTo>
                <a:lnTo>
                  <a:pt x="747" y="1631"/>
                </a:lnTo>
                <a:lnTo>
                  <a:pt x="747" y="1629"/>
                </a:lnTo>
                <a:lnTo>
                  <a:pt x="747" y="1627"/>
                </a:lnTo>
                <a:lnTo>
                  <a:pt x="747" y="1624"/>
                </a:lnTo>
                <a:lnTo>
                  <a:pt x="747" y="1624"/>
                </a:lnTo>
                <a:lnTo>
                  <a:pt x="747" y="1622"/>
                </a:lnTo>
                <a:lnTo>
                  <a:pt x="747" y="1618"/>
                </a:lnTo>
                <a:lnTo>
                  <a:pt x="747" y="1612"/>
                </a:lnTo>
                <a:lnTo>
                  <a:pt x="747" y="1607"/>
                </a:lnTo>
                <a:lnTo>
                  <a:pt x="747" y="1603"/>
                </a:lnTo>
                <a:lnTo>
                  <a:pt x="747" y="1599"/>
                </a:lnTo>
                <a:lnTo>
                  <a:pt x="747" y="1594"/>
                </a:lnTo>
                <a:lnTo>
                  <a:pt x="747" y="1590"/>
                </a:lnTo>
                <a:lnTo>
                  <a:pt x="747" y="1586"/>
                </a:lnTo>
                <a:lnTo>
                  <a:pt x="747" y="1584"/>
                </a:lnTo>
                <a:lnTo>
                  <a:pt x="747" y="1579"/>
                </a:lnTo>
                <a:lnTo>
                  <a:pt x="747" y="1575"/>
                </a:lnTo>
                <a:lnTo>
                  <a:pt x="747" y="1573"/>
                </a:lnTo>
                <a:lnTo>
                  <a:pt x="747" y="1571"/>
                </a:lnTo>
                <a:lnTo>
                  <a:pt x="745" y="1566"/>
                </a:lnTo>
                <a:lnTo>
                  <a:pt x="739" y="1556"/>
                </a:lnTo>
                <a:lnTo>
                  <a:pt x="739" y="1553"/>
                </a:lnTo>
                <a:lnTo>
                  <a:pt x="737" y="1551"/>
                </a:lnTo>
                <a:lnTo>
                  <a:pt x="734" y="1551"/>
                </a:lnTo>
                <a:lnTo>
                  <a:pt x="722" y="1532"/>
                </a:lnTo>
                <a:lnTo>
                  <a:pt x="717" y="1525"/>
                </a:lnTo>
                <a:lnTo>
                  <a:pt x="674" y="1474"/>
                </a:lnTo>
                <a:lnTo>
                  <a:pt x="655" y="1457"/>
                </a:lnTo>
                <a:lnTo>
                  <a:pt x="622" y="1437"/>
                </a:lnTo>
                <a:lnTo>
                  <a:pt x="618" y="1437"/>
                </a:lnTo>
                <a:lnTo>
                  <a:pt x="614" y="1437"/>
                </a:lnTo>
                <a:lnTo>
                  <a:pt x="601" y="1433"/>
                </a:lnTo>
                <a:lnTo>
                  <a:pt x="592" y="1431"/>
                </a:lnTo>
                <a:lnTo>
                  <a:pt x="588" y="1429"/>
                </a:lnTo>
                <a:lnTo>
                  <a:pt x="577" y="1427"/>
                </a:lnTo>
                <a:lnTo>
                  <a:pt x="566" y="1424"/>
                </a:lnTo>
                <a:lnTo>
                  <a:pt x="564" y="1427"/>
                </a:lnTo>
                <a:lnTo>
                  <a:pt x="562" y="1427"/>
                </a:lnTo>
                <a:lnTo>
                  <a:pt x="560" y="1429"/>
                </a:lnTo>
                <a:lnTo>
                  <a:pt x="556" y="1433"/>
                </a:lnTo>
                <a:lnTo>
                  <a:pt x="538" y="1439"/>
                </a:lnTo>
                <a:lnTo>
                  <a:pt x="532" y="1444"/>
                </a:lnTo>
                <a:lnTo>
                  <a:pt x="487" y="1461"/>
                </a:lnTo>
                <a:lnTo>
                  <a:pt x="446" y="1474"/>
                </a:lnTo>
                <a:lnTo>
                  <a:pt x="446" y="1476"/>
                </a:lnTo>
                <a:lnTo>
                  <a:pt x="448" y="1478"/>
                </a:lnTo>
                <a:lnTo>
                  <a:pt x="450" y="1478"/>
                </a:lnTo>
                <a:lnTo>
                  <a:pt x="450" y="1480"/>
                </a:lnTo>
                <a:lnTo>
                  <a:pt x="452" y="1480"/>
                </a:lnTo>
                <a:lnTo>
                  <a:pt x="452" y="1482"/>
                </a:lnTo>
                <a:lnTo>
                  <a:pt x="455" y="1485"/>
                </a:lnTo>
                <a:lnTo>
                  <a:pt x="457" y="1485"/>
                </a:lnTo>
                <a:lnTo>
                  <a:pt x="457" y="1487"/>
                </a:lnTo>
                <a:lnTo>
                  <a:pt x="459" y="1489"/>
                </a:lnTo>
                <a:lnTo>
                  <a:pt x="459" y="1491"/>
                </a:lnTo>
                <a:lnTo>
                  <a:pt x="461" y="1493"/>
                </a:lnTo>
                <a:lnTo>
                  <a:pt x="461" y="1500"/>
                </a:lnTo>
                <a:lnTo>
                  <a:pt x="463" y="1500"/>
                </a:lnTo>
                <a:lnTo>
                  <a:pt x="463" y="1502"/>
                </a:lnTo>
                <a:lnTo>
                  <a:pt x="463" y="1504"/>
                </a:lnTo>
                <a:lnTo>
                  <a:pt x="465" y="1506"/>
                </a:lnTo>
                <a:lnTo>
                  <a:pt x="465" y="1508"/>
                </a:lnTo>
                <a:lnTo>
                  <a:pt x="465" y="1510"/>
                </a:lnTo>
                <a:lnTo>
                  <a:pt x="467" y="1510"/>
                </a:lnTo>
                <a:lnTo>
                  <a:pt x="467" y="1513"/>
                </a:lnTo>
                <a:lnTo>
                  <a:pt x="470" y="1513"/>
                </a:lnTo>
                <a:lnTo>
                  <a:pt x="470" y="1515"/>
                </a:lnTo>
                <a:lnTo>
                  <a:pt x="472" y="1515"/>
                </a:lnTo>
                <a:lnTo>
                  <a:pt x="472" y="1517"/>
                </a:lnTo>
                <a:lnTo>
                  <a:pt x="474" y="1517"/>
                </a:lnTo>
                <a:lnTo>
                  <a:pt x="474" y="1519"/>
                </a:lnTo>
                <a:lnTo>
                  <a:pt x="476" y="1519"/>
                </a:lnTo>
                <a:lnTo>
                  <a:pt x="478" y="1521"/>
                </a:lnTo>
                <a:lnTo>
                  <a:pt x="480" y="1521"/>
                </a:lnTo>
                <a:lnTo>
                  <a:pt x="483" y="1521"/>
                </a:lnTo>
                <a:lnTo>
                  <a:pt x="483" y="1521"/>
                </a:lnTo>
                <a:lnTo>
                  <a:pt x="485" y="1521"/>
                </a:lnTo>
                <a:lnTo>
                  <a:pt x="487" y="1521"/>
                </a:lnTo>
                <a:lnTo>
                  <a:pt x="489" y="1521"/>
                </a:lnTo>
                <a:lnTo>
                  <a:pt x="489" y="1521"/>
                </a:lnTo>
                <a:lnTo>
                  <a:pt x="491" y="1521"/>
                </a:lnTo>
                <a:lnTo>
                  <a:pt x="493" y="1521"/>
                </a:lnTo>
                <a:lnTo>
                  <a:pt x="493" y="1521"/>
                </a:lnTo>
                <a:lnTo>
                  <a:pt x="495" y="1521"/>
                </a:lnTo>
                <a:lnTo>
                  <a:pt x="498" y="1521"/>
                </a:lnTo>
                <a:lnTo>
                  <a:pt x="500" y="1521"/>
                </a:lnTo>
                <a:lnTo>
                  <a:pt x="500" y="1519"/>
                </a:lnTo>
                <a:lnTo>
                  <a:pt x="502" y="1519"/>
                </a:lnTo>
                <a:lnTo>
                  <a:pt x="504" y="1519"/>
                </a:lnTo>
                <a:lnTo>
                  <a:pt x="506" y="1517"/>
                </a:lnTo>
                <a:lnTo>
                  <a:pt x="508" y="1517"/>
                </a:lnTo>
                <a:lnTo>
                  <a:pt x="511" y="1517"/>
                </a:lnTo>
                <a:lnTo>
                  <a:pt x="511" y="1519"/>
                </a:lnTo>
                <a:lnTo>
                  <a:pt x="513" y="1519"/>
                </a:lnTo>
                <a:lnTo>
                  <a:pt x="515" y="1519"/>
                </a:lnTo>
                <a:lnTo>
                  <a:pt x="517" y="1521"/>
                </a:lnTo>
                <a:lnTo>
                  <a:pt x="519" y="1521"/>
                </a:lnTo>
                <a:lnTo>
                  <a:pt x="521" y="1521"/>
                </a:lnTo>
                <a:lnTo>
                  <a:pt x="521" y="1521"/>
                </a:lnTo>
                <a:lnTo>
                  <a:pt x="523" y="1521"/>
                </a:lnTo>
                <a:lnTo>
                  <a:pt x="526" y="1521"/>
                </a:lnTo>
                <a:lnTo>
                  <a:pt x="528" y="1523"/>
                </a:lnTo>
                <a:lnTo>
                  <a:pt x="530" y="1523"/>
                </a:lnTo>
                <a:lnTo>
                  <a:pt x="532" y="1523"/>
                </a:lnTo>
                <a:lnTo>
                  <a:pt x="534" y="1523"/>
                </a:lnTo>
                <a:lnTo>
                  <a:pt x="534" y="1525"/>
                </a:lnTo>
                <a:lnTo>
                  <a:pt x="536" y="1525"/>
                </a:lnTo>
                <a:lnTo>
                  <a:pt x="538" y="1525"/>
                </a:lnTo>
                <a:lnTo>
                  <a:pt x="541" y="1528"/>
                </a:lnTo>
                <a:lnTo>
                  <a:pt x="541" y="1528"/>
                </a:lnTo>
                <a:lnTo>
                  <a:pt x="543" y="1530"/>
                </a:lnTo>
                <a:lnTo>
                  <a:pt x="545" y="1530"/>
                </a:lnTo>
                <a:lnTo>
                  <a:pt x="545" y="1532"/>
                </a:lnTo>
                <a:lnTo>
                  <a:pt x="547" y="1532"/>
                </a:lnTo>
                <a:lnTo>
                  <a:pt x="549" y="1534"/>
                </a:lnTo>
                <a:lnTo>
                  <a:pt x="551" y="1534"/>
                </a:lnTo>
                <a:lnTo>
                  <a:pt x="554" y="1536"/>
                </a:lnTo>
                <a:lnTo>
                  <a:pt x="556" y="1538"/>
                </a:lnTo>
                <a:lnTo>
                  <a:pt x="558" y="1538"/>
                </a:lnTo>
                <a:lnTo>
                  <a:pt x="560" y="1541"/>
                </a:lnTo>
                <a:lnTo>
                  <a:pt x="562" y="1543"/>
                </a:lnTo>
                <a:lnTo>
                  <a:pt x="564" y="1543"/>
                </a:lnTo>
                <a:lnTo>
                  <a:pt x="566" y="1543"/>
                </a:lnTo>
                <a:lnTo>
                  <a:pt x="564" y="1545"/>
                </a:lnTo>
                <a:lnTo>
                  <a:pt x="564" y="1549"/>
                </a:lnTo>
                <a:lnTo>
                  <a:pt x="564" y="1553"/>
                </a:lnTo>
                <a:lnTo>
                  <a:pt x="564" y="1558"/>
                </a:lnTo>
                <a:lnTo>
                  <a:pt x="564" y="1560"/>
                </a:lnTo>
                <a:lnTo>
                  <a:pt x="564" y="1564"/>
                </a:lnTo>
                <a:lnTo>
                  <a:pt x="564" y="1573"/>
                </a:lnTo>
                <a:lnTo>
                  <a:pt x="564" y="1575"/>
                </a:lnTo>
                <a:lnTo>
                  <a:pt x="564" y="1579"/>
                </a:lnTo>
                <a:lnTo>
                  <a:pt x="564" y="1581"/>
                </a:lnTo>
                <a:lnTo>
                  <a:pt x="564" y="1584"/>
                </a:lnTo>
                <a:lnTo>
                  <a:pt x="564" y="1588"/>
                </a:lnTo>
                <a:lnTo>
                  <a:pt x="564" y="1592"/>
                </a:lnTo>
                <a:lnTo>
                  <a:pt x="564" y="1596"/>
                </a:lnTo>
                <a:lnTo>
                  <a:pt x="564" y="1599"/>
                </a:lnTo>
                <a:lnTo>
                  <a:pt x="562" y="1599"/>
                </a:lnTo>
                <a:lnTo>
                  <a:pt x="562" y="1601"/>
                </a:lnTo>
                <a:lnTo>
                  <a:pt x="551" y="1614"/>
                </a:lnTo>
                <a:lnTo>
                  <a:pt x="547" y="1622"/>
                </a:lnTo>
                <a:lnTo>
                  <a:pt x="543" y="1624"/>
                </a:lnTo>
                <a:lnTo>
                  <a:pt x="541" y="1635"/>
                </a:lnTo>
                <a:lnTo>
                  <a:pt x="541" y="1642"/>
                </a:lnTo>
                <a:lnTo>
                  <a:pt x="538" y="1642"/>
                </a:lnTo>
                <a:lnTo>
                  <a:pt x="536" y="1642"/>
                </a:lnTo>
                <a:lnTo>
                  <a:pt x="534" y="1644"/>
                </a:lnTo>
                <a:lnTo>
                  <a:pt x="532" y="1646"/>
                </a:lnTo>
                <a:lnTo>
                  <a:pt x="530" y="1646"/>
                </a:lnTo>
                <a:lnTo>
                  <a:pt x="528" y="1648"/>
                </a:lnTo>
                <a:lnTo>
                  <a:pt x="523" y="1650"/>
                </a:lnTo>
                <a:lnTo>
                  <a:pt x="523" y="1652"/>
                </a:lnTo>
                <a:lnTo>
                  <a:pt x="523" y="1655"/>
                </a:lnTo>
                <a:lnTo>
                  <a:pt x="521" y="1657"/>
                </a:lnTo>
                <a:lnTo>
                  <a:pt x="521" y="1659"/>
                </a:lnTo>
                <a:lnTo>
                  <a:pt x="521" y="1661"/>
                </a:lnTo>
                <a:lnTo>
                  <a:pt x="521" y="1663"/>
                </a:lnTo>
                <a:lnTo>
                  <a:pt x="523" y="1665"/>
                </a:lnTo>
                <a:lnTo>
                  <a:pt x="523" y="1667"/>
                </a:lnTo>
                <a:lnTo>
                  <a:pt x="523" y="1670"/>
                </a:lnTo>
                <a:lnTo>
                  <a:pt x="526" y="1672"/>
                </a:lnTo>
                <a:lnTo>
                  <a:pt x="526" y="1674"/>
                </a:lnTo>
                <a:lnTo>
                  <a:pt x="526" y="1676"/>
                </a:lnTo>
                <a:lnTo>
                  <a:pt x="528" y="1678"/>
                </a:lnTo>
                <a:lnTo>
                  <a:pt x="521" y="1680"/>
                </a:lnTo>
                <a:lnTo>
                  <a:pt x="519" y="1680"/>
                </a:lnTo>
                <a:lnTo>
                  <a:pt x="515" y="1685"/>
                </a:lnTo>
                <a:lnTo>
                  <a:pt x="508" y="1687"/>
                </a:lnTo>
                <a:lnTo>
                  <a:pt x="506" y="1685"/>
                </a:lnTo>
                <a:lnTo>
                  <a:pt x="504" y="1683"/>
                </a:lnTo>
                <a:lnTo>
                  <a:pt x="502" y="1683"/>
                </a:lnTo>
                <a:lnTo>
                  <a:pt x="498" y="1678"/>
                </a:lnTo>
                <a:lnTo>
                  <a:pt x="491" y="1678"/>
                </a:lnTo>
                <a:lnTo>
                  <a:pt x="491" y="1680"/>
                </a:lnTo>
                <a:lnTo>
                  <a:pt x="489" y="1683"/>
                </a:lnTo>
                <a:lnTo>
                  <a:pt x="489" y="1687"/>
                </a:lnTo>
                <a:lnTo>
                  <a:pt x="487" y="1685"/>
                </a:lnTo>
                <a:lnTo>
                  <a:pt x="485" y="1685"/>
                </a:lnTo>
                <a:lnTo>
                  <a:pt x="483" y="1683"/>
                </a:lnTo>
                <a:lnTo>
                  <a:pt x="476" y="1680"/>
                </a:lnTo>
                <a:lnTo>
                  <a:pt x="472" y="1678"/>
                </a:lnTo>
                <a:lnTo>
                  <a:pt x="467" y="1687"/>
                </a:lnTo>
                <a:lnTo>
                  <a:pt x="463" y="1687"/>
                </a:lnTo>
                <a:lnTo>
                  <a:pt x="461" y="1687"/>
                </a:lnTo>
                <a:lnTo>
                  <a:pt x="457" y="1680"/>
                </a:lnTo>
                <a:lnTo>
                  <a:pt x="455" y="1678"/>
                </a:lnTo>
                <a:lnTo>
                  <a:pt x="452" y="1674"/>
                </a:lnTo>
                <a:lnTo>
                  <a:pt x="450" y="1670"/>
                </a:lnTo>
                <a:lnTo>
                  <a:pt x="448" y="1667"/>
                </a:lnTo>
                <a:lnTo>
                  <a:pt x="452" y="1663"/>
                </a:lnTo>
                <a:lnTo>
                  <a:pt x="461" y="1655"/>
                </a:lnTo>
                <a:lnTo>
                  <a:pt x="459" y="1652"/>
                </a:lnTo>
                <a:lnTo>
                  <a:pt x="452" y="1661"/>
                </a:lnTo>
                <a:lnTo>
                  <a:pt x="446" y="1667"/>
                </a:lnTo>
                <a:lnTo>
                  <a:pt x="444" y="1670"/>
                </a:lnTo>
                <a:lnTo>
                  <a:pt x="442" y="1670"/>
                </a:lnTo>
                <a:lnTo>
                  <a:pt x="439" y="1672"/>
                </a:lnTo>
                <a:lnTo>
                  <a:pt x="437" y="1676"/>
                </a:lnTo>
                <a:lnTo>
                  <a:pt x="437" y="1676"/>
                </a:lnTo>
                <a:lnTo>
                  <a:pt x="435" y="1678"/>
                </a:lnTo>
                <a:lnTo>
                  <a:pt x="433" y="1678"/>
                </a:lnTo>
                <a:lnTo>
                  <a:pt x="429" y="1678"/>
                </a:lnTo>
                <a:lnTo>
                  <a:pt x="427" y="1680"/>
                </a:lnTo>
                <a:lnTo>
                  <a:pt x="422" y="1683"/>
                </a:lnTo>
                <a:lnTo>
                  <a:pt x="418" y="1680"/>
                </a:lnTo>
                <a:lnTo>
                  <a:pt x="416" y="1678"/>
                </a:lnTo>
                <a:lnTo>
                  <a:pt x="411" y="1674"/>
                </a:lnTo>
                <a:lnTo>
                  <a:pt x="405" y="1667"/>
                </a:lnTo>
                <a:lnTo>
                  <a:pt x="403" y="1665"/>
                </a:lnTo>
                <a:lnTo>
                  <a:pt x="401" y="1663"/>
                </a:lnTo>
                <a:lnTo>
                  <a:pt x="396" y="1663"/>
                </a:lnTo>
                <a:lnTo>
                  <a:pt x="375" y="1635"/>
                </a:lnTo>
                <a:lnTo>
                  <a:pt x="368" y="1629"/>
                </a:lnTo>
                <a:lnTo>
                  <a:pt x="366" y="1627"/>
                </a:lnTo>
                <a:lnTo>
                  <a:pt x="368" y="1624"/>
                </a:lnTo>
                <a:lnTo>
                  <a:pt x="371" y="1624"/>
                </a:lnTo>
                <a:lnTo>
                  <a:pt x="373" y="1624"/>
                </a:lnTo>
                <a:lnTo>
                  <a:pt x="375" y="1622"/>
                </a:lnTo>
                <a:lnTo>
                  <a:pt x="377" y="1622"/>
                </a:lnTo>
                <a:lnTo>
                  <a:pt x="379" y="1620"/>
                </a:lnTo>
                <a:lnTo>
                  <a:pt x="381" y="1620"/>
                </a:lnTo>
                <a:lnTo>
                  <a:pt x="381" y="1618"/>
                </a:lnTo>
                <a:lnTo>
                  <a:pt x="383" y="1618"/>
                </a:lnTo>
                <a:lnTo>
                  <a:pt x="386" y="1616"/>
                </a:lnTo>
                <a:lnTo>
                  <a:pt x="386" y="1614"/>
                </a:lnTo>
                <a:lnTo>
                  <a:pt x="388" y="1614"/>
                </a:lnTo>
                <a:lnTo>
                  <a:pt x="388" y="1612"/>
                </a:lnTo>
                <a:lnTo>
                  <a:pt x="390" y="1612"/>
                </a:lnTo>
                <a:lnTo>
                  <a:pt x="390" y="1609"/>
                </a:lnTo>
                <a:lnTo>
                  <a:pt x="392" y="1607"/>
                </a:lnTo>
                <a:lnTo>
                  <a:pt x="394" y="1607"/>
                </a:lnTo>
                <a:lnTo>
                  <a:pt x="394" y="1605"/>
                </a:lnTo>
                <a:lnTo>
                  <a:pt x="394" y="1603"/>
                </a:lnTo>
                <a:lnTo>
                  <a:pt x="396" y="1603"/>
                </a:lnTo>
                <a:lnTo>
                  <a:pt x="396" y="1601"/>
                </a:lnTo>
                <a:lnTo>
                  <a:pt x="399" y="1599"/>
                </a:lnTo>
                <a:lnTo>
                  <a:pt x="399" y="1596"/>
                </a:lnTo>
                <a:lnTo>
                  <a:pt x="401" y="1594"/>
                </a:lnTo>
                <a:lnTo>
                  <a:pt x="401" y="1592"/>
                </a:lnTo>
                <a:lnTo>
                  <a:pt x="401" y="1590"/>
                </a:lnTo>
                <a:lnTo>
                  <a:pt x="403" y="1588"/>
                </a:lnTo>
                <a:lnTo>
                  <a:pt x="403" y="1586"/>
                </a:lnTo>
                <a:lnTo>
                  <a:pt x="405" y="1577"/>
                </a:lnTo>
                <a:lnTo>
                  <a:pt x="407" y="1573"/>
                </a:lnTo>
                <a:lnTo>
                  <a:pt x="409" y="1569"/>
                </a:lnTo>
                <a:lnTo>
                  <a:pt x="409" y="1566"/>
                </a:lnTo>
                <a:lnTo>
                  <a:pt x="386" y="1562"/>
                </a:lnTo>
                <a:lnTo>
                  <a:pt x="368" y="1551"/>
                </a:lnTo>
                <a:lnTo>
                  <a:pt x="358" y="1538"/>
                </a:lnTo>
                <a:lnTo>
                  <a:pt x="351" y="1534"/>
                </a:lnTo>
                <a:lnTo>
                  <a:pt x="351" y="1530"/>
                </a:lnTo>
                <a:lnTo>
                  <a:pt x="340" y="1525"/>
                </a:lnTo>
                <a:lnTo>
                  <a:pt x="336" y="1521"/>
                </a:lnTo>
                <a:lnTo>
                  <a:pt x="351" y="1508"/>
                </a:lnTo>
                <a:lnTo>
                  <a:pt x="364" y="1506"/>
                </a:lnTo>
                <a:lnTo>
                  <a:pt x="364" y="1495"/>
                </a:lnTo>
                <a:lnTo>
                  <a:pt x="338" y="1474"/>
                </a:lnTo>
                <a:lnTo>
                  <a:pt x="334" y="1485"/>
                </a:lnTo>
                <a:lnTo>
                  <a:pt x="319" y="1489"/>
                </a:lnTo>
                <a:lnTo>
                  <a:pt x="317" y="1487"/>
                </a:lnTo>
                <a:lnTo>
                  <a:pt x="315" y="1485"/>
                </a:lnTo>
                <a:lnTo>
                  <a:pt x="310" y="1485"/>
                </a:lnTo>
                <a:lnTo>
                  <a:pt x="310" y="1482"/>
                </a:lnTo>
                <a:lnTo>
                  <a:pt x="306" y="1480"/>
                </a:lnTo>
                <a:lnTo>
                  <a:pt x="306" y="1478"/>
                </a:lnTo>
                <a:lnTo>
                  <a:pt x="304" y="1478"/>
                </a:lnTo>
                <a:lnTo>
                  <a:pt x="289" y="1498"/>
                </a:lnTo>
                <a:lnTo>
                  <a:pt x="276" y="1510"/>
                </a:lnTo>
                <a:lnTo>
                  <a:pt x="263" y="1521"/>
                </a:lnTo>
                <a:lnTo>
                  <a:pt x="265" y="1521"/>
                </a:lnTo>
                <a:lnTo>
                  <a:pt x="256" y="1528"/>
                </a:lnTo>
                <a:lnTo>
                  <a:pt x="256" y="1532"/>
                </a:lnTo>
                <a:lnTo>
                  <a:pt x="259" y="1551"/>
                </a:lnTo>
                <a:lnTo>
                  <a:pt x="261" y="1556"/>
                </a:lnTo>
                <a:lnTo>
                  <a:pt x="250" y="1562"/>
                </a:lnTo>
                <a:lnTo>
                  <a:pt x="252" y="1579"/>
                </a:lnTo>
                <a:lnTo>
                  <a:pt x="252" y="1581"/>
                </a:lnTo>
                <a:lnTo>
                  <a:pt x="243" y="1609"/>
                </a:lnTo>
                <a:lnTo>
                  <a:pt x="248" y="1618"/>
                </a:lnTo>
                <a:lnTo>
                  <a:pt x="261" y="1620"/>
                </a:lnTo>
                <a:lnTo>
                  <a:pt x="263" y="1620"/>
                </a:lnTo>
                <a:lnTo>
                  <a:pt x="267" y="1620"/>
                </a:lnTo>
                <a:lnTo>
                  <a:pt x="282" y="1620"/>
                </a:lnTo>
                <a:lnTo>
                  <a:pt x="280" y="1618"/>
                </a:lnTo>
                <a:lnTo>
                  <a:pt x="282" y="1616"/>
                </a:lnTo>
                <a:lnTo>
                  <a:pt x="299" y="1612"/>
                </a:lnTo>
                <a:lnTo>
                  <a:pt x="304" y="1635"/>
                </a:lnTo>
                <a:lnTo>
                  <a:pt x="306" y="1637"/>
                </a:lnTo>
                <a:lnTo>
                  <a:pt x="321" y="1644"/>
                </a:lnTo>
                <a:lnTo>
                  <a:pt x="327" y="1648"/>
                </a:lnTo>
                <a:lnTo>
                  <a:pt x="332" y="1652"/>
                </a:lnTo>
                <a:lnTo>
                  <a:pt x="334" y="1652"/>
                </a:lnTo>
                <a:lnTo>
                  <a:pt x="334" y="1655"/>
                </a:lnTo>
                <a:lnTo>
                  <a:pt x="334" y="1655"/>
                </a:lnTo>
                <a:lnTo>
                  <a:pt x="334" y="1657"/>
                </a:lnTo>
                <a:lnTo>
                  <a:pt x="336" y="1659"/>
                </a:lnTo>
                <a:lnTo>
                  <a:pt x="336" y="1661"/>
                </a:lnTo>
                <a:lnTo>
                  <a:pt x="338" y="1663"/>
                </a:lnTo>
                <a:lnTo>
                  <a:pt x="338" y="1665"/>
                </a:lnTo>
                <a:lnTo>
                  <a:pt x="338" y="1676"/>
                </a:lnTo>
                <a:lnTo>
                  <a:pt x="334" y="1678"/>
                </a:lnTo>
                <a:lnTo>
                  <a:pt x="323" y="1678"/>
                </a:lnTo>
                <a:lnTo>
                  <a:pt x="317" y="1680"/>
                </a:lnTo>
                <a:lnTo>
                  <a:pt x="308" y="1687"/>
                </a:lnTo>
                <a:lnTo>
                  <a:pt x="306" y="1689"/>
                </a:lnTo>
                <a:lnTo>
                  <a:pt x="304" y="1689"/>
                </a:lnTo>
                <a:lnTo>
                  <a:pt x="282" y="1652"/>
                </a:lnTo>
                <a:lnTo>
                  <a:pt x="284" y="1652"/>
                </a:lnTo>
                <a:lnTo>
                  <a:pt x="282" y="1650"/>
                </a:lnTo>
                <a:lnTo>
                  <a:pt x="282" y="1648"/>
                </a:lnTo>
                <a:lnTo>
                  <a:pt x="274" y="1652"/>
                </a:lnTo>
                <a:lnTo>
                  <a:pt x="265" y="1657"/>
                </a:lnTo>
                <a:lnTo>
                  <a:pt x="256" y="1661"/>
                </a:lnTo>
                <a:lnTo>
                  <a:pt x="252" y="1663"/>
                </a:lnTo>
                <a:lnTo>
                  <a:pt x="248" y="1665"/>
                </a:lnTo>
                <a:lnTo>
                  <a:pt x="246" y="1665"/>
                </a:lnTo>
                <a:lnTo>
                  <a:pt x="243" y="1667"/>
                </a:lnTo>
                <a:lnTo>
                  <a:pt x="241" y="1667"/>
                </a:lnTo>
                <a:lnTo>
                  <a:pt x="241" y="1670"/>
                </a:lnTo>
                <a:lnTo>
                  <a:pt x="241" y="1672"/>
                </a:lnTo>
                <a:lnTo>
                  <a:pt x="241" y="1674"/>
                </a:lnTo>
                <a:lnTo>
                  <a:pt x="239" y="1676"/>
                </a:lnTo>
                <a:lnTo>
                  <a:pt x="237" y="1678"/>
                </a:lnTo>
                <a:lnTo>
                  <a:pt x="235" y="1678"/>
                </a:lnTo>
                <a:lnTo>
                  <a:pt x="233" y="1680"/>
                </a:lnTo>
                <a:lnTo>
                  <a:pt x="231" y="1683"/>
                </a:lnTo>
                <a:lnTo>
                  <a:pt x="228" y="1683"/>
                </a:lnTo>
                <a:lnTo>
                  <a:pt x="224" y="1683"/>
                </a:lnTo>
                <a:lnTo>
                  <a:pt x="222" y="1680"/>
                </a:lnTo>
                <a:lnTo>
                  <a:pt x="218" y="1678"/>
                </a:lnTo>
                <a:lnTo>
                  <a:pt x="213" y="1676"/>
                </a:lnTo>
                <a:lnTo>
                  <a:pt x="213" y="1674"/>
                </a:lnTo>
                <a:lnTo>
                  <a:pt x="209" y="1674"/>
                </a:lnTo>
                <a:lnTo>
                  <a:pt x="200" y="1674"/>
                </a:lnTo>
                <a:lnTo>
                  <a:pt x="198" y="1674"/>
                </a:lnTo>
                <a:lnTo>
                  <a:pt x="190" y="1672"/>
                </a:lnTo>
                <a:lnTo>
                  <a:pt x="187" y="1672"/>
                </a:lnTo>
                <a:lnTo>
                  <a:pt x="185" y="1672"/>
                </a:lnTo>
                <a:lnTo>
                  <a:pt x="181" y="1670"/>
                </a:lnTo>
                <a:lnTo>
                  <a:pt x="179" y="1670"/>
                </a:lnTo>
                <a:lnTo>
                  <a:pt x="175" y="1663"/>
                </a:lnTo>
                <a:lnTo>
                  <a:pt x="175" y="1661"/>
                </a:lnTo>
                <a:lnTo>
                  <a:pt x="170" y="1657"/>
                </a:lnTo>
                <a:lnTo>
                  <a:pt x="170" y="1652"/>
                </a:lnTo>
                <a:lnTo>
                  <a:pt x="170" y="1650"/>
                </a:lnTo>
                <a:lnTo>
                  <a:pt x="168" y="1648"/>
                </a:lnTo>
                <a:lnTo>
                  <a:pt x="166" y="1646"/>
                </a:lnTo>
                <a:lnTo>
                  <a:pt x="162" y="1637"/>
                </a:lnTo>
                <a:lnTo>
                  <a:pt x="157" y="1629"/>
                </a:lnTo>
                <a:lnTo>
                  <a:pt x="155" y="1627"/>
                </a:lnTo>
                <a:lnTo>
                  <a:pt x="151" y="1622"/>
                </a:lnTo>
                <a:lnTo>
                  <a:pt x="149" y="1616"/>
                </a:lnTo>
                <a:lnTo>
                  <a:pt x="144" y="1609"/>
                </a:lnTo>
                <a:lnTo>
                  <a:pt x="138" y="1596"/>
                </a:lnTo>
                <a:lnTo>
                  <a:pt x="136" y="1594"/>
                </a:lnTo>
                <a:lnTo>
                  <a:pt x="134" y="1592"/>
                </a:lnTo>
                <a:lnTo>
                  <a:pt x="129" y="1590"/>
                </a:lnTo>
                <a:lnTo>
                  <a:pt x="127" y="1586"/>
                </a:lnTo>
                <a:lnTo>
                  <a:pt x="121" y="1584"/>
                </a:lnTo>
                <a:lnTo>
                  <a:pt x="114" y="1577"/>
                </a:lnTo>
                <a:lnTo>
                  <a:pt x="112" y="1575"/>
                </a:lnTo>
                <a:lnTo>
                  <a:pt x="110" y="1573"/>
                </a:lnTo>
                <a:lnTo>
                  <a:pt x="108" y="1573"/>
                </a:lnTo>
                <a:lnTo>
                  <a:pt x="106" y="1571"/>
                </a:lnTo>
                <a:lnTo>
                  <a:pt x="103" y="1569"/>
                </a:lnTo>
                <a:lnTo>
                  <a:pt x="101" y="1566"/>
                </a:lnTo>
                <a:lnTo>
                  <a:pt x="99" y="1562"/>
                </a:lnTo>
                <a:lnTo>
                  <a:pt x="97" y="1560"/>
                </a:lnTo>
                <a:lnTo>
                  <a:pt x="95" y="1553"/>
                </a:lnTo>
                <a:lnTo>
                  <a:pt x="93" y="1553"/>
                </a:lnTo>
                <a:lnTo>
                  <a:pt x="91" y="1547"/>
                </a:lnTo>
                <a:lnTo>
                  <a:pt x="88" y="1545"/>
                </a:lnTo>
                <a:lnTo>
                  <a:pt x="88" y="1543"/>
                </a:lnTo>
                <a:lnTo>
                  <a:pt x="86" y="1541"/>
                </a:lnTo>
                <a:lnTo>
                  <a:pt x="82" y="1538"/>
                </a:lnTo>
                <a:lnTo>
                  <a:pt x="75" y="1532"/>
                </a:lnTo>
                <a:lnTo>
                  <a:pt x="73" y="1530"/>
                </a:lnTo>
                <a:lnTo>
                  <a:pt x="73" y="1528"/>
                </a:lnTo>
                <a:lnTo>
                  <a:pt x="69" y="1528"/>
                </a:lnTo>
                <a:lnTo>
                  <a:pt x="67" y="1525"/>
                </a:lnTo>
                <a:lnTo>
                  <a:pt x="63" y="1525"/>
                </a:lnTo>
                <a:lnTo>
                  <a:pt x="45" y="1525"/>
                </a:lnTo>
                <a:lnTo>
                  <a:pt x="24" y="1523"/>
                </a:lnTo>
                <a:lnTo>
                  <a:pt x="15" y="1523"/>
                </a:lnTo>
                <a:lnTo>
                  <a:pt x="11" y="1521"/>
                </a:lnTo>
                <a:lnTo>
                  <a:pt x="9" y="1521"/>
                </a:lnTo>
                <a:lnTo>
                  <a:pt x="7" y="1521"/>
                </a:lnTo>
                <a:lnTo>
                  <a:pt x="2" y="1517"/>
                </a:lnTo>
                <a:lnTo>
                  <a:pt x="0" y="1517"/>
                </a:lnTo>
                <a:lnTo>
                  <a:pt x="2" y="1515"/>
                </a:lnTo>
                <a:lnTo>
                  <a:pt x="7" y="1510"/>
                </a:lnTo>
                <a:lnTo>
                  <a:pt x="11" y="1504"/>
                </a:lnTo>
                <a:lnTo>
                  <a:pt x="17" y="1504"/>
                </a:lnTo>
                <a:lnTo>
                  <a:pt x="17" y="1500"/>
                </a:lnTo>
                <a:lnTo>
                  <a:pt x="30" y="1500"/>
                </a:lnTo>
                <a:lnTo>
                  <a:pt x="30" y="1476"/>
                </a:lnTo>
                <a:lnTo>
                  <a:pt x="15" y="1476"/>
                </a:lnTo>
                <a:lnTo>
                  <a:pt x="15" y="1474"/>
                </a:lnTo>
                <a:lnTo>
                  <a:pt x="15" y="1457"/>
                </a:lnTo>
                <a:lnTo>
                  <a:pt x="15" y="1450"/>
                </a:lnTo>
                <a:lnTo>
                  <a:pt x="15" y="1448"/>
                </a:lnTo>
                <a:lnTo>
                  <a:pt x="15" y="1444"/>
                </a:lnTo>
                <a:lnTo>
                  <a:pt x="15" y="1431"/>
                </a:lnTo>
                <a:lnTo>
                  <a:pt x="17" y="1431"/>
                </a:lnTo>
                <a:lnTo>
                  <a:pt x="24" y="1427"/>
                </a:lnTo>
                <a:lnTo>
                  <a:pt x="32" y="1424"/>
                </a:lnTo>
                <a:lnTo>
                  <a:pt x="39" y="1422"/>
                </a:lnTo>
                <a:lnTo>
                  <a:pt x="50" y="1420"/>
                </a:lnTo>
                <a:lnTo>
                  <a:pt x="73" y="1424"/>
                </a:lnTo>
                <a:lnTo>
                  <a:pt x="73" y="1424"/>
                </a:lnTo>
                <a:lnTo>
                  <a:pt x="75" y="1424"/>
                </a:lnTo>
                <a:lnTo>
                  <a:pt x="78" y="1424"/>
                </a:lnTo>
                <a:lnTo>
                  <a:pt x="75" y="1439"/>
                </a:lnTo>
                <a:lnTo>
                  <a:pt x="73" y="1446"/>
                </a:lnTo>
                <a:lnTo>
                  <a:pt x="88" y="1450"/>
                </a:lnTo>
                <a:lnTo>
                  <a:pt x="88" y="1461"/>
                </a:lnTo>
                <a:lnTo>
                  <a:pt x="119" y="1461"/>
                </a:lnTo>
                <a:lnTo>
                  <a:pt x="125" y="1470"/>
                </a:lnTo>
                <a:lnTo>
                  <a:pt x="125" y="1470"/>
                </a:lnTo>
                <a:lnTo>
                  <a:pt x="162" y="1482"/>
                </a:lnTo>
                <a:lnTo>
                  <a:pt x="162" y="1480"/>
                </a:lnTo>
                <a:lnTo>
                  <a:pt x="162" y="1478"/>
                </a:lnTo>
                <a:lnTo>
                  <a:pt x="164" y="1476"/>
                </a:lnTo>
                <a:lnTo>
                  <a:pt x="164" y="1474"/>
                </a:lnTo>
                <a:lnTo>
                  <a:pt x="175" y="1467"/>
                </a:lnTo>
                <a:lnTo>
                  <a:pt x="175" y="1465"/>
                </a:lnTo>
                <a:lnTo>
                  <a:pt x="177" y="1459"/>
                </a:lnTo>
                <a:lnTo>
                  <a:pt x="177" y="1448"/>
                </a:lnTo>
                <a:lnTo>
                  <a:pt x="177" y="1446"/>
                </a:lnTo>
                <a:lnTo>
                  <a:pt x="177" y="1437"/>
                </a:lnTo>
                <a:lnTo>
                  <a:pt x="177" y="1435"/>
                </a:lnTo>
                <a:lnTo>
                  <a:pt x="179" y="1435"/>
                </a:lnTo>
                <a:lnTo>
                  <a:pt x="179" y="1433"/>
                </a:lnTo>
                <a:lnTo>
                  <a:pt x="187" y="1431"/>
                </a:lnTo>
                <a:lnTo>
                  <a:pt x="194" y="1429"/>
                </a:lnTo>
                <a:lnTo>
                  <a:pt x="200" y="1424"/>
                </a:lnTo>
                <a:lnTo>
                  <a:pt x="215" y="1416"/>
                </a:lnTo>
                <a:lnTo>
                  <a:pt x="222" y="1414"/>
                </a:lnTo>
                <a:lnTo>
                  <a:pt x="228" y="1409"/>
                </a:lnTo>
                <a:lnTo>
                  <a:pt x="231" y="1405"/>
                </a:lnTo>
                <a:lnTo>
                  <a:pt x="231" y="1403"/>
                </a:lnTo>
                <a:lnTo>
                  <a:pt x="231" y="1403"/>
                </a:lnTo>
                <a:lnTo>
                  <a:pt x="233" y="1405"/>
                </a:lnTo>
                <a:lnTo>
                  <a:pt x="235" y="1405"/>
                </a:lnTo>
                <a:lnTo>
                  <a:pt x="243" y="1399"/>
                </a:lnTo>
                <a:lnTo>
                  <a:pt x="259" y="1392"/>
                </a:lnTo>
                <a:lnTo>
                  <a:pt x="269" y="1390"/>
                </a:lnTo>
                <a:lnTo>
                  <a:pt x="274" y="1388"/>
                </a:lnTo>
                <a:lnTo>
                  <a:pt x="280" y="1386"/>
                </a:lnTo>
                <a:lnTo>
                  <a:pt x="287" y="1383"/>
                </a:lnTo>
                <a:lnTo>
                  <a:pt x="299" y="1381"/>
                </a:lnTo>
                <a:lnTo>
                  <a:pt x="306" y="1381"/>
                </a:lnTo>
                <a:lnTo>
                  <a:pt x="306" y="1379"/>
                </a:lnTo>
                <a:lnTo>
                  <a:pt x="315" y="1377"/>
                </a:lnTo>
                <a:lnTo>
                  <a:pt x="323" y="1373"/>
                </a:lnTo>
                <a:lnTo>
                  <a:pt x="332" y="1371"/>
                </a:lnTo>
                <a:lnTo>
                  <a:pt x="334" y="1368"/>
                </a:lnTo>
                <a:lnTo>
                  <a:pt x="349" y="1364"/>
                </a:lnTo>
                <a:lnTo>
                  <a:pt x="349" y="1362"/>
                </a:lnTo>
                <a:lnTo>
                  <a:pt x="347" y="1360"/>
                </a:lnTo>
                <a:lnTo>
                  <a:pt x="345" y="1353"/>
                </a:lnTo>
                <a:lnTo>
                  <a:pt x="351" y="1351"/>
                </a:lnTo>
                <a:lnTo>
                  <a:pt x="349" y="1347"/>
                </a:lnTo>
                <a:lnTo>
                  <a:pt x="336" y="1351"/>
                </a:lnTo>
                <a:lnTo>
                  <a:pt x="334" y="1351"/>
                </a:lnTo>
                <a:lnTo>
                  <a:pt x="334" y="1347"/>
                </a:lnTo>
                <a:lnTo>
                  <a:pt x="334" y="1345"/>
                </a:lnTo>
                <a:lnTo>
                  <a:pt x="334" y="1343"/>
                </a:lnTo>
                <a:lnTo>
                  <a:pt x="334" y="1340"/>
                </a:lnTo>
                <a:lnTo>
                  <a:pt x="345" y="1334"/>
                </a:lnTo>
                <a:lnTo>
                  <a:pt x="345" y="1336"/>
                </a:lnTo>
                <a:lnTo>
                  <a:pt x="347" y="1336"/>
                </a:lnTo>
                <a:lnTo>
                  <a:pt x="347" y="1338"/>
                </a:lnTo>
                <a:lnTo>
                  <a:pt x="349" y="1338"/>
                </a:lnTo>
                <a:lnTo>
                  <a:pt x="351" y="1343"/>
                </a:lnTo>
                <a:lnTo>
                  <a:pt x="353" y="1351"/>
                </a:lnTo>
                <a:lnTo>
                  <a:pt x="355" y="1349"/>
                </a:lnTo>
                <a:lnTo>
                  <a:pt x="355" y="1351"/>
                </a:lnTo>
                <a:lnTo>
                  <a:pt x="358" y="1356"/>
                </a:lnTo>
                <a:lnTo>
                  <a:pt x="364" y="1353"/>
                </a:lnTo>
                <a:lnTo>
                  <a:pt x="362" y="1347"/>
                </a:lnTo>
                <a:lnTo>
                  <a:pt x="375" y="1343"/>
                </a:lnTo>
                <a:lnTo>
                  <a:pt x="375" y="1345"/>
                </a:lnTo>
                <a:lnTo>
                  <a:pt x="375" y="1347"/>
                </a:lnTo>
                <a:lnTo>
                  <a:pt x="375" y="1349"/>
                </a:lnTo>
                <a:lnTo>
                  <a:pt x="377" y="1351"/>
                </a:lnTo>
                <a:lnTo>
                  <a:pt x="381" y="1351"/>
                </a:lnTo>
                <a:lnTo>
                  <a:pt x="383" y="1351"/>
                </a:lnTo>
                <a:lnTo>
                  <a:pt x="386" y="1349"/>
                </a:lnTo>
                <a:lnTo>
                  <a:pt x="386" y="1349"/>
                </a:lnTo>
                <a:lnTo>
                  <a:pt x="396" y="1321"/>
                </a:lnTo>
                <a:lnTo>
                  <a:pt x="396" y="1317"/>
                </a:lnTo>
                <a:lnTo>
                  <a:pt x="388" y="1315"/>
                </a:lnTo>
                <a:lnTo>
                  <a:pt x="388" y="1315"/>
                </a:lnTo>
                <a:lnTo>
                  <a:pt x="386" y="1308"/>
                </a:lnTo>
                <a:lnTo>
                  <a:pt x="392" y="1306"/>
                </a:lnTo>
                <a:lnTo>
                  <a:pt x="399" y="1304"/>
                </a:lnTo>
                <a:lnTo>
                  <a:pt x="399" y="1306"/>
                </a:lnTo>
                <a:lnTo>
                  <a:pt x="401" y="1308"/>
                </a:lnTo>
                <a:lnTo>
                  <a:pt x="403" y="1280"/>
                </a:lnTo>
                <a:lnTo>
                  <a:pt x="403" y="1278"/>
                </a:lnTo>
                <a:lnTo>
                  <a:pt x="405" y="1274"/>
                </a:lnTo>
                <a:lnTo>
                  <a:pt x="405" y="1267"/>
                </a:lnTo>
                <a:lnTo>
                  <a:pt x="405" y="1263"/>
                </a:lnTo>
                <a:lnTo>
                  <a:pt x="407" y="1257"/>
                </a:lnTo>
                <a:lnTo>
                  <a:pt x="407" y="1252"/>
                </a:lnTo>
                <a:lnTo>
                  <a:pt x="407" y="1250"/>
                </a:lnTo>
                <a:lnTo>
                  <a:pt x="409" y="1250"/>
                </a:lnTo>
                <a:lnTo>
                  <a:pt x="409" y="1248"/>
                </a:lnTo>
                <a:lnTo>
                  <a:pt x="409" y="1246"/>
                </a:lnTo>
                <a:lnTo>
                  <a:pt x="411" y="1244"/>
                </a:lnTo>
                <a:lnTo>
                  <a:pt x="411" y="1241"/>
                </a:lnTo>
                <a:lnTo>
                  <a:pt x="414" y="1241"/>
                </a:lnTo>
                <a:lnTo>
                  <a:pt x="414" y="1239"/>
                </a:lnTo>
                <a:lnTo>
                  <a:pt x="416" y="1239"/>
                </a:lnTo>
                <a:lnTo>
                  <a:pt x="416" y="1237"/>
                </a:lnTo>
                <a:lnTo>
                  <a:pt x="418" y="1237"/>
                </a:lnTo>
                <a:lnTo>
                  <a:pt x="418" y="1235"/>
                </a:lnTo>
                <a:lnTo>
                  <a:pt x="420" y="1235"/>
                </a:lnTo>
                <a:lnTo>
                  <a:pt x="422" y="1233"/>
                </a:lnTo>
                <a:lnTo>
                  <a:pt x="424" y="1233"/>
                </a:lnTo>
                <a:lnTo>
                  <a:pt x="429" y="1231"/>
                </a:lnTo>
                <a:lnTo>
                  <a:pt x="433" y="1229"/>
                </a:lnTo>
                <a:lnTo>
                  <a:pt x="437" y="1229"/>
                </a:lnTo>
                <a:lnTo>
                  <a:pt x="444" y="1224"/>
                </a:lnTo>
                <a:lnTo>
                  <a:pt x="446" y="1224"/>
                </a:lnTo>
                <a:lnTo>
                  <a:pt x="450" y="1222"/>
                </a:lnTo>
                <a:lnTo>
                  <a:pt x="455" y="1222"/>
                </a:lnTo>
                <a:lnTo>
                  <a:pt x="461" y="1220"/>
                </a:lnTo>
                <a:lnTo>
                  <a:pt x="457" y="1218"/>
                </a:lnTo>
                <a:lnTo>
                  <a:pt x="450" y="1211"/>
                </a:lnTo>
                <a:lnTo>
                  <a:pt x="448" y="1214"/>
                </a:lnTo>
                <a:lnTo>
                  <a:pt x="442" y="1209"/>
                </a:lnTo>
                <a:lnTo>
                  <a:pt x="437" y="1198"/>
                </a:lnTo>
                <a:lnTo>
                  <a:pt x="435" y="1198"/>
                </a:lnTo>
                <a:lnTo>
                  <a:pt x="435" y="1194"/>
                </a:lnTo>
                <a:lnTo>
                  <a:pt x="433" y="1188"/>
                </a:lnTo>
                <a:lnTo>
                  <a:pt x="431" y="1183"/>
                </a:lnTo>
                <a:lnTo>
                  <a:pt x="437" y="1177"/>
                </a:lnTo>
                <a:lnTo>
                  <a:pt x="437" y="1173"/>
                </a:lnTo>
                <a:lnTo>
                  <a:pt x="435" y="1168"/>
                </a:lnTo>
                <a:lnTo>
                  <a:pt x="429" y="1162"/>
                </a:lnTo>
                <a:lnTo>
                  <a:pt x="427" y="1160"/>
                </a:lnTo>
                <a:lnTo>
                  <a:pt x="427" y="1160"/>
                </a:lnTo>
                <a:lnTo>
                  <a:pt x="420" y="1149"/>
                </a:lnTo>
                <a:lnTo>
                  <a:pt x="420" y="1143"/>
                </a:lnTo>
                <a:lnTo>
                  <a:pt x="422" y="1143"/>
                </a:lnTo>
                <a:lnTo>
                  <a:pt x="422" y="1140"/>
                </a:lnTo>
                <a:lnTo>
                  <a:pt x="418" y="1136"/>
                </a:lnTo>
                <a:lnTo>
                  <a:pt x="418" y="1134"/>
                </a:lnTo>
                <a:lnTo>
                  <a:pt x="420" y="1134"/>
                </a:lnTo>
                <a:lnTo>
                  <a:pt x="418" y="1119"/>
                </a:lnTo>
                <a:lnTo>
                  <a:pt x="420" y="1119"/>
                </a:lnTo>
                <a:lnTo>
                  <a:pt x="435" y="1115"/>
                </a:lnTo>
                <a:lnTo>
                  <a:pt x="437" y="1115"/>
                </a:lnTo>
                <a:lnTo>
                  <a:pt x="439" y="1112"/>
                </a:lnTo>
                <a:lnTo>
                  <a:pt x="448" y="1108"/>
                </a:lnTo>
                <a:lnTo>
                  <a:pt x="442" y="1097"/>
                </a:lnTo>
                <a:lnTo>
                  <a:pt x="444" y="1087"/>
                </a:lnTo>
                <a:lnTo>
                  <a:pt x="444" y="1080"/>
                </a:lnTo>
                <a:lnTo>
                  <a:pt x="437" y="1078"/>
                </a:lnTo>
                <a:lnTo>
                  <a:pt x="437" y="1076"/>
                </a:lnTo>
                <a:lnTo>
                  <a:pt x="435" y="1076"/>
                </a:lnTo>
                <a:lnTo>
                  <a:pt x="435" y="1069"/>
                </a:lnTo>
                <a:lnTo>
                  <a:pt x="429" y="1067"/>
                </a:lnTo>
                <a:lnTo>
                  <a:pt x="429" y="1065"/>
                </a:lnTo>
                <a:lnTo>
                  <a:pt x="424" y="1067"/>
                </a:lnTo>
                <a:lnTo>
                  <a:pt x="424" y="1063"/>
                </a:lnTo>
                <a:lnTo>
                  <a:pt x="427" y="1061"/>
                </a:lnTo>
                <a:lnTo>
                  <a:pt x="429" y="1061"/>
                </a:lnTo>
                <a:lnTo>
                  <a:pt x="427" y="1059"/>
                </a:lnTo>
                <a:lnTo>
                  <a:pt x="429" y="1056"/>
                </a:lnTo>
                <a:lnTo>
                  <a:pt x="431" y="1059"/>
                </a:lnTo>
                <a:lnTo>
                  <a:pt x="435" y="1061"/>
                </a:lnTo>
                <a:lnTo>
                  <a:pt x="437" y="1056"/>
                </a:lnTo>
                <a:lnTo>
                  <a:pt x="439" y="1056"/>
                </a:lnTo>
                <a:lnTo>
                  <a:pt x="444" y="1056"/>
                </a:lnTo>
                <a:lnTo>
                  <a:pt x="444" y="1052"/>
                </a:lnTo>
                <a:lnTo>
                  <a:pt x="442" y="1052"/>
                </a:lnTo>
                <a:lnTo>
                  <a:pt x="442" y="1048"/>
                </a:lnTo>
                <a:lnTo>
                  <a:pt x="442" y="1037"/>
                </a:lnTo>
                <a:lnTo>
                  <a:pt x="442" y="1035"/>
                </a:lnTo>
                <a:lnTo>
                  <a:pt x="442" y="1031"/>
                </a:lnTo>
                <a:lnTo>
                  <a:pt x="442" y="1029"/>
                </a:lnTo>
                <a:lnTo>
                  <a:pt x="442" y="1026"/>
                </a:lnTo>
                <a:lnTo>
                  <a:pt x="444" y="1026"/>
                </a:lnTo>
                <a:lnTo>
                  <a:pt x="452" y="1020"/>
                </a:lnTo>
                <a:lnTo>
                  <a:pt x="450" y="1018"/>
                </a:lnTo>
                <a:lnTo>
                  <a:pt x="457" y="1016"/>
                </a:lnTo>
                <a:lnTo>
                  <a:pt x="455" y="1005"/>
                </a:lnTo>
                <a:lnTo>
                  <a:pt x="457" y="1005"/>
                </a:lnTo>
                <a:lnTo>
                  <a:pt x="459" y="1005"/>
                </a:lnTo>
                <a:lnTo>
                  <a:pt x="461" y="1005"/>
                </a:lnTo>
                <a:lnTo>
                  <a:pt x="463" y="1005"/>
                </a:lnTo>
                <a:lnTo>
                  <a:pt x="463" y="1024"/>
                </a:lnTo>
                <a:lnTo>
                  <a:pt x="465" y="1029"/>
                </a:lnTo>
                <a:lnTo>
                  <a:pt x="465" y="1031"/>
                </a:lnTo>
                <a:lnTo>
                  <a:pt x="470" y="1029"/>
                </a:lnTo>
                <a:lnTo>
                  <a:pt x="476" y="1029"/>
                </a:lnTo>
                <a:lnTo>
                  <a:pt x="480" y="1026"/>
                </a:lnTo>
                <a:lnTo>
                  <a:pt x="480" y="1029"/>
                </a:lnTo>
                <a:lnTo>
                  <a:pt x="480" y="1033"/>
                </a:lnTo>
                <a:lnTo>
                  <a:pt x="480" y="1054"/>
                </a:lnTo>
                <a:lnTo>
                  <a:pt x="478" y="1054"/>
                </a:lnTo>
                <a:lnTo>
                  <a:pt x="476" y="1054"/>
                </a:lnTo>
                <a:lnTo>
                  <a:pt x="476" y="1056"/>
                </a:lnTo>
                <a:lnTo>
                  <a:pt x="476" y="1056"/>
                </a:lnTo>
                <a:lnTo>
                  <a:pt x="476" y="1059"/>
                </a:lnTo>
                <a:lnTo>
                  <a:pt x="476" y="1067"/>
                </a:lnTo>
                <a:lnTo>
                  <a:pt x="480" y="1069"/>
                </a:lnTo>
                <a:lnTo>
                  <a:pt x="480" y="1065"/>
                </a:lnTo>
                <a:lnTo>
                  <a:pt x="487" y="1069"/>
                </a:lnTo>
                <a:lnTo>
                  <a:pt x="489" y="1063"/>
                </a:lnTo>
                <a:lnTo>
                  <a:pt x="489" y="1061"/>
                </a:lnTo>
                <a:lnTo>
                  <a:pt x="500" y="1065"/>
                </a:lnTo>
                <a:lnTo>
                  <a:pt x="502" y="1039"/>
                </a:lnTo>
                <a:lnTo>
                  <a:pt x="502" y="1033"/>
                </a:lnTo>
                <a:lnTo>
                  <a:pt x="495" y="1031"/>
                </a:lnTo>
                <a:lnTo>
                  <a:pt x="493" y="1031"/>
                </a:lnTo>
                <a:lnTo>
                  <a:pt x="493" y="1013"/>
                </a:lnTo>
                <a:lnTo>
                  <a:pt x="491" y="1007"/>
                </a:lnTo>
                <a:lnTo>
                  <a:pt x="489" y="998"/>
                </a:lnTo>
                <a:lnTo>
                  <a:pt x="489" y="994"/>
                </a:lnTo>
                <a:lnTo>
                  <a:pt x="489" y="994"/>
                </a:lnTo>
                <a:lnTo>
                  <a:pt x="487" y="992"/>
                </a:lnTo>
                <a:lnTo>
                  <a:pt x="489" y="985"/>
                </a:lnTo>
                <a:lnTo>
                  <a:pt x="489" y="983"/>
                </a:lnTo>
                <a:lnTo>
                  <a:pt x="495" y="983"/>
                </a:lnTo>
                <a:lnTo>
                  <a:pt x="495" y="981"/>
                </a:lnTo>
                <a:lnTo>
                  <a:pt x="495" y="979"/>
                </a:lnTo>
                <a:lnTo>
                  <a:pt x="508" y="983"/>
                </a:lnTo>
                <a:lnTo>
                  <a:pt x="513" y="985"/>
                </a:lnTo>
                <a:lnTo>
                  <a:pt x="521" y="990"/>
                </a:lnTo>
                <a:lnTo>
                  <a:pt x="541" y="998"/>
                </a:lnTo>
                <a:lnTo>
                  <a:pt x="541" y="975"/>
                </a:lnTo>
                <a:lnTo>
                  <a:pt x="541" y="960"/>
                </a:lnTo>
                <a:lnTo>
                  <a:pt x="547" y="960"/>
                </a:lnTo>
                <a:lnTo>
                  <a:pt x="545" y="953"/>
                </a:lnTo>
                <a:lnTo>
                  <a:pt x="543" y="945"/>
                </a:lnTo>
                <a:lnTo>
                  <a:pt x="543" y="942"/>
                </a:lnTo>
                <a:lnTo>
                  <a:pt x="545" y="938"/>
                </a:lnTo>
                <a:lnTo>
                  <a:pt x="549" y="934"/>
                </a:lnTo>
                <a:lnTo>
                  <a:pt x="549" y="932"/>
                </a:lnTo>
                <a:lnTo>
                  <a:pt x="549" y="930"/>
                </a:lnTo>
                <a:lnTo>
                  <a:pt x="547" y="927"/>
                </a:lnTo>
                <a:lnTo>
                  <a:pt x="549" y="919"/>
                </a:lnTo>
                <a:lnTo>
                  <a:pt x="541" y="912"/>
                </a:lnTo>
                <a:lnTo>
                  <a:pt x="541" y="910"/>
                </a:lnTo>
                <a:lnTo>
                  <a:pt x="541" y="910"/>
                </a:lnTo>
                <a:lnTo>
                  <a:pt x="541" y="908"/>
                </a:lnTo>
                <a:lnTo>
                  <a:pt x="538" y="906"/>
                </a:lnTo>
                <a:lnTo>
                  <a:pt x="536" y="904"/>
                </a:lnTo>
                <a:lnTo>
                  <a:pt x="534" y="902"/>
                </a:lnTo>
                <a:lnTo>
                  <a:pt x="532" y="902"/>
                </a:lnTo>
                <a:lnTo>
                  <a:pt x="532" y="902"/>
                </a:lnTo>
                <a:lnTo>
                  <a:pt x="530" y="899"/>
                </a:lnTo>
                <a:lnTo>
                  <a:pt x="528" y="899"/>
                </a:lnTo>
                <a:lnTo>
                  <a:pt x="528" y="897"/>
                </a:lnTo>
                <a:lnTo>
                  <a:pt x="526" y="897"/>
                </a:lnTo>
                <a:lnTo>
                  <a:pt x="523" y="895"/>
                </a:lnTo>
                <a:lnTo>
                  <a:pt x="521" y="893"/>
                </a:lnTo>
                <a:lnTo>
                  <a:pt x="519" y="893"/>
                </a:lnTo>
                <a:lnTo>
                  <a:pt x="517" y="891"/>
                </a:lnTo>
                <a:lnTo>
                  <a:pt x="515" y="889"/>
                </a:lnTo>
                <a:lnTo>
                  <a:pt x="513" y="889"/>
                </a:lnTo>
                <a:lnTo>
                  <a:pt x="513" y="887"/>
                </a:lnTo>
                <a:lnTo>
                  <a:pt x="511" y="887"/>
                </a:lnTo>
                <a:lnTo>
                  <a:pt x="508" y="884"/>
                </a:lnTo>
                <a:lnTo>
                  <a:pt x="506" y="882"/>
                </a:lnTo>
                <a:lnTo>
                  <a:pt x="504" y="882"/>
                </a:lnTo>
                <a:lnTo>
                  <a:pt x="502" y="880"/>
                </a:lnTo>
                <a:lnTo>
                  <a:pt x="500" y="878"/>
                </a:lnTo>
                <a:lnTo>
                  <a:pt x="498" y="876"/>
                </a:lnTo>
                <a:lnTo>
                  <a:pt x="495" y="876"/>
                </a:lnTo>
                <a:lnTo>
                  <a:pt x="493" y="874"/>
                </a:lnTo>
                <a:lnTo>
                  <a:pt x="491" y="871"/>
                </a:lnTo>
                <a:lnTo>
                  <a:pt x="489" y="869"/>
                </a:lnTo>
                <a:lnTo>
                  <a:pt x="489" y="867"/>
                </a:lnTo>
                <a:lnTo>
                  <a:pt x="487" y="865"/>
                </a:lnTo>
                <a:lnTo>
                  <a:pt x="485" y="863"/>
                </a:lnTo>
                <a:lnTo>
                  <a:pt x="485" y="861"/>
                </a:lnTo>
                <a:lnTo>
                  <a:pt x="483" y="859"/>
                </a:lnTo>
                <a:lnTo>
                  <a:pt x="480" y="856"/>
                </a:lnTo>
                <a:lnTo>
                  <a:pt x="478" y="854"/>
                </a:lnTo>
                <a:lnTo>
                  <a:pt x="478" y="852"/>
                </a:lnTo>
                <a:lnTo>
                  <a:pt x="476" y="850"/>
                </a:lnTo>
                <a:lnTo>
                  <a:pt x="476" y="848"/>
                </a:lnTo>
                <a:lnTo>
                  <a:pt x="474" y="848"/>
                </a:lnTo>
                <a:lnTo>
                  <a:pt x="474" y="846"/>
                </a:lnTo>
                <a:lnTo>
                  <a:pt x="474" y="843"/>
                </a:lnTo>
                <a:lnTo>
                  <a:pt x="472" y="841"/>
                </a:lnTo>
                <a:lnTo>
                  <a:pt x="472" y="839"/>
                </a:lnTo>
                <a:lnTo>
                  <a:pt x="472" y="837"/>
                </a:lnTo>
                <a:lnTo>
                  <a:pt x="472" y="835"/>
                </a:lnTo>
                <a:lnTo>
                  <a:pt x="470" y="833"/>
                </a:lnTo>
                <a:lnTo>
                  <a:pt x="470" y="831"/>
                </a:lnTo>
                <a:lnTo>
                  <a:pt x="467" y="828"/>
                </a:lnTo>
                <a:lnTo>
                  <a:pt x="467" y="826"/>
                </a:lnTo>
                <a:lnTo>
                  <a:pt x="465" y="824"/>
                </a:lnTo>
                <a:lnTo>
                  <a:pt x="465" y="820"/>
                </a:lnTo>
                <a:lnTo>
                  <a:pt x="465" y="818"/>
                </a:lnTo>
                <a:lnTo>
                  <a:pt x="463" y="816"/>
                </a:lnTo>
                <a:lnTo>
                  <a:pt x="463" y="813"/>
                </a:lnTo>
                <a:lnTo>
                  <a:pt x="463" y="811"/>
                </a:lnTo>
                <a:lnTo>
                  <a:pt x="461" y="809"/>
                </a:lnTo>
                <a:lnTo>
                  <a:pt x="461" y="807"/>
                </a:lnTo>
                <a:lnTo>
                  <a:pt x="459" y="805"/>
                </a:lnTo>
                <a:lnTo>
                  <a:pt x="457" y="803"/>
                </a:lnTo>
                <a:lnTo>
                  <a:pt x="455" y="800"/>
                </a:lnTo>
                <a:lnTo>
                  <a:pt x="452" y="798"/>
                </a:lnTo>
                <a:lnTo>
                  <a:pt x="450" y="796"/>
                </a:lnTo>
                <a:lnTo>
                  <a:pt x="450" y="794"/>
                </a:lnTo>
                <a:lnTo>
                  <a:pt x="448" y="794"/>
                </a:lnTo>
                <a:lnTo>
                  <a:pt x="446" y="792"/>
                </a:lnTo>
                <a:lnTo>
                  <a:pt x="444" y="790"/>
                </a:lnTo>
                <a:lnTo>
                  <a:pt x="444" y="788"/>
                </a:lnTo>
                <a:lnTo>
                  <a:pt x="442" y="785"/>
                </a:lnTo>
                <a:lnTo>
                  <a:pt x="442" y="783"/>
                </a:lnTo>
                <a:lnTo>
                  <a:pt x="442" y="781"/>
                </a:lnTo>
                <a:lnTo>
                  <a:pt x="439" y="779"/>
                </a:lnTo>
                <a:lnTo>
                  <a:pt x="439" y="777"/>
                </a:lnTo>
                <a:lnTo>
                  <a:pt x="439" y="775"/>
                </a:lnTo>
                <a:lnTo>
                  <a:pt x="437" y="766"/>
                </a:lnTo>
                <a:lnTo>
                  <a:pt x="437" y="753"/>
                </a:lnTo>
                <a:lnTo>
                  <a:pt x="437" y="751"/>
                </a:lnTo>
                <a:lnTo>
                  <a:pt x="437" y="749"/>
                </a:lnTo>
                <a:lnTo>
                  <a:pt x="437" y="749"/>
                </a:lnTo>
                <a:lnTo>
                  <a:pt x="439" y="749"/>
                </a:lnTo>
                <a:lnTo>
                  <a:pt x="439" y="751"/>
                </a:lnTo>
                <a:lnTo>
                  <a:pt x="442" y="755"/>
                </a:lnTo>
                <a:lnTo>
                  <a:pt x="442" y="757"/>
                </a:lnTo>
                <a:lnTo>
                  <a:pt x="444" y="760"/>
                </a:lnTo>
                <a:lnTo>
                  <a:pt x="444" y="762"/>
                </a:lnTo>
                <a:lnTo>
                  <a:pt x="448" y="760"/>
                </a:lnTo>
                <a:lnTo>
                  <a:pt x="476" y="738"/>
                </a:lnTo>
                <a:lnTo>
                  <a:pt x="476" y="734"/>
                </a:lnTo>
                <a:lnTo>
                  <a:pt x="491" y="736"/>
                </a:lnTo>
                <a:lnTo>
                  <a:pt x="489" y="732"/>
                </a:lnTo>
                <a:lnTo>
                  <a:pt x="489" y="719"/>
                </a:lnTo>
                <a:lnTo>
                  <a:pt x="511" y="727"/>
                </a:lnTo>
                <a:lnTo>
                  <a:pt x="515" y="727"/>
                </a:lnTo>
                <a:lnTo>
                  <a:pt x="511" y="704"/>
                </a:lnTo>
                <a:lnTo>
                  <a:pt x="508" y="674"/>
                </a:lnTo>
                <a:lnTo>
                  <a:pt x="515" y="680"/>
                </a:lnTo>
                <a:lnTo>
                  <a:pt x="517" y="682"/>
                </a:lnTo>
                <a:lnTo>
                  <a:pt x="517" y="684"/>
                </a:lnTo>
                <a:lnTo>
                  <a:pt x="519" y="684"/>
                </a:lnTo>
                <a:lnTo>
                  <a:pt x="521" y="691"/>
                </a:lnTo>
                <a:lnTo>
                  <a:pt x="523" y="693"/>
                </a:lnTo>
                <a:lnTo>
                  <a:pt x="526" y="693"/>
                </a:lnTo>
                <a:lnTo>
                  <a:pt x="532" y="699"/>
                </a:lnTo>
                <a:lnTo>
                  <a:pt x="536" y="704"/>
                </a:lnTo>
                <a:lnTo>
                  <a:pt x="538" y="704"/>
                </a:lnTo>
                <a:lnTo>
                  <a:pt x="541" y="704"/>
                </a:lnTo>
                <a:lnTo>
                  <a:pt x="541" y="704"/>
                </a:lnTo>
                <a:lnTo>
                  <a:pt x="545" y="704"/>
                </a:lnTo>
                <a:lnTo>
                  <a:pt x="549" y="704"/>
                </a:lnTo>
                <a:lnTo>
                  <a:pt x="554" y="704"/>
                </a:lnTo>
                <a:lnTo>
                  <a:pt x="556" y="704"/>
                </a:lnTo>
                <a:lnTo>
                  <a:pt x="558" y="706"/>
                </a:lnTo>
                <a:lnTo>
                  <a:pt x="582" y="717"/>
                </a:lnTo>
                <a:lnTo>
                  <a:pt x="584" y="719"/>
                </a:lnTo>
                <a:lnTo>
                  <a:pt x="569" y="745"/>
                </a:lnTo>
                <a:lnTo>
                  <a:pt x="562" y="755"/>
                </a:lnTo>
                <a:lnTo>
                  <a:pt x="564" y="768"/>
                </a:lnTo>
                <a:lnTo>
                  <a:pt x="564" y="775"/>
                </a:lnTo>
                <a:lnTo>
                  <a:pt x="571" y="779"/>
                </a:lnTo>
                <a:lnTo>
                  <a:pt x="569" y="788"/>
                </a:lnTo>
                <a:lnTo>
                  <a:pt x="564" y="811"/>
                </a:lnTo>
                <a:lnTo>
                  <a:pt x="564" y="820"/>
                </a:lnTo>
                <a:lnTo>
                  <a:pt x="564" y="833"/>
                </a:lnTo>
                <a:lnTo>
                  <a:pt x="564" y="835"/>
                </a:lnTo>
                <a:lnTo>
                  <a:pt x="590" y="833"/>
                </a:lnTo>
                <a:lnTo>
                  <a:pt x="610" y="833"/>
                </a:lnTo>
                <a:lnTo>
                  <a:pt x="655" y="831"/>
                </a:lnTo>
                <a:lnTo>
                  <a:pt x="655" y="841"/>
                </a:lnTo>
                <a:lnTo>
                  <a:pt x="650" y="841"/>
                </a:lnTo>
                <a:lnTo>
                  <a:pt x="644" y="843"/>
                </a:lnTo>
                <a:lnTo>
                  <a:pt x="638" y="852"/>
                </a:lnTo>
                <a:lnTo>
                  <a:pt x="638" y="856"/>
                </a:lnTo>
                <a:lnTo>
                  <a:pt x="638" y="865"/>
                </a:lnTo>
                <a:lnTo>
                  <a:pt x="640" y="874"/>
                </a:lnTo>
                <a:lnTo>
                  <a:pt x="640" y="887"/>
                </a:lnTo>
                <a:lnTo>
                  <a:pt x="648" y="895"/>
                </a:lnTo>
                <a:lnTo>
                  <a:pt x="668" y="895"/>
                </a:lnTo>
                <a:lnTo>
                  <a:pt x="668" y="891"/>
                </a:lnTo>
                <a:lnTo>
                  <a:pt x="668" y="887"/>
                </a:lnTo>
                <a:lnTo>
                  <a:pt x="668" y="882"/>
                </a:lnTo>
                <a:lnTo>
                  <a:pt x="672" y="880"/>
                </a:lnTo>
                <a:lnTo>
                  <a:pt x="676" y="880"/>
                </a:lnTo>
                <a:lnTo>
                  <a:pt x="687" y="876"/>
                </a:lnTo>
                <a:lnTo>
                  <a:pt x="696" y="874"/>
                </a:lnTo>
                <a:lnTo>
                  <a:pt x="696" y="878"/>
                </a:lnTo>
                <a:lnTo>
                  <a:pt x="711" y="878"/>
                </a:lnTo>
                <a:lnTo>
                  <a:pt x="711" y="876"/>
                </a:lnTo>
                <a:lnTo>
                  <a:pt x="730" y="876"/>
                </a:lnTo>
                <a:lnTo>
                  <a:pt x="732" y="876"/>
                </a:lnTo>
                <a:lnTo>
                  <a:pt x="734" y="878"/>
                </a:lnTo>
                <a:lnTo>
                  <a:pt x="745" y="880"/>
                </a:lnTo>
                <a:lnTo>
                  <a:pt x="747" y="889"/>
                </a:lnTo>
                <a:lnTo>
                  <a:pt x="747" y="891"/>
                </a:lnTo>
                <a:lnTo>
                  <a:pt x="750" y="895"/>
                </a:lnTo>
                <a:lnTo>
                  <a:pt x="752" y="897"/>
                </a:lnTo>
                <a:lnTo>
                  <a:pt x="752" y="899"/>
                </a:lnTo>
                <a:lnTo>
                  <a:pt x="773" y="893"/>
                </a:lnTo>
                <a:lnTo>
                  <a:pt x="775" y="891"/>
                </a:lnTo>
                <a:lnTo>
                  <a:pt x="778" y="893"/>
                </a:lnTo>
                <a:lnTo>
                  <a:pt x="780" y="895"/>
                </a:lnTo>
                <a:lnTo>
                  <a:pt x="782" y="902"/>
                </a:lnTo>
                <a:lnTo>
                  <a:pt x="788" y="904"/>
                </a:lnTo>
                <a:lnTo>
                  <a:pt x="788" y="897"/>
                </a:lnTo>
                <a:lnTo>
                  <a:pt x="786" y="897"/>
                </a:lnTo>
                <a:lnTo>
                  <a:pt x="786" y="895"/>
                </a:lnTo>
                <a:lnTo>
                  <a:pt x="793" y="895"/>
                </a:lnTo>
                <a:lnTo>
                  <a:pt x="793" y="899"/>
                </a:lnTo>
                <a:lnTo>
                  <a:pt x="793" y="904"/>
                </a:lnTo>
                <a:lnTo>
                  <a:pt x="799" y="904"/>
                </a:lnTo>
                <a:lnTo>
                  <a:pt x="801" y="902"/>
                </a:lnTo>
                <a:lnTo>
                  <a:pt x="801" y="895"/>
                </a:lnTo>
                <a:lnTo>
                  <a:pt x="808" y="897"/>
                </a:lnTo>
                <a:lnTo>
                  <a:pt x="808" y="899"/>
                </a:lnTo>
                <a:lnTo>
                  <a:pt x="806" y="908"/>
                </a:lnTo>
                <a:lnTo>
                  <a:pt x="808" y="908"/>
                </a:lnTo>
                <a:lnTo>
                  <a:pt x="808" y="902"/>
                </a:lnTo>
                <a:lnTo>
                  <a:pt x="810" y="902"/>
                </a:lnTo>
                <a:lnTo>
                  <a:pt x="812" y="902"/>
                </a:lnTo>
                <a:lnTo>
                  <a:pt x="812" y="904"/>
                </a:lnTo>
                <a:lnTo>
                  <a:pt x="818" y="902"/>
                </a:lnTo>
                <a:lnTo>
                  <a:pt x="821" y="902"/>
                </a:lnTo>
                <a:lnTo>
                  <a:pt x="821" y="895"/>
                </a:lnTo>
                <a:lnTo>
                  <a:pt x="823" y="895"/>
                </a:lnTo>
                <a:lnTo>
                  <a:pt x="829" y="895"/>
                </a:lnTo>
                <a:lnTo>
                  <a:pt x="831" y="895"/>
                </a:lnTo>
                <a:lnTo>
                  <a:pt x="836" y="895"/>
                </a:lnTo>
                <a:lnTo>
                  <a:pt x="840" y="895"/>
                </a:lnTo>
                <a:lnTo>
                  <a:pt x="840" y="893"/>
                </a:lnTo>
                <a:lnTo>
                  <a:pt x="840" y="882"/>
                </a:lnTo>
                <a:lnTo>
                  <a:pt x="862" y="882"/>
                </a:lnTo>
                <a:lnTo>
                  <a:pt x="862" y="878"/>
                </a:lnTo>
                <a:lnTo>
                  <a:pt x="864" y="878"/>
                </a:lnTo>
                <a:lnTo>
                  <a:pt x="866" y="878"/>
                </a:lnTo>
                <a:lnTo>
                  <a:pt x="866" y="876"/>
                </a:lnTo>
                <a:lnTo>
                  <a:pt x="866" y="874"/>
                </a:lnTo>
                <a:lnTo>
                  <a:pt x="862" y="874"/>
                </a:lnTo>
                <a:lnTo>
                  <a:pt x="851" y="874"/>
                </a:lnTo>
                <a:lnTo>
                  <a:pt x="849" y="869"/>
                </a:lnTo>
                <a:lnTo>
                  <a:pt x="840" y="869"/>
                </a:lnTo>
                <a:lnTo>
                  <a:pt x="838" y="859"/>
                </a:lnTo>
                <a:lnTo>
                  <a:pt x="859" y="856"/>
                </a:lnTo>
                <a:lnTo>
                  <a:pt x="894" y="837"/>
                </a:lnTo>
                <a:lnTo>
                  <a:pt x="902" y="837"/>
                </a:lnTo>
                <a:lnTo>
                  <a:pt x="924" y="835"/>
                </a:lnTo>
                <a:lnTo>
                  <a:pt x="933" y="833"/>
                </a:lnTo>
                <a:lnTo>
                  <a:pt x="933" y="831"/>
                </a:lnTo>
                <a:lnTo>
                  <a:pt x="928" y="818"/>
                </a:lnTo>
                <a:lnTo>
                  <a:pt x="924" y="811"/>
                </a:lnTo>
                <a:lnTo>
                  <a:pt x="924" y="807"/>
                </a:lnTo>
                <a:lnTo>
                  <a:pt x="922" y="803"/>
                </a:lnTo>
                <a:lnTo>
                  <a:pt x="918" y="794"/>
                </a:lnTo>
                <a:lnTo>
                  <a:pt x="905" y="783"/>
                </a:lnTo>
                <a:lnTo>
                  <a:pt x="890" y="772"/>
                </a:lnTo>
                <a:lnTo>
                  <a:pt x="887" y="764"/>
                </a:lnTo>
                <a:lnTo>
                  <a:pt x="887" y="762"/>
                </a:lnTo>
                <a:lnTo>
                  <a:pt x="877" y="740"/>
                </a:lnTo>
                <a:lnTo>
                  <a:pt x="862" y="732"/>
                </a:lnTo>
                <a:lnTo>
                  <a:pt x="851" y="729"/>
                </a:lnTo>
                <a:lnTo>
                  <a:pt x="844" y="725"/>
                </a:lnTo>
                <a:lnTo>
                  <a:pt x="834" y="719"/>
                </a:lnTo>
                <a:lnTo>
                  <a:pt x="827" y="714"/>
                </a:lnTo>
                <a:lnTo>
                  <a:pt x="821" y="708"/>
                </a:lnTo>
                <a:lnTo>
                  <a:pt x="829" y="701"/>
                </a:lnTo>
                <a:lnTo>
                  <a:pt x="836" y="695"/>
                </a:lnTo>
                <a:lnTo>
                  <a:pt x="840" y="693"/>
                </a:lnTo>
                <a:lnTo>
                  <a:pt x="851" y="693"/>
                </a:lnTo>
                <a:lnTo>
                  <a:pt x="851" y="693"/>
                </a:lnTo>
                <a:lnTo>
                  <a:pt x="849" y="671"/>
                </a:lnTo>
                <a:lnTo>
                  <a:pt x="849" y="667"/>
                </a:lnTo>
                <a:lnTo>
                  <a:pt x="849" y="658"/>
                </a:lnTo>
                <a:lnTo>
                  <a:pt x="872" y="663"/>
                </a:lnTo>
                <a:lnTo>
                  <a:pt x="881" y="652"/>
                </a:lnTo>
                <a:lnTo>
                  <a:pt x="887" y="643"/>
                </a:lnTo>
                <a:lnTo>
                  <a:pt x="885" y="637"/>
                </a:lnTo>
                <a:lnTo>
                  <a:pt x="887" y="637"/>
                </a:lnTo>
                <a:lnTo>
                  <a:pt x="894" y="637"/>
                </a:lnTo>
                <a:lnTo>
                  <a:pt x="887" y="626"/>
                </a:lnTo>
                <a:lnTo>
                  <a:pt x="887" y="624"/>
                </a:lnTo>
                <a:lnTo>
                  <a:pt x="887" y="622"/>
                </a:lnTo>
                <a:lnTo>
                  <a:pt x="890" y="622"/>
                </a:lnTo>
                <a:lnTo>
                  <a:pt x="887" y="618"/>
                </a:lnTo>
                <a:lnTo>
                  <a:pt x="887" y="615"/>
                </a:lnTo>
                <a:lnTo>
                  <a:pt x="887" y="613"/>
                </a:lnTo>
                <a:lnTo>
                  <a:pt x="887" y="611"/>
                </a:lnTo>
                <a:lnTo>
                  <a:pt x="887" y="605"/>
                </a:lnTo>
                <a:lnTo>
                  <a:pt x="887" y="603"/>
                </a:lnTo>
                <a:lnTo>
                  <a:pt x="890" y="598"/>
                </a:lnTo>
                <a:lnTo>
                  <a:pt x="890" y="594"/>
                </a:lnTo>
                <a:lnTo>
                  <a:pt x="890" y="592"/>
                </a:lnTo>
                <a:lnTo>
                  <a:pt x="890" y="587"/>
                </a:lnTo>
                <a:lnTo>
                  <a:pt x="887" y="583"/>
                </a:lnTo>
                <a:lnTo>
                  <a:pt x="881" y="581"/>
                </a:lnTo>
                <a:lnTo>
                  <a:pt x="879" y="579"/>
                </a:lnTo>
                <a:lnTo>
                  <a:pt x="877" y="577"/>
                </a:lnTo>
                <a:lnTo>
                  <a:pt x="866" y="577"/>
                </a:lnTo>
                <a:lnTo>
                  <a:pt x="859" y="575"/>
                </a:lnTo>
                <a:lnTo>
                  <a:pt x="862" y="568"/>
                </a:lnTo>
                <a:lnTo>
                  <a:pt x="862" y="566"/>
                </a:lnTo>
                <a:lnTo>
                  <a:pt x="862" y="557"/>
                </a:lnTo>
                <a:lnTo>
                  <a:pt x="864" y="549"/>
                </a:lnTo>
                <a:lnTo>
                  <a:pt x="870" y="544"/>
                </a:lnTo>
                <a:lnTo>
                  <a:pt x="874" y="542"/>
                </a:lnTo>
                <a:lnTo>
                  <a:pt x="881" y="553"/>
                </a:lnTo>
                <a:lnTo>
                  <a:pt x="885" y="551"/>
                </a:lnTo>
                <a:lnTo>
                  <a:pt x="892" y="553"/>
                </a:lnTo>
                <a:lnTo>
                  <a:pt x="894" y="557"/>
                </a:lnTo>
                <a:lnTo>
                  <a:pt x="892" y="562"/>
                </a:lnTo>
                <a:lnTo>
                  <a:pt x="890" y="564"/>
                </a:lnTo>
                <a:lnTo>
                  <a:pt x="887" y="570"/>
                </a:lnTo>
                <a:lnTo>
                  <a:pt x="894" y="572"/>
                </a:lnTo>
                <a:lnTo>
                  <a:pt x="896" y="575"/>
                </a:lnTo>
                <a:lnTo>
                  <a:pt x="900" y="575"/>
                </a:lnTo>
                <a:lnTo>
                  <a:pt x="902" y="581"/>
                </a:lnTo>
                <a:lnTo>
                  <a:pt x="902" y="590"/>
                </a:lnTo>
                <a:lnTo>
                  <a:pt x="902" y="590"/>
                </a:lnTo>
                <a:lnTo>
                  <a:pt x="902" y="594"/>
                </a:lnTo>
                <a:lnTo>
                  <a:pt x="902" y="596"/>
                </a:lnTo>
                <a:lnTo>
                  <a:pt x="920" y="594"/>
                </a:lnTo>
                <a:lnTo>
                  <a:pt x="926" y="600"/>
                </a:lnTo>
                <a:lnTo>
                  <a:pt x="928" y="603"/>
                </a:lnTo>
                <a:lnTo>
                  <a:pt x="937" y="609"/>
                </a:lnTo>
                <a:lnTo>
                  <a:pt x="941" y="611"/>
                </a:lnTo>
                <a:lnTo>
                  <a:pt x="937" y="618"/>
                </a:lnTo>
                <a:lnTo>
                  <a:pt x="950" y="626"/>
                </a:lnTo>
                <a:lnTo>
                  <a:pt x="952" y="635"/>
                </a:lnTo>
                <a:lnTo>
                  <a:pt x="950" y="641"/>
                </a:lnTo>
                <a:lnTo>
                  <a:pt x="943" y="643"/>
                </a:lnTo>
                <a:lnTo>
                  <a:pt x="946" y="646"/>
                </a:lnTo>
                <a:lnTo>
                  <a:pt x="954" y="650"/>
                </a:lnTo>
                <a:lnTo>
                  <a:pt x="969" y="641"/>
                </a:lnTo>
                <a:lnTo>
                  <a:pt x="969" y="639"/>
                </a:lnTo>
                <a:lnTo>
                  <a:pt x="976" y="637"/>
                </a:lnTo>
                <a:lnTo>
                  <a:pt x="976" y="635"/>
                </a:lnTo>
                <a:lnTo>
                  <a:pt x="984" y="635"/>
                </a:lnTo>
                <a:lnTo>
                  <a:pt x="984" y="633"/>
                </a:lnTo>
                <a:lnTo>
                  <a:pt x="984" y="628"/>
                </a:lnTo>
                <a:lnTo>
                  <a:pt x="980" y="626"/>
                </a:lnTo>
                <a:lnTo>
                  <a:pt x="976" y="626"/>
                </a:lnTo>
                <a:lnTo>
                  <a:pt x="980" y="605"/>
                </a:lnTo>
                <a:lnTo>
                  <a:pt x="991" y="607"/>
                </a:lnTo>
                <a:lnTo>
                  <a:pt x="995" y="581"/>
                </a:lnTo>
                <a:lnTo>
                  <a:pt x="995" y="575"/>
                </a:lnTo>
                <a:lnTo>
                  <a:pt x="999" y="577"/>
                </a:lnTo>
                <a:lnTo>
                  <a:pt x="1002" y="581"/>
                </a:lnTo>
                <a:lnTo>
                  <a:pt x="1008" y="583"/>
                </a:lnTo>
                <a:lnTo>
                  <a:pt x="1023" y="590"/>
                </a:lnTo>
                <a:lnTo>
                  <a:pt x="1025" y="585"/>
                </a:lnTo>
                <a:lnTo>
                  <a:pt x="1027" y="583"/>
                </a:lnTo>
                <a:lnTo>
                  <a:pt x="1027" y="579"/>
                </a:lnTo>
                <a:lnTo>
                  <a:pt x="1025" y="579"/>
                </a:lnTo>
                <a:lnTo>
                  <a:pt x="1021" y="566"/>
                </a:lnTo>
                <a:lnTo>
                  <a:pt x="1021" y="562"/>
                </a:lnTo>
                <a:lnTo>
                  <a:pt x="1021" y="555"/>
                </a:lnTo>
                <a:lnTo>
                  <a:pt x="1021" y="549"/>
                </a:lnTo>
                <a:lnTo>
                  <a:pt x="1023" y="538"/>
                </a:lnTo>
                <a:lnTo>
                  <a:pt x="1021" y="534"/>
                </a:lnTo>
                <a:lnTo>
                  <a:pt x="1023" y="532"/>
                </a:lnTo>
                <a:lnTo>
                  <a:pt x="1030" y="529"/>
                </a:lnTo>
                <a:lnTo>
                  <a:pt x="1032" y="510"/>
                </a:lnTo>
                <a:lnTo>
                  <a:pt x="1034" y="501"/>
                </a:lnTo>
                <a:lnTo>
                  <a:pt x="1038" y="493"/>
                </a:lnTo>
                <a:lnTo>
                  <a:pt x="1047" y="495"/>
                </a:lnTo>
                <a:lnTo>
                  <a:pt x="1049" y="493"/>
                </a:lnTo>
                <a:lnTo>
                  <a:pt x="1051" y="493"/>
                </a:lnTo>
                <a:lnTo>
                  <a:pt x="1058" y="493"/>
                </a:lnTo>
                <a:lnTo>
                  <a:pt x="1058" y="491"/>
                </a:lnTo>
                <a:lnTo>
                  <a:pt x="1058" y="486"/>
                </a:lnTo>
                <a:lnTo>
                  <a:pt x="1055" y="484"/>
                </a:lnTo>
                <a:lnTo>
                  <a:pt x="1053" y="484"/>
                </a:lnTo>
                <a:lnTo>
                  <a:pt x="1051" y="484"/>
                </a:lnTo>
                <a:lnTo>
                  <a:pt x="1051" y="482"/>
                </a:lnTo>
                <a:lnTo>
                  <a:pt x="1051" y="480"/>
                </a:lnTo>
                <a:lnTo>
                  <a:pt x="1053" y="478"/>
                </a:lnTo>
                <a:lnTo>
                  <a:pt x="1058" y="473"/>
                </a:lnTo>
                <a:lnTo>
                  <a:pt x="1058" y="469"/>
                </a:lnTo>
                <a:lnTo>
                  <a:pt x="1049" y="467"/>
                </a:lnTo>
                <a:lnTo>
                  <a:pt x="1047" y="467"/>
                </a:lnTo>
                <a:lnTo>
                  <a:pt x="1042" y="456"/>
                </a:lnTo>
                <a:lnTo>
                  <a:pt x="1034" y="458"/>
                </a:lnTo>
                <a:lnTo>
                  <a:pt x="1034" y="461"/>
                </a:lnTo>
                <a:lnTo>
                  <a:pt x="1027" y="443"/>
                </a:lnTo>
                <a:lnTo>
                  <a:pt x="1025" y="443"/>
                </a:lnTo>
                <a:lnTo>
                  <a:pt x="1030" y="439"/>
                </a:lnTo>
                <a:lnTo>
                  <a:pt x="1032" y="435"/>
                </a:lnTo>
                <a:lnTo>
                  <a:pt x="1030" y="433"/>
                </a:lnTo>
                <a:lnTo>
                  <a:pt x="1025" y="426"/>
                </a:lnTo>
                <a:lnTo>
                  <a:pt x="1030" y="422"/>
                </a:lnTo>
                <a:lnTo>
                  <a:pt x="1032" y="420"/>
                </a:lnTo>
                <a:lnTo>
                  <a:pt x="1032" y="413"/>
                </a:lnTo>
                <a:lnTo>
                  <a:pt x="1032" y="405"/>
                </a:lnTo>
                <a:lnTo>
                  <a:pt x="1025" y="409"/>
                </a:lnTo>
                <a:lnTo>
                  <a:pt x="1021" y="402"/>
                </a:lnTo>
                <a:lnTo>
                  <a:pt x="1019" y="398"/>
                </a:lnTo>
                <a:lnTo>
                  <a:pt x="1019" y="400"/>
                </a:lnTo>
                <a:lnTo>
                  <a:pt x="1017" y="402"/>
                </a:lnTo>
                <a:lnTo>
                  <a:pt x="1014" y="402"/>
                </a:lnTo>
                <a:lnTo>
                  <a:pt x="1012" y="405"/>
                </a:lnTo>
                <a:lnTo>
                  <a:pt x="1010" y="411"/>
                </a:lnTo>
                <a:lnTo>
                  <a:pt x="1008" y="413"/>
                </a:lnTo>
                <a:lnTo>
                  <a:pt x="1006" y="415"/>
                </a:lnTo>
                <a:lnTo>
                  <a:pt x="1006" y="417"/>
                </a:lnTo>
                <a:lnTo>
                  <a:pt x="1004" y="417"/>
                </a:lnTo>
                <a:lnTo>
                  <a:pt x="1002" y="420"/>
                </a:lnTo>
                <a:lnTo>
                  <a:pt x="999" y="422"/>
                </a:lnTo>
                <a:lnTo>
                  <a:pt x="997" y="422"/>
                </a:lnTo>
                <a:lnTo>
                  <a:pt x="995" y="420"/>
                </a:lnTo>
                <a:lnTo>
                  <a:pt x="995" y="417"/>
                </a:lnTo>
                <a:lnTo>
                  <a:pt x="995" y="415"/>
                </a:lnTo>
                <a:lnTo>
                  <a:pt x="993" y="413"/>
                </a:lnTo>
                <a:lnTo>
                  <a:pt x="989" y="420"/>
                </a:lnTo>
                <a:lnTo>
                  <a:pt x="986" y="422"/>
                </a:lnTo>
                <a:lnTo>
                  <a:pt x="982" y="422"/>
                </a:lnTo>
                <a:lnTo>
                  <a:pt x="980" y="422"/>
                </a:lnTo>
                <a:lnTo>
                  <a:pt x="980" y="420"/>
                </a:lnTo>
                <a:lnTo>
                  <a:pt x="980" y="417"/>
                </a:lnTo>
                <a:lnTo>
                  <a:pt x="980" y="415"/>
                </a:lnTo>
                <a:lnTo>
                  <a:pt x="980" y="409"/>
                </a:lnTo>
                <a:lnTo>
                  <a:pt x="978" y="407"/>
                </a:lnTo>
                <a:lnTo>
                  <a:pt x="978" y="402"/>
                </a:lnTo>
                <a:lnTo>
                  <a:pt x="978" y="396"/>
                </a:lnTo>
                <a:lnTo>
                  <a:pt x="976" y="394"/>
                </a:lnTo>
                <a:lnTo>
                  <a:pt x="976" y="392"/>
                </a:lnTo>
                <a:lnTo>
                  <a:pt x="971" y="390"/>
                </a:lnTo>
                <a:lnTo>
                  <a:pt x="969" y="383"/>
                </a:lnTo>
                <a:lnTo>
                  <a:pt x="967" y="383"/>
                </a:lnTo>
                <a:lnTo>
                  <a:pt x="965" y="374"/>
                </a:lnTo>
                <a:lnTo>
                  <a:pt x="965" y="372"/>
                </a:lnTo>
                <a:lnTo>
                  <a:pt x="965" y="366"/>
                </a:lnTo>
                <a:lnTo>
                  <a:pt x="965" y="362"/>
                </a:lnTo>
                <a:lnTo>
                  <a:pt x="965" y="355"/>
                </a:lnTo>
                <a:lnTo>
                  <a:pt x="965" y="351"/>
                </a:lnTo>
                <a:lnTo>
                  <a:pt x="965" y="346"/>
                </a:lnTo>
                <a:lnTo>
                  <a:pt x="965" y="340"/>
                </a:lnTo>
                <a:lnTo>
                  <a:pt x="965" y="331"/>
                </a:lnTo>
                <a:lnTo>
                  <a:pt x="965" y="323"/>
                </a:lnTo>
                <a:lnTo>
                  <a:pt x="965" y="319"/>
                </a:lnTo>
                <a:lnTo>
                  <a:pt x="965" y="316"/>
                </a:lnTo>
                <a:lnTo>
                  <a:pt x="967" y="316"/>
                </a:lnTo>
                <a:lnTo>
                  <a:pt x="967" y="314"/>
                </a:lnTo>
                <a:lnTo>
                  <a:pt x="967" y="312"/>
                </a:lnTo>
                <a:lnTo>
                  <a:pt x="969" y="308"/>
                </a:lnTo>
                <a:lnTo>
                  <a:pt x="969" y="306"/>
                </a:lnTo>
                <a:lnTo>
                  <a:pt x="969" y="303"/>
                </a:lnTo>
                <a:lnTo>
                  <a:pt x="969" y="301"/>
                </a:lnTo>
                <a:lnTo>
                  <a:pt x="969" y="297"/>
                </a:lnTo>
                <a:lnTo>
                  <a:pt x="969" y="295"/>
                </a:lnTo>
                <a:lnTo>
                  <a:pt x="967" y="291"/>
                </a:lnTo>
                <a:lnTo>
                  <a:pt x="969" y="288"/>
                </a:lnTo>
                <a:lnTo>
                  <a:pt x="969" y="284"/>
                </a:lnTo>
                <a:lnTo>
                  <a:pt x="971" y="280"/>
                </a:lnTo>
                <a:lnTo>
                  <a:pt x="971" y="280"/>
                </a:lnTo>
                <a:lnTo>
                  <a:pt x="974" y="278"/>
                </a:lnTo>
                <a:lnTo>
                  <a:pt x="969" y="275"/>
                </a:lnTo>
                <a:lnTo>
                  <a:pt x="965" y="273"/>
                </a:lnTo>
                <a:lnTo>
                  <a:pt x="963" y="271"/>
                </a:lnTo>
                <a:lnTo>
                  <a:pt x="961" y="267"/>
                </a:lnTo>
                <a:lnTo>
                  <a:pt x="963" y="269"/>
                </a:lnTo>
                <a:lnTo>
                  <a:pt x="965" y="269"/>
                </a:lnTo>
                <a:lnTo>
                  <a:pt x="965" y="267"/>
                </a:lnTo>
                <a:lnTo>
                  <a:pt x="965" y="265"/>
                </a:lnTo>
                <a:lnTo>
                  <a:pt x="963" y="263"/>
                </a:lnTo>
                <a:lnTo>
                  <a:pt x="965" y="263"/>
                </a:lnTo>
                <a:lnTo>
                  <a:pt x="965" y="260"/>
                </a:lnTo>
                <a:lnTo>
                  <a:pt x="967" y="256"/>
                </a:lnTo>
                <a:lnTo>
                  <a:pt x="969" y="254"/>
                </a:lnTo>
                <a:lnTo>
                  <a:pt x="976" y="239"/>
                </a:lnTo>
                <a:lnTo>
                  <a:pt x="982" y="226"/>
                </a:lnTo>
                <a:lnTo>
                  <a:pt x="984" y="224"/>
                </a:lnTo>
                <a:lnTo>
                  <a:pt x="984" y="222"/>
                </a:lnTo>
                <a:lnTo>
                  <a:pt x="989" y="220"/>
                </a:lnTo>
                <a:lnTo>
                  <a:pt x="991" y="217"/>
                </a:lnTo>
                <a:lnTo>
                  <a:pt x="999" y="215"/>
                </a:lnTo>
                <a:lnTo>
                  <a:pt x="999" y="213"/>
                </a:lnTo>
                <a:lnTo>
                  <a:pt x="997" y="213"/>
                </a:lnTo>
                <a:lnTo>
                  <a:pt x="997" y="209"/>
                </a:lnTo>
                <a:lnTo>
                  <a:pt x="999" y="209"/>
                </a:lnTo>
                <a:lnTo>
                  <a:pt x="1002" y="207"/>
                </a:lnTo>
                <a:lnTo>
                  <a:pt x="1002" y="204"/>
                </a:lnTo>
                <a:lnTo>
                  <a:pt x="1002" y="202"/>
                </a:lnTo>
                <a:lnTo>
                  <a:pt x="997" y="200"/>
                </a:lnTo>
                <a:lnTo>
                  <a:pt x="999" y="192"/>
                </a:lnTo>
                <a:lnTo>
                  <a:pt x="1006" y="196"/>
                </a:lnTo>
                <a:lnTo>
                  <a:pt x="1006" y="194"/>
                </a:lnTo>
                <a:lnTo>
                  <a:pt x="1006" y="192"/>
                </a:lnTo>
                <a:lnTo>
                  <a:pt x="1002" y="189"/>
                </a:lnTo>
                <a:lnTo>
                  <a:pt x="991" y="183"/>
                </a:lnTo>
                <a:lnTo>
                  <a:pt x="991" y="181"/>
                </a:lnTo>
                <a:lnTo>
                  <a:pt x="989" y="181"/>
                </a:lnTo>
                <a:lnTo>
                  <a:pt x="991" y="179"/>
                </a:lnTo>
                <a:lnTo>
                  <a:pt x="993" y="179"/>
                </a:lnTo>
                <a:lnTo>
                  <a:pt x="995" y="179"/>
                </a:lnTo>
                <a:lnTo>
                  <a:pt x="995" y="177"/>
                </a:lnTo>
                <a:lnTo>
                  <a:pt x="997" y="177"/>
                </a:lnTo>
                <a:lnTo>
                  <a:pt x="999" y="177"/>
                </a:lnTo>
                <a:lnTo>
                  <a:pt x="1002" y="174"/>
                </a:lnTo>
                <a:lnTo>
                  <a:pt x="1002" y="172"/>
                </a:lnTo>
                <a:lnTo>
                  <a:pt x="1004" y="172"/>
                </a:lnTo>
                <a:lnTo>
                  <a:pt x="1006" y="172"/>
                </a:lnTo>
                <a:lnTo>
                  <a:pt x="1006" y="172"/>
                </a:lnTo>
                <a:lnTo>
                  <a:pt x="1008" y="172"/>
                </a:lnTo>
                <a:lnTo>
                  <a:pt x="1008" y="170"/>
                </a:lnTo>
                <a:lnTo>
                  <a:pt x="1008" y="168"/>
                </a:lnTo>
                <a:lnTo>
                  <a:pt x="1008" y="157"/>
                </a:lnTo>
                <a:lnTo>
                  <a:pt x="1010" y="159"/>
                </a:lnTo>
                <a:lnTo>
                  <a:pt x="1012" y="159"/>
                </a:lnTo>
                <a:lnTo>
                  <a:pt x="1012" y="157"/>
                </a:lnTo>
                <a:lnTo>
                  <a:pt x="1014" y="157"/>
                </a:lnTo>
                <a:lnTo>
                  <a:pt x="1017" y="157"/>
                </a:lnTo>
                <a:lnTo>
                  <a:pt x="1017" y="155"/>
                </a:lnTo>
                <a:lnTo>
                  <a:pt x="1019" y="155"/>
                </a:lnTo>
                <a:lnTo>
                  <a:pt x="1017" y="149"/>
                </a:lnTo>
                <a:lnTo>
                  <a:pt x="1017" y="144"/>
                </a:lnTo>
                <a:lnTo>
                  <a:pt x="1034" y="142"/>
                </a:lnTo>
                <a:lnTo>
                  <a:pt x="1036" y="140"/>
                </a:lnTo>
                <a:lnTo>
                  <a:pt x="1036" y="144"/>
                </a:lnTo>
                <a:lnTo>
                  <a:pt x="1038" y="144"/>
                </a:lnTo>
                <a:lnTo>
                  <a:pt x="1038" y="142"/>
                </a:lnTo>
                <a:lnTo>
                  <a:pt x="1045" y="140"/>
                </a:lnTo>
                <a:lnTo>
                  <a:pt x="1047" y="140"/>
                </a:lnTo>
                <a:lnTo>
                  <a:pt x="1047" y="138"/>
                </a:lnTo>
                <a:lnTo>
                  <a:pt x="1049" y="138"/>
                </a:lnTo>
                <a:lnTo>
                  <a:pt x="1049" y="136"/>
                </a:lnTo>
                <a:lnTo>
                  <a:pt x="1051" y="136"/>
                </a:lnTo>
                <a:lnTo>
                  <a:pt x="1053" y="131"/>
                </a:lnTo>
                <a:lnTo>
                  <a:pt x="1055" y="131"/>
                </a:lnTo>
                <a:lnTo>
                  <a:pt x="1055" y="129"/>
                </a:lnTo>
                <a:lnTo>
                  <a:pt x="1058" y="127"/>
                </a:lnTo>
                <a:lnTo>
                  <a:pt x="1058" y="125"/>
                </a:lnTo>
                <a:lnTo>
                  <a:pt x="1062" y="123"/>
                </a:lnTo>
                <a:lnTo>
                  <a:pt x="1064" y="121"/>
                </a:lnTo>
                <a:lnTo>
                  <a:pt x="1066" y="118"/>
                </a:lnTo>
                <a:lnTo>
                  <a:pt x="1068" y="114"/>
                </a:lnTo>
                <a:lnTo>
                  <a:pt x="1070" y="112"/>
                </a:lnTo>
                <a:lnTo>
                  <a:pt x="1068" y="106"/>
                </a:lnTo>
                <a:lnTo>
                  <a:pt x="1068" y="103"/>
                </a:lnTo>
                <a:lnTo>
                  <a:pt x="1070" y="103"/>
                </a:lnTo>
                <a:lnTo>
                  <a:pt x="1070" y="101"/>
                </a:lnTo>
                <a:lnTo>
                  <a:pt x="1073" y="101"/>
                </a:lnTo>
                <a:lnTo>
                  <a:pt x="1075" y="101"/>
                </a:lnTo>
                <a:lnTo>
                  <a:pt x="1075" y="99"/>
                </a:lnTo>
                <a:lnTo>
                  <a:pt x="1075" y="97"/>
                </a:lnTo>
                <a:lnTo>
                  <a:pt x="1077" y="97"/>
                </a:lnTo>
                <a:lnTo>
                  <a:pt x="1079" y="93"/>
                </a:lnTo>
                <a:lnTo>
                  <a:pt x="1079" y="86"/>
                </a:lnTo>
                <a:lnTo>
                  <a:pt x="1079" y="78"/>
                </a:lnTo>
                <a:lnTo>
                  <a:pt x="1081" y="73"/>
                </a:lnTo>
                <a:lnTo>
                  <a:pt x="1086" y="73"/>
                </a:lnTo>
                <a:lnTo>
                  <a:pt x="1088" y="78"/>
                </a:lnTo>
                <a:lnTo>
                  <a:pt x="1090" y="75"/>
                </a:lnTo>
                <a:lnTo>
                  <a:pt x="1090" y="73"/>
                </a:lnTo>
                <a:lnTo>
                  <a:pt x="1092" y="73"/>
                </a:lnTo>
                <a:lnTo>
                  <a:pt x="1094" y="73"/>
                </a:lnTo>
                <a:lnTo>
                  <a:pt x="1098" y="75"/>
                </a:lnTo>
                <a:lnTo>
                  <a:pt x="1103" y="80"/>
                </a:lnTo>
                <a:lnTo>
                  <a:pt x="1105" y="75"/>
                </a:lnTo>
                <a:lnTo>
                  <a:pt x="1107" y="73"/>
                </a:lnTo>
                <a:lnTo>
                  <a:pt x="1109" y="71"/>
                </a:lnTo>
                <a:lnTo>
                  <a:pt x="1109" y="67"/>
                </a:lnTo>
                <a:lnTo>
                  <a:pt x="1109" y="65"/>
                </a:lnTo>
                <a:lnTo>
                  <a:pt x="1109" y="60"/>
                </a:lnTo>
                <a:lnTo>
                  <a:pt x="1109" y="56"/>
                </a:lnTo>
                <a:lnTo>
                  <a:pt x="1109" y="54"/>
                </a:lnTo>
                <a:lnTo>
                  <a:pt x="1109" y="52"/>
                </a:lnTo>
                <a:lnTo>
                  <a:pt x="1109" y="50"/>
                </a:lnTo>
                <a:lnTo>
                  <a:pt x="1113" y="50"/>
                </a:lnTo>
                <a:lnTo>
                  <a:pt x="1116" y="50"/>
                </a:lnTo>
                <a:lnTo>
                  <a:pt x="1120" y="50"/>
                </a:lnTo>
                <a:lnTo>
                  <a:pt x="1122" y="50"/>
                </a:lnTo>
                <a:lnTo>
                  <a:pt x="1124" y="50"/>
                </a:lnTo>
                <a:lnTo>
                  <a:pt x="1126" y="50"/>
                </a:lnTo>
                <a:lnTo>
                  <a:pt x="1141" y="50"/>
                </a:lnTo>
                <a:lnTo>
                  <a:pt x="1131" y="95"/>
                </a:lnTo>
                <a:lnTo>
                  <a:pt x="1129" y="103"/>
                </a:lnTo>
                <a:lnTo>
                  <a:pt x="1129" y="106"/>
                </a:lnTo>
                <a:lnTo>
                  <a:pt x="1116" y="114"/>
                </a:lnTo>
                <a:lnTo>
                  <a:pt x="1124" y="142"/>
                </a:lnTo>
                <a:lnTo>
                  <a:pt x="1129" y="161"/>
                </a:lnTo>
                <a:lnTo>
                  <a:pt x="1131" y="161"/>
                </a:lnTo>
                <a:lnTo>
                  <a:pt x="1159" y="155"/>
                </a:lnTo>
                <a:lnTo>
                  <a:pt x="1159" y="151"/>
                </a:lnTo>
                <a:lnTo>
                  <a:pt x="1159" y="149"/>
                </a:lnTo>
                <a:lnTo>
                  <a:pt x="1157" y="129"/>
                </a:lnTo>
                <a:lnTo>
                  <a:pt x="1154" y="106"/>
                </a:lnTo>
                <a:lnTo>
                  <a:pt x="1154" y="101"/>
                </a:lnTo>
                <a:lnTo>
                  <a:pt x="1152" y="82"/>
                </a:lnTo>
                <a:lnTo>
                  <a:pt x="1154" y="82"/>
                </a:lnTo>
                <a:lnTo>
                  <a:pt x="1159" y="82"/>
                </a:lnTo>
                <a:lnTo>
                  <a:pt x="1163" y="80"/>
                </a:lnTo>
                <a:lnTo>
                  <a:pt x="1169" y="80"/>
                </a:lnTo>
                <a:lnTo>
                  <a:pt x="1169" y="75"/>
                </a:lnTo>
                <a:lnTo>
                  <a:pt x="1169" y="73"/>
                </a:lnTo>
                <a:lnTo>
                  <a:pt x="1169" y="69"/>
                </a:lnTo>
                <a:lnTo>
                  <a:pt x="1172" y="65"/>
                </a:lnTo>
                <a:lnTo>
                  <a:pt x="1169" y="60"/>
                </a:lnTo>
                <a:lnTo>
                  <a:pt x="1178" y="58"/>
                </a:lnTo>
                <a:lnTo>
                  <a:pt x="1180" y="58"/>
                </a:lnTo>
                <a:lnTo>
                  <a:pt x="1180" y="56"/>
                </a:lnTo>
                <a:lnTo>
                  <a:pt x="1178" y="56"/>
                </a:lnTo>
                <a:lnTo>
                  <a:pt x="1178" y="52"/>
                </a:lnTo>
                <a:lnTo>
                  <a:pt x="1178" y="43"/>
                </a:lnTo>
                <a:lnTo>
                  <a:pt x="1178" y="41"/>
                </a:lnTo>
                <a:lnTo>
                  <a:pt x="1176" y="32"/>
                </a:lnTo>
                <a:lnTo>
                  <a:pt x="1176" y="30"/>
                </a:lnTo>
                <a:lnTo>
                  <a:pt x="1174" y="28"/>
                </a:lnTo>
                <a:lnTo>
                  <a:pt x="1172" y="26"/>
                </a:lnTo>
                <a:lnTo>
                  <a:pt x="1172" y="24"/>
                </a:lnTo>
                <a:lnTo>
                  <a:pt x="1169" y="24"/>
                </a:lnTo>
                <a:lnTo>
                  <a:pt x="1167" y="22"/>
                </a:lnTo>
                <a:lnTo>
                  <a:pt x="1165" y="17"/>
                </a:lnTo>
                <a:lnTo>
                  <a:pt x="1163" y="13"/>
                </a:lnTo>
                <a:lnTo>
                  <a:pt x="1165" y="9"/>
                </a:lnTo>
                <a:lnTo>
                  <a:pt x="1167" y="9"/>
                </a:lnTo>
                <a:lnTo>
                  <a:pt x="1169" y="9"/>
                </a:lnTo>
                <a:lnTo>
                  <a:pt x="1174" y="7"/>
                </a:lnTo>
                <a:lnTo>
                  <a:pt x="1178" y="7"/>
                </a:lnTo>
                <a:lnTo>
                  <a:pt x="1180" y="7"/>
                </a:lnTo>
                <a:lnTo>
                  <a:pt x="1182" y="7"/>
                </a:lnTo>
                <a:lnTo>
                  <a:pt x="1185" y="9"/>
                </a:lnTo>
                <a:lnTo>
                  <a:pt x="1185" y="13"/>
                </a:lnTo>
                <a:lnTo>
                  <a:pt x="1185" y="17"/>
                </a:lnTo>
                <a:lnTo>
                  <a:pt x="1185" y="19"/>
                </a:lnTo>
                <a:lnTo>
                  <a:pt x="1187" y="19"/>
                </a:lnTo>
                <a:lnTo>
                  <a:pt x="1182" y="24"/>
                </a:lnTo>
                <a:lnTo>
                  <a:pt x="1185" y="24"/>
                </a:lnTo>
                <a:lnTo>
                  <a:pt x="1185" y="26"/>
                </a:lnTo>
                <a:lnTo>
                  <a:pt x="1189" y="30"/>
                </a:lnTo>
                <a:lnTo>
                  <a:pt x="1191" y="32"/>
                </a:lnTo>
                <a:lnTo>
                  <a:pt x="1193" y="32"/>
                </a:lnTo>
                <a:lnTo>
                  <a:pt x="1197" y="26"/>
                </a:lnTo>
                <a:lnTo>
                  <a:pt x="1202" y="30"/>
                </a:lnTo>
                <a:lnTo>
                  <a:pt x="1200" y="39"/>
                </a:lnTo>
                <a:lnTo>
                  <a:pt x="1202" y="41"/>
                </a:lnTo>
                <a:lnTo>
                  <a:pt x="1204" y="41"/>
                </a:lnTo>
                <a:lnTo>
                  <a:pt x="1206" y="41"/>
                </a:lnTo>
                <a:lnTo>
                  <a:pt x="1208" y="41"/>
                </a:lnTo>
                <a:lnTo>
                  <a:pt x="1208" y="43"/>
                </a:lnTo>
                <a:lnTo>
                  <a:pt x="1210" y="37"/>
                </a:lnTo>
                <a:lnTo>
                  <a:pt x="1213" y="35"/>
                </a:lnTo>
                <a:lnTo>
                  <a:pt x="1213" y="35"/>
                </a:lnTo>
                <a:lnTo>
                  <a:pt x="1219" y="37"/>
                </a:lnTo>
                <a:lnTo>
                  <a:pt x="1223" y="37"/>
                </a:lnTo>
                <a:lnTo>
                  <a:pt x="1228" y="37"/>
                </a:lnTo>
                <a:lnTo>
                  <a:pt x="1230" y="37"/>
                </a:lnTo>
                <a:lnTo>
                  <a:pt x="1232" y="37"/>
                </a:lnTo>
                <a:lnTo>
                  <a:pt x="1236" y="37"/>
                </a:lnTo>
                <a:lnTo>
                  <a:pt x="1238" y="39"/>
                </a:lnTo>
                <a:lnTo>
                  <a:pt x="1241" y="39"/>
                </a:lnTo>
                <a:lnTo>
                  <a:pt x="1247" y="37"/>
                </a:lnTo>
                <a:lnTo>
                  <a:pt x="1249" y="37"/>
                </a:lnTo>
                <a:lnTo>
                  <a:pt x="1249" y="47"/>
                </a:lnTo>
                <a:lnTo>
                  <a:pt x="1249" y="50"/>
                </a:lnTo>
                <a:lnTo>
                  <a:pt x="1251" y="52"/>
                </a:lnTo>
                <a:lnTo>
                  <a:pt x="1253" y="52"/>
                </a:lnTo>
                <a:lnTo>
                  <a:pt x="1256" y="50"/>
                </a:lnTo>
                <a:lnTo>
                  <a:pt x="1258" y="47"/>
                </a:lnTo>
                <a:lnTo>
                  <a:pt x="1258" y="45"/>
                </a:lnTo>
                <a:lnTo>
                  <a:pt x="1260" y="45"/>
                </a:lnTo>
                <a:lnTo>
                  <a:pt x="1262" y="45"/>
                </a:lnTo>
                <a:lnTo>
                  <a:pt x="1262" y="47"/>
                </a:lnTo>
                <a:lnTo>
                  <a:pt x="1260" y="56"/>
                </a:lnTo>
                <a:lnTo>
                  <a:pt x="1260" y="58"/>
                </a:lnTo>
                <a:lnTo>
                  <a:pt x="1260" y="60"/>
                </a:lnTo>
                <a:lnTo>
                  <a:pt x="1258" y="60"/>
                </a:lnTo>
                <a:lnTo>
                  <a:pt x="1264" y="65"/>
                </a:lnTo>
                <a:lnTo>
                  <a:pt x="1266" y="65"/>
                </a:lnTo>
                <a:lnTo>
                  <a:pt x="1271" y="67"/>
                </a:lnTo>
                <a:lnTo>
                  <a:pt x="1273" y="67"/>
                </a:lnTo>
                <a:lnTo>
                  <a:pt x="1273" y="71"/>
                </a:lnTo>
                <a:lnTo>
                  <a:pt x="1273" y="73"/>
                </a:lnTo>
                <a:lnTo>
                  <a:pt x="1266" y="73"/>
                </a:lnTo>
                <a:lnTo>
                  <a:pt x="1264" y="73"/>
                </a:lnTo>
                <a:lnTo>
                  <a:pt x="1264" y="73"/>
                </a:lnTo>
                <a:lnTo>
                  <a:pt x="1264" y="75"/>
                </a:lnTo>
                <a:lnTo>
                  <a:pt x="1266" y="75"/>
                </a:lnTo>
                <a:lnTo>
                  <a:pt x="1273" y="93"/>
                </a:lnTo>
                <a:lnTo>
                  <a:pt x="1275" y="95"/>
                </a:lnTo>
                <a:lnTo>
                  <a:pt x="1275" y="97"/>
                </a:lnTo>
                <a:lnTo>
                  <a:pt x="1284" y="116"/>
                </a:lnTo>
                <a:lnTo>
                  <a:pt x="1288" y="125"/>
                </a:lnTo>
                <a:lnTo>
                  <a:pt x="1294" y="123"/>
                </a:lnTo>
                <a:lnTo>
                  <a:pt x="1292" y="116"/>
                </a:lnTo>
                <a:lnTo>
                  <a:pt x="1290" y="114"/>
                </a:lnTo>
                <a:lnTo>
                  <a:pt x="1288" y="112"/>
                </a:lnTo>
                <a:lnTo>
                  <a:pt x="1290" y="106"/>
                </a:lnTo>
                <a:lnTo>
                  <a:pt x="1299" y="112"/>
                </a:lnTo>
                <a:lnTo>
                  <a:pt x="1301" y="108"/>
                </a:lnTo>
                <a:lnTo>
                  <a:pt x="1301" y="106"/>
                </a:lnTo>
                <a:lnTo>
                  <a:pt x="1303" y="106"/>
                </a:lnTo>
                <a:lnTo>
                  <a:pt x="1303" y="103"/>
                </a:lnTo>
                <a:lnTo>
                  <a:pt x="1312" y="95"/>
                </a:lnTo>
                <a:lnTo>
                  <a:pt x="1318" y="86"/>
                </a:lnTo>
                <a:lnTo>
                  <a:pt x="1331" y="73"/>
                </a:lnTo>
                <a:lnTo>
                  <a:pt x="1348" y="58"/>
                </a:lnTo>
                <a:lnTo>
                  <a:pt x="1348" y="62"/>
                </a:lnTo>
                <a:lnTo>
                  <a:pt x="1348" y="65"/>
                </a:lnTo>
                <a:lnTo>
                  <a:pt x="1348" y="67"/>
                </a:lnTo>
                <a:lnTo>
                  <a:pt x="1350" y="71"/>
                </a:lnTo>
                <a:lnTo>
                  <a:pt x="1348" y="71"/>
                </a:lnTo>
                <a:lnTo>
                  <a:pt x="1346" y="73"/>
                </a:lnTo>
                <a:lnTo>
                  <a:pt x="1348" y="73"/>
                </a:lnTo>
                <a:lnTo>
                  <a:pt x="1348" y="73"/>
                </a:lnTo>
                <a:lnTo>
                  <a:pt x="1350" y="73"/>
                </a:lnTo>
                <a:lnTo>
                  <a:pt x="1353" y="73"/>
                </a:lnTo>
                <a:lnTo>
                  <a:pt x="1357" y="71"/>
                </a:lnTo>
                <a:lnTo>
                  <a:pt x="1359" y="71"/>
                </a:lnTo>
                <a:lnTo>
                  <a:pt x="1359" y="69"/>
                </a:lnTo>
                <a:lnTo>
                  <a:pt x="1363" y="67"/>
                </a:lnTo>
                <a:lnTo>
                  <a:pt x="1365" y="62"/>
                </a:lnTo>
                <a:lnTo>
                  <a:pt x="1370" y="62"/>
                </a:lnTo>
                <a:lnTo>
                  <a:pt x="1370" y="58"/>
                </a:lnTo>
                <a:lnTo>
                  <a:pt x="1372" y="58"/>
                </a:lnTo>
                <a:lnTo>
                  <a:pt x="1372" y="56"/>
                </a:lnTo>
                <a:lnTo>
                  <a:pt x="1376" y="56"/>
                </a:lnTo>
                <a:lnTo>
                  <a:pt x="1378" y="54"/>
                </a:lnTo>
                <a:lnTo>
                  <a:pt x="1381" y="52"/>
                </a:lnTo>
                <a:lnTo>
                  <a:pt x="1381" y="50"/>
                </a:lnTo>
                <a:lnTo>
                  <a:pt x="1381" y="47"/>
                </a:lnTo>
                <a:lnTo>
                  <a:pt x="1381" y="45"/>
                </a:lnTo>
                <a:lnTo>
                  <a:pt x="1383" y="45"/>
                </a:lnTo>
                <a:lnTo>
                  <a:pt x="1385" y="45"/>
                </a:lnTo>
                <a:lnTo>
                  <a:pt x="1387" y="45"/>
                </a:lnTo>
                <a:lnTo>
                  <a:pt x="1389" y="45"/>
                </a:lnTo>
                <a:lnTo>
                  <a:pt x="1391" y="47"/>
                </a:lnTo>
                <a:lnTo>
                  <a:pt x="1393" y="45"/>
                </a:lnTo>
                <a:lnTo>
                  <a:pt x="1393" y="43"/>
                </a:lnTo>
                <a:lnTo>
                  <a:pt x="1393" y="41"/>
                </a:lnTo>
                <a:lnTo>
                  <a:pt x="1398" y="41"/>
                </a:lnTo>
                <a:lnTo>
                  <a:pt x="1400" y="41"/>
                </a:lnTo>
                <a:lnTo>
                  <a:pt x="1402" y="41"/>
                </a:lnTo>
                <a:lnTo>
                  <a:pt x="1404" y="41"/>
                </a:lnTo>
                <a:lnTo>
                  <a:pt x="1406" y="39"/>
                </a:lnTo>
                <a:lnTo>
                  <a:pt x="1409" y="39"/>
                </a:lnTo>
                <a:lnTo>
                  <a:pt x="1409" y="43"/>
                </a:lnTo>
                <a:lnTo>
                  <a:pt x="1415" y="45"/>
                </a:lnTo>
                <a:lnTo>
                  <a:pt x="1417" y="39"/>
                </a:lnTo>
                <a:lnTo>
                  <a:pt x="1417" y="37"/>
                </a:lnTo>
                <a:lnTo>
                  <a:pt x="1417" y="35"/>
                </a:lnTo>
                <a:lnTo>
                  <a:pt x="1426" y="37"/>
                </a:lnTo>
                <a:lnTo>
                  <a:pt x="1430" y="32"/>
                </a:lnTo>
                <a:lnTo>
                  <a:pt x="1434" y="32"/>
                </a:lnTo>
                <a:lnTo>
                  <a:pt x="1434" y="37"/>
                </a:lnTo>
                <a:lnTo>
                  <a:pt x="1432" y="39"/>
                </a:lnTo>
                <a:lnTo>
                  <a:pt x="1432" y="41"/>
                </a:lnTo>
                <a:lnTo>
                  <a:pt x="1432" y="43"/>
                </a:lnTo>
                <a:lnTo>
                  <a:pt x="1432" y="45"/>
                </a:lnTo>
                <a:lnTo>
                  <a:pt x="1437" y="45"/>
                </a:lnTo>
                <a:lnTo>
                  <a:pt x="1439" y="45"/>
                </a:lnTo>
                <a:lnTo>
                  <a:pt x="1439" y="60"/>
                </a:lnTo>
                <a:lnTo>
                  <a:pt x="1439" y="65"/>
                </a:lnTo>
                <a:lnTo>
                  <a:pt x="1439" y="71"/>
                </a:lnTo>
                <a:lnTo>
                  <a:pt x="1452" y="73"/>
                </a:lnTo>
                <a:lnTo>
                  <a:pt x="1469" y="73"/>
                </a:lnTo>
                <a:lnTo>
                  <a:pt x="1471" y="73"/>
                </a:lnTo>
                <a:lnTo>
                  <a:pt x="1473" y="75"/>
                </a:lnTo>
                <a:lnTo>
                  <a:pt x="1471" y="71"/>
                </a:lnTo>
                <a:lnTo>
                  <a:pt x="1471" y="69"/>
                </a:lnTo>
                <a:lnTo>
                  <a:pt x="1475" y="67"/>
                </a:lnTo>
                <a:lnTo>
                  <a:pt x="1475" y="65"/>
                </a:lnTo>
                <a:lnTo>
                  <a:pt x="1480" y="62"/>
                </a:lnTo>
                <a:lnTo>
                  <a:pt x="1482" y="62"/>
                </a:lnTo>
                <a:lnTo>
                  <a:pt x="1484" y="62"/>
                </a:lnTo>
                <a:lnTo>
                  <a:pt x="1486" y="60"/>
                </a:lnTo>
                <a:lnTo>
                  <a:pt x="1488" y="58"/>
                </a:lnTo>
                <a:lnTo>
                  <a:pt x="1490" y="56"/>
                </a:lnTo>
                <a:lnTo>
                  <a:pt x="1493" y="54"/>
                </a:lnTo>
                <a:lnTo>
                  <a:pt x="1495" y="54"/>
                </a:lnTo>
                <a:lnTo>
                  <a:pt x="1499" y="56"/>
                </a:lnTo>
                <a:lnTo>
                  <a:pt x="1499" y="58"/>
                </a:lnTo>
                <a:lnTo>
                  <a:pt x="1499" y="62"/>
                </a:lnTo>
                <a:lnTo>
                  <a:pt x="1499" y="67"/>
                </a:lnTo>
                <a:lnTo>
                  <a:pt x="1499" y="69"/>
                </a:lnTo>
                <a:lnTo>
                  <a:pt x="1508" y="67"/>
                </a:lnTo>
                <a:lnTo>
                  <a:pt x="1518" y="62"/>
                </a:lnTo>
                <a:lnTo>
                  <a:pt x="1516" y="56"/>
                </a:lnTo>
                <a:lnTo>
                  <a:pt x="1512" y="45"/>
                </a:lnTo>
                <a:lnTo>
                  <a:pt x="1499" y="13"/>
                </a:lnTo>
                <a:lnTo>
                  <a:pt x="1536" y="0"/>
                </a:lnTo>
                <a:lnTo>
                  <a:pt x="1540" y="7"/>
                </a:lnTo>
                <a:lnTo>
                  <a:pt x="1555" y="28"/>
                </a:lnTo>
                <a:lnTo>
                  <a:pt x="1559" y="35"/>
                </a:lnTo>
                <a:lnTo>
                  <a:pt x="1561" y="37"/>
                </a:lnTo>
                <a:lnTo>
                  <a:pt x="1564" y="41"/>
                </a:lnTo>
                <a:lnTo>
                  <a:pt x="1566" y="43"/>
                </a:lnTo>
                <a:lnTo>
                  <a:pt x="1568" y="47"/>
                </a:lnTo>
                <a:lnTo>
                  <a:pt x="1570" y="50"/>
                </a:lnTo>
                <a:lnTo>
                  <a:pt x="1572" y="52"/>
                </a:lnTo>
                <a:lnTo>
                  <a:pt x="1572" y="54"/>
                </a:lnTo>
                <a:lnTo>
                  <a:pt x="1574" y="58"/>
                </a:lnTo>
                <a:lnTo>
                  <a:pt x="1587" y="75"/>
                </a:lnTo>
                <a:lnTo>
                  <a:pt x="1592" y="84"/>
                </a:lnTo>
                <a:lnTo>
                  <a:pt x="1602" y="99"/>
                </a:lnTo>
                <a:lnTo>
                  <a:pt x="1602" y="103"/>
                </a:lnTo>
                <a:lnTo>
                  <a:pt x="1602" y="108"/>
                </a:lnTo>
                <a:lnTo>
                  <a:pt x="1602" y="110"/>
                </a:lnTo>
                <a:lnTo>
                  <a:pt x="1600" y="112"/>
                </a:lnTo>
                <a:lnTo>
                  <a:pt x="1600" y="114"/>
                </a:lnTo>
                <a:lnTo>
                  <a:pt x="1600" y="116"/>
                </a:lnTo>
                <a:lnTo>
                  <a:pt x="1598" y="116"/>
                </a:lnTo>
                <a:lnTo>
                  <a:pt x="1598" y="118"/>
                </a:lnTo>
                <a:lnTo>
                  <a:pt x="1596" y="121"/>
                </a:lnTo>
                <a:lnTo>
                  <a:pt x="1589" y="123"/>
                </a:lnTo>
                <a:lnTo>
                  <a:pt x="1579" y="129"/>
                </a:lnTo>
                <a:lnTo>
                  <a:pt x="1577" y="133"/>
                </a:lnTo>
                <a:lnTo>
                  <a:pt x="1570" y="138"/>
                </a:lnTo>
                <a:lnTo>
                  <a:pt x="1568" y="140"/>
                </a:lnTo>
                <a:lnTo>
                  <a:pt x="1561" y="144"/>
                </a:lnTo>
                <a:lnTo>
                  <a:pt x="1555" y="149"/>
                </a:lnTo>
                <a:lnTo>
                  <a:pt x="1553" y="151"/>
                </a:lnTo>
                <a:lnTo>
                  <a:pt x="1549" y="153"/>
                </a:lnTo>
                <a:lnTo>
                  <a:pt x="1551" y="155"/>
                </a:lnTo>
                <a:lnTo>
                  <a:pt x="1553" y="157"/>
                </a:lnTo>
                <a:lnTo>
                  <a:pt x="1566" y="177"/>
                </a:lnTo>
                <a:lnTo>
                  <a:pt x="1572" y="181"/>
                </a:lnTo>
                <a:lnTo>
                  <a:pt x="1577" y="187"/>
                </a:lnTo>
                <a:lnTo>
                  <a:pt x="1577" y="192"/>
                </a:lnTo>
                <a:lnTo>
                  <a:pt x="1579" y="196"/>
                </a:lnTo>
                <a:lnTo>
                  <a:pt x="1581" y="200"/>
                </a:lnTo>
                <a:lnTo>
                  <a:pt x="1583" y="200"/>
                </a:lnTo>
                <a:lnTo>
                  <a:pt x="1583" y="204"/>
                </a:lnTo>
                <a:lnTo>
                  <a:pt x="1585" y="207"/>
                </a:lnTo>
                <a:lnTo>
                  <a:pt x="1585" y="209"/>
                </a:lnTo>
                <a:lnTo>
                  <a:pt x="1585" y="213"/>
                </a:lnTo>
                <a:lnTo>
                  <a:pt x="1587" y="213"/>
                </a:lnTo>
                <a:lnTo>
                  <a:pt x="1587" y="215"/>
                </a:lnTo>
                <a:lnTo>
                  <a:pt x="1589" y="217"/>
                </a:lnTo>
                <a:lnTo>
                  <a:pt x="1594" y="222"/>
                </a:lnTo>
                <a:lnTo>
                  <a:pt x="1594" y="224"/>
                </a:lnTo>
                <a:lnTo>
                  <a:pt x="1598" y="226"/>
                </a:lnTo>
                <a:lnTo>
                  <a:pt x="1602" y="230"/>
                </a:lnTo>
                <a:lnTo>
                  <a:pt x="1605" y="230"/>
                </a:lnTo>
                <a:lnTo>
                  <a:pt x="1589" y="243"/>
                </a:lnTo>
                <a:lnTo>
                  <a:pt x="1587" y="245"/>
                </a:lnTo>
                <a:lnTo>
                  <a:pt x="1579" y="245"/>
                </a:lnTo>
                <a:lnTo>
                  <a:pt x="1570" y="245"/>
                </a:lnTo>
                <a:lnTo>
                  <a:pt x="1549" y="243"/>
                </a:lnTo>
                <a:lnTo>
                  <a:pt x="1538" y="243"/>
                </a:lnTo>
                <a:lnTo>
                  <a:pt x="1538" y="250"/>
                </a:lnTo>
                <a:lnTo>
                  <a:pt x="1538" y="267"/>
                </a:lnTo>
                <a:lnTo>
                  <a:pt x="1525" y="275"/>
                </a:lnTo>
                <a:lnTo>
                  <a:pt x="1521" y="271"/>
                </a:lnTo>
                <a:lnTo>
                  <a:pt x="1501" y="254"/>
                </a:lnTo>
                <a:lnTo>
                  <a:pt x="1501" y="252"/>
                </a:lnTo>
                <a:lnTo>
                  <a:pt x="1495" y="248"/>
                </a:lnTo>
                <a:lnTo>
                  <a:pt x="1497" y="256"/>
                </a:lnTo>
                <a:lnTo>
                  <a:pt x="1503" y="291"/>
                </a:lnTo>
                <a:lnTo>
                  <a:pt x="1477" y="286"/>
                </a:lnTo>
                <a:lnTo>
                  <a:pt x="1477" y="288"/>
                </a:lnTo>
                <a:lnTo>
                  <a:pt x="1480" y="288"/>
                </a:lnTo>
                <a:lnTo>
                  <a:pt x="1480" y="291"/>
                </a:lnTo>
                <a:lnTo>
                  <a:pt x="1480" y="293"/>
                </a:lnTo>
                <a:lnTo>
                  <a:pt x="1477" y="293"/>
                </a:lnTo>
                <a:lnTo>
                  <a:pt x="1473" y="295"/>
                </a:lnTo>
                <a:lnTo>
                  <a:pt x="1473" y="297"/>
                </a:lnTo>
                <a:lnTo>
                  <a:pt x="1473" y="295"/>
                </a:lnTo>
                <a:lnTo>
                  <a:pt x="1471" y="295"/>
                </a:lnTo>
                <a:lnTo>
                  <a:pt x="1473" y="297"/>
                </a:lnTo>
                <a:lnTo>
                  <a:pt x="1471" y="306"/>
                </a:lnTo>
                <a:lnTo>
                  <a:pt x="1471" y="308"/>
                </a:lnTo>
                <a:lnTo>
                  <a:pt x="1434" y="325"/>
                </a:lnTo>
                <a:lnTo>
                  <a:pt x="1437" y="329"/>
                </a:lnTo>
                <a:lnTo>
                  <a:pt x="1434" y="329"/>
                </a:lnTo>
                <a:lnTo>
                  <a:pt x="1430" y="327"/>
                </a:lnTo>
                <a:lnTo>
                  <a:pt x="1411" y="336"/>
                </a:lnTo>
                <a:lnTo>
                  <a:pt x="1413" y="340"/>
                </a:lnTo>
                <a:lnTo>
                  <a:pt x="1417" y="344"/>
                </a:lnTo>
                <a:lnTo>
                  <a:pt x="1415" y="351"/>
                </a:lnTo>
                <a:lnTo>
                  <a:pt x="1413" y="351"/>
                </a:lnTo>
                <a:lnTo>
                  <a:pt x="1411" y="351"/>
                </a:lnTo>
                <a:lnTo>
                  <a:pt x="1409" y="353"/>
                </a:lnTo>
                <a:lnTo>
                  <a:pt x="1406" y="355"/>
                </a:lnTo>
                <a:lnTo>
                  <a:pt x="1402" y="359"/>
                </a:lnTo>
                <a:lnTo>
                  <a:pt x="1400" y="362"/>
                </a:lnTo>
                <a:lnTo>
                  <a:pt x="1400" y="364"/>
                </a:lnTo>
                <a:lnTo>
                  <a:pt x="1400" y="379"/>
                </a:lnTo>
                <a:lnTo>
                  <a:pt x="1409" y="381"/>
                </a:lnTo>
                <a:lnTo>
                  <a:pt x="1413" y="381"/>
                </a:lnTo>
                <a:lnTo>
                  <a:pt x="1417" y="400"/>
                </a:lnTo>
                <a:lnTo>
                  <a:pt x="1417" y="405"/>
                </a:lnTo>
                <a:lnTo>
                  <a:pt x="1417" y="413"/>
                </a:lnTo>
                <a:lnTo>
                  <a:pt x="1421" y="445"/>
                </a:lnTo>
                <a:lnTo>
                  <a:pt x="1421" y="450"/>
                </a:lnTo>
                <a:lnTo>
                  <a:pt x="1421" y="454"/>
                </a:lnTo>
                <a:lnTo>
                  <a:pt x="1445" y="452"/>
                </a:lnTo>
                <a:lnTo>
                  <a:pt x="1469" y="450"/>
                </a:lnTo>
                <a:lnTo>
                  <a:pt x="1467" y="445"/>
                </a:lnTo>
                <a:lnTo>
                  <a:pt x="1467" y="443"/>
                </a:lnTo>
                <a:lnTo>
                  <a:pt x="1465" y="441"/>
                </a:lnTo>
                <a:lnTo>
                  <a:pt x="1465" y="439"/>
                </a:lnTo>
                <a:lnTo>
                  <a:pt x="1462" y="439"/>
                </a:lnTo>
                <a:lnTo>
                  <a:pt x="1462" y="437"/>
                </a:lnTo>
                <a:lnTo>
                  <a:pt x="1460" y="437"/>
                </a:lnTo>
                <a:lnTo>
                  <a:pt x="1460" y="435"/>
                </a:lnTo>
                <a:lnTo>
                  <a:pt x="1458" y="435"/>
                </a:lnTo>
                <a:lnTo>
                  <a:pt x="1456" y="435"/>
                </a:lnTo>
                <a:lnTo>
                  <a:pt x="1454" y="435"/>
                </a:lnTo>
                <a:lnTo>
                  <a:pt x="1454" y="435"/>
                </a:lnTo>
                <a:lnTo>
                  <a:pt x="1452" y="435"/>
                </a:lnTo>
                <a:lnTo>
                  <a:pt x="1449" y="433"/>
                </a:lnTo>
                <a:lnTo>
                  <a:pt x="1447" y="433"/>
                </a:lnTo>
                <a:lnTo>
                  <a:pt x="1445" y="433"/>
                </a:lnTo>
                <a:lnTo>
                  <a:pt x="1445" y="430"/>
                </a:lnTo>
                <a:lnTo>
                  <a:pt x="1445" y="428"/>
                </a:lnTo>
                <a:lnTo>
                  <a:pt x="1445" y="426"/>
                </a:lnTo>
                <a:lnTo>
                  <a:pt x="1447" y="424"/>
                </a:lnTo>
                <a:lnTo>
                  <a:pt x="1449" y="422"/>
                </a:lnTo>
                <a:lnTo>
                  <a:pt x="1452" y="420"/>
                </a:lnTo>
                <a:lnTo>
                  <a:pt x="1454" y="420"/>
                </a:lnTo>
                <a:lnTo>
                  <a:pt x="1454" y="417"/>
                </a:lnTo>
                <a:lnTo>
                  <a:pt x="1454" y="415"/>
                </a:lnTo>
                <a:lnTo>
                  <a:pt x="1454" y="413"/>
                </a:lnTo>
                <a:lnTo>
                  <a:pt x="1454" y="409"/>
                </a:lnTo>
                <a:lnTo>
                  <a:pt x="1460" y="400"/>
                </a:lnTo>
                <a:lnTo>
                  <a:pt x="1471" y="409"/>
                </a:lnTo>
                <a:lnTo>
                  <a:pt x="1484" y="422"/>
                </a:lnTo>
                <a:lnTo>
                  <a:pt x="1486" y="422"/>
                </a:lnTo>
                <a:lnTo>
                  <a:pt x="1484" y="424"/>
                </a:lnTo>
                <a:lnTo>
                  <a:pt x="1488" y="428"/>
                </a:lnTo>
                <a:lnTo>
                  <a:pt x="1484" y="435"/>
                </a:lnTo>
                <a:lnTo>
                  <a:pt x="1482" y="435"/>
                </a:lnTo>
                <a:lnTo>
                  <a:pt x="1480" y="441"/>
                </a:lnTo>
                <a:lnTo>
                  <a:pt x="1480" y="443"/>
                </a:lnTo>
                <a:lnTo>
                  <a:pt x="1480" y="448"/>
                </a:lnTo>
                <a:lnTo>
                  <a:pt x="1480" y="458"/>
                </a:lnTo>
                <a:lnTo>
                  <a:pt x="1477" y="467"/>
                </a:lnTo>
                <a:lnTo>
                  <a:pt x="1477" y="471"/>
                </a:lnTo>
                <a:lnTo>
                  <a:pt x="1477" y="476"/>
                </a:lnTo>
                <a:lnTo>
                  <a:pt x="1477" y="478"/>
                </a:lnTo>
                <a:lnTo>
                  <a:pt x="1477" y="486"/>
                </a:lnTo>
                <a:lnTo>
                  <a:pt x="1480" y="486"/>
                </a:lnTo>
                <a:lnTo>
                  <a:pt x="1480" y="504"/>
                </a:lnTo>
                <a:lnTo>
                  <a:pt x="1482" y="504"/>
                </a:lnTo>
                <a:lnTo>
                  <a:pt x="1480" y="512"/>
                </a:lnTo>
                <a:lnTo>
                  <a:pt x="1477" y="521"/>
                </a:lnTo>
                <a:lnTo>
                  <a:pt x="1477" y="523"/>
                </a:lnTo>
                <a:lnTo>
                  <a:pt x="1475" y="525"/>
                </a:lnTo>
                <a:lnTo>
                  <a:pt x="1467" y="538"/>
                </a:lnTo>
                <a:lnTo>
                  <a:pt x="1462" y="540"/>
                </a:lnTo>
                <a:lnTo>
                  <a:pt x="1462" y="542"/>
                </a:lnTo>
                <a:lnTo>
                  <a:pt x="1462" y="549"/>
                </a:lnTo>
                <a:lnTo>
                  <a:pt x="1458" y="557"/>
                </a:lnTo>
                <a:lnTo>
                  <a:pt x="1458" y="559"/>
                </a:lnTo>
                <a:lnTo>
                  <a:pt x="1458" y="562"/>
                </a:lnTo>
                <a:lnTo>
                  <a:pt x="1456" y="566"/>
                </a:lnTo>
                <a:lnTo>
                  <a:pt x="1456" y="568"/>
                </a:lnTo>
                <a:lnTo>
                  <a:pt x="1454" y="572"/>
                </a:lnTo>
                <a:lnTo>
                  <a:pt x="1452" y="575"/>
                </a:lnTo>
                <a:lnTo>
                  <a:pt x="1452" y="579"/>
                </a:lnTo>
                <a:lnTo>
                  <a:pt x="1452" y="581"/>
                </a:lnTo>
                <a:lnTo>
                  <a:pt x="1454" y="596"/>
                </a:lnTo>
                <a:lnTo>
                  <a:pt x="1452" y="603"/>
                </a:lnTo>
                <a:lnTo>
                  <a:pt x="1447" y="607"/>
                </a:lnTo>
                <a:lnTo>
                  <a:pt x="1445" y="609"/>
                </a:lnTo>
                <a:lnTo>
                  <a:pt x="1443" y="611"/>
                </a:lnTo>
                <a:lnTo>
                  <a:pt x="1437" y="620"/>
                </a:lnTo>
                <a:lnTo>
                  <a:pt x="1428" y="630"/>
                </a:lnTo>
                <a:lnTo>
                  <a:pt x="1428" y="641"/>
                </a:lnTo>
                <a:lnTo>
                  <a:pt x="1428" y="654"/>
                </a:lnTo>
                <a:lnTo>
                  <a:pt x="1428" y="658"/>
                </a:lnTo>
                <a:lnTo>
                  <a:pt x="1445" y="658"/>
                </a:lnTo>
                <a:lnTo>
                  <a:pt x="1432" y="691"/>
                </a:lnTo>
                <a:lnTo>
                  <a:pt x="1432" y="693"/>
                </a:lnTo>
                <a:lnTo>
                  <a:pt x="1445" y="693"/>
                </a:lnTo>
                <a:lnTo>
                  <a:pt x="1447" y="710"/>
                </a:lnTo>
                <a:lnTo>
                  <a:pt x="1449" y="710"/>
                </a:lnTo>
                <a:lnTo>
                  <a:pt x="1454" y="712"/>
                </a:lnTo>
                <a:lnTo>
                  <a:pt x="1454" y="710"/>
                </a:lnTo>
                <a:lnTo>
                  <a:pt x="1456" y="691"/>
                </a:lnTo>
                <a:lnTo>
                  <a:pt x="1495" y="697"/>
                </a:lnTo>
                <a:lnTo>
                  <a:pt x="1497" y="697"/>
                </a:lnTo>
                <a:lnTo>
                  <a:pt x="1499" y="691"/>
                </a:lnTo>
                <a:lnTo>
                  <a:pt x="1510" y="669"/>
                </a:lnTo>
                <a:lnTo>
                  <a:pt x="1482" y="646"/>
                </a:lnTo>
                <a:lnTo>
                  <a:pt x="1477" y="633"/>
                </a:lnTo>
                <a:lnTo>
                  <a:pt x="1486" y="624"/>
                </a:lnTo>
                <a:lnTo>
                  <a:pt x="1521" y="654"/>
                </a:lnTo>
                <a:lnTo>
                  <a:pt x="1521" y="646"/>
                </a:lnTo>
                <a:lnTo>
                  <a:pt x="1523" y="641"/>
                </a:lnTo>
                <a:lnTo>
                  <a:pt x="1525" y="641"/>
                </a:lnTo>
                <a:lnTo>
                  <a:pt x="1529" y="641"/>
                </a:lnTo>
                <a:lnTo>
                  <a:pt x="1531" y="639"/>
                </a:lnTo>
                <a:lnTo>
                  <a:pt x="1533" y="637"/>
                </a:lnTo>
                <a:lnTo>
                  <a:pt x="1538" y="626"/>
                </a:lnTo>
                <a:lnTo>
                  <a:pt x="1538" y="624"/>
                </a:lnTo>
                <a:lnTo>
                  <a:pt x="1542" y="609"/>
                </a:lnTo>
                <a:lnTo>
                  <a:pt x="1544" y="609"/>
                </a:lnTo>
                <a:lnTo>
                  <a:pt x="1555" y="609"/>
                </a:lnTo>
                <a:lnTo>
                  <a:pt x="1561" y="613"/>
                </a:lnTo>
                <a:lnTo>
                  <a:pt x="1561" y="618"/>
                </a:lnTo>
                <a:lnTo>
                  <a:pt x="1555" y="620"/>
                </a:lnTo>
                <a:lnTo>
                  <a:pt x="1551" y="622"/>
                </a:lnTo>
                <a:lnTo>
                  <a:pt x="1553" y="628"/>
                </a:lnTo>
                <a:lnTo>
                  <a:pt x="1555" y="635"/>
                </a:lnTo>
                <a:lnTo>
                  <a:pt x="1555" y="637"/>
                </a:lnTo>
                <a:lnTo>
                  <a:pt x="1555" y="639"/>
                </a:lnTo>
                <a:lnTo>
                  <a:pt x="1555" y="641"/>
                </a:lnTo>
                <a:lnTo>
                  <a:pt x="1557" y="646"/>
                </a:lnTo>
                <a:lnTo>
                  <a:pt x="1555" y="654"/>
                </a:lnTo>
                <a:lnTo>
                  <a:pt x="1555" y="656"/>
                </a:lnTo>
                <a:lnTo>
                  <a:pt x="1557" y="658"/>
                </a:lnTo>
                <a:lnTo>
                  <a:pt x="1559" y="658"/>
                </a:lnTo>
                <a:lnTo>
                  <a:pt x="1555" y="665"/>
                </a:lnTo>
                <a:lnTo>
                  <a:pt x="1555" y="667"/>
                </a:lnTo>
                <a:lnTo>
                  <a:pt x="1577" y="667"/>
                </a:lnTo>
                <a:lnTo>
                  <a:pt x="1581" y="674"/>
                </a:lnTo>
                <a:lnTo>
                  <a:pt x="1581" y="676"/>
                </a:lnTo>
                <a:lnTo>
                  <a:pt x="1583" y="678"/>
                </a:lnTo>
                <a:lnTo>
                  <a:pt x="1583" y="680"/>
                </a:lnTo>
                <a:lnTo>
                  <a:pt x="1577" y="684"/>
                </a:lnTo>
                <a:lnTo>
                  <a:pt x="1577" y="686"/>
                </a:lnTo>
                <a:lnTo>
                  <a:pt x="1577" y="689"/>
                </a:lnTo>
                <a:lnTo>
                  <a:pt x="1577" y="693"/>
                </a:lnTo>
                <a:lnTo>
                  <a:pt x="1574" y="693"/>
                </a:lnTo>
                <a:lnTo>
                  <a:pt x="1577" y="695"/>
                </a:lnTo>
                <a:lnTo>
                  <a:pt x="1577" y="697"/>
                </a:lnTo>
                <a:lnTo>
                  <a:pt x="1577" y="699"/>
                </a:lnTo>
                <a:lnTo>
                  <a:pt x="1581" y="699"/>
                </a:lnTo>
                <a:lnTo>
                  <a:pt x="1581" y="708"/>
                </a:lnTo>
                <a:lnTo>
                  <a:pt x="1570" y="710"/>
                </a:lnTo>
                <a:lnTo>
                  <a:pt x="1564" y="710"/>
                </a:lnTo>
                <a:lnTo>
                  <a:pt x="1566" y="734"/>
                </a:lnTo>
                <a:lnTo>
                  <a:pt x="1542" y="734"/>
                </a:lnTo>
                <a:lnTo>
                  <a:pt x="1542" y="762"/>
                </a:lnTo>
                <a:lnTo>
                  <a:pt x="1518" y="762"/>
                </a:lnTo>
                <a:lnTo>
                  <a:pt x="1518" y="764"/>
                </a:lnTo>
                <a:lnTo>
                  <a:pt x="1516" y="764"/>
                </a:lnTo>
                <a:lnTo>
                  <a:pt x="1523" y="766"/>
                </a:lnTo>
                <a:lnTo>
                  <a:pt x="1525" y="768"/>
                </a:lnTo>
                <a:lnTo>
                  <a:pt x="1525" y="764"/>
                </a:lnTo>
                <a:lnTo>
                  <a:pt x="1564" y="762"/>
                </a:lnTo>
                <a:lnTo>
                  <a:pt x="1577" y="762"/>
                </a:lnTo>
                <a:lnTo>
                  <a:pt x="1585" y="762"/>
                </a:lnTo>
                <a:lnTo>
                  <a:pt x="1585" y="779"/>
                </a:lnTo>
                <a:lnTo>
                  <a:pt x="1577" y="779"/>
                </a:lnTo>
                <a:lnTo>
                  <a:pt x="1557" y="779"/>
                </a:lnTo>
                <a:lnTo>
                  <a:pt x="1555" y="779"/>
                </a:lnTo>
                <a:lnTo>
                  <a:pt x="1546" y="779"/>
                </a:lnTo>
                <a:lnTo>
                  <a:pt x="1546" y="775"/>
                </a:lnTo>
                <a:lnTo>
                  <a:pt x="1544" y="772"/>
                </a:lnTo>
                <a:lnTo>
                  <a:pt x="1542" y="772"/>
                </a:lnTo>
                <a:lnTo>
                  <a:pt x="1540" y="772"/>
                </a:lnTo>
                <a:lnTo>
                  <a:pt x="1536" y="777"/>
                </a:lnTo>
                <a:lnTo>
                  <a:pt x="1531" y="777"/>
                </a:lnTo>
                <a:lnTo>
                  <a:pt x="1533" y="781"/>
                </a:lnTo>
                <a:lnTo>
                  <a:pt x="1536" y="783"/>
                </a:lnTo>
                <a:lnTo>
                  <a:pt x="1538" y="790"/>
                </a:lnTo>
                <a:lnTo>
                  <a:pt x="1544" y="796"/>
                </a:lnTo>
                <a:lnTo>
                  <a:pt x="1544" y="798"/>
                </a:lnTo>
                <a:lnTo>
                  <a:pt x="1549" y="820"/>
                </a:lnTo>
                <a:lnTo>
                  <a:pt x="1549" y="822"/>
                </a:lnTo>
                <a:lnTo>
                  <a:pt x="1553" y="833"/>
                </a:lnTo>
                <a:lnTo>
                  <a:pt x="1555" y="839"/>
                </a:lnTo>
                <a:lnTo>
                  <a:pt x="1555" y="841"/>
                </a:lnTo>
                <a:lnTo>
                  <a:pt x="1557" y="846"/>
                </a:lnTo>
                <a:lnTo>
                  <a:pt x="1557" y="848"/>
                </a:lnTo>
                <a:lnTo>
                  <a:pt x="1557" y="848"/>
                </a:lnTo>
                <a:lnTo>
                  <a:pt x="1557" y="850"/>
                </a:lnTo>
                <a:lnTo>
                  <a:pt x="1585" y="848"/>
                </a:lnTo>
                <a:lnTo>
                  <a:pt x="1585" y="846"/>
                </a:lnTo>
                <a:lnTo>
                  <a:pt x="1583" y="835"/>
                </a:lnTo>
                <a:lnTo>
                  <a:pt x="1583" y="833"/>
                </a:lnTo>
                <a:lnTo>
                  <a:pt x="1583" y="831"/>
                </a:lnTo>
                <a:lnTo>
                  <a:pt x="1585" y="816"/>
                </a:lnTo>
                <a:lnTo>
                  <a:pt x="1598" y="826"/>
                </a:lnTo>
                <a:lnTo>
                  <a:pt x="1635" y="863"/>
                </a:lnTo>
                <a:lnTo>
                  <a:pt x="1658" y="854"/>
                </a:lnTo>
                <a:lnTo>
                  <a:pt x="1661" y="854"/>
                </a:lnTo>
                <a:lnTo>
                  <a:pt x="1658" y="843"/>
                </a:lnTo>
                <a:lnTo>
                  <a:pt x="1658" y="837"/>
                </a:lnTo>
                <a:lnTo>
                  <a:pt x="1648" y="831"/>
                </a:lnTo>
                <a:lnTo>
                  <a:pt x="1635" y="824"/>
                </a:lnTo>
                <a:lnTo>
                  <a:pt x="1628" y="818"/>
                </a:lnTo>
                <a:lnTo>
                  <a:pt x="1613" y="809"/>
                </a:lnTo>
                <a:lnTo>
                  <a:pt x="1613" y="807"/>
                </a:lnTo>
                <a:lnTo>
                  <a:pt x="1615" y="805"/>
                </a:lnTo>
                <a:lnTo>
                  <a:pt x="1624" y="792"/>
                </a:lnTo>
                <a:lnTo>
                  <a:pt x="1628" y="800"/>
                </a:lnTo>
                <a:lnTo>
                  <a:pt x="1630" y="803"/>
                </a:lnTo>
                <a:lnTo>
                  <a:pt x="1635" y="807"/>
                </a:lnTo>
                <a:lnTo>
                  <a:pt x="1641" y="813"/>
                </a:lnTo>
                <a:lnTo>
                  <a:pt x="1641" y="816"/>
                </a:lnTo>
                <a:lnTo>
                  <a:pt x="1643" y="807"/>
                </a:lnTo>
                <a:lnTo>
                  <a:pt x="1643" y="805"/>
                </a:lnTo>
                <a:lnTo>
                  <a:pt x="1643" y="800"/>
                </a:lnTo>
                <a:lnTo>
                  <a:pt x="1637" y="790"/>
                </a:lnTo>
                <a:lnTo>
                  <a:pt x="1635" y="788"/>
                </a:lnTo>
                <a:lnTo>
                  <a:pt x="1628" y="777"/>
                </a:lnTo>
                <a:lnTo>
                  <a:pt x="1628" y="770"/>
                </a:lnTo>
                <a:lnTo>
                  <a:pt x="1633" y="764"/>
                </a:lnTo>
                <a:lnTo>
                  <a:pt x="1635" y="762"/>
                </a:lnTo>
                <a:lnTo>
                  <a:pt x="1633" y="757"/>
                </a:lnTo>
                <a:lnTo>
                  <a:pt x="1633" y="755"/>
                </a:lnTo>
                <a:lnTo>
                  <a:pt x="1633" y="751"/>
                </a:lnTo>
                <a:lnTo>
                  <a:pt x="1637" y="753"/>
                </a:lnTo>
                <a:lnTo>
                  <a:pt x="1639" y="753"/>
                </a:lnTo>
                <a:lnTo>
                  <a:pt x="1639" y="755"/>
                </a:lnTo>
                <a:lnTo>
                  <a:pt x="1641" y="753"/>
                </a:lnTo>
                <a:lnTo>
                  <a:pt x="1648" y="742"/>
                </a:lnTo>
                <a:lnTo>
                  <a:pt x="1650" y="738"/>
                </a:lnTo>
                <a:lnTo>
                  <a:pt x="1652" y="736"/>
                </a:lnTo>
                <a:lnTo>
                  <a:pt x="1656" y="727"/>
                </a:lnTo>
                <a:lnTo>
                  <a:pt x="1665" y="736"/>
                </a:lnTo>
                <a:lnTo>
                  <a:pt x="1673" y="745"/>
                </a:lnTo>
                <a:lnTo>
                  <a:pt x="1680" y="738"/>
                </a:lnTo>
                <a:lnTo>
                  <a:pt x="1680" y="727"/>
                </a:lnTo>
                <a:lnTo>
                  <a:pt x="1682" y="719"/>
                </a:lnTo>
                <a:lnTo>
                  <a:pt x="1682" y="704"/>
                </a:lnTo>
                <a:lnTo>
                  <a:pt x="1680" y="701"/>
                </a:lnTo>
                <a:lnTo>
                  <a:pt x="1680" y="699"/>
                </a:lnTo>
                <a:lnTo>
                  <a:pt x="1680" y="695"/>
                </a:lnTo>
                <a:lnTo>
                  <a:pt x="1680" y="691"/>
                </a:lnTo>
                <a:lnTo>
                  <a:pt x="1680" y="686"/>
                </a:lnTo>
                <a:lnTo>
                  <a:pt x="1680" y="682"/>
                </a:lnTo>
                <a:lnTo>
                  <a:pt x="1680" y="680"/>
                </a:lnTo>
                <a:lnTo>
                  <a:pt x="1680" y="667"/>
                </a:lnTo>
                <a:lnTo>
                  <a:pt x="1680" y="661"/>
                </a:lnTo>
                <a:lnTo>
                  <a:pt x="1680" y="652"/>
                </a:lnTo>
                <a:lnTo>
                  <a:pt x="1680" y="648"/>
                </a:lnTo>
                <a:lnTo>
                  <a:pt x="1684" y="648"/>
                </a:lnTo>
                <a:lnTo>
                  <a:pt x="1686" y="648"/>
                </a:lnTo>
                <a:lnTo>
                  <a:pt x="1706" y="648"/>
                </a:lnTo>
                <a:lnTo>
                  <a:pt x="1727" y="648"/>
                </a:lnTo>
                <a:lnTo>
                  <a:pt x="1742" y="648"/>
                </a:lnTo>
                <a:lnTo>
                  <a:pt x="1747" y="648"/>
                </a:lnTo>
                <a:lnTo>
                  <a:pt x="1749" y="648"/>
                </a:lnTo>
                <a:lnTo>
                  <a:pt x="1749" y="646"/>
                </a:lnTo>
                <a:lnTo>
                  <a:pt x="1749" y="639"/>
                </a:lnTo>
                <a:lnTo>
                  <a:pt x="1738" y="637"/>
                </a:lnTo>
                <a:lnTo>
                  <a:pt x="1740" y="633"/>
                </a:lnTo>
                <a:lnTo>
                  <a:pt x="1738" y="633"/>
                </a:lnTo>
                <a:lnTo>
                  <a:pt x="1734" y="624"/>
                </a:lnTo>
                <a:lnTo>
                  <a:pt x="1729" y="615"/>
                </a:lnTo>
                <a:lnTo>
                  <a:pt x="1723" y="618"/>
                </a:lnTo>
                <a:lnTo>
                  <a:pt x="1714" y="618"/>
                </a:lnTo>
                <a:lnTo>
                  <a:pt x="1716" y="613"/>
                </a:lnTo>
                <a:lnTo>
                  <a:pt x="1719" y="603"/>
                </a:lnTo>
                <a:lnTo>
                  <a:pt x="1723" y="603"/>
                </a:lnTo>
                <a:lnTo>
                  <a:pt x="1721" y="540"/>
                </a:lnTo>
                <a:lnTo>
                  <a:pt x="1736" y="540"/>
                </a:lnTo>
                <a:lnTo>
                  <a:pt x="1760" y="540"/>
                </a:lnTo>
                <a:lnTo>
                  <a:pt x="1757" y="532"/>
                </a:lnTo>
                <a:lnTo>
                  <a:pt x="1753" y="532"/>
                </a:lnTo>
                <a:lnTo>
                  <a:pt x="1747" y="532"/>
                </a:lnTo>
                <a:lnTo>
                  <a:pt x="1738" y="532"/>
                </a:lnTo>
                <a:lnTo>
                  <a:pt x="1734" y="532"/>
                </a:lnTo>
                <a:lnTo>
                  <a:pt x="1732" y="532"/>
                </a:lnTo>
                <a:lnTo>
                  <a:pt x="1729" y="527"/>
                </a:lnTo>
                <a:lnTo>
                  <a:pt x="1714" y="521"/>
                </a:lnTo>
                <a:lnTo>
                  <a:pt x="1706" y="519"/>
                </a:lnTo>
                <a:lnTo>
                  <a:pt x="1706" y="510"/>
                </a:lnTo>
                <a:lnTo>
                  <a:pt x="1706" y="501"/>
                </a:lnTo>
                <a:lnTo>
                  <a:pt x="1738" y="501"/>
                </a:lnTo>
                <a:lnTo>
                  <a:pt x="1740" y="501"/>
                </a:lnTo>
                <a:lnTo>
                  <a:pt x="1751" y="501"/>
                </a:lnTo>
                <a:lnTo>
                  <a:pt x="1757" y="501"/>
                </a:lnTo>
                <a:lnTo>
                  <a:pt x="1760" y="501"/>
                </a:lnTo>
                <a:lnTo>
                  <a:pt x="1762" y="501"/>
                </a:lnTo>
                <a:lnTo>
                  <a:pt x="1764" y="504"/>
                </a:lnTo>
                <a:lnTo>
                  <a:pt x="1770" y="504"/>
                </a:lnTo>
                <a:lnTo>
                  <a:pt x="1779" y="504"/>
                </a:lnTo>
                <a:lnTo>
                  <a:pt x="1783" y="504"/>
                </a:lnTo>
                <a:lnTo>
                  <a:pt x="1781" y="495"/>
                </a:lnTo>
                <a:lnTo>
                  <a:pt x="1781" y="491"/>
                </a:lnTo>
                <a:lnTo>
                  <a:pt x="1779" y="488"/>
                </a:lnTo>
                <a:lnTo>
                  <a:pt x="1772" y="488"/>
                </a:lnTo>
                <a:lnTo>
                  <a:pt x="1755" y="484"/>
                </a:lnTo>
                <a:lnTo>
                  <a:pt x="1757" y="465"/>
                </a:lnTo>
                <a:lnTo>
                  <a:pt x="1755" y="458"/>
                </a:lnTo>
                <a:lnTo>
                  <a:pt x="1732" y="443"/>
                </a:lnTo>
                <a:lnTo>
                  <a:pt x="1732" y="435"/>
                </a:lnTo>
                <a:lnTo>
                  <a:pt x="1742" y="439"/>
                </a:lnTo>
                <a:lnTo>
                  <a:pt x="1742" y="437"/>
                </a:lnTo>
                <a:lnTo>
                  <a:pt x="1744" y="437"/>
                </a:lnTo>
                <a:lnTo>
                  <a:pt x="1744" y="433"/>
                </a:lnTo>
                <a:lnTo>
                  <a:pt x="1744" y="411"/>
                </a:lnTo>
                <a:lnTo>
                  <a:pt x="1768" y="411"/>
                </a:lnTo>
                <a:lnTo>
                  <a:pt x="1768" y="409"/>
                </a:lnTo>
                <a:lnTo>
                  <a:pt x="1770" y="390"/>
                </a:lnTo>
                <a:lnTo>
                  <a:pt x="1770" y="387"/>
                </a:lnTo>
                <a:lnTo>
                  <a:pt x="1777" y="390"/>
                </a:lnTo>
                <a:lnTo>
                  <a:pt x="1788" y="390"/>
                </a:lnTo>
                <a:lnTo>
                  <a:pt x="1798" y="381"/>
                </a:lnTo>
                <a:lnTo>
                  <a:pt x="1800" y="372"/>
                </a:lnTo>
                <a:lnTo>
                  <a:pt x="1807" y="364"/>
                </a:lnTo>
                <a:lnTo>
                  <a:pt x="1816" y="357"/>
                </a:lnTo>
                <a:lnTo>
                  <a:pt x="1826" y="355"/>
                </a:lnTo>
                <a:lnTo>
                  <a:pt x="1835" y="359"/>
                </a:lnTo>
                <a:lnTo>
                  <a:pt x="1837" y="362"/>
                </a:lnTo>
                <a:lnTo>
                  <a:pt x="1839" y="364"/>
                </a:lnTo>
                <a:lnTo>
                  <a:pt x="1841" y="366"/>
                </a:lnTo>
                <a:lnTo>
                  <a:pt x="1841" y="364"/>
                </a:lnTo>
                <a:lnTo>
                  <a:pt x="1841" y="357"/>
                </a:lnTo>
                <a:lnTo>
                  <a:pt x="1841" y="355"/>
                </a:lnTo>
                <a:lnTo>
                  <a:pt x="1841" y="353"/>
                </a:lnTo>
                <a:lnTo>
                  <a:pt x="1839" y="351"/>
                </a:lnTo>
                <a:lnTo>
                  <a:pt x="1839" y="349"/>
                </a:lnTo>
                <a:lnTo>
                  <a:pt x="1837" y="349"/>
                </a:lnTo>
                <a:lnTo>
                  <a:pt x="1837" y="346"/>
                </a:lnTo>
                <a:lnTo>
                  <a:pt x="1839" y="346"/>
                </a:lnTo>
                <a:lnTo>
                  <a:pt x="1841" y="346"/>
                </a:lnTo>
                <a:lnTo>
                  <a:pt x="1844" y="346"/>
                </a:lnTo>
                <a:lnTo>
                  <a:pt x="1846" y="349"/>
                </a:lnTo>
                <a:lnTo>
                  <a:pt x="1848" y="355"/>
                </a:lnTo>
                <a:lnTo>
                  <a:pt x="1852" y="353"/>
                </a:lnTo>
                <a:lnTo>
                  <a:pt x="1859" y="351"/>
                </a:lnTo>
                <a:lnTo>
                  <a:pt x="1863" y="349"/>
                </a:lnTo>
                <a:lnTo>
                  <a:pt x="1865" y="349"/>
                </a:lnTo>
                <a:lnTo>
                  <a:pt x="1876" y="346"/>
                </a:lnTo>
                <a:lnTo>
                  <a:pt x="1878" y="349"/>
                </a:lnTo>
                <a:lnTo>
                  <a:pt x="1878" y="351"/>
                </a:lnTo>
                <a:lnTo>
                  <a:pt x="1882" y="362"/>
                </a:lnTo>
                <a:lnTo>
                  <a:pt x="1887" y="372"/>
                </a:lnTo>
                <a:lnTo>
                  <a:pt x="1887" y="377"/>
                </a:lnTo>
                <a:lnTo>
                  <a:pt x="1889" y="383"/>
                </a:lnTo>
                <a:lnTo>
                  <a:pt x="1891" y="383"/>
                </a:lnTo>
                <a:lnTo>
                  <a:pt x="1891" y="385"/>
                </a:lnTo>
                <a:lnTo>
                  <a:pt x="1889" y="392"/>
                </a:lnTo>
                <a:lnTo>
                  <a:pt x="1887" y="396"/>
                </a:lnTo>
                <a:lnTo>
                  <a:pt x="1887" y="398"/>
                </a:lnTo>
                <a:lnTo>
                  <a:pt x="1884" y="405"/>
                </a:lnTo>
                <a:lnTo>
                  <a:pt x="1880" y="415"/>
                </a:lnTo>
                <a:lnTo>
                  <a:pt x="1876" y="424"/>
                </a:lnTo>
                <a:lnTo>
                  <a:pt x="1872" y="430"/>
                </a:lnTo>
                <a:lnTo>
                  <a:pt x="1872" y="433"/>
                </a:lnTo>
                <a:lnTo>
                  <a:pt x="1884" y="452"/>
                </a:lnTo>
                <a:lnTo>
                  <a:pt x="1887" y="452"/>
                </a:lnTo>
                <a:lnTo>
                  <a:pt x="1902" y="484"/>
                </a:lnTo>
                <a:lnTo>
                  <a:pt x="1904" y="486"/>
                </a:lnTo>
                <a:lnTo>
                  <a:pt x="1908" y="488"/>
                </a:lnTo>
                <a:lnTo>
                  <a:pt x="1908" y="493"/>
                </a:lnTo>
                <a:lnTo>
                  <a:pt x="1889" y="572"/>
                </a:lnTo>
                <a:lnTo>
                  <a:pt x="1887" y="587"/>
                </a:lnTo>
                <a:lnTo>
                  <a:pt x="1887" y="590"/>
                </a:lnTo>
                <a:lnTo>
                  <a:pt x="1884" y="600"/>
                </a:lnTo>
                <a:lnTo>
                  <a:pt x="1889" y="613"/>
                </a:lnTo>
                <a:lnTo>
                  <a:pt x="1900" y="633"/>
                </a:lnTo>
                <a:lnTo>
                  <a:pt x="1917" y="639"/>
                </a:lnTo>
                <a:lnTo>
                  <a:pt x="1921" y="641"/>
                </a:lnTo>
                <a:lnTo>
                  <a:pt x="1938" y="648"/>
                </a:lnTo>
                <a:lnTo>
                  <a:pt x="1943" y="650"/>
                </a:lnTo>
                <a:lnTo>
                  <a:pt x="1943" y="654"/>
                </a:lnTo>
                <a:lnTo>
                  <a:pt x="1938" y="656"/>
                </a:lnTo>
                <a:lnTo>
                  <a:pt x="1938" y="656"/>
                </a:lnTo>
                <a:lnTo>
                  <a:pt x="1921" y="656"/>
                </a:lnTo>
                <a:lnTo>
                  <a:pt x="1919" y="658"/>
                </a:lnTo>
                <a:lnTo>
                  <a:pt x="1917" y="665"/>
                </a:lnTo>
                <a:lnTo>
                  <a:pt x="1915" y="671"/>
                </a:lnTo>
                <a:lnTo>
                  <a:pt x="1912" y="671"/>
                </a:lnTo>
                <a:lnTo>
                  <a:pt x="1910" y="676"/>
                </a:lnTo>
                <a:lnTo>
                  <a:pt x="1908" y="678"/>
                </a:lnTo>
                <a:lnTo>
                  <a:pt x="1906" y="682"/>
                </a:lnTo>
                <a:lnTo>
                  <a:pt x="1904" y="686"/>
                </a:lnTo>
                <a:lnTo>
                  <a:pt x="1900" y="691"/>
                </a:lnTo>
                <a:lnTo>
                  <a:pt x="1893" y="693"/>
                </a:lnTo>
                <a:lnTo>
                  <a:pt x="1887" y="701"/>
                </a:lnTo>
                <a:lnTo>
                  <a:pt x="1887" y="704"/>
                </a:lnTo>
                <a:lnTo>
                  <a:pt x="1882" y="708"/>
                </a:lnTo>
                <a:lnTo>
                  <a:pt x="1882" y="706"/>
                </a:lnTo>
                <a:lnTo>
                  <a:pt x="1880" y="695"/>
                </a:lnTo>
                <a:lnTo>
                  <a:pt x="1876" y="697"/>
                </a:lnTo>
                <a:lnTo>
                  <a:pt x="1876" y="710"/>
                </a:lnTo>
                <a:lnTo>
                  <a:pt x="1859" y="710"/>
                </a:lnTo>
                <a:lnTo>
                  <a:pt x="1854" y="708"/>
                </a:lnTo>
                <a:lnTo>
                  <a:pt x="1854" y="742"/>
                </a:lnTo>
                <a:lnTo>
                  <a:pt x="1854" y="747"/>
                </a:lnTo>
                <a:lnTo>
                  <a:pt x="1859" y="762"/>
                </a:lnTo>
                <a:lnTo>
                  <a:pt x="1859" y="764"/>
                </a:lnTo>
                <a:lnTo>
                  <a:pt x="1863" y="764"/>
                </a:lnTo>
                <a:lnTo>
                  <a:pt x="1865" y="768"/>
                </a:lnTo>
                <a:lnTo>
                  <a:pt x="1865" y="770"/>
                </a:lnTo>
                <a:lnTo>
                  <a:pt x="1876" y="770"/>
                </a:lnTo>
                <a:lnTo>
                  <a:pt x="1876" y="764"/>
                </a:lnTo>
                <a:lnTo>
                  <a:pt x="1874" y="762"/>
                </a:lnTo>
                <a:lnTo>
                  <a:pt x="1872" y="762"/>
                </a:lnTo>
                <a:lnTo>
                  <a:pt x="1874" y="755"/>
                </a:lnTo>
                <a:lnTo>
                  <a:pt x="1878" y="747"/>
                </a:lnTo>
                <a:lnTo>
                  <a:pt x="1915" y="747"/>
                </a:lnTo>
                <a:lnTo>
                  <a:pt x="1917" y="762"/>
                </a:lnTo>
                <a:lnTo>
                  <a:pt x="1917" y="768"/>
                </a:lnTo>
                <a:lnTo>
                  <a:pt x="1917" y="770"/>
                </a:lnTo>
                <a:lnTo>
                  <a:pt x="1917" y="775"/>
                </a:lnTo>
                <a:lnTo>
                  <a:pt x="1917" y="785"/>
                </a:lnTo>
                <a:lnTo>
                  <a:pt x="1919" y="792"/>
                </a:lnTo>
                <a:lnTo>
                  <a:pt x="1919" y="794"/>
                </a:lnTo>
                <a:lnTo>
                  <a:pt x="1919" y="798"/>
                </a:lnTo>
                <a:lnTo>
                  <a:pt x="1919" y="805"/>
                </a:lnTo>
                <a:lnTo>
                  <a:pt x="1919" y="807"/>
                </a:lnTo>
                <a:lnTo>
                  <a:pt x="1921" y="807"/>
                </a:lnTo>
                <a:lnTo>
                  <a:pt x="1925" y="818"/>
                </a:lnTo>
                <a:lnTo>
                  <a:pt x="1928" y="820"/>
                </a:lnTo>
                <a:lnTo>
                  <a:pt x="1930" y="820"/>
                </a:lnTo>
                <a:lnTo>
                  <a:pt x="1932" y="820"/>
                </a:lnTo>
                <a:lnTo>
                  <a:pt x="1934" y="820"/>
                </a:lnTo>
                <a:lnTo>
                  <a:pt x="1938" y="822"/>
                </a:lnTo>
                <a:lnTo>
                  <a:pt x="1938" y="824"/>
                </a:lnTo>
                <a:lnTo>
                  <a:pt x="1938" y="822"/>
                </a:lnTo>
                <a:lnTo>
                  <a:pt x="1943" y="822"/>
                </a:lnTo>
                <a:lnTo>
                  <a:pt x="1945" y="820"/>
                </a:lnTo>
                <a:lnTo>
                  <a:pt x="1945" y="818"/>
                </a:lnTo>
                <a:lnTo>
                  <a:pt x="1947" y="818"/>
                </a:lnTo>
                <a:lnTo>
                  <a:pt x="1949" y="811"/>
                </a:lnTo>
                <a:lnTo>
                  <a:pt x="1951" y="809"/>
                </a:lnTo>
                <a:lnTo>
                  <a:pt x="1951" y="805"/>
                </a:lnTo>
                <a:lnTo>
                  <a:pt x="1951" y="803"/>
                </a:lnTo>
                <a:lnTo>
                  <a:pt x="1951" y="800"/>
                </a:lnTo>
                <a:lnTo>
                  <a:pt x="1953" y="798"/>
                </a:lnTo>
                <a:lnTo>
                  <a:pt x="1960" y="798"/>
                </a:lnTo>
                <a:lnTo>
                  <a:pt x="1964" y="796"/>
                </a:lnTo>
                <a:lnTo>
                  <a:pt x="1968" y="792"/>
                </a:lnTo>
                <a:lnTo>
                  <a:pt x="1971" y="790"/>
                </a:lnTo>
                <a:lnTo>
                  <a:pt x="1973" y="790"/>
                </a:lnTo>
                <a:lnTo>
                  <a:pt x="1975" y="790"/>
                </a:lnTo>
                <a:lnTo>
                  <a:pt x="1988" y="790"/>
                </a:lnTo>
                <a:lnTo>
                  <a:pt x="1990" y="790"/>
                </a:lnTo>
                <a:lnTo>
                  <a:pt x="1992" y="785"/>
                </a:lnTo>
                <a:lnTo>
                  <a:pt x="1994" y="783"/>
                </a:lnTo>
                <a:lnTo>
                  <a:pt x="1999" y="783"/>
                </a:lnTo>
                <a:lnTo>
                  <a:pt x="2016" y="790"/>
                </a:lnTo>
                <a:lnTo>
                  <a:pt x="2018" y="792"/>
                </a:lnTo>
                <a:lnTo>
                  <a:pt x="2018" y="796"/>
                </a:lnTo>
                <a:lnTo>
                  <a:pt x="2018" y="803"/>
                </a:lnTo>
                <a:lnTo>
                  <a:pt x="2018" y="807"/>
                </a:lnTo>
                <a:lnTo>
                  <a:pt x="2027" y="788"/>
                </a:lnTo>
                <a:lnTo>
                  <a:pt x="2031" y="781"/>
                </a:lnTo>
                <a:lnTo>
                  <a:pt x="2035" y="770"/>
                </a:lnTo>
                <a:lnTo>
                  <a:pt x="2068" y="781"/>
                </a:lnTo>
                <a:lnTo>
                  <a:pt x="2068" y="783"/>
                </a:lnTo>
                <a:lnTo>
                  <a:pt x="2072" y="783"/>
                </a:lnTo>
                <a:lnTo>
                  <a:pt x="2080" y="788"/>
                </a:lnTo>
                <a:lnTo>
                  <a:pt x="2098" y="820"/>
                </a:lnTo>
                <a:lnTo>
                  <a:pt x="2098" y="822"/>
                </a:lnTo>
                <a:lnTo>
                  <a:pt x="2121" y="826"/>
                </a:lnTo>
                <a:lnTo>
                  <a:pt x="2121" y="831"/>
                </a:lnTo>
                <a:lnTo>
                  <a:pt x="2124" y="833"/>
                </a:lnTo>
                <a:lnTo>
                  <a:pt x="2126" y="837"/>
                </a:lnTo>
                <a:lnTo>
                  <a:pt x="2128" y="837"/>
                </a:lnTo>
                <a:lnTo>
                  <a:pt x="2128" y="839"/>
                </a:lnTo>
                <a:lnTo>
                  <a:pt x="2130" y="839"/>
                </a:lnTo>
                <a:lnTo>
                  <a:pt x="2132" y="839"/>
                </a:lnTo>
                <a:lnTo>
                  <a:pt x="2136" y="841"/>
                </a:lnTo>
                <a:lnTo>
                  <a:pt x="2139" y="846"/>
                </a:lnTo>
                <a:lnTo>
                  <a:pt x="2141" y="846"/>
                </a:lnTo>
                <a:lnTo>
                  <a:pt x="2145" y="850"/>
                </a:lnTo>
                <a:lnTo>
                  <a:pt x="2145" y="852"/>
                </a:lnTo>
                <a:lnTo>
                  <a:pt x="2145" y="856"/>
                </a:lnTo>
                <a:lnTo>
                  <a:pt x="2147" y="859"/>
                </a:lnTo>
                <a:lnTo>
                  <a:pt x="2149" y="861"/>
                </a:lnTo>
                <a:lnTo>
                  <a:pt x="2149" y="863"/>
                </a:lnTo>
                <a:lnTo>
                  <a:pt x="2149" y="865"/>
                </a:lnTo>
                <a:lnTo>
                  <a:pt x="2152" y="867"/>
                </a:lnTo>
                <a:lnTo>
                  <a:pt x="2152" y="871"/>
                </a:lnTo>
                <a:lnTo>
                  <a:pt x="2154" y="871"/>
                </a:lnTo>
                <a:lnTo>
                  <a:pt x="2154" y="874"/>
                </a:lnTo>
                <a:lnTo>
                  <a:pt x="2154" y="876"/>
                </a:lnTo>
                <a:lnTo>
                  <a:pt x="2154" y="878"/>
                </a:lnTo>
                <a:lnTo>
                  <a:pt x="2154" y="880"/>
                </a:lnTo>
                <a:lnTo>
                  <a:pt x="2152" y="882"/>
                </a:lnTo>
                <a:lnTo>
                  <a:pt x="2152" y="884"/>
                </a:lnTo>
                <a:lnTo>
                  <a:pt x="2175" y="882"/>
                </a:lnTo>
                <a:lnTo>
                  <a:pt x="2173" y="893"/>
                </a:lnTo>
                <a:lnTo>
                  <a:pt x="2173" y="895"/>
                </a:lnTo>
                <a:lnTo>
                  <a:pt x="2186" y="895"/>
                </a:lnTo>
                <a:lnTo>
                  <a:pt x="2190" y="891"/>
                </a:lnTo>
                <a:lnTo>
                  <a:pt x="2192" y="891"/>
                </a:lnTo>
                <a:lnTo>
                  <a:pt x="2192" y="893"/>
                </a:lnTo>
                <a:lnTo>
                  <a:pt x="2190" y="897"/>
                </a:lnTo>
                <a:lnTo>
                  <a:pt x="2192" y="897"/>
                </a:lnTo>
                <a:lnTo>
                  <a:pt x="2214" y="895"/>
                </a:lnTo>
                <a:lnTo>
                  <a:pt x="2225" y="893"/>
                </a:lnTo>
                <a:lnTo>
                  <a:pt x="2229" y="899"/>
                </a:lnTo>
                <a:lnTo>
                  <a:pt x="2229" y="902"/>
                </a:lnTo>
                <a:lnTo>
                  <a:pt x="2238" y="908"/>
                </a:lnTo>
                <a:lnTo>
                  <a:pt x="2238" y="910"/>
                </a:lnTo>
                <a:lnTo>
                  <a:pt x="2244" y="908"/>
                </a:lnTo>
                <a:lnTo>
                  <a:pt x="2242" y="908"/>
                </a:lnTo>
                <a:lnTo>
                  <a:pt x="2242" y="906"/>
                </a:lnTo>
                <a:lnTo>
                  <a:pt x="2240" y="904"/>
                </a:lnTo>
                <a:lnTo>
                  <a:pt x="2240" y="902"/>
                </a:lnTo>
                <a:lnTo>
                  <a:pt x="2240" y="902"/>
                </a:lnTo>
                <a:lnTo>
                  <a:pt x="2238" y="899"/>
                </a:lnTo>
                <a:lnTo>
                  <a:pt x="2238" y="897"/>
                </a:lnTo>
                <a:lnTo>
                  <a:pt x="2238" y="895"/>
                </a:lnTo>
                <a:lnTo>
                  <a:pt x="2238" y="893"/>
                </a:lnTo>
                <a:lnTo>
                  <a:pt x="2238" y="891"/>
                </a:lnTo>
                <a:lnTo>
                  <a:pt x="2238" y="889"/>
                </a:lnTo>
                <a:lnTo>
                  <a:pt x="2238" y="887"/>
                </a:lnTo>
                <a:lnTo>
                  <a:pt x="2242" y="884"/>
                </a:lnTo>
                <a:lnTo>
                  <a:pt x="2242" y="887"/>
                </a:lnTo>
                <a:lnTo>
                  <a:pt x="2242" y="889"/>
                </a:lnTo>
                <a:lnTo>
                  <a:pt x="2242" y="891"/>
                </a:lnTo>
                <a:lnTo>
                  <a:pt x="2244" y="891"/>
                </a:lnTo>
                <a:lnTo>
                  <a:pt x="2244" y="893"/>
                </a:lnTo>
                <a:lnTo>
                  <a:pt x="2244" y="895"/>
                </a:lnTo>
                <a:lnTo>
                  <a:pt x="2246" y="895"/>
                </a:lnTo>
                <a:lnTo>
                  <a:pt x="2248" y="895"/>
                </a:lnTo>
                <a:lnTo>
                  <a:pt x="2248" y="897"/>
                </a:lnTo>
                <a:lnTo>
                  <a:pt x="2248" y="895"/>
                </a:lnTo>
                <a:lnTo>
                  <a:pt x="2248" y="891"/>
                </a:lnTo>
                <a:lnTo>
                  <a:pt x="2251" y="889"/>
                </a:lnTo>
                <a:lnTo>
                  <a:pt x="2251" y="887"/>
                </a:lnTo>
                <a:lnTo>
                  <a:pt x="2251" y="884"/>
                </a:lnTo>
                <a:lnTo>
                  <a:pt x="2253" y="882"/>
                </a:lnTo>
                <a:lnTo>
                  <a:pt x="2253" y="880"/>
                </a:lnTo>
                <a:lnTo>
                  <a:pt x="2261" y="871"/>
                </a:lnTo>
                <a:lnTo>
                  <a:pt x="2266" y="884"/>
                </a:lnTo>
                <a:lnTo>
                  <a:pt x="2274" y="882"/>
                </a:lnTo>
                <a:lnTo>
                  <a:pt x="2274" y="880"/>
                </a:lnTo>
                <a:lnTo>
                  <a:pt x="2279" y="880"/>
                </a:lnTo>
                <a:lnTo>
                  <a:pt x="2281" y="878"/>
                </a:lnTo>
                <a:lnTo>
                  <a:pt x="2287" y="878"/>
                </a:lnTo>
                <a:lnTo>
                  <a:pt x="2291" y="878"/>
                </a:lnTo>
                <a:lnTo>
                  <a:pt x="2291" y="884"/>
                </a:lnTo>
                <a:lnTo>
                  <a:pt x="2294" y="887"/>
                </a:lnTo>
                <a:lnTo>
                  <a:pt x="2294" y="889"/>
                </a:lnTo>
                <a:lnTo>
                  <a:pt x="2294" y="891"/>
                </a:lnTo>
                <a:lnTo>
                  <a:pt x="2296" y="891"/>
                </a:lnTo>
                <a:lnTo>
                  <a:pt x="2298" y="891"/>
                </a:lnTo>
                <a:close/>
                <a:moveTo>
                  <a:pt x="474" y="1059"/>
                </a:moveTo>
                <a:lnTo>
                  <a:pt x="472" y="1056"/>
                </a:lnTo>
                <a:lnTo>
                  <a:pt x="470" y="1052"/>
                </a:lnTo>
                <a:lnTo>
                  <a:pt x="467" y="1052"/>
                </a:lnTo>
                <a:lnTo>
                  <a:pt x="465" y="1052"/>
                </a:lnTo>
                <a:lnTo>
                  <a:pt x="465" y="1054"/>
                </a:lnTo>
                <a:lnTo>
                  <a:pt x="461" y="1054"/>
                </a:lnTo>
                <a:lnTo>
                  <a:pt x="455" y="1054"/>
                </a:lnTo>
                <a:lnTo>
                  <a:pt x="455" y="1056"/>
                </a:lnTo>
                <a:lnTo>
                  <a:pt x="455" y="1056"/>
                </a:lnTo>
                <a:lnTo>
                  <a:pt x="461" y="1056"/>
                </a:lnTo>
                <a:lnTo>
                  <a:pt x="461" y="1059"/>
                </a:lnTo>
                <a:lnTo>
                  <a:pt x="461" y="1065"/>
                </a:lnTo>
                <a:lnTo>
                  <a:pt x="467" y="1065"/>
                </a:lnTo>
                <a:lnTo>
                  <a:pt x="467" y="1063"/>
                </a:lnTo>
                <a:lnTo>
                  <a:pt x="467" y="1059"/>
                </a:lnTo>
                <a:lnTo>
                  <a:pt x="474" y="1059"/>
                </a:lnTo>
                <a:close/>
                <a:moveTo>
                  <a:pt x="902" y="850"/>
                </a:moveTo>
                <a:lnTo>
                  <a:pt x="898" y="846"/>
                </a:lnTo>
                <a:lnTo>
                  <a:pt x="892" y="848"/>
                </a:lnTo>
                <a:lnTo>
                  <a:pt x="896" y="854"/>
                </a:lnTo>
                <a:lnTo>
                  <a:pt x="902" y="850"/>
                </a:lnTo>
                <a:close/>
                <a:moveTo>
                  <a:pt x="1073" y="430"/>
                </a:moveTo>
                <a:lnTo>
                  <a:pt x="1068" y="420"/>
                </a:lnTo>
                <a:lnTo>
                  <a:pt x="1066" y="420"/>
                </a:lnTo>
                <a:lnTo>
                  <a:pt x="1066" y="415"/>
                </a:lnTo>
                <a:lnTo>
                  <a:pt x="1064" y="417"/>
                </a:lnTo>
                <a:lnTo>
                  <a:pt x="1064" y="420"/>
                </a:lnTo>
                <a:lnTo>
                  <a:pt x="1062" y="420"/>
                </a:lnTo>
                <a:lnTo>
                  <a:pt x="1058" y="420"/>
                </a:lnTo>
                <a:lnTo>
                  <a:pt x="1060" y="430"/>
                </a:lnTo>
                <a:lnTo>
                  <a:pt x="1064" y="433"/>
                </a:lnTo>
                <a:lnTo>
                  <a:pt x="1066" y="433"/>
                </a:lnTo>
                <a:lnTo>
                  <a:pt x="1073" y="430"/>
                </a:lnTo>
                <a:close/>
                <a:moveTo>
                  <a:pt x="1073" y="168"/>
                </a:moveTo>
                <a:lnTo>
                  <a:pt x="1077" y="168"/>
                </a:lnTo>
                <a:lnTo>
                  <a:pt x="1094" y="166"/>
                </a:lnTo>
                <a:lnTo>
                  <a:pt x="1098" y="166"/>
                </a:lnTo>
                <a:lnTo>
                  <a:pt x="1098" y="164"/>
                </a:lnTo>
                <a:lnTo>
                  <a:pt x="1090" y="133"/>
                </a:lnTo>
                <a:lnTo>
                  <a:pt x="1077" y="142"/>
                </a:lnTo>
                <a:lnTo>
                  <a:pt x="1073" y="146"/>
                </a:lnTo>
                <a:lnTo>
                  <a:pt x="1075" y="157"/>
                </a:lnTo>
                <a:lnTo>
                  <a:pt x="1077" y="166"/>
                </a:lnTo>
                <a:lnTo>
                  <a:pt x="1073" y="166"/>
                </a:lnTo>
                <a:lnTo>
                  <a:pt x="1073" y="168"/>
                </a:lnTo>
                <a:close/>
                <a:moveTo>
                  <a:pt x="1107" y="473"/>
                </a:moveTo>
                <a:lnTo>
                  <a:pt x="1103" y="476"/>
                </a:lnTo>
                <a:lnTo>
                  <a:pt x="1103" y="478"/>
                </a:lnTo>
                <a:lnTo>
                  <a:pt x="1101" y="480"/>
                </a:lnTo>
                <a:lnTo>
                  <a:pt x="1101" y="482"/>
                </a:lnTo>
                <a:lnTo>
                  <a:pt x="1101" y="484"/>
                </a:lnTo>
                <a:lnTo>
                  <a:pt x="1096" y="486"/>
                </a:lnTo>
                <a:lnTo>
                  <a:pt x="1094" y="486"/>
                </a:lnTo>
                <a:lnTo>
                  <a:pt x="1092" y="486"/>
                </a:lnTo>
                <a:lnTo>
                  <a:pt x="1090" y="488"/>
                </a:lnTo>
                <a:lnTo>
                  <a:pt x="1083" y="488"/>
                </a:lnTo>
                <a:lnTo>
                  <a:pt x="1081" y="488"/>
                </a:lnTo>
                <a:lnTo>
                  <a:pt x="1079" y="491"/>
                </a:lnTo>
                <a:lnTo>
                  <a:pt x="1077" y="491"/>
                </a:lnTo>
                <a:lnTo>
                  <a:pt x="1075" y="488"/>
                </a:lnTo>
                <a:lnTo>
                  <a:pt x="1077" y="499"/>
                </a:lnTo>
                <a:lnTo>
                  <a:pt x="1077" y="501"/>
                </a:lnTo>
                <a:lnTo>
                  <a:pt x="1079" y="501"/>
                </a:lnTo>
                <a:lnTo>
                  <a:pt x="1086" y="499"/>
                </a:lnTo>
                <a:lnTo>
                  <a:pt x="1083" y="506"/>
                </a:lnTo>
                <a:lnTo>
                  <a:pt x="1083" y="508"/>
                </a:lnTo>
                <a:lnTo>
                  <a:pt x="1083" y="516"/>
                </a:lnTo>
                <a:lnTo>
                  <a:pt x="1088" y="516"/>
                </a:lnTo>
                <a:lnTo>
                  <a:pt x="1090" y="514"/>
                </a:lnTo>
                <a:lnTo>
                  <a:pt x="1090" y="516"/>
                </a:lnTo>
                <a:lnTo>
                  <a:pt x="1096" y="514"/>
                </a:lnTo>
                <a:lnTo>
                  <a:pt x="1094" y="508"/>
                </a:lnTo>
                <a:lnTo>
                  <a:pt x="1092" y="506"/>
                </a:lnTo>
                <a:lnTo>
                  <a:pt x="1092" y="499"/>
                </a:lnTo>
                <a:lnTo>
                  <a:pt x="1096" y="499"/>
                </a:lnTo>
                <a:lnTo>
                  <a:pt x="1096" y="506"/>
                </a:lnTo>
                <a:lnTo>
                  <a:pt x="1098" y="506"/>
                </a:lnTo>
                <a:lnTo>
                  <a:pt x="1098" y="499"/>
                </a:lnTo>
                <a:lnTo>
                  <a:pt x="1101" y="497"/>
                </a:lnTo>
                <a:lnTo>
                  <a:pt x="1103" y="486"/>
                </a:lnTo>
                <a:lnTo>
                  <a:pt x="1105" y="480"/>
                </a:lnTo>
                <a:lnTo>
                  <a:pt x="1107" y="476"/>
                </a:lnTo>
                <a:lnTo>
                  <a:pt x="1107" y="473"/>
                </a:lnTo>
                <a:close/>
                <a:moveTo>
                  <a:pt x="1359" y="2317"/>
                </a:moveTo>
                <a:lnTo>
                  <a:pt x="1357" y="2315"/>
                </a:lnTo>
                <a:lnTo>
                  <a:pt x="1357" y="2317"/>
                </a:lnTo>
                <a:lnTo>
                  <a:pt x="1359" y="2317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53695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EC533D-E496-9CEA-93FC-031F81E2D2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>
            <a:extLst>
              <a:ext uri="{FF2B5EF4-FFF2-40B4-BE49-F238E27FC236}">
                <a16:creationId xmlns:a16="http://schemas.microsoft.com/office/drawing/2014/main" id="{71B18EF5-50BC-8609-B623-C9E51C109A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Santa Fe City of New Mexico State</a:t>
            </a:r>
            <a:endParaRPr lang="zh-CN" altLang="en-US" dirty="0"/>
          </a:p>
        </p:txBody>
      </p:sp>
      <p:sp>
        <p:nvSpPr>
          <p:cNvPr id="2" name="Freeform 177">
            <a:extLst>
              <a:ext uri="{FF2B5EF4-FFF2-40B4-BE49-F238E27FC236}">
                <a16:creationId xmlns:a16="http://schemas.microsoft.com/office/drawing/2014/main" id="{3ABD6CC2-B0C2-9596-535C-DD807E933C79}"/>
              </a:ext>
            </a:extLst>
          </p:cNvPr>
          <p:cNvSpPr>
            <a:spLocks noEditPoints="1"/>
          </p:cNvSpPr>
          <p:nvPr/>
        </p:nvSpPr>
        <p:spPr bwMode="auto">
          <a:xfrm>
            <a:off x="487787" y="1203598"/>
            <a:ext cx="3959225" cy="3724275"/>
          </a:xfrm>
          <a:custGeom>
            <a:avLst/>
            <a:gdLst>
              <a:gd name="T0" fmla="*/ 2465 w 2494"/>
              <a:gd name="T1" fmla="*/ 1453 h 2346"/>
              <a:gd name="T2" fmla="*/ 2238 w 2494"/>
              <a:gd name="T3" fmla="*/ 1495 h 2346"/>
              <a:gd name="T4" fmla="*/ 2169 w 2494"/>
              <a:gd name="T5" fmla="*/ 1632 h 2346"/>
              <a:gd name="T6" fmla="*/ 2143 w 2494"/>
              <a:gd name="T7" fmla="*/ 1641 h 2346"/>
              <a:gd name="T8" fmla="*/ 2156 w 2494"/>
              <a:gd name="T9" fmla="*/ 1704 h 2346"/>
              <a:gd name="T10" fmla="*/ 2029 w 2494"/>
              <a:gd name="T11" fmla="*/ 1661 h 2346"/>
              <a:gd name="T12" fmla="*/ 1896 w 2494"/>
              <a:gd name="T13" fmla="*/ 1662 h 2346"/>
              <a:gd name="T14" fmla="*/ 1798 w 2494"/>
              <a:gd name="T15" fmla="*/ 1726 h 2346"/>
              <a:gd name="T16" fmla="*/ 1777 w 2494"/>
              <a:gd name="T17" fmla="*/ 1772 h 2346"/>
              <a:gd name="T18" fmla="*/ 1704 w 2494"/>
              <a:gd name="T19" fmla="*/ 1739 h 2346"/>
              <a:gd name="T20" fmla="*/ 1529 w 2494"/>
              <a:gd name="T21" fmla="*/ 1804 h 2346"/>
              <a:gd name="T22" fmla="*/ 1241 w 2494"/>
              <a:gd name="T23" fmla="*/ 1912 h 2346"/>
              <a:gd name="T24" fmla="*/ 945 w 2494"/>
              <a:gd name="T25" fmla="*/ 2063 h 2346"/>
              <a:gd name="T26" fmla="*/ 872 w 2494"/>
              <a:gd name="T27" fmla="*/ 2183 h 2346"/>
              <a:gd name="T28" fmla="*/ 712 w 2494"/>
              <a:gd name="T29" fmla="*/ 2211 h 2346"/>
              <a:gd name="T30" fmla="*/ 647 w 2494"/>
              <a:gd name="T31" fmla="*/ 2343 h 2346"/>
              <a:gd name="T32" fmla="*/ 587 w 2494"/>
              <a:gd name="T33" fmla="*/ 2331 h 2346"/>
              <a:gd name="T34" fmla="*/ 459 w 2494"/>
              <a:gd name="T35" fmla="*/ 2157 h 2346"/>
              <a:gd name="T36" fmla="*/ 413 w 2494"/>
              <a:gd name="T37" fmla="*/ 2187 h 2346"/>
              <a:gd name="T38" fmla="*/ 364 w 2494"/>
              <a:gd name="T39" fmla="*/ 2195 h 2346"/>
              <a:gd name="T40" fmla="*/ 300 w 2494"/>
              <a:gd name="T41" fmla="*/ 2186 h 2346"/>
              <a:gd name="T42" fmla="*/ 103 w 2494"/>
              <a:gd name="T43" fmla="*/ 2145 h 2346"/>
              <a:gd name="T44" fmla="*/ 0 w 2494"/>
              <a:gd name="T45" fmla="*/ 1946 h 2346"/>
              <a:gd name="T46" fmla="*/ 258 w 2494"/>
              <a:gd name="T47" fmla="*/ 1788 h 2346"/>
              <a:gd name="T48" fmla="*/ 415 w 2494"/>
              <a:gd name="T49" fmla="*/ 1620 h 2346"/>
              <a:gd name="T50" fmla="*/ 455 w 2494"/>
              <a:gd name="T51" fmla="*/ 1622 h 2346"/>
              <a:gd name="T52" fmla="*/ 496 w 2494"/>
              <a:gd name="T53" fmla="*/ 1622 h 2346"/>
              <a:gd name="T54" fmla="*/ 725 w 2494"/>
              <a:gd name="T55" fmla="*/ 1456 h 2346"/>
              <a:gd name="T56" fmla="*/ 836 w 2494"/>
              <a:gd name="T57" fmla="*/ 1349 h 2346"/>
              <a:gd name="T58" fmla="*/ 917 w 2494"/>
              <a:gd name="T59" fmla="*/ 1274 h 2346"/>
              <a:gd name="T60" fmla="*/ 1065 w 2494"/>
              <a:gd name="T61" fmla="*/ 1201 h 2346"/>
              <a:gd name="T62" fmla="*/ 1152 w 2494"/>
              <a:gd name="T63" fmla="*/ 1057 h 2346"/>
              <a:gd name="T64" fmla="*/ 1347 w 2494"/>
              <a:gd name="T65" fmla="*/ 782 h 2346"/>
              <a:gd name="T66" fmla="*/ 1455 w 2494"/>
              <a:gd name="T67" fmla="*/ 395 h 2346"/>
              <a:gd name="T68" fmla="*/ 1918 w 2494"/>
              <a:gd name="T69" fmla="*/ 329 h 2346"/>
              <a:gd name="T70" fmla="*/ 2053 w 2494"/>
              <a:gd name="T71" fmla="*/ 203 h 2346"/>
              <a:gd name="T72" fmla="*/ 2117 w 2494"/>
              <a:gd name="T73" fmla="*/ 398 h 2346"/>
              <a:gd name="T74" fmla="*/ 2481 w 2494"/>
              <a:gd name="T75" fmla="*/ 406 h 2346"/>
              <a:gd name="T76" fmla="*/ 2483 w 2494"/>
              <a:gd name="T77" fmla="*/ 1332 h 2346"/>
              <a:gd name="T78" fmla="*/ 1404 w 2494"/>
              <a:gd name="T79" fmla="*/ 800 h 2346"/>
              <a:gd name="T80" fmla="*/ 1447 w 2494"/>
              <a:gd name="T81" fmla="*/ 807 h 2346"/>
              <a:gd name="T82" fmla="*/ 1392 w 2494"/>
              <a:gd name="T83" fmla="*/ 842 h 2346"/>
              <a:gd name="T84" fmla="*/ 1352 w 2494"/>
              <a:gd name="T85" fmla="*/ 822 h 2346"/>
              <a:gd name="T86" fmla="*/ 1163 w 2494"/>
              <a:gd name="T87" fmla="*/ 1108 h 2346"/>
              <a:gd name="T88" fmla="*/ 1070 w 2494"/>
              <a:gd name="T89" fmla="*/ 1213 h 2346"/>
              <a:gd name="T90" fmla="*/ 1020 w 2494"/>
              <a:gd name="T91" fmla="*/ 1259 h 2346"/>
              <a:gd name="T92" fmla="*/ 933 w 2494"/>
              <a:gd name="T93" fmla="*/ 1409 h 2346"/>
              <a:gd name="T94" fmla="*/ 875 w 2494"/>
              <a:gd name="T95" fmla="*/ 1430 h 2346"/>
              <a:gd name="T96" fmla="*/ 913 w 2494"/>
              <a:gd name="T97" fmla="*/ 1535 h 2346"/>
              <a:gd name="T98" fmla="*/ 977 w 2494"/>
              <a:gd name="T99" fmla="*/ 1426 h 2346"/>
              <a:gd name="T100" fmla="*/ 1001 w 2494"/>
              <a:gd name="T101" fmla="*/ 1451 h 2346"/>
              <a:gd name="T102" fmla="*/ 1045 w 2494"/>
              <a:gd name="T103" fmla="*/ 1517 h 2346"/>
              <a:gd name="T104" fmla="*/ 1202 w 2494"/>
              <a:gd name="T105" fmla="*/ 1438 h 2346"/>
              <a:gd name="T106" fmla="*/ 1271 w 2494"/>
              <a:gd name="T107" fmla="*/ 1415 h 2346"/>
              <a:gd name="T108" fmla="*/ 1259 w 2494"/>
              <a:gd name="T109" fmla="*/ 1349 h 2346"/>
              <a:gd name="T110" fmla="*/ 1277 w 2494"/>
              <a:gd name="T111" fmla="*/ 1308 h 2346"/>
              <a:gd name="T112" fmla="*/ 1319 w 2494"/>
              <a:gd name="T113" fmla="*/ 1257 h 2346"/>
              <a:gd name="T114" fmla="*/ 1250 w 2494"/>
              <a:gd name="T115" fmla="*/ 1189 h 2346"/>
              <a:gd name="T116" fmla="*/ 1417 w 2494"/>
              <a:gd name="T117" fmla="*/ 1136 h 2346"/>
              <a:gd name="T118" fmla="*/ 1447 w 2494"/>
              <a:gd name="T119" fmla="*/ 1108 h 2346"/>
              <a:gd name="T120" fmla="*/ 1448 w 2494"/>
              <a:gd name="T121" fmla="*/ 1026 h 2346"/>
              <a:gd name="T122" fmla="*/ 1353 w 2494"/>
              <a:gd name="T123" fmla="*/ 1629 h 2346"/>
              <a:gd name="T124" fmla="*/ 1320 w 2494"/>
              <a:gd name="T125" fmla="*/ 1629 h 2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4" h="2346">
                <a:moveTo>
                  <a:pt x="2483" y="1332"/>
                </a:moveTo>
                <a:lnTo>
                  <a:pt x="2485" y="1431"/>
                </a:lnTo>
                <a:lnTo>
                  <a:pt x="2494" y="1431"/>
                </a:lnTo>
                <a:lnTo>
                  <a:pt x="2494" y="1452"/>
                </a:lnTo>
                <a:lnTo>
                  <a:pt x="2465" y="1453"/>
                </a:lnTo>
                <a:lnTo>
                  <a:pt x="2465" y="1444"/>
                </a:lnTo>
                <a:lnTo>
                  <a:pt x="2293" y="1445"/>
                </a:lnTo>
                <a:lnTo>
                  <a:pt x="2293" y="1483"/>
                </a:lnTo>
                <a:lnTo>
                  <a:pt x="2239" y="1485"/>
                </a:lnTo>
                <a:lnTo>
                  <a:pt x="2238" y="1495"/>
                </a:lnTo>
                <a:lnTo>
                  <a:pt x="2190" y="1495"/>
                </a:lnTo>
                <a:lnTo>
                  <a:pt x="2186" y="1524"/>
                </a:lnTo>
                <a:lnTo>
                  <a:pt x="2168" y="1567"/>
                </a:lnTo>
                <a:lnTo>
                  <a:pt x="2165" y="1584"/>
                </a:lnTo>
                <a:lnTo>
                  <a:pt x="2169" y="1632"/>
                </a:lnTo>
                <a:lnTo>
                  <a:pt x="2171" y="1636"/>
                </a:lnTo>
                <a:lnTo>
                  <a:pt x="2183" y="1645"/>
                </a:lnTo>
                <a:lnTo>
                  <a:pt x="2185" y="1650"/>
                </a:lnTo>
                <a:lnTo>
                  <a:pt x="2155" y="1640"/>
                </a:lnTo>
                <a:lnTo>
                  <a:pt x="2143" y="1641"/>
                </a:lnTo>
                <a:lnTo>
                  <a:pt x="2126" y="1637"/>
                </a:lnTo>
                <a:lnTo>
                  <a:pt x="2123" y="1639"/>
                </a:lnTo>
                <a:lnTo>
                  <a:pt x="2144" y="1682"/>
                </a:lnTo>
                <a:lnTo>
                  <a:pt x="2147" y="1682"/>
                </a:lnTo>
                <a:lnTo>
                  <a:pt x="2156" y="1704"/>
                </a:lnTo>
                <a:lnTo>
                  <a:pt x="2132" y="1703"/>
                </a:lnTo>
                <a:lnTo>
                  <a:pt x="2093" y="1626"/>
                </a:lnTo>
                <a:lnTo>
                  <a:pt x="2068" y="1696"/>
                </a:lnTo>
                <a:lnTo>
                  <a:pt x="2047" y="1686"/>
                </a:lnTo>
                <a:lnTo>
                  <a:pt x="2029" y="1661"/>
                </a:lnTo>
                <a:lnTo>
                  <a:pt x="2023" y="1663"/>
                </a:lnTo>
                <a:lnTo>
                  <a:pt x="2016" y="1657"/>
                </a:lnTo>
                <a:lnTo>
                  <a:pt x="2008" y="1653"/>
                </a:lnTo>
                <a:lnTo>
                  <a:pt x="1944" y="1660"/>
                </a:lnTo>
                <a:lnTo>
                  <a:pt x="1896" y="1662"/>
                </a:lnTo>
                <a:lnTo>
                  <a:pt x="1860" y="1669"/>
                </a:lnTo>
                <a:lnTo>
                  <a:pt x="1840" y="1675"/>
                </a:lnTo>
                <a:lnTo>
                  <a:pt x="1826" y="1684"/>
                </a:lnTo>
                <a:lnTo>
                  <a:pt x="1816" y="1695"/>
                </a:lnTo>
                <a:lnTo>
                  <a:pt x="1798" y="1726"/>
                </a:lnTo>
                <a:lnTo>
                  <a:pt x="1794" y="1735"/>
                </a:lnTo>
                <a:lnTo>
                  <a:pt x="1790" y="1750"/>
                </a:lnTo>
                <a:lnTo>
                  <a:pt x="1792" y="1789"/>
                </a:lnTo>
                <a:lnTo>
                  <a:pt x="1776" y="1789"/>
                </a:lnTo>
                <a:lnTo>
                  <a:pt x="1777" y="1772"/>
                </a:lnTo>
                <a:lnTo>
                  <a:pt x="1772" y="1754"/>
                </a:lnTo>
                <a:lnTo>
                  <a:pt x="1767" y="1746"/>
                </a:lnTo>
                <a:lnTo>
                  <a:pt x="1758" y="1739"/>
                </a:lnTo>
                <a:lnTo>
                  <a:pt x="1724" y="1737"/>
                </a:lnTo>
                <a:lnTo>
                  <a:pt x="1704" y="1739"/>
                </a:lnTo>
                <a:lnTo>
                  <a:pt x="1682" y="1746"/>
                </a:lnTo>
                <a:lnTo>
                  <a:pt x="1677" y="1744"/>
                </a:lnTo>
                <a:lnTo>
                  <a:pt x="1640" y="1756"/>
                </a:lnTo>
                <a:lnTo>
                  <a:pt x="1589" y="1780"/>
                </a:lnTo>
                <a:lnTo>
                  <a:pt x="1529" y="1804"/>
                </a:lnTo>
                <a:lnTo>
                  <a:pt x="1468" y="1837"/>
                </a:lnTo>
                <a:lnTo>
                  <a:pt x="1448" y="1846"/>
                </a:lnTo>
                <a:lnTo>
                  <a:pt x="1370" y="1866"/>
                </a:lnTo>
                <a:lnTo>
                  <a:pt x="1300" y="1895"/>
                </a:lnTo>
                <a:lnTo>
                  <a:pt x="1241" y="1912"/>
                </a:lnTo>
                <a:lnTo>
                  <a:pt x="1208" y="1925"/>
                </a:lnTo>
                <a:lnTo>
                  <a:pt x="1126" y="1965"/>
                </a:lnTo>
                <a:lnTo>
                  <a:pt x="1020" y="2007"/>
                </a:lnTo>
                <a:lnTo>
                  <a:pt x="979" y="2030"/>
                </a:lnTo>
                <a:lnTo>
                  <a:pt x="945" y="2063"/>
                </a:lnTo>
                <a:lnTo>
                  <a:pt x="925" y="2088"/>
                </a:lnTo>
                <a:lnTo>
                  <a:pt x="912" y="2113"/>
                </a:lnTo>
                <a:lnTo>
                  <a:pt x="886" y="2175"/>
                </a:lnTo>
                <a:lnTo>
                  <a:pt x="879" y="2182"/>
                </a:lnTo>
                <a:lnTo>
                  <a:pt x="872" y="2183"/>
                </a:lnTo>
                <a:lnTo>
                  <a:pt x="864" y="2179"/>
                </a:lnTo>
                <a:lnTo>
                  <a:pt x="869" y="2173"/>
                </a:lnTo>
                <a:lnTo>
                  <a:pt x="869" y="2151"/>
                </a:lnTo>
                <a:lnTo>
                  <a:pt x="845" y="2147"/>
                </a:lnTo>
                <a:lnTo>
                  <a:pt x="712" y="2211"/>
                </a:lnTo>
                <a:lnTo>
                  <a:pt x="703" y="2213"/>
                </a:lnTo>
                <a:lnTo>
                  <a:pt x="680" y="2229"/>
                </a:lnTo>
                <a:lnTo>
                  <a:pt x="660" y="2246"/>
                </a:lnTo>
                <a:lnTo>
                  <a:pt x="648" y="2264"/>
                </a:lnTo>
                <a:lnTo>
                  <a:pt x="647" y="2343"/>
                </a:lnTo>
                <a:lnTo>
                  <a:pt x="655" y="2343"/>
                </a:lnTo>
                <a:lnTo>
                  <a:pt x="655" y="2346"/>
                </a:lnTo>
                <a:lnTo>
                  <a:pt x="613" y="2345"/>
                </a:lnTo>
                <a:lnTo>
                  <a:pt x="599" y="2339"/>
                </a:lnTo>
                <a:lnTo>
                  <a:pt x="587" y="2331"/>
                </a:lnTo>
                <a:lnTo>
                  <a:pt x="513" y="2239"/>
                </a:lnTo>
                <a:lnTo>
                  <a:pt x="509" y="2242"/>
                </a:lnTo>
                <a:lnTo>
                  <a:pt x="475" y="2200"/>
                </a:lnTo>
                <a:lnTo>
                  <a:pt x="464" y="2179"/>
                </a:lnTo>
                <a:lnTo>
                  <a:pt x="459" y="2157"/>
                </a:lnTo>
                <a:lnTo>
                  <a:pt x="460" y="2220"/>
                </a:lnTo>
                <a:lnTo>
                  <a:pt x="459" y="2220"/>
                </a:lnTo>
                <a:lnTo>
                  <a:pt x="458" y="2185"/>
                </a:lnTo>
                <a:lnTo>
                  <a:pt x="437" y="2182"/>
                </a:lnTo>
                <a:lnTo>
                  <a:pt x="413" y="2187"/>
                </a:lnTo>
                <a:lnTo>
                  <a:pt x="394" y="2203"/>
                </a:lnTo>
                <a:lnTo>
                  <a:pt x="351" y="2230"/>
                </a:lnTo>
                <a:lnTo>
                  <a:pt x="352" y="2204"/>
                </a:lnTo>
                <a:lnTo>
                  <a:pt x="359" y="2204"/>
                </a:lnTo>
                <a:lnTo>
                  <a:pt x="364" y="2195"/>
                </a:lnTo>
                <a:lnTo>
                  <a:pt x="348" y="2195"/>
                </a:lnTo>
                <a:lnTo>
                  <a:pt x="348" y="2162"/>
                </a:lnTo>
                <a:lnTo>
                  <a:pt x="323" y="2162"/>
                </a:lnTo>
                <a:lnTo>
                  <a:pt x="317" y="2186"/>
                </a:lnTo>
                <a:lnTo>
                  <a:pt x="300" y="2186"/>
                </a:lnTo>
                <a:lnTo>
                  <a:pt x="317" y="2160"/>
                </a:lnTo>
                <a:lnTo>
                  <a:pt x="306" y="2151"/>
                </a:lnTo>
                <a:lnTo>
                  <a:pt x="308" y="2147"/>
                </a:lnTo>
                <a:lnTo>
                  <a:pt x="305" y="2144"/>
                </a:lnTo>
                <a:lnTo>
                  <a:pt x="103" y="2145"/>
                </a:lnTo>
                <a:lnTo>
                  <a:pt x="100" y="2196"/>
                </a:lnTo>
                <a:lnTo>
                  <a:pt x="51" y="2196"/>
                </a:lnTo>
                <a:lnTo>
                  <a:pt x="51" y="2042"/>
                </a:lnTo>
                <a:lnTo>
                  <a:pt x="1" y="2042"/>
                </a:lnTo>
                <a:lnTo>
                  <a:pt x="0" y="1946"/>
                </a:lnTo>
                <a:lnTo>
                  <a:pt x="2" y="1943"/>
                </a:lnTo>
                <a:lnTo>
                  <a:pt x="2" y="1838"/>
                </a:lnTo>
                <a:lnTo>
                  <a:pt x="156" y="1836"/>
                </a:lnTo>
                <a:lnTo>
                  <a:pt x="156" y="1788"/>
                </a:lnTo>
                <a:lnTo>
                  <a:pt x="258" y="1788"/>
                </a:lnTo>
                <a:lnTo>
                  <a:pt x="258" y="1737"/>
                </a:lnTo>
                <a:lnTo>
                  <a:pt x="357" y="1635"/>
                </a:lnTo>
                <a:lnTo>
                  <a:pt x="408" y="1633"/>
                </a:lnTo>
                <a:lnTo>
                  <a:pt x="408" y="1627"/>
                </a:lnTo>
                <a:lnTo>
                  <a:pt x="415" y="1620"/>
                </a:lnTo>
                <a:lnTo>
                  <a:pt x="428" y="1627"/>
                </a:lnTo>
                <a:lnTo>
                  <a:pt x="437" y="1628"/>
                </a:lnTo>
                <a:lnTo>
                  <a:pt x="443" y="1626"/>
                </a:lnTo>
                <a:lnTo>
                  <a:pt x="447" y="1622"/>
                </a:lnTo>
                <a:lnTo>
                  <a:pt x="455" y="1622"/>
                </a:lnTo>
                <a:lnTo>
                  <a:pt x="462" y="1626"/>
                </a:lnTo>
                <a:lnTo>
                  <a:pt x="463" y="1635"/>
                </a:lnTo>
                <a:lnTo>
                  <a:pt x="479" y="1644"/>
                </a:lnTo>
                <a:lnTo>
                  <a:pt x="483" y="1635"/>
                </a:lnTo>
                <a:lnTo>
                  <a:pt x="496" y="1622"/>
                </a:lnTo>
                <a:lnTo>
                  <a:pt x="506" y="1616"/>
                </a:lnTo>
                <a:lnTo>
                  <a:pt x="617" y="1535"/>
                </a:lnTo>
                <a:lnTo>
                  <a:pt x="617" y="1529"/>
                </a:lnTo>
                <a:lnTo>
                  <a:pt x="698" y="1473"/>
                </a:lnTo>
                <a:lnTo>
                  <a:pt x="725" y="1456"/>
                </a:lnTo>
                <a:lnTo>
                  <a:pt x="796" y="1422"/>
                </a:lnTo>
                <a:lnTo>
                  <a:pt x="806" y="1413"/>
                </a:lnTo>
                <a:lnTo>
                  <a:pt x="827" y="1384"/>
                </a:lnTo>
                <a:lnTo>
                  <a:pt x="831" y="1376"/>
                </a:lnTo>
                <a:lnTo>
                  <a:pt x="836" y="1349"/>
                </a:lnTo>
                <a:lnTo>
                  <a:pt x="849" y="1329"/>
                </a:lnTo>
                <a:lnTo>
                  <a:pt x="860" y="1320"/>
                </a:lnTo>
                <a:lnTo>
                  <a:pt x="883" y="1311"/>
                </a:lnTo>
                <a:lnTo>
                  <a:pt x="891" y="1304"/>
                </a:lnTo>
                <a:lnTo>
                  <a:pt x="917" y="1274"/>
                </a:lnTo>
                <a:lnTo>
                  <a:pt x="934" y="1261"/>
                </a:lnTo>
                <a:lnTo>
                  <a:pt x="932" y="1252"/>
                </a:lnTo>
                <a:lnTo>
                  <a:pt x="949" y="1253"/>
                </a:lnTo>
                <a:lnTo>
                  <a:pt x="1046" y="1214"/>
                </a:lnTo>
                <a:lnTo>
                  <a:pt x="1065" y="1201"/>
                </a:lnTo>
                <a:lnTo>
                  <a:pt x="1100" y="1146"/>
                </a:lnTo>
                <a:lnTo>
                  <a:pt x="1109" y="1101"/>
                </a:lnTo>
                <a:lnTo>
                  <a:pt x="1118" y="1082"/>
                </a:lnTo>
                <a:lnTo>
                  <a:pt x="1127" y="1072"/>
                </a:lnTo>
                <a:lnTo>
                  <a:pt x="1152" y="1057"/>
                </a:lnTo>
                <a:lnTo>
                  <a:pt x="1161" y="1048"/>
                </a:lnTo>
                <a:lnTo>
                  <a:pt x="1245" y="920"/>
                </a:lnTo>
                <a:lnTo>
                  <a:pt x="1315" y="835"/>
                </a:lnTo>
                <a:lnTo>
                  <a:pt x="1340" y="791"/>
                </a:lnTo>
                <a:lnTo>
                  <a:pt x="1347" y="782"/>
                </a:lnTo>
                <a:lnTo>
                  <a:pt x="1369" y="766"/>
                </a:lnTo>
                <a:lnTo>
                  <a:pt x="1373" y="775"/>
                </a:lnTo>
                <a:lnTo>
                  <a:pt x="1403" y="775"/>
                </a:lnTo>
                <a:lnTo>
                  <a:pt x="1452" y="762"/>
                </a:lnTo>
                <a:lnTo>
                  <a:pt x="1455" y="395"/>
                </a:lnTo>
                <a:lnTo>
                  <a:pt x="1974" y="398"/>
                </a:lnTo>
                <a:lnTo>
                  <a:pt x="1976" y="347"/>
                </a:lnTo>
                <a:lnTo>
                  <a:pt x="1938" y="346"/>
                </a:lnTo>
                <a:lnTo>
                  <a:pt x="1938" y="329"/>
                </a:lnTo>
                <a:lnTo>
                  <a:pt x="1918" y="329"/>
                </a:lnTo>
                <a:lnTo>
                  <a:pt x="1922" y="290"/>
                </a:lnTo>
                <a:lnTo>
                  <a:pt x="1890" y="290"/>
                </a:lnTo>
                <a:lnTo>
                  <a:pt x="1890" y="0"/>
                </a:lnTo>
                <a:lnTo>
                  <a:pt x="1960" y="0"/>
                </a:lnTo>
                <a:lnTo>
                  <a:pt x="2053" y="203"/>
                </a:lnTo>
                <a:lnTo>
                  <a:pt x="1993" y="203"/>
                </a:lnTo>
                <a:lnTo>
                  <a:pt x="1990" y="360"/>
                </a:lnTo>
                <a:lnTo>
                  <a:pt x="2055" y="360"/>
                </a:lnTo>
                <a:lnTo>
                  <a:pt x="2055" y="398"/>
                </a:lnTo>
                <a:lnTo>
                  <a:pt x="2117" y="398"/>
                </a:lnTo>
                <a:lnTo>
                  <a:pt x="2117" y="382"/>
                </a:lnTo>
                <a:lnTo>
                  <a:pt x="2134" y="397"/>
                </a:lnTo>
                <a:lnTo>
                  <a:pt x="2138" y="397"/>
                </a:lnTo>
                <a:lnTo>
                  <a:pt x="2278" y="397"/>
                </a:lnTo>
                <a:lnTo>
                  <a:pt x="2481" y="406"/>
                </a:lnTo>
                <a:lnTo>
                  <a:pt x="2485" y="593"/>
                </a:lnTo>
                <a:lnTo>
                  <a:pt x="2482" y="611"/>
                </a:lnTo>
                <a:lnTo>
                  <a:pt x="2482" y="816"/>
                </a:lnTo>
                <a:lnTo>
                  <a:pt x="2486" y="1046"/>
                </a:lnTo>
                <a:lnTo>
                  <a:pt x="2483" y="1332"/>
                </a:lnTo>
                <a:close/>
                <a:moveTo>
                  <a:pt x="1452" y="775"/>
                </a:moveTo>
                <a:lnTo>
                  <a:pt x="1411" y="787"/>
                </a:lnTo>
                <a:lnTo>
                  <a:pt x="1383" y="803"/>
                </a:lnTo>
                <a:lnTo>
                  <a:pt x="1386" y="807"/>
                </a:lnTo>
                <a:lnTo>
                  <a:pt x="1404" y="800"/>
                </a:lnTo>
                <a:lnTo>
                  <a:pt x="1431" y="802"/>
                </a:lnTo>
                <a:lnTo>
                  <a:pt x="1446" y="799"/>
                </a:lnTo>
                <a:lnTo>
                  <a:pt x="1452" y="796"/>
                </a:lnTo>
                <a:lnTo>
                  <a:pt x="1452" y="775"/>
                </a:lnTo>
                <a:close/>
                <a:moveTo>
                  <a:pt x="1447" y="807"/>
                </a:moveTo>
                <a:lnTo>
                  <a:pt x="1431" y="809"/>
                </a:lnTo>
                <a:lnTo>
                  <a:pt x="1405" y="808"/>
                </a:lnTo>
                <a:lnTo>
                  <a:pt x="1388" y="813"/>
                </a:lnTo>
                <a:lnTo>
                  <a:pt x="1392" y="825"/>
                </a:lnTo>
                <a:lnTo>
                  <a:pt x="1392" y="842"/>
                </a:lnTo>
                <a:lnTo>
                  <a:pt x="1388" y="842"/>
                </a:lnTo>
                <a:lnTo>
                  <a:pt x="1388" y="829"/>
                </a:lnTo>
                <a:lnTo>
                  <a:pt x="1384" y="816"/>
                </a:lnTo>
                <a:lnTo>
                  <a:pt x="1358" y="819"/>
                </a:lnTo>
                <a:lnTo>
                  <a:pt x="1352" y="822"/>
                </a:lnTo>
                <a:lnTo>
                  <a:pt x="1340" y="837"/>
                </a:lnTo>
                <a:lnTo>
                  <a:pt x="1336" y="834"/>
                </a:lnTo>
                <a:lnTo>
                  <a:pt x="1260" y="923"/>
                </a:lnTo>
                <a:lnTo>
                  <a:pt x="1169" y="1063"/>
                </a:lnTo>
                <a:lnTo>
                  <a:pt x="1163" y="1108"/>
                </a:lnTo>
                <a:lnTo>
                  <a:pt x="1168" y="1125"/>
                </a:lnTo>
                <a:lnTo>
                  <a:pt x="1160" y="1127"/>
                </a:lnTo>
                <a:lnTo>
                  <a:pt x="1136" y="1127"/>
                </a:lnTo>
                <a:lnTo>
                  <a:pt x="1119" y="1141"/>
                </a:lnTo>
                <a:lnTo>
                  <a:pt x="1070" y="1213"/>
                </a:lnTo>
                <a:lnTo>
                  <a:pt x="1058" y="1225"/>
                </a:lnTo>
                <a:lnTo>
                  <a:pt x="1056" y="1225"/>
                </a:lnTo>
                <a:lnTo>
                  <a:pt x="1026" y="1238"/>
                </a:lnTo>
                <a:lnTo>
                  <a:pt x="1026" y="1259"/>
                </a:lnTo>
                <a:lnTo>
                  <a:pt x="1020" y="1259"/>
                </a:lnTo>
                <a:lnTo>
                  <a:pt x="1020" y="1261"/>
                </a:lnTo>
                <a:lnTo>
                  <a:pt x="977" y="1260"/>
                </a:lnTo>
                <a:lnTo>
                  <a:pt x="947" y="1272"/>
                </a:lnTo>
                <a:lnTo>
                  <a:pt x="934" y="1281"/>
                </a:lnTo>
                <a:lnTo>
                  <a:pt x="933" y="1409"/>
                </a:lnTo>
                <a:lnTo>
                  <a:pt x="922" y="1415"/>
                </a:lnTo>
                <a:lnTo>
                  <a:pt x="887" y="1426"/>
                </a:lnTo>
                <a:lnTo>
                  <a:pt x="890" y="1434"/>
                </a:lnTo>
                <a:lnTo>
                  <a:pt x="878" y="1440"/>
                </a:lnTo>
                <a:lnTo>
                  <a:pt x="875" y="1430"/>
                </a:lnTo>
                <a:lnTo>
                  <a:pt x="868" y="1430"/>
                </a:lnTo>
                <a:lnTo>
                  <a:pt x="868" y="1475"/>
                </a:lnTo>
                <a:lnTo>
                  <a:pt x="870" y="1481"/>
                </a:lnTo>
                <a:lnTo>
                  <a:pt x="890" y="1469"/>
                </a:lnTo>
                <a:lnTo>
                  <a:pt x="913" y="1535"/>
                </a:lnTo>
                <a:lnTo>
                  <a:pt x="928" y="1529"/>
                </a:lnTo>
                <a:lnTo>
                  <a:pt x="904" y="1461"/>
                </a:lnTo>
                <a:lnTo>
                  <a:pt x="965" y="1430"/>
                </a:lnTo>
                <a:lnTo>
                  <a:pt x="979" y="1430"/>
                </a:lnTo>
                <a:lnTo>
                  <a:pt x="977" y="1426"/>
                </a:lnTo>
                <a:lnTo>
                  <a:pt x="995" y="1418"/>
                </a:lnTo>
                <a:lnTo>
                  <a:pt x="1003" y="1439"/>
                </a:lnTo>
                <a:lnTo>
                  <a:pt x="992" y="1443"/>
                </a:lnTo>
                <a:lnTo>
                  <a:pt x="995" y="1454"/>
                </a:lnTo>
                <a:lnTo>
                  <a:pt x="1001" y="1451"/>
                </a:lnTo>
                <a:lnTo>
                  <a:pt x="1019" y="1431"/>
                </a:lnTo>
                <a:lnTo>
                  <a:pt x="1020" y="1438"/>
                </a:lnTo>
                <a:lnTo>
                  <a:pt x="1011" y="1440"/>
                </a:lnTo>
                <a:lnTo>
                  <a:pt x="1028" y="1525"/>
                </a:lnTo>
                <a:lnTo>
                  <a:pt x="1045" y="1517"/>
                </a:lnTo>
                <a:lnTo>
                  <a:pt x="1061" y="1504"/>
                </a:lnTo>
                <a:lnTo>
                  <a:pt x="1194" y="1441"/>
                </a:lnTo>
                <a:lnTo>
                  <a:pt x="1186" y="1397"/>
                </a:lnTo>
                <a:lnTo>
                  <a:pt x="1194" y="1392"/>
                </a:lnTo>
                <a:lnTo>
                  <a:pt x="1202" y="1438"/>
                </a:lnTo>
                <a:lnTo>
                  <a:pt x="1237" y="1426"/>
                </a:lnTo>
                <a:lnTo>
                  <a:pt x="1233" y="1401"/>
                </a:lnTo>
                <a:lnTo>
                  <a:pt x="1245" y="1398"/>
                </a:lnTo>
                <a:lnTo>
                  <a:pt x="1251" y="1422"/>
                </a:lnTo>
                <a:lnTo>
                  <a:pt x="1271" y="1415"/>
                </a:lnTo>
                <a:lnTo>
                  <a:pt x="1271" y="1407"/>
                </a:lnTo>
                <a:lnTo>
                  <a:pt x="1263" y="1371"/>
                </a:lnTo>
                <a:lnTo>
                  <a:pt x="1230" y="1379"/>
                </a:lnTo>
                <a:lnTo>
                  <a:pt x="1228" y="1360"/>
                </a:lnTo>
                <a:lnTo>
                  <a:pt x="1259" y="1349"/>
                </a:lnTo>
                <a:lnTo>
                  <a:pt x="1263" y="1360"/>
                </a:lnTo>
                <a:lnTo>
                  <a:pt x="1301" y="1345"/>
                </a:lnTo>
                <a:lnTo>
                  <a:pt x="1300" y="1336"/>
                </a:lnTo>
                <a:lnTo>
                  <a:pt x="1284" y="1343"/>
                </a:lnTo>
                <a:lnTo>
                  <a:pt x="1277" y="1308"/>
                </a:lnTo>
                <a:lnTo>
                  <a:pt x="1292" y="1299"/>
                </a:lnTo>
                <a:lnTo>
                  <a:pt x="1289" y="1283"/>
                </a:lnTo>
                <a:lnTo>
                  <a:pt x="1330" y="1264"/>
                </a:lnTo>
                <a:lnTo>
                  <a:pt x="1328" y="1251"/>
                </a:lnTo>
                <a:lnTo>
                  <a:pt x="1319" y="1257"/>
                </a:lnTo>
                <a:lnTo>
                  <a:pt x="1309" y="1257"/>
                </a:lnTo>
                <a:lnTo>
                  <a:pt x="1297" y="1268"/>
                </a:lnTo>
                <a:lnTo>
                  <a:pt x="1290" y="1253"/>
                </a:lnTo>
                <a:lnTo>
                  <a:pt x="1272" y="1260"/>
                </a:lnTo>
                <a:lnTo>
                  <a:pt x="1250" y="1189"/>
                </a:lnTo>
                <a:lnTo>
                  <a:pt x="1274" y="1202"/>
                </a:lnTo>
                <a:lnTo>
                  <a:pt x="1283" y="1204"/>
                </a:lnTo>
                <a:lnTo>
                  <a:pt x="1292" y="1201"/>
                </a:lnTo>
                <a:lnTo>
                  <a:pt x="1341" y="1166"/>
                </a:lnTo>
                <a:lnTo>
                  <a:pt x="1417" y="1136"/>
                </a:lnTo>
                <a:lnTo>
                  <a:pt x="1441" y="1123"/>
                </a:lnTo>
                <a:lnTo>
                  <a:pt x="1444" y="1123"/>
                </a:lnTo>
                <a:lnTo>
                  <a:pt x="1455" y="1115"/>
                </a:lnTo>
                <a:lnTo>
                  <a:pt x="1455" y="1103"/>
                </a:lnTo>
                <a:lnTo>
                  <a:pt x="1447" y="1108"/>
                </a:lnTo>
                <a:lnTo>
                  <a:pt x="1447" y="1118"/>
                </a:lnTo>
                <a:lnTo>
                  <a:pt x="1443" y="1120"/>
                </a:lnTo>
                <a:lnTo>
                  <a:pt x="1413" y="1020"/>
                </a:lnTo>
                <a:lnTo>
                  <a:pt x="1448" y="1021"/>
                </a:lnTo>
                <a:lnTo>
                  <a:pt x="1448" y="1026"/>
                </a:lnTo>
                <a:lnTo>
                  <a:pt x="1454" y="1026"/>
                </a:lnTo>
                <a:lnTo>
                  <a:pt x="1452" y="804"/>
                </a:lnTo>
                <a:lnTo>
                  <a:pt x="1447" y="807"/>
                </a:lnTo>
                <a:close/>
                <a:moveTo>
                  <a:pt x="1318" y="1629"/>
                </a:moveTo>
                <a:lnTo>
                  <a:pt x="1353" y="1629"/>
                </a:lnTo>
                <a:lnTo>
                  <a:pt x="1353" y="1610"/>
                </a:lnTo>
                <a:lnTo>
                  <a:pt x="1348" y="1610"/>
                </a:lnTo>
                <a:lnTo>
                  <a:pt x="1348" y="1588"/>
                </a:lnTo>
                <a:lnTo>
                  <a:pt x="1320" y="1588"/>
                </a:lnTo>
                <a:lnTo>
                  <a:pt x="1320" y="1629"/>
                </a:lnTo>
                <a:lnTo>
                  <a:pt x="1318" y="1629"/>
                </a:lnTo>
                <a:close/>
              </a:path>
            </a:pathLst>
          </a:custGeom>
          <a:solidFill>
            <a:srgbClr val="00B0F0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" name="Freeform 177">
            <a:extLst>
              <a:ext uri="{FF2B5EF4-FFF2-40B4-BE49-F238E27FC236}">
                <a16:creationId xmlns:a16="http://schemas.microsoft.com/office/drawing/2014/main" id="{C66B5E27-3A8A-B15B-BD0F-6B74E6A4B8F8}"/>
              </a:ext>
            </a:extLst>
          </p:cNvPr>
          <p:cNvSpPr>
            <a:spLocks noEditPoints="1"/>
          </p:cNvSpPr>
          <p:nvPr/>
        </p:nvSpPr>
        <p:spPr bwMode="auto">
          <a:xfrm>
            <a:off x="4667689" y="1203598"/>
            <a:ext cx="3959225" cy="3724275"/>
          </a:xfrm>
          <a:custGeom>
            <a:avLst/>
            <a:gdLst>
              <a:gd name="T0" fmla="*/ 2465 w 2494"/>
              <a:gd name="T1" fmla="*/ 1453 h 2346"/>
              <a:gd name="T2" fmla="*/ 2238 w 2494"/>
              <a:gd name="T3" fmla="*/ 1495 h 2346"/>
              <a:gd name="T4" fmla="*/ 2169 w 2494"/>
              <a:gd name="T5" fmla="*/ 1632 h 2346"/>
              <a:gd name="T6" fmla="*/ 2143 w 2494"/>
              <a:gd name="T7" fmla="*/ 1641 h 2346"/>
              <a:gd name="T8" fmla="*/ 2156 w 2494"/>
              <a:gd name="T9" fmla="*/ 1704 h 2346"/>
              <a:gd name="T10" fmla="*/ 2029 w 2494"/>
              <a:gd name="T11" fmla="*/ 1661 h 2346"/>
              <a:gd name="T12" fmla="*/ 1896 w 2494"/>
              <a:gd name="T13" fmla="*/ 1662 h 2346"/>
              <a:gd name="T14" fmla="*/ 1798 w 2494"/>
              <a:gd name="T15" fmla="*/ 1726 h 2346"/>
              <a:gd name="T16" fmla="*/ 1777 w 2494"/>
              <a:gd name="T17" fmla="*/ 1772 h 2346"/>
              <a:gd name="T18" fmla="*/ 1704 w 2494"/>
              <a:gd name="T19" fmla="*/ 1739 h 2346"/>
              <a:gd name="T20" fmla="*/ 1529 w 2494"/>
              <a:gd name="T21" fmla="*/ 1804 h 2346"/>
              <a:gd name="T22" fmla="*/ 1241 w 2494"/>
              <a:gd name="T23" fmla="*/ 1912 h 2346"/>
              <a:gd name="T24" fmla="*/ 945 w 2494"/>
              <a:gd name="T25" fmla="*/ 2063 h 2346"/>
              <a:gd name="T26" fmla="*/ 872 w 2494"/>
              <a:gd name="T27" fmla="*/ 2183 h 2346"/>
              <a:gd name="T28" fmla="*/ 712 w 2494"/>
              <a:gd name="T29" fmla="*/ 2211 h 2346"/>
              <a:gd name="T30" fmla="*/ 647 w 2494"/>
              <a:gd name="T31" fmla="*/ 2343 h 2346"/>
              <a:gd name="T32" fmla="*/ 587 w 2494"/>
              <a:gd name="T33" fmla="*/ 2331 h 2346"/>
              <a:gd name="T34" fmla="*/ 459 w 2494"/>
              <a:gd name="T35" fmla="*/ 2157 h 2346"/>
              <a:gd name="T36" fmla="*/ 413 w 2494"/>
              <a:gd name="T37" fmla="*/ 2187 h 2346"/>
              <a:gd name="T38" fmla="*/ 364 w 2494"/>
              <a:gd name="T39" fmla="*/ 2195 h 2346"/>
              <a:gd name="T40" fmla="*/ 300 w 2494"/>
              <a:gd name="T41" fmla="*/ 2186 h 2346"/>
              <a:gd name="T42" fmla="*/ 103 w 2494"/>
              <a:gd name="T43" fmla="*/ 2145 h 2346"/>
              <a:gd name="T44" fmla="*/ 0 w 2494"/>
              <a:gd name="T45" fmla="*/ 1946 h 2346"/>
              <a:gd name="T46" fmla="*/ 258 w 2494"/>
              <a:gd name="T47" fmla="*/ 1788 h 2346"/>
              <a:gd name="T48" fmla="*/ 415 w 2494"/>
              <a:gd name="T49" fmla="*/ 1620 h 2346"/>
              <a:gd name="T50" fmla="*/ 455 w 2494"/>
              <a:gd name="T51" fmla="*/ 1622 h 2346"/>
              <a:gd name="T52" fmla="*/ 496 w 2494"/>
              <a:gd name="T53" fmla="*/ 1622 h 2346"/>
              <a:gd name="T54" fmla="*/ 725 w 2494"/>
              <a:gd name="T55" fmla="*/ 1456 h 2346"/>
              <a:gd name="T56" fmla="*/ 836 w 2494"/>
              <a:gd name="T57" fmla="*/ 1349 h 2346"/>
              <a:gd name="T58" fmla="*/ 917 w 2494"/>
              <a:gd name="T59" fmla="*/ 1274 h 2346"/>
              <a:gd name="T60" fmla="*/ 1065 w 2494"/>
              <a:gd name="T61" fmla="*/ 1201 h 2346"/>
              <a:gd name="T62" fmla="*/ 1152 w 2494"/>
              <a:gd name="T63" fmla="*/ 1057 h 2346"/>
              <a:gd name="T64" fmla="*/ 1347 w 2494"/>
              <a:gd name="T65" fmla="*/ 782 h 2346"/>
              <a:gd name="T66" fmla="*/ 1455 w 2494"/>
              <a:gd name="T67" fmla="*/ 395 h 2346"/>
              <a:gd name="T68" fmla="*/ 1918 w 2494"/>
              <a:gd name="T69" fmla="*/ 329 h 2346"/>
              <a:gd name="T70" fmla="*/ 2053 w 2494"/>
              <a:gd name="T71" fmla="*/ 203 h 2346"/>
              <a:gd name="T72" fmla="*/ 2117 w 2494"/>
              <a:gd name="T73" fmla="*/ 398 h 2346"/>
              <a:gd name="T74" fmla="*/ 2481 w 2494"/>
              <a:gd name="T75" fmla="*/ 406 h 2346"/>
              <a:gd name="T76" fmla="*/ 2483 w 2494"/>
              <a:gd name="T77" fmla="*/ 1332 h 2346"/>
              <a:gd name="T78" fmla="*/ 1404 w 2494"/>
              <a:gd name="T79" fmla="*/ 800 h 2346"/>
              <a:gd name="T80" fmla="*/ 1447 w 2494"/>
              <a:gd name="T81" fmla="*/ 807 h 2346"/>
              <a:gd name="T82" fmla="*/ 1392 w 2494"/>
              <a:gd name="T83" fmla="*/ 842 h 2346"/>
              <a:gd name="T84" fmla="*/ 1352 w 2494"/>
              <a:gd name="T85" fmla="*/ 822 h 2346"/>
              <a:gd name="T86" fmla="*/ 1163 w 2494"/>
              <a:gd name="T87" fmla="*/ 1108 h 2346"/>
              <a:gd name="T88" fmla="*/ 1070 w 2494"/>
              <a:gd name="T89" fmla="*/ 1213 h 2346"/>
              <a:gd name="T90" fmla="*/ 1020 w 2494"/>
              <a:gd name="T91" fmla="*/ 1259 h 2346"/>
              <a:gd name="T92" fmla="*/ 933 w 2494"/>
              <a:gd name="T93" fmla="*/ 1409 h 2346"/>
              <a:gd name="T94" fmla="*/ 875 w 2494"/>
              <a:gd name="T95" fmla="*/ 1430 h 2346"/>
              <a:gd name="T96" fmla="*/ 913 w 2494"/>
              <a:gd name="T97" fmla="*/ 1535 h 2346"/>
              <a:gd name="T98" fmla="*/ 977 w 2494"/>
              <a:gd name="T99" fmla="*/ 1426 h 2346"/>
              <a:gd name="T100" fmla="*/ 1001 w 2494"/>
              <a:gd name="T101" fmla="*/ 1451 h 2346"/>
              <a:gd name="T102" fmla="*/ 1045 w 2494"/>
              <a:gd name="T103" fmla="*/ 1517 h 2346"/>
              <a:gd name="T104" fmla="*/ 1202 w 2494"/>
              <a:gd name="T105" fmla="*/ 1438 h 2346"/>
              <a:gd name="T106" fmla="*/ 1271 w 2494"/>
              <a:gd name="T107" fmla="*/ 1415 h 2346"/>
              <a:gd name="T108" fmla="*/ 1259 w 2494"/>
              <a:gd name="T109" fmla="*/ 1349 h 2346"/>
              <a:gd name="T110" fmla="*/ 1277 w 2494"/>
              <a:gd name="T111" fmla="*/ 1308 h 2346"/>
              <a:gd name="T112" fmla="*/ 1319 w 2494"/>
              <a:gd name="T113" fmla="*/ 1257 h 2346"/>
              <a:gd name="T114" fmla="*/ 1250 w 2494"/>
              <a:gd name="T115" fmla="*/ 1189 h 2346"/>
              <a:gd name="T116" fmla="*/ 1417 w 2494"/>
              <a:gd name="T117" fmla="*/ 1136 h 2346"/>
              <a:gd name="T118" fmla="*/ 1447 w 2494"/>
              <a:gd name="T119" fmla="*/ 1108 h 2346"/>
              <a:gd name="T120" fmla="*/ 1448 w 2494"/>
              <a:gd name="T121" fmla="*/ 1026 h 2346"/>
              <a:gd name="T122" fmla="*/ 1353 w 2494"/>
              <a:gd name="T123" fmla="*/ 1629 h 2346"/>
              <a:gd name="T124" fmla="*/ 1320 w 2494"/>
              <a:gd name="T125" fmla="*/ 1629 h 2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94" h="2346">
                <a:moveTo>
                  <a:pt x="2483" y="1332"/>
                </a:moveTo>
                <a:lnTo>
                  <a:pt x="2485" y="1431"/>
                </a:lnTo>
                <a:lnTo>
                  <a:pt x="2494" y="1431"/>
                </a:lnTo>
                <a:lnTo>
                  <a:pt x="2494" y="1452"/>
                </a:lnTo>
                <a:lnTo>
                  <a:pt x="2465" y="1453"/>
                </a:lnTo>
                <a:lnTo>
                  <a:pt x="2465" y="1444"/>
                </a:lnTo>
                <a:lnTo>
                  <a:pt x="2293" y="1445"/>
                </a:lnTo>
                <a:lnTo>
                  <a:pt x="2293" y="1483"/>
                </a:lnTo>
                <a:lnTo>
                  <a:pt x="2239" y="1485"/>
                </a:lnTo>
                <a:lnTo>
                  <a:pt x="2238" y="1495"/>
                </a:lnTo>
                <a:lnTo>
                  <a:pt x="2190" y="1495"/>
                </a:lnTo>
                <a:lnTo>
                  <a:pt x="2186" y="1524"/>
                </a:lnTo>
                <a:lnTo>
                  <a:pt x="2168" y="1567"/>
                </a:lnTo>
                <a:lnTo>
                  <a:pt x="2165" y="1584"/>
                </a:lnTo>
                <a:lnTo>
                  <a:pt x="2169" y="1632"/>
                </a:lnTo>
                <a:lnTo>
                  <a:pt x="2171" y="1636"/>
                </a:lnTo>
                <a:lnTo>
                  <a:pt x="2183" y="1645"/>
                </a:lnTo>
                <a:lnTo>
                  <a:pt x="2185" y="1650"/>
                </a:lnTo>
                <a:lnTo>
                  <a:pt x="2155" y="1640"/>
                </a:lnTo>
                <a:lnTo>
                  <a:pt x="2143" y="1641"/>
                </a:lnTo>
                <a:lnTo>
                  <a:pt x="2126" y="1637"/>
                </a:lnTo>
                <a:lnTo>
                  <a:pt x="2123" y="1639"/>
                </a:lnTo>
                <a:lnTo>
                  <a:pt x="2144" y="1682"/>
                </a:lnTo>
                <a:lnTo>
                  <a:pt x="2147" y="1682"/>
                </a:lnTo>
                <a:lnTo>
                  <a:pt x="2156" y="1704"/>
                </a:lnTo>
                <a:lnTo>
                  <a:pt x="2132" y="1703"/>
                </a:lnTo>
                <a:lnTo>
                  <a:pt x="2093" y="1626"/>
                </a:lnTo>
                <a:lnTo>
                  <a:pt x="2068" y="1696"/>
                </a:lnTo>
                <a:lnTo>
                  <a:pt x="2047" y="1686"/>
                </a:lnTo>
                <a:lnTo>
                  <a:pt x="2029" y="1661"/>
                </a:lnTo>
                <a:lnTo>
                  <a:pt x="2023" y="1663"/>
                </a:lnTo>
                <a:lnTo>
                  <a:pt x="2016" y="1657"/>
                </a:lnTo>
                <a:lnTo>
                  <a:pt x="2008" y="1653"/>
                </a:lnTo>
                <a:lnTo>
                  <a:pt x="1944" y="1660"/>
                </a:lnTo>
                <a:lnTo>
                  <a:pt x="1896" y="1662"/>
                </a:lnTo>
                <a:lnTo>
                  <a:pt x="1860" y="1669"/>
                </a:lnTo>
                <a:lnTo>
                  <a:pt x="1840" y="1675"/>
                </a:lnTo>
                <a:lnTo>
                  <a:pt x="1826" y="1684"/>
                </a:lnTo>
                <a:lnTo>
                  <a:pt x="1816" y="1695"/>
                </a:lnTo>
                <a:lnTo>
                  <a:pt x="1798" y="1726"/>
                </a:lnTo>
                <a:lnTo>
                  <a:pt x="1794" y="1735"/>
                </a:lnTo>
                <a:lnTo>
                  <a:pt x="1790" y="1750"/>
                </a:lnTo>
                <a:lnTo>
                  <a:pt x="1792" y="1789"/>
                </a:lnTo>
                <a:lnTo>
                  <a:pt x="1776" y="1789"/>
                </a:lnTo>
                <a:lnTo>
                  <a:pt x="1777" y="1772"/>
                </a:lnTo>
                <a:lnTo>
                  <a:pt x="1772" y="1754"/>
                </a:lnTo>
                <a:lnTo>
                  <a:pt x="1767" y="1746"/>
                </a:lnTo>
                <a:lnTo>
                  <a:pt x="1758" y="1739"/>
                </a:lnTo>
                <a:lnTo>
                  <a:pt x="1724" y="1737"/>
                </a:lnTo>
                <a:lnTo>
                  <a:pt x="1704" y="1739"/>
                </a:lnTo>
                <a:lnTo>
                  <a:pt x="1682" y="1746"/>
                </a:lnTo>
                <a:lnTo>
                  <a:pt x="1677" y="1744"/>
                </a:lnTo>
                <a:lnTo>
                  <a:pt x="1640" y="1756"/>
                </a:lnTo>
                <a:lnTo>
                  <a:pt x="1589" y="1780"/>
                </a:lnTo>
                <a:lnTo>
                  <a:pt x="1529" y="1804"/>
                </a:lnTo>
                <a:lnTo>
                  <a:pt x="1468" y="1837"/>
                </a:lnTo>
                <a:lnTo>
                  <a:pt x="1448" y="1846"/>
                </a:lnTo>
                <a:lnTo>
                  <a:pt x="1370" y="1866"/>
                </a:lnTo>
                <a:lnTo>
                  <a:pt x="1300" y="1895"/>
                </a:lnTo>
                <a:lnTo>
                  <a:pt x="1241" y="1912"/>
                </a:lnTo>
                <a:lnTo>
                  <a:pt x="1208" y="1925"/>
                </a:lnTo>
                <a:lnTo>
                  <a:pt x="1126" y="1965"/>
                </a:lnTo>
                <a:lnTo>
                  <a:pt x="1020" y="2007"/>
                </a:lnTo>
                <a:lnTo>
                  <a:pt x="979" y="2030"/>
                </a:lnTo>
                <a:lnTo>
                  <a:pt x="945" y="2063"/>
                </a:lnTo>
                <a:lnTo>
                  <a:pt x="925" y="2088"/>
                </a:lnTo>
                <a:lnTo>
                  <a:pt x="912" y="2113"/>
                </a:lnTo>
                <a:lnTo>
                  <a:pt x="886" y="2175"/>
                </a:lnTo>
                <a:lnTo>
                  <a:pt x="879" y="2182"/>
                </a:lnTo>
                <a:lnTo>
                  <a:pt x="872" y="2183"/>
                </a:lnTo>
                <a:lnTo>
                  <a:pt x="864" y="2179"/>
                </a:lnTo>
                <a:lnTo>
                  <a:pt x="869" y="2173"/>
                </a:lnTo>
                <a:lnTo>
                  <a:pt x="869" y="2151"/>
                </a:lnTo>
                <a:lnTo>
                  <a:pt x="845" y="2147"/>
                </a:lnTo>
                <a:lnTo>
                  <a:pt x="712" y="2211"/>
                </a:lnTo>
                <a:lnTo>
                  <a:pt x="703" y="2213"/>
                </a:lnTo>
                <a:lnTo>
                  <a:pt x="680" y="2229"/>
                </a:lnTo>
                <a:lnTo>
                  <a:pt x="660" y="2246"/>
                </a:lnTo>
                <a:lnTo>
                  <a:pt x="648" y="2264"/>
                </a:lnTo>
                <a:lnTo>
                  <a:pt x="647" y="2343"/>
                </a:lnTo>
                <a:lnTo>
                  <a:pt x="655" y="2343"/>
                </a:lnTo>
                <a:lnTo>
                  <a:pt x="655" y="2346"/>
                </a:lnTo>
                <a:lnTo>
                  <a:pt x="613" y="2345"/>
                </a:lnTo>
                <a:lnTo>
                  <a:pt x="599" y="2339"/>
                </a:lnTo>
                <a:lnTo>
                  <a:pt x="587" y="2331"/>
                </a:lnTo>
                <a:lnTo>
                  <a:pt x="513" y="2239"/>
                </a:lnTo>
                <a:lnTo>
                  <a:pt x="509" y="2242"/>
                </a:lnTo>
                <a:lnTo>
                  <a:pt x="475" y="2200"/>
                </a:lnTo>
                <a:lnTo>
                  <a:pt x="464" y="2179"/>
                </a:lnTo>
                <a:lnTo>
                  <a:pt x="459" y="2157"/>
                </a:lnTo>
                <a:lnTo>
                  <a:pt x="460" y="2220"/>
                </a:lnTo>
                <a:lnTo>
                  <a:pt x="459" y="2220"/>
                </a:lnTo>
                <a:lnTo>
                  <a:pt x="458" y="2185"/>
                </a:lnTo>
                <a:lnTo>
                  <a:pt x="437" y="2182"/>
                </a:lnTo>
                <a:lnTo>
                  <a:pt x="413" y="2187"/>
                </a:lnTo>
                <a:lnTo>
                  <a:pt x="394" y="2203"/>
                </a:lnTo>
                <a:lnTo>
                  <a:pt x="351" y="2230"/>
                </a:lnTo>
                <a:lnTo>
                  <a:pt x="352" y="2204"/>
                </a:lnTo>
                <a:lnTo>
                  <a:pt x="359" y="2204"/>
                </a:lnTo>
                <a:lnTo>
                  <a:pt x="364" y="2195"/>
                </a:lnTo>
                <a:lnTo>
                  <a:pt x="348" y="2195"/>
                </a:lnTo>
                <a:lnTo>
                  <a:pt x="348" y="2162"/>
                </a:lnTo>
                <a:lnTo>
                  <a:pt x="323" y="2162"/>
                </a:lnTo>
                <a:lnTo>
                  <a:pt x="317" y="2186"/>
                </a:lnTo>
                <a:lnTo>
                  <a:pt x="300" y="2186"/>
                </a:lnTo>
                <a:lnTo>
                  <a:pt x="317" y="2160"/>
                </a:lnTo>
                <a:lnTo>
                  <a:pt x="306" y="2151"/>
                </a:lnTo>
                <a:lnTo>
                  <a:pt x="308" y="2147"/>
                </a:lnTo>
                <a:lnTo>
                  <a:pt x="305" y="2144"/>
                </a:lnTo>
                <a:lnTo>
                  <a:pt x="103" y="2145"/>
                </a:lnTo>
                <a:lnTo>
                  <a:pt x="100" y="2196"/>
                </a:lnTo>
                <a:lnTo>
                  <a:pt x="51" y="2196"/>
                </a:lnTo>
                <a:lnTo>
                  <a:pt x="51" y="2042"/>
                </a:lnTo>
                <a:lnTo>
                  <a:pt x="1" y="2042"/>
                </a:lnTo>
                <a:lnTo>
                  <a:pt x="0" y="1946"/>
                </a:lnTo>
                <a:lnTo>
                  <a:pt x="2" y="1943"/>
                </a:lnTo>
                <a:lnTo>
                  <a:pt x="2" y="1838"/>
                </a:lnTo>
                <a:lnTo>
                  <a:pt x="156" y="1836"/>
                </a:lnTo>
                <a:lnTo>
                  <a:pt x="156" y="1788"/>
                </a:lnTo>
                <a:lnTo>
                  <a:pt x="258" y="1788"/>
                </a:lnTo>
                <a:lnTo>
                  <a:pt x="258" y="1737"/>
                </a:lnTo>
                <a:lnTo>
                  <a:pt x="357" y="1635"/>
                </a:lnTo>
                <a:lnTo>
                  <a:pt x="408" y="1633"/>
                </a:lnTo>
                <a:lnTo>
                  <a:pt x="408" y="1627"/>
                </a:lnTo>
                <a:lnTo>
                  <a:pt x="415" y="1620"/>
                </a:lnTo>
                <a:lnTo>
                  <a:pt x="428" y="1627"/>
                </a:lnTo>
                <a:lnTo>
                  <a:pt x="437" y="1628"/>
                </a:lnTo>
                <a:lnTo>
                  <a:pt x="443" y="1626"/>
                </a:lnTo>
                <a:lnTo>
                  <a:pt x="447" y="1622"/>
                </a:lnTo>
                <a:lnTo>
                  <a:pt x="455" y="1622"/>
                </a:lnTo>
                <a:lnTo>
                  <a:pt x="462" y="1626"/>
                </a:lnTo>
                <a:lnTo>
                  <a:pt x="463" y="1635"/>
                </a:lnTo>
                <a:lnTo>
                  <a:pt x="479" y="1644"/>
                </a:lnTo>
                <a:lnTo>
                  <a:pt x="483" y="1635"/>
                </a:lnTo>
                <a:lnTo>
                  <a:pt x="496" y="1622"/>
                </a:lnTo>
                <a:lnTo>
                  <a:pt x="506" y="1616"/>
                </a:lnTo>
                <a:lnTo>
                  <a:pt x="617" y="1535"/>
                </a:lnTo>
                <a:lnTo>
                  <a:pt x="617" y="1529"/>
                </a:lnTo>
                <a:lnTo>
                  <a:pt x="698" y="1473"/>
                </a:lnTo>
                <a:lnTo>
                  <a:pt x="725" y="1456"/>
                </a:lnTo>
                <a:lnTo>
                  <a:pt x="796" y="1422"/>
                </a:lnTo>
                <a:lnTo>
                  <a:pt x="806" y="1413"/>
                </a:lnTo>
                <a:lnTo>
                  <a:pt x="827" y="1384"/>
                </a:lnTo>
                <a:lnTo>
                  <a:pt x="831" y="1376"/>
                </a:lnTo>
                <a:lnTo>
                  <a:pt x="836" y="1349"/>
                </a:lnTo>
                <a:lnTo>
                  <a:pt x="849" y="1329"/>
                </a:lnTo>
                <a:lnTo>
                  <a:pt x="860" y="1320"/>
                </a:lnTo>
                <a:lnTo>
                  <a:pt x="883" y="1311"/>
                </a:lnTo>
                <a:lnTo>
                  <a:pt x="891" y="1304"/>
                </a:lnTo>
                <a:lnTo>
                  <a:pt x="917" y="1274"/>
                </a:lnTo>
                <a:lnTo>
                  <a:pt x="934" y="1261"/>
                </a:lnTo>
                <a:lnTo>
                  <a:pt x="932" y="1252"/>
                </a:lnTo>
                <a:lnTo>
                  <a:pt x="949" y="1253"/>
                </a:lnTo>
                <a:lnTo>
                  <a:pt x="1046" y="1214"/>
                </a:lnTo>
                <a:lnTo>
                  <a:pt x="1065" y="1201"/>
                </a:lnTo>
                <a:lnTo>
                  <a:pt x="1100" y="1146"/>
                </a:lnTo>
                <a:lnTo>
                  <a:pt x="1109" y="1101"/>
                </a:lnTo>
                <a:lnTo>
                  <a:pt x="1118" y="1082"/>
                </a:lnTo>
                <a:lnTo>
                  <a:pt x="1127" y="1072"/>
                </a:lnTo>
                <a:lnTo>
                  <a:pt x="1152" y="1057"/>
                </a:lnTo>
                <a:lnTo>
                  <a:pt x="1161" y="1048"/>
                </a:lnTo>
                <a:lnTo>
                  <a:pt x="1245" y="920"/>
                </a:lnTo>
                <a:lnTo>
                  <a:pt x="1315" y="835"/>
                </a:lnTo>
                <a:lnTo>
                  <a:pt x="1340" y="791"/>
                </a:lnTo>
                <a:lnTo>
                  <a:pt x="1347" y="782"/>
                </a:lnTo>
                <a:lnTo>
                  <a:pt x="1369" y="766"/>
                </a:lnTo>
                <a:lnTo>
                  <a:pt x="1373" y="775"/>
                </a:lnTo>
                <a:lnTo>
                  <a:pt x="1403" y="775"/>
                </a:lnTo>
                <a:lnTo>
                  <a:pt x="1452" y="762"/>
                </a:lnTo>
                <a:lnTo>
                  <a:pt x="1455" y="395"/>
                </a:lnTo>
                <a:lnTo>
                  <a:pt x="1974" y="398"/>
                </a:lnTo>
                <a:lnTo>
                  <a:pt x="1976" y="347"/>
                </a:lnTo>
                <a:lnTo>
                  <a:pt x="1938" y="346"/>
                </a:lnTo>
                <a:lnTo>
                  <a:pt x="1938" y="329"/>
                </a:lnTo>
                <a:lnTo>
                  <a:pt x="1918" y="329"/>
                </a:lnTo>
                <a:lnTo>
                  <a:pt x="1922" y="290"/>
                </a:lnTo>
                <a:lnTo>
                  <a:pt x="1890" y="290"/>
                </a:lnTo>
                <a:lnTo>
                  <a:pt x="1890" y="0"/>
                </a:lnTo>
                <a:lnTo>
                  <a:pt x="1960" y="0"/>
                </a:lnTo>
                <a:lnTo>
                  <a:pt x="2053" y="203"/>
                </a:lnTo>
                <a:lnTo>
                  <a:pt x="1993" y="203"/>
                </a:lnTo>
                <a:lnTo>
                  <a:pt x="1990" y="360"/>
                </a:lnTo>
                <a:lnTo>
                  <a:pt x="2055" y="360"/>
                </a:lnTo>
                <a:lnTo>
                  <a:pt x="2055" y="398"/>
                </a:lnTo>
                <a:lnTo>
                  <a:pt x="2117" y="398"/>
                </a:lnTo>
                <a:lnTo>
                  <a:pt x="2117" y="382"/>
                </a:lnTo>
                <a:lnTo>
                  <a:pt x="2134" y="397"/>
                </a:lnTo>
                <a:lnTo>
                  <a:pt x="2138" y="397"/>
                </a:lnTo>
                <a:lnTo>
                  <a:pt x="2278" y="397"/>
                </a:lnTo>
                <a:lnTo>
                  <a:pt x="2481" y="406"/>
                </a:lnTo>
                <a:lnTo>
                  <a:pt x="2485" y="593"/>
                </a:lnTo>
                <a:lnTo>
                  <a:pt x="2482" y="611"/>
                </a:lnTo>
                <a:lnTo>
                  <a:pt x="2482" y="816"/>
                </a:lnTo>
                <a:lnTo>
                  <a:pt x="2486" y="1046"/>
                </a:lnTo>
                <a:lnTo>
                  <a:pt x="2483" y="1332"/>
                </a:lnTo>
                <a:close/>
                <a:moveTo>
                  <a:pt x="1452" y="775"/>
                </a:moveTo>
                <a:lnTo>
                  <a:pt x="1411" y="787"/>
                </a:lnTo>
                <a:lnTo>
                  <a:pt x="1383" y="803"/>
                </a:lnTo>
                <a:lnTo>
                  <a:pt x="1386" y="807"/>
                </a:lnTo>
                <a:lnTo>
                  <a:pt x="1404" y="800"/>
                </a:lnTo>
                <a:lnTo>
                  <a:pt x="1431" y="802"/>
                </a:lnTo>
                <a:lnTo>
                  <a:pt x="1446" y="799"/>
                </a:lnTo>
                <a:lnTo>
                  <a:pt x="1452" y="796"/>
                </a:lnTo>
                <a:lnTo>
                  <a:pt x="1452" y="775"/>
                </a:lnTo>
                <a:close/>
                <a:moveTo>
                  <a:pt x="1447" y="807"/>
                </a:moveTo>
                <a:lnTo>
                  <a:pt x="1431" y="809"/>
                </a:lnTo>
                <a:lnTo>
                  <a:pt x="1405" y="808"/>
                </a:lnTo>
                <a:lnTo>
                  <a:pt x="1388" y="813"/>
                </a:lnTo>
                <a:lnTo>
                  <a:pt x="1392" y="825"/>
                </a:lnTo>
                <a:lnTo>
                  <a:pt x="1392" y="842"/>
                </a:lnTo>
                <a:lnTo>
                  <a:pt x="1388" y="842"/>
                </a:lnTo>
                <a:lnTo>
                  <a:pt x="1388" y="829"/>
                </a:lnTo>
                <a:lnTo>
                  <a:pt x="1384" y="816"/>
                </a:lnTo>
                <a:lnTo>
                  <a:pt x="1358" y="819"/>
                </a:lnTo>
                <a:lnTo>
                  <a:pt x="1352" y="822"/>
                </a:lnTo>
                <a:lnTo>
                  <a:pt x="1340" y="837"/>
                </a:lnTo>
                <a:lnTo>
                  <a:pt x="1336" y="834"/>
                </a:lnTo>
                <a:lnTo>
                  <a:pt x="1260" y="923"/>
                </a:lnTo>
                <a:lnTo>
                  <a:pt x="1169" y="1063"/>
                </a:lnTo>
                <a:lnTo>
                  <a:pt x="1163" y="1108"/>
                </a:lnTo>
                <a:lnTo>
                  <a:pt x="1168" y="1125"/>
                </a:lnTo>
                <a:lnTo>
                  <a:pt x="1160" y="1127"/>
                </a:lnTo>
                <a:lnTo>
                  <a:pt x="1136" y="1127"/>
                </a:lnTo>
                <a:lnTo>
                  <a:pt x="1119" y="1141"/>
                </a:lnTo>
                <a:lnTo>
                  <a:pt x="1070" y="1213"/>
                </a:lnTo>
                <a:lnTo>
                  <a:pt x="1058" y="1225"/>
                </a:lnTo>
                <a:lnTo>
                  <a:pt x="1056" y="1225"/>
                </a:lnTo>
                <a:lnTo>
                  <a:pt x="1026" y="1238"/>
                </a:lnTo>
                <a:lnTo>
                  <a:pt x="1026" y="1259"/>
                </a:lnTo>
                <a:lnTo>
                  <a:pt x="1020" y="1259"/>
                </a:lnTo>
                <a:lnTo>
                  <a:pt x="1020" y="1261"/>
                </a:lnTo>
                <a:lnTo>
                  <a:pt x="977" y="1260"/>
                </a:lnTo>
                <a:lnTo>
                  <a:pt x="947" y="1272"/>
                </a:lnTo>
                <a:lnTo>
                  <a:pt x="934" y="1281"/>
                </a:lnTo>
                <a:lnTo>
                  <a:pt x="933" y="1409"/>
                </a:lnTo>
                <a:lnTo>
                  <a:pt x="922" y="1415"/>
                </a:lnTo>
                <a:lnTo>
                  <a:pt x="887" y="1426"/>
                </a:lnTo>
                <a:lnTo>
                  <a:pt x="890" y="1434"/>
                </a:lnTo>
                <a:lnTo>
                  <a:pt x="878" y="1440"/>
                </a:lnTo>
                <a:lnTo>
                  <a:pt x="875" y="1430"/>
                </a:lnTo>
                <a:lnTo>
                  <a:pt x="868" y="1430"/>
                </a:lnTo>
                <a:lnTo>
                  <a:pt x="868" y="1475"/>
                </a:lnTo>
                <a:lnTo>
                  <a:pt x="870" y="1481"/>
                </a:lnTo>
                <a:lnTo>
                  <a:pt x="890" y="1469"/>
                </a:lnTo>
                <a:lnTo>
                  <a:pt x="913" y="1535"/>
                </a:lnTo>
                <a:lnTo>
                  <a:pt x="928" y="1529"/>
                </a:lnTo>
                <a:lnTo>
                  <a:pt x="904" y="1461"/>
                </a:lnTo>
                <a:lnTo>
                  <a:pt x="965" y="1430"/>
                </a:lnTo>
                <a:lnTo>
                  <a:pt x="979" y="1430"/>
                </a:lnTo>
                <a:lnTo>
                  <a:pt x="977" y="1426"/>
                </a:lnTo>
                <a:lnTo>
                  <a:pt x="995" y="1418"/>
                </a:lnTo>
                <a:lnTo>
                  <a:pt x="1003" y="1439"/>
                </a:lnTo>
                <a:lnTo>
                  <a:pt x="992" y="1443"/>
                </a:lnTo>
                <a:lnTo>
                  <a:pt x="995" y="1454"/>
                </a:lnTo>
                <a:lnTo>
                  <a:pt x="1001" y="1451"/>
                </a:lnTo>
                <a:lnTo>
                  <a:pt x="1019" y="1431"/>
                </a:lnTo>
                <a:lnTo>
                  <a:pt x="1020" y="1438"/>
                </a:lnTo>
                <a:lnTo>
                  <a:pt x="1011" y="1440"/>
                </a:lnTo>
                <a:lnTo>
                  <a:pt x="1028" y="1525"/>
                </a:lnTo>
                <a:lnTo>
                  <a:pt x="1045" y="1517"/>
                </a:lnTo>
                <a:lnTo>
                  <a:pt x="1061" y="1504"/>
                </a:lnTo>
                <a:lnTo>
                  <a:pt x="1194" y="1441"/>
                </a:lnTo>
                <a:lnTo>
                  <a:pt x="1186" y="1397"/>
                </a:lnTo>
                <a:lnTo>
                  <a:pt x="1194" y="1392"/>
                </a:lnTo>
                <a:lnTo>
                  <a:pt x="1202" y="1438"/>
                </a:lnTo>
                <a:lnTo>
                  <a:pt x="1237" y="1426"/>
                </a:lnTo>
                <a:lnTo>
                  <a:pt x="1233" y="1401"/>
                </a:lnTo>
                <a:lnTo>
                  <a:pt x="1245" y="1398"/>
                </a:lnTo>
                <a:lnTo>
                  <a:pt x="1251" y="1422"/>
                </a:lnTo>
                <a:lnTo>
                  <a:pt x="1271" y="1415"/>
                </a:lnTo>
                <a:lnTo>
                  <a:pt x="1271" y="1407"/>
                </a:lnTo>
                <a:lnTo>
                  <a:pt x="1263" y="1371"/>
                </a:lnTo>
                <a:lnTo>
                  <a:pt x="1230" y="1379"/>
                </a:lnTo>
                <a:lnTo>
                  <a:pt x="1228" y="1360"/>
                </a:lnTo>
                <a:lnTo>
                  <a:pt x="1259" y="1349"/>
                </a:lnTo>
                <a:lnTo>
                  <a:pt x="1263" y="1360"/>
                </a:lnTo>
                <a:lnTo>
                  <a:pt x="1301" y="1345"/>
                </a:lnTo>
                <a:lnTo>
                  <a:pt x="1300" y="1336"/>
                </a:lnTo>
                <a:lnTo>
                  <a:pt x="1284" y="1343"/>
                </a:lnTo>
                <a:lnTo>
                  <a:pt x="1277" y="1308"/>
                </a:lnTo>
                <a:lnTo>
                  <a:pt x="1292" y="1299"/>
                </a:lnTo>
                <a:lnTo>
                  <a:pt x="1289" y="1283"/>
                </a:lnTo>
                <a:lnTo>
                  <a:pt x="1330" y="1264"/>
                </a:lnTo>
                <a:lnTo>
                  <a:pt x="1328" y="1251"/>
                </a:lnTo>
                <a:lnTo>
                  <a:pt x="1319" y="1257"/>
                </a:lnTo>
                <a:lnTo>
                  <a:pt x="1309" y="1257"/>
                </a:lnTo>
                <a:lnTo>
                  <a:pt x="1297" y="1268"/>
                </a:lnTo>
                <a:lnTo>
                  <a:pt x="1290" y="1253"/>
                </a:lnTo>
                <a:lnTo>
                  <a:pt x="1272" y="1260"/>
                </a:lnTo>
                <a:lnTo>
                  <a:pt x="1250" y="1189"/>
                </a:lnTo>
                <a:lnTo>
                  <a:pt x="1274" y="1202"/>
                </a:lnTo>
                <a:lnTo>
                  <a:pt x="1283" y="1204"/>
                </a:lnTo>
                <a:lnTo>
                  <a:pt x="1292" y="1201"/>
                </a:lnTo>
                <a:lnTo>
                  <a:pt x="1341" y="1166"/>
                </a:lnTo>
                <a:lnTo>
                  <a:pt x="1417" y="1136"/>
                </a:lnTo>
                <a:lnTo>
                  <a:pt x="1441" y="1123"/>
                </a:lnTo>
                <a:lnTo>
                  <a:pt x="1444" y="1123"/>
                </a:lnTo>
                <a:lnTo>
                  <a:pt x="1455" y="1115"/>
                </a:lnTo>
                <a:lnTo>
                  <a:pt x="1455" y="1103"/>
                </a:lnTo>
                <a:lnTo>
                  <a:pt x="1447" y="1108"/>
                </a:lnTo>
                <a:lnTo>
                  <a:pt x="1447" y="1118"/>
                </a:lnTo>
                <a:lnTo>
                  <a:pt x="1443" y="1120"/>
                </a:lnTo>
                <a:lnTo>
                  <a:pt x="1413" y="1020"/>
                </a:lnTo>
                <a:lnTo>
                  <a:pt x="1448" y="1021"/>
                </a:lnTo>
                <a:lnTo>
                  <a:pt x="1448" y="1026"/>
                </a:lnTo>
                <a:lnTo>
                  <a:pt x="1454" y="1026"/>
                </a:lnTo>
                <a:lnTo>
                  <a:pt x="1452" y="804"/>
                </a:lnTo>
                <a:lnTo>
                  <a:pt x="1447" y="807"/>
                </a:lnTo>
                <a:close/>
                <a:moveTo>
                  <a:pt x="1318" y="1629"/>
                </a:moveTo>
                <a:lnTo>
                  <a:pt x="1353" y="1629"/>
                </a:lnTo>
                <a:lnTo>
                  <a:pt x="1353" y="1610"/>
                </a:lnTo>
                <a:lnTo>
                  <a:pt x="1348" y="1610"/>
                </a:lnTo>
                <a:lnTo>
                  <a:pt x="1348" y="1588"/>
                </a:lnTo>
                <a:lnTo>
                  <a:pt x="1320" y="1588"/>
                </a:lnTo>
                <a:lnTo>
                  <a:pt x="1320" y="1629"/>
                </a:lnTo>
                <a:lnTo>
                  <a:pt x="1318" y="1629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849062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Honolulu City of Hawaii State</a:t>
            </a:r>
            <a:endParaRPr lang="zh-CN" altLang="en-US" dirty="0"/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334880" y="1851670"/>
            <a:ext cx="4882564" cy="2808312"/>
          </a:xfrm>
          <a:custGeom>
            <a:avLst/>
            <a:gdLst>
              <a:gd name="T0" fmla="*/ 3080 w 3206"/>
              <a:gd name="T1" fmla="*/ 1315 h 1844"/>
              <a:gd name="T2" fmla="*/ 2993 w 3206"/>
              <a:gd name="T3" fmla="*/ 1263 h 1844"/>
              <a:gd name="T4" fmla="*/ 2910 w 3206"/>
              <a:gd name="T5" fmla="*/ 1197 h 1844"/>
              <a:gd name="T6" fmla="*/ 2806 w 3206"/>
              <a:gd name="T7" fmla="*/ 1183 h 1844"/>
              <a:gd name="T8" fmla="*/ 2707 w 3206"/>
              <a:gd name="T9" fmla="*/ 1214 h 1844"/>
              <a:gd name="T10" fmla="*/ 2570 w 3206"/>
              <a:gd name="T11" fmla="*/ 1221 h 1844"/>
              <a:gd name="T12" fmla="*/ 2440 w 3206"/>
              <a:gd name="T13" fmla="*/ 1159 h 1844"/>
              <a:gd name="T14" fmla="*/ 2263 w 3206"/>
              <a:gd name="T15" fmla="*/ 1152 h 1844"/>
              <a:gd name="T16" fmla="*/ 2105 w 3206"/>
              <a:gd name="T17" fmla="*/ 1079 h 1844"/>
              <a:gd name="T18" fmla="*/ 1966 w 3206"/>
              <a:gd name="T19" fmla="*/ 1058 h 1844"/>
              <a:gd name="T20" fmla="*/ 1819 w 3206"/>
              <a:gd name="T21" fmla="*/ 978 h 1844"/>
              <a:gd name="T22" fmla="*/ 1814 w 3206"/>
              <a:gd name="T23" fmla="*/ 810 h 1844"/>
              <a:gd name="T24" fmla="*/ 1706 w 3206"/>
              <a:gd name="T25" fmla="*/ 720 h 1844"/>
              <a:gd name="T26" fmla="*/ 1597 w 3206"/>
              <a:gd name="T27" fmla="*/ 701 h 1844"/>
              <a:gd name="T28" fmla="*/ 1543 w 3206"/>
              <a:gd name="T29" fmla="*/ 602 h 1844"/>
              <a:gd name="T30" fmla="*/ 1455 w 3206"/>
              <a:gd name="T31" fmla="*/ 534 h 1844"/>
              <a:gd name="T32" fmla="*/ 1441 w 3206"/>
              <a:gd name="T33" fmla="*/ 444 h 1844"/>
              <a:gd name="T34" fmla="*/ 1333 w 3206"/>
              <a:gd name="T35" fmla="*/ 401 h 1844"/>
              <a:gd name="T36" fmla="*/ 1311 w 3206"/>
              <a:gd name="T37" fmla="*/ 297 h 1844"/>
              <a:gd name="T38" fmla="*/ 1283 w 3206"/>
              <a:gd name="T39" fmla="*/ 212 h 1844"/>
              <a:gd name="T40" fmla="*/ 1179 w 3206"/>
              <a:gd name="T41" fmla="*/ 139 h 1844"/>
              <a:gd name="T42" fmla="*/ 1044 w 3206"/>
              <a:gd name="T43" fmla="*/ 42 h 1844"/>
              <a:gd name="T44" fmla="*/ 881 w 3206"/>
              <a:gd name="T45" fmla="*/ 45 h 1844"/>
              <a:gd name="T46" fmla="*/ 766 w 3206"/>
              <a:gd name="T47" fmla="*/ 127 h 1844"/>
              <a:gd name="T48" fmla="*/ 378 w 3206"/>
              <a:gd name="T49" fmla="*/ 262 h 1844"/>
              <a:gd name="T50" fmla="*/ 199 w 3206"/>
              <a:gd name="T51" fmla="*/ 382 h 1844"/>
              <a:gd name="T52" fmla="*/ 182 w 3206"/>
              <a:gd name="T53" fmla="*/ 576 h 1844"/>
              <a:gd name="T54" fmla="*/ 12 w 3206"/>
              <a:gd name="T55" fmla="*/ 1077 h 1844"/>
              <a:gd name="T56" fmla="*/ 213 w 3206"/>
              <a:gd name="T57" fmla="*/ 1341 h 1844"/>
              <a:gd name="T58" fmla="*/ 558 w 3206"/>
              <a:gd name="T59" fmla="*/ 1356 h 1844"/>
              <a:gd name="T60" fmla="*/ 622 w 3206"/>
              <a:gd name="T61" fmla="*/ 1289 h 1844"/>
              <a:gd name="T62" fmla="*/ 518 w 3206"/>
              <a:gd name="T63" fmla="*/ 1263 h 1844"/>
              <a:gd name="T64" fmla="*/ 624 w 3206"/>
              <a:gd name="T65" fmla="*/ 1185 h 1844"/>
              <a:gd name="T66" fmla="*/ 848 w 3206"/>
              <a:gd name="T67" fmla="*/ 1393 h 1844"/>
              <a:gd name="T68" fmla="*/ 952 w 3206"/>
              <a:gd name="T69" fmla="*/ 1393 h 1844"/>
              <a:gd name="T70" fmla="*/ 1139 w 3206"/>
              <a:gd name="T71" fmla="*/ 1488 h 1844"/>
              <a:gd name="T72" fmla="*/ 1233 w 3206"/>
              <a:gd name="T73" fmla="*/ 1530 h 1844"/>
              <a:gd name="T74" fmla="*/ 1351 w 3206"/>
              <a:gd name="T75" fmla="*/ 1608 h 1844"/>
              <a:gd name="T76" fmla="*/ 1470 w 3206"/>
              <a:gd name="T77" fmla="*/ 1705 h 1844"/>
              <a:gd name="T78" fmla="*/ 1529 w 3206"/>
              <a:gd name="T79" fmla="*/ 1821 h 1844"/>
              <a:gd name="T80" fmla="*/ 1713 w 3206"/>
              <a:gd name="T81" fmla="*/ 1826 h 1844"/>
              <a:gd name="T82" fmla="*/ 1786 w 3206"/>
              <a:gd name="T83" fmla="*/ 1814 h 1844"/>
              <a:gd name="T84" fmla="*/ 1895 w 3206"/>
              <a:gd name="T85" fmla="*/ 1740 h 1844"/>
              <a:gd name="T86" fmla="*/ 2008 w 3206"/>
              <a:gd name="T87" fmla="*/ 1670 h 1844"/>
              <a:gd name="T88" fmla="*/ 2105 w 3206"/>
              <a:gd name="T89" fmla="*/ 1651 h 1844"/>
              <a:gd name="T90" fmla="*/ 2206 w 3206"/>
              <a:gd name="T91" fmla="*/ 1622 h 1844"/>
              <a:gd name="T92" fmla="*/ 2327 w 3206"/>
              <a:gd name="T93" fmla="*/ 1589 h 1844"/>
              <a:gd name="T94" fmla="*/ 2419 w 3206"/>
              <a:gd name="T95" fmla="*/ 1585 h 1844"/>
              <a:gd name="T96" fmla="*/ 2426 w 3206"/>
              <a:gd name="T97" fmla="*/ 1582 h 1844"/>
              <a:gd name="T98" fmla="*/ 2502 w 3206"/>
              <a:gd name="T99" fmla="*/ 1549 h 1844"/>
              <a:gd name="T100" fmla="*/ 2599 w 3206"/>
              <a:gd name="T101" fmla="*/ 1622 h 1844"/>
              <a:gd name="T102" fmla="*/ 2587 w 3206"/>
              <a:gd name="T103" fmla="*/ 1733 h 1844"/>
              <a:gd name="T104" fmla="*/ 2617 w 3206"/>
              <a:gd name="T105" fmla="*/ 1802 h 1844"/>
              <a:gd name="T106" fmla="*/ 2728 w 3206"/>
              <a:gd name="T107" fmla="*/ 1783 h 1844"/>
              <a:gd name="T108" fmla="*/ 2738 w 3206"/>
              <a:gd name="T109" fmla="*/ 1724 h 1844"/>
              <a:gd name="T110" fmla="*/ 2757 w 3206"/>
              <a:gd name="T111" fmla="*/ 1679 h 1844"/>
              <a:gd name="T112" fmla="*/ 2814 w 3206"/>
              <a:gd name="T113" fmla="*/ 1665 h 1844"/>
              <a:gd name="T114" fmla="*/ 2873 w 3206"/>
              <a:gd name="T115" fmla="*/ 1613 h 1844"/>
              <a:gd name="T116" fmla="*/ 2939 w 3206"/>
              <a:gd name="T117" fmla="*/ 1554 h 1844"/>
              <a:gd name="T118" fmla="*/ 3040 w 3206"/>
              <a:gd name="T119" fmla="*/ 1500 h 1844"/>
              <a:gd name="T120" fmla="*/ 3109 w 3206"/>
              <a:gd name="T121" fmla="*/ 1455 h 1844"/>
              <a:gd name="T122" fmla="*/ 3163 w 3206"/>
              <a:gd name="T123" fmla="*/ 1410 h 1844"/>
              <a:gd name="T124" fmla="*/ 3201 w 3206"/>
              <a:gd name="T125" fmla="*/ 1325 h 18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06" h="1844">
                <a:moveTo>
                  <a:pt x="3199" y="1296"/>
                </a:moveTo>
                <a:lnTo>
                  <a:pt x="3191" y="1299"/>
                </a:lnTo>
                <a:lnTo>
                  <a:pt x="3189" y="1301"/>
                </a:lnTo>
                <a:lnTo>
                  <a:pt x="3187" y="1304"/>
                </a:lnTo>
                <a:lnTo>
                  <a:pt x="3184" y="1306"/>
                </a:lnTo>
                <a:lnTo>
                  <a:pt x="3177" y="1306"/>
                </a:lnTo>
                <a:lnTo>
                  <a:pt x="3175" y="1308"/>
                </a:lnTo>
                <a:lnTo>
                  <a:pt x="3173" y="1308"/>
                </a:lnTo>
                <a:lnTo>
                  <a:pt x="3170" y="1308"/>
                </a:lnTo>
                <a:lnTo>
                  <a:pt x="3170" y="1311"/>
                </a:lnTo>
                <a:lnTo>
                  <a:pt x="3165" y="1311"/>
                </a:lnTo>
                <a:lnTo>
                  <a:pt x="3158" y="1311"/>
                </a:lnTo>
                <a:lnTo>
                  <a:pt x="3158" y="1308"/>
                </a:lnTo>
                <a:lnTo>
                  <a:pt x="3158" y="1306"/>
                </a:lnTo>
                <a:lnTo>
                  <a:pt x="3156" y="1306"/>
                </a:lnTo>
                <a:lnTo>
                  <a:pt x="3156" y="1306"/>
                </a:lnTo>
                <a:lnTo>
                  <a:pt x="3154" y="1306"/>
                </a:lnTo>
                <a:lnTo>
                  <a:pt x="3151" y="1306"/>
                </a:lnTo>
                <a:lnTo>
                  <a:pt x="3151" y="1304"/>
                </a:lnTo>
                <a:lnTo>
                  <a:pt x="3149" y="1304"/>
                </a:lnTo>
                <a:lnTo>
                  <a:pt x="3147" y="1304"/>
                </a:lnTo>
                <a:lnTo>
                  <a:pt x="3144" y="1301"/>
                </a:lnTo>
                <a:lnTo>
                  <a:pt x="3142" y="1301"/>
                </a:lnTo>
                <a:lnTo>
                  <a:pt x="3139" y="1301"/>
                </a:lnTo>
                <a:lnTo>
                  <a:pt x="3137" y="1301"/>
                </a:lnTo>
                <a:lnTo>
                  <a:pt x="3137" y="1304"/>
                </a:lnTo>
                <a:lnTo>
                  <a:pt x="3135" y="1304"/>
                </a:lnTo>
                <a:lnTo>
                  <a:pt x="3132" y="1306"/>
                </a:lnTo>
                <a:lnTo>
                  <a:pt x="3130" y="1306"/>
                </a:lnTo>
                <a:lnTo>
                  <a:pt x="3128" y="1306"/>
                </a:lnTo>
                <a:lnTo>
                  <a:pt x="3125" y="1306"/>
                </a:lnTo>
                <a:lnTo>
                  <a:pt x="3123" y="1304"/>
                </a:lnTo>
                <a:lnTo>
                  <a:pt x="3121" y="1306"/>
                </a:lnTo>
                <a:lnTo>
                  <a:pt x="3118" y="1306"/>
                </a:lnTo>
                <a:lnTo>
                  <a:pt x="3116" y="1306"/>
                </a:lnTo>
                <a:lnTo>
                  <a:pt x="3116" y="1308"/>
                </a:lnTo>
                <a:lnTo>
                  <a:pt x="3114" y="1308"/>
                </a:lnTo>
                <a:lnTo>
                  <a:pt x="3111" y="1308"/>
                </a:lnTo>
                <a:lnTo>
                  <a:pt x="3109" y="1308"/>
                </a:lnTo>
                <a:lnTo>
                  <a:pt x="3106" y="1308"/>
                </a:lnTo>
                <a:lnTo>
                  <a:pt x="3104" y="1308"/>
                </a:lnTo>
                <a:lnTo>
                  <a:pt x="3102" y="1308"/>
                </a:lnTo>
                <a:lnTo>
                  <a:pt x="3099" y="1308"/>
                </a:lnTo>
                <a:lnTo>
                  <a:pt x="3099" y="1306"/>
                </a:lnTo>
                <a:lnTo>
                  <a:pt x="3099" y="1308"/>
                </a:lnTo>
                <a:lnTo>
                  <a:pt x="3097" y="1308"/>
                </a:lnTo>
                <a:lnTo>
                  <a:pt x="3095" y="1308"/>
                </a:lnTo>
                <a:lnTo>
                  <a:pt x="3095" y="1311"/>
                </a:lnTo>
                <a:lnTo>
                  <a:pt x="3092" y="1311"/>
                </a:lnTo>
                <a:lnTo>
                  <a:pt x="3092" y="1308"/>
                </a:lnTo>
                <a:lnTo>
                  <a:pt x="3090" y="1308"/>
                </a:lnTo>
                <a:lnTo>
                  <a:pt x="3090" y="1311"/>
                </a:lnTo>
                <a:lnTo>
                  <a:pt x="3088" y="1311"/>
                </a:lnTo>
                <a:lnTo>
                  <a:pt x="3088" y="1313"/>
                </a:lnTo>
                <a:lnTo>
                  <a:pt x="3085" y="1315"/>
                </a:lnTo>
                <a:lnTo>
                  <a:pt x="3083" y="1315"/>
                </a:lnTo>
                <a:lnTo>
                  <a:pt x="3080" y="1315"/>
                </a:lnTo>
                <a:lnTo>
                  <a:pt x="3080" y="1313"/>
                </a:lnTo>
                <a:lnTo>
                  <a:pt x="3078" y="1313"/>
                </a:lnTo>
                <a:lnTo>
                  <a:pt x="3078" y="1311"/>
                </a:lnTo>
                <a:lnTo>
                  <a:pt x="3076" y="1311"/>
                </a:lnTo>
                <a:lnTo>
                  <a:pt x="3076" y="1308"/>
                </a:lnTo>
                <a:lnTo>
                  <a:pt x="3073" y="1308"/>
                </a:lnTo>
                <a:lnTo>
                  <a:pt x="3073" y="1306"/>
                </a:lnTo>
                <a:lnTo>
                  <a:pt x="3071" y="1306"/>
                </a:lnTo>
                <a:lnTo>
                  <a:pt x="3071" y="1304"/>
                </a:lnTo>
                <a:lnTo>
                  <a:pt x="3069" y="1301"/>
                </a:lnTo>
                <a:lnTo>
                  <a:pt x="3066" y="1301"/>
                </a:lnTo>
                <a:lnTo>
                  <a:pt x="3064" y="1301"/>
                </a:lnTo>
                <a:lnTo>
                  <a:pt x="3062" y="1301"/>
                </a:lnTo>
                <a:lnTo>
                  <a:pt x="3059" y="1301"/>
                </a:lnTo>
                <a:lnTo>
                  <a:pt x="3057" y="1301"/>
                </a:lnTo>
                <a:lnTo>
                  <a:pt x="3057" y="1299"/>
                </a:lnTo>
                <a:lnTo>
                  <a:pt x="3054" y="1299"/>
                </a:lnTo>
                <a:lnTo>
                  <a:pt x="3052" y="1299"/>
                </a:lnTo>
                <a:lnTo>
                  <a:pt x="3052" y="1296"/>
                </a:lnTo>
                <a:lnTo>
                  <a:pt x="3052" y="1294"/>
                </a:lnTo>
                <a:lnTo>
                  <a:pt x="3050" y="1292"/>
                </a:lnTo>
                <a:lnTo>
                  <a:pt x="3047" y="1292"/>
                </a:lnTo>
                <a:lnTo>
                  <a:pt x="3045" y="1292"/>
                </a:lnTo>
                <a:lnTo>
                  <a:pt x="3043" y="1292"/>
                </a:lnTo>
                <a:lnTo>
                  <a:pt x="3043" y="1289"/>
                </a:lnTo>
                <a:lnTo>
                  <a:pt x="3043" y="1289"/>
                </a:lnTo>
                <a:lnTo>
                  <a:pt x="3040" y="1289"/>
                </a:lnTo>
                <a:lnTo>
                  <a:pt x="3040" y="1287"/>
                </a:lnTo>
                <a:lnTo>
                  <a:pt x="3040" y="1287"/>
                </a:lnTo>
                <a:lnTo>
                  <a:pt x="3040" y="1285"/>
                </a:lnTo>
                <a:lnTo>
                  <a:pt x="3038" y="1282"/>
                </a:lnTo>
                <a:lnTo>
                  <a:pt x="3038" y="1280"/>
                </a:lnTo>
                <a:lnTo>
                  <a:pt x="3036" y="1280"/>
                </a:lnTo>
                <a:lnTo>
                  <a:pt x="3036" y="1278"/>
                </a:lnTo>
                <a:lnTo>
                  <a:pt x="3033" y="1278"/>
                </a:lnTo>
                <a:lnTo>
                  <a:pt x="3031" y="1275"/>
                </a:lnTo>
                <a:lnTo>
                  <a:pt x="3028" y="1275"/>
                </a:lnTo>
                <a:lnTo>
                  <a:pt x="3028" y="1273"/>
                </a:lnTo>
                <a:lnTo>
                  <a:pt x="3026" y="1273"/>
                </a:lnTo>
                <a:lnTo>
                  <a:pt x="3024" y="1270"/>
                </a:lnTo>
                <a:lnTo>
                  <a:pt x="3021" y="1270"/>
                </a:lnTo>
                <a:lnTo>
                  <a:pt x="3021" y="1268"/>
                </a:lnTo>
                <a:lnTo>
                  <a:pt x="3019" y="1268"/>
                </a:lnTo>
                <a:lnTo>
                  <a:pt x="3017" y="1266"/>
                </a:lnTo>
                <a:lnTo>
                  <a:pt x="3014" y="1266"/>
                </a:lnTo>
                <a:lnTo>
                  <a:pt x="3012" y="1263"/>
                </a:lnTo>
                <a:lnTo>
                  <a:pt x="3010" y="1263"/>
                </a:lnTo>
                <a:lnTo>
                  <a:pt x="3007" y="1263"/>
                </a:lnTo>
                <a:lnTo>
                  <a:pt x="3005" y="1263"/>
                </a:lnTo>
                <a:lnTo>
                  <a:pt x="3005" y="1266"/>
                </a:lnTo>
                <a:lnTo>
                  <a:pt x="3002" y="1266"/>
                </a:lnTo>
                <a:lnTo>
                  <a:pt x="3000" y="1266"/>
                </a:lnTo>
                <a:lnTo>
                  <a:pt x="2998" y="1268"/>
                </a:lnTo>
                <a:lnTo>
                  <a:pt x="2995" y="1268"/>
                </a:lnTo>
                <a:lnTo>
                  <a:pt x="2995" y="1266"/>
                </a:lnTo>
                <a:lnTo>
                  <a:pt x="2993" y="1266"/>
                </a:lnTo>
                <a:lnTo>
                  <a:pt x="2993" y="1263"/>
                </a:lnTo>
                <a:lnTo>
                  <a:pt x="2993" y="1261"/>
                </a:lnTo>
                <a:lnTo>
                  <a:pt x="2993" y="1259"/>
                </a:lnTo>
                <a:lnTo>
                  <a:pt x="2991" y="1259"/>
                </a:lnTo>
                <a:lnTo>
                  <a:pt x="2988" y="1259"/>
                </a:lnTo>
                <a:lnTo>
                  <a:pt x="2986" y="1256"/>
                </a:lnTo>
                <a:lnTo>
                  <a:pt x="2986" y="1256"/>
                </a:lnTo>
                <a:lnTo>
                  <a:pt x="2984" y="1256"/>
                </a:lnTo>
                <a:lnTo>
                  <a:pt x="2981" y="1254"/>
                </a:lnTo>
                <a:lnTo>
                  <a:pt x="2979" y="1254"/>
                </a:lnTo>
                <a:lnTo>
                  <a:pt x="2979" y="1252"/>
                </a:lnTo>
                <a:lnTo>
                  <a:pt x="2977" y="1252"/>
                </a:lnTo>
                <a:lnTo>
                  <a:pt x="2977" y="1249"/>
                </a:lnTo>
                <a:lnTo>
                  <a:pt x="2974" y="1247"/>
                </a:lnTo>
                <a:lnTo>
                  <a:pt x="2974" y="1244"/>
                </a:lnTo>
                <a:lnTo>
                  <a:pt x="2974" y="1242"/>
                </a:lnTo>
                <a:lnTo>
                  <a:pt x="2972" y="1240"/>
                </a:lnTo>
                <a:lnTo>
                  <a:pt x="2972" y="1237"/>
                </a:lnTo>
                <a:lnTo>
                  <a:pt x="2969" y="1237"/>
                </a:lnTo>
                <a:lnTo>
                  <a:pt x="2969" y="1235"/>
                </a:lnTo>
                <a:lnTo>
                  <a:pt x="2969" y="1233"/>
                </a:lnTo>
                <a:lnTo>
                  <a:pt x="2967" y="1233"/>
                </a:lnTo>
                <a:lnTo>
                  <a:pt x="2967" y="1230"/>
                </a:lnTo>
                <a:lnTo>
                  <a:pt x="2967" y="1230"/>
                </a:lnTo>
                <a:lnTo>
                  <a:pt x="2967" y="1228"/>
                </a:lnTo>
                <a:lnTo>
                  <a:pt x="2965" y="1226"/>
                </a:lnTo>
                <a:lnTo>
                  <a:pt x="2962" y="1226"/>
                </a:lnTo>
                <a:lnTo>
                  <a:pt x="2960" y="1226"/>
                </a:lnTo>
                <a:lnTo>
                  <a:pt x="2958" y="1226"/>
                </a:lnTo>
                <a:lnTo>
                  <a:pt x="2955" y="1226"/>
                </a:lnTo>
                <a:lnTo>
                  <a:pt x="2953" y="1226"/>
                </a:lnTo>
                <a:lnTo>
                  <a:pt x="2953" y="1223"/>
                </a:lnTo>
                <a:lnTo>
                  <a:pt x="2951" y="1223"/>
                </a:lnTo>
                <a:lnTo>
                  <a:pt x="2948" y="1223"/>
                </a:lnTo>
                <a:lnTo>
                  <a:pt x="2946" y="1223"/>
                </a:lnTo>
                <a:lnTo>
                  <a:pt x="2946" y="1221"/>
                </a:lnTo>
                <a:lnTo>
                  <a:pt x="2943" y="1221"/>
                </a:lnTo>
                <a:lnTo>
                  <a:pt x="2941" y="1221"/>
                </a:lnTo>
                <a:lnTo>
                  <a:pt x="2941" y="1219"/>
                </a:lnTo>
                <a:lnTo>
                  <a:pt x="2939" y="1219"/>
                </a:lnTo>
                <a:lnTo>
                  <a:pt x="2936" y="1216"/>
                </a:lnTo>
                <a:lnTo>
                  <a:pt x="2934" y="1216"/>
                </a:lnTo>
                <a:lnTo>
                  <a:pt x="2934" y="1214"/>
                </a:lnTo>
                <a:lnTo>
                  <a:pt x="2932" y="1214"/>
                </a:lnTo>
                <a:lnTo>
                  <a:pt x="2929" y="1211"/>
                </a:lnTo>
                <a:lnTo>
                  <a:pt x="2929" y="1211"/>
                </a:lnTo>
                <a:lnTo>
                  <a:pt x="2929" y="1209"/>
                </a:lnTo>
                <a:lnTo>
                  <a:pt x="2927" y="1209"/>
                </a:lnTo>
                <a:lnTo>
                  <a:pt x="2925" y="1207"/>
                </a:lnTo>
                <a:lnTo>
                  <a:pt x="2922" y="1207"/>
                </a:lnTo>
                <a:lnTo>
                  <a:pt x="2922" y="1204"/>
                </a:lnTo>
                <a:lnTo>
                  <a:pt x="2920" y="1204"/>
                </a:lnTo>
                <a:lnTo>
                  <a:pt x="2917" y="1204"/>
                </a:lnTo>
                <a:lnTo>
                  <a:pt x="2917" y="1202"/>
                </a:lnTo>
                <a:lnTo>
                  <a:pt x="2915" y="1202"/>
                </a:lnTo>
                <a:lnTo>
                  <a:pt x="2915" y="1200"/>
                </a:lnTo>
                <a:lnTo>
                  <a:pt x="2913" y="1200"/>
                </a:lnTo>
                <a:lnTo>
                  <a:pt x="2910" y="1197"/>
                </a:lnTo>
                <a:lnTo>
                  <a:pt x="2908" y="1197"/>
                </a:lnTo>
                <a:lnTo>
                  <a:pt x="2906" y="1195"/>
                </a:lnTo>
                <a:lnTo>
                  <a:pt x="2903" y="1195"/>
                </a:lnTo>
                <a:lnTo>
                  <a:pt x="2901" y="1195"/>
                </a:lnTo>
                <a:lnTo>
                  <a:pt x="2899" y="1195"/>
                </a:lnTo>
                <a:lnTo>
                  <a:pt x="2896" y="1195"/>
                </a:lnTo>
                <a:lnTo>
                  <a:pt x="2894" y="1193"/>
                </a:lnTo>
                <a:lnTo>
                  <a:pt x="2891" y="1193"/>
                </a:lnTo>
                <a:lnTo>
                  <a:pt x="2889" y="1193"/>
                </a:lnTo>
                <a:lnTo>
                  <a:pt x="2887" y="1193"/>
                </a:lnTo>
                <a:lnTo>
                  <a:pt x="2884" y="1193"/>
                </a:lnTo>
                <a:lnTo>
                  <a:pt x="2882" y="1193"/>
                </a:lnTo>
                <a:lnTo>
                  <a:pt x="2880" y="1193"/>
                </a:lnTo>
                <a:lnTo>
                  <a:pt x="2877" y="1193"/>
                </a:lnTo>
                <a:lnTo>
                  <a:pt x="2877" y="1190"/>
                </a:lnTo>
                <a:lnTo>
                  <a:pt x="2875" y="1193"/>
                </a:lnTo>
                <a:lnTo>
                  <a:pt x="2873" y="1193"/>
                </a:lnTo>
                <a:lnTo>
                  <a:pt x="2870" y="1193"/>
                </a:lnTo>
                <a:lnTo>
                  <a:pt x="2870" y="1193"/>
                </a:lnTo>
                <a:lnTo>
                  <a:pt x="2868" y="1193"/>
                </a:lnTo>
                <a:lnTo>
                  <a:pt x="2868" y="1195"/>
                </a:lnTo>
                <a:lnTo>
                  <a:pt x="2865" y="1195"/>
                </a:lnTo>
                <a:lnTo>
                  <a:pt x="2863" y="1195"/>
                </a:lnTo>
                <a:lnTo>
                  <a:pt x="2863" y="1197"/>
                </a:lnTo>
                <a:lnTo>
                  <a:pt x="2861" y="1197"/>
                </a:lnTo>
                <a:lnTo>
                  <a:pt x="2858" y="1197"/>
                </a:lnTo>
                <a:lnTo>
                  <a:pt x="2856" y="1197"/>
                </a:lnTo>
                <a:lnTo>
                  <a:pt x="2854" y="1197"/>
                </a:lnTo>
                <a:lnTo>
                  <a:pt x="2851" y="1197"/>
                </a:lnTo>
                <a:lnTo>
                  <a:pt x="2851" y="1200"/>
                </a:lnTo>
                <a:lnTo>
                  <a:pt x="2849" y="1200"/>
                </a:lnTo>
                <a:lnTo>
                  <a:pt x="2847" y="1200"/>
                </a:lnTo>
                <a:lnTo>
                  <a:pt x="2844" y="1200"/>
                </a:lnTo>
                <a:lnTo>
                  <a:pt x="2842" y="1200"/>
                </a:lnTo>
                <a:lnTo>
                  <a:pt x="2840" y="1200"/>
                </a:lnTo>
                <a:lnTo>
                  <a:pt x="2840" y="1197"/>
                </a:lnTo>
                <a:lnTo>
                  <a:pt x="2837" y="1197"/>
                </a:lnTo>
                <a:lnTo>
                  <a:pt x="2835" y="1195"/>
                </a:lnTo>
                <a:lnTo>
                  <a:pt x="2835" y="1193"/>
                </a:lnTo>
                <a:lnTo>
                  <a:pt x="2835" y="1190"/>
                </a:lnTo>
                <a:lnTo>
                  <a:pt x="2835" y="1188"/>
                </a:lnTo>
                <a:lnTo>
                  <a:pt x="2835" y="1185"/>
                </a:lnTo>
                <a:lnTo>
                  <a:pt x="2832" y="1185"/>
                </a:lnTo>
                <a:lnTo>
                  <a:pt x="2830" y="1185"/>
                </a:lnTo>
                <a:lnTo>
                  <a:pt x="2828" y="1183"/>
                </a:lnTo>
                <a:lnTo>
                  <a:pt x="2825" y="1183"/>
                </a:lnTo>
                <a:lnTo>
                  <a:pt x="2823" y="1183"/>
                </a:lnTo>
                <a:lnTo>
                  <a:pt x="2821" y="1183"/>
                </a:lnTo>
                <a:lnTo>
                  <a:pt x="2818" y="1183"/>
                </a:lnTo>
                <a:lnTo>
                  <a:pt x="2818" y="1181"/>
                </a:lnTo>
                <a:lnTo>
                  <a:pt x="2816" y="1181"/>
                </a:lnTo>
                <a:lnTo>
                  <a:pt x="2814" y="1181"/>
                </a:lnTo>
                <a:lnTo>
                  <a:pt x="2814" y="1181"/>
                </a:lnTo>
                <a:lnTo>
                  <a:pt x="2811" y="1181"/>
                </a:lnTo>
                <a:lnTo>
                  <a:pt x="2811" y="1183"/>
                </a:lnTo>
                <a:lnTo>
                  <a:pt x="2809" y="1183"/>
                </a:lnTo>
                <a:lnTo>
                  <a:pt x="2806" y="1183"/>
                </a:lnTo>
                <a:lnTo>
                  <a:pt x="2804" y="1183"/>
                </a:lnTo>
                <a:lnTo>
                  <a:pt x="2802" y="1183"/>
                </a:lnTo>
                <a:lnTo>
                  <a:pt x="2799" y="1183"/>
                </a:lnTo>
                <a:lnTo>
                  <a:pt x="2797" y="1183"/>
                </a:lnTo>
                <a:lnTo>
                  <a:pt x="2797" y="1185"/>
                </a:lnTo>
                <a:lnTo>
                  <a:pt x="2795" y="1185"/>
                </a:lnTo>
                <a:lnTo>
                  <a:pt x="2792" y="1188"/>
                </a:lnTo>
                <a:lnTo>
                  <a:pt x="2790" y="1188"/>
                </a:lnTo>
                <a:lnTo>
                  <a:pt x="2790" y="1190"/>
                </a:lnTo>
                <a:lnTo>
                  <a:pt x="2788" y="1190"/>
                </a:lnTo>
                <a:lnTo>
                  <a:pt x="2785" y="1193"/>
                </a:lnTo>
                <a:lnTo>
                  <a:pt x="2783" y="1193"/>
                </a:lnTo>
                <a:lnTo>
                  <a:pt x="2783" y="1195"/>
                </a:lnTo>
                <a:lnTo>
                  <a:pt x="2780" y="1195"/>
                </a:lnTo>
                <a:lnTo>
                  <a:pt x="2778" y="1197"/>
                </a:lnTo>
                <a:lnTo>
                  <a:pt x="2776" y="1197"/>
                </a:lnTo>
                <a:lnTo>
                  <a:pt x="2773" y="1197"/>
                </a:lnTo>
                <a:lnTo>
                  <a:pt x="2771" y="1197"/>
                </a:lnTo>
                <a:lnTo>
                  <a:pt x="2769" y="1197"/>
                </a:lnTo>
                <a:lnTo>
                  <a:pt x="2766" y="1197"/>
                </a:lnTo>
                <a:lnTo>
                  <a:pt x="2764" y="1197"/>
                </a:lnTo>
                <a:lnTo>
                  <a:pt x="2762" y="1197"/>
                </a:lnTo>
                <a:lnTo>
                  <a:pt x="2759" y="1197"/>
                </a:lnTo>
                <a:lnTo>
                  <a:pt x="2757" y="1197"/>
                </a:lnTo>
                <a:lnTo>
                  <a:pt x="2757" y="1197"/>
                </a:lnTo>
                <a:lnTo>
                  <a:pt x="2754" y="1197"/>
                </a:lnTo>
                <a:lnTo>
                  <a:pt x="2754" y="1195"/>
                </a:lnTo>
                <a:lnTo>
                  <a:pt x="2752" y="1195"/>
                </a:lnTo>
                <a:lnTo>
                  <a:pt x="2752" y="1193"/>
                </a:lnTo>
                <a:lnTo>
                  <a:pt x="2750" y="1193"/>
                </a:lnTo>
                <a:lnTo>
                  <a:pt x="2750" y="1190"/>
                </a:lnTo>
                <a:lnTo>
                  <a:pt x="2747" y="1190"/>
                </a:lnTo>
                <a:lnTo>
                  <a:pt x="2745" y="1190"/>
                </a:lnTo>
                <a:lnTo>
                  <a:pt x="2743" y="1190"/>
                </a:lnTo>
                <a:lnTo>
                  <a:pt x="2740" y="1190"/>
                </a:lnTo>
                <a:lnTo>
                  <a:pt x="2738" y="1190"/>
                </a:lnTo>
                <a:lnTo>
                  <a:pt x="2736" y="1190"/>
                </a:lnTo>
                <a:lnTo>
                  <a:pt x="2733" y="1190"/>
                </a:lnTo>
                <a:lnTo>
                  <a:pt x="2733" y="1193"/>
                </a:lnTo>
                <a:lnTo>
                  <a:pt x="2731" y="1193"/>
                </a:lnTo>
                <a:lnTo>
                  <a:pt x="2728" y="1193"/>
                </a:lnTo>
                <a:lnTo>
                  <a:pt x="2728" y="1195"/>
                </a:lnTo>
                <a:lnTo>
                  <a:pt x="2726" y="1195"/>
                </a:lnTo>
                <a:lnTo>
                  <a:pt x="2726" y="1197"/>
                </a:lnTo>
                <a:lnTo>
                  <a:pt x="2724" y="1197"/>
                </a:lnTo>
                <a:lnTo>
                  <a:pt x="2724" y="1200"/>
                </a:lnTo>
                <a:lnTo>
                  <a:pt x="2721" y="1200"/>
                </a:lnTo>
                <a:lnTo>
                  <a:pt x="2721" y="1202"/>
                </a:lnTo>
                <a:lnTo>
                  <a:pt x="2719" y="1202"/>
                </a:lnTo>
                <a:lnTo>
                  <a:pt x="2717" y="1204"/>
                </a:lnTo>
                <a:lnTo>
                  <a:pt x="2714" y="1204"/>
                </a:lnTo>
                <a:lnTo>
                  <a:pt x="2714" y="1207"/>
                </a:lnTo>
                <a:lnTo>
                  <a:pt x="2714" y="1209"/>
                </a:lnTo>
                <a:lnTo>
                  <a:pt x="2712" y="1209"/>
                </a:lnTo>
                <a:lnTo>
                  <a:pt x="2712" y="1211"/>
                </a:lnTo>
                <a:lnTo>
                  <a:pt x="2710" y="1214"/>
                </a:lnTo>
                <a:lnTo>
                  <a:pt x="2707" y="1214"/>
                </a:lnTo>
                <a:lnTo>
                  <a:pt x="2705" y="1214"/>
                </a:lnTo>
                <a:lnTo>
                  <a:pt x="2703" y="1214"/>
                </a:lnTo>
                <a:lnTo>
                  <a:pt x="2700" y="1214"/>
                </a:lnTo>
                <a:lnTo>
                  <a:pt x="2700" y="1214"/>
                </a:lnTo>
                <a:lnTo>
                  <a:pt x="2698" y="1214"/>
                </a:lnTo>
                <a:lnTo>
                  <a:pt x="2695" y="1214"/>
                </a:lnTo>
                <a:lnTo>
                  <a:pt x="2693" y="1214"/>
                </a:lnTo>
                <a:lnTo>
                  <a:pt x="2691" y="1214"/>
                </a:lnTo>
                <a:lnTo>
                  <a:pt x="2688" y="1214"/>
                </a:lnTo>
                <a:lnTo>
                  <a:pt x="2686" y="1216"/>
                </a:lnTo>
                <a:lnTo>
                  <a:pt x="2684" y="1216"/>
                </a:lnTo>
                <a:lnTo>
                  <a:pt x="2681" y="1216"/>
                </a:lnTo>
                <a:lnTo>
                  <a:pt x="2679" y="1219"/>
                </a:lnTo>
                <a:lnTo>
                  <a:pt x="2677" y="1219"/>
                </a:lnTo>
                <a:lnTo>
                  <a:pt x="2674" y="1221"/>
                </a:lnTo>
                <a:lnTo>
                  <a:pt x="2674" y="1223"/>
                </a:lnTo>
                <a:lnTo>
                  <a:pt x="2672" y="1223"/>
                </a:lnTo>
                <a:lnTo>
                  <a:pt x="2669" y="1223"/>
                </a:lnTo>
                <a:lnTo>
                  <a:pt x="2667" y="1226"/>
                </a:lnTo>
                <a:lnTo>
                  <a:pt x="2665" y="1226"/>
                </a:lnTo>
                <a:lnTo>
                  <a:pt x="2660" y="1226"/>
                </a:lnTo>
                <a:lnTo>
                  <a:pt x="2655" y="1226"/>
                </a:lnTo>
                <a:lnTo>
                  <a:pt x="2653" y="1228"/>
                </a:lnTo>
                <a:lnTo>
                  <a:pt x="2651" y="1228"/>
                </a:lnTo>
                <a:lnTo>
                  <a:pt x="2648" y="1230"/>
                </a:lnTo>
                <a:lnTo>
                  <a:pt x="2643" y="1230"/>
                </a:lnTo>
                <a:lnTo>
                  <a:pt x="2641" y="1230"/>
                </a:lnTo>
                <a:lnTo>
                  <a:pt x="2639" y="1230"/>
                </a:lnTo>
                <a:lnTo>
                  <a:pt x="2634" y="1230"/>
                </a:lnTo>
                <a:lnTo>
                  <a:pt x="2629" y="1230"/>
                </a:lnTo>
                <a:lnTo>
                  <a:pt x="2627" y="1230"/>
                </a:lnTo>
                <a:lnTo>
                  <a:pt x="2625" y="1228"/>
                </a:lnTo>
                <a:lnTo>
                  <a:pt x="2622" y="1226"/>
                </a:lnTo>
                <a:lnTo>
                  <a:pt x="2622" y="1223"/>
                </a:lnTo>
                <a:lnTo>
                  <a:pt x="2620" y="1221"/>
                </a:lnTo>
                <a:lnTo>
                  <a:pt x="2620" y="1219"/>
                </a:lnTo>
                <a:lnTo>
                  <a:pt x="2615" y="1219"/>
                </a:lnTo>
                <a:lnTo>
                  <a:pt x="2613" y="1219"/>
                </a:lnTo>
                <a:lnTo>
                  <a:pt x="2608" y="1216"/>
                </a:lnTo>
                <a:lnTo>
                  <a:pt x="2606" y="1216"/>
                </a:lnTo>
                <a:lnTo>
                  <a:pt x="2603" y="1214"/>
                </a:lnTo>
                <a:lnTo>
                  <a:pt x="2601" y="1214"/>
                </a:lnTo>
                <a:lnTo>
                  <a:pt x="2599" y="1214"/>
                </a:lnTo>
                <a:lnTo>
                  <a:pt x="2596" y="1214"/>
                </a:lnTo>
                <a:lnTo>
                  <a:pt x="2594" y="1214"/>
                </a:lnTo>
                <a:lnTo>
                  <a:pt x="2591" y="1216"/>
                </a:lnTo>
                <a:lnTo>
                  <a:pt x="2589" y="1219"/>
                </a:lnTo>
                <a:lnTo>
                  <a:pt x="2589" y="1221"/>
                </a:lnTo>
                <a:lnTo>
                  <a:pt x="2587" y="1223"/>
                </a:lnTo>
                <a:lnTo>
                  <a:pt x="2587" y="1223"/>
                </a:lnTo>
                <a:lnTo>
                  <a:pt x="2587" y="1226"/>
                </a:lnTo>
                <a:lnTo>
                  <a:pt x="2584" y="1226"/>
                </a:lnTo>
                <a:lnTo>
                  <a:pt x="2582" y="1226"/>
                </a:lnTo>
                <a:lnTo>
                  <a:pt x="2580" y="1223"/>
                </a:lnTo>
                <a:lnTo>
                  <a:pt x="2577" y="1223"/>
                </a:lnTo>
                <a:lnTo>
                  <a:pt x="2575" y="1221"/>
                </a:lnTo>
                <a:lnTo>
                  <a:pt x="2570" y="1221"/>
                </a:lnTo>
                <a:lnTo>
                  <a:pt x="2568" y="1221"/>
                </a:lnTo>
                <a:lnTo>
                  <a:pt x="2566" y="1223"/>
                </a:lnTo>
                <a:lnTo>
                  <a:pt x="2563" y="1226"/>
                </a:lnTo>
                <a:lnTo>
                  <a:pt x="2561" y="1226"/>
                </a:lnTo>
                <a:lnTo>
                  <a:pt x="2558" y="1226"/>
                </a:lnTo>
                <a:lnTo>
                  <a:pt x="2556" y="1228"/>
                </a:lnTo>
                <a:lnTo>
                  <a:pt x="2554" y="1228"/>
                </a:lnTo>
                <a:lnTo>
                  <a:pt x="2551" y="1228"/>
                </a:lnTo>
                <a:lnTo>
                  <a:pt x="2547" y="1228"/>
                </a:lnTo>
                <a:lnTo>
                  <a:pt x="2544" y="1228"/>
                </a:lnTo>
                <a:lnTo>
                  <a:pt x="2540" y="1228"/>
                </a:lnTo>
                <a:lnTo>
                  <a:pt x="2537" y="1228"/>
                </a:lnTo>
                <a:lnTo>
                  <a:pt x="2535" y="1228"/>
                </a:lnTo>
                <a:lnTo>
                  <a:pt x="2532" y="1228"/>
                </a:lnTo>
                <a:lnTo>
                  <a:pt x="2530" y="1228"/>
                </a:lnTo>
                <a:lnTo>
                  <a:pt x="2530" y="1228"/>
                </a:lnTo>
                <a:lnTo>
                  <a:pt x="2528" y="1228"/>
                </a:lnTo>
                <a:lnTo>
                  <a:pt x="2525" y="1228"/>
                </a:lnTo>
                <a:lnTo>
                  <a:pt x="2523" y="1228"/>
                </a:lnTo>
                <a:lnTo>
                  <a:pt x="2518" y="1226"/>
                </a:lnTo>
                <a:lnTo>
                  <a:pt x="2514" y="1223"/>
                </a:lnTo>
                <a:lnTo>
                  <a:pt x="2511" y="1221"/>
                </a:lnTo>
                <a:lnTo>
                  <a:pt x="2506" y="1221"/>
                </a:lnTo>
                <a:lnTo>
                  <a:pt x="2504" y="1219"/>
                </a:lnTo>
                <a:lnTo>
                  <a:pt x="2502" y="1216"/>
                </a:lnTo>
                <a:lnTo>
                  <a:pt x="2499" y="1216"/>
                </a:lnTo>
                <a:lnTo>
                  <a:pt x="2497" y="1214"/>
                </a:lnTo>
                <a:lnTo>
                  <a:pt x="2495" y="1214"/>
                </a:lnTo>
                <a:lnTo>
                  <a:pt x="2490" y="1214"/>
                </a:lnTo>
                <a:lnTo>
                  <a:pt x="2488" y="1211"/>
                </a:lnTo>
                <a:lnTo>
                  <a:pt x="2483" y="1211"/>
                </a:lnTo>
                <a:lnTo>
                  <a:pt x="2480" y="1209"/>
                </a:lnTo>
                <a:lnTo>
                  <a:pt x="2478" y="1209"/>
                </a:lnTo>
                <a:lnTo>
                  <a:pt x="2473" y="1209"/>
                </a:lnTo>
                <a:lnTo>
                  <a:pt x="2473" y="1207"/>
                </a:lnTo>
                <a:lnTo>
                  <a:pt x="2471" y="1204"/>
                </a:lnTo>
                <a:lnTo>
                  <a:pt x="2469" y="1202"/>
                </a:lnTo>
                <a:lnTo>
                  <a:pt x="2469" y="1200"/>
                </a:lnTo>
                <a:lnTo>
                  <a:pt x="2466" y="1200"/>
                </a:lnTo>
                <a:lnTo>
                  <a:pt x="2464" y="1197"/>
                </a:lnTo>
                <a:lnTo>
                  <a:pt x="2462" y="1195"/>
                </a:lnTo>
                <a:lnTo>
                  <a:pt x="2462" y="1193"/>
                </a:lnTo>
                <a:lnTo>
                  <a:pt x="2459" y="1190"/>
                </a:lnTo>
                <a:lnTo>
                  <a:pt x="2459" y="1188"/>
                </a:lnTo>
                <a:lnTo>
                  <a:pt x="2459" y="1185"/>
                </a:lnTo>
                <a:lnTo>
                  <a:pt x="2457" y="1183"/>
                </a:lnTo>
                <a:lnTo>
                  <a:pt x="2457" y="1181"/>
                </a:lnTo>
                <a:lnTo>
                  <a:pt x="2454" y="1178"/>
                </a:lnTo>
                <a:lnTo>
                  <a:pt x="2454" y="1176"/>
                </a:lnTo>
                <a:lnTo>
                  <a:pt x="2452" y="1176"/>
                </a:lnTo>
                <a:lnTo>
                  <a:pt x="2447" y="1174"/>
                </a:lnTo>
                <a:lnTo>
                  <a:pt x="2447" y="1174"/>
                </a:lnTo>
                <a:lnTo>
                  <a:pt x="2445" y="1171"/>
                </a:lnTo>
                <a:lnTo>
                  <a:pt x="2445" y="1169"/>
                </a:lnTo>
                <a:lnTo>
                  <a:pt x="2443" y="1167"/>
                </a:lnTo>
                <a:lnTo>
                  <a:pt x="2443" y="1164"/>
                </a:lnTo>
                <a:lnTo>
                  <a:pt x="2440" y="1159"/>
                </a:lnTo>
                <a:lnTo>
                  <a:pt x="2440" y="1157"/>
                </a:lnTo>
                <a:lnTo>
                  <a:pt x="2438" y="1155"/>
                </a:lnTo>
                <a:lnTo>
                  <a:pt x="2436" y="1155"/>
                </a:lnTo>
                <a:lnTo>
                  <a:pt x="2433" y="1155"/>
                </a:lnTo>
                <a:lnTo>
                  <a:pt x="2429" y="1155"/>
                </a:lnTo>
                <a:lnTo>
                  <a:pt x="2426" y="1157"/>
                </a:lnTo>
                <a:lnTo>
                  <a:pt x="2424" y="1159"/>
                </a:lnTo>
                <a:lnTo>
                  <a:pt x="2421" y="1162"/>
                </a:lnTo>
                <a:lnTo>
                  <a:pt x="2419" y="1162"/>
                </a:lnTo>
                <a:lnTo>
                  <a:pt x="2417" y="1164"/>
                </a:lnTo>
                <a:lnTo>
                  <a:pt x="2414" y="1164"/>
                </a:lnTo>
                <a:lnTo>
                  <a:pt x="2412" y="1167"/>
                </a:lnTo>
                <a:lnTo>
                  <a:pt x="2407" y="1167"/>
                </a:lnTo>
                <a:lnTo>
                  <a:pt x="2405" y="1169"/>
                </a:lnTo>
                <a:lnTo>
                  <a:pt x="2400" y="1169"/>
                </a:lnTo>
                <a:lnTo>
                  <a:pt x="2398" y="1169"/>
                </a:lnTo>
                <a:lnTo>
                  <a:pt x="2395" y="1169"/>
                </a:lnTo>
                <a:lnTo>
                  <a:pt x="2393" y="1171"/>
                </a:lnTo>
                <a:lnTo>
                  <a:pt x="2388" y="1171"/>
                </a:lnTo>
                <a:lnTo>
                  <a:pt x="2386" y="1171"/>
                </a:lnTo>
                <a:lnTo>
                  <a:pt x="2381" y="1171"/>
                </a:lnTo>
                <a:lnTo>
                  <a:pt x="2379" y="1171"/>
                </a:lnTo>
                <a:lnTo>
                  <a:pt x="2377" y="1171"/>
                </a:lnTo>
                <a:lnTo>
                  <a:pt x="2374" y="1171"/>
                </a:lnTo>
                <a:lnTo>
                  <a:pt x="2372" y="1171"/>
                </a:lnTo>
                <a:lnTo>
                  <a:pt x="2367" y="1171"/>
                </a:lnTo>
                <a:lnTo>
                  <a:pt x="2365" y="1171"/>
                </a:lnTo>
                <a:lnTo>
                  <a:pt x="2362" y="1171"/>
                </a:lnTo>
                <a:lnTo>
                  <a:pt x="2360" y="1171"/>
                </a:lnTo>
                <a:lnTo>
                  <a:pt x="2360" y="1171"/>
                </a:lnTo>
                <a:lnTo>
                  <a:pt x="2358" y="1171"/>
                </a:lnTo>
                <a:lnTo>
                  <a:pt x="2355" y="1169"/>
                </a:lnTo>
                <a:lnTo>
                  <a:pt x="2353" y="1167"/>
                </a:lnTo>
                <a:lnTo>
                  <a:pt x="2351" y="1167"/>
                </a:lnTo>
                <a:lnTo>
                  <a:pt x="2346" y="1164"/>
                </a:lnTo>
                <a:lnTo>
                  <a:pt x="2341" y="1162"/>
                </a:lnTo>
                <a:lnTo>
                  <a:pt x="2339" y="1162"/>
                </a:lnTo>
                <a:lnTo>
                  <a:pt x="2334" y="1164"/>
                </a:lnTo>
                <a:lnTo>
                  <a:pt x="2329" y="1164"/>
                </a:lnTo>
                <a:lnTo>
                  <a:pt x="2325" y="1164"/>
                </a:lnTo>
                <a:lnTo>
                  <a:pt x="2322" y="1164"/>
                </a:lnTo>
                <a:lnTo>
                  <a:pt x="2317" y="1164"/>
                </a:lnTo>
                <a:lnTo>
                  <a:pt x="2313" y="1164"/>
                </a:lnTo>
                <a:lnTo>
                  <a:pt x="2308" y="1162"/>
                </a:lnTo>
                <a:lnTo>
                  <a:pt x="2303" y="1162"/>
                </a:lnTo>
                <a:lnTo>
                  <a:pt x="2301" y="1162"/>
                </a:lnTo>
                <a:lnTo>
                  <a:pt x="2299" y="1162"/>
                </a:lnTo>
                <a:lnTo>
                  <a:pt x="2296" y="1159"/>
                </a:lnTo>
                <a:lnTo>
                  <a:pt x="2292" y="1159"/>
                </a:lnTo>
                <a:lnTo>
                  <a:pt x="2289" y="1159"/>
                </a:lnTo>
                <a:lnTo>
                  <a:pt x="2287" y="1159"/>
                </a:lnTo>
                <a:lnTo>
                  <a:pt x="2282" y="1157"/>
                </a:lnTo>
                <a:lnTo>
                  <a:pt x="2280" y="1157"/>
                </a:lnTo>
                <a:lnTo>
                  <a:pt x="2273" y="1155"/>
                </a:lnTo>
                <a:lnTo>
                  <a:pt x="2270" y="1155"/>
                </a:lnTo>
                <a:lnTo>
                  <a:pt x="2266" y="1152"/>
                </a:lnTo>
                <a:lnTo>
                  <a:pt x="2263" y="1152"/>
                </a:lnTo>
                <a:lnTo>
                  <a:pt x="2261" y="1152"/>
                </a:lnTo>
                <a:lnTo>
                  <a:pt x="2256" y="1152"/>
                </a:lnTo>
                <a:lnTo>
                  <a:pt x="2254" y="1152"/>
                </a:lnTo>
                <a:lnTo>
                  <a:pt x="2251" y="1150"/>
                </a:lnTo>
                <a:lnTo>
                  <a:pt x="2247" y="1148"/>
                </a:lnTo>
                <a:lnTo>
                  <a:pt x="2244" y="1145"/>
                </a:lnTo>
                <a:lnTo>
                  <a:pt x="2242" y="1145"/>
                </a:lnTo>
                <a:lnTo>
                  <a:pt x="2235" y="1143"/>
                </a:lnTo>
                <a:lnTo>
                  <a:pt x="2232" y="1143"/>
                </a:lnTo>
                <a:lnTo>
                  <a:pt x="2228" y="1141"/>
                </a:lnTo>
                <a:lnTo>
                  <a:pt x="2223" y="1141"/>
                </a:lnTo>
                <a:lnTo>
                  <a:pt x="2221" y="1141"/>
                </a:lnTo>
                <a:lnTo>
                  <a:pt x="2218" y="1141"/>
                </a:lnTo>
                <a:lnTo>
                  <a:pt x="2216" y="1138"/>
                </a:lnTo>
                <a:lnTo>
                  <a:pt x="2214" y="1136"/>
                </a:lnTo>
                <a:lnTo>
                  <a:pt x="2211" y="1136"/>
                </a:lnTo>
                <a:lnTo>
                  <a:pt x="2209" y="1131"/>
                </a:lnTo>
                <a:lnTo>
                  <a:pt x="2206" y="1129"/>
                </a:lnTo>
                <a:lnTo>
                  <a:pt x="2199" y="1126"/>
                </a:lnTo>
                <a:lnTo>
                  <a:pt x="2197" y="1124"/>
                </a:lnTo>
                <a:lnTo>
                  <a:pt x="2190" y="1124"/>
                </a:lnTo>
                <a:lnTo>
                  <a:pt x="2188" y="1122"/>
                </a:lnTo>
                <a:lnTo>
                  <a:pt x="2183" y="1122"/>
                </a:lnTo>
                <a:lnTo>
                  <a:pt x="2178" y="1122"/>
                </a:lnTo>
                <a:lnTo>
                  <a:pt x="2173" y="1119"/>
                </a:lnTo>
                <a:lnTo>
                  <a:pt x="2171" y="1119"/>
                </a:lnTo>
                <a:lnTo>
                  <a:pt x="2166" y="1119"/>
                </a:lnTo>
                <a:lnTo>
                  <a:pt x="2164" y="1119"/>
                </a:lnTo>
                <a:lnTo>
                  <a:pt x="2164" y="1119"/>
                </a:lnTo>
                <a:lnTo>
                  <a:pt x="2162" y="1117"/>
                </a:lnTo>
                <a:lnTo>
                  <a:pt x="2159" y="1115"/>
                </a:lnTo>
                <a:lnTo>
                  <a:pt x="2157" y="1112"/>
                </a:lnTo>
                <a:lnTo>
                  <a:pt x="2155" y="1112"/>
                </a:lnTo>
                <a:lnTo>
                  <a:pt x="2152" y="1110"/>
                </a:lnTo>
                <a:lnTo>
                  <a:pt x="2150" y="1108"/>
                </a:lnTo>
                <a:lnTo>
                  <a:pt x="2147" y="1108"/>
                </a:lnTo>
                <a:lnTo>
                  <a:pt x="2145" y="1105"/>
                </a:lnTo>
                <a:lnTo>
                  <a:pt x="2145" y="1103"/>
                </a:lnTo>
                <a:lnTo>
                  <a:pt x="2143" y="1100"/>
                </a:lnTo>
                <a:lnTo>
                  <a:pt x="2140" y="1096"/>
                </a:lnTo>
                <a:lnTo>
                  <a:pt x="2138" y="1093"/>
                </a:lnTo>
                <a:lnTo>
                  <a:pt x="2136" y="1093"/>
                </a:lnTo>
                <a:lnTo>
                  <a:pt x="2133" y="1093"/>
                </a:lnTo>
                <a:lnTo>
                  <a:pt x="2131" y="1091"/>
                </a:lnTo>
                <a:lnTo>
                  <a:pt x="2129" y="1091"/>
                </a:lnTo>
                <a:lnTo>
                  <a:pt x="2126" y="1091"/>
                </a:lnTo>
                <a:lnTo>
                  <a:pt x="2124" y="1091"/>
                </a:lnTo>
                <a:lnTo>
                  <a:pt x="2121" y="1091"/>
                </a:lnTo>
                <a:lnTo>
                  <a:pt x="2119" y="1089"/>
                </a:lnTo>
                <a:lnTo>
                  <a:pt x="2117" y="1089"/>
                </a:lnTo>
                <a:lnTo>
                  <a:pt x="2114" y="1086"/>
                </a:lnTo>
                <a:lnTo>
                  <a:pt x="2112" y="1084"/>
                </a:lnTo>
                <a:lnTo>
                  <a:pt x="2110" y="1084"/>
                </a:lnTo>
                <a:lnTo>
                  <a:pt x="2110" y="1082"/>
                </a:lnTo>
                <a:lnTo>
                  <a:pt x="2107" y="1082"/>
                </a:lnTo>
                <a:lnTo>
                  <a:pt x="2105" y="1082"/>
                </a:lnTo>
                <a:lnTo>
                  <a:pt x="2105" y="1079"/>
                </a:lnTo>
                <a:lnTo>
                  <a:pt x="2103" y="1079"/>
                </a:lnTo>
                <a:lnTo>
                  <a:pt x="2100" y="1082"/>
                </a:lnTo>
                <a:lnTo>
                  <a:pt x="2098" y="1082"/>
                </a:lnTo>
                <a:lnTo>
                  <a:pt x="2093" y="1082"/>
                </a:lnTo>
                <a:lnTo>
                  <a:pt x="2093" y="1079"/>
                </a:lnTo>
                <a:lnTo>
                  <a:pt x="2091" y="1079"/>
                </a:lnTo>
                <a:lnTo>
                  <a:pt x="2086" y="1077"/>
                </a:lnTo>
                <a:lnTo>
                  <a:pt x="2084" y="1077"/>
                </a:lnTo>
                <a:lnTo>
                  <a:pt x="2081" y="1079"/>
                </a:lnTo>
                <a:lnTo>
                  <a:pt x="2079" y="1079"/>
                </a:lnTo>
                <a:lnTo>
                  <a:pt x="2077" y="1079"/>
                </a:lnTo>
                <a:lnTo>
                  <a:pt x="2074" y="1079"/>
                </a:lnTo>
                <a:lnTo>
                  <a:pt x="2074" y="1079"/>
                </a:lnTo>
                <a:lnTo>
                  <a:pt x="2072" y="1079"/>
                </a:lnTo>
                <a:lnTo>
                  <a:pt x="2067" y="1079"/>
                </a:lnTo>
                <a:lnTo>
                  <a:pt x="2065" y="1077"/>
                </a:lnTo>
                <a:lnTo>
                  <a:pt x="2062" y="1077"/>
                </a:lnTo>
                <a:lnTo>
                  <a:pt x="2060" y="1074"/>
                </a:lnTo>
                <a:lnTo>
                  <a:pt x="2055" y="1074"/>
                </a:lnTo>
                <a:lnTo>
                  <a:pt x="2053" y="1074"/>
                </a:lnTo>
                <a:lnTo>
                  <a:pt x="2051" y="1072"/>
                </a:lnTo>
                <a:lnTo>
                  <a:pt x="2048" y="1072"/>
                </a:lnTo>
                <a:lnTo>
                  <a:pt x="2043" y="1072"/>
                </a:lnTo>
                <a:lnTo>
                  <a:pt x="2041" y="1074"/>
                </a:lnTo>
                <a:lnTo>
                  <a:pt x="2039" y="1074"/>
                </a:lnTo>
                <a:lnTo>
                  <a:pt x="2036" y="1074"/>
                </a:lnTo>
                <a:lnTo>
                  <a:pt x="2034" y="1074"/>
                </a:lnTo>
                <a:lnTo>
                  <a:pt x="2032" y="1074"/>
                </a:lnTo>
                <a:lnTo>
                  <a:pt x="2029" y="1074"/>
                </a:lnTo>
                <a:lnTo>
                  <a:pt x="2025" y="1074"/>
                </a:lnTo>
                <a:lnTo>
                  <a:pt x="2020" y="1074"/>
                </a:lnTo>
                <a:lnTo>
                  <a:pt x="2018" y="1074"/>
                </a:lnTo>
                <a:lnTo>
                  <a:pt x="2018" y="1074"/>
                </a:lnTo>
                <a:lnTo>
                  <a:pt x="2013" y="1077"/>
                </a:lnTo>
                <a:lnTo>
                  <a:pt x="2010" y="1077"/>
                </a:lnTo>
                <a:lnTo>
                  <a:pt x="2008" y="1074"/>
                </a:lnTo>
                <a:lnTo>
                  <a:pt x="2006" y="1072"/>
                </a:lnTo>
                <a:lnTo>
                  <a:pt x="2003" y="1072"/>
                </a:lnTo>
                <a:lnTo>
                  <a:pt x="2001" y="1070"/>
                </a:lnTo>
                <a:lnTo>
                  <a:pt x="1999" y="1070"/>
                </a:lnTo>
                <a:lnTo>
                  <a:pt x="1996" y="1070"/>
                </a:lnTo>
                <a:lnTo>
                  <a:pt x="1996" y="1072"/>
                </a:lnTo>
                <a:lnTo>
                  <a:pt x="1994" y="1072"/>
                </a:lnTo>
                <a:lnTo>
                  <a:pt x="1992" y="1072"/>
                </a:lnTo>
                <a:lnTo>
                  <a:pt x="1989" y="1072"/>
                </a:lnTo>
                <a:lnTo>
                  <a:pt x="1987" y="1070"/>
                </a:lnTo>
                <a:lnTo>
                  <a:pt x="1984" y="1070"/>
                </a:lnTo>
                <a:lnTo>
                  <a:pt x="1982" y="1067"/>
                </a:lnTo>
                <a:lnTo>
                  <a:pt x="1980" y="1067"/>
                </a:lnTo>
                <a:lnTo>
                  <a:pt x="1977" y="1065"/>
                </a:lnTo>
                <a:lnTo>
                  <a:pt x="1975" y="1065"/>
                </a:lnTo>
                <a:lnTo>
                  <a:pt x="1975" y="1063"/>
                </a:lnTo>
                <a:lnTo>
                  <a:pt x="1973" y="1063"/>
                </a:lnTo>
                <a:lnTo>
                  <a:pt x="1970" y="1063"/>
                </a:lnTo>
                <a:lnTo>
                  <a:pt x="1968" y="1063"/>
                </a:lnTo>
                <a:lnTo>
                  <a:pt x="1966" y="1060"/>
                </a:lnTo>
                <a:lnTo>
                  <a:pt x="1966" y="1058"/>
                </a:lnTo>
                <a:lnTo>
                  <a:pt x="1963" y="1058"/>
                </a:lnTo>
                <a:lnTo>
                  <a:pt x="1961" y="1056"/>
                </a:lnTo>
                <a:lnTo>
                  <a:pt x="1961" y="1053"/>
                </a:lnTo>
                <a:lnTo>
                  <a:pt x="1958" y="1053"/>
                </a:lnTo>
                <a:lnTo>
                  <a:pt x="1956" y="1053"/>
                </a:lnTo>
                <a:lnTo>
                  <a:pt x="1956" y="1051"/>
                </a:lnTo>
                <a:lnTo>
                  <a:pt x="1954" y="1051"/>
                </a:lnTo>
                <a:lnTo>
                  <a:pt x="1951" y="1048"/>
                </a:lnTo>
                <a:lnTo>
                  <a:pt x="1949" y="1048"/>
                </a:lnTo>
                <a:lnTo>
                  <a:pt x="1944" y="1044"/>
                </a:lnTo>
                <a:lnTo>
                  <a:pt x="1942" y="1044"/>
                </a:lnTo>
                <a:lnTo>
                  <a:pt x="1937" y="1041"/>
                </a:lnTo>
                <a:lnTo>
                  <a:pt x="1935" y="1041"/>
                </a:lnTo>
                <a:lnTo>
                  <a:pt x="1932" y="1041"/>
                </a:lnTo>
                <a:lnTo>
                  <a:pt x="1930" y="1041"/>
                </a:lnTo>
                <a:lnTo>
                  <a:pt x="1925" y="1041"/>
                </a:lnTo>
                <a:lnTo>
                  <a:pt x="1921" y="1041"/>
                </a:lnTo>
                <a:lnTo>
                  <a:pt x="1918" y="1041"/>
                </a:lnTo>
                <a:lnTo>
                  <a:pt x="1916" y="1041"/>
                </a:lnTo>
                <a:lnTo>
                  <a:pt x="1914" y="1041"/>
                </a:lnTo>
                <a:lnTo>
                  <a:pt x="1911" y="1041"/>
                </a:lnTo>
                <a:lnTo>
                  <a:pt x="1909" y="1044"/>
                </a:lnTo>
                <a:lnTo>
                  <a:pt x="1906" y="1041"/>
                </a:lnTo>
                <a:lnTo>
                  <a:pt x="1904" y="1041"/>
                </a:lnTo>
                <a:lnTo>
                  <a:pt x="1904" y="1041"/>
                </a:lnTo>
                <a:lnTo>
                  <a:pt x="1902" y="1039"/>
                </a:lnTo>
                <a:lnTo>
                  <a:pt x="1897" y="1039"/>
                </a:lnTo>
                <a:lnTo>
                  <a:pt x="1897" y="1037"/>
                </a:lnTo>
                <a:lnTo>
                  <a:pt x="1892" y="1037"/>
                </a:lnTo>
                <a:lnTo>
                  <a:pt x="1890" y="1037"/>
                </a:lnTo>
                <a:lnTo>
                  <a:pt x="1888" y="1037"/>
                </a:lnTo>
                <a:lnTo>
                  <a:pt x="1885" y="1034"/>
                </a:lnTo>
                <a:lnTo>
                  <a:pt x="1881" y="1032"/>
                </a:lnTo>
                <a:lnTo>
                  <a:pt x="1876" y="1030"/>
                </a:lnTo>
                <a:lnTo>
                  <a:pt x="1869" y="1027"/>
                </a:lnTo>
                <a:lnTo>
                  <a:pt x="1869" y="1022"/>
                </a:lnTo>
                <a:lnTo>
                  <a:pt x="1862" y="1015"/>
                </a:lnTo>
                <a:lnTo>
                  <a:pt x="1857" y="1013"/>
                </a:lnTo>
                <a:lnTo>
                  <a:pt x="1855" y="1011"/>
                </a:lnTo>
                <a:lnTo>
                  <a:pt x="1852" y="1011"/>
                </a:lnTo>
                <a:lnTo>
                  <a:pt x="1850" y="1011"/>
                </a:lnTo>
                <a:lnTo>
                  <a:pt x="1847" y="1008"/>
                </a:lnTo>
                <a:lnTo>
                  <a:pt x="1847" y="1006"/>
                </a:lnTo>
                <a:lnTo>
                  <a:pt x="1847" y="1006"/>
                </a:lnTo>
                <a:lnTo>
                  <a:pt x="1847" y="1004"/>
                </a:lnTo>
                <a:lnTo>
                  <a:pt x="1843" y="1001"/>
                </a:lnTo>
                <a:lnTo>
                  <a:pt x="1840" y="1001"/>
                </a:lnTo>
                <a:lnTo>
                  <a:pt x="1836" y="996"/>
                </a:lnTo>
                <a:lnTo>
                  <a:pt x="1836" y="994"/>
                </a:lnTo>
                <a:lnTo>
                  <a:pt x="1833" y="994"/>
                </a:lnTo>
                <a:lnTo>
                  <a:pt x="1831" y="992"/>
                </a:lnTo>
                <a:lnTo>
                  <a:pt x="1829" y="992"/>
                </a:lnTo>
                <a:lnTo>
                  <a:pt x="1826" y="989"/>
                </a:lnTo>
                <a:lnTo>
                  <a:pt x="1824" y="989"/>
                </a:lnTo>
                <a:lnTo>
                  <a:pt x="1821" y="987"/>
                </a:lnTo>
                <a:lnTo>
                  <a:pt x="1819" y="982"/>
                </a:lnTo>
                <a:lnTo>
                  <a:pt x="1819" y="978"/>
                </a:lnTo>
                <a:lnTo>
                  <a:pt x="1819" y="973"/>
                </a:lnTo>
                <a:lnTo>
                  <a:pt x="1814" y="971"/>
                </a:lnTo>
                <a:lnTo>
                  <a:pt x="1814" y="968"/>
                </a:lnTo>
                <a:lnTo>
                  <a:pt x="1812" y="966"/>
                </a:lnTo>
                <a:lnTo>
                  <a:pt x="1814" y="963"/>
                </a:lnTo>
                <a:lnTo>
                  <a:pt x="1814" y="961"/>
                </a:lnTo>
                <a:lnTo>
                  <a:pt x="1814" y="956"/>
                </a:lnTo>
                <a:lnTo>
                  <a:pt x="1814" y="954"/>
                </a:lnTo>
                <a:lnTo>
                  <a:pt x="1814" y="952"/>
                </a:lnTo>
                <a:lnTo>
                  <a:pt x="1814" y="949"/>
                </a:lnTo>
                <a:lnTo>
                  <a:pt x="1814" y="949"/>
                </a:lnTo>
                <a:lnTo>
                  <a:pt x="1814" y="947"/>
                </a:lnTo>
                <a:lnTo>
                  <a:pt x="1814" y="945"/>
                </a:lnTo>
                <a:lnTo>
                  <a:pt x="1814" y="942"/>
                </a:lnTo>
                <a:lnTo>
                  <a:pt x="1812" y="940"/>
                </a:lnTo>
                <a:lnTo>
                  <a:pt x="1812" y="937"/>
                </a:lnTo>
                <a:lnTo>
                  <a:pt x="1810" y="935"/>
                </a:lnTo>
                <a:lnTo>
                  <a:pt x="1810" y="933"/>
                </a:lnTo>
                <a:lnTo>
                  <a:pt x="1810" y="930"/>
                </a:lnTo>
                <a:lnTo>
                  <a:pt x="1810" y="928"/>
                </a:lnTo>
                <a:lnTo>
                  <a:pt x="1810" y="926"/>
                </a:lnTo>
                <a:lnTo>
                  <a:pt x="1810" y="923"/>
                </a:lnTo>
                <a:lnTo>
                  <a:pt x="1807" y="921"/>
                </a:lnTo>
                <a:lnTo>
                  <a:pt x="1807" y="919"/>
                </a:lnTo>
                <a:lnTo>
                  <a:pt x="1810" y="914"/>
                </a:lnTo>
                <a:lnTo>
                  <a:pt x="1812" y="911"/>
                </a:lnTo>
                <a:lnTo>
                  <a:pt x="1810" y="907"/>
                </a:lnTo>
                <a:lnTo>
                  <a:pt x="1810" y="904"/>
                </a:lnTo>
                <a:lnTo>
                  <a:pt x="1807" y="904"/>
                </a:lnTo>
                <a:lnTo>
                  <a:pt x="1805" y="900"/>
                </a:lnTo>
                <a:lnTo>
                  <a:pt x="1805" y="897"/>
                </a:lnTo>
                <a:lnTo>
                  <a:pt x="1805" y="895"/>
                </a:lnTo>
                <a:lnTo>
                  <a:pt x="1805" y="893"/>
                </a:lnTo>
                <a:lnTo>
                  <a:pt x="1805" y="893"/>
                </a:lnTo>
                <a:lnTo>
                  <a:pt x="1807" y="890"/>
                </a:lnTo>
                <a:lnTo>
                  <a:pt x="1807" y="885"/>
                </a:lnTo>
                <a:lnTo>
                  <a:pt x="1807" y="878"/>
                </a:lnTo>
                <a:lnTo>
                  <a:pt x="1807" y="874"/>
                </a:lnTo>
                <a:lnTo>
                  <a:pt x="1807" y="871"/>
                </a:lnTo>
                <a:lnTo>
                  <a:pt x="1810" y="869"/>
                </a:lnTo>
                <a:lnTo>
                  <a:pt x="1810" y="867"/>
                </a:lnTo>
                <a:lnTo>
                  <a:pt x="1812" y="864"/>
                </a:lnTo>
                <a:lnTo>
                  <a:pt x="1814" y="864"/>
                </a:lnTo>
                <a:lnTo>
                  <a:pt x="1817" y="860"/>
                </a:lnTo>
                <a:lnTo>
                  <a:pt x="1817" y="855"/>
                </a:lnTo>
                <a:lnTo>
                  <a:pt x="1817" y="852"/>
                </a:lnTo>
                <a:lnTo>
                  <a:pt x="1817" y="848"/>
                </a:lnTo>
                <a:lnTo>
                  <a:pt x="1819" y="843"/>
                </a:lnTo>
                <a:lnTo>
                  <a:pt x="1817" y="841"/>
                </a:lnTo>
                <a:lnTo>
                  <a:pt x="1817" y="836"/>
                </a:lnTo>
                <a:lnTo>
                  <a:pt x="1817" y="834"/>
                </a:lnTo>
                <a:lnTo>
                  <a:pt x="1817" y="829"/>
                </a:lnTo>
                <a:lnTo>
                  <a:pt x="1814" y="824"/>
                </a:lnTo>
                <a:lnTo>
                  <a:pt x="1814" y="822"/>
                </a:lnTo>
                <a:lnTo>
                  <a:pt x="1814" y="815"/>
                </a:lnTo>
                <a:lnTo>
                  <a:pt x="1814" y="812"/>
                </a:lnTo>
                <a:lnTo>
                  <a:pt x="1814" y="810"/>
                </a:lnTo>
                <a:lnTo>
                  <a:pt x="1814" y="808"/>
                </a:lnTo>
                <a:lnTo>
                  <a:pt x="1814" y="805"/>
                </a:lnTo>
                <a:lnTo>
                  <a:pt x="1814" y="803"/>
                </a:lnTo>
                <a:lnTo>
                  <a:pt x="1814" y="800"/>
                </a:lnTo>
                <a:lnTo>
                  <a:pt x="1814" y="798"/>
                </a:lnTo>
                <a:lnTo>
                  <a:pt x="1814" y="796"/>
                </a:lnTo>
                <a:lnTo>
                  <a:pt x="1814" y="793"/>
                </a:lnTo>
                <a:lnTo>
                  <a:pt x="1814" y="791"/>
                </a:lnTo>
                <a:lnTo>
                  <a:pt x="1814" y="789"/>
                </a:lnTo>
                <a:lnTo>
                  <a:pt x="1814" y="786"/>
                </a:lnTo>
                <a:lnTo>
                  <a:pt x="1814" y="784"/>
                </a:lnTo>
                <a:lnTo>
                  <a:pt x="1814" y="782"/>
                </a:lnTo>
                <a:lnTo>
                  <a:pt x="1814" y="779"/>
                </a:lnTo>
                <a:lnTo>
                  <a:pt x="1812" y="779"/>
                </a:lnTo>
                <a:lnTo>
                  <a:pt x="1812" y="777"/>
                </a:lnTo>
                <a:lnTo>
                  <a:pt x="1812" y="774"/>
                </a:lnTo>
                <a:lnTo>
                  <a:pt x="1807" y="770"/>
                </a:lnTo>
                <a:lnTo>
                  <a:pt x="1807" y="767"/>
                </a:lnTo>
                <a:lnTo>
                  <a:pt x="1803" y="760"/>
                </a:lnTo>
                <a:lnTo>
                  <a:pt x="1800" y="760"/>
                </a:lnTo>
                <a:lnTo>
                  <a:pt x="1798" y="756"/>
                </a:lnTo>
                <a:lnTo>
                  <a:pt x="1795" y="751"/>
                </a:lnTo>
                <a:lnTo>
                  <a:pt x="1791" y="746"/>
                </a:lnTo>
                <a:lnTo>
                  <a:pt x="1788" y="741"/>
                </a:lnTo>
                <a:lnTo>
                  <a:pt x="1784" y="739"/>
                </a:lnTo>
                <a:lnTo>
                  <a:pt x="1779" y="737"/>
                </a:lnTo>
                <a:lnTo>
                  <a:pt x="1774" y="734"/>
                </a:lnTo>
                <a:lnTo>
                  <a:pt x="1772" y="732"/>
                </a:lnTo>
                <a:lnTo>
                  <a:pt x="1769" y="732"/>
                </a:lnTo>
                <a:lnTo>
                  <a:pt x="1765" y="730"/>
                </a:lnTo>
                <a:lnTo>
                  <a:pt x="1762" y="730"/>
                </a:lnTo>
                <a:lnTo>
                  <a:pt x="1760" y="727"/>
                </a:lnTo>
                <a:lnTo>
                  <a:pt x="1755" y="725"/>
                </a:lnTo>
                <a:lnTo>
                  <a:pt x="1753" y="725"/>
                </a:lnTo>
                <a:lnTo>
                  <a:pt x="1751" y="725"/>
                </a:lnTo>
                <a:lnTo>
                  <a:pt x="1748" y="725"/>
                </a:lnTo>
                <a:lnTo>
                  <a:pt x="1748" y="723"/>
                </a:lnTo>
                <a:lnTo>
                  <a:pt x="1746" y="723"/>
                </a:lnTo>
                <a:lnTo>
                  <a:pt x="1746" y="723"/>
                </a:lnTo>
                <a:lnTo>
                  <a:pt x="1744" y="723"/>
                </a:lnTo>
                <a:lnTo>
                  <a:pt x="1741" y="723"/>
                </a:lnTo>
                <a:lnTo>
                  <a:pt x="1739" y="723"/>
                </a:lnTo>
                <a:lnTo>
                  <a:pt x="1736" y="723"/>
                </a:lnTo>
                <a:lnTo>
                  <a:pt x="1734" y="723"/>
                </a:lnTo>
                <a:lnTo>
                  <a:pt x="1734" y="723"/>
                </a:lnTo>
                <a:lnTo>
                  <a:pt x="1732" y="723"/>
                </a:lnTo>
                <a:lnTo>
                  <a:pt x="1729" y="720"/>
                </a:lnTo>
                <a:lnTo>
                  <a:pt x="1727" y="720"/>
                </a:lnTo>
                <a:lnTo>
                  <a:pt x="1725" y="720"/>
                </a:lnTo>
                <a:lnTo>
                  <a:pt x="1722" y="720"/>
                </a:lnTo>
                <a:lnTo>
                  <a:pt x="1720" y="718"/>
                </a:lnTo>
                <a:lnTo>
                  <a:pt x="1718" y="718"/>
                </a:lnTo>
                <a:lnTo>
                  <a:pt x="1715" y="720"/>
                </a:lnTo>
                <a:lnTo>
                  <a:pt x="1713" y="720"/>
                </a:lnTo>
                <a:lnTo>
                  <a:pt x="1710" y="720"/>
                </a:lnTo>
                <a:lnTo>
                  <a:pt x="1708" y="720"/>
                </a:lnTo>
                <a:lnTo>
                  <a:pt x="1706" y="720"/>
                </a:lnTo>
                <a:lnTo>
                  <a:pt x="1703" y="720"/>
                </a:lnTo>
                <a:lnTo>
                  <a:pt x="1701" y="720"/>
                </a:lnTo>
                <a:lnTo>
                  <a:pt x="1699" y="720"/>
                </a:lnTo>
                <a:lnTo>
                  <a:pt x="1696" y="720"/>
                </a:lnTo>
                <a:lnTo>
                  <a:pt x="1694" y="720"/>
                </a:lnTo>
                <a:lnTo>
                  <a:pt x="1692" y="720"/>
                </a:lnTo>
                <a:lnTo>
                  <a:pt x="1689" y="720"/>
                </a:lnTo>
                <a:lnTo>
                  <a:pt x="1687" y="720"/>
                </a:lnTo>
                <a:lnTo>
                  <a:pt x="1684" y="720"/>
                </a:lnTo>
                <a:lnTo>
                  <a:pt x="1682" y="720"/>
                </a:lnTo>
                <a:lnTo>
                  <a:pt x="1680" y="720"/>
                </a:lnTo>
                <a:lnTo>
                  <a:pt x="1677" y="720"/>
                </a:lnTo>
                <a:lnTo>
                  <a:pt x="1675" y="720"/>
                </a:lnTo>
                <a:lnTo>
                  <a:pt x="1675" y="718"/>
                </a:lnTo>
                <a:lnTo>
                  <a:pt x="1675" y="718"/>
                </a:lnTo>
                <a:lnTo>
                  <a:pt x="1673" y="718"/>
                </a:lnTo>
                <a:lnTo>
                  <a:pt x="1670" y="718"/>
                </a:lnTo>
                <a:lnTo>
                  <a:pt x="1668" y="718"/>
                </a:lnTo>
                <a:lnTo>
                  <a:pt x="1666" y="718"/>
                </a:lnTo>
                <a:lnTo>
                  <a:pt x="1663" y="718"/>
                </a:lnTo>
                <a:lnTo>
                  <a:pt x="1661" y="718"/>
                </a:lnTo>
                <a:lnTo>
                  <a:pt x="1658" y="718"/>
                </a:lnTo>
                <a:lnTo>
                  <a:pt x="1656" y="718"/>
                </a:lnTo>
                <a:lnTo>
                  <a:pt x="1654" y="718"/>
                </a:lnTo>
                <a:lnTo>
                  <a:pt x="1651" y="718"/>
                </a:lnTo>
                <a:lnTo>
                  <a:pt x="1651" y="720"/>
                </a:lnTo>
                <a:lnTo>
                  <a:pt x="1649" y="720"/>
                </a:lnTo>
                <a:lnTo>
                  <a:pt x="1647" y="720"/>
                </a:lnTo>
                <a:lnTo>
                  <a:pt x="1644" y="720"/>
                </a:lnTo>
                <a:lnTo>
                  <a:pt x="1642" y="720"/>
                </a:lnTo>
                <a:lnTo>
                  <a:pt x="1640" y="720"/>
                </a:lnTo>
                <a:lnTo>
                  <a:pt x="1640" y="723"/>
                </a:lnTo>
                <a:lnTo>
                  <a:pt x="1637" y="723"/>
                </a:lnTo>
                <a:lnTo>
                  <a:pt x="1637" y="720"/>
                </a:lnTo>
                <a:lnTo>
                  <a:pt x="1635" y="720"/>
                </a:lnTo>
                <a:lnTo>
                  <a:pt x="1632" y="720"/>
                </a:lnTo>
                <a:lnTo>
                  <a:pt x="1630" y="720"/>
                </a:lnTo>
                <a:lnTo>
                  <a:pt x="1628" y="720"/>
                </a:lnTo>
                <a:lnTo>
                  <a:pt x="1625" y="720"/>
                </a:lnTo>
                <a:lnTo>
                  <a:pt x="1623" y="720"/>
                </a:lnTo>
                <a:lnTo>
                  <a:pt x="1621" y="720"/>
                </a:lnTo>
                <a:lnTo>
                  <a:pt x="1621" y="718"/>
                </a:lnTo>
                <a:lnTo>
                  <a:pt x="1618" y="718"/>
                </a:lnTo>
                <a:lnTo>
                  <a:pt x="1618" y="718"/>
                </a:lnTo>
                <a:lnTo>
                  <a:pt x="1616" y="718"/>
                </a:lnTo>
                <a:lnTo>
                  <a:pt x="1616" y="715"/>
                </a:lnTo>
                <a:lnTo>
                  <a:pt x="1614" y="715"/>
                </a:lnTo>
                <a:lnTo>
                  <a:pt x="1611" y="715"/>
                </a:lnTo>
                <a:lnTo>
                  <a:pt x="1609" y="713"/>
                </a:lnTo>
                <a:lnTo>
                  <a:pt x="1607" y="713"/>
                </a:lnTo>
                <a:lnTo>
                  <a:pt x="1607" y="711"/>
                </a:lnTo>
                <a:lnTo>
                  <a:pt x="1604" y="711"/>
                </a:lnTo>
                <a:lnTo>
                  <a:pt x="1602" y="708"/>
                </a:lnTo>
                <a:lnTo>
                  <a:pt x="1599" y="706"/>
                </a:lnTo>
                <a:lnTo>
                  <a:pt x="1599" y="704"/>
                </a:lnTo>
                <a:lnTo>
                  <a:pt x="1599" y="701"/>
                </a:lnTo>
                <a:lnTo>
                  <a:pt x="1597" y="701"/>
                </a:lnTo>
                <a:lnTo>
                  <a:pt x="1597" y="699"/>
                </a:lnTo>
                <a:lnTo>
                  <a:pt x="1597" y="697"/>
                </a:lnTo>
                <a:lnTo>
                  <a:pt x="1597" y="694"/>
                </a:lnTo>
                <a:lnTo>
                  <a:pt x="1597" y="692"/>
                </a:lnTo>
                <a:lnTo>
                  <a:pt x="1597" y="689"/>
                </a:lnTo>
                <a:lnTo>
                  <a:pt x="1597" y="687"/>
                </a:lnTo>
                <a:lnTo>
                  <a:pt x="1597" y="685"/>
                </a:lnTo>
                <a:lnTo>
                  <a:pt x="1597" y="682"/>
                </a:lnTo>
                <a:lnTo>
                  <a:pt x="1595" y="680"/>
                </a:lnTo>
                <a:lnTo>
                  <a:pt x="1595" y="678"/>
                </a:lnTo>
                <a:lnTo>
                  <a:pt x="1595" y="675"/>
                </a:lnTo>
                <a:lnTo>
                  <a:pt x="1595" y="673"/>
                </a:lnTo>
                <a:lnTo>
                  <a:pt x="1595" y="671"/>
                </a:lnTo>
                <a:lnTo>
                  <a:pt x="1592" y="671"/>
                </a:lnTo>
                <a:lnTo>
                  <a:pt x="1592" y="668"/>
                </a:lnTo>
                <a:lnTo>
                  <a:pt x="1592" y="666"/>
                </a:lnTo>
                <a:lnTo>
                  <a:pt x="1592" y="666"/>
                </a:lnTo>
                <a:lnTo>
                  <a:pt x="1592" y="663"/>
                </a:lnTo>
                <a:lnTo>
                  <a:pt x="1592" y="661"/>
                </a:lnTo>
                <a:lnTo>
                  <a:pt x="1592" y="659"/>
                </a:lnTo>
                <a:lnTo>
                  <a:pt x="1592" y="656"/>
                </a:lnTo>
                <a:lnTo>
                  <a:pt x="1592" y="654"/>
                </a:lnTo>
                <a:lnTo>
                  <a:pt x="1590" y="654"/>
                </a:lnTo>
                <a:lnTo>
                  <a:pt x="1590" y="652"/>
                </a:lnTo>
                <a:lnTo>
                  <a:pt x="1588" y="649"/>
                </a:lnTo>
                <a:lnTo>
                  <a:pt x="1588" y="647"/>
                </a:lnTo>
                <a:lnTo>
                  <a:pt x="1585" y="647"/>
                </a:lnTo>
                <a:lnTo>
                  <a:pt x="1585" y="645"/>
                </a:lnTo>
                <a:lnTo>
                  <a:pt x="1583" y="642"/>
                </a:lnTo>
                <a:lnTo>
                  <a:pt x="1583" y="640"/>
                </a:lnTo>
                <a:lnTo>
                  <a:pt x="1581" y="640"/>
                </a:lnTo>
                <a:lnTo>
                  <a:pt x="1578" y="637"/>
                </a:lnTo>
                <a:lnTo>
                  <a:pt x="1578" y="635"/>
                </a:lnTo>
                <a:lnTo>
                  <a:pt x="1576" y="635"/>
                </a:lnTo>
                <a:lnTo>
                  <a:pt x="1576" y="633"/>
                </a:lnTo>
                <a:lnTo>
                  <a:pt x="1573" y="630"/>
                </a:lnTo>
                <a:lnTo>
                  <a:pt x="1573" y="628"/>
                </a:lnTo>
                <a:lnTo>
                  <a:pt x="1573" y="626"/>
                </a:lnTo>
                <a:lnTo>
                  <a:pt x="1571" y="623"/>
                </a:lnTo>
                <a:lnTo>
                  <a:pt x="1569" y="621"/>
                </a:lnTo>
                <a:lnTo>
                  <a:pt x="1566" y="619"/>
                </a:lnTo>
                <a:lnTo>
                  <a:pt x="1564" y="619"/>
                </a:lnTo>
                <a:lnTo>
                  <a:pt x="1564" y="616"/>
                </a:lnTo>
                <a:lnTo>
                  <a:pt x="1562" y="616"/>
                </a:lnTo>
                <a:lnTo>
                  <a:pt x="1562" y="614"/>
                </a:lnTo>
                <a:lnTo>
                  <a:pt x="1562" y="614"/>
                </a:lnTo>
                <a:lnTo>
                  <a:pt x="1562" y="612"/>
                </a:lnTo>
                <a:lnTo>
                  <a:pt x="1559" y="612"/>
                </a:lnTo>
                <a:lnTo>
                  <a:pt x="1557" y="612"/>
                </a:lnTo>
                <a:lnTo>
                  <a:pt x="1555" y="609"/>
                </a:lnTo>
                <a:lnTo>
                  <a:pt x="1552" y="609"/>
                </a:lnTo>
                <a:lnTo>
                  <a:pt x="1550" y="609"/>
                </a:lnTo>
                <a:lnTo>
                  <a:pt x="1550" y="607"/>
                </a:lnTo>
                <a:lnTo>
                  <a:pt x="1547" y="607"/>
                </a:lnTo>
                <a:lnTo>
                  <a:pt x="1545" y="604"/>
                </a:lnTo>
                <a:lnTo>
                  <a:pt x="1543" y="604"/>
                </a:lnTo>
                <a:lnTo>
                  <a:pt x="1543" y="602"/>
                </a:lnTo>
                <a:lnTo>
                  <a:pt x="1540" y="602"/>
                </a:lnTo>
                <a:lnTo>
                  <a:pt x="1540" y="600"/>
                </a:lnTo>
                <a:lnTo>
                  <a:pt x="1538" y="600"/>
                </a:lnTo>
                <a:lnTo>
                  <a:pt x="1536" y="600"/>
                </a:lnTo>
                <a:lnTo>
                  <a:pt x="1536" y="597"/>
                </a:lnTo>
                <a:lnTo>
                  <a:pt x="1533" y="597"/>
                </a:lnTo>
                <a:lnTo>
                  <a:pt x="1531" y="597"/>
                </a:lnTo>
                <a:lnTo>
                  <a:pt x="1531" y="595"/>
                </a:lnTo>
                <a:lnTo>
                  <a:pt x="1529" y="595"/>
                </a:lnTo>
                <a:lnTo>
                  <a:pt x="1526" y="595"/>
                </a:lnTo>
                <a:lnTo>
                  <a:pt x="1524" y="593"/>
                </a:lnTo>
                <a:lnTo>
                  <a:pt x="1521" y="593"/>
                </a:lnTo>
                <a:lnTo>
                  <a:pt x="1519" y="593"/>
                </a:lnTo>
                <a:lnTo>
                  <a:pt x="1517" y="590"/>
                </a:lnTo>
                <a:lnTo>
                  <a:pt x="1514" y="590"/>
                </a:lnTo>
                <a:lnTo>
                  <a:pt x="1512" y="590"/>
                </a:lnTo>
                <a:lnTo>
                  <a:pt x="1512" y="588"/>
                </a:lnTo>
                <a:lnTo>
                  <a:pt x="1510" y="588"/>
                </a:lnTo>
                <a:lnTo>
                  <a:pt x="1510" y="586"/>
                </a:lnTo>
                <a:lnTo>
                  <a:pt x="1507" y="586"/>
                </a:lnTo>
                <a:lnTo>
                  <a:pt x="1507" y="583"/>
                </a:lnTo>
                <a:lnTo>
                  <a:pt x="1505" y="583"/>
                </a:lnTo>
                <a:lnTo>
                  <a:pt x="1505" y="583"/>
                </a:lnTo>
                <a:lnTo>
                  <a:pt x="1505" y="581"/>
                </a:lnTo>
                <a:lnTo>
                  <a:pt x="1503" y="581"/>
                </a:lnTo>
                <a:lnTo>
                  <a:pt x="1500" y="581"/>
                </a:lnTo>
                <a:lnTo>
                  <a:pt x="1500" y="578"/>
                </a:lnTo>
                <a:lnTo>
                  <a:pt x="1498" y="578"/>
                </a:lnTo>
                <a:lnTo>
                  <a:pt x="1495" y="576"/>
                </a:lnTo>
                <a:lnTo>
                  <a:pt x="1493" y="576"/>
                </a:lnTo>
                <a:lnTo>
                  <a:pt x="1493" y="574"/>
                </a:lnTo>
                <a:lnTo>
                  <a:pt x="1491" y="574"/>
                </a:lnTo>
                <a:lnTo>
                  <a:pt x="1491" y="571"/>
                </a:lnTo>
                <a:lnTo>
                  <a:pt x="1488" y="571"/>
                </a:lnTo>
                <a:lnTo>
                  <a:pt x="1486" y="571"/>
                </a:lnTo>
                <a:lnTo>
                  <a:pt x="1484" y="571"/>
                </a:lnTo>
                <a:lnTo>
                  <a:pt x="1481" y="571"/>
                </a:lnTo>
                <a:lnTo>
                  <a:pt x="1479" y="571"/>
                </a:lnTo>
                <a:lnTo>
                  <a:pt x="1479" y="569"/>
                </a:lnTo>
                <a:lnTo>
                  <a:pt x="1477" y="569"/>
                </a:lnTo>
                <a:lnTo>
                  <a:pt x="1474" y="567"/>
                </a:lnTo>
                <a:lnTo>
                  <a:pt x="1474" y="564"/>
                </a:lnTo>
                <a:lnTo>
                  <a:pt x="1472" y="562"/>
                </a:lnTo>
                <a:lnTo>
                  <a:pt x="1472" y="560"/>
                </a:lnTo>
                <a:lnTo>
                  <a:pt x="1470" y="557"/>
                </a:lnTo>
                <a:lnTo>
                  <a:pt x="1467" y="555"/>
                </a:lnTo>
                <a:lnTo>
                  <a:pt x="1465" y="555"/>
                </a:lnTo>
                <a:lnTo>
                  <a:pt x="1462" y="552"/>
                </a:lnTo>
                <a:lnTo>
                  <a:pt x="1460" y="552"/>
                </a:lnTo>
                <a:lnTo>
                  <a:pt x="1460" y="550"/>
                </a:lnTo>
                <a:lnTo>
                  <a:pt x="1460" y="548"/>
                </a:lnTo>
                <a:lnTo>
                  <a:pt x="1460" y="545"/>
                </a:lnTo>
                <a:lnTo>
                  <a:pt x="1460" y="543"/>
                </a:lnTo>
                <a:lnTo>
                  <a:pt x="1460" y="541"/>
                </a:lnTo>
                <a:lnTo>
                  <a:pt x="1458" y="538"/>
                </a:lnTo>
                <a:lnTo>
                  <a:pt x="1458" y="536"/>
                </a:lnTo>
                <a:lnTo>
                  <a:pt x="1455" y="534"/>
                </a:lnTo>
                <a:lnTo>
                  <a:pt x="1455" y="531"/>
                </a:lnTo>
                <a:lnTo>
                  <a:pt x="1453" y="531"/>
                </a:lnTo>
                <a:lnTo>
                  <a:pt x="1453" y="529"/>
                </a:lnTo>
                <a:lnTo>
                  <a:pt x="1451" y="526"/>
                </a:lnTo>
                <a:lnTo>
                  <a:pt x="1448" y="524"/>
                </a:lnTo>
                <a:lnTo>
                  <a:pt x="1448" y="522"/>
                </a:lnTo>
                <a:lnTo>
                  <a:pt x="1448" y="522"/>
                </a:lnTo>
                <a:lnTo>
                  <a:pt x="1446" y="519"/>
                </a:lnTo>
                <a:lnTo>
                  <a:pt x="1446" y="517"/>
                </a:lnTo>
                <a:lnTo>
                  <a:pt x="1446" y="515"/>
                </a:lnTo>
                <a:lnTo>
                  <a:pt x="1448" y="515"/>
                </a:lnTo>
                <a:lnTo>
                  <a:pt x="1448" y="512"/>
                </a:lnTo>
                <a:lnTo>
                  <a:pt x="1448" y="512"/>
                </a:lnTo>
                <a:lnTo>
                  <a:pt x="1448" y="510"/>
                </a:lnTo>
                <a:lnTo>
                  <a:pt x="1451" y="508"/>
                </a:lnTo>
                <a:lnTo>
                  <a:pt x="1451" y="505"/>
                </a:lnTo>
                <a:lnTo>
                  <a:pt x="1451" y="503"/>
                </a:lnTo>
                <a:lnTo>
                  <a:pt x="1451" y="501"/>
                </a:lnTo>
                <a:lnTo>
                  <a:pt x="1448" y="501"/>
                </a:lnTo>
                <a:lnTo>
                  <a:pt x="1448" y="498"/>
                </a:lnTo>
                <a:lnTo>
                  <a:pt x="1448" y="496"/>
                </a:lnTo>
                <a:lnTo>
                  <a:pt x="1448" y="496"/>
                </a:lnTo>
                <a:lnTo>
                  <a:pt x="1448" y="493"/>
                </a:lnTo>
                <a:lnTo>
                  <a:pt x="1448" y="491"/>
                </a:lnTo>
                <a:lnTo>
                  <a:pt x="1448" y="489"/>
                </a:lnTo>
                <a:lnTo>
                  <a:pt x="1446" y="486"/>
                </a:lnTo>
                <a:lnTo>
                  <a:pt x="1444" y="484"/>
                </a:lnTo>
                <a:lnTo>
                  <a:pt x="1444" y="482"/>
                </a:lnTo>
                <a:lnTo>
                  <a:pt x="1446" y="482"/>
                </a:lnTo>
                <a:lnTo>
                  <a:pt x="1446" y="479"/>
                </a:lnTo>
                <a:lnTo>
                  <a:pt x="1446" y="477"/>
                </a:lnTo>
                <a:lnTo>
                  <a:pt x="1448" y="477"/>
                </a:lnTo>
                <a:lnTo>
                  <a:pt x="1448" y="475"/>
                </a:lnTo>
                <a:lnTo>
                  <a:pt x="1448" y="472"/>
                </a:lnTo>
                <a:lnTo>
                  <a:pt x="1448" y="470"/>
                </a:lnTo>
                <a:lnTo>
                  <a:pt x="1448" y="470"/>
                </a:lnTo>
                <a:lnTo>
                  <a:pt x="1448" y="467"/>
                </a:lnTo>
                <a:lnTo>
                  <a:pt x="1448" y="465"/>
                </a:lnTo>
                <a:lnTo>
                  <a:pt x="1451" y="463"/>
                </a:lnTo>
                <a:lnTo>
                  <a:pt x="1453" y="460"/>
                </a:lnTo>
                <a:lnTo>
                  <a:pt x="1453" y="458"/>
                </a:lnTo>
                <a:lnTo>
                  <a:pt x="1455" y="458"/>
                </a:lnTo>
                <a:lnTo>
                  <a:pt x="1455" y="456"/>
                </a:lnTo>
                <a:lnTo>
                  <a:pt x="1455" y="453"/>
                </a:lnTo>
                <a:lnTo>
                  <a:pt x="1458" y="453"/>
                </a:lnTo>
                <a:lnTo>
                  <a:pt x="1458" y="451"/>
                </a:lnTo>
                <a:lnTo>
                  <a:pt x="1458" y="449"/>
                </a:lnTo>
                <a:lnTo>
                  <a:pt x="1458" y="446"/>
                </a:lnTo>
                <a:lnTo>
                  <a:pt x="1455" y="446"/>
                </a:lnTo>
                <a:lnTo>
                  <a:pt x="1453" y="446"/>
                </a:lnTo>
                <a:lnTo>
                  <a:pt x="1453" y="444"/>
                </a:lnTo>
                <a:lnTo>
                  <a:pt x="1451" y="444"/>
                </a:lnTo>
                <a:lnTo>
                  <a:pt x="1448" y="444"/>
                </a:lnTo>
                <a:lnTo>
                  <a:pt x="1448" y="444"/>
                </a:lnTo>
                <a:lnTo>
                  <a:pt x="1446" y="444"/>
                </a:lnTo>
                <a:lnTo>
                  <a:pt x="1444" y="444"/>
                </a:lnTo>
                <a:lnTo>
                  <a:pt x="1441" y="444"/>
                </a:lnTo>
                <a:lnTo>
                  <a:pt x="1439" y="444"/>
                </a:lnTo>
                <a:lnTo>
                  <a:pt x="1436" y="444"/>
                </a:lnTo>
                <a:lnTo>
                  <a:pt x="1434" y="444"/>
                </a:lnTo>
                <a:lnTo>
                  <a:pt x="1432" y="441"/>
                </a:lnTo>
                <a:lnTo>
                  <a:pt x="1429" y="441"/>
                </a:lnTo>
                <a:lnTo>
                  <a:pt x="1427" y="441"/>
                </a:lnTo>
                <a:lnTo>
                  <a:pt x="1425" y="441"/>
                </a:lnTo>
                <a:lnTo>
                  <a:pt x="1422" y="439"/>
                </a:lnTo>
                <a:lnTo>
                  <a:pt x="1420" y="439"/>
                </a:lnTo>
                <a:lnTo>
                  <a:pt x="1418" y="439"/>
                </a:lnTo>
                <a:lnTo>
                  <a:pt x="1415" y="439"/>
                </a:lnTo>
                <a:lnTo>
                  <a:pt x="1413" y="439"/>
                </a:lnTo>
                <a:lnTo>
                  <a:pt x="1413" y="439"/>
                </a:lnTo>
                <a:lnTo>
                  <a:pt x="1410" y="439"/>
                </a:lnTo>
                <a:lnTo>
                  <a:pt x="1408" y="439"/>
                </a:lnTo>
                <a:lnTo>
                  <a:pt x="1406" y="437"/>
                </a:lnTo>
                <a:lnTo>
                  <a:pt x="1406" y="434"/>
                </a:lnTo>
                <a:lnTo>
                  <a:pt x="1403" y="434"/>
                </a:lnTo>
                <a:lnTo>
                  <a:pt x="1403" y="432"/>
                </a:lnTo>
                <a:lnTo>
                  <a:pt x="1403" y="430"/>
                </a:lnTo>
                <a:lnTo>
                  <a:pt x="1403" y="427"/>
                </a:lnTo>
                <a:lnTo>
                  <a:pt x="1403" y="425"/>
                </a:lnTo>
                <a:lnTo>
                  <a:pt x="1401" y="423"/>
                </a:lnTo>
                <a:lnTo>
                  <a:pt x="1401" y="420"/>
                </a:lnTo>
                <a:lnTo>
                  <a:pt x="1399" y="420"/>
                </a:lnTo>
                <a:lnTo>
                  <a:pt x="1399" y="418"/>
                </a:lnTo>
                <a:lnTo>
                  <a:pt x="1396" y="418"/>
                </a:lnTo>
                <a:lnTo>
                  <a:pt x="1394" y="415"/>
                </a:lnTo>
                <a:lnTo>
                  <a:pt x="1392" y="415"/>
                </a:lnTo>
                <a:lnTo>
                  <a:pt x="1392" y="413"/>
                </a:lnTo>
                <a:lnTo>
                  <a:pt x="1392" y="413"/>
                </a:lnTo>
                <a:lnTo>
                  <a:pt x="1389" y="413"/>
                </a:lnTo>
                <a:lnTo>
                  <a:pt x="1387" y="411"/>
                </a:lnTo>
                <a:lnTo>
                  <a:pt x="1384" y="411"/>
                </a:lnTo>
                <a:lnTo>
                  <a:pt x="1382" y="411"/>
                </a:lnTo>
                <a:lnTo>
                  <a:pt x="1380" y="411"/>
                </a:lnTo>
                <a:lnTo>
                  <a:pt x="1377" y="411"/>
                </a:lnTo>
                <a:lnTo>
                  <a:pt x="1375" y="408"/>
                </a:lnTo>
                <a:lnTo>
                  <a:pt x="1373" y="408"/>
                </a:lnTo>
                <a:lnTo>
                  <a:pt x="1370" y="408"/>
                </a:lnTo>
                <a:lnTo>
                  <a:pt x="1370" y="406"/>
                </a:lnTo>
                <a:lnTo>
                  <a:pt x="1368" y="406"/>
                </a:lnTo>
                <a:lnTo>
                  <a:pt x="1366" y="406"/>
                </a:lnTo>
                <a:lnTo>
                  <a:pt x="1363" y="406"/>
                </a:lnTo>
                <a:lnTo>
                  <a:pt x="1361" y="404"/>
                </a:lnTo>
                <a:lnTo>
                  <a:pt x="1358" y="404"/>
                </a:lnTo>
                <a:lnTo>
                  <a:pt x="1351" y="404"/>
                </a:lnTo>
                <a:lnTo>
                  <a:pt x="1349" y="404"/>
                </a:lnTo>
                <a:lnTo>
                  <a:pt x="1347" y="404"/>
                </a:lnTo>
                <a:lnTo>
                  <a:pt x="1344" y="404"/>
                </a:lnTo>
                <a:lnTo>
                  <a:pt x="1342" y="404"/>
                </a:lnTo>
                <a:lnTo>
                  <a:pt x="1340" y="404"/>
                </a:lnTo>
                <a:lnTo>
                  <a:pt x="1337" y="404"/>
                </a:lnTo>
                <a:lnTo>
                  <a:pt x="1335" y="406"/>
                </a:lnTo>
                <a:lnTo>
                  <a:pt x="1335" y="404"/>
                </a:lnTo>
                <a:lnTo>
                  <a:pt x="1333" y="404"/>
                </a:lnTo>
                <a:lnTo>
                  <a:pt x="1333" y="401"/>
                </a:lnTo>
                <a:lnTo>
                  <a:pt x="1330" y="401"/>
                </a:lnTo>
                <a:lnTo>
                  <a:pt x="1330" y="399"/>
                </a:lnTo>
                <a:lnTo>
                  <a:pt x="1328" y="399"/>
                </a:lnTo>
                <a:lnTo>
                  <a:pt x="1323" y="397"/>
                </a:lnTo>
                <a:lnTo>
                  <a:pt x="1323" y="394"/>
                </a:lnTo>
                <a:lnTo>
                  <a:pt x="1321" y="394"/>
                </a:lnTo>
                <a:lnTo>
                  <a:pt x="1321" y="392"/>
                </a:lnTo>
                <a:lnTo>
                  <a:pt x="1318" y="392"/>
                </a:lnTo>
                <a:lnTo>
                  <a:pt x="1316" y="389"/>
                </a:lnTo>
                <a:lnTo>
                  <a:pt x="1314" y="389"/>
                </a:lnTo>
                <a:lnTo>
                  <a:pt x="1314" y="387"/>
                </a:lnTo>
                <a:lnTo>
                  <a:pt x="1311" y="385"/>
                </a:lnTo>
                <a:lnTo>
                  <a:pt x="1311" y="382"/>
                </a:lnTo>
                <a:lnTo>
                  <a:pt x="1311" y="382"/>
                </a:lnTo>
                <a:lnTo>
                  <a:pt x="1311" y="380"/>
                </a:lnTo>
                <a:lnTo>
                  <a:pt x="1309" y="380"/>
                </a:lnTo>
                <a:lnTo>
                  <a:pt x="1309" y="378"/>
                </a:lnTo>
                <a:lnTo>
                  <a:pt x="1307" y="375"/>
                </a:lnTo>
                <a:lnTo>
                  <a:pt x="1307" y="373"/>
                </a:lnTo>
                <a:lnTo>
                  <a:pt x="1304" y="371"/>
                </a:lnTo>
                <a:lnTo>
                  <a:pt x="1302" y="368"/>
                </a:lnTo>
                <a:lnTo>
                  <a:pt x="1302" y="366"/>
                </a:lnTo>
                <a:lnTo>
                  <a:pt x="1302" y="364"/>
                </a:lnTo>
                <a:lnTo>
                  <a:pt x="1302" y="361"/>
                </a:lnTo>
                <a:lnTo>
                  <a:pt x="1302" y="359"/>
                </a:lnTo>
                <a:lnTo>
                  <a:pt x="1302" y="356"/>
                </a:lnTo>
                <a:lnTo>
                  <a:pt x="1302" y="354"/>
                </a:lnTo>
                <a:lnTo>
                  <a:pt x="1302" y="352"/>
                </a:lnTo>
                <a:lnTo>
                  <a:pt x="1304" y="349"/>
                </a:lnTo>
                <a:lnTo>
                  <a:pt x="1304" y="347"/>
                </a:lnTo>
                <a:lnTo>
                  <a:pt x="1304" y="345"/>
                </a:lnTo>
                <a:lnTo>
                  <a:pt x="1307" y="342"/>
                </a:lnTo>
                <a:lnTo>
                  <a:pt x="1307" y="340"/>
                </a:lnTo>
                <a:lnTo>
                  <a:pt x="1309" y="340"/>
                </a:lnTo>
                <a:lnTo>
                  <a:pt x="1309" y="338"/>
                </a:lnTo>
                <a:lnTo>
                  <a:pt x="1309" y="335"/>
                </a:lnTo>
                <a:lnTo>
                  <a:pt x="1309" y="333"/>
                </a:lnTo>
                <a:lnTo>
                  <a:pt x="1307" y="330"/>
                </a:lnTo>
                <a:lnTo>
                  <a:pt x="1307" y="328"/>
                </a:lnTo>
                <a:lnTo>
                  <a:pt x="1307" y="326"/>
                </a:lnTo>
                <a:lnTo>
                  <a:pt x="1304" y="326"/>
                </a:lnTo>
                <a:lnTo>
                  <a:pt x="1304" y="326"/>
                </a:lnTo>
                <a:lnTo>
                  <a:pt x="1304" y="323"/>
                </a:lnTo>
                <a:lnTo>
                  <a:pt x="1307" y="323"/>
                </a:lnTo>
                <a:lnTo>
                  <a:pt x="1307" y="321"/>
                </a:lnTo>
                <a:lnTo>
                  <a:pt x="1307" y="319"/>
                </a:lnTo>
                <a:lnTo>
                  <a:pt x="1309" y="316"/>
                </a:lnTo>
                <a:lnTo>
                  <a:pt x="1309" y="314"/>
                </a:lnTo>
                <a:lnTo>
                  <a:pt x="1309" y="312"/>
                </a:lnTo>
                <a:lnTo>
                  <a:pt x="1309" y="309"/>
                </a:lnTo>
                <a:lnTo>
                  <a:pt x="1307" y="307"/>
                </a:lnTo>
                <a:lnTo>
                  <a:pt x="1307" y="304"/>
                </a:lnTo>
                <a:lnTo>
                  <a:pt x="1307" y="302"/>
                </a:lnTo>
                <a:lnTo>
                  <a:pt x="1307" y="300"/>
                </a:lnTo>
                <a:lnTo>
                  <a:pt x="1309" y="300"/>
                </a:lnTo>
                <a:lnTo>
                  <a:pt x="1309" y="297"/>
                </a:lnTo>
                <a:lnTo>
                  <a:pt x="1311" y="297"/>
                </a:lnTo>
                <a:lnTo>
                  <a:pt x="1314" y="295"/>
                </a:lnTo>
                <a:lnTo>
                  <a:pt x="1316" y="295"/>
                </a:lnTo>
                <a:lnTo>
                  <a:pt x="1316" y="293"/>
                </a:lnTo>
                <a:lnTo>
                  <a:pt x="1318" y="290"/>
                </a:lnTo>
                <a:lnTo>
                  <a:pt x="1318" y="288"/>
                </a:lnTo>
                <a:lnTo>
                  <a:pt x="1321" y="288"/>
                </a:lnTo>
                <a:lnTo>
                  <a:pt x="1321" y="286"/>
                </a:lnTo>
                <a:lnTo>
                  <a:pt x="1323" y="286"/>
                </a:lnTo>
                <a:lnTo>
                  <a:pt x="1325" y="286"/>
                </a:lnTo>
                <a:lnTo>
                  <a:pt x="1328" y="286"/>
                </a:lnTo>
                <a:lnTo>
                  <a:pt x="1328" y="283"/>
                </a:lnTo>
                <a:lnTo>
                  <a:pt x="1333" y="281"/>
                </a:lnTo>
                <a:lnTo>
                  <a:pt x="1335" y="281"/>
                </a:lnTo>
                <a:lnTo>
                  <a:pt x="1335" y="281"/>
                </a:lnTo>
                <a:lnTo>
                  <a:pt x="1335" y="278"/>
                </a:lnTo>
                <a:lnTo>
                  <a:pt x="1337" y="278"/>
                </a:lnTo>
                <a:lnTo>
                  <a:pt x="1337" y="276"/>
                </a:lnTo>
                <a:lnTo>
                  <a:pt x="1335" y="274"/>
                </a:lnTo>
                <a:lnTo>
                  <a:pt x="1335" y="271"/>
                </a:lnTo>
                <a:lnTo>
                  <a:pt x="1335" y="269"/>
                </a:lnTo>
                <a:lnTo>
                  <a:pt x="1333" y="269"/>
                </a:lnTo>
                <a:lnTo>
                  <a:pt x="1333" y="269"/>
                </a:lnTo>
                <a:lnTo>
                  <a:pt x="1330" y="269"/>
                </a:lnTo>
                <a:lnTo>
                  <a:pt x="1330" y="267"/>
                </a:lnTo>
                <a:lnTo>
                  <a:pt x="1328" y="264"/>
                </a:lnTo>
                <a:lnTo>
                  <a:pt x="1328" y="262"/>
                </a:lnTo>
                <a:lnTo>
                  <a:pt x="1328" y="260"/>
                </a:lnTo>
                <a:lnTo>
                  <a:pt x="1328" y="257"/>
                </a:lnTo>
                <a:lnTo>
                  <a:pt x="1328" y="255"/>
                </a:lnTo>
                <a:lnTo>
                  <a:pt x="1328" y="253"/>
                </a:lnTo>
                <a:lnTo>
                  <a:pt x="1328" y="248"/>
                </a:lnTo>
                <a:lnTo>
                  <a:pt x="1328" y="245"/>
                </a:lnTo>
                <a:lnTo>
                  <a:pt x="1328" y="243"/>
                </a:lnTo>
                <a:lnTo>
                  <a:pt x="1325" y="243"/>
                </a:lnTo>
                <a:lnTo>
                  <a:pt x="1325" y="241"/>
                </a:lnTo>
                <a:lnTo>
                  <a:pt x="1323" y="238"/>
                </a:lnTo>
                <a:lnTo>
                  <a:pt x="1323" y="236"/>
                </a:lnTo>
                <a:lnTo>
                  <a:pt x="1318" y="227"/>
                </a:lnTo>
                <a:lnTo>
                  <a:pt x="1316" y="227"/>
                </a:lnTo>
                <a:lnTo>
                  <a:pt x="1316" y="224"/>
                </a:lnTo>
                <a:lnTo>
                  <a:pt x="1314" y="224"/>
                </a:lnTo>
                <a:lnTo>
                  <a:pt x="1311" y="224"/>
                </a:lnTo>
                <a:lnTo>
                  <a:pt x="1309" y="224"/>
                </a:lnTo>
                <a:lnTo>
                  <a:pt x="1309" y="222"/>
                </a:lnTo>
                <a:lnTo>
                  <a:pt x="1307" y="222"/>
                </a:lnTo>
                <a:lnTo>
                  <a:pt x="1304" y="222"/>
                </a:lnTo>
                <a:lnTo>
                  <a:pt x="1302" y="222"/>
                </a:lnTo>
                <a:lnTo>
                  <a:pt x="1299" y="219"/>
                </a:lnTo>
                <a:lnTo>
                  <a:pt x="1297" y="219"/>
                </a:lnTo>
                <a:lnTo>
                  <a:pt x="1297" y="217"/>
                </a:lnTo>
                <a:lnTo>
                  <a:pt x="1295" y="217"/>
                </a:lnTo>
                <a:lnTo>
                  <a:pt x="1292" y="217"/>
                </a:lnTo>
                <a:lnTo>
                  <a:pt x="1292" y="215"/>
                </a:lnTo>
                <a:lnTo>
                  <a:pt x="1290" y="215"/>
                </a:lnTo>
                <a:lnTo>
                  <a:pt x="1288" y="215"/>
                </a:lnTo>
                <a:lnTo>
                  <a:pt x="1285" y="212"/>
                </a:lnTo>
                <a:lnTo>
                  <a:pt x="1283" y="212"/>
                </a:lnTo>
                <a:lnTo>
                  <a:pt x="1281" y="212"/>
                </a:lnTo>
                <a:lnTo>
                  <a:pt x="1278" y="212"/>
                </a:lnTo>
                <a:lnTo>
                  <a:pt x="1278" y="210"/>
                </a:lnTo>
                <a:lnTo>
                  <a:pt x="1278" y="208"/>
                </a:lnTo>
                <a:lnTo>
                  <a:pt x="1276" y="205"/>
                </a:lnTo>
                <a:lnTo>
                  <a:pt x="1273" y="205"/>
                </a:lnTo>
                <a:lnTo>
                  <a:pt x="1271" y="205"/>
                </a:lnTo>
                <a:lnTo>
                  <a:pt x="1271" y="203"/>
                </a:lnTo>
                <a:lnTo>
                  <a:pt x="1269" y="203"/>
                </a:lnTo>
                <a:lnTo>
                  <a:pt x="1266" y="203"/>
                </a:lnTo>
                <a:lnTo>
                  <a:pt x="1266" y="201"/>
                </a:lnTo>
                <a:lnTo>
                  <a:pt x="1264" y="201"/>
                </a:lnTo>
                <a:lnTo>
                  <a:pt x="1264" y="198"/>
                </a:lnTo>
                <a:lnTo>
                  <a:pt x="1262" y="196"/>
                </a:lnTo>
                <a:lnTo>
                  <a:pt x="1262" y="193"/>
                </a:lnTo>
                <a:lnTo>
                  <a:pt x="1259" y="191"/>
                </a:lnTo>
                <a:lnTo>
                  <a:pt x="1257" y="191"/>
                </a:lnTo>
                <a:lnTo>
                  <a:pt x="1257" y="189"/>
                </a:lnTo>
                <a:lnTo>
                  <a:pt x="1257" y="186"/>
                </a:lnTo>
                <a:lnTo>
                  <a:pt x="1255" y="186"/>
                </a:lnTo>
                <a:lnTo>
                  <a:pt x="1252" y="184"/>
                </a:lnTo>
                <a:lnTo>
                  <a:pt x="1250" y="184"/>
                </a:lnTo>
                <a:lnTo>
                  <a:pt x="1250" y="182"/>
                </a:lnTo>
                <a:lnTo>
                  <a:pt x="1247" y="182"/>
                </a:lnTo>
                <a:lnTo>
                  <a:pt x="1245" y="179"/>
                </a:lnTo>
                <a:lnTo>
                  <a:pt x="1243" y="179"/>
                </a:lnTo>
                <a:lnTo>
                  <a:pt x="1240" y="179"/>
                </a:lnTo>
                <a:lnTo>
                  <a:pt x="1240" y="177"/>
                </a:lnTo>
                <a:lnTo>
                  <a:pt x="1238" y="177"/>
                </a:lnTo>
                <a:lnTo>
                  <a:pt x="1236" y="177"/>
                </a:lnTo>
                <a:lnTo>
                  <a:pt x="1233" y="175"/>
                </a:lnTo>
                <a:lnTo>
                  <a:pt x="1231" y="175"/>
                </a:lnTo>
                <a:lnTo>
                  <a:pt x="1229" y="172"/>
                </a:lnTo>
                <a:lnTo>
                  <a:pt x="1226" y="172"/>
                </a:lnTo>
                <a:lnTo>
                  <a:pt x="1224" y="170"/>
                </a:lnTo>
                <a:lnTo>
                  <a:pt x="1221" y="167"/>
                </a:lnTo>
                <a:lnTo>
                  <a:pt x="1221" y="165"/>
                </a:lnTo>
                <a:lnTo>
                  <a:pt x="1219" y="163"/>
                </a:lnTo>
                <a:lnTo>
                  <a:pt x="1217" y="160"/>
                </a:lnTo>
                <a:lnTo>
                  <a:pt x="1214" y="160"/>
                </a:lnTo>
                <a:lnTo>
                  <a:pt x="1214" y="158"/>
                </a:lnTo>
                <a:lnTo>
                  <a:pt x="1212" y="158"/>
                </a:lnTo>
                <a:lnTo>
                  <a:pt x="1212" y="156"/>
                </a:lnTo>
                <a:lnTo>
                  <a:pt x="1212" y="156"/>
                </a:lnTo>
                <a:lnTo>
                  <a:pt x="1210" y="156"/>
                </a:lnTo>
                <a:lnTo>
                  <a:pt x="1210" y="153"/>
                </a:lnTo>
                <a:lnTo>
                  <a:pt x="1207" y="153"/>
                </a:lnTo>
                <a:lnTo>
                  <a:pt x="1205" y="151"/>
                </a:lnTo>
                <a:lnTo>
                  <a:pt x="1203" y="151"/>
                </a:lnTo>
                <a:lnTo>
                  <a:pt x="1203" y="149"/>
                </a:lnTo>
                <a:lnTo>
                  <a:pt x="1200" y="146"/>
                </a:lnTo>
                <a:lnTo>
                  <a:pt x="1198" y="144"/>
                </a:lnTo>
                <a:lnTo>
                  <a:pt x="1196" y="142"/>
                </a:lnTo>
                <a:lnTo>
                  <a:pt x="1193" y="142"/>
                </a:lnTo>
                <a:lnTo>
                  <a:pt x="1188" y="142"/>
                </a:lnTo>
                <a:lnTo>
                  <a:pt x="1184" y="139"/>
                </a:lnTo>
                <a:lnTo>
                  <a:pt x="1179" y="139"/>
                </a:lnTo>
                <a:lnTo>
                  <a:pt x="1177" y="139"/>
                </a:lnTo>
                <a:lnTo>
                  <a:pt x="1174" y="137"/>
                </a:lnTo>
                <a:lnTo>
                  <a:pt x="1170" y="139"/>
                </a:lnTo>
                <a:lnTo>
                  <a:pt x="1165" y="139"/>
                </a:lnTo>
                <a:lnTo>
                  <a:pt x="1162" y="139"/>
                </a:lnTo>
                <a:lnTo>
                  <a:pt x="1160" y="137"/>
                </a:lnTo>
                <a:lnTo>
                  <a:pt x="1153" y="132"/>
                </a:lnTo>
                <a:lnTo>
                  <a:pt x="1148" y="132"/>
                </a:lnTo>
                <a:lnTo>
                  <a:pt x="1141" y="130"/>
                </a:lnTo>
                <a:lnTo>
                  <a:pt x="1136" y="130"/>
                </a:lnTo>
                <a:lnTo>
                  <a:pt x="1134" y="127"/>
                </a:lnTo>
                <a:lnTo>
                  <a:pt x="1132" y="125"/>
                </a:lnTo>
                <a:lnTo>
                  <a:pt x="1129" y="125"/>
                </a:lnTo>
                <a:lnTo>
                  <a:pt x="1125" y="125"/>
                </a:lnTo>
                <a:lnTo>
                  <a:pt x="1120" y="125"/>
                </a:lnTo>
                <a:lnTo>
                  <a:pt x="1118" y="123"/>
                </a:lnTo>
                <a:lnTo>
                  <a:pt x="1115" y="123"/>
                </a:lnTo>
                <a:lnTo>
                  <a:pt x="1113" y="123"/>
                </a:lnTo>
                <a:lnTo>
                  <a:pt x="1110" y="120"/>
                </a:lnTo>
                <a:lnTo>
                  <a:pt x="1110" y="108"/>
                </a:lnTo>
                <a:lnTo>
                  <a:pt x="1108" y="106"/>
                </a:lnTo>
                <a:lnTo>
                  <a:pt x="1106" y="104"/>
                </a:lnTo>
                <a:lnTo>
                  <a:pt x="1103" y="101"/>
                </a:lnTo>
                <a:lnTo>
                  <a:pt x="1101" y="101"/>
                </a:lnTo>
                <a:lnTo>
                  <a:pt x="1101" y="99"/>
                </a:lnTo>
                <a:lnTo>
                  <a:pt x="1099" y="97"/>
                </a:lnTo>
                <a:lnTo>
                  <a:pt x="1099" y="92"/>
                </a:lnTo>
                <a:lnTo>
                  <a:pt x="1099" y="90"/>
                </a:lnTo>
                <a:lnTo>
                  <a:pt x="1096" y="87"/>
                </a:lnTo>
                <a:lnTo>
                  <a:pt x="1092" y="85"/>
                </a:lnTo>
                <a:lnTo>
                  <a:pt x="1089" y="85"/>
                </a:lnTo>
                <a:lnTo>
                  <a:pt x="1087" y="82"/>
                </a:lnTo>
                <a:lnTo>
                  <a:pt x="1087" y="80"/>
                </a:lnTo>
                <a:lnTo>
                  <a:pt x="1084" y="78"/>
                </a:lnTo>
                <a:lnTo>
                  <a:pt x="1082" y="75"/>
                </a:lnTo>
                <a:lnTo>
                  <a:pt x="1080" y="73"/>
                </a:lnTo>
                <a:lnTo>
                  <a:pt x="1077" y="68"/>
                </a:lnTo>
                <a:lnTo>
                  <a:pt x="1077" y="66"/>
                </a:lnTo>
                <a:lnTo>
                  <a:pt x="1077" y="64"/>
                </a:lnTo>
                <a:lnTo>
                  <a:pt x="1077" y="61"/>
                </a:lnTo>
                <a:lnTo>
                  <a:pt x="1075" y="59"/>
                </a:lnTo>
                <a:lnTo>
                  <a:pt x="1073" y="59"/>
                </a:lnTo>
                <a:lnTo>
                  <a:pt x="1070" y="59"/>
                </a:lnTo>
                <a:lnTo>
                  <a:pt x="1068" y="59"/>
                </a:lnTo>
                <a:lnTo>
                  <a:pt x="1066" y="56"/>
                </a:lnTo>
                <a:lnTo>
                  <a:pt x="1066" y="54"/>
                </a:lnTo>
                <a:lnTo>
                  <a:pt x="1063" y="52"/>
                </a:lnTo>
                <a:lnTo>
                  <a:pt x="1066" y="47"/>
                </a:lnTo>
                <a:lnTo>
                  <a:pt x="1063" y="45"/>
                </a:lnTo>
                <a:lnTo>
                  <a:pt x="1061" y="42"/>
                </a:lnTo>
                <a:lnTo>
                  <a:pt x="1059" y="42"/>
                </a:lnTo>
                <a:lnTo>
                  <a:pt x="1056" y="42"/>
                </a:lnTo>
                <a:lnTo>
                  <a:pt x="1054" y="42"/>
                </a:lnTo>
                <a:lnTo>
                  <a:pt x="1049" y="42"/>
                </a:lnTo>
                <a:lnTo>
                  <a:pt x="1049" y="42"/>
                </a:lnTo>
                <a:lnTo>
                  <a:pt x="1047" y="42"/>
                </a:lnTo>
                <a:lnTo>
                  <a:pt x="1044" y="42"/>
                </a:lnTo>
                <a:lnTo>
                  <a:pt x="1042" y="40"/>
                </a:lnTo>
                <a:lnTo>
                  <a:pt x="1040" y="38"/>
                </a:lnTo>
                <a:lnTo>
                  <a:pt x="1033" y="38"/>
                </a:lnTo>
                <a:lnTo>
                  <a:pt x="1030" y="35"/>
                </a:lnTo>
                <a:lnTo>
                  <a:pt x="1028" y="35"/>
                </a:lnTo>
                <a:lnTo>
                  <a:pt x="1025" y="33"/>
                </a:lnTo>
                <a:lnTo>
                  <a:pt x="1023" y="30"/>
                </a:lnTo>
                <a:lnTo>
                  <a:pt x="1018" y="30"/>
                </a:lnTo>
                <a:lnTo>
                  <a:pt x="1016" y="28"/>
                </a:lnTo>
                <a:lnTo>
                  <a:pt x="1009" y="26"/>
                </a:lnTo>
                <a:lnTo>
                  <a:pt x="1007" y="23"/>
                </a:lnTo>
                <a:lnTo>
                  <a:pt x="1004" y="23"/>
                </a:lnTo>
                <a:lnTo>
                  <a:pt x="1004" y="21"/>
                </a:lnTo>
                <a:lnTo>
                  <a:pt x="1002" y="19"/>
                </a:lnTo>
                <a:lnTo>
                  <a:pt x="999" y="16"/>
                </a:lnTo>
                <a:lnTo>
                  <a:pt x="997" y="16"/>
                </a:lnTo>
                <a:lnTo>
                  <a:pt x="995" y="16"/>
                </a:lnTo>
                <a:lnTo>
                  <a:pt x="992" y="14"/>
                </a:lnTo>
                <a:lnTo>
                  <a:pt x="992" y="14"/>
                </a:lnTo>
                <a:lnTo>
                  <a:pt x="990" y="12"/>
                </a:lnTo>
                <a:lnTo>
                  <a:pt x="988" y="12"/>
                </a:lnTo>
                <a:lnTo>
                  <a:pt x="985" y="12"/>
                </a:lnTo>
                <a:lnTo>
                  <a:pt x="983" y="12"/>
                </a:lnTo>
                <a:lnTo>
                  <a:pt x="981" y="9"/>
                </a:lnTo>
                <a:lnTo>
                  <a:pt x="978" y="7"/>
                </a:lnTo>
                <a:lnTo>
                  <a:pt x="976" y="7"/>
                </a:lnTo>
                <a:lnTo>
                  <a:pt x="976" y="5"/>
                </a:lnTo>
                <a:lnTo>
                  <a:pt x="973" y="2"/>
                </a:lnTo>
                <a:lnTo>
                  <a:pt x="973" y="0"/>
                </a:lnTo>
                <a:lnTo>
                  <a:pt x="971" y="2"/>
                </a:lnTo>
                <a:lnTo>
                  <a:pt x="969" y="2"/>
                </a:lnTo>
                <a:lnTo>
                  <a:pt x="966" y="5"/>
                </a:lnTo>
                <a:lnTo>
                  <a:pt x="959" y="9"/>
                </a:lnTo>
                <a:lnTo>
                  <a:pt x="952" y="12"/>
                </a:lnTo>
                <a:lnTo>
                  <a:pt x="945" y="16"/>
                </a:lnTo>
                <a:lnTo>
                  <a:pt x="943" y="19"/>
                </a:lnTo>
                <a:lnTo>
                  <a:pt x="940" y="21"/>
                </a:lnTo>
                <a:lnTo>
                  <a:pt x="938" y="23"/>
                </a:lnTo>
                <a:lnTo>
                  <a:pt x="936" y="26"/>
                </a:lnTo>
                <a:lnTo>
                  <a:pt x="933" y="28"/>
                </a:lnTo>
                <a:lnTo>
                  <a:pt x="931" y="28"/>
                </a:lnTo>
                <a:lnTo>
                  <a:pt x="926" y="30"/>
                </a:lnTo>
                <a:lnTo>
                  <a:pt x="924" y="30"/>
                </a:lnTo>
                <a:lnTo>
                  <a:pt x="922" y="33"/>
                </a:lnTo>
                <a:lnTo>
                  <a:pt x="917" y="33"/>
                </a:lnTo>
                <a:lnTo>
                  <a:pt x="914" y="33"/>
                </a:lnTo>
                <a:lnTo>
                  <a:pt x="912" y="33"/>
                </a:lnTo>
                <a:lnTo>
                  <a:pt x="910" y="33"/>
                </a:lnTo>
                <a:lnTo>
                  <a:pt x="907" y="35"/>
                </a:lnTo>
                <a:lnTo>
                  <a:pt x="905" y="38"/>
                </a:lnTo>
                <a:lnTo>
                  <a:pt x="905" y="40"/>
                </a:lnTo>
                <a:lnTo>
                  <a:pt x="903" y="42"/>
                </a:lnTo>
                <a:lnTo>
                  <a:pt x="900" y="42"/>
                </a:lnTo>
                <a:lnTo>
                  <a:pt x="896" y="42"/>
                </a:lnTo>
                <a:lnTo>
                  <a:pt x="891" y="42"/>
                </a:lnTo>
                <a:lnTo>
                  <a:pt x="886" y="42"/>
                </a:lnTo>
                <a:lnTo>
                  <a:pt x="881" y="45"/>
                </a:lnTo>
                <a:lnTo>
                  <a:pt x="879" y="45"/>
                </a:lnTo>
                <a:lnTo>
                  <a:pt x="879" y="47"/>
                </a:lnTo>
                <a:lnTo>
                  <a:pt x="874" y="47"/>
                </a:lnTo>
                <a:lnTo>
                  <a:pt x="872" y="49"/>
                </a:lnTo>
                <a:lnTo>
                  <a:pt x="870" y="47"/>
                </a:lnTo>
                <a:lnTo>
                  <a:pt x="865" y="45"/>
                </a:lnTo>
                <a:lnTo>
                  <a:pt x="862" y="45"/>
                </a:lnTo>
                <a:lnTo>
                  <a:pt x="858" y="45"/>
                </a:lnTo>
                <a:lnTo>
                  <a:pt x="855" y="45"/>
                </a:lnTo>
                <a:lnTo>
                  <a:pt x="853" y="47"/>
                </a:lnTo>
                <a:lnTo>
                  <a:pt x="848" y="49"/>
                </a:lnTo>
                <a:lnTo>
                  <a:pt x="848" y="52"/>
                </a:lnTo>
                <a:lnTo>
                  <a:pt x="846" y="54"/>
                </a:lnTo>
                <a:lnTo>
                  <a:pt x="844" y="56"/>
                </a:lnTo>
                <a:lnTo>
                  <a:pt x="841" y="59"/>
                </a:lnTo>
                <a:lnTo>
                  <a:pt x="836" y="59"/>
                </a:lnTo>
                <a:lnTo>
                  <a:pt x="829" y="61"/>
                </a:lnTo>
                <a:lnTo>
                  <a:pt x="827" y="61"/>
                </a:lnTo>
                <a:lnTo>
                  <a:pt x="827" y="64"/>
                </a:lnTo>
                <a:lnTo>
                  <a:pt x="825" y="66"/>
                </a:lnTo>
                <a:lnTo>
                  <a:pt x="822" y="71"/>
                </a:lnTo>
                <a:lnTo>
                  <a:pt x="822" y="73"/>
                </a:lnTo>
                <a:lnTo>
                  <a:pt x="818" y="75"/>
                </a:lnTo>
                <a:lnTo>
                  <a:pt x="815" y="75"/>
                </a:lnTo>
                <a:lnTo>
                  <a:pt x="813" y="80"/>
                </a:lnTo>
                <a:lnTo>
                  <a:pt x="810" y="82"/>
                </a:lnTo>
                <a:lnTo>
                  <a:pt x="810" y="85"/>
                </a:lnTo>
                <a:lnTo>
                  <a:pt x="808" y="87"/>
                </a:lnTo>
                <a:lnTo>
                  <a:pt x="808" y="90"/>
                </a:lnTo>
                <a:lnTo>
                  <a:pt x="806" y="92"/>
                </a:lnTo>
                <a:lnTo>
                  <a:pt x="803" y="97"/>
                </a:lnTo>
                <a:lnTo>
                  <a:pt x="801" y="97"/>
                </a:lnTo>
                <a:lnTo>
                  <a:pt x="799" y="99"/>
                </a:lnTo>
                <a:lnTo>
                  <a:pt x="799" y="99"/>
                </a:lnTo>
                <a:lnTo>
                  <a:pt x="796" y="99"/>
                </a:lnTo>
                <a:lnTo>
                  <a:pt x="799" y="101"/>
                </a:lnTo>
                <a:lnTo>
                  <a:pt x="799" y="106"/>
                </a:lnTo>
                <a:lnTo>
                  <a:pt x="801" y="111"/>
                </a:lnTo>
                <a:lnTo>
                  <a:pt x="803" y="116"/>
                </a:lnTo>
                <a:lnTo>
                  <a:pt x="803" y="120"/>
                </a:lnTo>
                <a:lnTo>
                  <a:pt x="803" y="123"/>
                </a:lnTo>
                <a:lnTo>
                  <a:pt x="803" y="125"/>
                </a:lnTo>
                <a:lnTo>
                  <a:pt x="801" y="127"/>
                </a:lnTo>
                <a:lnTo>
                  <a:pt x="799" y="127"/>
                </a:lnTo>
                <a:lnTo>
                  <a:pt x="794" y="127"/>
                </a:lnTo>
                <a:lnTo>
                  <a:pt x="792" y="125"/>
                </a:lnTo>
                <a:lnTo>
                  <a:pt x="789" y="127"/>
                </a:lnTo>
                <a:lnTo>
                  <a:pt x="787" y="130"/>
                </a:lnTo>
                <a:lnTo>
                  <a:pt x="782" y="132"/>
                </a:lnTo>
                <a:lnTo>
                  <a:pt x="780" y="132"/>
                </a:lnTo>
                <a:lnTo>
                  <a:pt x="777" y="132"/>
                </a:lnTo>
                <a:lnTo>
                  <a:pt x="775" y="132"/>
                </a:lnTo>
                <a:lnTo>
                  <a:pt x="773" y="130"/>
                </a:lnTo>
                <a:lnTo>
                  <a:pt x="770" y="130"/>
                </a:lnTo>
                <a:lnTo>
                  <a:pt x="768" y="130"/>
                </a:lnTo>
                <a:lnTo>
                  <a:pt x="768" y="127"/>
                </a:lnTo>
                <a:lnTo>
                  <a:pt x="766" y="127"/>
                </a:lnTo>
                <a:lnTo>
                  <a:pt x="766" y="127"/>
                </a:lnTo>
                <a:lnTo>
                  <a:pt x="763" y="130"/>
                </a:lnTo>
                <a:lnTo>
                  <a:pt x="761" y="130"/>
                </a:lnTo>
                <a:lnTo>
                  <a:pt x="761" y="132"/>
                </a:lnTo>
                <a:lnTo>
                  <a:pt x="761" y="134"/>
                </a:lnTo>
                <a:lnTo>
                  <a:pt x="759" y="134"/>
                </a:lnTo>
                <a:lnTo>
                  <a:pt x="756" y="134"/>
                </a:lnTo>
                <a:lnTo>
                  <a:pt x="756" y="137"/>
                </a:lnTo>
                <a:lnTo>
                  <a:pt x="754" y="137"/>
                </a:lnTo>
                <a:lnTo>
                  <a:pt x="751" y="137"/>
                </a:lnTo>
                <a:lnTo>
                  <a:pt x="749" y="137"/>
                </a:lnTo>
                <a:lnTo>
                  <a:pt x="747" y="137"/>
                </a:lnTo>
                <a:lnTo>
                  <a:pt x="744" y="137"/>
                </a:lnTo>
                <a:lnTo>
                  <a:pt x="742" y="137"/>
                </a:lnTo>
                <a:lnTo>
                  <a:pt x="740" y="137"/>
                </a:lnTo>
                <a:lnTo>
                  <a:pt x="737" y="137"/>
                </a:lnTo>
                <a:lnTo>
                  <a:pt x="735" y="139"/>
                </a:lnTo>
                <a:lnTo>
                  <a:pt x="733" y="139"/>
                </a:lnTo>
                <a:lnTo>
                  <a:pt x="730" y="139"/>
                </a:lnTo>
                <a:lnTo>
                  <a:pt x="728" y="139"/>
                </a:lnTo>
                <a:lnTo>
                  <a:pt x="704" y="160"/>
                </a:lnTo>
                <a:lnTo>
                  <a:pt x="683" y="160"/>
                </a:lnTo>
                <a:lnTo>
                  <a:pt x="681" y="167"/>
                </a:lnTo>
                <a:lnTo>
                  <a:pt x="643" y="186"/>
                </a:lnTo>
                <a:lnTo>
                  <a:pt x="643" y="189"/>
                </a:lnTo>
                <a:lnTo>
                  <a:pt x="631" y="198"/>
                </a:lnTo>
                <a:lnTo>
                  <a:pt x="612" y="208"/>
                </a:lnTo>
                <a:lnTo>
                  <a:pt x="607" y="208"/>
                </a:lnTo>
                <a:lnTo>
                  <a:pt x="596" y="208"/>
                </a:lnTo>
                <a:lnTo>
                  <a:pt x="567" y="212"/>
                </a:lnTo>
                <a:lnTo>
                  <a:pt x="562" y="215"/>
                </a:lnTo>
                <a:lnTo>
                  <a:pt x="558" y="217"/>
                </a:lnTo>
                <a:lnTo>
                  <a:pt x="553" y="219"/>
                </a:lnTo>
                <a:lnTo>
                  <a:pt x="548" y="219"/>
                </a:lnTo>
                <a:lnTo>
                  <a:pt x="541" y="219"/>
                </a:lnTo>
                <a:lnTo>
                  <a:pt x="536" y="222"/>
                </a:lnTo>
                <a:lnTo>
                  <a:pt x="536" y="224"/>
                </a:lnTo>
                <a:lnTo>
                  <a:pt x="522" y="229"/>
                </a:lnTo>
                <a:lnTo>
                  <a:pt x="501" y="229"/>
                </a:lnTo>
                <a:lnTo>
                  <a:pt x="494" y="231"/>
                </a:lnTo>
                <a:lnTo>
                  <a:pt x="482" y="234"/>
                </a:lnTo>
                <a:lnTo>
                  <a:pt x="480" y="234"/>
                </a:lnTo>
                <a:lnTo>
                  <a:pt x="473" y="238"/>
                </a:lnTo>
                <a:lnTo>
                  <a:pt x="466" y="241"/>
                </a:lnTo>
                <a:lnTo>
                  <a:pt x="461" y="241"/>
                </a:lnTo>
                <a:lnTo>
                  <a:pt x="459" y="243"/>
                </a:lnTo>
                <a:lnTo>
                  <a:pt x="456" y="243"/>
                </a:lnTo>
                <a:lnTo>
                  <a:pt x="449" y="255"/>
                </a:lnTo>
                <a:lnTo>
                  <a:pt x="433" y="262"/>
                </a:lnTo>
                <a:lnTo>
                  <a:pt x="416" y="257"/>
                </a:lnTo>
                <a:lnTo>
                  <a:pt x="414" y="257"/>
                </a:lnTo>
                <a:lnTo>
                  <a:pt x="402" y="262"/>
                </a:lnTo>
                <a:lnTo>
                  <a:pt x="399" y="260"/>
                </a:lnTo>
                <a:lnTo>
                  <a:pt x="397" y="260"/>
                </a:lnTo>
                <a:lnTo>
                  <a:pt x="392" y="257"/>
                </a:lnTo>
                <a:lnTo>
                  <a:pt x="388" y="257"/>
                </a:lnTo>
                <a:lnTo>
                  <a:pt x="378" y="262"/>
                </a:lnTo>
                <a:lnTo>
                  <a:pt x="366" y="269"/>
                </a:lnTo>
                <a:lnTo>
                  <a:pt x="366" y="264"/>
                </a:lnTo>
                <a:lnTo>
                  <a:pt x="366" y="264"/>
                </a:lnTo>
                <a:lnTo>
                  <a:pt x="369" y="264"/>
                </a:lnTo>
                <a:lnTo>
                  <a:pt x="369" y="262"/>
                </a:lnTo>
                <a:lnTo>
                  <a:pt x="366" y="262"/>
                </a:lnTo>
                <a:lnTo>
                  <a:pt x="362" y="260"/>
                </a:lnTo>
                <a:lnTo>
                  <a:pt x="359" y="260"/>
                </a:lnTo>
                <a:lnTo>
                  <a:pt x="357" y="257"/>
                </a:lnTo>
                <a:lnTo>
                  <a:pt x="350" y="257"/>
                </a:lnTo>
                <a:lnTo>
                  <a:pt x="345" y="257"/>
                </a:lnTo>
                <a:lnTo>
                  <a:pt x="348" y="260"/>
                </a:lnTo>
                <a:lnTo>
                  <a:pt x="345" y="260"/>
                </a:lnTo>
                <a:lnTo>
                  <a:pt x="340" y="262"/>
                </a:lnTo>
                <a:lnTo>
                  <a:pt x="333" y="267"/>
                </a:lnTo>
                <a:lnTo>
                  <a:pt x="336" y="269"/>
                </a:lnTo>
                <a:lnTo>
                  <a:pt x="312" y="276"/>
                </a:lnTo>
                <a:lnTo>
                  <a:pt x="310" y="276"/>
                </a:lnTo>
                <a:lnTo>
                  <a:pt x="310" y="278"/>
                </a:lnTo>
                <a:lnTo>
                  <a:pt x="310" y="278"/>
                </a:lnTo>
                <a:lnTo>
                  <a:pt x="303" y="281"/>
                </a:lnTo>
                <a:lnTo>
                  <a:pt x="298" y="281"/>
                </a:lnTo>
                <a:lnTo>
                  <a:pt x="291" y="283"/>
                </a:lnTo>
                <a:lnTo>
                  <a:pt x="284" y="286"/>
                </a:lnTo>
                <a:lnTo>
                  <a:pt x="277" y="288"/>
                </a:lnTo>
                <a:lnTo>
                  <a:pt x="255" y="295"/>
                </a:lnTo>
                <a:lnTo>
                  <a:pt x="253" y="295"/>
                </a:lnTo>
                <a:lnTo>
                  <a:pt x="253" y="297"/>
                </a:lnTo>
                <a:lnTo>
                  <a:pt x="251" y="297"/>
                </a:lnTo>
                <a:lnTo>
                  <a:pt x="248" y="300"/>
                </a:lnTo>
                <a:lnTo>
                  <a:pt x="246" y="300"/>
                </a:lnTo>
                <a:lnTo>
                  <a:pt x="244" y="302"/>
                </a:lnTo>
                <a:lnTo>
                  <a:pt x="241" y="304"/>
                </a:lnTo>
                <a:lnTo>
                  <a:pt x="239" y="304"/>
                </a:lnTo>
                <a:lnTo>
                  <a:pt x="237" y="307"/>
                </a:lnTo>
                <a:lnTo>
                  <a:pt x="234" y="309"/>
                </a:lnTo>
                <a:lnTo>
                  <a:pt x="234" y="312"/>
                </a:lnTo>
                <a:lnTo>
                  <a:pt x="232" y="312"/>
                </a:lnTo>
                <a:lnTo>
                  <a:pt x="229" y="314"/>
                </a:lnTo>
                <a:lnTo>
                  <a:pt x="227" y="316"/>
                </a:lnTo>
                <a:lnTo>
                  <a:pt x="227" y="319"/>
                </a:lnTo>
                <a:lnTo>
                  <a:pt x="227" y="321"/>
                </a:lnTo>
                <a:lnTo>
                  <a:pt x="225" y="321"/>
                </a:lnTo>
                <a:lnTo>
                  <a:pt x="225" y="323"/>
                </a:lnTo>
                <a:lnTo>
                  <a:pt x="218" y="333"/>
                </a:lnTo>
                <a:lnTo>
                  <a:pt x="218" y="335"/>
                </a:lnTo>
                <a:lnTo>
                  <a:pt x="213" y="340"/>
                </a:lnTo>
                <a:lnTo>
                  <a:pt x="211" y="345"/>
                </a:lnTo>
                <a:lnTo>
                  <a:pt x="208" y="349"/>
                </a:lnTo>
                <a:lnTo>
                  <a:pt x="206" y="354"/>
                </a:lnTo>
                <a:lnTo>
                  <a:pt x="206" y="356"/>
                </a:lnTo>
                <a:lnTo>
                  <a:pt x="203" y="359"/>
                </a:lnTo>
                <a:lnTo>
                  <a:pt x="203" y="361"/>
                </a:lnTo>
                <a:lnTo>
                  <a:pt x="203" y="364"/>
                </a:lnTo>
                <a:lnTo>
                  <a:pt x="201" y="373"/>
                </a:lnTo>
                <a:lnTo>
                  <a:pt x="201" y="378"/>
                </a:lnTo>
                <a:lnTo>
                  <a:pt x="199" y="382"/>
                </a:lnTo>
                <a:lnTo>
                  <a:pt x="199" y="387"/>
                </a:lnTo>
                <a:lnTo>
                  <a:pt x="199" y="389"/>
                </a:lnTo>
                <a:lnTo>
                  <a:pt x="199" y="392"/>
                </a:lnTo>
                <a:lnTo>
                  <a:pt x="196" y="399"/>
                </a:lnTo>
                <a:lnTo>
                  <a:pt x="196" y="406"/>
                </a:lnTo>
                <a:lnTo>
                  <a:pt x="196" y="408"/>
                </a:lnTo>
                <a:lnTo>
                  <a:pt x="196" y="423"/>
                </a:lnTo>
                <a:lnTo>
                  <a:pt x="196" y="425"/>
                </a:lnTo>
                <a:lnTo>
                  <a:pt x="194" y="434"/>
                </a:lnTo>
                <a:lnTo>
                  <a:pt x="192" y="439"/>
                </a:lnTo>
                <a:lnTo>
                  <a:pt x="189" y="441"/>
                </a:lnTo>
                <a:lnTo>
                  <a:pt x="187" y="451"/>
                </a:lnTo>
                <a:lnTo>
                  <a:pt x="185" y="456"/>
                </a:lnTo>
                <a:lnTo>
                  <a:pt x="182" y="465"/>
                </a:lnTo>
                <a:lnTo>
                  <a:pt x="180" y="470"/>
                </a:lnTo>
                <a:lnTo>
                  <a:pt x="180" y="472"/>
                </a:lnTo>
                <a:lnTo>
                  <a:pt x="177" y="475"/>
                </a:lnTo>
                <a:lnTo>
                  <a:pt x="177" y="477"/>
                </a:lnTo>
                <a:lnTo>
                  <a:pt x="177" y="479"/>
                </a:lnTo>
                <a:lnTo>
                  <a:pt x="175" y="479"/>
                </a:lnTo>
                <a:lnTo>
                  <a:pt x="175" y="482"/>
                </a:lnTo>
                <a:lnTo>
                  <a:pt x="175" y="484"/>
                </a:lnTo>
                <a:lnTo>
                  <a:pt x="175" y="486"/>
                </a:lnTo>
                <a:lnTo>
                  <a:pt x="175" y="491"/>
                </a:lnTo>
                <a:lnTo>
                  <a:pt x="175" y="496"/>
                </a:lnTo>
                <a:lnTo>
                  <a:pt x="175" y="498"/>
                </a:lnTo>
                <a:lnTo>
                  <a:pt x="175" y="501"/>
                </a:lnTo>
                <a:lnTo>
                  <a:pt x="175" y="503"/>
                </a:lnTo>
                <a:lnTo>
                  <a:pt x="175" y="505"/>
                </a:lnTo>
                <a:lnTo>
                  <a:pt x="175" y="508"/>
                </a:lnTo>
                <a:lnTo>
                  <a:pt x="173" y="510"/>
                </a:lnTo>
                <a:lnTo>
                  <a:pt x="173" y="512"/>
                </a:lnTo>
                <a:lnTo>
                  <a:pt x="173" y="515"/>
                </a:lnTo>
                <a:lnTo>
                  <a:pt x="170" y="517"/>
                </a:lnTo>
                <a:lnTo>
                  <a:pt x="170" y="519"/>
                </a:lnTo>
                <a:lnTo>
                  <a:pt x="163" y="531"/>
                </a:lnTo>
                <a:lnTo>
                  <a:pt x="185" y="541"/>
                </a:lnTo>
                <a:lnTo>
                  <a:pt x="185" y="543"/>
                </a:lnTo>
                <a:lnTo>
                  <a:pt x="182" y="543"/>
                </a:lnTo>
                <a:lnTo>
                  <a:pt x="182" y="545"/>
                </a:lnTo>
                <a:lnTo>
                  <a:pt x="180" y="548"/>
                </a:lnTo>
                <a:lnTo>
                  <a:pt x="177" y="550"/>
                </a:lnTo>
                <a:lnTo>
                  <a:pt x="175" y="552"/>
                </a:lnTo>
                <a:lnTo>
                  <a:pt x="175" y="552"/>
                </a:lnTo>
                <a:lnTo>
                  <a:pt x="173" y="552"/>
                </a:lnTo>
                <a:lnTo>
                  <a:pt x="173" y="555"/>
                </a:lnTo>
                <a:lnTo>
                  <a:pt x="175" y="557"/>
                </a:lnTo>
                <a:lnTo>
                  <a:pt x="175" y="560"/>
                </a:lnTo>
                <a:lnTo>
                  <a:pt x="175" y="562"/>
                </a:lnTo>
                <a:lnTo>
                  <a:pt x="175" y="564"/>
                </a:lnTo>
                <a:lnTo>
                  <a:pt x="177" y="564"/>
                </a:lnTo>
                <a:lnTo>
                  <a:pt x="177" y="567"/>
                </a:lnTo>
                <a:lnTo>
                  <a:pt x="177" y="569"/>
                </a:lnTo>
                <a:lnTo>
                  <a:pt x="180" y="571"/>
                </a:lnTo>
                <a:lnTo>
                  <a:pt x="180" y="574"/>
                </a:lnTo>
                <a:lnTo>
                  <a:pt x="182" y="574"/>
                </a:lnTo>
                <a:lnTo>
                  <a:pt x="182" y="576"/>
                </a:lnTo>
                <a:lnTo>
                  <a:pt x="180" y="576"/>
                </a:lnTo>
                <a:lnTo>
                  <a:pt x="180" y="574"/>
                </a:lnTo>
                <a:lnTo>
                  <a:pt x="177" y="574"/>
                </a:lnTo>
                <a:lnTo>
                  <a:pt x="177" y="571"/>
                </a:lnTo>
                <a:lnTo>
                  <a:pt x="175" y="571"/>
                </a:lnTo>
                <a:lnTo>
                  <a:pt x="173" y="574"/>
                </a:lnTo>
                <a:lnTo>
                  <a:pt x="168" y="581"/>
                </a:lnTo>
                <a:lnTo>
                  <a:pt x="166" y="583"/>
                </a:lnTo>
                <a:lnTo>
                  <a:pt x="166" y="586"/>
                </a:lnTo>
                <a:lnTo>
                  <a:pt x="166" y="595"/>
                </a:lnTo>
                <a:lnTo>
                  <a:pt x="123" y="637"/>
                </a:lnTo>
                <a:lnTo>
                  <a:pt x="121" y="640"/>
                </a:lnTo>
                <a:lnTo>
                  <a:pt x="114" y="647"/>
                </a:lnTo>
                <a:lnTo>
                  <a:pt x="111" y="649"/>
                </a:lnTo>
                <a:lnTo>
                  <a:pt x="100" y="656"/>
                </a:lnTo>
                <a:lnTo>
                  <a:pt x="97" y="659"/>
                </a:lnTo>
                <a:lnTo>
                  <a:pt x="90" y="666"/>
                </a:lnTo>
                <a:lnTo>
                  <a:pt x="88" y="666"/>
                </a:lnTo>
                <a:lnTo>
                  <a:pt x="76" y="682"/>
                </a:lnTo>
                <a:lnTo>
                  <a:pt x="22" y="746"/>
                </a:lnTo>
                <a:lnTo>
                  <a:pt x="7" y="763"/>
                </a:lnTo>
                <a:lnTo>
                  <a:pt x="0" y="774"/>
                </a:lnTo>
                <a:lnTo>
                  <a:pt x="0" y="777"/>
                </a:lnTo>
                <a:lnTo>
                  <a:pt x="3" y="786"/>
                </a:lnTo>
                <a:lnTo>
                  <a:pt x="3" y="791"/>
                </a:lnTo>
                <a:lnTo>
                  <a:pt x="5" y="800"/>
                </a:lnTo>
                <a:lnTo>
                  <a:pt x="10" y="810"/>
                </a:lnTo>
                <a:lnTo>
                  <a:pt x="14" y="822"/>
                </a:lnTo>
                <a:lnTo>
                  <a:pt x="19" y="829"/>
                </a:lnTo>
                <a:lnTo>
                  <a:pt x="24" y="838"/>
                </a:lnTo>
                <a:lnTo>
                  <a:pt x="26" y="845"/>
                </a:lnTo>
                <a:lnTo>
                  <a:pt x="26" y="852"/>
                </a:lnTo>
                <a:lnTo>
                  <a:pt x="29" y="864"/>
                </a:lnTo>
                <a:lnTo>
                  <a:pt x="29" y="874"/>
                </a:lnTo>
                <a:lnTo>
                  <a:pt x="31" y="878"/>
                </a:lnTo>
                <a:lnTo>
                  <a:pt x="26" y="883"/>
                </a:lnTo>
                <a:lnTo>
                  <a:pt x="17" y="885"/>
                </a:lnTo>
                <a:lnTo>
                  <a:pt x="17" y="893"/>
                </a:lnTo>
                <a:lnTo>
                  <a:pt x="14" y="900"/>
                </a:lnTo>
                <a:lnTo>
                  <a:pt x="12" y="909"/>
                </a:lnTo>
                <a:lnTo>
                  <a:pt x="10" y="916"/>
                </a:lnTo>
                <a:lnTo>
                  <a:pt x="10" y="928"/>
                </a:lnTo>
                <a:lnTo>
                  <a:pt x="10" y="940"/>
                </a:lnTo>
                <a:lnTo>
                  <a:pt x="14" y="949"/>
                </a:lnTo>
                <a:lnTo>
                  <a:pt x="22" y="961"/>
                </a:lnTo>
                <a:lnTo>
                  <a:pt x="22" y="971"/>
                </a:lnTo>
                <a:lnTo>
                  <a:pt x="24" y="975"/>
                </a:lnTo>
                <a:lnTo>
                  <a:pt x="19" y="989"/>
                </a:lnTo>
                <a:lnTo>
                  <a:pt x="17" y="996"/>
                </a:lnTo>
                <a:lnTo>
                  <a:pt x="12" y="1006"/>
                </a:lnTo>
                <a:lnTo>
                  <a:pt x="10" y="1020"/>
                </a:lnTo>
                <a:lnTo>
                  <a:pt x="10" y="1032"/>
                </a:lnTo>
                <a:lnTo>
                  <a:pt x="10" y="1039"/>
                </a:lnTo>
                <a:lnTo>
                  <a:pt x="12" y="1048"/>
                </a:lnTo>
                <a:lnTo>
                  <a:pt x="10" y="1056"/>
                </a:lnTo>
                <a:lnTo>
                  <a:pt x="10" y="1065"/>
                </a:lnTo>
                <a:lnTo>
                  <a:pt x="12" y="1077"/>
                </a:lnTo>
                <a:lnTo>
                  <a:pt x="14" y="1089"/>
                </a:lnTo>
                <a:lnTo>
                  <a:pt x="14" y="1103"/>
                </a:lnTo>
                <a:lnTo>
                  <a:pt x="19" y="1115"/>
                </a:lnTo>
                <a:lnTo>
                  <a:pt x="19" y="1124"/>
                </a:lnTo>
                <a:lnTo>
                  <a:pt x="17" y="1133"/>
                </a:lnTo>
                <a:lnTo>
                  <a:pt x="22" y="1141"/>
                </a:lnTo>
                <a:lnTo>
                  <a:pt x="26" y="1155"/>
                </a:lnTo>
                <a:lnTo>
                  <a:pt x="29" y="1171"/>
                </a:lnTo>
                <a:lnTo>
                  <a:pt x="33" y="1185"/>
                </a:lnTo>
                <a:lnTo>
                  <a:pt x="36" y="1207"/>
                </a:lnTo>
                <a:lnTo>
                  <a:pt x="31" y="1223"/>
                </a:lnTo>
                <a:lnTo>
                  <a:pt x="29" y="1228"/>
                </a:lnTo>
                <a:lnTo>
                  <a:pt x="31" y="1228"/>
                </a:lnTo>
                <a:lnTo>
                  <a:pt x="111" y="1214"/>
                </a:lnTo>
                <a:lnTo>
                  <a:pt x="114" y="1216"/>
                </a:lnTo>
                <a:lnTo>
                  <a:pt x="118" y="1219"/>
                </a:lnTo>
                <a:lnTo>
                  <a:pt x="123" y="1219"/>
                </a:lnTo>
                <a:lnTo>
                  <a:pt x="125" y="1219"/>
                </a:lnTo>
                <a:lnTo>
                  <a:pt x="128" y="1221"/>
                </a:lnTo>
                <a:lnTo>
                  <a:pt x="130" y="1221"/>
                </a:lnTo>
                <a:lnTo>
                  <a:pt x="137" y="1223"/>
                </a:lnTo>
                <a:lnTo>
                  <a:pt x="140" y="1226"/>
                </a:lnTo>
                <a:lnTo>
                  <a:pt x="140" y="1228"/>
                </a:lnTo>
                <a:lnTo>
                  <a:pt x="144" y="1230"/>
                </a:lnTo>
                <a:lnTo>
                  <a:pt x="149" y="1230"/>
                </a:lnTo>
                <a:lnTo>
                  <a:pt x="151" y="1230"/>
                </a:lnTo>
                <a:lnTo>
                  <a:pt x="163" y="1230"/>
                </a:lnTo>
                <a:lnTo>
                  <a:pt x="166" y="1230"/>
                </a:lnTo>
                <a:lnTo>
                  <a:pt x="168" y="1230"/>
                </a:lnTo>
                <a:lnTo>
                  <a:pt x="173" y="1230"/>
                </a:lnTo>
                <a:lnTo>
                  <a:pt x="175" y="1230"/>
                </a:lnTo>
                <a:lnTo>
                  <a:pt x="194" y="1230"/>
                </a:lnTo>
                <a:lnTo>
                  <a:pt x="196" y="1230"/>
                </a:lnTo>
                <a:lnTo>
                  <a:pt x="201" y="1230"/>
                </a:lnTo>
                <a:lnTo>
                  <a:pt x="203" y="1230"/>
                </a:lnTo>
                <a:lnTo>
                  <a:pt x="206" y="1230"/>
                </a:lnTo>
                <a:lnTo>
                  <a:pt x="208" y="1230"/>
                </a:lnTo>
                <a:lnTo>
                  <a:pt x="211" y="1230"/>
                </a:lnTo>
                <a:lnTo>
                  <a:pt x="218" y="1230"/>
                </a:lnTo>
                <a:lnTo>
                  <a:pt x="229" y="1230"/>
                </a:lnTo>
                <a:lnTo>
                  <a:pt x="232" y="1230"/>
                </a:lnTo>
                <a:lnTo>
                  <a:pt x="232" y="1233"/>
                </a:lnTo>
                <a:lnTo>
                  <a:pt x="237" y="1263"/>
                </a:lnTo>
                <a:lnTo>
                  <a:pt x="239" y="1301"/>
                </a:lnTo>
                <a:lnTo>
                  <a:pt x="237" y="1304"/>
                </a:lnTo>
                <a:lnTo>
                  <a:pt x="227" y="1304"/>
                </a:lnTo>
                <a:lnTo>
                  <a:pt x="220" y="1304"/>
                </a:lnTo>
                <a:lnTo>
                  <a:pt x="213" y="1304"/>
                </a:lnTo>
                <a:lnTo>
                  <a:pt x="213" y="1318"/>
                </a:lnTo>
                <a:lnTo>
                  <a:pt x="213" y="1320"/>
                </a:lnTo>
                <a:lnTo>
                  <a:pt x="213" y="1322"/>
                </a:lnTo>
                <a:lnTo>
                  <a:pt x="211" y="1322"/>
                </a:lnTo>
                <a:lnTo>
                  <a:pt x="208" y="1325"/>
                </a:lnTo>
                <a:lnTo>
                  <a:pt x="206" y="1327"/>
                </a:lnTo>
                <a:lnTo>
                  <a:pt x="206" y="1337"/>
                </a:lnTo>
                <a:lnTo>
                  <a:pt x="211" y="1339"/>
                </a:lnTo>
                <a:lnTo>
                  <a:pt x="213" y="1341"/>
                </a:lnTo>
                <a:lnTo>
                  <a:pt x="213" y="1344"/>
                </a:lnTo>
                <a:lnTo>
                  <a:pt x="213" y="1346"/>
                </a:lnTo>
                <a:lnTo>
                  <a:pt x="215" y="1358"/>
                </a:lnTo>
                <a:lnTo>
                  <a:pt x="234" y="1360"/>
                </a:lnTo>
                <a:lnTo>
                  <a:pt x="237" y="1360"/>
                </a:lnTo>
                <a:lnTo>
                  <a:pt x="296" y="1358"/>
                </a:lnTo>
                <a:lnTo>
                  <a:pt x="298" y="1358"/>
                </a:lnTo>
                <a:lnTo>
                  <a:pt x="300" y="1358"/>
                </a:lnTo>
                <a:lnTo>
                  <a:pt x="350" y="1358"/>
                </a:lnTo>
                <a:lnTo>
                  <a:pt x="355" y="1358"/>
                </a:lnTo>
                <a:lnTo>
                  <a:pt x="359" y="1358"/>
                </a:lnTo>
                <a:lnTo>
                  <a:pt x="362" y="1358"/>
                </a:lnTo>
                <a:lnTo>
                  <a:pt x="397" y="1358"/>
                </a:lnTo>
                <a:lnTo>
                  <a:pt x="402" y="1358"/>
                </a:lnTo>
                <a:lnTo>
                  <a:pt x="411" y="1356"/>
                </a:lnTo>
                <a:lnTo>
                  <a:pt x="421" y="1353"/>
                </a:lnTo>
                <a:lnTo>
                  <a:pt x="425" y="1353"/>
                </a:lnTo>
                <a:lnTo>
                  <a:pt x="444" y="1356"/>
                </a:lnTo>
                <a:lnTo>
                  <a:pt x="451" y="1356"/>
                </a:lnTo>
                <a:lnTo>
                  <a:pt x="456" y="1356"/>
                </a:lnTo>
                <a:lnTo>
                  <a:pt x="459" y="1356"/>
                </a:lnTo>
                <a:lnTo>
                  <a:pt x="461" y="1356"/>
                </a:lnTo>
                <a:lnTo>
                  <a:pt x="466" y="1356"/>
                </a:lnTo>
                <a:lnTo>
                  <a:pt x="468" y="1356"/>
                </a:lnTo>
                <a:lnTo>
                  <a:pt x="470" y="1356"/>
                </a:lnTo>
                <a:lnTo>
                  <a:pt x="473" y="1356"/>
                </a:lnTo>
                <a:lnTo>
                  <a:pt x="475" y="1356"/>
                </a:lnTo>
                <a:lnTo>
                  <a:pt x="477" y="1356"/>
                </a:lnTo>
                <a:lnTo>
                  <a:pt x="480" y="1356"/>
                </a:lnTo>
                <a:lnTo>
                  <a:pt x="480" y="1356"/>
                </a:lnTo>
                <a:lnTo>
                  <a:pt x="482" y="1356"/>
                </a:lnTo>
                <a:lnTo>
                  <a:pt x="485" y="1356"/>
                </a:lnTo>
                <a:lnTo>
                  <a:pt x="487" y="1356"/>
                </a:lnTo>
                <a:lnTo>
                  <a:pt x="489" y="1356"/>
                </a:lnTo>
                <a:lnTo>
                  <a:pt x="492" y="1356"/>
                </a:lnTo>
                <a:lnTo>
                  <a:pt x="494" y="1353"/>
                </a:lnTo>
                <a:lnTo>
                  <a:pt x="496" y="1356"/>
                </a:lnTo>
                <a:lnTo>
                  <a:pt x="499" y="1356"/>
                </a:lnTo>
                <a:lnTo>
                  <a:pt x="501" y="1356"/>
                </a:lnTo>
                <a:lnTo>
                  <a:pt x="506" y="1356"/>
                </a:lnTo>
                <a:lnTo>
                  <a:pt x="511" y="1356"/>
                </a:lnTo>
                <a:lnTo>
                  <a:pt x="513" y="1353"/>
                </a:lnTo>
                <a:lnTo>
                  <a:pt x="518" y="1356"/>
                </a:lnTo>
                <a:lnTo>
                  <a:pt x="522" y="1356"/>
                </a:lnTo>
                <a:lnTo>
                  <a:pt x="525" y="1356"/>
                </a:lnTo>
                <a:lnTo>
                  <a:pt x="527" y="1356"/>
                </a:lnTo>
                <a:lnTo>
                  <a:pt x="529" y="1356"/>
                </a:lnTo>
                <a:lnTo>
                  <a:pt x="534" y="1356"/>
                </a:lnTo>
                <a:lnTo>
                  <a:pt x="539" y="1356"/>
                </a:lnTo>
                <a:lnTo>
                  <a:pt x="539" y="1356"/>
                </a:lnTo>
                <a:lnTo>
                  <a:pt x="544" y="1356"/>
                </a:lnTo>
                <a:lnTo>
                  <a:pt x="546" y="1356"/>
                </a:lnTo>
                <a:lnTo>
                  <a:pt x="548" y="1356"/>
                </a:lnTo>
                <a:lnTo>
                  <a:pt x="551" y="1356"/>
                </a:lnTo>
                <a:lnTo>
                  <a:pt x="553" y="1356"/>
                </a:lnTo>
                <a:lnTo>
                  <a:pt x="555" y="1356"/>
                </a:lnTo>
                <a:lnTo>
                  <a:pt x="558" y="1356"/>
                </a:lnTo>
                <a:lnTo>
                  <a:pt x="560" y="1356"/>
                </a:lnTo>
                <a:lnTo>
                  <a:pt x="565" y="1356"/>
                </a:lnTo>
                <a:lnTo>
                  <a:pt x="567" y="1356"/>
                </a:lnTo>
                <a:lnTo>
                  <a:pt x="570" y="1356"/>
                </a:lnTo>
                <a:lnTo>
                  <a:pt x="572" y="1356"/>
                </a:lnTo>
                <a:lnTo>
                  <a:pt x="574" y="1356"/>
                </a:lnTo>
                <a:lnTo>
                  <a:pt x="577" y="1356"/>
                </a:lnTo>
                <a:lnTo>
                  <a:pt x="579" y="1356"/>
                </a:lnTo>
                <a:lnTo>
                  <a:pt x="581" y="1356"/>
                </a:lnTo>
                <a:lnTo>
                  <a:pt x="584" y="1356"/>
                </a:lnTo>
                <a:lnTo>
                  <a:pt x="586" y="1356"/>
                </a:lnTo>
                <a:lnTo>
                  <a:pt x="588" y="1356"/>
                </a:lnTo>
                <a:lnTo>
                  <a:pt x="591" y="1356"/>
                </a:lnTo>
                <a:lnTo>
                  <a:pt x="593" y="1356"/>
                </a:lnTo>
                <a:lnTo>
                  <a:pt x="596" y="1356"/>
                </a:lnTo>
                <a:lnTo>
                  <a:pt x="596" y="1356"/>
                </a:lnTo>
                <a:lnTo>
                  <a:pt x="598" y="1356"/>
                </a:lnTo>
                <a:lnTo>
                  <a:pt x="600" y="1356"/>
                </a:lnTo>
                <a:lnTo>
                  <a:pt x="605" y="1356"/>
                </a:lnTo>
                <a:lnTo>
                  <a:pt x="607" y="1356"/>
                </a:lnTo>
                <a:lnTo>
                  <a:pt x="610" y="1356"/>
                </a:lnTo>
                <a:lnTo>
                  <a:pt x="612" y="1356"/>
                </a:lnTo>
                <a:lnTo>
                  <a:pt x="614" y="1356"/>
                </a:lnTo>
                <a:lnTo>
                  <a:pt x="617" y="1356"/>
                </a:lnTo>
                <a:lnTo>
                  <a:pt x="619" y="1356"/>
                </a:lnTo>
                <a:lnTo>
                  <a:pt x="622" y="1356"/>
                </a:lnTo>
                <a:lnTo>
                  <a:pt x="624" y="1356"/>
                </a:lnTo>
                <a:lnTo>
                  <a:pt x="626" y="1356"/>
                </a:lnTo>
                <a:lnTo>
                  <a:pt x="629" y="1356"/>
                </a:lnTo>
                <a:lnTo>
                  <a:pt x="631" y="1356"/>
                </a:lnTo>
                <a:lnTo>
                  <a:pt x="631" y="1353"/>
                </a:lnTo>
                <a:lnTo>
                  <a:pt x="633" y="1353"/>
                </a:lnTo>
                <a:lnTo>
                  <a:pt x="636" y="1353"/>
                </a:lnTo>
                <a:lnTo>
                  <a:pt x="636" y="1351"/>
                </a:lnTo>
                <a:lnTo>
                  <a:pt x="638" y="1351"/>
                </a:lnTo>
                <a:lnTo>
                  <a:pt x="638" y="1348"/>
                </a:lnTo>
                <a:lnTo>
                  <a:pt x="640" y="1348"/>
                </a:lnTo>
                <a:lnTo>
                  <a:pt x="640" y="1346"/>
                </a:lnTo>
                <a:lnTo>
                  <a:pt x="643" y="1344"/>
                </a:lnTo>
                <a:lnTo>
                  <a:pt x="643" y="1315"/>
                </a:lnTo>
                <a:lnTo>
                  <a:pt x="643" y="1313"/>
                </a:lnTo>
                <a:lnTo>
                  <a:pt x="643" y="1311"/>
                </a:lnTo>
                <a:lnTo>
                  <a:pt x="640" y="1311"/>
                </a:lnTo>
                <a:lnTo>
                  <a:pt x="640" y="1308"/>
                </a:lnTo>
                <a:lnTo>
                  <a:pt x="640" y="1306"/>
                </a:lnTo>
                <a:lnTo>
                  <a:pt x="640" y="1304"/>
                </a:lnTo>
                <a:lnTo>
                  <a:pt x="638" y="1304"/>
                </a:lnTo>
                <a:lnTo>
                  <a:pt x="638" y="1301"/>
                </a:lnTo>
                <a:lnTo>
                  <a:pt x="636" y="1299"/>
                </a:lnTo>
                <a:lnTo>
                  <a:pt x="633" y="1296"/>
                </a:lnTo>
                <a:lnTo>
                  <a:pt x="631" y="1296"/>
                </a:lnTo>
                <a:lnTo>
                  <a:pt x="631" y="1294"/>
                </a:lnTo>
                <a:lnTo>
                  <a:pt x="629" y="1294"/>
                </a:lnTo>
                <a:lnTo>
                  <a:pt x="626" y="1292"/>
                </a:lnTo>
                <a:lnTo>
                  <a:pt x="624" y="1292"/>
                </a:lnTo>
                <a:lnTo>
                  <a:pt x="622" y="1292"/>
                </a:lnTo>
                <a:lnTo>
                  <a:pt x="622" y="1289"/>
                </a:lnTo>
                <a:lnTo>
                  <a:pt x="619" y="1292"/>
                </a:lnTo>
                <a:lnTo>
                  <a:pt x="619" y="1289"/>
                </a:lnTo>
                <a:lnTo>
                  <a:pt x="614" y="1289"/>
                </a:lnTo>
                <a:lnTo>
                  <a:pt x="612" y="1292"/>
                </a:lnTo>
                <a:lnTo>
                  <a:pt x="610" y="1289"/>
                </a:lnTo>
                <a:lnTo>
                  <a:pt x="607" y="1289"/>
                </a:lnTo>
                <a:lnTo>
                  <a:pt x="607" y="1292"/>
                </a:lnTo>
                <a:lnTo>
                  <a:pt x="603" y="1292"/>
                </a:lnTo>
                <a:lnTo>
                  <a:pt x="603" y="1289"/>
                </a:lnTo>
                <a:lnTo>
                  <a:pt x="600" y="1292"/>
                </a:lnTo>
                <a:lnTo>
                  <a:pt x="598" y="1289"/>
                </a:lnTo>
                <a:lnTo>
                  <a:pt x="596" y="1289"/>
                </a:lnTo>
                <a:lnTo>
                  <a:pt x="593" y="1289"/>
                </a:lnTo>
                <a:lnTo>
                  <a:pt x="591" y="1289"/>
                </a:lnTo>
                <a:lnTo>
                  <a:pt x="586" y="1289"/>
                </a:lnTo>
                <a:lnTo>
                  <a:pt x="584" y="1289"/>
                </a:lnTo>
                <a:lnTo>
                  <a:pt x="581" y="1289"/>
                </a:lnTo>
                <a:lnTo>
                  <a:pt x="574" y="1289"/>
                </a:lnTo>
                <a:lnTo>
                  <a:pt x="570" y="1289"/>
                </a:lnTo>
                <a:lnTo>
                  <a:pt x="565" y="1289"/>
                </a:lnTo>
                <a:lnTo>
                  <a:pt x="562" y="1289"/>
                </a:lnTo>
                <a:lnTo>
                  <a:pt x="558" y="1289"/>
                </a:lnTo>
                <a:lnTo>
                  <a:pt x="555" y="1289"/>
                </a:lnTo>
                <a:lnTo>
                  <a:pt x="553" y="1289"/>
                </a:lnTo>
                <a:lnTo>
                  <a:pt x="551" y="1289"/>
                </a:lnTo>
                <a:lnTo>
                  <a:pt x="548" y="1289"/>
                </a:lnTo>
                <a:lnTo>
                  <a:pt x="546" y="1289"/>
                </a:lnTo>
                <a:lnTo>
                  <a:pt x="544" y="1289"/>
                </a:lnTo>
                <a:lnTo>
                  <a:pt x="541" y="1289"/>
                </a:lnTo>
                <a:lnTo>
                  <a:pt x="539" y="1289"/>
                </a:lnTo>
                <a:lnTo>
                  <a:pt x="539" y="1289"/>
                </a:lnTo>
                <a:lnTo>
                  <a:pt x="536" y="1289"/>
                </a:lnTo>
                <a:lnTo>
                  <a:pt x="534" y="1289"/>
                </a:lnTo>
                <a:lnTo>
                  <a:pt x="532" y="1289"/>
                </a:lnTo>
                <a:lnTo>
                  <a:pt x="529" y="1289"/>
                </a:lnTo>
                <a:lnTo>
                  <a:pt x="527" y="1289"/>
                </a:lnTo>
                <a:lnTo>
                  <a:pt x="525" y="1289"/>
                </a:lnTo>
                <a:lnTo>
                  <a:pt x="522" y="1289"/>
                </a:lnTo>
                <a:lnTo>
                  <a:pt x="520" y="1287"/>
                </a:lnTo>
                <a:lnTo>
                  <a:pt x="518" y="1287"/>
                </a:lnTo>
                <a:lnTo>
                  <a:pt x="515" y="1287"/>
                </a:lnTo>
                <a:lnTo>
                  <a:pt x="515" y="1287"/>
                </a:lnTo>
                <a:lnTo>
                  <a:pt x="513" y="1287"/>
                </a:lnTo>
                <a:lnTo>
                  <a:pt x="511" y="1285"/>
                </a:lnTo>
                <a:lnTo>
                  <a:pt x="508" y="1285"/>
                </a:lnTo>
                <a:lnTo>
                  <a:pt x="508" y="1282"/>
                </a:lnTo>
                <a:lnTo>
                  <a:pt x="508" y="1280"/>
                </a:lnTo>
                <a:lnTo>
                  <a:pt x="508" y="1278"/>
                </a:lnTo>
                <a:lnTo>
                  <a:pt x="508" y="1275"/>
                </a:lnTo>
                <a:lnTo>
                  <a:pt x="508" y="1273"/>
                </a:lnTo>
                <a:lnTo>
                  <a:pt x="508" y="1270"/>
                </a:lnTo>
                <a:lnTo>
                  <a:pt x="508" y="1268"/>
                </a:lnTo>
                <a:lnTo>
                  <a:pt x="511" y="1268"/>
                </a:lnTo>
                <a:lnTo>
                  <a:pt x="511" y="1266"/>
                </a:lnTo>
                <a:lnTo>
                  <a:pt x="513" y="1263"/>
                </a:lnTo>
                <a:lnTo>
                  <a:pt x="515" y="1263"/>
                </a:lnTo>
                <a:lnTo>
                  <a:pt x="518" y="1263"/>
                </a:lnTo>
                <a:lnTo>
                  <a:pt x="520" y="1261"/>
                </a:lnTo>
                <a:lnTo>
                  <a:pt x="520" y="1259"/>
                </a:lnTo>
                <a:lnTo>
                  <a:pt x="522" y="1259"/>
                </a:lnTo>
                <a:lnTo>
                  <a:pt x="525" y="1256"/>
                </a:lnTo>
                <a:lnTo>
                  <a:pt x="527" y="1254"/>
                </a:lnTo>
                <a:lnTo>
                  <a:pt x="529" y="1252"/>
                </a:lnTo>
                <a:lnTo>
                  <a:pt x="532" y="1252"/>
                </a:lnTo>
                <a:lnTo>
                  <a:pt x="534" y="1252"/>
                </a:lnTo>
                <a:lnTo>
                  <a:pt x="534" y="1249"/>
                </a:lnTo>
                <a:lnTo>
                  <a:pt x="536" y="1247"/>
                </a:lnTo>
                <a:lnTo>
                  <a:pt x="539" y="1247"/>
                </a:lnTo>
                <a:lnTo>
                  <a:pt x="539" y="1247"/>
                </a:lnTo>
                <a:lnTo>
                  <a:pt x="541" y="1244"/>
                </a:lnTo>
                <a:lnTo>
                  <a:pt x="544" y="1242"/>
                </a:lnTo>
                <a:lnTo>
                  <a:pt x="546" y="1240"/>
                </a:lnTo>
                <a:lnTo>
                  <a:pt x="548" y="1240"/>
                </a:lnTo>
                <a:lnTo>
                  <a:pt x="551" y="1237"/>
                </a:lnTo>
                <a:lnTo>
                  <a:pt x="553" y="1237"/>
                </a:lnTo>
                <a:lnTo>
                  <a:pt x="553" y="1235"/>
                </a:lnTo>
                <a:lnTo>
                  <a:pt x="555" y="1235"/>
                </a:lnTo>
                <a:lnTo>
                  <a:pt x="558" y="1233"/>
                </a:lnTo>
                <a:lnTo>
                  <a:pt x="560" y="1233"/>
                </a:lnTo>
                <a:lnTo>
                  <a:pt x="562" y="1230"/>
                </a:lnTo>
                <a:lnTo>
                  <a:pt x="562" y="1230"/>
                </a:lnTo>
                <a:lnTo>
                  <a:pt x="565" y="1230"/>
                </a:lnTo>
                <a:lnTo>
                  <a:pt x="567" y="1228"/>
                </a:lnTo>
                <a:lnTo>
                  <a:pt x="570" y="1226"/>
                </a:lnTo>
                <a:lnTo>
                  <a:pt x="572" y="1226"/>
                </a:lnTo>
                <a:lnTo>
                  <a:pt x="572" y="1223"/>
                </a:lnTo>
                <a:lnTo>
                  <a:pt x="574" y="1223"/>
                </a:lnTo>
                <a:lnTo>
                  <a:pt x="577" y="1223"/>
                </a:lnTo>
                <a:lnTo>
                  <a:pt x="577" y="1221"/>
                </a:lnTo>
                <a:lnTo>
                  <a:pt x="579" y="1221"/>
                </a:lnTo>
                <a:lnTo>
                  <a:pt x="579" y="1219"/>
                </a:lnTo>
                <a:lnTo>
                  <a:pt x="581" y="1219"/>
                </a:lnTo>
                <a:lnTo>
                  <a:pt x="584" y="1216"/>
                </a:lnTo>
                <a:lnTo>
                  <a:pt x="586" y="1216"/>
                </a:lnTo>
                <a:lnTo>
                  <a:pt x="586" y="1214"/>
                </a:lnTo>
                <a:lnTo>
                  <a:pt x="588" y="1214"/>
                </a:lnTo>
                <a:lnTo>
                  <a:pt x="591" y="1211"/>
                </a:lnTo>
                <a:lnTo>
                  <a:pt x="593" y="1211"/>
                </a:lnTo>
                <a:lnTo>
                  <a:pt x="596" y="1209"/>
                </a:lnTo>
                <a:lnTo>
                  <a:pt x="596" y="1207"/>
                </a:lnTo>
                <a:lnTo>
                  <a:pt x="598" y="1207"/>
                </a:lnTo>
                <a:lnTo>
                  <a:pt x="600" y="1204"/>
                </a:lnTo>
                <a:lnTo>
                  <a:pt x="603" y="1204"/>
                </a:lnTo>
                <a:lnTo>
                  <a:pt x="603" y="1202"/>
                </a:lnTo>
                <a:lnTo>
                  <a:pt x="605" y="1202"/>
                </a:lnTo>
                <a:lnTo>
                  <a:pt x="607" y="1200"/>
                </a:lnTo>
                <a:lnTo>
                  <a:pt x="610" y="1197"/>
                </a:lnTo>
                <a:lnTo>
                  <a:pt x="612" y="1195"/>
                </a:lnTo>
                <a:lnTo>
                  <a:pt x="614" y="1195"/>
                </a:lnTo>
                <a:lnTo>
                  <a:pt x="617" y="1193"/>
                </a:lnTo>
                <a:lnTo>
                  <a:pt x="619" y="1190"/>
                </a:lnTo>
                <a:lnTo>
                  <a:pt x="622" y="1190"/>
                </a:lnTo>
                <a:lnTo>
                  <a:pt x="622" y="1188"/>
                </a:lnTo>
                <a:lnTo>
                  <a:pt x="624" y="1185"/>
                </a:lnTo>
                <a:lnTo>
                  <a:pt x="626" y="1185"/>
                </a:lnTo>
                <a:lnTo>
                  <a:pt x="629" y="1183"/>
                </a:lnTo>
                <a:lnTo>
                  <a:pt x="631" y="1183"/>
                </a:lnTo>
                <a:lnTo>
                  <a:pt x="631" y="1181"/>
                </a:lnTo>
                <a:lnTo>
                  <a:pt x="633" y="1181"/>
                </a:lnTo>
                <a:lnTo>
                  <a:pt x="636" y="1178"/>
                </a:lnTo>
                <a:lnTo>
                  <a:pt x="638" y="1178"/>
                </a:lnTo>
                <a:lnTo>
                  <a:pt x="638" y="1176"/>
                </a:lnTo>
                <a:lnTo>
                  <a:pt x="640" y="1176"/>
                </a:lnTo>
                <a:lnTo>
                  <a:pt x="643" y="1174"/>
                </a:lnTo>
                <a:lnTo>
                  <a:pt x="645" y="1174"/>
                </a:lnTo>
                <a:lnTo>
                  <a:pt x="648" y="1174"/>
                </a:lnTo>
                <a:lnTo>
                  <a:pt x="650" y="1171"/>
                </a:lnTo>
                <a:lnTo>
                  <a:pt x="652" y="1171"/>
                </a:lnTo>
                <a:lnTo>
                  <a:pt x="652" y="1169"/>
                </a:lnTo>
                <a:lnTo>
                  <a:pt x="652" y="1167"/>
                </a:lnTo>
                <a:lnTo>
                  <a:pt x="655" y="1167"/>
                </a:lnTo>
                <a:lnTo>
                  <a:pt x="655" y="1164"/>
                </a:lnTo>
                <a:lnTo>
                  <a:pt x="657" y="1164"/>
                </a:lnTo>
                <a:lnTo>
                  <a:pt x="659" y="1162"/>
                </a:lnTo>
                <a:lnTo>
                  <a:pt x="662" y="1162"/>
                </a:lnTo>
                <a:lnTo>
                  <a:pt x="664" y="1162"/>
                </a:lnTo>
                <a:lnTo>
                  <a:pt x="664" y="1159"/>
                </a:lnTo>
                <a:lnTo>
                  <a:pt x="666" y="1157"/>
                </a:lnTo>
                <a:lnTo>
                  <a:pt x="669" y="1157"/>
                </a:lnTo>
                <a:lnTo>
                  <a:pt x="671" y="1155"/>
                </a:lnTo>
                <a:lnTo>
                  <a:pt x="676" y="1152"/>
                </a:lnTo>
                <a:lnTo>
                  <a:pt x="676" y="1150"/>
                </a:lnTo>
                <a:lnTo>
                  <a:pt x="678" y="1150"/>
                </a:lnTo>
                <a:lnTo>
                  <a:pt x="681" y="1148"/>
                </a:lnTo>
                <a:lnTo>
                  <a:pt x="683" y="1148"/>
                </a:lnTo>
                <a:lnTo>
                  <a:pt x="702" y="1133"/>
                </a:lnTo>
                <a:lnTo>
                  <a:pt x="714" y="1124"/>
                </a:lnTo>
                <a:lnTo>
                  <a:pt x="725" y="1148"/>
                </a:lnTo>
                <a:lnTo>
                  <a:pt x="730" y="1143"/>
                </a:lnTo>
                <a:lnTo>
                  <a:pt x="733" y="1143"/>
                </a:lnTo>
                <a:lnTo>
                  <a:pt x="796" y="1263"/>
                </a:lnTo>
                <a:lnTo>
                  <a:pt x="799" y="1266"/>
                </a:lnTo>
                <a:lnTo>
                  <a:pt x="818" y="1304"/>
                </a:lnTo>
                <a:lnTo>
                  <a:pt x="860" y="1384"/>
                </a:lnTo>
                <a:lnTo>
                  <a:pt x="860" y="1386"/>
                </a:lnTo>
                <a:lnTo>
                  <a:pt x="858" y="1389"/>
                </a:lnTo>
                <a:lnTo>
                  <a:pt x="858" y="1391"/>
                </a:lnTo>
                <a:lnTo>
                  <a:pt x="855" y="1391"/>
                </a:lnTo>
                <a:lnTo>
                  <a:pt x="853" y="1391"/>
                </a:lnTo>
                <a:lnTo>
                  <a:pt x="851" y="1391"/>
                </a:lnTo>
                <a:lnTo>
                  <a:pt x="848" y="1391"/>
                </a:lnTo>
                <a:lnTo>
                  <a:pt x="848" y="1389"/>
                </a:lnTo>
                <a:lnTo>
                  <a:pt x="846" y="1389"/>
                </a:lnTo>
                <a:lnTo>
                  <a:pt x="844" y="1389"/>
                </a:lnTo>
                <a:lnTo>
                  <a:pt x="844" y="1391"/>
                </a:lnTo>
                <a:lnTo>
                  <a:pt x="841" y="1391"/>
                </a:lnTo>
                <a:lnTo>
                  <a:pt x="841" y="1393"/>
                </a:lnTo>
                <a:lnTo>
                  <a:pt x="844" y="1393"/>
                </a:lnTo>
                <a:lnTo>
                  <a:pt x="844" y="1396"/>
                </a:lnTo>
                <a:lnTo>
                  <a:pt x="846" y="1393"/>
                </a:lnTo>
                <a:lnTo>
                  <a:pt x="848" y="1393"/>
                </a:lnTo>
                <a:lnTo>
                  <a:pt x="851" y="1393"/>
                </a:lnTo>
                <a:lnTo>
                  <a:pt x="851" y="1396"/>
                </a:lnTo>
                <a:lnTo>
                  <a:pt x="853" y="1393"/>
                </a:lnTo>
                <a:lnTo>
                  <a:pt x="853" y="1396"/>
                </a:lnTo>
                <a:lnTo>
                  <a:pt x="855" y="1396"/>
                </a:lnTo>
                <a:lnTo>
                  <a:pt x="858" y="1396"/>
                </a:lnTo>
                <a:lnTo>
                  <a:pt x="858" y="1398"/>
                </a:lnTo>
                <a:lnTo>
                  <a:pt x="860" y="1398"/>
                </a:lnTo>
                <a:lnTo>
                  <a:pt x="862" y="1398"/>
                </a:lnTo>
                <a:lnTo>
                  <a:pt x="862" y="1400"/>
                </a:lnTo>
                <a:lnTo>
                  <a:pt x="865" y="1400"/>
                </a:lnTo>
                <a:lnTo>
                  <a:pt x="865" y="1398"/>
                </a:lnTo>
                <a:lnTo>
                  <a:pt x="867" y="1398"/>
                </a:lnTo>
                <a:lnTo>
                  <a:pt x="870" y="1398"/>
                </a:lnTo>
                <a:lnTo>
                  <a:pt x="872" y="1398"/>
                </a:lnTo>
                <a:lnTo>
                  <a:pt x="874" y="1398"/>
                </a:lnTo>
                <a:lnTo>
                  <a:pt x="877" y="1396"/>
                </a:lnTo>
                <a:lnTo>
                  <a:pt x="879" y="1396"/>
                </a:lnTo>
                <a:lnTo>
                  <a:pt x="879" y="1393"/>
                </a:lnTo>
                <a:lnTo>
                  <a:pt x="879" y="1393"/>
                </a:lnTo>
                <a:lnTo>
                  <a:pt x="879" y="1391"/>
                </a:lnTo>
                <a:lnTo>
                  <a:pt x="881" y="1391"/>
                </a:lnTo>
                <a:lnTo>
                  <a:pt x="884" y="1391"/>
                </a:lnTo>
                <a:lnTo>
                  <a:pt x="886" y="1391"/>
                </a:lnTo>
                <a:lnTo>
                  <a:pt x="886" y="1389"/>
                </a:lnTo>
                <a:lnTo>
                  <a:pt x="888" y="1389"/>
                </a:lnTo>
                <a:lnTo>
                  <a:pt x="891" y="1389"/>
                </a:lnTo>
                <a:lnTo>
                  <a:pt x="893" y="1389"/>
                </a:lnTo>
                <a:lnTo>
                  <a:pt x="893" y="1386"/>
                </a:lnTo>
                <a:lnTo>
                  <a:pt x="896" y="1386"/>
                </a:lnTo>
                <a:lnTo>
                  <a:pt x="898" y="1386"/>
                </a:lnTo>
                <a:lnTo>
                  <a:pt x="900" y="1386"/>
                </a:lnTo>
                <a:lnTo>
                  <a:pt x="903" y="1386"/>
                </a:lnTo>
                <a:lnTo>
                  <a:pt x="905" y="1386"/>
                </a:lnTo>
                <a:lnTo>
                  <a:pt x="907" y="1386"/>
                </a:lnTo>
                <a:lnTo>
                  <a:pt x="910" y="1386"/>
                </a:lnTo>
                <a:lnTo>
                  <a:pt x="912" y="1386"/>
                </a:lnTo>
                <a:lnTo>
                  <a:pt x="914" y="1386"/>
                </a:lnTo>
                <a:lnTo>
                  <a:pt x="917" y="1386"/>
                </a:lnTo>
                <a:lnTo>
                  <a:pt x="919" y="1386"/>
                </a:lnTo>
                <a:lnTo>
                  <a:pt x="922" y="1386"/>
                </a:lnTo>
                <a:lnTo>
                  <a:pt x="924" y="1386"/>
                </a:lnTo>
                <a:lnTo>
                  <a:pt x="926" y="1386"/>
                </a:lnTo>
                <a:lnTo>
                  <a:pt x="929" y="1386"/>
                </a:lnTo>
                <a:lnTo>
                  <a:pt x="931" y="1386"/>
                </a:lnTo>
                <a:lnTo>
                  <a:pt x="933" y="1386"/>
                </a:lnTo>
                <a:lnTo>
                  <a:pt x="936" y="1386"/>
                </a:lnTo>
                <a:lnTo>
                  <a:pt x="936" y="1389"/>
                </a:lnTo>
                <a:lnTo>
                  <a:pt x="938" y="1389"/>
                </a:lnTo>
                <a:lnTo>
                  <a:pt x="940" y="1389"/>
                </a:lnTo>
                <a:lnTo>
                  <a:pt x="943" y="1389"/>
                </a:lnTo>
                <a:lnTo>
                  <a:pt x="945" y="1389"/>
                </a:lnTo>
                <a:lnTo>
                  <a:pt x="947" y="1389"/>
                </a:lnTo>
                <a:lnTo>
                  <a:pt x="947" y="1391"/>
                </a:lnTo>
                <a:lnTo>
                  <a:pt x="950" y="1391"/>
                </a:lnTo>
                <a:lnTo>
                  <a:pt x="952" y="1391"/>
                </a:lnTo>
                <a:lnTo>
                  <a:pt x="952" y="1393"/>
                </a:lnTo>
                <a:lnTo>
                  <a:pt x="955" y="1393"/>
                </a:lnTo>
                <a:lnTo>
                  <a:pt x="957" y="1393"/>
                </a:lnTo>
                <a:lnTo>
                  <a:pt x="957" y="1396"/>
                </a:lnTo>
                <a:lnTo>
                  <a:pt x="959" y="1396"/>
                </a:lnTo>
                <a:lnTo>
                  <a:pt x="962" y="1396"/>
                </a:lnTo>
                <a:lnTo>
                  <a:pt x="962" y="1398"/>
                </a:lnTo>
                <a:lnTo>
                  <a:pt x="964" y="1398"/>
                </a:lnTo>
                <a:lnTo>
                  <a:pt x="966" y="1398"/>
                </a:lnTo>
                <a:lnTo>
                  <a:pt x="966" y="1400"/>
                </a:lnTo>
                <a:lnTo>
                  <a:pt x="969" y="1400"/>
                </a:lnTo>
                <a:lnTo>
                  <a:pt x="971" y="1400"/>
                </a:lnTo>
                <a:lnTo>
                  <a:pt x="973" y="1400"/>
                </a:lnTo>
                <a:lnTo>
                  <a:pt x="973" y="1400"/>
                </a:lnTo>
                <a:lnTo>
                  <a:pt x="976" y="1400"/>
                </a:lnTo>
                <a:lnTo>
                  <a:pt x="978" y="1400"/>
                </a:lnTo>
                <a:lnTo>
                  <a:pt x="978" y="1403"/>
                </a:lnTo>
                <a:lnTo>
                  <a:pt x="981" y="1403"/>
                </a:lnTo>
                <a:lnTo>
                  <a:pt x="983" y="1403"/>
                </a:lnTo>
                <a:lnTo>
                  <a:pt x="985" y="1403"/>
                </a:lnTo>
                <a:lnTo>
                  <a:pt x="985" y="1405"/>
                </a:lnTo>
                <a:lnTo>
                  <a:pt x="988" y="1405"/>
                </a:lnTo>
                <a:lnTo>
                  <a:pt x="990" y="1405"/>
                </a:lnTo>
                <a:lnTo>
                  <a:pt x="990" y="1407"/>
                </a:lnTo>
                <a:lnTo>
                  <a:pt x="992" y="1407"/>
                </a:lnTo>
                <a:lnTo>
                  <a:pt x="992" y="1407"/>
                </a:lnTo>
                <a:lnTo>
                  <a:pt x="995" y="1407"/>
                </a:lnTo>
                <a:lnTo>
                  <a:pt x="995" y="1410"/>
                </a:lnTo>
                <a:lnTo>
                  <a:pt x="990" y="1417"/>
                </a:lnTo>
                <a:lnTo>
                  <a:pt x="992" y="1441"/>
                </a:lnTo>
                <a:lnTo>
                  <a:pt x="992" y="1452"/>
                </a:lnTo>
                <a:lnTo>
                  <a:pt x="988" y="1471"/>
                </a:lnTo>
                <a:lnTo>
                  <a:pt x="992" y="1478"/>
                </a:lnTo>
                <a:lnTo>
                  <a:pt x="1007" y="1469"/>
                </a:lnTo>
                <a:lnTo>
                  <a:pt x="1016" y="1462"/>
                </a:lnTo>
                <a:lnTo>
                  <a:pt x="1035" y="1450"/>
                </a:lnTo>
                <a:lnTo>
                  <a:pt x="1037" y="1452"/>
                </a:lnTo>
                <a:lnTo>
                  <a:pt x="1049" y="1462"/>
                </a:lnTo>
                <a:lnTo>
                  <a:pt x="1063" y="1471"/>
                </a:lnTo>
                <a:lnTo>
                  <a:pt x="1063" y="1474"/>
                </a:lnTo>
                <a:lnTo>
                  <a:pt x="1066" y="1474"/>
                </a:lnTo>
                <a:lnTo>
                  <a:pt x="1068" y="1476"/>
                </a:lnTo>
                <a:lnTo>
                  <a:pt x="1070" y="1478"/>
                </a:lnTo>
                <a:lnTo>
                  <a:pt x="1073" y="1478"/>
                </a:lnTo>
                <a:lnTo>
                  <a:pt x="1073" y="1481"/>
                </a:lnTo>
                <a:lnTo>
                  <a:pt x="1075" y="1481"/>
                </a:lnTo>
                <a:lnTo>
                  <a:pt x="1075" y="1483"/>
                </a:lnTo>
                <a:lnTo>
                  <a:pt x="1077" y="1483"/>
                </a:lnTo>
                <a:lnTo>
                  <a:pt x="1080" y="1485"/>
                </a:lnTo>
                <a:lnTo>
                  <a:pt x="1089" y="1492"/>
                </a:lnTo>
                <a:lnTo>
                  <a:pt x="1092" y="1495"/>
                </a:lnTo>
                <a:lnTo>
                  <a:pt x="1106" y="1495"/>
                </a:lnTo>
                <a:lnTo>
                  <a:pt x="1108" y="1495"/>
                </a:lnTo>
                <a:lnTo>
                  <a:pt x="1108" y="1488"/>
                </a:lnTo>
                <a:lnTo>
                  <a:pt x="1122" y="1488"/>
                </a:lnTo>
                <a:lnTo>
                  <a:pt x="1132" y="1488"/>
                </a:lnTo>
                <a:lnTo>
                  <a:pt x="1136" y="1488"/>
                </a:lnTo>
                <a:lnTo>
                  <a:pt x="1139" y="1488"/>
                </a:lnTo>
                <a:lnTo>
                  <a:pt x="1141" y="1488"/>
                </a:lnTo>
                <a:lnTo>
                  <a:pt x="1144" y="1488"/>
                </a:lnTo>
                <a:lnTo>
                  <a:pt x="1144" y="1485"/>
                </a:lnTo>
                <a:lnTo>
                  <a:pt x="1146" y="1485"/>
                </a:lnTo>
                <a:lnTo>
                  <a:pt x="1148" y="1485"/>
                </a:lnTo>
                <a:lnTo>
                  <a:pt x="1151" y="1485"/>
                </a:lnTo>
                <a:lnTo>
                  <a:pt x="1153" y="1485"/>
                </a:lnTo>
                <a:lnTo>
                  <a:pt x="1155" y="1485"/>
                </a:lnTo>
                <a:lnTo>
                  <a:pt x="1158" y="1488"/>
                </a:lnTo>
                <a:lnTo>
                  <a:pt x="1160" y="1488"/>
                </a:lnTo>
                <a:lnTo>
                  <a:pt x="1160" y="1490"/>
                </a:lnTo>
                <a:lnTo>
                  <a:pt x="1162" y="1490"/>
                </a:lnTo>
                <a:lnTo>
                  <a:pt x="1165" y="1492"/>
                </a:lnTo>
                <a:lnTo>
                  <a:pt x="1165" y="1492"/>
                </a:lnTo>
                <a:lnTo>
                  <a:pt x="1167" y="1492"/>
                </a:lnTo>
                <a:lnTo>
                  <a:pt x="1167" y="1495"/>
                </a:lnTo>
                <a:lnTo>
                  <a:pt x="1170" y="1495"/>
                </a:lnTo>
                <a:lnTo>
                  <a:pt x="1170" y="1497"/>
                </a:lnTo>
                <a:lnTo>
                  <a:pt x="1172" y="1497"/>
                </a:lnTo>
                <a:lnTo>
                  <a:pt x="1174" y="1497"/>
                </a:lnTo>
                <a:lnTo>
                  <a:pt x="1177" y="1497"/>
                </a:lnTo>
                <a:lnTo>
                  <a:pt x="1179" y="1497"/>
                </a:lnTo>
                <a:lnTo>
                  <a:pt x="1179" y="1500"/>
                </a:lnTo>
                <a:lnTo>
                  <a:pt x="1181" y="1500"/>
                </a:lnTo>
                <a:lnTo>
                  <a:pt x="1184" y="1500"/>
                </a:lnTo>
                <a:lnTo>
                  <a:pt x="1186" y="1500"/>
                </a:lnTo>
                <a:lnTo>
                  <a:pt x="1188" y="1500"/>
                </a:lnTo>
                <a:lnTo>
                  <a:pt x="1188" y="1502"/>
                </a:lnTo>
                <a:lnTo>
                  <a:pt x="1191" y="1502"/>
                </a:lnTo>
                <a:lnTo>
                  <a:pt x="1193" y="1502"/>
                </a:lnTo>
                <a:lnTo>
                  <a:pt x="1196" y="1502"/>
                </a:lnTo>
                <a:lnTo>
                  <a:pt x="1198" y="1504"/>
                </a:lnTo>
                <a:lnTo>
                  <a:pt x="1200" y="1504"/>
                </a:lnTo>
                <a:lnTo>
                  <a:pt x="1203" y="1504"/>
                </a:lnTo>
                <a:lnTo>
                  <a:pt x="1205" y="1507"/>
                </a:lnTo>
                <a:lnTo>
                  <a:pt x="1207" y="1507"/>
                </a:lnTo>
                <a:lnTo>
                  <a:pt x="1210" y="1507"/>
                </a:lnTo>
                <a:lnTo>
                  <a:pt x="1212" y="1509"/>
                </a:lnTo>
                <a:lnTo>
                  <a:pt x="1214" y="1509"/>
                </a:lnTo>
                <a:lnTo>
                  <a:pt x="1217" y="1509"/>
                </a:lnTo>
                <a:lnTo>
                  <a:pt x="1219" y="1509"/>
                </a:lnTo>
                <a:lnTo>
                  <a:pt x="1221" y="1511"/>
                </a:lnTo>
                <a:lnTo>
                  <a:pt x="1221" y="1511"/>
                </a:lnTo>
                <a:lnTo>
                  <a:pt x="1224" y="1511"/>
                </a:lnTo>
                <a:lnTo>
                  <a:pt x="1226" y="1511"/>
                </a:lnTo>
                <a:lnTo>
                  <a:pt x="1226" y="1514"/>
                </a:lnTo>
                <a:lnTo>
                  <a:pt x="1229" y="1514"/>
                </a:lnTo>
                <a:lnTo>
                  <a:pt x="1231" y="1514"/>
                </a:lnTo>
                <a:lnTo>
                  <a:pt x="1233" y="1516"/>
                </a:lnTo>
                <a:lnTo>
                  <a:pt x="1236" y="1518"/>
                </a:lnTo>
                <a:lnTo>
                  <a:pt x="1236" y="1521"/>
                </a:lnTo>
                <a:lnTo>
                  <a:pt x="1236" y="1523"/>
                </a:lnTo>
                <a:lnTo>
                  <a:pt x="1238" y="1523"/>
                </a:lnTo>
                <a:lnTo>
                  <a:pt x="1236" y="1526"/>
                </a:lnTo>
                <a:lnTo>
                  <a:pt x="1236" y="1528"/>
                </a:lnTo>
                <a:lnTo>
                  <a:pt x="1236" y="1530"/>
                </a:lnTo>
                <a:lnTo>
                  <a:pt x="1233" y="1530"/>
                </a:lnTo>
                <a:lnTo>
                  <a:pt x="1233" y="1533"/>
                </a:lnTo>
                <a:lnTo>
                  <a:pt x="1231" y="1533"/>
                </a:lnTo>
                <a:lnTo>
                  <a:pt x="1229" y="1535"/>
                </a:lnTo>
                <a:lnTo>
                  <a:pt x="1226" y="1535"/>
                </a:lnTo>
                <a:lnTo>
                  <a:pt x="1226" y="1537"/>
                </a:lnTo>
                <a:lnTo>
                  <a:pt x="1224" y="1540"/>
                </a:lnTo>
                <a:lnTo>
                  <a:pt x="1224" y="1542"/>
                </a:lnTo>
                <a:lnTo>
                  <a:pt x="1221" y="1542"/>
                </a:lnTo>
                <a:lnTo>
                  <a:pt x="1221" y="1544"/>
                </a:lnTo>
                <a:lnTo>
                  <a:pt x="1221" y="1547"/>
                </a:lnTo>
                <a:lnTo>
                  <a:pt x="1219" y="1549"/>
                </a:lnTo>
                <a:lnTo>
                  <a:pt x="1219" y="1552"/>
                </a:lnTo>
                <a:lnTo>
                  <a:pt x="1219" y="1554"/>
                </a:lnTo>
                <a:lnTo>
                  <a:pt x="1219" y="1556"/>
                </a:lnTo>
                <a:lnTo>
                  <a:pt x="1219" y="1559"/>
                </a:lnTo>
                <a:lnTo>
                  <a:pt x="1219" y="1561"/>
                </a:lnTo>
                <a:lnTo>
                  <a:pt x="1221" y="1561"/>
                </a:lnTo>
                <a:lnTo>
                  <a:pt x="1221" y="1561"/>
                </a:lnTo>
                <a:lnTo>
                  <a:pt x="1224" y="1559"/>
                </a:lnTo>
                <a:lnTo>
                  <a:pt x="1226" y="1559"/>
                </a:lnTo>
                <a:lnTo>
                  <a:pt x="1226" y="1561"/>
                </a:lnTo>
                <a:lnTo>
                  <a:pt x="1229" y="1561"/>
                </a:lnTo>
                <a:lnTo>
                  <a:pt x="1231" y="1561"/>
                </a:lnTo>
                <a:lnTo>
                  <a:pt x="1233" y="1563"/>
                </a:lnTo>
                <a:lnTo>
                  <a:pt x="1236" y="1566"/>
                </a:lnTo>
                <a:lnTo>
                  <a:pt x="1236" y="1568"/>
                </a:lnTo>
                <a:lnTo>
                  <a:pt x="1238" y="1568"/>
                </a:lnTo>
                <a:lnTo>
                  <a:pt x="1238" y="1570"/>
                </a:lnTo>
                <a:lnTo>
                  <a:pt x="1238" y="1570"/>
                </a:lnTo>
                <a:lnTo>
                  <a:pt x="1238" y="1573"/>
                </a:lnTo>
                <a:lnTo>
                  <a:pt x="1236" y="1573"/>
                </a:lnTo>
                <a:lnTo>
                  <a:pt x="1236" y="1575"/>
                </a:lnTo>
                <a:lnTo>
                  <a:pt x="1238" y="1578"/>
                </a:lnTo>
                <a:lnTo>
                  <a:pt x="1238" y="1580"/>
                </a:lnTo>
                <a:lnTo>
                  <a:pt x="1238" y="1587"/>
                </a:lnTo>
                <a:lnTo>
                  <a:pt x="1245" y="1594"/>
                </a:lnTo>
                <a:lnTo>
                  <a:pt x="1257" y="1601"/>
                </a:lnTo>
                <a:lnTo>
                  <a:pt x="1257" y="1603"/>
                </a:lnTo>
                <a:lnTo>
                  <a:pt x="1264" y="1603"/>
                </a:lnTo>
                <a:lnTo>
                  <a:pt x="1283" y="1603"/>
                </a:lnTo>
                <a:lnTo>
                  <a:pt x="1288" y="1606"/>
                </a:lnTo>
                <a:lnTo>
                  <a:pt x="1321" y="1587"/>
                </a:lnTo>
                <a:lnTo>
                  <a:pt x="1321" y="1585"/>
                </a:lnTo>
                <a:lnTo>
                  <a:pt x="1323" y="1585"/>
                </a:lnTo>
                <a:lnTo>
                  <a:pt x="1328" y="1582"/>
                </a:lnTo>
                <a:lnTo>
                  <a:pt x="1330" y="1582"/>
                </a:lnTo>
                <a:lnTo>
                  <a:pt x="1333" y="1585"/>
                </a:lnTo>
                <a:lnTo>
                  <a:pt x="1335" y="1587"/>
                </a:lnTo>
                <a:lnTo>
                  <a:pt x="1335" y="1589"/>
                </a:lnTo>
                <a:lnTo>
                  <a:pt x="1337" y="1592"/>
                </a:lnTo>
                <a:lnTo>
                  <a:pt x="1337" y="1594"/>
                </a:lnTo>
                <a:lnTo>
                  <a:pt x="1342" y="1599"/>
                </a:lnTo>
                <a:lnTo>
                  <a:pt x="1342" y="1601"/>
                </a:lnTo>
                <a:lnTo>
                  <a:pt x="1344" y="1601"/>
                </a:lnTo>
                <a:lnTo>
                  <a:pt x="1347" y="1606"/>
                </a:lnTo>
                <a:lnTo>
                  <a:pt x="1349" y="1606"/>
                </a:lnTo>
                <a:lnTo>
                  <a:pt x="1351" y="1608"/>
                </a:lnTo>
                <a:lnTo>
                  <a:pt x="1354" y="1611"/>
                </a:lnTo>
                <a:lnTo>
                  <a:pt x="1363" y="1615"/>
                </a:lnTo>
                <a:lnTo>
                  <a:pt x="1366" y="1615"/>
                </a:lnTo>
                <a:lnTo>
                  <a:pt x="1366" y="1618"/>
                </a:lnTo>
                <a:lnTo>
                  <a:pt x="1368" y="1618"/>
                </a:lnTo>
                <a:lnTo>
                  <a:pt x="1370" y="1620"/>
                </a:lnTo>
                <a:lnTo>
                  <a:pt x="1373" y="1620"/>
                </a:lnTo>
                <a:lnTo>
                  <a:pt x="1380" y="1622"/>
                </a:lnTo>
                <a:lnTo>
                  <a:pt x="1382" y="1622"/>
                </a:lnTo>
                <a:lnTo>
                  <a:pt x="1384" y="1622"/>
                </a:lnTo>
                <a:lnTo>
                  <a:pt x="1384" y="1625"/>
                </a:lnTo>
                <a:lnTo>
                  <a:pt x="1389" y="1625"/>
                </a:lnTo>
                <a:lnTo>
                  <a:pt x="1392" y="1627"/>
                </a:lnTo>
                <a:lnTo>
                  <a:pt x="1394" y="1627"/>
                </a:lnTo>
                <a:lnTo>
                  <a:pt x="1396" y="1627"/>
                </a:lnTo>
                <a:lnTo>
                  <a:pt x="1401" y="1627"/>
                </a:lnTo>
                <a:lnTo>
                  <a:pt x="1401" y="1629"/>
                </a:lnTo>
                <a:lnTo>
                  <a:pt x="1406" y="1629"/>
                </a:lnTo>
                <a:lnTo>
                  <a:pt x="1408" y="1629"/>
                </a:lnTo>
                <a:lnTo>
                  <a:pt x="1410" y="1629"/>
                </a:lnTo>
                <a:lnTo>
                  <a:pt x="1415" y="1629"/>
                </a:lnTo>
                <a:lnTo>
                  <a:pt x="1420" y="1629"/>
                </a:lnTo>
                <a:lnTo>
                  <a:pt x="1422" y="1629"/>
                </a:lnTo>
                <a:lnTo>
                  <a:pt x="1422" y="1632"/>
                </a:lnTo>
                <a:lnTo>
                  <a:pt x="1425" y="1632"/>
                </a:lnTo>
                <a:lnTo>
                  <a:pt x="1429" y="1634"/>
                </a:lnTo>
                <a:lnTo>
                  <a:pt x="1432" y="1634"/>
                </a:lnTo>
                <a:lnTo>
                  <a:pt x="1436" y="1637"/>
                </a:lnTo>
                <a:lnTo>
                  <a:pt x="1439" y="1637"/>
                </a:lnTo>
                <a:lnTo>
                  <a:pt x="1439" y="1639"/>
                </a:lnTo>
                <a:lnTo>
                  <a:pt x="1441" y="1639"/>
                </a:lnTo>
                <a:lnTo>
                  <a:pt x="1444" y="1641"/>
                </a:lnTo>
                <a:lnTo>
                  <a:pt x="1446" y="1644"/>
                </a:lnTo>
                <a:lnTo>
                  <a:pt x="1448" y="1646"/>
                </a:lnTo>
                <a:lnTo>
                  <a:pt x="1448" y="1648"/>
                </a:lnTo>
                <a:lnTo>
                  <a:pt x="1448" y="1648"/>
                </a:lnTo>
                <a:lnTo>
                  <a:pt x="1451" y="1651"/>
                </a:lnTo>
                <a:lnTo>
                  <a:pt x="1453" y="1653"/>
                </a:lnTo>
                <a:lnTo>
                  <a:pt x="1455" y="1655"/>
                </a:lnTo>
                <a:lnTo>
                  <a:pt x="1455" y="1658"/>
                </a:lnTo>
                <a:lnTo>
                  <a:pt x="1458" y="1660"/>
                </a:lnTo>
                <a:lnTo>
                  <a:pt x="1458" y="1663"/>
                </a:lnTo>
                <a:lnTo>
                  <a:pt x="1458" y="1665"/>
                </a:lnTo>
                <a:lnTo>
                  <a:pt x="1460" y="1665"/>
                </a:lnTo>
                <a:lnTo>
                  <a:pt x="1460" y="1667"/>
                </a:lnTo>
                <a:lnTo>
                  <a:pt x="1462" y="1667"/>
                </a:lnTo>
                <a:lnTo>
                  <a:pt x="1467" y="1677"/>
                </a:lnTo>
                <a:lnTo>
                  <a:pt x="1467" y="1679"/>
                </a:lnTo>
                <a:lnTo>
                  <a:pt x="1470" y="1681"/>
                </a:lnTo>
                <a:lnTo>
                  <a:pt x="1472" y="1684"/>
                </a:lnTo>
                <a:lnTo>
                  <a:pt x="1474" y="1686"/>
                </a:lnTo>
                <a:lnTo>
                  <a:pt x="1472" y="1689"/>
                </a:lnTo>
                <a:lnTo>
                  <a:pt x="1472" y="1691"/>
                </a:lnTo>
                <a:lnTo>
                  <a:pt x="1470" y="1693"/>
                </a:lnTo>
                <a:lnTo>
                  <a:pt x="1470" y="1700"/>
                </a:lnTo>
                <a:lnTo>
                  <a:pt x="1470" y="1703"/>
                </a:lnTo>
                <a:lnTo>
                  <a:pt x="1470" y="1705"/>
                </a:lnTo>
                <a:lnTo>
                  <a:pt x="1470" y="1707"/>
                </a:lnTo>
                <a:lnTo>
                  <a:pt x="1472" y="1712"/>
                </a:lnTo>
                <a:lnTo>
                  <a:pt x="1472" y="1715"/>
                </a:lnTo>
                <a:lnTo>
                  <a:pt x="1472" y="1722"/>
                </a:lnTo>
                <a:lnTo>
                  <a:pt x="1472" y="1726"/>
                </a:lnTo>
                <a:lnTo>
                  <a:pt x="1474" y="1733"/>
                </a:lnTo>
                <a:lnTo>
                  <a:pt x="1474" y="1736"/>
                </a:lnTo>
                <a:lnTo>
                  <a:pt x="1477" y="1738"/>
                </a:lnTo>
                <a:lnTo>
                  <a:pt x="1479" y="1740"/>
                </a:lnTo>
                <a:lnTo>
                  <a:pt x="1479" y="1743"/>
                </a:lnTo>
                <a:lnTo>
                  <a:pt x="1477" y="1743"/>
                </a:lnTo>
                <a:lnTo>
                  <a:pt x="1472" y="1743"/>
                </a:lnTo>
                <a:lnTo>
                  <a:pt x="1474" y="1755"/>
                </a:lnTo>
                <a:lnTo>
                  <a:pt x="1477" y="1755"/>
                </a:lnTo>
                <a:lnTo>
                  <a:pt x="1479" y="1755"/>
                </a:lnTo>
                <a:lnTo>
                  <a:pt x="1481" y="1752"/>
                </a:lnTo>
                <a:lnTo>
                  <a:pt x="1481" y="1755"/>
                </a:lnTo>
                <a:lnTo>
                  <a:pt x="1484" y="1757"/>
                </a:lnTo>
                <a:lnTo>
                  <a:pt x="1484" y="1759"/>
                </a:lnTo>
                <a:lnTo>
                  <a:pt x="1484" y="1762"/>
                </a:lnTo>
                <a:lnTo>
                  <a:pt x="1484" y="1764"/>
                </a:lnTo>
                <a:lnTo>
                  <a:pt x="1484" y="1766"/>
                </a:lnTo>
                <a:lnTo>
                  <a:pt x="1484" y="1769"/>
                </a:lnTo>
                <a:lnTo>
                  <a:pt x="1484" y="1774"/>
                </a:lnTo>
                <a:lnTo>
                  <a:pt x="1484" y="1776"/>
                </a:lnTo>
                <a:lnTo>
                  <a:pt x="1484" y="1778"/>
                </a:lnTo>
                <a:lnTo>
                  <a:pt x="1484" y="1781"/>
                </a:lnTo>
                <a:lnTo>
                  <a:pt x="1486" y="1783"/>
                </a:lnTo>
                <a:lnTo>
                  <a:pt x="1488" y="1783"/>
                </a:lnTo>
                <a:lnTo>
                  <a:pt x="1488" y="1785"/>
                </a:lnTo>
                <a:lnTo>
                  <a:pt x="1491" y="1785"/>
                </a:lnTo>
                <a:lnTo>
                  <a:pt x="1493" y="1788"/>
                </a:lnTo>
                <a:lnTo>
                  <a:pt x="1495" y="1788"/>
                </a:lnTo>
                <a:lnTo>
                  <a:pt x="1495" y="1790"/>
                </a:lnTo>
                <a:lnTo>
                  <a:pt x="1498" y="1790"/>
                </a:lnTo>
                <a:lnTo>
                  <a:pt x="1498" y="1792"/>
                </a:lnTo>
                <a:lnTo>
                  <a:pt x="1500" y="1792"/>
                </a:lnTo>
                <a:lnTo>
                  <a:pt x="1500" y="1795"/>
                </a:lnTo>
                <a:lnTo>
                  <a:pt x="1500" y="1797"/>
                </a:lnTo>
                <a:lnTo>
                  <a:pt x="1503" y="1797"/>
                </a:lnTo>
                <a:lnTo>
                  <a:pt x="1503" y="1797"/>
                </a:lnTo>
                <a:lnTo>
                  <a:pt x="1503" y="1800"/>
                </a:lnTo>
                <a:lnTo>
                  <a:pt x="1505" y="1800"/>
                </a:lnTo>
                <a:lnTo>
                  <a:pt x="1505" y="1802"/>
                </a:lnTo>
                <a:lnTo>
                  <a:pt x="1505" y="1804"/>
                </a:lnTo>
                <a:lnTo>
                  <a:pt x="1505" y="1807"/>
                </a:lnTo>
                <a:lnTo>
                  <a:pt x="1507" y="1807"/>
                </a:lnTo>
                <a:lnTo>
                  <a:pt x="1507" y="1809"/>
                </a:lnTo>
                <a:lnTo>
                  <a:pt x="1507" y="1811"/>
                </a:lnTo>
                <a:lnTo>
                  <a:pt x="1510" y="1811"/>
                </a:lnTo>
                <a:lnTo>
                  <a:pt x="1510" y="1814"/>
                </a:lnTo>
                <a:lnTo>
                  <a:pt x="1512" y="1816"/>
                </a:lnTo>
                <a:lnTo>
                  <a:pt x="1514" y="1816"/>
                </a:lnTo>
                <a:lnTo>
                  <a:pt x="1517" y="1816"/>
                </a:lnTo>
                <a:lnTo>
                  <a:pt x="1519" y="1816"/>
                </a:lnTo>
                <a:lnTo>
                  <a:pt x="1526" y="1818"/>
                </a:lnTo>
                <a:lnTo>
                  <a:pt x="1529" y="1821"/>
                </a:lnTo>
                <a:lnTo>
                  <a:pt x="1531" y="1821"/>
                </a:lnTo>
                <a:lnTo>
                  <a:pt x="1536" y="1826"/>
                </a:lnTo>
                <a:lnTo>
                  <a:pt x="1538" y="1826"/>
                </a:lnTo>
                <a:lnTo>
                  <a:pt x="1540" y="1828"/>
                </a:lnTo>
                <a:lnTo>
                  <a:pt x="1543" y="1830"/>
                </a:lnTo>
                <a:lnTo>
                  <a:pt x="1547" y="1833"/>
                </a:lnTo>
                <a:lnTo>
                  <a:pt x="1550" y="1833"/>
                </a:lnTo>
                <a:lnTo>
                  <a:pt x="1552" y="1833"/>
                </a:lnTo>
                <a:lnTo>
                  <a:pt x="1555" y="1833"/>
                </a:lnTo>
                <a:lnTo>
                  <a:pt x="1557" y="1835"/>
                </a:lnTo>
                <a:lnTo>
                  <a:pt x="1559" y="1835"/>
                </a:lnTo>
                <a:lnTo>
                  <a:pt x="1562" y="1835"/>
                </a:lnTo>
                <a:lnTo>
                  <a:pt x="1562" y="1835"/>
                </a:lnTo>
                <a:lnTo>
                  <a:pt x="1564" y="1835"/>
                </a:lnTo>
                <a:lnTo>
                  <a:pt x="1569" y="1835"/>
                </a:lnTo>
                <a:lnTo>
                  <a:pt x="1571" y="1835"/>
                </a:lnTo>
                <a:lnTo>
                  <a:pt x="1573" y="1835"/>
                </a:lnTo>
                <a:lnTo>
                  <a:pt x="1576" y="1835"/>
                </a:lnTo>
                <a:lnTo>
                  <a:pt x="1578" y="1835"/>
                </a:lnTo>
                <a:lnTo>
                  <a:pt x="1581" y="1835"/>
                </a:lnTo>
                <a:lnTo>
                  <a:pt x="1583" y="1835"/>
                </a:lnTo>
                <a:lnTo>
                  <a:pt x="1592" y="1837"/>
                </a:lnTo>
                <a:lnTo>
                  <a:pt x="1595" y="1840"/>
                </a:lnTo>
                <a:lnTo>
                  <a:pt x="1597" y="1840"/>
                </a:lnTo>
                <a:lnTo>
                  <a:pt x="1599" y="1842"/>
                </a:lnTo>
                <a:lnTo>
                  <a:pt x="1602" y="1842"/>
                </a:lnTo>
                <a:lnTo>
                  <a:pt x="1604" y="1844"/>
                </a:lnTo>
                <a:lnTo>
                  <a:pt x="1604" y="1842"/>
                </a:lnTo>
                <a:lnTo>
                  <a:pt x="1609" y="1842"/>
                </a:lnTo>
                <a:lnTo>
                  <a:pt x="1625" y="1844"/>
                </a:lnTo>
                <a:lnTo>
                  <a:pt x="1640" y="1842"/>
                </a:lnTo>
                <a:lnTo>
                  <a:pt x="1642" y="1842"/>
                </a:lnTo>
                <a:lnTo>
                  <a:pt x="1661" y="1835"/>
                </a:lnTo>
                <a:lnTo>
                  <a:pt x="1666" y="1835"/>
                </a:lnTo>
                <a:lnTo>
                  <a:pt x="1670" y="1835"/>
                </a:lnTo>
                <a:lnTo>
                  <a:pt x="1673" y="1835"/>
                </a:lnTo>
                <a:lnTo>
                  <a:pt x="1675" y="1835"/>
                </a:lnTo>
                <a:lnTo>
                  <a:pt x="1675" y="1835"/>
                </a:lnTo>
                <a:lnTo>
                  <a:pt x="1677" y="1835"/>
                </a:lnTo>
                <a:lnTo>
                  <a:pt x="1680" y="1835"/>
                </a:lnTo>
                <a:lnTo>
                  <a:pt x="1680" y="1833"/>
                </a:lnTo>
                <a:lnTo>
                  <a:pt x="1682" y="1833"/>
                </a:lnTo>
                <a:lnTo>
                  <a:pt x="1684" y="1833"/>
                </a:lnTo>
                <a:lnTo>
                  <a:pt x="1687" y="1833"/>
                </a:lnTo>
                <a:lnTo>
                  <a:pt x="1689" y="1833"/>
                </a:lnTo>
                <a:lnTo>
                  <a:pt x="1692" y="1833"/>
                </a:lnTo>
                <a:lnTo>
                  <a:pt x="1694" y="1830"/>
                </a:lnTo>
                <a:lnTo>
                  <a:pt x="1696" y="1830"/>
                </a:lnTo>
                <a:lnTo>
                  <a:pt x="1699" y="1830"/>
                </a:lnTo>
                <a:lnTo>
                  <a:pt x="1699" y="1828"/>
                </a:lnTo>
                <a:lnTo>
                  <a:pt x="1701" y="1828"/>
                </a:lnTo>
                <a:lnTo>
                  <a:pt x="1703" y="1828"/>
                </a:lnTo>
                <a:lnTo>
                  <a:pt x="1706" y="1828"/>
                </a:lnTo>
                <a:lnTo>
                  <a:pt x="1706" y="1826"/>
                </a:lnTo>
                <a:lnTo>
                  <a:pt x="1708" y="1826"/>
                </a:lnTo>
                <a:lnTo>
                  <a:pt x="1710" y="1826"/>
                </a:lnTo>
                <a:lnTo>
                  <a:pt x="1713" y="1826"/>
                </a:lnTo>
                <a:lnTo>
                  <a:pt x="1715" y="1826"/>
                </a:lnTo>
                <a:lnTo>
                  <a:pt x="1715" y="1823"/>
                </a:lnTo>
                <a:lnTo>
                  <a:pt x="1718" y="1823"/>
                </a:lnTo>
                <a:lnTo>
                  <a:pt x="1720" y="1823"/>
                </a:lnTo>
                <a:lnTo>
                  <a:pt x="1722" y="1823"/>
                </a:lnTo>
                <a:lnTo>
                  <a:pt x="1725" y="1823"/>
                </a:lnTo>
                <a:lnTo>
                  <a:pt x="1727" y="1823"/>
                </a:lnTo>
                <a:lnTo>
                  <a:pt x="1729" y="1823"/>
                </a:lnTo>
                <a:lnTo>
                  <a:pt x="1729" y="1821"/>
                </a:lnTo>
                <a:lnTo>
                  <a:pt x="1732" y="1821"/>
                </a:lnTo>
                <a:lnTo>
                  <a:pt x="1734" y="1821"/>
                </a:lnTo>
                <a:lnTo>
                  <a:pt x="1734" y="1821"/>
                </a:lnTo>
                <a:lnTo>
                  <a:pt x="1736" y="1821"/>
                </a:lnTo>
                <a:lnTo>
                  <a:pt x="1736" y="1823"/>
                </a:lnTo>
                <a:lnTo>
                  <a:pt x="1736" y="1826"/>
                </a:lnTo>
                <a:lnTo>
                  <a:pt x="1739" y="1826"/>
                </a:lnTo>
                <a:lnTo>
                  <a:pt x="1741" y="1826"/>
                </a:lnTo>
                <a:lnTo>
                  <a:pt x="1741" y="1828"/>
                </a:lnTo>
                <a:lnTo>
                  <a:pt x="1744" y="1828"/>
                </a:lnTo>
                <a:lnTo>
                  <a:pt x="1744" y="1830"/>
                </a:lnTo>
                <a:lnTo>
                  <a:pt x="1746" y="1830"/>
                </a:lnTo>
                <a:lnTo>
                  <a:pt x="1748" y="1830"/>
                </a:lnTo>
                <a:lnTo>
                  <a:pt x="1748" y="1833"/>
                </a:lnTo>
                <a:lnTo>
                  <a:pt x="1751" y="1833"/>
                </a:lnTo>
                <a:lnTo>
                  <a:pt x="1751" y="1835"/>
                </a:lnTo>
                <a:lnTo>
                  <a:pt x="1753" y="1835"/>
                </a:lnTo>
                <a:lnTo>
                  <a:pt x="1755" y="1835"/>
                </a:lnTo>
                <a:lnTo>
                  <a:pt x="1758" y="1835"/>
                </a:lnTo>
                <a:lnTo>
                  <a:pt x="1758" y="1837"/>
                </a:lnTo>
                <a:lnTo>
                  <a:pt x="1760" y="1837"/>
                </a:lnTo>
                <a:lnTo>
                  <a:pt x="1760" y="1840"/>
                </a:lnTo>
                <a:lnTo>
                  <a:pt x="1762" y="1840"/>
                </a:lnTo>
                <a:lnTo>
                  <a:pt x="1765" y="1840"/>
                </a:lnTo>
                <a:lnTo>
                  <a:pt x="1765" y="1842"/>
                </a:lnTo>
                <a:lnTo>
                  <a:pt x="1767" y="1842"/>
                </a:lnTo>
                <a:lnTo>
                  <a:pt x="1769" y="1842"/>
                </a:lnTo>
                <a:lnTo>
                  <a:pt x="1772" y="1842"/>
                </a:lnTo>
                <a:lnTo>
                  <a:pt x="1772" y="1840"/>
                </a:lnTo>
                <a:lnTo>
                  <a:pt x="1774" y="1840"/>
                </a:lnTo>
                <a:lnTo>
                  <a:pt x="1777" y="1840"/>
                </a:lnTo>
                <a:lnTo>
                  <a:pt x="1779" y="1840"/>
                </a:lnTo>
                <a:lnTo>
                  <a:pt x="1781" y="1842"/>
                </a:lnTo>
                <a:lnTo>
                  <a:pt x="1784" y="1840"/>
                </a:lnTo>
                <a:lnTo>
                  <a:pt x="1786" y="1840"/>
                </a:lnTo>
                <a:lnTo>
                  <a:pt x="1786" y="1837"/>
                </a:lnTo>
                <a:lnTo>
                  <a:pt x="1788" y="1837"/>
                </a:lnTo>
                <a:lnTo>
                  <a:pt x="1788" y="1835"/>
                </a:lnTo>
                <a:lnTo>
                  <a:pt x="1788" y="1833"/>
                </a:lnTo>
                <a:lnTo>
                  <a:pt x="1791" y="1833"/>
                </a:lnTo>
                <a:lnTo>
                  <a:pt x="1791" y="1830"/>
                </a:lnTo>
                <a:lnTo>
                  <a:pt x="1791" y="1828"/>
                </a:lnTo>
                <a:lnTo>
                  <a:pt x="1791" y="1826"/>
                </a:lnTo>
                <a:lnTo>
                  <a:pt x="1791" y="1823"/>
                </a:lnTo>
                <a:lnTo>
                  <a:pt x="1791" y="1821"/>
                </a:lnTo>
                <a:lnTo>
                  <a:pt x="1788" y="1818"/>
                </a:lnTo>
                <a:lnTo>
                  <a:pt x="1786" y="1816"/>
                </a:lnTo>
                <a:lnTo>
                  <a:pt x="1786" y="1814"/>
                </a:lnTo>
                <a:lnTo>
                  <a:pt x="1786" y="1811"/>
                </a:lnTo>
                <a:lnTo>
                  <a:pt x="1786" y="1809"/>
                </a:lnTo>
                <a:lnTo>
                  <a:pt x="1784" y="1809"/>
                </a:lnTo>
                <a:lnTo>
                  <a:pt x="1786" y="1807"/>
                </a:lnTo>
                <a:lnTo>
                  <a:pt x="1786" y="1804"/>
                </a:lnTo>
                <a:lnTo>
                  <a:pt x="1788" y="1804"/>
                </a:lnTo>
                <a:lnTo>
                  <a:pt x="1791" y="1802"/>
                </a:lnTo>
                <a:lnTo>
                  <a:pt x="1791" y="1802"/>
                </a:lnTo>
                <a:lnTo>
                  <a:pt x="1791" y="1800"/>
                </a:lnTo>
                <a:lnTo>
                  <a:pt x="1793" y="1800"/>
                </a:lnTo>
                <a:lnTo>
                  <a:pt x="1793" y="1797"/>
                </a:lnTo>
                <a:lnTo>
                  <a:pt x="1795" y="1797"/>
                </a:lnTo>
                <a:lnTo>
                  <a:pt x="1798" y="1797"/>
                </a:lnTo>
                <a:lnTo>
                  <a:pt x="1800" y="1797"/>
                </a:lnTo>
                <a:lnTo>
                  <a:pt x="1803" y="1795"/>
                </a:lnTo>
                <a:lnTo>
                  <a:pt x="1805" y="1795"/>
                </a:lnTo>
                <a:lnTo>
                  <a:pt x="1807" y="1792"/>
                </a:lnTo>
                <a:lnTo>
                  <a:pt x="1810" y="1792"/>
                </a:lnTo>
                <a:lnTo>
                  <a:pt x="1814" y="1790"/>
                </a:lnTo>
                <a:lnTo>
                  <a:pt x="1817" y="1788"/>
                </a:lnTo>
                <a:lnTo>
                  <a:pt x="1819" y="1788"/>
                </a:lnTo>
                <a:lnTo>
                  <a:pt x="1819" y="1785"/>
                </a:lnTo>
                <a:lnTo>
                  <a:pt x="1821" y="1785"/>
                </a:lnTo>
                <a:lnTo>
                  <a:pt x="1824" y="1785"/>
                </a:lnTo>
                <a:lnTo>
                  <a:pt x="1826" y="1783"/>
                </a:lnTo>
                <a:lnTo>
                  <a:pt x="1829" y="1783"/>
                </a:lnTo>
                <a:lnTo>
                  <a:pt x="1831" y="1781"/>
                </a:lnTo>
                <a:lnTo>
                  <a:pt x="1833" y="1781"/>
                </a:lnTo>
                <a:lnTo>
                  <a:pt x="1836" y="1781"/>
                </a:lnTo>
                <a:lnTo>
                  <a:pt x="1836" y="1778"/>
                </a:lnTo>
                <a:lnTo>
                  <a:pt x="1838" y="1778"/>
                </a:lnTo>
                <a:lnTo>
                  <a:pt x="1840" y="1778"/>
                </a:lnTo>
                <a:lnTo>
                  <a:pt x="1843" y="1776"/>
                </a:lnTo>
                <a:lnTo>
                  <a:pt x="1847" y="1774"/>
                </a:lnTo>
                <a:lnTo>
                  <a:pt x="1847" y="1774"/>
                </a:lnTo>
                <a:lnTo>
                  <a:pt x="1847" y="1771"/>
                </a:lnTo>
                <a:lnTo>
                  <a:pt x="1850" y="1771"/>
                </a:lnTo>
                <a:lnTo>
                  <a:pt x="1852" y="1769"/>
                </a:lnTo>
                <a:lnTo>
                  <a:pt x="1855" y="1766"/>
                </a:lnTo>
                <a:lnTo>
                  <a:pt x="1857" y="1764"/>
                </a:lnTo>
                <a:lnTo>
                  <a:pt x="1859" y="1764"/>
                </a:lnTo>
                <a:lnTo>
                  <a:pt x="1862" y="1762"/>
                </a:lnTo>
                <a:lnTo>
                  <a:pt x="1864" y="1762"/>
                </a:lnTo>
                <a:lnTo>
                  <a:pt x="1866" y="1759"/>
                </a:lnTo>
                <a:lnTo>
                  <a:pt x="1869" y="1759"/>
                </a:lnTo>
                <a:lnTo>
                  <a:pt x="1871" y="1757"/>
                </a:lnTo>
                <a:lnTo>
                  <a:pt x="1873" y="1757"/>
                </a:lnTo>
                <a:lnTo>
                  <a:pt x="1878" y="1755"/>
                </a:lnTo>
                <a:lnTo>
                  <a:pt x="1878" y="1752"/>
                </a:lnTo>
                <a:lnTo>
                  <a:pt x="1881" y="1752"/>
                </a:lnTo>
                <a:lnTo>
                  <a:pt x="1881" y="1750"/>
                </a:lnTo>
                <a:lnTo>
                  <a:pt x="1883" y="1750"/>
                </a:lnTo>
                <a:lnTo>
                  <a:pt x="1885" y="1748"/>
                </a:lnTo>
                <a:lnTo>
                  <a:pt x="1888" y="1748"/>
                </a:lnTo>
                <a:lnTo>
                  <a:pt x="1890" y="1745"/>
                </a:lnTo>
                <a:lnTo>
                  <a:pt x="1895" y="1743"/>
                </a:lnTo>
                <a:lnTo>
                  <a:pt x="1895" y="1740"/>
                </a:lnTo>
                <a:lnTo>
                  <a:pt x="1897" y="1740"/>
                </a:lnTo>
                <a:lnTo>
                  <a:pt x="1899" y="1738"/>
                </a:lnTo>
                <a:lnTo>
                  <a:pt x="1899" y="1736"/>
                </a:lnTo>
                <a:lnTo>
                  <a:pt x="1902" y="1736"/>
                </a:lnTo>
                <a:lnTo>
                  <a:pt x="1904" y="1731"/>
                </a:lnTo>
                <a:lnTo>
                  <a:pt x="1904" y="1729"/>
                </a:lnTo>
                <a:lnTo>
                  <a:pt x="1904" y="1726"/>
                </a:lnTo>
                <a:lnTo>
                  <a:pt x="1906" y="1726"/>
                </a:lnTo>
                <a:lnTo>
                  <a:pt x="1906" y="1722"/>
                </a:lnTo>
                <a:lnTo>
                  <a:pt x="1909" y="1719"/>
                </a:lnTo>
                <a:lnTo>
                  <a:pt x="1911" y="1717"/>
                </a:lnTo>
                <a:lnTo>
                  <a:pt x="1914" y="1712"/>
                </a:lnTo>
                <a:lnTo>
                  <a:pt x="1916" y="1712"/>
                </a:lnTo>
                <a:lnTo>
                  <a:pt x="1916" y="1710"/>
                </a:lnTo>
                <a:lnTo>
                  <a:pt x="1916" y="1707"/>
                </a:lnTo>
                <a:lnTo>
                  <a:pt x="1918" y="1707"/>
                </a:lnTo>
                <a:lnTo>
                  <a:pt x="1918" y="1705"/>
                </a:lnTo>
                <a:lnTo>
                  <a:pt x="1921" y="1705"/>
                </a:lnTo>
                <a:lnTo>
                  <a:pt x="1921" y="1703"/>
                </a:lnTo>
                <a:lnTo>
                  <a:pt x="1923" y="1703"/>
                </a:lnTo>
                <a:lnTo>
                  <a:pt x="1923" y="1700"/>
                </a:lnTo>
                <a:lnTo>
                  <a:pt x="1925" y="1700"/>
                </a:lnTo>
                <a:lnTo>
                  <a:pt x="1925" y="1698"/>
                </a:lnTo>
                <a:lnTo>
                  <a:pt x="1928" y="1698"/>
                </a:lnTo>
                <a:lnTo>
                  <a:pt x="1928" y="1696"/>
                </a:lnTo>
                <a:lnTo>
                  <a:pt x="1930" y="1696"/>
                </a:lnTo>
                <a:lnTo>
                  <a:pt x="1932" y="1696"/>
                </a:lnTo>
                <a:lnTo>
                  <a:pt x="1932" y="1693"/>
                </a:lnTo>
                <a:lnTo>
                  <a:pt x="1935" y="1693"/>
                </a:lnTo>
                <a:lnTo>
                  <a:pt x="1935" y="1691"/>
                </a:lnTo>
                <a:lnTo>
                  <a:pt x="1937" y="1691"/>
                </a:lnTo>
                <a:lnTo>
                  <a:pt x="1937" y="1689"/>
                </a:lnTo>
                <a:lnTo>
                  <a:pt x="1940" y="1689"/>
                </a:lnTo>
                <a:lnTo>
                  <a:pt x="1942" y="1689"/>
                </a:lnTo>
                <a:lnTo>
                  <a:pt x="1942" y="1686"/>
                </a:lnTo>
                <a:lnTo>
                  <a:pt x="1944" y="1686"/>
                </a:lnTo>
                <a:lnTo>
                  <a:pt x="1947" y="1686"/>
                </a:lnTo>
                <a:lnTo>
                  <a:pt x="1949" y="1684"/>
                </a:lnTo>
                <a:lnTo>
                  <a:pt x="1951" y="1684"/>
                </a:lnTo>
                <a:lnTo>
                  <a:pt x="1958" y="1684"/>
                </a:lnTo>
                <a:lnTo>
                  <a:pt x="1961" y="1681"/>
                </a:lnTo>
                <a:lnTo>
                  <a:pt x="1963" y="1681"/>
                </a:lnTo>
                <a:lnTo>
                  <a:pt x="1970" y="1677"/>
                </a:lnTo>
                <a:lnTo>
                  <a:pt x="1973" y="1677"/>
                </a:lnTo>
                <a:lnTo>
                  <a:pt x="1975" y="1677"/>
                </a:lnTo>
                <a:lnTo>
                  <a:pt x="1977" y="1677"/>
                </a:lnTo>
                <a:lnTo>
                  <a:pt x="1980" y="1674"/>
                </a:lnTo>
                <a:lnTo>
                  <a:pt x="1982" y="1674"/>
                </a:lnTo>
                <a:lnTo>
                  <a:pt x="1984" y="1674"/>
                </a:lnTo>
                <a:lnTo>
                  <a:pt x="1987" y="1674"/>
                </a:lnTo>
                <a:lnTo>
                  <a:pt x="1989" y="1672"/>
                </a:lnTo>
                <a:lnTo>
                  <a:pt x="1992" y="1672"/>
                </a:lnTo>
                <a:lnTo>
                  <a:pt x="2001" y="1672"/>
                </a:lnTo>
                <a:lnTo>
                  <a:pt x="2003" y="1672"/>
                </a:lnTo>
                <a:lnTo>
                  <a:pt x="2003" y="1670"/>
                </a:lnTo>
                <a:lnTo>
                  <a:pt x="2006" y="1670"/>
                </a:lnTo>
                <a:lnTo>
                  <a:pt x="2008" y="1670"/>
                </a:lnTo>
                <a:lnTo>
                  <a:pt x="2010" y="1667"/>
                </a:lnTo>
                <a:lnTo>
                  <a:pt x="2013" y="1667"/>
                </a:lnTo>
                <a:lnTo>
                  <a:pt x="2013" y="1665"/>
                </a:lnTo>
                <a:lnTo>
                  <a:pt x="2015" y="1665"/>
                </a:lnTo>
                <a:lnTo>
                  <a:pt x="2015" y="1663"/>
                </a:lnTo>
                <a:lnTo>
                  <a:pt x="2018" y="1663"/>
                </a:lnTo>
                <a:lnTo>
                  <a:pt x="2018" y="1660"/>
                </a:lnTo>
                <a:lnTo>
                  <a:pt x="2018" y="1660"/>
                </a:lnTo>
                <a:lnTo>
                  <a:pt x="2020" y="1660"/>
                </a:lnTo>
                <a:lnTo>
                  <a:pt x="2020" y="1658"/>
                </a:lnTo>
                <a:lnTo>
                  <a:pt x="2022" y="1658"/>
                </a:lnTo>
                <a:lnTo>
                  <a:pt x="2025" y="1658"/>
                </a:lnTo>
                <a:lnTo>
                  <a:pt x="2025" y="1655"/>
                </a:lnTo>
                <a:lnTo>
                  <a:pt x="2027" y="1655"/>
                </a:lnTo>
                <a:lnTo>
                  <a:pt x="2029" y="1653"/>
                </a:lnTo>
                <a:lnTo>
                  <a:pt x="2032" y="1653"/>
                </a:lnTo>
                <a:lnTo>
                  <a:pt x="2034" y="1653"/>
                </a:lnTo>
                <a:lnTo>
                  <a:pt x="2034" y="1651"/>
                </a:lnTo>
                <a:lnTo>
                  <a:pt x="2036" y="1651"/>
                </a:lnTo>
                <a:lnTo>
                  <a:pt x="2039" y="1648"/>
                </a:lnTo>
                <a:lnTo>
                  <a:pt x="2041" y="1648"/>
                </a:lnTo>
                <a:lnTo>
                  <a:pt x="2041" y="1646"/>
                </a:lnTo>
                <a:lnTo>
                  <a:pt x="2043" y="1646"/>
                </a:lnTo>
                <a:lnTo>
                  <a:pt x="2046" y="1644"/>
                </a:lnTo>
                <a:lnTo>
                  <a:pt x="2048" y="1644"/>
                </a:lnTo>
                <a:lnTo>
                  <a:pt x="2051" y="1644"/>
                </a:lnTo>
                <a:lnTo>
                  <a:pt x="2053" y="1641"/>
                </a:lnTo>
                <a:lnTo>
                  <a:pt x="2055" y="1641"/>
                </a:lnTo>
                <a:lnTo>
                  <a:pt x="2058" y="1639"/>
                </a:lnTo>
                <a:lnTo>
                  <a:pt x="2060" y="1639"/>
                </a:lnTo>
                <a:lnTo>
                  <a:pt x="2062" y="1639"/>
                </a:lnTo>
                <a:lnTo>
                  <a:pt x="2062" y="1637"/>
                </a:lnTo>
                <a:lnTo>
                  <a:pt x="2065" y="1637"/>
                </a:lnTo>
                <a:lnTo>
                  <a:pt x="2067" y="1637"/>
                </a:lnTo>
                <a:lnTo>
                  <a:pt x="2069" y="1637"/>
                </a:lnTo>
                <a:lnTo>
                  <a:pt x="2072" y="1634"/>
                </a:lnTo>
                <a:lnTo>
                  <a:pt x="2074" y="1634"/>
                </a:lnTo>
                <a:lnTo>
                  <a:pt x="2074" y="1634"/>
                </a:lnTo>
                <a:lnTo>
                  <a:pt x="2077" y="1634"/>
                </a:lnTo>
                <a:lnTo>
                  <a:pt x="2079" y="1634"/>
                </a:lnTo>
                <a:lnTo>
                  <a:pt x="2079" y="1632"/>
                </a:lnTo>
                <a:lnTo>
                  <a:pt x="2081" y="1632"/>
                </a:lnTo>
                <a:lnTo>
                  <a:pt x="2084" y="1632"/>
                </a:lnTo>
                <a:lnTo>
                  <a:pt x="2086" y="1632"/>
                </a:lnTo>
                <a:lnTo>
                  <a:pt x="2088" y="1632"/>
                </a:lnTo>
                <a:lnTo>
                  <a:pt x="2091" y="1634"/>
                </a:lnTo>
                <a:lnTo>
                  <a:pt x="2093" y="1634"/>
                </a:lnTo>
                <a:lnTo>
                  <a:pt x="2095" y="1634"/>
                </a:lnTo>
                <a:lnTo>
                  <a:pt x="2098" y="1634"/>
                </a:lnTo>
                <a:lnTo>
                  <a:pt x="2098" y="1637"/>
                </a:lnTo>
                <a:lnTo>
                  <a:pt x="2100" y="1639"/>
                </a:lnTo>
                <a:lnTo>
                  <a:pt x="2100" y="1641"/>
                </a:lnTo>
                <a:lnTo>
                  <a:pt x="2100" y="1644"/>
                </a:lnTo>
                <a:lnTo>
                  <a:pt x="2103" y="1644"/>
                </a:lnTo>
                <a:lnTo>
                  <a:pt x="2103" y="1646"/>
                </a:lnTo>
                <a:lnTo>
                  <a:pt x="2103" y="1648"/>
                </a:lnTo>
                <a:lnTo>
                  <a:pt x="2105" y="1651"/>
                </a:lnTo>
                <a:lnTo>
                  <a:pt x="2105" y="1653"/>
                </a:lnTo>
                <a:lnTo>
                  <a:pt x="2107" y="1655"/>
                </a:lnTo>
                <a:lnTo>
                  <a:pt x="2107" y="1658"/>
                </a:lnTo>
                <a:lnTo>
                  <a:pt x="2110" y="1658"/>
                </a:lnTo>
                <a:lnTo>
                  <a:pt x="2112" y="1660"/>
                </a:lnTo>
                <a:lnTo>
                  <a:pt x="2114" y="1660"/>
                </a:lnTo>
                <a:lnTo>
                  <a:pt x="2117" y="1660"/>
                </a:lnTo>
                <a:lnTo>
                  <a:pt x="2119" y="1660"/>
                </a:lnTo>
                <a:lnTo>
                  <a:pt x="2121" y="1660"/>
                </a:lnTo>
                <a:lnTo>
                  <a:pt x="2124" y="1660"/>
                </a:lnTo>
                <a:lnTo>
                  <a:pt x="2126" y="1660"/>
                </a:lnTo>
                <a:lnTo>
                  <a:pt x="2129" y="1660"/>
                </a:lnTo>
                <a:lnTo>
                  <a:pt x="2131" y="1658"/>
                </a:lnTo>
                <a:lnTo>
                  <a:pt x="2133" y="1658"/>
                </a:lnTo>
                <a:lnTo>
                  <a:pt x="2136" y="1658"/>
                </a:lnTo>
                <a:lnTo>
                  <a:pt x="2138" y="1658"/>
                </a:lnTo>
                <a:lnTo>
                  <a:pt x="2140" y="1655"/>
                </a:lnTo>
                <a:lnTo>
                  <a:pt x="2143" y="1653"/>
                </a:lnTo>
                <a:lnTo>
                  <a:pt x="2145" y="1653"/>
                </a:lnTo>
                <a:lnTo>
                  <a:pt x="2145" y="1651"/>
                </a:lnTo>
                <a:lnTo>
                  <a:pt x="2147" y="1651"/>
                </a:lnTo>
                <a:lnTo>
                  <a:pt x="2147" y="1646"/>
                </a:lnTo>
                <a:lnTo>
                  <a:pt x="2147" y="1644"/>
                </a:lnTo>
                <a:lnTo>
                  <a:pt x="2147" y="1641"/>
                </a:lnTo>
                <a:lnTo>
                  <a:pt x="2147" y="1639"/>
                </a:lnTo>
                <a:lnTo>
                  <a:pt x="2147" y="1637"/>
                </a:lnTo>
                <a:lnTo>
                  <a:pt x="2145" y="1634"/>
                </a:lnTo>
                <a:lnTo>
                  <a:pt x="2147" y="1634"/>
                </a:lnTo>
                <a:lnTo>
                  <a:pt x="2150" y="1634"/>
                </a:lnTo>
                <a:lnTo>
                  <a:pt x="2150" y="1632"/>
                </a:lnTo>
                <a:lnTo>
                  <a:pt x="2155" y="1632"/>
                </a:lnTo>
                <a:lnTo>
                  <a:pt x="2157" y="1632"/>
                </a:lnTo>
                <a:lnTo>
                  <a:pt x="2159" y="1629"/>
                </a:lnTo>
                <a:lnTo>
                  <a:pt x="2162" y="1629"/>
                </a:lnTo>
                <a:lnTo>
                  <a:pt x="2164" y="1629"/>
                </a:lnTo>
                <a:lnTo>
                  <a:pt x="2164" y="1627"/>
                </a:lnTo>
                <a:lnTo>
                  <a:pt x="2166" y="1627"/>
                </a:lnTo>
                <a:lnTo>
                  <a:pt x="2169" y="1627"/>
                </a:lnTo>
                <a:lnTo>
                  <a:pt x="2171" y="1627"/>
                </a:lnTo>
                <a:lnTo>
                  <a:pt x="2171" y="1627"/>
                </a:lnTo>
                <a:lnTo>
                  <a:pt x="2173" y="1627"/>
                </a:lnTo>
                <a:lnTo>
                  <a:pt x="2176" y="1627"/>
                </a:lnTo>
                <a:lnTo>
                  <a:pt x="2178" y="1627"/>
                </a:lnTo>
                <a:lnTo>
                  <a:pt x="2180" y="1627"/>
                </a:lnTo>
                <a:lnTo>
                  <a:pt x="2183" y="1627"/>
                </a:lnTo>
                <a:lnTo>
                  <a:pt x="2185" y="1627"/>
                </a:lnTo>
                <a:lnTo>
                  <a:pt x="2188" y="1627"/>
                </a:lnTo>
                <a:lnTo>
                  <a:pt x="2188" y="1627"/>
                </a:lnTo>
                <a:lnTo>
                  <a:pt x="2190" y="1627"/>
                </a:lnTo>
                <a:lnTo>
                  <a:pt x="2192" y="1627"/>
                </a:lnTo>
                <a:lnTo>
                  <a:pt x="2195" y="1627"/>
                </a:lnTo>
                <a:lnTo>
                  <a:pt x="2195" y="1625"/>
                </a:lnTo>
                <a:lnTo>
                  <a:pt x="2197" y="1625"/>
                </a:lnTo>
                <a:lnTo>
                  <a:pt x="2199" y="1625"/>
                </a:lnTo>
                <a:lnTo>
                  <a:pt x="2202" y="1625"/>
                </a:lnTo>
                <a:lnTo>
                  <a:pt x="2204" y="1625"/>
                </a:lnTo>
                <a:lnTo>
                  <a:pt x="2206" y="1622"/>
                </a:lnTo>
                <a:lnTo>
                  <a:pt x="2209" y="1622"/>
                </a:lnTo>
                <a:lnTo>
                  <a:pt x="2211" y="1622"/>
                </a:lnTo>
                <a:lnTo>
                  <a:pt x="2211" y="1620"/>
                </a:lnTo>
                <a:lnTo>
                  <a:pt x="2214" y="1620"/>
                </a:lnTo>
                <a:lnTo>
                  <a:pt x="2216" y="1620"/>
                </a:lnTo>
                <a:lnTo>
                  <a:pt x="2218" y="1618"/>
                </a:lnTo>
                <a:lnTo>
                  <a:pt x="2221" y="1618"/>
                </a:lnTo>
                <a:lnTo>
                  <a:pt x="2221" y="1615"/>
                </a:lnTo>
                <a:lnTo>
                  <a:pt x="2223" y="1615"/>
                </a:lnTo>
                <a:lnTo>
                  <a:pt x="2225" y="1615"/>
                </a:lnTo>
                <a:lnTo>
                  <a:pt x="2225" y="1613"/>
                </a:lnTo>
                <a:lnTo>
                  <a:pt x="2228" y="1613"/>
                </a:lnTo>
                <a:lnTo>
                  <a:pt x="2230" y="1613"/>
                </a:lnTo>
                <a:lnTo>
                  <a:pt x="2230" y="1611"/>
                </a:lnTo>
                <a:lnTo>
                  <a:pt x="2232" y="1611"/>
                </a:lnTo>
                <a:lnTo>
                  <a:pt x="2235" y="1611"/>
                </a:lnTo>
                <a:lnTo>
                  <a:pt x="2237" y="1611"/>
                </a:lnTo>
                <a:lnTo>
                  <a:pt x="2244" y="1608"/>
                </a:lnTo>
                <a:lnTo>
                  <a:pt x="2244" y="1606"/>
                </a:lnTo>
                <a:lnTo>
                  <a:pt x="2244" y="1606"/>
                </a:lnTo>
                <a:lnTo>
                  <a:pt x="2247" y="1606"/>
                </a:lnTo>
                <a:lnTo>
                  <a:pt x="2249" y="1606"/>
                </a:lnTo>
                <a:lnTo>
                  <a:pt x="2249" y="1603"/>
                </a:lnTo>
                <a:lnTo>
                  <a:pt x="2251" y="1601"/>
                </a:lnTo>
                <a:lnTo>
                  <a:pt x="2254" y="1601"/>
                </a:lnTo>
                <a:lnTo>
                  <a:pt x="2254" y="1599"/>
                </a:lnTo>
                <a:lnTo>
                  <a:pt x="2256" y="1599"/>
                </a:lnTo>
                <a:lnTo>
                  <a:pt x="2258" y="1596"/>
                </a:lnTo>
                <a:lnTo>
                  <a:pt x="2261" y="1596"/>
                </a:lnTo>
                <a:lnTo>
                  <a:pt x="2263" y="1596"/>
                </a:lnTo>
                <a:lnTo>
                  <a:pt x="2266" y="1596"/>
                </a:lnTo>
                <a:lnTo>
                  <a:pt x="2268" y="1596"/>
                </a:lnTo>
                <a:lnTo>
                  <a:pt x="2270" y="1596"/>
                </a:lnTo>
                <a:lnTo>
                  <a:pt x="2273" y="1596"/>
                </a:lnTo>
                <a:lnTo>
                  <a:pt x="2275" y="1596"/>
                </a:lnTo>
                <a:lnTo>
                  <a:pt x="2277" y="1596"/>
                </a:lnTo>
                <a:lnTo>
                  <a:pt x="2280" y="1596"/>
                </a:lnTo>
                <a:lnTo>
                  <a:pt x="2282" y="1596"/>
                </a:lnTo>
                <a:lnTo>
                  <a:pt x="2284" y="1596"/>
                </a:lnTo>
                <a:lnTo>
                  <a:pt x="2287" y="1596"/>
                </a:lnTo>
                <a:lnTo>
                  <a:pt x="2289" y="1596"/>
                </a:lnTo>
                <a:lnTo>
                  <a:pt x="2292" y="1596"/>
                </a:lnTo>
                <a:lnTo>
                  <a:pt x="2294" y="1596"/>
                </a:lnTo>
                <a:lnTo>
                  <a:pt x="2296" y="1596"/>
                </a:lnTo>
                <a:lnTo>
                  <a:pt x="2299" y="1596"/>
                </a:lnTo>
                <a:lnTo>
                  <a:pt x="2301" y="1596"/>
                </a:lnTo>
                <a:lnTo>
                  <a:pt x="2301" y="1594"/>
                </a:lnTo>
                <a:lnTo>
                  <a:pt x="2303" y="1594"/>
                </a:lnTo>
                <a:lnTo>
                  <a:pt x="2306" y="1594"/>
                </a:lnTo>
                <a:lnTo>
                  <a:pt x="2308" y="1594"/>
                </a:lnTo>
                <a:lnTo>
                  <a:pt x="2313" y="1594"/>
                </a:lnTo>
                <a:lnTo>
                  <a:pt x="2315" y="1594"/>
                </a:lnTo>
                <a:lnTo>
                  <a:pt x="2317" y="1594"/>
                </a:lnTo>
                <a:lnTo>
                  <a:pt x="2320" y="1592"/>
                </a:lnTo>
                <a:lnTo>
                  <a:pt x="2322" y="1592"/>
                </a:lnTo>
                <a:lnTo>
                  <a:pt x="2325" y="1592"/>
                </a:lnTo>
                <a:lnTo>
                  <a:pt x="2327" y="1589"/>
                </a:lnTo>
                <a:lnTo>
                  <a:pt x="2327" y="1592"/>
                </a:lnTo>
                <a:lnTo>
                  <a:pt x="2329" y="1592"/>
                </a:lnTo>
                <a:lnTo>
                  <a:pt x="2332" y="1594"/>
                </a:lnTo>
                <a:lnTo>
                  <a:pt x="2332" y="1596"/>
                </a:lnTo>
                <a:lnTo>
                  <a:pt x="2334" y="1596"/>
                </a:lnTo>
                <a:lnTo>
                  <a:pt x="2336" y="1596"/>
                </a:lnTo>
                <a:lnTo>
                  <a:pt x="2336" y="1599"/>
                </a:lnTo>
                <a:lnTo>
                  <a:pt x="2339" y="1599"/>
                </a:lnTo>
                <a:lnTo>
                  <a:pt x="2341" y="1599"/>
                </a:lnTo>
                <a:lnTo>
                  <a:pt x="2343" y="1599"/>
                </a:lnTo>
                <a:lnTo>
                  <a:pt x="2346" y="1599"/>
                </a:lnTo>
                <a:lnTo>
                  <a:pt x="2348" y="1599"/>
                </a:lnTo>
                <a:lnTo>
                  <a:pt x="2351" y="1599"/>
                </a:lnTo>
                <a:lnTo>
                  <a:pt x="2353" y="1599"/>
                </a:lnTo>
                <a:lnTo>
                  <a:pt x="2355" y="1599"/>
                </a:lnTo>
                <a:lnTo>
                  <a:pt x="2358" y="1599"/>
                </a:lnTo>
                <a:lnTo>
                  <a:pt x="2358" y="1596"/>
                </a:lnTo>
                <a:lnTo>
                  <a:pt x="2358" y="1594"/>
                </a:lnTo>
                <a:lnTo>
                  <a:pt x="2358" y="1592"/>
                </a:lnTo>
                <a:lnTo>
                  <a:pt x="2360" y="1592"/>
                </a:lnTo>
                <a:lnTo>
                  <a:pt x="2360" y="1589"/>
                </a:lnTo>
                <a:lnTo>
                  <a:pt x="2360" y="1587"/>
                </a:lnTo>
                <a:lnTo>
                  <a:pt x="2360" y="1585"/>
                </a:lnTo>
                <a:lnTo>
                  <a:pt x="2360" y="1582"/>
                </a:lnTo>
                <a:lnTo>
                  <a:pt x="2360" y="1580"/>
                </a:lnTo>
                <a:lnTo>
                  <a:pt x="2358" y="1580"/>
                </a:lnTo>
                <a:lnTo>
                  <a:pt x="2358" y="1578"/>
                </a:lnTo>
                <a:lnTo>
                  <a:pt x="2360" y="1578"/>
                </a:lnTo>
                <a:lnTo>
                  <a:pt x="2360" y="1578"/>
                </a:lnTo>
                <a:lnTo>
                  <a:pt x="2362" y="1578"/>
                </a:lnTo>
                <a:lnTo>
                  <a:pt x="2362" y="1575"/>
                </a:lnTo>
                <a:lnTo>
                  <a:pt x="2365" y="1575"/>
                </a:lnTo>
                <a:lnTo>
                  <a:pt x="2367" y="1575"/>
                </a:lnTo>
                <a:lnTo>
                  <a:pt x="2369" y="1575"/>
                </a:lnTo>
                <a:lnTo>
                  <a:pt x="2372" y="1575"/>
                </a:lnTo>
                <a:lnTo>
                  <a:pt x="2374" y="1575"/>
                </a:lnTo>
                <a:lnTo>
                  <a:pt x="2377" y="1575"/>
                </a:lnTo>
                <a:lnTo>
                  <a:pt x="2379" y="1575"/>
                </a:lnTo>
                <a:lnTo>
                  <a:pt x="2381" y="1575"/>
                </a:lnTo>
                <a:lnTo>
                  <a:pt x="2384" y="1575"/>
                </a:lnTo>
                <a:lnTo>
                  <a:pt x="2386" y="1575"/>
                </a:lnTo>
                <a:lnTo>
                  <a:pt x="2388" y="1575"/>
                </a:lnTo>
                <a:lnTo>
                  <a:pt x="2391" y="1575"/>
                </a:lnTo>
                <a:lnTo>
                  <a:pt x="2393" y="1578"/>
                </a:lnTo>
                <a:lnTo>
                  <a:pt x="2395" y="1578"/>
                </a:lnTo>
                <a:lnTo>
                  <a:pt x="2398" y="1578"/>
                </a:lnTo>
                <a:lnTo>
                  <a:pt x="2400" y="1578"/>
                </a:lnTo>
                <a:lnTo>
                  <a:pt x="2400" y="1580"/>
                </a:lnTo>
                <a:lnTo>
                  <a:pt x="2403" y="1580"/>
                </a:lnTo>
                <a:lnTo>
                  <a:pt x="2405" y="1580"/>
                </a:lnTo>
                <a:lnTo>
                  <a:pt x="2407" y="1580"/>
                </a:lnTo>
                <a:lnTo>
                  <a:pt x="2410" y="1582"/>
                </a:lnTo>
                <a:lnTo>
                  <a:pt x="2412" y="1582"/>
                </a:lnTo>
                <a:lnTo>
                  <a:pt x="2414" y="1582"/>
                </a:lnTo>
                <a:lnTo>
                  <a:pt x="2417" y="1582"/>
                </a:lnTo>
                <a:lnTo>
                  <a:pt x="2417" y="1585"/>
                </a:lnTo>
                <a:lnTo>
                  <a:pt x="2419" y="1585"/>
                </a:lnTo>
                <a:lnTo>
                  <a:pt x="2421" y="1585"/>
                </a:lnTo>
                <a:lnTo>
                  <a:pt x="2424" y="1585"/>
                </a:lnTo>
                <a:lnTo>
                  <a:pt x="2426" y="1585"/>
                </a:lnTo>
                <a:lnTo>
                  <a:pt x="2429" y="1585"/>
                </a:lnTo>
                <a:lnTo>
                  <a:pt x="2431" y="1585"/>
                </a:lnTo>
                <a:lnTo>
                  <a:pt x="2433" y="1587"/>
                </a:lnTo>
                <a:lnTo>
                  <a:pt x="2436" y="1587"/>
                </a:lnTo>
                <a:lnTo>
                  <a:pt x="2438" y="1587"/>
                </a:lnTo>
                <a:lnTo>
                  <a:pt x="2440" y="1587"/>
                </a:lnTo>
                <a:lnTo>
                  <a:pt x="2443" y="1587"/>
                </a:lnTo>
                <a:lnTo>
                  <a:pt x="2445" y="1587"/>
                </a:lnTo>
                <a:lnTo>
                  <a:pt x="2445" y="1585"/>
                </a:lnTo>
                <a:lnTo>
                  <a:pt x="2447" y="1585"/>
                </a:lnTo>
                <a:lnTo>
                  <a:pt x="2450" y="1585"/>
                </a:lnTo>
                <a:lnTo>
                  <a:pt x="2452" y="1585"/>
                </a:lnTo>
                <a:lnTo>
                  <a:pt x="2462" y="1582"/>
                </a:lnTo>
                <a:lnTo>
                  <a:pt x="2464" y="1582"/>
                </a:lnTo>
                <a:lnTo>
                  <a:pt x="2466" y="1580"/>
                </a:lnTo>
                <a:lnTo>
                  <a:pt x="2466" y="1578"/>
                </a:lnTo>
                <a:lnTo>
                  <a:pt x="2469" y="1575"/>
                </a:lnTo>
                <a:lnTo>
                  <a:pt x="2471" y="1575"/>
                </a:lnTo>
                <a:lnTo>
                  <a:pt x="2473" y="1573"/>
                </a:lnTo>
                <a:lnTo>
                  <a:pt x="2473" y="1570"/>
                </a:lnTo>
                <a:lnTo>
                  <a:pt x="2473" y="1568"/>
                </a:lnTo>
                <a:lnTo>
                  <a:pt x="2473" y="1570"/>
                </a:lnTo>
                <a:lnTo>
                  <a:pt x="2471" y="1570"/>
                </a:lnTo>
                <a:lnTo>
                  <a:pt x="2469" y="1570"/>
                </a:lnTo>
                <a:lnTo>
                  <a:pt x="2466" y="1570"/>
                </a:lnTo>
                <a:lnTo>
                  <a:pt x="2466" y="1573"/>
                </a:lnTo>
                <a:lnTo>
                  <a:pt x="2469" y="1573"/>
                </a:lnTo>
                <a:lnTo>
                  <a:pt x="2466" y="1575"/>
                </a:lnTo>
                <a:lnTo>
                  <a:pt x="2464" y="1573"/>
                </a:lnTo>
                <a:lnTo>
                  <a:pt x="2462" y="1573"/>
                </a:lnTo>
                <a:lnTo>
                  <a:pt x="2462" y="1575"/>
                </a:lnTo>
                <a:lnTo>
                  <a:pt x="2459" y="1575"/>
                </a:lnTo>
                <a:lnTo>
                  <a:pt x="2457" y="1575"/>
                </a:lnTo>
                <a:lnTo>
                  <a:pt x="2457" y="1578"/>
                </a:lnTo>
                <a:lnTo>
                  <a:pt x="2454" y="1578"/>
                </a:lnTo>
                <a:lnTo>
                  <a:pt x="2452" y="1575"/>
                </a:lnTo>
                <a:lnTo>
                  <a:pt x="2450" y="1575"/>
                </a:lnTo>
                <a:lnTo>
                  <a:pt x="2450" y="1573"/>
                </a:lnTo>
                <a:lnTo>
                  <a:pt x="2447" y="1573"/>
                </a:lnTo>
                <a:lnTo>
                  <a:pt x="2445" y="1575"/>
                </a:lnTo>
                <a:lnTo>
                  <a:pt x="2445" y="1578"/>
                </a:lnTo>
                <a:lnTo>
                  <a:pt x="2445" y="1580"/>
                </a:lnTo>
                <a:lnTo>
                  <a:pt x="2443" y="1580"/>
                </a:lnTo>
                <a:lnTo>
                  <a:pt x="2440" y="1578"/>
                </a:lnTo>
                <a:lnTo>
                  <a:pt x="2440" y="1575"/>
                </a:lnTo>
                <a:lnTo>
                  <a:pt x="2438" y="1578"/>
                </a:lnTo>
                <a:lnTo>
                  <a:pt x="2440" y="1580"/>
                </a:lnTo>
                <a:lnTo>
                  <a:pt x="2440" y="1582"/>
                </a:lnTo>
                <a:lnTo>
                  <a:pt x="2438" y="1582"/>
                </a:lnTo>
                <a:lnTo>
                  <a:pt x="2436" y="1582"/>
                </a:lnTo>
                <a:lnTo>
                  <a:pt x="2433" y="1582"/>
                </a:lnTo>
                <a:lnTo>
                  <a:pt x="2431" y="1582"/>
                </a:lnTo>
                <a:lnTo>
                  <a:pt x="2429" y="1582"/>
                </a:lnTo>
                <a:lnTo>
                  <a:pt x="2426" y="1582"/>
                </a:lnTo>
                <a:lnTo>
                  <a:pt x="2424" y="1582"/>
                </a:lnTo>
                <a:lnTo>
                  <a:pt x="2424" y="1580"/>
                </a:lnTo>
                <a:lnTo>
                  <a:pt x="2421" y="1580"/>
                </a:lnTo>
                <a:lnTo>
                  <a:pt x="2419" y="1580"/>
                </a:lnTo>
                <a:lnTo>
                  <a:pt x="2417" y="1580"/>
                </a:lnTo>
                <a:lnTo>
                  <a:pt x="2417" y="1578"/>
                </a:lnTo>
                <a:lnTo>
                  <a:pt x="2417" y="1578"/>
                </a:lnTo>
                <a:lnTo>
                  <a:pt x="2417" y="1575"/>
                </a:lnTo>
                <a:lnTo>
                  <a:pt x="2414" y="1575"/>
                </a:lnTo>
                <a:lnTo>
                  <a:pt x="2412" y="1575"/>
                </a:lnTo>
                <a:lnTo>
                  <a:pt x="2412" y="1573"/>
                </a:lnTo>
                <a:lnTo>
                  <a:pt x="2412" y="1570"/>
                </a:lnTo>
                <a:lnTo>
                  <a:pt x="2412" y="1570"/>
                </a:lnTo>
                <a:lnTo>
                  <a:pt x="2414" y="1570"/>
                </a:lnTo>
                <a:lnTo>
                  <a:pt x="2417" y="1570"/>
                </a:lnTo>
                <a:lnTo>
                  <a:pt x="2417" y="1568"/>
                </a:lnTo>
                <a:lnTo>
                  <a:pt x="2419" y="1568"/>
                </a:lnTo>
                <a:lnTo>
                  <a:pt x="2421" y="1568"/>
                </a:lnTo>
                <a:lnTo>
                  <a:pt x="2424" y="1566"/>
                </a:lnTo>
                <a:lnTo>
                  <a:pt x="2426" y="1566"/>
                </a:lnTo>
                <a:lnTo>
                  <a:pt x="2429" y="1566"/>
                </a:lnTo>
                <a:lnTo>
                  <a:pt x="2431" y="1566"/>
                </a:lnTo>
                <a:lnTo>
                  <a:pt x="2431" y="1563"/>
                </a:lnTo>
                <a:lnTo>
                  <a:pt x="2433" y="1563"/>
                </a:lnTo>
                <a:lnTo>
                  <a:pt x="2436" y="1561"/>
                </a:lnTo>
                <a:lnTo>
                  <a:pt x="2438" y="1559"/>
                </a:lnTo>
                <a:lnTo>
                  <a:pt x="2440" y="1559"/>
                </a:lnTo>
                <a:lnTo>
                  <a:pt x="2440" y="1556"/>
                </a:lnTo>
                <a:lnTo>
                  <a:pt x="2443" y="1556"/>
                </a:lnTo>
                <a:lnTo>
                  <a:pt x="2445" y="1556"/>
                </a:lnTo>
                <a:lnTo>
                  <a:pt x="2447" y="1556"/>
                </a:lnTo>
                <a:lnTo>
                  <a:pt x="2450" y="1556"/>
                </a:lnTo>
                <a:lnTo>
                  <a:pt x="2452" y="1556"/>
                </a:lnTo>
                <a:lnTo>
                  <a:pt x="2454" y="1556"/>
                </a:lnTo>
                <a:lnTo>
                  <a:pt x="2454" y="1554"/>
                </a:lnTo>
                <a:lnTo>
                  <a:pt x="2457" y="1554"/>
                </a:lnTo>
                <a:lnTo>
                  <a:pt x="2459" y="1554"/>
                </a:lnTo>
                <a:lnTo>
                  <a:pt x="2462" y="1554"/>
                </a:lnTo>
                <a:lnTo>
                  <a:pt x="2462" y="1552"/>
                </a:lnTo>
                <a:lnTo>
                  <a:pt x="2464" y="1552"/>
                </a:lnTo>
                <a:lnTo>
                  <a:pt x="2464" y="1554"/>
                </a:lnTo>
                <a:lnTo>
                  <a:pt x="2466" y="1554"/>
                </a:lnTo>
                <a:lnTo>
                  <a:pt x="2469" y="1554"/>
                </a:lnTo>
                <a:lnTo>
                  <a:pt x="2471" y="1554"/>
                </a:lnTo>
                <a:lnTo>
                  <a:pt x="2473" y="1554"/>
                </a:lnTo>
                <a:lnTo>
                  <a:pt x="2473" y="1554"/>
                </a:lnTo>
                <a:lnTo>
                  <a:pt x="2473" y="1556"/>
                </a:lnTo>
                <a:lnTo>
                  <a:pt x="2473" y="1559"/>
                </a:lnTo>
                <a:lnTo>
                  <a:pt x="2476" y="1556"/>
                </a:lnTo>
                <a:lnTo>
                  <a:pt x="2478" y="1556"/>
                </a:lnTo>
                <a:lnTo>
                  <a:pt x="2483" y="1556"/>
                </a:lnTo>
                <a:lnTo>
                  <a:pt x="2488" y="1554"/>
                </a:lnTo>
                <a:lnTo>
                  <a:pt x="2492" y="1554"/>
                </a:lnTo>
                <a:lnTo>
                  <a:pt x="2495" y="1552"/>
                </a:lnTo>
                <a:lnTo>
                  <a:pt x="2497" y="1552"/>
                </a:lnTo>
                <a:lnTo>
                  <a:pt x="2499" y="1549"/>
                </a:lnTo>
                <a:lnTo>
                  <a:pt x="2502" y="1549"/>
                </a:lnTo>
                <a:lnTo>
                  <a:pt x="2504" y="1549"/>
                </a:lnTo>
                <a:lnTo>
                  <a:pt x="2506" y="1549"/>
                </a:lnTo>
                <a:lnTo>
                  <a:pt x="2506" y="1552"/>
                </a:lnTo>
                <a:lnTo>
                  <a:pt x="2504" y="1552"/>
                </a:lnTo>
                <a:lnTo>
                  <a:pt x="2504" y="1559"/>
                </a:lnTo>
                <a:lnTo>
                  <a:pt x="2509" y="1561"/>
                </a:lnTo>
                <a:lnTo>
                  <a:pt x="2511" y="1563"/>
                </a:lnTo>
                <a:lnTo>
                  <a:pt x="2509" y="1566"/>
                </a:lnTo>
                <a:lnTo>
                  <a:pt x="2514" y="1568"/>
                </a:lnTo>
                <a:lnTo>
                  <a:pt x="2516" y="1566"/>
                </a:lnTo>
                <a:lnTo>
                  <a:pt x="2530" y="1568"/>
                </a:lnTo>
                <a:lnTo>
                  <a:pt x="2535" y="1570"/>
                </a:lnTo>
                <a:lnTo>
                  <a:pt x="2537" y="1570"/>
                </a:lnTo>
                <a:lnTo>
                  <a:pt x="2540" y="1570"/>
                </a:lnTo>
                <a:lnTo>
                  <a:pt x="2540" y="1570"/>
                </a:lnTo>
                <a:lnTo>
                  <a:pt x="2542" y="1573"/>
                </a:lnTo>
                <a:lnTo>
                  <a:pt x="2544" y="1573"/>
                </a:lnTo>
                <a:lnTo>
                  <a:pt x="2547" y="1575"/>
                </a:lnTo>
                <a:lnTo>
                  <a:pt x="2547" y="1573"/>
                </a:lnTo>
                <a:lnTo>
                  <a:pt x="2547" y="1570"/>
                </a:lnTo>
                <a:lnTo>
                  <a:pt x="2549" y="1573"/>
                </a:lnTo>
                <a:lnTo>
                  <a:pt x="2554" y="1575"/>
                </a:lnTo>
                <a:lnTo>
                  <a:pt x="2556" y="1575"/>
                </a:lnTo>
                <a:lnTo>
                  <a:pt x="2554" y="1578"/>
                </a:lnTo>
                <a:lnTo>
                  <a:pt x="2556" y="1580"/>
                </a:lnTo>
                <a:lnTo>
                  <a:pt x="2558" y="1580"/>
                </a:lnTo>
                <a:lnTo>
                  <a:pt x="2558" y="1582"/>
                </a:lnTo>
                <a:lnTo>
                  <a:pt x="2561" y="1582"/>
                </a:lnTo>
                <a:lnTo>
                  <a:pt x="2563" y="1582"/>
                </a:lnTo>
                <a:lnTo>
                  <a:pt x="2566" y="1585"/>
                </a:lnTo>
                <a:lnTo>
                  <a:pt x="2568" y="1585"/>
                </a:lnTo>
                <a:lnTo>
                  <a:pt x="2568" y="1582"/>
                </a:lnTo>
                <a:lnTo>
                  <a:pt x="2570" y="1582"/>
                </a:lnTo>
                <a:lnTo>
                  <a:pt x="2573" y="1582"/>
                </a:lnTo>
                <a:lnTo>
                  <a:pt x="2577" y="1587"/>
                </a:lnTo>
                <a:lnTo>
                  <a:pt x="2580" y="1587"/>
                </a:lnTo>
                <a:lnTo>
                  <a:pt x="2582" y="1589"/>
                </a:lnTo>
                <a:lnTo>
                  <a:pt x="2582" y="1592"/>
                </a:lnTo>
                <a:lnTo>
                  <a:pt x="2584" y="1594"/>
                </a:lnTo>
                <a:lnTo>
                  <a:pt x="2587" y="1594"/>
                </a:lnTo>
                <a:lnTo>
                  <a:pt x="2587" y="1596"/>
                </a:lnTo>
                <a:lnTo>
                  <a:pt x="2587" y="1596"/>
                </a:lnTo>
                <a:lnTo>
                  <a:pt x="2587" y="1599"/>
                </a:lnTo>
                <a:lnTo>
                  <a:pt x="2587" y="1601"/>
                </a:lnTo>
                <a:lnTo>
                  <a:pt x="2589" y="1601"/>
                </a:lnTo>
                <a:lnTo>
                  <a:pt x="2589" y="1603"/>
                </a:lnTo>
                <a:lnTo>
                  <a:pt x="2589" y="1606"/>
                </a:lnTo>
                <a:lnTo>
                  <a:pt x="2591" y="1606"/>
                </a:lnTo>
                <a:lnTo>
                  <a:pt x="2591" y="1608"/>
                </a:lnTo>
                <a:lnTo>
                  <a:pt x="2591" y="1611"/>
                </a:lnTo>
                <a:lnTo>
                  <a:pt x="2594" y="1611"/>
                </a:lnTo>
                <a:lnTo>
                  <a:pt x="2594" y="1613"/>
                </a:lnTo>
                <a:lnTo>
                  <a:pt x="2596" y="1613"/>
                </a:lnTo>
                <a:lnTo>
                  <a:pt x="2596" y="1615"/>
                </a:lnTo>
                <a:lnTo>
                  <a:pt x="2596" y="1618"/>
                </a:lnTo>
                <a:lnTo>
                  <a:pt x="2599" y="1620"/>
                </a:lnTo>
                <a:lnTo>
                  <a:pt x="2599" y="1622"/>
                </a:lnTo>
                <a:lnTo>
                  <a:pt x="2599" y="1625"/>
                </a:lnTo>
                <a:lnTo>
                  <a:pt x="2599" y="1627"/>
                </a:lnTo>
                <a:lnTo>
                  <a:pt x="2599" y="1627"/>
                </a:lnTo>
                <a:lnTo>
                  <a:pt x="2599" y="1629"/>
                </a:lnTo>
                <a:lnTo>
                  <a:pt x="2601" y="1629"/>
                </a:lnTo>
                <a:lnTo>
                  <a:pt x="2601" y="1632"/>
                </a:lnTo>
                <a:lnTo>
                  <a:pt x="2601" y="1634"/>
                </a:lnTo>
                <a:lnTo>
                  <a:pt x="2601" y="1637"/>
                </a:lnTo>
                <a:lnTo>
                  <a:pt x="2601" y="1639"/>
                </a:lnTo>
                <a:lnTo>
                  <a:pt x="2603" y="1641"/>
                </a:lnTo>
                <a:lnTo>
                  <a:pt x="2603" y="1644"/>
                </a:lnTo>
                <a:lnTo>
                  <a:pt x="2603" y="1646"/>
                </a:lnTo>
                <a:lnTo>
                  <a:pt x="2603" y="1648"/>
                </a:lnTo>
                <a:lnTo>
                  <a:pt x="2601" y="1648"/>
                </a:lnTo>
                <a:lnTo>
                  <a:pt x="2601" y="1651"/>
                </a:lnTo>
                <a:lnTo>
                  <a:pt x="2601" y="1653"/>
                </a:lnTo>
                <a:lnTo>
                  <a:pt x="2599" y="1655"/>
                </a:lnTo>
                <a:lnTo>
                  <a:pt x="2599" y="1658"/>
                </a:lnTo>
                <a:lnTo>
                  <a:pt x="2599" y="1660"/>
                </a:lnTo>
                <a:lnTo>
                  <a:pt x="2599" y="1663"/>
                </a:lnTo>
                <a:lnTo>
                  <a:pt x="2599" y="1665"/>
                </a:lnTo>
                <a:lnTo>
                  <a:pt x="2599" y="1667"/>
                </a:lnTo>
                <a:lnTo>
                  <a:pt x="2599" y="1670"/>
                </a:lnTo>
                <a:lnTo>
                  <a:pt x="2599" y="1672"/>
                </a:lnTo>
                <a:lnTo>
                  <a:pt x="2601" y="1672"/>
                </a:lnTo>
                <a:lnTo>
                  <a:pt x="2601" y="1674"/>
                </a:lnTo>
                <a:lnTo>
                  <a:pt x="2601" y="1677"/>
                </a:lnTo>
                <a:lnTo>
                  <a:pt x="2601" y="1679"/>
                </a:lnTo>
                <a:lnTo>
                  <a:pt x="2601" y="1681"/>
                </a:lnTo>
                <a:lnTo>
                  <a:pt x="2601" y="1684"/>
                </a:lnTo>
                <a:lnTo>
                  <a:pt x="2603" y="1684"/>
                </a:lnTo>
                <a:lnTo>
                  <a:pt x="2603" y="1689"/>
                </a:lnTo>
                <a:lnTo>
                  <a:pt x="2603" y="1691"/>
                </a:lnTo>
                <a:lnTo>
                  <a:pt x="2603" y="1693"/>
                </a:lnTo>
                <a:lnTo>
                  <a:pt x="2603" y="1696"/>
                </a:lnTo>
                <a:lnTo>
                  <a:pt x="2603" y="1698"/>
                </a:lnTo>
                <a:lnTo>
                  <a:pt x="2603" y="1700"/>
                </a:lnTo>
                <a:lnTo>
                  <a:pt x="2603" y="1703"/>
                </a:lnTo>
                <a:lnTo>
                  <a:pt x="2603" y="1705"/>
                </a:lnTo>
                <a:lnTo>
                  <a:pt x="2601" y="1705"/>
                </a:lnTo>
                <a:lnTo>
                  <a:pt x="2601" y="1707"/>
                </a:lnTo>
                <a:lnTo>
                  <a:pt x="2601" y="1710"/>
                </a:lnTo>
                <a:lnTo>
                  <a:pt x="2601" y="1712"/>
                </a:lnTo>
                <a:lnTo>
                  <a:pt x="2599" y="1712"/>
                </a:lnTo>
                <a:lnTo>
                  <a:pt x="2599" y="1715"/>
                </a:lnTo>
                <a:lnTo>
                  <a:pt x="2599" y="1717"/>
                </a:lnTo>
                <a:lnTo>
                  <a:pt x="2596" y="1717"/>
                </a:lnTo>
                <a:lnTo>
                  <a:pt x="2594" y="1719"/>
                </a:lnTo>
                <a:lnTo>
                  <a:pt x="2594" y="1722"/>
                </a:lnTo>
                <a:lnTo>
                  <a:pt x="2594" y="1724"/>
                </a:lnTo>
                <a:lnTo>
                  <a:pt x="2591" y="1724"/>
                </a:lnTo>
                <a:lnTo>
                  <a:pt x="2589" y="1724"/>
                </a:lnTo>
                <a:lnTo>
                  <a:pt x="2589" y="1726"/>
                </a:lnTo>
                <a:lnTo>
                  <a:pt x="2587" y="1726"/>
                </a:lnTo>
                <a:lnTo>
                  <a:pt x="2587" y="1729"/>
                </a:lnTo>
                <a:lnTo>
                  <a:pt x="2587" y="1731"/>
                </a:lnTo>
                <a:lnTo>
                  <a:pt x="2587" y="1733"/>
                </a:lnTo>
                <a:lnTo>
                  <a:pt x="2587" y="1736"/>
                </a:lnTo>
                <a:lnTo>
                  <a:pt x="2584" y="1738"/>
                </a:lnTo>
                <a:lnTo>
                  <a:pt x="2584" y="1740"/>
                </a:lnTo>
                <a:lnTo>
                  <a:pt x="2582" y="1740"/>
                </a:lnTo>
                <a:lnTo>
                  <a:pt x="2582" y="1740"/>
                </a:lnTo>
                <a:lnTo>
                  <a:pt x="2582" y="1743"/>
                </a:lnTo>
                <a:lnTo>
                  <a:pt x="2582" y="1745"/>
                </a:lnTo>
                <a:lnTo>
                  <a:pt x="2582" y="1748"/>
                </a:lnTo>
                <a:lnTo>
                  <a:pt x="2580" y="1750"/>
                </a:lnTo>
                <a:lnTo>
                  <a:pt x="2580" y="1752"/>
                </a:lnTo>
                <a:lnTo>
                  <a:pt x="2577" y="1755"/>
                </a:lnTo>
                <a:lnTo>
                  <a:pt x="2575" y="1755"/>
                </a:lnTo>
                <a:lnTo>
                  <a:pt x="2575" y="1757"/>
                </a:lnTo>
                <a:lnTo>
                  <a:pt x="2573" y="1757"/>
                </a:lnTo>
                <a:lnTo>
                  <a:pt x="2573" y="1759"/>
                </a:lnTo>
                <a:lnTo>
                  <a:pt x="2575" y="1759"/>
                </a:lnTo>
                <a:lnTo>
                  <a:pt x="2575" y="1762"/>
                </a:lnTo>
                <a:lnTo>
                  <a:pt x="2577" y="1764"/>
                </a:lnTo>
                <a:lnTo>
                  <a:pt x="2577" y="1766"/>
                </a:lnTo>
                <a:lnTo>
                  <a:pt x="2575" y="1766"/>
                </a:lnTo>
                <a:lnTo>
                  <a:pt x="2575" y="1769"/>
                </a:lnTo>
                <a:lnTo>
                  <a:pt x="2577" y="1769"/>
                </a:lnTo>
                <a:lnTo>
                  <a:pt x="2577" y="1771"/>
                </a:lnTo>
                <a:lnTo>
                  <a:pt x="2577" y="1774"/>
                </a:lnTo>
                <a:lnTo>
                  <a:pt x="2575" y="1774"/>
                </a:lnTo>
                <a:lnTo>
                  <a:pt x="2575" y="1776"/>
                </a:lnTo>
                <a:lnTo>
                  <a:pt x="2577" y="1776"/>
                </a:lnTo>
                <a:lnTo>
                  <a:pt x="2577" y="1778"/>
                </a:lnTo>
                <a:lnTo>
                  <a:pt x="2577" y="1781"/>
                </a:lnTo>
                <a:lnTo>
                  <a:pt x="2577" y="1783"/>
                </a:lnTo>
                <a:lnTo>
                  <a:pt x="2577" y="1785"/>
                </a:lnTo>
                <a:lnTo>
                  <a:pt x="2580" y="1785"/>
                </a:lnTo>
                <a:lnTo>
                  <a:pt x="2582" y="1788"/>
                </a:lnTo>
                <a:lnTo>
                  <a:pt x="2582" y="1790"/>
                </a:lnTo>
                <a:lnTo>
                  <a:pt x="2582" y="1792"/>
                </a:lnTo>
                <a:lnTo>
                  <a:pt x="2584" y="1792"/>
                </a:lnTo>
                <a:lnTo>
                  <a:pt x="2587" y="1792"/>
                </a:lnTo>
                <a:lnTo>
                  <a:pt x="2587" y="1795"/>
                </a:lnTo>
                <a:lnTo>
                  <a:pt x="2587" y="1795"/>
                </a:lnTo>
                <a:lnTo>
                  <a:pt x="2589" y="1795"/>
                </a:lnTo>
                <a:lnTo>
                  <a:pt x="2591" y="1795"/>
                </a:lnTo>
                <a:lnTo>
                  <a:pt x="2591" y="1797"/>
                </a:lnTo>
                <a:lnTo>
                  <a:pt x="2594" y="1797"/>
                </a:lnTo>
                <a:lnTo>
                  <a:pt x="2596" y="1797"/>
                </a:lnTo>
                <a:lnTo>
                  <a:pt x="2599" y="1797"/>
                </a:lnTo>
                <a:lnTo>
                  <a:pt x="2601" y="1797"/>
                </a:lnTo>
                <a:lnTo>
                  <a:pt x="2603" y="1797"/>
                </a:lnTo>
                <a:lnTo>
                  <a:pt x="2603" y="1800"/>
                </a:lnTo>
                <a:lnTo>
                  <a:pt x="2606" y="1797"/>
                </a:lnTo>
                <a:lnTo>
                  <a:pt x="2608" y="1797"/>
                </a:lnTo>
                <a:lnTo>
                  <a:pt x="2608" y="1800"/>
                </a:lnTo>
                <a:lnTo>
                  <a:pt x="2610" y="1800"/>
                </a:lnTo>
                <a:lnTo>
                  <a:pt x="2613" y="1800"/>
                </a:lnTo>
                <a:lnTo>
                  <a:pt x="2613" y="1797"/>
                </a:lnTo>
                <a:lnTo>
                  <a:pt x="2615" y="1800"/>
                </a:lnTo>
                <a:lnTo>
                  <a:pt x="2617" y="1800"/>
                </a:lnTo>
                <a:lnTo>
                  <a:pt x="2617" y="1802"/>
                </a:lnTo>
                <a:lnTo>
                  <a:pt x="2620" y="1802"/>
                </a:lnTo>
                <a:lnTo>
                  <a:pt x="2620" y="1800"/>
                </a:lnTo>
                <a:lnTo>
                  <a:pt x="2622" y="1800"/>
                </a:lnTo>
                <a:lnTo>
                  <a:pt x="2625" y="1800"/>
                </a:lnTo>
                <a:lnTo>
                  <a:pt x="2627" y="1800"/>
                </a:lnTo>
                <a:lnTo>
                  <a:pt x="2627" y="1797"/>
                </a:lnTo>
                <a:lnTo>
                  <a:pt x="2629" y="1797"/>
                </a:lnTo>
                <a:lnTo>
                  <a:pt x="2632" y="1797"/>
                </a:lnTo>
                <a:lnTo>
                  <a:pt x="2634" y="1797"/>
                </a:lnTo>
                <a:lnTo>
                  <a:pt x="2636" y="1797"/>
                </a:lnTo>
                <a:lnTo>
                  <a:pt x="2639" y="1797"/>
                </a:lnTo>
                <a:lnTo>
                  <a:pt x="2641" y="1797"/>
                </a:lnTo>
                <a:lnTo>
                  <a:pt x="2643" y="1797"/>
                </a:lnTo>
                <a:lnTo>
                  <a:pt x="2643" y="1797"/>
                </a:lnTo>
                <a:lnTo>
                  <a:pt x="2643" y="1797"/>
                </a:lnTo>
                <a:lnTo>
                  <a:pt x="2646" y="1797"/>
                </a:lnTo>
                <a:lnTo>
                  <a:pt x="2648" y="1797"/>
                </a:lnTo>
                <a:lnTo>
                  <a:pt x="2651" y="1795"/>
                </a:lnTo>
                <a:lnTo>
                  <a:pt x="2653" y="1795"/>
                </a:lnTo>
                <a:lnTo>
                  <a:pt x="2655" y="1795"/>
                </a:lnTo>
                <a:lnTo>
                  <a:pt x="2655" y="1792"/>
                </a:lnTo>
                <a:lnTo>
                  <a:pt x="2658" y="1792"/>
                </a:lnTo>
                <a:lnTo>
                  <a:pt x="2660" y="1792"/>
                </a:lnTo>
                <a:lnTo>
                  <a:pt x="2660" y="1790"/>
                </a:lnTo>
                <a:lnTo>
                  <a:pt x="2662" y="1790"/>
                </a:lnTo>
                <a:lnTo>
                  <a:pt x="2665" y="1790"/>
                </a:lnTo>
                <a:lnTo>
                  <a:pt x="2667" y="1790"/>
                </a:lnTo>
                <a:lnTo>
                  <a:pt x="2669" y="1790"/>
                </a:lnTo>
                <a:lnTo>
                  <a:pt x="2672" y="1790"/>
                </a:lnTo>
                <a:lnTo>
                  <a:pt x="2674" y="1790"/>
                </a:lnTo>
                <a:lnTo>
                  <a:pt x="2677" y="1790"/>
                </a:lnTo>
                <a:lnTo>
                  <a:pt x="2677" y="1792"/>
                </a:lnTo>
                <a:lnTo>
                  <a:pt x="2679" y="1792"/>
                </a:lnTo>
                <a:lnTo>
                  <a:pt x="2681" y="1792"/>
                </a:lnTo>
                <a:lnTo>
                  <a:pt x="2684" y="1792"/>
                </a:lnTo>
                <a:lnTo>
                  <a:pt x="2686" y="1790"/>
                </a:lnTo>
                <a:lnTo>
                  <a:pt x="2688" y="1790"/>
                </a:lnTo>
                <a:lnTo>
                  <a:pt x="2691" y="1790"/>
                </a:lnTo>
                <a:lnTo>
                  <a:pt x="2693" y="1790"/>
                </a:lnTo>
                <a:lnTo>
                  <a:pt x="2695" y="1790"/>
                </a:lnTo>
                <a:lnTo>
                  <a:pt x="2698" y="1788"/>
                </a:lnTo>
                <a:lnTo>
                  <a:pt x="2700" y="1788"/>
                </a:lnTo>
                <a:lnTo>
                  <a:pt x="2700" y="1788"/>
                </a:lnTo>
                <a:lnTo>
                  <a:pt x="2703" y="1785"/>
                </a:lnTo>
                <a:lnTo>
                  <a:pt x="2705" y="1785"/>
                </a:lnTo>
                <a:lnTo>
                  <a:pt x="2707" y="1785"/>
                </a:lnTo>
                <a:lnTo>
                  <a:pt x="2710" y="1783"/>
                </a:lnTo>
                <a:lnTo>
                  <a:pt x="2712" y="1783"/>
                </a:lnTo>
                <a:lnTo>
                  <a:pt x="2714" y="1781"/>
                </a:lnTo>
                <a:lnTo>
                  <a:pt x="2714" y="1778"/>
                </a:lnTo>
                <a:lnTo>
                  <a:pt x="2717" y="1778"/>
                </a:lnTo>
                <a:lnTo>
                  <a:pt x="2719" y="1778"/>
                </a:lnTo>
                <a:lnTo>
                  <a:pt x="2721" y="1781"/>
                </a:lnTo>
                <a:lnTo>
                  <a:pt x="2724" y="1781"/>
                </a:lnTo>
                <a:lnTo>
                  <a:pt x="2724" y="1783"/>
                </a:lnTo>
                <a:lnTo>
                  <a:pt x="2726" y="1783"/>
                </a:lnTo>
                <a:lnTo>
                  <a:pt x="2728" y="1783"/>
                </a:lnTo>
                <a:lnTo>
                  <a:pt x="2728" y="1781"/>
                </a:lnTo>
                <a:lnTo>
                  <a:pt x="2731" y="1781"/>
                </a:lnTo>
                <a:lnTo>
                  <a:pt x="2733" y="1781"/>
                </a:lnTo>
                <a:lnTo>
                  <a:pt x="2736" y="1781"/>
                </a:lnTo>
                <a:lnTo>
                  <a:pt x="2738" y="1781"/>
                </a:lnTo>
                <a:lnTo>
                  <a:pt x="2740" y="1778"/>
                </a:lnTo>
                <a:lnTo>
                  <a:pt x="2743" y="1778"/>
                </a:lnTo>
                <a:lnTo>
                  <a:pt x="2745" y="1776"/>
                </a:lnTo>
                <a:lnTo>
                  <a:pt x="2747" y="1776"/>
                </a:lnTo>
                <a:lnTo>
                  <a:pt x="2747" y="1774"/>
                </a:lnTo>
                <a:lnTo>
                  <a:pt x="2750" y="1774"/>
                </a:lnTo>
                <a:lnTo>
                  <a:pt x="2750" y="1771"/>
                </a:lnTo>
                <a:lnTo>
                  <a:pt x="2752" y="1771"/>
                </a:lnTo>
                <a:lnTo>
                  <a:pt x="2752" y="1769"/>
                </a:lnTo>
                <a:lnTo>
                  <a:pt x="2754" y="1769"/>
                </a:lnTo>
                <a:lnTo>
                  <a:pt x="2754" y="1766"/>
                </a:lnTo>
                <a:lnTo>
                  <a:pt x="2757" y="1766"/>
                </a:lnTo>
                <a:lnTo>
                  <a:pt x="2757" y="1764"/>
                </a:lnTo>
                <a:lnTo>
                  <a:pt x="2757" y="1764"/>
                </a:lnTo>
                <a:lnTo>
                  <a:pt x="2757" y="1762"/>
                </a:lnTo>
                <a:lnTo>
                  <a:pt x="2759" y="1762"/>
                </a:lnTo>
                <a:lnTo>
                  <a:pt x="2759" y="1759"/>
                </a:lnTo>
                <a:lnTo>
                  <a:pt x="2762" y="1759"/>
                </a:lnTo>
                <a:lnTo>
                  <a:pt x="2762" y="1757"/>
                </a:lnTo>
                <a:lnTo>
                  <a:pt x="2764" y="1755"/>
                </a:lnTo>
                <a:lnTo>
                  <a:pt x="2766" y="1752"/>
                </a:lnTo>
                <a:lnTo>
                  <a:pt x="2766" y="1750"/>
                </a:lnTo>
                <a:lnTo>
                  <a:pt x="2769" y="1750"/>
                </a:lnTo>
                <a:lnTo>
                  <a:pt x="2769" y="1748"/>
                </a:lnTo>
                <a:lnTo>
                  <a:pt x="2769" y="1745"/>
                </a:lnTo>
                <a:lnTo>
                  <a:pt x="2766" y="1745"/>
                </a:lnTo>
                <a:lnTo>
                  <a:pt x="2764" y="1745"/>
                </a:lnTo>
                <a:lnTo>
                  <a:pt x="2762" y="1745"/>
                </a:lnTo>
                <a:lnTo>
                  <a:pt x="2762" y="1743"/>
                </a:lnTo>
                <a:lnTo>
                  <a:pt x="2759" y="1743"/>
                </a:lnTo>
                <a:lnTo>
                  <a:pt x="2757" y="1743"/>
                </a:lnTo>
                <a:lnTo>
                  <a:pt x="2757" y="1743"/>
                </a:lnTo>
                <a:lnTo>
                  <a:pt x="2757" y="1740"/>
                </a:lnTo>
                <a:lnTo>
                  <a:pt x="2754" y="1740"/>
                </a:lnTo>
                <a:lnTo>
                  <a:pt x="2757" y="1740"/>
                </a:lnTo>
                <a:lnTo>
                  <a:pt x="2757" y="1738"/>
                </a:lnTo>
                <a:lnTo>
                  <a:pt x="2757" y="1736"/>
                </a:lnTo>
                <a:lnTo>
                  <a:pt x="2754" y="1736"/>
                </a:lnTo>
                <a:lnTo>
                  <a:pt x="2754" y="1738"/>
                </a:lnTo>
                <a:lnTo>
                  <a:pt x="2752" y="1738"/>
                </a:lnTo>
                <a:lnTo>
                  <a:pt x="2752" y="1736"/>
                </a:lnTo>
                <a:lnTo>
                  <a:pt x="2750" y="1736"/>
                </a:lnTo>
                <a:lnTo>
                  <a:pt x="2747" y="1736"/>
                </a:lnTo>
                <a:lnTo>
                  <a:pt x="2747" y="1733"/>
                </a:lnTo>
                <a:lnTo>
                  <a:pt x="2747" y="1731"/>
                </a:lnTo>
                <a:lnTo>
                  <a:pt x="2745" y="1731"/>
                </a:lnTo>
                <a:lnTo>
                  <a:pt x="2745" y="1729"/>
                </a:lnTo>
                <a:lnTo>
                  <a:pt x="2743" y="1729"/>
                </a:lnTo>
                <a:lnTo>
                  <a:pt x="2740" y="1729"/>
                </a:lnTo>
                <a:lnTo>
                  <a:pt x="2740" y="1726"/>
                </a:lnTo>
                <a:lnTo>
                  <a:pt x="2738" y="1726"/>
                </a:lnTo>
                <a:lnTo>
                  <a:pt x="2738" y="1724"/>
                </a:lnTo>
                <a:lnTo>
                  <a:pt x="2736" y="1724"/>
                </a:lnTo>
                <a:lnTo>
                  <a:pt x="2736" y="1722"/>
                </a:lnTo>
                <a:lnTo>
                  <a:pt x="2738" y="1719"/>
                </a:lnTo>
                <a:lnTo>
                  <a:pt x="2740" y="1719"/>
                </a:lnTo>
                <a:lnTo>
                  <a:pt x="2743" y="1717"/>
                </a:lnTo>
                <a:lnTo>
                  <a:pt x="2740" y="1717"/>
                </a:lnTo>
                <a:lnTo>
                  <a:pt x="2738" y="1717"/>
                </a:lnTo>
                <a:lnTo>
                  <a:pt x="2736" y="1715"/>
                </a:lnTo>
                <a:lnTo>
                  <a:pt x="2733" y="1715"/>
                </a:lnTo>
                <a:lnTo>
                  <a:pt x="2733" y="1717"/>
                </a:lnTo>
                <a:lnTo>
                  <a:pt x="2731" y="1717"/>
                </a:lnTo>
                <a:lnTo>
                  <a:pt x="2728" y="1717"/>
                </a:lnTo>
                <a:lnTo>
                  <a:pt x="2726" y="1717"/>
                </a:lnTo>
                <a:lnTo>
                  <a:pt x="2724" y="1717"/>
                </a:lnTo>
                <a:lnTo>
                  <a:pt x="2721" y="1717"/>
                </a:lnTo>
                <a:lnTo>
                  <a:pt x="2719" y="1717"/>
                </a:lnTo>
                <a:lnTo>
                  <a:pt x="2719" y="1715"/>
                </a:lnTo>
                <a:lnTo>
                  <a:pt x="2717" y="1715"/>
                </a:lnTo>
                <a:lnTo>
                  <a:pt x="2717" y="1712"/>
                </a:lnTo>
                <a:lnTo>
                  <a:pt x="2714" y="1710"/>
                </a:lnTo>
                <a:lnTo>
                  <a:pt x="2714" y="1707"/>
                </a:lnTo>
                <a:lnTo>
                  <a:pt x="2714" y="1705"/>
                </a:lnTo>
                <a:lnTo>
                  <a:pt x="2714" y="1703"/>
                </a:lnTo>
                <a:lnTo>
                  <a:pt x="2714" y="1700"/>
                </a:lnTo>
                <a:lnTo>
                  <a:pt x="2714" y="1698"/>
                </a:lnTo>
                <a:lnTo>
                  <a:pt x="2717" y="1696"/>
                </a:lnTo>
                <a:lnTo>
                  <a:pt x="2717" y="1693"/>
                </a:lnTo>
                <a:lnTo>
                  <a:pt x="2717" y="1691"/>
                </a:lnTo>
                <a:lnTo>
                  <a:pt x="2719" y="1691"/>
                </a:lnTo>
                <a:lnTo>
                  <a:pt x="2719" y="1689"/>
                </a:lnTo>
                <a:lnTo>
                  <a:pt x="2719" y="1686"/>
                </a:lnTo>
                <a:lnTo>
                  <a:pt x="2721" y="1686"/>
                </a:lnTo>
                <a:lnTo>
                  <a:pt x="2721" y="1684"/>
                </a:lnTo>
                <a:lnTo>
                  <a:pt x="2721" y="1684"/>
                </a:lnTo>
                <a:lnTo>
                  <a:pt x="2724" y="1681"/>
                </a:lnTo>
                <a:lnTo>
                  <a:pt x="2724" y="1679"/>
                </a:lnTo>
                <a:lnTo>
                  <a:pt x="2726" y="1679"/>
                </a:lnTo>
                <a:lnTo>
                  <a:pt x="2726" y="1677"/>
                </a:lnTo>
                <a:lnTo>
                  <a:pt x="2728" y="1677"/>
                </a:lnTo>
                <a:lnTo>
                  <a:pt x="2728" y="1674"/>
                </a:lnTo>
                <a:lnTo>
                  <a:pt x="2731" y="1674"/>
                </a:lnTo>
                <a:lnTo>
                  <a:pt x="2731" y="1672"/>
                </a:lnTo>
                <a:lnTo>
                  <a:pt x="2733" y="1672"/>
                </a:lnTo>
                <a:lnTo>
                  <a:pt x="2736" y="1672"/>
                </a:lnTo>
                <a:lnTo>
                  <a:pt x="2738" y="1672"/>
                </a:lnTo>
                <a:lnTo>
                  <a:pt x="2740" y="1672"/>
                </a:lnTo>
                <a:lnTo>
                  <a:pt x="2743" y="1672"/>
                </a:lnTo>
                <a:lnTo>
                  <a:pt x="2745" y="1670"/>
                </a:lnTo>
                <a:lnTo>
                  <a:pt x="2747" y="1670"/>
                </a:lnTo>
                <a:lnTo>
                  <a:pt x="2750" y="1672"/>
                </a:lnTo>
                <a:lnTo>
                  <a:pt x="2752" y="1672"/>
                </a:lnTo>
                <a:lnTo>
                  <a:pt x="2754" y="1672"/>
                </a:lnTo>
                <a:lnTo>
                  <a:pt x="2757" y="1672"/>
                </a:lnTo>
                <a:lnTo>
                  <a:pt x="2757" y="1674"/>
                </a:lnTo>
                <a:lnTo>
                  <a:pt x="2757" y="1674"/>
                </a:lnTo>
                <a:lnTo>
                  <a:pt x="2757" y="1677"/>
                </a:lnTo>
                <a:lnTo>
                  <a:pt x="2757" y="1679"/>
                </a:lnTo>
                <a:lnTo>
                  <a:pt x="2759" y="1681"/>
                </a:lnTo>
                <a:lnTo>
                  <a:pt x="2762" y="1681"/>
                </a:lnTo>
                <a:lnTo>
                  <a:pt x="2764" y="1684"/>
                </a:lnTo>
                <a:lnTo>
                  <a:pt x="2764" y="1684"/>
                </a:lnTo>
                <a:lnTo>
                  <a:pt x="2766" y="1684"/>
                </a:lnTo>
                <a:lnTo>
                  <a:pt x="2769" y="1684"/>
                </a:lnTo>
                <a:lnTo>
                  <a:pt x="2769" y="1686"/>
                </a:lnTo>
                <a:lnTo>
                  <a:pt x="2771" y="1686"/>
                </a:lnTo>
                <a:lnTo>
                  <a:pt x="2771" y="1689"/>
                </a:lnTo>
                <a:lnTo>
                  <a:pt x="2773" y="1689"/>
                </a:lnTo>
                <a:lnTo>
                  <a:pt x="2773" y="1691"/>
                </a:lnTo>
                <a:lnTo>
                  <a:pt x="2773" y="1693"/>
                </a:lnTo>
                <a:lnTo>
                  <a:pt x="2773" y="1696"/>
                </a:lnTo>
                <a:lnTo>
                  <a:pt x="2773" y="1698"/>
                </a:lnTo>
                <a:lnTo>
                  <a:pt x="2776" y="1698"/>
                </a:lnTo>
                <a:lnTo>
                  <a:pt x="2776" y="1700"/>
                </a:lnTo>
                <a:lnTo>
                  <a:pt x="2776" y="1703"/>
                </a:lnTo>
                <a:lnTo>
                  <a:pt x="2776" y="1705"/>
                </a:lnTo>
                <a:lnTo>
                  <a:pt x="2778" y="1705"/>
                </a:lnTo>
                <a:lnTo>
                  <a:pt x="2778" y="1707"/>
                </a:lnTo>
                <a:lnTo>
                  <a:pt x="2780" y="1707"/>
                </a:lnTo>
                <a:lnTo>
                  <a:pt x="2783" y="1707"/>
                </a:lnTo>
                <a:lnTo>
                  <a:pt x="2783" y="1705"/>
                </a:lnTo>
                <a:lnTo>
                  <a:pt x="2783" y="1703"/>
                </a:lnTo>
                <a:lnTo>
                  <a:pt x="2785" y="1703"/>
                </a:lnTo>
                <a:lnTo>
                  <a:pt x="2785" y="1705"/>
                </a:lnTo>
                <a:lnTo>
                  <a:pt x="2788" y="1705"/>
                </a:lnTo>
                <a:lnTo>
                  <a:pt x="2788" y="1707"/>
                </a:lnTo>
                <a:lnTo>
                  <a:pt x="2790" y="1710"/>
                </a:lnTo>
                <a:lnTo>
                  <a:pt x="2792" y="1710"/>
                </a:lnTo>
                <a:lnTo>
                  <a:pt x="2792" y="1707"/>
                </a:lnTo>
                <a:lnTo>
                  <a:pt x="2795" y="1707"/>
                </a:lnTo>
                <a:lnTo>
                  <a:pt x="2795" y="1705"/>
                </a:lnTo>
                <a:lnTo>
                  <a:pt x="2797" y="1705"/>
                </a:lnTo>
                <a:lnTo>
                  <a:pt x="2797" y="1703"/>
                </a:lnTo>
                <a:lnTo>
                  <a:pt x="2797" y="1700"/>
                </a:lnTo>
                <a:lnTo>
                  <a:pt x="2799" y="1698"/>
                </a:lnTo>
                <a:lnTo>
                  <a:pt x="2799" y="1696"/>
                </a:lnTo>
                <a:lnTo>
                  <a:pt x="2802" y="1696"/>
                </a:lnTo>
                <a:lnTo>
                  <a:pt x="2802" y="1693"/>
                </a:lnTo>
                <a:lnTo>
                  <a:pt x="2804" y="1693"/>
                </a:lnTo>
                <a:lnTo>
                  <a:pt x="2804" y="1691"/>
                </a:lnTo>
                <a:lnTo>
                  <a:pt x="2804" y="1689"/>
                </a:lnTo>
                <a:lnTo>
                  <a:pt x="2806" y="1686"/>
                </a:lnTo>
                <a:lnTo>
                  <a:pt x="2806" y="1684"/>
                </a:lnTo>
                <a:lnTo>
                  <a:pt x="2806" y="1684"/>
                </a:lnTo>
                <a:lnTo>
                  <a:pt x="2809" y="1684"/>
                </a:lnTo>
                <a:lnTo>
                  <a:pt x="2809" y="1681"/>
                </a:lnTo>
                <a:lnTo>
                  <a:pt x="2809" y="1679"/>
                </a:lnTo>
                <a:lnTo>
                  <a:pt x="2811" y="1679"/>
                </a:lnTo>
                <a:lnTo>
                  <a:pt x="2811" y="1677"/>
                </a:lnTo>
                <a:lnTo>
                  <a:pt x="2811" y="1674"/>
                </a:lnTo>
                <a:lnTo>
                  <a:pt x="2814" y="1674"/>
                </a:lnTo>
                <a:lnTo>
                  <a:pt x="2814" y="1672"/>
                </a:lnTo>
                <a:lnTo>
                  <a:pt x="2814" y="1670"/>
                </a:lnTo>
                <a:lnTo>
                  <a:pt x="2814" y="1667"/>
                </a:lnTo>
                <a:lnTo>
                  <a:pt x="2814" y="1665"/>
                </a:lnTo>
                <a:lnTo>
                  <a:pt x="2814" y="1663"/>
                </a:lnTo>
                <a:lnTo>
                  <a:pt x="2816" y="1663"/>
                </a:lnTo>
                <a:lnTo>
                  <a:pt x="2816" y="1660"/>
                </a:lnTo>
                <a:lnTo>
                  <a:pt x="2816" y="1658"/>
                </a:lnTo>
                <a:lnTo>
                  <a:pt x="2814" y="1655"/>
                </a:lnTo>
                <a:lnTo>
                  <a:pt x="2814" y="1653"/>
                </a:lnTo>
                <a:lnTo>
                  <a:pt x="2814" y="1651"/>
                </a:lnTo>
                <a:lnTo>
                  <a:pt x="2814" y="1651"/>
                </a:lnTo>
                <a:lnTo>
                  <a:pt x="2816" y="1651"/>
                </a:lnTo>
                <a:lnTo>
                  <a:pt x="2816" y="1648"/>
                </a:lnTo>
                <a:lnTo>
                  <a:pt x="2818" y="1648"/>
                </a:lnTo>
                <a:lnTo>
                  <a:pt x="2818" y="1651"/>
                </a:lnTo>
                <a:lnTo>
                  <a:pt x="2821" y="1651"/>
                </a:lnTo>
                <a:lnTo>
                  <a:pt x="2821" y="1648"/>
                </a:lnTo>
                <a:lnTo>
                  <a:pt x="2823" y="1648"/>
                </a:lnTo>
                <a:lnTo>
                  <a:pt x="2823" y="1646"/>
                </a:lnTo>
                <a:lnTo>
                  <a:pt x="2823" y="1644"/>
                </a:lnTo>
                <a:lnTo>
                  <a:pt x="2823" y="1641"/>
                </a:lnTo>
                <a:lnTo>
                  <a:pt x="2821" y="1641"/>
                </a:lnTo>
                <a:lnTo>
                  <a:pt x="2821" y="1639"/>
                </a:lnTo>
                <a:lnTo>
                  <a:pt x="2823" y="1637"/>
                </a:lnTo>
                <a:lnTo>
                  <a:pt x="2825" y="1637"/>
                </a:lnTo>
                <a:lnTo>
                  <a:pt x="2828" y="1639"/>
                </a:lnTo>
                <a:lnTo>
                  <a:pt x="2830" y="1639"/>
                </a:lnTo>
                <a:lnTo>
                  <a:pt x="2832" y="1639"/>
                </a:lnTo>
                <a:lnTo>
                  <a:pt x="2835" y="1639"/>
                </a:lnTo>
                <a:lnTo>
                  <a:pt x="2837" y="1639"/>
                </a:lnTo>
                <a:lnTo>
                  <a:pt x="2840" y="1639"/>
                </a:lnTo>
                <a:lnTo>
                  <a:pt x="2842" y="1639"/>
                </a:lnTo>
                <a:lnTo>
                  <a:pt x="2844" y="1639"/>
                </a:lnTo>
                <a:lnTo>
                  <a:pt x="2844" y="1637"/>
                </a:lnTo>
                <a:lnTo>
                  <a:pt x="2842" y="1637"/>
                </a:lnTo>
                <a:lnTo>
                  <a:pt x="2842" y="1634"/>
                </a:lnTo>
                <a:lnTo>
                  <a:pt x="2840" y="1632"/>
                </a:lnTo>
                <a:lnTo>
                  <a:pt x="2840" y="1629"/>
                </a:lnTo>
                <a:lnTo>
                  <a:pt x="2840" y="1627"/>
                </a:lnTo>
                <a:lnTo>
                  <a:pt x="2842" y="1627"/>
                </a:lnTo>
                <a:lnTo>
                  <a:pt x="2842" y="1627"/>
                </a:lnTo>
                <a:lnTo>
                  <a:pt x="2844" y="1627"/>
                </a:lnTo>
                <a:lnTo>
                  <a:pt x="2847" y="1629"/>
                </a:lnTo>
                <a:lnTo>
                  <a:pt x="2849" y="1629"/>
                </a:lnTo>
                <a:lnTo>
                  <a:pt x="2849" y="1627"/>
                </a:lnTo>
                <a:lnTo>
                  <a:pt x="2851" y="1627"/>
                </a:lnTo>
                <a:lnTo>
                  <a:pt x="2851" y="1627"/>
                </a:lnTo>
                <a:lnTo>
                  <a:pt x="2854" y="1627"/>
                </a:lnTo>
                <a:lnTo>
                  <a:pt x="2854" y="1625"/>
                </a:lnTo>
                <a:lnTo>
                  <a:pt x="2856" y="1622"/>
                </a:lnTo>
                <a:lnTo>
                  <a:pt x="2858" y="1622"/>
                </a:lnTo>
                <a:lnTo>
                  <a:pt x="2861" y="1622"/>
                </a:lnTo>
                <a:lnTo>
                  <a:pt x="2863" y="1622"/>
                </a:lnTo>
                <a:lnTo>
                  <a:pt x="2863" y="1620"/>
                </a:lnTo>
                <a:lnTo>
                  <a:pt x="2865" y="1620"/>
                </a:lnTo>
                <a:lnTo>
                  <a:pt x="2868" y="1620"/>
                </a:lnTo>
                <a:lnTo>
                  <a:pt x="2870" y="1618"/>
                </a:lnTo>
                <a:lnTo>
                  <a:pt x="2870" y="1615"/>
                </a:lnTo>
                <a:lnTo>
                  <a:pt x="2870" y="1615"/>
                </a:lnTo>
                <a:lnTo>
                  <a:pt x="2873" y="1613"/>
                </a:lnTo>
                <a:lnTo>
                  <a:pt x="2873" y="1611"/>
                </a:lnTo>
                <a:lnTo>
                  <a:pt x="2875" y="1611"/>
                </a:lnTo>
                <a:lnTo>
                  <a:pt x="2877" y="1611"/>
                </a:lnTo>
                <a:lnTo>
                  <a:pt x="2877" y="1608"/>
                </a:lnTo>
                <a:lnTo>
                  <a:pt x="2880" y="1608"/>
                </a:lnTo>
                <a:lnTo>
                  <a:pt x="2882" y="1606"/>
                </a:lnTo>
                <a:lnTo>
                  <a:pt x="2884" y="1606"/>
                </a:lnTo>
                <a:lnTo>
                  <a:pt x="2884" y="1603"/>
                </a:lnTo>
                <a:lnTo>
                  <a:pt x="2887" y="1603"/>
                </a:lnTo>
                <a:lnTo>
                  <a:pt x="2889" y="1603"/>
                </a:lnTo>
                <a:lnTo>
                  <a:pt x="2889" y="1601"/>
                </a:lnTo>
                <a:lnTo>
                  <a:pt x="2891" y="1601"/>
                </a:lnTo>
                <a:lnTo>
                  <a:pt x="2894" y="1601"/>
                </a:lnTo>
                <a:lnTo>
                  <a:pt x="2896" y="1599"/>
                </a:lnTo>
                <a:lnTo>
                  <a:pt x="2899" y="1599"/>
                </a:lnTo>
                <a:lnTo>
                  <a:pt x="2899" y="1596"/>
                </a:lnTo>
                <a:lnTo>
                  <a:pt x="2901" y="1596"/>
                </a:lnTo>
                <a:lnTo>
                  <a:pt x="2903" y="1594"/>
                </a:lnTo>
                <a:lnTo>
                  <a:pt x="2906" y="1594"/>
                </a:lnTo>
                <a:lnTo>
                  <a:pt x="2906" y="1592"/>
                </a:lnTo>
                <a:lnTo>
                  <a:pt x="2908" y="1594"/>
                </a:lnTo>
                <a:lnTo>
                  <a:pt x="2908" y="1592"/>
                </a:lnTo>
                <a:lnTo>
                  <a:pt x="2908" y="1589"/>
                </a:lnTo>
                <a:lnTo>
                  <a:pt x="2910" y="1589"/>
                </a:lnTo>
                <a:lnTo>
                  <a:pt x="2910" y="1587"/>
                </a:lnTo>
                <a:lnTo>
                  <a:pt x="2913" y="1587"/>
                </a:lnTo>
                <a:lnTo>
                  <a:pt x="2913" y="1585"/>
                </a:lnTo>
                <a:lnTo>
                  <a:pt x="2913" y="1582"/>
                </a:lnTo>
                <a:lnTo>
                  <a:pt x="2913" y="1580"/>
                </a:lnTo>
                <a:lnTo>
                  <a:pt x="2910" y="1580"/>
                </a:lnTo>
                <a:lnTo>
                  <a:pt x="2910" y="1578"/>
                </a:lnTo>
                <a:lnTo>
                  <a:pt x="2913" y="1578"/>
                </a:lnTo>
                <a:lnTo>
                  <a:pt x="2915" y="1580"/>
                </a:lnTo>
                <a:lnTo>
                  <a:pt x="2917" y="1580"/>
                </a:lnTo>
                <a:lnTo>
                  <a:pt x="2917" y="1582"/>
                </a:lnTo>
                <a:lnTo>
                  <a:pt x="2920" y="1582"/>
                </a:lnTo>
                <a:lnTo>
                  <a:pt x="2920" y="1580"/>
                </a:lnTo>
                <a:lnTo>
                  <a:pt x="2920" y="1578"/>
                </a:lnTo>
                <a:lnTo>
                  <a:pt x="2917" y="1575"/>
                </a:lnTo>
                <a:lnTo>
                  <a:pt x="2917" y="1573"/>
                </a:lnTo>
                <a:lnTo>
                  <a:pt x="2920" y="1573"/>
                </a:lnTo>
                <a:lnTo>
                  <a:pt x="2920" y="1570"/>
                </a:lnTo>
                <a:lnTo>
                  <a:pt x="2922" y="1570"/>
                </a:lnTo>
                <a:lnTo>
                  <a:pt x="2925" y="1570"/>
                </a:lnTo>
                <a:lnTo>
                  <a:pt x="2925" y="1568"/>
                </a:lnTo>
                <a:lnTo>
                  <a:pt x="2927" y="1566"/>
                </a:lnTo>
                <a:lnTo>
                  <a:pt x="2929" y="1566"/>
                </a:lnTo>
                <a:lnTo>
                  <a:pt x="2929" y="1563"/>
                </a:lnTo>
                <a:lnTo>
                  <a:pt x="2929" y="1563"/>
                </a:lnTo>
                <a:lnTo>
                  <a:pt x="2929" y="1561"/>
                </a:lnTo>
                <a:lnTo>
                  <a:pt x="2932" y="1561"/>
                </a:lnTo>
                <a:lnTo>
                  <a:pt x="2932" y="1559"/>
                </a:lnTo>
                <a:lnTo>
                  <a:pt x="2934" y="1559"/>
                </a:lnTo>
                <a:lnTo>
                  <a:pt x="2934" y="1556"/>
                </a:lnTo>
                <a:lnTo>
                  <a:pt x="2936" y="1556"/>
                </a:lnTo>
                <a:lnTo>
                  <a:pt x="2936" y="1554"/>
                </a:lnTo>
                <a:lnTo>
                  <a:pt x="2939" y="1554"/>
                </a:lnTo>
                <a:lnTo>
                  <a:pt x="2939" y="1552"/>
                </a:lnTo>
                <a:lnTo>
                  <a:pt x="2941" y="1549"/>
                </a:lnTo>
                <a:lnTo>
                  <a:pt x="2943" y="1547"/>
                </a:lnTo>
                <a:lnTo>
                  <a:pt x="2946" y="1544"/>
                </a:lnTo>
                <a:lnTo>
                  <a:pt x="2948" y="1544"/>
                </a:lnTo>
                <a:lnTo>
                  <a:pt x="2948" y="1542"/>
                </a:lnTo>
                <a:lnTo>
                  <a:pt x="2951" y="1542"/>
                </a:lnTo>
                <a:lnTo>
                  <a:pt x="2953" y="1542"/>
                </a:lnTo>
                <a:lnTo>
                  <a:pt x="2955" y="1542"/>
                </a:lnTo>
                <a:lnTo>
                  <a:pt x="2958" y="1542"/>
                </a:lnTo>
                <a:lnTo>
                  <a:pt x="2960" y="1542"/>
                </a:lnTo>
                <a:lnTo>
                  <a:pt x="2962" y="1542"/>
                </a:lnTo>
                <a:lnTo>
                  <a:pt x="2965" y="1542"/>
                </a:lnTo>
                <a:lnTo>
                  <a:pt x="2967" y="1542"/>
                </a:lnTo>
                <a:lnTo>
                  <a:pt x="2969" y="1542"/>
                </a:lnTo>
                <a:lnTo>
                  <a:pt x="2972" y="1542"/>
                </a:lnTo>
                <a:lnTo>
                  <a:pt x="2974" y="1542"/>
                </a:lnTo>
                <a:lnTo>
                  <a:pt x="2977" y="1540"/>
                </a:lnTo>
                <a:lnTo>
                  <a:pt x="2979" y="1540"/>
                </a:lnTo>
                <a:lnTo>
                  <a:pt x="2981" y="1540"/>
                </a:lnTo>
                <a:lnTo>
                  <a:pt x="2984" y="1540"/>
                </a:lnTo>
                <a:lnTo>
                  <a:pt x="2986" y="1537"/>
                </a:lnTo>
                <a:lnTo>
                  <a:pt x="2986" y="1537"/>
                </a:lnTo>
                <a:lnTo>
                  <a:pt x="2988" y="1537"/>
                </a:lnTo>
                <a:lnTo>
                  <a:pt x="2991" y="1537"/>
                </a:lnTo>
                <a:lnTo>
                  <a:pt x="2993" y="1537"/>
                </a:lnTo>
                <a:lnTo>
                  <a:pt x="2995" y="1535"/>
                </a:lnTo>
                <a:lnTo>
                  <a:pt x="2998" y="1535"/>
                </a:lnTo>
                <a:lnTo>
                  <a:pt x="2998" y="1533"/>
                </a:lnTo>
                <a:lnTo>
                  <a:pt x="3000" y="1530"/>
                </a:lnTo>
                <a:lnTo>
                  <a:pt x="3002" y="1528"/>
                </a:lnTo>
                <a:lnTo>
                  <a:pt x="3002" y="1526"/>
                </a:lnTo>
                <a:lnTo>
                  <a:pt x="3002" y="1523"/>
                </a:lnTo>
                <a:lnTo>
                  <a:pt x="3002" y="1521"/>
                </a:lnTo>
                <a:lnTo>
                  <a:pt x="3002" y="1518"/>
                </a:lnTo>
                <a:lnTo>
                  <a:pt x="3005" y="1518"/>
                </a:lnTo>
                <a:lnTo>
                  <a:pt x="3005" y="1516"/>
                </a:lnTo>
                <a:lnTo>
                  <a:pt x="3007" y="1516"/>
                </a:lnTo>
                <a:lnTo>
                  <a:pt x="3007" y="1514"/>
                </a:lnTo>
                <a:lnTo>
                  <a:pt x="3010" y="1514"/>
                </a:lnTo>
                <a:lnTo>
                  <a:pt x="3012" y="1514"/>
                </a:lnTo>
                <a:lnTo>
                  <a:pt x="3014" y="1514"/>
                </a:lnTo>
                <a:lnTo>
                  <a:pt x="3017" y="1514"/>
                </a:lnTo>
                <a:lnTo>
                  <a:pt x="3019" y="1514"/>
                </a:lnTo>
                <a:lnTo>
                  <a:pt x="3019" y="1514"/>
                </a:lnTo>
                <a:lnTo>
                  <a:pt x="3021" y="1514"/>
                </a:lnTo>
                <a:lnTo>
                  <a:pt x="3024" y="1511"/>
                </a:lnTo>
                <a:lnTo>
                  <a:pt x="3026" y="1511"/>
                </a:lnTo>
                <a:lnTo>
                  <a:pt x="3028" y="1511"/>
                </a:lnTo>
                <a:lnTo>
                  <a:pt x="3028" y="1509"/>
                </a:lnTo>
                <a:lnTo>
                  <a:pt x="3028" y="1507"/>
                </a:lnTo>
                <a:lnTo>
                  <a:pt x="3031" y="1507"/>
                </a:lnTo>
                <a:lnTo>
                  <a:pt x="3033" y="1504"/>
                </a:lnTo>
                <a:lnTo>
                  <a:pt x="3033" y="1502"/>
                </a:lnTo>
                <a:lnTo>
                  <a:pt x="3036" y="1502"/>
                </a:lnTo>
                <a:lnTo>
                  <a:pt x="3038" y="1500"/>
                </a:lnTo>
                <a:lnTo>
                  <a:pt x="3040" y="1500"/>
                </a:lnTo>
                <a:lnTo>
                  <a:pt x="3040" y="1497"/>
                </a:lnTo>
                <a:lnTo>
                  <a:pt x="3043" y="1497"/>
                </a:lnTo>
                <a:lnTo>
                  <a:pt x="3043" y="1495"/>
                </a:lnTo>
                <a:lnTo>
                  <a:pt x="3045" y="1495"/>
                </a:lnTo>
                <a:lnTo>
                  <a:pt x="3047" y="1492"/>
                </a:lnTo>
                <a:lnTo>
                  <a:pt x="3050" y="1492"/>
                </a:lnTo>
                <a:lnTo>
                  <a:pt x="3052" y="1492"/>
                </a:lnTo>
                <a:lnTo>
                  <a:pt x="3052" y="1490"/>
                </a:lnTo>
                <a:lnTo>
                  <a:pt x="3054" y="1490"/>
                </a:lnTo>
                <a:lnTo>
                  <a:pt x="3057" y="1490"/>
                </a:lnTo>
                <a:lnTo>
                  <a:pt x="3057" y="1488"/>
                </a:lnTo>
                <a:lnTo>
                  <a:pt x="3059" y="1488"/>
                </a:lnTo>
                <a:lnTo>
                  <a:pt x="3062" y="1488"/>
                </a:lnTo>
                <a:lnTo>
                  <a:pt x="3064" y="1485"/>
                </a:lnTo>
                <a:lnTo>
                  <a:pt x="3066" y="1485"/>
                </a:lnTo>
                <a:lnTo>
                  <a:pt x="3069" y="1485"/>
                </a:lnTo>
                <a:lnTo>
                  <a:pt x="3071" y="1485"/>
                </a:lnTo>
                <a:lnTo>
                  <a:pt x="3071" y="1483"/>
                </a:lnTo>
                <a:lnTo>
                  <a:pt x="3073" y="1483"/>
                </a:lnTo>
                <a:lnTo>
                  <a:pt x="3076" y="1483"/>
                </a:lnTo>
                <a:lnTo>
                  <a:pt x="3076" y="1481"/>
                </a:lnTo>
                <a:lnTo>
                  <a:pt x="3078" y="1478"/>
                </a:lnTo>
                <a:lnTo>
                  <a:pt x="3078" y="1476"/>
                </a:lnTo>
                <a:lnTo>
                  <a:pt x="3080" y="1476"/>
                </a:lnTo>
                <a:lnTo>
                  <a:pt x="3080" y="1474"/>
                </a:lnTo>
                <a:lnTo>
                  <a:pt x="3083" y="1474"/>
                </a:lnTo>
                <a:lnTo>
                  <a:pt x="3085" y="1471"/>
                </a:lnTo>
                <a:lnTo>
                  <a:pt x="3088" y="1471"/>
                </a:lnTo>
                <a:lnTo>
                  <a:pt x="3090" y="1471"/>
                </a:lnTo>
                <a:lnTo>
                  <a:pt x="3092" y="1471"/>
                </a:lnTo>
                <a:lnTo>
                  <a:pt x="3095" y="1471"/>
                </a:lnTo>
                <a:lnTo>
                  <a:pt x="3097" y="1471"/>
                </a:lnTo>
                <a:lnTo>
                  <a:pt x="3099" y="1471"/>
                </a:lnTo>
                <a:lnTo>
                  <a:pt x="3099" y="1471"/>
                </a:lnTo>
                <a:lnTo>
                  <a:pt x="3102" y="1471"/>
                </a:lnTo>
                <a:lnTo>
                  <a:pt x="3102" y="1469"/>
                </a:lnTo>
                <a:lnTo>
                  <a:pt x="3104" y="1469"/>
                </a:lnTo>
                <a:lnTo>
                  <a:pt x="3106" y="1467"/>
                </a:lnTo>
                <a:lnTo>
                  <a:pt x="3106" y="1464"/>
                </a:lnTo>
                <a:lnTo>
                  <a:pt x="3104" y="1464"/>
                </a:lnTo>
                <a:lnTo>
                  <a:pt x="3102" y="1464"/>
                </a:lnTo>
                <a:lnTo>
                  <a:pt x="3099" y="1462"/>
                </a:lnTo>
                <a:lnTo>
                  <a:pt x="3099" y="1462"/>
                </a:lnTo>
                <a:lnTo>
                  <a:pt x="3099" y="1459"/>
                </a:lnTo>
                <a:lnTo>
                  <a:pt x="3097" y="1459"/>
                </a:lnTo>
                <a:lnTo>
                  <a:pt x="3097" y="1457"/>
                </a:lnTo>
                <a:lnTo>
                  <a:pt x="3099" y="1457"/>
                </a:lnTo>
                <a:lnTo>
                  <a:pt x="3099" y="1457"/>
                </a:lnTo>
                <a:lnTo>
                  <a:pt x="3099" y="1457"/>
                </a:lnTo>
                <a:lnTo>
                  <a:pt x="3102" y="1457"/>
                </a:lnTo>
                <a:lnTo>
                  <a:pt x="3102" y="1457"/>
                </a:lnTo>
                <a:lnTo>
                  <a:pt x="3102" y="1459"/>
                </a:lnTo>
                <a:lnTo>
                  <a:pt x="3104" y="1459"/>
                </a:lnTo>
                <a:lnTo>
                  <a:pt x="3106" y="1459"/>
                </a:lnTo>
                <a:lnTo>
                  <a:pt x="3106" y="1457"/>
                </a:lnTo>
                <a:lnTo>
                  <a:pt x="3109" y="1457"/>
                </a:lnTo>
                <a:lnTo>
                  <a:pt x="3109" y="1455"/>
                </a:lnTo>
                <a:lnTo>
                  <a:pt x="3109" y="1452"/>
                </a:lnTo>
                <a:lnTo>
                  <a:pt x="3106" y="1450"/>
                </a:lnTo>
                <a:lnTo>
                  <a:pt x="3104" y="1450"/>
                </a:lnTo>
                <a:lnTo>
                  <a:pt x="3102" y="1450"/>
                </a:lnTo>
                <a:lnTo>
                  <a:pt x="3099" y="1450"/>
                </a:lnTo>
                <a:lnTo>
                  <a:pt x="3099" y="1448"/>
                </a:lnTo>
                <a:lnTo>
                  <a:pt x="3099" y="1448"/>
                </a:lnTo>
                <a:lnTo>
                  <a:pt x="3097" y="1448"/>
                </a:lnTo>
                <a:lnTo>
                  <a:pt x="3097" y="1445"/>
                </a:lnTo>
                <a:lnTo>
                  <a:pt x="3099" y="1445"/>
                </a:lnTo>
                <a:lnTo>
                  <a:pt x="3099" y="1443"/>
                </a:lnTo>
                <a:lnTo>
                  <a:pt x="3099" y="1441"/>
                </a:lnTo>
                <a:lnTo>
                  <a:pt x="3102" y="1441"/>
                </a:lnTo>
                <a:lnTo>
                  <a:pt x="3102" y="1438"/>
                </a:lnTo>
                <a:lnTo>
                  <a:pt x="3104" y="1438"/>
                </a:lnTo>
                <a:lnTo>
                  <a:pt x="3106" y="1438"/>
                </a:lnTo>
                <a:lnTo>
                  <a:pt x="3109" y="1441"/>
                </a:lnTo>
                <a:lnTo>
                  <a:pt x="3111" y="1443"/>
                </a:lnTo>
                <a:lnTo>
                  <a:pt x="3114" y="1443"/>
                </a:lnTo>
                <a:lnTo>
                  <a:pt x="3114" y="1441"/>
                </a:lnTo>
                <a:lnTo>
                  <a:pt x="3116" y="1438"/>
                </a:lnTo>
                <a:lnTo>
                  <a:pt x="3118" y="1438"/>
                </a:lnTo>
                <a:lnTo>
                  <a:pt x="3121" y="1438"/>
                </a:lnTo>
                <a:lnTo>
                  <a:pt x="3123" y="1438"/>
                </a:lnTo>
                <a:lnTo>
                  <a:pt x="3125" y="1438"/>
                </a:lnTo>
                <a:lnTo>
                  <a:pt x="3128" y="1438"/>
                </a:lnTo>
                <a:lnTo>
                  <a:pt x="3130" y="1438"/>
                </a:lnTo>
                <a:lnTo>
                  <a:pt x="3130" y="1436"/>
                </a:lnTo>
                <a:lnTo>
                  <a:pt x="3132" y="1436"/>
                </a:lnTo>
                <a:lnTo>
                  <a:pt x="3132" y="1433"/>
                </a:lnTo>
                <a:lnTo>
                  <a:pt x="3132" y="1431"/>
                </a:lnTo>
                <a:lnTo>
                  <a:pt x="3135" y="1431"/>
                </a:lnTo>
                <a:lnTo>
                  <a:pt x="3135" y="1429"/>
                </a:lnTo>
                <a:lnTo>
                  <a:pt x="3135" y="1426"/>
                </a:lnTo>
                <a:lnTo>
                  <a:pt x="3137" y="1426"/>
                </a:lnTo>
                <a:lnTo>
                  <a:pt x="3137" y="1424"/>
                </a:lnTo>
                <a:lnTo>
                  <a:pt x="3139" y="1424"/>
                </a:lnTo>
                <a:lnTo>
                  <a:pt x="3139" y="1422"/>
                </a:lnTo>
                <a:lnTo>
                  <a:pt x="3142" y="1422"/>
                </a:lnTo>
                <a:lnTo>
                  <a:pt x="3142" y="1424"/>
                </a:lnTo>
                <a:lnTo>
                  <a:pt x="3144" y="1424"/>
                </a:lnTo>
                <a:lnTo>
                  <a:pt x="3147" y="1424"/>
                </a:lnTo>
                <a:lnTo>
                  <a:pt x="3149" y="1424"/>
                </a:lnTo>
                <a:lnTo>
                  <a:pt x="3149" y="1426"/>
                </a:lnTo>
                <a:lnTo>
                  <a:pt x="3151" y="1426"/>
                </a:lnTo>
                <a:lnTo>
                  <a:pt x="3154" y="1426"/>
                </a:lnTo>
                <a:lnTo>
                  <a:pt x="3156" y="1426"/>
                </a:lnTo>
                <a:lnTo>
                  <a:pt x="3156" y="1426"/>
                </a:lnTo>
                <a:lnTo>
                  <a:pt x="3156" y="1424"/>
                </a:lnTo>
                <a:lnTo>
                  <a:pt x="3158" y="1424"/>
                </a:lnTo>
                <a:lnTo>
                  <a:pt x="3158" y="1422"/>
                </a:lnTo>
                <a:lnTo>
                  <a:pt x="3158" y="1419"/>
                </a:lnTo>
                <a:lnTo>
                  <a:pt x="3158" y="1417"/>
                </a:lnTo>
                <a:lnTo>
                  <a:pt x="3161" y="1417"/>
                </a:lnTo>
                <a:lnTo>
                  <a:pt x="3161" y="1415"/>
                </a:lnTo>
                <a:lnTo>
                  <a:pt x="3163" y="1412"/>
                </a:lnTo>
                <a:lnTo>
                  <a:pt x="3163" y="1410"/>
                </a:lnTo>
                <a:lnTo>
                  <a:pt x="3165" y="1410"/>
                </a:lnTo>
                <a:lnTo>
                  <a:pt x="3165" y="1407"/>
                </a:lnTo>
                <a:lnTo>
                  <a:pt x="3165" y="1405"/>
                </a:lnTo>
                <a:lnTo>
                  <a:pt x="3168" y="1405"/>
                </a:lnTo>
                <a:lnTo>
                  <a:pt x="3168" y="1403"/>
                </a:lnTo>
                <a:lnTo>
                  <a:pt x="3170" y="1403"/>
                </a:lnTo>
                <a:lnTo>
                  <a:pt x="3173" y="1403"/>
                </a:lnTo>
                <a:lnTo>
                  <a:pt x="3173" y="1400"/>
                </a:lnTo>
                <a:lnTo>
                  <a:pt x="3175" y="1400"/>
                </a:lnTo>
                <a:lnTo>
                  <a:pt x="3175" y="1400"/>
                </a:lnTo>
                <a:lnTo>
                  <a:pt x="3177" y="1400"/>
                </a:lnTo>
                <a:lnTo>
                  <a:pt x="3177" y="1398"/>
                </a:lnTo>
                <a:lnTo>
                  <a:pt x="3177" y="1396"/>
                </a:lnTo>
                <a:lnTo>
                  <a:pt x="3177" y="1393"/>
                </a:lnTo>
                <a:lnTo>
                  <a:pt x="3180" y="1393"/>
                </a:lnTo>
                <a:lnTo>
                  <a:pt x="3180" y="1391"/>
                </a:lnTo>
                <a:lnTo>
                  <a:pt x="3177" y="1391"/>
                </a:lnTo>
                <a:lnTo>
                  <a:pt x="3177" y="1389"/>
                </a:lnTo>
                <a:lnTo>
                  <a:pt x="3177" y="1386"/>
                </a:lnTo>
                <a:lnTo>
                  <a:pt x="3180" y="1386"/>
                </a:lnTo>
                <a:lnTo>
                  <a:pt x="3180" y="1384"/>
                </a:lnTo>
                <a:lnTo>
                  <a:pt x="3180" y="1381"/>
                </a:lnTo>
                <a:lnTo>
                  <a:pt x="3182" y="1381"/>
                </a:lnTo>
                <a:lnTo>
                  <a:pt x="3182" y="1379"/>
                </a:lnTo>
                <a:lnTo>
                  <a:pt x="3182" y="1377"/>
                </a:lnTo>
                <a:lnTo>
                  <a:pt x="3184" y="1377"/>
                </a:lnTo>
                <a:lnTo>
                  <a:pt x="3184" y="1374"/>
                </a:lnTo>
                <a:lnTo>
                  <a:pt x="3187" y="1372"/>
                </a:lnTo>
                <a:lnTo>
                  <a:pt x="3187" y="1370"/>
                </a:lnTo>
                <a:lnTo>
                  <a:pt x="3184" y="1367"/>
                </a:lnTo>
                <a:lnTo>
                  <a:pt x="3184" y="1365"/>
                </a:lnTo>
                <a:lnTo>
                  <a:pt x="3187" y="1365"/>
                </a:lnTo>
                <a:lnTo>
                  <a:pt x="3187" y="1363"/>
                </a:lnTo>
                <a:lnTo>
                  <a:pt x="3189" y="1363"/>
                </a:lnTo>
                <a:lnTo>
                  <a:pt x="3189" y="1360"/>
                </a:lnTo>
                <a:lnTo>
                  <a:pt x="3191" y="1360"/>
                </a:lnTo>
                <a:lnTo>
                  <a:pt x="3194" y="1360"/>
                </a:lnTo>
                <a:lnTo>
                  <a:pt x="3194" y="1358"/>
                </a:lnTo>
                <a:lnTo>
                  <a:pt x="3196" y="1358"/>
                </a:lnTo>
                <a:lnTo>
                  <a:pt x="3196" y="1356"/>
                </a:lnTo>
                <a:lnTo>
                  <a:pt x="3199" y="1356"/>
                </a:lnTo>
                <a:lnTo>
                  <a:pt x="3199" y="1353"/>
                </a:lnTo>
                <a:lnTo>
                  <a:pt x="3199" y="1351"/>
                </a:lnTo>
                <a:lnTo>
                  <a:pt x="3196" y="1351"/>
                </a:lnTo>
                <a:lnTo>
                  <a:pt x="3196" y="1348"/>
                </a:lnTo>
                <a:lnTo>
                  <a:pt x="3196" y="1346"/>
                </a:lnTo>
                <a:lnTo>
                  <a:pt x="3196" y="1344"/>
                </a:lnTo>
                <a:lnTo>
                  <a:pt x="3196" y="1344"/>
                </a:lnTo>
                <a:lnTo>
                  <a:pt x="3194" y="1341"/>
                </a:lnTo>
                <a:lnTo>
                  <a:pt x="3196" y="1339"/>
                </a:lnTo>
                <a:lnTo>
                  <a:pt x="3199" y="1337"/>
                </a:lnTo>
                <a:lnTo>
                  <a:pt x="3199" y="1334"/>
                </a:lnTo>
                <a:lnTo>
                  <a:pt x="3199" y="1332"/>
                </a:lnTo>
                <a:lnTo>
                  <a:pt x="3199" y="1330"/>
                </a:lnTo>
                <a:lnTo>
                  <a:pt x="3199" y="1327"/>
                </a:lnTo>
                <a:lnTo>
                  <a:pt x="3199" y="1325"/>
                </a:lnTo>
                <a:lnTo>
                  <a:pt x="3201" y="1325"/>
                </a:lnTo>
                <a:lnTo>
                  <a:pt x="3199" y="1322"/>
                </a:lnTo>
                <a:lnTo>
                  <a:pt x="3196" y="1320"/>
                </a:lnTo>
                <a:lnTo>
                  <a:pt x="3194" y="1320"/>
                </a:lnTo>
                <a:lnTo>
                  <a:pt x="3194" y="1318"/>
                </a:lnTo>
                <a:lnTo>
                  <a:pt x="3196" y="1318"/>
                </a:lnTo>
                <a:lnTo>
                  <a:pt x="3199" y="1318"/>
                </a:lnTo>
                <a:lnTo>
                  <a:pt x="3199" y="1315"/>
                </a:lnTo>
                <a:lnTo>
                  <a:pt x="3199" y="1313"/>
                </a:lnTo>
                <a:lnTo>
                  <a:pt x="3199" y="1311"/>
                </a:lnTo>
                <a:lnTo>
                  <a:pt x="3199" y="1308"/>
                </a:lnTo>
                <a:lnTo>
                  <a:pt x="3201" y="1306"/>
                </a:lnTo>
                <a:lnTo>
                  <a:pt x="3201" y="1304"/>
                </a:lnTo>
                <a:lnTo>
                  <a:pt x="3203" y="1304"/>
                </a:lnTo>
                <a:lnTo>
                  <a:pt x="3203" y="1301"/>
                </a:lnTo>
                <a:lnTo>
                  <a:pt x="3203" y="1299"/>
                </a:lnTo>
                <a:lnTo>
                  <a:pt x="3203" y="1296"/>
                </a:lnTo>
                <a:lnTo>
                  <a:pt x="3206" y="1296"/>
                </a:lnTo>
                <a:lnTo>
                  <a:pt x="3206" y="1294"/>
                </a:lnTo>
                <a:lnTo>
                  <a:pt x="3199" y="1296"/>
                </a:lnTo>
                <a:close/>
                <a:moveTo>
                  <a:pt x="1963" y="1629"/>
                </a:moveTo>
                <a:lnTo>
                  <a:pt x="1963" y="1632"/>
                </a:lnTo>
                <a:lnTo>
                  <a:pt x="1963" y="1629"/>
                </a:lnTo>
                <a:close/>
              </a:path>
            </a:pathLst>
          </a:custGeom>
          <a:solidFill>
            <a:srgbClr val="73BC44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1" name="Freeform 10"/>
          <p:cNvSpPr>
            <a:spLocks noEditPoints="1"/>
          </p:cNvSpPr>
          <p:nvPr/>
        </p:nvSpPr>
        <p:spPr bwMode="auto">
          <a:xfrm>
            <a:off x="4102825" y="1167594"/>
            <a:ext cx="4882564" cy="2808312"/>
          </a:xfrm>
          <a:custGeom>
            <a:avLst/>
            <a:gdLst>
              <a:gd name="T0" fmla="*/ 3080 w 3206"/>
              <a:gd name="T1" fmla="*/ 1315 h 1844"/>
              <a:gd name="T2" fmla="*/ 2993 w 3206"/>
              <a:gd name="T3" fmla="*/ 1263 h 1844"/>
              <a:gd name="T4" fmla="*/ 2910 w 3206"/>
              <a:gd name="T5" fmla="*/ 1197 h 1844"/>
              <a:gd name="T6" fmla="*/ 2806 w 3206"/>
              <a:gd name="T7" fmla="*/ 1183 h 1844"/>
              <a:gd name="T8" fmla="*/ 2707 w 3206"/>
              <a:gd name="T9" fmla="*/ 1214 h 1844"/>
              <a:gd name="T10" fmla="*/ 2570 w 3206"/>
              <a:gd name="T11" fmla="*/ 1221 h 1844"/>
              <a:gd name="T12" fmla="*/ 2440 w 3206"/>
              <a:gd name="T13" fmla="*/ 1159 h 1844"/>
              <a:gd name="T14" fmla="*/ 2263 w 3206"/>
              <a:gd name="T15" fmla="*/ 1152 h 1844"/>
              <a:gd name="T16" fmla="*/ 2105 w 3206"/>
              <a:gd name="T17" fmla="*/ 1079 h 1844"/>
              <a:gd name="T18" fmla="*/ 1966 w 3206"/>
              <a:gd name="T19" fmla="*/ 1058 h 1844"/>
              <a:gd name="T20" fmla="*/ 1819 w 3206"/>
              <a:gd name="T21" fmla="*/ 978 h 1844"/>
              <a:gd name="T22" fmla="*/ 1814 w 3206"/>
              <a:gd name="T23" fmla="*/ 810 h 1844"/>
              <a:gd name="T24" fmla="*/ 1706 w 3206"/>
              <a:gd name="T25" fmla="*/ 720 h 1844"/>
              <a:gd name="T26" fmla="*/ 1597 w 3206"/>
              <a:gd name="T27" fmla="*/ 701 h 1844"/>
              <a:gd name="T28" fmla="*/ 1543 w 3206"/>
              <a:gd name="T29" fmla="*/ 602 h 1844"/>
              <a:gd name="T30" fmla="*/ 1455 w 3206"/>
              <a:gd name="T31" fmla="*/ 534 h 1844"/>
              <a:gd name="T32" fmla="*/ 1441 w 3206"/>
              <a:gd name="T33" fmla="*/ 444 h 1844"/>
              <a:gd name="T34" fmla="*/ 1333 w 3206"/>
              <a:gd name="T35" fmla="*/ 401 h 1844"/>
              <a:gd name="T36" fmla="*/ 1311 w 3206"/>
              <a:gd name="T37" fmla="*/ 297 h 1844"/>
              <a:gd name="T38" fmla="*/ 1283 w 3206"/>
              <a:gd name="T39" fmla="*/ 212 h 1844"/>
              <a:gd name="T40" fmla="*/ 1179 w 3206"/>
              <a:gd name="T41" fmla="*/ 139 h 1844"/>
              <a:gd name="T42" fmla="*/ 1044 w 3206"/>
              <a:gd name="T43" fmla="*/ 42 h 1844"/>
              <a:gd name="T44" fmla="*/ 881 w 3206"/>
              <a:gd name="T45" fmla="*/ 45 h 1844"/>
              <a:gd name="T46" fmla="*/ 766 w 3206"/>
              <a:gd name="T47" fmla="*/ 127 h 1844"/>
              <a:gd name="T48" fmla="*/ 378 w 3206"/>
              <a:gd name="T49" fmla="*/ 262 h 1844"/>
              <a:gd name="T50" fmla="*/ 199 w 3206"/>
              <a:gd name="T51" fmla="*/ 382 h 1844"/>
              <a:gd name="T52" fmla="*/ 182 w 3206"/>
              <a:gd name="T53" fmla="*/ 576 h 1844"/>
              <a:gd name="T54" fmla="*/ 12 w 3206"/>
              <a:gd name="T55" fmla="*/ 1077 h 1844"/>
              <a:gd name="T56" fmla="*/ 213 w 3206"/>
              <a:gd name="T57" fmla="*/ 1341 h 1844"/>
              <a:gd name="T58" fmla="*/ 558 w 3206"/>
              <a:gd name="T59" fmla="*/ 1356 h 1844"/>
              <a:gd name="T60" fmla="*/ 622 w 3206"/>
              <a:gd name="T61" fmla="*/ 1289 h 1844"/>
              <a:gd name="T62" fmla="*/ 518 w 3206"/>
              <a:gd name="T63" fmla="*/ 1263 h 1844"/>
              <a:gd name="T64" fmla="*/ 624 w 3206"/>
              <a:gd name="T65" fmla="*/ 1185 h 1844"/>
              <a:gd name="T66" fmla="*/ 848 w 3206"/>
              <a:gd name="T67" fmla="*/ 1393 h 1844"/>
              <a:gd name="T68" fmla="*/ 952 w 3206"/>
              <a:gd name="T69" fmla="*/ 1393 h 1844"/>
              <a:gd name="T70" fmla="*/ 1139 w 3206"/>
              <a:gd name="T71" fmla="*/ 1488 h 1844"/>
              <a:gd name="T72" fmla="*/ 1233 w 3206"/>
              <a:gd name="T73" fmla="*/ 1530 h 1844"/>
              <a:gd name="T74" fmla="*/ 1351 w 3206"/>
              <a:gd name="T75" fmla="*/ 1608 h 1844"/>
              <a:gd name="T76" fmla="*/ 1470 w 3206"/>
              <a:gd name="T77" fmla="*/ 1705 h 1844"/>
              <a:gd name="T78" fmla="*/ 1529 w 3206"/>
              <a:gd name="T79" fmla="*/ 1821 h 1844"/>
              <a:gd name="T80" fmla="*/ 1713 w 3206"/>
              <a:gd name="T81" fmla="*/ 1826 h 1844"/>
              <a:gd name="T82" fmla="*/ 1786 w 3206"/>
              <a:gd name="T83" fmla="*/ 1814 h 1844"/>
              <a:gd name="T84" fmla="*/ 1895 w 3206"/>
              <a:gd name="T85" fmla="*/ 1740 h 1844"/>
              <a:gd name="T86" fmla="*/ 2008 w 3206"/>
              <a:gd name="T87" fmla="*/ 1670 h 1844"/>
              <a:gd name="T88" fmla="*/ 2105 w 3206"/>
              <a:gd name="T89" fmla="*/ 1651 h 1844"/>
              <a:gd name="T90" fmla="*/ 2206 w 3206"/>
              <a:gd name="T91" fmla="*/ 1622 h 1844"/>
              <a:gd name="T92" fmla="*/ 2327 w 3206"/>
              <a:gd name="T93" fmla="*/ 1589 h 1844"/>
              <a:gd name="T94" fmla="*/ 2419 w 3206"/>
              <a:gd name="T95" fmla="*/ 1585 h 1844"/>
              <a:gd name="T96" fmla="*/ 2426 w 3206"/>
              <a:gd name="T97" fmla="*/ 1582 h 1844"/>
              <a:gd name="T98" fmla="*/ 2502 w 3206"/>
              <a:gd name="T99" fmla="*/ 1549 h 1844"/>
              <a:gd name="T100" fmla="*/ 2599 w 3206"/>
              <a:gd name="T101" fmla="*/ 1622 h 1844"/>
              <a:gd name="T102" fmla="*/ 2587 w 3206"/>
              <a:gd name="T103" fmla="*/ 1733 h 1844"/>
              <a:gd name="T104" fmla="*/ 2617 w 3206"/>
              <a:gd name="T105" fmla="*/ 1802 h 1844"/>
              <a:gd name="T106" fmla="*/ 2728 w 3206"/>
              <a:gd name="T107" fmla="*/ 1783 h 1844"/>
              <a:gd name="T108" fmla="*/ 2738 w 3206"/>
              <a:gd name="T109" fmla="*/ 1724 h 1844"/>
              <a:gd name="T110" fmla="*/ 2757 w 3206"/>
              <a:gd name="T111" fmla="*/ 1679 h 1844"/>
              <a:gd name="T112" fmla="*/ 2814 w 3206"/>
              <a:gd name="T113" fmla="*/ 1665 h 1844"/>
              <a:gd name="T114" fmla="*/ 2873 w 3206"/>
              <a:gd name="T115" fmla="*/ 1613 h 1844"/>
              <a:gd name="T116" fmla="*/ 2939 w 3206"/>
              <a:gd name="T117" fmla="*/ 1554 h 1844"/>
              <a:gd name="T118" fmla="*/ 3040 w 3206"/>
              <a:gd name="T119" fmla="*/ 1500 h 1844"/>
              <a:gd name="T120" fmla="*/ 3109 w 3206"/>
              <a:gd name="T121" fmla="*/ 1455 h 1844"/>
              <a:gd name="T122" fmla="*/ 3163 w 3206"/>
              <a:gd name="T123" fmla="*/ 1410 h 1844"/>
              <a:gd name="T124" fmla="*/ 3201 w 3206"/>
              <a:gd name="T125" fmla="*/ 1325 h 18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06" h="1844">
                <a:moveTo>
                  <a:pt x="3199" y="1296"/>
                </a:moveTo>
                <a:lnTo>
                  <a:pt x="3191" y="1299"/>
                </a:lnTo>
                <a:lnTo>
                  <a:pt x="3189" y="1301"/>
                </a:lnTo>
                <a:lnTo>
                  <a:pt x="3187" y="1304"/>
                </a:lnTo>
                <a:lnTo>
                  <a:pt x="3184" y="1306"/>
                </a:lnTo>
                <a:lnTo>
                  <a:pt x="3177" y="1306"/>
                </a:lnTo>
                <a:lnTo>
                  <a:pt x="3175" y="1308"/>
                </a:lnTo>
                <a:lnTo>
                  <a:pt x="3173" y="1308"/>
                </a:lnTo>
                <a:lnTo>
                  <a:pt x="3170" y="1308"/>
                </a:lnTo>
                <a:lnTo>
                  <a:pt x="3170" y="1311"/>
                </a:lnTo>
                <a:lnTo>
                  <a:pt x="3165" y="1311"/>
                </a:lnTo>
                <a:lnTo>
                  <a:pt x="3158" y="1311"/>
                </a:lnTo>
                <a:lnTo>
                  <a:pt x="3158" y="1308"/>
                </a:lnTo>
                <a:lnTo>
                  <a:pt x="3158" y="1306"/>
                </a:lnTo>
                <a:lnTo>
                  <a:pt x="3156" y="1306"/>
                </a:lnTo>
                <a:lnTo>
                  <a:pt x="3156" y="1306"/>
                </a:lnTo>
                <a:lnTo>
                  <a:pt x="3154" y="1306"/>
                </a:lnTo>
                <a:lnTo>
                  <a:pt x="3151" y="1306"/>
                </a:lnTo>
                <a:lnTo>
                  <a:pt x="3151" y="1304"/>
                </a:lnTo>
                <a:lnTo>
                  <a:pt x="3149" y="1304"/>
                </a:lnTo>
                <a:lnTo>
                  <a:pt x="3147" y="1304"/>
                </a:lnTo>
                <a:lnTo>
                  <a:pt x="3144" y="1301"/>
                </a:lnTo>
                <a:lnTo>
                  <a:pt x="3142" y="1301"/>
                </a:lnTo>
                <a:lnTo>
                  <a:pt x="3139" y="1301"/>
                </a:lnTo>
                <a:lnTo>
                  <a:pt x="3137" y="1301"/>
                </a:lnTo>
                <a:lnTo>
                  <a:pt x="3137" y="1304"/>
                </a:lnTo>
                <a:lnTo>
                  <a:pt x="3135" y="1304"/>
                </a:lnTo>
                <a:lnTo>
                  <a:pt x="3132" y="1306"/>
                </a:lnTo>
                <a:lnTo>
                  <a:pt x="3130" y="1306"/>
                </a:lnTo>
                <a:lnTo>
                  <a:pt x="3128" y="1306"/>
                </a:lnTo>
                <a:lnTo>
                  <a:pt x="3125" y="1306"/>
                </a:lnTo>
                <a:lnTo>
                  <a:pt x="3123" y="1304"/>
                </a:lnTo>
                <a:lnTo>
                  <a:pt x="3121" y="1306"/>
                </a:lnTo>
                <a:lnTo>
                  <a:pt x="3118" y="1306"/>
                </a:lnTo>
                <a:lnTo>
                  <a:pt x="3116" y="1306"/>
                </a:lnTo>
                <a:lnTo>
                  <a:pt x="3116" y="1308"/>
                </a:lnTo>
                <a:lnTo>
                  <a:pt x="3114" y="1308"/>
                </a:lnTo>
                <a:lnTo>
                  <a:pt x="3111" y="1308"/>
                </a:lnTo>
                <a:lnTo>
                  <a:pt x="3109" y="1308"/>
                </a:lnTo>
                <a:lnTo>
                  <a:pt x="3106" y="1308"/>
                </a:lnTo>
                <a:lnTo>
                  <a:pt x="3104" y="1308"/>
                </a:lnTo>
                <a:lnTo>
                  <a:pt x="3102" y="1308"/>
                </a:lnTo>
                <a:lnTo>
                  <a:pt x="3099" y="1308"/>
                </a:lnTo>
                <a:lnTo>
                  <a:pt x="3099" y="1306"/>
                </a:lnTo>
                <a:lnTo>
                  <a:pt x="3099" y="1308"/>
                </a:lnTo>
                <a:lnTo>
                  <a:pt x="3097" y="1308"/>
                </a:lnTo>
                <a:lnTo>
                  <a:pt x="3095" y="1308"/>
                </a:lnTo>
                <a:lnTo>
                  <a:pt x="3095" y="1311"/>
                </a:lnTo>
                <a:lnTo>
                  <a:pt x="3092" y="1311"/>
                </a:lnTo>
                <a:lnTo>
                  <a:pt x="3092" y="1308"/>
                </a:lnTo>
                <a:lnTo>
                  <a:pt x="3090" y="1308"/>
                </a:lnTo>
                <a:lnTo>
                  <a:pt x="3090" y="1311"/>
                </a:lnTo>
                <a:lnTo>
                  <a:pt x="3088" y="1311"/>
                </a:lnTo>
                <a:lnTo>
                  <a:pt x="3088" y="1313"/>
                </a:lnTo>
                <a:lnTo>
                  <a:pt x="3085" y="1315"/>
                </a:lnTo>
                <a:lnTo>
                  <a:pt x="3083" y="1315"/>
                </a:lnTo>
                <a:lnTo>
                  <a:pt x="3080" y="1315"/>
                </a:lnTo>
                <a:lnTo>
                  <a:pt x="3080" y="1313"/>
                </a:lnTo>
                <a:lnTo>
                  <a:pt x="3078" y="1313"/>
                </a:lnTo>
                <a:lnTo>
                  <a:pt x="3078" y="1311"/>
                </a:lnTo>
                <a:lnTo>
                  <a:pt x="3076" y="1311"/>
                </a:lnTo>
                <a:lnTo>
                  <a:pt x="3076" y="1308"/>
                </a:lnTo>
                <a:lnTo>
                  <a:pt x="3073" y="1308"/>
                </a:lnTo>
                <a:lnTo>
                  <a:pt x="3073" y="1306"/>
                </a:lnTo>
                <a:lnTo>
                  <a:pt x="3071" y="1306"/>
                </a:lnTo>
                <a:lnTo>
                  <a:pt x="3071" y="1304"/>
                </a:lnTo>
                <a:lnTo>
                  <a:pt x="3069" y="1301"/>
                </a:lnTo>
                <a:lnTo>
                  <a:pt x="3066" y="1301"/>
                </a:lnTo>
                <a:lnTo>
                  <a:pt x="3064" y="1301"/>
                </a:lnTo>
                <a:lnTo>
                  <a:pt x="3062" y="1301"/>
                </a:lnTo>
                <a:lnTo>
                  <a:pt x="3059" y="1301"/>
                </a:lnTo>
                <a:lnTo>
                  <a:pt x="3057" y="1301"/>
                </a:lnTo>
                <a:lnTo>
                  <a:pt x="3057" y="1299"/>
                </a:lnTo>
                <a:lnTo>
                  <a:pt x="3054" y="1299"/>
                </a:lnTo>
                <a:lnTo>
                  <a:pt x="3052" y="1299"/>
                </a:lnTo>
                <a:lnTo>
                  <a:pt x="3052" y="1296"/>
                </a:lnTo>
                <a:lnTo>
                  <a:pt x="3052" y="1294"/>
                </a:lnTo>
                <a:lnTo>
                  <a:pt x="3050" y="1292"/>
                </a:lnTo>
                <a:lnTo>
                  <a:pt x="3047" y="1292"/>
                </a:lnTo>
                <a:lnTo>
                  <a:pt x="3045" y="1292"/>
                </a:lnTo>
                <a:lnTo>
                  <a:pt x="3043" y="1292"/>
                </a:lnTo>
                <a:lnTo>
                  <a:pt x="3043" y="1289"/>
                </a:lnTo>
                <a:lnTo>
                  <a:pt x="3043" y="1289"/>
                </a:lnTo>
                <a:lnTo>
                  <a:pt x="3040" y="1289"/>
                </a:lnTo>
                <a:lnTo>
                  <a:pt x="3040" y="1287"/>
                </a:lnTo>
                <a:lnTo>
                  <a:pt x="3040" y="1287"/>
                </a:lnTo>
                <a:lnTo>
                  <a:pt x="3040" y="1285"/>
                </a:lnTo>
                <a:lnTo>
                  <a:pt x="3038" y="1282"/>
                </a:lnTo>
                <a:lnTo>
                  <a:pt x="3038" y="1280"/>
                </a:lnTo>
                <a:lnTo>
                  <a:pt x="3036" y="1280"/>
                </a:lnTo>
                <a:lnTo>
                  <a:pt x="3036" y="1278"/>
                </a:lnTo>
                <a:lnTo>
                  <a:pt x="3033" y="1278"/>
                </a:lnTo>
                <a:lnTo>
                  <a:pt x="3031" y="1275"/>
                </a:lnTo>
                <a:lnTo>
                  <a:pt x="3028" y="1275"/>
                </a:lnTo>
                <a:lnTo>
                  <a:pt x="3028" y="1273"/>
                </a:lnTo>
                <a:lnTo>
                  <a:pt x="3026" y="1273"/>
                </a:lnTo>
                <a:lnTo>
                  <a:pt x="3024" y="1270"/>
                </a:lnTo>
                <a:lnTo>
                  <a:pt x="3021" y="1270"/>
                </a:lnTo>
                <a:lnTo>
                  <a:pt x="3021" y="1268"/>
                </a:lnTo>
                <a:lnTo>
                  <a:pt x="3019" y="1268"/>
                </a:lnTo>
                <a:lnTo>
                  <a:pt x="3017" y="1266"/>
                </a:lnTo>
                <a:lnTo>
                  <a:pt x="3014" y="1266"/>
                </a:lnTo>
                <a:lnTo>
                  <a:pt x="3012" y="1263"/>
                </a:lnTo>
                <a:lnTo>
                  <a:pt x="3010" y="1263"/>
                </a:lnTo>
                <a:lnTo>
                  <a:pt x="3007" y="1263"/>
                </a:lnTo>
                <a:lnTo>
                  <a:pt x="3005" y="1263"/>
                </a:lnTo>
                <a:lnTo>
                  <a:pt x="3005" y="1266"/>
                </a:lnTo>
                <a:lnTo>
                  <a:pt x="3002" y="1266"/>
                </a:lnTo>
                <a:lnTo>
                  <a:pt x="3000" y="1266"/>
                </a:lnTo>
                <a:lnTo>
                  <a:pt x="2998" y="1268"/>
                </a:lnTo>
                <a:lnTo>
                  <a:pt x="2995" y="1268"/>
                </a:lnTo>
                <a:lnTo>
                  <a:pt x="2995" y="1266"/>
                </a:lnTo>
                <a:lnTo>
                  <a:pt x="2993" y="1266"/>
                </a:lnTo>
                <a:lnTo>
                  <a:pt x="2993" y="1263"/>
                </a:lnTo>
                <a:lnTo>
                  <a:pt x="2993" y="1261"/>
                </a:lnTo>
                <a:lnTo>
                  <a:pt x="2993" y="1259"/>
                </a:lnTo>
                <a:lnTo>
                  <a:pt x="2991" y="1259"/>
                </a:lnTo>
                <a:lnTo>
                  <a:pt x="2988" y="1259"/>
                </a:lnTo>
                <a:lnTo>
                  <a:pt x="2986" y="1256"/>
                </a:lnTo>
                <a:lnTo>
                  <a:pt x="2986" y="1256"/>
                </a:lnTo>
                <a:lnTo>
                  <a:pt x="2984" y="1256"/>
                </a:lnTo>
                <a:lnTo>
                  <a:pt x="2981" y="1254"/>
                </a:lnTo>
                <a:lnTo>
                  <a:pt x="2979" y="1254"/>
                </a:lnTo>
                <a:lnTo>
                  <a:pt x="2979" y="1252"/>
                </a:lnTo>
                <a:lnTo>
                  <a:pt x="2977" y="1252"/>
                </a:lnTo>
                <a:lnTo>
                  <a:pt x="2977" y="1249"/>
                </a:lnTo>
                <a:lnTo>
                  <a:pt x="2974" y="1247"/>
                </a:lnTo>
                <a:lnTo>
                  <a:pt x="2974" y="1244"/>
                </a:lnTo>
                <a:lnTo>
                  <a:pt x="2974" y="1242"/>
                </a:lnTo>
                <a:lnTo>
                  <a:pt x="2972" y="1240"/>
                </a:lnTo>
                <a:lnTo>
                  <a:pt x="2972" y="1237"/>
                </a:lnTo>
                <a:lnTo>
                  <a:pt x="2969" y="1237"/>
                </a:lnTo>
                <a:lnTo>
                  <a:pt x="2969" y="1235"/>
                </a:lnTo>
                <a:lnTo>
                  <a:pt x="2969" y="1233"/>
                </a:lnTo>
                <a:lnTo>
                  <a:pt x="2967" y="1233"/>
                </a:lnTo>
                <a:lnTo>
                  <a:pt x="2967" y="1230"/>
                </a:lnTo>
                <a:lnTo>
                  <a:pt x="2967" y="1230"/>
                </a:lnTo>
                <a:lnTo>
                  <a:pt x="2967" y="1228"/>
                </a:lnTo>
                <a:lnTo>
                  <a:pt x="2965" y="1226"/>
                </a:lnTo>
                <a:lnTo>
                  <a:pt x="2962" y="1226"/>
                </a:lnTo>
                <a:lnTo>
                  <a:pt x="2960" y="1226"/>
                </a:lnTo>
                <a:lnTo>
                  <a:pt x="2958" y="1226"/>
                </a:lnTo>
                <a:lnTo>
                  <a:pt x="2955" y="1226"/>
                </a:lnTo>
                <a:lnTo>
                  <a:pt x="2953" y="1226"/>
                </a:lnTo>
                <a:lnTo>
                  <a:pt x="2953" y="1223"/>
                </a:lnTo>
                <a:lnTo>
                  <a:pt x="2951" y="1223"/>
                </a:lnTo>
                <a:lnTo>
                  <a:pt x="2948" y="1223"/>
                </a:lnTo>
                <a:lnTo>
                  <a:pt x="2946" y="1223"/>
                </a:lnTo>
                <a:lnTo>
                  <a:pt x="2946" y="1221"/>
                </a:lnTo>
                <a:lnTo>
                  <a:pt x="2943" y="1221"/>
                </a:lnTo>
                <a:lnTo>
                  <a:pt x="2941" y="1221"/>
                </a:lnTo>
                <a:lnTo>
                  <a:pt x="2941" y="1219"/>
                </a:lnTo>
                <a:lnTo>
                  <a:pt x="2939" y="1219"/>
                </a:lnTo>
                <a:lnTo>
                  <a:pt x="2936" y="1216"/>
                </a:lnTo>
                <a:lnTo>
                  <a:pt x="2934" y="1216"/>
                </a:lnTo>
                <a:lnTo>
                  <a:pt x="2934" y="1214"/>
                </a:lnTo>
                <a:lnTo>
                  <a:pt x="2932" y="1214"/>
                </a:lnTo>
                <a:lnTo>
                  <a:pt x="2929" y="1211"/>
                </a:lnTo>
                <a:lnTo>
                  <a:pt x="2929" y="1211"/>
                </a:lnTo>
                <a:lnTo>
                  <a:pt x="2929" y="1209"/>
                </a:lnTo>
                <a:lnTo>
                  <a:pt x="2927" y="1209"/>
                </a:lnTo>
                <a:lnTo>
                  <a:pt x="2925" y="1207"/>
                </a:lnTo>
                <a:lnTo>
                  <a:pt x="2922" y="1207"/>
                </a:lnTo>
                <a:lnTo>
                  <a:pt x="2922" y="1204"/>
                </a:lnTo>
                <a:lnTo>
                  <a:pt x="2920" y="1204"/>
                </a:lnTo>
                <a:lnTo>
                  <a:pt x="2917" y="1204"/>
                </a:lnTo>
                <a:lnTo>
                  <a:pt x="2917" y="1202"/>
                </a:lnTo>
                <a:lnTo>
                  <a:pt x="2915" y="1202"/>
                </a:lnTo>
                <a:lnTo>
                  <a:pt x="2915" y="1200"/>
                </a:lnTo>
                <a:lnTo>
                  <a:pt x="2913" y="1200"/>
                </a:lnTo>
                <a:lnTo>
                  <a:pt x="2910" y="1197"/>
                </a:lnTo>
                <a:lnTo>
                  <a:pt x="2908" y="1197"/>
                </a:lnTo>
                <a:lnTo>
                  <a:pt x="2906" y="1195"/>
                </a:lnTo>
                <a:lnTo>
                  <a:pt x="2903" y="1195"/>
                </a:lnTo>
                <a:lnTo>
                  <a:pt x="2901" y="1195"/>
                </a:lnTo>
                <a:lnTo>
                  <a:pt x="2899" y="1195"/>
                </a:lnTo>
                <a:lnTo>
                  <a:pt x="2896" y="1195"/>
                </a:lnTo>
                <a:lnTo>
                  <a:pt x="2894" y="1193"/>
                </a:lnTo>
                <a:lnTo>
                  <a:pt x="2891" y="1193"/>
                </a:lnTo>
                <a:lnTo>
                  <a:pt x="2889" y="1193"/>
                </a:lnTo>
                <a:lnTo>
                  <a:pt x="2887" y="1193"/>
                </a:lnTo>
                <a:lnTo>
                  <a:pt x="2884" y="1193"/>
                </a:lnTo>
                <a:lnTo>
                  <a:pt x="2882" y="1193"/>
                </a:lnTo>
                <a:lnTo>
                  <a:pt x="2880" y="1193"/>
                </a:lnTo>
                <a:lnTo>
                  <a:pt x="2877" y="1193"/>
                </a:lnTo>
                <a:lnTo>
                  <a:pt x="2877" y="1190"/>
                </a:lnTo>
                <a:lnTo>
                  <a:pt x="2875" y="1193"/>
                </a:lnTo>
                <a:lnTo>
                  <a:pt x="2873" y="1193"/>
                </a:lnTo>
                <a:lnTo>
                  <a:pt x="2870" y="1193"/>
                </a:lnTo>
                <a:lnTo>
                  <a:pt x="2870" y="1193"/>
                </a:lnTo>
                <a:lnTo>
                  <a:pt x="2868" y="1193"/>
                </a:lnTo>
                <a:lnTo>
                  <a:pt x="2868" y="1195"/>
                </a:lnTo>
                <a:lnTo>
                  <a:pt x="2865" y="1195"/>
                </a:lnTo>
                <a:lnTo>
                  <a:pt x="2863" y="1195"/>
                </a:lnTo>
                <a:lnTo>
                  <a:pt x="2863" y="1197"/>
                </a:lnTo>
                <a:lnTo>
                  <a:pt x="2861" y="1197"/>
                </a:lnTo>
                <a:lnTo>
                  <a:pt x="2858" y="1197"/>
                </a:lnTo>
                <a:lnTo>
                  <a:pt x="2856" y="1197"/>
                </a:lnTo>
                <a:lnTo>
                  <a:pt x="2854" y="1197"/>
                </a:lnTo>
                <a:lnTo>
                  <a:pt x="2851" y="1197"/>
                </a:lnTo>
                <a:lnTo>
                  <a:pt x="2851" y="1200"/>
                </a:lnTo>
                <a:lnTo>
                  <a:pt x="2849" y="1200"/>
                </a:lnTo>
                <a:lnTo>
                  <a:pt x="2847" y="1200"/>
                </a:lnTo>
                <a:lnTo>
                  <a:pt x="2844" y="1200"/>
                </a:lnTo>
                <a:lnTo>
                  <a:pt x="2842" y="1200"/>
                </a:lnTo>
                <a:lnTo>
                  <a:pt x="2840" y="1200"/>
                </a:lnTo>
                <a:lnTo>
                  <a:pt x="2840" y="1197"/>
                </a:lnTo>
                <a:lnTo>
                  <a:pt x="2837" y="1197"/>
                </a:lnTo>
                <a:lnTo>
                  <a:pt x="2835" y="1195"/>
                </a:lnTo>
                <a:lnTo>
                  <a:pt x="2835" y="1193"/>
                </a:lnTo>
                <a:lnTo>
                  <a:pt x="2835" y="1190"/>
                </a:lnTo>
                <a:lnTo>
                  <a:pt x="2835" y="1188"/>
                </a:lnTo>
                <a:lnTo>
                  <a:pt x="2835" y="1185"/>
                </a:lnTo>
                <a:lnTo>
                  <a:pt x="2832" y="1185"/>
                </a:lnTo>
                <a:lnTo>
                  <a:pt x="2830" y="1185"/>
                </a:lnTo>
                <a:lnTo>
                  <a:pt x="2828" y="1183"/>
                </a:lnTo>
                <a:lnTo>
                  <a:pt x="2825" y="1183"/>
                </a:lnTo>
                <a:lnTo>
                  <a:pt x="2823" y="1183"/>
                </a:lnTo>
                <a:lnTo>
                  <a:pt x="2821" y="1183"/>
                </a:lnTo>
                <a:lnTo>
                  <a:pt x="2818" y="1183"/>
                </a:lnTo>
                <a:lnTo>
                  <a:pt x="2818" y="1181"/>
                </a:lnTo>
                <a:lnTo>
                  <a:pt x="2816" y="1181"/>
                </a:lnTo>
                <a:lnTo>
                  <a:pt x="2814" y="1181"/>
                </a:lnTo>
                <a:lnTo>
                  <a:pt x="2814" y="1181"/>
                </a:lnTo>
                <a:lnTo>
                  <a:pt x="2811" y="1181"/>
                </a:lnTo>
                <a:lnTo>
                  <a:pt x="2811" y="1183"/>
                </a:lnTo>
                <a:lnTo>
                  <a:pt x="2809" y="1183"/>
                </a:lnTo>
                <a:lnTo>
                  <a:pt x="2806" y="1183"/>
                </a:lnTo>
                <a:lnTo>
                  <a:pt x="2804" y="1183"/>
                </a:lnTo>
                <a:lnTo>
                  <a:pt x="2802" y="1183"/>
                </a:lnTo>
                <a:lnTo>
                  <a:pt x="2799" y="1183"/>
                </a:lnTo>
                <a:lnTo>
                  <a:pt x="2797" y="1183"/>
                </a:lnTo>
                <a:lnTo>
                  <a:pt x="2797" y="1185"/>
                </a:lnTo>
                <a:lnTo>
                  <a:pt x="2795" y="1185"/>
                </a:lnTo>
                <a:lnTo>
                  <a:pt x="2792" y="1188"/>
                </a:lnTo>
                <a:lnTo>
                  <a:pt x="2790" y="1188"/>
                </a:lnTo>
                <a:lnTo>
                  <a:pt x="2790" y="1190"/>
                </a:lnTo>
                <a:lnTo>
                  <a:pt x="2788" y="1190"/>
                </a:lnTo>
                <a:lnTo>
                  <a:pt x="2785" y="1193"/>
                </a:lnTo>
                <a:lnTo>
                  <a:pt x="2783" y="1193"/>
                </a:lnTo>
                <a:lnTo>
                  <a:pt x="2783" y="1195"/>
                </a:lnTo>
                <a:lnTo>
                  <a:pt x="2780" y="1195"/>
                </a:lnTo>
                <a:lnTo>
                  <a:pt x="2778" y="1197"/>
                </a:lnTo>
                <a:lnTo>
                  <a:pt x="2776" y="1197"/>
                </a:lnTo>
                <a:lnTo>
                  <a:pt x="2773" y="1197"/>
                </a:lnTo>
                <a:lnTo>
                  <a:pt x="2771" y="1197"/>
                </a:lnTo>
                <a:lnTo>
                  <a:pt x="2769" y="1197"/>
                </a:lnTo>
                <a:lnTo>
                  <a:pt x="2766" y="1197"/>
                </a:lnTo>
                <a:lnTo>
                  <a:pt x="2764" y="1197"/>
                </a:lnTo>
                <a:lnTo>
                  <a:pt x="2762" y="1197"/>
                </a:lnTo>
                <a:lnTo>
                  <a:pt x="2759" y="1197"/>
                </a:lnTo>
                <a:lnTo>
                  <a:pt x="2757" y="1197"/>
                </a:lnTo>
                <a:lnTo>
                  <a:pt x="2757" y="1197"/>
                </a:lnTo>
                <a:lnTo>
                  <a:pt x="2754" y="1197"/>
                </a:lnTo>
                <a:lnTo>
                  <a:pt x="2754" y="1195"/>
                </a:lnTo>
                <a:lnTo>
                  <a:pt x="2752" y="1195"/>
                </a:lnTo>
                <a:lnTo>
                  <a:pt x="2752" y="1193"/>
                </a:lnTo>
                <a:lnTo>
                  <a:pt x="2750" y="1193"/>
                </a:lnTo>
                <a:lnTo>
                  <a:pt x="2750" y="1190"/>
                </a:lnTo>
                <a:lnTo>
                  <a:pt x="2747" y="1190"/>
                </a:lnTo>
                <a:lnTo>
                  <a:pt x="2745" y="1190"/>
                </a:lnTo>
                <a:lnTo>
                  <a:pt x="2743" y="1190"/>
                </a:lnTo>
                <a:lnTo>
                  <a:pt x="2740" y="1190"/>
                </a:lnTo>
                <a:lnTo>
                  <a:pt x="2738" y="1190"/>
                </a:lnTo>
                <a:lnTo>
                  <a:pt x="2736" y="1190"/>
                </a:lnTo>
                <a:lnTo>
                  <a:pt x="2733" y="1190"/>
                </a:lnTo>
                <a:lnTo>
                  <a:pt x="2733" y="1193"/>
                </a:lnTo>
                <a:lnTo>
                  <a:pt x="2731" y="1193"/>
                </a:lnTo>
                <a:lnTo>
                  <a:pt x="2728" y="1193"/>
                </a:lnTo>
                <a:lnTo>
                  <a:pt x="2728" y="1195"/>
                </a:lnTo>
                <a:lnTo>
                  <a:pt x="2726" y="1195"/>
                </a:lnTo>
                <a:lnTo>
                  <a:pt x="2726" y="1197"/>
                </a:lnTo>
                <a:lnTo>
                  <a:pt x="2724" y="1197"/>
                </a:lnTo>
                <a:lnTo>
                  <a:pt x="2724" y="1200"/>
                </a:lnTo>
                <a:lnTo>
                  <a:pt x="2721" y="1200"/>
                </a:lnTo>
                <a:lnTo>
                  <a:pt x="2721" y="1202"/>
                </a:lnTo>
                <a:lnTo>
                  <a:pt x="2719" y="1202"/>
                </a:lnTo>
                <a:lnTo>
                  <a:pt x="2717" y="1204"/>
                </a:lnTo>
                <a:lnTo>
                  <a:pt x="2714" y="1204"/>
                </a:lnTo>
                <a:lnTo>
                  <a:pt x="2714" y="1207"/>
                </a:lnTo>
                <a:lnTo>
                  <a:pt x="2714" y="1209"/>
                </a:lnTo>
                <a:lnTo>
                  <a:pt x="2712" y="1209"/>
                </a:lnTo>
                <a:lnTo>
                  <a:pt x="2712" y="1211"/>
                </a:lnTo>
                <a:lnTo>
                  <a:pt x="2710" y="1214"/>
                </a:lnTo>
                <a:lnTo>
                  <a:pt x="2707" y="1214"/>
                </a:lnTo>
                <a:lnTo>
                  <a:pt x="2705" y="1214"/>
                </a:lnTo>
                <a:lnTo>
                  <a:pt x="2703" y="1214"/>
                </a:lnTo>
                <a:lnTo>
                  <a:pt x="2700" y="1214"/>
                </a:lnTo>
                <a:lnTo>
                  <a:pt x="2700" y="1214"/>
                </a:lnTo>
                <a:lnTo>
                  <a:pt x="2698" y="1214"/>
                </a:lnTo>
                <a:lnTo>
                  <a:pt x="2695" y="1214"/>
                </a:lnTo>
                <a:lnTo>
                  <a:pt x="2693" y="1214"/>
                </a:lnTo>
                <a:lnTo>
                  <a:pt x="2691" y="1214"/>
                </a:lnTo>
                <a:lnTo>
                  <a:pt x="2688" y="1214"/>
                </a:lnTo>
                <a:lnTo>
                  <a:pt x="2686" y="1216"/>
                </a:lnTo>
                <a:lnTo>
                  <a:pt x="2684" y="1216"/>
                </a:lnTo>
                <a:lnTo>
                  <a:pt x="2681" y="1216"/>
                </a:lnTo>
                <a:lnTo>
                  <a:pt x="2679" y="1219"/>
                </a:lnTo>
                <a:lnTo>
                  <a:pt x="2677" y="1219"/>
                </a:lnTo>
                <a:lnTo>
                  <a:pt x="2674" y="1221"/>
                </a:lnTo>
                <a:lnTo>
                  <a:pt x="2674" y="1223"/>
                </a:lnTo>
                <a:lnTo>
                  <a:pt x="2672" y="1223"/>
                </a:lnTo>
                <a:lnTo>
                  <a:pt x="2669" y="1223"/>
                </a:lnTo>
                <a:lnTo>
                  <a:pt x="2667" y="1226"/>
                </a:lnTo>
                <a:lnTo>
                  <a:pt x="2665" y="1226"/>
                </a:lnTo>
                <a:lnTo>
                  <a:pt x="2660" y="1226"/>
                </a:lnTo>
                <a:lnTo>
                  <a:pt x="2655" y="1226"/>
                </a:lnTo>
                <a:lnTo>
                  <a:pt x="2653" y="1228"/>
                </a:lnTo>
                <a:lnTo>
                  <a:pt x="2651" y="1228"/>
                </a:lnTo>
                <a:lnTo>
                  <a:pt x="2648" y="1230"/>
                </a:lnTo>
                <a:lnTo>
                  <a:pt x="2643" y="1230"/>
                </a:lnTo>
                <a:lnTo>
                  <a:pt x="2641" y="1230"/>
                </a:lnTo>
                <a:lnTo>
                  <a:pt x="2639" y="1230"/>
                </a:lnTo>
                <a:lnTo>
                  <a:pt x="2634" y="1230"/>
                </a:lnTo>
                <a:lnTo>
                  <a:pt x="2629" y="1230"/>
                </a:lnTo>
                <a:lnTo>
                  <a:pt x="2627" y="1230"/>
                </a:lnTo>
                <a:lnTo>
                  <a:pt x="2625" y="1228"/>
                </a:lnTo>
                <a:lnTo>
                  <a:pt x="2622" y="1226"/>
                </a:lnTo>
                <a:lnTo>
                  <a:pt x="2622" y="1223"/>
                </a:lnTo>
                <a:lnTo>
                  <a:pt x="2620" y="1221"/>
                </a:lnTo>
                <a:lnTo>
                  <a:pt x="2620" y="1219"/>
                </a:lnTo>
                <a:lnTo>
                  <a:pt x="2615" y="1219"/>
                </a:lnTo>
                <a:lnTo>
                  <a:pt x="2613" y="1219"/>
                </a:lnTo>
                <a:lnTo>
                  <a:pt x="2608" y="1216"/>
                </a:lnTo>
                <a:lnTo>
                  <a:pt x="2606" y="1216"/>
                </a:lnTo>
                <a:lnTo>
                  <a:pt x="2603" y="1214"/>
                </a:lnTo>
                <a:lnTo>
                  <a:pt x="2601" y="1214"/>
                </a:lnTo>
                <a:lnTo>
                  <a:pt x="2599" y="1214"/>
                </a:lnTo>
                <a:lnTo>
                  <a:pt x="2596" y="1214"/>
                </a:lnTo>
                <a:lnTo>
                  <a:pt x="2594" y="1214"/>
                </a:lnTo>
                <a:lnTo>
                  <a:pt x="2591" y="1216"/>
                </a:lnTo>
                <a:lnTo>
                  <a:pt x="2589" y="1219"/>
                </a:lnTo>
                <a:lnTo>
                  <a:pt x="2589" y="1221"/>
                </a:lnTo>
                <a:lnTo>
                  <a:pt x="2587" y="1223"/>
                </a:lnTo>
                <a:lnTo>
                  <a:pt x="2587" y="1223"/>
                </a:lnTo>
                <a:lnTo>
                  <a:pt x="2587" y="1226"/>
                </a:lnTo>
                <a:lnTo>
                  <a:pt x="2584" y="1226"/>
                </a:lnTo>
                <a:lnTo>
                  <a:pt x="2582" y="1226"/>
                </a:lnTo>
                <a:lnTo>
                  <a:pt x="2580" y="1223"/>
                </a:lnTo>
                <a:lnTo>
                  <a:pt x="2577" y="1223"/>
                </a:lnTo>
                <a:lnTo>
                  <a:pt x="2575" y="1221"/>
                </a:lnTo>
                <a:lnTo>
                  <a:pt x="2570" y="1221"/>
                </a:lnTo>
                <a:lnTo>
                  <a:pt x="2568" y="1221"/>
                </a:lnTo>
                <a:lnTo>
                  <a:pt x="2566" y="1223"/>
                </a:lnTo>
                <a:lnTo>
                  <a:pt x="2563" y="1226"/>
                </a:lnTo>
                <a:lnTo>
                  <a:pt x="2561" y="1226"/>
                </a:lnTo>
                <a:lnTo>
                  <a:pt x="2558" y="1226"/>
                </a:lnTo>
                <a:lnTo>
                  <a:pt x="2556" y="1228"/>
                </a:lnTo>
                <a:lnTo>
                  <a:pt x="2554" y="1228"/>
                </a:lnTo>
                <a:lnTo>
                  <a:pt x="2551" y="1228"/>
                </a:lnTo>
                <a:lnTo>
                  <a:pt x="2547" y="1228"/>
                </a:lnTo>
                <a:lnTo>
                  <a:pt x="2544" y="1228"/>
                </a:lnTo>
                <a:lnTo>
                  <a:pt x="2540" y="1228"/>
                </a:lnTo>
                <a:lnTo>
                  <a:pt x="2537" y="1228"/>
                </a:lnTo>
                <a:lnTo>
                  <a:pt x="2535" y="1228"/>
                </a:lnTo>
                <a:lnTo>
                  <a:pt x="2532" y="1228"/>
                </a:lnTo>
                <a:lnTo>
                  <a:pt x="2530" y="1228"/>
                </a:lnTo>
                <a:lnTo>
                  <a:pt x="2530" y="1228"/>
                </a:lnTo>
                <a:lnTo>
                  <a:pt x="2528" y="1228"/>
                </a:lnTo>
                <a:lnTo>
                  <a:pt x="2525" y="1228"/>
                </a:lnTo>
                <a:lnTo>
                  <a:pt x="2523" y="1228"/>
                </a:lnTo>
                <a:lnTo>
                  <a:pt x="2518" y="1226"/>
                </a:lnTo>
                <a:lnTo>
                  <a:pt x="2514" y="1223"/>
                </a:lnTo>
                <a:lnTo>
                  <a:pt x="2511" y="1221"/>
                </a:lnTo>
                <a:lnTo>
                  <a:pt x="2506" y="1221"/>
                </a:lnTo>
                <a:lnTo>
                  <a:pt x="2504" y="1219"/>
                </a:lnTo>
                <a:lnTo>
                  <a:pt x="2502" y="1216"/>
                </a:lnTo>
                <a:lnTo>
                  <a:pt x="2499" y="1216"/>
                </a:lnTo>
                <a:lnTo>
                  <a:pt x="2497" y="1214"/>
                </a:lnTo>
                <a:lnTo>
                  <a:pt x="2495" y="1214"/>
                </a:lnTo>
                <a:lnTo>
                  <a:pt x="2490" y="1214"/>
                </a:lnTo>
                <a:lnTo>
                  <a:pt x="2488" y="1211"/>
                </a:lnTo>
                <a:lnTo>
                  <a:pt x="2483" y="1211"/>
                </a:lnTo>
                <a:lnTo>
                  <a:pt x="2480" y="1209"/>
                </a:lnTo>
                <a:lnTo>
                  <a:pt x="2478" y="1209"/>
                </a:lnTo>
                <a:lnTo>
                  <a:pt x="2473" y="1209"/>
                </a:lnTo>
                <a:lnTo>
                  <a:pt x="2473" y="1207"/>
                </a:lnTo>
                <a:lnTo>
                  <a:pt x="2471" y="1204"/>
                </a:lnTo>
                <a:lnTo>
                  <a:pt x="2469" y="1202"/>
                </a:lnTo>
                <a:lnTo>
                  <a:pt x="2469" y="1200"/>
                </a:lnTo>
                <a:lnTo>
                  <a:pt x="2466" y="1200"/>
                </a:lnTo>
                <a:lnTo>
                  <a:pt x="2464" y="1197"/>
                </a:lnTo>
                <a:lnTo>
                  <a:pt x="2462" y="1195"/>
                </a:lnTo>
                <a:lnTo>
                  <a:pt x="2462" y="1193"/>
                </a:lnTo>
                <a:lnTo>
                  <a:pt x="2459" y="1190"/>
                </a:lnTo>
                <a:lnTo>
                  <a:pt x="2459" y="1188"/>
                </a:lnTo>
                <a:lnTo>
                  <a:pt x="2459" y="1185"/>
                </a:lnTo>
                <a:lnTo>
                  <a:pt x="2457" y="1183"/>
                </a:lnTo>
                <a:lnTo>
                  <a:pt x="2457" y="1181"/>
                </a:lnTo>
                <a:lnTo>
                  <a:pt x="2454" y="1178"/>
                </a:lnTo>
                <a:lnTo>
                  <a:pt x="2454" y="1176"/>
                </a:lnTo>
                <a:lnTo>
                  <a:pt x="2452" y="1176"/>
                </a:lnTo>
                <a:lnTo>
                  <a:pt x="2447" y="1174"/>
                </a:lnTo>
                <a:lnTo>
                  <a:pt x="2447" y="1174"/>
                </a:lnTo>
                <a:lnTo>
                  <a:pt x="2445" y="1171"/>
                </a:lnTo>
                <a:lnTo>
                  <a:pt x="2445" y="1169"/>
                </a:lnTo>
                <a:lnTo>
                  <a:pt x="2443" y="1167"/>
                </a:lnTo>
                <a:lnTo>
                  <a:pt x="2443" y="1164"/>
                </a:lnTo>
                <a:lnTo>
                  <a:pt x="2440" y="1159"/>
                </a:lnTo>
                <a:lnTo>
                  <a:pt x="2440" y="1157"/>
                </a:lnTo>
                <a:lnTo>
                  <a:pt x="2438" y="1155"/>
                </a:lnTo>
                <a:lnTo>
                  <a:pt x="2436" y="1155"/>
                </a:lnTo>
                <a:lnTo>
                  <a:pt x="2433" y="1155"/>
                </a:lnTo>
                <a:lnTo>
                  <a:pt x="2429" y="1155"/>
                </a:lnTo>
                <a:lnTo>
                  <a:pt x="2426" y="1157"/>
                </a:lnTo>
                <a:lnTo>
                  <a:pt x="2424" y="1159"/>
                </a:lnTo>
                <a:lnTo>
                  <a:pt x="2421" y="1162"/>
                </a:lnTo>
                <a:lnTo>
                  <a:pt x="2419" y="1162"/>
                </a:lnTo>
                <a:lnTo>
                  <a:pt x="2417" y="1164"/>
                </a:lnTo>
                <a:lnTo>
                  <a:pt x="2414" y="1164"/>
                </a:lnTo>
                <a:lnTo>
                  <a:pt x="2412" y="1167"/>
                </a:lnTo>
                <a:lnTo>
                  <a:pt x="2407" y="1167"/>
                </a:lnTo>
                <a:lnTo>
                  <a:pt x="2405" y="1169"/>
                </a:lnTo>
                <a:lnTo>
                  <a:pt x="2400" y="1169"/>
                </a:lnTo>
                <a:lnTo>
                  <a:pt x="2398" y="1169"/>
                </a:lnTo>
                <a:lnTo>
                  <a:pt x="2395" y="1169"/>
                </a:lnTo>
                <a:lnTo>
                  <a:pt x="2393" y="1171"/>
                </a:lnTo>
                <a:lnTo>
                  <a:pt x="2388" y="1171"/>
                </a:lnTo>
                <a:lnTo>
                  <a:pt x="2386" y="1171"/>
                </a:lnTo>
                <a:lnTo>
                  <a:pt x="2381" y="1171"/>
                </a:lnTo>
                <a:lnTo>
                  <a:pt x="2379" y="1171"/>
                </a:lnTo>
                <a:lnTo>
                  <a:pt x="2377" y="1171"/>
                </a:lnTo>
                <a:lnTo>
                  <a:pt x="2374" y="1171"/>
                </a:lnTo>
                <a:lnTo>
                  <a:pt x="2372" y="1171"/>
                </a:lnTo>
                <a:lnTo>
                  <a:pt x="2367" y="1171"/>
                </a:lnTo>
                <a:lnTo>
                  <a:pt x="2365" y="1171"/>
                </a:lnTo>
                <a:lnTo>
                  <a:pt x="2362" y="1171"/>
                </a:lnTo>
                <a:lnTo>
                  <a:pt x="2360" y="1171"/>
                </a:lnTo>
                <a:lnTo>
                  <a:pt x="2360" y="1171"/>
                </a:lnTo>
                <a:lnTo>
                  <a:pt x="2358" y="1171"/>
                </a:lnTo>
                <a:lnTo>
                  <a:pt x="2355" y="1169"/>
                </a:lnTo>
                <a:lnTo>
                  <a:pt x="2353" y="1167"/>
                </a:lnTo>
                <a:lnTo>
                  <a:pt x="2351" y="1167"/>
                </a:lnTo>
                <a:lnTo>
                  <a:pt x="2346" y="1164"/>
                </a:lnTo>
                <a:lnTo>
                  <a:pt x="2341" y="1162"/>
                </a:lnTo>
                <a:lnTo>
                  <a:pt x="2339" y="1162"/>
                </a:lnTo>
                <a:lnTo>
                  <a:pt x="2334" y="1164"/>
                </a:lnTo>
                <a:lnTo>
                  <a:pt x="2329" y="1164"/>
                </a:lnTo>
                <a:lnTo>
                  <a:pt x="2325" y="1164"/>
                </a:lnTo>
                <a:lnTo>
                  <a:pt x="2322" y="1164"/>
                </a:lnTo>
                <a:lnTo>
                  <a:pt x="2317" y="1164"/>
                </a:lnTo>
                <a:lnTo>
                  <a:pt x="2313" y="1164"/>
                </a:lnTo>
                <a:lnTo>
                  <a:pt x="2308" y="1162"/>
                </a:lnTo>
                <a:lnTo>
                  <a:pt x="2303" y="1162"/>
                </a:lnTo>
                <a:lnTo>
                  <a:pt x="2301" y="1162"/>
                </a:lnTo>
                <a:lnTo>
                  <a:pt x="2299" y="1162"/>
                </a:lnTo>
                <a:lnTo>
                  <a:pt x="2296" y="1159"/>
                </a:lnTo>
                <a:lnTo>
                  <a:pt x="2292" y="1159"/>
                </a:lnTo>
                <a:lnTo>
                  <a:pt x="2289" y="1159"/>
                </a:lnTo>
                <a:lnTo>
                  <a:pt x="2287" y="1159"/>
                </a:lnTo>
                <a:lnTo>
                  <a:pt x="2282" y="1157"/>
                </a:lnTo>
                <a:lnTo>
                  <a:pt x="2280" y="1157"/>
                </a:lnTo>
                <a:lnTo>
                  <a:pt x="2273" y="1155"/>
                </a:lnTo>
                <a:lnTo>
                  <a:pt x="2270" y="1155"/>
                </a:lnTo>
                <a:lnTo>
                  <a:pt x="2266" y="1152"/>
                </a:lnTo>
                <a:lnTo>
                  <a:pt x="2263" y="1152"/>
                </a:lnTo>
                <a:lnTo>
                  <a:pt x="2261" y="1152"/>
                </a:lnTo>
                <a:lnTo>
                  <a:pt x="2256" y="1152"/>
                </a:lnTo>
                <a:lnTo>
                  <a:pt x="2254" y="1152"/>
                </a:lnTo>
                <a:lnTo>
                  <a:pt x="2251" y="1150"/>
                </a:lnTo>
                <a:lnTo>
                  <a:pt x="2247" y="1148"/>
                </a:lnTo>
                <a:lnTo>
                  <a:pt x="2244" y="1145"/>
                </a:lnTo>
                <a:lnTo>
                  <a:pt x="2242" y="1145"/>
                </a:lnTo>
                <a:lnTo>
                  <a:pt x="2235" y="1143"/>
                </a:lnTo>
                <a:lnTo>
                  <a:pt x="2232" y="1143"/>
                </a:lnTo>
                <a:lnTo>
                  <a:pt x="2228" y="1141"/>
                </a:lnTo>
                <a:lnTo>
                  <a:pt x="2223" y="1141"/>
                </a:lnTo>
                <a:lnTo>
                  <a:pt x="2221" y="1141"/>
                </a:lnTo>
                <a:lnTo>
                  <a:pt x="2218" y="1141"/>
                </a:lnTo>
                <a:lnTo>
                  <a:pt x="2216" y="1138"/>
                </a:lnTo>
                <a:lnTo>
                  <a:pt x="2214" y="1136"/>
                </a:lnTo>
                <a:lnTo>
                  <a:pt x="2211" y="1136"/>
                </a:lnTo>
                <a:lnTo>
                  <a:pt x="2209" y="1131"/>
                </a:lnTo>
                <a:lnTo>
                  <a:pt x="2206" y="1129"/>
                </a:lnTo>
                <a:lnTo>
                  <a:pt x="2199" y="1126"/>
                </a:lnTo>
                <a:lnTo>
                  <a:pt x="2197" y="1124"/>
                </a:lnTo>
                <a:lnTo>
                  <a:pt x="2190" y="1124"/>
                </a:lnTo>
                <a:lnTo>
                  <a:pt x="2188" y="1122"/>
                </a:lnTo>
                <a:lnTo>
                  <a:pt x="2183" y="1122"/>
                </a:lnTo>
                <a:lnTo>
                  <a:pt x="2178" y="1122"/>
                </a:lnTo>
                <a:lnTo>
                  <a:pt x="2173" y="1119"/>
                </a:lnTo>
                <a:lnTo>
                  <a:pt x="2171" y="1119"/>
                </a:lnTo>
                <a:lnTo>
                  <a:pt x="2166" y="1119"/>
                </a:lnTo>
                <a:lnTo>
                  <a:pt x="2164" y="1119"/>
                </a:lnTo>
                <a:lnTo>
                  <a:pt x="2164" y="1119"/>
                </a:lnTo>
                <a:lnTo>
                  <a:pt x="2162" y="1117"/>
                </a:lnTo>
                <a:lnTo>
                  <a:pt x="2159" y="1115"/>
                </a:lnTo>
                <a:lnTo>
                  <a:pt x="2157" y="1112"/>
                </a:lnTo>
                <a:lnTo>
                  <a:pt x="2155" y="1112"/>
                </a:lnTo>
                <a:lnTo>
                  <a:pt x="2152" y="1110"/>
                </a:lnTo>
                <a:lnTo>
                  <a:pt x="2150" y="1108"/>
                </a:lnTo>
                <a:lnTo>
                  <a:pt x="2147" y="1108"/>
                </a:lnTo>
                <a:lnTo>
                  <a:pt x="2145" y="1105"/>
                </a:lnTo>
                <a:lnTo>
                  <a:pt x="2145" y="1103"/>
                </a:lnTo>
                <a:lnTo>
                  <a:pt x="2143" y="1100"/>
                </a:lnTo>
                <a:lnTo>
                  <a:pt x="2140" y="1096"/>
                </a:lnTo>
                <a:lnTo>
                  <a:pt x="2138" y="1093"/>
                </a:lnTo>
                <a:lnTo>
                  <a:pt x="2136" y="1093"/>
                </a:lnTo>
                <a:lnTo>
                  <a:pt x="2133" y="1093"/>
                </a:lnTo>
                <a:lnTo>
                  <a:pt x="2131" y="1091"/>
                </a:lnTo>
                <a:lnTo>
                  <a:pt x="2129" y="1091"/>
                </a:lnTo>
                <a:lnTo>
                  <a:pt x="2126" y="1091"/>
                </a:lnTo>
                <a:lnTo>
                  <a:pt x="2124" y="1091"/>
                </a:lnTo>
                <a:lnTo>
                  <a:pt x="2121" y="1091"/>
                </a:lnTo>
                <a:lnTo>
                  <a:pt x="2119" y="1089"/>
                </a:lnTo>
                <a:lnTo>
                  <a:pt x="2117" y="1089"/>
                </a:lnTo>
                <a:lnTo>
                  <a:pt x="2114" y="1086"/>
                </a:lnTo>
                <a:lnTo>
                  <a:pt x="2112" y="1084"/>
                </a:lnTo>
                <a:lnTo>
                  <a:pt x="2110" y="1084"/>
                </a:lnTo>
                <a:lnTo>
                  <a:pt x="2110" y="1082"/>
                </a:lnTo>
                <a:lnTo>
                  <a:pt x="2107" y="1082"/>
                </a:lnTo>
                <a:lnTo>
                  <a:pt x="2105" y="1082"/>
                </a:lnTo>
                <a:lnTo>
                  <a:pt x="2105" y="1079"/>
                </a:lnTo>
                <a:lnTo>
                  <a:pt x="2103" y="1079"/>
                </a:lnTo>
                <a:lnTo>
                  <a:pt x="2100" y="1082"/>
                </a:lnTo>
                <a:lnTo>
                  <a:pt x="2098" y="1082"/>
                </a:lnTo>
                <a:lnTo>
                  <a:pt x="2093" y="1082"/>
                </a:lnTo>
                <a:lnTo>
                  <a:pt x="2093" y="1079"/>
                </a:lnTo>
                <a:lnTo>
                  <a:pt x="2091" y="1079"/>
                </a:lnTo>
                <a:lnTo>
                  <a:pt x="2086" y="1077"/>
                </a:lnTo>
                <a:lnTo>
                  <a:pt x="2084" y="1077"/>
                </a:lnTo>
                <a:lnTo>
                  <a:pt x="2081" y="1079"/>
                </a:lnTo>
                <a:lnTo>
                  <a:pt x="2079" y="1079"/>
                </a:lnTo>
                <a:lnTo>
                  <a:pt x="2077" y="1079"/>
                </a:lnTo>
                <a:lnTo>
                  <a:pt x="2074" y="1079"/>
                </a:lnTo>
                <a:lnTo>
                  <a:pt x="2074" y="1079"/>
                </a:lnTo>
                <a:lnTo>
                  <a:pt x="2072" y="1079"/>
                </a:lnTo>
                <a:lnTo>
                  <a:pt x="2067" y="1079"/>
                </a:lnTo>
                <a:lnTo>
                  <a:pt x="2065" y="1077"/>
                </a:lnTo>
                <a:lnTo>
                  <a:pt x="2062" y="1077"/>
                </a:lnTo>
                <a:lnTo>
                  <a:pt x="2060" y="1074"/>
                </a:lnTo>
                <a:lnTo>
                  <a:pt x="2055" y="1074"/>
                </a:lnTo>
                <a:lnTo>
                  <a:pt x="2053" y="1074"/>
                </a:lnTo>
                <a:lnTo>
                  <a:pt x="2051" y="1072"/>
                </a:lnTo>
                <a:lnTo>
                  <a:pt x="2048" y="1072"/>
                </a:lnTo>
                <a:lnTo>
                  <a:pt x="2043" y="1072"/>
                </a:lnTo>
                <a:lnTo>
                  <a:pt x="2041" y="1074"/>
                </a:lnTo>
                <a:lnTo>
                  <a:pt x="2039" y="1074"/>
                </a:lnTo>
                <a:lnTo>
                  <a:pt x="2036" y="1074"/>
                </a:lnTo>
                <a:lnTo>
                  <a:pt x="2034" y="1074"/>
                </a:lnTo>
                <a:lnTo>
                  <a:pt x="2032" y="1074"/>
                </a:lnTo>
                <a:lnTo>
                  <a:pt x="2029" y="1074"/>
                </a:lnTo>
                <a:lnTo>
                  <a:pt x="2025" y="1074"/>
                </a:lnTo>
                <a:lnTo>
                  <a:pt x="2020" y="1074"/>
                </a:lnTo>
                <a:lnTo>
                  <a:pt x="2018" y="1074"/>
                </a:lnTo>
                <a:lnTo>
                  <a:pt x="2018" y="1074"/>
                </a:lnTo>
                <a:lnTo>
                  <a:pt x="2013" y="1077"/>
                </a:lnTo>
                <a:lnTo>
                  <a:pt x="2010" y="1077"/>
                </a:lnTo>
                <a:lnTo>
                  <a:pt x="2008" y="1074"/>
                </a:lnTo>
                <a:lnTo>
                  <a:pt x="2006" y="1072"/>
                </a:lnTo>
                <a:lnTo>
                  <a:pt x="2003" y="1072"/>
                </a:lnTo>
                <a:lnTo>
                  <a:pt x="2001" y="1070"/>
                </a:lnTo>
                <a:lnTo>
                  <a:pt x="1999" y="1070"/>
                </a:lnTo>
                <a:lnTo>
                  <a:pt x="1996" y="1070"/>
                </a:lnTo>
                <a:lnTo>
                  <a:pt x="1996" y="1072"/>
                </a:lnTo>
                <a:lnTo>
                  <a:pt x="1994" y="1072"/>
                </a:lnTo>
                <a:lnTo>
                  <a:pt x="1992" y="1072"/>
                </a:lnTo>
                <a:lnTo>
                  <a:pt x="1989" y="1072"/>
                </a:lnTo>
                <a:lnTo>
                  <a:pt x="1987" y="1070"/>
                </a:lnTo>
                <a:lnTo>
                  <a:pt x="1984" y="1070"/>
                </a:lnTo>
                <a:lnTo>
                  <a:pt x="1982" y="1067"/>
                </a:lnTo>
                <a:lnTo>
                  <a:pt x="1980" y="1067"/>
                </a:lnTo>
                <a:lnTo>
                  <a:pt x="1977" y="1065"/>
                </a:lnTo>
                <a:lnTo>
                  <a:pt x="1975" y="1065"/>
                </a:lnTo>
                <a:lnTo>
                  <a:pt x="1975" y="1063"/>
                </a:lnTo>
                <a:lnTo>
                  <a:pt x="1973" y="1063"/>
                </a:lnTo>
                <a:lnTo>
                  <a:pt x="1970" y="1063"/>
                </a:lnTo>
                <a:lnTo>
                  <a:pt x="1968" y="1063"/>
                </a:lnTo>
                <a:lnTo>
                  <a:pt x="1966" y="1060"/>
                </a:lnTo>
                <a:lnTo>
                  <a:pt x="1966" y="1058"/>
                </a:lnTo>
                <a:lnTo>
                  <a:pt x="1963" y="1058"/>
                </a:lnTo>
                <a:lnTo>
                  <a:pt x="1961" y="1056"/>
                </a:lnTo>
                <a:lnTo>
                  <a:pt x="1961" y="1053"/>
                </a:lnTo>
                <a:lnTo>
                  <a:pt x="1958" y="1053"/>
                </a:lnTo>
                <a:lnTo>
                  <a:pt x="1956" y="1053"/>
                </a:lnTo>
                <a:lnTo>
                  <a:pt x="1956" y="1051"/>
                </a:lnTo>
                <a:lnTo>
                  <a:pt x="1954" y="1051"/>
                </a:lnTo>
                <a:lnTo>
                  <a:pt x="1951" y="1048"/>
                </a:lnTo>
                <a:lnTo>
                  <a:pt x="1949" y="1048"/>
                </a:lnTo>
                <a:lnTo>
                  <a:pt x="1944" y="1044"/>
                </a:lnTo>
                <a:lnTo>
                  <a:pt x="1942" y="1044"/>
                </a:lnTo>
                <a:lnTo>
                  <a:pt x="1937" y="1041"/>
                </a:lnTo>
                <a:lnTo>
                  <a:pt x="1935" y="1041"/>
                </a:lnTo>
                <a:lnTo>
                  <a:pt x="1932" y="1041"/>
                </a:lnTo>
                <a:lnTo>
                  <a:pt x="1930" y="1041"/>
                </a:lnTo>
                <a:lnTo>
                  <a:pt x="1925" y="1041"/>
                </a:lnTo>
                <a:lnTo>
                  <a:pt x="1921" y="1041"/>
                </a:lnTo>
                <a:lnTo>
                  <a:pt x="1918" y="1041"/>
                </a:lnTo>
                <a:lnTo>
                  <a:pt x="1916" y="1041"/>
                </a:lnTo>
                <a:lnTo>
                  <a:pt x="1914" y="1041"/>
                </a:lnTo>
                <a:lnTo>
                  <a:pt x="1911" y="1041"/>
                </a:lnTo>
                <a:lnTo>
                  <a:pt x="1909" y="1044"/>
                </a:lnTo>
                <a:lnTo>
                  <a:pt x="1906" y="1041"/>
                </a:lnTo>
                <a:lnTo>
                  <a:pt x="1904" y="1041"/>
                </a:lnTo>
                <a:lnTo>
                  <a:pt x="1904" y="1041"/>
                </a:lnTo>
                <a:lnTo>
                  <a:pt x="1902" y="1039"/>
                </a:lnTo>
                <a:lnTo>
                  <a:pt x="1897" y="1039"/>
                </a:lnTo>
                <a:lnTo>
                  <a:pt x="1897" y="1037"/>
                </a:lnTo>
                <a:lnTo>
                  <a:pt x="1892" y="1037"/>
                </a:lnTo>
                <a:lnTo>
                  <a:pt x="1890" y="1037"/>
                </a:lnTo>
                <a:lnTo>
                  <a:pt x="1888" y="1037"/>
                </a:lnTo>
                <a:lnTo>
                  <a:pt x="1885" y="1034"/>
                </a:lnTo>
                <a:lnTo>
                  <a:pt x="1881" y="1032"/>
                </a:lnTo>
                <a:lnTo>
                  <a:pt x="1876" y="1030"/>
                </a:lnTo>
                <a:lnTo>
                  <a:pt x="1869" y="1027"/>
                </a:lnTo>
                <a:lnTo>
                  <a:pt x="1869" y="1022"/>
                </a:lnTo>
                <a:lnTo>
                  <a:pt x="1862" y="1015"/>
                </a:lnTo>
                <a:lnTo>
                  <a:pt x="1857" y="1013"/>
                </a:lnTo>
                <a:lnTo>
                  <a:pt x="1855" y="1011"/>
                </a:lnTo>
                <a:lnTo>
                  <a:pt x="1852" y="1011"/>
                </a:lnTo>
                <a:lnTo>
                  <a:pt x="1850" y="1011"/>
                </a:lnTo>
                <a:lnTo>
                  <a:pt x="1847" y="1008"/>
                </a:lnTo>
                <a:lnTo>
                  <a:pt x="1847" y="1006"/>
                </a:lnTo>
                <a:lnTo>
                  <a:pt x="1847" y="1006"/>
                </a:lnTo>
                <a:lnTo>
                  <a:pt x="1847" y="1004"/>
                </a:lnTo>
                <a:lnTo>
                  <a:pt x="1843" y="1001"/>
                </a:lnTo>
                <a:lnTo>
                  <a:pt x="1840" y="1001"/>
                </a:lnTo>
                <a:lnTo>
                  <a:pt x="1836" y="996"/>
                </a:lnTo>
                <a:lnTo>
                  <a:pt x="1836" y="994"/>
                </a:lnTo>
                <a:lnTo>
                  <a:pt x="1833" y="994"/>
                </a:lnTo>
                <a:lnTo>
                  <a:pt x="1831" y="992"/>
                </a:lnTo>
                <a:lnTo>
                  <a:pt x="1829" y="992"/>
                </a:lnTo>
                <a:lnTo>
                  <a:pt x="1826" y="989"/>
                </a:lnTo>
                <a:lnTo>
                  <a:pt x="1824" y="989"/>
                </a:lnTo>
                <a:lnTo>
                  <a:pt x="1821" y="987"/>
                </a:lnTo>
                <a:lnTo>
                  <a:pt x="1819" y="982"/>
                </a:lnTo>
                <a:lnTo>
                  <a:pt x="1819" y="978"/>
                </a:lnTo>
                <a:lnTo>
                  <a:pt x="1819" y="973"/>
                </a:lnTo>
                <a:lnTo>
                  <a:pt x="1814" y="971"/>
                </a:lnTo>
                <a:lnTo>
                  <a:pt x="1814" y="968"/>
                </a:lnTo>
                <a:lnTo>
                  <a:pt x="1812" y="966"/>
                </a:lnTo>
                <a:lnTo>
                  <a:pt x="1814" y="963"/>
                </a:lnTo>
                <a:lnTo>
                  <a:pt x="1814" y="961"/>
                </a:lnTo>
                <a:lnTo>
                  <a:pt x="1814" y="956"/>
                </a:lnTo>
                <a:lnTo>
                  <a:pt x="1814" y="954"/>
                </a:lnTo>
                <a:lnTo>
                  <a:pt x="1814" y="952"/>
                </a:lnTo>
                <a:lnTo>
                  <a:pt x="1814" y="949"/>
                </a:lnTo>
                <a:lnTo>
                  <a:pt x="1814" y="949"/>
                </a:lnTo>
                <a:lnTo>
                  <a:pt x="1814" y="947"/>
                </a:lnTo>
                <a:lnTo>
                  <a:pt x="1814" y="945"/>
                </a:lnTo>
                <a:lnTo>
                  <a:pt x="1814" y="942"/>
                </a:lnTo>
                <a:lnTo>
                  <a:pt x="1812" y="940"/>
                </a:lnTo>
                <a:lnTo>
                  <a:pt x="1812" y="937"/>
                </a:lnTo>
                <a:lnTo>
                  <a:pt x="1810" y="935"/>
                </a:lnTo>
                <a:lnTo>
                  <a:pt x="1810" y="933"/>
                </a:lnTo>
                <a:lnTo>
                  <a:pt x="1810" y="930"/>
                </a:lnTo>
                <a:lnTo>
                  <a:pt x="1810" y="928"/>
                </a:lnTo>
                <a:lnTo>
                  <a:pt x="1810" y="926"/>
                </a:lnTo>
                <a:lnTo>
                  <a:pt x="1810" y="923"/>
                </a:lnTo>
                <a:lnTo>
                  <a:pt x="1807" y="921"/>
                </a:lnTo>
                <a:lnTo>
                  <a:pt x="1807" y="919"/>
                </a:lnTo>
                <a:lnTo>
                  <a:pt x="1810" y="914"/>
                </a:lnTo>
                <a:lnTo>
                  <a:pt x="1812" y="911"/>
                </a:lnTo>
                <a:lnTo>
                  <a:pt x="1810" y="907"/>
                </a:lnTo>
                <a:lnTo>
                  <a:pt x="1810" y="904"/>
                </a:lnTo>
                <a:lnTo>
                  <a:pt x="1807" y="904"/>
                </a:lnTo>
                <a:lnTo>
                  <a:pt x="1805" y="900"/>
                </a:lnTo>
                <a:lnTo>
                  <a:pt x="1805" y="897"/>
                </a:lnTo>
                <a:lnTo>
                  <a:pt x="1805" y="895"/>
                </a:lnTo>
                <a:lnTo>
                  <a:pt x="1805" y="893"/>
                </a:lnTo>
                <a:lnTo>
                  <a:pt x="1805" y="893"/>
                </a:lnTo>
                <a:lnTo>
                  <a:pt x="1807" y="890"/>
                </a:lnTo>
                <a:lnTo>
                  <a:pt x="1807" y="885"/>
                </a:lnTo>
                <a:lnTo>
                  <a:pt x="1807" y="878"/>
                </a:lnTo>
                <a:lnTo>
                  <a:pt x="1807" y="874"/>
                </a:lnTo>
                <a:lnTo>
                  <a:pt x="1807" y="871"/>
                </a:lnTo>
                <a:lnTo>
                  <a:pt x="1810" y="869"/>
                </a:lnTo>
                <a:lnTo>
                  <a:pt x="1810" y="867"/>
                </a:lnTo>
                <a:lnTo>
                  <a:pt x="1812" y="864"/>
                </a:lnTo>
                <a:lnTo>
                  <a:pt x="1814" y="864"/>
                </a:lnTo>
                <a:lnTo>
                  <a:pt x="1817" y="860"/>
                </a:lnTo>
                <a:lnTo>
                  <a:pt x="1817" y="855"/>
                </a:lnTo>
                <a:lnTo>
                  <a:pt x="1817" y="852"/>
                </a:lnTo>
                <a:lnTo>
                  <a:pt x="1817" y="848"/>
                </a:lnTo>
                <a:lnTo>
                  <a:pt x="1819" y="843"/>
                </a:lnTo>
                <a:lnTo>
                  <a:pt x="1817" y="841"/>
                </a:lnTo>
                <a:lnTo>
                  <a:pt x="1817" y="836"/>
                </a:lnTo>
                <a:lnTo>
                  <a:pt x="1817" y="834"/>
                </a:lnTo>
                <a:lnTo>
                  <a:pt x="1817" y="829"/>
                </a:lnTo>
                <a:lnTo>
                  <a:pt x="1814" y="824"/>
                </a:lnTo>
                <a:lnTo>
                  <a:pt x="1814" y="822"/>
                </a:lnTo>
                <a:lnTo>
                  <a:pt x="1814" y="815"/>
                </a:lnTo>
                <a:lnTo>
                  <a:pt x="1814" y="812"/>
                </a:lnTo>
                <a:lnTo>
                  <a:pt x="1814" y="810"/>
                </a:lnTo>
                <a:lnTo>
                  <a:pt x="1814" y="808"/>
                </a:lnTo>
                <a:lnTo>
                  <a:pt x="1814" y="805"/>
                </a:lnTo>
                <a:lnTo>
                  <a:pt x="1814" y="803"/>
                </a:lnTo>
                <a:lnTo>
                  <a:pt x="1814" y="800"/>
                </a:lnTo>
                <a:lnTo>
                  <a:pt x="1814" y="798"/>
                </a:lnTo>
                <a:lnTo>
                  <a:pt x="1814" y="796"/>
                </a:lnTo>
                <a:lnTo>
                  <a:pt x="1814" y="793"/>
                </a:lnTo>
                <a:lnTo>
                  <a:pt x="1814" y="791"/>
                </a:lnTo>
                <a:lnTo>
                  <a:pt x="1814" y="789"/>
                </a:lnTo>
                <a:lnTo>
                  <a:pt x="1814" y="786"/>
                </a:lnTo>
                <a:lnTo>
                  <a:pt x="1814" y="784"/>
                </a:lnTo>
                <a:lnTo>
                  <a:pt x="1814" y="782"/>
                </a:lnTo>
                <a:lnTo>
                  <a:pt x="1814" y="779"/>
                </a:lnTo>
                <a:lnTo>
                  <a:pt x="1812" y="779"/>
                </a:lnTo>
                <a:lnTo>
                  <a:pt x="1812" y="777"/>
                </a:lnTo>
                <a:lnTo>
                  <a:pt x="1812" y="774"/>
                </a:lnTo>
                <a:lnTo>
                  <a:pt x="1807" y="770"/>
                </a:lnTo>
                <a:lnTo>
                  <a:pt x="1807" y="767"/>
                </a:lnTo>
                <a:lnTo>
                  <a:pt x="1803" y="760"/>
                </a:lnTo>
                <a:lnTo>
                  <a:pt x="1800" y="760"/>
                </a:lnTo>
                <a:lnTo>
                  <a:pt x="1798" y="756"/>
                </a:lnTo>
                <a:lnTo>
                  <a:pt x="1795" y="751"/>
                </a:lnTo>
                <a:lnTo>
                  <a:pt x="1791" y="746"/>
                </a:lnTo>
                <a:lnTo>
                  <a:pt x="1788" y="741"/>
                </a:lnTo>
                <a:lnTo>
                  <a:pt x="1784" y="739"/>
                </a:lnTo>
                <a:lnTo>
                  <a:pt x="1779" y="737"/>
                </a:lnTo>
                <a:lnTo>
                  <a:pt x="1774" y="734"/>
                </a:lnTo>
                <a:lnTo>
                  <a:pt x="1772" y="732"/>
                </a:lnTo>
                <a:lnTo>
                  <a:pt x="1769" y="732"/>
                </a:lnTo>
                <a:lnTo>
                  <a:pt x="1765" y="730"/>
                </a:lnTo>
                <a:lnTo>
                  <a:pt x="1762" y="730"/>
                </a:lnTo>
                <a:lnTo>
                  <a:pt x="1760" y="727"/>
                </a:lnTo>
                <a:lnTo>
                  <a:pt x="1755" y="725"/>
                </a:lnTo>
                <a:lnTo>
                  <a:pt x="1753" y="725"/>
                </a:lnTo>
                <a:lnTo>
                  <a:pt x="1751" y="725"/>
                </a:lnTo>
                <a:lnTo>
                  <a:pt x="1748" y="725"/>
                </a:lnTo>
                <a:lnTo>
                  <a:pt x="1748" y="723"/>
                </a:lnTo>
                <a:lnTo>
                  <a:pt x="1746" y="723"/>
                </a:lnTo>
                <a:lnTo>
                  <a:pt x="1746" y="723"/>
                </a:lnTo>
                <a:lnTo>
                  <a:pt x="1744" y="723"/>
                </a:lnTo>
                <a:lnTo>
                  <a:pt x="1741" y="723"/>
                </a:lnTo>
                <a:lnTo>
                  <a:pt x="1739" y="723"/>
                </a:lnTo>
                <a:lnTo>
                  <a:pt x="1736" y="723"/>
                </a:lnTo>
                <a:lnTo>
                  <a:pt x="1734" y="723"/>
                </a:lnTo>
                <a:lnTo>
                  <a:pt x="1734" y="723"/>
                </a:lnTo>
                <a:lnTo>
                  <a:pt x="1732" y="723"/>
                </a:lnTo>
                <a:lnTo>
                  <a:pt x="1729" y="720"/>
                </a:lnTo>
                <a:lnTo>
                  <a:pt x="1727" y="720"/>
                </a:lnTo>
                <a:lnTo>
                  <a:pt x="1725" y="720"/>
                </a:lnTo>
                <a:lnTo>
                  <a:pt x="1722" y="720"/>
                </a:lnTo>
                <a:lnTo>
                  <a:pt x="1720" y="718"/>
                </a:lnTo>
                <a:lnTo>
                  <a:pt x="1718" y="718"/>
                </a:lnTo>
                <a:lnTo>
                  <a:pt x="1715" y="720"/>
                </a:lnTo>
                <a:lnTo>
                  <a:pt x="1713" y="720"/>
                </a:lnTo>
                <a:lnTo>
                  <a:pt x="1710" y="720"/>
                </a:lnTo>
                <a:lnTo>
                  <a:pt x="1708" y="720"/>
                </a:lnTo>
                <a:lnTo>
                  <a:pt x="1706" y="720"/>
                </a:lnTo>
                <a:lnTo>
                  <a:pt x="1703" y="720"/>
                </a:lnTo>
                <a:lnTo>
                  <a:pt x="1701" y="720"/>
                </a:lnTo>
                <a:lnTo>
                  <a:pt x="1699" y="720"/>
                </a:lnTo>
                <a:lnTo>
                  <a:pt x="1696" y="720"/>
                </a:lnTo>
                <a:lnTo>
                  <a:pt x="1694" y="720"/>
                </a:lnTo>
                <a:lnTo>
                  <a:pt x="1692" y="720"/>
                </a:lnTo>
                <a:lnTo>
                  <a:pt x="1689" y="720"/>
                </a:lnTo>
                <a:lnTo>
                  <a:pt x="1687" y="720"/>
                </a:lnTo>
                <a:lnTo>
                  <a:pt x="1684" y="720"/>
                </a:lnTo>
                <a:lnTo>
                  <a:pt x="1682" y="720"/>
                </a:lnTo>
                <a:lnTo>
                  <a:pt x="1680" y="720"/>
                </a:lnTo>
                <a:lnTo>
                  <a:pt x="1677" y="720"/>
                </a:lnTo>
                <a:lnTo>
                  <a:pt x="1675" y="720"/>
                </a:lnTo>
                <a:lnTo>
                  <a:pt x="1675" y="718"/>
                </a:lnTo>
                <a:lnTo>
                  <a:pt x="1675" y="718"/>
                </a:lnTo>
                <a:lnTo>
                  <a:pt x="1673" y="718"/>
                </a:lnTo>
                <a:lnTo>
                  <a:pt x="1670" y="718"/>
                </a:lnTo>
                <a:lnTo>
                  <a:pt x="1668" y="718"/>
                </a:lnTo>
                <a:lnTo>
                  <a:pt x="1666" y="718"/>
                </a:lnTo>
                <a:lnTo>
                  <a:pt x="1663" y="718"/>
                </a:lnTo>
                <a:lnTo>
                  <a:pt x="1661" y="718"/>
                </a:lnTo>
                <a:lnTo>
                  <a:pt x="1658" y="718"/>
                </a:lnTo>
                <a:lnTo>
                  <a:pt x="1656" y="718"/>
                </a:lnTo>
                <a:lnTo>
                  <a:pt x="1654" y="718"/>
                </a:lnTo>
                <a:lnTo>
                  <a:pt x="1651" y="718"/>
                </a:lnTo>
                <a:lnTo>
                  <a:pt x="1651" y="720"/>
                </a:lnTo>
                <a:lnTo>
                  <a:pt x="1649" y="720"/>
                </a:lnTo>
                <a:lnTo>
                  <a:pt x="1647" y="720"/>
                </a:lnTo>
                <a:lnTo>
                  <a:pt x="1644" y="720"/>
                </a:lnTo>
                <a:lnTo>
                  <a:pt x="1642" y="720"/>
                </a:lnTo>
                <a:lnTo>
                  <a:pt x="1640" y="720"/>
                </a:lnTo>
                <a:lnTo>
                  <a:pt x="1640" y="723"/>
                </a:lnTo>
                <a:lnTo>
                  <a:pt x="1637" y="723"/>
                </a:lnTo>
                <a:lnTo>
                  <a:pt x="1637" y="720"/>
                </a:lnTo>
                <a:lnTo>
                  <a:pt x="1635" y="720"/>
                </a:lnTo>
                <a:lnTo>
                  <a:pt x="1632" y="720"/>
                </a:lnTo>
                <a:lnTo>
                  <a:pt x="1630" y="720"/>
                </a:lnTo>
                <a:lnTo>
                  <a:pt x="1628" y="720"/>
                </a:lnTo>
                <a:lnTo>
                  <a:pt x="1625" y="720"/>
                </a:lnTo>
                <a:lnTo>
                  <a:pt x="1623" y="720"/>
                </a:lnTo>
                <a:lnTo>
                  <a:pt x="1621" y="720"/>
                </a:lnTo>
                <a:lnTo>
                  <a:pt x="1621" y="718"/>
                </a:lnTo>
                <a:lnTo>
                  <a:pt x="1618" y="718"/>
                </a:lnTo>
                <a:lnTo>
                  <a:pt x="1618" y="718"/>
                </a:lnTo>
                <a:lnTo>
                  <a:pt x="1616" y="718"/>
                </a:lnTo>
                <a:lnTo>
                  <a:pt x="1616" y="715"/>
                </a:lnTo>
                <a:lnTo>
                  <a:pt x="1614" y="715"/>
                </a:lnTo>
                <a:lnTo>
                  <a:pt x="1611" y="715"/>
                </a:lnTo>
                <a:lnTo>
                  <a:pt x="1609" y="713"/>
                </a:lnTo>
                <a:lnTo>
                  <a:pt x="1607" y="713"/>
                </a:lnTo>
                <a:lnTo>
                  <a:pt x="1607" y="711"/>
                </a:lnTo>
                <a:lnTo>
                  <a:pt x="1604" y="711"/>
                </a:lnTo>
                <a:lnTo>
                  <a:pt x="1602" y="708"/>
                </a:lnTo>
                <a:lnTo>
                  <a:pt x="1599" y="706"/>
                </a:lnTo>
                <a:lnTo>
                  <a:pt x="1599" y="704"/>
                </a:lnTo>
                <a:lnTo>
                  <a:pt x="1599" y="701"/>
                </a:lnTo>
                <a:lnTo>
                  <a:pt x="1597" y="701"/>
                </a:lnTo>
                <a:lnTo>
                  <a:pt x="1597" y="699"/>
                </a:lnTo>
                <a:lnTo>
                  <a:pt x="1597" y="697"/>
                </a:lnTo>
                <a:lnTo>
                  <a:pt x="1597" y="694"/>
                </a:lnTo>
                <a:lnTo>
                  <a:pt x="1597" y="692"/>
                </a:lnTo>
                <a:lnTo>
                  <a:pt x="1597" y="689"/>
                </a:lnTo>
                <a:lnTo>
                  <a:pt x="1597" y="687"/>
                </a:lnTo>
                <a:lnTo>
                  <a:pt x="1597" y="685"/>
                </a:lnTo>
                <a:lnTo>
                  <a:pt x="1597" y="682"/>
                </a:lnTo>
                <a:lnTo>
                  <a:pt x="1595" y="680"/>
                </a:lnTo>
                <a:lnTo>
                  <a:pt x="1595" y="678"/>
                </a:lnTo>
                <a:lnTo>
                  <a:pt x="1595" y="675"/>
                </a:lnTo>
                <a:lnTo>
                  <a:pt x="1595" y="673"/>
                </a:lnTo>
                <a:lnTo>
                  <a:pt x="1595" y="671"/>
                </a:lnTo>
                <a:lnTo>
                  <a:pt x="1592" y="671"/>
                </a:lnTo>
                <a:lnTo>
                  <a:pt x="1592" y="668"/>
                </a:lnTo>
                <a:lnTo>
                  <a:pt x="1592" y="666"/>
                </a:lnTo>
                <a:lnTo>
                  <a:pt x="1592" y="666"/>
                </a:lnTo>
                <a:lnTo>
                  <a:pt x="1592" y="663"/>
                </a:lnTo>
                <a:lnTo>
                  <a:pt x="1592" y="661"/>
                </a:lnTo>
                <a:lnTo>
                  <a:pt x="1592" y="659"/>
                </a:lnTo>
                <a:lnTo>
                  <a:pt x="1592" y="656"/>
                </a:lnTo>
                <a:lnTo>
                  <a:pt x="1592" y="654"/>
                </a:lnTo>
                <a:lnTo>
                  <a:pt x="1590" y="654"/>
                </a:lnTo>
                <a:lnTo>
                  <a:pt x="1590" y="652"/>
                </a:lnTo>
                <a:lnTo>
                  <a:pt x="1588" y="649"/>
                </a:lnTo>
                <a:lnTo>
                  <a:pt x="1588" y="647"/>
                </a:lnTo>
                <a:lnTo>
                  <a:pt x="1585" y="647"/>
                </a:lnTo>
                <a:lnTo>
                  <a:pt x="1585" y="645"/>
                </a:lnTo>
                <a:lnTo>
                  <a:pt x="1583" y="642"/>
                </a:lnTo>
                <a:lnTo>
                  <a:pt x="1583" y="640"/>
                </a:lnTo>
                <a:lnTo>
                  <a:pt x="1581" y="640"/>
                </a:lnTo>
                <a:lnTo>
                  <a:pt x="1578" y="637"/>
                </a:lnTo>
                <a:lnTo>
                  <a:pt x="1578" y="635"/>
                </a:lnTo>
                <a:lnTo>
                  <a:pt x="1576" y="635"/>
                </a:lnTo>
                <a:lnTo>
                  <a:pt x="1576" y="633"/>
                </a:lnTo>
                <a:lnTo>
                  <a:pt x="1573" y="630"/>
                </a:lnTo>
                <a:lnTo>
                  <a:pt x="1573" y="628"/>
                </a:lnTo>
                <a:lnTo>
                  <a:pt x="1573" y="626"/>
                </a:lnTo>
                <a:lnTo>
                  <a:pt x="1571" y="623"/>
                </a:lnTo>
                <a:lnTo>
                  <a:pt x="1569" y="621"/>
                </a:lnTo>
                <a:lnTo>
                  <a:pt x="1566" y="619"/>
                </a:lnTo>
                <a:lnTo>
                  <a:pt x="1564" y="619"/>
                </a:lnTo>
                <a:lnTo>
                  <a:pt x="1564" y="616"/>
                </a:lnTo>
                <a:lnTo>
                  <a:pt x="1562" y="616"/>
                </a:lnTo>
                <a:lnTo>
                  <a:pt x="1562" y="614"/>
                </a:lnTo>
                <a:lnTo>
                  <a:pt x="1562" y="614"/>
                </a:lnTo>
                <a:lnTo>
                  <a:pt x="1562" y="612"/>
                </a:lnTo>
                <a:lnTo>
                  <a:pt x="1559" y="612"/>
                </a:lnTo>
                <a:lnTo>
                  <a:pt x="1557" y="612"/>
                </a:lnTo>
                <a:lnTo>
                  <a:pt x="1555" y="609"/>
                </a:lnTo>
                <a:lnTo>
                  <a:pt x="1552" y="609"/>
                </a:lnTo>
                <a:lnTo>
                  <a:pt x="1550" y="609"/>
                </a:lnTo>
                <a:lnTo>
                  <a:pt x="1550" y="607"/>
                </a:lnTo>
                <a:lnTo>
                  <a:pt x="1547" y="607"/>
                </a:lnTo>
                <a:lnTo>
                  <a:pt x="1545" y="604"/>
                </a:lnTo>
                <a:lnTo>
                  <a:pt x="1543" y="604"/>
                </a:lnTo>
                <a:lnTo>
                  <a:pt x="1543" y="602"/>
                </a:lnTo>
                <a:lnTo>
                  <a:pt x="1540" y="602"/>
                </a:lnTo>
                <a:lnTo>
                  <a:pt x="1540" y="600"/>
                </a:lnTo>
                <a:lnTo>
                  <a:pt x="1538" y="600"/>
                </a:lnTo>
                <a:lnTo>
                  <a:pt x="1536" y="600"/>
                </a:lnTo>
                <a:lnTo>
                  <a:pt x="1536" y="597"/>
                </a:lnTo>
                <a:lnTo>
                  <a:pt x="1533" y="597"/>
                </a:lnTo>
                <a:lnTo>
                  <a:pt x="1531" y="597"/>
                </a:lnTo>
                <a:lnTo>
                  <a:pt x="1531" y="595"/>
                </a:lnTo>
                <a:lnTo>
                  <a:pt x="1529" y="595"/>
                </a:lnTo>
                <a:lnTo>
                  <a:pt x="1526" y="595"/>
                </a:lnTo>
                <a:lnTo>
                  <a:pt x="1524" y="593"/>
                </a:lnTo>
                <a:lnTo>
                  <a:pt x="1521" y="593"/>
                </a:lnTo>
                <a:lnTo>
                  <a:pt x="1519" y="593"/>
                </a:lnTo>
                <a:lnTo>
                  <a:pt x="1517" y="590"/>
                </a:lnTo>
                <a:lnTo>
                  <a:pt x="1514" y="590"/>
                </a:lnTo>
                <a:lnTo>
                  <a:pt x="1512" y="590"/>
                </a:lnTo>
                <a:lnTo>
                  <a:pt x="1512" y="588"/>
                </a:lnTo>
                <a:lnTo>
                  <a:pt x="1510" y="588"/>
                </a:lnTo>
                <a:lnTo>
                  <a:pt x="1510" y="586"/>
                </a:lnTo>
                <a:lnTo>
                  <a:pt x="1507" y="586"/>
                </a:lnTo>
                <a:lnTo>
                  <a:pt x="1507" y="583"/>
                </a:lnTo>
                <a:lnTo>
                  <a:pt x="1505" y="583"/>
                </a:lnTo>
                <a:lnTo>
                  <a:pt x="1505" y="583"/>
                </a:lnTo>
                <a:lnTo>
                  <a:pt x="1505" y="581"/>
                </a:lnTo>
                <a:lnTo>
                  <a:pt x="1503" y="581"/>
                </a:lnTo>
                <a:lnTo>
                  <a:pt x="1500" y="581"/>
                </a:lnTo>
                <a:lnTo>
                  <a:pt x="1500" y="578"/>
                </a:lnTo>
                <a:lnTo>
                  <a:pt x="1498" y="578"/>
                </a:lnTo>
                <a:lnTo>
                  <a:pt x="1495" y="576"/>
                </a:lnTo>
                <a:lnTo>
                  <a:pt x="1493" y="576"/>
                </a:lnTo>
                <a:lnTo>
                  <a:pt x="1493" y="574"/>
                </a:lnTo>
                <a:lnTo>
                  <a:pt x="1491" y="574"/>
                </a:lnTo>
                <a:lnTo>
                  <a:pt x="1491" y="571"/>
                </a:lnTo>
                <a:lnTo>
                  <a:pt x="1488" y="571"/>
                </a:lnTo>
                <a:lnTo>
                  <a:pt x="1486" y="571"/>
                </a:lnTo>
                <a:lnTo>
                  <a:pt x="1484" y="571"/>
                </a:lnTo>
                <a:lnTo>
                  <a:pt x="1481" y="571"/>
                </a:lnTo>
                <a:lnTo>
                  <a:pt x="1479" y="571"/>
                </a:lnTo>
                <a:lnTo>
                  <a:pt x="1479" y="569"/>
                </a:lnTo>
                <a:lnTo>
                  <a:pt x="1477" y="569"/>
                </a:lnTo>
                <a:lnTo>
                  <a:pt x="1474" y="567"/>
                </a:lnTo>
                <a:lnTo>
                  <a:pt x="1474" y="564"/>
                </a:lnTo>
                <a:lnTo>
                  <a:pt x="1472" y="562"/>
                </a:lnTo>
                <a:lnTo>
                  <a:pt x="1472" y="560"/>
                </a:lnTo>
                <a:lnTo>
                  <a:pt x="1470" y="557"/>
                </a:lnTo>
                <a:lnTo>
                  <a:pt x="1467" y="555"/>
                </a:lnTo>
                <a:lnTo>
                  <a:pt x="1465" y="555"/>
                </a:lnTo>
                <a:lnTo>
                  <a:pt x="1462" y="552"/>
                </a:lnTo>
                <a:lnTo>
                  <a:pt x="1460" y="552"/>
                </a:lnTo>
                <a:lnTo>
                  <a:pt x="1460" y="550"/>
                </a:lnTo>
                <a:lnTo>
                  <a:pt x="1460" y="548"/>
                </a:lnTo>
                <a:lnTo>
                  <a:pt x="1460" y="545"/>
                </a:lnTo>
                <a:lnTo>
                  <a:pt x="1460" y="543"/>
                </a:lnTo>
                <a:lnTo>
                  <a:pt x="1460" y="541"/>
                </a:lnTo>
                <a:lnTo>
                  <a:pt x="1458" y="538"/>
                </a:lnTo>
                <a:lnTo>
                  <a:pt x="1458" y="536"/>
                </a:lnTo>
                <a:lnTo>
                  <a:pt x="1455" y="534"/>
                </a:lnTo>
                <a:lnTo>
                  <a:pt x="1455" y="531"/>
                </a:lnTo>
                <a:lnTo>
                  <a:pt x="1453" y="531"/>
                </a:lnTo>
                <a:lnTo>
                  <a:pt x="1453" y="529"/>
                </a:lnTo>
                <a:lnTo>
                  <a:pt x="1451" y="526"/>
                </a:lnTo>
                <a:lnTo>
                  <a:pt x="1448" y="524"/>
                </a:lnTo>
                <a:lnTo>
                  <a:pt x="1448" y="522"/>
                </a:lnTo>
                <a:lnTo>
                  <a:pt x="1448" y="522"/>
                </a:lnTo>
                <a:lnTo>
                  <a:pt x="1446" y="519"/>
                </a:lnTo>
                <a:lnTo>
                  <a:pt x="1446" y="517"/>
                </a:lnTo>
                <a:lnTo>
                  <a:pt x="1446" y="515"/>
                </a:lnTo>
                <a:lnTo>
                  <a:pt x="1448" y="515"/>
                </a:lnTo>
                <a:lnTo>
                  <a:pt x="1448" y="512"/>
                </a:lnTo>
                <a:lnTo>
                  <a:pt x="1448" y="512"/>
                </a:lnTo>
                <a:lnTo>
                  <a:pt x="1448" y="510"/>
                </a:lnTo>
                <a:lnTo>
                  <a:pt x="1451" y="508"/>
                </a:lnTo>
                <a:lnTo>
                  <a:pt x="1451" y="505"/>
                </a:lnTo>
                <a:lnTo>
                  <a:pt x="1451" y="503"/>
                </a:lnTo>
                <a:lnTo>
                  <a:pt x="1451" y="501"/>
                </a:lnTo>
                <a:lnTo>
                  <a:pt x="1448" y="501"/>
                </a:lnTo>
                <a:lnTo>
                  <a:pt x="1448" y="498"/>
                </a:lnTo>
                <a:lnTo>
                  <a:pt x="1448" y="496"/>
                </a:lnTo>
                <a:lnTo>
                  <a:pt x="1448" y="496"/>
                </a:lnTo>
                <a:lnTo>
                  <a:pt x="1448" y="493"/>
                </a:lnTo>
                <a:lnTo>
                  <a:pt x="1448" y="491"/>
                </a:lnTo>
                <a:lnTo>
                  <a:pt x="1448" y="489"/>
                </a:lnTo>
                <a:lnTo>
                  <a:pt x="1446" y="486"/>
                </a:lnTo>
                <a:lnTo>
                  <a:pt x="1444" y="484"/>
                </a:lnTo>
                <a:lnTo>
                  <a:pt x="1444" y="482"/>
                </a:lnTo>
                <a:lnTo>
                  <a:pt x="1446" y="482"/>
                </a:lnTo>
                <a:lnTo>
                  <a:pt x="1446" y="479"/>
                </a:lnTo>
                <a:lnTo>
                  <a:pt x="1446" y="477"/>
                </a:lnTo>
                <a:lnTo>
                  <a:pt x="1448" y="477"/>
                </a:lnTo>
                <a:lnTo>
                  <a:pt x="1448" y="475"/>
                </a:lnTo>
                <a:lnTo>
                  <a:pt x="1448" y="472"/>
                </a:lnTo>
                <a:lnTo>
                  <a:pt x="1448" y="470"/>
                </a:lnTo>
                <a:lnTo>
                  <a:pt x="1448" y="470"/>
                </a:lnTo>
                <a:lnTo>
                  <a:pt x="1448" y="467"/>
                </a:lnTo>
                <a:lnTo>
                  <a:pt x="1448" y="465"/>
                </a:lnTo>
                <a:lnTo>
                  <a:pt x="1451" y="463"/>
                </a:lnTo>
                <a:lnTo>
                  <a:pt x="1453" y="460"/>
                </a:lnTo>
                <a:lnTo>
                  <a:pt x="1453" y="458"/>
                </a:lnTo>
                <a:lnTo>
                  <a:pt x="1455" y="458"/>
                </a:lnTo>
                <a:lnTo>
                  <a:pt x="1455" y="456"/>
                </a:lnTo>
                <a:lnTo>
                  <a:pt x="1455" y="453"/>
                </a:lnTo>
                <a:lnTo>
                  <a:pt x="1458" y="453"/>
                </a:lnTo>
                <a:lnTo>
                  <a:pt x="1458" y="451"/>
                </a:lnTo>
                <a:lnTo>
                  <a:pt x="1458" y="449"/>
                </a:lnTo>
                <a:lnTo>
                  <a:pt x="1458" y="446"/>
                </a:lnTo>
                <a:lnTo>
                  <a:pt x="1455" y="446"/>
                </a:lnTo>
                <a:lnTo>
                  <a:pt x="1453" y="446"/>
                </a:lnTo>
                <a:lnTo>
                  <a:pt x="1453" y="444"/>
                </a:lnTo>
                <a:lnTo>
                  <a:pt x="1451" y="444"/>
                </a:lnTo>
                <a:lnTo>
                  <a:pt x="1448" y="444"/>
                </a:lnTo>
                <a:lnTo>
                  <a:pt x="1448" y="444"/>
                </a:lnTo>
                <a:lnTo>
                  <a:pt x="1446" y="444"/>
                </a:lnTo>
                <a:lnTo>
                  <a:pt x="1444" y="444"/>
                </a:lnTo>
                <a:lnTo>
                  <a:pt x="1441" y="444"/>
                </a:lnTo>
                <a:lnTo>
                  <a:pt x="1439" y="444"/>
                </a:lnTo>
                <a:lnTo>
                  <a:pt x="1436" y="444"/>
                </a:lnTo>
                <a:lnTo>
                  <a:pt x="1434" y="444"/>
                </a:lnTo>
                <a:lnTo>
                  <a:pt x="1432" y="441"/>
                </a:lnTo>
                <a:lnTo>
                  <a:pt x="1429" y="441"/>
                </a:lnTo>
                <a:lnTo>
                  <a:pt x="1427" y="441"/>
                </a:lnTo>
                <a:lnTo>
                  <a:pt x="1425" y="441"/>
                </a:lnTo>
                <a:lnTo>
                  <a:pt x="1422" y="439"/>
                </a:lnTo>
                <a:lnTo>
                  <a:pt x="1420" y="439"/>
                </a:lnTo>
                <a:lnTo>
                  <a:pt x="1418" y="439"/>
                </a:lnTo>
                <a:lnTo>
                  <a:pt x="1415" y="439"/>
                </a:lnTo>
                <a:lnTo>
                  <a:pt x="1413" y="439"/>
                </a:lnTo>
                <a:lnTo>
                  <a:pt x="1413" y="439"/>
                </a:lnTo>
                <a:lnTo>
                  <a:pt x="1410" y="439"/>
                </a:lnTo>
                <a:lnTo>
                  <a:pt x="1408" y="439"/>
                </a:lnTo>
                <a:lnTo>
                  <a:pt x="1406" y="437"/>
                </a:lnTo>
                <a:lnTo>
                  <a:pt x="1406" y="434"/>
                </a:lnTo>
                <a:lnTo>
                  <a:pt x="1403" y="434"/>
                </a:lnTo>
                <a:lnTo>
                  <a:pt x="1403" y="432"/>
                </a:lnTo>
                <a:lnTo>
                  <a:pt x="1403" y="430"/>
                </a:lnTo>
                <a:lnTo>
                  <a:pt x="1403" y="427"/>
                </a:lnTo>
                <a:lnTo>
                  <a:pt x="1403" y="425"/>
                </a:lnTo>
                <a:lnTo>
                  <a:pt x="1401" y="423"/>
                </a:lnTo>
                <a:lnTo>
                  <a:pt x="1401" y="420"/>
                </a:lnTo>
                <a:lnTo>
                  <a:pt x="1399" y="420"/>
                </a:lnTo>
                <a:lnTo>
                  <a:pt x="1399" y="418"/>
                </a:lnTo>
                <a:lnTo>
                  <a:pt x="1396" y="418"/>
                </a:lnTo>
                <a:lnTo>
                  <a:pt x="1394" y="415"/>
                </a:lnTo>
                <a:lnTo>
                  <a:pt x="1392" y="415"/>
                </a:lnTo>
                <a:lnTo>
                  <a:pt x="1392" y="413"/>
                </a:lnTo>
                <a:lnTo>
                  <a:pt x="1392" y="413"/>
                </a:lnTo>
                <a:lnTo>
                  <a:pt x="1389" y="413"/>
                </a:lnTo>
                <a:lnTo>
                  <a:pt x="1387" y="411"/>
                </a:lnTo>
                <a:lnTo>
                  <a:pt x="1384" y="411"/>
                </a:lnTo>
                <a:lnTo>
                  <a:pt x="1382" y="411"/>
                </a:lnTo>
                <a:lnTo>
                  <a:pt x="1380" y="411"/>
                </a:lnTo>
                <a:lnTo>
                  <a:pt x="1377" y="411"/>
                </a:lnTo>
                <a:lnTo>
                  <a:pt x="1375" y="408"/>
                </a:lnTo>
                <a:lnTo>
                  <a:pt x="1373" y="408"/>
                </a:lnTo>
                <a:lnTo>
                  <a:pt x="1370" y="408"/>
                </a:lnTo>
                <a:lnTo>
                  <a:pt x="1370" y="406"/>
                </a:lnTo>
                <a:lnTo>
                  <a:pt x="1368" y="406"/>
                </a:lnTo>
                <a:lnTo>
                  <a:pt x="1366" y="406"/>
                </a:lnTo>
                <a:lnTo>
                  <a:pt x="1363" y="406"/>
                </a:lnTo>
                <a:lnTo>
                  <a:pt x="1361" y="404"/>
                </a:lnTo>
                <a:lnTo>
                  <a:pt x="1358" y="404"/>
                </a:lnTo>
                <a:lnTo>
                  <a:pt x="1351" y="404"/>
                </a:lnTo>
                <a:lnTo>
                  <a:pt x="1349" y="404"/>
                </a:lnTo>
                <a:lnTo>
                  <a:pt x="1347" y="404"/>
                </a:lnTo>
                <a:lnTo>
                  <a:pt x="1344" y="404"/>
                </a:lnTo>
                <a:lnTo>
                  <a:pt x="1342" y="404"/>
                </a:lnTo>
                <a:lnTo>
                  <a:pt x="1340" y="404"/>
                </a:lnTo>
                <a:lnTo>
                  <a:pt x="1337" y="404"/>
                </a:lnTo>
                <a:lnTo>
                  <a:pt x="1335" y="406"/>
                </a:lnTo>
                <a:lnTo>
                  <a:pt x="1335" y="404"/>
                </a:lnTo>
                <a:lnTo>
                  <a:pt x="1333" y="404"/>
                </a:lnTo>
                <a:lnTo>
                  <a:pt x="1333" y="401"/>
                </a:lnTo>
                <a:lnTo>
                  <a:pt x="1330" y="401"/>
                </a:lnTo>
                <a:lnTo>
                  <a:pt x="1330" y="399"/>
                </a:lnTo>
                <a:lnTo>
                  <a:pt x="1328" y="399"/>
                </a:lnTo>
                <a:lnTo>
                  <a:pt x="1323" y="397"/>
                </a:lnTo>
                <a:lnTo>
                  <a:pt x="1323" y="394"/>
                </a:lnTo>
                <a:lnTo>
                  <a:pt x="1321" y="394"/>
                </a:lnTo>
                <a:lnTo>
                  <a:pt x="1321" y="392"/>
                </a:lnTo>
                <a:lnTo>
                  <a:pt x="1318" y="392"/>
                </a:lnTo>
                <a:lnTo>
                  <a:pt x="1316" y="389"/>
                </a:lnTo>
                <a:lnTo>
                  <a:pt x="1314" y="389"/>
                </a:lnTo>
                <a:lnTo>
                  <a:pt x="1314" y="387"/>
                </a:lnTo>
                <a:lnTo>
                  <a:pt x="1311" y="385"/>
                </a:lnTo>
                <a:lnTo>
                  <a:pt x="1311" y="382"/>
                </a:lnTo>
                <a:lnTo>
                  <a:pt x="1311" y="382"/>
                </a:lnTo>
                <a:lnTo>
                  <a:pt x="1311" y="380"/>
                </a:lnTo>
                <a:lnTo>
                  <a:pt x="1309" y="380"/>
                </a:lnTo>
                <a:lnTo>
                  <a:pt x="1309" y="378"/>
                </a:lnTo>
                <a:lnTo>
                  <a:pt x="1307" y="375"/>
                </a:lnTo>
                <a:lnTo>
                  <a:pt x="1307" y="373"/>
                </a:lnTo>
                <a:lnTo>
                  <a:pt x="1304" y="371"/>
                </a:lnTo>
                <a:lnTo>
                  <a:pt x="1302" y="368"/>
                </a:lnTo>
                <a:lnTo>
                  <a:pt x="1302" y="366"/>
                </a:lnTo>
                <a:lnTo>
                  <a:pt x="1302" y="364"/>
                </a:lnTo>
                <a:lnTo>
                  <a:pt x="1302" y="361"/>
                </a:lnTo>
                <a:lnTo>
                  <a:pt x="1302" y="359"/>
                </a:lnTo>
                <a:lnTo>
                  <a:pt x="1302" y="356"/>
                </a:lnTo>
                <a:lnTo>
                  <a:pt x="1302" y="354"/>
                </a:lnTo>
                <a:lnTo>
                  <a:pt x="1302" y="352"/>
                </a:lnTo>
                <a:lnTo>
                  <a:pt x="1304" y="349"/>
                </a:lnTo>
                <a:lnTo>
                  <a:pt x="1304" y="347"/>
                </a:lnTo>
                <a:lnTo>
                  <a:pt x="1304" y="345"/>
                </a:lnTo>
                <a:lnTo>
                  <a:pt x="1307" y="342"/>
                </a:lnTo>
                <a:lnTo>
                  <a:pt x="1307" y="340"/>
                </a:lnTo>
                <a:lnTo>
                  <a:pt x="1309" y="340"/>
                </a:lnTo>
                <a:lnTo>
                  <a:pt x="1309" y="338"/>
                </a:lnTo>
                <a:lnTo>
                  <a:pt x="1309" y="335"/>
                </a:lnTo>
                <a:lnTo>
                  <a:pt x="1309" y="333"/>
                </a:lnTo>
                <a:lnTo>
                  <a:pt x="1307" y="330"/>
                </a:lnTo>
                <a:lnTo>
                  <a:pt x="1307" y="328"/>
                </a:lnTo>
                <a:lnTo>
                  <a:pt x="1307" y="326"/>
                </a:lnTo>
                <a:lnTo>
                  <a:pt x="1304" y="326"/>
                </a:lnTo>
                <a:lnTo>
                  <a:pt x="1304" y="326"/>
                </a:lnTo>
                <a:lnTo>
                  <a:pt x="1304" y="323"/>
                </a:lnTo>
                <a:lnTo>
                  <a:pt x="1307" y="323"/>
                </a:lnTo>
                <a:lnTo>
                  <a:pt x="1307" y="321"/>
                </a:lnTo>
                <a:lnTo>
                  <a:pt x="1307" y="319"/>
                </a:lnTo>
                <a:lnTo>
                  <a:pt x="1309" y="316"/>
                </a:lnTo>
                <a:lnTo>
                  <a:pt x="1309" y="314"/>
                </a:lnTo>
                <a:lnTo>
                  <a:pt x="1309" y="312"/>
                </a:lnTo>
                <a:lnTo>
                  <a:pt x="1309" y="309"/>
                </a:lnTo>
                <a:lnTo>
                  <a:pt x="1307" y="307"/>
                </a:lnTo>
                <a:lnTo>
                  <a:pt x="1307" y="304"/>
                </a:lnTo>
                <a:lnTo>
                  <a:pt x="1307" y="302"/>
                </a:lnTo>
                <a:lnTo>
                  <a:pt x="1307" y="300"/>
                </a:lnTo>
                <a:lnTo>
                  <a:pt x="1309" y="300"/>
                </a:lnTo>
                <a:lnTo>
                  <a:pt x="1309" y="297"/>
                </a:lnTo>
                <a:lnTo>
                  <a:pt x="1311" y="297"/>
                </a:lnTo>
                <a:lnTo>
                  <a:pt x="1314" y="295"/>
                </a:lnTo>
                <a:lnTo>
                  <a:pt x="1316" y="295"/>
                </a:lnTo>
                <a:lnTo>
                  <a:pt x="1316" y="293"/>
                </a:lnTo>
                <a:lnTo>
                  <a:pt x="1318" y="290"/>
                </a:lnTo>
                <a:lnTo>
                  <a:pt x="1318" y="288"/>
                </a:lnTo>
                <a:lnTo>
                  <a:pt x="1321" y="288"/>
                </a:lnTo>
                <a:lnTo>
                  <a:pt x="1321" y="286"/>
                </a:lnTo>
                <a:lnTo>
                  <a:pt x="1323" y="286"/>
                </a:lnTo>
                <a:lnTo>
                  <a:pt x="1325" y="286"/>
                </a:lnTo>
                <a:lnTo>
                  <a:pt x="1328" y="286"/>
                </a:lnTo>
                <a:lnTo>
                  <a:pt x="1328" y="283"/>
                </a:lnTo>
                <a:lnTo>
                  <a:pt x="1333" y="281"/>
                </a:lnTo>
                <a:lnTo>
                  <a:pt x="1335" y="281"/>
                </a:lnTo>
                <a:lnTo>
                  <a:pt x="1335" y="281"/>
                </a:lnTo>
                <a:lnTo>
                  <a:pt x="1335" y="278"/>
                </a:lnTo>
                <a:lnTo>
                  <a:pt x="1337" y="278"/>
                </a:lnTo>
                <a:lnTo>
                  <a:pt x="1337" y="276"/>
                </a:lnTo>
                <a:lnTo>
                  <a:pt x="1335" y="274"/>
                </a:lnTo>
                <a:lnTo>
                  <a:pt x="1335" y="271"/>
                </a:lnTo>
                <a:lnTo>
                  <a:pt x="1335" y="269"/>
                </a:lnTo>
                <a:lnTo>
                  <a:pt x="1333" y="269"/>
                </a:lnTo>
                <a:lnTo>
                  <a:pt x="1333" y="269"/>
                </a:lnTo>
                <a:lnTo>
                  <a:pt x="1330" y="269"/>
                </a:lnTo>
                <a:lnTo>
                  <a:pt x="1330" y="267"/>
                </a:lnTo>
                <a:lnTo>
                  <a:pt x="1328" y="264"/>
                </a:lnTo>
                <a:lnTo>
                  <a:pt x="1328" y="262"/>
                </a:lnTo>
                <a:lnTo>
                  <a:pt x="1328" y="260"/>
                </a:lnTo>
                <a:lnTo>
                  <a:pt x="1328" y="257"/>
                </a:lnTo>
                <a:lnTo>
                  <a:pt x="1328" y="255"/>
                </a:lnTo>
                <a:lnTo>
                  <a:pt x="1328" y="253"/>
                </a:lnTo>
                <a:lnTo>
                  <a:pt x="1328" y="248"/>
                </a:lnTo>
                <a:lnTo>
                  <a:pt x="1328" y="245"/>
                </a:lnTo>
                <a:lnTo>
                  <a:pt x="1328" y="243"/>
                </a:lnTo>
                <a:lnTo>
                  <a:pt x="1325" y="243"/>
                </a:lnTo>
                <a:lnTo>
                  <a:pt x="1325" y="241"/>
                </a:lnTo>
                <a:lnTo>
                  <a:pt x="1323" y="238"/>
                </a:lnTo>
                <a:lnTo>
                  <a:pt x="1323" y="236"/>
                </a:lnTo>
                <a:lnTo>
                  <a:pt x="1318" y="227"/>
                </a:lnTo>
                <a:lnTo>
                  <a:pt x="1316" y="227"/>
                </a:lnTo>
                <a:lnTo>
                  <a:pt x="1316" y="224"/>
                </a:lnTo>
                <a:lnTo>
                  <a:pt x="1314" y="224"/>
                </a:lnTo>
                <a:lnTo>
                  <a:pt x="1311" y="224"/>
                </a:lnTo>
                <a:lnTo>
                  <a:pt x="1309" y="224"/>
                </a:lnTo>
                <a:lnTo>
                  <a:pt x="1309" y="222"/>
                </a:lnTo>
                <a:lnTo>
                  <a:pt x="1307" y="222"/>
                </a:lnTo>
                <a:lnTo>
                  <a:pt x="1304" y="222"/>
                </a:lnTo>
                <a:lnTo>
                  <a:pt x="1302" y="222"/>
                </a:lnTo>
                <a:lnTo>
                  <a:pt x="1299" y="219"/>
                </a:lnTo>
                <a:lnTo>
                  <a:pt x="1297" y="219"/>
                </a:lnTo>
                <a:lnTo>
                  <a:pt x="1297" y="217"/>
                </a:lnTo>
                <a:lnTo>
                  <a:pt x="1295" y="217"/>
                </a:lnTo>
                <a:lnTo>
                  <a:pt x="1292" y="217"/>
                </a:lnTo>
                <a:lnTo>
                  <a:pt x="1292" y="215"/>
                </a:lnTo>
                <a:lnTo>
                  <a:pt x="1290" y="215"/>
                </a:lnTo>
                <a:lnTo>
                  <a:pt x="1288" y="215"/>
                </a:lnTo>
                <a:lnTo>
                  <a:pt x="1285" y="212"/>
                </a:lnTo>
                <a:lnTo>
                  <a:pt x="1283" y="212"/>
                </a:lnTo>
                <a:lnTo>
                  <a:pt x="1281" y="212"/>
                </a:lnTo>
                <a:lnTo>
                  <a:pt x="1278" y="212"/>
                </a:lnTo>
                <a:lnTo>
                  <a:pt x="1278" y="210"/>
                </a:lnTo>
                <a:lnTo>
                  <a:pt x="1278" y="208"/>
                </a:lnTo>
                <a:lnTo>
                  <a:pt x="1276" y="205"/>
                </a:lnTo>
                <a:lnTo>
                  <a:pt x="1273" y="205"/>
                </a:lnTo>
                <a:lnTo>
                  <a:pt x="1271" y="205"/>
                </a:lnTo>
                <a:lnTo>
                  <a:pt x="1271" y="203"/>
                </a:lnTo>
                <a:lnTo>
                  <a:pt x="1269" y="203"/>
                </a:lnTo>
                <a:lnTo>
                  <a:pt x="1266" y="203"/>
                </a:lnTo>
                <a:lnTo>
                  <a:pt x="1266" y="201"/>
                </a:lnTo>
                <a:lnTo>
                  <a:pt x="1264" y="201"/>
                </a:lnTo>
                <a:lnTo>
                  <a:pt x="1264" y="198"/>
                </a:lnTo>
                <a:lnTo>
                  <a:pt x="1262" y="196"/>
                </a:lnTo>
                <a:lnTo>
                  <a:pt x="1262" y="193"/>
                </a:lnTo>
                <a:lnTo>
                  <a:pt x="1259" y="191"/>
                </a:lnTo>
                <a:lnTo>
                  <a:pt x="1257" y="191"/>
                </a:lnTo>
                <a:lnTo>
                  <a:pt x="1257" y="189"/>
                </a:lnTo>
                <a:lnTo>
                  <a:pt x="1257" y="186"/>
                </a:lnTo>
                <a:lnTo>
                  <a:pt x="1255" y="186"/>
                </a:lnTo>
                <a:lnTo>
                  <a:pt x="1252" y="184"/>
                </a:lnTo>
                <a:lnTo>
                  <a:pt x="1250" y="184"/>
                </a:lnTo>
                <a:lnTo>
                  <a:pt x="1250" y="182"/>
                </a:lnTo>
                <a:lnTo>
                  <a:pt x="1247" y="182"/>
                </a:lnTo>
                <a:lnTo>
                  <a:pt x="1245" y="179"/>
                </a:lnTo>
                <a:lnTo>
                  <a:pt x="1243" y="179"/>
                </a:lnTo>
                <a:lnTo>
                  <a:pt x="1240" y="179"/>
                </a:lnTo>
                <a:lnTo>
                  <a:pt x="1240" y="177"/>
                </a:lnTo>
                <a:lnTo>
                  <a:pt x="1238" y="177"/>
                </a:lnTo>
                <a:lnTo>
                  <a:pt x="1236" y="177"/>
                </a:lnTo>
                <a:lnTo>
                  <a:pt x="1233" y="175"/>
                </a:lnTo>
                <a:lnTo>
                  <a:pt x="1231" y="175"/>
                </a:lnTo>
                <a:lnTo>
                  <a:pt x="1229" y="172"/>
                </a:lnTo>
                <a:lnTo>
                  <a:pt x="1226" y="172"/>
                </a:lnTo>
                <a:lnTo>
                  <a:pt x="1224" y="170"/>
                </a:lnTo>
                <a:lnTo>
                  <a:pt x="1221" y="167"/>
                </a:lnTo>
                <a:lnTo>
                  <a:pt x="1221" y="165"/>
                </a:lnTo>
                <a:lnTo>
                  <a:pt x="1219" y="163"/>
                </a:lnTo>
                <a:lnTo>
                  <a:pt x="1217" y="160"/>
                </a:lnTo>
                <a:lnTo>
                  <a:pt x="1214" y="160"/>
                </a:lnTo>
                <a:lnTo>
                  <a:pt x="1214" y="158"/>
                </a:lnTo>
                <a:lnTo>
                  <a:pt x="1212" y="158"/>
                </a:lnTo>
                <a:lnTo>
                  <a:pt x="1212" y="156"/>
                </a:lnTo>
                <a:lnTo>
                  <a:pt x="1212" y="156"/>
                </a:lnTo>
                <a:lnTo>
                  <a:pt x="1210" y="156"/>
                </a:lnTo>
                <a:lnTo>
                  <a:pt x="1210" y="153"/>
                </a:lnTo>
                <a:lnTo>
                  <a:pt x="1207" y="153"/>
                </a:lnTo>
                <a:lnTo>
                  <a:pt x="1205" y="151"/>
                </a:lnTo>
                <a:lnTo>
                  <a:pt x="1203" y="151"/>
                </a:lnTo>
                <a:lnTo>
                  <a:pt x="1203" y="149"/>
                </a:lnTo>
                <a:lnTo>
                  <a:pt x="1200" y="146"/>
                </a:lnTo>
                <a:lnTo>
                  <a:pt x="1198" y="144"/>
                </a:lnTo>
                <a:lnTo>
                  <a:pt x="1196" y="142"/>
                </a:lnTo>
                <a:lnTo>
                  <a:pt x="1193" y="142"/>
                </a:lnTo>
                <a:lnTo>
                  <a:pt x="1188" y="142"/>
                </a:lnTo>
                <a:lnTo>
                  <a:pt x="1184" y="139"/>
                </a:lnTo>
                <a:lnTo>
                  <a:pt x="1179" y="139"/>
                </a:lnTo>
                <a:lnTo>
                  <a:pt x="1177" y="139"/>
                </a:lnTo>
                <a:lnTo>
                  <a:pt x="1174" y="137"/>
                </a:lnTo>
                <a:lnTo>
                  <a:pt x="1170" y="139"/>
                </a:lnTo>
                <a:lnTo>
                  <a:pt x="1165" y="139"/>
                </a:lnTo>
                <a:lnTo>
                  <a:pt x="1162" y="139"/>
                </a:lnTo>
                <a:lnTo>
                  <a:pt x="1160" y="137"/>
                </a:lnTo>
                <a:lnTo>
                  <a:pt x="1153" y="132"/>
                </a:lnTo>
                <a:lnTo>
                  <a:pt x="1148" y="132"/>
                </a:lnTo>
                <a:lnTo>
                  <a:pt x="1141" y="130"/>
                </a:lnTo>
                <a:lnTo>
                  <a:pt x="1136" y="130"/>
                </a:lnTo>
                <a:lnTo>
                  <a:pt x="1134" y="127"/>
                </a:lnTo>
                <a:lnTo>
                  <a:pt x="1132" y="125"/>
                </a:lnTo>
                <a:lnTo>
                  <a:pt x="1129" y="125"/>
                </a:lnTo>
                <a:lnTo>
                  <a:pt x="1125" y="125"/>
                </a:lnTo>
                <a:lnTo>
                  <a:pt x="1120" y="125"/>
                </a:lnTo>
                <a:lnTo>
                  <a:pt x="1118" y="123"/>
                </a:lnTo>
                <a:lnTo>
                  <a:pt x="1115" y="123"/>
                </a:lnTo>
                <a:lnTo>
                  <a:pt x="1113" y="123"/>
                </a:lnTo>
                <a:lnTo>
                  <a:pt x="1110" y="120"/>
                </a:lnTo>
                <a:lnTo>
                  <a:pt x="1110" y="108"/>
                </a:lnTo>
                <a:lnTo>
                  <a:pt x="1108" y="106"/>
                </a:lnTo>
                <a:lnTo>
                  <a:pt x="1106" y="104"/>
                </a:lnTo>
                <a:lnTo>
                  <a:pt x="1103" y="101"/>
                </a:lnTo>
                <a:lnTo>
                  <a:pt x="1101" y="101"/>
                </a:lnTo>
                <a:lnTo>
                  <a:pt x="1101" y="99"/>
                </a:lnTo>
                <a:lnTo>
                  <a:pt x="1099" y="97"/>
                </a:lnTo>
                <a:lnTo>
                  <a:pt x="1099" y="92"/>
                </a:lnTo>
                <a:lnTo>
                  <a:pt x="1099" y="90"/>
                </a:lnTo>
                <a:lnTo>
                  <a:pt x="1096" y="87"/>
                </a:lnTo>
                <a:lnTo>
                  <a:pt x="1092" y="85"/>
                </a:lnTo>
                <a:lnTo>
                  <a:pt x="1089" y="85"/>
                </a:lnTo>
                <a:lnTo>
                  <a:pt x="1087" y="82"/>
                </a:lnTo>
                <a:lnTo>
                  <a:pt x="1087" y="80"/>
                </a:lnTo>
                <a:lnTo>
                  <a:pt x="1084" y="78"/>
                </a:lnTo>
                <a:lnTo>
                  <a:pt x="1082" y="75"/>
                </a:lnTo>
                <a:lnTo>
                  <a:pt x="1080" y="73"/>
                </a:lnTo>
                <a:lnTo>
                  <a:pt x="1077" y="68"/>
                </a:lnTo>
                <a:lnTo>
                  <a:pt x="1077" y="66"/>
                </a:lnTo>
                <a:lnTo>
                  <a:pt x="1077" y="64"/>
                </a:lnTo>
                <a:lnTo>
                  <a:pt x="1077" y="61"/>
                </a:lnTo>
                <a:lnTo>
                  <a:pt x="1075" y="59"/>
                </a:lnTo>
                <a:lnTo>
                  <a:pt x="1073" y="59"/>
                </a:lnTo>
                <a:lnTo>
                  <a:pt x="1070" y="59"/>
                </a:lnTo>
                <a:lnTo>
                  <a:pt x="1068" y="59"/>
                </a:lnTo>
                <a:lnTo>
                  <a:pt x="1066" y="56"/>
                </a:lnTo>
                <a:lnTo>
                  <a:pt x="1066" y="54"/>
                </a:lnTo>
                <a:lnTo>
                  <a:pt x="1063" y="52"/>
                </a:lnTo>
                <a:lnTo>
                  <a:pt x="1066" y="47"/>
                </a:lnTo>
                <a:lnTo>
                  <a:pt x="1063" y="45"/>
                </a:lnTo>
                <a:lnTo>
                  <a:pt x="1061" y="42"/>
                </a:lnTo>
                <a:lnTo>
                  <a:pt x="1059" y="42"/>
                </a:lnTo>
                <a:lnTo>
                  <a:pt x="1056" y="42"/>
                </a:lnTo>
                <a:lnTo>
                  <a:pt x="1054" y="42"/>
                </a:lnTo>
                <a:lnTo>
                  <a:pt x="1049" y="42"/>
                </a:lnTo>
                <a:lnTo>
                  <a:pt x="1049" y="42"/>
                </a:lnTo>
                <a:lnTo>
                  <a:pt x="1047" y="42"/>
                </a:lnTo>
                <a:lnTo>
                  <a:pt x="1044" y="42"/>
                </a:lnTo>
                <a:lnTo>
                  <a:pt x="1042" y="40"/>
                </a:lnTo>
                <a:lnTo>
                  <a:pt x="1040" y="38"/>
                </a:lnTo>
                <a:lnTo>
                  <a:pt x="1033" y="38"/>
                </a:lnTo>
                <a:lnTo>
                  <a:pt x="1030" y="35"/>
                </a:lnTo>
                <a:lnTo>
                  <a:pt x="1028" y="35"/>
                </a:lnTo>
                <a:lnTo>
                  <a:pt x="1025" y="33"/>
                </a:lnTo>
                <a:lnTo>
                  <a:pt x="1023" y="30"/>
                </a:lnTo>
                <a:lnTo>
                  <a:pt x="1018" y="30"/>
                </a:lnTo>
                <a:lnTo>
                  <a:pt x="1016" y="28"/>
                </a:lnTo>
                <a:lnTo>
                  <a:pt x="1009" y="26"/>
                </a:lnTo>
                <a:lnTo>
                  <a:pt x="1007" y="23"/>
                </a:lnTo>
                <a:lnTo>
                  <a:pt x="1004" y="23"/>
                </a:lnTo>
                <a:lnTo>
                  <a:pt x="1004" y="21"/>
                </a:lnTo>
                <a:lnTo>
                  <a:pt x="1002" y="19"/>
                </a:lnTo>
                <a:lnTo>
                  <a:pt x="999" y="16"/>
                </a:lnTo>
                <a:lnTo>
                  <a:pt x="997" y="16"/>
                </a:lnTo>
                <a:lnTo>
                  <a:pt x="995" y="16"/>
                </a:lnTo>
                <a:lnTo>
                  <a:pt x="992" y="14"/>
                </a:lnTo>
                <a:lnTo>
                  <a:pt x="992" y="14"/>
                </a:lnTo>
                <a:lnTo>
                  <a:pt x="990" y="12"/>
                </a:lnTo>
                <a:lnTo>
                  <a:pt x="988" y="12"/>
                </a:lnTo>
                <a:lnTo>
                  <a:pt x="985" y="12"/>
                </a:lnTo>
                <a:lnTo>
                  <a:pt x="983" y="12"/>
                </a:lnTo>
                <a:lnTo>
                  <a:pt x="981" y="9"/>
                </a:lnTo>
                <a:lnTo>
                  <a:pt x="978" y="7"/>
                </a:lnTo>
                <a:lnTo>
                  <a:pt x="976" y="7"/>
                </a:lnTo>
                <a:lnTo>
                  <a:pt x="976" y="5"/>
                </a:lnTo>
                <a:lnTo>
                  <a:pt x="973" y="2"/>
                </a:lnTo>
                <a:lnTo>
                  <a:pt x="973" y="0"/>
                </a:lnTo>
                <a:lnTo>
                  <a:pt x="971" y="2"/>
                </a:lnTo>
                <a:lnTo>
                  <a:pt x="969" y="2"/>
                </a:lnTo>
                <a:lnTo>
                  <a:pt x="966" y="5"/>
                </a:lnTo>
                <a:lnTo>
                  <a:pt x="959" y="9"/>
                </a:lnTo>
                <a:lnTo>
                  <a:pt x="952" y="12"/>
                </a:lnTo>
                <a:lnTo>
                  <a:pt x="945" y="16"/>
                </a:lnTo>
                <a:lnTo>
                  <a:pt x="943" y="19"/>
                </a:lnTo>
                <a:lnTo>
                  <a:pt x="940" y="21"/>
                </a:lnTo>
                <a:lnTo>
                  <a:pt x="938" y="23"/>
                </a:lnTo>
                <a:lnTo>
                  <a:pt x="936" y="26"/>
                </a:lnTo>
                <a:lnTo>
                  <a:pt x="933" y="28"/>
                </a:lnTo>
                <a:lnTo>
                  <a:pt x="931" y="28"/>
                </a:lnTo>
                <a:lnTo>
                  <a:pt x="926" y="30"/>
                </a:lnTo>
                <a:lnTo>
                  <a:pt x="924" y="30"/>
                </a:lnTo>
                <a:lnTo>
                  <a:pt x="922" y="33"/>
                </a:lnTo>
                <a:lnTo>
                  <a:pt x="917" y="33"/>
                </a:lnTo>
                <a:lnTo>
                  <a:pt x="914" y="33"/>
                </a:lnTo>
                <a:lnTo>
                  <a:pt x="912" y="33"/>
                </a:lnTo>
                <a:lnTo>
                  <a:pt x="910" y="33"/>
                </a:lnTo>
                <a:lnTo>
                  <a:pt x="907" y="35"/>
                </a:lnTo>
                <a:lnTo>
                  <a:pt x="905" y="38"/>
                </a:lnTo>
                <a:lnTo>
                  <a:pt x="905" y="40"/>
                </a:lnTo>
                <a:lnTo>
                  <a:pt x="903" y="42"/>
                </a:lnTo>
                <a:lnTo>
                  <a:pt x="900" y="42"/>
                </a:lnTo>
                <a:lnTo>
                  <a:pt x="896" y="42"/>
                </a:lnTo>
                <a:lnTo>
                  <a:pt x="891" y="42"/>
                </a:lnTo>
                <a:lnTo>
                  <a:pt x="886" y="42"/>
                </a:lnTo>
                <a:lnTo>
                  <a:pt x="881" y="45"/>
                </a:lnTo>
                <a:lnTo>
                  <a:pt x="879" y="45"/>
                </a:lnTo>
                <a:lnTo>
                  <a:pt x="879" y="47"/>
                </a:lnTo>
                <a:lnTo>
                  <a:pt x="874" y="47"/>
                </a:lnTo>
                <a:lnTo>
                  <a:pt x="872" y="49"/>
                </a:lnTo>
                <a:lnTo>
                  <a:pt x="870" y="47"/>
                </a:lnTo>
                <a:lnTo>
                  <a:pt x="865" y="45"/>
                </a:lnTo>
                <a:lnTo>
                  <a:pt x="862" y="45"/>
                </a:lnTo>
                <a:lnTo>
                  <a:pt x="858" y="45"/>
                </a:lnTo>
                <a:lnTo>
                  <a:pt x="855" y="45"/>
                </a:lnTo>
                <a:lnTo>
                  <a:pt x="853" y="47"/>
                </a:lnTo>
                <a:lnTo>
                  <a:pt x="848" y="49"/>
                </a:lnTo>
                <a:lnTo>
                  <a:pt x="848" y="52"/>
                </a:lnTo>
                <a:lnTo>
                  <a:pt x="846" y="54"/>
                </a:lnTo>
                <a:lnTo>
                  <a:pt x="844" y="56"/>
                </a:lnTo>
                <a:lnTo>
                  <a:pt x="841" y="59"/>
                </a:lnTo>
                <a:lnTo>
                  <a:pt x="836" y="59"/>
                </a:lnTo>
                <a:lnTo>
                  <a:pt x="829" y="61"/>
                </a:lnTo>
                <a:lnTo>
                  <a:pt x="827" y="61"/>
                </a:lnTo>
                <a:lnTo>
                  <a:pt x="827" y="64"/>
                </a:lnTo>
                <a:lnTo>
                  <a:pt x="825" y="66"/>
                </a:lnTo>
                <a:lnTo>
                  <a:pt x="822" y="71"/>
                </a:lnTo>
                <a:lnTo>
                  <a:pt x="822" y="73"/>
                </a:lnTo>
                <a:lnTo>
                  <a:pt x="818" y="75"/>
                </a:lnTo>
                <a:lnTo>
                  <a:pt x="815" y="75"/>
                </a:lnTo>
                <a:lnTo>
                  <a:pt x="813" y="80"/>
                </a:lnTo>
                <a:lnTo>
                  <a:pt x="810" y="82"/>
                </a:lnTo>
                <a:lnTo>
                  <a:pt x="810" y="85"/>
                </a:lnTo>
                <a:lnTo>
                  <a:pt x="808" y="87"/>
                </a:lnTo>
                <a:lnTo>
                  <a:pt x="808" y="90"/>
                </a:lnTo>
                <a:lnTo>
                  <a:pt x="806" y="92"/>
                </a:lnTo>
                <a:lnTo>
                  <a:pt x="803" y="97"/>
                </a:lnTo>
                <a:lnTo>
                  <a:pt x="801" y="97"/>
                </a:lnTo>
                <a:lnTo>
                  <a:pt x="799" y="99"/>
                </a:lnTo>
                <a:lnTo>
                  <a:pt x="799" y="99"/>
                </a:lnTo>
                <a:lnTo>
                  <a:pt x="796" y="99"/>
                </a:lnTo>
                <a:lnTo>
                  <a:pt x="799" y="101"/>
                </a:lnTo>
                <a:lnTo>
                  <a:pt x="799" y="106"/>
                </a:lnTo>
                <a:lnTo>
                  <a:pt x="801" y="111"/>
                </a:lnTo>
                <a:lnTo>
                  <a:pt x="803" y="116"/>
                </a:lnTo>
                <a:lnTo>
                  <a:pt x="803" y="120"/>
                </a:lnTo>
                <a:lnTo>
                  <a:pt x="803" y="123"/>
                </a:lnTo>
                <a:lnTo>
                  <a:pt x="803" y="125"/>
                </a:lnTo>
                <a:lnTo>
                  <a:pt x="801" y="127"/>
                </a:lnTo>
                <a:lnTo>
                  <a:pt x="799" y="127"/>
                </a:lnTo>
                <a:lnTo>
                  <a:pt x="794" y="127"/>
                </a:lnTo>
                <a:lnTo>
                  <a:pt x="792" y="125"/>
                </a:lnTo>
                <a:lnTo>
                  <a:pt x="789" y="127"/>
                </a:lnTo>
                <a:lnTo>
                  <a:pt x="787" y="130"/>
                </a:lnTo>
                <a:lnTo>
                  <a:pt x="782" y="132"/>
                </a:lnTo>
                <a:lnTo>
                  <a:pt x="780" y="132"/>
                </a:lnTo>
                <a:lnTo>
                  <a:pt x="777" y="132"/>
                </a:lnTo>
                <a:lnTo>
                  <a:pt x="775" y="132"/>
                </a:lnTo>
                <a:lnTo>
                  <a:pt x="773" y="130"/>
                </a:lnTo>
                <a:lnTo>
                  <a:pt x="770" y="130"/>
                </a:lnTo>
                <a:lnTo>
                  <a:pt x="768" y="130"/>
                </a:lnTo>
                <a:lnTo>
                  <a:pt x="768" y="127"/>
                </a:lnTo>
                <a:lnTo>
                  <a:pt x="766" y="127"/>
                </a:lnTo>
                <a:lnTo>
                  <a:pt x="766" y="127"/>
                </a:lnTo>
                <a:lnTo>
                  <a:pt x="763" y="130"/>
                </a:lnTo>
                <a:lnTo>
                  <a:pt x="761" y="130"/>
                </a:lnTo>
                <a:lnTo>
                  <a:pt x="761" y="132"/>
                </a:lnTo>
                <a:lnTo>
                  <a:pt x="761" y="134"/>
                </a:lnTo>
                <a:lnTo>
                  <a:pt x="759" y="134"/>
                </a:lnTo>
                <a:lnTo>
                  <a:pt x="756" y="134"/>
                </a:lnTo>
                <a:lnTo>
                  <a:pt x="756" y="137"/>
                </a:lnTo>
                <a:lnTo>
                  <a:pt x="754" y="137"/>
                </a:lnTo>
                <a:lnTo>
                  <a:pt x="751" y="137"/>
                </a:lnTo>
                <a:lnTo>
                  <a:pt x="749" y="137"/>
                </a:lnTo>
                <a:lnTo>
                  <a:pt x="747" y="137"/>
                </a:lnTo>
                <a:lnTo>
                  <a:pt x="744" y="137"/>
                </a:lnTo>
                <a:lnTo>
                  <a:pt x="742" y="137"/>
                </a:lnTo>
                <a:lnTo>
                  <a:pt x="740" y="137"/>
                </a:lnTo>
                <a:lnTo>
                  <a:pt x="737" y="137"/>
                </a:lnTo>
                <a:lnTo>
                  <a:pt x="735" y="139"/>
                </a:lnTo>
                <a:lnTo>
                  <a:pt x="733" y="139"/>
                </a:lnTo>
                <a:lnTo>
                  <a:pt x="730" y="139"/>
                </a:lnTo>
                <a:lnTo>
                  <a:pt x="728" y="139"/>
                </a:lnTo>
                <a:lnTo>
                  <a:pt x="704" y="160"/>
                </a:lnTo>
                <a:lnTo>
                  <a:pt x="683" y="160"/>
                </a:lnTo>
                <a:lnTo>
                  <a:pt x="681" y="167"/>
                </a:lnTo>
                <a:lnTo>
                  <a:pt x="643" y="186"/>
                </a:lnTo>
                <a:lnTo>
                  <a:pt x="643" y="189"/>
                </a:lnTo>
                <a:lnTo>
                  <a:pt x="631" y="198"/>
                </a:lnTo>
                <a:lnTo>
                  <a:pt x="612" y="208"/>
                </a:lnTo>
                <a:lnTo>
                  <a:pt x="607" y="208"/>
                </a:lnTo>
                <a:lnTo>
                  <a:pt x="596" y="208"/>
                </a:lnTo>
                <a:lnTo>
                  <a:pt x="567" y="212"/>
                </a:lnTo>
                <a:lnTo>
                  <a:pt x="562" y="215"/>
                </a:lnTo>
                <a:lnTo>
                  <a:pt x="558" y="217"/>
                </a:lnTo>
                <a:lnTo>
                  <a:pt x="553" y="219"/>
                </a:lnTo>
                <a:lnTo>
                  <a:pt x="548" y="219"/>
                </a:lnTo>
                <a:lnTo>
                  <a:pt x="541" y="219"/>
                </a:lnTo>
                <a:lnTo>
                  <a:pt x="536" y="222"/>
                </a:lnTo>
                <a:lnTo>
                  <a:pt x="536" y="224"/>
                </a:lnTo>
                <a:lnTo>
                  <a:pt x="522" y="229"/>
                </a:lnTo>
                <a:lnTo>
                  <a:pt x="501" y="229"/>
                </a:lnTo>
                <a:lnTo>
                  <a:pt x="494" y="231"/>
                </a:lnTo>
                <a:lnTo>
                  <a:pt x="482" y="234"/>
                </a:lnTo>
                <a:lnTo>
                  <a:pt x="480" y="234"/>
                </a:lnTo>
                <a:lnTo>
                  <a:pt x="473" y="238"/>
                </a:lnTo>
                <a:lnTo>
                  <a:pt x="466" y="241"/>
                </a:lnTo>
                <a:lnTo>
                  <a:pt x="461" y="241"/>
                </a:lnTo>
                <a:lnTo>
                  <a:pt x="459" y="243"/>
                </a:lnTo>
                <a:lnTo>
                  <a:pt x="456" y="243"/>
                </a:lnTo>
                <a:lnTo>
                  <a:pt x="449" y="255"/>
                </a:lnTo>
                <a:lnTo>
                  <a:pt x="433" y="262"/>
                </a:lnTo>
                <a:lnTo>
                  <a:pt x="416" y="257"/>
                </a:lnTo>
                <a:lnTo>
                  <a:pt x="414" y="257"/>
                </a:lnTo>
                <a:lnTo>
                  <a:pt x="402" y="262"/>
                </a:lnTo>
                <a:lnTo>
                  <a:pt x="399" y="260"/>
                </a:lnTo>
                <a:lnTo>
                  <a:pt x="397" y="260"/>
                </a:lnTo>
                <a:lnTo>
                  <a:pt x="392" y="257"/>
                </a:lnTo>
                <a:lnTo>
                  <a:pt x="388" y="257"/>
                </a:lnTo>
                <a:lnTo>
                  <a:pt x="378" y="262"/>
                </a:lnTo>
                <a:lnTo>
                  <a:pt x="366" y="269"/>
                </a:lnTo>
                <a:lnTo>
                  <a:pt x="366" y="264"/>
                </a:lnTo>
                <a:lnTo>
                  <a:pt x="366" y="264"/>
                </a:lnTo>
                <a:lnTo>
                  <a:pt x="369" y="264"/>
                </a:lnTo>
                <a:lnTo>
                  <a:pt x="369" y="262"/>
                </a:lnTo>
                <a:lnTo>
                  <a:pt x="366" y="262"/>
                </a:lnTo>
                <a:lnTo>
                  <a:pt x="362" y="260"/>
                </a:lnTo>
                <a:lnTo>
                  <a:pt x="359" y="260"/>
                </a:lnTo>
                <a:lnTo>
                  <a:pt x="357" y="257"/>
                </a:lnTo>
                <a:lnTo>
                  <a:pt x="350" y="257"/>
                </a:lnTo>
                <a:lnTo>
                  <a:pt x="345" y="257"/>
                </a:lnTo>
                <a:lnTo>
                  <a:pt x="348" y="260"/>
                </a:lnTo>
                <a:lnTo>
                  <a:pt x="345" y="260"/>
                </a:lnTo>
                <a:lnTo>
                  <a:pt x="340" y="262"/>
                </a:lnTo>
                <a:lnTo>
                  <a:pt x="333" y="267"/>
                </a:lnTo>
                <a:lnTo>
                  <a:pt x="336" y="269"/>
                </a:lnTo>
                <a:lnTo>
                  <a:pt x="312" y="276"/>
                </a:lnTo>
                <a:lnTo>
                  <a:pt x="310" y="276"/>
                </a:lnTo>
                <a:lnTo>
                  <a:pt x="310" y="278"/>
                </a:lnTo>
                <a:lnTo>
                  <a:pt x="310" y="278"/>
                </a:lnTo>
                <a:lnTo>
                  <a:pt x="303" y="281"/>
                </a:lnTo>
                <a:lnTo>
                  <a:pt x="298" y="281"/>
                </a:lnTo>
                <a:lnTo>
                  <a:pt x="291" y="283"/>
                </a:lnTo>
                <a:lnTo>
                  <a:pt x="284" y="286"/>
                </a:lnTo>
                <a:lnTo>
                  <a:pt x="277" y="288"/>
                </a:lnTo>
                <a:lnTo>
                  <a:pt x="255" y="295"/>
                </a:lnTo>
                <a:lnTo>
                  <a:pt x="253" y="295"/>
                </a:lnTo>
                <a:lnTo>
                  <a:pt x="253" y="297"/>
                </a:lnTo>
                <a:lnTo>
                  <a:pt x="251" y="297"/>
                </a:lnTo>
                <a:lnTo>
                  <a:pt x="248" y="300"/>
                </a:lnTo>
                <a:lnTo>
                  <a:pt x="246" y="300"/>
                </a:lnTo>
                <a:lnTo>
                  <a:pt x="244" y="302"/>
                </a:lnTo>
                <a:lnTo>
                  <a:pt x="241" y="304"/>
                </a:lnTo>
                <a:lnTo>
                  <a:pt x="239" y="304"/>
                </a:lnTo>
                <a:lnTo>
                  <a:pt x="237" y="307"/>
                </a:lnTo>
                <a:lnTo>
                  <a:pt x="234" y="309"/>
                </a:lnTo>
                <a:lnTo>
                  <a:pt x="234" y="312"/>
                </a:lnTo>
                <a:lnTo>
                  <a:pt x="232" y="312"/>
                </a:lnTo>
                <a:lnTo>
                  <a:pt x="229" y="314"/>
                </a:lnTo>
                <a:lnTo>
                  <a:pt x="227" y="316"/>
                </a:lnTo>
                <a:lnTo>
                  <a:pt x="227" y="319"/>
                </a:lnTo>
                <a:lnTo>
                  <a:pt x="227" y="321"/>
                </a:lnTo>
                <a:lnTo>
                  <a:pt x="225" y="321"/>
                </a:lnTo>
                <a:lnTo>
                  <a:pt x="225" y="323"/>
                </a:lnTo>
                <a:lnTo>
                  <a:pt x="218" y="333"/>
                </a:lnTo>
                <a:lnTo>
                  <a:pt x="218" y="335"/>
                </a:lnTo>
                <a:lnTo>
                  <a:pt x="213" y="340"/>
                </a:lnTo>
                <a:lnTo>
                  <a:pt x="211" y="345"/>
                </a:lnTo>
                <a:lnTo>
                  <a:pt x="208" y="349"/>
                </a:lnTo>
                <a:lnTo>
                  <a:pt x="206" y="354"/>
                </a:lnTo>
                <a:lnTo>
                  <a:pt x="206" y="356"/>
                </a:lnTo>
                <a:lnTo>
                  <a:pt x="203" y="359"/>
                </a:lnTo>
                <a:lnTo>
                  <a:pt x="203" y="361"/>
                </a:lnTo>
                <a:lnTo>
                  <a:pt x="203" y="364"/>
                </a:lnTo>
                <a:lnTo>
                  <a:pt x="201" y="373"/>
                </a:lnTo>
                <a:lnTo>
                  <a:pt x="201" y="378"/>
                </a:lnTo>
                <a:lnTo>
                  <a:pt x="199" y="382"/>
                </a:lnTo>
                <a:lnTo>
                  <a:pt x="199" y="387"/>
                </a:lnTo>
                <a:lnTo>
                  <a:pt x="199" y="389"/>
                </a:lnTo>
                <a:lnTo>
                  <a:pt x="199" y="392"/>
                </a:lnTo>
                <a:lnTo>
                  <a:pt x="196" y="399"/>
                </a:lnTo>
                <a:lnTo>
                  <a:pt x="196" y="406"/>
                </a:lnTo>
                <a:lnTo>
                  <a:pt x="196" y="408"/>
                </a:lnTo>
                <a:lnTo>
                  <a:pt x="196" y="423"/>
                </a:lnTo>
                <a:lnTo>
                  <a:pt x="196" y="425"/>
                </a:lnTo>
                <a:lnTo>
                  <a:pt x="194" y="434"/>
                </a:lnTo>
                <a:lnTo>
                  <a:pt x="192" y="439"/>
                </a:lnTo>
                <a:lnTo>
                  <a:pt x="189" y="441"/>
                </a:lnTo>
                <a:lnTo>
                  <a:pt x="187" y="451"/>
                </a:lnTo>
                <a:lnTo>
                  <a:pt x="185" y="456"/>
                </a:lnTo>
                <a:lnTo>
                  <a:pt x="182" y="465"/>
                </a:lnTo>
                <a:lnTo>
                  <a:pt x="180" y="470"/>
                </a:lnTo>
                <a:lnTo>
                  <a:pt x="180" y="472"/>
                </a:lnTo>
                <a:lnTo>
                  <a:pt x="177" y="475"/>
                </a:lnTo>
                <a:lnTo>
                  <a:pt x="177" y="477"/>
                </a:lnTo>
                <a:lnTo>
                  <a:pt x="177" y="479"/>
                </a:lnTo>
                <a:lnTo>
                  <a:pt x="175" y="479"/>
                </a:lnTo>
                <a:lnTo>
                  <a:pt x="175" y="482"/>
                </a:lnTo>
                <a:lnTo>
                  <a:pt x="175" y="484"/>
                </a:lnTo>
                <a:lnTo>
                  <a:pt x="175" y="486"/>
                </a:lnTo>
                <a:lnTo>
                  <a:pt x="175" y="491"/>
                </a:lnTo>
                <a:lnTo>
                  <a:pt x="175" y="496"/>
                </a:lnTo>
                <a:lnTo>
                  <a:pt x="175" y="498"/>
                </a:lnTo>
                <a:lnTo>
                  <a:pt x="175" y="501"/>
                </a:lnTo>
                <a:lnTo>
                  <a:pt x="175" y="503"/>
                </a:lnTo>
                <a:lnTo>
                  <a:pt x="175" y="505"/>
                </a:lnTo>
                <a:lnTo>
                  <a:pt x="175" y="508"/>
                </a:lnTo>
                <a:lnTo>
                  <a:pt x="173" y="510"/>
                </a:lnTo>
                <a:lnTo>
                  <a:pt x="173" y="512"/>
                </a:lnTo>
                <a:lnTo>
                  <a:pt x="173" y="515"/>
                </a:lnTo>
                <a:lnTo>
                  <a:pt x="170" y="517"/>
                </a:lnTo>
                <a:lnTo>
                  <a:pt x="170" y="519"/>
                </a:lnTo>
                <a:lnTo>
                  <a:pt x="163" y="531"/>
                </a:lnTo>
                <a:lnTo>
                  <a:pt x="185" y="541"/>
                </a:lnTo>
                <a:lnTo>
                  <a:pt x="185" y="543"/>
                </a:lnTo>
                <a:lnTo>
                  <a:pt x="182" y="543"/>
                </a:lnTo>
                <a:lnTo>
                  <a:pt x="182" y="545"/>
                </a:lnTo>
                <a:lnTo>
                  <a:pt x="180" y="548"/>
                </a:lnTo>
                <a:lnTo>
                  <a:pt x="177" y="550"/>
                </a:lnTo>
                <a:lnTo>
                  <a:pt x="175" y="552"/>
                </a:lnTo>
                <a:lnTo>
                  <a:pt x="175" y="552"/>
                </a:lnTo>
                <a:lnTo>
                  <a:pt x="173" y="552"/>
                </a:lnTo>
                <a:lnTo>
                  <a:pt x="173" y="555"/>
                </a:lnTo>
                <a:lnTo>
                  <a:pt x="175" y="557"/>
                </a:lnTo>
                <a:lnTo>
                  <a:pt x="175" y="560"/>
                </a:lnTo>
                <a:lnTo>
                  <a:pt x="175" y="562"/>
                </a:lnTo>
                <a:lnTo>
                  <a:pt x="175" y="564"/>
                </a:lnTo>
                <a:lnTo>
                  <a:pt x="177" y="564"/>
                </a:lnTo>
                <a:lnTo>
                  <a:pt x="177" y="567"/>
                </a:lnTo>
                <a:lnTo>
                  <a:pt x="177" y="569"/>
                </a:lnTo>
                <a:lnTo>
                  <a:pt x="180" y="571"/>
                </a:lnTo>
                <a:lnTo>
                  <a:pt x="180" y="574"/>
                </a:lnTo>
                <a:lnTo>
                  <a:pt x="182" y="574"/>
                </a:lnTo>
                <a:lnTo>
                  <a:pt x="182" y="576"/>
                </a:lnTo>
                <a:lnTo>
                  <a:pt x="180" y="576"/>
                </a:lnTo>
                <a:lnTo>
                  <a:pt x="180" y="574"/>
                </a:lnTo>
                <a:lnTo>
                  <a:pt x="177" y="574"/>
                </a:lnTo>
                <a:lnTo>
                  <a:pt x="177" y="571"/>
                </a:lnTo>
                <a:lnTo>
                  <a:pt x="175" y="571"/>
                </a:lnTo>
                <a:lnTo>
                  <a:pt x="173" y="574"/>
                </a:lnTo>
                <a:lnTo>
                  <a:pt x="168" y="581"/>
                </a:lnTo>
                <a:lnTo>
                  <a:pt x="166" y="583"/>
                </a:lnTo>
                <a:lnTo>
                  <a:pt x="166" y="586"/>
                </a:lnTo>
                <a:lnTo>
                  <a:pt x="166" y="595"/>
                </a:lnTo>
                <a:lnTo>
                  <a:pt x="123" y="637"/>
                </a:lnTo>
                <a:lnTo>
                  <a:pt x="121" y="640"/>
                </a:lnTo>
                <a:lnTo>
                  <a:pt x="114" y="647"/>
                </a:lnTo>
                <a:lnTo>
                  <a:pt x="111" y="649"/>
                </a:lnTo>
                <a:lnTo>
                  <a:pt x="100" y="656"/>
                </a:lnTo>
                <a:lnTo>
                  <a:pt x="97" y="659"/>
                </a:lnTo>
                <a:lnTo>
                  <a:pt x="90" y="666"/>
                </a:lnTo>
                <a:lnTo>
                  <a:pt x="88" y="666"/>
                </a:lnTo>
                <a:lnTo>
                  <a:pt x="76" y="682"/>
                </a:lnTo>
                <a:lnTo>
                  <a:pt x="22" y="746"/>
                </a:lnTo>
                <a:lnTo>
                  <a:pt x="7" y="763"/>
                </a:lnTo>
                <a:lnTo>
                  <a:pt x="0" y="774"/>
                </a:lnTo>
                <a:lnTo>
                  <a:pt x="0" y="777"/>
                </a:lnTo>
                <a:lnTo>
                  <a:pt x="3" y="786"/>
                </a:lnTo>
                <a:lnTo>
                  <a:pt x="3" y="791"/>
                </a:lnTo>
                <a:lnTo>
                  <a:pt x="5" y="800"/>
                </a:lnTo>
                <a:lnTo>
                  <a:pt x="10" y="810"/>
                </a:lnTo>
                <a:lnTo>
                  <a:pt x="14" y="822"/>
                </a:lnTo>
                <a:lnTo>
                  <a:pt x="19" y="829"/>
                </a:lnTo>
                <a:lnTo>
                  <a:pt x="24" y="838"/>
                </a:lnTo>
                <a:lnTo>
                  <a:pt x="26" y="845"/>
                </a:lnTo>
                <a:lnTo>
                  <a:pt x="26" y="852"/>
                </a:lnTo>
                <a:lnTo>
                  <a:pt x="29" y="864"/>
                </a:lnTo>
                <a:lnTo>
                  <a:pt x="29" y="874"/>
                </a:lnTo>
                <a:lnTo>
                  <a:pt x="31" y="878"/>
                </a:lnTo>
                <a:lnTo>
                  <a:pt x="26" y="883"/>
                </a:lnTo>
                <a:lnTo>
                  <a:pt x="17" y="885"/>
                </a:lnTo>
                <a:lnTo>
                  <a:pt x="17" y="893"/>
                </a:lnTo>
                <a:lnTo>
                  <a:pt x="14" y="900"/>
                </a:lnTo>
                <a:lnTo>
                  <a:pt x="12" y="909"/>
                </a:lnTo>
                <a:lnTo>
                  <a:pt x="10" y="916"/>
                </a:lnTo>
                <a:lnTo>
                  <a:pt x="10" y="928"/>
                </a:lnTo>
                <a:lnTo>
                  <a:pt x="10" y="940"/>
                </a:lnTo>
                <a:lnTo>
                  <a:pt x="14" y="949"/>
                </a:lnTo>
                <a:lnTo>
                  <a:pt x="22" y="961"/>
                </a:lnTo>
                <a:lnTo>
                  <a:pt x="22" y="971"/>
                </a:lnTo>
                <a:lnTo>
                  <a:pt x="24" y="975"/>
                </a:lnTo>
                <a:lnTo>
                  <a:pt x="19" y="989"/>
                </a:lnTo>
                <a:lnTo>
                  <a:pt x="17" y="996"/>
                </a:lnTo>
                <a:lnTo>
                  <a:pt x="12" y="1006"/>
                </a:lnTo>
                <a:lnTo>
                  <a:pt x="10" y="1020"/>
                </a:lnTo>
                <a:lnTo>
                  <a:pt x="10" y="1032"/>
                </a:lnTo>
                <a:lnTo>
                  <a:pt x="10" y="1039"/>
                </a:lnTo>
                <a:lnTo>
                  <a:pt x="12" y="1048"/>
                </a:lnTo>
                <a:lnTo>
                  <a:pt x="10" y="1056"/>
                </a:lnTo>
                <a:lnTo>
                  <a:pt x="10" y="1065"/>
                </a:lnTo>
                <a:lnTo>
                  <a:pt x="12" y="1077"/>
                </a:lnTo>
                <a:lnTo>
                  <a:pt x="14" y="1089"/>
                </a:lnTo>
                <a:lnTo>
                  <a:pt x="14" y="1103"/>
                </a:lnTo>
                <a:lnTo>
                  <a:pt x="19" y="1115"/>
                </a:lnTo>
                <a:lnTo>
                  <a:pt x="19" y="1124"/>
                </a:lnTo>
                <a:lnTo>
                  <a:pt x="17" y="1133"/>
                </a:lnTo>
                <a:lnTo>
                  <a:pt x="22" y="1141"/>
                </a:lnTo>
                <a:lnTo>
                  <a:pt x="26" y="1155"/>
                </a:lnTo>
                <a:lnTo>
                  <a:pt x="29" y="1171"/>
                </a:lnTo>
                <a:lnTo>
                  <a:pt x="33" y="1185"/>
                </a:lnTo>
                <a:lnTo>
                  <a:pt x="36" y="1207"/>
                </a:lnTo>
                <a:lnTo>
                  <a:pt x="31" y="1223"/>
                </a:lnTo>
                <a:lnTo>
                  <a:pt x="29" y="1228"/>
                </a:lnTo>
                <a:lnTo>
                  <a:pt x="31" y="1228"/>
                </a:lnTo>
                <a:lnTo>
                  <a:pt x="111" y="1214"/>
                </a:lnTo>
                <a:lnTo>
                  <a:pt x="114" y="1216"/>
                </a:lnTo>
                <a:lnTo>
                  <a:pt x="118" y="1219"/>
                </a:lnTo>
                <a:lnTo>
                  <a:pt x="123" y="1219"/>
                </a:lnTo>
                <a:lnTo>
                  <a:pt x="125" y="1219"/>
                </a:lnTo>
                <a:lnTo>
                  <a:pt x="128" y="1221"/>
                </a:lnTo>
                <a:lnTo>
                  <a:pt x="130" y="1221"/>
                </a:lnTo>
                <a:lnTo>
                  <a:pt x="137" y="1223"/>
                </a:lnTo>
                <a:lnTo>
                  <a:pt x="140" y="1226"/>
                </a:lnTo>
                <a:lnTo>
                  <a:pt x="140" y="1228"/>
                </a:lnTo>
                <a:lnTo>
                  <a:pt x="144" y="1230"/>
                </a:lnTo>
                <a:lnTo>
                  <a:pt x="149" y="1230"/>
                </a:lnTo>
                <a:lnTo>
                  <a:pt x="151" y="1230"/>
                </a:lnTo>
                <a:lnTo>
                  <a:pt x="163" y="1230"/>
                </a:lnTo>
                <a:lnTo>
                  <a:pt x="166" y="1230"/>
                </a:lnTo>
                <a:lnTo>
                  <a:pt x="168" y="1230"/>
                </a:lnTo>
                <a:lnTo>
                  <a:pt x="173" y="1230"/>
                </a:lnTo>
                <a:lnTo>
                  <a:pt x="175" y="1230"/>
                </a:lnTo>
                <a:lnTo>
                  <a:pt x="194" y="1230"/>
                </a:lnTo>
                <a:lnTo>
                  <a:pt x="196" y="1230"/>
                </a:lnTo>
                <a:lnTo>
                  <a:pt x="201" y="1230"/>
                </a:lnTo>
                <a:lnTo>
                  <a:pt x="203" y="1230"/>
                </a:lnTo>
                <a:lnTo>
                  <a:pt x="206" y="1230"/>
                </a:lnTo>
                <a:lnTo>
                  <a:pt x="208" y="1230"/>
                </a:lnTo>
                <a:lnTo>
                  <a:pt x="211" y="1230"/>
                </a:lnTo>
                <a:lnTo>
                  <a:pt x="218" y="1230"/>
                </a:lnTo>
                <a:lnTo>
                  <a:pt x="229" y="1230"/>
                </a:lnTo>
                <a:lnTo>
                  <a:pt x="232" y="1230"/>
                </a:lnTo>
                <a:lnTo>
                  <a:pt x="232" y="1233"/>
                </a:lnTo>
                <a:lnTo>
                  <a:pt x="237" y="1263"/>
                </a:lnTo>
                <a:lnTo>
                  <a:pt x="239" y="1301"/>
                </a:lnTo>
                <a:lnTo>
                  <a:pt x="237" y="1304"/>
                </a:lnTo>
                <a:lnTo>
                  <a:pt x="227" y="1304"/>
                </a:lnTo>
                <a:lnTo>
                  <a:pt x="220" y="1304"/>
                </a:lnTo>
                <a:lnTo>
                  <a:pt x="213" y="1304"/>
                </a:lnTo>
                <a:lnTo>
                  <a:pt x="213" y="1318"/>
                </a:lnTo>
                <a:lnTo>
                  <a:pt x="213" y="1320"/>
                </a:lnTo>
                <a:lnTo>
                  <a:pt x="213" y="1322"/>
                </a:lnTo>
                <a:lnTo>
                  <a:pt x="211" y="1322"/>
                </a:lnTo>
                <a:lnTo>
                  <a:pt x="208" y="1325"/>
                </a:lnTo>
                <a:lnTo>
                  <a:pt x="206" y="1327"/>
                </a:lnTo>
                <a:lnTo>
                  <a:pt x="206" y="1337"/>
                </a:lnTo>
                <a:lnTo>
                  <a:pt x="211" y="1339"/>
                </a:lnTo>
                <a:lnTo>
                  <a:pt x="213" y="1341"/>
                </a:lnTo>
                <a:lnTo>
                  <a:pt x="213" y="1344"/>
                </a:lnTo>
                <a:lnTo>
                  <a:pt x="213" y="1346"/>
                </a:lnTo>
                <a:lnTo>
                  <a:pt x="215" y="1358"/>
                </a:lnTo>
                <a:lnTo>
                  <a:pt x="234" y="1360"/>
                </a:lnTo>
                <a:lnTo>
                  <a:pt x="237" y="1360"/>
                </a:lnTo>
                <a:lnTo>
                  <a:pt x="296" y="1358"/>
                </a:lnTo>
                <a:lnTo>
                  <a:pt x="298" y="1358"/>
                </a:lnTo>
                <a:lnTo>
                  <a:pt x="300" y="1358"/>
                </a:lnTo>
                <a:lnTo>
                  <a:pt x="350" y="1358"/>
                </a:lnTo>
                <a:lnTo>
                  <a:pt x="355" y="1358"/>
                </a:lnTo>
                <a:lnTo>
                  <a:pt x="359" y="1358"/>
                </a:lnTo>
                <a:lnTo>
                  <a:pt x="362" y="1358"/>
                </a:lnTo>
                <a:lnTo>
                  <a:pt x="397" y="1358"/>
                </a:lnTo>
                <a:lnTo>
                  <a:pt x="402" y="1358"/>
                </a:lnTo>
                <a:lnTo>
                  <a:pt x="411" y="1356"/>
                </a:lnTo>
                <a:lnTo>
                  <a:pt x="421" y="1353"/>
                </a:lnTo>
                <a:lnTo>
                  <a:pt x="425" y="1353"/>
                </a:lnTo>
                <a:lnTo>
                  <a:pt x="444" y="1356"/>
                </a:lnTo>
                <a:lnTo>
                  <a:pt x="451" y="1356"/>
                </a:lnTo>
                <a:lnTo>
                  <a:pt x="456" y="1356"/>
                </a:lnTo>
                <a:lnTo>
                  <a:pt x="459" y="1356"/>
                </a:lnTo>
                <a:lnTo>
                  <a:pt x="461" y="1356"/>
                </a:lnTo>
                <a:lnTo>
                  <a:pt x="466" y="1356"/>
                </a:lnTo>
                <a:lnTo>
                  <a:pt x="468" y="1356"/>
                </a:lnTo>
                <a:lnTo>
                  <a:pt x="470" y="1356"/>
                </a:lnTo>
                <a:lnTo>
                  <a:pt x="473" y="1356"/>
                </a:lnTo>
                <a:lnTo>
                  <a:pt x="475" y="1356"/>
                </a:lnTo>
                <a:lnTo>
                  <a:pt x="477" y="1356"/>
                </a:lnTo>
                <a:lnTo>
                  <a:pt x="480" y="1356"/>
                </a:lnTo>
                <a:lnTo>
                  <a:pt x="480" y="1356"/>
                </a:lnTo>
                <a:lnTo>
                  <a:pt x="482" y="1356"/>
                </a:lnTo>
                <a:lnTo>
                  <a:pt x="485" y="1356"/>
                </a:lnTo>
                <a:lnTo>
                  <a:pt x="487" y="1356"/>
                </a:lnTo>
                <a:lnTo>
                  <a:pt x="489" y="1356"/>
                </a:lnTo>
                <a:lnTo>
                  <a:pt x="492" y="1356"/>
                </a:lnTo>
                <a:lnTo>
                  <a:pt x="494" y="1353"/>
                </a:lnTo>
                <a:lnTo>
                  <a:pt x="496" y="1356"/>
                </a:lnTo>
                <a:lnTo>
                  <a:pt x="499" y="1356"/>
                </a:lnTo>
                <a:lnTo>
                  <a:pt x="501" y="1356"/>
                </a:lnTo>
                <a:lnTo>
                  <a:pt x="506" y="1356"/>
                </a:lnTo>
                <a:lnTo>
                  <a:pt x="511" y="1356"/>
                </a:lnTo>
                <a:lnTo>
                  <a:pt x="513" y="1353"/>
                </a:lnTo>
                <a:lnTo>
                  <a:pt x="518" y="1356"/>
                </a:lnTo>
                <a:lnTo>
                  <a:pt x="522" y="1356"/>
                </a:lnTo>
                <a:lnTo>
                  <a:pt x="525" y="1356"/>
                </a:lnTo>
                <a:lnTo>
                  <a:pt x="527" y="1356"/>
                </a:lnTo>
                <a:lnTo>
                  <a:pt x="529" y="1356"/>
                </a:lnTo>
                <a:lnTo>
                  <a:pt x="534" y="1356"/>
                </a:lnTo>
                <a:lnTo>
                  <a:pt x="539" y="1356"/>
                </a:lnTo>
                <a:lnTo>
                  <a:pt x="539" y="1356"/>
                </a:lnTo>
                <a:lnTo>
                  <a:pt x="544" y="1356"/>
                </a:lnTo>
                <a:lnTo>
                  <a:pt x="546" y="1356"/>
                </a:lnTo>
                <a:lnTo>
                  <a:pt x="548" y="1356"/>
                </a:lnTo>
                <a:lnTo>
                  <a:pt x="551" y="1356"/>
                </a:lnTo>
                <a:lnTo>
                  <a:pt x="553" y="1356"/>
                </a:lnTo>
                <a:lnTo>
                  <a:pt x="555" y="1356"/>
                </a:lnTo>
                <a:lnTo>
                  <a:pt x="558" y="1356"/>
                </a:lnTo>
                <a:lnTo>
                  <a:pt x="560" y="1356"/>
                </a:lnTo>
                <a:lnTo>
                  <a:pt x="565" y="1356"/>
                </a:lnTo>
                <a:lnTo>
                  <a:pt x="567" y="1356"/>
                </a:lnTo>
                <a:lnTo>
                  <a:pt x="570" y="1356"/>
                </a:lnTo>
                <a:lnTo>
                  <a:pt x="572" y="1356"/>
                </a:lnTo>
                <a:lnTo>
                  <a:pt x="574" y="1356"/>
                </a:lnTo>
                <a:lnTo>
                  <a:pt x="577" y="1356"/>
                </a:lnTo>
                <a:lnTo>
                  <a:pt x="579" y="1356"/>
                </a:lnTo>
                <a:lnTo>
                  <a:pt x="581" y="1356"/>
                </a:lnTo>
                <a:lnTo>
                  <a:pt x="584" y="1356"/>
                </a:lnTo>
                <a:lnTo>
                  <a:pt x="586" y="1356"/>
                </a:lnTo>
                <a:lnTo>
                  <a:pt x="588" y="1356"/>
                </a:lnTo>
                <a:lnTo>
                  <a:pt x="591" y="1356"/>
                </a:lnTo>
                <a:lnTo>
                  <a:pt x="593" y="1356"/>
                </a:lnTo>
                <a:lnTo>
                  <a:pt x="596" y="1356"/>
                </a:lnTo>
                <a:lnTo>
                  <a:pt x="596" y="1356"/>
                </a:lnTo>
                <a:lnTo>
                  <a:pt x="598" y="1356"/>
                </a:lnTo>
                <a:lnTo>
                  <a:pt x="600" y="1356"/>
                </a:lnTo>
                <a:lnTo>
                  <a:pt x="605" y="1356"/>
                </a:lnTo>
                <a:lnTo>
                  <a:pt x="607" y="1356"/>
                </a:lnTo>
                <a:lnTo>
                  <a:pt x="610" y="1356"/>
                </a:lnTo>
                <a:lnTo>
                  <a:pt x="612" y="1356"/>
                </a:lnTo>
                <a:lnTo>
                  <a:pt x="614" y="1356"/>
                </a:lnTo>
                <a:lnTo>
                  <a:pt x="617" y="1356"/>
                </a:lnTo>
                <a:lnTo>
                  <a:pt x="619" y="1356"/>
                </a:lnTo>
                <a:lnTo>
                  <a:pt x="622" y="1356"/>
                </a:lnTo>
                <a:lnTo>
                  <a:pt x="624" y="1356"/>
                </a:lnTo>
                <a:lnTo>
                  <a:pt x="626" y="1356"/>
                </a:lnTo>
                <a:lnTo>
                  <a:pt x="629" y="1356"/>
                </a:lnTo>
                <a:lnTo>
                  <a:pt x="631" y="1356"/>
                </a:lnTo>
                <a:lnTo>
                  <a:pt x="631" y="1353"/>
                </a:lnTo>
                <a:lnTo>
                  <a:pt x="633" y="1353"/>
                </a:lnTo>
                <a:lnTo>
                  <a:pt x="636" y="1353"/>
                </a:lnTo>
                <a:lnTo>
                  <a:pt x="636" y="1351"/>
                </a:lnTo>
                <a:lnTo>
                  <a:pt x="638" y="1351"/>
                </a:lnTo>
                <a:lnTo>
                  <a:pt x="638" y="1348"/>
                </a:lnTo>
                <a:lnTo>
                  <a:pt x="640" y="1348"/>
                </a:lnTo>
                <a:lnTo>
                  <a:pt x="640" y="1346"/>
                </a:lnTo>
                <a:lnTo>
                  <a:pt x="643" y="1344"/>
                </a:lnTo>
                <a:lnTo>
                  <a:pt x="643" y="1315"/>
                </a:lnTo>
                <a:lnTo>
                  <a:pt x="643" y="1313"/>
                </a:lnTo>
                <a:lnTo>
                  <a:pt x="643" y="1311"/>
                </a:lnTo>
                <a:lnTo>
                  <a:pt x="640" y="1311"/>
                </a:lnTo>
                <a:lnTo>
                  <a:pt x="640" y="1308"/>
                </a:lnTo>
                <a:lnTo>
                  <a:pt x="640" y="1306"/>
                </a:lnTo>
                <a:lnTo>
                  <a:pt x="640" y="1304"/>
                </a:lnTo>
                <a:lnTo>
                  <a:pt x="638" y="1304"/>
                </a:lnTo>
                <a:lnTo>
                  <a:pt x="638" y="1301"/>
                </a:lnTo>
                <a:lnTo>
                  <a:pt x="636" y="1299"/>
                </a:lnTo>
                <a:lnTo>
                  <a:pt x="633" y="1296"/>
                </a:lnTo>
                <a:lnTo>
                  <a:pt x="631" y="1296"/>
                </a:lnTo>
                <a:lnTo>
                  <a:pt x="631" y="1294"/>
                </a:lnTo>
                <a:lnTo>
                  <a:pt x="629" y="1294"/>
                </a:lnTo>
                <a:lnTo>
                  <a:pt x="626" y="1292"/>
                </a:lnTo>
                <a:lnTo>
                  <a:pt x="624" y="1292"/>
                </a:lnTo>
                <a:lnTo>
                  <a:pt x="622" y="1292"/>
                </a:lnTo>
                <a:lnTo>
                  <a:pt x="622" y="1289"/>
                </a:lnTo>
                <a:lnTo>
                  <a:pt x="619" y="1292"/>
                </a:lnTo>
                <a:lnTo>
                  <a:pt x="619" y="1289"/>
                </a:lnTo>
                <a:lnTo>
                  <a:pt x="614" y="1289"/>
                </a:lnTo>
                <a:lnTo>
                  <a:pt x="612" y="1292"/>
                </a:lnTo>
                <a:lnTo>
                  <a:pt x="610" y="1289"/>
                </a:lnTo>
                <a:lnTo>
                  <a:pt x="607" y="1289"/>
                </a:lnTo>
                <a:lnTo>
                  <a:pt x="607" y="1292"/>
                </a:lnTo>
                <a:lnTo>
                  <a:pt x="603" y="1292"/>
                </a:lnTo>
                <a:lnTo>
                  <a:pt x="603" y="1289"/>
                </a:lnTo>
                <a:lnTo>
                  <a:pt x="600" y="1292"/>
                </a:lnTo>
                <a:lnTo>
                  <a:pt x="598" y="1289"/>
                </a:lnTo>
                <a:lnTo>
                  <a:pt x="596" y="1289"/>
                </a:lnTo>
                <a:lnTo>
                  <a:pt x="593" y="1289"/>
                </a:lnTo>
                <a:lnTo>
                  <a:pt x="591" y="1289"/>
                </a:lnTo>
                <a:lnTo>
                  <a:pt x="586" y="1289"/>
                </a:lnTo>
                <a:lnTo>
                  <a:pt x="584" y="1289"/>
                </a:lnTo>
                <a:lnTo>
                  <a:pt x="581" y="1289"/>
                </a:lnTo>
                <a:lnTo>
                  <a:pt x="574" y="1289"/>
                </a:lnTo>
                <a:lnTo>
                  <a:pt x="570" y="1289"/>
                </a:lnTo>
                <a:lnTo>
                  <a:pt x="565" y="1289"/>
                </a:lnTo>
                <a:lnTo>
                  <a:pt x="562" y="1289"/>
                </a:lnTo>
                <a:lnTo>
                  <a:pt x="558" y="1289"/>
                </a:lnTo>
                <a:lnTo>
                  <a:pt x="555" y="1289"/>
                </a:lnTo>
                <a:lnTo>
                  <a:pt x="553" y="1289"/>
                </a:lnTo>
                <a:lnTo>
                  <a:pt x="551" y="1289"/>
                </a:lnTo>
                <a:lnTo>
                  <a:pt x="548" y="1289"/>
                </a:lnTo>
                <a:lnTo>
                  <a:pt x="546" y="1289"/>
                </a:lnTo>
                <a:lnTo>
                  <a:pt x="544" y="1289"/>
                </a:lnTo>
                <a:lnTo>
                  <a:pt x="541" y="1289"/>
                </a:lnTo>
                <a:lnTo>
                  <a:pt x="539" y="1289"/>
                </a:lnTo>
                <a:lnTo>
                  <a:pt x="539" y="1289"/>
                </a:lnTo>
                <a:lnTo>
                  <a:pt x="536" y="1289"/>
                </a:lnTo>
                <a:lnTo>
                  <a:pt x="534" y="1289"/>
                </a:lnTo>
                <a:lnTo>
                  <a:pt x="532" y="1289"/>
                </a:lnTo>
                <a:lnTo>
                  <a:pt x="529" y="1289"/>
                </a:lnTo>
                <a:lnTo>
                  <a:pt x="527" y="1289"/>
                </a:lnTo>
                <a:lnTo>
                  <a:pt x="525" y="1289"/>
                </a:lnTo>
                <a:lnTo>
                  <a:pt x="522" y="1289"/>
                </a:lnTo>
                <a:lnTo>
                  <a:pt x="520" y="1287"/>
                </a:lnTo>
                <a:lnTo>
                  <a:pt x="518" y="1287"/>
                </a:lnTo>
                <a:lnTo>
                  <a:pt x="515" y="1287"/>
                </a:lnTo>
                <a:lnTo>
                  <a:pt x="515" y="1287"/>
                </a:lnTo>
                <a:lnTo>
                  <a:pt x="513" y="1287"/>
                </a:lnTo>
                <a:lnTo>
                  <a:pt x="511" y="1285"/>
                </a:lnTo>
                <a:lnTo>
                  <a:pt x="508" y="1285"/>
                </a:lnTo>
                <a:lnTo>
                  <a:pt x="508" y="1282"/>
                </a:lnTo>
                <a:lnTo>
                  <a:pt x="508" y="1280"/>
                </a:lnTo>
                <a:lnTo>
                  <a:pt x="508" y="1278"/>
                </a:lnTo>
                <a:lnTo>
                  <a:pt x="508" y="1275"/>
                </a:lnTo>
                <a:lnTo>
                  <a:pt x="508" y="1273"/>
                </a:lnTo>
                <a:lnTo>
                  <a:pt x="508" y="1270"/>
                </a:lnTo>
                <a:lnTo>
                  <a:pt x="508" y="1268"/>
                </a:lnTo>
                <a:lnTo>
                  <a:pt x="511" y="1268"/>
                </a:lnTo>
                <a:lnTo>
                  <a:pt x="511" y="1266"/>
                </a:lnTo>
                <a:lnTo>
                  <a:pt x="513" y="1263"/>
                </a:lnTo>
                <a:lnTo>
                  <a:pt x="515" y="1263"/>
                </a:lnTo>
                <a:lnTo>
                  <a:pt x="518" y="1263"/>
                </a:lnTo>
                <a:lnTo>
                  <a:pt x="520" y="1261"/>
                </a:lnTo>
                <a:lnTo>
                  <a:pt x="520" y="1259"/>
                </a:lnTo>
                <a:lnTo>
                  <a:pt x="522" y="1259"/>
                </a:lnTo>
                <a:lnTo>
                  <a:pt x="525" y="1256"/>
                </a:lnTo>
                <a:lnTo>
                  <a:pt x="527" y="1254"/>
                </a:lnTo>
                <a:lnTo>
                  <a:pt x="529" y="1252"/>
                </a:lnTo>
                <a:lnTo>
                  <a:pt x="532" y="1252"/>
                </a:lnTo>
                <a:lnTo>
                  <a:pt x="534" y="1252"/>
                </a:lnTo>
                <a:lnTo>
                  <a:pt x="534" y="1249"/>
                </a:lnTo>
                <a:lnTo>
                  <a:pt x="536" y="1247"/>
                </a:lnTo>
                <a:lnTo>
                  <a:pt x="539" y="1247"/>
                </a:lnTo>
                <a:lnTo>
                  <a:pt x="539" y="1247"/>
                </a:lnTo>
                <a:lnTo>
                  <a:pt x="541" y="1244"/>
                </a:lnTo>
                <a:lnTo>
                  <a:pt x="544" y="1242"/>
                </a:lnTo>
                <a:lnTo>
                  <a:pt x="546" y="1240"/>
                </a:lnTo>
                <a:lnTo>
                  <a:pt x="548" y="1240"/>
                </a:lnTo>
                <a:lnTo>
                  <a:pt x="551" y="1237"/>
                </a:lnTo>
                <a:lnTo>
                  <a:pt x="553" y="1237"/>
                </a:lnTo>
                <a:lnTo>
                  <a:pt x="553" y="1235"/>
                </a:lnTo>
                <a:lnTo>
                  <a:pt x="555" y="1235"/>
                </a:lnTo>
                <a:lnTo>
                  <a:pt x="558" y="1233"/>
                </a:lnTo>
                <a:lnTo>
                  <a:pt x="560" y="1233"/>
                </a:lnTo>
                <a:lnTo>
                  <a:pt x="562" y="1230"/>
                </a:lnTo>
                <a:lnTo>
                  <a:pt x="562" y="1230"/>
                </a:lnTo>
                <a:lnTo>
                  <a:pt x="565" y="1230"/>
                </a:lnTo>
                <a:lnTo>
                  <a:pt x="567" y="1228"/>
                </a:lnTo>
                <a:lnTo>
                  <a:pt x="570" y="1226"/>
                </a:lnTo>
                <a:lnTo>
                  <a:pt x="572" y="1226"/>
                </a:lnTo>
                <a:lnTo>
                  <a:pt x="572" y="1223"/>
                </a:lnTo>
                <a:lnTo>
                  <a:pt x="574" y="1223"/>
                </a:lnTo>
                <a:lnTo>
                  <a:pt x="577" y="1223"/>
                </a:lnTo>
                <a:lnTo>
                  <a:pt x="577" y="1221"/>
                </a:lnTo>
                <a:lnTo>
                  <a:pt x="579" y="1221"/>
                </a:lnTo>
                <a:lnTo>
                  <a:pt x="579" y="1219"/>
                </a:lnTo>
                <a:lnTo>
                  <a:pt x="581" y="1219"/>
                </a:lnTo>
                <a:lnTo>
                  <a:pt x="584" y="1216"/>
                </a:lnTo>
                <a:lnTo>
                  <a:pt x="586" y="1216"/>
                </a:lnTo>
                <a:lnTo>
                  <a:pt x="586" y="1214"/>
                </a:lnTo>
                <a:lnTo>
                  <a:pt x="588" y="1214"/>
                </a:lnTo>
                <a:lnTo>
                  <a:pt x="591" y="1211"/>
                </a:lnTo>
                <a:lnTo>
                  <a:pt x="593" y="1211"/>
                </a:lnTo>
                <a:lnTo>
                  <a:pt x="596" y="1209"/>
                </a:lnTo>
                <a:lnTo>
                  <a:pt x="596" y="1207"/>
                </a:lnTo>
                <a:lnTo>
                  <a:pt x="598" y="1207"/>
                </a:lnTo>
                <a:lnTo>
                  <a:pt x="600" y="1204"/>
                </a:lnTo>
                <a:lnTo>
                  <a:pt x="603" y="1204"/>
                </a:lnTo>
                <a:lnTo>
                  <a:pt x="603" y="1202"/>
                </a:lnTo>
                <a:lnTo>
                  <a:pt x="605" y="1202"/>
                </a:lnTo>
                <a:lnTo>
                  <a:pt x="607" y="1200"/>
                </a:lnTo>
                <a:lnTo>
                  <a:pt x="610" y="1197"/>
                </a:lnTo>
                <a:lnTo>
                  <a:pt x="612" y="1195"/>
                </a:lnTo>
                <a:lnTo>
                  <a:pt x="614" y="1195"/>
                </a:lnTo>
                <a:lnTo>
                  <a:pt x="617" y="1193"/>
                </a:lnTo>
                <a:lnTo>
                  <a:pt x="619" y="1190"/>
                </a:lnTo>
                <a:lnTo>
                  <a:pt x="622" y="1190"/>
                </a:lnTo>
                <a:lnTo>
                  <a:pt x="622" y="1188"/>
                </a:lnTo>
                <a:lnTo>
                  <a:pt x="624" y="1185"/>
                </a:lnTo>
                <a:lnTo>
                  <a:pt x="626" y="1185"/>
                </a:lnTo>
                <a:lnTo>
                  <a:pt x="629" y="1183"/>
                </a:lnTo>
                <a:lnTo>
                  <a:pt x="631" y="1183"/>
                </a:lnTo>
                <a:lnTo>
                  <a:pt x="631" y="1181"/>
                </a:lnTo>
                <a:lnTo>
                  <a:pt x="633" y="1181"/>
                </a:lnTo>
                <a:lnTo>
                  <a:pt x="636" y="1178"/>
                </a:lnTo>
                <a:lnTo>
                  <a:pt x="638" y="1178"/>
                </a:lnTo>
                <a:lnTo>
                  <a:pt x="638" y="1176"/>
                </a:lnTo>
                <a:lnTo>
                  <a:pt x="640" y="1176"/>
                </a:lnTo>
                <a:lnTo>
                  <a:pt x="643" y="1174"/>
                </a:lnTo>
                <a:lnTo>
                  <a:pt x="645" y="1174"/>
                </a:lnTo>
                <a:lnTo>
                  <a:pt x="648" y="1174"/>
                </a:lnTo>
                <a:lnTo>
                  <a:pt x="650" y="1171"/>
                </a:lnTo>
                <a:lnTo>
                  <a:pt x="652" y="1171"/>
                </a:lnTo>
                <a:lnTo>
                  <a:pt x="652" y="1169"/>
                </a:lnTo>
                <a:lnTo>
                  <a:pt x="652" y="1167"/>
                </a:lnTo>
                <a:lnTo>
                  <a:pt x="655" y="1167"/>
                </a:lnTo>
                <a:lnTo>
                  <a:pt x="655" y="1164"/>
                </a:lnTo>
                <a:lnTo>
                  <a:pt x="657" y="1164"/>
                </a:lnTo>
                <a:lnTo>
                  <a:pt x="659" y="1162"/>
                </a:lnTo>
                <a:lnTo>
                  <a:pt x="662" y="1162"/>
                </a:lnTo>
                <a:lnTo>
                  <a:pt x="664" y="1162"/>
                </a:lnTo>
                <a:lnTo>
                  <a:pt x="664" y="1159"/>
                </a:lnTo>
                <a:lnTo>
                  <a:pt x="666" y="1157"/>
                </a:lnTo>
                <a:lnTo>
                  <a:pt x="669" y="1157"/>
                </a:lnTo>
                <a:lnTo>
                  <a:pt x="671" y="1155"/>
                </a:lnTo>
                <a:lnTo>
                  <a:pt x="676" y="1152"/>
                </a:lnTo>
                <a:lnTo>
                  <a:pt x="676" y="1150"/>
                </a:lnTo>
                <a:lnTo>
                  <a:pt x="678" y="1150"/>
                </a:lnTo>
                <a:lnTo>
                  <a:pt x="681" y="1148"/>
                </a:lnTo>
                <a:lnTo>
                  <a:pt x="683" y="1148"/>
                </a:lnTo>
                <a:lnTo>
                  <a:pt x="702" y="1133"/>
                </a:lnTo>
                <a:lnTo>
                  <a:pt x="714" y="1124"/>
                </a:lnTo>
                <a:lnTo>
                  <a:pt x="725" y="1148"/>
                </a:lnTo>
                <a:lnTo>
                  <a:pt x="730" y="1143"/>
                </a:lnTo>
                <a:lnTo>
                  <a:pt x="733" y="1143"/>
                </a:lnTo>
                <a:lnTo>
                  <a:pt x="796" y="1263"/>
                </a:lnTo>
                <a:lnTo>
                  <a:pt x="799" y="1266"/>
                </a:lnTo>
                <a:lnTo>
                  <a:pt x="818" y="1304"/>
                </a:lnTo>
                <a:lnTo>
                  <a:pt x="860" y="1384"/>
                </a:lnTo>
                <a:lnTo>
                  <a:pt x="860" y="1386"/>
                </a:lnTo>
                <a:lnTo>
                  <a:pt x="858" y="1389"/>
                </a:lnTo>
                <a:lnTo>
                  <a:pt x="858" y="1391"/>
                </a:lnTo>
                <a:lnTo>
                  <a:pt x="855" y="1391"/>
                </a:lnTo>
                <a:lnTo>
                  <a:pt x="853" y="1391"/>
                </a:lnTo>
                <a:lnTo>
                  <a:pt x="851" y="1391"/>
                </a:lnTo>
                <a:lnTo>
                  <a:pt x="848" y="1391"/>
                </a:lnTo>
                <a:lnTo>
                  <a:pt x="848" y="1389"/>
                </a:lnTo>
                <a:lnTo>
                  <a:pt x="846" y="1389"/>
                </a:lnTo>
                <a:lnTo>
                  <a:pt x="844" y="1389"/>
                </a:lnTo>
                <a:lnTo>
                  <a:pt x="844" y="1391"/>
                </a:lnTo>
                <a:lnTo>
                  <a:pt x="841" y="1391"/>
                </a:lnTo>
                <a:lnTo>
                  <a:pt x="841" y="1393"/>
                </a:lnTo>
                <a:lnTo>
                  <a:pt x="844" y="1393"/>
                </a:lnTo>
                <a:lnTo>
                  <a:pt x="844" y="1396"/>
                </a:lnTo>
                <a:lnTo>
                  <a:pt x="846" y="1393"/>
                </a:lnTo>
                <a:lnTo>
                  <a:pt x="848" y="1393"/>
                </a:lnTo>
                <a:lnTo>
                  <a:pt x="851" y="1393"/>
                </a:lnTo>
                <a:lnTo>
                  <a:pt x="851" y="1396"/>
                </a:lnTo>
                <a:lnTo>
                  <a:pt x="853" y="1393"/>
                </a:lnTo>
                <a:lnTo>
                  <a:pt x="853" y="1396"/>
                </a:lnTo>
                <a:lnTo>
                  <a:pt x="855" y="1396"/>
                </a:lnTo>
                <a:lnTo>
                  <a:pt x="858" y="1396"/>
                </a:lnTo>
                <a:lnTo>
                  <a:pt x="858" y="1398"/>
                </a:lnTo>
                <a:lnTo>
                  <a:pt x="860" y="1398"/>
                </a:lnTo>
                <a:lnTo>
                  <a:pt x="862" y="1398"/>
                </a:lnTo>
                <a:lnTo>
                  <a:pt x="862" y="1400"/>
                </a:lnTo>
                <a:lnTo>
                  <a:pt x="865" y="1400"/>
                </a:lnTo>
                <a:lnTo>
                  <a:pt x="865" y="1398"/>
                </a:lnTo>
                <a:lnTo>
                  <a:pt x="867" y="1398"/>
                </a:lnTo>
                <a:lnTo>
                  <a:pt x="870" y="1398"/>
                </a:lnTo>
                <a:lnTo>
                  <a:pt x="872" y="1398"/>
                </a:lnTo>
                <a:lnTo>
                  <a:pt x="874" y="1398"/>
                </a:lnTo>
                <a:lnTo>
                  <a:pt x="877" y="1396"/>
                </a:lnTo>
                <a:lnTo>
                  <a:pt x="879" y="1396"/>
                </a:lnTo>
                <a:lnTo>
                  <a:pt x="879" y="1393"/>
                </a:lnTo>
                <a:lnTo>
                  <a:pt x="879" y="1393"/>
                </a:lnTo>
                <a:lnTo>
                  <a:pt x="879" y="1391"/>
                </a:lnTo>
                <a:lnTo>
                  <a:pt x="881" y="1391"/>
                </a:lnTo>
                <a:lnTo>
                  <a:pt x="884" y="1391"/>
                </a:lnTo>
                <a:lnTo>
                  <a:pt x="886" y="1391"/>
                </a:lnTo>
                <a:lnTo>
                  <a:pt x="886" y="1389"/>
                </a:lnTo>
                <a:lnTo>
                  <a:pt x="888" y="1389"/>
                </a:lnTo>
                <a:lnTo>
                  <a:pt x="891" y="1389"/>
                </a:lnTo>
                <a:lnTo>
                  <a:pt x="893" y="1389"/>
                </a:lnTo>
                <a:lnTo>
                  <a:pt x="893" y="1386"/>
                </a:lnTo>
                <a:lnTo>
                  <a:pt x="896" y="1386"/>
                </a:lnTo>
                <a:lnTo>
                  <a:pt x="898" y="1386"/>
                </a:lnTo>
                <a:lnTo>
                  <a:pt x="900" y="1386"/>
                </a:lnTo>
                <a:lnTo>
                  <a:pt x="903" y="1386"/>
                </a:lnTo>
                <a:lnTo>
                  <a:pt x="905" y="1386"/>
                </a:lnTo>
                <a:lnTo>
                  <a:pt x="907" y="1386"/>
                </a:lnTo>
                <a:lnTo>
                  <a:pt x="910" y="1386"/>
                </a:lnTo>
                <a:lnTo>
                  <a:pt x="912" y="1386"/>
                </a:lnTo>
                <a:lnTo>
                  <a:pt x="914" y="1386"/>
                </a:lnTo>
                <a:lnTo>
                  <a:pt x="917" y="1386"/>
                </a:lnTo>
                <a:lnTo>
                  <a:pt x="919" y="1386"/>
                </a:lnTo>
                <a:lnTo>
                  <a:pt x="922" y="1386"/>
                </a:lnTo>
                <a:lnTo>
                  <a:pt x="924" y="1386"/>
                </a:lnTo>
                <a:lnTo>
                  <a:pt x="926" y="1386"/>
                </a:lnTo>
                <a:lnTo>
                  <a:pt x="929" y="1386"/>
                </a:lnTo>
                <a:lnTo>
                  <a:pt x="931" y="1386"/>
                </a:lnTo>
                <a:lnTo>
                  <a:pt x="933" y="1386"/>
                </a:lnTo>
                <a:lnTo>
                  <a:pt x="936" y="1386"/>
                </a:lnTo>
                <a:lnTo>
                  <a:pt x="936" y="1389"/>
                </a:lnTo>
                <a:lnTo>
                  <a:pt x="938" y="1389"/>
                </a:lnTo>
                <a:lnTo>
                  <a:pt x="940" y="1389"/>
                </a:lnTo>
                <a:lnTo>
                  <a:pt x="943" y="1389"/>
                </a:lnTo>
                <a:lnTo>
                  <a:pt x="945" y="1389"/>
                </a:lnTo>
                <a:lnTo>
                  <a:pt x="947" y="1389"/>
                </a:lnTo>
                <a:lnTo>
                  <a:pt x="947" y="1391"/>
                </a:lnTo>
                <a:lnTo>
                  <a:pt x="950" y="1391"/>
                </a:lnTo>
                <a:lnTo>
                  <a:pt x="952" y="1391"/>
                </a:lnTo>
                <a:lnTo>
                  <a:pt x="952" y="1393"/>
                </a:lnTo>
                <a:lnTo>
                  <a:pt x="955" y="1393"/>
                </a:lnTo>
                <a:lnTo>
                  <a:pt x="957" y="1393"/>
                </a:lnTo>
                <a:lnTo>
                  <a:pt x="957" y="1396"/>
                </a:lnTo>
                <a:lnTo>
                  <a:pt x="959" y="1396"/>
                </a:lnTo>
                <a:lnTo>
                  <a:pt x="962" y="1396"/>
                </a:lnTo>
                <a:lnTo>
                  <a:pt x="962" y="1398"/>
                </a:lnTo>
                <a:lnTo>
                  <a:pt x="964" y="1398"/>
                </a:lnTo>
                <a:lnTo>
                  <a:pt x="966" y="1398"/>
                </a:lnTo>
                <a:lnTo>
                  <a:pt x="966" y="1400"/>
                </a:lnTo>
                <a:lnTo>
                  <a:pt x="969" y="1400"/>
                </a:lnTo>
                <a:lnTo>
                  <a:pt x="971" y="1400"/>
                </a:lnTo>
                <a:lnTo>
                  <a:pt x="973" y="1400"/>
                </a:lnTo>
                <a:lnTo>
                  <a:pt x="973" y="1400"/>
                </a:lnTo>
                <a:lnTo>
                  <a:pt x="976" y="1400"/>
                </a:lnTo>
                <a:lnTo>
                  <a:pt x="978" y="1400"/>
                </a:lnTo>
                <a:lnTo>
                  <a:pt x="978" y="1403"/>
                </a:lnTo>
                <a:lnTo>
                  <a:pt x="981" y="1403"/>
                </a:lnTo>
                <a:lnTo>
                  <a:pt x="983" y="1403"/>
                </a:lnTo>
                <a:lnTo>
                  <a:pt x="985" y="1403"/>
                </a:lnTo>
                <a:lnTo>
                  <a:pt x="985" y="1405"/>
                </a:lnTo>
                <a:lnTo>
                  <a:pt x="988" y="1405"/>
                </a:lnTo>
                <a:lnTo>
                  <a:pt x="990" y="1405"/>
                </a:lnTo>
                <a:lnTo>
                  <a:pt x="990" y="1407"/>
                </a:lnTo>
                <a:lnTo>
                  <a:pt x="992" y="1407"/>
                </a:lnTo>
                <a:lnTo>
                  <a:pt x="992" y="1407"/>
                </a:lnTo>
                <a:lnTo>
                  <a:pt x="995" y="1407"/>
                </a:lnTo>
                <a:lnTo>
                  <a:pt x="995" y="1410"/>
                </a:lnTo>
                <a:lnTo>
                  <a:pt x="990" y="1417"/>
                </a:lnTo>
                <a:lnTo>
                  <a:pt x="992" y="1441"/>
                </a:lnTo>
                <a:lnTo>
                  <a:pt x="992" y="1452"/>
                </a:lnTo>
                <a:lnTo>
                  <a:pt x="988" y="1471"/>
                </a:lnTo>
                <a:lnTo>
                  <a:pt x="992" y="1478"/>
                </a:lnTo>
                <a:lnTo>
                  <a:pt x="1007" y="1469"/>
                </a:lnTo>
                <a:lnTo>
                  <a:pt x="1016" y="1462"/>
                </a:lnTo>
                <a:lnTo>
                  <a:pt x="1035" y="1450"/>
                </a:lnTo>
                <a:lnTo>
                  <a:pt x="1037" y="1452"/>
                </a:lnTo>
                <a:lnTo>
                  <a:pt x="1049" y="1462"/>
                </a:lnTo>
                <a:lnTo>
                  <a:pt x="1063" y="1471"/>
                </a:lnTo>
                <a:lnTo>
                  <a:pt x="1063" y="1474"/>
                </a:lnTo>
                <a:lnTo>
                  <a:pt x="1066" y="1474"/>
                </a:lnTo>
                <a:lnTo>
                  <a:pt x="1068" y="1476"/>
                </a:lnTo>
                <a:lnTo>
                  <a:pt x="1070" y="1478"/>
                </a:lnTo>
                <a:lnTo>
                  <a:pt x="1073" y="1478"/>
                </a:lnTo>
                <a:lnTo>
                  <a:pt x="1073" y="1481"/>
                </a:lnTo>
                <a:lnTo>
                  <a:pt x="1075" y="1481"/>
                </a:lnTo>
                <a:lnTo>
                  <a:pt x="1075" y="1483"/>
                </a:lnTo>
                <a:lnTo>
                  <a:pt x="1077" y="1483"/>
                </a:lnTo>
                <a:lnTo>
                  <a:pt x="1080" y="1485"/>
                </a:lnTo>
                <a:lnTo>
                  <a:pt x="1089" y="1492"/>
                </a:lnTo>
                <a:lnTo>
                  <a:pt x="1092" y="1495"/>
                </a:lnTo>
                <a:lnTo>
                  <a:pt x="1106" y="1495"/>
                </a:lnTo>
                <a:lnTo>
                  <a:pt x="1108" y="1495"/>
                </a:lnTo>
                <a:lnTo>
                  <a:pt x="1108" y="1488"/>
                </a:lnTo>
                <a:lnTo>
                  <a:pt x="1122" y="1488"/>
                </a:lnTo>
                <a:lnTo>
                  <a:pt x="1132" y="1488"/>
                </a:lnTo>
                <a:lnTo>
                  <a:pt x="1136" y="1488"/>
                </a:lnTo>
                <a:lnTo>
                  <a:pt x="1139" y="1488"/>
                </a:lnTo>
                <a:lnTo>
                  <a:pt x="1141" y="1488"/>
                </a:lnTo>
                <a:lnTo>
                  <a:pt x="1144" y="1488"/>
                </a:lnTo>
                <a:lnTo>
                  <a:pt x="1144" y="1485"/>
                </a:lnTo>
                <a:lnTo>
                  <a:pt x="1146" y="1485"/>
                </a:lnTo>
                <a:lnTo>
                  <a:pt x="1148" y="1485"/>
                </a:lnTo>
                <a:lnTo>
                  <a:pt x="1151" y="1485"/>
                </a:lnTo>
                <a:lnTo>
                  <a:pt x="1153" y="1485"/>
                </a:lnTo>
                <a:lnTo>
                  <a:pt x="1155" y="1485"/>
                </a:lnTo>
                <a:lnTo>
                  <a:pt x="1158" y="1488"/>
                </a:lnTo>
                <a:lnTo>
                  <a:pt x="1160" y="1488"/>
                </a:lnTo>
                <a:lnTo>
                  <a:pt x="1160" y="1490"/>
                </a:lnTo>
                <a:lnTo>
                  <a:pt x="1162" y="1490"/>
                </a:lnTo>
                <a:lnTo>
                  <a:pt x="1165" y="1492"/>
                </a:lnTo>
                <a:lnTo>
                  <a:pt x="1165" y="1492"/>
                </a:lnTo>
                <a:lnTo>
                  <a:pt x="1167" y="1492"/>
                </a:lnTo>
                <a:lnTo>
                  <a:pt x="1167" y="1495"/>
                </a:lnTo>
                <a:lnTo>
                  <a:pt x="1170" y="1495"/>
                </a:lnTo>
                <a:lnTo>
                  <a:pt x="1170" y="1497"/>
                </a:lnTo>
                <a:lnTo>
                  <a:pt x="1172" y="1497"/>
                </a:lnTo>
                <a:lnTo>
                  <a:pt x="1174" y="1497"/>
                </a:lnTo>
                <a:lnTo>
                  <a:pt x="1177" y="1497"/>
                </a:lnTo>
                <a:lnTo>
                  <a:pt x="1179" y="1497"/>
                </a:lnTo>
                <a:lnTo>
                  <a:pt x="1179" y="1500"/>
                </a:lnTo>
                <a:lnTo>
                  <a:pt x="1181" y="1500"/>
                </a:lnTo>
                <a:lnTo>
                  <a:pt x="1184" y="1500"/>
                </a:lnTo>
                <a:lnTo>
                  <a:pt x="1186" y="1500"/>
                </a:lnTo>
                <a:lnTo>
                  <a:pt x="1188" y="1500"/>
                </a:lnTo>
                <a:lnTo>
                  <a:pt x="1188" y="1502"/>
                </a:lnTo>
                <a:lnTo>
                  <a:pt x="1191" y="1502"/>
                </a:lnTo>
                <a:lnTo>
                  <a:pt x="1193" y="1502"/>
                </a:lnTo>
                <a:lnTo>
                  <a:pt x="1196" y="1502"/>
                </a:lnTo>
                <a:lnTo>
                  <a:pt x="1198" y="1504"/>
                </a:lnTo>
                <a:lnTo>
                  <a:pt x="1200" y="1504"/>
                </a:lnTo>
                <a:lnTo>
                  <a:pt x="1203" y="1504"/>
                </a:lnTo>
                <a:lnTo>
                  <a:pt x="1205" y="1507"/>
                </a:lnTo>
                <a:lnTo>
                  <a:pt x="1207" y="1507"/>
                </a:lnTo>
                <a:lnTo>
                  <a:pt x="1210" y="1507"/>
                </a:lnTo>
                <a:lnTo>
                  <a:pt x="1212" y="1509"/>
                </a:lnTo>
                <a:lnTo>
                  <a:pt x="1214" y="1509"/>
                </a:lnTo>
                <a:lnTo>
                  <a:pt x="1217" y="1509"/>
                </a:lnTo>
                <a:lnTo>
                  <a:pt x="1219" y="1509"/>
                </a:lnTo>
                <a:lnTo>
                  <a:pt x="1221" y="1511"/>
                </a:lnTo>
                <a:lnTo>
                  <a:pt x="1221" y="1511"/>
                </a:lnTo>
                <a:lnTo>
                  <a:pt x="1224" y="1511"/>
                </a:lnTo>
                <a:lnTo>
                  <a:pt x="1226" y="1511"/>
                </a:lnTo>
                <a:lnTo>
                  <a:pt x="1226" y="1514"/>
                </a:lnTo>
                <a:lnTo>
                  <a:pt x="1229" y="1514"/>
                </a:lnTo>
                <a:lnTo>
                  <a:pt x="1231" y="1514"/>
                </a:lnTo>
                <a:lnTo>
                  <a:pt x="1233" y="1516"/>
                </a:lnTo>
                <a:lnTo>
                  <a:pt x="1236" y="1518"/>
                </a:lnTo>
                <a:lnTo>
                  <a:pt x="1236" y="1521"/>
                </a:lnTo>
                <a:lnTo>
                  <a:pt x="1236" y="1523"/>
                </a:lnTo>
                <a:lnTo>
                  <a:pt x="1238" y="1523"/>
                </a:lnTo>
                <a:lnTo>
                  <a:pt x="1236" y="1526"/>
                </a:lnTo>
                <a:lnTo>
                  <a:pt x="1236" y="1528"/>
                </a:lnTo>
                <a:lnTo>
                  <a:pt x="1236" y="1530"/>
                </a:lnTo>
                <a:lnTo>
                  <a:pt x="1233" y="1530"/>
                </a:lnTo>
                <a:lnTo>
                  <a:pt x="1233" y="1533"/>
                </a:lnTo>
                <a:lnTo>
                  <a:pt x="1231" y="1533"/>
                </a:lnTo>
                <a:lnTo>
                  <a:pt x="1229" y="1535"/>
                </a:lnTo>
                <a:lnTo>
                  <a:pt x="1226" y="1535"/>
                </a:lnTo>
                <a:lnTo>
                  <a:pt x="1226" y="1537"/>
                </a:lnTo>
                <a:lnTo>
                  <a:pt x="1224" y="1540"/>
                </a:lnTo>
                <a:lnTo>
                  <a:pt x="1224" y="1542"/>
                </a:lnTo>
                <a:lnTo>
                  <a:pt x="1221" y="1542"/>
                </a:lnTo>
                <a:lnTo>
                  <a:pt x="1221" y="1544"/>
                </a:lnTo>
                <a:lnTo>
                  <a:pt x="1221" y="1547"/>
                </a:lnTo>
                <a:lnTo>
                  <a:pt x="1219" y="1549"/>
                </a:lnTo>
                <a:lnTo>
                  <a:pt x="1219" y="1552"/>
                </a:lnTo>
                <a:lnTo>
                  <a:pt x="1219" y="1554"/>
                </a:lnTo>
                <a:lnTo>
                  <a:pt x="1219" y="1556"/>
                </a:lnTo>
                <a:lnTo>
                  <a:pt x="1219" y="1559"/>
                </a:lnTo>
                <a:lnTo>
                  <a:pt x="1219" y="1561"/>
                </a:lnTo>
                <a:lnTo>
                  <a:pt x="1221" y="1561"/>
                </a:lnTo>
                <a:lnTo>
                  <a:pt x="1221" y="1561"/>
                </a:lnTo>
                <a:lnTo>
                  <a:pt x="1224" y="1559"/>
                </a:lnTo>
                <a:lnTo>
                  <a:pt x="1226" y="1559"/>
                </a:lnTo>
                <a:lnTo>
                  <a:pt x="1226" y="1561"/>
                </a:lnTo>
                <a:lnTo>
                  <a:pt x="1229" y="1561"/>
                </a:lnTo>
                <a:lnTo>
                  <a:pt x="1231" y="1561"/>
                </a:lnTo>
                <a:lnTo>
                  <a:pt x="1233" y="1563"/>
                </a:lnTo>
                <a:lnTo>
                  <a:pt x="1236" y="1566"/>
                </a:lnTo>
                <a:lnTo>
                  <a:pt x="1236" y="1568"/>
                </a:lnTo>
                <a:lnTo>
                  <a:pt x="1238" y="1568"/>
                </a:lnTo>
                <a:lnTo>
                  <a:pt x="1238" y="1570"/>
                </a:lnTo>
                <a:lnTo>
                  <a:pt x="1238" y="1570"/>
                </a:lnTo>
                <a:lnTo>
                  <a:pt x="1238" y="1573"/>
                </a:lnTo>
                <a:lnTo>
                  <a:pt x="1236" y="1573"/>
                </a:lnTo>
                <a:lnTo>
                  <a:pt x="1236" y="1575"/>
                </a:lnTo>
                <a:lnTo>
                  <a:pt x="1238" y="1578"/>
                </a:lnTo>
                <a:lnTo>
                  <a:pt x="1238" y="1580"/>
                </a:lnTo>
                <a:lnTo>
                  <a:pt x="1238" y="1587"/>
                </a:lnTo>
                <a:lnTo>
                  <a:pt x="1245" y="1594"/>
                </a:lnTo>
                <a:lnTo>
                  <a:pt x="1257" y="1601"/>
                </a:lnTo>
                <a:lnTo>
                  <a:pt x="1257" y="1603"/>
                </a:lnTo>
                <a:lnTo>
                  <a:pt x="1264" y="1603"/>
                </a:lnTo>
                <a:lnTo>
                  <a:pt x="1283" y="1603"/>
                </a:lnTo>
                <a:lnTo>
                  <a:pt x="1288" y="1606"/>
                </a:lnTo>
                <a:lnTo>
                  <a:pt x="1321" y="1587"/>
                </a:lnTo>
                <a:lnTo>
                  <a:pt x="1321" y="1585"/>
                </a:lnTo>
                <a:lnTo>
                  <a:pt x="1323" y="1585"/>
                </a:lnTo>
                <a:lnTo>
                  <a:pt x="1328" y="1582"/>
                </a:lnTo>
                <a:lnTo>
                  <a:pt x="1330" y="1582"/>
                </a:lnTo>
                <a:lnTo>
                  <a:pt x="1333" y="1585"/>
                </a:lnTo>
                <a:lnTo>
                  <a:pt x="1335" y="1587"/>
                </a:lnTo>
                <a:lnTo>
                  <a:pt x="1335" y="1589"/>
                </a:lnTo>
                <a:lnTo>
                  <a:pt x="1337" y="1592"/>
                </a:lnTo>
                <a:lnTo>
                  <a:pt x="1337" y="1594"/>
                </a:lnTo>
                <a:lnTo>
                  <a:pt x="1342" y="1599"/>
                </a:lnTo>
                <a:lnTo>
                  <a:pt x="1342" y="1601"/>
                </a:lnTo>
                <a:lnTo>
                  <a:pt x="1344" y="1601"/>
                </a:lnTo>
                <a:lnTo>
                  <a:pt x="1347" y="1606"/>
                </a:lnTo>
                <a:lnTo>
                  <a:pt x="1349" y="1606"/>
                </a:lnTo>
                <a:lnTo>
                  <a:pt x="1351" y="1608"/>
                </a:lnTo>
                <a:lnTo>
                  <a:pt x="1354" y="1611"/>
                </a:lnTo>
                <a:lnTo>
                  <a:pt x="1363" y="1615"/>
                </a:lnTo>
                <a:lnTo>
                  <a:pt x="1366" y="1615"/>
                </a:lnTo>
                <a:lnTo>
                  <a:pt x="1366" y="1618"/>
                </a:lnTo>
                <a:lnTo>
                  <a:pt x="1368" y="1618"/>
                </a:lnTo>
                <a:lnTo>
                  <a:pt x="1370" y="1620"/>
                </a:lnTo>
                <a:lnTo>
                  <a:pt x="1373" y="1620"/>
                </a:lnTo>
                <a:lnTo>
                  <a:pt x="1380" y="1622"/>
                </a:lnTo>
                <a:lnTo>
                  <a:pt x="1382" y="1622"/>
                </a:lnTo>
                <a:lnTo>
                  <a:pt x="1384" y="1622"/>
                </a:lnTo>
                <a:lnTo>
                  <a:pt x="1384" y="1625"/>
                </a:lnTo>
                <a:lnTo>
                  <a:pt x="1389" y="1625"/>
                </a:lnTo>
                <a:lnTo>
                  <a:pt x="1392" y="1627"/>
                </a:lnTo>
                <a:lnTo>
                  <a:pt x="1394" y="1627"/>
                </a:lnTo>
                <a:lnTo>
                  <a:pt x="1396" y="1627"/>
                </a:lnTo>
                <a:lnTo>
                  <a:pt x="1401" y="1627"/>
                </a:lnTo>
                <a:lnTo>
                  <a:pt x="1401" y="1629"/>
                </a:lnTo>
                <a:lnTo>
                  <a:pt x="1406" y="1629"/>
                </a:lnTo>
                <a:lnTo>
                  <a:pt x="1408" y="1629"/>
                </a:lnTo>
                <a:lnTo>
                  <a:pt x="1410" y="1629"/>
                </a:lnTo>
                <a:lnTo>
                  <a:pt x="1415" y="1629"/>
                </a:lnTo>
                <a:lnTo>
                  <a:pt x="1420" y="1629"/>
                </a:lnTo>
                <a:lnTo>
                  <a:pt x="1422" y="1629"/>
                </a:lnTo>
                <a:lnTo>
                  <a:pt x="1422" y="1632"/>
                </a:lnTo>
                <a:lnTo>
                  <a:pt x="1425" y="1632"/>
                </a:lnTo>
                <a:lnTo>
                  <a:pt x="1429" y="1634"/>
                </a:lnTo>
                <a:lnTo>
                  <a:pt x="1432" y="1634"/>
                </a:lnTo>
                <a:lnTo>
                  <a:pt x="1436" y="1637"/>
                </a:lnTo>
                <a:lnTo>
                  <a:pt x="1439" y="1637"/>
                </a:lnTo>
                <a:lnTo>
                  <a:pt x="1439" y="1639"/>
                </a:lnTo>
                <a:lnTo>
                  <a:pt x="1441" y="1639"/>
                </a:lnTo>
                <a:lnTo>
                  <a:pt x="1444" y="1641"/>
                </a:lnTo>
                <a:lnTo>
                  <a:pt x="1446" y="1644"/>
                </a:lnTo>
                <a:lnTo>
                  <a:pt x="1448" y="1646"/>
                </a:lnTo>
                <a:lnTo>
                  <a:pt x="1448" y="1648"/>
                </a:lnTo>
                <a:lnTo>
                  <a:pt x="1448" y="1648"/>
                </a:lnTo>
                <a:lnTo>
                  <a:pt x="1451" y="1651"/>
                </a:lnTo>
                <a:lnTo>
                  <a:pt x="1453" y="1653"/>
                </a:lnTo>
                <a:lnTo>
                  <a:pt x="1455" y="1655"/>
                </a:lnTo>
                <a:lnTo>
                  <a:pt x="1455" y="1658"/>
                </a:lnTo>
                <a:lnTo>
                  <a:pt x="1458" y="1660"/>
                </a:lnTo>
                <a:lnTo>
                  <a:pt x="1458" y="1663"/>
                </a:lnTo>
                <a:lnTo>
                  <a:pt x="1458" y="1665"/>
                </a:lnTo>
                <a:lnTo>
                  <a:pt x="1460" y="1665"/>
                </a:lnTo>
                <a:lnTo>
                  <a:pt x="1460" y="1667"/>
                </a:lnTo>
                <a:lnTo>
                  <a:pt x="1462" y="1667"/>
                </a:lnTo>
                <a:lnTo>
                  <a:pt x="1467" y="1677"/>
                </a:lnTo>
                <a:lnTo>
                  <a:pt x="1467" y="1679"/>
                </a:lnTo>
                <a:lnTo>
                  <a:pt x="1470" y="1681"/>
                </a:lnTo>
                <a:lnTo>
                  <a:pt x="1472" y="1684"/>
                </a:lnTo>
                <a:lnTo>
                  <a:pt x="1474" y="1686"/>
                </a:lnTo>
                <a:lnTo>
                  <a:pt x="1472" y="1689"/>
                </a:lnTo>
                <a:lnTo>
                  <a:pt x="1472" y="1691"/>
                </a:lnTo>
                <a:lnTo>
                  <a:pt x="1470" y="1693"/>
                </a:lnTo>
                <a:lnTo>
                  <a:pt x="1470" y="1700"/>
                </a:lnTo>
                <a:lnTo>
                  <a:pt x="1470" y="1703"/>
                </a:lnTo>
                <a:lnTo>
                  <a:pt x="1470" y="1705"/>
                </a:lnTo>
                <a:lnTo>
                  <a:pt x="1470" y="1707"/>
                </a:lnTo>
                <a:lnTo>
                  <a:pt x="1472" y="1712"/>
                </a:lnTo>
                <a:lnTo>
                  <a:pt x="1472" y="1715"/>
                </a:lnTo>
                <a:lnTo>
                  <a:pt x="1472" y="1722"/>
                </a:lnTo>
                <a:lnTo>
                  <a:pt x="1472" y="1726"/>
                </a:lnTo>
                <a:lnTo>
                  <a:pt x="1474" y="1733"/>
                </a:lnTo>
                <a:lnTo>
                  <a:pt x="1474" y="1736"/>
                </a:lnTo>
                <a:lnTo>
                  <a:pt x="1477" y="1738"/>
                </a:lnTo>
                <a:lnTo>
                  <a:pt x="1479" y="1740"/>
                </a:lnTo>
                <a:lnTo>
                  <a:pt x="1479" y="1743"/>
                </a:lnTo>
                <a:lnTo>
                  <a:pt x="1477" y="1743"/>
                </a:lnTo>
                <a:lnTo>
                  <a:pt x="1472" y="1743"/>
                </a:lnTo>
                <a:lnTo>
                  <a:pt x="1474" y="1755"/>
                </a:lnTo>
                <a:lnTo>
                  <a:pt x="1477" y="1755"/>
                </a:lnTo>
                <a:lnTo>
                  <a:pt x="1479" y="1755"/>
                </a:lnTo>
                <a:lnTo>
                  <a:pt x="1481" y="1752"/>
                </a:lnTo>
                <a:lnTo>
                  <a:pt x="1481" y="1755"/>
                </a:lnTo>
                <a:lnTo>
                  <a:pt x="1484" y="1757"/>
                </a:lnTo>
                <a:lnTo>
                  <a:pt x="1484" y="1759"/>
                </a:lnTo>
                <a:lnTo>
                  <a:pt x="1484" y="1762"/>
                </a:lnTo>
                <a:lnTo>
                  <a:pt x="1484" y="1764"/>
                </a:lnTo>
                <a:lnTo>
                  <a:pt x="1484" y="1766"/>
                </a:lnTo>
                <a:lnTo>
                  <a:pt x="1484" y="1769"/>
                </a:lnTo>
                <a:lnTo>
                  <a:pt x="1484" y="1774"/>
                </a:lnTo>
                <a:lnTo>
                  <a:pt x="1484" y="1776"/>
                </a:lnTo>
                <a:lnTo>
                  <a:pt x="1484" y="1778"/>
                </a:lnTo>
                <a:lnTo>
                  <a:pt x="1484" y="1781"/>
                </a:lnTo>
                <a:lnTo>
                  <a:pt x="1486" y="1783"/>
                </a:lnTo>
                <a:lnTo>
                  <a:pt x="1488" y="1783"/>
                </a:lnTo>
                <a:lnTo>
                  <a:pt x="1488" y="1785"/>
                </a:lnTo>
                <a:lnTo>
                  <a:pt x="1491" y="1785"/>
                </a:lnTo>
                <a:lnTo>
                  <a:pt x="1493" y="1788"/>
                </a:lnTo>
                <a:lnTo>
                  <a:pt x="1495" y="1788"/>
                </a:lnTo>
                <a:lnTo>
                  <a:pt x="1495" y="1790"/>
                </a:lnTo>
                <a:lnTo>
                  <a:pt x="1498" y="1790"/>
                </a:lnTo>
                <a:lnTo>
                  <a:pt x="1498" y="1792"/>
                </a:lnTo>
                <a:lnTo>
                  <a:pt x="1500" y="1792"/>
                </a:lnTo>
                <a:lnTo>
                  <a:pt x="1500" y="1795"/>
                </a:lnTo>
                <a:lnTo>
                  <a:pt x="1500" y="1797"/>
                </a:lnTo>
                <a:lnTo>
                  <a:pt x="1503" y="1797"/>
                </a:lnTo>
                <a:lnTo>
                  <a:pt x="1503" y="1797"/>
                </a:lnTo>
                <a:lnTo>
                  <a:pt x="1503" y="1800"/>
                </a:lnTo>
                <a:lnTo>
                  <a:pt x="1505" y="1800"/>
                </a:lnTo>
                <a:lnTo>
                  <a:pt x="1505" y="1802"/>
                </a:lnTo>
                <a:lnTo>
                  <a:pt x="1505" y="1804"/>
                </a:lnTo>
                <a:lnTo>
                  <a:pt x="1505" y="1807"/>
                </a:lnTo>
                <a:lnTo>
                  <a:pt x="1507" y="1807"/>
                </a:lnTo>
                <a:lnTo>
                  <a:pt x="1507" y="1809"/>
                </a:lnTo>
                <a:lnTo>
                  <a:pt x="1507" y="1811"/>
                </a:lnTo>
                <a:lnTo>
                  <a:pt x="1510" y="1811"/>
                </a:lnTo>
                <a:lnTo>
                  <a:pt x="1510" y="1814"/>
                </a:lnTo>
                <a:lnTo>
                  <a:pt x="1512" y="1816"/>
                </a:lnTo>
                <a:lnTo>
                  <a:pt x="1514" y="1816"/>
                </a:lnTo>
                <a:lnTo>
                  <a:pt x="1517" y="1816"/>
                </a:lnTo>
                <a:lnTo>
                  <a:pt x="1519" y="1816"/>
                </a:lnTo>
                <a:lnTo>
                  <a:pt x="1526" y="1818"/>
                </a:lnTo>
                <a:lnTo>
                  <a:pt x="1529" y="1821"/>
                </a:lnTo>
                <a:lnTo>
                  <a:pt x="1531" y="1821"/>
                </a:lnTo>
                <a:lnTo>
                  <a:pt x="1536" y="1826"/>
                </a:lnTo>
                <a:lnTo>
                  <a:pt x="1538" y="1826"/>
                </a:lnTo>
                <a:lnTo>
                  <a:pt x="1540" y="1828"/>
                </a:lnTo>
                <a:lnTo>
                  <a:pt x="1543" y="1830"/>
                </a:lnTo>
                <a:lnTo>
                  <a:pt x="1547" y="1833"/>
                </a:lnTo>
                <a:lnTo>
                  <a:pt x="1550" y="1833"/>
                </a:lnTo>
                <a:lnTo>
                  <a:pt x="1552" y="1833"/>
                </a:lnTo>
                <a:lnTo>
                  <a:pt x="1555" y="1833"/>
                </a:lnTo>
                <a:lnTo>
                  <a:pt x="1557" y="1835"/>
                </a:lnTo>
                <a:lnTo>
                  <a:pt x="1559" y="1835"/>
                </a:lnTo>
                <a:lnTo>
                  <a:pt x="1562" y="1835"/>
                </a:lnTo>
                <a:lnTo>
                  <a:pt x="1562" y="1835"/>
                </a:lnTo>
                <a:lnTo>
                  <a:pt x="1564" y="1835"/>
                </a:lnTo>
                <a:lnTo>
                  <a:pt x="1569" y="1835"/>
                </a:lnTo>
                <a:lnTo>
                  <a:pt x="1571" y="1835"/>
                </a:lnTo>
                <a:lnTo>
                  <a:pt x="1573" y="1835"/>
                </a:lnTo>
                <a:lnTo>
                  <a:pt x="1576" y="1835"/>
                </a:lnTo>
                <a:lnTo>
                  <a:pt x="1578" y="1835"/>
                </a:lnTo>
                <a:lnTo>
                  <a:pt x="1581" y="1835"/>
                </a:lnTo>
                <a:lnTo>
                  <a:pt x="1583" y="1835"/>
                </a:lnTo>
                <a:lnTo>
                  <a:pt x="1592" y="1837"/>
                </a:lnTo>
                <a:lnTo>
                  <a:pt x="1595" y="1840"/>
                </a:lnTo>
                <a:lnTo>
                  <a:pt x="1597" y="1840"/>
                </a:lnTo>
                <a:lnTo>
                  <a:pt x="1599" y="1842"/>
                </a:lnTo>
                <a:lnTo>
                  <a:pt x="1602" y="1842"/>
                </a:lnTo>
                <a:lnTo>
                  <a:pt x="1604" y="1844"/>
                </a:lnTo>
                <a:lnTo>
                  <a:pt x="1604" y="1842"/>
                </a:lnTo>
                <a:lnTo>
                  <a:pt x="1609" y="1842"/>
                </a:lnTo>
                <a:lnTo>
                  <a:pt x="1625" y="1844"/>
                </a:lnTo>
                <a:lnTo>
                  <a:pt x="1640" y="1842"/>
                </a:lnTo>
                <a:lnTo>
                  <a:pt x="1642" y="1842"/>
                </a:lnTo>
                <a:lnTo>
                  <a:pt x="1661" y="1835"/>
                </a:lnTo>
                <a:lnTo>
                  <a:pt x="1666" y="1835"/>
                </a:lnTo>
                <a:lnTo>
                  <a:pt x="1670" y="1835"/>
                </a:lnTo>
                <a:lnTo>
                  <a:pt x="1673" y="1835"/>
                </a:lnTo>
                <a:lnTo>
                  <a:pt x="1675" y="1835"/>
                </a:lnTo>
                <a:lnTo>
                  <a:pt x="1675" y="1835"/>
                </a:lnTo>
                <a:lnTo>
                  <a:pt x="1677" y="1835"/>
                </a:lnTo>
                <a:lnTo>
                  <a:pt x="1680" y="1835"/>
                </a:lnTo>
                <a:lnTo>
                  <a:pt x="1680" y="1833"/>
                </a:lnTo>
                <a:lnTo>
                  <a:pt x="1682" y="1833"/>
                </a:lnTo>
                <a:lnTo>
                  <a:pt x="1684" y="1833"/>
                </a:lnTo>
                <a:lnTo>
                  <a:pt x="1687" y="1833"/>
                </a:lnTo>
                <a:lnTo>
                  <a:pt x="1689" y="1833"/>
                </a:lnTo>
                <a:lnTo>
                  <a:pt x="1692" y="1833"/>
                </a:lnTo>
                <a:lnTo>
                  <a:pt x="1694" y="1830"/>
                </a:lnTo>
                <a:lnTo>
                  <a:pt x="1696" y="1830"/>
                </a:lnTo>
                <a:lnTo>
                  <a:pt x="1699" y="1830"/>
                </a:lnTo>
                <a:lnTo>
                  <a:pt x="1699" y="1828"/>
                </a:lnTo>
                <a:lnTo>
                  <a:pt x="1701" y="1828"/>
                </a:lnTo>
                <a:lnTo>
                  <a:pt x="1703" y="1828"/>
                </a:lnTo>
                <a:lnTo>
                  <a:pt x="1706" y="1828"/>
                </a:lnTo>
                <a:lnTo>
                  <a:pt x="1706" y="1826"/>
                </a:lnTo>
                <a:lnTo>
                  <a:pt x="1708" y="1826"/>
                </a:lnTo>
                <a:lnTo>
                  <a:pt x="1710" y="1826"/>
                </a:lnTo>
                <a:lnTo>
                  <a:pt x="1713" y="1826"/>
                </a:lnTo>
                <a:lnTo>
                  <a:pt x="1715" y="1826"/>
                </a:lnTo>
                <a:lnTo>
                  <a:pt x="1715" y="1823"/>
                </a:lnTo>
                <a:lnTo>
                  <a:pt x="1718" y="1823"/>
                </a:lnTo>
                <a:lnTo>
                  <a:pt x="1720" y="1823"/>
                </a:lnTo>
                <a:lnTo>
                  <a:pt x="1722" y="1823"/>
                </a:lnTo>
                <a:lnTo>
                  <a:pt x="1725" y="1823"/>
                </a:lnTo>
                <a:lnTo>
                  <a:pt x="1727" y="1823"/>
                </a:lnTo>
                <a:lnTo>
                  <a:pt x="1729" y="1823"/>
                </a:lnTo>
                <a:lnTo>
                  <a:pt x="1729" y="1821"/>
                </a:lnTo>
                <a:lnTo>
                  <a:pt x="1732" y="1821"/>
                </a:lnTo>
                <a:lnTo>
                  <a:pt x="1734" y="1821"/>
                </a:lnTo>
                <a:lnTo>
                  <a:pt x="1734" y="1821"/>
                </a:lnTo>
                <a:lnTo>
                  <a:pt x="1736" y="1821"/>
                </a:lnTo>
                <a:lnTo>
                  <a:pt x="1736" y="1823"/>
                </a:lnTo>
                <a:lnTo>
                  <a:pt x="1736" y="1826"/>
                </a:lnTo>
                <a:lnTo>
                  <a:pt x="1739" y="1826"/>
                </a:lnTo>
                <a:lnTo>
                  <a:pt x="1741" y="1826"/>
                </a:lnTo>
                <a:lnTo>
                  <a:pt x="1741" y="1828"/>
                </a:lnTo>
                <a:lnTo>
                  <a:pt x="1744" y="1828"/>
                </a:lnTo>
                <a:lnTo>
                  <a:pt x="1744" y="1830"/>
                </a:lnTo>
                <a:lnTo>
                  <a:pt x="1746" y="1830"/>
                </a:lnTo>
                <a:lnTo>
                  <a:pt x="1748" y="1830"/>
                </a:lnTo>
                <a:lnTo>
                  <a:pt x="1748" y="1833"/>
                </a:lnTo>
                <a:lnTo>
                  <a:pt x="1751" y="1833"/>
                </a:lnTo>
                <a:lnTo>
                  <a:pt x="1751" y="1835"/>
                </a:lnTo>
                <a:lnTo>
                  <a:pt x="1753" y="1835"/>
                </a:lnTo>
                <a:lnTo>
                  <a:pt x="1755" y="1835"/>
                </a:lnTo>
                <a:lnTo>
                  <a:pt x="1758" y="1835"/>
                </a:lnTo>
                <a:lnTo>
                  <a:pt x="1758" y="1837"/>
                </a:lnTo>
                <a:lnTo>
                  <a:pt x="1760" y="1837"/>
                </a:lnTo>
                <a:lnTo>
                  <a:pt x="1760" y="1840"/>
                </a:lnTo>
                <a:lnTo>
                  <a:pt x="1762" y="1840"/>
                </a:lnTo>
                <a:lnTo>
                  <a:pt x="1765" y="1840"/>
                </a:lnTo>
                <a:lnTo>
                  <a:pt x="1765" y="1842"/>
                </a:lnTo>
                <a:lnTo>
                  <a:pt x="1767" y="1842"/>
                </a:lnTo>
                <a:lnTo>
                  <a:pt x="1769" y="1842"/>
                </a:lnTo>
                <a:lnTo>
                  <a:pt x="1772" y="1842"/>
                </a:lnTo>
                <a:lnTo>
                  <a:pt x="1772" y="1840"/>
                </a:lnTo>
                <a:lnTo>
                  <a:pt x="1774" y="1840"/>
                </a:lnTo>
                <a:lnTo>
                  <a:pt x="1777" y="1840"/>
                </a:lnTo>
                <a:lnTo>
                  <a:pt x="1779" y="1840"/>
                </a:lnTo>
                <a:lnTo>
                  <a:pt x="1781" y="1842"/>
                </a:lnTo>
                <a:lnTo>
                  <a:pt x="1784" y="1840"/>
                </a:lnTo>
                <a:lnTo>
                  <a:pt x="1786" y="1840"/>
                </a:lnTo>
                <a:lnTo>
                  <a:pt x="1786" y="1837"/>
                </a:lnTo>
                <a:lnTo>
                  <a:pt x="1788" y="1837"/>
                </a:lnTo>
                <a:lnTo>
                  <a:pt x="1788" y="1835"/>
                </a:lnTo>
                <a:lnTo>
                  <a:pt x="1788" y="1833"/>
                </a:lnTo>
                <a:lnTo>
                  <a:pt x="1791" y="1833"/>
                </a:lnTo>
                <a:lnTo>
                  <a:pt x="1791" y="1830"/>
                </a:lnTo>
                <a:lnTo>
                  <a:pt x="1791" y="1828"/>
                </a:lnTo>
                <a:lnTo>
                  <a:pt x="1791" y="1826"/>
                </a:lnTo>
                <a:lnTo>
                  <a:pt x="1791" y="1823"/>
                </a:lnTo>
                <a:lnTo>
                  <a:pt x="1791" y="1821"/>
                </a:lnTo>
                <a:lnTo>
                  <a:pt x="1788" y="1818"/>
                </a:lnTo>
                <a:lnTo>
                  <a:pt x="1786" y="1816"/>
                </a:lnTo>
                <a:lnTo>
                  <a:pt x="1786" y="1814"/>
                </a:lnTo>
                <a:lnTo>
                  <a:pt x="1786" y="1811"/>
                </a:lnTo>
                <a:lnTo>
                  <a:pt x="1786" y="1809"/>
                </a:lnTo>
                <a:lnTo>
                  <a:pt x="1784" y="1809"/>
                </a:lnTo>
                <a:lnTo>
                  <a:pt x="1786" y="1807"/>
                </a:lnTo>
                <a:lnTo>
                  <a:pt x="1786" y="1804"/>
                </a:lnTo>
                <a:lnTo>
                  <a:pt x="1788" y="1804"/>
                </a:lnTo>
                <a:lnTo>
                  <a:pt x="1791" y="1802"/>
                </a:lnTo>
                <a:lnTo>
                  <a:pt x="1791" y="1802"/>
                </a:lnTo>
                <a:lnTo>
                  <a:pt x="1791" y="1800"/>
                </a:lnTo>
                <a:lnTo>
                  <a:pt x="1793" y="1800"/>
                </a:lnTo>
                <a:lnTo>
                  <a:pt x="1793" y="1797"/>
                </a:lnTo>
                <a:lnTo>
                  <a:pt x="1795" y="1797"/>
                </a:lnTo>
                <a:lnTo>
                  <a:pt x="1798" y="1797"/>
                </a:lnTo>
                <a:lnTo>
                  <a:pt x="1800" y="1797"/>
                </a:lnTo>
                <a:lnTo>
                  <a:pt x="1803" y="1795"/>
                </a:lnTo>
                <a:lnTo>
                  <a:pt x="1805" y="1795"/>
                </a:lnTo>
                <a:lnTo>
                  <a:pt x="1807" y="1792"/>
                </a:lnTo>
                <a:lnTo>
                  <a:pt x="1810" y="1792"/>
                </a:lnTo>
                <a:lnTo>
                  <a:pt x="1814" y="1790"/>
                </a:lnTo>
                <a:lnTo>
                  <a:pt x="1817" y="1788"/>
                </a:lnTo>
                <a:lnTo>
                  <a:pt x="1819" y="1788"/>
                </a:lnTo>
                <a:lnTo>
                  <a:pt x="1819" y="1785"/>
                </a:lnTo>
                <a:lnTo>
                  <a:pt x="1821" y="1785"/>
                </a:lnTo>
                <a:lnTo>
                  <a:pt x="1824" y="1785"/>
                </a:lnTo>
                <a:lnTo>
                  <a:pt x="1826" y="1783"/>
                </a:lnTo>
                <a:lnTo>
                  <a:pt x="1829" y="1783"/>
                </a:lnTo>
                <a:lnTo>
                  <a:pt x="1831" y="1781"/>
                </a:lnTo>
                <a:lnTo>
                  <a:pt x="1833" y="1781"/>
                </a:lnTo>
                <a:lnTo>
                  <a:pt x="1836" y="1781"/>
                </a:lnTo>
                <a:lnTo>
                  <a:pt x="1836" y="1778"/>
                </a:lnTo>
                <a:lnTo>
                  <a:pt x="1838" y="1778"/>
                </a:lnTo>
                <a:lnTo>
                  <a:pt x="1840" y="1778"/>
                </a:lnTo>
                <a:lnTo>
                  <a:pt x="1843" y="1776"/>
                </a:lnTo>
                <a:lnTo>
                  <a:pt x="1847" y="1774"/>
                </a:lnTo>
                <a:lnTo>
                  <a:pt x="1847" y="1774"/>
                </a:lnTo>
                <a:lnTo>
                  <a:pt x="1847" y="1771"/>
                </a:lnTo>
                <a:lnTo>
                  <a:pt x="1850" y="1771"/>
                </a:lnTo>
                <a:lnTo>
                  <a:pt x="1852" y="1769"/>
                </a:lnTo>
                <a:lnTo>
                  <a:pt x="1855" y="1766"/>
                </a:lnTo>
                <a:lnTo>
                  <a:pt x="1857" y="1764"/>
                </a:lnTo>
                <a:lnTo>
                  <a:pt x="1859" y="1764"/>
                </a:lnTo>
                <a:lnTo>
                  <a:pt x="1862" y="1762"/>
                </a:lnTo>
                <a:lnTo>
                  <a:pt x="1864" y="1762"/>
                </a:lnTo>
                <a:lnTo>
                  <a:pt x="1866" y="1759"/>
                </a:lnTo>
                <a:lnTo>
                  <a:pt x="1869" y="1759"/>
                </a:lnTo>
                <a:lnTo>
                  <a:pt x="1871" y="1757"/>
                </a:lnTo>
                <a:lnTo>
                  <a:pt x="1873" y="1757"/>
                </a:lnTo>
                <a:lnTo>
                  <a:pt x="1878" y="1755"/>
                </a:lnTo>
                <a:lnTo>
                  <a:pt x="1878" y="1752"/>
                </a:lnTo>
                <a:lnTo>
                  <a:pt x="1881" y="1752"/>
                </a:lnTo>
                <a:lnTo>
                  <a:pt x="1881" y="1750"/>
                </a:lnTo>
                <a:lnTo>
                  <a:pt x="1883" y="1750"/>
                </a:lnTo>
                <a:lnTo>
                  <a:pt x="1885" y="1748"/>
                </a:lnTo>
                <a:lnTo>
                  <a:pt x="1888" y="1748"/>
                </a:lnTo>
                <a:lnTo>
                  <a:pt x="1890" y="1745"/>
                </a:lnTo>
                <a:lnTo>
                  <a:pt x="1895" y="1743"/>
                </a:lnTo>
                <a:lnTo>
                  <a:pt x="1895" y="1740"/>
                </a:lnTo>
                <a:lnTo>
                  <a:pt x="1897" y="1740"/>
                </a:lnTo>
                <a:lnTo>
                  <a:pt x="1899" y="1738"/>
                </a:lnTo>
                <a:lnTo>
                  <a:pt x="1899" y="1736"/>
                </a:lnTo>
                <a:lnTo>
                  <a:pt x="1902" y="1736"/>
                </a:lnTo>
                <a:lnTo>
                  <a:pt x="1904" y="1731"/>
                </a:lnTo>
                <a:lnTo>
                  <a:pt x="1904" y="1729"/>
                </a:lnTo>
                <a:lnTo>
                  <a:pt x="1904" y="1726"/>
                </a:lnTo>
                <a:lnTo>
                  <a:pt x="1906" y="1726"/>
                </a:lnTo>
                <a:lnTo>
                  <a:pt x="1906" y="1722"/>
                </a:lnTo>
                <a:lnTo>
                  <a:pt x="1909" y="1719"/>
                </a:lnTo>
                <a:lnTo>
                  <a:pt x="1911" y="1717"/>
                </a:lnTo>
                <a:lnTo>
                  <a:pt x="1914" y="1712"/>
                </a:lnTo>
                <a:lnTo>
                  <a:pt x="1916" y="1712"/>
                </a:lnTo>
                <a:lnTo>
                  <a:pt x="1916" y="1710"/>
                </a:lnTo>
                <a:lnTo>
                  <a:pt x="1916" y="1707"/>
                </a:lnTo>
                <a:lnTo>
                  <a:pt x="1918" y="1707"/>
                </a:lnTo>
                <a:lnTo>
                  <a:pt x="1918" y="1705"/>
                </a:lnTo>
                <a:lnTo>
                  <a:pt x="1921" y="1705"/>
                </a:lnTo>
                <a:lnTo>
                  <a:pt x="1921" y="1703"/>
                </a:lnTo>
                <a:lnTo>
                  <a:pt x="1923" y="1703"/>
                </a:lnTo>
                <a:lnTo>
                  <a:pt x="1923" y="1700"/>
                </a:lnTo>
                <a:lnTo>
                  <a:pt x="1925" y="1700"/>
                </a:lnTo>
                <a:lnTo>
                  <a:pt x="1925" y="1698"/>
                </a:lnTo>
                <a:lnTo>
                  <a:pt x="1928" y="1698"/>
                </a:lnTo>
                <a:lnTo>
                  <a:pt x="1928" y="1696"/>
                </a:lnTo>
                <a:lnTo>
                  <a:pt x="1930" y="1696"/>
                </a:lnTo>
                <a:lnTo>
                  <a:pt x="1932" y="1696"/>
                </a:lnTo>
                <a:lnTo>
                  <a:pt x="1932" y="1693"/>
                </a:lnTo>
                <a:lnTo>
                  <a:pt x="1935" y="1693"/>
                </a:lnTo>
                <a:lnTo>
                  <a:pt x="1935" y="1691"/>
                </a:lnTo>
                <a:lnTo>
                  <a:pt x="1937" y="1691"/>
                </a:lnTo>
                <a:lnTo>
                  <a:pt x="1937" y="1689"/>
                </a:lnTo>
                <a:lnTo>
                  <a:pt x="1940" y="1689"/>
                </a:lnTo>
                <a:lnTo>
                  <a:pt x="1942" y="1689"/>
                </a:lnTo>
                <a:lnTo>
                  <a:pt x="1942" y="1686"/>
                </a:lnTo>
                <a:lnTo>
                  <a:pt x="1944" y="1686"/>
                </a:lnTo>
                <a:lnTo>
                  <a:pt x="1947" y="1686"/>
                </a:lnTo>
                <a:lnTo>
                  <a:pt x="1949" y="1684"/>
                </a:lnTo>
                <a:lnTo>
                  <a:pt x="1951" y="1684"/>
                </a:lnTo>
                <a:lnTo>
                  <a:pt x="1958" y="1684"/>
                </a:lnTo>
                <a:lnTo>
                  <a:pt x="1961" y="1681"/>
                </a:lnTo>
                <a:lnTo>
                  <a:pt x="1963" y="1681"/>
                </a:lnTo>
                <a:lnTo>
                  <a:pt x="1970" y="1677"/>
                </a:lnTo>
                <a:lnTo>
                  <a:pt x="1973" y="1677"/>
                </a:lnTo>
                <a:lnTo>
                  <a:pt x="1975" y="1677"/>
                </a:lnTo>
                <a:lnTo>
                  <a:pt x="1977" y="1677"/>
                </a:lnTo>
                <a:lnTo>
                  <a:pt x="1980" y="1674"/>
                </a:lnTo>
                <a:lnTo>
                  <a:pt x="1982" y="1674"/>
                </a:lnTo>
                <a:lnTo>
                  <a:pt x="1984" y="1674"/>
                </a:lnTo>
                <a:lnTo>
                  <a:pt x="1987" y="1674"/>
                </a:lnTo>
                <a:lnTo>
                  <a:pt x="1989" y="1672"/>
                </a:lnTo>
                <a:lnTo>
                  <a:pt x="1992" y="1672"/>
                </a:lnTo>
                <a:lnTo>
                  <a:pt x="2001" y="1672"/>
                </a:lnTo>
                <a:lnTo>
                  <a:pt x="2003" y="1672"/>
                </a:lnTo>
                <a:lnTo>
                  <a:pt x="2003" y="1670"/>
                </a:lnTo>
                <a:lnTo>
                  <a:pt x="2006" y="1670"/>
                </a:lnTo>
                <a:lnTo>
                  <a:pt x="2008" y="1670"/>
                </a:lnTo>
                <a:lnTo>
                  <a:pt x="2010" y="1667"/>
                </a:lnTo>
                <a:lnTo>
                  <a:pt x="2013" y="1667"/>
                </a:lnTo>
                <a:lnTo>
                  <a:pt x="2013" y="1665"/>
                </a:lnTo>
                <a:lnTo>
                  <a:pt x="2015" y="1665"/>
                </a:lnTo>
                <a:lnTo>
                  <a:pt x="2015" y="1663"/>
                </a:lnTo>
                <a:lnTo>
                  <a:pt x="2018" y="1663"/>
                </a:lnTo>
                <a:lnTo>
                  <a:pt x="2018" y="1660"/>
                </a:lnTo>
                <a:lnTo>
                  <a:pt x="2018" y="1660"/>
                </a:lnTo>
                <a:lnTo>
                  <a:pt x="2020" y="1660"/>
                </a:lnTo>
                <a:lnTo>
                  <a:pt x="2020" y="1658"/>
                </a:lnTo>
                <a:lnTo>
                  <a:pt x="2022" y="1658"/>
                </a:lnTo>
                <a:lnTo>
                  <a:pt x="2025" y="1658"/>
                </a:lnTo>
                <a:lnTo>
                  <a:pt x="2025" y="1655"/>
                </a:lnTo>
                <a:lnTo>
                  <a:pt x="2027" y="1655"/>
                </a:lnTo>
                <a:lnTo>
                  <a:pt x="2029" y="1653"/>
                </a:lnTo>
                <a:lnTo>
                  <a:pt x="2032" y="1653"/>
                </a:lnTo>
                <a:lnTo>
                  <a:pt x="2034" y="1653"/>
                </a:lnTo>
                <a:lnTo>
                  <a:pt x="2034" y="1651"/>
                </a:lnTo>
                <a:lnTo>
                  <a:pt x="2036" y="1651"/>
                </a:lnTo>
                <a:lnTo>
                  <a:pt x="2039" y="1648"/>
                </a:lnTo>
                <a:lnTo>
                  <a:pt x="2041" y="1648"/>
                </a:lnTo>
                <a:lnTo>
                  <a:pt x="2041" y="1646"/>
                </a:lnTo>
                <a:lnTo>
                  <a:pt x="2043" y="1646"/>
                </a:lnTo>
                <a:lnTo>
                  <a:pt x="2046" y="1644"/>
                </a:lnTo>
                <a:lnTo>
                  <a:pt x="2048" y="1644"/>
                </a:lnTo>
                <a:lnTo>
                  <a:pt x="2051" y="1644"/>
                </a:lnTo>
                <a:lnTo>
                  <a:pt x="2053" y="1641"/>
                </a:lnTo>
                <a:lnTo>
                  <a:pt x="2055" y="1641"/>
                </a:lnTo>
                <a:lnTo>
                  <a:pt x="2058" y="1639"/>
                </a:lnTo>
                <a:lnTo>
                  <a:pt x="2060" y="1639"/>
                </a:lnTo>
                <a:lnTo>
                  <a:pt x="2062" y="1639"/>
                </a:lnTo>
                <a:lnTo>
                  <a:pt x="2062" y="1637"/>
                </a:lnTo>
                <a:lnTo>
                  <a:pt x="2065" y="1637"/>
                </a:lnTo>
                <a:lnTo>
                  <a:pt x="2067" y="1637"/>
                </a:lnTo>
                <a:lnTo>
                  <a:pt x="2069" y="1637"/>
                </a:lnTo>
                <a:lnTo>
                  <a:pt x="2072" y="1634"/>
                </a:lnTo>
                <a:lnTo>
                  <a:pt x="2074" y="1634"/>
                </a:lnTo>
                <a:lnTo>
                  <a:pt x="2074" y="1634"/>
                </a:lnTo>
                <a:lnTo>
                  <a:pt x="2077" y="1634"/>
                </a:lnTo>
                <a:lnTo>
                  <a:pt x="2079" y="1634"/>
                </a:lnTo>
                <a:lnTo>
                  <a:pt x="2079" y="1632"/>
                </a:lnTo>
                <a:lnTo>
                  <a:pt x="2081" y="1632"/>
                </a:lnTo>
                <a:lnTo>
                  <a:pt x="2084" y="1632"/>
                </a:lnTo>
                <a:lnTo>
                  <a:pt x="2086" y="1632"/>
                </a:lnTo>
                <a:lnTo>
                  <a:pt x="2088" y="1632"/>
                </a:lnTo>
                <a:lnTo>
                  <a:pt x="2091" y="1634"/>
                </a:lnTo>
                <a:lnTo>
                  <a:pt x="2093" y="1634"/>
                </a:lnTo>
                <a:lnTo>
                  <a:pt x="2095" y="1634"/>
                </a:lnTo>
                <a:lnTo>
                  <a:pt x="2098" y="1634"/>
                </a:lnTo>
                <a:lnTo>
                  <a:pt x="2098" y="1637"/>
                </a:lnTo>
                <a:lnTo>
                  <a:pt x="2100" y="1639"/>
                </a:lnTo>
                <a:lnTo>
                  <a:pt x="2100" y="1641"/>
                </a:lnTo>
                <a:lnTo>
                  <a:pt x="2100" y="1644"/>
                </a:lnTo>
                <a:lnTo>
                  <a:pt x="2103" y="1644"/>
                </a:lnTo>
                <a:lnTo>
                  <a:pt x="2103" y="1646"/>
                </a:lnTo>
                <a:lnTo>
                  <a:pt x="2103" y="1648"/>
                </a:lnTo>
                <a:lnTo>
                  <a:pt x="2105" y="1651"/>
                </a:lnTo>
                <a:lnTo>
                  <a:pt x="2105" y="1653"/>
                </a:lnTo>
                <a:lnTo>
                  <a:pt x="2107" y="1655"/>
                </a:lnTo>
                <a:lnTo>
                  <a:pt x="2107" y="1658"/>
                </a:lnTo>
                <a:lnTo>
                  <a:pt x="2110" y="1658"/>
                </a:lnTo>
                <a:lnTo>
                  <a:pt x="2112" y="1660"/>
                </a:lnTo>
                <a:lnTo>
                  <a:pt x="2114" y="1660"/>
                </a:lnTo>
                <a:lnTo>
                  <a:pt x="2117" y="1660"/>
                </a:lnTo>
                <a:lnTo>
                  <a:pt x="2119" y="1660"/>
                </a:lnTo>
                <a:lnTo>
                  <a:pt x="2121" y="1660"/>
                </a:lnTo>
                <a:lnTo>
                  <a:pt x="2124" y="1660"/>
                </a:lnTo>
                <a:lnTo>
                  <a:pt x="2126" y="1660"/>
                </a:lnTo>
                <a:lnTo>
                  <a:pt x="2129" y="1660"/>
                </a:lnTo>
                <a:lnTo>
                  <a:pt x="2131" y="1658"/>
                </a:lnTo>
                <a:lnTo>
                  <a:pt x="2133" y="1658"/>
                </a:lnTo>
                <a:lnTo>
                  <a:pt x="2136" y="1658"/>
                </a:lnTo>
                <a:lnTo>
                  <a:pt x="2138" y="1658"/>
                </a:lnTo>
                <a:lnTo>
                  <a:pt x="2140" y="1655"/>
                </a:lnTo>
                <a:lnTo>
                  <a:pt x="2143" y="1653"/>
                </a:lnTo>
                <a:lnTo>
                  <a:pt x="2145" y="1653"/>
                </a:lnTo>
                <a:lnTo>
                  <a:pt x="2145" y="1651"/>
                </a:lnTo>
                <a:lnTo>
                  <a:pt x="2147" y="1651"/>
                </a:lnTo>
                <a:lnTo>
                  <a:pt x="2147" y="1646"/>
                </a:lnTo>
                <a:lnTo>
                  <a:pt x="2147" y="1644"/>
                </a:lnTo>
                <a:lnTo>
                  <a:pt x="2147" y="1641"/>
                </a:lnTo>
                <a:lnTo>
                  <a:pt x="2147" y="1639"/>
                </a:lnTo>
                <a:lnTo>
                  <a:pt x="2147" y="1637"/>
                </a:lnTo>
                <a:lnTo>
                  <a:pt x="2145" y="1634"/>
                </a:lnTo>
                <a:lnTo>
                  <a:pt x="2147" y="1634"/>
                </a:lnTo>
                <a:lnTo>
                  <a:pt x="2150" y="1634"/>
                </a:lnTo>
                <a:lnTo>
                  <a:pt x="2150" y="1632"/>
                </a:lnTo>
                <a:lnTo>
                  <a:pt x="2155" y="1632"/>
                </a:lnTo>
                <a:lnTo>
                  <a:pt x="2157" y="1632"/>
                </a:lnTo>
                <a:lnTo>
                  <a:pt x="2159" y="1629"/>
                </a:lnTo>
                <a:lnTo>
                  <a:pt x="2162" y="1629"/>
                </a:lnTo>
                <a:lnTo>
                  <a:pt x="2164" y="1629"/>
                </a:lnTo>
                <a:lnTo>
                  <a:pt x="2164" y="1627"/>
                </a:lnTo>
                <a:lnTo>
                  <a:pt x="2166" y="1627"/>
                </a:lnTo>
                <a:lnTo>
                  <a:pt x="2169" y="1627"/>
                </a:lnTo>
                <a:lnTo>
                  <a:pt x="2171" y="1627"/>
                </a:lnTo>
                <a:lnTo>
                  <a:pt x="2171" y="1627"/>
                </a:lnTo>
                <a:lnTo>
                  <a:pt x="2173" y="1627"/>
                </a:lnTo>
                <a:lnTo>
                  <a:pt x="2176" y="1627"/>
                </a:lnTo>
                <a:lnTo>
                  <a:pt x="2178" y="1627"/>
                </a:lnTo>
                <a:lnTo>
                  <a:pt x="2180" y="1627"/>
                </a:lnTo>
                <a:lnTo>
                  <a:pt x="2183" y="1627"/>
                </a:lnTo>
                <a:lnTo>
                  <a:pt x="2185" y="1627"/>
                </a:lnTo>
                <a:lnTo>
                  <a:pt x="2188" y="1627"/>
                </a:lnTo>
                <a:lnTo>
                  <a:pt x="2188" y="1627"/>
                </a:lnTo>
                <a:lnTo>
                  <a:pt x="2190" y="1627"/>
                </a:lnTo>
                <a:lnTo>
                  <a:pt x="2192" y="1627"/>
                </a:lnTo>
                <a:lnTo>
                  <a:pt x="2195" y="1627"/>
                </a:lnTo>
                <a:lnTo>
                  <a:pt x="2195" y="1625"/>
                </a:lnTo>
                <a:lnTo>
                  <a:pt x="2197" y="1625"/>
                </a:lnTo>
                <a:lnTo>
                  <a:pt x="2199" y="1625"/>
                </a:lnTo>
                <a:lnTo>
                  <a:pt x="2202" y="1625"/>
                </a:lnTo>
                <a:lnTo>
                  <a:pt x="2204" y="1625"/>
                </a:lnTo>
                <a:lnTo>
                  <a:pt x="2206" y="1622"/>
                </a:lnTo>
                <a:lnTo>
                  <a:pt x="2209" y="1622"/>
                </a:lnTo>
                <a:lnTo>
                  <a:pt x="2211" y="1622"/>
                </a:lnTo>
                <a:lnTo>
                  <a:pt x="2211" y="1620"/>
                </a:lnTo>
                <a:lnTo>
                  <a:pt x="2214" y="1620"/>
                </a:lnTo>
                <a:lnTo>
                  <a:pt x="2216" y="1620"/>
                </a:lnTo>
                <a:lnTo>
                  <a:pt x="2218" y="1618"/>
                </a:lnTo>
                <a:lnTo>
                  <a:pt x="2221" y="1618"/>
                </a:lnTo>
                <a:lnTo>
                  <a:pt x="2221" y="1615"/>
                </a:lnTo>
                <a:lnTo>
                  <a:pt x="2223" y="1615"/>
                </a:lnTo>
                <a:lnTo>
                  <a:pt x="2225" y="1615"/>
                </a:lnTo>
                <a:lnTo>
                  <a:pt x="2225" y="1613"/>
                </a:lnTo>
                <a:lnTo>
                  <a:pt x="2228" y="1613"/>
                </a:lnTo>
                <a:lnTo>
                  <a:pt x="2230" y="1613"/>
                </a:lnTo>
                <a:lnTo>
                  <a:pt x="2230" y="1611"/>
                </a:lnTo>
                <a:lnTo>
                  <a:pt x="2232" y="1611"/>
                </a:lnTo>
                <a:lnTo>
                  <a:pt x="2235" y="1611"/>
                </a:lnTo>
                <a:lnTo>
                  <a:pt x="2237" y="1611"/>
                </a:lnTo>
                <a:lnTo>
                  <a:pt x="2244" y="1608"/>
                </a:lnTo>
                <a:lnTo>
                  <a:pt x="2244" y="1606"/>
                </a:lnTo>
                <a:lnTo>
                  <a:pt x="2244" y="1606"/>
                </a:lnTo>
                <a:lnTo>
                  <a:pt x="2247" y="1606"/>
                </a:lnTo>
                <a:lnTo>
                  <a:pt x="2249" y="1606"/>
                </a:lnTo>
                <a:lnTo>
                  <a:pt x="2249" y="1603"/>
                </a:lnTo>
                <a:lnTo>
                  <a:pt x="2251" y="1601"/>
                </a:lnTo>
                <a:lnTo>
                  <a:pt x="2254" y="1601"/>
                </a:lnTo>
                <a:lnTo>
                  <a:pt x="2254" y="1599"/>
                </a:lnTo>
                <a:lnTo>
                  <a:pt x="2256" y="1599"/>
                </a:lnTo>
                <a:lnTo>
                  <a:pt x="2258" y="1596"/>
                </a:lnTo>
                <a:lnTo>
                  <a:pt x="2261" y="1596"/>
                </a:lnTo>
                <a:lnTo>
                  <a:pt x="2263" y="1596"/>
                </a:lnTo>
                <a:lnTo>
                  <a:pt x="2266" y="1596"/>
                </a:lnTo>
                <a:lnTo>
                  <a:pt x="2268" y="1596"/>
                </a:lnTo>
                <a:lnTo>
                  <a:pt x="2270" y="1596"/>
                </a:lnTo>
                <a:lnTo>
                  <a:pt x="2273" y="1596"/>
                </a:lnTo>
                <a:lnTo>
                  <a:pt x="2275" y="1596"/>
                </a:lnTo>
                <a:lnTo>
                  <a:pt x="2277" y="1596"/>
                </a:lnTo>
                <a:lnTo>
                  <a:pt x="2280" y="1596"/>
                </a:lnTo>
                <a:lnTo>
                  <a:pt x="2282" y="1596"/>
                </a:lnTo>
                <a:lnTo>
                  <a:pt x="2284" y="1596"/>
                </a:lnTo>
                <a:lnTo>
                  <a:pt x="2287" y="1596"/>
                </a:lnTo>
                <a:lnTo>
                  <a:pt x="2289" y="1596"/>
                </a:lnTo>
                <a:lnTo>
                  <a:pt x="2292" y="1596"/>
                </a:lnTo>
                <a:lnTo>
                  <a:pt x="2294" y="1596"/>
                </a:lnTo>
                <a:lnTo>
                  <a:pt x="2296" y="1596"/>
                </a:lnTo>
                <a:lnTo>
                  <a:pt x="2299" y="1596"/>
                </a:lnTo>
                <a:lnTo>
                  <a:pt x="2301" y="1596"/>
                </a:lnTo>
                <a:lnTo>
                  <a:pt x="2301" y="1594"/>
                </a:lnTo>
                <a:lnTo>
                  <a:pt x="2303" y="1594"/>
                </a:lnTo>
                <a:lnTo>
                  <a:pt x="2306" y="1594"/>
                </a:lnTo>
                <a:lnTo>
                  <a:pt x="2308" y="1594"/>
                </a:lnTo>
                <a:lnTo>
                  <a:pt x="2313" y="1594"/>
                </a:lnTo>
                <a:lnTo>
                  <a:pt x="2315" y="1594"/>
                </a:lnTo>
                <a:lnTo>
                  <a:pt x="2317" y="1594"/>
                </a:lnTo>
                <a:lnTo>
                  <a:pt x="2320" y="1592"/>
                </a:lnTo>
                <a:lnTo>
                  <a:pt x="2322" y="1592"/>
                </a:lnTo>
                <a:lnTo>
                  <a:pt x="2325" y="1592"/>
                </a:lnTo>
                <a:lnTo>
                  <a:pt x="2327" y="1589"/>
                </a:lnTo>
                <a:lnTo>
                  <a:pt x="2327" y="1592"/>
                </a:lnTo>
                <a:lnTo>
                  <a:pt x="2329" y="1592"/>
                </a:lnTo>
                <a:lnTo>
                  <a:pt x="2332" y="1594"/>
                </a:lnTo>
                <a:lnTo>
                  <a:pt x="2332" y="1596"/>
                </a:lnTo>
                <a:lnTo>
                  <a:pt x="2334" y="1596"/>
                </a:lnTo>
                <a:lnTo>
                  <a:pt x="2336" y="1596"/>
                </a:lnTo>
                <a:lnTo>
                  <a:pt x="2336" y="1599"/>
                </a:lnTo>
                <a:lnTo>
                  <a:pt x="2339" y="1599"/>
                </a:lnTo>
                <a:lnTo>
                  <a:pt x="2341" y="1599"/>
                </a:lnTo>
                <a:lnTo>
                  <a:pt x="2343" y="1599"/>
                </a:lnTo>
                <a:lnTo>
                  <a:pt x="2346" y="1599"/>
                </a:lnTo>
                <a:lnTo>
                  <a:pt x="2348" y="1599"/>
                </a:lnTo>
                <a:lnTo>
                  <a:pt x="2351" y="1599"/>
                </a:lnTo>
                <a:lnTo>
                  <a:pt x="2353" y="1599"/>
                </a:lnTo>
                <a:lnTo>
                  <a:pt x="2355" y="1599"/>
                </a:lnTo>
                <a:lnTo>
                  <a:pt x="2358" y="1599"/>
                </a:lnTo>
                <a:lnTo>
                  <a:pt x="2358" y="1596"/>
                </a:lnTo>
                <a:lnTo>
                  <a:pt x="2358" y="1594"/>
                </a:lnTo>
                <a:lnTo>
                  <a:pt x="2358" y="1592"/>
                </a:lnTo>
                <a:lnTo>
                  <a:pt x="2360" y="1592"/>
                </a:lnTo>
                <a:lnTo>
                  <a:pt x="2360" y="1589"/>
                </a:lnTo>
                <a:lnTo>
                  <a:pt x="2360" y="1587"/>
                </a:lnTo>
                <a:lnTo>
                  <a:pt x="2360" y="1585"/>
                </a:lnTo>
                <a:lnTo>
                  <a:pt x="2360" y="1582"/>
                </a:lnTo>
                <a:lnTo>
                  <a:pt x="2360" y="1580"/>
                </a:lnTo>
                <a:lnTo>
                  <a:pt x="2358" y="1580"/>
                </a:lnTo>
                <a:lnTo>
                  <a:pt x="2358" y="1578"/>
                </a:lnTo>
                <a:lnTo>
                  <a:pt x="2360" y="1578"/>
                </a:lnTo>
                <a:lnTo>
                  <a:pt x="2360" y="1578"/>
                </a:lnTo>
                <a:lnTo>
                  <a:pt x="2362" y="1578"/>
                </a:lnTo>
                <a:lnTo>
                  <a:pt x="2362" y="1575"/>
                </a:lnTo>
                <a:lnTo>
                  <a:pt x="2365" y="1575"/>
                </a:lnTo>
                <a:lnTo>
                  <a:pt x="2367" y="1575"/>
                </a:lnTo>
                <a:lnTo>
                  <a:pt x="2369" y="1575"/>
                </a:lnTo>
                <a:lnTo>
                  <a:pt x="2372" y="1575"/>
                </a:lnTo>
                <a:lnTo>
                  <a:pt x="2374" y="1575"/>
                </a:lnTo>
                <a:lnTo>
                  <a:pt x="2377" y="1575"/>
                </a:lnTo>
                <a:lnTo>
                  <a:pt x="2379" y="1575"/>
                </a:lnTo>
                <a:lnTo>
                  <a:pt x="2381" y="1575"/>
                </a:lnTo>
                <a:lnTo>
                  <a:pt x="2384" y="1575"/>
                </a:lnTo>
                <a:lnTo>
                  <a:pt x="2386" y="1575"/>
                </a:lnTo>
                <a:lnTo>
                  <a:pt x="2388" y="1575"/>
                </a:lnTo>
                <a:lnTo>
                  <a:pt x="2391" y="1575"/>
                </a:lnTo>
                <a:lnTo>
                  <a:pt x="2393" y="1578"/>
                </a:lnTo>
                <a:lnTo>
                  <a:pt x="2395" y="1578"/>
                </a:lnTo>
                <a:lnTo>
                  <a:pt x="2398" y="1578"/>
                </a:lnTo>
                <a:lnTo>
                  <a:pt x="2400" y="1578"/>
                </a:lnTo>
                <a:lnTo>
                  <a:pt x="2400" y="1580"/>
                </a:lnTo>
                <a:lnTo>
                  <a:pt x="2403" y="1580"/>
                </a:lnTo>
                <a:lnTo>
                  <a:pt x="2405" y="1580"/>
                </a:lnTo>
                <a:lnTo>
                  <a:pt x="2407" y="1580"/>
                </a:lnTo>
                <a:lnTo>
                  <a:pt x="2410" y="1582"/>
                </a:lnTo>
                <a:lnTo>
                  <a:pt x="2412" y="1582"/>
                </a:lnTo>
                <a:lnTo>
                  <a:pt x="2414" y="1582"/>
                </a:lnTo>
                <a:lnTo>
                  <a:pt x="2417" y="1582"/>
                </a:lnTo>
                <a:lnTo>
                  <a:pt x="2417" y="1585"/>
                </a:lnTo>
                <a:lnTo>
                  <a:pt x="2419" y="1585"/>
                </a:lnTo>
                <a:lnTo>
                  <a:pt x="2421" y="1585"/>
                </a:lnTo>
                <a:lnTo>
                  <a:pt x="2424" y="1585"/>
                </a:lnTo>
                <a:lnTo>
                  <a:pt x="2426" y="1585"/>
                </a:lnTo>
                <a:lnTo>
                  <a:pt x="2429" y="1585"/>
                </a:lnTo>
                <a:lnTo>
                  <a:pt x="2431" y="1585"/>
                </a:lnTo>
                <a:lnTo>
                  <a:pt x="2433" y="1587"/>
                </a:lnTo>
                <a:lnTo>
                  <a:pt x="2436" y="1587"/>
                </a:lnTo>
                <a:lnTo>
                  <a:pt x="2438" y="1587"/>
                </a:lnTo>
                <a:lnTo>
                  <a:pt x="2440" y="1587"/>
                </a:lnTo>
                <a:lnTo>
                  <a:pt x="2443" y="1587"/>
                </a:lnTo>
                <a:lnTo>
                  <a:pt x="2445" y="1587"/>
                </a:lnTo>
                <a:lnTo>
                  <a:pt x="2445" y="1585"/>
                </a:lnTo>
                <a:lnTo>
                  <a:pt x="2447" y="1585"/>
                </a:lnTo>
                <a:lnTo>
                  <a:pt x="2450" y="1585"/>
                </a:lnTo>
                <a:lnTo>
                  <a:pt x="2452" y="1585"/>
                </a:lnTo>
                <a:lnTo>
                  <a:pt x="2462" y="1582"/>
                </a:lnTo>
                <a:lnTo>
                  <a:pt x="2464" y="1582"/>
                </a:lnTo>
                <a:lnTo>
                  <a:pt x="2466" y="1580"/>
                </a:lnTo>
                <a:lnTo>
                  <a:pt x="2466" y="1578"/>
                </a:lnTo>
                <a:lnTo>
                  <a:pt x="2469" y="1575"/>
                </a:lnTo>
                <a:lnTo>
                  <a:pt x="2471" y="1575"/>
                </a:lnTo>
                <a:lnTo>
                  <a:pt x="2473" y="1573"/>
                </a:lnTo>
                <a:lnTo>
                  <a:pt x="2473" y="1570"/>
                </a:lnTo>
                <a:lnTo>
                  <a:pt x="2473" y="1568"/>
                </a:lnTo>
                <a:lnTo>
                  <a:pt x="2473" y="1570"/>
                </a:lnTo>
                <a:lnTo>
                  <a:pt x="2471" y="1570"/>
                </a:lnTo>
                <a:lnTo>
                  <a:pt x="2469" y="1570"/>
                </a:lnTo>
                <a:lnTo>
                  <a:pt x="2466" y="1570"/>
                </a:lnTo>
                <a:lnTo>
                  <a:pt x="2466" y="1573"/>
                </a:lnTo>
                <a:lnTo>
                  <a:pt x="2469" y="1573"/>
                </a:lnTo>
                <a:lnTo>
                  <a:pt x="2466" y="1575"/>
                </a:lnTo>
                <a:lnTo>
                  <a:pt x="2464" y="1573"/>
                </a:lnTo>
                <a:lnTo>
                  <a:pt x="2462" y="1573"/>
                </a:lnTo>
                <a:lnTo>
                  <a:pt x="2462" y="1575"/>
                </a:lnTo>
                <a:lnTo>
                  <a:pt x="2459" y="1575"/>
                </a:lnTo>
                <a:lnTo>
                  <a:pt x="2457" y="1575"/>
                </a:lnTo>
                <a:lnTo>
                  <a:pt x="2457" y="1578"/>
                </a:lnTo>
                <a:lnTo>
                  <a:pt x="2454" y="1578"/>
                </a:lnTo>
                <a:lnTo>
                  <a:pt x="2452" y="1575"/>
                </a:lnTo>
                <a:lnTo>
                  <a:pt x="2450" y="1575"/>
                </a:lnTo>
                <a:lnTo>
                  <a:pt x="2450" y="1573"/>
                </a:lnTo>
                <a:lnTo>
                  <a:pt x="2447" y="1573"/>
                </a:lnTo>
                <a:lnTo>
                  <a:pt x="2445" y="1575"/>
                </a:lnTo>
                <a:lnTo>
                  <a:pt x="2445" y="1578"/>
                </a:lnTo>
                <a:lnTo>
                  <a:pt x="2445" y="1580"/>
                </a:lnTo>
                <a:lnTo>
                  <a:pt x="2443" y="1580"/>
                </a:lnTo>
                <a:lnTo>
                  <a:pt x="2440" y="1578"/>
                </a:lnTo>
                <a:lnTo>
                  <a:pt x="2440" y="1575"/>
                </a:lnTo>
                <a:lnTo>
                  <a:pt x="2438" y="1578"/>
                </a:lnTo>
                <a:lnTo>
                  <a:pt x="2440" y="1580"/>
                </a:lnTo>
                <a:lnTo>
                  <a:pt x="2440" y="1582"/>
                </a:lnTo>
                <a:lnTo>
                  <a:pt x="2438" y="1582"/>
                </a:lnTo>
                <a:lnTo>
                  <a:pt x="2436" y="1582"/>
                </a:lnTo>
                <a:lnTo>
                  <a:pt x="2433" y="1582"/>
                </a:lnTo>
                <a:lnTo>
                  <a:pt x="2431" y="1582"/>
                </a:lnTo>
                <a:lnTo>
                  <a:pt x="2429" y="1582"/>
                </a:lnTo>
                <a:lnTo>
                  <a:pt x="2426" y="1582"/>
                </a:lnTo>
                <a:lnTo>
                  <a:pt x="2424" y="1582"/>
                </a:lnTo>
                <a:lnTo>
                  <a:pt x="2424" y="1580"/>
                </a:lnTo>
                <a:lnTo>
                  <a:pt x="2421" y="1580"/>
                </a:lnTo>
                <a:lnTo>
                  <a:pt x="2419" y="1580"/>
                </a:lnTo>
                <a:lnTo>
                  <a:pt x="2417" y="1580"/>
                </a:lnTo>
                <a:lnTo>
                  <a:pt x="2417" y="1578"/>
                </a:lnTo>
                <a:lnTo>
                  <a:pt x="2417" y="1578"/>
                </a:lnTo>
                <a:lnTo>
                  <a:pt x="2417" y="1575"/>
                </a:lnTo>
                <a:lnTo>
                  <a:pt x="2414" y="1575"/>
                </a:lnTo>
                <a:lnTo>
                  <a:pt x="2412" y="1575"/>
                </a:lnTo>
                <a:lnTo>
                  <a:pt x="2412" y="1573"/>
                </a:lnTo>
                <a:lnTo>
                  <a:pt x="2412" y="1570"/>
                </a:lnTo>
                <a:lnTo>
                  <a:pt x="2412" y="1570"/>
                </a:lnTo>
                <a:lnTo>
                  <a:pt x="2414" y="1570"/>
                </a:lnTo>
                <a:lnTo>
                  <a:pt x="2417" y="1570"/>
                </a:lnTo>
                <a:lnTo>
                  <a:pt x="2417" y="1568"/>
                </a:lnTo>
                <a:lnTo>
                  <a:pt x="2419" y="1568"/>
                </a:lnTo>
                <a:lnTo>
                  <a:pt x="2421" y="1568"/>
                </a:lnTo>
                <a:lnTo>
                  <a:pt x="2424" y="1566"/>
                </a:lnTo>
                <a:lnTo>
                  <a:pt x="2426" y="1566"/>
                </a:lnTo>
                <a:lnTo>
                  <a:pt x="2429" y="1566"/>
                </a:lnTo>
                <a:lnTo>
                  <a:pt x="2431" y="1566"/>
                </a:lnTo>
                <a:lnTo>
                  <a:pt x="2431" y="1563"/>
                </a:lnTo>
                <a:lnTo>
                  <a:pt x="2433" y="1563"/>
                </a:lnTo>
                <a:lnTo>
                  <a:pt x="2436" y="1561"/>
                </a:lnTo>
                <a:lnTo>
                  <a:pt x="2438" y="1559"/>
                </a:lnTo>
                <a:lnTo>
                  <a:pt x="2440" y="1559"/>
                </a:lnTo>
                <a:lnTo>
                  <a:pt x="2440" y="1556"/>
                </a:lnTo>
                <a:lnTo>
                  <a:pt x="2443" y="1556"/>
                </a:lnTo>
                <a:lnTo>
                  <a:pt x="2445" y="1556"/>
                </a:lnTo>
                <a:lnTo>
                  <a:pt x="2447" y="1556"/>
                </a:lnTo>
                <a:lnTo>
                  <a:pt x="2450" y="1556"/>
                </a:lnTo>
                <a:lnTo>
                  <a:pt x="2452" y="1556"/>
                </a:lnTo>
                <a:lnTo>
                  <a:pt x="2454" y="1556"/>
                </a:lnTo>
                <a:lnTo>
                  <a:pt x="2454" y="1554"/>
                </a:lnTo>
                <a:lnTo>
                  <a:pt x="2457" y="1554"/>
                </a:lnTo>
                <a:lnTo>
                  <a:pt x="2459" y="1554"/>
                </a:lnTo>
                <a:lnTo>
                  <a:pt x="2462" y="1554"/>
                </a:lnTo>
                <a:lnTo>
                  <a:pt x="2462" y="1552"/>
                </a:lnTo>
                <a:lnTo>
                  <a:pt x="2464" y="1552"/>
                </a:lnTo>
                <a:lnTo>
                  <a:pt x="2464" y="1554"/>
                </a:lnTo>
                <a:lnTo>
                  <a:pt x="2466" y="1554"/>
                </a:lnTo>
                <a:lnTo>
                  <a:pt x="2469" y="1554"/>
                </a:lnTo>
                <a:lnTo>
                  <a:pt x="2471" y="1554"/>
                </a:lnTo>
                <a:lnTo>
                  <a:pt x="2473" y="1554"/>
                </a:lnTo>
                <a:lnTo>
                  <a:pt x="2473" y="1554"/>
                </a:lnTo>
                <a:lnTo>
                  <a:pt x="2473" y="1556"/>
                </a:lnTo>
                <a:lnTo>
                  <a:pt x="2473" y="1559"/>
                </a:lnTo>
                <a:lnTo>
                  <a:pt x="2476" y="1556"/>
                </a:lnTo>
                <a:lnTo>
                  <a:pt x="2478" y="1556"/>
                </a:lnTo>
                <a:lnTo>
                  <a:pt x="2483" y="1556"/>
                </a:lnTo>
                <a:lnTo>
                  <a:pt x="2488" y="1554"/>
                </a:lnTo>
                <a:lnTo>
                  <a:pt x="2492" y="1554"/>
                </a:lnTo>
                <a:lnTo>
                  <a:pt x="2495" y="1552"/>
                </a:lnTo>
                <a:lnTo>
                  <a:pt x="2497" y="1552"/>
                </a:lnTo>
                <a:lnTo>
                  <a:pt x="2499" y="1549"/>
                </a:lnTo>
                <a:lnTo>
                  <a:pt x="2502" y="1549"/>
                </a:lnTo>
                <a:lnTo>
                  <a:pt x="2504" y="1549"/>
                </a:lnTo>
                <a:lnTo>
                  <a:pt x="2506" y="1549"/>
                </a:lnTo>
                <a:lnTo>
                  <a:pt x="2506" y="1552"/>
                </a:lnTo>
                <a:lnTo>
                  <a:pt x="2504" y="1552"/>
                </a:lnTo>
                <a:lnTo>
                  <a:pt x="2504" y="1559"/>
                </a:lnTo>
                <a:lnTo>
                  <a:pt x="2509" y="1561"/>
                </a:lnTo>
                <a:lnTo>
                  <a:pt x="2511" y="1563"/>
                </a:lnTo>
                <a:lnTo>
                  <a:pt x="2509" y="1566"/>
                </a:lnTo>
                <a:lnTo>
                  <a:pt x="2514" y="1568"/>
                </a:lnTo>
                <a:lnTo>
                  <a:pt x="2516" y="1566"/>
                </a:lnTo>
                <a:lnTo>
                  <a:pt x="2530" y="1568"/>
                </a:lnTo>
                <a:lnTo>
                  <a:pt x="2535" y="1570"/>
                </a:lnTo>
                <a:lnTo>
                  <a:pt x="2537" y="1570"/>
                </a:lnTo>
                <a:lnTo>
                  <a:pt x="2540" y="1570"/>
                </a:lnTo>
                <a:lnTo>
                  <a:pt x="2540" y="1570"/>
                </a:lnTo>
                <a:lnTo>
                  <a:pt x="2542" y="1573"/>
                </a:lnTo>
                <a:lnTo>
                  <a:pt x="2544" y="1573"/>
                </a:lnTo>
                <a:lnTo>
                  <a:pt x="2547" y="1575"/>
                </a:lnTo>
                <a:lnTo>
                  <a:pt x="2547" y="1573"/>
                </a:lnTo>
                <a:lnTo>
                  <a:pt x="2547" y="1570"/>
                </a:lnTo>
                <a:lnTo>
                  <a:pt x="2549" y="1573"/>
                </a:lnTo>
                <a:lnTo>
                  <a:pt x="2554" y="1575"/>
                </a:lnTo>
                <a:lnTo>
                  <a:pt x="2556" y="1575"/>
                </a:lnTo>
                <a:lnTo>
                  <a:pt x="2554" y="1578"/>
                </a:lnTo>
                <a:lnTo>
                  <a:pt x="2556" y="1580"/>
                </a:lnTo>
                <a:lnTo>
                  <a:pt x="2558" y="1580"/>
                </a:lnTo>
                <a:lnTo>
                  <a:pt x="2558" y="1582"/>
                </a:lnTo>
                <a:lnTo>
                  <a:pt x="2561" y="1582"/>
                </a:lnTo>
                <a:lnTo>
                  <a:pt x="2563" y="1582"/>
                </a:lnTo>
                <a:lnTo>
                  <a:pt x="2566" y="1585"/>
                </a:lnTo>
                <a:lnTo>
                  <a:pt x="2568" y="1585"/>
                </a:lnTo>
                <a:lnTo>
                  <a:pt x="2568" y="1582"/>
                </a:lnTo>
                <a:lnTo>
                  <a:pt x="2570" y="1582"/>
                </a:lnTo>
                <a:lnTo>
                  <a:pt x="2573" y="1582"/>
                </a:lnTo>
                <a:lnTo>
                  <a:pt x="2577" y="1587"/>
                </a:lnTo>
                <a:lnTo>
                  <a:pt x="2580" y="1587"/>
                </a:lnTo>
                <a:lnTo>
                  <a:pt x="2582" y="1589"/>
                </a:lnTo>
                <a:lnTo>
                  <a:pt x="2582" y="1592"/>
                </a:lnTo>
                <a:lnTo>
                  <a:pt x="2584" y="1594"/>
                </a:lnTo>
                <a:lnTo>
                  <a:pt x="2587" y="1594"/>
                </a:lnTo>
                <a:lnTo>
                  <a:pt x="2587" y="1596"/>
                </a:lnTo>
                <a:lnTo>
                  <a:pt x="2587" y="1596"/>
                </a:lnTo>
                <a:lnTo>
                  <a:pt x="2587" y="1599"/>
                </a:lnTo>
                <a:lnTo>
                  <a:pt x="2587" y="1601"/>
                </a:lnTo>
                <a:lnTo>
                  <a:pt x="2589" y="1601"/>
                </a:lnTo>
                <a:lnTo>
                  <a:pt x="2589" y="1603"/>
                </a:lnTo>
                <a:lnTo>
                  <a:pt x="2589" y="1606"/>
                </a:lnTo>
                <a:lnTo>
                  <a:pt x="2591" y="1606"/>
                </a:lnTo>
                <a:lnTo>
                  <a:pt x="2591" y="1608"/>
                </a:lnTo>
                <a:lnTo>
                  <a:pt x="2591" y="1611"/>
                </a:lnTo>
                <a:lnTo>
                  <a:pt x="2594" y="1611"/>
                </a:lnTo>
                <a:lnTo>
                  <a:pt x="2594" y="1613"/>
                </a:lnTo>
                <a:lnTo>
                  <a:pt x="2596" y="1613"/>
                </a:lnTo>
                <a:lnTo>
                  <a:pt x="2596" y="1615"/>
                </a:lnTo>
                <a:lnTo>
                  <a:pt x="2596" y="1618"/>
                </a:lnTo>
                <a:lnTo>
                  <a:pt x="2599" y="1620"/>
                </a:lnTo>
                <a:lnTo>
                  <a:pt x="2599" y="1622"/>
                </a:lnTo>
                <a:lnTo>
                  <a:pt x="2599" y="1625"/>
                </a:lnTo>
                <a:lnTo>
                  <a:pt x="2599" y="1627"/>
                </a:lnTo>
                <a:lnTo>
                  <a:pt x="2599" y="1627"/>
                </a:lnTo>
                <a:lnTo>
                  <a:pt x="2599" y="1629"/>
                </a:lnTo>
                <a:lnTo>
                  <a:pt x="2601" y="1629"/>
                </a:lnTo>
                <a:lnTo>
                  <a:pt x="2601" y="1632"/>
                </a:lnTo>
                <a:lnTo>
                  <a:pt x="2601" y="1634"/>
                </a:lnTo>
                <a:lnTo>
                  <a:pt x="2601" y="1637"/>
                </a:lnTo>
                <a:lnTo>
                  <a:pt x="2601" y="1639"/>
                </a:lnTo>
                <a:lnTo>
                  <a:pt x="2603" y="1641"/>
                </a:lnTo>
                <a:lnTo>
                  <a:pt x="2603" y="1644"/>
                </a:lnTo>
                <a:lnTo>
                  <a:pt x="2603" y="1646"/>
                </a:lnTo>
                <a:lnTo>
                  <a:pt x="2603" y="1648"/>
                </a:lnTo>
                <a:lnTo>
                  <a:pt x="2601" y="1648"/>
                </a:lnTo>
                <a:lnTo>
                  <a:pt x="2601" y="1651"/>
                </a:lnTo>
                <a:lnTo>
                  <a:pt x="2601" y="1653"/>
                </a:lnTo>
                <a:lnTo>
                  <a:pt x="2599" y="1655"/>
                </a:lnTo>
                <a:lnTo>
                  <a:pt x="2599" y="1658"/>
                </a:lnTo>
                <a:lnTo>
                  <a:pt x="2599" y="1660"/>
                </a:lnTo>
                <a:lnTo>
                  <a:pt x="2599" y="1663"/>
                </a:lnTo>
                <a:lnTo>
                  <a:pt x="2599" y="1665"/>
                </a:lnTo>
                <a:lnTo>
                  <a:pt x="2599" y="1667"/>
                </a:lnTo>
                <a:lnTo>
                  <a:pt x="2599" y="1670"/>
                </a:lnTo>
                <a:lnTo>
                  <a:pt x="2599" y="1672"/>
                </a:lnTo>
                <a:lnTo>
                  <a:pt x="2601" y="1672"/>
                </a:lnTo>
                <a:lnTo>
                  <a:pt x="2601" y="1674"/>
                </a:lnTo>
                <a:lnTo>
                  <a:pt x="2601" y="1677"/>
                </a:lnTo>
                <a:lnTo>
                  <a:pt x="2601" y="1679"/>
                </a:lnTo>
                <a:lnTo>
                  <a:pt x="2601" y="1681"/>
                </a:lnTo>
                <a:lnTo>
                  <a:pt x="2601" y="1684"/>
                </a:lnTo>
                <a:lnTo>
                  <a:pt x="2603" y="1684"/>
                </a:lnTo>
                <a:lnTo>
                  <a:pt x="2603" y="1689"/>
                </a:lnTo>
                <a:lnTo>
                  <a:pt x="2603" y="1691"/>
                </a:lnTo>
                <a:lnTo>
                  <a:pt x="2603" y="1693"/>
                </a:lnTo>
                <a:lnTo>
                  <a:pt x="2603" y="1696"/>
                </a:lnTo>
                <a:lnTo>
                  <a:pt x="2603" y="1698"/>
                </a:lnTo>
                <a:lnTo>
                  <a:pt x="2603" y="1700"/>
                </a:lnTo>
                <a:lnTo>
                  <a:pt x="2603" y="1703"/>
                </a:lnTo>
                <a:lnTo>
                  <a:pt x="2603" y="1705"/>
                </a:lnTo>
                <a:lnTo>
                  <a:pt x="2601" y="1705"/>
                </a:lnTo>
                <a:lnTo>
                  <a:pt x="2601" y="1707"/>
                </a:lnTo>
                <a:lnTo>
                  <a:pt x="2601" y="1710"/>
                </a:lnTo>
                <a:lnTo>
                  <a:pt x="2601" y="1712"/>
                </a:lnTo>
                <a:lnTo>
                  <a:pt x="2599" y="1712"/>
                </a:lnTo>
                <a:lnTo>
                  <a:pt x="2599" y="1715"/>
                </a:lnTo>
                <a:lnTo>
                  <a:pt x="2599" y="1717"/>
                </a:lnTo>
                <a:lnTo>
                  <a:pt x="2596" y="1717"/>
                </a:lnTo>
                <a:lnTo>
                  <a:pt x="2594" y="1719"/>
                </a:lnTo>
                <a:lnTo>
                  <a:pt x="2594" y="1722"/>
                </a:lnTo>
                <a:lnTo>
                  <a:pt x="2594" y="1724"/>
                </a:lnTo>
                <a:lnTo>
                  <a:pt x="2591" y="1724"/>
                </a:lnTo>
                <a:lnTo>
                  <a:pt x="2589" y="1724"/>
                </a:lnTo>
                <a:lnTo>
                  <a:pt x="2589" y="1726"/>
                </a:lnTo>
                <a:lnTo>
                  <a:pt x="2587" y="1726"/>
                </a:lnTo>
                <a:lnTo>
                  <a:pt x="2587" y="1729"/>
                </a:lnTo>
                <a:lnTo>
                  <a:pt x="2587" y="1731"/>
                </a:lnTo>
                <a:lnTo>
                  <a:pt x="2587" y="1733"/>
                </a:lnTo>
                <a:lnTo>
                  <a:pt x="2587" y="1736"/>
                </a:lnTo>
                <a:lnTo>
                  <a:pt x="2584" y="1738"/>
                </a:lnTo>
                <a:lnTo>
                  <a:pt x="2584" y="1740"/>
                </a:lnTo>
                <a:lnTo>
                  <a:pt x="2582" y="1740"/>
                </a:lnTo>
                <a:lnTo>
                  <a:pt x="2582" y="1740"/>
                </a:lnTo>
                <a:lnTo>
                  <a:pt x="2582" y="1743"/>
                </a:lnTo>
                <a:lnTo>
                  <a:pt x="2582" y="1745"/>
                </a:lnTo>
                <a:lnTo>
                  <a:pt x="2582" y="1748"/>
                </a:lnTo>
                <a:lnTo>
                  <a:pt x="2580" y="1750"/>
                </a:lnTo>
                <a:lnTo>
                  <a:pt x="2580" y="1752"/>
                </a:lnTo>
                <a:lnTo>
                  <a:pt x="2577" y="1755"/>
                </a:lnTo>
                <a:lnTo>
                  <a:pt x="2575" y="1755"/>
                </a:lnTo>
                <a:lnTo>
                  <a:pt x="2575" y="1757"/>
                </a:lnTo>
                <a:lnTo>
                  <a:pt x="2573" y="1757"/>
                </a:lnTo>
                <a:lnTo>
                  <a:pt x="2573" y="1759"/>
                </a:lnTo>
                <a:lnTo>
                  <a:pt x="2575" y="1759"/>
                </a:lnTo>
                <a:lnTo>
                  <a:pt x="2575" y="1762"/>
                </a:lnTo>
                <a:lnTo>
                  <a:pt x="2577" y="1764"/>
                </a:lnTo>
                <a:lnTo>
                  <a:pt x="2577" y="1766"/>
                </a:lnTo>
                <a:lnTo>
                  <a:pt x="2575" y="1766"/>
                </a:lnTo>
                <a:lnTo>
                  <a:pt x="2575" y="1769"/>
                </a:lnTo>
                <a:lnTo>
                  <a:pt x="2577" y="1769"/>
                </a:lnTo>
                <a:lnTo>
                  <a:pt x="2577" y="1771"/>
                </a:lnTo>
                <a:lnTo>
                  <a:pt x="2577" y="1774"/>
                </a:lnTo>
                <a:lnTo>
                  <a:pt x="2575" y="1774"/>
                </a:lnTo>
                <a:lnTo>
                  <a:pt x="2575" y="1776"/>
                </a:lnTo>
                <a:lnTo>
                  <a:pt x="2577" y="1776"/>
                </a:lnTo>
                <a:lnTo>
                  <a:pt x="2577" y="1778"/>
                </a:lnTo>
                <a:lnTo>
                  <a:pt x="2577" y="1781"/>
                </a:lnTo>
                <a:lnTo>
                  <a:pt x="2577" y="1783"/>
                </a:lnTo>
                <a:lnTo>
                  <a:pt x="2577" y="1785"/>
                </a:lnTo>
                <a:lnTo>
                  <a:pt x="2580" y="1785"/>
                </a:lnTo>
                <a:lnTo>
                  <a:pt x="2582" y="1788"/>
                </a:lnTo>
                <a:lnTo>
                  <a:pt x="2582" y="1790"/>
                </a:lnTo>
                <a:lnTo>
                  <a:pt x="2582" y="1792"/>
                </a:lnTo>
                <a:lnTo>
                  <a:pt x="2584" y="1792"/>
                </a:lnTo>
                <a:lnTo>
                  <a:pt x="2587" y="1792"/>
                </a:lnTo>
                <a:lnTo>
                  <a:pt x="2587" y="1795"/>
                </a:lnTo>
                <a:lnTo>
                  <a:pt x="2587" y="1795"/>
                </a:lnTo>
                <a:lnTo>
                  <a:pt x="2589" y="1795"/>
                </a:lnTo>
                <a:lnTo>
                  <a:pt x="2591" y="1795"/>
                </a:lnTo>
                <a:lnTo>
                  <a:pt x="2591" y="1797"/>
                </a:lnTo>
                <a:lnTo>
                  <a:pt x="2594" y="1797"/>
                </a:lnTo>
                <a:lnTo>
                  <a:pt x="2596" y="1797"/>
                </a:lnTo>
                <a:lnTo>
                  <a:pt x="2599" y="1797"/>
                </a:lnTo>
                <a:lnTo>
                  <a:pt x="2601" y="1797"/>
                </a:lnTo>
                <a:lnTo>
                  <a:pt x="2603" y="1797"/>
                </a:lnTo>
                <a:lnTo>
                  <a:pt x="2603" y="1800"/>
                </a:lnTo>
                <a:lnTo>
                  <a:pt x="2606" y="1797"/>
                </a:lnTo>
                <a:lnTo>
                  <a:pt x="2608" y="1797"/>
                </a:lnTo>
                <a:lnTo>
                  <a:pt x="2608" y="1800"/>
                </a:lnTo>
                <a:lnTo>
                  <a:pt x="2610" y="1800"/>
                </a:lnTo>
                <a:lnTo>
                  <a:pt x="2613" y="1800"/>
                </a:lnTo>
                <a:lnTo>
                  <a:pt x="2613" y="1797"/>
                </a:lnTo>
                <a:lnTo>
                  <a:pt x="2615" y="1800"/>
                </a:lnTo>
                <a:lnTo>
                  <a:pt x="2617" y="1800"/>
                </a:lnTo>
                <a:lnTo>
                  <a:pt x="2617" y="1802"/>
                </a:lnTo>
                <a:lnTo>
                  <a:pt x="2620" y="1802"/>
                </a:lnTo>
                <a:lnTo>
                  <a:pt x="2620" y="1800"/>
                </a:lnTo>
                <a:lnTo>
                  <a:pt x="2622" y="1800"/>
                </a:lnTo>
                <a:lnTo>
                  <a:pt x="2625" y="1800"/>
                </a:lnTo>
                <a:lnTo>
                  <a:pt x="2627" y="1800"/>
                </a:lnTo>
                <a:lnTo>
                  <a:pt x="2627" y="1797"/>
                </a:lnTo>
                <a:lnTo>
                  <a:pt x="2629" y="1797"/>
                </a:lnTo>
                <a:lnTo>
                  <a:pt x="2632" y="1797"/>
                </a:lnTo>
                <a:lnTo>
                  <a:pt x="2634" y="1797"/>
                </a:lnTo>
                <a:lnTo>
                  <a:pt x="2636" y="1797"/>
                </a:lnTo>
                <a:lnTo>
                  <a:pt x="2639" y="1797"/>
                </a:lnTo>
                <a:lnTo>
                  <a:pt x="2641" y="1797"/>
                </a:lnTo>
                <a:lnTo>
                  <a:pt x="2643" y="1797"/>
                </a:lnTo>
                <a:lnTo>
                  <a:pt x="2643" y="1797"/>
                </a:lnTo>
                <a:lnTo>
                  <a:pt x="2643" y="1797"/>
                </a:lnTo>
                <a:lnTo>
                  <a:pt x="2646" y="1797"/>
                </a:lnTo>
                <a:lnTo>
                  <a:pt x="2648" y="1797"/>
                </a:lnTo>
                <a:lnTo>
                  <a:pt x="2651" y="1795"/>
                </a:lnTo>
                <a:lnTo>
                  <a:pt x="2653" y="1795"/>
                </a:lnTo>
                <a:lnTo>
                  <a:pt x="2655" y="1795"/>
                </a:lnTo>
                <a:lnTo>
                  <a:pt x="2655" y="1792"/>
                </a:lnTo>
                <a:lnTo>
                  <a:pt x="2658" y="1792"/>
                </a:lnTo>
                <a:lnTo>
                  <a:pt x="2660" y="1792"/>
                </a:lnTo>
                <a:lnTo>
                  <a:pt x="2660" y="1790"/>
                </a:lnTo>
                <a:lnTo>
                  <a:pt x="2662" y="1790"/>
                </a:lnTo>
                <a:lnTo>
                  <a:pt x="2665" y="1790"/>
                </a:lnTo>
                <a:lnTo>
                  <a:pt x="2667" y="1790"/>
                </a:lnTo>
                <a:lnTo>
                  <a:pt x="2669" y="1790"/>
                </a:lnTo>
                <a:lnTo>
                  <a:pt x="2672" y="1790"/>
                </a:lnTo>
                <a:lnTo>
                  <a:pt x="2674" y="1790"/>
                </a:lnTo>
                <a:lnTo>
                  <a:pt x="2677" y="1790"/>
                </a:lnTo>
                <a:lnTo>
                  <a:pt x="2677" y="1792"/>
                </a:lnTo>
                <a:lnTo>
                  <a:pt x="2679" y="1792"/>
                </a:lnTo>
                <a:lnTo>
                  <a:pt x="2681" y="1792"/>
                </a:lnTo>
                <a:lnTo>
                  <a:pt x="2684" y="1792"/>
                </a:lnTo>
                <a:lnTo>
                  <a:pt x="2686" y="1790"/>
                </a:lnTo>
                <a:lnTo>
                  <a:pt x="2688" y="1790"/>
                </a:lnTo>
                <a:lnTo>
                  <a:pt x="2691" y="1790"/>
                </a:lnTo>
                <a:lnTo>
                  <a:pt x="2693" y="1790"/>
                </a:lnTo>
                <a:lnTo>
                  <a:pt x="2695" y="1790"/>
                </a:lnTo>
                <a:lnTo>
                  <a:pt x="2698" y="1788"/>
                </a:lnTo>
                <a:lnTo>
                  <a:pt x="2700" y="1788"/>
                </a:lnTo>
                <a:lnTo>
                  <a:pt x="2700" y="1788"/>
                </a:lnTo>
                <a:lnTo>
                  <a:pt x="2703" y="1785"/>
                </a:lnTo>
                <a:lnTo>
                  <a:pt x="2705" y="1785"/>
                </a:lnTo>
                <a:lnTo>
                  <a:pt x="2707" y="1785"/>
                </a:lnTo>
                <a:lnTo>
                  <a:pt x="2710" y="1783"/>
                </a:lnTo>
                <a:lnTo>
                  <a:pt x="2712" y="1783"/>
                </a:lnTo>
                <a:lnTo>
                  <a:pt x="2714" y="1781"/>
                </a:lnTo>
                <a:lnTo>
                  <a:pt x="2714" y="1778"/>
                </a:lnTo>
                <a:lnTo>
                  <a:pt x="2717" y="1778"/>
                </a:lnTo>
                <a:lnTo>
                  <a:pt x="2719" y="1778"/>
                </a:lnTo>
                <a:lnTo>
                  <a:pt x="2721" y="1781"/>
                </a:lnTo>
                <a:lnTo>
                  <a:pt x="2724" y="1781"/>
                </a:lnTo>
                <a:lnTo>
                  <a:pt x="2724" y="1783"/>
                </a:lnTo>
                <a:lnTo>
                  <a:pt x="2726" y="1783"/>
                </a:lnTo>
                <a:lnTo>
                  <a:pt x="2728" y="1783"/>
                </a:lnTo>
                <a:lnTo>
                  <a:pt x="2728" y="1781"/>
                </a:lnTo>
                <a:lnTo>
                  <a:pt x="2731" y="1781"/>
                </a:lnTo>
                <a:lnTo>
                  <a:pt x="2733" y="1781"/>
                </a:lnTo>
                <a:lnTo>
                  <a:pt x="2736" y="1781"/>
                </a:lnTo>
                <a:lnTo>
                  <a:pt x="2738" y="1781"/>
                </a:lnTo>
                <a:lnTo>
                  <a:pt x="2740" y="1778"/>
                </a:lnTo>
                <a:lnTo>
                  <a:pt x="2743" y="1778"/>
                </a:lnTo>
                <a:lnTo>
                  <a:pt x="2745" y="1776"/>
                </a:lnTo>
                <a:lnTo>
                  <a:pt x="2747" y="1776"/>
                </a:lnTo>
                <a:lnTo>
                  <a:pt x="2747" y="1774"/>
                </a:lnTo>
                <a:lnTo>
                  <a:pt x="2750" y="1774"/>
                </a:lnTo>
                <a:lnTo>
                  <a:pt x="2750" y="1771"/>
                </a:lnTo>
                <a:lnTo>
                  <a:pt x="2752" y="1771"/>
                </a:lnTo>
                <a:lnTo>
                  <a:pt x="2752" y="1769"/>
                </a:lnTo>
                <a:lnTo>
                  <a:pt x="2754" y="1769"/>
                </a:lnTo>
                <a:lnTo>
                  <a:pt x="2754" y="1766"/>
                </a:lnTo>
                <a:lnTo>
                  <a:pt x="2757" y="1766"/>
                </a:lnTo>
                <a:lnTo>
                  <a:pt x="2757" y="1764"/>
                </a:lnTo>
                <a:lnTo>
                  <a:pt x="2757" y="1764"/>
                </a:lnTo>
                <a:lnTo>
                  <a:pt x="2757" y="1762"/>
                </a:lnTo>
                <a:lnTo>
                  <a:pt x="2759" y="1762"/>
                </a:lnTo>
                <a:lnTo>
                  <a:pt x="2759" y="1759"/>
                </a:lnTo>
                <a:lnTo>
                  <a:pt x="2762" y="1759"/>
                </a:lnTo>
                <a:lnTo>
                  <a:pt x="2762" y="1757"/>
                </a:lnTo>
                <a:lnTo>
                  <a:pt x="2764" y="1755"/>
                </a:lnTo>
                <a:lnTo>
                  <a:pt x="2766" y="1752"/>
                </a:lnTo>
                <a:lnTo>
                  <a:pt x="2766" y="1750"/>
                </a:lnTo>
                <a:lnTo>
                  <a:pt x="2769" y="1750"/>
                </a:lnTo>
                <a:lnTo>
                  <a:pt x="2769" y="1748"/>
                </a:lnTo>
                <a:lnTo>
                  <a:pt x="2769" y="1745"/>
                </a:lnTo>
                <a:lnTo>
                  <a:pt x="2766" y="1745"/>
                </a:lnTo>
                <a:lnTo>
                  <a:pt x="2764" y="1745"/>
                </a:lnTo>
                <a:lnTo>
                  <a:pt x="2762" y="1745"/>
                </a:lnTo>
                <a:lnTo>
                  <a:pt x="2762" y="1743"/>
                </a:lnTo>
                <a:lnTo>
                  <a:pt x="2759" y="1743"/>
                </a:lnTo>
                <a:lnTo>
                  <a:pt x="2757" y="1743"/>
                </a:lnTo>
                <a:lnTo>
                  <a:pt x="2757" y="1743"/>
                </a:lnTo>
                <a:lnTo>
                  <a:pt x="2757" y="1740"/>
                </a:lnTo>
                <a:lnTo>
                  <a:pt x="2754" y="1740"/>
                </a:lnTo>
                <a:lnTo>
                  <a:pt x="2757" y="1740"/>
                </a:lnTo>
                <a:lnTo>
                  <a:pt x="2757" y="1738"/>
                </a:lnTo>
                <a:lnTo>
                  <a:pt x="2757" y="1736"/>
                </a:lnTo>
                <a:lnTo>
                  <a:pt x="2754" y="1736"/>
                </a:lnTo>
                <a:lnTo>
                  <a:pt x="2754" y="1738"/>
                </a:lnTo>
                <a:lnTo>
                  <a:pt x="2752" y="1738"/>
                </a:lnTo>
                <a:lnTo>
                  <a:pt x="2752" y="1736"/>
                </a:lnTo>
                <a:lnTo>
                  <a:pt x="2750" y="1736"/>
                </a:lnTo>
                <a:lnTo>
                  <a:pt x="2747" y="1736"/>
                </a:lnTo>
                <a:lnTo>
                  <a:pt x="2747" y="1733"/>
                </a:lnTo>
                <a:lnTo>
                  <a:pt x="2747" y="1731"/>
                </a:lnTo>
                <a:lnTo>
                  <a:pt x="2745" y="1731"/>
                </a:lnTo>
                <a:lnTo>
                  <a:pt x="2745" y="1729"/>
                </a:lnTo>
                <a:lnTo>
                  <a:pt x="2743" y="1729"/>
                </a:lnTo>
                <a:lnTo>
                  <a:pt x="2740" y="1729"/>
                </a:lnTo>
                <a:lnTo>
                  <a:pt x="2740" y="1726"/>
                </a:lnTo>
                <a:lnTo>
                  <a:pt x="2738" y="1726"/>
                </a:lnTo>
                <a:lnTo>
                  <a:pt x="2738" y="1724"/>
                </a:lnTo>
                <a:lnTo>
                  <a:pt x="2736" y="1724"/>
                </a:lnTo>
                <a:lnTo>
                  <a:pt x="2736" y="1722"/>
                </a:lnTo>
                <a:lnTo>
                  <a:pt x="2738" y="1719"/>
                </a:lnTo>
                <a:lnTo>
                  <a:pt x="2740" y="1719"/>
                </a:lnTo>
                <a:lnTo>
                  <a:pt x="2743" y="1717"/>
                </a:lnTo>
                <a:lnTo>
                  <a:pt x="2740" y="1717"/>
                </a:lnTo>
                <a:lnTo>
                  <a:pt x="2738" y="1717"/>
                </a:lnTo>
                <a:lnTo>
                  <a:pt x="2736" y="1715"/>
                </a:lnTo>
                <a:lnTo>
                  <a:pt x="2733" y="1715"/>
                </a:lnTo>
                <a:lnTo>
                  <a:pt x="2733" y="1717"/>
                </a:lnTo>
                <a:lnTo>
                  <a:pt x="2731" y="1717"/>
                </a:lnTo>
                <a:lnTo>
                  <a:pt x="2728" y="1717"/>
                </a:lnTo>
                <a:lnTo>
                  <a:pt x="2726" y="1717"/>
                </a:lnTo>
                <a:lnTo>
                  <a:pt x="2724" y="1717"/>
                </a:lnTo>
                <a:lnTo>
                  <a:pt x="2721" y="1717"/>
                </a:lnTo>
                <a:lnTo>
                  <a:pt x="2719" y="1717"/>
                </a:lnTo>
                <a:lnTo>
                  <a:pt x="2719" y="1715"/>
                </a:lnTo>
                <a:lnTo>
                  <a:pt x="2717" y="1715"/>
                </a:lnTo>
                <a:lnTo>
                  <a:pt x="2717" y="1712"/>
                </a:lnTo>
                <a:lnTo>
                  <a:pt x="2714" y="1710"/>
                </a:lnTo>
                <a:lnTo>
                  <a:pt x="2714" y="1707"/>
                </a:lnTo>
                <a:lnTo>
                  <a:pt x="2714" y="1705"/>
                </a:lnTo>
                <a:lnTo>
                  <a:pt x="2714" y="1703"/>
                </a:lnTo>
                <a:lnTo>
                  <a:pt x="2714" y="1700"/>
                </a:lnTo>
                <a:lnTo>
                  <a:pt x="2714" y="1698"/>
                </a:lnTo>
                <a:lnTo>
                  <a:pt x="2717" y="1696"/>
                </a:lnTo>
                <a:lnTo>
                  <a:pt x="2717" y="1693"/>
                </a:lnTo>
                <a:lnTo>
                  <a:pt x="2717" y="1691"/>
                </a:lnTo>
                <a:lnTo>
                  <a:pt x="2719" y="1691"/>
                </a:lnTo>
                <a:lnTo>
                  <a:pt x="2719" y="1689"/>
                </a:lnTo>
                <a:lnTo>
                  <a:pt x="2719" y="1686"/>
                </a:lnTo>
                <a:lnTo>
                  <a:pt x="2721" y="1686"/>
                </a:lnTo>
                <a:lnTo>
                  <a:pt x="2721" y="1684"/>
                </a:lnTo>
                <a:lnTo>
                  <a:pt x="2721" y="1684"/>
                </a:lnTo>
                <a:lnTo>
                  <a:pt x="2724" y="1681"/>
                </a:lnTo>
                <a:lnTo>
                  <a:pt x="2724" y="1679"/>
                </a:lnTo>
                <a:lnTo>
                  <a:pt x="2726" y="1679"/>
                </a:lnTo>
                <a:lnTo>
                  <a:pt x="2726" y="1677"/>
                </a:lnTo>
                <a:lnTo>
                  <a:pt x="2728" y="1677"/>
                </a:lnTo>
                <a:lnTo>
                  <a:pt x="2728" y="1674"/>
                </a:lnTo>
                <a:lnTo>
                  <a:pt x="2731" y="1674"/>
                </a:lnTo>
                <a:lnTo>
                  <a:pt x="2731" y="1672"/>
                </a:lnTo>
                <a:lnTo>
                  <a:pt x="2733" y="1672"/>
                </a:lnTo>
                <a:lnTo>
                  <a:pt x="2736" y="1672"/>
                </a:lnTo>
                <a:lnTo>
                  <a:pt x="2738" y="1672"/>
                </a:lnTo>
                <a:lnTo>
                  <a:pt x="2740" y="1672"/>
                </a:lnTo>
                <a:lnTo>
                  <a:pt x="2743" y="1672"/>
                </a:lnTo>
                <a:lnTo>
                  <a:pt x="2745" y="1670"/>
                </a:lnTo>
                <a:lnTo>
                  <a:pt x="2747" y="1670"/>
                </a:lnTo>
                <a:lnTo>
                  <a:pt x="2750" y="1672"/>
                </a:lnTo>
                <a:lnTo>
                  <a:pt x="2752" y="1672"/>
                </a:lnTo>
                <a:lnTo>
                  <a:pt x="2754" y="1672"/>
                </a:lnTo>
                <a:lnTo>
                  <a:pt x="2757" y="1672"/>
                </a:lnTo>
                <a:lnTo>
                  <a:pt x="2757" y="1674"/>
                </a:lnTo>
                <a:lnTo>
                  <a:pt x="2757" y="1674"/>
                </a:lnTo>
                <a:lnTo>
                  <a:pt x="2757" y="1677"/>
                </a:lnTo>
                <a:lnTo>
                  <a:pt x="2757" y="1679"/>
                </a:lnTo>
                <a:lnTo>
                  <a:pt x="2759" y="1681"/>
                </a:lnTo>
                <a:lnTo>
                  <a:pt x="2762" y="1681"/>
                </a:lnTo>
                <a:lnTo>
                  <a:pt x="2764" y="1684"/>
                </a:lnTo>
                <a:lnTo>
                  <a:pt x="2764" y="1684"/>
                </a:lnTo>
                <a:lnTo>
                  <a:pt x="2766" y="1684"/>
                </a:lnTo>
                <a:lnTo>
                  <a:pt x="2769" y="1684"/>
                </a:lnTo>
                <a:lnTo>
                  <a:pt x="2769" y="1686"/>
                </a:lnTo>
                <a:lnTo>
                  <a:pt x="2771" y="1686"/>
                </a:lnTo>
                <a:lnTo>
                  <a:pt x="2771" y="1689"/>
                </a:lnTo>
                <a:lnTo>
                  <a:pt x="2773" y="1689"/>
                </a:lnTo>
                <a:lnTo>
                  <a:pt x="2773" y="1691"/>
                </a:lnTo>
                <a:lnTo>
                  <a:pt x="2773" y="1693"/>
                </a:lnTo>
                <a:lnTo>
                  <a:pt x="2773" y="1696"/>
                </a:lnTo>
                <a:lnTo>
                  <a:pt x="2773" y="1698"/>
                </a:lnTo>
                <a:lnTo>
                  <a:pt x="2776" y="1698"/>
                </a:lnTo>
                <a:lnTo>
                  <a:pt x="2776" y="1700"/>
                </a:lnTo>
                <a:lnTo>
                  <a:pt x="2776" y="1703"/>
                </a:lnTo>
                <a:lnTo>
                  <a:pt x="2776" y="1705"/>
                </a:lnTo>
                <a:lnTo>
                  <a:pt x="2778" y="1705"/>
                </a:lnTo>
                <a:lnTo>
                  <a:pt x="2778" y="1707"/>
                </a:lnTo>
                <a:lnTo>
                  <a:pt x="2780" y="1707"/>
                </a:lnTo>
                <a:lnTo>
                  <a:pt x="2783" y="1707"/>
                </a:lnTo>
                <a:lnTo>
                  <a:pt x="2783" y="1705"/>
                </a:lnTo>
                <a:lnTo>
                  <a:pt x="2783" y="1703"/>
                </a:lnTo>
                <a:lnTo>
                  <a:pt x="2785" y="1703"/>
                </a:lnTo>
                <a:lnTo>
                  <a:pt x="2785" y="1705"/>
                </a:lnTo>
                <a:lnTo>
                  <a:pt x="2788" y="1705"/>
                </a:lnTo>
                <a:lnTo>
                  <a:pt x="2788" y="1707"/>
                </a:lnTo>
                <a:lnTo>
                  <a:pt x="2790" y="1710"/>
                </a:lnTo>
                <a:lnTo>
                  <a:pt x="2792" y="1710"/>
                </a:lnTo>
                <a:lnTo>
                  <a:pt x="2792" y="1707"/>
                </a:lnTo>
                <a:lnTo>
                  <a:pt x="2795" y="1707"/>
                </a:lnTo>
                <a:lnTo>
                  <a:pt x="2795" y="1705"/>
                </a:lnTo>
                <a:lnTo>
                  <a:pt x="2797" y="1705"/>
                </a:lnTo>
                <a:lnTo>
                  <a:pt x="2797" y="1703"/>
                </a:lnTo>
                <a:lnTo>
                  <a:pt x="2797" y="1700"/>
                </a:lnTo>
                <a:lnTo>
                  <a:pt x="2799" y="1698"/>
                </a:lnTo>
                <a:lnTo>
                  <a:pt x="2799" y="1696"/>
                </a:lnTo>
                <a:lnTo>
                  <a:pt x="2802" y="1696"/>
                </a:lnTo>
                <a:lnTo>
                  <a:pt x="2802" y="1693"/>
                </a:lnTo>
                <a:lnTo>
                  <a:pt x="2804" y="1693"/>
                </a:lnTo>
                <a:lnTo>
                  <a:pt x="2804" y="1691"/>
                </a:lnTo>
                <a:lnTo>
                  <a:pt x="2804" y="1689"/>
                </a:lnTo>
                <a:lnTo>
                  <a:pt x="2806" y="1686"/>
                </a:lnTo>
                <a:lnTo>
                  <a:pt x="2806" y="1684"/>
                </a:lnTo>
                <a:lnTo>
                  <a:pt x="2806" y="1684"/>
                </a:lnTo>
                <a:lnTo>
                  <a:pt x="2809" y="1684"/>
                </a:lnTo>
                <a:lnTo>
                  <a:pt x="2809" y="1681"/>
                </a:lnTo>
                <a:lnTo>
                  <a:pt x="2809" y="1679"/>
                </a:lnTo>
                <a:lnTo>
                  <a:pt x="2811" y="1679"/>
                </a:lnTo>
                <a:lnTo>
                  <a:pt x="2811" y="1677"/>
                </a:lnTo>
                <a:lnTo>
                  <a:pt x="2811" y="1674"/>
                </a:lnTo>
                <a:lnTo>
                  <a:pt x="2814" y="1674"/>
                </a:lnTo>
                <a:lnTo>
                  <a:pt x="2814" y="1672"/>
                </a:lnTo>
                <a:lnTo>
                  <a:pt x="2814" y="1670"/>
                </a:lnTo>
                <a:lnTo>
                  <a:pt x="2814" y="1667"/>
                </a:lnTo>
                <a:lnTo>
                  <a:pt x="2814" y="1665"/>
                </a:lnTo>
                <a:lnTo>
                  <a:pt x="2814" y="1663"/>
                </a:lnTo>
                <a:lnTo>
                  <a:pt x="2816" y="1663"/>
                </a:lnTo>
                <a:lnTo>
                  <a:pt x="2816" y="1660"/>
                </a:lnTo>
                <a:lnTo>
                  <a:pt x="2816" y="1658"/>
                </a:lnTo>
                <a:lnTo>
                  <a:pt x="2814" y="1655"/>
                </a:lnTo>
                <a:lnTo>
                  <a:pt x="2814" y="1653"/>
                </a:lnTo>
                <a:lnTo>
                  <a:pt x="2814" y="1651"/>
                </a:lnTo>
                <a:lnTo>
                  <a:pt x="2814" y="1651"/>
                </a:lnTo>
                <a:lnTo>
                  <a:pt x="2816" y="1651"/>
                </a:lnTo>
                <a:lnTo>
                  <a:pt x="2816" y="1648"/>
                </a:lnTo>
                <a:lnTo>
                  <a:pt x="2818" y="1648"/>
                </a:lnTo>
                <a:lnTo>
                  <a:pt x="2818" y="1651"/>
                </a:lnTo>
                <a:lnTo>
                  <a:pt x="2821" y="1651"/>
                </a:lnTo>
                <a:lnTo>
                  <a:pt x="2821" y="1648"/>
                </a:lnTo>
                <a:lnTo>
                  <a:pt x="2823" y="1648"/>
                </a:lnTo>
                <a:lnTo>
                  <a:pt x="2823" y="1646"/>
                </a:lnTo>
                <a:lnTo>
                  <a:pt x="2823" y="1644"/>
                </a:lnTo>
                <a:lnTo>
                  <a:pt x="2823" y="1641"/>
                </a:lnTo>
                <a:lnTo>
                  <a:pt x="2821" y="1641"/>
                </a:lnTo>
                <a:lnTo>
                  <a:pt x="2821" y="1639"/>
                </a:lnTo>
                <a:lnTo>
                  <a:pt x="2823" y="1637"/>
                </a:lnTo>
                <a:lnTo>
                  <a:pt x="2825" y="1637"/>
                </a:lnTo>
                <a:lnTo>
                  <a:pt x="2828" y="1639"/>
                </a:lnTo>
                <a:lnTo>
                  <a:pt x="2830" y="1639"/>
                </a:lnTo>
                <a:lnTo>
                  <a:pt x="2832" y="1639"/>
                </a:lnTo>
                <a:lnTo>
                  <a:pt x="2835" y="1639"/>
                </a:lnTo>
                <a:lnTo>
                  <a:pt x="2837" y="1639"/>
                </a:lnTo>
                <a:lnTo>
                  <a:pt x="2840" y="1639"/>
                </a:lnTo>
                <a:lnTo>
                  <a:pt x="2842" y="1639"/>
                </a:lnTo>
                <a:lnTo>
                  <a:pt x="2844" y="1639"/>
                </a:lnTo>
                <a:lnTo>
                  <a:pt x="2844" y="1637"/>
                </a:lnTo>
                <a:lnTo>
                  <a:pt x="2842" y="1637"/>
                </a:lnTo>
                <a:lnTo>
                  <a:pt x="2842" y="1634"/>
                </a:lnTo>
                <a:lnTo>
                  <a:pt x="2840" y="1632"/>
                </a:lnTo>
                <a:lnTo>
                  <a:pt x="2840" y="1629"/>
                </a:lnTo>
                <a:lnTo>
                  <a:pt x="2840" y="1627"/>
                </a:lnTo>
                <a:lnTo>
                  <a:pt x="2842" y="1627"/>
                </a:lnTo>
                <a:lnTo>
                  <a:pt x="2842" y="1627"/>
                </a:lnTo>
                <a:lnTo>
                  <a:pt x="2844" y="1627"/>
                </a:lnTo>
                <a:lnTo>
                  <a:pt x="2847" y="1629"/>
                </a:lnTo>
                <a:lnTo>
                  <a:pt x="2849" y="1629"/>
                </a:lnTo>
                <a:lnTo>
                  <a:pt x="2849" y="1627"/>
                </a:lnTo>
                <a:lnTo>
                  <a:pt x="2851" y="1627"/>
                </a:lnTo>
                <a:lnTo>
                  <a:pt x="2851" y="1627"/>
                </a:lnTo>
                <a:lnTo>
                  <a:pt x="2854" y="1627"/>
                </a:lnTo>
                <a:lnTo>
                  <a:pt x="2854" y="1625"/>
                </a:lnTo>
                <a:lnTo>
                  <a:pt x="2856" y="1622"/>
                </a:lnTo>
                <a:lnTo>
                  <a:pt x="2858" y="1622"/>
                </a:lnTo>
                <a:lnTo>
                  <a:pt x="2861" y="1622"/>
                </a:lnTo>
                <a:lnTo>
                  <a:pt x="2863" y="1622"/>
                </a:lnTo>
                <a:lnTo>
                  <a:pt x="2863" y="1620"/>
                </a:lnTo>
                <a:lnTo>
                  <a:pt x="2865" y="1620"/>
                </a:lnTo>
                <a:lnTo>
                  <a:pt x="2868" y="1620"/>
                </a:lnTo>
                <a:lnTo>
                  <a:pt x="2870" y="1618"/>
                </a:lnTo>
                <a:lnTo>
                  <a:pt x="2870" y="1615"/>
                </a:lnTo>
                <a:lnTo>
                  <a:pt x="2870" y="1615"/>
                </a:lnTo>
                <a:lnTo>
                  <a:pt x="2873" y="1613"/>
                </a:lnTo>
                <a:lnTo>
                  <a:pt x="2873" y="1611"/>
                </a:lnTo>
                <a:lnTo>
                  <a:pt x="2875" y="1611"/>
                </a:lnTo>
                <a:lnTo>
                  <a:pt x="2877" y="1611"/>
                </a:lnTo>
                <a:lnTo>
                  <a:pt x="2877" y="1608"/>
                </a:lnTo>
                <a:lnTo>
                  <a:pt x="2880" y="1608"/>
                </a:lnTo>
                <a:lnTo>
                  <a:pt x="2882" y="1606"/>
                </a:lnTo>
                <a:lnTo>
                  <a:pt x="2884" y="1606"/>
                </a:lnTo>
                <a:lnTo>
                  <a:pt x="2884" y="1603"/>
                </a:lnTo>
                <a:lnTo>
                  <a:pt x="2887" y="1603"/>
                </a:lnTo>
                <a:lnTo>
                  <a:pt x="2889" y="1603"/>
                </a:lnTo>
                <a:lnTo>
                  <a:pt x="2889" y="1601"/>
                </a:lnTo>
                <a:lnTo>
                  <a:pt x="2891" y="1601"/>
                </a:lnTo>
                <a:lnTo>
                  <a:pt x="2894" y="1601"/>
                </a:lnTo>
                <a:lnTo>
                  <a:pt x="2896" y="1599"/>
                </a:lnTo>
                <a:lnTo>
                  <a:pt x="2899" y="1599"/>
                </a:lnTo>
                <a:lnTo>
                  <a:pt x="2899" y="1596"/>
                </a:lnTo>
                <a:lnTo>
                  <a:pt x="2901" y="1596"/>
                </a:lnTo>
                <a:lnTo>
                  <a:pt x="2903" y="1594"/>
                </a:lnTo>
                <a:lnTo>
                  <a:pt x="2906" y="1594"/>
                </a:lnTo>
                <a:lnTo>
                  <a:pt x="2906" y="1592"/>
                </a:lnTo>
                <a:lnTo>
                  <a:pt x="2908" y="1594"/>
                </a:lnTo>
                <a:lnTo>
                  <a:pt x="2908" y="1592"/>
                </a:lnTo>
                <a:lnTo>
                  <a:pt x="2908" y="1589"/>
                </a:lnTo>
                <a:lnTo>
                  <a:pt x="2910" y="1589"/>
                </a:lnTo>
                <a:lnTo>
                  <a:pt x="2910" y="1587"/>
                </a:lnTo>
                <a:lnTo>
                  <a:pt x="2913" y="1587"/>
                </a:lnTo>
                <a:lnTo>
                  <a:pt x="2913" y="1585"/>
                </a:lnTo>
                <a:lnTo>
                  <a:pt x="2913" y="1582"/>
                </a:lnTo>
                <a:lnTo>
                  <a:pt x="2913" y="1580"/>
                </a:lnTo>
                <a:lnTo>
                  <a:pt x="2910" y="1580"/>
                </a:lnTo>
                <a:lnTo>
                  <a:pt x="2910" y="1578"/>
                </a:lnTo>
                <a:lnTo>
                  <a:pt x="2913" y="1578"/>
                </a:lnTo>
                <a:lnTo>
                  <a:pt x="2915" y="1580"/>
                </a:lnTo>
                <a:lnTo>
                  <a:pt x="2917" y="1580"/>
                </a:lnTo>
                <a:lnTo>
                  <a:pt x="2917" y="1582"/>
                </a:lnTo>
                <a:lnTo>
                  <a:pt x="2920" y="1582"/>
                </a:lnTo>
                <a:lnTo>
                  <a:pt x="2920" y="1580"/>
                </a:lnTo>
                <a:lnTo>
                  <a:pt x="2920" y="1578"/>
                </a:lnTo>
                <a:lnTo>
                  <a:pt x="2917" y="1575"/>
                </a:lnTo>
                <a:lnTo>
                  <a:pt x="2917" y="1573"/>
                </a:lnTo>
                <a:lnTo>
                  <a:pt x="2920" y="1573"/>
                </a:lnTo>
                <a:lnTo>
                  <a:pt x="2920" y="1570"/>
                </a:lnTo>
                <a:lnTo>
                  <a:pt x="2922" y="1570"/>
                </a:lnTo>
                <a:lnTo>
                  <a:pt x="2925" y="1570"/>
                </a:lnTo>
                <a:lnTo>
                  <a:pt x="2925" y="1568"/>
                </a:lnTo>
                <a:lnTo>
                  <a:pt x="2927" y="1566"/>
                </a:lnTo>
                <a:lnTo>
                  <a:pt x="2929" y="1566"/>
                </a:lnTo>
                <a:lnTo>
                  <a:pt x="2929" y="1563"/>
                </a:lnTo>
                <a:lnTo>
                  <a:pt x="2929" y="1563"/>
                </a:lnTo>
                <a:lnTo>
                  <a:pt x="2929" y="1561"/>
                </a:lnTo>
                <a:lnTo>
                  <a:pt x="2932" y="1561"/>
                </a:lnTo>
                <a:lnTo>
                  <a:pt x="2932" y="1559"/>
                </a:lnTo>
                <a:lnTo>
                  <a:pt x="2934" y="1559"/>
                </a:lnTo>
                <a:lnTo>
                  <a:pt x="2934" y="1556"/>
                </a:lnTo>
                <a:lnTo>
                  <a:pt x="2936" y="1556"/>
                </a:lnTo>
                <a:lnTo>
                  <a:pt x="2936" y="1554"/>
                </a:lnTo>
                <a:lnTo>
                  <a:pt x="2939" y="1554"/>
                </a:lnTo>
                <a:lnTo>
                  <a:pt x="2939" y="1552"/>
                </a:lnTo>
                <a:lnTo>
                  <a:pt x="2941" y="1549"/>
                </a:lnTo>
                <a:lnTo>
                  <a:pt x="2943" y="1547"/>
                </a:lnTo>
                <a:lnTo>
                  <a:pt x="2946" y="1544"/>
                </a:lnTo>
                <a:lnTo>
                  <a:pt x="2948" y="1544"/>
                </a:lnTo>
                <a:lnTo>
                  <a:pt x="2948" y="1542"/>
                </a:lnTo>
                <a:lnTo>
                  <a:pt x="2951" y="1542"/>
                </a:lnTo>
                <a:lnTo>
                  <a:pt x="2953" y="1542"/>
                </a:lnTo>
                <a:lnTo>
                  <a:pt x="2955" y="1542"/>
                </a:lnTo>
                <a:lnTo>
                  <a:pt x="2958" y="1542"/>
                </a:lnTo>
                <a:lnTo>
                  <a:pt x="2960" y="1542"/>
                </a:lnTo>
                <a:lnTo>
                  <a:pt x="2962" y="1542"/>
                </a:lnTo>
                <a:lnTo>
                  <a:pt x="2965" y="1542"/>
                </a:lnTo>
                <a:lnTo>
                  <a:pt x="2967" y="1542"/>
                </a:lnTo>
                <a:lnTo>
                  <a:pt x="2969" y="1542"/>
                </a:lnTo>
                <a:lnTo>
                  <a:pt x="2972" y="1542"/>
                </a:lnTo>
                <a:lnTo>
                  <a:pt x="2974" y="1542"/>
                </a:lnTo>
                <a:lnTo>
                  <a:pt x="2977" y="1540"/>
                </a:lnTo>
                <a:lnTo>
                  <a:pt x="2979" y="1540"/>
                </a:lnTo>
                <a:lnTo>
                  <a:pt x="2981" y="1540"/>
                </a:lnTo>
                <a:lnTo>
                  <a:pt x="2984" y="1540"/>
                </a:lnTo>
                <a:lnTo>
                  <a:pt x="2986" y="1537"/>
                </a:lnTo>
                <a:lnTo>
                  <a:pt x="2986" y="1537"/>
                </a:lnTo>
                <a:lnTo>
                  <a:pt x="2988" y="1537"/>
                </a:lnTo>
                <a:lnTo>
                  <a:pt x="2991" y="1537"/>
                </a:lnTo>
                <a:lnTo>
                  <a:pt x="2993" y="1537"/>
                </a:lnTo>
                <a:lnTo>
                  <a:pt x="2995" y="1535"/>
                </a:lnTo>
                <a:lnTo>
                  <a:pt x="2998" y="1535"/>
                </a:lnTo>
                <a:lnTo>
                  <a:pt x="2998" y="1533"/>
                </a:lnTo>
                <a:lnTo>
                  <a:pt x="3000" y="1530"/>
                </a:lnTo>
                <a:lnTo>
                  <a:pt x="3002" y="1528"/>
                </a:lnTo>
                <a:lnTo>
                  <a:pt x="3002" y="1526"/>
                </a:lnTo>
                <a:lnTo>
                  <a:pt x="3002" y="1523"/>
                </a:lnTo>
                <a:lnTo>
                  <a:pt x="3002" y="1521"/>
                </a:lnTo>
                <a:lnTo>
                  <a:pt x="3002" y="1518"/>
                </a:lnTo>
                <a:lnTo>
                  <a:pt x="3005" y="1518"/>
                </a:lnTo>
                <a:lnTo>
                  <a:pt x="3005" y="1516"/>
                </a:lnTo>
                <a:lnTo>
                  <a:pt x="3007" y="1516"/>
                </a:lnTo>
                <a:lnTo>
                  <a:pt x="3007" y="1514"/>
                </a:lnTo>
                <a:lnTo>
                  <a:pt x="3010" y="1514"/>
                </a:lnTo>
                <a:lnTo>
                  <a:pt x="3012" y="1514"/>
                </a:lnTo>
                <a:lnTo>
                  <a:pt x="3014" y="1514"/>
                </a:lnTo>
                <a:lnTo>
                  <a:pt x="3017" y="1514"/>
                </a:lnTo>
                <a:lnTo>
                  <a:pt x="3019" y="1514"/>
                </a:lnTo>
                <a:lnTo>
                  <a:pt x="3019" y="1514"/>
                </a:lnTo>
                <a:lnTo>
                  <a:pt x="3021" y="1514"/>
                </a:lnTo>
                <a:lnTo>
                  <a:pt x="3024" y="1511"/>
                </a:lnTo>
                <a:lnTo>
                  <a:pt x="3026" y="1511"/>
                </a:lnTo>
                <a:lnTo>
                  <a:pt x="3028" y="1511"/>
                </a:lnTo>
                <a:lnTo>
                  <a:pt x="3028" y="1509"/>
                </a:lnTo>
                <a:lnTo>
                  <a:pt x="3028" y="1507"/>
                </a:lnTo>
                <a:lnTo>
                  <a:pt x="3031" y="1507"/>
                </a:lnTo>
                <a:lnTo>
                  <a:pt x="3033" y="1504"/>
                </a:lnTo>
                <a:lnTo>
                  <a:pt x="3033" y="1502"/>
                </a:lnTo>
                <a:lnTo>
                  <a:pt x="3036" y="1502"/>
                </a:lnTo>
                <a:lnTo>
                  <a:pt x="3038" y="1500"/>
                </a:lnTo>
                <a:lnTo>
                  <a:pt x="3040" y="1500"/>
                </a:lnTo>
                <a:lnTo>
                  <a:pt x="3040" y="1497"/>
                </a:lnTo>
                <a:lnTo>
                  <a:pt x="3043" y="1497"/>
                </a:lnTo>
                <a:lnTo>
                  <a:pt x="3043" y="1495"/>
                </a:lnTo>
                <a:lnTo>
                  <a:pt x="3045" y="1495"/>
                </a:lnTo>
                <a:lnTo>
                  <a:pt x="3047" y="1492"/>
                </a:lnTo>
                <a:lnTo>
                  <a:pt x="3050" y="1492"/>
                </a:lnTo>
                <a:lnTo>
                  <a:pt x="3052" y="1492"/>
                </a:lnTo>
                <a:lnTo>
                  <a:pt x="3052" y="1490"/>
                </a:lnTo>
                <a:lnTo>
                  <a:pt x="3054" y="1490"/>
                </a:lnTo>
                <a:lnTo>
                  <a:pt x="3057" y="1490"/>
                </a:lnTo>
                <a:lnTo>
                  <a:pt x="3057" y="1488"/>
                </a:lnTo>
                <a:lnTo>
                  <a:pt x="3059" y="1488"/>
                </a:lnTo>
                <a:lnTo>
                  <a:pt x="3062" y="1488"/>
                </a:lnTo>
                <a:lnTo>
                  <a:pt x="3064" y="1485"/>
                </a:lnTo>
                <a:lnTo>
                  <a:pt x="3066" y="1485"/>
                </a:lnTo>
                <a:lnTo>
                  <a:pt x="3069" y="1485"/>
                </a:lnTo>
                <a:lnTo>
                  <a:pt x="3071" y="1485"/>
                </a:lnTo>
                <a:lnTo>
                  <a:pt x="3071" y="1483"/>
                </a:lnTo>
                <a:lnTo>
                  <a:pt x="3073" y="1483"/>
                </a:lnTo>
                <a:lnTo>
                  <a:pt x="3076" y="1483"/>
                </a:lnTo>
                <a:lnTo>
                  <a:pt x="3076" y="1481"/>
                </a:lnTo>
                <a:lnTo>
                  <a:pt x="3078" y="1478"/>
                </a:lnTo>
                <a:lnTo>
                  <a:pt x="3078" y="1476"/>
                </a:lnTo>
                <a:lnTo>
                  <a:pt x="3080" y="1476"/>
                </a:lnTo>
                <a:lnTo>
                  <a:pt x="3080" y="1474"/>
                </a:lnTo>
                <a:lnTo>
                  <a:pt x="3083" y="1474"/>
                </a:lnTo>
                <a:lnTo>
                  <a:pt x="3085" y="1471"/>
                </a:lnTo>
                <a:lnTo>
                  <a:pt x="3088" y="1471"/>
                </a:lnTo>
                <a:lnTo>
                  <a:pt x="3090" y="1471"/>
                </a:lnTo>
                <a:lnTo>
                  <a:pt x="3092" y="1471"/>
                </a:lnTo>
                <a:lnTo>
                  <a:pt x="3095" y="1471"/>
                </a:lnTo>
                <a:lnTo>
                  <a:pt x="3097" y="1471"/>
                </a:lnTo>
                <a:lnTo>
                  <a:pt x="3099" y="1471"/>
                </a:lnTo>
                <a:lnTo>
                  <a:pt x="3099" y="1471"/>
                </a:lnTo>
                <a:lnTo>
                  <a:pt x="3102" y="1471"/>
                </a:lnTo>
                <a:lnTo>
                  <a:pt x="3102" y="1469"/>
                </a:lnTo>
                <a:lnTo>
                  <a:pt x="3104" y="1469"/>
                </a:lnTo>
                <a:lnTo>
                  <a:pt x="3106" y="1467"/>
                </a:lnTo>
                <a:lnTo>
                  <a:pt x="3106" y="1464"/>
                </a:lnTo>
                <a:lnTo>
                  <a:pt x="3104" y="1464"/>
                </a:lnTo>
                <a:lnTo>
                  <a:pt x="3102" y="1464"/>
                </a:lnTo>
                <a:lnTo>
                  <a:pt x="3099" y="1462"/>
                </a:lnTo>
                <a:lnTo>
                  <a:pt x="3099" y="1462"/>
                </a:lnTo>
                <a:lnTo>
                  <a:pt x="3099" y="1459"/>
                </a:lnTo>
                <a:lnTo>
                  <a:pt x="3097" y="1459"/>
                </a:lnTo>
                <a:lnTo>
                  <a:pt x="3097" y="1457"/>
                </a:lnTo>
                <a:lnTo>
                  <a:pt x="3099" y="1457"/>
                </a:lnTo>
                <a:lnTo>
                  <a:pt x="3099" y="1457"/>
                </a:lnTo>
                <a:lnTo>
                  <a:pt x="3099" y="1457"/>
                </a:lnTo>
                <a:lnTo>
                  <a:pt x="3102" y="1457"/>
                </a:lnTo>
                <a:lnTo>
                  <a:pt x="3102" y="1457"/>
                </a:lnTo>
                <a:lnTo>
                  <a:pt x="3102" y="1459"/>
                </a:lnTo>
                <a:lnTo>
                  <a:pt x="3104" y="1459"/>
                </a:lnTo>
                <a:lnTo>
                  <a:pt x="3106" y="1459"/>
                </a:lnTo>
                <a:lnTo>
                  <a:pt x="3106" y="1457"/>
                </a:lnTo>
                <a:lnTo>
                  <a:pt x="3109" y="1457"/>
                </a:lnTo>
                <a:lnTo>
                  <a:pt x="3109" y="1455"/>
                </a:lnTo>
                <a:lnTo>
                  <a:pt x="3109" y="1452"/>
                </a:lnTo>
                <a:lnTo>
                  <a:pt x="3106" y="1450"/>
                </a:lnTo>
                <a:lnTo>
                  <a:pt x="3104" y="1450"/>
                </a:lnTo>
                <a:lnTo>
                  <a:pt x="3102" y="1450"/>
                </a:lnTo>
                <a:lnTo>
                  <a:pt x="3099" y="1450"/>
                </a:lnTo>
                <a:lnTo>
                  <a:pt x="3099" y="1448"/>
                </a:lnTo>
                <a:lnTo>
                  <a:pt x="3099" y="1448"/>
                </a:lnTo>
                <a:lnTo>
                  <a:pt x="3097" y="1448"/>
                </a:lnTo>
                <a:lnTo>
                  <a:pt x="3097" y="1445"/>
                </a:lnTo>
                <a:lnTo>
                  <a:pt x="3099" y="1445"/>
                </a:lnTo>
                <a:lnTo>
                  <a:pt x="3099" y="1443"/>
                </a:lnTo>
                <a:lnTo>
                  <a:pt x="3099" y="1441"/>
                </a:lnTo>
                <a:lnTo>
                  <a:pt x="3102" y="1441"/>
                </a:lnTo>
                <a:lnTo>
                  <a:pt x="3102" y="1438"/>
                </a:lnTo>
                <a:lnTo>
                  <a:pt x="3104" y="1438"/>
                </a:lnTo>
                <a:lnTo>
                  <a:pt x="3106" y="1438"/>
                </a:lnTo>
                <a:lnTo>
                  <a:pt x="3109" y="1441"/>
                </a:lnTo>
                <a:lnTo>
                  <a:pt x="3111" y="1443"/>
                </a:lnTo>
                <a:lnTo>
                  <a:pt x="3114" y="1443"/>
                </a:lnTo>
                <a:lnTo>
                  <a:pt x="3114" y="1441"/>
                </a:lnTo>
                <a:lnTo>
                  <a:pt x="3116" y="1438"/>
                </a:lnTo>
                <a:lnTo>
                  <a:pt x="3118" y="1438"/>
                </a:lnTo>
                <a:lnTo>
                  <a:pt x="3121" y="1438"/>
                </a:lnTo>
                <a:lnTo>
                  <a:pt x="3123" y="1438"/>
                </a:lnTo>
                <a:lnTo>
                  <a:pt x="3125" y="1438"/>
                </a:lnTo>
                <a:lnTo>
                  <a:pt x="3128" y="1438"/>
                </a:lnTo>
                <a:lnTo>
                  <a:pt x="3130" y="1438"/>
                </a:lnTo>
                <a:lnTo>
                  <a:pt x="3130" y="1436"/>
                </a:lnTo>
                <a:lnTo>
                  <a:pt x="3132" y="1436"/>
                </a:lnTo>
                <a:lnTo>
                  <a:pt x="3132" y="1433"/>
                </a:lnTo>
                <a:lnTo>
                  <a:pt x="3132" y="1431"/>
                </a:lnTo>
                <a:lnTo>
                  <a:pt x="3135" y="1431"/>
                </a:lnTo>
                <a:lnTo>
                  <a:pt x="3135" y="1429"/>
                </a:lnTo>
                <a:lnTo>
                  <a:pt x="3135" y="1426"/>
                </a:lnTo>
                <a:lnTo>
                  <a:pt x="3137" y="1426"/>
                </a:lnTo>
                <a:lnTo>
                  <a:pt x="3137" y="1424"/>
                </a:lnTo>
                <a:lnTo>
                  <a:pt x="3139" y="1424"/>
                </a:lnTo>
                <a:lnTo>
                  <a:pt x="3139" y="1422"/>
                </a:lnTo>
                <a:lnTo>
                  <a:pt x="3142" y="1422"/>
                </a:lnTo>
                <a:lnTo>
                  <a:pt x="3142" y="1424"/>
                </a:lnTo>
                <a:lnTo>
                  <a:pt x="3144" y="1424"/>
                </a:lnTo>
                <a:lnTo>
                  <a:pt x="3147" y="1424"/>
                </a:lnTo>
                <a:lnTo>
                  <a:pt x="3149" y="1424"/>
                </a:lnTo>
                <a:lnTo>
                  <a:pt x="3149" y="1426"/>
                </a:lnTo>
                <a:lnTo>
                  <a:pt x="3151" y="1426"/>
                </a:lnTo>
                <a:lnTo>
                  <a:pt x="3154" y="1426"/>
                </a:lnTo>
                <a:lnTo>
                  <a:pt x="3156" y="1426"/>
                </a:lnTo>
                <a:lnTo>
                  <a:pt x="3156" y="1426"/>
                </a:lnTo>
                <a:lnTo>
                  <a:pt x="3156" y="1424"/>
                </a:lnTo>
                <a:lnTo>
                  <a:pt x="3158" y="1424"/>
                </a:lnTo>
                <a:lnTo>
                  <a:pt x="3158" y="1422"/>
                </a:lnTo>
                <a:lnTo>
                  <a:pt x="3158" y="1419"/>
                </a:lnTo>
                <a:lnTo>
                  <a:pt x="3158" y="1417"/>
                </a:lnTo>
                <a:lnTo>
                  <a:pt x="3161" y="1417"/>
                </a:lnTo>
                <a:lnTo>
                  <a:pt x="3161" y="1415"/>
                </a:lnTo>
                <a:lnTo>
                  <a:pt x="3163" y="1412"/>
                </a:lnTo>
                <a:lnTo>
                  <a:pt x="3163" y="1410"/>
                </a:lnTo>
                <a:lnTo>
                  <a:pt x="3165" y="1410"/>
                </a:lnTo>
                <a:lnTo>
                  <a:pt x="3165" y="1407"/>
                </a:lnTo>
                <a:lnTo>
                  <a:pt x="3165" y="1405"/>
                </a:lnTo>
                <a:lnTo>
                  <a:pt x="3168" y="1405"/>
                </a:lnTo>
                <a:lnTo>
                  <a:pt x="3168" y="1403"/>
                </a:lnTo>
                <a:lnTo>
                  <a:pt x="3170" y="1403"/>
                </a:lnTo>
                <a:lnTo>
                  <a:pt x="3173" y="1403"/>
                </a:lnTo>
                <a:lnTo>
                  <a:pt x="3173" y="1400"/>
                </a:lnTo>
                <a:lnTo>
                  <a:pt x="3175" y="1400"/>
                </a:lnTo>
                <a:lnTo>
                  <a:pt x="3175" y="1400"/>
                </a:lnTo>
                <a:lnTo>
                  <a:pt x="3177" y="1400"/>
                </a:lnTo>
                <a:lnTo>
                  <a:pt x="3177" y="1398"/>
                </a:lnTo>
                <a:lnTo>
                  <a:pt x="3177" y="1396"/>
                </a:lnTo>
                <a:lnTo>
                  <a:pt x="3177" y="1393"/>
                </a:lnTo>
                <a:lnTo>
                  <a:pt x="3180" y="1393"/>
                </a:lnTo>
                <a:lnTo>
                  <a:pt x="3180" y="1391"/>
                </a:lnTo>
                <a:lnTo>
                  <a:pt x="3177" y="1391"/>
                </a:lnTo>
                <a:lnTo>
                  <a:pt x="3177" y="1389"/>
                </a:lnTo>
                <a:lnTo>
                  <a:pt x="3177" y="1386"/>
                </a:lnTo>
                <a:lnTo>
                  <a:pt x="3180" y="1386"/>
                </a:lnTo>
                <a:lnTo>
                  <a:pt x="3180" y="1384"/>
                </a:lnTo>
                <a:lnTo>
                  <a:pt x="3180" y="1381"/>
                </a:lnTo>
                <a:lnTo>
                  <a:pt x="3182" y="1381"/>
                </a:lnTo>
                <a:lnTo>
                  <a:pt x="3182" y="1379"/>
                </a:lnTo>
                <a:lnTo>
                  <a:pt x="3182" y="1377"/>
                </a:lnTo>
                <a:lnTo>
                  <a:pt x="3184" y="1377"/>
                </a:lnTo>
                <a:lnTo>
                  <a:pt x="3184" y="1374"/>
                </a:lnTo>
                <a:lnTo>
                  <a:pt x="3187" y="1372"/>
                </a:lnTo>
                <a:lnTo>
                  <a:pt x="3187" y="1370"/>
                </a:lnTo>
                <a:lnTo>
                  <a:pt x="3184" y="1367"/>
                </a:lnTo>
                <a:lnTo>
                  <a:pt x="3184" y="1365"/>
                </a:lnTo>
                <a:lnTo>
                  <a:pt x="3187" y="1365"/>
                </a:lnTo>
                <a:lnTo>
                  <a:pt x="3187" y="1363"/>
                </a:lnTo>
                <a:lnTo>
                  <a:pt x="3189" y="1363"/>
                </a:lnTo>
                <a:lnTo>
                  <a:pt x="3189" y="1360"/>
                </a:lnTo>
                <a:lnTo>
                  <a:pt x="3191" y="1360"/>
                </a:lnTo>
                <a:lnTo>
                  <a:pt x="3194" y="1360"/>
                </a:lnTo>
                <a:lnTo>
                  <a:pt x="3194" y="1358"/>
                </a:lnTo>
                <a:lnTo>
                  <a:pt x="3196" y="1358"/>
                </a:lnTo>
                <a:lnTo>
                  <a:pt x="3196" y="1356"/>
                </a:lnTo>
                <a:lnTo>
                  <a:pt x="3199" y="1356"/>
                </a:lnTo>
                <a:lnTo>
                  <a:pt x="3199" y="1353"/>
                </a:lnTo>
                <a:lnTo>
                  <a:pt x="3199" y="1351"/>
                </a:lnTo>
                <a:lnTo>
                  <a:pt x="3196" y="1351"/>
                </a:lnTo>
                <a:lnTo>
                  <a:pt x="3196" y="1348"/>
                </a:lnTo>
                <a:lnTo>
                  <a:pt x="3196" y="1346"/>
                </a:lnTo>
                <a:lnTo>
                  <a:pt x="3196" y="1344"/>
                </a:lnTo>
                <a:lnTo>
                  <a:pt x="3196" y="1344"/>
                </a:lnTo>
                <a:lnTo>
                  <a:pt x="3194" y="1341"/>
                </a:lnTo>
                <a:lnTo>
                  <a:pt x="3196" y="1339"/>
                </a:lnTo>
                <a:lnTo>
                  <a:pt x="3199" y="1337"/>
                </a:lnTo>
                <a:lnTo>
                  <a:pt x="3199" y="1334"/>
                </a:lnTo>
                <a:lnTo>
                  <a:pt x="3199" y="1332"/>
                </a:lnTo>
                <a:lnTo>
                  <a:pt x="3199" y="1330"/>
                </a:lnTo>
                <a:lnTo>
                  <a:pt x="3199" y="1327"/>
                </a:lnTo>
                <a:lnTo>
                  <a:pt x="3199" y="1325"/>
                </a:lnTo>
                <a:lnTo>
                  <a:pt x="3201" y="1325"/>
                </a:lnTo>
                <a:lnTo>
                  <a:pt x="3199" y="1322"/>
                </a:lnTo>
                <a:lnTo>
                  <a:pt x="3196" y="1320"/>
                </a:lnTo>
                <a:lnTo>
                  <a:pt x="3194" y="1320"/>
                </a:lnTo>
                <a:lnTo>
                  <a:pt x="3194" y="1318"/>
                </a:lnTo>
                <a:lnTo>
                  <a:pt x="3196" y="1318"/>
                </a:lnTo>
                <a:lnTo>
                  <a:pt x="3199" y="1318"/>
                </a:lnTo>
                <a:lnTo>
                  <a:pt x="3199" y="1315"/>
                </a:lnTo>
                <a:lnTo>
                  <a:pt x="3199" y="1313"/>
                </a:lnTo>
                <a:lnTo>
                  <a:pt x="3199" y="1311"/>
                </a:lnTo>
                <a:lnTo>
                  <a:pt x="3199" y="1308"/>
                </a:lnTo>
                <a:lnTo>
                  <a:pt x="3201" y="1306"/>
                </a:lnTo>
                <a:lnTo>
                  <a:pt x="3201" y="1304"/>
                </a:lnTo>
                <a:lnTo>
                  <a:pt x="3203" y="1304"/>
                </a:lnTo>
                <a:lnTo>
                  <a:pt x="3203" y="1301"/>
                </a:lnTo>
                <a:lnTo>
                  <a:pt x="3203" y="1299"/>
                </a:lnTo>
                <a:lnTo>
                  <a:pt x="3203" y="1296"/>
                </a:lnTo>
                <a:lnTo>
                  <a:pt x="3206" y="1296"/>
                </a:lnTo>
                <a:lnTo>
                  <a:pt x="3206" y="1294"/>
                </a:lnTo>
                <a:lnTo>
                  <a:pt x="3199" y="1296"/>
                </a:lnTo>
                <a:close/>
                <a:moveTo>
                  <a:pt x="1963" y="1629"/>
                </a:moveTo>
                <a:lnTo>
                  <a:pt x="1963" y="1632"/>
                </a:lnTo>
                <a:lnTo>
                  <a:pt x="1963" y="1629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220241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1867078"/>
            <a:ext cx="8077182" cy="2861677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009954"/>
            <a:ext cx="7969326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/>
              <a:t>And every template you download from </a:t>
            </a:r>
            <a:r>
              <a:rPr lang="en-US" altLang="zh-CN" sz="16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600" dirty="0"/>
              <a:t> is the intellectual property of and is owned by us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105732"/>
            <a:ext cx="7030928" cy="1151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to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400" dirty="0"/>
              <a:t>to fit your purposes, personally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>
                <a:cs typeface="Arial" panose="020B0604020202020204" pitchFamily="34" charset="0"/>
              </a:rPr>
              <a:t>links from our website </a:t>
            </a:r>
            <a:r>
              <a:rPr lang="en-US" altLang="zh-CN" sz="1400" dirty="0"/>
              <a:t>with your friends through Facebook, Twitter and </a:t>
            </a:r>
            <a:r>
              <a:rPr lang="en-US" altLang="zh-CN" sz="1400" dirty="0" err="1"/>
              <a:t>Pinterest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882393" y="1867078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3" y="3201547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/>
            <a:r>
              <a:rPr lang="en-US" altLang="zh-CN" b="1" kern="0" dirty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3440200"/>
            <a:ext cx="7030928" cy="107464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share ones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>
                <a:cs typeface="Arial" panose="020B0604020202020204" pitchFamily="34" charset="0"/>
              </a:rPr>
              <a:t>Slideshare</a:t>
            </a:r>
            <a:r>
              <a:rPr lang="en-GB" altLang="en-US" sz="1400" dirty="0">
                <a:cs typeface="Arial" panose="020B0604020202020204" pitchFamily="34" charset="0"/>
              </a:rPr>
              <a:t> , </a:t>
            </a:r>
            <a:r>
              <a:rPr lang="en-GB" altLang="en-US" sz="1400" dirty="0" err="1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YouTube, LinkedIn, and Google+ etc.</a:t>
            </a:r>
          </a:p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4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9" y="4472809"/>
            <a:ext cx="5778555" cy="302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b="1" dirty="0">
                <a:hlinkClick r:id="rId4"/>
              </a:rPr>
              <a:t>http://yourfreetemplates.com/terms-of-use/</a:t>
            </a: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8" y="987576"/>
            <a:ext cx="8077181" cy="788975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88536C-F9EF-BF64-3D65-25812D5516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>
            <a:extLst>
              <a:ext uri="{FF2B5EF4-FFF2-40B4-BE49-F238E27FC236}">
                <a16:creationId xmlns:a16="http://schemas.microsoft.com/office/drawing/2014/main" id="{7C9E9F86-D28E-F0DF-5520-BC8B9A2F01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New Orleans City of Luisiana State</a:t>
            </a:r>
            <a:endParaRPr lang="zh-CN" altLang="en-US" dirty="0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45E2C5A5-EC1D-0962-326C-E2A817418EA4}"/>
              </a:ext>
            </a:extLst>
          </p:cNvPr>
          <p:cNvSpPr>
            <a:spLocks/>
          </p:cNvSpPr>
          <p:nvPr/>
        </p:nvSpPr>
        <p:spPr bwMode="auto">
          <a:xfrm>
            <a:off x="457200" y="1563638"/>
            <a:ext cx="4248472" cy="2997525"/>
          </a:xfrm>
          <a:custGeom>
            <a:avLst/>
            <a:gdLst>
              <a:gd name="T0" fmla="*/ 2672 w 3043"/>
              <a:gd name="T1" fmla="*/ 4 h 2147"/>
              <a:gd name="T2" fmla="*/ 2946 w 3043"/>
              <a:gd name="T3" fmla="*/ 119 h 2147"/>
              <a:gd name="T4" fmla="*/ 3031 w 3043"/>
              <a:gd name="T5" fmla="*/ 186 h 2147"/>
              <a:gd name="T6" fmla="*/ 2937 w 3043"/>
              <a:gd name="T7" fmla="*/ 276 h 2147"/>
              <a:gd name="T8" fmla="*/ 2899 w 3043"/>
              <a:gd name="T9" fmla="*/ 324 h 2147"/>
              <a:gd name="T10" fmla="*/ 2723 w 3043"/>
              <a:gd name="T11" fmla="*/ 503 h 2147"/>
              <a:gd name="T12" fmla="*/ 2707 w 3043"/>
              <a:gd name="T13" fmla="*/ 597 h 2147"/>
              <a:gd name="T14" fmla="*/ 2705 w 3043"/>
              <a:gd name="T15" fmla="*/ 677 h 2147"/>
              <a:gd name="T16" fmla="*/ 2568 w 3043"/>
              <a:gd name="T17" fmla="*/ 726 h 2147"/>
              <a:gd name="T18" fmla="*/ 2494 w 3043"/>
              <a:gd name="T19" fmla="*/ 747 h 2147"/>
              <a:gd name="T20" fmla="*/ 2446 w 3043"/>
              <a:gd name="T21" fmla="*/ 780 h 2147"/>
              <a:gd name="T22" fmla="*/ 2425 w 3043"/>
              <a:gd name="T23" fmla="*/ 819 h 2147"/>
              <a:gd name="T24" fmla="*/ 2424 w 3043"/>
              <a:gd name="T25" fmla="*/ 854 h 2147"/>
              <a:gd name="T26" fmla="*/ 2440 w 3043"/>
              <a:gd name="T27" fmla="*/ 905 h 2147"/>
              <a:gd name="T28" fmla="*/ 2498 w 3043"/>
              <a:gd name="T29" fmla="*/ 994 h 2147"/>
              <a:gd name="T30" fmla="*/ 2487 w 3043"/>
              <a:gd name="T31" fmla="*/ 1046 h 2147"/>
              <a:gd name="T32" fmla="*/ 2398 w 3043"/>
              <a:gd name="T33" fmla="*/ 1042 h 2147"/>
              <a:gd name="T34" fmla="*/ 2314 w 3043"/>
              <a:gd name="T35" fmla="*/ 964 h 2147"/>
              <a:gd name="T36" fmla="*/ 2233 w 3043"/>
              <a:gd name="T37" fmla="*/ 914 h 2147"/>
              <a:gd name="T38" fmla="*/ 2077 w 3043"/>
              <a:gd name="T39" fmla="*/ 899 h 2147"/>
              <a:gd name="T40" fmla="*/ 1970 w 3043"/>
              <a:gd name="T41" fmla="*/ 901 h 2147"/>
              <a:gd name="T42" fmla="*/ 1894 w 3043"/>
              <a:gd name="T43" fmla="*/ 925 h 2147"/>
              <a:gd name="T44" fmla="*/ 1799 w 3043"/>
              <a:gd name="T45" fmla="*/ 1019 h 2147"/>
              <a:gd name="T46" fmla="*/ 1754 w 3043"/>
              <a:gd name="T47" fmla="*/ 1080 h 2147"/>
              <a:gd name="T48" fmla="*/ 1727 w 3043"/>
              <a:gd name="T49" fmla="*/ 1121 h 2147"/>
              <a:gd name="T50" fmla="*/ 1696 w 3043"/>
              <a:gd name="T51" fmla="*/ 1163 h 2147"/>
              <a:gd name="T52" fmla="*/ 1662 w 3043"/>
              <a:gd name="T53" fmla="*/ 1216 h 2147"/>
              <a:gd name="T54" fmla="*/ 1633 w 3043"/>
              <a:gd name="T55" fmla="*/ 1304 h 2147"/>
              <a:gd name="T56" fmla="*/ 1527 w 3043"/>
              <a:gd name="T57" fmla="*/ 1298 h 2147"/>
              <a:gd name="T58" fmla="*/ 1487 w 3043"/>
              <a:gd name="T59" fmla="*/ 1219 h 2147"/>
              <a:gd name="T60" fmla="*/ 1389 w 3043"/>
              <a:gd name="T61" fmla="*/ 1203 h 2147"/>
              <a:gd name="T62" fmla="*/ 1304 w 3043"/>
              <a:gd name="T63" fmla="*/ 1260 h 2147"/>
              <a:gd name="T64" fmla="*/ 1214 w 3043"/>
              <a:gd name="T65" fmla="*/ 1313 h 2147"/>
              <a:gd name="T66" fmla="*/ 1102 w 3043"/>
              <a:gd name="T67" fmla="*/ 1352 h 2147"/>
              <a:gd name="T68" fmla="*/ 995 w 3043"/>
              <a:gd name="T69" fmla="*/ 1263 h 2147"/>
              <a:gd name="T70" fmla="*/ 893 w 3043"/>
              <a:gd name="T71" fmla="*/ 1310 h 2147"/>
              <a:gd name="T72" fmla="*/ 768 w 3043"/>
              <a:gd name="T73" fmla="*/ 1604 h 2147"/>
              <a:gd name="T74" fmla="*/ 843 w 3043"/>
              <a:gd name="T75" fmla="*/ 1656 h 2147"/>
              <a:gd name="T76" fmla="*/ 924 w 3043"/>
              <a:gd name="T77" fmla="*/ 1710 h 2147"/>
              <a:gd name="T78" fmla="*/ 1188 w 3043"/>
              <a:gd name="T79" fmla="*/ 1748 h 2147"/>
              <a:gd name="T80" fmla="*/ 1363 w 3043"/>
              <a:gd name="T81" fmla="*/ 1865 h 2147"/>
              <a:gd name="T82" fmla="*/ 1373 w 3043"/>
              <a:gd name="T83" fmla="*/ 2125 h 2147"/>
              <a:gd name="T84" fmla="*/ 916 w 3043"/>
              <a:gd name="T85" fmla="*/ 1879 h 2147"/>
              <a:gd name="T86" fmla="*/ 695 w 3043"/>
              <a:gd name="T87" fmla="*/ 1835 h 2147"/>
              <a:gd name="T88" fmla="*/ 498 w 3043"/>
              <a:gd name="T89" fmla="*/ 1625 h 2147"/>
              <a:gd name="T90" fmla="*/ 479 w 3043"/>
              <a:gd name="T91" fmla="*/ 1715 h 2147"/>
              <a:gd name="T92" fmla="*/ 413 w 3043"/>
              <a:gd name="T93" fmla="*/ 1784 h 2147"/>
              <a:gd name="T94" fmla="*/ 222 w 3043"/>
              <a:gd name="T95" fmla="*/ 1857 h 2147"/>
              <a:gd name="T96" fmla="*/ 69 w 3043"/>
              <a:gd name="T97" fmla="*/ 1844 h 2147"/>
              <a:gd name="T98" fmla="*/ 9 w 3043"/>
              <a:gd name="T99" fmla="*/ 1780 h 2147"/>
              <a:gd name="T100" fmla="*/ 7 w 3043"/>
              <a:gd name="T101" fmla="*/ 1652 h 2147"/>
              <a:gd name="T102" fmla="*/ 24 w 3043"/>
              <a:gd name="T103" fmla="*/ 1545 h 2147"/>
              <a:gd name="T104" fmla="*/ 58 w 3043"/>
              <a:gd name="T105" fmla="*/ 1475 h 2147"/>
              <a:gd name="T106" fmla="*/ 85 w 3043"/>
              <a:gd name="T107" fmla="*/ 1400 h 2147"/>
              <a:gd name="T108" fmla="*/ 96 w 3043"/>
              <a:gd name="T109" fmla="*/ 1274 h 2147"/>
              <a:gd name="T110" fmla="*/ 105 w 3043"/>
              <a:gd name="T111" fmla="*/ 1138 h 2147"/>
              <a:gd name="T112" fmla="*/ 112 w 3043"/>
              <a:gd name="T113" fmla="*/ 1016 h 2147"/>
              <a:gd name="T114" fmla="*/ 641 w 3043"/>
              <a:gd name="T115" fmla="*/ 935 h 2147"/>
              <a:gd name="T116" fmla="*/ 813 w 3043"/>
              <a:gd name="T117" fmla="*/ 920 h 2147"/>
              <a:gd name="T118" fmla="*/ 1851 w 3043"/>
              <a:gd name="T119" fmla="*/ 525 h 2147"/>
              <a:gd name="T120" fmla="*/ 2377 w 3043"/>
              <a:gd name="T121" fmla="*/ 13 h 2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43" h="2147">
                <a:moveTo>
                  <a:pt x="2475" y="102"/>
                </a:moveTo>
                <a:lnTo>
                  <a:pt x="2497" y="105"/>
                </a:lnTo>
                <a:lnTo>
                  <a:pt x="2509" y="105"/>
                </a:lnTo>
                <a:lnTo>
                  <a:pt x="2510" y="103"/>
                </a:lnTo>
                <a:lnTo>
                  <a:pt x="2517" y="103"/>
                </a:lnTo>
                <a:lnTo>
                  <a:pt x="2555" y="85"/>
                </a:lnTo>
                <a:lnTo>
                  <a:pt x="2598" y="66"/>
                </a:lnTo>
                <a:lnTo>
                  <a:pt x="2608" y="58"/>
                </a:lnTo>
                <a:lnTo>
                  <a:pt x="2616" y="50"/>
                </a:lnTo>
                <a:lnTo>
                  <a:pt x="2622" y="39"/>
                </a:lnTo>
                <a:lnTo>
                  <a:pt x="2628" y="29"/>
                </a:lnTo>
                <a:lnTo>
                  <a:pt x="2633" y="22"/>
                </a:lnTo>
                <a:lnTo>
                  <a:pt x="2641" y="15"/>
                </a:lnTo>
                <a:lnTo>
                  <a:pt x="2650" y="9"/>
                </a:lnTo>
                <a:lnTo>
                  <a:pt x="2660" y="7"/>
                </a:lnTo>
                <a:lnTo>
                  <a:pt x="2672" y="4"/>
                </a:lnTo>
                <a:lnTo>
                  <a:pt x="2684" y="5"/>
                </a:lnTo>
                <a:lnTo>
                  <a:pt x="2695" y="8"/>
                </a:lnTo>
                <a:lnTo>
                  <a:pt x="2706" y="12"/>
                </a:lnTo>
                <a:lnTo>
                  <a:pt x="2720" y="19"/>
                </a:lnTo>
                <a:lnTo>
                  <a:pt x="2740" y="29"/>
                </a:lnTo>
                <a:lnTo>
                  <a:pt x="2813" y="66"/>
                </a:lnTo>
                <a:lnTo>
                  <a:pt x="2822" y="72"/>
                </a:lnTo>
                <a:lnTo>
                  <a:pt x="2855" y="107"/>
                </a:lnTo>
                <a:lnTo>
                  <a:pt x="2865" y="114"/>
                </a:lnTo>
                <a:lnTo>
                  <a:pt x="2877" y="118"/>
                </a:lnTo>
                <a:lnTo>
                  <a:pt x="2889" y="120"/>
                </a:lnTo>
                <a:lnTo>
                  <a:pt x="2899" y="120"/>
                </a:lnTo>
                <a:lnTo>
                  <a:pt x="2912" y="119"/>
                </a:lnTo>
                <a:lnTo>
                  <a:pt x="2920" y="119"/>
                </a:lnTo>
                <a:lnTo>
                  <a:pt x="2938" y="118"/>
                </a:lnTo>
                <a:lnTo>
                  <a:pt x="2946" y="119"/>
                </a:lnTo>
                <a:lnTo>
                  <a:pt x="2958" y="120"/>
                </a:lnTo>
                <a:lnTo>
                  <a:pt x="2973" y="124"/>
                </a:lnTo>
                <a:lnTo>
                  <a:pt x="2990" y="128"/>
                </a:lnTo>
                <a:lnTo>
                  <a:pt x="3001" y="131"/>
                </a:lnTo>
                <a:lnTo>
                  <a:pt x="3007" y="133"/>
                </a:lnTo>
                <a:lnTo>
                  <a:pt x="3020" y="139"/>
                </a:lnTo>
                <a:lnTo>
                  <a:pt x="3031" y="143"/>
                </a:lnTo>
                <a:lnTo>
                  <a:pt x="3037" y="145"/>
                </a:lnTo>
                <a:lnTo>
                  <a:pt x="3043" y="148"/>
                </a:lnTo>
                <a:lnTo>
                  <a:pt x="3034" y="178"/>
                </a:lnTo>
                <a:lnTo>
                  <a:pt x="3035" y="179"/>
                </a:lnTo>
                <a:lnTo>
                  <a:pt x="3034" y="180"/>
                </a:lnTo>
                <a:lnTo>
                  <a:pt x="3032" y="182"/>
                </a:lnTo>
                <a:lnTo>
                  <a:pt x="3032" y="183"/>
                </a:lnTo>
                <a:lnTo>
                  <a:pt x="3031" y="183"/>
                </a:lnTo>
                <a:lnTo>
                  <a:pt x="3031" y="186"/>
                </a:lnTo>
                <a:lnTo>
                  <a:pt x="3028" y="192"/>
                </a:lnTo>
                <a:lnTo>
                  <a:pt x="3026" y="195"/>
                </a:lnTo>
                <a:lnTo>
                  <a:pt x="3024" y="204"/>
                </a:lnTo>
                <a:lnTo>
                  <a:pt x="3009" y="218"/>
                </a:lnTo>
                <a:lnTo>
                  <a:pt x="3003" y="222"/>
                </a:lnTo>
                <a:lnTo>
                  <a:pt x="3001" y="224"/>
                </a:lnTo>
                <a:lnTo>
                  <a:pt x="2989" y="229"/>
                </a:lnTo>
                <a:lnTo>
                  <a:pt x="2981" y="229"/>
                </a:lnTo>
                <a:lnTo>
                  <a:pt x="2954" y="239"/>
                </a:lnTo>
                <a:lnTo>
                  <a:pt x="2953" y="241"/>
                </a:lnTo>
                <a:lnTo>
                  <a:pt x="2951" y="246"/>
                </a:lnTo>
                <a:lnTo>
                  <a:pt x="2949" y="256"/>
                </a:lnTo>
                <a:lnTo>
                  <a:pt x="2945" y="265"/>
                </a:lnTo>
                <a:lnTo>
                  <a:pt x="2943" y="267"/>
                </a:lnTo>
                <a:lnTo>
                  <a:pt x="2941" y="271"/>
                </a:lnTo>
                <a:lnTo>
                  <a:pt x="2937" y="276"/>
                </a:lnTo>
                <a:lnTo>
                  <a:pt x="2936" y="278"/>
                </a:lnTo>
                <a:lnTo>
                  <a:pt x="2930" y="284"/>
                </a:lnTo>
                <a:lnTo>
                  <a:pt x="2926" y="286"/>
                </a:lnTo>
                <a:lnTo>
                  <a:pt x="2925" y="288"/>
                </a:lnTo>
                <a:lnTo>
                  <a:pt x="2923" y="293"/>
                </a:lnTo>
                <a:lnTo>
                  <a:pt x="2919" y="295"/>
                </a:lnTo>
                <a:lnTo>
                  <a:pt x="2913" y="301"/>
                </a:lnTo>
                <a:lnTo>
                  <a:pt x="2912" y="302"/>
                </a:lnTo>
                <a:lnTo>
                  <a:pt x="2910" y="306"/>
                </a:lnTo>
                <a:lnTo>
                  <a:pt x="2908" y="305"/>
                </a:lnTo>
                <a:lnTo>
                  <a:pt x="2906" y="306"/>
                </a:lnTo>
                <a:lnTo>
                  <a:pt x="2902" y="308"/>
                </a:lnTo>
                <a:lnTo>
                  <a:pt x="2899" y="312"/>
                </a:lnTo>
                <a:lnTo>
                  <a:pt x="2898" y="315"/>
                </a:lnTo>
                <a:lnTo>
                  <a:pt x="2896" y="322"/>
                </a:lnTo>
                <a:lnTo>
                  <a:pt x="2899" y="324"/>
                </a:lnTo>
                <a:lnTo>
                  <a:pt x="2896" y="331"/>
                </a:lnTo>
                <a:lnTo>
                  <a:pt x="2894" y="336"/>
                </a:lnTo>
                <a:lnTo>
                  <a:pt x="2872" y="376"/>
                </a:lnTo>
                <a:lnTo>
                  <a:pt x="2861" y="389"/>
                </a:lnTo>
                <a:lnTo>
                  <a:pt x="2810" y="422"/>
                </a:lnTo>
                <a:lnTo>
                  <a:pt x="2808" y="427"/>
                </a:lnTo>
                <a:lnTo>
                  <a:pt x="2793" y="440"/>
                </a:lnTo>
                <a:lnTo>
                  <a:pt x="2780" y="448"/>
                </a:lnTo>
                <a:lnTo>
                  <a:pt x="2758" y="448"/>
                </a:lnTo>
                <a:lnTo>
                  <a:pt x="2740" y="455"/>
                </a:lnTo>
                <a:lnTo>
                  <a:pt x="2733" y="461"/>
                </a:lnTo>
                <a:lnTo>
                  <a:pt x="2733" y="465"/>
                </a:lnTo>
                <a:lnTo>
                  <a:pt x="2729" y="469"/>
                </a:lnTo>
                <a:lnTo>
                  <a:pt x="2724" y="478"/>
                </a:lnTo>
                <a:lnTo>
                  <a:pt x="2724" y="498"/>
                </a:lnTo>
                <a:lnTo>
                  <a:pt x="2723" y="503"/>
                </a:lnTo>
                <a:lnTo>
                  <a:pt x="2722" y="513"/>
                </a:lnTo>
                <a:lnTo>
                  <a:pt x="2719" y="519"/>
                </a:lnTo>
                <a:lnTo>
                  <a:pt x="2718" y="527"/>
                </a:lnTo>
                <a:lnTo>
                  <a:pt x="2716" y="533"/>
                </a:lnTo>
                <a:lnTo>
                  <a:pt x="2715" y="541"/>
                </a:lnTo>
                <a:lnTo>
                  <a:pt x="2714" y="550"/>
                </a:lnTo>
                <a:lnTo>
                  <a:pt x="2714" y="557"/>
                </a:lnTo>
                <a:lnTo>
                  <a:pt x="2714" y="559"/>
                </a:lnTo>
                <a:lnTo>
                  <a:pt x="2714" y="563"/>
                </a:lnTo>
                <a:lnTo>
                  <a:pt x="2712" y="570"/>
                </a:lnTo>
                <a:lnTo>
                  <a:pt x="2710" y="574"/>
                </a:lnTo>
                <a:lnTo>
                  <a:pt x="2710" y="579"/>
                </a:lnTo>
                <a:lnTo>
                  <a:pt x="2709" y="583"/>
                </a:lnTo>
                <a:lnTo>
                  <a:pt x="2709" y="585"/>
                </a:lnTo>
                <a:lnTo>
                  <a:pt x="2707" y="591"/>
                </a:lnTo>
                <a:lnTo>
                  <a:pt x="2707" y="597"/>
                </a:lnTo>
                <a:lnTo>
                  <a:pt x="2706" y="601"/>
                </a:lnTo>
                <a:lnTo>
                  <a:pt x="2706" y="605"/>
                </a:lnTo>
                <a:lnTo>
                  <a:pt x="2706" y="608"/>
                </a:lnTo>
                <a:lnTo>
                  <a:pt x="2705" y="613"/>
                </a:lnTo>
                <a:lnTo>
                  <a:pt x="2706" y="615"/>
                </a:lnTo>
                <a:lnTo>
                  <a:pt x="2706" y="623"/>
                </a:lnTo>
                <a:lnTo>
                  <a:pt x="2706" y="630"/>
                </a:lnTo>
                <a:lnTo>
                  <a:pt x="2705" y="636"/>
                </a:lnTo>
                <a:lnTo>
                  <a:pt x="2703" y="641"/>
                </a:lnTo>
                <a:lnTo>
                  <a:pt x="2702" y="647"/>
                </a:lnTo>
                <a:lnTo>
                  <a:pt x="2705" y="651"/>
                </a:lnTo>
                <a:lnTo>
                  <a:pt x="2706" y="657"/>
                </a:lnTo>
                <a:lnTo>
                  <a:pt x="2705" y="660"/>
                </a:lnTo>
                <a:lnTo>
                  <a:pt x="2706" y="664"/>
                </a:lnTo>
                <a:lnTo>
                  <a:pt x="2706" y="669"/>
                </a:lnTo>
                <a:lnTo>
                  <a:pt x="2705" y="677"/>
                </a:lnTo>
                <a:lnTo>
                  <a:pt x="2703" y="685"/>
                </a:lnTo>
                <a:lnTo>
                  <a:pt x="2698" y="690"/>
                </a:lnTo>
                <a:lnTo>
                  <a:pt x="2690" y="694"/>
                </a:lnTo>
                <a:lnTo>
                  <a:pt x="2685" y="696"/>
                </a:lnTo>
                <a:lnTo>
                  <a:pt x="2680" y="699"/>
                </a:lnTo>
                <a:lnTo>
                  <a:pt x="2671" y="703"/>
                </a:lnTo>
                <a:lnTo>
                  <a:pt x="2667" y="704"/>
                </a:lnTo>
                <a:lnTo>
                  <a:pt x="2663" y="708"/>
                </a:lnTo>
                <a:lnTo>
                  <a:pt x="2632" y="719"/>
                </a:lnTo>
                <a:lnTo>
                  <a:pt x="2622" y="720"/>
                </a:lnTo>
                <a:lnTo>
                  <a:pt x="2613" y="724"/>
                </a:lnTo>
                <a:lnTo>
                  <a:pt x="2600" y="721"/>
                </a:lnTo>
                <a:lnTo>
                  <a:pt x="2595" y="722"/>
                </a:lnTo>
                <a:lnTo>
                  <a:pt x="2592" y="721"/>
                </a:lnTo>
                <a:lnTo>
                  <a:pt x="2587" y="722"/>
                </a:lnTo>
                <a:lnTo>
                  <a:pt x="2568" y="726"/>
                </a:lnTo>
                <a:lnTo>
                  <a:pt x="2561" y="728"/>
                </a:lnTo>
                <a:lnTo>
                  <a:pt x="2558" y="726"/>
                </a:lnTo>
                <a:lnTo>
                  <a:pt x="2552" y="726"/>
                </a:lnTo>
                <a:lnTo>
                  <a:pt x="2543" y="729"/>
                </a:lnTo>
                <a:lnTo>
                  <a:pt x="2523" y="737"/>
                </a:lnTo>
                <a:lnTo>
                  <a:pt x="2521" y="738"/>
                </a:lnTo>
                <a:lnTo>
                  <a:pt x="2521" y="742"/>
                </a:lnTo>
                <a:lnTo>
                  <a:pt x="2518" y="741"/>
                </a:lnTo>
                <a:lnTo>
                  <a:pt x="2515" y="741"/>
                </a:lnTo>
                <a:lnTo>
                  <a:pt x="2514" y="743"/>
                </a:lnTo>
                <a:lnTo>
                  <a:pt x="2511" y="745"/>
                </a:lnTo>
                <a:lnTo>
                  <a:pt x="2509" y="743"/>
                </a:lnTo>
                <a:lnTo>
                  <a:pt x="2505" y="743"/>
                </a:lnTo>
                <a:lnTo>
                  <a:pt x="2501" y="743"/>
                </a:lnTo>
                <a:lnTo>
                  <a:pt x="2500" y="746"/>
                </a:lnTo>
                <a:lnTo>
                  <a:pt x="2494" y="747"/>
                </a:lnTo>
                <a:lnTo>
                  <a:pt x="2493" y="747"/>
                </a:lnTo>
                <a:lnTo>
                  <a:pt x="2492" y="747"/>
                </a:lnTo>
                <a:lnTo>
                  <a:pt x="2476" y="756"/>
                </a:lnTo>
                <a:lnTo>
                  <a:pt x="2476" y="760"/>
                </a:lnTo>
                <a:lnTo>
                  <a:pt x="2475" y="764"/>
                </a:lnTo>
                <a:lnTo>
                  <a:pt x="2471" y="766"/>
                </a:lnTo>
                <a:lnTo>
                  <a:pt x="2466" y="769"/>
                </a:lnTo>
                <a:lnTo>
                  <a:pt x="2464" y="772"/>
                </a:lnTo>
                <a:lnTo>
                  <a:pt x="2463" y="772"/>
                </a:lnTo>
                <a:lnTo>
                  <a:pt x="2459" y="772"/>
                </a:lnTo>
                <a:lnTo>
                  <a:pt x="2457" y="772"/>
                </a:lnTo>
                <a:lnTo>
                  <a:pt x="2454" y="773"/>
                </a:lnTo>
                <a:lnTo>
                  <a:pt x="2451" y="775"/>
                </a:lnTo>
                <a:lnTo>
                  <a:pt x="2449" y="777"/>
                </a:lnTo>
                <a:lnTo>
                  <a:pt x="2449" y="780"/>
                </a:lnTo>
                <a:lnTo>
                  <a:pt x="2446" y="780"/>
                </a:lnTo>
                <a:lnTo>
                  <a:pt x="2444" y="784"/>
                </a:lnTo>
                <a:lnTo>
                  <a:pt x="2445" y="785"/>
                </a:lnTo>
                <a:lnTo>
                  <a:pt x="2444" y="785"/>
                </a:lnTo>
                <a:lnTo>
                  <a:pt x="2442" y="786"/>
                </a:lnTo>
                <a:lnTo>
                  <a:pt x="2440" y="786"/>
                </a:lnTo>
                <a:lnTo>
                  <a:pt x="2437" y="792"/>
                </a:lnTo>
                <a:lnTo>
                  <a:pt x="2436" y="794"/>
                </a:lnTo>
                <a:lnTo>
                  <a:pt x="2433" y="797"/>
                </a:lnTo>
                <a:lnTo>
                  <a:pt x="2432" y="801"/>
                </a:lnTo>
                <a:lnTo>
                  <a:pt x="2433" y="802"/>
                </a:lnTo>
                <a:lnTo>
                  <a:pt x="2432" y="805"/>
                </a:lnTo>
                <a:lnTo>
                  <a:pt x="2429" y="806"/>
                </a:lnTo>
                <a:lnTo>
                  <a:pt x="2425" y="813"/>
                </a:lnTo>
                <a:lnTo>
                  <a:pt x="2428" y="814"/>
                </a:lnTo>
                <a:lnTo>
                  <a:pt x="2425" y="815"/>
                </a:lnTo>
                <a:lnTo>
                  <a:pt x="2425" y="819"/>
                </a:lnTo>
                <a:lnTo>
                  <a:pt x="2428" y="819"/>
                </a:lnTo>
                <a:lnTo>
                  <a:pt x="2428" y="823"/>
                </a:lnTo>
                <a:lnTo>
                  <a:pt x="2428" y="824"/>
                </a:lnTo>
                <a:lnTo>
                  <a:pt x="2427" y="830"/>
                </a:lnTo>
                <a:lnTo>
                  <a:pt x="2428" y="831"/>
                </a:lnTo>
                <a:lnTo>
                  <a:pt x="2427" y="832"/>
                </a:lnTo>
                <a:lnTo>
                  <a:pt x="2425" y="835"/>
                </a:lnTo>
                <a:lnTo>
                  <a:pt x="2424" y="836"/>
                </a:lnTo>
                <a:lnTo>
                  <a:pt x="2424" y="839"/>
                </a:lnTo>
                <a:lnTo>
                  <a:pt x="2423" y="841"/>
                </a:lnTo>
                <a:lnTo>
                  <a:pt x="2423" y="845"/>
                </a:lnTo>
                <a:lnTo>
                  <a:pt x="2425" y="847"/>
                </a:lnTo>
                <a:lnTo>
                  <a:pt x="2427" y="848"/>
                </a:lnTo>
                <a:lnTo>
                  <a:pt x="2427" y="850"/>
                </a:lnTo>
                <a:lnTo>
                  <a:pt x="2425" y="853"/>
                </a:lnTo>
                <a:lnTo>
                  <a:pt x="2424" y="854"/>
                </a:lnTo>
                <a:lnTo>
                  <a:pt x="2425" y="857"/>
                </a:lnTo>
                <a:lnTo>
                  <a:pt x="2427" y="858"/>
                </a:lnTo>
                <a:lnTo>
                  <a:pt x="2427" y="860"/>
                </a:lnTo>
                <a:lnTo>
                  <a:pt x="2427" y="862"/>
                </a:lnTo>
                <a:lnTo>
                  <a:pt x="2425" y="865"/>
                </a:lnTo>
                <a:lnTo>
                  <a:pt x="2425" y="869"/>
                </a:lnTo>
                <a:lnTo>
                  <a:pt x="2427" y="873"/>
                </a:lnTo>
                <a:lnTo>
                  <a:pt x="2425" y="875"/>
                </a:lnTo>
                <a:lnTo>
                  <a:pt x="2427" y="878"/>
                </a:lnTo>
                <a:lnTo>
                  <a:pt x="2429" y="882"/>
                </a:lnTo>
                <a:lnTo>
                  <a:pt x="2429" y="886"/>
                </a:lnTo>
                <a:lnTo>
                  <a:pt x="2432" y="890"/>
                </a:lnTo>
                <a:lnTo>
                  <a:pt x="2433" y="894"/>
                </a:lnTo>
                <a:lnTo>
                  <a:pt x="2436" y="895"/>
                </a:lnTo>
                <a:lnTo>
                  <a:pt x="2437" y="903"/>
                </a:lnTo>
                <a:lnTo>
                  <a:pt x="2440" y="905"/>
                </a:lnTo>
                <a:lnTo>
                  <a:pt x="2445" y="913"/>
                </a:lnTo>
                <a:lnTo>
                  <a:pt x="2447" y="918"/>
                </a:lnTo>
                <a:lnTo>
                  <a:pt x="2454" y="925"/>
                </a:lnTo>
                <a:lnTo>
                  <a:pt x="2462" y="935"/>
                </a:lnTo>
                <a:lnTo>
                  <a:pt x="2462" y="938"/>
                </a:lnTo>
                <a:lnTo>
                  <a:pt x="2464" y="939"/>
                </a:lnTo>
                <a:lnTo>
                  <a:pt x="2468" y="944"/>
                </a:lnTo>
                <a:lnTo>
                  <a:pt x="2472" y="950"/>
                </a:lnTo>
                <a:lnTo>
                  <a:pt x="2474" y="954"/>
                </a:lnTo>
                <a:lnTo>
                  <a:pt x="2477" y="959"/>
                </a:lnTo>
                <a:lnTo>
                  <a:pt x="2481" y="968"/>
                </a:lnTo>
                <a:lnTo>
                  <a:pt x="2489" y="980"/>
                </a:lnTo>
                <a:lnTo>
                  <a:pt x="2492" y="990"/>
                </a:lnTo>
                <a:lnTo>
                  <a:pt x="2492" y="993"/>
                </a:lnTo>
                <a:lnTo>
                  <a:pt x="2494" y="991"/>
                </a:lnTo>
                <a:lnTo>
                  <a:pt x="2498" y="994"/>
                </a:lnTo>
                <a:lnTo>
                  <a:pt x="2501" y="998"/>
                </a:lnTo>
                <a:lnTo>
                  <a:pt x="2504" y="999"/>
                </a:lnTo>
                <a:lnTo>
                  <a:pt x="2505" y="999"/>
                </a:lnTo>
                <a:lnTo>
                  <a:pt x="2509" y="1010"/>
                </a:lnTo>
                <a:lnTo>
                  <a:pt x="2510" y="1012"/>
                </a:lnTo>
                <a:lnTo>
                  <a:pt x="2517" y="1014"/>
                </a:lnTo>
                <a:lnTo>
                  <a:pt x="2517" y="1018"/>
                </a:lnTo>
                <a:lnTo>
                  <a:pt x="2514" y="1023"/>
                </a:lnTo>
                <a:lnTo>
                  <a:pt x="2517" y="1023"/>
                </a:lnTo>
                <a:lnTo>
                  <a:pt x="2517" y="1027"/>
                </a:lnTo>
                <a:lnTo>
                  <a:pt x="2514" y="1029"/>
                </a:lnTo>
                <a:lnTo>
                  <a:pt x="2510" y="1032"/>
                </a:lnTo>
                <a:lnTo>
                  <a:pt x="2508" y="1035"/>
                </a:lnTo>
                <a:lnTo>
                  <a:pt x="2502" y="1037"/>
                </a:lnTo>
                <a:lnTo>
                  <a:pt x="2496" y="1040"/>
                </a:lnTo>
                <a:lnTo>
                  <a:pt x="2487" y="1046"/>
                </a:lnTo>
                <a:lnTo>
                  <a:pt x="2476" y="1052"/>
                </a:lnTo>
                <a:lnTo>
                  <a:pt x="2466" y="1054"/>
                </a:lnTo>
                <a:lnTo>
                  <a:pt x="2462" y="1054"/>
                </a:lnTo>
                <a:lnTo>
                  <a:pt x="2459" y="1054"/>
                </a:lnTo>
                <a:lnTo>
                  <a:pt x="2455" y="1057"/>
                </a:lnTo>
                <a:lnTo>
                  <a:pt x="2451" y="1057"/>
                </a:lnTo>
                <a:lnTo>
                  <a:pt x="2444" y="1057"/>
                </a:lnTo>
                <a:lnTo>
                  <a:pt x="2437" y="1057"/>
                </a:lnTo>
                <a:lnTo>
                  <a:pt x="2433" y="1058"/>
                </a:lnTo>
                <a:lnTo>
                  <a:pt x="2425" y="1058"/>
                </a:lnTo>
                <a:lnTo>
                  <a:pt x="2420" y="1058"/>
                </a:lnTo>
                <a:lnTo>
                  <a:pt x="2411" y="1058"/>
                </a:lnTo>
                <a:lnTo>
                  <a:pt x="2406" y="1052"/>
                </a:lnTo>
                <a:lnTo>
                  <a:pt x="2404" y="1050"/>
                </a:lnTo>
                <a:lnTo>
                  <a:pt x="2402" y="1046"/>
                </a:lnTo>
                <a:lnTo>
                  <a:pt x="2398" y="1042"/>
                </a:lnTo>
                <a:lnTo>
                  <a:pt x="2390" y="1035"/>
                </a:lnTo>
                <a:lnTo>
                  <a:pt x="2381" y="1028"/>
                </a:lnTo>
                <a:lnTo>
                  <a:pt x="2376" y="1027"/>
                </a:lnTo>
                <a:lnTo>
                  <a:pt x="2376" y="1023"/>
                </a:lnTo>
                <a:lnTo>
                  <a:pt x="2369" y="1019"/>
                </a:lnTo>
                <a:lnTo>
                  <a:pt x="2351" y="1010"/>
                </a:lnTo>
                <a:lnTo>
                  <a:pt x="2344" y="1002"/>
                </a:lnTo>
                <a:lnTo>
                  <a:pt x="2340" y="998"/>
                </a:lnTo>
                <a:lnTo>
                  <a:pt x="2338" y="994"/>
                </a:lnTo>
                <a:lnTo>
                  <a:pt x="2337" y="991"/>
                </a:lnTo>
                <a:lnTo>
                  <a:pt x="2334" y="989"/>
                </a:lnTo>
                <a:lnTo>
                  <a:pt x="2331" y="981"/>
                </a:lnTo>
                <a:lnTo>
                  <a:pt x="2326" y="973"/>
                </a:lnTo>
                <a:lnTo>
                  <a:pt x="2318" y="965"/>
                </a:lnTo>
                <a:lnTo>
                  <a:pt x="2316" y="965"/>
                </a:lnTo>
                <a:lnTo>
                  <a:pt x="2314" y="964"/>
                </a:lnTo>
                <a:lnTo>
                  <a:pt x="2310" y="959"/>
                </a:lnTo>
                <a:lnTo>
                  <a:pt x="2307" y="956"/>
                </a:lnTo>
                <a:lnTo>
                  <a:pt x="2303" y="955"/>
                </a:lnTo>
                <a:lnTo>
                  <a:pt x="2303" y="958"/>
                </a:lnTo>
                <a:lnTo>
                  <a:pt x="2299" y="952"/>
                </a:lnTo>
                <a:lnTo>
                  <a:pt x="2295" y="952"/>
                </a:lnTo>
                <a:lnTo>
                  <a:pt x="2292" y="950"/>
                </a:lnTo>
                <a:lnTo>
                  <a:pt x="2287" y="948"/>
                </a:lnTo>
                <a:lnTo>
                  <a:pt x="2283" y="947"/>
                </a:lnTo>
                <a:lnTo>
                  <a:pt x="2280" y="943"/>
                </a:lnTo>
                <a:lnTo>
                  <a:pt x="2260" y="938"/>
                </a:lnTo>
                <a:lnTo>
                  <a:pt x="2257" y="935"/>
                </a:lnTo>
                <a:lnTo>
                  <a:pt x="2249" y="931"/>
                </a:lnTo>
                <a:lnTo>
                  <a:pt x="2241" y="924"/>
                </a:lnTo>
                <a:lnTo>
                  <a:pt x="2236" y="918"/>
                </a:lnTo>
                <a:lnTo>
                  <a:pt x="2233" y="914"/>
                </a:lnTo>
                <a:lnTo>
                  <a:pt x="2230" y="912"/>
                </a:lnTo>
                <a:lnTo>
                  <a:pt x="2218" y="908"/>
                </a:lnTo>
                <a:lnTo>
                  <a:pt x="2211" y="907"/>
                </a:lnTo>
                <a:lnTo>
                  <a:pt x="2206" y="907"/>
                </a:lnTo>
                <a:lnTo>
                  <a:pt x="2198" y="909"/>
                </a:lnTo>
                <a:lnTo>
                  <a:pt x="2194" y="910"/>
                </a:lnTo>
                <a:lnTo>
                  <a:pt x="2180" y="912"/>
                </a:lnTo>
                <a:lnTo>
                  <a:pt x="2173" y="910"/>
                </a:lnTo>
                <a:lnTo>
                  <a:pt x="2168" y="907"/>
                </a:lnTo>
                <a:lnTo>
                  <a:pt x="2162" y="907"/>
                </a:lnTo>
                <a:lnTo>
                  <a:pt x="2142" y="903"/>
                </a:lnTo>
                <a:lnTo>
                  <a:pt x="2111" y="899"/>
                </a:lnTo>
                <a:lnTo>
                  <a:pt x="2107" y="899"/>
                </a:lnTo>
                <a:lnTo>
                  <a:pt x="2104" y="897"/>
                </a:lnTo>
                <a:lnTo>
                  <a:pt x="2102" y="897"/>
                </a:lnTo>
                <a:lnTo>
                  <a:pt x="2077" y="899"/>
                </a:lnTo>
                <a:lnTo>
                  <a:pt x="2074" y="896"/>
                </a:lnTo>
                <a:lnTo>
                  <a:pt x="2072" y="896"/>
                </a:lnTo>
                <a:lnTo>
                  <a:pt x="2068" y="896"/>
                </a:lnTo>
                <a:lnTo>
                  <a:pt x="2065" y="897"/>
                </a:lnTo>
                <a:lnTo>
                  <a:pt x="2040" y="897"/>
                </a:lnTo>
                <a:lnTo>
                  <a:pt x="2027" y="899"/>
                </a:lnTo>
                <a:lnTo>
                  <a:pt x="2012" y="900"/>
                </a:lnTo>
                <a:lnTo>
                  <a:pt x="2008" y="900"/>
                </a:lnTo>
                <a:lnTo>
                  <a:pt x="2002" y="897"/>
                </a:lnTo>
                <a:lnTo>
                  <a:pt x="1998" y="900"/>
                </a:lnTo>
                <a:lnTo>
                  <a:pt x="1996" y="899"/>
                </a:lnTo>
                <a:lnTo>
                  <a:pt x="1988" y="900"/>
                </a:lnTo>
                <a:lnTo>
                  <a:pt x="1982" y="900"/>
                </a:lnTo>
                <a:lnTo>
                  <a:pt x="1979" y="900"/>
                </a:lnTo>
                <a:lnTo>
                  <a:pt x="1978" y="901"/>
                </a:lnTo>
                <a:lnTo>
                  <a:pt x="1970" y="901"/>
                </a:lnTo>
                <a:lnTo>
                  <a:pt x="1966" y="901"/>
                </a:lnTo>
                <a:lnTo>
                  <a:pt x="1963" y="903"/>
                </a:lnTo>
                <a:lnTo>
                  <a:pt x="1958" y="904"/>
                </a:lnTo>
                <a:lnTo>
                  <a:pt x="1955" y="904"/>
                </a:lnTo>
                <a:lnTo>
                  <a:pt x="1952" y="905"/>
                </a:lnTo>
                <a:lnTo>
                  <a:pt x="1949" y="904"/>
                </a:lnTo>
                <a:lnTo>
                  <a:pt x="1944" y="905"/>
                </a:lnTo>
                <a:lnTo>
                  <a:pt x="1936" y="904"/>
                </a:lnTo>
                <a:lnTo>
                  <a:pt x="1925" y="904"/>
                </a:lnTo>
                <a:lnTo>
                  <a:pt x="1919" y="905"/>
                </a:lnTo>
                <a:lnTo>
                  <a:pt x="1914" y="907"/>
                </a:lnTo>
                <a:lnTo>
                  <a:pt x="1907" y="910"/>
                </a:lnTo>
                <a:lnTo>
                  <a:pt x="1901" y="914"/>
                </a:lnTo>
                <a:lnTo>
                  <a:pt x="1897" y="918"/>
                </a:lnTo>
                <a:lnTo>
                  <a:pt x="1895" y="921"/>
                </a:lnTo>
                <a:lnTo>
                  <a:pt x="1894" y="925"/>
                </a:lnTo>
                <a:lnTo>
                  <a:pt x="1889" y="942"/>
                </a:lnTo>
                <a:lnTo>
                  <a:pt x="1885" y="944"/>
                </a:lnTo>
                <a:lnTo>
                  <a:pt x="1882" y="947"/>
                </a:lnTo>
                <a:lnTo>
                  <a:pt x="1873" y="954"/>
                </a:lnTo>
                <a:lnTo>
                  <a:pt x="1871" y="958"/>
                </a:lnTo>
                <a:lnTo>
                  <a:pt x="1860" y="968"/>
                </a:lnTo>
                <a:lnTo>
                  <a:pt x="1852" y="973"/>
                </a:lnTo>
                <a:lnTo>
                  <a:pt x="1848" y="976"/>
                </a:lnTo>
                <a:lnTo>
                  <a:pt x="1846" y="977"/>
                </a:lnTo>
                <a:lnTo>
                  <a:pt x="1839" y="980"/>
                </a:lnTo>
                <a:lnTo>
                  <a:pt x="1839" y="981"/>
                </a:lnTo>
                <a:lnTo>
                  <a:pt x="1834" y="985"/>
                </a:lnTo>
                <a:lnTo>
                  <a:pt x="1826" y="991"/>
                </a:lnTo>
                <a:lnTo>
                  <a:pt x="1803" y="1015"/>
                </a:lnTo>
                <a:lnTo>
                  <a:pt x="1800" y="1016"/>
                </a:lnTo>
                <a:lnTo>
                  <a:pt x="1799" y="1019"/>
                </a:lnTo>
                <a:lnTo>
                  <a:pt x="1795" y="1021"/>
                </a:lnTo>
                <a:lnTo>
                  <a:pt x="1792" y="1024"/>
                </a:lnTo>
                <a:lnTo>
                  <a:pt x="1791" y="1027"/>
                </a:lnTo>
                <a:lnTo>
                  <a:pt x="1787" y="1032"/>
                </a:lnTo>
                <a:lnTo>
                  <a:pt x="1779" y="1041"/>
                </a:lnTo>
                <a:lnTo>
                  <a:pt x="1771" y="1052"/>
                </a:lnTo>
                <a:lnTo>
                  <a:pt x="1771" y="1053"/>
                </a:lnTo>
                <a:lnTo>
                  <a:pt x="1770" y="1054"/>
                </a:lnTo>
                <a:lnTo>
                  <a:pt x="1761" y="1063"/>
                </a:lnTo>
                <a:lnTo>
                  <a:pt x="1761" y="1065"/>
                </a:lnTo>
                <a:lnTo>
                  <a:pt x="1761" y="1066"/>
                </a:lnTo>
                <a:lnTo>
                  <a:pt x="1760" y="1070"/>
                </a:lnTo>
                <a:lnTo>
                  <a:pt x="1756" y="1075"/>
                </a:lnTo>
                <a:lnTo>
                  <a:pt x="1757" y="1076"/>
                </a:lnTo>
                <a:lnTo>
                  <a:pt x="1756" y="1078"/>
                </a:lnTo>
                <a:lnTo>
                  <a:pt x="1754" y="1080"/>
                </a:lnTo>
                <a:lnTo>
                  <a:pt x="1754" y="1082"/>
                </a:lnTo>
                <a:lnTo>
                  <a:pt x="1752" y="1085"/>
                </a:lnTo>
                <a:lnTo>
                  <a:pt x="1749" y="1087"/>
                </a:lnTo>
                <a:lnTo>
                  <a:pt x="1749" y="1089"/>
                </a:lnTo>
                <a:lnTo>
                  <a:pt x="1748" y="1091"/>
                </a:lnTo>
                <a:lnTo>
                  <a:pt x="1747" y="1092"/>
                </a:lnTo>
                <a:lnTo>
                  <a:pt x="1745" y="1096"/>
                </a:lnTo>
                <a:lnTo>
                  <a:pt x="1744" y="1097"/>
                </a:lnTo>
                <a:lnTo>
                  <a:pt x="1743" y="1100"/>
                </a:lnTo>
                <a:lnTo>
                  <a:pt x="1740" y="1104"/>
                </a:lnTo>
                <a:lnTo>
                  <a:pt x="1739" y="1105"/>
                </a:lnTo>
                <a:lnTo>
                  <a:pt x="1737" y="1108"/>
                </a:lnTo>
                <a:lnTo>
                  <a:pt x="1732" y="1114"/>
                </a:lnTo>
                <a:lnTo>
                  <a:pt x="1731" y="1117"/>
                </a:lnTo>
                <a:lnTo>
                  <a:pt x="1730" y="1119"/>
                </a:lnTo>
                <a:lnTo>
                  <a:pt x="1727" y="1121"/>
                </a:lnTo>
                <a:lnTo>
                  <a:pt x="1726" y="1125"/>
                </a:lnTo>
                <a:lnTo>
                  <a:pt x="1723" y="1127"/>
                </a:lnTo>
                <a:lnTo>
                  <a:pt x="1722" y="1130"/>
                </a:lnTo>
                <a:lnTo>
                  <a:pt x="1720" y="1131"/>
                </a:lnTo>
                <a:lnTo>
                  <a:pt x="1720" y="1134"/>
                </a:lnTo>
                <a:lnTo>
                  <a:pt x="1714" y="1143"/>
                </a:lnTo>
                <a:lnTo>
                  <a:pt x="1713" y="1147"/>
                </a:lnTo>
                <a:lnTo>
                  <a:pt x="1711" y="1149"/>
                </a:lnTo>
                <a:lnTo>
                  <a:pt x="1710" y="1151"/>
                </a:lnTo>
                <a:lnTo>
                  <a:pt x="1709" y="1152"/>
                </a:lnTo>
                <a:lnTo>
                  <a:pt x="1709" y="1153"/>
                </a:lnTo>
                <a:lnTo>
                  <a:pt x="1705" y="1159"/>
                </a:lnTo>
                <a:lnTo>
                  <a:pt x="1704" y="1161"/>
                </a:lnTo>
                <a:lnTo>
                  <a:pt x="1701" y="1163"/>
                </a:lnTo>
                <a:lnTo>
                  <a:pt x="1697" y="1163"/>
                </a:lnTo>
                <a:lnTo>
                  <a:pt x="1696" y="1163"/>
                </a:lnTo>
                <a:lnTo>
                  <a:pt x="1693" y="1161"/>
                </a:lnTo>
                <a:lnTo>
                  <a:pt x="1690" y="1161"/>
                </a:lnTo>
                <a:lnTo>
                  <a:pt x="1687" y="1163"/>
                </a:lnTo>
                <a:lnTo>
                  <a:pt x="1684" y="1164"/>
                </a:lnTo>
                <a:lnTo>
                  <a:pt x="1681" y="1165"/>
                </a:lnTo>
                <a:lnTo>
                  <a:pt x="1679" y="1168"/>
                </a:lnTo>
                <a:lnTo>
                  <a:pt x="1676" y="1172"/>
                </a:lnTo>
                <a:lnTo>
                  <a:pt x="1674" y="1177"/>
                </a:lnTo>
                <a:lnTo>
                  <a:pt x="1672" y="1181"/>
                </a:lnTo>
                <a:lnTo>
                  <a:pt x="1670" y="1186"/>
                </a:lnTo>
                <a:lnTo>
                  <a:pt x="1670" y="1189"/>
                </a:lnTo>
                <a:lnTo>
                  <a:pt x="1672" y="1193"/>
                </a:lnTo>
                <a:lnTo>
                  <a:pt x="1672" y="1198"/>
                </a:lnTo>
                <a:lnTo>
                  <a:pt x="1670" y="1204"/>
                </a:lnTo>
                <a:lnTo>
                  <a:pt x="1664" y="1212"/>
                </a:lnTo>
                <a:lnTo>
                  <a:pt x="1662" y="1216"/>
                </a:lnTo>
                <a:lnTo>
                  <a:pt x="1658" y="1220"/>
                </a:lnTo>
                <a:lnTo>
                  <a:pt x="1647" y="1224"/>
                </a:lnTo>
                <a:lnTo>
                  <a:pt x="1642" y="1227"/>
                </a:lnTo>
                <a:lnTo>
                  <a:pt x="1637" y="1229"/>
                </a:lnTo>
                <a:lnTo>
                  <a:pt x="1632" y="1234"/>
                </a:lnTo>
                <a:lnTo>
                  <a:pt x="1632" y="1238"/>
                </a:lnTo>
                <a:lnTo>
                  <a:pt x="1633" y="1244"/>
                </a:lnTo>
                <a:lnTo>
                  <a:pt x="1642" y="1253"/>
                </a:lnTo>
                <a:lnTo>
                  <a:pt x="1660" y="1263"/>
                </a:lnTo>
                <a:lnTo>
                  <a:pt x="1667" y="1270"/>
                </a:lnTo>
                <a:lnTo>
                  <a:pt x="1668" y="1275"/>
                </a:lnTo>
                <a:lnTo>
                  <a:pt x="1668" y="1281"/>
                </a:lnTo>
                <a:lnTo>
                  <a:pt x="1660" y="1292"/>
                </a:lnTo>
                <a:lnTo>
                  <a:pt x="1655" y="1297"/>
                </a:lnTo>
                <a:lnTo>
                  <a:pt x="1646" y="1302"/>
                </a:lnTo>
                <a:lnTo>
                  <a:pt x="1633" y="1304"/>
                </a:lnTo>
                <a:lnTo>
                  <a:pt x="1625" y="1298"/>
                </a:lnTo>
                <a:lnTo>
                  <a:pt x="1619" y="1289"/>
                </a:lnTo>
                <a:lnTo>
                  <a:pt x="1613" y="1275"/>
                </a:lnTo>
                <a:lnTo>
                  <a:pt x="1611" y="1270"/>
                </a:lnTo>
                <a:lnTo>
                  <a:pt x="1604" y="1267"/>
                </a:lnTo>
                <a:lnTo>
                  <a:pt x="1599" y="1267"/>
                </a:lnTo>
                <a:lnTo>
                  <a:pt x="1594" y="1271"/>
                </a:lnTo>
                <a:lnTo>
                  <a:pt x="1590" y="1279"/>
                </a:lnTo>
                <a:lnTo>
                  <a:pt x="1585" y="1289"/>
                </a:lnTo>
                <a:lnTo>
                  <a:pt x="1578" y="1298"/>
                </a:lnTo>
                <a:lnTo>
                  <a:pt x="1572" y="1301"/>
                </a:lnTo>
                <a:lnTo>
                  <a:pt x="1566" y="1305"/>
                </a:lnTo>
                <a:lnTo>
                  <a:pt x="1550" y="1311"/>
                </a:lnTo>
                <a:lnTo>
                  <a:pt x="1540" y="1313"/>
                </a:lnTo>
                <a:lnTo>
                  <a:pt x="1535" y="1310"/>
                </a:lnTo>
                <a:lnTo>
                  <a:pt x="1527" y="1298"/>
                </a:lnTo>
                <a:lnTo>
                  <a:pt x="1523" y="1291"/>
                </a:lnTo>
                <a:lnTo>
                  <a:pt x="1518" y="1284"/>
                </a:lnTo>
                <a:lnTo>
                  <a:pt x="1516" y="1280"/>
                </a:lnTo>
                <a:lnTo>
                  <a:pt x="1514" y="1275"/>
                </a:lnTo>
                <a:lnTo>
                  <a:pt x="1517" y="1264"/>
                </a:lnTo>
                <a:lnTo>
                  <a:pt x="1517" y="1260"/>
                </a:lnTo>
                <a:lnTo>
                  <a:pt x="1514" y="1254"/>
                </a:lnTo>
                <a:lnTo>
                  <a:pt x="1513" y="1244"/>
                </a:lnTo>
                <a:lnTo>
                  <a:pt x="1509" y="1240"/>
                </a:lnTo>
                <a:lnTo>
                  <a:pt x="1503" y="1237"/>
                </a:lnTo>
                <a:lnTo>
                  <a:pt x="1496" y="1236"/>
                </a:lnTo>
                <a:lnTo>
                  <a:pt x="1491" y="1230"/>
                </a:lnTo>
                <a:lnTo>
                  <a:pt x="1488" y="1225"/>
                </a:lnTo>
                <a:lnTo>
                  <a:pt x="1488" y="1223"/>
                </a:lnTo>
                <a:lnTo>
                  <a:pt x="1488" y="1219"/>
                </a:lnTo>
                <a:lnTo>
                  <a:pt x="1487" y="1219"/>
                </a:lnTo>
                <a:lnTo>
                  <a:pt x="1484" y="1216"/>
                </a:lnTo>
                <a:lnTo>
                  <a:pt x="1457" y="1202"/>
                </a:lnTo>
                <a:lnTo>
                  <a:pt x="1453" y="1202"/>
                </a:lnTo>
                <a:lnTo>
                  <a:pt x="1449" y="1203"/>
                </a:lnTo>
                <a:lnTo>
                  <a:pt x="1446" y="1207"/>
                </a:lnTo>
                <a:lnTo>
                  <a:pt x="1442" y="1211"/>
                </a:lnTo>
                <a:lnTo>
                  <a:pt x="1440" y="1212"/>
                </a:lnTo>
                <a:lnTo>
                  <a:pt x="1433" y="1212"/>
                </a:lnTo>
                <a:lnTo>
                  <a:pt x="1428" y="1211"/>
                </a:lnTo>
                <a:lnTo>
                  <a:pt x="1419" y="1207"/>
                </a:lnTo>
                <a:lnTo>
                  <a:pt x="1412" y="1206"/>
                </a:lnTo>
                <a:lnTo>
                  <a:pt x="1403" y="1203"/>
                </a:lnTo>
                <a:lnTo>
                  <a:pt x="1395" y="1202"/>
                </a:lnTo>
                <a:lnTo>
                  <a:pt x="1394" y="1202"/>
                </a:lnTo>
                <a:lnTo>
                  <a:pt x="1392" y="1202"/>
                </a:lnTo>
                <a:lnTo>
                  <a:pt x="1389" y="1203"/>
                </a:lnTo>
                <a:lnTo>
                  <a:pt x="1388" y="1203"/>
                </a:lnTo>
                <a:lnTo>
                  <a:pt x="1385" y="1204"/>
                </a:lnTo>
                <a:lnTo>
                  <a:pt x="1377" y="1210"/>
                </a:lnTo>
                <a:lnTo>
                  <a:pt x="1375" y="1211"/>
                </a:lnTo>
                <a:lnTo>
                  <a:pt x="1363" y="1216"/>
                </a:lnTo>
                <a:lnTo>
                  <a:pt x="1360" y="1216"/>
                </a:lnTo>
                <a:lnTo>
                  <a:pt x="1356" y="1216"/>
                </a:lnTo>
                <a:lnTo>
                  <a:pt x="1354" y="1219"/>
                </a:lnTo>
                <a:lnTo>
                  <a:pt x="1338" y="1250"/>
                </a:lnTo>
                <a:lnTo>
                  <a:pt x="1334" y="1253"/>
                </a:lnTo>
                <a:lnTo>
                  <a:pt x="1329" y="1254"/>
                </a:lnTo>
                <a:lnTo>
                  <a:pt x="1325" y="1258"/>
                </a:lnTo>
                <a:lnTo>
                  <a:pt x="1321" y="1260"/>
                </a:lnTo>
                <a:lnTo>
                  <a:pt x="1316" y="1260"/>
                </a:lnTo>
                <a:lnTo>
                  <a:pt x="1311" y="1260"/>
                </a:lnTo>
                <a:lnTo>
                  <a:pt x="1304" y="1260"/>
                </a:lnTo>
                <a:lnTo>
                  <a:pt x="1298" y="1264"/>
                </a:lnTo>
                <a:lnTo>
                  <a:pt x="1291" y="1272"/>
                </a:lnTo>
                <a:lnTo>
                  <a:pt x="1285" y="1272"/>
                </a:lnTo>
                <a:lnTo>
                  <a:pt x="1281" y="1272"/>
                </a:lnTo>
                <a:lnTo>
                  <a:pt x="1277" y="1274"/>
                </a:lnTo>
                <a:lnTo>
                  <a:pt x="1274" y="1276"/>
                </a:lnTo>
                <a:lnTo>
                  <a:pt x="1268" y="1281"/>
                </a:lnTo>
                <a:lnTo>
                  <a:pt x="1264" y="1288"/>
                </a:lnTo>
                <a:lnTo>
                  <a:pt x="1260" y="1294"/>
                </a:lnTo>
                <a:lnTo>
                  <a:pt x="1253" y="1300"/>
                </a:lnTo>
                <a:lnTo>
                  <a:pt x="1243" y="1301"/>
                </a:lnTo>
                <a:lnTo>
                  <a:pt x="1235" y="1302"/>
                </a:lnTo>
                <a:lnTo>
                  <a:pt x="1230" y="1305"/>
                </a:lnTo>
                <a:lnTo>
                  <a:pt x="1225" y="1306"/>
                </a:lnTo>
                <a:lnTo>
                  <a:pt x="1219" y="1310"/>
                </a:lnTo>
                <a:lnTo>
                  <a:pt x="1214" y="1313"/>
                </a:lnTo>
                <a:lnTo>
                  <a:pt x="1208" y="1319"/>
                </a:lnTo>
                <a:lnTo>
                  <a:pt x="1201" y="1323"/>
                </a:lnTo>
                <a:lnTo>
                  <a:pt x="1193" y="1326"/>
                </a:lnTo>
                <a:lnTo>
                  <a:pt x="1188" y="1334"/>
                </a:lnTo>
                <a:lnTo>
                  <a:pt x="1191" y="1341"/>
                </a:lnTo>
                <a:lnTo>
                  <a:pt x="1191" y="1351"/>
                </a:lnTo>
                <a:lnTo>
                  <a:pt x="1187" y="1355"/>
                </a:lnTo>
                <a:lnTo>
                  <a:pt x="1170" y="1352"/>
                </a:lnTo>
                <a:lnTo>
                  <a:pt x="1158" y="1348"/>
                </a:lnTo>
                <a:lnTo>
                  <a:pt x="1155" y="1348"/>
                </a:lnTo>
                <a:lnTo>
                  <a:pt x="1153" y="1347"/>
                </a:lnTo>
                <a:lnTo>
                  <a:pt x="1131" y="1355"/>
                </a:lnTo>
                <a:lnTo>
                  <a:pt x="1124" y="1352"/>
                </a:lnTo>
                <a:lnTo>
                  <a:pt x="1119" y="1352"/>
                </a:lnTo>
                <a:lnTo>
                  <a:pt x="1111" y="1355"/>
                </a:lnTo>
                <a:lnTo>
                  <a:pt x="1102" y="1352"/>
                </a:lnTo>
                <a:lnTo>
                  <a:pt x="1097" y="1343"/>
                </a:lnTo>
                <a:lnTo>
                  <a:pt x="1090" y="1317"/>
                </a:lnTo>
                <a:lnTo>
                  <a:pt x="1082" y="1314"/>
                </a:lnTo>
                <a:lnTo>
                  <a:pt x="1076" y="1319"/>
                </a:lnTo>
                <a:lnTo>
                  <a:pt x="1069" y="1323"/>
                </a:lnTo>
                <a:lnTo>
                  <a:pt x="1061" y="1321"/>
                </a:lnTo>
                <a:lnTo>
                  <a:pt x="1054" y="1311"/>
                </a:lnTo>
                <a:lnTo>
                  <a:pt x="1044" y="1302"/>
                </a:lnTo>
                <a:lnTo>
                  <a:pt x="1037" y="1297"/>
                </a:lnTo>
                <a:lnTo>
                  <a:pt x="1026" y="1296"/>
                </a:lnTo>
                <a:lnTo>
                  <a:pt x="1020" y="1291"/>
                </a:lnTo>
                <a:lnTo>
                  <a:pt x="1004" y="1283"/>
                </a:lnTo>
                <a:lnTo>
                  <a:pt x="1000" y="1277"/>
                </a:lnTo>
                <a:lnTo>
                  <a:pt x="1000" y="1272"/>
                </a:lnTo>
                <a:lnTo>
                  <a:pt x="999" y="1267"/>
                </a:lnTo>
                <a:lnTo>
                  <a:pt x="995" y="1263"/>
                </a:lnTo>
                <a:lnTo>
                  <a:pt x="990" y="1262"/>
                </a:lnTo>
                <a:lnTo>
                  <a:pt x="980" y="1264"/>
                </a:lnTo>
                <a:lnTo>
                  <a:pt x="971" y="1271"/>
                </a:lnTo>
                <a:lnTo>
                  <a:pt x="966" y="1280"/>
                </a:lnTo>
                <a:lnTo>
                  <a:pt x="954" y="1291"/>
                </a:lnTo>
                <a:lnTo>
                  <a:pt x="950" y="1296"/>
                </a:lnTo>
                <a:lnTo>
                  <a:pt x="948" y="1302"/>
                </a:lnTo>
                <a:lnTo>
                  <a:pt x="945" y="1309"/>
                </a:lnTo>
                <a:lnTo>
                  <a:pt x="940" y="1313"/>
                </a:lnTo>
                <a:lnTo>
                  <a:pt x="933" y="1315"/>
                </a:lnTo>
                <a:lnTo>
                  <a:pt x="926" y="1317"/>
                </a:lnTo>
                <a:lnTo>
                  <a:pt x="916" y="1311"/>
                </a:lnTo>
                <a:lnTo>
                  <a:pt x="911" y="1309"/>
                </a:lnTo>
                <a:lnTo>
                  <a:pt x="905" y="1305"/>
                </a:lnTo>
                <a:lnTo>
                  <a:pt x="902" y="1305"/>
                </a:lnTo>
                <a:lnTo>
                  <a:pt x="893" y="1310"/>
                </a:lnTo>
                <a:lnTo>
                  <a:pt x="889" y="1311"/>
                </a:lnTo>
                <a:lnTo>
                  <a:pt x="883" y="1328"/>
                </a:lnTo>
                <a:lnTo>
                  <a:pt x="883" y="1336"/>
                </a:lnTo>
                <a:lnTo>
                  <a:pt x="883" y="1339"/>
                </a:lnTo>
                <a:lnTo>
                  <a:pt x="881" y="1343"/>
                </a:lnTo>
                <a:lnTo>
                  <a:pt x="876" y="1352"/>
                </a:lnTo>
                <a:lnTo>
                  <a:pt x="876" y="1360"/>
                </a:lnTo>
                <a:lnTo>
                  <a:pt x="858" y="1412"/>
                </a:lnTo>
                <a:lnTo>
                  <a:pt x="843" y="1407"/>
                </a:lnTo>
                <a:lnTo>
                  <a:pt x="842" y="1409"/>
                </a:lnTo>
                <a:lnTo>
                  <a:pt x="826" y="1449"/>
                </a:lnTo>
                <a:lnTo>
                  <a:pt x="812" y="1485"/>
                </a:lnTo>
                <a:lnTo>
                  <a:pt x="799" y="1516"/>
                </a:lnTo>
                <a:lnTo>
                  <a:pt x="765" y="1603"/>
                </a:lnTo>
                <a:lnTo>
                  <a:pt x="766" y="1603"/>
                </a:lnTo>
                <a:lnTo>
                  <a:pt x="768" y="1604"/>
                </a:lnTo>
                <a:lnTo>
                  <a:pt x="769" y="1605"/>
                </a:lnTo>
                <a:lnTo>
                  <a:pt x="773" y="1608"/>
                </a:lnTo>
                <a:lnTo>
                  <a:pt x="776" y="1609"/>
                </a:lnTo>
                <a:lnTo>
                  <a:pt x="779" y="1612"/>
                </a:lnTo>
                <a:lnTo>
                  <a:pt x="782" y="1614"/>
                </a:lnTo>
                <a:lnTo>
                  <a:pt x="785" y="1616"/>
                </a:lnTo>
                <a:lnTo>
                  <a:pt x="802" y="1627"/>
                </a:lnTo>
                <a:lnTo>
                  <a:pt x="808" y="1633"/>
                </a:lnTo>
                <a:lnTo>
                  <a:pt x="823" y="1642"/>
                </a:lnTo>
                <a:lnTo>
                  <a:pt x="825" y="1644"/>
                </a:lnTo>
                <a:lnTo>
                  <a:pt x="829" y="1646"/>
                </a:lnTo>
                <a:lnTo>
                  <a:pt x="834" y="1650"/>
                </a:lnTo>
                <a:lnTo>
                  <a:pt x="837" y="1652"/>
                </a:lnTo>
                <a:lnTo>
                  <a:pt x="839" y="1654"/>
                </a:lnTo>
                <a:lnTo>
                  <a:pt x="842" y="1655"/>
                </a:lnTo>
                <a:lnTo>
                  <a:pt x="843" y="1656"/>
                </a:lnTo>
                <a:lnTo>
                  <a:pt x="845" y="1657"/>
                </a:lnTo>
                <a:lnTo>
                  <a:pt x="847" y="1660"/>
                </a:lnTo>
                <a:lnTo>
                  <a:pt x="850" y="1661"/>
                </a:lnTo>
                <a:lnTo>
                  <a:pt x="859" y="1668"/>
                </a:lnTo>
                <a:lnTo>
                  <a:pt x="866" y="1672"/>
                </a:lnTo>
                <a:lnTo>
                  <a:pt x="868" y="1674"/>
                </a:lnTo>
                <a:lnTo>
                  <a:pt x="870" y="1674"/>
                </a:lnTo>
                <a:lnTo>
                  <a:pt x="871" y="1676"/>
                </a:lnTo>
                <a:lnTo>
                  <a:pt x="883" y="1685"/>
                </a:lnTo>
                <a:lnTo>
                  <a:pt x="889" y="1689"/>
                </a:lnTo>
                <a:lnTo>
                  <a:pt x="892" y="1690"/>
                </a:lnTo>
                <a:lnTo>
                  <a:pt x="897" y="1694"/>
                </a:lnTo>
                <a:lnTo>
                  <a:pt x="900" y="1695"/>
                </a:lnTo>
                <a:lnTo>
                  <a:pt x="902" y="1697"/>
                </a:lnTo>
                <a:lnTo>
                  <a:pt x="905" y="1698"/>
                </a:lnTo>
                <a:lnTo>
                  <a:pt x="924" y="1710"/>
                </a:lnTo>
                <a:lnTo>
                  <a:pt x="927" y="1711"/>
                </a:lnTo>
                <a:lnTo>
                  <a:pt x="930" y="1712"/>
                </a:lnTo>
                <a:lnTo>
                  <a:pt x="943" y="1719"/>
                </a:lnTo>
                <a:lnTo>
                  <a:pt x="960" y="1727"/>
                </a:lnTo>
                <a:lnTo>
                  <a:pt x="978" y="1735"/>
                </a:lnTo>
                <a:lnTo>
                  <a:pt x="997" y="1741"/>
                </a:lnTo>
                <a:lnTo>
                  <a:pt x="1014" y="1746"/>
                </a:lnTo>
                <a:lnTo>
                  <a:pt x="1020" y="1748"/>
                </a:lnTo>
                <a:lnTo>
                  <a:pt x="1029" y="1749"/>
                </a:lnTo>
                <a:lnTo>
                  <a:pt x="1037" y="1750"/>
                </a:lnTo>
                <a:lnTo>
                  <a:pt x="1061" y="1752"/>
                </a:lnTo>
                <a:lnTo>
                  <a:pt x="1090" y="1750"/>
                </a:lnTo>
                <a:lnTo>
                  <a:pt x="1121" y="1749"/>
                </a:lnTo>
                <a:lnTo>
                  <a:pt x="1140" y="1749"/>
                </a:lnTo>
                <a:lnTo>
                  <a:pt x="1158" y="1746"/>
                </a:lnTo>
                <a:lnTo>
                  <a:pt x="1188" y="1748"/>
                </a:lnTo>
                <a:lnTo>
                  <a:pt x="1214" y="1748"/>
                </a:lnTo>
                <a:lnTo>
                  <a:pt x="1218" y="1749"/>
                </a:lnTo>
                <a:lnTo>
                  <a:pt x="1245" y="1752"/>
                </a:lnTo>
                <a:lnTo>
                  <a:pt x="1262" y="1758"/>
                </a:lnTo>
                <a:lnTo>
                  <a:pt x="1266" y="1759"/>
                </a:lnTo>
                <a:lnTo>
                  <a:pt x="1278" y="1766"/>
                </a:lnTo>
                <a:lnTo>
                  <a:pt x="1281" y="1767"/>
                </a:lnTo>
                <a:lnTo>
                  <a:pt x="1292" y="1776"/>
                </a:lnTo>
                <a:lnTo>
                  <a:pt x="1302" y="1784"/>
                </a:lnTo>
                <a:lnTo>
                  <a:pt x="1305" y="1788"/>
                </a:lnTo>
                <a:lnTo>
                  <a:pt x="1311" y="1793"/>
                </a:lnTo>
                <a:lnTo>
                  <a:pt x="1329" y="1816"/>
                </a:lnTo>
                <a:lnTo>
                  <a:pt x="1342" y="1832"/>
                </a:lnTo>
                <a:lnTo>
                  <a:pt x="1346" y="1839"/>
                </a:lnTo>
                <a:lnTo>
                  <a:pt x="1351" y="1847"/>
                </a:lnTo>
                <a:lnTo>
                  <a:pt x="1363" y="1865"/>
                </a:lnTo>
                <a:lnTo>
                  <a:pt x="1365" y="1872"/>
                </a:lnTo>
                <a:lnTo>
                  <a:pt x="1376" y="1891"/>
                </a:lnTo>
                <a:lnTo>
                  <a:pt x="1388" y="1920"/>
                </a:lnTo>
                <a:lnTo>
                  <a:pt x="1390" y="1928"/>
                </a:lnTo>
                <a:lnTo>
                  <a:pt x="1406" y="1977"/>
                </a:lnTo>
                <a:lnTo>
                  <a:pt x="1412" y="1997"/>
                </a:lnTo>
                <a:lnTo>
                  <a:pt x="1415" y="2013"/>
                </a:lnTo>
                <a:lnTo>
                  <a:pt x="1415" y="2036"/>
                </a:lnTo>
                <a:lnTo>
                  <a:pt x="1414" y="2049"/>
                </a:lnTo>
                <a:lnTo>
                  <a:pt x="1412" y="2066"/>
                </a:lnTo>
                <a:lnTo>
                  <a:pt x="1409" y="2075"/>
                </a:lnTo>
                <a:lnTo>
                  <a:pt x="1406" y="2090"/>
                </a:lnTo>
                <a:lnTo>
                  <a:pt x="1403" y="2095"/>
                </a:lnTo>
                <a:lnTo>
                  <a:pt x="1402" y="2099"/>
                </a:lnTo>
                <a:lnTo>
                  <a:pt x="1388" y="2115"/>
                </a:lnTo>
                <a:lnTo>
                  <a:pt x="1373" y="2125"/>
                </a:lnTo>
                <a:lnTo>
                  <a:pt x="1355" y="2134"/>
                </a:lnTo>
                <a:lnTo>
                  <a:pt x="1349" y="2138"/>
                </a:lnTo>
                <a:lnTo>
                  <a:pt x="1337" y="2142"/>
                </a:lnTo>
                <a:lnTo>
                  <a:pt x="1322" y="2147"/>
                </a:lnTo>
                <a:lnTo>
                  <a:pt x="1290" y="2086"/>
                </a:lnTo>
                <a:lnTo>
                  <a:pt x="1258" y="2026"/>
                </a:lnTo>
                <a:lnTo>
                  <a:pt x="1223" y="1959"/>
                </a:lnTo>
                <a:lnTo>
                  <a:pt x="1159" y="1930"/>
                </a:lnTo>
                <a:lnTo>
                  <a:pt x="1081" y="1895"/>
                </a:lnTo>
                <a:lnTo>
                  <a:pt x="1001" y="1885"/>
                </a:lnTo>
                <a:lnTo>
                  <a:pt x="978" y="1898"/>
                </a:lnTo>
                <a:lnTo>
                  <a:pt x="961" y="1895"/>
                </a:lnTo>
                <a:lnTo>
                  <a:pt x="947" y="1890"/>
                </a:lnTo>
                <a:lnTo>
                  <a:pt x="941" y="1887"/>
                </a:lnTo>
                <a:lnTo>
                  <a:pt x="935" y="1885"/>
                </a:lnTo>
                <a:lnTo>
                  <a:pt x="916" y="1879"/>
                </a:lnTo>
                <a:lnTo>
                  <a:pt x="911" y="1878"/>
                </a:lnTo>
                <a:lnTo>
                  <a:pt x="911" y="1883"/>
                </a:lnTo>
                <a:lnTo>
                  <a:pt x="902" y="1987"/>
                </a:lnTo>
                <a:lnTo>
                  <a:pt x="862" y="1957"/>
                </a:lnTo>
                <a:lnTo>
                  <a:pt x="856" y="1954"/>
                </a:lnTo>
                <a:lnTo>
                  <a:pt x="839" y="1941"/>
                </a:lnTo>
                <a:lnTo>
                  <a:pt x="824" y="1930"/>
                </a:lnTo>
                <a:lnTo>
                  <a:pt x="823" y="1966"/>
                </a:lnTo>
                <a:lnTo>
                  <a:pt x="812" y="1958"/>
                </a:lnTo>
                <a:lnTo>
                  <a:pt x="790" y="1943"/>
                </a:lnTo>
                <a:lnTo>
                  <a:pt x="790" y="1936"/>
                </a:lnTo>
                <a:lnTo>
                  <a:pt x="782" y="1928"/>
                </a:lnTo>
                <a:lnTo>
                  <a:pt x="766" y="1911"/>
                </a:lnTo>
                <a:lnTo>
                  <a:pt x="752" y="1896"/>
                </a:lnTo>
                <a:lnTo>
                  <a:pt x="727" y="1870"/>
                </a:lnTo>
                <a:lnTo>
                  <a:pt x="695" y="1835"/>
                </a:lnTo>
                <a:lnTo>
                  <a:pt x="666" y="1805"/>
                </a:lnTo>
                <a:lnTo>
                  <a:pt x="653" y="1791"/>
                </a:lnTo>
                <a:lnTo>
                  <a:pt x="616" y="1752"/>
                </a:lnTo>
                <a:lnTo>
                  <a:pt x="601" y="1736"/>
                </a:lnTo>
                <a:lnTo>
                  <a:pt x="589" y="1721"/>
                </a:lnTo>
                <a:lnTo>
                  <a:pt x="585" y="1719"/>
                </a:lnTo>
                <a:lnTo>
                  <a:pt x="573" y="1706"/>
                </a:lnTo>
                <a:lnTo>
                  <a:pt x="561" y="1694"/>
                </a:lnTo>
                <a:lnTo>
                  <a:pt x="552" y="1684"/>
                </a:lnTo>
                <a:lnTo>
                  <a:pt x="547" y="1684"/>
                </a:lnTo>
                <a:lnTo>
                  <a:pt x="516" y="1654"/>
                </a:lnTo>
                <a:lnTo>
                  <a:pt x="518" y="1651"/>
                </a:lnTo>
                <a:lnTo>
                  <a:pt x="518" y="1648"/>
                </a:lnTo>
                <a:lnTo>
                  <a:pt x="518" y="1647"/>
                </a:lnTo>
                <a:lnTo>
                  <a:pt x="509" y="1638"/>
                </a:lnTo>
                <a:lnTo>
                  <a:pt x="498" y="1625"/>
                </a:lnTo>
                <a:lnTo>
                  <a:pt x="484" y="1612"/>
                </a:lnTo>
                <a:lnTo>
                  <a:pt x="486" y="1621"/>
                </a:lnTo>
                <a:lnTo>
                  <a:pt x="487" y="1631"/>
                </a:lnTo>
                <a:lnTo>
                  <a:pt x="490" y="1643"/>
                </a:lnTo>
                <a:lnTo>
                  <a:pt x="490" y="1651"/>
                </a:lnTo>
                <a:lnTo>
                  <a:pt x="488" y="1659"/>
                </a:lnTo>
                <a:lnTo>
                  <a:pt x="488" y="1664"/>
                </a:lnTo>
                <a:lnTo>
                  <a:pt x="490" y="1672"/>
                </a:lnTo>
                <a:lnTo>
                  <a:pt x="488" y="1673"/>
                </a:lnTo>
                <a:lnTo>
                  <a:pt x="488" y="1681"/>
                </a:lnTo>
                <a:lnTo>
                  <a:pt x="487" y="1689"/>
                </a:lnTo>
                <a:lnTo>
                  <a:pt x="484" y="1698"/>
                </a:lnTo>
                <a:lnTo>
                  <a:pt x="484" y="1699"/>
                </a:lnTo>
                <a:lnTo>
                  <a:pt x="482" y="1707"/>
                </a:lnTo>
                <a:lnTo>
                  <a:pt x="481" y="1712"/>
                </a:lnTo>
                <a:lnTo>
                  <a:pt x="479" y="1715"/>
                </a:lnTo>
                <a:lnTo>
                  <a:pt x="474" y="1725"/>
                </a:lnTo>
                <a:lnTo>
                  <a:pt x="471" y="1727"/>
                </a:lnTo>
                <a:lnTo>
                  <a:pt x="469" y="1733"/>
                </a:lnTo>
                <a:lnTo>
                  <a:pt x="466" y="1737"/>
                </a:lnTo>
                <a:lnTo>
                  <a:pt x="461" y="1744"/>
                </a:lnTo>
                <a:lnTo>
                  <a:pt x="457" y="1748"/>
                </a:lnTo>
                <a:lnTo>
                  <a:pt x="454" y="1752"/>
                </a:lnTo>
                <a:lnTo>
                  <a:pt x="448" y="1757"/>
                </a:lnTo>
                <a:lnTo>
                  <a:pt x="444" y="1761"/>
                </a:lnTo>
                <a:lnTo>
                  <a:pt x="439" y="1766"/>
                </a:lnTo>
                <a:lnTo>
                  <a:pt x="435" y="1768"/>
                </a:lnTo>
                <a:lnTo>
                  <a:pt x="431" y="1772"/>
                </a:lnTo>
                <a:lnTo>
                  <a:pt x="426" y="1776"/>
                </a:lnTo>
                <a:lnTo>
                  <a:pt x="423" y="1778"/>
                </a:lnTo>
                <a:lnTo>
                  <a:pt x="419" y="1780"/>
                </a:lnTo>
                <a:lnTo>
                  <a:pt x="413" y="1784"/>
                </a:lnTo>
                <a:lnTo>
                  <a:pt x="405" y="1788"/>
                </a:lnTo>
                <a:lnTo>
                  <a:pt x="398" y="1792"/>
                </a:lnTo>
                <a:lnTo>
                  <a:pt x="385" y="1797"/>
                </a:lnTo>
                <a:lnTo>
                  <a:pt x="375" y="1801"/>
                </a:lnTo>
                <a:lnTo>
                  <a:pt x="358" y="1809"/>
                </a:lnTo>
                <a:lnTo>
                  <a:pt x="338" y="1816"/>
                </a:lnTo>
                <a:lnTo>
                  <a:pt x="332" y="1818"/>
                </a:lnTo>
                <a:lnTo>
                  <a:pt x="329" y="1819"/>
                </a:lnTo>
                <a:lnTo>
                  <a:pt x="293" y="1832"/>
                </a:lnTo>
                <a:lnTo>
                  <a:pt x="280" y="1838"/>
                </a:lnTo>
                <a:lnTo>
                  <a:pt x="253" y="1846"/>
                </a:lnTo>
                <a:lnTo>
                  <a:pt x="243" y="1849"/>
                </a:lnTo>
                <a:lnTo>
                  <a:pt x="239" y="1851"/>
                </a:lnTo>
                <a:lnTo>
                  <a:pt x="233" y="1853"/>
                </a:lnTo>
                <a:lnTo>
                  <a:pt x="229" y="1856"/>
                </a:lnTo>
                <a:lnTo>
                  <a:pt x="222" y="1857"/>
                </a:lnTo>
                <a:lnTo>
                  <a:pt x="214" y="1859"/>
                </a:lnTo>
                <a:lnTo>
                  <a:pt x="206" y="1860"/>
                </a:lnTo>
                <a:lnTo>
                  <a:pt x="199" y="1861"/>
                </a:lnTo>
                <a:lnTo>
                  <a:pt x="187" y="1861"/>
                </a:lnTo>
                <a:lnTo>
                  <a:pt x="176" y="1863"/>
                </a:lnTo>
                <a:lnTo>
                  <a:pt x="167" y="1863"/>
                </a:lnTo>
                <a:lnTo>
                  <a:pt x="162" y="1863"/>
                </a:lnTo>
                <a:lnTo>
                  <a:pt x="143" y="1861"/>
                </a:lnTo>
                <a:lnTo>
                  <a:pt x="135" y="1860"/>
                </a:lnTo>
                <a:lnTo>
                  <a:pt x="122" y="1857"/>
                </a:lnTo>
                <a:lnTo>
                  <a:pt x="112" y="1856"/>
                </a:lnTo>
                <a:lnTo>
                  <a:pt x="103" y="1853"/>
                </a:lnTo>
                <a:lnTo>
                  <a:pt x="93" y="1851"/>
                </a:lnTo>
                <a:lnTo>
                  <a:pt x="85" y="1849"/>
                </a:lnTo>
                <a:lnTo>
                  <a:pt x="84" y="1848"/>
                </a:lnTo>
                <a:lnTo>
                  <a:pt x="69" y="1844"/>
                </a:lnTo>
                <a:lnTo>
                  <a:pt x="56" y="1838"/>
                </a:lnTo>
                <a:lnTo>
                  <a:pt x="47" y="1834"/>
                </a:lnTo>
                <a:lnTo>
                  <a:pt x="45" y="1831"/>
                </a:lnTo>
                <a:lnTo>
                  <a:pt x="32" y="1823"/>
                </a:lnTo>
                <a:lnTo>
                  <a:pt x="22" y="1814"/>
                </a:lnTo>
                <a:lnTo>
                  <a:pt x="22" y="1813"/>
                </a:lnTo>
                <a:lnTo>
                  <a:pt x="21" y="1810"/>
                </a:lnTo>
                <a:lnTo>
                  <a:pt x="20" y="1809"/>
                </a:lnTo>
                <a:lnTo>
                  <a:pt x="19" y="1808"/>
                </a:lnTo>
                <a:lnTo>
                  <a:pt x="19" y="1806"/>
                </a:lnTo>
                <a:lnTo>
                  <a:pt x="17" y="1804"/>
                </a:lnTo>
                <a:lnTo>
                  <a:pt x="15" y="1800"/>
                </a:lnTo>
                <a:lnTo>
                  <a:pt x="13" y="1796"/>
                </a:lnTo>
                <a:lnTo>
                  <a:pt x="13" y="1793"/>
                </a:lnTo>
                <a:lnTo>
                  <a:pt x="11" y="1787"/>
                </a:lnTo>
                <a:lnTo>
                  <a:pt x="9" y="1780"/>
                </a:lnTo>
                <a:lnTo>
                  <a:pt x="8" y="1774"/>
                </a:lnTo>
                <a:lnTo>
                  <a:pt x="8" y="1771"/>
                </a:lnTo>
                <a:lnTo>
                  <a:pt x="7" y="1757"/>
                </a:lnTo>
                <a:lnTo>
                  <a:pt x="7" y="1750"/>
                </a:lnTo>
                <a:lnTo>
                  <a:pt x="7" y="1744"/>
                </a:lnTo>
                <a:lnTo>
                  <a:pt x="7" y="1731"/>
                </a:lnTo>
                <a:lnTo>
                  <a:pt x="7" y="1720"/>
                </a:lnTo>
                <a:lnTo>
                  <a:pt x="7" y="1711"/>
                </a:lnTo>
                <a:lnTo>
                  <a:pt x="7" y="1702"/>
                </a:lnTo>
                <a:lnTo>
                  <a:pt x="7" y="1701"/>
                </a:lnTo>
                <a:lnTo>
                  <a:pt x="8" y="1690"/>
                </a:lnTo>
                <a:lnTo>
                  <a:pt x="8" y="1686"/>
                </a:lnTo>
                <a:lnTo>
                  <a:pt x="9" y="1677"/>
                </a:lnTo>
                <a:lnTo>
                  <a:pt x="8" y="1668"/>
                </a:lnTo>
                <a:lnTo>
                  <a:pt x="7" y="1661"/>
                </a:lnTo>
                <a:lnTo>
                  <a:pt x="7" y="1652"/>
                </a:lnTo>
                <a:lnTo>
                  <a:pt x="5" y="1643"/>
                </a:lnTo>
                <a:lnTo>
                  <a:pt x="5" y="1642"/>
                </a:lnTo>
                <a:lnTo>
                  <a:pt x="4" y="1633"/>
                </a:lnTo>
                <a:lnTo>
                  <a:pt x="4" y="1629"/>
                </a:lnTo>
                <a:lnTo>
                  <a:pt x="3" y="1620"/>
                </a:lnTo>
                <a:lnTo>
                  <a:pt x="2" y="1603"/>
                </a:lnTo>
                <a:lnTo>
                  <a:pt x="0" y="1595"/>
                </a:lnTo>
                <a:lnTo>
                  <a:pt x="2" y="1591"/>
                </a:lnTo>
                <a:lnTo>
                  <a:pt x="11" y="1573"/>
                </a:lnTo>
                <a:lnTo>
                  <a:pt x="13" y="1567"/>
                </a:lnTo>
                <a:lnTo>
                  <a:pt x="15" y="1566"/>
                </a:lnTo>
                <a:lnTo>
                  <a:pt x="17" y="1561"/>
                </a:lnTo>
                <a:lnTo>
                  <a:pt x="19" y="1556"/>
                </a:lnTo>
                <a:lnTo>
                  <a:pt x="20" y="1553"/>
                </a:lnTo>
                <a:lnTo>
                  <a:pt x="21" y="1552"/>
                </a:lnTo>
                <a:lnTo>
                  <a:pt x="24" y="1545"/>
                </a:lnTo>
                <a:lnTo>
                  <a:pt x="25" y="1543"/>
                </a:lnTo>
                <a:lnTo>
                  <a:pt x="28" y="1537"/>
                </a:lnTo>
                <a:lnTo>
                  <a:pt x="35" y="1522"/>
                </a:lnTo>
                <a:lnTo>
                  <a:pt x="38" y="1518"/>
                </a:lnTo>
                <a:lnTo>
                  <a:pt x="38" y="1515"/>
                </a:lnTo>
                <a:lnTo>
                  <a:pt x="39" y="1513"/>
                </a:lnTo>
                <a:lnTo>
                  <a:pt x="42" y="1509"/>
                </a:lnTo>
                <a:lnTo>
                  <a:pt x="45" y="1503"/>
                </a:lnTo>
                <a:lnTo>
                  <a:pt x="47" y="1497"/>
                </a:lnTo>
                <a:lnTo>
                  <a:pt x="50" y="1492"/>
                </a:lnTo>
                <a:lnTo>
                  <a:pt x="52" y="1488"/>
                </a:lnTo>
                <a:lnTo>
                  <a:pt x="54" y="1484"/>
                </a:lnTo>
                <a:lnTo>
                  <a:pt x="54" y="1482"/>
                </a:lnTo>
                <a:lnTo>
                  <a:pt x="55" y="1482"/>
                </a:lnTo>
                <a:lnTo>
                  <a:pt x="55" y="1480"/>
                </a:lnTo>
                <a:lnTo>
                  <a:pt x="58" y="1475"/>
                </a:lnTo>
                <a:lnTo>
                  <a:pt x="60" y="1469"/>
                </a:lnTo>
                <a:lnTo>
                  <a:pt x="63" y="1464"/>
                </a:lnTo>
                <a:lnTo>
                  <a:pt x="66" y="1459"/>
                </a:lnTo>
                <a:lnTo>
                  <a:pt x="68" y="1452"/>
                </a:lnTo>
                <a:lnTo>
                  <a:pt x="72" y="1445"/>
                </a:lnTo>
                <a:lnTo>
                  <a:pt x="75" y="1439"/>
                </a:lnTo>
                <a:lnTo>
                  <a:pt x="77" y="1434"/>
                </a:lnTo>
                <a:lnTo>
                  <a:pt x="80" y="1429"/>
                </a:lnTo>
                <a:lnTo>
                  <a:pt x="81" y="1426"/>
                </a:lnTo>
                <a:lnTo>
                  <a:pt x="84" y="1422"/>
                </a:lnTo>
                <a:lnTo>
                  <a:pt x="85" y="1418"/>
                </a:lnTo>
                <a:lnTo>
                  <a:pt x="86" y="1415"/>
                </a:lnTo>
                <a:lnTo>
                  <a:pt x="88" y="1402"/>
                </a:lnTo>
                <a:lnTo>
                  <a:pt x="89" y="1402"/>
                </a:lnTo>
                <a:lnTo>
                  <a:pt x="88" y="1402"/>
                </a:lnTo>
                <a:lnTo>
                  <a:pt x="85" y="1400"/>
                </a:lnTo>
                <a:lnTo>
                  <a:pt x="86" y="1379"/>
                </a:lnTo>
                <a:lnTo>
                  <a:pt x="89" y="1379"/>
                </a:lnTo>
                <a:lnTo>
                  <a:pt x="89" y="1377"/>
                </a:lnTo>
                <a:lnTo>
                  <a:pt x="90" y="1370"/>
                </a:lnTo>
                <a:lnTo>
                  <a:pt x="90" y="1365"/>
                </a:lnTo>
                <a:lnTo>
                  <a:pt x="90" y="1358"/>
                </a:lnTo>
                <a:lnTo>
                  <a:pt x="92" y="1343"/>
                </a:lnTo>
                <a:lnTo>
                  <a:pt x="93" y="1332"/>
                </a:lnTo>
                <a:lnTo>
                  <a:pt x="93" y="1322"/>
                </a:lnTo>
                <a:lnTo>
                  <a:pt x="93" y="1319"/>
                </a:lnTo>
                <a:lnTo>
                  <a:pt x="94" y="1315"/>
                </a:lnTo>
                <a:lnTo>
                  <a:pt x="94" y="1309"/>
                </a:lnTo>
                <a:lnTo>
                  <a:pt x="94" y="1298"/>
                </a:lnTo>
                <a:lnTo>
                  <a:pt x="96" y="1287"/>
                </a:lnTo>
                <a:lnTo>
                  <a:pt x="96" y="1280"/>
                </a:lnTo>
                <a:lnTo>
                  <a:pt x="96" y="1274"/>
                </a:lnTo>
                <a:lnTo>
                  <a:pt x="97" y="1268"/>
                </a:lnTo>
                <a:lnTo>
                  <a:pt x="97" y="1264"/>
                </a:lnTo>
                <a:lnTo>
                  <a:pt x="97" y="1259"/>
                </a:lnTo>
                <a:lnTo>
                  <a:pt x="98" y="1251"/>
                </a:lnTo>
                <a:lnTo>
                  <a:pt x="98" y="1244"/>
                </a:lnTo>
                <a:lnTo>
                  <a:pt x="98" y="1237"/>
                </a:lnTo>
                <a:lnTo>
                  <a:pt x="99" y="1220"/>
                </a:lnTo>
                <a:lnTo>
                  <a:pt x="101" y="1195"/>
                </a:lnTo>
                <a:lnTo>
                  <a:pt x="102" y="1186"/>
                </a:lnTo>
                <a:lnTo>
                  <a:pt x="102" y="1177"/>
                </a:lnTo>
                <a:lnTo>
                  <a:pt x="102" y="1172"/>
                </a:lnTo>
                <a:lnTo>
                  <a:pt x="103" y="1164"/>
                </a:lnTo>
                <a:lnTo>
                  <a:pt x="103" y="1153"/>
                </a:lnTo>
                <a:lnTo>
                  <a:pt x="105" y="1148"/>
                </a:lnTo>
                <a:lnTo>
                  <a:pt x="105" y="1143"/>
                </a:lnTo>
                <a:lnTo>
                  <a:pt x="105" y="1138"/>
                </a:lnTo>
                <a:lnTo>
                  <a:pt x="106" y="1127"/>
                </a:lnTo>
                <a:lnTo>
                  <a:pt x="106" y="1122"/>
                </a:lnTo>
                <a:lnTo>
                  <a:pt x="106" y="1116"/>
                </a:lnTo>
                <a:lnTo>
                  <a:pt x="107" y="1109"/>
                </a:lnTo>
                <a:lnTo>
                  <a:pt x="107" y="1101"/>
                </a:lnTo>
                <a:lnTo>
                  <a:pt x="109" y="1091"/>
                </a:lnTo>
                <a:lnTo>
                  <a:pt x="109" y="1085"/>
                </a:lnTo>
                <a:lnTo>
                  <a:pt x="109" y="1079"/>
                </a:lnTo>
                <a:lnTo>
                  <a:pt x="109" y="1074"/>
                </a:lnTo>
                <a:lnTo>
                  <a:pt x="110" y="1067"/>
                </a:lnTo>
                <a:lnTo>
                  <a:pt x="110" y="1057"/>
                </a:lnTo>
                <a:lnTo>
                  <a:pt x="111" y="1052"/>
                </a:lnTo>
                <a:lnTo>
                  <a:pt x="111" y="1049"/>
                </a:lnTo>
                <a:lnTo>
                  <a:pt x="111" y="1038"/>
                </a:lnTo>
                <a:lnTo>
                  <a:pt x="112" y="1020"/>
                </a:lnTo>
                <a:lnTo>
                  <a:pt x="112" y="1016"/>
                </a:lnTo>
                <a:lnTo>
                  <a:pt x="114" y="1010"/>
                </a:lnTo>
                <a:lnTo>
                  <a:pt x="114" y="1002"/>
                </a:lnTo>
                <a:lnTo>
                  <a:pt x="114" y="994"/>
                </a:lnTo>
                <a:lnTo>
                  <a:pt x="129" y="994"/>
                </a:lnTo>
                <a:lnTo>
                  <a:pt x="143" y="994"/>
                </a:lnTo>
                <a:lnTo>
                  <a:pt x="157" y="994"/>
                </a:lnTo>
                <a:lnTo>
                  <a:pt x="200" y="994"/>
                </a:lnTo>
                <a:lnTo>
                  <a:pt x="247" y="994"/>
                </a:lnTo>
                <a:lnTo>
                  <a:pt x="299" y="994"/>
                </a:lnTo>
                <a:lnTo>
                  <a:pt x="334" y="994"/>
                </a:lnTo>
                <a:lnTo>
                  <a:pt x="385" y="993"/>
                </a:lnTo>
                <a:lnTo>
                  <a:pt x="611" y="974"/>
                </a:lnTo>
                <a:lnTo>
                  <a:pt x="638" y="943"/>
                </a:lnTo>
                <a:lnTo>
                  <a:pt x="638" y="941"/>
                </a:lnTo>
                <a:lnTo>
                  <a:pt x="640" y="938"/>
                </a:lnTo>
                <a:lnTo>
                  <a:pt x="641" y="935"/>
                </a:lnTo>
                <a:lnTo>
                  <a:pt x="642" y="933"/>
                </a:lnTo>
                <a:lnTo>
                  <a:pt x="642" y="922"/>
                </a:lnTo>
                <a:lnTo>
                  <a:pt x="642" y="869"/>
                </a:lnTo>
                <a:lnTo>
                  <a:pt x="657" y="869"/>
                </a:lnTo>
                <a:lnTo>
                  <a:pt x="657" y="882"/>
                </a:lnTo>
                <a:lnTo>
                  <a:pt x="669" y="882"/>
                </a:lnTo>
                <a:lnTo>
                  <a:pt x="676" y="891"/>
                </a:lnTo>
                <a:lnTo>
                  <a:pt x="683" y="895"/>
                </a:lnTo>
                <a:lnTo>
                  <a:pt x="684" y="926"/>
                </a:lnTo>
                <a:lnTo>
                  <a:pt x="685" y="930"/>
                </a:lnTo>
                <a:lnTo>
                  <a:pt x="705" y="948"/>
                </a:lnTo>
                <a:lnTo>
                  <a:pt x="710" y="944"/>
                </a:lnTo>
                <a:lnTo>
                  <a:pt x="734" y="924"/>
                </a:lnTo>
                <a:lnTo>
                  <a:pt x="746" y="912"/>
                </a:lnTo>
                <a:lnTo>
                  <a:pt x="770" y="937"/>
                </a:lnTo>
                <a:lnTo>
                  <a:pt x="813" y="920"/>
                </a:lnTo>
                <a:lnTo>
                  <a:pt x="855" y="905"/>
                </a:lnTo>
                <a:lnTo>
                  <a:pt x="914" y="877"/>
                </a:lnTo>
                <a:lnTo>
                  <a:pt x="948" y="853"/>
                </a:lnTo>
                <a:lnTo>
                  <a:pt x="1010" y="810"/>
                </a:lnTo>
                <a:lnTo>
                  <a:pt x="1082" y="746"/>
                </a:lnTo>
                <a:lnTo>
                  <a:pt x="1140" y="694"/>
                </a:lnTo>
                <a:lnTo>
                  <a:pt x="1244" y="593"/>
                </a:lnTo>
                <a:lnTo>
                  <a:pt x="1522" y="194"/>
                </a:lnTo>
                <a:lnTo>
                  <a:pt x="1713" y="124"/>
                </a:lnTo>
                <a:lnTo>
                  <a:pt x="1697" y="160"/>
                </a:lnTo>
                <a:lnTo>
                  <a:pt x="1688" y="220"/>
                </a:lnTo>
                <a:lnTo>
                  <a:pt x="1663" y="273"/>
                </a:lnTo>
                <a:lnTo>
                  <a:pt x="1670" y="316"/>
                </a:lnTo>
                <a:lnTo>
                  <a:pt x="1749" y="469"/>
                </a:lnTo>
                <a:lnTo>
                  <a:pt x="1792" y="512"/>
                </a:lnTo>
                <a:lnTo>
                  <a:pt x="1851" y="525"/>
                </a:lnTo>
                <a:lnTo>
                  <a:pt x="1905" y="524"/>
                </a:lnTo>
                <a:lnTo>
                  <a:pt x="1967" y="524"/>
                </a:lnTo>
                <a:lnTo>
                  <a:pt x="2030" y="504"/>
                </a:lnTo>
                <a:lnTo>
                  <a:pt x="2068" y="465"/>
                </a:lnTo>
                <a:lnTo>
                  <a:pt x="2089" y="423"/>
                </a:lnTo>
                <a:lnTo>
                  <a:pt x="2193" y="323"/>
                </a:lnTo>
                <a:lnTo>
                  <a:pt x="2317" y="177"/>
                </a:lnTo>
                <a:lnTo>
                  <a:pt x="2326" y="122"/>
                </a:lnTo>
                <a:lnTo>
                  <a:pt x="2309" y="86"/>
                </a:lnTo>
                <a:lnTo>
                  <a:pt x="2317" y="33"/>
                </a:lnTo>
                <a:lnTo>
                  <a:pt x="2330" y="11"/>
                </a:lnTo>
                <a:lnTo>
                  <a:pt x="2354" y="0"/>
                </a:lnTo>
                <a:lnTo>
                  <a:pt x="2359" y="2"/>
                </a:lnTo>
                <a:lnTo>
                  <a:pt x="2365" y="5"/>
                </a:lnTo>
                <a:lnTo>
                  <a:pt x="2372" y="9"/>
                </a:lnTo>
                <a:lnTo>
                  <a:pt x="2377" y="13"/>
                </a:lnTo>
                <a:lnTo>
                  <a:pt x="2378" y="13"/>
                </a:lnTo>
                <a:lnTo>
                  <a:pt x="2387" y="21"/>
                </a:lnTo>
                <a:lnTo>
                  <a:pt x="2391" y="25"/>
                </a:lnTo>
                <a:lnTo>
                  <a:pt x="2398" y="32"/>
                </a:lnTo>
                <a:lnTo>
                  <a:pt x="2403" y="38"/>
                </a:lnTo>
                <a:lnTo>
                  <a:pt x="2411" y="47"/>
                </a:lnTo>
                <a:lnTo>
                  <a:pt x="2433" y="71"/>
                </a:lnTo>
                <a:lnTo>
                  <a:pt x="2436" y="73"/>
                </a:lnTo>
                <a:lnTo>
                  <a:pt x="2438" y="76"/>
                </a:lnTo>
                <a:lnTo>
                  <a:pt x="2442" y="80"/>
                </a:lnTo>
                <a:lnTo>
                  <a:pt x="2447" y="85"/>
                </a:lnTo>
                <a:lnTo>
                  <a:pt x="2461" y="94"/>
                </a:lnTo>
                <a:lnTo>
                  <a:pt x="2475" y="102"/>
                </a:lnTo>
                <a:close/>
              </a:path>
            </a:pathLst>
          </a:custGeom>
          <a:solidFill>
            <a:srgbClr val="73BC44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13CEEF21-F2B1-2754-34B6-FFB0C672B15D}"/>
              </a:ext>
            </a:extLst>
          </p:cNvPr>
          <p:cNvSpPr>
            <a:spLocks/>
          </p:cNvSpPr>
          <p:nvPr/>
        </p:nvSpPr>
        <p:spPr bwMode="auto">
          <a:xfrm>
            <a:off x="4705672" y="1563638"/>
            <a:ext cx="4248472" cy="2997525"/>
          </a:xfrm>
          <a:custGeom>
            <a:avLst/>
            <a:gdLst>
              <a:gd name="T0" fmla="*/ 2672 w 3043"/>
              <a:gd name="T1" fmla="*/ 4 h 2147"/>
              <a:gd name="T2" fmla="*/ 2946 w 3043"/>
              <a:gd name="T3" fmla="*/ 119 h 2147"/>
              <a:gd name="T4" fmla="*/ 3031 w 3043"/>
              <a:gd name="T5" fmla="*/ 186 h 2147"/>
              <a:gd name="T6" fmla="*/ 2937 w 3043"/>
              <a:gd name="T7" fmla="*/ 276 h 2147"/>
              <a:gd name="T8" fmla="*/ 2899 w 3043"/>
              <a:gd name="T9" fmla="*/ 324 h 2147"/>
              <a:gd name="T10" fmla="*/ 2723 w 3043"/>
              <a:gd name="T11" fmla="*/ 503 h 2147"/>
              <a:gd name="T12" fmla="*/ 2707 w 3043"/>
              <a:gd name="T13" fmla="*/ 597 h 2147"/>
              <a:gd name="T14" fmla="*/ 2705 w 3043"/>
              <a:gd name="T15" fmla="*/ 677 h 2147"/>
              <a:gd name="T16" fmla="*/ 2568 w 3043"/>
              <a:gd name="T17" fmla="*/ 726 h 2147"/>
              <a:gd name="T18" fmla="*/ 2494 w 3043"/>
              <a:gd name="T19" fmla="*/ 747 h 2147"/>
              <a:gd name="T20" fmla="*/ 2446 w 3043"/>
              <a:gd name="T21" fmla="*/ 780 h 2147"/>
              <a:gd name="T22" fmla="*/ 2425 w 3043"/>
              <a:gd name="T23" fmla="*/ 819 h 2147"/>
              <a:gd name="T24" fmla="*/ 2424 w 3043"/>
              <a:gd name="T25" fmla="*/ 854 h 2147"/>
              <a:gd name="T26" fmla="*/ 2440 w 3043"/>
              <a:gd name="T27" fmla="*/ 905 h 2147"/>
              <a:gd name="T28" fmla="*/ 2498 w 3043"/>
              <a:gd name="T29" fmla="*/ 994 h 2147"/>
              <a:gd name="T30" fmla="*/ 2487 w 3043"/>
              <a:gd name="T31" fmla="*/ 1046 h 2147"/>
              <a:gd name="T32" fmla="*/ 2398 w 3043"/>
              <a:gd name="T33" fmla="*/ 1042 h 2147"/>
              <a:gd name="T34" fmla="*/ 2314 w 3043"/>
              <a:gd name="T35" fmla="*/ 964 h 2147"/>
              <a:gd name="T36" fmla="*/ 2233 w 3043"/>
              <a:gd name="T37" fmla="*/ 914 h 2147"/>
              <a:gd name="T38" fmla="*/ 2077 w 3043"/>
              <a:gd name="T39" fmla="*/ 899 h 2147"/>
              <a:gd name="T40" fmla="*/ 1970 w 3043"/>
              <a:gd name="T41" fmla="*/ 901 h 2147"/>
              <a:gd name="T42" fmla="*/ 1894 w 3043"/>
              <a:gd name="T43" fmla="*/ 925 h 2147"/>
              <a:gd name="T44" fmla="*/ 1799 w 3043"/>
              <a:gd name="T45" fmla="*/ 1019 h 2147"/>
              <a:gd name="T46" fmla="*/ 1754 w 3043"/>
              <a:gd name="T47" fmla="*/ 1080 h 2147"/>
              <a:gd name="T48" fmla="*/ 1727 w 3043"/>
              <a:gd name="T49" fmla="*/ 1121 h 2147"/>
              <a:gd name="T50" fmla="*/ 1696 w 3043"/>
              <a:gd name="T51" fmla="*/ 1163 h 2147"/>
              <a:gd name="T52" fmla="*/ 1662 w 3043"/>
              <a:gd name="T53" fmla="*/ 1216 h 2147"/>
              <a:gd name="T54" fmla="*/ 1633 w 3043"/>
              <a:gd name="T55" fmla="*/ 1304 h 2147"/>
              <a:gd name="T56" fmla="*/ 1527 w 3043"/>
              <a:gd name="T57" fmla="*/ 1298 h 2147"/>
              <a:gd name="T58" fmla="*/ 1487 w 3043"/>
              <a:gd name="T59" fmla="*/ 1219 h 2147"/>
              <a:gd name="T60" fmla="*/ 1389 w 3043"/>
              <a:gd name="T61" fmla="*/ 1203 h 2147"/>
              <a:gd name="T62" fmla="*/ 1304 w 3043"/>
              <a:gd name="T63" fmla="*/ 1260 h 2147"/>
              <a:gd name="T64" fmla="*/ 1214 w 3043"/>
              <a:gd name="T65" fmla="*/ 1313 h 2147"/>
              <a:gd name="T66" fmla="*/ 1102 w 3043"/>
              <a:gd name="T67" fmla="*/ 1352 h 2147"/>
              <a:gd name="T68" fmla="*/ 995 w 3043"/>
              <a:gd name="T69" fmla="*/ 1263 h 2147"/>
              <a:gd name="T70" fmla="*/ 893 w 3043"/>
              <a:gd name="T71" fmla="*/ 1310 h 2147"/>
              <a:gd name="T72" fmla="*/ 768 w 3043"/>
              <a:gd name="T73" fmla="*/ 1604 h 2147"/>
              <a:gd name="T74" fmla="*/ 843 w 3043"/>
              <a:gd name="T75" fmla="*/ 1656 h 2147"/>
              <a:gd name="T76" fmla="*/ 924 w 3043"/>
              <a:gd name="T77" fmla="*/ 1710 h 2147"/>
              <a:gd name="T78" fmla="*/ 1188 w 3043"/>
              <a:gd name="T79" fmla="*/ 1748 h 2147"/>
              <a:gd name="T80" fmla="*/ 1363 w 3043"/>
              <a:gd name="T81" fmla="*/ 1865 h 2147"/>
              <a:gd name="T82" fmla="*/ 1373 w 3043"/>
              <a:gd name="T83" fmla="*/ 2125 h 2147"/>
              <a:gd name="T84" fmla="*/ 916 w 3043"/>
              <a:gd name="T85" fmla="*/ 1879 h 2147"/>
              <a:gd name="T86" fmla="*/ 695 w 3043"/>
              <a:gd name="T87" fmla="*/ 1835 h 2147"/>
              <a:gd name="T88" fmla="*/ 498 w 3043"/>
              <a:gd name="T89" fmla="*/ 1625 h 2147"/>
              <a:gd name="T90" fmla="*/ 479 w 3043"/>
              <a:gd name="T91" fmla="*/ 1715 h 2147"/>
              <a:gd name="T92" fmla="*/ 413 w 3043"/>
              <a:gd name="T93" fmla="*/ 1784 h 2147"/>
              <a:gd name="T94" fmla="*/ 222 w 3043"/>
              <a:gd name="T95" fmla="*/ 1857 h 2147"/>
              <a:gd name="T96" fmla="*/ 69 w 3043"/>
              <a:gd name="T97" fmla="*/ 1844 h 2147"/>
              <a:gd name="T98" fmla="*/ 9 w 3043"/>
              <a:gd name="T99" fmla="*/ 1780 h 2147"/>
              <a:gd name="T100" fmla="*/ 7 w 3043"/>
              <a:gd name="T101" fmla="*/ 1652 h 2147"/>
              <a:gd name="T102" fmla="*/ 24 w 3043"/>
              <a:gd name="T103" fmla="*/ 1545 h 2147"/>
              <a:gd name="T104" fmla="*/ 58 w 3043"/>
              <a:gd name="T105" fmla="*/ 1475 h 2147"/>
              <a:gd name="T106" fmla="*/ 85 w 3043"/>
              <a:gd name="T107" fmla="*/ 1400 h 2147"/>
              <a:gd name="T108" fmla="*/ 96 w 3043"/>
              <a:gd name="T109" fmla="*/ 1274 h 2147"/>
              <a:gd name="T110" fmla="*/ 105 w 3043"/>
              <a:gd name="T111" fmla="*/ 1138 h 2147"/>
              <a:gd name="T112" fmla="*/ 112 w 3043"/>
              <a:gd name="T113" fmla="*/ 1016 h 2147"/>
              <a:gd name="T114" fmla="*/ 641 w 3043"/>
              <a:gd name="T115" fmla="*/ 935 h 2147"/>
              <a:gd name="T116" fmla="*/ 813 w 3043"/>
              <a:gd name="T117" fmla="*/ 920 h 2147"/>
              <a:gd name="T118" fmla="*/ 1851 w 3043"/>
              <a:gd name="T119" fmla="*/ 525 h 2147"/>
              <a:gd name="T120" fmla="*/ 2377 w 3043"/>
              <a:gd name="T121" fmla="*/ 13 h 2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43" h="2147">
                <a:moveTo>
                  <a:pt x="2475" y="102"/>
                </a:moveTo>
                <a:lnTo>
                  <a:pt x="2497" y="105"/>
                </a:lnTo>
                <a:lnTo>
                  <a:pt x="2509" y="105"/>
                </a:lnTo>
                <a:lnTo>
                  <a:pt x="2510" y="103"/>
                </a:lnTo>
                <a:lnTo>
                  <a:pt x="2517" y="103"/>
                </a:lnTo>
                <a:lnTo>
                  <a:pt x="2555" y="85"/>
                </a:lnTo>
                <a:lnTo>
                  <a:pt x="2598" y="66"/>
                </a:lnTo>
                <a:lnTo>
                  <a:pt x="2608" y="58"/>
                </a:lnTo>
                <a:lnTo>
                  <a:pt x="2616" y="50"/>
                </a:lnTo>
                <a:lnTo>
                  <a:pt x="2622" y="39"/>
                </a:lnTo>
                <a:lnTo>
                  <a:pt x="2628" y="29"/>
                </a:lnTo>
                <a:lnTo>
                  <a:pt x="2633" y="22"/>
                </a:lnTo>
                <a:lnTo>
                  <a:pt x="2641" y="15"/>
                </a:lnTo>
                <a:lnTo>
                  <a:pt x="2650" y="9"/>
                </a:lnTo>
                <a:lnTo>
                  <a:pt x="2660" y="7"/>
                </a:lnTo>
                <a:lnTo>
                  <a:pt x="2672" y="4"/>
                </a:lnTo>
                <a:lnTo>
                  <a:pt x="2684" y="5"/>
                </a:lnTo>
                <a:lnTo>
                  <a:pt x="2695" y="8"/>
                </a:lnTo>
                <a:lnTo>
                  <a:pt x="2706" y="12"/>
                </a:lnTo>
                <a:lnTo>
                  <a:pt x="2720" y="19"/>
                </a:lnTo>
                <a:lnTo>
                  <a:pt x="2740" y="29"/>
                </a:lnTo>
                <a:lnTo>
                  <a:pt x="2813" y="66"/>
                </a:lnTo>
                <a:lnTo>
                  <a:pt x="2822" y="72"/>
                </a:lnTo>
                <a:lnTo>
                  <a:pt x="2855" y="107"/>
                </a:lnTo>
                <a:lnTo>
                  <a:pt x="2865" y="114"/>
                </a:lnTo>
                <a:lnTo>
                  <a:pt x="2877" y="118"/>
                </a:lnTo>
                <a:lnTo>
                  <a:pt x="2889" y="120"/>
                </a:lnTo>
                <a:lnTo>
                  <a:pt x="2899" y="120"/>
                </a:lnTo>
                <a:lnTo>
                  <a:pt x="2912" y="119"/>
                </a:lnTo>
                <a:lnTo>
                  <a:pt x="2920" y="119"/>
                </a:lnTo>
                <a:lnTo>
                  <a:pt x="2938" y="118"/>
                </a:lnTo>
                <a:lnTo>
                  <a:pt x="2946" y="119"/>
                </a:lnTo>
                <a:lnTo>
                  <a:pt x="2958" y="120"/>
                </a:lnTo>
                <a:lnTo>
                  <a:pt x="2973" y="124"/>
                </a:lnTo>
                <a:lnTo>
                  <a:pt x="2990" y="128"/>
                </a:lnTo>
                <a:lnTo>
                  <a:pt x="3001" y="131"/>
                </a:lnTo>
                <a:lnTo>
                  <a:pt x="3007" y="133"/>
                </a:lnTo>
                <a:lnTo>
                  <a:pt x="3020" y="139"/>
                </a:lnTo>
                <a:lnTo>
                  <a:pt x="3031" y="143"/>
                </a:lnTo>
                <a:lnTo>
                  <a:pt x="3037" y="145"/>
                </a:lnTo>
                <a:lnTo>
                  <a:pt x="3043" y="148"/>
                </a:lnTo>
                <a:lnTo>
                  <a:pt x="3034" y="178"/>
                </a:lnTo>
                <a:lnTo>
                  <a:pt x="3035" y="179"/>
                </a:lnTo>
                <a:lnTo>
                  <a:pt x="3034" y="180"/>
                </a:lnTo>
                <a:lnTo>
                  <a:pt x="3032" y="182"/>
                </a:lnTo>
                <a:lnTo>
                  <a:pt x="3032" y="183"/>
                </a:lnTo>
                <a:lnTo>
                  <a:pt x="3031" y="183"/>
                </a:lnTo>
                <a:lnTo>
                  <a:pt x="3031" y="186"/>
                </a:lnTo>
                <a:lnTo>
                  <a:pt x="3028" y="192"/>
                </a:lnTo>
                <a:lnTo>
                  <a:pt x="3026" y="195"/>
                </a:lnTo>
                <a:lnTo>
                  <a:pt x="3024" y="204"/>
                </a:lnTo>
                <a:lnTo>
                  <a:pt x="3009" y="218"/>
                </a:lnTo>
                <a:lnTo>
                  <a:pt x="3003" y="222"/>
                </a:lnTo>
                <a:lnTo>
                  <a:pt x="3001" y="224"/>
                </a:lnTo>
                <a:lnTo>
                  <a:pt x="2989" y="229"/>
                </a:lnTo>
                <a:lnTo>
                  <a:pt x="2981" y="229"/>
                </a:lnTo>
                <a:lnTo>
                  <a:pt x="2954" y="239"/>
                </a:lnTo>
                <a:lnTo>
                  <a:pt x="2953" y="241"/>
                </a:lnTo>
                <a:lnTo>
                  <a:pt x="2951" y="246"/>
                </a:lnTo>
                <a:lnTo>
                  <a:pt x="2949" y="256"/>
                </a:lnTo>
                <a:lnTo>
                  <a:pt x="2945" y="265"/>
                </a:lnTo>
                <a:lnTo>
                  <a:pt x="2943" y="267"/>
                </a:lnTo>
                <a:lnTo>
                  <a:pt x="2941" y="271"/>
                </a:lnTo>
                <a:lnTo>
                  <a:pt x="2937" y="276"/>
                </a:lnTo>
                <a:lnTo>
                  <a:pt x="2936" y="278"/>
                </a:lnTo>
                <a:lnTo>
                  <a:pt x="2930" y="284"/>
                </a:lnTo>
                <a:lnTo>
                  <a:pt x="2926" y="286"/>
                </a:lnTo>
                <a:lnTo>
                  <a:pt x="2925" y="288"/>
                </a:lnTo>
                <a:lnTo>
                  <a:pt x="2923" y="293"/>
                </a:lnTo>
                <a:lnTo>
                  <a:pt x="2919" y="295"/>
                </a:lnTo>
                <a:lnTo>
                  <a:pt x="2913" y="301"/>
                </a:lnTo>
                <a:lnTo>
                  <a:pt x="2912" y="302"/>
                </a:lnTo>
                <a:lnTo>
                  <a:pt x="2910" y="306"/>
                </a:lnTo>
                <a:lnTo>
                  <a:pt x="2908" y="305"/>
                </a:lnTo>
                <a:lnTo>
                  <a:pt x="2906" y="306"/>
                </a:lnTo>
                <a:lnTo>
                  <a:pt x="2902" y="308"/>
                </a:lnTo>
                <a:lnTo>
                  <a:pt x="2899" y="312"/>
                </a:lnTo>
                <a:lnTo>
                  <a:pt x="2898" y="315"/>
                </a:lnTo>
                <a:lnTo>
                  <a:pt x="2896" y="322"/>
                </a:lnTo>
                <a:lnTo>
                  <a:pt x="2899" y="324"/>
                </a:lnTo>
                <a:lnTo>
                  <a:pt x="2896" y="331"/>
                </a:lnTo>
                <a:lnTo>
                  <a:pt x="2894" y="336"/>
                </a:lnTo>
                <a:lnTo>
                  <a:pt x="2872" y="376"/>
                </a:lnTo>
                <a:lnTo>
                  <a:pt x="2861" y="389"/>
                </a:lnTo>
                <a:lnTo>
                  <a:pt x="2810" y="422"/>
                </a:lnTo>
                <a:lnTo>
                  <a:pt x="2808" y="427"/>
                </a:lnTo>
                <a:lnTo>
                  <a:pt x="2793" y="440"/>
                </a:lnTo>
                <a:lnTo>
                  <a:pt x="2780" y="448"/>
                </a:lnTo>
                <a:lnTo>
                  <a:pt x="2758" y="448"/>
                </a:lnTo>
                <a:lnTo>
                  <a:pt x="2740" y="455"/>
                </a:lnTo>
                <a:lnTo>
                  <a:pt x="2733" y="461"/>
                </a:lnTo>
                <a:lnTo>
                  <a:pt x="2733" y="465"/>
                </a:lnTo>
                <a:lnTo>
                  <a:pt x="2729" y="469"/>
                </a:lnTo>
                <a:lnTo>
                  <a:pt x="2724" y="478"/>
                </a:lnTo>
                <a:lnTo>
                  <a:pt x="2724" y="498"/>
                </a:lnTo>
                <a:lnTo>
                  <a:pt x="2723" y="503"/>
                </a:lnTo>
                <a:lnTo>
                  <a:pt x="2722" y="513"/>
                </a:lnTo>
                <a:lnTo>
                  <a:pt x="2719" y="519"/>
                </a:lnTo>
                <a:lnTo>
                  <a:pt x="2718" y="527"/>
                </a:lnTo>
                <a:lnTo>
                  <a:pt x="2716" y="533"/>
                </a:lnTo>
                <a:lnTo>
                  <a:pt x="2715" y="541"/>
                </a:lnTo>
                <a:lnTo>
                  <a:pt x="2714" y="550"/>
                </a:lnTo>
                <a:lnTo>
                  <a:pt x="2714" y="557"/>
                </a:lnTo>
                <a:lnTo>
                  <a:pt x="2714" y="559"/>
                </a:lnTo>
                <a:lnTo>
                  <a:pt x="2714" y="563"/>
                </a:lnTo>
                <a:lnTo>
                  <a:pt x="2712" y="570"/>
                </a:lnTo>
                <a:lnTo>
                  <a:pt x="2710" y="574"/>
                </a:lnTo>
                <a:lnTo>
                  <a:pt x="2710" y="579"/>
                </a:lnTo>
                <a:lnTo>
                  <a:pt x="2709" y="583"/>
                </a:lnTo>
                <a:lnTo>
                  <a:pt x="2709" y="585"/>
                </a:lnTo>
                <a:lnTo>
                  <a:pt x="2707" y="591"/>
                </a:lnTo>
                <a:lnTo>
                  <a:pt x="2707" y="597"/>
                </a:lnTo>
                <a:lnTo>
                  <a:pt x="2706" y="601"/>
                </a:lnTo>
                <a:lnTo>
                  <a:pt x="2706" y="605"/>
                </a:lnTo>
                <a:lnTo>
                  <a:pt x="2706" y="608"/>
                </a:lnTo>
                <a:lnTo>
                  <a:pt x="2705" y="613"/>
                </a:lnTo>
                <a:lnTo>
                  <a:pt x="2706" y="615"/>
                </a:lnTo>
                <a:lnTo>
                  <a:pt x="2706" y="623"/>
                </a:lnTo>
                <a:lnTo>
                  <a:pt x="2706" y="630"/>
                </a:lnTo>
                <a:lnTo>
                  <a:pt x="2705" y="636"/>
                </a:lnTo>
                <a:lnTo>
                  <a:pt x="2703" y="641"/>
                </a:lnTo>
                <a:lnTo>
                  <a:pt x="2702" y="647"/>
                </a:lnTo>
                <a:lnTo>
                  <a:pt x="2705" y="651"/>
                </a:lnTo>
                <a:lnTo>
                  <a:pt x="2706" y="657"/>
                </a:lnTo>
                <a:lnTo>
                  <a:pt x="2705" y="660"/>
                </a:lnTo>
                <a:lnTo>
                  <a:pt x="2706" y="664"/>
                </a:lnTo>
                <a:lnTo>
                  <a:pt x="2706" y="669"/>
                </a:lnTo>
                <a:lnTo>
                  <a:pt x="2705" y="677"/>
                </a:lnTo>
                <a:lnTo>
                  <a:pt x="2703" y="685"/>
                </a:lnTo>
                <a:lnTo>
                  <a:pt x="2698" y="690"/>
                </a:lnTo>
                <a:lnTo>
                  <a:pt x="2690" y="694"/>
                </a:lnTo>
                <a:lnTo>
                  <a:pt x="2685" y="696"/>
                </a:lnTo>
                <a:lnTo>
                  <a:pt x="2680" y="699"/>
                </a:lnTo>
                <a:lnTo>
                  <a:pt x="2671" y="703"/>
                </a:lnTo>
                <a:lnTo>
                  <a:pt x="2667" y="704"/>
                </a:lnTo>
                <a:lnTo>
                  <a:pt x="2663" y="708"/>
                </a:lnTo>
                <a:lnTo>
                  <a:pt x="2632" y="719"/>
                </a:lnTo>
                <a:lnTo>
                  <a:pt x="2622" y="720"/>
                </a:lnTo>
                <a:lnTo>
                  <a:pt x="2613" y="724"/>
                </a:lnTo>
                <a:lnTo>
                  <a:pt x="2600" y="721"/>
                </a:lnTo>
                <a:lnTo>
                  <a:pt x="2595" y="722"/>
                </a:lnTo>
                <a:lnTo>
                  <a:pt x="2592" y="721"/>
                </a:lnTo>
                <a:lnTo>
                  <a:pt x="2587" y="722"/>
                </a:lnTo>
                <a:lnTo>
                  <a:pt x="2568" y="726"/>
                </a:lnTo>
                <a:lnTo>
                  <a:pt x="2561" y="728"/>
                </a:lnTo>
                <a:lnTo>
                  <a:pt x="2558" y="726"/>
                </a:lnTo>
                <a:lnTo>
                  <a:pt x="2552" y="726"/>
                </a:lnTo>
                <a:lnTo>
                  <a:pt x="2543" y="729"/>
                </a:lnTo>
                <a:lnTo>
                  <a:pt x="2523" y="737"/>
                </a:lnTo>
                <a:lnTo>
                  <a:pt x="2521" y="738"/>
                </a:lnTo>
                <a:lnTo>
                  <a:pt x="2521" y="742"/>
                </a:lnTo>
                <a:lnTo>
                  <a:pt x="2518" y="741"/>
                </a:lnTo>
                <a:lnTo>
                  <a:pt x="2515" y="741"/>
                </a:lnTo>
                <a:lnTo>
                  <a:pt x="2514" y="743"/>
                </a:lnTo>
                <a:lnTo>
                  <a:pt x="2511" y="745"/>
                </a:lnTo>
                <a:lnTo>
                  <a:pt x="2509" y="743"/>
                </a:lnTo>
                <a:lnTo>
                  <a:pt x="2505" y="743"/>
                </a:lnTo>
                <a:lnTo>
                  <a:pt x="2501" y="743"/>
                </a:lnTo>
                <a:lnTo>
                  <a:pt x="2500" y="746"/>
                </a:lnTo>
                <a:lnTo>
                  <a:pt x="2494" y="747"/>
                </a:lnTo>
                <a:lnTo>
                  <a:pt x="2493" y="747"/>
                </a:lnTo>
                <a:lnTo>
                  <a:pt x="2492" y="747"/>
                </a:lnTo>
                <a:lnTo>
                  <a:pt x="2476" y="756"/>
                </a:lnTo>
                <a:lnTo>
                  <a:pt x="2476" y="760"/>
                </a:lnTo>
                <a:lnTo>
                  <a:pt x="2475" y="764"/>
                </a:lnTo>
                <a:lnTo>
                  <a:pt x="2471" y="766"/>
                </a:lnTo>
                <a:lnTo>
                  <a:pt x="2466" y="769"/>
                </a:lnTo>
                <a:lnTo>
                  <a:pt x="2464" y="772"/>
                </a:lnTo>
                <a:lnTo>
                  <a:pt x="2463" y="772"/>
                </a:lnTo>
                <a:lnTo>
                  <a:pt x="2459" y="772"/>
                </a:lnTo>
                <a:lnTo>
                  <a:pt x="2457" y="772"/>
                </a:lnTo>
                <a:lnTo>
                  <a:pt x="2454" y="773"/>
                </a:lnTo>
                <a:lnTo>
                  <a:pt x="2451" y="775"/>
                </a:lnTo>
                <a:lnTo>
                  <a:pt x="2449" y="777"/>
                </a:lnTo>
                <a:lnTo>
                  <a:pt x="2449" y="780"/>
                </a:lnTo>
                <a:lnTo>
                  <a:pt x="2446" y="780"/>
                </a:lnTo>
                <a:lnTo>
                  <a:pt x="2444" y="784"/>
                </a:lnTo>
                <a:lnTo>
                  <a:pt x="2445" y="785"/>
                </a:lnTo>
                <a:lnTo>
                  <a:pt x="2444" y="785"/>
                </a:lnTo>
                <a:lnTo>
                  <a:pt x="2442" y="786"/>
                </a:lnTo>
                <a:lnTo>
                  <a:pt x="2440" y="786"/>
                </a:lnTo>
                <a:lnTo>
                  <a:pt x="2437" y="792"/>
                </a:lnTo>
                <a:lnTo>
                  <a:pt x="2436" y="794"/>
                </a:lnTo>
                <a:lnTo>
                  <a:pt x="2433" y="797"/>
                </a:lnTo>
                <a:lnTo>
                  <a:pt x="2432" y="801"/>
                </a:lnTo>
                <a:lnTo>
                  <a:pt x="2433" y="802"/>
                </a:lnTo>
                <a:lnTo>
                  <a:pt x="2432" y="805"/>
                </a:lnTo>
                <a:lnTo>
                  <a:pt x="2429" y="806"/>
                </a:lnTo>
                <a:lnTo>
                  <a:pt x="2425" y="813"/>
                </a:lnTo>
                <a:lnTo>
                  <a:pt x="2428" y="814"/>
                </a:lnTo>
                <a:lnTo>
                  <a:pt x="2425" y="815"/>
                </a:lnTo>
                <a:lnTo>
                  <a:pt x="2425" y="819"/>
                </a:lnTo>
                <a:lnTo>
                  <a:pt x="2428" y="819"/>
                </a:lnTo>
                <a:lnTo>
                  <a:pt x="2428" y="823"/>
                </a:lnTo>
                <a:lnTo>
                  <a:pt x="2428" y="824"/>
                </a:lnTo>
                <a:lnTo>
                  <a:pt x="2427" y="830"/>
                </a:lnTo>
                <a:lnTo>
                  <a:pt x="2428" y="831"/>
                </a:lnTo>
                <a:lnTo>
                  <a:pt x="2427" y="832"/>
                </a:lnTo>
                <a:lnTo>
                  <a:pt x="2425" y="835"/>
                </a:lnTo>
                <a:lnTo>
                  <a:pt x="2424" y="836"/>
                </a:lnTo>
                <a:lnTo>
                  <a:pt x="2424" y="839"/>
                </a:lnTo>
                <a:lnTo>
                  <a:pt x="2423" y="841"/>
                </a:lnTo>
                <a:lnTo>
                  <a:pt x="2423" y="845"/>
                </a:lnTo>
                <a:lnTo>
                  <a:pt x="2425" y="847"/>
                </a:lnTo>
                <a:lnTo>
                  <a:pt x="2427" y="848"/>
                </a:lnTo>
                <a:lnTo>
                  <a:pt x="2427" y="850"/>
                </a:lnTo>
                <a:lnTo>
                  <a:pt x="2425" y="853"/>
                </a:lnTo>
                <a:lnTo>
                  <a:pt x="2424" y="854"/>
                </a:lnTo>
                <a:lnTo>
                  <a:pt x="2425" y="857"/>
                </a:lnTo>
                <a:lnTo>
                  <a:pt x="2427" y="858"/>
                </a:lnTo>
                <a:lnTo>
                  <a:pt x="2427" y="860"/>
                </a:lnTo>
                <a:lnTo>
                  <a:pt x="2427" y="862"/>
                </a:lnTo>
                <a:lnTo>
                  <a:pt x="2425" y="865"/>
                </a:lnTo>
                <a:lnTo>
                  <a:pt x="2425" y="869"/>
                </a:lnTo>
                <a:lnTo>
                  <a:pt x="2427" y="873"/>
                </a:lnTo>
                <a:lnTo>
                  <a:pt x="2425" y="875"/>
                </a:lnTo>
                <a:lnTo>
                  <a:pt x="2427" y="878"/>
                </a:lnTo>
                <a:lnTo>
                  <a:pt x="2429" y="882"/>
                </a:lnTo>
                <a:lnTo>
                  <a:pt x="2429" y="886"/>
                </a:lnTo>
                <a:lnTo>
                  <a:pt x="2432" y="890"/>
                </a:lnTo>
                <a:lnTo>
                  <a:pt x="2433" y="894"/>
                </a:lnTo>
                <a:lnTo>
                  <a:pt x="2436" y="895"/>
                </a:lnTo>
                <a:lnTo>
                  <a:pt x="2437" y="903"/>
                </a:lnTo>
                <a:lnTo>
                  <a:pt x="2440" y="905"/>
                </a:lnTo>
                <a:lnTo>
                  <a:pt x="2445" y="913"/>
                </a:lnTo>
                <a:lnTo>
                  <a:pt x="2447" y="918"/>
                </a:lnTo>
                <a:lnTo>
                  <a:pt x="2454" y="925"/>
                </a:lnTo>
                <a:lnTo>
                  <a:pt x="2462" y="935"/>
                </a:lnTo>
                <a:lnTo>
                  <a:pt x="2462" y="938"/>
                </a:lnTo>
                <a:lnTo>
                  <a:pt x="2464" y="939"/>
                </a:lnTo>
                <a:lnTo>
                  <a:pt x="2468" y="944"/>
                </a:lnTo>
                <a:lnTo>
                  <a:pt x="2472" y="950"/>
                </a:lnTo>
                <a:lnTo>
                  <a:pt x="2474" y="954"/>
                </a:lnTo>
                <a:lnTo>
                  <a:pt x="2477" y="959"/>
                </a:lnTo>
                <a:lnTo>
                  <a:pt x="2481" y="968"/>
                </a:lnTo>
                <a:lnTo>
                  <a:pt x="2489" y="980"/>
                </a:lnTo>
                <a:lnTo>
                  <a:pt x="2492" y="990"/>
                </a:lnTo>
                <a:lnTo>
                  <a:pt x="2492" y="993"/>
                </a:lnTo>
                <a:lnTo>
                  <a:pt x="2494" y="991"/>
                </a:lnTo>
                <a:lnTo>
                  <a:pt x="2498" y="994"/>
                </a:lnTo>
                <a:lnTo>
                  <a:pt x="2501" y="998"/>
                </a:lnTo>
                <a:lnTo>
                  <a:pt x="2504" y="999"/>
                </a:lnTo>
                <a:lnTo>
                  <a:pt x="2505" y="999"/>
                </a:lnTo>
                <a:lnTo>
                  <a:pt x="2509" y="1010"/>
                </a:lnTo>
                <a:lnTo>
                  <a:pt x="2510" y="1012"/>
                </a:lnTo>
                <a:lnTo>
                  <a:pt x="2517" y="1014"/>
                </a:lnTo>
                <a:lnTo>
                  <a:pt x="2517" y="1018"/>
                </a:lnTo>
                <a:lnTo>
                  <a:pt x="2514" y="1023"/>
                </a:lnTo>
                <a:lnTo>
                  <a:pt x="2517" y="1023"/>
                </a:lnTo>
                <a:lnTo>
                  <a:pt x="2517" y="1027"/>
                </a:lnTo>
                <a:lnTo>
                  <a:pt x="2514" y="1029"/>
                </a:lnTo>
                <a:lnTo>
                  <a:pt x="2510" y="1032"/>
                </a:lnTo>
                <a:lnTo>
                  <a:pt x="2508" y="1035"/>
                </a:lnTo>
                <a:lnTo>
                  <a:pt x="2502" y="1037"/>
                </a:lnTo>
                <a:lnTo>
                  <a:pt x="2496" y="1040"/>
                </a:lnTo>
                <a:lnTo>
                  <a:pt x="2487" y="1046"/>
                </a:lnTo>
                <a:lnTo>
                  <a:pt x="2476" y="1052"/>
                </a:lnTo>
                <a:lnTo>
                  <a:pt x="2466" y="1054"/>
                </a:lnTo>
                <a:lnTo>
                  <a:pt x="2462" y="1054"/>
                </a:lnTo>
                <a:lnTo>
                  <a:pt x="2459" y="1054"/>
                </a:lnTo>
                <a:lnTo>
                  <a:pt x="2455" y="1057"/>
                </a:lnTo>
                <a:lnTo>
                  <a:pt x="2451" y="1057"/>
                </a:lnTo>
                <a:lnTo>
                  <a:pt x="2444" y="1057"/>
                </a:lnTo>
                <a:lnTo>
                  <a:pt x="2437" y="1057"/>
                </a:lnTo>
                <a:lnTo>
                  <a:pt x="2433" y="1058"/>
                </a:lnTo>
                <a:lnTo>
                  <a:pt x="2425" y="1058"/>
                </a:lnTo>
                <a:lnTo>
                  <a:pt x="2420" y="1058"/>
                </a:lnTo>
                <a:lnTo>
                  <a:pt x="2411" y="1058"/>
                </a:lnTo>
                <a:lnTo>
                  <a:pt x="2406" y="1052"/>
                </a:lnTo>
                <a:lnTo>
                  <a:pt x="2404" y="1050"/>
                </a:lnTo>
                <a:lnTo>
                  <a:pt x="2402" y="1046"/>
                </a:lnTo>
                <a:lnTo>
                  <a:pt x="2398" y="1042"/>
                </a:lnTo>
                <a:lnTo>
                  <a:pt x="2390" y="1035"/>
                </a:lnTo>
                <a:lnTo>
                  <a:pt x="2381" y="1028"/>
                </a:lnTo>
                <a:lnTo>
                  <a:pt x="2376" y="1027"/>
                </a:lnTo>
                <a:lnTo>
                  <a:pt x="2376" y="1023"/>
                </a:lnTo>
                <a:lnTo>
                  <a:pt x="2369" y="1019"/>
                </a:lnTo>
                <a:lnTo>
                  <a:pt x="2351" y="1010"/>
                </a:lnTo>
                <a:lnTo>
                  <a:pt x="2344" y="1002"/>
                </a:lnTo>
                <a:lnTo>
                  <a:pt x="2340" y="998"/>
                </a:lnTo>
                <a:lnTo>
                  <a:pt x="2338" y="994"/>
                </a:lnTo>
                <a:lnTo>
                  <a:pt x="2337" y="991"/>
                </a:lnTo>
                <a:lnTo>
                  <a:pt x="2334" y="989"/>
                </a:lnTo>
                <a:lnTo>
                  <a:pt x="2331" y="981"/>
                </a:lnTo>
                <a:lnTo>
                  <a:pt x="2326" y="973"/>
                </a:lnTo>
                <a:lnTo>
                  <a:pt x="2318" y="965"/>
                </a:lnTo>
                <a:lnTo>
                  <a:pt x="2316" y="965"/>
                </a:lnTo>
                <a:lnTo>
                  <a:pt x="2314" y="964"/>
                </a:lnTo>
                <a:lnTo>
                  <a:pt x="2310" y="959"/>
                </a:lnTo>
                <a:lnTo>
                  <a:pt x="2307" y="956"/>
                </a:lnTo>
                <a:lnTo>
                  <a:pt x="2303" y="955"/>
                </a:lnTo>
                <a:lnTo>
                  <a:pt x="2303" y="958"/>
                </a:lnTo>
                <a:lnTo>
                  <a:pt x="2299" y="952"/>
                </a:lnTo>
                <a:lnTo>
                  <a:pt x="2295" y="952"/>
                </a:lnTo>
                <a:lnTo>
                  <a:pt x="2292" y="950"/>
                </a:lnTo>
                <a:lnTo>
                  <a:pt x="2287" y="948"/>
                </a:lnTo>
                <a:lnTo>
                  <a:pt x="2283" y="947"/>
                </a:lnTo>
                <a:lnTo>
                  <a:pt x="2280" y="943"/>
                </a:lnTo>
                <a:lnTo>
                  <a:pt x="2260" y="938"/>
                </a:lnTo>
                <a:lnTo>
                  <a:pt x="2257" y="935"/>
                </a:lnTo>
                <a:lnTo>
                  <a:pt x="2249" y="931"/>
                </a:lnTo>
                <a:lnTo>
                  <a:pt x="2241" y="924"/>
                </a:lnTo>
                <a:lnTo>
                  <a:pt x="2236" y="918"/>
                </a:lnTo>
                <a:lnTo>
                  <a:pt x="2233" y="914"/>
                </a:lnTo>
                <a:lnTo>
                  <a:pt x="2230" y="912"/>
                </a:lnTo>
                <a:lnTo>
                  <a:pt x="2218" y="908"/>
                </a:lnTo>
                <a:lnTo>
                  <a:pt x="2211" y="907"/>
                </a:lnTo>
                <a:lnTo>
                  <a:pt x="2206" y="907"/>
                </a:lnTo>
                <a:lnTo>
                  <a:pt x="2198" y="909"/>
                </a:lnTo>
                <a:lnTo>
                  <a:pt x="2194" y="910"/>
                </a:lnTo>
                <a:lnTo>
                  <a:pt x="2180" y="912"/>
                </a:lnTo>
                <a:lnTo>
                  <a:pt x="2173" y="910"/>
                </a:lnTo>
                <a:lnTo>
                  <a:pt x="2168" y="907"/>
                </a:lnTo>
                <a:lnTo>
                  <a:pt x="2162" y="907"/>
                </a:lnTo>
                <a:lnTo>
                  <a:pt x="2142" y="903"/>
                </a:lnTo>
                <a:lnTo>
                  <a:pt x="2111" y="899"/>
                </a:lnTo>
                <a:lnTo>
                  <a:pt x="2107" y="899"/>
                </a:lnTo>
                <a:lnTo>
                  <a:pt x="2104" y="897"/>
                </a:lnTo>
                <a:lnTo>
                  <a:pt x="2102" y="897"/>
                </a:lnTo>
                <a:lnTo>
                  <a:pt x="2077" y="899"/>
                </a:lnTo>
                <a:lnTo>
                  <a:pt x="2074" y="896"/>
                </a:lnTo>
                <a:lnTo>
                  <a:pt x="2072" y="896"/>
                </a:lnTo>
                <a:lnTo>
                  <a:pt x="2068" y="896"/>
                </a:lnTo>
                <a:lnTo>
                  <a:pt x="2065" y="897"/>
                </a:lnTo>
                <a:lnTo>
                  <a:pt x="2040" y="897"/>
                </a:lnTo>
                <a:lnTo>
                  <a:pt x="2027" y="899"/>
                </a:lnTo>
                <a:lnTo>
                  <a:pt x="2012" y="900"/>
                </a:lnTo>
                <a:lnTo>
                  <a:pt x="2008" y="900"/>
                </a:lnTo>
                <a:lnTo>
                  <a:pt x="2002" y="897"/>
                </a:lnTo>
                <a:lnTo>
                  <a:pt x="1998" y="900"/>
                </a:lnTo>
                <a:lnTo>
                  <a:pt x="1996" y="899"/>
                </a:lnTo>
                <a:lnTo>
                  <a:pt x="1988" y="900"/>
                </a:lnTo>
                <a:lnTo>
                  <a:pt x="1982" y="900"/>
                </a:lnTo>
                <a:lnTo>
                  <a:pt x="1979" y="900"/>
                </a:lnTo>
                <a:lnTo>
                  <a:pt x="1978" y="901"/>
                </a:lnTo>
                <a:lnTo>
                  <a:pt x="1970" y="901"/>
                </a:lnTo>
                <a:lnTo>
                  <a:pt x="1966" y="901"/>
                </a:lnTo>
                <a:lnTo>
                  <a:pt x="1963" y="903"/>
                </a:lnTo>
                <a:lnTo>
                  <a:pt x="1958" y="904"/>
                </a:lnTo>
                <a:lnTo>
                  <a:pt x="1955" y="904"/>
                </a:lnTo>
                <a:lnTo>
                  <a:pt x="1952" y="905"/>
                </a:lnTo>
                <a:lnTo>
                  <a:pt x="1949" y="904"/>
                </a:lnTo>
                <a:lnTo>
                  <a:pt x="1944" y="905"/>
                </a:lnTo>
                <a:lnTo>
                  <a:pt x="1936" y="904"/>
                </a:lnTo>
                <a:lnTo>
                  <a:pt x="1925" y="904"/>
                </a:lnTo>
                <a:lnTo>
                  <a:pt x="1919" y="905"/>
                </a:lnTo>
                <a:lnTo>
                  <a:pt x="1914" y="907"/>
                </a:lnTo>
                <a:lnTo>
                  <a:pt x="1907" y="910"/>
                </a:lnTo>
                <a:lnTo>
                  <a:pt x="1901" y="914"/>
                </a:lnTo>
                <a:lnTo>
                  <a:pt x="1897" y="918"/>
                </a:lnTo>
                <a:lnTo>
                  <a:pt x="1895" y="921"/>
                </a:lnTo>
                <a:lnTo>
                  <a:pt x="1894" y="925"/>
                </a:lnTo>
                <a:lnTo>
                  <a:pt x="1889" y="942"/>
                </a:lnTo>
                <a:lnTo>
                  <a:pt x="1885" y="944"/>
                </a:lnTo>
                <a:lnTo>
                  <a:pt x="1882" y="947"/>
                </a:lnTo>
                <a:lnTo>
                  <a:pt x="1873" y="954"/>
                </a:lnTo>
                <a:lnTo>
                  <a:pt x="1871" y="958"/>
                </a:lnTo>
                <a:lnTo>
                  <a:pt x="1860" y="968"/>
                </a:lnTo>
                <a:lnTo>
                  <a:pt x="1852" y="973"/>
                </a:lnTo>
                <a:lnTo>
                  <a:pt x="1848" y="976"/>
                </a:lnTo>
                <a:lnTo>
                  <a:pt x="1846" y="977"/>
                </a:lnTo>
                <a:lnTo>
                  <a:pt x="1839" y="980"/>
                </a:lnTo>
                <a:lnTo>
                  <a:pt x="1839" y="981"/>
                </a:lnTo>
                <a:lnTo>
                  <a:pt x="1834" y="985"/>
                </a:lnTo>
                <a:lnTo>
                  <a:pt x="1826" y="991"/>
                </a:lnTo>
                <a:lnTo>
                  <a:pt x="1803" y="1015"/>
                </a:lnTo>
                <a:lnTo>
                  <a:pt x="1800" y="1016"/>
                </a:lnTo>
                <a:lnTo>
                  <a:pt x="1799" y="1019"/>
                </a:lnTo>
                <a:lnTo>
                  <a:pt x="1795" y="1021"/>
                </a:lnTo>
                <a:lnTo>
                  <a:pt x="1792" y="1024"/>
                </a:lnTo>
                <a:lnTo>
                  <a:pt x="1791" y="1027"/>
                </a:lnTo>
                <a:lnTo>
                  <a:pt x="1787" y="1032"/>
                </a:lnTo>
                <a:lnTo>
                  <a:pt x="1779" y="1041"/>
                </a:lnTo>
                <a:lnTo>
                  <a:pt x="1771" y="1052"/>
                </a:lnTo>
                <a:lnTo>
                  <a:pt x="1771" y="1053"/>
                </a:lnTo>
                <a:lnTo>
                  <a:pt x="1770" y="1054"/>
                </a:lnTo>
                <a:lnTo>
                  <a:pt x="1761" y="1063"/>
                </a:lnTo>
                <a:lnTo>
                  <a:pt x="1761" y="1065"/>
                </a:lnTo>
                <a:lnTo>
                  <a:pt x="1761" y="1066"/>
                </a:lnTo>
                <a:lnTo>
                  <a:pt x="1760" y="1070"/>
                </a:lnTo>
                <a:lnTo>
                  <a:pt x="1756" y="1075"/>
                </a:lnTo>
                <a:lnTo>
                  <a:pt x="1757" y="1076"/>
                </a:lnTo>
                <a:lnTo>
                  <a:pt x="1756" y="1078"/>
                </a:lnTo>
                <a:lnTo>
                  <a:pt x="1754" y="1080"/>
                </a:lnTo>
                <a:lnTo>
                  <a:pt x="1754" y="1082"/>
                </a:lnTo>
                <a:lnTo>
                  <a:pt x="1752" y="1085"/>
                </a:lnTo>
                <a:lnTo>
                  <a:pt x="1749" y="1087"/>
                </a:lnTo>
                <a:lnTo>
                  <a:pt x="1749" y="1089"/>
                </a:lnTo>
                <a:lnTo>
                  <a:pt x="1748" y="1091"/>
                </a:lnTo>
                <a:lnTo>
                  <a:pt x="1747" y="1092"/>
                </a:lnTo>
                <a:lnTo>
                  <a:pt x="1745" y="1096"/>
                </a:lnTo>
                <a:lnTo>
                  <a:pt x="1744" y="1097"/>
                </a:lnTo>
                <a:lnTo>
                  <a:pt x="1743" y="1100"/>
                </a:lnTo>
                <a:lnTo>
                  <a:pt x="1740" y="1104"/>
                </a:lnTo>
                <a:lnTo>
                  <a:pt x="1739" y="1105"/>
                </a:lnTo>
                <a:lnTo>
                  <a:pt x="1737" y="1108"/>
                </a:lnTo>
                <a:lnTo>
                  <a:pt x="1732" y="1114"/>
                </a:lnTo>
                <a:lnTo>
                  <a:pt x="1731" y="1117"/>
                </a:lnTo>
                <a:lnTo>
                  <a:pt x="1730" y="1119"/>
                </a:lnTo>
                <a:lnTo>
                  <a:pt x="1727" y="1121"/>
                </a:lnTo>
                <a:lnTo>
                  <a:pt x="1726" y="1125"/>
                </a:lnTo>
                <a:lnTo>
                  <a:pt x="1723" y="1127"/>
                </a:lnTo>
                <a:lnTo>
                  <a:pt x="1722" y="1130"/>
                </a:lnTo>
                <a:lnTo>
                  <a:pt x="1720" y="1131"/>
                </a:lnTo>
                <a:lnTo>
                  <a:pt x="1720" y="1134"/>
                </a:lnTo>
                <a:lnTo>
                  <a:pt x="1714" y="1143"/>
                </a:lnTo>
                <a:lnTo>
                  <a:pt x="1713" y="1147"/>
                </a:lnTo>
                <a:lnTo>
                  <a:pt x="1711" y="1149"/>
                </a:lnTo>
                <a:lnTo>
                  <a:pt x="1710" y="1151"/>
                </a:lnTo>
                <a:lnTo>
                  <a:pt x="1709" y="1152"/>
                </a:lnTo>
                <a:lnTo>
                  <a:pt x="1709" y="1153"/>
                </a:lnTo>
                <a:lnTo>
                  <a:pt x="1705" y="1159"/>
                </a:lnTo>
                <a:lnTo>
                  <a:pt x="1704" y="1161"/>
                </a:lnTo>
                <a:lnTo>
                  <a:pt x="1701" y="1163"/>
                </a:lnTo>
                <a:lnTo>
                  <a:pt x="1697" y="1163"/>
                </a:lnTo>
                <a:lnTo>
                  <a:pt x="1696" y="1163"/>
                </a:lnTo>
                <a:lnTo>
                  <a:pt x="1693" y="1161"/>
                </a:lnTo>
                <a:lnTo>
                  <a:pt x="1690" y="1161"/>
                </a:lnTo>
                <a:lnTo>
                  <a:pt x="1687" y="1163"/>
                </a:lnTo>
                <a:lnTo>
                  <a:pt x="1684" y="1164"/>
                </a:lnTo>
                <a:lnTo>
                  <a:pt x="1681" y="1165"/>
                </a:lnTo>
                <a:lnTo>
                  <a:pt x="1679" y="1168"/>
                </a:lnTo>
                <a:lnTo>
                  <a:pt x="1676" y="1172"/>
                </a:lnTo>
                <a:lnTo>
                  <a:pt x="1674" y="1177"/>
                </a:lnTo>
                <a:lnTo>
                  <a:pt x="1672" y="1181"/>
                </a:lnTo>
                <a:lnTo>
                  <a:pt x="1670" y="1186"/>
                </a:lnTo>
                <a:lnTo>
                  <a:pt x="1670" y="1189"/>
                </a:lnTo>
                <a:lnTo>
                  <a:pt x="1672" y="1193"/>
                </a:lnTo>
                <a:lnTo>
                  <a:pt x="1672" y="1198"/>
                </a:lnTo>
                <a:lnTo>
                  <a:pt x="1670" y="1204"/>
                </a:lnTo>
                <a:lnTo>
                  <a:pt x="1664" y="1212"/>
                </a:lnTo>
                <a:lnTo>
                  <a:pt x="1662" y="1216"/>
                </a:lnTo>
                <a:lnTo>
                  <a:pt x="1658" y="1220"/>
                </a:lnTo>
                <a:lnTo>
                  <a:pt x="1647" y="1224"/>
                </a:lnTo>
                <a:lnTo>
                  <a:pt x="1642" y="1227"/>
                </a:lnTo>
                <a:lnTo>
                  <a:pt x="1637" y="1229"/>
                </a:lnTo>
                <a:lnTo>
                  <a:pt x="1632" y="1234"/>
                </a:lnTo>
                <a:lnTo>
                  <a:pt x="1632" y="1238"/>
                </a:lnTo>
                <a:lnTo>
                  <a:pt x="1633" y="1244"/>
                </a:lnTo>
                <a:lnTo>
                  <a:pt x="1642" y="1253"/>
                </a:lnTo>
                <a:lnTo>
                  <a:pt x="1660" y="1263"/>
                </a:lnTo>
                <a:lnTo>
                  <a:pt x="1667" y="1270"/>
                </a:lnTo>
                <a:lnTo>
                  <a:pt x="1668" y="1275"/>
                </a:lnTo>
                <a:lnTo>
                  <a:pt x="1668" y="1281"/>
                </a:lnTo>
                <a:lnTo>
                  <a:pt x="1660" y="1292"/>
                </a:lnTo>
                <a:lnTo>
                  <a:pt x="1655" y="1297"/>
                </a:lnTo>
                <a:lnTo>
                  <a:pt x="1646" y="1302"/>
                </a:lnTo>
                <a:lnTo>
                  <a:pt x="1633" y="1304"/>
                </a:lnTo>
                <a:lnTo>
                  <a:pt x="1625" y="1298"/>
                </a:lnTo>
                <a:lnTo>
                  <a:pt x="1619" y="1289"/>
                </a:lnTo>
                <a:lnTo>
                  <a:pt x="1613" y="1275"/>
                </a:lnTo>
                <a:lnTo>
                  <a:pt x="1611" y="1270"/>
                </a:lnTo>
                <a:lnTo>
                  <a:pt x="1604" y="1267"/>
                </a:lnTo>
                <a:lnTo>
                  <a:pt x="1599" y="1267"/>
                </a:lnTo>
                <a:lnTo>
                  <a:pt x="1594" y="1271"/>
                </a:lnTo>
                <a:lnTo>
                  <a:pt x="1590" y="1279"/>
                </a:lnTo>
                <a:lnTo>
                  <a:pt x="1585" y="1289"/>
                </a:lnTo>
                <a:lnTo>
                  <a:pt x="1578" y="1298"/>
                </a:lnTo>
                <a:lnTo>
                  <a:pt x="1572" y="1301"/>
                </a:lnTo>
                <a:lnTo>
                  <a:pt x="1566" y="1305"/>
                </a:lnTo>
                <a:lnTo>
                  <a:pt x="1550" y="1311"/>
                </a:lnTo>
                <a:lnTo>
                  <a:pt x="1540" y="1313"/>
                </a:lnTo>
                <a:lnTo>
                  <a:pt x="1535" y="1310"/>
                </a:lnTo>
                <a:lnTo>
                  <a:pt x="1527" y="1298"/>
                </a:lnTo>
                <a:lnTo>
                  <a:pt x="1523" y="1291"/>
                </a:lnTo>
                <a:lnTo>
                  <a:pt x="1518" y="1284"/>
                </a:lnTo>
                <a:lnTo>
                  <a:pt x="1516" y="1280"/>
                </a:lnTo>
                <a:lnTo>
                  <a:pt x="1514" y="1275"/>
                </a:lnTo>
                <a:lnTo>
                  <a:pt x="1517" y="1264"/>
                </a:lnTo>
                <a:lnTo>
                  <a:pt x="1517" y="1260"/>
                </a:lnTo>
                <a:lnTo>
                  <a:pt x="1514" y="1254"/>
                </a:lnTo>
                <a:lnTo>
                  <a:pt x="1513" y="1244"/>
                </a:lnTo>
                <a:lnTo>
                  <a:pt x="1509" y="1240"/>
                </a:lnTo>
                <a:lnTo>
                  <a:pt x="1503" y="1237"/>
                </a:lnTo>
                <a:lnTo>
                  <a:pt x="1496" y="1236"/>
                </a:lnTo>
                <a:lnTo>
                  <a:pt x="1491" y="1230"/>
                </a:lnTo>
                <a:lnTo>
                  <a:pt x="1488" y="1225"/>
                </a:lnTo>
                <a:lnTo>
                  <a:pt x="1488" y="1223"/>
                </a:lnTo>
                <a:lnTo>
                  <a:pt x="1488" y="1219"/>
                </a:lnTo>
                <a:lnTo>
                  <a:pt x="1487" y="1219"/>
                </a:lnTo>
                <a:lnTo>
                  <a:pt x="1484" y="1216"/>
                </a:lnTo>
                <a:lnTo>
                  <a:pt x="1457" y="1202"/>
                </a:lnTo>
                <a:lnTo>
                  <a:pt x="1453" y="1202"/>
                </a:lnTo>
                <a:lnTo>
                  <a:pt x="1449" y="1203"/>
                </a:lnTo>
                <a:lnTo>
                  <a:pt x="1446" y="1207"/>
                </a:lnTo>
                <a:lnTo>
                  <a:pt x="1442" y="1211"/>
                </a:lnTo>
                <a:lnTo>
                  <a:pt x="1440" y="1212"/>
                </a:lnTo>
                <a:lnTo>
                  <a:pt x="1433" y="1212"/>
                </a:lnTo>
                <a:lnTo>
                  <a:pt x="1428" y="1211"/>
                </a:lnTo>
                <a:lnTo>
                  <a:pt x="1419" y="1207"/>
                </a:lnTo>
                <a:lnTo>
                  <a:pt x="1412" y="1206"/>
                </a:lnTo>
                <a:lnTo>
                  <a:pt x="1403" y="1203"/>
                </a:lnTo>
                <a:lnTo>
                  <a:pt x="1395" y="1202"/>
                </a:lnTo>
                <a:lnTo>
                  <a:pt x="1394" y="1202"/>
                </a:lnTo>
                <a:lnTo>
                  <a:pt x="1392" y="1202"/>
                </a:lnTo>
                <a:lnTo>
                  <a:pt x="1389" y="1203"/>
                </a:lnTo>
                <a:lnTo>
                  <a:pt x="1388" y="1203"/>
                </a:lnTo>
                <a:lnTo>
                  <a:pt x="1385" y="1204"/>
                </a:lnTo>
                <a:lnTo>
                  <a:pt x="1377" y="1210"/>
                </a:lnTo>
                <a:lnTo>
                  <a:pt x="1375" y="1211"/>
                </a:lnTo>
                <a:lnTo>
                  <a:pt x="1363" y="1216"/>
                </a:lnTo>
                <a:lnTo>
                  <a:pt x="1360" y="1216"/>
                </a:lnTo>
                <a:lnTo>
                  <a:pt x="1356" y="1216"/>
                </a:lnTo>
                <a:lnTo>
                  <a:pt x="1354" y="1219"/>
                </a:lnTo>
                <a:lnTo>
                  <a:pt x="1338" y="1250"/>
                </a:lnTo>
                <a:lnTo>
                  <a:pt x="1334" y="1253"/>
                </a:lnTo>
                <a:lnTo>
                  <a:pt x="1329" y="1254"/>
                </a:lnTo>
                <a:lnTo>
                  <a:pt x="1325" y="1258"/>
                </a:lnTo>
                <a:lnTo>
                  <a:pt x="1321" y="1260"/>
                </a:lnTo>
                <a:lnTo>
                  <a:pt x="1316" y="1260"/>
                </a:lnTo>
                <a:lnTo>
                  <a:pt x="1311" y="1260"/>
                </a:lnTo>
                <a:lnTo>
                  <a:pt x="1304" y="1260"/>
                </a:lnTo>
                <a:lnTo>
                  <a:pt x="1298" y="1264"/>
                </a:lnTo>
                <a:lnTo>
                  <a:pt x="1291" y="1272"/>
                </a:lnTo>
                <a:lnTo>
                  <a:pt x="1285" y="1272"/>
                </a:lnTo>
                <a:lnTo>
                  <a:pt x="1281" y="1272"/>
                </a:lnTo>
                <a:lnTo>
                  <a:pt x="1277" y="1274"/>
                </a:lnTo>
                <a:lnTo>
                  <a:pt x="1274" y="1276"/>
                </a:lnTo>
                <a:lnTo>
                  <a:pt x="1268" y="1281"/>
                </a:lnTo>
                <a:lnTo>
                  <a:pt x="1264" y="1288"/>
                </a:lnTo>
                <a:lnTo>
                  <a:pt x="1260" y="1294"/>
                </a:lnTo>
                <a:lnTo>
                  <a:pt x="1253" y="1300"/>
                </a:lnTo>
                <a:lnTo>
                  <a:pt x="1243" y="1301"/>
                </a:lnTo>
                <a:lnTo>
                  <a:pt x="1235" y="1302"/>
                </a:lnTo>
                <a:lnTo>
                  <a:pt x="1230" y="1305"/>
                </a:lnTo>
                <a:lnTo>
                  <a:pt x="1225" y="1306"/>
                </a:lnTo>
                <a:lnTo>
                  <a:pt x="1219" y="1310"/>
                </a:lnTo>
                <a:lnTo>
                  <a:pt x="1214" y="1313"/>
                </a:lnTo>
                <a:lnTo>
                  <a:pt x="1208" y="1319"/>
                </a:lnTo>
                <a:lnTo>
                  <a:pt x="1201" y="1323"/>
                </a:lnTo>
                <a:lnTo>
                  <a:pt x="1193" y="1326"/>
                </a:lnTo>
                <a:lnTo>
                  <a:pt x="1188" y="1334"/>
                </a:lnTo>
                <a:lnTo>
                  <a:pt x="1191" y="1341"/>
                </a:lnTo>
                <a:lnTo>
                  <a:pt x="1191" y="1351"/>
                </a:lnTo>
                <a:lnTo>
                  <a:pt x="1187" y="1355"/>
                </a:lnTo>
                <a:lnTo>
                  <a:pt x="1170" y="1352"/>
                </a:lnTo>
                <a:lnTo>
                  <a:pt x="1158" y="1348"/>
                </a:lnTo>
                <a:lnTo>
                  <a:pt x="1155" y="1348"/>
                </a:lnTo>
                <a:lnTo>
                  <a:pt x="1153" y="1347"/>
                </a:lnTo>
                <a:lnTo>
                  <a:pt x="1131" y="1355"/>
                </a:lnTo>
                <a:lnTo>
                  <a:pt x="1124" y="1352"/>
                </a:lnTo>
                <a:lnTo>
                  <a:pt x="1119" y="1352"/>
                </a:lnTo>
                <a:lnTo>
                  <a:pt x="1111" y="1355"/>
                </a:lnTo>
                <a:lnTo>
                  <a:pt x="1102" y="1352"/>
                </a:lnTo>
                <a:lnTo>
                  <a:pt x="1097" y="1343"/>
                </a:lnTo>
                <a:lnTo>
                  <a:pt x="1090" y="1317"/>
                </a:lnTo>
                <a:lnTo>
                  <a:pt x="1082" y="1314"/>
                </a:lnTo>
                <a:lnTo>
                  <a:pt x="1076" y="1319"/>
                </a:lnTo>
                <a:lnTo>
                  <a:pt x="1069" y="1323"/>
                </a:lnTo>
                <a:lnTo>
                  <a:pt x="1061" y="1321"/>
                </a:lnTo>
                <a:lnTo>
                  <a:pt x="1054" y="1311"/>
                </a:lnTo>
                <a:lnTo>
                  <a:pt x="1044" y="1302"/>
                </a:lnTo>
                <a:lnTo>
                  <a:pt x="1037" y="1297"/>
                </a:lnTo>
                <a:lnTo>
                  <a:pt x="1026" y="1296"/>
                </a:lnTo>
                <a:lnTo>
                  <a:pt x="1020" y="1291"/>
                </a:lnTo>
                <a:lnTo>
                  <a:pt x="1004" y="1283"/>
                </a:lnTo>
                <a:lnTo>
                  <a:pt x="1000" y="1277"/>
                </a:lnTo>
                <a:lnTo>
                  <a:pt x="1000" y="1272"/>
                </a:lnTo>
                <a:lnTo>
                  <a:pt x="999" y="1267"/>
                </a:lnTo>
                <a:lnTo>
                  <a:pt x="995" y="1263"/>
                </a:lnTo>
                <a:lnTo>
                  <a:pt x="990" y="1262"/>
                </a:lnTo>
                <a:lnTo>
                  <a:pt x="980" y="1264"/>
                </a:lnTo>
                <a:lnTo>
                  <a:pt x="971" y="1271"/>
                </a:lnTo>
                <a:lnTo>
                  <a:pt x="966" y="1280"/>
                </a:lnTo>
                <a:lnTo>
                  <a:pt x="954" y="1291"/>
                </a:lnTo>
                <a:lnTo>
                  <a:pt x="950" y="1296"/>
                </a:lnTo>
                <a:lnTo>
                  <a:pt x="948" y="1302"/>
                </a:lnTo>
                <a:lnTo>
                  <a:pt x="945" y="1309"/>
                </a:lnTo>
                <a:lnTo>
                  <a:pt x="940" y="1313"/>
                </a:lnTo>
                <a:lnTo>
                  <a:pt x="933" y="1315"/>
                </a:lnTo>
                <a:lnTo>
                  <a:pt x="926" y="1317"/>
                </a:lnTo>
                <a:lnTo>
                  <a:pt x="916" y="1311"/>
                </a:lnTo>
                <a:lnTo>
                  <a:pt x="911" y="1309"/>
                </a:lnTo>
                <a:lnTo>
                  <a:pt x="905" y="1305"/>
                </a:lnTo>
                <a:lnTo>
                  <a:pt x="902" y="1305"/>
                </a:lnTo>
                <a:lnTo>
                  <a:pt x="893" y="1310"/>
                </a:lnTo>
                <a:lnTo>
                  <a:pt x="889" y="1311"/>
                </a:lnTo>
                <a:lnTo>
                  <a:pt x="883" y="1328"/>
                </a:lnTo>
                <a:lnTo>
                  <a:pt x="883" y="1336"/>
                </a:lnTo>
                <a:lnTo>
                  <a:pt x="883" y="1339"/>
                </a:lnTo>
                <a:lnTo>
                  <a:pt x="881" y="1343"/>
                </a:lnTo>
                <a:lnTo>
                  <a:pt x="876" y="1352"/>
                </a:lnTo>
                <a:lnTo>
                  <a:pt x="876" y="1360"/>
                </a:lnTo>
                <a:lnTo>
                  <a:pt x="858" y="1412"/>
                </a:lnTo>
                <a:lnTo>
                  <a:pt x="843" y="1407"/>
                </a:lnTo>
                <a:lnTo>
                  <a:pt x="842" y="1409"/>
                </a:lnTo>
                <a:lnTo>
                  <a:pt x="826" y="1449"/>
                </a:lnTo>
                <a:lnTo>
                  <a:pt x="812" y="1485"/>
                </a:lnTo>
                <a:lnTo>
                  <a:pt x="799" y="1516"/>
                </a:lnTo>
                <a:lnTo>
                  <a:pt x="765" y="1603"/>
                </a:lnTo>
                <a:lnTo>
                  <a:pt x="766" y="1603"/>
                </a:lnTo>
                <a:lnTo>
                  <a:pt x="768" y="1604"/>
                </a:lnTo>
                <a:lnTo>
                  <a:pt x="769" y="1605"/>
                </a:lnTo>
                <a:lnTo>
                  <a:pt x="773" y="1608"/>
                </a:lnTo>
                <a:lnTo>
                  <a:pt x="776" y="1609"/>
                </a:lnTo>
                <a:lnTo>
                  <a:pt x="779" y="1612"/>
                </a:lnTo>
                <a:lnTo>
                  <a:pt x="782" y="1614"/>
                </a:lnTo>
                <a:lnTo>
                  <a:pt x="785" y="1616"/>
                </a:lnTo>
                <a:lnTo>
                  <a:pt x="802" y="1627"/>
                </a:lnTo>
                <a:lnTo>
                  <a:pt x="808" y="1633"/>
                </a:lnTo>
                <a:lnTo>
                  <a:pt x="823" y="1642"/>
                </a:lnTo>
                <a:lnTo>
                  <a:pt x="825" y="1644"/>
                </a:lnTo>
                <a:lnTo>
                  <a:pt x="829" y="1646"/>
                </a:lnTo>
                <a:lnTo>
                  <a:pt x="834" y="1650"/>
                </a:lnTo>
                <a:lnTo>
                  <a:pt x="837" y="1652"/>
                </a:lnTo>
                <a:lnTo>
                  <a:pt x="839" y="1654"/>
                </a:lnTo>
                <a:lnTo>
                  <a:pt x="842" y="1655"/>
                </a:lnTo>
                <a:lnTo>
                  <a:pt x="843" y="1656"/>
                </a:lnTo>
                <a:lnTo>
                  <a:pt x="845" y="1657"/>
                </a:lnTo>
                <a:lnTo>
                  <a:pt x="847" y="1660"/>
                </a:lnTo>
                <a:lnTo>
                  <a:pt x="850" y="1661"/>
                </a:lnTo>
                <a:lnTo>
                  <a:pt x="859" y="1668"/>
                </a:lnTo>
                <a:lnTo>
                  <a:pt x="866" y="1672"/>
                </a:lnTo>
                <a:lnTo>
                  <a:pt x="868" y="1674"/>
                </a:lnTo>
                <a:lnTo>
                  <a:pt x="870" y="1674"/>
                </a:lnTo>
                <a:lnTo>
                  <a:pt x="871" y="1676"/>
                </a:lnTo>
                <a:lnTo>
                  <a:pt x="883" y="1685"/>
                </a:lnTo>
                <a:lnTo>
                  <a:pt x="889" y="1689"/>
                </a:lnTo>
                <a:lnTo>
                  <a:pt x="892" y="1690"/>
                </a:lnTo>
                <a:lnTo>
                  <a:pt x="897" y="1694"/>
                </a:lnTo>
                <a:lnTo>
                  <a:pt x="900" y="1695"/>
                </a:lnTo>
                <a:lnTo>
                  <a:pt x="902" y="1697"/>
                </a:lnTo>
                <a:lnTo>
                  <a:pt x="905" y="1698"/>
                </a:lnTo>
                <a:lnTo>
                  <a:pt x="924" y="1710"/>
                </a:lnTo>
                <a:lnTo>
                  <a:pt x="927" y="1711"/>
                </a:lnTo>
                <a:lnTo>
                  <a:pt x="930" y="1712"/>
                </a:lnTo>
                <a:lnTo>
                  <a:pt x="943" y="1719"/>
                </a:lnTo>
                <a:lnTo>
                  <a:pt x="960" y="1727"/>
                </a:lnTo>
                <a:lnTo>
                  <a:pt x="978" y="1735"/>
                </a:lnTo>
                <a:lnTo>
                  <a:pt x="997" y="1741"/>
                </a:lnTo>
                <a:lnTo>
                  <a:pt x="1014" y="1746"/>
                </a:lnTo>
                <a:lnTo>
                  <a:pt x="1020" y="1748"/>
                </a:lnTo>
                <a:lnTo>
                  <a:pt x="1029" y="1749"/>
                </a:lnTo>
                <a:lnTo>
                  <a:pt x="1037" y="1750"/>
                </a:lnTo>
                <a:lnTo>
                  <a:pt x="1061" y="1752"/>
                </a:lnTo>
                <a:lnTo>
                  <a:pt x="1090" y="1750"/>
                </a:lnTo>
                <a:lnTo>
                  <a:pt x="1121" y="1749"/>
                </a:lnTo>
                <a:lnTo>
                  <a:pt x="1140" y="1749"/>
                </a:lnTo>
                <a:lnTo>
                  <a:pt x="1158" y="1746"/>
                </a:lnTo>
                <a:lnTo>
                  <a:pt x="1188" y="1748"/>
                </a:lnTo>
                <a:lnTo>
                  <a:pt x="1214" y="1748"/>
                </a:lnTo>
                <a:lnTo>
                  <a:pt x="1218" y="1749"/>
                </a:lnTo>
                <a:lnTo>
                  <a:pt x="1245" y="1752"/>
                </a:lnTo>
                <a:lnTo>
                  <a:pt x="1262" y="1758"/>
                </a:lnTo>
                <a:lnTo>
                  <a:pt x="1266" y="1759"/>
                </a:lnTo>
                <a:lnTo>
                  <a:pt x="1278" y="1766"/>
                </a:lnTo>
                <a:lnTo>
                  <a:pt x="1281" y="1767"/>
                </a:lnTo>
                <a:lnTo>
                  <a:pt x="1292" y="1776"/>
                </a:lnTo>
                <a:lnTo>
                  <a:pt x="1302" y="1784"/>
                </a:lnTo>
                <a:lnTo>
                  <a:pt x="1305" y="1788"/>
                </a:lnTo>
                <a:lnTo>
                  <a:pt x="1311" y="1793"/>
                </a:lnTo>
                <a:lnTo>
                  <a:pt x="1329" y="1816"/>
                </a:lnTo>
                <a:lnTo>
                  <a:pt x="1342" y="1832"/>
                </a:lnTo>
                <a:lnTo>
                  <a:pt x="1346" y="1839"/>
                </a:lnTo>
                <a:lnTo>
                  <a:pt x="1351" y="1847"/>
                </a:lnTo>
                <a:lnTo>
                  <a:pt x="1363" y="1865"/>
                </a:lnTo>
                <a:lnTo>
                  <a:pt x="1365" y="1872"/>
                </a:lnTo>
                <a:lnTo>
                  <a:pt x="1376" y="1891"/>
                </a:lnTo>
                <a:lnTo>
                  <a:pt x="1388" y="1920"/>
                </a:lnTo>
                <a:lnTo>
                  <a:pt x="1390" y="1928"/>
                </a:lnTo>
                <a:lnTo>
                  <a:pt x="1406" y="1977"/>
                </a:lnTo>
                <a:lnTo>
                  <a:pt x="1412" y="1997"/>
                </a:lnTo>
                <a:lnTo>
                  <a:pt x="1415" y="2013"/>
                </a:lnTo>
                <a:lnTo>
                  <a:pt x="1415" y="2036"/>
                </a:lnTo>
                <a:lnTo>
                  <a:pt x="1414" y="2049"/>
                </a:lnTo>
                <a:lnTo>
                  <a:pt x="1412" y="2066"/>
                </a:lnTo>
                <a:lnTo>
                  <a:pt x="1409" y="2075"/>
                </a:lnTo>
                <a:lnTo>
                  <a:pt x="1406" y="2090"/>
                </a:lnTo>
                <a:lnTo>
                  <a:pt x="1403" y="2095"/>
                </a:lnTo>
                <a:lnTo>
                  <a:pt x="1402" y="2099"/>
                </a:lnTo>
                <a:lnTo>
                  <a:pt x="1388" y="2115"/>
                </a:lnTo>
                <a:lnTo>
                  <a:pt x="1373" y="2125"/>
                </a:lnTo>
                <a:lnTo>
                  <a:pt x="1355" y="2134"/>
                </a:lnTo>
                <a:lnTo>
                  <a:pt x="1349" y="2138"/>
                </a:lnTo>
                <a:lnTo>
                  <a:pt x="1337" y="2142"/>
                </a:lnTo>
                <a:lnTo>
                  <a:pt x="1322" y="2147"/>
                </a:lnTo>
                <a:lnTo>
                  <a:pt x="1290" y="2086"/>
                </a:lnTo>
                <a:lnTo>
                  <a:pt x="1258" y="2026"/>
                </a:lnTo>
                <a:lnTo>
                  <a:pt x="1223" y="1959"/>
                </a:lnTo>
                <a:lnTo>
                  <a:pt x="1159" y="1930"/>
                </a:lnTo>
                <a:lnTo>
                  <a:pt x="1081" y="1895"/>
                </a:lnTo>
                <a:lnTo>
                  <a:pt x="1001" y="1885"/>
                </a:lnTo>
                <a:lnTo>
                  <a:pt x="978" y="1898"/>
                </a:lnTo>
                <a:lnTo>
                  <a:pt x="961" y="1895"/>
                </a:lnTo>
                <a:lnTo>
                  <a:pt x="947" y="1890"/>
                </a:lnTo>
                <a:lnTo>
                  <a:pt x="941" y="1887"/>
                </a:lnTo>
                <a:lnTo>
                  <a:pt x="935" y="1885"/>
                </a:lnTo>
                <a:lnTo>
                  <a:pt x="916" y="1879"/>
                </a:lnTo>
                <a:lnTo>
                  <a:pt x="911" y="1878"/>
                </a:lnTo>
                <a:lnTo>
                  <a:pt x="911" y="1883"/>
                </a:lnTo>
                <a:lnTo>
                  <a:pt x="902" y="1987"/>
                </a:lnTo>
                <a:lnTo>
                  <a:pt x="862" y="1957"/>
                </a:lnTo>
                <a:lnTo>
                  <a:pt x="856" y="1954"/>
                </a:lnTo>
                <a:lnTo>
                  <a:pt x="839" y="1941"/>
                </a:lnTo>
                <a:lnTo>
                  <a:pt x="824" y="1930"/>
                </a:lnTo>
                <a:lnTo>
                  <a:pt x="823" y="1966"/>
                </a:lnTo>
                <a:lnTo>
                  <a:pt x="812" y="1958"/>
                </a:lnTo>
                <a:lnTo>
                  <a:pt x="790" y="1943"/>
                </a:lnTo>
                <a:lnTo>
                  <a:pt x="790" y="1936"/>
                </a:lnTo>
                <a:lnTo>
                  <a:pt x="782" y="1928"/>
                </a:lnTo>
                <a:lnTo>
                  <a:pt x="766" y="1911"/>
                </a:lnTo>
                <a:lnTo>
                  <a:pt x="752" y="1896"/>
                </a:lnTo>
                <a:lnTo>
                  <a:pt x="727" y="1870"/>
                </a:lnTo>
                <a:lnTo>
                  <a:pt x="695" y="1835"/>
                </a:lnTo>
                <a:lnTo>
                  <a:pt x="666" y="1805"/>
                </a:lnTo>
                <a:lnTo>
                  <a:pt x="653" y="1791"/>
                </a:lnTo>
                <a:lnTo>
                  <a:pt x="616" y="1752"/>
                </a:lnTo>
                <a:lnTo>
                  <a:pt x="601" y="1736"/>
                </a:lnTo>
                <a:lnTo>
                  <a:pt x="589" y="1721"/>
                </a:lnTo>
                <a:lnTo>
                  <a:pt x="585" y="1719"/>
                </a:lnTo>
                <a:lnTo>
                  <a:pt x="573" y="1706"/>
                </a:lnTo>
                <a:lnTo>
                  <a:pt x="561" y="1694"/>
                </a:lnTo>
                <a:lnTo>
                  <a:pt x="552" y="1684"/>
                </a:lnTo>
                <a:lnTo>
                  <a:pt x="547" y="1684"/>
                </a:lnTo>
                <a:lnTo>
                  <a:pt x="516" y="1654"/>
                </a:lnTo>
                <a:lnTo>
                  <a:pt x="518" y="1651"/>
                </a:lnTo>
                <a:lnTo>
                  <a:pt x="518" y="1648"/>
                </a:lnTo>
                <a:lnTo>
                  <a:pt x="518" y="1647"/>
                </a:lnTo>
                <a:lnTo>
                  <a:pt x="509" y="1638"/>
                </a:lnTo>
                <a:lnTo>
                  <a:pt x="498" y="1625"/>
                </a:lnTo>
                <a:lnTo>
                  <a:pt x="484" y="1612"/>
                </a:lnTo>
                <a:lnTo>
                  <a:pt x="486" y="1621"/>
                </a:lnTo>
                <a:lnTo>
                  <a:pt x="487" y="1631"/>
                </a:lnTo>
                <a:lnTo>
                  <a:pt x="490" y="1643"/>
                </a:lnTo>
                <a:lnTo>
                  <a:pt x="490" y="1651"/>
                </a:lnTo>
                <a:lnTo>
                  <a:pt x="488" y="1659"/>
                </a:lnTo>
                <a:lnTo>
                  <a:pt x="488" y="1664"/>
                </a:lnTo>
                <a:lnTo>
                  <a:pt x="490" y="1672"/>
                </a:lnTo>
                <a:lnTo>
                  <a:pt x="488" y="1673"/>
                </a:lnTo>
                <a:lnTo>
                  <a:pt x="488" y="1681"/>
                </a:lnTo>
                <a:lnTo>
                  <a:pt x="487" y="1689"/>
                </a:lnTo>
                <a:lnTo>
                  <a:pt x="484" y="1698"/>
                </a:lnTo>
                <a:lnTo>
                  <a:pt x="484" y="1699"/>
                </a:lnTo>
                <a:lnTo>
                  <a:pt x="482" y="1707"/>
                </a:lnTo>
                <a:lnTo>
                  <a:pt x="481" y="1712"/>
                </a:lnTo>
                <a:lnTo>
                  <a:pt x="479" y="1715"/>
                </a:lnTo>
                <a:lnTo>
                  <a:pt x="474" y="1725"/>
                </a:lnTo>
                <a:lnTo>
                  <a:pt x="471" y="1727"/>
                </a:lnTo>
                <a:lnTo>
                  <a:pt x="469" y="1733"/>
                </a:lnTo>
                <a:lnTo>
                  <a:pt x="466" y="1737"/>
                </a:lnTo>
                <a:lnTo>
                  <a:pt x="461" y="1744"/>
                </a:lnTo>
                <a:lnTo>
                  <a:pt x="457" y="1748"/>
                </a:lnTo>
                <a:lnTo>
                  <a:pt x="454" y="1752"/>
                </a:lnTo>
                <a:lnTo>
                  <a:pt x="448" y="1757"/>
                </a:lnTo>
                <a:lnTo>
                  <a:pt x="444" y="1761"/>
                </a:lnTo>
                <a:lnTo>
                  <a:pt x="439" y="1766"/>
                </a:lnTo>
                <a:lnTo>
                  <a:pt x="435" y="1768"/>
                </a:lnTo>
                <a:lnTo>
                  <a:pt x="431" y="1772"/>
                </a:lnTo>
                <a:lnTo>
                  <a:pt x="426" y="1776"/>
                </a:lnTo>
                <a:lnTo>
                  <a:pt x="423" y="1778"/>
                </a:lnTo>
                <a:lnTo>
                  <a:pt x="419" y="1780"/>
                </a:lnTo>
                <a:lnTo>
                  <a:pt x="413" y="1784"/>
                </a:lnTo>
                <a:lnTo>
                  <a:pt x="405" y="1788"/>
                </a:lnTo>
                <a:lnTo>
                  <a:pt x="398" y="1792"/>
                </a:lnTo>
                <a:lnTo>
                  <a:pt x="385" y="1797"/>
                </a:lnTo>
                <a:lnTo>
                  <a:pt x="375" y="1801"/>
                </a:lnTo>
                <a:lnTo>
                  <a:pt x="358" y="1809"/>
                </a:lnTo>
                <a:lnTo>
                  <a:pt x="338" y="1816"/>
                </a:lnTo>
                <a:lnTo>
                  <a:pt x="332" y="1818"/>
                </a:lnTo>
                <a:lnTo>
                  <a:pt x="329" y="1819"/>
                </a:lnTo>
                <a:lnTo>
                  <a:pt x="293" y="1832"/>
                </a:lnTo>
                <a:lnTo>
                  <a:pt x="280" y="1838"/>
                </a:lnTo>
                <a:lnTo>
                  <a:pt x="253" y="1846"/>
                </a:lnTo>
                <a:lnTo>
                  <a:pt x="243" y="1849"/>
                </a:lnTo>
                <a:lnTo>
                  <a:pt x="239" y="1851"/>
                </a:lnTo>
                <a:lnTo>
                  <a:pt x="233" y="1853"/>
                </a:lnTo>
                <a:lnTo>
                  <a:pt x="229" y="1856"/>
                </a:lnTo>
                <a:lnTo>
                  <a:pt x="222" y="1857"/>
                </a:lnTo>
                <a:lnTo>
                  <a:pt x="214" y="1859"/>
                </a:lnTo>
                <a:lnTo>
                  <a:pt x="206" y="1860"/>
                </a:lnTo>
                <a:lnTo>
                  <a:pt x="199" y="1861"/>
                </a:lnTo>
                <a:lnTo>
                  <a:pt x="187" y="1861"/>
                </a:lnTo>
                <a:lnTo>
                  <a:pt x="176" y="1863"/>
                </a:lnTo>
                <a:lnTo>
                  <a:pt x="167" y="1863"/>
                </a:lnTo>
                <a:lnTo>
                  <a:pt x="162" y="1863"/>
                </a:lnTo>
                <a:lnTo>
                  <a:pt x="143" y="1861"/>
                </a:lnTo>
                <a:lnTo>
                  <a:pt x="135" y="1860"/>
                </a:lnTo>
                <a:lnTo>
                  <a:pt x="122" y="1857"/>
                </a:lnTo>
                <a:lnTo>
                  <a:pt x="112" y="1856"/>
                </a:lnTo>
                <a:lnTo>
                  <a:pt x="103" y="1853"/>
                </a:lnTo>
                <a:lnTo>
                  <a:pt x="93" y="1851"/>
                </a:lnTo>
                <a:lnTo>
                  <a:pt x="85" y="1849"/>
                </a:lnTo>
                <a:lnTo>
                  <a:pt x="84" y="1848"/>
                </a:lnTo>
                <a:lnTo>
                  <a:pt x="69" y="1844"/>
                </a:lnTo>
                <a:lnTo>
                  <a:pt x="56" y="1838"/>
                </a:lnTo>
                <a:lnTo>
                  <a:pt x="47" y="1834"/>
                </a:lnTo>
                <a:lnTo>
                  <a:pt x="45" y="1831"/>
                </a:lnTo>
                <a:lnTo>
                  <a:pt x="32" y="1823"/>
                </a:lnTo>
                <a:lnTo>
                  <a:pt x="22" y="1814"/>
                </a:lnTo>
                <a:lnTo>
                  <a:pt x="22" y="1813"/>
                </a:lnTo>
                <a:lnTo>
                  <a:pt x="21" y="1810"/>
                </a:lnTo>
                <a:lnTo>
                  <a:pt x="20" y="1809"/>
                </a:lnTo>
                <a:lnTo>
                  <a:pt x="19" y="1808"/>
                </a:lnTo>
                <a:lnTo>
                  <a:pt x="19" y="1806"/>
                </a:lnTo>
                <a:lnTo>
                  <a:pt x="17" y="1804"/>
                </a:lnTo>
                <a:lnTo>
                  <a:pt x="15" y="1800"/>
                </a:lnTo>
                <a:lnTo>
                  <a:pt x="13" y="1796"/>
                </a:lnTo>
                <a:lnTo>
                  <a:pt x="13" y="1793"/>
                </a:lnTo>
                <a:lnTo>
                  <a:pt x="11" y="1787"/>
                </a:lnTo>
                <a:lnTo>
                  <a:pt x="9" y="1780"/>
                </a:lnTo>
                <a:lnTo>
                  <a:pt x="8" y="1774"/>
                </a:lnTo>
                <a:lnTo>
                  <a:pt x="8" y="1771"/>
                </a:lnTo>
                <a:lnTo>
                  <a:pt x="7" y="1757"/>
                </a:lnTo>
                <a:lnTo>
                  <a:pt x="7" y="1750"/>
                </a:lnTo>
                <a:lnTo>
                  <a:pt x="7" y="1744"/>
                </a:lnTo>
                <a:lnTo>
                  <a:pt x="7" y="1731"/>
                </a:lnTo>
                <a:lnTo>
                  <a:pt x="7" y="1720"/>
                </a:lnTo>
                <a:lnTo>
                  <a:pt x="7" y="1711"/>
                </a:lnTo>
                <a:lnTo>
                  <a:pt x="7" y="1702"/>
                </a:lnTo>
                <a:lnTo>
                  <a:pt x="7" y="1701"/>
                </a:lnTo>
                <a:lnTo>
                  <a:pt x="8" y="1690"/>
                </a:lnTo>
                <a:lnTo>
                  <a:pt x="8" y="1686"/>
                </a:lnTo>
                <a:lnTo>
                  <a:pt x="9" y="1677"/>
                </a:lnTo>
                <a:lnTo>
                  <a:pt x="8" y="1668"/>
                </a:lnTo>
                <a:lnTo>
                  <a:pt x="7" y="1661"/>
                </a:lnTo>
                <a:lnTo>
                  <a:pt x="7" y="1652"/>
                </a:lnTo>
                <a:lnTo>
                  <a:pt x="5" y="1643"/>
                </a:lnTo>
                <a:lnTo>
                  <a:pt x="5" y="1642"/>
                </a:lnTo>
                <a:lnTo>
                  <a:pt x="4" y="1633"/>
                </a:lnTo>
                <a:lnTo>
                  <a:pt x="4" y="1629"/>
                </a:lnTo>
                <a:lnTo>
                  <a:pt x="3" y="1620"/>
                </a:lnTo>
                <a:lnTo>
                  <a:pt x="2" y="1603"/>
                </a:lnTo>
                <a:lnTo>
                  <a:pt x="0" y="1595"/>
                </a:lnTo>
                <a:lnTo>
                  <a:pt x="2" y="1591"/>
                </a:lnTo>
                <a:lnTo>
                  <a:pt x="11" y="1573"/>
                </a:lnTo>
                <a:lnTo>
                  <a:pt x="13" y="1567"/>
                </a:lnTo>
                <a:lnTo>
                  <a:pt x="15" y="1566"/>
                </a:lnTo>
                <a:lnTo>
                  <a:pt x="17" y="1561"/>
                </a:lnTo>
                <a:lnTo>
                  <a:pt x="19" y="1556"/>
                </a:lnTo>
                <a:lnTo>
                  <a:pt x="20" y="1553"/>
                </a:lnTo>
                <a:lnTo>
                  <a:pt x="21" y="1552"/>
                </a:lnTo>
                <a:lnTo>
                  <a:pt x="24" y="1545"/>
                </a:lnTo>
                <a:lnTo>
                  <a:pt x="25" y="1543"/>
                </a:lnTo>
                <a:lnTo>
                  <a:pt x="28" y="1537"/>
                </a:lnTo>
                <a:lnTo>
                  <a:pt x="35" y="1522"/>
                </a:lnTo>
                <a:lnTo>
                  <a:pt x="38" y="1518"/>
                </a:lnTo>
                <a:lnTo>
                  <a:pt x="38" y="1515"/>
                </a:lnTo>
                <a:lnTo>
                  <a:pt x="39" y="1513"/>
                </a:lnTo>
                <a:lnTo>
                  <a:pt x="42" y="1509"/>
                </a:lnTo>
                <a:lnTo>
                  <a:pt x="45" y="1503"/>
                </a:lnTo>
                <a:lnTo>
                  <a:pt x="47" y="1497"/>
                </a:lnTo>
                <a:lnTo>
                  <a:pt x="50" y="1492"/>
                </a:lnTo>
                <a:lnTo>
                  <a:pt x="52" y="1488"/>
                </a:lnTo>
                <a:lnTo>
                  <a:pt x="54" y="1484"/>
                </a:lnTo>
                <a:lnTo>
                  <a:pt x="54" y="1482"/>
                </a:lnTo>
                <a:lnTo>
                  <a:pt x="55" y="1482"/>
                </a:lnTo>
                <a:lnTo>
                  <a:pt x="55" y="1480"/>
                </a:lnTo>
                <a:lnTo>
                  <a:pt x="58" y="1475"/>
                </a:lnTo>
                <a:lnTo>
                  <a:pt x="60" y="1469"/>
                </a:lnTo>
                <a:lnTo>
                  <a:pt x="63" y="1464"/>
                </a:lnTo>
                <a:lnTo>
                  <a:pt x="66" y="1459"/>
                </a:lnTo>
                <a:lnTo>
                  <a:pt x="68" y="1452"/>
                </a:lnTo>
                <a:lnTo>
                  <a:pt x="72" y="1445"/>
                </a:lnTo>
                <a:lnTo>
                  <a:pt x="75" y="1439"/>
                </a:lnTo>
                <a:lnTo>
                  <a:pt x="77" y="1434"/>
                </a:lnTo>
                <a:lnTo>
                  <a:pt x="80" y="1429"/>
                </a:lnTo>
                <a:lnTo>
                  <a:pt x="81" y="1426"/>
                </a:lnTo>
                <a:lnTo>
                  <a:pt x="84" y="1422"/>
                </a:lnTo>
                <a:lnTo>
                  <a:pt x="85" y="1418"/>
                </a:lnTo>
                <a:lnTo>
                  <a:pt x="86" y="1415"/>
                </a:lnTo>
                <a:lnTo>
                  <a:pt x="88" y="1402"/>
                </a:lnTo>
                <a:lnTo>
                  <a:pt x="89" y="1402"/>
                </a:lnTo>
                <a:lnTo>
                  <a:pt x="88" y="1402"/>
                </a:lnTo>
                <a:lnTo>
                  <a:pt x="85" y="1400"/>
                </a:lnTo>
                <a:lnTo>
                  <a:pt x="86" y="1379"/>
                </a:lnTo>
                <a:lnTo>
                  <a:pt x="89" y="1379"/>
                </a:lnTo>
                <a:lnTo>
                  <a:pt x="89" y="1377"/>
                </a:lnTo>
                <a:lnTo>
                  <a:pt x="90" y="1370"/>
                </a:lnTo>
                <a:lnTo>
                  <a:pt x="90" y="1365"/>
                </a:lnTo>
                <a:lnTo>
                  <a:pt x="90" y="1358"/>
                </a:lnTo>
                <a:lnTo>
                  <a:pt x="92" y="1343"/>
                </a:lnTo>
                <a:lnTo>
                  <a:pt x="93" y="1332"/>
                </a:lnTo>
                <a:lnTo>
                  <a:pt x="93" y="1322"/>
                </a:lnTo>
                <a:lnTo>
                  <a:pt x="93" y="1319"/>
                </a:lnTo>
                <a:lnTo>
                  <a:pt x="94" y="1315"/>
                </a:lnTo>
                <a:lnTo>
                  <a:pt x="94" y="1309"/>
                </a:lnTo>
                <a:lnTo>
                  <a:pt x="94" y="1298"/>
                </a:lnTo>
                <a:lnTo>
                  <a:pt x="96" y="1287"/>
                </a:lnTo>
                <a:lnTo>
                  <a:pt x="96" y="1280"/>
                </a:lnTo>
                <a:lnTo>
                  <a:pt x="96" y="1274"/>
                </a:lnTo>
                <a:lnTo>
                  <a:pt x="97" y="1268"/>
                </a:lnTo>
                <a:lnTo>
                  <a:pt x="97" y="1264"/>
                </a:lnTo>
                <a:lnTo>
                  <a:pt x="97" y="1259"/>
                </a:lnTo>
                <a:lnTo>
                  <a:pt x="98" y="1251"/>
                </a:lnTo>
                <a:lnTo>
                  <a:pt x="98" y="1244"/>
                </a:lnTo>
                <a:lnTo>
                  <a:pt x="98" y="1237"/>
                </a:lnTo>
                <a:lnTo>
                  <a:pt x="99" y="1220"/>
                </a:lnTo>
                <a:lnTo>
                  <a:pt x="101" y="1195"/>
                </a:lnTo>
                <a:lnTo>
                  <a:pt x="102" y="1186"/>
                </a:lnTo>
                <a:lnTo>
                  <a:pt x="102" y="1177"/>
                </a:lnTo>
                <a:lnTo>
                  <a:pt x="102" y="1172"/>
                </a:lnTo>
                <a:lnTo>
                  <a:pt x="103" y="1164"/>
                </a:lnTo>
                <a:lnTo>
                  <a:pt x="103" y="1153"/>
                </a:lnTo>
                <a:lnTo>
                  <a:pt x="105" y="1148"/>
                </a:lnTo>
                <a:lnTo>
                  <a:pt x="105" y="1143"/>
                </a:lnTo>
                <a:lnTo>
                  <a:pt x="105" y="1138"/>
                </a:lnTo>
                <a:lnTo>
                  <a:pt x="106" y="1127"/>
                </a:lnTo>
                <a:lnTo>
                  <a:pt x="106" y="1122"/>
                </a:lnTo>
                <a:lnTo>
                  <a:pt x="106" y="1116"/>
                </a:lnTo>
                <a:lnTo>
                  <a:pt x="107" y="1109"/>
                </a:lnTo>
                <a:lnTo>
                  <a:pt x="107" y="1101"/>
                </a:lnTo>
                <a:lnTo>
                  <a:pt x="109" y="1091"/>
                </a:lnTo>
                <a:lnTo>
                  <a:pt x="109" y="1085"/>
                </a:lnTo>
                <a:lnTo>
                  <a:pt x="109" y="1079"/>
                </a:lnTo>
                <a:lnTo>
                  <a:pt x="109" y="1074"/>
                </a:lnTo>
                <a:lnTo>
                  <a:pt x="110" y="1067"/>
                </a:lnTo>
                <a:lnTo>
                  <a:pt x="110" y="1057"/>
                </a:lnTo>
                <a:lnTo>
                  <a:pt x="111" y="1052"/>
                </a:lnTo>
                <a:lnTo>
                  <a:pt x="111" y="1049"/>
                </a:lnTo>
                <a:lnTo>
                  <a:pt x="111" y="1038"/>
                </a:lnTo>
                <a:lnTo>
                  <a:pt x="112" y="1020"/>
                </a:lnTo>
                <a:lnTo>
                  <a:pt x="112" y="1016"/>
                </a:lnTo>
                <a:lnTo>
                  <a:pt x="114" y="1010"/>
                </a:lnTo>
                <a:lnTo>
                  <a:pt x="114" y="1002"/>
                </a:lnTo>
                <a:lnTo>
                  <a:pt x="114" y="994"/>
                </a:lnTo>
                <a:lnTo>
                  <a:pt x="129" y="994"/>
                </a:lnTo>
                <a:lnTo>
                  <a:pt x="143" y="994"/>
                </a:lnTo>
                <a:lnTo>
                  <a:pt x="157" y="994"/>
                </a:lnTo>
                <a:lnTo>
                  <a:pt x="200" y="994"/>
                </a:lnTo>
                <a:lnTo>
                  <a:pt x="247" y="994"/>
                </a:lnTo>
                <a:lnTo>
                  <a:pt x="299" y="994"/>
                </a:lnTo>
                <a:lnTo>
                  <a:pt x="334" y="994"/>
                </a:lnTo>
                <a:lnTo>
                  <a:pt x="385" y="993"/>
                </a:lnTo>
                <a:lnTo>
                  <a:pt x="611" y="974"/>
                </a:lnTo>
                <a:lnTo>
                  <a:pt x="638" y="943"/>
                </a:lnTo>
                <a:lnTo>
                  <a:pt x="638" y="941"/>
                </a:lnTo>
                <a:lnTo>
                  <a:pt x="640" y="938"/>
                </a:lnTo>
                <a:lnTo>
                  <a:pt x="641" y="935"/>
                </a:lnTo>
                <a:lnTo>
                  <a:pt x="642" y="933"/>
                </a:lnTo>
                <a:lnTo>
                  <a:pt x="642" y="922"/>
                </a:lnTo>
                <a:lnTo>
                  <a:pt x="642" y="869"/>
                </a:lnTo>
                <a:lnTo>
                  <a:pt x="657" y="869"/>
                </a:lnTo>
                <a:lnTo>
                  <a:pt x="657" y="882"/>
                </a:lnTo>
                <a:lnTo>
                  <a:pt x="669" y="882"/>
                </a:lnTo>
                <a:lnTo>
                  <a:pt x="676" y="891"/>
                </a:lnTo>
                <a:lnTo>
                  <a:pt x="683" y="895"/>
                </a:lnTo>
                <a:lnTo>
                  <a:pt x="684" y="926"/>
                </a:lnTo>
                <a:lnTo>
                  <a:pt x="685" y="930"/>
                </a:lnTo>
                <a:lnTo>
                  <a:pt x="705" y="948"/>
                </a:lnTo>
                <a:lnTo>
                  <a:pt x="710" y="944"/>
                </a:lnTo>
                <a:lnTo>
                  <a:pt x="734" y="924"/>
                </a:lnTo>
                <a:lnTo>
                  <a:pt x="746" y="912"/>
                </a:lnTo>
                <a:lnTo>
                  <a:pt x="770" y="937"/>
                </a:lnTo>
                <a:lnTo>
                  <a:pt x="813" y="920"/>
                </a:lnTo>
                <a:lnTo>
                  <a:pt x="855" y="905"/>
                </a:lnTo>
                <a:lnTo>
                  <a:pt x="914" y="877"/>
                </a:lnTo>
                <a:lnTo>
                  <a:pt x="948" y="853"/>
                </a:lnTo>
                <a:lnTo>
                  <a:pt x="1010" y="810"/>
                </a:lnTo>
                <a:lnTo>
                  <a:pt x="1082" y="746"/>
                </a:lnTo>
                <a:lnTo>
                  <a:pt x="1140" y="694"/>
                </a:lnTo>
                <a:lnTo>
                  <a:pt x="1244" y="593"/>
                </a:lnTo>
                <a:lnTo>
                  <a:pt x="1522" y="194"/>
                </a:lnTo>
                <a:lnTo>
                  <a:pt x="1713" y="124"/>
                </a:lnTo>
                <a:lnTo>
                  <a:pt x="1697" y="160"/>
                </a:lnTo>
                <a:lnTo>
                  <a:pt x="1688" y="220"/>
                </a:lnTo>
                <a:lnTo>
                  <a:pt x="1663" y="273"/>
                </a:lnTo>
                <a:lnTo>
                  <a:pt x="1670" y="316"/>
                </a:lnTo>
                <a:lnTo>
                  <a:pt x="1749" y="469"/>
                </a:lnTo>
                <a:lnTo>
                  <a:pt x="1792" y="512"/>
                </a:lnTo>
                <a:lnTo>
                  <a:pt x="1851" y="525"/>
                </a:lnTo>
                <a:lnTo>
                  <a:pt x="1905" y="524"/>
                </a:lnTo>
                <a:lnTo>
                  <a:pt x="1967" y="524"/>
                </a:lnTo>
                <a:lnTo>
                  <a:pt x="2030" y="504"/>
                </a:lnTo>
                <a:lnTo>
                  <a:pt x="2068" y="465"/>
                </a:lnTo>
                <a:lnTo>
                  <a:pt x="2089" y="423"/>
                </a:lnTo>
                <a:lnTo>
                  <a:pt x="2193" y="323"/>
                </a:lnTo>
                <a:lnTo>
                  <a:pt x="2317" y="177"/>
                </a:lnTo>
                <a:lnTo>
                  <a:pt x="2326" y="122"/>
                </a:lnTo>
                <a:lnTo>
                  <a:pt x="2309" y="86"/>
                </a:lnTo>
                <a:lnTo>
                  <a:pt x="2317" y="33"/>
                </a:lnTo>
                <a:lnTo>
                  <a:pt x="2330" y="11"/>
                </a:lnTo>
                <a:lnTo>
                  <a:pt x="2354" y="0"/>
                </a:lnTo>
                <a:lnTo>
                  <a:pt x="2359" y="2"/>
                </a:lnTo>
                <a:lnTo>
                  <a:pt x="2365" y="5"/>
                </a:lnTo>
                <a:lnTo>
                  <a:pt x="2372" y="9"/>
                </a:lnTo>
                <a:lnTo>
                  <a:pt x="2377" y="13"/>
                </a:lnTo>
                <a:lnTo>
                  <a:pt x="2378" y="13"/>
                </a:lnTo>
                <a:lnTo>
                  <a:pt x="2387" y="21"/>
                </a:lnTo>
                <a:lnTo>
                  <a:pt x="2391" y="25"/>
                </a:lnTo>
                <a:lnTo>
                  <a:pt x="2398" y="32"/>
                </a:lnTo>
                <a:lnTo>
                  <a:pt x="2403" y="38"/>
                </a:lnTo>
                <a:lnTo>
                  <a:pt x="2411" y="47"/>
                </a:lnTo>
                <a:lnTo>
                  <a:pt x="2433" y="71"/>
                </a:lnTo>
                <a:lnTo>
                  <a:pt x="2436" y="73"/>
                </a:lnTo>
                <a:lnTo>
                  <a:pt x="2438" y="76"/>
                </a:lnTo>
                <a:lnTo>
                  <a:pt x="2442" y="80"/>
                </a:lnTo>
                <a:lnTo>
                  <a:pt x="2447" y="85"/>
                </a:lnTo>
                <a:lnTo>
                  <a:pt x="2461" y="94"/>
                </a:lnTo>
                <a:lnTo>
                  <a:pt x="2475" y="102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70607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Chicago City of  Illinois State</a:t>
            </a:r>
            <a:endParaRPr lang="zh-CN" altLang="en-US" dirty="0"/>
          </a:p>
        </p:txBody>
      </p:sp>
      <p:sp>
        <p:nvSpPr>
          <p:cNvPr id="5" name="Freeform 1991"/>
          <p:cNvSpPr>
            <a:spLocks noEditPoints="1"/>
          </p:cNvSpPr>
          <p:nvPr/>
        </p:nvSpPr>
        <p:spPr bwMode="auto">
          <a:xfrm>
            <a:off x="395536" y="1215536"/>
            <a:ext cx="3786617" cy="3444446"/>
          </a:xfrm>
          <a:custGeom>
            <a:avLst/>
            <a:gdLst>
              <a:gd name="T0" fmla="*/ 267 w 3497"/>
              <a:gd name="T1" fmla="*/ 150 h 3181"/>
              <a:gd name="T2" fmla="*/ 607 w 3497"/>
              <a:gd name="T3" fmla="*/ 413 h 3181"/>
              <a:gd name="T4" fmla="*/ 883 w 3497"/>
              <a:gd name="T5" fmla="*/ 311 h 3181"/>
              <a:gd name="T6" fmla="*/ 998 w 3497"/>
              <a:gd name="T7" fmla="*/ 102 h 3181"/>
              <a:gd name="T8" fmla="*/ 1121 w 3497"/>
              <a:gd name="T9" fmla="*/ 135 h 3181"/>
              <a:gd name="T10" fmla="*/ 1283 w 3497"/>
              <a:gd name="T11" fmla="*/ 106 h 3181"/>
              <a:gd name="T12" fmla="*/ 1455 w 3497"/>
              <a:gd name="T13" fmla="*/ 161 h 3181"/>
              <a:gd name="T14" fmla="*/ 1532 w 3497"/>
              <a:gd name="T15" fmla="*/ 196 h 3181"/>
              <a:gd name="T16" fmla="*/ 1957 w 3497"/>
              <a:gd name="T17" fmla="*/ 33 h 3181"/>
              <a:gd name="T18" fmla="*/ 2316 w 3497"/>
              <a:gd name="T19" fmla="*/ 8 h 3181"/>
              <a:gd name="T20" fmla="*/ 2383 w 3497"/>
              <a:gd name="T21" fmla="*/ 173 h 3181"/>
              <a:gd name="T22" fmla="*/ 2437 w 3497"/>
              <a:gd name="T23" fmla="*/ 367 h 3181"/>
              <a:gd name="T24" fmla="*/ 2596 w 3497"/>
              <a:gd name="T25" fmla="*/ 465 h 3181"/>
              <a:gd name="T26" fmla="*/ 2540 w 3497"/>
              <a:gd name="T27" fmla="*/ 507 h 3181"/>
              <a:gd name="T28" fmla="*/ 2569 w 3497"/>
              <a:gd name="T29" fmla="*/ 666 h 3181"/>
              <a:gd name="T30" fmla="*/ 2567 w 3497"/>
              <a:gd name="T31" fmla="*/ 686 h 3181"/>
              <a:gd name="T32" fmla="*/ 2606 w 3497"/>
              <a:gd name="T33" fmla="*/ 824 h 3181"/>
              <a:gd name="T34" fmla="*/ 2683 w 3497"/>
              <a:gd name="T35" fmla="*/ 918 h 3181"/>
              <a:gd name="T36" fmla="*/ 2719 w 3497"/>
              <a:gd name="T37" fmla="*/ 1056 h 3181"/>
              <a:gd name="T38" fmla="*/ 2779 w 3497"/>
              <a:gd name="T39" fmla="*/ 1119 h 3181"/>
              <a:gd name="T40" fmla="*/ 2723 w 3497"/>
              <a:gd name="T41" fmla="*/ 1277 h 3181"/>
              <a:gd name="T42" fmla="*/ 2786 w 3497"/>
              <a:gd name="T43" fmla="*/ 1427 h 3181"/>
              <a:gd name="T44" fmla="*/ 2750 w 3497"/>
              <a:gd name="T45" fmla="*/ 1386 h 3181"/>
              <a:gd name="T46" fmla="*/ 2823 w 3497"/>
              <a:gd name="T47" fmla="*/ 1542 h 3181"/>
              <a:gd name="T48" fmla="*/ 2911 w 3497"/>
              <a:gd name="T49" fmla="*/ 1713 h 3181"/>
              <a:gd name="T50" fmla="*/ 3017 w 3497"/>
              <a:gd name="T51" fmla="*/ 1837 h 3181"/>
              <a:gd name="T52" fmla="*/ 3059 w 3497"/>
              <a:gd name="T53" fmla="*/ 1970 h 3181"/>
              <a:gd name="T54" fmla="*/ 3074 w 3497"/>
              <a:gd name="T55" fmla="*/ 2079 h 3181"/>
              <a:gd name="T56" fmla="*/ 3172 w 3497"/>
              <a:gd name="T57" fmla="*/ 2127 h 3181"/>
              <a:gd name="T58" fmla="*/ 3293 w 3497"/>
              <a:gd name="T59" fmla="*/ 2221 h 3181"/>
              <a:gd name="T60" fmla="*/ 3370 w 3497"/>
              <a:gd name="T61" fmla="*/ 2283 h 3181"/>
              <a:gd name="T62" fmla="*/ 3454 w 3497"/>
              <a:gd name="T63" fmla="*/ 2427 h 3181"/>
              <a:gd name="T64" fmla="*/ 3493 w 3497"/>
              <a:gd name="T65" fmla="*/ 2636 h 3181"/>
              <a:gd name="T66" fmla="*/ 3124 w 3497"/>
              <a:gd name="T67" fmla="*/ 3179 h 3181"/>
              <a:gd name="T68" fmla="*/ 2754 w 3497"/>
              <a:gd name="T69" fmla="*/ 3179 h 3181"/>
              <a:gd name="T70" fmla="*/ 2567 w 3497"/>
              <a:gd name="T71" fmla="*/ 3072 h 3181"/>
              <a:gd name="T72" fmla="*/ 2456 w 3497"/>
              <a:gd name="T73" fmla="*/ 2962 h 3181"/>
              <a:gd name="T74" fmla="*/ 2235 w 3497"/>
              <a:gd name="T75" fmla="*/ 2905 h 3181"/>
              <a:gd name="T76" fmla="*/ 2014 w 3497"/>
              <a:gd name="T77" fmla="*/ 2843 h 3181"/>
              <a:gd name="T78" fmla="*/ 1847 w 3497"/>
              <a:gd name="T79" fmla="*/ 2769 h 3181"/>
              <a:gd name="T80" fmla="*/ 1911 w 3497"/>
              <a:gd name="T81" fmla="*/ 2603 h 3181"/>
              <a:gd name="T82" fmla="*/ 2110 w 3497"/>
              <a:gd name="T83" fmla="*/ 2600 h 3181"/>
              <a:gd name="T84" fmla="*/ 2122 w 3497"/>
              <a:gd name="T85" fmla="*/ 2417 h 3181"/>
              <a:gd name="T86" fmla="*/ 1672 w 3497"/>
              <a:gd name="T87" fmla="*/ 2377 h 3181"/>
              <a:gd name="T88" fmla="*/ 1551 w 3497"/>
              <a:gd name="T89" fmla="*/ 2087 h 3181"/>
              <a:gd name="T90" fmla="*/ 1177 w 3497"/>
              <a:gd name="T91" fmla="*/ 1887 h 3181"/>
              <a:gd name="T92" fmla="*/ 1463 w 3497"/>
              <a:gd name="T93" fmla="*/ 1874 h 3181"/>
              <a:gd name="T94" fmla="*/ 1694 w 3497"/>
              <a:gd name="T95" fmla="*/ 1599 h 3181"/>
              <a:gd name="T96" fmla="*/ 1434 w 3497"/>
              <a:gd name="T97" fmla="*/ 1323 h 3181"/>
              <a:gd name="T98" fmla="*/ 1384 w 3497"/>
              <a:gd name="T99" fmla="*/ 987 h 3181"/>
              <a:gd name="T100" fmla="*/ 1127 w 3497"/>
              <a:gd name="T101" fmla="*/ 902 h 3181"/>
              <a:gd name="T102" fmla="*/ 1039 w 3497"/>
              <a:gd name="T103" fmla="*/ 724 h 3181"/>
              <a:gd name="T104" fmla="*/ 791 w 3497"/>
              <a:gd name="T105" fmla="*/ 720 h 3181"/>
              <a:gd name="T106" fmla="*/ 687 w 3497"/>
              <a:gd name="T107" fmla="*/ 432 h 3181"/>
              <a:gd name="T108" fmla="*/ 203 w 3497"/>
              <a:gd name="T109" fmla="*/ 593 h 3181"/>
              <a:gd name="T110" fmla="*/ 40 w 3497"/>
              <a:gd name="T111" fmla="*/ 192 h 3181"/>
              <a:gd name="T112" fmla="*/ 870 w 3497"/>
              <a:gd name="T113" fmla="*/ 474 h 3181"/>
              <a:gd name="T114" fmla="*/ 1020 w 3497"/>
              <a:gd name="T115" fmla="*/ 593 h 3181"/>
              <a:gd name="T116" fmla="*/ 1288 w 3497"/>
              <a:gd name="T117" fmla="*/ 511 h 3181"/>
              <a:gd name="T118" fmla="*/ 1117 w 3497"/>
              <a:gd name="T119" fmla="*/ 424 h 3181"/>
              <a:gd name="T120" fmla="*/ 954 w 3497"/>
              <a:gd name="T121" fmla="*/ 411 h 3181"/>
              <a:gd name="T122" fmla="*/ 975 w 3497"/>
              <a:gd name="T123" fmla="*/ 365 h 3181"/>
              <a:gd name="T124" fmla="*/ 925 w 3497"/>
              <a:gd name="T125" fmla="*/ 376 h 3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97" h="3181">
                <a:moveTo>
                  <a:pt x="42" y="186"/>
                </a:moveTo>
                <a:lnTo>
                  <a:pt x="40" y="186"/>
                </a:lnTo>
                <a:lnTo>
                  <a:pt x="38" y="188"/>
                </a:lnTo>
                <a:lnTo>
                  <a:pt x="36" y="190"/>
                </a:lnTo>
                <a:lnTo>
                  <a:pt x="34" y="192"/>
                </a:lnTo>
                <a:lnTo>
                  <a:pt x="31" y="196"/>
                </a:lnTo>
                <a:lnTo>
                  <a:pt x="29" y="200"/>
                </a:lnTo>
                <a:lnTo>
                  <a:pt x="27" y="202"/>
                </a:lnTo>
                <a:lnTo>
                  <a:pt x="27" y="204"/>
                </a:lnTo>
                <a:lnTo>
                  <a:pt x="25" y="206"/>
                </a:lnTo>
                <a:lnTo>
                  <a:pt x="8" y="207"/>
                </a:lnTo>
                <a:lnTo>
                  <a:pt x="2" y="209"/>
                </a:lnTo>
                <a:lnTo>
                  <a:pt x="0" y="209"/>
                </a:lnTo>
                <a:lnTo>
                  <a:pt x="0" y="202"/>
                </a:lnTo>
                <a:lnTo>
                  <a:pt x="0" y="194"/>
                </a:lnTo>
                <a:lnTo>
                  <a:pt x="0" y="192"/>
                </a:lnTo>
                <a:lnTo>
                  <a:pt x="0" y="186"/>
                </a:lnTo>
                <a:lnTo>
                  <a:pt x="2" y="186"/>
                </a:lnTo>
                <a:lnTo>
                  <a:pt x="9" y="186"/>
                </a:lnTo>
                <a:lnTo>
                  <a:pt x="17" y="186"/>
                </a:lnTo>
                <a:lnTo>
                  <a:pt x="25" y="186"/>
                </a:lnTo>
                <a:lnTo>
                  <a:pt x="31" y="186"/>
                </a:lnTo>
                <a:lnTo>
                  <a:pt x="38" y="186"/>
                </a:lnTo>
                <a:lnTo>
                  <a:pt x="40" y="186"/>
                </a:lnTo>
                <a:lnTo>
                  <a:pt x="42" y="186"/>
                </a:lnTo>
                <a:close/>
                <a:moveTo>
                  <a:pt x="42" y="186"/>
                </a:moveTo>
                <a:lnTo>
                  <a:pt x="42" y="184"/>
                </a:lnTo>
                <a:lnTo>
                  <a:pt x="40" y="165"/>
                </a:lnTo>
                <a:lnTo>
                  <a:pt x="40" y="158"/>
                </a:lnTo>
                <a:lnTo>
                  <a:pt x="40" y="152"/>
                </a:lnTo>
                <a:lnTo>
                  <a:pt x="40" y="144"/>
                </a:lnTo>
                <a:lnTo>
                  <a:pt x="40" y="125"/>
                </a:lnTo>
                <a:lnTo>
                  <a:pt x="42" y="125"/>
                </a:lnTo>
                <a:lnTo>
                  <a:pt x="44" y="125"/>
                </a:lnTo>
                <a:lnTo>
                  <a:pt x="48" y="125"/>
                </a:lnTo>
                <a:lnTo>
                  <a:pt x="54" y="125"/>
                </a:lnTo>
                <a:lnTo>
                  <a:pt x="56" y="131"/>
                </a:lnTo>
                <a:lnTo>
                  <a:pt x="56" y="133"/>
                </a:lnTo>
                <a:lnTo>
                  <a:pt x="56" y="146"/>
                </a:lnTo>
                <a:lnTo>
                  <a:pt x="56" y="148"/>
                </a:lnTo>
                <a:lnTo>
                  <a:pt x="57" y="148"/>
                </a:lnTo>
                <a:lnTo>
                  <a:pt x="61" y="148"/>
                </a:lnTo>
                <a:lnTo>
                  <a:pt x="65" y="148"/>
                </a:lnTo>
                <a:lnTo>
                  <a:pt x="67" y="150"/>
                </a:lnTo>
                <a:lnTo>
                  <a:pt x="73" y="150"/>
                </a:lnTo>
                <a:lnTo>
                  <a:pt x="77" y="150"/>
                </a:lnTo>
                <a:lnTo>
                  <a:pt x="79" y="150"/>
                </a:lnTo>
                <a:lnTo>
                  <a:pt x="82" y="152"/>
                </a:lnTo>
                <a:lnTo>
                  <a:pt x="82" y="150"/>
                </a:lnTo>
                <a:lnTo>
                  <a:pt x="84" y="150"/>
                </a:lnTo>
                <a:lnTo>
                  <a:pt x="86" y="150"/>
                </a:lnTo>
                <a:lnTo>
                  <a:pt x="88" y="150"/>
                </a:lnTo>
                <a:lnTo>
                  <a:pt x="90" y="152"/>
                </a:lnTo>
                <a:lnTo>
                  <a:pt x="92" y="150"/>
                </a:lnTo>
                <a:lnTo>
                  <a:pt x="94" y="150"/>
                </a:lnTo>
                <a:lnTo>
                  <a:pt x="94" y="148"/>
                </a:lnTo>
                <a:lnTo>
                  <a:pt x="96" y="148"/>
                </a:lnTo>
                <a:lnTo>
                  <a:pt x="98" y="146"/>
                </a:lnTo>
                <a:lnTo>
                  <a:pt x="100" y="146"/>
                </a:lnTo>
                <a:lnTo>
                  <a:pt x="100" y="144"/>
                </a:lnTo>
                <a:lnTo>
                  <a:pt x="102" y="144"/>
                </a:lnTo>
                <a:lnTo>
                  <a:pt x="104" y="142"/>
                </a:lnTo>
                <a:lnTo>
                  <a:pt x="105" y="142"/>
                </a:lnTo>
                <a:lnTo>
                  <a:pt x="105" y="140"/>
                </a:lnTo>
                <a:lnTo>
                  <a:pt x="107" y="138"/>
                </a:lnTo>
                <a:lnTo>
                  <a:pt x="109" y="138"/>
                </a:lnTo>
                <a:lnTo>
                  <a:pt x="109" y="136"/>
                </a:lnTo>
                <a:lnTo>
                  <a:pt x="111" y="136"/>
                </a:lnTo>
                <a:lnTo>
                  <a:pt x="113" y="135"/>
                </a:lnTo>
                <a:lnTo>
                  <a:pt x="115" y="135"/>
                </a:lnTo>
                <a:lnTo>
                  <a:pt x="115" y="133"/>
                </a:lnTo>
                <a:lnTo>
                  <a:pt x="117" y="133"/>
                </a:lnTo>
                <a:lnTo>
                  <a:pt x="119" y="131"/>
                </a:lnTo>
                <a:lnTo>
                  <a:pt x="121" y="131"/>
                </a:lnTo>
                <a:lnTo>
                  <a:pt x="121" y="129"/>
                </a:lnTo>
                <a:lnTo>
                  <a:pt x="123" y="129"/>
                </a:lnTo>
                <a:lnTo>
                  <a:pt x="125" y="131"/>
                </a:lnTo>
                <a:lnTo>
                  <a:pt x="130" y="133"/>
                </a:lnTo>
                <a:lnTo>
                  <a:pt x="130" y="135"/>
                </a:lnTo>
                <a:lnTo>
                  <a:pt x="132" y="135"/>
                </a:lnTo>
                <a:lnTo>
                  <a:pt x="138" y="138"/>
                </a:lnTo>
                <a:lnTo>
                  <a:pt x="146" y="142"/>
                </a:lnTo>
                <a:lnTo>
                  <a:pt x="146" y="144"/>
                </a:lnTo>
                <a:lnTo>
                  <a:pt x="148" y="144"/>
                </a:lnTo>
                <a:lnTo>
                  <a:pt x="150" y="146"/>
                </a:lnTo>
                <a:lnTo>
                  <a:pt x="150" y="148"/>
                </a:lnTo>
                <a:lnTo>
                  <a:pt x="159" y="158"/>
                </a:lnTo>
                <a:lnTo>
                  <a:pt x="161" y="161"/>
                </a:lnTo>
                <a:lnTo>
                  <a:pt x="163" y="161"/>
                </a:lnTo>
                <a:lnTo>
                  <a:pt x="163" y="152"/>
                </a:lnTo>
                <a:lnTo>
                  <a:pt x="165" y="152"/>
                </a:lnTo>
                <a:lnTo>
                  <a:pt x="167" y="152"/>
                </a:lnTo>
                <a:lnTo>
                  <a:pt x="173" y="152"/>
                </a:lnTo>
                <a:lnTo>
                  <a:pt x="180" y="152"/>
                </a:lnTo>
                <a:lnTo>
                  <a:pt x="209" y="150"/>
                </a:lnTo>
                <a:lnTo>
                  <a:pt x="211" y="150"/>
                </a:lnTo>
                <a:lnTo>
                  <a:pt x="213" y="150"/>
                </a:lnTo>
                <a:lnTo>
                  <a:pt x="221" y="150"/>
                </a:lnTo>
                <a:lnTo>
                  <a:pt x="221" y="125"/>
                </a:lnTo>
                <a:lnTo>
                  <a:pt x="221" y="123"/>
                </a:lnTo>
                <a:lnTo>
                  <a:pt x="221" y="121"/>
                </a:lnTo>
                <a:lnTo>
                  <a:pt x="221" y="119"/>
                </a:lnTo>
                <a:lnTo>
                  <a:pt x="223" y="119"/>
                </a:lnTo>
                <a:lnTo>
                  <a:pt x="225" y="119"/>
                </a:lnTo>
                <a:lnTo>
                  <a:pt x="225" y="121"/>
                </a:lnTo>
                <a:lnTo>
                  <a:pt x="225" y="140"/>
                </a:lnTo>
                <a:lnTo>
                  <a:pt x="226" y="140"/>
                </a:lnTo>
                <a:lnTo>
                  <a:pt x="226" y="150"/>
                </a:lnTo>
                <a:lnTo>
                  <a:pt x="238" y="150"/>
                </a:lnTo>
                <a:lnTo>
                  <a:pt x="242" y="150"/>
                </a:lnTo>
                <a:lnTo>
                  <a:pt x="261" y="150"/>
                </a:lnTo>
                <a:lnTo>
                  <a:pt x="263" y="150"/>
                </a:lnTo>
                <a:lnTo>
                  <a:pt x="267" y="150"/>
                </a:lnTo>
                <a:lnTo>
                  <a:pt x="273" y="150"/>
                </a:lnTo>
                <a:lnTo>
                  <a:pt x="273" y="119"/>
                </a:lnTo>
                <a:lnTo>
                  <a:pt x="273" y="117"/>
                </a:lnTo>
                <a:lnTo>
                  <a:pt x="288" y="117"/>
                </a:lnTo>
                <a:lnTo>
                  <a:pt x="292" y="119"/>
                </a:lnTo>
                <a:lnTo>
                  <a:pt x="303" y="121"/>
                </a:lnTo>
                <a:lnTo>
                  <a:pt x="317" y="125"/>
                </a:lnTo>
                <a:lnTo>
                  <a:pt x="317" y="127"/>
                </a:lnTo>
                <a:lnTo>
                  <a:pt x="344" y="135"/>
                </a:lnTo>
                <a:lnTo>
                  <a:pt x="347" y="135"/>
                </a:lnTo>
                <a:lnTo>
                  <a:pt x="351" y="136"/>
                </a:lnTo>
                <a:lnTo>
                  <a:pt x="353" y="136"/>
                </a:lnTo>
                <a:lnTo>
                  <a:pt x="357" y="138"/>
                </a:lnTo>
                <a:lnTo>
                  <a:pt x="361" y="140"/>
                </a:lnTo>
                <a:lnTo>
                  <a:pt x="363" y="140"/>
                </a:lnTo>
                <a:lnTo>
                  <a:pt x="365" y="142"/>
                </a:lnTo>
                <a:lnTo>
                  <a:pt x="370" y="144"/>
                </a:lnTo>
                <a:lnTo>
                  <a:pt x="370" y="146"/>
                </a:lnTo>
                <a:lnTo>
                  <a:pt x="372" y="146"/>
                </a:lnTo>
                <a:lnTo>
                  <a:pt x="372" y="144"/>
                </a:lnTo>
                <a:lnTo>
                  <a:pt x="376" y="146"/>
                </a:lnTo>
                <a:lnTo>
                  <a:pt x="384" y="146"/>
                </a:lnTo>
                <a:lnTo>
                  <a:pt x="384" y="171"/>
                </a:lnTo>
                <a:lnTo>
                  <a:pt x="388" y="171"/>
                </a:lnTo>
                <a:lnTo>
                  <a:pt x="392" y="171"/>
                </a:lnTo>
                <a:lnTo>
                  <a:pt x="392" y="165"/>
                </a:lnTo>
                <a:lnTo>
                  <a:pt x="393" y="165"/>
                </a:lnTo>
                <a:lnTo>
                  <a:pt x="393" y="163"/>
                </a:lnTo>
                <a:lnTo>
                  <a:pt x="393" y="159"/>
                </a:lnTo>
                <a:lnTo>
                  <a:pt x="397" y="159"/>
                </a:lnTo>
                <a:lnTo>
                  <a:pt x="399" y="159"/>
                </a:lnTo>
                <a:lnTo>
                  <a:pt x="403" y="159"/>
                </a:lnTo>
                <a:lnTo>
                  <a:pt x="405" y="159"/>
                </a:lnTo>
                <a:lnTo>
                  <a:pt x="411" y="161"/>
                </a:lnTo>
                <a:lnTo>
                  <a:pt x="415" y="163"/>
                </a:lnTo>
                <a:lnTo>
                  <a:pt x="420" y="165"/>
                </a:lnTo>
                <a:lnTo>
                  <a:pt x="420" y="167"/>
                </a:lnTo>
                <a:lnTo>
                  <a:pt x="418" y="167"/>
                </a:lnTo>
                <a:lnTo>
                  <a:pt x="418" y="169"/>
                </a:lnTo>
                <a:lnTo>
                  <a:pt x="418" y="171"/>
                </a:lnTo>
                <a:lnTo>
                  <a:pt x="418" y="173"/>
                </a:lnTo>
                <a:lnTo>
                  <a:pt x="417" y="173"/>
                </a:lnTo>
                <a:lnTo>
                  <a:pt x="384" y="175"/>
                </a:lnTo>
                <a:lnTo>
                  <a:pt x="363" y="177"/>
                </a:lnTo>
                <a:lnTo>
                  <a:pt x="359" y="177"/>
                </a:lnTo>
                <a:lnTo>
                  <a:pt x="357" y="177"/>
                </a:lnTo>
                <a:lnTo>
                  <a:pt x="344" y="177"/>
                </a:lnTo>
                <a:lnTo>
                  <a:pt x="317" y="163"/>
                </a:lnTo>
                <a:lnTo>
                  <a:pt x="317" y="159"/>
                </a:lnTo>
                <a:lnTo>
                  <a:pt x="303" y="159"/>
                </a:lnTo>
                <a:lnTo>
                  <a:pt x="303" y="163"/>
                </a:lnTo>
                <a:lnTo>
                  <a:pt x="311" y="165"/>
                </a:lnTo>
                <a:lnTo>
                  <a:pt x="340" y="181"/>
                </a:lnTo>
                <a:lnTo>
                  <a:pt x="344" y="181"/>
                </a:lnTo>
                <a:lnTo>
                  <a:pt x="359" y="181"/>
                </a:lnTo>
                <a:lnTo>
                  <a:pt x="359" y="188"/>
                </a:lnTo>
                <a:lnTo>
                  <a:pt x="378" y="192"/>
                </a:lnTo>
                <a:lnTo>
                  <a:pt x="384" y="192"/>
                </a:lnTo>
                <a:lnTo>
                  <a:pt x="386" y="192"/>
                </a:lnTo>
                <a:lnTo>
                  <a:pt x="392" y="194"/>
                </a:lnTo>
                <a:lnTo>
                  <a:pt x="395" y="194"/>
                </a:lnTo>
                <a:lnTo>
                  <a:pt x="405" y="196"/>
                </a:lnTo>
                <a:lnTo>
                  <a:pt x="415" y="196"/>
                </a:lnTo>
                <a:lnTo>
                  <a:pt x="417" y="196"/>
                </a:lnTo>
                <a:lnTo>
                  <a:pt x="418" y="198"/>
                </a:lnTo>
                <a:lnTo>
                  <a:pt x="422" y="198"/>
                </a:lnTo>
                <a:lnTo>
                  <a:pt x="426" y="198"/>
                </a:lnTo>
                <a:lnTo>
                  <a:pt x="432" y="200"/>
                </a:lnTo>
                <a:lnTo>
                  <a:pt x="434" y="200"/>
                </a:lnTo>
                <a:lnTo>
                  <a:pt x="440" y="202"/>
                </a:lnTo>
                <a:lnTo>
                  <a:pt x="443" y="202"/>
                </a:lnTo>
                <a:lnTo>
                  <a:pt x="447" y="202"/>
                </a:lnTo>
                <a:lnTo>
                  <a:pt x="449" y="202"/>
                </a:lnTo>
                <a:lnTo>
                  <a:pt x="457" y="204"/>
                </a:lnTo>
                <a:lnTo>
                  <a:pt x="463" y="206"/>
                </a:lnTo>
                <a:lnTo>
                  <a:pt x="463" y="207"/>
                </a:lnTo>
                <a:lnTo>
                  <a:pt x="466" y="207"/>
                </a:lnTo>
                <a:lnTo>
                  <a:pt x="466" y="209"/>
                </a:lnTo>
                <a:lnTo>
                  <a:pt x="466" y="232"/>
                </a:lnTo>
                <a:lnTo>
                  <a:pt x="466" y="234"/>
                </a:lnTo>
                <a:lnTo>
                  <a:pt x="468" y="234"/>
                </a:lnTo>
                <a:lnTo>
                  <a:pt x="470" y="234"/>
                </a:lnTo>
                <a:lnTo>
                  <a:pt x="482" y="234"/>
                </a:lnTo>
                <a:lnTo>
                  <a:pt x="497" y="232"/>
                </a:lnTo>
                <a:lnTo>
                  <a:pt x="499" y="232"/>
                </a:lnTo>
                <a:lnTo>
                  <a:pt x="501" y="232"/>
                </a:lnTo>
                <a:lnTo>
                  <a:pt x="507" y="248"/>
                </a:lnTo>
                <a:lnTo>
                  <a:pt x="507" y="250"/>
                </a:lnTo>
                <a:lnTo>
                  <a:pt x="520" y="282"/>
                </a:lnTo>
                <a:lnTo>
                  <a:pt x="526" y="298"/>
                </a:lnTo>
                <a:lnTo>
                  <a:pt x="532" y="313"/>
                </a:lnTo>
                <a:lnTo>
                  <a:pt x="539" y="313"/>
                </a:lnTo>
                <a:lnTo>
                  <a:pt x="539" y="321"/>
                </a:lnTo>
                <a:lnTo>
                  <a:pt x="539" y="328"/>
                </a:lnTo>
                <a:lnTo>
                  <a:pt x="539" y="334"/>
                </a:lnTo>
                <a:lnTo>
                  <a:pt x="539" y="336"/>
                </a:lnTo>
                <a:lnTo>
                  <a:pt x="543" y="346"/>
                </a:lnTo>
                <a:lnTo>
                  <a:pt x="547" y="359"/>
                </a:lnTo>
                <a:lnTo>
                  <a:pt x="557" y="390"/>
                </a:lnTo>
                <a:lnTo>
                  <a:pt x="555" y="390"/>
                </a:lnTo>
                <a:lnTo>
                  <a:pt x="539" y="390"/>
                </a:lnTo>
                <a:lnTo>
                  <a:pt x="539" y="398"/>
                </a:lnTo>
                <a:lnTo>
                  <a:pt x="539" y="405"/>
                </a:lnTo>
                <a:lnTo>
                  <a:pt x="539" y="413"/>
                </a:lnTo>
                <a:lnTo>
                  <a:pt x="561" y="413"/>
                </a:lnTo>
                <a:lnTo>
                  <a:pt x="564" y="413"/>
                </a:lnTo>
                <a:lnTo>
                  <a:pt x="566" y="413"/>
                </a:lnTo>
                <a:lnTo>
                  <a:pt x="582" y="411"/>
                </a:lnTo>
                <a:lnTo>
                  <a:pt x="591" y="411"/>
                </a:lnTo>
                <a:lnTo>
                  <a:pt x="601" y="411"/>
                </a:lnTo>
                <a:lnTo>
                  <a:pt x="601" y="413"/>
                </a:lnTo>
                <a:lnTo>
                  <a:pt x="605" y="413"/>
                </a:lnTo>
                <a:lnTo>
                  <a:pt x="607" y="413"/>
                </a:lnTo>
                <a:lnTo>
                  <a:pt x="607" y="411"/>
                </a:lnTo>
                <a:lnTo>
                  <a:pt x="610" y="411"/>
                </a:lnTo>
                <a:lnTo>
                  <a:pt x="610" y="413"/>
                </a:lnTo>
                <a:lnTo>
                  <a:pt x="610" y="415"/>
                </a:lnTo>
                <a:lnTo>
                  <a:pt x="614" y="413"/>
                </a:lnTo>
                <a:lnTo>
                  <a:pt x="616" y="413"/>
                </a:lnTo>
                <a:lnTo>
                  <a:pt x="622" y="413"/>
                </a:lnTo>
                <a:lnTo>
                  <a:pt x="626" y="413"/>
                </a:lnTo>
                <a:lnTo>
                  <a:pt x="628" y="413"/>
                </a:lnTo>
                <a:lnTo>
                  <a:pt x="634" y="413"/>
                </a:lnTo>
                <a:lnTo>
                  <a:pt x="637" y="413"/>
                </a:lnTo>
                <a:lnTo>
                  <a:pt x="639" y="413"/>
                </a:lnTo>
                <a:lnTo>
                  <a:pt x="653" y="413"/>
                </a:lnTo>
                <a:lnTo>
                  <a:pt x="657" y="413"/>
                </a:lnTo>
                <a:lnTo>
                  <a:pt x="657" y="411"/>
                </a:lnTo>
                <a:lnTo>
                  <a:pt x="657" y="409"/>
                </a:lnTo>
                <a:lnTo>
                  <a:pt x="657" y="407"/>
                </a:lnTo>
                <a:lnTo>
                  <a:pt x="657" y="405"/>
                </a:lnTo>
                <a:lnTo>
                  <a:pt x="658" y="401"/>
                </a:lnTo>
                <a:lnTo>
                  <a:pt x="658" y="399"/>
                </a:lnTo>
                <a:lnTo>
                  <a:pt x="660" y="399"/>
                </a:lnTo>
                <a:lnTo>
                  <a:pt x="662" y="396"/>
                </a:lnTo>
                <a:lnTo>
                  <a:pt x="664" y="394"/>
                </a:lnTo>
                <a:lnTo>
                  <a:pt x="664" y="392"/>
                </a:lnTo>
                <a:lnTo>
                  <a:pt x="668" y="390"/>
                </a:lnTo>
                <a:lnTo>
                  <a:pt x="674" y="386"/>
                </a:lnTo>
                <a:lnTo>
                  <a:pt x="678" y="382"/>
                </a:lnTo>
                <a:lnTo>
                  <a:pt x="683" y="376"/>
                </a:lnTo>
                <a:lnTo>
                  <a:pt x="685" y="373"/>
                </a:lnTo>
                <a:lnTo>
                  <a:pt x="687" y="371"/>
                </a:lnTo>
                <a:lnTo>
                  <a:pt x="699" y="363"/>
                </a:lnTo>
                <a:lnTo>
                  <a:pt x="705" y="357"/>
                </a:lnTo>
                <a:lnTo>
                  <a:pt x="707" y="355"/>
                </a:lnTo>
                <a:lnTo>
                  <a:pt x="708" y="351"/>
                </a:lnTo>
                <a:lnTo>
                  <a:pt x="708" y="350"/>
                </a:lnTo>
                <a:lnTo>
                  <a:pt x="708" y="348"/>
                </a:lnTo>
                <a:lnTo>
                  <a:pt x="708" y="344"/>
                </a:lnTo>
                <a:lnTo>
                  <a:pt x="707" y="338"/>
                </a:lnTo>
                <a:lnTo>
                  <a:pt x="705" y="332"/>
                </a:lnTo>
                <a:lnTo>
                  <a:pt x="703" y="327"/>
                </a:lnTo>
                <a:lnTo>
                  <a:pt x="701" y="325"/>
                </a:lnTo>
                <a:lnTo>
                  <a:pt x="701" y="323"/>
                </a:lnTo>
                <a:lnTo>
                  <a:pt x="701" y="321"/>
                </a:lnTo>
                <a:lnTo>
                  <a:pt x="703" y="319"/>
                </a:lnTo>
                <a:lnTo>
                  <a:pt x="703" y="317"/>
                </a:lnTo>
                <a:lnTo>
                  <a:pt x="703" y="315"/>
                </a:lnTo>
                <a:lnTo>
                  <a:pt x="703" y="311"/>
                </a:lnTo>
                <a:lnTo>
                  <a:pt x="705" y="309"/>
                </a:lnTo>
                <a:lnTo>
                  <a:pt x="705" y="307"/>
                </a:lnTo>
                <a:lnTo>
                  <a:pt x="707" y="305"/>
                </a:lnTo>
                <a:lnTo>
                  <a:pt x="707" y="303"/>
                </a:lnTo>
                <a:lnTo>
                  <a:pt x="708" y="302"/>
                </a:lnTo>
                <a:lnTo>
                  <a:pt x="708" y="298"/>
                </a:lnTo>
                <a:lnTo>
                  <a:pt x="710" y="296"/>
                </a:lnTo>
                <a:lnTo>
                  <a:pt x="710" y="294"/>
                </a:lnTo>
                <a:lnTo>
                  <a:pt x="710" y="292"/>
                </a:lnTo>
                <a:lnTo>
                  <a:pt x="710" y="290"/>
                </a:lnTo>
                <a:lnTo>
                  <a:pt x="708" y="288"/>
                </a:lnTo>
                <a:lnTo>
                  <a:pt x="708" y="286"/>
                </a:lnTo>
                <a:lnTo>
                  <a:pt x="708" y="284"/>
                </a:lnTo>
                <a:lnTo>
                  <a:pt x="710" y="286"/>
                </a:lnTo>
                <a:lnTo>
                  <a:pt x="712" y="286"/>
                </a:lnTo>
                <a:lnTo>
                  <a:pt x="714" y="286"/>
                </a:lnTo>
                <a:lnTo>
                  <a:pt x="716" y="286"/>
                </a:lnTo>
                <a:lnTo>
                  <a:pt x="718" y="288"/>
                </a:lnTo>
                <a:lnTo>
                  <a:pt x="722" y="288"/>
                </a:lnTo>
                <a:lnTo>
                  <a:pt x="724" y="288"/>
                </a:lnTo>
                <a:lnTo>
                  <a:pt x="726" y="288"/>
                </a:lnTo>
                <a:lnTo>
                  <a:pt x="728" y="288"/>
                </a:lnTo>
                <a:lnTo>
                  <a:pt x="730" y="288"/>
                </a:lnTo>
                <a:lnTo>
                  <a:pt x="731" y="288"/>
                </a:lnTo>
                <a:lnTo>
                  <a:pt x="737" y="288"/>
                </a:lnTo>
                <a:lnTo>
                  <a:pt x="741" y="288"/>
                </a:lnTo>
                <a:lnTo>
                  <a:pt x="745" y="290"/>
                </a:lnTo>
                <a:lnTo>
                  <a:pt x="747" y="290"/>
                </a:lnTo>
                <a:lnTo>
                  <a:pt x="751" y="290"/>
                </a:lnTo>
                <a:lnTo>
                  <a:pt x="755" y="290"/>
                </a:lnTo>
                <a:lnTo>
                  <a:pt x="760" y="290"/>
                </a:lnTo>
                <a:lnTo>
                  <a:pt x="764" y="292"/>
                </a:lnTo>
                <a:lnTo>
                  <a:pt x="770" y="292"/>
                </a:lnTo>
                <a:lnTo>
                  <a:pt x="774" y="292"/>
                </a:lnTo>
                <a:lnTo>
                  <a:pt x="778" y="294"/>
                </a:lnTo>
                <a:lnTo>
                  <a:pt x="779" y="294"/>
                </a:lnTo>
                <a:lnTo>
                  <a:pt x="785" y="294"/>
                </a:lnTo>
                <a:lnTo>
                  <a:pt x="785" y="296"/>
                </a:lnTo>
                <a:lnTo>
                  <a:pt x="789" y="296"/>
                </a:lnTo>
                <a:lnTo>
                  <a:pt x="793" y="296"/>
                </a:lnTo>
                <a:lnTo>
                  <a:pt x="797" y="298"/>
                </a:lnTo>
                <a:lnTo>
                  <a:pt x="799" y="298"/>
                </a:lnTo>
                <a:lnTo>
                  <a:pt x="801" y="298"/>
                </a:lnTo>
                <a:lnTo>
                  <a:pt x="803" y="298"/>
                </a:lnTo>
                <a:lnTo>
                  <a:pt x="804" y="298"/>
                </a:lnTo>
                <a:lnTo>
                  <a:pt x="806" y="298"/>
                </a:lnTo>
                <a:lnTo>
                  <a:pt x="808" y="298"/>
                </a:lnTo>
                <a:lnTo>
                  <a:pt x="810" y="300"/>
                </a:lnTo>
                <a:lnTo>
                  <a:pt x="812" y="300"/>
                </a:lnTo>
                <a:lnTo>
                  <a:pt x="814" y="300"/>
                </a:lnTo>
                <a:lnTo>
                  <a:pt x="826" y="302"/>
                </a:lnTo>
                <a:lnTo>
                  <a:pt x="841" y="303"/>
                </a:lnTo>
                <a:lnTo>
                  <a:pt x="845" y="303"/>
                </a:lnTo>
                <a:lnTo>
                  <a:pt x="849" y="305"/>
                </a:lnTo>
                <a:lnTo>
                  <a:pt x="851" y="305"/>
                </a:lnTo>
                <a:lnTo>
                  <a:pt x="852" y="305"/>
                </a:lnTo>
                <a:lnTo>
                  <a:pt x="854" y="305"/>
                </a:lnTo>
                <a:lnTo>
                  <a:pt x="856" y="305"/>
                </a:lnTo>
                <a:lnTo>
                  <a:pt x="858" y="305"/>
                </a:lnTo>
                <a:lnTo>
                  <a:pt x="860" y="307"/>
                </a:lnTo>
                <a:lnTo>
                  <a:pt x="862" y="307"/>
                </a:lnTo>
                <a:lnTo>
                  <a:pt x="870" y="307"/>
                </a:lnTo>
                <a:lnTo>
                  <a:pt x="870" y="309"/>
                </a:lnTo>
                <a:lnTo>
                  <a:pt x="872" y="309"/>
                </a:lnTo>
                <a:lnTo>
                  <a:pt x="883" y="309"/>
                </a:lnTo>
                <a:lnTo>
                  <a:pt x="883" y="311"/>
                </a:lnTo>
                <a:lnTo>
                  <a:pt x="889" y="311"/>
                </a:lnTo>
                <a:lnTo>
                  <a:pt x="891" y="311"/>
                </a:lnTo>
                <a:lnTo>
                  <a:pt x="893" y="311"/>
                </a:lnTo>
                <a:lnTo>
                  <a:pt x="895" y="313"/>
                </a:lnTo>
                <a:lnTo>
                  <a:pt x="902" y="313"/>
                </a:lnTo>
                <a:lnTo>
                  <a:pt x="908" y="315"/>
                </a:lnTo>
                <a:lnTo>
                  <a:pt x="912" y="315"/>
                </a:lnTo>
                <a:lnTo>
                  <a:pt x="918" y="315"/>
                </a:lnTo>
                <a:lnTo>
                  <a:pt x="922" y="317"/>
                </a:lnTo>
                <a:lnTo>
                  <a:pt x="935" y="319"/>
                </a:lnTo>
                <a:lnTo>
                  <a:pt x="939" y="319"/>
                </a:lnTo>
                <a:lnTo>
                  <a:pt x="941" y="319"/>
                </a:lnTo>
                <a:lnTo>
                  <a:pt x="981" y="325"/>
                </a:lnTo>
                <a:lnTo>
                  <a:pt x="981" y="323"/>
                </a:lnTo>
                <a:lnTo>
                  <a:pt x="981" y="321"/>
                </a:lnTo>
                <a:lnTo>
                  <a:pt x="981" y="319"/>
                </a:lnTo>
                <a:lnTo>
                  <a:pt x="983" y="317"/>
                </a:lnTo>
                <a:lnTo>
                  <a:pt x="983" y="315"/>
                </a:lnTo>
                <a:lnTo>
                  <a:pt x="983" y="313"/>
                </a:lnTo>
                <a:lnTo>
                  <a:pt x="983" y="311"/>
                </a:lnTo>
                <a:lnTo>
                  <a:pt x="983" y="309"/>
                </a:lnTo>
                <a:lnTo>
                  <a:pt x="983" y="307"/>
                </a:lnTo>
                <a:lnTo>
                  <a:pt x="983" y="305"/>
                </a:lnTo>
                <a:lnTo>
                  <a:pt x="985" y="303"/>
                </a:lnTo>
                <a:lnTo>
                  <a:pt x="985" y="302"/>
                </a:lnTo>
                <a:lnTo>
                  <a:pt x="985" y="300"/>
                </a:lnTo>
                <a:lnTo>
                  <a:pt x="985" y="298"/>
                </a:lnTo>
                <a:lnTo>
                  <a:pt x="985" y="296"/>
                </a:lnTo>
                <a:lnTo>
                  <a:pt x="985" y="294"/>
                </a:lnTo>
                <a:lnTo>
                  <a:pt x="985" y="292"/>
                </a:lnTo>
                <a:lnTo>
                  <a:pt x="987" y="288"/>
                </a:lnTo>
                <a:lnTo>
                  <a:pt x="987" y="286"/>
                </a:lnTo>
                <a:lnTo>
                  <a:pt x="987" y="284"/>
                </a:lnTo>
                <a:lnTo>
                  <a:pt x="987" y="282"/>
                </a:lnTo>
                <a:lnTo>
                  <a:pt x="987" y="280"/>
                </a:lnTo>
                <a:lnTo>
                  <a:pt x="987" y="279"/>
                </a:lnTo>
                <a:lnTo>
                  <a:pt x="987" y="277"/>
                </a:lnTo>
                <a:lnTo>
                  <a:pt x="987" y="275"/>
                </a:lnTo>
                <a:lnTo>
                  <a:pt x="989" y="275"/>
                </a:lnTo>
                <a:lnTo>
                  <a:pt x="989" y="273"/>
                </a:lnTo>
                <a:lnTo>
                  <a:pt x="989" y="271"/>
                </a:lnTo>
                <a:lnTo>
                  <a:pt x="989" y="269"/>
                </a:lnTo>
                <a:lnTo>
                  <a:pt x="989" y="267"/>
                </a:lnTo>
                <a:lnTo>
                  <a:pt x="989" y="265"/>
                </a:lnTo>
                <a:lnTo>
                  <a:pt x="989" y="263"/>
                </a:lnTo>
                <a:lnTo>
                  <a:pt x="991" y="259"/>
                </a:lnTo>
                <a:lnTo>
                  <a:pt x="991" y="257"/>
                </a:lnTo>
                <a:lnTo>
                  <a:pt x="991" y="254"/>
                </a:lnTo>
                <a:lnTo>
                  <a:pt x="991" y="252"/>
                </a:lnTo>
                <a:lnTo>
                  <a:pt x="991" y="250"/>
                </a:lnTo>
                <a:lnTo>
                  <a:pt x="993" y="246"/>
                </a:lnTo>
                <a:lnTo>
                  <a:pt x="993" y="244"/>
                </a:lnTo>
                <a:lnTo>
                  <a:pt x="993" y="240"/>
                </a:lnTo>
                <a:lnTo>
                  <a:pt x="995" y="234"/>
                </a:lnTo>
                <a:lnTo>
                  <a:pt x="995" y="232"/>
                </a:lnTo>
                <a:lnTo>
                  <a:pt x="995" y="231"/>
                </a:lnTo>
                <a:lnTo>
                  <a:pt x="995" y="229"/>
                </a:lnTo>
                <a:lnTo>
                  <a:pt x="996" y="225"/>
                </a:lnTo>
                <a:lnTo>
                  <a:pt x="996" y="219"/>
                </a:lnTo>
                <a:lnTo>
                  <a:pt x="998" y="219"/>
                </a:lnTo>
                <a:lnTo>
                  <a:pt x="998" y="215"/>
                </a:lnTo>
                <a:lnTo>
                  <a:pt x="998" y="213"/>
                </a:lnTo>
                <a:lnTo>
                  <a:pt x="998" y="211"/>
                </a:lnTo>
                <a:lnTo>
                  <a:pt x="998" y="207"/>
                </a:lnTo>
                <a:lnTo>
                  <a:pt x="998" y="206"/>
                </a:lnTo>
                <a:lnTo>
                  <a:pt x="998" y="204"/>
                </a:lnTo>
                <a:lnTo>
                  <a:pt x="998" y="202"/>
                </a:lnTo>
                <a:lnTo>
                  <a:pt x="998" y="200"/>
                </a:lnTo>
                <a:lnTo>
                  <a:pt x="998" y="198"/>
                </a:lnTo>
                <a:lnTo>
                  <a:pt x="998" y="196"/>
                </a:lnTo>
                <a:lnTo>
                  <a:pt x="998" y="194"/>
                </a:lnTo>
                <a:lnTo>
                  <a:pt x="998" y="192"/>
                </a:lnTo>
                <a:lnTo>
                  <a:pt x="998" y="190"/>
                </a:lnTo>
                <a:lnTo>
                  <a:pt x="998" y="188"/>
                </a:lnTo>
                <a:lnTo>
                  <a:pt x="998" y="186"/>
                </a:lnTo>
                <a:lnTo>
                  <a:pt x="998" y="184"/>
                </a:lnTo>
                <a:lnTo>
                  <a:pt x="998" y="183"/>
                </a:lnTo>
                <a:lnTo>
                  <a:pt x="998" y="181"/>
                </a:lnTo>
                <a:lnTo>
                  <a:pt x="998" y="179"/>
                </a:lnTo>
                <a:lnTo>
                  <a:pt x="998" y="177"/>
                </a:lnTo>
                <a:lnTo>
                  <a:pt x="998" y="175"/>
                </a:lnTo>
                <a:lnTo>
                  <a:pt x="998" y="173"/>
                </a:lnTo>
                <a:lnTo>
                  <a:pt x="998" y="171"/>
                </a:lnTo>
                <a:lnTo>
                  <a:pt x="998" y="169"/>
                </a:lnTo>
                <a:lnTo>
                  <a:pt x="998" y="167"/>
                </a:lnTo>
                <a:lnTo>
                  <a:pt x="998" y="165"/>
                </a:lnTo>
                <a:lnTo>
                  <a:pt x="998" y="163"/>
                </a:lnTo>
                <a:lnTo>
                  <a:pt x="998" y="161"/>
                </a:lnTo>
                <a:lnTo>
                  <a:pt x="998" y="159"/>
                </a:lnTo>
                <a:lnTo>
                  <a:pt x="998" y="158"/>
                </a:lnTo>
                <a:lnTo>
                  <a:pt x="998" y="156"/>
                </a:lnTo>
                <a:lnTo>
                  <a:pt x="998" y="154"/>
                </a:lnTo>
                <a:lnTo>
                  <a:pt x="998" y="152"/>
                </a:lnTo>
                <a:lnTo>
                  <a:pt x="998" y="150"/>
                </a:lnTo>
                <a:lnTo>
                  <a:pt x="998" y="148"/>
                </a:lnTo>
                <a:lnTo>
                  <a:pt x="998" y="142"/>
                </a:lnTo>
                <a:lnTo>
                  <a:pt x="998" y="138"/>
                </a:lnTo>
                <a:lnTo>
                  <a:pt x="998" y="136"/>
                </a:lnTo>
                <a:lnTo>
                  <a:pt x="998" y="135"/>
                </a:lnTo>
                <a:lnTo>
                  <a:pt x="998" y="133"/>
                </a:lnTo>
                <a:lnTo>
                  <a:pt x="998" y="131"/>
                </a:lnTo>
                <a:lnTo>
                  <a:pt x="998" y="123"/>
                </a:lnTo>
                <a:lnTo>
                  <a:pt x="998" y="121"/>
                </a:lnTo>
                <a:lnTo>
                  <a:pt x="998" y="119"/>
                </a:lnTo>
                <a:lnTo>
                  <a:pt x="998" y="117"/>
                </a:lnTo>
                <a:lnTo>
                  <a:pt x="998" y="115"/>
                </a:lnTo>
                <a:lnTo>
                  <a:pt x="998" y="113"/>
                </a:lnTo>
                <a:lnTo>
                  <a:pt x="998" y="111"/>
                </a:lnTo>
                <a:lnTo>
                  <a:pt x="998" y="110"/>
                </a:lnTo>
                <a:lnTo>
                  <a:pt x="998" y="108"/>
                </a:lnTo>
                <a:lnTo>
                  <a:pt x="998" y="106"/>
                </a:lnTo>
                <a:lnTo>
                  <a:pt x="998" y="104"/>
                </a:lnTo>
                <a:lnTo>
                  <a:pt x="998" y="102"/>
                </a:lnTo>
                <a:lnTo>
                  <a:pt x="998" y="100"/>
                </a:lnTo>
                <a:lnTo>
                  <a:pt x="998" y="98"/>
                </a:lnTo>
                <a:lnTo>
                  <a:pt x="1000" y="98"/>
                </a:lnTo>
                <a:lnTo>
                  <a:pt x="1002" y="98"/>
                </a:lnTo>
                <a:lnTo>
                  <a:pt x="1004" y="98"/>
                </a:lnTo>
                <a:lnTo>
                  <a:pt x="1006" y="98"/>
                </a:lnTo>
                <a:lnTo>
                  <a:pt x="1008" y="98"/>
                </a:lnTo>
                <a:lnTo>
                  <a:pt x="1010" y="98"/>
                </a:lnTo>
                <a:lnTo>
                  <a:pt x="1012" y="98"/>
                </a:lnTo>
                <a:lnTo>
                  <a:pt x="1012" y="96"/>
                </a:lnTo>
                <a:lnTo>
                  <a:pt x="1012" y="94"/>
                </a:lnTo>
                <a:lnTo>
                  <a:pt x="1012" y="92"/>
                </a:lnTo>
                <a:lnTo>
                  <a:pt x="1008" y="92"/>
                </a:lnTo>
                <a:lnTo>
                  <a:pt x="1008" y="90"/>
                </a:lnTo>
                <a:lnTo>
                  <a:pt x="1008" y="88"/>
                </a:lnTo>
                <a:lnTo>
                  <a:pt x="1008" y="87"/>
                </a:lnTo>
                <a:lnTo>
                  <a:pt x="1008" y="85"/>
                </a:lnTo>
                <a:lnTo>
                  <a:pt x="1008" y="83"/>
                </a:lnTo>
                <a:lnTo>
                  <a:pt x="1008" y="81"/>
                </a:lnTo>
                <a:lnTo>
                  <a:pt x="1008" y="79"/>
                </a:lnTo>
                <a:lnTo>
                  <a:pt x="1008" y="77"/>
                </a:lnTo>
                <a:lnTo>
                  <a:pt x="1008" y="75"/>
                </a:lnTo>
                <a:lnTo>
                  <a:pt x="1008" y="73"/>
                </a:lnTo>
                <a:lnTo>
                  <a:pt x="1008" y="71"/>
                </a:lnTo>
                <a:lnTo>
                  <a:pt x="1008" y="69"/>
                </a:lnTo>
                <a:lnTo>
                  <a:pt x="1008" y="67"/>
                </a:lnTo>
                <a:lnTo>
                  <a:pt x="1008" y="65"/>
                </a:lnTo>
                <a:lnTo>
                  <a:pt x="1008" y="63"/>
                </a:lnTo>
                <a:lnTo>
                  <a:pt x="1008" y="62"/>
                </a:lnTo>
                <a:lnTo>
                  <a:pt x="1006" y="62"/>
                </a:lnTo>
                <a:lnTo>
                  <a:pt x="1004" y="62"/>
                </a:lnTo>
                <a:lnTo>
                  <a:pt x="1002" y="62"/>
                </a:lnTo>
                <a:lnTo>
                  <a:pt x="1000" y="62"/>
                </a:lnTo>
                <a:lnTo>
                  <a:pt x="998" y="62"/>
                </a:lnTo>
                <a:lnTo>
                  <a:pt x="998" y="60"/>
                </a:lnTo>
                <a:lnTo>
                  <a:pt x="998" y="58"/>
                </a:lnTo>
                <a:lnTo>
                  <a:pt x="998" y="56"/>
                </a:lnTo>
                <a:lnTo>
                  <a:pt x="998" y="54"/>
                </a:lnTo>
                <a:lnTo>
                  <a:pt x="998" y="52"/>
                </a:lnTo>
                <a:lnTo>
                  <a:pt x="998" y="50"/>
                </a:lnTo>
                <a:lnTo>
                  <a:pt x="998" y="48"/>
                </a:lnTo>
                <a:lnTo>
                  <a:pt x="998" y="46"/>
                </a:lnTo>
                <a:lnTo>
                  <a:pt x="998" y="44"/>
                </a:lnTo>
                <a:lnTo>
                  <a:pt x="998" y="42"/>
                </a:lnTo>
                <a:lnTo>
                  <a:pt x="998" y="40"/>
                </a:lnTo>
                <a:lnTo>
                  <a:pt x="998" y="39"/>
                </a:lnTo>
                <a:lnTo>
                  <a:pt x="998" y="37"/>
                </a:lnTo>
                <a:lnTo>
                  <a:pt x="1002" y="37"/>
                </a:lnTo>
                <a:lnTo>
                  <a:pt x="1004" y="37"/>
                </a:lnTo>
                <a:lnTo>
                  <a:pt x="1006" y="37"/>
                </a:lnTo>
                <a:lnTo>
                  <a:pt x="1018" y="37"/>
                </a:lnTo>
                <a:lnTo>
                  <a:pt x="1020" y="37"/>
                </a:lnTo>
                <a:lnTo>
                  <a:pt x="1021" y="37"/>
                </a:lnTo>
                <a:lnTo>
                  <a:pt x="1029" y="37"/>
                </a:lnTo>
                <a:lnTo>
                  <a:pt x="1031" y="37"/>
                </a:lnTo>
                <a:lnTo>
                  <a:pt x="1039" y="35"/>
                </a:lnTo>
                <a:lnTo>
                  <a:pt x="1041" y="35"/>
                </a:lnTo>
                <a:lnTo>
                  <a:pt x="1048" y="35"/>
                </a:lnTo>
                <a:lnTo>
                  <a:pt x="1050" y="35"/>
                </a:lnTo>
                <a:lnTo>
                  <a:pt x="1052" y="35"/>
                </a:lnTo>
                <a:lnTo>
                  <a:pt x="1060" y="35"/>
                </a:lnTo>
                <a:lnTo>
                  <a:pt x="1062" y="35"/>
                </a:lnTo>
                <a:lnTo>
                  <a:pt x="1069" y="35"/>
                </a:lnTo>
                <a:lnTo>
                  <a:pt x="1071" y="35"/>
                </a:lnTo>
                <a:lnTo>
                  <a:pt x="1073" y="35"/>
                </a:lnTo>
                <a:lnTo>
                  <a:pt x="1079" y="35"/>
                </a:lnTo>
                <a:lnTo>
                  <a:pt x="1081" y="35"/>
                </a:lnTo>
                <a:lnTo>
                  <a:pt x="1083" y="35"/>
                </a:lnTo>
                <a:lnTo>
                  <a:pt x="1091" y="35"/>
                </a:lnTo>
                <a:lnTo>
                  <a:pt x="1092" y="35"/>
                </a:lnTo>
                <a:lnTo>
                  <a:pt x="1100" y="35"/>
                </a:lnTo>
                <a:lnTo>
                  <a:pt x="1102" y="35"/>
                </a:lnTo>
                <a:lnTo>
                  <a:pt x="1110" y="35"/>
                </a:lnTo>
                <a:lnTo>
                  <a:pt x="1112" y="35"/>
                </a:lnTo>
                <a:lnTo>
                  <a:pt x="1114" y="35"/>
                </a:lnTo>
                <a:lnTo>
                  <a:pt x="1116" y="35"/>
                </a:lnTo>
                <a:lnTo>
                  <a:pt x="1121" y="33"/>
                </a:lnTo>
                <a:lnTo>
                  <a:pt x="1123" y="33"/>
                </a:lnTo>
                <a:lnTo>
                  <a:pt x="1123" y="35"/>
                </a:lnTo>
                <a:lnTo>
                  <a:pt x="1123" y="37"/>
                </a:lnTo>
                <a:lnTo>
                  <a:pt x="1123" y="40"/>
                </a:lnTo>
                <a:lnTo>
                  <a:pt x="1121" y="42"/>
                </a:lnTo>
                <a:lnTo>
                  <a:pt x="1121" y="46"/>
                </a:lnTo>
                <a:lnTo>
                  <a:pt x="1121" y="48"/>
                </a:lnTo>
                <a:lnTo>
                  <a:pt x="1121" y="50"/>
                </a:lnTo>
                <a:lnTo>
                  <a:pt x="1121" y="54"/>
                </a:lnTo>
                <a:lnTo>
                  <a:pt x="1121" y="63"/>
                </a:lnTo>
                <a:lnTo>
                  <a:pt x="1121" y="65"/>
                </a:lnTo>
                <a:lnTo>
                  <a:pt x="1121" y="73"/>
                </a:lnTo>
                <a:lnTo>
                  <a:pt x="1121" y="79"/>
                </a:lnTo>
                <a:lnTo>
                  <a:pt x="1121" y="81"/>
                </a:lnTo>
                <a:lnTo>
                  <a:pt x="1121" y="87"/>
                </a:lnTo>
                <a:lnTo>
                  <a:pt x="1121" y="90"/>
                </a:lnTo>
                <a:lnTo>
                  <a:pt x="1121" y="94"/>
                </a:lnTo>
                <a:lnTo>
                  <a:pt x="1121" y="96"/>
                </a:lnTo>
                <a:lnTo>
                  <a:pt x="1121" y="98"/>
                </a:lnTo>
                <a:lnTo>
                  <a:pt x="1121" y="100"/>
                </a:lnTo>
                <a:lnTo>
                  <a:pt x="1121" y="102"/>
                </a:lnTo>
                <a:lnTo>
                  <a:pt x="1121" y="104"/>
                </a:lnTo>
                <a:lnTo>
                  <a:pt x="1121" y="106"/>
                </a:lnTo>
                <a:lnTo>
                  <a:pt x="1121" y="108"/>
                </a:lnTo>
                <a:lnTo>
                  <a:pt x="1121" y="110"/>
                </a:lnTo>
                <a:lnTo>
                  <a:pt x="1121" y="113"/>
                </a:lnTo>
                <a:lnTo>
                  <a:pt x="1121" y="115"/>
                </a:lnTo>
                <a:lnTo>
                  <a:pt x="1121" y="117"/>
                </a:lnTo>
                <a:lnTo>
                  <a:pt x="1121" y="119"/>
                </a:lnTo>
                <a:lnTo>
                  <a:pt x="1121" y="121"/>
                </a:lnTo>
                <a:lnTo>
                  <a:pt x="1121" y="123"/>
                </a:lnTo>
                <a:lnTo>
                  <a:pt x="1121" y="125"/>
                </a:lnTo>
                <a:lnTo>
                  <a:pt x="1121" y="127"/>
                </a:lnTo>
                <a:lnTo>
                  <a:pt x="1121" y="129"/>
                </a:lnTo>
                <a:lnTo>
                  <a:pt x="1121" y="133"/>
                </a:lnTo>
                <a:lnTo>
                  <a:pt x="1121" y="135"/>
                </a:lnTo>
                <a:lnTo>
                  <a:pt x="1121" y="136"/>
                </a:lnTo>
                <a:lnTo>
                  <a:pt x="1121" y="138"/>
                </a:lnTo>
                <a:lnTo>
                  <a:pt x="1121" y="140"/>
                </a:lnTo>
                <a:lnTo>
                  <a:pt x="1121" y="142"/>
                </a:lnTo>
                <a:lnTo>
                  <a:pt x="1121" y="144"/>
                </a:lnTo>
                <a:lnTo>
                  <a:pt x="1121" y="148"/>
                </a:lnTo>
                <a:lnTo>
                  <a:pt x="1121" y="150"/>
                </a:lnTo>
                <a:lnTo>
                  <a:pt x="1121" y="152"/>
                </a:lnTo>
                <a:lnTo>
                  <a:pt x="1121" y="156"/>
                </a:lnTo>
                <a:lnTo>
                  <a:pt x="1121" y="158"/>
                </a:lnTo>
                <a:lnTo>
                  <a:pt x="1121" y="159"/>
                </a:lnTo>
                <a:lnTo>
                  <a:pt x="1121" y="161"/>
                </a:lnTo>
                <a:lnTo>
                  <a:pt x="1121" y="163"/>
                </a:lnTo>
                <a:lnTo>
                  <a:pt x="1121" y="165"/>
                </a:lnTo>
                <a:lnTo>
                  <a:pt x="1121" y="167"/>
                </a:lnTo>
                <a:lnTo>
                  <a:pt x="1121" y="169"/>
                </a:lnTo>
                <a:lnTo>
                  <a:pt x="1121" y="171"/>
                </a:lnTo>
                <a:lnTo>
                  <a:pt x="1121" y="173"/>
                </a:lnTo>
                <a:lnTo>
                  <a:pt x="1121" y="175"/>
                </a:lnTo>
                <a:lnTo>
                  <a:pt x="1121" y="177"/>
                </a:lnTo>
                <a:lnTo>
                  <a:pt x="1121" y="179"/>
                </a:lnTo>
                <a:lnTo>
                  <a:pt x="1121" y="181"/>
                </a:lnTo>
                <a:lnTo>
                  <a:pt x="1121" y="186"/>
                </a:lnTo>
                <a:lnTo>
                  <a:pt x="1129" y="186"/>
                </a:lnTo>
                <a:lnTo>
                  <a:pt x="1133" y="186"/>
                </a:lnTo>
                <a:lnTo>
                  <a:pt x="1133" y="181"/>
                </a:lnTo>
                <a:lnTo>
                  <a:pt x="1144" y="181"/>
                </a:lnTo>
                <a:lnTo>
                  <a:pt x="1148" y="181"/>
                </a:lnTo>
                <a:lnTo>
                  <a:pt x="1154" y="181"/>
                </a:lnTo>
                <a:lnTo>
                  <a:pt x="1156" y="181"/>
                </a:lnTo>
                <a:lnTo>
                  <a:pt x="1162" y="181"/>
                </a:lnTo>
                <a:lnTo>
                  <a:pt x="1169" y="181"/>
                </a:lnTo>
                <a:lnTo>
                  <a:pt x="1167" y="186"/>
                </a:lnTo>
                <a:lnTo>
                  <a:pt x="1181" y="186"/>
                </a:lnTo>
                <a:lnTo>
                  <a:pt x="1183" y="192"/>
                </a:lnTo>
                <a:lnTo>
                  <a:pt x="1192" y="192"/>
                </a:lnTo>
                <a:lnTo>
                  <a:pt x="1202" y="192"/>
                </a:lnTo>
                <a:lnTo>
                  <a:pt x="1202" y="186"/>
                </a:lnTo>
                <a:lnTo>
                  <a:pt x="1202" y="184"/>
                </a:lnTo>
                <a:lnTo>
                  <a:pt x="1204" y="184"/>
                </a:lnTo>
                <a:lnTo>
                  <a:pt x="1206" y="184"/>
                </a:lnTo>
                <a:lnTo>
                  <a:pt x="1208" y="184"/>
                </a:lnTo>
                <a:lnTo>
                  <a:pt x="1210" y="184"/>
                </a:lnTo>
                <a:lnTo>
                  <a:pt x="1212" y="184"/>
                </a:lnTo>
                <a:lnTo>
                  <a:pt x="1213" y="184"/>
                </a:lnTo>
                <a:lnTo>
                  <a:pt x="1215" y="184"/>
                </a:lnTo>
                <a:lnTo>
                  <a:pt x="1217" y="184"/>
                </a:lnTo>
                <a:lnTo>
                  <a:pt x="1219" y="184"/>
                </a:lnTo>
                <a:lnTo>
                  <a:pt x="1221" y="184"/>
                </a:lnTo>
                <a:lnTo>
                  <a:pt x="1223" y="184"/>
                </a:lnTo>
                <a:lnTo>
                  <a:pt x="1225" y="184"/>
                </a:lnTo>
                <a:lnTo>
                  <a:pt x="1227" y="184"/>
                </a:lnTo>
                <a:lnTo>
                  <a:pt x="1229" y="184"/>
                </a:lnTo>
                <a:lnTo>
                  <a:pt x="1231" y="184"/>
                </a:lnTo>
                <a:lnTo>
                  <a:pt x="1233" y="184"/>
                </a:lnTo>
                <a:lnTo>
                  <a:pt x="1235" y="184"/>
                </a:lnTo>
                <a:lnTo>
                  <a:pt x="1237" y="184"/>
                </a:lnTo>
                <a:lnTo>
                  <a:pt x="1238" y="184"/>
                </a:lnTo>
                <a:lnTo>
                  <a:pt x="1240" y="184"/>
                </a:lnTo>
                <a:lnTo>
                  <a:pt x="1242" y="184"/>
                </a:lnTo>
                <a:lnTo>
                  <a:pt x="1244" y="184"/>
                </a:lnTo>
                <a:lnTo>
                  <a:pt x="1246" y="184"/>
                </a:lnTo>
                <a:lnTo>
                  <a:pt x="1248" y="184"/>
                </a:lnTo>
                <a:lnTo>
                  <a:pt x="1252" y="184"/>
                </a:lnTo>
                <a:lnTo>
                  <a:pt x="1252" y="186"/>
                </a:lnTo>
                <a:lnTo>
                  <a:pt x="1254" y="186"/>
                </a:lnTo>
                <a:lnTo>
                  <a:pt x="1254" y="188"/>
                </a:lnTo>
                <a:lnTo>
                  <a:pt x="1256" y="188"/>
                </a:lnTo>
                <a:lnTo>
                  <a:pt x="1256" y="190"/>
                </a:lnTo>
                <a:lnTo>
                  <a:pt x="1258" y="190"/>
                </a:lnTo>
                <a:lnTo>
                  <a:pt x="1260" y="188"/>
                </a:lnTo>
                <a:lnTo>
                  <a:pt x="1279" y="179"/>
                </a:lnTo>
                <a:lnTo>
                  <a:pt x="1300" y="169"/>
                </a:lnTo>
                <a:lnTo>
                  <a:pt x="1323" y="158"/>
                </a:lnTo>
                <a:lnTo>
                  <a:pt x="1325" y="158"/>
                </a:lnTo>
                <a:lnTo>
                  <a:pt x="1327" y="156"/>
                </a:lnTo>
                <a:lnTo>
                  <a:pt x="1329" y="156"/>
                </a:lnTo>
                <a:lnTo>
                  <a:pt x="1327" y="154"/>
                </a:lnTo>
                <a:lnTo>
                  <a:pt x="1325" y="152"/>
                </a:lnTo>
                <a:lnTo>
                  <a:pt x="1323" y="152"/>
                </a:lnTo>
                <a:lnTo>
                  <a:pt x="1323" y="150"/>
                </a:lnTo>
                <a:lnTo>
                  <a:pt x="1321" y="150"/>
                </a:lnTo>
                <a:lnTo>
                  <a:pt x="1321" y="148"/>
                </a:lnTo>
                <a:lnTo>
                  <a:pt x="1319" y="148"/>
                </a:lnTo>
                <a:lnTo>
                  <a:pt x="1319" y="146"/>
                </a:lnTo>
                <a:lnTo>
                  <a:pt x="1317" y="146"/>
                </a:lnTo>
                <a:lnTo>
                  <a:pt x="1317" y="144"/>
                </a:lnTo>
                <a:lnTo>
                  <a:pt x="1313" y="140"/>
                </a:lnTo>
                <a:lnTo>
                  <a:pt x="1311" y="138"/>
                </a:lnTo>
                <a:lnTo>
                  <a:pt x="1309" y="136"/>
                </a:lnTo>
                <a:lnTo>
                  <a:pt x="1309" y="135"/>
                </a:lnTo>
                <a:lnTo>
                  <a:pt x="1308" y="135"/>
                </a:lnTo>
                <a:lnTo>
                  <a:pt x="1308" y="133"/>
                </a:lnTo>
                <a:lnTo>
                  <a:pt x="1306" y="133"/>
                </a:lnTo>
                <a:lnTo>
                  <a:pt x="1306" y="131"/>
                </a:lnTo>
                <a:lnTo>
                  <a:pt x="1304" y="129"/>
                </a:lnTo>
                <a:lnTo>
                  <a:pt x="1302" y="127"/>
                </a:lnTo>
                <a:lnTo>
                  <a:pt x="1300" y="125"/>
                </a:lnTo>
                <a:lnTo>
                  <a:pt x="1298" y="123"/>
                </a:lnTo>
                <a:lnTo>
                  <a:pt x="1296" y="121"/>
                </a:lnTo>
                <a:lnTo>
                  <a:pt x="1296" y="119"/>
                </a:lnTo>
                <a:lnTo>
                  <a:pt x="1294" y="119"/>
                </a:lnTo>
                <a:lnTo>
                  <a:pt x="1294" y="117"/>
                </a:lnTo>
                <a:lnTo>
                  <a:pt x="1292" y="117"/>
                </a:lnTo>
                <a:lnTo>
                  <a:pt x="1292" y="115"/>
                </a:lnTo>
                <a:lnTo>
                  <a:pt x="1290" y="113"/>
                </a:lnTo>
                <a:lnTo>
                  <a:pt x="1288" y="111"/>
                </a:lnTo>
                <a:lnTo>
                  <a:pt x="1288" y="110"/>
                </a:lnTo>
                <a:lnTo>
                  <a:pt x="1286" y="110"/>
                </a:lnTo>
                <a:lnTo>
                  <a:pt x="1286" y="108"/>
                </a:lnTo>
                <a:lnTo>
                  <a:pt x="1285" y="108"/>
                </a:lnTo>
                <a:lnTo>
                  <a:pt x="1285" y="106"/>
                </a:lnTo>
                <a:lnTo>
                  <a:pt x="1283" y="106"/>
                </a:lnTo>
                <a:lnTo>
                  <a:pt x="1283" y="104"/>
                </a:lnTo>
                <a:lnTo>
                  <a:pt x="1271" y="92"/>
                </a:lnTo>
                <a:lnTo>
                  <a:pt x="1273" y="92"/>
                </a:lnTo>
                <a:lnTo>
                  <a:pt x="1279" y="92"/>
                </a:lnTo>
                <a:lnTo>
                  <a:pt x="1281" y="92"/>
                </a:lnTo>
                <a:lnTo>
                  <a:pt x="1283" y="92"/>
                </a:lnTo>
                <a:lnTo>
                  <a:pt x="1285" y="92"/>
                </a:lnTo>
                <a:lnTo>
                  <a:pt x="1288" y="92"/>
                </a:lnTo>
                <a:lnTo>
                  <a:pt x="1290" y="92"/>
                </a:lnTo>
                <a:lnTo>
                  <a:pt x="1292" y="92"/>
                </a:lnTo>
                <a:lnTo>
                  <a:pt x="1294" y="92"/>
                </a:lnTo>
                <a:lnTo>
                  <a:pt x="1298" y="92"/>
                </a:lnTo>
                <a:lnTo>
                  <a:pt x="1300" y="92"/>
                </a:lnTo>
                <a:lnTo>
                  <a:pt x="1302" y="92"/>
                </a:lnTo>
                <a:lnTo>
                  <a:pt x="1304" y="92"/>
                </a:lnTo>
                <a:lnTo>
                  <a:pt x="1306" y="92"/>
                </a:lnTo>
                <a:lnTo>
                  <a:pt x="1309" y="92"/>
                </a:lnTo>
                <a:lnTo>
                  <a:pt x="1313" y="92"/>
                </a:lnTo>
                <a:lnTo>
                  <a:pt x="1315" y="92"/>
                </a:lnTo>
                <a:lnTo>
                  <a:pt x="1317" y="92"/>
                </a:lnTo>
                <a:lnTo>
                  <a:pt x="1319" y="92"/>
                </a:lnTo>
                <a:lnTo>
                  <a:pt x="1321" y="92"/>
                </a:lnTo>
                <a:lnTo>
                  <a:pt x="1323" y="92"/>
                </a:lnTo>
                <a:lnTo>
                  <a:pt x="1325" y="92"/>
                </a:lnTo>
                <a:lnTo>
                  <a:pt x="1329" y="92"/>
                </a:lnTo>
                <a:lnTo>
                  <a:pt x="1331" y="92"/>
                </a:lnTo>
                <a:lnTo>
                  <a:pt x="1333" y="92"/>
                </a:lnTo>
                <a:lnTo>
                  <a:pt x="1334" y="92"/>
                </a:lnTo>
                <a:lnTo>
                  <a:pt x="1336" y="92"/>
                </a:lnTo>
                <a:lnTo>
                  <a:pt x="1340" y="92"/>
                </a:lnTo>
                <a:lnTo>
                  <a:pt x="1342" y="92"/>
                </a:lnTo>
                <a:lnTo>
                  <a:pt x="1346" y="92"/>
                </a:lnTo>
                <a:lnTo>
                  <a:pt x="1348" y="92"/>
                </a:lnTo>
                <a:lnTo>
                  <a:pt x="1352" y="92"/>
                </a:lnTo>
                <a:lnTo>
                  <a:pt x="1352" y="90"/>
                </a:lnTo>
                <a:lnTo>
                  <a:pt x="1352" y="88"/>
                </a:lnTo>
                <a:lnTo>
                  <a:pt x="1352" y="87"/>
                </a:lnTo>
                <a:lnTo>
                  <a:pt x="1352" y="85"/>
                </a:lnTo>
                <a:lnTo>
                  <a:pt x="1352" y="83"/>
                </a:lnTo>
                <a:lnTo>
                  <a:pt x="1352" y="81"/>
                </a:lnTo>
                <a:lnTo>
                  <a:pt x="1354" y="79"/>
                </a:lnTo>
                <a:lnTo>
                  <a:pt x="1354" y="77"/>
                </a:lnTo>
                <a:lnTo>
                  <a:pt x="1354" y="75"/>
                </a:lnTo>
                <a:lnTo>
                  <a:pt x="1354" y="73"/>
                </a:lnTo>
                <a:lnTo>
                  <a:pt x="1354" y="71"/>
                </a:lnTo>
                <a:lnTo>
                  <a:pt x="1354" y="69"/>
                </a:lnTo>
                <a:lnTo>
                  <a:pt x="1354" y="67"/>
                </a:lnTo>
                <a:lnTo>
                  <a:pt x="1354" y="65"/>
                </a:lnTo>
                <a:lnTo>
                  <a:pt x="1354" y="63"/>
                </a:lnTo>
                <a:lnTo>
                  <a:pt x="1356" y="63"/>
                </a:lnTo>
                <a:lnTo>
                  <a:pt x="1357" y="63"/>
                </a:lnTo>
                <a:lnTo>
                  <a:pt x="1359" y="63"/>
                </a:lnTo>
                <a:lnTo>
                  <a:pt x="1361" y="63"/>
                </a:lnTo>
                <a:lnTo>
                  <a:pt x="1363" y="63"/>
                </a:lnTo>
                <a:lnTo>
                  <a:pt x="1365" y="63"/>
                </a:lnTo>
                <a:lnTo>
                  <a:pt x="1367" y="63"/>
                </a:lnTo>
                <a:lnTo>
                  <a:pt x="1371" y="63"/>
                </a:lnTo>
                <a:lnTo>
                  <a:pt x="1371" y="67"/>
                </a:lnTo>
                <a:lnTo>
                  <a:pt x="1371" y="69"/>
                </a:lnTo>
                <a:lnTo>
                  <a:pt x="1371" y="71"/>
                </a:lnTo>
                <a:lnTo>
                  <a:pt x="1371" y="73"/>
                </a:lnTo>
                <a:lnTo>
                  <a:pt x="1371" y="75"/>
                </a:lnTo>
                <a:lnTo>
                  <a:pt x="1371" y="77"/>
                </a:lnTo>
                <a:lnTo>
                  <a:pt x="1371" y="79"/>
                </a:lnTo>
                <a:lnTo>
                  <a:pt x="1371" y="81"/>
                </a:lnTo>
                <a:lnTo>
                  <a:pt x="1371" y="83"/>
                </a:lnTo>
                <a:lnTo>
                  <a:pt x="1371" y="85"/>
                </a:lnTo>
                <a:lnTo>
                  <a:pt x="1371" y="88"/>
                </a:lnTo>
                <a:lnTo>
                  <a:pt x="1371" y="92"/>
                </a:lnTo>
                <a:lnTo>
                  <a:pt x="1375" y="92"/>
                </a:lnTo>
                <a:lnTo>
                  <a:pt x="1377" y="92"/>
                </a:lnTo>
                <a:lnTo>
                  <a:pt x="1394" y="92"/>
                </a:lnTo>
                <a:lnTo>
                  <a:pt x="1402" y="92"/>
                </a:lnTo>
                <a:lnTo>
                  <a:pt x="1402" y="94"/>
                </a:lnTo>
                <a:lnTo>
                  <a:pt x="1404" y="96"/>
                </a:lnTo>
                <a:lnTo>
                  <a:pt x="1404" y="98"/>
                </a:lnTo>
                <a:lnTo>
                  <a:pt x="1405" y="98"/>
                </a:lnTo>
                <a:lnTo>
                  <a:pt x="1405" y="100"/>
                </a:lnTo>
                <a:lnTo>
                  <a:pt x="1405" y="102"/>
                </a:lnTo>
                <a:lnTo>
                  <a:pt x="1407" y="102"/>
                </a:lnTo>
                <a:lnTo>
                  <a:pt x="1407" y="104"/>
                </a:lnTo>
                <a:lnTo>
                  <a:pt x="1407" y="106"/>
                </a:lnTo>
                <a:lnTo>
                  <a:pt x="1409" y="108"/>
                </a:lnTo>
                <a:lnTo>
                  <a:pt x="1409" y="110"/>
                </a:lnTo>
                <a:lnTo>
                  <a:pt x="1411" y="110"/>
                </a:lnTo>
                <a:lnTo>
                  <a:pt x="1411" y="111"/>
                </a:lnTo>
                <a:lnTo>
                  <a:pt x="1413" y="113"/>
                </a:lnTo>
                <a:lnTo>
                  <a:pt x="1413" y="115"/>
                </a:lnTo>
                <a:lnTo>
                  <a:pt x="1413" y="117"/>
                </a:lnTo>
                <a:lnTo>
                  <a:pt x="1415" y="117"/>
                </a:lnTo>
                <a:lnTo>
                  <a:pt x="1415" y="119"/>
                </a:lnTo>
                <a:lnTo>
                  <a:pt x="1417" y="121"/>
                </a:lnTo>
                <a:lnTo>
                  <a:pt x="1417" y="123"/>
                </a:lnTo>
                <a:lnTo>
                  <a:pt x="1417" y="125"/>
                </a:lnTo>
                <a:lnTo>
                  <a:pt x="1419" y="125"/>
                </a:lnTo>
                <a:lnTo>
                  <a:pt x="1419" y="127"/>
                </a:lnTo>
                <a:lnTo>
                  <a:pt x="1421" y="129"/>
                </a:lnTo>
                <a:lnTo>
                  <a:pt x="1421" y="131"/>
                </a:lnTo>
                <a:lnTo>
                  <a:pt x="1423" y="133"/>
                </a:lnTo>
                <a:lnTo>
                  <a:pt x="1423" y="135"/>
                </a:lnTo>
                <a:lnTo>
                  <a:pt x="1425" y="136"/>
                </a:lnTo>
                <a:lnTo>
                  <a:pt x="1425" y="138"/>
                </a:lnTo>
                <a:lnTo>
                  <a:pt x="1427" y="140"/>
                </a:lnTo>
                <a:lnTo>
                  <a:pt x="1430" y="140"/>
                </a:lnTo>
                <a:lnTo>
                  <a:pt x="1436" y="152"/>
                </a:lnTo>
                <a:lnTo>
                  <a:pt x="1440" y="154"/>
                </a:lnTo>
                <a:lnTo>
                  <a:pt x="1448" y="158"/>
                </a:lnTo>
                <a:lnTo>
                  <a:pt x="1450" y="158"/>
                </a:lnTo>
                <a:lnTo>
                  <a:pt x="1452" y="158"/>
                </a:lnTo>
                <a:lnTo>
                  <a:pt x="1452" y="159"/>
                </a:lnTo>
                <a:lnTo>
                  <a:pt x="1454" y="159"/>
                </a:lnTo>
                <a:lnTo>
                  <a:pt x="1455" y="159"/>
                </a:lnTo>
                <a:lnTo>
                  <a:pt x="1455" y="161"/>
                </a:lnTo>
                <a:lnTo>
                  <a:pt x="1457" y="161"/>
                </a:lnTo>
                <a:lnTo>
                  <a:pt x="1459" y="161"/>
                </a:lnTo>
                <a:lnTo>
                  <a:pt x="1459" y="163"/>
                </a:lnTo>
                <a:lnTo>
                  <a:pt x="1463" y="165"/>
                </a:lnTo>
                <a:lnTo>
                  <a:pt x="1465" y="165"/>
                </a:lnTo>
                <a:lnTo>
                  <a:pt x="1465" y="163"/>
                </a:lnTo>
                <a:lnTo>
                  <a:pt x="1467" y="163"/>
                </a:lnTo>
                <a:lnTo>
                  <a:pt x="1467" y="161"/>
                </a:lnTo>
                <a:lnTo>
                  <a:pt x="1465" y="161"/>
                </a:lnTo>
                <a:lnTo>
                  <a:pt x="1465" y="159"/>
                </a:lnTo>
                <a:lnTo>
                  <a:pt x="1463" y="159"/>
                </a:lnTo>
                <a:lnTo>
                  <a:pt x="1461" y="159"/>
                </a:lnTo>
                <a:lnTo>
                  <a:pt x="1461" y="158"/>
                </a:lnTo>
                <a:lnTo>
                  <a:pt x="1459" y="158"/>
                </a:lnTo>
                <a:lnTo>
                  <a:pt x="1457" y="158"/>
                </a:lnTo>
                <a:lnTo>
                  <a:pt x="1455" y="156"/>
                </a:lnTo>
                <a:lnTo>
                  <a:pt x="1454" y="156"/>
                </a:lnTo>
                <a:lnTo>
                  <a:pt x="1452" y="154"/>
                </a:lnTo>
                <a:lnTo>
                  <a:pt x="1450" y="154"/>
                </a:lnTo>
                <a:lnTo>
                  <a:pt x="1450" y="152"/>
                </a:lnTo>
                <a:lnTo>
                  <a:pt x="1450" y="150"/>
                </a:lnTo>
                <a:lnTo>
                  <a:pt x="1450" y="148"/>
                </a:lnTo>
                <a:lnTo>
                  <a:pt x="1450" y="146"/>
                </a:lnTo>
                <a:lnTo>
                  <a:pt x="1450" y="144"/>
                </a:lnTo>
                <a:lnTo>
                  <a:pt x="1450" y="142"/>
                </a:lnTo>
                <a:lnTo>
                  <a:pt x="1450" y="140"/>
                </a:lnTo>
                <a:lnTo>
                  <a:pt x="1452" y="138"/>
                </a:lnTo>
                <a:lnTo>
                  <a:pt x="1452" y="136"/>
                </a:lnTo>
                <a:lnTo>
                  <a:pt x="1452" y="135"/>
                </a:lnTo>
                <a:lnTo>
                  <a:pt x="1452" y="133"/>
                </a:lnTo>
                <a:lnTo>
                  <a:pt x="1452" y="131"/>
                </a:lnTo>
                <a:lnTo>
                  <a:pt x="1452" y="129"/>
                </a:lnTo>
                <a:lnTo>
                  <a:pt x="1452" y="127"/>
                </a:lnTo>
                <a:lnTo>
                  <a:pt x="1452" y="125"/>
                </a:lnTo>
                <a:lnTo>
                  <a:pt x="1452" y="123"/>
                </a:lnTo>
                <a:lnTo>
                  <a:pt x="1454" y="123"/>
                </a:lnTo>
                <a:lnTo>
                  <a:pt x="1455" y="123"/>
                </a:lnTo>
                <a:lnTo>
                  <a:pt x="1457" y="123"/>
                </a:lnTo>
                <a:lnTo>
                  <a:pt x="1459" y="123"/>
                </a:lnTo>
                <a:lnTo>
                  <a:pt x="1461" y="123"/>
                </a:lnTo>
                <a:lnTo>
                  <a:pt x="1463" y="123"/>
                </a:lnTo>
                <a:lnTo>
                  <a:pt x="1465" y="123"/>
                </a:lnTo>
                <a:lnTo>
                  <a:pt x="1467" y="123"/>
                </a:lnTo>
                <a:lnTo>
                  <a:pt x="1469" y="123"/>
                </a:lnTo>
                <a:lnTo>
                  <a:pt x="1471" y="123"/>
                </a:lnTo>
                <a:lnTo>
                  <a:pt x="1473" y="123"/>
                </a:lnTo>
                <a:lnTo>
                  <a:pt x="1475" y="123"/>
                </a:lnTo>
                <a:lnTo>
                  <a:pt x="1477" y="123"/>
                </a:lnTo>
                <a:lnTo>
                  <a:pt x="1478" y="123"/>
                </a:lnTo>
                <a:lnTo>
                  <a:pt x="1480" y="123"/>
                </a:lnTo>
                <a:lnTo>
                  <a:pt x="1482" y="123"/>
                </a:lnTo>
                <a:lnTo>
                  <a:pt x="1484" y="123"/>
                </a:lnTo>
                <a:lnTo>
                  <a:pt x="1486" y="123"/>
                </a:lnTo>
                <a:lnTo>
                  <a:pt x="1488" y="123"/>
                </a:lnTo>
                <a:lnTo>
                  <a:pt x="1490" y="123"/>
                </a:lnTo>
                <a:lnTo>
                  <a:pt x="1492" y="123"/>
                </a:lnTo>
                <a:lnTo>
                  <a:pt x="1494" y="123"/>
                </a:lnTo>
                <a:lnTo>
                  <a:pt x="1498" y="123"/>
                </a:lnTo>
                <a:lnTo>
                  <a:pt x="1500" y="123"/>
                </a:lnTo>
                <a:lnTo>
                  <a:pt x="1500" y="125"/>
                </a:lnTo>
                <a:lnTo>
                  <a:pt x="1500" y="129"/>
                </a:lnTo>
                <a:lnTo>
                  <a:pt x="1500" y="131"/>
                </a:lnTo>
                <a:lnTo>
                  <a:pt x="1500" y="133"/>
                </a:lnTo>
                <a:lnTo>
                  <a:pt x="1500" y="135"/>
                </a:lnTo>
                <a:lnTo>
                  <a:pt x="1500" y="136"/>
                </a:lnTo>
                <a:lnTo>
                  <a:pt x="1500" y="138"/>
                </a:lnTo>
                <a:lnTo>
                  <a:pt x="1500" y="140"/>
                </a:lnTo>
                <a:lnTo>
                  <a:pt x="1500" y="142"/>
                </a:lnTo>
                <a:lnTo>
                  <a:pt x="1500" y="144"/>
                </a:lnTo>
                <a:lnTo>
                  <a:pt x="1500" y="146"/>
                </a:lnTo>
                <a:lnTo>
                  <a:pt x="1500" y="148"/>
                </a:lnTo>
                <a:lnTo>
                  <a:pt x="1500" y="150"/>
                </a:lnTo>
                <a:lnTo>
                  <a:pt x="1498" y="150"/>
                </a:lnTo>
                <a:lnTo>
                  <a:pt x="1498" y="152"/>
                </a:lnTo>
                <a:lnTo>
                  <a:pt x="1498" y="154"/>
                </a:lnTo>
                <a:lnTo>
                  <a:pt x="1498" y="156"/>
                </a:lnTo>
                <a:lnTo>
                  <a:pt x="1498" y="158"/>
                </a:lnTo>
                <a:lnTo>
                  <a:pt x="1498" y="159"/>
                </a:lnTo>
                <a:lnTo>
                  <a:pt x="1498" y="161"/>
                </a:lnTo>
                <a:lnTo>
                  <a:pt x="1498" y="163"/>
                </a:lnTo>
                <a:lnTo>
                  <a:pt x="1498" y="165"/>
                </a:lnTo>
                <a:lnTo>
                  <a:pt x="1498" y="167"/>
                </a:lnTo>
                <a:lnTo>
                  <a:pt x="1498" y="169"/>
                </a:lnTo>
                <a:lnTo>
                  <a:pt x="1498" y="171"/>
                </a:lnTo>
                <a:lnTo>
                  <a:pt x="1498" y="173"/>
                </a:lnTo>
                <a:lnTo>
                  <a:pt x="1496" y="173"/>
                </a:lnTo>
                <a:lnTo>
                  <a:pt x="1496" y="175"/>
                </a:lnTo>
                <a:lnTo>
                  <a:pt x="1496" y="177"/>
                </a:lnTo>
                <a:lnTo>
                  <a:pt x="1496" y="179"/>
                </a:lnTo>
                <a:lnTo>
                  <a:pt x="1494" y="179"/>
                </a:lnTo>
                <a:lnTo>
                  <a:pt x="1496" y="181"/>
                </a:lnTo>
                <a:lnTo>
                  <a:pt x="1500" y="181"/>
                </a:lnTo>
                <a:lnTo>
                  <a:pt x="1502" y="183"/>
                </a:lnTo>
                <a:lnTo>
                  <a:pt x="1503" y="183"/>
                </a:lnTo>
                <a:lnTo>
                  <a:pt x="1505" y="184"/>
                </a:lnTo>
                <a:lnTo>
                  <a:pt x="1507" y="184"/>
                </a:lnTo>
                <a:lnTo>
                  <a:pt x="1509" y="184"/>
                </a:lnTo>
                <a:lnTo>
                  <a:pt x="1509" y="186"/>
                </a:lnTo>
                <a:lnTo>
                  <a:pt x="1511" y="186"/>
                </a:lnTo>
                <a:lnTo>
                  <a:pt x="1513" y="186"/>
                </a:lnTo>
                <a:lnTo>
                  <a:pt x="1513" y="188"/>
                </a:lnTo>
                <a:lnTo>
                  <a:pt x="1515" y="188"/>
                </a:lnTo>
                <a:lnTo>
                  <a:pt x="1517" y="188"/>
                </a:lnTo>
                <a:lnTo>
                  <a:pt x="1517" y="190"/>
                </a:lnTo>
                <a:lnTo>
                  <a:pt x="1519" y="190"/>
                </a:lnTo>
                <a:lnTo>
                  <a:pt x="1521" y="190"/>
                </a:lnTo>
                <a:lnTo>
                  <a:pt x="1521" y="192"/>
                </a:lnTo>
                <a:lnTo>
                  <a:pt x="1523" y="192"/>
                </a:lnTo>
                <a:lnTo>
                  <a:pt x="1525" y="192"/>
                </a:lnTo>
                <a:lnTo>
                  <a:pt x="1526" y="194"/>
                </a:lnTo>
                <a:lnTo>
                  <a:pt x="1528" y="194"/>
                </a:lnTo>
                <a:lnTo>
                  <a:pt x="1530" y="196"/>
                </a:lnTo>
                <a:lnTo>
                  <a:pt x="1532" y="196"/>
                </a:lnTo>
                <a:lnTo>
                  <a:pt x="1534" y="196"/>
                </a:lnTo>
                <a:lnTo>
                  <a:pt x="1534" y="198"/>
                </a:lnTo>
                <a:lnTo>
                  <a:pt x="1536" y="198"/>
                </a:lnTo>
                <a:lnTo>
                  <a:pt x="1538" y="200"/>
                </a:lnTo>
                <a:lnTo>
                  <a:pt x="1540" y="200"/>
                </a:lnTo>
                <a:lnTo>
                  <a:pt x="1542" y="200"/>
                </a:lnTo>
                <a:lnTo>
                  <a:pt x="1542" y="202"/>
                </a:lnTo>
                <a:lnTo>
                  <a:pt x="1544" y="202"/>
                </a:lnTo>
                <a:lnTo>
                  <a:pt x="1546" y="202"/>
                </a:lnTo>
                <a:lnTo>
                  <a:pt x="1548" y="204"/>
                </a:lnTo>
                <a:lnTo>
                  <a:pt x="1550" y="204"/>
                </a:lnTo>
                <a:lnTo>
                  <a:pt x="1550" y="206"/>
                </a:lnTo>
                <a:lnTo>
                  <a:pt x="1551" y="206"/>
                </a:lnTo>
                <a:lnTo>
                  <a:pt x="1561" y="209"/>
                </a:lnTo>
                <a:lnTo>
                  <a:pt x="1565" y="211"/>
                </a:lnTo>
                <a:lnTo>
                  <a:pt x="1569" y="213"/>
                </a:lnTo>
                <a:lnTo>
                  <a:pt x="1571" y="213"/>
                </a:lnTo>
                <a:lnTo>
                  <a:pt x="1571" y="215"/>
                </a:lnTo>
                <a:lnTo>
                  <a:pt x="1573" y="215"/>
                </a:lnTo>
                <a:lnTo>
                  <a:pt x="1574" y="215"/>
                </a:lnTo>
                <a:lnTo>
                  <a:pt x="1576" y="215"/>
                </a:lnTo>
                <a:lnTo>
                  <a:pt x="1580" y="215"/>
                </a:lnTo>
                <a:lnTo>
                  <a:pt x="1613" y="215"/>
                </a:lnTo>
                <a:lnTo>
                  <a:pt x="1617" y="215"/>
                </a:lnTo>
                <a:lnTo>
                  <a:pt x="1621" y="215"/>
                </a:lnTo>
                <a:lnTo>
                  <a:pt x="1622" y="215"/>
                </a:lnTo>
                <a:lnTo>
                  <a:pt x="1624" y="215"/>
                </a:lnTo>
                <a:lnTo>
                  <a:pt x="1626" y="215"/>
                </a:lnTo>
                <a:lnTo>
                  <a:pt x="1628" y="215"/>
                </a:lnTo>
                <a:lnTo>
                  <a:pt x="1630" y="215"/>
                </a:lnTo>
                <a:lnTo>
                  <a:pt x="1634" y="215"/>
                </a:lnTo>
                <a:lnTo>
                  <a:pt x="1636" y="215"/>
                </a:lnTo>
                <a:lnTo>
                  <a:pt x="1638" y="215"/>
                </a:lnTo>
                <a:lnTo>
                  <a:pt x="1642" y="215"/>
                </a:lnTo>
                <a:lnTo>
                  <a:pt x="1651" y="215"/>
                </a:lnTo>
                <a:lnTo>
                  <a:pt x="1653" y="215"/>
                </a:lnTo>
                <a:lnTo>
                  <a:pt x="1661" y="217"/>
                </a:lnTo>
                <a:lnTo>
                  <a:pt x="1663" y="217"/>
                </a:lnTo>
                <a:lnTo>
                  <a:pt x="1669" y="217"/>
                </a:lnTo>
                <a:lnTo>
                  <a:pt x="1672" y="217"/>
                </a:lnTo>
                <a:lnTo>
                  <a:pt x="1674" y="217"/>
                </a:lnTo>
                <a:lnTo>
                  <a:pt x="1678" y="217"/>
                </a:lnTo>
                <a:lnTo>
                  <a:pt x="1682" y="217"/>
                </a:lnTo>
                <a:lnTo>
                  <a:pt x="1684" y="217"/>
                </a:lnTo>
                <a:lnTo>
                  <a:pt x="1688" y="217"/>
                </a:lnTo>
                <a:lnTo>
                  <a:pt x="1692" y="217"/>
                </a:lnTo>
                <a:lnTo>
                  <a:pt x="1694" y="217"/>
                </a:lnTo>
                <a:lnTo>
                  <a:pt x="1695" y="217"/>
                </a:lnTo>
                <a:lnTo>
                  <a:pt x="1697" y="217"/>
                </a:lnTo>
                <a:lnTo>
                  <a:pt x="1699" y="217"/>
                </a:lnTo>
                <a:lnTo>
                  <a:pt x="1701" y="217"/>
                </a:lnTo>
                <a:lnTo>
                  <a:pt x="1703" y="217"/>
                </a:lnTo>
                <a:lnTo>
                  <a:pt x="1705" y="217"/>
                </a:lnTo>
                <a:lnTo>
                  <a:pt x="1707" y="217"/>
                </a:lnTo>
                <a:lnTo>
                  <a:pt x="1709" y="217"/>
                </a:lnTo>
                <a:lnTo>
                  <a:pt x="1711" y="217"/>
                </a:lnTo>
                <a:lnTo>
                  <a:pt x="1767" y="217"/>
                </a:lnTo>
                <a:lnTo>
                  <a:pt x="1770" y="217"/>
                </a:lnTo>
                <a:lnTo>
                  <a:pt x="1774" y="217"/>
                </a:lnTo>
                <a:lnTo>
                  <a:pt x="1776" y="217"/>
                </a:lnTo>
                <a:lnTo>
                  <a:pt x="1780" y="217"/>
                </a:lnTo>
                <a:lnTo>
                  <a:pt x="1782" y="217"/>
                </a:lnTo>
                <a:lnTo>
                  <a:pt x="1786" y="217"/>
                </a:lnTo>
                <a:lnTo>
                  <a:pt x="1788" y="217"/>
                </a:lnTo>
                <a:lnTo>
                  <a:pt x="1863" y="215"/>
                </a:lnTo>
                <a:lnTo>
                  <a:pt x="1866" y="215"/>
                </a:lnTo>
                <a:lnTo>
                  <a:pt x="1870" y="215"/>
                </a:lnTo>
                <a:lnTo>
                  <a:pt x="1874" y="215"/>
                </a:lnTo>
                <a:lnTo>
                  <a:pt x="1878" y="215"/>
                </a:lnTo>
                <a:lnTo>
                  <a:pt x="1884" y="215"/>
                </a:lnTo>
                <a:lnTo>
                  <a:pt x="1887" y="215"/>
                </a:lnTo>
                <a:lnTo>
                  <a:pt x="1897" y="215"/>
                </a:lnTo>
                <a:lnTo>
                  <a:pt x="1901" y="215"/>
                </a:lnTo>
                <a:lnTo>
                  <a:pt x="1903" y="215"/>
                </a:lnTo>
                <a:lnTo>
                  <a:pt x="1905" y="215"/>
                </a:lnTo>
                <a:lnTo>
                  <a:pt x="1909" y="215"/>
                </a:lnTo>
                <a:lnTo>
                  <a:pt x="1911" y="215"/>
                </a:lnTo>
                <a:lnTo>
                  <a:pt x="1912" y="215"/>
                </a:lnTo>
                <a:lnTo>
                  <a:pt x="1914" y="215"/>
                </a:lnTo>
                <a:lnTo>
                  <a:pt x="1916" y="215"/>
                </a:lnTo>
                <a:lnTo>
                  <a:pt x="1920" y="215"/>
                </a:lnTo>
                <a:lnTo>
                  <a:pt x="1928" y="215"/>
                </a:lnTo>
                <a:lnTo>
                  <a:pt x="1936" y="215"/>
                </a:lnTo>
                <a:lnTo>
                  <a:pt x="1937" y="215"/>
                </a:lnTo>
                <a:lnTo>
                  <a:pt x="1939" y="215"/>
                </a:lnTo>
                <a:lnTo>
                  <a:pt x="1939" y="211"/>
                </a:lnTo>
                <a:lnTo>
                  <a:pt x="1939" y="200"/>
                </a:lnTo>
                <a:lnTo>
                  <a:pt x="1939" y="183"/>
                </a:lnTo>
                <a:lnTo>
                  <a:pt x="1939" y="156"/>
                </a:lnTo>
                <a:lnTo>
                  <a:pt x="1939" y="154"/>
                </a:lnTo>
                <a:lnTo>
                  <a:pt x="1939" y="104"/>
                </a:lnTo>
                <a:lnTo>
                  <a:pt x="1941" y="94"/>
                </a:lnTo>
                <a:lnTo>
                  <a:pt x="1941" y="92"/>
                </a:lnTo>
                <a:lnTo>
                  <a:pt x="1941" y="87"/>
                </a:lnTo>
                <a:lnTo>
                  <a:pt x="1941" y="81"/>
                </a:lnTo>
                <a:lnTo>
                  <a:pt x="1941" y="73"/>
                </a:lnTo>
                <a:lnTo>
                  <a:pt x="1941" y="71"/>
                </a:lnTo>
                <a:lnTo>
                  <a:pt x="1941" y="69"/>
                </a:lnTo>
                <a:lnTo>
                  <a:pt x="1941" y="63"/>
                </a:lnTo>
                <a:lnTo>
                  <a:pt x="1941" y="60"/>
                </a:lnTo>
                <a:lnTo>
                  <a:pt x="1941" y="56"/>
                </a:lnTo>
                <a:lnTo>
                  <a:pt x="1941" y="54"/>
                </a:lnTo>
                <a:lnTo>
                  <a:pt x="1941" y="52"/>
                </a:lnTo>
                <a:lnTo>
                  <a:pt x="1941" y="44"/>
                </a:lnTo>
                <a:lnTo>
                  <a:pt x="1941" y="40"/>
                </a:lnTo>
                <a:lnTo>
                  <a:pt x="1943" y="39"/>
                </a:lnTo>
                <a:lnTo>
                  <a:pt x="1943" y="33"/>
                </a:lnTo>
                <a:lnTo>
                  <a:pt x="1945" y="33"/>
                </a:lnTo>
                <a:lnTo>
                  <a:pt x="1947" y="33"/>
                </a:lnTo>
                <a:lnTo>
                  <a:pt x="1949" y="33"/>
                </a:lnTo>
                <a:lnTo>
                  <a:pt x="1953" y="33"/>
                </a:lnTo>
                <a:lnTo>
                  <a:pt x="1955" y="33"/>
                </a:lnTo>
                <a:lnTo>
                  <a:pt x="1957" y="33"/>
                </a:lnTo>
                <a:lnTo>
                  <a:pt x="1959" y="33"/>
                </a:lnTo>
                <a:lnTo>
                  <a:pt x="1962" y="33"/>
                </a:lnTo>
                <a:lnTo>
                  <a:pt x="1962" y="31"/>
                </a:lnTo>
                <a:lnTo>
                  <a:pt x="1964" y="31"/>
                </a:lnTo>
                <a:lnTo>
                  <a:pt x="1968" y="31"/>
                </a:lnTo>
                <a:lnTo>
                  <a:pt x="1972" y="31"/>
                </a:lnTo>
                <a:lnTo>
                  <a:pt x="1976" y="31"/>
                </a:lnTo>
                <a:lnTo>
                  <a:pt x="1978" y="31"/>
                </a:lnTo>
                <a:lnTo>
                  <a:pt x="1980" y="31"/>
                </a:lnTo>
                <a:lnTo>
                  <a:pt x="1982" y="31"/>
                </a:lnTo>
                <a:lnTo>
                  <a:pt x="1984" y="31"/>
                </a:lnTo>
                <a:lnTo>
                  <a:pt x="1989" y="31"/>
                </a:lnTo>
                <a:lnTo>
                  <a:pt x="1993" y="31"/>
                </a:lnTo>
                <a:lnTo>
                  <a:pt x="1997" y="31"/>
                </a:lnTo>
                <a:lnTo>
                  <a:pt x="2001" y="31"/>
                </a:lnTo>
                <a:lnTo>
                  <a:pt x="2003" y="31"/>
                </a:lnTo>
                <a:lnTo>
                  <a:pt x="2005" y="31"/>
                </a:lnTo>
                <a:lnTo>
                  <a:pt x="2008" y="31"/>
                </a:lnTo>
                <a:lnTo>
                  <a:pt x="2014" y="31"/>
                </a:lnTo>
                <a:lnTo>
                  <a:pt x="2016" y="31"/>
                </a:lnTo>
                <a:lnTo>
                  <a:pt x="2020" y="31"/>
                </a:lnTo>
                <a:lnTo>
                  <a:pt x="2022" y="31"/>
                </a:lnTo>
                <a:lnTo>
                  <a:pt x="2024" y="31"/>
                </a:lnTo>
                <a:lnTo>
                  <a:pt x="2026" y="31"/>
                </a:lnTo>
                <a:lnTo>
                  <a:pt x="2028" y="31"/>
                </a:lnTo>
                <a:lnTo>
                  <a:pt x="2033" y="31"/>
                </a:lnTo>
                <a:lnTo>
                  <a:pt x="2041" y="31"/>
                </a:lnTo>
                <a:lnTo>
                  <a:pt x="2043" y="31"/>
                </a:lnTo>
                <a:lnTo>
                  <a:pt x="2047" y="31"/>
                </a:lnTo>
                <a:lnTo>
                  <a:pt x="2049" y="31"/>
                </a:lnTo>
                <a:lnTo>
                  <a:pt x="2053" y="31"/>
                </a:lnTo>
                <a:lnTo>
                  <a:pt x="2055" y="31"/>
                </a:lnTo>
                <a:lnTo>
                  <a:pt x="2060" y="29"/>
                </a:lnTo>
                <a:lnTo>
                  <a:pt x="2062" y="29"/>
                </a:lnTo>
                <a:lnTo>
                  <a:pt x="2074" y="29"/>
                </a:lnTo>
                <a:lnTo>
                  <a:pt x="2076" y="29"/>
                </a:lnTo>
                <a:lnTo>
                  <a:pt x="2080" y="29"/>
                </a:lnTo>
                <a:lnTo>
                  <a:pt x="2085" y="29"/>
                </a:lnTo>
                <a:lnTo>
                  <a:pt x="2089" y="29"/>
                </a:lnTo>
                <a:lnTo>
                  <a:pt x="2095" y="29"/>
                </a:lnTo>
                <a:lnTo>
                  <a:pt x="2099" y="29"/>
                </a:lnTo>
                <a:lnTo>
                  <a:pt x="2101" y="29"/>
                </a:lnTo>
                <a:lnTo>
                  <a:pt x="2103" y="29"/>
                </a:lnTo>
                <a:lnTo>
                  <a:pt x="2110" y="29"/>
                </a:lnTo>
                <a:lnTo>
                  <a:pt x="2112" y="29"/>
                </a:lnTo>
                <a:lnTo>
                  <a:pt x="2114" y="29"/>
                </a:lnTo>
                <a:lnTo>
                  <a:pt x="2116" y="29"/>
                </a:lnTo>
                <a:lnTo>
                  <a:pt x="2120" y="29"/>
                </a:lnTo>
                <a:lnTo>
                  <a:pt x="2122" y="29"/>
                </a:lnTo>
                <a:lnTo>
                  <a:pt x="2129" y="29"/>
                </a:lnTo>
                <a:lnTo>
                  <a:pt x="2131" y="29"/>
                </a:lnTo>
                <a:lnTo>
                  <a:pt x="2133" y="29"/>
                </a:lnTo>
                <a:lnTo>
                  <a:pt x="2137" y="29"/>
                </a:lnTo>
                <a:lnTo>
                  <a:pt x="2141" y="29"/>
                </a:lnTo>
                <a:lnTo>
                  <a:pt x="2145" y="29"/>
                </a:lnTo>
                <a:lnTo>
                  <a:pt x="2147" y="29"/>
                </a:lnTo>
                <a:lnTo>
                  <a:pt x="2149" y="29"/>
                </a:lnTo>
                <a:lnTo>
                  <a:pt x="2154" y="29"/>
                </a:lnTo>
                <a:lnTo>
                  <a:pt x="2160" y="29"/>
                </a:lnTo>
                <a:lnTo>
                  <a:pt x="2162" y="29"/>
                </a:lnTo>
                <a:lnTo>
                  <a:pt x="2164" y="29"/>
                </a:lnTo>
                <a:lnTo>
                  <a:pt x="2170" y="29"/>
                </a:lnTo>
                <a:lnTo>
                  <a:pt x="2172" y="29"/>
                </a:lnTo>
                <a:lnTo>
                  <a:pt x="2174" y="29"/>
                </a:lnTo>
                <a:lnTo>
                  <a:pt x="2181" y="29"/>
                </a:lnTo>
                <a:lnTo>
                  <a:pt x="2183" y="29"/>
                </a:lnTo>
                <a:lnTo>
                  <a:pt x="2185" y="29"/>
                </a:lnTo>
                <a:lnTo>
                  <a:pt x="2189" y="29"/>
                </a:lnTo>
                <a:lnTo>
                  <a:pt x="2191" y="29"/>
                </a:lnTo>
                <a:lnTo>
                  <a:pt x="2193" y="29"/>
                </a:lnTo>
                <a:lnTo>
                  <a:pt x="2195" y="29"/>
                </a:lnTo>
                <a:lnTo>
                  <a:pt x="2201" y="29"/>
                </a:lnTo>
                <a:lnTo>
                  <a:pt x="2202" y="29"/>
                </a:lnTo>
                <a:lnTo>
                  <a:pt x="2206" y="29"/>
                </a:lnTo>
                <a:lnTo>
                  <a:pt x="2208" y="29"/>
                </a:lnTo>
                <a:lnTo>
                  <a:pt x="2210" y="29"/>
                </a:lnTo>
                <a:lnTo>
                  <a:pt x="2210" y="31"/>
                </a:lnTo>
                <a:lnTo>
                  <a:pt x="2212" y="31"/>
                </a:lnTo>
                <a:lnTo>
                  <a:pt x="2214" y="31"/>
                </a:lnTo>
                <a:lnTo>
                  <a:pt x="2216" y="31"/>
                </a:lnTo>
                <a:lnTo>
                  <a:pt x="2218" y="31"/>
                </a:lnTo>
                <a:lnTo>
                  <a:pt x="2220" y="31"/>
                </a:lnTo>
                <a:lnTo>
                  <a:pt x="2224" y="31"/>
                </a:lnTo>
                <a:lnTo>
                  <a:pt x="2225" y="31"/>
                </a:lnTo>
                <a:lnTo>
                  <a:pt x="2229" y="31"/>
                </a:lnTo>
                <a:lnTo>
                  <a:pt x="2233" y="31"/>
                </a:lnTo>
                <a:lnTo>
                  <a:pt x="2237" y="31"/>
                </a:lnTo>
                <a:lnTo>
                  <a:pt x="2239" y="31"/>
                </a:lnTo>
                <a:lnTo>
                  <a:pt x="2241" y="31"/>
                </a:lnTo>
                <a:lnTo>
                  <a:pt x="2243" y="31"/>
                </a:lnTo>
                <a:lnTo>
                  <a:pt x="2245" y="31"/>
                </a:lnTo>
                <a:lnTo>
                  <a:pt x="2243" y="29"/>
                </a:lnTo>
                <a:lnTo>
                  <a:pt x="2241" y="27"/>
                </a:lnTo>
                <a:lnTo>
                  <a:pt x="2239" y="27"/>
                </a:lnTo>
                <a:lnTo>
                  <a:pt x="2233" y="21"/>
                </a:lnTo>
                <a:lnTo>
                  <a:pt x="2224" y="14"/>
                </a:lnTo>
                <a:lnTo>
                  <a:pt x="2218" y="10"/>
                </a:lnTo>
                <a:lnTo>
                  <a:pt x="2214" y="4"/>
                </a:lnTo>
                <a:lnTo>
                  <a:pt x="2214" y="2"/>
                </a:lnTo>
                <a:lnTo>
                  <a:pt x="2212" y="0"/>
                </a:lnTo>
                <a:lnTo>
                  <a:pt x="2224" y="0"/>
                </a:lnTo>
                <a:lnTo>
                  <a:pt x="2264" y="0"/>
                </a:lnTo>
                <a:lnTo>
                  <a:pt x="2293" y="0"/>
                </a:lnTo>
                <a:lnTo>
                  <a:pt x="2308" y="0"/>
                </a:lnTo>
                <a:lnTo>
                  <a:pt x="2310" y="0"/>
                </a:lnTo>
                <a:lnTo>
                  <a:pt x="2312" y="0"/>
                </a:lnTo>
                <a:lnTo>
                  <a:pt x="2310" y="2"/>
                </a:lnTo>
                <a:lnTo>
                  <a:pt x="2310" y="4"/>
                </a:lnTo>
                <a:lnTo>
                  <a:pt x="2312" y="4"/>
                </a:lnTo>
                <a:lnTo>
                  <a:pt x="2312" y="6"/>
                </a:lnTo>
                <a:lnTo>
                  <a:pt x="2314" y="6"/>
                </a:lnTo>
                <a:lnTo>
                  <a:pt x="2314" y="8"/>
                </a:lnTo>
                <a:lnTo>
                  <a:pt x="2316" y="8"/>
                </a:lnTo>
                <a:lnTo>
                  <a:pt x="2316" y="10"/>
                </a:lnTo>
                <a:lnTo>
                  <a:pt x="2316" y="12"/>
                </a:lnTo>
                <a:lnTo>
                  <a:pt x="2318" y="14"/>
                </a:lnTo>
                <a:lnTo>
                  <a:pt x="2320" y="14"/>
                </a:lnTo>
                <a:lnTo>
                  <a:pt x="2321" y="14"/>
                </a:lnTo>
                <a:lnTo>
                  <a:pt x="2321" y="19"/>
                </a:lnTo>
                <a:lnTo>
                  <a:pt x="2321" y="21"/>
                </a:lnTo>
                <a:lnTo>
                  <a:pt x="2323" y="21"/>
                </a:lnTo>
                <a:lnTo>
                  <a:pt x="2321" y="23"/>
                </a:lnTo>
                <a:lnTo>
                  <a:pt x="2321" y="27"/>
                </a:lnTo>
                <a:lnTo>
                  <a:pt x="2321" y="29"/>
                </a:lnTo>
                <a:lnTo>
                  <a:pt x="2323" y="29"/>
                </a:lnTo>
                <a:lnTo>
                  <a:pt x="2323" y="31"/>
                </a:lnTo>
                <a:lnTo>
                  <a:pt x="2321" y="31"/>
                </a:lnTo>
                <a:lnTo>
                  <a:pt x="2321" y="33"/>
                </a:lnTo>
                <a:lnTo>
                  <a:pt x="2321" y="35"/>
                </a:lnTo>
                <a:lnTo>
                  <a:pt x="2323" y="35"/>
                </a:lnTo>
                <a:lnTo>
                  <a:pt x="2323" y="37"/>
                </a:lnTo>
                <a:lnTo>
                  <a:pt x="2325" y="37"/>
                </a:lnTo>
                <a:lnTo>
                  <a:pt x="2327" y="39"/>
                </a:lnTo>
                <a:lnTo>
                  <a:pt x="2327" y="40"/>
                </a:lnTo>
                <a:lnTo>
                  <a:pt x="2325" y="40"/>
                </a:lnTo>
                <a:lnTo>
                  <a:pt x="2327" y="42"/>
                </a:lnTo>
                <a:lnTo>
                  <a:pt x="2327" y="44"/>
                </a:lnTo>
                <a:lnTo>
                  <a:pt x="2327" y="48"/>
                </a:lnTo>
                <a:lnTo>
                  <a:pt x="2329" y="48"/>
                </a:lnTo>
                <a:lnTo>
                  <a:pt x="2329" y="50"/>
                </a:lnTo>
                <a:lnTo>
                  <a:pt x="2329" y="52"/>
                </a:lnTo>
                <a:lnTo>
                  <a:pt x="2331" y="52"/>
                </a:lnTo>
                <a:lnTo>
                  <a:pt x="2331" y="54"/>
                </a:lnTo>
                <a:lnTo>
                  <a:pt x="2331" y="56"/>
                </a:lnTo>
                <a:lnTo>
                  <a:pt x="2331" y="58"/>
                </a:lnTo>
                <a:lnTo>
                  <a:pt x="2333" y="58"/>
                </a:lnTo>
                <a:lnTo>
                  <a:pt x="2333" y="60"/>
                </a:lnTo>
                <a:lnTo>
                  <a:pt x="2333" y="62"/>
                </a:lnTo>
                <a:lnTo>
                  <a:pt x="2333" y="63"/>
                </a:lnTo>
                <a:lnTo>
                  <a:pt x="2335" y="63"/>
                </a:lnTo>
                <a:lnTo>
                  <a:pt x="2335" y="65"/>
                </a:lnTo>
                <a:lnTo>
                  <a:pt x="2337" y="67"/>
                </a:lnTo>
                <a:lnTo>
                  <a:pt x="2337" y="69"/>
                </a:lnTo>
                <a:lnTo>
                  <a:pt x="2337" y="71"/>
                </a:lnTo>
                <a:lnTo>
                  <a:pt x="2339" y="71"/>
                </a:lnTo>
                <a:lnTo>
                  <a:pt x="2339" y="73"/>
                </a:lnTo>
                <a:lnTo>
                  <a:pt x="2339" y="75"/>
                </a:lnTo>
                <a:lnTo>
                  <a:pt x="2341" y="75"/>
                </a:lnTo>
                <a:lnTo>
                  <a:pt x="2341" y="77"/>
                </a:lnTo>
                <a:lnTo>
                  <a:pt x="2341" y="79"/>
                </a:lnTo>
                <a:lnTo>
                  <a:pt x="2343" y="81"/>
                </a:lnTo>
                <a:lnTo>
                  <a:pt x="2341" y="81"/>
                </a:lnTo>
                <a:lnTo>
                  <a:pt x="2341" y="83"/>
                </a:lnTo>
                <a:lnTo>
                  <a:pt x="2343" y="83"/>
                </a:lnTo>
                <a:lnTo>
                  <a:pt x="2343" y="85"/>
                </a:lnTo>
                <a:lnTo>
                  <a:pt x="2345" y="85"/>
                </a:lnTo>
                <a:lnTo>
                  <a:pt x="2345" y="87"/>
                </a:lnTo>
                <a:lnTo>
                  <a:pt x="2345" y="88"/>
                </a:lnTo>
                <a:lnTo>
                  <a:pt x="2346" y="88"/>
                </a:lnTo>
                <a:lnTo>
                  <a:pt x="2346" y="90"/>
                </a:lnTo>
                <a:lnTo>
                  <a:pt x="2345" y="90"/>
                </a:lnTo>
                <a:lnTo>
                  <a:pt x="2346" y="92"/>
                </a:lnTo>
                <a:lnTo>
                  <a:pt x="2348" y="94"/>
                </a:lnTo>
                <a:lnTo>
                  <a:pt x="2348" y="96"/>
                </a:lnTo>
                <a:lnTo>
                  <a:pt x="2350" y="96"/>
                </a:lnTo>
                <a:lnTo>
                  <a:pt x="2352" y="98"/>
                </a:lnTo>
                <a:lnTo>
                  <a:pt x="2354" y="98"/>
                </a:lnTo>
                <a:lnTo>
                  <a:pt x="2352" y="100"/>
                </a:lnTo>
                <a:lnTo>
                  <a:pt x="2354" y="100"/>
                </a:lnTo>
                <a:lnTo>
                  <a:pt x="2354" y="102"/>
                </a:lnTo>
                <a:lnTo>
                  <a:pt x="2356" y="102"/>
                </a:lnTo>
                <a:lnTo>
                  <a:pt x="2356" y="104"/>
                </a:lnTo>
                <a:lnTo>
                  <a:pt x="2358" y="104"/>
                </a:lnTo>
                <a:lnTo>
                  <a:pt x="2358" y="106"/>
                </a:lnTo>
                <a:lnTo>
                  <a:pt x="2362" y="108"/>
                </a:lnTo>
                <a:lnTo>
                  <a:pt x="2362" y="110"/>
                </a:lnTo>
                <a:lnTo>
                  <a:pt x="2364" y="110"/>
                </a:lnTo>
                <a:lnTo>
                  <a:pt x="2364" y="111"/>
                </a:lnTo>
                <a:lnTo>
                  <a:pt x="2366" y="111"/>
                </a:lnTo>
                <a:lnTo>
                  <a:pt x="2366" y="113"/>
                </a:lnTo>
                <a:lnTo>
                  <a:pt x="2368" y="115"/>
                </a:lnTo>
                <a:lnTo>
                  <a:pt x="2369" y="115"/>
                </a:lnTo>
                <a:lnTo>
                  <a:pt x="2369" y="117"/>
                </a:lnTo>
                <a:lnTo>
                  <a:pt x="2371" y="119"/>
                </a:lnTo>
                <a:lnTo>
                  <a:pt x="2373" y="119"/>
                </a:lnTo>
                <a:lnTo>
                  <a:pt x="2373" y="121"/>
                </a:lnTo>
                <a:lnTo>
                  <a:pt x="2375" y="123"/>
                </a:lnTo>
                <a:lnTo>
                  <a:pt x="2377" y="123"/>
                </a:lnTo>
                <a:lnTo>
                  <a:pt x="2379" y="125"/>
                </a:lnTo>
                <a:lnTo>
                  <a:pt x="2381" y="127"/>
                </a:lnTo>
                <a:lnTo>
                  <a:pt x="2381" y="129"/>
                </a:lnTo>
                <a:lnTo>
                  <a:pt x="2383" y="129"/>
                </a:lnTo>
                <a:lnTo>
                  <a:pt x="2385" y="131"/>
                </a:lnTo>
                <a:lnTo>
                  <a:pt x="2387" y="133"/>
                </a:lnTo>
                <a:lnTo>
                  <a:pt x="2389" y="133"/>
                </a:lnTo>
                <a:lnTo>
                  <a:pt x="2391" y="135"/>
                </a:lnTo>
                <a:lnTo>
                  <a:pt x="2393" y="136"/>
                </a:lnTo>
                <a:lnTo>
                  <a:pt x="2394" y="136"/>
                </a:lnTo>
                <a:lnTo>
                  <a:pt x="2389" y="140"/>
                </a:lnTo>
                <a:lnTo>
                  <a:pt x="2377" y="140"/>
                </a:lnTo>
                <a:lnTo>
                  <a:pt x="2375" y="144"/>
                </a:lnTo>
                <a:lnTo>
                  <a:pt x="2375" y="146"/>
                </a:lnTo>
                <a:lnTo>
                  <a:pt x="2377" y="148"/>
                </a:lnTo>
                <a:lnTo>
                  <a:pt x="2377" y="150"/>
                </a:lnTo>
                <a:lnTo>
                  <a:pt x="2379" y="154"/>
                </a:lnTo>
                <a:lnTo>
                  <a:pt x="2379" y="156"/>
                </a:lnTo>
                <a:lnTo>
                  <a:pt x="2381" y="158"/>
                </a:lnTo>
                <a:lnTo>
                  <a:pt x="2377" y="158"/>
                </a:lnTo>
                <a:lnTo>
                  <a:pt x="2377" y="159"/>
                </a:lnTo>
                <a:lnTo>
                  <a:pt x="2377" y="161"/>
                </a:lnTo>
                <a:lnTo>
                  <a:pt x="2379" y="163"/>
                </a:lnTo>
                <a:lnTo>
                  <a:pt x="2379" y="165"/>
                </a:lnTo>
                <a:lnTo>
                  <a:pt x="2379" y="167"/>
                </a:lnTo>
                <a:lnTo>
                  <a:pt x="2381" y="169"/>
                </a:lnTo>
                <a:lnTo>
                  <a:pt x="2381" y="171"/>
                </a:lnTo>
                <a:lnTo>
                  <a:pt x="2383" y="173"/>
                </a:lnTo>
                <a:lnTo>
                  <a:pt x="2383" y="175"/>
                </a:lnTo>
                <a:lnTo>
                  <a:pt x="2385" y="175"/>
                </a:lnTo>
                <a:lnTo>
                  <a:pt x="2385" y="179"/>
                </a:lnTo>
                <a:lnTo>
                  <a:pt x="2387" y="181"/>
                </a:lnTo>
                <a:lnTo>
                  <a:pt x="2387" y="183"/>
                </a:lnTo>
                <a:lnTo>
                  <a:pt x="2389" y="183"/>
                </a:lnTo>
                <a:lnTo>
                  <a:pt x="2389" y="184"/>
                </a:lnTo>
                <a:lnTo>
                  <a:pt x="2389" y="186"/>
                </a:lnTo>
                <a:lnTo>
                  <a:pt x="2389" y="188"/>
                </a:lnTo>
                <a:lnTo>
                  <a:pt x="2389" y="190"/>
                </a:lnTo>
                <a:lnTo>
                  <a:pt x="2391" y="192"/>
                </a:lnTo>
                <a:lnTo>
                  <a:pt x="2391" y="194"/>
                </a:lnTo>
                <a:lnTo>
                  <a:pt x="2391" y="196"/>
                </a:lnTo>
                <a:lnTo>
                  <a:pt x="2393" y="200"/>
                </a:lnTo>
                <a:lnTo>
                  <a:pt x="2394" y="200"/>
                </a:lnTo>
                <a:lnTo>
                  <a:pt x="2394" y="202"/>
                </a:lnTo>
                <a:lnTo>
                  <a:pt x="2396" y="202"/>
                </a:lnTo>
                <a:lnTo>
                  <a:pt x="2396" y="204"/>
                </a:lnTo>
                <a:lnTo>
                  <a:pt x="2398" y="206"/>
                </a:lnTo>
                <a:lnTo>
                  <a:pt x="2398" y="207"/>
                </a:lnTo>
                <a:lnTo>
                  <a:pt x="2400" y="207"/>
                </a:lnTo>
                <a:lnTo>
                  <a:pt x="2400" y="209"/>
                </a:lnTo>
                <a:lnTo>
                  <a:pt x="2400" y="211"/>
                </a:lnTo>
                <a:lnTo>
                  <a:pt x="2400" y="213"/>
                </a:lnTo>
                <a:lnTo>
                  <a:pt x="2402" y="213"/>
                </a:lnTo>
                <a:lnTo>
                  <a:pt x="2402" y="215"/>
                </a:lnTo>
                <a:lnTo>
                  <a:pt x="2402" y="217"/>
                </a:lnTo>
                <a:lnTo>
                  <a:pt x="2402" y="219"/>
                </a:lnTo>
                <a:lnTo>
                  <a:pt x="2402" y="221"/>
                </a:lnTo>
                <a:lnTo>
                  <a:pt x="2402" y="223"/>
                </a:lnTo>
                <a:lnTo>
                  <a:pt x="2402" y="225"/>
                </a:lnTo>
                <a:lnTo>
                  <a:pt x="2402" y="227"/>
                </a:lnTo>
                <a:lnTo>
                  <a:pt x="2400" y="227"/>
                </a:lnTo>
                <a:lnTo>
                  <a:pt x="2400" y="229"/>
                </a:lnTo>
                <a:lnTo>
                  <a:pt x="2400" y="231"/>
                </a:lnTo>
                <a:lnTo>
                  <a:pt x="2400" y="232"/>
                </a:lnTo>
                <a:lnTo>
                  <a:pt x="2400" y="234"/>
                </a:lnTo>
                <a:lnTo>
                  <a:pt x="2400" y="236"/>
                </a:lnTo>
                <a:lnTo>
                  <a:pt x="2400" y="238"/>
                </a:lnTo>
                <a:lnTo>
                  <a:pt x="2402" y="238"/>
                </a:lnTo>
                <a:lnTo>
                  <a:pt x="2402" y="240"/>
                </a:lnTo>
                <a:lnTo>
                  <a:pt x="2402" y="242"/>
                </a:lnTo>
                <a:lnTo>
                  <a:pt x="2402" y="244"/>
                </a:lnTo>
                <a:lnTo>
                  <a:pt x="2400" y="246"/>
                </a:lnTo>
                <a:lnTo>
                  <a:pt x="2400" y="248"/>
                </a:lnTo>
                <a:lnTo>
                  <a:pt x="2400" y="250"/>
                </a:lnTo>
                <a:lnTo>
                  <a:pt x="2402" y="250"/>
                </a:lnTo>
                <a:lnTo>
                  <a:pt x="2402" y="252"/>
                </a:lnTo>
                <a:lnTo>
                  <a:pt x="2404" y="252"/>
                </a:lnTo>
                <a:lnTo>
                  <a:pt x="2404" y="255"/>
                </a:lnTo>
                <a:lnTo>
                  <a:pt x="2404" y="257"/>
                </a:lnTo>
                <a:lnTo>
                  <a:pt x="2402" y="261"/>
                </a:lnTo>
                <a:lnTo>
                  <a:pt x="2402" y="269"/>
                </a:lnTo>
                <a:lnTo>
                  <a:pt x="2402" y="271"/>
                </a:lnTo>
                <a:lnTo>
                  <a:pt x="2404" y="273"/>
                </a:lnTo>
                <a:lnTo>
                  <a:pt x="2404" y="275"/>
                </a:lnTo>
                <a:lnTo>
                  <a:pt x="2404" y="277"/>
                </a:lnTo>
                <a:lnTo>
                  <a:pt x="2402" y="277"/>
                </a:lnTo>
                <a:lnTo>
                  <a:pt x="2404" y="277"/>
                </a:lnTo>
                <a:lnTo>
                  <a:pt x="2404" y="279"/>
                </a:lnTo>
                <a:lnTo>
                  <a:pt x="2402" y="279"/>
                </a:lnTo>
                <a:lnTo>
                  <a:pt x="2402" y="280"/>
                </a:lnTo>
                <a:lnTo>
                  <a:pt x="2404" y="280"/>
                </a:lnTo>
                <a:lnTo>
                  <a:pt x="2404" y="282"/>
                </a:lnTo>
                <a:lnTo>
                  <a:pt x="2404" y="284"/>
                </a:lnTo>
                <a:lnTo>
                  <a:pt x="2402" y="286"/>
                </a:lnTo>
                <a:lnTo>
                  <a:pt x="2402" y="288"/>
                </a:lnTo>
                <a:lnTo>
                  <a:pt x="2402" y="290"/>
                </a:lnTo>
                <a:lnTo>
                  <a:pt x="2404" y="292"/>
                </a:lnTo>
                <a:lnTo>
                  <a:pt x="2406" y="294"/>
                </a:lnTo>
                <a:lnTo>
                  <a:pt x="2408" y="296"/>
                </a:lnTo>
                <a:lnTo>
                  <a:pt x="2408" y="298"/>
                </a:lnTo>
                <a:lnTo>
                  <a:pt x="2410" y="298"/>
                </a:lnTo>
                <a:lnTo>
                  <a:pt x="2410" y="300"/>
                </a:lnTo>
                <a:lnTo>
                  <a:pt x="2412" y="300"/>
                </a:lnTo>
                <a:lnTo>
                  <a:pt x="2414" y="300"/>
                </a:lnTo>
                <a:lnTo>
                  <a:pt x="2416" y="303"/>
                </a:lnTo>
                <a:lnTo>
                  <a:pt x="2419" y="305"/>
                </a:lnTo>
                <a:lnTo>
                  <a:pt x="2423" y="307"/>
                </a:lnTo>
                <a:lnTo>
                  <a:pt x="2423" y="309"/>
                </a:lnTo>
                <a:lnTo>
                  <a:pt x="2425" y="309"/>
                </a:lnTo>
                <a:lnTo>
                  <a:pt x="2427" y="311"/>
                </a:lnTo>
                <a:lnTo>
                  <a:pt x="2429" y="313"/>
                </a:lnTo>
                <a:lnTo>
                  <a:pt x="2431" y="313"/>
                </a:lnTo>
                <a:lnTo>
                  <a:pt x="2433" y="313"/>
                </a:lnTo>
                <a:lnTo>
                  <a:pt x="2433" y="315"/>
                </a:lnTo>
                <a:lnTo>
                  <a:pt x="2435" y="315"/>
                </a:lnTo>
                <a:lnTo>
                  <a:pt x="2437" y="315"/>
                </a:lnTo>
                <a:lnTo>
                  <a:pt x="2439" y="315"/>
                </a:lnTo>
                <a:lnTo>
                  <a:pt x="2444" y="307"/>
                </a:lnTo>
                <a:lnTo>
                  <a:pt x="2437" y="321"/>
                </a:lnTo>
                <a:lnTo>
                  <a:pt x="2437" y="323"/>
                </a:lnTo>
                <a:lnTo>
                  <a:pt x="2435" y="325"/>
                </a:lnTo>
                <a:lnTo>
                  <a:pt x="2435" y="327"/>
                </a:lnTo>
                <a:lnTo>
                  <a:pt x="2435" y="328"/>
                </a:lnTo>
                <a:lnTo>
                  <a:pt x="2433" y="330"/>
                </a:lnTo>
                <a:lnTo>
                  <a:pt x="2433" y="332"/>
                </a:lnTo>
                <a:lnTo>
                  <a:pt x="2433" y="334"/>
                </a:lnTo>
                <a:lnTo>
                  <a:pt x="2433" y="336"/>
                </a:lnTo>
                <a:lnTo>
                  <a:pt x="2433" y="338"/>
                </a:lnTo>
                <a:lnTo>
                  <a:pt x="2433" y="340"/>
                </a:lnTo>
                <a:lnTo>
                  <a:pt x="2433" y="342"/>
                </a:lnTo>
                <a:lnTo>
                  <a:pt x="2433" y="346"/>
                </a:lnTo>
                <a:lnTo>
                  <a:pt x="2433" y="350"/>
                </a:lnTo>
                <a:lnTo>
                  <a:pt x="2433" y="351"/>
                </a:lnTo>
                <a:lnTo>
                  <a:pt x="2433" y="353"/>
                </a:lnTo>
                <a:lnTo>
                  <a:pt x="2433" y="355"/>
                </a:lnTo>
                <a:lnTo>
                  <a:pt x="2433" y="357"/>
                </a:lnTo>
                <a:lnTo>
                  <a:pt x="2433" y="359"/>
                </a:lnTo>
                <a:lnTo>
                  <a:pt x="2435" y="359"/>
                </a:lnTo>
                <a:lnTo>
                  <a:pt x="2437" y="363"/>
                </a:lnTo>
                <a:lnTo>
                  <a:pt x="2435" y="365"/>
                </a:lnTo>
                <a:lnTo>
                  <a:pt x="2437" y="367"/>
                </a:lnTo>
                <a:lnTo>
                  <a:pt x="2439" y="369"/>
                </a:lnTo>
                <a:lnTo>
                  <a:pt x="2441" y="371"/>
                </a:lnTo>
                <a:lnTo>
                  <a:pt x="2442" y="371"/>
                </a:lnTo>
                <a:lnTo>
                  <a:pt x="2442" y="373"/>
                </a:lnTo>
                <a:lnTo>
                  <a:pt x="2444" y="373"/>
                </a:lnTo>
                <a:lnTo>
                  <a:pt x="2448" y="376"/>
                </a:lnTo>
                <a:lnTo>
                  <a:pt x="2450" y="376"/>
                </a:lnTo>
                <a:lnTo>
                  <a:pt x="2450" y="378"/>
                </a:lnTo>
                <a:lnTo>
                  <a:pt x="2450" y="380"/>
                </a:lnTo>
                <a:lnTo>
                  <a:pt x="2452" y="380"/>
                </a:lnTo>
                <a:lnTo>
                  <a:pt x="2460" y="380"/>
                </a:lnTo>
                <a:lnTo>
                  <a:pt x="2462" y="380"/>
                </a:lnTo>
                <a:lnTo>
                  <a:pt x="2464" y="380"/>
                </a:lnTo>
                <a:lnTo>
                  <a:pt x="2466" y="382"/>
                </a:lnTo>
                <a:lnTo>
                  <a:pt x="2471" y="380"/>
                </a:lnTo>
                <a:lnTo>
                  <a:pt x="2467" y="382"/>
                </a:lnTo>
                <a:lnTo>
                  <a:pt x="2467" y="384"/>
                </a:lnTo>
                <a:lnTo>
                  <a:pt x="2469" y="384"/>
                </a:lnTo>
                <a:lnTo>
                  <a:pt x="2469" y="386"/>
                </a:lnTo>
                <a:lnTo>
                  <a:pt x="2469" y="388"/>
                </a:lnTo>
                <a:lnTo>
                  <a:pt x="2469" y="396"/>
                </a:lnTo>
                <a:lnTo>
                  <a:pt x="2469" y="403"/>
                </a:lnTo>
                <a:lnTo>
                  <a:pt x="2469" y="409"/>
                </a:lnTo>
                <a:lnTo>
                  <a:pt x="2469" y="417"/>
                </a:lnTo>
                <a:lnTo>
                  <a:pt x="2469" y="419"/>
                </a:lnTo>
                <a:lnTo>
                  <a:pt x="2471" y="419"/>
                </a:lnTo>
                <a:lnTo>
                  <a:pt x="2471" y="421"/>
                </a:lnTo>
                <a:lnTo>
                  <a:pt x="2471" y="423"/>
                </a:lnTo>
                <a:lnTo>
                  <a:pt x="2471" y="424"/>
                </a:lnTo>
                <a:lnTo>
                  <a:pt x="2473" y="426"/>
                </a:lnTo>
                <a:lnTo>
                  <a:pt x="2473" y="428"/>
                </a:lnTo>
                <a:lnTo>
                  <a:pt x="2475" y="430"/>
                </a:lnTo>
                <a:lnTo>
                  <a:pt x="2475" y="432"/>
                </a:lnTo>
                <a:lnTo>
                  <a:pt x="2477" y="432"/>
                </a:lnTo>
                <a:lnTo>
                  <a:pt x="2477" y="434"/>
                </a:lnTo>
                <a:lnTo>
                  <a:pt x="2481" y="438"/>
                </a:lnTo>
                <a:lnTo>
                  <a:pt x="2481" y="440"/>
                </a:lnTo>
                <a:lnTo>
                  <a:pt x="2483" y="440"/>
                </a:lnTo>
                <a:lnTo>
                  <a:pt x="2483" y="442"/>
                </a:lnTo>
                <a:lnTo>
                  <a:pt x="2485" y="444"/>
                </a:lnTo>
                <a:lnTo>
                  <a:pt x="2485" y="446"/>
                </a:lnTo>
                <a:lnTo>
                  <a:pt x="2487" y="447"/>
                </a:lnTo>
                <a:lnTo>
                  <a:pt x="2489" y="449"/>
                </a:lnTo>
                <a:lnTo>
                  <a:pt x="2492" y="451"/>
                </a:lnTo>
                <a:lnTo>
                  <a:pt x="2494" y="453"/>
                </a:lnTo>
                <a:lnTo>
                  <a:pt x="2496" y="455"/>
                </a:lnTo>
                <a:lnTo>
                  <a:pt x="2500" y="457"/>
                </a:lnTo>
                <a:lnTo>
                  <a:pt x="2500" y="459"/>
                </a:lnTo>
                <a:lnTo>
                  <a:pt x="2498" y="457"/>
                </a:lnTo>
                <a:lnTo>
                  <a:pt x="2494" y="459"/>
                </a:lnTo>
                <a:lnTo>
                  <a:pt x="2498" y="461"/>
                </a:lnTo>
                <a:lnTo>
                  <a:pt x="2500" y="461"/>
                </a:lnTo>
                <a:lnTo>
                  <a:pt x="2502" y="459"/>
                </a:lnTo>
                <a:lnTo>
                  <a:pt x="2506" y="463"/>
                </a:lnTo>
                <a:lnTo>
                  <a:pt x="2508" y="465"/>
                </a:lnTo>
                <a:lnTo>
                  <a:pt x="2510" y="467"/>
                </a:lnTo>
                <a:lnTo>
                  <a:pt x="2514" y="469"/>
                </a:lnTo>
                <a:lnTo>
                  <a:pt x="2515" y="469"/>
                </a:lnTo>
                <a:lnTo>
                  <a:pt x="2517" y="470"/>
                </a:lnTo>
                <a:lnTo>
                  <a:pt x="2519" y="470"/>
                </a:lnTo>
                <a:lnTo>
                  <a:pt x="2521" y="472"/>
                </a:lnTo>
                <a:lnTo>
                  <a:pt x="2527" y="472"/>
                </a:lnTo>
                <a:lnTo>
                  <a:pt x="2531" y="474"/>
                </a:lnTo>
                <a:lnTo>
                  <a:pt x="2535" y="476"/>
                </a:lnTo>
                <a:lnTo>
                  <a:pt x="2538" y="476"/>
                </a:lnTo>
                <a:lnTo>
                  <a:pt x="2544" y="478"/>
                </a:lnTo>
                <a:lnTo>
                  <a:pt x="2552" y="480"/>
                </a:lnTo>
                <a:lnTo>
                  <a:pt x="2558" y="482"/>
                </a:lnTo>
                <a:lnTo>
                  <a:pt x="2563" y="482"/>
                </a:lnTo>
                <a:lnTo>
                  <a:pt x="2569" y="484"/>
                </a:lnTo>
                <a:lnTo>
                  <a:pt x="2573" y="484"/>
                </a:lnTo>
                <a:lnTo>
                  <a:pt x="2577" y="484"/>
                </a:lnTo>
                <a:lnTo>
                  <a:pt x="2581" y="484"/>
                </a:lnTo>
                <a:lnTo>
                  <a:pt x="2585" y="486"/>
                </a:lnTo>
                <a:lnTo>
                  <a:pt x="2586" y="486"/>
                </a:lnTo>
                <a:lnTo>
                  <a:pt x="2588" y="486"/>
                </a:lnTo>
                <a:lnTo>
                  <a:pt x="2590" y="486"/>
                </a:lnTo>
                <a:lnTo>
                  <a:pt x="2590" y="482"/>
                </a:lnTo>
                <a:lnTo>
                  <a:pt x="2590" y="480"/>
                </a:lnTo>
                <a:lnTo>
                  <a:pt x="2590" y="478"/>
                </a:lnTo>
                <a:lnTo>
                  <a:pt x="2590" y="476"/>
                </a:lnTo>
                <a:lnTo>
                  <a:pt x="2590" y="474"/>
                </a:lnTo>
                <a:lnTo>
                  <a:pt x="2590" y="472"/>
                </a:lnTo>
                <a:lnTo>
                  <a:pt x="2592" y="472"/>
                </a:lnTo>
                <a:lnTo>
                  <a:pt x="2592" y="470"/>
                </a:lnTo>
                <a:lnTo>
                  <a:pt x="2592" y="469"/>
                </a:lnTo>
                <a:lnTo>
                  <a:pt x="2594" y="467"/>
                </a:lnTo>
                <a:lnTo>
                  <a:pt x="2594" y="465"/>
                </a:lnTo>
                <a:lnTo>
                  <a:pt x="2596" y="463"/>
                </a:lnTo>
                <a:lnTo>
                  <a:pt x="2598" y="461"/>
                </a:lnTo>
                <a:lnTo>
                  <a:pt x="2598" y="459"/>
                </a:lnTo>
                <a:lnTo>
                  <a:pt x="2598" y="457"/>
                </a:lnTo>
                <a:lnTo>
                  <a:pt x="2598" y="455"/>
                </a:lnTo>
                <a:lnTo>
                  <a:pt x="2596" y="455"/>
                </a:lnTo>
                <a:lnTo>
                  <a:pt x="2594" y="455"/>
                </a:lnTo>
                <a:lnTo>
                  <a:pt x="2592" y="455"/>
                </a:lnTo>
                <a:lnTo>
                  <a:pt x="2592" y="457"/>
                </a:lnTo>
                <a:lnTo>
                  <a:pt x="2590" y="457"/>
                </a:lnTo>
                <a:lnTo>
                  <a:pt x="2590" y="459"/>
                </a:lnTo>
                <a:lnTo>
                  <a:pt x="2592" y="461"/>
                </a:lnTo>
                <a:lnTo>
                  <a:pt x="2590" y="461"/>
                </a:lnTo>
                <a:lnTo>
                  <a:pt x="2590" y="459"/>
                </a:lnTo>
                <a:lnTo>
                  <a:pt x="2590" y="457"/>
                </a:lnTo>
                <a:lnTo>
                  <a:pt x="2590" y="455"/>
                </a:lnTo>
                <a:lnTo>
                  <a:pt x="2592" y="455"/>
                </a:lnTo>
                <a:lnTo>
                  <a:pt x="2594" y="455"/>
                </a:lnTo>
                <a:lnTo>
                  <a:pt x="2596" y="455"/>
                </a:lnTo>
                <a:lnTo>
                  <a:pt x="2598" y="455"/>
                </a:lnTo>
                <a:lnTo>
                  <a:pt x="2598" y="457"/>
                </a:lnTo>
                <a:lnTo>
                  <a:pt x="2600" y="457"/>
                </a:lnTo>
                <a:lnTo>
                  <a:pt x="2600" y="459"/>
                </a:lnTo>
                <a:lnTo>
                  <a:pt x="2596" y="463"/>
                </a:lnTo>
                <a:lnTo>
                  <a:pt x="2596" y="465"/>
                </a:lnTo>
                <a:lnTo>
                  <a:pt x="2594" y="467"/>
                </a:lnTo>
                <a:lnTo>
                  <a:pt x="2594" y="469"/>
                </a:lnTo>
                <a:lnTo>
                  <a:pt x="2592" y="470"/>
                </a:lnTo>
                <a:lnTo>
                  <a:pt x="2592" y="472"/>
                </a:lnTo>
                <a:lnTo>
                  <a:pt x="2592" y="474"/>
                </a:lnTo>
                <a:lnTo>
                  <a:pt x="2590" y="476"/>
                </a:lnTo>
                <a:lnTo>
                  <a:pt x="2590" y="478"/>
                </a:lnTo>
                <a:lnTo>
                  <a:pt x="2590" y="480"/>
                </a:lnTo>
                <a:lnTo>
                  <a:pt x="2590" y="482"/>
                </a:lnTo>
                <a:lnTo>
                  <a:pt x="2590" y="484"/>
                </a:lnTo>
                <a:lnTo>
                  <a:pt x="2590" y="486"/>
                </a:lnTo>
                <a:lnTo>
                  <a:pt x="2590" y="488"/>
                </a:lnTo>
                <a:lnTo>
                  <a:pt x="2590" y="490"/>
                </a:lnTo>
                <a:lnTo>
                  <a:pt x="2592" y="492"/>
                </a:lnTo>
                <a:lnTo>
                  <a:pt x="2592" y="494"/>
                </a:lnTo>
                <a:lnTo>
                  <a:pt x="2592" y="495"/>
                </a:lnTo>
                <a:lnTo>
                  <a:pt x="2594" y="495"/>
                </a:lnTo>
                <a:lnTo>
                  <a:pt x="2594" y="497"/>
                </a:lnTo>
                <a:lnTo>
                  <a:pt x="2596" y="497"/>
                </a:lnTo>
                <a:lnTo>
                  <a:pt x="2596" y="499"/>
                </a:lnTo>
                <a:lnTo>
                  <a:pt x="2598" y="499"/>
                </a:lnTo>
                <a:lnTo>
                  <a:pt x="2598" y="501"/>
                </a:lnTo>
                <a:lnTo>
                  <a:pt x="2598" y="503"/>
                </a:lnTo>
                <a:lnTo>
                  <a:pt x="2598" y="505"/>
                </a:lnTo>
                <a:lnTo>
                  <a:pt x="2598" y="507"/>
                </a:lnTo>
                <a:lnTo>
                  <a:pt x="2596" y="507"/>
                </a:lnTo>
                <a:lnTo>
                  <a:pt x="2594" y="509"/>
                </a:lnTo>
                <a:lnTo>
                  <a:pt x="2592" y="509"/>
                </a:lnTo>
                <a:lnTo>
                  <a:pt x="2592" y="511"/>
                </a:lnTo>
                <a:lnTo>
                  <a:pt x="2590" y="511"/>
                </a:lnTo>
                <a:lnTo>
                  <a:pt x="2588" y="511"/>
                </a:lnTo>
                <a:lnTo>
                  <a:pt x="2586" y="511"/>
                </a:lnTo>
                <a:lnTo>
                  <a:pt x="2586" y="513"/>
                </a:lnTo>
                <a:lnTo>
                  <a:pt x="2585" y="513"/>
                </a:lnTo>
                <a:lnTo>
                  <a:pt x="2583" y="513"/>
                </a:lnTo>
                <a:lnTo>
                  <a:pt x="2581" y="513"/>
                </a:lnTo>
                <a:lnTo>
                  <a:pt x="2581" y="515"/>
                </a:lnTo>
                <a:lnTo>
                  <a:pt x="2579" y="515"/>
                </a:lnTo>
                <a:lnTo>
                  <a:pt x="2577" y="515"/>
                </a:lnTo>
                <a:lnTo>
                  <a:pt x="2575" y="515"/>
                </a:lnTo>
                <a:lnTo>
                  <a:pt x="2575" y="517"/>
                </a:lnTo>
                <a:lnTo>
                  <a:pt x="2573" y="517"/>
                </a:lnTo>
                <a:lnTo>
                  <a:pt x="2571" y="517"/>
                </a:lnTo>
                <a:lnTo>
                  <a:pt x="2571" y="518"/>
                </a:lnTo>
                <a:lnTo>
                  <a:pt x="2569" y="518"/>
                </a:lnTo>
                <a:lnTo>
                  <a:pt x="2567" y="520"/>
                </a:lnTo>
                <a:lnTo>
                  <a:pt x="2565" y="522"/>
                </a:lnTo>
                <a:lnTo>
                  <a:pt x="2563" y="524"/>
                </a:lnTo>
                <a:lnTo>
                  <a:pt x="2562" y="526"/>
                </a:lnTo>
                <a:lnTo>
                  <a:pt x="2560" y="526"/>
                </a:lnTo>
                <a:lnTo>
                  <a:pt x="2560" y="528"/>
                </a:lnTo>
                <a:lnTo>
                  <a:pt x="2558" y="528"/>
                </a:lnTo>
                <a:lnTo>
                  <a:pt x="2558" y="530"/>
                </a:lnTo>
                <a:lnTo>
                  <a:pt x="2556" y="530"/>
                </a:lnTo>
                <a:lnTo>
                  <a:pt x="2554" y="532"/>
                </a:lnTo>
                <a:lnTo>
                  <a:pt x="2552" y="532"/>
                </a:lnTo>
                <a:lnTo>
                  <a:pt x="2550" y="534"/>
                </a:lnTo>
                <a:lnTo>
                  <a:pt x="2548" y="534"/>
                </a:lnTo>
                <a:lnTo>
                  <a:pt x="2546" y="534"/>
                </a:lnTo>
                <a:lnTo>
                  <a:pt x="2544" y="534"/>
                </a:lnTo>
                <a:lnTo>
                  <a:pt x="2542" y="534"/>
                </a:lnTo>
                <a:lnTo>
                  <a:pt x="2540" y="536"/>
                </a:lnTo>
                <a:lnTo>
                  <a:pt x="2538" y="534"/>
                </a:lnTo>
                <a:lnTo>
                  <a:pt x="2537" y="534"/>
                </a:lnTo>
                <a:lnTo>
                  <a:pt x="2535" y="534"/>
                </a:lnTo>
                <a:lnTo>
                  <a:pt x="2533" y="534"/>
                </a:lnTo>
                <a:lnTo>
                  <a:pt x="2531" y="534"/>
                </a:lnTo>
                <a:lnTo>
                  <a:pt x="2529" y="534"/>
                </a:lnTo>
                <a:lnTo>
                  <a:pt x="2527" y="534"/>
                </a:lnTo>
                <a:lnTo>
                  <a:pt x="2525" y="532"/>
                </a:lnTo>
                <a:lnTo>
                  <a:pt x="2523" y="532"/>
                </a:lnTo>
                <a:lnTo>
                  <a:pt x="2521" y="532"/>
                </a:lnTo>
                <a:lnTo>
                  <a:pt x="2519" y="536"/>
                </a:lnTo>
                <a:lnTo>
                  <a:pt x="2521" y="532"/>
                </a:lnTo>
                <a:lnTo>
                  <a:pt x="2519" y="532"/>
                </a:lnTo>
                <a:lnTo>
                  <a:pt x="2517" y="530"/>
                </a:lnTo>
                <a:lnTo>
                  <a:pt x="2515" y="530"/>
                </a:lnTo>
                <a:lnTo>
                  <a:pt x="2515" y="528"/>
                </a:lnTo>
                <a:lnTo>
                  <a:pt x="2515" y="526"/>
                </a:lnTo>
                <a:lnTo>
                  <a:pt x="2515" y="524"/>
                </a:lnTo>
                <a:lnTo>
                  <a:pt x="2517" y="522"/>
                </a:lnTo>
                <a:lnTo>
                  <a:pt x="2519" y="522"/>
                </a:lnTo>
                <a:lnTo>
                  <a:pt x="2521" y="522"/>
                </a:lnTo>
                <a:lnTo>
                  <a:pt x="2525" y="524"/>
                </a:lnTo>
                <a:lnTo>
                  <a:pt x="2527" y="526"/>
                </a:lnTo>
                <a:lnTo>
                  <a:pt x="2529" y="526"/>
                </a:lnTo>
                <a:lnTo>
                  <a:pt x="2531" y="526"/>
                </a:lnTo>
                <a:lnTo>
                  <a:pt x="2533" y="526"/>
                </a:lnTo>
                <a:lnTo>
                  <a:pt x="2535" y="526"/>
                </a:lnTo>
                <a:lnTo>
                  <a:pt x="2537" y="526"/>
                </a:lnTo>
                <a:lnTo>
                  <a:pt x="2538" y="526"/>
                </a:lnTo>
                <a:lnTo>
                  <a:pt x="2540" y="526"/>
                </a:lnTo>
                <a:lnTo>
                  <a:pt x="2542" y="526"/>
                </a:lnTo>
                <a:lnTo>
                  <a:pt x="2544" y="524"/>
                </a:lnTo>
                <a:lnTo>
                  <a:pt x="2548" y="524"/>
                </a:lnTo>
                <a:lnTo>
                  <a:pt x="2550" y="522"/>
                </a:lnTo>
                <a:lnTo>
                  <a:pt x="2554" y="522"/>
                </a:lnTo>
                <a:lnTo>
                  <a:pt x="2556" y="520"/>
                </a:lnTo>
                <a:lnTo>
                  <a:pt x="2558" y="518"/>
                </a:lnTo>
                <a:lnTo>
                  <a:pt x="2560" y="515"/>
                </a:lnTo>
                <a:lnTo>
                  <a:pt x="2562" y="513"/>
                </a:lnTo>
                <a:lnTo>
                  <a:pt x="2562" y="511"/>
                </a:lnTo>
                <a:lnTo>
                  <a:pt x="2562" y="509"/>
                </a:lnTo>
                <a:lnTo>
                  <a:pt x="2560" y="507"/>
                </a:lnTo>
                <a:lnTo>
                  <a:pt x="2558" y="507"/>
                </a:lnTo>
                <a:lnTo>
                  <a:pt x="2558" y="505"/>
                </a:lnTo>
                <a:lnTo>
                  <a:pt x="2556" y="505"/>
                </a:lnTo>
                <a:lnTo>
                  <a:pt x="2554" y="505"/>
                </a:lnTo>
                <a:lnTo>
                  <a:pt x="2552" y="505"/>
                </a:lnTo>
                <a:lnTo>
                  <a:pt x="2550" y="505"/>
                </a:lnTo>
                <a:lnTo>
                  <a:pt x="2546" y="505"/>
                </a:lnTo>
                <a:lnTo>
                  <a:pt x="2544" y="505"/>
                </a:lnTo>
                <a:lnTo>
                  <a:pt x="2540" y="507"/>
                </a:lnTo>
                <a:lnTo>
                  <a:pt x="2537" y="507"/>
                </a:lnTo>
                <a:lnTo>
                  <a:pt x="2531" y="507"/>
                </a:lnTo>
                <a:lnTo>
                  <a:pt x="2527" y="509"/>
                </a:lnTo>
                <a:lnTo>
                  <a:pt x="2521" y="509"/>
                </a:lnTo>
                <a:lnTo>
                  <a:pt x="2517" y="509"/>
                </a:lnTo>
                <a:lnTo>
                  <a:pt x="2514" y="509"/>
                </a:lnTo>
                <a:lnTo>
                  <a:pt x="2512" y="509"/>
                </a:lnTo>
                <a:lnTo>
                  <a:pt x="2512" y="511"/>
                </a:lnTo>
                <a:lnTo>
                  <a:pt x="2510" y="511"/>
                </a:lnTo>
                <a:lnTo>
                  <a:pt x="2508" y="511"/>
                </a:lnTo>
                <a:lnTo>
                  <a:pt x="2506" y="513"/>
                </a:lnTo>
                <a:lnTo>
                  <a:pt x="2504" y="515"/>
                </a:lnTo>
                <a:lnTo>
                  <a:pt x="2504" y="517"/>
                </a:lnTo>
                <a:lnTo>
                  <a:pt x="2504" y="518"/>
                </a:lnTo>
                <a:lnTo>
                  <a:pt x="2504" y="520"/>
                </a:lnTo>
                <a:lnTo>
                  <a:pt x="2504" y="522"/>
                </a:lnTo>
                <a:lnTo>
                  <a:pt x="2506" y="524"/>
                </a:lnTo>
                <a:lnTo>
                  <a:pt x="2508" y="526"/>
                </a:lnTo>
                <a:lnTo>
                  <a:pt x="2510" y="526"/>
                </a:lnTo>
                <a:lnTo>
                  <a:pt x="2510" y="528"/>
                </a:lnTo>
                <a:lnTo>
                  <a:pt x="2510" y="530"/>
                </a:lnTo>
                <a:lnTo>
                  <a:pt x="2510" y="534"/>
                </a:lnTo>
                <a:lnTo>
                  <a:pt x="2512" y="534"/>
                </a:lnTo>
                <a:lnTo>
                  <a:pt x="2514" y="534"/>
                </a:lnTo>
                <a:lnTo>
                  <a:pt x="2514" y="536"/>
                </a:lnTo>
                <a:lnTo>
                  <a:pt x="2512" y="536"/>
                </a:lnTo>
                <a:lnTo>
                  <a:pt x="2510" y="536"/>
                </a:lnTo>
                <a:lnTo>
                  <a:pt x="2508" y="538"/>
                </a:lnTo>
                <a:lnTo>
                  <a:pt x="2508" y="540"/>
                </a:lnTo>
                <a:lnTo>
                  <a:pt x="2508" y="542"/>
                </a:lnTo>
                <a:lnTo>
                  <a:pt x="2508" y="543"/>
                </a:lnTo>
                <a:lnTo>
                  <a:pt x="2508" y="545"/>
                </a:lnTo>
                <a:lnTo>
                  <a:pt x="2510" y="547"/>
                </a:lnTo>
                <a:lnTo>
                  <a:pt x="2510" y="549"/>
                </a:lnTo>
                <a:lnTo>
                  <a:pt x="2510" y="551"/>
                </a:lnTo>
                <a:lnTo>
                  <a:pt x="2510" y="553"/>
                </a:lnTo>
                <a:lnTo>
                  <a:pt x="2512" y="559"/>
                </a:lnTo>
                <a:lnTo>
                  <a:pt x="2512" y="561"/>
                </a:lnTo>
                <a:lnTo>
                  <a:pt x="2512" y="563"/>
                </a:lnTo>
                <a:lnTo>
                  <a:pt x="2512" y="565"/>
                </a:lnTo>
                <a:lnTo>
                  <a:pt x="2512" y="566"/>
                </a:lnTo>
                <a:lnTo>
                  <a:pt x="2514" y="568"/>
                </a:lnTo>
                <a:lnTo>
                  <a:pt x="2514" y="570"/>
                </a:lnTo>
                <a:lnTo>
                  <a:pt x="2514" y="572"/>
                </a:lnTo>
                <a:lnTo>
                  <a:pt x="2514" y="574"/>
                </a:lnTo>
                <a:lnTo>
                  <a:pt x="2515" y="574"/>
                </a:lnTo>
                <a:lnTo>
                  <a:pt x="2515" y="576"/>
                </a:lnTo>
                <a:lnTo>
                  <a:pt x="2515" y="578"/>
                </a:lnTo>
                <a:lnTo>
                  <a:pt x="2515" y="580"/>
                </a:lnTo>
                <a:lnTo>
                  <a:pt x="2517" y="580"/>
                </a:lnTo>
                <a:lnTo>
                  <a:pt x="2517" y="582"/>
                </a:lnTo>
                <a:lnTo>
                  <a:pt x="2517" y="584"/>
                </a:lnTo>
                <a:lnTo>
                  <a:pt x="2519" y="584"/>
                </a:lnTo>
                <a:lnTo>
                  <a:pt x="2519" y="586"/>
                </a:lnTo>
                <a:lnTo>
                  <a:pt x="2519" y="588"/>
                </a:lnTo>
                <a:lnTo>
                  <a:pt x="2521" y="588"/>
                </a:lnTo>
                <a:lnTo>
                  <a:pt x="2521" y="590"/>
                </a:lnTo>
                <a:lnTo>
                  <a:pt x="2521" y="591"/>
                </a:lnTo>
                <a:lnTo>
                  <a:pt x="2523" y="593"/>
                </a:lnTo>
                <a:lnTo>
                  <a:pt x="2523" y="595"/>
                </a:lnTo>
                <a:lnTo>
                  <a:pt x="2523" y="597"/>
                </a:lnTo>
                <a:lnTo>
                  <a:pt x="2525" y="597"/>
                </a:lnTo>
                <a:lnTo>
                  <a:pt x="2525" y="599"/>
                </a:lnTo>
                <a:lnTo>
                  <a:pt x="2525" y="601"/>
                </a:lnTo>
                <a:lnTo>
                  <a:pt x="2527" y="601"/>
                </a:lnTo>
                <a:lnTo>
                  <a:pt x="2527" y="603"/>
                </a:lnTo>
                <a:lnTo>
                  <a:pt x="2527" y="605"/>
                </a:lnTo>
                <a:lnTo>
                  <a:pt x="2529" y="605"/>
                </a:lnTo>
                <a:lnTo>
                  <a:pt x="2529" y="607"/>
                </a:lnTo>
                <a:lnTo>
                  <a:pt x="2529" y="609"/>
                </a:lnTo>
                <a:lnTo>
                  <a:pt x="2531" y="611"/>
                </a:lnTo>
                <a:lnTo>
                  <a:pt x="2531" y="613"/>
                </a:lnTo>
                <a:lnTo>
                  <a:pt x="2533" y="613"/>
                </a:lnTo>
                <a:lnTo>
                  <a:pt x="2533" y="614"/>
                </a:lnTo>
                <a:lnTo>
                  <a:pt x="2533" y="616"/>
                </a:lnTo>
                <a:lnTo>
                  <a:pt x="2535" y="618"/>
                </a:lnTo>
                <a:lnTo>
                  <a:pt x="2535" y="620"/>
                </a:lnTo>
                <a:lnTo>
                  <a:pt x="2537" y="622"/>
                </a:lnTo>
                <a:lnTo>
                  <a:pt x="2537" y="624"/>
                </a:lnTo>
                <a:lnTo>
                  <a:pt x="2538" y="624"/>
                </a:lnTo>
                <a:lnTo>
                  <a:pt x="2538" y="626"/>
                </a:lnTo>
                <a:lnTo>
                  <a:pt x="2538" y="628"/>
                </a:lnTo>
                <a:lnTo>
                  <a:pt x="2540" y="628"/>
                </a:lnTo>
                <a:lnTo>
                  <a:pt x="2540" y="630"/>
                </a:lnTo>
                <a:lnTo>
                  <a:pt x="2540" y="632"/>
                </a:lnTo>
                <a:lnTo>
                  <a:pt x="2542" y="632"/>
                </a:lnTo>
                <a:lnTo>
                  <a:pt x="2542" y="634"/>
                </a:lnTo>
                <a:lnTo>
                  <a:pt x="2542" y="636"/>
                </a:lnTo>
                <a:lnTo>
                  <a:pt x="2544" y="636"/>
                </a:lnTo>
                <a:lnTo>
                  <a:pt x="2544" y="638"/>
                </a:lnTo>
                <a:lnTo>
                  <a:pt x="2546" y="638"/>
                </a:lnTo>
                <a:lnTo>
                  <a:pt x="2546" y="639"/>
                </a:lnTo>
                <a:lnTo>
                  <a:pt x="2548" y="639"/>
                </a:lnTo>
                <a:lnTo>
                  <a:pt x="2548" y="641"/>
                </a:lnTo>
                <a:lnTo>
                  <a:pt x="2548" y="643"/>
                </a:lnTo>
                <a:lnTo>
                  <a:pt x="2550" y="643"/>
                </a:lnTo>
                <a:lnTo>
                  <a:pt x="2550" y="645"/>
                </a:lnTo>
                <a:lnTo>
                  <a:pt x="2552" y="645"/>
                </a:lnTo>
                <a:lnTo>
                  <a:pt x="2552" y="647"/>
                </a:lnTo>
                <a:lnTo>
                  <a:pt x="2554" y="647"/>
                </a:lnTo>
                <a:lnTo>
                  <a:pt x="2554" y="649"/>
                </a:lnTo>
                <a:lnTo>
                  <a:pt x="2556" y="651"/>
                </a:lnTo>
                <a:lnTo>
                  <a:pt x="2558" y="653"/>
                </a:lnTo>
                <a:lnTo>
                  <a:pt x="2560" y="655"/>
                </a:lnTo>
                <a:lnTo>
                  <a:pt x="2560" y="657"/>
                </a:lnTo>
                <a:lnTo>
                  <a:pt x="2562" y="657"/>
                </a:lnTo>
                <a:lnTo>
                  <a:pt x="2563" y="659"/>
                </a:lnTo>
                <a:lnTo>
                  <a:pt x="2563" y="661"/>
                </a:lnTo>
                <a:lnTo>
                  <a:pt x="2565" y="661"/>
                </a:lnTo>
                <a:lnTo>
                  <a:pt x="2565" y="662"/>
                </a:lnTo>
                <a:lnTo>
                  <a:pt x="2567" y="662"/>
                </a:lnTo>
                <a:lnTo>
                  <a:pt x="2569" y="664"/>
                </a:lnTo>
                <a:lnTo>
                  <a:pt x="2569" y="666"/>
                </a:lnTo>
                <a:lnTo>
                  <a:pt x="2571" y="666"/>
                </a:lnTo>
                <a:lnTo>
                  <a:pt x="2573" y="666"/>
                </a:lnTo>
                <a:lnTo>
                  <a:pt x="2573" y="668"/>
                </a:lnTo>
                <a:lnTo>
                  <a:pt x="2575" y="670"/>
                </a:lnTo>
                <a:lnTo>
                  <a:pt x="2577" y="670"/>
                </a:lnTo>
                <a:lnTo>
                  <a:pt x="2577" y="672"/>
                </a:lnTo>
                <a:lnTo>
                  <a:pt x="2579" y="672"/>
                </a:lnTo>
                <a:lnTo>
                  <a:pt x="2579" y="674"/>
                </a:lnTo>
                <a:lnTo>
                  <a:pt x="2581" y="674"/>
                </a:lnTo>
                <a:lnTo>
                  <a:pt x="2581" y="676"/>
                </a:lnTo>
                <a:lnTo>
                  <a:pt x="2581" y="678"/>
                </a:lnTo>
                <a:lnTo>
                  <a:pt x="2581" y="680"/>
                </a:lnTo>
                <a:lnTo>
                  <a:pt x="2579" y="680"/>
                </a:lnTo>
                <a:lnTo>
                  <a:pt x="2577" y="680"/>
                </a:lnTo>
                <a:lnTo>
                  <a:pt x="2575" y="678"/>
                </a:lnTo>
                <a:lnTo>
                  <a:pt x="2573" y="674"/>
                </a:lnTo>
                <a:lnTo>
                  <a:pt x="2573" y="672"/>
                </a:lnTo>
                <a:lnTo>
                  <a:pt x="2571" y="672"/>
                </a:lnTo>
                <a:lnTo>
                  <a:pt x="2571" y="670"/>
                </a:lnTo>
                <a:lnTo>
                  <a:pt x="2569" y="670"/>
                </a:lnTo>
                <a:lnTo>
                  <a:pt x="2567" y="670"/>
                </a:lnTo>
                <a:lnTo>
                  <a:pt x="2565" y="670"/>
                </a:lnTo>
                <a:lnTo>
                  <a:pt x="2565" y="672"/>
                </a:lnTo>
                <a:lnTo>
                  <a:pt x="2563" y="672"/>
                </a:lnTo>
                <a:lnTo>
                  <a:pt x="2562" y="672"/>
                </a:lnTo>
                <a:lnTo>
                  <a:pt x="2560" y="674"/>
                </a:lnTo>
                <a:lnTo>
                  <a:pt x="2560" y="672"/>
                </a:lnTo>
                <a:lnTo>
                  <a:pt x="2558" y="672"/>
                </a:lnTo>
                <a:lnTo>
                  <a:pt x="2556" y="672"/>
                </a:lnTo>
                <a:lnTo>
                  <a:pt x="2556" y="670"/>
                </a:lnTo>
                <a:lnTo>
                  <a:pt x="2554" y="670"/>
                </a:lnTo>
                <a:lnTo>
                  <a:pt x="2552" y="662"/>
                </a:lnTo>
                <a:lnTo>
                  <a:pt x="2548" y="657"/>
                </a:lnTo>
                <a:lnTo>
                  <a:pt x="2550" y="655"/>
                </a:lnTo>
                <a:lnTo>
                  <a:pt x="2544" y="649"/>
                </a:lnTo>
                <a:lnTo>
                  <a:pt x="2538" y="647"/>
                </a:lnTo>
                <a:lnTo>
                  <a:pt x="2533" y="645"/>
                </a:lnTo>
                <a:lnTo>
                  <a:pt x="2535" y="645"/>
                </a:lnTo>
                <a:lnTo>
                  <a:pt x="2533" y="645"/>
                </a:lnTo>
                <a:lnTo>
                  <a:pt x="2531" y="645"/>
                </a:lnTo>
                <a:lnTo>
                  <a:pt x="2529" y="645"/>
                </a:lnTo>
                <a:lnTo>
                  <a:pt x="2527" y="645"/>
                </a:lnTo>
                <a:lnTo>
                  <a:pt x="2525" y="645"/>
                </a:lnTo>
                <a:lnTo>
                  <a:pt x="2525" y="643"/>
                </a:lnTo>
                <a:lnTo>
                  <a:pt x="2523" y="643"/>
                </a:lnTo>
                <a:lnTo>
                  <a:pt x="2521" y="643"/>
                </a:lnTo>
                <a:lnTo>
                  <a:pt x="2521" y="641"/>
                </a:lnTo>
                <a:lnTo>
                  <a:pt x="2519" y="641"/>
                </a:lnTo>
                <a:lnTo>
                  <a:pt x="2519" y="639"/>
                </a:lnTo>
                <a:lnTo>
                  <a:pt x="2515" y="636"/>
                </a:lnTo>
                <a:lnTo>
                  <a:pt x="2515" y="634"/>
                </a:lnTo>
                <a:lnTo>
                  <a:pt x="2514" y="634"/>
                </a:lnTo>
                <a:lnTo>
                  <a:pt x="2512" y="634"/>
                </a:lnTo>
                <a:lnTo>
                  <a:pt x="2512" y="632"/>
                </a:lnTo>
                <a:lnTo>
                  <a:pt x="2510" y="632"/>
                </a:lnTo>
                <a:lnTo>
                  <a:pt x="2508" y="632"/>
                </a:lnTo>
                <a:lnTo>
                  <a:pt x="2508" y="630"/>
                </a:lnTo>
                <a:lnTo>
                  <a:pt x="2506" y="630"/>
                </a:lnTo>
                <a:lnTo>
                  <a:pt x="2504" y="630"/>
                </a:lnTo>
                <a:lnTo>
                  <a:pt x="2504" y="632"/>
                </a:lnTo>
                <a:lnTo>
                  <a:pt x="2506" y="632"/>
                </a:lnTo>
                <a:lnTo>
                  <a:pt x="2506" y="634"/>
                </a:lnTo>
                <a:lnTo>
                  <a:pt x="2510" y="636"/>
                </a:lnTo>
                <a:lnTo>
                  <a:pt x="2512" y="638"/>
                </a:lnTo>
                <a:lnTo>
                  <a:pt x="2514" y="641"/>
                </a:lnTo>
                <a:lnTo>
                  <a:pt x="2517" y="643"/>
                </a:lnTo>
                <a:lnTo>
                  <a:pt x="2519" y="645"/>
                </a:lnTo>
                <a:lnTo>
                  <a:pt x="2521" y="647"/>
                </a:lnTo>
                <a:lnTo>
                  <a:pt x="2523" y="647"/>
                </a:lnTo>
                <a:lnTo>
                  <a:pt x="2523" y="649"/>
                </a:lnTo>
                <a:lnTo>
                  <a:pt x="2521" y="651"/>
                </a:lnTo>
                <a:lnTo>
                  <a:pt x="2521" y="653"/>
                </a:lnTo>
                <a:lnTo>
                  <a:pt x="2519" y="653"/>
                </a:lnTo>
                <a:lnTo>
                  <a:pt x="2519" y="655"/>
                </a:lnTo>
                <a:lnTo>
                  <a:pt x="2519" y="657"/>
                </a:lnTo>
                <a:lnTo>
                  <a:pt x="2519" y="659"/>
                </a:lnTo>
                <a:lnTo>
                  <a:pt x="2527" y="666"/>
                </a:lnTo>
                <a:lnTo>
                  <a:pt x="2529" y="668"/>
                </a:lnTo>
                <a:lnTo>
                  <a:pt x="2531" y="668"/>
                </a:lnTo>
                <a:lnTo>
                  <a:pt x="2531" y="670"/>
                </a:lnTo>
                <a:lnTo>
                  <a:pt x="2533" y="670"/>
                </a:lnTo>
                <a:lnTo>
                  <a:pt x="2533" y="672"/>
                </a:lnTo>
                <a:lnTo>
                  <a:pt x="2535" y="674"/>
                </a:lnTo>
                <a:lnTo>
                  <a:pt x="2535" y="676"/>
                </a:lnTo>
                <a:lnTo>
                  <a:pt x="2537" y="680"/>
                </a:lnTo>
                <a:lnTo>
                  <a:pt x="2537" y="682"/>
                </a:lnTo>
                <a:lnTo>
                  <a:pt x="2537" y="684"/>
                </a:lnTo>
                <a:lnTo>
                  <a:pt x="2537" y="686"/>
                </a:lnTo>
                <a:lnTo>
                  <a:pt x="2537" y="687"/>
                </a:lnTo>
                <a:lnTo>
                  <a:pt x="2538" y="689"/>
                </a:lnTo>
                <a:lnTo>
                  <a:pt x="2544" y="695"/>
                </a:lnTo>
                <a:lnTo>
                  <a:pt x="2546" y="699"/>
                </a:lnTo>
                <a:lnTo>
                  <a:pt x="2548" y="699"/>
                </a:lnTo>
                <a:lnTo>
                  <a:pt x="2548" y="695"/>
                </a:lnTo>
                <a:lnTo>
                  <a:pt x="2550" y="695"/>
                </a:lnTo>
                <a:lnTo>
                  <a:pt x="2550" y="699"/>
                </a:lnTo>
                <a:lnTo>
                  <a:pt x="2552" y="699"/>
                </a:lnTo>
                <a:lnTo>
                  <a:pt x="2554" y="699"/>
                </a:lnTo>
                <a:lnTo>
                  <a:pt x="2556" y="699"/>
                </a:lnTo>
                <a:lnTo>
                  <a:pt x="2558" y="699"/>
                </a:lnTo>
                <a:lnTo>
                  <a:pt x="2558" y="701"/>
                </a:lnTo>
                <a:lnTo>
                  <a:pt x="2560" y="699"/>
                </a:lnTo>
                <a:lnTo>
                  <a:pt x="2562" y="699"/>
                </a:lnTo>
                <a:lnTo>
                  <a:pt x="2563" y="699"/>
                </a:lnTo>
                <a:lnTo>
                  <a:pt x="2563" y="697"/>
                </a:lnTo>
                <a:lnTo>
                  <a:pt x="2565" y="697"/>
                </a:lnTo>
                <a:lnTo>
                  <a:pt x="2567" y="691"/>
                </a:lnTo>
                <a:lnTo>
                  <a:pt x="2563" y="691"/>
                </a:lnTo>
                <a:lnTo>
                  <a:pt x="2563" y="689"/>
                </a:lnTo>
                <a:lnTo>
                  <a:pt x="2563" y="691"/>
                </a:lnTo>
                <a:lnTo>
                  <a:pt x="2567" y="691"/>
                </a:lnTo>
                <a:lnTo>
                  <a:pt x="2567" y="689"/>
                </a:lnTo>
                <a:lnTo>
                  <a:pt x="2567" y="686"/>
                </a:lnTo>
                <a:lnTo>
                  <a:pt x="2567" y="684"/>
                </a:lnTo>
                <a:lnTo>
                  <a:pt x="2569" y="684"/>
                </a:lnTo>
                <a:lnTo>
                  <a:pt x="2569" y="682"/>
                </a:lnTo>
                <a:lnTo>
                  <a:pt x="2571" y="682"/>
                </a:lnTo>
                <a:lnTo>
                  <a:pt x="2571" y="684"/>
                </a:lnTo>
                <a:lnTo>
                  <a:pt x="2573" y="684"/>
                </a:lnTo>
                <a:lnTo>
                  <a:pt x="2573" y="686"/>
                </a:lnTo>
                <a:lnTo>
                  <a:pt x="2575" y="686"/>
                </a:lnTo>
                <a:lnTo>
                  <a:pt x="2575" y="687"/>
                </a:lnTo>
                <a:lnTo>
                  <a:pt x="2575" y="691"/>
                </a:lnTo>
                <a:lnTo>
                  <a:pt x="2575" y="693"/>
                </a:lnTo>
                <a:lnTo>
                  <a:pt x="2575" y="695"/>
                </a:lnTo>
                <a:lnTo>
                  <a:pt x="2575" y="697"/>
                </a:lnTo>
                <a:lnTo>
                  <a:pt x="2575" y="699"/>
                </a:lnTo>
                <a:lnTo>
                  <a:pt x="2577" y="699"/>
                </a:lnTo>
                <a:lnTo>
                  <a:pt x="2577" y="701"/>
                </a:lnTo>
                <a:lnTo>
                  <a:pt x="2577" y="703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7"/>
                </a:lnTo>
                <a:lnTo>
                  <a:pt x="2579" y="709"/>
                </a:lnTo>
                <a:lnTo>
                  <a:pt x="2581" y="710"/>
                </a:lnTo>
                <a:lnTo>
                  <a:pt x="2581" y="712"/>
                </a:lnTo>
                <a:lnTo>
                  <a:pt x="2581" y="714"/>
                </a:lnTo>
                <a:lnTo>
                  <a:pt x="2583" y="714"/>
                </a:lnTo>
                <a:lnTo>
                  <a:pt x="2583" y="716"/>
                </a:lnTo>
                <a:lnTo>
                  <a:pt x="2585" y="716"/>
                </a:lnTo>
                <a:lnTo>
                  <a:pt x="2585" y="718"/>
                </a:lnTo>
                <a:lnTo>
                  <a:pt x="2586" y="718"/>
                </a:lnTo>
                <a:lnTo>
                  <a:pt x="2586" y="720"/>
                </a:lnTo>
                <a:lnTo>
                  <a:pt x="2586" y="722"/>
                </a:lnTo>
                <a:lnTo>
                  <a:pt x="2586" y="724"/>
                </a:lnTo>
                <a:lnTo>
                  <a:pt x="2588" y="724"/>
                </a:lnTo>
                <a:lnTo>
                  <a:pt x="2588" y="726"/>
                </a:lnTo>
                <a:lnTo>
                  <a:pt x="2588" y="728"/>
                </a:lnTo>
                <a:lnTo>
                  <a:pt x="2588" y="730"/>
                </a:lnTo>
                <a:lnTo>
                  <a:pt x="2588" y="732"/>
                </a:lnTo>
                <a:lnTo>
                  <a:pt x="2590" y="734"/>
                </a:lnTo>
                <a:lnTo>
                  <a:pt x="2590" y="735"/>
                </a:lnTo>
                <a:lnTo>
                  <a:pt x="2592" y="737"/>
                </a:lnTo>
                <a:lnTo>
                  <a:pt x="2592" y="739"/>
                </a:lnTo>
                <a:lnTo>
                  <a:pt x="2594" y="739"/>
                </a:lnTo>
                <a:lnTo>
                  <a:pt x="2594" y="741"/>
                </a:lnTo>
                <a:lnTo>
                  <a:pt x="2598" y="747"/>
                </a:lnTo>
                <a:lnTo>
                  <a:pt x="2600" y="747"/>
                </a:lnTo>
                <a:lnTo>
                  <a:pt x="2600" y="749"/>
                </a:lnTo>
                <a:lnTo>
                  <a:pt x="2602" y="749"/>
                </a:lnTo>
                <a:lnTo>
                  <a:pt x="2602" y="751"/>
                </a:lnTo>
                <a:lnTo>
                  <a:pt x="2604" y="751"/>
                </a:lnTo>
                <a:lnTo>
                  <a:pt x="2604" y="753"/>
                </a:lnTo>
                <a:lnTo>
                  <a:pt x="2602" y="753"/>
                </a:lnTo>
                <a:lnTo>
                  <a:pt x="2602" y="755"/>
                </a:lnTo>
                <a:lnTo>
                  <a:pt x="2600" y="757"/>
                </a:lnTo>
                <a:lnTo>
                  <a:pt x="2600" y="758"/>
                </a:lnTo>
                <a:lnTo>
                  <a:pt x="2600" y="760"/>
                </a:lnTo>
                <a:lnTo>
                  <a:pt x="2602" y="760"/>
                </a:lnTo>
                <a:lnTo>
                  <a:pt x="2600" y="760"/>
                </a:lnTo>
                <a:lnTo>
                  <a:pt x="2600" y="758"/>
                </a:lnTo>
                <a:lnTo>
                  <a:pt x="2600" y="757"/>
                </a:lnTo>
                <a:lnTo>
                  <a:pt x="2594" y="757"/>
                </a:lnTo>
                <a:lnTo>
                  <a:pt x="2594" y="758"/>
                </a:lnTo>
                <a:lnTo>
                  <a:pt x="2594" y="760"/>
                </a:lnTo>
                <a:lnTo>
                  <a:pt x="2592" y="760"/>
                </a:lnTo>
                <a:lnTo>
                  <a:pt x="2594" y="760"/>
                </a:lnTo>
                <a:lnTo>
                  <a:pt x="2596" y="760"/>
                </a:lnTo>
                <a:lnTo>
                  <a:pt x="2596" y="762"/>
                </a:lnTo>
                <a:lnTo>
                  <a:pt x="2596" y="760"/>
                </a:lnTo>
                <a:lnTo>
                  <a:pt x="2598" y="760"/>
                </a:lnTo>
                <a:lnTo>
                  <a:pt x="2596" y="760"/>
                </a:lnTo>
                <a:lnTo>
                  <a:pt x="2596" y="762"/>
                </a:lnTo>
                <a:lnTo>
                  <a:pt x="2598" y="762"/>
                </a:lnTo>
                <a:lnTo>
                  <a:pt x="2600" y="764"/>
                </a:lnTo>
                <a:lnTo>
                  <a:pt x="2602" y="766"/>
                </a:lnTo>
                <a:lnTo>
                  <a:pt x="2602" y="768"/>
                </a:lnTo>
                <a:lnTo>
                  <a:pt x="2600" y="768"/>
                </a:lnTo>
                <a:lnTo>
                  <a:pt x="2600" y="770"/>
                </a:lnTo>
                <a:lnTo>
                  <a:pt x="2600" y="772"/>
                </a:lnTo>
                <a:lnTo>
                  <a:pt x="2600" y="774"/>
                </a:lnTo>
                <a:lnTo>
                  <a:pt x="2598" y="774"/>
                </a:lnTo>
                <a:lnTo>
                  <a:pt x="2598" y="776"/>
                </a:lnTo>
                <a:lnTo>
                  <a:pt x="2598" y="778"/>
                </a:lnTo>
                <a:lnTo>
                  <a:pt x="2598" y="780"/>
                </a:lnTo>
                <a:lnTo>
                  <a:pt x="2598" y="782"/>
                </a:lnTo>
                <a:lnTo>
                  <a:pt x="2598" y="783"/>
                </a:lnTo>
                <a:lnTo>
                  <a:pt x="2598" y="785"/>
                </a:lnTo>
                <a:lnTo>
                  <a:pt x="2600" y="787"/>
                </a:lnTo>
                <a:lnTo>
                  <a:pt x="2600" y="789"/>
                </a:lnTo>
                <a:lnTo>
                  <a:pt x="2600" y="791"/>
                </a:lnTo>
                <a:lnTo>
                  <a:pt x="2600" y="793"/>
                </a:lnTo>
                <a:lnTo>
                  <a:pt x="2602" y="795"/>
                </a:lnTo>
                <a:lnTo>
                  <a:pt x="2602" y="797"/>
                </a:lnTo>
                <a:lnTo>
                  <a:pt x="2604" y="797"/>
                </a:lnTo>
                <a:lnTo>
                  <a:pt x="2602" y="799"/>
                </a:lnTo>
                <a:lnTo>
                  <a:pt x="2602" y="801"/>
                </a:lnTo>
                <a:lnTo>
                  <a:pt x="2604" y="801"/>
                </a:lnTo>
                <a:lnTo>
                  <a:pt x="2604" y="803"/>
                </a:lnTo>
                <a:lnTo>
                  <a:pt x="2606" y="803"/>
                </a:lnTo>
                <a:lnTo>
                  <a:pt x="2606" y="805"/>
                </a:lnTo>
                <a:lnTo>
                  <a:pt x="2608" y="805"/>
                </a:lnTo>
                <a:lnTo>
                  <a:pt x="2608" y="806"/>
                </a:lnTo>
                <a:lnTo>
                  <a:pt x="2610" y="806"/>
                </a:lnTo>
                <a:lnTo>
                  <a:pt x="2610" y="808"/>
                </a:lnTo>
                <a:lnTo>
                  <a:pt x="2610" y="810"/>
                </a:lnTo>
                <a:lnTo>
                  <a:pt x="2610" y="812"/>
                </a:lnTo>
                <a:lnTo>
                  <a:pt x="2610" y="814"/>
                </a:lnTo>
                <a:lnTo>
                  <a:pt x="2608" y="814"/>
                </a:lnTo>
                <a:lnTo>
                  <a:pt x="2606" y="814"/>
                </a:lnTo>
                <a:lnTo>
                  <a:pt x="2606" y="816"/>
                </a:lnTo>
                <a:lnTo>
                  <a:pt x="2604" y="816"/>
                </a:lnTo>
                <a:lnTo>
                  <a:pt x="2604" y="818"/>
                </a:lnTo>
                <a:lnTo>
                  <a:pt x="2604" y="820"/>
                </a:lnTo>
                <a:lnTo>
                  <a:pt x="2604" y="822"/>
                </a:lnTo>
                <a:lnTo>
                  <a:pt x="2606" y="824"/>
                </a:lnTo>
                <a:lnTo>
                  <a:pt x="2606" y="826"/>
                </a:lnTo>
                <a:lnTo>
                  <a:pt x="2606" y="828"/>
                </a:lnTo>
                <a:lnTo>
                  <a:pt x="2606" y="830"/>
                </a:lnTo>
                <a:lnTo>
                  <a:pt x="2606" y="831"/>
                </a:lnTo>
                <a:lnTo>
                  <a:pt x="2606" y="833"/>
                </a:lnTo>
                <a:lnTo>
                  <a:pt x="2608" y="835"/>
                </a:lnTo>
                <a:lnTo>
                  <a:pt x="2608" y="837"/>
                </a:lnTo>
                <a:lnTo>
                  <a:pt x="2610" y="837"/>
                </a:lnTo>
                <a:lnTo>
                  <a:pt x="2610" y="839"/>
                </a:lnTo>
                <a:lnTo>
                  <a:pt x="2611" y="839"/>
                </a:lnTo>
                <a:lnTo>
                  <a:pt x="2613" y="841"/>
                </a:lnTo>
                <a:lnTo>
                  <a:pt x="2615" y="843"/>
                </a:lnTo>
                <a:lnTo>
                  <a:pt x="2621" y="839"/>
                </a:lnTo>
                <a:lnTo>
                  <a:pt x="2613" y="845"/>
                </a:lnTo>
                <a:lnTo>
                  <a:pt x="2611" y="845"/>
                </a:lnTo>
                <a:lnTo>
                  <a:pt x="2611" y="847"/>
                </a:lnTo>
                <a:lnTo>
                  <a:pt x="2613" y="847"/>
                </a:lnTo>
                <a:lnTo>
                  <a:pt x="2613" y="849"/>
                </a:lnTo>
                <a:lnTo>
                  <a:pt x="2613" y="851"/>
                </a:lnTo>
                <a:lnTo>
                  <a:pt x="2615" y="851"/>
                </a:lnTo>
                <a:lnTo>
                  <a:pt x="2615" y="853"/>
                </a:lnTo>
                <a:lnTo>
                  <a:pt x="2617" y="853"/>
                </a:lnTo>
                <a:lnTo>
                  <a:pt x="2617" y="854"/>
                </a:lnTo>
                <a:lnTo>
                  <a:pt x="2619" y="854"/>
                </a:lnTo>
                <a:lnTo>
                  <a:pt x="2619" y="856"/>
                </a:lnTo>
                <a:lnTo>
                  <a:pt x="2623" y="854"/>
                </a:lnTo>
                <a:lnTo>
                  <a:pt x="2625" y="854"/>
                </a:lnTo>
                <a:lnTo>
                  <a:pt x="2627" y="854"/>
                </a:lnTo>
                <a:lnTo>
                  <a:pt x="2625" y="854"/>
                </a:lnTo>
                <a:lnTo>
                  <a:pt x="2621" y="856"/>
                </a:lnTo>
                <a:lnTo>
                  <a:pt x="2617" y="858"/>
                </a:lnTo>
                <a:lnTo>
                  <a:pt x="2615" y="858"/>
                </a:lnTo>
                <a:lnTo>
                  <a:pt x="2615" y="860"/>
                </a:lnTo>
                <a:lnTo>
                  <a:pt x="2617" y="860"/>
                </a:lnTo>
                <a:lnTo>
                  <a:pt x="2617" y="862"/>
                </a:lnTo>
                <a:lnTo>
                  <a:pt x="2617" y="864"/>
                </a:lnTo>
                <a:lnTo>
                  <a:pt x="2619" y="864"/>
                </a:lnTo>
                <a:lnTo>
                  <a:pt x="2619" y="866"/>
                </a:lnTo>
                <a:lnTo>
                  <a:pt x="2621" y="866"/>
                </a:lnTo>
                <a:lnTo>
                  <a:pt x="2623" y="868"/>
                </a:lnTo>
                <a:lnTo>
                  <a:pt x="2623" y="870"/>
                </a:lnTo>
                <a:lnTo>
                  <a:pt x="2627" y="868"/>
                </a:lnTo>
                <a:lnTo>
                  <a:pt x="2629" y="868"/>
                </a:lnTo>
                <a:lnTo>
                  <a:pt x="2627" y="870"/>
                </a:lnTo>
                <a:lnTo>
                  <a:pt x="2623" y="870"/>
                </a:lnTo>
                <a:lnTo>
                  <a:pt x="2621" y="872"/>
                </a:lnTo>
                <a:lnTo>
                  <a:pt x="2619" y="872"/>
                </a:lnTo>
                <a:lnTo>
                  <a:pt x="2619" y="874"/>
                </a:lnTo>
                <a:lnTo>
                  <a:pt x="2621" y="874"/>
                </a:lnTo>
                <a:lnTo>
                  <a:pt x="2621" y="876"/>
                </a:lnTo>
                <a:lnTo>
                  <a:pt x="2623" y="876"/>
                </a:lnTo>
                <a:lnTo>
                  <a:pt x="2623" y="878"/>
                </a:lnTo>
                <a:lnTo>
                  <a:pt x="2625" y="878"/>
                </a:lnTo>
                <a:lnTo>
                  <a:pt x="2625" y="879"/>
                </a:lnTo>
                <a:lnTo>
                  <a:pt x="2627" y="879"/>
                </a:lnTo>
                <a:lnTo>
                  <a:pt x="2627" y="881"/>
                </a:lnTo>
                <a:lnTo>
                  <a:pt x="2629" y="881"/>
                </a:lnTo>
                <a:lnTo>
                  <a:pt x="2629" y="883"/>
                </a:lnTo>
                <a:lnTo>
                  <a:pt x="2631" y="881"/>
                </a:lnTo>
                <a:lnTo>
                  <a:pt x="2633" y="879"/>
                </a:lnTo>
                <a:lnTo>
                  <a:pt x="2634" y="879"/>
                </a:lnTo>
                <a:lnTo>
                  <a:pt x="2633" y="881"/>
                </a:lnTo>
                <a:lnTo>
                  <a:pt x="2631" y="883"/>
                </a:lnTo>
                <a:lnTo>
                  <a:pt x="2627" y="883"/>
                </a:lnTo>
                <a:lnTo>
                  <a:pt x="2625" y="885"/>
                </a:lnTo>
                <a:lnTo>
                  <a:pt x="2625" y="887"/>
                </a:lnTo>
                <a:lnTo>
                  <a:pt x="2627" y="887"/>
                </a:lnTo>
                <a:lnTo>
                  <a:pt x="2627" y="889"/>
                </a:lnTo>
                <a:lnTo>
                  <a:pt x="2629" y="889"/>
                </a:lnTo>
                <a:lnTo>
                  <a:pt x="2629" y="891"/>
                </a:lnTo>
                <a:lnTo>
                  <a:pt x="2631" y="891"/>
                </a:lnTo>
                <a:lnTo>
                  <a:pt x="2631" y="893"/>
                </a:lnTo>
                <a:lnTo>
                  <a:pt x="2633" y="893"/>
                </a:lnTo>
                <a:lnTo>
                  <a:pt x="2633" y="895"/>
                </a:lnTo>
                <a:lnTo>
                  <a:pt x="2634" y="895"/>
                </a:lnTo>
                <a:lnTo>
                  <a:pt x="2638" y="893"/>
                </a:lnTo>
                <a:lnTo>
                  <a:pt x="2640" y="893"/>
                </a:lnTo>
                <a:lnTo>
                  <a:pt x="2636" y="895"/>
                </a:lnTo>
                <a:lnTo>
                  <a:pt x="2633" y="897"/>
                </a:lnTo>
                <a:lnTo>
                  <a:pt x="2634" y="897"/>
                </a:lnTo>
                <a:lnTo>
                  <a:pt x="2634" y="899"/>
                </a:lnTo>
                <a:lnTo>
                  <a:pt x="2636" y="899"/>
                </a:lnTo>
                <a:lnTo>
                  <a:pt x="2636" y="901"/>
                </a:lnTo>
                <a:lnTo>
                  <a:pt x="2638" y="901"/>
                </a:lnTo>
                <a:lnTo>
                  <a:pt x="2638" y="902"/>
                </a:lnTo>
                <a:lnTo>
                  <a:pt x="2640" y="902"/>
                </a:lnTo>
                <a:lnTo>
                  <a:pt x="2642" y="902"/>
                </a:lnTo>
                <a:lnTo>
                  <a:pt x="2642" y="904"/>
                </a:lnTo>
                <a:lnTo>
                  <a:pt x="2644" y="904"/>
                </a:lnTo>
                <a:lnTo>
                  <a:pt x="2644" y="906"/>
                </a:lnTo>
                <a:lnTo>
                  <a:pt x="2646" y="908"/>
                </a:lnTo>
                <a:lnTo>
                  <a:pt x="2648" y="908"/>
                </a:lnTo>
                <a:lnTo>
                  <a:pt x="2650" y="910"/>
                </a:lnTo>
                <a:lnTo>
                  <a:pt x="2652" y="910"/>
                </a:lnTo>
                <a:lnTo>
                  <a:pt x="2652" y="912"/>
                </a:lnTo>
                <a:lnTo>
                  <a:pt x="2654" y="912"/>
                </a:lnTo>
                <a:lnTo>
                  <a:pt x="2656" y="914"/>
                </a:lnTo>
                <a:lnTo>
                  <a:pt x="2658" y="914"/>
                </a:lnTo>
                <a:lnTo>
                  <a:pt x="2658" y="916"/>
                </a:lnTo>
                <a:lnTo>
                  <a:pt x="2659" y="916"/>
                </a:lnTo>
                <a:lnTo>
                  <a:pt x="2661" y="916"/>
                </a:lnTo>
                <a:lnTo>
                  <a:pt x="2663" y="918"/>
                </a:lnTo>
                <a:lnTo>
                  <a:pt x="2665" y="918"/>
                </a:lnTo>
                <a:lnTo>
                  <a:pt x="2667" y="918"/>
                </a:lnTo>
                <a:lnTo>
                  <a:pt x="2669" y="920"/>
                </a:lnTo>
                <a:lnTo>
                  <a:pt x="2671" y="920"/>
                </a:lnTo>
                <a:lnTo>
                  <a:pt x="2673" y="920"/>
                </a:lnTo>
                <a:lnTo>
                  <a:pt x="2675" y="920"/>
                </a:lnTo>
                <a:lnTo>
                  <a:pt x="2677" y="920"/>
                </a:lnTo>
                <a:lnTo>
                  <a:pt x="2679" y="920"/>
                </a:lnTo>
                <a:lnTo>
                  <a:pt x="2681" y="920"/>
                </a:lnTo>
                <a:lnTo>
                  <a:pt x="2683" y="920"/>
                </a:lnTo>
                <a:lnTo>
                  <a:pt x="2683" y="918"/>
                </a:lnTo>
                <a:lnTo>
                  <a:pt x="2684" y="918"/>
                </a:lnTo>
                <a:lnTo>
                  <a:pt x="2686" y="918"/>
                </a:lnTo>
                <a:lnTo>
                  <a:pt x="2686" y="920"/>
                </a:lnTo>
                <a:lnTo>
                  <a:pt x="2686" y="922"/>
                </a:lnTo>
                <a:lnTo>
                  <a:pt x="2686" y="920"/>
                </a:lnTo>
                <a:lnTo>
                  <a:pt x="2688" y="920"/>
                </a:lnTo>
                <a:lnTo>
                  <a:pt x="2688" y="918"/>
                </a:lnTo>
                <a:lnTo>
                  <a:pt x="2688" y="916"/>
                </a:lnTo>
                <a:lnTo>
                  <a:pt x="2688" y="914"/>
                </a:lnTo>
                <a:lnTo>
                  <a:pt x="2688" y="912"/>
                </a:lnTo>
                <a:lnTo>
                  <a:pt x="2688" y="910"/>
                </a:lnTo>
                <a:lnTo>
                  <a:pt x="2686" y="910"/>
                </a:lnTo>
                <a:lnTo>
                  <a:pt x="2686" y="908"/>
                </a:lnTo>
                <a:lnTo>
                  <a:pt x="2684" y="908"/>
                </a:lnTo>
                <a:lnTo>
                  <a:pt x="2684" y="910"/>
                </a:lnTo>
                <a:lnTo>
                  <a:pt x="2683" y="910"/>
                </a:lnTo>
                <a:lnTo>
                  <a:pt x="2683" y="908"/>
                </a:lnTo>
                <a:lnTo>
                  <a:pt x="2684" y="908"/>
                </a:lnTo>
                <a:lnTo>
                  <a:pt x="2686" y="908"/>
                </a:lnTo>
                <a:lnTo>
                  <a:pt x="2688" y="908"/>
                </a:lnTo>
                <a:lnTo>
                  <a:pt x="2688" y="910"/>
                </a:lnTo>
                <a:lnTo>
                  <a:pt x="2690" y="910"/>
                </a:lnTo>
                <a:lnTo>
                  <a:pt x="2690" y="912"/>
                </a:lnTo>
                <a:lnTo>
                  <a:pt x="2690" y="914"/>
                </a:lnTo>
                <a:lnTo>
                  <a:pt x="2690" y="916"/>
                </a:lnTo>
                <a:lnTo>
                  <a:pt x="2690" y="918"/>
                </a:lnTo>
                <a:lnTo>
                  <a:pt x="2688" y="918"/>
                </a:lnTo>
                <a:lnTo>
                  <a:pt x="2688" y="920"/>
                </a:lnTo>
                <a:lnTo>
                  <a:pt x="2686" y="922"/>
                </a:lnTo>
                <a:lnTo>
                  <a:pt x="2684" y="922"/>
                </a:lnTo>
                <a:lnTo>
                  <a:pt x="2684" y="924"/>
                </a:lnTo>
                <a:lnTo>
                  <a:pt x="2683" y="924"/>
                </a:lnTo>
                <a:lnTo>
                  <a:pt x="2681" y="924"/>
                </a:lnTo>
                <a:lnTo>
                  <a:pt x="2679" y="926"/>
                </a:lnTo>
                <a:lnTo>
                  <a:pt x="2677" y="926"/>
                </a:lnTo>
                <a:lnTo>
                  <a:pt x="2675" y="926"/>
                </a:lnTo>
                <a:lnTo>
                  <a:pt x="2673" y="926"/>
                </a:lnTo>
                <a:lnTo>
                  <a:pt x="2671" y="926"/>
                </a:lnTo>
                <a:lnTo>
                  <a:pt x="2669" y="926"/>
                </a:lnTo>
                <a:lnTo>
                  <a:pt x="2667" y="926"/>
                </a:lnTo>
                <a:lnTo>
                  <a:pt x="2667" y="927"/>
                </a:lnTo>
                <a:lnTo>
                  <a:pt x="2665" y="927"/>
                </a:lnTo>
                <a:lnTo>
                  <a:pt x="2663" y="927"/>
                </a:lnTo>
                <a:lnTo>
                  <a:pt x="2663" y="929"/>
                </a:lnTo>
                <a:lnTo>
                  <a:pt x="2659" y="931"/>
                </a:lnTo>
                <a:lnTo>
                  <a:pt x="2656" y="935"/>
                </a:lnTo>
                <a:lnTo>
                  <a:pt x="2652" y="937"/>
                </a:lnTo>
                <a:lnTo>
                  <a:pt x="2652" y="939"/>
                </a:lnTo>
                <a:lnTo>
                  <a:pt x="2652" y="941"/>
                </a:lnTo>
                <a:lnTo>
                  <a:pt x="2652" y="943"/>
                </a:lnTo>
                <a:lnTo>
                  <a:pt x="2650" y="945"/>
                </a:lnTo>
                <a:lnTo>
                  <a:pt x="2648" y="947"/>
                </a:lnTo>
                <a:lnTo>
                  <a:pt x="2648" y="949"/>
                </a:lnTo>
                <a:lnTo>
                  <a:pt x="2648" y="950"/>
                </a:lnTo>
                <a:lnTo>
                  <a:pt x="2648" y="952"/>
                </a:lnTo>
                <a:lnTo>
                  <a:pt x="2648" y="954"/>
                </a:lnTo>
                <a:lnTo>
                  <a:pt x="2648" y="956"/>
                </a:lnTo>
                <a:lnTo>
                  <a:pt x="2648" y="958"/>
                </a:lnTo>
                <a:lnTo>
                  <a:pt x="2648" y="960"/>
                </a:lnTo>
                <a:lnTo>
                  <a:pt x="2648" y="962"/>
                </a:lnTo>
                <a:lnTo>
                  <a:pt x="2648" y="964"/>
                </a:lnTo>
                <a:lnTo>
                  <a:pt x="2650" y="964"/>
                </a:lnTo>
                <a:lnTo>
                  <a:pt x="2650" y="966"/>
                </a:lnTo>
                <a:lnTo>
                  <a:pt x="2650" y="968"/>
                </a:lnTo>
                <a:lnTo>
                  <a:pt x="2650" y="970"/>
                </a:lnTo>
                <a:lnTo>
                  <a:pt x="2652" y="974"/>
                </a:lnTo>
                <a:lnTo>
                  <a:pt x="2652" y="975"/>
                </a:lnTo>
                <a:lnTo>
                  <a:pt x="2652" y="977"/>
                </a:lnTo>
                <a:lnTo>
                  <a:pt x="2654" y="979"/>
                </a:lnTo>
                <a:lnTo>
                  <a:pt x="2656" y="983"/>
                </a:lnTo>
                <a:lnTo>
                  <a:pt x="2656" y="985"/>
                </a:lnTo>
                <a:lnTo>
                  <a:pt x="2658" y="989"/>
                </a:lnTo>
                <a:lnTo>
                  <a:pt x="2658" y="993"/>
                </a:lnTo>
                <a:lnTo>
                  <a:pt x="2659" y="998"/>
                </a:lnTo>
                <a:lnTo>
                  <a:pt x="2661" y="998"/>
                </a:lnTo>
                <a:lnTo>
                  <a:pt x="2659" y="1000"/>
                </a:lnTo>
                <a:lnTo>
                  <a:pt x="2661" y="1000"/>
                </a:lnTo>
                <a:lnTo>
                  <a:pt x="2663" y="1002"/>
                </a:lnTo>
                <a:lnTo>
                  <a:pt x="2665" y="1002"/>
                </a:lnTo>
                <a:lnTo>
                  <a:pt x="2665" y="1004"/>
                </a:lnTo>
                <a:lnTo>
                  <a:pt x="2667" y="1004"/>
                </a:lnTo>
                <a:lnTo>
                  <a:pt x="2667" y="1006"/>
                </a:lnTo>
                <a:lnTo>
                  <a:pt x="2669" y="1006"/>
                </a:lnTo>
                <a:lnTo>
                  <a:pt x="2669" y="1008"/>
                </a:lnTo>
                <a:lnTo>
                  <a:pt x="2671" y="1010"/>
                </a:lnTo>
                <a:lnTo>
                  <a:pt x="2673" y="1012"/>
                </a:lnTo>
                <a:lnTo>
                  <a:pt x="2675" y="1012"/>
                </a:lnTo>
                <a:lnTo>
                  <a:pt x="2675" y="1014"/>
                </a:lnTo>
                <a:lnTo>
                  <a:pt x="2675" y="1016"/>
                </a:lnTo>
                <a:lnTo>
                  <a:pt x="2677" y="1018"/>
                </a:lnTo>
                <a:lnTo>
                  <a:pt x="2679" y="1018"/>
                </a:lnTo>
                <a:lnTo>
                  <a:pt x="2681" y="1018"/>
                </a:lnTo>
                <a:lnTo>
                  <a:pt x="2686" y="1020"/>
                </a:lnTo>
                <a:lnTo>
                  <a:pt x="2688" y="1020"/>
                </a:lnTo>
                <a:lnTo>
                  <a:pt x="2692" y="1020"/>
                </a:lnTo>
                <a:lnTo>
                  <a:pt x="2692" y="1021"/>
                </a:lnTo>
                <a:lnTo>
                  <a:pt x="2694" y="1021"/>
                </a:lnTo>
                <a:lnTo>
                  <a:pt x="2696" y="1023"/>
                </a:lnTo>
                <a:lnTo>
                  <a:pt x="2698" y="1025"/>
                </a:lnTo>
                <a:lnTo>
                  <a:pt x="2700" y="1027"/>
                </a:lnTo>
                <a:lnTo>
                  <a:pt x="2702" y="1029"/>
                </a:lnTo>
                <a:lnTo>
                  <a:pt x="2704" y="1033"/>
                </a:lnTo>
                <a:lnTo>
                  <a:pt x="2706" y="1037"/>
                </a:lnTo>
                <a:lnTo>
                  <a:pt x="2707" y="1039"/>
                </a:lnTo>
                <a:lnTo>
                  <a:pt x="2707" y="1041"/>
                </a:lnTo>
                <a:lnTo>
                  <a:pt x="2709" y="1043"/>
                </a:lnTo>
                <a:lnTo>
                  <a:pt x="2711" y="1045"/>
                </a:lnTo>
                <a:lnTo>
                  <a:pt x="2711" y="1046"/>
                </a:lnTo>
                <a:lnTo>
                  <a:pt x="2713" y="1050"/>
                </a:lnTo>
                <a:lnTo>
                  <a:pt x="2715" y="1050"/>
                </a:lnTo>
                <a:lnTo>
                  <a:pt x="2717" y="1052"/>
                </a:lnTo>
                <a:lnTo>
                  <a:pt x="2717" y="1054"/>
                </a:lnTo>
                <a:lnTo>
                  <a:pt x="2719" y="1056"/>
                </a:lnTo>
                <a:lnTo>
                  <a:pt x="2719" y="1058"/>
                </a:lnTo>
                <a:lnTo>
                  <a:pt x="2721" y="1060"/>
                </a:lnTo>
                <a:lnTo>
                  <a:pt x="2723" y="1062"/>
                </a:lnTo>
                <a:lnTo>
                  <a:pt x="2723" y="1064"/>
                </a:lnTo>
                <a:lnTo>
                  <a:pt x="2725" y="1066"/>
                </a:lnTo>
                <a:lnTo>
                  <a:pt x="2727" y="1068"/>
                </a:lnTo>
                <a:lnTo>
                  <a:pt x="2729" y="1069"/>
                </a:lnTo>
                <a:lnTo>
                  <a:pt x="2729" y="1071"/>
                </a:lnTo>
                <a:lnTo>
                  <a:pt x="2731" y="1073"/>
                </a:lnTo>
                <a:lnTo>
                  <a:pt x="2732" y="1075"/>
                </a:lnTo>
                <a:lnTo>
                  <a:pt x="2732" y="1077"/>
                </a:lnTo>
                <a:lnTo>
                  <a:pt x="2734" y="1079"/>
                </a:lnTo>
                <a:lnTo>
                  <a:pt x="2736" y="1081"/>
                </a:lnTo>
                <a:lnTo>
                  <a:pt x="2738" y="1083"/>
                </a:lnTo>
                <a:lnTo>
                  <a:pt x="2738" y="1085"/>
                </a:lnTo>
                <a:lnTo>
                  <a:pt x="2742" y="1089"/>
                </a:lnTo>
                <a:lnTo>
                  <a:pt x="2744" y="1091"/>
                </a:lnTo>
                <a:lnTo>
                  <a:pt x="2746" y="1091"/>
                </a:lnTo>
                <a:lnTo>
                  <a:pt x="2748" y="1091"/>
                </a:lnTo>
                <a:lnTo>
                  <a:pt x="2752" y="1089"/>
                </a:lnTo>
                <a:lnTo>
                  <a:pt x="2754" y="1089"/>
                </a:lnTo>
                <a:lnTo>
                  <a:pt x="2755" y="1089"/>
                </a:lnTo>
                <a:lnTo>
                  <a:pt x="2757" y="1089"/>
                </a:lnTo>
                <a:lnTo>
                  <a:pt x="2757" y="1091"/>
                </a:lnTo>
                <a:lnTo>
                  <a:pt x="2759" y="1089"/>
                </a:lnTo>
                <a:lnTo>
                  <a:pt x="2759" y="1087"/>
                </a:lnTo>
                <a:lnTo>
                  <a:pt x="2761" y="1085"/>
                </a:lnTo>
                <a:lnTo>
                  <a:pt x="2761" y="1083"/>
                </a:lnTo>
                <a:lnTo>
                  <a:pt x="2763" y="1081"/>
                </a:lnTo>
                <a:lnTo>
                  <a:pt x="2763" y="1079"/>
                </a:lnTo>
                <a:lnTo>
                  <a:pt x="2765" y="1079"/>
                </a:lnTo>
                <a:lnTo>
                  <a:pt x="2765" y="1077"/>
                </a:lnTo>
                <a:lnTo>
                  <a:pt x="2767" y="1077"/>
                </a:lnTo>
                <a:lnTo>
                  <a:pt x="2767" y="1075"/>
                </a:lnTo>
                <a:lnTo>
                  <a:pt x="2767" y="1073"/>
                </a:lnTo>
                <a:lnTo>
                  <a:pt x="2769" y="1073"/>
                </a:lnTo>
                <a:lnTo>
                  <a:pt x="2769" y="1071"/>
                </a:lnTo>
                <a:lnTo>
                  <a:pt x="2771" y="1069"/>
                </a:lnTo>
                <a:lnTo>
                  <a:pt x="2771" y="1068"/>
                </a:lnTo>
                <a:lnTo>
                  <a:pt x="2773" y="1068"/>
                </a:lnTo>
                <a:lnTo>
                  <a:pt x="2773" y="1066"/>
                </a:lnTo>
                <a:lnTo>
                  <a:pt x="2775" y="1066"/>
                </a:lnTo>
                <a:lnTo>
                  <a:pt x="2777" y="1066"/>
                </a:lnTo>
                <a:lnTo>
                  <a:pt x="2780" y="1066"/>
                </a:lnTo>
                <a:lnTo>
                  <a:pt x="2782" y="1066"/>
                </a:lnTo>
                <a:lnTo>
                  <a:pt x="2784" y="1066"/>
                </a:lnTo>
                <a:lnTo>
                  <a:pt x="2788" y="1066"/>
                </a:lnTo>
                <a:lnTo>
                  <a:pt x="2790" y="1066"/>
                </a:lnTo>
                <a:lnTo>
                  <a:pt x="2792" y="1066"/>
                </a:lnTo>
                <a:lnTo>
                  <a:pt x="2794" y="1066"/>
                </a:lnTo>
                <a:lnTo>
                  <a:pt x="2796" y="1066"/>
                </a:lnTo>
                <a:lnTo>
                  <a:pt x="2798" y="1066"/>
                </a:lnTo>
                <a:lnTo>
                  <a:pt x="2800" y="1066"/>
                </a:lnTo>
                <a:lnTo>
                  <a:pt x="2802" y="1066"/>
                </a:lnTo>
                <a:lnTo>
                  <a:pt x="2803" y="1066"/>
                </a:lnTo>
                <a:lnTo>
                  <a:pt x="2809" y="1066"/>
                </a:lnTo>
                <a:lnTo>
                  <a:pt x="2811" y="1066"/>
                </a:lnTo>
                <a:lnTo>
                  <a:pt x="2813" y="1066"/>
                </a:lnTo>
                <a:lnTo>
                  <a:pt x="2815" y="1066"/>
                </a:lnTo>
                <a:lnTo>
                  <a:pt x="2817" y="1064"/>
                </a:lnTo>
                <a:lnTo>
                  <a:pt x="2819" y="1064"/>
                </a:lnTo>
                <a:lnTo>
                  <a:pt x="2821" y="1064"/>
                </a:lnTo>
                <a:lnTo>
                  <a:pt x="2823" y="1064"/>
                </a:lnTo>
                <a:lnTo>
                  <a:pt x="2825" y="1064"/>
                </a:lnTo>
                <a:lnTo>
                  <a:pt x="2827" y="1064"/>
                </a:lnTo>
                <a:lnTo>
                  <a:pt x="2828" y="1064"/>
                </a:lnTo>
                <a:lnTo>
                  <a:pt x="2832" y="1064"/>
                </a:lnTo>
                <a:lnTo>
                  <a:pt x="2836" y="1064"/>
                </a:lnTo>
                <a:lnTo>
                  <a:pt x="2838" y="1064"/>
                </a:lnTo>
                <a:lnTo>
                  <a:pt x="2840" y="1064"/>
                </a:lnTo>
                <a:lnTo>
                  <a:pt x="2840" y="1066"/>
                </a:lnTo>
                <a:lnTo>
                  <a:pt x="2840" y="1068"/>
                </a:lnTo>
                <a:lnTo>
                  <a:pt x="2840" y="1069"/>
                </a:lnTo>
                <a:lnTo>
                  <a:pt x="2840" y="1071"/>
                </a:lnTo>
                <a:lnTo>
                  <a:pt x="2840" y="1073"/>
                </a:lnTo>
                <a:lnTo>
                  <a:pt x="2840" y="1075"/>
                </a:lnTo>
                <a:lnTo>
                  <a:pt x="2840" y="1077"/>
                </a:lnTo>
                <a:lnTo>
                  <a:pt x="2840" y="1079"/>
                </a:lnTo>
                <a:lnTo>
                  <a:pt x="2840" y="1081"/>
                </a:lnTo>
                <a:lnTo>
                  <a:pt x="2840" y="1083"/>
                </a:lnTo>
                <a:lnTo>
                  <a:pt x="2840" y="1085"/>
                </a:lnTo>
                <a:lnTo>
                  <a:pt x="2840" y="1089"/>
                </a:lnTo>
                <a:lnTo>
                  <a:pt x="2840" y="1091"/>
                </a:lnTo>
                <a:lnTo>
                  <a:pt x="2828" y="1091"/>
                </a:lnTo>
                <a:lnTo>
                  <a:pt x="2823" y="1091"/>
                </a:lnTo>
                <a:lnTo>
                  <a:pt x="2815" y="1091"/>
                </a:lnTo>
                <a:lnTo>
                  <a:pt x="2777" y="1091"/>
                </a:lnTo>
                <a:lnTo>
                  <a:pt x="2777" y="1094"/>
                </a:lnTo>
                <a:lnTo>
                  <a:pt x="2777" y="1098"/>
                </a:lnTo>
                <a:lnTo>
                  <a:pt x="2815" y="1098"/>
                </a:lnTo>
                <a:lnTo>
                  <a:pt x="2821" y="1098"/>
                </a:lnTo>
                <a:lnTo>
                  <a:pt x="2834" y="1098"/>
                </a:lnTo>
                <a:lnTo>
                  <a:pt x="2851" y="1098"/>
                </a:lnTo>
                <a:lnTo>
                  <a:pt x="2851" y="1096"/>
                </a:lnTo>
                <a:lnTo>
                  <a:pt x="2853" y="1096"/>
                </a:lnTo>
                <a:lnTo>
                  <a:pt x="2853" y="1098"/>
                </a:lnTo>
                <a:lnTo>
                  <a:pt x="2871" y="1098"/>
                </a:lnTo>
                <a:lnTo>
                  <a:pt x="2871" y="1100"/>
                </a:lnTo>
                <a:lnTo>
                  <a:pt x="2871" y="1104"/>
                </a:lnTo>
                <a:lnTo>
                  <a:pt x="2871" y="1106"/>
                </a:lnTo>
                <a:lnTo>
                  <a:pt x="2853" y="1106"/>
                </a:lnTo>
                <a:lnTo>
                  <a:pt x="2853" y="1108"/>
                </a:lnTo>
                <a:lnTo>
                  <a:pt x="2851" y="1108"/>
                </a:lnTo>
                <a:lnTo>
                  <a:pt x="2844" y="1108"/>
                </a:lnTo>
                <a:lnTo>
                  <a:pt x="2836" y="1108"/>
                </a:lnTo>
                <a:lnTo>
                  <a:pt x="2827" y="1108"/>
                </a:lnTo>
                <a:lnTo>
                  <a:pt x="2821" y="1108"/>
                </a:lnTo>
                <a:lnTo>
                  <a:pt x="2815" y="1108"/>
                </a:lnTo>
                <a:lnTo>
                  <a:pt x="2796" y="1110"/>
                </a:lnTo>
                <a:lnTo>
                  <a:pt x="2779" y="1110"/>
                </a:lnTo>
                <a:lnTo>
                  <a:pt x="2779" y="1112"/>
                </a:lnTo>
                <a:lnTo>
                  <a:pt x="2779" y="1116"/>
                </a:lnTo>
                <a:lnTo>
                  <a:pt x="2779" y="1119"/>
                </a:lnTo>
                <a:lnTo>
                  <a:pt x="2779" y="1123"/>
                </a:lnTo>
                <a:lnTo>
                  <a:pt x="2794" y="1123"/>
                </a:lnTo>
                <a:lnTo>
                  <a:pt x="2794" y="1125"/>
                </a:lnTo>
                <a:lnTo>
                  <a:pt x="2794" y="1129"/>
                </a:lnTo>
                <a:lnTo>
                  <a:pt x="2796" y="1129"/>
                </a:lnTo>
                <a:lnTo>
                  <a:pt x="2809" y="1129"/>
                </a:lnTo>
                <a:lnTo>
                  <a:pt x="2811" y="1129"/>
                </a:lnTo>
                <a:lnTo>
                  <a:pt x="2813" y="1129"/>
                </a:lnTo>
                <a:lnTo>
                  <a:pt x="2815" y="1129"/>
                </a:lnTo>
                <a:lnTo>
                  <a:pt x="2819" y="1129"/>
                </a:lnTo>
                <a:lnTo>
                  <a:pt x="2817" y="1129"/>
                </a:lnTo>
                <a:lnTo>
                  <a:pt x="2815" y="1129"/>
                </a:lnTo>
                <a:lnTo>
                  <a:pt x="2815" y="1131"/>
                </a:lnTo>
                <a:lnTo>
                  <a:pt x="2823" y="1131"/>
                </a:lnTo>
                <a:lnTo>
                  <a:pt x="2827" y="1131"/>
                </a:lnTo>
                <a:lnTo>
                  <a:pt x="2834" y="1131"/>
                </a:lnTo>
                <a:lnTo>
                  <a:pt x="2838" y="1131"/>
                </a:lnTo>
                <a:lnTo>
                  <a:pt x="2838" y="1133"/>
                </a:lnTo>
                <a:lnTo>
                  <a:pt x="2834" y="1133"/>
                </a:lnTo>
                <a:lnTo>
                  <a:pt x="2827" y="1133"/>
                </a:lnTo>
                <a:lnTo>
                  <a:pt x="2819" y="1133"/>
                </a:lnTo>
                <a:lnTo>
                  <a:pt x="2815" y="1133"/>
                </a:lnTo>
                <a:lnTo>
                  <a:pt x="2813" y="1133"/>
                </a:lnTo>
                <a:lnTo>
                  <a:pt x="2809" y="1133"/>
                </a:lnTo>
                <a:lnTo>
                  <a:pt x="2796" y="1133"/>
                </a:lnTo>
                <a:lnTo>
                  <a:pt x="2794" y="1133"/>
                </a:lnTo>
                <a:lnTo>
                  <a:pt x="2788" y="1133"/>
                </a:lnTo>
                <a:lnTo>
                  <a:pt x="2777" y="1135"/>
                </a:lnTo>
                <a:lnTo>
                  <a:pt x="2777" y="1137"/>
                </a:lnTo>
                <a:lnTo>
                  <a:pt x="2777" y="1139"/>
                </a:lnTo>
                <a:lnTo>
                  <a:pt x="2777" y="1141"/>
                </a:lnTo>
                <a:lnTo>
                  <a:pt x="2777" y="1142"/>
                </a:lnTo>
                <a:lnTo>
                  <a:pt x="2775" y="1142"/>
                </a:lnTo>
                <a:lnTo>
                  <a:pt x="2775" y="1144"/>
                </a:lnTo>
                <a:lnTo>
                  <a:pt x="2775" y="1146"/>
                </a:lnTo>
                <a:lnTo>
                  <a:pt x="2775" y="1150"/>
                </a:lnTo>
                <a:lnTo>
                  <a:pt x="2775" y="1154"/>
                </a:lnTo>
                <a:lnTo>
                  <a:pt x="2775" y="1156"/>
                </a:lnTo>
                <a:lnTo>
                  <a:pt x="2775" y="1158"/>
                </a:lnTo>
                <a:lnTo>
                  <a:pt x="2775" y="1160"/>
                </a:lnTo>
                <a:lnTo>
                  <a:pt x="2775" y="1162"/>
                </a:lnTo>
                <a:lnTo>
                  <a:pt x="2775" y="1164"/>
                </a:lnTo>
                <a:lnTo>
                  <a:pt x="2775" y="1165"/>
                </a:lnTo>
                <a:lnTo>
                  <a:pt x="2775" y="1167"/>
                </a:lnTo>
                <a:lnTo>
                  <a:pt x="2761" y="1167"/>
                </a:lnTo>
                <a:lnTo>
                  <a:pt x="2752" y="1167"/>
                </a:lnTo>
                <a:lnTo>
                  <a:pt x="2752" y="1169"/>
                </a:lnTo>
                <a:lnTo>
                  <a:pt x="2752" y="1171"/>
                </a:lnTo>
                <a:lnTo>
                  <a:pt x="2752" y="1173"/>
                </a:lnTo>
                <a:lnTo>
                  <a:pt x="2750" y="1173"/>
                </a:lnTo>
                <a:lnTo>
                  <a:pt x="2750" y="1175"/>
                </a:lnTo>
                <a:lnTo>
                  <a:pt x="2748" y="1175"/>
                </a:lnTo>
                <a:lnTo>
                  <a:pt x="2748" y="1177"/>
                </a:lnTo>
                <a:lnTo>
                  <a:pt x="2746" y="1177"/>
                </a:lnTo>
                <a:lnTo>
                  <a:pt x="2744" y="1179"/>
                </a:lnTo>
                <a:lnTo>
                  <a:pt x="2742" y="1179"/>
                </a:lnTo>
                <a:lnTo>
                  <a:pt x="2740" y="1179"/>
                </a:lnTo>
                <a:lnTo>
                  <a:pt x="2740" y="1181"/>
                </a:lnTo>
                <a:lnTo>
                  <a:pt x="2738" y="1181"/>
                </a:lnTo>
                <a:lnTo>
                  <a:pt x="2736" y="1181"/>
                </a:lnTo>
                <a:lnTo>
                  <a:pt x="2734" y="1181"/>
                </a:lnTo>
                <a:lnTo>
                  <a:pt x="2732" y="1181"/>
                </a:lnTo>
                <a:lnTo>
                  <a:pt x="2731" y="1181"/>
                </a:lnTo>
                <a:lnTo>
                  <a:pt x="2729" y="1181"/>
                </a:lnTo>
                <a:lnTo>
                  <a:pt x="2727" y="1181"/>
                </a:lnTo>
                <a:lnTo>
                  <a:pt x="2725" y="1181"/>
                </a:lnTo>
                <a:lnTo>
                  <a:pt x="2725" y="1183"/>
                </a:lnTo>
                <a:lnTo>
                  <a:pt x="2723" y="1183"/>
                </a:lnTo>
                <a:lnTo>
                  <a:pt x="2721" y="1185"/>
                </a:lnTo>
                <a:lnTo>
                  <a:pt x="2721" y="1187"/>
                </a:lnTo>
                <a:lnTo>
                  <a:pt x="2721" y="1189"/>
                </a:lnTo>
                <a:lnTo>
                  <a:pt x="2721" y="1190"/>
                </a:lnTo>
                <a:lnTo>
                  <a:pt x="2727" y="1190"/>
                </a:lnTo>
                <a:lnTo>
                  <a:pt x="2727" y="1194"/>
                </a:lnTo>
                <a:lnTo>
                  <a:pt x="2727" y="1196"/>
                </a:lnTo>
                <a:lnTo>
                  <a:pt x="2723" y="1196"/>
                </a:lnTo>
                <a:lnTo>
                  <a:pt x="2721" y="1196"/>
                </a:lnTo>
                <a:lnTo>
                  <a:pt x="2721" y="1198"/>
                </a:lnTo>
                <a:lnTo>
                  <a:pt x="2721" y="1202"/>
                </a:lnTo>
                <a:lnTo>
                  <a:pt x="2721" y="1204"/>
                </a:lnTo>
                <a:lnTo>
                  <a:pt x="2721" y="1206"/>
                </a:lnTo>
                <a:lnTo>
                  <a:pt x="2721" y="1208"/>
                </a:lnTo>
                <a:lnTo>
                  <a:pt x="2721" y="1212"/>
                </a:lnTo>
                <a:lnTo>
                  <a:pt x="2721" y="1213"/>
                </a:lnTo>
                <a:lnTo>
                  <a:pt x="2721" y="1215"/>
                </a:lnTo>
                <a:lnTo>
                  <a:pt x="2721" y="1217"/>
                </a:lnTo>
                <a:lnTo>
                  <a:pt x="2721" y="1219"/>
                </a:lnTo>
                <a:lnTo>
                  <a:pt x="2723" y="1223"/>
                </a:lnTo>
                <a:lnTo>
                  <a:pt x="2723" y="1225"/>
                </a:lnTo>
                <a:lnTo>
                  <a:pt x="2723" y="1227"/>
                </a:lnTo>
                <a:lnTo>
                  <a:pt x="2723" y="1229"/>
                </a:lnTo>
                <a:lnTo>
                  <a:pt x="2723" y="1231"/>
                </a:lnTo>
                <a:lnTo>
                  <a:pt x="2723" y="1233"/>
                </a:lnTo>
                <a:lnTo>
                  <a:pt x="2723" y="1235"/>
                </a:lnTo>
                <a:lnTo>
                  <a:pt x="2723" y="1237"/>
                </a:lnTo>
                <a:lnTo>
                  <a:pt x="2723" y="1238"/>
                </a:lnTo>
                <a:lnTo>
                  <a:pt x="2723" y="1240"/>
                </a:lnTo>
                <a:lnTo>
                  <a:pt x="2723" y="1242"/>
                </a:lnTo>
                <a:lnTo>
                  <a:pt x="2723" y="1244"/>
                </a:lnTo>
                <a:lnTo>
                  <a:pt x="2723" y="1246"/>
                </a:lnTo>
                <a:lnTo>
                  <a:pt x="2723" y="1250"/>
                </a:lnTo>
                <a:lnTo>
                  <a:pt x="2723" y="1252"/>
                </a:lnTo>
                <a:lnTo>
                  <a:pt x="2723" y="1254"/>
                </a:lnTo>
                <a:lnTo>
                  <a:pt x="2723" y="1258"/>
                </a:lnTo>
                <a:lnTo>
                  <a:pt x="2723" y="1260"/>
                </a:lnTo>
                <a:lnTo>
                  <a:pt x="2723" y="1263"/>
                </a:lnTo>
                <a:lnTo>
                  <a:pt x="2723" y="1265"/>
                </a:lnTo>
                <a:lnTo>
                  <a:pt x="2723" y="1267"/>
                </a:lnTo>
                <a:lnTo>
                  <a:pt x="2723" y="1269"/>
                </a:lnTo>
                <a:lnTo>
                  <a:pt x="2723" y="1271"/>
                </a:lnTo>
                <a:lnTo>
                  <a:pt x="2723" y="1273"/>
                </a:lnTo>
                <a:lnTo>
                  <a:pt x="2723" y="1275"/>
                </a:lnTo>
                <a:lnTo>
                  <a:pt x="2723" y="1277"/>
                </a:lnTo>
                <a:lnTo>
                  <a:pt x="2723" y="1279"/>
                </a:lnTo>
                <a:lnTo>
                  <a:pt x="2723" y="1281"/>
                </a:lnTo>
                <a:lnTo>
                  <a:pt x="2723" y="1285"/>
                </a:lnTo>
                <a:lnTo>
                  <a:pt x="2723" y="1288"/>
                </a:lnTo>
                <a:lnTo>
                  <a:pt x="2723" y="1292"/>
                </a:lnTo>
                <a:lnTo>
                  <a:pt x="2723" y="1294"/>
                </a:lnTo>
                <a:lnTo>
                  <a:pt x="2723" y="1296"/>
                </a:lnTo>
                <a:lnTo>
                  <a:pt x="2725" y="1296"/>
                </a:lnTo>
                <a:lnTo>
                  <a:pt x="2727" y="1296"/>
                </a:lnTo>
                <a:lnTo>
                  <a:pt x="2727" y="1298"/>
                </a:lnTo>
                <a:lnTo>
                  <a:pt x="2729" y="1298"/>
                </a:lnTo>
                <a:lnTo>
                  <a:pt x="2729" y="1300"/>
                </a:lnTo>
                <a:lnTo>
                  <a:pt x="2731" y="1300"/>
                </a:lnTo>
                <a:lnTo>
                  <a:pt x="2734" y="1300"/>
                </a:lnTo>
                <a:lnTo>
                  <a:pt x="2736" y="1300"/>
                </a:lnTo>
                <a:lnTo>
                  <a:pt x="2738" y="1298"/>
                </a:lnTo>
                <a:lnTo>
                  <a:pt x="2740" y="1298"/>
                </a:lnTo>
                <a:lnTo>
                  <a:pt x="2742" y="1298"/>
                </a:lnTo>
                <a:lnTo>
                  <a:pt x="2744" y="1298"/>
                </a:lnTo>
                <a:lnTo>
                  <a:pt x="2746" y="1298"/>
                </a:lnTo>
                <a:lnTo>
                  <a:pt x="2748" y="1298"/>
                </a:lnTo>
                <a:lnTo>
                  <a:pt x="2750" y="1300"/>
                </a:lnTo>
                <a:lnTo>
                  <a:pt x="2752" y="1300"/>
                </a:lnTo>
                <a:lnTo>
                  <a:pt x="2754" y="1302"/>
                </a:lnTo>
                <a:lnTo>
                  <a:pt x="2755" y="1304"/>
                </a:lnTo>
                <a:lnTo>
                  <a:pt x="2755" y="1306"/>
                </a:lnTo>
                <a:lnTo>
                  <a:pt x="2755" y="1308"/>
                </a:lnTo>
                <a:lnTo>
                  <a:pt x="2754" y="1309"/>
                </a:lnTo>
                <a:lnTo>
                  <a:pt x="2754" y="1311"/>
                </a:lnTo>
                <a:lnTo>
                  <a:pt x="2752" y="1311"/>
                </a:lnTo>
                <a:lnTo>
                  <a:pt x="2752" y="1313"/>
                </a:lnTo>
                <a:lnTo>
                  <a:pt x="2769" y="1313"/>
                </a:lnTo>
                <a:lnTo>
                  <a:pt x="2771" y="1313"/>
                </a:lnTo>
                <a:lnTo>
                  <a:pt x="2779" y="1313"/>
                </a:lnTo>
                <a:lnTo>
                  <a:pt x="2790" y="1311"/>
                </a:lnTo>
                <a:lnTo>
                  <a:pt x="2794" y="1311"/>
                </a:lnTo>
                <a:lnTo>
                  <a:pt x="2796" y="1311"/>
                </a:lnTo>
                <a:lnTo>
                  <a:pt x="2796" y="1309"/>
                </a:lnTo>
                <a:lnTo>
                  <a:pt x="2798" y="1309"/>
                </a:lnTo>
                <a:lnTo>
                  <a:pt x="2800" y="1309"/>
                </a:lnTo>
                <a:lnTo>
                  <a:pt x="2802" y="1309"/>
                </a:lnTo>
                <a:lnTo>
                  <a:pt x="2803" y="1309"/>
                </a:lnTo>
                <a:lnTo>
                  <a:pt x="2805" y="1309"/>
                </a:lnTo>
                <a:lnTo>
                  <a:pt x="2807" y="1309"/>
                </a:lnTo>
                <a:lnTo>
                  <a:pt x="2807" y="1311"/>
                </a:lnTo>
                <a:lnTo>
                  <a:pt x="2809" y="1311"/>
                </a:lnTo>
                <a:lnTo>
                  <a:pt x="2811" y="1313"/>
                </a:lnTo>
                <a:lnTo>
                  <a:pt x="2811" y="1315"/>
                </a:lnTo>
                <a:lnTo>
                  <a:pt x="2811" y="1317"/>
                </a:lnTo>
                <a:lnTo>
                  <a:pt x="2811" y="1319"/>
                </a:lnTo>
                <a:lnTo>
                  <a:pt x="2809" y="1321"/>
                </a:lnTo>
                <a:lnTo>
                  <a:pt x="2807" y="1323"/>
                </a:lnTo>
                <a:lnTo>
                  <a:pt x="2807" y="1329"/>
                </a:lnTo>
                <a:lnTo>
                  <a:pt x="2805" y="1331"/>
                </a:lnTo>
                <a:lnTo>
                  <a:pt x="2805" y="1329"/>
                </a:lnTo>
                <a:lnTo>
                  <a:pt x="2805" y="1327"/>
                </a:lnTo>
                <a:lnTo>
                  <a:pt x="2803" y="1327"/>
                </a:lnTo>
                <a:lnTo>
                  <a:pt x="2802" y="1327"/>
                </a:lnTo>
                <a:lnTo>
                  <a:pt x="2800" y="1327"/>
                </a:lnTo>
                <a:lnTo>
                  <a:pt x="2798" y="1329"/>
                </a:lnTo>
                <a:lnTo>
                  <a:pt x="2796" y="1331"/>
                </a:lnTo>
                <a:lnTo>
                  <a:pt x="2796" y="1333"/>
                </a:lnTo>
                <a:lnTo>
                  <a:pt x="2796" y="1334"/>
                </a:lnTo>
                <a:lnTo>
                  <a:pt x="2796" y="1336"/>
                </a:lnTo>
                <a:lnTo>
                  <a:pt x="2796" y="1338"/>
                </a:lnTo>
                <a:lnTo>
                  <a:pt x="2796" y="1340"/>
                </a:lnTo>
                <a:lnTo>
                  <a:pt x="2798" y="1342"/>
                </a:lnTo>
                <a:lnTo>
                  <a:pt x="2798" y="1344"/>
                </a:lnTo>
                <a:lnTo>
                  <a:pt x="2800" y="1346"/>
                </a:lnTo>
                <a:lnTo>
                  <a:pt x="2800" y="1350"/>
                </a:lnTo>
                <a:lnTo>
                  <a:pt x="2802" y="1350"/>
                </a:lnTo>
                <a:lnTo>
                  <a:pt x="2802" y="1352"/>
                </a:lnTo>
                <a:lnTo>
                  <a:pt x="2803" y="1352"/>
                </a:lnTo>
                <a:lnTo>
                  <a:pt x="2805" y="1352"/>
                </a:lnTo>
                <a:lnTo>
                  <a:pt x="2807" y="1352"/>
                </a:lnTo>
                <a:lnTo>
                  <a:pt x="2807" y="1354"/>
                </a:lnTo>
                <a:lnTo>
                  <a:pt x="2809" y="1354"/>
                </a:lnTo>
                <a:lnTo>
                  <a:pt x="2809" y="1357"/>
                </a:lnTo>
                <a:lnTo>
                  <a:pt x="2809" y="1359"/>
                </a:lnTo>
                <a:lnTo>
                  <a:pt x="2809" y="1363"/>
                </a:lnTo>
                <a:lnTo>
                  <a:pt x="2809" y="1365"/>
                </a:lnTo>
                <a:lnTo>
                  <a:pt x="2809" y="1367"/>
                </a:lnTo>
                <a:lnTo>
                  <a:pt x="2809" y="1369"/>
                </a:lnTo>
                <a:lnTo>
                  <a:pt x="2805" y="1369"/>
                </a:lnTo>
                <a:lnTo>
                  <a:pt x="2802" y="1369"/>
                </a:lnTo>
                <a:lnTo>
                  <a:pt x="2800" y="1371"/>
                </a:lnTo>
                <a:lnTo>
                  <a:pt x="2800" y="1375"/>
                </a:lnTo>
                <a:lnTo>
                  <a:pt x="2800" y="1377"/>
                </a:lnTo>
                <a:lnTo>
                  <a:pt x="2800" y="1379"/>
                </a:lnTo>
                <a:lnTo>
                  <a:pt x="2800" y="1381"/>
                </a:lnTo>
                <a:lnTo>
                  <a:pt x="2800" y="1384"/>
                </a:lnTo>
                <a:lnTo>
                  <a:pt x="2802" y="1388"/>
                </a:lnTo>
                <a:lnTo>
                  <a:pt x="2802" y="1392"/>
                </a:lnTo>
                <a:lnTo>
                  <a:pt x="2802" y="1394"/>
                </a:lnTo>
                <a:lnTo>
                  <a:pt x="2802" y="1398"/>
                </a:lnTo>
                <a:lnTo>
                  <a:pt x="2802" y="1400"/>
                </a:lnTo>
                <a:lnTo>
                  <a:pt x="2802" y="1402"/>
                </a:lnTo>
                <a:lnTo>
                  <a:pt x="2802" y="1405"/>
                </a:lnTo>
                <a:lnTo>
                  <a:pt x="2802" y="1407"/>
                </a:lnTo>
                <a:lnTo>
                  <a:pt x="2802" y="1409"/>
                </a:lnTo>
                <a:lnTo>
                  <a:pt x="2803" y="1411"/>
                </a:lnTo>
                <a:lnTo>
                  <a:pt x="2803" y="1413"/>
                </a:lnTo>
                <a:lnTo>
                  <a:pt x="2803" y="1415"/>
                </a:lnTo>
                <a:lnTo>
                  <a:pt x="2803" y="1419"/>
                </a:lnTo>
                <a:lnTo>
                  <a:pt x="2803" y="1421"/>
                </a:lnTo>
                <a:lnTo>
                  <a:pt x="2803" y="1423"/>
                </a:lnTo>
                <a:lnTo>
                  <a:pt x="2803" y="1425"/>
                </a:lnTo>
                <a:lnTo>
                  <a:pt x="2803" y="1427"/>
                </a:lnTo>
                <a:lnTo>
                  <a:pt x="2802" y="1427"/>
                </a:lnTo>
                <a:lnTo>
                  <a:pt x="2796" y="1427"/>
                </a:lnTo>
                <a:lnTo>
                  <a:pt x="2794" y="1427"/>
                </a:lnTo>
                <a:lnTo>
                  <a:pt x="2788" y="1427"/>
                </a:lnTo>
                <a:lnTo>
                  <a:pt x="2786" y="1427"/>
                </a:lnTo>
                <a:lnTo>
                  <a:pt x="2784" y="1427"/>
                </a:lnTo>
                <a:lnTo>
                  <a:pt x="2782" y="1427"/>
                </a:lnTo>
                <a:lnTo>
                  <a:pt x="2780" y="1427"/>
                </a:lnTo>
                <a:lnTo>
                  <a:pt x="2779" y="1427"/>
                </a:lnTo>
                <a:lnTo>
                  <a:pt x="2779" y="1425"/>
                </a:lnTo>
                <a:lnTo>
                  <a:pt x="2777" y="1425"/>
                </a:lnTo>
                <a:lnTo>
                  <a:pt x="2777" y="1423"/>
                </a:lnTo>
                <a:lnTo>
                  <a:pt x="2775" y="1421"/>
                </a:lnTo>
                <a:lnTo>
                  <a:pt x="2777" y="1419"/>
                </a:lnTo>
                <a:lnTo>
                  <a:pt x="2777" y="1417"/>
                </a:lnTo>
                <a:lnTo>
                  <a:pt x="2777" y="1415"/>
                </a:lnTo>
                <a:lnTo>
                  <a:pt x="2777" y="1413"/>
                </a:lnTo>
                <a:lnTo>
                  <a:pt x="2777" y="1411"/>
                </a:lnTo>
                <a:lnTo>
                  <a:pt x="2779" y="1409"/>
                </a:lnTo>
                <a:lnTo>
                  <a:pt x="2779" y="1405"/>
                </a:lnTo>
                <a:lnTo>
                  <a:pt x="2779" y="1404"/>
                </a:lnTo>
                <a:lnTo>
                  <a:pt x="2779" y="1402"/>
                </a:lnTo>
                <a:lnTo>
                  <a:pt x="2779" y="1400"/>
                </a:lnTo>
                <a:lnTo>
                  <a:pt x="2780" y="1400"/>
                </a:lnTo>
                <a:lnTo>
                  <a:pt x="2780" y="1398"/>
                </a:lnTo>
                <a:lnTo>
                  <a:pt x="2780" y="1396"/>
                </a:lnTo>
                <a:lnTo>
                  <a:pt x="2780" y="1394"/>
                </a:lnTo>
                <a:lnTo>
                  <a:pt x="2779" y="1394"/>
                </a:lnTo>
                <a:lnTo>
                  <a:pt x="2779" y="1392"/>
                </a:lnTo>
                <a:lnTo>
                  <a:pt x="2777" y="1392"/>
                </a:lnTo>
                <a:lnTo>
                  <a:pt x="2777" y="1390"/>
                </a:lnTo>
                <a:lnTo>
                  <a:pt x="2775" y="1390"/>
                </a:lnTo>
                <a:lnTo>
                  <a:pt x="2775" y="1388"/>
                </a:lnTo>
                <a:lnTo>
                  <a:pt x="2775" y="1386"/>
                </a:lnTo>
                <a:lnTo>
                  <a:pt x="2775" y="1384"/>
                </a:lnTo>
                <a:lnTo>
                  <a:pt x="2777" y="1382"/>
                </a:lnTo>
                <a:lnTo>
                  <a:pt x="2777" y="1381"/>
                </a:lnTo>
                <a:lnTo>
                  <a:pt x="2775" y="1381"/>
                </a:lnTo>
                <a:lnTo>
                  <a:pt x="2775" y="1379"/>
                </a:lnTo>
                <a:lnTo>
                  <a:pt x="2773" y="1379"/>
                </a:lnTo>
                <a:lnTo>
                  <a:pt x="2773" y="1377"/>
                </a:lnTo>
                <a:lnTo>
                  <a:pt x="2771" y="1377"/>
                </a:lnTo>
                <a:lnTo>
                  <a:pt x="2771" y="1375"/>
                </a:lnTo>
                <a:lnTo>
                  <a:pt x="2771" y="1373"/>
                </a:lnTo>
                <a:lnTo>
                  <a:pt x="2773" y="1373"/>
                </a:lnTo>
                <a:lnTo>
                  <a:pt x="2773" y="1371"/>
                </a:lnTo>
                <a:lnTo>
                  <a:pt x="2771" y="1371"/>
                </a:lnTo>
                <a:lnTo>
                  <a:pt x="2771" y="1369"/>
                </a:lnTo>
                <a:lnTo>
                  <a:pt x="2769" y="1369"/>
                </a:lnTo>
                <a:lnTo>
                  <a:pt x="2769" y="1367"/>
                </a:lnTo>
                <a:lnTo>
                  <a:pt x="2769" y="1365"/>
                </a:lnTo>
                <a:lnTo>
                  <a:pt x="2771" y="1365"/>
                </a:lnTo>
                <a:lnTo>
                  <a:pt x="2771" y="1363"/>
                </a:lnTo>
                <a:lnTo>
                  <a:pt x="2773" y="1363"/>
                </a:lnTo>
                <a:lnTo>
                  <a:pt x="2773" y="1361"/>
                </a:lnTo>
                <a:lnTo>
                  <a:pt x="2773" y="1357"/>
                </a:lnTo>
                <a:lnTo>
                  <a:pt x="2775" y="1356"/>
                </a:lnTo>
                <a:lnTo>
                  <a:pt x="2775" y="1354"/>
                </a:lnTo>
                <a:lnTo>
                  <a:pt x="2777" y="1352"/>
                </a:lnTo>
                <a:lnTo>
                  <a:pt x="2777" y="1350"/>
                </a:lnTo>
                <a:lnTo>
                  <a:pt x="2777" y="1346"/>
                </a:lnTo>
                <a:lnTo>
                  <a:pt x="2777" y="1344"/>
                </a:lnTo>
                <a:lnTo>
                  <a:pt x="2779" y="1342"/>
                </a:lnTo>
                <a:lnTo>
                  <a:pt x="2779" y="1340"/>
                </a:lnTo>
                <a:lnTo>
                  <a:pt x="2779" y="1338"/>
                </a:lnTo>
                <a:lnTo>
                  <a:pt x="2777" y="1338"/>
                </a:lnTo>
                <a:lnTo>
                  <a:pt x="2777" y="1336"/>
                </a:lnTo>
                <a:lnTo>
                  <a:pt x="2777" y="1334"/>
                </a:lnTo>
                <a:lnTo>
                  <a:pt x="2777" y="1333"/>
                </a:lnTo>
                <a:lnTo>
                  <a:pt x="2775" y="1331"/>
                </a:lnTo>
                <a:lnTo>
                  <a:pt x="2775" y="1329"/>
                </a:lnTo>
                <a:lnTo>
                  <a:pt x="2773" y="1327"/>
                </a:lnTo>
                <a:lnTo>
                  <a:pt x="2771" y="1325"/>
                </a:lnTo>
                <a:lnTo>
                  <a:pt x="2771" y="1321"/>
                </a:lnTo>
                <a:lnTo>
                  <a:pt x="2761" y="1321"/>
                </a:lnTo>
                <a:lnTo>
                  <a:pt x="2752" y="1321"/>
                </a:lnTo>
                <a:lnTo>
                  <a:pt x="2752" y="1323"/>
                </a:lnTo>
                <a:lnTo>
                  <a:pt x="2752" y="1325"/>
                </a:lnTo>
                <a:lnTo>
                  <a:pt x="2752" y="1327"/>
                </a:lnTo>
                <a:lnTo>
                  <a:pt x="2750" y="1329"/>
                </a:lnTo>
                <a:lnTo>
                  <a:pt x="2750" y="1331"/>
                </a:lnTo>
                <a:lnTo>
                  <a:pt x="2748" y="1333"/>
                </a:lnTo>
                <a:lnTo>
                  <a:pt x="2748" y="1334"/>
                </a:lnTo>
                <a:lnTo>
                  <a:pt x="2748" y="1336"/>
                </a:lnTo>
                <a:lnTo>
                  <a:pt x="2746" y="1340"/>
                </a:lnTo>
                <a:lnTo>
                  <a:pt x="2746" y="1342"/>
                </a:lnTo>
                <a:lnTo>
                  <a:pt x="2746" y="1344"/>
                </a:lnTo>
                <a:lnTo>
                  <a:pt x="2746" y="1346"/>
                </a:lnTo>
                <a:lnTo>
                  <a:pt x="2746" y="1348"/>
                </a:lnTo>
                <a:lnTo>
                  <a:pt x="2748" y="1350"/>
                </a:lnTo>
                <a:lnTo>
                  <a:pt x="2748" y="1352"/>
                </a:lnTo>
                <a:lnTo>
                  <a:pt x="2750" y="1352"/>
                </a:lnTo>
                <a:lnTo>
                  <a:pt x="2750" y="1354"/>
                </a:lnTo>
                <a:lnTo>
                  <a:pt x="2750" y="1356"/>
                </a:lnTo>
                <a:lnTo>
                  <a:pt x="2752" y="1356"/>
                </a:lnTo>
                <a:lnTo>
                  <a:pt x="2752" y="1357"/>
                </a:lnTo>
                <a:lnTo>
                  <a:pt x="2754" y="1357"/>
                </a:lnTo>
                <a:lnTo>
                  <a:pt x="2754" y="1361"/>
                </a:lnTo>
                <a:lnTo>
                  <a:pt x="2754" y="1363"/>
                </a:lnTo>
                <a:lnTo>
                  <a:pt x="2755" y="1363"/>
                </a:lnTo>
                <a:lnTo>
                  <a:pt x="2755" y="1365"/>
                </a:lnTo>
                <a:lnTo>
                  <a:pt x="2755" y="1367"/>
                </a:lnTo>
                <a:lnTo>
                  <a:pt x="2757" y="1367"/>
                </a:lnTo>
                <a:lnTo>
                  <a:pt x="2757" y="1369"/>
                </a:lnTo>
                <a:lnTo>
                  <a:pt x="2755" y="1369"/>
                </a:lnTo>
                <a:lnTo>
                  <a:pt x="2754" y="1371"/>
                </a:lnTo>
                <a:lnTo>
                  <a:pt x="2755" y="1371"/>
                </a:lnTo>
                <a:lnTo>
                  <a:pt x="2755" y="1373"/>
                </a:lnTo>
                <a:lnTo>
                  <a:pt x="2755" y="1375"/>
                </a:lnTo>
                <a:lnTo>
                  <a:pt x="2755" y="1377"/>
                </a:lnTo>
                <a:lnTo>
                  <a:pt x="2757" y="1379"/>
                </a:lnTo>
                <a:lnTo>
                  <a:pt x="2757" y="1381"/>
                </a:lnTo>
                <a:lnTo>
                  <a:pt x="2757" y="1382"/>
                </a:lnTo>
                <a:lnTo>
                  <a:pt x="2755" y="1382"/>
                </a:lnTo>
                <a:lnTo>
                  <a:pt x="2754" y="1382"/>
                </a:lnTo>
                <a:lnTo>
                  <a:pt x="2752" y="1384"/>
                </a:lnTo>
                <a:lnTo>
                  <a:pt x="2752" y="1386"/>
                </a:lnTo>
                <a:lnTo>
                  <a:pt x="2750" y="1386"/>
                </a:lnTo>
                <a:lnTo>
                  <a:pt x="2750" y="1388"/>
                </a:lnTo>
                <a:lnTo>
                  <a:pt x="2750" y="1390"/>
                </a:lnTo>
                <a:lnTo>
                  <a:pt x="2750" y="1392"/>
                </a:lnTo>
                <a:lnTo>
                  <a:pt x="2750" y="1394"/>
                </a:lnTo>
                <a:lnTo>
                  <a:pt x="2750" y="1396"/>
                </a:lnTo>
                <a:lnTo>
                  <a:pt x="2750" y="1398"/>
                </a:lnTo>
                <a:lnTo>
                  <a:pt x="2750" y="1400"/>
                </a:lnTo>
                <a:lnTo>
                  <a:pt x="2752" y="1400"/>
                </a:lnTo>
                <a:lnTo>
                  <a:pt x="2752" y="1402"/>
                </a:lnTo>
                <a:lnTo>
                  <a:pt x="2752" y="1404"/>
                </a:lnTo>
                <a:lnTo>
                  <a:pt x="2754" y="1404"/>
                </a:lnTo>
                <a:lnTo>
                  <a:pt x="2754" y="1405"/>
                </a:lnTo>
                <a:lnTo>
                  <a:pt x="2755" y="1405"/>
                </a:lnTo>
                <a:lnTo>
                  <a:pt x="2757" y="1407"/>
                </a:lnTo>
                <a:lnTo>
                  <a:pt x="2761" y="1409"/>
                </a:lnTo>
                <a:lnTo>
                  <a:pt x="2763" y="1409"/>
                </a:lnTo>
                <a:lnTo>
                  <a:pt x="2763" y="1411"/>
                </a:lnTo>
                <a:lnTo>
                  <a:pt x="2765" y="1411"/>
                </a:lnTo>
                <a:lnTo>
                  <a:pt x="2765" y="1413"/>
                </a:lnTo>
                <a:lnTo>
                  <a:pt x="2765" y="1415"/>
                </a:lnTo>
                <a:lnTo>
                  <a:pt x="2767" y="1415"/>
                </a:lnTo>
                <a:lnTo>
                  <a:pt x="2767" y="1417"/>
                </a:lnTo>
                <a:lnTo>
                  <a:pt x="2767" y="1419"/>
                </a:lnTo>
                <a:lnTo>
                  <a:pt x="2767" y="1421"/>
                </a:lnTo>
                <a:lnTo>
                  <a:pt x="2767" y="1423"/>
                </a:lnTo>
                <a:lnTo>
                  <a:pt x="2767" y="1425"/>
                </a:lnTo>
                <a:lnTo>
                  <a:pt x="2767" y="1427"/>
                </a:lnTo>
                <a:lnTo>
                  <a:pt x="2769" y="1427"/>
                </a:lnTo>
                <a:lnTo>
                  <a:pt x="2769" y="1429"/>
                </a:lnTo>
                <a:lnTo>
                  <a:pt x="2769" y="1430"/>
                </a:lnTo>
                <a:lnTo>
                  <a:pt x="2771" y="1430"/>
                </a:lnTo>
                <a:lnTo>
                  <a:pt x="2771" y="1432"/>
                </a:lnTo>
                <a:lnTo>
                  <a:pt x="2773" y="1432"/>
                </a:lnTo>
                <a:lnTo>
                  <a:pt x="2773" y="1434"/>
                </a:lnTo>
                <a:lnTo>
                  <a:pt x="2773" y="1436"/>
                </a:lnTo>
                <a:lnTo>
                  <a:pt x="2775" y="1436"/>
                </a:lnTo>
                <a:lnTo>
                  <a:pt x="2775" y="1438"/>
                </a:lnTo>
                <a:lnTo>
                  <a:pt x="2777" y="1440"/>
                </a:lnTo>
                <a:lnTo>
                  <a:pt x="2779" y="1442"/>
                </a:lnTo>
                <a:lnTo>
                  <a:pt x="2780" y="1442"/>
                </a:lnTo>
                <a:lnTo>
                  <a:pt x="2780" y="1444"/>
                </a:lnTo>
                <a:lnTo>
                  <a:pt x="2780" y="1446"/>
                </a:lnTo>
                <a:lnTo>
                  <a:pt x="2782" y="1448"/>
                </a:lnTo>
                <a:lnTo>
                  <a:pt x="2782" y="1450"/>
                </a:lnTo>
                <a:lnTo>
                  <a:pt x="2782" y="1452"/>
                </a:lnTo>
                <a:lnTo>
                  <a:pt x="2780" y="1453"/>
                </a:lnTo>
                <a:lnTo>
                  <a:pt x="2780" y="1457"/>
                </a:lnTo>
                <a:lnTo>
                  <a:pt x="2780" y="1461"/>
                </a:lnTo>
                <a:lnTo>
                  <a:pt x="2779" y="1461"/>
                </a:lnTo>
                <a:lnTo>
                  <a:pt x="2779" y="1463"/>
                </a:lnTo>
                <a:lnTo>
                  <a:pt x="2779" y="1465"/>
                </a:lnTo>
                <a:lnTo>
                  <a:pt x="2779" y="1469"/>
                </a:lnTo>
                <a:lnTo>
                  <a:pt x="2779" y="1471"/>
                </a:lnTo>
                <a:lnTo>
                  <a:pt x="2780" y="1473"/>
                </a:lnTo>
                <a:lnTo>
                  <a:pt x="2780" y="1475"/>
                </a:lnTo>
                <a:lnTo>
                  <a:pt x="2782" y="1477"/>
                </a:lnTo>
                <a:lnTo>
                  <a:pt x="2786" y="1480"/>
                </a:lnTo>
                <a:lnTo>
                  <a:pt x="2786" y="1482"/>
                </a:lnTo>
                <a:lnTo>
                  <a:pt x="2788" y="1482"/>
                </a:lnTo>
                <a:lnTo>
                  <a:pt x="2788" y="1484"/>
                </a:lnTo>
                <a:lnTo>
                  <a:pt x="2788" y="1486"/>
                </a:lnTo>
                <a:lnTo>
                  <a:pt x="2788" y="1488"/>
                </a:lnTo>
                <a:lnTo>
                  <a:pt x="2788" y="1490"/>
                </a:lnTo>
                <a:lnTo>
                  <a:pt x="2786" y="1490"/>
                </a:lnTo>
                <a:lnTo>
                  <a:pt x="2786" y="1492"/>
                </a:lnTo>
                <a:lnTo>
                  <a:pt x="2786" y="1494"/>
                </a:lnTo>
                <a:lnTo>
                  <a:pt x="2784" y="1494"/>
                </a:lnTo>
                <a:lnTo>
                  <a:pt x="2782" y="1496"/>
                </a:lnTo>
                <a:lnTo>
                  <a:pt x="2782" y="1498"/>
                </a:lnTo>
                <a:lnTo>
                  <a:pt x="2782" y="1500"/>
                </a:lnTo>
                <a:lnTo>
                  <a:pt x="2782" y="1501"/>
                </a:lnTo>
                <a:lnTo>
                  <a:pt x="2782" y="1503"/>
                </a:lnTo>
                <a:lnTo>
                  <a:pt x="2784" y="1503"/>
                </a:lnTo>
                <a:lnTo>
                  <a:pt x="2784" y="1505"/>
                </a:lnTo>
                <a:lnTo>
                  <a:pt x="2784" y="1507"/>
                </a:lnTo>
                <a:lnTo>
                  <a:pt x="2784" y="1509"/>
                </a:lnTo>
                <a:lnTo>
                  <a:pt x="2786" y="1511"/>
                </a:lnTo>
                <a:lnTo>
                  <a:pt x="2786" y="1513"/>
                </a:lnTo>
                <a:lnTo>
                  <a:pt x="2788" y="1513"/>
                </a:lnTo>
                <a:lnTo>
                  <a:pt x="2788" y="1515"/>
                </a:lnTo>
                <a:lnTo>
                  <a:pt x="2790" y="1515"/>
                </a:lnTo>
                <a:lnTo>
                  <a:pt x="2790" y="1517"/>
                </a:lnTo>
                <a:lnTo>
                  <a:pt x="2792" y="1519"/>
                </a:lnTo>
                <a:lnTo>
                  <a:pt x="2792" y="1521"/>
                </a:lnTo>
                <a:lnTo>
                  <a:pt x="2792" y="1523"/>
                </a:lnTo>
                <a:lnTo>
                  <a:pt x="2792" y="1525"/>
                </a:lnTo>
                <a:lnTo>
                  <a:pt x="2792" y="1526"/>
                </a:lnTo>
                <a:lnTo>
                  <a:pt x="2792" y="1528"/>
                </a:lnTo>
                <a:lnTo>
                  <a:pt x="2792" y="1530"/>
                </a:lnTo>
                <a:lnTo>
                  <a:pt x="2794" y="1530"/>
                </a:lnTo>
                <a:lnTo>
                  <a:pt x="2794" y="1532"/>
                </a:lnTo>
                <a:lnTo>
                  <a:pt x="2796" y="1532"/>
                </a:lnTo>
                <a:lnTo>
                  <a:pt x="2796" y="1534"/>
                </a:lnTo>
                <a:lnTo>
                  <a:pt x="2800" y="1532"/>
                </a:lnTo>
                <a:lnTo>
                  <a:pt x="2803" y="1534"/>
                </a:lnTo>
                <a:lnTo>
                  <a:pt x="2802" y="1534"/>
                </a:lnTo>
                <a:lnTo>
                  <a:pt x="2800" y="1532"/>
                </a:lnTo>
                <a:lnTo>
                  <a:pt x="2796" y="1534"/>
                </a:lnTo>
                <a:lnTo>
                  <a:pt x="2796" y="1536"/>
                </a:lnTo>
                <a:lnTo>
                  <a:pt x="2798" y="1538"/>
                </a:lnTo>
                <a:lnTo>
                  <a:pt x="2798" y="1542"/>
                </a:lnTo>
                <a:lnTo>
                  <a:pt x="2800" y="1542"/>
                </a:lnTo>
                <a:lnTo>
                  <a:pt x="2800" y="1544"/>
                </a:lnTo>
                <a:lnTo>
                  <a:pt x="2802" y="1544"/>
                </a:lnTo>
                <a:lnTo>
                  <a:pt x="2803" y="1544"/>
                </a:lnTo>
                <a:lnTo>
                  <a:pt x="2803" y="1546"/>
                </a:lnTo>
                <a:lnTo>
                  <a:pt x="2805" y="1546"/>
                </a:lnTo>
                <a:lnTo>
                  <a:pt x="2807" y="1549"/>
                </a:lnTo>
                <a:lnTo>
                  <a:pt x="2819" y="1548"/>
                </a:lnTo>
                <a:lnTo>
                  <a:pt x="2823" y="1542"/>
                </a:lnTo>
                <a:lnTo>
                  <a:pt x="2823" y="1540"/>
                </a:lnTo>
                <a:lnTo>
                  <a:pt x="2825" y="1540"/>
                </a:lnTo>
                <a:lnTo>
                  <a:pt x="2823" y="1542"/>
                </a:lnTo>
                <a:lnTo>
                  <a:pt x="2819" y="1548"/>
                </a:lnTo>
                <a:lnTo>
                  <a:pt x="2807" y="1549"/>
                </a:lnTo>
                <a:lnTo>
                  <a:pt x="2807" y="1551"/>
                </a:lnTo>
                <a:lnTo>
                  <a:pt x="2807" y="1553"/>
                </a:lnTo>
                <a:lnTo>
                  <a:pt x="2807" y="1555"/>
                </a:lnTo>
                <a:lnTo>
                  <a:pt x="2807" y="1557"/>
                </a:lnTo>
                <a:lnTo>
                  <a:pt x="2807" y="1559"/>
                </a:lnTo>
                <a:lnTo>
                  <a:pt x="2807" y="1561"/>
                </a:lnTo>
                <a:lnTo>
                  <a:pt x="2809" y="1563"/>
                </a:lnTo>
                <a:lnTo>
                  <a:pt x="2809" y="1565"/>
                </a:lnTo>
                <a:lnTo>
                  <a:pt x="2809" y="1567"/>
                </a:lnTo>
                <a:lnTo>
                  <a:pt x="2809" y="1569"/>
                </a:lnTo>
                <a:lnTo>
                  <a:pt x="2811" y="1569"/>
                </a:lnTo>
                <a:lnTo>
                  <a:pt x="2811" y="1571"/>
                </a:lnTo>
                <a:lnTo>
                  <a:pt x="2813" y="1572"/>
                </a:lnTo>
                <a:lnTo>
                  <a:pt x="2815" y="1574"/>
                </a:lnTo>
                <a:lnTo>
                  <a:pt x="2817" y="1576"/>
                </a:lnTo>
                <a:lnTo>
                  <a:pt x="2819" y="1578"/>
                </a:lnTo>
                <a:lnTo>
                  <a:pt x="2821" y="1580"/>
                </a:lnTo>
                <a:lnTo>
                  <a:pt x="2821" y="1582"/>
                </a:lnTo>
                <a:lnTo>
                  <a:pt x="2819" y="1584"/>
                </a:lnTo>
                <a:lnTo>
                  <a:pt x="2817" y="1584"/>
                </a:lnTo>
                <a:lnTo>
                  <a:pt x="2817" y="1586"/>
                </a:lnTo>
                <a:lnTo>
                  <a:pt x="2817" y="1588"/>
                </a:lnTo>
                <a:lnTo>
                  <a:pt x="2819" y="1590"/>
                </a:lnTo>
                <a:lnTo>
                  <a:pt x="2819" y="1592"/>
                </a:lnTo>
                <a:lnTo>
                  <a:pt x="2821" y="1594"/>
                </a:lnTo>
                <a:lnTo>
                  <a:pt x="2821" y="1596"/>
                </a:lnTo>
                <a:lnTo>
                  <a:pt x="2823" y="1596"/>
                </a:lnTo>
                <a:lnTo>
                  <a:pt x="2825" y="1596"/>
                </a:lnTo>
                <a:lnTo>
                  <a:pt x="2827" y="1597"/>
                </a:lnTo>
                <a:lnTo>
                  <a:pt x="2828" y="1597"/>
                </a:lnTo>
                <a:lnTo>
                  <a:pt x="2830" y="1597"/>
                </a:lnTo>
                <a:lnTo>
                  <a:pt x="2832" y="1597"/>
                </a:lnTo>
                <a:lnTo>
                  <a:pt x="2834" y="1599"/>
                </a:lnTo>
                <a:lnTo>
                  <a:pt x="2836" y="1601"/>
                </a:lnTo>
                <a:lnTo>
                  <a:pt x="2836" y="1603"/>
                </a:lnTo>
                <a:lnTo>
                  <a:pt x="2836" y="1605"/>
                </a:lnTo>
                <a:lnTo>
                  <a:pt x="2836" y="1607"/>
                </a:lnTo>
                <a:lnTo>
                  <a:pt x="2836" y="1609"/>
                </a:lnTo>
                <a:lnTo>
                  <a:pt x="2836" y="1611"/>
                </a:lnTo>
                <a:lnTo>
                  <a:pt x="2838" y="1613"/>
                </a:lnTo>
                <a:lnTo>
                  <a:pt x="2838" y="1615"/>
                </a:lnTo>
                <a:lnTo>
                  <a:pt x="2838" y="1617"/>
                </a:lnTo>
                <a:lnTo>
                  <a:pt x="2840" y="1617"/>
                </a:lnTo>
                <a:lnTo>
                  <a:pt x="2842" y="1619"/>
                </a:lnTo>
                <a:lnTo>
                  <a:pt x="2842" y="1620"/>
                </a:lnTo>
                <a:lnTo>
                  <a:pt x="2844" y="1622"/>
                </a:lnTo>
                <a:lnTo>
                  <a:pt x="2846" y="1622"/>
                </a:lnTo>
                <a:lnTo>
                  <a:pt x="2846" y="1624"/>
                </a:lnTo>
                <a:lnTo>
                  <a:pt x="2848" y="1624"/>
                </a:lnTo>
                <a:lnTo>
                  <a:pt x="2848" y="1626"/>
                </a:lnTo>
                <a:lnTo>
                  <a:pt x="2851" y="1630"/>
                </a:lnTo>
                <a:lnTo>
                  <a:pt x="2853" y="1632"/>
                </a:lnTo>
                <a:lnTo>
                  <a:pt x="2857" y="1636"/>
                </a:lnTo>
                <a:lnTo>
                  <a:pt x="2857" y="1638"/>
                </a:lnTo>
                <a:lnTo>
                  <a:pt x="2859" y="1638"/>
                </a:lnTo>
                <a:lnTo>
                  <a:pt x="2859" y="1640"/>
                </a:lnTo>
                <a:lnTo>
                  <a:pt x="2861" y="1640"/>
                </a:lnTo>
                <a:lnTo>
                  <a:pt x="2863" y="1642"/>
                </a:lnTo>
                <a:lnTo>
                  <a:pt x="2865" y="1644"/>
                </a:lnTo>
                <a:lnTo>
                  <a:pt x="2867" y="1645"/>
                </a:lnTo>
                <a:lnTo>
                  <a:pt x="2869" y="1645"/>
                </a:lnTo>
                <a:lnTo>
                  <a:pt x="2871" y="1647"/>
                </a:lnTo>
                <a:lnTo>
                  <a:pt x="2873" y="1647"/>
                </a:lnTo>
                <a:lnTo>
                  <a:pt x="2873" y="1649"/>
                </a:lnTo>
                <a:lnTo>
                  <a:pt x="2875" y="1649"/>
                </a:lnTo>
                <a:lnTo>
                  <a:pt x="2876" y="1651"/>
                </a:lnTo>
                <a:lnTo>
                  <a:pt x="2878" y="1653"/>
                </a:lnTo>
                <a:lnTo>
                  <a:pt x="2878" y="1655"/>
                </a:lnTo>
                <a:lnTo>
                  <a:pt x="2880" y="1657"/>
                </a:lnTo>
                <a:lnTo>
                  <a:pt x="2880" y="1659"/>
                </a:lnTo>
                <a:lnTo>
                  <a:pt x="2880" y="1661"/>
                </a:lnTo>
                <a:lnTo>
                  <a:pt x="2880" y="1663"/>
                </a:lnTo>
                <a:lnTo>
                  <a:pt x="2878" y="1663"/>
                </a:lnTo>
                <a:lnTo>
                  <a:pt x="2878" y="1665"/>
                </a:lnTo>
                <a:lnTo>
                  <a:pt x="2878" y="1667"/>
                </a:lnTo>
                <a:lnTo>
                  <a:pt x="2878" y="1668"/>
                </a:lnTo>
                <a:lnTo>
                  <a:pt x="2878" y="1670"/>
                </a:lnTo>
                <a:lnTo>
                  <a:pt x="2878" y="1672"/>
                </a:lnTo>
                <a:lnTo>
                  <a:pt x="2880" y="1674"/>
                </a:lnTo>
                <a:lnTo>
                  <a:pt x="2880" y="1676"/>
                </a:lnTo>
                <a:lnTo>
                  <a:pt x="2880" y="1678"/>
                </a:lnTo>
                <a:lnTo>
                  <a:pt x="2882" y="1680"/>
                </a:lnTo>
                <a:lnTo>
                  <a:pt x="2882" y="1682"/>
                </a:lnTo>
                <a:lnTo>
                  <a:pt x="2880" y="1682"/>
                </a:lnTo>
                <a:lnTo>
                  <a:pt x="2882" y="1682"/>
                </a:lnTo>
                <a:lnTo>
                  <a:pt x="2882" y="1684"/>
                </a:lnTo>
                <a:lnTo>
                  <a:pt x="2884" y="1686"/>
                </a:lnTo>
                <a:lnTo>
                  <a:pt x="2884" y="1688"/>
                </a:lnTo>
                <a:lnTo>
                  <a:pt x="2886" y="1690"/>
                </a:lnTo>
                <a:lnTo>
                  <a:pt x="2886" y="1692"/>
                </a:lnTo>
                <a:lnTo>
                  <a:pt x="2888" y="1692"/>
                </a:lnTo>
                <a:lnTo>
                  <a:pt x="2888" y="1693"/>
                </a:lnTo>
                <a:lnTo>
                  <a:pt x="2890" y="1693"/>
                </a:lnTo>
                <a:lnTo>
                  <a:pt x="2890" y="1695"/>
                </a:lnTo>
                <a:lnTo>
                  <a:pt x="2892" y="1695"/>
                </a:lnTo>
                <a:lnTo>
                  <a:pt x="2892" y="1697"/>
                </a:lnTo>
                <a:lnTo>
                  <a:pt x="2894" y="1697"/>
                </a:lnTo>
                <a:lnTo>
                  <a:pt x="2894" y="1699"/>
                </a:lnTo>
                <a:lnTo>
                  <a:pt x="2894" y="1701"/>
                </a:lnTo>
                <a:lnTo>
                  <a:pt x="2896" y="1701"/>
                </a:lnTo>
                <a:lnTo>
                  <a:pt x="2896" y="1703"/>
                </a:lnTo>
                <a:lnTo>
                  <a:pt x="2896" y="1705"/>
                </a:lnTo>
                <a:lnTo>
                  <a:pt x="2898" y="1705"/>
                </a:lnTo>
                <a:lnTo>
                  <a:pt x="2899" y="1707"/>
                </a:lnTo>
                <a:lnTo>
                  <a:pt x="2901" y="1709"/>
                </a:lnTo>
                <a:lnTo>
                  <a:pt x="2903" y="1709"/>
                </a:lnTo>
                <a:lnTo>
                  <a:pt x="2905" y="1709"/>
                </a:lnTo>
                <a:lnTo>
                  <a:pt x="2905" y="1711"/>
                </a:lnTo>
                <a:lnTo>
                  <a:pt x="2907" y="1711"/>
                </a:lnTo>
                <a:lnTo>
                  <a:pt x="2909" y="1713"/>
                </a:lnTo>
                <a:lnTo>
                  <a:pt x="2911" y="1713"/>
                </a:lnTo>
                <a:lnTo>
                  <a:pt x="2911" y="1715"/>
                </a:lnTo>
                <a:lnTo>
                  <a:pt x="2913" y="1715"/>
                </a:lnTo>
                <a:lnTo>
                  <a:pt x="2913" y="1716"/>
                </a:lnTo>
                <a:lnTo>
                  <a:pt x="2915" y="1716"/>
                </a:lnTo>
                <a:lnTo>
                  <a:pt x="2917" y="1716"/>
                </a:lnTo>
                <a:lnTo>
                  <a:pt x="2917" y="1718"/>
                </a:lnTo>
                <a:lnTo>
                  <a:pt x="2919" y="1718"/>
                </a:lnTo>
                <a:lnTo>
                  <a:pt x="2921" y="1720"/>
                </a:lnTo>
                <a:lnTo>
                  <a:pt x="2923" y="1720"/>
                </a:lnTo>
                <a:lnTo>
                  <a:pt x="2923" y="1722"/>
                </a:lnTo>
                <a:lnTo>
                  <a:pt x="2924" y="1724"/>
                </a:lnTo>
                <a:lnTo>
                  <a:pt x="2924" y="1726"/>
                </a:lnTo>
                <a:lnTo>
                  <a:pt x="2924" y="1728"/>
                </a:lnTo>
                <a:lnTo>
                  <a:pt x="2924" y="1730"/>
                </a:lnTo>
                <a:lnTo>
                  <a:pt x="2924" y="1732"/>
                </a:lnTo>
                <a:lnTo>
                  <a:pt x="2924" y="1734"/>
                </a:lnTo>
                <a:lnTo>
                  <a:pt x="2924" y="1736"/>
                </a:lnTo>
                <a:lnTo>
                  <a:pt x="2926" y="1736"/>
                </a:lnTo>
                <a:lnTo>
                  <a:pt x="2926" y="1738"/>
                </a:lnTo>
                <a:lnTo>
                  <a:pt x="2928" y="1740"/>
                </a:lnTo>
                <a:lnTo>
                  <a:pt x="2930" y="1740"/>
                </a:lnTo>
                <a:lnTo>
                  <a:pt x="2930" y="1741"/>
                </a:lnTo>
                <a:lnTo>
                  <a:pt x="2932" y="1741"/>
                </a:lnTo>
                <a:lnTo>
                  <a:pt x="2932" y="1743"/>
                </a:lnTo>
                <a:lnTo>
                  <a:pt x="2932" y="1745"/>
                </a:lnTo>
                <a:lnTo>
                  <a:pt x="2934" y="1745"/>
                </a:lnTo>
                <a:lnTo>
                  <a:pt x="2934" y="1747"/>
                </a:lnTo>
                <a:lnTo>
                  <a:pt x="2936" y="1747"/>
                </a:lnTo>
                <a:lnTo>
                  <a:pt x="2936" y="1749"/>
                </a:lnTo>
                <a:lnTo>
                  <a:pt x="2938" y="1749"/>
                </a:lnTo>
                <a:lnTo>
                  <a:pt x="2938" y="1751"/>
                </a:lnTo>
                <a:lnTo>
                  <a:pt x="2940" y="1751"/>
                </a:lnTo>
                <a:lnTo>
                  <a:pt x="2940" y="1753"/>
                </a:lnTo>
                <a:lnTo>
                  <a:pt x="2938" y="1753"/>
                </a:lnTo>
                <a:lnTo>
                  <a:pt x="2938" y="1755"/>
                </a:lnTo>
                <a:lnTo>
                  <a:pt x="2940" y="1755"/>
                </a:lnTo>
                <a:lnTo>
                  <a:pt x="2940" y="1757"/>
                </a:lnTo>
                <a:lnTo>
                  <a:pt x="2942" y="1757"/>
                </a:lnTo>
                <a:lnTo>
                  <a:pt x="2942" y="1759"/>
                </a:lnTo>
                <a:lnTo>
                  <a:pt x="2942" y="1761"/>
                </a:lnTo>
                <a:lnTo>
                  <a:pt x="2944" y="1761"/>
                </a:lnTo>
                <a:lnTo>
                  <a:pt x="2944" y="1763"/>
                </a:lnTo>
                <a:lnTo>
                  <a:pt x="2946" y="1763"/>
                </a:lnTo>
                <a:lnTo>
                  <a:pt x="2946" y="1764"/>
                </a:lnTo>
                <a:lnTo>
                  <a:pt x="2948" y="1764"/>
                </a:lnTo>
                <a:lnTo>
                  <a:pt x="2949" y="1764"/>
                </a:lnTo>
                <a:lnTo>
                  <a:pt x="2949" y="1766"/>
                </a:lnTo>
                <a:lnTo>
                  <a:pt x="2951" y="1766"/>
                </a:lnTo>
                <a:lnTo>
                  <a:pt x="2951" y="1768"/>
                </a:lnTo>
                <a:lnTo>
                  <a:pt x="2953" y="1770"/>
                </a:lnTo>
                <a:lnTo>
                  <a:pt x="2953" y="1772"/>
                </a:lnTo>
                <a:lnTo>
                  <a:pt x="2955" y="1772"/>
                </a:lnTo>
                <a:lnTo>
                  <a:pt x="2957" y="1772"/>
                </a:lnTo>
                <a:lnTo>
                  <a:pt x="2959" y="1772"/>
                </a:lnTo>
                <a:lnTo>
                  <a:pt x="2959" y="1774"/>
                </a:lnTo>
                <a:lnTo>
                  <a:pt x="2961" y="1774"/>
                </a:lnTo>
                <a:lnTo>
                  <a:pt x="2963" y="1774"/>
                </a:lnTo>
                <a:lnTo>
                  <a:pt x="2965" y="1774"/>
                </a:lnTo>
                <a:lnTo>
                  <a:pt x="2965" y="1776"/>
                </a:lnTo>
                <a:lnTo>
                  <a:pt x="2967" y="1776"/>
                </a:lnTo>
                <a:lnTo>
                  <a:pt x="2967" y="1778"/>
                </a:lnTo>
                <a:lnTo>
                  <a:pt x="2969" y="1778"/>
                </a:lnTo>
                <a:lnTo>
                  <a:pt x="2969" y="1780"/>
                </a:lnTo>
                <a:lnTo>
                  <a:pt x="2969" y="1782"/>
                </a:lnTo>
                <a:lnTo>
                  <a:pt x="2969" y="1784"/>
                </a:lnTo>
                <a:lnTo>
                  <a:pt x="2969" y="1786"/>
                </a:lnTo>
                <a:lnTo>
                  <a:pt x="2969" y="1788"/>
                </a:lnTo>
                <a:lnTo>
                  <a:pt x="2969" y="1789"/>
                </a:lnTo>
                <a:lnTo>
                  <a:pt x="2971" y="1791"/>
                </a:lnTo>
                <a:lnTo>
                  <a:pt x="2971" y="1793"/>
                </a:lnTo>
                <a:lnTo>
                  <a:pt x="2972" y="1793"/>
                </a:lnTo>
                <a:lnTo>
                  <a:pt x="2972" y="1795"/>
                </a:lnTo>
                <a:lnTo>
                  <a:pt x="2972" y="1797"/>
                </a:lnTo>
                <a:lnTo>
                  <a:pt x="2974" y="1797"/>
                </a:lnTo>
                <a:lnTo>
                  <a:pt x="2974" y="1799"/>
                </a:lnTo>
                <a:lnTo>
                  <a:pt x="2976" y="1799"/>
                </a:lnTo>
                <a:lnTo>
                  <a:pt x="2976" y="1801"/>
                </a:lnTo>
                <a:lnTo>
                  <a:pt x="2976" y="1803"/>
                </a:lnTo>
                <a:lnTo>
                  <a:pt x="2978" y="1805"/>
                </a:lnTo>
                <a:lnTo>
                  <a:pt x="2978" y="1807"/>
                </a:lnTo>
                <a:lnTo>
                  <a:pt x="2980" y="1807"/>
                </a:lnTo>
                <a:lnTo>
                  <a:pt x="2978" y="1807"/>
                </a:lnTo>
                <a:lnTo>
                  <a:pt x="2980" y="1807"/>
                </a:lnTo>
                <a:lnTo>
                  <a:pt x="2980" y="1809"/>
                </a:lnTo>
                <a:lnTo>
                  <a:pt x="2982" y="1811"/>
                </a:lnTo>
                <a:lnTo>
                  <a:pt x="2982" y="1812"/>
                </a:lnTo>
                <a:lnTo>
                  <a:pt x="2984" y="1812"/>
                </a:lnTo>
                <a:lnTo>
                  <a:pt x="2984" y="1814"/>
                </a:lnTo>
                <a:lnTo>
                  <a:pt x="2986" y="1816"/>
                </a:lnTo>
                <a:lnTo>
                  <a:pt x="2988" y="1816"/>
                </a:lnTo>
                <a:lnTo>
                  <a:pt x="2988" y="1818"/>
                </a:lnTo>
                <a:lnTo>
                  <a:pt x="2990" y="1818"/>
                </a:lnTo>
                <a:lnTo>
                  <a:pt x="2990" y="1820"/>
                </a:lnTo>
                <a:lnTo>
                  <a:pt x="2992" y="1820"/>
                </a:lnTo>
                <a:lnTo>
                  <a:pt x="2994" y="1820"/>
                </a:lnTo>
                <a:lnTo>
                  <a:pt x="2994" y="1822"/>
                </a:lnTo>
                <a:lnTo>
                  <a:pt x="2996" y="1822"/>
                </a:lnTo>
                <a:lnTo>
                  <a:pt x="2996" y="1824"/>
                </a:lnTo>
                <a:lnTo>
                  <a:pt x="2997" y="1824"/>
                </a:lnTo>
                <a:lnTo>
                  <a:pt x="2999" y="1826"/>
                </a:lnTo>
                <a:lnTo>
                  <a:pt x="3001" y="1826"/>
                </a:lnTo>
                <a:lnTo>
                  <a:pt x="3001" y="1828"/>
                </a:lnTo>
                <a:lnTo>
                  <a:pt x="3003" y="1828"/>
                </a:lnTo>
                <a:lnTo>
                  <a:pt x="3005" y="1828"/>
                </a:lnTo>
                <a:lnTo>
                  <a:pt x="3005" y="1830"/>
                </a:lnTo>
                <a:lnTo>
                  <a:pt x="3007" y="1830"/>
                </a:lnTo>
                <a:lnTo>
                  <a:pt x="3009" y="1832"/>
                </a:lnTo>
                <a:lnTo>
                  <a:pt x="3011" y="1834"/>
                </a:lnTo>
                <a:lnTo>
                  <a:pt x="3013" y="1834"/>
                </a:lnTo>
                <a:lnTo>
                  <a:pt x="3013" y="1836"/>
                </a:lnTo>
                <a:lnTo>
                  <a:pt x="3015" y="1836"/>
                </a:lnTo>
                <a:lnTo>
                  <a:pt x="3015" y="1837"/>
                </a:lnTo>
                <a:lnTo>
                  <a:pt x="3017" y="1837"/>
                </a:lnTo>
                <a:lnTo>
                  <a:pt x="3017" y="1839"/>
                </a:lnTo>
                <a:lnTo>
                  <a:pt x="3019" y="1839"/>
                </a:lnTo>
                <a:lnTo>
                  <a:pt x="3020" y="1839"/>
                </a:lnTo>
                <a:lnTo>
                  <a:pt x="3022" y="1839"/>
                </a:lnTo>
                <a:lnTo>
                  <a:pt x="3024" y="1839"/>
                </a:lnTo>
                <a:lnTo>
                  <a:pt x="3024" y="1841"/>
                </a:lnTo>
                <a:lnTo>
                  <a:pt x="3026" y="1841"/>
                </a:lnTo>
                <a:lnTo>
                  <a:pt x="3026" y="1843"/>
                </a:lnTo>
                <a:lnTo>
                  <a:pt x="3026" y="1845"/>
                </a:lnTo>
                <a:lnTo>
                  <a:pt x="3022" y="1849"/>
                </a:lnTo>
                <a:lnTo>
                  <a:pt x="3024" y="1851"/>
                </a:lnTo>
                <a:lnTo>
                  <a:pt x="3024" y="1853"/>
                </a:lnTo>
                <a:lnTo>
                  <a:pt x="3024" y="1855"/>
                </a:lnTo>
                <a:lnTo>
                  <a:pt x="3022" y="1857"/>
                </a:lnTo>
                <a:lnTo>
                  <a:pt x="3022" y="1860"/>
                </a:lnTo>
                <a:lnTo>
                  <a:pt x="3022" y="1864"/>
                </a:lnTo>
                <a:lnTo>
                  <a:pt x="3022" y="1866"/>
                </a:lnTo>
                <a:lnTo>
                  <a:pt x="3022" y="1868"/>
                </a:lnTo>
                <a:lnTo>
                  <a:pt x="3022" y="1870"/>
                </a:lnTo>
                <a:lnTo>
                  <a:pt x="3024" y="1870"/>
                </a:lnTo>
                <a:lnTo>
                  <a:pt x="3024" y="1876"/>
                </a:lnTo>
                <a:lnTo>
                  <a:pt x="3024" y="1878"/>
                </a:lnTo>
                <a:lnTo>
                  <a:pt x="3026" y="1880"/>
                </a:lnTo>
                <a:lnTo>
                  <a:pt x="3026" y="1882"/>
                </a:lnTo>
                <a:lnTo>
                  <a:pt x="3028" y="1884"/>
                </a:lnTo>
                <a:lnTo>
                  <a:pt x="3028" y="1885"/>
                </a:lnTo>
                <a:lnTo>
                  <a:pt x="3028" y="1887"/>
                </a:lnTo>
                <a:lnTo>
                  <a:pt x="3030" y="1891"/>
                </a:lnTo>
                <a:lnTo>
                  <a:pt x="3032" y="1891"/>
                </a:lnTo>
                <a:lnTo>
                  <a:pt x="3032" y="1893"/>
                </a:lnTo>
                <a:lnTo>
                  <a:pt x="3034" y="1893"/>
                </a:lnTo>
                <a:lnTo>
                  <a:pt x="3034" y="1895"/>
                </a:lnTo>
                <a:lnTo>
                  <a:pt x="3036" y="1895"/>
                </a:lnTo>
                <a:lnTo>
                  <a:pt x="3038" y="1897"/>
                </a:lnTo>
                <a:lnTo>
                  <a:pt x="3040" y="1897"/>
                </a:lnTo>
                <a:lnTo>
                  <a:pt x="3040" y="1899"/>
                </a:lnTo>
                <a:lnTo>
                  <a:pt x="3042" y="1899"/>
                </a:lnTo>
                <a:lnTo>
                  <a:pt x="3044" y="1899"/>
                </a:lnTo>
                <a:lnTo>
                  <a:pt x="3044" y="1901"/>
                </a:lnTo>
                <a:lnTo>
                  <a:pt x="3045" y="1901"/>
                </a:lnTo>
                <a:lnTo>
                  <a:pt x="3047" y="1901"/>
                </a:lnTo>
                <a:lnTo>
                  <a:pt x="3049" y="1901"/>
                </a:lnTo>
                <a:lnTo>
                  <a:pt x="3051" y="1901"/>
                </a:lnTo>
                <a:lnTo>
                  <a:pt x="3053" y="1901"/>
                </a:lnTo>
                <a:lnTo>
                  <a:pt x="3053" y="1899"/>
                </a:lnTo>
                <a:lnTo>
                  <a:pt x="3055" y="1899"/>
                </a:lnTo>
                <a:lnTo>
                  <a:pt x="3057" y="1899"/>
                </a:lnTo>
                <a:lnTo>
                  <a:pt x="3059" y="1899"/>
                </a:lnTo>
                <a:lnTo>
                  <a:pt x="3061" y="1899"/>
                </a:lnTo>
                <a:lnTo>
                  <a:pt x="3063" y="1901"/>
                </a:lnTo>
                <a:lnTo>
                  <a:pt x="3065" y="1901"/>
                </a:lnTo>
                <a:lnTo>
                  <a:pt x="3067" y="1903"/>
                </a:lnTo>
                <a:lnTo>
                  <a:pt x="3067" y="1905"/>
                </a:lnTo>
                <a:lnTo>
                  <a:pt x="3068" y="1907"/>
                </a:lnTo>
                <a:lnTo>
                  <a:pt x="3067" y="1907"/>
                </a:lnTo>
                <a:lnTo>
                  <a:pt x="3067" y="1908"/>
                </a:lnTo>
                <a:lnTo>
                  <a:pt x="3067" y="1910"/>
                </a:lnTo>
                <a:lnTo>
                  <a:pt x="3067" y="1912"/>
                </a:lnTo>
                <a:lnTo>
                  <a:pt x="3065" y="1912"/>
                </a:lnTo>
                <a:lnTo>
                  <a:pt x="3063" y="1912"/>
                </a:lnTo>
                <a:lnTo>
                  <a:pt x="3063" y="1914"/>
                </a:lnTo>
                <a:lnTo>
                  <a:pt x="3061" y="1914"/>
                </a:lnTo>
                <a:lnTo>
                  <a:pt x="3061" y="1916"/>
                </a:lnTo>
                <a:lnTo>
                  <a:pt x="3059" y="1916"/>
                </a:lnTo>
                <a:lnTo>
                  <a:pt x="3057" y="1916"/>
                </a:lnTo>
                <a:lnTo>
                  <a:pt x="3055" y="1916"/>
                </a:lnTo>
                <a:lnTo>
                  <a:pt x="3053" y="1916"/>
                </a:lnTo>
                <a:lnTo>
                  <a:pt x="3051" y="1916"/>
                </a:lnTo>
                <a:lnTo>
                  <a:pt x="3049" y="1916"/>
                </a:lnTo>
                <a:lnTo>
                  <a:pt x="3047" y="1916"/>
                </a:lnTo>
                <a:lnTo>
                  <a:pt x="3045" y="1916"/>
                </a:lnTo>
                <a:lnTo>
                  <a:pt x="3045" y="1918"/>
                </a:lnTo>
                <a:lnTo>
                  <a:pt x="3044" y="1918"/>
                </a:lnTo>
                <a:lnTo>
                  <a:pt x="3042" y="1918"/>
                </a:lnTo>
                <a:lnTo>
                  <a:pt x="3040" y="1920"/>
                </a:lnTo>
                <a:lnTo>
                  <a:pt x="3038" y="1922"/>
                </a:lnTo>
                <a:lnTo>
                  <a:pt x="3036" y="1922"/>
                </a:lnTo>
                <a:lnTo>
                  <a:pt x="3036" y="1924"/>
                </a:lnTo>
                <a:lnTo>
                  <a:pt x="3034" y="1926"/>
                </a:lnTo>
                <a:lnTo>
                  <a:pt x="3034" y="1928"/>
                </a:lnTo>
                <a:lnTo>
                  <a:pt x="3032" y="1930"/>
                </a:lnTo>
                <a:lnTo>
                  <a:pt x="3032" y="1932"/>
                </a:lnTo>
                <a:lnTo>
                  <a:pt x="3034" y="1932"/>
                </a:lnTo>
                <a:lnTo>
                  <a:pt x="3034" y="1933"/>
                </a:lnTo>
                <a:lnTo>
                  <a:pt x="3032" y="1935"/>
                </a:lnTo>
                <a:lnTo>
                  <a:pt x="3032" y="1937"/>
                </a:lnTo>
                <a:lnTo>
                  <a:pt x="3032" y="1939"/>
                </a:lnTo>
                <a:lnTo>
                  <a:pt x="3030" y="1939"/>
                </a:lnTo>
                <a:lnTo>
                  <a:pt x="3030" y="1941"/>
                </a:lnTo>
                <a:lnTo>
                  <a:pt x="3030" y="1943"/>
                </a:lnTo>
                <a:lnTo>
                  <a:pt x="3032" y="1943"/>
                </a:lnTo>
                <a:lnTo>
                  <a:pt x="3032" y="1945"/>
                </a:lnTo>
                <a:lnTo>
                  <a:pt x="3034" y="1947"/>
                </a:lnTo>
                <a:lnTo>
                  <a:pt x="3034" y="1949"/>
                </a:lnTo>
                <a:lnTo>
                  <a:pt x="3036" y="1949"/>
                </a:lnTo>
                <a:lnTo>
                  <a:pt x="3036" y="1951"/>
                </a:lnTo>
                <a:lnTo>
                  <a:pt x="3038" y="1951"/>
                </a:lnTo>
                <a:lnTo>
                  <a:pt x="3038" y="1953"/>
                </a:lnTo>
                <a:lnTo>
                  <a:pt x="3040" y="1955"/>
                </a:lnTo>
                <a:lnTo>
                  <a:pt x="3040" y="1956"/>
                </a:lnTo>
                <a:lnTo>
                  <a:pt x="3042" y="1958"/>
                </a:lnTo>
                <a:lnTo>
                  <a:pt x="3044" y="1960"/>
                </a:lnTo>
                <a:lnTo>
                  <a:pt x="3045" y="1962"/>
                </a:lnTo>
                <a:lnTo>
                  <a:pt x="3047" y="1962"/>
                </a:lnTo>
                <a:lnTo>
                  <a:pt x="3047" y="1964"/>
                </a:lnTo>
                <a:lnTo>
                  <a:pt x="3049" y="1964"/>
                </a:lnTo>
                <a:lnTo>
                  <a:pt x="3049" y="1966"/>
                </a:lnTo>
                <a:lnTo>
                  <a:pt x="3051" y="1966"/>
                </a:lnTo>
                <a:lnTo>
                  <a:pt x="3053" y="1966"/>
                </a:lnTo>
                <a:lnTo>
                  <a:pt x="3053" y="1968"/>
                </a:lnTo>
                <a:lnTo>
                  <a:pt x="3055" y="1968"/>
                </a:lnTo>
                <a:lnTo>
                  <a:pt x="3057" y="1970"/>
                </a:lnTo>
                <a:lnTo>
                  <a:pt x="3059" y="1970"/>
                </a:lnTo>
                <a:lnTo>
                  <a:pt x="3055" y="1972"/>
                </a:lnTo>
                <a:lnTo>
                  <a:pt x="3053" y="1972"/>
                </a:lnTo>
                <a:lnTo>
                  <a:pt x="3051" y="1972"/>
                </a:lnTo>
                <a:lnTo>
                  <a:pt x="3049" y="1972"/>
                </a:lnTo>
                <a:lnTo>
                  <a:pt x="3047" y="1972"/>
                </a:lnTo>
                <a:lnTo>
                  <a:pt x="3045" y="1972"/>
                </a:lnTo>
                <a:lnTo>
                  <a:pt x="3045" y="1974"/>
                </a:lnTo>
                <a:lnTo>
                  <a:pt x="3047" y="1974"/>
                </a:lnTo>
                <a:lnTo>
                  <a:pt x="3049" y="1974"/>
                </a:lnTo>
                <a:lnTo>
                  <a:pt x="3051" y="1974"/>
                </a:lnTo>
                <a:lnTo>
                  <a:pt x="3049" y="1974"/>
                </a:lnTo>
                <a:lnTo>
                  <a:pt x="3049" y="1976"/>
                </a:lnTo>
                <a:lnTo>
                  <a:pt x="3049" y="1978"/>
                </a:lnTo>
                <a:lnTo>
                  <a:pt x="3049" y="1980"/>
                </a:lnTo>
                <a:lnTo>
                  <a:pt x="3049" y="1981"/>
                </a:lnTo>
                <a:lnTo>
                  <a:pt x="3049" y="1983"/>
                </a:lnTo>
                <a:lnTo>
                  <a:pt x="3049" y="1985"/>
                </a:lnTo>
                <a:lnTo>
                  <a:pt x="3049" y="1987"/>
                </a:lnTo>
                <a:lnTo>
                  <a:pt x="3051" y="1987"/>
                </a:lnTo>
                <a:lnTo>
                  <a:pt x="3051" y="1989"/>
                </a:lnTo>
                <a:lnTo>
                  <a:pt x="3051" y="1991"/>
                </a:lnTo>
                <a:lnTo>
                  <a:pt x="3051" y="1993"/>
                </a:lnTo>
                <a:lnTo>
                  <a:pt x="3053" y="1995"/>
                </a:lnTo>
                <a:lnTo>
                  <a:pt x="3053" y="1997"/>
                </a:lnTo>
                <a:lnTo>
                  <a:pt x="3053" y="1999"/>
                </a:lnTo>
                <a:lnTo>
                  <a:pt x="3055" y="2001"/>
                </a:lnTo>
                <a:lnTo>
                  <a:pt x="3055" y="2003"/>
                </a:lnTo>
                <a:lnTo>
                  <a:pt x="3057" y="2004"/>
                </a:lnTo>
                <a:lnTo>
                  <a:pt x="3057" y="2006"/>
                </a:lnTo>
                <a:lnTo>
                  <a:pt x="3059" y="2008"/>
                </a:lnTo>
                <a:lnTo>
                  <a:pt x="3059" y="2010"/>
                </a:lnTo>
                <a:lnTo>
                  <a:pt x="3061" y="2012"/>
                </a:lnTo>
                <a:lnTo>
                  <a:pt x="3063" y="2012"/>
                </a:lnTo>
                <a:lnTo>
                  <a:pt x="3063" y="2014"/>
                </a:lnTo>
                <a:lnTo>
                  <a:pt x="3065" y="2014"/>
                </a:lnTo>
                <a:lnTo>
                  <a:pt x="3067" y="2016"/>
                </a:lnTo>
                <a:lnTo>
                  <a:pt x="3068" y="2016"/>
                </a:lnTo>
                <a:lnTo>
                  <a:pt x="3070" y="2018"/>
                </a:lnTo>
                <a:lnTo>
                  <a:pt x="3072" y="2018"/>
                </a:lnTo>
                <a:lnTo>
                  <a:pt x="3074" y="2020"/>
                </a:lnTo>
                <a:lnTo>
                  <a:pt x="3076" y="2020"/>
                </a:lnTo>
                <a:lnTo>
                  <a:pt x="3078" y="2022"/>
                </a:lnTo>
                <a:lnTo>
                  <a:pt x="3080" y="2022"/>
                </a:lnTo>
                <a:lnTo>
                  <a:pt x="3082" y="2022"/>
                </a:lnTo>
                <a:lnTo>
                  <a:pt x="3082" y="2024"/>
                </a:lnTo>
                <a:lnTo>
                  <a:pt x="3084" y="2024"/>
                </a:lnTo>
                <a:lnTo>
                  <a:pt x="3086" y="2024"/>
                </a:lnTo>
                <a:lnTo>
                  <a:pt x="3088" y="2026"/>
                </a:lnTo>
                <a:lnTo>
                  <a:pt x="3090" y="2026"/>
                </a:lnTo>
                <a:lnTo>
                  <a:pt x="3092" y="2028"/>
                </a:lnTo>
                <a:lnTo>
                  <a:pt x="3093" y="2028"/>
                </a:lnTo>
                <a:lnTo>
                  <a:pt x="3095" y="2028"/>
                </a:lnTo>
                <a:lnTo>
                  <a:pt x="3097" y="2028"/>
                </a:lnTo>
                <a:lnTo>
                  <a:pt x="3099" y="2029"/>
                </a:lnTo>
                <a:lnTo>
                  <a:pt x="3101" y="2029"/>
                </a:lnTo>
                <a:lnTo>
                  <a:pt x="3103" y="2029"/>
                </a:lnTo>
                <a:lnTo>
                  <a:pt x="3105" y="2029"/>
                </a:lnTo>
                <a:lnTo>
                  <a:pt x="3107" y="2031"/>
                </a:lnTo>
                <a:lnTo>
                  <a:pt x="3109" y="2031"/>
                </a:lnTo>
                <a:lnTo>
                  <a:pt x="3111" y="2031"/>
                </a:lnTo>
                <a:lnTo>
                  <a:pt x="3113" y="2031"/>
                </a:lnTo>
                <a:lnTo>
                  <a:pt x="3115" y="2031"/>
                </a:lnTo>
                <a:lnTo>
                  <a:pt x="3120" y="2029"/>
                </a:lnTo>
                <a:lnTo>
                  <a:pt x="3124" y="2029"/>
                </a:lnTo>
                <a:lnTo>
                  <a:pt x="3132" y="2003"/>
                </a:lnTo>
                <a:lnTo>
                  <a:pt x="3132" y="2004"/>
                </a:lnTo>
                <a:lnTo>
                  <a:pt x="3126" y="2029"/>
                </a:lnTo>
                <a:lnTo>
                  <a:pt x="3118" y="2031"/>
                </a:lnTo>
                <a:lnTo>
                  <a:pt x="3115" y="2031"/>
                </a:lnTo>
                <a:lnTo>
                  <a:pt x="3113" y="2031"/>
                </a:lnTo>
                <a:lnTo>
                  <a:pt x="3113" y="2033"/>
                </a:lnTo>
                <a:lnTo>
                  <a:pt x="3111" y="2033"/>
                </a:lnTo>
                <a:lnTo>
                  <a:pt x="3109" y="2033"/>
                </a:lnTo>
                <a:lnTo>
                  <a:pt x="3107" y="2033"/>
                </a:lnTo>
                <a:lnTo>
                  <a:pt x="3105" y="2033"/>
                </a:lnTo>
                <a:lnTo>
                  <a:pt x="3103" y="2035"/>
                </a:lnTo>
                <a:lnTo>
                  <a:pt x="3101" y="2035"/>
                </a:lnTo>
                <a:lnTo>
                  <a:pt x="3097" y="2037"/>
                </a:lnTo>
                <a:lnTo>
                  <a:pt x="3093" y="2037"/>
                </a:lnTo>
                <a:lnTo>
                  <a:pt x="3090" y="2039"/>
                </a:lnTo>
                <a:lnTo>
                  <a:pt x="3086" y="2041"/>
                </a:lnTo>
                <a:lnTo>
                  <a:pt x="3086" y="2043"/>
                </a:lnTo>
                <a:lnTo>
                  <a:pt x="3086" y="2045"/>
                </a:lnTo>
                <a:lnTo>
                  <a:pt x="3082" y="2045"/>
                </a:lnTo>
                <a:lnTo>
                  <a:pt x="3080" y="2045"/>
                </a:lnTo>
                <a:lnTo>
                  <a:pt x="3078" y="2047"/>
                </a:lnTo>
                <a:lnTo>
                  <a:pt x="3076" y="2047"/>
                </a:lnTo>
                <a:lnTo>
                  <a:pt x="3074" y="2047"/>
                </a:lnTo>
                <a:lnTo>
                  <a:pt x="3072" y="2049"/>
                </a:lnTo>
                <a:lnTo>
                  <a:pt x="3070" y="2051"/>
                </a:lnTo>
                <a:lnTo>
                  <a:pt x="3070" y="2052"/>
                </a:lnTo>
                <a:lnTo>
                  <a:pt x="3068" y="2052"/>
                </a:lnTo>
                <a:lnTo>
                  <a:pt x="3068" y="2054"/>
                </a:lnTo>
                <a:lnTo>
                  <a:pt x="3068" y="2056"/>
                </a:lnTo>
                <a:lnTo>
                  <a:pt x="3067" y="2058"/>
                </a:lnTo>
                <a:lnTo>
                  <a:pt x="3067" y="2060"/>
                </a:lnTo>
                <a:lnTo>
                  <a:pt x="3067" y="2062"/>
                </a:lnTo>
                <a:lnTo>
                  <a:pt x="3067" y="2064"/>
                </a:lnTo>
                <a:lnTo>
                  <a:pt x="3067" y="2066"/>
                </a:lnTo>
                <a:lnTo>
                  <a:pt x="3067" y="2068"/>
                </a:lnTo>
                <a:lnTo>
                  <a:pt x="3068" y="2068"/>
                </a:lnTo>
                <a:lnTo>
                  <a:pt x="3068" y="2070"/>
                </a:lnTo>
                <a:lnTo>
                  <a:pt x="3070" y="2072"/>
                </a:lnTo>
                <a:lnTo>
                  <a:pt x="3070" y="2074"/>
                </a:lnTo>
                <a:lnTo>
                  <a:pt x="3072" y="2074"/>
                </a:lnTo>
                <a:lnTo>
                  <a:pt x="3072" y="2076"/>
                </a:lnTo>
                <a:lnTo>
                  <a:pt x="3070" y="2076"/>
                </a:lnTo>
                <a:lnTo>
                  <a:pt x="3068" y="2076"/>
                </a:lnTo>
                <a:lnTo>
                  <a:pt x="3068" y="2077"/>
                </a:lnTo>
                <a:lnTo>
                  <a:pt x="3070" y="2077"/>
                </a:lnTo>
                <a:lnTo>
                  <a:pt x="3072" y="2077"/>
                </a:lnTo>
                <a:lnTo>
                  <a:pt x="3072" y="2079"/>
                </a:lnTo>
                <a:lnTo>
                  <a:pt x="3074" y="2079"/>
                </a:lnTo>
                <a:lnTo>
                  <a:pt x="3076" y="2079"/>
                </a:lnTo>
                <a:lnTo>
                  <a:pt x="3078" y="2079"/>
                </a:lnTo>
                <a:lnTo>
                  <a:pt x="3080" y="2079"/>
                </a:lnTo>
                <a:lnTo>
                  <a:pt x="3082" y="2079"/>
                </a:lnTo>
                <a:lnTo>
                  <a:pt x="3082" y="2081"/>
                </a:lnTo>
                <a:lnTo>
                  <a:pt x="3084" y="2081"/>
                </a:lnTo>
                <a:lnTo>
                  <a:pt x="3084" y="2079"/>
                </a:lnTo>
                <a:lnTo>
                  <a:pt x="3086" y="2079"/>
                </a:lnTo>
                <a:lnTo>
                  <a:pt x="3088" y="2079"/>
                </a:lnTo>
                <a:lnTo>
                  <a:pt x="3090" y="2079"/>
                </a:lnTo>
                <a:lnTo>
                  <a:pt x="3092" y="2077"/>
                </a:lnTo>
                <a:lnTo>
                  <a:pt x="3093" y="2077"/>
                </a:lnTo>
                <a:lnTo>
                  <a:pt x="3095" y="2077"/>
                </a:lnTo>
                <a:lnTo>
                  <a:pt x="3095" y="2076"/>
                </a:lnTo>
                <a:lnTo>
                  <a:pt x="3095" y="2074"/>
                </a:lnTo>
                <a:lnTo>
                  <a:pt x="3097" y="2072"/>
                </a:lnTo>
                <a:lnTo>
                  <a:pt x="3095" y="2070"/>
                </a:lnTo>
                <a:lnTo>
                  <a:pt x="3095" y="2068"/>
                </a:lnTo>
                <a:lnTo>
                  <a:pt x="3093" y="2068"/>
                </a:lnTo>
                <a:lnTo>
                  <a:pt x="3093" y="2066"/>
                </a:lnTo>
                <a:lnTo>
                  <a:pt x="3092" y="2066"/>
                </a:lnTo>
                <a:lnTo>
                  <a:pt x="3092" y="2064"/>
                </a:lnTo>
                <a:lnTo>
                  <a:pt x="3090" y="2064"/>
                </a:lnTo>
                <a:lnTo>
                  <a:pt x="3088" y="2062"/>
                </a:lnTo>
                <a:lnTo>
                  <a:pt x="3086" y="2060"/>
                </a:lnTo>
                <a:lnTo>
                  <a:pt x="3084" y="2058"/>
                </a:lnTo>
                <a:lnTo>
                  <a:pt x="3084" y="2056"/>
                </a:lnTo>
                <a:lnTo>
                  <a:pt x="3082" y="2056"/>
                </a:lnTo>
                <a:lnTo>
                  <a:pt x="3084" y="2056"/>
                </a:lnTo>
                <a:lnTo>
                  <a:pt x="3082" y="2054"/>
                </a:lnTo>
                <a:lnTo>
                  <a:pt x="3082" y="2052"/>
                </a:lnTo>
                <a:lnTo>
                  <a:pt x="3084" y="2051"/>
                </a:lnTo>
                <a:lnTo>
                  <a:pt x="3084" y="2049"/>
                </a:lnTo>
                <a:lnTo>
                  <a:pt x="3086" y="2049"/>
                </a:lnTo>
                <a:lnTo>
                  <a:pt x="3088" y="2049"/>
                </a:lnTo>
                <a:lnTo>
                  <a:pt x="3090" y="2049"/>
                </a:lnTo>
                <a:lnTo>
                  <a:pt x="3092" y="2049"/>
                </a:lnTo>
                <a:lnTo>
                  <a:pt x="3093" y="2049"/>
                </a:lnTo>
                <a:lnTo>
                  <a:pt x="3093" y="2051"/>
                </a:lnTo>
                <a:lnTo>
                  <a:pt x="3093" y="2052"/>
                </a:lnTo>
                <a:lnTo>
                  <a:pt x="3095" y="2052"/>
                </a:lnTo>
                <a:lnTo>
                  <a:pt x="3095" y="2054"/>
                </a:lnTo>
                <a:lnTo>
                  <a:pt x="3097" y="2054"/>
                </a:lnTo>
                <a:lnTo>
                  <a:pt x="3099" y="2056"/>
                </a:lnTo>
                <a:lnTo>
                  <a:pt x="3101" y="2058"/>
                </a:lnTo>
                <a:lnTo>
                  <a:pt x="3103" y="2060"/>
                </a:lnTo>
                <a:lnTo>
                  <a:pt x="3105" y="2060"/>
                </a:lnTo>
                <a:lnTo>
                  <a:pt x="3105" y="2062"/>
                </a:lnTo>
                <a:lnTo>
                  <a:pt x="3107" y="2062"/>
                </a:lnTo>
                <a:lnTo>
                  <a:pt x="3107" y="2064"/>
                </a:lnTo>
                <a:lnTo>
                  <a:pt x="3109" y="2064"/>
                </a:lnTo>
                <a:lnTo>
                  <a:pt x="3111" y="2066"/>
                </a:lnTo>
                <a:lnTo>
                  <a:pt x="3111" y="2068"/>
                </a:lnTo>
                <a:lnTo>
                  <a:pt x="3113" y="2068"/>
                </a:lnTo>
                <a:lnTo>
                  <a:pt x="3115" y="2068"/>
                </a:lnTo>
                <a:lnTo>
                  <a:pt x="3115" y="2070"/>
                </a:lnTo>
                <a:lnTo>
                  <a:pt x="3116" y="2070"/>
                </a:lnTo>
                <a:lnTo>
                  <a:pt x="3118" y="2070"/>
                </a:lnTo>
                <a:lnTo>
                  <a:pt x="3120" y="2072"/>
                </a:lnTo>
                <a:lnTo>
                  <a:pt x="3122" y="2074"/>
                </a:lnTo>
                <a:lnTo>
                  <a:pt x="3124" y="2076"/>
                </a:lnTo>
                <a:lnTo>
                  <a:pt x="3126" y="2077"/>
                </a:lnTo>
                <a:lnTo>
                  <a:pt x="3126" y="2079"/>
                </a:lnTo>
                <a:lnTo>
                  <a:pt x="3128" y="2079"/>
                </a:lnTo>
                <a:lnTo>
                  <a:pt x="3128" y="2081"/>
                </a:lnTo>
                <a:lnTo>
                  <a:pt x="3130" y="2081"/>
                </a:lnTo>
                <a:lnTo>
                  <a:pt x="3130" y="2083"/>
                </a:lnTo>
                <a:lnTo>
                  <a:pt x="3132" y="2083"/>
                </a:lnTo>
                <a:lnTo>
                  <a:pt x="3132" y="2085"/>
                </a:lnTo>
                <a:lnTo>
                  <a:pt x="3132" y="2087"/>
                </a:lnTo>
                <a:lnTo>
                  <a:pt x="3134" y="2087"/>
                </a:lnTo>
                <a:lnTo>
                  <a:pt x="3134" y="2089"/>
                </a:lnTo>
                <a:lnTo>
                  <a:pt x="3136" y="2089"/>
                </a:lnTo>
                <a:lnTo>
                  <a:pt x="3136" y="2091"/>
                </a:lnTo>
                <a:lnTo>
                  <a:pt x="3138" y="2091"/>
                </a:lnTo>
                <a:lnTo>
                  <a:pt x="3138" y="2093"/>
                </a:lnTo>
                <a:lnTo>
                  <a:pt x="3140" y="2093"/>
                </a:lnTo>
                <a:lnTo>
                  <a:pt x="3140" y="2095"/>
                </a:lnTo>
                <a:lnTo>
                  <a:pt x="3141" y="2095"/>
                </a:lnTo>
                <a:lnTo>
                  <a:pt x="3141" y="2097"/>
                </a:lnTo>
                <a:lnTo>
                  <a:pt x="3143" y="2097"/>
                </a:lnTo>
                <a:lnTo>
                  <a:pt x="3141" y="2097"/>
                </a:lnTo>
                <a:lnTo>
                  <a:pt x="3143" y="2097"/>
                </a:lnTo>
                <a:lnTo>
                  <a:pt x="3143" y="2099"/>
                </a:lnTo>
                <a:lnTo>
                  <a:pt x="3145" y="2099"/>
                </a:lnTo>
                <a:lnTo>
                  <a:pt x="3145" y="2100"/>
                </a:lnTo>
                <a:lnTo>
                  <a:pt x="3147" y="2100"/>
                </a:lnTo>
                <a:lnTo>
                  <a:pt x="3147" y="2102"/>
                </a:lnTo>
                <a:lnTo>
                  <a:pt x="3149" y="2102"/>
                </a:lnTo>
                <a:lnTo>
                  <a:pt x="3151" y="2102"/>
                </a:lnTo>
                <a:lnTo>
                  <a:pt x="3151" y="2104"/>
                </a:lnTo>
                <a:lnTo>
                  <a:pt x="3153" y="2104"/>
                </a:lnTo>
                <a:lnTo>
                  <a:pt x="3155" y="2104"/>
                </a:lnTo>
                <a:lnTo>
                  <a:pt x="3155" y="2106"/>
                </a:lnTo>
                <a:lnTo>
                  <a:pt x="3157" y="2106"/>
                </a:lnTo>
                <a:lnTo>
                  <a:pt x="3159" y="2108"/>
                </a:lnTo>
                <a:lnTo>
                  <a:pt x="3161" y="2108"/>
                </a:lnTo>
                <a:lnTo>
                  <a:pt x="3163" y="2108"/>
                </a:lnTo>
                <a:lnTo>
                  <a:pt x="3164" y="2108"/>
                </a:lnTo>
                <a:lnTo>
                  <a:pt x="3164" y="2110"/>
                </a:lnTo>
                <a:lnTo>
                  <a:pt x="3164" y="2112"/>
                </a:lnTo>
                <a:lnTo>
                  <a:pt x="3166" y="2112"/>
                </a:lnTo>
                <a:lnTo>
                  <a:pt x="3166" y="2114"/>
                </a:lnTo>
                <a:lnTo>
                  <a:pt x="3166" y="2116"/>
                </a:lnTo>
                <a:lnTo>
                  <a:pt x="3166" y="2118"/>
                </a:lnTo>
                <a:lnTo>
                  <a:pt x="3166" y="2120"/>
                </a:lnTo>
                <a:lnTo>
                  <a:pt x="3166" y="2122"/>
                </a:lnTo>
                <a:lnTo>
                  <a:pt x="3168" y="2122"/>
                </a:lnTo>
                <a:lnTo>
                  <a:pt x="3168" y="2123"/>
                </a:lnTo>
                <a:lnTo>
                  <a:pt x="3168" y="2125"/>
                </a:lnTo>
                <a:lnTo>
                  <a:pt x="3170" y="2125"/>
                </a:lnTo>
                <a:lnTo>
                  <a:pt x="3170" y="2127"/>
                </a:lnTo>
                <a:lnTo>
                  <a:pt x="3172" y="2127"/>
                </a:lnTo>
                <a:lnTo>
                  <a:pt x="3172" y="2129"/>
                </a:lnTo>
                <a:lnTo>
                  <a:pt x="3174" y="2131"/>
                </a:lnTo>
                <a:lnTo>
                  <a:pt x="3174" y="2133"/>
                </a:lnTo>
                <a:lnTo>
                  <a:pt x="3176" y="2135"/>
                </a:lnTo>
                <a:lnTo>
                  <a:pt x="3178" y="2135"/>
                </a:lnTo>
                <a:lnTo>
                  <a:pt x="3178" y="2137"/>
                </a:lnTo>
                <a:lnTo>
                  <a:pt x="3180" y="2137"/>
                </a:lnTo>
                <a:lnTo>
                  <a:pt x="3182" y="2137"/>
                </a:lnTo>
                <a:lnTo>
                  <a:pt x="3184" y="2139"/>
                </a:lnTo>
                <a:lnTo>
                  <a:pt x="3186" y="2139"/>
                </a:lnTo>
                <a:lnTo>
                  <a:pt x="3188" y="2139"/>
                </a:lnTo>
                <a:lnTo>
                  <a:pt x="3189" y="2139"/>
                </a:lnTo>
                <a:lnTo>
                  <a:pt x="3191" y="2141"/>
                </a:lnTo>
                <a:lnTo>
                  <a:pt x="3191" y="2139"/>
                </a:lnTo>
                <a:lnTo>
                  <a:pt x="3193" y="2139"/>
                </a:lnTo>
                <a:lnTo>
                  <a:pt x="3195" y="2137"/>
                </a:lnTo>
                <a:lnTo>
                  <a:pt x="3195" y="2135"/>
                </a:lnTo>
                <a:lnTo>
                  <a:pt x="3197" y="2135"/>
                </a:lnTo>
                <a:lnTo>
                  <a:pt x="3197" y="2133"/>
                </a:lnTo>
                <a:lnTo>
                  <a:pt x="3199" y="2133"/>
                </a:lnTo>
                <a:lnTo>
                  <a:pt x="3199" y="2135"/>
                </a:lnTo>
                <a:lnTo>
                  <a:pt x="3199" y="2137"/>
                </a:lnTo>
                <a:lnTo>
                  <a:pt x="3201" y="2139"/>
                </a:lnTo>
                <a:lnTo>
                  <a:pt x="3201" y="2141"/>
                </a:lnTo>
                <a:lnTo>
                  <a:pt x="3199" y="2141"/>
                </a:lnTo>
                <a:lnTo>
                  <a:pt x="3199" y="2143"/>
                </a:lnTo>
                <a:lnTo>
                  <a:pt x="3199" y="2145"/>
                </a:lnTo>
                <a:lnTo>
                  <a:pt x="3201" y="2147"/>
                </a:lnTo>
                <a:lnTo>
                  <a:pt x="3199" y="2148"/>
                </a:lnTo>
                <a:lnTo>
                  <a:pt x="3199" y="2150"/>
                </a:lnTo>
                <a:lnTo>
                  <a:pt x="3201" y="2150"/>
                </a:lnTo>
                <a:lnTo>
                  <a:pt x="3201" y="2152"/>
                </a:lnTo>
                <a:lnTo>
                  <a:pt x="3201" y="2154"/>
                </a:lnTo>
                <a:lnTo>
                  <a:pt x="3199" y="2154"/>
                </a:lnTo>
                <a:lnTo>
                  <a:pt x="3199" y="2156"/>
                </a:lnTo>
                <a:lnTo>
                  <a:pt x="3197" y="2156"/>
                </a:lnTo>
                <a:lnTo>
                  <a:pt x="3195" y="2156"/>
                </a:lnTo>
                <a:lnTo>
                  <a:pt x="3193" y="2156"/>
                </a:lnTo>
                <a:lnTo>
                  <a:pt x="3191" y="2158"/>
                </a:lnTo>
                <a:lnTo>
                  <a:pt x="3191" y="2160"/>
                </a:lnTo>
                <a:lnTo>
                  <a:pt x="3189" y="2160"/>
                </a:lnTo>
                <a:lnTo>
                  <a:pt x="3189" y="2162"/>
                </a:lnTo>
                <a:lnTo>
                  <a:pt x="3189" y="2164"/>
                </a:lnTo>
                <a:lnTo>
                  <a:pt x="3191" y="2164"/>
                </a:lnTo>
                <a:lnTo>
                  <a:pt x="3191" y="2166"/>
                </a:lnTo>
                <a:lnTo>
                  <a:pt x="3193" y="2168"/>
                </a:lnTo>
                <a:lnTo>
                  <a:pt x="3193" y="2170"/>
                </a:lnTo>
                <a:lnTo>
                  <a:pt x="3195" y="2170"/>
                </a:lnTo>
                <a:lnTo>
                  <a:pt x="3197" y="2170"/>
                </a:lnTo>
                <a:lnTo>
                  <a:pt x="3199" y="2170"/>
                </a:lnTo>
                <a:lnTo>
                  <a:pt x="3199" y="2171"/>
                </a:lnTo>
                <a:lnTo>
                  <a:pt x="3199" y="2173"/>
                </a:lnTo>
                <a:lnTo>
                  <a:pt x="3197" y="2173"/>
                </a:lnTo>
                <a:lnTo>
                  <a:pt x="3197" y="2175"/>
                </a:lnTo>
                <a:lnTo>
                  <a:pt x="3199" y="2175"/>
                </a:lnTo>
                <a:lnTo>
                  <a:pt x="3201" y="2177"/>
                </a:lnTo>
                <a:lnTo>
                  <a:pt x="3203" y="2177"/>
                </a:lnTo>
                <a:lnTo>
                  <a:pt x="3203" y="2179"/>
                </a:lnTo>
                <a:lnTo>
                  <a:pt x="3205" y="2179"/>
                </a:lnTo>
                <a:lnTo>
                  <a:pt x="3205" y="2177"/>
                </a:lnTo>
                <a:lnTo>
                  <a:pt x="3207" y="2177"/>
                </a:lnTo>
                <a:lnTo>
                  <a:pt x="3209" y="2177"/>
                </a:lnTo>
                <a:lnTo>
                  <a:pt x="3216" y="2185"/>
                </a:lnTo>
                <a:lnTo>
                  <a:pt x="3214" y="2185"/>
                </a:lnTo>
                <a:lnTo>
                  <a:pt x="3214" y="2187"/>
                </a:lnTo>
                <a:lnTo>
                  <a:pt x="3216" y="2187"/>
                </a:lnTo>
                <a:lnTo>
                  <a:pt x="3218" y="2189"/>
                </a:lnTo>
                <a:lnTo>
                  <a:pt x="3220" y="2189"/>
                </a:lnTo>
                <a:lnTo>
                  <a:pt x="3222" y="2191"/>
                </a:lnTo>
                <a:lnTo>
                  <a:pt x="3224" y="2193"/>
                </a:lnTo>
                <a:lnTo>
                  <a:pt x="3226" y="2193"/>
                </a:lnTo>
                <a:lnTo>
                  <a:pt x="3226" y="2195"/>
                </a:lnTo>
                <a:lnTo>
                  <a:pt x="3228" y="2195"/>
                </a:lnTo>
                <a:lnTo>
                  <a:pt x="3230" y="2196"/>
                </a:lnTo>
                <a:lnTo>
                  <a:pt x="3232" y="2196"/>
                </a:lnTo>
                <a:lnTo>
                  <a:pt x="3234" y="2196"/>
                </a:lnTo>
                <a:lnTo>
                  <a:pt x="3236" y="2196"/>
                </a:lnTo>
                <a:lnTo>
                  <a:pt x="3237" y="2196"/>
                </a:lnTo>
                <a:lnTo>
                  <a:pt x="3237" y="2195"/>
                </a:lnTo>
                <a:lnTo>
                  <a:pt x="3239" y="2196"/>
                </a:lnTo>
                <a:lnTo>
                  <a:pt x="3239" y="2198"/>
                </a:lnTo>
                <a:lnTo>
                  <a:pt x="3241" y="2200"/>
                </a:lnTo>
                <a:lnTo>
                  <a:pt x="3243" y="2202"/>
                </a:lnTo>
                <a:lnTo>
                  <a:pt x="3245" y="2202"/>
                </a:lnTo>
                <a:lnTo>
                  <a:pt x="3245" y="2204"/>
                </a:lnTo>
                <a:lnTo>
                  <a:pt x="3247" y="2204"/>
                </a:lnTo>
                <a:lnTo>
                  <a:pt x="3249" y="2206"/>
                </a:lnTo>
                <a:lnTo>
                  <a:pt x="3251" y="2206"/>
                </a:lnTo>
                <a:lnTo>
                  <a:pt x="3253" y="2206"/>
                </a:lnTo>
                <a:lnTo>
                  <a:pt x="3253" y="2208"/>
                </a:lnTo>
                <a:lnTo>
                  <a:pt x="3255" y="2208"/>
                </a:lnTo>
                <a:lnTo>
                  <a:pt x="3257" y="2208"/>
                </a:lnTo>
                <a:lnTo>
                  <a:pt x="3259" y="2210"/>
                </a:lnTo>
                <a:lnTo>
                  <a:pt x="3261" y="2210"/>
                </a:lnTo>
                <a:lnTo>
                  <a:pt x="3261" y="2212"/>
                </a:lnTo>
                <a:lnTo>
                  <a:pt x="3262" y="2212"/>
                </a:lnTo>
                <a:lnTo>
                  <a:pt x="3264" y="2212"/>
                </a:lnTo>
                <a:lnTo>
                  <a:pt x="3266" y="2212"/>
                </a:lnTo>
                <a:lnTo>
                  <a:pt x="3266" y="2214"/>
                </a:lnTo>
                <a:lnTo>
                  <a:pt x="3268" y="2214"/>
                </a:lnTo>
                <a:lnTo>
                  <a:pt x="3270" y="2214"/>
                </a:lnTo>
                <a:lnTo>
                  <a:pt x="3272" y="2216"/>
                </a:lnTo>
                <a:lnTo>
                  <a:pt x="3274" y="2216"/>
                </a:lnTo>
                <a:lnTo>
                  <a:pt x="3276" y="2216"/>
                </a:lnTo>
                <a:lnTo>
                  <a:pt x="3276" y="2218"/>
                </a:lnTo>
                <a:lnTo>
                  <a:pt x="3278" y="2218"/>
                </a:lnTo>
                <a:lnTo>
                  <a:pt x="3280" y="2218"/>
                </a:lnTo>
                <a:lnTo>
                  <a:pt x="3284" y="2219"/>
                </a:lnTo>
                <a:lnTo>
                  <a:pt x="3285" y="2219"/>
                </a:lnTo>
                <a:lnTo>
                  <a:pt x="3287" y="2221"/>
                </a:lnTo>
                <a:lnTo>
                  <a:pt x="3289" y="2221"/>
                </a:lnTo>
                <a:lnTo>
                  <a:pt x="3291" y="2221"/>
                </a:lnTo>
                <a:lnTo>
                  <a:pt x="3293" y="2221"/>
                </a:lnTo>
                <a:lnTo>
                  <a:pt x="3295" y="2221"/>
                </a:lnTo>
                <a:lnTo>
                  <a:pt x="3297" y="2221"/>
                </a:lnTo>
                <a:lnTo>
                  <a:pt x="3299" y="2221"/>
                </a:lnTo>
                <a:lnTo>
                  <a:pt x="3301" y="2221"/>
                </a:lnTo>
                <a:lnTo>
                  <a:pt x="3303" y="2221"/>
                </a:lnTo>
                <a:lnTo>
                  <a:pt x="3305" y="2221"/>
                </a:lnTo>
                <a:lnTo>
                  <a:pt x="3307" y="2219"/>
                </a:lnTo>
                <a:lnTo>
                  <a:pt x="3309" y="2219"/>
                </a:lnTo>
                <a:lnTo>
                  <a:pt x="3310" y="2219"/>
                </a:lnTo>
                <a:lnTo>
                  <a:pt x="3312" y="2218"/>
                </a:lnTo>
                <a:lnTo>
                  <a:pt x="3314" y="2218"/>
                </a:lnTo>
                <a:lnTo>
                  <a:pt x="3316" y="2216"/>
                </a:lnTo>
                <a:lnTo>
                  <a:pt x="3318" y="2216"/>
                </a:lnTo>
                <a:lnTo>
                  <a:pt x="3318" y="2214"/>
                </a:lnTo>
                <a:lnTo>
                  <a:pt x="3320" y="2214"/>
                </a:lnTo>
                <a:lnTo>
                  <a:pt x="3322" y="2212"/>
                </a:lnTo>
                <a:lnTo>
                  <a:pt x="3324" y="2212"/>
                </a:lnTo>
                <a:lnTo>
                  <a:pt x="3324" y="2210"/>
                </a:lnTo>
                <a:lnTo>
                  <a:pt x="3326" y="2210"/>
                </a:lnTo>
                <a:lnTo>
                  <a:pt x="3328" y="2210"/>
                </a:lnTo>
                <a:lnTo>
                  <a:pt x="3328" y="2208"/>
                </a:lnTo>
                <a:lnTo>
                  <a:pt x="3330" y="2210"/>
                </a:lnTo>
                <a:lnTo>
                  <a:pt x="3332" y="2210"/>
                </a:lnTo>
                <a:lnTo>
                  <a:pt x="3330" y="2208"/>
                </a:lnTo>
                <a:lnTo>
                  <a:pt x="3328" y="2206"/>
                </a:lnTo>
                <a:lnTo>
                  <a:pt x="3326" y="2206"/>
                </a:lnTo>
                <a:lnTo>
                  <a:pt x="3320" y="2206"/>
                </a:lnTo>
                <a:lnTo>
                  <a:pt x="3309" y="2206"/>
                </a:lnTo>
                <a:lnTo>
                  <a:pt x="3309" y="2204"/>
                </a:lnTo>
                <a:lnTo>
                  <a:pt x="3310" y="2204"/>
                </a:lnTo>
                <a:lnTo>
                  <a:pt x="3312" y="2204"/>
                </a:lnTo>
                <a:lnTo>
                  <a:pt x="3314" y="2204"/>
                </a:lnTo>
                <a:lnTo>
                  <a:pt x="3316" y="2204"/>
                </a:lnTo>
                <a:lnTo>
                  <a:pt x="3318" y="2204"/>
                </a:lnTo>
                <a:lnTo>
                  <a:pt x="3320" y="2204"/>
                </a:lnTo>
                <a:lnTo>
                  <a:pt x="3322" y="2204"/>
                </a:lnTo>
                <a:lnTo>
                  <a:pt x="3326" y="2204"/>
                </a:lnTo>
                <a:lnTo>
                  <a:pt x="3328" y="2204"/>
                </a:lnTo>
                <a:lnTo>
                  <a:pt x="3328" y="2206"/>
                </a:lnTo>
                <a:lnTo>
                  <a:pt x="3332" y="2210"/>
                </a:lnTo>
                <a:lnTo>
                  <a:pt x="3335" y="2214"/>
                </a:lnTo>
                <a:lnTo>
                  <a:pt x="3337" y="2214"/>
                </a:lnTo>
                <a:lnTo>
                  <a:pt x="3339" y="2214"/>
                </a:lnTo>
                <a:lnTo>
                  <a:pt x="3341" y="2218"/>
                </a:lnTo>
                <a:lnTo>
                  <a:pt x="3343" y="2219"/>
                </a:lnTo>
                <a:lnTo>
                  <a:pt x="3341" y="2219"/>
                </a:lnTo>
                <a:lnTo>
                  <a:pt x="3341" y="2221"/>
                </a:lnTo>
                <a:lnTo>
                  <a:pt x="3349" y="2229"/>
                </a:lnTo>
                <a:lnTo>
                  <a:pt x="3351" y="2229"/>
                </a:lnTo>
                <a:lnTo>
                  <a:pt x="3353" y="2229"/>
                </a:lnTo>
                <a:lnTo>
                  <a:pt x="3355" y="2229"/>
                </a:lnTo>
                <a:lnTo>
                  <a:pt x="3355" y="2231"/>
                </a:lnTo>
                <a:lnTo>
                  <a:pt x="3357" y="2231"/>
                </a:lnTo>
                <a:lnTo>
                  <a:pt x="3357" y="2233"/>
                </a:lnTo>
                <a:lnTo>
                  <a:pt x="3358" y="2233"/>
                </a:lnTo>
                <a:lnTo>
                  <a:pt x="3358" y="2235"/>
                </a:lnTo>
                <a:lnTo>
                  <a:pt x="3357" y="2235"/>
                </a:lnTo>
                <a:lnTo>
                  <a:pt x="3355" y="2235"/>
                </a:lnTo>
                <a:lnTo>
                  <a:pt x="3355" y="2237"/>
                </a:lnTo>
                <a:lnTo>
                  <a:pt x="3353" y="2237"/>
                </a:lnTo>
                <a:lnTo>
                  <a:pt x="3351" y="2237"/>
                </a:lnTo>
                <a:lnTo>
                  <a:pt x="3351" y="2239"/>
                </a:lnTo>
                <a:lnTo>
                  <a:pt x="3349" y="2239"/>
                </a:lnTo>
                <a:lnTo>
                  <a:pt x="3349" y="2241"/>
                </a:lnTo>
                <a:lnTo>
                  <a:pt x="3347" y="2241"/>
                </a:lnTo>
                <a:lnTo>
                  <a:pt x="3345" y="2241"/>
                </a:lnTo>
                <a:lnTo>
                  <a:pt x="3345" y="2243"/>
                </a:lnTo>
                <a:lnTo>
                  <a:pt x="3343" y="2243"/>
                </a:lnTo>
                <a:lnTo>
                  <a:pt x="3341" y="2243"/>
                </a:lnTo>
                <a:lnTo>
                  <a:pt x="3341" y="2244"/>
                </a:lnTo>
                <a:lnTo>
                  <a:pt x="3339" y="2244"/>
                </a:lnTo>
                <a:lnTo>
                  <a:pt x="3337" y="2246"/>
                </a:lnTo>
                <a:lnTo>
                  <a:pt x="3335" y="2246"/>
                </a:lnTo>
                <a:lnTo>
                  <a:pt x="3335" y="2248"/>
                </a:lnTo>
                <a:lnTo>
                  <a:pt x="3333" y="2248"/>
                </a:lnTo>
                <a:lnTo>
                  <a:pt x="3332" y="2248"/>
                </a:lnTo>
                <a:lnTo>
                  <a:pt x="3332" y="2250"/>
                </a:lnTo>
                <a:lnTo>
                  <a:pt x="3330" y="2250"/>
                </a:lnTo>
                <a:lnTo>
                  <a:pt x="3330" y="2252"/>
                </a:lnTo>
                <a:lnTo>
                  <a:pt x="3330" y="2254"/>
                </a:lnTo>
                <a:lnTo>
                  <a:pt x="3328" y="2254"/>
                </a:lnTo>
                <a:lnTo>
                  <a:pt x="3328" y="2256"/>
                </a:lnTo>
                <a:lnTo>
                  <a:pt x="3328" y="2258"/>
                </a:lnTo>
                <a:lnTo>
                  <a:pt x="3326" y="2260"/>
                </a:lnTo>
                <a:lnTo>
                  <a:pt x="3328" y="2262"/>
                </a:lnTo>
                <a:lnTo>
                  <a:pt x="3328" y="2264"/>
                </a:lnTo>
                <a:lnTo>
                  <a:pt x="3328" y="2266"/>
                </a:lnTo>
                <a:lnTo>
                  <a:pt x="3330" y="2267"/>
                </a:lnTo>
                <a:lnTo>
                  <a:pt x="3330" y="2269"/>
                </a:lnTo>
                <a:lnTo>
                  <a:pt x="3332" y="2271"/>
                </a:lnTo>
                <a:lnTo>
                  <a:pt x="3332" y="2273"/>
                </a:lnTo>
                <a:lnTo>
                  <a:pt x="3333" y="2275"/>
                </a:lnTo>
                <a:lnTo>
                  <a:pt x="3335" y="2277"/>
                </a:lnTo>
                <a:lnTo>
                  <a:pt x="3337" y="2277"/>
                </a:lnTo>
                <a:lnTo>
                  <a:pt x="3337" y="2279"/>
                </a:lnTo>
                <a:lnTo>
                  <a:pt x="3339" y="2279"/>
                </a:lnTo>
                <a:lnTo>
                  <a:pt x="3341" y="2279"/>
                </a:lnTo>
                <a:lnTo>
                  <a:pt x="3343" y="2279"/>
                </a:lnTo>
                <a:lnTo>
                  <a:pt x="3345" y="2279"/>
                </a:lnTo>
                <a:lnTo>
                  <a:pt x="3349" y="2279"/>
                </a:lnTo>
                <a:lnTo>
                  <a:pt x="3351" y="2279"/>
                </a:lnTo>
                <a:lnTo>
                  <a:pt x="3353" y="2279"/>
                </a:lnTo>
                <a:lnTo>
                  <a:pt x="3355" y="2279"/>
                </a:lnTo>
                <a:lnTo>
                  <a:pt x="3357" y="2279"/>
                </a:lnTo>
                <a:lnTo>
                  <a:pt x="3358" y="2279"/>
                </a:lnTo>
                <a:lnTo>
                  <a:pt x="3360" y="2279"/>
                </a:lnTo>
                <a:lnTo>
                  <a:pt x="3362" y="2279"/>
                </a:lnTo>
                <a:lnTo>
                  <a:pt x="3362" y="2281"/>
                </a:lnTo>
                <a:lnTo>
                  <a:pt x="3364" y="2281"/>
                </a:lnTo>
                <a:lnTo>
                  <a:pt x="3366" y="2281"/>
                </a:lnTo>
                <a:lnTo>
                  <a:pt x="3368" y="2281"/>
                </a:lnTo>
                <a:lnTo>
                  <a:pt x="3368" y="2283"/>
                </a:lnTo>
                <a:lnTo>
                  <a:pt x="3370" y="2283"/>
                </a:lnTo>
                <a:lnTo>
                  <a:pt x="3372" y="2283"/>
                </a:lnTo>
                <a:lnTo>
                  <a:pt x="3374" y="2285"/>
                </a:lnTo>
                <a:lnTo>
                  <a:pt x="3376" y="2285"/>
                </a:lnTo>
                <a:lnTo>
                  <a:pt x="3378" y="2285"/>
                </a:lnTo>
                <a:lnTo>
                  <a:pt x="3378" y="2287"/>
                </a:lnTo>
                <a:lnTo>
                  <a:pt x="3380" y="2287"/>
                </a:lnTo>
                <a:lnTo>
                  <a:pt x="3381" y="2287"/>
                </a:lnTo>
                <a:lnTo>
                  <a:pt x="3383" y="2287"/>
                </a:lnTo>
                <a:lnTo>
                  <a:pt x="3383" y="2289"/>
                </a:lnTo>
                <a:lnTo>
                  <a:pt x="3385" y="2289"/>
                </a:lnTo>
                <a:lnTo>
                  <a:pt x="3387" y="2289"/>
                </a:lnTo>
                <a:lnTo>
                  <a:pt x="3387" y="2291"/>
                </a:lnTo>
                <a:lnTo>
                  <a:pt x="3389" y="2291"/>
                </a:lnTo>
                <a:lnTo>
                  <a:pt x="3391" y="2291"/>
                </a:lnTo>
                <a:lnTo>
                  <a:pt x="3393" y="2291"/>
                </a:lnTo>
                <a:lnTo>
                  <a:pt x="3393" y="2292"/>
                </a:lnTo>
                <a:lnTo>
                  <a:pt x="3395" y="2292"/>
                </a:lnTo>
                <a:lnTo>
                  <a:pt x="3397" y="2292"/>
                </a:lnTo>
                <a:lnTo>
                  <a:pt x="3397" y="2294"/>
                </a:lnTo>
                <a:lnTo>
                  <a:pt x="3399" y="2294"/>
                </a:lnTo>
                <a:lnTo>
                  <a:pt x="3401" y="2294"/>
                </a:lnTo>
                <a:lnTo>
                  <a:pt x="3401" y="2296"/>
                </a:lnTo>
                <a:lnTo>
                  <a:pt x="3403" y="2296"/>
                </a:lnTo>
                <a:lnTo>
                  <a:pt x="3405" y="2296"/>
                </a:lnTo>
                <a:lnTo>
                  <a:pt x="3406" y="2296"/>
                </a:lnTo>
                <a:lnTo>
                  <a:pt x="3406" y="2298"/>
                </a:lnTo>
                <a:lnTo>
                  <a:pt x="3408" y="2298"/>
                </a:lnTo>
                <a:lnTo>
                  <a:pt x="3410" y="2298"/>
                </a:lnTo>
                <a:lnTo>
                  <a:pt x="3410" y="2300"/>
                </a:lnTo>
                <a:lnTo>
                  <a:pt x="3412" y="2300"/>
                </a:lnTo>
                <a:lnTo>
                  <a:pt x="3414" y="2300"/>
                </a:lnTo>
                <a:lnTo>
                  <a:pt x="3416" y="2300"/>
                </a:lnTo>
                <a:lnTo>
                  <a:pt x="3418" y="2302"/>
                </a:lnTo>
                <a:lnTo>
                  <a:pt x="3420" y="2302"/>
                </a:lnTo>
                <a:lnTo>
                  <a:pt x="3422" y="2304"/>
                </a:lnTo>
                <a:lnTo>
                  <a:pt x="3424" y="2304"/>
                </a:lnTo>
                <a:lnTo>
                  <a:pt x="3428" y="2306"/>
                </a:lnTo>
                <a:lnTo>
                  <a:pt x="3430" y="2306"/>
                </a:lnTo>
                <a:lnTo>
                  <a:pt x="3431" y="2308"/>
                </a:lnTo>
                <a:lnTo>
                  <a:pt x="3433" y="2308"/>
                </a:lnTo>
                <a:lnTo>
                  <a:pt x="3435" y="2310"/>
                </a:lnTo>
                <a:lnTo>
                  <a:pt x="3437" y="2310"/>
                </a:lnTo>
                <a:lnTo>
                  <a:pt x="3439" y="2312"/>
                </a:lnTo>
                <a:lnTo>
                  <a:pt x="3439" y="2314"/>
                </a:lnTo>
                <a:lnTo>
                  <a:pt x="3441" y="2314"/>
                </a:lnTo>
                <a:lnTo>
                  <a:pt x="3441" y="2315"/>
                </a:lnTo>
                <a:lnTo>
                  <a:pt x="3441" y="2317"/>
                </a:lnTo>
                <a:lnTo>
                  <a:pt x="3441" y="2319"/>
                </a:lnTo>
                <a:lnTo>
                  <a:pt x="3441" y="2321"/>
                </a:lnTo>
                <a:lnTo>
                  <a:pt x="3441" y="2323"/>
                </a:lnTo>
                <a:lnTo>
                  <a:pt x="3441" y="2325"/>
                </a:lnTo>
                <a:lnTo>
                  <a:pt x="3443" y="2325"/>
                </a:lnTo>
                <a:lnTo>
                  <a:pt x="3443" y="2327"/>
                </a:lnTo>
                <a:lnTo>
                  <a:pt x="3443" y="2329"/>
                </a:lnTo>
                <a:lnTo>
                  <a:pt x="3447" y="2352"/>
                </a:lnTo>
                <a:lnTo>
                  <a:pt x="3447" y="2358"/>
                </a:lnTo>
                <a:lnTo>
                  <a:pt x="3447" y="2360"/>
                </a:lnTo>
                <a:lnTo>
                  <a:pt x="3447" y="2362"/>
                </a:lnTo>
                <a:lnTo>
                  <a:pt x="3447" y="2363"/>
                </a:lnTo>
                <a:lnTo>
                  <a:pt x="3447" y="2365"/>
                </a:lnTo>
                <a:lnTo>
                  <a:pt x="3449" y="2365"/>
                </a:lnTo>
                <a:lnTo>
                  <a:pt x="3449" y="2367"/>
                </a:lnTo>
                <a:lnTo>
                  <a:pt x="3451" y="2367"/>
                </a:lnTo>
                <a:lnTo>
                  <a:pt x="3453" y="2367"/>
                </a:lnTo>
                <a:lnTo>
                  <a:pt x="3493" y="2365"/>
                </a:lnTo>
                <a:lnTo>
                  <a:pt x="3495" y="2365"/>
                </a:lnTo>
                <a:lnTo>
                  <a:pt x="3495" y="2367"/>
                </a:lnTo>
                <a:lnTo>
                  <a:pt x="3449" y="2367"/>
                </a:lnTo>
                <a:lnTo>
                  <a:pt x="3447" y="2367"/>
                </a:lnTo>
                <a:lnTo>
                  <a:pt x="3443" y="2369"/>
                </a:lnTo>
                <a:lnTo>
                  <a:pt x="3441" y="2369"/>
                </a:lnTo>
                <a:lnTo>
                  <a:pt x="3435" y="2369"/>
                </a:lnTo>
                <a:lnTo>
                  <a:pt x="3433" y="2369"/>
                </a:lnTo>
                <a:lnTo>
                  <a:pt x="3416" y="2369"/>
                </a:lnTo>
                <a:lnTo>
                  <a:pt x="3389" y="2369"/>
                </a:lnTo>
                <a:lnTo>
                  <a:pt x="3364" y="2369"/>
                </a:lnTo>
                <a:lnTo>
                  <a:pt x="3364" y="2373"/>
                </a:lnTo>
                <a:lnTo>
                  <a:pt x="3364" y="2375"/>
                </a:lnTo>
                <a:lnTo>
                  <a:pt x="3374" y="2375"/>
                </a:lnTo>
                <a:lnTo>
                  <a:pt x="3391" y="2375"/>
                </a:lnTo>
                <a:lnTo>
                  <a:pt x="3412" y="2373"/>
                </a:lnTo>
                <a:lnTo>
                  <a:pt x="3416" y="2373"/>
                </a:lnTo>
                <a:lnTo>
                  <a:pt x="3435" y="2373"/>
                </a:lnTo>
                <a:lnTo>
                  <a:pt x="3449" y="2373"/>
                </a:lnTo>
                <a:lnTo>
                  <a:pt x="3449" y="2375"/>
                </a:lnTo>
                <a:lnTo>
                  <a:pt x="3449" y="2379"/>
                </a:lnTo>
                <a:lnTo>
                  <a:pt x="3449" y="2381"/>
                </a:lnTo>
                <a:lnTo>
                  <a:pt x="3451" y="2383"/>
                </a:lnTo>
                <a:lnTo>
                  <a:pt x="3451" y="2385"/>
                </a:lnTo>
                <a:lnTo>
                  <a:pt x="3451" y="2387"/>
                </a:lnTo>
                <a:lnTo>
                  <a:pt x="3451" y="2388"/>
                </a:lnTo>
                <a:lnTo>
                  <a:pt x="3451" y="2392"/>
                </a:lnTo>
                <a:lnTo>
                  <a:pt x="3451" y="2394"/>
                </a:lnTo>
                <a:lnTo>
                  <a:pt x="3451" y="2396"/>
                </a:lnTo>
                <a:lnTo>
                  <a:pt x="3453" y="2396"/>
                </a:lnTo>
                <a:lnTo>
                  <a:pt x="3453" y="2398"/>
                </a:lnTo>
                <a:lnTo>
                  <a:pt x="3453" y="2400"/>
                </a:lnTo>
                <a:lnTo>
                  <a:pt x="3453" y="2402"/>
                </a:lnTo>
                <a:lnTo>
                  <a:pt x="3453" y="2404"/>
                </a:lnTo>
                <a:lnTo>
                  <a:pt x="3453" y="2406"/>
                </a:lnTo>
                <a:lnTo>
                  <a:pt x="3453" y="2408"/>
                </a:lnTo>
                <a:lnTo>
                  <a:pt x="3453" y="2410"/>
                </a:lnTo>
                <a:lnTo>
                  <a:pt x="3453" y="2411"/>
                </a:lnTo>
                <a:lnTo>
                  <a:pt x="3454" y="2411"/>
                </a:lnTo>
                <a:lnTo>
                  <a:pt x="3454" y="2413"/>
                </a:lnTo>
                <a:lnTo>
                  <a:pt x="3453" y="2413"/>
                </a:lnTo>
                <a:lnTo>
                  <a:pt x="3454" y="2413"/>
                </a:lnTo>
                <a:lnTo>
                  <a:pt x="3454" y="2415"/>
                </a:lnTo>
                <a:lnTo>
                  <a:pt x="3454" y="2417"/>
                </a:lnTo>
                <a:lnTo>
                  <a:pt x="3454" y="2421"/>
                </a:lnTo>
                <a:lnTo>
                  <a:pt x="3454" y="2423"/>
                </a:lnTo>
                <a:lnTo>
                  <a:pt x="3454" y="2425"/>
                </a:lnTo>
                <a:lnTo>
                  <a:pt x="3454" y="2427"/>
                </a:lnTo>
                <a:lnTo>
                  <a:pt x="3454" y="2429"/>
                </a:lnTo>
                <a:lnTo>
                  <a:pt x="3456" y="2429"/>
                </a:lnTo>
                <a:lnTo>
                  <a:pt x="3456" y="2431"/>
                </a:lnTo>
                <a:lnTo>
                  <a:pt x="3454" y="2436"/>
                </a:lnTo>
                <a:lnTo>
                  <a:pt x="3453" y="2442"/>
                </a:lnTo>
                <a:lnTo>
                  <a:pt x="3453" y="2444"/>
                </a:lnTo>
                <a:lnTo>
                  <a:pt x="3454" y="2444"/>
                </a:lnTo>
                <a:lnTo>
                  <a:pt x="3454" y="2446"/>
                </a:lnTo>
                <a:lnTo>
                  <a:pt x="3456" y="2446"/>
                </a:lnTo>
                <a:lnTo>
                  <a:pt x="3470" y="2448"/>
                </a:lnTo>
                <a:lnTo>
                  <a:pt x="3487" y="2450"/>
                </a:lnTo>
                <a:lnTo>
                  <a:pt x="3489" y="2450"/>
                </a:lnTo>
                <a:lnTo>
                  <a:pt x="3491" y="2452"/>
                </a:lnTo>
                <a:lnTo>
                  <a:pt x="3493" y="2454"/>
                </a:lnTo>
                <a:lnTo>
                  <a:pt x="3493" y="2469"/>
                </a:lnTo>
                <a:lnTo>
                  <a:pt x="3493" y="2479"/>
                </a:lnTo>
                <a:lnTo>
                  <a:pt x="3493" y="2517"/>
                </a:lnTo>
                <a:lnTo>
                  <a:pt x="3493" y="2519"/>
                </a:lnTo>
                <a:lnTo>
                  <a:pt x="3495" y="2519"/>
                </a:lnTo>
                <a:lnTo>
                  <a:pt x="3495" y="2527"/>
                </a:lnTo>
                <a:lnTo>
                  <a:pt x="3495" y="2531"/>
                </a:lnTo>
                <a:lnTo>
                  <a:pt x="3493" y="2531"/>
                </a:lnTo>
                <a:lnTo>
                  <a:pt x="3493" y="2532"/>
                </a:lnTo>
                <a:lnTo>
                  <a:pt x="3491" y="2532"/>
                </a:lnTo>
                <a:lnTo>
                  <a:pt x="3489" y="2532"/>
                </a:lnTo>
                <a:lnTo>
                  <a:pt x="3489" y="2534"/>
                </a:lnTo>
                <a:lnTo>
                  <a:pt x="3491" y="2536"/>
                </a:lnTo>
                <a:lnTo>
                  <a:pt x="3493" y="2536"/>
                </a:lnTo>
                <a:lnTo>
                  <a:pt x="3491" y="2536"/>
                </a:lnTo>
                <a:lnTo>
                  <a:pt x="3489" y="2534"/>
                </a:lnTo>
                <a:lnTo>
                  <a:pt x="3489" y="2536"/>
                </a:lnTo>
                <a:lnTo>
                  <a:pt x="3487" y="2536"/>
                </a:lnTo>
                <a:lnTo>
                  <a:pt x="3487" y="2538"/>
                </a:lnTo>
                <a:lnTo>
                  <a:pt x="3485" y="2538"/>
                </a:lnTo>
                <a:lnTo>
                  <a:pt x="3489" y="2540"/>
                </a:lnTo>
                <a:lnTo>
                  <a:pt x="3485" y="2540"/>
                </a:lnTo>
                <a:lnTo>
                  <a:pt x="3485" y="2542"/>
                </a:lnTo>
                <a:lnTo>
                  <a:pt x="3485" y="2544"/>
                </a:lnTo>
                <a:lnTo>
                  <a:pt x="3485" y="2546"/>
                </a:lnTo>
                <a:lnTo>
                  <a:pt x="3485" y="2548"/>
                </a:lnTo>
                <a:lnTo>
                  <a:pt x="3485" y="2550"/>
                </a:lnTo>
                <a:lnTo>
                  <a:pt x="3485" y="2552"/>
                </a:lnTo>
                <a:lnTo>
                  <a:pt x="3485" y="2554"/>
                </a:lnTo>
                <a:lnTo>
                  <a:pt x="3485" y="2555"/>
                </a:lnTo>
                <a:lnTo>
                  <a:pt x="3485" y="2557"/>
                </a:lnTo>
                <a:lnTo>
                  <a:pt x="3487" y="2559"/>
                </a:lnTo>
                <a:lnTo>
                  <a:pt x="3487" y="2561"/>
                </a:lnTo>
                <a:lnTo>
                  <a:pt x="3489" y="2561"/>
                </a:lnTo>
                <a:lnTo>
                  <a:pt x="3489" y="2563"/>
                </a:lnTo>
                <a:lnTo>
                  <a:pt x="3491" y="2563"/>
                </a:lnTo>
                <a:lnTo>
                  <a:pt x="3493" y="2563"/>
                </a:lnTo>
                <a:lnTo>
                  <a:pt x="3493" y="2565"/>
                </a:lnTo>
                <a:lnTo>
                  <a:pt x="3495" y="2565"/>
                </a:lnTo>
                <a:lnTo>
                  <a:pt x="3495" y="2569"/>
                </a:lnTo>
                <a:lnTo>
                  <a:pt x="3491" y="2569"/>
                </a:lnTo>
                <a:lnTo>
                  <a:pt x="3489" y="2569"/>
                </a:lnTo>
                <a:lnTo>
                  <a:pt x="3487" y="2569"/>
                </a:lnTo>
                <a:lnTo>
                  <a:pt x="3485" y="2569"/>
                </a:lnTo>
                <a:lnTo>
                  <a:pt x="3483" y="2569"/>
                </a:lnTo>
                <a:lnTo>
                  <a:pt x="3478" y="2571"/>
                </a:lnTo>
                <a:lnTo>
                  <a:pt x="3478" y="2569"/>
                </a:lnTo>
                <a:lnTo>
                  <a:pt x="3476" y="2571"/>
                </a:lnTo>
                <a:lnTo>
                  <a:pt x="3478" y="2571"/>
                </a:lnTo>
                <a:lnTo>
                  <a:pt x="3474" y="2573"/>
                </a:lnTo>
                <a:lnTo>
                  <a:pt x="3472" y="2573"/>
                </a:lnTo>
                <a:lnTo>
                  <a:pt x="3470" y="2573"/>
                </a:lnTo>
                <a:lnTo>
                  <a:pt x="3470" y="2575"/>
                </a:lnTo>
                <a:lnTo>
                  <a:pt x="3468" y="2575"/>
                </a:lnTo>
                <a:lnTo>
                  <a:pt x="3466" y="2577"/>
                </a:lnTo>
                <a:lnTo>
                  <a:pt x="3464" y="2577"/>
                </a:lnTo>
                <a:lnTo>
                  <a:pt x="3464" y="2579"/>
                </a:lnTo>
                <a:lnTo>
                  <a:pt x="3462" y="2579"/>
                </a:lnTo>
                <a:lnTo>
                  <a:pt x="3462" y="2580"/>
                </a:lnTo>
                <a:lnTo>
                  <a:pt x="3460" y="2580"/>
                </a:lnTo>
                <a:lnTo>
                  <a:pt x="3460" y="2582"/>
                </a:lnTo>
                <a:lnTo>
                  <a:pt x="3458" y="2582"/>
                </a:lnTo>
                <a:lnTo>
                  <a:pt x="3458" y="2584"/>
                </a:lnTo>
                <a:lnTo>
                  <a:pt x="3458" y="2586"/>
                </a:lnTo>
                <a:lnTo>
                  <a:pt x="3458" y="2588"/>
                </a:lnTo>
                <a:lnTo>
                  <a:pt x="3458" y="2590"/>
                </a:lnTo>
                <a:lnTo>
                  <a:pt x="3460" y="2590"/>
                </a:lnTo>
                <a:lnTo>
                  <a:pt x="3460" y="2592"/>
                </a:lnTo>
                <a:lnTo>
                  <a:pt x="3462" y="2594"/>
                </a:lnTo>
                <a:lnTo>
                  <a:pt x="3464" y="2596"/>
                </a:lnTo>
                <a:lnTo>
                  <a:pt x="3464" y="2598"/>
                </a:lnTo>
                <a:lnTo>
                  <a:pt x="3464" y="2600"/>
                </a:lnTo>
                <a:lnTo>
                  <a:pt x="3466" y="2600"/>
                </a:lnTo>
                <a:lnTo>
                  <a:pt x="3466" y="2602"/>
                </a:lnTo>
                <a:lnTo>
                  <a:pt x="3468" y="2603"/>
                </a:lnTo>
                <a:lnTo>
                  <a:pt x="3470" y="2605"/>
                </a:lnTo>
                <a:lnTo>
                  <a:pt x="3478" y="2611"/>
                </a:lnTo>
                <a:lnTo>
                  <a:pt x="3460" y="2625"/>
                </a:lnTo>
                <a:lnTo>
                  <a:pt x="3472" y="2630"/>
                </a:lnTo>
                <a:lnTo>
                  <a:pt x="3474" y="2632"/>
                </a:lnTo>
                <a:lnTo>
                  <a:pt x="3476" y="2632"/>
                </a:lnTo>
                <a:lnTo>
                  <a:pt x="3478" y="2632"/>
                </a:lnTo>
                <a:lnTo>
                  <a:pt x="3479" y="2632"/>
                </a:lnTo>
                <a:lnTo>
                  <a:pt x="3481" y="2630"/>
                </a:lnTo>
                <a:lnTo>
                  <a:pt x="3481" y="2628"/>
                </a:lnTo>
                <a:lnTo>
                  <a:pt x="3481" y="2626"/>
                </a:lnTo>
                <a:lnTo>
                  <a:pt x="3483" y="2626"/>
                </a:lnTo>
                <a:lnTo>
                  <a:pt x="3483" y="2628"/>
                </a:lnTo>
                <a:lnTo>
                  <a:pt x="3485" y="2628"/>
                </a:lnTo>
                <a:lnTo>
                  <a:pt x="3485" y="2630"/>
                </a:lnTo>
                <a:lnTo>
                  <a:pt x="3487" y="2630"/>
                </a:lnTo>
                <a:lnTo>
                  <a:pt x="3489" y="2630"/>
                </a:lnTo>
                <a:lnTo>
                  <a:pt x="3489" y="2632"/>
                </a:lnTo>
                <a:lnTo>
                  <a:pt x="3491" y="2632"/>
                </a:lnTo>
                <a:lnTo>
                  <a:pt x="3493" y="2634"/>
                </a:lnTo>
                <a:lnTo>
                  <a:pt x="3495" y="2634"/>
                </a:lnTo>
                <a:lnTo>
                  <a:pt x="3497" y="2636"/>
                </a:lnTo>
                <a:lnTo>
                  <a:pt x="3495" y="2636"/>
                </a:lnTo>
                <a:lnTo>
                  <a:pt x="3493" y="2636"/>
                </a:lnTo>
                <a:lnTo>
                  <a:pt x="3491" y="2636"/>
                </a:lnTo>
                <a:lnTo>
                  <a:pt x="3489" y="2632"/>
                </a:lnTo>
                <a:lnTo>
                  <a:pt x="3487" y="2632"/>
                </a:lnTo>
                <a:lnTo>
                  <a:pt x="3485" y="2630"/>
                </a:lnTo>
                <a:lnTo>
                  <a:pt x="3479" y="2634"/>
                </a:lnTo>
                <a:lnTo>
                  <a:pt x="3483" y="2638"/>
                </a:lnTo>
                <a:lnTo>
                  <a:pt x="3487" y="2636"/>
                </a:lnTo>
                <a:lnTo>
                  <a:pt x="3487" y="2634"/>
                </a:lnTo>
                <a:lnTo>
                  <a:pt x="3487" y="2636"/>
                </a:lnTo>
                <a:lnTo>
                  <a:pt x="3487" y="2634"/>
                </a:lnTo>
                <a:lnTo>
                  <a:pt x="3487" y="2636"/>
                </a:lnTo>
                <a:lnTo>
                  <a:pt x="3489" y="2636"/>
                </a:lnTo>
                <a:lnTo>
                  <a:pt x="3487" y="2636"/>
                </a:lnTo>
                <a:lnTo>
                  <a:pt x="3483" y="2638"/>
                </a:lnTo>
                <a:lnTo>
                  <a:pt x="3485" y="2640"/>
                </a:lnTo>
                <a:lnTo>
                  <a:pt x="3487" y="2640"/>
                </a:lnTo>
                <a:lnTo>
                  <a:pt x="3491" y="2638"/>
                </a:lnTo>
                <a:lnTo>
                  <a:pt x="3489" y="2640"/>
                </a:lnTo>
                <a:lnTo>
                  <a:pt x="3489" y="2642"/>
                </a:lnTo>
                <a:lnTo>
                  <a:pt x="3491" y="2642"/>
                </a:lnTo>
                <a:lnTo>
                  <a:pt x="3493" y="2644"/>
                </a:lnTo>
                <a:lnTo>
                  <a:pt x="3493" y="2648"/>
                </a:lnTo>
                <a:lnTo>
                  <a:pt x="3493" y="2650"/>
                </a:lnTo>
                <a:lnTo>
                  <a:pt x="3493" y="2651"/>
                </a:lnTo>
                <a:lnTo>
                  <a:pt x="3493" y="2653"/>
                </a:lnTo>
                <a:lnTo>
                  <a:pt x="3493" y="2655"/>
                </a:lnTo>
                <a:lnTo>
                  <a:pt x="3493" y="2657"/>
                </a:lnTo>
                <a:lnTo>
                  <a:pt x="3493" y="2663"/>
                </a:lnTo>
                <a:lnTo>
                  <a:pt x="3493" y="2674"/>
                </a:lnTo>
                <a:lnTo>
                  <a:pt x="3493" y="2678"/>
                </a:lnTo>
                <a:lnTo>
                  <a:pt x="3493" y="2682"/>
                </a:lnTo>
                <a:lnTo>
                  <a:pt x="3493" y="2690"/>
                </a:lnTo>
                <a:lnTo>
                  <a:pt x="3493" y="2694"/>
                </a:lnTo>
                <a:lnTo>
                  <a:pt x="3493" y="2698"/>
                </a:lnTo>
                <a:lnTo>
                  <a:pt x="3493" y="2699"/>
                </a:lnTo>
                <a:lnTo>
                  <a:pt x="3493" y="2701"/>
                </a:lnTo>
                <a:lnTo>
                  <a:pt x="3493" y="2705"/>
                </a:lnTo>
                <a:lnTo>
                  <a:pt x="3493" y="2707"/>
                </a:lnTo>
                <a:lnTo>
                  <a:pt x="3493" y="2709"/>
                </a:lnTo>
                <a:lnTo>
                  <a:pt x="3493" y="2711"/>
                </a:lnTo>
                <a:lnTo>
                  <a:pt x="3493" y="2713"/>
                </a:lnTo>
                <a:lnTo>
                  <a:pt x="3493" y="2715"/>
                </a:lnTo>
                <a:lnTo>
                  <a:pt x="3493" y="2717"/>
                </a:lnTo>
                <a:lnTo>
                  <a:pt x="3493" y="2719"/>
                </a:lnTo>
                <a:lnTo>
                  <a:pt x="3493" y="2721"/>
                </a:lnTo>
                <a:lnTo>
                  <a:pt x="3493" y="2722"/>
                </a:lnTo>
                <a:lnTo>
                  <a:pt x="3493" y="2738"/>
                </a:lnTo>
                <a:lnTo>
                  <a:pt x="3493" y="2753"/>
                </a:lnTo>
                <a:lnTo>
                  <a:pt x="3493" y="2755"/>
                </a:lnTo>
                <a:lnTo>
                  <a:pt x="3493" y="2757"/>
                </a:lnTo>
                <a:lnTo>
                  <a:pt x="3493" y="2759"/>
                </a:lnTo>
                <a:lnTo>
                  <a:pt x="3493" y="2765"/>
                </a:lnTo>
                <a:lnTo>
                  <a:pt x="3493" y="2769"/>
                </a:lnTo>
                <a:lnTo>
                  <a:pt x="3493" y="2770"/>
                </a:lnTo>
                <a:lnTo>
                  <a:pt x="3493" y="2774"/>
                </a:lnTo>
                <a:lnTo>
                  <a:pt x="3493" y="2776"/>
                </a:lnTo>
                <a:lnTo>
                  <a:pt x="3493" y="2778"/>
                </a:lnTo>
                <a:lnTo>
                  <a:pt x="3493" y="2780"/>
                </a:lnTo>
                <a:lnTo>
                  <a:pt x="3493" y="2784"/>
                </a:lnTo>
                <a:lnTo>
                  <a:pt x="3493" y="2815"/>
                </a:lnTo>
                <a:lnTo>
                  <a:pt x="3493" y="2845"/>
                </a:lnTo>
                <a:lnTo>
                  <a:pt x="3491" y="2876"/>
                </a:lnTo>
                <a:lnTo>
                  <a:pt x="3491" y="2880"/>
                </a:lnTo>
                <a:lnTo>
                  <a:pt x="3491" y="2890"/>
                </a:lnTo>
                <a:lnTo>
                  <a:pt x="3491" y="2891"/>
                </a:lnTo>
                <a:lnTo>
                  <a:pt x="3491" y="2897"/>
                </a:lnTo>
                <a:lnTo>
                  <a:pt x="3491" y="2907"/>
                </a:lnTo>
                <a:lnTo>
                  <a:pt x="3491" y="2913"/>
                </a:lnTo>
                <a:lnTo>
                  <a:pt x="3491" y="2920"/>
                </a:lnTo>
                <a:lnTo>
                  <a:pt x="3491" y="2934"/>
                </a:lnTo>
                <a:lnTo>
                  <a:pt x="3491" y="2936"/>
                </a:lnTo>
                <a:lnTo>
                  <a:pt x="3489" y="3058"/>
                </a:lnTo>
                <a:lnTo>
                  <a:pt x="3489" y="3120"/>
                </a:lnTo>
                <a:lnTo>
                  <a:pt x="3489" y="3145"/>
                </a:lnTo>
                <a:lnTo>
                  <a:pt x="3489" y="3147"/>
                </a:lnTo>
                <a:lnTo>
                  <a:pt x="3487" y="3181"/>
                </a:lnTo>
                <a:lnTo>
                  <a:pt x="3466" y="3181"/>
                </a:lnTo>
                <a:lnTo>
                  <a:pt x="3449" y="3181"/>
                </a:lnTo>
                <a:lnTo>
                  <a:pt x="3445" y="3181"/>
                </a:lnTo>
                <a:lnTo>
                  <a:pt x="3405" y="3181"/>
                </a:lnTo>
                <a:lnTo>
                  <a:pt x="3380" y="3181"/>
                </a:lnTo>
                <a:lnTo>
                  <a:pt x="3372" y="3181"/>
                </a:lnTo>
                <a:lnTo>
                  <a:pt x="3366" y="3181"/>
                </a:lnTo>
                <a:lnTo>
                  <a:pt x="3362" y="3181"/>
                </a:lnTo>
                <a:lnTo>
                  <a:pt x="3358" y="3181"/>
                </a:lnTo>
                <a:lnTo>
                  <a:pt x="3355" y="3181"/>
                </a:lnTo>
                <a:lnTo>
                  <a:pt x="3349" y="3181"/>
                </a:lnTo>
                <a:lnTo>
                  <a:pt x="3345" y="3181"/>
                </a:lnTo>
                <a:lnTo>
                  <a:pt x="3343" y="3181"/>
                </a:lnTo>
                <a:lnTo>
                  <a:pt x="3282" y="3181"/>
                </a:lnTo>
                <a:lnTo>
                  <a:pt x="3262" y="3181"/>
                </a:lnTo>
                <a:lnTo>
                  <a:pt x="3255" y="3181"/>
                </a:lnTo>
                <a:lnTo>
                  <a:pt x="3205" y="3179"/>
                </a:lnTo>
                <a:lnTo>
                  <a:pt x="3201" y="3179"/>
                </a:lnTo>
                <a:lnTo>
                  <a:pt x="3184" y="3179"/>
                </a:lnTo>
                <a:lnTo>
                  <a:pt x="3176" y="3179"/>
                </a:lnTo>
                <a:lnTo>
                  <a:pt x="3172" y="3179"/>
                </a:lnTo>
                <a:lnTo>
                  <a:pt x="3170" y="3179"/>
                </a:lnTo>
                <a:lnTo>
                  <a:pt x="3166" y="3179"/>
                </a:lnTo>
                <a:lnTo>
                  <a:pt x="3164" y="3179"/>
                </a:lnTo>
                <a:lnTo>
                  <a:pt x="3161" y="3179"/>
                </a:lnTo>
                <a:lnTo>
                  <a:pt x="3159" y="3179"/>
                </a:lnTo>
                <a:lnTo>
                  <a:pt x="3155" y="3179"/>
                </a:lnTo>
                <a:lnTo>
                  <a:pt x="3151" y="3179"/>
                </a:lnTo>
                <a:lnTo>
                  <a:pt x="3149" y="3179"/>
                </a:lnTo>
                <a:lnTo>
                  <a:pt x="3145" y="3179"/>
                </a:lnTo>
                <a:lnTo>
                  <a:pt x="3141" y="3179"/>
                </a:lnTo>
                <a:lnTo>
                  <a:pt x="3140" y="3179"/>
                </a:lnTo>
                <a:lnTo>
                  <a:pt x="3136" y="3179"/>
                </a:lnTo>
                <a:lnTo>
                  <a:pt x="3134" y="3179"/>
                </a:lnTo>
                <a:lnTo>
                  <a:pt x="3130" y="3179"/>
                </a:lnTo>
                <a:lnTo>
                  <a:pt x="3128" y="3179"/>
                </a:lnTo>
                <a:lnTo>
                  <a:pt x="3124" y="3179"/>
                </a:lnTo>
                <a:lnTo>
                  <a:pt x="3120" y="3179"/>
                </a:lnTo>
                <a:lnTo>
                  <a:pt x="3118" y="3179"/>
                </a:lnTo>
                <a:lnTo>
                  <a:pt x="3115" y="3179"/>
                </a:lnTo>
                <a:lnTo>
                  <a:pt x="3111" y="3179"/>
                </a:lnTo>
                <a:lnTo>
                  <a:pt x="3109" y="3179"/>
                </a:lnTo>
                <a:lnTo>
                  <a:pt x="3105" y="3179"/>
                </a:lnTo>
                <a:lnTo>
                  <a:pt x="3103" y="3179"/>
                </a:lnTo>
                <a:lnTo>
                  <a:pt x="3099" y="3179"/>
                </a:lnTo>
                <a:lnTo>
                  <a:pt x="3097" y="3179"/>
                </a:lnTo>
                <a:lnTo>
                  <a:pt x="3093" y="3179"/>
                </a:lnTo>
                <a:lnTo>
                  <a:pt x="3090" y="3179"/>
                </a:lnTo>
                <a:lnTo>
                  <a:pt x="3088" y="3179"/>
                </a:lnTo>
                <a:lnTo>
                  <a:pt x="3084" y="3179"/>
                </a:lnTo>
                <a:lnTo>
                  <a:pt x="3080" y="3179"/>
                </a:lnTo>
                <a:lnTo>
                  <a:pt x="3070" y="3179"/>
                </a:lnTo>
                <a:lnTo>
                  <a:pt x="3049" y="3179"/>
                </a:lnTo>
                <a:lnTo>
                  <a:pt x="3042" y="3179"/>
                </a:lnTo>
                <a:lnTo>
                  <a:pt x="3040" y="3179"/>
                </a:lnTo>
                <a:lnTo>
                  <a:pt x="2980" y="3179"/>
                </a:lnTo>
                <a:lnTo>
                  <a:pt x="2969" y="3179"/>
                </a:lnTo>
                <a:lnTo>
                  <a:pt x="2969" y="3177"/>
                </a:lnTo>
                <a:lnTo>
                  <a:pt x="2967" y="3176"/>
                </a:lnTo>
                <a:lnTo>
                  <a:pt x="2965" y="3174"/>
                </a:lnTo>
                <a:lnTo>
                  <a:pt x="2965" y="3172"/>
                </a:lnTo>
                <a:lnTo>
                  <a:pt x="2963" y="3172"/>
                </a:lnTo>
                <a:lnTo>
                  <a:pt x="2961" y="3170"/>
                </a:lnTo>
                <a:lnTo>
                  <a:pt x="2961" y="3168"/>
                </a:lnTo>
                <a:lnTo>
                  <a:pt x="2959" y="3166"/>
                </a:lnTo>
                <a:lnTo>
                  <a:pt x="2953" y="3162"/>
                </a:lnTo>
                <a:lnTo>
                  <a:pt x="2951" y="3162"/>
                </a:lnTo>
                <a:lnTo>
                  <a:pt x="2949" y="3160"/>
                </a:lnTo>
                <a:lnTo>
                  <a:pt x="2949" y="3158"/>
                </a:lnTo>
                <a:lnTo>
                  <a:pt x="2948" y="3158"/>
                </a:lnTo>
                <a:lnTo>
                  <a:pt x="2946" y="3156"/>
                </a:lnTo>
                <a:lnTo>
                  <a:pt x="2946" y="3154"/>
                </a:lnTo>
                <a:lnTo>
                  <a:pt x="2944" y="3154"/>
                </a:lnTo>
                <a:lnTo>
                  <a:pt x="2942" y="3154"/>
                </a:lnTo>
                <a:lnTo>
                  <a:pt x="2942" y="3153"/>
                </a:lnTo>
                <a:lnTo>
                  <a:pt x="2940" y="3153"/>
                </a:lnTo>
                <a:lnTo>
                  <a:pt x="2940" y="3151"/>
                </a:lnTo>
                <a:lnTo>
                  <a:pt x="2940" y="3149"/>
                </a:lnTo>
                <a:lnTo>
                  <a:pt x="2938" y="3149"/>
                </a:lnTo>
                <a:lnTo>
                  <a:pt x="2936" y="3149"/>
                </a:lnTo>
                <a:lnTo>
                  <a:pt x="2936" y="3147"/>
                </a:lnTo>
                <a:lnTo>
                  <a:pt x="2934" y="3147"/>
                </a:lnTo>
                <a:lnTo>
                  <a:pt x="2932" y="3147"/>
                </a:lnTo>
                <a:lnTo>
                  <a:pt x="2930" y="3147"/>
                </a:lnTo>
                <a:lnTo>
                  <a:pt x="2930" y="3145"/>
                </a:lnTo>
                <a:lnTo>
                  <a:pt x="2928" y="3145"/>
                </a:lnTo>
                <a:lnTo>
                  <a:pt x="2926" y="3145"/>
                </a:lnTo>
                <a:lnTo>
                  <a:pt x="2924" y="3145"/>
                </a:lnTo>
                <a:lnTo>
                  <a:pt x="2923" y="3145"/>
                </a:lnTo>
                <a:lnTo>
                  <a:pt x="2921" y="3145"/>
                </a:lnTo>
                <a:lnTo>
                  <a:pt x="2919" y="3145"/>
                </a:lnTo>
                <a:lnTo>
                  <a:pt x="2917" y="3145"/>
                </a:lnTo>
                <a:lnTo>
                  <a:pt x="2915" y="3145"/>
                </a:lnTo>
                <a:lnTo>
                  <a:pt x="2913" y="3145"/>
                </a:lnTo>
                <a:lnTo>
                  <a:pt x="2911" y="3145"/>
                </a:lnTo>
                <a:lnTo>
                  <a:pt x="2909" y="3145"/>
                </a:lnTo>
                <a:lnTo>
                  <a:pt x="2907" y="3145"/>
                </a:lnTo>
                <a:lnTo>
                  <a:pt x="2905" y="3145"/>
                </a:lnTo>
                <a:lnTo>
                  <a:pt x="2903" y="3145"/>
                </a:lnTo>
                <a:lnTo>
                  <a:pt x="2901" y="3145"/>
                </a:lnTo>
                <a:lnTo>
                  <a:pt x="2899" y="3147"/>
                </a:lnTo>
                <a:lnTo>
                  <a:pt x="2896" y="3147"/>
                </a:lnTo>
                <a:lnTo>
                  <a:pt x="2894" y="3149"/>
                </a:lnTo>
                <a:lnTo>
                  <a:pt x="2892" y="3149"/>
                </a:lnTo>
                <a:lnTo>
                  <a:pt x="2890" y="3149"/>
                </a:lnTo>
                <a:lnTo>
                  <a:pt x="2888" y="3149"/>
                </a:lnTo>
                <a:lnTo>
                  <a:pt x="2886" y="3149"/>
                </a:lnTo>
                <a:lnTo>
                  <a:pt x="2884" y="3151"/>
                </a:lnTo>
                <a:lnTo>
                  <a:pt x="2882" y="3151"/>
                </a:lnTo>
                <a:lnTo>
                  <a:pt x="2880" y="3151"/>
                </a:lnTo>
                <a:lnTo>
                  <a:pt x="2878" y="3151"/>
                </a:lnTo>
                <a:lnTo>
                  <a:pt x="2878" y="3153"/>
                </a:lnTo>
                <a:lnTo>
                  <a:pt x="2876" y="3153"/>
                </a:lnTo>
                <a:lnTo>
                  <a:pt x="2876" y="3179"/>
                </a:lnTo>
                <a:lnTo>
                  <a:pt x="2875" y="3179"/>
                </a:lnTo>
                <a:lnTo>
                  <a:pt x="2873" y="3179"/>
                </a:lnTo>
                <a:lnTo>
                  <a:pt x="2871" y="3179"/>
                </a:lnTo>
                <a:lnTo>
                  <a:pt x="2869" y="3179"/>
                </a:lnTo>
                <a:lnTo>
                  <a:pt x="2865" y="3179"/>
                </a:lnTo>
                <a:lnTo>
                  <a:pt x="2861" y="3179"/>
                </a:lnTo>
                <a:lnTo>
                  <a:pt x="2859" y="3179"/>
                </a:lnTo>
                <a:lnTo>
                  <a:pt x="2855" y="3179"/>
                </a:lnTo>
                <a:lnTo>
                  <a:pt x="2848" y="3179"/>
                </a:lnTo>
                <a:lnTo>
                  <a:pt x="2842" y="3179"/>
                </a:lnTo>
                <a:lnTo>
                  <a:pt x="2838" y="3179"/>
                </a:lnTo>
                <a:lnTo>
                  <a:pt x="2836" y="3179"/>
                </a:lnTo>
                <a:lnTo>
                  <a:pt x="2828" y="3179"/>
                </a:lnTo>
                <a:lnTo>
                  <a:pt x="2821" y="3179"/>
                </a:lnTo>
                <a:lnTo>
                  <a:pt x="2817" y="3179"/>
                </a:lnTo>
                <a:lnTo>
                  <a:pt x="2811" y="3179"/>
                </a:lnTo>
                <a:lnTo>
                  <a:pt x="2803" y="3179"/>
                </a:lnTo>
                <a:lnTo>
                  <a:pt x="2800" y="3179"/>
                </a:lnTo>
                <a:lnTo>
                  <a:pt x="2798" y="3179"/>
                </a:lnTo>
                <a:lnTo>
                  <a:pt x="2796" y="3179"/>
                </a:lnTo>
                <a:lnTo>
                  <a:pt x="2792" y="3179"/>
                </a:lnTo>
                <a:lnTo>
                  <a:pt x="2786" y="3179"/>
                </a:lnTo>
                <a:lnTo>
                  <a:pt x="2784" y="3179"/>
                </a:lnTo>
                <a:lnTo>
                  <a:pt x="2782" y="3179"/>
                </a:lnTo>
                <a:lnTo>
                  <a:pt x="2780" y="3179"/>
                </a:lnTo>
                <a:lnTo>
                  <a:pt x="2779" y="3179"/>
                </a:lnTo>
                <a:lnTo>
                  <a:pt x="2777" y="3179"/>
                </a:lnTo>
                <a:lnTo>
                  <a:pt x="2773" y="3181"/>
                </a:lnTo>
                <a:lnTo>
                  <a:pt x="2771" y="3181"/>
                </a:lnTo>
                <a:lnTo>
                  <a:pt x="2769" y="3181"/>
                </a:lnTo>
                <a:lnTo>
                  <a:pt x="2767" y="3179"/>
                </a:lnTo>
                <a:lnTo>
                  <a:pt x="2765" y="3181"/>
                </a:lnTo>
                <a:lnTo>
                  <a:pt x="2761" y="3181"/>
                </a:lnTo>
                <a:lnTo>
                  <a:pt x="2759" y="3181"/>
                </a:lnTo>
                <a:lnTo>
                  <a:pt x="2757" y="3181"/>
                </a:lnTo>
                <a:lnTo>
                  <a:pt x="2754" y="3179"/>
                </a:lnTo>
                <a:lnTo>
                  <a:pt x="2750" y="3179"/>
                </a:lnTo>
                <a:lnTo>
                  <a:pt x="2748" y="3179"/>
                </a:lnTo>
                <a:lnTo>
                  <a:pt x="2746" y="3179"/>
                </a:lnTo>
                <a:lnTo>
                  <a:pt x="2744" y="3179"/>
                </a:lnTo>
                <a:lnTo>
                  <a:pt x="2742" y="3179"/>
                </a:lnTo>
                <a:lnTo>
                  <a:pt x="2738" y="3181"/>
                </a:lnTo>
                <a:lnTo>
                  <a:pt x="2734" y="3181"/>
                </a:lnTo>
                <a:lnTo>
                  <a:pt x="2732" y="3181"/>
                </a:lnTo>
                <a:lnTo>
                  <a:pt x="2729" y="3181"/>
                </a:lnTo>
                <a:lnTo>
                  <a:pt x="2725" y="3181"/>
                </a:lnTo>
                <a:lnTo>
                  <a:pt x="2721" y="3181"/>
                </a:lnTo>
                <a:lnTo>
                  <a:pt x="2719" y="3181"/>
                </a:lnTo>
                <a:lnTo>
                  <a:pt x="2717" y="3181"/>
                </a:lnTo>
                <a:lnTo>
                  <a:pt x="2713" y="3181"/>
                </a:lnTo>
                <a:lnTo>
                  <a:pt x="2713" y="3162"/>
                </a:lnTo>
                <a:lnTo>
                  <a:pt x="2713" y="3160"/>
                </a:lnTo>
                <a:lnTo>
                  <a:pt x="2713" y="3154"/>
                </a:lnTo>
                <a:lnTo>
                  <a:pt x="2713" y="3153"/>
                </a:lnTo>
                <a:lnTo>
                  <a:pt x="2713" y="3151"/>
                </a:lnTo>
                <a:lnTo>
                  <a:pt x="2713" y="3147"/>
                </a:lnTo>
                <a:lnTo>
                  <a:pt x="2713" y="3145"/>
                </a:lnTo>
                <a:lnTo>
                  <a:pt x="2713" y="3141"/>
                </a:lnTo>
                <a:lnTo>
                  <a:pt x="2713" y="3139"/>
                </a:lnTo>
                <a:lnTo>
                  <a:pt x="2713" y="3133"/>
                </a:lnTo>
                <a:lnTo>
                  <a:pt x="2707" y="3131"/>
                </a:lnTo>
                <a:lnTo>
                  <a:pt x="2698" y="3130"/>
                </a:lnTo>
                <a:lnTo>
                  <a:pt x="2688" y="3128"/>
                </a:lnTo>
                <a:lnTo>
                  <a:pt x="2690" y="3126"/>
                </a:lnTo>
                <a:lnTo>
                  <a:pt x="2690" y="3124"/>
                </a:lnTo>
                <a:lnTo>
                  <a:pt x="2690" y="3122"/>
                </a:lnTo>
                <a:lnTo>
                  <a:pt x="2692" y="3120"/>
                </a:lnTo>
                <a:lnTo>
                  <a:pt x="2692" y="3118"/>
                </a:lnTo>
                <a:lnTo>
                  <a:pt x="2694" y="3116"/>
                </a:lnTo>
                <a:lnTo>
                  <a:pt x="2696" y="3112"/>
                </a:lnTo>
                <a:lnTo>
                  <a:pt x="2698" y="3108"/>
                </a:lnTo>
                <a:lnTo>
                  <a:pt x="2698" y="3105"/>
                </a:lnTo>
                <a:lnTo>
                  <a:pt x="2700" y="3101"/>
                </a:lnTo>
                <a:lnTo>
                  <a:pt x="2702" y="3097"/>
                </a:lnTo>
                <a:lnTo>
                  <a:pt x="2702" y="3093"/>
                </a:lnTo>
                <a:lnTo>
                  <a:pt x="2704" y="3089"/>
                </a:lnTo>
                <a:lnTo>
                  <a:pt x="2704" y="3083"/>
                </a:lnTo>
                <a:lnTo>
                  <a:pt x="2706" y="3078"/>
                </a:lnTo>
                <a:lnTo>
                  <a:pt x="2709" y="3058"/>
                </a:lnTo>
                <a:lnTo>
                  <a:pt x="2704" y="3058"/>
                </a:lnTo>
                <a:lnTo>
                  <a:pt x="2702" y="3058"/>
                </a:lnTo>
                <a:lnTo>
                  <a:pt x="2700" y="3058"/>
                </a:lnTo>
                <a:lnTo>
                  <a:pt x="2694" y="3058"/>
                </a:lnTo>
                <a:lnTo>
                  <a:pt x="2696" y="3055"/>
                </a:lnTo>
                <a:lnTo>
                  <a:pt x="2696" y="3051"/>
                </a:lnTo>
                <a:lnTo>
                  <a:pt x="2694" y="3045"/>
                </a:lnTo>
                <a:lnTo>
                  <a:pt x="2692" y="3041"/>
                </a:lnTo>
                <a:lnTo>
                  <a:pt x="2688" y="3039"/>
                </a:lnTo>
                <a:lnTo>
                  <a:pt x="2673" y="3034"/>
                </a:lnTo>
                <a:lnTo>
                  <a:pt x="2673" y="3032"/>
                </a:lnTo>
                <a:lnTo>
                  <a:pt x="2667" y="3032"/>
                </a:lnTo>
                <a:lnTo>
                  <a:pt x="2665" y="3032"/>
                </a:lnTo>
                <a:lnTo>
                  <a:pt x="2663" y="3032"/>
                </a:lnTo>
                <a:lnTo>
                  <a:pt x="2661" y="3032"/>
                </a:lnTo>
                <a:lnTo>
                  <a:pt x="2659" y="3032"/>
                </a:lnTo>
                <a:lnTo>
                  <a:pt x="2658" y="3032"/>
                </a:lnTo>
                <a:lnTo>
                  <a:pt x="2656" y="3032"/>
                </a:lnTo>
                <a:lnTo>
                  <a:pt x="2654" y="3032"/>
                </a:lnTo>
                <a:lnTo>
                  <a:pt x="2652" y="3032"/>
                </a:lnTo>
                <a:lnTo>
                  <a:pt x="2652" y="3034"/>
                </a:lnTo>
                <a:lnTo>
                  <a:pt x="2650" y="3034"/>
                </a:lnTo>
                <a:lnTo>
                  <a:pt x="2648" y="3034"/>
                </a:lnTo>
                <a:lnTo>
                  <a:pt x="2646" y="3035"/>
                </a:lnTo>
                <a:lnTo>
                  <a:pt x="2644" y="3035"/>
                </a:lnTo>
                <a:lnTo>
                  <a:pt x="2642" y="3035"/>
                </a:lnTo>
                <a:lnTo>
                  <a:pt x="2640" y="3035"/>
                </a:lnTo>
                <a:lnTo>
                  <a:pt x="2640" y="3037"/>
                </a:lnTo>
                <a:lnTo>
                  <a:pt x="2638" y="3037"/>
                </a:lnTo>
                <a:lnTo>
                  <a:pt x="2636" y="3037"/>
                </a:lnTo>
                <a:lnTo>
                  <a:pt x="2636" y="3039"/>
                </a:lnTo>
                <a:lnTo>
                  <a:pt x="2634" y="3039"/>
                </a:lnTo>
                <a:lnTo>
                  <a:pt x="2633" y="3041"/>
                </a:lnTo>
                <a:lnTo>
                  <a:pt x="2627" y="3045"/>
                </a:lnTo>
                <a:lnTo>
                  <a:pt x="2625" y="3047"/>
                </a:lnTo>
                <a:lnTo>
                  <a:pt x="2623" y="3047"/>
                </a:lnTo>
                <a:lnTo>
                  <a:pt x="2623" y="3049"/>
                </a:lnTo>
                <a:lnTo>
                  <a:pt x="2619" y="3053"/>
                </a:lnTo>
                <a:lnTo>
                  <a:pt x="2617" y="3053"/>
                </a:lnTo>
                <a:lnTo>
                  <a:pt x="2617" y="3055"/>
                </a:lnTo>
                <a:lnTo>
                  <a:pt x="2613" y="3057"/>
                </a:lnTo>
                <a:lnTo>
                  <a:pt x="2611" y="3058"/>
                </a:lnTo>
                <a:lnTo>
                  <a:pt x="2610" y="3058"/>
                </a:lnTo>
                <a:lnTo>
                  <a:pt x="2608" y="3060"/>
                </a:lnTo>
                <a:lnTo>
                  <a:pt x="2606" y="3062"/>
                </a:lnTo>
                <a:lnTo>
                  <a:pt x="2604" y="3062"/>
                </a:lnTo>
                <a:lnTo>
                  <a:pt x="2604" y="3064"/>
                </a:lnTo>
                <a:lnTo>
                  <a:pt x="2602" y="3064"/>
                </a:lnTo>
                <a:lnTo>
                  <a:pt x="2600" y="3066"/>
                </a:lnTo>
                <a:lnTo>
                  <a:pt x="2600" y="3068"/>
                </a:lnTo>
                <a:lnTo>
                  <a:pt x="2598" y="3068"/>
                </a:lnTo>
                <a:lnTo>
                  <a:pt x="2598" y="3070"/>
                </a:lnTo>
                <a:lnTo>
                  <a:pt x="2596" y="3070"/>
                </a:lnTo>
                <a:lnTo>
                  <a:pt x="2594" y="3068"/>
                </a:lnTo>
                <a:lnTo>
                  <a:pt x="2592" y="3068"/>
                </a:lnTo>
                <a:lnTo>
                  <a:pt x="2590" y="3068"/>
                </a:lnTo>
                <a:lnTo>
                  <a:pt x="2588" y="3068"/>
                </a:lnTo>
                <a:lnTo>
                  <a:pt x="2586" y="3068"/>
                </a:lnTo>
                <a:lnTo>
                  <a:pt x="2588" y="3070"/>
                </a:lnTo>
                <a:lnTo>
                  <a:pt x="2586" y="3070"/>
                </a:lnTo>
                <a:lnTo>
                  <a:pt x="2585" y="3070"/>
                </a:lnTo>
                <a:lnTo>
                  <a:pt x="2583" y="3072"/>
                </a:lnTo>
                <a:lnTo>
                  <a:pt x="2581" y="3072"/>
                </a:lnTo>
                <a:lnTo>
                  <a:pt x="2579" y="3072"/>
                </a:lnTo>
                <a:lnTo>
                  <a:pt x="2577" y="3072"/>
                </a:lnTo>
                <a:lnTo>
                  <a:pt x="2575" y="3072"/>
                </a:lnTo>
                <a:lnTo>
                  <a:pt x="2573" y="3072"/>
                </a:lnTo>
                <a:lnTo>
                  <a:pt x="2571" y="3072"/>
                </a:lnTo>
                <a:lnTo>
                  <a:pt x="2569" y="3072"/>
                </a:lnTo>
                <a:lnTo>
                  <a:pt x="2567" y="3072"/>
                </a:lnTo>
                <a:lnTo>
                  <a:pt x="2565" y="3074"/>
                </a:lnTo>
                <a:lnTo>
                  <a:pt x="2563" y="3074"/>
                </a:lnTo>
                <a:lnTo>
                  <a:pt x="2562" y="3074"/>
                </a:lnTo>
                <a:lnTo>
                  <a:pt x="2560" y="3074"/>
                </a:lnTo>
                <a:lnTo>
                  <a:pt x="2558" y="3074"/>
                </a:lnTo>
                <a:lnTo>
                  <a:pt x="2556" y="3074"/>
                </a:lnTo>
                <a:lnTo>
                  <a:pt x="2554" y="3074"/>
                </a:lnTo>
                <a:lnTo>
                  <a:pt x="2552" y="3072"/>
                </a:lnTo>
                <a:lnTo>
                  <a:pt x="2550" y="3072"/>
                </a:lnTo>
                <a:lnTo>
                  <a:pt x="2548" y="3072"/>
                </a:lnTo>
                <a:lnTo>
                  <a:pt x="2546" y="3072"/>
                </a:lnTo>
                <a:lnTo>
                  <a:pt x="2544" y="3072"/>
                </a:lnTo>
                <a:lnTo>
                  <a:pt x="2542" y="3072"/>
                </a:lnTo>
                <a:lnTo>
                  <a:pt x="2540" y="3072"/>
                </a:lnTo>
                <a:lnTo>
                  <a:pt x="2538" y="3070"/>
                </a:lnTo>
                <a:lnTo>
                  <a:pt x="2537" y="3070"/>
                </a:lnTo>
                <a:lnTo>
                  <a:pt x="2535" y="3070"/>
                </a:lnTo>
                <a:lnTo>
                  <a:pt x="2533" y="3070"/>
                </a:lnTo>
                <a:lnTo>
                  <a:pt x="2531" y="3070"/>
                </a:lnTo>
                <a:lnTo>
                  <a:pt x="2529" y="3070"/>
                </a:lnTo>
                <a:lnTo>
                  <a:pt x="2527" y="3070"/>
                </a:lnTo>
                <a:lnTo>
                  <a:pt x="2525" y="3070"/>
                </a:lnTo>
                <a:lnTo>
                  <a:pt x="2523" y="3070"/>
                </a:lnTo>
                <a:lnTo>
                  <a:pt x="2521" y="3070"/>
                </a:lnTo>
                <a:lnTo>
                  <a:pt x="2519" y="3070"/>
                </a:lnTo>
                <a:lnTo>
                  <a:pt x="2517" y="3070"/>
                </a:lnTo>
                <a:lnTo>
                  <a:pt x="2514" y="3070"/>
                </a:lnTo>
                <a:lnTo>
                  <a:pt x="2514" y="3068"/>
                </a:lnTo>
                <a:lnTo>
                  <a:pt x="2514" y="3066"/>
                </a:lnTo>
                <a:lnTo>
                  <a:pt x="2510" y="3066"/>
                </a:lnTo>
                <a:lnTo>
                  <a:pt x="2510" y="3068"/>
                </a:lnTo>
                <a:lnTo>
                  <a:pt x="2512" y="3068"/>
                </a:lnTo>
                <a:lnTo>
                  <a:pt x="2512" y="3070"/>
                </a:lnTo>
                <a:lnTo>
                  <a:pt x="2492" y="3070"/>
                </a:lnTo>
                <a:lnTo>
                  <a:pt x="2490" y="3070"/>
                </a:lnTo>
                <a:lnTo>
                  <a:pt x="2489" y="3070"/>
                </a:lnTo>
                <a:lnTo>
                  <a:pt x="2487" y="3070"/>
                </a:lnTo>
                <a:lnTo>
                  <a:pt x="2485" y="3070"/>
                </a:lnTo>
                <a:lnTo>
                  <a:pt x="2483" y="3070"/>
                </a:lnTo>
                <a:lnTo>
                  <a:pt x="2481" y="3070"/>
                </a:lnTo>
                <a:lnTo>
                  <a:pt x="2479" y="3070"/>
                </a:lnTo>
                <a:lnTo>
                  <a:pt x="2477" y="3070"/>
                </a:lnTo>
                <a:lnTo>
                  <a:pt x="2475" y="3070"/>
                </a:lnTo>
                <a:lnTo>
                  <a:pt x="2473" y="3070"/>
                </a:lnTo>
                <a:lnTo>
                  <a:pt x="2471" y="3070"/>
                </a:lnTo>
                <a:lnTo>
                  <a:pt x="2469" y="3070"/>
                </a:lnTo>
                <a:lnTo>
                  <a:pt x="2467" y="3070"/>
                </a:lnTo>
                <a:lnTo>
                  <a:pt x="2466" y="3070"/>
                </a:lnTo>
                <a:lnTo>
                  <a:pt x="2464" y="3070"/>
                </a:lnTo>
                <a:lnTo>
                  <a:pt x="2464" y="3068"/>
                </a:lnTo>
                <a:lnTo>
                  <a:pt x="2464" y="3066"/>
                </a:lnTo>
                <a:lnTo>
                  <a:pt x="2464" y="3060"/>
                </a:lnTo>
                <a:lnTo>
                  <a:pt x="2464" y="3058"/>
                </a:lnTo>
                <a:lnTo>
                  <a:pt x="2464" y="3057"/>
                </a:lnTo>
                <a:lnTo>
                  <a:pt x="2464" y="3055"/>
                </a:lnTo>
                <a:lnTo>
                  <a:pt x="2464" y="3053"/>
                </a:lnTo>
                <a:lnTo>
                  <a:pt x="2464" y="3051"/>
                </a:lnTo>
                <a:lnTo>
                  <a:pt x="2464" y="3049"/>
                </a:lnTo>
                <a:lnTo>
                  <a:pt x="2464" y="3047"/>
                </a:lnTo>
                <a:lnTo>
                  <a:pt x="2464" y="3045"/>
                </a:lnTo>
                <a:lnTo>
                  <a:pt x="2462" y="3041"/>
                </a:lnTo>
                <a:lnTo>
                  <a:pt x="2462" y="3026"/>
                </a:lnTo>
                <a:lnTo>
                  <a:pt x="2462" y="3024"/>
                </a:lnTo>
                <a:lnTo>
                  <a:pt x="2466" y="3024"/>
                </a:lnTo>
                <a:lnTo>
                  <a:pt x="2467" y="3024"/>
                </a:lnTo>
                <a:lnTo>
                  <a:pt x="2469" y="3024"/>
                </a:lnTo>
                <a:lnTo>
                  <a:pt x="2471" y="3024"/>
                </a:lnTo>
                <a:lnTo>
                  <a:pt x="2473" y="3024"/>
                </a:lnTo>
                <a:lnTo>
                  <a:pt x="2475" y="3024"/>
                </a:lnTo>
                <a:lnTo>
                  <a:pt x="2477" y="3024"/>
                </a:lnTo>
                <a:lnTo>
                  <a:pt x="2479" y="3024"/>
                </a:lnTo>
                <a:lnTo>
                  <a:pt x="2481" y="3024"/>
                </a:lnTo>
                <a:lnTo>
                  <a:pt x="2483" y="3024"/>
                </a:lnTo>
                <a:lnTo>
                  <a:pt x="2485" y="3024"/>
                </a:lnTo>
                <a:lnTo>
                  <a:pt x="2487" y="3024"/>
                </a:lnTo>
                <a:lnTo>
                  <a:pt x="2490" y="3024"/>
                </a:lnTo>
                <a:lnTo>
                  <a:pt x="2492" y="3024"/>
                </a:lnTo>
                <a:lnTo>
                  <a:pt x="2494" y="3024"/>
                </a:lnTo>
                <a:lnTo>
                  <a:pt x="2496" y="3024"/>
                </a:lnTo>
                <a:lnTo>
                  <a:pt x="2498" y="3024"/>
                </a:lnTo>
                <a:lnTo>
                  <a:pt x="2500" y="3024"/>
                </a:lnTo>
                <a:lnTo>
                  <a:pt x="2502" y="3024"/>
                </a:lnTo>
                <a:lnTo>
                  <a:pt x="2504" y="3024"/>
                </a:lnTo>
                <a:lnTo>
                  <a:pt x="2506" y="3024"/>
                </a:lnTo>
                <a:lnTo>
                  <a:pt x="2510" y="3024"/>
                </a:lnTo>
                <a:lnTo>
                  <a:pt x="2512" y="3024"/>
                </a:lnTo>
                <a:lnTo>
                  <a:pt x="2510" y="3009"/>
                </a:lnTo>
                <a:lnTo>
                  <a:pt x="2510" y="2993"/>
                </a:lnTo>
                <a:lnTo>
                  <a:pt x="2510" y="2978"/>
                </a:lnTo>
                <a:lnTo>
                  <a:pt x="2508" y="2962"/>
                </a:lnTo>
                <a:lnTo>
                  <a:pt x="2506" y="2962"/>
                </a:lnTo>
                <a:lnTo>
                  <a:pt x="2504" y="2962"/>
                </a:lnTo>
                <a:lnTo>
                  <a:pt x="2502" y="2962"/>
                </a:lnTo>
                <a:lnTo>
                  <a:pt x="2500" y="2962"/>
                </a:lnTo>
                <a:lnTo>
                  <a:pt x="2498" y="2962"/>
                </a:lnTo>
                <a:lnTo>
                  <a:pt x="2496" y="2962"/>
                </a:lnTo>
                <a:lnTo>
                  <a:pt x="2494" y="2962"/>
                </a:lnTo>
                <a:lnTo>
                  <a:pt x="2492" y="2962"/>
                </a:lnTo>
                <a:lnTo>
                  <a:pt x="2490" y="2962"/>
                </a:lnTo>
                <a:lnTo>
                  <a:pt x="2489" y="2962"/>
                </a:lnTo>
                <a:lnTo>
                  <a:pt x="2487" y="2962"/>
                </a:lnTo>
                <a:lnTo>
                  <a:pt x="2483" y="2962"/>
                </a:lnTo>
                <a:lnTo>
                  <a:pt x="2479" y="2962"/>
                </a:lnTo>
                <a:lnTo>
                  <a:pt x="2477" y="2962"/>
                </a:lnTo>
                <a:lnTo>
                  <a:pt x="2475" y="2962"/>
                </a:lnTo>
                <a:lnTo>
                  <a:pt x="2473" y="2962"/>
                </a:lnTo>
                <a:lnTo>
                  <a:pt x="2469" y="2962"/>
                </a:lnTo>
                <a:lnTo>
                  <a:pt x="2467" y="2962"/>
                </a:lnTo>
                <a:lnTo>
                  <a:pt x="2466" y="2962"/>
                </a:lnTo>
                <a:lnTo>
                  <a:pt x="2462" y="2962"/>
                </a:lnTo>
                <a:lnTo>
                  <a:pt x="2460" y="2962"/>
                </a:lnTo>
                <a:lnTo>
                  <a:pt x="2458" y="2962"/>
                </a:lnTo>
                <a:lnTo>
                  <a:pt x="2456" y="2962"/>
                </a:lnTo>
                <a:lnTo>
                  <a:pt x="2452" y="2962"/>
                </a:lnTo>
                <a:lnTo>
                  <a:pt x="2450" y="2962"/>
                </a:lnTo>
                <a:lnTo>
                  <a:pt x="2446" y="2962"/>
                </a:lnTo>
                <a:lnTo>
                  <a:pt x="2444" y="2962"/>
                </a:lnTo>
                <a:lnTo>
                  <a:pt x="2442" y="2962"/>
                </a:lnTo>
                <a:lnTo>
                  <a:pt x="2439" y="2962"/>
                </a:lnTo>
                <a:lnTo>
                  <a:pt x="2437" y="2964"/>
                </a:lnTo>
                <a:lnTo>
                  <a:pt x="2435" y="2964"/>
                </a:lnTo>
                <a:lnTo>
                  <a:pt x="2431" y="2964"/>
                </a:lnTo>
                <a:lnTo>
                  <a:pt x="2429" y="2964"/>
                </a:lnTo>
                <a:lnTo>
                  <a:pt x="2427" y="2964"/>
                </a:lnTo>
                <a:lnTo>
                  <a:pt x="2425" y="2964"/>
                </a:lnTo>
                <a:lnTo>
                  <a:pt x="2421" y="2964"/>
                </a:lnTo>
                <a:lnTo>
                  <a:pt x="2417" y="2964"/>
                </a:lnTo>
                <a:lnTo>
                  <a:pt x="2416" y="2964"/>
                </a:lnTo>
                <a:lnTo>
                  <a:pt x="2412" y="2964"/>
                </a:lnTo>
                <a:lnTo>
                  <a:pt x="2410" y="2964"/>
                </a:lnTo>
                <a:lnTo>
                  <a:pt x="2406" y="2964"/>
                </a:lnTo>
                <a:lnTo>
                  <a:pt x="2404" y="2964"/>
                </a:lnTo>
                <a:lnTo>
                  <a:pt x="2402" y="2964"/>
                </a:lnTo>
                <a:lnTo>
                  <a:pt x="2400" y="2964"/>
                </a:lnTo>
                <a:lnTo>
                  <a:pt x="2398" y="2964"/>
                </a:lnTo>
                <a:lnTo>
                  <a:pt x="2396" y="2964"/>
                </a:lnTo>
                <a:lnTo>
                  <a:pt x="2394" y="2964"/>
                </a:lnTo>
                <a:lnTo>
                  <a:pt x="2391" y="2964"/>
                </a:lnTo>
                <a:lnTo>
                  <a:pt x="2389" y="2964"/>
                </a:lnTo>
                <a:lnTo>
                  <a:pt x="2385" y="2964"/>
                </a:lnTo>
                <a:lnTo>
                  <a:pt x="2383" y="2964"/>
                </a:lnTo>
                <a:lnTo>
                  <a:pt x="2381" y="2964"/>
                </a:lnTo>
                <a:lnTo>
                  <a:pt x="2379" y="2964"/>
                </a:lnTo>
                <a:lnTo>
                  <a:pt x="2377" y="2964"/>
                </a:lnTo>
                <a:lnTo>
                  <a:pt x="2375" y="2964"/>
                </a:lnTo>
                <a:lnTo>
                  <a:pt x="2373" y="2964"/>
                </a:lnTo>
                <a:lnTo>
                  <a:pt x="2371" y="2964"/>
                </a:lnTo>
                <a:lnTo>
                  <a:pt x="2369" y="2964"/>
                </a:lnTo>
                <a:lnTo>
                  <a:pt x="2368" y="2964"/>
                </a:lnTo>
                <a:lnTo>
                  <a:pt x="2366" y="2964"/>
                </a:lnTo>
                <a:lnTo>
                  <a:pt x="2364" y="2964"/>
                </a:lnTo>
                <a:lnTo>
                  <a:pt x="2362" y="2964"/>
                </a:lnTo>
                <a:lnTo>
                  <a:pt x="2360" y="2964"/>
                </a:lnTo>
                <a:lnTo>
                  <a:pt x="2345" y="2964"/>
                </a:lnTo>
                <a:lnTo>
                  <a:pt x="2345" y="2962"/>
                </a:lnTo>
                <a:lnTo>
                  <a:pt x="2345" y="2961"/>
                </a:lnTo>
                <a:lnTo>
                  <a:pt x="2345" y="2959"/>
                </a:lnTo>
                <a:lnTo>
                  <a:pt x="2345" y="2957"/>
                </a:lnTo>
                <a:lnTo>
                  <a:pt x="2345" y="2955"/>
                </a:lnTo>
                <a:lnTo>
                  <a:pt x="2345" y="2953"/>
                </a:lnTo>
                <a:lnTo>
                  <a:pt x="2345" y="2949"/>
                </a:lnTo>
                <a:lnTo>
                  <a:pt x="2345" y="2947"/>
                </a:lnTo>
                <a:lnTo>
                  <a:pt x="2345" y="2945"/>
                </a:lnTo>
                <a:lnTo>
                  <a:pt x="2345" y="2943"/>
                </a:lnTo>
                <a:lnTo>
                  <a:pt x="2345" y="2941"/>
                </a:lnTo>
                <a:lnTo>
                  <a:pt x="2345" y="2939"/>
                </a:lnTo>
                <a:lnTo>
                  <a:pt x="2345" y="2938"/>
                </a:lnTo>
                <a:lnTo>
                  <a:pt x="2345" y="2936"/>
                </a:lnTo>
                <a:lnTo>
                  <a:pt x="2345" y="2934"/>
                </a:lnTo>
                <a:lnTo>
                  <a:pt x="2345" y="2932"/>
                </a:lnTo>
                <a:lnTo>
                  <a:pt x="2345" y="2930"/>
                </a:lnTo>
                <a:lnTo>
                  <a:pt x="2345" y="2928"/>
                </a:lnTo>
                <a:lnTo>
                  <a:pt x="2343" y="2926"/>
                </a:lnTo>
                <a:lnTo>
                  <a:pt x="2343" y="2924"/>
                </a:lnTo>
                <a:lnTo>
                  <a:pt x="2343" y="2922"/>
                </a:lnTo>
                <a:lnTo>
                  <a:pt x="2343" y="2918"/>
                </a:lnTo>
                <a:lnTo>
                  <a:pt x="2343" y="2913"/>
                </a:lnTo>
                <a:lnTo>
                  <a:pt x="2343" y="2911"/>
                </a:lnTo>
                <a:lnTo>
                  <a:pt x="2343" y="2909"/>
                </a:lnTo>
                <a:lnTo>
                  <a:pt x="2343" y="2905"/>
                </a:lnTo>
                <a:lnTo>
                  <a:pt x="2343" y="2903"/>
                </a:lnTo>
                <a:lnTo>
                  <a:pt x="2341" y="2903"/>
                </a:lnTo>
                <a:lnTo>
                  <a:pt x="2339" y="2903"/>
                </a:lnTo>
                <a:lnTo>
                  <a:pt x="2337" y="2903"/>
                </a:lnTo>
                <a:lnTo>
                  <a:pt x="2335" y="2903"/>
                </a:lnTo>
                <a:lnTo>
                  <a:pt x="2333" y="2903"/>
                </a:lnTo>
                <a:lnTo>
                  <a:pt x="2329" y="2903"/>
                </a:lnTo>
                <a:lnTo>
                  <a:pt x="2327" y="2903"/>
                </a:lnTo>
                <a:lnTo>
                  <a:pt x="2323" y="2903"/>
                </a:lnTo>
                <a:lnTo>
                  <a:pt x="2321" y="2905"/>
                </a:lnTo>
                <a:lnTo>
                  <a:pt x="2318" y="2905"/>
                </a:lnTo>
                <a:lnTo>
                  <a:pt x="2316" y="2905"/>
                </a:lnTo>
                <a:lnTo>
                  <a:pt x="2312" y="2905"/>
                </a:lnTo>
                <a:lnTo>
                  <a:pt x="2310" y="2905"/>
                </a:lnTo>
                <a:lnTo>
                  <a:pt x="2308" y="2905"/>
                </a:lnTo>
                <a:lnTo>
                  <a:pt x="2304" y="2905"/>
                </a:lnTo>
                <a:lnTo>
                  <a:pt x="2302" y="2905"/>
                </a:lnTo>
                <a:lnTo>
                  <a:pt x="2300" y="2905"/>
                </a:lnTo>
                <a:lnTo>
                  <a:pt x="2298" y="2905"/>
                </a:lnTo>
                <a:lnTo>
                  <a:pt x="2297" y="2905"/>
                </a:lnTo>
                <a:lnTo>
                  <a:pt x="2295" y="2914"/>
                </a:lnTo>
                <a:lnTo>
                  <a:pt x="2293" y="2916"/>
                </a:lnTo>
                <a:lnTo>
                  <a:pt x="2283" y="2914"/>
                </a:lnTo>
                <a:lnTo>
                  <a:pt x="2287" y="2907"/>
                </a:lnTo>
                <a:lnTo>
                  <a:pt x="2287" y="2905"/>
                </a:lnTo>
                <a:lnTo>
                  <a:pt x="2285" y="2905"/>
                </a:lnTo>
                <a:lnTo>
                  <a:pt x="2283" y="2905"/>
                </a:lnTo>
                <a:lnTo>
                  <a:pt x="2279" y="2905"/>
                </a:lnTo>
                <a:lnTo>
                  <a:pt x="2275" y="2905"/>
                </a:lnTo>
                <a:lnTo>
                  <a:pt x="2272" y="2905"/>
                </a:lnTo>
                <a:lnTo>
                  <a:pt x="2270" y="2905"/>
                </a:lnTo>
                <a:lnTo>
                  <a:pt x="2266" y="2905"/>
                </a:lnTo>
                <a:lnTo>
                  <a:pt x="2264" y="2905"/>
                </a:lnTo>
                <a:lnTo>
                  <a:pt x="2262" y="2905"/>
                </a:lnTo>
                <a:lnTo>
                  <a:pt x="2260" y="2905"/>
                </a:lnTo>
                <a:lnTo>
                  <a:pt x="2258" y="2905"/>
                </a:lnTo>
                <a:lnTo>
                  <a:pt x="2256" y="2905"/>
                </a:lnTo>
                <a:lnTo>
                  <a:pt x="2254" y="2905"/>
                </a:lnTo>
                <a:lnTo>
                  <a:pt x="2252" y="2905"/>
                </a:lnTo>
                <a:lnTo>
                  <a:pt x="2250" y="2905"/>
                </a:lnTo>
                <a:lnTo>
                  <a:pt x="2249" y="2905"/>
                </a:lnTo>
                <a:lnTo>
                  <a:pt x="2245" y="2905"/>
                </a:lnTo>
                <a:lnTo>
                  <a:pt x="2243" y="2905"/>
                </a:lnTo>
                <a:lnTo>
                  <a:pt x="2241" y="2905"/>
                </a:lnTo>
                <a:lnTo>
                  <a:pt x="2237" y="2905"/>
                </a:lnTo>
                <a:lnTo>
                  <a:pt x="2235" y="2905"/>
                </a:lnTo>
                <a:lnTo>
                  <a:pt x="2233" y="2905"/>
                </a:lnTo>
                <a:lnTo>
                  <a:pt x="2231" y="2905"/>
                </a:lnTo>
                <a:lnTo>
                  <a:pt x="2229" y="2905"/>
                </a:lnTo>
                <a:lnTo>
                  <a:pt x="2227" y="2905"/>
                </a:lnTo>
                <a:lnTo>
                  <a:pt x="2225" y="2905"/>
                </a:lnTo>
                <a:lnTo>
                  <a:pt x="2222" y="2905"/>
                </a:lnTo>
                <a:lnTo>
                  <a:pt x="2220" y="2905"/>
                </a:lnTo>
                <a:lnTo>
                  <a:pt x="2218" y="2905"/>
                </a:lnTo>
                <a:lnTo>
                  <a:pt x="2214" y="2907"/>
                </a:lnTo>
                <a:lnTo>
                  <a:pt x="2212" y="2907"/>
                </a:lnTo>
                <a:lnTo>
                  <a:pt x="2210" y="2907"/>
                </a:lnTo>
                <a:lnTo>
                  <a:pt x="2208" y="2907"/>
                </a:lnTo>
                <a:lnTo>
                  <a:pt x="2204" y="2907"/>
                </a:lnTo>
                <a:lnTo>
                  <a:pt x="2202" y="2907"/>
                </a:lnTo>
                <a:lnTo>
                  <a:pt x="2199" y="2907"/>
                </a:lnTo>
                <a:lnTo>
                  <a:pt x="2197" y="2907"/>
                </a:lnTo>
                <a:lnTo>
                  <a:pt x="2195" y="2907"/>
                </a:lnTo>
                <a:lnTo>
                  <a:pt x="2191" y="2907"/>
                </a:lnTo>
                <a:lnTo>
                  <a:pt x="2187" y="2907"/>
                </a:lnTo>
                <a:lnTo>
                  <a:pt x="2183" y="2907"/>
                </a:lnTo>
                <a:lnTo>
                  <a:pt x="2181" y="2907"/>
                </a:lnTo>
                <a:lnTo>
                  <a:pt x="2179" y="2907"/>
                </a:lnTo>
                <a:lnTo>
                  <a:pt x="2177" y="2905"/>
                </a:lnTo>
                <a:lnTo>
                  <a:pt x="2176" y="2905"/>
                </a:lnTo>
                <a:lnTo>
                  <a:pt x="2172" y="2905"/>
                </a:lnTo>
                <a:lnTo>
                  <a:pt x="2170" y="2905"/>
                </a:lnTo>
                <a:lnTo>
                  <a:pt x="2166" y="2905"/>
                </a:lnTo>
                <a:lnTo>
                  <a:pt x="2164" y="2905"/>
                </a:lnTo>
                <a:lnTo>
                  <a:pt x="2162" y="2905"/>
                </a:lnTo>
                <a:lnTo>
                  <a:pt x="2160" y="2907"/>
                </a:lnTo>
                <a:lnTo>
                  <a:pt x="2154" y="2907"/>
                </a:lnTo>
                <a:lnTo>
                  <a:pt x="2149" y="2907"/>
                </a:lnTo>
                <a:lnTo>
                  <a:pt x="2147" y="2907"/>
                </a:lnTo>
                <a:lnTo>
                  <a:pt x="2145" y="2907"/>
                </a:lnTo>
                <a:lnTo>
                  <a:pt x="2143" y="2907"/>
                </a:lnTo>
                <a:lnTo>
                  <a:pt x="2139" y="2907"/>
                </a:lnTo>
                <a:lnTo>
                  <a:pt x="2137" y="2907"/>
                </a:lnTo>
                <a:lnTo>
                  <a:pt x="2133" y="2907"/>
                </a:lnTo>
                <a:lnTo>
                  <a:pt x="2135" y="2905"/>
                </a:lnTo>
                <a:lnTo>
                  <a:pt x="2135" y="2903"/>
                </a:lnTo>
                <a:lnTo>
                  <a:pt x="2137" y="2901"/>
                </a:lnTo>
                <a:lnTo>
                  <a:pt x="2137" y="2899"/>
                </a:lnTo>
                <a:lnTo>
                  <a:pt x="2137" y="2897"/>
                </a:lnTo>
                <a:lnTo>
                  <a:pt x="2139" y="2895"/>
                </a:lnTo>
                <a:lnTo>
                  <a:pt x="2139" y="2893"/>
                </a:lnTo>
                <a:lnTo>
                  <a:pt x="2139" y="2891"/>
                </a:lnTo>
                <a:lnTo>
                  <a:pt x="2139" y="2890"/>
                </a:lnTo>
                <a:lnTo>
                  <a:pt x="2139" y="2888"/>
                </a:lnTo>
                <a:lnTo>
                  <a:pt x="2139" y="2886"/>
                </a:lnTo>
                <a:lnTo>
                  <a:pt x="2139" y="2849"/>
                </a:lnTo>
                <a:lnTo>
                  <a:pt x="2139" y="2845"/>
                </a:lnTo>
                <a:lnTo>
                  <a:pt x="2137" y="2845"/>
                </a:lnTo>
                <a:lnTo>
                  <a:pt x="2133" y="2845"/>
                </a:lnTo>
                <a:lnTo>
                  <a:pt x="2131" y="2845"/>
                </a:lnTo>
                <a:lnTo>
                  <a:pt x="2129" y="2845"/>
                </a:lnTo>
                <a:lnTo>
                  <a:pt x="2128" y="2845"/>
                </a:lnTo>
                <a:lnTo>
                  <a:pt x="2124" y="2845"/>
                </a:lnTo>
                <a:lnTo>
                  <a:pt x="2122" y="2845"/>
                </a:lnTo>
                <a:lnTo>
                  <a:pt x="2118" y="2845"/>
                </a:lnTo>
                <a:lnTo>
                  <a:pt x="2116" y="2845"/>
                </a:lnTo>
                <a:lnTo>
                  <a:pt x="2114" y="2845"/>
                </a:lnTo>
                <a:lnTo>
                  <a:pt x="2112" y="2845"/>
                </a:lnTo>
                <a:lnTo>
                  <a:pt x="2110" y="2845"/>
                </a:lnTo>
                <a:lnTo>
                  <a:pt x="2108" y="2845"/>
                </a:lnTo>
                <a:lnTo>
                  <a:pt x="2106" y="2845"/>
                </a:lnTo>
                <a:lnTo>
                  <a:pt x="2103" y="2845"/>
                </a:lnTo>
                <a:lnTo>
                  <a:pt x="2101" y="2845"/>
                </a:lnTo>
                <a:lnTo>
                  <a:pt x="2099" y="2845"/>
                </a:lnTo>
                <a:lnTo>
                  <a:pt x="2093" y="2845"/>
                </a:lnTo>
                <a:lnTo>
                  <a:pt x="2091" y="2845"/>
                </a:lnTo>
                <a:lnTo>
                  <a:pt x="2087" y="2845"/>
                </a:lnTo>
                <a:lnTo>
                  <a:pt x="2083" y="2845"/>
                </a:lnTo>
                <a:lnTo>
                  <a:pt x="2076" y="2845"/>
                </a:lnTo>
                <a:lnTo>
                  <a:pt x="2072" y="2845"/>
                </a:lnTo>
                <a:lnTo>
                  <a:pt x="2068" y="2845"/>
                </a:lnTo>
                <a:lnTo>
                  <a:pt x="2066" y="2845"/>
                </a:lnTo>
                <a:lnTo>
                  <a:pt x="2062" y="2845"/>
                </a:lnTo>
                <a:lnTo>
                  <a:pt x="2058" y="2847"/>
                </a:lnTo>
                <a:lnTo>
                  <a:pt x="2055" y="2847"/>
                </a:lnTo>
                <a:lnTo>
                  <a:pt x="2055" y="2842"/>
                </a:lnTo>
                <a:lnTo>
                  <a:pt x="2055" y="2836"/>
                </a:lnTo>
                <a:lnTo>
                  <a:pt x="2055" y="2830"/>
                </a:lnTo>
                <a:lnTo>
                  <a:pt x="2055" y="2817"/>
                </a:lnTo>
                <a:lnTo>
                  <a:pt x="2055" y="2815"/>
                </a:lnTo>
                <a:lnTo>
                  <a:pt x="2051" y="2815"/>
                </a:lnTo>
                <a:lnTo>
                  <a:pt x="2049" y="2815"/>
                </a:lnTo>
                <a:lnTo>
                  <a:pt x="2047" y="2817"/>
                </a:lnTo>
                <a:lnTo>
                  <a:pt x="2045" y="2817"/>
                </a:lnTo>
                <a:lnTo>
                  <a:pt x="2043" y="2817"/>
                </a:lnTo>
                <a:lnTo>
                  <a:pt x="2039" y="2817"/>
                </a:lnTo>
                <a:lnTo>
                  <a:pt x="2037" y="2817"/>
                </a:lnTo>
                <a:lnTo>
                  <a:pt x="2035" y="2817"/>
                </a:lnTo>
                <a:lnTo>
                  <a:pt x="2033" y="2817"/>
                </a:lnTo>
                <a:lnTo>
                  <a:pt x="2032" y="2817"/>
                </a:lnTo>
                <a:lnTo>
                  <a:pt x="2028" y="2817"/>
                </a:lnTo>
                <a:lnTo>
                  <a:pt x="2026" y="2817"/>
                </a:lnTo>
                <a:lnTo>
                  <a:pt x="2024" y="2817"/>
                </a:lnTo>
                <a:lnTo>
                  <a:pt x="2022" y="2817"/>
                </a:lnTo>
                <a:lnTo>
                  <a:pt x="2022" y="2818"/>
                </a:lnTo>
                <a:lnTo>
                  <a:pt x="2022" y="2820"/>
                </a:lnTo>
                <a:lnTo>
                  <a:pt x="2022" y="2822"/>
                </a:lnTo>
                <a:lnTo>
                  <a:pt x="2024" y="2824"/>
                </a:lnTo>
                <a:lnTo>
                  <a:pt x="2024" y="2826"/>
                </a:lnTo>
                <a:lnTo>
                  <a:pt x="2024" y="2828"/>
                </a:lnTo>
                <a:lnTo>
                  <a:pt x="2024" y="2830"/>
                </a:lnTo>
                <a:lnTo>
                  <a:pt x="2024" y="2832"/>
                </a:lnTo>
                <a:lnTo>
                  <a:pt x="2012" y="2832"/>
                </a:lnTo>
                <a:lnTo>
                  <a:pt x="2012" y="2834"/>
                </a:lnTo>
                <a:lnTo>
                  <a:pt x="2012" y="2836"/>
                </a:lnTo>
                <a:lnTo>
                  <a:pt x="2012" y="2838"/>
                </a:lnTo>
                <a:lnTo>
                  <a:pt x="2012" y="2840"/>
                </a:lnTo>
                <a:lnTo>
                  <a:pt x="2014" y="2842"/>
                </a:lnTo>
                <a:lnTo>
                  <a:pt x="2014" y="2843"/>
                </a:lnTo>
                <a:lnTo>
                  <a:pt x="2014" y="2845"/>
                </a:lnTo>
                <a:lnTo>
                  <a:pt x="2014" y="2847"/>
                </a:lnTo>
                <a:lnTo>
                  <a:pt x="2008" y="2847"/>
                </a:lnTo>
                <a:lnTo>
                  <a:pt x="2005" y="2847"/>
                </a:lnTo>
                <a:lnTo>
                  <a:pt x="2001" y="2847"/>
                </a:lnTo>
                <a:lnTo>
                  <a:pt x="1995" y="2847"/>
                </a:lnTo>
                <a:lnTo>
                  <a:pt x="1993" y="2847"/>
                </a:lnTo>
                <a:lnTo>
                  <a:pt x="1991" y="2847"/>
                </a:lnTo>
                <a:lnTo>
                  <a:pt x="1987" y="2847"/>
                </a:lnTo>
                <a:lnTo>
                  <a:pt x="1984" y="2847"/>
                </a:lnTo>
                <a:lnTo>
                  <a:pt x="1980" y="2847"/>
                </a:lnTo>
                <a:lnTo>
                  <a:pt x="1978" y="2847"/>
                </a:lnTo>
                <a:lnTo>
                  <a:pt x="1976" y="2847"/>
                </a:lnTo>
                <a:lnTo>
                  <a:pt x="1972" y="2847"/>
                </a:lnTo>
                <a:lnTo>
                  <a:pt x="1972" y="2849"/>
                </a:lnTo>
                <a:lnTo>
                  <a:pt x="1972" y="2851"/>
                </a:lnTo>
                <a:lnTo>
                  <a:pt x="1972" y="2853"/>
                </a:lnTo>
                <a:lnTo>
                  <a:pt x="1974" y="2855"/>
                </a:lnTo>
                <a:lnTo>
                  <a:pt x="1974" y="2857"/>
                </a:lnTo>
                <a:lnTo>
                  <a:pt x="1974" y="2859"/>
                </a:lnTo>
                <a:lnTo>
                  <a:pt x="1974" y="2861"/>
                </a:lnTo>
                <a:lnTo>
                  <a:pt x="1974" y="2863"/>
                </a:lnTo>
                <a:lnTo>
                  <a:pt x="1974" y="2865"/>
                </a:lnTo>
                <a:lnTo>
                  <a:pt x="1974" y="2866"/>
                </a:lnTo>
                <a:lnTo>
                  <a:pt x="1974" y="2868"/>
                </a:lnTo>
                <a:lnTo>
                  <a:pt x="1974" y="2870"/>
                </a:lnTo>
                <a:lnTo>
                  <a:pt x="1974" y="2872"/>
                </a:lnTo>
                <a:lnTo>
                  <a:pt x="1974" y="2874"/>
                </a:lnTo>
                <a:lnTo>
                  <a:pt x="1974" y="2876"/>
                </a:lnTo>
                <a:lnTo>
                  <a:pt x="1974" y="2878"/>
                </a:lnTo>
                <a:lnTo>
                  <a:pt x="1972" y="2878"/>
                </a:lnTo>
                <a:lnTo>
                  <a:pt x="1957" y="2878"/>
                </a:lnTo>
                <a:lnTo>
                  <a:pt x="1953" y="2878"/>
                </a:lnTo>
                <a:lnTo>
                  <a:pt x="1949" y="2878"/>
                </a:lnTo>
                <a:lnTo>
                  <a:pt x="1943" y="2878"/>
                </a:lnTo>
                <a:lnTo>
                  <a:pt x="1934" y="2878"/>
                </a:lnTo>
                <a:lnTo>
                  <a:pt x="1932" y="2878"/>
                </a:lnTo>
                <a:lnTo>
                  <a:pt x="1930" y="2878"/>
                </a:lnTo>
                <a:lnTo>
                  <a:pt x="1928" y="2878"/>
                </a:lnTo>
                <a:lnTo>
                  <a:pt x="1926" y="2878"/>
                </a:lnTo>
                <a:lnTo>
                  <a:pt x="1924" y="2878"/>
                </a:lnTo>
                <a:lnTo>
                  <a:pt x="1922" y="2878"/>
                </a:lnTo>
                <a:lnTo>
                  <a:pt x="1922" y="2876"/>
                </a:lnTo>
                <a:lnTo>
                  <a:pt x="1922" y="2874"/>
                </a:lnTo>
                <a:lnTo>
                  <a:pt x="1922" y="2872"/>
                </a:lnTo>
                <a:lnTo>
                  <a:pt x="1920" y="2872"/>
                </a:lnTo>
                <a:lnTo>
                  <a:pt x="1920" y="2870"/>
                </a:lnTo>
                <a:lnTo>
                  <a:pt x="1920" y="2868"/>
                </a:lnTo>
                <a:lnTo>
                  <a:pt x="1922" y="2866"/>
                </a:lnTo>
                <a:lnTo>
                  <a:pt x="1922" y="2865"/>
                </a:lnTo>
                <a:lnTo>
                  <a:pt x="1922" y="2863"/>
                </a:lnTo>
                <a:lnTo>
                  <a:pt x="1922" y="2861"/>
                </a:lnTo>
                <a:lnTo>
                  <a:pt x="1922" y="2859"/>
                </a:lnTo>
                <a:lnTo>
                  <a:pt x="1922" y="2857"/>
                </a:lnTo>
                <a:lnTo>
                  <a:pt x="1922" y="2855"/>
                </a:lnTo>
                <a:lnTo>
                  <a:pt x="1922" y="2853"/>
                </a:lnTo>
                <a:lnTo>
                  <a:pt x="1922" y="2851"/>
                </a:lnTo>
                <a:lnTo>
                  <a:pt x="1922" y="2849"/>
                </a:lnTo>
                <a:lnTo>
                  <a:pt x="1920" y="2849"/>
                </a:lnTo>
                <a:lnTo>
                  <a:pt x="1918" y="2849"/>
                </a:lnTo>
                <a:lnTo>
                  <a:pt x="1916" y="2849"/>
                </a:lnTo>
                <a:lnTo>
                  <a:pt x="1914" y="2849"/>
                </a:lnTo>
                <a:lnTo>
                  <a:pt x="1911" y="2849"/>
                </a:lnTo>
                <a:lnTo>
                  <a:pt x="1907" y="2849"/>
                </a:lnTo>
                <a:lnTo>
                  <a:pt x="1905" y="2849"/>
                </a:lnTo>
                <a:lnTo>
                  <a:pt x="1901" y="2849"/>
                </a:lnTo>
                <a:lnTo>
                  <a:pt x="1899" y="2849"/>
                </a:lnTo>
                <a:lnTo>
                  <a:pt x="1897" y="2849"/>
                </a:lnTo>
                <a:lnTo>
                  <a:pt x="1895" y="2849"/>
                </a:lnTo>
                <a:lnTo>
                  <a:pt x="1891" y="2849"/>
                </a:lnTo>
                <a:lnTo>
                  <a:pt x="1887" y="2849"/>
                </a:lnTo>
                <a:lnTo>
                  <a:pt x="1886" y="2849"/>
                </a:lnTo>
                <a:lnTo>
                  <a:pt x="1882" y="2849"/>
                </a:lnTo>
                <a:lnTo>
                  <a:pt x="1880" y="2849"/>
                </a:lnTo>
                <a:lnTo>
                  <a:pt x="1876" y="2849"/>
                </a:lnTo>
                <a:lnTo>
                  <a:pt x="1872" y="2849"/>
                </a:lnTo>
                <a:lnTo>
                  <a:pt x="1870" y="2849"/>
                </a:lnTo>
                <a:lnTo>
                  <a:pt x="1868" y="2849"/>
                </a:lnTo>
                <a:lnTo>
                  <a:pt x="1863" y="2849"/>
                </a:lnTo>
                <a:lnTo>
                  <a:pt x="1859" y="2849"/>
                </a:lnTo>
                <a:lnTo>
                  <a:pt x="1857" y="2849"/>
                </a:lnTo>
                <a:lnTo>
                  <a:pt x="1849" y="2849"/>
                </a:lnTo>
                <a:lnTo>
                  <a:pt x="1845" y="2849"/>
                </a:lnTo>
                <a:lnTo>
                  <a:pt x="1843" y="2849"/>
                </a:lnTo>
                <a:lnTo>
                  <a:pt x="1839" y="2849"/>
                </a:lnTo>
                <a:lnTo>
                  <a:pt x="1838" y="2849"/>
                </a:lnTo>
                <a:lnTo>
                  <a:pt x="1834" y="2849"/>
                </a:lnTo>
                <a:lnTo>
                  <a:pt x="1818" y="2849"/>
                </a:lnTo>
                <a:lnTo>
                  <a:pt x="1809" y="2849"/>
                </a:lnTo>
                <a:lnTo>
                  <a:pt x="1778" y="2849"/>
                </a:lnTo>
                <a:lnTo>
                  <a:pt x="1768" y="2849"/>
                </a:lnTo>
                <a:lnTo>
                  <a:pt x="1728" y="2851"/>
                </a:lnTo>
                <a:lnTo>
                  <a:pt x="1690" y="2851"/>
                </a:lnTo>
                <a:lnTo>
                  <a:pt x="1688" y="2851"/>
                </a:lnTo>
                <a:lnTo>
                  <a:pt x="1688" y="2849"/>
                </a:lnTo>
                <a:lnTo>
                  <a:pt x="1686" y="2807"/>
                </a:lnTo>
                <a:lnTo>
                  <a:pt x="1684" y="2807"/>
                </a:lnTo>
                <a:lnTo>
                  <a:pt x="1684" y="2792"/>
                </a:lnTo>
                <a:lnTo>
                  <a:pt x="1688" y="2792"/>
                </a:lnTo>
                <a:lnTo>
                  <a:pt x="1724" y="2792"/>
                </a:lnTo>
                <a:lnTo>
                  <a:pt x="1745" y="2792"/>
                </a:lnTo>
                <a:lnTo>
                  <a:pt x="1767" y="2792"/>
                </a:lnTo>
                <a:lnTo>
                  <a:pt x="1776" y="2790"/>
                </a:lnTo>
                <a:lnTo>
                  <a:pt x="1807" y="2790"/>
                </a:lnTo>
                <a:lnTo>
                  <a:pt x="1847" y="2788"/>
                </a:lnTo>
                <a:lnTo>
                  <a:pt x="1847" y="2786"/>
                </a:lnTo>
                <a:lnTo>
                  <a:pt x="1847" y="2784"/>
                </a:lnTo>
                <a:lnTo>
                  <a:pt x="1847" y="2782"/>
                </a:lnTo>
                <a:lnTo>
                  <a:pt x="1847" y="2780"/>
                </a:lnTo>
                <a:lnTo>
                  <a:pt x="1847" y="2778"/>
                </a:lnTo>
                <a:lnTo>
                  <a:pt x="1847" y="2774"/>
                </a:lnTo>
                <a:lnTo>
                  <a:pt x="1847" y="2772"/>
                </a:lnTo>
                <a:lnTo>
                  <a:pt x="1847" y="2769"/>
                </a:lnTo>
                <a:lnTo>
                  <a:pt x="1847" y="2765"/>
                </a:lnTo>
                <a:lnTo>
                  <a:pt x="1845" y="2761"/>
                </a:lnTo>
                <a:lnTo>
                  <a:pt x="1845" y="2757"/>
                </a:lnTo>
                <a:lnTo>
                  <a:pt x="1845" y="2755"/>
                </a:lnTo>
                <a:lnTo>
                  <a:pt x="1845" y="2751"/>
                </a:lnTo>
                <a:lnTo>
                  <a:pt x="1845" y="2749"/>
                </a:lnTo>
                <a:lnTo>
                  <a:pt x="1845" y="2747"/>
                </a:lnTo>
                <a:lnTo>
                  <a:pt x="1845" y="2746"/>
                </a:lnTo>
                <a:lnTo>
                  <a:pt x="1845" y="2744"/>
                </a:lnTo>
                <a:lnTo>
                  <a:pt x="1845" y="2742"/>
                </a:lnTo>
                <a:lnTo>
                  <a:pt x="1845" y="2740"/>
                </a:lnTo>
                <a:lnTo>
                  <a:pt x="1845" y="2736"/>
                </a:lnTo>
                <a:lnTo>
                  <a:pt x="1845" y="2734"/>
                </a:lnTo>
                <a:lnTo>
                  <a:pt x="1845" y="2732"/>
                </a:lnTo>
                <a:lnTo>
                  <a:pt x="1845" y="2728"/>
                </a:lnTo>
                <a:lnTo>
                  <a:pt x="1845" y="2726"/>
                </a:lnTo>
                <a:lnTo>
                  <a:pt x="1845" y="2724"/>
                </a:lnTo>
                <a:lnTo>
                  <a:pt x="1845" y="2722"/>
                </a:lnTo>
                <a:lnTo>
                  <a:pt x="1845" y="2721"/>
                </a:lnTo>
                <a:lnTo>
                  <a:pt x="1845" y="2719"/>
                </a:lnTo>
                <a:lnTo>
                  <a:pt x="1845" y="2717"/>
                </a:lnTo>
                <a:lnTo>
                  <a:pt x="1845" y="2715"/>
                </a:lnTo>
                <a:lnTo>
                  <a:pt x="1843" y="2713"/>
                </a:lnTo>
                <a:lnTo>
                  <a:pt x="1843" y="2711"/>
                </a:lnTo>
                <a:lnTo>
                  <a:pt x="1843" y="2709"/>
                </a:lnTo>
                <a:lnTo>
                  <a:pt x="1843" y="2707"/>
                </a:lnTo>
                <a:lnTo>
                  <a:pt x="1843" y="2705"/>
                </a:lnTo>
                <a:lnTo>
                  <a:pt x="1843" y="2703"/>
                </a:lnTo>
                <a:lnTo>
                  <a:pt x="1843" y="2701"/>
                </a:lnTo>
                <a:lnTo>
                  <a:pt x="1843" y="2699"/>
                </a:lnTo>
                <a:lnTo>
                  <a:pt x="1843" y="2698"/>
                </a:lnTo>
                <a:lnTo>
                  <a:pt x="1843" y="2696"/>
                </a:lnTo>
                <a:lnTo>
                  <a:pt x="1843" y="2694"/>
                </a:lnTo>
                <a:lnTo>
                  <a:pt x="1843" y="2692"/>
                </a:lnTo>
                <a:lnTo>
                  <a:pt x="1843" y="2690"/>
                </a:lnTo>
                <a:lnTo>
                  <a:pt x="1843" y="2688"/>
                </a:lnTo>
                <a:lnTo>
                  <a:pt x="1843" y="2684"/>
                </a:lnTo>
                <a:lnTo>
                  <a:pt x="1843" y="2682"/>
                </a:lnTo>
                <a:lnTo>
                  <a:pt x="1843" y="2680"/>
                </a:lnTo>
                <a:lnTo>
                  <a:pt x="1843" y="2678"/>
                </a:lnTo>
                <a:lnTo>
                  <a:pt x="1843" y="2676"/>
                </a:lnTo>
                <a:lnTo>
                  <a:pt x="1843" y="2674"/>
                </a:lnTo>
                <a:lnTo>
                  <a:pt x="1843" y="2673"/>
                </a:lnTo>
                <a:lnTo>
                  <a:pt x="1843" y="2671"/>
                </a:lnTo>
                <a:lnTo>
                  <a:pt x="1843" y="2669"/>
                </a:lnTo>
                <a:lnTo>
                  <a:pt x="1843" y="2667"/>
                </a:lnTo>
                <a:lnTo>
                  <a:pt x="1841" y="2667"/>
                </a:lnTo>
                <a:lnTo>
                  <a:pt x="1841" y="2665"/>
                </a:lnTo>
                <a:lnTo>
                  <a:pt x="1841" y="2663"/>
                </a:lnTo>
                <a:lnTo>
                  <a:pt x="1841" y="2661"/>
                </a:lnTo>
                <a:lnTo>
                  <a:pt x="1841" y="2659"/>
                </a:lnTo>
                <a:lnTo>
                  <a:pt x="1841" y="2657"/>
                </a:lnTo>
                <a:lnTo>
                  <a:pt x="1841" y="2655"/>
                </a:lnTo>
                <a:lnTo>
                  <a:pt x="1841" y="2653"/>
                </a:lnTo>
                <a:lnTo>
                  <a:pt x="1841" y="2651"/>
                </a:lnTo>
                <a:lnTo>
                  <a:pt x="1841" y="2650"/>
                </a:lnTo>
                <a:lnTo>
                  <a:pt x="1841" y="2648"/>
                </a:lnTo>
                <a:lnTo>
                  <a:pt x="1841" y="2646"/>
                </a:lnTo>
                <a:lnTo>
                  <a:pt x="1841" y="2644"/>
                </a:lnTo>
                <a:lnTo>
                  <a:pt x="1841" y="2642"/>
                </a:lnTo>
                <a:lnTo>
                  <a:pt x="1841" y="2640"/>
                </a:lnTo>
                <a:lnTo>
                  <a:pt x="1841" y="2638"/>
                </a:lnTo>
                <a:lnTo>
                  <a:pt x="1841" y="2634"/>
                </a:lnTo>
                <a:lnTo>
                  <a:pt x="1841" y="2632"/>
                </a:lnTo>
                <a:lnTo>
                  <a:pt x="1841" y="2630"/>
                </a:lnTo>
                <a:lnTo>
                  <a:pt x="1841" y="2628"/>
                </a:lnTo>
                <a:lnTo>
                  <a:pt x="1841" y="2626"/>
                </a:lnTo>
                <a:lnTo>
                  <a:pt x="1841" y="2625"/>
                </a:lnTo>
                <a:lnTo>
                  <a:pt x="1841" y="2623"/>
                </a:lnTo>
                <a:lnTo>
                  <a:pt x="1841" y="2621"/>
                </a:lnTo>
                <a:lnTo>
                  <a:pt x="1841" y="2619"/>
                </a:lnTo>
                <a:lnTo>
                  <a:pt x="1841" y="2617"/>
                </a:lnTo>
                <a:lnTo>
                  <a:pt x="1841" y="2615"/>
                </a:lnTo>
                <a:lnTo>
                  <a:pt x="1841" y="2613"/>
                </a:lnTo>
                <a:lnTo>
                  <a:pt x="1841" y="2611"/>
                </a:lnTo>
                <a:lnTo>
                  <a:pt x="1841" y="2609"/>
                </a:lnTo>
                <a:lnTo>
                  <a:pt x="1841" y="2607"/>
                </a:lnTo>
                <a:lnTo>
                  <a:pt x="1841" y="2605"/>
                </a:lnTo>
                <a:lnTo>
                  <a:pt x="1841" y="2603"/>
                </a:lnTo>
                <a:lnTo>
                  <a:pt x="1843" y="2603"/>
                </a:lnTo>
                <a:lnTo>
                  <a:pt x="1845" y="2603"/>
                </a:lnTo>
                <a:lnTo>
                  <a:pt x="1847" y="2603"/>
                </a:lnTo>
                <a:lnTo>
                  <a:pt x="1849" y="2603"/>
                </a:lnTo>
                <a:lnTo>
                  <a:pt x="1851" y="2603"/>
                </a:lnTo>
                <a:lnTo>
                  <a:pt x="1853" y="2603"/>
                </a:lnTo>
                <a:lnTo>
                  <a:pt x="1855" y="2603"/>
                </a:lnTo>
                <a:lnTo>
                  <a:pt x="1857" y="2603"/>
                </a:lnTo>
                <a:lnTo>
                  <a:pt x="1859" y="2603"/>
                </a:lnTo>
                <a:lnTo>
                  <a:pt x="1861" y="2603"/>
                </a:lnTo>
                <a:lnTo>
                  <a:pt x="1863" y="2603"/>
                </a:lnTo>
                <a:lnTo>
                  <a:pt x="1864" y="2603"/>
                </a:lnTo>
                <a:lnTo>
                  <a:pt x="1866" y="2603"/>
                </a:lnTo>
                <a:lnTo>
                  <a:pt x="1870" y="2603"/>
                </a:lnTo>
                <a:lnTo>
                  <a:pt x="1872" y="2603"/>
                </a:lnTo>
                <a:lnTo>
                  <a:pt x="1874" y="2603"/>
                </a:lnTo>
                <a:lnTo>
                  <a:pt x="1876" y="2603"/>
                </a:lnTo>
                <a:lnTo>
                  <a:pt x="1878" y="2603"/>
                </a:lnTo>
                <a:lnTo>
                  <a:pt x="1880" y="2603"/>
                </a:lnTo>
                <a:lnTo>
                  <a:pt x="1882" y="2603"/>
                </a:lnTo>
                <a:lnTo>
                  <a:pt x="1884" y="2603"/>
                </a:lnTo>
                <a:lnTo>
                  <a:pt x="1886" y="2603"/>
                </a:lnTo>
                <a:lnTo>
                  <a:pt x="1887" y="2603"/>
                </a:lnTo>
                <a:lnTo>
                  <a:pt x="1889" y="2603"/>
                </a:lnTo>
                <a:lnTo>
                  <a:pt x="1891" y="2603"/>
                </a:lnTo>
                <a:lnTo>
                  <a:pt x="1895" y="2603"/>
                </a:lnTo>
                <a:lnTo>
                  <a:pt x="1897" y="2603"/>
                </a:lnTo>
                <a:lnTo>
                  <a:pt x="1899" y="2603"/>
                </a:lnTo>
                <a:lnTo>
                  <a:pt x="1901" y="2603"/>
                </a:lnTo>
                <a:lnTo>
                  <a:pt x="1903" y="2603"/>
                </a:lnTo>
                <a:lnTo>
                  <a:pt x="1905" y="2603"/>
                </a:lnTo>
                <a:lnTo>
                  <a:pt x="1907" y="2603"/>
                </a:lnTo>
                <a:lnTo>
                  <a:pt x="1909" y="2603"/>
                </a:lnTo>
                <a:lnTo>
                  <a:pt x="1911" y="2603"/>
                </a:lnTo>
                <a:lnTo>
                  <a:pt x="1912" y="2603"/>
                </a:lnTo>
                <a:lnTo>
                  <a:pt x="1912" y="2619"/>
                </a:lnTo>
                <a:lnTo>
                  <a:pt x="1922" y="2619"/>
                </a:lnTo>
                <a:lnTo>
                  <a:pt x="1924" y="2619"/>
                </a:lnTo>
                <a:lnTo>
                  <a:pt x="1924" y="2623"/>
                </a:lnTo>
                <a:lnTo>
                  <a:pt x="1924" y="2625"/>
                </a:lnTo>
                <a:lnTo>
                  <a:pt x="1924" y="2626"/>
                </a:lnTo>
                <a:lnTo>
                  <a:pt x="1924" y="2628"/>
                </a:lnTo>
                <a:lnTo>
                  <a:pt x="1924" y="2630"/>
                </a:lnTo>
                <a:lnTo>
                  <a:pt x="1924" y="2632"/>
                </a:lnTo>
                <a:lnTo>
                  <a:pt x="1924" y="2634"/>
                </a:lnTo>
                <a:lnTo>
                  <a:pt x="1924" y="2636"/>
                </a:lnTo>
                <a:lnTo>
                  <a:pt x="1924" y="2638"/>
                </a:lnTo>
                <a:lnTo>
                  <a:pt x="1924" y="2640"/>
                </a:lnTo>
                <a:lnTo>
                  <a:pt x="1924" y="2642"/>
                </a:lnTo>
                <a:lnTo>
                  <a:pt x="1924" y="2644"/>
                </a:lnTo>
                <a:lnTo>
                  <a:pt x="1924" y="2646"/>
                </a:lnTo>
                <a:lnTo>
                  <a:pt x="1924" y="2648"/>
                </a:lnTo>
                <a:lnTo>
                  <a:pt x="1924" y="2650"/>
                </a:lnTo>
                <a:lnTo>
                  <a:pt x="1924" y="2651"/>
                </a:lnTo>
                <a:lnTo>
                  <a:pt x="1924" y="2653"/>
                </a:lnTo>
                <a:lnTo>
                  <a:pt x="1924" y="2655"/>
                </a:lnTo>
                <a:lnTo>
                  <a:pt x="1924" y="2657"/>
                </a:lnTo>
                <a:lnTo>
                  <a:pt x="1924" y="2659"/>
                </a:lnTo>
                <a:lnTo>
                  <a:pt x="1924" y="2661"/>
                </a:lnTo>
                <a:lnTo>
                  <a:pt x="1924" y="2663"/>
                </a:lnTo>
                <a:lnTo>
                  <a:pt x="1932" y="2663"/>
                </a:lnTo>
                <a:lnTo>
                  <a:pt x="1934" y="2663"/>
                </a:lnTo>
                <a:lnTo>
                  <a:pt x="1941" y="2663"/>
                </a:lnTo>
                <a:lnTo>
                  <a:pt x="1945" y="2663"/>
                </a:lnTo>
                <a:lnTo>
                  <a:pt x="1947" y="2663"/>
                </a:lnTo>
                <a:lnTo>
                  <a:pt x="1951" y="2663"/>
                </a:lnTo>
                <a:lnTo>
                  <a:pt x="1955" y="2663"/>
                </a:lnTo>
                <a:lnTo>
                  <a:pt x="1957" y="2663"/>
                </a:lnTo>
                <a:lnTo>
                  <a:pt x="1960" y="2663"/>
                </a:lnTo>
                <a:lnTo>
                  <a:pt x="1964" y="2663"/>
                </a:lnTo>
                <a:lnTo>
                  <a:pt x="1966" y="2663"/>
                </a:lnTo>
                <a:lnTo>
                  <a:pt x="1970" y="2663"/>
                </a:lnTo>
                <a:lnTo>
                  <a:pt x="1972" y="2663"/>
                </a:lnTo>
                <a:lnTo>
                  <a:pt x="1976" y="2663"/>
                </a:lnTo>
                <a:lnTo>
                  <a:pt x="1980" y="2663"/>
                </a:lnTo>
                <a:lnTo>
                  <a:pt x="1984" y="2663"/>
                </a:lnTo>
                <a:lnTo>
                  <a:pt x="1985" y="2663"/>
                </a:lnTo>
                <a:lnTo>
                  <a:pt x="1989" y="2663"/>
                </a:lnTo>
                <a:lnTo>
                  <a:pt x="1993" y="2663"/>
                </a:lnTo>
                <a:lnTo>
                  <a:pt x="1997" y="2663"/>
                </a:lnTo>
                <a:lnTo>
                  <a:pt x="2001" y="2663"/>
                </a:lnTo>
                <a:lnTo>
                  <a:pt x="2003" y="2663"/>
                </a:lnTo>
                <a:lnTo>
                  <a:pt x="2007" y="2663"/>
                </a:lnTo>
                <a:lnTo>
                  <a:pt x="2007" y="2659"/>
                </a:lnTo>
                <a:lnTo>
                  <a:pt x="2007" y="2657"/>
                </a:lnTo>
                <a:lnTo>
                  <a:pt x="2007" y="2655"/>
                </a:lnTo>
                <a:lnTo>
                  <a:pt x="2008" y="2655"/>
                </a:lnTo>
                <a:lnTo>
                  <a:pt x="2026" y="2655"/>
                </a:lnTo>
                <a:lnTo>
                  <a:pt x="2028" y="2655"/>
                </a:lnTo>
                <a:lnTo>
                  <a:pt x="2030" y="2655"/>
                </a:lnTo>
                <a:lnTo>
                  <a:pt x="2032" y="2655"/>
                </a:lnTo>
                <a:lnTo>
                  <a:pt x="2035" y="2655"/>
                </a:lnTo>
                <a:lnTo>
                  <a:pt x="2039" y="2655"/>
                </a:lnTo>
                <a:lnTo>
                  <a:pt x="2041" y="2655"/>
                </a:lnTo>
                <a:lnTo>
                  <a:pt x="2047" y="2655"/>
                </a:lnTo>
                <a:lnTo>
                  <a:pt x="2049" y="2655"/>
                </a:lnTo>
                <a:lnTo>
                  <a:pt x="2053" y="2655"/>
                </a:lnTo>
                <a:lnTo>
                  <a:pt x="2056" y="2655"/>
                </a:lnTo>
                <a:lnTo>
                  <a:pt x="2058" y="2655"/>
                </a:lnTo>
                <a:lnTo>
                  <a:pt x="2062" y="2655"/>
                </a:lnTo>
                <a:lnTo>
                  <a:pt x="2064" y="2655"/>
                </a:lnTo>
                <a:lnTo>
                  <a:pt x="2068" y="2655"/>
                </a:lnTo>
                <a:lnTo>
                  <a:pt x="2072" y="2655"/>
                </a:lnTo>
                <a:lnTo>
                  <a:pt x="2074" y="2655"/>
                </a:lnTo>
                <a:lnTo>
                  <a:pt x="2078" y="2653"/>
                </a:lnTo>
                <a:lnTo>
                  <a:pt x="2080" y="2653"/>
                </a:lnTo>
                <a:lnTo>
                  <a:pt x="2083" y="2653"/>
                </a:lnTo>
                <a:lnTo>
                  <a:pt x="2085" y="2653"/>
                </a:lnTo>
                <a:lnTo>
                  <a:pt x="2089" y="2653"/>
                </a:lnTo>
                <a:lnTo>
                  <a:pt x="2089" y="2651"/>
                </a:lnTo>
                <a:lnTo>
                  <a:pt x="2089" y="2650"/>
                </a:lnTo>
                <a:lnTo>
                  <a:pt x="2089" y="2648"/>
                </a:lnTo>
                <a:lnTo>
                  <a:pt x="2089" y="2646"/>
                </a:lnTo>
                <a:lnTo>
                  <a:pt x="2089" y="2644"/>
                </a:lnTo>
                <a:lnTo>
                  <a:pt x="2089" y="2642"/>
                </a:lnTo>
                <a:lnTo>
                  <a:pt x="2089" y="2640"/>
                </a:lnTo>
                <a:lnTo>
                  <a:pt x="2089" y="2638"/>
                </a:lnTo>
                <a:lnTo>
                  <a:pt x="2089" y="2636"/>
                </a:lnTo>
                <a:lnTo>
                  <a:pt x="2089" y="2634"/>
                </a:lnTo>
                <a:lnTo>
                  <a:pt x="2089" y="2632"/>
                </a:lnTo>
                <a:lnTo>
                  <a:pt x="2089" y="2630"/>
                </a:lnTo>
                <a:lnTo>
                  <a:pt x="2089" y="2628"/>
                </a:lnTo>
                <a:lnTo>
                  <a:pt x="2089" y="2626"/>
                </a:lnTo>
                <a:lnTo>
                  <a:pt x="2089" y="2625"/>
                </a:lnTo>
                <a:lnTo>
                  <a:pt x="2089" y="2623"/>
                </a:lnTo>
                <a:lnTo>
                  <a:pt x="2089" y="2621"/>
                </a:lnTo>
                <a:lnTo>
                  <a:pt x="2089" y="2619"/>
                </a:lnTo>
                <a:lnTo>
                  <a:pt x="2089" y="2617"/>
                </a:lnTo>
                <a:lnTo>
                  <a:pt x="2087" y="2615"/>
                </a:lnTo>
                <a:lnTo>
                  <a:pt x="2087" y="2613"/>
                </a:lnTo>
                <a:lnTo>
                  <a:pt x="2087" y="2611"/>
                </a:lnTo>
                <a:lnTo>
                  <a:pt x="2087" y="2609"/>
                </a:lnTo>
                <a:lnTo>
                  <a:pt x="2087" y="2607"/>
                </a:lnTo>
                <a:lnTo>
                  <a:pt x="2087" y="2605"/>
                </a:lnTo>
                <a:lnTo>
                  <a:pt x="2087" y="2603"/>
                </a:lnTo>
                <a:lnTo>
                  <a:pt x="2087" y="2602"/>
                </a:lnTo>
                <a:lnTo>
                  <a:pt x="2091" y="2602"/>
                </a:lnTo>
                <a:lnTo>
                  <a:pt x="2093" y="2602"/>
                </a:lnTo>
                <a:lnTo>
                  <a:pt x="2095" y="2602"/>
                </a:lnTo>
                <a:lnTo>
                  <a:pt x="2097" y="2602"/>
                </a:lnTo>
                <a:lnTo>
                  <a:pt x="2099" y="2602"/>
                </a:lnTo>
                <a:lnTo>
                  <a:pt x="2101" y="2600"/>
                </a:lnTo>
                <a:lnTo>
                  <a:pt x="2103" y="2600"/>
                </a:lnTo>
                <a:lnTo>
                  <a:pt x="2104" y="2600"/>
                </a:lnTo>
                <a:lnTo>
                  <a:pt x="2106" y="2600"/>
                </a:lnTo>
                <a:lnTo>
                  <a:pt x="2108" y="2600"/>
                </a:lnTo>
                <a:lnTo>
                  <a:pt x="2110" y="2600"/>
                </a:lnTo>
                <a:lnTo>
                  <a:pt x="2112" y="2600"/>
                </a:lnTo>
                <a:lnTo>
                  <a:pt x="2114" y="2600"/>
                </a:lnTo>
                <a:lnTo>
                  <a:pt x="2118" y="2600"/>
                </a:lnTo>
                <a:lnTo>
                  <a:pt x="2120" y="2600"/>
                </a:lnTo>
                <a:lnTo>
                  <a:pt x="2122" y="2600"/>
                </a:lnTo>
                <a:lnTo>
                  <a:pt x="2124" y="2600"/>
                </a:lnTo>
                <a:lnTo>
                  <a:pt x="2126" y="2600"/>
                </a:lnTo>
                <a:lnTo>
                  <a:pt x="2129" y="2600"/>
                </a:lnTo>
                <a:lnTo>
                  <a:pt x="2131" y="2600"/>
                </a:lnTo>
                <a:lnTo>
                  <a:pt x="2133" y="2600"/>
                </a:lnTo>
                <a:lnTo>
                  <a:pt x="2135" y="2600"/>
                </a:lnTo>
                <a:lnTo>
                  <a:pt x="2137" y="2600"/>
                </a:lnTo>
                <a:lnTo>
                  <a:pt x="2139" y="2600"/>
                </a:lnTo>
                <a:lnTo>
                  <a:pt x="2141" y="2600"/>
                </a:lnTo>
                <a:lnTo>
                  <a:pt x="2143" y="2600"/>
                </a:lnTo>
                <a:lnTo>
                  <a:pt x="2145" y="2600"/>
                </a:lnTo>
                <a:lnTo>
                  <a:pt x="2147" y="2600"/>
                </a:lnTo>
                <a:lnTo>
                  <a:pt x="2149" y="2600"/>
                </a:lnTo>
                <a:lnTo>
                  <a:pt x="2151" y="2600"/>
                </a:lnTo>
                <a:lnTo>
                  <a:pt x="2152" y="2600"/>
                </a:lnTo>
                <a:lnTo>
                  <a:pt x="2154" y="2600"/>
                </a:lnTo>
                <a:lnTo>
                  <a:pt x="2156" y="2600"/>
                </a:lnTo>
                <a:lnTo>
                  <a:pt x="2158" y="2600"/>
                </a:lnTo>
                <a:lnTo>
                  <a:pt x="2160" y="2600"/>
                </a:lnTo>
                <a:lnTo>
                  <a:pt x="2162" y="2600"/>
                </a:lnTo>
                <a:lnTo>
                  <a:pt x="2164" y="2600"/>
                </a:lnTo>
                <a:lnTo>
                  <a:pt x="2166" y="2600"/>
                </a:lnTo>
                <a:lnTo>
                  <a:pt x="2168" y="2600"/>
                </a:lnTo>
                <a:lnTo>
                  <a:pt x="2172" y="2600"/>
                </a:lnTo>
                <a:lnTo>
                  <a:pt x="2172" y="2598"/>
                </a:lnTo>
                <a:lnTo>
                  <a:pt x="2170" y="2596"/>
                </a:lnTo>
                <a:lnTo>
                  <a:pt x="2170" y="2594"/>
                </a:lnTo>
                <a:lnTo>
                  <a:pt x="2170" y="2592"/>
                </a:lnTo>
                <a:lnTo>
                  <a:pt x="2170" y="2588"/>
                </a:lnTo>
                <a:lnTo>
                  <a:pt x="2170" y="2586"/>
                </a:lnTo>
                <a:lnTo>
                  <a:pt x="2170" y="2584"/>
                </a:lnTo>
                <a:lnTo>
                  <a:pt x="2170" y="2582"/>
                </a:lnTo>
                <a:lnTo>
                  <a:pt x="2170" y="2579"/>
                </a:lnTo>
                <a:lnTo>
                  <a:pt x="2170" y="2577"/>
                </a:lnTo>
                <a:lnTo>
                  <a:pt x="2170" y="2575"/>
                </a:lnTo>
                <a:lnTo>
                  <a:pt x="2170" y="2573"/>
                </a:lnTo>
                <a:lnTo>
                  <a:pt x="2170" y="2569"/>
                </a:lnTo>
                <a:lnTo>
                  <a:pt x="2170" y="2567"/>
                </a:lnTo>
                <a:lnTo>
                  <a:pt x="2170" y="2565"/>
                </a:lnTo>
                <a:lnTo>
                  <a:pt x="2170" y="2563"/>
                </a:lnTo>
                <a:lnTo>
                  <a:pt x="2170" y="2559"/>
                </a:lnTo>
                <a:lnTo>
                  <a:pt x="2170" y="2557"/>
                </a:lnTo>
                <a:lnTo>
                  <a:pt x="2170" y="2554"/>
                </a:lnTo>
                <a:lnTo>
                  <a:pt x="2170" y="2550"/>
                </a:lnTo>
                <a:lnTo>
                  <a:pt x="2170" y="2548"/>
                </a:lnTo>
                <a:lnTo>
                  <a:pt x="2170" y="2544"/>
                </a:lnTo>
                <a:lnTo>
                  <a:pt x="2170" y="2542"/>
                </a:lnTo>
                <a:lnTo>
                  <a:pt x="2170" y="2540"/>
                </a:lnTo>
                <a:lnTo>
                  <a:pt x="2170" y="2538"/>
                </a:lnTo>
                <a:lnTo>
                  <a:pt x="2170" y="2536"/>
                </a:lnTo>
                <a:lnTo>
                  <a:pt x="2168" y="2532"/>
                </a:lnTo>
                <a:lnTo>
                  <a:pt x="2168" y="2531"/>
                </a:lnTo>
                <a:lnTo>
                  <a:pt x="2168" y="2529"/>
                </a:lnTo>
                <a:lnTo>
                  <a:pt x="2168" y="2525"/>
                </a:lnTo>
                <a:lnTo>
                  <a:pt x="2168" y="2523"/>
                </a:lnTo>
                <a:lnTo>
                  <a:pt x="2168" y="2521"/>
                </a:lnTo>
                <a:lnTo>
                  <a:pt x="2168" y="2519"/>
                </a:lnTo>
                <a:lnTo>
                  <a:pt x="2168" y="2517"/>
                </a:lnTo>
                <a:lnTo>
                  <a:pt x="2168" y="2515"/>
                </a:lnTo>
                <a:lnTo>
                  <a:pt x="2168" y="2511"/>
                </a:lnTo>
                <a:lnTo>
                  <a:pt x="2168" y="2509"/>
                </a:lnTo>
                <a:lnTo>
                  <a:pt x="2168" y="2507"/>
                </a:lnTo>
                <a:lnTo>
                  <a:pt x="2168" y="2502"/>
                </a:lnTo>
                <a:lnTo>
                  <a:pt x="2168" y="2498"/>
                </a:lnTo>
                <a:lnTo>
                  <a:pt x="2168" y="2494"/>
                </a:lnTo>
                <a:lnTo>
                  <a:pt x="2168" y="2492"/>
                </a:lnTo>
                <a:lnTo>
                  <a:pt x="2168" y="2490"/>
                </a:lnTo>
                <a:lnTo>
                  <a:pt x="2168" y="2484"/>
                </a:lnTo>
                <a:lnTo>
                  <a:pt x="2168" y="2481"/>
                </a:lnTo>
                <a:lnTo>
                  <a:pt x="2168" y="2477"/>
                </a:lnTo>
                <a:lnTo>
                  <a:pt x="2168" y="2475"/>
                </a:lnTo>
                <a:lnTo>
                  <a:pt x="2168" y="2473"/>
                </a:lnTo>
                <a:lnTo>
                  <a:pt x="2166" y="2471"/>
                </a:lnTo>
                <a:lnTo>
                  <a:pt x="2166" y="2467"/>
                </a:lnTo>
                <a:lnTo>
                  <a:pt x="2166" y="2463"/>
                </a:lnTo>
                <a:lnTo>
                  <a:pt x="2166" y="2461"/>
                </a:lnTo>
                <a:lnTo>
                  <a:pt x="2166" y="2459"/>
                </a:lnTo>
                <a:lnTo>
                  <a:pt x="2166" y="2458"/>
                </a:lnTo>
                <a:lnTo>
                  <a:pt x="2166" y="2454"/>
                </a:lnTo>
                <a:lnTo>
                  <a:pt x="2166" y="2450"/>
                </a:lnTo>
                <a:lnTo>
                  <a:pt x="2166" y="2446"/>
                </a:lnTo>
                <a:lnTo>
                  <a:pt x="2166" y="2444"/>
                </a:lnTo>
                <a:lnTo>
                  <a:pt x="2166" y="2438"/>
                </a:lnTo>
                <a:lnTo>
                  <a:pt x="2166" y="2435"/>
                </a:lnTo>
                <a:lnTo>
                  <a:pt x="2166" y="2433"/>
                </a:lnTo>
                <a:lnTo>
                  <a:pt x="2166" y="2429"/>
                </a:lnTo>
                <a:lnTo>
                  <a:pt x="2166" y="2427"/>
                </a:lnTo>
                <a:lnTo>
                  <a:pt x="2166" y="2423"/>
                </a:lnTo>
                <a:lnTo>
                  <a:pt x="2166" y="2419"/>
                </a:lnTo>
                <a:lnTo>
                  <a:pt x="2166" y="2417"/>
                </a:lnTo>
                <a:lnTo>
                  <a:pt x="2166" y="2415"/>
                </a:lnTo>
                <a:lnTo>
                  <a:pt x="2162" y="2415"/>
                </a:lnTo>
                <a:lnTo>
                  <a:pt x="2158" y="2415"/>
                </a:lnTo>
                <a:lnTo>
                  <a:pt x="2154" y="2417"/>
                </a:lnTo>
                <a:lnTo>
                  <a:pt x="2151" y="2417"/>
                </a:lnTo>
                <a:lnTo>
                  <a:pt x="2149" y="2417"/>
                </a:lnTo>
                <a:lnTo>
                  <a:pt x="2145" y="2417"/>
                </a:lnTo>
                <a:lnTo>
                  <a:pt x="2143" y="2417"/>
                </a:lnTo>
                <a:lnTo>
                  <a:pt x="2141" y="2417"/>
                </a:lnTo>
                <a:lnTo>
                  <a:pt x="2139" y="2417"/>
                </a:lnTo>
                <a:lnTo>
                  <a:pt x="2135" y="2417"/>
                </a:lnTo>
                <a:lnTo>
                  <a:pt x="2133" y="2417"/>
                </a:lnTo>
                <a:lnTo>
                  <a:pt x="2131" y="2417"/>
                </a:lnTo>
                <a:lnTo>
                  <a:pt x="2129" y="2417"/>
                </a:lnTo>
                <a:lnTo>
                  <a:pt x="2128" y="2417"/>
                </a:lnTo>
                <a:lnTo>
                  <a:pt x="2126" y="2417"/>
                </a:lnTo>
                <a:lnTo>
                  <a:pt x="2124" y="2417"/>
                </a:lnTo>
                <a:lnTo>
                  <a:pt x="2122" y="2417"/>
                </a:lnTo>
                <a:lnTo>
                  <a:pt x="2118" y="2417"/>
                </a:lnTo>
                <a:lnTo>
                  <a:pt x="2116" y="2417"/>
                </a:lnTo>
                <a:lnTo>
                  <a:pt x="2114" y="2417"/>
                </a:lnTo>
                <a:lnTo>
                  <a:pt x="2110" y="2417"/>
                </a:lnTo>
                <a:lnTo>
                  <a:pt x="2106" y="2417"/>
                </a:lnTo>
                <a:lnTo>
                  <a:pt x="2104" y="2417"/>
                </a:lnTo>
                <a:lnTo>
                  <a:pt x="2103" y="2417"/>
                </a:lnTo>
                <a:lnTo>
                  <a:pt x="2099" y="2417"/>
                </a:lnTo>
                <a:lnTo>
                  <a:pt x="2093" y="2417"/>
                </a:lnTo>
                <a:lnTo>
                  <a:pt x="2087" y="2417"/>
                </a:lnTo>
                <a:lnTo>
                  <a:pt x="2083" y="2417"/>
                </a:lnTo>
                <a:lnTo>
                  <a:pt x="2080" y="2417"/>
                </a:lnTo>
                <a:lnTo>
                  <a:pt x="2076" y="2417"/>
                </a:lnTo>
                <a:lnTo>
                  <a:pt x="2072" y="2417"/>
                </a:lnTo>
                <a:lnTo>
                  <a:pt x="2068" y="2417"/>
                </a:lnTo>
                <a:lnTo>
                  <a:pt x="2064" y="2417"/>
                </a:lnTo>
                <a:lnTo>
                  <a:pt x="2062" y="2417"/>
                </a:lnTo>
                <a:lnTo>
                  <a:pt x="2060" y="2417"/>
                </a:lnTo>
                <a:lnTo>
                  <a:pt x="2056" y="2417"/>
                </a:lnTo>
                <a:lnTo>
                  <a:pt x="2051" y="2417"/>
                </a:lnTo>
                <a:lnTo>
                  <a:pt x="2047" y="2417"/>
                </a:lnTo>
                <a:lnTo>
                  <a:pt x="2043" y="2419"/>
                </a:lnTo>
                <a:lnTo>
                  <a:pt x="2041" y="2419"/>
                </a:lnTo>
                <a:lnTo>
                  <a:pt x="2037" y="2419"/>
                </a:lnTo>
                <a:lnTo>
                  <a:pt x="2035" y="2419"/>
                </a:lnTo>
                <a:lnTo>
                  <a:pt x="2030" y="2419"/>
                </a:lnTo>
                <a:lnTo>
                  <a:pt x="2026" y="2419"/>
                </a:lnTo>
                <a:lnTo>
                  <a:pt x="2022" y="2419"/>
                </a:lnTo>
                <a:lnTo>
                  <a:pt x="2016" y="2419"/>
                </a:lnTo>
                <a:lnTo>
                  <a:pt x="2014" y="2419"/>
                </a:lnTo>
                <a:lnTo>
                  <a:pt x="2012" y="2419"/>
                </a:lnTo>
                <a:lnTo>
                  <a:pt x="2010" y="2419"/>
                </a:lnTo>
                <a:lnTo>
                  <a:pt x="2008" y="2419"/>
                </a:lnTo>
                <a:lnTo>
                  <a:pt x="2007" y="2419"/>
                </a:lnTo>
                <a:lnTo>
                  <a:pt x="2005" y="2419"/>
                </a:lnTo>
                <a:lnTo>
                  <a:pt x="2001" y="2419"/>
                </a:lnTo>
                <a:lnTo>
                  <a:pt x="1995" y="2419"/>
                </a:lnTo>
                <a:lnTo>
                  <a:pt x="1989" y="2419"/>
                </a:lnTo>
                <a:lnTo>
                  <a:pt x="1980" y="2419"/>
                </a:lnTo>
                <a:lnTo>
                  <a:pt x="1966" y="2419"/>
                </a:lnTo>
                <a:lnTo>
                  <a:pt x="1960" y="2419"/>
                </a:lnTo>
                <a:lnTo>
                  <a:pt x="1959" y="2419"/>
                </a:lnTo>
                <a:lnTo>
                  <a:pt x="1953" y="2419"/>
                </a:lnTo>
                <a:lnTo>
                  <a:pt x="1947" y="2419"/>
                </a:lnTo>
                <a:lnTo>
                  <a:pt x="1941" y="2419"/>
                </a:lnTo>
                <a:lnTo>
                  <a:pt x="1939" y="2419"/>
                </a:lnTo>
                <a:lnTo>
                  <a:pt x="1934" y="2419"/>
                </a:lnTo>
                <a:lnTo>
                  <a:pt x="1924" y="2421"/>
                </a:lnTo>
                <a:lnTo>
                  <a:pt x="1920" y="2421"/>
                </a:lnTo>
                <a:lnTo>
                  <a:pt x="1918" y="2421"/>
                </a:lnTo>
                <a:lnTo>
                  <a:pt x="1911" y="2421"/>
                </a:lnTo>
                <a:lnTo>
                  <a:pt x="1901" y="2421"/>
                </a:lnTo>
                <a:lnTo>
                  <a:pt x="1899" y="2421"/>
                </a:lnTo>
                <a:lnTo>
                  <a:pt x="1895" y="2421"/>
                </a:lnTo>
                <a:lnTo>
                  <a:pt x="1887" y="2421"/>
                </a:lnTo>
                <a:lnTo>
                  <a:pt x="1878" y="2421"/>
                </a:lnTo>
                <a:lnTo>
                  <a:pt x="1876" y="2421"/>
                </a:lnTo>
                <a:lnTo>
                  <a:pt x="1864" y="2421"/>
                </a:lnTo>
                <a:lnTo>
                  <a:pt x="1859" y="2421"/>
                </a:lnTo>
                <a:lnTo>
                  <a:pt x="1853" y="2421"/>
                </a:lnTo>
                <a:lnTo>
                  <a:pt x="1841" y="2421"/>
                </a:lnTo>
                <a:lnTo>
                  <a:pt x="1838" y="2421"/>
                </a:lnTo>
                <a:lnTo>
                  <a:pt x="1830" y="2421"/>
                </a:lnTo>
                <a:lnTo>
                  <a:pt x="1828" y="2421"/>
                </a:lnTo>
                <a:lnTo>
                  <a:pt x="1820" y="2423"/>
                </a:lnTo>
                <a:lnTo>
                  <a:pt x="1818" y="2423"/>
                </a:lnTo>
                <a:lnTo>
                  <a:pt x="1811" y="2423"/>
                </a:lnTo>
                <a:lnTo>
                  <a:pt x="1807" y="2423"/>
                </a:lnTo>
                <a:lnTo>
                  <a:pt x="1799" y="2423"/>
                </a:lnTo>
                <a:lnTo>
                  <a:pt x="1797" y="2423"/>
                </a:lnTo>
                <a:lnTo>
                  <a:pt x="1790" y="2423"/>
                </a:lnTo>
                <a:lnTo>
                  <a:pt x="1788" y="2423"/>
                </a:lnTo>
                <a:lnTo>
                  <a:pt x="1784" y="2423"/>
                </a:lnTo>
                <a:lnTo>
                  <a:pt x="1778" y="2423"/>
                </a:lnTo>
                <a:lnTo>
                  <a:pt x="1776" y="2423"/>
                </a:lnTo>
                <a:lnTo>
                  <a:pt x="1770" y="2423"/>
                </a:lnTo>
                <a:lnTo>
                  <a:pt x="1767" y="2423"/>
                </a:lnTo>
                <a:lnTo>
                  <a:pt x="1757" y="2423"/>
                </a:lnTo>
                <a:lnTo>
                  <a:pt x="1745" y="2423"/>
                </a:lnTo>
                <a:lnTo>
                  <a:pt x="1736" y="2423"/>
                </a:lnTo>
                <a:lnTo>
                  <a:pt x="1726" y="2423"/>
                </a:lnTo>
                <a:lnTo>
                  <a:pt x="1724" y="2423"/>
                </a:lnTo>
                <a:lnTo>
                  <a:pt x="1715" y="2425"/>
                </a:lnTo>
                <a:lnTo>
                  <a:pt x="1713" y="2425"/>
                </a:lnTo>
                <a:lnTo>
                  <a:pt x="1705" y="2425"/>
                </a:lnTo>
                <a:lnTo>
                  <a:pt x="1703" y="2425"/>
                </a:lnTo>
                <a:lnTo>
                  <a:pt x="1697" y="2425"/>
                </a:lnTo>
                <a:lnTo>
                  <a:pt x="1695" y="2425"/>
                </a:lnTo>
                <a:lnTo>
                  <a:pt x="1694" y="2425"/>
                </a:lnTo>
                <a:lnTo>
                  <a:pt x="1690" y="2425"/>
                </a:lnTo>
                <a:lnTo>
                  <a:pt x="1686" y="2425"/>
                </a:lnTo>
                <a:lnTo>
                  <a:pt x="1680" y="2425"/>
                </a:lnTo>
                <a:lnTo>
                  <a:pt x="1672" y="2425"/>
                </a:lnTo>
                <a:lnTo>
                  <a:pt x="1672" y="2421"/>
                </a:lnTo>
                <a:lnTo>
                  <a:pt x="1674" y="2419"/>
                </a:lnTo>
                <a:lnTo>
                  <a:pt x="1674" y="2415"/>
                </a:lnTo>
                <a:lnTo>
                  <a:pt x="1674" y="2413"/>
                </a:lnTo>
                <a:lnTo>
                  <a:pt x="1674" y="2411"/>
                </a:lnTo>
                <a:lnTo>
                  <a:pt x="1674" y="2410"/>
                </a:lnTo>
                <a:lnTo>
                  <a:pt x="1674" y="2408"/>
                </a:lnTo>
                <a:lnTo>
                  <a:pt x="1674" y="2406"/>
                </a:lnTo>
                <a:lnTo>
                  <a:pt x="1674" y="2402"/>
                </a:lnTo>
                <a:lnTo>
                  <a:pt x="1674" y="2400"/>
                </a:lnTo>
                <a:lnTo>
                  <a:pt x="1674" y="2396"/>
                </a:lnTo>
                <a:lnTo>
                  <a:pt x="1674" y="2394"/>
                </a:lnTo>
                <a:lnTo>
                  <a:pt x="1674" y="2392"/>
                </a:lnTo>
                <a:lnTo>
                  <a:pt x="1674" y="2390"/>
                </a:lnTo>
                <a:lnTo>
                  <a:pt x="1674" y="2388"/>
                </a:lnTo>
                <a:lnTo>
                  <a:pt x="1674" y="2387"/>
                </a:lnTo>
                <a:lnTo>
                  <a:pt x="1672" y="2385"/>
                </a:lnTo>
                <a:lnTo>
                  <a:pt x="1672" y="2381"/>
                </a:lnTo>
                <a:lnTo>
                  <a:pt x="1672" y="2379"/>
                </a:lnTo>
                <a:lnTo>
                  <a:pt x="1672" y="2377"/>
                </a:lnTo>
                <a:lnTo>
                  <a:pt x="1672" y="2373"/>
                </a:lnTo>
                <a:lnTo>
                  <a:pt x="1672" y="2371"/>
                </a:lnTo>
                <a:lnTo>
                  <a:pt x="1672" y="2367"/>
                </a:lnTo>
                <a:lnTo>
                  <a:pt x="1672" y="2365"/>
                </a:lnTo>
                <a:lnTo>
                  <a:pt x="1672" y="2363"/>
                </a:lnTo>
                <a:lnTo>
                  <a:pt x="1672" y="2360"/>
                </a:lnTo>
                <a:lnTo>
                  <a:pt x="1672" y="2358"/>
                </a:lnTo>
                <a:lnTo>
                  <a:pt x="1672" y="2356"/>
                </a:lnTo>
                <a:lnTo>
                  <a:pt x="1672" y="2354"/>
                </a:lnTo>
                <a:lnTo>
                  <a:pt x="1672" y="2350"/>
                </a:lnTo>
                <a:lnTo>
                  <a:pt x="1672" y="2348"/>
                </a:lnTo>
                <a:lnTo>
                  <a:pt x="1672" y="2346"/>
                </a:lnTo>
                <a:lnTo>
                  <a:pt x="1672" y="2342"/>
                </a:lnTo>
                <a:lnTo>
                  <a:pt x="1672" y="2339"/>
                </a:lnTo>
                <a:lnTo>
                  <a:pt x="1672" y="2337"/>
                </a:lnTo>
                <a:lnTo>
                  <a:pt x="1672" y="2333"/>
                </a:lnTo>
                <a:lnTo>
                  <a:pt x="1672" y="2331"/>
                </a:lnTo>
                <a:lnTo>
                  <a:pt x="1671" y="2329"/>
                </a:lnTo>
                <a:lnTo>
                  <a:pt x="1671" y="2325"/>
                </a:lnTo>
                <a:lnTo>
                  <a:pt x="1671" y="2321"/>
                </a:lnTo>
                <a:lnTo>
                  <a:pt x="1671" y="2317"/>
                </a:lnTo>
                <a:lnTo>
                  <a:pt x="1671" y="2314"/>
                </a:lnTo>
                <a:lnTo>
                  <a:pt x="1671" y="2312"/>
                </a:lnTo>
                <a:lnTo>
                  <a:pt x="1671" y="2308"/>
                </a:lnTo>
                <a:lnTo>
                  <a:pt x="1671" y="2306"/>
                </a:lnTo>
                <a:lnTo>
                  <a:pt x="1671" y="2302"/>
                </a:lnTo>
                <a:lnTo>
                  <a:pt x="1671" y="2298"/>
                </a:lnTo>
                <a:lnTo>
                  <a:pt x="1671" y="2296"/>
                </a:lnTo>
                <a:lnTo>
                  <a:pt x="1671" y="2292"/>
                </a:lnTo>
                <a:lnTo>
                  <a:pt x="1671" y="2289"/>
                </a:lnTo>
                <a:lnTo>
                  <a:pt x="1671" y="2287"/>
                </a:lnTo>
                <a:lnTo>
                  <a:pt x="1671" y="2285"/>
                </a:lnTo>
                <a:lnTo>
                  <a:pt x="1671" y="2283"/>
                </a:lnTo>
                <a:lnTo>
                  <a:pt x="1671" y="2281"/>
                </a:lnTo>
                <a:lnTo>
                  <a:pt x="1671" y="2279"/>
                </a:lnTo>
                <a:lnTo>
                  <a:pt x="1669" y="2275"/>
                </a:lnTo>
                <a:lnTo>
                  <a:pt x="1669" y="2273"/>
                </a:lnTo>
                <a:lnTo>
                  <a:pt x="1669" y="2271"/>
                </a:lnTo>
                <a:lnTo>
                  <a:pt x="1669" y="2269"/>
                </a:lnTo>
                <a:lnTo>
                  <a:pt x="1669" y="2267"/>
                </a:lnTo>
                <a:lnTo>
                  <a:pt x="1669" y="2266"/>
                </a:lnTo>
                <a:lnTo>
                  <a:pt x="1669" y="2264"/>
                </a:lnTo>
                <a:lnTo>
                  <a:pt x="1669" y="2262"/>
                </a:lnTo>
                <a:lnTo>
                  <a:pt x="1669" y="2258"/>
                </a:lnTo>
                <a:lnTo>
                  <a:pt x="1669" y="2256"/>
                </a:lnTo>
                <a:lnTo>
                  <a:pt x="1669" y="2254"/>
                </a:lnTo>
                <a:lnTo>
                  <a:pt x="1669" y="2250"/>
                </a:lnTo>
                <a:lnTo>
                  <a:pt x="1669" y="2246"/>
                </a:lnTo>
                <a:lnTo>
                  <a:pt x="1669" y="2241"/>
                </a:lnTo>
                <a:lnTo>
                  <a:pt x="1669" y="2235"/>
                </a:lnTo>
                <a:lnTo>
                  <a:pt x="1669" y="2233"/>
                </a:lnTo>
                <a:lnTo>
                  <a:pt x="1669" y="2231"/>
                </a:lnTo>
                <a:lnTo>
                  <a:pt x="1669" y="2229"/>
                </a:lnTo>
                <a:lnTo>
                  <a:pt x="1669" y="2227"/>
                </a:lnTo>
                <a:lnTo>
                  <a:pt x="1669" y="2223"/>
                </a:lnTo>
                <a:lnTo>
                  <a:pt x="1669" y="2221"/>
                </a:lnTo>
                <a:lnTo>
                  <a:pt x="1669" y="2219"/>
                </a:lnTo>
                <a:lnTo>
                  <a:pt x="1667" y="2214"/>
                </a:lnTo>
                <a:lnTo>
                  <a:pt x="1667" y="2212"/>
                </a:lnTo>
                <a:lnTo>
                  <a:pt x="1667" y="2210"/>
                </a:lnTo>
                <a:lnTo>
                  <a:pt x="1667" y="2208"/>
                </a:lnTo>
                <a:lnTo>
                  <a:pt x="1667" y="2206"/>
                </a:lnTo>
                <a:lnTo>
                  <a:pt x="1667" y="2204"/>
                </a:lnTo>
                <a:lnTo>
                  <a:pt x="1667" y="2200"/>
                </a:lnTo>
                <a:lnTo>
                  <a:pt x="1667" y="2195"/>
                </a:lnTo>
                <a:lnTo>
                  <a:pt x="1667" y="2191"/>
                </a:lnTo>
                <a:lnTo>
                  <a:pt x="1667" y="2189"/>
                </a:lnTo>
                <a:lnTo>
                  <a:pt x="1667" y="2185"/>
                </a:lnTo>
                <a:lnTo>
                  <a:pt x="1667" y="2183"/>
                </a:lnTo>
                <a:lnTo>
                  <a:pt x="1667" y="2179"/>
                </a:lnTo>
                <a:lnTo>
                  <a:pt x="1667" y="2175"/>
                </a:lnTo>
                <a:lnTo>
                  <a:pt x="1667" y="2173"/>
                </a:lnTo>
                <a:lnTo>
                  <a:pt x="1665" y="2160"/>
                </a:lnTo>
                <a:lnTo>
                  <a:pt x="1665" y="2147"/>
                </a:lnTo>
                <a:lnTo>
                  <a:pt x="1665" y="2131"/>
                </a:lnTo>
                <a:lnTo>
                  <a:pt x="1665" y="2123"/>
                </a:lnTo>
                <a:lnTo>
                  <a:pt x="1665" y="2122"/>
                </a:lnTo>
                <a:lnTo>
                  <a:pt x="1665" y="2118"/>
                </a:lnTo>
                <a:lnTo>
                  <a:pt x="1665" y="2114"/>
                </a:lnTo>
                <a:lnTo>
                  <a:pt x="1665" y="2112"/>
                </a:lnTo>
                <a:lnTo>
                  <a:pt x="1665" y="2110"/>
                </a:lnTo>
                <a:lnTo>
                  <a:pt x="1665" y="2108"/>
                </a:lnTo>
                <a:lnTo>
                  <a:pt x="1665" y="2106"/>
                </a:lnTo>
                <a:lnTo>
                  <a:pt x="1665" y="2104"/>
                </a:lnTo>
                <a:lnTo>
                  <a:pt x="1665" y="2102"/>
                </a:lnTo>
                <a:lnTo>
                  <a:pt x="1665" y="2099"/>
                </a:lnTo>
                <a:lnTo>
                  <a:pt x="1665" y="2097"/>
                </a:lnTo>
                <a:lnTo>
                  <a:pt x="1665" y="2093"/>
                </a:lnTo>
                <a:lnTo>
                  <a:pt x="1665" y="2091"/>
                </a:lnTo>
                <a:lnTo>
                  <a:pt x="1665" y="2089"/>
                </a:lnTo>
                <a:lnTo>
                  <a:pt x="1663" y="2087"/>
                </a:lnTo>
                <a:lnTo>
                  <a:pt x="1659" y="2087"/>
                </a:lnTo>
                <a:lnTo>
                  <a:pt x="1657" y="2087"/>
                </a:lnTo>
                <a:lnTo>
                  <a:pt x="1655" y="2087"/>
                </a:lnTo>
                <a:lnTo>
                  <a:pt x="1653" y="2087"/>
                </a:lnTo>
                <a:lnTo>
                  <a:pt x="1651" y="2087"/>
                </a:lnTo>
                <a:lnTo>
                  <a:pt x="1649" y="2087"/>
                </a:lnTo>
                <a:lnTo>
                  <a:pt x="1647" y="2087"/>
                </a:lnTo>
                <a:lnTo>
                  <a:pt x="1644" y="2087"/>
                </a:lnTo>
                <a:lnTo>
                  <a:pt x="1642" y="2087"/>
                </a:lnTo>
                <a:lnTo>
                  <a:pt x="1640" y="2087"/>
                </a:lnTo>
                <a:lnTo>
                  <a:pt x="1638" y="2087"/>
                </a:lnTo>
                <a:lnTo>
                  <a:pt x="1636" y="2087"/>
                </a:lnTo>
                <a:lnTo>
                  <a:pt x="1634" y="2087"/>
                </a:lnTo>
                <a:lnTo>
                  <a:pt x="1632" y="2087"/>
                </a:lnTo>
                <a:lnTo>
                  <a:pt x="1628" y="2087"/>
                </a:lnTo>
                <a:lnTo>
                  <a:pt x="1626" y="2087"/>
                </a:lnTo>
                <a:lnTo>
                  <a:pt x="1624" y="2087"/>
                </a:lnTo>
                <a:lnTo>
                  <a:pt x="1622" y="2087"/>
                </a:lnTo>
                <a:lnTo>
                  <a:pt x="1609" y="2087"/>
                </a:lnTo>
                <a:lnTo>
                  <a:pt x="1580" y="2087"/>
                </a:lnTo>
                <a:lnTo>
                  <a:pt x="1561" y="2087"/>
                </a:lnTo>
                <a:lnTo>
                  <a:pt x="1551" y="2087"/>
                </a:lnTo>
                <a:lnTo>
                  <a:pt x="1542" y="2087"/>
                </a:lnTo>
                <a:lnTo>
                  <a:pt x="1336" y="2093"/>
                </a:lnTo>
                <a:lnTo>
                  <a:pt x="1331" y="2093"/>
                </a:lnTo>
                <a:lnTo>
                  <a:pt x="1325" y="2093"/>
                </a:lnTo>
                <a:lnTo>
                  <a:pt x="1317" y="2093"/>
                </a:lnTo>
                <a:lnTo>
                  <a:pt x="1313" y="2093"/>
                </a:lnTo>
                <a:lnTo>
                  <a:pt x="1302" y="2093"/>
                </a:lnTo>
                <a:lnTo>
                  <a:pt x="1298" y="2093"/>
                </a:lnTo>
                <a:lnTo>
                  <a:pt x="1294" y="2093"/>
                </a:lnTo>
                <a:lnTo>
                  <a:pt x="1286" y="2093"/>
                </a:lnTo>
                <a:lnTo>
                  <a:pt x="1277" y="2093"/>
                </a:lnTo>
                <a:lnTo>
                  <a:pt x="1275" y="2093"/>
                </a:lnTo>
                <a:lnTo>
                  <a:pt x="1263" y="2093"/>
                </a:lnTo>
                <a:lnTo>
                  <a:pt x="1256" y="2093"/>
                </a:lnTo>
                <a:lnTo>
                  <a:pt x="1250" y="2093"/>
                </a:lnTo>
                <a:lnTo>
                  <a:pt x="1240" y="2093"/>
                </a:lnTo>
                <a:lnTo>
                  <a:pt x="1235" y="2093"/>
                </a:lnTo>
                <a:lnTo>
                  <a:pt x="1231" y="2093"/>
                </a:lnTo>
                <a:lnTo>
                  <a:pt x="1225" y="2093"/>
                </a:lnTo>
                <a:lnTo>
                  <a:pt x="1215" y="2095"/>
                </a:lnTo>
                <a:lnTo>
                  <a:pt x="1212" y="2095"/>
                </a:lnTo>
                <a:lnTo>
                  <a:pt x="1200" y="2095"/>
                </a:lnTo>
                <a:lnTo>
                  <a:pt x="1190" y="2095"/>
                </a:lnTo>
                <a:lnTo>
                  <a:pt x="1183" y="2095"/>
                </a:lnTo>
                <a:lnTo>
                  <a:pt x="1171" y="2095"/>
                </a:lnTo>
                <a:lnTo>
                  <a:pt x="1171" y="2093"/>
                </a:lnTo>
                <a:lnTo>
                  <a:pt x="1171" y="2091"/>
                </a:lnTo>
                <a:lnTo>
                  <a:pt x="1171" y="2089"/>
                </a:lnTo>
                <a:lnTo>
                  <a:pt x="1171" y="2087"/>
                </a:lnTo>
                <a:lnTo>
                  <a:pt x="1171" y="2085"/>
                </a:lnTo>
                <a:lnTo>
                  <a:pt x="1171" y="2083"/>
                </a:lnTo>
                <a:lnTo>
                  <a:pt x="1171" y="2081"/>
                </a:lnTo>
                <a:lnTo>
                  <a:pt x="1171" y="2079"/>
                </a:lnTo>
                <a:lnTo>
                  <a:pt x="1171" y="2076"/>
                </a:lnTo>
                <a:lnTo>
                  <a:pt x="1171" y="2074"/>
                </a:lnTo>
                <a:lnTo>
                  <a:pt x="1169" y="2072"/>
                </a:lnTo>
                <a:lnTo>
                  <a:pt x="1169" y="2070"/>
                </a:lnTo>
                <a:lnTo>
                  <a:pt x="1169" y="2068"/>
                </a:lnTo>
                <a:lnTo>
                  <a:pt x="1169" y="2066"/>
                </a:lnTo>
                <a:lnTo>
                  <a:pt x="1169" y="2062"/>
                </a:lnTo>
                <a:lnTo>
                  <a:pt x="1169" y="2060"/>
                </a:lnTo>
                <a:lnTo>
                  <a:pt x="1169" y="2058"/>
                </a:lnTo>
                <a:lnTo>
                  <a:pt x="1169" y="2056"/>
                </a:lnTo>
                <a:lnTo>
                  <a:pt x="1169" y="2054"/>
                </a:lnTo>
                <a:lnTo>
                  <a:pt x="1169" y="2051"/>
                </a:lnTo>
                <a:lnTo>
                  <a:pt x="1169" y="2049"/>
                </a:lnTo>
                <a:lnTo>
                  <a:pt x="1169" y="2045"/>
                </a:lnTo>
                <a:lnTo>
                  <a:pt x="1169" y="2043"/>
                </a:lnTo>
                <a:lnTo>
                  <a:pt x="1169" y="2041"/>
                </a:lnTo>
                <a:lnTo>
                  <a:pt x="1169" y="2037"/>
                </a:lnTo>
                <a:lnTo>
                  <a:pt x="1169" y="2035"/>
                </a:lnTo>
                <a:lnTo>
                  <a:pt x="1169" y="2031"/>
                </a:lnTo>
                <a:lnTo>
                  <a:pt x="1167" y="2029"/>
                </a:lnTo>
                <a:lnTo>
                  <a:pt x="1167" y="2028"/>
                </a:lnTo>
                <a:lnTo>
                  <a:pt x="1167" y="2026"/>
                </a:lnTo>
                <a:lnTo>
                  <a:pt x="1167" y="2022"/>
                </a:lnTo>
                <a:lnTo>
                  <a:pt x="1167" y="2020"/>
                </a:lnTo>
                <a:lnTo>
                  <a:pt x="1167" y="2016"/>
                </a:lnTo>
                <a:lnTo>
                  <a:pt x="1167" y="2014"/>
                </a:lnTo>
                <a:lnTo>
                  <a:pt x="1167" y="2012"/>
                </a:lnTo>
                <a:lnTo>
                  <a:pt x="1167" y="2010"/>
                </a:lnTo>
                <a:lnTo>
                  <a:pt x="1167" y="2006"/>
                </a:lnTo>
                <a:lnTo>
                  <a:pt x="1167" y="2004"/>
                </a:lnTo>
                <a:lnTo>
                  <a:pt x="1167" y="2003"/>
                </a:lnTo>
                <a:lnTo>
                  <a:pt x="1167" y="2001"/>
                </a:lnTo>
                <a:lnTo>
                  <a:pt x="1167" y="1999"/>
                </a:lnTo>
                <a:lnTo>
                  <a:pt x="1167" y="1997"/>
                </a:lnTo>
                <a:lnTo>
                  <a:pt x="1167" y="1995"/>
                </a:lnTo>
                <a:lnTo>
                  <a:pt x="1167" y="1993"/>
                </a:lnTo>
                <a:lnTo>
                  <a:pt x="1167" y="1991"/>
                </a:lnTo>
                <a:lnTo>
                  <a:pt x="1167" y="1989"/>
                </a:lnTo>
                <a:lnTo>
                  <a:pt x="1167" y="1987"/>
                </a:lnTo>
                <a:lnTo>
                  <a:pt x="1167" y="1985"/>
                </a:lnTo>
                <a:lnTo>
                  <a:pt x="1165" y="1983"/>
                </a:lnTo>
                <a:lnTo>
                  <a:pt x="1165" y="1981"/>
                </a:lnTo>
                <a:lnTo>
                  <a:pt x="1165" y="1980"/>
                </a:lnTo>
                <a:lnTo>
                  <a:pt x="1165" y="1978"/>
                </a:lnTo>
                <a:lnTo>
                  <a:pt x="1165" y="1976"/>
                </a:lnTo>
                <a:lnTo>
                  <a:pt x="1165" y="1972"/>
                </a:lnTo>
                <a:lnTo>
                  <a:pt x="1165" y="1970"/>
                </a:lnTo>
                <a:lnTo>
                  <a:pt x="1165" y="1966"/>
                </a:lnTo>
                <a:lnTo>
                  <a:pt x="1165" y="1964"/>
                </a:lnTo>
                <a:lnTo>
                  <a:pt x="1165" y="1962"/>
                </a:lnTo>
                <a:lnTo>
                  <a:pt x="1165" y="1960"/>
                </a:lnTo>
                <a:lnTo>
                  <a:pt x="1165" y="1956"/>
                </a:lnTo>
                <a:lnTo>
                  <a:pt x="1165" y="1955"/>
                </a:lnTo>
                <a:lnTo>
                  <a:pt x="1165" y="1953"/>
                </a:lnTo>
                <a:lnTo>
                  <a:pt x="1165" y="1951"/>
                </a:lnTo>
                <a:lnTo>
                  <a:pt x="1165" y="1947"/>
                </a:lnTo>
                <a:lnTo>
                  <a:pt x="1165" y="1945"/>
                </a:lnTo>
                <a:lnTo>
                  <a:pt x="1165" y="1941"/>
                </a:lnTo>
                <a:lnTo>
                  <a:pt x="1164" y="1939"/>
                </a:lnTo>
                <a:lnTo>
                  <a:pt x="1164" y="1937"/>
                </a:lnTo>
                <a:lnTo>
                  <a:pt x="1164" y="1935"/>
                </a:lnTo>
                <a:lnTo>
                  <a:pt x="1164" y="1933"/>
                </a:lnTo>
                <a:lnTo>
                  <a:pt x="1164" y="1932"/>
                </a:lnTo>
                <a:lnTo>
                  <a:pt x="1164" y="1930"/>
                </a:lnTo>
                <a:lnTo>
                  <a:pt x="1164" y="1928"/>
                </a:lnTo>
                <a:lnTo>
                  <a:pt x="1164" y="1926"/>
                </a:lnTo>
                <a:lnTo>
                  <a:pt x="1164" y="1924"/>
                </a:lnTo>
                <a:lnTo>
                  <a:pt x="1164" y="1922"/>
                </a:lnTo>
                <a:lnTo>
                  <a:pt x="1164" y="1920"/>
                </a:lnTo>
                <a:lnTo>
                  <a:pt x="1164" y="1918"/>
                </a:lnTo>
                <a:lnTo>
                  <a:pt x="1164" y="1910"/>
                </a:lnTo>
                <a:lnTo>
                  <a:pt x="1164" y="1893"/>
                </a:lnTo>
                <a:lnTo>
                  <a:pt x="1164" y="1891"/>
                </a:lnTo>
                <a:lnTo>
                  <a:pt x="1165" y="1891"/>
                </a:lnTo>
                <a:lnTo>
                  <a:pt x="1167" y="1889"/>
                </a:lnTo>
                <a:lnTo>
                  <a:pt x="1169" y="1889"/>
                </a:lnTo>
                <a:lnTo>
                  <a:pt x="1171" y="1889"/>
                </a:lnTo>
                <a:lnTo>
                  <a:pt x="1173" y="1887"/>
                </a:lnTo>
                <a:lnTo>
                  <a:pt x="1175" y="1887"/>
                </a:lnTo>
                <a:lnTo>
                  <a:pt x="1177" y="1887"/>
                </a:lnTo>
                <a:lnTo>
                  <a:pt x="1179" y="1887"/>
                </a:lnTo>
                <a:lnTo>
                  <a:pt x="1179" y="1885"/>
                </a:lnTo>
                <a:lnTo>
                  <a:pt x="1181" y="1885"/>
                </a:lnTo>
                <a:lnTo>
                  <a:pt x="1183" y="1885"/>
                </a:lnTo>
                <a:lnTo>
                  <a:pt x="1185" y="1885"/>
                </a:lnTo>
                <a:lnTo>
                  <a:pt x="1185" y="1884"/>
                </a:lnTo>
                <a:lnTo>
                  <a:pt x="1189" y="1884"/>
                </a:lnTo>
                <a:lnTo>
                  <a:pt x="1190" y="1884"/>
                </a:lnTo>
                <a:lnTo>
                  <a:pt x="1202" y="1880"/>
                </a:lnTo>
                <a:lnTo>
                  <a:pt x="1204" y="1880"/>
                </a:lnTo>
                <a:lnTo>
                  <a:pt x="1206" y="1880"/>
                </a:lnTo>
                <a:lnTo>
                  <a:pt x="1227" y="1878"/>
                </a:lnTo>
                <a:lnTo>
                  <a:pt x="1246" y="1878"/>
                </a:lnTo>
                <a:lnTo>
                  <a:pt x="1258" y="1878"/>
                </a:lnTo>
                <a:lnTo>
                  <a:pt x="1265" y="1878"/>
                </a:lnTo>
                <a:lnTo>
                  <a:pt x="1267" y="1878"/>
                </a:lnTo>
                <a:lnTo>
                  <a:pt x="1269" y="1878"/>
                </a:lnTo>
                <a:lnTo>
                  <a:pt x="1271" y="1878"/>
                </a:lnTo>
                <a:lnTo>
                  <a:pt x="1273" y="1878"/>
                </a:lnTo>
                <a:lnTo>
                  <a:pt x="1275" y="1878"/>
                </a:lnTo>
                <a:lnTo>
                  <a:pt x="1277" y="1878"/>
                </a:lnTo>
                <a:lnTo>
                  <a:pt x="1279" y="1878"/>
                </a:lnTo>
                <a:lnTo>
                  <a:pt x="1281" y="1878"/>
                </a:lnTo>
                <a:lnTo>
                  <a:pt x="1283" y="1878"/>
                </a:lnTo>
                <a:lnTo>
                  <a:pt x="1285" y="1878"/>
                </a:lnTo>
                <a:lnTo>
                  <a:pt x="1286" y="1878"/>
                </a:lnTo>
                <a:lnTo>
                  <a:pt x="1288" y="1878"/>
                </a:lnTo>
                <a:lnTo>
                  <a:pt x="1290" y="1878"/>
                </a:lnTo>
                <a:lnTo>
                  <a:pt x="1292" y="1878"/>
                </a:lnTo>
                <a:lnTo>
                  <a:pt x="1294" y="1878"/>
                </a:lnTo>
                <a:lnTo>
                  <a:pt x="1296" y="1878"/>
                </a:lnTo>
                <a:lnTo>
                  <a:pt x="1298" y="1878"/>
                </a:lnTo>
                <a:lnTo>
                  <a:pt x="1300" y="1878"/>
                </a:lnTo>
                <a:lnTo>
                  <a:pt x="1302" y="1878"/>
                </a:lnTo>
                <a:lnTo>
                  <a:pt x="1304" y="1878"/>
                </a:lnTo>
                <a:lnTo>
                  <a:pt x="1306" y="1878"/>
                </a:lnTo>
                <a:lnTo>
                  <a:pt x="1308" y="1878"/>
                </a:lnTo>
                <a:lnTo>
                  <a:pt x="1309" y="1878"/>
                </a:lnTo>
                <a:lnTo>
                  <a:pt x="1311" y="1878"/>
                </a:lnTo>
                <a:lnTo>
                  <a:pt x="1313" y="1878"/>
                </a:lnTo>
                <a:lnTo>
                  <a:pt x="1315" y="1878"/>
                </a:lnTo>
                <a:lnTo>
                  <a:pt x="1317" y="1878"/>
                </a:lnTo>
                <a:lnTo>
                  <a:pt x="1319" y="1878"/>
                </a:lnTo>
                <a:lnTo>
                  <a:pt x="1321" y="1878"/>
                </a:lnTo>
                <a:lnTo>
                  <a:pt x="1323" y="1878"/>
                </a:lnTo>
                <a:lnTo>
                  <a:pt x="1325" y="1878"/>
                </a:lnTo>
                <a:lnTo>
                  <a:pt x="1327" y="1878"/>
                </a:lnTo>
                <a:lnTo>
                  <a:pt x="1329" y="1878"/>
                </a:lnTo>
                <a:lnTo>
                  <a:pt x="1331" y="1878"/>
                </a:lnTo>
                <a:lnTo>
                  <a:pt x="1333" y="1878"/>
                </a:lnTo>
                <a:lnTo>
                  <a:pt x="1334" y="1878"/>
                </a:lnTo>
                <a:lnTo>
                  <a:pt x="1336" y="1878"/>
                </a:lnTo>
                <a:lnTo>
                  <a:pt x="1338" y="1878"/>
                </a:lnTo>
                <a:lnTo>
                  <a:pt x="1340" y="1876"/>
                </a:lnTo>
                <a:lnTo>
                  <a:pt x="1342" y="1876"/>
                </a:lnTo>
                <a:lnTo>
                  <a:pt x="1344" y="1876"/>
                </a:lnTo>
                <a:lnTo>
                  <a:pt x="1346" y="1876"/>
                </a:lnTo>
                <a:lnTo>
                  <a:pt x="1350" y="1876"/>
                </a:lnTo>
                <a:lnTo>
                  <a:pt x="1352" y="1876"/>
                </a:lnTo>
                <a:lnTo>
                  <a:pt x="1354" y="1876"/>
                </a:lnTo>
                <a:lnTo>
                  <a:pt x="1356" y="1876"/>
                </a:lnTo>
                <a:lnTo>
                  <a:pt x="1357" y="1876"/>
                </a:lnTo>
                <a:lnTo>
                  <a:pt x="1359" y="1876"/>
                </a:lnTo>
                <a:lnTo>
                  <a:pt x="1361" y="1876"/>
                </a:lnTo>
                <a:lnTo>
                  <a:pt x="1363" y="1876"/>
                </a:lnTo>
                <a:lnTo>
                  <a:pt x="1365" y="1876"/>
                </a:lnTo>
                <a:lnTo>
                  <a:pt x="1367" y="1876"/>
                </a:lnTo>
                <a:lnTo>
                  <a:pt x="1369" y="1876"/>
                </a:lnTo>
                <a:lnTo>
                  <a:pt x="1371" y="1876"/>
                </a:lnTo>
                <a:lnTo>
                  <a:pt x="1373" y="1876"/>
                </a:lnTo>
                <a:lnTo>
                  <a:pt x="1375" y="1876"/>
                </a:lnTo>
                <a:lnTo>
                  <a:pt x="1377" y="1876"/>
                </a:lnTo>
                <a:lnTo>
                  <a:pt x="1379" y="1876"/>
                </a:lnTo>
                <a:lnTo>
                  <a:pt x="1381" y="1876"/>
                </a:lnTo>
                <a:lnTo>
                  <a:pt x="1382" y="1876"/>
                </a:lnTo>
                <a:lnTo>
                  <a:pt x="1384" y="1876"/>
                </a:lnTo>
                <a:lnTo>
                  <a:pt x="1386" y="1876"/>
                </a:lnTo>
                <a:lnTo>
                  <a:pt x="1388" y="1876"/>
                </a:lnTo>
                <a:lnTo>
                  <a:pt x="1390" y="1876"/>
                </a:lnTo>
                <a:lnTo>
                  <a:pt x="1392" y="1876"/>
                </a:lnTo>
                <a:lnTo>
                  <a:pt x="1394" y="1876"/>
                </a:lnTo>
                <a:lnTo>
                  <a:pt x="1396" y="1876"/>
                </a:lnTo>
                <a:lnTo>
                  <a:pt x="1398" y="1876"/>
                </a:lnTo>
                <a:lnTo>
                  <a:pt x="1400" y="1876"/>
                </a:lnTo>
                <a:lnTo>
                  <a:pt x="1402" y="1876"/>
                </a:lnTo>
                <a:lnTo>
                  <a:pt x="1404" y="1876"/>
                </a:lnTo>
                <a:lnTo>
                  <a:pt x="1405" y="1876"/>
                </a:lnTo>
                <a:lnTo>
                  <a:pt x="1407" y="1876"/>
                </a:lnTo>
                <a:lnTo>
                  <a:pt x="1409" y="1876"/>
                </a:lnTo>
                <a:lnTo>
                  <a:pt x="1411" y="1876"/>
                </a:lnTo>
                <a:lnTo>
                  <a:pt x="1415" y="1876"/>
                </a:lnTo>
                <a:lnTo>
                  <a:pt x="1417" y="1876"/>
                </a:lnTo>
                <a:lnTo>
                  <a:pt x="1419" y="1876"/>
                </a:lnTo>
                <a:lnTo>
                  <a:pt x="1421" y="1876"/>
                </a:lnTo>
                <a:lnTo>
                  <a:pt x="1425" y="1876"/>
                </a:lnTo>
                <a:lnTo>
                  <a:pt x="1427" y="1874"/>
                </a:lnTo>
                <a:lnTo>
                  <a:pt x="1429" y="1874"/>
                </a:lnTo>
                <a:lnTo>
                  <a:pt x="1430" y="1874"/>
                </a:lnTo>
                <a:lnTo>
                  <a:pt x="1432" y="1874"/>
                </a:lnTo>
                <a:lnTo>
                  <a:pt x="1434" y="1874"/>
                </a:lnTo>
                <a:lnTo>
                  <a:pt x="1436" y="1874"/>
                </a:lnTo>
                <a:lnTo>
                  <a:pt x="1438" y="1874"/>
                </a:lnTo>
                <a:lnTo>
                  <a:pt x="1442" y="1874"/>
                </a:lnTo>
                <a:lnTo>
                  <a:pt x="1444" y="1874"/>
                </a:lnTo>
                <a:lnTo>
                  <a:pt x="1446" y="1874"/>
                </a:lnTo>
                <a:lnTo>
                  <a:pt x="1448" y="1874"/>
                </a:lnTo>
                <a:lnTo>
                  <a:pt x="1452" y="1874"/>
                </a:lnTo>
                <a:lnTo>
                  <a:pt x="1454" y="1874"/>
                </a:lnTo>
                <a:lnTo>
                  <a:pt x="1455" y="1874"/>
                </a:lnTo>
                <a:lnTo>
                  <a:pt x="1457" y="1874"/>
                </a:lnTo>
                <a:lnTo>
                  <a:pt x="1459" y="1874"/>
                </a:lnTo>
                <a:lnTo>
                  <a:pt x="1461" y="1874"/>
                </a:lnTo>
                <a:lnTo>
                  <a:pt x="1463" y="1874"/>
                </a:lnTo>
                <a:lnTo>
                  <a:pt x="1465" y="1874"/>
                </a:lnTo>
                <a:lnTo>
                  <a:pt x="1467" y="1874"/>
                </a:lnTo>
                <a:lnTo>
                  <a:pt x="1469" y="1874"/>
                </a:lnTo>
                <a:lnTo>
                  <a:pt x="1471" y="1874"/>
                </a:lnTo>
                <a:lnTo>
                  <a:pt x="1473" y="1874"/>
                </a:lnTo>
                <a:lnTo>
                  <a:pt x="1475" y="1874"/>
                </a:lnTo>
                <a:lnTo>
                  <a:pt x="1477" y="1874"/>
                </a:lnTo>
                <a:lnTo>
                  <a:pt x="1478" y="1874"/>
                </a:lnTo>
                <a:lnTo>
                  <a:pt x="1480" y="1874"/>
                </a:lnTo>
                <a:lnTo>
                  <a:pt x="1482" y="1874"/>
                </a:lnTo>
                <a:lnTo>
                  <a:pt x="1484" y="1874"/>
                </a:lnTo>
                <a:lnTo>
                  <a:pt x="1486" y="1874"/>
                </a:lnTo>
                <a:lnTo>
                  <a:pt x="1488" y="1874"/>
                </a:lnTo>
                <a:lnTo>
                  <a:pt x="1490" y="1874"/>
                </a:lnTo>
                <a:lnTo>
                  <a:pt x="1492" y="1874"/>
                </a:lnTo>
                <a:lnTo>
                  <a:pt x="1496" y="1874"/>
                </a:lnTo>
                <a:lnTo>
                  <a:pt x="1498" y="1874"/>
                </a:lnTo>
                <a:lnTo>
                  <a:pt x="1502" y="1874"/>
                </a:lnTo>
                <a:lnTo>
                  <a:pt x="1503" y="1874"/>
                </a:lnTo>
                <a:lnTo>
                  <a:pt x="1505" y="1874"/>
                </a:lnTo>
                <a:lnTo>
                  <a:pt x="1507" y="1874"/>
                </a:lnTo>
                <a:lnTo>
                  <a:pt x="1509" y="1874"/>
                </a:lnTo>
                <a:lnTo>
                  <a:pt x="1511" y="1874"/>
                </a:lnTo>
                <a:lnTo>
                  <a:pt x="1513" y="1874"/>
                </a:lnTo>
                <a:lnTo>
                  <a:pt x="1515" y="1874"/>
                </a:lnTo>
                <a:lnTo>
                  <a:pt x="1517" y="1874"/>
                </a:lnTo>
                <a:lnTo>
                  <a:pt x="1519" y="1874"/>
                </a:lnTo>
                <a:lnTo>
                  <a:pt x="1521" y="1874"/>
                </a:lnTo>
                <a:lnTo>
                  <a:pt x="1523" y="1874"/>
                </a:lnTo>
                <a:lnTo>
                  <a:pt x="1526" y="1874"/>
                </a:lnTo>
                <a:lnTo>
                  <a:pt x="1528" y="1874"/>
                </a:lnTo>
                <a:lnTo>
                  <a:pt x="1532" y="1874"/>
                </a:lnTo>
                <a:lnTo>
                  <a:pt x="1534" y="1874"/>
                </a:lnTo>
                <a:lnTo>
                  <a:pt x="1536" y="1874"/>
                </a:lnTo>
                <a:lnTo>
                  <a:pt x="1538" y="1874"/>
                </a:lnTo>
                <a:lnTo>
                  <a:pt x="1542" y="1874"/>
                </a:lnTo>
                <a:lnTo>
                  <a:pt x="1544" y="1874"/>
                </a:lnTo>
                <a:lnTo>
                  <a:pt x="1548" y="1874"/>
                </a:lnTo>
                <a:lnTo>
                  <a:pt x="1550" y="1874"/>
                </a:lnTo>
                <a:lnTo>
                  <a:pt x="1551" y="1874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2"/>
                </a:lnTo>
                <a:lnTo>
                  <a:pt x="1561" y="1872"/>
                </a:lnTo>
                <a:lnTo>
                  <a:pt x="1565" y="1872"/>
                </a:lnTo>
                <a:lnTo>
                  <a:pt x="1569" y="1872"/>
                </a:lnTo>
                <a:lnTo>
                  <a:pt x="1571" y="1872"/>
                </a:lnTo>
                <a:lnTo>
                  <a:pt x="1573" y="1872"/>
                </a:lnTo>
                <a:lnTo>
                  <a:pt x="1574" y="1872"/>
                </a:lnTo>
                <a:lnTo>
                  <a:pt x="1574" y="1870"/>
                </a:lnTo>
                <a:lnTo>
                  <a:pt x="1574" y="1868"/>
                </a:lnTo>
                <a:lnTo>
                  <a:pt x="1574" y="1866"/>
                </a:lnTo>
                <a:lnTo>
                  <a:pt x="1574" y="1864"/>
                </a:lnTo>
                <a:lnTo>
                  <a:pt x="1574" y="1862"/>
                </a:lnTo>
                <a:lnTo>
                  <a:pt x="1574" y="1860"/>
                </a:lnTo>
                <a:lnTo>
                  <a:pt x="1574" y="1859"/>
                </a:lnTo>
                <a:lnTo>
                  <a:pt x="1574" y="1857"/>
                </a:lnTo>
                <a:lnTo>
                  <a:pt x="1574" y="1855"/>
                </a:lnTo>
                <a:lnTo>
                  <a:pt x="1574" y="1853"/>
                </a:lnTo>
                <a:lnTo>
                  <a:pt x="1574" y="1851"/>
                </a:lnTo>
                <a:lnTo>
                  <a:pt x="1574" y="1849"/>
                </a:lnTo>
                <a:lnTo>
                  <a:pt x="1574" y="1847"/>
                </a:lnTo>
                <a:lnTo>
                  <a:pt x="1574" y="1845"/>
                </a:lnTo>
                <a:lnTo>
                  <a:pt x="1574" y="1843"/>
                </a:lnTo>
                <a:lnTo>
                  <a:pt x="1574" y="1841"/>
                </a:lnTo>
                <a:lnTo>
                  <a:pt x="1574" y="1839"/>
                </a:lnTo>
                <a:lnTo>
                  <a:pt x="1574" y="1837"/>
                </a:lnTo>
                <a:lnTo>
                  <a:pt x="1574" y="1836"/>
                </a:lnTo>
                <a:lnTo>
                  <a:pt x="1574" y="1834"/>
                </a:lnTo>
                <a:lnTo>
                  <a:pt x="1574" y="1832"/>
                </a:lnTo>
                <a:lnTo>
                  <a:pt x="1574" y="1830"/>
                </a:lnTo>
                <a:lnTo>
                  <a:pt x="1574" y="1828"/>
                </a:lnTo>
                <a:lnTo>
                  <a:pt x="1574" y="1826"/>
                </a:lnTo>
                <a:lnTo>
                  <a:pt x="1573" y="1826"/>
                </a:lnTo>
                <a:lnTo>
                  <a:pt x="1573" y="1811"/>
                </a:lnTo>
                <a:lnTo>
                  <a:pt x="1573" y="1795"/>
                </a:lnTo>
                <a:lnTo>
                  <a:pt x="1573" y="1780"/>
                </a:lnTo>
                <a:lnTo>
                  <a:pt x="1573" y="1764"/>
                </a:lnTo>
                <a:lnTo>
                  <a:pt x="1573" y="1763"/>
                </a:lnTo>
                <a:lnTo>
                  <a:pt x="1580" y="1759"/>
                </a:lnTo>
                <a:lnTo>
                  <a:pt x="1582" y="1759"/>
                </a:lnTo>
                <a:lnTo>
                  <a:pt x="1594" y="1755"/>
                </a:lnTo>
                <a:lnTo>
                  <a:pt x="1603" y="1753"/>
                </a:lnTo>
                <a:lnTo>
                  <a:pt x="1611" y="1749"/>
                </a:lnTo>
                <a:lnTo>
                  <a:pt x="1613" y="1749"/>
                </a:lnTo>
                <a:lnTo>
                  <a:pt x="1632" y="1743"/>
                </a:lnTo>
                <a:lnTo>
                  <a:pt x="1642" y="1740"/>
                </a:lnTo>
                <a:lnTo>
                  <a:pt x="1644" y="1740"/>
                </a:lnTo>
                <a:lnTo>
                  <a:pt x="1644" y="1738"/>
                </a:lnTo>
                <a:lnTo>
                  <a:pt x="1642" y="1732"/>
                </a:lnTo>
                <a:lnTo>
                  <a:pt x="1642" y="1728"/>
                </a:lnTo>
                <a:lnTo>
                  <a:pt x="1642" y="1726"/>
                </a:lnTo>
                <a:lnTo>
                  <a:pt x="1642" y="1724"/>
                </a:lnTo>
                <a:lnTo>
                  <a:pt x="1642" y="1716"/>
                </a:lnTo>
                <a:lnTo>
                  <a:pt x="1642" y="1711"/>
                </a:lnTo>
                <a:lnTo>
                  <a:pt x="1642" y="1707"/>
                </a:lnTo>
                <a:lnTo>
                  <a:pt x="1642" y="1705"/>
                </a:lnTo>
                <a:lnTo>
                  <a:pt x="1642" y="1703"/>
                </a:lnTo>
                <a:lnTo>
                  <a:pt x="1642" y="1701"/>
                </a:lnTo>
                <a:lnTo>
                  <a:pt x="1642" y="1690"/>
                </a:lnTo>
                <a:lnTo>
                  <a:pt x="1651" y="1690"/>
                </a:lnTo>
                <a:lnTo>
                  <a:pt x="1653" y="1690"/>
                </a:lnTo>
                <a:lnTo>
                  <a:pt x="1671" y="1688"/>
                </a:lnTo>
                <a:lnTo>
                  <a:pt x="1672" y="1688"/>
                </a:lnTo>
                <a:lnTo>
                  <a:pt x="1690" y="1688"/>
                </a:lnTo>
                <a:lnTo>
                  <a:pt x="1692" y="1688"/>
                </a:lnTo>
                <a:lnTo>
                  <a:pt x="1695" y="1688"/>
                </a:lnTo>
                <a:lnTo>
                  <a:pt x="1694" y="1649"/>
                </a:lnTo>
                <a:lnTo>
                  <a:pt x="1694" y="1647"/>
                </a:lnTo>
                <a:lnTo>
                  <a:pt x="1694" y="1626"/>
                </a:lnTo>
                <a:lnTo>
                  <a:pt x="1694" y="1615"/>
                </a:lnTo>
                <a:lnTo>
                  <a:pt x="1694" y="1613"/>
                </a:lnTo>
                <a:lnTo>
                  <a:pt x="1694" y="1599"/>
                </a:lnTo>
                <a:lnTo>
                  <a:pt x="1694" y="1596"/>
                </a:lnTo>
                <a:lnTo>
                  <a:pt x="1692" y="1582"/>
                </a:lnTo>
                <a:lnTo>
                  <a:pt x="1692" y="1569"/>
                </a:lnTo>
                <a:lnTo>
                  <a:pt x="1692" y="1565"/>
                </a:lnTo>
                <a:lnTo>
                  <a:pt x="1690" y="1549"/>
                </a:lnTo>
                <a:lnTo>
                  <a:pt x="1690" y="1534"/>
                </a:lnTo>
                <a:lnTo>
                  <a:pt x="1688" y="1505"/>
                </a:lnTo>
                <a:lnTo>
                  <a:pt x="1688" y="1503"/>
                </a:lnTo>
                <a:lnTo>
                  <a:pt x="1688" y="1496"/>
                </a:lnTo>
                <a:lnTo>
                  <a:pt x="1688" y="1494"/>
                </a:lnTo>
                <a:lnTo>
                  <a:pt x="1688" y="1492"/>
                </a:lnTo>
                <a:lnTo>
                  <a:pt x="1688" y="1490"/>
                </a:lnTo>
                <a:lnTo>
                  <a:pt x="1688" y="1488"/>
                </a:lnTo>
                <a:lnTo>
                  <a:pt x="1686" y="1457"/>
                </a:lnTo>
                <a:lnTo>
                  <a:pt x="1686" y="1444"/>
                </a:lnTo>
                <a:lnTo>
                  <a:pt x="1686" y="1442"/>
                </a:lnTo>
                <a:lnTo>
                  <a:pt x="1686" y="1440"/>
                </a:lnTo>
                <a:lnTo>
                  <a:pt x="1686" y="1438"/>
                </a:lnTo>
                <a:lnTo>
                  <a:pt x="1686" y="1434"/>
                </a:lnTo>
                <a:lnTo>
                  <a:pt x="1686" y="1430"/>
                </a:lnTo>
                <a:lnTo>
                  <a:pt x="1686" y="1429"/>
                </a:lnTo>
                <a:lnTo>
                  <a:pt x="1686" y="1427"/>
                </a:lnTo>
                <a:lnTo>
                  <a:pt x="1686" y="1423"/>
                </a:lnTo>
                <a:lnTo>
                  <a:pt x="1686" y="1421"/>
                </a:lnTo>
                <a:lnTo>
                  <a:pt x="1686" y="1419"/>
                </a:lnTo>
                <a:lnTo>
                  <a:pt x="1686" y="1415"/>
                </a:lnTo>
                <a:lnTo>
                  <a:pt x="1686" y="1413"/>
                </a:lnTo>
                <a:lnTo>
                  <a:pt x="1686" y="1411"/>
                </a:lnTo>
                <a:lnTo>
                  <a:pt x="1684" y="1411"/>
                </a:lnTo>
                <a:lnTo>
                  <a:pt x="1684" y="1398"/>
                </a:lnTo>
                <a:lnTo>
                  <a:pt x="1684" y="1396"/>
                </a:lnTo>
                <a:lnTo>
                  <a:pt x="1684" y="1384"/>
                </a:lnTo>
                <a:lnTo>
                  <a:pt x="1684" y="1382"/>
                </a:lnTo>
                <a:lnTo>
                  <a:pt x="1684" y="1381"/>
                </a:lnTo>
                <a:lnTo>
                  <a:pt x="1684" y="1377"/>
                </a:lnTo>
                <a:lnTo>
                  <a:pt x="1684" y="1375"/>
                </a:lnTo>
                <a:lnTo>
                  <a:pt x="1684" y="1373"/>
                </a:lnTo>
                <a:lnTo>
                  <a:pt x="1684" y="1369"/>
                </a:lnTo>
                <a:lnTo>
                  <a:pt x="1684" y="1367"/>
                </a:lnTo>
                <a:lnTo>
                  <a:pt x="1684" y="1365"/>
                </a:lnTo>
                <a:lnTo>
                  <a:pt x="1682" y="1352"/>
                </a:lnTo>
                <a:lnTo>
                  <a:pt x="1682" y="1350"/>
                </a:lnTo>
                <a:lnTo>
                  <a:pt x="1682" y="1346"/>
                </a:lnTo>
                <a:lnTo>
                  <a:pt x="1682" y="1344"/>
                </a:lnTo>
                <a:lnTo>
                  <a:pt x="1682" y="1342"/>
                </a:lnTo>
                <a:lnTo>
                  <a:pt x="1682" y="1338"/>
                </a:lnTo>
                <a:lnTo>
                  <a:pt x="1682" y="1336"/>
                </a:lnTo>
                <a:lnTo>
                  <a:pt x="1682" y="1334"/>
                </a:lnTo>
                <a:lnTo>
                  <a:pt x="1682" y="1331"/>
                </a:lnTo>
                <a:lnTo>
                  <a:pt x="1682" y="1329"/>
                </a:lnTo>
                <a:lnTo>
                  <a:pt x="1682" y="1327"/>
                </a:lnTo>
                <a:lnTo>
                  <a:pt x="1682" y="1325"/>
                </a:lnTo>
                <a:lnTo>
                  <a:pt x="1682" y="1323"/>
                </a:lnTo>
                <a:lnTo>
                  <a:pt x="1682" y="1321"/>
                </a:lnTo>
                <a:lnTo>
                  <a:pt x="1682" y="1319"/>
                </a:lnTo>
                <a:lnTo>
                  <a:pt x="1680" y="1319"/>
                </a:lnTo>
                <a:lnTo>
                  <a:pt x="1678" y="1319"/>
                </a:lnTo>
                <a:lnTo>
                  <a:pt x="1665" y="1319"/>
                </a:lnTo>
                <a:lnTo>
                  <a:pt x="1663" y="1321"/>
                </a:lnTo>
                <a:lnTo>
                  <a:pt x="1659" y="1321"/>
                </a:lnTo>
                <a:lnTo>
                  <a:pt x="1655" y="1321"/>
                </a:lnTo>
                <a:lnTo>
                  <a:pt x="1642" y="1321"/>
                </a:lnTo>
                <a:lnTo>
                  <a:pt x="1640" y="1321"/>
                </a:lnTo>
                <a:lnTo>
                  <a:pt x="1634" y="1321"/>
                </a:lnTo>
                <a:lnTo>
                  <a:pt x="1632" y="1321"/>
                </a:lnTo>
                <a:lnTo>
                  <a:pt x="1628" y="1321"/>
                </a:lnTo>
                <a:lnTo>
                  <a:pt x="1624" y="1321"/>
                </a:lnTo>
                <a:lnTo>
                  <a:pt x="1621" y="1321"/>
                </a:lnTo>
                <a:lnTo>
                  <a:pt x="1619" y="1321"/>
                </a:lnTo>
                <a:lnTo>
                  <a:pt x="1613" y="1321"/>
                </a:lnTo>
                <a:lnTo>
                  <a:pt x="1611" y="1321"/>
                </a:lnTo>
                <a:lnTo>
                  <a:pt x="1609" y="1321"/>
                </a:lnTo>
                <a:lnTo>
                  <a:pt x="1603" y="1321"/>
                </a:lnTo>
                <a:lnTo>
                  <a:pt x="1601" y="1321"/>
                </a:lnTo>
                <a:lnTo>
                  <a:pt x="1598" y="1321"/>
                </a:lnTo>
                <a:lnTo>
                  <a:pt x="1592" y="1321"/>
                </a:lnTo>
                <a:lnTo>
                  <a:pt x="1590" y="1321"/>
                </a:lnTo>
                <a:lnTo>
                  <a:pt x="1588" y="1321"/>
                </a:lnTo>
                <a:lnTo>
                  <a:pt x="1584" y="1321"/>
                </a:lnTo>
                <a:lnTo>
                  <a:pt x="1580" y="1321"/>
                </a:lnTo>
                <a:lnTo>
                  <a:pt x="1578" y="1321"/>
                </a:lnTo>
                <a:lnTo>
                  <a:pt x="1576" y="1321"/>
                </a:lnTo>
                <a:lnTo>
                  <a:pt x="1573" y="1321"/>
                </a:lnTo>
                <a:lnTo>
                  <a:pt x="1571" y="1321"/>
                </a:lnTo>
                <a:lnTo>
                  <a:pt x="1567" y="1321"/>
                </a:lnTo>
                <a:lnTo>
                  <a:pt x="1563" y="1321"/>
                </a:lnTo>
                <a:lnTo>
                  <a:pt x="1561" y="1321"/>
                </a:lnTo>
                <a:lnTo>
                  <a:pt x="1559" y="1321"/>
                </a:lnTo>
                <a:lnTo>
                  <a:pt x="1557" y="1321"/>
                </a:lnTo>
                <a:lnTo>
                  <a:pt x="1555" y="1321"/>
                </a:lnTo>
                <a:lnTo>
                  <a:pt x="1550" y="1321"/>
                </a:lnTo>
                <a:lnTo>
                  <a:pt x="1536" y="1321"/>
                </a:lnTo>
                <a:lnTo>
                  <a:pt x="1523" y="1323"/>
                </a:lnTo>
                <a:lnTo>
                  <a:pt x="1519" y="1323"/>
                </a:lnTo>
                <a:lnTo>
                  <a:pt x="1515" y="1323"/>
                </a:lnTo>
                <a:lnTo>
                  <a:pt x="1511" y="1323"/>
                </a:lnTo>
                <a:lnTo>
                  <a:pt x="1502" y="1323"/>
                </a:lnTo>
                <a:lnTo>
                  <a:pt x="1500" y="1323"/>
                </a:lnTo>
                <a:lnTo>
                  <a:pt x="1492" y="1323"/>
                </a:lnTo>
                <a:lnTo>
                  <a:pt x="1480" y="1323"/>
                </a:lnTo>
                <a:lnTo>
                  <a:pt x="1477" y="1323"/>
                </a:lnTo>
                <a:lnTo>
                  <a:pt x="1475" y="1323"/>
                </a:lnTo>
                <a:lnTo>
                  <a:pt x="1469" y="1323"/>
                </a:lnTo>
                <a:lnTo>
                  <a:pt x="1467" y="1323"/>
                </a:lnTo>
                <a:lnTo>
                  <a:pt x="1465" y="1323"/>
                </a:lnTo>
                <a:lnTo>
                  <a:pt x="1459" y="1323"/>
                </a:lnTo>
                <a:lnTo>
                  <a:pt x="1457" y="1323"/>
                </a:lnTo>
                <a:lnTo>
                  <a:pt x="1448" y="1323"/>
                </a:lnTo>
                <a:lnTo>
                  <a:pt x="1446" y="1323"/>
                </a:lnTo>
                <a:lnTo>
                  <a:pt x="1444" y="1323"/>
                </a:lnTo>
                <a:lnTo>
                  <a:pt x="1438" y="1323"/>
                </a:lnTo>
                <a:lnTo>
                  <a:pt x="1436" y="1323"/>
                </a:lnTo>
                <a:lnTo>
                  <a:pt x="1434" y="1323"/>
                </a:lnTo>
                <a:lnTo>
                  <a:pt x="1429" y="1323"/>
                </a:lnTo>
                <a:lnTo>
                  <a:pt x="1427" y="1323"/>
                </a:lnTo>
                <a:lnTo>
                  <a:pt x="1425" y="1323"/>
                </a:lnTo>
                <a:lnTo>
                  <a:pt x="1423" y="1323"/>
                </a:lnTo>
                <a:lnTo>
                  <a:pt x="1417" y="1323"/>
                </a:lnTo>
                <a:lnTo>
                  <a:pt x="1415" y="1323"/>
                </a:lnTo>
                <a:lnTo>
                  <a:pt x="1413" y="1323"/>
                </a:lnTo>
                <a:lnTo>
                  <a:pt x="1407" y="1323"/>
                </a:lnTo>
                <a:lnTo>
                  <a:pt x="1405" y="1323"/>
                </a:lnTo>
                <a:lnTo>
                  <a:pt x="1404" y="1323"/>
                </a:lnTo>
                <a:lnTo>
                  <a:pt x="1398" y="1325"/>
                </a:lnTo>
                <a:lnTo>
                  <a:pt x="1394" y="1325"/>
                </a:lnTo>
                <a:lnTo>
                  <a:pt x="1394" y="1321"/>
                </a:lnTo>
                <a:lnTo>
                  <a:pt x="1394" y="1319"/>
                </a:lnTo>
                <a:lnTo>
                  <a:pt x="1394" y="1315"/>
                </a:lnTo>
                <a:lnTo>
                  <a:pt x="1394" y="1313"/>
                </a:lnTo>
                <a:lnTo>
                  <a:pt x="1394" y="1309"/>
                </a:lnTo>
                <a:lnTo>
                  <a:pt x="1394" y="1308"/>
                </a:lnTo>
                <a:lnTo>
                  <a:pt x="1394" y="1304"/>
                </a:lnTo>
                <a:lnTo>
                  <a:pt x="1394" y="1302"/>
                </a:lnTo>
                <a:lnTo>
                  <a:pt x="1394" y="1300"/>
                </a:lnTo>
                <a:lnTo>
                  <a:pt x="1394" y="1298"/>
                </a:lnTo>
                <a:lnTo>
                  <a:pt x="1394" y="1296"/>
                </a:lnTo>
                <a:lnTo>
                  <a:pt x="1394" y="1294"/>
                </a:lnTo>
                <a:lnTo>
                  <a:pt x="1394" y="1292"/>
                </a:lnTo>
                <a:lnTo>
                  <a:pt x="1394" y="1290"/>
                </a:lnTo>
                <a:lnTo>
                  <a:pt x="1394" y="1288"/>
                </a:lnTo>
                <a:lnTo>
                  <a:pt x="1394" y="1286"/>
                </a:lnTo>
                <a:lnTo>
                  <a:pt x="1394" y="1285"/>
                </a:lnTo>
                <a:lnTo>
                  <a:pt x="1394" y="1283"/>
                </a:lnTo>
                <a:lnTo>
                  <a:pt x="1394" y="1281"/>
                </a:lnTo>
                <a:lnTo>
                  <a:pt x="1394" y="1279"/>
                </a:lnTo>
                <a:lnTo>
                  <a:pt x="1394" y="1277"/>
                </a:lnTo>
                <a:lnTo>
                  <a:pt x="1394" y="1275"/>
                </a:lnTo>
                <a:lnTo>
                  <a:pt x="1394" y="1273"/>
                </a:lnTo>
                <a:lnTo>
                  <a:pt x="1392" y="1269"/>
                </a:lnTo>
                <a:lnTo>
                  <a:pt x="1392" y="1267"/>
                </a:lnTo>
                <a:lnTo>
                  <a:pt x="1392" y="1265"/>
                </a:lnTo>
                <a:lnTo>
                  <a:pt x="1392" y="1263"/>
                </a:lnTo>
                <a:lnTo>
                  <a:pt x="1392" y="1261"/>
                </a:lnTo>
                <a:lnTo>
                  <a:pt x="1392" y="1258"/>
                </a:lnTo>
                <a:lnTo>
                  <a:pt x="1392" y="1256"/>
                </a:lnTo>
                <a:lnTo>
                  <a:pt x="1392" y="1254"/>
                </a:lnTo>
                <a:lnTo>
                  <a:pt x="1392" y="1252"/>
                </a:lnTo>
                <a:lnTo>
                  <a:pt x="1392" y="1250"/>
                </a:lnTo>
                <a:lnTo>
                  <a:pt x="1392" y="1248"/>
                </a:lnTo>
                <a:lnTo>
                  <a:pt x="1392" y="1246"/>
                </a:lnTo>
                <a:lnTo>
                  <a:pt x="1392" y="1244"/>
                </a:lnTo>
                <a:lnTo>
                  <a:pt x="1392" y="1242"/>
                </a:lnTo>
                <a:lnTo>
                  <a:pt x="1392" y="1238"/>
                </a:lnTo>
                <a:lnTo>
                  <a:pt x="1392" y="1237"/>
                </a:lnTo>
                <a:lnTo>
                  <a:pt x="1392" y="1235"/>
                </a:lnTo>
                <a:lnTo>
                  <a:pt x="1392" y="1233"/>
                </a:lnTo>
                <a:lnTo>
                  <a:pt x="1392" y="1231"/>
                </a:lnTo>
                <a:lnTo>
                  <a:pt x="1392" y="1229"/>
                </a:lnTo>
                <a:lnTo>
                  <a:pt x="1392" y="1227"/>
                </a:lnTo>
                <a:lnTo>
                  <a:pt x="1392" y="1225"/>
                </a:lnTo>
                <a:lnTo>
                  <a:pt x="1392" y="1223"/>
                </a:lnTo>
                <a:lnTo>
                  <a:pt x="1392" y="1221"/>
                </a:lnTo>
                <a:lnTo>
                  <a:pt x="1392" y="1219"/>
                </a:lnTo>
                <a:lnTo>
                  <a:pt x="1392" y="1217"/>
                </a:lnTo>
                <a:lnTo>
                  <a:pt x="1390" y="1215"/>
                </a:lnTo>
                <a:lnTo>
                  <a:pt x="1390" y="1213"/>
                </a:lnTo>
                <a:lnTo>
                  <a:pt x="1390" y="1212"/>
                </a:lnTo>
                <a:lnTo>
                  <a:pt x="1390" y="1210"/>
                </a:lnTo>
                <a:lnTo>
                  <a:pt x="1390" y="1206"/>
                </a:lnTo>
                <a:lnTo>
                  <a:pt x="1390" y="1204"/>
                </a:lnTo>
                <a:lnTo>
                  <a:pt x="1390" y="1202"/>
                </a:lnTo>
                <a:lnTo>
                  <a:pt x="1390" y="1198"/>
                </a:lnTo>
                <a:lnTo>
                  <a:pt x="1390" y="1196"/>
                </a:lnTo>
                <a:lnTo>
                  <a:pt x="1390" y="1194"/>
                </a:lnTo>
                <a:lnTo>
                  <a:pt x="1390" y="1192"/>
                </a:lnTo>
                <a:lnTo>
                  <a:pt x="1390" y="1190"/>
                </a:lnTo>
                <a:lnTo>
                  <a:pt x="1390" y="1189"/>
                </a:lnTo>
                <a:lnTo>
                  <a:pt x="1390" y="1187"/>
                </a:lnTo>
                <a:lnTo>
                  <a:pt x="1390" y="1185"/>
                </a:lnTo>
                <a:lnTo>
                  <a:pt x="1390" y="1167"/>
                </a:lnTo>
                <a:lnTo>
                  <a:pt x="1388" y="1154"/>
                </a:lnTo>
                <a:lnTo>
                  <a:pt x="1388" y="1142"/>
                </a:lnTo>
                <a:lnTo>
                  <a:pt x="1388" y="1141"/>
                </a:lnTo>
                <a:lnTo>
                  <a:pt x="1388" y="1139"/>
                </a:lnTo>
                <a:lnTo>
                  <a:pt x="1388" y="1135"/>
                </a:lnTo>
                <a:lnTo>
                  <a:pt x="1388" y="1127"/>
                </a:lnTo>
                <a:lnTo>
                  <a:pt x="1388" y="1117"/>
                </a:lnTo>
                <a:lnTo>
                  <a:pt x="1388" y="1116"/>
                </a:lnTo>
                <a:lnTo>
                  <a:pt x="1388" y="1110"/>
                </a:lnTo>
                <a:lnTo>
                  <a:pt x="1388" y="1102"/>
                </a:lnTo>
                <a:lnTo>
                  <a:pt x="1386" y="1094"/>
                </a:lnTo>
                <a:lnTo>
                  <a:pt x="1386" y="1085"/>
                </a:lnTo>
                <a:lnTo>
                  <a:pt x="1386" y="1077"/>
                </a:lnTo>
                <a:lnTo>
                  <a:pt x="1386" y="1071"/>
                </a:lnTo>
                <a:lnTo>
                  <a:pt x="1386" y="1069"/>
                </a:lnTo>
                <a:lnTo>
                  <a:pt x="1386" y="1068"/>
                </a:lnTo>
                <a:lnTo>
                  <a:pt x="1386" y="1064"/>
                </a:lnTo>
                <a:lnTo>
                  <a:pt x="1386" y="1060"/>
                </a:lnTo>
                <a:lnTo>
                  <a:pt x="1386" y="1056"/>
                </a:lnTo>
                <a:lnTo>
                  <a:pt x="1386" y="1052"/>
                </a:lnTo>
                <a:lnTo>
                  <a:pt x="1386" y="1048"/>
                </a:lnTo>
                <a:lnTo>
                  <a:pt x="1386" y="1046"/>
                </a:lnTo>
                <a:lnTo>
                  <a:pt x="1386" y="1045"/>
                </a:lnTo>
                <a:lnTo>
                  <a:pt x="1386" y="1043"/>
                </a:lnTo>
                <a:lnTo>
                  <a:pt x="1384" y="1039"/>
                </a:lnTo>
                <a:lnTo>
                  <a:pt x="1384" y="1035"/>
                </a:lnTo>
                <a:lnTo>
                  <a:pt x="1384" y="1033"/>
                </a:lnTo>
                <a:lnTo>
                  <a:pt x="1384" y="1031"/>
                </a:lnTo>
                <a:lnTo>
                  <a:pt x="1384" y="1027"/>
                </a:lnTo>
                <a:lnTo>
                  <a:pt x="1384" y="1023"/>
                </a:lnTo>
                <a:lnTo>
                  <a:pt x="1384" y="1021"/>
                </a:lnTo>
                <a:lnTo>
                  <a:pt x="1384" y="1018"/>
                </a:lnTo>
                <a:lnTo>
                  <a:pt x="1384" y="1016"/>
                </a:lnTo>
                <a:lnTo>
                  <a:pt x="1384" y="1014"/>
                </a:lnTo>
                <a:lnTo>
                  <a:pt x="1384" y="1002"/>
                </a:lnTo>
                <a:lnTo>
                  <a:pt x="1384" y="987"/>
                </a:lnTo>
                <a:lnTo>
                  <a:pt x="1382" y="972"/>
                </a:lnTo>
                <a:lnTo>
                  <a:pt x="1382" y="958"/>
                </a:lnTo>
                <a:lnTo>
                  <a:pt x="1382" y="956"/>
                </a:lnTo>
                <a:lnTo>
                  <a:pt x="1375" y="956"/>
                </a:lnTo>
                <a:lnTo>
                  <a:pt x="1373" y="956"/>
                </a:lnTo>
                <a:lnTo>
                  <a:pt x="1371" y="956"/>
                </a:lnTo>
                <a:lnTo>
                  <a:pt x="1369" y="956"/>
                </a:lnTo>
                <a:lnTo>
                  <a:pt x="1365" y="956"/>
                </a:lnTo>
                <a:lnTo>
                  <a:pt x="1363" y="956"/>
                </a:lnTo>
                <a:lnTo>
                  <a:pt x="1361" y="956"/>
                </a:lnTo>
                <a:lnTo>
                  <a:pt x="1359" y="956"/>
                </a:lnTo>
                <a:lnTo>
                  <a:pt x="1356" y="956"/>
                </a:lnTo>
                <a:lnTo>
                  <a:pt x="1354" y="956"/>
                </a:lnTo>
                <a:lnTo>
                  <a:pt x="1352" y="956"/>
                </a:lnTo>
                <a:lnTo>
                  <a:pt x="1350" y="956"/>
                </a:lnTo>
                <a:lnTo>
                  <a:pt x="1348" y="956"/>
                </a:lnTo>
                <a:lnTo>
                  <a:pt x="1346" y="956"/>
                </a:lnTo>
                <a:lnTo>
                  <a:pt x="1344" y="956"/>
                </a:lnTo>
                <a:lnTo>
                  <a:pt x="1342" y="956"/>
                </a:lnTo>
                <a:lnTo>
                  <a:pt x="1340" y="956"/>
                </a:lnTo>
                <a:lnTo>
                  <a:pt x="1338" y="956"/>
                </a:lnTo>
                <a:lnTo>
                  <a:pt x="1336" y="956"/>
                </a:lnTo>
                <a:lnTo>
                  <a:pt x="1334" y="956"/>
                </a:lnTo>
                <a:lnTo>
                  <a:pt x="1331" y="956"/>
                </a:lnTo>
                <a:lnTo>
                  <a:pt x="1329" y="956"/>
                </a:lnTo>
                <a:lnTo>
                  <a:pt x="1325" y="956"/>
                </a:lnTo>
                <a:lnTo>
                  <a:pt x="1323" y="956"/>
                </a:lnTo>
                <a:lnTo>
                  <a:pt x="1321" y="956"/>
                </a:lnTo>
                <a:lnTo>
                  <a:pt x="1319" y="956"/>
                </a:lnTo>
                <a:lnTo>
                  <a:pt x="1317" y="956"/>
                </a:lnTo>
                <a:lnTo>
                  <a:pt x="1315" y="956"/>
                </a:lnTo>
                <a:lnTo>
                  <a:pt x="1313" y="956"/>
                </a:lnTo>
                <a:lnTo>
                  <a:pt x="1311" y="956"/>
                </a:lnTo>
                <a:lnTo>
                  <a:pt x="1309" y="956"/>
                </a:lnTo>
                <a:lnTo>
                  <a:pt x="1308" y="956"/>
                </a:lnTo>
                <a:lnTo>
                  <a:pt x="1306" y="956"/>
                </a:lnTo>
                <a:lnTo>
                  <a:pt x="1304" y="956"/>
                </a:lnTo>
                <a:lnTo>
                  <a:pt x="1302" y="956"/>
                </a:lnTo>
                <a:lnTo>
                  <a:pt x="1300" y="956"/>
                </a:lnTo>
                <a:lnTo>
                  <a:pt x="1298" y="956"/>
                </a:lnTo>
                <a:lnTo>
                  <a:pt x="1294" y="956"/>
                </a:lnTo>
                <a:lnTo>
                  <a:pt x="1292" y="956"/>
                </a:lnTo>
                <a:lnTo>
                  <a:pt x="1290" y="956"/>
                </a:lnTo>
                <a:lnTo>
                  <a:pt x="1286" y="956"/>
                </a:lnTo>
                <a:lnTo>
                  <a:pt x="1285" y="956"/>
                </a:lnTo>
                <a:lnTo>
                  <a:pt x="1281" y="956"/>
                </a:lnTo>
                <a:lnTo>
                  <a:pt x="1279" y="956"/>
                </a:lnTo>
                <a:lnTo>
                  <a:pt x="1277" y="956"/>
                </a:lnTo>
                <a:lnTo>
                  <a:pt x="1273" y="956"/>
                </a:lnTo>
                <a:lnTo>
                  <a:pt x="1261" y="958"/>
                </a:lnTo>
                <a:lnTo>
                  <a:pt x="1260" y="958"/>
                </a:lnTo>
                <a:lnTo>
                  <a:pt x="1252" y="958"/>
                </a:lnTo>
                <a:lnTo>
                  <a:pt x="1250" y="958"/>
                </a:lnTo>
                <a:lnTo>
                  <a:pt x="1242" y="958"/>
                </a:lnTo>
                <a:lnTo>
                  <a:pt x="1240" y="958"/>
                </a:lnTo>
                <a:lnTo>
                  <a:pt x="1231" y="958"/>
                </a:lnTo>
                <a:lnTo>
                  <a:pt x="1229" y="958"/>
                </a:lnTo>
                <a:lnTo>
                  <a:pt x="1221" y="958"/>
                </a:lnTo>
                <a:lnTo>
                  <a:pt x="1219" y="958"/>
                </a:lnTo>
                <a:lnTo>
                  <a:pt x="1212" y="958"/>
                </a:lnTo>
                <a:lnTo>
                  <a:pt x="1206" y="958"/>
                </a:lnTo>
                <a:lnTo>
                  <a:pt x="1200" y="958"/>
                </a:lnTo>
                <a:lnTo>
                  <a:pt x="1198" y="958"/>
                </a:lnTo>
                <a:lnTo>
                  <a:pt x="1196" y="958"/>
                </a:lnTo>
                <a:lnTo>
                  <a:pt x="1194" y="958"/>
                </a:lnTo>
                <a:lnTo>
                  <a:pt x="1192" y="958"/>
                </a:lnTo>
                <a:lnTo>
                  <a:pt x="1190" y="958"/>
                </a:lnTo>
                <a:lnTo>
                  <a:pt x="1189" y="958"/>
                </a:lnTo>
                <a:lnTo>
                  <a:pt x="1187" y="958"/>
                </a:lnTo>
                <a:lnTo>
                  <a:pt x="1185" y="958"/>
                </a:lnTo>
                <a:lnTo>
                  <a:pt x="1183" y="958"/>
                </a:lnTo>
                <a:lnTo>
                  <a:pt x="1181" y="958"/>
                </a:lnTo>
                <a:lnTo>
                  <a:pt x="1179" y="958"/>
                </a:lnTo>
                <a:lnTo>
                  <a:pt x="1177" y="958"/>
                </a:lnTo>
                <a:lnTo>
                  <a:pt x="1175" y="958"/>
                </a:lnTo>
                <a:lnTo>
                  <a:pt x="1173" y="958"/>
                </a:lnTo>
                <a:lnTo>
                  <a:pt x="1171" y="958"/>
                </a:lnTo>
                <a:lnTo>
                  <a:pt x="1169" y="958"/>
                </a:lnTo>
                <a:lnTo>
                  <a:pt x="1167" y="958"/>
                </a:lnTo>
                <a:lnTo>
                  <a:pt x="1165" y="958"/>
                </a:lnTo>
                <a:lnTo>
                  <a:pt x="1164" y="958"/>
                </a:lnTo>
                <a:lnTo>
                  <a:pt x="1162" y="958"/>
                </a:lnTo>
                <a:lnTo>
                  <a:pt x="1160" y="958"/>
                </a:lnTo>
                <a:lnTo>
                  <a:pt x="1158" y="958"/>
                </a:lnTo>
                <a:lnTo>
                  <a:pt x="1156" y="958"/>
                </a:lnTo>
                <a:lnTo>
                  <a:pt x="1144" y="958"/>
                </a:lnTo>
                <a:lnTo>
                  <a:pt x="1129" y="960"/>
                </a:lnTo>
                <a:lnTo>
                  <a:pt x="1129" y="954"/>
                </a:lnTo>
                <a:lnTo>
                  <a:pt x="1129" y="952"/>
                </a:lnTo>
                <a:lnTo>
                  <a:pt x="1129" y="950"/>
                </a:lnTo>
                <a:lnTo>
                  <a:pt x="1129" y="949"/>
                </a:lnTo>
                <a:lnTo>
                  <a:pt x="1129" y="947"/>
                </a:lnTo>
                <a:lnTo>
                  <a:pt x="1129" y="945"/>
                </a:lnTo>
                <a:lnTo>
                  <a:pt x="1129" y="943"/>
                </a:lnTo>
                <a:lnTo>
                  <a:pt x="1129" y="939"/>
                </a:lnTo>
                <a:lnTo>
                  <a:pt x="1129" y="937"/>
                </a:lnTo>
                <a:lnTo>
                  <a:pt x="1129" y="935"/>
                </a:lnTo>
                <a:lnTo>
                  <a:pt x="1129" y="933"/>
                </a:lnTo>
                <a:lnTo>
                  <a:pt x="1127" y="931"/>
                </a:lnTo>
                <a:lnTo>
                  <a:pt x="1127" y="929"/>
                </a:lnTo>
                <a:lnTo>
                  <a:pt x="1127" y="927"/>
                </a:lnTo>
                <a:lnTo>
                  <a:pt x="1127" y="926"/>
                </a:lnTo>
                <a:lnTo>
                  <a:pt x="1127" y="924"/>
                </a:lnTo>
                <a:lnTo>
                  <a:pt x="1127" y="922"/>
                </a:lnTo>
                <a:lnTo>
                  <a:pt x="1127" y="918"/>
                </a:lnTo>
                <a:lnTo>
                  <a:pt x="1127" y="916"/>
                </a:lnTo>
                <a:lnTo>
                  <a:pt x="1127" y="914"/>
                </a:lnTo>
                <a:lnTo>
                  <a:pt x="1127" y="912"/>
                </a:lnTo>
                <a:lnTo>
                  <a:pt x="1127" y="910"/>
                </a:lnTo>
                <a:lnTo>
                  <a:pt x="1127" y="908"/>
                </a:lnTo>
                <a:lnTo>
                  <a:pt x="1127" y="906"/>
                </a:lnTo>
                <a:lnTo>
                  <a:pt x="1127" y="904"/>
                </a:lnTo>
                <a:lnTo>
                  <a:pt x="1127" y="902"/>
                </a:lnTo>
                <a:lnTo>
                  <a:pt x="1127" y="901"/>
                </a:lnTo>
                <a:lnTo>
                  <a:pt x="1127" y="897"/>
                </a:lnTo>
                <a:lnTo>
                  <a:pt x="1127" y="895"/>
                </a:lnTo>
                <a:lnTo>
                  <a:pt x="1127" y="893"/>
                </a:lnTo>
                <a:lnTo>
                  <a:pt x="1127" y="891"/>
                </a:lnTo>
                <a:lnTo>
                  <a:pt x="1127" y="889"/>
                </a:lnTo>
                <a:lnTo>
                  <a:pt x="1127" y="887"/>
                </a:lnTo>
                <a:lnTo>
                  <a:pt x="1127" y="885"/>
                </a:lnTo>
                <a:lnTo>
                  <a:pt x="1127" y="883"/>
                </a:lnTo>
                <a:lnTo>
                  <a:pt x="1127" y="881"/>
                </a:lnTo>
                <a:lnTo>
                  <a:pt x="1127" y="879"/>
                </a:lnTo>
                <a:lnTo>
                  <a:pt x="1127" y="878"/>
                </a:lnTo>
                <a:lnTo>
                  <a:pt x="1127" y="876"/>
                </a:lnTo>
                <a:lnTo>
                  <a:pt x="1127" y="872"/>
                </a:lnTo>
                <a:lnTo>
                  <a:pt x="1125" y="872"/>
                </a:lnTo>
                <a:lnTo>
                  <a:pt x="1125" y="870"/>
                </a:lnTo>
                <a:lnTo>
                  <a:pt x="1125" y="868"/>
                </a:lnTo>
                <a:lnTo>
                  <a:pt x="1125" y="866"/>
                </a:lnTo>
                <a:lnTo>
                  <a:pt x="1125" y="864"/>
                </a:lnTo>
                <a:lnTo>
                  <a:pt x="1125" y="862"/>
                </a:lnTo>
                <a:lnTo>
                  <a:pt x="1125" y="860"/>
                </a:lnTo>
                <a:lnTo>
                  <a:pt x="1125" y="858"/>
                </a:lnTo>
                <a:lnTo>
                  <a:pt x="1125" y="856"/>
                </a:lnTo>
                <a:lnTo>
                  <a:pt x="1125" y="854"/>
                </a:lnTo>
                <a:lnTo>
                  <a:pt x="1125" y="853"/>
                </a:lnTo>
                <a:lnTo>
                  <a:pt x="1125" y="851"/>
                </a:lnTo>
                <a:lnTo>
                  <a:pt x="1125" y="849"/>
                </a:lnTo>
                <a:lnTo>
                  <a:pt x="1125" y="847"/>
                </a:lnTo>
                <a:lnTo>
                  <a:pt x="1125" y="845"/>
                </a:lnTo>
                <a:lnTo>
                  <a:pt x="1125" y="843"/>
                </a:lnTo>
                <a:lnTo>
                  <a:pt x="1125" y="841"/>
                </a:lnTo>
                <a:lnTo>
                  <a:pt x="1125" y="839"/>
                </a:lnTo>
                <a:lnTo>
                  <a:pt x="1125" y="837"/>
                </a:lnTo>
                <a:lnTo>
                  <a:pt x="1125" y="835"/>
                </a:lnTo>
                <a:lnTo>
                  <a:pt x="1125" y="833"/>
                </a:lnTo>
                <a:lnTo>
                  <a:pt x="1125" y="831"/>
                </a:lnTo>
                <a:lnTo>
                  <a:pt x="1125" y="830"/>
                </a:lnTo>
                <a:lnTo>
                  <a:pt x="1125" y="828"/>
                </a:lnTo>
                <a:lnTo>
                  <a:pt x="1125" y="826"/>
                </a:lnTo>
                <a:lnTo>
                  <a:pt x="1125" y="824"/>
                </a:lnTo>
                <a:lnTo>
                  <a:pt x="1125" y="822"/>
                </a:lnTo>
                <a:lnTo>
                  <a:pt x="1125" y="820"/>
                </a:lnTo>
                <a:lnTo>
                  <a:pt x="1125" y="818"/>
                </a:lnTo>
                <a:lnTo>
                  <a:pt x="1125" y="816"/>
                </a:lnTo>
                <a:lnTo>
                  <a:pt x="1125" y="812"/>
                </a:lnTo>
                <a:lnTo>
                  <a:pt x="1123" y="812"/>
                </a:lnTo>
                <a:lnTo>
                  <a:pt x="1123" y="810"/>
                </a:lnTo>
                <a:lnTo>
                  <a:pt x="1123" y="808"/>
                </a:lnTo>
                <a:lnTo>
                  <a:pt x="1123" y="806"/>
                </a:lnTo>
                <a:lnTo>
                  <a:pt x="1123" y="805"/>
                </a:lnTo>
                <a:lnTo>
                  <a:pt x="1123" y="803"/>
                </a:lnTo>
                <a:lnTo>
                  <a:pt x="1123" y="801"/>
                </a:lnTo>
                <a:lnTo>
                  <a:pt x="1123" y="799"/>
                </a:lnTo>
                <a:lnTo>
                  <a:pt x="1123" y="797"/>
                </a:lnTo>
                <a:lnTo>
                  <a:pt x="1123" y="795"/>
                </a:lnTo>
                <a:lnTo>
                  <a:pt x="1123" y="793"/>
                </a:lnTo>
                <a:lnTo>
                  <a:pt x="1123" y="791"/>
                </a:lnTo>
                <a:lnTo>
                  <a:pt x="1123" y="789"/>
                </a:lnTo>
                <a:lnTo>
                  <a:pt x="1123" y="787"/>
                </a:lnTo>
                <a:lnTo>
                  <a:pt x="1123" y="785"/>
                </a:lnTo>
                <a:lnTo>
                  <a:pt x="1123" y="783"/>
                </a:lnTo>
                <a:lnTo>
                  <a:pt x="1123" y="782"/>
                </a:lnTo>
                <a:lnTo>
                  <a:pt x="1123" y="780"/>
                </a:lnTo>
                <a:lnTo>
                  <a:pt x="1123" y="778"/>
                </a:lnTo>
                <a:lnTo>
                  <a:pt x="1123" y="774"/>
                </a:lnTo>
                <a:lnTo>
                  <a:pt x="1123" y="772"/>
                </a:lnTo>
                <a:lnTo>
                  <a:pt x="1123" y="768"/>
                </a:lnTo>
                <a:lnTo>
                  <a:pt x="1123" y="760"/>
                </a:lnTo>
                <a:lnTo>
                  <a:pt x="1123" y="758"/>
                </a:lnTo>
                <a:lnTo>
                  <a:pt x="1121" y="757"/>
                </a:lnTo>
                <a:lnTo>
                  <a:pt x="1121" y="753"/>
                </a:lnTo>
                <a:lnTo>
                  <a:pt x="1121" y="751"/>
                </a:lnTo>
                <a:lnTo>
                  <a:pt x="1121" y="749"/>
                </a:lnTo>
                <a:lnTo>
                  <a:pt x="1121" y="745"/>
                </a:lnTo>
                <a:lnTo>
                  <a:pt x="1121" y="743"/>
                </a:lnTo>
                <a:lnTo>
                  <a:pt x="1119" y="743"/>
                </a:lnTo>
                <a:lnTo>
                  <a:pt x="1117" y="743"/>
                </a:lnTo>
                <a:lnTo>
                  <a:pt x="1112" y="743"/>
                </a:lnTo>
                <a:lnTo>
                  <a:pt x="1108" y="743"/>
                </a:lnTo>
                <a:lnTo>
                  <a:pt x="1106" y="743"/>
                </a:lnTo>
                <a:lnTo>
                  <a:pt x="1102" y="743"/>
                </a:lnTo>
                <a:lnTo>
                  <a:pt x="1098" y="743"/>
                </a:lnTo>
                <a:lnTo>
                  <a:pt x="1096" y="743"/>
                </a:lnTo>
                <a:lnTo>
                  <a:pt x="1091" y="745"/>
                </a:lnTo>
                <a:lnTo>
                  <a:pt x="1089" y="745"/>
                </a:lnTo>
                <a:lnTo>
                  <a:pt x="1087" y="745"/>
                </a:lnTo>
                <a:lnTo>
                  <a:pt x="1085" y="745"/>
                </a:lnTo>
                <a:lnTo>
                  <a:pt x="1081" y="745"/>
                </a:lnTo>
                <a:lnTo>
                  <a:pt x="1077" y="745"/>
                </a:lnTo>
                <a:lnTo>
                  <a:pt x="1075" y="745"/>
                </a:lnTo>
                <a:lnTo>
                  <a:pt x="1073" y="745"/>
                </a:lnTo>
                <a:lnTo>
                  <a:pt x="1071" y="745"/>
                </a:lnTo>
                <a:lnTo>
                  <a:pt x="1066" y="745"/>
                </a:lnTo>
                <a:lnTo>
                  <a:pt x="1064" y="745"/>
                </a:lnTo>
                <a:lnTo>
                  <a:pt x="1060" y="745"/>
                </a:lnTo>
                <a:lnTo>
                  <a:pt x="1056" y="745"/>
                </a:lnTo>
                <a:lnTo>
                  <a:pt x="1054" y="745"/>
                </a:lnTo>
                <a:lnTo>
                  <a:pt x="1050" y="745"/>
                </a:lnTo>
                <a:lnTo>
                  <a:pt x="1048" y="745"/>
                </a:lnTo>
                <a:lnTo>
                  <a:pt x="1046" y="745"/>
                </a:lnTo>
                <a:lnTo>
                  <a:pt x="1044" y="745"/>
                </a:lnTo>
                <a:lnTo>
                  <a:pt x="1043" y="745"/>
                </a:lnTo>
                <a:lnTo>
                  <a:pt x="1039" y="745"/>
                </a:lnTo>
                <a:lnTo>
                  <a:pt x="1039" y="743"/>
                </a:lnTo>
                <a:lnTo>
                  <a:pt x="1039" y="739"/>
                </a:lnTo>
                <a:lnTo>
                  <a:pt x="1039" y="737"/>
                </a:lnTo>
                <a:lnTo>
                  <a:pt x="1039" y="735"/>
                </a:lnTo>
                <a:lnTo>
                  <a:pt x="1039" y="734"/>
                </a:lnTo>
                <a:lnTo>
                  <a:pt x="1039" y="732"/>
                </a:lnTo>
                <a:lnTo>
                  <a:pt x="1039" y="730"/>
                </a:lnTo>
                <a:lnTo>
                  <a:pt x="1039" y="728"/>
                </a:lnTo>
                <a:lnTo>
                  <a:pt x="1039" y="726"/>
                </a:lnTo>
                <a:lnTo>
                  <a:pt x="1039" y="724"/>
                </a:lnTo>
                <a:lnTo>
                  <a:pt x="1039" y="718"/>
                </a:lnTo>
                <a:lnTo>
                  <a:pt x="1039" y="716"/>
                </a:lnTo>
                <a:lnTo>
                  <a:pt x="1039" y="714"/>
                </a:lnTo>
                <a:lnTo>
                  <a:pt x="1037" y="714"/>
                </a:lnTo>
                <a:lnTo>
                  <a:pt x="1035" y="714"/>
                </a:lnTo>
                <a:lnTo>
                  <a:pt x="1033" y="714"/>
                </a:lnTo>
                <a:lnTo>
                  <a:pt x="1029" y="714"/>
                </a:lnTo>
                <a:lnTo>
                  <a:pt x="1027" y="714"/>
                </a:lnTo>
                <a:lnTo>
                  <a:pt x="1025" y="714"/>
                </a:lnTo>
                <a:lnTo>
                  <a:pt x="1023" y="714"/>
                </a:lnTo>
                <a:lnTo>
                  <a:pt x="1021" y="714"/>
                </a:lnTo>
                <a:lnTo>
                  <a:pt x="1020" y="714"/>
                </a:lnTo>
                <a:lnTo>
                  <a:pt x="1018" y="714"/>
                </a:lnTo>
                <a:lnTo>
                  <a:pt x="1016" y="714"/>
                </a:lnTo>
                <a:lnTo>
                  <a:pt x="1014" y="714"/>
                </a:lnTo>
                <a:lnTo>
                  <a:pt x="1012" y="714"/>
                </a:lnTo>
                <a:lnTo>
                  <a:pt x="1012" y="716"/>
                </a:lnTo>
                <a:lnTo>
                  <a:pt x="1010" y="716"/>
                </a:lnTo>
                <a:lnTo>
                  <a:pt x="1008" y="716"/>
                </a:lnTo>
                <a:lnTo>
                  <a:pt x="1006" y="716"/>
                </a:lnTo>
                <a:lnTo>
                  <a:pt x="1004" y="716"/>
                </a:lnTo>
                <a:lnTo>
                  <a:pt x="1002" y="716"/>
                </a:lnTo>
                <a:lnTo>
                  <a:pt x="1000" y="716"/>
                </a:lnTo>
                <a:lnTo>
                  <a:pt x="998" y="716"/>
                </a:lnTo>
                <a:lnTo>
                  <a:pt x="996" y="716"/>
                </a:lnTo>
                <a:lnTo>
                  <a:pt x="995" y="716"/>
                </a:lnTo>
                <a:lnTo>
                  <a:pt x="993" y="716"/>
                </a:lnTo>
                <a:lnTo>
                  <a:pt x="989" y="716"/>
                </a:lnTo>
                <a:lnTo>
                  <a:pt x="987" y="716"/>
                </a:lnTo>
                <a:lnTo>
                  <a:pt x="985" y="716"/>
                </a:lnTo>
                <a:lnTo>
                  <a:pt x="983" y="716"/>
                </a:lnTo>
                <a:lnTo>
                  <a:pt x="981" y="716"/>
                </a:lnTo>
                <a:lnTo>
                  <a:pt x="979" y="716"/>
                </a:lnTo>
                <a:lnTo>
                  <a:pt x="977" y="716"/>
                </a:lnTo>
                <a:lnTo>
                  <a:pt x="975" y="716"/>
                </a:lnTo>
                <a:lnTo>
                  <a:pt x="973" y="716"/>
                </a:lnTo>
                <a:lnTo>
                  <a:pt x="972" y="716"/>
                </a:lnTo>
                <a:lnTo>
                  <a:pt x="970" y="716"/>
                </a:lnTo>
                <a:lnTo>
                  <a:pt x="968" y="716"/>
                </a:lnTo>
                <a:lnTo>
                  <a:pt x="966" y="716"/>
                </a:lnTo>
                <a:lnTo>
                  <a:pt x="964" y="716"/>
                </a:lnTo>
                <a:lnTo>
                  <a:pt x="962" y="716"/>
                </a:lnTo>
                <a:lnTo>
                  <a:pt x="960" y="716"/>
                </a:lnTo>
                <a:lnTo>
                  <a:pt x="956" y="716"/>
                </a:lnTo>
                <a:lnTo>
                  <a:pt x="954" y="716"/>
                </a:lnTo>
                <a:lnTo>
                  <a:pt x="952" y="716"/>
                </a:lnTo>
                <a:lnTo>
                  <a:pt x="950" y="716"/>
                </a:lnTo>
                <a:lnTo>
                  <a:pt x="948" y="716"/>
                </a:lnTo>
                <a:lnTo>
                  <a:pt x="947" y="716"/>
                </a:lnTo>
                <a:lnTo>
                  <a:pt x="945" y="716"/>
                </a:lnTo>
                <a:lnTo>
                  <a:pt x="943" y="716"/>
                </a:lnTo>
                <a:lnTo>
                  <a:pt x="941" y="716"/>
                </a:lnTo>
                <a:lnTo>
                  <a:pt x="937" y="716"/>
                </a:lnTo>
                <a:lnTo>
                  <a:pt x="935" y="716"/>
                </a:lnTo>
                <a:lnTo>
                  <a:pt x="933" y="716"/>
                </a:lnTo>
                <a:lnTo>
                  <a:pt x="931" y="716"/>
                </a:lnTo>
                <a:lnTo>
                  <a:pt x="927" y="716"/>
                </a:lnTo>
                <a:lnTo>
                  <a:pt x="925" y="716"/>
                </a:lnTo>
                <a:lnTo>
                  <a:pt x="924" y="716"/>
                </a:lnTo>
                <a:lnTo>
                  <a:pt x="922" y="716"/>
                </a:lnTo>
                <a:lnTo>
                  <a:pt x="920" y="716"/>
                </a:lnTo>
                <a:lnTo>
                  <a:pt x="918" y="716"/>
                </a:lnTo>
                <a:lnTo>
                  <a:pt x="916" y="716"/>
                </a:lnTo>
                <a:lnTo>
                  <a:pt x="914" y="716"/>
                </a:lnTo>
                <a:lnTo>
                  <a:pt x="912" y="718"/>
                </a:lnTo>
                <a:lnTo>
                  <a:pt x="910" y="718"/>
                </a:lnTo>
                <a:lnTo>
                  <a:pt x="908" y="718"/>
                </a:lnTo>
                <a:lnTo>
                  <a:pt x="906" y="718"/>
                </a:lnTo>
                <a:lnTo>
                  <a:pt x="904" y="718"/>
                </a:lnTo>
                <a:lnTo>
                  <a:pt x="902" y="718"/>
                </a:lnTo>
                <a:lnTo>
                  <a:pt x="900" y="718"/>
                </a:lnTo>
                <a:lnTo>
                  <a:pt x="899" y="718"/>
                </a:lnTo>
                <a:lnTo>
                  <a:pt x="897" y="718"/>
                </a:lnTo>
                <a:lnTo>
                  <a:pt x="895" y="718"/>
                </a:lnTo>
                <a:lnTo>
                  <a:pt x="893" y="718"/>
                </a:lnTo>
                <a:lnTo>
                  <a:pt x="891" y="718"/>
                </a:lnTo>
                <a:lnTo>
                  <a:pt x="889" y="718"/>
                </a:lnTo>
                <a:lnTo>
                  <a:pt x="887" y="718"/>
                </a:lnTo>
                <a:lnTo>
                  <a:pt x="885" y="718"/>
                </a:lnTo>
                <a:lnTo>
                  <a:pt x="879" y="718"/>
                </a:lnTo>
                <a:lnTo>
                  <a:pt x="875" y="718"/>
                </a:lnTo>
                <a:lnTo>
                  <a:pt x="874" y="718"/>
                </a:lnTo>
                <a:lnTo>
                  <a:pt x="872" y="718"/>
                </a:lnTo>
                <a:lnTo>
                  <a:pt x="870" y="718"/>
                </a:lnTo>
                <a:lnTo>
                  <a:pt x="868" y="718"/>
                </a:lnTo>
                <a:lnTo>
                  <a:pt x="864" y="718"/>
                </a:lnTo>
                <a:lnTo>
                  <a:pt x="862" y="718"/>
                </a:lnTo>
                <a:lnTo>
                  <a:pt x="860" y="718"/>
                </a:lnTo>
                <a:lnTo>
                  <a:pt x="856" y="718"/>
                </a:lnTo>
                <a:lnTo>
                  <a:pt x="854" y="718"/>
                </a:lnTo>
                <a:lnTo>
                  <a:pt x="851" y="718"/>
                </a:lnTo>
                <a:lnTo>
                  <a:pt x="847" y="718"/>
                </a:lnTo>
                <a:lnTo>
                  <a:pt x="845" y="718"/>
                </a:lnTo>
                <a:lnTo>
                  <a:pt x="841" y="718"/>
                </a:lnTo>
                <a:lnTo>
                  <a:pt x="837" y="718"/>
                </a:lnTo>
                <a:lnTo>
                  <a:pt x="835" y="718"/>
                </a:lnTo>
                <a:lnTo>
                  <a:pt x="831" y="718"/>
                </a:lnTo>
                <a:lnTo>
                  <a:pt x="829" y="718"/>
                </a:lnTo>
                <a:lnTo>
                  <a:pt x="826" y="718"/>
                </a:lnTo>
                <a:lnTo>
                  <a:pt x="824" y="718"/>
                </a:lnTo>
                <a:lnTo>
                  <a:pt x="820" y="718"/>
                </a:lnTo>
                <a:lnTo>
                  <a:pt x="816" y="720"/>
                </a:lnTo>
                <a:lnTo>
                  <a:pt x="812" y="720"/>
                </a:lnTo>
                <a:lnTo>
                  <a:pt x="810" y="720"/>
                </a:lnTo>
                <a:lnTo>
                  <a:pt x="808" y="720"/>
                </a:lnTo>
                <a:lnTo>
                  <a:pt x="806" y="720"/>
                </a:lnTo>
                <a:lnTo>
                  <a:pt x="804" y="720"/>
                </a:lnTo>
                <a:lnTo>
                  <a:pt x="801" y="720"/>
                </a:lnTo>
                <a:lnTo>
                  <a:pt x="799" y="720"/>
                </a:lnTo>
                <a:lnTo>
                  <a:pt x="797" y="720"/>
                </a:lnTo>
                <a:lnTo>
                  <a:pt x="795" y="720"/>
                </a:lnTo>
                <a:lnTo>
                  <a:pt x="793" y="720"/>
                </a:lnTo>
                <a:lnTo>
                  <a:pt x="791" y="720"/>
                </a:lnTo>
                <a:lnTo>
                  <a:pt x="789" y="720"/>
                </a:lnTo>
                <a:lnTo>
                  <a:pt x="787" y="720"/>
                </a:lnTo>
                <a:lnTo>
                  <a:pt x="785" y="720"/>
                </a:lnTo>
                <a:lnTo>
                  <a:pt x="783" y="720"/>
                </a:lnTo>
                <a:lnTo>
                  <a:pt x="770" y="720"/>
                </a:lnTo>
                <a:lnTo>
                  <a:pt x="760" y="720"/>
                </a:lnTo>
                <a:lnTo>
                  <a:pt x="758" y="718"/>
                </a:lnTo>
                <a:lnTo>
                  <a:pt x="756" y="716"/>
                </a:lnTo>
                <a:lnTo>
                  <a:pt x="751" y="714"/>
                </a:lnTo>
                <a:lnTo>
                  <a:pt x="749" y="710"/>
                </a:lnTo>
                <a:lnTo>
                  <a:pt x="745" y="709"/>
                </a:lnTo>
                <a:lnTo>
                  <a:pt x="743" y="707"/>
                </a:lnTo>
                <a:lnTo>
                  <a:pt x="741" y="705"/>
                </a:lnTo>
                <a:lnTo>
                  <a:pt x="739" y="699"/>
                </a:lnTo>
                <a:lnTo>
                  <a:pt x="737" y="693"/>
                </a:lnTo>
                <a:lnTo>
                  <a:pt x="735" y="687"/>
                </a:lnTo>
                <a:lnTo>
                  <a:pt x="733" y="682"/>
                </a:lnTo>
                <a:lnTo>
                  <a:pt x="731" y="678"/>
                </a:lnTo>
                <a:lnTo>
                  <a:pt x="731" y="676"/>
                </a:lnTo>
                <a:lnTo>
                  <a:pt x="731" y="674"/>
                </a:lnTo>
                <a:lnTo>
                  <a:pt x="731" y="672"/>
                </a:lnTo>
                <a:lnTo>
                  <a:pt x="731" y="670"/>
                </a:lnTo>
                <a:lnTo>
                  <a:pt x="731" y="668"/>
                </a:lnTo>
                <a:lnTo>
                  <a:pt x="730" y="666"/>
                </a:lnTo>
                <a:lnTo>
                  <a:pt x="730" y="664"/>
                </a:lnTo>
                <a:lnTo>
                  <a:pt x="728" y="661"/>
                </a:lnTo>
                <a:lnTo>
                  <a:pt x="728" y="655"/>
                </a:lnTo>
                <a:lnTo>
                  <a:pt x="726" y="649"/>
                </a:lnTo>
                <a:lnTo>
                  <a:pt x="724" y="645"/>
                </a:lnTo>
                <a:lnTo>
                  <a:pt x="722" y="641"/>
                </a:lnTo>
                <a:lnTo>
                  <a:pt x="718" y="636"/>
                </a:lnTo>
                <a:lnTo>
                  <a:pt x="716" y="632"/>
                </a:lnTo>
                <a:lnTo>
                  <a:pt x="716" y="630"/>
                </a:lnTo>
                <a:lnTo>
                  <a:pt x="714" y="628"/>
                </a:lnTo>
                <a:lnTo>
                  <a:pt x="714" y="626"/>
                </a:lnTo>
                <a:lnTo>
                  <a:pt x="714" y="624"/>
                </a:lnTo>
                <a:lnTo>
                  <a:pt x="714" y="622"/>
                </a:lnTo>
                <a:lnTo>
                  <a:pt x="716" y="618"/>
                </a:lnTo>
                <a:lnTo>
                  <a:pt x="718" y="614"/>
                </a:lnTo>
                <a:lnTo>
                  <a:pt x="718" y="613"/>
                </a:lnTo>
                <a:lnTo>
                  <a:pt x="718" y="611"/>
                </a:lnTo>
                <a:lnTo>
                  <a:pt x="720" y="609"/>
                </a:lnTo>
                <a:lnTo>
                  <a:pt x="720" y="607"/>
                </a:lnTo>
                <a:lnTo>
                  <a:pt x="722" y="605"/>
                </a:lnTo>
                <a:lnTo>
                  <a:pt x="722" y="603"/>
                </a:lnTo>
                <a:lnTo>
                  <a:pt x="722" y="601"/>
                </a:lnTo>
                <a:lnTo>
                  <a:pt x="785" y="599"/>
                </a:lnTo>
                <a:lnTo>
                  <a:pt x="785" y="591"/>
                </a:lnTo>
                <a:lnTo>
                  <a:pt x="785" y="566"/>
                </a:lnTo>
                <a:lnTo>
                  <a:pt x="689" y="568"/>
                </a:lnTo>
                <a:lnTo>
                  <a:pt x="687" y="566"/>
                </a:lnTo>
                <a:lnTo>
                  <a:pt x="687" y="565"/>
                </a:lnTo>
                <a:lnTo>
                  <a:pt x="685" y="565"/>
                </a:lnTo>
                <a:lnTo>
                  <a:pt x="685" y="563"/>
                </a:lnTo>
                <a:lnTo>
                  <a:pt x="685" y="561"/>
                </a:lnTo>
                <a:lnTo>
                  <a:pt x="685" y="559"/>
                </a:lnTo>
                <a:lnTo>
                  <a:pt x="683" y="559"/>
                </a:lnTo>
                <a:lnTo>
                  <a:pt x="683" y="557"/>
                </a:lnTo>
                <a:lnTo>
                  <a:pt x="683" y="555"/>
                </a:lnTo>
                <a:lnTo>
                  <a:pt x="683" y="553"/>
                </a:lnTo>
                <a:lnTo>
                  <a:pt x="683" y="551"/>
                </a:lnTo>
                <a:lnTo>
                  <a:pt x="683" y="549"/>
                </a:lnTo>
                <a:lnTo>
                  <a:pt x="685" y="547"/>
                </a:lnTo>
                <a:lnTo>
                  <a:pt x="689" y="543"/>
                </a:lnTo>
                <a:lnTo>
                  <a:pt x="691" y="542"/>
                </a:lnTo>
                <a:lnTo>
                  <a:pt x="691" y="538"/>
                </a:lnTo>
                <a:lnTo>
                  <a:pt x="693" y="536"/>
                </a:lnTo>
                <a:lnTo>
                  <a:pt x="695" y="534"/>
                </a:lnTo>
                <a:lnTo>
                  <a:pt x="697" y="530"/>
                </a:lnTo>
                <a:lnTo>
                  <a:pt x="699" y="528"/>
                </a:lnTo>
                <a:lnTo>
                  <a:pt x="699" y="524"/>
                </a:lnTo>
                <a:lnTo>
                  <a:pt x="701" y="522"/>
                </a:lnTo>
                <a:lnTo>
                  <a:pt x="703" y="518"/>
                </a:lnTo>
                <a:lnTo>
                  <a:pt x="705" y="517"/>
                </a:lnTo>
                <a:lnTo>
                  <a:pt x="708" y="509"/>
                </a:lnTo>
                <a:lnTo>
                  <a:pt x="708" y="505"/>
                </a:lnTo>
                <a:lnTo>
                  <a:pt x="710" y="501"/>
                </a:lnTo>
                <a:lnTo>
                  <a:pt x="710" y="499"/>
                </a:lnTo>
                <a:lnTo>
                  <a:pt x="710" y="492"/>
                </a:lnTo>
                <a:lnTo>
                  <a:pt x="710" y="490"/>
                </a:lnTo>
                <a:lnTo>
                  <a:pt x="712" y="486"/>
                </a:lnTo>
                <a:lnTo>
                  <a:pt x="716" y="480"/>
                </a:lnTo>
                <a:lnTo>
                  <a:pt x="716" y="478"/>
                </a:lnTo>
                <a:lnTo>
                  <a:pt x="716" y="476"/>
                </a:lnTo>
                <a:lnTo>
                  <a:pt x="716" y="470"/>
                </a:lnTo>
                <a:lnTo>
                  <a:pt x="716" y="469"/>
                </a:lnTo>
                <a:lnTo>
                  <a:pt x="716" y="467"/>
                </a:lnTo>
                <a:lnTo>
                  <a:pt x="716" y="463"/>
                </a:lnTo>
                <a:lnTo>
                  <a:pt x="714" y="459"/>
                </a:lnTo>
                <a:lnTo>
                  <a:pt x="714" y="457"/>
                </a:lnTo>
                <a:lnTo>
                  <a:pt x="716" y="453"/>
                </a:lnTo>
                <a:lnTo>
                  <a:pt x="716" y="449"/>
                </a:lnTo>
                <a:lnTo>
                  <a:pt x="718" y="447"/>
                </a:lnTo>
                <a:lnTo>
                  <a:pt x="720" y="444"/>
                </a:lnTo>
                <a:lnTo>
                  <a:pt x="722" y="440"/>
                </a:lnTo>
                <a:lnTo>
                  <a:pt x="722" y="438"/>
                </a:lnTo>
                <a:lnTo>
                  <a:pt x="722" y="436"/>
                </a:lnTo>
                <a:lnTo>
                  <a:pt x="722" y="434"/>
                </a:lnTo>
                <a:lnTo>
                  <a:pt x="722" y="432"/>
                </a:lnTo>
                <a:lnTo>
                  <a:pt x="720" y="430"/>
                </a:lnTo>
                <a:lnTo>
                  <a:pt x="718" y="428"/>
                </a:lnTo>
                <a:lnTo>
                  <a:pt x="716" y="426"/>
                </a:lnTo>
                <a:lnTo>
                  <a:pt x="714" y="424"/>
                </a:lnTo>
                <a:lnTo>
                  <a:pt x="712" y="424"/>
                </a:lnTo>
                <a:lnTo>
                  <a:pt x="710" y="424"/>
                </a:lnTo>
                <a:lnTo>
                  <a:pt x="708" y="424"/>
                </a:lnTo>
                <a:lnTo>
                  <a:pt x="707" y="424"/>
                </a:lnTo>
                <a:lnTo>
                  <a:pt x="705" y="424"/>
                </a:lnTo>
                <a:lnTo>
                  <a:pt x="701" y="424"/>
                </a:lnTo>
                <a:lnTo>
                  <a:pt x="697" y="426"/>
                </a:lnTo>
                <a:lnTo>
                  <a:pt x="695" y="426"/>
                </a:lnTo>
                <a:lnTo>
                  <a:pt x="691" y="428"/>
                </a:lnTo>
                <a:lnTo>
                  <a:pt x="687" y="432"/>
                </a:lnTo>
                <a:lnTo>
                  <a:pt x="685" y="432"/>
                </a:lnTo>
                <a:lnTo>
                  <a:pt x="683" y="432"/>
                </a:lnTo>
                <a:lnTo>
                  <a:pt x="683" y="434"/>
                </a:lnTo>
                <a:lnTo>
                  <a:pt x="682" y="434"/>
                </a:lnTo>
                <a:lnTo>
                  <a:pt x="680" y="432"/>
                </a:lnTo>
                <a:lnTo>
                  <a:pt x="678" y="432"/>
                </a:lnTo>
                <a:lnTo>
                  <a:pt x="676" y="432"/>
                </a:lnTo>
                <a:lnTo>
                  <a:pt x="674" y="432"/>
                </a:lnTo>
                <a:lnTo>
                  <a:pt x="672" y="430"/>
                </a:lnTo>
                <a:lnTo>
                  <a:pt x="670" y="428"/>
                </a:lnTo>
                <a:lnTo>
                  <a:pt x="666" y="426"/>
                </a:lnTo>
                <a:lnTo>
                  <a:pt x="664" y="424"/>
                </a:lnTo>
                <a:lnTo>
                  <a:pt x="662" y="423"/>
                </a:lnTo>
                <a:lnTo>
                  <a:pt x="660" y="423"/>
                </a:lnTo>
                <a:lnTo>
                  <a:pt x="658" y="421"/>
                </a:lnTo>
                <a:lnTo>
                  <a:pt x="658" y="419"/>
                </a:lnTo>
                <a:lnTo>
                  <a:pt x="657" y="417"/>
                </a:lnTo>
                <a:lnTo>
                  <a:pt x="655" y="417"/>
                </a:lnTo>
                <a:lnTo>
                  <a:pt x="647" y="417"/>
                </a:lnTo>
                <a:lnTo>
                  <a:pt x="639" y="419"/>
                </a:lnTo>
                <a:lnTo>
                  <a:pt x="637" y="419"/>
                </a:lnTo>
                <a:lnTo>
                  <a:pt x="632" y="419"/>
                </a:lnTo>
                <a:lnTo>
                  <a:pt x="628" y="419"/>
                </a:lnTo>
                <a:lnTo>
                  <a:pt x="622" y="419"/>
                </a:lnTo>
                <a:lnTo>
                  <a:pt x="618" y="419"/>
                </a:lnTo>
                <a:lnTo>
                  <a:pt x="616" y="419"/>
                </a:lnTo>
                <a:lnTo>
                  <a:pt x="614" y="419"/>
                </a:lnTo>
                <a:lnTo>
                  <a:pt x="612" y="419"/>
                </a:lnTo>
                <a:lnTo>
                  <a:pt x="610" y="419"/>
                </a:lnTo>
                <a:lnTo>
                  <a:pt x="609" y="419"/>
                </a:lnTo>
                <a:lnTo>
                  <a:pt x="607" y="419"/>
                </a:lnTo>
                <a:lnTo>
                  <a:pt x="605" y="419"/>
                </a:lnTo>
                <a:lnTo>
                  <a:pt x="601" y="419"/>
                </a:lnTo>
                <a:lnTo>
                  <a:pt x="599" y="419"/>
                </a:lnTo>
                <a:lnTo>
                  <a:pt x="589" y="419"/>
                </a:lnTo>
                <a:lnTo>
                  <a:pt x="584" y="419"/>
                </a:lnTo>
                <a:lnTo>
                  <a:pt x="582" y="419"/>
                </a:lnTo>
                <a:lnTo>
                  <a:pt x="580" y="419"/>
                </a:lnTo>
                <a:lnTo>
                  <a:pt x="578" y="419"/>
                </a:lnTo>
                <a:lnTo>
                  <a:pt x="574" y="419"/>
                </a:lnTo>
                <a:lnTo>
                  <a:pt x="572" y="419"/>
                </a:lnTo>
                <a:lnTo>
                  <a:pt x="568" y="419"/>
                </a:lnTo>
                <a:lnTo>
                  <a:pt x="566" y="419"/>
                </a:lnTo>
                <a:lnTo>
                  <a:pt x="564" y="421"/>
                </a:lnTo>
                <a:lnTo>
                  <a:pt x="562" y="421"/>
                </a:lnTo>
                <a:lnTo>
                  <a:pt x="539" y="421"/>
                </a:lnTo>
                <a:lnTo>
                  <a:pt x="528" y="421"/>
                </a:lnTo>
                <a:lnTo>
                  <a:pt x="520" y="421"/>
                </a:lnTo>
                <a:lnTo>
                  <a:pt x="499" y="421"/>
                </a:lnTo>
                <a:lnTo>
                  <a:pt x="499" y="436"/>
                </a:lnTo>
                <a:lnTo>
                  <a:pt x="497" y="451"/>
                </a:lnTo>
                <a:lnTo>
                  <a:pt x="497" y="459"/>
                </a:lnTo>
                <a:lnTo>
                  <a:pt x="497" y="482"/>
                </a:lnTo>
                <a:lnTo>
                  <a:pt x="497" y="484"/>
                </a:lnTo>
                <a:lnTo>
                  <a:pt x="497" y="520"/>
                </a:lnTo>
                <a:lnTo>
                  <a:pt x="497" y="530"/>
                </a:lnTo>
                <a:lnTo>
                  <a:pt x="497" y="538"/>
                </a:lnTo>
                <a:lnTo>
                  <a:pt x="499" y="543"/>
                </a:lnTo>
                <a:lnTo>
                  <a:pt x="499" y="553"/>
                </a:lnTo>
                <a:lnTo>
                  <a:pt x="491" y="553"/>
                </a:lnTo>
                <a:lnTo>
                  <a:pt x="472" y="551"/>
                </a:lnTo>
                <a:lnTo>
                  <a:pt x="470" y="551"/>
                </a:lnTo>
                <a:lnTo>
                  <a:pt x="468" y="551"/>
                </a:lnTo>
                <a:lnTo>
                  <a:pt x="466" y="551"/>
                </a:lnTo>
                <a:lnTo>
                  <a:pt x="465" y="551"/>
                </a:lnTo>
                <a:lnTo>
                  <a:pt x="463" y="551"/>
                </a:lnTo>
                <a:lnTo>
                  <a:pt x="459" y="549"/>
                </a:lnTo>
                <a:lnTo>
                  <a:pt x="457" y="549"/>
                </a:lnTo>
                <a:lnTo>
                  <a:pt x="457" y="551"/>
                </a:lnTo>
                <a:lnTo>
                  <a:pt x="447" y="549"/>
                </a:lnTo>
                <a:lnTo>
                  <a:pt x="438" y="547"/>
                </a:lnTo>
                <a:lnTo>
                  <a:pt x="432" y="547"/>
                </a:lnTo>
                <a:lnTo>
                  <a:pt x="426" y="547"/>
                </a:lnTo>
                <a:lnTo>
                  <a:pt x="418" y="545"/>
                </a:lnTo>
                <a:lnTo>
                  <a:pt x="417" y="545"/>
                </a:lnTo>
                <a:lnTo>
                  <a:pt x="397" y="545"/>
                </a:lnTo>
                <a:lnTo>
                  <a:pt x="397" y="547"/>
                </a:lnTo>
                <a:lnTo>
                  <a:pt x="397" y="576"/>
                </a:lnTo>
                <a:lnTo>
                  <a:pt x="397" y="597"/>
                </a:lnTo>
                <a:lnTo>
                  <a:pt x="397" y="607"/>
                </a:lnTo>
                <a:lnTo>
                  <a:pt x="376" y="607"/>
                </a:lnTo>
                <a:lnTo>
                  <a:pt x="363" y="607"/>
                </a:lnTo>
                <a:lnTo>
                  <a:pt x="359" y="607"/>
                </a:lnTo>
                <a:lnTo>
                  <a:pt x="336" y="607"/>
                </a:lnTo>
                <a:lnTo>
                  <a:pt x="328" y="609"/>
                </a:lnTo>
                <a:lnTo>
                  <a:pt x="322" y="609"/>
                </a:lnTo>
                <a:lnTo>
                  <a:pt x="321" y="609"/>
                </a:lnTo>
                <a:lnTo>
                  <a:pt x="305" y="609"/>
                </a:lnTo>
                <a:lnTo>
                  <a:pt x="297" y="607"/>
                </a:lnTo>
                <a:lnTo>
                  <a:pt x="296" y="607"/>
                </a:lnTo>
                <a:lnTo>
                  <a:pt x="282" y="603"/>
                </a:lnTo>
                <a:lnTo>
                  <a:pt x="265" y="599"/>
                </a:lnTo>
                <a:lnTo>
                  <a:pt x="251" y="597"/>
                </a:lnTo>
                <a:lnTo>
                  <a:pt x="234" y="593"/>
                </a:lnTo>
                <a:lnTo>
                  <a:pt x="215" y="590"/>
                </a:lnTo>
                <a:lnTo>
                  <a:pt x="213" y="590"/>
                </a:lnTo>
                <a:lnTo>
                  <a:pt x="213" y="576"/>
                </a:lnTo>
                <a:lnTo>
                  <a:pt x="213" y="574"/>
                </a:lnTo>
                <a:lnTo>
                  <a:pt x="211" y="570"/>
                </a:lnTo>
                <a:lnTo>
                  <a:pt x="211" y="568"/>
                </a:lnTo>
                <a:lnTo>
                  <a:pt x="211" y="565"/>
                </a:lnTo>
                <a:lnTo>
                  <a:pt x="211" y="561"/>
                </a:lnTo>
                <a:lnTo>
                  <a:pt x="209" y="559"/>
                </a:lnTo>
                <a:lnTo>
                  <a:pt x="209" y="555"/>
                </a:lnTo>
                <a:lnTo>
                  <a:pt x="207" y="555"/>
                </a:lnTo>
                <a:lnTo>
                  <a:pt x="203" y="553"/>
                </a:lnTo>
                <a:lnTo>
                  <a:pt x="203" y="555"/>
                </a:lnTo>
                <a:lnTo>
                  <a:pt x="201" y="565"/>
                </a:lnTo>
                <a:lnTo>
                  <a:pt x="200" y="570"/>
                </a:lnTo>
                <a:lnTo>
                  <a:pt x="203" y="570"/>
                </a:lnTo>
                <a:lnTo>
                  <a:pt x="203" y="574"/>
                </a:lnTo>
                <a:lnTo>
                  <a:pt x="203" y="588"/>
                </a:lnTo>
                <a:lnTo>
                  <a:pt x="203" y="593"/>
                </a:lnTo>
                <a:lnTo>
                  <a:pt x="194" y="591"/>
                </a:lnTo>
                <a:lnTo>
                  <a:pt x="167" y="586"/>
                </a:lnTo>
                <a:lnTo>
                  <a:pt x="150" y="582"/>
                </a:lnTo>
                <a:lnTo>
                  <a:pt x="123" y="574"/>
                </a:lnTo>
                <a:lnTo>
                  <a:pt x="115" y="574"/>
                </a:lnTo>
                <a:lnTo>
                  <a:pt x="109" y="572"/>
                </a:lnTo>
                <a:lnTo>
                  <a:pt x="102" y="572"/>
                </a:lnTo>
                <a:lnTo>
                  <a:pt x="88" y="570"/>
                </a:lnTo>
                <a:lnTo>
                  <a:pt x="86" y="568"/>
                </a:lnTo>
                <a:lnTo>
                  <a:pt x="80" y="568"/>
                </a:lnTo>
                <a:lnTo>
                  <a:pt x="69" y="566"/>
                </a:lnTo>
                <a:lnTo>
                  <a:pt x="57" y="565"/>
                </a:lnTo>
                <a:lnTo>
                  <a:pt x="50" y="563"/>
                </a:lnTo>
                <a:lnTo>
                  <a:pt x="32" y="561"/>
                </a:lnTo>
                <a:lnTo>
                  <a:pt x="29" y="561"/>
                </a:lnTo>
                <a:lnTo>
                  <a:pt x="23" y="559"/>
                </a:lnTo>
                <a:lnTo>
                  <a:pt x="17" y="559"/>
                </a:lnTo>
                <a:lnTo>
                  <a:pt x="15" y="559"/>
                </a:lnTo>
                <a:lnTo>
                  <a:pt x="11" y="557"/>
                </a:lnTo>
                <a:lnTo>
                  <a:pt x="6" y="557"/>
                </a:lnTo>
                <a:lnTo>
                  <a:pt x="6" y="555"/>
                </a:lnTo>
                <a:lnTo>
                  <a:pt x="6" y="553"/>
                </a:lnTo>
                <a:lnTo>
                  <a:pt x="6" y="551"/>
                </a:lnTo>
                <a:lnTo>
                  <a:pt x="6" y="549"/>
                </a:lnTo>
                <a:lnTo>
                  <a:pt x="6" y="547"/>
                </a:lnTo>
                <a:lnTo>
                  <a:pt x="6" y="545"/>
                </a:lnTo>
                <a:lnTo>
                  <a:pt x="6" y="543"/>
                </a:lnTo>
                <a:lnTo>
                  <a:pt x="8" y="543"/>
                </a:lnTo>
                <a:lnTo>
                  <a:pt x="8" y="542"/>
                </a:lnTo>
                <a:lnTo>
                  <a:pt x="8" y="540"/>
                </a:lnTo>
                <a:lnTo>
                  <a:pt x="6" y="540"/>
                </a:lnTo>
                <a:lnTo>
                  <a:pt x="6" y="538"/>
                </a:lnTo>
                <a:lnTo>
                  <a:pt x="6" y="536"/>
                </a:lnTo>
                <a:lnTo>
                  <a:pt x="6" y="534"/>
                </a:lnTo>
                <a:lnTo>
                  <a:pt x="6" y="532"/>
                </a:lnTo>
                <a:lnTo>
                  <a:pt x="6" y="530"/>
                </a:lnTo>
                <a:lnTo>
                  <a:pt x="6" y="528"/>
                </a:lnTo>
                <a:lnTo>
                  <a:pt x="6" y="526"/>
                </a:lnTo>
                <a:lnTo>
                  <a:pt x="6" y="522"/>
                </a:lnTo>
                <a:lnTo>
                  <a:pt x="6" y="520"/>
                </a:lnTo>
                <a:lnTo>
                  <a:pt x="6" y="494"/>
                </a:lnTo>
                <a:lnTo>
                  <a:pt x="4" y="494"/>
                </a:lnTo>
                <a:lnTo>
                  <a:pt x="4" y="373"/>
                </a:lnTo>
                <a:lnTo>
                  <a:pt x="2" y="361"/>
                </a:lnTo>
                <a:lnTo>
                  <a:pt x="2" y="359"/>
                </a:lnTo>
                <a:lnTo>
                  <a:pt x="2" y="355"/>
                </a:lnTo>
                <a:lnTo>
                  <a:pt x="2" y="351"/>
                </a:lnTo>
                <a:lnTo>
                  <a:pt x="2" y="348"/>
                </a:lnTo>
                <a:lnTo>
                  <a:pt x="2" y="346"/>
                </a:lnTo>
                <a:lnTo>
                  <a:pt x="2" y="342"/>
                </a:lnTo>
                <a:lnTo>
                  <a:pt x="2" y="338"/>
                </a:lnTo>
                <a:lnTo>
                  <a:pt x="2" y="334"/>
                </a:lnTo>
                <a:lnTo>
                  <a:pt x="2" y="332"/>
                </a:lnTo>
                <a:lnTo>
                  <a:pt x="2" y="330"/>
                </a:lnTo>
                <a:lnTo>
                  <a:pt x="2" y="327"/>
                </a:lnTo>
                <a:lnTo>
                  <a:pt x="2" y="323"/>
                </a:lnTo>
                <a:lnTo>
                  <a:pt x="2" y="319"/>
                </a:lnTo>
                <a:lnTo>
                  <a:pt x="2" y="317"/>
                </a:lnTo>
                <a:lnTo>
                  <a:pt x="2" y="315"/>
                </a:lnTo>
                <a:lnTo>
                  <a:pt x="2" y="313"/>
                </a:lnTo>
                <a:lnTo>
                  <a:pt x="2" y="311"/>
                </a:lnTo>
                <a:lnTo>
                  <a:pt x="2" y="309"/>
                </a:lnTo>
                <a:lnTo>
                  <a:pt x="2" y="305"/>
                </a:lnTo>
                <a:lnTo>
                  <a:pt x="2" y="302"/>
                </a:lnTo>
                <a:lnTo>
                  <a:pt x="2" y="298"/>
                </a:lnTo>
                <a:lnTo>
                  <a:pt x="2" y="296"/>
                </a:lnTo>
                <a:lnTo>
                  <a:pt x="2" y="294"/>
                </a:lnTo>
                <a:lnTo>
                  <a:pt x="2" y="290"/>
                </a:lnTo>
                <a:lnTo>
                  <a:pt x="2" y="286"/>
                </a:lnTo>
                <a:lnTo>
                  <a:pt x="2" y="282"/>
                </a:lnTo>
                <a:lnTo>
                  <a:pt x="2" y="280"/>
                </a:lnTo>
                <a:lnTo>
                  <a:pt x="2" y="277"/>
                </a:lnTo>
                <a:lnTo>
                  <a:pt x="2" y="273"/>
                </a:lnTo>
                <a:lnTo>
                  <a:pt x="2" y="271"/>
                </a:lnTo>
                <a:lnTo>
                  <a:pt x="2" y="267"/>
                </a:lnTo>
                <a:lnTo>
                  <a:pt x="2" y="263"/>
                </a:lnTo>
                <a:lnTo>
                  <a:pt x="2" y="261"/>
                </a:lnTo>
                <a:lnTo>
                  <a:pt x="2" y="259"/>
                </a:lnTo>
                <a:lnTo>
                  <a:pt x="2" y="257"/>
                </a:lnTo>
                <a:lnTo>
                  <a:pt x="2" y="254"/>
                </a:lnTo>
                <a:lnTo>
                  <a:pt x="2" y="250"/>
                </a:lnTo>
                <a:lnTo>
                  <a:pt x="2" y="248"/>
                </a:lnTo>
                <a:lnTo>
                  <a:pt x="8" y="248"/>
                </a:lnTo>
                <a:lnTo>
                  <a:pt x="11" y="248"/>
                </a:lnTo>
                <a:lnTo>
                  <a:pt x="11" y="246"/>
                </a:lnTo>
                <a:lnTo>
                  <a:pt x="11" y="244"/>
                </a:lnTo>
                <a:lnTo>
                  <a:pt x="11" y="242"/>
                </a:lnTo>
                <a:lnTo>
                  <a:pt x="13" y="238"/>
                </a:lnTo>
                <a:lnTo>
                  <a:pt x="13" y="236"/>
                </a:lnTo>
                <a:lnTo>
                  <a:pt x="13" y="234"/>
                </a:lnTo>
                <a:lnTo>
                  <a:pt x="15" y="231"/>
                </a:lnTo>
                <a:lnTo>
                  <a:pt x="15" y="229"/>
                </a:lnTo>
                <a:lnTo>
                  <a:pt x="17" y="227"/>
                </a:lnTo>
                <a:lnTo>
                  <a:pt x="17" y="223"/>
                </a:lnTo>
                <a:lnTo>
                  <a:pt x="19" y="221"/>
                </a:lnTo>
                <a:lnTo>
                  <a:pt x="21" y="219"/>
                </a:lnTo>
                <a:lnTo>
                  <a:pt x="21" y="217"/>
                </a:lnTo>
                <a:lnTo>
                  <a:pt x="21" y="215"/>
                </a:lnTo>
                <a:lnTo>
                  <a:pt x="23" y="215"/>
                </a:lnTo>
                <a:lnTo>
                  <a:pt x="23" y="213"/>
                </a:lnTo>
                <a:lnTo>
                  <a:pt x="25" y="209"/>
                </a:lnTo>
                <a:lnTo>
                  <a:pt x="27" y="207"/>
                </a:lnTo>
                <a:lnTo>
                  <a:pt x="29" y="206"/>
                </a:lnTo>
                <a:lnTo>
                  <a:pt x="29" y="204"/>
                </a:lnTo>
                <a:lnTo>
                  <a:pt x="31" y="202"/>
                </a:lnTo>
                <a:lnTo>
                  <a:pt x="32" y="200"/>
                </a:lnTo>
                <a:lnTo>
                  <a:pt x="32" y="198"/>
                </a:lnTo>
                <a:lnTo>
                  <a:pt x="34" y="198"/>
                </a:lnTo>
                <a:lnTo>
                  <a:pt x="34" y="196"/>
                </a:lnTo>
                <a:lnTo>
                  <a:pt x="36" y="196"/>
                </a:lnTo>
                <a:lnTo>
                  <a:pt x="36" y="194"/>
                </a:lnTo>
                <a:lnTo>
                  <a:pt x="38" y="192"/>
                </a:lnTo>
                <a:lnTo>
                  <a:pt x="40" y="192"/>
                </a:lnTo>
                <a:lnTo>
                  <a:pt x="40" y="190"/>
                </a:lnTo>
                <a:lnTo>
                  <a:pt x="42" y="190"/>
                </a:lnTo>
                <a:lnTo>
                  <a:pt x="46" y="186"/>
                </a:lnTo>
                <a:lnTo>
                  <a:pt x="42" y="186"/>
                </a:lnTo>
                <a:close/>
                <a:moveTo>
                  <a:pt x="858" y="417"/>
                </a:moveTo>
                <a:lnTo>
                  <a:pt x="858" y="419"/>
                </a:lnTo>
                <a:lnTo>
                  <a:pt x="858" y="421"/>
                </a:lnTo>
                <a:lnTo>
                  <a:pt x="858" y="423"/>
                </a:lnTo>
                <a:lnTo>
                  <a:pt x="858" y="424"/>
                </a:lnTo>
                <a:lnTo>
                  <a:pt x="858" y="426"/>
                </a:lnTo>
                <a:lnTo>
                  <a:pt x="858" y="428"/>
                </a:lnTo>
                <a:lnTo>
                  <a:pt x="858" y="430"/>
                </a:lnTo>
                <a:lnTo>
                  <a:pt x="858" y="432"/>
                </a:lnTo>
                <a:lnTo>
                  <a:pt x="858" y="434"/>
                </a:lnTo>
                <a:lnTo>
                  <a:pt x="868" y="434"/>
                </a:lnTo>
                <a:lnTo>
                  <a:pt x="870" y="434"/>
                </a:lnTo>
                <a:lnTo>
                  <a:pt x="870" y="444"/>
                </a:lnTo>
                <a:lnTo>
                  <a:pt x="868" y="444"/>
                </a:lnTo>
                <a:lnTo>
                  <a:pt x="866" y="444"/>
                </a:lnTo>
                <a:lnTo>
                  <a:pt x="864" y="444"/>
                </a:lnTo>
                <a:lnTo>
                  <a:pt x="862" y="444"/>
                </a:lnTo>
                <a:lnTo>
                  <a:pt x="860" y="444"/>
                </a:lnTo>
                <a:lnTo>
                  <a:pt x="858" y="444"/>
                </a:lnTo>
                <a:lnTo>
                  <a:pt x="856" y="444"/>
                </a:lnTo>
                <a:lnTo>
                  <a:pt x="854" y="444"/>
                </a:lnTo>
                <a:lnTo>
                  <a:pt x="852" y="444"/>
                </a:lnTo>
                <a:lnTo>
                  <a:pt x="851" y="444"/>
                </a:lnTo>
                <a:lnTo>
                  <a:pt x="849" y="444"/>
                </a:lnTo>
                <a:lnTo>
                  <a:pt x="847" y="444"/>
                </a:lnTo>
                <a:lnTo>
                  <a:pt x="845" y="444"/>
                </a:lnTo>
                <a:lnTo>
                  <a:pt x="843" y="444"/>
                </a:lnTo>
                <a:lnTo>
                  <a:pt x="841" y="444"/>
                </a:lnTo>
                <a:lnTo>
                  <a:pt x="839" y="444"/>
                </a:lnTo>
                <a:lnTo>
                  <a:pt x="837" y="444"/>
                </a:lnTo>
                <a:lnTo>
                  <a:pt x="835" y="444"/>
                </a:lnTo>
                <a:lnTo>
                  <a:pt x="833" y="444"/>
                </a:lnTo>
                <a:lnTo>
                  <a:pt x="831" y="444"/>
                </a:lnTo>
                <a:lnTo>
                  <a:pt x="829" y="444"/>
                </a:lnTo>
                <a:lnTo>
                  <a:pt x="827" y="444"/>
                </a:lnTo>
                <a:lnTo>
                  <a:pt x="827" y="442"/>
                </a:lnTo>
                <a:lnTo>
                  <a:pt x="827" y="440"/>
                </a:lnTo>
                <a:lnTo>
                  <a:pt x="827" y="438"/>
                </a:lnTo>
                <a:lnTo>
                  <a:pt x="827" y="436"/>
                </a:lnTo>
                <a:lnTo>
                  <a:pt x="827" y="434"/>
                </a:lnTo>
                <a:lnTo>
                  <a:pt x="827" y="432"/>
                </a:lnTo>
                <a:lnTo>
                  <a:pt x="827" y="430"/>
                </a:lnTo>
                <a:lnTo>
                  <a:pt x="827" y="428"/>
                </a:lnTo>
                <a:lnTo>
                  <a:pt x="826" y="428"/>
                </a:lnTo>
                <a:lnTo>
                  <a:pt x="824" y="428"/>
                </a:lnTo>
                <a:lnTo>
                  <a:pt x="822" y="428"/>
                </a:lnTo>
                <a:lnTo>
                  <a:pt x="820" y="428"/>
                </a:lnTo>
                <a:lnTo>
                  <a:pt x="818" y="428"/>
                </a:lnTo>
                <a:lnTo>
                  <a:pt x="816" y="428"/>
                </a:lnTo>
                <a:lnTo>
                  <a:pt x="814" y="428"/>
                </a:lnTo>
                <a:lnTo>
                  <a:pt x="812" y="428"/>
                </a:lnTo>
                <a:lnTo>
                  <a:pt x="810" y="428"/>
                </a:lnTo>
                <a:lnTo>
                  <a:pt x="808" y="428"/>
                </a:lnTo>
                <a:lnTo>
                  <a:pt x="806" y="428"/>
                </a:lnTo>
                <a:lnTo>
                  <a:pt x="804" y="428"/>
                </a:lnTo>
                <a:lnTo>
                  <a:pt x="803" y="428"/>
                </a:lnTo>
                <a:lnTo>
                  <a:pt x="801" y="428"/>
                </a:lnTo>
                <a:lnTo>
                  <a:pt x="799" y="428"/>
                </a:lnTo>
                <a:lnTo>
                  <a:pt x="797" y="428"/>
                </a:lnTo>
                <a:lnTo>
                  <a:pt x="795" y="430"/>
                </a:lnTo>
                <a:lnTo>
                  <a:pt x="793" y="430"/>
                </a:lnTo>
                <a:lnTo>
                  <a:pt x="791" y="430"/>
                </a:lnTo>
                <a:lnTo>
                  <a:pt x="787" y="430"/>
                </a:lnTo>
                <a:lnTo>
                  <a:pt x="785" y="432"/>
                </a:lnTo>
                <a:lnTo>
                  <a:pt x="785" y="438"/>
                </a:lnTo>
                <a:lnTo>
                  <a:pt x="785" y="444"/>
                </a:lnTo>
                <a:lnTo>
                  <a:pt x="785" y="449"/>
                </a:lnTo>
                <a:lnTo>
                  <a:pt x="785" y="455"/>
                </a:lnTo>
                <a:lnTo>
                  <a:pt x="785" y="461"/>
                </a:lnTo>
                <a:lnTo>
                  <a:pt x="785" y="465"/>
                </a:lnTo>
                <a:lnTo>
                  <a:pt x="785" y="470"/>
                </a:lnTo>
                <a:lnTo>
                  <a:pt x="785" y="476"/>
                </a:lnTo>
                <a:lnTo>
                  <a:pt x="787" y="476"/>
                </a:lnTo>
                <a:lnTo>
                  <a:pt x="789" y="476"/>
                </a:lnTo>
                <a:lnTo>
                  <a:pt x="793" y="476"/>
                </a:lnTo>
                <a:lnTo>
                  <a:pt x="795" y="474"/>
                </a:lnTo>
                <a:lnTo>
                  <a:pt x="797" y="474"/>
                </a:lnTo>
                <a:lnTo>
                  <a:pt x="801" y="474"/>
                </a:lnTo>
                <a:lnTo>
                  <a:pt x="803" y="474"/>
                </a:lnTo>
                <a:lnTo>
                  <a:pt x="804" y="474"/>
                </a:lnTo>
                <a:lnTo>
                  <a:pt x="806" y="474"/>
                </a:lnTo>
                <a:lnTo>
                  <a:pt x="808" y="474"/>
                </a:lnTo>
                <a:lnTo>
                  <a:pt x="810" y="474"/>
                </a:lnTo>
                <a:lnTo>
                  <a:pt x="812" y="474"/>
                </a:lnTo>
                <a:lnTo>
                  <a:pt x="814" y="474"/>
                </a:lnTo>
                <a:lnTo>
                  <a:pt x="816" y="474"/>
                </a:lnTo>
                <a:lnTo>
                  <a:pt x="818" y="474"/>
                </a:lnTo>
                <a:lnTo>
                  <a:pt x="820" y="474"/>
                </a:lnTo>
                <a:lnTo>
                  <a:pt x="822" y="474"/>
                </a:lnTo>
                <a:lnTo>
                  <a:pt x="824" y="474"/>
                </a:lnTo>
                <a:lnTo>
                  <a:pt x="827" y="474"/>
                </a:lnTo>
                <a:lnTo>
                  <a:pt x="829" y="474"/>
                </a:lnTo>
                <a:lnTo>
                  <a:pt x="831" y="474"/>
                </a:lnTo>
                <a:lnTo>
                  <a:pt x="833" y="474"/>
                </a:lnTo>
                <a:lnTo>
                  <a:pt x="835" y="474"/>
                </a:lnTo>
                <a:lnTo>
                  <a:pt x="837" y="474"/>
                </a:lnTo>
                <a:lnTo>
                  <a:pt x="841" y="474"/>
                </a:lnTo>
                <a:lnTo>
                  <a:pt x="843" y="474"/>
                </a:lnTo>
                <a:lnTo>
                  <a:pt x="845" y="474"/>
                </a:lnTo>
                <a:lnTo>
                  <a:pt x="849" y="474"/>
                </a:lnTo>
                <a:lnTo>
                  <a:pt x="851" y="474"/>
                </a:lnTo>
                <a:lnTo>
                  <a:pt x="852" y="474"/>
                </a:lnTo>
                <a:lnTo>
                  <a:pt x="854" y="474"/>
                </a:lnTo>
                <a:lnTo>
                  <a:pt x="856" y="474"/>
                </a:lnTo>
                <a:lnTo>
                  <a:pt x="858" y="474"/>
                </a:lnTo>
                <a:lnTo>
                  <a:pt x="862" y="474"/>
                </a:lnTo>
                <a:lnTo>
                  <a:pt x="864" y="474"/>
                </a:lnTo>
                <a:lnTo>
                  <a:pt x="868" y="474"/>
                </a:lnTo>
                <a:lnTo>
                  <a:pt x="870" y="474"/>
                </a:lnTo>
                <a:lnTo>
                  <a:pt x="870" y="486"/>
                </a:lnTo>
                <a:lnTo>
                  <a:pt x="870" y="488"/>
                </a:lnTo>
                <a:lnTo>
                  <a:pt x="870" y="503"/>
                </a:lnTo>
                <a:lnTo>
                  <a:pt x="870" y="505"/>
                </a:lnTo>
                <a:lnTo>
                  <a:pt x="870" y="507"/>
                </a:lnTo>
                <a:lnTo>
                  <a:pt x="870" y="509"/>
                </a:lnTo>
                <a:lnTo>
                  <a:pt x="870" y="511"/>
                </a:lnTo>
                <a:lnTo>
                  <a:pt x="870" y="513"/>
                </a:lnTo>
                <a:lnTo>
                  <a:pt x="870" y="515"/>
                </a:lnTo>
                <a:lnTo>
                  <a:pt x="870" y="517"/>
                </a:lnTo>
                <a:lnTo>
                  <a:pt x="870" y="518"/>
                </a:lnTo>
                <a:lnTo>
                  <a:pt x="870" y="520"/>
                </a:lnTo>
                <a:lnTo>
                  <a:pt x="870" y="522"/>
                </a:lnTo>
                <a:lnTo>
                  <a:pt x="870" y="524"/>
                </a:lnTo>
                <a:lnTo>
                  <a:pt x="870" y="526"/>
                </a:lnTo>
                <a:lnTo>
                  <a:pt x="870" y="528"/>
                </a:lnTo>
                <a:lnTo>
                  <a:pt x="870" y="530"/>
                </a:lnTo>
                <a:lnTo>
                  <a:pt x="870" y="532"/>
                </a:lnTo>
                <a:lnTo>
                  <a:pt x="870" y="534"/>
                </a:lnTo>
                <a:lnTo>
                  <a:pt x="872" y="534"/>
                </a:lnTo>
                <a:lnTo>
                  <a:pt x="875" y="534"/>
                </a:lnTo>
                <a:lnTo>
                  <a:pt x="877" y="534"/>
                </a:lnTo>
                <a:lnTo>
                  <a:pt x="879" y="534"/>
                </a:lnTo>
                <a:lnTo>
                  <a:pt x="883" y="534"/>
                </a:lnTo>
                <a:lnTo>
                  <a:pt x="885" y="534"/>
                </a:lnTo>
                <a:lnTo>
                  <a:pt x="887" y="534"/>
                </a:lnTo>
                <a:lnTo>
                  <a:pt x="889" y="534"/>
                </a:lnTo>
                <a:lnTo>
                  <a:pt x="893" y="534"/>
                </a:lnTo>
                <a:lnTo>
                  <a:pt x="900" y="534"/>
                </a:lnTo>
                <a:lnTo>
                  <a:pt x="902" y="534"/>
                </a:lnTo>
                <a:lnTo>
                  <a:pt x="902" y="536"/>
                </a:lnTo>
                <a:lnTo>
                  <a:pt x="902" y="538"/>
                </a:lnTo>
                <a:lnTo>
                  <a:pt x="904" y="538"/>
                </a:lnTo>
                <a:lnTo>
                  <a:pt x="904" y="540"/>
                </a:lnTo>
                <a:lnTo>
                  <a:pt x="904" y="542"/>
                </a:lnTo>
                <a:lnTo>
                  <a:pt x="904" y="543"/>
                </a:lnTo>
                <a:lnTo>
                  <a:pt x="904" y="545"/>
                </a:lnTo>
                <a:lnTo>
                  <a:pt x="906" y="545"/>
                </a:lnTo>
                <a:lnTo>
                  <a:pt x="906" y="547"/>
                </a:lnTo>
                <a:lnTo>
                  <a:pt x="906" y="549"/>
                </a:lnTo>
                <a:lnTo>
                  <a:pt x="906" y="551"/>
                </a:lnTo>
                <a:lnTo>
                  <a:pt x="908" y="553"/>
                </a:lnTo>
                <a:lnTo>
                  <a:pt x="908" y="555"/>
                </a:lnTo>
                <a:lnTo>
                  <a:pt x="908" y="557"/>
                </a:lnTo>
                <a:lnTo>
                  <a:pt x="908" y="559"/>
                </a:lnTo>
                <a:lnTo>
                  <a:pt x="908" y="561"/>
                </a:lnTo>
                <a:lnTo>
                  <a:pt x="908" y="563"/>
                </a:lnTo>
                <a:lnTo>
                  <a:pt x="910" y="563"/>
                </a:lnTo>
                <a:lnTo>
                  <a:pt x="910" y="565"/>
                </a:lnTo>
                <a:lnTo>
                  <a:pt x="910" y="566"/>
                </a:lnTo>
                <a:lnTo>
                  <a:pt x="910" y="568"/>
                </a:lnTo>
                <a:lnTo>
                  <a:pt x="910" y="570"/>
                </a:lnTo>
                <a:lnTo>
                  <a:pt x="910" y="572"/>
                </a:lnTo>
                <a:lnTo>
                  <a:pt x="910" y="574"/>
                </a:lnTo>
                <a:lnTo>
                  <a:pt x="910" y="576"/>
                </a:lnTo>
                <a:lnTo>
                  <a:pt x="910" y="578"/>
                </a:lnTo>
                <a:lnTo>
                  <a:pt x="910" y="580"/>
                </a:lnTo>
                <a:lnTo>
                  <a:pt x="910" y="582"/>
                </a:lnTo>
                <a:lnTo>
                  <a:pt x="910" y="584"/>
                </a:lnTo>
                <a:lnTo>
                  <a:pt x="910" y="586"/>
                </a:lnTo>
                <a:lnTo>
                  <a:pt x="910" y="588"/>
                </a:lnTo>
                <a:lnTo>
                  <a:pt x="910" y="590"/>
                </a:lnTo>
                <a:lnTo>
                  <a:pt x="910" y="591"/>
                </a:lnTo>
                <a:lnTo>
                  <a:pt x="910" y="593"/>
                </a:lnTo>
                <a:lnTo>
                  <a:pt x="910" y="595"/>
                </a:lnTo>
                <a:lnTo>
                  <a:pt x="912" y="595"/>
                </a:lnTo>
                <a:lnTo>
                  <a:pt x="914" y="595"/>
                </a:lnTo>
                <a:lnTo>
                  <a:pt x="916" y="595"/>
                </a:lnTo>
                <a:lnTo>
                  <a:pt x="918" y="595"/>
                </a:lnTo>
                <a:lnTo>
                  <a:pt x="920" y="595"/>
                </a:lnTo>
                <a:lnTo>
                  <a:pt x="922" y="595"/>
                </a:lnTo>
                <a:lnTo>
                  <a:pt x="925" y="595"/>
                </a:lnTo>
                <a:lnTo>
                  <a:pt x="927" y="595"/>
                </a:lnTo>
                <a:lnTo>
                  <a:pt x="931" y="595"/>
                </a:lnTo>
                <a:lnTo>
                  <a:pt x="933" y="595"/>
                </a:lnTo>
                <a:lnTo>
                  <a:pt x="935" y="595"/>
                </a:lnTo>
                <a:lnTo>
                  <a:pt x="937" y="595"/>
                </a:lnTo>
                <a:lnTo>
                  <a:pt x="939" y="595"/>
                </a:lnTo>
                <a:lnTo>
                  <a:pt x="941" y="595"/>
                </a:lnTo>
                <a:lnTo>
                  <a:pt x="943" y="595"/>
                </a:lnTo>
                <a:lnTo>
                  <a:pt x="945" y="593"/>
                </a:lnTo>
                <a:lnTo>
                  <a:pt x="947" y="593"/>
                </a:lnTo>
                <a:lnTo>
                  <a:pt x="948" y="593"/>
                </a:lnTo>
                <a:lnTo>
                  <a:pt x="950" y="593"/>
                </a:lnTo>
                <a:lnTo>
                  <a:pt x="952" y="593"/>
                </a:lnTo>
                <a:lnTo>
                  <a:pt x="956" y="593"/>
                </a:lnTo>
                <a:lnTo>
                  <a:pt x="958" y="593"/>
                </a:lnTo>
                <a:lnTo>
                  <a:pt x="962" y="593"/>
                </a:lnTo>
                <a:lnTo>
                  <a:pt x="964" y="593"/>
                </a:lnTo>
                <a:lnTo>
                  <a:pt x="966" y="593"/>
                </a:lnTo>
                <a:lnTo>
                  <a:pt x="970" y="593"/>
                </a:lnTo>
                <a:lnTo>
                  <a:pt x="972" y="593"/>
                </a:lnTo>
                <a:lnTo>
                  <a:pt x="975" y="593"/>
                </a:lnTo>
                <a:lnTo>
                  <a:pt x="977" y="593"/>
                </a:lnTo>
                <a:lnTo>
                  <a:pt x="981" y="593"/>
                </a:lnTo>
                <a:lnTo>
                  <a:pt x="985" y="593"/>
                </a:lnTo>
                <a:lnTo>
                  <a:pt x="987" y="593"/>
                </a:lnTo>
                <a:lnTo>
                  <a:pt x="989" y="593"/>
                </a:lnTo>
                <a:lnTo>
                  <a:pt x="991" y="593"/>
                </a:lnTo>
                <a:lnTo>
                  <a:pt x="993" y="593"/>
                </a:lnTo>
                <a:lnTo>
                  <a:pt x="995" y="593"/>
                </a:lnTo>
                <a:lnTo>
                  <a:pt x="996" y="593"/>
                </a:lnTo>
                <a:lnTo>
                  <a:pt x="998" y="593"/>
                </a:lnTo>
                <a:lnTo>
                  <a:pt x="1000" y="593"/>
                </a:lnTo>
                <a:lnTo>
                  <a:pt x="1002" y="593"/>
                </a:lnTo>
                <a:lnTo>
                  <a:pt x="1004" y="593"/>
                </a:lnTo>
                <a:lnTo>
                  <a:pt x="1008" y="593"/>
                </a:lnTo>
                <a:lnTo>
                  <a:pt x="1010" y="593"/>
                </a:lnTo>
                <a:lnTo>
                  <a:pt x="1012" y="593"/>
                </a:lnTo>
                <a:lnTo>
                  <a:pt x="1014" y="593"/>
                </a:lnTo>
                <a:lnTo>
                  <a:pt x="1016" y="593"/>
                </a:lnTo>
                <a:lnTo>
                  <a:pt x="1018" y="593"/>
                </a:lnTo>
                <a:lnTo>
                  <a:pt x="1020" y="593"/>
                </a:lnTo>
                <a:lnTo>
                  <a:pt x="1021" y="593"/>
                </a:lnTo>
                <a:lnTo>
                  <a:pt x="1023" y="591"/>
                </a:lnTo>
                <a:lnTo>
                  <a:pt x="1025" y="591"/>
                </a:lnTo>
                <a:lnTo>
                  <a:pt x="1027" y="591"/>
                </a:lnTo>
                <a:lnTo>
                  <a:pt x="1029" y="591"/>
                </a:lnTo>
                <a:lnTo>
                  <a:pt x="1031" y="591"/>
                </a:lnTo>
                <a:lnTo>
                  <a:pt x="1033" y="591"/>
                </a:lnTo>
                <a:lnTo>
                  <a:pt x="1035" y="591"/>
                </a:lnTo>
                <a:lnTo>
                  <a:pt x="1037" y="591"/>
                </a:lnTo>
                <a:lnTo>
                  <a:pt x="1039" y="591"/>
                </a:lnTo>
                <a:lnTo>
                  <a:pt x="1043" y="591"/>
                </a:lnTo>
                <a:lnTo>
                  <a:pt x="1044" y="591"/>
                </a:lnTo>
                <a:lnTo>
                  <a:pt x="1046" y="591"/>
                </a:lnTo>
                <a:lnTo>
                  <a:pt x="1048" y="591"/>
                </a:lnTo>
                <a:lnTo>
                  <a:pt x="1052" y="591"/>
                </a:lnTo>
                <a:lnTo>
                  <a:pt x="1054" y="591"/>
                </a:lnTo>
                <a:lnTo>
                  <a:pt x="1056" y="591"/>
                </a:lnTo>
                <a:lnTo>
                  <a:pt x="1058" y="591"/>
                </a:lnTo>
                <a:lnTo>
                  <a:pt x="1060" y="591"/>
                </a:lnTo>
                <a:lnTo>
                  <a:pt x="1062" y="591"/>
                </a:lnTo>
                <a:lnTo>
                  <a:pt x="1064" y="591"/>
                </a:lnTo>
                <a:lnTo>
                  <a:pt x="1068" y="591"/>
                </a:lnTo>
                <a:lnTo>
                  <a:pt x="1069" y="591"/>
                </a:lnTo>
                <a:lnTo>
                  <a:pt x="1071" y="591"/>
                </a:lnTo>
                <a:lnTo>
                  <a:pt x="1073" y="591"/>
                </a:lnTo>
                <a:lnTo>
                  <a:pt x="1075" y="591"/>
                </a:lnTo>
                <a:lnTo>
                  <a:pt x="1077" y="591"/>
                </a:lnTo>
                <a:lnTo>
                  <a:pt x="1079" y="591"/>
                </a:lnTo>
                <a:lnTo>
                  <a:pt x="1081" y="591"/>
                </a:lnTo>
                <a:lnTo>
                  <a:pt x="1083" y="591"/>
                </a:lnTo>
                <a:lnTo>
                  <a:pt x="1085" y="591"/>
                </a:lnTo>
                <a:lnTo>
                  <a:pt x="1087" y="591"/>
                </a:lnTo>
                <a:lnTo>
                  <a:pt x="1089" y="591"/>
                </a:lnTo>
                <a:lnTo>
                  <a:pt x="1091" y="591"/>
                </a:lnTo>
                <a:lnTo>
                  <a:pt x="1096" y="591"/>
                </a:lnTo>
                <a:lnTo>
                  <a:pt x="1100" y="590"/>
                </a:lnTo>
                <a:lnTo>
                  <a:pt x="1102" y="590"/>
                </a:lnTo>
                <a:lnTo>
                  <a:pt x="1104" y="590"/>
                </a:lnTo>
                <a:lnTo>
                  <a:pt x="1106" y="590"/>
                </a:lnTo>
                <a:lnTo>
                  <a:pt x="1108" y="590"/>
                </a:lnTo>
                <a:lnTo>
                  <a:pt x="1110" y="590"/>
                </a:lnTo>
                <a:lnTo>
                  <a:pt x="1114" y="590"/>
                </a:lnTo>
                <a:lnTo>
                  <a:pt x="1116" y="590"/>
                </a:lnTo>
                <a:lnTo>
                  <a:pt x="1116" y="588"/>
                </a:lnTo>
                <a:lnTo>
                  <a:pt x="1116" y="586"/>
                </a:lnTo>
                <a:lnTo>
                  <a:pt x="1116" y="584"/>
                </a:lnTo>
                <a:lnTo>
                  <a:pt x="1116" y="582"/>
                </a:lnTo>
                <a:lnTo>
                  <a:pt x="1117" y="582"/>
                </a:lnTo>
                <a:lnTo>
                  <a:pt x="1156" y="563"/>
                </a:lnTo>
                <a:lnTo>
                  <a:pt x="1165" y="559"/>
                </a:lnTo>
                <a:lnTo>
                  <a:pt x="1177" y="553"/>
                </a:lnTo>
                <a:lnTo>
                  <a:pt x="1177" y="551"/>
                </a:lnTo>
                <a:lnTo>
                  <a:pt x="1179" y="551"/>
                </a:lnTo>
                <a:lnTo>
                  <a:pt x="1181" y="549"/>
                </a:lnTo>
                <a:lnTo>
                  <a:pt x="1183" y="549"/>
                </a:lnTo>
                <a:lnTo>
                  <a:pt x="1187" y="547"/>
                </a:lnTo>
                <a:lnTo>
                  <a:pt x="1189" y="547"/>
                </a:lnTo>
                <a:lnTo>
                  <a:pt x="1189" y="545"/>
                </a:lnTo>
                <a:lnTo>
                  <a:pt x="1190" y="545"/>
                </a:lnTo>
                <a:lnTo>
                  <a:pt x="1192" y="545"/>
                </a:lnTo>
                <a:lnTo>
                  <a:pt x="1194" y="543"/>
                </a:lnTo>
                <a:lnTo>
                  <a:pt x="1196" y="542"/>
                </a:lnTo>
                <a:lnTo>
                  <a:pt x="1198" y="542"/>
                </a:lnTo>
                <a:lnTo>
                  <a:pt x="1200" y="542"/>
                </a:lnTo>
                <a:lnTo>
                  <a:pt x="1204" y="540"/>
                </a:lnTo>
                <a:lnTo>
                  <a:pt x="1206" y="538"/>
                </a:lnTo>
                <a:lnTo>
                  <a:pt x="1208" y="538"/>
                </a:lnTo>
                <a:lnTo>
                  <a:pt x="1210" y="536"/>
                </a:lnTo>
                <a:lnTo>
                  <a:pt x="1212" y="536"/>
                </a:lnTo>
                <a:lnTo>
                  <a:pt x="1213" y="534"/>
                </a:lnTo>
                <a:lnTo>
                  <a:pt x="1217" y="532"/>
                </a:lnTo>
                <a:lnTo>
                  <a:pt x="1219" y="532"/>
                </a:lnTo>
                <a:lnTo>
                  <a:pt x="1221" y="530"/>
                </a:lnTo>
                <a:lnTo>
                  <a:pt x="1223" y="530"/>
                </a:lnTo>
                <a:lnTo>
                  <a:pt x="1225" y="530"/>
                </a:lnTo>
                <a:lnTo>
                  <a:pt x="1227" y="528"/>
                </a:lnTo>
                <a:lnTo>
                  <a:pt x="1233" y="528"/>
                </a:lnTo>
                <a:lnTo>
                  <a:pt x="1235" y="528"/>
                </a:lnTo>
                <a:lnTo>
                  <a:pt x="1237" y="528"/>
                </a:lnTo>
                <a:lnTo>
                  <a:pt x="1238" y="528"/>
                </a:lnTo>
                <a:lnTo>
                  <a:pt x="1240" y="528"/>
                </a:lnTo>
                <a:lnTo>
                  <a:pt x="1242" y="528"/>
                </a:lnTo>
                <a:lnTo>
                  <a:pt x="1244" y="528"/>
                </a:lnTo>
                <a:lnTo>
                  <a:pt x="1246" y="528"/>
                </a:lnTo>
                <a:lnTo>
                  <a:pt x="1248" y="528"/>
                </a:lnTo>
                <a:lnTo>
                  <a:pt x="1250" y="528"/>
                </a:lnTo>
                <a:lnTo>
                  <a:pt x="1254" y="528"/>
                </a:lnTo>
                <a:lnTo>
                  <a:pt x="1256" y="528"/>
                </a:lnTo>
                <a:lnTo>
                  <a:pt x="1258" y="528"/>
                </a:lnTo>
                <a:lnTo>
                  <a:pt x="1260" y="528"/>
                </a:lnTo>
                <a:lnTo>
                  <a:pt x="1261" y="528"/>
                </a:lnTo>
                <a:lnTo>
                  <a:pt x="1263" y="528"/>
                </a:lnTo>
                <a:lnTo>
                  <a:pt x="1265" y="528"/>
                </a:lnTo>
                <a:lnTo>
                  <a:pt x="1267" y="528"/>
                </a:lnTo>
                <a:lnTo>
                  <a:pt x="1269" y="528"/>
                </a:lnTo>
                <a:lnTo>
                  <a:pt x="1271" y="528"/>
                </a:lnTo>
                <a:lnTo>
                  <a:pt x="1273" y="528"/>
                </a:lnTo>
                <a:lnTo>
                  <a:pt x="1275" y="528"/>
                </a:lnTo>
                <a:lnTo>
                  <a:pt x="1277" y="528"/>
                </a:lnTo>
                <a:lnTo>
                  <a:pt x="1279" y="528"/>
                </a:lnTo>
                <a:lnTo>
                  <a:pt x="1281" y="528"/>
                </a:lnTo>
                <a:lnTo>
                  <a:pt x="1283" y="528"/>
                </a:lnTo>
                <a:lnTo>
                  <a:pt x="1285" y="528"/>
                </a:lnTo>
                <a:lnTo>
                  <a:pt x="1286" y="528"/>
                </a:lnTo>
                <a:lnTo>
                  <a:pt x="1288" y="528"/>
                </a:lnTo>
                <a:lnTo>
                  <a:pt x="1288" y="526"/>
                </a:lnTo>
                <a:lnTo>
                  <a:pt x="1288" y="524"/>
                </a:lnTo>
                <a:lnTo>
                  <a:pt x="1288" y="520"/>
                </a:lnTo>
                <a:lnTo>
                  <a:pt x="1288" y="518"/>
                </a:lnTo>
                <a:lnTo>
                  <a:pt x="1288" y="517"/>
                </a:lnTo>
                <a:lnTo>
                  <a:pt x="1288" y="515"/>
                </a:lnTo>
                <a:lnTo>
                  <a:pt x="1288" y="513"/>
                </a:lnTo>
                <a:lnTo>
                  <a:pt x="1288" y="511"/>
                </a:lnTo>
                <a:lnTo>
                  <a:pt x="1288" y="509"/>
                </a:lnTo>
                <a:lnTo>
                  <a:pt x="1288" y="507"/>
                </a:lnTo>
                <a:lnTo>
                  <a:pt x="1288" y="505"/>
                </a:lnTo>
                <a:lnTo>
                  <a:pt x="1286" y="505"/>
                </a:lnTo>
                <a:lnTo>
                  <a:pt x="1286" y="503"/>
                </a:lnTo>
                <a:lnTo>
                  <a:pt x="1286" y="501"/>
                </a:lnTo>
                <a:lnTo>
                  <a:pt x="1288" y="501"/>
                </a:lnTo>
                <a:lnTo>
                  <a:pt x="1288" y="499"/>
                </a:lnTo>
                <a:lnTo>
                  <a:pt x="1288" y="497"/>
                </a:lnTo>
                <a:lnTo>
                  <a:pt x="1288" y="495"/>
                </a:lnTo>
                <a:lnTo>
                  <a:pt x="1288" y="494"/>
                </a:lnTo>
                <a:lnTo>
                  <a:pt x="1288" y="492"/>
                </a:lnTo>
                <a:lnTo>
                  <a:pt x="1288" y="490"/>
                </a:lnTo>
                <a:lnTo>
                  <a:pt x="1288" y="488"/>
                </a:lnTo>
                <a:lnTo>
                  <a:pt x="1288" y="486"/>
                </a:lnTo>
                <a:lnTo>
                  <a:pt x="1288" y="484"/>
                </a:lnTo>
                <a:lnTo>
                  <a:pt x="1288" y="482"/>
                </a:lnTo>
                <a:lnTo>
                  <a:pt x="1288" y="480"/>
                </a:lnTo>
                <a:lnTo>
                  <a:pt x="1288" y="478"/>
                </a:lnTo>
                <a:lnTo>
                  <a:pt x="1288" y="476"/>
                </a:lnTo>
                <a:lnTo>
                  <a:pt x="1288" y="474"/>
                </a:lnTo>
                <a:lnTo>
                  <a:pt x="1288" y="472"/>
                </a:lnTo>
                <a:lnTo>
                  <a:pt x="1288" y="470"/>
                </a:lnTo>
                <a:lnTo>
                  <a:pt x="1288" y="469"/>
                </a:lnTo>
                <a:lnTo>
                  <a:pt x="1288" y="467"/>
                </a:lnTo>
                <a:lnTo>
                  <a:pt x="1288" y="465"/>
                </a:lnTo>
                <a:lnTo>
                  <a:pt x="1288" y="463"/>
                </a:lnTo>
                <a:lnTo>
                  <a:pt x="1288" y="461"/>
                </a:lnTo>
                <a:lnTo>
                  <a:pt x="1288" y="459"/>
                </a:lnTo>
                <a:lnTo>
                  <a:pt x="1286" y="459"/>
                </a:lnTo>
                <a:lnTo>
                  <a:pt x="1285" y="459"/>
                </a:lnTo>
                <a:lnTo>
                  <a:pt x="1283" y="459"/>
                </a:lnTo>
                <a:lnTo>
                  <a:pt x="1281" y="459"/>
                </a:lnTo>
                <a:lnTo>
                  <a:pt x="1279" y="459"/>
                </a:lnTo>
                <a:lnTo>
                  <a:pt x="1279" y="457"/>
                </a:lnTo>
                <a:lnTo>
                  <a:pt x="1279" y="455"/>
                </a:lnTo>
                <a:lnTo>
                  <a:pt x="1277" y="455"/>
                </a:lnTo>
                <a:lnTo>
                  <a:pt x="1273" y="455"/>
                </a:lnTo>
                <a:lnTo>
                  <a:pt x="1269" y="455"/>
                </a:lnTo>
                <a:lnTo>
                  <a:pt x="1267" y="455"/>
                </a:lnTo>
                <a:lnTo>
                  <a:pt x="1263" y="455"/>
                </a:lnTo>
                <a:lnTo>
                  <a:pt x="1260" y="455"/>
                </a:lnTo>
                <a:lnTo>
                  <a:pt x="1258" y="455"/>
                </a:lnTo>
                <a:lnTo>
                  <a:pt x="1254" y="455"/>
                </a:lnTo>
                <a:lnTo>
                  <a:pt x="1252" y="455"/>
                </a:lnTo>
                <a:lnTo>
                  <a:pt x="1248" y="455"/>
                </a:lnTo>
                <a:lnTo>
                  <a:pt x="1246" y="455"/>
                </a:lnTo>
                <a:lnTo>
                  <a:pt x="1242" y="455"/>
                </a:lnTo>
                <a:lnTo>
                  <a:pt x="1238" y="455"/>
                </a:lnTo>
                <a:lnTo>
                  <a:pt x="1237" y="455"/>
                </a:lnTo>
                <a:lnTo>
                  <a:pt x="1233" y="455"/>
                </a:lnTo>
                <a:lnTo>
                  <a:pt x="1229" y="455"/>
                </a:lnTo>
                <a:lnTo>
                  <a:pt x="1227" y="455"/>
                </a:lnTo>
                <a:lnTo>
                  <a:pt x="1223" y="455"/>
                </a:lnTo>
                <a:lnTo>
                  <a:pt x="1221" y="455"/>
                </a:lnTo>
                <a:lnTo>
                  <a:pt x="1217" y="455"/>
                </a:lnTo>
                <a:lnTo>
                  <a:pt x="1215" y="455"/>
                </a:lnTo>
                <a:lnTo>
                  <a:pt x="1212" y="455"/>
                </a:lnTo>
                <a:lnTo>
                  <a:pt x="1208" y="455"/>
                </a:lnTo>
                <a:lnTo>
                  <a:pt x="1206" y="455"/>
                </a:lnTo>
                <a:lnTo>
                  <a:pt x="1202" y="455"/>
                </a:lnTo>
                <a:lnTo>
                  <a:pt x="1198" y="455"/>
                </a:lnTo>
                <a:lnTo>
                  <a:pt x="1196" y="455"/>
                </a:lnTo>
                <a:lnTo>
                  <a:pt x="1192" y="455"/>
                </a:lnTo>
                <a:lnTo>
                  <a:pt x="1189" y="455"/>
                </a:lnTo>
                <a:lnTo>
                  <a:pt x="1185" y="455"/>
                </a:lnTo>
                <a:lnTo>
                  <a:pt x="1181" y="455"/>
                </a:lnTo>
                <a:lnTo>
                  <a:pt x="1177" y="455"/>
                </a:lnTo>
                <a:lnTo>
                  <a:pt x="1175" y="455"/>
                </a:lnTo>
                <a:lnTo>
                  <a:pt x="1171" y="455"/>
                </a:lnTo>
                <a:lnTo>
                  <a:pt x="1167" y="455"/>
                </a:lnTo>
                <a:lnTo>
                  <a:pt x="1165" y="455"/>
                </a:lnTo>
                <a:lnTo>
                  <a:pt x="1162" y="455"/>
                </a:lnTo>
                <a:lnTo>
                  <a:pt x="1158" y="455"/>
                </a:lnTo>
                <a:lnTo>
                  <a:pt x="1156" y="455"/>
                </a:lnTo>
                <a:lnTo>
                  <a:pt x="1156" y="457"/>
                </a:lnTo>
                <a:lnTo>
                  <a:pt x="1156" y="459"/>
                </a:lnTo>
                <a:lnTo>
                  <a:pt x="1154" y="459"/>
                </a:lnTo>
                <a:lnTo>
                  <a:pt x="1152" y="459"/>
                </a:lnTo>
                <a:lnTo>
                  <a:pt x="1148" y="459"/>
                </a:lnTo>
                <a:lnTo>
                  <a:pt x="1146" y="459"/>
                </a:lnTo>
                <a:lnTo>
                  <a:pt x="1144" y="459"/>
                </a:lnTo>
                <a:lnTo>
                  <a:pt x="1142" y="459"/>
                </a:lnTo>
                <a:lnTo>
                  <a:pt x="1140" y="459"/>
                </a:lnTo>
                <a:lnTo>
                  <a:pt x="1139" y="459"/>
                </a:lnTo>
                <a:lnTo>
                  <a:pt x="1137" y="459"/>
                </a:lnTo>
                <a:lnTo>
                  <a:pt x="1135" y="459"/>
                </a:lnTo>
                <a:lnTo>
                  <a:pt x="1133" y="459"/>
                </a:lnTo>
                <a:lnTo>
                  <a:pt x="1129" y="459"/>
                </a:lnTo>
                <a:lnTo>
                  <a:pt x="1127" y="459"/>
                </a:lnTo>
                <a:lnTo>
                  <a:pt x="1125" y="459"/>
                </a:lnTo>
                <a:lnTo>
                  <a:pt x="1123" y="459"/>
                </a:lnTo>
                <a:lnTo>
                  <a:pt x="1121" y="459"/>
                </a:lnTo>
                <a:lnTo>
                  <a:pt x="1119" y="459"/>
                </a:lnTo>
                <a:lnTo>
                  <a:pt x="1117" y="459"/>
                </a:lnTo>
                <a:lnTo>
                  <a:pt x="1117" y="457"/>
                </a:lnTo>
                <a:lnTo>
                  <a:pt x="1117" y="455"/>
                </a:lnTo>
                <a:lnTo>
                  <a:pt x="1117" y="453"/>
                </a:lnTo>
                <a:lnTo>
                  <a:pt x="1117" y="451"/>
                </a:lnTo>
                <a:lnTo>
                  <a:pt x="1117" y="449"/>
                </a:lnTo>
                <a:lnTo>
                  <a:pt x="1117" y="447"/>
                </a:lnTo>
                <a:lnTo>
                  <a:pt x="1117" y="446"/>
                </a:lnTo>
                <a:lnTo>
                  <a:pt x="1117" y="444"/>
                </a:lnTo>
                <a:lnTo>
                  <a:pt x="1117" y="442"/>
                </a:lnTo>
                <a:lnTo>
                  <a:pt x="1117" y="440"/>
                </a:lnTo>
                <a:lnTo>
                  <a:pt x="1117" y="438"/>
                </a:lnTo>
                <a:lnTo>
                  <a:pt x="1117" y="436"/>
                </a:lnTo>
                <a:lnTo>
                  <a:pt x="1117" y="434"/>
                </a:lnTo>
                <a:lnTo>
                  <a:pt x="1117" y="432"/>
                </a:lnTo>
                <a:lnTo>
                  <a:pt x="1117" y="430"/>
                </a:lnTo>
                <a:lnTo>
                  <a:pt x="1117" y="428"/>
                </a:lnTo>
                <a:lnTo>
                  <a:pt x="1117" y="426"/>
                </a:lnTo>
                <a:lnTo>
                  <a:pt x="1117" y="424"/>
                </a:lnTo>
                <a:lnTo>
                  <a:pt x="1117" y="423"/>
                </a:lnTo>
                <a:lnTo>
                  <a:pt x="1117" y="421"/>
                </a:lnTo>
                <a:lnTo>
                  <a:pt x="1117" y="419"/>
                </a:lnTo>
                <a:lnTo>
                  <a:pt x="1117" y="417"/>
                </a:lnTo>
                <a:lnTo>
                  <a:pt x="1117" y="415"/>
                </a:lnTo>
                <a:lnTo>
                  <a:pt x="1117" y="413"/>
                </a:lnTo>
                <a:lnTo>
                  <a:pt x="1117" y="411"/>
                </a:lnTo>
                <a:lnTo>
                  <a:pt x="1117" y="409"/>
                </a:lnTo>
                <a:lnTo>
                  <a:pt x="1117" y="407"/>
                </a:lnTo>
                <a:lnTo>
                  <a:pt x="1116" y="407"/>
                </a:lnTo>
                <a:lnTo>
                  <a:pt x="1114" y="407"/>
                </a:lnTo>
                <a:lnTo>
                  <a:pt x="1112" y="407"/>
                </a:lnTo>
                <a:lnTo>
                  <a:pt x="1110" y="407"/>
                </a:lnTo>
                <a:lnTo>
                  <a:pt x="1108" y="407"/>
                </a:lnTo>
                <a:lnTo>
                  <a:pt x="1106" y="407"/>
                </a:lnTo>
                <a:lnTo>
                  <a:pt x="1104" y="407"/>
                </a:lnTo>
                <a:lnTo>
                  <a:pt x="1102" y="407"/>
                </a:lnTo>
                <a:lnTo>
                  <a:pt x="1098" y="407"/>
                </a:lnTo>
                <a:lnTo>
                  <a:pt x="1094" y="407"/>
                </a:lnTo>
                <a:lnTo>
                  <a:pt x="1092" y="407"/>
                </a:lnTo>
                <a:lnTo>
                  <a:pt x="1091" y="407"/>
                </a:lnTo>
                <a:lnTo>
                  <a:pt x="1089" y="407"/>
                </a:lnTo>
                <a:lnTo>
                  <a:pt x="1087" y="407"/>
                </a:lnTo>
                <a:lnTo>
                  <a:pt x="1085" y="407"/>
                </a:lnTo>
                <a:lnTo>
                  <a:pt x="1083" y="407"/>
                </a:lnTo>
                <a:lnTo>
                  <a:pt x="1081" y="407"/>
                </a:lnTo>
                <a:lnTo>
                  <a:pt x="1079" y="407"/>
                </a:lnTo>
                <a:lnTo>
                  <a:pt x="1077" y="409"/>
                </a:lnTo>
                <a:lnTo>
                  <a:pt x="1075" y="409"/>
                </a:lnTo>
                <a:lnTo>
                  <a:pt x="1073" y="409"/>
                </a:lnTo>
                <a:lnTo>
                  <a:pt x="1071" y="409"/>
                </a:lnTo>
                <a:lnTo>
                  <a:pt x="1068" y="409"/>
                </a:lnTo>
                <a:lnTo>
                  <a:pt x="1066" y="409"/>
                </a:lnTo>
                <a:lnTo>
                  <a:pt x="1064" y="409"/>
                </a:lnTo>
                <a:lnTo>
                  <a:pt x="1062" y="409"/>
                </a:lnTo>
                <a:lnTo>
                  <a:pt x="1060" y="409"/>
                </a:lnTo>
                <a:lnTo>
                  <a:pt x="1058" y="409"/>
                </a:lnTo>
                <a:lnTo>
                  <a:pt x="1056" y="409"/>
                </a:lnTo>
                <a:lnTo>
                  <a:pt x="1054" y="409"/>
                </a:lnTo>
                <a:lnTo>
                  <a:pt x="1052" y="409"/>
                </a:lnTo>
                <a:lnTo>
                  <a:pt x="1050" y="409"/>
                </a:lnTo>
                <a:lnTo>
                  <a:pt x="1048" y="409"/>
                </a:lnTo>
                <a:lnTo>
                  <a:pt x="1046" y="409"/>
                </a:lnTo>
                <a:lnTo>
                  <a:pt x="1044" y="409"/>
                </a:lnTo>
                <a:lnTo>
                  <a:pt x="1043" y="409"/>
                </a:lnTo>
                <a:lnTo>
                  <a:pt x="1037" y="409"/>
                </a:lnTo>
                <a:lnTo>
                  <a:pt x="1035" y="409"/>
                </a:lnTo>
                <a:lnTo>
                  <a:pt x="1035" y="411"/>
                </a:lnTo>
                <a:lnTo>
                  <a:pt x="1035" y="413"/>
                </a:lnTo>
                <a:lnTo>
                  <a:pt x="1035" y="415"/>
                </a:lnTo>
                <a:lnTo>
                  <a:pt x="1035" y="417"/>
                </a:lnTo>
                <a:lnTo>
                  <a:pt x="1035" y="419"/>
                </a:lnTo>
                <a:lnTo>
                  <a:pt x="1035" y="421"/>
                </a:lnTo>
                <a:lnTo>
                  <a:pt x="1035" y="423"/>
                </a:lnTo>
                <a:lnTo>
                  <a:pt x="1035" y="424"/>
                </a:lnTo>
                <a:lnTo>
                  <a:pt x="1035" y="426"/>
                </a:lnTo>
                <a:lnTo>
                  <a:pt x="1035" y="428"/>
                </a:lnTo>
                <a:lnTo>
                  <a:pt x="1035" y="430"/>
                </a:lnTo>
                <a:lnTo>
                  <a:pt x="1035" y="432"/>
                </a:lnTo>
                <a:lnTo>
                  <a:pt x="1035" y="434"/>
                </a:lnTo>
                <a:lnTo>
                  <a:pt x="1035" y="436"/>
                </a:lnTo>
                <a:lnTo>
                  <a:pt x="1035" y="438"/>
                </a:lnTo>
                <a:lnTo>
                  <a:pt x="1035" y="440"/>
                </a:lnTo>
                <a:lnTo>
                  <a:pt x="1033" y="440"/>
                </a:lnTo>
                <a:lnTo>
                  <a:pt x="1031" y="440"/>
                </a:lnTo>
                <a:lnTo>
                  <a:pt x="1029" y="440"/>
                </a:lnTo>
                <a:lnTo>
                  <a:pt x="1027" y="440"/>
                </a:lnTo>
                <a:lnTo>
                  <a:pt x="1025" y="440"/>
                </a:lnTo>
                <a:lnTo>
                  <a:pt x="1023" y="440"/>
                </a:lnTo>
                <a:lnTo>
                  <a:pt x="1021" y="440"/>
                </a:lnTo>
                <a:lnTo>
                  <a:pt x="1020" y="440"/>
                </a:lnTo>
                <a:lnTo>
                  <a:pt x="1018" y="440"/>
                </a:lnTo>
                <a:lnTo>
                  <a:pt x="1018" y="438"/>
                </a:lnTo>
                <a:lnTo>
                  <a:pt x="1018" y="436"/>
                </a:lnTo>
                <a:lnTo>
                  <a:pt x="1018" y="434"/>
                </a:lnTo>
                <a:lnTo>
                  <a:pt x="1018" y="432"/>
                </a:lnTo>
                <a:lnTo>
                  <a:pt x="1018" y="430"/>
                </a:lnTo>
                <a:lnTo>
                  <a:pt x="1018" y="428"/>
                </a:lnTo>
                <a:lnTo>
                  <a:pt x="1018" y="426"/>
                </a:lnTo>
                <a:lnTo>
                  <a:pt x="1018" y="424"/>
                </a:lnTo>
                <a:lnTo>
                  <a:pt x="1018" y="423"/>
                </a:lnTo>
                <a:lnTo>
                  <a:pt x="1018" y="421"/>
                </a:lnTo>
                <a:lnTo>
                  <a:pt x="1018" y="419"/>
                </a:lnTo>
                <a:lnTo>
                  <a:pt x="1016" y="419"/>
                </a:lnTo>
                <a:lnTo>
                  <a:pt x="1014" y="419"/>
                </a:lnTo>
                <a:lnTo>
                  <a:pt x="1014" y="417"/>
                </a:lnTo>
                <a:lnTo>
                  <a:pt x="1014" y="415"/>
                </a:lnTo>
                <a:lnTo>
                  <a:pt x="1014" y="413"/>
                </a:lnTo>
                <a:lnTo>
                  <a:pt x="1014" y="411"/>
                </a:lnTo>
                <a:lnTo>
                  <a:pt x="1014" y="409"/>
                </a:lnTo>
                <a:lnTo>
                  <a:pt x="1012" y="409"/>
                </a:lnTo>
                <a:lnTo>
                  <a:pt x="1008" y="409"/>
                </a:lnTo>
                <a:lnTo>
                  <a:pt x="1006" y="409"/>
                </a:lnTo>
                <a:lnTo>
                  <a:pt x="1002" y="411"/>
                </a:lnTo>
                <a:lnTo>
                  <a:pt x="1000" y="411"/>
                </a:lnTo>
                <a:lnTo>
                  <a:pt x="996" y="411"/>
                </a:lnTo>
                <a:lnTo>
                  <a:pt x="995" y="411"/>
                </a:lnTo>
                <a:lnTo>
                  <a:pt x="993" y="411"/>
                </a:lnTo>
                <a:lnTo>
                  <a:pt x="991" y="411"/>
                </a:lnTo>
                <a:lnTo>
                  <a:pt x="987" y="411"/>
                </a:lnTo>
                <a:lnTo>
                  <a:pt x="983" y="411"/>
                </a:lnTo>
                <a:lnTo>
                  <a:pt x="981" y="411"/>
                </a:lnTo>
                <a:lnTo>
                  <a:pt x="979" y="411"/>
                </a:lnTo>
                <a:lnTo>
                  <a:pt x="977" y="411"/>
                </a:lnTo>
                <a:lnTo>
                  <a:pt x="975" y="411"/>
                </a:lnTo>
                <a:lnTo>
                  <a:pt x="973" y="411"/>
                </a:lnTo>
                <a:lnTo>
                  <a:pt x="970" y="411"/>
                </a:lnTo>
                <a:lnTo>
                  <a:pt x="968" y="411"/>
                </a:lnTo>
                <a:lnTo>
                  <a:pt x="966" y="411"/>
                </a:lnTo>
                <a:lnTo>
                  <a:pt x="964" y="411"/>
                </a:lnTo>
                <a:lnTo>
                  <a:pt x="960" y="411"/>
                </a:lnTo>
                <a:lnTo>
                  <a:pt x="958" y="411"/>
                </a:lnTo>
                <a:lnTo>
                  <a:pt x="954" y="411"/>
                </a:lnTo>
                <a:lnTo>
                  <a:pt x="952" y="411"/>
                </a:lnTo>
                <a:lnTo>
                  <a:pt x="952" y="413"/>
                </a:lnTo>
                <a:lnTo>
                  <a:pt x="952" y="415"/>
                </a:lnTo>
                <a:lnTo>
                  <a:pt x="952" y="417"/>
                </a:lnTo>
                <a:lnTo>
                  <a:pt x="952" y="419"/>
                </a:lnTo>
                <a:lnTo>
                  <a:pt x="950" y="419"/>
                </a:lnTo>
                <a:lnTo>
                  <a:pt x="948" y="419"/>
                </a:lnTo>
                <a:lnTo>
                  <a:pt x="947" y="419"/>
                </a:lnTo>
                <a:lnTo>
                  <a:pt x="945" y="419"/>
                </a:lnTo>
                <a:lnTo>
                  <a:pt x="943" y="419"/>
                </a:lnTo>
                <a:lnTo>
                  <a:pt x="941" y="419"/>
                </a:lnTo>
                <a:lnTo>
                  <a:pt x="939" y="419"/>
                </a:lnTo>
                <a:lnTo>
                  <a:pt x="937" y="419"/>
                </a:lnTo>
                <a:lnTo>
                  <a:pt x="935" y="419"/>
                </a:lnTo>
                <a:lnTo>
                  <a:pt x="933" y="419"/>
                </a:lnTo>
                <a:lnTo>
                  <a:pt x="931" y="419"/>
                </a:lnTo>
                <a:lnTo>
                  <a:pt x="929" y="419"/>
                </a:lnTo>
                <a:lnTo>
                  <a:pt x="927" y="419"/>
                </a:lnTo>
                <a:lnTo>
                  <a:pt x="925" y="419"/>
                </a:lnTo>
                <a:lnTo>
                  <a:pt x="924" y="419"/>
                </a:lnTo>
                <a:lnTo>
                  <a:pt x="922" y="419"/>
                </a:lnTo>
                <a:lnTo>
                  <a:pt x="920" y="419"/>
                </a:lnTo>
                <a:lnTo>
                  <a:pt x="918" y="419"/>
                </a:lnTo>
                <a:lnTo>
                  <a:pt x="916" y="419"/>
                </a:lnTo>
                <a:lnTo>
                  <a:pt x="912" y="419"/>
                </a:lnTo>
                <a:lnTo>
                  <a:pt x="910" y="419"/>
                </a:lnTo>
                <a:lnTo>
                  <a:pt x="910" y="417"/>
                </a:lnTo>
                <a:lnTo>
                  <a:pt x="910" y="415"/>
                </a:lnTo>
                <a:lnTo>
                  <a:pt x="910" y="413"/>
                </a:lnTo>
                <a:lnTo>
                  <a:pt x="906" y="413"/>
                </a:lnTo>
                <a:lnTo>
                  <a:pt x="904" y="413"/>
                </a:lnTo>
                <a:lnTo>
                  <a:pt x="902" y="413"/>
                </a:lnTo>
                <a:lnTo>
                  <a:pt x="900" y="413"/>
                </a:lnTo>
                <a:lnTo>
                  <a:pt x="899" y="413"/>
                </a:lnTo>
                <a:lnTo>
                  <a:pt x="897" y="413"/>
                </a:lnTo>
                <a:lnTo>
                  <a:pt x="897" y="411"/>
                </a:lnTo>
                <a:lnTo>
                  <a:pt x="897" y="409"/>
                </a:lnTo>
                <a:lnTo>
                  <a:pt x="897" y="407"/>
                </a:lnTo>
                <a:lnTo>
                  <a:pt x="897" y="405"/>
                </a:lnTo>
                <a:lnTo>
                  <a:pt x="897" y="403"/>
                </a:lnTo>
                <a:lnTo>
                  <a:pt x="895" y="403"/>
                </a:lnTo>
                <a:lnTo>
                  <a:pt x="895" y="399"/>
                </a:lnTo>
                <a:lnTo>
                  <a:pt x="893" y="399"/>
                </a:lnTo>
                <a:lnTo>
                  <a:pt x="891" y="399"/>
                </a:lnTo>
                <a:lnTo>
                  <a:pt x="889" y="399"/>
                </a:lnTo>
                <a:lnTo>
                  <a:pt x="887" y="399"/>
                </a:lnTo>
                <a:lnTo>
                  <a:pt x="885" y="399"/>
                </a:lnTo>
                <a:lnTo>
                  <a:pt x="883" y="399"/>
                </a:lnTo>
                <a:lnTo>
                  <a:pt x="881" y="399"/>
                </a:lnTo>
                <a:lnTo>
                  <a:pt x="879" y="399"/>
                </a:lnTo>
                <a:lnTo>
                  <a:pt x="877" y="401"/>
                </a:lnTo>
                <a:lnTo>
                  <a:pt x="875" y="401"/>
                </a:lnTo>
                <a:lnTo>
                  <a:pt x="874" y="401"/>
                </a:lnTo>
                <a:lnTo>
                  <a:pt x="872" y="401"/>
                </a:lnTo>
                <a:lnTo>
                  <a:pt x="870" y="401"/>
                </a:lnTo>
                <a:lnTo>
                  <a:pt x="870" y="403"/>
                </a:lnTo>
                <a:lnTo>
                  <a:pt x="870" y="405"/>
                </a:lnTo>
                <a:lnTo>
                  <a:pt x="868" y="405"/>
                </a:lnTo>
                <a:lnTo>
                  <a:pt x="866" y="405"/>
                </a:lnTo>
                <a:lnTo>
                  <a:pt x="864" y="405"/>
                </a:lnTo>
                <a:lnTo>
                  <a:pt x="862" y="405"/>
                </a:lnTo>
                <a:lnTo>
                  <a:pt x="860" y="405"/>
                </a:lnTo>
                <a:lnTo>
                  <a:pt x="858" y="405"/>
                </a:lnTo>
                <a:lnTo>
                  <a:pt x="856" y="405"/>
                </a:lnTo>
                <a:lnTo>
                  <a:pt x="854" y="405"/>
                </a:lnTo>
                <a:lnTo>
                  <a:pt x="852" y="405"/>
                </a:lnTo>
                <a:lnTo>
                  <a:pt x="851" y="405"/>
                </a:lnTo>
                <a:lnTo>
                  <a:pt x="849" y="405"/>
                </a:lnTo>
                <a:lnTo>
                  <a:pt x="847" y="405"/>
                </a:lnTo>
                <a:lnTo>
                  <a:pt x="845" y="405"/>
                </a:lnTo>
                <a:lnTo>
                  <a:pt x="843" y="405"/>
                </a:lnTo>
                <a:lnTo>
                  <a:pt x="841" y="405"/>
                </a:lnTo>
                <a:lnTo>
                  <a:pt x="839" y="405"/>
                </a:lnTo>
                <a:lnTo>
                  <a:pt x="837" y="405"/>
                </a:lnTo>
                <a:lnTo>
                  <a:pt x="835" y="405"/>
                </a:lnTo>
                <a:lnTo>
                  <a:pt x="833" y="405"/>
                </a:lnTo>
                <a:lnTo>
                  <a:pt x="831" y="405"/>
                </a:lnTo>
                <a:lnTo>
                  <a:pt x="829" y="405"/>
                </a:lnTo>
                <a:lnTo>
                  <a:pt x="827" y="405"/>
                </a:lnTo>
                <a:lnTo>
                  <a:pt x="827" y="407"/>
                </a:lnTo>
                <a:lnTo>
                  <a:pt x="827" y="409"/>
                </a:lnTo>
                <a:lnTo>
                  <a:pt x="827" y="411"/>
                </a:lnTo>
                <a:lnTo>
                  <a:pt x="827" y="413"/>
                </a:lnTo>
                <a:lnTo>
                  <a:pt x="829" y="413"/>
                </a:lnTo>
                <a:lnTo>
                  <a:pt x="831" y="413"/>
                </a:lnTo>
                <a:lnTo>
                  <a:pt x="833" y="413"/>
                </a:lnTo>
                <a:lnTo>
                  <a:pt x="835" y="413"/>
                </a:lnTo>
                <a:lnTo>
                  <a:pt x="839" y="413"/>
                </a:lnTo>
                <a:lnTo>
                  <a:pt x="841" y="413"/>
                </a:lnTo>
                <a:lnTo>
                  <a:pt x="845" y="413"/>
                </a:lnTo>
                <a:lnTo>
                  <a:pt x="847" y="413"/>
                </a:lnTo>
                <a:lnTo>
                  <a:pt x="851" y="413"/>
                </a:lnTo>
                <a:lnTo>
                  <a:pt x="852" y="413"/>
                </a:lnTo>
                <a:lnTo>
                  <a:pt x="854" y="413"/>
                </a:lnTo>
                <a:lnTo>
                  <a:pt x="856" y="413"/>
                </a:lnTo>
                <a:lnTo>
                  <a:pt x="858" y="413"/>
                </a:lnTo>
                <a:lnTo>
                  <a:pt x="858" y="415"/>
                </a:lnTo>
                <a:lnTo>
                  <a:pt x="858" y="417"/>
                </a:lnTo>
                <a:close/>
                <a:moveTo>
                  <a:pt x="2051" y="2724"/>
                </a:moveTo>
                <a:lnTo>
                  <a:pt x="2055" y="2784"/>
                </a:lnTo>
                <a:lnTo>
                  <a:pt x="2085" y="2784"/>
                </a:lnTo>
                <a:lnTo>
                  <a:pt x="2085" y="2780"/>
                </a:lnTo>
                <a:lnTo>
                  <a:pt x="2087" y="2780"/>
                </a:lnTo>
                <a:lnTo>
                  <a:pt x="2093" y="2780"/>
                </a:lnTo>
                <a:lnTo>
                  <a:pt x="2091" y="2722"/>
                </a:lnTo>
                <a:lnTo>
                  <a:pt x="2051" y="2724"/>
                </a:lnTo>
                <a:close/>
                <a:moveTo>
                  <a:pt x="975" y="376"/>
                </a:moveTo>
                <a:lnTo>
                  <a:pt x="975" y="375"/>
                </a:lnTo>
                <a:lnTo>
                  <a:pt x="975" y="373"/>
                </a:lnTo>
                <a:lnTo>
                  <a:pt x="975" y="371"/>
                </a:lnTo>
                <a:lnTo>
                  <a:pt x="975" y="369"/>
                </a:lnTo>
                <a:lnTo>
                  <a:pt x="975" y="367"/>
                </a:lnTo>
                <a:lnTo>
                  <a:pt x="975" y="365"/>
                </a:lnTo>
                <a:lnTo>
                  <a:pt x="975" y="363"/>
                </a:lnTo>
                <a:lnTo>
                  <a:pt x="975" y="361"/>
                </a:lnTo>
                <a:lnTo>
                  <a:pt x="977" y="361"/>
                </a:lnTo>
                <a:lnTo>
                  <a:pt x="977" y="359"/>
                </a:lnTo>
                <a:lnTo>
                  <a:pt x="977" y="357"/>
                </a:lnTo>
                <a:lnTo>
                  <a:pt x="977" y="355"/>
                </a:lnTo>
                <a:lnTo>
                  <a:pt x="977" y="353"/>
                </a:lnTo>
                <a:lnTo>
                  <a:pt x="977" y="351"/>
                </a:lnTo>
                <a:lnTo>
                  <a:pt x="977" y="350"/>
                </a:lnTo>
                <a:lnTo>
                  <a:pt x="977" y="348"/>
                </a:lnTo>
                <a:lnTo>
                  <a:pt x="979" y="346"/>
                </a:lnTo>
                <a:lnTo>
                  <a:pt x="979" y="344"/>
                </a:lnTo>
                <a:lnTo>
                  <a:pt x="979" y="342"/>
                </a:lnTo>
                <a:lnTo>
                  <a:pt x="979" y="340"/>
                </a:lnTo>
                <a:lnTo>
                  <a:pt x="979" y="338"/>
                </a:lnTo>
                <a:lnTo>
                  <a:pt x="979" y="336"/>
                </a:lnTo>
                <a:lnTo>
                  <a:pt x="972" y="336"/>
                </a:lnTo>
                <a:lnTo>
                  <a:pt x="964" y="336"/>
                </a:lnTo>
                <a:lnTo>
                  <a:pt x="966" y="338"/>
                </a:lnTo>
                <a:lnTo>
                  <a:pt x="966" y="340"/>
                </a:lnTo>
                <a:lnTo>
                  <a:pt x="966" y="342"/>
                </a:lnTo>
                <a:lnTo>
                  <a:pt x="966" y="344"/>
                </a:lnTo>
                <a:lnTo>
                  <a:pt x="962" y="346"/>
                </a:lnTo>
                <a:lnTo>
                  <a:pt x="960" y="346"/>
                </a:lnTo>
                <a:lnTo>
                  <a:pt x="958" y="346"/>
                </a:lnTo>
                <a:lnTo>
                  <a:pt x="954" y="346"/>
                </a:lnTo>
                <a:lnTo>
                  <a:pt x="952" y="346"/>
                </a:lnTo>
                <a:lnTo>
                  <a:pt x="950" y="346"/>
                </a:lnTo>
                <a:lnTo>
                  <a:pt x="947" y="346"/>
                </a:lnTo>
                <a:lnTo>
                  <a:pt x="945" y="346"/>
                </a:lnTo>
                <a:lnTo>
                  <a:pt x="941" y="346"/>
                </a:lnTo>
                <a:lnTo>
                  <a:pt x="941" y="328"/>
                </a:lnTo>
                <a:lnTo>
                  <a:pt x="939" y="328"/>
                </a:lnTo>
                <a:lnTo>
                  <a:pt x="935" y="328"/>
                </a:lnTo>
                <a:lnTo>
                  <a:pt x="933" y="328"/>
                </a:lnTo>
                <a:lnTo>
                  <a:pt x="929" y="328"/>
                </a:lnTo>
                <a:lnTo>
                  <a:pt x="927" y="328"/>
                </a:lnTo>
                <a:lnTo>
                  <a:pt x="925" y="328"/>
                </a:lnTo>
                <a:lnTo>
                  <a:pt x="924" y="328"/>
                </a:lnTo>
                <a:lnTo>
                  <a:pt x="922" y="328"/>
                </a:lnTo>
                <a:lnTo>
                  <a:pt x="918" y="328"/>
                </a:lnTo>
                <a:lnTo>
                  <a:pt x="916" y="328"/>
                </a:lnTo>
                <a:lnTo>
                  <a:pt x="914" y="328"/>
                </a:lnTo>
                <a:lnTo>
                  <a:pt x="912" y="328"/>
                </a:lnTo>
                <a:lnTo>
                  <a:pt x="908" y="328"/>
                </a:lnTo>
                <a:lnTo>
                  <a:pt x="906" y="328"/>
                </a:lnTo>
                <a:lnTo>
                  <a:pt x="904" y="328"/>
                </a:lnTo>
                <a:lnTo>
                  <a:pt x="902" y="328"/>
                </a:lnTo>
                <a:lnTo>
                  <a:pt x="900" y="328"/>
                </a:lnTo>
                <a:lnTo>
                  <a:pt x="899" y="328"/>
                </a:lnTo>
                <a:lnTo>
                  <a:pt x="899" y="330"/>
                </a:lnTo>
                <a:lnTo>
                  <a:pt x="895" y="330"/>
                </a:lnTo>
                <a:lnTo>
                  <a:pt x="895" y="332"/>
                </a:lnTo>
                <a:lnTo>
                  <a:pt x="895" y="334"/>
                </a:lnTo>
                <a:lnTo>
                  <a:pt x="895" y="336"/>
                </a:lnTo>
                <a:lnTo>
                  <a:pt x="895" y="338"/>
                </a:lnTo>
                <a:lnTo>
                  <a:pt x="889" y="338"/>
                </a:lnTo>
                <a:lnTo>
                  <a:pt x="887" y="338"/>
                </a:lnTo>
                <a:lnTo>
                  <a:pt x="883" y="338"/>
                </a:lnTo>
                <a:lnTo>
                  <a:pt x="883" y="340"/>
                </a:lnTo>
                <a:lnTo>
                  <a:pt x="883" y="342"/>
                </a:lnTo>
                <a:lnTo>
                  <a:pt x="883" y="344"/>
                </a:lnTo>
                <a:lnTo>
                  <a:pt x="883" y="346"/>
                </a:lnTo>
                <a:lnTo>
                  <a:pt x="883" y="348"/>
                </a:lnTo>
                <a:lnTo>
                  <a:pt x="883" y="350"/>
                </a:lnTo>
                <a:lnTo>
                  <a:pt x="883" y="351"/>
                </a:lnTo>
                <a:lnTo>
                  <a:pt x="885" y="351"/>
                </a:lnTo>
                <a:lnTo>
                  <a:pt x="887" y="351"/>
                </a:lnTo>
                <a:lnTo>
                  <a:pt x="889" y="351"/>
                </a:lnTo>
                <a:lnTo>
                  <a:pt x="889" y="353"/>
                </a:lnTo>
                <a:lnTo>
                  <a:pt x="887" y="353"/>
                </a:lnTo>
                <a:lnTo>
                  <a:pt x="883" y="353"/>
                </a:lnTo>
                <a:lnTo>
                  <a:pt x="883" y="355"/>
                </a:lnTo>
                <a:lnTo>
                  <a:pt x="883" y="357"/>
                </a:lnTo>
                <a:lnTo>
                  <a:pt x="887" y="357"/>
                </a:lnTo>
                <a:lnTo>
                  <a:pt x="889" y="357"/>
                </a:lnTo>
                <a:lnTo>
                  <a:pt x="895" y="357"/>
                </a:lnTo>
                <a:lnTo>
                  <a:pt x="899" y="357"/>
                </a:lnTo>
                <a:lnTo>
                  <a:pt x="900" y="357"/>
                </a:lnTo>
                <a:lnTo>
                  <a:pt x="902" y="357"/>
                </a:lnTo>
                <a:lnTo>
                  <a:pt x="904" y="357"/>
                </a:lnTo>
                <a:lnTo>
                  <a:pt x="906" y="357"/>
                </a:lnTo>
                <a:lnTo>
                  <a:pt x="908" y="357"/>
                </a:lnTo>
                <a:lnTo>
                  <a:pt x="910" y="357"/>
                </a:lnTo>
                <a:lnTo>
                  <a:pt x="912" y="357"/>
                </a:lnTo>
                <a:lnTo>
                  <a:pt x="914" y="357"/>
                </a:lnTo>
                <a:lnTo>
                  <a:pt x="916" y="357"/>
                </a:lnTo>
                <a:lnTo>
                  <a:pt x="918" y="357"/>
                </a:lnTo>
                <a:lnTo>
                  <a:pt x="920" y="357"/>
                </a:lnTo>
                <a:lnTo>
                  <a:pt x="922" y="357"/>
                </a:lnTo>
                <a:lnTo>
                  <a:pt x="924" y="357"/>
                </a:lnTo>
                <a:lnTo>
                  <a:pt x="925" y="357"/>
                </a:lnTo>
                <a:lnTo>
                  <a:pt x="927" y="357"/>
                </a:lnTo>
                <a:lnTo>
                  <a:pt x="929" y="355"/>
                </a:lnTo>
                <a:lnTo>
                  <a:pt x="931" y="355"/>
                </a:lnTo>
                <a:lnTo>
                  <a:pt x="935" y="355"/>
                </a:lnTo>
                <a:lnTo>
                  <a:pt x="935" y="359"/>
                </a:lnTo>
                <a:lnTo>
                  <a:pt x="937" y="359"/>
                </a:lnTo>
                <a:lnTo>
                  <a:pt x="937" y="361"/>
                </a:lnTo>
                <a:lnTo>
                  <a:pt x="937" y="363"/>
                </a:lnTo>
                <a:lnTo>
                  <a:pt x="937" y="365"/>
                </a:lnTo>
                <a:lnTo>
                  <a:pt x="937" y="367"/>
                </a:lnTo>
                <a:lnTo>
                  <a:pt x="941" y="367"/>
                </a:lnTo>
                <a:lnTo>
                  <a:pt x="941" y="369"/>
                </a:lnTo>
                <a:lnTo>
                  <a:pt x="937" y="369"/>
                </a:lnTo>
                <a:lnTo>
                  <a:pt x="937" y="371"/>
                </a:lnTo>
                <a:lnTo>
                  <a:pt x="937" y="375"/>
                </a:lnTo>
                <a:lnTo>
                  <a:pt x="935" y="375"/>
                </a:lnTo>
                <a:lnTo>
                  <a:pt x="931" y="375"/>
                </a:lnTo>
                <a:lnTo>
                  <a:pt x="929" y="375"/>
                </a:lnTo>
                <a:lnTo>
                  <a:pt x="927" y="375"/>
                </a:lnTo>
                <a:lnTo>
                  <a:pt x="927" y="376"/>
                </a:lnTo>
                <a:lnTo>
                  <a:pt x="925" y="376"/>
                </a:lnTo>
                <a:lnTo>
                  <a:pt x="925" y="378"/>
                </a:lnTo>
                <a:lnTo>
                  <a:pt x="925" y="380"/>
                </a:lnTo>
                <a:lnTo>
                  <a:pt x="925" y="382"/>
                </a:lnTo>
                <a:lnTo>
                  <a:pt x="925" y="384"/>
                </a:lnTo>
                <a:lnTo>
                  <a:pt x="927" y="384"/>
                </a:lnTo>
                <a:lnTo>
                  <a:pt x="929" y="384"/>
                </a:lnTo>
                <a:lnTo>
                  <a:pt x="929" y="386"/>
                </a:lnTo>
                <a:lnTo>
                  <a:pt x="927" y="386"/>
                </a:lnTo>
                <a:lnTo>
                  <a:pt x="925" y="386"/>
                </a:lnTo>
                <a:lnTo>
                  <a:pt x="924" y="386"/>
                </a:lnTo>
                <a:lnTo>
                  <a:pt x="922" y="386"/>
                </a:lnTo>
                <a:lnTo>
                  <a:pt x="920" y="386"/>
                </a:lnTo>
                <a:lnTo>
                  <a:pt x="918" y="386"/>
                </a:lnTo>
                <a:lnTo>
                  <a:pt x="916" y="388"/>
                </a:lnTo>
                <a:lnTo>
                  <a:pt x="914" y="388"/>
                </a:lnTo>
                <a:lnTo>
                  <a:pt x="912" y="388"/>
                </a:lnTo>
                <a:lnTo>
                  <a:pt x="910" y="388"/>
                </a:lnTo>
                <a:lnTo>
                  <a:pt x="908" y="388"/>
                </a:lnTo>
                <a:lnTo>
                  <a:pt x="906" y="388"/>
                </a:lnTo>
                <a:lnTo>
                  <a:pt x="904" y="388"/>
                </a:lnTo>
                <a:lnTo>
                  <a:pt x="902" y="388"/>
                </a:lnTo>
                <a:lnTo>
                  <a:pt x="900" y="388"/>
                </a:lnTo>
                <a:lnTo>
                  <a:pt x="899" y="388"/>
                </a:lnTo>
                <a:lnTo>
                  <a:pt x="897" y="388"/>
                </a:lnTo>
                <a:lnTo>
                  <a:pt x="895" y="388"/>
                </a:lnTo>
                <a:lnTo>
                  <a:pt x="895" y="390"/>
                </a:lnTo>
                <a:lnTo>
                  <a:pt x="895" y="392"/>
                </a:lnTo>
                <a:lnTo>
                  <a:pt x="895" y="394"/>
                </a:lnTo>
                <a:lnTo>
                  <a:pt x="895" y="396"/>
                </a:lnTo>
                <a:lnTo>
                  <a:pt x="897" y="396"/>
                </a:lnTo>
                <a:lnTo>
                  <a:pt x="899" y="396"/>
                </a:lnTo>
                <a:lnTo>
                  <a:pt x="900" y="396"/>
                </a:lnTo>
                <a:lnTo>
                  <a:pt x="902" y="396"/>
                </a:lnTo>
                <a:lnTo>
                  <a:pt x="904" y="396"/>
                </a:lnTo>
                <a:lnTo>
                  <a:pt x="906" y="396"/>
                </a:lnTo>
                <a:lnTo>
                  <a:pt x="908" y="396"/>
                </a:lnTo>
                <a:lnTo>
                  <a:pt x="910" y="396"/>
                </a:lnTo>
                <a:lnTo>
                  <a:pt x="912" y="396"/>
                </a:lnTo>
                <a:lnTo>
                  <a:pt x="914" y="396"/>
                </a:lnTo>
                <a:lnTo>
                  <a:pt x="916" y="396"/>
                </a:lnTo>
                <a:lnTo>
                  <a:pt x="918" y="396"/>
                </a:lnTo>
                <a:lnTo>
                  <a:pt x="920" y="396"/>
                </a:lnTo>
                <a:lnTo>
                  <a:pt x="922" y="396"/>
                </a:lnTo>
                <a:lnTo>
                  <a:pt x="924" y="396"/>
                </a:lnTo>
                <a:lnTo>
                  <a:pt x="925" y="396"/>
                </a:lnTo>
                <a:lnTo>
                  <a:pt x="927" y="396"/>
                </a:lnTo>
                <a:lnTo>
                  <a:pt x="929" y="396"/>
                </a:lnTo>
                <a:lnTo>
                  <a:pt x="931" y="396"/>
                </a:lnTo>
                <a:lnTo>
                  <a:pt x="933" y="396"/>
                </a:lnTo>
                <a:lnTo>
                  <a:pt x="935" y="396"/>
                </a:lnTo>
                <a:lnTo>
                  <a:pt x="937" y="396"/>
                </a:lnTo>
                <a:lnTo>
                  <a:pt x="939" y="396"/>
                </a:lnTo>
                <a:lnTo>
                  <a:pt x="941" y="396"/>
                </a:lnTo>
                <a:lnTo>
                  <a:pt x="943" y="396"/>
                </a:lnTo>
                <a:lnTo>
                  <a:pt x="945" y="394"/>
                </a:lnTo>
                <a:lnTo>
                  <a:pt x="947" y="394"/>
                </a:lnTo>
                <a:lnTo>
                  <a:pt x="948" y="394"/>
                </a:lnTo>
                <a:lnTo>
                  <a:pt x="950" y="394"/>
                </a:lnTo>
                <a:lnTo>
                  <a:pt x="954" y="394"/>
                </a:lnTo>
                <a:lnTo>
                  <a:pt x="956" y="394"/>
                </a:lnTo>
                <a:lnTo>
                  <a:pt x="958" y="394"/>
                </a:lnTo>
                <a:lnTo>
                  <a:pt x="960" y="394"/>
                </a:lnTo>
                <a:lnTo>
                  <a:pt x="962" y="394"/>
                </a:lnTo>
                <a:lnTo>
                  <a:pt x="964" y="394"/>
                </a:lnTo>
                <a:lnTo>
                  <a:pt x="966" y="394"/>
                </a:lnTo>
                <a:lnTo>
                  <a:pt x="968" y="394"/>
                </a:lnTo>
                <a:lnTo>
                  <a:pt x="972" y="394"/>
                </a:lnTo>
                <a:lnTo>
                  <a:pt x="972" y="392"/>
                </a:lnTo>
                <a:lnTo>
                  <a:pt x="973" y="390"/>
                </a:lnTo>
                <a:lnTo>
                  <a:pt x="973" y="388"/>
                </a:lnTo>
                <a:lnTo>
                  <a:pt x="973" y="386"/>
                </a:lnTo>
                <a:lnTo>
                  <a:pt x="973" y="384"/>
                </a:lnTo>
                <a:lnTo>
                  <a:pt x="973" y="382"/>
                </a:lnTo>
                <a:lnTo>
                  <a:pt x="973" y="380"/>
                </a:lnTo>
                <a:lnTo>
                  <a:pt x="973" y="378"/>
                </a:lnTo>
                <a:lnTo>
                  <a:pt x="973" y="376"/>
                </a:lnTo>
                <a:lnTo>
                  <a:pt x="975" y="376"/>
                </a:lnTo>
                <a:close/>
              </a:path>
            </a:pathLst>
          </a:custGeom>
          <a:solidFill>
            <a:srgbClr val="C3B996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" name="Freeform 1991"/>
          <p:cNvSpPr>
            <a:spLocks noEditPoints="1"/>
          </p:cNvSpPr>
          <p:nvPr/>
        </p:nvSpPr>
        <p:spPr bwMode="auto">
          <a:xfrm>
            <a:off x="4932040" y="1215536"/>
            <a:ext cx="3786617" cy="3444446"/>
          </a:xfrm>
          <a:custGeom>
            <a:avLst/>
            <a:gdLst>
              <a:gd name="T0" fmla="*/ 267 w 3497"/>
              <a:gd name="T1" fmla="*/ 150 h 3181"/>
              <a:gd name="T2" fmla="*/ 607 w 3497"/>
              <a:gd name="T3" fmla="*/ 413 h 3181"/>
              <a:gd name="T4" fmla="*/ 883 w 3497"/>
              <a:gd name="T5" fmla="*/ 311 h 3181"/>
              <a:gd name="T6" fmla="*/ 998 w 3497"/>
              <a:gd name="T7" fmla="*/ 102 h 3181"/>
              <a:gd name="T8" fmla="*/ 1121 w 3497"/>
              <a:gd name="T9" fmla="*/ 135 h 3181"/>
              <a:gd name="T10" fmla="*/ 1283 w 3497"/>
              <a:gd name="T11" fmla="*/ 106 h 3181"/>
              <a:gd name="T12" fmla="*/ 1455 w 3497"/>
              <a:gd name="T13" fmla="*/ 161 h 3181"/>
              <a:gd name="T14" fmla="*/ 1532 w 3497"/>
              <a:gd name="T15" fmla="*/ 196 h 3181"/>
              <a:gd name="T16" fmla="*/ 1957 w 3497"/>
              <a:gd name="T17" fmla="*/ 33 h 3181"/>
              <a:gd name="T18" fmla="*/ 2316 w 3497"/>
              <a:gd name="T19" fmla="*/ 8 h 3181"/>
              <a:gd name="T20" fmla="*/ 2383 w 3497"/>
              <a:gd name="T21" fmla="*/ 173 h 3181"/>
              <a:gd name="T22" fmla="*/ 2437 w 3497"/>
              <a:gd name="T23" fmla="*/ 367 h 3181"/>
              <a:gd name="T24" fmla="*/ 2596 w 3497"/>
              <a:gd name="T25" fmla="*/ 465 h 3181"/>
              <a:gd name="T26" fmla="*/ 2540 w 3497"/>
              <a:gd name="T27" fmla="*/ 507 h 3181"/>
              <a:gd name="T28" fmla="*/ 2569 w 3497"/>
              <a:gd name="T29" fmla="*/ 666 h 3181"/>
              <a:gd name="T30" fmla="*/ 2567 w 3497"/>
              <a:gd name="T31" fmla="*/ 686 h 3181"/>
              <a:gd name="T32" fmla="*/ 2606 w 3497"/>
              <a:gd name="T33" fmla="*/ 824 h 3181"/>
              <a:gd name="T34" fmla="*/ 2683 w 3497"/>
              <a:gd name="T35" fmla="*/ 918 h 3181"/>
              <a:gd name="T36" fmla="*/ 2719 w 3497"/>
              <a:gd name="T37" fmla="*/ 1056 h 3181"/>
              <a:gd name="T38" fmla="*/ 2779 w 3497"/>
              <a:gd name="T39" fmla="*/ 1119 h 3181"/>
              <a:gd name="T40" fmla="*/ 2723 w 3497"/>
              <a:gd name="T41" fmla="*/ 1277 h 3181"/>
              <a:gd name="T42" fmla="*/ 2786 w 3497"/>
              <a:gd name="T43" fmla="*/ 1427 h 3181"/>
              <a:gd name="T44" fmla="*/ 2750 w 3497"/>
              <a:gd name="T45" fmla="*/ 1386 h 3181"/>
              <a:gd name="T46" fmla="*/ 2823 w 3497"/>
              <a:gd name="T47" fmla="*/ 1542 h 3181"/>
              <a:gd name="T48" fmla="*/ 2911 w 3497"/>
              <a:gd name="T49" fmla="*/ 1713 h 3181"/>
              <a:gd name="T50" fmla="*/ 3017 w 3497"/>
              <a:gd name="T51" fmla="*/ 1837 h 3181"/>
              <a:gd name="T52" fmla="*/ 3059 w 3497"/>
              <a:gd name="T53" fmla="*/ 1970 h 3181"/>
              <a:gd name="T54" fmla="*/ 3074 w 3497"/>
              <a:gd name="T55" fmla="*/ 2079 h 3181"/>
              <a:gd name="T56" fmla="*/ 3172 w 3497"/>
              <a:gd name="T57" fmla="*/ 2127 h 3181"/>
              <a:gd name="T58" fmla="*/ 3293 w 3497"/>
              <a:gd name="T59" fmla="*/ 2221 h 3181"/>
              <a:gd name="T60" fmla="*/ 3370 w 3497"/>
              <a:gd name="T61" fmla="*/ 2283 h 3181"/>
              <a:gd name="T62" fmla="*/ 3454 w 3497"/>
              <a:gd name="T63" fmla="*/ 2427 h 3181"/>
              <a:gd name="T64" fmla="*/ 3493 w 3497"/>
              <a:gd name="T65" fmla="*/ 2636 h 3181"/>
              <a:gd name="T66" fmla="*/ 3124 w 3497"/>
              <a:gd name="T67" fmla="*/ 3179 h 3181"/>
              <a:gd name="T68" fmla="*/ 2754 w 3497"/>
              <a:gd name="T69" fmla="*/ 3179 h 3181"/>
              <a:gd name="T70" fmla="*/ 2567 w 3497"/>
              <a:gd name="T71" fmla="*/ 3072 h 3181"/>
              <a:gd name="T72" fmla="*/ 2456 w 3497"/>
              <a:gd name="T73" fmla="*/ 2962 h 3181"/>
              <a:gd name="T74" fmla="*/ 2235 w 3497"/>
              <a:gd name="T75" fmla="*/ 2905 h 3181"/>
              <a:gd name="T76" fmla="*/ 2014 w 3497"/>
              <a:gd name="T77" fmla="*/ 2843 h 3181"/>
              <a:gd name="T78" fmla="*/ 1847 w 3497"/>
              <a:gd name="T79" fmla="*/ 2769 h 3181"/>
              <a:gd name="T80" fmla="*/ 1911 w 3497"/>
              <a:gd name="T81" fmla="*/ 2603 h 3181"/>
              <a:gd name="T82" fmla="*/ 2110 w 3497"/>
              <a:gd name="T83" fmla="*/ 2600 h 3181"/>
              <a:gd name="T84" fmla="*/ 2122 w 3497"/>
              <a:gd name="T85" fmla="*/ 2417 h 3181"/>
              <a:gd name="T86" fmla="*/ 1672 w 3497"/>
              <a:gd name="T87" fmla="*/ 2377 h 3181"/>
              <a:gd name="T88" fmla="*/ 1551 w 3497"/>
              <a:gd name="T89" fmla="*/ 2087 h 3181"/>
              <a:gd name="T90" fmla="*/ 1177 w 3497"/>
              <a:gd name="T91" fmla="*/ 1887 h 3181"/>
              <a:gd name="T92" fmla="*/ 1463 w 3497"/>
              <a:gd name="T93" fmla="*/ 1874 h 3181"/>
              <a:gd name="T94" fmla="*/ 1694 w 3497"/>
              <a:gd name="T95" fmla="*/ 1599 h 3181"/>
              <a:gd name="T96" fmla="*/ 1434 w 3497"/>
              <a:gd name="T97" fmla="*/ 1323 h 3181"/>
              <a:gd name="T98" fmla="*/ 1384 w 3497"/>
              <a:gd name="T99" fmla="*/ 987 h 3181"/>
              <a:gd name="T100" fmla="*/ 1127 w 3497"/>
              <a:gd name="T101" fmla="*/ 902 h 3181"/>
              <a:gd name="T102" fmla="*/ 1039 w 3497"/>
              <a:gd name="T103" fmla="*/ 724 h 3181"/>
              <a:gd name="T104" fmla="*/ 791 w 3497"/>
              <a:gd name="T105" fmla="*/ 720 h 3181"/>
              <a:gd name="T106" fmla="*/ 687 w 3497"/>
              <a:gd name="T107" fmla="*/ 432 h 3181"/>
              <a:gd name="T108" fmla="*/ 203 w 3497"/>
              <a:gd name="T109" fmla="*/ 593 h 3181"/>
              <a:gd name="T110" fmla="*/ 40 w 3497"/>
              <a:gd name="T111" fmla="*/ 192 h 3181"/>
              <a:gd name="T112" fmla="*/ 870 w 3497"/>
              <a:gd name="T113" fmla="*/ 474 h 3181"/>
              <a:gd name="T114" fmla="*/ 1020 w 3497"/>
              <a:gd name="T115" fmla="*/ 593 h 3181"/>
              <a:gd name="T116" fmla="*/ 1288 w 3497"/>
              <a:gd name="T117" fmla="*/ 511 h 3181"/>
              <a:gd name="T118" fmla="*/ 1117 w 3497"/>
              <a:gd name="T119" fmla="*/ 424 h 3181"/>
              <a:gd name="T120" fmla="*/ 954 w 3497"/>
              <a:gd name="T121" fmla="*/ 411 h 3181"/>
              <a:gd name="T122" fmla="*/ 975 w 3497"/>
              <a:gd name="T123" fmla="*/ 365 h 3181"/>
              <a:gd name="T124" fmla="*/ 925 w 3497"/>
              <a:gd name="T125" fmla="*/ 376 h 3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97" h="3181">
                <a:moveTo>
                  <a:pt x="42" y="186"/>
                </a:moveTo>
                <a:lnTo>
                  <a:pt x="40" y="186"/>
                </a:lnTo>
                <a:lnTo>
                  <a:pt x="38" y="188"/>
                </a:lnTo>
                <a:lnTo>
                  <a:pt x="36" y="190"/>
                </a:lnTo>
                <a:lnTo>
                  <a:pt x="34" y="192"/>
                </a:lnTo>
                <a:lnTo>
                  <a:pt x="31" y="196"/>
                </a:lnTo>
                <a:lnTo>
                  <a:pt x="29" y="200"/>
                </a:lnTo>
                <a:lnTo>
                  <a:pt x="27" y="202"/>
                </a:lnTo>
                <a:lnTo>
                  <a:pt x="27" y="204"/>
                </a:lnTo>
                <a:lnTo>
                  <a:pt x="25" y="206"/>
                </a:lnTo>
                <a:lnTo>
                  <a:pt x="8" y="207"/>
                </a:lnTo>
                <a:lnTo>
                  <a:pt x="2" y="209"/>
                </a:lnTo>
                <a:lnTo>
                  <a:pt x="0" y="209"/>
                </a:lnTo>
                <a:lnTo>
                  <a:pt x="0" y="202"/>
                </a:lnTo>
                <a:lnTo>
                  <a:pt x="0" y="194"/>
                </a:lnTo>
                <a:lnTo>
                  <a:pt x="0" y="192"/>
                </a:lnTo>
                <a:lnTo>
                  <a:pt x="0" y="186"/>
                </a:lnTo>
                <a:lnTo>
                  <a:pt x="2" y="186"/>
                </a:lnTo>
                <a:lnTo>
                  <a:pt x="9" y="186"/>
                </a:lnTo>
                <a:lnTo>
                  <a:pt x="17" y="186"/>
                </a:lnTo>
                <a:lnTo>
                  <a:pt x="25" y="186"/>
                </a:lnTo>
                <a:lnTo>
                  <a:pt x="31" y="186"/>
                </a:lnTo>
                <a:lnTo>
                  <a:pt x="38" y="186"/>
                </a:lnTo>
                <a:lnTo>
                  <a:pt x="40" y="186"/>
                </a:lnTo>
                <a:lnTo>
                  <a:pt x="42" y="186"/>
                </a:lnTo>
                <a:close/>
                <a:moveTo>
                  <a:pt x="42" y="186"/>
                </a:moveTo>
                <a:lnTo>
                  <a:pt x="42" y="184"/>
                </a:lnTo>
                <a:lnTo>
                  <a:pt x="40" y="165"/>
                </a:lnTo>
                <a:lnTo>
                  <a:pt x="40" y="158"/>
                </a:lnTo>
                <a:lnTo>
                  <a:pt x="40" y="152"/>
                </a:lnTo>
                <a:lnTo>
                  <a:pt x="40" y="144"/>
                </a:lnTo>
                <a:lnTo>
                  <a:pt x="40" y="125"/>
                </a:lnTo>
                <a:lnTo>
                  <a:pt x="42" y="125"/>
                </a:lnTo>
                <a:lnTo>
                  <a:pt x="44" y="125"/>
                </a:lnTo>
                <a:lnTo>
                  <a:pt x="48" y="125"/>
                </a:lnTo>
                <a:lnTo>
                  <a:pt x="54" y="125"/>
                </a:lnTo>
                <a:lnTo>
                  <a:pt x="56" y="131"/>
                </a:lnTo>
                <a:lnTo>
                  <a:pt x="56" y="133"/>
                </a:lnTo>
                <a:lnTo>
                  <a:pt x="56" y="146"/>
                </a:lnTo>
                <a:lnTo>
                  <a:pt x="56" y="148"/>
                </a:lnTo>
                <a:lnTo>
                  <a:pt x="57" y="148"/>
                </a:lnTo>
                <a:lnTo>
                  <a:pt x="61" y="148"/>
                </a:lnTo>
                <a:lnTo>
                  <a:pt x="65" y="148"/>
                </a:lnTo>
                <a:lnTo>
                  <a:pt x="67" y="150"/>
                </a:lnTo>
                <a:lnTo>
                  <a:pt x="73" y="150"/>
                </a:lnTo>
                <a:lnTo>
                  <a:pt x="77" y="150"/>
                </a:lnTo>
                <a:lnTo>
                  <a:pt x="79" y="150"/>
                </a:lnTo>
                <a:lnTo>
                  <a:pt x="82" y="152"/>
                </a:lnTo>
                <a:lnTo>
                  <a:pt x="82" y="150"/>
                </a:lnTo>
                <a:lnTo>
                  <a:pt x="84" y="150"/>
                </a:lnTo>
                <a:lnTo>
                  <a:pt x="86" y="150"/>
                </a:lnTo>
                <a:lnTo>
                  <a:pt x="88" y="150"/>
                </a:lnTo>
                <a:lnTo>
                  <a:pt x="90" y="152"/>
                </a:lnTo>
                <a:lnTo>
                  <a:pt x="92" y="150"/>
                </a:lnTo>
                <a:lnTo>
                  <a:pt x="94" y="150"/>
                </a:lnTo>
                <a:lnTo>
                  <a:pt x="94" y="148"/>
                </a:lnTo>
                <a:lnTo>
                  <a:pt x="96" y="148"/>
                </a:lnTo>
                <a:lnTo>
                  <a:pt x="98" y="146"/>
                </a:lnTo>
                <a:lnTo>
                  <a:pt x="100" y="146"/>
                </a:lnTo>
                <a:lnTo>
                  <a:pt x="100" y="144"/>
                </a:lnTo>
                <a:lnTo>
                  <a:pt x="102" y="144"/>
                </a:lnTo>
                <a:lnTo>
                  <a:pt x="104" y="142"/>
                </a:lnTo>
                <a:lnTo>
                  <a:pt x="105" y="142"/>
                </a:lnTo>
                <a:lnTo>
                  <a:pt x="105" y="140"/>
                </a:lnTo>
                <a:lnTo>
                  <a:pt x="107" y="138"/>
                </a:lnTo>
                <a:lnTo>
                  <a:pt x="109" y="138"/>
                </a:lnTo>
                <a:lnTo>
                  <a:pt x="109" y="136"/>
                </a:lnTo>
                <a:lnTo>
                  <a:pt x="111" y="136"/>
                </a:lnTo>
                <a:lnTo>
                  <a:pt x="113" y="135"/>
                </a:lnTo>
                <a:lnTo>
                  <a:pt x="115" y="135"/>
                </a:lnTo>
                <a:lnTo>
                  <a:pt x="115" y="133"/>
                </a:lnTo>
                <a:lnTo>
                  <a:pt x="117" y="133"/>
                </a:lnTo>
                <a:lnTo>
                  <a:pt x="119" y="131"/>
                </a:lnTo>
                <a:lnTo>
                  <a:pt x="121" y="131"/>
                </a:lnTo>
                <a:lnTo>
                  <a:pt x="121" y="129"/>
                </a:lnTo>
                <a:lnTo>
                  <a:pt x="123" y="129"/>
                </a:lnTo>
                <a:lnTo>
                  <a:pt x="125" y="131"/>
                </a:lnTo>
                <a:lnTo>
                  <a:pt x="130" y="133"/>
                </a:lnTo>
                <a:lnTo>
                  <a:pt x="130" y="135"/>
                </a:lnTo>
                <a:lnTo>
                  <a:pt x="132" y="135"/>
                </a:lnTo>
                <a:lnTo>
                  <a:pt x="138" y="138"/>
                </a:lnTo>
                <a:lnTo>
                  <a:pt x="146" y="142"/>
                </a:lnTo>
                <a:lnTo>
                  <a:pt x="146" y="144"/>
                </a:lnTo>
                <a:lnTo>
                  <a:pt x="148" y="144"/>
                </a:lnTo>
                <a:lnTo>
                  <a:pt x="150" y="146"/>
                </a:lnTo>
                <a:lnTo>
                  <a:pt x="150" y="148"/>
                </a:lnTo>
                <a:lnTo>
                  <a:pt x="159" y="158"/>
                </a:lnTo>
                <a:lnTo>
                  <a:pt x="161" y="161"/>
                </a:lnTo>
                <a:lnTo>
                  <a:pt x="163" y="161"/>
                </a:lnTo>
                <a:lnTo>
                  <a:pt x="163" y="152"/>
                </a:lnTo>
                <a:lnTo>
                  <a:pt x="165" y="152"/>
                </a:lnTo>
                <a:lnTo>
                  <a:pt x="167" y="152"/>
                </a:lnTo>
                <a:lnTo>
                  <a:pt x="173" y="152"/>
                </a:lnTo>
                <a:lnTo>
                  <a:pt x="180" y="152"/>
                </a:lnTo>
                <a:lnTo>
                  <a:pt x="209" y="150"/>
                </a:lnTo>
                <a:lnTo>
                  <a:pt x="211" y="150"/>
                </a:lnTo>
                <a:lnTo>
                  <a:pt x="213" y="150"/>
                </a:lnTo>
                <a:lnTo>
                  <a:pt x="221" y="150"/>
                </a:lnTo>
                <a:lnTo>
                  <a:pt x="221" y="125"/>
                </a:lnTo>
                <a:lnTo>
                  <a:pt x="221" y="123"/>
                </a:lnTo>
                <a:lnTo>
                  <a:pt x="221" y="121"/>
                </a:lnTo>
                <a:lnTo>
                  <a:pt x="221" y="119"/>
                </a:lnTo>
                <a:lnTo>
                  <a:pt x="223" y="119"/>
                </a:lnTo>
                <a:lnTo>
                  <a:pt x="225" y="119"/>
                </a:lnTo>
                <a:lnTo>
                  <a:pt x="225" y="121"/>
                </a:lnTo>
                <a:lnTo>
                  <a:pt x="225" y="140"/>
                </a:lnTo>
                <a:lnTo>
                  <a:pt x="226" y="140"/>
                </a:lnTo>
                <a:lnTo>
                  <a:pt x="226" y="150"/>
                </a:lnTo>
                <a:lnTo>
                  <a:pt x="238" y="150"/>
                </a:lnTo>
                <a:lnTo>
                  <a:pt x="242" y="150"/>
                </a:lnTo>
                <a:lnTo>
                  <a:pt x="261" y="150"/>
                </a:lnTo>
                <a:lnTo>
                  <a:pt x="263" y="150"/>
                </a:lnTo>
                <a:lnTo>
                  <a:pt x="267" y="150"/>
                </a:lnTo>
                <a:lnTo>
                  <a:pt x="273" y="150"/>
                </a:lnTo>
                <a:lnTo>
                  <a:pt x="273" y="119"/>
                </a:lnTo>
                <a:lnTo>
                  <a:pt x="273" y="117"/>
                </a:lnTo>
                <a:lnTo>
                  <a:pt x="288" y="117"/>
                </a:lnTo>
                <a:lnTo>
                  <a:pt x="292" y="119"/>
                </a:lnTo>
                <a:lnTo>
                  <a:pt x="303" y="121"/>
                </a:lnTo>
                <a:lnTo>
                  <a:pt x="317" y="125"/>
                </a:lnTo>
                <a:lnTo>
                  <a:pt x="317" y="127"/>
                </a:lnTo>
                <a:lnTo>
                  <a:pt x="344" y="135"/>
                </a:lnTo>
                <a:lnTo>
                  <a:pt x="347" y="135"/>
                </a:lnTo>
                <a:lnTo>
                  <a:pt x="351" y="136"/>
                </a:lnTo>
                <a:lnTo>
                  <a:pt x="353" y="136"/>
                </a:lnTo>
                <a:lnTo>
                  <a:pt x="357" y="138"/>
                </a:lnTo>
                <a:lnTo>
                  <a:pt x="361" y="140"/>
                </a:lnTo>
                <a:lnTo>
                  <a:pt x="363" y="140"/>
                </a:lnTo>
                <a:lnTo>
                  <a:pt x="365" y="142"/>
                </a:lnTo>
                <a:lnTo>
                  <a:pt x="370" y="144"/>
                </a:lnTo>
                <a:lnTo>
                  <a:pt x="370" y="146"/>
                </a:lnTo>
                <a:lnTo>
                  <a:pt x="372" y="146"/>
                </a:lnTo>
                <a:lnTo>
                  <a:pt x="372" y="144"/>
                </a:lnTo>
                <a:lnTo>
                  <a:pt x="376" y="146"/>
                </a:lnTo>
                <a:lnTo>
                  <a:pt x="384" y="146"/>
                </a:lnTo>
                <a:lnTo>
                  <a:pt x="384" y="171"/>
                </a:lnTo>
                <a:lnTo>
                  <a:pt x="388" y="171"/>
                </a:lnTo>
                <a:lnTo>
                  <a:pt x="392" y="171"/>
                </a:lnTo>
                <a:lnTo>
                  <a:pt x="392" y="165"/>
                </a:lnTo>
                <a:lnTo>
                  <a:pt x="393" y="165"/>
                </a:lnTo>
                <a:lnTo>
                  <a:pt x="393" y="163"/>
                </a:lnTo>
                <a:lnTo>
                  <a:pt x="393" y="159"/>
                </a:lnTo>
                <a:lnTo>
                  <a:pt x="397" y="159"/>
                </a:lnTo>
                <a:lnTo>
                  <a:pt x="399" y="159"/>
                </a:lnTo>
                <a:lnTo>
                  <a:pt x="403" y="159"/>
                </a:lnTo>
                <a:lnTo>
                  <a:pt x="405" y="159"/>
                </a:lnTo>
                <a:lnTo>
                  <a:pt x="411" y="161"/>
                </a:lnTo>
                <a:lnTo>
                  <a:pt x="415" y="163"/>
                </a:lnTo>
                <a:lnTo>
                  <a:pt x="420" y="165"/>
                </a:lnTo>
                <a:lnTo>
                  <a:pt x="420" y="167"/>
                </a:lnTo>
                <a:lnTo>
                  <a:pt x="418" y="167"/>
                </a:lnTo>
                <a:lnTo>
                  <a:pt x="418" y="169"/>
                </a:lnTo>
                <a:lnTo>
                  <a:pt x="418" y="171"/>
                </a:lnTo>
                <a:lnTo>
                  <a:pt x="418" y="173"/>
                </a:lnTo>
                <a:lnTo>
                  <a:pt x="417" y="173"/>
                </a:lnTo>
                <a:lnTo>
                  <a:pt x="384" y="175"/>
                </a:lnTo>
                <a:lnTo>
                  <a:pt x="363" y="177"/>
                </a:lnTo>
                <a:lnTo>
                  <a:pt x="359" y="177"/>
                </a:lnTo>
                <a:lnTo>
                  <a:pt x="357" y="177"/>
                </a:lnTo>
                <a:lnTo>
                  <a:pt x="344" y="177"/>
                </a:lnTo>
                <a:lnTo>
                  <a:pt x="317" y="163"/>
                </a:lnTo>
                <a:lnTo>
                  <a:pt x="317" y="159"/>
                </a:lnTo>
                <a:lnTo>
                  <a:pt x="303" y="159"/>
                </a:lnTo>
                <a:lnTo>
                  <a:pt x="303" y="163"/>
                </a:lnTo>
                <a:lnTo>
                  <a:pt x="311" y="165"/>
                </a:lnTo>
                <a:lnTo>
                  <a:pt x="340" y="181"/>
                </a:lnTo>
                <a:lnTo>
                  <a:pt x="344" y="181"/>
                </a:lnTo>
                <a:lnTo>
                  <a:pt x="359" y="181"/>
                </a:lnTo>
                <a:lnTo>
                  <a:pt x="359" y="188"/>
                </a:lnTo>
                <a:lnTo>
                  <a:pt x="378" y="192"/>
                </a:lnTo>
                <a:lnTo>
                  <a:pt x="384" y="192"/>
                </a:lnTo>
                <a:lnTo>
                  <a:pt x="386" y="192"/>
                </a:lnTo>
                <a:lnTo>
                  <a:pt x="392" y="194"/>
                </a:lnTo>
                <a:lnTo>
                  <a:pt x="395" y="194"/>
                </a:lnTo>
                <a:lnTo>
                  <a:pt x="405" y="196"/>
                </a:lnTo>
                <a:lnTo>
                  <a:pt x="415" y="196"/>
                </a:lnTo>
                <a:lnTo>
                  <a:pt x="417" y="196"/>
                </a:lnTo>
                <a:lnTo>
                  <a:pt x="418" y="198"/>
                </a:lnTo>
                <a:lnTo>
                  <a:pt x="422" y="198"/>
                </a:lnTo>
                <a:lnTo>
                  <a:pt x="426" y="198"/>
                </a:lnTo>
                <a:lnTo>
                  <a:pt x="432" y="200"/>
                </a:lnTo>
                <a:lnTo>
                  <a:pt x="434" y="200"/>
                </a:lnTo>
                <a:lnTo>
                  <a:pt x="440" y="202"/>
                </a:lnTo>
                <a:lnTo>
                  <a:pt x="443" y="202"/>
                </a:lnTo>
                <a:lnTo>
                  <a:pt x="447" y="202"/>
                </a:lnTo>
                <a:lnTo>
                  <a:pt x="449" y="202"/>
                </a:lnTo>
                <a:lnTo>
                  <a:pt x="457" y="204"/>
                </a:lnTo>
                <a:lnTo>
                  <a:pt x="463" y="206"/>
                </a:lnTo>
                <a:lnTo>
                  <a:pt x="463" y="207"/>
                </a:lnTo>
                <a:lnTo>
                  <a:pt x="466" y="207"/>
                </a:lnTo>
                <a:lnTo>
                  <a:pt x="466" y="209"/>
                </a:lnTo>
                <a:lnTo>
                  <a:pt x="466" y="232"/>
                </a:lnTo>
                <a:lnTo>
                  <a:pt x="466" y="234"/>
                </a:lnTo>
                <a:lnTo>
                  <a:pt x="468" y="234"/>
                </a:lnTo>
                <a:lnTo>
                  <a:pt x="470" y="234"/>
                </a:lnTo>
                <a:lnTo>
                  <a:pt x="482" y="234"/>
                </a:lnTo>
                <a:lnTo>
                  <a:pt x="497" y="232"/>
                </a:lnTo>
                <a:lnTo>
                  <a:pt x="499" y="232"/>
                </a:lnTo>
                <a:lnTo>
                  <a:pt x="501" y="232"/>
                </a:lnTo>
                <a:lnTo>
                  <a:pt x="507" y="248"/>
                </a:lnTo>
                <a:lnTo>
                  <a:pt x="507" y="250"/>
                </a:lnTo>
                <a:lnTo>
                  <a:pt x="520" y="282"/>
                </a:lnTo>
                <a:lnTo>
                  <a:pt x="526" y="298"/>
                </a:lnTo>
                <a:lnTo>
                  <a:pt x="532" y="313"/>
                </a:lnTo>
                <a:lnTo>
                  <a:pt x="539" y="313"/>
                </a:lnTo>
                <a:lnTo>
                  <a:pt x="539" y="321"/>
                </a:lnTo>
                <a:lnTo>
                  <a:pt x="539" y="328"/>
                </a:lnTo>
                <a:lnTo>
                  <a:pt x="539" y="334"/>
                </a:lnTo>
                <a:lnTo>
                  <a:pt x="539" y="336"/>
                </a:lnTo>
                <a:lnTo>
                  <a:pt x="543" y="346"/>
                </a:lnTo>
                <a:lnTo>
                  <a:pt x="547" y="359"/>
                </a:lnTo>
                <a:lnTo>
                  <a:pt x="557" y="390"/>
                </a:lnTo>
                <a:lnTo>
                  <a:pt x="555" y="390"/>
                </a:lnTo>
                <a:lnTo>
                  <a:pt x="539" y="390"/>
                </a:lnTo>
                <a:lnTo>
                  <a:pt x="539" y="398"/>
                </a:lnTo>
                <a:lnTo>
                  <a:pt x="539" y="405"/>
                </a:lnTo>
                <a:lnTo>
                  <a:pt x="539" y="413"/>
                </a:lnTo>
                <a:lnTo>
                  <a:pt x="561" y="413"/>
                </a:lnTo>
                <a:lnTo>
                  <a:pt x="564" y="413"/>
                </a:lnTo>
                <a:lnTo>
                  <a:pt x="566" y="413"/>
                </a:lnTo>
                <a:lnTo>
                  <a:pt x="582" y="411"/>
                </a:lnTo>
                <a:lnTo>
                  <a:pt x="591" y="411"/>
                </a:lnTo>
                <a:lnTo>
                  <a:pt x="601" y="411"/>
                </a:lnTo>
                <a:lnTo>
                  <a:pt x="601" y="413"/>
                </a:lnTo>
                <a:lnTo>
                  <a:pt x="605" y="413"/>
                </a:lnTo>
                <a:lnTo>
                  <a:pt x="607" y="413"/>
                </a:lnTo>
                <a:lnTo>
                  <a:pt x="607" y="411"/>
                </a:lnTo>
                <a:lnTo>
                  <a:pt x="610" y="411"/>
                </a:lnTo>
                <a:lnTo>
                  <a:pt x="610" y="413"/>
                </a:lnTo>
                <a:lnTo>
                  <a:pt x="610" y="415"/>
                </a:lnTo>
                <a:lnTo>
                  <a:pt x="614" y="413"/>
                </a:lnTo>
                <a:lnTo>
                  <a:pt x="616" y="413"/>
                </a:lnTo>
                <a:lnTo>
                  <a:pt x="622" y="413"/>
                </a:lnTo>
                <a:lnTo>
                  <a:pt x="626" y="413"/>
                </a:lnTo>
                <a:lnTo>
                  <a:pt x="628" y="413"/>
                </a:lnTo>
                <a:lnTo>
                  <a:pt x="634" y="413"/>
                </a:lnTo>
                <a:lnTo>
                  <a:pt x="637" y="413"/>
                </a:lnTo>
                <a:lnTo>
                  <a:pt x="639" y="413"/>
                </a:lnTo>
                <a:lnTo>
                  <a:pt x="653" y="413"/>
                </a:lnTo>
                <a:lnTo>
                  <a:pt x="657" y="413"/>
                </a:lnTo>
                <a:lnTo>
                  <a:pt x="657" y="411"/>
                </a:lnTo>
                <a:lnTo>
                  <a:pt x="657" y="409"/>
                </a:lnTo>
                <a:lnTo>
                  <a:pt x="657" y="407"/>
                </a:lnTo>
                <a:lnTo>
                  <a:pt x="657" y="405"/>
                </a:lnTo>
                <a:lnTo>
                  <a:pt x="658" y="401"/>
                </a:lnTo>
                <a:lnTo>
                  <a:pt x="658" y="399"/>
                </a:lnTo>
                <a:lnTo>
                  <a:pt x="660" y="399"/>
                </a:lnTo>
                <a:lnTo>
                  <a:pt x="662" y="396"/>
                </a:lnTo>
                <a:lnTo>
                  <a:pt x="664" y="394"/>
                </a:lnTo>
                <a:lnTo>
                  <a:pt x="664" y="392"/>
                </a:lnTo>
                <a:lnTo>
                  <a:pt x="668" y="390"/>
                </a:lnTo>
                <a:lnTo>
                  <a:pt x="674" y="386"/>
                </a:lnTo>
                <a:lnTo>
                  <a:pt x="678" y="382"/>
                </a:lnTo>
                <a:lnTo>
                  <a:pt x="683" y="376"/>
                </a:lnTo>
                <a:lnTo>
                  <a:pt x="685" y="373"/>
                </a:lnTo>
                <a:lnTo>
                  <a:pt x="687" y="371"/>
                </a:lnTo>
                <a:lnTo>
                  <a:pt x="699" y="363"/>
                </a:lnTo>
                <a:lnTo>
                  <a:pt x="705" y="357"/>
                </a:lnTo>
                <a:lnTo>
                  <a:pt x="707" y="355"/>
                </a:lnTo>
                <a:lnTo>
                  <a:pt x="708" y="351"/>
                </a:lnTo>
                <a:lnTo>
                  <a:pt x="708" y="350"/>
                </a:lnTo>
                <a:lnTo>
                  <a:pt x="708" y="348"/>
                </a:lnTo>
                <a:lnTo>
                  <a:pt x="708" y="344"/>
                </a:lnTo>
                <a:lnTo>
                  <a:pt x="707" y="338"/>
                </a:lnTo>
                <a:lnTo>
                  <a:pt x="705" y="332"/>
                </a:lnTo>
                <a:lnTo>
                  <a:pt x="703" y="327"/>
                </a:lnTo>
                <a:lnTo>
                  <a:pt x="701" y="325"/>
                </a:lnTo>
                <a:lnTo>
                  <a:pt x="701" y="323"/>
                </a:lnTo>
                <a:lnTo>
                  <a:pt x="701" y="321"/>
                </a:lnTo>
                <a:lnTo>
                  <a:pt x="703" y="319"/>
                </a:lnTo>
                <a:lnTo>
                  <a:pt x="703" y="317"/>
                </a:lnTo>
                <a:lnTo>
                  <a:pt x="703" y="315"/>
                </a:lnTo>
                <a:lnTo>
                  <a:pt x="703" y="311"/>
                </a:lnTo>
                <a:lnTo>
                  <a:pt x="705" y="309"/>
                </a:lnTo>
                <a:lnTo>
                  <a:pt x="705" y="307"/>
                </a:lnTo>
                <a:lnTo>
                  <a:pt x="707" y="305"/>
                </a:lnTo>
                <a:lnTo>
                  <a:pt x="707" y="303"/>
                </a:lnTo>
                <a:lnTo>
                  <a:pt x="708" y="302"/>
                </a:lnTo>
                <a:lnTo>
                  <a:pt x="708" y="298"/>
                </a:lnTo>
                <a:lnTo>
                  <a:pt x="710" y="296"/>
                </a:lnTo>
                <a:lnTo>
                  <a:pt x="710" y="294"/>
                </a:lnTo>
                <a:lnTo>
                  <a:pt x="710" y="292"/>
                </a:lnTo>
                <a:lnTo>
                  <a:pt x="710" y="290"/>
                </a:lnTo>
                <a:lnTo>
                  <a:pt x="708" y="288"/>
                </a:lnTo>
                <a:lnTo>
                  <a:pt x="708" y="286"/>
                </a:lnTo>
                <a:lnTo>
                  <a:pt x="708" y="284"/>
                </a:lnTo>
                <a:lnTo>
                  <a:pt x="710" y="286"/>
                </a:lnTo>
                <a:lnTo>
                  <a:pt x="712" y="286"/>
                </a:lnTo>
                <a:lnTo>
                  <a:pt x="714" y="286"/>
                </a:lnTo>
                <a:lnTo>
                  <a:pt x="716" y="286"/>
                </a:lnTo>
                <a:lnTo>
                  <a:pt x="718" y="288"/>
                </a:lnTo>
                <a:lnTo>
                  <a:pt x="722" y="288"/>
                </a:lnTo>
                <a:lnTo>
                  <a:pt x="724" y="288"/>
                </a:lnTo>
                <a:lnTo>
                  <a:pt x="726" y="288"/>
                </a:lnTo>
                <a:lnTo>
                  <a:pt x="728" y="288"/>
                </a:lnTo>
                <a:lnTo>
                  <a:pt x="730" y="288"/>
                </a:lnTo>
                <a:lnTo>
                  <a:pt x="731" y="288"/>
                </a:lnTo>
                <a:lnTo>
                  <a:pt x="737" y="288"/>
                </a:lnTo>
                <a:lnTo>
                  <a:pt x="741" y="288"/>
                </a:lnTo>
                <a:lnTo>
                  <a:pt x="745" y="290"/>
                </a:lnTo>
                <a:lnTo>
                  <a:pt x="747" y="290"/>
                </a:lnTo>
                <a:lnTo>
                  <a:pt x="751" y="290"/>
                </a:lnTo>
                <a:lnTo>
                  <a:pt x="755" y="290"/>
                </a:lnTo>
                <a:lnTo>
                  <a:pt x="760" y="290"/>
                </a:lnTo>
                <a:lnTo>
                  <a:pt x="764" y="292"/>
                </a:lnTo>
                <a:lnTo>
                  <a:pt x="770" y="292"/>
                </a:lnTo>
                <a:lnTo>
                  <a:pt x="774" y="292"/>
                </a:lnTo>
                <a:lnTo>
                  <a:pt x="778" y="294"/>
                </a:lnTo>
                <a:lnTo>
                  <a:pt x="779" y="294"/>
                </a:lnTo>
                <a:lnTo>
                  <a:pt x="785" y="294"/>
                </a:lnTo>
                <a:lnTo>
                  <a:pt x="785" y="296"/>
                </a:lnTo>
                <a:lnTo>
                  <a:pt x="789" y="296"/>
                </a:lnTo>
                <a:lnTo>
                  <a:pt x="793" y="296"/>
                </a:lnTo>
                <a:lnTo>
                  <a:pt x="797" y="298"/>
                </a:lnTo>
                <a:lnTo>
                  <a:pt x="799" y="298"/>
                </a:lnTo>
                <a:lnTo>
                  <a:pt x="801" y="298"/>
                </a:lnTo>
                <a:lnTo>
                  <a:pt x="803" y="298"/>
                </a:lnTo>
                <a:lnTo>
                  <a:pt x="804" y="298"/>
                </a:lnTo>
                <a:lnTo>
                  <a:pt x="806" y="298"/>
                </a:lnTo>
                <a:lnTo>
                  <a:pt x="808" y="298"/>
                </a:lnTo>
                <a:lnTo>
                  <a:pt x="810" y="300"/>
                </a:lnTo>
                <a:lnTo>
                  <a:pt x="812" y="300"/>
                </a:lnTo>
                <a:lnTo>
                  <a:pt x="814" y="300"/>
                </a:lnTo>
                <a:lnTo>
                  <a:pt x="826" y="302"/>
                </a:lnTo>
                <a:lnTo>
                  <a:pt x="841" y="303"/>
                </a:lnTo>
                <a:lnTo>
                  <a:pt x="845" y="303"/>
                </a:lnTo>
                <a:lnTo>
                  <a:pt x="849" y="305"/>
                </a:lnTo>
                <a:lnTo>
                  <a:pt x="851" y="305"/>
                </a:lnTo>
                <a:lnTo>
                  <a:pt x="852" y="305"/>
                </a:lnTo>
                <a:lnTo>
                  <a:pt x="854" y="305"/>
                </a:lnTo>
                <a:lnTo>
                  <a:pt x="856" y="305"/>
                </a:lnTo>
                <a:lnTo>
                  <a:pt x="858" y="305"/>
                </a:lnTo>
                <a:lnTo>
                  <a:pt x="860" y="307"/>
                </a:lnTo>
                <a:lnTo>
                  <a:pt x="862" y="307"/>
                </a:lnTo>
                <a:lnTo>
                  <a:pt x="870" y="307"/>
                </a:lnTo>
                <a:lnTo>
                  <a:pt x="870" y="309"/>
                </a:lnTo>
                <a:lnTo>
                  <a:pt x="872" y="309"/>
                </a:lnTo>
                <a:lnTo>
                  <a:pt x="883" y="309"/>
                </a:lnTo>
                <a:lnTo>
                  <a:pt x="883" y="311"/>
                </a:lnTo>
                <a:lnTo>
                  <a:pt x="889" y="311"/>
                </a:lnTo>
                <a:lnTo>
                  <a:pt x="891" y="311"/>
                </a:lnTo>
                <a:lnTo>
                  <a:pt x="893" y="311"/>
                </a:lnTo>
                <a:lnTo>
                  <a:pt x="895" y="313"/>
                </a:lnTo>
                <a:lnTo>
                  <a:pt x="902" y="313"/>
                </a:lnTo>
                <a:lnTo>
                  <a:pt x="908" y="315"/>
                </a:lnTo>
                <a:lnTo>
                  <a:pt x="912" y="315"/>
                </a:lnTo>
                <a:lnTo>
                  <a:pt x="918" y="315"/>
                </a:lnTo>
                <a:lnTo>
                  <a:pt x="922" y="317"/>
                </a:lnTo>
                <a:lnTo>
                  <a:pt x="935" y="319"/>
                </a:lnTo>
                <a:lnTo>
                  <a:pt x="939" y="319"/>
                </a:lnTo>
                <a:lnTo>
                  <a:pt x="941" y="319"/>
                </a:lnTo>
                <a:lnTo>
                  <a:pt x="981" y="325"/>
                </a:lnTo>
                <a:lnTo>
                  <a:pt x="981" y="323"/>
                </a:lnTo>
                <a:lnTo>
                  <a:pt x="981" y="321"/>
                </a:lnTo>
                <a:lnTo>
                  <a:pt x="981" y="319"/>
                </a:lnTo>
                <a:lnTo>
                  <a:pt x="983" y="317"/>
                </a:lnTo>
                <a:lnTo>
                  <a:pt x="983" y="315"/>
                </a:lnTo>
                <a:lnTo>
                  <a:pt x="983" y="313"/>
                </a:lnTo>
                <a:lnTo>
                  <a:pt x="983" y="311"/>
                </a:lnTo>
                <a:lnTo>
                  <a:pt x="983" y="309"/>
                </a:lnTo>
                <a:lnTo>
                  <a:pt x="983" y="307"/>
                </a:lnTo>
                <a:lnTo>
                  <a:pt x="983" y="305"/>
                </a:lnTo>
                <a:lnTo>
                  <a:pt x="985" y="303"/>
                </a:lnTo>
                <a:lnTo>
                  <a:pt x="985" y="302"/>
                </a:lnTo>
                <a:lnTo>
                  <a:pt x="985" y="300"/>
                </a:lnTo>
                <a:lnTo>
                  <a:pt x="985" y="298"/>
                </a:lnTo>
                <a:lnTo>
                  <a:pt x="985" y="296"/>
                </a:lnTo>
                <a:lnTo>
                  <a:pt x="985" y="294"/>
                </a:lnTo>
                <a:lnTo>
                  <a:pt x="985" y="292"/>
                </a:lnTo>
                <a:lnTo>
                  <a:pt x="987" y="288"/>
                </a:lnTo>
                <a:lnTo>
                  <a:pt x="987" y="286"/>
                </a:lnTo>
                <a:lnTo>
                  <a:pt x="987" y="284"/>
                </a:lnTo>
                <a:lnTo>
                  <a:pt x="987" y="282"/>
                </a:lnTo>
                <a:lnTo>
                  <a:pt x="987" y="280"/>
                </a:lnTo>
                <a:lnTo>
                  <a:pt x="987" y="279"/>
                </a:lnTo>
                <a:lnTo>
                  <a:pt x="987" y="277"/>
                </a:lnTo>
                <a:lnTo>
                  <a:pt x="987" y="275"/>
                </a:lnTo>
                <a:lnTo>
                  <a:pt x="989" y="275"/>
                </a:lnTo>
                <a:lnTo>
                  <a:pt x="989" y="273"/>
                </a:lnTo>
                <a:lnTo>
                  <a:pt x="989" y="271"/>
                </a:lnTo>
                <a:lnTo>
                  <a:pt x="989" y="269"/>
                </a:lnTo>
                <a:lnTo>
                  <a:pt x="989" y="267"/>
                </a:lnTo>
                <a:lnTo>
                  <a:pt x="989" y="265"/>
                </a:lnTo>
                <a:lnTo>
                  <a:pt x="989" y="263"/>
                </a:lnTo>
                <a:lnTo>
                  <a:pt x="991" y="259"/>
                </a:lnTo>
                <a:lnTo>
                  <a:pt x="991" y="257"/>
                </a:lnTo>
                <a:lnTo>
                  <a:pt x="991" y="254"/>
                </a:lnTo>
                <a:lnTo>
                  <a:pt x="991" y="252"/>
                </a:lnTo>
                <a:lnTo>
                  <a:pt x="991" y="250"/>
                </a:lnTo>
                <a:lnTo>
                  <a:pt x="993" y="246"/>
                </a:lnTo>
                <a:lnTo>
                  <a:pt x="993" y="244"/>
                </a:lnTo>
                <a:lnTo>
                  <a:pt x="993" y="240"/>
                </a:lnTo>
                <a:lnTo>
                  <a:pt x="995" y="234"/>
                </a:lnTo>
                <a:lnTo>
                  <a:pt x="995" y="232"/>
                </a:lnTo>
                <a:lnTo>
                  <a:pt x="995" y="231"/>
                </a:lnTo>
                <a:lnTo>
                  <a:pt x="995" y="229"/>
                </a:lnTo>
                <a:lnTo>
                  <a:pt x="996" y="225"/>
                </a:lnTo>
                <a:lnTo>
                  <a:pt x="996" y="219"/>
                </a:lnTo>
                <a:lnTo>
                  <a:pt x="998" y="219"/>
                </a:lnTo>
                <a:lnTo>
                  <a:pt x="998" y="215"/>
                </a:lnTo>
                <a:lnTo>
                  <a:pt x="998" y="213"/>
                </a:lnTo>
                <a:lnTo>
                  <a:pt x="998" y="211"/>
                </a:lnTo>
                <a:lnTo>
                  <a:pt x="998" y="207"/>
                </a:lnTo>
                <a:lnTo>
                  <a:pt x="998" y="206"/>
                </a:lnTo>
                <a:lnTo>
                  <a:pt x="998" y="204"/>
                </a:lnTo>
                <a:lnTo>
                  <a:pt x="998" y="202"/>
                </a:lnTo>
                <a:lnTo>
                  <a:pt x="998" y="200"/>
                </a:lnTo>
                <a:lnTo>
                  <a:pt x="998" y="198"/>
                </a:lnTo>
                <a:lnTo>
                  <a:pt x="998" y="196"/>
                </a:lnTo>
                <a:lnTo>
                  <a:pt x="998" y="194"/>
                </a:lnTo>
                <a:lnTo>
                  <a:pt x="998" y="192"/>
                </a:lnTo>
                <a:lnTo>
                  <a:pt x="998" y="190"/>
                </a:lnTo>
                <a:lnTo>
                  <a:pt x="998" y="188"/>
                </a:lnTo>
                <a:lnTo>
                  <a:pt x="998" y="186"/>
                </a:lnTo>
                <a:lnTo>
                  <a:pt x="998" y="184"/>
                </a:lnTo>
                <a:lnTo>
                  <a:pt x="998" y="183"/>
                </a:lnTo>
                <a:lnTo>
                  <a:pt x="998" y="181"/>
                </a:lnTo>
                <a:lnTo>
                  <a:pt x="998" y="179"/>
                </a:lnTo>
                <a:lnTo>
                  <a:pt x="998" y="177"/>
                </a:lnTo>
                <a:lnTo>
                  <a:pt x="998" y="175"/>
                </a:lnTo>
                <a:lnTo>
                  <a:pt x="998" y="173"/>
                </a:lnTo>
                <a:lnTo>
                  <a:pt x="998" y="171"/>
                </a:lnTo>
                <a:lnTo>
                  <a:pt x="998" y="169"/>
                </a:lnTo>
                <a:lnTo>
                  <a:pt x="998" y="167"/>
                </a:lnTo>
                <a:lnTo>
                  <a:pt x="998" y="165"/>
                </a:lnTo>
                <a:lnTo>
                  <a:pt x="998" y="163"/>
                </a:lnTo>
                <a:lnTo>
                  <a:pt x="998" y="161"/>
                </a:lnTo>
                <a:lnTo>
                  <a:pt x="998" y="159"/>
                </a:lnTo>
                <a:lnTo>
                  <a:pt x="998" y="158"/>
                </a:lnTo>
                <a:lnTo>
                  <a:pt x="998" y="156"/>
                </a:lnTo>
                <a:lnTo>
                  <a:pt x="998" y="154"/>
                </a:lnTo>
                <a:lnTo>
                  <a:pt x="998" y="152"/>
                </a:lnTo>
                <a:lnTo>
                  <a:pt x="998" y="150"/>
                </a:lnTo>
                <a:lnTo>
                  <a:pt x="998" y="148"/>
                </a:lnTo>
                <a:lnTo>
                  <a:pt x="998" y="142"/>
                </a:lnTo>
                <a:lnTo>
                  <a:pt x="998" y="138"/>
                </a:lnTo>
                <a:lnTo>
                  <a:pt x="998" y="136"/>
                </a:lnTo>
                <a:lnTo>
                  <a:pt x="998" y="135"/>
                </a:lnTo>
                <a:lnTo>
                  <a:pt x="998" y="133"/>
                </a:lnTo>
                <a:lnTo>
                  <a:pt x="998" y="131"/>
                </a:lnTo>
                <a:lnTo>
                  <a:pt x="998" y="123"/>
                </a:lnTo>
                <a:lnTo>
                  <a:pt x="998" y="121"/>
                </a:lnTo>
                <a:lnTo>
                  <a:pt x="998" y="119"/>
                </a:lnTo>
                <a:lnTo>
                  <a:pt x="998" y="117"/>
                </a:lnTo>
                <a:lnTo>
                  <a:pt x="998" y="115"/>
                </a:lnTo>
                <a:lnTo>
                  <a:pt x="998" y="113"/>
                </a:lnTo>
                <a:lnTo>
                  <a:pt x="998" y="111"/>
                </a:lnTo>
                <a:lnTo>
                  <a:pt x="998" y="110"/>
                </a:lnTo>
                <a:lnTo>
                  <a:pt x="998" y="108"/>
                </a:lnTo>
                <a:lnTo>
                  <a:pt x="998" y="106"/>
                </a:lnTo>
                <a:lnTo>
                  <a:pt x="998" y="104"/>
                </a:lnTo>
                <a:lnTo>
                  <a:pt x="998" y="102"/>
                </a:lnTo>
                <a:lnTo>
                  <a:pt x="998" y="100"/>
                </a:lnTo>
                <a:lnTo>
                  <a:pt x="998" y="98"/>
                </a:lnTo>
                <a:lnTo>
                  <a:pt x="1000" y="98"/>
                </a:lnTo>
                <a:lnTo>
                  <a:pt x="1002" y="98"/>
                </a:lnTo>
                <a:lnTo>
                  <a:pt x="1004" y="98"/>
                </a:lnTo>
                <a:lnTo>
                  <a:pt x="1006" y="98"/>
                </a:lnTo>
                <a:lnTo>
                  <a:pt x="1008" y="98"/>
                </a:lnTo>
                <a:lnTo>
                  <a:pt x="1010" y="98"/>
                </a:lnTo>
                <a:lnTo>
                  <a:pt x="1012" y="98"/>
                </a:lnTo>
                <a:lnTo>
                  <a:pt x="1012" y="96"/>
                </a:lnTo>
                <a:lnTo>
                  <a:pt x="1012" y="94"/>
                </a:lnTo>
                <a:lnTo>
                  <a:pt x="1012" y="92"/>
                </a:lnTo>
                <a:lnTo>
                  <a:pt x="1008" y="92"/>
                </a:lnTo>
                <a:lnTo>
                  <a:pt x="1008" y="90"/>
                </a:lnTo>
                <a:lnTo>
                  <a:pt x="1008" y="88"/>
                </a:lnTo>
                <a:lnTo>
                  <a:pt x="1008" y="87"/>
                </a:lnTo>
                <a:lnTo>
                  <a:pt x="1008" y="85"/>
                </a:lnTo>
                <a:lnTo>
                  <a:pt x="1008" y="83"/>
                </a:lnTo>
                <a:lnTo>
                  <a:pt x="1008" y="81"/>
                </a:lnTo>
                <a:lnTo>
                  <a:pt x="1008" y="79"/>
                </a:lnTo>
                <a:lnTo>
                  <a:pt x="1008" y="77"/>
                </a:lnTo>
                <a:lnTo>
                  <a:pt x="1008" y="75"/>
                </a:lnTo>
                <a:lnTo>
                  <a:pt x="1008" y="73"/>
                </a:lnTo>
                <a:lnTo>
                  <a:pt x="1008" y="71"/>
                </a:lnTo>
                <a:lnTo>
                  <a:pt x="1008" y="69"/>
                </a:lnTo>
                <a:lnTo>
                  <a:pt x="1008" y="67"/>
                </a:lnTo>
                <a:lnTo>
                  <a:pt x="1008" y="65"/>
                </a:lnTo>
                <a:lnTo>
                  <a:pt x="1008" y="63"/>
                </a:lnTo>
                <a:lnTo>
                  <a:pt x="1008" y="62"/>
                </a:lnTo>
                <a:lnTo>
                  <a:pt x="1006" y="62"/>
                </a:lnTo>
                <a:lnTo>
                  <a:pt x="1004" y="62"/>
                </a:lnTo>
                <a:lnTo>
                  <a:pt x="1002" y="62"/>
                </a:lnTo>
                <a:lnTo>
                  <a:pt x="1000" y="62"/>
                </a:lnTo>
                <a:lnTo>
                  <a:pt x="998" y="62"/>
                </a:lnTo>
                <a:lnTo>
                  <a:pt x="998" y="60"/>
                </a:lnTo>
                <a:lnTo>
                  <a:pt x="998" y="58"/>
                </a:lnTo>
                <a:lnTo>
                  <a:pt x="998" y="56"/>
                </a:lnTo>
                <a:lnTo>
                  <a:pt x="998" y="54"/>
                </a:lnTo>
                <a:lnTo>
                  <a:pt x="998" y="52"/>
                </a:lnTo>
                <a:lnTo>
                  <a:pt x="998" y="50"/>
                </a:lnTo>
                <a:lnTo>
                  <a:pt x="998" y="48"/>
                </a:lnTo>
                <a:lnTo>
                  <a:pt x="998" y="46"/>
                </a:lnTo>
                <a:lnTo>
                  <a:pt x="998" y="44"/>
                </a:lnTo>
                <a:lnTo>
                  <a:pt x="998" y="42"/>
                </a:lnTo>
                <a:lnTo>
                  <a:pt x="998" y="40"/>
                </a:lnTo>
                <a:lnTo>
                  <a:pt x="998" y="39"/>
                </a:lnTo>
                <a:lnTo>
                  <a:pt x="998" y="37"/>
                </a:lnTo>
                <a:lnTo>
                  <a:pt x="1002" y="37"/>
                </a:lnTo>
                <a:lnTo>
                  <a:pt x="1004" y="37"/>
                </a:lnTo>
                <a:lnTo>
                  <a:pt x="1006" y="37"/>
                </a:lnTo>
                <a:lnTo>
                  <a:pt x="1018" y="37"/>
                </a:lnTo>
                <a:lnTo>
                  <a:pt x="1020" y="37"/>
                </a:lnTo>
                <a:lnTo>
                  <a:pt x="1021" y="37"/>
                </a:lnTo>
                <a:lnTo>
                  <a:pt x="1029" y="37"/>
                </a:lnTo>
                <a:lnTo>
                  <a:pt x="1031" y="37"/>
                </a:lnTo>
                <a:lnTo>
                  <a:pt x="1039" y="35"/>
                </a:lnTo>
                <a:lnTo>
                  <a:pt x="1041" y="35"/>
                </a:lnTo>
                <a:lnTo>
                  <a:pt x="1048" y="35"/>
                </a:lnTo>
                <a:lnTo>
                  <a:pt x="1050" y="35"/>
                </a:lnTo>
                <a:lnTo>
                  <a:pt x="1052" y="35"/>
                </a:lnTo>
                <a:lnTo>
                  <a:pt x="1060" y="35"/>
                </a:lnTo>
                <a:lnTo>
                  <a:pt x="1062" y="35"/>
                </a:lnTo>
                <a:lnTo>
                  <a:pt x="1069" y="35"/>
                </a:lnTo>
                <a:lnTo>
                  <a:pt x="1071" y="35"/>
                </a:lnTo>
                <a:lnTo>
                  <a:pt x="1073" y="35"/>
                </a:lnTo>
                <a:lnTo>
                  <a:pt x="1079" y="35"/>
                </a:lnTo>
                <a:lnTo>
                  <a:pt x="1081" y="35"/>
                </a:lnTo>
                <a:lnTo>
                  <a:pt x="1083" y="35"/>
                </a:lnTo>
                <a:lnTo>
                  <a:pt x="1091" y="35"/>
                </a:lnTo>
                <a:lnTo>
                  <a:pt x="1092" y="35"/>
                </a:lnTo>
                <a:lnTo>
                  <a:pt x="1100" y="35"/>
                </a:lnTo>
                <a:lnTo>
                  <a:pt x="1102" y="35"/>
                </a:lnTo>
                <a:lnTo>
                  <a:pt x="1110" y="35"/>
                </a:lnTo>
                <a:lnTo>
                  <a:pt x="1112" y="35"/>
                </a:lnTo>
                <a:lnTo>
                  <a:pt x="1114" y="35"/>
                </a:lnTo>
                <a:lnTo>
                  <a:pt x="1116" y="35"/>
                </a:lnTo>
                <a:lnTo>
                  <a:pt x="1121" y="33"/>
                </a:lnTo>
                <a:lnTo>
                  <a:pt x="1123" y="33"/>
                </a:lnTo>
                <a:lnTo>
                  <a:pt x="1123" y="35"/>
                </a:lnTo>
                <a:lnTo>
                  <a:pt x="1123" y="37"/>
                </a:lnTo>
                <a:lnTo>
                  <a:pt x="1123" y="40"/>
                </a:lnTo>
                <a:lnTo>
                  <a:pt x="1121" y="42"/>
                </a:lnTo>
                <a:lnTo>
                  <a:pt x="1121" y="46"/>
                </a:lnTo>
                <a:lnTo>
                  <a:pt x="1121" y="48"/>
                </a:lnTo>
                <a:lnTo>
                  <a:pt x="1121" y="50"/>
                </a:lnTo>
                <a:lnTo>
                  <a:pt x="1121" y="54"/>
                </a:lnTo>
                <a:lnTo>
                  <a:pt x="1121" y="63"/>
                </a:lnTo>
                <a:lnTo>
                  <a:pt x="1121" y="65"/>
                </a:lnTo>
                <a:lnTo>
                  <a:pt x="1121" y="73"/>
                </a:lnTo>
                <a:lnTo>
                  <a:pt x="1121" y="79"/>
                </a:lnTo>
                <a:lnTo>
                  <a:pt x="1121" y="81"/>
                </a:lnTo>
                <a:lnTo>
                  <a:pt x="1121" y="87"/>
                </a:lnTo>
                <a:lnTo>
                  <a:pt x="1121" y="90"/>
                </a:lnTo>
                <a:lnTo>
                  <a:pt x="1121" y="94"/>
                </a:lnTo>
                <a:lnTo>
                  <a:pt x="1121" y="96"/>
                </a:lnTo>
                <a:lnTo>
                  <a:pt x="1121" y="98"/>
                </a:lnTo>
                <a:lnTo>
                  <a:pt x="1121" y="100"/>
                </a:lnTo>
                <a:lnTo>
                  <a:pt x="1121" y="102"/>
                </a:lnTo>
                <a:lnTo>
                  <a:pt x="1121" y="104"/>
                </a:lnTo>
                <a:lnTo>
                  <a:pt x="1121" y="106"/>
                </a:lnTo>
                <a:lnTo>
                  <a:pt x="1121" y="108"/>
                </a:lnTo>
                <a:lnTo>
                  <a:pt x="1121" y="110"/>
                </a:lnTo>
                <a:lnTo>
                  <a:pt x="1121" y="113"/>
                </a:lnTo>
                <a:lnTo>
                  <a:pt x="1121" y="115"/>
                </a:lnTo>
                <a:lnTo>
                  <a:pt x="1121" y="117"/>
                </a:lnTo>
                <a:lnTo>
                  <a:pt x="1121" y="119"/>
                </a:lnTo>
                <a:lnTo>
                  <a:pt x="1121" y="121"/>
                </a:lnTo>
                <a:lnTo>
                  <a:pt x="1121" y="123"/>
                </a:lnTo>
                <a:lnTo>
                  <a:pt x="1121" y="125"/>
                </a:lnTo>
                <a:lnTo>
                  <a:pt x="1121" y="127"/>
                </a:lnTo>
                <a:lnTo>
                  <a:pt x="1121" y="129"/>
                </a:lnTo>
                <a:lnTo>
                  <a:pt x="1121" y="133"/>
                </a:lnTo>
                <a:lnTo>
                  <a:pt x="1121" y="135"/>
                </a:lnTo>
                <a:lnTo>
                  <a:pt x="1121" y="136"/>
                </a:lnTo>
                <a:lnTo>
                  <a:pt x="1121" y="138"/>
                </a:lnTo>
                <a:lnTo>
                  <a:pt x="1121" y="140"/>
                </a:lnTo>
                <a:lnTo>
                  <a:pt x="1121" y="142"/>
                </a:lnTo>
                <a:lnTo>
                  <a:pt x="1121" y="144"/>
                </a:lnTo>
                <a:lnTo>
                  <a:pt x="1121" y="148"/>
                </a:lnTo>
                <a:lnTo>
                  <a:pt x="1121" y="150"/>
                </a:lnTo>
                <a:lnTo>
                  <a:pt x="1121" y="152"/>
                </a:lnTo>
                <a:lnTo>
                  <a:pt x="1121" y="156"/>
                </a:lnTo>
                <a:lnTo>
                  <a:pt x="1121" y="158"/>
                </a:lnTo>
                <a:lnTo>
                  <a:pt x="1121" y="159"/>
                </a:lnTo>
                <a:lnTo>
                  <a:pt x="1121" y="161"/>
                </a:lnTo>
                <a:lnTo>
                  <a:pt x="1121" y="163"/>
                </a:lnTo>
                <a:lnTo>
                  <a:pt x="1121" y="165"/>
                </a:lnTo>
                <a:lnTo>
                  <a:pt x="1121" y="167"/>
                </a:lnTo>
                <a:lnTo>
                  <a:pt x="1121" y="169"/>
                </a:lnTo>
                <a:lnTo>
                  <a:pt x="1121" y="171"/>
                </a:lnTo>
                <a:lnTo>
                  <a:pt x="1121" y="173"/>
                </a:lnTo>
                <a:lnTo>
                  <a:pt x="1121" y="175"/>
                </a:lnTo>
                <a:lnTo>
                  <a:pt x="1121" y="177"/>
                </a:lnTo>
                <a:lnTo>
                  <a:pt x="1121" y="179"/>
                </a:lnTo>
                <a:lnTo>
                  <a:pt x="1121" y="181"/>
                </a:lnTo>
                <a:lnTo>
                  <a:pt x="1121" y="186"/>
                </a:lnTo>
                <a:lnTo>
                  <a:pt x="1129" y="186"/>
                </a:lnTo>
                <a:lnTo>
                  <a:pt x="1133" y="186"/>
                </a:lnTo>
                <a:lnTo>
                  <a:pt x="1133" y="181"/>
                </a:lnTo>
                <a:lnTo>
                  <a:pt x="1144" y="181"/>
                </a:lnTo>
                <a:lnTo>
                  <a:pt x="1148" y="181"/>
                </a:lnTo>
                <a:lnTo>
                  <a:pt x="1154" y="181"/>
                </a:lnTo>
                <a:lnTo>
                  <a:pt x="1156" y="181"/>
                </a:lnTo>
                <a:lnTo>
                  <a:pt x="1162" y="181"/>
                </a:lnTo>
                <a:lnTo>
                  <a:pt x="1169" y="181"/>
                </a:lnTo>
                <a:lnTo>
                  <a:pt x="1167" y="186"/>
                </a:lnTo>
                <a:lnTo>
                  <a:pt x="1181" y="186"/>
                </a:lnTo>
                <a:lnTo>
                  <a:pt x="1183" y="192"/>
                </a:lnTo>
                <a:lnTo>
                  <a:pt x="1192" y="192"/>
                </a:lnTo>
                <a:lnTo>
                  <a:pt x="1202" y="192"/>
                </a:lnTo>
                <a:lnTo>
                  <a:pt x="1202" y="186"/>
                </a:lnTo>
                <a:lnTo>
                  <a:pt x="1202" y="184"/>
                </a:lnTo>
                <a:lnTo>
                  <a:pt x="1204" y="184"/>
                </a:lnTo>
                <a:lnTo>
                  <a:pt x="1206" y="184"/>
                </a:lnTo>
                <a:lnTo>
                  <a:pt x="1208" y="184"/>
                </a:lnTo>
                <a:lnTo>
                  <a:pt x="1210" y="184"/>
                </a:lnTo>
                <a:lnTo>
                  <a:pt x="1212" y="184"/>
                </a:lnTo>
                <a:lnTo>
                  <a:pt x="1213" y="184"/>
                </a:lnTo>
                <a:lnTo>
                  <a:pt x="1215" y="184"/>
                </a:lnTo>
                <a:lnTo>
                  <a:pt x="1217" y="184"/>
                </a:lnTo>
                <a:lnTo>
                  <a:pt x="1219" y="184"/>
                </a:lnTo>
                <a:lnTo>
                  <a:pt x="1221" y="184"/>
                </a:lnTo>
                <a:lnTo>
                  <a:pt x="1223" y="184"/>
                </a:lnTo>
                <a:lnTo>
                  <a:pt x="1225" y="184"/>
                </a:lnTo>
                <a:lnTo>
                  <a:pt x="1227" y="184"/>
                </a:lnTo>
                <a:lnTo>
                  <a:pt x="1229" y="184"/>
                </a:lnTo>
                <a:lnTo>
                  <a:pt x="1231" y="184"/>
                </a:lnTo>
                <a:lnTo>
                  <a:pt x="1233" y="184"/>
                </a:lnTo>
                <a:lnTo>
                  <a:pt x="1235" y="184"/>
                </a:lnTo>
                <a:lnTo>
                  <a:pt x="1237" y="184"/>
                </a:lnTo>
                <a:lnTo>
                  <a:pt x="1238" y="184"/>
                </a:lnTo>
                <a:lnTo>
                  <a:pt x="1240" y="184"/>
                </a:lnTo>
                <a:lnTo>
                  <a:pt x="1242" y="184"/>
                </a:lnTo>
                <a:lnTo>
                  <a:pt x="1244" y="184"/>
                </a:lnTo>
                <a:lnTo>
                  <a:pt x="1246" y="184"/>
                </a:lnTo>
                <a:lnTo>
                  <a:pt x="1248" y="184"/>
                </a:lnTo>
                <a:lnTo>
                  <a:pt x="1252" y="184"/>
                </a:lnTo>
                <a:lnTo>
                  <a:pt x="1252" y="186"/>
                </a:lnTo>
                <a:lnTo>
                  <a:pt x="1254" y="186"/>
                </a:lnTo>
                <a:lnTo>
                  <a:pt x="1254" y="188"/>
                </a:lnTo>
                <a:lnTo>
                  <a:pt x="1256" y="188"/>
                </a:lnTo>
                <a:lnTo>
                  <a:pt x="1256" y="190"/>
                </a:lnTo>
                <a:lnTo>
                  <a:pt x="1258" y="190"/>
                </a:lnTo>
                <a:lnTo>
                  <a:pt x="1260" y="188"/>
                </a:lnTo>
                <a:lnTo>
                  <a:pt x="1279" y="179"/>
                </a:lnTo>
                <a:lnTo>
                  <a:pt x="1300" y="169"/>
                </a:lnTo>
                <a:lnTo>
                  <a:pt x="1323" y="158"/>
                </a:lnTo>
                <a:lnTo>
                  <a:pt x="1325" y="158"/>
                </a:lnTo>
                <a:lnTo>
                  <a:pt x="1327" y="156"/>
                </a:lnTo>
                <a:lnTo>
                  <a:pt x="1329" y="156"/>
                </a:lnTo>
                <a:lnTo>
                  <a:pt x="1327" y="154"/>
                </a:lnTo>
                <a:lnTo>
                  <a:pt x="1325" y="152"/>
                </a:lnTo>
                <a:lnTo>
                  <a:pt x="1323" y="152"/>
                </a:lnTo>
                <a:lnTo>
                  <a:pt x="1323" y="150"/>
                </a:lnTo>
                <a:lnTo>
                  <a:pt x="1321" y="150"/>
                </a:lnTo>
                <a:lnTo>
                  <a:pt x="1321" y="148"/>
                </a:lnTo>
                <a:lnTo>
                  <a:pt x="1319" y="148"/>
                </a:lnTo>
                <a:lnTo>
                  <a:pt x="1319" y="146"/>
                </a:lnTo>
                <a:lnTo>
                  <a:pt x="1317" y="146"/>
                </a:lnTo>
                <a:lnTo>
                  <a:pt x="1317" y="144"/>
                </a:lnTo>
                <a:lnTo>
                  <a:pt x="1313" y="140"/>
                </a:lnTo>
                <a:lnTo>
                  <a:pt x="1311" y="138"/>
                </a:lnTo>
                <a:lnTo>
                  <a:pt x="1309" y="136"/>
                </a:lnTo>
                <a:lnTo>
                  <a:pt x="1309" y="135"/>
                </a:lnTo>
                <a:lnTo>
                  <a:pt x="1308" y="135"/>
                </a:lnTo>
                <a:lnTo>
                  <a:pt x="1308" y="133"/>
                </a:lnTo>
                <a:lnTo>
                  <a:pt x="1306" y="133"/>
                </a:lnTo>
                <a:lnTo>
                  <a:pt x="1306" y="131"/>
                </a:lnTo>
                <a:lnTo>
                  <a:pt x="1304" y="129"/>
                </a:lnTo>
                <a:lnTo>
                  <a:pt x="1302" y="127"/>
                </a:lnTo>
                <a:lnTo>
                  <a:pt x="1300" y="125"/>
                </a:lnTo>
                <a:lnTo>
                  <a:pt x="1298" y="123"/>
                </a:lnTo>
                <a:lnTo>
                  <a:pt x="1296" y="121"/>
                </a:lnTo>
                <a:lnTo>
                  <a:pt x="1296" y="119"/>
                </a:lnTo>
                <a:lnTo>
                  <a:pt x="1294" y="119"/>
                </a:lnTo>
                <a:lnTo>
                  <a:pt x="1294" y="117"/>
                </a:lnTo>
                <a:lnTo>
                  <a:pt x="1292" y="117"/>
                </a:lnTo>
                <a:lnTo>
                  <a:pt x="1292" y="115"/>
                </a:lnTo>
                <a:lnTo>
                  <a:pt x="1290" y="113"/>
                </a:lnTo>
                <a:lnTo>
                  <a:pt x="1288" y="111"/>
                </a:lnTo>
                <a:lnTo>
                  <a:pt x="1288" y="110"/>
                </a:lnTo>
                <a:lnTo>
                  <a:pt x="1286" y="110"/>
                </a:lnTo>
                <a:lnTo>
                  <a:pt x="1286" y="108"/>
                </a:lnTo>
                <a:lnTo>
                  <a:pt x="1285" y="108"/>
                </a:lnTo>
                <a:lnTo>
                  <a:pt x="1285" y="106"/>
                </a:lnTo>
                <a:lnTo>
                  <a:pt x="1283" y="106"/>
                </a:lnTo>
                <a:lnTo>
                  <a:pt x="1283" y="104"/>
                </a:lnTo>
                <a:lnTo>
                  <a:pt x="1271" y="92"/>
                </a:lnTo>
                <a:lnTo>
                  <a:pt x="1273" y="92"/>
                </a:lnTo>
                <a:lnTo>
                  <a:pt x="1279" y="92"/>
                </a:lnTo>
                <a:lnTo>
                  <a:pt x="1281" y="92"/>
                </a:lnTo>
                <a:lnTo>
                  <a:pt x="1283" y="92"/>
                </a:lnTo>
                <a:lnTo>
                  <a:pt x="1285" y="92"/>
                </a:lnTo>
                <a:lnTo>
                  <a:pt x="1288" y="92"/>
                </a:lnTo>
                <a:lnTo>
                  <a:pt x="1290" y="92"/>
                </a:lnTo>
                <a:lnTo>
                  <a:pt x="1292" y="92"/>
                </a:lnTo>
                <a:lnTo>
                  <a:pt x="1294" y="92"/>
                </a:lnTo>
                <a:lnTo>
                  <a:pt x="1298" y="92"/>
                </a:lnTo>
                <a:lnTo>
                  <a:pt x="1300" y="92"/>
                </a:lnTo>
                <a:lnTo>
                  <a:pt x="1302" y="92"/>
                </a:lnTo>
                <a:lnTo>
                  <a:pt x="1304" y="92"/>
                </a:lnTo>
                <a:lnTo>
                  <a:pt x="1306" y="92"/>
                </a:lnTo>
                <a:lnTo>
                  <a:pt x="1309" y="92"/>
                </a:lnTo>
                <a:lnTo>
                  <a:pt x="1313" y="92"/>
                </a:lnTo>
                <a:lnTo>
                  <a:pt x="1315" y="92"/>
                </a:lnTo>
                <a:lnTo>
                  <a:pt x="1317" y="92"/>
                </a:lnTo>
                <a:lnTo>
                  <a:pt x="1319" y="92"/>
                </a:lnTo>
                <a:lnTo>
                  <a:pt x="1321" y="92"/>
                </a:lnTo>
                <a:lnTo>
                  <a:pt x="1323" y="92"/>
                </a:lnTo>
                <a:lnTo>
                  <a:pt x="1325" y="92"/>
                </a:lnTo>
                <a:lnTo>
                  <a:pt x="1329" y="92"/>
                </a:lnTo>
                <a:lnTo>
                  <a:pt x="1331" y="92"/>
                </a:lnTo>
                <a:lnTo>
                  <a:pt x="1333" y="92"/>
                </a:lnTo>
                <a:lnTo>
                  <a:pt x="1334" y="92"/>
                </a:lnTo>
                <a:lnTo>
                  <a:pt x="1336" y="92"/>
                </a:lnTo>
                <a:lnTo>
                  <a:pt x="1340" y="92"/>
                </a:lnTo>
                <a:lnTo>
                  <a:pt x="1342" y="92"/>
                </a:lnTo>
                <a:lnTo>
                  <a:pt x="1346" y="92"/>
                </a:lnTo>
                <a:lnTo>
                  <a:pt x="1348" y="92"/>
                </a:lnTo>
                <a:lnTo>
                  <a:pt x="1352" y="92"/>
                </a:lnTo>
                <a:lnTo>
                  <a:pt x="1352" y="90"/>
                </a:lnTo>
                <a:lnTo>
                  <a:pt x="1352" y="88"/>
                </a:lnTo>
                <a:lnTo>
                  <a:pt x="1352" y="87"/>
                </a:lnTo>
                <a:lnTo>
                  <a:pt x="1352" y="85"/>
                </a:lnTo>
                <a:lnTo>
                  <a:pt x="1352" y="83"/>
                </a:lnTo>
                <a:lnTo>
                  <a:pt x="1352" y="81"/>
                </a:lnTo>
                <a:lnTo>
                  <a:pt x="1354" y="79"/>
                </a:lnTo>
                <a:lnTo>
                  <a:pt x="1354" y="77"/>
                </a:lnTo>
                <a:lnTo>
                  <a:pt x="1354" y="75"/>
                </a:lnTo>
                <a:lnTo>
                  <a:pt x="1354" y="73"/>
                </a:lnTo>
                <a:lnTo>
                  <a:pt x="1354" y="71"/>
                </a:lnTo>
                <a:lnTo>
                  <a:pt x="1354" y="69"/>
                </a:lnTo>
                <a:lnTo>
                  <a:pt x="1354" y="67"/>
                </a:lnTo>
                <a:lnTo>
                  <a:pt x="1354" y="65"/>
                </a:lnTo>
                <a:lnTo>
                  <a:pt x="1354" y="63"/>
                </a:lnTo>
                <a:lnTo>
                  <a:pt x="1356" y="63"/>
                </a:lnTo>
                <a:lnTo>
                  <a:pt x="1357" y="63"/>
                </a:lnTo>
                <a:lnTo>
                  <a:pt x="1359" y="63"/>
                </a:lnTo>
                <a:lnTo>
                  <a:pt x="1361" y="63"/>
                </a:lnTo>
                <a:lnTo>
                  <a:pt x="1363" y="63"/>
                </a:lnTo>
                <a:lnTo>
                  <a:pt x="1365" y="63"/>
                </a:lnTo>
                <a:lnTo>
                  <a:pt x="1367" y="63"/>
                </a:lnTo>
                <a:lnTo>
                  <a:pt x="1371" y="63"/>
                </a:lnTo>
                <a:lnTo>
                  <a:pt x="1371" y="67"/>
                </a:lnTo>
                <a:lnTo>
                  <a:pt x="1371" y="69"/>
                </a:lnTo>
                <a:lnTo>
                  <a:pt x="1371" y="71"/>
                </a:lnTo>
                <a:lnTo>
                  <a:pt x="1371" y="73"/>
                </a:lnTo>
                <a:lnTo>
                  <a:pt x="1371" y="75"/>
                </a:lnTo>
                <a:lnTo>
                  <a:pt x="1371" y="77"/>
                </a:lnTo>
                <a:lnTo>
                  <a:pt x="1371" y="79"/>
                </a:lnTo>
                <a:lnTo>
                  <a:pt x="1371" y="81"/>
                </a:lnTo>
                <a:lnTo>
                  <a:pt x="1371" y="83"/>
                </a:lnTo>
                <a:lnTo>
                  <a:pt x="1371" y="85"/>
                </a:lnTo>
                <a:lnTo>
                  <a:pt x="1371" y="88"/>
                </a:lnTo>
                <a:lnTo>
                  <a:pt x="1371" y="92"/>
                </a:lnTo>
                <a:lnTo>
                  <a:pt x="1375" y="92"/>
                </a:lnTo>
                <a:lnTo>
                  <a:pt x="1377" y="92"/>
                </a:lnTo>
                <a:lnTo>
                  <a:pt x="1394" y="92"/>
                </a:lnTo>
                <a:lnTo>
                  <a:pt x="1402" y="92"/>
                </a:lnTo>
                <a:lnTo>
                  <a:pt x="1402" y="94"/>
                </a:lnTo>
                <a:lnTo>
                  <a:pt x="1404" y="96"/>
                </a:lnTo>
                <a:lnTo>
                  <a:pt x="1404" y="98"/>
                </a:lnTo>
                <a:lnTo>
                  <a:pt x="1405" y="98"/>
                </a:lnTo>
                <a:lnTo>
                  <a:pt x="1405" y="100"/>
                </a:lnTo>
                <a:lnTo>
                  <a:pt x="1405" y="102"/>
                </a:lnTo>
                <a:lnTo>
                  <a:pt x="1407" y="102"/>
                </a:lnTo>
                <a:lnTo>
                  <a:pt x="1407" y="104"/>
                </a:lnTo>
                <a:lnTo>
                  <a:pt x="1407" y="106"/>
                </a:lnTo>
                <a:lnTo>
                  <a:pt x="1409" y="108"/>
                </a:lnTo>
                <a:lnTo>
                  <a:pt x="1409" y="110"/>
                </a:lnTo>
                <a:lnTo>
                  <a:pt x="1411" y="110"/>
                </a:lnTo>
                <a:lnTo>
                  <a:pt x="1411" y="111"/>
                </a:lnTo>
                <a:lnTo>
                  <a:pt x="1413" y="113"/>
                </a:lnTo>
                <a:lnTo>
                  <a:pt x="1413" y="115"/>
                </a:lnTo>
                <a:lnTo>
                  <a:pt x="1413" y="117"/>
                </a:lnTo>
                <a:lnTo>
                  <a:pt x="1415" y="117"/>
                </a:lnTo>
                <a:lnTo>
                  <a:pt x="1415" y="119"/>
                </a:lnTo>
                <a:lnTo>
                  <a:pt x="1417" y="121"/>
                </a:lnTo>
                <a:lnTo>
                  <a:pt x="1417" y="123"/>
                </a:lnTo>
                <a:lnTo>
                  <a:pt x="1417" y="125"/>
                </a:lnTo>
                <a:lnTo>
                  <a:pt x="1419" y="125"/>
                </a:lnTo>
                <a:lnTo>
                  <a:pt x="1419" y="127"/>
                </a:lnTo>
                <a:lnTo>
                  <a:pt x="1421" y="129"/>
                </a:lnTo>
                <a:lnTo>
                  <a:pt x="1421" y="131"/>
                </a:lnTo>
                <a:lnTo>
                  <a:pt x="1423" y="133"/>
                </a:lnTo>
                <a:lnTo>
                  <a:pt x="1423" y="135"/>
                </a:lnTo>
                <a:lnTo>
                  <a:pt x="1425" y="136"/>
                </a:lnTo>
                <a:lnTo>
                  <a:pt x="1425" y="138"/>
                </a:lnTo>
                <a:lnTo>
                  <a:pt x="1427" y="140"/>
                </a:lnTo>
                <a:lnTo>
                  <a:pt x="1430" y="140"/>
                </a:lnTo>
                <a:lnTo>
                  <a:pt x="1436" y="152"/>
                </a:lnTo>
                <a:lnTo>
                  <a:pt x="1440" y="154"/>
                </a:lnTo>
                <a:lnTo>
                  <a:pt x="1448" y="158"/>
                </a:lnTo>
                <a:lnTo>
                  <a:pt x="1450" y="158"/>
                </a:lnTo>
                <a:lnTo>
                  <a:pt x="1452" y="158"/>
                </a:lnTo>
                <a:lnTo>
                  <a:pt x="1452" y="159"/>
                </a:lnTo>
                <a:lnTo>
                  <a:pt x="1454" y="159"/>
                </a:lnTo>
                <a:lnTo>
                  <a:pt x="1455" y="159"/>
                </a:lnTo>
                <a:lnTo>
                  <a:pt x="1455" y="161"/>
                </a:lnTo>
                <a:lnTo>
                  <a:pt x="1457" y="161"/>
                </a:lnTo>
                <a:lnTo>
                  <a:pt x="1459" y="161"/>
                </a:lnTo>
                <a:lnTo>
                  <a:pt x="1459" y="163"/>
                </a:lnTo>
                <a:lnTo>
                  <a:pt x="1463" y="165"/>
                </a:lnTo>
                <a:lnTo>
                  <a:pt x="1465" y="165"/>
                </a:lnTo>
                <a:lnTo>
                  <a:pt x="1465" y="163"/>
                </a:lnTo>
                <a:lnTo>
                  <a:pt x="1467" y="163"/>
                </a:lnTo>
                <a:lnTo>
                  <a:pt x="1467" y="161"/>
                </a:lnTo>
                <a:lnTo>
                  <a:pt x="1465" y="161"/>
                </a:lnTo>
                <a:lnTo>
                  <a:pt x="1465" y="159"/>
                </a:lnTo>
                <a:lnTo>
                  <a:pt x="1463" y="159"/>
                </a:lnTo>
                <a:lnTo>
                  <a:pt x="1461" y="159"/>
                </a:lnTo>
                <a:lnTo>
                  <a:pt x="1461" y="158"/>
                </a:lnTo>
                <a:lnTo>
                  <a:pt x="1459" y="158"/>
                </a:lnTo>
                <a:lnTo>
                  <a:pt x="1457" y="158"/>
                </a:lnTo>
                <a:lnTo>
                  <a:pt x="1455" y="156"/>
                </a:lnTo>
                <a:lnTo>
                  <a:pt x="1454" y="156"/>
                </a:lnTo>
                <a:lnTo>
                  <a:pt x="1452" y="154"/>
                </a:lnTo>
                <a:lnTo>
                  <a:pt x="1450" y="154"/>
                </a:lnTo>
                <a:lnTo>
                  <a:pt x="1450" y="152"/>
                </a:lnTo>
                <a:lnTo>
                  <a:pt x="1450" y="150"/>
                </a:lnTo>
                <a:lnTo>
                  <a:pt x="1450" y="148"/>
                </a:lnTo>
                <a:lnTo>
                  <a:pt x="1450" y="146"/>
                </a:lnTo>
                <a:lnTo>
                  <a:pt x="1450" y="144"/>
                </a:lnTo>
                <a:lnTo>
                  <a:pt x="1450" y="142"/>
                </a:lnTo>
                <a:lnTo>
                  <a:pt x="1450" y="140"/>
                </a:lnTo>
                <a:lnTo>
                  <a:pt x="1452" y="138"/>
                </a:lnTo>
                <a:lnTo>
                  <a:pt x="1452" y="136"/>
                </a:lnTo>
                <a:lnTo>
                  <a:pt x="1452" y="135"/>
                </a:lnTo>
                <a:lnTo>
                  <a:pt x="1452" y="133"/>
                </a:lnTo>
                <a:lnTo>
                  <a:pt x="1452" y="131"/>
                </a:lnTo>
                <a:lnTo>
                  <a:pt x="1452" y="129"/>
                </a:lnTo>
                <a:lnTo>
                  <a:pt x="1452" y="127"/>
                </a:lnTo>
                <a:lnTo>
                  <a:pt x="1452" y="125"/>
                </a:lnTo>
                <a:lnTo>
                  <a:pt x="1452" y="123"/>
                </a:lnTo>
                <a:lnTo>
                  <a:pt x="1454" y="123"/>
                </a:lnTo>
                <a:lnTo>
                  <a:pt x="1455" y="123"/>
                </a:lnTo>
                <a:lnTo>
                  <a:pt x="1457" y="123"/>
                </a:lnTo>
                <a:lnTo>
                  <a:pt x="1459" y="123"/>
                </a:lnTo>
                <a:lnTo>
                  <a:pt x="1461" y="123"/>
                </a:lnTo>
                <a:lnTo>
                  <a:pt x="1463" y="123"/>
                </a:lnTo>
                <a:lnTo>
                  <a:pt x="1465" y="123"/>
                </a:lnTo>
                <a:lnTo>
                  <a:pt x="1467" y="123"/>
                </a:lnTo>
                <a:lnTo>
                  <a:pt x="1469" y="123"/>
                </a:lnTo>
                <a:lnTo>
                  <a:pt x="1471" y="123"/>
                </a:lnTo>
                <a:lnTo>
                  <a:pt x="1473" y="123"/>
                </a:lnTo>
                <a:lnTo>
                  <a:pt x="1475" y="123"/>
                </a:lnTo>
                <a:lnTo>
                  <a:pt x="1477" y="123"/>
                </a:lnTo>
                <a:lnTo>
                  <a:pt x="1478" y="123"/>
                </a:lnTo>
                <a:lnTo>
                  <a:pt x="1480" y="123"/>
                </a:lnTo>
                <a:lnTo>
                  <a:pt x="1482" y="123"/>
                </a:lnTo>
                <a:lnTo>
                  <a:pt x="1484" y="123"/>
                </a:lnTo>
                <a:lnTo>
                  <a:pt x="1486" y="123"/>
                </a:lnTo>
                <a:lnTo>
                  <a:pt x="1488" y="123"/>
                </a:lnTo>
                <a:lnTo>
                  <a:pt x="1490" y="123"/>
                </a:lnTo>
                <a:lnTo>
                  <a:pt x="1492" y="123"/>
                </a:lnTo>
                <a:lnTo>
                  <a:pt x="1494" y="123"/>
                </a:lnTo>
                <a:lnTo>
                  <a:pt x="1498" y="123"/>
                </a:lnTo>
                <a:lnTo>
                  <a:pt x="1500" y="123"/>
                </a:lnTo>
                <a:lnTo>
                  <a:pt x="1500" y="125"/>
                </a:lnTo>
                <a:lnTo>
                  <a:pt x="1500" y="129"/>
                </a:lnTo>
                <a:lnTo>
                  <a:pt x="1500" y="131"/>
                </a:lnTo>
                <a:lnTo>
                  <a:pt x="1500" y="133"/>
                </a:lnTo>
                <a:lnTo>
                  <a:pt x="1500" y="135"/>
                </a:lnTo>
                <a:lnTo>
                  <a:pt x="1500" y="136"/>
                </a:lnTo>
                <a:lnTo>
                  <a:pt x="1500" y="138"/>
                </a:lnTo>
                <a:lnTo>
                  <a:pt x="1500" y="140"/>
                </a:lnTo>
                <a:lnTo>
                  <a:pt x="1500" y="142"/>
                </a:lnTo>
                <a:lnTo>
                  <a:pt x="1500" y="144"/>
                </a:lnTo>
                <a:lnTo>
                  <a:pt x="1500" y="146"/>
                </a:lnTo>
                <a:lnTo>
                  <a:pt x="1500" y="148"/>
                </a:lnTo>
                <a:lnTo>
                  <a:pt x="1500" y="150"/>
                </a:lnTo>
                <a:lnTo>
                  <a:pt x="1498" y="150"/>
                </a:lnTo>
                <a:lnTo>
                  <a:pt x="1498" y="152"/>
                </a:lnTo>
                <a:lnTo>
                  <a:pt x="1498" y="154"/>
                </a:lnTo>
                <a:lnTo>
                  <a:pt x="1498" y="156"/>
                </a:lnTo>
                <a:lnTo>
                  <a:pt x="1498" y="158"/>
                </a:lnTo>
                <a:lnTo>
                  <a:pt x="1498" y="159"/>
                </a:lnTo>
                <a:lnTo>
                  <a:pt x="1498" y="161"/>
                </a:lnTo>
                <a:lnTo>
                  <a:pt x="1498" y="163"/>
                </a:lnTo>
                <a:lnTo>
                  <a:pt x="1498" y="165"/>
                </a:lnTo>
                <a:lnTo>
                  <a:pt x="1498" y="167"/>
                </a:lnTo>
                <a:lnTo>
                  <a:pt x="1498" y="169"/>
                </a:lnTo>
                <a:lnTo>
                  <a:pt x="1498" y="171"/>
                </a:lnTo>
                <a:lnTo>
                  <a:pt x="1498" y="173"/>
                </a:lnTo>
                <a:lnTo>
                  <a:pt x="1496" y="173"/>
                </a:lnTo>
                <a:lnTo>
                  <a:pt x="1496" y="175"/>
                </a:lnTo>
                <a:lnTo>
                  <a:pt x="1496" y="177"/>
                </a:lnTo>
                <a:lnTo>
                  <a:pt x="1496" y="179"/>
                </a:lnTo>
                <a:lnTo>
                  <a:pt x="1494" y="179"/>
                </a:lnTo>
                <a:lnTo>
                  <a:pt x="1496" y="181"/>
                </a:lnTo>
                <a:lnTo>
                  <a:pt x="1500" y="181"/>
                </a:lnTo>
                <a:lnTo>
                  <a:pt x="1502" y="183"/>
                </a:lnTo>
                <a:lnTo>
                  <a:pt x="1503" y="183"/>
                </a:lnTo>
                <a:lnTo>
                  <a:pt x="1505" y="184"/>
                </a:lnTo>
                <a:lnTo>
                  <a:pt x="1507" y="184"/>
                </a:lnTo>
                <a:lnTo>
                  <a:pt x="1509" y="184"/>
                </a:lnTo>
                <a:lnTo>
                  <a:pt x="1509" y="186"/>
                </a:lnTo>
                <a:lnTo>
                  <a:pt x="1511" y="186"/>
                </a:lnTo>
                <a:lnTo>
                  <a:pt x="1513" y="186"/>
                </a:lnTo>
                <a:lnTo>
                  <a:pt x="1513" y="188"/>
                </a:lnTo>
                <a:lnTo>
                  <a:pt x="1515" y="188"/>
                </a:lnTo>
                <a:lnTo>
                  <a:pt x="1517" y="188"/>
                </a:lnTo>
                <a:lnTo>
                  <a:pt x="1517" y="190"/>
                </a:lnTo>
                <a:lnTo>
                  <a:pt x="1519" y="190"/>
                </a:lnTo>
                <a:lnTo>
                  <a:pt x="1521" y="190"/>
                </a:lnTo>
                <a:lnTo>
                  <a:pt x="1521" y="192"/>
                </a:lnTo>
                <a:lnTo>
                  <a:pt x="1523" y="192"/>
                </a:lnTo>
                <a:lnTo>
                  <a:pt x="1525" y="192"/>
                </a:lnTo>
                <a:lnTo>
                  <a:pt x="1526" y="194"/>
                </a:lnTo>
                <a:lnTo>
                  <a:pt x="1528" y="194"/>
                </a:lnTo>
                <a:lnTo>
                  <a:pt x="1530" y="196"/>
                </a:lnTo>
                <a:lnTo>
                  <a:pt x="1532" y="196"/>
                </a:lnTo>
                <a:lnTo>
                  <a:pt x="1534" y="196"/>
                </a:lnTo>
                <a:lnTo>
                  <a:pt x="1534" y="198"/>
                </a:lnTo>
                <a:lnTo>
                  <a:pt x="1536" y="198"/>
                </a:lnTo>
                <a:lnTo>
                  <a:pt x="1538" y="200"/>
                </a:lnTo>
                <a:lnTo>
                  <a:pt x="1540" y="200"/>
                </a:lnTo>
                <a:lnTo>
                  <a:pt x="1542" y="200"/>
                </a:lnTo>
                <a:lnTo>
                  <a:pt x="1542" y="202"/>
                </a:lnTo>
                <a:lnTo>
                  <a:pt x="1544" y="202"/>
                </a:lnTo>
                <a:lnTo>
                  <a:pt x="1546" y="202"/>
                </a:lnTo>
                <a:lnTo>
                  <a:pt x="1548" y="204"/>
                </a:lnTo>
                <a:lnTo>
                  <a:pt x="1550" y="204"/>
                </a:lnTo>
                <a:lnTo>
                  <a:pt x="1550" y="206"/>
                </a:lnTo>
                <a:lnTo>
                  <a:pt x="1551" y="206"/>
                </a:lnTo>
                <a:lnTo>
                  <a:pt x="1561" y="209"/>
                </a:lnTo>
                <a:lnTo>
                  <a:pt x="1565" y="211"/>
                </a:lnTo>
                <a:lnTo>
                  <a:pt x="1569" y="213"/>
                </a:lnTo>
                <a:lnTo>
                  <a:pt x="1571" y="213"/>
                </a:lnTo>
                <a:lnTo>
                  <a:pt x="1571" y="215"/>
                </a:lnTo>
                <a:lnTo>
                  <a:pt x="1573" y="215"/>
                </a:lnTo>
                <a:lnTo>
                  <a:pt x="1574" y="215"/>
                </a:lnTo>
                <a:lnTo>
                  <a:pt x="1576" y="215"/>
                </a:lnTo>
                <a:lnTo>
                  <a:pt x="1580" y="215"/>
                </a:lnTo>
                <a:lnTo>
                  <a:pt x="1613" y="215"/>
                </a:lnTo>
                <a:lnTo>
                  <a:pt x="1617" y="215"/>
                </a:lnTo>
                <a:lnTo>
                  <a:pt x="1621" y="215"/>
                </a:lnTo>
                <a:lnTo>
                  <a:pt x="1622" y="215"/>
                </a:lnTo>
                <a:lnTo>
                  <a:pt x="1624" y="215"/>
                </a:lnTo>
                <a:lnTo>
                  <a:pt x="1626" y="215"/>
                </a:lnTo>
                <a:lnTo>
                  <a:pt x="1628" y="215"/>
                </a:lnTo>
                <a:lnTo>
                  <a:pt x="1630" y="215"/>
                </a:lnTo>
                <a:lnTo>
                  <a:pt x="1634" y="215"/>
                </a:lnTo>
                <a:lnTo>
                  <a:pt x="1636" y="215"/>
                </a:lnTo>
                <a:lnTo>
                  <a:pt x="1638" y="215"/>
                </a:lnTo>
                <a:lnTo>
                  <a:pt x="1642" y="215"/>
                </a:lnTo>
                <a:lnTo>
                  <a:pt x="1651" y="215"/>
                </a:lnTo>
                <a:lnTo>
                  <a:pt x="1653" y="215"/>
                </a:lnTo>
                <a:lnTo>
                  <a:pt x="1661" y="217"/>
                </a:lnTo>
                <a:lnTo>
                  <a:pt x="1663" y="217"/>
                </a:lnTo>
                <a:lnTo>
                  <a:pt x="1669" y="217"/>
                </a:lnTo>
                <a:lnTo>
                  <a:pt x="1672" y="217"/>
                </a:lnTo>
                <a:lnTo>
                  <a:pt x="1674" y="217"/>
                </a:lnTo>
                <a:lnTo>
                  <a:pt x="1678" y="217"/>
                </a:lnTo>
                <a:lnTo>
                  <a:pt x="1682" y="217"/>
                </a:lnTo>
                <a:lnTo>
                  <a:pt x="1684" y="217"/>
                </a:lnTo>
                <a:lnTo>
                  <a:pt x="1688" y="217"/>
                </a:lnTo>
                <a:lnTo>
                  <a:pt x="1692" y="217"/>
                </a:lnTo>
                <a:lnTo>
                  <a:pt x="1694" y="217"/>
                </a:lnTo>
                <a:lnTo>
                  <a:pt x="1695" y="217"/>
                </a:lnTo>
                <a:lnTo>
                  <a:pt x="1697" y="217"/>
                </a:lnTo>
                <a:lnTo>
                  <a:pt x="1699" y="217"/>
                </a:lnTo>
                <a:lnTo>
                  <a:pt x="1701" y="217"/>
                </a:lnTo>
                <a:lnTo>
                  <a:pt x="1703" y="217"/>
                </a:lnTo>
                <a:lnTo>
                  <a:pt x="1705" y="217"/>
                </a:lnTo>
                <a:lnTo>
                  <a:pt x="1707" y="217"/>
                </a:lnTo>
                <a:lnTo>
                  <a:pt x="1709" y="217"/>
                </a:lnTo>
                <a:lnTo>
                  <a:pt x="1711" y="217"/>
                </a:lnTo>
                <a:lnTo>
                  <a:pt x="1767" y="217"/>
                </a:lnTo>
                <a:lnTo>
                  <a:pt x="1770" y="217"/>
                </a:lnTo>
                <a:lnTo>
                  <a:pt x="1774" y="217"/>
                </a:lnTo>
                <a:lnTo>
                  <a:pt x="1776" y="217"/>
                </a:lnTo>
                <a:lnTo>
                  <a:pt x="1780" y="217"/>
                </a:lnTo>
                <a:lnTo>
                  <a:pt x="1782" y="217"/>
                </a:lnTo>
                <a:lnTo>
                  <a:pt x="1786" y="217"/>
                </a:lnTo>
                <a:lnTo>
                  <a:pt x="1788" y="217"/>
                </a:lnTo>
                <a:lnTo>
                  <a:pt x="1863" y="215"/>
                </a:lnTo>
                <a:lnTo>
                  <a:pt x="1866" y="215"/>
                </a:lnTo>
                <a:lnTo>
                  <a:pt x="1870" y="215"/>
                </a:lnTo>
                <a:lnTo>
                  <a:pt x="1874" y="215"/>
                </a:lnTo>
                <a:lnTo>
                  <a:pt x="1878" y="215"/>
                </a:lnTo>
                <a:lnTo>
                  <a:pt x="1884" y="215"/>
                </a:lnTo>
                <a:lnTo>
                  <a:pt x="1887" y="215"/>
                </a:lnTo>
                <a:lnTo>
                  <a:pt x="1897" y="215"/>
                </a:lnTo>
                <a:lnTo>
                  <a:pt x="1901" y="215"/>
                </a:lnTo>
                <a:lnTo>
                  <a:pt x="1903" y="215"/>
                </a:lnTo>
                <a:lnTo>
                  <a:pt x="1905" y="215"/>
                </a:lnTo>
                <a:lnTo>
                  <a:pt x="1909" y="215"/>
                </a:lnTo>
                <a:lnTo>
                  <a:pt x="1911" y="215"/>
                </a:lnTo>
                <a:lnTo>
                  <a:pt x="1912" y="215"/>
                </a:lnTo>
                <a:lnTo>
                  <a:pt x="1914" y="215"/>
                </a:lnTo>
                <a:lnTo>
                  <a:pt x="1916" y="215"/>
                </a:lnTo>
                <a:lnTo>
                  <a:pt x="1920" y="215"/>
                </a:lnTo>
                <a:lnTo>
                  <a:pt x="1928" y="215"/>
                </a:lnTo>
                <a:lnTo>
                  <a:pt x="1936" y="215"/>
                </a:lnTo>
                <a:lnTo>
                  <a:pt x="1937" y="215"/>
                </a:lnTo>
                <a:lnTo>
                  <a:pt x="1939" y="215"/>
                </a:lnTo>
                <a:lnTo>
                  <a:pt x="1939" y="211"/>
                </a:lnTo>
                <a:lnTo>
                  <a:pt x="1939" y="200"/>
                </a:lnTo>
                <a:lnTo>
                  <a:pt x="1939" y="183"/>
                </a:lnTo>
                <a:lnTo>
                  <a:pt x="1939" y="156"/>
                </a:lnTo>
                <a:lnTo>
                  <a:pt x="1939" y="154"/>
                </a:lnTo>
                <a:lnTo>
                  <a:pt x="1939" y="104"/>
                </a:lnTo>
                <a:lnTo>
                  <a:pt x="1941" y="94"/>
                </a:lnTo>
                <a:lnTo>
                  <a:pt x="1941" y="92"/>
                </a:lnTo>
                <a:lnTo>
                  <a:pt x="1941" y="87"/>
                </a:lnTo>
                <a:lnTo>
                  <a:pt x="1941" y="81"/>
                </a:lnTo>
                <a:lnTo>
                  <a:pt x="1941" y="73"/>
                </a:lnTo>
                <a:lnTo>
                  <a:pt x="1941" y="71"/>
                </a:lnTo>
                <a:lnTo>
                  <a:pt x="1941" y="69"/>
                </a:lnTo>
                <a:lnTo>
                  <a:pt x="1941" y="63"/>
                </a:lnTo>
                <a:lnTo>
                  <a:pt x="1941" y="60"/>
                </a:lnTo>
                <a:lnTo>
                  <a:pt x="1941" y="56"/>
                </a:lnTo>
                <a:lnTo>
                  <a:pt x="1941" y="54"/>
                </a:lnTo>
                <a:lnTo>
                  <a:pt x="1941" y="52"/>
                </a:lnTo>
                <a:lnTo>
                  <a:pt x="1941" y="44"/>
                </a:lnTo>
                <a:lnTo>
                  <a:pt x="1941" y="40"/>
                </a:lnTo>
                <a:lnTo>
                  <a:pt x="1943" y="39"/>
                </a:lnTo>
                <a:lnTo>
                  <a:pt x="1943" y="33"/>
                </a:lnTo>
                <a:lnTo>
                  <a:pt x="1945" y="33"/>
                </a:lnTo>
                <a:lnTo>
                  <a:pt x="1947" y="33"/>
                </a:lnTo>
                <a:lnTo>
                  <a:pt x="1949" y="33"/>
                </a:lnTo>
                <a:lnTo>
                  <a:pt x="1953" y="33"/>
                </a:lnTo>
                <a:lnTo>
                  <a:pt x="1955" y="33"/>
                </a:lnTo>
                <a:lnTo>
                  <a:pt x="1957" y="33"/>
                </a:lnTo>
                <a:lnTo>
                  <a:pt x="1959" y="33"/>
                </a:lnTo>
                <a:lnTo>
                  <a:pt x="1962" y="33"/>
                </a:lnTo>
                <a:lnTo>
                  <a:pt x="1962" y="31"/>
                </a:lnTo>
                <a:lnTo>
                  <a:pt x="1964" y="31"/>
                </a:lnTo>
                <a:lnTo>
                  <a:pt x="1968" y="31"/>
                </a:lnTo>
                <a:lnTo>
                  <a:pt x="1972" y="31"/>
                </a:lnTo>
                <a:lnTo>
                  <a:pt x="1976" y="31"/>
                </a:lnTo>
                <a:lnTo>
                  <a:pt x="1978" y="31"/>
                </a:lnTo>
                <a:lnTo>
                  <a:pt x="1980" y="31"/>
                </a:lnTo>
                <a:lnTo>
                  <a:pt x="1982" y="31"/>
                </a:lnTo>
                <a:lnTo>
                  <a:pt x="1984" y="31"/>
                </a:lnTo>
                <a:lnTo>
                  <a:pt x="1989" y="31"/>
                </a:lnTo>
                <a:lnTo>
                  <a:pt x="1993" y="31"/>
                </a:lnTo>
                <a:lnTo>
                  <a:pt x="1997" y="31"/>
                </a:lnTo>
                <a:lnTo>
                  <a:pt x="2001" y="31"/>
                </a:lnTo>
                <a:lnTo>
                  <a:pt x="2003" y="31"/>
                </a:lnTo>
                <a:lnTo>
                  <a:pt x="2005" y="31"/>
                </a:lnTo>
                <a:lnTo>
                  <a:pt x="2008" y="31"/>
                </a:lnTo>
                <a:lnTo>
                  <a:pt x="2014" y="31"/>
                </a:lnTo>
                <a:lnTo>
                  <a:pt x="2016" y="31"/>
                </a:lnTo>
                <a:lnTo>
                  <a:pt x="2020" y="31"/>
                </a:lnTo>
                <a:lnTo>
                  <a:pt x="2022" y="31"/>
                </a:lnTo>
                <a:lnTo>
                  <a:pt x="2024" y="31"/>
                </a:lnTo>
                <a:lnTo>
                  <a:pt x="2026" y="31"/>
                </a:lnTo>
                <a:lnTo>
                  <a:pt x="2028" y="31"/>
                </a:lnTo>
                <a:lnTo>
                  <a:pt x="2033" y="31"/>
                </a:lnTo>
                <a:lnTo>
                  <a:pt x="2041" y="31"/>
                </a:lnTo>
                <a:lnTo>
                  <a:pt x="2043" y="31"/>
                </a:lnTo>
                <a:lnTo>
                  <a:pt x="2047" y="31"/>
                </a:lnTo>
                <a:lnTo>
                  <a:pt x="2049" y="31"/>
                </a:lnTo>
                <a:lnTo>
                  <a:pt x="2053" y="31"/>
                </a:lnTo>
                <a:lnTo>
                  <a:pt x="2055" y="31"/>
                </a:lnTo>
                <a:lnTo>
                  <a:pt x="2060" y="29"/>
                </a:lnTo>
                <a:lnTo>
                  <a:pt x="2062" y="29"/>
                </a:lnTo>
                <a:lnTo>
                  <a:pt x="2074" y="29"/>
                </a:lnTo>
                <a:lnTo>
                  <a:pt x="2076" y="29"/>
                </a:lnTo>
                <a:lnTo>
                  <a:pt x="2080" y="29"/>
                </a:lnTo>
                <a:lnTo>
                  <a:pt x="2085" y="29"/>
                </a:lnTo>
                <a:lnTo>
                  <a:pt x="2089" y="29"/>
                </a:lnTo>
                <a:lnTo>
                  <a:pt x="2095" y="29"/>
                </a:lnTo>
                <a:lnTo>
                  <a:pt x="2099" y="29"/>
                </a:lnTo>
                <a:lnTo>
                  <a:pt x="2101" y="29"/>
                </a:lnTo>
                <a:lnTo>
                  <a:pt x="2103" y="29"/>
                </a:lnTo>
                <a:lnTo>
                  <a:pt x="2110" y="29"/>
                </a:lnTo>
                <a:lnTo>
                  <a:pt x="2112" y="29"/>
                </a:lnTo>
                <a:lnTo>
                  <a:pt x="2114" y="29"/>
                </a:lnTo>
                <a:lnTo>
                  <a:pt x="2116" y="29"/>
                </a:lnTo>
                <a:lnTo>
                  <a:pt x="2120" y="29"/>
                </a:lnTo>
                <a:lnTo>
                  <a:pt x="2122" y="29"/>
                </a:lnTo>
                <a:lnTo>
                  <a:pt x="2129" y="29"/>
                </a:lnTo>
                <a:lnTo>
                  <a:pt x="2131" y="29"/>
                </a:lnTo>
                <a:lnTo>
                  <a:pt x="2133" y="29"/>
                </a:lnTo>
                <a:lnTo>
                  <a:pt x="2137" y="29"/>
                </a:lnTo>
                <a:lnTo>
                  <a:pt x="2141" y="29"/>
                </a:lnTo>
                <a:lnTo>
                  <a:pt x="2145" y="29"/>
                </a:lnTo>
                <a:lnTo>
                  <a:pt x="2147" y="29"/>
                </a:lnTo>
                <a:lnTo>
                  <a:pt x="2149" y="29"/>
                </a:lnTo>
                <a:lnTo>
                  <a:pt x="2154" y="29"/>
                </a:lnTo>
                <a:lnTo>
                  <a:pt x="2160" y="29"/>
                </a:lnTo>
                <a:lnTo>
                  <a:pt x="2162" y="29"/>
                </a:lnTo>
                <a:lnTo>
                  <a:pt x="2164" y="29"/>
                </a:lnTo>
                <a:lnTo>
                  <a:pt x="2170" y="29"/>
                </a:lnTo>
                <a:lnTo>
                  <a:pt x="2172" y="29"/>
                </a:lnTo>
                <a:lnTo>
                  <a:pt x="2174" y="29"/>
                </a:lnTo>
                <a:lnTo>
                  <a:pt x="2181" y="29"/>
                </a:lnTo>
                <a:lnTo>
                  <a:pt x="2183" y="29"/>
                </a:lnTo>
                <a:lnTo>
                  <a:pt x="2185" y="29"/>
                </a:lnTo>
                <a:lnTo>
                  <a:pt x="2189" y="29"/>
                </a:lnTo>
                <a:lnTo>
                  <a:pt x="2191" y="29"/>
                </a:lnTo>
                <a:lnTo>
                  <a:pt x="2193" y="29"/>
                </a:lnTo>
                <a:lnTo>
                  <a:pt x="2195" y="29"/>
                </a:lnTo>
                <a:lnTo>
                  <a:pt x="2201" y="29"/>
                </a:lnTo>
                <a:lnTo>
                  <a:pt x="2202" y="29"/>
                </a:lnTo>
                <a:lnTo>
                  <a:pt x="2206" y="29"/>
                </a:lnTo>
                <a:lnTo>
                  <a:pt x="2208" y="29"/>
                </a:lnTo>
                <a:lnTo>
                  <a:pt x="2210" y="29"/>
                </a:lnTo>
                <a:lnTo>
                  <a:pt x="2210" y="31"/>
                </a:lnTo>
                <a:lnTo>
                  <a:pt x="2212" y="31"/>
                </a:lnTo>
                <a:lnTo>
                  <a:pt x="2214" y="31"/>
                </a:lnTo>
                <a:lnTo>
                  <a:pt x="2216" y="31"/>
                </a:lnTo>
                <a:lnTo>
                  <a:pt x="2218" y="31"/>
                </a:lnTo>
                <a:lnTo>
                  <a:pt x="2220" y="31"/>
                </a:lnTo>
                <a:lnTo>
                  <a:pt x="2224" y="31"/>
                </a:lnTo>
                <a:lnTo>
                  <a:pt x="2225" y="31"/>
                </a:lnTo>
                <a:lnTo>
                  <a:pt x="2229" y="31"/>
                </a:lnTo>
                <a:lnTo>
                  <a:pt x="2233" y="31"/>
                </a:lnTo>
                <a:lnTo>
                  <a:pt x="2237" y="31"/>
                </a:lnTo>
                <a:lnTo>
                  <a:pt x="2239" y="31"/>
                </a:lnTo>
                <a:lnTo>
                  <a:pt x="2241" y="31"/>
                </a:lnTo>
                <a:lnTo>
                  <a:pt x="2243" y="31"/>
                </a:lnTo>
                <a:lnTo>
                  <a:pt x="2245" y="31"/>
                </a:lnTo>
                <a:lnTo>
                  <a:pt x="2243" y="29"/>
                </a:lnTo>
                <a:lnTo>
                  <a:pt x="2241" y="27"/>
                </a:lnTo>
                <a:lnTo>
                  <a:pt x="2239" y="27"/>
                </a:lnTo>
                <a:lnTo>
                  <a:pt x="2233" y="21"/>
                </a:lnTo>
                <a:lnTo>
                  <a:pt x="2224" y="14"/>
                </a:lnTo>
                <a:lnTo>
                  <a:pt x="2218" y="10"/>
                </a:lnTo>
                <a:lnTo>
                  <a:pt x="2214" y="4"/>
                </a:lnTo>
                <a:lnTo>
                  <a:pt x="2214" y="2"/>
                </a:lnTo>
                <a:lnTo>
                  <a:pt x="2212" y="0"/>
                </a:lnTo>
                <a:lnTo>
                  <a:pt x="2224" y="0"/>
                </a:lnTo>
                <a:lnTo>
                  <a:pt x="2264" y="0"/>
                </a:lnTo>
                <a:lnTo>
                  <a:pt x="2293" y="0"/>
                </a:lnTo>
                <a:lnTo>
                  <a:pt x="2308" y="0"/>
                </a:lnTo>
                <a:lnTo>
                  <a:pt x="2310" y="0"/>
                </a:lnTo>
                <a:lnTo>
                  <a:pt x="2312" y="0"/>
                </a:lnTo>
                <a:lnTo>
                  <a:pt x="2310" y="2"/>
                </a:lnTo>
                <a:lnTo>
                  <a:pt x="2310" y="4"/>
                </a:lnTo>
                <a:lnTo>
                  <a:pt x="2312" y="4"/>
                </a:lnTo>
                <a:lnTo>
                  <a:pt x="2312" y="6"/>
                </a:lnTo>
                <a:lnTo>
                  <a:pt x="2314" y="6"/>
                </a:lnTo>
                <a:lnTo>
                  <a:pt x="2314" y="8"/>
                </a:lnTo>
                <a:lnTo>
                  <a:pt x="2316" y="8"/>
                </a:lnTo>
                <a:lnTo>
                  <a:pt x="2316" y="10"/>
                </a:lnTo>
                <a:lnTo>
                  <a:pt x="2316" y="12"/>
                </a:lnTo>
                <a:lnTo>
                  <a:pt x="2318" y="14"/>
                </a:lnTo>
                <a:lnTo>
                  <a:pt x="2320" y="14"/>
                </a:lnTo>
                <a:lnTo>
                  <a:pt x="2321" y="14"/>
                </a:lnTo>
                <a:lnTo>
                  <a:pt x="2321" y="19"/>
                </a:lnTo>
                <a:lnTo>
                  <a:pt x="2321" y="21"/>
                </a:lnTo>
                <a:lnTo>
                  <a:pt x="2323" y="21"/>
                </a:lnTo>
                <a:lnTo>
                  <a:pt x="2321" y="23"/>
                </a:lnTo>
                <a:lnTo>
                  <a:pt x="2321" y="27"/>
                </a:lnTo>
                <a:lnTo>
                  <a:pt x="2321" y="29"/>
                </a:lnTo>
                <a:lnTo>
                  <a:pt x="2323" y="29"/>
                </a:lnTo>
                <a:lnTo>
                  <a:pt x="2323" y="31"/>
                </a:lnTo>
                <a:lnTo>
                  <a:pt x="2321" y="31"/>
                </a:lnTo>
                <a:lnTo>
                  <a:pt x="2321" y="33"/>
                </a:lnTo>
                <a:lnTo>
                  <a:pt x="2321" y="35"/>
                </a:lnTo>
                <a:lnTo>
                  <a:pt x="2323" y="35"/>
                </a:lnTo>
                <a:lnTo>
                  <a:pt x="2323" y="37"/>
                </a:lnTo>
                <a:lnTo>
                  <a:pt x="2325" y="37"/>
                </a:lnTo>
                <a:lnTo>
                  <a:pt x="2327" y="39"/>
                </a:lnTo>
                <a:lnTo>
                  <a:pt x="2327" y="40"/>
                </a:lnTo>
                <a:lnTo>
                  <a:pt x="2325" y="40"/>
                </a:lnTo>
                <a:lnTo>
                  <a:pt x="2327" y="42"/>
                </a:lnTo>
                <a:lnTo>
                  <a:pt x="2327" y="44"/>
                </a:lnTo>
                <a:lnTo>
                  <a:pt x="2327" y="48"/>
                </a:lnTo>
                <a:lnTo>
                  <a:pt x="2329" y="48"/>
                </a:lnTo>
                <a:lnTo>
                  <a:pt x="2329" y="50"/>
                </a:lnTo>
                <a:lnTo>
                  <a:pt x="2329" y="52"/>
                </a:lnTo>
                <a:lnTo>
                  <a:pt x="2331" y="52"/>
                </a:lnTo>
                <a:lnTo>
                  <a:pt x="2331" y="54"/>
                </a:lnTo>
                <a:lnTo>
                  <a:pt x="2331" y="56"/>
                </a:lnTo>
                <a:lnTo>
                  <a:pt x="2331" y="58"/>
                </a:lnTo>
                <a:lnTo>
                  <a:pt x="2333" y="58"/>
                </a:lnTo>
                <a:lnTo>
                  <a:pt x="2333" y="60"/>
                </a:lnTo>
                <a:lnTo>
                  <a:pt x="2333" y="62"/>
                </a:lnTo>
                <a:lnTo>
                  <a:pt x="2333" y="63"/>
                </a:lnTo>
                <a:lnTo>
                  <a:pt x="2335" y="63"/>
                </a:lnTo>
                <a:lnTo>
                  <a:pt x="2335" y="65"/>
                </a:lnTo>
                <a:lnTo>
                  <a:pt x="2337" y="67"/>
                </a:lnTo>
                <a:lnTo>
                  <a:pt x="2337" y="69"/>
                </a:lnTo>
                <a:lnTo>
                  <a:pt x="2337" y="71"/>
                </a:lnTo>
                <a:lnTo>
                  <a:pt x="2339" y="71"/>
                </a:lnTo>
                <a:lnTo>
                  <a:pt x="2339" y="73"/>
                </a:lnTo>
                <a:lnTo>
                  <a:pt x="2339" y="75"/>
                </a:lnTo>
                <a:lnTo>
                  <a:pt x="2341" y="75"/>
                </a:lnTo>
                <a:lnTo>
                  <a:pt x="2341" y="77"/>
                </a:lnTo>
                <a:lnTo>
                  <a:pt x="2341" y="79"/>
                </a:lnTo>
                <a:lnTo>
                  <a:pt x="2343" y="81"/>
                </a:lnTo>
                <a:lnTo>
                  <a:pt x="2341" y="81"/>
                </a:lnTo>
                <a:lnTo>
                  <a:pt x="2341" y="83"/>
                </a:lnTo>
                <a:lnTo>
                  <a:pt x="2343" y="83"/>
                </a:lnTo>
                <a:lnTo>
                  <a:pt x="2343" y="85"/>
                </a:lnTo>
                <a:lnTo>
                  <a:pt x="2345" y="85"/>
                </a:lnTo>
                <a:lnTo>
                  <a:pt x="2345" y="87"/>
                </a:lnTo>
                <a:lnTo>
                  <a:pt x="2345" y="88"/>
                </a:lnTo>
                <a:lnTo>
                  <a:pt x="2346" y="88"/>
                </a:lnTo>
                <a:lnTo>
                  <a:pt x="2346" y="90"/>
                </a:lnTo>
                <a:lnTo>
                  <a:pt x="2345" y="90"/>
                </a:lnTo>
                <a:lnTo>
                  <a:pt x="2346" y="92"/>
                </a:lnTo>
                <a:lnTo>
                  <a:pt x="2348" y="94"/>
                </a:lnTo>
                <a:lnTo>
                  <a:pt x="2348" y="96"/>
                </a:lnTo>
                <a:lnTo>
                  <a:pt x="2350" y="96"/>
                </a:lnTo>
                <a:lnTo>
                  <a:pt x="2352" y="98"/>
                </a:lnTo>
                <a:lnTo>
                  <a:pt x="2354" y="98"/>
                </a:lnTo>
                <a:lnTo>
                  <a:pt x="2352" y="100"/>
                </a:lnTo>
                <a:lnTo>
                  <a:pt x="2354" y="100"/>
                </a:lnTo>
                <a:lnTo>
                  <a:pt x="2354" y="102"/>
                </a:lnTo>
                <a:lnTo>
                  <a:pt x="2356" y="102"/>
                </a:lnTo>
                <a:lnTo>
                  <a:pt x="2356" y="104"/>
                </a:lnTo>
                <a:lnTo>
                  <a:pt x="2358" y="104"/>
                </a:lnTo>
                <a:lnTo>
                  <a:pt x="2358" y="106"/>
                </a:lnTo>
                <a:lnTo>
                  <a:pt x="2362" y="108"/>
                </a:lnTo>
                <a:lnTo>
                  <a:pt x="2362" y="110"/>
                </a:lnTo>
                <a:lnTo>
                  <a:pt x="2364" y="110"/>
                </a:lnTo>
                <a:lnTo>
                  <a:pt x="2364" y="111"/>
                </a:lnTo>
                <a:lnTo>
                  <a:pt x="2366" y="111"/>
                </a:lnTo>
                <a:lnTo>
                  <a:pt x="2366" y="113"/>
                </a:lnTo>
                <a:lnTo>
                  <a:pt x="2368" y="115"/>
                </a:lnTo>
                <a:lnTo>
                  <a:pt x="2369" y="115"/>
                </a:lnTo>
                <a:lnTo>
                  <a:pt x="2369" y="117"/>
                </a:lnTo>
                <a:lnTo>
                  <a:pt x="2371" y="119"/>
                </a:lnTo>
                <a:lnTo>
                  <a:pt x="2373" y="119"/>
                </a:lnTo>
                <a:lnTo>
                  <a:pt x="2373" y="121"/>
                </a:lnTo>
                <a:lnTo>
                  <a:pt x="2375" y="123"/>
                </a:lnTo>
                <a:lnTo>
                  <a:pt x="2377" y="123"/>
                </a:lnTo>
                <a:lnTo>
                  <a:pt x="2379" y="125"/>
                </a:lnTo>
                <a:lnTo>
                  <a:pt x="2381" y="127"/>
                </a:lnTo>
                <a:lnTo>
                  <a:pt x="2381" y="129"/>
                </a:lnTo>
                <a:lnTo>
                  <a:pt x="2383" y="129"/>
                </a:lnTo>
                <a:lnTo>
                  <a:pt x="2385" y="131"/>
                </a:lnTo>
                <a:lnTo>
                  <a:pt x="2387" y="133"/>
                </a:lnTo>
                <a:lnTo>
                  <a:pt x="2389" y="133"/>
                </a:lnTo>
                <a:lnTo>
                  <a:pt x="2391" y="135"/>
                </a:lnTo>
                <a:lnTo>
                  <a:pt x="2393" y="136"/>
                </a:lnTo>
                <a:lnTo>
                  <a:pt x="2394" y="136"/>
                </a:lnTo>
                <a:lnTo>
                  <a:pt x="2389" y="140"/>
                </a:lnTo>
                <a:lnTo>
                  <a:pt x="2377" y="140"/>
                </a:lnTo>
                <a:lnTo>
                  <a:pt x="2375" y="144"/>
                </a:lnTo>
                <a:lnTo>
                  <a:pt x="2375" y="146"/>
                </a:lnTo>
                <a:lnTo>
                  <a:pt x="2377" y="148"/>
                </a:lnTo>
                <a:lnTo>
                  <a:pt x="2377" y="150"/>
                </a:lnTo>
                <a:lnTo>
                  <a:pt x="2379" y="154"/>
                </a:lnTo>
                <a:lnTo>
                  <a:pt x="2379" y="156"/>
                </a:lnTo>
                <a:lnTo>
                  <a:pt x="2381" y="158"/>
                </a:lnTo>
                <a:lnTo>
                  <a:pt x="2377" y="158"/>
                </a:lnTo>
                <a:lnTo>
                  <a:pt x="2377" y="159"/>
                </a:lnTo>
                <a:lnTo>
                  <a:pt x="2377" y="161"/>
                </a:lnTo>
                <a:lnTo>
                  <a:pt x="2379" y="163"/>
                </a:lnTo>
                <a:lnTo>
                  <a:pt x="2379" y="165"/>
                </a:lnTo>
                <a:lnTo>
                  <a:pt x="2379" y="167"/>
                </a:lnTo>
                <a:lnTo>
                  <a:pt x="2381" y="169"/>
                </a:lnTo>
                <a:lnTo>
                  <a:pt x="2381" y="171"/>
                </a:lnTo>
                <a:lnTo>
                  <a:pt x="2383" y="173"/>
                </a:lnTo>
                <a:lnTo>
                  <a:pt x="2383" y="175"/>
                </a:lnTo>
                <a:lnTo>
                  <a:pt x="2385" y="175"/>
                </a:lnTo>
                <a:lnTo>
                  <a:pt x="2385" y="179"/>
                </a:lnTo>
                <a:lnTo>
                  <a:pt x="2387" y="181"/>
                </a:lnTo>
                <a:lnTo>
                  <a:pt x="2387" y="183"/>
                </a:lnTo>
                <a:lnTo>
                  <a:pt x="2389" y="183"/>
                </a:lnTo>
                <a:lnTo>
                  <a:pt x="2389" y="184"/>
                </a:lnTo>
                <a:lnTo>
                  <a:pt x="2389" y="186"/>
                </a:lnTo>
                <a:lnTo>
                  <a:pt x="2389" y="188"/>
                </a:lnTo>
                <a:lnTo>
                  <a:pt x="2389" y="190"/>
                </a:lnTo>
                <a:lnTo>
                  <a:pt x="2391" y="192"/>
                </a:lnTo>
                <a:lnTo>
                  <a:pt x="2391" y="194"/>
                </a:lnTo>
                <a:lnTo>
                  <a:pt x="2391" y="196"/>
                </a:lnTo>
                <a:lnTo>
                  <a:pt x="2393" y="200"/>
                </a:lnTo>
                <a:lnTo>
                  <a:pt x="2394" y="200"/>
                </a:lnTo>
                <a:lnTo>
                  <a:pt x="2394" y="202"/>
                </a:lnTo>
                <a:lnTo>
                  <a:pt x="2396" y="202"/>
                </a:lnTo>
                <a:lnTo>
                  <a:pt x="2396" y="204"/>
                </a:lnTo>
                <a:lnTo>
                  <a:pt x="2398" y="206"/>
                </a:lnTo>
                <a:lnTo>
                  <a:pt x="2398" y="207"/>
                </a:lnTo>
                <a:lnTo>
                  <a:pt x="2400" y="207"/>
                </a:lnTo>
                <a:lnTo>
                  <a:pt x="2400" y="209"/>
                </a:lnTo>
                <a:lnTo>
                  <a:pt x="2400" y="211"/>
                </a:lnTo>
                <a:lnTo>
                  <a:pt x="2400" y="213"/>
                </a:lnTo>
                <a:lnTo>
                  <a:pt x="2402" y="213"/>
                </a:lnTo>
                <a:lnTo>
                  <a:pt x="2402" y="215"/>
                </a:lnTo>
                <a:lnTo>
                  <a:pt x="2402" y="217"/>
                </a:lnTo>
                <a:lnTo>
                  <a:pt x="2402" y="219"/>
                </a:lnTo>
                <a:lnTo>
                  <a:pt x="2402" y="221"/>
                </a:lnTo>
                <a:lnTo>
                  <a:pt x="2402" y="223"/>
                </a:lnTo>
                <a:lnTo>
                  <a:pt x="2402" y="225"/>
                </a:lnTo>
                <a:lnTo>
                  <a:pt x="2402" y="227"/>
                </a:lnTo>
                <a:lnTo>
                  <a:pt x="2400" y="227"/>
                </a:lnTo>
                <a:lnTo>
                  <a:pt x="2400" y="229"/>
                </a:lnTo>
                <a:lnTo>
                  <a:pt x="2400" y="231"/>
                </a:lnTo>
                <a:lnTo>
                  <a:pt x="2400" y="232"/>
                </a:lnTo>
                <a:lnTo>
                  <a:pt x="2400" y="234"/>
                </a:lnTo>
                <a:lnTo>
                  <a:pt x="2400" y="236"/>
                </a:lnTo>
                <a:lnTo>
                  <a:pt x="2400" y="238"/>
                </a:lnTo>
                <a:lnTo>
                  <a:pt x="2402" y="238"/>
                </a:lnTo>
                <a:lnTo>
                  <a:pt x="2402" y="240"/>
                </a:lnTo>
                <a:lnTo>
                  <a:pt x="2402" y="242"/>
                </a:lnTo>
                <a:lnTo>
                  <a:pt x="2402" y="244"/>
                </a:lnTo>
                <a:lnTo>
                  <a:pt x="2400" y="246"/>
                </a:lnTo>
                <a:lnTo>
                  <a:pt x="2400" y="248"/>
                </a:lnTo>
                <a:lnTo>
                  <a:pt x="2400" y="250"/>
                </a:lnTo>
                <a:lnTo>
                  <a:pt x="2402" y="250"/>
                </a:lnTo>
                <a:lnTo>
                  <a:pt x="2402" y="252"/>
                </a:lnTo>
                <a:lnTo>
                  <a:pt x="2404" y="252"/>
                </a:lnTo>
                <a:lnTo>
                  <a:pt x="2404" y="255"/>
                </a:lnTo>
                <a:lnTo>
                  <a:pt x="2404" y="257"/>
                </a:lnTo>
                <a:lnTo>
                  <a:pt x="2402" y="261"/>
                </a:lnTo>
                <a:lnTo>
                  <a:pt x="2402" y="269"/>
                </a:lnTo>
                <a:lnTo>
                  <a:pt x="2402" y="271"/>
                </a:lnTo>
                <a:lnTo>
                  <a:pt x="2404" y="273"/>
                </a:lnTo>
                <a:lnTo>
                  <a:pt x="2404" y="275"/>
                </a:lnTo>
                <a:lnTo>
                  <a:pt x="2404" y="277"/>
                </a:lnTo>
                <a:lnTo>
                  <a:pt x="2402" y="277"/>
                </a:lnTo>
                <a:lnTo>
                  <a:pt x="2404" y="277"/>
                </a:lnTo>
                <a:lnTo>
                  <a:pt x="2404" y="279"/>
                </a:lnTo>
                <a:lnTo>
                  <a:pt x="2402" y="279"/>
                </a:lnTo>
                <a:lnTo>
                  <a:pt x="2402" y="280"/>
                </a:lnTo>
                <a:lnTo>
                  <a:pt x="2404" y="280"/>
                </a:lnTo>
                <a:lnTo>
                  <a:pt x="2404" y="282"/>
                </a:lnTo>
                <a:lnTo>
                  <a:pt x="2404" y="284"/>
                </a:lnTo>
                <a:lnTo>
                  <a:pt x="2402" y="286"/>
                </a:lnTo>
                <a:lnTo>
                  <a:pt x="2402" y="288"/>
                </a:lnTo>
                <a:lnTo>
                  <a:pt x="2402" y="290"/>
                </a:lnTo>
                <a:lnTo>
                  <a:pt x="2404" y="292"/>
                </a:lnTo>
                <a:lnTo>
                  <a:pt x="2406" y="294"/>
                </a:lnTo>
                <a:lnTo>
                  <a:pt x="2408" y="296"/>
                </a:lnTo>
                <a:lnTo>
                  <a:pt x="2408" y="298"/>
                </a:lnTo>
                <a:lnTo>
                  <a:pt x="2410" y="298"/>
                </a:lnTo>
                <a:lnTo>
                  <a:pt x="2410" y="300"/>
                </a:lnTo>
                <a:lnTo>
                  <a:pt x="2412" y="300"/>
                </a:lnTo>
                <a:lnTo>
                  <a:pt x="2414" y="300"/>
                </a:lnTo>
                <a:lnTo>
                  <a:pt x="2416" y="303"/>
                </a:lnTo>
                <a:lnTo>
                  <a:pt x="2419" y="305"/>
                </a:lnTo>
                <a:lnTo>
                  <a:pt x="2423" y="307"/>
                </a:lnTo>
                <a:lnTo>
                  <a:pt x="2423" y="309"/>
                </a:lnTo>
                <a:lnTo>
                  <a:pt x="2425" y="309"/>
                </a:lnTo>
                <a:lnTo>
                  <a:pt x="2427" y="311"/>
                </a:lnTo>
                <a:lnTo>
                  <a:pt x="2429" y="313"/>
                </a:lnTo>
                <a:lnTo>
                  <a:pt x="2431" y="313"/>
                </a:lnTo>
                <a:lnTo>
                  <a:pt x="2433" y="313"/>
                </a:lnTo>
                <a:lnTo>
                  <a:pt x="2433" y="315"/>
                </a:lnTo>
                <a:lnTo>
                  <a:pt x="2435" y="315"/>
                </a:lnTo>
                <a:lnTo>
                  <a:pt x="2437" y="315"/>
                </a:lnTo>
                <a:lnTo>
                  <a:pt x="2439" y="315"/>
                </a:lnTo>
                <a:lnTo>
                  <a:pt x="2444" y="307"/>
                </a:lnTo>
                <a:lnTo>
                  <a:pt x="2437" y="321"/>
                </a:lnTo>
                <a:lnTo>
                  <a:pt x="2437" y="323"/>
                </a:lnTo>
                <a:lnTo>
                  <a:pt x="2435" y="325"/>
                </a:lnTo>
                <a:lnTo>
                  <a:pt x="2435" y="327"/>
                </a:lnTo>
                <a:lnTo>
                  <a:pt x="2435" y="328"/>
                </a:lnTo>
                <a:lnTo>
                  <a:pt x="2433" y="330"/>
                </a:lnTo>
                <a:lnTo>
                  <a:pt x="2433" y="332"/>
                </a:lnTo>
                <a:lnTo>
                  <a:pt x="2433" y="334"/>
                </a:lnTo>
                <a:lnTo>
                  <a:pt x="2433" y="336"/>
                </a:lnTo>
                <a:lnTo>
                  <a:pt x="2433" y="338"/>
                </a:lnTo>
                <a:lnTo>
                  <a:pt x="2433" y="340"/>
                </a:lnTo>
                <a:lnTo>
                  <a:pt x="2433" y="342"/>
                </a:lnTo>
                <a:lnTo>
                  <a:pt x="2433" y="346"/>
                </a:lnTo>
                <a:lnTo>
                  <a:pt x="2433" y="350"/>
                </a:lnTo>
                <a:lnTo>
                  <a:pt x="2433" y="351"/>
                </a:lnTo>
                <a:lnTo>
                  <a:pt x="2433" y="353"/>
                </a:lnTo>
                <a:lnTo>
                  <a:pt x="2433" y="355"/>
                </a:lnTo>
                <a:lnTo>
                  <a:pt x="2433" y="357"/>
                </a:lnTo>
                <a:lnTo>
                  <a:pt x="2433" y="359"/>
                </a:lnTo>
                <a:lnTo>
                  <a:pt x="2435" y="359"/>
                </a:lnTo>
                <a:lnTo>
                  <a:pt x="2437" y="363"/>
                </a:lnTo>
                <a:lnTo>
                  <a:pt x="2435" y="365"/>
                </a:lnTo>
                <a:lnTo>
                  <a:pt x="2437" y="367"/>
                </a:lnTo>
                <a:lnTo>
                  <a:pt x="2439" y="369"/>
                </a:lnTo>
                <a:lnTo>
                  <a:pt x="2441" y="371"/>
                </a:lnTo>
                <a:lnTo>
                  <a:pt x="2442" y="371"/>
                </a:lnTo>
                <a:lnTo>
                  <a:pt x="2442" y="373"/>
                </a:lnTo>
                <a:lnTo>
                  <a:pt x="2444" y="373"/>
                </a:lnTo>
                <a:lnTo>
                  <a:pt x="2448" y="376"/>
                </a:lnTo>
                <a:lnTo>
                  <a:pt x="2450" y="376"/>
                </a:lnTo>
                <a:lnTo>
                  <a:pt x="2450" y="378"/>
                </a:lnTo>
                <a:lnTo>
                  <a:pt x="2450" y="380"/>
                </a:lnTo>
                <a:lnTo>
                  <a:pt x="2452" y="380"/>
                </a:lnTo>
                <a:lnTo>
                  <a:pt x="2460" y="380"/>
                </a:lnTo>
                <a:lnTo>
                  <a:pt x="2462" y="380"/>
                </a:lnTo>
                <a:lnTo>
                  <a:pt x="2464" y="380"/>
                </a:lnTo>
                <a:lnTo>
                  <a:pt x="2466" y="382"/>
                </a:lnTo>
                <a:lnTo>
                  <a:pt x="2471" y="380"/>
                </a:lnTo>
                <a:lnTo>
                  <a:pt x="2467" y="382"/>
                </a:lnTo>
                <a:lnTo>
                  <a:pt x="2467" y="384"/>
                </a:lnTo>
                <a:lnTo>
                  <a:pt x="2469" y="384"/>
                </a:lnTo>
                <a:lnTo>
                  <a:pt x="2469" y="386"/>
                </a:lnTo>
                <a:lnTo>
                  <a:pt x="2469" y="388"/>
                </a:lnTo>
                <a:lnTo>
                  <a:pt x="2469" y="396"/>
                </a:lnTo>
                <a:lnTo>
                  <a:pt x="2469" y="403"/>
                </a:lnTo>
                <a:lnTo>
                  <a:pt x="2469" y="409"/>
                </a:lnTo>
                <a:lnTo>
                  <a:pt x="2469" y="417"/>
                </a:lnTo>
                <a:lnTo>
                  <a:pt x="2469" y="419"/>
                </a:lnTo>
                <a:lnTo>
                  <a:pt x="2471" y="419"/>
                </a:lnTo>
                <a:lnTo>
                  <a:pt x="2471" y="421"/>
                </a:lnTo>
                <a:lnTo>
                  <a:pt x="2471" y="423"/>
                </a:lnTo>
                <a:lnTo>
                  <a:pt x="2471" y="424"/>
                </a:lnTo>
                <a:lnTo>
                  <a:pt x="2473" y="426"/>
                </a:lnTo>
                <a:lnTo>
                  <a:pt x="2473" y="428"/>
                </a:lnTo>
                <a:lnTo>
                  <a:pt x="2475" y="430"/>
                </a:lnTo>
                <a:lnTo>
                  <a:pt x="2475" y="432"/>
                </a:lnTo>
                <a:lnTo>
                  <a:pt x="2477" y="432"/>
                </a:lnTo>
                <a:lnTo>
                  <a:pt x="2477" y="434"/>
                </a:lnTo>
                <a:lnTo>
                  <a:pt x="2481" y="438"/>
                </a:lnTo>
                <a:lnTo>
                  <a:pt x="2481" y="440"/>
                </a:lnTo>
                <a:lnTo>
                  <a:pt x="2483" y="440"/>
                </a:lnTo>
                <a:lnTo>
                  <a:pt x="2483" y="442"/>
                </a:lnTo>
                <a:lnTo>
                  <a:pt x="2485" y="444"/>
                </a:lnTo>
                <a:lnTo>
                  <a:pt x="2485" y="446"/>
                </a:lnTo>
                <a:lnTo>
                  <a:pt x="2487" y="447"/>
                </a:lnTo>
                <a:lnTo>
                  <a:pt x="2489" y="449"/>
                </a:lnTo>
                <a:lnTo>
                  <a:pt x="2492" y="451"/>
                </a:lnTo>
                <a:lnTo>
                  <a:pt x="2494" y="453"/>
                </a:lnTo>
                <a:lnTo>
                  <a:pt x="2496" y="455"/>
                </a:lnTo>
                <a:lnTo>
                  <a:pt x="2500" y="457"/>
                </a:lnTo>
                <a:lnTo>
                  <a:pt x="2500" y="459"/>
                </a:lnTo>
                <a:lnTo>
                  <a:pt x="2498" y="457"/>
                </a:lnTo>
                <a:lnTo>
                  <a:pt x="2494" y="459"/>
                </a:lnTo>
                <a:lnTo>
                  <a:pt x="2498" y="461"/>
                </a:lnTo>
                <a:lnTo>
                  <a:pt x="2500" y="461"/>
                </a:lnTo>
                <a:lnTo>
                  <a:pt x="2502" y="459"/>
                </a:lnTo>
                <a:lnTo>
                  <a:pt x="2506" y="463"/>
                </a:lnTo>
                <a:lnTo>
                  <a:pt x="2508" y="465"/>
                </a:lnTo>
                <a:lnTo>
                  <a:pt x="2510" y="467"/>
                </a:lnTo>
                <a:lnTo>
                  <a:pt x="2514" y="469"/>
                </a:lnTo>
                <a:lnTo>
                  <a:pt x="2515" y="469"/>
                </a:lnTo>
                <a:lnTo>
                  <a:pt x="2517" y="470"/>
                </a:lnTo>
                <a:lnTo>
                  <a:pt x="2519" y="470"/>
                </a:lnTo>
                <a:lnTo>
                  <a:pt x="2521" y="472"/>
                </a:lnTo>
                <a:lnTo>
                  <a:pt x="2527" y="472"/>
                </a:lnTo>
                <a:lnTo>
                  <a:pt x="2531" y="474"/>
                </a:lnTo>
                <a:lnTo>
                  <a:pt x="2535" y="476"/>
                </a:lnTo>
                <a:lnTo>
                  <a:pt x="2538" y="476"/>
                </a:lnTo>
                <a:lnTo>
                  <a:pt x="2544" y="478"/>
                </a:lnTo>
                <a:lnTo>
                  <a:pt x="2552" y="480"/>
                </a:lnTo>
                <a:lnTo>
                  <a:pt x="2558" y="482"/>
                </a:lnTo>
                <a:lnTo>
                  <a:pt x="2563" y="482"/>
                </a:lnTo>
                <a:lnTo>
                  <a:pt x="2569" y="484"/>
                </a:lnTo>
                <a:lnTo>
                  <a:pt x="2573" y="484"/>
                </a:lnTo>
                <a:lnTo>
                  <a:pt x="2577" y="484"/>
                </a:lnTo>
                <a:lnTo>
                  <a:pt x="2581" y="484"/>
                </a:lnTo>
                <a:lnTo>
                  <a:pt x="2585" y="486"/>
                </a:lnTo>
                <a:lnTo>
                  <a:pt x="2586" y="486"/>
                </a:lnTo>
                <a:lnTo>
                  <a:pt x="2588" y="486"/>
                </a:lnTo>
                <a:lnTo>
                  <a:pt x="2590" y="486"/>
                </a:lnTo>
                <a:lnTo>
                  <a:pt x="2590" y="482"/>
                </a:lnTo>
                <a:lnTo>
                  <a:pt x="2590" y="480"/>
                </a:lnTo>
                <a:lnTo>
                  <a:pt x="2590" y="478"/>
                </a:lnTo>
                <a:lnTo>
                  <a:pt x="2590" y="476"/>
                </a:lnTo>
                <a:lnTo>
                  <a:pt x="2590" y="474"/>
                </a:lnTo>
                <a:lnTo>
                  <a:pt x="2590" y="472"/>
                </a:lnTo>
                <a:lnTo>
                  <a:pt x="2592" y="472"/>
                </a:lnTo>
                <a:lnTo>
                  <a:pt x="2592" y="470"/>
                </a:lnTo>
                <a:lnTo>
                  <a:pt x="2592" y="469"/>
                </a:lnTo>
                <a:lnTo>
                  <a:pt x="2594" y="467"/>
                </a:lnTo>
                <a:lnTo>
                  <a:pt x="2594" y="465"/>
                </a:lnTo>
                <a:lnTo>
                  <a:pt x="2596" y="463"/>
                </a:lnTo>
                <a:lnTo>
                  <a:pt x="2598" y="461"/>
                </a:lnTo>
                <a:lnTo>
                  <a:pt x="2598" y="459"/>
                </a:lnTo>
                <a:lnTo>
                  <a:pt x="2598" y="457"/>
                </a:lnTo>
                <a:lnTo>
                  <a:pt x="2598" y="455"/>
                </a:lnTo>
                <a:lnTo>
                  <a:pt x="2596" y="455"/>
                </a:lnTo>
                <a:lnTo>
                  <a:pt x="2594" y="455"/>
                </a:lnTo>
                <a:lnTo>
                  <a:pt x="2592" y="455"/>
                </a:lnTo>
                <a:lnTo>
                  <a:pt x="2592" y="457"/>
                </a:lnTo>
                <a:lnTo>
                  <a:pt x="2590" y="457"/>
                </a:lnTo>
                <a:lnTo>
                  <a:pt x="2590" y="459"/>
                </a:lnTo>
                <a:lnTo>
                  <a:pt x="2592" y="461"/>
                </a:lnTo>
                <a:lnTo>
                  <a:pt x="2590" y="461"/>
                </a:lnTo>
                <a:lnTo>
                  <a:pt x="2590" y="459"/>
                </a:lnTo>
                <a:lnTo>
                  <a:pt x="2590" y="457"/>
                </a:lnTo>
                <a:lnTo>
                  <a:pt x="2590" y="455"/>
                </a:lnTo>
                <a:lnTo>
                  <a:pt x="2592" y="455"/>
                </a:lnTo>
                <a:lnTo>
                  <a:pt x="2594" y="455"/>
                </a:lnTo>
                <a:lnTo>
                  <a:pt x="2596" y="455"/>
                </a:lnTo>
                <a:lnTo>
                  <a:pt x="2598" y="455"/>
                </a:lnTo>
                <a:lnTo>
                  <a:pt x="2598" y="457"/>
                </a:lnTo>
                <a:lnTo>
                  <a:pt x="2600" y="457"/>
                </a:lnTo>
                <a:lnTo>
                  <a:pt x="2600" y="459"/>
                </a:lnTo>
                <a:lnTo>
                  <a:pt x="2596" y="463"/>
                </a:lnTo>
                <a:lnTo>
                  <a:pt x="2596" y="465"/>
                </a:lnTo>
                <a:lnTo>
                  <a:pt x="2594" y="467"/>
                </a:lnTo>
                <a:lnTo>
                  <a:pt x="2594" y="469"/>
                </a:lnTo>
                <a:lnTo>
                  <a:pt x="2592" y="470"/>
                </a:lnTo>
                <a:lnTo>
                  <a:pt x="2592" y="472"/>
                </a:lnTo>
                <a:lnTo>
                  <a:pt x="2592" y="474"/>
                </a:lnTo>
                <a:lnTo>
                  <a:pt x="2590" y="476"/>
                </a:lnTo>
                <a:lnTo>
                  <a:pt x="2590" y="478"/>
                </a:lnTo>
                <a:lnTo>
                  <a:pt x="2590" y="480"/>
                </a:lnTo>
                <a:lnTo>
                  <a:pt x="2590" y="482"/>
                </a:lnTo>
                <a:lnTo>
                  <a:pt x="2590" y="484"/>
                </a:lnTo>
                <a:lnTo>
                  <a:pt x="2590" y="486"/>
                </a:lnTo>
                <a:lnTo>
                  <a:pt x="2590" y="488"/>
                </a:lnTo>
                <a:lnTo>
                  <a:pt x="2590" y="490"/>
                </a:lnTo>
                <a:lnTo>
                  <a:pt x="2592" y="492"/>
                </a:lnTo>
                <a:lnTo>
                  <a:pt x="2592" y="494"/>
                </a:lnTo>
                <a:lnTo>
                  <a:pt x="2592" y="495"/>
                </a:lnTo>
                <a:lnTo>
                  <a:pt x="2594" y="495"/>
                </a:lnTo>
                <a:lnTo>
                  <a:pt x="2594" y="497"/>
                </a:lnTo>
                <a:lnTo>
                  <a:pt x="2596" y="497"/>
                </a:lnTo>
                <a:lnTo>
                  <a:pt x="2596" y="499"/>
                </a:lnTo>
                <a:lnTo>
                  <a:pt x="2598" y="499"/>
                </a:lnTo>
                <a:lnTo>
                  <a:pt x="2598" y="501"/>
                </a:lnTo>
                <a:lnTo>
                  <a:pt x="2598" y="503"/>
                </a:lnTo>
                <a:lnTo>
                  <a:pt x="2598" y="505"/>
                </a:lnTo>
                <a:lnTo>
                  <a:pt x="2598" y="507"/>
                </a:lnTo>
                <a:lnTo>
                  <a:pt x="2596" y="507"/>
                </a:lnTo>
                <a:lnTo>
                  <a:pt x="2594" y="509"/>
                </a:lnTo>
                <a:lnTo>
                  <a:pt x="2592" y="509"/>
                </a:lnTo>
                <a:lnTo>
                  <a:pt x="2592" y="511"/>
                </a:lnTo>
                <a:lnTo>
                  <a:pt x="2590" y="511"/>
                </a:lnTo>
                <a:lnTo>
                  <a:pt x="2588" y="511"/>
                </a:lnTo>
                <a:lnTo>
                  <a:pt x="2586" y="511"/>
                </a:lnTo>
                <a:lnTo>
                  <a:pt x="2586" y="513"/>
                </a:lnTo>
                <a:lnTo>
                  <a:pt x="2585" y="513"/>
                </a:lnTo>
                <a:lnTo>
                  <a:pt x="2583" y="513"/>
                </a:lnTo>
                <a:lnTo>
                  <a:pt x="2581" y="513"/>
                </a:lnTo>
                <a:lnTo>
                  <a:pt x="2581" y="515"/>
                </a:lnTo>
                <a:lnTo>
                  <a:pt x="2579" y="515"/>
                </a:lnTo>
                <a:lnTo>
                  <a:pt x="2577" y="515"/>
                </a:lnTo>
                <a:lnTo>
                  <a:pt x="2575" y="515"/>
                </a:lnTo>
                <a:lnTo>
                  <a:pt x="2575" y="517"/>
                </a:lnTo>
                <a:lnTo>
                  <a:pt x="2573" y="517"/>
                </a:lnTo>
                <a:lnTo>
                  <a:pt x="2571" y="517"/>
                </a:lnTo>
                <a:lnTo>
                  <a:pt x="2571" y="518"/>
                </a:lnTo>
                <a:lnTo>
                  <a:pt x="2569" y="518"/>
                </a:lnTo>
                <a:lnTo>
                  <a:pt x="2567" y="520"/>
                </a:lnTo>
                <a:lnTo>
                  <a:pt x="2565" y="522"/>
                </a:lnTo>
                <a:lnTo>
                  <a:pt x="2563" y="524"/>
                </a:lnTo>
                <a:lnTo>
                  <a:pt x="2562" y="526"/>
                </a:lnTo>
                <a:lnTo>
                  <a:pt x="2560" y="526"/>
                </a:lnTo>
                <a:lnTo>
                  <a:pt x="2560" y="528"/>
                </a:lnTo>
                <a:lnTo>
                  <a:pt x="2558" y="528"/>
                </a:lnTo>
                <a:lnTo>
                  <a:pt x="2558" y="530"/>
                </a:lnTo>
                <a:lnTo>
                  <a:pt x="2556" y="530"/>
                </a:lnTo>
                <a:lnTo>
                  <a:pt x="2554" y="532"/>
                </a:lnTo>
                <a:lnTo>
                  <a:pt x="2552" y="532"/>
                </a:lnTo>
                <a:lnTo>
                  <a:pt x="2550" y="534"/>
                </a:lnTo>
                <a:lnTo>
                  <a:pt x="2548" y="534"/>
                </a:lnTo>
                <a:lnTo>
                  <a:pt x="2546" y="534"/>
                </a:lnTo>
                <a:lnTo>
                  <a:pt x="2544" y="534"/>
                </a:lnTo>
                <a:lnTo>
                  <a:pt x="2542" y="534"/>
                </a:lnTo>
                <a:lnTo>
                  <a:pt x="2540" y="536"/>
                </a:lnTo>
                <a:lnTo>
                  <a:pt x="2538" y="534"/>
                </a:lnTo>
                <a:lnTo>
                  <a:pt x="2537" y="534"/>
                </a:lnTo>
                <a:lnTo>
                  <a:pt x="2535" y="534"/>
                </a:lnTo>
                <a:lnTo>
                  <a:pt x="2533" y="534"/>
                </a:lnTo>
                <a:lnTo>
                  <a:pt x="2531" y="534"/>
                </a:lnTo>
                <a:lnTo>
                  <a:pt x="2529" y="534"/>
                </a:lnTo>
                <a:lnTo>
                  <a:pt x="2527" y="534"/>
                </a:lnTo>
                <a:lnTo>
                  <a:pt x="2525" y="532"/>
                </a:lnTo>
                <a:lnTo>
                  <a:pt x="2523" y="532"/>
                </a:lnTo>
                <a:lnTo>
                  <a:pt x="2521" y="532"/>
                </a:lnTo>
                <a:lnTo>
                  <a:pt x="2519" y="536"/>
                </a:lnTo>
                <a:lnTo>
                  <a:pt x="2521" y="532"/>
                </a:lnTo>
                <a:lnTo>
                  <a:pt x="2519" y="532"/>
                </a:lnTo>
                <a:lnTo>
                  <a:pt x="2517" y="530"/>
                </a:lnTo>
                <a:lnTo>
                  <a:pt x="2515" y="530"/>
                </a:lnTo>
                <a:lnTo>
                  <a:pt x="2515" y="528"/>
                </a:lnTo>
                <a:lnTo>
                  <a:pt x="2515" y="526"/>
                </a:lnTo>
                <a:lnTo>
                  <a:pt x="2515" y="524"/>
                </a:lnTo>
                <a:lnTo>
                  <a:pt x="2517" y="522"/>
                </a:lnTo>
                <a:lnTo>
                  <a:pt x="2519" y="522"/>
                </a:lnTo>
                <a:lnTo>
                  <a:pt x="2521" y="522"/>
                </a:lnTo>
                <a:lnTo>
                  <a:pt x="2525" y="524"/>
                </a:lnTo>
                <a:lnTo>
                  <a:pt x="2527" y="526"/>
                </a:lnTo>
                <a:lnTo>
                  <a:pt x="2529" y="526"/>
                </a:lnTo>
                <a:lnTo>
                  <a:pt x="2531" y="526"/>
                </a:lnTo>
                <a:lnTo>
                  <a:pt x="2533" y="526"/>
                </a:lnTo>
                <a:lnTo>
                  <a:pt x="2535" y="526"/>
                </a:lnTo>
                <a:lnTo>
                  <a:pt x="2537" y="526"/>
                </a:lnTo>
                <a:lnTo>
                  <a:pt x="2538" y="526"/>
                </a:lnTo>
                <a:lnTo>
                  <a:pt x="2540" y="526"/>
                </a:lnTo>
                <a:lnTo>
                  <a:pt x="2542" y="526"/>
                </a:lnTo>
                <a:lnTo>
                  <a:pt x="2544" y="524"/>
                </a:lnTo>
                <a:lnTo>
                  <a:pt x="2548" y="524"/>
                </a:lnTo>
                <a:lnTo>
                  <a:pt x="2550" y="522"/>
                </a:lnTo>
                <a:lnTo>
                  <a:pt x="2554" y="522"/>
                </a:lnTo>
                <a:lnTo>
                  <a:pt x="2556" y="520"/>
                </a:lnTo>
                <a:lnTo>
                  <a:pt x="2558" y="518"/>
                </a:lnTo>
                <a:lnTo>
                  <a:pt x="2560" y="515"/>
                </a:lnTo>
                <a:lnTo>
                  <a:pt x="2562" y="513"/>
                </a:lnTo>
                <a:lnTo>
                  <a:pt x="2562" y="511"/>
                </a:lnTo>
                <a:lnTo>
                  <a:pt x="2562" y="509"/>
                </a:lnTo>
                <a:lnTo>
                  <a:pt x="2560" y="507"/>
                </a:lnTo>
                <a:lnTo>
                  <a:pt x="2558" y="507"/>
                </a:lnTo>
                <a:lnTo>
                  <a:pt x="2558" y="505"/>
                </a:lnTo>
                <a:lnTo>
                  <a:pt x="2556" y="505"/>
                </a:lnTo>
                <a:lnTo>
                  <a:pt x="2554" y="505"/>
                </a:lnTo>
                <a:lnTo>
                  <a:pt x="2552" y="505"/>
                </a:lnTo>
                <a:lnTo>
                  <a:pt x="2550" y="505"/>
                </a:lnTo>
                <a:lnTo>
                  <a:pt x="2546" y="505"/>
                </a:lnTo>
                <a:lnTo>
                  <a:pt x="2544" y="505"/>
                </a:lnTo>
                <a:lnTo>
                  <a:pt x="2540" y="507"/>
                </a:lnTo>
                <a:lnTo>
                  <a:pt x="2537" y="507"/>
                </a:lnTo>
                <a:lnTo>
                  <a:pt x="2531" y="507"/>
                </a:lnTo>
                <a:lnTo>
                  <a:pt x="2527" y="509"/>
                </a:lnTo>
                <a:lnTo>
                  <a:pt x="2521" y="509"/>
                </a:lnTo>
                <a:lnTo>
                  <a:pt x="2517" y="509"/>
                </a:lnTo>
                <a:lnTo>
                  <a:pt x="2514" y="509"/>
                </a:lnTo>
                <a:lnTo>
                  <a:pt x="2512" y="509"/>
                </a:lnTo>
                <a:lnTo>
                  <a:pt x="2512" y="511"/>
                </a:lnTo>
                <a:lnTo>
                  <a:pt x="2510" y="511"/>
                </a:lnTo>
                <a:lnTo>
                  <a:pt x="2508" y="511"/>
                </a:lnTo>
                <a:lnTo>
                  <a:pt x="2506" y="513"/>
                </a:lnTo>
                <a:lnTo>
                  <a:pt x="2504" y="515"/>
                </a:lnTo>
                <a:lnTo>
                  <a:pt x="2504" y="517"/>
                </a:lnTo>
                <a:lnTo>
                  <a:pt x="2504" y="518"/>
                </a:lnTo>
                <a:lnTo>
                  <a:pt x="2504" y="520"/>
                </a:lnTo>
                <a:lnTo>
                  <a:pt x="2504" y="522"/>
                </a:lnTo>
                <a:lnTo>
                  <a:pt x="2506" y="524"/>
                </a:lnTo>
                <a:lnTo>
                  <a:pt x="2508" y="526"/>
                </a:lnTo>
                <a:lnTo>
                  <a:pt x="2510" y="526"/>
                </a:lnTo>
                <a:lnTo>
                  <a:pt x="2510" y="528"/>
                </a:lnTo>
                <a:lnTo>
                  <a:pt x="2510" y="530"/>
                </a:lnTo>
                <a:lnTo>
                  <a:pt x="2510" y="534"/>
                </a:lnTo>
                <a:lnTo>
                  <a:pt x="2512" y="534"/>
                </a:lnTo>
                <a:lnTo>
                  <a:pt x="2514" y="534"/>
                </a:lnTo>
                <a:lnTo>
                  <a:pt x="2514" y="536"/>
                </a:lnTo>
                <a:lnTo>
                  <a:pt x="2512" y="536"/>
                </a:lnTo>
                <a:lnTo>
                  <a:pt x="2510" y="536"/>
                </a:lnTo>
                <a:lnTo>
                  <a:pt x="2508" y="538"/>
                </a:lnTo>
                <a:lnTo>
                  <a:pt x="2508" y="540"/>
                </a:lnTo>
                <a:lnTo>
                  <a:pt x="2508" y="542"/>
                </a:lnTo>
                <a:lnTo>
                  <a:pt x="2508" y="543"/>
                </a:lnTo>
                <a:lnTo>
                  <a:pt x="2508" y="545"/>
                </a:lnTo>
                <a:lnTo>
                  <a:pt x="2510" y="547"/>
                </a:lnTo>
                <a:lnTo>
                  <a:pt x="2510" y="549"/>
                </a:lnTo>
                <a:lnTo>
                  <a:pt x="2510" y="551"/>
                </a:lnTo>
                <a:lnTo>
                  <a:pt x="2510" y="553"/>
                </a:lnTo>
                <a:lnTo>
                  <a:pt x="2512" y="559"/>
                </a:lnTo>
                <a:lnTo>
                  <a:pt x="2512" y="561"/>
                </a:lnTo>
                <a:lnTo>
                  <a:pt x="2512" y="563"/>
                </a:lnTo>
                <a:lnTo>
                  <a:pt x="2512" y="565"/>
                </a:lnTo>
                <a:lnTo>
                  <a:pt x="2512" y="566"/>
                </a:lnTo>
                <a:lnTo>
                  <a:pt x="2514" y="568"/>
                </a:lnTo>
                <a:lnTo>
                  <a:pt x="2514" y="570"/>
                </a:lnTo>
                <a:lnTo>
                  <a:pt x="2514" y="572"/>
                </a:lnTo>
                <a:lnTo>
                  <a:pt x="2514" y="574"/>
                </a:lnTo>
                <a:lnTo>
                  <a:pt x="2515" y="574"/>
                </a:lnTo>
                <a:lnTo>
                  <a:pt x="2515" y="576"/>
                </a:lnTo>
                <a:lnTo>
                  <a:pt x="2515" y="578"/>
                </a:lnTo>
                <a:lnTo>
                  <a:pt x="2515" y="580"/>
                </a:lnTo>
                <a:lnTo>
                  <a:pt x="2517" y="580"/>
                </a:lnTo>
                <a:lnTo>
                  <a:pt x="2517" y="582"/>
                </a:lnTo>
                <a:lnTo>
                  <a:pt x="2517" y="584"/>
                </a:lnTo>
                <a:lnTo>
                  <a:pt x="2519" y="584"/>
                </a:lnTo>
                <a:lnTo>
                  <a:pt x="2519" y="586"/>
                </a:lnTo>
                <a:lnTo>
                  <a:pt x="2519" y="588"/>
                </a:lnTo>
                <a:lnTo>
                  <a:pt x="2521" y="588"/>
                </a:lnTo>
                <a:lnTo>
                  <a:pt x="2521" y="590"/>
                </a:lnTo>
                <a:lnTo>
                  <a:pt x="2521" y="591"/>
                </a:lnTo>
                <a:lnTo>
                  <a:pt x="2523" y="593"/>
                </a:lnTo>
                <a:lnTo>
                  <a:pt x="2523" y="595"/>
                </a:lnTo>
                <a:lnTo>
                  <a:pt x="2523" y="597"/>
                </a:lnTo>
                <a:lnTo>
                  <a:pt x="2525" y="597"/>
                </a:lnTo>
                <a:lnTo>
                  <a:pt x="2525" y="599"/>
                </a:lnTo>
                <a:lnTo>
                  <a:pt x="2525" y="601"/>
                </a:lnTo>
                <a:lnTo>
                  <a:pt x="2527" y="601"/>
                </a:lnTo>
                <a:lnTo>
                  <a:pt x="2527" y="603"/>
                </a:lnTo>
                <a:lnTo>
                  <a:pt x="2527" y="605"/>
                </a:lnTo>
                <a:lnTo>
                  <a:pt x="2529" y="605"/>
                </a:lnTo>
                <a:lnTo>
                  <a:pt x="2529" y="607"/>
                </a:lnTo>
                <a:lnTo>
                  <a:pt x="2529" y="609"/>
                </a:lnTo>
                <a:lnTo>
                  <a:pt x="2531" y="611"/>
                </a:lnTo>
                <a:lnTo>
                  <a:pt x="2531" y="613"/>
                </a:lnTo>
                <a:lnTo>
                  <a:pt x="2533" y="613"/>
                </a:lnTo>
                <a:lnTo>
                  <a:pt x="2533" y="614"/>
                </a:lnTo>
                <a:lnTo>
                  <a:pt x="2533" y="616"/>
                </a:lnTo>
                <a:lnTo>
                  <a:pt x="2535" y="618"/>
                </a:lnTo>
                <a:lnTo>
                  <a:pt x="2535" y="620"/>
                </a:lnTo>
                <a:lnTo>
                  <a:pt x="2537" y="622"/>
                </a:lnTo>
                <a:lnTo>
                  <a:pt x="2537" y="624"/>
                </a:lnTo>
                <a:lnTo>
                  <a:pt x="2538" y="624"/>
                </a:lnTo>
                <a:lnTo>
                  <a:pt x="2538" y="626"/>
                </a:lnTo>
                <a:lnTo>
                  <a:pt x="2538" y="628"/>
                </a:lnTo>
                <a:lnTo>
                  <a:pt x="2540" y="628"/>
                </a:lnTo>
                <a:lnTo>
                  <a:pt x="2540" y="630"/>
                </a:lnTo>
                <a:lnTo>
                  <a:pt x="2540" y="632"/>
                </a:lnTo>
                <a:lnTo>
                  <a:pt x="2542" y="632"/>
                </a:lnTo>
                <a:lnTo>
                  <a:pt x="2542" y="634"/>
                </a:lnTo>
                <a:lnTo>
                  <a:pt x="2542" y="636"/>
                </a:lnTo>
                <a:lnTo>
                  <a:pt x="2544" y="636"/>
                </a:lnTo>
                <a:lnTo>
                  <a:pt x="2544" y="638"/>
                </a:lnTo>
                <a:lnTo>
                  <a:pt x="2546" y="638"/>
                </a:lnTo>
                <a:lnTo>
                  <a:pt x="2546" y="639"/>
                </a:lnTo>
                <a:lnTo>
                  <a:pt x="2548" y="639"/>
                </a:lnTo>
                <a:lnTo>
                  <a:pt x="2548" y="641"/>
                </a:lnTo>
                <a:lnTo>
                  <a:pt x="2548" y="643"/>
                </a:lnTo>
                <a:lnTo>
                  <a:pt x="2550" y="643"/>
                </a:lnTo>
                <a:lnTo>
                  <a:pt x="2550" y="645"/>
                </a:lnTo>
                <a:lnTo>
                  <a:pt x="2552" y="645"/>
                </a:lnTo>
                <a:lnTo>
                  <a:pt x="2552" y="647"/>
                </a:lnTo>
                <a:lnTo>
                  <a:pt x="2554" y="647"/>
                </a:lnTo>
                <a:lnTo>
                  <a:pt x="2554" y="649"/>
                </a:lnTo>
                <a:lnTo>
                  <a:pt x="2556" y="651"/>
                </a:lnTo>
                <a:lnTo>
                  <a:pt x="2558" y="653"/>
                </a:lnTo>
                <a:lnTo>
                  <a:pt x="2560" y="655"/>
                </a:lnTo>
                <a:lnTo>
                  <a:pt x="2560" y="657"/>
                </a:lnTo>
                <a:lnTo>
                  <a:pt x="2562" y="657"/>
                </a:lnTo>
                <a:lnTo>
                  <a:pt x="2563" y="659"/>
                </a:lnTo>
                <a:lnTo>
                  <a:pt x="2563" y="661"/>
                </a:lnTo>
                <a:lnTo>
                  <a:pt x="2565" y="661"/>
                </a:lnTo>
                <a:lnTo>
                  <a:pt x="2565" y="662"/>
                </a:lnTo>
                <a:lnTo>
                  <a:pt x="2567" y="662"/>
                </a:lnTo>
                <a:lnTo>
                  <a:pt x="2569" y="664"/>
                </a:lnTo>
                <a:lnTo>
                  <a:pt x="2569" y="666"/>
                </a:lnTo>
                <a:lnTo>
                  <a:pt x="2571" y="666"/>
                </a:lnTo>
                <a:lnTo>
                  <a:pt x="2573" y="666"/>
                </a:lnTo>
                <a:lnTo>
                  <a:pt x="2573" y="668"/>
                </a:lnTo>
                <a:lnTo>
                  <a:pt x="2575" y="670"/>
                </a:lnTo>
                <a:lnTo>
                  <a:pt x="2577" y="670"/>
                </a:lnTo>
                <a:lnTo>
                  <a:pt x="2577" y="672"/>
                </a:lnTo>
                <a:lnTo>
                  <a:pt x="2579" y="672"/>
                </a:lnTo>
                <a:lnTo>
                  <a:pt x="2579" y="674"/>
                </a:lnTo>
                <a:lnTo>
                  <a:pt x="2581" y="674"/>
                </a:lnTo>
                <a:lnTo>
                  <a:pt x="2581" y="676"/>
                </a:lnTo>
                <a:lnTo>
                  <a:pt x="2581" y="678"/>
                </a:lnTo>
                <a:lnTo>
                  <a:pt x="2581" y="680"/>
                </a:lnTo>
                <a:lnTo>
                  <a:pt x="2579" y="680"/>
                </a:lnTo>
                <a:lnTo>
                  <a:pt x="2577" y="680"/>
                </a:lnTo>
                <a:lnTo>
                  <a:pt x="2575" y="678"/>
                </a:lnTo>
                <a:lnTo>
                  <a:pt x="2573" y="674"/>
                </a:lnTo>
                <a:lnTo>
                  <a:pt x="2573" y="672"/>
                </a:lnTo>
                <a:lnTo>
                  <a:pt x="2571" y="672"/>
                </a:lnTo>
                <a:lnTo>
                  <a:pt x="2571" y="670"/>
                </a:lnTo>
                <a:lnTo>
                  <a:pt x="2569" y="670"/>
                </a:lnTo>
                <a:lnTo>
                  <a:pt x="2567" y="670"/>
                </a:lnTo>
                <a:lnTo>
                  <a:pt x="2565" y="670"/>
                </a:lnTo>
                <a:lnTo>
                  <a:pt x="2565" y="672"/>
                </a:lnTo>
                <a:lnTo>
                  <a:pt x="2563" y="672"/>
                </a:lnTo>
                <a:lnTo>
                  <a:pt x="2562" y="672"/>
                </a:lnTo>
                <a:lnTo>
                  <a:pt x="2560" y="674"/>
                </a:lnTo>
                <a:lnTo>
                  <a:pt x="2560" y="672"/>
                </a:lnTo>
                <a:lnTo>
                  <a:pt x="2558" y="672"/>
                </a:lnTo>
                <a:lnTo>
                  <a:pt x="2556" y="672"/>
                </a:lnTo>
                <a:lnTo>
                  <a:pt x="2556" y="670"/>
                </a:lnTo>
                <a:lnTo>
                  <a:pt x="2554" y="670"/>
                </a:lnTo>
                <a:lnTo>
                  <a:pt x="2552" y="662"/>
                </a:lnTo>
                <a:lnTo>
                  <a:pt x="2548" y="657"/>
                </a:lnTo>
                <a:lnTo>
                  <a:pt x="2550" y="655"/>
                </a:lnTo>
                <a:lnTo>
                  <a:pt x="2544" y="649"/>
                </a:lnTo>
                <a:lnTo>
                  <a:pt x="2538" y="647"/>
                </a:lnTo>
                <a:lnTo>
                  <a:pt x="2533" y="645"/>
                </a:lnTo>
                <a:lnTo>
                  <a:pt x="2535" y="645"/>
                </a:lnTo>
                <a:lnTo>
                  <a:pt x="2533" y="645"/>
                </a:lnTo>
                <a:lnTo>
                  <a:pt x="2531" y="645"/>
                </a:lnTo>
                <a:lnTo>
                  <a:pt x="2529" y="645"/>
                </a:lnTo>
                <a:lnTo>
                  <a:pt x="2527" y="645"/>
                </a:lnTo>
                <a:lnTo>
                  <a:pt x="2525" y="645"/>
                </a:lnTo>
                <a:lnTo>
                  <a:pt x="2525" y="643"/>
                </a:lnTo>
                <a:lnTo>
                  <a:pt x="2523" y="643"/>
                </a:lnTo>
                <a:lnTo>
                  <a:pt x="2521" y="643"/>
                </a:lnTo>
                <a:lnTo>
                  <a:pt x="2521" y="641"/>
                </a:lnTo>
                <a:lnTo>
                  <a:pt x="2519" y="641"/>
                </a:lnTo>
                <a:lnTo>
                  <a:pt x="2519" y="639"/>
                </a:lnTo>
                <a:lnTo>
                  <a:pt x="2515" y="636"/>
                </a:lnTo>
                <a:lnTo>
                  <a:pt x="2515" y="634"/>
                </a:lnTo>
                <a:lnTo>
                  <a:pt x="2514" y="634"/>
                </a:lnTo>
                <a:lnTo>
                  <a:pt x="2512" y="634"/>
                </a:lnTo>
                <a:lnTo>
                  <a:pt x="2512" y="632"/>
                </a:lnTo>
                <a:lnTo>
                  <a:pt x="2510" y="632"/>
                </a:lnTo>
                <a:lnTo>
                  <a:pt x="2508" y="632"/>
                </a:lnTo>
                <a:lnTo>
                  <a:pt x="2508" y="630"/>
                </a:lnTo>
                <a:lnTo>
                  <a:pt x="2506" y="630"/>
                </a:lnTo>
                <a:lnTo>
                  <a:pt x="2504" y="630"/>
                </a:lnTo>
                <a:lnTo>
                  <a:pt x="2504" y="632"/>
                </a:lnTo>
                <a:lnTo>
                  <a:pt x="2506" y="632"/>
                </a:lnTo>
                <a:lnTo>
                  <a:pt x="2506" y="634"/>
                </a:lnTo>
                <a:lnTo>
                  <a:pt x="2510" y="636"/>
                </a:lnTo>
                <a:lnTo>
                  <a:pt x="2512" y="638"/>
                </a:lnTo>
                <a:lnTo>
                  <a:pt x="2514" y="641"/>
                </a:lnTo>
                <a:lnTo>
                  <a:pt x="2517" y="643"/>
                </a:lnTo>
                <a:lnTo>
                  <a:pt x="2519" y="645"/>
                </a:lnTo>
                <a:lnTo>
                  <a:pt x="2521" y="647"/>
                </a:lnTo>
                <a:lnTo>
                  <a:pt x="2523" y="647"/>
                </a:lnTo>
                <a:lnTo>
                  <a:pt x="2523" y="649"/>
                </a:lnTo>
                <a:lnTo>
                  <a:pt x="2521" y="651"/>
                </a:lnTo>
                <a:lnTo>
                  <a:pt x="2521" y="653"/>
                </a:lnTo>
                <a:lnTo>
                  <a:pt x="2519" y="653"/>
                </a:lnTo>
                <a:lnTo>
                  <a:pt x="2519" y="655"/>
                </a:lnTo>
                <a:lnTo>
                  <a:pt x="2519" y="657"/>
                </a:lnTo>
                <a:lnTo>
                  <a:pt x="2519" y="659"/>
                </a:lnTo>
                <a:lnTo>
                  <a:pt x="2527" y="666"/>
                </a:lnTo>
                <a:lnTo>
                  <a:pt x="2529" y="668"/>
                </a:lnTo>
                <a:lnTo>
                  <a:pt x="2531" y="668"/>
                </a:lnTo>
                <a:lnTo>
                  <a:pt x="2531" y="670"/>
                </a:lnTo>
                <a:lnTo>
                  <a:pt x="2533" y="670"/>
                </a:lnTo>
                <a:lnTo>
                  <a:pt x="2533" y="672"/>
                </a:lnTo>
                <a:lnTo>
                  <a:pt x="2535" y="674"/>
                </a:lnTo>
                <a:lnTo>
                  <a:pt x="2535" y="676"/>
                </a:lnTo>
                <a:lnTo>
                  <a:pt x="2537" y="680"/>
                </a:lnTo>
                <a:lnTo>
                  <a:pt x="2537" y="682"/>
                </a:lnTo>
                <a:lnTo>
                  <a:pt x="2537" y="684"/>
                </a:lnTo>
                <a:lnTo>
                  <a:pt x="2537" y="686"/>
                </a:lnTo>
                <a:lnTo>
                  <a:pt x="2537" y="687"/>
                </a:lnTo>
                <a:lnTo>
                  <a:pt x="2538" y="689"/>
                </a:lnTo>
                <a:lnTo>
                  <a:pt x="2544" y="695"/>
                </a:lnTo>
                <a:lnTo>
                  <a:pt x="2546" y="699"/>
                </a:lnTo>
                <a:lnTo>
                  <a:pt x="2548" y="699"/>
                </a:lnTo>
                <a:lnTo>
                  <a:pt x="2548" y="695"/>
                </a:lnTo>
                <a:lnTo>
                  <a:pt x="2550" y="695"/>
                </a:lnTo>
                <a:lnTo>
                  <a:pt x="2550" y="699"/>
                </a:lnTo>
                <a:lnTo>
                  <a:pt x="2552" y="699"/>
                </a:lnTo>
                <a:lnTo>
                  <a:pt x="2554" y="699"/>
                </a:lnTo>
                <a:lnTo>
                  <a:pt x="2556" y="699"/>
                </a:lnTo>
                <a:lnTo>
                  <a:pt x="2558" y="699"/>
                </a:lnTo>
                <a:lnTo>
                  <a:pt x="2558" y="701"/>
                </a:lnTo>
                <a:lnTo>
                  <a:pt x="2560" y="699"/>
                </a:lnTo>
                <a:lnTo>
                  <a:pt x="2562" y="699"/>
                </a:lnTo>
                <a:lnTo>
                  <a:pt x="2563" y="699"/>
                </a:lnTo>
                <a:lnTo>
                  <a:pt x="2563" y="697"/>
                </a:lnTo>
                <a:lnTo>
                  <a:pt x="2565" y="697"/>
                </a:lnTo>
                <a:lnTo>
                  <a:pt x="2567" y="691"/>
                </a:lnTo>
                <a:lnTo>
                  <a:pt x="2563" y="691"/>
                </a:lnTo>
                <a:lnTo>
                  <a:pt x="2563" y="689"/>
                </a:lnTo>
                <a:lnTo>
                  <a:pt x="2563" y="691"/>
                </a:lnTo>
                <a:lnTo>
                  <a:pt x="2567" y="691"/>
                </a:lnTo>
                <a:lnTo>
                  <a:pt x="2567" y="689"/>
                </a:lnTo>
                <a:lnTo>
                  <a:pt x="2567" y="686"/>
                </a:lnTo>
                <a:lnTo>
                  <a:pt x="2567" y="684"/>
                </a:lnTo>
                <a:lnTo>
                  <a:pt x="2569" y="684"/>
                </a:lnTo>
                <a:lnTo>
                  <a:pt x="2569" y="682"/>
                </a:lnTo>
                <a:lnTo>
                  <a:pt x="2571" y="682"/>
                </a:lnTo>
                <a:lnTo>
                  <a:pt x="2571" y="684"/>
                </a:lnTo>
                <a:lnTo>
                  <a:pt x="2573" y="684"/>
                </a:lnTo>
                <a:lnTo>
                  <a:pt x="2573" y="686"/>
                </a:lnTo>
                <a:lnTo>
                  <a:pt x="2575" y="686"/>
                </a:lnTo>
                <a:lnTo>
                  <a:pt x="2575" y="687"/>
                </a:lnTo>
                <a:lnTo>
                  <a:pt x="2575" y="691"/>
                </a:lnTo>
                <a:lnTo>
                  <a:pt x="2575" y="693"/>
                </a:lnTo>
                <a:lnTo>
                  <a:pt x="2575" y="695"/>
                </a:lnTo>
                <a:lnTo>
                  <a:pt x="2575" y="697"/>
                </a:lnTo>
                <a:lnTo>
                  <a:pt x="2575" y="699"/>
                </a:lnTo>
                <a:lnTo>
                  <a:pt x="2577" y="699"/>
                </a:lnTo>
                <a:lnTo>
                  <a:pt x="2577" y="701"/>
                </a:lnTo>
                <a:lnTo>
                  <a:pt x="2577" y="703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7"/>
                </a:lnTo>
                <a:lnTo>
                  <a:pt x="2579" y="709"/>
                </a:lnTo>
                <a:lnTo>
                  <a:pt x="2581" y="710"/>
                </a:lnTo>
                <a:lnTo>
                  <a:pt x="2581" y="712"/>
                </a:lnTo>
                <a:lnTo>
                  <a:pt x="2581" y="714"/>
                </a:lnTo>
                <a:lnTo>
                  <a:pt x="2583" y="714"/>
                </a:lnTo>
                <a:lnTo>
                  <a:pt x="2583" y="716"/>
                </a:lnTo>
                <a:lnTo>
                  <a:pt x="2585" y="716"/>
                </a:lnTo>
                <a:lnTo>
                  <a:pt x="2585" y="718"/>
                </a:lnTo>
                <a:lnTo>
                  <a:pt x="2586" y="718"/>
                </a:lnTo>
                <a:lnTo>
                  <a:pt x="2586" y="720"/>
                </a:lnTo>
                <a:lnTo>
                  <a:pt x="2586" y="722"/>
                </a:lnTo>
                <a:lnTo>
                  <a:pt x="2586" y="724"/>
                </a:lnTo>
                <a:lnTo>
                  <a:pt x="2588" y="724"/>
                </a:lnTo>
                <a:lnTo>
                  <a:pt x="2588" y="726"/>
                </a:lnTo>
                <a:lnTo>
                  <a:pt x="2588" y="728"/>
                </a:lnTo>
                <a:lnTo>
                  <a:pt x="2588" y="730"/>
                </a:lnTo>
                <a:lnTo>
                  <a:pt x="2588" y="732"/>
                </a:lnTo>
                <a:lnTo>
                  <a:pt x="2590" y="734"/>
                </a:lnTo>
                <a:lnTo>
                  <a:pt x="2590" y="735"/>
                </a:lnTo>
                <a:lnTo>
                  <a:pt x="2592" y="737"/>
                </a:lnTo>
                <a:lnTo>
                  <a:pt x="2592" y="739"/>
                </a:lnTo>
                <a:lnTo>
                  <a:pt x="2594" y="739"/>
                </a:lnTo>
                <a:lnTo>
                  <a:pt x="2594" y="741"/>
                </a:lnTo>
                <a:lnTo>
                  <a:pt x="2598" y="747"/>
                </a:lnTo>
                <a:lnTo>
                  <a:pt x="2600" y="747"/>
                </a:lnTo>
                <a:lnTo>
                  <a:pt x="2600" y="749"/>
                </a:lnTo>
                <a:lnTo>
                  <a:pt x="2602" y="749"/>
                </a:lnTo>
                <a:lnTo>
                  <a:pt x="2602" y="751"/>
                </a:lnTo>
                <a:lnTo>
                  <a:pt x="2604" y="751"/>
                </a:lnTo>
                <a:lnTo>
                  <a:pt x="2604" y="753"/>
                </a:lnTo>
                <a:lnTo>
                  <a:pt x="2602" y="753"/>
                </a:lnTo>
                <a:lnTo>
                  <a:pt x="2602" y="755"/>
                </a:lnTo>
                <a:lnTo>
                  <a:pt x="2600" y="757"/>
                </a:lnTo>
                <a:lnTo>
                  <a:pt x="2600" y="758"/>
                </a:lnTo>
                <a:lnTo>
                  <a:pt x="2600" y="760"/>
                </a:lnTo>
                <a:lnTo>
                  <a:pt x="2602" y="760"/>
                </a:lnTo>
                <a:lnTo>
                  <a:pt x="2600" y="760"/>
                </a:lnTo>
                <a:lnTo>
                  <a:pt x="2600" y="758"/>
                </a:lnTo>
                <a:lnTo>
                  <a:pt x="2600" y="757"/>
                </a:lnTo>
                <a:lnTo>
                  <a:pt x="2594" y="757"/>
                </a:lnTo>
                <a:lnTo>
                  <a:pt x="2594" y="758"/>
                </a:lnTo>
                <a:lnTo>
                  <a:pt x="2594" y="760"/>
                </a:lnTo>
                <a:lnTo>
                  <a:pt x="2592" y="760"/>
                </a:lnTo>
                <a:lnTo>
                  <a:pt x="2594" y="760"/>
                </a:lnTo>
                <a:lnTo>
                  <a:pt x="2596" y="760"/>
                </a:lnTo>
                <a:lnTo>
                  <a:pt x="2596" y="762"/>
                </a:lnTo>
                <a:lnTo>
                  <a:pt x="2596" y="760"/>
                </a:lnTo>
                <a:lnTo>
                  <a:pt x="2598" y="760"/>
                </a:lnTo>
                <a:lnTo>
                  <a:pt x="2596" y="760"/>
                </a:lnTo>
                <a:lnTo>
                  <a:pt x="2596" y="762"/>
                </a:lnTo>
                <a:lnTo>
                  <a:pt x="2598" y="762"/>
                </a:lnTo>
                <a:lnTo>
                  <a:pt x="2600" y="764"/>
                </a:lnTo>
                <a:lnTo>
                  <a:pt x="2602" y="766"/>
                </a:lnTo>
                <a:lnTo>
                  <a:pt x="2602" y="768"/>
                </a:lnTo>
                <a:lnTo>
                  <a:pt x="2600" y="768"/>
                </a:lnTo>
                <a:lnTo>
                  <a:pt x="2600" y="770"/>
                </a:lnTo>
                <a:lnTo>
                  <a:pt x="2600" y="772"/>
                </a:lnTo>
                <a:lnTo>
                  <a:pt x="2600" y="774"/>
                </a:lnTo>
                <a:lnTo>
                  <a:pt x="2598" y="774"/>
                </a:lnTo>
                <a:lnTo>
                  <a:pt x="2598" y="776"/>
                </a:lnTo>
                <a:lnTo>
                  <a:pt x="2598" y="778"/>
                </a:lnTo>
                <a:lnTo>
                  <a:pt x="2598" y="780"/>
                </a:lnTo>
                <a:lnTo>
                  <a:pt x="2598" y="782"/>
                </a:lnTo>
                <a:lnTo>
                  <a:pt x="2598" y="783"/>
                </a:lnTo>
                <a:lnTo>
                  <a:pt x="2598" y="785"/>
                </a:lnTo>
                <a:lnTo>
                  <a:pt x="2600" y="787"/>
                </a:lnTo>
                <a:lnTo>
                  <a:pt x="2600" y="789"/>
                </a:lnTo>
                <a:lnTo>
                  <a:pt x="2600" y="791"/>
                </a:lnTo>
                <a:lnTo>
                  <a:pt x="2600" y="793"/>
                </a:lnTo>
                <a:lnTo>
                  <a:pt x="2602" y="795"/>
                </a:lnTo>
                <a:lnTo>
                  <a:pt x="2602" y="797"/>
                </a:lnTo>
                <a:lnTo>
                  <a:pt x="2604" y="797"/>
                </a:lnTo>
                <a:lnTo>
                  <a:pt x="2602" y="799"/>
                </a:lnTo>
                <a:lnTo>
                  <a:pt x="2602" y="801"/>
                </a:lnTo>
                <a:lnTo>
                  <a:pt x="2604" y="801"/>
                </a:lnTo>
                <a:lnTo>
                  <a:pt x="2604" y="803"/>
                </a:lnTo>
                <a:lnTo>
                  <a:pt x="2606" y="803"/>
                </a:lnTo>
                <a:lnTo>
                  <a:pt x="2606" y="805"/>
                </a:lnTo>
                <a:lnTo>
                  <a:pt x="2608" y="805"/>
                </a:lnTo>
                <a:lnTo>
                  <a:pt x="2608" y="806"/>
                </a:lnTo>
                <a:lnTo>
                  <a:pt x="2610" y="806"/>
                </a:lnTo>
                <a:lnTo>
                  <a:pt x="2610" y="808"/>
                </a:lnTo>
                <a:lnTo>
                  <a:pt x="2610" y="810"/>
                </a:lnTo>
                <a:lnTo>
                  <a:pt x="2610" y="812"/>
                </a:lnTo>
                <a:lnTo>
                  <a:pt x="2610" y="814"/>
                </a:lnTo>
                <a:lnTo>
                  <a:pt x="2608" y="814"/>
                </a:lnTo>
                <a:lnTo>
                  <a:pt x="2606" y="814"/>
                </a:lnTo>
                <a:lnTo>
                  <a:pt x="2606" y="816"/>
                </a:lnTo>
                <a:lnTo>
                  <a:pt x="2604" y="816"/>
                </a:lnTo>
                <a:lnTo>
                  <a:pt x="2604" y="818"/>
                </a:lnTo>
                <a:lnTo>
                  <a:pt x="2604" y="820"/>
                </a:lnTo>
                <a:lnTo>
                  <a:pt x="2604" y="822"/>
                </a:lnTo>
                <a:lnTo>
                  <a:pt x="2606" y="824"/>
                </a:lnTo>
                <a:lnTo>
                  <a:pt x="2606" y="826"/>
                </a:lnTo>
                <a:lnTo>
                  <a:pt x="2606" y="828"/>
                </a:lnTo>
                <a:lnTo>
                  <a:pt x="2606" y="830"/>
                </a:lnTo>
                <a:lnTo>
                  <a:pt x="2606" y="831"/>
                </a:lnTo>
                <a:lnTo>
                  <a:pt x="2606" y="833"/>
                </a:lnTo>
                <a:lnTo>
                  <a:pt x="2608" y="835"/>
                </a:lnTo>
                <a:lnTo>
                  <a:pt x="2608" y="837"/>
                </a:lnTo>
                <a:lnTo>
                  <a:pt x="2610" y="837"/>
                </a:lnTo>
                <a:lnTo>
                  <a:pt x="2610" y="839"/>
                </a:lnTo>
                <a:lnTo>
                  <a:pt x="2611" y="839"/>
                </a:lnTo>
                <a:lnTo>
                  <a:pt x="2613" y="841"/>
                </a:lnTo>
                <a:lnTo>
                  <a:pt x="2615" y="843"/>
                </a:lnTo>
                <a:lnTo>
                  <a:pt x="2621" y="839"/>
                </a:lnTo>
                <a:lnTo>
                  <a:pt x="2613" y="845"/>
                </a:lnTo>
                <a:lnTo>
                  <a:pt x="2611" y="845"/>
                </a:lnTo>
                <a:lnTo>
                  <a:pt x="2611" y="847"/>
                </a:lnTo>
                <a:lnTo>
                  <a:pt x="2613" y="847"/>
                </a:lnTo>
                <a:lnTo>
                  <a:pt x="2613" y="849"/>
                </a:lnTo>
                <a:lnTo>
                  <a:pt x="2613" y="851"/>
                </a:lnTo>
                <a:lnTo>
                  <a:pt x="2615" y="851"/>
                </a:lnTo>
                <a:lnTo>
                  <a:pt x="2615" y="853"/>
                </a:lnTo>
                <a:lnTo>
                  <a:pt x="2617" y="853"/>
                </a:lnTo>
                <a:lnTo>
                  <a:pt x="2617" y="854"/>
                </a:lnTo>
                <a:lnTo>
                  <a:pt x="2619" y="854"/>
                </a:lnTo>
                <a:lnTo>
                  <a:pt x="2619" y="856"/>
                </a:lnTo>
                <a:lnTo>
                  <a:pt x="2623" y="854"/>
                </a:lnTo>
                <a:lnTo>
                  <a:pt x="2625" y="854"/>
                </a:lnTo>
                <a:lnTo>
                  <a:pt x="2627" y="854"/>
                </a:lnTo>
                <a:lnTo>
                  <a:pt x="2625" y="854"/>
                </a:lnTo>
                <a:lnTo>
                  <a:pt x="2621" y="856"/>
                </a:lnTo>
                <a:lnTo>
                  <a:pt x="2617" y="858"/>
                </a:lnTo>
                <a:lnTo>
                  <a:pt x="2615" y="858"/>
                </a:lnTo>
                <a:lnTo>
                  <a:pt x="2615" y="860"/>
                </a:lnTo>
                <a:lnTo>
                  <a:pt x="2617" y="860"/>
                </a:lnTo>
                <a:lnTo>
                  <a:pt x="2617" y="862"/>
                </a:lnTo>
                <a:lnTo>
                  <a:pt x="2617" y="864"/>
                </a:lnTo>
                <a:lnTo>
                  <a:pt x="2619" y="864"/>
                </a:lnTo>
                <a:lnTo>
                  <a:pt x="2619" y="866"/>
                </a:lnTo>
                <a:lnTo>
                  <a:pt x="2621" y="866"/>
                </a:lnTo>
                <a:lnTo>
                  <a:pt x="2623" y="868"/>
                </a:lnTo>
                <a:lnTo>
                  <a:pt x="2623" y="870"/>
                </a:lnTo>
                <a:lnTo>
                  <a:pt x="2627" y="868"/>
                </a:lnTo>
                <a:lnTo>
                  <a:pt x="2629" y="868"/>
                </a:lnTo>
                <a:lnTo>
                  <a:pt x="2627" y="870"/>
                </a:lnTo>
                <a:lnTo>
                  <a:pt x="2623" y="870"/>
                </a:lnTo>
                <a:lnTo>
                  <a:pt x="2621" y="872"/>
                </a:lnTo>
                <a:lnTo>
                  <a:pt x="2619" y="872"/>
                </a:lnTo>
                <a:lnTo>
                  <a:pt x="2619" y="874"/>
                </a:lnTo>
                <a:lnTo>
                  <a:pt x="2621" y="874"/>
                </a:lnTo>
                <a:lnTo>
                  <a:pt x="2621" y="876"/>
                </a:lnTo>
                <a:lnTo>
                  <a:pt x="2623" y="876"/>
                </a:lnTo>
                <a:lnTo>
                  <a:pt x="2623" y="878"/>
                </a:lnTo>
                <a:lnTo>
                  <a:pt x="2625" y="878"/>
                </a:lnTo>
                <a:lnTo>
                  <a:pt x="2625" y="879"/>
                </a:lnTo>
                <a:lnTo>
                  <a:pt x="2627" y="879"/>
                </a:lnTo>
                <a:lnTo>
                  <a:pt x="2627" y="881"/>
                </a:lnTo>
                <a:lnTo>
                  <a:pt x="2629" y="881"/>
                </a:lnTo>
                <a:lnTo>
                  <a:pt x="2629" y="883"/>
                </a:lnTo>
                <a:lnTo>
                  <a:pt x="2631" y="881"/>
                </a:lnTo>
                <a:lnTo>
                  <a:pt x="2633" y="879"/>
                </a:lnTo>
                <a:lnTo>
                  <a:pt x="2634" y="879"/>
                </a:lnTo>
                <a:lnTo>
                  <a:pt x="2633" y="881"/>
                </a:lnTo>
                <a:lnTo>
                  <a:pt x="2631" y="883"/>
                </a:lnTo>
                <a:lnTo>
                  <a:pt x="2627" y="883"/>
                </a:lnTo>
                <a:lnTo>
                  <a:pt x="2625" y="885"/>
                </a:lnTo>
                <a:lnTo>
                  <a:pt x="2625" y="887"/>
                </a:lnTo>
                <a:lnTo>
                  <a:pt x="2627" y="887"/>
                </a:lnTo>
                <a:lnTo>
                  <a:pt x="2627" y="889"/>
                </a:lnTo>
                <a:lnTo>
                  <a:pt x="2629" y="889"/>
                </a:lnTo>
                <a:lnTo>
                  <a:pt x="2629" y="891"/>
                </a:lnTo>
                <a:lnTo>
                  <a:pt x="2631" y="891"/>
                </a:lnTo>
                <a:lnTo>
                  <a:pt x="2631" y="893"/>
                </a:lnTo>
                <a:lnTo>
                  <a:pt x="2633" y="893"/>
                </a:lnTo>
                <a:lnTo>
                  <a:pt x="2633" y="895"/>
                </a:lnTo>
                <a:lnTo>
                  <a:pt x="2634" y="895"/>
                </a:lnTo>
                <a:lnTo>
                  <a:pt x="2638" y="893"/>
                </a:lnTo>
                <a:lnTo>
                  <a:pt x="2640" y="893"/>
                </a:lnTo>
                <a:lnTo>
                  <a:pt x="2636" y="895"/>
                </a:lnTo>
                <a:lnTo>
                  <a:pt x="2633" y="897"/>
                </a:lnTo>
                <a:lnTo>
                  <a:pt x="2634" y="897"/>
                </a:lnTo>
                <a:lnTo>
                  <a:pt x="2634" y="899"/>
                </a:lnTo>
                <a:lnTo>
                  <a:pt x="2636" y="899"/>
                </a:lnTo>
                <a:lnTo>
                  <a:pt x="2636" y="901"/>
                </a:lnTo>
                <a:lnTo>
                  <a:pt x="2638" y="901"/>
                </a:lnTo>
                <a:lnTo>
                  <a:pt x="2638" y="902"/>
                </a:lnTo>
                <a:lnTo>
                  <a:pt x="2640" y="902"/>
                </a:lnTo>
                <a:lnTo>
                  <a:pt x="2642" y="902"/>
                </a:lnTo>
                <a:lnTo>
                  <a:pt x="2642" y="904"/>
                </a:lnTo>
                <a:lnTo>
                  <a:pt x="2644" y="904"/>
                </a:lnTo>
                <a:lnTo>
                  <a:pt x="2644" y="906"/>
                </a:lnTo>
                <a:lnTo>
                  <a:pt x="2646" y="908"/>
                </a:lnTo>
                <a:lnTo>
                  <a:pt x="2648" y="908"/>
                </a:lnTo>
                <a:lnTo>
                  <a:pt x="2650" y="910"/>
                </a:lnTo>
                <a:lnTo>
                  <a:pt x="2652" y="910"/>
                </a:lnTo>
                <a:lnTo>
                  <a:pt x="2652" y="912"/>
                </a:lnTo>
                <a:lnTo>
                  <a:pt x="2654" y="912"/>
                </a:lnTo>
                <a:lnTo>
                  <a:pt x="2656" y="914"/>
                </a:lnTo>
                <a:lnTo>
                  <a:pt x="2658" y="914"/>
                </a:lnTo>
                <a:lnTo>
                  <a:pt x="2658" y="916"/>
                </a:lnTo>
                <a:lnTo>
                  <a:pt x="2659" y="916"/>
                </a:lnTo>
                <a:lnTo>
                  <a:pt x="2661" y="916"/>
                </a:lnTo>
                <a:lnTo>
                  <a:pt x="2663" y="918"/>
                </a:lnTo>
                <a:lnTo>
                  <a:pt x="2665" y="918"/>
                </a:lnTo>
                <a:lnTo>
                  <a:pt x="2667" y="918"/>
                </a:lnTo>
                <a:lnTo>
                  <a:pt x="2669" y="920"/>
                </a:lnTo>
                <a:lnTo>
                  <a:pt x="2671" y="920"/>
                </a:lnTo>
                <a:lnTo>
                  <a:pt x="2673" y="920"/>
                </a:lnTo>
                <a:lnTo>
                  <a:pt x="2675" y="920"/>
                </a:lnTo>
                <a:lnTo>
                  <a:pt x="2677" y="920"/>
                </a:lnTo>
                <a:lnTo>
                  <a:pt x="2679" y="920"/>
                </a:lnTo>
                <a:lnTo>
                  <a:pt x="2681" y="920"/>
                </a:lnTo>
                <a:lnTo>
                  <a:pt x="2683" y="920"/>
                </a:lnTo>
                <a:lnTo>
                  <a:pt x="2683" y="918"/>
                </a:lnTo>
                <a:lnTo>
                  <a:pt x="2684" y="918"/>
                </a:lnTo>
                <a:lnTo>
                  <a:pt x="2686" y="918"/>
                </a:lnTo>
                <a:lnTo>
                  <a:pt x="2686" y="920"/>
                </a:lnTo>
                <a:lnTo>
                  <a:pt x="2686" y="922"/>
                </a:lnTo>
                <a:lnTo>
                  <a:pt x="2686" y="920"/>
                </a:lnTo>
                <a:lnTo>
                  <a:pt x="2688" y="920"/>
                </a:lnTo>
                <a:lnTo>
                  <a:pt x="2688" y="918"/>
                </a:lnTo>
                <a:lnTo>
                  <a:pt x="2688" y="916"/>
                </a:lnTo>
                <a:lnTo>
                  <a:pt x="2688" y="914"/>
                </a:lnTo>
                <a:lnTo>
                  <a:pt x="2688" y="912"/>
                </a:lnTo>
                <a:lnTo>
                  <a:pt x="2688" y="910"/>
                </a:lnTo>
                <a:lnTo>
                  <a:pt x="2686" y="910"/>
                </a:lnTo>
                <a:lnTo>
                  <a:pt x="2686" y="908"/>
                </a:lnTo>
                <a:lnTo>
                  <a:pt x="2684" y="908"/>
                </a:lnTo>
                <a:lnTo>
                  <a:pt x="2684" y="910"/>
                </a:lnTo>
                <a:lnTo>
                  <a:pt x="2683" y="910"/>
                </a:lnTo>
                <a:lnTo>
                  <a:pt x="2683" y="908"/>
                </a:lnTo>
                <a:lnTo>
                  <a:pt x="2684" y="908"/>
                </a:lnTo>
                <a:lnTo>
                  <a:pt x="2686" y="908"/>
                </a:lnTo>
                <a:lnTo>
                  <a:pt x="2688" y="908"/>
                </a:lnTo>
                <a:lnTo>
                  <a:pt x="2688" y="910"/>
                </a:lnTo>
                <a:lnTo>
                  <a:pt x="2690" y="910"/>
                </a:lnTo>
                <a:lnTo>
                  <a:pt x="2690" y="912"/>
                </a:lnTo>
                <a:lnTo>
                  <a:pt x="2690" y="914"/>
                </a:lnTo>
                <a:lnTo>
                  <a:pt x="2690" y="916"/>
                </a:lnTo>
                <a:lnTo>
                  <a:pt x="2690" y="918"/>
                </a:lnTo>
                <a:lnTo>
                  <a:pt x="2688" y="918"/>
                </a:lnTo>
                <a:lnTo>
                  <a:pt x="2688" y="920"/>
                </a:lnTo>
                <a:lnTo>
                  <a:pt x="2686" y="922"/>
                </a:lnTo>
                <a:lnTo>
                  <a:pt x="2684" y="922"/>
                </a:lnTo>
                <a:lnTo>
                  <a:pt x="2684" y="924"/>
                </a:lnTo>
                <a:lnTo>
                  <a:pt x="2683" y="924"/>
                </a:lnTo>
                <a:lnTo>
                  <a:pt x="2681" y="924"/>
                </a:lnTo>
                <a:lnTo>
                  <a:pt x="2679" y="926"/>
                </a:lnTo>
                <a:lnTo>
                  <a:pt x="2677" y="926"/>
                </a:lnTo>
                <a:lnTo>
                  <a:pt x="2675" y="926"/>
                </a:lnTo>
                <a:lnTo>
                  <a:pt x="2673" y="926"/>
                </a:lnTo>
                <a:lnTo>
                  <a:pt x="2671" y="926"/>
                </a:lnTo>
                <a:lnTo>
                  <a:pt x="2669" y="926"/>
                </a:lnTo>
                <a:lnTo>
                  <a:pt x="2667" y="926"/>
                </a:lnTo>
                <a:lnTo>
                  <a:pt x="2667" y="927"/>
                </a:lnTo>
                <a:lnTo>
                  <a:pt x="2665" y="927"/>
                </a:lnTo>
                <a:lnTo>
                  <a:pt x="2663" y="927"/>
                </a:lnTo>
                <a:lnTo>
                  <a:pt x="2663" y="929"/>
                </a:lnTo>
                <a:lnTo>
                  <a:pt x="2659" y="931"/>
                </a:lnTo>
                <a:lnTo>
                  <a:pt x="2656" y="935"/>
                </a:lnTo>
                <a:lnTo>
                  <a:pt x="2652" y="937"/>
                </a:lnTo>
                <a:lnTo>
                  <a:pt x="2652" y="939"/>
                </a:lnTo>
                <a:lnTo>
                  <a:pt x="2652" y="941"/>
                </a:lnTo>
                <a:lnTo>
                  <a:pt x="2652" y="943"/>
                </a:lnTo>
                <a:lnTo>
                  <a:pt x="2650" y="945"/>
                </a:lnTo>
                <a:lnTo>
                  <a:pt x="2648" y="947"/>
                </a:lnTo>
                <a:lnTo>
                  <a:pt x="2648" y="949"/>
                </a:lnTo>
                <a:lnTo>
                  <a:pt x="2648" y="950"/>
                </a:lnTo>
                <a:lnTo>
                  <a:pt x="2648" y="952"/>
                </a:lnTo>
                <a:lnTo>
                  <a:pt x="2648" y="954"/>
                </a:lnTo>
                <a:lnTo>
                  <a:pt x="2648" y="956"/>
                </a:lnTo>
                <a:lnTo>
                  <a:pt x="2648" y="958"/>
                </a:lnTo>
                <a:lnTo>
                  <a:pt x="2648" y="960"/>
                </a:lnTo>
                <a:lnTo>
                  <a:pt x="2648" y="962"/>
                </a:lnTo>
                <a:lnTo>
                  <a:pt x="2648" y="964"/>
                </a:lnTo>
                <a:lnTo>
                  <a:pt x="2650" y="964"/>
                </a:lnTo>
                <a:lnTo>
                  <a:pt x="2650" y="966"/>
                </a:lnTo>
                <a:lnTo>
                  <a:pt x="2650" y="968"/>
                </a:lnTo>
                <a:lnTo>
                  <a:pt x="2650" y="970"/>
                </a:lnTo>
                <a:lnTo>
                  <a:pt x="2652" y="974"/>
                </a:lnTo>
                <a:lnTo>
                  <a:pt x="2652" y="975"/>
                </a:lnTo>
                <a:lnTo>
                  <a:pt x="2652" y="977"/>
                </a:lnTo>
                <a:lnTo>
                  <a:pt x="2654" y="979"/>
                </a:lnTo>
                <a:lnTo>
                  <a:pt x="2656" y="983"/>
                </a:lnTo>
                <a:lnTo>
                  <a:pt x="2656" y="985"/>
                </a:lnTo>
                <a:lnTo>
                  <a:pt x="2658" y="989"/>
                </a:lnTo>
                <a:lnTo>
                  <a:pt x="2658" y="993"/>
                </a:lnTo>
                <a:lnTo>
                  <a:pt x="2659" y="998"/>
                </a:lnTo>
                <a:lnTo>
                  <a:pt x="2661" y="998"/>
                </a:lnTo>
                <a:lnTo>
                  <a:pt x="2659" y="1000"/>
                </a:lnTo>
                <a:lnTo>
                  <a:pt x="2661" y="1000"/>
                </a:lnTo>
                <a:lnTo>
                  <a:pt x="2663" y="1002"/>
                </a:lnTo>
                <a:lnTo>
                  <a:pt x="2665" y="1002"/>
                </a:lnTo>
                <a:lnTo>
                  <a:pt x="2665" y="1004"/>
                </a:lnTo>
                <a:lnTo>
                  <a:pt x="2667" y="1004"/>
                </a:lnTo>
                <a:lnTo>
                  <a:pt x="2667" y="1006"/>
                </a:lnTo>
                <a:lnTo>
                  <a:pt x="2669" y="1006"/>
                </a:lnTo>
                <a:lnTo>
                  <a:pt x="2669" y="1008"/>
                </a:lnTo>
                <a:lnTo>
                  <a:pt x="2671" y="1010"/>
                </a:lnTo>
                <a:lnTo>
                  <a:pt x="2673" y="1012"/>
                </a:lnTo>
                <a:lnTo>
                  <a:pt x="2675" y="1012"/>
                </a:lnTo>
                <a:lnTo>
                  <a:pt x="2675" y="1014"/>
                </a:lnTo>
                <a:lnTo>
                  <a:pt x="2675" y="1016"/>
                </a:lnTo>
                <a:lnTo>
                  <a:pt x="2677" y="1018"/>
                </a:lnTo>
                <a:lnTo>
                  <a:pt x="2679" y="1018"/>
                </a:lnTo>
                <a:lnTo>
                  <a:pt x="2681" y="1018"/>
                </a:lnTo>
                <a:lnTo>
                  <a:pt x="2686" y="1020"/>
                </a:lnTo>
                <a:lnTo>
                  <a:pt x="2688" y="1020"/>
                </a:lnTo>
                <a:lnTo>
                  <a:pt x="2692" y="1020"/>
                </a:lnTo>
                <a:lnTo>
                  <a:pt x="2692" y="1021"/>
                </a:lnTo>
                <a:lnTo>
                  <a:pt x="2694" y="1021"/>
                </a:lnTo>
                <a:lnTo>
                  <a:pt x="2696" y="1023"/>
                </a:lnTo>
                <a:lnTo>
                  <a:pt x="2698" y="1025"/>
                </a:lnTo>
                <a:lnTo>
                  <a:pt x="2700" y="1027"/>
                </a:lnTo>
                <a:lnTo>
                  <a:pt x="2702" y="1029"/>
                </a:lnTo>
                <a:lnTo>
                  <a:pt x="2704" y="1033"/>
                </a:lnTo>
                <a:lnTo>
                  <a:pt x="2706" y="1037"/>
                </a:lnTo>
                <a:lnTo>
                  <a:pt x="2707" y="1039"/>
                </a:lnTo>
                <a:lnTo>
                  <a:pt x="2707" y="1041"/>
                </a:lnTo>
                <a:lnTo>
                  <a:pt x="2709" y="1043"/>
                </a:lnTo>
                <a:lnTo>
                  <a:pt x="2711" y="1045"/>
                </a:lnTo>
                <a:lnTo>
                  <a:pt x="2711" y="1046"/>
                </a:lnTo>
                <a:lnTo>
                  <a:pt x="2713" y="1050"/>
                </a:lnTo>
                <a:lnTo>
                  <a:pt x="2715" y="1050"/>
                </a:lnTo>
                <a:lnTo>
                  <a:pt x="2717" y="1052"/>
                </a:lnTo>
                <a:lnTo>
                  <a:pt x="2717" y="1054"/>
                </a:lnTo>
                <a:lnTo>
                  <a:pt x="2719" y="1056"/>
                </a:lnTo>
                <a:lnTo>
                  <a:pt x="2719" y="1058"/>
                </a:lnTo>
                <a:lnTo>
                  <a:pt x="2721" y="1060"/>
                </a:lnTo>
                <a:lnTo>
                  <a:pt x="2723" y="1062"/>
                </a:lnTo>
                <a:lnTo>
                  <a:pt x="2723" y="1064"/>
                </a:lnTo>
                <a:lnTo>
                  <a:pt x="2725" y="1066"/>
                </a:lnTo>
                <a:lnTo>
                  <a:pt x="2727" y="1068"/>
                </a:lnTo>
                <a:lnTo>
                  <a:pt x="2729" y="1069"/>
                </a:lnTo>
                <a:lnTo>
                  <a:pt x="2729" y="1071"/>
                </a:lnTo>
                <a:lnTo>
                  <a:pt x="2731" y="1073"/>
                </a:lnTo>
                <a:lnTo>
                  <a:pt x="2732" y="1075"/>
                </a:lnTo>
                <a:lnTo>
                  <a:pt x="2732" y="1077"/>
                </a:lnTo>
                <a:lnTo>
                  <a:pt x="2734" y="1079"/>
                </a:lnTo>
                <a:lnTo>
                  <a:pt x="2736" y="1081"/>
                </a:lnTo>
                <a:lnTo>
                  <a:pt x="2738" y="1083"/>
                </a:lnTo>
                <a:lnTo>
                  <a:pt x="2738" y="1085"/>
                </a:lnTo>
                <a:lnTo>
                  <a:pt x="2742" y="1089"/>
                </a:lnTo>
                <a:lnTo>
                  <a:pt x="2744" y="1091"/>
                </a:lnTo>
                <a:lnTo>
                  <a:pt x="2746" y="1091"/>
                </a:lnTo>
                <a:lnTo>
                  <a:pt x="2748" y="1091"/>
                </a:lnTo>
                <a:lnTo>
                  <a:pt x="2752" y="1089"/>
                </a:lnTo>
                <a:lnTo>
                  <a:pt x="2754" y="1089"/>
                </a:lnTo>
                <a:lnTo>
                  <a:pt x="2755" y="1089"/>
                </a:lnTo>
                <a:lnTo>
                  <a:pt x="2757" y="1089"/>
                </a:lnTo>
                <a:lnTo>
                  <a:pt x="2757" y="1091"/>
                </a:lnTo>
                <a:lnTo>
                  <a:pt x="2759" y="1089"/>
                </a:lnTo>
                <a:lnTo>
                  <a:pt x="2759" y="1087"/>
                </a:lnTo>
                <a:lnTo>
                  <a:pt x="2761" y="1085"/>
                </a:lnTo>
                <a:lnTo>
                  <a:pt x="2761" y="1083"/>
                </a:lnTo>
                <a:lnTo>
                  <a:pt x="2763" y="1081"/>
                </a:lnTo>
                <a:lnTo>
                  <a:pt x="2763" y="1079"/>
                </a:lnTo>
                <a:lnTo>
                  <a:pt x="2765" y="1079"/>
                </a:lnTo>
                <a:lnTo>
                  <a:pt x="2765" y="1077"/>
                </a:lnTo>
                <a:lnTo>
                  <a:pt x="2767" y="1077"/>
                </a:lnTo>
                <a:lnTo>
                  <a:pt x="2767" y="1075"/>
                </a:lnTo>
                <a:lnTo>
                  <a:pt x="2767" y="1073"/>
                </a:lnTo>
                <a:lnTo>
                  <a:pt x="2769" y="1073"/>
                </a:lnTo>
                <a:lnTo>
                  <a:pt x="2769" y="1071"/>
                </a:lnTo>
                <a:lnTo>
                  <a:pt x="2771" y="1069"/>
                </a:lnTo>
                <a:lnTo>
                  <a:pt x="2771" y="1068"/>
                </a:lnTo>
                <a:lnTo>
                  <a:pt x="2773" y="1068"/>
                </a:lnTo>
                <a:lnTo>
                  <a:pt x="2773" y="1066"/>
                </a:lnTo>
                <a:lnTo>
                  <a:pt x="2775" y="1066"/>
                </a:lnTo>
                <a:lnTo>
                  <a:pt x="2777" y="1066"/>
                </a:lnTo>
                <a:lnTo>
                  <a:pt x="2780" y="1066"/>
                </a:lnTo>
                <a:lnTo>
                  <a:pt x="2782" y="1066"/>
                </a:lnTo>
                <a:lnTo>
                  <a:pt x="2784" y="1066"/>
                </a:lnTo>
                <a:lnTo>
                  <a:pt x="2788" y="1066"/>
                </a:lnTo>
                <a:lnTo>
                  <a:pt x="2790" y="1066"/>
                </a:lnTo>
                <a:lnTo>
                  <a:pt x="2792" y="1066"/>
                </a:lnTo>
                <a:lnTo>
                  <a:pt x="2794" y="1066"/>
                </a:lnTo>
                <a:lnTo>
                  <a:pt x="2796" y="1066"/>
                </a:lnTo>
                <a:lnTo>
                  <a:pt x="2798" y="1066"/>
                </a:lnTo>
                <a:lnTo>
                  <a:pt x="2800" y="1066"/>
                </a:lnTo>
                <a:lnTo>
                  <a:pt x="2802" y="1066"/>
                </a:lnTo>
                <a:lnTo>
                  <a:pt x="2803" y="1066"/>
                </a:lnTo>
                <a:lnTo>
                  <a:pt x="2809" y="1066"/>
                </a:lnTo>
                <a:lnTo>
                  <a:pt x="2811" y="1066"/>
                </a:lnTo>
                <a:lnTo>
                  <a:pt x="2813" y="1066"/>
                </a:lnTo>
                <a:lnTo>
                  <a:pt x="2815" y="1066"/>
                </a:lnTo>
                <a:lnTo>
                  <a:pt x="2817" y="1064"/>
                </a:lnTo>
                <a:lnTo>
                  <a:pt x="2819" y="1064"/>
                </a:lnTo>
                <a:lnTo>
                  <a:pt x="2821" y="1064"/>
                </a:lnTo>
                <a:lnTo>
                  <a:pt x="2823" y="1064"/>
                </a:lnTo>
                <a:lnTo>
                  <a:pt x="2825" y="1064"/>
                </a:lnTo>
                <a:lnTo>
                  <a:pt x="2827" y="1064"/>
                </a:lnTo>
                <a:lnTo>
                  <a:pt x="2828" y="1064"/>
                </a:lnTo>
                <a:lnTo>
                  <a:pt x="2832" y="1064"/>
                </a:lnTo>
                <a:lnTo>
                  <a:pt x="2836" y="1064"/>
                </a:lnTo>
                <a:lnTo>
                  <a:pt x="2838" y="1064"/>
                </a:lnTo>
                <a:lnTo>
                  <a:pt x="2840" y="1064"/>
                </a:lnTo>
                <a:lnTo>
                  <a:pt x="2840" y="1066"/>
                </a:lnTo>
                <a:lnTo>
                  <a:pt x="2840" y="1068"/>
                </a:lnTo>
                <a:lnTo>
                  <a:pt x="2840" y="1069"/>
                </a:lnTo>
                <a:lnTo>
                  <a:pt x="2840" y="1071"/>
                </a:lnTo>
                <a:lnTo>
                  <a:pt x="2840" y="1073"/>
                </a:lnTo>
                <a:lnTo>
                  <a:pt x="2840" y="1075"/>
                </a:lnTo>
                <a:lnTo>
                  <a:pt x="2840" y="1077"/>
                </a:lnTo>
                <a:lnTo>
                  <a:pt x="2840" y="1079"/>
                </a:lnTo>
                <a:lnTo>
                  <a:pt x="2840" y="1081"/>
                </a:lnTo>
                <a:lnTo>
                  <a:pt x="2840" y="1083"/>
                </a:lnTo>
                <a:lnTo>
                  <a:pt x="2840" y="1085"/>
                </a:lnTo>
                <a:lnTo>
                  <a:pt x="2840" y="1089"/>
                </a:lnTo>
                <a:lnTo>
                  <a:pt x="2840" y="1091"/>
                </a:lnTo>
                <a:lnTo>
                  <a:pt x="2828" y="1091"/>
                </a:lnTo>
                <a:lnTo>
                  <a:pt x="2823" y="1091"/>
                </a:lnTo>
                <a:lnTo>
                  <a:pt x="2815" y="1091"/>
                </a:lnTo>
                <a:lnTo>
                  <a:pt x="2777" y="1091"/>
                </a:lnTo>
                <a:lnTo>
                  <a:pt x="2777" y="1094"/>
                </a:lnTo>
                <a:lnTo>
                  <a:pt x="2777" y="1098"/>
                </a:lnTo>
                <a:lnTo>
                  <a:pt x="2815" y="1098"/>
                </a:lnTo>
                <a:lnTo>
                  <a:pt x="2821" y="1098"/>
                </a:lnTo>
                <a:lnTo>
                  <a:pt x="2834" y="1098"/>
                </a:lnTo>
                <a:lnTo>
                  <a:pt x="2851" y="1098"/>
                </a:lnTo>
                <a:lnTo>
                  <a:pt x="2851" y="1096"/>
                </a:lnTo>
                <a:lnTo>
                  <a:pt x="2853" y="1096"/>
                </a:lnTo>
                <a:lnTo>
                  <a:pt x="2853" y="1098"/>
                </a:lnTo>
                <a:lnTo>
                  <a:pt x="2871" y="1098"/>
                </a:lnTo>
                <a:lnTo>
                  <a:pt x="2871" y="1100"/>
                </a:lnTo>
                <a:lnTo>
                  <a:pt x="2871" y="1104"/>
                </a:lnTo>
                <a:lnTo>
                  <a:pt x="2871" y="1106"/>
                </a:lnTo>
                <a:lnTo>
                  <a:pt x="2853" y="1106"/>
                </a:lnTo>
                <a:lnTo>
                  <a:pt x="2853" y="1108"/>
                </a:lnTo>
                <a:lnTo>
                  <a:pt x="2851" y="1108"/>
                </a:lnTo>
                <a:lnTo>
                  <a:pt x="2844" y="1108"/>
                </a:lnTo>
                <a:lnTo>
                  <a:pt x="2836" y="1108"/>
                </a:lnTo>
                <a:lnTo>
                  <a:pt x="2827" y="1108"/>
                </a:lnTo>
                <a:lnTo>
                  <a:pt x="2821" y="1108"/>
                </a:lnTo>
                <a:lnTo>
                  <a:pt x="2815" y="1108"/>
                </a:lnTo>
                <a:lnTo>
                  <a:pt x="2796" y="1110"/>
                </a:lnTo>
                <a:lnTo>
                  <a:pt x="2779" y="1110"/>
                </a:lnTo>
                <a:lnTo>
                  <a:pt x="2779" y="1112"/>
                </a:lnTo>
                <a:lnTo>
                  <a:pt x="2779" y="1116"/>
                </a:lnTo>
                <a:lnTo>
                  <a:pt x="2779" y="1119"/>
                </a:lnTo>
                <a:lnTo>
                  <a:pt x="2779" y="1123"/>
                </a:lnTo>
                <a:lnTo>
                  <a:pt x="2794" y="1123"/>
                </a:lnTo>
                <a:lnTo>
                  <a:pt x="2794" y="1125"/>
                </a:lnTo>
                <a:lnTo>
                  <a:pt x="2794" y="1129"/>
                </a:lnTo>
                <a:lnTo>
                  <a:pt x="2796" y="1129"/>
                </a:lnTo>
                <a:lnTo>
                  <a:pt x="2809" y="1129"/>
                </a:lnTo>
                <a:lnTo>
                  <a:pt x="2811" y="1129"/>
                </a:lnTo>
                <a:lnTo>
                  <a:pt x="2813" y="1129"/>
                </a:lnTo>
                <a:lnTo>
                  <a:pt x="2815" y="1129"/>
                </a:lnTo>
                <a:lnTo>
                  <a:pt x="2819" y="1129"/>
                </a:lnTo>
                <a:lnTo>
                  <a:pt x="2817" y="1129"/>
                </a:lnTo>
                <a:lnTo>
                  <a:pt x="2815" y="1129"/>
                </a:lnTo>
                <a:lnTo>
                  <a:pt x="2815" y="1131"/>
                </a:lnTo>
                <a:lnTo>
                  <a:pt x="2823" y="1131"/>
                </a:lnTo>
                <a:lnTo>
                  <a:pt x="2827" y="1131"/>
                </a:lnTo>
                <a:lnTo>
                  <a:pt x="2834" y="1131"/>
                </a:lnTo>
                <a:lnTo>
                  <a:pt x="2838" y="1131"/>
                </a:lnTo>
                <a:lnTo>
                  <a:pt x="2838" y="1133"/>
                </a:lnTo>
                <a:lnTo>
                  <a:pt x="2834" y="1133"/>
                </a:lnTo>
                <a:lnTo>
                  <a:pt x="2827" y="1133"/>
                </a:lnTo>
                <a:lnTo>
                  <a:pt x="2819" y="1133"/>
                </a:lnTo>
                <a:lnTo>
                  <a:pt x="2815" y="1133"/>
                </a:lnTo>
                <a:lnTo>
                  <a:pt x="2813" y="1133"/>
                </a:lnTo>
                <a:lnTo>
                  <a:pt x="2809" y="1133"/>
                </a:lnTo>
                <a:lnTo>
                  <a:pt x="2796" y="1133"/>
                </a:lnTo>
                <a:lnTo>
                  <a:pt x="2794" y="1133"/>
                </a:lnTo>
                <a:lnTo>
                  <a:pt x="2788" y="1133"/>
                </a:lnTo>
                <a:lnTo>
                  <a:pt x="2777" y="1135"/>
                </a:lnTo>
                <a:lnTo>
                  <a:pt x="2777" y="1137"/>
                </a:lnTo>
                <a:lnTo>
                  <a:pt x="2777" y="1139"/>
                </a:lnTo>
                <a:lnTo>
                  <a:pt x="2777" y="1141"/>
                </a:lnTo>
                <a:lnTo>
                  <a:pt x="2777" y="1142"/>
                </a:lnTo>
                <a:lnTo>
                  <a:pt x="2775" y="1142"/>
                </a:lnTo>
                <a:lnTo>
                  <a:pt x="2775" y="1144"/>
                </a:lnTo>
                <a:lnTo>
                  <a:pt x="2775" y="1146"/>
                </a:lnTo>
                <a:lnTo>
                  <a:pt x="2775" y="1150"/>
                </a:lnTo>
                <a:lnTo>
                  <a:pt x="2775" y="1154"/>
                </a:lnTo>
                <a:lnTo>
                  <a:pt x="2775" y="1156"/>
                </a:lnTo>
                <a:lnTo>
                  <a:pt x="2775" y="1158"/>
                </a:lnTo>
                <a:lnTo>
                  <a:pt x="2775" y="1160"/>
                </a:lnTo>
                <a:lnTo>
                  <a:pt x="2775" y="1162"/>
                </a:lnTo>
                <a:lnTo>
                  <a:pt x="2775" y="1164"/>
                </a:lnTo>
                <a:lnTo>
                  <a:pt x="2775" y="1165"/>
                </a:lnTo>
                <a:lnTo>
                  <a:pt x="2775" y="1167"/>
                </a:lnTo>
                <a:lnTo>
                  <a:pt x="2761" y="1167"/>
                </a:lnTo>
                <a:lnTo>
                  <a:pt x="2752" y="1167"/>
                </a:lnTo>
                <a:lnTo>
                  <a:pt x="2752" y="1169"/>
                </a:lnTo>
                <a:lnTo>
                  <a:pt x="2752" y="1171"/>
                </a:lnTo>
                <a:lnTo>
                  <a:pt x="2752" y="1173"/>
                </a:lnTo>
                <a:lnTo>
                  <a:pt x="2750" y="1173"/>
                </a:lnTo>
                <a:lnTo>
                  <a:pt x="2750" y="1175"/>
                </a:lnTo>
                <a:lnTo>
                  <a:pt x="2748" y="1175"/>
                </a:lnTo>
                <a:lnTo>
                  <a:pt x="2748" y="1177"/>
                </a:lnTo>
                <a:lnTo>
                  <a:pt x="2746" y="1177"/>
                </a:lnTo>
                <a:lnTo>
                  <a:pt x="2744" y="1179"/>
                </a:lnTo>
                <a:lnTo>
                  <a:pt x="2742" y="1179"/>
                </a:lnTo>
                <a:lnTo>
                  <a:pt x="2740" y="1179"/>
                </a:lnTo>
                <a:lnTo>
                  <a:pt x="2740" y="1181"/>
                </a:lnTo>
                <a:lnTo>
                  <a:pt x="2738" y="1181"/>
                </a:lnTo>
                <a:lnTo>
                  <a:pt x="2736" y="1181"/>
                </a:lnTo>
                <a:lnTo>
                  <a:pt x="2734" y="1181"/>
                </a:lnTo>
                <a:lnTo>
                  <a:pt x="2732" y="1181"/>
                </a:lnTo>
                <a:lnTo>
                  <a:pt x="2731" y="1181"/>
                </a:lnTo>
                <a:lnTo>
                  <a:pt x="2729" y="1181"/>
                </a:lnTo>
                <a:lnTo>
                  <a:pt x="2727" y="1181"/>
                </a:lnTo>
                <a:lnTo>
                  <a:pt x="2725" y="1181"/>
                </a:lnTo>
                <a:lnTo>
                  <a:pt x="2725" y="1183"/>
                </a:lnTo>
                <a:lnTo>
                  <a:pt x="2723" y="1183"/>
                </a:lnTo>
                <a:lnTo>
                  <a:pt x="2721" y="1185"/>
                </a:lnTo>
                <a:lnTo>
                  <a:pt x="2721" y="1187"/>
                </a:lnTo>
                <a:lnTo>
                  <a:pt x="2721" y="1189"/>
                </a:lnTo>
                <a:lnTo>
                  <a:pt x="2721" y="1190"/>
                </a:lnTo>
                <a:lnTo>
                  <a:pt x="2727" y="1190"/>
                </a:lnTo>
                <a:lnTo>
                  <a:pt x="2727" y="1194"/>
                </a:lnTo>
                <a:lnTo>
                  <a:pt x="2727" y="1196"/>
                </a:lnTo>
                <a:lnTo>
                  <a:pt x="2723" y="1196"/>
                </a:lnTo>
                <a:lnTo>
                  <a:pt x="2721" y="1196"/>
                </a:lnTo>
                <a:lnTo>
                  <a:pt x="2721" y="1198"/>
                </a:lnTo>
                <a:lnTo>
                  <a:pt x="2721" y="1202"/>
                </a:lnTo>
                <a:lnTo>
                  <a:pt x="2721" y="1204"/>
                </a:lnTo>
                <a:lnTo>
                  <a:pt x="2721" y="1206"/>
                </a:lnTo>
                <a:lnTo>
                  <a:pt x="2721" y="1208"/>
                </a:lnTo>
                <a:lnTo>
                  <a:pt x="2721" y="1212"/>
                </a:lnTo>
                <a:lnTo>
                  <a:pt x="2721" y="1213"/>
                </a:lnTo>
                <a:lnTo>
                  <a:pt x="2721" y="1215"/>
                </a:lnTo>
                <a:lnTo>
                  <a:pt x="2721" y="1217"/>
                </a:lnTo>
                <a:lnTo>
                  <a:pt x="2721" y="1219"/>
                </a:lnTo>
                <a:lnTo>
                  <a:pt x="2723" y="1223"/>
                </a:lnTo>
                <a:lnTo>
                  <a:pt x="2723" y="1225"/>
                </a:lnTo>
                <a:lnTo>
                  <a:pt x="2723" y="1227"/>
                </a:lnTo>
                <a:lnTo>
                  <a:pt x="2723" y="1229"/>
                </a:lnTo>
                <a:lnTo>
                  <a:pt x="2723" y="1231"/>
                </a:lnTo>
                <a:lnTo>
                  <a:pt x="2723" y="1233"/>
                </a:lnTo>
                <a:lnTo>
                  <a:pt x="2723" y="1235"/>
                </a:lnTo>
                <a:lnTo>
                  <a:pt x="2723" y="1237"/>
                </a:lnTo>
                <a:lnTo>
                  <a:pt x="2723" y="1238"/>
                </a:lnTo>
                <a:lnTo>
                  <a:pt x="2723" y="1240"/>
                </a:lnTo>
                <a:lnTo>
                  <a:pt x="2723" y="1242"/>
                </a:lnTo>
                <a:lnTo>
                  <a:pt x="2723" y="1244"/>
                </a:lnTo>
                <a:lnTo>
                  <a:pt x="2723" y="1246"/>
                </a:lnTo>
                <a:lnTo>
                  <a:pt x="2723" y="1250"/>
                </a:lnTo>
                <a:lnTo>
                  <a:pt x="2723" y="1252"/>
                </a:lnTo>
                <a:lnTo>
                  <a:pt x="2723" y="1254"/>
                </a:lnTo>
                <a:lnTo>
                  <a:pt x="2723" y="1258"/>
                </a:lnTo>
                <a:lnTo>
                  <a:pt x="2723" y="1260"/>
                </a:lnTo>
                <a:lnTo>
                  <a:pt x="2723" y="1263"/>
                </a:lnTo>
                <a:lnTo>
                  <a:pt x="2723" y="1265"/>
                </a:lnTo>
                <a:lnTo>
                  <a:pt x="2723" y="1267"/>
                </a:lnTo>
                <a:lnTo>
                  <a:pt x="2723" y="1269"/>
                </a:lnTo>
                <a:lnTo>
                  <a:pt x="2723" y="1271"/>
                </a:lnTo>
                <a:lnTo>
                  <a:pt x="2723" y="1273"/>
                </a:lnTo>
                <a:lnTo>
                  <a:pt x="2723" y="1275"/>
                </a:lnTo>
                <a:lnTo>
                  <a:pt x="2723" y="1277"/>
                </a:lnTo>
                <a:lnTo>
                  <a:pt x="2723" y="1279"/>
                </a:lnTo>
                <a:lnTo>
                  <a:pt x="2723" y="1281"/>
                </a:lnTo>
                <a:lnTo>
                  <a:pt x="2723" y="1285"/>
                </a:lnTo>
                <a:lnTo>
                  <a:pt x="2723" y="1288"/>
                </a:lnTo>
                <a:lnTo>
                  <a:pt x="2723" y="1292"/>
                </a:lnTo>
                <a:lnTo>
                  <a:pt x="2723" y="1294"/>
                </a:lnTo>
                <a:lnTo>
                  <a:pt x="2723" y="1296"/>
                </a:lnTo>
                <a:lnTo>
                  <a:pt x="2725" y="1296"/>
                </a:lnTo>
                <a:lnTo>
                  <a:pt x="2727" y="1296"/>
                </a:lnTo>
                <a:lnTo>
                  <a:pt x="2727" y="1298"/>
                </a:lnTo>
                <a:lnTo>
                  <a:pt x="2729" y="1298"/>
                </a:lnTo>
                <a:lnTo>
                  <a:pt x="2729" y="1300"/>
                </a:lnTo>
                <a:lnTo>
                  <a:pt x="2731" y="1300"/>
                </a:lnTo>
                <a:lnTo>
                  <a:pt x="2734" y="1300"/>
                </a:lnTo>
                <a:lnTo>
                  <a:pt x="2736" y="1300"/>
                </a:lnTo>
                <a:lnTo>
                  <a:pt x="2738" y="1298"/>
                </a:lnTo>
                <a:lnTo>
                  <a:pt x="2740" y="1298"/>
                </a:lnTo>
                <a:lnTo>
                  <a:pt x="2742" y="1298"/>
                </a:lnTo>
                <a:lnTo>
                  <a:pt x="2744" y="1298"/>
                </a:lnTo>
                <a:lnTo>
                  <a:pt x="2746" y="1298"/>
                </a:lnTo>
                <a:lnTo>
                  <a:pt x="2748" y="1298"/>
                </a:lnTo>
                <a:lnTo>
                  <a:pt x="2750" y="1300"/>
                </a:lnTo>
                <a:lnTo>
                  <a:pt x="2752" y="1300"/>
                </a:lnTo>
                <a:lnTo>
                  <a:pt x="2754" y="1302"/>
                </a:lnTo>
                <a:lnTo>
                  <a:pt x="2755" y="1304"/>
                </a:lnTo>
                <a:lnTo>
                  <a:pt x="2755" y="1306"/>
                </a:lnTo>
                <a:lnTo>
                  <a:pt x="2755" y="1308"/>
                </a:lnTo>
                <a:lnTo>
                  <a:pt x="2754" y="1309"/>
                </a:lnTo>
                <a:lnTo>
                  <a:pt x="2754" y="1311"/>
                </a:lnTo>
                <a:lnTo>
                  <a:pt x="2752" y="1311"/>
                </a:lnTo>
                <a:lnTo>
                  <a:pt x="2752" y="1313"/>
                </a:lnTo>
                <a:lnTo>
                  <a:pt x="2769" y="1313"/>
                </a:lnTo>
                <a:lnTo>
                  <a:pt x="2771" y="1313"/>
                </a:lnTo>
                <a:lnTo>
                  <a:pt x="2779" y="1313"/>
                </a:lnTo>
                <a:lnTo>
                  <a:pt x="2790" y="1311"/>
                </a:lnTo>
                <a:lnTo>
                  <a:pt x="2794" y="1311"/>
                </a:lnTo>
                <a:lnTo>
                  <a:pt x="2796" y="1311"/>
                </a:lnTo>
                <a:lnTo>
                  <a:pt x="2796" y="1309"/>
                </a:lnTo>
                <a:lnTo>
                  <a:pt x="2798" y="1309"/>
                </a:lnTo>
                <a:lnTo>
                  <a:pt x="2800" y="1309"/>
                </a:lnTo>
                <a:lnTo>
                  <a:pt x="2802" y="1309"/>
                </a:lnTo>
                <a:lnTo>
                  <a:pt x="2803" y="1309"/>
                </a:lnTo>
                <a:lnTo>
                  <a:pt x="2805" y="1309"/>
                </a:lnTo>
                <a:lnTo>
                  <a:pt x="2807" y="1309"/>
                </a:lnTo>
                <a:lnTo>
                  <a:pt x="2807" y="1311"/>
                </a:lnTo>
                <a:lnTo>
                  <a:pt x="2809" y="1311"/>
                </a:lnTo>
                <a:lnTo>
                  <a:pt x="2811" y="1313"/>
                </a:lnTo>
                <a:lnTo>
                  <a:pt x="2811" y="1315"/>
                </a:lnTo>
                <a:lnTo>
                  <a:pt x="2811" y="1317"/>
                </a:lnTo>
                <a:lnTo>
                  <a:pt x="2811" y="1319"/>
                </a:lnTo>
                <a:lnTo>
                  <a:pt x="2809" y="1321"/>
                </a:lnTo>
                <a:lnTo>
                  <a:pt x="2807" y="1323"/>
                </a:lnTo>
                <a:lnTo>
                  <a:pt x="2807" y="1329"/>
                </a:lnTo>
                <a:lnTo>
                  <a:pt x="2805" y="1331"/>
                </a:lnTo>
                <a:lnTo>
                  <a:pt x="2805" y="1329"/>
                </a:lnTo>
                <a:lnTo>
                  <a:pt x="2805" y="1327"/>
                </a:lnTo>
                <a:lnTo>
                  <a:pt x="2803" y="1327"/>
                </a:lnTo>
                <a:lnTo>
                  <a:pt x="2802" y="1327"/>
                </a:lnTo>
                <a:lnTo>
                  <a:pt x="2800" y="1327"/>
                </a:lnTo>
                <a:lnTo>
                  <a:pt x="2798" y="1329"/>
                </a:lnTo>
                <a:lnTo>
                  <a:pt x="2796" y="1331"/>
                </a:lnTo>
                <a:lnTo>
                  <a:pt x="2796" y="1333"/>
                </a:lnTo>
                <a:lnTo>
                  <a:pt x="2796" y="1334"/>
                </a:lnTo>
                <a:lnTo>
                  <a:pt x="2796" y="1336"/>
                </a:lnTo>
                <a:lnTo>
                  <a:pt x="2796" y="1338"/>
                </a:lnTo>
                <a:lnTo>
                  <a:pt x="2796" y="1340"/>
                </a:lnTo>
                <a:lnTo>
                  <a:pt x="2798" y="1342"/>
                </a:lnTo>
                <a:lnTo>
                  <a:pt x="2798" y="1344"/>
                </a:lnTo>
                <a:lnTo>
                  <a:pt x="2800" y="1346"/>
                </a:lnTo>
                <a:lnTo>
                  <a:pt x="2800" y="1350"/>
                </a:lnTo>
                <a:lnTo>
                  <a:pt x="2802" y="1350"/>
                </a:lnTo>
                <a:lnTo>
                  <a:pt x="2802" y="1352"/>
                </a:lnTo>
                <a:lnTo>
                  <a:pt x="2803" y="1352"/>
                </a:lnTo>
                <a:lnTo>
                  <a:pt x="2805" y="1352"/>
                </a:lnTo>
                <a:lnTo>
                  <a:pt x="2807" y="1352"/>
                </a:lnTo>
                <a:lnTo>
                  <a:pt x="2807" y="1354"/>
                </a:lnTo>
                <a:lnTo>
                  <a:pt x="2809" y="1354"/>
                </a:lnTo>
                <a:lnTo>
                  <a:pt x="2809" y="1357"/>
                </a:lnTo>
                <a:lnTo>
                  <a:pt x="2809" y="1359"/>
                </a:lnTo>
                <a:lnTo>
                  <a:pt x="2809" y="1363"/>
                </a:lnTo>
                <a:lnTo>
                  <a:pt x="2809" y="1365"/>
                </a:lnTo>
                <a:lnTo>
                  <a:pt x="2809" y="1367"/>
                </a:lnTo>
                <a:lnTo>
                  <a:pt x="2809" y="1369"/>
                </a:lnTo>
                <a:lnTo>
                  <a:pt x="2805" y="1369"/>
                </a:lnTo>
                <a:lnTo>
                  <a:pt x="2802" y="1369"/>
                </a:lnTo>
                <a:lnTo>
                  <a:pt x="2800" y="1371"/>
                </a:lnTo>
                <a:lnTo>
                  <a:pt x="2800" y="1375"/>
                </a:lnTo>
                <a:lnTo>
                  <a:pt x="2800" y="1377"/>
                </a:lnTo>
                <a:lnTo>
                  <a:pt x="2800" y="1379"/>
                </a:lnTo>
                <a:lnTo>
                  <a:pt x="2800" y="1381"/>
                </a:lnTo>
                <a:lnTo>
                  <a:pt x="2800" y="1384"/>
                </a:lnTo>
                <a:lnTo>
                  <a:pt x="2802" y="1388"/>
                </a:lnTo>
                <a:lnTo>
                  <a:pt x="2802" y="1392"/>
                </a:lnTo>
                <a:lnTo>
                  <a:pt x="2802" y="1394"/>
                </a:lnTo>
                <a:lnTo>
                  <a:pt x="2802" y="1398"/>
                </a:lnTo>
                <a:lnTo>
                  <a:pt x="2802" y="1400"/>
                </a:lnTo>
                <a:lnTo>
                  <a:pt x="2802" y="1402"/>
                </a:lnTo>
                <a:lnTo>
                  <a:pt x="2802" y="1405"/>
                </a:lnTo>
                <a:lnTo>
                  <a:pt x="2802" y="1407"/>
                </a:lnTo>
                <a:lnTo>
                  <a:pt x="2802" y="1409"/>
                </a:lnTo>
                <a:lnTo>
                  <a:pt x="2803" y="1411"/>
                </a:lnTo>
                <a:lnTo>
                  <a:pt x="2803" y="1413"/>
                </a:lnTo>
                <a:lnTo>
                  <a:pt x="2803" y="1415"/>
                </a:lnTo>
                <a:lnTo>
                  <a:pt x="2803" y="1419"/>
                </a:lnTo>
                <a:lnTo>
                  <a:pt x="2803" y="1421"/>
                </a:lnTo>
                <a:lnTo>
                  <a:pt x="2803" y="1423"/>
                </a:lnTo>
                <a:lnTo>
                  <a:pt x="2803" y="1425"/>
                </a:lnTo>
                <a:lnTo>
                  <a:pt x="2803" y="1427"/>
                </a:lnTo>
                <a:lnTo>
                  <a:pt x="2802" y="1427"/>
                </a:lnTo>
                <a:lnTo>
                  <a:pt x="2796" y="1427"/>
                </a:lnTo>
                <a:lnTo>
                  <a:pt x="2794" y="1427"/>
                </a:lnTo>
                <a:lnTo>
                  <a:pt x="2788" y="1427"/>
                </a:lnTo>
                <a:lnTo>
                  <a:pt x="2786" y="1427"/>
                </a:lnTo>
                <a:lnTo>
                  <a:pt x="2784" y="1427"/>
                </a:lnTo>
                <a:lnTo>
                  <a:pt x="2782" y="1427"/>
                </a:lnTo>
                <a:lnTo>
                  <a:pt x="2780" y="1427"/>
                </a:lnTo>
                <a:lnTo>
                  <a:pt x="2779" y="1427"/>
                </a:lnTo>
                <a:lnTo>
                  <a:pt x="2779" y="1425"/>
                </a:lnTo>
                <a:lnTo>
                  <a:pt x="2777" y="1425"/>
                </a:lnTo>
                <a:lnTo>
                  <a:pt x="2777" y="1423"/>
                </a:lnTo>
                <a:lnTo>
                  <a:pt x="2775" y="1421"/>
                </a:lnTo>
                <a:lnTo>
                  <a:pt x="2777" y="1419"/>
                </a:lnTo>
                <a:lnTo>
                  <a:pt x="2777" y="1417"/>
                </a:lnTo>
                <a:lnTo>
                  <a:pt x="2777" y="1415"/>
                </a:lnTo>
                <a:lnTo>
                  <a:pt x="2777" y="1413"/>
                </a:lnTo>
                <a:lnTo>
                  <a:pt x="2777" y="1411"/>
                </a:lnTo>
                <a:lnTo>
                  <a:pt x="2779" y="1409"/>
                </a:lnTo>
                <a:lnTo>
                  <a:pt x="2779" y="1405"/>
                </a:lnTo>
                <a:lnTo>
                  <a:pt x="2779" y="1404"/>
                </a:lnTo>
                <a:lnTo>
                  <a:pt x="2779" y="1402"/>
                </a:lnTo>
                <a:lnTo>
                  <a:pt x="2779" y="1400"/>
                </a:lnTo>
                <a:lnTo>
                  <a:pt x="2780" y="1400"/>
                </a:lnTo>
                <a:lnTo>
                  <a:pt x="2780" y="1398"/>
                </a:lnTo>
                <a:lnTo>
                  <a:pt x="2780" y="1396"/>
                </a:lnTo>
                <a:lnTo>
                  <a:pt x="2780" y="1394"/>
                </a:lnTo>
                <a:lnTo>
                  <a:pt x="2779" y="1394"/>
                </a:lnTo>
                <a:lnTo>
                  <a:pt x="2779" y="1392"/>
                </a:lnTo>
                <a:lnTo>
                  <a:pt x="2777" y="1392"/>
                </a:lnTo>
                <a:lnTo>
                  <a:pt x="2777" y="1390"/>
                </a:lnTo>
                <a:lnTo>
                  <a:pt x="2775" y="1390"/>
                </a:lnTo>
                <a:lnTo>
                  <a:pt x="2775" y="1388"/>
                </a:lnTo>
                <a:lnTo>
                  <a:pt x="2775" y="1386"/>
                </a:lnTo>
                <a:lnTo>
                  <a:pt x="2775" y="1384"/>
                </a:lnTo>
                <a:lnTo>
                  <a:pt x="2777" y="1382"/>
                </a:lnTo>
                <a:lnTo>
                  <a:pt x="2777" y="1381"/>
                </a:lnTo>
                <a:lnTo>
                  <a:pt x="2775" y="1381"/>
                </a:lnTo>
                <a:lnTo>
                  <a:pt x="2775" y="1379"/>
                </a:lnTo>
                <a:lnTo>
                  <a:pt x="2773" y="1379"/>
                </a:lnTo>
                <a:lnTo>
                  <a:pt x="2773" y="1377"/>
                </a:lnTo>
                <a:lnTo>
                  <a:pt x="2771" y="1377"/>
                </a:lnTo>
                <a:lnTo>
                  <a:pt x="2771" y="1375"/>
                </a:lnTo>
                <a:lnTo>
                  <a:pt x="2771" y="1373"/>
                </a:lnTo>
                <a:lnTo>
                  <a:pt x="2773" y="1373"/>
                </a:lnTo>
                <a:lnTo>
                  <a:pt x="2773" y="1371"/>
                </a:lnTo>
                <a:lnTo>
                  <a:pt x="2771" y="1371"/>
                </a:lnTo>
                <a:lnTo>
                  <a:pt x="2771" y="1369"/>
                </a:lnTo>
                <a:lnTo>
                  <a:pt x="2769" y="1369"/>
                </a:lnTo>
                <a:lnTo>
                  <a:pt x="2769" y="1367"/>
                </a:lnTo>
                <a:lnTo>
                  <a:pt x="2769" y="1365"/>
                </a:lnTo>
                <a:lnTo>
                  <a:pt x="2771" y="1365"/>
                </a:lnTo>
                <a:lnTo>
                  <a:pt x="2771" y="1363"/>
                </a:lnTo>
                <a:lnTo>
                  <a:pt x="2773" y="1363"/>
                </a:lnTo>
                <a:lnTo>
                  <a:pt x="2773" y="1361"/>
                </a:lnTo>
                <a:lnTo>
                  <a:pt x="2773" y="1357"/>
                </a:lnTo>
                <a:lnTo>
                  <a:pt x="2775" y="1356"/>
                </a:lnTo>
                <a:lnTo>
                  <a:pt x="2775" y="1354"/>
                </a:lnTo>
                <a:lnTo>
                  <a:pt x="2777" y="1352"/>
                </a:lnTo>
                <a:lnTo>
                  <a:pt x="2777" y="1350"/>
                </a:lnTo>
                <a:lnTo>
                  <a:pt x="2777" y="1346"/>
                </a:lnTo>
                <a:lnTo>
                  <a:pt x="2777" y="1344"/>
                </a:lnTo>
                <a:lnTo>
                  <a:pt x="2779" y="1342"/>
                </a:lnTo>
                <a:lnTo>
                  <a:pt x="2779" y="1340"/>
                </a:lnTo>
                <a:lnTo>
                  <a:pt x="2779" y="1338"/>
                </a:lnTo>
                <a:lnTo>
                  <a:pt x="2777" y="1338"/>
                </a:lnTo>
                <a:lnTo>
                  <a:pt x="2777" y="1336"/>
                </a:lnTo>
                <a:lnTo>
                  <a:pt x="2777" y="1334"/>
                </a:lnTo>
                <a:lnTo>
                  <a:pt x="2777" y="1333"/>
                </a:lnTo>
                <a:lnTo>
                  <a:pt x="2775" y="1331"/>
                </a:lnTo>
                <a:lnTo>
                  <a:pt x="2775" y="1329"/>
                </a:lnTo>
                <a:lnTo>
                  <a:pt x="2773" y="1327"/>
                </a:lnTo>
                <a:lnTo>
                  <a:pt x="2771" y="1325"/>
                </a:lnTo>
                <a:lnTo>
                  <a:pt x="2771" y="1321"/>
                </a:lnTo>
                <a:lnTo>
                  <a:pt x="2761" y="1321"/>
                </a:lnTo>
                <a:lnTo>
                  <a:pt x="2752" y="1321"/>
                </a:lnTo>
                <a:lnTo>
                  <a:pt x="2752" y="1323"/>
                </a:lnTo>
                <a:lnTo>
                  <a:pt x="2752" y="1325"/>
                </a:lnTo>
                <a:lnTo>
                  <a:pt x="2752" y="1327"/>
                </a:lnTo>
                <a:lnTo>
                  <a:pt x="2750" y="1329"/>
                </a:lnTo>
                <a:lnTo>
                  <a:pt x="2750" y="1331"/>
                </a:lnTo>
                <a:lnTo>
                  <a:pt x="2748" y="1333"/>
                </a:lnTo>
                <a:lnTo>
                  <a:pt x="2748" y="1334"/>
                </a:lnTo>
                <a:lnTo>
                  <a:pt x="2748" y="1336"/>
                </a:lnTo>
                <a:lnTo>
                  <a:pt x="2746" y="1340"/>
                </a:lnTo>
                <a:lnTo>
                  <a:pt x="2746" y="1342"/>
                </a:lnTo>
                <a:lnTo>
                  <a:pt x="2746" y="1344"/>
                </a:lnTo>
                <a:lnTo>
                  <a:pt x="2746" y="1346"/>
                </a:lnTo>
                <a:lnTo>
                  <a:pt x="2746" y="1348"/>
                </a:lnTo>
                <a:lnTo>
                  <a:pt x="2748" y="1350"/>
                </a:lnTo>
                <a:lnTo>
                  <a:pt x="2748" y="1352"/>
                </a:lnTo>
                <a:lnTo>
                  <a:pt x="2750" y="1352"/>
                </a:lnTo>
                <a:lnTo>
                  <a:pt x="2750" y="1354"/>
                </a:lnTo>
                <a:lnTo>
                  <a:pt x="2750" y="1356"/>
                </a:lnTo>
                <a:lnTo>
                  <a:pt x="2752" y="1356"/>
                </a:lnTo>
                <a:lnTo>
                  <a:pt x="2752" y="1357"/>
                </a:lnTo>
                <a:lnTo>
                  <a:pt x="2754" y="1357"/>
                </a:lnTo>
                <a:lnTo>
                  <a:pt x="2754" y="1361"/>
                </a:lnTo>
                <a:lnTo>
                  <a:pt x="2754" y="1363"/>
                </a:lnTo>
                <a:lnTo>
                  <a:pt x="2755" y="1363"/>
                </a:lnTo>
                <a:lnTo>
                  <a:pt x="2755" y="1365"/>
                </a:lnTo>
                <a:lnTo>
                  <a:pt x="2755" y="1367"/>
                </a:lnTo>
                <a:lnTo>
                  <a:pt x="2757" y="1367"/>
                </a:lnTo>
                <a:lnTo>
                  <a:pt x="2757" y="1369"/>
                </a:lnTo>
                <a:lnTo>
                  <a:pt x="2755" y="1369"/>
                </a:lnTo>
                <a:lnTo>
                  <a:pt x="2754" y="1371"/>
                </a:lnTo>
                <a:lnTo>
                  <a:pt x="2755" y="1371"/>
                </a:lnTo>
                <a:lnTo>
                  <a:pt x="2755" y="1373"/>
                </a:lnTo>
                <a:lnTo>
                  <a:pt x="2755" y="1375"/>
                </a:lnTo>
                <a:lnTo>
                  <a:pt x="2755" y="1377"/>
                </a:lnTo>
                <a:lnTo>
                  <a:pt x="2757" y="1379"/>
                </a:lnTo>
                <a:lnTo>
                  <a:pt x="2757" y="1381"/>
                </a:lnTo>
                <a:lnTo>
                  <a:pt x="2757" y="1382"/>
                </a:lnTo>
                <a:lnTo>
                  <a:pt x="2755" y="1382"/>
                </a:lnTo>
                <a:lnTo>
                  <a:pt x="2754" y="1382"/>
                </a:lnTo>
                <a:lnTo>
                  <a:pt x="2752" y="1384"/>
                </a:lnTo>
                <a:lnTo>
                  <a:pt x="2752" y="1386"/>
                </a:lnTo>
                <a:lnTo>
                  <a:pt x="2750" y="1386"/>
                </a:lnTo>
                <a:lnTo>
                  <a:pt x="2750" y="1388"/>
                </a:lnTo>
                <a:lnTo>
                  <a:pt x="2750" y="1390"/>
                </a:lnTo>
                <a:lnTo>
                  <a:pt x="2750" y="1392"/>
                </a:lnTo>
                <a:lnTo>
                  <a:pt x="2750" y="1394"/>
                </a:lnTo>
                <a:lnTo>
                  <a:pt x="2750" y="1396"/>
                </a:lnTo>
                <a:lnTo>
                  <a:pt x="2750" y="1398"/>
                </a:lnTo>
                <a:lnTo>
                  <a:pt x="2750" y="1400"/>
                </a:lnTo>
                <a:lnTo>
                  <a:pt x="2752" y="1400"/>
                </a:lnTo>
                <a:lnTo>
                  <a:pt x="2752" y="1402"/>
                </a:lnTo>
                <a:lnTo>
                  <a:pt x="2752" y="1404"/>
                </a:lnTo>
                <a:lnTo>
                  <a:pt x="2754" y="1404"/>
                </a:lnTo>
                <a:lnTo>
                  <a:pt x="2754" y="1405"/>
                </a:lnTo>
                <a:lnTo>
                  <a:pt x="2755" y="1405"/>
                </a:lnTo>
                <a:lnTo>
                  <a:pt x="2757" y="1407"/>
                </a:lnTo>
                <a:lnTo>
                  <a:pt x="2761" y="1409"/>
                </a:lnTo>
                <a:lnTo>
                  <a:pt x="2763" y="1409"/>
                </a:lnTo>
                <a:lnTo>
                  <a:pt x="2763" y="1411"/>
                </a:lnTo>
                <a:lnTo>
                  <a:pt x="2765" y="1411"/>
                </a:lnTo>
                <a:lnTo>
                  <a:pt x="2765" y="1413"/>
                </a:lnTo>
                <a:lnTo>
                  <a:pt x="2765" y="1415"/>
                </a:lnTo>
                <a:lnTo>
                  <a:pt x="2767" y="1415"/>
                </a:lnTo>
                <a:lnTo>
                  <a:pt x="2767" y="1417"/>
                </a:lnTo>
                <a:lnTo>
                  <a:pt x="2767" y="1419"/>
                </a:lnTo>
                <a:lnTo>
                  <a:pt x="2767" y="1421"/>
                </a:lnTo>
                <a:lnTo>
                  <a:pt x="2767" y="1423"/>
                </a:lnTo>
                <a:lnTo>
                  <a:pt x="2767" y="1425"/>
                </a:lnTo>
                <a:lnTo>
                  <a:pt x="2767" y="1427"/>
                </a:lnTo>
                <a:lnTo>
                  <a:pt x="2769" y="1427"/>
                </a:lnTo>
                <a:lnTo>
                  <a:pt x="2769" y="1429"/>
                </a:lnTo>
                <a:lnTo>
                  <a:pt x="2769" y="1430"/>
                </a:lnTo>
                <a:lnTo>
                  <a:pt x="2771" y="1430"/>
                </a:lnTo>
                <a:lnTo>
                  <a:pt x="2771" y="1432"/>
                </a:lnTo>
                <a:lnTo>
                  <a:pt x="2773" y="1432"/>
                </a:lnTo>
                <a:lnTo>
                  <a:pt x="2773" y="1434"/>
                </a:lnTo>
                <a:lnTo>
                  <a:pt x="2773" y="1436"/>
                </a:lnTo>
                <a:lnTo>
                  <a:pt x="2775" y="1436"/>
                </a:lnTo>
                <a:lnTo>
                  <a:pt x="2775" y="1438"/>
                </a:lnTo>
                <a:lnTo>
                  <a:pt x="2777" y="1440"/>
                </a:lnTo>
                <a:lnTo>
                  <a:pt x="2779" y="1442"/>
                </a:lnTo>
                <a:lnTo>
                  <a:pt x="2780" y="1442"/>
                </a:lnTo>
                <a:lnTo>
                  <a:pt x="2780" y="1444"/>
                </a:lnTo>
                <a:lnTo>
                  <a:pt x="2780" y="1446"/>
                </a:lnTo>
                <a:lnTo>
                  <a:pt x="2782" y="1448"/>
                </a:lnTo>
                <a:lnTo>
                  <a:pt x="2782" y="1450"/>
                </a:lnTo>
                <a:lnTo>
                  <a:pt x="2782" y="1452"/>
                </a:lnTo>
                <a:lnTo>
                  <a:pt x="2780" y="1453"/>
                </a:lnTo>
                <a:lnTo>
                  <a:pt x="2780" y="1457"/>
                </a:lnTo>
                <a:lnTo>
                  <a:pt x="2780" y="1461"/>
                </a:lnTo>
                <a:lnTo>
                  <a:pt x="2779" y="1461"/>
                </a:lnTo>
                <a:lnTo>
                  <a:pt x="2779" y="1463"/>
                </a:lnTo>
                <a:lnTo>
                  <a:pt x="2779" y="1465"/>
                </a:lnTo>
                <a:lnTo>
                  <a:pt x="2779" y="1469"/>
                </a:lnTo>
                <a:lnTo>
                  <a:pt x="2779" y="1471"/>
                </a:lnTo>
                <a:lnTo>
                  <a:pt x="2780" y="1473"/>
                </a:lnTo>
                <a:lnTo>
                  <a:pt x="2780" y="1475"/>
                </a:lnTo>
                <a:lnTo>
                  <a:pt x="2782" y="1477"/>
                </a:lnTo>
                <a:lnTo>
                  <a:pt x="2786" y="1480"/>
                </a:lnTo>
                <a:lnTo>
                  <a:pt x="2786" y="1482"/>
                </a:lnTo>
                <a:lnTo>
                  <a:pt x="2788" y="1482"/>
                </a:lnTo>
                <a:lnTo>
                  <a:pt x="2788" y="1484"/>
                </a:lnTo>
                <a:lnTo>
                  <a:pt x="2788" y="1486"/>
                </a:lnTo>
                <a:lnTo>
                  <a:pt x="2788" y="1488"/>
                </a:lnTo>
                <a:lnTo>
                  <a:pt x="2788" y="1490"/>
                </a:lnTo>
                <a:lnTo>
                  <a:pt x="2786" y="1490"/>
                </a:lnTo>
                <a:lnTo>
                  <a:pt x="2786" y="1492"/>
                </a:lnTo>
                <a:lnTo>
                  <a:pt x="2786" y="1494"/>
                </a:lnTo>
                <a:lnTo>
                  <a:pt x="2784" y="1494"/>
                </a:lnTo>
                <a:lnTo>
                  <a:pt x="2782" y="1496"/>
                </a:lnTo>
                <a:lnTo>
                  <a:pt x="2782" y="1498"/>
                </a:lnTo>
                <a:lnTo>
                  <a:pt x="2782" y="1500"/>
                </a:lnTo>
                <a:lnTo>
                  <a:pt x="2782" y="1501"/>
                </a:lnTo>
                <a:lnTo>
                  <a:pt x="2782" y="1503"/>
                </a:lnTo>
                <a:lnTo>
                  <a:pt x="2784" y="1503"/>
                </a:lnTo>
                <a:lnTo>
                  <a:pt x="2784" y="1505"/>
                </a:lnTo>
                <a:lnTo>
                  <a:pt x="2784" y="1507"/>
                </a:lnTo>
                <a:lnTo>
                  <a:pt x="2784" y="1509"/>
                </a:lnTo>
                <a:lnTo>
                  <a:pt x="2786" y="1511"/>
                </a:lnTo>
                <a:lnTo>
                  <a:pt x="2786" y="1513"/>
                </a:lnTo>
                <a:lnTo>
                  <a:pt x="2788" y="1513"/>
                </a:lnTo>
                <a:lnTo>
                  <a:pt x="2788" y="1515"/>
                </a:lnTo>
                <a:lnTo>
                  <a:pt x="2790" y="1515"/>
                </a:lnTo>
                <a:lnTo>
                  <a:pt x="2790" y="1517"/>
                </a:lnTo>
                <a:lnTo>
                  <a:pt x="2792" y="1519"/>
                </a:lnTo>
                <a:lnTo>
                  <a:pt x="2792" y="1521"/>
                </a:lnTo>
                <a:lnTo>
                  <a:pt x="2792" y="1523"/>
                </a:lnTo>
                <a:lnTo>
                  <a:pt x="2792" y="1525"/>
                </a:lnTo>
                <a:lnTo>
                  <a:pt x="2792" y="1526"/>
                </a:lnTo>
                <a:lnTo>
                  <a:pt x="2792" y="1528"/>
                </a:lnTo>
                <a:lnTo>
                  <a:pt x="2792" y="1530"/>
                </a:lnTo>
                <a:lnTo>
                  <a:pt x="2794" y="1530"/>
                </a:lnTo>
                <a:lnTo>
                  <a:pt x="2794" y="1532"/>
                </a:lnTo>
                <a:lnTo>
                  <a:pt x="2796" y="1532"/>
                </a:lnTo>
                <a:lnTo>
                  <a:pt x="2796" y="1534"/>
                </a:lnTo>
                <a:lnTo>
                  <a:pt x="2800" y="1532"/>
                </a:lnTo>
                <a:lnTo>
                  <a:pt x="2803" y="1534"/>
                </a:lnTo>
                <a:lnTo>
                  <a:pt x="2802" y="1534"/>
                </a:lnTo>
                <a:lnTo>
                  <a:pt x="2800" y="1532"/>
                </a:lnTo>
                <a:lnTo>
                  <a:pt x="2796" y="1534"/>
                </a:lnTo>
                <a:lnTo>
                  <a:pt x="2796" y="1536"/>
                </a:lnTo>
                <a:lnTo>
                  <a:pt x="2798" y="1538"/>
                </a:lnTo>
                <a:lnTo>
                  <a:pt x="2798" y="1542"/>
                </a:lnTo>
                <a:lnTo>
                  <a:pt x="2800" y="1542"/>
                </a:lnTo>
                <a:lnTo>
                  <a:pt x="2800" y="1544"/>
                </a:lnTo>
                <a:lnTo>
                  <a:pt x="2802" y="1544"/>
                </a:lnTo>
                <a:lnTo>
                  <a:pt x="2803" y="1544"/>
                </a:lnTo>
                <a:lnTo>
                  <a:pt x="2803" y="1546"/>
                </a:lnTo>
                <a:lnTo>
                  <a:pt x="2805" y="1546"/>
                </a:lnTo>
                <a:lnTo>
                  <a:pt x="2807" y="1549"/>
                </a:lnTo>
                <a:lnTo>
                  <a:pt x="2819" y="1548"/>
                </a:lnTo>
                <a:lnTo>
                  <a:pt x="2823" y="1542"/>
                </a:lnTo>
                <a:lnTo>
                  <a:pt x="2823" y="1540"/>
                </a:lnTo>
                <a:lnTo>
                  <a:pt x="2825" y="1540"/>
                </a:lnTo>
                <a:lnTo>
                  <a:pt x="2823" y="1542"/>
                </a:lnTo>
                <a:lnTo>
                  <a:pt x="2819" y="1548"/>
                </a:lnTo>
                <a:lnTo>
                  <a:pt x="2807" y="1549"/>
                </a:lnTo>
                <a:lnTo>
                  <a:pt x="2807" y="1551"/>
                </a:lnTo>
                <a:lnTo>
                  <a:pt x="2807" y="1553"/>
                </a:lnTo>
                <a:lnTo>
                  <a:pt x="2807" y="1555"/>
                </a:lnTo>
                <a:lnTo>
                  <a:pt x="2807" y="1557"/>
                </a:lnTo>
                <a:lnTo>
                  <a:pt x="2807" y="1559"/>
                </a:lnTo>
                <a:lnTo>
                  <a:pt x="2807" y="1561"/>
                </a:lnTo>
                <a:lnTo>
                  <a:pt x="2809" y="1563"/>
                </a:lnTo>
                <a:lnTo>
                  <a:pt x="2809" y="1565"/>
                </a:lnTo>
                <a:lnTo>
                  <a:pt x="2809" y="1567"/>
                </a:lnTo>
                <a:lnTo>
                  <a:pt x="2809" y="1569"/>
                </a:lnTo>
                <a:lnTo>
                  <a:pt x="2811" y="1569"/>
                </a:lnTo>
                <a:lnTo>
                  <a:pt x="2811" y="1571"/>
                </a:lnTo>
                <a:lnTo>
                  <a:pt x="2813" y="1572"/>
                </a:lnTo>
                <a:lnTo>
                  <a:pt x="2815" y="1574"/>
                </a:lnTo>
                <a:lnTo>
                  <a:pt x="2817" y="1576"/>
                </a:lnTo>
                <a:lnTo>
                  <a:pt x="2819" y="1578"/>
                </a:lnTo>
                <a:lnTo>
                  <a:pt x="2821" y="1580"/>
                </a:lnTo>
                <a:lnTo>
                  <a:pt x="2821" y="1582"/>
                </a:lnTo>
                <a:lnTo>
                  <a:pt x="2819" y="1584"/>
                </a:lnTo>
                <a:lnTo>
                  <a:pt x="2817" y="1584"/>
                </a:lnTo>
                <a:lnTo>
                  <a:pt x="2817" y="1586"/>
                </a:lnTo>
                <a:lnTo>
                  <a:pt x="2817" y="1588"/>
                </a:lnTo>
                <a:lnTo>
                  <a:pt x="2819" y="1590"/>
                </a:lnTo>
                <a:lnTo>
                  <a:pt x="2819" y="1592"/>
                </a:lnTo>
                <a:lnTo>
                  <a:pt x="2821" y="1594"/>
                </a:lnTo>
                <a:lnTo>
                  <a:pt x="2821" y="1596"/>
                </a:lnTo>
                <a:lnTo>
                  <a:pt x="2823" y="1596"/>
                </a:lnTo>
                <a:lnTo>
                  <a:pt x="2825" y="1596"/>
                </a:lnTo>
                <a:lnTo>
                  <a:pt x="2827" y="1597"/>
                </a:lnTo>
                <a:lnTo>
                  <a:pt x="2828" y="1597"/>
                </a:lnTo>
                <a:lnTo>
                  <a:pt x="2830" y="1597"/>
                </a:lnTo>
                <a:lnTo>
                  <a:pt x="2832" y="1597"/>
                </a:lnTo>
                <a:lnTo>
                  <a:pt x="2834" y="1599"/>
                </a:lnTo>
                <a:lnTo>
                  <a:pt x="2836" y="1601"/>
                </a:lnTo>
                <a:lnTo>
                  <a:pt x="2836" y="1603"/>
                </a:lnTo>
                <a:lnTo>
                  <a:pt x="2836" y="1605"/>
                </a:lnTo>
                <a:lnTo>
                  <a:pt x="2836" y="1607"/>
                </a:lnTo>
                <a:lnTo>
                  <a:pt x="2836" y="1609"/>
                </a:lnTo>
                <a:lnTo>
                  <a:pt x="2836" y="1611"/>
                </a:lnTo>
                <a:lnTo>
                  <a:pt x="2838" y="1613"/>
                </a:lnTo>
                <a:lnTo>
                  <a:pt x="2838" y="1615"/>
                </a:lnTo>
                <a:lnTo>
                  <a:pt x="2838" y="1617"/>
                </a:lnTo>
                <a:lnTo>
                  <a:pt x="2840" y="1617"/>
                </a:lnTo>
                <a:lnTo>
                  <a:pt x="2842" y="1619"/>
                </a:lnTo>
                <a:lnTo>
                  <a:pt x="2842" y="1620"/>
                </a:lnTo>
                <a:lnTo>
                  <a:pt x="2844" y="1622"/>
                </a:lnTo>
                <a:lnTo>
                  <a:pt x="2846" y="1622"/>
                </a:lnTo>
                <a:lnTo>
                  <a:pt x="2846" y="1624"/>
                </a:lnTo>
                <a:lnTo>
                  <a:pt x="2848" y="1624"/>
                </a:lnTo>
                <a:lnTo>
                  <a:pt x="2848" y="1626"/>
                </a:lnTo>
                <a:lnTo>
                  <a:pt x="2851" y="1630"/>
                </a:lnTo>
                <a:lnTo>
                  <a:pt x="2853" y="1632"/>
                </a:lnTo>
                <a:lnTo>
                  <a:pt x="2857" y="1636"/>
                </a:lnTo>
                <a:lnTo>
                  <a:pt x="2857" y="1638"/>
                </a:lnTo>
                <a:lnTo>
                  <a:pt x="2859" y="1638"/>
                </a:lnTo>
                <a:lnTo>
                  <a:pt x="2859" y="1640"/>
                </a:lnTo>
                <a:lnTo>
                  <a:pt x="2861" y="1640"/>
                </a:lnTo>
                <a:lnTo>
                  <a:pt x="2863" y="1642"/>
                </a:lnTo>
                <a:lnTo>
                  <a:pt x="2865" y="1644"/>
                </a:lnTo>
                <a:lnTo>
                  <a:pt x="2867" y="1645"/>
                </a:lnTo>
                <a:lnTo>
                  <a:pt x="2869" y="1645"/>
                </a:lnTo>
                <a:lnTo>
                  <a:pt x="2871" y="1647"/>
                </a:lnTo>
                <a:lnTo>
                  <a:pt x="2873" y="1647"/>
                </a:lnTo>
                <a:lnTo>
                  <a:pt x="2873" y="1649"/>
                </a:lnTo>
                <a:lnTo>
                  <a:pt x="2875" y="1649"/>
                </a:lnTo>
                <a:lnTo>
                  <a:pt x="2876" y="1651"/>
                </a:lnTo>
                <a:lnTo>
                  <a:pt x="2878" y="1653"/>
                </a:lnTo>
                <a:lnTo>
                  <a:pt x="2878" y="1655"/>
                </a:lnTo>
                <a:lnTo>
                  <a:pt x="2880" y="1657"/>
                </a:lnTo>
                <a:lnTo>
                  <a:pt x="2880" y="1659"/>
                </a:lnTo>
                <a:lnTo>
                  <a:pt x="2880" y="1661"/>
                </a:lnTo>
                <a:lnTo>
                  <a:pt x="2880" y="1663"/>
                </a:lnTo>
                <a:lnTo>
                  <a:pt x="2878" y="1663"/>
                </a:lnTo>
                <a:lnTo>
                  <a:pt x="2878" y="1665"/>
                </a:lnTo>
                <a:lnTo>
                  <a:pt x="2878" y="1667"/>
                </a:lnTo>
                <a:lnTo>
                  <a:pt x="2878" y="1668"/>
                </a:lnTo>
                <a:lnTo>
                  <a:pt x="2878" y="1670"/>
                </a:lnTo>
                <a:lnTo>
                  <a:pt x="2878" y="1672"/>
                </a:lnTo>
                <a:lnTo>
                  <a:pt x="2880" y="1674"/>
                </a:lnTo>
                <a:lnTo>
                  <a:pt x="2880" y="1676"/>
                </a:lnTo>
                <a:lnTo>
                  <a:pt x="2880" y="1678"/>
                </a:lnTo>
                <a:lnTo>
                  <a:pt x="2882" y="1680"/>
                </a:lnTo>
                <a:lnTo>
                  <a:pt x="2882" y="1682"/>
                </a:lnTo>
                <a:lnTo>
                  <a:pt x="2880" y="1682"/>
                </a:lnTo>
                <a:lnTo>
                  <a:pt x="2882" y="1682"/>
                </a:lnTo>
                <a:lnTo>
                  <a:pt x="2882" y="1684"/>
                </a:lnTo>
                <a:lnTo>
                  <a:pt x="2884" y="1686"/>
                </a:lnTo>
                <a:lnTo>
                  <a:pt x="2884" y="1688"/>
                </a:lnTo>
                <a:lnTo>
                  <a:pt x="2886" y="1690"/>
                </a:lnTo>
                <a:lnTo>
                  <a:pt x="2886" y="1692"/>
                </a:lnTo>
                <a:lnTo>
                  <a:pt x="2888" y="1692"/>
                </a:lnTo>
                <a:lnTo>
                  <a:pt x="2888" y="1693"/>
                </a:lnTo>
                <a:lnTo>
                  <a:pt x="2890" y="1693"/>
                </a:lnTo>
                <a:lnTo>
                  <a:pt x="2890" y="1695"/>
                </a:lnTo>
                <a:lnTo>
                  <a:pt x="2892" y="1695"/>
                </a:lnTo>
                <a:lnTo>
                  <a:pt x="2892" y="1697"/>
                </a:lnTo>
                <a:lnTo>
                  <a:pt x="2894" y="1697"/>
                </a:lnTo>
                <a:lnTo>
                  <a:pt x="2894" y="1699"/>
                </a:lnTo>
                <a:lnTo>
                  <a:pt x="2894" y="1701"/>
                </a:lnTo>
                <a:lnTo>
                  <a:pt x="2896" y="1701"/>
                </a:lnTo>
                <a:lnTo>
                  <a:pt x="2896" y="1703"/>
                </a:lnTo>
                <a:lnTo>
                  <a:pt x="2896" y="1705"/>
                </a:lnTo>
                <a:lnTo>
                  <a:pt x="2898" y="1705"/>
                </a:lnTo>
                <a:lnTo>
                  <a:pt x="2899" y="1707"/>
                </a:lnTo>
                <a:lnTo>
                  <a:pt x="2901" y="1709"/>
                </a:lnTo>
                <a:lnTo>
                  <a:pt x="2903" y="1709"/>
                </a:lnTo>
                <a:lnTo>
                  <a:pt x="2905" y="1709"/>
                </a:lnTo>
                <a:lnTo>
                  <a:pt x="2905" y="1711"/>
                </a:lnTo>
                <a:lnTo>
                  <a:pt x="2907" y="1711"/>
                </a:lnTo>
                <a:lnTo>
                  <a:pt x="2909" y="1713"/>
                </a:lnTo>
                <a:lnTo>
                  <a:pt x="2911" y="1713"/>
                </a:lnTo>
                <a:lnTo>
                  <a:pt x="2911" y="1715"/>
                </a:lnTo>
                <a:lnTo>
                  <a:pt x="2913" y="1715"/>
                </a:lnTo>
                <a:lnTo>
                  <a:pt x="2913" y="1716"/>
                </a:lnTo>
                <a:lnTo>
                  <a:pt x="2915" y="1716"/>
                </a:lnTo>
                <a:lnTo>
                  <a:pt x="2917" y="1716"/>
                </a:lnTo>
                <a:lnTo>
                  <a:pt x="2917" y="1718"/>
                </a:lnTo>
                <a:lnTo>
                  <a:pt x="2919" y="1718"/>
                </a:lnTo>
                <a:lnTo>
                  <a:pt x="2921" y="1720"/>
                </a:lnTo>
                <a:lnTo>
                  <a:pt x="2923" y="1720"/>
                </a:lnTo>
                <a:lnTo>
                  <a:pt x="2923" y="1722"/>
                </a:lnTo>
                <a:lnTo>
                  <a:pt x="2924" y="1724"/>
                </a:lnTo>
                <a:lnTo>
                  <a:pt x="2924" y="1726"/>
                </a:lnTo>
                <a:lnTo>
                  <a:pt x="2924" y="1728"/>
                </a:lnTo>
                <a:lnTo>
                  <a:pt x="2924" y="1730"/>
                </a:lnTo>
                <a:lnTo>
                  <a:pt x="2924" y="1732"/>
                </a:lnTo>
                <a:lnTo>
                  <a:pt x="2924" y="1734"/>
                </a:lnTo>
                <a:lnTo>
                  <a:pt x="2924" y="1736"/>
                </a:lnTo>
                <a:lnTo>
                  <a:pt x="2926" y="1736"/>
                </a:lnTo>
                <a:lnTo>
                  <a:pt x="2926" y="1738"/>
                </a:lnTo>
                <a:lnTo>
                  <a:pt x="2928" y="1740"/>
                </a:lnTo>
                <a:lnTo>
                  <a:pt x="2930" y="1740"/>
                </a:lnTo>
                <a:lnTo>
                  <a:pt x="2930" y="1741"/>
                </a:lnTo>
                <a:lnTo>
                  <a:pt x="2932" y="1741"/>
                </a:lnTo>
                <a:lnTo>
                  <a:pt x="2932" y="1743"/>
                </a:lnTo>
                <a:lnTo>
                  <a:pt x="2932" y="1745"/>
                </a:lnTo>
                <a:lnTo>
                  <a:pt x="2934" y="1745"/>
                </a:lnTo>
                <a:lnTo>
                  <a:pt x="2934" y="1747"/>
                </a:lnTo>
                <a:lnTo>
                  <a:pt x="2936" y="1747"/>
                </a:lnTo>
                <a:lnTo>
                  <a:pt x="2936" y="1749"/>
                </a:lnTo>
                <a:lnTo>
                  <a:pt x="2938" y="1749"/>
                </a:lnTo>
                <a:lnTo>
                  <a:pt x="2938" y="1751"/>
                </a:lnTo>
                <a:lnTo>
                  <a:pt x="2940" y="1751"/>
                </a:lnTo>
                <a:lnTo>
                  <a:pt x="2940" y="1753"/>
                </a:lnTo>
                <a:lnTo>
                  <a:pt x="2938" y="1753"/>
                </a:lnTo>
                <a:lnTo>
                  <a:pt x="2938" y="1755"/>
                </a:lnTo>
                <a:lnTo>
                  <a:pt x="2940" y="1755"/>
                </a:lnTo>
                <a:lnTo>
                  <a:pt x="2940" y="1757"/>
                </a:lnTo>
                <a:lnTo>
                  <a:pt x="2942" y="1757"/>
                </a:lnTo>
                <a:lnTo>
                  <a:pt x="2942" y="1759"/>
                </a:lnTo>
                <a:lnTo>
                  <a:pt x="2942" y="1761"/>
                </a:lnTo>
                <a:lnTo>
                  <a:pt x="2944" y="1761"/>
                </a:lnTo>
                <a:lnTo>
                  <a:pt x="2944" y="1763"/>
                </a:lnTo>
                <a:lnTo>
                  <a:pt x="2946" y="1763"/>
                </a:lnTo>
                <a:lnTo>
                  <a:pt x="2946" y="1764"/>
                </a:lnTo>
                <a:lnTo>
                  <a:pt x="2948" y="1764"/>
                </a:lnTo>
                <a:lnTo>
                  <a:pt x="2949" y="1764"/>
                </a:lnTo>
                <a:lnTo>
                  <a:pt x="2949" y="1766"/>
                </a:lnTo>
                <a:lnTo>
                  <a:pt x="2951" y="1766"/>
                </a:lnTo>
                <a:lnTo>
                  <a:pt x="2951" y="1768"/>
                </a:lnTo>
                <a:lnTo>
                  <a:pt x="2953" y="1770"/>
                </a:lnTo>
                <a:lnTo>
                  <a:pt x="2953" y="1772"/>
                </a:lnTo>
                <a:lnTo>
                  <a:pt x="2955" y="1772"/>
                </a:lnTo>
                <a:lnTo>
                  <a:pt x="2957" y="1772"/>
                </a:lnTo>
                <a:lnTo>
                  <a:pt x="2959" y="1772"/>
                </a:lnTo>
                <a:lnTo>
                  <a:pt x="2959" y="1774"/>
                </a:lnTo>
                <a:lnTo>
                  <a:pt x="2961" y="1774"/>
                </a:lnTo>
                <a:lnTo>
                  <a:pt x="2963" y="1774"/>
                </a:lnTo>
                <a:lnTo>
                  <a:pt x="2965" y="1774"/>
                </a:lnTo>
                <a:lnTo>
                  <a:pt x="2965" y="1776"/>
                </a:lnTo>
                <a:lnTo>
                  <a:pt x="2967" y="1776"/>
                </a:lnTo>
                <a:lnTo>
                  <a:pt x="2967" y="1778"/>
                </a:lnTo>
                <a:lnTo>
                  <a:pt x="2969" y="1778"/>
                </a:lnTo>
                <a:lnTo>
                  <a:pt x="2969" y="1780"/>
                </a:lnTo>
                <a:lnTo>
                  <a:pt x="2969" y="1782"/>
                </a:lnTo>
                <a:lnTo>
                  <a:pt x="2969" y="1784"/>
                </a:lnTo>
                <a:lnTo>
                  <a:pt x="2969" y="1786"/>
                </a:lnTo>
                <a:lnTo>
                  <a:pt x="2969" y="1788"/>
                </a:lnTo>
                <a:lnTo>
                  <a:pt x="2969" y="1789"/>
                </a:lnTo>
                <a:lnTo>
                  <a:pt x="2971" y="1791"/>
                </a:lnTo>
                <a:lnTo>
                  <a:pt x="2971" y="1793"/>
                </a:lnTo>
                <a:lnTo>
                  <a:pt x="2972" y="1793"/>
                </a:lnTo>
                <a:lnTo>
                  <a:pt x="2972" y="1795"/>
                </a:lnTo>
                <a:lnTo>
                  <a:pt x="2972" y="1797"/>
                </a:lnTo>
                <a:lnTo>
                  <a:pt x="2974" y="1797"/>
                </a:lnTo>
                <a:lnTo>
                  <a:pt x="2974" y="1799"/>
                </a:lnTo>
                <a:lnTo>
                  <a:pt x="2976" y="1799"/>
                </a:lnTo>
                <a:lnTo>
                  <a:pt x="2976" y="1801"/>
                </a:lnTo>
                <a:lnTo>
                  <a:pt x="2976" y="1803"/>
                </a:lnTo>
                <a:lnTo>
                  <a:pt x="2978" y="1805"/>
                </a:lnTo>
                <a:lnTo>
                  <a:pt x="2978" y="1807"/>
                </a:lnTo>
                <a:lnTo>
                  <a:pt x="2980" y="1807"/>
                </a:lnTo>
                <a:lnTo>
                  <a:pt x="2978" y="1807"/>
                </a:lnTo>
                <a:lnTo>
                  <a:pt x="2980" y="1807"/>
                </a:lnTo>
                <a:lnTo>
                  <a:pt x="2980" y="1809"/>
                </a:lnTo>
                <a:lnTo>
                  <a:pt x="2982" y="1811"/>
                </a:lnTo>
                <a:lnTo>
                  <a:pt x="2982" y="1812"/>
                </a:lnTo>
                <a:lnTo>
                  <a:pt x="2984" y="1812"/>
                </a:lnTo>
                <a:lnTo>
                  <a:pt x="2984" y="1814"/>
                </a:lnTo>
                <a:lnTo>
                  <a:pt x="2986" y="1816"/>
                </a:lnTo>
                <a:lnTo>
                  <a:pt x="2988" y="1816"/>
                </a:lnTo>
                <a:lnTo>
                  <a:pt x="2988" y="1818"/>
                </a:lnTo>
                <a:lnTo>
                  <a:pt x="2990" y="1818"/>
                </a:lnTo>
                <a:lnTo>
                  <a:pt x="2990" y="1820"/>
                </a:lnTo>
                <a:lnTo>
                  <a:pt x="2992" y="1820"/>
                </a:lnTo>
                <a:lnTo>
                  <a:pt x="2994" y="1820"/>
                </a:lnTo>
                <a:lnTo>
                  <a:pt x="2994" y="1822"/>
                </a:lnTo>
                <a:lnTo>
                  <a:pt x="2996" y="1822"/>
                </a:lnTo>
                <a:lnTo>
                  <a:pt x="2996" y="1824"/>
                </a:lnTo>
                <a:lnTo>
                  <a:pt x="2997" y="1824"/>
                </a:lnTo>
                <a:lnTo>
                  <a:pt x="2999" y="1826"/>
                </a:lnTo>
                <a:lnTo>
                  <a:pt x="3001" y="1826"/>
                </a:lnTo>
                <a:lnTo>
                  <a:pt x="3001" y="1828"/>
                </a:lnTo>
                <a:lnTo>
                  <a:pt x="3003" y="1828"/>
                </a:lnTo>
                <a:lnTo>
                  <a:pt x="3005" y="1828"/>
                </a:lnTo>
                <a:lnTo>
                  <a:pt x="3005" y="1830"/>
                </a:lnTo>
                <a:lnTo>
                  <a:pt x="3007" y="1830"/>
                </a:lnTo>
                <a:lnTo>
                  <a:pt x="3009" y="1832"/>
                </a:lnTo>
                <a:lnTo>
                  <a:pt x="3011" y="1834"/>
                </a:lnTo>
                <a:lnTo>
                  <a:pt x="3013" y="1834"/>
                </a:lnTo>
                <a:lnTo>
                  <a:pt x="3013" y="1836"/>
                </a:lnTo>
                <a:lnTo>
                  <a:pt x="3015" y="1836"/>
                </a:lnTo>
                <a:lnTo>
                  <a:pt x="3015" y="1837"/>
                </a:lnTo>
                <a:lnTo>
                  <a:pt x="3017" y="1837"/>
                </a:lnTo>
                <a:lnTo>
                  <a:pt x="3017" y="1839"/>
                </a:lnTo>
                <a:lnTo>
                  <a:pt x="3019" y="1839"/>
                </a:lnTo>
                <a:lnTo>
                  <a:pt x="3020" y="1839"/>
                </a:lnTo>
                <a:lnTo>
                  <a:pt x="3022" y="1839"/>
                </a:lnTo>
                <a:lnTo>
                  <a:pt x="3024" y="1839"/>
                </a:lnTo>
                <a:lnTo>
                  <a:pt x="3024" y="1841"/>
                </a:lnTo>
                <a:lnTo>
                  <a:pt x="3026" y="1841"/>
                </a:lnTo>
                <a:lnTo>
                  <a:pt x="3026" y="1843"/>
                </a:lnTo>
                <a:lnTo>
                  <a:pt x="3026" y="1845"/>
                </a:lnTo>
                <a:lnTo>
                  <a:pt x="3022" y="1849"/>
                </a:lnTo>
                <a:lnTo>
                  <a:pt x="3024" y="1851"/>
                </a:lnTo>
                <a:lnTo>
                  <a:pt x="3024" y="1853"/>
                </a:lnTo>
                <a:lnTo>
                  <a:pt x="3024" y="1855"/>
                </a:lnTo>
                <a:lnTo>
                  <a:pt x="3022" y="1857"/>
                </a:lnTo>
                <a:lnTo>
                  <a:pt x="3022" y="1860"/>
                </a:lnTo>
                <a:lnTo>
                  <a:pt x="3022" y="1864"/>
                </a:lnTo>
                <a:lnTo>
                  <a:pt x="3022" y="1866"/>
                </a:lnTo>
                <a:lnTo>
                  <a:pt x="3022" y="1868"/>
                </a:lnTo>
                <a:lnTo>
                  <a:pt x="3022" y="1870"/>
                </a:lnTo>
                <a:lnTo>
                  <a:pt x="3024" y="1870"/>
                </a:lnTo>
                <a:lnTo>
                  <a:pt x="3024" y="1876"/>
                </a:lnTo>
                <a:lnTo>
                  <a:pt x="3024" y="1878"/>
                </a:lnTo>
                <a:lnTo>
                  <a:pt x="3026" y="1880"/>
                </a:lnTo>
                <a:lnTo>
                  <a:pt x="3026" y="1882"/>
                </a:lnTo>
                <a:lnTo>
                  <a:pt x="3028" y="1884"/>
                </a:lnTo>
                <a:lnTo>
                  <a:pt x="3028" y="1885"/>
                </a:lnTo>
                <a:lnTo>
                  <a:pt x="3028" y="1887"/>
                </a:lnTo>
                <a:lnTo>
                  <a:pt x="3030" y="1891"/>
                </a:lnTo>
                <a:lnTo>
                  <a:pt x="3032" y="1891"/>
                </a:lnTo>
                <a:lnTo>
                  <a:pt x="3032" y="1893"/>
                </a:lnTo>
                <a:lnTo>
                  <a:pt x="3034" y="1893"/>
                </a:lnTo>
                <a:lnTo>
                  <a:pt x="3034" y="1895"/>
                </a:lnTo>
                <a:lnTo>
                  <a:pt x="3036" y="1895"/>
                </a:lnTo>
                <a:lnTo>
                  <a:pt x="3038" y="1897"/>
                </a:lnTo>
                <a:lnTo>
                  <a:pt x="3040" y="1897"/>
                </a:lnTo>
                <a:lnTo>
                  <a:pt x="3040" y="1899"/>
                </a:lnTo>
                <a:lnTo>
                  <a:pt x="3042" y="1899"/>
                </a:lnTo>
                <a:lnTo>
                  <a:pt x="3044" y="1899"/>
                </a:lnTo>
                <a:lnTo>
                  <a:pt x="3044" y="1901"/>
                </a:lnTo>
                <a:lnTo>
                  <a:pt x="3045" y="1901"/>
                </a:lnTo>
                <a:lnTo>
                  <a:pt x="3047" y="1901"/>
                </a:lnTo>
                <a:lnTo>
                  <a:pt x="3049" y="1901"/>
                </a:lnTo>
                <a:lnTo>
                  <a:pt x="3051" y="1901"/>
                </a:lnTo>
                <a:lnTo>
                  <a:pt x="3053" y="1901"/>
                </a:lnTo>
                <a:lnTo>
                  <a:pt x="3053" y="1899"/>
                </a:lnTo>
                <a:lnTo>
                  <a:pt x="3055" y="1899"/>
                </a:lnTo>
                <a:lnTo>
                  <a:pt x="3057" y="1899"/>
                </a:lnTo>
                <a:lnTo>
                  <a:pt x="3059" y="1899"/>
                </a:lnTo>
                <a:lnTo>
                  <a:pt x="3061" y="1899"/>
                </a:lnTo>
                <a:lnTo>
                  <a:pt x="3063" y="1901"/>
                </a:lnTo>
                <a:lnTo>
                  <a:pt x="3065" y="1901"/>
                </a:lnTo>
                <a:lnTo>
                  <a:pt x="3067" y="1903"/>
                </a:lnTo>
                <a:lnTo>
                  <a:pt x="3067" y="1905"/>
                </a:lnTo>
                <a:lnTo>
                  <a:pt x="3068" y="1907"/>
                </a:lnTo>
                <a:lnTo>
                  <a:pt x="3067" y="1907"/>
                </a:lnTo>
                <a:lnTo>
                  <a:pt x="3067" y="1908"/>
                </a:lnTo>
                <a:lnTo>
                  <a:pt x="3067" y="1910"/>
                </a:lnTo>
                <a:lnTo>
                  <a:pt x="3067" y="1912"/>
                </a:lnTo>
                <a:lnTo>
                  <a:pt x="3065" y="1912"/>
                </a:lnTo>
                <a:lnTo>
                  <a:pt x="3063" y="1912"/>
                </a:lnTo>
                <a:lnTo>
                  <a:pt x="3063" y="1914"/>
                </a:lnTo>
                <a:lnTo>
                  <a:pt x="3061" y="1914"/>
                </a:lnTo>
                <a:lnTo>
                  <a:pt x="3061" y="1916"/>
                </a:lnTo>
                <a:lnTo>
                  <a:pt x="3059" y="1916"/>
                </a:lnTo>
                <a:lnTo>
                  <a:pt x="3057" y="1916"/>
                </a:lnTo>
                <a:lnTo>
                  <a:pt x="3055" y="1916"/>
                </a:lnTo>
                <a:lnTo>
                  <a:pt x="3053" y="1916"/>
                </a:lnTo>
                <a:lnTo>
                  <a:pt x="3051" y="1916"/>
                </a:lnTo>
                <a:lnTo>
                  <a:pt x="3049" y="1916"/>
                </a:lnTo>
                <a:lnTo>
                  <a:pt x="3047" y="1916"/>
                </a:lnTo>
                <a:lnTo>
                  <a:pt x="3045" y="1916"/>
                </a:lnTo>
                <a:lnTo>
                  <a:pt x="3045" y="1918"/>
                </a:lnTo>
                <a:lnTo>
                  <a:pt x="3044" y="1918"/>
                </a:lnTo>
                <a:lnTo>
                  <a:pt x="3042" y="1918"/>
                </a:lnTo>
                <a:lnTo>
                  <a:pt x="3040" y="1920"/>
                </a:lnTo>
                <a:lnTo>
                  <a:pt x="3038" y="1922"/>
                </a:lnTo>
                <a:lnTo>
                  <a:pt x="3036" y="1922"/>
                </a:lnTo>
                <a:lnTo>
                  <a:pt x="3036" y="1924"/>
                </a:lnTo>
                <a:lnTo>
                  <a:pt x="3034" y="1926"/>
                </a:lnTo>
                <a:lnTo>
                  <a:pt x="3034" y="1928"/>
                </a:lnTo>
                <a:lnTo>
                  <a:pt x="3032" y="1930"/>
                </a:lnTo>
                <a:lnTo>
                  <a:pt x="3032" y="1932"/>
                </a:lnTo>
                <a:lnTo>
                  <a:pt x="3034" y="1932"/>
                </a:lnTo>
                <a:lnTo>
                  <a:pt x="3034" y="1933"/>
                </a:lnTo>
                <a:lnTo>
                  <a:pt x="3032" y="1935"/>
                </a:lnTo>
                <a:lnTo>
                  <a:pt x="3032" y="1937"/>
                </a:lnTo>
                <a:lnTo>
                  <a:pt x="3032" y="1939"/>
                </a:lnTo>
                <a:lnTo>
                  <a:pt x="3030" y="1939"/>
                </a:lnTo>
                <a:lnTo>
                  <a:pt x="3030" y="1941"/>
                </a:lnTo>
                <a:lnTo>
                  <a:pt x="3030" y="1943"/>
                </a:lnTo>
                <a:lnTo>
                  <a:pt x="3032" y="1943"/>
                </a:lnTo>
                <a:lnTo>
                  <a:pt x="3032" y="1945"/>
                </a:lnTo>
                <a:lnTo>
                  <a:pt x="3034" y="1947"/>
                </a:lnTo>
                <a:lnTo>
                  <a:pt x="3034" y="1949"/>
                </a:lnTo>
                <a:lnTo>
                  <a:pt x="3036" y="1949"/>
                </a:lnTo>
                <a:lnTo>
                  <a:pt x="3036" y="1951"/>
                </a:lnTo>
                <a:lnTo>
                  <a:pt x="3038" y="1951"/>
                </a:lnTo>
                <a:lnTo>
                  <a:pt x="3038" y="1953"/>
                </a:lnTo>
                <a:lnTo>
                  <a:pt x="3040" y="1955"/>
                </a:lnTo>
                <a:lnTo>
                  <a:pt x="3040" y="1956"/>
                </a:lnTo>
                <a:lnTo>
                  <a:pt x="3042" y="1958"/>
                </a:lnTo>
                <a:lnTo>
                  <a:pt x="3044" y="1960"/>
                </a:lnTo>
                <a:lnTo>
                  <a:pt x="3045" y="1962"/>
                </a:lnTo>
                <a:lnTo>
                  <a:pt x="3047" y="1962"/>
                </a:lnTo>
                <a:lnTo>
                  <a:pt x="3047" y="1964"/>
                </a:lnTo>
                <a:lnTo>
                  <a:pt x="3049" y="1964"/>
                </a:lnTo>
                <a:lnTo>
                  <a:pt x="3049" y="1966"/>
                </a:lnTo>
                <a:lnTo>
                  <a:pt x="3051" y="1966"/>
                </a:lnTo>
                <a:lnTo>
                  <a:pt x="3053" y="1966"/>
                </a:lnTo>
                <a:lnTo>
                  <a:pt x="3053" y="1968"/>
                </a:lnTo>
                <a:lnTo>
                  <a:pt x="3055" y="1968"/>
                </a:lnTo>
                <a:lnTo>
                  <a:pt x="3057" y="1970"/>
                </a:lnTo>
                <a:lnTo>
                  <a:pt x="3059" y="1970"/>
                </a:lnTo>
                <a:lnTo>
                  <a:pt x="3055" y="1972"/>
                </a:lnTo>
                <a:lnTo>
                  <a:pt x="3053" y="1972"/>
                </a:lnTo>
                <a:lnTo>
                  <a:pt x="3051" y="1972"/>
                </a:lnTo>
                <a:lnTo>
                  <a:pt x="3049" y="1972"/>
                </a:lnTo>
                <a:lnTo>
                  <a:pt x="3047" y="1972"/>
                </a:lnTo>
                <a:lnTo>
                  <a:pt x="3045" y="1972"/>
                </a:lnTo>
                <a:lnTo>
                  <a:pt x="3045" y="1974"/>
                </a:lnTo>
                <a:lnTo>
                  <a:pt x="3047" y="1974"/>
                </a:lnTo>
                <a:lnTo>
                  <a:pt x="3049" y="1974"/>
                </a:lnTo>
                <a:lnTo>
                  <a:pt x="3051" y="1974"/>
                </a:lnTo>
                <a:lnTo>
                  <a:pt x="3049" y="1974"/>
                </a:lnTo>
                <a:lnTo>
                  <a:pt x="3049" y="1976"/>
                </a:lnTo>
                <a:lnTo>
                  <a:pt x="3049" y="1978"/>
                </a:lnTo>
                <a:lnTo>
                  <a:pt x="3049" y="1980"/>
                </a:lnTo>
                <a:lnTo>
                  <a:pt x="3049" y="1981"/>
                </a:lnTo>
                <a:lnTo>
                  <a:pt x="3049" y="1983"/>
                </a:lnTo>
                <a:lnTo>
                  <a:pt x="3049" y="1985"/>
                </a:lnTo>
                <a:lnTo>
                  <a:pt x="3049" y="1987"/>
                </a:lnTo>
                <a:lnTo>
                  <a:pt x="3051" y="1987"/>
                </a:lnTo>
                <a:lnTo>
                  <a:pt x="3051" y="1989"/>
                </a:lnTo>
                <a:lnTo>
                  <a:pt x="3051" y="1991"/>
                </a:lnTo>
                <a:lnTo>
                  <a:pt x="3051" y="1993"/>
                </a:lnTo>
                <a:lnTo>
                  <a:pt x="3053" y="1995"/>
                </a:lnTo>
                <a:lnTo>
                  <a:pt x="3053" y="1997"/>
                </a:lnTo>
                <a:lnTo>
                  <a:pt x="3053" y="1999"/>
                </a:lnTo>
                <a:lnTo>
                  <a:pt x="3055" y="2001"/>
                </a:lnTo>
                <a:lnTo>
                  <a:pt x="3055" y="2003"/>
                </a:lnTo>
                <a:lnTo>
                  <a:pt x="3057" y="2004"/>
                </a:lnTo>
                <a:lnTo>
                  <a:pt x="3057" y="2006"/>
                </a:lnTo>
                <a:lnTo>
                  <a:pt x="3059" y="2008"/>
                </a:lnTo>
                <a:lnTo>
                  <a:pt x="3059" y="2010"/>
                </a:lnTo>
                <a:lnTo>
                  <a:pt x="3061" y="2012"/>
                </a:lnTo>
                <a:lnTo>
                  <a:pt x="3063" y="2012"/>
                </a:lnTo>
                <a:lnTo>
                  <a:pt x="3063" y="2014"/>
                </a:lnTo>
                <a:lnTo>
                  <a:pt x="3065" y="2014"/>
                </a:lnTo>
                <a:lnTo>
                  <a:pt x="3067" y="2016"/>
                </a:lnTo>
                <a:lnTo>
                  <a:pt x="3068" y="2016"/>
                </a:lnTo>
                <a:lnTo>
                  <a:pt x="3070" y="2018"/>
                </a:lnTo>
                <a:lnTo>
                  <a:pt x="3072" y="2018"/>
                </a:lnTo>
                <a:lnTo>
                  <a:pt x="3074" y="2020"/>
                </a:lnTo>
                <a:lnTo>
                  <a:pt x="3076" y="2020"/>
                </a:lnTo>
                <a:lnTo>
                  <a:pt x="3078" y="2022"/>
                </a:lnTo>
                <a:lnTo>
                  <a:pt x="3080" y="2022"/>
                </a:lnTo>
                <a:lnTo>
                  <a:pt x="3082" y="2022"/>
                </a:lnTo>
                <a:lnTo>
                  <a:pt x="3082" y="2024"/>
                </a:lnTo>
                <a:lnTo>
                  <a:pt x="3084" y="2024"/>
                </a:lnTo>
                <a:lnTo>
                  <a:pt x="3086" y="2024"/>
                </a:lnTo>
                <a:lnTo>
                  <a:pt x="3088" y="2026"/>
                </a:lnTo>
                <a:lnTo>
                  <a:pt x="3090" y="2026"/>
                </a:lnTo>
                <a:lnTo>
                  <a:pt x="3092" y="2028"/>
                </a:lnTo>
                <a:lnTo>
                  <a:pt x="3093" y="2028"/>
                </a:lnTo>
                <a:lnTo>
                  <a:pt x="3095" y="2028"/>
                </a:lnTo>
                <a:lnTo>
                  <a:pt x="3097" y="2028"/>
                </a:lnTo>
                <a:lnTo>
                  <a:pt x="3099" y="2029"/>
                </a:lnTo>
                <a:lnTo>
                  <a:pt x="3101" y="2029"/>
                </a:lnTo>
                <a:lnTo>
                  <a:pt x="3103" y="2029"/>
                </a:lnTo>
                <a:lnTo>
                  <a:pt x="3105" y="2029"/>
                </a:lnTo>
                <a:lnTo>
                  <a:pt x="3107" y="2031"/>
                </a:lnTo>
                <a:lnTo>
                  <a:pt x="3109" y="2031"/>
                </a:lnTo>
                <a:lnTo>
                  <a:pt x="3111" y="2031"/>
                </a:lnTo>
                <a:lnTo>
                  <a:pt x="3113" y="2031"/>
                </a:lnTo>
                <a:lnTo>
                  <a:pt x="3115" y="2031"/>
                </a:lnTo>
                <a:lnTo>
                  <a:pt x="3120" y="2029"/>
                </a:lnTo>
                <a:lnTo>
                  <a:pt x="3124" y="2029"/>
                </a:lnTo>
                <a:lnTo>
                  <a:pt x="3132" y="2003"/>
                </a:lnTo>
                <a:lnTo>
                  <a:pt x="3132" y="2004"/>
                </a:lnTo>
                <a:lnTo>
                  <a:pt x="3126" y="2029"/>
                </a:lnTo>
                <a:lnTo>
                  <a:pt x="3118" y="2031"/>
                </a:lnTo>
                <a:lnTo>
                  <a:pt x="3115" y="2031"/>
                </a:lnTo>
                <a:lnTo>
                  <a:pt x="3113" y="2031"/>
                </a:lnTo>
                <a:lnTo>
                  <a:pt x="3113" y="2033"/>
                </a:lnTo>
                <a:lnTo>
                  <a:pt x="3111" y="2033"/>
                </a:lnTo>
                <a:lnTo>
                  <a:pt x="3109" y="2033"/>
                </a:lnTo>
                <a:lnTo>
                  <a:pt x="3107" y="2033"/>
                </a:lnTo>
                <a:lnTo>
                  <a:pt x="3105" y="2033"/>
                </a:lnTo>
                <a:lnTo>
                  <a:pt x="3103" y="2035"/>
                </a:lnTo>
                <a:lnTo>
                  <a:pt x="3101" y="2035"/>
                </a:lnTo>
                <a:lnTo>
                  <a:pt x="3097" y="2037"/>
                </a:lnTo>
                <a:lnTo>
                  <a:pt x="3093" y="2037"/>
                </a:lnTo>
                <a:lnTo>
                  <a:pt x="3090" y="2039"/>
                </a:lnTo>
                <a:lnTo>
                  <a:pt x="3086" y="2041"/>
                </a:lnTo>
                <a:lnTo>
                  <a:pt x="3086" y="2043"/>
                </a:lnTo>
                <a:lnTo>
                  <a:pt x="3086" y="2045"/>
                </a:lnTo>
                <a:lnTo>
                  <a:pt x="3082" y="2045"/>
                </a:lnTo>
                <a:lnTo>
                  <a:pt x="3080" y="2045"/>
                </a:lnTo>
                <a:lnTo>
                  <a:pt x="3078" y="2047"/>
                </a:lnTo>
                <a:lnTo>
                  <a:pt x="3076" y="2047"/>
                </a:lnTo>
                <a:lnTo>
                  <a:pt x="3074" y="2047"/>
                </a:lnTo>
                <a:lnTo>
                  <a:pt x="3072" y="2049"/>
                </a:lnTo>
                <a:lnTo>
                  <a:pt x="3070" y="2051"/>
                </a:lnTo>
                <a:lnTo>
                  <a:pt x="3070" y="2052"/>
                </a:lnTo>
                <a:lnTo>
                  <a:pt x="3068" y="2052"/>
                </a:lnTo>
                <a:lnTo>
                  <a:pt x="3068" y="2054"/>
                </a:lnTo>
                <a:lnTo>
                  <a:pt x="3068" y="2056"/>
                </a:lnTo>
                <a:lnTo>
                  <a:pt x="3067" y="2058"/>
                </a:lnTo>
                <a:lnTo>
                  <a:pt x="3067" y="2060"/>
                </a:lnTo>
                <a:lnTo>
                  <a:pt x="3067" y="2062"/>
                </a:lnTo>
                <a:lnTo>
                  <a:pt x="3067" y="2064"/>
                </a:lnTo>
                <a:lnTo>
                  <a:pt x="3067" y="2066"/>
                </a:lnTo>
                <a:lnTo>
                  <a:pt x="3067" y="2068"/>
                </a:lnTo>
                <a:lnTo>
                  <a:pt x="3068" y="2068"/>
                </a:lnTo>
                <a:lnTo>
                  <a:pt x="3068" y="2070"/>
                </a:lnTo>
                <a:lnTo>
                  <a:pt x="3070" y="2072"/>
                </a:lnTo>
                <a:lnTo>
                  <a:pt x="3070" y="2074"/>
                </a:lnTo>
                <a:lnTo>
                  <a:pt x="3072" y="2074"/>
                </a:lnTo>
                <a:lnTo>
                  <a:pt x="3072" y="2076"/>
                </a:lnTo>
                <a:lnTo>
                  <a:pt x="3070" y="2076"/>
                </a:lnTo>
                <a:lnTo>
                  <a:pt x="3068" y="2076"/>
                </a:lnTo>
                <a:lnTo>
                  <a:pt x="3068" y="2077"/>
                </a:lnTo>
                <a:lnTo>
                  <a:pt x="3070" y="2077"/>
                </a:lnTo>
                <a:lnTo>
                  <a:pt x="3072" y="2077"/>
                </a:lnTo>
                <a:lnTo>
                  <a:pt x="3072" y="2079"/>
                </a:lnTo>
                <a:lnTo>
                  <a:pt x="3074" y="2079"/>
                </a:lnTo>
                <a:lnTo>
                  <a:pt x="3076" y="2079"/>
                </a:lnTo>
                <a:lnTo>
                  <a:pt x="3078" y="2079"/>
                </a:lnTo>
                <a:lnTo>
                  <a:pt x="3080" y="2079"/>
                </a:lnTo>
                <a:lnTo>
                  <a:pt x="3082" y="2079"/>
                </a:lnTo>
                <a:lnTo>
                  <a:pt x="3082" y="2081"/>
                </a:lnTo>
                <a:lnTo>
                  <a:pt x="3084" y="2081"/>
                </a:lnTo>
                <a:lnTo>
                  <a:pt x="3084" y="2079"/>
                </a:lnTo>
                <a:lnTo>
                  <a:pt x="3086" y="2079"/>
                </a:lnTo>
                <a:lnTo>
                  <a:pt x="3088" y="2079"/>
                </a:lnTo>
                <a:lnTo>
                  <a:pt x="3090" y="2079"/>
                </a:lnTo>
                <a:lnTo>
                  <a:pt x="3092" y="2077"/>
                </a:lnTo>
                <a:lnTo>
                  <a:pt x="3093" y="2077"/>
                </a:lnTo>
                <a:lnTo>
                  <a:pt x="3095" y="2077"/>
                </a:lnTo>
                <a:lnTo>
                  <a:pt x="3095" y="2076"/>
                </a:lnTo>
                <a:lnTo>
                  <a:pt x="3095" y="2074"/>
                </a:lnTo>
                <a:lnTo>
                  <a:pt x="3097" y="2072"/>
                </a:lnTo>
                <a:lnTo>
                  <a:pt x="3095" y="2070"/>
                </a:lnTo>
                <a:lnTo>
                  <a:pt x="3095" y="2068"/>
                </a:lnTo>
                <a:lnTo>
                  <a:pt x="3093" y="2068"/>
                </a:lnTo>
                <a:lnTo>
                  <a:pt x="3093" y="2066"/>
                </a:lnTo>
                <a:lnTo>
                  <a:pt x="3092" y="2066"/>
                </a:lnTo>
                <a:lnTo>
                  <a:pt x="3092" y="2064"/>
                </a:lnTo>
                <a:lnTo>
                  <a:pt x="3090" y="2064"/>
                </a:lnTo>
                <a:lnTo>
                  <a:pt x="3088" y="2062"/>
                </a:lnTo>
                <a:lnTo>
                  <a:pt x="3086" y="2060"/>
                </a:lnTo>
                <a:lnTo>
                  <a:pt x="3084" y="2058"/>
                </a:lnTo>
                <a:lnTo>
                  <a:pt x="3084" y="2056"/>
                </a:lnTo>
                <a:lnTo>
                  <a:pt x="3082" y="2056"/>
                </a:lnTo>
                <a:lnTo>
                  <a:pt x="3084" y="2056"/>
                </a:lnTo>
                <a:lnTo>
                  <a:pt x="3082" y="2054"/>
                </a:lnTo>
                <a:lnTo>
                  <a:pt x="3082" y="2052"/>
                </a:lnTo>
                <a:lnTo>
                  <a:pt x="3084" y="2051"/>
                </a:lnTo>
                <a:lnTo>
                  <a:pt x="3084" y="2049"/>
                </a:lnTo>
                <a:lnTo>
                  <a:pt x="3086" y="2049"/>
                </a:lnTo>
                <a:lnTo>
                  <a:pt x="3088" y="2049"/>
                </a:lnTo>
                <a:lnTo>
                  <a:pt x="3090" y="2049"/>
                </a:lnTo>
                <a:lnTo>
                  <a:pt x="3092" y="2049"/>
                </a:lnTo>
                <a:lnTo>
                  <a:pt x="3093" y="2049"/>
                </a:lnTo>
                <a:lnTo>
                  <a:pt x="3093" y="2051"/>
                </a:lnTo>
                <a:lnTo>
                  <a:pt x="3093" y="2052"/>
                </a:lnTo>
                <a:lnTo>
                  <a:pt x="3095" y="2052"/>
                </a:lnTo>
                <a:lnTo>
                  <a:pt x="3095" y="2054"/>
                </a:lnTo>
                <a:lnTo>
                  <a:pt x="3097" y="2054"/>
                </a:lnTo>
                <a:lnTo>
                  <a:pt x="3099" y="2056"/>
                </a:lnTo>
                <a:lnTo>
                  <a:pt x="3101" y="2058"/>
                </a:lnTo>
                <a:lnTo>
                  <a:pt x="3103" y="2060"/>
                </a:lnTo>
                <a:lnTo>
                  <a:pt x="3105" y="2060"/>
                </a:lnTo>
                <a:lnTo>
                  <a:pt x="3105" y="2062"/>
                </a:lnTo>
                <a:lnTo>
                  <a:pt x="3107" y="2062"/>
                </a:lnTo>
                <a:lnTo>
                  <a:pt x="3107" y="2064"/>
                </a:lnTo>
                <a:lnTo>
                  <a:pt x="3109" y="2064"/>
                </a:lnTo>
                <a:lnTo>
                  <a:pt x="3111" y="2066"/>
                </a:lnTo>
                <a:lnTo>
                  <a:pt x="3111" y="2068"/>
                </a:lnTo>
                <a:lnTo>
                  <a:pt x="3113" y="2068"/>
                </a:lnTo>
                <a:lnTo>
                  <a:pt x="3115" y="2068"/>
                </a:lnTo>
                <a:lnTo>
                  <a:pt x="3115" y="2070"/>
                </a:lnTo>
                <a:lnTo>
                  <a:pt x="3116" y="2070"/>
                </a:lnTo>
                <a:lnTo>
                  <a:pt x="3118" y="2070"/>
                </a:lnTo>
                <a:lnTo>
                  <a:pt x="3120" y="2072"/>
                </a:lnTo>
                <a:lnTo>
                  <a:pt x="3122" y="2074"/>
                </a:lnTo>
                <a:lnTo>
                  <a:pt x="3124" y="2076"/>
                </a:lnTo>
                <a:lnTo>
                  <a:pt x="3126" y="2077"/>
                </a:lnTo>
                <a:lnTo>
                  <a:pt x="3126" y="2079"/>
                </a:lnTo>
                <a:lnTo>
                  <a:pt x="3128" y="2079"/>
                </a:lnTo>
                <a:lnTo>
                  <a:pt x="3128" y="2081"/>
                </a:lnTo>
                <a:lnTo>
                  <a:pt x="3130" y="2081"/>
                </a:lnTo>
                <a:lnTo>
                  <a:pt x="3130" y="2083"/>
                </a:lnTo>
                <a:lnTo>
                  <a:pt x="3132" y="2083"/>
                </a:lnTo>
                <a:lnTo>
                  <a:pt x="3132" y="2085"/>
                </a:lnTo>
                <a:lnTo>
                  <a:pt x="3132" y="2087"/>
                </a:lnTo>
                <a:lnTo>
                  <a:pt x="3134" y="2087"/>
                </a:lnTo>
                <a:lnTo>
                  <a:pt x="3134" y="2089"/>
                </a:lnTo>
                <a:lnTo>
                  <a:pt x="3136" y="2089"/>
                </a:lnTo>
                <a:lnTo>
                  <a:pt x="3136" y="2091"/>
                </a:lnTo>
                <a:lnTo>
                  <a:pt x="3138" y="2091"/>
                </a:lnTo>
                <a:lnTo>
                  <a:pt x="3138" y="2093"/>
                </a:lnTo>
                <a:lnTo>
                  <a:pt x="3140" y="2093"/>
                </a:lnTo>
                <a:lnTo>
                  <a:pt x="3140" y="2095"/>
                </a:lnTo>
                <a:lnTo>
                  <a:pt x="3141" y="2095"/>
                </a:lnTo>
                <a:lnTo>
                  <a:pt x="3141" y="2097"/>
                </a:lnTo>
                <a:lnTo>
                  <a:pt x="3143" y="2097"/>
                </a:lnTo>
                <a:lnTo>
                  <a:pt x="3141" y="2097"/>
                </a:lnTo>
                <a:lnTo>
                  <a:pt x="3143" y="2097"/>
                </a:lnTo>
                <a:lnTo>
                  <a:pt x="3143" y="2099"/>
                </a:lnTo>
                <a:lnTo>
                  <a:pt x="3145" y="2099"/>
                </a:lnTo>
                <a:lnTo>
                  <a:pt x="3145" y="2100"/>
                </a:lnTo>
                <a:lnTo>
                  <a:pt x="3147" y="2100"/>
                </a:lnTo>
                <a:lnTo>
                  <a:pt x="3147" y="2102"/>
                </a:lnTo>
                <a:lnTo>
                  <a:pt x="3149" y="2102"/>
                </a:lnTo>
                <a:lnTo>
                  <a:pt x="3151" y="2102"/>
                </a:lnTo>
                <a:lnTo>
                  <a:pt x="3151" y="2104"/>
                </a:lnTo>
                <a:lnTo>
                  <a:pt x="3153" y="2104"/>
                </a:lnTo>
                <a:lnTo>
                  <a:pt x="3155" y="2104"/>
                </a:lnTo>
                <a:lnTo>
                  <a:pt x="3155" y="2106"/>
                </a:lnTo>
                <a:lnTo>
                  <a:pt x="3157" y="2106"/>
                </a:lnTo>
                <a:lnTo>
                  <a:pt x="3159" y="2108"/>
                </a:lnTo>
                <a:lnTo>
                  <a:pt x="3161" y="2108"/>
                </a:lnTo>
                <a:lnTo>
                  <a:pt x="3163" y="2108"/>
                </a:lnTo>
                <a:lnTo>
                  <a:pt x="3164" y="2108"/>
                </a:lnTo>
                <a:lnTo>
                  <a:pt x="3164" y="2110"/>
                </a:lnTo>
                <a:lnTo>
                  <a:pt x="3164" y="2112"/>
                </a:lnTo>
                <a:lnTo>
                  <a:pt x="3166" y="2112"/>
                </a:lnTo>
                <a:lnTo>
                  <a:pt x="3166" y="2114"/>
                </a:lnTo>
                <a:lnTo>
                  <a:pt x="3166" y="2116"/>
                </a:lnTo>
                <a:lnTo>
                  <a:pt x="3166" y="2118"/>
                </a:lnTo>
                <a:lnTo>
                  <a:pt x="3166" y="2120"/>
                </a:lnTo>
                <a:lnTo>
                  <a:pt x="3166" y="2122"/>
                </a:lnTo>
                <a:lnTo>
                  <a:pt x="3168" y="2122"/>
                </a:lnTo>
                <a:lnTo>
                  <a:pt x="3168" y="2123"/>
                </a:lnTo>
                <a:lnTo>
                  <a:pt x="3168" y="2125"/>
                </a:lnTo>
                <a:lnTo>
                  <a:pt x="3170" y="2125"/>
                </a:lnTo>
                <a:lnTo>
                  <a:pt x="3170" y="2127"/>
                </a:lnTo>
                <a:lnTo>
                  <a:pt x="3172" y="2127"/>
                </a:lnTo>
                <a:lnTo>
                  <a:pt x="3172" y="2129"/>
                </a:lnTo>
                <a:lnTo>
                  <a:pt x="3174" y="2131"/>
                </a:lnTo>
                <a:lnTo>
                  <a:pt x="3174" y="2133"/>
                </a:lnTo>
                <a:lnTo>
                  <a:pt x="3176" y="2135"/>
                </a:lnTo>
                <a:lnTo>
                  <a:pt x="3178" y="2135"/>
                </a:lnTo>
                <a:lnTo>
                  <a:pt x="3178" y="2137"/>
                </a:lnTo>
                <a:lnTo>
                  <a:pt x="3180" y="2137"/>
                </a:lnTo>
                <a:lnTo>
                  <a:pt x="3182" y="2137"/>
                </a:lnTo>
                <a:lnTo>
                  <a:pt x="3184" y="2139"/>
                </a:lnTo>
                <a:lnTo>
                  <a:pt x="3186" y="2139"/>
                </a:lnTo>
                <a:lnTo>
                  <a:pt x="3188" y="2139"/>
                </a:lnTo>
                <a:lnTo>
                  <a:pt x="3189" y="2139"/>
                </a:lnTo>
                <a:lnTo>
                  <a:pt x="3191" y="2141"/>
                </a:lnTo>
                <a:lnTo>
                  <a:pt x="3191" y="2139"/>
                </a:lnTo>
                <a:lnTo>
                  <a:pt x="3193" y="2139"/>
                </a:lnTo>
                <a:lnTo>
                  <a:pt x="3195" y="2137"/>
                </a:lnTo>
                <a:lnTo>
                  <a:pt x="3195" y="2135"/>
                </a:lnTo>
                <a:lnTo>
                  <a:pt x="3197" y="2135"/>
                </a:lnTo>
                <a:lnTo>
                  <a:pt x="3197" y="2133"/>
                </a:lnTo>
                <a:lnTo>
                  <a:pt x="3199" y="2133"/>
                </a:lnTo>
                <a:lnTo>
                  <a:pt x="3199" y="2135"/>
                </a:lnTo>
                <a:lnTo>
                  <a:pt x="3199" y="2137"/>
                </a:lnTo>
                <a:lnTo>
                  <a:pt x="3201" y="2139"/>
                </a:lnTo>
                <a:lnTo>
                  <a:pt x="3201" y="2141"/>
                </a:lnTo>
                <a:lnTo>
                  <a:pt x="3199" y="2141"/>
                </a:lnTo>
                <a:lnTo>
                  <a:pt x="3199" y="2143"/>
                </a:lnTo>
                <a:lnTo>
                  <a:pt x="3199" y="2145"/>
                </a:lnTo>
                <a:lnTo>
                  <a:pt x="3201" y="2147"/>
                </a:lnTo>
                <a:lnTo>
                  <a:pt x="3199" y="2148"/>
                </a:lnTo>
                <a:lnTo>
                  <a:pt x="3199" y="2150"/>
                </a:lnTo>
                <a:lnTo>
                  <a:pt x="3201" y="2150"/>
                </a:lnTo>
                <a:lnTo>
                  <a:pt x="3201" y="2152"/>
                </a:lnTo>
                <a:lnTo>
                  <a:pt x="3201" y="2154"/>
                </a:lnTo>
                <a:lnTo>
                  <a:pt x="3199" y="2154"/>
                </a:lnTo>
                <a:lnTo>
                  <a:pt x="3199" y="2156"/>
                </a:lnTo>
                <a:lnTo>
                  <a:pt x="3197" y="2156"/>
                </a:lnTo>
                <a:lnTo>
                  <a:pt x="3195" y="2156"/>
                </a:lnTo>
                <a:lnTo>
                  <a:pt x="3193" y="2156"/>
                </a:lnTo>
                <a:lnTo>
                  <a:pt x="3191" y="2158"/>
                </a:lnTo>
                <a:lnTo>
                  <a:pt x="3191" y="2160"/>
                </a:lnTo>
                <a:lnTo>
                  <a:pt x="3189" y="2160"/>
                </a:lnTo>
                <a:lnTo>
                  <a:pt x="3189" y="2162"/>
                </a:lnTo>
                <a:lnTo>
                  <a:pt x="3189" y="2164"/>
                </a:lnTo>
                <a:lnTo>
                  <a:pt x="3191" y="2164"/>
                </a:lnTo>
                <a:lnTo>
                  <a:pt x="3191" y="2166"/>
                </a:lnTo>
                <a:lnTo>
                  <a:pt x="3193" y="2168"/>
                </a:lnTo>
                <a:lnTo>
                  <a:pt x="3193" y="2170"/>
                </a:lnTo>
                <a:lnTo>
                  <a:pt x="3195" y="2170"/>
                </a:lnTo>
                <a:lnTo>
                  <a:pt x="3197" y="2170"/>
                </a:lnTo>
                <a:lnTo>
                  <a:pt x="3199" y="2170"/>
                </a:lnTo>
                <a:lnTo>
                  <a:pt x="3199" y="2171"/>
                </a:lnTo>
                <a:lnTo>
                  <a:pt x="3199" y="2173"/>
                </a:lnTo>
                <a:lnTo>
                  <a:pt x="3197" y="2173"/>
                </a:lnTo>
                <a:lnTo>
                  <a:pt x="3197" y="2175"/>
                </a:lnTo>
                <a:lnTo>
                  <a:pt x="3199" y="2175"/>
                </a:lnTo>
                <a:lnTo>
                  <a:pt x="3201" y="2177"/>
                </a:lnTo>
                <a:lnTo>
                  <a:pt x="3203" y="2177"/>
                </a:lnTo>
                <a:lnTo>
                  <a:pt x="3203" y="2179"/>
                </a:lnTo>
                <a:lnTo>
                  <a:pt x="3205" y="2179"/>
                </a:lnTo>
                <a:lnTo>
                  <a:pt x="3205" y="2177"/>
                </a:lnTo>
                <a:lnTo>
                  <a:pt x="3207" y="2177"/>
                </a:lnTo>
                <a:lnTo>
                  <a:pt x="3209" y="2177"/>
                </a:lnTo>
                <a:lnTo>
                  <a:pt x="3216" y="2185"/>
                </a:lnTo>
                <a:lnTo>
                  <a:pt x="3214" y="2185"/>
                </a:lnTo>
                <a:lnTo>
                  <a:pt x="3214" y="2187"/>
                </a:lnTo>
                <a:lnTo>
                  <a:pt x="3216" y="2187"/>
                </a:lnTo>
                <a:lnTo>
                  <a:pt x="3218" y="2189"/>
                </a:lnTo>
                <a:lnTo>
                  <a:pt x="3220" y="2189"/>
                </a:lnTo>
                <a:lnTo>
                  <a:pt x="3222" y="2191"/>
                </a:lnTo>
                <a:lnTo>
                  <a:pt x="3224" y="2193"/>
                </a:lnTo>
                <a:lnTo>
                  <a:pt x="3226" y="2193"/>
                </a:lnTo>
                <a:lnTo>
                  <a:pt x="3226" y="2195"/>
                </a:lnTo>
                <a:lnTo>
                  <a:pt x="3228" y="2195"/>
                </a:lnTo>
                <a:lnTo>
                  <a:pt x="3230" y="2196"/>
                </a:lnTo>
                <a:lnTo>
                  <a:pt x="3232" y="2196"/>
                </a:lnTo>
                <a:lnTo>
                  <a:pt x="3234" y="2196"/>
                </a:lnTo>
                <a:lnTo>
                  <a:pt x="3236" y="2196"/>
                </a:lnTo>
                <a:lnTo>
                  <a:pt x="3237" y="2196"/>
                </a:lnTo>
                <a:lnTo>
                  <a:pt x="3237" y="2195"/>
                </a:lnTo>
                <a:lnTo>
                  <a:pt x="3239" y="2196"/>
                </a:lnTo>
                <a:lnTo>
                  <a:pt x="3239" y="2198"/>
                </a:lnTo>
                <a:lnTo>
                  <a:pt x="3241" y="2200"/>
                </a:lnTo>
                <a:lnTo>
                  <a:pt x="3243" y="2202"/>
                </a:lnTo>
                <a:lnTo>
                  <a:pt x="3245" y="2202"/>
                </a:lnTo>
                <a:lnTo>
                  <a:pt x="3245" y="2204"/>
                </a:lnTo>
                <a:lnTo>
                  <a:pt x="3247" y="2204"/>
                </a:lnTo>
                <a:lnTo>
                  <a:pt x="3249" y="2206"/>
                </a:lnTo>
                <a:lnTo>
                  <a:pt x="3251" y="2206"/>
                </a:lnTo>
                <a:lnTo>
                  <a:pt x="3253" y="2206"/>
                </a:lnTo>
                <a:lnTo>
                  <a:pt x="3253" y="2208"/>
                </a:lnTo>
                <a:lnTo>
                  <a:pt x="3255" y="2208"/>
                </a:lnTo>
                <a:lnTo>
                  <a:pt x="3257" y="2208"/>
                </a:lnTo>
                <a:lnTo>
                  <a:pt x="3259" y="2210"/>
                </a:lnTo>
                <a:lnTo>
                  <a:pt x="3261" y="2210"/>
                </a:lnTo>
                <a:lnTo>
                  <a:pt x="3261" y="2212"/>
                </a:lnTo>
                <a:lnTo>
                  <a:pt x="3262" y="2212"/>
                </a:lnTo>
                <a:lnTo>
                  <a:pt x="3264" y="2212"/>
                </a:lnTo>
                <a:lnTo>
                  <a:pt x="3266" y="2212"/>
                </a:lnTo>
                <a:lnTo>
                  <a:pt x="3266" y="2214"/>
                </a:lnTo>
                <a:lnTo>
                  <a:pt x="3268" y="2214"/>
                </a:lnTo>
                <a:lnTo>
                  <a:pt x="3270" y="2214"/>
                </a:lnTo>
                <a:lnTo>
                  <a:pt x="3272" y="2216"/>
                </a:lnTo>
                <a:lnTo>
                  <a:pt x="3274" y="2216"/>
                </a:lnTo>
                <a:lnTo>
                  <a:pt x="3276" y="2216"/>
                </a:lnTo>
                <a:lnTo>
                  <a:pt x="3276" y="2218"/>
                </a:lnTo>
                <a:lnTo>
                  <a:pt x="3278" y="2218"/>
                </a:lnTo>
                <a:lnTo>
                  <a:pt x="3280" y="2218"/>
                </a:lnTo>
                <a:lnTo>
                  <a:pt x="3284" y="2219"/>
                </a:lnTo>
                <a:lnTo>
                  <a:pt x="3285" y="2219"/>
                </a:lnTo>
                <a:lnTo>
                  <a:pt x="3287" y="2221"/>
                </a:lnTo>
                <a:lnTo>
                  <a:pt x="3289" y="2221"/>
                </a:lnTo>
                <a:lnTo>
                  <a:pt x="3291" y="2221"/>
                </a:lnTo>
                <a:lnTo>
                  <a:pt x="3293" y="2221"/>
                </a:lnTo>
                <a:lnTo>
                  <a:pt x="3295" y="2221"/>
                </a:lnTo>
                <a:lnTo>
                  <a:pt x="3297" y="2221"/>
                </a:lnTo>
                <a:lnTo>
                  <a:pt x="3299" y="2221"/>
                </a:lnTo>
                <a:lnTo>
                  <a:pt x="3301" y="2221"/>
                </a:lnTo>
                <a:lnTo>
                  <a:pt x="3303" y="2221"/>
                </a:lnTo>
                <a:lnTo>
                  <a:pt x="3305" y="2221"/>
                </a:lnTo>
                <a:lnTo>
                  <a:pt x="3307" y="2219"/>
                </a:lnTo>
                <a:lnTo>
                  <a:pt x="3309" y="2219"/>
                </a:lnTo>
                <a:lnTo>
                  <a:pt x="3310" y="2219"/>
                </a:lnTo>
                <a:lnTo>
                  <a:pt x="3312" y="2218"/>
                </a:lnTo>
                <a:lnTo>
                  <a:pt x="3314" y="2218"/>
                </a:lnTo>
                <a:lnTo>
                  <a:pt x="3316" y="2216"/>
                </a:lnTo>
                <a:lnTo>
                  <a:pt x="3318" y="2216"/>
                </a:lnTo>
                <a:lnTo>
                  <a:pt x="3318" y="2214"/>
                </a:lnTo>
                <a:lnTo>
                  <a:pt x="3320" y="2214"/>
                </a:lnTo>
                <a:lnTo>
                  <a:pt x="3322" y="2212"/>
                </a:lnTo>
                <a:lnTo>
                  <a:pt x="3324" y="2212"/>
                </a:lnTo>
                <a:lnTo>
                  <a:pt x="3324" y="2210"/>
                </a:lnTo>
                <a:lnTo>
                  <a:pt x="3326" y="2210"/>
                </a:lnTo>
                <a:lnTo>
                  <a:pt x="3328" y="2210"/>
                </a:lnTo>
                <a:lnTo>
                  <a:pt x="3328" y="2208"/>
                </a:lnTo>
                <a:lnTo>
                  <a:pt x="3330" y="2210"/>
                </a:lnTo>
                <a:lnTo>
                  <a:pt x="3332" y="2210"/>
                </a:lnTo>
                <a:lnTo>
                  <a:pt x="3330" y="2208"/>
                </a:lnTo>
                <a:lnTo>
                  <a:pt x="3328" y="2206"/>
                </a:lnTo>
                <a:lnTo>
                  <a:pt x="3326" y="2206"/>
                </a:lnTo>
                <a:lnTo>
                  <a:pt x="3320" y="2206"/>
                </a:lnTo>
                <a:lnTo>
                  <a:pt x="3309" y="2206"/>
                </a:lnTo>
                <a:lnTo>
                  <a:pt x="3309" y="2204"/>
                </a:lnTo>
                <a:lnTo>
                  <a:pt x="3310" y="2204"/>
                </a:lnTo>
                <a:lnTo>
                  <a:pt x="3312" y="2204"/>
                </a:lnTo>
                <a:lnTo>
                  <a:pt x="3314" y="2204"/>
                </a:lnTo>
                <a:lnTo>
                  <a:pt x="3316" y="2204"/>
                </a:lnTo>
                <a:lnTo>
                  <a:pt x="3318" y="2204"/>
                </a:lnTo>
                <a:lnTo>
                  <a:pt x="3320" y="2204"/>
                </a:lnTo>
                <a:lnTo>
                  <a:pt x="3322" y="2204"/>
                </a:lnTo>
                <a:lnTo>
                  <a:pt x="3326" y="2204"/>
                </a:lnTo>
                <a:lnTo>
                  <a:pt x="3328" y="2204"/>
                </a:lnTo>
                <a:lnTo>
                  <a:pt x="3328" y="2206"/>
                </a:lnTo>
                <a:lnTo>
                  <a:pt x="3332" y="2210"/>
                </a:lnTo>
                <a:lnTo>
                  <a:pt x="3335" y="2214"/>
                </a:lnTo>
                <a:lnTo>
                  <a:pt x="3337" y="2214"/>
                </a:lnTo>
                <a:lnTo>
                  <a:pt x="3339" y="2214"/>
                </a:lnTo>
                <a:lnTo>
                  <a:pt x="3341" y="2218"/>
                </a:lnTo>
                <a:lnTo>
                  <a:pt x="3343" y="2219"/>
                </a:lnTo>
                <a:lnTo>
                  <a:pt x="3341" y="2219"/>
                </a:lnTo>
                <a:lnTo>
                  <a:pt x="3341" y="2221"/>
                </a:lnTo>
                <a:lnTo>
                  <a:pt x="3349" y="2229"/>
                </a:lnTo>
                <a:lnTo>
                  <a:pt x="3351" y="2229"/>
                </a:lnTo>
                <a:lnTo>
                  <a:pt x="3353" y="2229"/>
                </a:lnTo>
                <a:lnTo>
                  <a:pt x="3355" y="2229"/>
                </a:lnTo>
                <a:lnTo>
                  <a:pt x="3355" y="2231"/>
                </a:lnTo>
                <a:lnTo>
                  <a:pt x="3357" y="2231"/>
                </a:lnTo>
                <a:lnTo>
                  <a:pt x="3357" y="2233"/>
                </a:lnTo>
                <a:lnTo>
                  <a:pt x="3358" y="2233"/>
                </a:lnTo>
                <a:lnTo>
                  <a:pt x="3358" y="2235"/>
                </a:lnTo>
                <a:lnTo>
                  <a:pt x="3357" y="2235"/>
                </a:lnTo>
                <a:lnTo>
                  <a:pt x="3355" y="2235"/>
                </a:lnTo>
                <a:lnTo>
                  <a:pt x="3355" y="2237"/>
                </a:lnTo>
                <a:lnTo>
                  <a:pt x="3353" y="2237"/>
                </a:lnTo>
                <a:lnTo>
                  <a:pt x="3351" y="2237"/>
                </a:lnTo>
                <a:lnTo>
                  <a:pt x="3351" y="2239"/>
                </a:lnTo>
                <a:lnTo>
                  <a:pt x="3349" y="2239"/>
                </a:lnTo>
                <a:lnTo>
                  <a:pt x="3349" y="2241"/>
                </a:lnTo>
                <a:lnTo>
                  <a:pt x="3347" y="2241"/>
                </a:lnTo>
                <a:lnTo>
                  <a:pt x="3345" y="2241"/>
                </a:lnTo>
                <a:lnTo>
                  <a:pt x="3345" y="2243"/>
                </a:lnTo>
                <a:lnTo>
                  <a:pt x="3343" y="2243"/>
                </a:lnTo>
                <a:lnTo>
                  <a:pt x="3341" y="2243"/>
                </a:lnTo>
                <a:lnTo>
                  <a:pt x="3341" y="2244"/>
                </a:lnTo>
                <a:lnTo>
                  <a:pt x="3339" y="2244"/>
                </a:lnTo>
                <a:lnTo>
                  <a:pt x="3337" y="2246"/>
                </a:lnTo>
                <a:lnTo>
                  <a:pt x="3335" y="2246"/>
                </a:lnTo>
                <a:lnTo>
                  <a:pt x="3335" y="2248"/>
                </a:lnTo>
                <a:lnTo>
                  <a:pt x="3333" y="2248"/>
                </a:lnTo>
                <a:lnTo>
                  <a:pt x="3332" y="2248"/>
                </a:lnTo>
                <a:lnTo>
                  <a:pt x="3332" y="2250"/>
                </a:lnTo>
                <a:lnTo>
                  <a:pt x="3330" y="2250"/>
                </a:lnTo>
                <a:lnTo>
                  <a:pt x="3330" y="2252"/>
                </a:lnTo>
                <a:lnTo>
                  <a:pt x="3330" y="2254"/>
                </a:lnTo>
                <a:lnTo>
                  <a:pt x="3328" y="2254"/>
                </a:lnTo>
                <a:lnTo>
                  <a:pt x="3328" y="2256"/>
                </a:lnTo>
                <a:lnTo>
                  <a:pt x="3328" y="2258"/>
                </a:lnTo>
                <a:lnTo>
                  <a:pt x="3326" y="2260"/>
                </a:lnTo>
                <a:lnTo>
                  <a:pt x="3328" y="2262"/>
                </a:lnTo>
                <a:lnTo>
                  <a:pt x="3328" y="2264"/>
                </a:lnTo>
                <a:lnTo>
                  <a:pt x="3328" y="2266"/>
                </a:lnTo>
                <a:lnTo>
                  <a:pt x="3330" y="2267"/>
                </a:lnTo>
                <a:lnTo>
                  <a:pt x="3330" y="2269"/>
                </a:lnTo>
                <a:lnTo>
                  <a:pt x="3332" y="2271"/>
                </a:lnTo>
                <a:lnTo>
                  <a:pt x="3332" y="2273"/>
                </a:lnTo>
                <a:lnTo>
                  <a:pt x="3333" y="2275"/>
                </a:lnTo>
                <a:lnTo>
                  <a:pt x="3335" y="2277"/>
                </a:lnTo>
                <a:lnTo>
                  <a:pt x="3337" y="2277"/>
                </a:lnTo>
                <a:lnTo>
                  <a:pt x="3337" y="2279"/>
                </a:lnTo>
                <a:lnTo>
                  <a:pt x="3339" y="2279"/>
                </a:lnTo>
                <a:lnTo>
                  <a:pt x="3341" y="2279"/>
                </a:lnTo>
                <a:lnTo>
                  <a:pt x="3343" y="2279"/>
                </a:lnTo>
                <a:lnTo>
                  <a:pt x="3345" y="2279"/>
                </a:lnTo>
                <a:lnTo>
                  <a:pt x="3349" y="2279"/>
                </a:lnTo>
                <a:lnTo>
                  <a:pt x="3351" y="2279"/>
                </a:lnTo>
                <a:lnTo>
                  <a:pt x="3353" y="2279"/>
                </a:lnTo>
                <a:lnTo>
                  <a:pt x="3355" y="2279"/>
                </a:lnTo>
                <a:lnTo>
                  <a:pt x="3357" y="2279"/>
                </a:lnTo>
                <a:lnTo>
                  <a:pt x="3358" y="2279"/>
                </a:lnTo>
                <a:lnTo>
                  <a:pt x="3360" y="2279"/>
                </a:lnTo>
                <a:lnTo>
                  <a:pt x="3362" y="2279"/>
                </a:lnTo>
                <a:lnTo>
                  <a:pt x="3362" y="2281"/>
                </a:lnTo>
                <a:lnTo>
                  <a:pt x="3364" y="2281"/>
                </a:lnTo>
                <a:lnTo>
                  <a:pt x="3366" y="2281"/>
                </a:lnTo>
                <a:lnTo>
                  <a:pt x="3368" y="2281"/>
                </a:lnTo>
                <a:lnTo>
                  <a:pt x="3368" y="2283"/>
                </a:lnTo>
                <a:lnTo>
                  <a:pt x="3370" y="2283"/>
                </a:lnTo>
                <a:lnTo>
                  <a:pt x="3372" y="2283"/>
                </a:lnTo>
                <a:lnTo>
                  <a:pt x="3374" y="2285"/>
                </a:lnTo>
                <a:lnTo>
                  <a:pt x="3376" y="2285"/>
                </a:lnTo>
                <a:lnTo>
                  <a:pt x="3378" y="2285"/>
                </a:lnTo>
                <a:lnTo>
                  <a:pt x="3378" y="2287"/>
                </a:lnTo>
                <a:lnTo>
                  <a:pt x="3380" y="2287"/>
                </a:lnTo>
                <a:lnTo>
                  <a:pt x="3381" y="2287"/>
                </a:lnTo>
                <a:lnTo>
                  <a:pt x="3383" y="2287"/>
                </a:lnTo>
                <a:lnTo>
                  <a:pt x="3383" y="2289"/>
                </a:lnTo>
                <a:lnTo>
                  <a:pt x="3385" y="2289"/>
                </a:lnTo>
                <a:lnTo>
                  <a:pt x="3387" y="2289"/>
                </a:lnTo>
                <a:lnTo>
                  <a:pt x="3387" y="2291"/>
                </a:lnTo>
                <a:lnTo>
                  <a:pt x="3389" y="2291"/>
                </a:lnTo>
                <a:lnTo>
                  <a:pt x="3391" y="2291"/>
                </a:lnTo>
                <a:lnTo>
                  <a:pt x="3393" y="2291"/>
                </a:lnTo>
                <a:lnTo>
                  <a:pt x="3393" y="2292"/>
                </a:lnTo>
                <a:lnTo>
                  <a:pt x="3395" y="2292"/>
                </a:lnTo>
                <a:lnTo>
                  <a:pt x="3397" y="2292"/>
                </a:lnTo>
                <a:lnTo>
                  <a:pt x="3397" y="2294"/>
                </a:lnTo>
                <a:lnTo>
                  <a:pt x="3399" y="2294"/>
                </a:lnTo>
                <a:lnTo>
                  <a:pt x="3401" y="2294"/>
                </a:lnTo>
                <a:lnTo>
                  <a:pt x="3401" y="2296"/>
                </a:lnTo>
                <a:lnTo>
                  <a:pt x="3403" y="2296"/>
                </a:lnTo>
                <a:lnTo>
                  <a:pt x="3405" y="2296"/>
                </a:lnTo>
                <a:lnTo>
                  <a:pt x="3406" y="2296"/>
                </a:lnTo>
                <a:lnTo>
                  <a:pt x="3406" y="2298"/>
                </a:lnTo>
                <a:lnTo>
                  <a:pt x="3408" y="2298"/>
                </a:lnTo>
                <a:lnTo>
                  <a:pt x="3410" y="2298"/>
                </a:lnTo>
                <a:lnTo>
                  <a:pt x="3410" y="2300"/>
                </a:lnTo>
                <a:lnTo>
                  <a:pt x="3412" y="2300"/>
                </a:lnTo>
                <a:lnTo>
                  <a:pt x="3414" y="2300"/>
                </a:lnTo>
                <a:lnTo>
                  <a:pt x="3416" y="2300"/>
                </a:lnTo>
                <a:lnTo>
                  <a:pt x="3418" y="2302"/>
                </a:lnTo>
                <a:lnTo>
                  <a:pt x="3420" y="2302"/>
                </a:lnTo>
                <a:lnTo>
                  <a:pt x="3422" y="2304"/>
                </a:lnTo>
                <a:lnTo>
                  <a:pt x="3424" y="2304"/>
                </a:lnTo>
                <a:lnTo>
                  <a:pt x="3428" y="2306"/>
                </a:lnTo>
                <a:lnTo>
                  <a:pt x="3430" y="2306"/>
                </a:lnTo>
                <a:lnTo>
                  <a:pt x="3431" y="2308"/>
                </a:lnTo>
                <a:lnTo>
                  <a:pt x="3433" y="2308"/>
                </a:lnTo>
                <a:lnTo>
                  <a:pt x="3435" y="2310"/>
                </a:lnTo>
                <a:lnTo>
                  <a:pt x="3437" y="2310"/>
                </a:lnTo>
                <a:lnTo>
                  <a:pt x="3439" y="2312"/>
                </a:lnTo>
                <a:lnTo>
                  <a:pt x="3439" y="2314"/>
                </a:lnTo>
                <a:lnTo>
                  <a:pt x="3441" y="2314"/>
                </a:lnTo>
                <a:lnTo>
                  <a:pt x="3441" y="2315"/>
                </a:lnTo>
                <a:lnTo>
                  <a:pt x="3441" y="2317"/>
                </a:lnTo>
                <a:lnTo>
                  <a:pt x="3441" y="2319"/>
                </a:lnTo>
                <a:lnTo>
                  <a:pt x="3441" y="2321"/>
                </a:lnTo>
                <a:lnTo>
                  <a:pt x="3441" y="2323"/>
                </a:lnTo>
                <a:lnTo>
                  <a:pt x="3441" y="2325"/>
                </a:lnTo>
                <a:lnTo>
                  <a:pt x="3443" y="2325"/>
                </a:lnTo>
                <a:lnTo>
                  <a:pt x="3443" y="2327"/>
                </a:lnTo>
                <a:lnTo>
                  <a:pt x="3443" y="2329"/>
                </a:lnTo>
                <a:lnTo>
                  <a:pt x="3447" y="2352"/>
                </a:lnTo>
                <a:lnTo>
                  <a:pt x="3447" y="2358"/>
                </a:lnTo>
                <a:lnTo>
                  <a:pt x="3447" y="2360"/>
                </a:lnTo>
                <a:lnTo>
                  <a:pt x="3447" y="2362"/>
                </a:lnTo>
                <a:lnTo>
                  <a:pt x="3447" y="2363"/>
                </a:lnTo>
                <a:lnTo>
                  <a:pt x="3447" y="2365"/>
                </a:lnTo>
                <a:lnTo>
                  <a:pt x="3449" y="2365"/>
                </a:lnTo>
                <a:lnTo>
                  <a:pt x="3449" y="2367"/>
                </a:lnTo>
                <a:lnTo>
                  <a:pt x="3451" y="2367"/>
                </a:lnTo>
                <a:lnTo>
                  <a:pt x="3453" y="2367"/>
                </a:lnTo>
                <a:lnTo>
                  <a:pt x="3493" y="2365"/>
                </a:lnTo>
                <a:lnTo>
                  <a:pt x="3495" y="2365"/>
                </a:lnTo>
                <a:lnTo>
                  <a:pt x="3495" y="2367"/>
                </a:lnTo>
                <a:lnTo>
                  <a:pt x="3449" y="2367"/>
                </a:lnTo>
                <a:lnTo>
                  <a:pt x="3447" y="2367"/>
                </a:lnTo>
                <a:lnTo>
                  <a:pt x="3443" y="2369"/>
                </a:lnTo>
                <a:lnTo>
                  <a:pt x="3441" y="2369"/>
                </a:lnTo>
                <a:lnTo>
                  <a:pt x="3435" y="2369"/>
                </a:lnTo>
                <a:lnTo>
                  <a:pt x="3433" y="2369"/>
                </a:lnTo>
                <a:lnTo>
                  <a:pt x="3416" y="2369"/>
                </a:lnTo>
                <a:lnTo>
                  <a:pt x="3389" y="2369"/>
                </a:lnTo>
                <a:lnTo>
                  <a:pt x="3364" y="2369"/>
                </a:lnTo>
                <a:lnTo>
                  <a:pt x="3364" y="2373"/>
                </a:lnTo>
                <a:lnTo>
                  <a:pt x="3364" y="2375"/>
                </a:lnTo>
                <a:lnTo>
                  <a:pt x="3374" y="2375"/>
                </a:lnTo>
                <a:lnTo>
                  <a:pt x="3391" y="2375"/>
                </a:lnTo>
                <a:lnTo>
                  <a:pt x="3412" y="2373"/>
                </a:lnTo>
                <a:lnTo>
                  <a:pt x="3416" y="2373"/>
                </a:lnTo>
                <a:lnTo>
                  <a:pt x="3435" y="2373"/>
                </a:lnTo>
                <a:lnTo>
                  <a:pt x="3449" y="2373"/>
                </a:lnTo>
                <a:lnTo>
                  <a:pt x="3449" y="2375"/>
                </a:lnTo>
                <a:lnTo>
                  <a:pt x="3449" y="2379"/>
                </a:lnTo>
                <a:lnTo>
                  <a:pt x="3449" y="2381"/>
                </a:lnTo>
                <a:lnTo>
                  <a:pt x="3451" y="2383"/>
                </a:lnTo>
                <a:lnTo>
                  <a:pt x="3451" y="2385"/>
                </a:lnTo>
                <a:lnTo>
                  <a:pt x="3451" y="2387"/>
                </a:lnTo>
                <a:lnTo>
                  <a:pt x="3451" y="2388"/>
                </a:lnTo>
                <a:lnTo>
                  <a:pt x="3451" y="2392"/>
                </a:lnTo>
                <a:lnTo>
                  <a:pt x="3451" y="2394"/>
                </a:lnTo>
                <a:lnTo>
                  <a:pt x="3451" y="2396"/>
                </a:lnTo>
                <a:lnTo>
                  <a:pt x="3453" y="2396"/>
                </a:lnTo>
                <a:lnTo>
                  <a:pt x="3453" y="2398"/>
                </a:lnTo>
                <a:lnTo>
                  <a:pt x="3453" y="2400"/>
                </a:lnTo>
                <a:lnTo>
                  <a:pt x="3453" y="2402"/>
                </a:lnTo>
                <a:lnTo>
                  <a:pt x="3453" y="2404"/>
                </a:lnTo>
                <a:lnTo>
                  <a:pt x="3453" y="2406"/>
                </a:lnTo>
                <a:lnTo>
                  <a:pt x="3453" y="2408"/>
                </a:lnTo>
                <a:lnTo>
                  <a:pt x="3453" y="2410"/>
                </a:lnTo>
                <a:lnTo>
                  <a:pt x="3453" y="2411"/>
                </a:lnTo>
                <a:lnTo>
                  <a:pt x="3454" y="2411"/>
                </a:lnTo>
                <a:lnTo>
                  <a:pt x="3454" y="2413"/>
                </a:lnTo>
                <a:lnTo>
                  <a:pt x="3453" y="2413"/>
                </a:lnTo>
                <a:lnTo>
                  <a:pt x="3454" y="2413"/>
                </a:lnTo>
                <a:lnTo>
                  <a:pt x="3454" y="2415"/>
                </a:lnTo>
                <a:lnTo>
                  <a:pt x="3454" y="2417"/>
                </a:lnTo>
                <a:lnTo>
                  <a:pt x="3454" y="2421"/>
                </a:lnTo>
                <a:lnTo>
                  <a:pt x="3454" y="2423"/>
                </a:lnTo>
                <a:lnTo>
                  <a:pt x="3454" y="2425"/>
                </a:lnTo>
                <a:lnTo>
                  <a:pt x="3454" y="2427"/>
                </a:lnTo>
                <a:lnTo>
                  <a:pt x="3454" y="2429"/>
                </a:lnTo>
                <a:lnTo>
                  <a:pt x="3456" y="2429"/>
                </a:lnTo>
                <a:lnTo>
                  <a:pt x="3456" y="2431"/>
                </a:lnTo>
                <a:lnTo>
                  <a:pt x="3454" y="2436"/>
                </a:lnTo>
                <a:lnTo>
                  <a:pt x="3453" y="2442"/>
                </a:lnTo>
                <a:lnTo>
                  <a:pt x="3453" y="2444"/>
                </a:lnTo>
                <a:lnTo>
                  <a:pt x="3454" y="2444"/>
                </a:lnTo>
                <a:lnTo>
                  <a:pt x="3454" y="2446"/>
                </a:lnTo>
                <a:lnTo>
                  <a:pt x="3456" y="2446"/>
                </a:lnTo>
                <a:lnTo>
                  <a:pt x="3470" y="2448"/>
                </a:lnTo>
                <a:lnTo>
                  <a:pt x="3487" y="2450"/>
                </a:lnTo>
                <a:lnTo>
                  <a:pt x="3489" y="2450"/>
                </a:lnTo>
                <a:lnTo>
                  <a:pt x="3491" y="2452"/>
                </a:lnTo>
                <a:lnTo>
                  <a:pt x="3493" y="2454"/>
                </a:lnTo>
                <a:lnTo>
                  <a:pt x="3493" y="2469"/>
                </a:lnTo>
                <a:lnTo>
                  <a:pt x="3493" y="2479"/>
                </a:lnTo>
                <a:lnTo>
                  <a:pt x="3493" y="2517"/>
                </a:lnTo>
                <a:lnTo>
                  <a:pt x="3493" y="2519"/>
                </a:lnTo>
                <a:lnTo>
                  <a:pt x="3495" y="2519"/>
                </a:lnTo>
                <a:lnTo>
                  <a:pt x="3495" y="2527"/>
                </a:lnTo>
                <a:lnTo>
                  <a:pt x="3495" y="2531"/>
                </a:lnTo>
                <a:lnTo>
                  <a:pt x="3493" y="2531"/>
                </a:lnTo>
                <a:lnTo>
                  <a:pt x="3493" y="2532"/>
                </a:lnTo>
                <a:lnTo>
                  <a:pt x="3491" y="2532"/>
                </a:lnTo>
                <a:lnTo>
                  <a:pt x="3489" y="2532"/>
                </a:lnTo>
                <a:lnTo>
                  <a:pt x="3489" y="2534"/>
                </a:lnTo>
                <a:lnTo>
                  <a:pt x="3491" y="2536"/>
                </a:lnTo>
                <a:lnTo>
                  <a:pt x="3493" y="2536"/>
                </a:lnTo>
                <a:lnTo>
                  <a:pt x="3491" y="2536"/>
                </a:lnTo>
                <a:lnTo>
                  <a:pt x="3489" y="2534"/>
                </a:lnTo>
                <a:lnTo>
                  <a:pt x="3489" y="2536"/>
                </a:lnTo>
                <a:lnTo>
                  <a:pt x="3487" y="2536"/>
                </a:lnTo>
                <a:lnTo>
                  <a:pt x="3487" y="2538"/>
                </a:lnTo>
                <a:lnTo>
                  <a:pt x="3485" y="2538"/>
                </a:lnTo>
                <a:lnTo>
                  <a:pt x="3489" y="2540"/>
                </a:lnTo>
                <a:lnTo>
                  <a:pt x="3485" y="2540"/>
                </a:lnTo>
                <a:lnTo>
                  <a:pt x="3485" y="2542"/>
                </a:lnTo>
                <a:lnTo>
                  <a:pt x="3485" y="2544"/>
                </a:lnTo>
                <a:lnTo>
                  <a:pt x="3485" y="2546"/>
                </a:lnTo>
                <a:lnTo>
                  <a:pt x="3485" y="2548"/>
                </a:lnTo>
                <a:lnTo>
                  <a:pt x="3485" y="2550"/>
                </a:lnTo>
                <a:lnTo>
                  <a:pt x="3485" y="2552"/>
                </a:lnTo>
                <a:lnTo>
                  <a:pt x="3485" y="2554"/>
                </a:lnTo>
                <a:lnTo>
                  <a:pt x="3485" y="2555"/>
                </a:lnTo>
                <a:lnTo>
                  <a:pt x="3485" y="2557"/>
                </a:lnTo>
                <a:lnTo>
                  <a:pt x="3487" y="2559"/>
                </a:lnTo>
                <a:lnTo>
                  <a:pt x="3487" y="2561"/>
                </a:lnTo>
                <a:lnTo>
                  <a:pt x="3489" y="2561"/>
                </a:lnTo>
                <a:lnTo>
                  <a:pt x="3489" y="2563"/>
                </a:lnTo>
                <a:lnTo>
                  <a:pt x="3491" y="2563"/>
                </a:lnTo>
                <a:lnTo>
                  <a:pt x="3493" y="2563"/>
                </a:lnTo>
                <a:lnTo>
                  <a:pt x="3493" y="2565"/>
                </a:lnTo>
                <a:lnTo>
                  <a:pt x="3495" y="2565"/>
                </a:lnTo>
                <a:lnTo>
                  <a:pt x="3495" y="2569"/>
                </a:lnTo>
                <a:lnTo>
                  <a:pt x="3491" y="2569"/>
                </a:lnTo>
                <a:lnTo>
                  <a:pt x="3489" y="2569"/>
                </a:lnTo>
                <a:lnTo>
                  <a:pt x="3487" y="2569"/>
                </a:lnTo>
                <a:lnTo>
                  <a:pt x="3485" y="2569"/>
                </a:lnTo>
                <a:lnTo>
                  <a:pt x="3483" y="2569"/>
                </a:lnTo>
                <a:lnTo>
                  <a:pt x="3478" y="2571"/>
                </a:lnTo>
                <a:lnTo>
                  <a:pt x="3478" y="2569"/>
                </a:lnTo>
                <a:lnTo>
                  <a:pt x="3476" y="2571"/>
                </a:lnTo>
                <a:lnTo>
                  <a:pt x="3478" y="2571"/>
                </a:lnTo>
                <a:lnTo>
                  <a:pt x="3474" y="2573"/>
                </a:lnTo>
                <a:lnTo>
                  <a:pt x="3472" y="2573"/>
                </a:lnTo>
                <a:lnTo>
                  <a:pt x="3470" y="2573"/>
                </a:lnTo>
                <a:lnTo>
                  <a:pt x="3470" y="2575"/>
                </a:lnTo>
                <a:lnTo>
                  <a:pt x="3468" y="2575"/>
                </a:lnTo>
                <a:lnTo>
                  <a:pt x="3466" y="2577"/>
                </a:lnTo>
                <a:lnTo>
                  <a:pt x="3464" y="2577"/>
                </a:lnTo>
                <a:lnTo>
                  <a:pt x="3464" y="2579"/>
                </a:lnTo>
                <a:lnTo>
                  <a:pt x="3462" y="2579"/>
                </a:lnTo>
                <a:lnTo>
                  <a:pt x="3462" y="2580"/>
                </a:lnTo>
                <a:lnTo>
                  <a:pt x="3460" y="2580"/>
                </a:lnTo>
                <a:lnTo>
                  <a:pt x="3460" y="2582"/>
                </a:lnTo>
                <a:lnTo>
                  <a:pt x="3458" y="2582"/>
                </a:lnTo>
                <a:lnTo>
                  <a:pt x="3458" y="2584"/>
                </a:lnTo>
                <a:lnTo>
                  <a:pt x="3458" y="2586"/>
                </a:lnTo>
                <a:lnTo>
                  <a:pt x="3458" y="2588"/>
                </a:lnTo>
                <a:lnTo>
                  <a:pt x="3458" y="2590"/>
                </a:lnTo>
                <a:lnTo>
                  <a:pt x="3460" y="2590"/>
                </a:lnTo>
                <a:lnTo>
                  <a:pt x="3460" y="2592"/>
                </a:lnTo>
                <a:lnTo>
                  <a:pt x="3462" y="2594"/>
                </a:lnTo>
                <a:lnTo>
                  <a:pt x="3464" y="2596"/>
                </a:lnTo>
                <a:lnTo>
                  <a:pt x="3464" y="2598"/>
                </a:lnTo>
                <a:lnTo>
                  <a:pt x="3464" y="2600"/>
                </a:lnTo>
                <a:lnTo>
                  <a:pt x="3466" y="2600"/>
                </a:lnTo>
                <a:lnTo>
                  <a:pt x="3466" y="2602"/>
                </a:lnTo>
                <a:lnTo>
                  <a:pt x="3468" y="2603"/>
                </a:lnTo>
                <a:lnTo>
                  <a:pt x="3470" y="2605"/>
                </a:lnTo>
                <a:lnTo>
                  <a:pt x="3478" y="2611"/>
                </a:lnTo>
                <a:lnTo>
                  <a:pt x="3460" y="2625"/>
                </a:lnTo>
                <a:lnTo>
                  <a:pt x="3472" y="2630"/>
                </a:lnTo>
                <a:lnTo>
                  <a:pt x="3474" y="2632"/>
                </a:lnTo>
                <a:lnTo>
                  <a:pt x="3476" y="2632"/>
                </a:lnTo>
                <a:lnTo>
                  <a:pt x="3478" y="2632"/>
                </a:lnTo>
                <a:lnTo>
                  <a:pt x="3479" y="2632"/>
                </a:lnTo>
                <a:lnTo>
                  <a:pt x="3481" y="2630"/>
                </a:lnTo>
                <a:lnTo>
                  <a:pt x="3481" y="2628"/>
                </a:lnTo>
                <a:lnTo>
                  <a:pt x="3481" y="2626"/>
                </a:lnTo>
                <a:lnTo>
                  <a:pt x="3483" y="2626"/>
                </a:lnTo>
                <a:lnTo>
                  <a:pt x="3483" y="2628"/>
                </a:lnTo>
                <a:lnTo>
                  <a:pt x="3485" y="2628"/>
                </a:lnTo>
                <a:lnTo>
                  <a:pt x="3485" y="2630"/>
                </a:lnTo>
                <a:lnTo>
                  <a:pt x="3487" y="2630"/>
                </a:lnTo>
                <a:lnTo>
                  <a:pt x="3489" y="2630"/>
                </a:lnTo>
                <a:lnTo>
                  <a:pt x="3489" y="2632"/>
                </a:lnTo>
                <a:lnTo>
                  <a:pt x="3491" y="2632"/>
                </a:lnTo>
                <a:lnTo>
                  <a:pt x="3493" y="2634"/>
                </a:lnTo>
                <a:lnTo>
                  <a:pt x="3495" y="2634"/>
                </a:lnTo>
                <a:lnTo>
                  <a:pt x="3497" y="2636"/>
                </a:lnTo>
                <a:lnTo>
                  <a:pt x="3495" y="2636"/>
                </a:lnTo>
                <a:lnTo>
                  <a:pt x="3493" y="2636"/>
                </a:lnTo>
                <a:lnTo>
                  <a:pt x="3491" y="2636"/>
                </a:lnTo>
                <a:lnTo>
                  <a:pt x="3489" y="2632"/>
                </a:lnTo>
                <a:lnTo>
                  <a:pt x="3487" y="2632"/>
                </a:lnTo>
                <a:lnTo>
                  <a:pt x="3485" y="2630"/>
                </a:lnTo>
                <a:lnTo>
                  <a:pt x="3479" y="2634"/>
                </a:lnTo>
                <a:lnTo>
                  <a:pt x="3483" y="2638"/>
                </a:lnTo>
                <a:lnTo>
                  <a:pt x="3487" y="2636"/>
                </a:lnTo>
                <a:lnTo>
                  <a:pt x="3487" y="2634"/>
                </a:lnTo>
                <a:lnTo>
                  <a:pt x="3487" y="2636"/>
                </a:lnTo>
                <a:lnTo>
                  <a:pt x="3487" y="2634"/>
                </a:lnTo>
                <a:lnTo>
                  <a:pt x="3487" y="2636"/>
                </a:lnTo>
                <a:lnTo>
                  <a:pt x="3489" y="2636"/>
                </a:lnTo>
                <a:lnTo>
                  <a:pt x="3487" y="2636"/>
                </a:lnTo>
                <a:lnTo>
                  <a:pt x="3483" y="2638"/>
                </a:lnTo>
                <a:lnTo>
                  <a:pt x="3485" y="2640"/>
                </a:lnTo>
                <a:lnTo>
                  <a:pt x="3487" y="2640"/>
                </a:lnTo>
                <a:lnTo>
                  <a:pt x="3491" y="2638"/>
                </a:lnTo>
                <a:lnTo>
                  <a:pt x="3489" y="2640"/>
                </a:lnTo>
                <a:lnTo>
                  <a:pt x="3489" y="2642"/>
                </a:lnTo>
                <a:lnTo>
                  <a:pt x="3491" y="2642"/>
                </a:lnTo>
                <a:lnTo>
                  <a:pt x="3493" y="2644"/>
                </a:lnTo>
                <a:lnTo>
                  <a:pt x="3493" y="2648"/>
                </a:lnTo>
                <a:lnTo>
                  <a:pt x="3493" y="2650"/>
                </a:lnTo>
                <a:lnTo>
                  <a:pt x="3493" y="2651"/>
                </a:lnTo>
                <a:lnTo>
                  <a:pt x="3493" y="2653"/>
                </a:lnTo>
                <a:lnTo>
                  <a:pt x="3493" y="2655"/>
                </a:lnTo>
                <a:lnTo>
                  <a:pt x="3493" y="2657"/>
                </a:lnTo>
                <a:lnTo>
                  <a:pt x="3493" y="2663"/>
                </a:lnTo>
                <a:lnTo>
                  <a:pt x="3493" y="2674"/>
                </a:lnTo>
                <a:lnTo>
                  <a:pt x="3493" y="2678"/>
                </a:lnTo>
                <a:lnTo>
                  <a:pt x="3493" y="2682"/>
                </a:lnTo>
                <a:lnTo>
                  <a:pt x="3493" y="2690"/>
                </a:lnTo>
                <a:lnTo>
                  <a:pt x="3493" y="2694"/>
                </a:lnTo>
                <a:lnTo>
                  <a:pt x="3493" y="2698"/>
                </a:lnTo>
                <a:lnTo>
                  <a:pt x="3493" y="2699"/>
                </a:lnTo>
                <a:lnTo>
                  <a:pt x="3493" y="2701"/>
                </a:lnTo>
                <a:lnTo>
                  <a:pt x="3493" y="2705"/>
                </a:lnTo>
                <a:lnTo>
                  <a:pt x="3493" y="2707"/>
                </a:lnTo>
                <a:lnTo>
                  <a:pt x="3493" y="2709"/>
                </a:lnTo>
                <a:lnTo>
                  <a:pt x="3493" y="2711"/>
                </a:lnTo>
                <a:lnTo>
                  <a:pt x="3493" y="2713"/>
                </a:lnTo>
                <a:lnTo>
                  <a:pt x="3493" y="2715"/>
                </a:lnTo>
                <a:lnTo>
                  <a:pt x="3493" y="2717"/>
                </a:lnTo>
                <a:lnTo>
                  <a:pt x="3493" y="2719"/>
                </a:lnTo>
                <a:lnTo>
                  <a:pt x="3493" y="2721"/>
                </a:lnTo>
                <a:lnTo>
                  <a:pt x="3493" y="2722"/>
                </a:lnTo>
                <a:lnTo>
                  <a:pt x="3493" y="2738"/>
                </a:lnTo>
                <a:lnTo>
                  <a:pt x="3493" y="2753"/>
                </a:lnTo>
                <a:lnTo>
                  <a:pt x="3493" y="2755"/>
                </a:lnTo>
                <a:lnTo>
                  <a:pt x="3493" y="2757"/>
                </a:lnTo>
                <a:lnTo>
                  <a:pt x="3493" y="2759"/>
                </a:lnTo>
                <a:lnTo>
                  <a:pt x="3493" y="2765"/>
                </a:lnTo>
                <a:lnTo>
                  <a:pt x="3493" y="2769"/>
                </a:lnTo>
                <a:lnTo>
                  <a:pt x="3493" y="2770"/>
                </a:lnTo>
                <a:lnTo>
                  <a:pt x="3493" y="2774"/>
                </a:lnTo>
                <a:lnTo>
                  <a:pt x="3493" y="2776"/>
                </a:lnTo>
                <a:lnTo>
                  <a:pt x="3493" y="2778"/>
                </a:lnTo>
                <a:lnTo>
                  <a:pt x="3493" y="2780"/>
                </a:lnTo>
                <a:lnTo>
                  <a:pt x="3493" y="2784"/>
                </a:lnTo>
                <a:lnTo>
                  <a:pt x="3493" y="2815"/>
                </a:lnTo>
                <a:lnTo>
                  <a:pt x="3493" y="2845"/>
                </a:lnTo>
                <a:lnTo>
                  <a:pt x="3491" y="2876"/>
                </a:lnTo>
                <a:lnTo>
                  <a:pt x="3491" y="2880"/>
                </a:lnTo>
                <a:lnTo>
                  <a:pt x="3491" y="2890"/>
                </a:lnTo>
                <a:lnTo>
                  <a:pt x="3491" y="2891"/>
                </a:lnTo>
                <a:lnTo>
                  <a:pt x="3491" y="2897"/>
                </a:lnTo>
                <a:lnTo>
                  <a:pt x="3491" y="2907"/>
                </a:lnTo>
                <a:lnTo>
                  <a:pt x="3491" y="2913"/>
                </a:lnTo>
                <a:lnTo>
                  <a:pt x="3491" y="2920"/>
                </a:lnTo>
                <a:lnTo>
                  <a:pt x="3491" y="2934"/>
                </a:lnTo>
                <a:lnTo>
                  <a:pt x="3491" y="2936"/>
                </a:lnTo>
                <a:lnTo>
                  <a:pt x="3489" y="3058"/>
                </a:lnTo>
                <a:lnTo>
                  <a:pt x="3489" y="3120"/>
                </a:lnTo>
                <a:lnTo>
                  <a:pt x="3489" y="3145"/>
                </a:lnTo>
                <a:lnTo>
                  <a:pt x="3489" y="3147"/>
                </a:lnTo>
                <a:lnTo>
                  <a:pt x="3487" y="3181"/>
                </a:lnTo>
                <a:lnTo>
                  <a:pt x="3466" y="3181"/>
                </a:lnTo>
                <a:lnTo>
                  <a:pt x="3449" y="3181"/>
                </a:lnTo>
                <a:lnTo>
                  <a:pt x="3445" y="3181"/>
                </a:lnTo>
                <a:lnTo>
                  <a:pt x="3405" y="3181"/>
                </a:lnTo>
                <a:lnTo>
                  <a:pt x="3380" y="3181"/>
                </a:lnTo>
                <a:lnTo>
                  <a:pt x="3372" y="3181"/>
                </a:lnTo>
                <a:lnTo>
                  <a:pt x="3366" y="3181"/>
                </a:lnTo>
                <a:lnTo>
                  <a:pt x="3362" y="3181"/>
                </a:lnTo>
                <a:lnTo>
                  <a:pt x="3358" y="3181"/>
                </a:lnTo>
                <a:lnTo>
                  <a:pt x="3355" y="3181"/>
                </a:lnTo>
                <a:lnTo>
                  <a:pt x="3349" y="3181"/>
                </a:lnTo>
                <a:lnTo>
                  <a:pt x="3345" y="3181"/>
                </a:lnTo>
                <a:lnTo>
                  <a:pt x="3343" y="3181"/>
                </a:lnTo>
                <a:lnTo>
                  <a:pt x="3282" y="3181"/>
                </a:lnTo>
                <a:lnTo>
                  <a:pt x="3262" y="3181"/>
                </a:lnTo>
                <a:lnTo>
                  <a:pt x="3255" y="3181"/>
                </a:lnTo>
                <a:lnTo>
                  <a:pt x="3205" y="3179"/>
                </a:lnTo>
                <a:lnTo>
                  <a:pt x="3201" y="3179"/>
                </a:lnTo>
                <a:lnTo>
                  <a:pt x="3184" y="3179"/>
                </a:lnTo>
                <a:lnTo>
                  <a:pt x="3176" y="3179"/>
                </a:lnTo>
                <a:lnTo>
                  <a:pt x="3172" y="3179"/>
                </a:lnTo>
                <a:lnTo>
                  <a:pt x="3170" y="3179"/>
                </a:lnTo>
                <a:lnTo>
                  <a:pt x="3166" y="3179"/>
                </a:lnTo>
                <a:lnTo>
                  <a:pt x="3164" y="3179"/>
                </a:lnTo>
                <a:lnTo>
                  <a:pt x="3161" y="3179"/>
                </a:lnTo>
                <a:lnTo>
                  <a:pt x="3159" y="3179"/>
                </a:lnTo>
                <a:lnTo>
                  <a:pt x="3155" y="3179"/>
                </a:lnTo>
                <a:lnTo>
                  <a:pt x="3151" y="3179"/>
                </a:lnTo>
                <a:lnTo>
                  <a:pt x="3149" y="3179"/>
                </a:lnTo>
                <a:lnTo>
                  <a:pt x="3145" y="3179"/>
                </a:lnTo>
                <a:lnTo>
                  <a:pt x="3141" y="3179"/>
                </a:lnTo>
                <a:lnTo>
                  <a:pt x="3140" y="3179"/>
                </a:lnTo>
                <a:lnTo>
                  <a:pt x="3136" y="3179"/>
                </a:lnTo>
                <a:lnTo>
                  <a:pt x="3134" y="3179"/>
                </a:lnTo>
                <a:lnTo>
                  <a:pt x="3130" y="3179"/>
                </a:lnTo>
                <a:lnTo>
                  <a:pt x="3128" y="3179"/>
                </a:lnTo>
                <a:lnTo>
                  <a:pt x="3124" y="3179"/>
                </a:lnTo>
                <a:lnTo>
                  <a:pt x="3120" y="3179"/>
                </a:lnTo>
                <a:lnTo>
                  <a:pt x="3118" y="3179"/>
                </a:lnTo>
                <a:lnTo>
                  <a:pt x="3115" y="3179"/>
                </a:lnTo>
                <a:lnTo>
                  <a:pt x="3111" y="3179"/>
                </a:lnTo>
                <a:lnTo>
                  <a:pt x="3109" y="3179"/>
                </a:lnTo>
                <a:lnTo>
                  <a:pt x="3105" y="3179"/>
                </a:lnTo>
                <a:lnTo>
                  <a:pt x="3103" y="3179"/>
                </a:lnTo>
                <a:lnTo>
                  <a:pt x="3099" y="3179"/>
                </a:lnTo>
                <a:lnTo>
                  <a:pt x="3097" y="3179"/>
                </a:lnTo>
                <a:lnTo>
                  <a:pt x="3093" y="3179"/>
                </a:lnTo>
                <a:lnTo>
                  <a:pt x="3090" y="3179"/>
                </a:lnTo>
                <a:lnTo>
                  <a:pt x="3088" y="3179"/>
                </a:lnTo>
                <a:lnTo>
                  <a:pt x="3084" y="3179"/>
                </a:lnTo>
                <a:lnTo>
                  <a:pt x="3080" y="3179"/>
                </a:lnTo>
                <a:lnTo>
                  <a:pt x="3070" y="3179"/>
                </a:lnTo>
                <a:lnTo>
                  <a:pt x="3049" y="3179"/>
                </a:lnTo>
                <a:lnTo>
                  <a:pt x="3042" y="3179"/>
                </a:lnTo>
                <a:lnTo>
                  <a:pt x="3040" y="3179"/>
                </a:lnTo>
                <a:lnTo>
                  <a:pt x="2980" y="3179"/>
                </a:lnTo>
                <a:lnTo>
                  <a:pt x="2969" y="3179"/>
                </a:lnTo>
                <a:lnTo>
                  <a:pt x="2969" y="3177"/>
                </a:lnTo>
                <a:lnTo>
                  <a:pt x="2967" y="3176"/>
                </a:lnTo>
                <a:lnTo>
                  <a:pt x="2965" y="3174"/>
                </a:lnTo>
                <a:lnTo>
                  <a:pt x="2965" y="3172"/>
                </a:lnTo>
                <a:lnTo>
                  <a:pt x="2963" y="3172"/>
                </a:lnTo>
                <a:lnTo>
                  <a:pt x="2961" y="3170"/>
                </a:lnTo>
                <a:lnTo>
                  <a:pt x="2961" y="3168"/>
                </a:lnTo>
                <a:lnTo>
                  <a:pt x="2959" y="3166"/>
                </a:lnTo>
                <a:lnTo>
                  <a:pt x="2953" y="3162"/>
                </a:lnTo>
                <a:lnTo>
                  <a:pt x="2951" y="3162"/>
                </a:lnTo>
                <a:lnTo>
                  <a:pt x="2949" y="3160"/>
                </a:lnTo>
                <a:lnTo>
                  <a:pt x="2949" y="3158"/>
                </a:lnTo>
                <a:lnTo>
                  <a:pt x="2948" y="3158"/>
                </a:lnTo>
                <a:lnTo>
                  <a:pt x="2946" y="3156"/>
                </a:lnTo>
                <a:lnTo>
                  <a:pt x="2946" y="3154"/>
                </a:lnTo>
                <a:lnTo>
                  <a:pt x="2944" y="3154"/>
                </a:lnTo>
                <a:lnTo>
                  <a:pt x="2942" y="3154"/>
                </a:lnTo>
                <a:lnTo>
                  <a:pt x="2942" y="3153"/>
                </a:lnTo>
                <a:lnTo>
                  <a:pt x="2940" y="3153"/>
                </a:lnTo>
                <a:lnTo>
                  <a:pt x="2940" y="3151"/>
                </a:lnTo>
                <a:lnTo>
                  <a:pt x="2940" y="3149"/>
                </a:lnTo>
                <a:lnTo>
                  <a:pt x="2938" y="3149"/>
                </a:lnTo>
                <a:lnTo>
                  <a:pt x="2936" y="3149"/>
                </a:lnTo>
                <a:lnTo>
                  <a:pt x="2936" y="3147"/>
                </a:lnTo>
                <a:lnTo>
                  <a:pt x="2934" y="3147"/>
                </a:lnTo>
                <a:lnTo>
                  <a:pt x="2932" y="3147"/>
                </a:lnTo>
                <a:lnTo>
                  <a:pt x="2930" y="3147"/>
                </a:lnTo>
                <a:lnTo>
                  <a:pt x="2930" y="3145"/>
                </a:lnTo>
                <a:lnTo>
                  <a:pt x="2928" y="3145"/>
                </a:lnTo>
                <a:lnTo>
                  <a:pt x="2926" y="3145"/>
                </a:lnTo>
                <a:lnTo>
                  <a:pt x="2924" y="3145"/>
                </a:lnTo>
                <a:lnTo>
                  <a:pt x="2923" y="3145"/>
                </a:lnTo>
                <a:lnTo>
                  <a:pt x="2921" y="3145"/>
                </a:lnTo>
                <a:lnTo>
                  <a:pt x="2919" y="3145"/>
                </a:lnTo>
                <a:lnTo>
                  <a:pt x="2917" y="3145"/>
                </a:lnTo>
                <a:lnTo>
                  <a:pt x="2915" y="3145"/>
                </a:lnTo>
                <a:lnTo>
                  <a:pt x="2913" y="3145"/>
                </a:lnTo>
                <a:lnTo>
                  <a:pt x="2911" y="3145"/>
                </a:lnTo>
                <a:lnTo>
                  <a:pt x="2909" y="3145"/>
                </a:lnTo>
                <a:lnTo>
                  <a:pt x="2907" y="3145"/>
                </a:lnTo>
                <a:lnTo>
                  <a:pt x="2905" y="3145"/>
                </a:lnTo>
                <a:lnTo>
                  <a:pt x="2903" y="3145"/>
                </a:lnTo>
                <a:lnTo>
                  <a:pt x="2901" y="3145"/>
                </a:lnTo>
                <a:lnTo>
                  <a:pt x="2899" y="3147"/>
                </a:lnTo>
                <a:lnTo>
                  <a:pt x="2896" y="3147"/>
                </a:lnTo>
                <a:lnTo>
                  <a:pt x="2894" y="3149"/>
                </a:lnTo>
                <a:lnTo>
                  <a:pt x="2892" y="3149"/>
                </a:lnTo>
                <a:lnTo>
                  <a:pt x="2890" y="3149"/>
                </a:lnTo>
                <a:lnTo>
                  <a:pt x="2888" y="3149"/>
                </a:lnTo>
                <a:lnTo>
                  <a:pt x="2886" y="3149"/>
                </a:lnTo>
                <a:lnTo>
                  <a:pt x="2884" y="3151"/>
                </a:lnTo>
                <a:lnTo>
                  <a:pt x="2882" y="3151"/>
                </a:lnTo>
                <a:lnTo>
                  <a:pt x="2880" y="3151"/>
                </a:lnTo>
                <a:lnTo>
                  <a:pt x="2878" y="3151"/>
                </a:lnTo>
                <a:lnTo>
                  <a:pt x="2878" y="3153"/>
                </a:lnTo>
                <a:lnTo>
                  <a:pt x="2876" y="3153"/>
                </a:lnTo>
                <a:lnTo>
                  <a:pt x="2876" y="3179"/>
                </a:lnTo>
                <a:lnTo>
                  <a:pt x="2875" y="3179"/>
                </a:lnTo>
                <a:lnTo>
                  <a:pt x="2873" y="3179"/>
                </a:lnTo>
                <a:lnTo>
                  <a:pt x="2871" y="3179"/>
                </a:lnTo>
                <a:lnTo>
                  <a:pt x="2869" y="3179"/>
                </a:lnTo>
                <a:lnTo>
                  <a:pt x="2865" y="3179"/>
                </a:lnTo>
                <a:lnTo>
                  <a:pt x="2861" y="3179"/>
                </a:lnTo>
                <a:lnTo>
                  <a:pt x="2859" y="3179"/>
                </a:lnTo>
                <a:lnTo>
                  <a:pt x="2855" y="3179"/>
                </a:lnTo>
                <a:lnTo>
                  <a:pt x="2848" y="3179"/>
                </a:lnTo>
                <a:lnTo>
                  <a:pt x="2842" y="3179"/>
                </a:lnTo>
                <a:lnTo>
                  <a:pt x="2838" y="3179"/>
                </a:lnTo>
                <a:lnTo>
                  <a:pt x="2836" y="3179"/>
                </a:lnTo>
                <a:lnTo>
                  <a:pt x="2828" y="3179"/>
                </a:lnTo>
                <a:lnTo>
                  <a:pt x="2821" y="3179"/>
                </a:lnTo>
                <a:lnTo>
                  <a:pt x="2817" y="3179"/>
                </a:lnTo>
                <a:lnTo>
                  <a:pt x="2811" y="3179"/>
                </a:lnTo>
                <a:lnTo>
                  <a:pt x="2803" y="3179"/>
                </a:lnTo>
                <a:lnTo>
                  <a:pt x="2800" y="3179"/>
                </a:lnTo>
                <a:lnTo>
                  <a:pt x="2798" y="3179"/>
                </a:lnTo>
                <a:lnTo>
                  <a:pt x="2796" y="3179"/>
                </a:lnTo>
                <a:lnTo>
                  <a:pt x="2792" y="3179"/>
                </a:lnTo>
                <a:lnTo>
                  <a:pt x="2786" y="3179"/>
                </a:lnTo>
                <a:lnTo>
                  <a:pt x="2784" y="3179"/>
                </a:lnTo>
                <a:lnTo>
                  <a:pt x="2782" y="3179"/>
                </a:lnTo>
                <a:lnTo>
                  <a:pt x="2780" y="3179"/>
                </a:lnTo>
                <a:lnTo>
                  <a:pt x="2779" y="3179"/>
                </a:lnTo>
                <a:lnTo>
                  <a:pt x="2777" y="3179"/>
                </a:lnTo>
                <a:lnTo>
                  <a:pt x="2773" y="3181"/>
                </a:lnTo>
                <a:lnTo>
                  <a:pt x="2771" y="3181"/>
                </a:lnTo>
                <a:lnTo>
                  <a:pt x="2769" y="3181"/>
                </a:lnTo>
                <a:lnTo>
                  <a:pt x="2767" y="3179"/>
                </a:lnTo>
                <a:lnTo>
                  <a:pt x="2765" y="3181"/>
                </a:lnTo>
                <a:lnTo>
                  <a:pt x="2761" y="3181"/>
                </a:lnTo>
                <a:lnTo>
                  <a:pt x="2759" y="3181"/>
                </a:lnTo>
                <a:lnTo>
                  <a:pt x="2757" y="3181"/>
                </a:lnTo>
                <a:lnTo>
                  <a:pt x="2754" y="3179"/>
                </a:lnTo>
                <a:lnTo>
                  <a:pt x="2750" y="3179"/>
                </a:lnTo>
                <a:lnTo>
                  <a:pt x="2748" y="3179"/>
                </a:lnTo>
                <a:lnTo>
                  <a:pt x="2746" y="3179"/>
                </a:lnTo>
                <a:lnTo>
                  <a:pt x="2744" y="3179"/>
                </a:lnTo>
                <a:lnTo>
                  <a:pt x="2742" y="3179"/>
                </a:lnTo>
                <a:lnTo>
                  <a:pt x="2738" y="3181"/>
                </a:lnTo>
                <a:lnTo>
                  <a:pt x="2734" y="3181"/>
                </a:lnTo>
                <a:lnTo>
                  <a:pt x="2732" y="3181"/>
                </a:lnTo>
                <a:lnTo>
                  <a:pt x="2729" y="3181"/>
                </a:lnTo>
                <a:lnTo>
                  <a:pt x="2725" y="3181"/>
                </a:lnTo>
                <a:lnTo>
                  <a:pt x="2721" y="3181"/>
                </a:lnTo>
                <a:lnTo>
                  <a:pt x="2719" y="3181"/>
                </a:lnTo>
                <a:lnTo>
                  <a:pt x="2717" y="3181"/>
                </a:lnTo>
                <a:lnTo>
                  <a:pt x="2713" y="3181"/>
                </a:lnTo>
                <a:lnTo>
                  <a:pt x="2713" y="3162"/>
                </a:lnTo>
                <a:lnTo>
                  <a:pt x="2713" y="3160"/>
                </a:lnTo>
                <a:lnTo>
                  <a:pt x="2713" y="3154"/>
                </a:lnTo>
                <a:lnTo>
                  <a:pt x="2713" y="3153"/>
                </a:lnTo>
                <a:lnTo>
                  <a:pt x="2713" y="3151"/>
                </a:lnTo>
                <a:lnTo>
                  <a:pt x="2713" y="3147"/>
                </a:lnTo>
                <a:lnTo>
                  <a:pt x="2713" y="3145"/>
                </a:lnTo>
                <a:lnTo>
                  <a:pt x="2713" y="3141"/>
                </a:lnTo>
                <a:lnTo>
                  <a:pt x="2713" y="3139"/>
                </a:lnTo>
                <a:lnTo>
                  <a:pt x="2713" y="3133"/>
                </a:lnTo>
                <a:lnTo>
                  <a:pt x="2707" y="3131"/>
                </a:lnTo>
                <a:lnTo>
                  <a:pt x="2698" y="3130"/>
                </a:lnTo>
                <a:lnTo>
                  <a:pt x="2688" y="3128"/>
                </a:lnTo>
                <a:lnTo>
                  <a:pt x="2690" y="3126"/>
                </a:lnTo>
                <a:lnTo>
                  <a:pt x="2690" y="3124"/>
                </a:lnTo>
                <a:lnTo>
                  <a:pt x="2690" y="3122"/>
                </a:lnTo>
                <a:lnTo>
                  <a:pt x="2692" y="3120"/>
                </a:lnTo>
                <a:lnTo>
                  <a:pt x="2692" y="3118"/>
                </a:lnTo>
                <a:lnTo>
                  <a:pt x="2694" y="3116"/>
                </a:lnTo>
                <a:lnTo>
                  <a:pt x="2696" y="3112"/>
                </a:lnTo>
                <a:lnTo>
                  <a:pt x="2698" y="3108"/>
                </a:lnTo>
                <a:lnTo>
                  <a:pt x="2698" y="3105"/>
                </a:lnTo>
                <a:lnTo>
                  <a:pt x="2700" y="3101"/>
                </a:lnTo>
                <a:lnTo>
                  <a:pt x="2702" y="3097"/>
                </a:lnTo>
                <a:lnTo>
                  <a:pt x="2702" y="3093"/>
                </a:lnTo>
                <a:lnTo>
                  <a:pt x="2704" y="3089"/>
                </a:lnTo>
                <a:lnTo>
                  <a:pt x="2704" y="3083"/>
                </a:lnTo>
                <a:lnTo>
                  <a:pt x="2706" y="3078"/>
                </a:lnTo>
                <a:lnTo>
                  <a:pt x="2709" y="3058"/>
                </a:lnTo>
                <a:lnTo>
                  <a:pt x="2704" y="3058"/>
                </a:lnTo>
                <a:lnTo>
                  <a:pt x="2702" y="3058"/>
                </a:lnTo>
                <a:lnTo>
                  <a:pt x="2700" y="3058"/>
                </a:lnTo>
                <a:lnTo>
                  <a:pt x="2694" y="3058"/>
                </a:lnTo>
                <a:lnTo>
                  <a:pt x="2696" y="3055"/>
                </a:lnTo>
                <a:lnTo>
                  <a:pt x="2696" y="3051"/>
                </a:lnTo>
                <a:lnTo>
                  <a:pt x="2694" y="3045"/>
                </a:lnTo>
                <a:lnTo>
                  <a:pt x="2692" y="3041"/>
                </a:lnTo>
                <a:lnTo>
                  <a:pt x="2688" y="3039"/>
                </a:lnTo>
                <a:lnTo>
                  <a:pt x="2673" y="3034"/>
                </a:lnTo>
                <a:lnTo>
                  <a:pt x="2673" y="3032"/>
                </a:lnTo>
                <a:lnTo>
                  <a:pt x="2667" y="3032"/>
                </a:lnTo>
                <a:lnTo>
                  <a:pt x="2665" y="3032"/>
                </a:lnTo>
                <a:lnTo>
                  <a:pt x="2663" y="3032"/>
                </a:lnTo>
                <a:lnTo>
                  <a:pt x="2661" y="3032"/>
                </a:lnTo>
                <a:lnTo>
                  <a:pt x="2659" y="3032"/>
                </a:lnTo>
                <a:lnTo>
                  <a:pt x="2658" y="3032"/>
                </a:lnTo>
                <a:lnTo>
                  <a:pt x="2656" y="3032"/>
                </a:lnTo>
                <a:lnTo>
                  <a:pt x="2654" y="3032"/>
                </a:lnTo>
                <a:lnTo>
                  <a:pt x="2652" y="3032"/>
                </a:lnTo>
                <a:lnTo>
                  <a:pt x="2652" y="3034"/>
                </a:lnTo>
                <a:lnTo>
                  <a:pt x="2650" y="3034"/>
                </a:lnTo>
                <a:lnTo>
                  <a:pt x="2648" y="3034"/>
                </a:lnTo>
                <a:lnTo>
                  <a:pt x="2646" y="3035"/>
                </a:lnTo>
                <a:lnTo>
                  <a:pt x="2644" y="3035"/>
                </a:lnTo>
                <a:lnTo>
                  <a:pt x="2642" y="3035"/>
                </a:lnTo>
                <a:lnTo>
                  <a:pt x="2640" y="3035"/>
                </a:lnTo>
                <a:lnTo>
                  <a:pt x="2640" y="3037"/>
                </a:lnTo>
                <a:lnTo>
                  <a:pt x="2638" y="3037"/>
                </a:lnTo>
                <a:lnTo>
                  <a:pt x="2636" y="3037"/>
                </a:lnTo>
                <a:lnTo>
                  <a:pt x="2636" y="3039"/>
                </a:lnTo>
                <a:lnTo>
                  <a:pt x="2634" y="3039"/>
                </a:lnTo>
                <a:lnTo>
                  <a:pt x="2633" y="3041"/>
                </a:lnTo>
                <a:lnTo>
                  <a:pt x="2627" y="3045"/>
                </a:lnTo>
                <a:lnTo>
                  <a:pt x="2625" y="3047"/>
                </a:lnTo>
                <a:lnTo>
                  <a:pt x="2623" y="3047"/>
                </a:lnTo>
                <a:lnTo>
                  <a:pt x="2623" y="3049"/>
                </a:lnTo>
                <a:lnTo>
                  <a:pt x="2619" y="3053"/>
                </a:lnTo>
                <a:lnTo>
                  <a:pt x="2617" y="3053"/>
                </a:lnTo>
                <a:lnTo>
                  <a:pt x="2617" y="3055"/>
                </a:lnTo>
                <a:lnTo>
                  <a:pt x="2613" y="3057"/>
                </a:lnTo>
                <a:lnTo>
                  <a:pt x="2611" y="3058"/>
                </a:lnTo>
                <a:lnTo>
                  <a:pt x="2610" y="3058"/>
                </a:lnTo>
                <a:lnTo>
                  <a:pt x="2608" y="3060"/>
                </a:lnTo>
                <a:lnTo>
                  <a:pt x="2606" y="3062"/>
                </a:lnTo>
                <a:lnTo>
                  <a:pt x="2604" y="3062"/>
                </a:lnTo>
                <a:lnTo>
                  <a:pt x="2604" y="3064"/>
                </a:lnTo>
                <a:lnTo>
                  <a:pt x="2602" y="3064"/>
                </a:lnTo>
                <a:lnTo>
                  <a:pt x="2600" y="3066"/>
                </a:lnTo>
                <a:lnTo>
                  <a:pt x="2600" y="3068"/>
                </a:lnTo>
                <a:lnTo>
                  <a:pt x="2598" y="3068"/>
                </a:lnTo>
                <a:lnTo>
                  <a:pt x="2598" y="3070"/>
                </a:lnTo>
                <a:lnTo>
                  <a:pt x="2596" y="3070"/>
                </a:lnTo>
                <a:lnTo>
                  <a:pt x="2594" y="3068"/>
                </a:lnTo>
                <a:lnTo>
                  <a:pt x="2592" y="3068"/>
                </a:lnTo>
                <a:lnTo>
                  <a:pt x="2590" y="3068"/>
                </a:lnTo>
                <a:lnTo>
                  <a:pt x="2588" y="3068"/>
                </a:lnTo>
                <a:lnTo>
                  <a:pt x="2586" y="3068"/>
                </a:lnTo>
                <a:lnTo>
                  <a:pt x="2588" y="3070"/>
                </a:lnTo>
                <a:lnTo>
                  <a:pt x="2586" y="3070"/>
                </a:lnTo>
                <a:lnTo>
                  <a:pt x="2585" y="3070"/>
                </a:lnTo>
                <a:lnTo>
                  <a:pt x="2583" y="3072"/>
                </a:lnTo>
                <a:lnTo>
                  <a:pt x="2581" y="3072"/>
                </a:lnTo>
                <a:lnTo>
                  <a:pt x="2579" y="3072"/>
                </a:lnTo>
                <a:lnTo>
                  <a:pt x="2577" y="3072"/>
                </a:lnTo>
                <a:lnTo>
                  <a:pt x="2575" y="3072"/>
                </a:lnTo>
                <a:lnTo>
                  <a:pt x="2573" y="3072"/>
                </a:lnTo>
                <a:lnTo>
                  <a:pt x="2571" y="3072"/>
                </a:lnTo>
                <a:lnTo>
                  <a:pt x="2569" y="3072"/>
                </a:lnTo>
                <a:lnTo>
                  <a:pt x="2567" y="3072"/>
                </a:lnTo>
                <a:lnTo>
                  <a:pt x="2565" y="3074"/>
                </a:lnTo>
                <a:lnTo>
                  <a:pt x="2563" y="3074"/>
                </a:lnTo>
                <a:lnTo>
                  <a:pt x="2562" y="3074"/>
                </a:lnTo>
                <a:lnTo>
                  <a:pt x="2560" y="3074"/>
                </a:lnTo>
                <a:lnTo>
                  <a:pt x="2558" y="3074"/>
                </a:lnTo>
                <a:lnTo>
                  <a:pt x="2556" y="3074"/>
                </a:lnTo>
                <a:lnTo>
                  <a:pt x="2554" y="3074"/>
                </a:lnTo>
                <a:lnTo>
                  <a:pt x="2552" y="3072"/>
                </a:lnTo>
                <a:lnTo>
                  <a:pt x="2550" y="3072"/>
                </a:lnTo>
                <a:lnTo>
                  <a:pt x="2548" y="3072"/>
                </a:lnTo>
                <a:lnTo>
                  <a:pt x="2546" y="3072"/>
                </a:lnTo>
                <a:lnTo>
                  <a:pt x="2544" y="3072"/>
                </a:lnTo>
                <a:lnTo>
                  <a:pt x="2542" y="3072"/>
                </a:lnTo>
                <a:lnTo>
                  <a:pt x="2540" y="3072"/>
                </a:lnTo>
                <a:lnTo>
                  <a:pt x="2538" y="3070"/>
                </a:lnTo>
                <a:lnTo>
                  <a:pt x="2537" y="3070"/>
                </a:lnTo>
                <a:lnTo>
                  <a:pt x="2535" y="3070"/>
                </a:lnTo>
                <a:lnTo>
                  <a:pt x="2533" y="3070"/>
                </a:lnTo>
                <a:lnTo>
                  <a:pt x="2531" y="3070"/>
                </a:lnTo>
                <a:lnTo>
                  <a:pt x="2529" y="3070"/>
                </a:lnTo>
                <a:lnTo>
                  <a:pt x="2527" y="3070"/>
                </a:lnTo>
                <a:lnTo>
                  <a:pt x="2525" y="3070"/>
                </a:lnTo>
                <a:lnTo>
                  <a:pt x="2523" y="3070"/>
                </a:lnTo>
                <a:lnTo>
                  <a:pt x="2521" y="3070"/>
                </a:lnTo>
                <a:lnTo>
                  <a:pt x="2519" y="3070"/>
                </a:lnTo>
                <a:lnTo>
                  <a:pt x="2517" y="3070"/>
                </a:lnTo>
                <a:lnTo>
                  <a:pt x="2514" y="3070"/>
                </a:lnTo>
                <a:lnTo>
                  <a:pt x="2514" y="3068"/>
                </a:lnTo>
                <a:lnTo>
                  <a:pt x="2514" y="3066"/>
                </a:lnTo>
                <a:lnTo>
                  <a:pt x="2510" y="3066"/>
                </a:lnTo>
                <a:lnTo>
                  <a:pt x="2510" y="3068"/>
                </a:lnTo>
                <a:lnTo>
                  <a:pt x="2512" y="3068"/>
                </a:lnTo>
                <a:lnTo>
                  <a:pt x="2512" y="3070"/>
                </a:lnTo>
                <a:lnTo>
                  <a:pt x="2492" y="3070"/>
                </a:lnTo>
                <a:lnTo>
                  <a:pt x="2490" y="3070"/>
                </a:lnTo>
                <a:lnTo>
                  <a:pt x="2489" y="3070"/>
                </a:lnTo>
                <a:lnTo>
                  <a:pt x="2487" y="3070"/>
                </a:lnTo>
                <a:lnTo>
                  <a:pt x="2485" y="3070"/>
                </a:lnTo>
                <a:lnTo>
                  <a:pt x="2483" y="3070"/>
                </a:lnTo>
                <a:lnTo>
                  <a:pt x="2481" y="3070"/>
                </a:lnTo>
                <a:lnTo>
                  <a:pt x="2479" y="3070"/>
                </a:lnTo>
                <a:lnTo>
                  <a:pt x="2477" y="3070"/>
                </a:lnTo>
                <a:lnTo>
                  <a:pt x="2475" y="3070"/>
                </a:lnTo>
                <a:lnTo>
                  <a:pt x="2473" y="3070"/>
                </a:lnTo>
                <a:lnTo>
                  <a:pt x="2471" y="3070"/>
                </a:lnTo>
                <a:lnTo>
                  <a:pt x="2469" y="3070"/>
                </a:lnTo>
                <a:lnTo>
                  <a:pt x="2467" y="3070"/>
                </a:lnTo>
                <a:lnTo>
                  <a:pt x="2466" y="3070"/>
                </a:lnTo>
                <a:lnTo>
                  <a:pt x="2464" y="3070"/>
                </a:lnTo>
                <a:lnTo>
                  <a:pt x="2464" y="3068"/>
                </a:lnTo>
                <a:lnTo>
                  <a:pt x="2464" y="3066"/>
                </a:lnTo>
                <a:lnTo>
                  <a:pt x="2464" y="3060"/>
                </a:lnTo>
                <a:lnTo>
                  <a:pt x="2464" y="3058"/>
                </a:lnTo>
                <a:lnTo>
                  <a:pt x="2464" y="3057"/>
                </a:lnTo>
                <a:lnTo>
                  <a:pt x="2464" y="3055"/>
                </a:lnTo>
                <a:lnTo>
                  <a:pt x="2464" y="3053"/>
                </a:lnTo>
                <a:lnTo>
                  <a:pt x="2464" y="3051"/>
                </a:lnTo>
                <a:lnTo>
                  <a:pt x="2464" y="3049"/>
                </a:lnTo>
                <a:lnTo>
                  <a:pt x="2464" y="3047"/>
                </a:lnTo>
                <a:lnTo>
                  <a:pt x="2464" y="3045"/>
                </a:lnTo>
                <a:lnTo>
                  <a:pt x="2462" y="3041"/>
                </a:lnTo>
                <a:lnTo>
                  <a:pt x="2462" y="3026"/>
                </a:lnTo>
                <a:lnTo>
                  <a:pt x="2462" y="3024"/>
                </a:lnTo>
                <a:lnTo>
                  <a:pt x="2466" y="3024"/>
                </a:lnTo>
                <a:lnTo>
                  <a:pt x="2467" y="3024"/>
                </a:lnTo>
                <a:lnTo>
                  <a:pt x="2469" y="3024"/>
                </a:lnTo>
                <a:lnTo>
                  <a:pt x="2471" y="3024"/>
                </a:lnTo>
                <a:lnTo>
                  <a:pt x="2473" y="3024"/>
                </a:lnTo>
                <a:lnTo>
                  <a:pt x="2475" y="3024"/>
                </a:lnTo>
                <a:lnTo>
                  <a:pt x="2477" y="3024"/>
                </a:lnTo>
                <a:lnTo>
                  <a:pt x="2479" y="3024"/>
                </a:lnTo>
                <a:lnTo>
                  <a:pt x="2481" y="3024"/>
                </a:lnTo>
                <a:lnTo>
                  <a:pt x="2483" y="3024"/>
                </a:lnTo>
                <a:lnTo>
                  <a:pt x="2485" y="3024"/>
                </a:lnTo>
                <a:lnTo>
                  <a:pt x="2487" y="3024"/>
                </a:lnTo>
                <a:lnTo>
                  <a:pt x="2490" y="3024"/>
                </a:lnTo>
                <a:lnTo>
                  <a:pt x="2492" y="3024"/>
                </a:lnTo>
                <a:lnTo>
                  <a:pt x="2494" y="3024"/>
                </a:lnTo>
                <a:lnTo>
                  <a:pt x="2496" y="3024"/>
                </a:lnTo>
                <a:lnTo>
                  <a:pt x="2498" y="3024"/>
                </a:lnTo>
                <a:lnTo>
                  <a:pt x="2500" y="3024"/>
                </a:lnTo>
                <a:lnTo>
                  <a:pt x="2502" y="3024"/>
                </a:lnTo>
                <a:lnTo>
                  <a:pt x="2504" y="3024"/>
                </a:lnTo>
                <a:lnTo>
                  <a:pt x="2506" y="3024"/>
                </a:lnTo>
                <a:lnTo>
                  <a:pt x="2510" y="3024"/>
                </a:lnTo>
                <a:lnTo>
                  <a:pt x="2512" y="3024"/>
                </a:lnTo>
                <a:lnTo>
                  <a:pt x="2510" y="3009"/>
                </a:lnTo>
                <a:lnTo>
                  <a:pt x="2510" y="2993"/>
                </a:lnTo>
                <a:lnTo>
                  <a:pt x="2510" y="2978"/>
                </a:lnTo>
                <a:lnTo>
                  <a:pt x="2508" y="2962"/>
                </a:lnTo>
                <a:lnTo>
                  <a:pt x="2506" y="2962"/>
                </a:lnTo>
                <a:lnTo>
                  <a:pt x="2504" y="2962"/>
                </a:lnTo>
                <a:lnTo>
                  <a:pt x="2502" y="2962"/>
                </a:lnTo>
                <a:lnTo>
                  <a:pt x="2500" y="2962"/>
                </a:lnTo>
                <a:lnTo>
                  <a:pt x="2498" y="2962"/>
                </a:lnTo>
                <a:lnTo>
                  <a:pt x="2496" y="2962"/>
                </a:lnTo>
                <a:lnTo>
                  <a:pt x="2494" y="2962"/>
                </a:lnTo>
                <a:lnTo>
                  <a:pt x="2492" y="2962"/>
                </a:lnTo>
                <a:lnTo>
                  <a:pt x="2490" y="2962"/>
                </a:lnTo>
                <a:lnTo>
                  <a:pt x="2489" y="2962"/>
                </a:lnTo>
                <a:lnTo>
                  <a:pt x="2487" y="2962"/>
                </a:lnTo>
                <a:lnTo>
                  <a:pt x="2483" y="2962"/>
                </a:lnTo>
                <a:lnTo>
                  <a:pt x="2479" y="2962"/>
                </a:lnTo>
                <a:lnTo>
                  <a:pt x="2477" y="2962"/>
                </a:lnTo>
                <a:lnTo>
                  <a:pt x="2475" y="2962"/>
                </a:lnTo>
                <a:lnTo>
                  <a:pt x="2473" y="2962"/>
                </a:lnTo>
                <a:lnTo>
                  <a:pt x="2469" y="2962"/>
                </a:lnTo>
                <a:lnTo>
                  <a:pt x="2467" y="2962"/>
                </a:lnTo>
                <a:lnTo>
                  <a:pt x="2466" y="2962"/>
                </a:lnTo>
                <a:lnTo>
                  <a:pt x="2462" y="2962"/>
                </a:lnTo>
                <a:lnTo>
                  <a:pt x="2460" y="2962"/>
                </a:lnTo>
                <a:lnTo>
                  <a:pt x="2458" y="2962"/>
                </a:lnTo>
                <a:lnTo>
                  <a:pt x="2456" y="2962"/>
                </a:lnTo>
                <a:lnTo>
                  <a:pt x="2452" y="2962"/>
                </a:lnTo>
                <a:lnTo>
                  <a:pt x="2450" y="2962"/>
                </a:lnTo>
                <a:lnTo>
                  <a:pt x="2446" y="2962"/>
                </a:lnTo>
                <a:lnTo>
                  <a:pt x="2444" y="2962"/>
                </a:lnTo>
                <a:lnTo>
                  <a:pt x="2442" y="2962"/>
                </a:lnTo>
                <a:lnTo>
                  <a:pt x="2439" y="2962"/>
                </a:lnTo>
                <a:lnTo>
                  <a:pt x="2437" y="2964"/>
                </a:lnTo>
                <a:lnTo>
                  <a:pt x="2435" y="2964"/>
                </a:lnTo>
                <a:lnTo>
                  <a:pt x="2431" y="2964"/>
                </a:lnTo>
                <a:lnTo>
                  <a:pt x="2429" y="2964"/>
                </a:lnTo>
                <a:lnTo>
                  <a:pt x="2427" y="2964"/>
                </a:lnTo>
                <a:lnTo>
                  <a:pt x="2425" y="2964"/>
                </a:lnTo>
                <a:lnTo>
                  <a:pt x="2421" y="2964"/>
                </a:lnTo>
                <a:lnTo>
                  <a:pt x="2417" y="2964"/>
                </a:lnTo>
                <a:lnTo>
                  <a:pt x="2416" y="2964"/>
                </a:lnTo>
                <a:lnTo>
                  <a:pt x="2412" y="2964"/>
                </a:lnTo>
                <a:lnTo>
                  <a:pt x="2410" y="2964"/>
                </a:lnTo>
                <a:lnTo>
                  <a:pt x="2406" y="2964"/>
                </a:lnTo>
                <a:lnTo>
                  <a:pt x="2404" y="2964"/>
                </a:lnTo>
                <a:lnTo>
                  <a:pt x="2402" y="2964"/>
                </a:lnTo>
                <a:lnTo>
                  <a:pt x="2400" y="2964"/>
                </a:lnTo>
                <a:lnTo>
                  <a:pt x="2398" y="2964"/>
                </a:lnTo>
                <a:lnTo>
                  <a:pt x="2396" y="2964"/>
                </a:lnTo>
                <a:lnTo>
                  <a:pt x="2394" y="2964"/>
                </a:lnTo>
                <a:lnTo>
                  <a:pt x="2391" y="2964"/>
                </a:lnTo>
                <a:lnTo>
                  <a:pt x="2389" y="2964"/>
                </a:lnTo>
                <a:lnTo>
                  <a:pt x="2385" y="2964"/>
                </a:lnTo>
                <a:lnTo>
                  <a:pt x="2383" y="2964"/>
                </a:lnTo>
                <a:lnTo>
                  <a:pt x="2381" y="2964"/>
                </a:lnTo>
                <a:lnTo>
                  <a:pt x="2379" y="2964"/>
                </a:lnTo>
                <a:lnTo>
                  <a:pt x="2377" y="2964"/>
                </a:lnTo>
                <a:lnTo>
                  <a:pt x="2375" y="2964"/>
                </a:lnTo>
                <a:lnTo>
                  <a:pt x="2373" y="2964"/>
                </a:lnTo>
                <a:lnTo>
                  <a:pt x="2371" y="2964"/>
                </a:lnTo>
                <a:lnTo>
                  <a:pt x="2369" y="2964"/>
                </a:lnTo>
                <a:lnTo>
                  <a:pt x="2368" y="2964"/>
                </a:lnTo>
                <a:lnTo>
                  <a:pt x="2366" y="2964"/>
                </a:lnTo>
                <a:lnTo>
                  <a:pt x="2364" y="2964"/>
                </a:lnTo>
                <a:lnTo>
                  <a:pt x="2362" y="2964"/>
                </a:lnTo>
                <a:lnTo>
                  <a:pt x="2360" y="2964"/>
                </a:lnTo>
                <a:lnTo>
                  <a:pt x="2345" y="2964"/>
                </a:lnTo>
                <a:lnTo>
                  <a:pt x="2345" y="2962"/>
                </a:lnTo>
                <a:lnTo>
                  <a:pt x="2345" y="2961"/>
                </a:lnTo>
                <a:lnTo>
                  <a:pt x="2345" y="2959"/>
                </a:lnTo>
                <a:lnTo>
                  <a:pt x="2345" y="2957"/>
                </a:lnTo>
                <a:lnTo>
                  <a:pt x="2345" y="2955"/>
                </a:lnTo>
                <a:lnTo>
                  <a:pt x="2345" y="2953"/>
                </a:lnTo>
                <a:lnTo>
                  <a:pt x="2345" y="2949"/>
                </a:lnTo>
                <a:lnTo>
                  <a:pt x="2345" y="2947"/>
                </a:lnTo>
                <a:lnTo>
                  <a:pt x="2345" y="2945"/>
                </a:lnTo>
                <a:lnTo>
                  <a:pt x="2345" y="2943"/>
                </a:lnTo>
                <a:lnTo>
                  <a:pt x="2345" y="2941"/>
                </a:lnTo>
                <a:lnTo>
                  <a:pt x="2345" y="2939"/>
                </a:lnTo>
                <a:lnTo>
                  <a:pt x="2345" y="2938"/>
                </a:lnTo>
                <a:lnTo>
                  <a:pt x="2345" y="2936"/>
                </a:lnTo>
                <a:lnTo>
                  <a:pt x="2345" y="2934"/>
                </a:lnTo>
                <a:lnTo>
                  <a:pt x="2345" y="2932"/>
                </a:lnTo>
                <a:lnTo>
                  <a:pt x="2345" y="2930"/>
                </a:lnTo>
                <a:lnTo>
                  <a:pt x="2345" y="2928"/>
                </a:lnTo>
                <a:lnTo>
                  <a:pt x="2343" y="2926"/>
                </a:lnTo>
                <a:lnTo>
                  <a:pt x="2343" y="2924"/>
                </a:lnTo>
                <a:lnTo>
                  <a:pt x="2343" y="2922"/>
                </a:lnTo>
                <a:lnTo>
                  <a:pt x="2343" y="2918"/>
                </a:lnTo>
                <a:lnTo>
                  <a:pt x="2343" y="2913"/>
                </a:lnTo>
                <a:lnTo>
                  <a:pt x="2343" y="2911"/>
                </a:lnTo>
                <a:lnTo>
                  <a:pt x="2343" y="2909"/>
                </a:lnTo>
                <a:lnTo>
                  <a:pt x="2343" y="2905"/>
                </a:lnTo>
                <a:lnTo>
                  <a:pt x="2343" y="2903"/>
                </a:lnTo>
                <a:lnTo>
                  <a:pt x="2341" y="2903"/>
                </a:lnTo>
                <a:lnTo>
                  <a:pt x="2339" y="2903"/>
                </a:lnTo>
                <a:lnTo>
                  <a:pt x="2337" y="2903"/>
                </a:lnTo>
                <a:lnTo>
                  <a:pt x="2335" y="2903"/>
                </a:lnTo>
                <a:lnTo>
                  <a:pt x="2333" y="2903"/>
                </a:lnTo>
                <a:lnTo>
                  <a:pt x="2329" y="2903"/>
                </a:lnTo>
                <a:lnTo>
                  <a:pt x="2327" y="2903"/>
                </a:lnTo>
                <a:lnTo>
                  <a:pt x="2323" y="2903"/>
                </a:lnTo>
                <a:lnTo>
                  <a:pt x="2321" y="2905"/>
                </a:lnTo>
                <a:lnTo>
                  <a:pt x="2318" y="2905"/>
                </a:lnTo>
                <a:lnTo>
                  <a:pt x="2316" y="2905"/>
                </a:lnTo>
                <a:lnTo>
                  <a:pt x="2312" y="2905"/>
                </a:lnTo>
                <a:lnTo>
                  <a:pt x="2310" y="2905"/>
                </a:lnTo>
                <a:lnTo>
                  <a:pt x="2308" y="2905"/>
                </a:lnTo>
                <a:lnTo>
                  <a:pt x="2304" y="2905"/>
                </a:lnTo>
                <a:lnTo>
                  <a:pt x="2302" y="2905"/>
                </a:lnTo>
                <a:lnTo>
                  <a:pt x="2300" y="2905"/>
                </a:lnTo>
                <a:lnTo>
                  <a:pt x="2298" y="2905"/>
                </a:lnTo>
                <a:lnTo>
                  <a:pt x="2297" y="2905"/>
                </a:lnTo>
                <a:lnTo>
                  <a:pt x="2295" y="2914"/>
                </a:lnTo>
                <a:lnTo>
                  <a:pt x="2293" y="2916"/>
                </a:lnTo>
                <a:lnTo>
                  <a:pt x="2283" y="2914"/>
                </a:lnTo>
                <a:lnTo>
                  <a:pt x="2287" y="2907"/>
                </a:lnTo>
                <a:lnTo>
                  <a:pt x="2287" y="2905"/>
                </a:lnTo>
                <a:lnTo>
                  <a:pt x="2285" y="2905"/>
                </a:lnTo>
                <a:lnTo>
                  <a:pt x="2283" y="2905"/>
                </a:lnTo>
                <a:lnTo>
                  <a:pt x="2279" y="2905"/>
                </a:lnTo>
                <a:lnTo>
                  <a:pt x="2275" y="2905"/>
                </a:lnTo>
                <a:lnTo>
                  <a:pt x="2272" y="2905"/>
                </a:lnTo>
                <a:lnTo>
                  <a:pt x="2270" y="2905"/>
                </a:lnTo>
                <a:lnTo>
                  <a:pt x="2266" y="2905"/>
                </a:lnTo>
                <a:lnTo>
                  <a:pt x="2264" y="2905"/>
                </a:lnTo>
                <a:lnTo>
                  <a:pt x="2262" y="2905"/>
                </a:lnTo>
                <a:lnTo>
                  <a:pt x="2260" y="2905"/>
                </a:lnTo>
                <a:lnTo>
                  <a:pt x="2258" y="2905"/>
                </a:lnTo>
                <a:lnTo>
                  <a:pt x="2256" y="2905"/>
                </a:lnTo>
                <a:lnTo>
                  <a:pt x="2254" y="2905"/>
                </a:lnTo>
                <a:lnTo>
                  <a:pt x="2252" y="2905"/>
                </a:lnTo>
                <a:lnTo>
                  <a:pt x="2250" y="2905"/>
                </a:lnTo>
                <a:lnTo>
                  <a:pt x="2249" y="2905"/>
                </a:lnTo>
                <a:lnTo>
                  <a:pt x="2245" y="2905"/>
                </a:lnTo>
                <a:lnTo>
                  <a:pt x="2243" y="2905"/>
                </a:lnTo>
                <a:lnTo>
                  <a:pt x="2241" y="2905"/>
                </a:lnTo>
                <a:lnTo>
                  <a:pt x="2237" y="2905"/>
                </a:lnTo>
                <a:lnTo>
                  <a:pt x="2235" y="2905"/>
                </a:lnTo>
                <a:lnTo>
                  <a:pt x="2233" y="2905"/>
                </a:lnTo>
                <a:lnTo>
                  <a:pt x="2231" y="2905"/>
                </a:lnTo>
                <a:lnTo>
                  <a:pt x="2229" y="2905"/>
                </a:lnTo>
                <a:lnTo>
                  <a:pt x="2227" y="2905"/>
                </a:lnTo>
                <a:lnTo>
                  <a:pt x="2225" y="2905"/>
                </a:lnTo>
                <a:lnTo>
                  <a:pt x="2222" y="2905"/>
                </a:lnTo>
                <a:lnTo>
                  <a:pt x="2220" y="2905"/>
                </a:lnTo>
                <a:lnTo>
                  <a:pt x="2218" y="2905"/>
                </a:lnTo>
                <a:lnTo>
                  <a:pt x="2214" y="2907"/>
                </a:lnTo>
                <a:lnTo>
                  <a:pt x="2212" y="2907"/>
                </a:lnTo>
                <a:lnTo>
                  <a:pt x="2210" y="2907"/>
                </a:lnTo>
                <a:lnTo>
                  <a:pt x="2208" y="2907"/>
                </a:lnTo>
                <a:lnTo>
                  <a:pt x="2204" y="2907"/>
                </a:lnTo>
                <a:lnTo>
                  <a:pt x="2202" y="2907"/>
                </a:lnTo>
                <a:lnTo>
                  <a:pt x="2199" y="2907"/>
                </a:lnTo>
                <a:lnTo>
                  <a:pt x="2197" y="2907"/>
                </a:lnTo>
                <a:lnTo>
                  <a:pt x="2195" y="2907"/>
                </a:lnTo>
                <a:lnTo>
                  <a:pt x="2191" y="2907"/>
                </a:lnTo>
                <a:lnTo>
                  <a:pt x="2187" y="2907"/>
                </a:lnTo>
                <a:lnTo>
                  <a:pt x="2183" y="2907"/>
                </a:lnTo>
                <a:lnTo>
                  <a:pt x="2181" y="2907"/>
                </a:lnTo>
                <a:lnTo>
                  <a:pt x="2179" y="2907"/>
                </a:lnTo>
                <a:lnTo>
                  <a:pt x="2177" y="2905"/>
                </a:lnTo>
                <a:lnTo>
                  <a:pt x="2176" y="2905"/>
                </a:lnTo>
                <a:lnTo>
                  <a:pt x="2172" y="2905"/>
                </a:lnTo>
                <a:lnTo>
                  <a:pt x="2170" y="2905"/>
                </a:lnTo>
                <a:lnTo>
                  <a:pt x="2166" y="2905"/>
                </a:lnTo>
                <a:lnTo>
                  <a:pt x="2164" y="2905"/>
                </a:lnTo>
                <a:lnTo>
                  <a:pt x="2162" y="2905"/>
                </a:lnTo>
                <a:lnTo>
                  <a:pt x="2160" y="2907"/>
                </a:lnTo>
                <a:lnTo>
                  <a:pt x="2154" y="2907"/>
                </a:lnTo>
                <a:lnTo>
                  <a:pt x="2149" y="2907"/>
                </a:lnTo>
                <a:lnTo>
                  <a:pt x="2147" y="2907"/>
                </a:lnTo>
                <a:lnTo>
                  <a:pt x="2145" y="2907"/>
                </a:lnTo>
                <a:lnTo>
                  <a:pt x="2143" y="2907"/>
                </a:lnTo>
                <a:lnTo>
                  <a:pt x="2139" y="2907"/>
                </a:lnTo>
                <a:lnTo>
                  <a:pt x="2137" y="2907"/>
                </a:lnTo>
                <a:lnTo>
                  <a:pt x="2133" y="2907"/>
                </a:lnTo>
                <a:lnTo>
                  <a:pt x="2135" y="2905"/>
                </a:lnTo>
                <a:lnTo>
                  <a:pt x="2135" y="2903"/>
                </a:lnTo>
                <a:lnTo>
                  <a:pt x="2137" y="2901"/>
                </a:lnTo>
                <a:lnTo>
                  <a:pt x="2137" y="2899"/>
                </a:lnTo>
                <a:lnTo>
                  <a:pt x="2137" y="2897"/>
                </a:lnTo>
                <a:lnTo>
                  <a:pt x="2139" y="2895"/>
                </a:lnTo>
                <a:lnTo>
                  <a:pt x="2139" y="2893"/>
                </a:lnTo>
                <a:lnTo>
                  <a:pt x="2139" y="2891"/>
                </a:lnTo>
                <a:lnTo>
                  <a:pt x="2139" y="2890"/>
                </a:lnTo>
                <a:lnTo>
                  <a:pt x="2139" y="2888"/>
                </a:lnTo>
                <a:lnTo>
                  <a:pt x="2139" y="2886"/>
                </a:lnTo>
                <a:lnTo>
                  <a:pt x="2139" y="2849"/>
                </a:lnTo>
                <a:lnTo>
                  <a:pt x="2139" y="2845"/>
                </a:lnTo>
                <a:lnTo>
                  <a:pt x="2137" y="2845"/>
                </a:lnTo>
                <a:lnTo>
                  <a:pt x="2133" y="2845"/>
                </a:lnTo>
                <a:lnTo>
                  <a:pt x="2131" y="2845"/>
                </a:lnTo>
                <a:lnTo>
                  <a:pt x="2129" y="2845"/>
                </a:lnTo>
                <a:lnTo>
                  <a:pt x="2128" y="2845"/>
                </a:lnTo>
                <a:lnTo>
                  <a:pt x="2124" y="2845"/>
                </a:lnTo>
                <a:lnTo>
                  <a:pt x="2122" y="2845"/>
                </a:lnTo>
                <a:lnTo>
                  <a:pt x="2118" y="2845"/>
                </a:lnTo>
                <a:lnTo>
                  <a:pt x="2116" y="2845"/>
                </a:lnTo>
                <a:lnTo>
                  <a:pt x="2114" y="2845"/>
                </a:lnTo>
                <a:lnTo>
                  <a:pt x="2112" y="2845"/>
                </a:lnTo>
                <a:lnTo>
                  <a:pt x="2110" y="2845"/>
                </a:lnTo>
                <a:lnTo>
                  <a:pt x="2108" y="2845"/>
                </a:lnTo>
                <a:lnTo>
                  <a:pt x="2106" y="2845"/>
                </a:lnTo>
                <a:lnTo>
                  <a:pt x="2103" y="2845"/>
                </a:lnTo>
                <a:lnTo>
                  <a:pt x="2101" y="2845"/>
                </a:lnTo>
                <a:lnTo>
                  <a:pt x="2099" y="2845"/>
                </a:lnTo>
                <a:lnTo>
                  <a:pt x="2093" y="2845"/>
                </a:lnTo>
                <a:lnTo>
                  <a:pt x="2091" y="2845"/>
                </a:lnTo>
                <a:lnTo>
                  <a:pt x="2087" y="2845"/>
                </a:lnTo>
                <a:lnTo>
                  <a:pt x="2083" y="2845"/>
                </a:lnTo>
                <a:lnTo>
                  <a:pt x="2076" y="2845"/>
                </a:lnTo>
                <a:lnTo>
                  <a:pt x="2072" y="2845"/>
                </a:lnTo>
                <a:lnTo>
                  <a:pt x="2068" y="2845"/>
                </a:lnTo>
                <a:lnTo>
                  <a:pt x="2066" y="2845"/>
                </a:lnTo>
                <a:lnTo>
                  <a:pt x="2062" y="2845"/>
                </a:lnTo>
                <a:lnTo>
                  <a:pt x="2058" y="2847"/>
                </a:lnTo>
                <a:lnTo>
                  <a:pt x="2055" y="2847"/>
                </a:lnTo>
                <a:lnTo>
                  <a:pt x="2055" y="2842"/>
                </a:lnTo>
                <a:lnTo>
                  <a:pt x="2055" y="2836"/>
                </a:lnTo>
                <a:lnTo>
                  <a:pt x="2055" y="2830"/>
                </a:lnTo>
                <a:lnTo>
                  <a:pt x="2055" y="2817"/>
                </a:lnTo>
                <a:lnTo>
                  <a:pt x="2055" y="2815"/>
                </a:lnTo>
                <a:lnTo>
                  <a:pt x="2051" y="2815"/>
                </a:lnTo>
                <a:lnTo>
                  <a:pt x="2049" y="2815"/>
                </a:lnTo>
                <a:lnTo>
                  <a:pt x="2047" y="2817"/>
                </a:lnTo>
                <a:lnTo>
                  <a:pt x="2045" y="2817"/>
                </a:lnTo>
                <a:lnTo>
                  <a:pt x="2043" y="2817"/>
                </a:lnTo>
                <a:lnTo>
                  <a:pt x="2039" y="2817"/>
                </a:lnTo>
                <a:lnTo>
                  <a:pt x="2037" y="2817"/>
                </a:lnTo>
                <a:lnTo>
                  <a:pt x="2035" y="2817"/>
                </a:lnTo>
                <a:lnTo>
                  <a:pt x="2033" y="2817"/>
                </a:lnTo>
                <a:lnTo>
                  <a:pt x="2032" y="2817"/>
                </a:lnTo>
                <a:lnTo>
                  <a:pt x="2028" y="2817"/>
                </a:lnTo>
                <a:lnTo>
                  <a:pt x="2026" y="2817"/>
                </a:lnTo>
                <a:lnTo>
                  <a:pt x="2024" y="2817"/>
                </a:lnTo>
                <a:lnTo>
                  <a:pt x="2022" y="2817"/>
                </a:lnTo>
                <a:lnTo>
                  <a:pt x="2022" y="2818"/>
                </a:lnTo>
                <a:lnTo>
                  <a:pt x="2022" y="2820"/>
                </a:lnTo>
                <a:lnTo>
                  <a:pt x="2022" y="2822"/>
                </a:lnTo>
                <a:lnTo>
                  <a:pt x="2024" y="2824"/>
                </a:lnTo>
                <a:lnTo>
                  <a:pt x="2024" y="2826"/>
                </a:lnTo>
                <a:lnTo>
                  <a:pt x="2024" y="2828"/>
                </a:lnTo>
                <a:lnTo>
                  <a:pt x="2024" y="2830"/>
                </a:lnTo>
                <a:lnTo>
                  <a:pt x="2024" y="2832"/>
                </a:lnTo>
                <a:lnTo>
                  <a:pt x="2012" y="2832"/>
                </a:lnTo>
                <a:lnTo>
                  <a:pt x="2012" y="2834"/>
                </a:lnTo>
                <a:lnTo>
                  <a:pt x="2012" y="2836"/>
                </a:lnTo>
                <a:lnTo>
                  <a:pt x="2012" y="2838"/>
                </a:lnTo>
                <a:lnTo>
                  <a:pt x="2012" y="2840"/>
                </a:lnTo>
                <a:lnTo>
                  <a:pt x="2014" y="2842"/>
                </a:lnTo>
                <a:lnTo>
                  <a:pt x="2014" y="2843"/>
                </a:lnTo>
                <a:lnTo>
                  <a:pt x="2014" y="2845"/>
                </a:lnTo>
                <a:lnTo>
                  <a:pt x="2014" y="2847"/>
                </a:lnTo>
                <a:lnTo>
                  <a:pt x="2008" y="2847"/>
                </a:lnTo>
                <a:lnTo>
                  <a:pt x="2005" y="2847"/>
                </a:lnTo>
                <a:lnTo>
                  <a:pt x="2001" y="2847"/>
                </a:lnTo>
                <a:lnTo>
                  <a:pt x="1995" y="2847"/>
                </a:lnTo>
                <a:lnTo>
                  <a:pt x="1993" y="2847"/>
                </a:lnTo>
                <a:lnTo>
                  <a:pt x="1991" y="2847"/>
                </a:lnTo>
                <a:lnTo>
                  <a:pt x="1987" y="2847"/>
                </a:lnTo>
                <a:lnTo>
                  <a:pt x="1984" y="2847"/>
                </a:lnTo>
                <a:lnTo>
                  <a:pt x="1980" y="2847"/>
                </a:lnTo>
                <a:lnTo>
                  <a:pt x="1978" y="2847"/>
                </a:lnTo>
                <a:lnTo>
                  <a:pt x="1976" y="2847"/>
                </a:lnTo>
                <a:lnTo>
                  <a:pt x="1972" y="2847"/>
                </a:lnTo>
                <a:lnTo>
                  <a:pt x="1972" y="2849"/>
                </a:lnTo>
                <a:lnTo>
                  <a:pt x="1972" y="2851"/>
                </a:lnTo>
                <a:lnTo>
                  <a:pt x="1972" y="2853"/>
                </a:lnTo>
                <a:lnTo>
                  <a:pt x="1974" y="2855"/>
                </a:lnTo>
                <a:lnTo>
                  <a:pt x="1974" y="2857"/>
                </a:lnTo>
                <a:lnTo>
                  <a:pt x="1974" y="2859"/>
                </a:lnTo>
                <a:lnTo>
                  <a:pt x="1974" y="2861"/>
                </a:lnTo>
                <a:lnTo>
                  <a:pt x="1974" y="2863"/>
                </a:lnTo>
                <a:lnTo>
                  <a:pt x="1974" y="2865"/>
                </a:lnTo>
                <a:lnTo>
                  <a:pt x="1974" y="2866"/>
                </a:lnTo>
                <a:lnTo>
                  <a:pt x="1974" y="2868"/>
                </a:lnTo>
                <a:lnTo>
                  <a:pt x="1974" y="2870"/>
                </a:lnTo>
                <a:lnTo>
                  <a:pt x="1974" y="2872"/>
                </a:lnTo>
                <a:lnTo>
                  <a:pt x="1974" y="2874"/>
                </a:lnTo>
                <a:lnTo>
                  <a:pt x="1974" y="2876"/>
                </a:lnTo>
                <a:lnTo>
                  <a:pt x="1974" y="2878"/>
                </a:lnTo>
                <a:lnTo>
                  <a:pt x="1972" y="2878"/>
                </a:lnTo>
                <a:lnTo>
                  <a:pt x="1957" y="2878"/>
                </a:lnTo>
                <a:lnTo>
                  <a:pt x="1953" y="2878"/>
                </a:lnTo>
                <a:lnTo>
                  <a:pt x="1949" y="2878"/>
                </a:lnTo>
                <a:lnTo>
                  <a:pt x="1943" y="2878"/>
                </a:lnTo>
                <a:lnTo>
                  <a:pt x="1934" y="2878"/>
                </a:lnTo>
                <a:lnTo>
                  <a:pt x="1932" y="2878"/>
                </a:lnTo>
                <a:lnTo>
                  <a:pt x="1930" y="2878"/>
                </a:lnTo>
                <a:lnTo>
                  <a:pt x="1928" y="2878"/>
                </a:lnTo>
                <a:lnTo>
                  <a:pt x="1926" y="2878"/>
                </a:lnTo>
                <a:lnTo>
                  <a:pt x="1924" y="2878"/>
                </a:lnTo>
                <a:lnTo>
                  <a:pt x="1922" y="2878"/>
                </a:lnTo>
                <a:lnTo>
                  <a:pt x="1922" y="2876"/>
                </a:lnTo>
                <a:lnTo>
                  <a:pt x="1922" y="2874"/>
                </a:lnTo>
                <a:lnTo>
                  <a:pt x="1922" y="2872"/>
                </a:lnTo>
                <a:lnTo>
                  <a:pt x="1920" y="2872"/>
                </a:lnTo>
                <a:lnTo>
                  <a:pt x="1920" y="2870"/>
                </a:lnTo>
                <a:lnTo>
                  <a:pt x="1920" y="2868"/>
                </a:lnTo>
                <a:lnTo>
                  <a:pt x="1922" y="2866"/>
                </a:lnTo>
                <a:lnTo>
                  <a:pt x="1922" y="2865"/>
                </a:lnTo>
                <a:lnTo>
                  <a:pt x="1922" y="2863"/>
                </a:lnTo>
                <a:lnTo>
                  <a:pt x="1922" y="2861"/>
                </a:lnTo>
                <a:lnTo>
                  <a:pt x="1922" y="2859"/>
                </a:lnTo>
                <a:lnTo>
                  <a:pt x="1922" y="2857"/>
                </a:lnTo>
                <a:lnTo>
                  <a:pt x="1922" y="2855"/>
                </a:lnTo>
                <a:lnTo>
                  <a:pt x="1922" y="2853"/>
                </a:lnTo>
                <a:lnTo>
                  <a:pt x="1922" y="2851"/>
                </a:lnTo>
                <a:lnTo>
                  <a:pt x="1922" y="2849"/>
                </a:lnTo>
                <a:lnTo>
                  <a:pt x="1920" y="2849"/>
                </a:lnTo>
                <a:lnTo>
                  <a:pt x="1918" y="2849"/>
                </a:lnTo>
                <a:lnTo>
                  <a:pt x="1916" y="2849"/>
                </a:lnTo>
                <a:lnTo>
                  <a:pt x="1914" y="2849"/>
                </a:lnTo>
                <a:lnTo>
                  <a:pt x="1911" y="2849"/>
                </a:lnTo>
                <a:lnTo>
                  <a:pt x="1907" y="2849"/>
                </a:lnTo>
                <a:lnTo>
                  <a:pt x="1905" y="2849"/>
                </a:lnTo>
                <a:lnTo>
                  <a:pt x="1901" y="2849"/>
                </a:lnTo>
                <a:lnTo>
                  <a:pt x="1899" y="2849"/>
                </a:lnTo>
                <a:lnTo>
                  <a:pt x="1897" y="2849"/>
                </a:lnTo>
                <a:lnTo>
                  <a:pt x="1895" y="2849"/>
                </a:lnTo>
                <a:lnTo>
                  <a:pt x="1891" y="2849"/>
                </a:lnTo>
                <a:lnTo>
                  <a:pt x="1887" y="2849"/>
                </a:lnTo>
                <a:lnTo>
                  <a:pt x="1886" y="2849"/>
                </a:lnTo>
                <a:lnTo>
                  <a:pt x="1882" y="2849"/>
                </a:lnTo>
                <a:lnTo>
                  <a:pt x="1880" y="2849"/>
                </a:lnTo>
                <a:lnTo>
                  <a:pt x="1876" y="2849"/>
                </a:lnTo>
                <a:lnTo>
                  <a:pt x="1872" y="2849"/>
                </a:lnTo>
                <a:lnTo>
                  <a:pt x="1870" y="2849"/>
                </a:lnTo>
                <a:lnTo>
                  <a:pt x="1868" y="2849"/>
                </a:lnTo>
                <a:lnTo>
                  <a:pt x="1863" y="2849"/>
                </a:lnTo>
                <a:lnTo>
                  <a:pt x="1859" y="2849"/>
                </a:lnTo>
                <a:lnTo>
                  <a:pt x="1857" y="2849"/>
                </a:lnTo>
                <a:lnTo>
                  <a:pt x="1849" y="2849"/>
                </a:lnTo>
                <a:lnTo>
                  <a:pt x="1845" y="2849"/>
                </a:lnTo>
                <a:lnTo>
                  <a:pt x="1843" y="2849"/>
                </a:lnTo>
                <a:lnTo>
                  <a:pt x="1839" y="2849"/>
                </a:lnTo>
                <a:lnTo>
                  <a:pt x="1838" y="2849"/>
                </a:lnTo>
                <a:lnTo>
                  <a:pt x="1834" y="2849"/>
                </a:lnTo>
                <a:lnTo>
                  <a:pt x="1818" y="2849"/>
                </a:lnTo>
                <a:lnTo>
                  <a:pt x="1809" y="2849"/>
                </a:lnTo>
                <a:lnTo>
                  <a:pt x="1778" y="2849"/>
                </a:lnTo>
                <a:lnTo>
                  <a:pt x="1768" y="2849"/>
                </a:lnTo>
                <a:lnTo>
                  <a:pt x="1728" y="2851"/>
                </a:lnTo>
                <a:lnTo>
                  <a:pt x="1690" y="2851"/>
                </a:lnTo>
                <a:lnTo>
                  <a:pt x="1688" y="2851"/>
                </a:lnTo>
                <a:lnTo>
                  <a:pt x="1688" y="2849"/>
                </a:lnTo>
                <a:lnTo>
                  <a:pt x="1686" y="2807"/>
                </a:lnTo>
                <a:lnTo>
                  <a:pt x="1684" y="2807"/>
                </a:lnTo>
                <a:lnTo>
                  <a:pt x="1684" y="2792"/>
                </a:lnTo>
                <a:lnTo>
                  <a:pt x="1688" y="2792"/>
                </a:lnTo>
                <a:lnTo>
                  <a:pt x="1724" y="2792"/>
                </a:lnTo>
                <a:lnTo>
                  <a:pt x="1745" y="2792"/>
                </a:lnTo>
                <a:lnTo>
                  <a:pt x="1767" y="2792"/>
                </a:lnTo>
                <a:lnTo>
                  <a:pt x="1776" y="2790"/>
                </a:lnTo>
                <a:lnTo>
                  <a:pt x="1807" y="2790"/>
                </a:lnTo>
                <a:lnTo>
                  <a:pt x="1847" y="2788"/>
                </a:lnTo>
                <a:lnTo>
                  <a:pt x="1847" y="2786"/>
                </a:lnTo>
                <a:lnTo>
                  <a:pt x="1847" y="2784"/>
                </a:lnTo>
                <a:lnTo>
                  <a:pt x="1847" y="2782"/>
                </a:lnTo>
                <a:lnTo>
                  <a:pt x="1847" y="2780"/>
                </a:lnTo>
                <a:lnTo>
                  <a:pt x="1847" y="2778"/>
                </a:lnTo>
                <a:lnTo>
                  <a:pt x="1847" y="2774"/>
                </a:lnTo>
                <a:lnTo>
                  <a:pt x="1847" y="2772"/>
                </a:lnTo>
                <a:lnTo>
                  <a:pt x="1847" y="2769"/>
                </a:lnTo>
                <a:lnTo>
                  <a:pt x="1847" y="2765"/>
                </a:lnTo>
                <a:lnTo>
                  <a:pt x="1845" y="2761"/>
                </a:lnTo>
                <a:lnTo>
                  <a:pt x="1845" y="2757"/>
                </a:lnTo>
                <a:lnTo>
                  <a:pt x="1845" y="2755"/>
                </a:lnTo>
                <a:lnTo>
                  <a:pt x="1845" y="2751"/>
                </a:lnTo>
                <a:lnTo>
                  <a:pt x="1845" y="2749"/>
                </a:lnTo>
                <a:lnTo>
                  <a:pt x="1845" y="2747"/>
                </a:lnTo>
                <a:lnTo>
                  <a:pt x="1845" y="2746"/>
                </a:lnTo>
                <a:lnTo>
                  <a:pt x="1845" y="2744"/>
                </a:lnTo>
                <a:lnTo>
                  <a:pt x="1845" y="2742"/>
                </a:lnTo>
                <a:lnTo>
                  <a:pt x="1845" y="2740"/>
                </a:lnTo>
                <a:lnTo>
                  <a:pt x="1845" y="2736"/>
                </a:lnTo>
                <a:lnTo>
                  <a:pt x="1845" y="2734"/>
                </a:lnTo>
                <a:lnTo>
                  <a:pt x="1845" y="2732"/>
                </a:lnTo>
                <a:lnTo>
                  <a:pt x="1845" y="2728"/>
                </a:lnTo>
                <a:lnTo>
                  <a:pt x="1845" y="2726"/>
                </a:lnTo>
                <a:lnTo>
                  <a:pt x="1845" y="2724"/>
                </a:lnTo>
                <a:lnTo>
                  <a:pt x="1845" y="2722"/>
                </a:lnTo>
                <a:lnTo>
                  <a:pt x="1845" y="2721"/>
                </a:lnTo>
                <a:lnTo>
                  <a:pt x="1845" y="2719"/>
                </a:lnTo>
                <a:lnTo>
                  <a:pt x="1845" y="2717"/>
                </a:lnTo>
                <a:lnTo>
                  <a:pt x="1845" y="2715"/>
                </a:lnTo>
                <a:lnTo>
                  <a:pt x="1843" y="2713"/>
                </a:lnTo>
                <a:lnTo>
                  <a:pt x="1843" y="2711"/>
                </a:lnTo>
                <a:lnTo>
                  <a:pt x="1843" y="2709"/>
                </a:lnTo>
                <a:lnTo>
                  <a:pt x="1843" y="2707"/>
                </a:lnTo>
                <a:lnTo>
                  <a:pt x="1843" y="2705"/>
                </a:lnTo>
                <a:lnTo>
                  <a:pt x="1843" y="2703"/>
                </a:lnTo>
                <a:lnTo>
                  <a:pt x="1843" y="2701"/>
                </a:lnTo>
                <a:lnTo>
                  <a:pt x="1843" y="2699"/>
                </a:lnTo>
                <a:lnTo>
                  <a:pt x="1843" y="2698"/>
                </a:lnTo>
                <a:lnTo>
                  <a:pt x="1843" y="2696"/>
                </a:lnTo>
                <a:lnTo>
                  <a:pt x="1843" y="2694"/>
                </a:lnTo>
                <a:lnTo>
                  <a:pt x="1843" y="2692"/>
                </a:lnTo>
                <a:lnTo>
                  <a:pt x="1843" y="2690"/>
                </a:lnTo>
                <a:lnTo>
                  <a:pt x="1843" y="2688"/>
                </a:lnTo>
                <a:lnTo>
                  <a:pt x="1843" y="2684"/>
                </a:lnTo>
                <a:lnTo>
                  <a:pt x="1843" y="2682"/>
                </a:lnTo>
                <a:lnTo>
                  <a:pt x="1843" y="2680"/>
                </a:lnTo>
                <a:lnTo>
                  <a:pt x="1843" y="2678"/>
                </a:lnTo>
                <a:lnTo>
                  <a:pt x="1843" y="2676"/>
                </a:lnTo>
                <a:lnTo>
                  <a:pt x="1843" y="2674"/>
                </a:lnTo>
                <a:lnTo>
                  <a:pt x="1843" y="2673"/>
                </a:lnTo>
                <a:lnTo>
                  <a:pt x="1843" y="2671"/>
                </a:lnTo>
                <a:lnTo>
                  <a:pt x="1843" y="2669"/>
                </a:lnTo>
                <a:lnTo>
                  <a:pt x="1843" y="2667"/>
                </a:lnTo>
                <a:lnTo>
                  <a:pt x="1841" y="2667"/>
                </a:lnTo>
                <a:lnTo>
                  <a:pt x="1841" y="2665"/>
                </a:lnTo>
                <a:lnTo>
                  <a:pt x="1841" y="2663"/>
                </a:lnTo>
                <a:lnTo>
                  <a:pt x="1841" y="2661"/>
                </a:lnTo>
                <a:lnTo>
                  <a:pt x="1841" y="2659"/>
                </a:lnTo>
                <a:lnTo>
                  <a:pt x="1841" y="2657"/>
                </a:lnTo>
                <a:lnTo>
                  <a:pt x="1841" y="2655"/>
                </a:lnTo>
                <a:lnTo>
                  <a:pt x="1841" y="2653"/>
                </a:lnTo>
                <a:lnTo>
                  <a:pt x="1841" y="2651"/>
                </a:lnTo>
                <a:lnTo>
                  <a:pt x="1841" y="2650"/>
                </a:lnTo>
                <a:lnTo>
                  <a:pt x="1841" y="2648"/>
                </a:lnTo>
                <a:lnTo>
                  <a:pt x="1841" y="2646"/>
                </a:lnTo>
                <a:lnTo>
                  <a:pt x="1841" y="2644"/>
                </a:lnTo>
                <a:lnTo>
                  <a:pt x="1841" y="2642"/>
                </a:lnTo>
                <a:lnTo>
                  <a:pt x="1841" y="2640"/>
                </a:lnTo>
                <a:lnTo>
                  <a:pt x="1841" y="2638"/>
                </a:lnTo>
                <a:lnTo>
                  <a:pt x="1841" y="2634"/>
                </a:lnTo>
                <a:lnTo>
                  <a:pt x="1841" y="2632"/>
                </a:lnTo>
                <a:lnTo>
                  <a:pt x="1841" y="2630"/>
                </a:lnTo>
                <a:lnTo>
                  <a:pt x="1841" y="2628"/>
                </a:lnTo>
                <a:lnTo>
                  <a:pt x="1841" y="2626"/>
                </a:lnTo>
                <a:lnTo>
                  <a:pt x="1841" y="2625"/>
                </a:lnTo>
                <a:lnTo>
                  <a:pt x="1841" y="2623"/>
                </a:lnTo>
                <a:lnTo>
                  <a:pt x="1841" y="2621"/>
                </a:lnTo>
                <a:lnTo>
                  <a:pt x="1841" y="2619"/>
                </a:lnTo>
                <a:lnTo>
                  <a:pt x="1841" y="2617"/>
                </a:lnTo>
                <a:lnTo>
                  <a:pt x="1841" y="2615"/>
                </a:lnTo>
                <a:lnTo>
                  <a:pt x="1841" y="2613"/>
                </a:lnTo>
                <a:lnTo>
                  <a:pt x="1841" y="2611"/>
                </a:lnTo>
                <a:lnTo>
                  <a:pt x="1841" y="2609"/>
                </a:lnTo>
                <a:lnTo>
                  <a:pt x="1841" y="2607"/>
                </a:lnTo>
                <a:lnTo>
                  <a:pt x="1841" y="2605"/>
                </a:lnTo>
                <a:lnTo>
                  <a:pt x="1841" y="2603"/>
                </a:lnTo>
                <a:lnTo>
                  <a:pt x="1843" y="2603"/>
                </a:lnTo>
                <a:lnTo>
                  <a:pt x="1845" y="2603"/>
                </a:lnTo>
                <a:lnTo>
                  <a:pt x="1847" y="2603"/>
                </a:lnTo>
                <a:lnTo>
                  <a:pt x="1849" y="2603"/>
                </a:lnTo>
                <a:lnTo>
                  <a:pt x="1851" y="2603"/>
                </a:lnTo>
                <a:lnTo>
                  <a:pt x="1853" y="2603"/>
                </a:lnTo>
                <a:lnTo>
                  <a:pt x="1855" y="2603"/>
                </a:lnTo>
                <a:lnTo>
                  <a:pt x="1857" y="2603"/>
                </a:lnTo>
                <a:lnTo>
                  <a:pt x="1859" y="2603"/>
                </a:lnTo>
                <a:lnTo>
                  <a:pt x="1861" y="2603"/>
                </a:lnTo>
                <a:lnTo>
                  <a:pt x="1863" y="2603"/>
                </a:lnTo>
                <a:lnTo>
                  <a:pt x="1864" y="2603"/>
                </a:lnTo>
                <a:lnTo>
                  <a:pt x="1866" y="2603"/>
                </a:lnTo>
                <a:lnTo>
                  <a:pt x="1870" y="2603"/>
                </a:lnTo>
                <a:lnTo>
                  <a:pt x="1872" y="2603"/>
                </a:lnTo>
                <a:lnTo>
                  <a:pt x="1874" y="2603"/>
                </a:lnTo>
                <a:lnTo>
                  <a:pt x="1876" y="2603"/>
                </a:lnTo>
                <a:lnTo>
                  <a:pt x="1878" y="2603"/>
                </a:lnTo>
                <a:lnTo>
                  <a:pt x="1880" y="2603"/>
                </a:lnTo>
                <a:lnTo>
                  <a:pt x="1882" y="2603"/>
                </a:lnTo>
                <a:lnTo>
                  <a:pt x="1884" y="2603"/>
                </a:lnTo>
                <a:lnTo>
                  <a:pt x="1886" y="2603"/>
                </a:lnTo>
                <a:lnTo>
                  <a:pt x="1887" y="2603"/>
                </a:lnTo>
                <a:lnTo>
                  <a:pt x="1889" y="2603"/>
                </a:lnTo>
                <a:lnTo>
                  <a:pt x="1891" y="2603"/>
                </a:lnTo>
                <a:lnTo>
                  <a:pt x="1895" y="2603"/>
                </a:lnTo>
                <a:lnTo>
                  <a:pt x="1897" y="2603"/>
                </a:lnTo>
                <a:lnTo>
                  <a:pt x="1899" y="2603"/>
                </a:lnTo>
                <a:lnTo>
                  <a:pt x="1901" y="2603"/>
                </a:lnTo>
                <a:lnTo>
                  <a:pt x="1903" y="2603"/>
                </a:lnTo>
                <a:lnTo>
                  <a:pt x="1905" y="2603"/>
                </a:lnTo>
                <a:lnTo>
                  <a:pt x="1907" y="2603"/>
                </a:lnTo>
                <a:lnTo>
                  <a:pt x="1909" y="2603"/>
                </a:lnTo>
                <a:lnTo>
                  <a:pt x="1911" y="2603"/>
                </a:lnTo>
                <a:lnTo>
                  <a:pt x="1912" y="2603"/>
                </a:lnTo>
                <a:lnTo>
                  <a:pt x="1912" y="2619"/>
                </a:lnTo>
                <a:lnTo>
                  <a:pt x="1922" y="2619"/>
                </a:lnTo>
                <a:lnTo>
                  <a:pt x="1924" y="2619"/>
                </a:lnTo>
                <a:lnTo>
                  <a:pt x="1924" y="2623"/>
                </a:lnTo>
                <a:lnTo>
                  <a:pt x="1924" y="2625"/>
                </a:lnTo>
                <a:lnTo>
                  <a:pt x="1924" y="2626"/>
                </a:lnTo>
                <a:lnTo>
                  <a:pt x="1924" y="2628"/>
                </a:lnTo>
                <a:lnTo>
                  <a:pt x="1924" y="2630"/>
                </a:lnTo>
                <a:lnTo>
                  <a:pt x="1924" y="2632"/>
                </a:lnTo>
                <a:lnTo>
                  <a:pt x="1924" y="2634"/>
                </a:lnTo>
                <a:lnTo>
                  <a:pt x="1924" y="2636"/>
                </a:lnTo>
                <a:lnTo>
                  <a:pt x="1924" y="2638"/>
                </a:lnTo>
                <a:lnTo>
                  <a:pt x="1924" y="2640"/>
                </a:lnTo>
                <a:lnTo>
                  <a:pt x="1924" y="2642"/>
                </a:lnTo>
                <a:lnTo>
                  <a:pt x="1924" y="2644"/>
                </a:lnTo>
                <a:lnTo>
                  <a:pt x="1924" y="2646"/>
                </a:lnTo>
                <a:lnTo>
                  <a:pt x="1924" y="2648"/>
                </a:lnTo>
                <a:lnTo>
                  <a:pt x="1924" y="2650"/>
                </a:lnTo>
                <a:lnTo>
                  <a:pt x="1924" y="2651"/>
                </a:lnTo>
                <a:lnTo>
                  <a:pt x="1924" y="2653"/>
                </a:lnTo>
                <a:lnTo>
                  <a:pt x="1924" y="2655"/>
                </a:lnTo>
                <a:lnTo>
                  <a:pt x="1924" y="2657"/>
                </a:lnTo>
                <a:lnTo>
                  <a:pt x="1924" y="2659"/>
                </a:lnTo>
                <a:lnTo>
                  <a:pt x="1924" y="2661"/>
                </a:lnTo>
                <a:lnTo>
                  <a:pt x="1924" y="2663"/>
                </a:lnTo>
                <a:lnTo>
                  <a:pt x="1932" y="2663"/>
                </a:lnTo>
                <a:lnTo>
                  <a:pt x="1934" y="2663"/>
                </a:lnTo>
                <a:lnTo>
                  <a:pt x="1941" y="2663"/>
                </a:lnTo>
                <a:lnTo>
                  <a:pt x="1945" y="2663"/>
                </a:lnTo>
                <a:lnTo>
                  <a:pt x="1947" y="2663"/>
                </a:lnTo>
                <a:lnTo>
                  <a:pt x="1951" y="2663"/>
                </a:lnTo>
                <a:lnTo>
                  <a:pt x="1955" y="2663"/>
                </a:lnTo>
                <a:lnTo>
                  <a:pt x="1957" y="2663"/>
                </a:lnTo>
                <a:lnTo>
                  <a:pt x="1960" y="2663"/>
                </a:lnTo>
                <a:lnTo>
                  <a:pt x="1964" y="2663"/>
                </a:lnTo>
                <a:lnTo>
                  <a:pt x="1966" y="2663"/>
                </a:lnTo>
                <a:lnTo>
                  <a:pt x="1970" y="2663"/>
                </a:lnTo>
                <a:lnTo>
                  <a:pt x="1972" y="2663"/>
                </a:lnTo>
                <a:lnTo>
                  <a:pt x="1976" y="2663"/>
                </a:lnTo>
                <a:lnTo>
                  <a:pt x="1980" y="2663"/>
                </a:lnTo>
                <a:lnTo>
                  <a:pt x="1984" y="2663"/>
                </a:lnTo>
                <a:lnTo>
                  <a:pt x="1985" y="2663"/>
                </a:lnTo>
                <a:lnTo>
                  <a:pt x="1989" y="2663"/>
                </a:lnTo>
                <a:lnTo>
                  <a:pt x="1993" y="2663"/>
                </a:lnTo>
                <a:lnTo>
                  <a:pt x="1997" y="2663"/>
                </a:lnTo>
                <a:lnTo>
                  <a:pt x="2001" y="2663"/>
                </a:lnTo>
                <a:lnTo>
                  <a:pt x="2003" y="2663"/>
                </a:lnTo>
                <a:lnTo>
                  <a:pt x="2007" y="2663"/>
                </a:lnTo>
                <a:lnTo>
                  <a:pt x="2007" y="2659"/>
                </a:lnTo>
                <a:lnTo>
                  <a:pt x="2007" y="2657"/>
                </a:lnTo>
                <a:lnTo>
                  <a:pt x="2007" y="2655"/>
                </a:lnTo>
                <a:lnTo>
                  <a:pt x="2008" y="2655"/>
                </a:lnTo>
                <a:lnTo>
                  <a:pt x="2026" y="2655"/>
                </a:lnTo>
                <a:lnTo>
                  <a:pt x="2028" y="2655"/>
                </a:lnTo>
                <a:lnTo>
                  <a:pt x="2030" y="2655"/>
                </a:lnTo>
                <a:lnTo>
                  <a:pt x="2032" y="2655"/>
                </a:lnTo>
                <a:lnTo>
                  <a:pt x="2035" y="2655"/>
                </a:lnTo>
                <a:lnTo>
                  <a:pt x="2039" y="2655"/>
                </a:lnTo>
                <a:lnTo>
                  <a:pt x="2041" y="2655"/>
                </a:lnTo>
                <a:lnTo>
                  <a:pt x="2047" y="2655"/>
                </a:lnTo>
                <a:lnTo>
                  <a:pt x="2049" y="2655"/>
                </a:lnTo>
                <a:lnTo>
                  <a:pt x="2053" y="2655"/>
                </a:lnTo>
                <a:lnTo>
                  <a:pt x="2056" y="2655"/>
                </a:lnTo>
                <a:lnTo>
                  <a:pt x="2058" y="2655"/>
                </a:lnTo>
                <a:lnTo>
                  <a:pt x="2062" y="2655"/>
                </a:lnTo>
                <a:lnTo>
                  <a:pt x="2064" y="2655"/>
                </a:lnTo>
                <a:lnTo>
                  <a:pt x="2068" y="2655"/>
                </a:lnTo>
                <a:lnTo>
                  <a:pt x="2072" y="2655"/>
                </a:lnTo>
                <a:lnTo>
                  <a:pt x="2074" y="2655"/>
                </a:lnTo>
                <a:lnTo>
                  <a:pt x="2078" y="2653"/>
                </a:lnTo>
                <a:lnTo>
                  <a:pt x="2080" y="2653"/>
                </a:lnTo>
                <a:lnTo>
                  <a:pt x="2083" y="2653"/>
                </a:lnTo>
                <a:lnTo>
                  <a:pt x="2085" y="2653"/>
                </a:lnTo>
                <a:lnTo>
                  <a:pt x="2089" y="2653"/>
                </a:lnTo>
                <a:lnTo>
                  <a:pt x="2089" y="2651"/>
                </a:lnTo>
                <a:lnTo>
                  <a:pt x="2089" y="2650"/>
                </a:lnTo>
                <a:lnTo>
                  <a:pt x="2089" y="2648"/>
                </a:lnTo>
                <a:lnTo>
                  <a:pt x="2089" y="2646"/>
                </a:lnTo>
                <a:lnTo>
                  <a:pt x="2089" y="2644"/>
                </a:lnTo>
                <a:lnTo>
                  <a:pt x="2089" y="2642"/>
                </a:lnTo>
                <a:lnTo>
                  <a:pt x="2089" y="2640"/>
                </a:lnTo>
                <a:lnTo>
                  <a:pt x="2089" y="2638"/>
                </a:lnTo>
                <a:lnTo>
                  <a:pt x="2089" y="2636"/>
                </a:lnTo>
                <a:lnTo>
                  <a:pt x="2089" y="2634"/>
                </a:lnTo>
                <a:lnTo>
                  <a:pt x="2089" y="2632"/>
                </a:lnTo>
                <a:lnTo>
                  <a:pt x="2089" y="2630"/>
                </a:lnTo>
                <a:lnTo>
                  <a:pt x="2089" y="2628"/>
                </a:lnTo>
                <a:lnTo>
                  <a:pt x="2089" y="2626"/>
                </a:lnTo>
                <a:lnTo>
                  <a:pt x="2089" y="2625"/>
                </a:lnTo>
                <a:lnTo>
                  <a:pt x="2089" y="2623"/>
                </a:lnTo>
                <a:lnTo>
                  <a:pt x="2089" y="2621"/>
                </a:lnTo>
                <a:lnTo>
                  <a:pt x="2089" y="2619"/>
                </a:lnTo>
                <a:lnTo>
                  <a:pt x="2089" y="2617"/>
                </a:lnTo>
                <a:lnTo>
                  <a:pt x="2087" y="2615"/>
                </a:lnTo>
                <a:lnTo>
                  <a:pt x="2087" y="2613"/>
                </a:lnTo>
                <a:lnTo>
                  <a:pt x="2087" y="2611"/>
                </a:lnTo>
                <a:lnTo>
                  <a:pt x="2087" y="2609"/>
                </a:lnTo>
                <a:lnTo>
                  <a:pt x="2087" y="2607"/>
                </a:lnTo>
                <a:lnTo>
                  <a:pt x="2087" y="2605"/>
                </a:lnTo>
                <a:lnTo>
                  <a:pt x="2087" y="2603"/>
                </a:lnTo>
                <a:lnTo>
                  <a:pt x="2087" y="2602"/>
                </a:lnTo>
                <a:lnTo>
                  <a:pt x="2091" y="2602"/>
                </a:lnTo>
                <a:lnTo>
                  <a:pt x="2093" y="2602"/>
                </a:lnTo>
                <a:lnTo>
                  <a:pt x="2095" y="2602"/>
                </a:lnTo>
                <a:lnTo>
                  <a:pt x="2097" y="2602"/>
                </a:lnTo>
                <a:lnTo>
                  <a:pt x="2099" y="2602"/>
                </a:lnTo>
                <a:lnTo>
                  <a:pt x="2101" y="2600"/>
                </a:lnTo>
                <a:lnTo>
                  <a:pt x="2103" y="2600"/>
                </a:lnTo>
                <a:lnTo>
                  <a:pt x="2104" y="2600"/>
                </a:lnTo>
                <a:lnTo>
                  <a:pt x="2106" y="2600"/>
                </a:lnTo>
                <a:lnTo>
                  <a:pt x="2108" y="2600"/>
                </a:lnTo>
                <a:lnTo>
                  <a:pt x="2110" y="2600"/>
                </a:lnTo>
                <a:lnTo>
                  <a:pt x="2112" y="2600"/>
                </a:lnTo>
                <a:lnTo>
                  <a:pt x="2114" y="2600"/>
                </a:lnTo>
                <a:lnTo>
                  <a:pt x="2118" y="2600"/>
                </a:lnTo>
                <a:lnTo>
                  <a:pt x="2120" y="2600"/>
                </a:lnTo>
                <a:lnTo>
                  <a:pt x="2122" y="2600"/>
                </a:lnTo>
                <a:lnTo>
                  <a:pt x="2124" y="2600"/>
                </a:lnTo>
                <a:lnTo>
                  <a:pt x="2126" y="2600"/>
                </a:lnTo>
                <a:lnTo>
                  <a:pt x="2129" y="2600"/>
                </a:lnTo>
                <a:lnTo>
                  <a:pt x="2131" y="2600"/>
                </a:lnTo>
                <a:lnTo>
                  <a:pt x="2133" y="2600"/>
                </a:lnTo>
                <a:lnTo>
                  <a:pt x="2135" y="2600"/>
                </a:lnTo>
                <a:lnTo>
                  <a:pt x="2137" y="2600"/>
                </a:lnTo>
                <a:lnTo>
                  <a:pt x="2139" y="2600"/>
                </a:lnTo>
                <a:lnTo>
                  <a:pt x="2141" y="2600"/>
                </a:lnTo>
                <a:lnTo>
                  <a:pt x="2143" y="2600"/>
                </a:lnTo>
                <a:lnTo>
                  <a:pt x="2145" y="2600"/>
                </a:lnTo>
                <a:lnTo>
                  <a:pt x="2147" y="2600"/>
                </a:lnTo>
                <a:lnTo>
                  <a:pt x="2149" y="2600"/>
                </a:lnTo>
                <a:lnTo>
                  <a:pt x="2151" y="2600"/>
                </a:lnTo>
                <a:lnTo>
                  <a:pt x="2152" y="2600"/>
                </a:lnTo>
                <a:lnTo>
                  <a:pt x="2154" y="2600"/>
                </a:lnTo>
                <a:lnTo>
                  <a:pt x="2156" y="2600"/>
                </a:lnTo>
                <a:lnTo>
                  <a:pt x="2158" y="2600"/>
                </a:lnTo>
                <a:lnTo>
                  <a:pt x="2160" y="2600"/>
                </a:lnTo>
                <a:lnTo>
                  <a:pt x="2162" y="2600"/>
                </a:lnTo>
                <a:lnTo>
                  <a:pt x="2164" y="2600"/>
                </a:lnTo>
                <a:lnTo>
                  <a:pt x="2166" y="2600"/>
                </a:lnTo>
                <a:lnTo>
                  <a:pt x="2168" y="2600"/>
                </a:lnTo>
                <a:lnTo>
                  <a:pt x="2172" y="2600"/>
                </a:lnTo>
                <a:lnTo>
                  <a:pt x="2172" y="2598"/>
                </a:lnTo>
                <a:lnTo>
                  <a:pt x="2170" y="2596"/>
                </a:lnTo>
                <a:lnTo>
                  <a:pt x="2170" y="2594"/>
                </a:lnTo>
                <a:lnTo>
                  <a:pt x="2170" y="2592"/>
                </a:lnTo>
                <a:lnTo>
                  <a:pt x="2170" y="2588"/>
                </a:lnTo>
                <a:lnTo>
                  <a:pt x="2170" y="2586"/>
                </a:lnTo>
                <a:lnTo>
                  <a:pt x="2170" y="2584"/>
                </a:lnTo>
                <a:lnTo>
                  <a:pt x="2170" y="2582"/>
                </a:lnTo>
                <a:lnTo>
                  <a:pt x="2170" y="2579"/>
                </a:lnTo>
                <a:lnTo>
                  <a:pt x="2170" y="2577"/>
                </a:lnTo>
                <a:lnTo>
                  <a:pt x="2170" y="2575"/>
                </a:lnTo>
                <a:lnTo>
                  <a:pt x="2170" y="2573"/>
                </a:lnTo>
                <a:lnTo>
                  <a:pt x="2170" y="2569"/>
                </a:lnTo>
                <a:lnTo>
                  <a:pt x="2170" y="2567"/>
                </a:lnTo>
                <a:lnTo>
                  <a:pt x="2170" y="2565"/>
                </a:lnTo>
                <a:lnTo>
                  <a:pt x="2170" y="2563"/>
                </a:lnTo>
                <a:lnTo>
                  <a:pt x="2170" y="2559"/>
                </a:lnTo>
                <a:lnTo>
                  <a:pt x="2170" y="2557"/>
                </a:lnTo>
                <a:lnTo>
                  <a:pt x="2170" y="2554"/>
                </a:lnTo>
                <a:lnTo>
                  <a:pt x="2170" y="2550"/>
                </a:lnTo>
                <a:lnTo>
                  <a:pt x="2170" y="2548"/>
                </a:lnTo>
                <a:lnTo>
                  <a:pt x="2170" y="2544"/>
                </a:lnTo>
                <a:lnTo>
                  <a:pt x="2170" y="2542"/>
                </a:lnTo>
                <a:lnTo>
                  <a:pt x="2170" y="2540"/>
                </a:lnTo>
                <a:lnTo>
                  <a:pt x="2170" y="2538"/>
                </a:lnTo>
                <a:lnTo>
                  <a:pt x="2170" y="2536"/>
                </a:lnTo>
                <a:lnTo>
                  <a:pt x="2168" y="2532"/>
                </a:lnTo>
                <a:lnTo>
                  <a:pt x="2168" y="2531"/>
                </a:lnTo>
                <a:lnTo>
                  <a:pt x="2168" y="2529"/>
                </a:lnTo>
                <a:lnTo>
                  <a:pt x="2168" y="2525"/>
                </a:lnTo>
                <a:lnTo>
                  <a:pt x="2168" y="2523"/>
                </a:lnTo>
                <a:lnTo>
                  <a:pt x="2168" y="2521"/>
                </a:lnTo>
                <a:lnTo>
                  <a:pt x="2168" y="2519"/>
                </a:lnTo>
                <a:lnTo>
                  <a:pt x="2168" y="2517"/>
                </a:lnTo>
                <a:lnTo>
                  <a:pt x="2168" y="2515"/>
                </a:lnTo>
                <a:lnTo>
                  <a:pt x="2168" y="2511"/>
                </a:lnTo>
                <a:lnTo>
                  <a:pt x="2168" y="2509"/>
                </a:lnTo>
                <a:lnTo>
                  <a:pt x="2168" y="2507"/>
                </a:lnTo>
                <a:lnTo>
                  <a:pt x="2168" y="2502"/>
                </a:lnTo>
                <a:lnTo>
                  <a:pt x="2168" y="2498"/>
                </a:lnTo>
                <a:lnTo>
                  <a:pt x="2168" y="2494"/>
                </a:lnTo>
                <a:lnTo>
                  <a:pt x="2168" y="2492"/>
                </a:lnTo>
                <a:lnTo>
                  <a:pt x="2168" y="2490"/>
                </a:lnTo>
                <a:lnTo>
                  <a:pt x="2168" y="2484"/>
                </a:lnTo>
                <a:lnTo>
                  <a:pt x="2168" y="2481"/>
                </a:lnTo>
                <a:lnTo>
                  <a:pt x="2168" y="2477"/>
                </a:lnTo>
                <a:lnTo>
                  <a:pt x="2168" y="2475"/>
                </a:lnTo>
                <a:lnTo>
                  <a:pt x="2168" y="2473"/>
                </a:lnTo>
                <a:lnTo>
                  <a:pt x="2166" y="2471"/>
                </a:lnTo>
                <a:lnTo>
                  <a:pt x="2166" y="2467"/>
                </a:lnTo>
                <a:lnTo>
                  <a:pt x="2166" y="2463"/>
                </a:lnTo>
                <a:lnTo>
                  <a:pt x="2166" y="2461"/>
                </a:lnTo>
                <a:lnTo>
                  <a:pt x="2166" y="2459"/>
                </a:lnTo>
                <a:lnTo>
                  <a:pt x="2166" y="2458"/>
                </a:lnTo>
                <a:lnTo>
                  <a:pt x="2166" y="2454"/>
                </a:lnTo>
                <a:lnTo>
                  <a:pt x="2166" y="2450"/>
                </a:lnTo>
                <a:lnTo>
                  <a:pt x="2166" y="2446"/>
                </a:lnTo>
                <a:lnTo>
                  <a:pt x="2166" y="2444"/>
                </a:lnTo>
                <a:lnTo>
                  <a:pt x="2166" y="2438"/>
                </a:lnTo>
                <a:lnTo>
                  <a:pt x="2166" y="2435"/>
                </a:lnTo>
                <a:lnTo>
                  <a:pt x="2166" y="2433"/>
                </a:lnTo>
                <a:lnTo>
                  <a:pt x="2166" y="2429"/>
                </a:lnTo>
                <a:lnTo>
                  <a:pt x="2166" y="2427"/>
                </a:lnTo>
                <a:lnTo>
                  <a:pt x="2166" y="2423"/>
                </a:lnTo>
                <a:lnTo>
                  <a:pt x="2166" y="2419"/>
                </a:lnTo>
                <a:lnTo>
                  <a:pt x="2166" y="2417"/>
                </a:lnTo>
                <a:lnTo>
                  <a:pt x="2166" y="2415"/>
                </a:lnTo>
                <a:lnTo>
                  <a:pt x="2162" y="2415"/>
                </a:lnTo>
                <a:lnTo>
                  <a:pt x="2158" y="2415"/>
                </a:lnTo>
                <a:lnTo>
                  <a:pt x="2154" y="2417"/>
                </a:lnTo>
                <a:lnTo>
                  <a:pt x="2151" y="2417"/>
                </a:lnTo>
                <a:lnTo>
                  <a:pt x="2149" y="2417"/>
                </a:lnTo>
                <a:lnTo>
                  <a:pt x="2145" y="2417"/>
                </a:lnTo>
                <a:lnTo>
                  <a:pt x="2143" y="2417"/>
                </a:lnTo>
                <a:lnTo>
                  <a:pt x="2141" y="2417"/>
                </a:lnTo>
                <a:lnTo>
                  <a:pt x="2139" y="2417"/>
                </a:lnTo>
                <a:lnTo>
                  <a:pt x="2135" y="2417"/>
                </a:lnTo>
                <a:lnTo>
                  <a:pt x="2133" y="2417"/>
                </a:lnTo>
                <a:lnTo>
                  <a:pt x="2131" y="2417"/>
                </a:lnTo>
                <a:lnTo>
                  <a:pt x="2129" y="2417"/>
                </a:lnTo>
                <a:lnTo>
                  <a:pt x="2128" y="2417"/>
                </a:lnTo>
                <a:lnTo>
                  <a:pt x="2126" y="2417"/>
                </a:lnTo>
                <a:lnTo>
                  <a:pt x="2124" y="2417"/>
                </a:lnTo>
                <a:lnTo>
                  <a:pt x="2122" y="2417"/>
                </a:lnTo>
                <a:lnTo>
                  <a:pt x="2118" y="2417"/>
                </a:lnTo>
                <a:lnTo>
                  <a:pt x="2116" y="2417"/>
                </a:lnTo>
                <a:lnTo>
                  <a:pt x="2114" y="2417"/>
                </a:lnTo>
                <a:lnTo>
                  <a:pt x="2110" y="2417"/>
                </a:lnTo>
                <a:lnTo>
                  <a:pt x="2106" y="2417"/>
                </a:lnTo>
                <a:lnTo>
                  <a:pt x="2104" y="2417"/>
                </a:lnTo>
                <a:lnTo>
                  <a:pt x="2103" y="2417"/>
                </a:lnTo>
                <a:lnTo>
                  <a:pt x="2099" y="2417"/>
                </a:lnTo>
                <a:lnTo>
                  <a:pt x="2093" y="2417"/>
                </a:lnTo>
                <a:lnTo>
                  <a:pt x="2087" y="2417"/>
                </a:lnTo>
                <a:lnTo>
                  <a:pt x="2083" y="2417"/>
                </a:lnTo>
                <a:lnTo>
                  <a:pt x="2080" y="2417"/>
                </a:lnTo>
                <a:lnTo>
                  <a:pt x="2076" y="2417"/>
                </a:lnTo>
                <a:lnTo>
                  <a:pt x="2072" y="2417"/>
                </a:lnTo>
                <a:lnTo>
                  <a:pt x="2068" y="2417"/>
                </a:lnTo>
                <a:lnTo>
                  <a:pt x="2064" y="2417"/>
                </a:lnTo>
                <a:lnTo>
                  <a:pt x="2062" y="2417"/>
                </a:lnTo>
                <a:lnTo>
                  <a:pt x="2060" y="2417"/>
                </a:lnTo>
                <a:lnTo>
                  <a:pt x="2056" y="2417"/>
                </a:lnTo>
                <a:lnTo>
                  <a:pt x="2051" y="2417"/>
                </a:lnTo>
                <a:lnTo>
                  <a:pt x="2047" y="2417"/>
                </a:lnTo>
                <a:lnTo>
                  <a:pt x="2043" y="2419"/>
                </a:lnTo>
                <a:lnTo>
                  <a:pt x="2041" y="2419"/>
                </a:lnTo>
                <a:lnTo>
                  <a:pt x="2037" y="2419"/>
                </a:lnTo>
                <a:lnTo>
                  <a:pt x="2035" y="2419"/>
                </a:lnTo>
                <a:lnTo>
                  <a:pt x="2030" y="2419"/>
                </a:lnTo>
                <a:lnTo>
                  <a:pt x="2026" y="2419"/>
                </a:lnTo>
                <a:lnTo>
                  <a:pt x="2022" y="2419"/>
                </a:lnTo>
                <a:lnTo>
                  <a:pt x="2016" y="2419"/>
                </a:lnTo>
                <a:lnTo>
                  <a:pt x="2014" y="2419"/>
                </a:lnTo>
                <a:lnTo>
                  <a:pt x="2012" y="2419"/>
                </a:lnTo>
                <a:lnTo>
                  <a:pt x="2010" y="2419"/>
                </a:lnTo>
                <a:lnTo>
                  <a:pt x="2008" y="2419"/>
                </a:lnTo>
                <a:lnTo>
                  <a:pt x="2007" y="2419"/>
                </a:lnTo>
                <a:lnTo>
                  <a:pt x="2005" y="2419"/>
                </a:lnTo>
                <a:lnTo>
                  <a:pt x="2001" y="2419"/>
                </a:lnTo>
                <a:lnTo>
                  <a:pt x="1995" y="2419"/>
                </a:lnTo>
                <a:lnTo>
                  <a:pt x="1989" y="2419"/>
                </a:lnTo>
                <a:lnTo>
                  <a:pt x="1980" y="2419"/>
                </a:lnTo>
                <a:lnTo>
                  <a:pt x="1966" y="2419"/>
                </a:lnTo>
                <a:lnTo>
                  <a:pt x="1960" y="2419"/>
                </a:lnTo>
                <a:lnTo>
                  <a:pt x="1959" y="2419"/>
                </a:lnTo>
                <a:lnTo>
                  <a:pt x="1953" y="2419"/>
                </a:lnTo>
                <a:lnTo>
                  <a:pt x="1947" y="2419"/>
                </a:lnTo>
                <a:lnTo>
                  <a:pt x="1941" y="2419"/>
                </a:lnTo>
                <a:lnTo>
                  <a:pt x="1939" y="2419"/>
                </a:lnTo>
                <a:lnTo>
                  <a:pt x="1934" y="2419"/>
                </a:lnTo>
                <a:lnTo>
                  <a:pt x="1924" y="2421"/>
                </a:lnTo>
                <a:lnTo>
                  <a:pt x="1920" y="2421"/>
                </a:lnTo>
                <a:lnTo>
                  <a:pt x="1918" y="2421"/>
                </a:lnTo>
                <a:lnTo>
                  <a:pt x="1911" y="2421"/>
                </a:lnTo>
                <a:lnTo>
                  <a:pt x="1901" y="2421"/>
                </a:lnTo>
                <a:lnTo>
                  <a:pt x="1899" y="2421"/>
                </a:lnTo>
                <a:lnTo>
                  <a:pt x="1895" y="2421"/>
                </a:lnTo>
                <a:lnTo>
                  <a:pt x="1887" y="2421"/>
                </a:lnTo>
                <a:lnTo>
                  <a:pt x="1878" y="2421"/>
                </a:lnTo>
                <a:lnTo>
                  <a:pt x="1876" y="2421"/>
                </a:lnTo>
                <a:lnTo>
                  <a:pt x="1864" y="2421"/>
                </a:lnTo>
                <a:lnTo>
                  <a:pt x="1859" y="2421"/>
                </a:lnTo>
                <a:lnTo>
                  <a:pt x="1853" y="2421"/>
                </a:lnTo>
                <a:lnTo>
                  <a:pt x="1841" y="2421"/>
                </a:lnTo>
                <a:lnTo>
                  <a:pt x="1838" y="2421"/>
                </a:lnTo>
                <a:lnTo>
                  <a:pt x="1830" y="2421"/>
                </a:lnTo>
                <a:lnTo>
                  <a:pt x="1828" y="2421"/>
                </a:lnTo>
                <a:lnTo>
                  <a:pt x="1820" y="2423"/>
                </a:lnTo>
                <a:lnTo>
                  <a:pt x="1818" y="2423"/>
                </a:lnTo>
                <a:lnTo>
                  <a:pt x="1811" y="2423"/>
                </a:lnTo>
                <a:lnTo>
                  <a:pt x="1807" y="2423"/>
                </a:lnTo>
                <a:lnTo>
                  <a:pt x="1799" y="2423"/>
                </a:lnTo>
                <a:lnTo>
                  <a:pt x="1797" y="2423"/>
                </a:lnTo>
                <a:lnTo>
                  <a:pt x="1790" y="2423"/>
                </a:lnTo>
                <a:lnTo>
                  <a:pt x="1788" y="2423"/>
                </a:lnTo>
                <a:lnTo>
                  <a:pt x="1784" y="2423"/>
                </a:lnTo>
                <a:lnTo>
                  <a:pt x="1778" y="2423"/>
                </a:lnTo>
                <a:lnTo>
                  <a:pt x="1776" y="2423"/>
                </a:lnTo>
                <a:lnTo>
                  <a:pt x="1770" y="2423"/>
                </a:lnTo>
                <a:lnTo>
                  <a:pt x="1767" y="2423"/>
                </a:lnTo>
                <a:lnTo>
                  <a:pt x="1757" y="2423"/>
                </a:lnTo>
                <a:lnTo>
                  <a:pt x="1745" y="2423"/>
                </a:lnTo>
                <a:lnTo>
                  <a:pt x="1736" y="2423"/>
                </a:lnTo>
                <a:lnTo>
                  <a:pt x="1726" y="2423"/>
                </a:lnTo>
                <a:lnTo>
                  <a:pt x="1724" y="2423"/>
                </a:lnTo>
                <a:lnTo>
                  <a:pt x="1715" y="2425"/>
                </a:lnTo>
                <a:lnTo>
                  <a:pt x="1713" y="2425"/>
                </a:lnTo>
                <a:lnTo>
                  <a:pt x="1705" y="2425"/>
                </a:lnTo>
                <a:lnTo>
                  <a:pt x="1703" y="2425"/>
                </a:lnTo>
                <a:lnTo>
                  <a:pt x="1697" y="2425"/>
                </a:lnTo>
                <a:lnTo>
                  <a:pt x="1695" y="2425"/>
                </a:lnTo>
                <a:lnTo>
                  <a:pt x="1694" y="2425"/>
                </a:lnTo>
                <a:lnTo>
                  <a:pt x="1690" y="2425"/>
                </a:lnTo>
                <a:lnTo>
                  <a:pt x="1686" y="2425"/>
                </a:lnTo>
                <a:lnTo>
                  <a:pt x="1680" y="2425"/>
                </a:lnTo>
                <a:lnTo>
                  <a:pt x="1672" y="2425"/>
                </a:lnTo>
                <a:lnTo>
                  <a:pt x="1672" y="2421"/>
                </a:lnTo>
                <a:lnTo>
                  <a:pt x="1674" y="2419"/>
                </a:lnTo>
                <a:lnTo>
                  <a:pt x="1674" y="2415"/>
                </a:lnTo>
                <a:lnTo>
                  <a:pt x="1674" y="2413"/>
                </a:lnTo>
                <a:lnTo>
                  <a:pt x="1674" y="2411"/>
                </a:lnTo>
                <a:lnTo>
                  <a:pt x="1674" y="2410"/>
                </a:lnTo>
                <a:lnTo>
                  <a:pt x="1674" y="2408"/>
                </a:lnTo>
                <a:lnTo>
                  <a:pt x="1674" y="2406"/>
                </a:lnTo>
                <a:lnTo>
                  <a:pt x="1674" y="2402"/>
                </a:lnTo>
                <a:lnTo>
                  <a:pt x="1674" y="2400"/>
                </a:lnTo>
                <a:lnTo>
                  <a:pt x="1674" y="2396"/>
                </a:lnTo>
                <a:lnTo>
                  <a:pt x="1674" y="2394"/>
                </a:lnTo>
                <a:lnTo>
                  <a:pt x="1674" y="2392"/>
                </a:lnTo>
                <a:lnTo>
                  <a:pt x="1674" y="2390"/>
                </a:lnTo>
                <a:lnTo>
                  <a:pt x="1674" y="2388"/>
                </a:lnTo>
                <a:lnTo>
                  <a:pt x="1674" y="2387"/>
                </a:lnTo>
                <a:lnTo>
                  <a:pt x="1672" y="2385"/>
                </a:lnTo>
                <a:lnTo>
                  <a:pt x="1672" y="2381"/>
                </a:lnTo>
                <a:lnTo>
                  <a:pt x="1672" y="2379"/>
                </a:lnTo>
                <a:lnTo>
                  <a:pt x="1672" y="2377"/>
                </a:lnTo>
                <a:lnTo>
                  <a:pt x="1672" y="2373"/>
                </a:lnTo>
                <a:lnTo>
                  <a:pt x="1672" y="2371"/>
                </a:lnTo>
                <a:lnTo>
                  <a:pt x="1672" y="2367"/>
                </a:lnTo>
                <a:lnTo>
                  <a:pt x="1672" y="2365"/>
                </a:lnTo>
                <a:lnTo>
                  <a:pt x="1672" y="2363"/>
                </a:lnTo>
                <a:lnTo>
                  <a:pt x="1672" y="2360"/>
                </a:lnTo>
                <a:lnTo>
                  <a:pt x="1672" y="2358"/>
                </a:lnTo>
                <a:lnTo>
                  <a:pt x="1672" y="2356"/>
                </a:lnTo>
                <a:lnTo>
                  <a:pt x="1672" y="2354"/>
                </a:lnTo>
                <a:lnTo>
                  <a:pt x="1672" y="2350"/>
                </a:lnTo>
                <a:lnTo>
                  <a:pt x="1672" y="2348"/>
                </a:lnTo>
                <a:lnTo>
                  <a:pt x="1672" y="2346"/>
                </a:lnTo>
                <a:lnTo>
                  <a:pt x="1672" y="2342"/>
                </a:lnTo>
                <a:lnTo>
                  <a:pt x="1672" y="2339"/>
                </a:lnTo>
                <a:lnTo>
                  <a:pt x="1672" y="2337"/>
                </a:lnTo>
                <a:lnTo>
                  <a:pt x="1672" y="2333"/>
                </a:lnTo>
                <a:lnTo>
                  <a:pt x="1672" y="2331"/>
                </a:lnTo>
                <a:lnTo>
                  <a:pt x="1671" y="2329"/>
                </a:lnTo>
                <a:lnTo>
                  <a:pt x="1671" y="2325"/>
                </a:lnTo>
                <a:lnTo>
                  <a:pt x="1671" y="2321"/>
                </a:lnTo>
                <a:lnTo>
                  <a:pt x="1671" y="2317"/>
                </a:lnTo>
                <a:lnTo>
                  <a:pt x="1671" y="2314"/>
                </a:lnTo>
                <a:lnTo>
                  <a:pt x="1671" y="2312"/>
                </a:lnTo>
                <a:lnTo>
                  <a:pt x="1671" y="2308"/>
                </a:lnTo>
                <a:lnTo>
                  <a:pt x="1671" y="2306"/>
                </a:lnTo>
                <a:lnTo>
                  <a:pt x="1671" y="2302"/>
                </a:lnTo>
                <a:lnTo>
                  <a:pt x="1671" y="2298"/>
                </a:lnTo>
                <a:lnTo>
                  <a:pt x="1671" y="2296"/>
                </a:lnTo>
                <a:lnTo>
                  <a:pt x="1671" y="2292"/>
                </a:lnTo>
                <a:lnTo>
                  <a:pt x="1671" y="2289"/>
                </a:lnTo>
                <a:lnTo>
                  <a:pt x="1671" y="2287"/>
                </a:lnTo>
                <a:lnTo>
                  <a:pt x="1671" y="2285"/>
                </a:lnTo>
                <a:lnTo>
                  <a:pt x="1671" y="2283"/>
                </a:lnTo>
                <a:lnTo>
                  <a:pt x="1671" y="2281"/>
                </a:lnTo>
                <a:lnTo>
                  <a:pt x="1671" y="2279"/>
                </a:lnTo>
                <a:lnTo>
                  <a:pt x="1669" y="2275"/>
                </a:lnTo>
                <a:lnTo>
                  <a:pt x="1669" y="2273"/>
                </a:lnTo>
                <a:lnTo>
                  <a:pt x="1669" y="2271"/>
                </a:lnTo>
                <a:lnTo>
                  <a:pt x="1669" y="2269"/>
                </a:lnTo>
                <a:lnTo>
                  <a:pt x="1669" y="2267"/>
                </a:lnTo>
                <a:lnTo>
                  <a:pt x="1669" y="2266"/>
                </a:lnTo>
                <a:lnTo>
                  <a:pt x="1669" y="2264"/>
                </a:lnTo>
                <a:lnTo>
                  <a:pt x="1669" y="2262"/>
                </a:lnTo>
                <a:lnTo>
                  <a:pt x="1669" y="2258"/>
                </a:lnTo>
                <a:lnTo>
                  <a:pt x="1669" y="2256"/>
                </a:lnTo>
                <a:lnTo>
                  <a:pt x="1669" y="2254"/>
                </a:lnTo>
                <a:lnTo>
                  <a:pt x="1669" y="2250"/>
                </a:lnTo>
                <a:lnTo>
                  <a:pt x="1669" y="2246"/>
                </a:lnTo>
                <a:lnTo>
                  <a:pt x="1669" y="2241"/>
                </a:lnTo>
                <a:lnTo>
                  <a:pt x="1669" y="2235"/>
                </a:lnTo>
                <a:lnTo>
                  <a:pt x="1669" y="2233"/>
                </a:lnTo>
                <a:lnTo>
                  <a:pt x="1669" y="2231"/>
                </a:lnTo>
                <a:lnTo>
                  <a:pt x="1669" y="2229"/>
                </a:lnTo>
                <a:lnTo>
                  <a:pt x="1669" y="2227"/>
                </a:lnTo>
                <a:lnTo>
                  <a:pt x="1669" y="2223"/>
                </a:lnTo>
                <a:lnTo>
                  <a:pt x="1669" y="2221"/>
                </a:lnTo>
                <a:lnTo>
                  <a:pt x="1669" y="2219"/>
                </a:lnTo>
                <a:lnTo>
                  <a:pt x="1667" y="2214"/>
                </a:lnTo>
                <a:lnTo>
                  <a:pt x="1667" y="2212"/>
                </a:lnTo>
                <a:lnTo>
                  <a:pt x="1667" y="2210"/>
                </a:lnTo>
                <a:lnTo>
                  <a:pt x="1667" y="2208"/>
                </a:lnTo>
                <a:lnTo>
                  <a:pt x="1667" y="2206"/>
                </a:lnTo>
                <a:lnTo>
                  <a:pt x="1667" y="2204"/>
                </a:lnTo>
                <a:lnTo>
                  <a:pt x="1667" y="2200"/>
                </a:lnTo>
                <a:lnTo>
                  <a:pt x="1667" y="2195"/>
                </a:lnTo>
                <a:lnTo>
                  <a:pt x="1667" y="2191"/>
                </a:lnTo>
                <a:lnTo>
                  <a:pt x="1667" y="2189"/>
                </a:lnTo>
                <a:lnTo>
                  <a:pt x="1667" y="2185"/>
                </a:lnTo>
                <a:lnTo>
                  <a:pt x="1667" y="2183"/>
                </a:lnTo>
                <a:lnTo>
                  <a:pt x="1667" y="2179"/>
                </a:lnTo>
                <a:lnTo>
                  <a:pt x="1667" y="2175"/>
                </a:lnTo>
                <a:lnTo>
                  <a:pt x="1667" y="2173"/>
                </a:lnTo>
                <a:lnTo>
                  <a:pt x="1665" y="2160"/>
                </a:lnTo>
                <a:lnTo>
                  <a:pt x="1665" y="2147"/>
                </a:lnTo>
                <a:lnTo>
                  <a:pt x="1665" y="2131"/>
                </a:lnTo>
                <a:lnTo>
                  <a:pt x="1665" y="2123"/>
                </a:lnTo>
                <a:lnTo>
                  <a:pt x="1665" y="2122"/>
                </a:lnTo>
                <a:lnTo>
                  <a:pt x="1665" y="2118"/>
                </a:lnTo>
                <a:lnTo>
                  <a:pt x="1665" y="2114"/>
                </a:lnTo>
                <a:lnTo>
                  <a:pt x="1665" y="2112"/>
                </a:lnTo>
                <a:lnTo>
                  <a:pt x="1665" y="2110"/>
                </a:lnTo>
                <a:lnTo>
                  <a:pt x="1665" y="2108"/>
                </a:lnTo>
                <a:lnTo>
                  <a:pt x="1665" y="2106"/>
                </a:lnTo>
                <a:lnTo>
                  <a:pt x="1665" y="2104"/>
                </a:lnTo>
                <a:lnTo>
                  <a:pt x="1665" y="2102"/>
                </a:lnTo>
                <a:lnTo>
                  <a:pt x="1665" y="2099"/>
                </a:lnTo>
                <a:lnTo>
                  <a:pt x="1665" y="2097"/>
                </a:lnTo>
                <a:lnTo>
                  <a:pt x="1665" y="2093"/>
                </a:lnTo>
                <a:lnTo>
                  <a:pt x="1665" y="2091"/>
                </a:lnTo>
                <a:lnTo>
                  <a:pt x="1665" y="2089"/>
                </a:lnTo>
                <a:lnTo>
                  <a:pt x="1663" y="2087"/>
                </a:lnTo>
                <a:lnTo>
                  <a:pt x="1659" y="2087"/>
                </a:lnTo>
                <a:lnTo>
                  <a:pt x="1657" y="2087"/>
                </a:lnTo>
                <a:lnTo>
                  <a:pt x="1655" y="2087"/>
                </a:lnTo>
                <a:lnTo>
                  <a:pt x="1653" y="2087"/>
                </a:lnTo>
                <a:lnTo>
                  <a:pt x="1651" y="2087"/>
                </a:lnTo>
                <a:lnTo>
                  <a:pt x="1649" y="2087"/>
                </a:lnTo>
                <a:lnTo>
                  <a:pt x="1647" y="2087"/>
                </a:lnTo>
                <a:lnTo>
                  <a:pt x="1644" y="2087"/>
                </a:lnTo>
                <a:lnTo>
                  <a:pt x="1642" y="2087"/>
                </a:lnTo>
                <a:lnTo>
                  <a:pt x="1640" y="2087"/>
                </a:lnTo>
                <a:lnTo>
                  <a:pt x="1638" y="2087"/>
                </a:lnTo>
                <a:lnTo>
                  <a:pt x="1636" y="2087"/>
                </a:lnTo>
                <a:lnTo>
                  <a:pt x="1634" y="2087"/>
                </a:lnTo>
                <a:lnTo>
                  <a:pt x="1632" y="2087"/>
                </a:lnTo>
                <a:lnTo>
                  <a:pt x="1628" y="2087"/>
                </a:lnTo>
                <a:lnTo>
                  <a:pt x="1626" y="2087"/>
                </a:lnTo>
                <a:lnTo>
                  <a:pt x="1624" y="2087"/>
                </a:lnTo>
                <a:lnTo>
                  <a:pt x="1622" y="2087"/>
                </a:lnTo>
                <a:lnTo>
                  <a:pt x="1609" y="2087"/>
                </a:lnTo>
                <a:lnTo>
                  <a:pt x="1580" y="2087"/>
                </a:lnTo>
                <a:lnTo>
                  <a:pt x="1561" y="2087"/>
                </a:lnTo>
                <a:lnTo>
                  <a:pt x="1551" y="2087"/>
                </a:lnTo>
                <a:lnTo>
                  <a:pt x="1542" y="2087"/>
                </a:lnTo>
                <a:lnTo>
                  <a:pt x="1336" y="2093"/>
                </a:lnTo>
                <a:lnTo>
                  <a:pt x="1331" y="2093"/>
                </a:lnTo>
                <a:lnTo>
                  <a:pt x="1325" y="2093"/>
                </a:lnTo>
                <a:lnTo>
                  <a:pt x="1317" y="2093"/>
                </a:lnTo>
                <a:lnTo>
                  <a:pt x="1313" y="2093"/>
                </a:lnTo>
                <a:lnTo>
                  <a:pt x="1302" y="2093"/>
                </a:lnTo>
                <a:lnTo>
                  <a:pt x="1298" y="2093"/>
                </a:lnTo>
                <a:lnTo>
                  <a:pt x="1294" y="2093"/>
                </a:lnTo>
                <a:lnTo>
                  <a:pt x="1286" y="2093"/>
                </a:lnTo>
                <a:lnTo>
                  <a:pt x="1277" y="2093"/>
                </a:lnTo>
                <a:lnTo>
                  <a:pt x="1275" y="2093"/>
                </a:lnTo>
                <a:lnTo>
                  <a:pt x="1263" y="2093"/>
                </a:lnTo>
                <a:lnTo>
                  <a:pt x="1256" y="2093"/>
                </a:lnTo>
                <a:lnTo>
                  <a:pt x="1250" y="2093"/>
                </a:lnTo>
                <a:lnTo>
                  <a:pt x="1240" y="2093"/>
                </a:lnTo>
                <a:lnTo>
                  <a:pt x="1235" y="2093"/>
                </a:lnTo>
                <a:lnTo>
                  <a:pt x="1231" y="2093"/>
                </a:lnTo>
                <a:lnTo>
                  <a:pt x="1225" y="2093"/>
                </a:lnTo>
                <a:lnTo>
                  <a:pt x="1215" y="2095"/>
                </a:lnTo>
                <a:lnTo>
                  <a:pt x="1212" y="2095"/>
                </a:lnTo>
                <a:lnTo>
                  <a:pt x="1200" y="2095"/>
                </a:lnTo>
                <a:lnTo>
                  <a:pt x="1190" y="2095"/>
                </a:lnTo>
                <a:lnTo>
                  <a:pt x="1183" y="2095"/>
                </a:lnTo>
                <a:lnTo>
                  <a:pt x="1171" y="2095"/>
                </a:lnTo>
                <a:lnTo>
                  <a:pt x="1171" y="2093"/>
                </a:lnTo>
                <a:lnTo>
                  <a:pt x="1171" y="2091"/>
                </a:lnTo>
                <a:lnTo>
                  <a:pt x="1171" y="2089"/>
                </a:lnTo>
                <a:lnTo>
                  <a:pt x="1171" y="2087"/>
                </a:lnTo>
                <a:lnTo>
                  <a:pt x="1171" y="2085"/>
                </a:lnTo>
                <a:lnTo>
                  <a:pt x="1171" y="2083"/>
                </a:lnTo>
                <a:lnTo>
                  <a:pt x="1171" y="2081"/>
                </a:lnTo>
                <a:lnTo>
                  <a:pt x="1171" y="2079"/>
                </a:lnTo>
                <a:lnTo>
                  <a:pt x="1171" y="2076"/>
                </a:lnTo>
                <a:lnTo>
                  <a:pt x="1171" y="2074"/>
                </a:lnTo>
                <a:lnTo>
                  <a:pt x="1169" y="2072"/>
                </a:lnTo>
                <a:lnTo>
                  <a:pt x="1169" y="2070"/>
                </a:lnTo>
                <a:lnTo>
                  <a:pt x="1169" y="2068"/>
                </a:lnTo>
                <a:lnTo>
                  <a:pt x="1169" y="2066"/>
                </a:lnTo>
                <a:lnTo>
                  <a:pt x="1169" y="2062"/>
                </a:lnTo>
                <a:lnTo>
                  <a:pt x="1169" y="2060"/>
                </a:lnTo>
                <a:lnTo>
                  <a:pt x="1169" y="2058"/>
                </a:lnTo>
                <a:lnTo>
                  <a:pt x="1169" y="2056"/>
                </a:lnTo>
                <a:lnTo>
                  <a:pt x="1169" y="2054"/>
                </a:lnTo>
                <a:lnTo>
                  <a:pt x="1169" y="2051"/>
                </a:lnTo>
                <a:lnTo>
                  <a:pt x="1169" y="2049"/>
                </a:lnTo>
                <a:lnTo>
                  <a:pt x="1169" y="2045"/>
                </a:lnTo>
                <a:lnTo>
                  <a:pt x="1169" y="2043"/>
                </a:lnTo>
                <a:lnTo>
                  <a:pt x="1169" y="2041"/>
                </a:lnTo>
                <a:lnTo>
                  <a:pt x="1169" y="2037"/>
                </a:lnTo>
                <a:lnTo>
                  <a:pt x="1169" y="2035"/>
                </a:lnTo>
                <a:lnTo>
                  <a:pt x="1169" y="2031"/>
                </a:lnTo>
                <a:lnTo>
                  <a:pt x="1167" y="2029"/>
                </a:lnTo>
                <a:lnTo>
                  <a:pt x="1167" y="2028"/>
                </a:lnTo>
                <a:lnTo>
                  <a:pt x="1167" y="2026"/>
                </a:lnTo>
                <a:lnTo>
                  <a:pt x="1167" y="2022"/>
                </a:lnTo>
                <a:lnTo>
                  <a:pt x="1167" y="2020"/>
                </a:lnTo>
                <a:lnTo>
                  <a:pt x="1167" y="2016"/>
                </a:lnTo>
                <a:lnTo>
                  <a:pt x="1167" y="2014"/>
                </a:lnTo>
                <a:lnTo>
                  <a:pt x="1167" y="2012"/>
                </a:lnTo>
                <a:lnTo>
                  <a:pt x="1167" y="2010"/>
                </a:lnTo>
                <a:lnTo>
                  <a:pt x="1167" y="2006"/>
                </a:lnTo>
                <a:lnTo>
                  <a:pt x="1167" y="2004"/>
                </a:lnTo>
                <a:lnTo>
                  <a:pt x="1167" y="2003"/>
                </a:lnTo>
                <a:lnTo>
                  <a:pt x="1167" y="2001"/>
                </a:lnTo>
                <a:lnTo>
                  <a:pt x="1167" y="1999"/>
                </a:lnTo>
                <a:lnTo>
                  <a:pt x="1167" y="1997"/>
                </a:lnTo>
                <a:lnTo>
                  <a:pt x="1167" y="1995"/>
                </a:lnTo>
                <a:lnTo>
                  <a:pt x="1167" y="1993"/>
                </a:lnTo>
                <a:lnTo>
                  <a:pt x="1167" y="1991"/>
                </a:lnTo>
                <a:lnTo>
                  <a:pt x="1167" y="1989"/>
                </a:lnTo>
                <a:lnTo>
                  <a:pt x="1167" y="1987"/>
                </a:lnTo>
                <a:lnTo>
                  <a:pt x="1167" y="1985"/>
                </a:lnTo>
                <a:lnTo>
                  <a:pt x="1165" y="1983"/>
                </a:lnTo>
                <a:lnTo>
                  <a:pt x="1165" y="1981"/>
                </a:lnTo>
                <a:lnTo>
                  <a:pt x="1165" y="1980"/>
                </a:lnTo>
                <a:lnTo>
                  <a:pt x="1165" y="1978"/>
                </a:lnTo>
                <a:lnTo>
                  <a:pt x="1165" y="1976"/>
                </a:lnTo>
                <a:lnTo>
                  <a:pt x="1165" y="1972"/>
                </a:lnTo>
                <a:lnTo>
                  <a:pt x="1165" y="1970"/>
                </a:lnTo>
                <a:lnTo>
                  <a:pt x="1165" y="1966"/>
                </a:lnTo>
                <a:lnTo>
                  <a:pt x="1165" y="1964"/>
                </a:lnTo>
                <a:lnTo>
                  <a:pt x="1165" y="1962"/>
                </a:lnTo>
                <a:lnTo>
                  <a:pt x="1165" y="1960"/>
                </a:lnTo>
                <a:lnTo>
                  <a:pt x="1165" y="1956"/>
                </a:lnTo>
                <a:lnTo>
                  <a:pt x="1165" y="1955"/>
                </a:lnTo>
                <a:lnTo>
                  <a:pt x="1165" y="1953"/>
                </a:lnTo>
                <a:lnTo>
                  <a:pt x="1165" y="1951"/>
                </a:lnTo>
                <a:lnTo>
                  <a:pt x="1165" y="1947"/>
                </a:lnTo>
                <a:lnTo>
                  <a:pt x="1165" y="1945"/>
                </a:lnTo>
                <a:lnTo>
                  <a:pt x="1165" y="1941"/>
                </a:lnTo>
                <a:lnTo>
                  <a:pt x="1164" y="1939"/>
                </a:lnTo>
                <a:lnTo>
                  <a:pt x="1164" y="1937"/>
                </a:lnTo>
                <a:lnTo>
                  <a:pt x="1164" y="1935"/>
                </a:lnTo>
                <a:lnTo>
                  <a:pt x="1164" y="1933"/>
                </a:lnTo>
                <a:lnTo>
                  <a:pt x="1164" y="1932"/>
                </a:lnTo>
                <a:lnTo>
                  <a:pt x="1164" y="1930"/>
                </a:lnTo>
                <a:lnTo>
                  <a:pt x="1164" y="1928"/>
                </a:lnTo>
                <a:lnTo>
                  <a:pt x="1164" y="1926"/>
                </a:lnTo>
                <a:lnTo>
                  <a:pt x="1164" y="1924"/>
                </a:lnTo>
                <a:lnTo>
                  <a:pt x="1164" y="1922"/>
                </a:lnTo>
                <a:lnTo>
                  <a:pt x="1164" y="1920"/>
                </a:lnTo>
                <a:lnTo>
                  <a:pt x="1164" y="1918"/>
                </a:lnTo>
                <a:lnTo>
                  <a:pt x="1164" y="1910"/>
                </a:lnTo>
                <a:lnTo>
                  <a:pt x="1164" y="1893"/>
                </a:lnTo>
                <a:lnTo>
                  <a:pt x="1164" y="1891"/>
                </a:lnTo>
                <a:lnTo>
                  <a:pt x="1165" y="1891"/>
                </a:lnTo>
                <a:lnTo>
                  <a:pt x="1167" y="1889"/>
                </a:lnTo>
                <a:lnTo>
                  <a:pt x="1169" y="1889"/>
                </a:lnTo>
                <a:lnTo>
                  <a:pt x="1171" y="1889"/>
                </a:lnTo>
                <a:lnTo>
                  <a:pt x="1173" y="1887"/>
                </a:lnTo>
                <a:lnTo>
                  <a:pt x="1175" y="1887"/>
                </a:lnTo>
                <a:lnTo>
                  <a:pt x="1177" y="1887"/>
                </a:lnTo>
                <a:lnTo>
                  <a:pt x="1179" y="1887"/>
                </a:lnTo>
                <a:lnTo>
                  <a:pt x="1179" y="1885"/>
                </a:lnTo>
                <a:lnTo>
                  <a:pt x="1181" y="1885"/>
                </a:lnTo>
                <a:lnTo>
                  <a:pt x="1183" y="1885"/>
                </a:lnTo>
                <a:lnTo>
                  <a:pt x="1185" y="1885"/>
                </a:lnTo>
                <a:lnTo>
                  <a:pt x="1185" y="1884"/>
                </a:lnTo>
                <a:lnTo>
                  <a:pt x="1189" y="1884"/>
                </a:lnTo>
                <a:lnTo>
                  <a:pt x="1190" y="1884"/>
                </a:lnTo>
                <a:lnTo>
                  <a:pt x="1202" y="1880"/>
                </a:lnTo>
                <a:lnTo>
                  <a:pt x="1204" y="1880"/>
                </a:lnTo>
                <a:lnTo>
                  <a:pt x="1206" y="1880"/>
                </a:lnTo>
                <a:lnTo>
                  <a:pt x="1227" y="1878"/>
                </a:lnTo>
                <a:lnTo>
                  <a:pt x="1246" y="1878"/>
                </a:lnTo>
                <a:lnTo>
                  <a:pt x="1258" y="1878"/>
                </a:lnTo>
                <a:lnTo>
                  <a:pt x="1265" y="1878"/>
                </a:lnTo>
                <a:lnTo>
                  <a:pt x="1267" y="1878"/>
                </a:lnTo>
                <a:lnTo>
                  <a:pt x="1269" y="1878"/>
                </a:lnTo>
                <a:lnTo>
                  <a:pt x="1271" y="1878"/>
                </a:lnTo>
                <a:lnTo>
                  <a:pt x="1273" y="1878"/>
                </a:lnTo>
                <a:lnTo>
                  <a:pt x="1275" y="1878"/>
                </a:lnTo>
                <a:lnTo>
                  <a:pt x="1277" y="1878"/>
                </a:lnTo>
                <a:lnTo>
                  <a:pt x="1279" y="1878"/>
                </a:lnTo>
                <a:lnTo>
                  <a:pt x="1281" y="1878"/>
                </a:lnTo>
                <a:lnTo>
                  <a:pt x="1283" y="1878"/>
                </a:lnTo>
                <a:lnTo>
                  <a:pt x="1285" y="1878"/>
                </a:lnTo>
                <a:lnTo>
                  <a:pt x="1286" y="1878"/>
                </a:lnTo>
                <a:lnTo>
                  <a:pt x="1288" y="1878"/>
                </a:lnTo>
                <a:lnTo>
                  <a:pt x="1290" y="1878"/>
                </a:lnTo>
                <a:lnTo>
                  <a:pt x="1292" y="1878"/>
                </a:lnTo>
                <a:lnTo>
                  <a:pt x="1294" y="1878"/>
                </a:lnTo>
                <a:lnTo>
                  <a:pt x="1296" y="1878"/>
                </a:lnTo>
                <a:lnTo>
                  <a:pt x="1298" y="1878"/>
                </a:lnTo>
                <a:lnTo>
                  <a:pt x="1300" y="1878"/>
                </a:lnTo>
                <a:lnTo>
                  <a:pt x="1302" y="1878"/>
                </a:lnTo>
                <a:lnTo>
                  <a:pt x="1304" y="1878"/>
                </a:lnTo>
                <a:lnTo>
                  <a:pt x="1306" y="1878"/>
                </a:lnTo>
                <a:lnTo>
                  <a:pt x="1308" y="1878"/>
                </a:lnTo>
                <a:lnTo>
                  <a:pt x="1309" y="1878"/>
                </a:lnTo>
                <a:lnTo>
                  <a:pt x="1311" y="1878"/>
                </a:lnTo>
                <a:lnTo>
                  <a:pt x="1313" y="1878"/>
                </a:lnTo>
                <a:lnTo>
                  <a:pt x="1315" y="1878"/>
                </a:lnTo>
                <a:lnTo>
                  <a:pt x="1317" y="1878"/>
                </a:lnTo>
                <a:lnTo>
                  <a:pt x="1319" y="1878"/>
                </a:lnTo>
                <a:lnTo>
                  <a:pt x="1321" y="1878"/>
                </a:lnTo>
                <a:lnTo>
                  <a:pt x="1323" y="1878"/>
                </a:lnTo>
                <a:lnTo>
                  <a:pt x="1325" y="1878"/>
                </a:lnTo>
                <a:lnTo>
                  <a:pt x="1327" y="1878"/>
                </a:lnTo>
                <a:lnTo>
                  <a:pt x="1329" y="1878"/>
                </a:lnTo>
                <a:lnTo>
                  <a:pt x="1331" y="1878"/>
                </a:lnTo>
                <a:lnTo>
                  <a:pt x="1333" y="1878"/>
                </a:lnTo>
                <a:lnTo>
                  <a:pt x="1334" y="1878"/>
                </a:lnTo>
                <a:lnTo>
                  <a:pt x="1336" y="1878"/>
                </a:lnTo>
                <a:lnTo>
                  <a:pt x="1338" y="1878"/>
                </a:lnTo>
                <a:lnTo>
                  <a:pt x="1340" y="1876"/>
                </a:lnTo>
                <a:lnTo>
                  <a:pt x="1342" y="1876"/>
                </a:lnTo>
                <a:lnTo>
                  <a:pt x="1344" y="1876"/>
                </a:lnTo>
                <a:lnTo>
                  <a:pt x="1346" y="1876"/>
                </a:lnTo>
                <a:lnTo>
                  <a:pt x="1350" y="1876"/>
                </a:lnTo>
                <a:lnTo>
                  <a:pt x="1352" y="1876"/>
                </a:lnTo>
                <a:lnTo>
                  <a:pt x="1354" y="1876"/>
                </a:lnTo>
                <a:lnTo>
                  <a:pt x="1356" y="1876"/>
                </a:lnTo>
                <a:lnTo>
                  <a:pt x="1357" y="1876"/>
                </a:lnTo>
                <a:lnTo>
                  <a:pt x="1359" y="1876"/>
                </a:lnTo>
                <a:lnTo>
                  <a:pt x="1361" y="1876"/>
                </a:lnTo>
                <a:lnTo>
                  <a:pt x="1363" y="1876"/>
                </a:lnTo>
                <a:lnTo>
                  <a:pt x="1365" y="1876"/>
                </a:lnTo>
                <a:lnTo>
                  <a:pt x="1367" y="1876"/>
                </a:lnTo>
                <a:lnTo>
                  <a:pt x="1369" y="1876"/>
                </a:lnTo>
                <a:lnTo>
                  <a:pt x="1371" y="1876"/>
                </a:lnTo>
                <a:lnTo>
                  <a:pt x="1373" y="1876"/>
                </a:lnTo>
                <a:lnTo>
                  <a:pt x="1375" y="1876"/>
                </a:lnTo>
                <a:lnTo>
                  <a:pt x="1377" y="1876"/>
                </a:lnTo>
                <a:lnTo>
                  <a:pt x="1379" y="1876"/>
                </a:lnTo>
                <a:lnTo>
                  <a:pt x="1381" y="1876"/>
                </a:lnTo>
                <a:lnTo>
                  <a:pt x="1382" y="1876"/>
                </a:lnTo>
                <a:lnTo>
                  <a:pt x="1384" y="1876"/>
                </a:lnTo>
                <a:lnTo>
                  <a:pt x="1386" y="1876"/>
                </a:lnTo>
                <a:lnTo>
                  <a:pt x="1388" y="1876"/>
                </a:lnTo>
                <a:lnTo>
                  <a:pt x="1390" y="1876"/>
                </a:lnTo>
                <a:lnTo>
                  <a:pt x="1392" y="1876"/>
                </a:lnTo>
                <a:lnTo>
                  <a:pt x="1394" y="1876"/>
                </a:lnTo>
                <a:lnTo>
                  <a:pt x="1396" y="1876"/>
                </a:lnTo>
                <a:lnTo>
                  <a:pt x="1398" y="1876"/>
                </a:lnTo>
                <a:lnTo>
                  <a:pt x="1400" y="1876"/>
                </a:lnTo>
                <a:lnTo>
                  <a:pt x="1402" y="1876"/>
                </a:lnTo>
                <a:lnTo>
                  <a:pt x="1404" y="1876"/>
                </a:lnTo>
                <a:lnTo>
                  <a:pt x="1405" y="1876"/>
                </a:lnTo>
                <a:lnTo>
                  <a:pt x="1407" y="1876"/>
                </a:lnTo>
                <a:lnTo>
                  <a:pt x="1409" y="1876"/>
                </a:lnTo>
                <a:lnTo>
                  <a:pt x="1411" y="1876"/>
                </a:lnTo>
                <a:lnTo>
                  <a:pt x="1415" y="1876"/>
                </a:lnTo>
                <a:lnTo>
                  <a:pt x="1417" y="1876"/>
                </a:lnTo>
                <a:lnTo>
                  <a:pt x="1419" y="1876"/>
                </a:lnTo>
                <a:lnTo>
                  <a:pt x="1421" y="1876"/>
                </a:lnTo>
                <a:lnTo>
                  <a:pt x="1425" y="1876"/>
                </a:lnTo>
                <a:lnTo>
                  <a:pt x="1427" y="1874"/>
                </a:lnTo>
                <a:lnTo>
                  <a:pt x="1429" y="1874"/>
                </a:lnTo>
                <a:lnTo>
                  <a:pt x="1430" y="1874"/>
                </a:lnTo>
                <a:lnTo>
                  <a:pt x="1432" y="1874"/>
                </a:lnTo>
                <a:lnTo>
                  <a:pt x="1434" y="1874"/>
                </a:lnTo>
                <a:lnTo>
                  <a:pt x="1436" y="1874"/>
                </a:lnTo>
                <a:lnTo>
                  <a:pt x="1438" y="1874"/>
                </a:lnTo>
                <a:lnTo>
                  <a:pt x="1442" y="1874"/>
                </a:lnTo>
                <a:lnTo>
                  <a:pt x="1444" y="1874"/>
                </a:lnTo>
                <a:lnTo>
                  <a:pt x="1446" y="1874"/>
                </a:lnTo>
                <a:lnTo>
                  <a:pt x="1448" y="1874"/>
                </a:lnTo>
                <a:lnTo>
                  <a:pt x="1452" y="1874"/>
                </a:lnTo>
                <a:lnTo>
                  <a:pt x="1454" y="1874"/>
                </a:lnTo>
                <a:lnTo>
                  <a:pt x="1455" y="1874"/>
                </a:lnTo>
                <a:lnTo>
                  <a:pt x="1457" y="1874"/>
                </a:lnTo>
                <a:lnTo>
                  <a:pt x="1459" y="1874"/>
                </a:lnTo>
                <a:lnTo>
                  <a:pt x="1461" y="1874"/>
                </a:lnTo>
                <a:lnTo>
                  <a:pt x="1463" y="1874"/>
                </a:lnTo>
                <a:lnTo>
                  <a:pt x="1465" y="1874"/>
                </a:lnTo>
                <a:lnTo>
                  <a:pt x="1467" y="1874"/>
                </a:lnTo>
                <a:lnTo>
                  <a:pt x="1469" y="1874"/>
                </a:lnTo>
                <a:lnTo>
                  <a:pt x="1471" y="1874"/>
                </a:lnTo>
                <a:lnTo>
                  <a:pt x="1473" y="1874"/>
                </a:lnTo>
                <a:lnTo>
                  <a:pt x="1475" y="1874"/>
                </a:lnTo>
                <a:lnTo>
                  <a:pt x="1477" y="1874"/>
                </a:lnTo>
                <a:lnTo>
                  <a:pt x="1478" y="1874"/>
                </a:lnTo>
                <a:lnTo>
                  <a:pt x="1480" y="1874"/>
                </a:lnTo>
                <a:lnTo>
                  <a:pt x="1482" y="1874"/>
                </a:lnTo>
                <a:lnTo>
                  <a:pt x="1484" y="1874"/>
                </a:lnTo>
                <a:lnTo>
                  <a:pt x="1486" y="1874"/>
                </a:lnTo>
                <a:lnTo>
                  <a:pt x="1488" y="1874"/>
                </a:lnTo>
                <a:lnTo>
                  <a:pt x="1490" y="1874"/>
                </a:lnTo>
                <a:lnTo>
                  <a:pt x="1492" y="1874"/>
                </a:lnTo>
                <a:lnTo>
                  <a:pt x="1496" y="1874"/>
                </a:lnTo>
                <a:lnTo>
                  <a:pt x="1498" y="1874"/>
                </a:lnTo>
                <a:lnTo>
                  <a:pt x="1502" y="1874"/>
                </a:lnTo>
                <a:lnTo>
                  <a:pt x="1503" y="1874"/>
                </a:lnTo>
                <a:lnTo>
                  <a:pt x="1505" y="1874"/>
                </a:lnTo>
                <a:lnTo>
                  <a:pt x="1507" y="1874"/>
                </a:lnTo>
                <a:lnTo>
                  <a:pt x="1509" y="1874"/>
                </a:lnTo>
                <a:lnTo>
                  <a:pt x="1511" y="1874"/>
                </a:lnTo>
                <a:lnTo>
                  <a:pt x="1513" y="1874"/>
                </a:lnTo>
                <a:lnTo>
                  <a:pt x="1515" y="1874"/>
                </a:lnTo>
                <a:lnTo>
                  <a:pt x="1517" y="1874"/>
                </a:lnTo>
                <a:lnTo>
                  <a:pt x="1519" y="1874"/>
                </a:lnTo>
                <a:lnTo>
                  <a:pt x="1521" y="1874"/>
                </a:lnTo>
                <a:lnTo>
                  <a:pt x="1523" y="1874"/>
                </a:lnTo>
                <a:lnTo>
                  <a:pt x="1526" y="1874"/>
                </a:lnTo>
                <a:lnTo>
                  <a:pt x="1528" y="1874"/>
                </a:lnTo>
                <a:lnTo>
                  <a:pt x="1532" y="1874"/>
                </a:lnTo>
                <a:lnTo>
                  <a:pt x="1534" y="1874"/>
                </a:lnTo>
                <a:lnTo>
                  <a:pt x="1536" y="1874"/>
                </a:lnTo>
                <a:lnTo>
                  <a:pt x="1538" y="1874"/>
                </a:lnTo>
                <a:lnTo>
                  <a:pt x="1542" y="1874"/>
                </a:lnTo>
                <a:lnTo>
                  <a:pt x="1544" y="1874"/>
                </a:lnTo>
                <a:lnTo>
                  <a:pt x="1548" y="1874"/>
                </a:lnTo>
                <a:lnTo>
                  <a:pt x="1550" y="1874"/>
                </a:lnTo>
                <a:lnTo>
                  <a:pt x="1551" y="1874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2"/>
                </a:lnTo>
                <a:lnTo>
                  <a:pt x="1561" y="1872"/>
                </a:lnTo>
                <a:lnTo>
                  <a:pt x="1565" y="1872"/>
                </a:lnTo>
                <a:lnTo>
                  <a:pt x="1569" y="1872"/>
                </a:lnTo>
                <a:lnTo>
                  <a:pt x="1571" y="1872"/>
                </a:lnTo>
                <a:lnTo>
                  <a:pt x="1573" y="1872"/>
                </a:lnTo>
                <a:lnTo>
                  <a:pt x="1574" y="1872"/>
                </a:lnTo>
                <a:lnTo>
                  <a:pt x="1574" y="1870"/>
                </a:lnTo>
                <a:lnTo>
                  <a:pt x="1574" y="1868"/>
                </a:lnTo>
                <a:lnTo>
                  <a:pt x="1574" y="1866"/>
                </a:lnTo>
                <a:lnTo>
                  <a:pt x="1574" y="1864"/>
                </a:lnTo>
                <a:lnTo>
                  <a:pt x="1574" y="1862"/>
                </a:lnTo>
                <a:lnTo>
                  <a:pt x="1574" y="1860"/>
                </a:lnTo>
                <a:lnTo>
                  <a:pt x="1574" y="1859"/>
                </a:lnTo>
                <a:lnTo>
                  <a:pt x="1574" y="1857"/>
                </a:lnTo>
                <a:lnTo>
                  <a:pt x="1574" y="1855"/>
                </a:lnTo>
                <a:lnTo>
                  <a:pt x="1574" y="1853"/>
                </a:lnTo>
                <a:lnTo>
                  <a:pt x="1574" y="1851"/>
                </a:lnTo>
                <a:lnTo>
                  <a:pt x="1574" y="1849"/>
                </a:lnTo>
                <a:lnTo>
                  <a:pt x="1574" y="1847"/>
                </a:lnTo>
                <a:lnTo>
                  <a:pt x="1574" y="1845"/>
                </a:lnTo>
                <a:lnTo>
                  <a:pt x="1574" y="1843"/>
                </a:lnTo>
                <a:lnTo>
                  <a:pt x="1574" y="1841"/>
                </a:lnTo>
                <a:lnTo>
                  <a:pt x="1574" y="1839"/>
                </a:lnTo>
                <a:lnTo>
                  <a:pt x="1574" y="1837"/>
                </a:lnTo>
                <a:lnTo>
                  <a:pt x="1574" y="1836"/>
                </a:lnTo>
                <a:lnTo>
                  <a:pt x="1574" y="1834"/>
                </a:lnTo>
                <a:lnTo>
                  <a:pt x="1574" y="1832"/>
                </a:lnTo>
                <a:lnTo>
                  <a:pt x="1574" y="1830"/>
                </a:lnTo>
                <a:lnTo>
                  <a:pt x="1574" y="1828"/>
                </a:lnTo>
                <a:lnTo>
                  <a:pt x="1574" y="1826"/>
                </a:lnTo>
                <a:lnTo>
                  <a:pt x="1573" y="1826"/>
                </a:lnTo>
                <a:lnTo>
                  <a:pt x="1573" y="1811"/>
                </a:lnTo>
                <a:lnTo>
                  <a:pt x="1573" y="1795"/>
                </a:lnTo>
                <a:lnTo>
                  <a:pt x="1573" y="1780"/>
                </a:lnTo>
                <a:lnTo>
                  <a:pt x="1573" y="1764"/>
                </a:lnTo>
                <a:lnTo>
                  <a:pt x="1573" y="1763"/>
                </a:lnTo>
                <a:lnTo>
                  <a:pt x="1580" y="1759"/>
                </a:lnTo>
                <a:lnTo>
                  <a:pt x="1582" y="1759"/>
                </a:lnTo>
                <a:lnTo>
                  <a:pt x="1594" y="1755"/>
                </a:lnTo>
                <a:lnTo>
                  <a:pt x="1603" y="1753"/>
                </a:lnTo>
                <a:lnTo>
                  <a:pt x="1611" y="1749"/>
                </a:lnTo>
                <a:lnTo>
                  <a:pt x="1613" y="1749"/>
                </a:lnTo>
                <a:lnTo>
                  <a:pt x="1632" y="1743"/>
                </a:lnTo>
                <a:lnTo>
                  <a:pt x="1642" y="1740"/>
                </a:lnTo>
                <a:lnTo>
                  <a:pt x="1644" y="1740"/>
                </a:lnTo>
                <a:lnTo>
                  <a:pt x="1644" y="1738"/>
                </a:lnTo>
                <a:lnTo>
                  <a:pt x="1642" y="1732"/>
                </a:lnTo>
                <a:lnTo>
                  <a:pt x="1642" y="1728"/>
                </a:lnTo>
                <a:lnTo>
                  <a:pt x="1642" y="1726"/>
                </a:lnTo>
                <a:lnTo>
                  <a:pt x="1642" y="1724"/>
                </a:lnTo>
                <a:lnTo>
                  <a:pt x="1642" y="1716"/>
                </a:lnTo>
                <a:lnTo>
                  <a:pt x="1642" y="1711"/>
                </a:lnTo>
                <a:lnTo>
                  <a:pt x="1642" y="1707"/>
                </a:lnTo>
                <a:lnTo>
                  <a:pt x="1642" y="1705"/>
                </a:lnTo>
                <a:lnTo>
                  <a:pt x="1642" y="1703"/>
                </a:lnTo>
                <a:lnTo>
                  <a:pt x="1642" y="1701"/>
                </a:lnTo>
                <a:lnTo>
                  <a:pt x="1642" y="1690"/>
                </a:lnTo>
                <a:lnTo>
                  <a:pt x="1651" y="1690"/>
                </a:lnTo>
                <a:lnTo>
                  <a:pt x="1653" y="1690"/>
                </a:lnTo>
                <a:lnTo>
                  <a:pt x="1671" y="1688"/>
                </a:lnTo>
                <a:lnTo>
                  <a:pt x="1672" y="1688"/>
                </a:lnTo>
                <a:lnTo>
                  <a:pt x="1690" y="1688"/>
                </a:lnTo>
                <a:lnTo>
                  <a:pt x="1692" y="1688"/>
                </a:lnTo>
                <a:lnTo>
                  <a:pt x="1695" y="1688"/>
                </a:lnTo>
                <a:lnTo>
                  <a:pt x="1694" y="1649"/>
                </a:lnTo>
                <a:lnTo>
                  <a:pt x="1694" y="1647"/>
                </a:lnTo>
                <a:lnTo>
                  <a:pt x="1694" y="1626"/>
                </a:lnTo>
                <a:lnTo>
                  <a:pt x="1694" y="1615"/>
                </a:lnTo>
                <a:lnTo>
                  <a:pt x="1694" y="1613"/>
                </a:lnTo>
                <a:lnTo>
                  <a:pt x="1694" y="1599"/>
                </a:lnTo>
                <a:lnTo>
                  <a:pt x="1694" y="1596"/>
                </a:lnTo>
                <a:lnTo>
                  <a:pt x="1692" y="1582"/>
                </a:lnTo>
                <a:lnTo>
                  <a:pt x="1692" y="1569"/>
                </a:lnTo>
                <a:lnTo>
                  <a:pt x="1692" y="1565"/>
                </a:lnTo>
                <a:lnTo>
                  <a:pt x="1690" y="1549"/>
                </a:lnTo>
                <a:lnTo>
                  <a:pt x="1690" y="1534"/>
                </a:lnTo>
                <a:lnTo>
                  <a:pt x="1688" y="1505"/>
                </a:lnTo>
                <a:lnTo>
                  <a:pt x="1688" y="1503"/>
                </a:lnTo>
                <a:lnTo>
                  <a:pt x="1688" y="1496"/>
                </a:lnTo>
                <a:lnTo>
                  <a:pt x="1688" y="1494"/>
                </a:lnTo>
                <a:lnTo>
                  <a:pt x="1688" y="1492"/>
                </a:lnTo>
                <a:lnTo>
                  <a:pt x="1688" y="1490"/>
                </a:lnTo>
                <a:lnTo>
                  <a:pt x="1688" y="1488"/>
                </a:lnTo>
                <a:lnTo>
                  <a:pt x="1686" y="1457"/>
                </a:lnTo>
                <a:lnTo>
                  <a:pt x="1686" y="1444"/>
                </a:lnTo>
                <a:lnTo>
                  <a:pt x="1686" y="1442"/>
                </a:lnTo>
                <a:lnTo>
                  <a:pt x="1686" y="1440"/>
                </a:lnTo>
                <a:lnTo>
                  <a:pt x="1686" y="1438"/>
                </a:lnTo>
                <a:lnTo>
                  <a:pt x="1686" y="1434"/>
                </a:lnTo>
                <a:lnTo>
                  <a:pt x="1686" y="1430"/>
                </a:lnTo>
                <a:lnTo>
                  <a:pt x="1686" y="1429"/>
                </a:lnTo>
                <a:lnTo>
                  <a:pt x="1686" y="1427"/>
                </a:lnTo>
                <a:lnTo>
                  <a:pt x="1686" y="1423"/>
                </a:lnTo>
                <a:lnTo>
                  <a:pt x="1686" y="1421"/>
                </a:lnTo>
                <a:lnTo>
                  <a:pt x="1686" y="1419"/>
                </a:lnTo>
                <a:lnTo>
                  <a:pt x="1686" y="1415"/>
                </a:lnTo>
                <a:lnTo>
                  <a:pt x="1686" y="1413"/>
                </a:lnTo>
                <a:lnTo>
                  <a:pt x="1686" y="1411"/>
                </a:lnTo>
                <a:lnTo>
                  <a:pt x="1684" y="1411"/>
                </a:lnTo>
                <a:lnTo>
                  <a:pt x="1684" y="1398"/>
                </a:lnTo>
                <a:lnTo>
                  <a:pt x="1684" y="1396"/>
                </a:lnTo>
                <a:lnTo>
                  <a:pt x="1684" y="1384"/>
                </a:lnTo>
                <a:lnTo>
                  <a:pt x="1684" y="1382"/>
                </a:lnTo>
                <a:lnTo>
                  <a:pt x="1684" y="1381"/>
                </a:lnTo>
                <a:lnTo>
                  <a:pt x="1684" y="1377"/>
                </a:lnTo>
                <a:lnTo>
                  <a:pt x="1684" y="1375"/>
                </a:lnTo>
                <a:lnTo>
                  <a:pt x="1684" y="1373"/>
                </a:lnTo>
                <a:lnTo>
                  <a:pt x="1684" y="1369"/>
                </a:lnTo>
                <a:lnTo>
                  <a:pt x="1684" y="1367"/>
                </a:lnTo>
                <a:lnTo>
                  <a:pt x="1684" y="1365"/>
                </a:lnTo>
                <a:lnTo>
                  <a:pt x="1682" y="1352"/>
                </a:lnTo>
                <a:lnTo>
                  <a:pt x="1682" y="1350"/>
                </a:lnTo>
                <a:lnTo>
                  <a:pt x="1682" y="1346"/>
                </a:lnTo>
                <a:lnTo>
                  <a:pt x="1682" y="1344"/>
                </a:lnTo>
                <a:lnTo>
                  <a:pt x="1682" y="1342"/>
                </a:lnTo>
                <a:lnTo>
                  <a:pt x="1682" y="1338"/>
                </a:lnTo>
                <a:lnTo>
                  <a:pt x="1682" y="1336"/>
                </a:lnTo>
                <a:lnTo>
                  <a:pt x="1682" y="1334"/>
                </a:lnTo>
                <a:lnTo>
                  <a:pt x="1682" y="1331"/>
                </a:lnTo>
                <a:lnTo>
                  <a:pt x="1682" y="1329"/>
                </a:lnTo>
                <a:lnTo>
                  <a:pt x="1682" y="1327"/>
                </a:lnTo>
                <a:lnTo>
                  <a:pt x="1682" y="1325"/>
                </a:lnTo>
                <a:lnTo>
                  <a:pt x="1682" y="1323"/>
                </a:lnTo>
                <a:lnTo>
                  <a:pt x="1682" y="1321"/>
                </a:lnTo>
                <a:lnTo>
                  <a:pt x="1682" y="1319"/>
                </a:lnTo>
                <a:lnTo>
                  <a:pt x="1680" y="1319"/>
                </a:lnTo>
                <a:lnTo>
                  <a:pt x="1678" y="1319"/>
                </a:lnTo>
                <a:lnTo>
                  <a:pt x="1665" y="1319"/>
                </a:lnTo>
                <a:lnTo>
                  <a:pt x="1663" y="1321"/>
                </a:lnTo>
                <a:lnTo>
                  <a:pt x="1659" y="1321"/>
                </a:lnTo>
                <a:lnTo>
                  <a:pt x="1655" y="1321"/>
                </a:lnTo>
                <a:lnTo>
                  <a:pt x="1642" y="1321"/>
                </a:lnTo>
                <a:lnTo>
                  <a:pt x="1640" y="1321"/>
                </a:lnTo>
                <a:lnTo>
                  <a:pt x="1634" y="1321"/>
                </a:lnTo>
                <a:lnTo>
                  <a:pt x="1632" y="1321"/>
                </a:lnTo>
                <a:lnTo>
                  <a:pt x="1628" y="1321"/>
                </a:lnTo>
                <a:lnTo>
                  <a:pt x="1624" y="1321"/>
                </a:lnTo>
                <a:lnTo>
                  <a:pt x="1621" y="1321"/>
                </a:lnTo>
                <a:lnTo>
                  <a:pt x="1619" y="1321"/>
                </a:lnTo>
                <a:lnTo>
                  <a:pt x="1613" y="1321"/>
                </a:lnTo>
                <a:lnTo>
                  <a:pt x="1611" y="1321"/>
                </a:lnTo>
                <a:lnTo>
                  <a:pt x="1609" y="1321"/>
                </a:lnTo>
                <a:lnTo>
                  <a:pt x="1603" y="1321"/>
                </a:lnTo>
                <a:lnTo>
                  <a:pt x="1601" y="1321"/>
                </a:lnTo>
                <a:lnTo>
                  <a:pt x="1598" y="1321"/>
                </a:lnTo>
                <a:lnTo>
                  <a:pt x="1592" y="1321"/>
                </a:lnTo>
                <a:lnTo>
                  <a:pt x="1590" y="1321"/>
                </a:lnTo>
                <a:lnTo>
                  <a:pt x="1588" y="1321"/>
                </a:lnTo>
                <a:lnTo>
                  <a:pt x="1584" y="1321"/>
                </a:lnTo>
                <a:lnTo>
                  <a:pt x="1580" y="1321"/>
                </a:lnTo>
                <a:lnTo>
                  <a:pt x="1578" y="1321"/>
                </a:lnTo>
                <a:lnTo>
                  <a:pt x="1576" y="1321"/>
                </a:lnTo>
                <a:lnTo>
                  <a:pt x="1573" y="1321"/>
                </a:lnTo>
                <a:lnTo>
                  <a:pt x="1571" y="1321"/>
                </a:lnTo>
                <a:lnTo>
                  <a:pt x="1567" y="1321"/>
                </a:lnTo>
                <a:lnTo>
                  <a:pt x="1563" y="1321"/>
                </a:lnTo>
                <a:lnTo>
                  <a:pt x="1561" y="1321"/>
                </a:lnTo>
                <a:lnTo>
                  <a:pt x="1559" y="1321"/>
                </a:lnTo>
                <a:lnTo>
                  <a:pt x="1557" y="1321"/>
                </a:lnTo>
                <a:lnTo>
                  <a:pt x="1555" y="1321"/>
                </a:lnTo>
                <a:lnTo>
                  <a:pt x="1550" y="1321"/>
                </a:lnTo>
                <a:lnTo>
                  <a:pt x="1536" y="1321"/>
                </a:lnTo>
                <a:lnTo>
                  <a:pt x="1523" y="1323"/>
                </a:lnTo>
                <a:lnTo>
                  <a:pt x="1519" y="1323"/>
                </a:lnTo>
                <a:lnTo>
                  <a:pt x="1515" y="1323"/>
                </a:lnTo>
                <a:lnTo>
                  <a:pt x="1511" y="1323"/>
                </a:lnTo>
                <a:lnTo>
                  <a:pt x="1502" y="1323"/>
                </a:lnTo>
                <a:lnTo>
                  <a:pt x="1500" y="1323"/>
                </a:lnTo>
                <a:lnTo>
                  <a:pt x="1492" y="1323"/>
                </a:lnTo>
                <a:lnTo>
                  <a:pt x="1480" y="1323"/>
                </a:lnTo>
                <a:lnTo>
                  <a:pt x="1477" y="1323"/>
                </a:lnTo>
                <a:lnTo>
                  <a:pt x="1475" y="1323"/>
                </a:lnTo>
                <a:lnTo>
                  <a:pt x="1469" y="1323"/>
                </a:lnTo>
                <a:lnTo>
                  <a:pt x="1467" y="1323"/>
                </a:lnTo>
                <a:lnTo>
                  <a:pt x="1465" y="1323"/>
                </a:lnTo>
                <a:lnTo>
                  <a:pt x="1459" y="1323"/>
                </a:lnTo>
                <a:lnTo>
                  <a:pt x="1457" y="1323"/>
                </a:lnTo>
                <a:lnTo>
                  <a:pt x="1448" y="1323"/>
                </a:lnTo>
                <a:lnTo>
                  <a:pt x="1446" y="1323"/>
                </a:lnTo>
                <a:lnTo>
                  <a:pt x="1444" y="1323"/>
                </a:lnTo>
                <a:lnTo>
                  <a:pt x="1438" y="1323"/>
                </a:lnTo>
                <a:lnTo>
                  <a:pt x="1436" y="1323"/>
                </a:lnTo>
                <a:lnTo>
                  <a:pt x="1434" y="1323"/>
                </a:lnTo>
                <a:lnTo>
                  <a:pt x="1429" y="1323"/>
                </a:lnTo>
                <a:lnTo>
                  <a:pt x="1427" y="1323"/>
                </a:lnTo>
                <a:lnTo>
                  <a:pt x="1425" y="1323"/>
                </a:lnTo>
                <a:lnTo>
                  <a:pt x="1423" y="1323"/>
                </a:lnTo>
                <a:lnTo>
                  <a:pt x="1417" y="1323"/>
                </a:lnTo>
                <a:lnTo>
                  <a:pt x="1415" y="1323"/>
                </a:lnTo>
                <a:lnTo>
                  <a:pt x="1413" y="1323"/>
                </a:lnTo>
                <a:lnTo>
                  <a:pt x="1407" y="1323"/>
                </a:lnTo>
                <a:lnTo>
                  <a:pt x="1405" y="1323"/>
                </a:lnTo>
                <a:lnTo>
                  <a:pt x="1404" y="1323"/>
                </a:lnTo>
                <a:lnTo>
                  <a:pt x="1398" y="1325"/>
                </a:lnTo>
                <a:lnTo>
                  <a:pt x="1394" y="1325"/>
                </a:lnTo>
                <a:lnTo>
                  <a:pt x="1394" y="1321"/>
                </a:lnTo>
                <a:lnTo>
                  <a:pt x="1394" y="1319"/>
                </a:lnTo>
                <a:lnTo>
                  <a:pt x="1394" y="1315"/>
                </a:lnTo>
                <a:lnTo>
                  <a:pt x="1394" y="1313"/>
                </a:lnTo>
                <a:lnTo>
                  <a:pt x="1394" y="1309"/>
                </a:lnTo>
                <a:lnTo>
                  <a:pt x="1394" y="1308"/>
                </a:lnTo>
                <a:lnTo>
                  <a:pt x="1394" y="1304"/>
                </a:lnTo>
                <a:lnTo>
                  <a:pt x="1394" y="1302"/>
                </a:lnTo>
                <a:lnTo>
                  <a:pt x="1394" y="1300"/>
                </a:lnTo>
                <a:lnTo>
                  <a:pt x="1394" y="1298"/>
                </a:lnTo>
                <a:lnTo>
                  <a:pt x="1394" y="1296"/>
                </a:lnTo>
                <a:lnTo>
                  <a:pt x="1394" y="1294"/>
                </a:lnTo>
                <a:lnTo>
                  <a:pt x="1394" y="1292"/>
                </a:lnTo>
                <a:lnTo>
                  <a:pt x="1394" y="1290"/>
                </a:lnTo>
                <a:lnTo>
                  <a:pt x="1394" y="1288"/>
                </a:lnTo>
                <a:lnTo>
                  <a:pt x="1394" y="1286"/>
                </a:lnTo>
                <a:lnTo>
                  <a:pt x="1394" y="1285"/>
                </a:lnTo>
                <a:lnTo>
                  <a:pt x="1394" y="1283"/>
                </a:lnTo>
                <a:lnTo>
                  <a:pt x="1394" y="1281"/>
                </a:lnTo>
                <a:lnTo>
                  <a:pt x="1394" y="1279"/>
                </a:lnTo>
                <a:lnTo>
                  <a:pt x="1394" y="1277"/>
                </a:lnTo>
                <a:lnTo>
                  <a:pt x="1394" y="1275"/>
                </a:lnTo>
                <a:lnTo>
                  <a:pt x="1394" y="1273"/>
                </a:lnTo>
                <a:lnTo>
                  <a:pt x="1392" y="1269"/>
                </a:lnTo>
                <a:lnTo>
                  <a:pt x="1392" y="1267"/>
                </a:lnTo>
                <a:lnTo>
                  <a:pt x="1392" y="1265"/>
                </a:lnTo>
                <a:lnTo>
                  <a:pt x="1392" y="1263"/>
                </a:lnTo>
                <a:lnTo>
                  <a:pt x="1392" y="1261"/>
                </a:lnTo>
                <a:lnTo>
                  <a:pt x="1392" y="1258"/>
                </a:lnTo>
                <a:lnTo>
                  <a:pt x="1392" y="1256"/>
                </a:lnTo>
                <a:lnTo>
                  <a:pt x="1392" y="1254"/>
                </a:lnTo>
                <a:lnTo>
                  <a:pt x="1392" y="1252"/>
                </a:lnTo>
                <a:lnTo>
                  <a:pt x="1392" y="1250"/>
                </a:lnTo>
                <a:lnTo>
                  <a:pt x="1392" y="1248"/>
                </a:lnTo>
                <a:lnTo>
                  <a:pt x="1392" y="1246"/>
                </a:lnTo>
                <a:lnTo>
                  <a:pt x="1392" y="1244"/>
                </a:lnTo>
                <a:lnTo>
                  <a:pt x="1392" y="1242"/>
                </a:lnTo>
                <a:lnTo>
                  <a:pt x="1392" y="1238"/>
                </a:lnTo>
                <a:lnTo>
                  <a:pt x="1392" y="1237"/>
                </a:lnTo>
                <a:lnTo>
                  <a:pt x="1392" y="1235"/>
                </a:lnTo>
                <a:lnTo>
                  <a:pt x="1392" y="1233"/>
                </a:lnTo>
                <a:lnTo>
                  <a:pt x="1392" y="1231"/>
                </a:lnTo>
                <a:lnTo>
                  <a:pt x="1392" y="1229"/>
                </a:lnTo>
                <a:lnTo>
                  <a:pt x="1392" y="1227"/>
                </a:lnTo>
                <a:lnTo>
                  <a:pt x="1392" y="1225"/>
                </a:lnTo>
                <a:lnTo>
                  <a:pt x="1392" y="1223"/>
                </a:lnTo>
                <a:lnTo>
                  <a:pt x="1392" y="1221"/>
                </a:lnTo>
                <a:lnTo>
                  <a:pt x="1392" y="1219"/>
                </a:lnTo>
                <a:lnTo>
                  <a:pt x="1392" y="1217"/>
                </a:lnTo>
                <a:lnTo>
                  <a:pt x="1390" y="1215"/>
                </a:lnTo>
                <a:lnTo>
                  <a:pt x="1390" y="1213"/>
                </a:lnTo>
                <a:lnTo>
                  <a:pt x="1390" y="1212"/>
                </a:lnTo>
                <a:lnTo>
                  <a:pt x="1390" y="1210"/>
                </a:lnTo>
                <a:lnTo>
                  <a:pt x="1390" y="1206"/>
                </a:lnTo>
                <a:lnTo>
                  <a:pt x="1390" y="1204"/>
                </a:lnTo>
                <a:lnTo>
                  <a:pt x="1390" y="1202"/>
                </a:lnTo>
                <a:lnTo>
                  <a:pt x="1390" y="1198"/>
                </a:lnTo>
                <a:lnTo>
                  <a:pt x="1390" y="1196"/>
                </a:lnTo>
                <a:lnTo>
                  <a:pt x="1390" y="1194"/>
                </a:lnTo>
                <a:lnTo>
                  <a:pt x="1390" y="1192"/>
                </a:lnTo>
                <a:lnTo>
                  <a:pt x="1390" y="1190"/>
                </a:lnTo>
                <a:lnTo>
                  <a:pt x="1390" y="1189"/>
                </a:lnTo>
                <a:lnTo>
                  <a:pt x="1390" y="1187"/>
                </a:lnTo>
                <a:lnTo>
                  <a:pt x="1390" y="1185"/>
                </a:lnTo>
                <a:lnTo>
                  <a:pt x="1390" y="1167"/>
                </a:lnTo>
                <a:lnTo>
                  <a:pt x="1388" y="1154"/>
                </a:lnTo>
                <a:lnTo>
                  <a:pt x="1388" y="1142"/>
                </a:lnTo>
                <a:lnTo>
                  <a:pt x="1388" y="1141"/>
                </a:lnTo>
                <a:lnTo>
                  <a:pt x="1388" y="1139"/>
                </a:lnTo>
                <a:lnTo>
                  <a:pt x="1388" y="1135"/>
                </a:lnTo>
                <a:lnTo>
                  <a:pt x="1388" y="1127"/>
                </a:lnTo>
                <a:lnTo>
                  <a:pt x="1388" y="1117"/>
                </a:lnTo>
                <a:lnTo>
                  <a:pt x="1388" y="1116"/>
                </a:lnTo>
                <a:lnTo>
                  <a:pt x="1388" y="1110"/>
                </a:lnTo>
                <a:lnTo>
                  <a:pt x="1388" y="1102"/>
                </a:lnTo>
                <a:lnTo>
                  <a:pt x="1386" y="1094"/>
                </a:lnTo>
                <a:lnTo>
                  <a:pt x="1386" y="1085"/>
                </a:lnTo>
                <a:lnTo>
                  <a:pt x="1386" y="1077"/>
                </a:lnTo>
                <a:lnTo>
                  <a:pt x="1386" y="1071"/>
                </a:lnTo>
                <a:lnTo>
                  <a:pt x="1386" y="1069"/>
                </a:lnTo>
                <a:lnTo>
                  <a:pt x="1386" y="1068"/>
                </a:lnTo>
                <a:lnTo>
                  <a:pt x="1386" y="1064"/>
                </a:lnTo>
                <a:lnTo>
                  <a:pt x="1386" y="1060"/>
                </a:lnTo>
                <a:lnTo>
                  <a:pt x="1386" y="1056"/>
                </a:lnTo>
                <a:lnTo>
                  <a:pt x="1386" y="1052"/>
                </a:lnTo>
                <a:lnTo>
                  <a:pt x="1386" y="1048"/>
                </a:lnTo>
                <a:lnTo>
                  <a:pt x="1386" y="1046"/>
                </a:lnTo>
                <a:lnTo>
                  <a:pt x="1386" y="1045"/>
                </a:lnTo>
                <a:lnTo>
                  <a:pt x="1386" y="1043"/>
                </a:lnTo>
                <a:lnTo>
                  <a:pt x="1384" y="1039"/>
                </a:lnTo>
                <a:lnTo>
                  <a:pt x="1384" y="1035"/>
                </a:lnTo>
                <a:lnTo>
                  <a:pt x="1384" y="1033"/>
                </a:lnTo>
                <a:lnTo>
                  <a:pt x="1384" y="1031"/>
                </a:lnTo>
                <a:lnTo>
                  <a:pt x="1384" y="1027"/>
                </a:lnTo>
                <a:lnTo>
                  <a:pt x="1384" y="1023"/>
                </a:lnTo>
                <a:lnTo>
                  <a:pt x="1384" y="1021"/>
                </a:lnTo>
                <a:lnTo>
                  <a:pt x="1384" y="1018"/>
                </a:lnTo>
                <a:lnTo>
                  <a:pt x="1384" y="1016"/>
                </a:lnTo>
                <a:lnTo>
                  <a:pt x="1384" y="1014"/>
                </a:lnTo>
                <a:lnTo>
                  <a:pt x="1384" y="1002"/>
                </a:lnTo>
                <a:lnTo>
                  <a:pt x="1384" y="987"/>
                </a:lnTo>
                <a:lnTo>
                  <a:pt x="1382" y="972"/>
                </a:lnTo>
                <a:lnTo>
                  <a:pt x="1382" y="958"/>
                </a:lnTo>
                <a:lnTo>
                  <a:pt x="1382" y="956"/>
                </a:lnTo>
                <a:lnTo>
                  <a:pt x="1375" y="956"/>
                </a:lnTo>
                <a:lnTo>
                  <a:pt x="1373" y="956"/>
                </a:lnTo>
                <a:lnTo>
                  <a:pt x="1371" y="956"/>
                </a:lnTo>
                <a:lnTo>
                  <a:pt x="1369" y="956"/>
                </a:lnTo>
                <a:lnTo>
                  <a:pt x="1365" y="956"/>
                </a:lnTo>
                <a:lnTo>
                  <a:pt x="1363" y="956"/>
                </a:lnTo>
                <a:lnTo>
                  <a:pt x="1361" y="956"/>
                </a:lnTo>
                <a:lnTo>
                  <a:pt x="1359" y="956"/>
                </a:lnTo>
                <a:lnTo>
                  <a:pt x="1356" y="956"/>
                </a:lnTo>
                <a:lnTo>
                  <a:pt x="1354" y="956"/>
                </a:lnTo>
                <a:lnTo>
                  <a:pt x="1352" y="956"/>
                </a:lnTo>
                <a:lnTo>
                  <a:pt x="1350" y="956"/>
                </a:lnTo>
                <a:lnTo>
                  <a:pt x="1348" y="956"/>
                </a:lnTo>
                <a:lnTo>
                  <a:pt x="1346" y="956"/>
                </a:lnTo>
                <a:lnTo>
                  <a:pt x="1344" y="956"/>
                </a:lnTo>
                <a:lnTo>
                  <a:pt x="1342" y="956"/>
                </a:lnTo>
                <a:lnTo>
                  <a:pt x="1340" y="956"/>
                </a:lnTo>
                <a:lnTo>
                  <a:pt x="1338" y="956"/>
                </a:lnTo>
                <a:lnTo>
                  <a:pt x="1336" y="956"/>
                </a:lnTo>
                <a:lnTo>
                  <a:pt x="1334" y="956"/>
                </a:lnTo>
                <a:lnTo>
                  <a:pt x="1331" y="956"/>
                </a:lnTo>
                <a:lnTo>
                  <a:pt x="1329" y="956"/>
                </a:lnTo>
                <a:lnTo>
                  <a:pt x="1325" y="956"/>
                </a:lnTo>
                <a:lnTo>
                  <a:pt x="1323" y="956"/>
                </a:lnTo>
                <a:lnTo>
                  <a:pt x="1321" y="956"/>
                </a:lnTo>
                <a:lnTo>
                  <a:pt x="1319" y="956"/>
                </a:lnTo>
                <a:lnTo>
                  <a:pt x="1317" y="956"/>
                </a:lnTo>
                <a:lnTo>
                  <a:pt x="1315" y="956"/>
                </a:lnTo>
                <a:lnTo>
                  <a:pt x="1313" y="956"/>
                </a:lnTo>
                <a:lnTo>
                  <a:pt x="1311" y="956"/>
                </a:lnTo>
                <a:lnTo>
                  <a:pt x="1309" y="956"/>
                </a:lnTo>
                <a:lnTo>
                  <a:pt x="1308" y="956"/>
                </a:lnTo>
                <a:lnTo>
                  <a:pt x="1306" y="956"/>
                </a:lnTo>
                <a:lnTo>
                  <a:pt x="1304" y="956"/>
                </a:lnTo>
                <a:lnTo>
                  <a:pt x="1302" y="956"/>
                </a:lnTo>
                <a:lnTo>
                  <a:pt x="1300" y="956"/>
                </a:lnTo>
                <a:lnTo>
                  <a:pt x="1298" y="956"/>
                </a:lnTo>
                <a:lnTo>
                  <a:pt x="1294" y="956"/>
                </a:lnTo>
                <a:lnTo>
                  <a:pt x="1292" y="956"/>
                </a:lnTo>
                <a:lnTo>
                  <a:pt x="1290" y="956"/>
                </a:lnTo>
                <a:lnTo>
                  <a:pt x="1286" y="956"/>
                </a:lnTo>
                <a:lnTo>
                  <a:pt x="1285" y="956"/>
                </a:lnTo>
                <a:lnTo>
                  <a:pt x="1281" y="956"/>
                </a:lnTo>
                <a:lnTo>
                  <a:pt x="1279" y="956"/>
                </a:lnTo>
                <a:lnTo>
                  <a:pt x="1277" y="956"/>
                </a:lnTo>
                <a:lnTo>
                  <a:pt x="1273" y="956"/>
                </a:lnTo>
                <a:lnTo>
                  <a:pt x="1261" y="958"/>
                </a:lnTo>
                <a:lnTo>
                  <a:pt x="1260" y="958"/>
                </a:lnTo>
                <a:lnTo>
                  <a:pt x="1252" y="958"/>
                </a:lnTo>
                <a:lnTo>
                  <a:pt x="1250" y="958"/>
                </a:lnTo>
                <a:lnTo>
                  <a:pt x="1242" y="958"/>
                </a:lnTo>
                <a:lnTo>
                  <a:pt x="1240" y="958"/>
                </a:lnTo>
                <a:lnTo>
                  <a:pt x="1231" y="958"/>
                </a:lnTo>
                <a:lnTo>
                  <a:pt x="1229" y="958"/>
                </a:lnTo>
                <a:lnTo>
                  <a:pt x="1221" y="958"/>
                </a:lnTo>
                <a:lnTo>
                  <a:pt x="1219" y="958"/>
                </a:lnTo>
                <a:lnTo>
                  <a:pt x="1212" y="958"/>
                </a:lnTo>
                <a:lnTo>
                  <a:pt x="1206" y="958"/>
                </a:lnTo>
                <a:lnTo>
                  <a:pt x="1200" y="958"/>
                </a:lnTo>
                <a:lnTo>
                  <a:pt x="1198" y="958"/>
                </a:lnTo>
                <a:lnTo>
                  <a:pt x="1196" y="958"/>
                </a:lnTo>
                <a:lnTo>
                  <a:pt x="1194" y="958"/>
                </a:lnTo>
                <a:lnTo>
                  <a:pt x="1192" y="958"/>
                </a:lnTo>
                <a:lnTo>
                  <a:pt x="1190" y="958"/>
                </a:lnTo>
                <a:lnTo>
                  <a:pt x="1189" y="958"/>
                </a:lnTo>
                <a:lnTo>
                  <a:pt x="1187" y="958"/>
                </a:lnTo>
                <a:lnTo>
                  <a:pt x="1185" y="958"/>
                </a:lnTo>
                <a:lnTo>
                  <a:pt x="1183" y="958"/>
                </a:lnTo>
                <a:lnTo>
                  <a:pt x="1181" y="958"/>
                </a:lnTo>
                <a:lnTo>
                  <a:pt x="1179" y="958"/>
                </a:lnTo>
                <a:lnTo>
                  <a:pt x="1177" y="958"/>
                </a:lnTo>
                <a:lnTo>
                  <a:pt x="1175" y="958"/>
                </a:lnTo>
                <a:lnTo>
                  <a:pt x="1173" y="958"/>
                </a:lnTo>
                <a:lnTo>
                  <a:pt x="1171" y="958"/>
                </a:lnTo>
                <a:lnTo>
                  <a:pt x="1169" y="958"/>
                </a:lnTo>
                <a:lnTo>
                  <a:pt x="1167" y="958"/>
                </a:lnTo>
                <a:lnTo>
                  <a:pt x="1165" y="958"/>
                </a:lnTo>
                <a:lnTo>
                  <a:pt x="1164" y="958"/>
                </a:lnTo>
                <a:lnTo>
                  <a:pt x="1162" y="958"/>
                </a:lnTo>
                <a:lnTo>
                  <a:pt x="1160" y="958"/>
                </a:lnTo>
                <a:lnTo>
                  <a:pt x="1158" y="958"/>
                </a:lnTo>
                <a:lnTo>
                  <a:pt x="1156" y="958"/>
                </a:lnTo>
                <a:lnTo>
                  <a:pt x="1144" y="958"/>
                </a:lnTo>
                <a:lnTo>
                  <a:pt x="1129" y="960"/>
                </a:lnTo>
                <a:lnTo>
                  <a:pt x="1129" y="954"/>
                </a:lnTo>
                <a:lnTo>
                  <a:pt x="1129" y="952"/>
                </a:lnTo>
                <a:lnTo>
                  <a:pt x="1129" y="950"/>
                </a:lnTo>
                <a:lnTo>
                  <a:pt x="1129" y="949"/>
                </a:lnTo>
                <a:lnTo>
                  <a:pt x="1129" y="947"/>
                </a:lnTo>
                <a:lnTo>
                  <a:pt x="1129" y="945"/>
                </a:lnTo>
                <a:lnTo>
                  <a:pt x="1129" y="943"/>
                </a:lnTo>
                <a:lnTo>
                  <a:pt x="1129" y="939"/>
                </a:lnTo>
                <a:lnTo>
                  <a:pt x="1129" y="937"/>
                </a:lnTo>
                <a:lnTo>
                  <a:pt x="1129" y="935"/>
                </a:lnTo>
                <a:lnTo>
                  <a:pt x="1129" y="933"/>
                </a:lnTo>
                <a:lnTo>
                  <a:pt x="1127" y="931"/>
                </a:lnTo>
                <a:lnTo>
                  <a:pt x="1127" y="929"/>
                </a:lnTo>
                <a:lnTo>
                  <a:pt x="1127" y="927"/>
                </a:lnTo>
                <a:lnTo>
                  <a:pt x="1127" y="926"/>
                </a:lnTo>
                <a:lnTo>
                  <a:pt x="1127" y="924"/>
                </a:lnTo>
                <a:lnTo>
                  <a:pt x="1127" y="922"/>
                </a:lnTo>
                <a:lnTo>
                  <a:pt x="1127" y="918"/>
                </a:lnTo>
                <a:lnTo>
                  <a:pt x="1127" y="916"/>
                </a:lnTo>
                <a:lnTo>
                  <a:pt x="1127" y="914"/>
                </a:lnTo>
                <a:lnTo>
                  <a:pt x="1127" y="912"/>
                </a:lnTo>
                <a:lnTo>
                  <a:pt x="1127" y="910"/>
                </a:lnTo>
                <a:lnTo>
                  <a:pt x="1127" y="908"/>
                </a:lnTo>
                <a:lnTo>
                  <a:pt x="1127" y="906"/>
                </a:lnTo>
                <a:lnTo>
                  <a:pt x="1127" y="904"/>
                </a:lnTo>
                <a:lnTo>
                  <a:pt x="1127" y="902"/>
                </a:lnTo>
                <a:lnTo>
                  <a:pt x="1127" y="901"/>
                </a:lnTo>
                <a:lnTo>
                  <a:pt x="1127" y="897"/>
                </a:lnTo>
                <a:lnTo>
                  <a:pt x="1127" y="895"/>
                </a:lnTo>
                <a:lnTo>
                  <a:pt x="1127" y="893"/>
                </a:lnTo>
                <a:lnTo>
                  <a:pt x="1127" y="891"/>
                </a:lnTo>
                <a:lnTo>
                  <a:pt x="1127" y="889"/>
                </a:lnTo>
                <a:lnTo>
                  <a:pt x="1127" y="887"/>
                </a:lnTo>
                <a:lnTo>
                  <a:pt x="1127" y="885"/>
                </a:lnTo>
                <a:lnTo>
                  <a:pt x="1127" y="883"/>
                </a:lnTo>
                <a:lnTo>
                  <a:pt x="1127" y="881"/>
                </a:lnTo>
                <a:lnTo>
                  <a:pt x="1127" y="879"/>
                </a:lnTo>
                <a:lnTo>
                  <a:pt x="1127" y="878"/>
                </a:lnTo>
                <a:lnTo>
                  <a:pt x="1127" y="876"/>
                </a:lnTo>
                <a:lnTo>
                  <a:pt x="1127" y="872"/>
                </a:lnTo>
                <a:lnTo>
                  <a:pt x="1125" y="872"/>
                </a:lnTo>
                <a:lnTo>
                  <a:pt x="1125" y="870"/>
                </a:lnTo>
                <a:lnTo>
                  <a:pt x="1125" y="868"/>
                </a:lnTo>
                <a:lnTo>
                  <a:pt x="1125" y="866"/>
                </a:lnTo>
                <a:lnTo>
                  <a:pt x="1125" y="864"/>
                </a:lnTo>
                <a:lnTo>
                  <a:pt x="1125" y="862"/>
                </a:lnTo>
                <a:lnTo>
                  <a:pt x="1125" y="860"/>
                </a:lnTo>
                <a:lnTo>
                  <a:pt x="1125" y="858"/>
                </a:lnTo>
                <a:lnTo>
                  <a:pt x="1125" y="856"/>
                </a:lnTo>
                <a:lnTo>
                  <a:pt x="1125" y="854"/>
                </a:lnTo>
                <a:lnTo>
                  <a:pt x="1125" y="853"/>
                </a:lnTo>
                <a:lnTo>
                  <a:pt x="1125" y="851"/>
                </a:lnTo>
                <a:lnTo>
                  <a:pt x="1125" y="849"/>
                </a:lnTo>
                <a:lnTo>
                  <a:pt x="1125" y="847"/>
                </a:lnTo>
                <a:lnTo>
                  <a:pt x="1125" y="845"/>
                </a:lnTo>
                <a:lnTo>
                  <a:pt x="1125" y="843"/>
                </a:lnTo>
                <a:lnTo>
                  <a:pt x="1125" y="841"/>
                </a:lnTo>
                <a:lnTo>
                  <a:pt x="1125" y="839"/>
                </a:lnTo>
                <a:lnTo>
                  <a:pt x="1125" y="837"/>
                </a:lnTo>
                <a:lnTo>
                  <a:pt x="1125" y="835"/>
                </a:lnTo>
                <a:lnTo>
                  <a:pt x="1125" y="833"/>
                </a:lnTo>
                <a:lnTo>
                  <a:pt x="1125" y="831"/>
                </a:lnTo>
                <a:lnTo>
                  <a:pt x="1125" y="830"/>
                </a:lnTo>
                <a:lnTo>
                  <a:pt x="1125" y="828"/>
                </a:lnTo>
                <a:lnTo>
                  <a:pt x="1125" y="826"/>
                </a:lnTo>
                <a:lnTo>
                  <a:pt x="1125" y="824"/>
                </a:lnTo>
                <a:lnTo>
                  <a:pt x="1125" y="822"/>
                </a:lnTo>
                <a:lnTo>
                  <a:pt x="1125" y="820"/>
                </a:lnTo>
                <a:lnTo>
                  <a:pt x="1125" y="818"/>
                </a:lnTo>
                <a:lnTo>
                  <a:pt x="1125" y="816"/>
                </a:lnTo>
                <a:lnTo>
                  <a:pt x="1125" y="812"/>
                </a:lnTo>
                <a:lnTo>
                  <a:pt x="1123" y="812"/>
                </a:lnTo>
                <a:lnTo>
                  <a:pt x="1123" y="810"/>
                </a:lnTo>
                <a:lnTo>
                  <a:pt x="1123" y="808"/>
                </a:lnTo>
                <a:lnTo>
                  <a:pt x="1123" y="806"/>
                </a:lnTo>
                <a:lnTo>
                  <a:pt x="1123" y="805"/>
                </a:lnTo>
                <a:lnTo>
                  <a:pt x="1123" y="803"/>
                </a:lnTo>
                <a:lnTo>
                  <a:pt x="1123" y="801"/>
                </a:lnTo>
                <a:lnTo>
                  <a:pt x="1123" y="799"/>
                </a:lnTo>
                <a:lnTo>
                  <a:pt x="1123" y="797"/>
                </a:lnTo>
                <a:lnTo>
                  <a:pt x="1123" y="795"/>
                </a:lnTo>
                <a:lnTo>
                  <a:pt x="1123" y="793"/>
                </a:lnTo>
                <a:lnTo>
                  <a:pt x="1123" y="791"/>
                </a:lnTo>
                <a:lnTo>
                  <a:pt x="1123" y="789"/>
                </a:lnTo>
                <a:lnTo>
                  <a:pt x="1123" y="787"/>
                </a:lnTo>
                <a:lnTo>
                  <a:pt x="1123" y="785"/>
                </a:lnTo>
                <a:lnTo>
                  <a:pt x="1123" y="783"/>
                </a:lnTo>
                <a:lnTo>
                  <a:pt x="1123" y="782"/>
                </a:lnTo>
                <a:lnTo>
                  <a:pt x="1123" y="780"/>
                </a:lnTo>
                <a:lnTo>
                  <a:pt x="1123" y="778"/>
                </a:lnTo>
                <a:lnTo>
                  <a:pt x="1123" y="774"/>
                </a:lnTo>
                <a:lnTo>
                  <a:pt x="1123" y="772"/>
                </a:lnTo>
                <a:lnTo>
                  <a:pt x="1123" y="768"/>
                </a:lnTo>
                <a:lnTo>
                  <a:pt x="1123" y="760"/>
                </a:lnTo>
                <a:lnTo>
                  <a:pt x="1123" y="758"/>
                </a:lnTo>
                <a:lnTo>
                  <a:pt x="1121" y="757"/>
                </a:lnTo>
                <a:lnTo>
                  <a:pt x="1121" y="753"/>
                </a:lnTo>
                <a:lnTo>
                  <a:pt x="1121" y="751"/>
                </a:lnTo>
                <a:lnTo>
                  <a:pt x="1121" y="749"/>
                </a:lnTo>
                <a:lnTo>
                  <a:pt x="1121" y="745"/>
                </a:lnTo>
                <a:lnTo>
                  <a:pt x="1121" y="743"/>
                </a:lnTo>
                <a:lnTo>
                  <a:pt x="1119" y="743"/>
                </a:lnTo>
                <a:lnTo>
                  <a:pt x="1117" y="743"/>
                </a:lnTo>
                <a:lnTo>
                  <a:pt x="1112" y="743"/>
                </a:lnTo>
                <a:lnTo>
                  <a:pt x="1108" y="743"/>
                </a:lnTo>
                <a:lnTo>
                  <a:pt x="1106" y="743"/>
                </a:lnTo>
                <a:lnTo>
                  <a:pt x="1102" y="743"/>
                </a:lnTo>
                <a:lnTo>
                  <a:pt x="1098" y="743"/>
                </a:lnTo>
                <a:lnTo>
                  <a:pt x="1096" y="743"/>
                </a:lnTo>
                <a:lnTo>
                  <a:pt x="1091" y="745"/>
                </a:lnTo>
                <a:lnTo>
                  <a:pt x="1089" y="745"/>
                </a:lnTo>
                <a:lnTo>
                  <a:pt x="1087" y="745"/>
                </a:lnTo>
                <a:lnTo>
                  <a:pt x="1085" y="745"/>
                </a:lnTo>
                <a:lnTo>
                  <a:pt x="1081" y="745"/>
                </a:lnTo>
                <a:lnTo>
                  <a:pt x="1077" y="745"/>
                </a:lnTo>
                <a:lnTo>
                  <a:pt x="1075" y="745"/>
                </a:lnTo>
                <a:lnTo>
                  <a:pt x="1073" y="745"/>
                </a:lnTo>
                <a:lnTo>
                  <a:pt x="1071" y="745"/>
                </a:lnTo>
                <a:lnTo>
                  <a:pt x="1066" y="745"/>
                </a:lnTo>
                <a:lnTo>
                  <a:pt x="1064" y="745"/>
                </a:lnTo>
                <a:lnTo>
                  <a:pt x="1060" y="745"/>
                </a:lnTo>
                <a:lnTo>
                  <a:pt x="1056" y="745"/>
                </a:lnTo>
                <a:lnTo>
                  <a:pt x="1054" y="745"/>
                </a:lnTo>
                <a:lnTo>
                  <a:pt x="1050" y="745"/>
                </a:lnTo>
                <a:lnTo>
                  <a:pt x="1048" y="745"/>
                </a:lnTo>
                <a:lnTo>
                  <a:pt x="1046" y="745"/>
                </a:lnTo>
                <a:lnTo>
                  <a:pt x="1044" y="745"/>
                </a:lnTo>
                <a:lnTo>
                  <a:pt x="1043" y="745"/>
                </a:lnTo>
                <a:lnTo>
                  <a:pt x="1039" y="745"/>
                </a:lnTo>
                <a:lnTo>
                  <a:pt x="1039" y="743"/>
                </a:lnTo>
                <a:lnTo>
                  <a:pt x="1039" y="739"/>
                </a:lnTo>
                <a:lnTo>
                  <a:pt x="1039" y="737"/>
                </a:lnTo>
                <a:lnTo>
                  <a:pt x="1039" y="735"/>
                </a:lnTo>
                <a:lnTo>
                  <a:pt x="1039" y="734"/>
                </a:lnTo>
                <a:lnTo>
                  <a:pt x="1039" y="732"/>
                </a:lnTo>
                <a:lnTo>
                  <a:pt x="1039" y="730"/>
                </a:lnTo>
                <a:lnTo>
                  <a:pt x="1039" y="728"/>
                </a:lnTo>
                <a:lnTo>
                  <a:pt x="1039" y="726"/>
                </a:lnTo>
                <a:lnTo>
                  <a:pt x="1039" y="724"/>
                </a:lnTo>
                <a:lnTo>
                  <a:pt x="1039" y="718"/>
                </a:lnTo>
                <a:lnTo>
                  <a:pt x="1039" y="716"/>
                </a:lnTo>
                <a:lnTo>
                  <a:pt x="1039" y="714"/>
                </a:lnTo>
                <a:lnTo>
                  <a:pt x="1037" y="714"/>
                </a:lnTo>
                <a:lnTo>
                  <a:pt x="1035" y="714"/>
                </a:lnTo>
                <a:lnTo>
                  <a:pt x="1033" y="714"/>
                </a:lnTo>
                <a:lnTo>
                  <a:pt x="1029" y="714"/>
                </a:lnTo>
                <a:lnTo>
                  <a:pt x="1027" y="714"/>
                </a:lnTo>
                <a:lnTo>
                  <a:pt x="1025" y="714"/>
                </a:lnTo>
                <a:lnTo>
                  <a:pt x="1023" y="714"/>
                </a:lnTo>
                <a:lnTo>
                  <a:pt x="1021" y="714"/>
                </a:lnTo>
                <a:lnTo>
                  <a:pt x="1020" y="714"/>
                </a:lnTo>
                <a:lnTo>
                  <a:pt x="1018" y="714"/>
                </a:lnTo>
                <a:lnTo>
                  <a:pt x="1016" y="714"/>
                </a:lnTo>
                <a:lnTo>
                  <a:pt x="1014" y="714"/>
                </a:lnTo>
                <a:lnTo>
                  <a:pt x="1012" y="714"/>
                </a:lnTo>
                <a:lnTo>
                  <a:pt x="1012" y="716"/>
                </a:lnTo>
                <a:lnTo>
                  <a:pt x="1010" y="716"/>
                </a:lnTo>
                <a:lnTo>
                  <a:pt x="1008" y="716"/>
                </a:lnTo>
                <a:lnTo>
                  <a:pt x="1006" y="716"/>
                </a:lnTo>
                <a:lnTo>
                  <a:pt x="1004" y="716"/>
                </a:lnTo>
                <a:lnTo>
                  <a:pt x="1002" y="716"/>
                </a:lnTo>
                <a:lnTo>
                  <a:pt x="1000" y="716"/>
                </a:lnTo>
                <a:lnTo>
                  <a:pt x="998" y="716"/>
                </a:lnTo>
                <a:lnTo>
                  <a:pt x="996" y="716"/>
                </a:lnTo>
                <a:lnTo>
                  <a:pt x="995" y="716"/>
                </a:lnTo>
                <a:lnTo>
                  <a:pt x="993" y="716"/>
                </a:lnTo>
                <a:lnTo>
                  <a:pt x="989" y="716"/>
                </a:lnTo>
                <a:lnTo>
                  <a:pt x="987" y="716"/>
                </a:lnTo>
                <a:lnTo>
                  <a:pt x="985" y="716"/>
                </a:lnTo>
                <a:lnTo>
                  <a:pt x="983" y="716"/>
                </a:lnTo>
                <a:lnTo>
                  <a:pt x="981" y="716"/>
                </a:lnTo>
                <a:lnTo>
                  <a:pt x="979" y="716"/>
                </a:lnTo>
                <a:lnTo>
                  <a:pt x="977" y="716"/>
                </a:lnTo>
                <a:lnTo>
                  <a:pt x="975" y="716"/>
                </a:lnTo>
                <a:lnTo>
                  <a:pt x="973" y="716"/>
                </a:lnTo>
                <a:lnTo>
                  <a:pt x="972" y="716"/>
                </a:lnTo>
                <a:lnTo>
                  <a:pt x="970" y="716"/>
                </a:lnTo>
                <a:lnTo>
                  <a:pt x="968" y="716"/>
                </a:lnTo>
                <a:lnTo>
                  <a:pt x="966" y="716"/>
                </a:lnTo>
                <a:lnTo>
                  <a:pt x="964" y="716"/>
                </a:lnTo>
                <a:lnTo>
                  <a:pt x="962" y="716"/>
                </a:lnTo>
                <a:lnTo>
                  <a:pt x="960" y="716"/>
                </a:lnTo>
                <a:lnTo>
                  <a:pt x="956" y="716"/>
                </a:lnTo>
                <a:lnTo>
                  <a:pt x="954" y="716"/>
                </a:lnTo>
                <a:lnTo>
                  <a:pt x="952" y="716"/>
                </a:lnTo>
                <a:lnTo>
                  <a:pt x="950" y="716"/>
                </a:lnTo>
                <a:lnTo>
                  <a:pt x="948" y="716"/>
                </a:lnTo>
                <a:lnTo>
                  <a:pt x="947" y="716"/>
                </a:lnTo>
                <a:lnTo>
                  <a:pt x="945" y="716"/>
                </a:lnTo>
                <a:lnTo>
                  <a:pt x="943" y="716"/>
                </a:lnTo>
                <a:lnTo>
                  <a:pt x="941" y="716"/>
                </a:lnTo>
                <a:lnTo>
                  <a:pt x="937" y="716"/>
                </a:lnTo>
                <a:lnTo>
                  <a:pt x="935" y="716"/>
                </a:lnTo>
                <a:lnTo>
                  <a:pt x="933" y="716"/>
                </a:lnTo>
                <a:lnTo>
                  <a:pt x="931" y="716"/>
                </a:lnTo>
                <a:lnTo>
                  <a:pt x="927" y="716"/>
                </a:lnTo>
                <a:lnTo>
                  <a:pt x="925" y="716"/>
                </a:lnTo>
                <a:lnTo>
                  <a:pt x="924" y="716"/>
                </a:lnTo>
                <a:lnTo>
                  <a:pt x="922" y="716"/>
                </a:lnTo>
                <a:lnTo>
                  <a:pt x="920" y="716"/>
                </a:lnTo>
                <a:lnTo>
                  <a:pt x="918" y="716"/>
                </a:lnTo>
                <a:lnTo>
                  <a:pt x="916" y="716"/>
                </a:lnTo>
                <a:lnTo>
                  <a:pt x="914" y="716"/>
                </a:lnTo>
                <a:lnTo>
                  <a:pt x="912" y="718"/>
                </a:lnTo>
                <a:lnTo>
                  <a:pt x="910" y="718"/>
                </a:lnTo>
                <a:lnTo>
                  <a:pt x="908" y="718"/>
                </a:lnTo>
                <a:lnTo>
                  <a:pt x="906" y="718"/>
                </a:lnTo>
                <a:lnTo>
                  <a:pt x="904" y="718"/>
                </a:lnTo>
                <a:lnTo>
                  <a:pt x="902" y="718"/>
                </a:lnTo>
                <a:lnTo>
                  <a:pt x="900" y="718"/>
                </a:lnTo>
                <a:lnTo>
                  <a:pt x="899" y="718"/>
                </a:lnTo>
                <a:lnTo>
                  <a:pt x="897" y="718"/>
                </a:lnTo>
                <a:lnTo>
                  <a:pt x="895" y="718"/>
                </a:lnTo>
                <a:lnTo>
                  <a:pt x="893" y="718"/>
                </a:lnTo>
                <a:lnTo>
                  <a:pt x="891" y="718"/>
                </a:lnTo>
                <a:lnTo>
                  <a:pt x="889" y="718"/>
                </a:lnTo>
                <a:lnTo>
                  <a:pt x="887" y="718"/>
                </a:lnTo>
                <a:lnTo>
                  <a:pt x="885" y="718"/>
                </a:lnTo>
                <a:lnTo>
                  <a:pt x="879" y="718"/>
                </a:lnTo>
                <a:lnTo>
                  <a:pt x="875" y="718"/>
                </a:lnTo>
                <a:lnTo>
                  <a:pt x="874" y="718"/>
                </a:lnTo>
                <a:lnTo>
                  <a:pt x="872" y="718"/>
                </a:lnTo>
                <a:lnTo>
                  <a:pt x="870" y="718"/>
                </a:lnTo>
                <a:lnTo>
                  <a:pt x="868" y="718"/>
                </a:lnTo>
                <a:lnTo>
                  <a:pt x="864" y="718"/>
                </a:lnTo>
                <a:lnTo>
                  <a:pt x="862" y="718"/>
                </a:lnTo>
                <a:lnTo>
                  <a:pt x="860" y="718"/>
                </a:lnTo>
                <a:lnTo>
                  <a:pt x="856" y="718"/>
                </a:lnTo>
                <a:lnTo>
                  <a:pt x="854" y="718"/>
                </a:lnTo>
                <a:lnTo>
                  <a:pt x="851" y="718"/>
                </a:lnTo>
                <a:lnTo>
                  <a:pt x="847" y="718"/>
                </a:lnTo>
                <a:lnTo>
                  <a:pt x="845" y="718"/>
                </a:lnTo>
                <a:lnTo>
                  <a:pt x="841" y="718"/>
                </a:lnTo>
                <a:lnTo>
                  <a:pt x="837" y="718"/>
                </a:lnTo>
                <a:lnTo>
                  <a:pt x="835" y="718"/>
                </a:lnTo>
                <a:lnTo>
                  <a:pt x="831" y="718"/>
                </a:lnTo>
                <a:lnTo>
                  <a:pt x="829" y="718"/>
                </a:lnTo>
                <a:lnTo>
                  <a:pt x="826" y="718"/>
                </a:lnTo>
                <a:lnTo>
                  <a:pt x="824" y="718"/>
                </a:lnTo>
                <a:lnTo>
                  <a:pt x="820" y="718"/>
                </a:lnTo>
                <a:lnTo>
                  <a:pt x="816" y="720"/>
                </a:lnTo>
                <a:lnTo>
                  <a:pt x="812" y="720"/>
                </a:lnTo>
                <a:lnTo>
                  <a:pt x="810" y="720"/>
                </a:lnTo>
                <a:lnTo>
                  <a:pt x="808" y="720"/>
                </a:lnTo>
                <a:lnTo>
                  <a:pt x="806" y="720"/>
                </a:lnTo>
                <a:lnTo>
                  <a:pt x="804" y="720"/>
                </a:lnTo>
                <a:lnTo>
                  <a:pt x="801" y="720"/>
                </a:lnTo>
                <a:lnTo>
                  <a:pt x="799" y="720"/>
                </a:lnTo>
                <a:lnTo>
                  <a:pt x="797" y="720"/>
                </a:lnTo>
                <a:lnTo>
                  <a:pt x="795" y="720"/>
                </a:lnTo>
                <a:lnTo>
                  <a:pt x="793" y="720"/>
                </a:lnTo>
                <a:lnTo>
                  <a:pt x="791" y="720"/>
                </a:lnTo>
                <a:lnTo>
                  <a:pt x="789" y="720"/>
                </a:lnTo>
                <a:lnTo>
                  <a:pt x="787" y="720"/>
                </a:lnTo>
                <a:lnTo>
                  <a:pt x="785" y="720"/>
                </a:lnTo>
                <a:lnTo>
                  <a:pt x="783" y="720"/>
                </a:lnTo>
                <a:lnTo>
                  <a:pt x="770" y="720"/>
                </a:lnTo>
                <a:lnTo>
                  <a:pt x="760" y="720"/>
                </a:lnTo>
                <a:lnTo>
                  <a:pt x="758" y="718"/>
                </a:lnTo>
                <a:lnTo>
                  <a:pt x="756" y="716"/>
                </a:lnTo>
                <a:lnTo>
                  <a:pt x="751" y="714"/>
                </a:lnTo>
                <a:lnTo>
                  <a:pt x="749" y="710"/>
                </a:lnTo>
                <a:lnTo>
                  <a:pt x="745" y="709"/>
                </a:lnTo>
                <a:lnTo>
                  <a:pt x="743" y="707"/>
                </a:lnTo>
                <a:lnTo>
                  <a:pt x="741" y="705"/>
                </a:lnTo>
                <a:lnTo>
                  <a:pt x="739" y="699"/>
                </a:lnTo>
                <a:lnTo>
                  <a:pt x="737" y="693"/>
                </a:lnTo>
                <a:lnTo>
                  <a:pt x="735" y="687"/>
                </a:lnTo>
                <a:lnTo>
                  <a:pt x="733" y="682"/>
                </a:lnTo>
                <a:lnTo>
                  <a:pt x="731" y="678"/>
                </a:lnTo>
                <a:lnTo>
                  <a:pt x="731" y="676"/>
                </a:lnTo>
                <a:lnTo>
                  <a:pt x="731" y="674"/>
                </a:lnTo>
                <a:lnTo>
                  <a:pt x="731" y="672"/>
                </a:lnTo>
                <a:lnTo>
                  <a:pt x="731" y="670"/>
                </a:lnTo>
                <a:lnTo>
                  <a:pt x="731" y="668"/>
                </a:lnTo>
                <a:lnTo>
                  <a:pt x="730" y="666"/>
                </a:lnTo>
                <a:lnTo>
                  <a:pt x="730" y="664"/>
                </a:lnTo>
                <a:lnTo>
                  <a:pt x="728" y="661"/>
                </a:lnTo>
                <a:lnTo>
                  <a:pt x="728" y="655"/>
                </a:lnTo>
                <a:lnTo>
                  <a:pt x="726" y="649"/>
                </a:lnTo>
                <a:lnTo>
                  <a:pt x="724" y="645"/>
                </a:lnTo>
                <a:lnTo>
                  <a:pt x="722" y="641"/>
                </a:lnTo>
                <a:lnTo>
                  <a:pt x="718" y="636"/>
                </a:lnTo>
                <a:lnTo>
                  <a:pt x="716" y="632"/>
                </a:lnTo>
                <a:lnTo>
                  <a:pt x="716" y="630"/>
                </a:lnTo>
                <a:lnTo>
                  <a:pt x="714" y="628"/>
                </a:lnTo>
                <a:lnTo>
                  <a:pt x="714" y="626"/>
                </a:lnTo>
                <a:lnTo>
                  <a:pt x="714" y="624"/>
                </a:lnTo>
                <a:lnTo>
                  <a:pt x="714" y="622"/>
                </a:lnTo>
                <a:lnTo>
                  <a:pt x="716" y="618"/>
                </a:lnTo>
                <a:lnTo>
                  <a:pt x="718" y="614"/>
                </a:lnTo>
                <a:lnTo>
                  <a:pt x="718" y="613"/>
                </a:lnTo>
                <a:lnTo>
                  <a:pt x="718" y="611"/>
                </a:lnTo>
                <a:lnTo>
                  <a:pt x="720" y="609"/>
                </a:lnTo>
                <a:lnTo>
                  <a:pt x="720" y="607"/>
                </a:lnTo>
                <a:lnTo>
                  <a:pt x="722" y="605"/>
                </a:lnTo>
                <a:lnTo>
                  <a:pt x="722" y="603"/>
                </a:lnTo>
                <a:lnTo>
                  <a:pt x="722" y="601"/>
                </a:lnTo>
                <a:lnTo>
                  <a:pt x="785" y="599"/>
                </a:lnTo>
                <a:lnTo>
                  <a:pt x="785" y="591"/>
                </a:lnTo>
                <a:lnTo>
                  <a:pt x="785" y="566"/>
                </a:lnTo>
                <a:lnTo>
                  <a:pt x="689" y="568"/>
                </a:lnTo>
                <a:lnTo>
                  <a:pt x="687" y="566"/>
                </a:lnTo>
                <a:lnTo>
                  <a:pt x="687" y="565"/>
                </a:lnTo>
                <a:lnTo>
                  <a:pt x="685" y="565"/>
                </a:lnTo>
                <a:lnTo>
                  <a:pt x="685" y="563"/>
                </a:lnTo>
                <a:lnTo>
                  <a:pt x="685" y="561"/>
                </a:lnTo>
                <a:lnTo>
                  <a:pt x="685" y="559"/>
                </a:lnTo>
                <a:lnTo>
                  <a:pt x="683" y="559"/>
                </a:lnTo>
                <a:lnTo>
                  <a:pt x="683" y="557"/>
                </a:lnTo>
                <a:lnTo>
                  <a:pt x="683" y="555"/>
                </a:lnTo>
                <a:lnTo>
                  <a:pt x="683" y="553"/>
                </a:lnTo>
                <a:lnTo>
                  <a:pt x="683" y="551"/>
                </a:lnTo>
                <a:lnTo>
                  <a:pt x="683" y="549"/>
                </a:lnTo>
                <a:lnTo>
                  <a:pt x="685" y="547"/>
                </a:lnTo>
                <a:lnTo>
                  <a:pt x="689" y="543"/>
                </a:lnTo>
                <a:lnTo>
                  <a:pt x="691" y="542"/>
                </a:lnTo>
                <a:lnTo>
                  <a:pt x="691" y="538"/>
                </a:lnTo>
                <a:lnTo>
                  <a:pt x="693" y="536"/>
                </a:lnTo>
                <a:lnTo>
                  <a:pt x="695" y="534"/>
                </a:lnTo>
                <a:lnTo>
                  <a:pt x="697" y="530"/>
                </a:lnTo>
                <a:lnTo>
                  <a:pt x="699" y="528"/>
                </a:lnTo>
                <a:lnTo>
                  <a:pt x="699" y="524"/>
                </a:lnTo>
                <a:lnTo>
                  <a:pt x="701" y="522"/>
                </a:lnTo>
                <a:lnTo>
                  <a:pt x="703" y="518"/>
                </a:lnTo>
                <a:lnTo>
                  <a:pt x="705" y="517"/>
                </a:lnTo>
                <a:lnTo>
                  <a:pt x="708" y="509"/>
                </a:lnTo>
                <a:lnTo>
                  <a:pt x="708" y="505"/>
                </a:lnTo>
                <a:lnTo>
                  <a:pt x="710" y="501"/>
                </a:lnTo>
                <a:lnTo>
                  <a:pt x="710" y="499"/>
                </a:lnTo>
                <a:lnTo>
                  <a:pt x="710" y="492"/>
                </a:lnTo>
                <a:lnTo>
                  <a:pt x="710" y="490"/>
                </a:lnTo>
                <a:lnTo>
                  <a:pt x="712" y="486"/>
                </a:lnTo>
                <a:lnTo>
                  <a:pt x="716" y="480"/>
                </a:lnTo>
                <a:lnTo>
                  <a:pt x="716" y="478"/>
                </a:lnTo>
                <a:lnTo>
                  <a:pt x="716" y="476"/>
                </a:lnTo>
                <a:lnTo>
                  <a:pt x="716" y="470"/>
                </a:lnTo>
                <a:lnTo>
                  <a:pt x="716" y="469"/>
                </a:lnTo>
                <a:lnTo>
                  <a:pt x="716" y="467"/>
                </a:lnTo>
                <a:lnTo>
                  <a:pt x="716" y="463"/>
                </a:lnTo>
                <a:lnTo>
                  <a:pt x="714" y="459"/>
                </a:lnTo>
                <a:lnTo>
                  <a:pt x="714" y="457"/>
                </a:lnTo>
                <a:lnTo>
                  <a:pt x="716" y="453"/>
                </a:lnTo>
                <a:lnTo>
                  <a:pt x="716" y="449"/>
                </a:lnTo>
                <a:lnTo>
                  <a:pt x="718" y="447"/>
                </a:lnTo>
                <a:lnTo>
                  <a:pt x="720" y="444"/>
                </a:lnTo>
                <a:lnTo>
                  <a:pt x="722" y="440"/>
                </a:lnTo>
                <a:lnTo>
                  <a:pt x="722" y="438"/>
                </a:lnTo>
                <a:lnTo>
                  <a:pt x="722" y="436"/>
                </a:lnTo>
                <a:lnTo>
                  <a:pt x="722" y="434"/>
                </a:lnTo>
                <a:lnTo>
                  <a:pt x="722" y="432"/>
                </a:lnTo>
                <a:lnTo>
                  <a:pt x="720" y="430"/>
                </a:lnTo>
                <a:lnTo>
                  <a:pt x="718" y="428"/>
                </a:lnTo>
                <a:lnTo>
                  <a:pt x="716" y="426"/>
                </a:lnTo>
                <a:lnTo>
                  <a:pt x="714" y="424"/>
                </a:lnTo>
                <a:lnTo>
                  <a:pt x="712" y="424"/>
                </a:lnTo>
                <a:lnTo>
                  <a:pt x="710" y="424"/>
                </a:lnTo>
                <a:lnTo>
                  <a:pt x="708" y="424"/>
                </a:lnTo>
                <a:lnTo>
                  <a:pt x="707" y="424"/>
                </a:lnTo>
                <a:lnTo>
                  <a:pt x="705" y="424"/>
                </a:lnTo>
                <a:lnTo>
                  <a:pt x="701" y="424"/>
                </a:lnTo>
                <a:lnTo>
                  <a:pt x="697" y="426"/>
                </a:lnTo>
                <a:lnTo>
                  <a:pt x="695" y="426"/>
                </a:lnTo>
                <a:lnTo>
                  <a:pt x="691" y="428"/>
                </a:lnTo>
                <a:lnTo>
                  <a:pt x="687" y="432"/>
                </a:lnTo>
                <a:lnTo>
                  <a:pt x="685" y="432"/>
                </a:lnTo>
                <a:lnTo>
                  <a:pt x="683" y="432"/>
                </a:lnTo>
                <a:lnTo>
                  <a:pt x="683" y="434"/>
                </a:lnTo>
                <a:lnTo>
                  <a:pt x="682" y="434"/>
                </a:lnTo>
                <a:lnTo>
                  <a:pt x="680" y="432"/>
                </a:lnTo>
                <a:lnTo>
                  <a:pt x="678" y="432"/>
                </a:lnTo>
                <a:lnTo>
                  <a:pt x="676" y="432"/>
                </a:lnTo>
                <a:lnTo>
                  <a:pt x="674" y="432"/>
                </a:lnTo>
                <a:lnTo>
                  <a:pt x="672" y="430"/>
                </a:lnTo>
                <a:lnTo>
                  <a:pt x="670" y="428"/>
                </a:lnTo>
                <a:lnTo>
                  <a:pt x="666" y="426"/>
                </a:lnTo>
                <a:lnTo>
                  <a:pt x="664" y="424"/>
                </a:lnTo>
                <a:lnTo>
                  <a:pt x="662" y="423"/>
                </a:lnTo>
                <a:lnTo>
                  <a:pt x="660" y="423"/>
                </a:lnTo>
                <a:lnTo>
                  <a:pt x="658" y="421"/>
                </a:lnTo>
                <a:lnTo>
                  <a:pt x="658" y="419"/>
                </a:lnTo>
                <a:lnTo>
                  <a:pt x="657" y="417"/>
                </a:lnTo>
                <a:lnTo>
                  <a:pt x="655" y="417"/>
                </a:lnTo>
                <a:lnTo>
                  <a:pt x="647" y="417"/>
                </a:lnTo>
                <a:lnTo>
                  <a:pt x="639" y="419"/>
                </a:lnTo>
                <a:lnTo>
                  <a:pt x="637" y="419"/>
                </a:lnTo>
                <a:lnTo>
                  <a:pt x="632" y="419"/>
                </a:lnTo>
                <a:lnTo>
                  <a:pt x="628" y="419"/>
                </a:lnTo>
                <a:lnTo>
                  <a:pt x="622" y="419"/>
                </a:lnTo>
                <a:lnTo>
                  <a:pt x="618" y="419"/>
                </a:lnTo>
                <a:lnTo>
                  <a:pt x="616" y="419"/>
                </a:lnTo>
                <a:lnTo>
                  <a:pt x="614" y="419"/>
                </a:lnTo>
                <a:lnTo>
                  <a:pt x="612" y="419"/>
                </a:lnTo>
                <a:lnTo>
                  <a:pt x="610" y="419"/>
                </a:lnTo>
                <a:lnTo>
                  <a:pt x="609" y="419"/>
                </a:lnTo>
                <a:lnTo>
                  <a:pt x="607" y="419"/>
                </a:lnTo>
                <a:lnTo>
                  <a:pt x="605" y="419"/>
                </a:lnTo>
                <a:lnTo>
                  <a:pt x="601" y="419"/>
                </a:lnTo>
                <a:lnTo>
                  <a:pt x="599" y="419"/>
                </a:lnTo>
                <a:lnTo>
                  <a:pt x="589" y="419"/>
                </a:lnTo>
                <a:lnTo>
                  <a:pt x="584" y="419"/>
                </a:lnTo>
                <a:lnTo>
                  <a:pt x="582" y="419"/>
                </a:lnTo>
                <a:lnTo>
                  <a:pt x="580" y="419"/>
                </a:lnTo>
                <a:lnTo>
                  <a:pt x="578" y="419"/>
                </a:lnTo>
                <a:lnTo>
                  <a:pt x="574" y="419"/>
                </a:lnTo>
                <a:lnTo>
                  <a:pt x="572" y="419"/>
                </a:lnTo>
                <a:lnTo>
                  <a:pt x="568" y="419"/>
                </a:lnTo>
                <a:lnTo>
                  <a:pt x="566" y="419"/>
                </a:lnTo>
                <a:lnTo>
                  <a:pt x="564" y="421"/>
                </a:lnTo>
                <a:lnTo>
                  <a:pt x="562" y="421"/>
                </a:lnTo>
                <a:lnTo>
                  <a:pt x="539" y="421"/>
                </a:lnTo>
                <a:lnTo>
                  <a:pt x="528" y="421"/>
                </a:lnTo>
                <a:lnTo>
                  <a:pt x="520" y="421"/>
                </a:lnTo>
                <a:lnTo>
                  <a:pt x="499" y="421"/>
                </a:lnTo>
                <a:lnTo>
                  <a:pt x="499" y="436"/>
                </a:lnTo>
                <a:lnTo>
                  <a:pt x="497" y="451"/>
                </a:lnTo>
                <a:lnTo>
                  <a:pt x="497" y="459"/>
                </a:lnTo>
                <a:lnTo>
                  <a:pt x="497" y="482"/>
                </a:lnTo>
                <a:lnTo>
                  <a:pt x="497" y="484"/>
                </a:lnTo>
                <a:lnTo>
                  <a:pt x="497" y="520"/>
                </a:lnTo>
                <a:lnTo>
                  <a:pt x="497" y="530"/>
                </a:lnTo>
                <a:lnTo>
                  <a:pt x="497" y="538"/>
                </a:lnTo>
                <a:lnTo>
                  <a:pt x="499" y="543"/>
                </a:lnTo>
                <a:lnTo>
                  <a:pt x="499" y="553"/>
                </a:lnTo>
                <a:lnTo>
                  <a:pt x="491" y="553"/>
                </a:lnTo>
                <a:lnTo>
                  <a:pt x="472" y="551"/>
                </a:lnTo>
                <a:lnTo>
                  <a:pt x="470" y="551"/>
                </a:lnTo>
                <a:lnTo>
                  <a:pt x="468" y="551"/>
                </a:lnTo>
                <a:lnTo>
                  <a:pt x="466" y="551"/>
                </a:lnTo>
                <a:lnTo>
                  <a:pt x="465" y="551"/>
                </a:lnTo>
                <a:lnTo>
                  <a:pt x="463" y="551"/>
                </a:lnTo>
                <a:lnTo>
                  <a:pt x="459" y="549"/>
                </a:lnTo>
                <a:lnTo>
                  <a:pt x="457" y="549"/>
                </a:lnTo>
                <a:lnTo>
                  <a:pt x="457" y="551"/>
                </a:lnTo>
                <a:lnTo>
                  <a:pt x="447" y="549"/>
                </a:lnTo>
                <a:lnTo>
                  <a:pt x="438" y="547"/>
                </a:lnTo>
                <a:lnTo>
                  <a:pt x="432" y="547"/>
                </a:lnTo>
                <a:lnTo>
                  <a:pt x="426" y="547"/>
                </a:lnTo>
                <a:lnTo>
                  <a:pt x="418" y="545"/>
                </a:lnTo>
                <a:lnTo>
                  <a:pt x="417" y="545"/>
                </a:lnTo>
                <a:lnTo>
                  <a:pt x="397" y="545"/>
                </a:lnTo>
                <a:lnTo>
                  <a:pt x="397" y="547"/>
                </a:lnTo>
                <a:lnTo>
                  <a:pt x="397" y="576"/>
                </a:lnTo>
                <a:lnTo>
                  <a:pt x="397" y="597"/>
                </a:lnTo>
                <a:lnTo>
                  <a:pt x="397" y="607"/>
                </a:lnTo>
                <a:lnTo>
                  <a:pt x="376" y="607"/>
                </a:lnTo>
                <a:lnTo>
                  <a:pt x="363" y="607"/>
                </a:lnTo>
                <a:lnTo>
                  <a:pt x="359" y="607"/>
                </a:lnTo>
                <a:lnTo>
                  <a:pt x="336" y="607"/>
                </a:lnTo>
                <a:lnTo>
                  <a:pt x="328" y="609"/>
                </a:lnTo>
                <a:lnTo>
                  <a:pt x="322" y="609"/>
                </a:lnTo>
                <a:lnTo>
                  <a:pt x="321" y="609"/>
                </a:lnTo>
                <a:lnTo>
                  <a:pt x="305" y="609"/>
                </a:lnTo>
                <a:lnTo>
                  <a:pt x="297" y="607"/>
                </a:lnTo>
                <a:lnTo>
                  <a:pt x="296" y="607"/>
                </a:lnTo>
                <a:lnTo>
                  <a:pt x="282" y="603"/>
                </a:lnTo>
                <a:lnTo>
                  <a:pt x="265" y="599"/>
                </a:lnTo>
                <a:lnTo>
                  <a:pt x="251" y="597"/>
                </a:lnTo>
                <a:lnTo>
                  <a:pt x="234" y="593"/>
                </a:lnTo>
                <a:lnTo>
                  <a:pt x="215" y="590"/>
                </a:lnTo>
                <a:lnTo>
                  <a:pt x="213" y="590"/>
                </a:lnTo>
                <a:lnTo>
                  <a:pt x="213" y="576"/>
                </a:lnTo>
                <a:lnTo>
                  <a:pt x="213" y="574"/>
                </a:lnTo>
                <a:lnTo>
                  <a:pt x="211" y="570"/>
                </a:lnTo>
                <a:lnTo>
                  <a:pt x="211" y="568"/>
                </a:lnTo>
                <a:lnTo>
                  <a:pt x="211" y="565"/>
                </a:lnTo>
                <a:lnTo>
                  <a:pt x="211" y="561"/>
                </a:lnTo>
                <a:lnTo>
                  <a:pt x="209" y="559"/>
                </a:lnTo>
                <a:lnTo>
                  <a:pt x="209" y="555"/>
                </a:lnTo>
                <a:lnTo>
                  <a:pt x="207" y="555"/>
                </a:lnTo>
                <a:lnTo>
                  <a:pt x="203" y="553"/>
                </a:lnTo>
                <a:lnTo>
                  <a:pt x="203" y="555"/>
                </a:lnTo>
                <a:lnTo>
                  <a:pt x="201" y="565"/>
                </a:lnTo>
                <a:lnTo>
                  <a:pt x="200" y="570"/>
                </a:lnTo>
                <a:lnTo>
                  <a:pt x="203" y="570"/>
                </a:lnTo>
                <a:lnTo>
                  <a:pt x="203" y="574"/>
                </a:lnTo>
                <a:lnTo>
                  <a:pt x="203" y="588"/>
                </a:lnTo>
                <a:lnTo>
                  <a:pt x="203" y="593"/>
                </a:lnTo>
                <a:lnTo>
                  <a:pt x="194" y="591"/>
                </a:lnTo>
                <a:lnTo>
                  <a:pt x="167" y="586"/>
                </a:lnTo>
                <a:lnTo>
                  <a:pt x="150" y="582"/>
                </a:lnTo>
                <a:lnTo>
                  <a:pt x="123" y="574"/>
                </a:lnTo>
                <a:lnTo>
                  <a:pt x="115" y="574"/>
                </a:lnTo>
                <a:lnTo>
                  <a:pt x="109" y="572"/>
                </a:lnTo>
                <a:lnTo>
                  <a:pt x="102" y="572"/>
                </a:lnTo>
                <a:lnTo>
                  <a:pt x="88" y="570"/>
                </a:lnTo>
                <a:lnTo>
                  <a:pt x="86" y="568"/>
                </a:lnTo>
                <a:lnTo>
                  <a:pt x="80" y="568"/>
                </a:lnTo>
                <a:lnTo>
                  <a:pt x="69" y="566"/>
                </a:lnTo>
                <a:lnTo>
                  <a:pt x="57" y="565"/>
                </a:lnTo>
                <a:lnTo>
                  <a:pt x="50" y="563"/>
                </a:lnTo>
                <a:lnTo>
                  <a:pt x="32" y="561"/>
                </a:lnTo>
                <a:lnTo>
                  <a:pt x="29" y="561"/>
                </a:lnTo>
                <a:lnTo>
                  <a:pt x="23" y="559"/>
                </a:lnTo>
                <a:lnTo>
                  <a:pt x="17" y="559"/>
                </a:lnTo>
                <a:lnTo>
                  <a:pt x="15" y="559"/>
                </a:lnTo>
                <a:lnTo>
                  <a:pt x="11" y="557"/>
                </a:lnTo>
                <a:lnTo>
                  <a:pt x="6" y="557"/>
                </a:lnTo>
                <a:lnTo>
                  <a:pt x="6" y="555"/>
                </a:lnTo>
                <a:lnTo>
                  <a:pt x="6" y="553"/>
                </a:lnTo>
                <a:lnTo>
                  <a:pt x="6" y="551"/>
                </a:lnTo>
                <a:lnTo>
                  <a:pt x="6" y="549"/>
                </a:lnTo>
                <a:lnTo>
                  <a:pt x="6" y="547"/>
                </a:lnTo>
                <a:lnTo>
                  <a:pt x="6" y="545"/>
                </a:lnTo>
                <a:lnTo>
                  <a:pt x="6" y="543"/>
                </a:lnTo>
                <a:lnTo>
                  <a:pt x="8" y="543"/>
                </a:lnTo>
                <a:lnTo>
                  <a:pt x="8" y="542"/>
                </a:lnTo>
                <a:lnTo>
                  <a:pt x="8" y="540"/>
                </a:lnTo>
                <a:lnTo>
                  <a:pt x="6" y="540"/>
                </a:lnTo>
                <a:lnTo>
                  <a:pt x="6" y="538"/>
                </a:lnTo>
                <a:lnTo>
                  <a:pt x="6" y="536"/>
                </a:lnTo>
                <a:lnTo>
                  <a:pt x="6" y="534"/>
                </a:lnTo>
                <a:lnTo>
                  <a:pt x="6" y="532"/>
                </a:lnTo>
                <a:lnTo>
                  <a:pt x="6" y="530"/>
                </a:lnTo>
                <a:lnTo>
                  <a:pt x="6" y="528"/>
                </a:lnTo>
                <a:lnTo>
                  <a:pt x="6" y="526"/>
                </a:lnTo>
                <a:lnTo>
                  <a:pt x="6" y="522"/>
                </a:lnTo>
                <a:lnTo>
                  <a:pt x="6" y="520"/>
                </a:lnTo>
                <a:lnTo>
                  <a:pt x="6" y="494"/>
                </a:lnTo>
                <a:lnTo>
                  <a:pt x="4" y="494"/>
                </a:lnTo>
                <a:lnTo>
                  <a:pt x="4" y="373"/>
                </a:lnTo>
                <a:lnTo>
                  <a:pt x="2" y="361"/>
                </a:lnTo>
                <a:lnTo>
                  <a:pt x="2" y="359"/>
                </a:lnTo>
                <a:lnTo>
                  <a:pt x="2" y="355"/>
                </a:lnTo>
                <a:lnTo>
                  <a:pt x="2" y="351"/>
                </a:lnTo>
                <a:lnTo>
                  <a:pt x="2" y="348"/>
                </a:lnTo>
                <a:lnTo>
                  <a:pt x="2" y="346"/>
                </a:lnTo>
                <a:lnTo>
                  <a:pt x="2" y="342"/>
                </a:lnTo>
                <a:lnTo>
                  <a:pt x="2" y="338"/>
                </a:lnTo>
                <a:lnTo>
                  <a:pt x="2" y="334"/>
                </a:lnTo>
                <a:lnTo>
                  <a:pt x="2" y="332"/>
                </a:lnTo>
                <a:lnTo>
                  <a:pt x="2" y="330"/>
                </a:lnTo>
                <a:lnTo>
                  <a:pt x="2" y="327"/>
                </a:lnTo>
                <a:lnTo>
                  <a:pt x="2" y="323"/>
                </a:lnTo>
                <a:lnTo>
                  <a:pt x="2" y="319"/>
                </a:lnTo>
                <a:lnTo>
                  <a:pt x="2" y="317"/>
                </a:lnTo>
                <a:lnTo>
                  <a:pt x="2" y="315"/>
                </a:lnTo>
                <a:lnTo>
                  <a:pt x="2" y="313"/>
                </a:lnTo>
                <a:lnTo>
                  <a:pt x="2" y="311"/>
                </a:lnTo>
                <a:lnTo>
                  <a:pt x="2" y="309"/>
                </a:lnTo>
                <a:lnTo>
                  <a:pt x="2" y="305"/>
                </a:lnTo>
                <a:lnTo>
                  <a:pt x="2" y="302"/>
                </a:lnTo>
                <a:lnTo>
                  <a:pt x="2" y="298"/>
                </a:lnTo>
                <a:lnTo>
                  <a:pt x="2" y="296"/>
                </a:lnTo>
                <a:lnTo>
                  <a:pt x="2" y="294"/>
                </a:lnTo>
                <a:lnTo>
                  <a:pt x="2" y="290"/>
                </a:lnTo>
                <a:lnTo>
                  <a:pt x="2" y="286"/>
                </a:lnTo>
                <a:lnTo>
                  <a:pt x="2" y="282"/>
                </a:lnTo>
                <a:lnTo>
                  <a:pt x="2" y="280"/>
                </a:lnTo>
                <a:lnTo>
                  <a:pt x="2" y="277"/>
                </a:lnTo>
                <a:lnTo>
                  <a:pt x="2" y="273"/>
                </a:lnTo>
                <a:lnTo>
                  <a:pt x="2" y="271"/>
                </a:lnTo>
                <a:lnTo>
                  <a:pt x="2" y="267"/>
                </a:lnTo>
                <a:lnTo>
                  <a:pt x="2" y="263"/>
                </a:lnTo>
                <a:lnTo>
                  <a:pt x="2" y="261"/>
                </a:lnTo>
                <a:lnTo>
                  <a:pt x="2" y="259"/>
                </a:lnTo>
                <a:lnTo>
                  <a:pt x="2" y="257"/>
                </a:lnTo>
                <a:lnTo>
                  <a:pt x="2" y="254"/>
                </a:lnTo>
                <a:lnTo>
                  <a:pt x="2" y="250"/>
                </a:lnTo>
                <a:lnTo>
                  <a:pt x="2" y="248"/>
                </a:lnTo>
                <a:lnTo>
                  <a:pt x="8" y="248"/>
                </a:lnTo>
                <a:lnTo>
                  <a:pt x="11" y="248"/>
                </a:lnTo>
                <a:lnTo>
                  <a:pt x="11" y="246"/>
                </a:lnTo>
                <a:lnTo>
                  <a:pt x="11" y="244"/>
                </a:lnTo>
                <a:lnTo>
                  <a:pt x="11" y="242"/>
                </a:lnTo>
                <a:lnTo>
                  <a:pt x="13" y="238"/>
                </a:lnTo>
                <a:lnTo>
                  <a:pt x="13" y="236"/>
                </a:lnTo>
                <a:lnTo>
                  <a:pt x="13" y="234"/>
                </a:lnTo>
                <a:lnTo>
                  <a:pt x="15" y="231"/>
                </a:lnTo>
                <a:lnTo>
                  <a:pt x="15" y="229"/>
                </a:lnTo>
                <a:lnTo>
                  <a:pt x="17" y="227"/>
                </a:lnTo>
                <a:lnTo>
                  <a:pt x="17" y="223"/>
                </a:lnTo>
                <a:lnTo>
                  <a:pt x="19" y="221"/>
                </a:lnTo>
                <a:lnTo>
                  <a:pt x="21" y="219"/>
                </a:lnTo>
                <a:lnTo>
                  <a:pt x="21" y="217"/>
                </a:lnTo>
                <a:lnTo>
                  <a:pt x="21" y="215"/>
                </a:lnTo>
                <a:lnTo>
                  <a:pt x="23" y="215"/>
                </a:lnTo>
                <a:lnTo>
                  <a:pt x="23" y="213"/>
                </a:lnTo>
                <a:lnTo>
                  <a:pt x="25" y="209"/>
                </a:lnTo>
                <a:lnTo>
                  <a:pt x="27" y="207"/>
                </a:lnTo>
                <a:lnTo>
                  <a:pt x="29" y="206"/>
                </a:lnTo>
                <a:lnTo>
                  <a:pt x="29" y="204"/>
                </a:lnTo>
                <a:lnTo>
                  <a:pt x="31" y="202"/>
                </a:lnTo>
                <a:lnTo>
                  <a:pt x="32" y="200"/>
                </a:lnTo>
                <a:lnTo>
                  <a:pt x="32" y="198"/>
                </a:lnTo>
                <a:lnTo>
                  <a:pt x="34" y="198"/>
                </a:lnTo>
                <a:lnTo>
                  <a:pt x="34" y="196"/>
                </a:lnTo>
                <a:lnTo>
                  <a:pt x="36" y="196"/>
                </a:lnTo>
                <a:lnTo>
                  <a:pt x="36" y="194"/>
                </a:lnTo>
                <a:lnTo>
                  <a:pt x="38" y="192"/>
                </a:lnTo>
                <a:lnTo>
                  <a:pt x="40" y="192"/>
                </a:lnTo>
                <a:lnTo>
                  <a:pt x="40" y="190"/>
                </a:lnTo>
                <a:lnTo>
                  <a:pt x="42" y="190"/>
                </a:lnTo>
                <a:lnTo>
                  <a:pt x="46" y="186"/>
                </a:lnTo>
                <a:lnTo>
                  <a:pt x="42" y="186"/>
                </a:lnTo>
                <a:close/>
                <a:moveTo>
                  <a:pt x="858" y="417"/>
                </a:moveTo>
                <a:lnTo>
                  <a:pt x="858" y="419"/>
                </a:lnTo>
                <a:lnTo>
                  <a:pt x="858" y="421"/>
                </a:lnTo>
                <a:lnTo>
                  <a:pt x="858" y="423"/>
                </a:lnTo>
                <a:lnTo>
                  <a:pt x="858" y="424"/>
                </a:lnTo>
                <a:lnTo>
                  <a:pt x="858" y="426"/>
                </a:lnTo>
                <a:lnTo>
                  <a:pt x="858" y="428"/>
                </a:lnTo>
                <a:lnTo>
                  <a:pt x="858" y="430"/>
                </a:lnTo>
                <a:lnTo>
                  <a:pt x="858" y="432"/>
                </a:lnTo>
                <a:lnTo>
                  <a:pt x="858" y="434"/>
                </a:lnTo>
                <a:lnTo>
                  <a:pt x="868" y="434"/>
                </a:lnTo>
                <a:lnTo>
                  <a:pt x="870" y="434"/>
                </a:lnTo>
                <a:lnTo>
                  <a:pt x="870" y="444"/>
                </a:lnTo>
                <a:lnTo>
                  <a:pt x="868" y="444"/>
                </a:lnTo>
                <a:lnTo>
                  <a:pt x="866" y="444"/>
                </a:lnTo>
                <a:lnTo>
                  <a:pt x="864" y="444"/>
                </a:lnTo>
                <a:lnTo>
                  <a:pt x="862" y="444"/>
                </a:lnTo>
                <a:lnTo>
                  <a:pt x="860" y="444"/>
                </a:lnTo>
                <a:lnTo>
                  <a:pt x="858" y="444"/>
                </a:lnTo>
                <a:lnTo>
                  <a:pt x="856" y="444"/>
                </a:lnTo>
                <a:lnTo>
                  <a:pt x="854" y="444"/>
                </a:lnTo>
                <a:lnTo>
                  <a:pt x="852" y="444"/>
                </a:lnTo>
                <a:lnTo>
                  <a:pt x="851" y="444"/>
                </a:lnTo>
                <a:lnTo>
                  <a:pt x="849" y="444"/>
                </a:lnTo>
                <a:lnTo>
                  <a:pt x="847" y="444"/>
                </a:lnTo>
                <a:lnTo>
                  <a:pt x="845" y="444"/>
                </a:lnTo>
                <a:lnTo>
                  <a:pt x="843" y="444"/>
                </a:lnTo>
                <a:lnTo>
                  <a:pt x="841" y="444"/>
                </a:lnTo>
                <a:lnTo>
                  <a:pt x="839" y="444"/>
                </a:lnTo>
                <a:lnTo>
                  <a:pt x="837" y="444"/>
                </a:lnTo>
                <a:lnTo>
                  <a:pt x="835" y="444"/>
                </a:lnTo>
                <a:lnTo>
                  <a:pt x="833" y="444"/>
                </a:lnTo>
                <a:lnTo>
                  <a:pt x="831" y="444"/>
                </a:lnTo>
                <a:lnTo>
                  <a:pt x="829" y="444"/>
                </a:lnTo>
                <a:lnTo>
                  <a:pt x="827" y="444"/>
                </a:lnTo>
                <a:lnTo>
                  <a:pt x="827" y="442"/>
                </a:lnTo>
                <a:lnTo>
                  <a:pt x="827" y="440"/>
                </a:lnTo>
                <a:lnTo>
                  <a:pt x="827" y="438"/>
                </a:lnTo>
                <a:lnTo>
                  <a:pt x="827" y="436"/>
                </a:lnTo>
                <a:lnTo>
                  <a:pt x="827" y="434"/>
                </a:lnTo>
                <a:lnTo>
                  <a:pt x="827" y="432"/>
                </a:lnTo>
                <a:lnTo>
                  <a:pt x="827" y="430"/>
                </a:lnTo>
                <a:lnTo>
                  <a:pt x="827" y="428"/>
                </a:lnTo>
                <a:lnTo>
                  <a:pt x="826" y="428"/>
                </a:lnTo>
                <a:lnTo>
                  <a:pt x="824" y="428"/>
                </a:lnTo>
                <a:lnTo>
                  <a:pt x="822" y="428"/>
                </a:lnTo>
                <a:lnTo>
                  <a:pt x="820" y="428"/>
                </a:lnTo>
                <a:lnTo>
                  <a:pt x="818" y="428"/>
                </a:lnTo>
                <a:lnTo>
                  <a:pt x="816" y="428"/>
                </a:lnTo>
                <a:lnTo>
                  <a:pt x="814" y="428"/>
                </a:lnTo>
                <a:lnTo>
                  <a:pt x="812" y="428"/>
                </a:lnTo>
                <a:lnTo>
                  <a:pt x="810" y="428"/>
                </a:lnTo>
                <a:lnTo>
                  <a:pt x="808" y="428"/>
                </a:lnTo>
                <a:lnTo>
                  <a:pt x="806" y="428"/>
                </a:lnTo>
                <a:lnTo>
                  <a:pt x="804" y="428"/>
                </a:lnTo>
                <a:lnTo>
                  <a:pt x="803" y="428"/>
                </a:lnTo>
                <a:lnTo>
                  <a:pt x="801" y="428"/>
                </a:lnTo>
                <a:lnTo>
                  <a:pt x="799" y="428"/>
                </a:lnTo>
                <a:lnTo>
                  <a:pt x="797" y="428"/>
                </a:lnTo>
                <a:lnTo>
                  <a:pt x="795" y="430"/>
                </a:lnTo>
                <a:lnTo>
                  <a:pt x="793" y="430"/>
                </a:lnTo>
                <a:lnTo>
                  <a:pt x="791" y="430"/>
                </a:lnTo>
                <a:lnTo>
                  <a:pt x="787" y="430"/>
                </a:lnTo>
                <a:lnTo>
                  <a:pt x="785" y="432"/>
                </a:lnTo>
                <a:lnTo>
                  <a:pt x="785" y="438"/>
                </a:lnTo>
                <a:lnTo>
                  <a:pt x="785" y="444"/>
                </a:lnTo>
                <a:lnTo>
                  <a:pt x="785" y="449"/>
                </a:lnTo>
                <a:lnTo>
                  <a:pt x="785" y="455"/>
                </a:lnTo>
                <a:lnTo>
                  <a:pt x="785" y="461"/>
                </a:lnTo>
                <a:lnTo>
                  <a:pt x="785" y="465"/>
                </a:lnTo>
                <a:lnTo>
                  <a:pt x="785" y="470"/>
                </a:lnTo>
                <a:lnTo>
                  <a:pt x="785" y="476"/>
                </a:lnTo>
                <a:lnTo>
                  <a:pt x="787" y="476"/>
                </a:lnTo>
                <a:lnTo>
                  <a:pt x="789" y="476"/>
                </a:lnTo>
                <a:lnTo>
                  <a:pt x="793" y="476"/>
                </a:lnTo>
                <a:lnTo>
                  <a:pt x="795" y="474"/>
                </a:lnTo>
                <a:lnTo>
                  <a:pt x="797" y="474"/>
                </a:lnTo>
                <a:lnTo>
                  <a:pt x="801" y="474"/>
                </a:lnTo>
                <a:lnTo>
                  <a:pt x="803" y="474"/>
                </a:lnTo>
                <a:lnTo>
                  <a:pt x="804" y="474"/>
                </a:lnTo>
                <a:lnTo>
                  <a:pt x="806" y="474"/>
                </a:lnTo>
                <a:lnTo>
                  <a:pt x="808" y="474"/>
                </a:lnTo>
                <a:lnTo>
                  <a:pt x="810" y="474"/>
                </a:lnTo>
                <a:lnTo>
                  <a:pt x="812" y="474"/>
                </a:lnTo>
                <a:lnTo>
                  <a:pt x="814" y="474"/>
                </a:lnTo>
                <a:lnTo>
                  <a:pt x="816" y="474"/>
                </a:lnTo>
                <a:lnTo>
                  <a:pt x="818" y="474"/>
                </a:lnTo>
                <a:lnTo>
                  <a:pt x="820" y="474"/>
                </a:lnTo>
                <a:lnTo>
                  <a:pt x="822" y="474"/>
                </a:lnTo>
                <a:lnTo>
                  <a:pt x="824" y="474"/>
                </a:lnTo>
                <a:lnTo>
                  <a:pt x="827" y="474"/>
                </a:lnTo>
                <a:lnTo>
                  <a:pt x="829" y="474"/>
                </a:lnTo>
                <a:lnTo>
                  <a:pt x="831" y="474"/>
                </a:lnTo>
                <a:lnTo>
                  <a:pt x="833" y="474"/>
                </a:lnTo>
                <a:lnTo>
                  <a:pt x="835" y="474"/>
                </a:lnTo>
                <a:lnTo>
                  <a:pt x="837" y="474"/>
                </a:lnTo>
                <a:lnTo>
                  <a:pt x="841" y="474"/>
                </a:lnTo>
                <a:lnTo>
                  <a:pt x="843" y="474"/>
                </a:lnTo>
                <a:lnTo>
                  <a:pt x="845" y="474"/>
                </a:lnTo>
                <a:lnTo>
                  <a:pt x="849" y="474"/>
                </a:lnTo>
                <a:lnTo>
                  <a:pt x="851" y="474"/>
                </a:lnTo>
                <a:lnTo>
                  <a:pt x="852" y="474"/>
                </a:lnTo>
                <a:lnTo>
                  <a:pt x="854" y="474"/>
                </a:lnTo>
                <a:lnTo>
                  <a:pt x="856" y="474"/>
                </a:lnTo>
                <a:lnTo>
                  <a:pt x="858" y="474"/>
                </a:lnTo>
                <a:lnTo>
                  <a:pt x="862" y="474"/>
                </a:lnTo>
                <a:lnTo>
                  <a:pt x="864" y="474"/>
                </a:lnTo>
                <a:lnTo>
                  <a:pt x="868" y="474"/>
                </a:lnTo>
                <a:lnTo>
                  <a:pt x="870" y="474"/>
                </a:lnTo>
                <a:lnTo>
                  <a:pt x="870" y="486"/>
                </a:lnTo>
                <a:lnTo>
                  <a:pt x="870" y="488"/>
                </a:lnTo>
                <a:lnTo>
                  <a:pt x="870" y="503"/>
                </a:lnTo>
                <a:lnTo>
                  <a:pt x="870" y="505"/>
                </a:lnTo>
                <a:lnTo>
                  <a:pt x="870" y="507"/>
                </a:lnTo>
                <a:lnTo>
                  <a:pt x="870" y="509"/>
                </a:lnTo>
                <a:lnTo>
                  <a:pt x="870" y="511"/>
                </a:lnTo>
                <a:lnTo>
                  <a:pt x="870" y="513"/>
                </a:lnTo>
                <a:lnTo>
                  <a:pt x="870" y="515"/>
                </a:lnTo>
                <a:lnTo>
                  <a:pt x="870" y="517"/>
                </a:lnTo>
                <a:lnTo>
                  <a:pt x="870" y="518"/>
                </a:lnTo>
                <a:lnTo>
                  <a:pt x="870" y="520"/>
                </a:lnTo>
                <a:lnTo>
                  <a:pt x="870" y="522"/>
                </a:lnTo>
                <a:lnTo>
                  <a:pt x="870" y="524"/>
                </a:lnTo>
                <a:lnTo>
                  <a:pt x="870" y="526"/>
                </a:lnTo>
                <a:lnTo>
                  <a:pt x="870" y="528"/>
                </a:lnTo>
                <a:lnTo>
                  <a:pt x="870" y="530"/>
                </a:lnTo>
                <a:lnTo>
                  <a:pt x="870" y="532"/>
                </a:lnTo>
                <a:lnTo>
                  <a:pt x="870" y="534"/>
                </a:lnTo>
                <a:lnTo>
                  <a:pt x="872" y="534"/>
                </a:lnTo>
                <a:lnTo>
                  <a:pt x="875" y="534"/>
                </a:lnTo>
                <a:lnTo>
                  <a:pt x="877" y="534"/>
                </a:lnTo>
                <a:lnTo>
                  <a:pt x="879" y="534"/>
                </a:lnTo>
                <a:lnTo>
                  <a:pt x="883" y="534"/>
                </a:lnTo>
                <a:lnTo>
                  <a:pt x="885" y="534"/>
                </a:lnTo>
                <a:lnTo>
                  <a:pt x="887" y="534"/>
                </a:lnTo>
                <a:lnTo>
                  <a:pt x="889" y="534"/>
                </a:lnTo>
                <a:lnTo>
                  <a:pt x="893" y="534"/>
                </a:lnTo>
                <a:lnTo>
                  <a:pt x="900" y="534"/>
                </a:lnTo>
                <a:lnTo>
                  <a:pt x="902" y="534"/>
                </a:lnTo>
                <a:lnTo>
                  <a:pt x="902" y="536"/>
                </a:lnTo>
                <a:lnTo>
                  <a:pt x="902" y="538"/>
                </a:lnTo>
                <a:lnTo>
                  <a:pt x="904" y="538"/>
                </a:lnTo>
                <a:lnTo>
                  <a:pt x="904" y="540"/>
                </a:lnTo>
                <a:lnTo>
                  <a:pt x="904" y="542"/>
                </a:lnTo>
                <a:lnTo>
                  <a:pt x="904" y="543"/>
                </a:lnTo>
                <a:lnTo>
                  <a:pt x="904" y="545"/>
                </a:lnTo>
                <a:lnTo>
                  <a:pt x="906" y="545"/>
                </a:lnTo>
                <a:lnTo>
                  <a:pt x="906" y="547"/>
                </a:lnTo>
                <a:lnTo>
                  <a:pt x="906" y="549"/>
                </a:lnTo>
                <a:lnTo>
                  <a:pt x="906" y="551"/>
                </a:lnTo>
                <a:lnTo>
                  <a:pt x="908" y="553"/>
                </a:lnTo>
                <a:lnTo>
                  <a:pt x="908" y="555"/>
                </a:lnTo>
                <a:lnTo>
                  <a:pt x="908" y="557"/>
                </a:lnTo>
                <a:lnTo>
                  <a:pt x="908" y="559"/>
                </a:lnTo>
                <a:lnTo>
                  <a:pt x="908" y="561"/>
                </a:lnTo>
                <a:lnTo>
                  <a:pt x="908" y="563"/>
                </a:lnTo>
                <a:lnTo>
                  <a:pt x="910" y="563"/>
                </a:lnTo>
                <a:lnTo>
                  <a:pt x="910" y="565"/>
                </a:lnTo>
                <a:lnTo>
                  <a:pt x="910" y="566"/>
                </a:lnTo>
                <a:lnTo>
                  <a:pt x="910" y="568"/>
                </a:lnTo>
                <a:lnTo>
                  <a:pt x="910" y="570"/>
                </a:lnTo>
                <a:lnTo>
                  <a:pt x="910" y="572"/>
                </a:lnTo>
                <a:lnTo>
                  <a:pt x="910" y="574"/>
                </a:lnTo>
                <a:lnTo>
                  <a:pt x="910" y="576"/>
                </a:lnTo>
                <a:lnTo>
                  <a:pt x="910" y="578"/>
                </a:lnTo>
                <a:lnTo>
                  <a:pt x="910" y="580"/>
                </a:lnTo>
                <a:lnTo>
                  <a:pt x="910" y="582"/>
                </a:lnTo>
                <a:lnTo>
                  <a:pt x="910" y="584"/>
                </a:lnTo>
                <a:lnTo>
                  <a:pt x="910" y="586"/>
                </a:lnTo>
                <a:lnTo>
                  <a:pt x="910" y="588"/>
                </a:lnTo>
                <a:lnTo>
                  <a:pt x="910" y="590"/>
                </a:lnTo>
                <a:lnTo>
                  <a:pt x="910" y="591"/>
                </a:lnTo>
                <a:lnTo>
                  <a:pt x="910" y="593"/>
                </a:lnTo>
                <a:lnTo>
                  <a:pt x="910" y="595"/>
                </a:lnTo>
                <a:lnTo>
                  <a:pt x="912" y="595"/>
                </a:lnTo>
                <a:lnTo>
                  <a:pt x="914" y="595"/>
                </a:lnTo>
                <a:lnTo>
                  <a:pt x="916" y="595"/>
                </a:lnTo>
                <a:lnTo>
                  <a:pt x="918" y="595"/>
                </a:lnTo>
                <a:lnTo>
                  <a:pt x="920" y="595"/>
                </a:lnTo>
                <a:lnTo>
                  <a:pt x="922" y="595"/>
                </a:lnTo>
                <a:lnTo>
                  <a:pt x="925" y="595"/>
                </a:lnTo>
                <a:lnTo>
                  <a:pt x="927" y="595"/>
                </a:lnTo>
                <a:lnTo>
                  <a:pt x="931" y="595"/>
                </a:lnTo>
                <a:lnTo>
                  <a:pt x="933" y="595"/>
                </a:lnTo>
                <a:lnTo>
                  <a:pt x="935" y="595"/>
                </a:lnTo>
                <a:lnTo>
                  <a:pt x="937" y="595"/>
                </a:lnTo>
                <a:lnTo>
                  <a:pt x="939" y="595"/>
                </a:lnTo>
                <a:lnTo>
                  <a:pt x="941" y="595"/>
                </a:lnTo>
                <a:lnTo>
                  <a:pt x="943" y="595"/>
                </a:lnTo>
                <a:lnTo>
                  <a:pt x="945" y="593"/>
                </a:lnTo>
                <a:lnTo>
                  <a:pt x="947" y="593"/>
                </a:lnTo>
                <a:lnTo>
                  <a:pt x="948" y="593"/>
                </a:lnTo>
                <a:lnTo>
                  <a:pt x="950" y="593"/>
                </a:lnTo>
                <a:lnTo>
                  <a:pt x="952" y="593"/>
                </a:lnTo>
                <a:lnTo>
                  <a:pt x="956" y="593"/>
                </a:lnTo>
                <a:lnTo>
                  <a:pt x="958" y="593"/>
                </a:lnTo>
                <a:lnTo>
                  <a:pt x="962" y="593"/>
                </a:lnTo>
                <a:lnTo>
                  <a:pt x="964" y="593"/>
                </a:lnTo>
                <a:lnTo>
                  <a:pt x="966" y="593"/>
                </a:lnTo>
                <a:lnTo>
                  <a:pt x="970" y="593"/>
                </a:lnTo>
                <a:lnTo>
                  <a:pt x="972" y="593"/>
                </a:lnTo>
                <a:lnTo>
                  <a:pt x="975" y="593"/>
                </a:lnTo>
                <a:lnTo>
                  <a:pt x="977" y="593"/>
                </a:lnTo>
                <a:lnTo>
                  <a:pt x="981" y="593"/>
                </a:lnTo>
                <a:lnTo>
                  <a:pt x="985" y="593"/>
                </a:lnTo>
                <a:lnTo>
                  <a:pt x="987" y="593"/>
                </a:lnTo>
                <a:lnTo>
                  <a:pt x="989" y="593"/>
                </a:lnTo>
                <a:lnTo>
                  <a:pt x="991" y="593"/>
                </a:lnTo>
                <a:lnTo>
                  <a:pt x="993" y="593"/>
                </a:lnTo>
                <a:lnTo>
                  <a:pt x="995" y="593"/>
                </a:lnTo>
                <a:lnTo>
                  <a:pt x="996" y="593"/>
                </a:lnTo>
                <a:lnTo>
                  <a:pt x="998" y="593"/>
                </a:lnTo>
                <a:lnTo>
                  <a:pt x="1000" y="593"/>
                </a:lnTo>
                <a:lnTo>
                  <a:pt x="1002" y="593"/>
                </a:lnTo>
                <a:lnTo>
                  <a:pt x="1004" y="593"/>
                </a:lnTo>
                <a:lnTo>
                  <a:pt x="1008" y="593"/>
                </a:lnTo>
                <a:lnTo>
                  <a:pt x="1010" y="593"/>
                </a:lnTo>
                <a:lnTo>
                  <a:pt x="1012" y="593"/>
                </a:lnTo>
                <a:lnTo>
                  <a:pt x="1014" y="593"/>
                </a:lnTo>
                <a:lnTo>
                  <a:pt x="1016" y="593"/>
                </a:lnTo>
                <a:lnTo>
                  <a:pt x="1018" y="593"/>
                </a:lnTo>
                <a:lnTo>
                  <a:pt x="1020" y="593"/>
                </a:lnTo>
                <a:lnTo>
                  <a:pt x="1021" y="593"/>
                </a:lnTo>
                <a:lnTo>
                  <a:pt x="1023" y="591"/>
                </a:lnTo>
                <a:lnTo>
                  <a:pt x="1025" y="591"/>
                </a:lnTo>
                <a:lnTo>
                  <a:pt x="1027" y="591"/>
                </a:lnTo>
                <a:lnTo>
                  <a:pt x="1029" y="591"/>
                </a:lnTo>
                <a:lnTo>
                  <a:pt x="1031" y="591"/>
                </a:lnTo>
                <a:lnTo>
                  <a:pt x="1033" y="591"/>
                </a:lnTo>
                <a:lnTo>
                  <a:pt x="1035" y="591"/>
                </a:lnTo>
                <a:lnTo>
                  <a:pt x="1037" y="591"/>
                </a:lnTo>
                <a:lnTo>
                  <a:pt x="1039" y="591"/>
                </a:lnTo>
                <a:lnTo>
                  <a:pt x="1043" y="591"/>
                </a:lnTo>
                <a:lnTo>
                  <a:pt x="1044" y="591"/>
                </a:lnTo>
                <a:lnTo>
                  <a:pt x="1046" y="591"/>
                </a:lnTo>
                <a:lnTo>
                  <a:pt x="1048" y="591"/>
                </a:lnTo>
                <a:lnTo>
                  <a:pt x="1052" y="591"/>
                </a:lnTo>
                <a:lnTo>
                  <a:pt x="1054" y="591"/>
                </a:lnTo>
                <a:lnTo>
                  <a:pt x="1056" y="591"/>
                </a:lnTo>
                <a:lnTo>
                  <a:pt x="1058" y="591"/>
                </a:lnTo>
                <a:lnTo>
                  <a:pt x="1060" y="591"/>
                </a:lnTo>
                <a:lnTo>
                  <a:pt x="1062" y="591"/>
                </a:lnTo>
                <a:lnTo>
                  <a:pt x="1064" y="591"/>
                </a:lnTo>
                <a:lnTo>
                  <a:pt x="1068" y="591"/>
                </a:lnTo>
                <a:lnTo>
                  <a:pt x="1069" y="591"/>
                </a:lnTo>
                <a:lnTo>
                  <a:pt x="1071" y="591"/>
                </a:lnTo>
                <a:lnTo>
                  <a:pt x="1073" y="591"/>
                </a:lnTo>
                <a:lnTo>
                  <a:pt x="1075" y="591"/>
                </a:lnTo>
                <a:lnTo>
                  <a:pt x="1077" y="591"/>
                </a:lnTo>
                <a:lnTo>
                  <a:pt x="1079" y="591"/>
                </a:lnTo>
                <a:lnTo>
                  <a:pt x="1081" y="591"/>
                </a:lnTo>
                <a:lnTo>
                  <a:pt x="1083" y="591"/>
                </a:lnTo>
                <a:lnTo>
                  <a:pt x="1085" y="591"/>
                </a:lnTo>
                <a:lnTo>
                  <a:pt x="1087" y="591"/>
                </a:lnTo>
                <a:lnTo>
                  <a:pt x="1089" y="591"/>
                </a:lnTo>
                <a:lnTo>
                  <a:pt x="1091" y="591"/>
                </a:lnTo>
                <a:lnTo>
                  <a:pt x="1096" y="591"/>
                </a:lnTo>
                <a:lnTo>
                  <a:pt x="1100" y="590"/>
                </a:lnTo>
                <a:lnTo>
                  <a:pt x="1102" y="590"/>
                </a:lnTo>
                <a:lnTo>
                  <a:pt x="1104" y="590"/>
                </a:lnTo>
                <a:lnTo>
                  <a:pt x="1106" y="590"/>
                </a:lnTo>
                <a:lnTo>
                  <a:pt x="1108" y="590"/>
                </a:lnTo>
                <a:lnTo>
                  <a:pt x="1110" y="590"/>
                </a:lnTo>
                <a:lnTo>
                  <a:pt x="1114" y="590"/>
                </a:lnTo>
                <a:lnTo>
                  <a:pt x="1116" y="590"/>
                </a:lnTo>
                <a:lnTo>
                  <a:pt x="1116" y="588"/>
                </a:lnTo>
                <a:lnTo>
                  <a:pt x="1116" y="586"/>
                </a:lnTo>
                <a:lnTo>
                  <a:pt x="1116" y="584"/>
                </a:lnTo>
                <a:lnTo>
                  <a:pt x="1116" y="582"/>
                </a:lnTo>
                <a:lnTo>
                  <a:pt x="1117" y="582"/>
                </a:lnTo>
                <a:lnTo>
                  <a:pt x="1156" y="563"/>
                </a:lnTo>
                <a:lnTo>
                  <a:pt x="1165" y="559"/>
                </a:lnTo>
                <a:lnTo>
                  <a:pt x="1177" y="553"/>
                </a:lnTo>
                <a:lnTo>
                  <a:pt x="1177" y="551"/>
                </a:lnTo>
                <a:lnTo>
                  <a:pt x="1179" y="551"/>
                </a:lnTo>
                <a:lnTo>
                  <a:pt x="1181" y="549"/>
                </a:lnTo>
                <a:lnTo>
                  <a:pt x="1183" y="549"/>
                </a:lnTo>
                <a:lnTo>
                  <a:pt x="1187" y="547"/>
                </a:lnTo>
                <a:lnTo>
                  <a:pt x="1189" y="547"/>
                </a:lnTo>
                <a:lnTo>
                  <a:pt x="1189" y="545"/>
                </a:lnTo>
                <a:lnTo>
                  <a:pt x="1190" y="545"/>
                </a:lnTo>
                <a:lnTo>
                  <a:pt x="1192" y="545"/>
                </a:lnTo>
                <a:lnTo>
                  <a:pt x="1194" y="543"/>
                </a:lnTo>
                <a:lnTo>
                  <a:pt x="1196" y="542"/>
                </a:lnTo>
                <a:lnTo>
                  <a:pt x="1198" y="542"/>
                </a:lnTo>
                <a:lnTo>
                  <a:pt x="1200" y="542"/>
                </a:lnTo>
                <a:lnTo>
                  <a:pt x="1204" y="540"/>
                </a:lnTo>
                <a:lnTo>
                  <a:pt x="1206" y="538"/>
                </a:lnTo>
                <a:lnTo>
                  <a:pt x="1208" y="538"/>
                </a:lnTo>
                <a:lnTo>
                  <a:pt x="1210" y="536"/>
                </a:lnTo>
                <a:lnTo>
                  <a:pt x="1212" y="536"/>
                </a:lnTo>
                <a:lnTo>
                  <a:pt x="1213" y="534"/>
                </a:lnTo>
                <a:lnTo>
                  <a:pt x="1217" y="532"/>
                </a:lnTo>
                <a:lnTo>
                  <a:pt x="1219" y="532"/>
                </a:lnTo>
                <a:lnTo>
                  <a:pt x="1221" y="530"/>
                </a:lnTo>
                <a:lnTo>
                  <a:pt x="1223" y="530"/>
                </a:lnTo>
                <a:lnTo>
                  <a:pt x="1225" y="530"/>
                </a:lnTo>
                <a:lnTo>
                  <a:pt x="1227" y="528"/>
                </a:lnTo>
                <a:lnTo>
                  <a:pt x="1233" y="528"/>
                </a:lnTo>
                <a:lnTo>
                  <a:pt x="1235" y="528"/>
                </a:lnTo>
                <a:lnTo>
                  <a:pt x="1237" y="528"/>
                </a:lnTo>
                <a:lnTo>
                  <a:pt x="1238" y="528"/>
                </a:lnTo>
                <a:lnTo>
                  <a:pt x="1240" y="528"/>
                </a:lnTo>
                <a:lnTo>
                  <a:pt x="1242" y="528"/>
                </a:lnTo>
                <a:lnTo>
                  <a:pt x="1244" y="528"/>
                </a:lnTo>
                <a:lnTo>
                  <a:pt x="1246" y="528"/>
                </a:lnTo>
                <a:lnTo>
                  <a:pt x="1248" y="528"/>
                </a:lnTo>
                <a:lnTo>
                  <a:pt x="1250" y="528"/>
                </a:lnTo>
                <a:lnTo>
                  <a:pt x="1254" y="528"/>
                </a:lnTo>
                <a:lnTo>
                  <a:pt x="1256" y="528"/>
                </a:lnTo>
                <a:lnTo>
                  <a:pt x="1258" y="528"/>
                </a:lnTo>
                <a:lnTo>
                  <a:pt x="1260" y="528"/>
                </a:lnTo>
                <a:lnTo>
                  <a:pt x="1261" y="528"/>
                </a:lnTo>
                <a:lnTo>
                  <a:pt x="1263" y="528"/>
                </a:lnTo>
                <a:lnTo>
                  <a:pt x="1265" y="528"/>
                </a:lnTo>
                <a:lnTo>
                  <a:pt x="1267" y="528"/>
                </a:lnTo>
                <a:lnTo>
                  <a:pt x="1269" y="528"/>
                </a:lnTo>
                <a:lnTo>
                  <a:pt x="1271" y="528"/>
                </a:lnTo>
                <a:lnTo>
                  <a:pt x="1273" y="528"/>
                </a:lnTo>
                <a:lnTo>
                  <a:pt x="1275" y="528"/>
                </a:lnTo>
                <a:lnTo>
                  <a:pt x="1277" y="528"/>
                </a:lnTo>
                <a:lnTo>
                  <a:pt x="1279" y="528"/>
                </a:lnTo>
                <a:lnTo>
                  <a:pt x="1281" y="528"/>
                </a:lnTo>
                <a:lnTo>
                  <a:pt x="1283" y="528"/>
                </a:lnTo>
                <a:lnTo>
                  <a:pt x="1285" y="528"/>
                </a:lnTo>
                <a:lnTo>
                  <a:pt x="1286" y="528"/>
                </a:lnTo>
                <a:lnTo>
                  <a:pt x="1288" y="528"/>
                </a:lnTo>
                <a:lnTo>
                  <a:pt x="1288" y="526"/>
                </a:lnTo>
                <a:lnTo>
                  <a:pt x="1288" y="524"/>
                </a:lnTo>
                <a:lnTo>
                  <a:pt x="1288" y="520"/>
                </a:lnTo>
                <a:lnTo>
                  <a:pt x="1288" y="518"/>
                </a:lnTo>
                <a:lnTo>
                  <a:pt x="1288" y="517"/>
                </a:lnTo>
                <a:lnTo>
                  <a:pt x="1288" y="515"/>
                </a:lnTo>
                <a:lnTo>
                  <a:pt x="1288" y="513"/>
                </a:lnTo>
                <a:lnTo>
                  <a:pt x="1288" y="511"/>
                </a:lnTo>
                <a:lnTo>
                  <a:pt x="1288" y="509"/>
                </a:lnTo>
                <a:lnTo>
                  <a:pt x="1288" y="507"/>
                </a:lnTo>
                <a:lnTo>
                  <a:pt x="1288" y="505"/>
                </a:lnTo>
                <a:lnTo>
                  <a:pt x="1286" y="505"/>
                </a:lnTo>
                <a:lnTo>
                  <a:pt x="1286" y="503"/>
                </a:lnTo>
                <a:lnTo>
                  <a:pt x="1286" y="501"/>
                </a:lnTo>
                <a:lnTo>
                  <a:pt x="1288" y="501"/>
                </a:lnTo>
                <a:lnTo>
                  <a:pt x="1288" y="499"/>
                </a:lnTo>
                <a:lnTo>
                  <a:pt x="1288" y="497"/>
                </a:lnTo>
                <a:lnTo>
                  <a:pt x="1288" y="495"/>
                </a:lnTo>
                <a:lnTo>
                  <a:pt x="1288" y="494"/>
                </a:lnTo>
                <a:lnTo>
                  <a:pt x="1288" y="492"/>
                </a:lnTo>
                <a:lnTo>
                  <a:pt x="1288" y="490"/>
                </a:lnTo>
                <a:lnTo>
                  <a:pt x="1288" y="488"/>
                </a:lnTo>
                <a:lnTo>
                  <a:pt x="1288" y="486"/>
                </a:lnTo>
                <a:lnTo>
                  <a:pt x="1288" y="484"/>
                </a:lnTo>
                <a:lnTo>
                  <a:pt x="1288" y="482"/>
                </a:lnTo>
                <a:lnTo>
                  <a:pt x="1288" y="480"/>
                </a:lnTo>
                <a:lnTo>
                  <a:pt x="1288" y="478"/>
                </a:lnTo>
                <a:lnTo>
                  <a:pt x="1288" y="476"/>
                </a:lnTo>
                <a:lnTo>
                  <a:pt x="1288" y="474"/>
                </a:lnTo>
                <a:lnTo>
                  <a:pt x="1288" y="472"/>
                </a:lnTo>
                <a:lnTo>
                  <a:pt x="1288" y="470"/>
                </a:lnTo>
                <a:lnTo>
                  <a:pt x="1288" y="469"/>
                </a:lnTo>
                <a:lnTo>
                  <a:pt x="1288" y="467"/>
                </a:lnTo>
                <a:lnTo>
                  <a:pt x="1288" y="465"/>
                </a:lnTo>
                <a:lnTo>
                  <a:pt x="1288" y="463"/>
                </a:lnTo>
                <a:lnTo>
                  <a:pt x="1288" y="461"/>
                </a:lnTo>
                <a:lnTo>
                  <a:pt x="1288" y="459"/>
                </a:lnTo>
                <a:lnTo>
                  <a:pt x="1286" y="459"/>
                </a:lnTo>
                <a:lnTo>
                  <a:pt x="1285" y="459"/>
                </a:lnTo>
                <a:lnTo>
                  <a:pt x="1283" y="459"/>
                </a:lnTo>
                <a:lnTo>
                  <a:pt x="1281" y="459"/>
                </a:lnTo>
                <a:lnTo>
                  <a:pt x="1279" y="459"/>
                </a:lnTo>
                <a:lnTo>
                  <a:pt x="1279" y="457"/>
                </a:lnTo>
                <a:lnTo>
                  <a:pt x="1279" y="455"/>
                </a:lnTo>
                <a:lnTo>
                  <a:pt x="1277" y="455"/>
                </a:lnTo>
                <a:lnTo>
                  <a:pt x="1273" y="455"/>
                </a:lnTo>
                <a:lnTo>
                  <a:pt x="1269" y="455"/>
                </a:lnTo>
                <a:lnTo>
                  <a:pt x="1267" y="455"/>
                </a:lnTo>
                <a:lnTo>
                  <a:pt x="1263" y="455"/>
                </a:lnTo>
                <a:lnTo>
                  <a:pt x="1260" y="455"/>
                </a:lnTo>
                <a:lnTo>
                  <a:pt x="1258" y="455"/>
                </a:lnTo>
                <a:lnTo>
                  <a:pt x="1254" y="455"/>
                </a:lnTo>
                <a:lnTo>
                  <a:pt x="1252" y="455"/>
                </a:lnTo>
                <a:lnTo>
                  <a:pt x="1248" y="455"/>
                </a:lnTo>
                <a:lnTo>
                  <a:pt x="1246" y="455"/>
                </a:lnTo>
                <a:lnTo>
                  <a:pt x="1242" y="455"/>
                </a:lnTo>
                <a:lnTo>
                  <a:pt x="1238" y="455"/>
                </a:lnTo>
                <a:lnTo>
                  <a:pt x="1237" y="455"/>
                </a:lnTo>
                <a:lnTo>
                  <a:pt x="1233" y="455"/>
                </a:lnTo>
                <a:lnTo>
                  <a:pt x="1229" y="455"/>
                </a:lnTo>
                <a:lnTo>
                  <a:pt x="1227" y="455"/>
                </a:lnTo>
                <a:lnTo>
                  <a:pt x="1223" y="455"/>
                </a:lnTo>
                <a:lnTo>
                  <a:pt x="1221" y="455"/>
                </a:lnTo>
                <a:lnTo>
                  <a:pt x="1217" y="455"/>
                </a:lnTo>
                <a:lnTo>
                  <a:pt x="1215" y="455"/>
                </a:lnTo>
                <a:lnTo>
                  <a:pt x="1212" y="455"/>
                </a:lnTo>
                <a:lnTo>
                  <a:pt x="1208" y="455"/>
                </a:lnTo>
                <a:lnTo>
                  <a:pt x="1206" y="455"/>
                </a:lnTo>
                <a:lnTo>
                  <a:pt x="1202" y="455"/>
                </a:lnTo>
                <a:lnTo>
                  <a:pt x="1198" y="455"/>
                </a:lnTo>
                <a:lnTo>
                  <a:pt x="1196" y="455"/>
                </a:lnTo>
                <a:lnTo>
                  <a:pt x="1192" y="455"/>
                </a:lnTo>
                <a:lnTo>
                  <a:pt x="1189" y="455"/>
                </a:lnTo>
                <a:lnTo>
                  <a:pt x="1185" y="455"/>
                </a:lnTo>
                <a:lnTo>
                  <a:pt x="1181" y="455"/>
                </a:lnTo>
                <a:lnTo>
                  <a:pt x="1177" y="455"/>
                </a:lnTo>
                <a:lnTo>
                  <a:pt x="1175" y="455"/>
                </a:lnTo>
                <a:lnTo>
                  <a:pt x="1171" y="455"/>
                </a:lnTo>
                <a:lnTo>
                  <a:pt x="1167" y="455"/>
                </a:lnTo>
                <a:lnTo>
                  <a:pt x="1165" y="455"/>
                </a:lnTo>
                <a:lnTo>
                  <a:pt x="1162" y="455"/>
                </a:lnTo>
                <a:lnTo>
                  <a:pt x="1158" y="455"/>
                </a:lnTo>
                <a:lnTo>
                  <a:pt x="1156" y="455"/>
                </a:lnTo>
                <a:lnTo>
                  <a:pt x="1156" y="457"/>
                </a:lnTo>
                <a:lnTo>
                  <a:pt x="1156" y="459"/>
                </a:lnTo>
                <a:lnTo>
                  <a:pt x="1154" y="459"/>
                </a:lnTo>
                <a:lnTo>
                  <a:pt x="1152" y="459"/>
                </a:lnTo>
                <a:lnTo>
                  <a:pt x="1148" y="459"/>
                </a:lnTo>
                <a:lnTo>
                  <a:pt x="1146" y="459"/>
                </a:lnTo>
                <a:lnTo>
                  <a:pt x="1144" y="459"/>
                </a:lnTo>
                <a:lnTo>
                  <a:pt x="1142" y="459"/>
                </a:lnTo>
                <a:lnTo>
                  <a:pt x="1140" y="459"/>
                </a:lnTo>
                <a:lnTo>
                  <a:pt x="1139" y="459"/>
                </a:lnTo>
                <a:lnTo>
                  <a:pt x="1137" y="459"/>
                </a:lnTo>
                <a:lnTo>
                  <a:pt x="1135" y="459"/>
                </a:lnTo>
                <a:lnTo>
                  <a:pt x="1133" y="459"/>
                </a:lnTo>
                <a:lnTo>
                  <a:pt x="1129" y="459"/>
                </a:lnTo>
                <a:lnTo>
                  <a:pt x="1127" y="459"/>
                </a:lnTo>
                <a:lnTo>
                  <a:pt x="1125" y="459"/>
                </a:lnTo>
                <a:lnTo>
                  <a:pt x="1123" y="459"/>
                </a:lnTo>
                <a:lnTo>
                  <a:pt x="1121" y="459"/>
                </a:lnTo>
                <a:lnTo>
                  <a:pt x="1119" y="459"/>
                </a:lnTo>
                <a:lnTo>
                  <a:pt x="1117" y="459"/>
                </a:lnTo>
                <a:lnTo>
                  <a:pt x="1117" y="457"/>
                </a:lnTo>
                <a:lnTo>
                  <a:pt x="1117" y="455"/>
                </a:lnTo>
                <a:lnTo>
                  <a:pt x="1117" y="453"/>
                </a:lnTo>
                <a:lnTo>
                  <a:pt x="1117" y="451"/>
                </a:lnTo>
                <a:lnTo>
                  <a:pt x="1117" y="449"/>
                </a:lnTo>
                <a:lnTo>
                  <a:pt x="1117" y="447"/>
                </a:lnTo>
                <a:lnTo>
                  <a:pt x="1117" y="446"/>
                </a:lnTo>
                <a:lnTo>
                  <a:pt x="1117" y="444"/>
                </a:lnTo>
                <a:lnTo>
                  <a:pt x="1117" y="442"/>
                </a:lnTo>
                <a:lnTo>
                  <a:pt x="1117" y="440"/>
                </a:lnTo>
                <a:lnTo>
                  <a:pt x="1117" y="438"/>
                </a:lnTo>
                <a:lnTo>
                  <a:pt x="1117" y="436"/>
                </a:lnTo>
                <a:lnTo>
                  <a:pt x="1117" y="434"/>
                </a:lnTo>
                <a:lnTo>
                  <a:pt x="1117" y="432"/>
                </a:lnTo>
                <a:lnTo>
                  <a:pt x="1117" y="430"/>
                </a:lnTo>
                <a:lnTo>
                  <a:pt x="1117" y="428"/>
                </a:lnTo>
                <a:lnTo>
                  <a:pt x="1117" y="426"/>
                </a:lnTo>
                <a:lnTo>
                  <a:pt x="1117" y="424"/>
                </a:lnTo>
                <a:lnTo>
                  <a:pt x="1117" y="423"/>
                </a:lnTo>
                <a:lnTo>
                  <a:pt x="1117" y="421"/>
                </a:lnTo>
                <a:lnTo>
                  <a:pt x="1117" y="419"/>
                </a:lnTo>
                <a:lnTo>
                  <a:pt x="1117" y="417"/>
                </a:lnTo>
                <a:lnTo>
                  <a:pt x="1117" y="415"/>
                </a:lnTo>
                <a:lnTo>
                  <a:pt x="1117" y="413"/>
                </a:lnTo>
                <a:lnTo>
                  <a:pt x="1117" y="411"/>
                </a:lnTo>
                <a:lnTo>
                  <a:pt x="1117" y="409"/>
                </a:lnTo>
                <a:lnTo>
                  <a:pt x="1117" y="407"/>
                </a:lnTo>
                <a:lnTo>
                  <a:pt x="1116" y="407"/>
                </a:lnTo>
                <a:lnTo>
                  <a:pt x="1114" y="407"/>
                </a:lnTo>
                <a:lnTo>
                  <a:pt x="1112" y="407"/>
                </a:lnTo>
                <a:lnTo>
                  <a:pt x="1110" y="407"/>
                </a:lnTo>
                <a:lnTo>
                  <a:pt x="1108" y="407"/>
                </a:lnTo>
                <a:lnTo>
                  <a:pt x="1106" y="407"/>
                </a:lnTo>
                <a:lnTo>
                  <a:pt x="1104" y="407"/>
                </a:lnTo>
                <a:lnTo>
                  <a:pt x="1102" y="407"/>
                </a:lnTo>
                <a:lnTo>
                  <a:pt x="1098" y="407"/>
                </a:lnTo>
                <a:lnTo>
                  <a:pt x="1094" y="407"/>
                </a:lnTo>
                <a:lnTo>
                  <a:pt x="1092" y="407"/>
                </a:lnTo>
                <a:lnTo>
                  <a:pt x="1091" y="407"/>
                </a:lnTo>
                <a:lnTo>
                  <a:pt x="1089" y="407"/>
                </a:lnTo>
                <a:lnTo>
                  <a:pt x="1087" y="407"/>
                </a:lnTo>
                <a:lnTo>
                  <a:pt x="1085" y="407"/>
                </a:lnTo>
                <a:lnTo>
                  <a:pt x="1083" y="407"/>
                </a:lnTo>
                <a:lnTo>
                  <a:pt x="1081" y="407"/>
                </a:lnTo>
                <a:lnTo>
                  <a:pt x="1079" y="407"/>
                </a:lnTo>
                <a:lnTo>
                  <a:pt x="1077" y="409"/>
                </a:lnTo>
                <a:lnTo>
                  <a:pt x="1075" y="409"/>
                </a:lnTo>
                <a:lnTo>
                  <a:pt x="1073" y="409"/>
                </a:lnTo>
                <a:lnTo>
                  <a:pt x="1071" y="409"/>
                </a:lnTo>
                <a:lnTo>
                  <a:pt x="1068" y="409"/>
                </a:lnTo>
                <a:lnTo>
                  <a:pt x="1066" y="409"/>
                </a:lnTo>
                <a:lnTo>
                  <a:pt x="1064" y="409"/>
                </a:lnTo>
                <a:lnTo>
                  <a:pt x="1062" y="409"/>
                </a:lnTo>
                <a:lnTo>
                  <a:pt x="1060" y="409"/>
                </a:lnTo>
                <a:lnTo>
                  <a:pt x="1058" y="409"/>
                </a:lnTo>
                <a:lnTo>
                  <a:pt x="1056" y="409"/>
                </a:lnTo>
                <a:lnTo>
                  <a:pt x="1054" y="409"/>
                </a:lnTo>
                <a:lnTo>
                  <a:pt x="1052" y="409"/>
                </a:lnTo>
                <a:lnTo>
                  <a:pt x="1050" y="409"/>
                </a:lnTo>
                <a:lnTo>
                  <a:pt x="1048" y="409"/>
                </a:lnTo>
                <a:lnTo>
                  <a:pt x="1046" y="409"/>
                </a:lnTo>
                <a:lnTo>
                  <a:pt x="1044" y="409"/>
                </a:lnTo>
                <a:lnTo>
                  <a:pt x="1043" y="409"/>
                </a:lnTo>
                <a:lnTo>
                  <a:pt x="1037" y="409"/>
                </a:lnTo>
                <a:lnTo>
                  <a:pt x="1035" y="409"/>
                </a:lnTo>
                <a:lnTo>
                  <a:pt x="1035" y="411"/>
                </a:lnTo>
                <a:lnTo>
                  <a:pt x="1035" y="413"/>
                </a:lnTo>
                <a:lnTo>
                  <a:pt x="1035" y="415"/>
                </a:lnTo>
                <a:lnTo>
                  <a:pt x="1035" y="417"/>
                </a:lnTo>
                <a:lnTo>
                  <a:pt x="1035" y="419"/>
                </a:lnTo>
                <a:lnTo>
                  <a:pt x="1035" y="421"/>
                </a:lnTo>
                <a:lnTo>
                  <a:pt x="1035" y="423"/>
                </a:lnTo>
                <a:lnTo>
                  <a:pt x="1035" y="424"/>
                </a:lnTo>
                <a:lnTo>
                  <a:pt x="1035" y="426"/>
                </a:lnTo>
                <a:lnTo>
                  <a:pt x="1035" y="428"/>
                </a:lnTo>
                <a:lnTo>
                  <a:pt x="1035" y="430"/>
                </a:lnTo>
                <a:lnTo>
                  <a:pt x="1035" y="432"/>
                </a:lnTo>
                <a:lnTo>
                  <a:pt x="1035" y="434"/>
                </a:lnTo>
                <a:lnTo>
                  <a:pt x="1035" y="436"/>
                </a:lnTo>
                <a:lnTo>
                  <a:pt x="1035" y="438"/>
                </a:lnTo>
                <a:lnTo>
                  <a:pt x="1035" y="440"/>
                </a:lnTo>
                <a:lnTo>
                  <a:pt x="1033" y="440"/>
                </a:lnTo>
                <a:lnTo>
                  <a:pt x="1031" y="440"/>
                </a:lnTo>
                <a:lnTo>
                  <a:pt x="1029" y="440"/>
                </a:lnTo>
                <a:lnTo>
                  <a:pt x="1027" y="440"/>
                </a:lnTo>
                <a:lnTo>
                  <a:pt x="1025" y="440"/>
                </a:lnTo>
                <a:lnTo>
                  <a:pt x="1023" y="440"/>
                </a:lnTo>
                <a:lnTo>
                  <a:pt x="1021" y="440"/>
                </a:lnTo>
                <a:lnTo>
                  <a:pt x="1020" y="440"/>
                </a:lnTo>
                <a:lnTo>
                  <a:pt x="1018" y="440"/>
                </a:lnTo>
                <a:lnTo>
                  <a:pt x="1018" y="438"/>
                </a:lnTo>
                <a:lnTo>
                  <a:pt x="1018" y="436"/>
                </a:lnTo>
                <a:lnTo>
                  <a:pt x="1018" y="434"/>
                </a:lnTo>
                <a:lnTo>
                  <a:pt x="1018" y="432"/>
                </a:lnTo>
                <a:lnTo>
                  <a:pt x="1018" y="430"/>
                </a:lnTo>
                <a:lnTo>
                  <a:pt x="1018" y="428"/>
                </a:lnTo>
                <a:lnTo>
                  <a:pt x="1018" y="426"/>
                </a:lnTo>
                <a:lnTo>
                  <a:pt x="1018" y="424"/>
                </a:lnTo>
                <a:lnTo>
                  <a:pt x="1018" y="423"/>
                </a:lnTo>
                <a:lnTo>
                  <a:pt x="1018" y="421"/>
                </a:lnTo>
                <a:lnTo>
                  <a:pt x="1018" y="419"/>
                </a:lnTo>
                <a:lnTo>
                  <a:pt x="1016" y="419"/>
                </a:lnTo>
                <a:lnTo>
                  <a:pt x="1014" y="419"/>
                </a:lnTo>
                <a:lnTo>
                  <a:pt x="1014" y="417"/>
                </a:lnTo>
                <a:lnTo>
                  <a:pt x="1014" y="415"/>
                </a:lnTo>
                <a:lnTo>
                  <a:pt x="1014" y="413"/>
                </a:lnTo>
                <a:lnTo>
                  <a:pt x="1014" y="411"/>
                </a:lnTo>
                <a:lnTo>
                  <a:pt x="1014" y="409"/>
                </a:lnTo>
                <a:lnTo>
                  <a:pt x="1012" y="409"/>
                </a:lnTo>
                <a:lnTo>
                  <a:pt x="1008" y="409"/>
                </a:lnTo>
                <a:lnTo>
                  <a:pt x="1006" y="409"/>
                </a:lnTo>
                <a:lnTo>
                  <a:pt x="1002" y="411"/>
                </a:lnTo>
                <a:lnTo>
                  <a:pt x="1000" y="411"/>
                </a:lnTo>
                <a:lnTo>
                  <a:pt x="996" y="411"/>
                </a:lnTo>
                <a:lnTo>
                  <a:pt x="995" y="411"/>
                </a:lnTo>
                <a:lnTo>
                  <a:pt x="993" y="411"/>
                </a:lnTo>
                <a:lnTo>
                  <a:pt x="991" y="411"/>
                </a:lnTo>
                <a:lnTo>
                  <a:pt x="987" y="411"/>
                </a:lnTo>
                <a:lnTo>
                  <a:pt x="983" y="411"/>
                </a:lnTo>
                <a:lnTo>
                  <a:pt x="981" y="411"/>
                </a:lnTo>
                <a:lnTo>
                  <a:pt x="979" y="411"/>
                </a:lnTo>
                <a:lnTo>
                  <a:pt x="977" y="411"/>
                </a:lnTo>
                <a:lnTo>
                  <a:pt x="975" y="411"/>
                </a:lnTo>
                <a:lnTo>
                  <a:pt x="973" y="411"/>
                </a:lnTo>
                <a:lnTo>
                  <a:pt x="970" y="411"/>
                </a:lnTo>
                <a:lnTo>
                  <a:pt x="968" y="411"/>
                </a:lnTo>
                <a:lnTo>
                  <a:pt x="966" y="411"/>
                </a:lnTo>
                <a:lnTo>
                  <a:pt x="964" y="411"/>
                </a:lnTo>
                <a:lnTo>
                  <a:pt x="960" y="411"/>
                </a:lnTo>
                <a:lnTo>
                  <a:pt x="958" y="411"/>
                </a:lnTo>
                <a:lnTo>
                  <a:pt x="954" y="411"/>
                </a:lnTo>
                <a:lnTo>
                  <a:pt x="952" y="411"/>
                </a:lnTo>
                <a:lnTo>
                  <a:pt x="952" y="413"/>
                </a:lnTo>
                <a:lnTo>
                  <a:pt x="952" y="415"/>
                </a:lnTo>
                <a:lnTo>
                  <a:pt x="952" y="417"/>
                </a:lnTo>
                <a:lnTo>
                  <a:pt x="952" y="419"/>
                </a:lnTo>
                <a:lnTo>
                  <a:pt x="950" y="419"/>
                </a:lnTo>
                <a:lnTo>
                  <a:pt x="948" y="419"/>
                </a:lnTo>
                <a:lnTo>
                  <a:pt x="947" y="419"/>
                </a:lnTo>
                <a:lnTo>
                  <a:pt x="945" y="419"/>
                </a:lnTo>
                <a:lnTo>
                  <a:pt x="943" y="419"/>
                </a:lnTo>
                <a:lnTo>
                  <a:pt x="941" y="419"/>
                </a:lnTo>
                <a:lnTo>
                  <a:pt x="939" y="419"/>
                </a:lnTo>
                <a:lnTo>
                  <a:pt x="937" y="419"/>
                </a:lnTo>
                <a:lnTo>
                  <a:pt x="935" y="419"/>
                </a:lnTo>
                <a:lnTo>
                  <a:pt x="933" y="419"/>
                </a:lnTo>
                <a:lnTo>
                  <a:pt x="931" y="419"/>
                </a:lnTo>
                <a:lnTo>
                  <a:pt x="929" y="419"/>
                </a:lnTo>
                <a:lnTo>
                  <a:pt x="927" y="419"/>
                </a:lnTo>
                <a:lnTo>
                  <a:pt x="925" y="419"/>
                </a:lnTo>
                <a:lnTo>
                  <a:pt x="924" y="419"/>
                </a:lnTo>
                <a:lnTo>
                  <a:pt x="922" y="419"/>
                </a:lnTo>
                <a:lnTo>
                  <a:pt x="920" y="419"/>
                </a:lnTo>
                <a:lnTo>
                  <a:pt x="918" y="419"/>
                </a:lnTo>
                <a:lnTo>
                  <a:pt x="916" y="419"/>
                </a:lnTo>
                <a:lnTo>
                  <a:pt x="912" y="419"/>
                </a:lnTo>
                <a:lnTo>
                  <a:pt x="910" y="419"/>
                </a:lnTo>
                <a:lnTo>
                  <a:pt x="910" y="417"/>
                </a:lnTo>
                <a:lnTo>
                  <a:pt x="910" y="415"/>
                </a:lnTo>
                <a:lnTo>
                  <a:pt x="910" y="413"/>
                </a:lnTo>
                <a:lnTo>
                  <a:pt x="906" y="413"/>
                </a:lnTo>
                <a:lnTo>
                  <a:pt x="904" y="413"/>
                </a:lnTo>
                <a:lnTo>
                  <a:pt x="902" y="413"/>
                </a:lnTo>
                <a:lnTo>
                  <a:pt x="900" y="413"/>
                </a:lnTo>
                <a:lnTo>
                  <a:pt x="899" y="413"/>
                </a:lnTo>
                <a:lnTo>
                  <a:pt x="897" y="413"/>
                </a:lnTo>
                <a:lnTo>
                  <a:pt x="897" y="411"/>
                </a:lnTo>
                <a:lnTo>
                  <a:pt x="897" y="409"/>
                </a:lnTo>
                <a:lnTo>
                  <a:pt x="897" y="407"/>
                </a:lnTo>
                <a:lnTo>
                  <a:pt x="897" y="405"/>
                </a:lnTo>
                <a:lnTo>
                  <a:pt x="897" y="403"/>
                </a:lnTo>
                <a:lnTo>
                  <a:pt x="895" y="403"/>
                </a:lnTo>
                <a:lnTo>
                  <a:pt x="895" y="399"/>
                </a:lnTo>
                <a:lnTo>
                  <a:pt x="893" y="399"/>
                </a:lnTo>
                <a:lnTo>
                  <a:pt x="891" y="399"/>
                </a:lnTo>
                <a:lnTo>
                  <a:pt x="889" y="399"/>
                </a:lnTo>
                <a:lnTo>
                  <a:pt x="887" y="399"/>
                </a:lnTo>
                <a:lnTo>
                  <a:pt x="885" y="399"/>
                </a:lnTo>
                <a:lnTo>
                  <a:pt x="883" y="399"/>
                </a:lnTo>
                <a:lnTo>
                  <a:pt x="881" y="399"/>
                </a:lnTo>
                <a:lnTo>
                  <a:pt x="879" y="399"/>
                </a:lnTo>
                <a:lnTo>
                  <a:pt x="877" y="401"/>
                </a:lnTo>
                <a:lnTo>
                  <a:pt x="875" y="401"/>
                </a:lnTo>
                <a:lnTo>
                  <a:pt x="874" y="401"/>
                </a:lnTo>
                <a:lnTo>
                  <a:pt x="872" y="401"/>
                </a:lnTo>
                <a:lnTo>
                  <a:pt x="870" y="401"/>
                </a:lnTo>
                <a:lnTo>
                  <a:pt x="870" y="403"/>
                </a:lnTo>
                <a:lnTo>
                  <a:pt x="870" y="405"/>
                </a:lnTo>
                <a:lnTo>
                  <a:pt x="868" y="405"/>
                </a:lnTo>
                <a:lnTo>
                  <a:pt x="866" y="405"/>
                </a:lnTo>
                <a:lnTo>
                  <a:pt x="864" y="405"/>
                </a:lnTo>
                <a:lnTo>
                  <a:pt x="862" y="405"/>
                </a:lnTo>
                <a:lnTo>
                  <a:pt x="860" y="405"/>
                </a:lnTo>
                <a:lnTo>
                  <a:pt x="858" y="405"/>
                </a:lnTo>
                <a:lnTo>
                  <a:pt x="856" y="405"/>
                </a:lnTo>
                <a:lnTo>
                  <a:pt x="854" y="405"/>
                </a:lnTo>
                <a:lnTo>
                  <a:pt x="852" y="405"/>
                </a:lnTo>
                <a:lnTo>
                  <a:pt x="851" y="405"/>
                </a:lnTo>
                <a:lnTo>
                  <a:pt x="849" y="405"/>
                </a:lnTo>
                <a:lnTo>
                  <a:pt x="847" y="405"/>
                </a:lnTo>
                <a:lnTo>
                  <a:pt x="845" y="405"/>
                </a:lnTo>
                <a:lnTo>
                  <a:pt x="843" y="405"/>
                </a:lnTo>
                <a:lnTo>
                  <a:pt x="841" y="405"/>
                </a:lnTo>
                <a:lnTo>
                  <a:pt x="839" y="405"/>
                </a:lnTo>
                <a:lnTo>
                  <a:pt x="837" y="405"/>
                </a:lnTo>
                <a:lnTo>
                  <a:pt x="835" y="405"/>
                </a:lnTo>
                <a:lnTo>
                  <a:pt x="833" y="405"/>
                </a:lnTo>
                <a:lnTo>
                  <a:pt x="831" y="405"/>
                </a:lnTo>
                <a:lnTo>
                  <a:pt x="829" y="405"/>
                </a:lnTo>
                <a:lnTo>
                  <a:pt x="827" y="405"/>
                </a:lnTo>
                <a:lnTo>
                  <a:pt x="827" y="407"/>
                </a:lnTo>
                <a:lnTo>
                  <a:pt x="827" y="409"/>
                </a:lnTo>
                <a:lnTo>
                  <a:pt x="827" y="411"/>
                </a:lnTo>
                <a:lnTo>
                  <a:pt x="827" y="413"/>
                </a:lnTo>
                <a:lnTo>
                  <a:pt x="829" y="413"/>
                </a:lnTo>
                <a:lnTo>
                  <a:pt x="831" y="413"/>
                </a:lnTo>
                <a:lnTo>
                  <a:pt x="833" y="413"/>
                </a:lnTo>
                <a:lnTo>
                  <a:pt x="835" y="413"/>
                </a:lnTo>
                <a:lnTo>
                  <a:pt x="839" y="413"/>
                </a:lnTo>
                <a:lnTo>
                  <a:pt x="841" y="413"/>
                </a:lnTo>
                <a:lnTo>
                  <a:pt x="845" y="413"/>
                </a:lnTo>
                <a:lnTo>
                  <a:pt x="847" y="413"/>
                </a:lnTo>
                <a:lnTo>
                  <a:pt x="851" y="413"/>
                </a:lnTo>
                <a:lnTo>
                  <a:pt x="852" y="413"/>
                </a:lnTo>
                <a:lnTo>
                  <a:pt x="854" y="413"/>
                </a:lnTo>
                <a:lnTo>
                  <a:pt x="856" y="413"/>
                </a:lnTo>
                <a:lnTo>
                  <a:pt x="858" y="413"/>
                </a:lnTo>
                <a:lnTo>
                  <a:pt x="858" y="415"/>
                </a:lnTo>
                <a:lnTo>
                  <a:pt x="858" y="417"/>
                </a:lnTo>
                <a:close/>
                <a:moveTo>
                  <a:pt x="2051" y="2724"/>
                </a:moveTo>
                <a:lnTo>
                  <a:pt x="2055" y="2784"/>
                </a:lnTo>
                <a:lnTo>
                  <a:pt x="2085" y="2784"/>
                </a:lnTo>
                <a:lnTo>
                  <a:pt x="2085" y="2780"/>
                </a:lnTo>
                <a:lnTo>
                  <a:pt x="2087" y="2780"/>
                </a:lnTo>
                <a:lnTo>
                  <a:pt x="2093" y="2780"/>
                </a:lnTo>
                <a:lnTo>
                  <a:pt x="2091" y="2722"/>
                </a:lnTo>
                <a:lnTo>
                  <a:pt x="2051" y="2724"/>
                </a:lnTo>
                <a:close/>
                <a:moveTo>
                  <a:pt x="975" y="376"/>
                </a:moveTo>
                <a:lnTo>
                  <a:pt x="975" y="375"/>
                </a:lnTo>
                <a:lnTo>
                  <a:pt x="975" y="373"/>
                </a:lnTo>
                <a:lnTo>
                  <a:pt x="975" y="371"/>
                </a:lnTo>
                <a:lnTo>
                  <a:pt x="975" y="369"/>
                </a:lnTo>
                <a:lnTo>
                  <a:pt x="975" y="367"/>
                </a:lnTo>
                <a:lnTo>
                  <a:pt x="975" y="365"/>
                </a:lnTo>
                <a:lnTo>
                  <a:pt x="975" y="363"/>
                </a:lnTo>
                <a:lnTo>
                  <a:pt x="975" y="361"/>
                </a:lnTo>
                <a:lnTo>
                  <a:pt x="977" y="361"/>
                </a:lnTo>
                <a:lnTo>
                  <a:pt x="977" y="359"/>
                </a:lnTo>
                <a:lnTo>
                  <a:pt x="977" y="357"/>
                </a:lnTo>
                <a:lnTo>
                  <a:pt x="977" y="355"/>
                </a:lnTo>
                <a:lnTo>
                  <a:pt x="977" y="353"/>
                </a:lnTo>
                <a:lnTo>
                  <a:pt x="977" y="351"/>
                </a:lnTo>
                <a:lnTo>
                  <a:pt x="977" y="350"/>
                </a:lnTo>
                <a:lnTo>
                  <a:pt x="977" y="348"/>
                </a:lnTo>
                <a:lnTo>
                  <a:pt x="979" y="346"/>
                </a:lnTo>
                <a:lnTo>
                  <a:pt x="979" y="344"/>
                </a:lnTo>
                <a:lnTo>
                  <a:pt x="979" y="342"/>
                </a:lnTo>
                <a:lnTo>
                  <a:pt x="979" y="340"/>
                </a:lnTo>
                <a:lnTo>
                  <a:pt x="979" y="338"/>
                </a:lnTo>
                <a:lnTo>
                  <a:pt x="979" y="336"/>
                </a:lnTo>
                <a:lnTo>
                  <a:pt x="972" y="336"/>
                </a:lnTo>
                <a:lnTo>
                  <a:pt x="964" y="336"/>
                </a:lnTo>
                <a:lnTo>
                  <a:pt x="966" y="338"/>
                </a:lnTo>
                <a:lnTo>
                  <a:pt x="966" y="340"/>
                </a:lnTo>
                <a:lnTo>
                  <a:pt x="966" y="342"/>
                </a:lnTo>
                <a:lnTo>
                  <a:pt x="966" y="344"/>
                </a:lnTo>
                <a:lnTo>
                  <a:pt x="962" y="346"/>
                </a:lnTo>
                <a:lnTo>
                  <a:pt x="960" y="346"/>
                </a:lnTo>
                <a:lnTo>
                  <a:pt x="958" y="346"/>
                </a:lnTo>
                <a:lnTo>
                  <a:pt x="954" y="346"/>
                </a:lnTo>
                <a:lnTo>
                  <a:pt x="952" y="346"/>
                </a:lnTo>
                <a:lnTo>
                  <a:pt x="950" y="346"/>
                </a:lnTo>
                <a:lnTo>
                  <a:pt x="947" y="346"/>
                </a:lnTo>
                <a:lnTo>
                  <a:pt x="945" y="346"/>
                </a:lnTo>
                <a:lnTo>
                  <a:pt x="941" y="346"/>
                </a:lnTo>
                <a:lnTo>
                  <a:pt x="941" y="328"/>
                </a:lnTo>
                <a:lnTo>
                  <a:pt x="939" y="328"/>
                </a:lnTo>
                <a:lnTo>
                  <a:pt x="935" y="328"/>
                </a:lnTo>
                <a:lnTo>
                  <a:pt x="933" y="328"/>
                </a:lnTo>
                <a:lnTo>
                  <a:pt x="929" y="328"/>
                </a:lnTo>
                <a:lnTo>
                  <a:pt x="927" y="328"/>
                </a:lnTo>
                <a:lnTo>
                  <a:pt x="925" y="328"/>
                </a:lnTo>
                <a:lnTo>
                  <a:pt x="924" y="328"/>
                </a:lnTo>
                <a:lnTo>
                  <a:pt x="922" y="328"/>
                </a:lnTo>
                <a:lnTo>
                  <a:pt x="918" y="328"/>
                </a:lnTo>
                <a:lnTo>
                  <a:pt x="916" y="328"/>
                </a:lnTo>
                <a:lnTo>
                  <a:pt x="914" y="328"/>
                </a:lnTo>
                <a:lnTo>
                  <a:pt x="912" y="328"/>
                </a:lnTo>
                <a:lnTo>
                  <a:pt x="908" y="328"/>
                </a:lnTo>
                <a:lnTo>
                  <a:pt x="906" y="328"/>
                </a:lnTo>
                <a:lnTo>
                  <a:pt x="904" y="328"/>
                </a:lnTo>
                <a:lnTo>
                  <a:pt x="902" y="328"/>
                </a:lnTo>
                <a:lnTo>
                  <a:pt x="900" y="328"/>
                </a:lnTo>
                <a:lnTo>
                  <a:pt x="899" y="328"/>
                </a:lnTo>
                <a:lnTo>
                  <a:pt x="899" y="330"/>
                </a:lnTo>
                <a:lnTo>
                  <a:pt x="895" y="330"/>
                </a:lnTo>
                <a:lnTo>
                  <a:pt x="895" y="332"/>
                </a:lnTo>
                <a:lnTo>
                  <a:pt x="895" y="334"/>
                </a:lnTo>
                <a:lnTo>
                  <a:pt x="895" y="336"/>
                </a:lnTo>
                <a:lnTo>
                  <a:pt x="895" y="338"/>
                </a:lnTo>
                <a:lnTo>
                  <a:pt x="889" y="338"/>
                </a:lnTo>
                <a:lnTo>
                  <a:pt x="887" y="338"/>
                </a:lnTo>
                <a:lnTo>
                  <a:pt x="883" y="338"/>
                </a:lnTo>
                <a:lnTo>
                  <a:pt x="883" y="340"/>
                </a:lnTo>
                <a:lnTo>
                  <a:pt x="883" y="342"/>
                </a:lnTo>
                <a:lnTo>
                  <a:pt x="883" y="344"/>
                </a:lnTo>
                <a:lnTo>
                  <a:pt x="883" y="346"/>
                </a:lnTo>
                <a:lnTo>
                  <a:pt x="883" y="348"/>
                </a:lnTo>
                <a:lnTo>
                  <a:pt x="883" y="350"/>
                </a:lnTo>
                <a:lnTo>
                  <a:pt x="883" y="351"/>
                </a:lnTo>
                <a:lnTo>
                  <a:pt x="885" y="351"/>
                </a:lnTo>
                <a:lnTo>
                  <a:pt x="887" y="351"/>
                </a:lnTo>
                <a:lnTo>
                  <a:pt x="889" y="351"/>
                </a:lnTo>
                <a:lnTo>
                  <a:pt x="889" y="353"/>
                </a:lnTo>
                <a:lnTo>
                  <a:pt x="887" y="353"/>
                </a:lnTo>
                <a:lnTo>
                  <a:pt x="883" y="353"/>
                </a:lnTo>
                <a:lnTo>
                  <a:pt x="883" y="355"/>
                </a:lnTo>
                <a:lnTo>
                  <a:pt x="883" y="357"/>
                </a:lnTo>
                <a:lnTo>
                  <a:pt x="887" y="357"/>
                </a:lnTo>
                <a:lnTo>
                  <a:pt x="889" y="357"/>
                </a:lnTo>
                <a:lnTo>
                  <a:pt x="895" y="357"/>
                </a:lnTo>
                <a:lnTo>
                  <a:pt x="899" y="357"/>
                </a:lnTo>
                <a:lnTo>
                  <a:pt x="900" y="357"/>
                </a:lnTo>
                <a:lnTo>
                  <a:pt x="902" y="357"/>
                </a:lnTo>
                <a:lnTo>
                  <a:pt x="904" y="357"/>
                </a:lnTo>
                <a:lnTo>
                  <a:pt x="906" y="357"/>
                </a:lnTo>
                <a:lnTo>
                  <a:pt x="908" y="357"/>
                </a:lnTo>
                <a:lnTo>
                  <a:pt x="910" y="357"/>
                </a:lnTo>
                <a:lnTo>
                  <a:pt x="912" y="357"/>
                </a:lnTo>
                <a:lnTo>
                  <a:pt x="914" y="357"/>
                </a:lnTo>
                <a:lnTo>
                  <a:pt x="916" y="357"/>
                </a:lnTo>
                <a:lnTo>
                  <a:pt x="918" y="357"/>
                </a:lnTo>
                <a:lnTo>
                  <a:pt x="920" y="357"/>
                </a:lnTo>
                <a:lnTo>
                  <a:pt x="922" y="357"/>
                </a:lnTo>
                <a:lnTo>
                  <a:pt x="924" y="357"/>
                </a:lnTo>
                <a:lnTo>
                  <a:pt x="925" y="357"/>
                </a:lnTo>
                <a:lnTo>
                  <a:pt x="927" y="357"/>
                </a:lnTo>
                <a:lnTo>
                  <a:pt x="929" y="355"/>
                </a:lnTo>
                <a:lnTo>
                  <a:pt x="931" y="355"/>
                </a:lnTo>
                <a:lnTo>
                  <a:pt x="935" y="355"/>
                </a:lnTo>
                <a:lnTo>
                  <a:pt x="935" y="359"/>
                </a:lnTo>
                <a:lnTo>
                  <a:pt x="937" y="359"/>
                </a:lnTo>
                <a:lnTo>
                  <a:pt x="937" y="361"/>
                </a:lnTo>
                <a:lnTo>
                  <a:pt x="937" y="363"/>
                </a:lnTo>
                <a:lnTo>
                  <a:pt x="937" y="365"/>
                </a:lnTo>
                <a:lnTo>
                  <a:pt x="937" y="367"/>
                </a:lnTo>
                <a:lnTo>
                  <a:pt x="941" y="367"/>
                </a:lnTo>
                <a:lnTo>
                  <a:pt x="941" y="369"/>
                </a:lnTo>
                <a:lnTo>
                  <a:pt x="937" y="369"/>
                </a:lnTo>
                <a:lnTo>
                  <a:pt x="937" y="371"/>
                </a:lnTo>
                <a:lnTo>
                  <a:pt x="937" y="375"/>
                </a:lnTo>
                <a:lnTo>
                  <a:pt x="935" y="375"/>
                </a:lnTo>
                <a:lnTo>
                  <a:pt x="931" y="375"/>
                </a:lnTo>
                <a:lnTo>
                  <a:pt x="929" y="375"/>
                </a:lnTo>
                <a:lnTo>
                  <a:pt x="927" y="375"/>
                </a:lnTo>
                <a:lnTo>
                  <a:pt x="927" y="376"/>
                </a:lnTo>
                <a:lnTo>
                  <a:pt x="925" y="376"/>
                </a:lnTo>
                <a:lnTo>
                  <a:pt x="925" y="378"/>
                </a:lnTo>
                <a:lnTo>
                  <a:pt x="925" y="380"/>
                </a:lnTo>
                <a:lnTo>
                  <a:pt x="925" y="382"/>
                </a:lnTo>
                <a:lnTo>
                  <a:pt x="925" y="384"/>
                </a:lnTo>
                <a:lnTo>
                  <a:pt x="927" y="384"/>
                </a:lnTo>
                <a:lnTo>
                  <a:pt x="929" y="384"/>
                </a:lnTo>
                <a:lnTo>
                  <a:pt x="929" y="386"/>
                </a:lnTo>
                <a:lnTo>
                  <a:pt x="927" y="386"/>
                </a:lnTo>
                <a:lnTo>
                  <a:pt x="925" y="386"/>
                </a:lnTo>
                <a:lnTo>
                  <a:pt x="924" y="386"/>
                </a:lnTo>
                <a:lnTo>
                  <a:pt x="922" y="386"/>
                </a:lnTo>
                <a:lnTo>
                  <a:pt x="920" y="386"/>
                </a:lnTo>
                <a:lnTo>
                  <a:pt x="918" y="386"/>
                </a:lnTo>
                <a:lnTo>
                  <a:pt x="916" y="388"/>
                </a:lnTo>
                <a:lnTo>
                  <a:pt x="914" y="388"/>
                </a:lnTo>
                <a:lnTo>
                  <a:pt x="912" y="388"/>
                </a:lnTo>
                <a:lnTo>
                  <a:pt x="910" y="388"/>
                </a:lnTo>
                <a:lnTo>
                  <a:pt x="908" y="388"/>
                </a:lnTo>
                <a:lnTo>
                  <a:pt x="906" y="388"/>
                </a:lnTo>
                <a:lnTo>
                  <a:pt x="904" y="388"/>
                </a:lnTo>
                <a:lnTo>
                  <a:pt x="902" y="388"/>
                </a:lnTo>
                <a:lnTo>
                  <a:pt x="900" y="388"/>
                </a:lnTo>
                <a:lnTo>
                  <a:pt x="899" y="388"/>
                </a:lnTo>
                <a:lnTo>
                  <a:pt x="897" y="388"/>
                </a:lnTo>
                <a:lnTo>
                  <a:pt x="895" y="388"/>
                </a:lnTo>
                <a:lnTo>
                  <a:pt x="895" y="390"/>
                </a:lnTo>
                <a:lnTo>
                  <a:pt x="895" y="392"/>
                </a:lnTo>
                <a:lnTo>
                  <a:pt x="895" y="394"/>
                </a:lnTo>
                <a:lnTo>
                  <a:pt x="895" y="396"/>
                </a:lnTo>
                <a:lnTo>
                  <a:pt x="897" y="396"/>
                </a:lnTo>
                <a:lnTo>
                  <a:pt x="899" y="396"/>
                </a:lnTo>
                <a:lnTo>
                  <a:pt x="900" y="396"/>
                </a:lnTo>
                <a:lnTo>
                  <a:pt x="902" y="396"/>
                </a:lnTo>
                <a:lnTo>
                  <a:pt x="904" y="396"/>
                </a:lnTo>
                <a:lnTo>
                  <a:pt x="906" y="396"/>
                </a:lnTo>
                <a:lnTo>
                  <a:pt x="908" y="396"/>
                </a:lnTo>
                <a:lnTo>
                  <a:pt x="910" y="396"/>
                </a:lnTo>
                <a:lnTo>
                  <a:pt x="912" y="396"/>
                </a:lnTo>
                <a:lnTo>
                  <a:pt x="914" y="396"/>
                </a:lnTo>
                <a:lnTo>
                  <a:pt x="916" y="396"/>
                </a:lnTo>
                <a:lnTo>
                  <a:pt x="918" y="396"/>
                </a:lnTo>
                <a:lnTo>
                  <a:pt x="920" y="396"/>
                </a:lnTo>
                <a:lnTo>
                  <a:pt x="922" y="396"/>
                </a:lnTo>
                <a:lnTo>
                  <a:pt x="924" y="396"/>
                </a:lnTo>
                <a:lnTo>
                  <a:pt x="925" y="396"/>
                </a:lnTo>
                <a:lnTo>
                  <a:pt x="927" y="396"/>
                </a:lnTo>
                <a:lnTo>
                  <a:pt x="929" y="396"/>
                </a:lnTo>
                <a:lnTo>
                  <a:pt x="931" y="396"/>
                </a:lnTo>
                <a:lnTo>
                  <a:pt x="933" y="396"/>
                </a:lnTo>
                <a:lnTo>
                  <a:pt x="935" y="396"/>
                </a:lnTo>
                <a:lnTo>
                  <a:pt x="937" y="396"/>
                </a:lnTo>
                <a:lnTo>
                  <a:pt x="939" y="396"/>
                </a:lnTo>
                <a:lnTo>
                  <a:pt x="941" y="396"/>
                </a:lnTo>
                <a:lnTo>
                  <a:pt x="943" y="396"/>
                </a:lnTo>
                <a:lnTo>
                  <a:pt x="945" y="394"/>
                </a:lnTo>
                <a:lnTo>
                  <a:pt x="947" y="394"/>
                </a:lnTo>
                <a:lnTo>
                  <a:pt x="948" y="394"/>
                </a:lnTo>
                <a:lnTo>
                  <a:pt x="950" y="394"/>
                </a:lnTo>
                <a:lnTo>
                  <a:pt x="954" y="394"/>
                </a:lnTo>
                <a:lnTo>
                  <a:pt x="956" y="394"/>
                </a:lnTo>
                <a:lnTo>
                  <a:pt x="958" y="394"/>
                </a:lnTo>
                <a:lnTo>
                  <a:pt x="960" y="394"/>
                </a:lnTo>
                <a:lnTo>
                  <a:pt x="962" y="394"/>
                </a:lnTo>
                <a:lnTo>
                  <a:pt x="964" y="394"/>
                </a:lnTo>
                <a:lnTo>
                  <a:pt x="966" y="394"/>
                </a:lnTo>
                <a:lnTo>
                  <a:pt x="968" y="394"/>
                </a:lnTo>
                <a:lnTo>
                  <a:pt x="972" y="394"/>
                </a:lnTo>
                <a:lnTo>
                  <a:pt x="972" y="392"/>
                </a:lnTo>
                <a:lnTo>
                  <a:pt x="973" y="390"/>
                </a:lnTo>
                <a:lnTo>
                  <a:pt x="973" y="388"/>
                </a:lnTo>
                <a:lnTo>
                  <a:pt x="973" y="386"/>
                </a:lnTo>
                <a:lnTo>
                  <a:pt x="973" y="384"/>
                </a:lnTo>
                <a:lnTo>
                  <a:pt x="973" y="382"/>
                </a:lnTo>
                <a:lnTo>
                  <a:pt x="973" y="380"/>
                </a:lnTo>
                <a:lnTo>
                  <a:pt x="973" y="378"/>
                </a:lnTo>
                <a:lnTo>
                  <a:pt x="973" y="376"/>
                </a:lnTo>
                <a:lnTo>
                  <a:pt x="975" y="376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49669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113F5E-4768-D0A8-D85B-1967F210C3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>
            <a:extLst>
              <a:ext uri="{FF2B5EF4-FFF2-40B4-BE49-F238E27FC236}">
                <a16:creationId xmlns:a16="http://schemas.microsoft.com/office/drawing/2014/main" id="{D4BA479E-D879-D640-5887-009D8AF7FF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Nashville City of Tennessee State</a:t>
            </a:r>
            <a:endParaRPr lang="zh-CN" altLang="en-US" dirty="0"/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1DEF18F5-9FF1-8790-C0F3-0D06E507B093}"/>
              </a:ext>
            </a:extLst>
          </p:cNvPr>
          <p:cNvSpPr>
            <a:spLocks noEditPoints="1"/>
          </p:cNvSpPr>
          <p:nvPr/>
        </p:nvSpPr>
        <p:spPr bwMode="auto">
          <a:xfrm>
            <a:off x="755576" y="1275606"/>
            <a:ext cx="3331925" cy="3312368"/>
          </a:xfrm>
          <a:custGeom>
            <a:avLst/>
            <a:gdLst>
              <a:gd name="T0" fmla="*/ 1017 w 1874"/>
              <a:gd name="T1" fmla="*/ 10 h 1863"/>
              <a:gd name="T2" fmla="*/ 1035 w 1874"/>
              <a:gd name="T3" fmla="*/ 49 h 1863"/>
              <a:gd name="T4" fmla="*/ 1064 w 1874"/>
              <a:gd name="T5" fmla="*/ 83 h 1863"/>
              <a:gd name="T6" fmla="*/ 1082 w 1874"/>
              <a:gd name="T7" fmla="*/ 125 h 1863"/>
              <a:gd name="T8" fmla="*/ 1092 w 1874"/>
              <a:gd name="T9" fmla="*/ 190 h 1863"/>
              <a:gd name="T10" fmla="*/ 1108 w 1874"/>
              <a:gd name="T11" fmla="*/ 235 h 1863"/>
              <a:gd name="T12" fmla="*/ 1120 w 1874"/>
              <a:gd name="T13" fmla="*/ 277 h 1863"/>
              <a:gd name="T14" fmla="*/ 1154 w 1874"/>
              <a:gd name="T15" fmla="*/ 301 h 1863"/>
              <a:gd name="T16" fmla="*/ 1202 w 1874"/>
              <a:gd name="T17" fmla="*/ 332 h 1863"/>
              <a:gd name="T18" fmla="*/ 1236 w 1874"/>
              <a:gd name="T19" fmla="*/ 367 h 1863"/>
              <a:gd name="T20" fmla="*/ 1280 w 1874"/>
              <a:gd name="T21" fmla="*/ 377 h 1863"/>
              <a:gd name="T22" fmla="*/ 1306 w 1874"/>
              <a:gd name="T23" fmla="*/ 422 h 1863"/>
              <a:gd name="T24" fmla="*/ 1387 w 1874"/>
              <a:gd name="T25" fmla="*/ 480 h 1863"/>
              <a:gd name="T26" fmla="*/ 1398 w 1874"/>
              <a:gd name="T27" fmla="*/ 594 h 1863"/>
              <a:gd name="T28" fmla="*/ 1502 w 1874"/>
              <a:gd name="T29" fmla="*/ 674 h 1863"/>
              <a:gd name="T30" fmla="*/ 1594 w 1874"/>
              <a:gd name="T31" fmla="*/ 727 h 1863"/>
              <a:gd name="T32" fmla="*/ 1625 w 1874"/>
              <a:gd name="T33" fmla="*/ 826 h 1863"/>
              <a:gd name="T34" fmla="*/ 1727 w 1874"/>
              <a:gd name="T35" fmla="*/ 1137 h 1863"/>
              <a:gd name="T36" fmla="*/ 1758 w 1874"/>
              <a:gd name="T37" fmla="*/ 1126 h 1863"/>
              <a:gd name="T38" fmla="*/ 1784 w 1874"/>
              <a:gd name="T39" fmla="*/ 1128 h 1863"/>
              <a:gd name="T40" fmla="*/ 1818 w 1874"/>
              <a:gd name="T41" fmla="*/ 1220 h 1863"/>
              <a:gd name="T42" fmla="*/ 1847 w 1874"/>
              <a:gd name="T43" fmla="*/ 1410 h 1863"/>
              <a:gd name="T44" fmla="*/ 1830 w 1874"/>
              <a:gd name="T45" fmla="*/ 1466 h 1863"/>
              <a:gd name="T46" fmla="*/ 1828 w 1874"/>
              <a:gd name="T47" fmla="*/ 1412 h 1863"/>
              <a:gd name="T48" fmla="*/ 1808 w 1874"/>
              <a:gd name="T49" fmla="*/ 1381 h 1863"/>
              <a:gd name="T50" fmla="*/ 1765 w 1874"/>
              <a:gd name="T51" fmla="*/ 1338 h 1863"/>
              <a:gd name="T52" fmla="*/ 1771 w 1874"/>
              <a:gd name="T53" fmla="*/ 1398 h 1863"/>
              <a:gd name="T54" fmla="*/ 1745 w 1874"/>
              <a:gd name="T55" fmla="*/ 1434 h 1863"/>
              <a:gd name="T56" fmla="*/ 1712 w 1874"/>
              <a:gd name="T57" fmla="*/ 1443 h 1863"/>
              <a:gd name="T58" fmla="*/ 1711 w 1874"/>
              <a:gd name="T59" fmla="*/ 1490 h 1863"/>
              <a:gd name="T60" fmla="*/ 1725 w 1874"/>
              <a:gd name="T61" fmla="*/ 1543 h 1863"/>
              <a:gd name="T62" fmla="*/ 1697 w 1874"/>
              <a:gd name="T63" fmla="*/ 1572 h 1863"/>
              <a:gd name="T64" fmla="*/ 1660 w 1874"/>
              <a:gd name="T65" fmla="*/ 1606 h 1863"/>
              <a:gd name="T66" fmla="*/ 1620 w 1874"/>
              <a:gd name="T67" fmla="*/ 1628 h 1863"/>
              <a:gd name="T68" fmla="*/ 1577 w 1874"/>
              <a:gd name="T69" fmla="*/ 1678 h 1863"/>
              <a:gd name="T70" fmla="*/ 1564 w 1874"/>
              <a:gd name="T71" fmla="*/ 1829 h 1863"/>
              <a:gd name="T72" fmla="*/ 1296 w 1874"/>
              <a:gd name="T73" fmla="*/ 1760 h 1863"/>
              <a:gd name="T74" fmla="*/ 890 w 1874"/>
              <a:gd name="T75" fmla="*/ 1589 h 1863"/>
              <a:gd name="T76" fmla="*/ 300 w 1874"/>
              <a:gd name="T77" fmla="*/ 1658 h 1863"/>
              <a:gd name="T78" fmla="*/ 1 w 1874"/>
              <a:gd name="T79" fmla="*/ 1577 h 1863"/>
              <a:gd name="T80" fmla="*/ 42 w 1874"/>
              <a:gd name="T81" fmla="*/ 1598 h 1863"/>
              <a:gd name="T82" fmla="*/ 51 w 1874"/>
              <a:gd name="T83" fmla="*/ 1380 h 1863"/>
              <a:gd name="T84" fmla="*/ 206 w 1874"/>
              <a:gd name="T85" fmla="*/ 1011 h 1863"/>
              <a:gd name="T86" fmla="*/ 231 w 1874"/>
              <a:gd name="T87" fmla="*/ 847 h 1863"/>
              <a:gd name="T88" fmla="*/ 299 w 1874"/>
              <a:gd name="T89" fmla="*/ 591 h 1863"/>
              <a:gd name="T90" fmla="*/ 451 w 1874"/>
              <a:gd name="T91" fmla="*/ 206 h 1863"/>
              <a:gd name="T92" fmla="*/ 442 w 1874"/>
              <a:gd name="T93" fmla="*/ 168 h 1863"/>
              <a:gd name="T94" fmla="*/ 440 w 1874"/>
              <a:gd name="T95" fmla="*/ 123 h 1863"/>
              <a:gd name="T96" fmla="*/ 461 w 1874"/>
              <a:gd name="T97" fmla="*/ 86 h 1863"/>
              <a:gd name="T98" fmla="*/ 515 w 1874"/>
              <a:gd name="T99" fmla="*/ 98 h 1863"/>
              <a:gd name="T100" fmla="*/ 559 w 1874"/>
              <a:gd name="T101" fmla="*/ 137 h 1863"/>
              <a:gd name="T102" fmla="*/ 595 w 1874"/>
              <a:gd name="T103" fmla="*/ 157 h 1863"/>
              <a:gd name="T104" fmla="*/ 656 w 1874"/>
              <a:gd name="T105" fmla="*/ 177 h 1863"/>
              <a:gd name="T106" fmla="*/ 709 w 1874"/>
              <a:gd name="T107" fmla="*/ 215 h 1863"/>
              <a:gd name="T108" fmla="*/ 753 w 1874"/>
              <a:gd name="T109" fmla="*/ 245 h 1863"/>
              <a:gd name="T110" fmla="*/ 792 w 1874"/>
              <a:gd name="T111" fmla="*/ 231 h 1863"/>
              <a:gd name="T112" fmla="*/ 830 w 1874"/>
              <a:gd name="T113" fmla="*/ 214 h 1863"/>
              <a:gd name="T114" fmla="*/ 874 w 1874"/>
              <a:gd name="T115" fmla="*/ 201 h 1863"/>
              <a:gd name="T116" fmla="*/ 869 w 1874"/>
              <a:gd name="T117" fmla="*/ 163 h 1863"/>
              <a:gd name="T118" fmla="*/ 887 w 1874"/>
              <a:gd name="T119" fmla="*/ 100 h 1863"/>
              <a:gd name="T120" fmla="*/ 907 w 1874"/>
              <a:gd name="T121" fmla="*/ 65 h 1863"/>
              <a:gd name="T122" fmla="*/ 957 w 1874"/>
              <a:gd name="T123" fmla="*/ 43 h 1863"/>
              <a:gd name="T124" fmla="*/ 985 w 1874"/>
              <a:gd name="T125" fmla="*/ 12 h 1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74" h="1863">
                <a:moveTo>
                  <a:pt x="1845" y="1118"/>
                </a:moveTo>
                <a:lnTo>
                  <a:pt x="1844" y="1120"/>
                </a:lnTo>
                <a:lnTo>
                  <a:pt x="1843" y="1120"/>
                </a:lnTo>
                <a:lnTo>
                  <a:pt x="1842" y="1120"/>
                </a:lnTo>
                <a:lnTo>
                  <a:pt x="1840" y="1120"/>
                </a:lnTo>
                <a:lnTo>
                  <a:pt x="1839" y="1120"/>
                </a:lnTo>
                <a:lnTo>
                  <a:pt x="1839" y="1118"/>
                </a:lnTo>
                <a:lnTo>
                  <a:pt x="1839" y="1115"/>
                </a:lnTo>
                <a:lnTo>
                  <a:pt x="1840" y="1110"/>
                </a:lnTo>
                <a:lnTo>
                  <a:pt x="1842" y="1103"/>
                </a:lnTo>
                <a:lnTo>
                  <a:pt x="1843" y="1103"/>
                </a:lnTo>
                <a:lnTo>
                  <a:pt x="1847" y="1105"/>
                </a:lnTo>
                <a:lnTo>
                  <a:pt x="1845" y="1107"/>
                </a:lnTo>
                <a:lnTo>
                  <a:pt x="1845" y="1110"/>
                </a:lnTo>
                <a:lnTo>
                  <a:pt x="1845" y="1112"/>
                </a:lnTo>
                <a:lnTo>
                  <a:pt x="1845" y="1115"/>
                </a:lnTo>
                <a:lnTo>
                  <a:pt x="1845" y="1116"/>
                </a:lnTo>
                <a:lnTo>
                  <a:pt x="1845" y="1118"/>
                </a:lnTo>
                <a:close/>
                <a:moveTo>
                  <a:pt x="991" y="5"/>
                </a:moveTo>
                <a:lnTo>
                  <a:pt x="992" y="5"/>
                </a:lnTo>
                <a:lnTo>
                  <a:pt x="993" y="5"/>
                </a:lnTo>
                <a:lnTo>
                  <a:pt x="994" y="5"/>
                </a:lnTo>
                <a:lnTo>
                  <a:pt x="994" y="4"/>
                </a:lnTo>
                <a:lnTo>
                  <a:pt x="996" y="4"/>
                </a:lnTo>
                <a:lnTo>
                  <a:pt x="997" y="4"/>
                </a:lnTo>
                <a:lnTo>
                  <a:pt x="998" y="2"/>
                </a:lnTo>
                <a:lnTo>
                  <a:pt x="1000" y="2"/>
                </a:lnTo>
                <a:lnTo>
                  <a:pt x="1000" y="4"/>
                </a:lnTo>
                <a:lnTo>
                  <a:pt x="1001" y="4"/>
                </a:lnTo>
                <a:lnTo>
                  <a:pt x="1002" y="4"/>
                </a:lnTo>
                <a:lnTo>
                  <a:pt x="1004" y="4"/>
                </a:lnTo>
                <a:lnTo>
                  <a:pt x="1005" y="4"/>
                </a:lnTo>
                <a:lnTo>
                  <a:pt x="1006" y="4"/>
                </a:lnTo>
                <a:lnTo>
                  <a:pt x="1006" y="2"/>
                </a:lnTo>
                <a:lnTo>
                  <a:pt x="1008" y="2"/>
                </a:lnTo>
                <a:lnTo>
                  <a:pt x="1009" y="2"/>
                </a:lnTo>
                <a:lnTo>
                  <a:pt x="1009" y="4"/>
                </a:lnTo>
                <a:lnTo>
                  <a:pt x="1010" y="5"/>
                </a:lnTo>
                <a:lnTo>
                  <a:pt x="1011" y="6"/>
                </a:lnTo>
                <a:lnTo>
                  <a:pt x="1013" y="6"/>
                </a:lnTo>
                <a:lnTo>
                  <a:pt x="1013" y="8"/>
                </a:lnTo>
                <a:lnTo>
                  <a:pt x="1014" y="8"/>
                </a:lnTo>
                <a:lnTo>
                  <a:pt x="1014" y="9"/>
                </a:lnTo>
                <a:lnTo>
                  <a:pt x="1015" y="9"/>
                </a:lnTo>
                <a:lnTo>
                  <a:pt x="1017" y="9"/>
                </a:lnTo>
                <a:lnTo>
                  <a:pt x="1017" y="10"/>
                </a:lnTo>
                <a:lnTo>
                  <a:pt x="1018" y="10"/>
                </a:lnTo>
                <a:lnTo>
                  <a:pt x="1018" y="12"/>
                </a:lnTo>
                <a:lnTo>
                  <a:pt x="1018" y="13"/>
                </a:lnTo>
                <a:lnTo>
                  <a:pt x="1018" y="14"/>
                </a:lnTo>
                <a:lnTo>
                  <a:pt x="1017" y="14"/>
                </a:lnTo>
                <a:lnTo>
                  <a:pt x="1017" y="15"/>
                </a:lnTo>
                <a:lnTo>
                  <a:pt x="1017" y="17"/>
                </a:lnTo>
                <a:lnTo>
                  <a:pt x="1017" y="18"/>
                </a:lnTo>
                <a:lnTo>
                  <a:pt x="1015" y="18"/>
                </a:lnTo>
                <a:lnTo>
                  <a:pt x="1015" y="19"/>
                </a:lnTo>
                <a:lnTo>
                  <a:pt x="1017" y="19"/>
                </a:lnTo>
                <a:lnTo>
                  <a:pt x="1017" y="21"/>
                </a:lnTo>
                <a:lnTo>
                  <a:pt x="1017" y="22"/>
                </a:lnTo>
                <a:lnTo>
                  <a:pt x="1017" y="23"/>
                </a:lnTo>
                <a:lnTo>
                  <a:pt x="1017" y="25"/>
                </a:lnTo>
                <a:lnTo>
                  <a:pt x="1018" y="25"/>
                </a:lnTo>
                <a:lnTo>
                  <a:pt x="1019" y="26"/>
                </a:lnTo>
                <a:lnTo>
                  <a:pt x="1021" y="27"/>
                </a:lnTo>
                <a:lnTo>
                  <a:pt x="1021" y="26"/>
                </a:lnTo>
                <a:lnTo>
                  <a:pt x="1022" y="26"/>
                </a:lnTo>
                <a:lnTo>
                  <a:pt x="1022" y="27"/>
                </a:lnTo>
                <a:lnTo>
                  <a:pt x="1022" y="29"/>
                </a:lnTo>
                <a:lnTo>
                  <a:pt x="1023" y="29"/>
                </a:lnTo>
                <a:lnTo>
                  <a:pt x="1024" y="30"/>
                </a:lnTo>
                <a:lnTo>
                  <a:pt x="1024" y="31"/>
                </a:lnTo>
                <a:lnTo>
                  <a:pt x="1026" y="31"/>
                </a:lnTo>
                <a:lnTo>
                  <a:pt x="1026" y="32"/>
                </a:lnTo>
                <a:lnTo>
                  <a:pt x="1027" y="32"/>
                </a:lnTo>
                <a:lnTo>
                  <a:pt x="1028" y="32"/>
                </a:lnTo>
                <a:lnTo>
                  <a:pt x="1030" y="32"/>
                </a:lnTo>
                <a:lnTo>
                  <a:pt x="1031" y="32"/>
                </a:lnTo>
                <a:lnTo>
                  <a:pt x="1032" y="34"/>
                </a:lnTo>
                <a:lnTo>
                  <a:pt x="1032" y="35"/>
                </a:lnTo>
                <a:lnTo>
                  <a:pt x="1032" y="36"/>
                </a:lnTo>
                <a:lnTo>
                  <a:pt x="1032" y="38"/>
                </a:lnTo>
                <a:lnTo>
                  <a:pt x="1032" y="39"/>
                </a:lnTo>
                <a:lnTo>
                  <a:pt x="1034" y="39"/>
                </a:lnTo>
                <a:lnTo>
                  <a:pt x="1034" y="40"/>
                </a:lnTo>
                <a:lnTo>
                  <a:pt x="1034" y="42"/>
                </a:lnTo>
                <a:lnTo>
                  <a:pt x="1034" y="43"/>
                </a:lnTo>
                <a:lnTo>
                  <a:pt x="1034" y="44"/>
                </a:lnTo>
                <a:lnTo>
                  <a:pt x="1034" y="46"/>
                </a:lnTo>
                <a:lnTo>
                  <a:pt x="1034" y="47"/>
                </a:lnTo>
                <a:lnTo>
                  <a:pt x="1035" y="47"/>
                </a:lnTo>
                <a:lnTo>
                  <a:pt x="1035" y="48"/>
                </a:lnTo>
                <a:lnTo>
                  <a:pt x="1035" y="49"/>
                </a:lnTo>
                <a:lnTo>
                  <a:pt x="1035" y="51"/>
                </a:lnTo>
                <a:lnTo>
                  <a:pt x="1035" y="52"/>
                </a:lnTo>
                <a:lnTo>
                  <a:pt x="1036" y="52"/>
                </a:lnTo>
                <a:lnTo>
                  <a:pt x="1038" y="52"/>
                </a:lnTo>
                <a:lnTo>
                  <a:pt x="1038" y="53"/>
                </a:lnTo>
                <a:lnTo>
                  <a:pt x="1038" y="55"/>
                </a:lnTo>
                <a:lnTo>
                  <a:pt x="1038" y="56"/>
                </a:lnTo>
                <a:lnTo>
                  <a:pt x="1038" y="57"/>
                </a:lnTo>
                <a:lnTo>
                  <a:pt x="1038" y="59"/>
                </a:lnTo>
                <a:lnTo>
                  <a:pt x="1038" y="60"/>
                </a:lnTo>
                <a:lnTo>
                  <a:pt x="1039" y="60"/>
                </a:lnTo>
                <a:lnTo>
                  <a:pt x="1039" y="61"/>
                </a:lnTo>
                <a:lnTo>
                  <a:pt x="1039" y="62"/>
                </a:lnTo>
                <a:lnTo>
                  <a:pt x="1040" y="62"/>
                </a:lnTo>
                <a:lnTo>
                  <a:pt x="1040" y="64"/>
                </a:lnTo>
                <a:lnTo>
                  <a:pt x="1041" y="64"/>
                </a:lnTo>
                <a:lnTo>
                  <a:pt x="1041" y="65"/>
                </a:lnTo>
                <a:lnTo>
                  <a:pt x="1043" y="65"/>
                </a:lnTo>
                <a:lnTo>
                  <a:pt x="1044" y="66"/>
                </a:lnTo>
                <a:lnTo>
                  <a:pt x="1045" y="66"/>
                </a:lnTo>
                <a:lnTo>
                  <a:pt x="1045" y="68"/>
                </a:lnTo>
                <a:lnTo>
                  <a:pt x="1047" y="68"/>
                </a:lnTo>
                <a:lnTo>
                  <a:pt x="1048" y="68"/>
                </a:lnTo>
                <a:lnTo>
                  <a:pt x="1049" y="68"/>
                </a:lnTo>
                <a:lnTo>
                  <a:pt x="1049" y="69"/>
                </a:lnTo>
                <a:lnTo>
                  <a:pt x="1051" y="69"/>
                </a:lnTo>
                <a:lnTo>
                  <a:pt x="1052" y="69"/>
                </a:lnTo>
                <a:lnTo>
                  <a:pt x="1052" y="70"/>
                </a:lnTo>
                <a:lnTo>
                  <a:pt x="1053" y="70"/>
                </a:lnTo>
                <a:lnTo>
                  <a:pt x="1053" y="72"/>
                </a:lnTo>
                <a:lnTo>
                  <a:pt x="1054" y="72"/>
                </a:lnTo>
                <a:lnTo>
                  <a:pt x="1054" y="73"/>
                </a:lnTo>
                <a:lnTo>
                  <a:pt x="1056" y="73"/>
                </a:lnTo>
                <a:lnTo>
                  <a:pt x="1056" y="74"/>
                </a:lnTo>
                <a:lnTo>
                  <a:pt x="1057" y="74"/>
                </a:lnTo>
                <a:lnTo>
                  <a:pt x="1057" y="76"/>
                </a:lnTo>
                <a:lnTo>
                  <a:pt x="1058" y="77"/>
                </a:lnTo>
                <a:lnTo>
                  <a:pt x="1058" y="78"/>
                </a:lnTo>
                <a:lnTo>
                  <a:pt x="1060" y="78"/>
                </a:lnTo>
                <a:lnTo>
                  <a:pt x="1060" y="79"/>
                </a:lnTo>
                <a:lnTo>
                  <a:pt x="1061" y="79"/>
                </a:lnTo>
                <a:lnTo>
                  <a:pt x="1061" y="81"/>
                </a:lnTo>
                <a:lnTo>
                  <a:pt x="1062" y="81"/>
                </a:lnTo>
                <a:lnTo>
                  <a:pt x="1062" y="82"/>
                </a:lnTo>
                <a:lnTo>
                  <a:pt x="1064" y="82"/>
                </a:lnTo>
                <a:lnTo>
                  <a:pt x="1064" y="83"/>
                </a:lnTo>
                <a:lnTo>
                  <a:pt x="1065" y="83"/>
                </a:lnTo>
                <a:lnTo>
                  <a:pt x="1065" y="85"/>
                </a:lnTo>
                <a:lnTo>
                  <a:pt x="1065" y="86"/>
                </a:lnTo>
                <a:lnTo>
                  <a:pt x="1066" y="86"/>
                </a:lnTo>
                <a:lnTo>
                  <a:pt x="1066" y="87"/>
                </a:lnTo>
                <a:lnTo>
                  <a:pt x="1066" y="89"/>
                </a:lnTo>
                <a:lnTo>
                  <a:pt x="1066" y="90"/>
                </a:lnTo>
                <a:lnTo>
                  <a:pt x="1066" y="91"/>
                </a:lnTo>
                <a:lnTo>
                  <a:pt x="1066" y="93"/>
                </a:lnTo>
                <a:lnTo>
                  <a:pt x="1068" y="93"/>
                </a:lnTo>
                <a:lnTo>
                  <a:pt x="1068" y="94"/>
                </a:lnTo>
                <a:lnTo>
                  <a:pt x="1068" y="95"/>
                </a:lnTo>
                <a:lnTo>
                  <a:pt x="1069" y="95"/>
                </a:lnTo>
                <a:lnTo>
                  <a:pt x="1070" y="95"/>
                </a:lnTo>
                <a:lnTo>
                  <a:pt x="1070" y="96"/>
                </a:lnTo>
                <a:lnTo>
                  <a:pt x="1071" y="96"/>
                </a:lnTo>
                <a:lnTo>
                  <a:pt x="1071" y="98"/>
                </a:lnTo>
                <a:lnTo>
                  <a:pt x="1071" y="99"/>
                </a:lnTo>
                <a:lnTo>
                  <a:pt x="1073" y="99"/>
                </a:lnTo>
                <a:lnTo>
                  <a:pt x="1073" y="100"/>
                </a:lnTo>
                <a:lnTo>
                  <a:pt x="1074" y="100"/>
                </a:lnTo>
                <a:lnTo>
                  <a:pt x="1074" y="102"/>
                </a:lnTo>
                <a:lnTo>
                  <a:pt x="1074" y="103"/>
                </a:lnTo>
                <a:lnTo>
                  <a:pt x="1074" y="104"/>
                </a:lnTo>
                <a:lnTo>
                  <a:pt x="1075" y="104"/>
                </a:lnTo>
                <a:lnTo>
                  <a:pt x="1075" y="106"/>
                </a:lnTo>
                <a:lnTo>
                  <a:pt x="1075" y="107"/>
                </a:lnTo>
                <a:lnTo>
                  <a:pt x="1075" y="108"/>
                </a:lnTo>
                <a:lnTo>
                  <a:pt x="1075" y="109"/>
                </a:lnTo>
                <a:lnTo>
                  <a:pt x="1077" y="109"/>
                </a:lnTo>
                <a:lnTo>
                  <a:pt x="1077" y="111"/>
                </a:lnTo>
                <a:lnTo>
                  <a:pt x="1077" y="112"/>
                </a:lnTo>
                <a:lnTo>
                  <a:pt x="1077" y="113"/>
                </a:lnTo>
                <a:lnTo>
                  <a:pt x="1077" y="115"/>
                </a:lnTo>
                <a:lnTo>
                  <a:pt x="1077" y="116"/>
                </a:lnTo>
                <a:lnTo>
                  <a:pt x="1077" y="117"/>
                </a:lnTo>
                <a:lnTo>
                  <a:pt x="1078" y="117"/>
                </a:lnTo>
                <a:lnTo>
                  <a:pt x="1078" y="119"/>
                </a:lnTo>
                <a:lnTo>
                  <a:pt x="1078" y="120"/>
                </a:lnTo>
                <a:lnTo>
                  <a:pt x="1078" y="121"/>
                </a:lnTo>
                <a:lnTo>
                  <a:pt x="1079" y="121"/>
                </a:lnTo>
                <a:lnTo>
                  <a:pt x="1079" y="123"/>
                </a:lnTo>
                <a:lnTo>
                  <a:pt x="1081" y="123"/>
                </a:lnTo>
                <a:lnTo>
                  <a:pt x="1081" y="124"/>
                </a:lnTo>
                <a:lnTo>
                  <a:pt x="1082" y="124"/>
                </a:lnTo>
                <a:lnTo>
                  <a:pt x="1082" y="125"/>
                </a:lnTo>
                <a:lnTo>
                  <a:pt x="1082" y="129"/>
                </a:lnTo>
                <a:lnTo>
                  <a:pt x="1082" y="130"/>
                </a:lnTo>
                <a:lnTo>
                  <a:pt x="1082" y="132"/>
                </a:lnTo>
                <a:lnTo>
                  <a:pt x="1083" y="134"/>
                </a:lnTo>
                <a:lnTo>
                  <a:pt x="1083" y="136"/>
                </a:lnTo>
                <a:lnTo>
                  <a:pt x="1085" y="137"/>
                </a:lnTo>
                <a:lnTo>
                  <a:pt x="1086" y="138"/>
                </a:lnTo>
                <a:lnTo>
                  <a:pt x="1086" y="140"/>
                </a:lnTo>
                <a:lnTo>
                  <a:pt x="1087" y="140"/>
                </a:lnTo>
                <a:lnTo>
                  <a:pt x="1087" y="141"/>
                </a:lnTo>
                <a:lnTo>
                  <a:pt x="1087" y="142"/>
                </a:lnTo>
                <a:lnTo>
                  <a:pt x="1087" y="143"/>
                </a:lnTo>
                <a:lnTo>
                  <a:pt x="1087" y="145"/>
                </a:lnTo>
                <a:lnTo>
                  <a:pt x="1087" y="146"/>
                </a:lnTo>
                <a:lnTo>
                  <a:pt x="1087" y="147"/>
                </a:lnTo>
                <a:lnTo>
                  <a:pt x="1088" y="149"/>
                </a:lnTo>
                <a:lnTo>
                  <a:pt x="1088" y="150"/>
                </a:lnTo>
                <a:lnTo>
                  <a:pt x="1090" y="150"/>
                </a:lnTo>
                <a:lnTo>
                  <a:pt x="1090" y="151"/>
                </a:lnTo>
                <a:lnTo>
                  <a:pt x="1090" y="153"/>
                </a:lnTo>
                <a:lnTo>
                  <a:pt x="1090" y="154"/>
                </a:lnTo>
                <a:lnTo>
                  <a:pt x="1091" y="155"/>
                </a:lnTo>
                <a:lnTo>
                  <a:pt x="1091" y="158"/>
                </a:lnTo>
                <a:lnTo>
                  <a:pt x="1091" y="159"/>
                </a:lnTo>
                <a:lnTo>
                  <a:pt x="1092" y="162"/>
                </a:lnTo>
                <a:lnTo>
                  <a:pt x="1092" y="163"/>
                </a:lnTo>
                <a:lnTo>
                  <a:pt x="1092" y="166"/>
                </a:lnTo>
                <a:lnTo>
                  <a:pt x="1092" y="168"/>
                </a:lnTo>
                <a:lnTo>
                  <a:pt x="1094" y="170"/>
                </a:lnTo>
                <a:lnTo>
                  <a:pt x="1094" y="171"/>
                </a:lnTo>
                <a:lnTo>
                  <a:pt x="1094" y="172"/>
                </a:lnTo>
                <a:lnTo>
                  <a:pt x="1095" y="173"/>
                </a:lnTo>
                <a:lnTo>
                  <a:pt x="1095" y="175"/>
                </a:lnTo>
                <a:lnTo>
                  <a:pt x="1095" y="176"/>
                </a:lnTo>
                <a:lnTo>
                  <a:pt x="1095" y="177"/>
                </a:lnTo>
                <a:lnTo>
                  <a:pt x="1095" y="179"/>
                </a:lnTo>
                <a:lnTo>
                  <a:pt x="1095" y="181"/>
                </a:lnTo>
                <a:lnTo>
                  <a:pt x="1096" y="183"/>
                </a:lnTo>
                <a:lnTo>
                  <a:pt x="1096" y="184"/>
                </a:lnTo>
                <a:lnTo>
                  <a:pt x="1096" y="185"/>
                </a:lnTo>
                <a:lnTo>
                  <a:pt x="1095" y="185"/>
                </a:lnTo>
                <a:lnTo>
                  <a:pt x="1094" y="187"/>
                </a:lnTo>
                <a:lnTo>
                  <a:pt x="1094" y="188"/>
                </a:lnTo>
                <a:lnTo>
                  <a:pt x="1094" y="189"/>
                </a:lnTo>
                <a:lnTo>
                  <a:pt x="1092" y="189"/>
                </a:lnTo>
                <a:lnTo>
                  <a:pt x="1092" y="190"/>
                </a:lnTo>
                <a:lnTo>
                  <a:pt x="1094" y="190"/>
                </a:lnTo>
                <a:lnTo>
                  <a:pt x="1094" y="192"/>
                </a:lnTo>
                <a:lnTo>
                  <a:pt x="1094" y="193"/>
                </a:lnTo>
                <a:lnTo>
                  <a:pt x="1095" y="193"/>
                </a:lnTo>
                <a:lnTo>
                  <a:pt x="1095" y="194"/>
                </a:lnTo>
                <a:lnTo>
                  <a:pt x="1096" y="194"/>
                </a:lnTo>
                <a:lnTo>
                  <a:pt x="1098" y="194"/>
                </a:lnTo>
                <a:lnTo>
                  <a:pt x="1098" y="196"/>
                </a:lnTo>
                <a:lnTo>
                  <a:pt x="1099" y="196"/>
                </a:lnTo>
                <a:lnTo>
                  <a:pt x="1099" y="197"/>
                </a:lnTo>
                <a:lnTo>
                  <a:pt x="1099" y="198"/>
                </a:lnTo>
                <a:lnTo>
                  <a:pt x="1099" y="200"/>
                </a:lnTo>
                <a:lnTo>
                  <a:pt x="1099" y="201"/>
                </a:lnTo>
                <a:lnTo>
                  <a:pt x="1099" y="202"/>
                </a:lnTo>
                <a:lnTo>
                  <a:pt x="1099" y="204"/>
                </a:lnTo>
                <a:lnTo>
                  <a:pt x="1098" y="205"/>
                </a:lnTo>
                <a:lnTo>
                  <a:pt x="1098" y="206"/>
                </a:lnTo>
                <a:lnTo>
                  <a:pt x="1098" y="207"/>
                </a:lnTo>
                <a:lnTo>
                  <a:pt x="1099" y="209"/>
                </a:lnTo>
                <a:lnTo>
                  <a:pt x="1099" y="210"/>
                </a:lnTo>
                <a:lnTo>
                  <a:pt x="1098" y="210"/>
                </a:lnTo>
                <a:lnTo>
                  <a:pt x="1098" y="211"/>
                </a:lnTo>
                <a:lnTo>
                  <a:pt x="1099" y="213"/>
                </a:lnTo>
                <a:lnTo>
                  <a:pt x="1100" y="213"/>
                </a:lnTo>
                <a:lnTo>
                  <a:pt x="1099" y="214"/>
                </a:lnTo>
                <a:lnTo>
                  <a:pt x="1099" y="215"/>
                </a:lnTo>
                <a:lnTo>
                  <a:pt x="1100" y="217"/>
                </a:lnTo>
                <a:lnTo>
                  <a:pt x="1099" y="217"/>
                </a:lnTo>
                <a:lnTo>
                  <a:pt x="1099" y="218"/>
                </a:lnTo>
                <a:lnTo>
                  <a:pt x="1099" y="219"/>
                </a:lnTo>
                <a:lnTo>
                  <a:pt x="1100" y="221"/>
                </a:lnTo>
                <a:lnTo>
                  <a:pt x="1100" y="222"/>
                </a:lnTo>
                <a:lnTo>
                  <a:pt x="1101" y="222"/>
                </a:lnTo>
                <a:lnTo>
                  <a:pt x="1103" y="223"/>
                </a:lnTo>
                <a:lnTo>
                  <a:pt x="1103" y="224"/>
                </a:lnTo>
                <a:lnTo>
                  <a:pt x="1104" y="224"/>
                </a:lnTo>
                <a:lnTo>
                  <a:pt x="1104" y="226"/>
                </a:lnTo>
                <a:lnTo>
                  <a:pt x="1105" y="226"/>
                </a:lnTo>
                <a:lnTo>
                  <a:pt x="1107" y="227"/>
                </a:lnTo>
                <a:lnTo>
                  <a:pt x="1107" y="228"/>
                </a:lnTo>
                <a:lnTo>
                  <a:pt x="1107" y="230"/>
                </a:lnTo>
                <a:lnTo>
                  <a:pt x="1108" y="231"/>
                </a:lnTo>
                <a:lnTo>
                  <a:pt x="1108" y="232"/>
                </a:lnTo>
                <a:lnTo>
                  <a:pt x="1107" y="232"/>
                </a:lnTo>
                <a:lnTo>
                  <a:pt x="1107" y="234"/>
                </a:lnTo>
                <a:lnTo>
                  <a:pt x="1108" y="235"/>
                </a:lnTo>
                <a:lnTo>
                  <a:pt x="1108" y="236"/>
                </a:lnTo>
                <a:lnTo>
                  <a:pt x="1107" y="237"/>
                </a:lnTo>
                <a:lnTo>
                  <a:pt x="1105" y="239"/>
                </a:lnTo>
                <a:lnTo>
                  <a:pt x="1105" y="240"/>
                </a:lnTo>
                <a:lnTo>
                  <a:pt x="1104" y="240"/>
                </a:lnTo>
                <a:lnTo>
                  <a:pt x="1104" y="241"/>
                </a:lnTo>
                <a:lnTo>
                  <a:pt x="1104" y="243"/>
                </a:lnTo>
                <a:lnTo>
                  <a:pt x="1104" y="244"/>
                </a:lnTo>
                <a:lnTo>
                  <a:pt x="1105" y="245"/>
                </a:lnTo>
                <a:lnTo>
                  <a:pt x="1107" y="245"/>
                </a:lnTo>
                <a:lnTo>
                  <a:pt x="1107" y="247"/>
                </a:lnTo>
                <a:lnTo>
                  <a:pt x="1108" y="247"/>
                </a:lnTo>
                <a:lnTo>
                  <a:pt x="1108" y="248"/>
                </a:lnTo>
                <a:lnTo>
                  <a:pt x="1109" y="249"/>
                </a:lnTo>
                <a:lnTo>
                  <a:pt x="1109" y="251"/>
                </a:lnTo>
                <a:lnTo>
                  <a:pt x="1111" y="252"/>
                </a:lnTo>
                <a:lnTo>
                  <a:pt x="1112" y="252"/>
                </a:lnTo>
                <a:lnTo>
                  <a:pt x="1112" y="253"/>
                </a:lnTo>
                <a:lnTo>
                  <a:pt x="1111" y="253"/>
                </a:lnTo>
                <a:lnTo>
                  <a:pt x="1109" y="253"/>
                </a:lnTo>
                <a:lnTo>
                  <a:pt x="1109" y="254"/>
                </a:lnTo>
                <a:lnTo>
                  <a:pt x="1109" y="256"/>
                </a:lnTo>
                <a:lnTo>
                  <a:pt x="1111" y="256"/>
                </a:lnTo>
                <a:lnTo>
                  <a:pt x="1111" y="257"/>
                </a:lnTo>
                <a:lnTo>
                  <a:pt x="1111" y="258"/>
                </a:lnTo>
                <a:lnTo>
                  <a:pt x="1111" y="260"/>
                </a:lnTo>
                <a:lnTo>
                  <a:pt x="1112" y="260"/>
                </a:lnTo>
                <a:lnTo>
                  <a:pt x="1112" y="261"/>
                </a:lnTo>
                <a:lnTo>
                  <a:pt x="1113" y="261"/>
                </a:lnTo>
                <a:lnTo>
                  <a:pt x="1113" y="262"/>
                </a:lnTo>
                <a:lnTo>
                  <a:pt x="1113" y="264"/>
                </a:lnTo>
                <a:lnTo>
                  <a:pt x="1113" y="265"/>
                </a:lnTo>
                <a:lnTo>
                  <a:pt x="1115" y="265"/>
                </a:lnTo>
                <a:lnTo>
                  <a:pt x="1115" y="266"/>
                </a:lnTo>
                <a:lnTo>
                  <a:pt x="1115" y="268"/>
                </a:lnTo>
                <a:lnTo>
                  <a:pt x="1115" y="269"/>
                </a:lnTo>
                <a:lnTo>
                  <a:pt x="1116" y="269"/>
                </a:lnTo>
                <a:lnTo>
                  <a:pt x="1116" y="270"/>
                </a:lnTo>
                <a:lnTo>
                  <a:pt x="1116" y="271"/>
                </a:lnTo>
                <a:lnTo>
                  <a:pt x="1117" y="271"/>
                </a:lnTo>
                <a:lnTo>
                  <a:pt x="1117" y="273"/>
                </a:lnTo>
                <a:lnTo>
                  <a:pt x="1118" y="273"/>
                </a:lnTo>
                <a:lnTo>
                  <a:pt x="1118" y="274"/>
                </a:lnTo>
                <a:lnTo>
                  <a:pt x="1120" y="274"/>
                </a:lnTo>
                <a:lnTo>
                  <a:pt x="1120" y="275"/>
                </a:lnTo>
                <a:lnTo>
                  <a:pt x="1120" y="277"/>
                </a:lnTo>
                <a:lnTo>
                  <a:pt x="1121" y="277"/>
                </a:lnTo>
                <a:lnTo>
                  <a:pt x="1121" y="278"/>
                </a:lnTo>
                <a:lnTo>
                  <a:pt x="1122" y="278"/>
                </a:lnTo>
                <a:lnTo>
                  <a:pt x="1122" y="279"/>
                </a:lnTo>
                <a:lnTo>
                  <a:pt x="1124" y="279"/>
                </a:lnTo>
                <a:lnTo>
                  <a:pt x="1124" y="281"/>
                </a:lnTo>
                <a:lnTo>
                  <a:pt x="1125" y="281"/>
                </a:lnTo>
                <a:lnTo>
                  <a:pt x="1125" y="282"/>
                </a:lnTo>
                <a:lnTo>
                  <a:pt x="1126" y="282"/>
                </a:lnTo>
                <a:lnTo>
                  <a:pt x="1126" y="283"/>
                </a:lnTo>
                <a:lnTo>
                  <a:pt x="1128" y="283"/>
                </a:lnTo>
                <a:lnTo>
                  <a:pt x="1129" y="283"/>
                </a:lnTo>
                <a:lnTo>
                  <a:pt x="1129" y="284"/>
                </a:lnTo>
                <a:lnTo>
                  <a:pt x="1130" y="284"/>
                </a:lnTo>
                <a:lnTo>
                  <a:pt x="1130" y="286"/>
                </a:lnTo>
                <a:lnTo>
                  <a:pt x="1131" y="286"/>
                </a:lnTo>
                <a:lnTo>
                  <a:pt x="1131" y="287"/>
                </a:lnTo>
                <a:lnTo>
                  <a:pt x="1133" y="287"/>
                </a:lnTo>
                <a:lnTo>
                  <a:pt x="1133" y="288"/>
                </a:lnTo>
                <a:lnTo>
                  <a:pt x="1133" y="290"/>
                </a:lnTo>
                <a:lnTo>
                  <a:pt x="1134" y="290"/>
                </a:lnTo>
                <a:lnTo>
                  <a:pt x="1134" y="291"/>
                </a:lnTo>
                <a:lnTo>
                  <a:pt x="1135" y="291"/>
                </a:lnTo>
                <a:lnTo>
                  <a:pt x="1135" y="292"/>
                </a:lnTo>
                <a:lnTo>
                  <a:pt x="1137" y="292"/>
                </a:lnTo>
                <a:lnTo>
                  <a:pt x="1138" y="292"/>
                </a:lnTo>
                <a:lnTo>
                  <a:pt x="1138" y="294"/>
                </a:lnTo>
                <a:lnTo>
                  <a:pt x="1139" y="294"/>
                </a:lnTo>
                <a:lnTo>
                  <a:pt x="1141" y="294"/>
                </a:lnTo>
                <a:lnTo>
                  <a:pt x="1141" y="295"/>
                </a:lnTo>
                <a:lnTo>
                  <a:pt x="1142" y="295"/>
                </a:lnTo>
                <a:lnTo>
                  <a:pt x="1142" y="296"/>
                </a:lnTo>
                <a:lnTo>
                  <a:pt x="1143" y="296"/>
                </a:lnTo>
                <a:lnTo>
                  <a:pt x="1143" y="298"/>
                </a:lnTo>
                <a:lnTo>
                  <a:pt x="1145" y="296"/>
                </a:lnTo>
                <a:lnTo>
                  <a:pt x="1145" y="298"/>
                </a:lnTo>
                <a:lnTo>
                  <a:pt x="1146" y="298"/>
                </a:lnTo>
                <a:lnTo>
                  <a:pt x="1147" y="298"/>
                </a:lnTo>
                <a:lnTo>
                  <a:pt x="1147" y="299"/>
                </a:lnTo>
                <a:lnTo>
                  <a:pt x="1148" y="299"/>
                </a:lnTo>
                <a:lnTo>
                  <a:pt x="1150" y="299"/>
                </a:lnTo>
                <a:lnTo>
                  <a:pt x="1150" y="300"/>
                </a:lnTo>
                <a:lnTo>
                  <a:pt x="1151" y="300"/>
                </a:lnTo>
                <a:lnTo>
                  <a:pt x="1152" y="300"/>
                </a:lnTo>
                <a:lnTo>
                  <a:pt x="1152" y="301"/>
                </a:lnTo>
                <a:lnTo>
                  <a:pt x="1154" y="301"/>
                </a:lnTo>
                <a:lnTo>
                  <a:pt x="1154" y="303"/>
                </a:lnTo>
                <a:lnTo>
                  <a:pt x="1155" y="303"/>
                </a:lnTo>
                <a:lnTo>
                  <a:pt x="1156" y="303"/>
                </a:lnTo>
                <a:lnTo>
                  <a:pt x="1158" y="303"/>
                </a:lnTo>
                <a:lnTo>
                  <a:pt x="1158" y="301"/>
                </a:lnTo>
                <a:lnTo>
                  <a:pt x="1159" y="301"/>
                </a:lnTo>
                <a:lnTo>
                  <a:pt x="1159" y="300"/>
                </a:lnTo>
                <a:lnTo>
                  <a:pt x="1160" y="300"/>
                </a:lnTo>
                <a:lnTo>
                  <a:pt x="1162" y="300"/>
                </a:lnTo>
                <a:lnTo>
                  <a:pt x="1163" y="300"/>
                </a:lnTo>
                <a:lnTo>
                  <a:pt x="1163" y="301"/>
                </a:lnTo>
                <a:lnTo>
                  <a:pt x="1164" y="303"/>
                </a:lnTo>
                <a:lnTo>
                  <a:pt x="1164" y="304"/>
                </a:lnTo>
                <a:lnTo>
                  <a:pt x="1163" y="304"/>
                </a:lnTo>
                <a:lnTo>
                  <a:pt x="1163" y="309"/>
                </a:lnTo>
                <a:lnTo>
                  <a:pt x="1167" y="320"/>
                </a:lnTo>
                <a:lnTo>
                  <a:pt x="1167" y="321"/>
                </a:lnTo>
                <a:lnTo>
                  <a:pt x="1168" y="321"/>
                </a:lnTo>
                <a:lnTo>
                  <a:pt x="1168" y="322"/>
                </a:lnTo>
                <a:lnTo>
                  <a:pt x="1169" y="322"/>
                </a:lnTo>
                <a:lnTo>
                  <a:pt x="1171" y="322"/>
                </a:lnTo>
                <a:lnTo>
                  <a:pt x="1172" y="324"/>
                </a:lnTo>
                <a:lnTo>
                  <a:pt x="1173" y="324"/>
                </a:lnTo>
                <a:lnTo>
                  <a:pt x="1175" y="324"/>
                </a:lnTo>
                <a:lnTo>
                  <a:pt x="1175" y="325"/>
                </a:lnTo>
                <a:lnTo>
                  <a:pt x="1176" y="325"/>
                </a:lnTo>
                <a:lnTo>
                  <a:pt x="1176" y="326"/>
                </a:lnTo>
                <a:lnTo>
                  <a:pt x="1176" y="328"/>
                </a:lnTo>
                <a:lnTo>
                  <a:pt x="1177" y="328"/>
                </a:lnTo>
                <a:lnTo>
                  <a:pt x="1178" y="329"/>
                </a:lnTo>
                <a:lnTo>
                  <a:pt x="1180" y="329"/>
                </a:lnTo>
                <a:lnTo>
                  <a:pt x="1181" y="330"/>
                </a:lnTo>
                <a:lnTo>
                  <a:pt x="1182" y="330"/>
                </a:lnTo>
                <a:lnTo>
                  <a:pt x="1184" y="329"/>
                </a:lnTo>
                <a:lnTo>
                  <a:pt x="1185" y="329"/>
                </a:lnTo>
                <a:lnTo>
                  <a:pt x="1186" y="329"/>
                </a:lnTo>
                <a:lnTo>
                  <a:pt x="1186" y="328"/>
                </a:lnTo>
                <a:lnTo>
                  <a:pt x="1188" y="328"/>
                </a:lnTo>
                <a:lnTo>
                  <a:pt x="1189" y="326"/>
                </a:lnTo>
                <a:lnTo>
                  <a:pt x="1190" y="326"/>
                </a:lnTo>
                <a:lnTo>
                  <a:pt x="1192" y="326"/>
                </a:lnTo>
                <a:lnTo>
                  <a:pt x="1193" y="328"/>
                </a:lnTo>
                <a:lnTo>
                  <a:pt x="1195" y="329"/>
                </a:lnTo>
                <a:lnTo>
                  <a:pt x="1198" y="329"/>
                </a:lnTo>
                <a:lnTo>
                  <a:pt x="1201" y="330"/>
                </a:lnTo>
                <a:lnTo>
                  <a:pt x="1202" y="332"/>
                </a:lnTo>
                <a:lnTo>
                  <a:pt x="1203" y="337"/>
                </a:lnTo>
                <a:lnTo>
                  <a:pt x="1203" y="339"/>
                </a:lnTo>
                <a:lnTo>
                  <a:pt x="1202" y="342"/>
                </a:lnTo>
                <a:lnTo>
                  <a:pt x="1201" y="342"/>
                </a:lnTo>
                <a:lnTo>
                  <a:pt x="1201" y="343"/>
                </a:lnTo>
                <a:lnTo>
                  <a:pt x="1199" y="343"/>
                </a:lnTo>
                <a:lnTo>
                  <a:pt x="1199" y="345"/>
                </a:lnTo>
                <a:lnTo>
                  <a:pt x="1199" y="346"/>
                </a:lnTo>
                <a:lnTo>
                  <a:pt x="1199" y="347"/>
                </a:lnTo>
                <a:lnTo>
                  <a:pt x="1199" y="350"/>
                </a:lnTo>
                <a:lnTo>
                  <a:pt x="1201" y="351"/>
                </a:lnTo>
                <a:lnTo>
                  <a:pt x="1202" y="352"/>
                </a:lnTo>
                <a:lnTo>
                  <a:pt x="1203" y="352"/>
                </a:lnTo>
                <a:lnTo>
                  <a:pt x="1203" y="354"/>
                </a:lnTo>
                <a:lnTo>
                  <a:pt x="1205" y="354"/>
                </a:lnTo>
                <a:lnTo>
                  <a:pt x="1205" y="355"/>
                </a:lnTo>
                <a:lnTo>
                  <a:pt x="1206" y="355"/>
                </a:lnTo>
                <a:lnTo>
                  <a:pt x="1207" y="355"/>
                </a:lnTo>
                <a:lnTo>
                  <a:pt x="1209" y="355"/>
                </a:lnTo>
                <a:lnTo>
                  <a:pt x="1210" y="355"/>
                </a:lnTo>
                <a:lnTo>
                  <a:pt x="1211" y="355"/>
                </a:lnTo>
                <a:lnTo>
                  <a:pt x="1212" y="355"/>
                </a:lnTo>
                <a:lnTo>
                  <a:pt x="1214" y="355"/>
                </a:lnTo>
                <a:lnTo>
                  <a:pt x="1215" y="355"/>
                </a:lnTo>
                <a:lnTo>
                  <a:pt x="1216" y="355"/>
                </a:lnTo>
                <a:lnTo>
                  <a:pt x="1218" y="355"/>
                </a:lnTo>
                <a:lnTo>
                  <a:pt x="1219" y="355"/>
                </a:lnTo>
                <a:lnTo>
                  <a:pt x="1220" y="355"/>
                </a:lnTo>
                <a:lnTo>
                  <a:pt x="1220" y="356"/>
                </a:lnTo>
                <a:lnTo>
                  <a:pt x="1222" y="356"/>
                </a:lnTo>
                <a:lnTo>
                  <a:pt x="1223" y="356"/>
                </a:lnTo>
                <a:lnTo>
                  <a:pt x="1224" y="356"/>
                </a:lnTo>
                <a:lnTo>
                  <a:pt x="1225" y="356"/>
                </a:lnTo>
                <a:lnTo>
                  <a:pt x="1227" y="356"/>
                </a:lnTo>
                <a:lnTo>
                  <a:pt x="1228" y="356"/>
                </a:lnTo>
                <a:lnTo>
                  <a:pt x="1229" y="358"/>
                </a:lnTo>
                <a:lnTo>
                  <a:pt x="1231" y="358"/>
                </a:lnTo>
                <a:lnTo>
                  <a:pt x="1231" y="359"/>
                </a:lnTo>
                <a:lnTo>
                  <a:pt x="1232" y="360"/>
                </a:lnTo>
                <a:lnTo>
                  <a:pt x="1232" y="362"/>
                </a:lnTo>
                <a:lnTo>
                  <a:pt x="1233" y="362"/>
                </a:lnTo>
                <a:lnTo>
                  <a:pt x="1233" y="363"/>
                </a:lnTo>
                <a:lnTo>
                  <a:pt x="1233" y="364"/>
                </a:lnTo>
                <a:lnTo>
                  <a:pt x="1233" y="365"/>
                </a:lnTo>
                <a:lnTo>
                  <a:pt x="1235" y="365"/>
                </a:lnTo>
                <a:lnTo>
                  <a:pt x="1236" y="367"/>
                </a:lnTo>
                <a:lnTo>
                  <a:pt x="1237" y="367"/>
                </a:lnTo>
                <a:lnTo>
                  <a:pt x="1239" y="367"/>
                </a:lnTo>
                <a:lnTo>
                  <a:pt x="1240" y="367"/>
                </a:lnTo>
                <a:lnTo>
                  <a:pt x="1241" y="367"/>
                </a:lnTo>
                <a:lnTo>
                  <a:pt x="1242" y="367"/>
                </a:lnTo>
                <a:lnTo>
                  <a:pt x="1244" y="367"/>
                </a:lnTo>
                <a:lnTo>
                  <a:pt x="1245" y="367"/>
                </a:lnTo>
                <a:lnTo>
                  <a:pt x="1246" y="367"/>
                </a:lnTo>
                <a:lnTo>
                  <a:pt x="1246" y="368"/>
                </a:lnTo>
                <a:lnTo>
                  <a:pt x="1248" y="368"/>
                </a:lnTo>
                <a:lnTo>
                  <a:pt x="1248" y="369"/>
                </a:lnTo>
                <a:lnTo>
                  <a:pt x="1249" y="369"/>
                </a:lnTo>
                <a:lnTo>
                  <a:pt x="1250" y="369"/>
                </a:lnTo>
                <a:lnTo>
                  <a:pt x="1250" y="371"/>
                </a:lnTo>
                <a:lnTo>
                  <a:pt x="1252" y="371"/>
                </a:lnTo>
                <a:lnTo>
                  <a:pt x="1253" y="371"/>
                </a:lnTo>
                <a:lnTo>
                  <a:pt x="1254" y="371"/>
                </a:lnTo>
                <a:lnTo>
                  <a:pt x="1255" y="372"/>
                </a:lnTo>
                <a:lnTo>
                  <a:pt x="1257" y="372"/>
                </a:lnTo>
                <a:lnTo>
                  <a:pt x="1257" y="373"/>
                </a:lnTo>
                <a:lnTo>
                  <a:pt x="1258" y="375"/>
                </a:lnTo>
                <a:lnTo>
                  <a:pt x="1259" y="375"/>
                </a:lnTo>
                <a:lnTo>
                  <a:pt x="1259" y="373"/>
                </a:lnTo>
                <a:lnTo>
                  <a:pt x="1261" y="373"/>
                </a:lnTo>
                <a:lnTo>
                  <a:pt x="1262" y="373"/>
                </a:lnTo>
                <a:lnTo>
                  <a:pt x="1263" y="373"/>
                </a:lnTo>
                <a:lnTo>
                  <a:pt x="1265" y="373"/>
                </a:lnTo>
                <a:lnTo>
                  <a:pt x="1265" y="372"/>
                </a:lnTo>
                <a:lnTo>
                  <a:pt x="1266" y="372"/>
                </a:lnTo>
                <a:lnTo>
                  <a:pt x="1267" y="372"/>
                </a:lnTo>
                <a:lnTo>
                  <a:pt x="1267" y="373"/>
                </a:lnTo>
                <a:lnTo>
                  <a:pt x="1269" y="373"/>
                </a:lnTo>
                <a:lnTo>
                  <a:pt x="1270" y="373"/>
                </a:lnTo>
                <a:lnTo>
                  <a:pt x="1271" y="373"/>
                </a:lnTo>
                <a:lnTo>
                  <a:pt x="1271" y="375"/>
                </a:lnTo>
                <a:lnTo>
                  <a:pt x="1272" y="375"/>
                </a:lnTo>
                <a:lnTo>
                  <a:pt x="1274" y="375"/>
                </a:lnTo>
                <a:lnTo>
                  <a:pt x="1275" y="375"/>
                </a:lnTo>
                <a:lnTo>
                  <a:pt x="1275" y="373"/>
                </a:lnTo>
                <a:lnTo>
                  <a:pt x="1276" y="373"/>
                </a:lnTo>
                <a:lnTo>
                  <a:pt x="1278" y="373"/>
                </a:lnTo>
                <a:lnTo>
                  <a:pt x="1279" y="373"/>
                </a:lnTo>
                <a:lnTo>
                  <a:pt x="1279" y="375"/>
                </a:lnTo>
                <a:lnTo>
                  <a:pt x="1280" y="375"/>
                </a:lnTo>
                <a:lnTo>
                  <a:pt x="1280" y="376"/>
                </a:lnTo>
                <a:lnTo>
                  <a:pt x="1280" y="377"/>
                </a:lnTo>
                <a:lnTo>
                  <a:pt x="1280" y="379"/>
                </a:lnTo>
                <a:lnTo>
                  <a:pt x="1282" y="379"/>
                </a:lnTo>
                <a:lnTo>
                  <a:pt x="1282" y="380"/>
                </a:lnTo>
                <a:lnTo>
                  <a:pt x="1282" y="381"/>
                </a:lnTo>
                <a:lnTo>
                  <a:pt x="1282" y="382"/>
                </a:lnTo>
                <a:lnTo>
                  <a:pt x="1282" y="384"/>
                </a:lnTo>
                <a:lnTo>
                  <a:pt x="1283" y="384"/>
                </a:lnTo>
                <a:lnTo>
                  <a:pt x="1283" y="385"/>
                </a:lnTo>
                <a:lnTo>
                  <a:pt x="1284" y="385"/>
                </a:lnTo>
                <a:lnTo>
                  <a:pt x="1284" y="386"/>
                </a:lnTo>
                <a:lnTo>
                  <a:pt x="1286" y="386"/>
                </a:lnTo>
                <a:lnTo>
                  <a:pt x="1286" y="388"/>
                </a:lnTo>
                <a:lnTo>
                  <a:pt x="1286" y="389"/>
                </a:lnTo>
                <a:lnTo>
                  <a:pt x="1287" y="389"/>
                </a:lnTo>
                <a:lnTo>
                  <a:pt x="1287" y="390"/>
                </a:lnTo>
                <a:lnTo>
                  <a:pt x="1288" y="390"/>
                </a:lnTo>
                <a:lnTo>
                  <a:pt x="1288" y="392"/>
                </a:lnTo>
                <a:lnTo>
                  <a:pt x="1291" y="395"/>
                </a:lnTo>
                <a:lnTo>
                  <a:pt x="1291" y="397"/>
                </a:lnTo>
                <a:lnTo>
                  <a:pt x="1291" y="398"/>
                </a:lnTo>
                <a:lnTo>
                  <a:pt x="1289" y="401"/>
                </a:lnTo>
                <a:lnTo>
                  <a:pt x="1289" y="402"/>
                </a:lnTo>
                <a:lnTo>
                  <a:pt x="1291" y="403"/>
                </a:lnTo>
                <a:lnTo>
                  <a:pt x="1291" y="405"/>
                </a:lnTo>
                <a:lnTo>
                  <a:pt x="1291" y="406"/>
                </a:lnTo>
                <a:lnTo>
                  <a:pt x="1292" y="406"/>
                </a:lnTo>
                <a:lnTo>
                  <a:pt x="1292" y="407"/>
                </a:lnTo>
                <a:lnTo>
                  <a:pt x="1293" y="407"/>
                </a:lnTo>
                <a:lnTo>
                  <a:pt x="1293" y="409"/>
                </a:lnTo>
                <a:lnTo>
                  <a:pt x="1295" y="409"/>
                </a:lnTo>
                <a:lnTo>
                  <a:pt x="1295" y="410"/>
                </a:lnTo>
                <a:lnTo>
                  <a:pt x="1296" y="410"/>
                </a:lnTo>
                <a:lnTo>
                  <a:pt x="1297" y="411"/>
                </a:lnTo>
                <a:lnTo>
                  <a:pt x="1297" y="412"/>
                </a:lnTo>
                <a:lnTo>
                  <a:pt x="1299" y="412"/>
                </a:lnTo>
                <a:lnTo>
                  <a:pt x="1299" y="414"/>
                </a:lnTo>
                <a:lnTo>
                  <a:pt x="1300" y="414"/>
                </a:lnTo>
                <a:lnTo>
                  <a:pt x="1301" y="415"/>
                </a:lnTo>
                <a:lnTo>
                  <a:pt x="1301" y="416"/>
                </a:lnTo>
                <a:lnTo>
                  <a:pt x="1302" y="416"/>
                </a:lnTo>
                <a:lnTo>
                  <a:pt x="1302" y="418"/>
                </a:lnTo>
                <a:lnTo>
                  <a:pt x="1304" y="418"/>
                </a:lnTo>
                <a:lnTo>
                  <a:pt x="1304" y="419"/>
                </a:lnTo>
                <a:lnTo>
                  <a:pt x="1305" y="419"/>
                </a:lnTo>
                <a:lnTo>
                  <a:pt x="1306" y="420"/>
                </a:lnTo>
                <a:lnTo>
                  <a:pt x="1306" y="422"/>
                </a:lnTo>
                <a:lnTo>
                  <a:pt x="1308" y="422"/>
                </a:lnTo>
                <a:lnTo>
                  <a:pt x="1308" y="423"/>
                </a:lnTo>
                <a:lnTo>
                  <a:pt x="1309" y="423"/>
                </a:lnTo>
                <a:lnTo>
                  <a:pt x="1309" y="424"/>
                </a:lnTo>
                <a:lnTo>
                  <a:pt x="1310" y="424"/>
                </a:lnTo>
                <a:lnTo>
                  <a:pt x="1310" y="426"/>
                </a:lnTo>
                <a:lnTo>
                  <a:pt x="1310" y="427"/>
                </a:lnTo>
                <a:lnTo>
                  <a:pt x="1310" y="428"/>
                </a:lnTo>
                <a:lnTo>
                  <a:pt x="1310" y="429"/>
                </a:lnTo>
                <a:lnTo>
                  <a:pt x="1309" y="431"/>
                </a:lnTo>
                <a:lnTo>
                  <a:pt x="1308" y="432"/>
                </a:lnTo>
                <a:lnTo>
                  <a:pt x="1302" y="439"/>
                </a:lnTo>
                <a:lnTo>
                  <a:pt x="1304" y="439"/>
                </a:lnTo>
                <a:lnTo>
                  <a:pt x="1305" y="439"/>
                </a:lnTo>
                <a:lnTo>
                  <a:pt x="1306" y="439"/>
                </a:lnTo>
                <a:lnTo>
                  <a:pt x="1308" y="439"/>
                </a:lnTo>
                <a:lnTo>
                  <a:pt x="1308" y="440"/>
                </a:lnTo>
                <a:lnTo>
                  <a:pt x="1309" y="440"/>
                </a:lnTo>
                <a:lnTo>
                  <a:pt x="1310" y="440"/>
                </a:lnTo>
                <a:lnTo>
                  <a:pt x="1312" y="440"/>
                </a:lnTo>
                <a:lnTo>
                  <a:pt x="1313" y="440"/>
                </a:lnTo>
                <a:lnTo>
                  <a:pt x="1314" y="440"/>
                </a:lnTo>
                <a:lnTo>
                  <a:pt x="1314" y="441"/>
                </a:lnTo>
                <a:lnTo>
                  <a:pt x="1316" y="441"/>
                </a:lnTo>
                <a:lnTo>
                  <a:pt x="1317" y="441"/>
                </a:lnTo>
                <a:lnTo>
                  <a:pt x="1318" y="441"/>
                </a:lnTo>
                <a:lnTo>
                  <a:pt x="1318" y="443"/>
                </a:lnTo>
                <a:lnTo>
                  <a:pt x="1319" y="443"/>
                </a:lnTo>
                <a:lnTo>
                  <a:pt x="1321" y="443"/>
                </a:lnTo>
                <a:lnTo>
                  <a:pt x="1322" y="443"/>
                </a:lnTo>
                <a:lnTo>
                  <a:pt x="1322" y="444"/>
                </a:lnTo>
                <a:lnTo>
                  <a:pt x="1323" y="444"/>
                </a:lnTo>
                <a:lnTo>
                  <a:pt x="1325" y="444"/>
                </a:lnTo>
                <a:lnTo>
                  <a:pt x="1326" y="444"/>
                </a:lnTo>
                <a:lnTo>
                  <a:pt x="1326" y="445"/>
                </a:lnTo>
                <a:lnTo>
                  <a:pt x="1327" y="445"/>
                </a:lnTo>
                <a:lnTo>
                  <a:pt x="1329" y="445"/>
                </a:lnTo>
                <a:lnTo>
                  <a:pt x="1336" y="449"/>
                </a:lnTo>
                <a:lnTo>
                  <a:pt x="1346" y="454"/>
                </a:lnTo>
                <a:lnTo>
                  <a:pt x="1365" y="466"/>
                </a:lnTo>
                <a:lnTo>
                  <a:pt x="1381" y="476"/>
                </a:lnTo>
                <a:lnTo>
                  <a:pt x="1385" y="478"/>
                </a:lnTo>
                <a:lnTo>
                  <a:pt x="1385" y="479"/>
                </a:lnTo>
                <a:lnTo>
                  <a:pt x="1386" y="479"/>
                </a:lnTo>
                <a:lnTo>
                  <a:pt x="1387" y="479"/>
                </a:lnTo>
                <a:lnTo>
                  <a:pt x="1387" y="480"/>
                </a:lnTo>
                <a:lnTo>
                  <a:pt x="1389" y="480"/>
                </a:lnTo>
                <a:lnTo>
                  <a:pt x="1389" y="482"/>
                </a:lnTo>
                <a:lnTo>
                  <a:pt x="1389" y="483"/>
                </a:lnTo>
                <a:lnTo>
                  <a:pt x="1390" y="483"/>
                </a:lnTo>
                <a:lnTo>
                  <a:pt x="1390" y="484"/>
                </a:lnTo>
                <a:lnTo>
                  <a:pt x="1390" y="486"/>
                </a:lnTo>
                <a:lnTo>
                  <a:pt x="1391" y="486"/>
                </a:lnTo>
                <a:lnTo>
                  <a:pt x="1391" y="487"/>
                </a:lnTo>
                <a:lnTo>
                  <a:pt x="1391" y="488"/>
                </a:lnTo>
                <a:lnTo>
                  <a:pt x="1391" y="490"/>
                </a:lnTo>
                <a:lnTo>
                  <a:pt x="1391" y="491"/>
                </a:lnTo>
                <a:lnTo>
                  <a:pt x="1393" y="491"/>
                </a:lnTo>
                <a:lnTo>
                  <a:pt x="1393" y="492"/>
                </a:lnTo>
                <a:lnTo>
                  <a:pt x="1393" y="493"/>
                </a:lnTo>
                <a:lnTo>
                  <a:pt x="1393" y="495"/>
                </a:lnTo>
                <a:lnTo>
                  <a:pt x="1393" y="496"/>
                </a:lnTo>
                <a:lnTo>
                  <a:pt x="1393" y="497"/>
                </a:lnTo>
                <a:lnTo>
                  <a:pt x="1393" y="499"/>
                </a:lnTo>
                <a:lnTo>
                  <a:pt x="1393" y="523"/>
                </a:lnTo>
                <a:lnTo>
                  <a:pt x="1394" y="547"/>
                </a:lnTo>
                <a:lnTo>
                  <a:pt x="1395" y="548"/>
                </a:lnTo>
                <a:lnTo>
                  <a:pt x="1395" y="550"/>
                </a:lnTo>
                <a:lnTo>
                  <a:pt x="1395" y="554"/>
                </a:lnTo>
                <a:lnTo>
                  <a:pt x="1395" y="556"/>
                </a:lnTo>
                <a:lnTo>
                  <a:pt x="1395" y="559"/>
                </a:lnTo>
                <a:lnTo>
                  <a:pt x="1395" y="561"/>
                </a:lnTo>
                <a:lnTo>
                  <a:pt x="1395" y="564"/>
                </a:lnTo>
                <a:lnTo>
                  <a:pt x="1396" y="564"/>
                </a:lnTo>
                <a:lnTo>
                  <a:pt x="1396" y="568"/>
                </a:lnTo>
                <a:lnTo>
                  <a:pt x="1396" y="570"/>
                </a:lnTo>
                <a:lnTo>
                  <a:pt x="1396" y="572"/>
                </a:lnTo>
                <a:lnTo>
                  <a:pt x="1396" y="573"/>
                </a:lnTo>
                <a:lnTo>
                  <a:pt x="1396" y="574"/>
                </a:lnTo>
                <a:lnTo>
                  <a:pt x="1396" y="576"/>
                </a:lnTo>
                <a:lnTo>
                  <a:pt x="1396" y="577"/>
                </a:lnTo>
                <a:lnTo>
                  <a:pt x="1396" y="578"/>
                </a:lnTo>
                <a:lnTo>
                  <a:pt x="1396" y="580"/>
                </a:lnTo>
                <a:lnTo>
                  <a:pt x="1396" y="581"/>
                </a:lnTo>
                <a:lnTo>
                  <a:pt x="1396" y="582"/>
                </a:lnTo>
                <a:lnTo>
                  <a:pt x="1396" y="584"/>
                </a:lnTo>
                <a:lnTo>
                  <a:pt x="1396" y="585"/>
                </a:lnTo>
                <a:lnTo>
                  <a:pt x="1396" y="586"/>
                </a:lnTo>
                <a:lnTo>
                  <a:pt x="1396" y="587"/>
                </a:lnTo>
                <a:lnTo>
                  <a:pt x="1396" y="591"/>
                </a:lnTo>
                <a:lnTo>
                  <a:pt x="1398" y="593"/>
                </a:lnTo>
                <a:lnTo>
                  <a:pt x="1398" y="594"/>
                </a:lnTo>
                <a:lnTo>
                  <a:pt x="1398" y="595"/>
                </a:lnTo>
                <a:lnTo>
                  <a:pt x="1398" y="597"/>
                </a:lnTo>
                <a:lnTo>
                  <a:pt x="1398" y="598"/>
                </a:lnTo>
                <a:lnTo>
                  <a:pt x="1398" y="601"/>
                </a:lnTo>
                <a:lnTo>
                  <a:pt x="1399" y="601"/>
                </a:lnTo>
                <a:lnTo>
                  <a:pt x="1399" y="602"/>
                </a:lnTo>
                <a:lnTo>
                  <a:pt x="1399" y="603"/>
                </a:lnTo>
                <a:lnTo>
                  <a:pt x="1399" y="604"/>
                </a:lnTo>
                <a:lnTo>
                  <a:pt x="1399" y="606"/>
                </a:lnTo>
                <a:lnTo>
                  <a:pt x="1400" y="607"/>
                </a:lnTo>
                <a:lnTo>
                  <a:pt x="1400" y="608"/>
                </a:lnTo>
                <a:lnTo>
                  <a:pt x="1400" y="610"/>
                </a:lnTo>
                <a:lnTo>
                  <a:pt x="1400" y="611"/>
                </a:lnTo>
                <a:lnTo>
                  <a:pt x="1402" y="611"/>
                </a:lnTo>
                <a:lnTo>
                  <a:pt x="1402" y="612"/>
                </a:lnTo>
                <a:lnTo>
                  <a:pt x="1402" y="614"/>
                </a:lnTo>
                <a:lnTo>
                  <a:pt x="1402" y="615"/>
                </a:lnTo>
                <a:lnTo>
                  <a:pt x="1403" y="616"/>
                </a:lnTo>
                <a:lnTo>
                  <a:pt x="1403" y="618"/>
                </a:lnTo>
                <a:lnTo>
                  <a:pt x="1403" y="619"/>
                </a:lnTo>
                <a:lnTo>
                  <a:pt x="1404" y="619"/>
                </a:lnTo>
                <a:lnTo>
                  <a:pt x="1404" y="620"/>
                </a:lnTo>
                <a:lnTo>
                  <a:pt x="1404" y="621"/>
                </a:lnTo>
                <a:lnTo>
                  <a:pt x="1406" y="621"/>
                </a:lnTo>
                <a:lnTo>
                  <a:pt x="1406" y="623"/>
                </a:lnTo>
                <a:lnTo>
                  <a:pt x="1406" y="624"/>
                </a:lnTo>
                <a:lnTo>
                  <a:pt x="1406" y="625"/>
                </a:lnTo>
                <a:lnTo>
                  <a:pt x="1407" y="625"/>
                </a:lnTo>
                <a:lnTo>
                  <a:pt x="1407" y="627"/>
                </a:lnTo>
                <a:lnTo>
                  <a:pt x="1407" y="628"/>
                </a:lnTo>
                <a:lnTo>
                  <a:pt x="1408" y="628"/>
                </a:lnTo>
                <a:lnTo>
                  <a:pt x="1408" y="629"/>
                </a:lnTo>
                <a:lnTo>
                  <a:pt x="1410" y="629"/>
                </a:lnTo>
                <a:lnTo>
                  <a:pt x="1410" y="631"/>
                </a:lnTo>
                <a:lnTo>
                  <a:pt x="1411" y="631"/>
                </a:lnTo>
                <a:lnTo>
                  <a:pt x="1421" y="633"/>
                </a:lnTo>
                <a:lnTo>
                  <a:pt x="1426" y="634"/>
                </a:lnTo>
                <a:lnTo>
                  <a:pt x="1430" y="636"/>
                </a:lnTo>
                <a:lnTo>
                  <a:pt x="1436" y="638"/>
                </a:lnTo>
                <a:lnTo>
                  <a:pt x="1437" y="640"/>
                </a:lnTo>
                <a:lnTo>
                  <a:pt x="1443" y="642"/>
                </a:lnTo>
                <a:lnTo>
                  <a:pt x="1480" y="661"/>
                </a:lnTo>
                <a:lnTo>
                  <a:pt x="1481" y="661"/>
                </a:lnTo>
                <a:lnTo>
                  <a:pt x="1501" y="672"/>
                </a:lnTo>
                <a:lnTo>
                  <a:pt x="1502" y="672"/>
                </a:lnTo>
                <a:lnTo>
                  <a:pt x="1502" y="674"/>
                </a:lnTo>
                <a:lnTo>
                  <a:pt x="1503" y="674"/>
                </a:lnTo>
                <a:lnTo>
                  <a:pt x="1505" y="674"/>
                </a:lnTo>
                <a:lnTo>
                  <a:pt x="1506" y="674"/>
                </a:lnTo>
                <a:lnTo>
                  <a:pt x="1507" y="674"/>
                </a:lnTo>
                <a:lnTo>
                  <a:pt x="1517" y="674"/>
                </a:lnTo>
                <a:lnTo>
                  <a:pt x="1552" y="671"/>
                </a:lnTo>
                <a:lnTo>
                  <a:pt x="1560" y="670"/>
                </a:lnTo>
                <a:lnTo>
                  <a:pt x="1573" y="666"/>
                </a:lnTo>
                <a:lnTo>
                  <a:pt x="1577" y="680"/>
                </a:lnTo>
                <a:lnTo>
                  <a:pt x="1577" y="683"/>
                </a:lnTo>
                <a:lnTo>
                  <a:pt x="1575" y="683"/>
                </a:lnTo>
                <a:lnTo>
                  <a:pt x="1575" y="684"/>
                </a:lnTo>
                <a:lnTo>
                  <a:pt x="1575" y="685"/>
                </a:lnTo>
                <a:lnTo>
                  <a:pt x="1574" y="685"/>
                </a:lnTo>
                <a:lnTo>
                  <a:pt x="1574" y="684"/>
                </a:lnTo>
                <a:lnTo>
                  <a:pt x="1574" y="683"/>
                </a:lnTo>
                <a:lnTo>
                  <a:pt x="1571" y="681"/>
                </a:lnTo>
                <a:lnTo>
                  <a:pt x="1571" y="683"/>
                </a:lnTo>
                <a:lnTo>
                  <a:pt x="1571" y="684"/>
                </a:lnTo>
                <a:lnTo>
                  <a:pt x="1570" y="683"/>
                </a:lnTo>
                <a:lnTo>
                  <a:pt x="1570" y="691"/>
                </a:lnTo>
                <a:lnTo>
                  <a:pt x="1577" y="689"/>
                </a:lnTo>
                <a:lnTo>
                  <a:pt x="1577" y="691"/>
                </a:lnTo>
                <a:lnTo>
                  <a:pt x="1577" y="697"/>
                </a:lnTo>
                <a:lnTo>
                  <a:pt x="1577" y="698"/>
                </a:lnTo>
                <a:lnTo>
                  <a:pt x="1575" y="698"/>
                </a:lnTo>
                <a:lnTo>
                  <a:pt x="1575" y="701"/>
                </a:lnTo>
                <a:lnTo>
                  <a:pt x="1577" y="701"/>
                </a:lnTo>
                <a:lnTo>
                  <a:pt x="1578" y="701"/>
                </a:lnTo>
                <a:lnTo>
                  <a:pt x="1579" y="701"/>
                </a:lnTo>
                <a:lnTo>
                  <a:pt x="1580" y="701"/>
                </a:lnTo>
                <a:lnTo>
                  <a:pt x="1582" y="702"/>
                </a:lnTo>
                <a:lnTo>
                  <a:pt x="1583" y="702"/>
                </a:lnTo>
                <a:lnTo>
                  <a:pt x="1584" y="702"/>
                </a:lnTo>
                <a:lnTo>
                  <a:pt x="1586" y="702"/>
                </a:lnTo>
                <a:lnTo>
                  <a:pt x="1586" y="704"/>
                </a:lnTo>
                <a:lnTo>
                  <a:pt x="1586" y="705"/>
                </a:lnTo>
                <a:lnTo>
                  <a:pt x="1587" y="706"/>
                </a:lnTo>
                <a:lnTo>
                  <a:pt x="1587" y="708"/>
                </a:lnTo>
                <a:lnTo>
                  <a:pt x="1588" y="710"/>
                </a:lnTo>
                <a:lnTo>
                  <a:pt x="1588" y="712"/>
                </a:lnTo>
                <a:lnTo>
                  <a:pt x="1588" y="713"/>
                </a:lnTo>
                <a:lnTo>
                  <a:pt x="1590" y="714"/>
                </a:lnTo>
                <a:lnTo>
                  <a:pt x="1590" y="715"/>
                </a:lnTo>
                <a:lnTo>
                  <a:pt x="1594" y="726"/>
                </a:lnTo>
                <a:lnTo>
                  <a:pt x="1594" y="727"/>
                </a:lnTo>
                <a:lnTo>
                  <a:pt x="1595" y="731"/>
                </a:lnTo>
                <a:lnTo>
                  <a:pt x="1595" y="732"/>
                </a:lnTo>
                <a:lnTo>
                  <a:pt x="1596" y="732"/>
                </a:lnTo>
                <a:lnTo>
                  <a:pt x="1596" y="734"/>
                </a:lnTo>
                <a:lnTo>
                  <a:pt x="1596" y="735"/>
                </a:lnTo>
                <a:lnTo>
                  <a:pt x="1597" y="739"/>
                </a:lnTo>
                <a:lnTo>
                  <a:pt x="1597" y="740"/>
                </a:lnTo>
                <a:lnTo>
                  <a:pt x="1599" y="742"/>
                </a:lnTo>
                <a:lnTo>
                  <a:pt x="1600" y="745"/>
                </a:lnTo>
                <a:lnTo>
                  <a:pt x="1600" y="747"/>
                </a:lnTo>
                <a:lnTo>
                  <a:pt x="1601" y="748"/>
                </a:lnTo>
                <a:lnTo>
                  <a:pt x="1601" y="749"/>
                </a:lnTo>
                <a:lnTo>
                  <a:pt x="1601" y="751"/>
                </a:lnTo>
                <a:lnTo>
                  <a:pt x="1603" y="753"/>
                </a:lnTo>
                <a:lnTo>
                  <a:pt x="1603" y="755"/>
                </a:lnTo>
                <a:lnTo>
                  <a:pt x="1603" y="756"/>
                </a:lnTo>
                <a:lnTo>
                  <a:pt x="1604" y="756"/>
                </a:lnTo>
                <a:lnTo>
                  <a:pt x="1604" y="757"/>
                </a:lnTo>
                <a:lnTo>
                  <a:pt x="1604" y="759"/>
                </a:lnTo>
                <a:lnTo>
                  <a:pt x="1605" y="760"/>
                </a:lnTo>
                <a:lnTo>
                  <a:pt x="1605" y="761"/>
                </a:lnTo>
                <a:lnTo>
                  <a:pt x="1605" y="762"/>
                </a:lnTo>
                <a:lnTo>
                  <a:pt x="1608" y="769"/>
                </a:lnTo>
                <a:lnTo>
                  <a:pt x="1608" y="770"/>
                </a:lnTo>
                <a:lnTo>
                  <a:pt x="1609" y="773"/>
                </a:lnTo>
                <a:lnTo>
                  <a:pt x="1609" y="774"/>
                </a:lnTo>
                <a:lnTo>
                  <a:pt x="1611" y="776"/>
                </a:lnTo>
                <a:lnTo>
                  <a:pt x="1611" y="777"/>
                </a:lnTo>
                <a:lnTo>
                  <a:pt x="1611" y="778"/>
                </a:lnTo>
                <a:lnTo>
                  <a:pt x="1611" y="779"/>
                </a:lnTo>
                <a:lnTo>
                  <a:pt x="1613" y="785"/>
                </a:lnTo>
                <a:lnTo>
                  <a:pt x="1614" y="789"/>
                </a:lnTo>
                <a:lnTo>
                  <a:pt x="1614" y="790"/>
                </a:lnTo>
                <a:lnTo>
                  <a:pt x="1617" y="795"/>
                </a:lnTo>
                <a:lnTo>
                  <a:pt x="1617" y="796"/>
                </a:lnTo>
                <a:lnTo>
                  <a:pt x="1617" y="798"/>
                </a:lnTo>
                <a:lnTo>
                  <a:pt x="1618" y="798"/>
                </a:lnTo>
                <a:lnTo>
                  <a:pt x="1618" y="800"/>
                </a:lnTo>
                <a:lnTo>
                  <a:pt x="1618" y="802"/>
                </a:lnTo>
                <a:lnTo>
                  <a:pt x="1620" y="802"/>
                </a:lnTo>
                <a:lnTo>
                  <a:pt x="1620" y="804"/>
                </a:lnTo>
                <a:lnTo>
                  <a:pt x="1625" y="817"/>
                </a:lnTo>
                <a:lnTo>
                  <a:pt x="1625" y="820"/>
                </a:lnTo>
                <a:lnTo>
                  <a:pt x="1625" y="821"/>
                </a:lnTo>
                <a:lnTo>
                  <a:pt x="1625" y="824"/>
                </a:lnTo>
                <a:lnTo>
                  <a:pt x="1625" y="826"/>
                </a:lnTo>
                <a:lnTo>
                  <a:pt x="1624" y="828"/>
                </a:lnTo>
                <a:lnTo>
                  <a:pt x="1624" y="830"/>
                </a:lnTo>
                <a:lnTo>
                  <a:pt x="1624" y="832"/>
                </a:lnTo>
                <a:lnTo>
                  <a:pt x="1626" y="832"/>
                </a:lnTo>
                <a:lnTo>
                  <a:pt x="1627" y="832"/>
                </a:lnTo>
                <a:lnTo>
                  <a:pt x="1629" y="832"/>
                </a:lnTo>
                <a:lnTo>
                  <a:pt x="1630" y="837"/>
                </a:lnTo>
                <a:lnTo>
                  <a:pt x="1633" y="843"/>
                </a:lnTo>
                <a:lnTo>
                  <a:pt x="1638" y="858"/>
                </a:lnTo>
                <a:lnTo>
                  <a:pt x="1639" y="860"/>
                </a:lnTo>
                <a:lnTo>
                  <a:pt x="1641" y="866"/>
                </a:lnTo>
                <a:lnTo>
                  <a:pt x="1642" y="870"/>
                </a:lnTo>
                <a:lnTo>
                  <a:pt x="1643" y="875"/>
                </a:lnTo>
                <a:lnTo>
                  <a:pt x="1644" y="877"/>
                </a:lnTo>
                <a:lnTo>
                  <a:pt x="1646" y="883"/>
                </a:lnTo>
                <a:lnTo>
                  <a:pt x="1648" y="889"/>
                </a:lnTo>
                <a:lnTo>
                  <a:pt x="1651" y="894"/>
                </a:lnTo>
                <a:lnTo>
                  <a:pt x="1655" y="913"/>
                </a:lnTo>
                <a:lnTo>
                  <a:pt x="1659" y="936"/>
                </a:lnTo>
                <a:lnTo>
                  <a:pt x="1664" y="960"/>
                </a:lnTo>
                <a:lnTo>
                  <a:pt x="1667" y="971"/>
                </a:lnTo>
                <a:lnTo>
                  <a:pt x="1672" y="981"/>
                </a:lnTo>
                <a:lnTo>
                  <a:pt x="1672" y="982"/>
                </a:lnTo>
                <a:lnTo>
                  <a:pt x="1673" y="983"/>
                </a:lnTo>
                <a:lnTo>
                  <a:pt x="1673" y="984"/>
                </a:lnTo>
                <a:lnTo>
                  <a:pt x="1685" y="1007"/>
                </a:lnTo>
                <a:lnTo>
                  <a:pt x="1689" y="1013"/>
                </a:lnTo>
                <a:lnTo>
                  <a:pt x="1695" y="1028"/>
                </a:lnTo>
                <a:lnTo>
                  <a:pt x="1697" y="1029"/>
                </a:lnTo>
                <a:lnTo>
                  <a:pt x="1707" y="1052"/>
                </a:lnTo>
                <a:lnTo>
                  <a:pt x="1708" y="1056"/>
                </a:lnTo>
                <a:lnTo>
                  <a:pt x="1712" y="1065"/>
                </a:lnTo>
                <a:lnTo>
                  <a:pt x="1718" y="1076"/>
                </a:lnTo>
                <a:lnTo>
                  <a:pt x="1723" y="1089"/>
                </a:lnTo>
                <a:lnTo>
                  <a:pt x="1736" y="1090"/>
                </a:lnTo>
                <a:lnTo>
                  <a:pt x="1736" y="1094"/>
                </a:lnTo>
                <a:lnTo>
                  <a:pt x="1741" y="1094"/>
                </a:lnTo>
                <a:lnTo>
                  <a:pt x="1741" y="1098"/>
                </a:lnTo>
                <a:lnTo>
                  <a:pt x="1741" y="1101"/>
                </a:lnTo>
                <a:lnTo>
                  <a:pt x="1727" y="1101"/>
                </a:lnTo>
                <a:lnTo>
                  <a:pt x="1724" y="1123"/>
                </a:lnTo>
                <a:lnTo>
                  <a:pt x="1723" y="1136"/>
                </a:lnTo>
                <a:lnTo>
                  <a:pt x="1724" y="1136"/>
                </a:lnTo>
                <a:lnTo>
                  <a:pt x="1725" y="1136"/>
                </a:lnTo>
                <a:lnTo>
                  <a:pt x="1727" y="1136"/>
                </a:lnTo>
                <a:lnTo>
                  <a:pt x="1727" y="1137"/>
                </a:lnTo>
                <a:lnTo>
                  <a:pt x="1728" y="1137"/>
                </a:lnTo>
                <a:lnTo>
                  <a:pt x="1729" y="1137"/>
                </a:lnTo>
                <a:lnTo>
                  <a:pt x="1729" y="1139"/>
                </a:lnTo>
                <a:lnTo>
                  <a:pt x="1729" y="1140"/>
                </a:lnTo>
                <a:lnTo>
                  <a:pt x="1731" y="1140"/>
                </a:lnTo>
                <a:lnTo>
                  <a:pt x="1732" y="1140"/>
                </a:lnTo>
                <a:lnTo>
                  <a:pt x="1732" y="1139"/>
                </a:lnTo>
                <a:lnTo>
                  <a:pt x="1732" y="1137"/>
                </a:lnTo>
                <a:lnTo>
                  <a:pt x="1732" y="1136"/>
                </a:lnTo>
                <a:lnTo>
                  <a:pt x="1732" y="1135"/>
                </a:lnTo>
                <a:lnTo>
                  <a:pt x="1731" y="1135"/>
                </a:lnTo>
                <a:lnTo>
                  <a:pt x="1731" y="1133"/>
                </a:lnTo>
                <a:lnTo>
                  <a:pt x="1731" y="1132"/>
                </a:lnTo>
                <a:lnTo>
                  <a:pt x="1731" y="1131"/>
                </a:lnTo>
                <a:lnTo>
                  <a:pt x="1732" y="1131"/>
                </a:lnTo>
                <a:lnTo>
                  <a:pt x="1733" y="1131"/>
                </a:lnTo>
                <a:lnTo>
                  <a:pt x="1733" y="1129"/>
                </a:lnTo>
                <a:lnTo>
                  <a:pt x="1733" y="1131"/>
                </a:lnTo>
                <a:lnTo>
                  <a:pt x="1734" y="1131"/>
                </a:lnTo>
                <a:lnTo>
                  <a:pt x="1734" y="1132"/>
                </a:lnTo>
                <a:lnTo>
                  <a:pt x="1736" y="1132"/>
                </a:lnTo>
                <a:lnTo>
                  <a:pt x="1737" y="1131"/>
                </a:lnTo>
                <a:lnTo>
                  <a:pt x="1737" y="1129"/>
                </a:lnTo>
                <a:lnTo>
                  <a:pt x="1738" y="1129"/>
                </a:lnTo>
                <a:lnTo>
                  <a:pt x="1738" y="1128"/>
                </a:lnTo>
                <a:lnTo>
                  <a:pt x="1738" y="1127"/>
                </a:lnTo>
                <a:lnTo>
                  <a:pt x="1740" y="1127"/>
                </a:lnTo>
                <a:lnTo>
                  <a:pt x="1741" y="1127"/>
                </a:lnTo>
                <a:lnTo>
                  <a:pt x="1741" y="1126"/>
                </a:lnTo>
                <a:lnTo>
                  <a:pt x="1742" y="1126"/>
                </a:lnTo>
                <a:lnTo>
                  <a:pt x="1742" y="1124"/>
                </a:lnTo>
                <a:lnTo>
                  <a:pt x="1744" y="1124"/>
                </a:lnTo>
                <a:lnTo>
                  <a:pt x="1745" y="1124"/>
                </a:lnTo>
                <a:lnTo>
                  <a:pt x="1745" y="1123"/>
                </a:lnTo>
                <a:lnTo>
                  <a:pt x="1746" y="1123"/>
                </a:lnTo>
                <a:lnTo>
                  <a:pt x="1748" y="1123"/>
                </a:lnTo>
                <a:lnTo>
                  <a:pt x="1749" y="1123"/>
                </a:lnTo>
                <a:lnTo>
                  <a:pt x="1750" y="1123"/>
                </a:lnTo>
                <a:lnTo>
                  <a:pt x="1750" y="1124"/>
                </a:lnTo>
                <a:lnTo>
                  <a:pt x="1751" y="1124"/>
                </a:lnTo>
                <a:lnTo>
                  <a:pt x="1753" y="1124"/>
                </a:lnTo>
                <a:lnTo>
                  <a:pt x="1754" y="1124"/>
                </a:lnTo>
                <a:lnTo>
                  <a:pt x="1755" y="1124"/>
                </a:lnTo>
                <a:lnTo>
                  <a:pt x="1755" y="1126"/>
                </a:lnTo>
                <a:lnTo>
                  <a:pt x="1757" y="1126"/>
                </a:lnTo>
                <a:lnTo>
                  <a:pt x="1758" y="1126"/>
                </a:lnTo>
                <a:lnTo>
                  <a:pt x="1759" y="1126"/>
                </a:lnTo>
                <a:lnTo>
                  <a:pt x="1759" y="1124"/>
                </a:lnTo>
                <a:lnTo>
                  <a:pt x="1759" y="1123"/>
                </a:lnTo>
                <a:lnTo>
                  <a:pt x="1761" y="1123"/>
                </a:lnTo>
                <a:lnTo>
                  <a:pt x="1761" y="1122"/>
                </a:lnTo>
                <a:lnTo>
                  <a:pt x="1761" y="1120"/>
                </a:lnTo>
                <a:lnTo>
                  <a:pt x="1762" y="1120"/>
                </a:lnTo>
                <a:lnTo>
                  <a:pt x="1762" y="1119"/>
                </a:lnTo>
                <a:lnTo>
                  <a:pt x="1763" y="1119"/>
                </a:lnTo>
                <a:lnTo>
                  <a:pt x="1763" y="1118"/>
                </a:lnTo>
                <a:lnTo>
                  <a:pt x="1765" y="1118"/>
                </a:lnTo>
                <a:lnTo>
                  <a:pt x="1765" y="1116"/>
                </a:lnTo>
                <a:lnTo>
                  <a:pt x="1765" y="1115"/>
                </a:lnTo>
                <a:lnTo>
                  <a:pt x="1766" y="1115"/>
                </a:lnTo>
                <a:lnTo>
                  <a:pt x="1766" y="1114"/>
                </a:lnTo>
                <a:lnTo>
                  <a:pt x="1766" y="1112"/>
                </a:lnTo>
                <a:lnTo>
                  <a:pt x="1767" y="1112"/>
                </a:lnTo>
                <a:lnTo>
                  <a:pt x="1767" y="1111"/>
                </a:lnTo>
                <a:lnTo>
                  <a:pt x="1768" y="1111"/>
                </a:lnTo>
                <a:lnTo>
                  <a:pt x="1768" y="1110"/>
                </a:lnTo>
                <a:lnTo>
                  <a:pt x="1770" y="1110"/>
                </a:lnTo>
                <a:lnTo>
                  <a:pt x="1771" y="1110"/>
                </a:lnTo>
                <a:lnTo>
                  <a:pt x="1772" y="1110"/>
                </a:lnTo>
                <a:lnTo>
                  <a:pt x="1774" y="1110"/>
                </a:lnTo>
                <a:lnTo>
                  <a:pt x="1774" y="1111"/>
                </a:lnTo>
                <a:lnTo>
                  <a:pt x="1774" y="1112"/>
                </a:lnTo>
                <a:lnTo>
                  <a:pt x="1775" y="1112"/>
                </a:lnTo>
                <a:lnTo>
                  <a:pt x="1775" y="1114"/>
                </a:lnTo>
                <a:lnTo>
                  <a:pt x="1776" y="1114"/>
                </a:lnTo>
                <a:lnTo>
                  <a:pt x="1776" y="1115"/>
                </a:lnTo>
                <a:lnTo>
                  <a:pt x="1778" y="1115"/>
                </a:lnTo>
                <a:lnTo>
                  <a:pt x="1779" y="1115"/>
                </a:lnTo>
                <a:lnTo>
                  <a:pt x="1779" y="1116"/>
                </a:lnTo>
                <a:lnTo>
                  <a:pt x="1780" y="1116"/>
                </a:lnTo>
                <a:lnTo>
                  <a:pt x="1780" y="1118"/>
                </a:lnTo>
                <a:lnTo>
                  <a:pt x="1780" y="1119"/>
                </a:lnTo>
                <a:lnTo>
                  <a:pt x="1780" y="1120"/>
                </a:lnTo>
                <a:lnTo>
                  <a:pt x="1780" y="1122"/>
                </a:lnTo>
                <a:lnTo>
                  <a:pt x="1780" y="1123"/>
                </a:lnTo>
                <a:lnTo>
                  <a:pt x="1780" y="1124"/>
                </a:lnTo>
                <a:lnTo>
                  <a:pt x="1780" y="1126"/>
                </a:lnTo>
                <a:lnTo>
                  <a:pt x="1781" y="1126"/>
                </a:lnTo>
                <a:lnTo>
                  <a:pt x="1781" y="1127"/>
                </a:lnTo>
                <a:lnTo>
                  <a:pt x="1783" y="1127"/>
                </a:lnTo>
                <a:lnTo>
                  <a:pt x="1783" y="1128"/>
                </a:lnTo>
                <a:lnTo>
                  <a:pt x="1784" y="1128"/>
                </a:lnTo>
                <a:lnTo>
                  <a:pt x="1784" y="1129"/>
                </a:lnTo>
                <a:lnTo>
                  <a:pt x="1785" y="1129"/>
                </a:lnTo>
                <a:lnTo>
                  <a:pt x="1785" y="1131"/>
                </a:lnTo>
                <a:lnTo>
                  <a:pt x="1787" y="1132"/>
                </a:lnTo>
                <a:lnTo>
                  <a:pt x="1787" y="1131"/>
                </a:lnTo>
                <a:lnTo>
                  <a:pt x="1795" y="1119"/>
                </a:lnTo>
                <a:lnTo>
                  <a:pt x="1796" y="1118"/>
                </a:lnTo>
                <a:lnTo>
                  <a:pt x="1798" y="1119"/>
                </a:lnTo>
                <a:lnTo>
                  <a:pt x="1804" y="1122"/>
                </a:lnTo>
                <a:lnTo>
                  <a:pt x="1804" y="1120"/>
                </a:lnTo>
                <a:lnTo>
                  <a:pt x="1804" y="1119"/>
                </a:lnTo>
                <a:lnTo>
                  <a:pt x="1805" y="1119"/>
                </a:lnTo>
                <a:lnTo>
                  <a:pt x="1805" y="1118"/>
                </a:lnTo>
                <a:lnTo>
                  <a:pt x="1817" y="1119"/>
                </a:lnTo>
                <a:lnTo>
                  <a:pt x="1821" y="1119"/>
                </a:lnTo>
                <a:lnTo>
                  <a:pt x="1821" y="1118"/>
                </a:lnTo>
                <a:lnTo>
                  <a:pt x="1822" y="1116"/>
                </a:lnTo>
                <a:lnTo>
                  <a:pt x="1822" y="1107"/>
                </a:lnTo>
                <a:lnTo>
                  <a:pt x="1828" y="1111"/>
                </a:lnTo>
                <a:lnTo>
                  <a:pt x="1831" y="1116"/>
                </a:lnTo>
                <a:lnTo>
                  <a:pt x="1830" y="1118"/>
                </a:lnTo>
                <a:lnTo>
                  <a:pt x="1828" y="1119"/>
                </a:lnTo>
                <a:lnTo>
                  <a:pt x="1827" y="1119"/>
                </a:lnTo>
                <a:lnTo>
                  <a:pt x="1826" y="1127"/>
                </a:lnTo>
                <a:lnTo>
                  <a:pt x="1819" y="1127"/>
                </a:lnTo>
                <a:lnTo>
                  <a:pt x="1818" y="1126"/>
                </a:lnTo>
                <a:lnTo>
                  <a:pt x="1818" y="1132"/>
                </a:lnTo>
                <a:lnTo>
                  <a:pt x="1815" y="1142"/>
                </a:lnTo>
                <a:lnTo>
                  <a:pt x="1814" y="1145"/>
                </a:lnTo>
                <a:lnTo>
                  <a:pt x="1809" y="1145"/>
                </a:lnTo>
                <a:lnTo>
                  <a:pt x="1810" y="1150"/>
                </a:lnTo>
                <a:lnTo>
                  <a:pt x="1813" y="1159"/>
                </a:lnTo>
                <a:lnTo>
                  <a:pt x="1805" y="1166"/>
                </a:lnTo>
                <a:lnTo>
                  <a:pt x="1800" y="1170"/>
                </a:lnTo>
                <a:lnTo>
                  <a:pt x="1806" y="1175"/>
                </a:lnTo>
                <a:lnTo>
                  <a:pt x="1810" y="1178"/>
                </a:lnTo>
                <a:lnTo>
                  <a:pt x="1813" y="1179"/>
                </a:lnTo>
                <a:lnTo>
                  <a:pt x="1818" y="1178"/>
                </a:lnTo>
                <a:lnTo>
                  <a:pt x="1821" y="1178"/>
                </a:lnTo>
                <a:lnTo>
                  <a:pt x="1821" y="1190"/>
                </a:lnTo>
                <a:lnTo>
                  <a:pt x="1819" y="1200"/>
                </a:lnTo>
                <a:lnTo>
                  <a:pt x="1819" y="1204"/>
                </a:lnTo>
                <a:lnTo>
                  <a:pt x="1819" y="1208"/>
                </a:lnTo>
                <a:lnTo>
                  <a:pt x="1818" y="1210"/>
                </a:lnTo>
                <a:lnTo>
                  <a:pt x="1818" y="1213"/>
                </a:lnTo>
                <a:lnTo>
                  <a:pt x="1818" y="1220"/>
                </a:lnTo>
                <a:lnTo>
                  <a:pt x="1818" y="1223"/>
                </a:lnTo>
                <a:lnTo>
                  <a:pt x="1818" y="1226"/>
                </a:lnTo>
                <a:lnTo>
                  <a:pt x="1817" y="1230"/>
                </a:lnTo>
                <a:lnTo>
                  <a:pt x="1801" y="1230"/>
                </a:lnTo>
                <a:lnTo>
                  <a:pt x="1801" y="1237"/>
                </a:lnTo>
                <a:lnTo>
                  <a:pt x="1801" y="1238"/>
                </a:lnTo>
                <a:lnTo>
                  <a:pt x="1801" y="1239"/>
                </a:lnTo>
                <a:lnTo>
                  <a:pt x="1801" y="1240"/>
                </a:lnTo>
                <a:lnTo>
                  <a:pt x="1801" y="1248"/>
                </a:lnTo>
                <a:lnTo>
                  <a:pt x="1805" y="1248"/>
                </a:lnTo>
                <a:lnTo>
                  <a:pt x="1808" y="1248"/>
                </a:lnTo>
                <a:lnTo>
                  <a:pt x="1810" y="1250"/>
                </a:lnTo>
                <a:lnTo>
                  <a:pt x="1811" y="1250"/>
                </a:lnTo>
                <a:lnTo>
                  <a:pt x="1817" y="1250"/>
                </a:lnTo>
                <a:lnTo>
                  <a:pt x="1819" y="1250"/>
                </a:lnTo>
                <a:lnTo>
                  <a:pt x="1822" y="1251"/>
                </a:lnTo>
                <a:lnTo>
                  <a:pt x="1826" y="1251"/>
                </a:lnTo>
                <a:lnTo>
                  <a:pt x="1827" y="1251"/>
                </a:lnTo>
                <a:lnTo>
                  <a:pt x="1828" y="1251"/>
                </a:lnTo>
                <a:lnTo>
                  <a:pt x="1830" y="1251"/>
                </a:lnTo>
                <a:lnTo>
                  <a:pt x="1844" y="1253"/>
                </a:lnTo>
                <a:lnTo>
                  <a:pt x="1847" y="1255"/>
                </a:lnTo>
                <a:lnTo>
                  <a:pt x="1851" y="1259"/>
                </a:lnTo>
                <a:lnTo>
                  <a:pt x="1864" y="1269"/>
                </a:lnTo>
                <a:lnTo>
                  <a:pt x="1874" y="1277"/>
                </a:lnTo>
                <a:lnTo>
                  <a:pt x="1873" y="1281"/>
                </a:lnTo>
                <a:lnTo>
                  <a:pt x="1872" y="1306"/>
                </a:lnTo>
                <a:lnTo>
                  <a:pt x="1870" y="1329"/>
                </a:lnTo>
                <a:lnTo>
                  <a:pt x="1869" y="1349"/>
                </a:lnTo>
                <a:lnTo>
                  <a:pt x="1868" y="1349"/>
                </a:lnTo>
                <a:lnTo>
                  <a:pt x="1865" y="1349"/>
                </a:lnTo>
                <a:lnTo>
                  <a:pt x="1864" y="1353"/>
                </a:lnTo>
                <a:lnTo>
                  <a:pt x="1861" y="1376"/>
                </a:lnTo>
                <a:lnTo>
                  <a:pt x="1860" y="1388"/>
                </a:lnTo>
                <a:lnTo>
                  <a:pt x="1860" y="1398"/>
                </a:lnTo>
                <a:lnTo>
                  <a:pt x="1858" y="1398"/>
                </a:lnTo>
                <a:lnTo>
                  <a:pt x="1857" y="1400"/>
                </a:lnTo>
                <a:lnTo>
                  <a:pt x="1856" y="1400"/>
                </a:lnTo>
                <a:lnTo>
                  <a:pt x="1856" y="1401"/>
                </a:lnTo>
                <a:lnTo>
                  <a:pt x="1853" y="1402"/>
                </a:lnTo>
                <a:lnTo>
                  <a:pt x="1852" y="1404"/>
                </a:lnTo>
                <a:lnTo>
                  <a:pt x="1849" y="1406"/>
                </a:lnTo>
                <a:lnTo>
                  <a:pt x="1849" y="1408"/>
                </a:lnTo>
                <a:lnTo>
                  <a:pt x="1848" y="1409"/>
                </a:lnTo>
                <a:lnTo>
                  <a:pt x="1848" y="1410"/>
                </a:lnTo>
                <a:lnTo>
                  <a:pt x="1847" y="1410"/>
                </a:lnTo>
                <a:lnTo>
                  <a:pt x="1847" y="1412"/>
                </a:lnTo>
                <a:lnTo>
                  <a:pt x="1845" y="1413"/>
                </a:lnTo>
                <a:lnTo>
                  <a:pt x="1845" y="1414"/>
                </a:lnTo>
                <a:lnTo>
                  <a:pt x="1845" y="1415"/>
                </a:lnTo>
                <a:lnTo>
                  <a:pt x="1845" y="1417"/>
                </a:lnTo>
                <a:lnTo>
                  <a:pt x="1845" y="1418"/>
                </a:lnTo>
                <a:lnTo>
                  <a:pt x="1845" y="1421"/>
                </a:lnTo>
                <a:lnTo>
                  <a:pt x="1845" y="1425"/>
                </a:lnTo>
                <a:lnTo>
                  <a:pt x="1845" y="1428"/>
                </a:lnTo>
                <a:lnTo>
                  <a:pt x="1847" y="1431"/>
                </a:lnTo>
                <a:lnTo>
                  <a:pt x="1847" y="1436"/>
                </a:lnTo>
                <a:lnTo>
                  <a:pt x="1847" y="1438"/>
                </a:lnTo>
                <a:lnTo>
                  <a:pt x="1848" y="1439"/>
                </a:lnTo>
                <a:lnTo>
                  <a:pt x="1848" y="1440"/>
                </a:lnTo>
                <a:lnTo>
                  <a:pt x="1848" y="1442"/>
                </a:lnTo>
                <a:lnTo>
                  <a:pt x="1849" y="1443"/>
                </a:lnTo>
                <a:lnTo>
                  <a:pt x="1849" y="1444"/>
                </a:lnTo>
                <a:lnTo>
                  <a:pt x="1849" y="1445"/>
                </a:lnTo>
                <a:lnTo>
                  <a:pt x="1849" y="1447"/>
                </a:lnTo>
                <a:lnTo>
                  <a:pt x="1849" y="1448"/>
                </a:lnTo>
                <a:lnTo>
                  <a:pt x="1851" y="1448"/>
                </a:lnTo>
                <a:lnTo>
                  <a:pt x="1851" y="1449"/>
                </a:lnTo>
                <a:lnTo>
                  <a:pt x="1851" y="1451"/>
                </a:lnTo>
                <a:lnTo>
                  <a:pt x="1849" y="1452"/>
                </a:lnTo>
                <a:lnTo>
                  <a:pt x="1849" y="1453"/>
                </a:lnTo>
                <a:lnTo>
                  <a:pt x="1849" y="1455"/>
                </a:lnTo>
                <a:lnTo>
                  <a:pt x="1849" y="1456"/>
                </a:lnTo>
                <a:lnTo>
                  <a:pt x="1849" y="1457"/>
                </a:lnTo>
                <a:lnTo>
                  <a:pt x="1848" y="1459"/>
                </a:lnTo>
                <a:lnTo>
                  <a:pt x="1848" y="1460"/>
                </a:lnTo>
                <a:lnTo>
                  <a:pt x="1847" y="1461"/>
                </a:lnTo>
                <a:lnTo>
                  <a:pt x="1847" y="1462"/>
                </a:lnTo>
                <a:lnTo>
                  <a:pt x="1845" y="1462"/>
                </a:lnTo>
                <a:lnTo>
                  <a:pt x="1845" y="1464"/>
                </a:lnTo>
                <a:lnTo>
                  <a:pt x="1844" y="1464"/>
                </a:lnTo>
                <a:lnTo>
                  <a:pt x="1843" y="1465"/>
                </a:lnTo>
                <a:lnTo>
                  <a:pt x="1842" y="1465"/>
                </a:lnTo>
                <a:lnTo>
                  <a:pt x="1842" y="1466"/>
                </a:lnTo>
                <a:lnTo>
                  <a:pt x="1840" y="1466"/>
                </a:lnTo>
                <a:lnTo>
                  <a:pt x="1839" y="1466"/>
                </a:lnTo>
                <a:lnTo>
                  <a:pt x="1838" y="1466"/>
                </a:lnTo>
                <a:lnTo>
                  <a:pt x="1835" y="1466"/>
                </a:lnTo>
                <a:lnTo>
                  <a:pt x="1834" y="1466"/>
                </a:lnTo>
                <a:lnTo>
                  <a:pt x="1832" y="1466"/>
                </a:lnTo>
                <a:lnTo>
                  <a:pt x="1831" y="1466"/>
                </a:lnTo>
                <a:lnTo>
                  <a:pt x="1830" y="1466"/>
                </a:lnTo>
                <a:lnTo>
                  <a:pt x="1828" y="1465"/>
                </a:lnTo>
                <a:lnTo>
                  <a:pt x="1827" y="1465"/>
                </a:lnTo>
                <a:lnTo>
                  <a:pt x="1826" y="1464"/>
                </a:lnTo>
                <a:lnTo>
                  <a:pt x="1825" y="1464"/>
                </a:lnTo>
                <a:lnTo>
                  <a:pt x="1825" y="1462"/>
                </a:lnTo>
                <a:lnTo>
                  <a:pt x="1823" y="1461"/>
                </a:lnTo>
                <a:lnTo>
                  <a:pt x="1823" y="1460"/>
                </a:lnTo>
                <a:lnTo>
                  <a:pt x="1822" y="1459"/>
                </a:lnTo>
                <a:lnTo>
                  <a:pt x="1821" y="1457"/>
                </a:lnTo>
                <a:lnTo>
                  <a:pt x="1821" y="1456"/>
                </a:lnTo>
                <a:lnTo>
                  <a:pt x="1819" y="1455"/>
                </a:lnTo>
                <a:lnTo>
                  <a:pt x="1819" y="1453"/>
                </a:lnTo>
                <a:lnTo>
                  <a:pt x="1819" y="1452"/>
                </a:lnTo>
                <a:lnTo>
                  <a:pt x="1821" y="1451"/>
                </a:lnTo>
                <a:lnTo>
                  <a:pt x="1821" y="1449"/>
                </a:lnTo>
                <a:lnTo>
                  <a:pt x="1821" y="1448"/>
                </a:lnTo>
                <a:lnTo>
                  <a:pt x="1821" y="1447"/>
                </a:lnTo>
                <a:lnTo>
                  <a:pt x="1822" y="1445"/>
                </a:lnTo>
                <a:lnTo>
                  <a:pt x="1822" y="1444"/>
                </a:lnTo>
                <a:lnTo>
                  <a:pt x="1822" y="1443"/>
                </a:lnTo>
                <a:lnTo>
                  <a:pt x="1822" y="1442"/>
                </a:lnTo>
                <a:lnTo>
                  <a:pt x="1823" y="1440"/>
                </a:lnTo>
                <a:lnTo>
                  <a:pt x="1823" y="1439"/>
                </a:lnTo>
                <a:lnTo>
                  <a:pt x="1823" y="1438"/>
                </a:lnTo>
                <a:lnTo>
                  <a:pt x="1823" y="1436"/>
                </a:lnTo>
                <a:lnTo>
                  <a:pt x="1823" y="1435"/>
                </a:lnTo>
                <a:lnTo>
                  <a:pt x="1823" y="1434"/>
                </a:lnTo>
                <a:lnTo>
                  <a:pt x="1823" y="1432"/>
                </a:lnTo>
                <a:lnTo>
                  <a:pt x="1823" y="1431"/>
                </a:lnTo>
                <a:lnTo>
                  <a:pt x="1823" y="1430"/>
                </a:lnTo>
                <a:lnTo>
                  <a:pt x="1825" y="1430"/>
                </a:lnTo>
                <a:lnTo>
                  <a:pt x="1825" y="1428"/>
                </a:lnTo>
                <a:lnTo>
                  <a:pt x="1825" y="1427"/>
                </a:lnTo>
                <a:lnTo>
                  <a:pt x="1825" y="1426"/>
                </a:lnTo>
                <a:lnTo>
                  <a:pt x="1825" y="1425"/>
                </a:lnTo>
                <a:lnTo>
                  <a:pt x="1826" y="1423"/>
                </a:lnTo>
                <a:lnTo>
                  <a:pt x="1826" y="1422"/>
                </a:lnTo>
                <a:lnTo>
                  <a:pt x="1826" y="1421"/>
                </a:lnTo>
                <a:lnTo>
                  <a:pt x="1827" y="1419"/>
                </a:lnTo>
                <a:lnTo>
                  <a:pt x="1827" y="1418"/>
                </a:lnTo>
                <a:lnTo>
                  <a:pt x="1827" y="1417"/>
                </a:lnTo>
                <a:lnTo>
                  <a:pt x="1827" y="1415"/>
                </a:lnTo>
                <a:lnTo>
                  <a:pt x="1828" y="1415"/>
                </a:lnTo>
                <a:lnTo>
                  <a:pt x="1828" y="1414"/>
                </a:lnTo>
                <a:lnTo>
                  <a:pt x="1828" y="1413"/>
                </a:lnTo>
                <a:lnTo>
                  <a:pt x="1828" y="1412"/>
                </a:lnTo>
                <a:lnTo>
                  <a:pt x="1828" y="1410"/>
                </a:lnTo>
                <a:lnTo>
                  <a:pt x="1830" y="1409"/>
                </a:lnTo>
                <a:lnTo>
                  <a:pt x="1830" y="1408"/>
                </a:lnTo>
                <a:lnTo>
                  <a:pt x="1830" y="1406"/>
                </a:lnTo>
                <a:lnTo>
                  <a:pt x="1831" y="1406"/>
                </a:lnTo>
                <a:lnTo>
                  <a:pt x="1831" y="1405"/>
                </a:lnTo>
                <a:lnTo>
                  <a:pt x="1832" y="1405"/>
                </a:lnTo>
                <a:lnTo>
                  <a:pt x="1832" y="1404"/>
                </a:lnTo>
                <a:lnTo>
                  <a:pt x="1832" y="1402"/>
                </a:lnTo>
                <a:lnTo>
                  <a:pt x="1834" y="1401"/>
                </a:lnTo>
                <a:lnTo>
                  <a:pt x="1834" y="1400"/>
                </a:lnTo>
                <a:lnTo>
                  <a:pt x="1835" y="1398"/>
                </a:lnTo>
                <a:lnTo>
                  <a:pt x="1835" y="1397"/>
                </a:lnTo>
                <a:lnTo>
                  <a:pt x="1835" y="1396"/>
                </a:lnTo>
                <a:lnTo>
                  <a:pt x="1835" y="1395"/>
                </a:lnTo>
                <a:lnTo>
                  <a:pt x="1835" y="1393"/>
                </a:lnTo>
                <a:lnTo>
                  <a:pt x="1835" y="1392"/>
                </a:lnTo>
                <a:lnTo>
                  <a:pt x="1835" y="1391"/>
                </a:lnTo>
                <a:lnTo>
                  <a:pt x="1834" y="1391"/>
                </a:lnTo>
                <a:lnTo>
                  <a:pt x="1834" y="1389"/>
                </a:lnTo>
                <a:lnTo>
                  <a:pt x="1834" y="1388"/>
                </a:lnTo>
                <a:lnTo>
                  <a:pt x="1834" y="1387"/>
                </a:lnTo>
                <a:lnTo>
                  <a:pt x="1832" y="1387"/>
                </a:lnTo>
                <a:lnTo>
                  <a:pt x="1832" y="1385"/>
                </a:lnTo>
                <a:lnTo>
                  <a:pt x="1832" y="1384"/>
                </a:lnTo>
                <a:lnTo>
                  <a:pt x="1831" y="1383"/>
                </a:lnTo>
                <a:lnTo>
                  <a:pt x="1831" y="1381"/>
                </a:lnTo>
                <a:lnTo>
                  <a:pt x="1830" y="1380"/>
                </a:lnTo>
                <a:lnTo>
                  <a:pt x="1828" y="1380"/>
                </a:lnTo>
                <a:lnTo>
                  <a:pt x="1828" y="1379"/>
                </a:lnTo>
                <a:lnTo>
                  <a:pt x="1827" y="1379"/>
                </a:lnTo>
                <a:lnTo>
                  <a:pt x="1826" y="1379"/>
                </a:lnTo>
                <a:lnTo>
                  <a:pt x="1825" y="1379"/>
                </a:lnTo>
                <a:lnTo>
                  <a:pt x="1823" y="1379"/>
                </a:lnTo>
                <a:lnTo>
                  <a:pt x="1822" y="1379"/>
                </a:lnTo>
                <a:lnTo>
                  <a:pt x="1821" y="1379"/>
                </a:lnTo>
                <a:lnTo>
                  <a:pt x="1819" y="1380"/>
                </a:lnTo>
                <a:lnTo>
                  <a:pt x="1818" y="1380"/>
                </a:lnTo>
                <a:lnTo>
                  <a:pt x="1817" y="1380"/>
                </a:lnTo>
                <a:lnTo>
                  <a:pt x="1815" y="1380"/>
                </a:lnTo>
                <a:lnTo>
                  <a:pt x="1814" y="1380"/>
                </a:lnTo>
                <a:lnTo>
                  <a:pt x="1813" y="1381"/>
                </a:lnTo>
                <a:lnTo>
                  <a:pt x="1811" y="1381"/>
                </a:lnTo>
                <a:lnTo>
                  <a:pt x="1810" y="1381"/>
                </a:lnTo>
                <a:lnTo>
                  <a:pt x="1809" y="1381"/>
                </a:lnTo>
                <a:lnTo>
                  <a:pt x="1808" y="1381"/>
                </a:lnTo>
                <a:lnTo>
                  <a:pt x="1806" y="1381"/>
                </a:lnTo>
                <a:lnTo>
                  <a:pt x="1806" y="1383"/>
                </a:lnTo>
                <a:lnTo>
                  <a:pt x="1805" y="1383"/>
                </a:lnTo>
                <a:lnTo>
                  <a:pt x="1804" y="1383"/>
                </a:lnTo>
                <a:lnTo>
                  <a:pt x="1802" y="1383"/>
                </a:lnTo>
                <a:lnTo>
                  <a:pt x="1801" y="1383"/>
                </a:lnTo>
                <a:lnTo>
                  <a:pt x="1800" y="1383"/>
                </a:lnTo>
                <a:lnTo>
                  <a:pt x="1798" y="1383"/>
                </a:lnTo>
                <a:lnTo>
                  <a:pt x="1797" y="1383"/>
                </a:lnTo>
                <a:lnTo>
                  <a:pt x="1796" y="1384"/>
                </a:lnTo>
                <a:lnTo>
                  <a:pt x="1795" y="1384"/>
                </a:lnTo>
                <a:lnTo>
                  <a:pt x="1793" y="1383"/>
                </a:lnTo>
                <a:lnTo>
                  <a:pt x="1792" y="1383"/>
                </a:lnTo>
                <a:lnTo>
                  <a:pt x="1791" y="1383"/>
                </a:lnTo>
                <a:lnTo>
                  <a:pt x="1789" y="1381"/>
                </a:lnTo>
                <a:lnTo>
                  <a:pt x="1788" y="1380"/>
                </a:lnTo>
                <a:lnTo>
                  <a:pt x="1787" y="1379"/>
                </a:lnTo>
                <a:lnTo>
                  <a:pt x="1787" y="1378"/>
                </a:lnTo>
                <a:lnTo>
                  <a:pt x="1785" y="1378"/>
                </a:lnTo>
                <a:lnTo>
                  <a:pt x="1785" y="1376"/>
                </a:lnTo>
                <a:lnTo>
                  <a:pt x="1785" y="1375"/>
                </a:lnTo>
                <a:lnTo>
                  <a:pt x="1784" y="1374"/>
                </a:lnTo>
                <a:lnTo>
                  <a:pt x="1784" y="1372"/>
                </a:lnTo>
                <a:lnTo>
                  <a:pt x="1784" y="1371"/>
                </a:lnTo>
                <a:lnTo>
                  <a:pt x="1783" y="1371"/>
                </a:lnTo>
                <a:lnTo>
                  <a:pt x="1783" y="1370"/>
                </a:lnTo>
                <a:lnTo>
                  <a:pt x="1783" y="1368"/>
                </a:lnTo>
                <a:lnTo>
                  <a:pt x="1783" y="1367"/>
                </a:lnTo>
                <a:lnTo>
                  <a:pt x="1781" y="1366"/>
                </a:lnTo>
                <a:lnTo>
                  <a:pt x="1781" y="1364"/>
                </a:lnTo>
                <a:lnTo>
                  <a:pt x="1781" y="1363"/>
                </a:lnTo>
                <a:lnTo>
                  <a:pt x="1781" y="1362"/>
                </a:lnTo>
                <a:lnTo>
                  <a:pt x="1780" y="1361"/>
                </a:lnTo>
                <a:lnTo>
                  <a:pt x="1780" y="1359"/>
                </a:lnTo>
                <a:lnTo>
                  <a:pt x="1779" y="1358"/>
                </a:lnTo>
                <a:lnTo>
                  <a:pt x="1779" y="1357"/>
                </a:lnTo>
                <a:lnTo>
                  <a:pt x="1776" y="1351"/>
                </a:lnTo>
                <a:lnTo>
                  <a:pt x="1772" y="1345"/>
                </a:lnTo>
                <a:lnTo>
                  <a:pt x="1772" y="1344"/>
                </a:lnTo>
                <a:lnTo>
                  <a:pt x="1772" y="1342"/>
                </a:lnTo>
                <a:lnTo>
                  <a:pt x="1771" y="1341"/>
                </a:lnTo>
                <a:lnTo>
                  <a:pt x="1770" y="1340"/>
                </a:lnTo>
                <a:lnTo>
                  <a:pt x="1768" y="1338"/>
                </a:lnTo>
                <a:lnTo>
                  <a:pt x="1767" y="1338"/>
                </a:lnTo>
                <a:lnTo>
                  <a:pt x="1766" y="1338"/>
                </a:lnTo>
                <a:lnTo>
                  <a:pt x="1765" y="1338"/>
                </a:lnTo>
                <a:lnTo>
                  <a:pt x="1763" y="1338"/>
                </a:lnTo>
                <a:lnTo>
                  <a:pt x="1761" y="1341"/>
                </a:lnTo>
                <a:lnTo>
                  <a:pt x="1759" y="1342"/>
                </a:lnTo>
                <a:lnTo>
                  <a:pt x="1759" y="1344"/>
                </a:lnTo>
                <a:lnTo>
                  <a:pt x="1759" y="1345"/>
                </a:lnTo>
                <a:lnTo>
                  <a:pt x="1759" y="1346"/>
                </a:lnTo>
                <a:lnTo>
                  <a:pt x="1758" y="1346"/>
                </a:lnTo>
                <a:lnTo>
                  <a:pt x="1758" y="1348"/>
                </a:lnTo>
                <a:lnTo>
                  <a:pt x="1758" y="1349"/>
                </a:lnTo>
                <a:lnTo>
                  <a:pt x="1758" y="1351"/>
                </a:lnTo>
                <a:lnTo>
                  <a:pt x="1758" y="1354"/>
                </a:lnTo>
                <a:lnTo>
                  <a:pt x="1759" y="1355"/>
                </a:lnTo>
                <a:lnTo>
                  <a:pt x="1759" y="1358"/>
                </a:lnTo>
                <a:lnTo>
                  <a:pt x="1759" y="1359"/>
                </a:lnTo>
                <a:lnTo>
                  <a:pt x="1761" y="1359"/>
                </a:lnTo>
                <a:lnTo>
                  <a:pt x="1761" y="1361"/>
                </a:lnTo>
                <a:lnTo>
                  <a:pt x="1761" y="1362"/>
                </a:lnTo>
                <a:lnTo>
                  <a:pt x="1761" y="1363"/>
                </a:lnTo>
                <a:lnTo>
                  <a:pt x="1761" y="1364"/>
                </a:lnTo>
                <a:lnTo>
                  <a:pt x="1761" y="1366"/>
                </a:lnTo>
                <a:lnTo>
                  <a:pt x="1761" y="1367"/>
                </a:lnTo>
                <a:lnTo>
                  <a:pt x="1762" y="1367"/>
                </a:lnTo>
                <a:lnTo>
                  <a:pt x="1762" y="1368"/>
                </a:lnTo>
                <a:lnTo>
                  <a:pt x="1762" y="1370"/>
                </a:lnTo>
                <a:lnTo>
                  <a:pt x="1763" y="1371"/>
                </a:lnTo>
                <a:lnTo>
                  <a:pt x="1763" y="1372"/>
                </a:lnTo>
                <a:lnTo>
                  <a:pt x="1765" y="1374"/>
                </a:lnTo>
                <a:lnTo>
                  <a:pt x="1765" y="1375"/>
                </a:lnTo>
                <a:lnTo>
                  <a:pt x="1766" y="1376"/>
                </a:lnTo>
                <a:lnTo>
                  <a:pt x="1767" y="1378"/>
                </a:lnTo>
                <a:lnTo>
                  <a:pt x="1768" y="1379"/>
                </a:lnTo>
                <a:lnTo>
                  <a:pt x="1768" y="1380"/>
                </a:lnTo>
                <a:lnTo>
                  <a:pt x="1770" y="1381"/>
                </a:lnTo>
                <a:lnTo>
                  <a:pt x="1770" y="1383"/>
                </a:lnTo>
                <a:lnTo>
                  <a:pt x="1770" y="1384"/>
                </a:lnTo>
                <a:lnTo>
                  <a:pt x="1770" y="1385"/>
                </a:lnTo>
                <a:lnTo>
                  <a:pt x="1770" y="1387"/>
                </a:lnTo>
                <a:lnTo>
                  <a:pt x="1770" y="1388"/>
                </a:lnTo>
                <a:lnTo>
                  <a:pt x="1770" y="1389"/>
                </a:lnTo>
                <a:lnTo>
                  <a:pt x="1770" y="1391"/>
                </a:lnTo>
                <a:lnTo>
                  <a:pt x="1770" y="1392"/>
                </a:lnTo>
                <a:lnTo>
                  <a:pt x="1770" y="1393"/>
                </a:lnTo>
                <a:lnTo>
                  <a:pt x="1770" y="1395"/>
                </a:lnTo>
                <a:lnTo>
                  <a:pt x="1771" y="1396"/>
                </a:lnTo>
                <a:lnTo>
                  <a:pt x="1771" y="1397"/>
                </a:lnTo>
                <a:lnTo>
                  <a:pt x="1771" y="1398"/>
                </a:lnTo>
                <a:lnTo>
                  <a:pt x="1771" y="1400"/>
                </a:lnTo>
                <a:lnTo>
                  <a:pt x="1771" y="1401"/>
                </a:lnTo>
                <a:lnTo>
                  <a:pt x="1771" y="1402"/>
                </a:lnTo>
                <a:lnTo>
                  <a:pt x="1771" y="1404"/>
                </a:lnTo>
                <a:lnTo>
                  <a:pt x="1771" y="1405"/>
                </a:lnTo>
                <a:lnTo>
                  <a:pt x="1771" y="1406"/>
                </a:lnTo>
                <a:lnTo>
                  <a:pt x="1771" y="1408"/>
                </a:lnTo>
                <a:lnTo>
                  <a:pt x="1771" y="1409"/>
                </a:lnTo>
                <a:lnTo>
                  <a:pt x="1772" y="1410"/>
                </a:lnTo>
                <a:lnTo>
                  <a:pt x="1772" y="1412"/>
                </a:lnTo>
                <a:lnTo>
                  <a:pt x="1772" y="1413"/>
                </a:lnTo>
                <a:lnTo>
                  <a:pt x="1772" y="1414"/>
                </a:lnTo>
                <a:lnTo>
                  <a:pt x="1772" y="1415"/>
                </a:lnTo>
                <a:lnTo>
                  <a:pt x="1772" y="1417"/>
                </a:lnTo>
                <a:lnTo>
                  <a:pt x="1772" y="1418"/>
                </a:lnTo>
                <a:lnTo>
                  <a:pt x="1772" y="1419"/>
                </a:lnTo>
                <a:lnTo>
                  <a:pt x="1772" y="1421"/>
                </a:lnTo>
                <a:lnTo>
                  <a:pt x="1772" y="1422"/>
                </a:lnTo>
                <a:lnTo>
                  <a:pt x="1772" y="1423"/>
                </a:lnTo>
                <a:lnTo>
                  <a:pt x="1772" y="1425"/>
                </a:lnTo>
                <a:lnTo>
                  <a:pt x="1771" y="1426"/>
                </a:lnTo>
                <a:lnTo>
                  <a:pt x="1771" y="1427"/>
                </a:lnTo>
                <a:lnTo>
                  <a:pt x="1771" y="1428"/>
                </a:lnTo>
                <a:lnTo>
                  <a:pt x="1770" y="1428"/>
                </a:lnTo>
                <a:lnTo>
                  <a:pt x="1770" y="1430"/>
                </a:lnTo>
                <a:lnTo>
                  <a:pt x="1768" y="1430"/>
                </a:lnTo>
                <a:lnTo>
                  <a:pt x="1768" y="1431"/>
                </a:lnTo>
                <a:lnTo>
                  <a:pt x="1767" y="1431"/>
                </a:lnTo>
                <a:lnTo>
                  <a:pt x="1766" y="1431"/>
                </a:lnTo>
                <a:lnTo>
                  <a:pt x="1766" y="1432"/>
                </a:lnTo>
                <a:lnTo>
                  <a:pt x="1765" y="1432"/>
                </a:lnTo>
                <a:lnTo>
                  <a:pt x="1763" y="1432"/>
                </a:lnTo>
                <a:lnTo>
                  <a:pt x="1762" y="1434"/>
                </a:lnTo>
                <a:lnTo>
                  <a:pt x="1761" y="1434"/>
                </a:lnTo>
                <a:lnTo>
                  <a:pt x="1759" y="1434"/>
                </a:lnTo>
                <a:lnTo>
                  <a:pt x="1758" y="1435"/>
                </a:lnTo>
                <a:lnTo>
                  <a:pt x="1757" y="1435"/>
                </a:lnTo>
                <a:lnTo>
                  <a:pt x="1755" y="1435"/>
                </a:lnTo>
                <a:lnTo>
                  <a:pt x="1754" y="1435"/>
                </a:lnTo>
                <a:lnTo>
                  <a:pt x="1753" y="1435"/>
                </a:lnTo>
                <a:lnTo>
                  <a:pt x="1751" y="1435"/>
                </a:lnTo>
                <a:lnTo>
                  <a:pt x="1750" y="1435"/>
                </a:lnTo>
                <a:lnTo>
                  <a:pt x="1749" y="1435"/>
                </a:lnTo>
                <a:lnTo>
                  <a:pt x="1748" y="1435"/>
                </a:lnTo>
                <a:lnTo>
                  <a:pt x="1746" y="1434"/>
                </a:lnTo>
                <a:lnTo>
                  <a:pt x="1745" y="1434"/>
                </a:lnTo>
                <a:lnTo>
                  <a:pt x="1744" y="1434"/>
                </a:lnTo>
                <a:lnTo>
                  <a:pt x="1742" y="1434"/>
                </a:lnTo>
                <a:lnTo>
                  <a:pt x="1741" y="1434"/>
                </a:lnTo>
                <a:lnTo>
                  <a:pt x="1740" y="1434"/>
                </a:lnTo>
                <a:lnTo>
                  <a:pt x="1738" y="1434"/>
                </a:lnTo>
                <a:lnTo>
                  <a:pt x="1737" y="1434"/>
                </a:lnTo>
                <a:lnTo>
                  <a:pt x="1736" y="1434"/>
                </a:lnTo>
                <a:lnTo>
                  <a:pt x="1734" y="1434"/>
                </a:lnTo>
                <a:lnTo>
                  <a:pt x="1733" y="1434"/>
                </a:lnTo>
                <a:lnTo>
                  <a:pt x="1732" y="1434"/>
                </a:lnTo>
                <a:lnTo>
                  <a:pt x="1731" y="1434"/>
                </a:lnTo>
                <a:lnTo>
                  <a:pt x="1729" y="1432"/>
                </a:lnTo>
                <a:lnTo>
                  <a:pt x="1728" y="1432"/>
                </a:lnTo>
                <a:lnTo>
                  <a:pt x="1727" y="1431"/>
                </a:lnTo>
                <a:lnTo>
                  <a:pt x="1725" y="1431"/>
                </a:lnTo>
                <a:lnTo>
                  <a:pt x="1724" y="1431"/>
                </a:lnTo>
                <a:lnTo>
                  <a:pt x="1724" y="1430"/>
                </a:lnTo>
                <a:lnTo>
                  <a:pt x="1723" y="1430"/>
                </a:lnTo>
                <a:lnTo>
                  <a:pt x="1721" y="1430"/>
                </a:lnTo>
                <a:lnTo>
                  <a:pt x="1720" y="1428"/>
                </a:lnTo>
                <a:lnTo>
                  <a:pt x="1719" y="1428"/>
                </a:lnTo>
                <a:lnTo>
                  <a:pt x="1718" y="1428"/>
                </a:lnTo>
                <a:lnTo>
                  <a:pt x="1718" y="1427"/>
                </a:lnTo>
                <a:lnTo>
                  <a:pt x="1716" y="1426"/>
                </a:lnTo>
                <a:lnTo>
                  <a:pt x="1716" y="1425"/>
                </a:lnTo>
                <a:lnTo>
                  <a:pt x="1715" y="1425"/>
                </a:lnTo>
                <a:lnTo>
                  <a:pt x="1715" y="1426"/>
                </a:lnTo>
                <a:lnTo>
                  <a:pt x="1715" y="1427"/>
                </a:lnTo>
                <a:lnTo>
                  <a:pt x="1714" y="1427"/>
                </a:lnTo>
                <a:lnTo>
                  <a:pt x="1714" y="1428"/>
                </a:lnTo>
                <a:lnTo>
                  <a:pt x="1714" y="1430"/>
                </a:lnTo>
                <a:lnTo>
                  <a:pt x="1712" y="1430"/>
                </a:lnTo>
                <a:lnTo>
                  <a:pt x="1712" y="1431"/>
                </a:lnTo>
                <a:lnTo>
                  <a:pt x="1712" y="1432"/>
                </a:lnTo>
                <a:lnTo>
                  <a:pt x="1712" y="1434"/>
                </a:lnTo>
                <a:lnTo>
                  <a:pt x="1714" y="1434"/>
                </a:lnTo>
                <a:lnTo>
                  <a:pt x="1714" y="1435"/>
                </a:lnTo>
                <a:lnTo>
                  <a:pt x="1715" y="1435"/>
                </a:lnTo>
                <a:lnTo>
                  <a:pt x="1715" y="1436"/>
                </a:lnTo>
                <a:lnTo>
                  <a:pt x="1716" y="1438"/>
                </a:lnTo>
                <a:lnTo>
                  <a:pt x="1716" y="1439"/>
                </a:lnTo>
                <a:lnTo>
                  <a:pt x="1716" y="1440"/>
                </a:lnTo>
                <a:lnTo>
                  <a:pt x="1715" y="1440"/>
                </a:lnTo>
                <a:lnTo>
                  <a:pt x="1715" y="1442"/>
                </a:lnTo>
                <a:lnTo>
                  <a:pt x="1714" y="1443"/>
                </a:lnTo>
                <a:lnTo>
                  <a:pt x="1712" y="1443"/>
                </a:lnTo>
                <a:lnTo>
                  <a:pt x="1711" y="1443"/>
                </a:lnTo>
                <a:lnTo>
                  <a:pt x="1710" y="1443"/>
                </a:lnTo>
                <a:lnTo>
                  <a:pt x="1710" y="1444"/>
                </a:lnTo>
                <a:lnTo>
                  <a:pt x="1710" y="1445"/>
                </a:lnTo>
                <a:lnTo>
                  <a:pt x="1710" y="1447"/>
                </a:lnTo>
                <a:lnTo>
                  <a:pt x="1710" y="1448"/>
                </a:lnTo>
                <a:lnTo>
                  <a:pt x="1710" y="1449"/>
                </a:lnTo>
                <a:lnTo>
                  <a:pt x="1711" y="1449"/>
                </a:lnTo>
                <a:lnTo>
                  <a:pt x="1711" y="1451"/>
                </a:lnTo>
                <a:lnTo>
                  <a:pt x="1711" y="1452"/>
                </a:lnTo>
                <a:lnTo>
                  <a:pt x="1712" y="1452"/>
                </a:lnTo>
                <a:lnTo>
                  <a:pt x="1712" y="1453"/>
                </a:lnTo>
                <a:lnTo>
                  <a:pt x="1714" y="1453"/>
                </a:lnTo>
                <a:lnTo>
                  <a:pt x="1714" y="1455"/>
                </a:lnTo>
                <a:lnTo>
                  <a:pt x="1715" y="1456"/>
                </a:lnTo>
                <a:lnTo>
                  <a:pt x="1715" y="1457"/>
                </a:lnTo>
                <a:lnTo>
                  <a:pt x="1715" y="1459"/>
                </a:lnTo>
                <a:lnTo>
                  <a:pt x="1715" y="1460"/>
                </a:lnTo>
                <a:lnTo>
                  <a:pt x="1716" y="1461"/>
                </a:lnTo>
                <a:lnTo>
                  <a:pt x="1716" y="1462"/>
                </a:lnTo>
                <a:lnTo>
                  <a:pt x="1716" y="1464"/>
                </a:lnTo>
                <a:lnTo>
                  <a:pt x="1718" y="1465"/>
                </a:lnTo>
                <a:lnTo>
                  <a:pt x="1719" y="1466"/>
                </a:lnTo>
                <a:lnTo>
                  <a:pt x="1720" y="1468"/>
                </a:lnTo>
                <a:lnTo>
                  <a:pt x="1720" y="1469"/>
                </a:lnTo>
                <a:lnTo>
                  <a:pt x="1721" y="1469"/>
                </a:lnTo>
                <a:lnTo>
                  <a:pt x="1721" y="1470"/>
                </a:lnTo>
                <a:lnTo>
                  <a:pt x="1720" y="1470"/>
                </a:lnTo>
                <a:lnTo>
                  <a:pt x="1720" y="1472"/>
                </a:lnTo>
                <a:lnTo>
                  <a:pt x="1720" y="1473"/>
                </a:lnTo>
                <a:lnTo>
                  <a:pt x="1719" y="1474"/>
                </a:lnTo>
                <a:lnTo>
                  <a:pt x="1719" y="1476"/>
                </a:lnTo>
                <a:lnTo>
                  <a:pt x="1718" y="1477"/>
                </a:lnTo>
                <a:lnTo>
                  <a:pt x="1718" y="1478"/>
                </a:lnTo>
                <a:lnTo>
                  <a:pt x="1719" y="1479"/>
                </a:lnTo>
                <a:lnTo>
                  <a:pt x="1719" y="1481"/>
                </a:lnTo>
                <a:lnTo>
                  <a:pt x="1719" y="1482"/>
                </a:lnTo>
                <a:lnTo>
                  <a:pt x="1719" y="1483"/>
                </a:lnTo>
                <a:lnTo>
                  <a:pt x="1719" y="1485"/>
                </a:lnTo>
                <a:lnTo>
                  <a:pt x="1718" y="1486"/>
                </a:lnTo>
                <a:lnTo>
                  <a:pt x="1718" y="1487"/>
                </a:lnTo>
                <a:lnTo>
                  <a:pt x="1716" y="1487"/>
                </a:lnTo>
                <a:lnTo>
                  <a:pt x="1715" y="1489"/>
                </a:lnTo>
                <a:lnTo>
                  <a:pt x="1714" y="1489"/>
                </a:lnTo>
                <a:lnTo>
                  <a:pt x="1712" y="1490"/>
                </a:lnTo>
                <a:lnTo>
                  <a:pt x="1711" y="1490"/>
                </a:lnTo>
                <a:lnTo>
                  <a:pt x="1711" y="1491"/>
                </a:lnTo>
                <a:lnTo>
                  <a:pt x="1710" y="1491"/>
                </a:lnTo>
                <a:lnTo>
                  <a:pt x="1710" y="1492"/>
                </a:lnTo>
                <a:lnTo>
                  <a:pt x="1708" y="1492"/>
                </a:lnTo>
                <a:lnTo>
                  <a:pt x="1708" y="1494"/>
                </a:lnTo>
                <a:lnTo>
                  <a:pt x="1708" y="1495"/>
                </a:lnTo>
                <a:lnTo>
                  <a:pt x="1707" y="1495"/>
                </a:lnTo>
                <a:lnTo>
                  <a:pt x="1707" y="1496"/>
                </a:lnTo>
                <a:lnTo>
                  <a:pt x="1707" y="1498"/>
                </a:lnTo>
                <a:lnTo>
                  <a:pt x="1707" y="1499"/>
                </a:lnTo>
                <a:lnTo>
                  <a:pt x="1707" y="1500"/>
                </a:lnTo>
                <a:lnTo>
                  <a:pt x="1707" y="1502"/>
                </a:lnTo>
                <a:lnTo>
                  <a:pt x="1707" y="1503"/>
                </a:lnTo>
                <a:lnTo>
                  <a:pt x="1707" y="1506"/>
                </a:lnTo>
                <a:lnTo>
                  <a:pt x="1707" y="1507"/>
                </a:lnTo>
                <a:lnTo>
                  <a:pt x="1707" y="1508"/>
                </a:lnTo>
                <a:lnTo>
                  <a:pt x="1707" y="1509"/>
                </a:lnTo>
                <a:lnTo>
                  <a:pt x="1707" y="1511"/>
                </a:lnTo>
                <a:lnTo>
                  <a:pt x="1707" y="1512"/>
                </a:lnTo>
                <a:lnTo>
                  <a:pt x="1708" y="1513"/>
                </a:lnTo>
                <a:lnTo>
                  <a:pt x="1708" y="1515"/>
                </a:lnTo>
                <a:lnTo>
                  <a:pt x="1708" y="1516"/>
                </a:lnTo>
                <a:lnTo>
                  <a:pt x="1710" y="1517"/>
                </a:lnTo>
                <a:lnTo>
                  <a:pt x="1710" y="1519"/>
                </a:lnTo>
                <a:lnTo>
                  <a:pt x="1711" y="1520"/>
                </a:lnTo>
                <a:lnTo>
                  <a:pt x="1711" y="1521"/>
                </a:lnTo>
                <a:lnTo>
                  <a:pt x="1712" y="1521"/>
                </a:lnTo>
                <a:lnTo>
                  <a:pt x="1712" y="1523"/>
                </a:lnTo>
                <a:lnTo>
                  <a:pt x="1712" y="1524"/>
                </a:lnTo>
                <a:lnTo>
                  <a:pt x="1714" y="1525"/>
                </a:lnTo>
                <a:lnTo>
                  <a:pt x="1715" y="1526"/>
                </a:lnTo>
                <a:lnTo>
                  <a:pt x="1715" y="1528"/>
                </a:lnTo>
                <a:lnTo>
                  <a:pt x="1716" y="1529"/>
                </a:lnTo>
                <a:lnTo>
                  <a:pt x="1716" y="1530"/>
                </a:lnTo>
                <a:lnTo>
                  <a:pt x="1718" y="1530"/>
                </a:lnTo>
                <a:lnTo>
                  <a:pt x="1718" y="1532"/>
                </a:lnTo>
                <a:lnTo>
                  <a:pt x="1719" y="1533"/>
                </a:lnTo>
                <a:lnTo>
                  <a:pt x="1720" y="1534"/>
                </a:lnTo>
                <a:lnTo>
                  <a:pt x="1721" y="1536"/>
                </a:lnTo>
                <a:lnTo>
                  <a:pt x="1721" y="1537"/>
                </a:lnTo>
                <a:lnTo>
                  <a:pt x="1723" y="1537"/>
                </a:lnTo>
                <a:lnTo>
                  <a:pt x="1723" y="1538"/>
                </a:lnTo>
                <a:lnTo>
                  <a:pt x="1724" y="1539"/>
                </a:lnTo>
                <a:lnTo>
                  <a:pt x="1724" y="1541"/>
                </a:lnTo>
                <a:lnTo>
                  <a:pt x="1725" y="1542"/>
                </a:lnTo>
                <a:lnTo>
                  <a:pt x="1725" y="1543"/>
                </a:lnTo>
                <a:lnTo>
                  <a:pt x="1725" y="1545"/>
                </a:lnTo>
                <a:lnTo>
                  <a:pt x="1725" y="1546"/>
                </a:lnTo>
                <a:lnTo>
                  <a:pt x="1725" y="1547"/>
                </a:lnTo>
                <a:lnTo>
                  <a:pt x="1725" y="1549"/>
                </a:lnTo>
                <a:lnTo>
                  <a:pt x="1725" y="1550"/>
                </a:lnTo>
                <a:lnTo>
                  <a:pt x="1725" y="1551"/>
                </a:lnTo>
                <a:lnTo>
                  <a:pt x="1725" y="1553"/>
                </a:lnTo>
                <a:lnTo>
                  <a:pt x="1725" y="1554"/>
                </a:lnTo>
                <a:lnTo>
                  <a:pt x="1724" y="1554"/>
                </a:lnTo>
                <a:lnTo>
                  <a:pt x="1724" y="1555"/>
                </a:lnTo>
                <a:lnTo>
                  <a:pt x="1723" y="1555"/>
                </a:lnTo>
                <a:lnTo>
                  <a:pt x="1723" y="1556"/>
                </a:lnTo>
                <a:lnTo>
                  <a:pt x="1723" y="1558"/>
                </a:lnTo>
                <a:lnTo>
                  <a:pt x="1724" y="1558"/>
                </a:lnTo>
                <a:lnTo>
                  <a:pt x="1724" y="1559"/>
                </a:lnTo>
                <a:lnTo>
                  <a:pt x="1723" y="1559"/>
                </a:lnTo>
                <a:lnTo>
                  <a:pt x="1723" y="1560"/>
                </a:lnTo>
                <a:lnTo>
                  <a:pt x="1723" y="1562"/>
                </a:lnTo>
                <a:lnTo>
                  <a:pt x="1723" y="1563"/>
                </a:lnTo>
                <a:lnTo>
                  <a:pt x="1721" y="1563"/>
                </a:lnTo>
                <a:lnTo>
                  <a:pt x="1721" y="1564"/>
                </a:lnTo>
                <a:lnTo>
                  <a:pt x="1721" y="1566"/>
                </a:lnTo>
                <a:lnTo>
                  <a:pt x="1720" y="1566"/>
                </a:lnTo>
                <a:lnTo>
                  <a:pt x="1719" y="1566"/>
                </a:lnTo>
                <a:lnTo>
                  <a:pt x="1719" y="1567"/>
                </a:lnTo>
                <a:lnTo>
                  <a:pt x="1718" y="1567"/>
                </a:lnTo>
                <a:lnTo>
                  <a:pt x="1716" y="1567"/>
                </a:lnTo>
                <a:lnTo>
                  <a:pt x="1715" y="1567"/>
                </a:lnTo>
                <a:lnTo>
                  <a:pt x="1714" y="1567"/>
                </a:lnTo>
                <a:lnTo>
                  <a:pt x="1712" y="1567"/>
                </a:lnTo>
                <a:lnTo>
                  <a:pt x="1712" y="1568"/>
                </a:lnTo>
                <a:lnTo>
                  <a:pt x="1711" y="1568"/>
                </a:lnTo>
                <a:lnTo>
                  <a:pt x="1710" y="1568"/>
                </a:lnTo>
                <a:lnTo>
                  <a:pt x="1708" y="1570"/>
                </a:lnTo>
                <a:lnTo>
                  <a:pt x="1707" y="1570"/>
                </a:lnTo>
                <a:lnTo>
                  <a:pt x="1706" y="1570"/>
                </a:lnTo>
                <a:lnTo>
                  <a:pt x="1704" y="1570"/>
                </a:lnTo>
                <a:lnTo>
                  <a:pt x="1703" y="1570"/>
                </a:lnTo>
                <a:lnTo>
                  <a:pt x="1703" y="1571"/>
                </a:lnTo>
                <a:lnTo>
                  <a:pt x="1702" y="1571"/>
                </a:lnTo>
                <a:lnTo>
                  <a:pt x="1701" y="1571"/>
                </a:lnTo>
                <a:lnTo>
                  <a:pt x="1701" y="1570"/>
                </a:lnTo>
                <a:lnTo>
                  <a:pt x="1699" y="1570"/>
                </a:lnTo>
                <a:lnTo>
                  <a:pt x="1698" y="1571"/>
                </a:lnTo>
                <a:lnTo>
                  <a:pt x="1698" y="1572"/>
                </a:lnTo>
                <a:lnTo>
                  <a:pt x="1697" y="1572"/>
                </a:lnTo>
                <a:lnTo>
                  <a:pt x="1697" y="1573"/>
                </a:lnTo>
                <a:lnTo>
                  <a:pt x="1695" y="1573"/>
                </a:lnTo>
                <a:lnTo>
                  <a:pt x="1695" y="1575"/>
                </a:lnTo>
                <a:lnTo>
                  <a:pt x="1695" y="1576"/>
                </a:lnTo>
                <a:lnTo>
                  <a:pt x="1694" y="1576"/>
                </a:lnTo>
                <a:lnTo>
                  <a:pt x="1694" y="1577"/>
                </a:lnTo>
                <a:lnTo>
                  <a:pt x="1693" y="1577"/>
                </a:lnTo>
                <a:lnTo>
                  <a:pt x="1691" y="1579"/>
                </a:lnTo>
                <a:lnTo>
                  <a:pt x="1690" y="1580"/>
                </a:lnTo>
                <a:lnTo>
                  <a:pt x="1689" y="1580"/>
                </a:lnTo>
                <a:lnTo>
                  <a:pt x="1689" y="1581"/>
                </a:lnTo>
                <a:lnTo>
                  <a:pt x="1688" y="1581"/>
                </a:lnTo>
                <a:lnTo>
                  <a:pt x="1688" y="1583"/>
                </a:lnTo>
                <a:lnTo>
                  <a:pt x="1688" y="1584"/>
                </a:lnTo>
                <a:lnTo>
                  <a:pt x="1689" y="1584"/>
                </a:lnTo>
                <a:lnTo>
                  <a:pt x="1689" y="1585"/>
                </a:lnTo>
                <a:lnTo>
                  <a:pt x="1688" y="1585"/>
                </a:lnTo>
                <a:lnTo>
                  <a:pt x="1686" y="1587"/>
                </a:lnTo>
                <a:lnTo>
                  <a:pt x="1686" y="1588"/>
                </a:lnTo>
                <a:lnTo>
                  <a:pt x="1685" y="1588"/>
                </a:lnTo>
                <a:lnTo>
                  <a:pt x="1685" y="1589"/>
                </a:lnTo>
                <a:lnTo>
                  <a:pt x="1684" y="1589"/>
                </a:lnTo>
                <a:lnTo>
                  <a:pt x="1682" y="1589"/>
                </a:lnTo>
                <a:lnTo>
                  <a:pt x="1682" y="1590"/>
                </a:lnTo>
                <a:lnTo>
                  <a:pt x="1681" y="1590"/>
                </a:lnTo>
                <a:lnTo>
                  <a:pt x="1680" y="1590"/>
                </a:lnTo>
                <a:lnTo>
                  <a:pt x="1678" y="1590"/>
                </a:lnTo>
                <a:lnTo>
                  <a:pt x="1678" y="1592"/>
                </a:lnTo>
                <a:lnTo>
                  <a:pt x="1677" y="1592"/>
                </a:lnTo>
                <a:lnTo>
                  <a:pt x="1677" y="1593"/>
                </a:lnTo>
                <a:lnTo>
                  <a:pt x="1676" y="1593"/>
                </a:lnTo>
                <a:lnTo>
                  <a:pt x="1676" y="1594"/>
                </a:lnTo>
                <a:lnTo>
                  <a:pt x="1674" y="1594"/>
                </a:lnTo>
                <a:lnTo>
                  <a:pt x="1674" y="1596"/>
                </a:lnTo>
                <a:lnTo>
                  <a:pt x="1673" y="1597"/>
                </a:lnTo>
                <a:lnTo>
                  <a:pt x="1672" y="1598"/>
                </a:lnTo>
                <a:lnTo>
                  <a:pt x="1672" y="1600"/>
                </a:lnTo>
                <a:lnTo>
                  <a:pt x="1671" y="1601"/>
                </a:lnTo>
                <a:lnTo>
                  <a:pt x="1669" y="1601"/>
                </a:lnTo>
                <a:lnTo>
                  <a:pt x="1669" y="1602"/>
                </a:lnTo>
                <a:lnTo>
                  <a:pt x="1668" y="1602"/>
                </a:lnTo>
                <a:lnTo>
                  <a:pt x="1667" y="1603"/>
                </a:lnTo>
                <a:lnTo>
                  <a:pt x="1665" y="1605"/>
                </a:lnTo>
                <a:lnTo>
                  <a:pt x="1663" y="1606"/>
                </a:lnTo>
                <a:lnTo>
                  <a:pt x="1661" y="1606"/>
                </a:lnTo>
                <a:lnTo>
                  <a:pt x="1660" y="1606"/>
                </a:lnTo>
                <a:lnTo>
                  <a:pt x="1659" y="1606"/>
                </a:lnTo>
                <a:lnTo>
                  <a:pt x="1657" y="1606"/>
                </a:lnTo>
                <a:lnTo>
                  <a:pt x="1656" y="1606"/>
                </a:lnTo>
                <a:lnTo>
                  <a:pt x="1655" y="1606"/>
                </a:lnTo>
                <a:lnTo>
                  <a:pt x="1654" y="1606"/>
                </a:lnTo>
                <a:lnTo>
                  <a:pt x="1652" y="1606"/>
                </a:lnTo>
                <a:lnTo>
                  <a:pt x="1651" y="1606"/>
                </a:lnTo>
                <a:lnTo>
                  <a:pt x="1650" y="1607"/>
                </a:lnTo>
                <a:lnTo>
                  <a:pt x="1648" y="1607"/>
                </a:lnTo>
                <a:lnTo>
                  <a:pt x="1647" y="1607"/>
                </a:lnTo>
                <a:lnTo>
                  <a:pt x="1646" y="1609"/>
                </a:lnTo>
                <a:lnTo>
                  <a:pt x="1644" y="1609"/>
                </a:lnTo>
                <a:lnTo>
                  <a:pt x="1643" y="1609"/>
                </a:lnTo>
                <a:lnTo>
                  <a:pt x="1642" y="1609"/>
                </a:lnTo>
                <a:lnTo>
                  <a:pt x="1641" y="1610"/>
                </a:lnTo>
                <a:lnTo>
                  <a:pt x="1639" y="1610"/>
                </a:lnTo>
                <a:lnTo>
                  <a:pt x="1638" y="1610"/>
                </a:lnTo>
                <a:lnTo>
                  <a:pt x="1637" y="1610"/>
                </a:lnTo>
                <a:lnTo>
                  <a:pt x="1637" y="1611"/>
                </a:lnTo>
                <a:lnTo>
                  <a:pt x="1635" y="1611"/>
                </a:lnTo>
                <a:lnTo>
                  <a:pt x="1634" y="1611"/>
                </a:lnTo>
                <a:lnTo>
                  <a:pt x="1634" y="1613"/>
                </a:lnTo>
                <a:lnTo>
                  <a:pt x="1633" y="1613"/>
                </a:lnTo>
                <a:lnTo>
                  <a:pt x="1631" y="1614"/>
                </a:lnTo>
                <a:lnTo>
                  <a:pt x="1631" y="1615"/>
                </a:lnTo>
                <a:lnTo>
                  <a:pt x="1630" y="1615"/>
                </a:lnTo>
                <a:lnTo>
                  <a:pt x="1629" y="1615"/>
                </a:lnTo>
                <a:lnTo>
                  <a:pt x="1627" y="1617"/>
                </a:lnTo>
                <a:lnTo>
                  <a:pt x="1626" y="1618"/>
                </a:lnTo>
                <a:lnTo>
                  <a:pt x="1625" y="1618"/>
                </a:lnTo>
                <a:lnTo>
                  <a:pt x="1624" y="1618"/>
                </a:lnTo>
                <a:lnTo>
                  <a:pt x="1624" y="1617"/>
                </a:lnTo>
                <a:lnTo>
                  <a:pt x="1622" y="1617"/>
                </a:lnTo>
                <a:lnTo>
                  <a:pt x="1621" y="1618"/>
                </a:lnTo>
                <a:lnTo>
                  <a:pt x="1620" y="1619"/>
                </a:lnTo>
                <a:lnTo>
                  <a:pt x="1620" y="1620"/>
                </a:lnTo>
                <a:lnTo>
                  <a:pt x="1620" y="1622"/>
                </a:lnTo>
                <a:lnTo>
                  <a:pt x="1621" y="1622"/>
                </a:lnTo>
                <a:lnTo>
                  <a:pt x="1621" y="1623"/>
                </a:lnTo>
                <a:lnTo>
                  <a:pt x="1622" y="1623"/>
                </a:lnTo>
                <a:lnTo>
                  <a:pt x="1622" y="1624"/>
                </a:lnTo>
                <a:lnTo>
                  <a:pt x="1622" y="1626"/>
                </a:lnTo>
                <a:lnTo>
                  <a:pt x="1621" y="1626"/>
                </a:lnTo>
                <a:lnTo>
                  <a:pt x="1621" y="1627"/>
                </a:lnTo>
                <a:lnTo>
                  <a:pt x="1620" y="1627"/>
                </a:lnTo>
                <a:lnTo>
                  <a:pt x="1620" y="1628"/>
                </a:lnTo>
                <a:lnTo>
                  <a:pt x="1618" y="1628"/>
                </a:lnTo>
                <a:lnTo>
                  <a:pt x="1618" y="1630"/>
                </a:lnTo>
                <a:lnTo>
                  <a:pt x="1617" y="1630"/>
                </a:lnTo>
                <a:lnTo>
                  <a:pt x="1616" y="1631"/>
                </a:lnTo>
                <a:lnTo>
                  <a:pt x="1614" y="1632"/>
                </a:lnTo>
                <a:lnTo>
                  <a:pt x="1613" y="1634"/>
                </a:lnTo>
                <a:lnTo>
                  <a:pt x="1612" y="1634"/>
                </a:lnTo>
                <a:lnTo>
                  <a:pt x="1612" y="1635"/>
                </a:lnTo>
                <a:lnTo>
                  <a:pt x="1611" y="1636"/>
                </a:lnTo>
                <a:lnTo>
                  <a:pt x="1609" y="1637"/>
                </a:lnTo>
                <a:lnTo>
                  <a:pt x="1609" y="1639"/>
                </a:lnTo>
                <a:lnTo>
                  <a:pt x="1608" y="1640"/>
                </a:lnTo>
                <a:lnTo>
                  <a:pt x="1608" y="1641"/>
                </a:lnTo>
                <a:lnTo>
                  <a:pt x="1605" y="1647"/>
                </a:lnTo>
                <a:lnTo>
                  <a:pt x="1605" y="1648"/>
                </a:lnTo>
                <a:lnTo>
                  <a:pt x="1604" y="1648"/>
                </a:lnTo>
                <a:lnTo>
                  <a:pt x="1604" y="1649"/>
                </a:lnTo>
                <a:lnTo>
                  <a:pt x="1604" y="1650"/>
                </a:lnTo>
                <a:lnTo>
                  <a:pt x="1603" y="1650"/>
                </a:lnTo>
                <a:lnTo>
                  <a:pt x="1603" y="1652"/>
                </a:lnTo>
                <a:lnTo>
                  <a:pt x="1601" y="1653"/>
                </a:lnTo>
                <a:lnTo>
                  <a:pt x="1600" y="1656"/>
                </a:lnTo>
                <a:lnTo>
                  <a:pt x="1599" y="1658"/>
                </a:lnTo>
                <a:lnTo>
                  <a:pt x="1596" y="1662"/>
                </a:lnTo>
                <a:lnTo>
                  <a:pt x="1596" y="1664"/>
                </a:lnTo>
                <a:lnTo>
                  <a:pt x="1595" y="1665"/>
                </a:lnTo>
                <a:lnTo>
                  <a:pt x="1595" y="1666"/>
                </a:lnTo>
                <a:lnTo>
                  <a:pt x="1594" y="1666"/>
                </a:lnTo>
                <a:lnTo>
                  <a:pt x="1594" y="1669"/>
                </a:lnTo>
                <a:lnTo>
                  <a:pt x="1592" y="1669"/>
                </a:lnTo>
                <a:lnTo>
                  <a:pt x="1592" y="1670"/>
                </a:lnTo>
                <a:lnTo>
                  <a:pt x="1592" y="1671"/>
                </a:lnTo>
                <a:lnTo>
                  <a:pt x="1591" y="1673"/>
                </a:lnTo>
                <a:lnTo>
                  <a:pt x="1590" y="1673"/>
                </a:lnTo>
                <a:lnTo>
                  <a:pt x="1590" y="1674"/>
                </a:lnTo>
                <a:lnTo>
                  <a:pt x="1588" y="1674"/>
                </a:lnTo>
                <a:lnTo>
                  <a:pt x="1587" y="1674"/>
                </a:lnTo>
                <a:lnTo>
                  <a:pt x="1587" y="1675"/>
                </a:lnTo>
                <a:lnTo>
                  <a:pt x="1586" y="1675"/>
                </a:lnTo>
                <a:lnTo>
                  <a:pt x="1584" y="1675"/>
                </a:lnTo>
                <a:lnTo>
                  <a:pt x="1583" y="1677"/>
                </a:lnTo>
                <a:lnTo>
                  <a:pt x="1582" y="1677"/>
                </a:lnTo>
                <a:lnTo>
                  <a:pt x="1580" y="1677"/>
                </a:lnTo>
                <a:lnTo>
                  <a:pt x="1579" y="1677"/>
                </a:lnTo>
                <a:lnTo>
                  <a:pt x="1578" y="1677"/>
                </a:lnTo>
                <a:lnTo>
                  <a:pt x="1577" y="1678"/>
                </a:lnTo>
                <a:lnTo>
                  <a:pt x="1575" y="1678"/>
                </a:lnTo>
                <a:lnTo>
                  <a:pt x="1575" y="1679"/>
                </a:lnTo>
                <a:lnTo>
                  <a:pt x="1574" y="1679"/>
                </a:lnTo>
                <a:lnTo>
                  <a:pt x="1574" y="1678"/>
                </a:lnTo>
                <a:lnTo>
                  <a:pt x="1573" y="1678"/>
                </a:lnTo>
                <a:lnTo>
                  <a:pt x="1571" y="1678"/>
                </a:lnTo>
                <a:lnTo>
                  <a:pt x="1570" y="1678"/>
                </a:lnTo>
                <a:lnTo>
                  <a:pt x="1569" y="1678"/>
                </a:lnTo>
                <a:lnTo>
                  <a:pt x="1567" y="1678"/>
                </a:lnTo>
                <a:lnTo>
                  <a:pt x="1566" y="1679"/>
                </a:lnTo>
                <a:lnTo>
                  <a:pt x="1565" y="1679"/>
                </a:lnTo>
                <a:lnTo>
                  <a:pt x="1564" y="1679"/>
                </a:lnTo>
                <a:lnTo>
                  <a:pt x="1562" y="1679"/>
                </a:lnTo>
                <a:lnTo>
                  <a:pt x="1562" y="1681"/>
                </a:lnTo>
                <a:lnTo>
                  <a:pt x="1561" y="1681"/>
                </a:lnTo>
                <a:lnTo>
                  <a:pt x="1560" y="1679"/>
                </a:lnTo>
                <a:lnTo>
                  <a:pt x="1558" y="1679"/>
                </a:lnTo>
                <a:lnTo>
                  <a:pt x="1557" y="1679"/>
                </a:lnTo>
                <a:lnTo>
                  <a:pt x="1556" y="1679"/>
                </a:lnTo>
                <a:lnTo>
                  <a:pt x="1554" y="1681"/>
                </a:lnTo>
                <a:lnTo>
                  <a:pt x="1553" y="1681"/>
                </a:lnTo>
                <a:lnTo>
                  <a:pt x="1552" y="1681"/>
                </a:lnTo>
                <a:lnTo>
                  <a:pt x="1550" y="1682"/>
                </a:lnTo>
                <a:lnTo>
                  <a:pt x="1549" y="1682"/>
                </a:lnTo>
                <a:lnTo>
                  <a:pt x="1549" y="1688"/>
                </a:lnTo>
                <a:lnTo>
                  <a:pt x="1549" y="1691"/>
                </a:lnTo>
                <a:lnTo>
                  <a:pt x="1549" y="1692"/>
                </a:lnTo>
                <a:lnTo>
                  <a:pt x="1549" y="1699"/>
                </a:lnTo>
                <a:lnTo>
                  <a:pt x="1549" y="1700"/>
                </a:lnTo>
                <a:lnTo>
                  <a:pt x="1547" y="1722"/>
                </a:lnTo>
                <a:lnTo>
                  <a:pt x="1544" y="1747"/>
                </a:lnTo>
                <a:lnTo>
                  <a:pt x="1543" y="1760"/>
                </a:lnTo>
                <a:lnTo>
                  <a:pt x="1564" y="1762"/>
                </a:lnTo>
                <a:lnTo>
                  <a:pt x="1565" y="1769"/>
                </a:lnTo>
                <a:lnTo>
                  <a:pt x="1565" y="1773"/>
                </a:lnTo>
                <a:lnTo>
                  <a:pt x="1565" y="1776"/>
                </a:lnTo>
                <a:lnTo>
                  <a:pt x="1565" y="1782"/>
                </a:lnTo>
                <a:lnTo>
                  <a:pt x="1565" y="1785"/>
                </a:lnTo>
                <a:lnTo>
                  <a:pt x="1569" y="1786"/>
                </a:lnTo>
                <a:lnTo>
                  <a:pt x="1573" y="1786"/>
                </a:lnTo>
                <a:lnTo>
                  <a:pt x="1573" y="1793"/>
                </a:lnTo>
                <a:lnTo>
                  <a:pt x="1571" y="1810"/>
                </a:lnTo>
                <a:lnTo>
                  <a:pt x="1570" y="1810"/>
                </a:lnTo>
                <a:lnTo>
                  <a:pt x="1566" y="1810"/>
                </a:lnTo>
                <a:lnTo>
                  <a:pt x="1565" y="1816"/>
                </a:lnTo>
                <a:lnTo>
                  <a:pt x="1564" y="1829"/>
                </a:lnTo>
                <a:lnTo>
                  <a:pt x="1550" y="1828"/>
                </a:lnTo>
                <a:lnTo>
                  <a:pt x="1552" y="1841"/>
                </a:lnTo>
                <a:lnTo>
                  <a:pt x="1552" y="1844"/>
                </a:lnTo>
                <a:lnTo>
                  <a:pt x="1550" y="1863"/>
                </a:lnTo>
                <a:lnTo>
                  <a:pt x="1544" y="1862"/>
                </a:lnTo>
                <a:lnTo>
                  <a:pt x="1537" y="1862"/>
                </a:lnTo>
                <a:lnTo>
                  <a:pt x="1535" y="1862"/>
                </a:lnTo>
                <a:lnTo>
                  <a:pt x="1535" y="1848"/>
                </a:lnTo>
                <a:lnTo>
                  <a:pt x="1524" y="1848"/>
                </a:lnTo>
                <a:lnTo>
                  <a:pt x="1513" y="1846"/>
                </a:lnTo>
                <a:lnTo>
                  <a:pt x="1503" y="1845"/>
                </a:lnTo>
                <a:lnTo>
                  <a:pt x="1503" y="1844"/>
                </a:lnTo>
                <a:lnTo>
                  <a:pt x="1505" y="1839"/>
                </a:lnTo>
                <a:lnTo>
                  <a:pt x="1501" y="1837"/>
                </a:lnTo>
                <a:lnTo>
                  <a:pt x="1497" y="1837"/>
                </a:lnTo>
                <a:lnTo>
                  <a:pt x="1493" y="1837"/>
                </a:lnTo>
                <a:lnTo>
                  <a:pt x="1489" y="1837"/>
                </a:lnTo>
                <a:lnTo>
                  <a:pt x="1487" y="1837"/>
                </a:lnTo>
                <a:lnTo>
                  <a:pt x="1483" y="1837"/>
                </a:lnTo>
                <a:lnTo>
                  <a:pt x="1476" y="1837"/>
                </a:lnTo>
                <a:lnTo>
                  <a:pt x="1470" y="1837"/>
                </a:lnTo>
                <a:lnTo>
                  <a:pt x="1466" y="1836"/>
                </a:lnTo>
                <a:lnTo>
                  <a:pt x="1463" y="1836"/>
                </a:lnTo>
                <a:lnTo>
                  <a:pt x="1458" y="1836"/>
                </a:lnTo>
                <a:lnTo>
                  <a:pt x="1453" y="1836"/>
                </a:lnTo>
                <a:lnTo>
                  <a:pt x="1447" y="1836"/>
                </a:lnTo>
                <a:lnTo>
                  <a:pt x="1443" y="1835"/>
                </a:lnTo>
                <a:lnTo>
                  <a:pt x="1437" y="1835"/>
                </a:lnTo>
                <a:lnTo>
                  <a:pt x="1430" y="1835"/>
                </a:lnTo>
                <a:lnTo>
                  <a:pt x="1430" y="1831"/>
                </a:lnTo>
                <a:lnTo>
                  <a:pt x="1429" y="1831"/>
                </a:lnTo>
                <a:lnTo>
                  <a:pt x="1415" y="1824"/>
                </a:lnTo>
                <a:lnTo>
                  <a:pt x="1394" y="1815"/>
                </a:lnTo>
                <a:lnTo>
                  <a:pt x="1365" y="1802"/>
                </a:lnTo>
                <a:lnTo>
                  <a:pt x="1357" y="1799"/>
                </a:lnTo>
                <a:lnTo>
                  <a:pt x="1340" y="1792"/>
                </a:lnTo>
                <a:lnTo>
                  <a:pt x="1327" y="1786"/>
                </a:lnTo>
                <a:lnTo>
                  <a:pt x="1321" y="1784"/>
                </a:lnTo>
                <a:lnTo>
                  <a:pt x="1316" y="1781"/>
                </a:lnTo>
                <a:lnTo>
                  <a:pt x="1313" y="1780"/>
                </a:lnTo>
                <a:lnTo>
                  <a:pt x="1310" y="1778"/>
                </a:lnTo>
                <a:lnTo>
                  <a:pt x="1306" y="1773"/>
                </a:lnTo>
                <a:lnTo>
                  <a:pt x="1304" y="1769"/>
                </a:lnTo>
                <a:lnTo>
                  <a:pt x="1300" y="1765"/>
                </a:lnTo>
                <a:lnTo>
                  <a:pt x="1297" y="1762"/>
                </a:lnTo>
                <a:lnTo>
                  <a:pt x="1296" y="1760"/>
                </a:lnTo>
                <a:lnTo>
                  <a:pt x="1296" y="1759"/>
                </a:lnTo>
                <a:lnTo>
                  <a:pt x="1295" y="1759"/>
                </a:lnTo>
                <a:lnTo>
                  <a:pt x="1289" y="1755"/>
                </a:lnTo>
                <a:lnTo>
                  <a:pt x="1284" y="1756"/>
                </a:lnTo>
                <a:lnTo>
                  <a:pt x="1283" y="1756"/>
                </a:lnTo>
                <a:lnTo>
                  <a:pt x="1282" y="1756"/>
                </a:lnTo>
                <a:lnTo>
                  <a:pt x="1280" y="1756"/>
                </a:lnTo>
                <a:lnTo>
                  <a:pt x="1279" y="1756"/>
                </a:lnTo>
                <a:lnTo>
                  <a:pt x="1279" y="1758"/>
                </a:lnTo>
                <a:lnTo>
                  <a:pt x="1278" y="1759"/>
                </a:lnTo>
                <a:lnTo>
                  <a:pt x="1276" y="1759"/>
                </a:lnTo>
                <a:lnTo>
                  <a:pt x="1274" y="1758"/>
                </a:lnTo>
                <a:lnTo>
                  <a:pt x="1272" y="1758"/>
                </a:lnTo>
                <a:lnTo>
                  <a:pt x="1272" y="1755"/>
                </a:lnTo>
                <a:lnTo>
                  <a:pt x="1271" y="1754"/>
                </a:lnTo>
                <a:lnTo>
                  <a:pt x="1271" y="1752"/>
                </a:lnTo>
                <a:lnTo>
                  <a:pt x="1250" y="1738"/>
                </a:lnTo>
                <a:lnTo>
                  <a:pt x="1240" y="1731"/>
                </a:lnTo>
                <a:lnTo>
                  <a:pt x="1223" y="1720"/>
                </a:lnTo>
                <a:lnTo>
                  <a:pt x="1216" y="1714"/>
                </a:lnTo>
                <a:lnTo>
                  <a:pt x="1211" y="1711"/>
                </a:lnTo>
                <a:lnTo>
                  <a:pt x="1201" y="1704"/>
                </a:lnTo>
                <a:lnTo>
                  <a:pt x="1181" y="1701"/>
                </a:lnTo>
                <a:lnTo>
                  <a:pt x="1172" y="1701"/>
                </a:lnTo>
                <a:lnTo>
                  <a:pt x="1139" y="1699"/>
                </a:lnTo>
                <a:lnTo>
                  <a:pt x="1135" y="1699"/>
                </a:lnTo>
                <a:lnTo>
                  <a:pt x="1131" y="1699"/>
                </a:lnTo>
                <a:lnTo>
                  <a:pt x="1126" y="1695"/>
                </a:lnTo>
                <a:lnTo>
                  <a:pt x="1116" y="1688"/>
                </a:lnTo>
                <a:lnTo>
                  <a:pt x="1098" y="1678"/>
                </a:lnTo>
                <a:lnTo>
                  <a:pt x="1091" y="1674"/>
                </a:lnTo>
                <a:lnTo>
                  <a:pt x="1066" y="1660"/>
                </a:lnTo>
                <a:lnTo>
                  <a:pt x="1054" y="1652"/>
                </a:lnTo>
                <a:lnTo>
                  <a:pt x="1041" y="1644"/>
                </a:lnTo>
                <a:lnTo>
                  <a:pt x="1030" y="1637"/>
                </a:lnTo>
                <a:lnTo>
                  <a:pt x="1018" y="1630"/>
                </a:lnTo>
                <a:lnTo>
                  <a:pt x="998" y="1618"/>
                </a:lnTo>
                <a:lnTo>
                  <a:pt x="983" y="1609"/>
                </a:lnTo>
                <a:lnTo>
                  <a:pt x="980" y="1607"/>
                </a:lnTo>
                <a:lnTo>
                  <a:pt x="979" y="1606"/>
                </a:lnTo>
                <a:lnTo>
                  <a:pt x="970" y="1603"/>
                </a:lnTo>
                <a:lnTo>
                  <a:pt x="937" y="1593"/>
                </a:lnTo>
                <a:lnTo>
                  <a:pt x="923" y="1592"/>
                </a:lnTo>
                <a:lnTo>
                  <a:pt x="893" y="1589"/>
                </a:lnTo>
                <a:lnTo>
                  <a:pt x="891" y="1589"/>
                </a:lnTo>
                <a:lnTo>
                  <a:pt x="890" y="1589"/>
                </a:lnTo>
                <a:lnTo>
                  <a:pt x="874" y="1588"/>
                </a:lnTo>
                <a:lnTo>
                  <a:pt x="865" y="1587"/>
                </a:lnTo>
                <a:lnTo>
                  <a:pt x="850" y="1585"/>
                </a:lnTo>
                <a:lnTo>
                  <a:pt x="844" y="1584"/>
                </a:lnTo>
                <a:lnTo>
                  <a:pt x="833" y="1584"/>
                </a:lnTo>
                <a:lnTo>
                  <a:pt x="823" y="1583"/>
                </a:lnTo>
                <a:lnTo>
                  <a:pt x="813" y="1583"/>
                </a:lnTo>
                <a:lnTo>
                  <a:pt x="809" y="1581"/>
                </a:lnTo>
                <a:lnTo>
                  <a:pt x="800" y="1581"/>
                </a:lnTo>
                <a:lnTo>
                  <a:pt x="788" y="1580"/>
                </a:lnTo>
                <a:lnTo>
                  <a:pt x="780" y="1579"/>
                </a:lnTo>
                <a:lnTo>
                  <a:pt x="636" y="1564"/>
                </a:lnTo>
                <a:lnTo>
                  <a:pt x="600" y="1559"/>
                </a:lnTo>
                <a:lnTo>
                  <a:pt x="575" y="1556"/>
                </a:lnTo>
                <a:lnTo>
                  <a:pt x="572" y="1555"/>
                </a:lnTo>
                <a:lnTo>
                  <a:pt x="566" y="1555"/>
                </a:lnTo>
                <a:lnTo>
                  <a:pt x="565" y="1555"/>
                </a:lnTo>
                <a:lnTo>
                  <a:pt x="493" y="1547"/>
                </a:lnTo>
                <a:lnTo>
                  <a:pt x="458" y="1543"/>
                </a:lnTo>
                <a:lnTo>
                  <a:pt x="440" y="1541"/>
                </a:lnTo>
                <a:lnTo>
                  <a:pt x="431" y="1549"/>
                </a:lnTo>
                <a:lnTo>
                  <a:pt x="414" y="1563"/>
                </a:lnTo>
                <a:lnTo>
                  <a:pt x="406" y="1570"/>
                </a:lnTo>
                <a:lnTo>
                  <a:pt x="403" y="1571"/>
                </a:lnTo>
                <a:lnTo>
                  <a:pt x="402" y="1573"/>
                </a:lnTo>
                <a:lnTo>
                  <a:pt x="401" y="1575"/>
                </a:lnTo>
                <a:lnTo>
                  <a:pt x="397" y="1577"/>
                </a:lnTo>
                <a:lnTo>
                  <a:pt x="394" y="1579"/>
                </a:lnTo>
                <a:lnTo>
                  <a:pt x="386" y="1587"/>
                </a:lnTo>
                <a:lnTo>
                  <a:pt x="384" y="1588"/>
                </a:lnTo>
                <a:lnTo>
                  <a:pt x="382" y="1590"/>
                </a:lnTo>
                <a:lnTo>
                  <a:pt x="381" y="1592"/>
                </a:lnTo>
                <a:lnTo>
                  <a:pt x="378" y="1593"/>
                </a:lnTo>
                <a:lnTo>
                  <a:pt x="376" y="1596"/>
                </a:lnTo>
                <a:lnTo>
                  <a:pt x="373" y="1597"/>
                </a:lnTo>
                <a:lnTo>
                  <a:pt x="372" y="1598"/>
                </a:lnTo>
                <a:lnTo>
                  <a:pt x="363" y="1605"/>
                </a:lnTo>
                <a:lnTo>
                  <a:pt x="360" y="1607"/>
                </a:lnTo>
                <a:lnTo>
                  <a:pt x="359" y="1607"/>
                </a:lnTo>
                <a:lnTo>
                  <a:pt x="358" y="1609"/>
                </a:lnTo>
                <a:lnTo>
                  <a:pt x="324" y="1639"/>
                </a:lnTo>
                <a:lnTo>
                  <a:pt x="321" y="1640"/>
                </a:lnTo>
                <a:lnTo>
                  <a:pt x="317" y="1644"/>
                </a:lnTo>
                <a:lnTo>
                  <a:pt x="304" y="1654"/>
                </a:lnTo>
                <a:lnTo>
                  <a:pt x="303" y="1654"/>
                </a:lnTo>
                <a:lnTo>
                  <a:pt x="300" y="1658"/>
                </a:lnTo>
                <a:lnTo>
                  <a:pt x="297" y="1660"/>
                </a:lnTo>
                <a:lnTo>
                  <a:pt x="292" y="1664"/>
                </a:lnTo>
                <a:lnTo>
                  <a:pt x="279" y="1675"/>
                </a:lnTo>
                <a:lnTo>
                  <a:pt x="266" y="1687"/>
                </a:lnTo>
                <a:lnTo>
                  <a:pt x="262" y="1690"/>
                </a:lnTo>
                <a:lnTo>
                  <a:pt x="252" y="1699"/>
                </a:lnTo>
                <a:lnTo>
                  <a:pt x="237" y="1711"/>
                </a:lnTo>
                <a:lnTo>
                  <a:pt x="232" y="1714"/>
                </a:lnTo>
                <a:lnTo>
                  <a:pt x="226" y="1721"/>
                </a:lnTo>
                <a:lnTo>
                  <a:pt x="218" y="1728"/>
                </a:lnTo>
                <a:lnTo>
                  <a:pt x="204" y="1739"/>
                </a:lnTo>
                <a:lnTo>
                  <a:pt x="200" y="1743"/>
                </a:lnTo>
                <a:lnTo>
                  <a:pt x="184" y="1756"/>
                </a:lnTo>
                <a:lnTo>
                  <a:pt x="183" y="1756"/>
                </a:lnTo>
                <a:lnTo>
                  <a:pt x="173" y="1765"/>
                </a:lnTo>
                <a:lnTo>
                  <a:pt x="162" y="1775"/>
                </a:lnTo>
                <a:lnTo>
                  <a:pt x="150" y="1785"/>
                </a:lnTo>
                <a:lnTo>
                  <a:pt x="143" y="1790"/>
                </a:lnTo>
                <a:lnTo>
                  <a:pt x="142" y="1792"/>
                </a:lnTo>
                <a:lnTo>
                  <a:pt x="132" y="1801"/>
                </a:lnTo>
                <a:lnTo>
                  <a:pt x="116" y="1814"/>
                </a:lnTo>
                <a:lnTo>
                  <a:pt x="113" y="1815"/>
                </a:lnTo>
                <a:lnTo>
                  <a:pt x="102" y="1825"/>
                </a:lnTo>
                <a:lnTo>
                  <a:pt x="81" y="1827"/>
                </a:lnTo>
                <a:lnTo>
                  <a:pt x="63" y="1828"/>
                </a:lnTo>
                <a:lnTo>
                  <a:pt x="60" y="1818"/>
                </a:lnTo>
                <a:lnTo>
                  <a:pt x="57" y="1806"/>
                </a:lnTo>
                <a:lnTo>
                  <a:pt x="55" y="1794"/>
                </a:lnTo>
                <a:lnTo>
                  <a:pt x="52" y="1785"/>
                </a:lnTo>
                <a:lnTo>
                  <a:pt x="48" y="1771"/>
                </a:lnTo>
                <a:lnTo>
                  <a:pt x="46" y="1759"/>
                </a:lnTo>
                <a:lnTo>
                  <a:pt x="43" y="1747"/>
                </a:lnTo>
                <a:lnTo>
                  <a:pt x="42" y="1741"/>
                </a:lnTo>
                <a:lnTo>
                  <a:pt x="38" y="1724"/>
                </a:lnTo>
                <a:lnTo>
                  <a:pt x="35" y="1713"/>
                </a:lnTo>
                <a:lnTo>
                  <a:pt x="33" y="1700"/>
                </a:lnTo>
                <a:lnTo>
                  <a:pt x="31" y="1698"/>
                </a:lnTo>
                <a:lnTo>
                  <a:pt x="26" y="1678"/>
                </a:lnTo>
                <a:lnTo>
                  <a:pt x="21" y="1654"/>
                </a:lnTo>
                <a:lnTo>
                  <a:pt x="21" y="1653"/>
                </a:lnTo>
                <a:lnTo>
                  <a:pt x="14" y="1631"/>
                </a:lnTo>
                <a:lnTo>
                  <a:pt x="12" y="1617"/>
                </a:lnTo>
                <a:lnTo>
                  <a:pt x="9" y="1607"/>
                </a:lnTo>
                <a:lnTo>
                  <a:pt x="9" y="1605"/>
                </a:lnTo>
                <a:lnTo>
                  <a:pt x="3" y="1584"/>
                </a:lnTo>
                <a:lnTo>
                  <a:pt x="1" y="1577"/>
                </a:lnTo>
                <a:lnTo>
                  <a:pt x="0" y="1570"/>
                </a:lnTo>
                <a:lnTo>
                  <a:pt x="1" y="1570"/>
                </a:lnTo>
                <a:lnTo>
                  <a:pt x="3" y="1570"/>
                </a:lnTo>
                <a:lnTo>
                  <a:pt x="3" y="1571"/>
                </a:lnTo>
                <a:lnTo>
                  <a:pt x="4" y="1571"/>
                </a:lnTo>
                <a:lnTo>
                  <a:pt x="5" y="1571"/>
                </a:lnTo>
                <a:lnTo>
                  <a:pt x="8" y="1572"/>
                </a:lnTo>
                <a:lnTo>
                  <a:pt x="9" y="1572"/>
                </a:lnTo>
                <a:lnTo>
                  <a:pt x="10" y="1572"/>
                </a:lnTo>
                <a:lnTo>
                  <a:pt x="12" y="1572"/>
                </a:lnTo>
                <a:lnTo>
                  <a:pt x="12" y="1573"/>
                </a:lnTo>
                <a:lnTo>
                  <a:pt x="13" y="1573"/>
                </a:lnTo>
                <a:lnTo>
                  <a:pt x="14" y="1575"/>
                </a:lnTo>
                <a:lnTo>
                  <a:pt x="14" y="1576"/>
                </a:lnTo>
                <a:lnTo>
                  <a:pt x="16" y="1576"/>
                </a:lnTo>
                <a:lnTo>
                  <a:pt x="16" y="1577"/>
                </a:lnTo>
                <a:lnTo>
                  <a:pt x="16" y="1579"/>
                </a:lnTo>
                <a:lnTo>
                  <a:pt x="17" y="1581"/>
                </a:lnTo>
                <a:lnTo>
                  <a:pt x="18" y="1583"/>
                </a:lnTo>
                <a:lnTo>
                  <a:pt x="19" y="1583"/>
                </a:lnTo>
                <a:lnTo>
                  <a:pt x="21" y="1584"/>
                </a:lnTo>
                <a:lnTo>
                  <a:pt x="22" y="1583"/>
                </a:lnTo>
                <a:lnTo>
                  <a:pt x="25" y="1583"/>
                </a:lnTo>
                <a:lnTo>
                  <a:pt x="27" y="1581"/>
                </a:lnTo>
                <a:lnTo>
                  <a:pt x="29" y="1581"/>
                </a:lnTo>
                <a:lnTo>
                  <a:pt x="30" y="1580"/>
                </a:lnTo>
                <a:lnTo>
                  <a:pt x="31" y="1580"/>
                </a:lnTo>
                <a:lnTo>
                  <a:pt x="33" y="1580"/>
                </a:lnTo>
                <a:lnTo>
                  <a:pt x="34" y="1581"/>
                </a:lnTo>
                <a:lnTo>
                  <a:pt x="35" y="1581"/>
                </a:lnTo>
                <a:lnTo>
                  <a:pt x="36" y="1583"/>
                </a:lnTo>
                <a:lnTo>
                  <a:pt x="36" y="1584"/>
                </a:lnTo>
                <a:lnTo>
                  <a:pt x="36" y="1585"/>
                </a:lnTo>
                <a:lnTo>
                  <a:pt x="36" y="1587"/>
                </a:lnTo>
                <a:lnTo>
                  <a:pt x="36" y="1588"/>
                </a:lnTo>
                <a:lnTo>
                  <a:pt x="38" y="1588"/>
                </a:lnTo>
                <a:lnTo>
                  <a:pt x="38" y="1589"/>
                </a:lnTo>
                <a:lnTo>
                  <a:pt x="38" y="1590"/>
                </a:lnTo>
                <a:lnTo>
                  <a:pt x="38" y="1592"/>
                </a:lnTo>
                <a:lnTo>
                  <a:pt x="39" y="1592"/>
                </a:lnTo>
                <a:lnTo>
                  <a:pt x="39" y="1593"/>
                </a:lnTo>
                <a:lnTo>
                  <a:pt x="39" y="1594"/>
                </a:lnTo>
                <a:lnTo>
                  <a:pt x="39" y="1596"/>
                </a:lnTo>
                <a:lnTo>
                  <a:pt x="40" y="1597"/>
                </a:lnTo>
                <a:lnTo>
                  <a:pt x="42" y="1597"/>
                </a:lnTo>
                <a:lnTo>
                  <a:pt x="42" y="1598"/>
                </a:lnTo>
                <a:lnTo>
                  <a:pt x="43" y="1598"/>
                </a:lnTo>
                <a:lnTo>
                  <a:pt x="44" y="1598"/>
                </a:lnTo>
                <a:lnTo>
                  <a:pt x="44" y="1600"/>
                </a:lnTo>
                <a:lnTo>
                  <a:pt x="46" y="1600"/>
                </a:lnTo>
                <a:lnTo>
                  <a:pt x="46" y="1601"/>
                </a:lnTo>
                <a:lnTo>
                  <a:pt x="47" y="1601"/>
                </a:lnTo>
                <a:lnTo>
                  <a:pt x="47" y="1602"/>
                </a:lnTo>
                <a:lnTo>
                  <a:pt x="47" y="1603"/>
                </a:lnTo>
                <a:lnTo>
                  <a:pt x="48" y="1601"/>
                </a:lnTo>
                <a:lnTo>
                  <a:pt x="49" y="1581"/>
                </a:lnTo>
                <a:lnTo>
                  <a:pt x="49" y="1558"/>
                </a:lnTo>
                <a:lnTo>
                  <a:pt x="49" y="1556"/>
                </a:lnTo>
                <a:lnTo>
                  <a:pt x="49" y="1534"/>
                </a:lnTo>
                <a:lnTo>
                  <a:pt x="49" y="1521"/>
                </a:lnTo>
                <a:lnTo>
                  <a:pt x="49" y="1511"/>
                </a:lnTo>
                <a:lnTo>
                  <a:pt x="49" y="1500"/>
                </a:lnTo>
                <a:lnTo>
                  <a:pt x="51" y="1487"/>
                </a:lnTo>
                <a:lnTo>
                  <a:pt x="51" y="1439"/>
                </a:lnTo>
                <a:lnTo>
                  <a:pt x="51" y="1432"/>
                </a:lnTo>
                <a:lnTo>
                  <a:pt x="51" y="1430"/>
                </a:lnTo>
                <a:lnTo>
                  <a:pt x="52" y="1430"/>
                </a:lnTo>
                <a:lnTo>
                  <a:pt x="53" y="1431"/>
                </a:lnTo>
                <a:lnTo>
                  <a:pt x="55" y="1431"/>
                </a:lnTo>
                <a:lnTo>
                  <a:pt x="55" y="1430"/>
                </a:lnTo>
                <a:lnTo>
                  <a:pt x="56" y="1430"/>
                </a:lnTo>
                <a:lnTo>
                  <a:pt x="57" y="1430"/>
                </a:lnTo>
                <a:lnTo>
                  <a:pt x="59" y="1430"/>
                </a:lnTo>
                <a:lnTo>
                  <a:pt x="60" y="1428"/>
                </a:lnTo>
                <a:lnTo>
                  <a:pt x="61" y="1428"/>
                </a:lnTo>
                <a:lnTo>
                  <a:pt x="61" y="1427"/>
                </a:lnTo>
                <a:lnTo>
                  <a:pt x="63" y="1427"/>
                </a:lnTo>
                <a:lnTo>
                  <a:pt x="63" y="1426"/>
                </a:lnTo>
                <a:lnTo>
                  <a:pt x="63" y="1425"/>
                </a:lnTo>
                <a:lnTo>
                  <a:pt x="63" y="1423"/>
                </a:lnTo>
                <a:lnTo>
                  <a:pt x="63" y="1421"/>
                </a:lnTo>
                <a:lnTo>
                  <a:pt x="61" y="1417"/>
                </a:lnTo>
                <a:lnTo>
                  <a:pt x="61" y="1415"/>
                </a:lnTo>
                <a:lnTo>
                  <a:pt x="61" y="1414"/>
                </a:lnTo>
                <a:lnTo>
                  <a:pt x="61" y="1413"/>
                </a:lnTo>
                <a:lnTo>
                  <a:pt x="61" y="1412"/>
                </a:lnTo>
                <a:lnTo>
                  <a:pt x="61" y="1410"/>
                </a:lnTo>
                <a:lnTo>
                  <a:pt x="51" y="1409"/>
                </a:lnTo>
                <a:lnTo>
                  <a:pt x="51" y="1392"/>
                </a:lnTo>
                <a:lnTo>
                  <a:pt x="51" y="1391"/>
                </a:lnTo>
                <a:lnTo>
                  <a:pt x="51" y="1388"/>
                </a:lnTo>
                <a:lnTo>
                  <a:pt x="51" y="1380"/>
                </a:lnTo>
                <a:lnTo>
                  <a:pt x="51" y="1376"/>
                </a:lnTo>
                <a:lnTo>
                  <a:pt x="53" y="1374"/>
                </a:lnTo>
                <a:lnTo>
                  <a:pt x="57" y="1368"/>
                </a:lnTo>
                <a:lnTo>
                  <a:pt x="59" y="1368"/>
                </a:lnTo>
                <a:lnTo>
                  <a:pt x="59" y="1367"/>
                </a:lnTo>
                <a:lnTo>
                  <a:pt x="80" y="1344"/>
                </a:lnTo>
                <a:lnTo>
                  <a:pt x="93" y="1329"/>
                </a:lnTo>
                <a:lnTo>
                  <a:pt x="103" y="1319"/>
                </a:lnTo>
                <a:lnTo>
                  <a:pt x="125" y="1294"/>
                </a:lnTo>
                <a:lnTo>
                  <a:pt x="127" y="1293"/>
                </a:lnTo>
                <a:lnTo>
                  <a:pt x="147" y="1269"/>
                </a:lnTo>
                <a:lnTo>
                  <a:pt x="160" y="1255"/>
                </a:lnTo>
                <a:lnTo>
                  <a:pt x="170" y="1244"/>
                </a:lnTo>
                <a:lnTo>
                  <a:pt x="171" y="1243"/>
                </a:lnTo>
                <a:lnTo>
                  <a:pt x="172" y="1242"/>
                </a:lnTo>
                <a:lnTo>
                  <a:pt x="180" y="1234"/>
                </a:lnTo>
                <a:lnTo>
                  <a:pt x="185" y="1229"/>
                </a:lnTo>
                <a:lnTo>
                  <a:pt x="185" y="1227"/>
                </a:lnTo>
                <a:lnTo>
                  <a:pt x="185" y="1226"/>
                </a:lnTo>
                <a:lnTo>
                  <a:pt x="187" y="1221"/>
                </a:lnTo>
                <a:lnTo>
                  <a:pt x="187" y="1220"/>
                </a:lnTo>
                <a:lnTo>
                  <a:pt x="187" y="1214"/>
                </a:lnTo>
                <a:lnTo>
                  <a:pt x="188" y="1206"/>
                </a:lnTo>
                <a:lnTo>
                  <a:pt x="188" y="1201"/>
                </a:lnTo>
                <a:lnTo>
                  <a:pt x="189" y="1196"/>
                </a:lnTo>
                <a:lnTo>
                  <a:pt x="189" y="1190"/>
                </a:lnTo>
                <a:lnTo>
                  <a:pt x="190" y="1179"/>
                </a:lnTo>
                <a:lnTo>
                  <a:pt x="190" y="1173"/>
                </a:lnTo>
                <a:lnTo>
                  <a:pt x="192" y="1169"/>
                </a:lnTo>
                <a:lnTo>
                  <a:pt x="193" y="1149"/>
                </a:lnTo>
                <a:lnTo>
                  <a:pt x="193" y="1139"/>
                </a:lnTo>
                <a:lnTo>
                  <a:pt x="194" y="1124"/>
                </a:lnTo>
                <a:lnTo>
                  <a:pt x="197" y="1101"/>
                </a:lnTo>
                <a:lnTo>
                  <a:pt x="198" y="1088"/>
                </a:lnTo>
                <a:lnTo>
                  <a:pt x="200" y="1077"/>
                </a:lnTo>
                <a:lnTo>
                  <a:pt x="200" y="1069"/>
                </a:lnTo>
                <a:lnTo>
                  <a:pt x="201" y="1054"/>
                </a:lnTo>
                <a:lnTo>
                  <a:pt x="202" y="1048"/>
                </a:lnTo>
                <a:lnTo>
                  <a:pt x="202" y="1046"/>
                </a:lnTo>
                <a:lnTo>
                  <a:pt x="202" y="1043"/>
                </a:lnTo>
                <a:lnTo>
                  <a:pt x="204" y="1030"/>
                </a:lnTo>
                <a:lnTo>
                  <a:pt x="204" y="1029"/>
                </a:lnTo>
                <a:lnTo>
                  <a:pt x="206" y="1016"/>
                </a:lnTo>
                <a:lnTo>
                  <a:pt x="206" y="1013"/>
                </a:lnTo>
                <a:lnTo>
                  <a:pt x="206" y="1012"/>
                </a:lnTo>
                <a:lnTo>
                  <a:pt x="206" y="1011"/>
                </a:lnTo>
                <a:lnTo>
                  <a:pt x="206" y="1005"/>
                </a:lnTo>
                <a:lnTo>
                  <a:pt x="207" y="1005"/>
                </a:lnTo>
                <a:lnTo>
                  <a:pt x="207" y="996"/>
                </a:lnTo>
                <a:lnTo>
                  <a:pt x="209" y="992"/>
                </a:lnTo>
                <a:lnTo>
                  <a:pt x="210" y="982"/>
                </a:lnTo>
                <a:lnTo>
                  <a:pt x="210" y="974"/>
                </a:lnTo>
                <a:lnTo>
                  <a:pt x="213" y="958"/>
                </a:lnTo>
                <a:lnTo>
                  <a:pt x="214" y="945"/>
                </a:lnTo>
                <a:lnTo>
                  <a:pt x="215" y="935"/>
                </a:lnTo>
                <a:lnTo>
                  <a:pt x="215" y="932"/>
                </a:lnTo>
                <a:lnTo>
                  <a:pt x="215" y="931"/>
                </a:lnTo>
                <a:lnTo>
                  <a:pt x="218" y="915"/>
                </a:lnTo>
                <a:lnTo>
                  <a:pt x="218" y="910"/>
                </a:lnTo>
                <a:lnTo>
                  <a:pt x="219" y="904"/>
                </a:lnTo>
                <a:lnTo>
                  <a:pt x="220" y="889"/>
                </a:lnTo>
                <a:lnTo>
                  <a:pt x="220" y="887"/>
                </a:lnTo>
                <a:lnTo>
                  <a:pt x="222" y="877"/>
                </a:lnTo>
                <a:lnTo>
                  <a:pt x="222" y="875"/>
                </a:lnTo>
                <a:lnTo>
                  <a:pt x="217" y="873"/>
                </a:lnTo>
                <a:lnTo>
                  <a:pt x="218" y="868"/>
                </a:lnTo>
                <a:lnTo>
                  <a:pt x="218" y="863"/>
                </a:lnTo>
                <a:lnTo>
                  <a:pt x="219" y="856"/>
                </a:lnTo>
                <a:lnTo>
                  <a:pt x="213" y="854"/>
                </a:lnTo>
                <a:lnTo>
                  <a:pt x="211" y="854"/>
                </a:lnTo>
                <a:lnTo>
                  <a:pt x="207" y="853"/>
                </a:lnTo>
                <a:lnTo>
                  <a:pt x="206" y="854"/>
                </a:lnTo>
                <a:lnTo>
                  <a:pt x="206" y="851"/>
                </a:lnTo>
                <a:lnTo>
                  <a:pt x="207" y="850"/>
                </a:lnTo>
                <a:lnTo>
                  <a:pt x="209" y="850"/>
                </a:lnTo>
                <a:lnTo>
                  <a:pt x="211" y="851"/>
                </a:lnTo>
                <a:lnTo>
                  <a:pt x="217" y="853"/>
                </a:lnTo>
                <a:lnTo>
                  <a:pt x="218" y="853"/>
                </a:lnTo>
                <a:lnTo>
                  <a:pt x="219" y="854"/>
                </a:lnTo>
                <a:lnTo>
                  <a:pt x="220" y="854"/>
                </a:lnTo>
                <a:lnTo>
                  <a:pt x="226" y="856"/>
                </a:lnTo>
                <a:lnTo>
                  <a:pt x="226" y="855"/>
                </a:lnTo>
                <a:lnTo>
                  <a:pt x="227" y="855"/>
                </a:lnTo>
                <a:lnTo>
                  <a:pt x="227" y="854"/>
                </a:lnTo>
                <a:lnTo>
                  <a:pt x="227" y="853"/>
                </a:lnTo>
                <a:lnTo>
                  <a:pt x="227" y="851"/>
                </a:lnTo>
                <a:lnTo>
                  <a:pt x="227" y="850"/>
                </a:lnTo>
                <a:lnTo>
                  <a:pt x="228" y="850"/>
                </a:lnTo>
                <a:lnTo>
                  <a:pt x="228" y="849"/>
                </a:lnTo>
                <a:lnTo>
                  <a:pt x="230" y="849"/>
                </a:lnTo>
                <a:lnTo>
                  <a:pt x="230" y="847"/>
                </a:lnTo>
                <a:lnTo>
                  <a:pt x="231" y="847"/>
                </a:lnTo>
                <a:lnTo>
                  <a:pt x="231" y="846"/>
                </a:lnTo>
                <a:lnTo>
                  <a:pt x="232" y="846"/>
                </a:lnTo>
                <a:lnTo>
                  <a:pt x="232" y="845"/>
                </a:lnTo>
                <a:lnTo>
                  <a:pt x="232" y="843"/>
                </a:lnTo>
                <a:lnTo>
                  <a:pt x="232" y="841"/>
                </a:lnTo>
                <a:lnTo>
                  <a:pt x="231" y="840"/>
                </a:lnTo>
                <a:lnTo>
                  <a:pt x="230" y="834"/>
                </a:lnTo>
                <a:lnTo>
                  <a:pt x="222" y="816"/>
                </a:lnTo>
                <a:lnTo>
                  <a:pt x="218" y="807"/>
                </a:lnTo>
                <a:lnTo>
                  <a:pt x="219" y="803"/>
                </a:lnTo>
                <a:lnTo>
                  <a:pt x="220" y="799"/>
                </a:lnTo>
                <a:lnTo>
                  <a:pt x="222" y="793"/>
                </a:lnTo>
                <a:lnTo>
                  <a:pt x="223" y="789"/>
                </a:lnTo>
                <a:lnTo>
                  <a:pt x="226" y="778"/>
                </a:lnTo>
                <a:lnTo>
                  <a:pt x="228" y="768"/>
                </a:lnTo>
                <a:lnTo>
                  <a:pt x="230" y="764"/>
                </a:lnTo>
                <a:lnTo>
                  <a:pt x="232" y="755"/>
                </a:lnTo>
                <a:lnTo>
                  <a:pt x="232" y="753"/>
                </a:lnTo>
                <a:lnTo>
                  <a:pt x="235" y="747"/>
                </a:lnTo>
                <a:lnTo>
                  <a:pt x="235" y="744"/>
                </a:lnTo>
                <a:lnTo>
                  <a:pt x="237" y="734"/>
                </a:lnTo>
                <a:lnTo>
                  <a:pt x="241" y="723"/>
                </a:lnTo>
                <a:lnTo>
                  <a:pt x="241" y="719"/>
                </a:lnTo>
                <a:lnTo>
                  <a:pt x="243" y="717"/>
                </a:lnTo>
                <a:lnTo>
                  <a:pt x="244" y="712"/>
                </a:lnTo>
                <a:lnTo>
                  <a:pt x="244" y="710"/>
                </a:lnTo>
                <a:lnTo>
                  <a:pt x="245" y="705"/>
                </a:lnTo>
                <a:lnTo>
                  <a:pt x="247" y="702"/>
                </a:lnTo>
                <a:lnTo>
                  <a:pt x="247" y="701"/>
                </a:lnTo>
                <a:lnTo>
                  <a:pt x="249" y="696"/>
                </a:lnTo>
                <a:lnTo>
                  <a:pt x="261" y="672"/>
                </a:lnTo>
                <a:lnTo>
                  <a:pt x="262" y="668"/>
                </a:lnTo>
                <a:lnTo>
                  <a:pt x="267" y="658"/>
                </a:lnTo>
                <a:lnTo>
                  <a:pt x="273" y="648"/>
                </a:lnTo>
                <a:lnTo>
                  <a:pt x="273" y="646"/>
                </a:lnTo>
                <a:lnTo>
                  <a:pt x="278" y="636"/>
                </a:lnTo>
                <a:lnTo>
                  <a:pt x="284" y="623"/>
                </a:lnTo>
                <a:lnTo>
                  <a:pt x="287" y="616"/>
                </a:lnTo>
                <a:lnTo>
                  <a:pt x="288" y="614"/>
                </a:lnTo>
                <a:lnTo>
                  <a:pt x="291" y="608"/>
                </a:lnTo>
                <a:lnTo>
                  <a:pt x="291" y="607"/>
                </a:lnTo>
                <a:lnTo>
                  <a:pt x="295" y="601"/>
                </a:lnTo>
                <a:lnTo>
                  <a:pt x="295" y="599"/>
                </a:lnTo>
                <a:lnTo>
                  <a:pt x="296" y="598"/>
                </a:lnTo>
                <a:lnTo>
                  <a:pt x="297" y="594"/>
                </a:lnTo>
                <a:lnTo>
                  <a:pt x="299" y="591"/>
                </a:lnTo>
                <a:lnTo>
                  <a:pt x="300" y="589"/>
                </a:lnTo>
                <a:lnTo>
                  <a:pt x="301" y="585"/>
                </a:lnTo>
                <a:lnTo>
                  <a:pt x="303" y="584"/>
                </a:lnTo>
                <a:lnTo>
                  <a:pt x="305" y="582"/>
                </a:lnTo>
                <a:lnTo>
                  <a:pt x="307" y="581"/>
                </a:lnTo>
                <a:lnTo>
                  <a:pt x="308" y="580"/>
                </a:lnTo>
                <a:lnTo>
                  <a:pt x="313" y="574"/>
                </a:lnTo>
                <a:lnTo>
                  <a:pt x="334" y="556"/>
                </a:lnTo>
                <a:lnTo>
                  <a:pt x="337" y="550"/>
                </a:lnTo>
                <a:lnTo>
                  <a:pt x="339" y="544"/>
                </a:lnTo>
                <a:lnTo>
                  <a:pt x="346" y="527"/>
                </a:lnTo>
                <a:lnTo>
                  <a:pt x="347" y="526"/>
                </a:lnTo>
                <a:lnTo>
                  <a:pt x="358" y="501"/>
                </a:lnTo>
                <a:lnTo>
                  <a:pt x="368" y="478"/>
                </a:lnTo>
                <a:lnTo>
                  <a:pt x="371" y="470"/>
                </a:lnTo>
                <a:lnTo>
                  <a:pt x="377" y="453"/>
                </a:lnTo>
                <a:lnTo>
                  <a:pt x="388" y="429"/>
                </a:lnTo>
                <a:lnTo>
                  <a:pt x="398" y="405"/>
                </a:lnTo>
                <a:lnTo>
                  <a:pt x="403" y="394"/>
                </a:lnTo>
                <a:lnTo>
                  <a:pt x="408" y="380"/>
                </a:lnTo>
                <a:lnTo>
                  <a:pt x="414" y="368"/>
                </a:lnTo>
                <a:lnTo>
                  <a:pt x="415" y="365"/>
                </a:lnTo>
                <a:lnTo>
                  <a:pt x="418" y="356"/>
                </a:lnTo>
                <a:lnTo>
                  <a:pt x="419" y="351"/>
                </a:lnTo>
                <a:lnTo>
                  <a:pt x="421" y="345"/>
                </a:lnTo>
                <a:lnTo>
                  <a:pt x="421" y="343"/>
                </a:lnTo>
                <a:lnTo>
                  <a:pt x="423" y="337"/>
                </a:lnTo>
                <a:lnTo>
                  <a:pt x="424" y="333"/>
                </a:lnTo>
                <a:lnTo>
                  <a:pt x="428" y="315"/>
                </a:lnTo>
                <a:lnTo>
                  <a:pt x="431" y="308"/>
                </a:lnTo>
                <a:lnTo>
                  <a:pt x="432" y="300"/>
                </a:lnTo>
                <a:lnTo>
                  <a:pt x="433" y="296"/>
                </a:lnTo>
                <a:lnTo>
                  <a:pt x="437" y="284"/>
                </a:lnTo>
                <a:lnTo>
                  <a:pt x="442" y="261"/>
                </a:lnTo>
                <a:lnTo>
                  <a:pt x="444" y="257"/>
                </a:lnTo>
                <a:lnTo>
                  <a:pt x="449" y="236"/>
                </a:lnTo>
                <a:lnTo>
                  <a:pt x="450" y="230"/>
                </a:lnTo>
                <a:lnTo>
                  <a:pt x="454" y="215"/>
                </a:lnTo>
                <a:lnTo>
                  <a:pt x="453" y="214"/>
                </a:lnTo>
                <a:lnTo>
                  <a:pt x="453" y="213"/>
                </a:lnTo>
                <a:lnTo>
                  <a:pt x="451" y="213"/>
                </a:lnTo>
                <a:lnTo>
                  <a:pt x="451" y="211"/>
                </a:lnTo>
                <a:lnTo>
                  <a:pt x="451" y="210"/>
                </a:lnTo>
                <a:lnTo>
                  <a:pt x="451" y="209"/>
                </a:lnTo>
                <a:lnTo>
                  <a:pt x="451" y="207"/>
                </a:lnTo>
                <a:lnTo>
                  <a:pt x="451" y="206"/>
                </a:lnTo>
                <a:lnTo>
                  <a:pt x="453" y="205"/>
                </a:lnTo>
                <a:lnTo>
                  <a:pt x="453" y="204"/>
                </a:lnTo>
                <a:lnTo>
                  <a:pt x="454" y="202"/>
                </a:lnTo>
                <a:lnTo>
                  <a:pt x="454" y="201"/>
                </a:lnTo>
                <a:lnTo>
                  <a:pt x="455" y="201"/>
                </a:lnTo>
                <a:lnTo>
                  <a:pt x="457" y="200"/>
                </a:lnTo>
                <a:lnTo>
                  <a:pt x="458" y="198"/>
                </a:lnTo>
                <a:lnTo>
                  <a:pt x="459" y="197"/>
                </a:lnTo>
                <a:lnTo>
                  <a:pt x="459" y="196"/>
                </a:lnTo>
                <a:lnTo>
                  <a:pt x="461" y="196"/>
                </a:lnTo>
                <a:lnTo>
                  <a:pt x="462" y="197"/>
                </a:lnTo>
                <a:lnTo>
                  <a:pt x="462" y="196"/>
                </a:lnTo>
                <a:lnTo>
                  <a:pt x="463" y="196"/>
                </a:lnTo>
                <a:lnTo>
                  <a:pt x="463" y="194"/>
                </a:lnTo>
                <a:lnTo>
                  <a:pt x="465" y="194"/>
                </a:lnTo>
                <a:lnTo>
                  <a:pt x="465" y="193"/>
                </a:lnTo>
                <a:lnTo>
                  <a:pt x="466" y="192"/>
                </a:lnTo>
                <a:lnTo>
                  <a:pt x="466" y="190"/>
                </a:lnTo>
                <a:lnTo>
                  <a:pt x="466" y="189"/>
                </a:lnTo>
                <a:lnTo>
                  <a:pt x="465" y="189"/>
                </a:lnTo>
                <a:lnTo>
                  <a:pt x="465" y="188"/>
                </a:lnTo>
                <a:lnTo>
                  <a:pt x="465" y="187"/>
                </a:lnTo>
                <a:lnTo>
                  <a:pt x="463" y="185"/>
                </a:lnTo>
                <a:lnTo>
                  <a:pt x="461" y="183"/>
                </a:lnTo>
                <a:lnTo>
                  <a:pt x="459" y="181"/>
                </a:lnTo>
                <a:lnTo>
                  <a:pt x="459" y="180"/>
                </a:lnTo>
                <a:lnTo>
                  <a:pt x="458" y="180"/>
                </a:lnTo>
                <a:lnTo>
                  <a:pt x="459" y="176"/>
                </a:lnTo>
                <a:lnTo>
                  <a:pt x="459" y="175"/>
                </a:lnTo>
                <a:lnTo>
                  <a:pt x="458" y="173"/>
                </a:lnTo>
                <a:lnTo>
                  <a:pt x="458" y="172"/>
                </a:lnTo>
                <a:lnTo>
                  <a:pt x="455" y="172"/>
                </a:lnTo>
                <a:lnTo>
                  <a:pt x="454" y="172"/>
                </a:lnTo>
                <a:lnTo>
                  <a:pt x="453" y="171"/>
                </a:lnTo>
                <a:lnTo>
                  <a:pt x="451" y="171"/>
                </a:lnTo>
                <a:lnTo>
                  <a:pt x="451" y="170"/>
                </a:lnTo>
                <a:lnTo>
                  <a:pt x="451" y="168"/>
                </a:lnTo>
                <a:lnTo>
                  <a:pt x="451" y="167"/>
                </a:lnTo>
                <a:lnTo>
                  <a:pt x="451" y="166"/>
                </a:lnTo>
                <a:lnTo>
                  <a:pt x="453" y="166"/>
                </a:lnTo>
                <a:lnTo>
                  <a:pt x="448" y="166"/>
                </a:lnTo>
                <a:lnTo>
                  <a:pt x="446" y="166"/>
                </a:lnTo>
                <a:lnTo>
                  <a:pt x="445" y="167"/>
                </a:lnTo>
                <a:lnTo>
                  <a:pt x="444" y="167"/>
                </a:lnTo>
                <a:lnTo>
                  <a:pt x="442" y="167"/>
                </a:lnTo>
                <a:lnTo>
                  <a:pt x="442" y="168"/>
                </a:lnTo>
                <a:lnTo>
                  <a:pt x="441" y="168"/>
                </a:lnTo>
                <a:lnTo>
                  <a:pt x="441" y="170"/>
                </a:lnTo>
                <a:lnTo>
                  <a:pt x="440" y="170"/>
                </a:lnTo>
                <a:lnTo>
                  <a:pt x="438" y="170"/>
                </a:lnTo>
                <a:lnTo>
                  <a:pt x="438" y="171"/>
                </a:lnTo>
                <a:lnTo>
                  <a:pt x="437" y="171"/>
                </a:lnTo>
                <a:lnTo>
                  <a:pt x="437" y="170"/>
                </a:lnTo>
                <a:lnTo>
                  <a:pt x="436" y="170"/>
                </a:lnTo>
                <a:lnTo>
                  <a:pt x="435" y="170"/>
                </a:lnTo>
                <a:lnTo>
                  <a:pt x="435" y="171"/>
                </a:lnTo>
                <a:lnTo>
                  <a:pt x="433" y="171"/>
                </a:lnTo>
                <a:lnTo>
                  <a:pt x="432" y="171"/>
                </a:lnTo>
                <a:lnTo>
                  <a:pt x="431" y="171"/>
                </a:lnTo>
                <a:lnTo>
                  <a:pt x="433" y="166"/>
                </a:lnTo>
                <a:lnTo>
                  <a:pt x="435" y="160"/>
                </a:lnTo>
                <a:lnTo>
                  <a:pt x="431" y="160"/>
                </a:lnTo>
                <a:lnTo>
                  <a:pt x="433" y="142"/>
                </a:lnTo>
                <a:lnTo>
                  <a:pt x="433" y="140"/>
                </a:lnTo>
                <a:lnTo>
                  <a:pt x="441" y="141"/>
                </a:lnTo>
                <a:lnTo>
                  <a:pt x="441" y="142"/>
                </a:lnTo>
                <a:lnTo>
                  <a:pt x="441" y="143"/>
                </a:lnTo>
                <a:lnTo>
                  <a:pt x="442" y="143"/>
                </a:lnTo>
                <a:lnTo>
                  <a:pt x="444" y="142"/>
                </a:lnTo>
                <a:lnTo>
                  <a:pt x="444" y="141"/>
                </a:lnTo>
                <a:lnTo>
                  <a:pt x="445" y="141"/>
                </a:lnTo>
                <a:lnTo>
                  <a:pt x="446" y="141"/>
                </a:lnTo>
                <a:lnTo>
                  <a:pt x="448" y="140"/>
                </a:lnTo>
                <a:lnTo>
                  <a:pt x="449" y="140"/>
                </a:lnTo>
                <a:lnTo>
                  <a:pt x="449" y="138"/>
                </a:lnTo>
                <a:lnTo>
                  <a:pt x="450" y="138"/>
                </a:lnTo>
                <a:lnTo>
                  <a:pt x="450" y="137"/>
                </a:lnTo>
                <a:lnTo>
                  <a:pt x="451" y="137"/>
                </a:lnTo>
                <a:lnTo>
                  <a:pt x="451" y="136"/>
                </a:lnTo>
                <a:lnTo>
                  <a:pt x="450" y="134"/>
                </a:lnTo>
                <a:lnTo>
                  <a:pt x="450" y="133"/>
                </a:lnTo>
                <a:lnTo>
                  <a:pt x="449" y="133"/>
                </a:lnTo>
                <a:lnTo>
                  <a:pt x="448" y="132"/>
                </a:lnTo>
                <a:lnTo>
                  <a:pt x="446" y="130"/>
                </a:lnTo>
                <a:lnTo>
                  <a:pt x="445" y="129"/>
                </a:lnTo>
                <a:lnTo>
                  <a:pt x="444" y="129"/>
                </a:lnTo>
                <a:lnTo>
                  <a:pt x="444" y="128"/>
                </a:lnTo>
                <a:lnTo>
                  <a:pt x="442" y="128"/>
                </a:lnTo>
                <a:lnTo>
                  <a:pt x="442" y="126"/>
                </a:lnTo>
                <a:lnTo>
                  <a:pt x="441" y="125"/>
                </a:lnTo>
                <a:lnTo>
                  <a:pt x="441" y="124"/>
                </a:lnTo>
                <a:lnTo>
                  <a:pt x="440" y="123"/>
                </a:lnTo>
                <a:lnTo>
                  <a:pt x="440" y="121"/>
                </a:lnTo>
                <a:lnTo>
                  <a:pt x="438" y="121"/>
                </a:lnTo>
                <a:lnTo>
                  <a:pt x="438" y="120"/>
                </a:lnTo>
                <a:lnTo>
                  <a:pt x="438" y="119"/>
                </a:lnTo>
                <a:lnTo>
                  <a:pt x="437" y="119"/>
                </a:lnTo>
                <a:lnTo>
                  <a:pt x="436" y="117"/>
                </a:lnTo>
                <a:lnTo>
                  <a:pt x="436" y="116"/>
                </a:lnTo>
                <a:lnTo>
                  <a:pt x="437" y="116"/>
                </a:lnTo>
                <a:lnTo>
                  <a:pt x="438" y="117"/>
                </a:lnTo>
                <a:lnTo>
                  <a:pt x="440" y="116"/>
                </a:lnTo>
                <a:lnTo>
                  <a:pt x="441" y="116"/>
                </a:lnTo>
                <a:lnTo>
                  <a:pt x="441" y="115"/>
                </a:lnTo>
                <a:lnTo>
                  <a:pt x="441" y="113"/>
                </a:lnTo>
                <a:lnTo>
                  <a:pt x="440" y="113"/>
                </a:lnTo>
                <a:lnTo>
                  <a:pt x="440" y="112"/>
                </a:lnTo>
                <a:lnTo>
                  <a:pt x="440" y="111"/>
                </a:lnTo>
                <a:lnTo>
                  <a:pt x="440" y="109"/>
                </a:lnTo>
                <a:lnTo>
                  <a:pt x="442" y="108"/>
                </a:lnTo>
                <a:lnTo>
                  <a:pt x="442" y="107"/>
                </a:lnTo>
                <a:lnTo>
                  <a:pt x="444" y="106"/>
                </a:lnTo>
                <a:lnTo>
                  <a:pt x="444" y="104"/>
                </a:lnTo>
                <a:lnTo>
                  <a:pt x="444" y="103"/>
                </a:lnTo>
                <a:lnTo>
                  <a:pt x="445" y="103"/>
                </a:lnTo>
                <a:lnTo>
                  <a:pt x="445" y="102"/>
                </a:lnTo>
                <a:lnTo>
                  <a:pt x="445" y="100"/>
                </a:lnTo>
                <a:lnTo>
                  <a:pt x="445" y="99"/>
                </a:lnTo>
                <a:lnTo>
                  <a:pt x="445" y="98"/>
                </a:lnTo>
                <a:lnTo>
                  <a:pt x="446" y="98"/>
                </a:lnTo>
                <a:lnTo>
                  <a:pt x="446" y="96"/>
                </a:lnTo>
                <a:lnTo>
                  <a:pt x="446" y="95"/>
                </a:lnTo>
                <a:lnTo>
                  <a:pt x="446" y="94"/>
                </a:lnTo>
                <a:lnTo>
                  <a:pt x="448" y="94"/>
                </a:lnTo>
                <a:lnTo>
                  <a:pt x="448" y="93"/>
                </a:lnTo>
                <a:lnTo>
                  <a:pt x="448" y="91"/>
                </a:lnTo>
                <a:lnTo>
                  <a:pt x="448" y="90"/>
                </a:lnTo>
                <a:lnTo>
                  <a:pt x="448" y="89"/>
                </a:lnTo>
                <a:lnTo>
                  <a:pt x="449" y="87"/>
                </a:lnTo>
                <a:lnTo>
                  <a:pt x="450" y="87"/>
                </a:lnTo>
                <a:lnTo>
                  <a:pt x="451" y="86"/>
                </a:lnTo>
                <a:lnTo>
                  <a:pt x="453" y="86"/>
                </a:lnTo>
                <a:lnTo>
                  <a:pt x="454" y="86"/>
                </a:lnTo>
                <a:lnTo>
                  <a:pt x="455" y="86"/>
                </a:lnTo>
                <a:lnTo>
                  <a:pt x="457" y="86"/>
                </a:lnTo>
                <a:lnTo>
                  <a:pt x="458" y="86"/>
                </a:lnTo>
                <a:lnTo>
                  <a:pt x="459" y="86"/>
                </a:lnTo>
                <a:lnTo>
                  <a:pt x="461" y="86"/>
                </a:lnTo>
                <a:lnTo>
                  <a:pt x="462" y="87"/>
                </a:lnTo>
                <a:lnTo>
                  <a:pt x="463" y="87"/>
                </a:lnTo>
                <a:lnTo>
                  <a:pt x="465" y="89"/>
                </a:lnTo>
                <a:lnTo>
                  <a:pt x="466" y="89"/>
                </a:lnTo>
                <a:lnTo>
                  <a:pt x="467" y="90"/>
                </a:lnTo>
                <a:lnTo>
                  <a:pt x="468" y="90"/>
                </a:lnTo>
                <a:lnTo>
                  <a:pt x="470" y="90"/>
                </a:lnTo>
                <a:lnTo>
                  <a:pt x="471" y="90"/>
                </a:lnTo>
                <a:lnTo>
                  <a:pt x="472" y="91"/>
                </a:lnTo>
                <a:lnTo>
                  <a:pt x="474" y="91"/>
                </a:lnTo>
                <a:lnTo>
                  <a:pt x="475" y="91"/>
                </a:lnTo>
                <a:lnTo>
                  <a:pt x="476" y="93"/>
                </a:lnTo>
                <a:lnTo>
                  <a:pt x="478" y="93"/>
                </a:lnTo>
                <a:lnTo>
                  <a:pt x="479" y="93"/>
                </a:lnTo>
                <a:lnTo>
                  <a:pt x="479" y="91"/>
                </a:lnTo>
                <a:lnTo>
                  <a:pt x="480" y="91"/>
                </a:lnTo>
                <a:lnTo>
                  <a:pt x="482" y="90"/>
                </a:lnTo>
                <a:lnTo>
                  <a:pt x="483" y="89"/>
                </a:lnTo>
                <a:lnTo>
                  <a:pt x="484" y="89"/>
                </a:lnTo>
                <a:lnTo>
                  <a:pt x="484" y="87"/>
                </a:lnTo>
                <a:lnTo>
                  <a:pt x="485" y="87"/>
                </a:lnTo>
                <a:lnTo>
                  <a:pt x="487" y="87"/>
                </a:lnTo>
                <a:lnTo>
                  <a:pt x="488" y="87"/>
                </a:lnTo>
                <a:lnTo>
                  <a:pt x="489" y="87"/>
                </a:lnTo>
                <a:lnTo>
                  <a:pt x="491" y="87"/>
                </a:lnTo>
                <a:lnTo>
                  <a:pt x="492" y="89"/>
                </a:lnTo>
                <a:lnTo>
                  <a:pt x="493" y="89"/>
                </a:lnTo>
                <a:lnTo>
                  <a:pt x="495" y="89"/>
                </a:lnTo>
                <a:lnTo>
                  <a:pt x="496" y="89"/>
                </a:lnTo>
                <a:lnTo>
                  <a:pt x="497" y="89"/>
                </a:lnTo>
                <a:lnTo>
                  <a:pt x="498" y="90"/>
                </a:lnTo>
                <a:lnTo>
                  <a:pt x="500" y="90"/>
                </a:lnTo>
                <a:lnTo>
                  <a:pt x="501" y="90"/>
                </a:lnTo>
                <a:lnTo>
                  <a:pt x="502" y="90"/>
                </a:lnTo>
                <a:lnTo>
                  <a:pt x="504" y="90"/>
                </a:lnTo>
                <a:lnTo>
                  <a:pt x="505" y="90"/>
                </a:lnTo>
                <a:lnTo>
                  <a:pt x="505" y="91"/>
                </a:lnTo>
                <a:lnTo>
                  <a:pt x="504" y="91"/>
                </a:lnTo>
                <a:lnTo>
                  <a:pt x="504" y="93"/>
                </a:lnTo>
                <a:lnTo>
                  <a:pt x="505" y="93"/>
                </a:lnTo>
                <a:lnTo>
                  <a:pt x="505" y="94"/>
                </a:lnTo>
                <a:lnTo>
                  <a:pt x="508" y="94"/>
                </a:lnTo>
                <a:lnTo>
                  <a:pt x="510" y="95"/>
                </a:lnTo>
                <a:lnTo>
                  <a:pt x="512" y="95"/>
                </a:lnTo>
                <a:lnTo>
                  <a:pt x="513" y="96"/>
                </a:lnTo>
                <a:lnTo>
                  <a:pt x="515" y="98"/>
                </a:lnTo>
                <a:lnTo>
                  <a:pt x="517" y="98"/>
                </a:lnTo>
                <a:lnTo>
                  <a:pt x="518" y="98"/>
                </a:lnTo>
                <a:lnTo>
                  <a:pt x="519" y="99"/>
                </a:lnTo>
                <a:lnTo>
                  <a:pt x="521" y="99"/>
                </a:lnTo>
                <a:lnTo>
                  <a:pt x="522" y="99"/>
                </a:lnTo>
                <a:lnTo>
                  <a:pt x="522" y="100"/>
                </a:lnTo>
                <a:lnTo>
                  <a:pt x="523" y="100"/>
                </a:lnTo>
                <a:lnTo>
                  <a:pt x="525" y="103"/>
                </a:lnTo>
                <a:lnTo>
                  <a:pt x="526" y="104"/>
                </a:lnTo>
                <a:lnTo>
                  <a:pt x="526" y="106"/>
                </a:lnTo>
                <a:lnTo>
                  <a:pt x="527" y="106"/>
                </a:lnTo>
                <a:lnTo>
                  <a:pt x="530" y="107"/>
                </a:lnTo>
                <a:lnTo>
                  <a:pt x="531" y="108"/>
                </a:lnTo>
                <a:lnTo>
                  <a:pt x="532" y="109"/>
                </a:lnTo>
                <a:lnTo>
                  <a:pt x="532" y="111"/>
                </a:lnTo>
                <a:lnTo>
                  <a:pt x="532" y="112"/>
                </a:lnTo>
                <a:lnTo>
                  <a:pt x="531" y="113"/>
                </a:lnTo>
                <a:lnTo>
                  <a:pt x="531" y="115"/>
                </a:lnTo>
                <a:lnTo>
                  <a:pt x="532" y="116"/>
                </a:lnTo>
                <a:lnTo>
                  <a:pt x="534" y="117"/>
                </a:lnTo>
                <a:lnTo>
                  <a:pt x="534" y="119"/>
                </a:lnTo>
                <a:lnTo>
                  <a:pt x="535" y="119"/>
                </a:lnTo>
                <a:lnTo>
                  <a:pt x="535" y="120"/>
                </a:lnTo>
                <a:lnTo>
                  <a:pt x="536" y="120"/>
                </a:lnTo>
                <a:lnTo>
                  <a:pt x="538" y="123"/>
                </a:lnTo>
                <a:lnTo>
                  <a:pt x="539" y="123"/>
                </a:lnTo>
                <a:lnTo>
                  <a:pt x="540" y="124"/>
                </a:lnTo>
                <a:lnTo>
                  <a:pt x="542" y="124"/>
                </a:lnTo>
                <a:lnTo>
                  <a:pt x="542" y="125"/>
                </a:lnTo>
                <a:lnTo>
                  <a:pt x="543" y="125"/>
                </a:lnTo>
                <a:lnTo>
                  <a:pt x="543" y="126"/>
                </a:lnTo>
                <a:lnTo>
                  <a:pt x="544" y="126"/>
                </a:lnTo>
                <a:lnTo>
                  <a:pt x="545" y="125"/>
                </a:lnTo>
                <a:lnTo>
                  <a:pt x="547" y="125"/>
                </a:lnTo>
                <a:lnTo>
                  <a:pt x="548" y="125"/>
                </a:lnTo>
                <a:lnTo>
                  <a:pt x="548" y="124"/>
                </a:lnTo>
                <a:lnTo>
                  <a:pt x="549" y="124"/>
                </a:lnTo>
                <a:lnTo>
                  <a:pt x="551" y="123"/>
                </a:lnTo>
                <a:lnTo>
                  <a:pt x="552" y="123"/>
                </a:lnTo>
                <a:lnTo>
                  <a:pt x="553" y="125"/>
                </a:lnTo>
                <a:lnTo>
                  <a:pt x="556" y="128"/>
                </a:lnTo>
                <a:lnTo>
                  <a:pt x="557" y="130"/>
                </a:lnTo>
                <a:lnTo>
                  <a:pt x="559" y="132"/>
                </a:lnTo>
                <a:lnTo>
                  <a:pt x="559" y="133"/>
                </a:lnTo>
                <a:lnTo>
                  <a:pt x="559" y="136"/>
                </a:lnTo>
                <a:lnTo>
                  <a:pt x="559" y="137"/>
                </a:lnTo>
                <a:lnTo>
                  <a:pt x="559" y="138"/>
                </a:lnTo>
                <a:lnTo>
                  <a:pt x="560" y="138"/>
                </a:lnTo>
                <a:lnTo>
                  <a:pt x="560" y="140"/>
                </a:lnTo>
                <a:lnTo>
                  <a:pt x="559" y="141"/>
                </a:lnTo>
                <a:lnTo>
                  <a:pt x="557" y="141"/>
                </a:lnTo>
                <a:lnTo>
                  <a:pt x="559" y="142"/>
                </a:lnTo>
                <a:lnTo>
                  <a:pt x="557" y="142"/>
                </a:lnTo>
                <a:lnTo>
                  <a:pt x="559" y="145"/>
                </a:lnTo>
                <a:lnTo>
                  <a:pt x="559" y="146"/>
                </a:lnTo>
                <a:lnTo>
                  <a:pt x="560" y="149"/>
                </a:lnTo>
                <a:lnTo>
                  <a:pt x="560" y="150"/>
                </a:lnTo>
                <a:lnTo>
                  <a:pt x="561" y="151"/>
                </a:lnTo>
                <a:lnTo>
                  <a:pt x="562" y="155"/>
                </a:lnTo>
                <a:lnTo>
                  <a:pt x="562" y="157"/>
                </a:lnTo>
                <a:lnTo>
                  <a:pt x="564" y="158"/>
                </a:lnTo>
                <a:lnTo>
                  <a:pt x="564" y="159"/>
                </a:lnTo>
                <a:lnTo>
                  <a:pt x="564" y="160"/>
                </a:lnTo>
                <a:lnTo>
                  <a:pt x="565" y="160"/>
                </a:lnTo>
                <a:lnTo>
                  <a:pt x="568" y="162"/>
                </a:lnTo>
                <a:lnTo>
                  <a:pt x="569" y="162"/>
                </a:lnTo>
                <a:lnTo>
                  <a:pt x="570" y="162"/>
                </a:lnTo>
                <a:lnTo>
                  <a:pt x="572" y="160"/>
                </a:lnTo>
                <a:lnTo>
                  <a:pt x="573" y="159"/>
                </a:lnTo>
                <a:lnTo>
                  <a:pt x="573" y="158"/>
                </a:lnTo>
                <a:lnTo>
                  <a:pt x="574" y="158"/>
                </a:lnTo>
                <a:lnTo>
                  <a:pt x="574" y="157"/>
                </a:lnTo>
                <a:lnTo>
                  <a:pt x="574" y="155"/>
                </a:lnTo>
                <a:lnTo>
                  <a:pt x="575" y="154"/>
                </a:lnTo>
                <a:lnTo>
                  <a:pt x="577" y="153"/>
                </a:lnTo>
                <a:lnTo>
                  <a:pt x="578" y="153"/>
                </a:lnTo>
                <a:lnTo>
                  <a:pt x="579" y="153"/>
                </a:lnTo>
                <a:lnTo>
                  <a:pt x="581" y="151"/>
                </a:lnTo>
                <a:lnTo>
                  <a:pt x="583" y="151"/>
                </a:lnTo>
                <a:lnTo>
                  <a:pt x="585" y="151"/>
                </a:lnTo>
                <a:lnTo>
                  <a:pt x="586" y="151"/>
                </a:lnTo>
                <a:lnTo>
                  <a:pt x="587" y="151"/>
                </a:lnTo>
                <a:lnTo>
                  <a:pt x="589" y="151"/>
                </a:lnTo>
                <a:lnTo>
                  <a:pt x="590" y="151"/>
                </a:lnTo>
                <a:lnTo>
                  <a:pt x="591" y="151"/>
                </a:lnTo>
                <a:lnTo>
                  <a:pt x="591" y="153"/>
                </a:lnTo>
                <a:lnTo>
                  <a:pt x="592" y="153"/>
                </a:lnTo>
                <a:lnTo>
                  <a:pt x="592" y="154"/>
                </a:lnTo>
                <a:lnTo>
                  <a:pt x="592" y="155"/>
                </a:lnTo>
                <a:lnTo>
                  <a:pt x="594" y="155"/>
                </a:lnTo>
                <a:lnTo>
                  <a:pt x="594" y="157"/>
                </a:lnTo>
                <a:lnTo>
                  <a:pt x="595" y="157"/>
                </a:lnTo>
                <a:lnTo>
                  <a:pt x="596" y="158"/>
                </a:lnTo>
                <a:lnTo>
                  <a:pt x="598" y="158"/>
                </a:lnTo>
                <a:lnTo>
                  <a:pt x="598" y="159"/>
                </a:lnTo>
                <a:lnTo>
                  <a:pt x="599" y="160"/>
                </a:lnTo>
                <a:lnTo>
                  <a:pt x="600" y="160"/>
                </a:lnTo>
                <a:lnTo>
                  <a:pt x="602" y="160"/>
                </a:lnTo>
                <a:lnTo>
                  <a:pt x="603" y="160"/>
                </a:lnTo>
                <a:lnTo>
                  <a:pt x="603" y="162"/>
                </a:lnTo>
                <a:lnTo>
                  <a:pt x="604" y="162"/>
                </a:lnTo>
                <a:lnTo>
                  <a:pt x="604" y="163"/>
                </a:lnTo>
                <a:lnTo>
                  <a:pt x="606" y="164"/>
                </a:lnTo>
                <a:lnTo>
                  <a:pt x="607" y="166"/>
                </a:lnTo>
                <a:lnTo>
                  <a:pt x="608" y="166"/>
                </a:lnTo>
                <a:lnTo>
                  <a:pt x="609" y="167"/>
                </a:lnTo>
                <a:lnTo>
                  <a:pt x="611" y="167"/>
                </a:lnTo>
                <a:lnTo>
                  <a:pt x="612" y="168"/>
                </a:lnTo>
                <a:lnTo>
                  <a:pt x="613" y="168"/>
                </a:lnTo>
                <a:lnTo>
                  <a:pt x="615" y="168"/>
                </a:lnTo>
                <a:lnTo>
                  <a:pt x="616" y="168"/>
                </a:lnTo>
                <a:lnTo>
                  <a:pt x="616" y="170"/>
                </a:lnTo>
                <a:lnTo>
                  <a:pt x="617" y="170"/>
                </a:lnTo>
                <a:lnTo>
                  <a:pt x="619" y="170"/>
                </a:lnTo>
                <a:lnTo>
                  <a:pt x="617" y="158"/>
                </a:lnTo>
                <a:lnTo>
                  <a:pt x="616" y="134"/>
                </a:lnTo>
                <a:lnTo>
                  <a:pt x="615" y="120"/>
                </a:lnTo>
                <a:lnTo>
                  <a:pt x="638" y="123"/>
                </a:lnTo>
                <a:lnTo>
                  <a:pt x="649" y="123"/>
                </a:lnTo>
                <a:lnTo>
                  <a:pt x="649" y="132"/>
                </a:lnTo>
                <a:lnTo>
                  <a:pt x="647" y="140"/>
                </a:lnTo>
                <a:lnTo>
                  <a:pt x="647" y="157"/>
                </a:lnTo>
                <a:lnTo>
                  <a:pt x="646" y="163"/>
                </a:lnTo>
                <a:lnTo>
                  <a:pt x="646" y="168"/>
                </a:lnTo>
                <a:lnTo>
                  <a:pt x="647" y="168"/>
                </a:lnTo>
                <a:lnTo>
                  <a:pt x="647" y="170"/>
                </a:lnTo>
                <a:lnTo>
                  <a:pt x="649" y="170"/>
                </a:lnTo>
                <a:lnTo>
                  <a:pt x="650" y="171"/>
                </a:lnTo>
                <a:lnTo>
                  <a:pt x="651" y="171"/>
                </a:lnTo>
                <a:lnTo>
                  <a:pt x="652" y="172"/>
                </a:lnTo>
                <a:lnTo>
                  <a:pt x="654" y="172"/>
                </a:lnTo>
                <a:lnTo>
                  <a:pt x="655" y="173"/>
                </a:lnTo>
                <a:lnTo>
                  <a:pt x="656" y="173"/>
                </a:lnTo>
                <a:lnTo>
                  <a:pt x="656" y="175"/>
                </a:lnTo>
                <a:lnTo>
                  <a:pt x="655" y="175"/>
                </a:lnTo>
                <a:lnTo>
                  <a:pt x="655" y="176"/>
                </a:lnTo>
                <a:lnTo>
                  <a:pt x="655" y="177"/>
                </a:lnTo>
                <a:lnTo>
                  <a:pt x="656" y="177"/>
                </a:lnTo>
                <a:lnTo>
                  <a:pt x="656" y="179"/>
                </a:lnTo>
                <a:lnTo>
                  <a:pt x="658" y="179"/>
                </a:lnTo>
                <a:lnTo>
                  <a:pt x="658" y="180"/>
                </a:lnTo>
                <a:lnTo>
                  <a:pt x="659" y="180"/>
                </a:lnTo>
                <a:lnTo>
                  <a:pt x="660" y="181"/>
                </a:lnTo>
                <a:lnTo>
                  <a:pt x="663" y="181"/>
                </a:lnTo>
                <a:lnTo>
                  <a:pt x="664" y="181"/>
                </a:lnTo>
                <a:lnTo>
                  <a:pt x="666" y="180"/>
                </a:lnTo>
                <a:lnTo>
                  <a:pt x="668" y="180"/>
                </a:lnTo>
                <a:lnTo>
                  <a:pt x="668" y="181"/>
                </a:lnTo>
                <a:lnTo>
                  <a:pt x="669" y="181"/>
                </a:lnTo>
                <a:lnTo>
                  <a:pt x="671" y="181"/>
                </a:lnTo>
                <a:lnTo>
                  <a:pt x="672" y="183"/>
                </a:lnTo>
                <a:lnTo>
                  <a:pt x="673" y="184"/>
                </a:lnTo>
                <a:lnTo>
                  <a:pt x="675" y="184"/>
                </a:lnTo>
                <a:lnTo>
                  <a:pt x="676" y="184"/>
                </a:lnTo>
                <a:lnTo>
                  <a:pt x="679" y="185"/>
                </a:lnTo>
                <a:lnTo>
                  <a:pt x="680" y="185"/>
                </a:lnTo>
                <a:lnTo>
                  <a:pt x="681" y="187"/>
                </a:lnTo>
                <a:lnTo>
                  <a:pt x="683" y="188"/>
                </a:lnTo>
                <a:lnTo>
                  <a:pt x="683" y="189"/>
                </a:lnTo>
                <a:lnTo>
                  <a:pt x="683" y="190"/>
                </a:lnTo>
                <a:lnTo>
                  <a:pt x="684" y="190"/>
                </a:lnTo>
                <a:lnTo>
                  <a:pt x="685" y="192"/>
                </a:lnTo>
                <a:lnTo>
                  <a:pt x="688" y="193"/>
                </a:lnTo>
                <a:lnTo>
                  <a:pt x="689" y="194"/>
                </a:lnTo>
                <a:lnTo>
                  <a:pt x="690" y="196"/>
                </a:lnTo>
                <a:lnTo>
                  <a:pt x="692" y="196"/>
                </a:lnTo>
                <a:lnTo>
                  <a:pt x="693" y="197"/>
                </a:lnTo>
                <a:lnTo>
                  <a:pt x="694" y="198"/>
                </a:lnTo>
                <a:lnTo>
                  <a:pt x="696" y="200"/>
                </a:lnTo>
                <a:lnTo>
                  <a:pt x="696" y="201"/>
                </a:lnTo>
                <a:lnTo>
                  <a:pt x="697" y="202"/>
                </a:lnTo>
                <a:lnTo>
                  <a:pt x="698" y="202"/>
                </a:lnTo>
                <a:lnTo>
                  <a:pt x="699" y="204"/>
                </a:lnTo>
                <a:lnTo>
                  <a:pt x="699" y="205"/>
                </a:lnTo>
                <a:lnTo>
                  <a:pt x="701" y="206"/>
                </a:lnTo>
                <a:lnTo>
                  <a:pt x="701" y="207"/>
                </a:lnTo>
                <a:lnTo>
                  <a:pt x="702" y="210"/>
                </a:lnTo>
                <a:lnTo>
                  <a:pt x="703" y="211"/>
                </a:lnTo>
                <a:lnTo>
                  <a:pt x="703" y="213"/>
                </a:lnTo>
                <a:lnTo>
                  <a:pt x="705" y="213"/>
                </a:lnTo>
                <a:lnTo>
                  <a:pt x="705" y="214"/>
                </a:lnTo>
                <a:lnTo>
                  <a:pt x="706" y="214"/>
                </a:lnTo>
                <a:lnTo>
                  <a:pt x="707" y="214"/>
                </a:lnTo>
                <a:lnTo>
                  <a:pt x="709" y="215"/>
                </a:lnTo>
                <a:lnTo>
                  <a:pt x="709" y="206"/>
                </a:lnTo>
                <a:lnTo>
                  <a:pt x="714" y="207"/>
                </a:lnTo>
                <a:lnTo>
                  <a:pt x="716" y="207"/>
                </a:lnTo>
                <a:lnTo>
                  <a:pt x="716" y="217"/>
                </a:lnTo>
                <a:lnTo>
                  <a:pt x="718" y="217"/>
                </a:lnTo>
                <a:lnTo>
                  <a:pt x="719" y="217"/>
                </a:lnTo>
                <a:lnTo>
                  <a:pt x="720" y="217"/>
                </a:lnTo>
                <a:lnTo>
                  <a:pt x="720" y="218"/>
                </a:lnTo>
                <a:lnTo>
                  <a:pt x="720" y="219"/>
                </a:lnTo>
                <a:lnTo>
                  <a:pt x="719" y="221"/>
                </a:lnTo>
                <a:lnTo>
                  <a:pt x="722" y="221"/>
                </a:lnTo>
                <a:lnTo>
                  <a:pt x="724" y="223"/>
                </a:lnTo>
                <a:lnTo>
                  <a:pt x="731" y="223"/>
                </a:lnTo>
                <a:lnTo>
                  <a:pt x="729" y="227"/>
                </a:lnTo>
                <a:lnTo>
                  <a:pt x="729" y="228"/>
                </a:lnTo>
                <a:lnTo>
                  <a:pt x="729" y="230"/>
                </a:lnTo>
                <a:lnTo>
                  <a:pt x="729" y="231"/>
                </a:lnTo>
                <a:lnTo>
                  <a:pt x="731" y="231"/>
                </a:lnTo>
                <a:lnTo>
                  <a:pt x="731" y="232"/>
                </a:lnTo>
                <a:lnTo>
                  <a:pt x="731" y="234"/>
                </a:lnTo>
                <a:lnTo>
                  <a:pt x="732" y="234"/>
                </a:lnTo>
                <a:lnTo>
                  <a:pt x="732" y="235"/>
                </a:lnTo>
                <a:lnTo>
                  <a:pt x="733" y="235"/>
                </a:lnTo>
                <a:lnTo>
                  <a:pt x="735" y="235"/>
                </a:lnTo>
                <a:lnTo>
                  <a:pt x="736" y="235"/>
                </a:lnTo>
                <a:lnTo>
                  <a:pt x="737" y="235"/>
                </a:lnTo>
                <a:lnTo>
                  <a:pt x="737" y="236"/>
                </a:lnTo>
                <a:lnTo>
                  <a:pt x="737" y="237"/>
                </a:lnTo>
                <a:lnTo>
                  <a:pt x="739" y="239"/>
                </a:lnTo>
                <a:lnTo>
                  <a:pt x="740" y="240"/>
                </a:lnTo>
                <a:lnTo>
                  <a:pt x="743" y="241"/>
                </a:lnTo>
                <a:lnTo>
                  <a:pt x="746" y="243"/>
                </a:lnTo>
                <a:lnTo>
                  <a:pt x="746" y="244"/>
                </a:lnTo>
                <a:lnTo>
                  <a:pt x="749" y="244"/>
                </a:lnTo>
                <a:lnTo>
                  <a:pt x="750" y="245"/>
                </a:lnTo>
                <a:lnTo>
                  <a:pt x="748" y="248"/>
                </a:lnTo>
                <a:lnTo>
                  <a:pt x="746" y="249"/>
                </a:lnTo>
                <a:lnTo>
                  <a:pt x="748" y="251"/>
                </a:lnTo>
                <a:lnTo>
                  <a:pt x="749" y="251"/>
                </a:lnTo>
                <a:lnTo>
                  <a:pt x="749" y="249"/>
                </a:lnTo>
                <a:lnTo>
                  <a:pt x="750" y="249"/>
                </a:lnTo>
                <a:lnTo>
                  <a:pt x="752" y="249"/>
                </a:lnTo>
                <a:lnTo>
                  <a:pt x="752" y="248"/>
                </a:lnTo>
                <a:lnTo>
                  <a:pt x="753" y="248"/>
                </a:lnTo>
                <a:lnTo>
                  <a:pt x="753" y="247"/>
                </a:lnTo>
                <a:lnTo>
                  <a:pt x="753" y="245"/>
                </a:lnTo>
                <a:lnTo>
                  <a:pt x="754" y="245"/>
                </a:lnTo>
                <a:lnTo>
                  <a:pt x="754" y="244"/>
                </a:lnTo>
                <a:lnTo>
                  <a:pt x="754" y="243"/>
                </a:lnTo>
                <a:lnTo>
                  <a:pt x="756" y="243"/>
                </a:lnTo>
                <a:lnTo>
                  <a:pt x="756" y="241"/>
                </a:lnTo>
                <a:lnTo>
                  <a:pt x="757" y="241"/>
                </a:lnTo>
                <a:lnTo>
                  <a:pt x="757" y="240"/>
                </a:lnTo>
                <a:lnTo>
                  <a:pt x="758" y="240"/>
                </a:lnTo>
                <a:lnTo>
                  <a:pt x="760" y="240"/>
                </a:lnTo>
                <a:lnTo>
                  <a:pt x="760" y="241"/>
                </a:lnTo>
                <a:lnTo>
                  <a:pt x="761" y="241"/>
                </a:lnTo>
                <a:lnTo>
                  <a:pt x="762" y="241"/>
                </a:lnTo>
                <a:lnTo>
                  <a:pt x="762" y="240"/>
                </a:lnTo>
                <a:lnTo>
                  <a:pt x="763" y="240"/>
                </a:lnTo>
                <a:lnTo>
                  <a:pt x="765" y="240"/>
                </a:lnTo>
                <a:lnTo>
                  <a:pt x="765" y="239"/>
                </a:lnTo>
                <a:lnTo>
                  <a:pt x="766" y="237"/>
                </a:lnTo>
                <a:lnTo>
                  <a:pt x="767" y="237"/>
                </a:lnTo>
                <a:lnTo>
                  <a:pt x="769" y="237"/>
                </a:lnTo>
                <a:lnTo>
                  <a:pt x="770" y="237"/>
                </a:lnTo>
                <a:lnTo>
                  <a:pt x="770" y="236"/>
                </a:lnTo>
                <a:lnTo>
                  <a:pt x="771" y="236"/>
                </a:lnTo>
                <a:lnTo>
                  <a:pt x="773" y="236"/>
                </a:lnTo>
                <a:lnTo>
                  <a:pt x="773" y="235"/>
                </a:lnTo>
                <a:lnTo>
                  <a:pt x="774" y="235"/>
                </a:lnTo>
                <a:lnTo>
                  <a:pt x="775" y="235"/>
                </a:lnTo>
                <a:lnTo>
                  <a:pt x="776" y="235"/>
                </a:lnTo>
                <a:lnTo>
                  <a:pt x="778" y="235"/>
                </a:lnTo>
                <a:lnTo>
                  <a:pt x="778" y="234"/>
                </a:lnTo>
                <a:lnTo>
                  <a:pt x="779" y="234"/>
                </a:lnTo>
                <a:lnTo>
                  <a:pt x="780" y="234"/>
                </a:lnTo>
                <a:lnTo>
                  <a:pt x="782" y="234"/>
                </a:lnTo>
                <a:lnTo>
                  <a:pt x="782" y="235"/>
                </a:lnTo>
                <a:lnTo>
                  <a:pt x="783" y="235"/>
                </a:lnTo>
                <a:lnTo>
                  <a:pt x="783" y="236"/>
                </a:lnTo>
                <a:lnTo>
                  <a:pt x="784" y="236"/>
                </a:lnTo>
                <a:lnTo>
                  <a:pt x="784" y="235"/>
                </a:lnTo>
                <a:lnTo>
                  <a:pt x="786" y="235"/>
                </a:lnTo>
                <a:lnTo>
                  <a:pt x="786" y="234"/>
                </a:lnTo>
                <a:lnTo>
                  <a:pt x="787" y="234"/>
                </a:lnTo>
                <a:lnTo>
                  <a:pt x="788" y="234"/>
                </a:lnTo>
                <a:lnTo>
                  <a:pt x="790" y="234"/>
                </a:lnTo>
                <a:lnTo>
                  <a:pt x="790" y="232"/>
                </a:lnTo>
                <a:lnTo>
                  <a:pt x="791" y="232"/>
                </a:lnTo>
                <a:lnTo>
                  <a:pt x="792" y="232"/>
                </a:lnTo>
                <a:lnTo>
                  <a:pt x="792" y="231"/>
                </a:lnTo>
                <a:lnTo>
                  <a:pt x="793" y="231"/>
                </a:lnTo>
                <a:lnTo>
                  <a:pt x="795" y="231"/>
                </a:lnTo>
                <a:lnTo>
                  <a:pt x="796" y="231"/>
                </a:lnTo>
                <a:lnTo>
                  <a:pt x="796" y="230"/>
                </a:lnTo>
                <a:lnTo>
                  <a:pt x="797" y="230"/>
                </a:lnTo>
                <a:lnTo>
                  <a:pt x="799" y="230"/>
                </a:lnTo>
                <a:lnTo>
                  <a:pt x="799" y="228"/>
                </a:lnTo>
                <a:lnTo>
                  <a:pt x="800" y="228"/>
                </a:lnTo>
                <a:lnTo>
                  <a:pt x="801" y="228"/>
                </a:lnTo>
                <a:lnTo>
                  <a:pt x="801" y="227"/>
                </a:lnTo>
                <a:lnTo>
                  <a:pt x="803" y="227"/>
                </a:lnTo>
                <a:lnTo>
                  <a:pt x="804" y="227"/>
                </a:lnTo>
                <a:lnTo>
                  <a:pt x="804" y="226"/>
                </a:lnTo>
                <a:lnTo>
                  <a:pt x="805" y="226"/>
                </a:lnTo>
                <a:lnTo>
                  <a:pt x="807" y="226"/>
                </a:lnTo>
                <a:lnTo>
                  <a:pt x="807" y="224"/>
                </a:lnTo>
                <a:lnTo>
                  <a:pt x="808" y="224"/>
                </a:lnTo>
                <a:lnTo>
                  <a:pt x="809" y="224"/>
                </a:lnTo>
                <a:lnTo>
                  <a:pt x="810" y="223"/>
                </a:lnTo>
                <a:lnTo>
                  <a:pt x="812" y="223"/>
                </a:lnTo>
                <a:lnTo>
                  <a:pt x="813" y="223"/>
                </a:lnTo>
                <a:lnTo>
                  <a:pt x="814" y="223"/>
                </a:lnTo>
                <a:lnTo>
                  <a:pt x="816" y="223"/>
                </a:lnTo>
                <a:lnTo>
                  <a:pt x="817" y="223"/>
                </a:lnTo>
                <a:lnTo>
                  <a:pt x="818" y="223"/>
                </a:lnTo>
                <a:lnTo>
                  <a:pt x="818" y="222"/>
                </a:lnTo>
                <a:lnTo>
                  <a:pt x="820" y="222"/>
                </a:lnTo>
                <a:lnTo>
                  <a:pt x="821" y="222"/>
                </a:lnTo>
                <a:lnTo>
                  <a:pt x="822" y="222"/>
                </a:lnTo>
                <a:lnTo>
                  <a:pt x="822" y="223"/>
                </a:lnTo>
                <a:lnTo>
                  <a:pt x="822" y="222"/>
                </a:lnTo>
                <a:lnTo>
                  <a:pt x="823" y="222"/>
                </a:lnTo>
                <a:lnTo>
                  <a:pt x="823" y="223"/>
                </a:lnTo>
                <a:lnTo>
                  <a:pt x="825" y="223"/>
                </a:lnTo>
                <a:lnTo>
                  <a:pt x="825" y="222"/>
                </a:lnTo>
                <a:lnTo>
                  <a:pt x="826" y="222"/>
                </a:lnTo>
                <a:lnTo>
                  <a:pt x="826" y="221"/>
                </a:lnTo>
                <a:lnTo>
                  <a:pt x="827" y="221"/>
                </a:lnTo>
                <a:lnTo>
                  <a:pt x="827" y="219"/>
                </a:lnTo>
                <a:lnTo>
                  <a:pt x="829" y="219"/>
                </a:lnTo>
                <a:lnTo>
                  <a:pt x="829" y="218"/>
                </a:lnTo>
                <a:lnTo>
                  <a:pt x="827" y="217"/>
                </a:lnTo>
                <a:lnTo>
                  <a:pt x="827" y="215"/>
                </a:lnTo>
                <a:lnTo>
                  <a:pt x="829" y="215"/>
                </a:lnTo>
                <a:lnTo>
                  <a:pt x="830" y="215"/>
                </a:lnTo>
                <a:lnTo>
                  <a:pt x="830" y="214"/>
                </a:lnTo>
                <a:lnTo>
                  <a:pt x="831" y="214"/>
                </a:lnTo>
                <a:lnTo>
                  <a:pt x="833" y="214"/>
                </a:lnTo>
                <a:lnTo>
                  <a:pt x="833" y="213"/>
                </a:lnTo>
                <a:lnTo>
                  <a:pt x="834" y="213"/>
                </a:lnTo>
                <a:lnTo>
                  <a:pt x="835" y="213"/>
                </a:lnTo>
                <a:lnTo>
                  <a:pt x="837" y="213"/>
                </a:lnTo>
                <a:lnTo>
                  <a:pt x="838" y="213"/>
                </a:lnTo>
                <a:lnTo>
                  <a:pt x="838" y="211"/>
                </a:lnTo>
                <a:lnTo>
                  <a:pt x="839" y="211"/>
                </a:lnTo>
                <a:lnTo>
                  <a:pt x="840" y="211"/>
                </a:lnTo>
                <a:lnTo>
                  <a:pt x="840" y="210"/>
                </a:lnTo>
                <a:lnTo>
                  <a:pt x="842" y="210"/>
                </a:lnTo>
                <a:lnTo>
                  <a:pt x="843" y="210"/>
                </a:lnTo>
                <a:lnTo>
                  <a:pt x="842" y="210"/>
                </a:lnTo>
                <a:lnTo>
                  <a:pt x="842" y="209"/>
                </a:lnTo>
                <a:lnTo>
                  <a:pt x="843" y="209"/>
                </a:lnTo>
                <a:lnTo>
                  <a:pt x="844" y="209"/>
                </a:lnTo>
                <a:lnTo>
                  <a:pt x="844" y="207"/>
                </a:lnTo>
                <a:lnTo>
                  <a:pt x="846" y="207"/>
                </a:lnTo>
                <a:lnTo>
                  <a:pt x="846" y="206"/>
                </a:lnTo>
                <a:lnTo>
                  <a:pt x="846" y="205"/>
                </a:lnTo>
                <a:lnTo>
                  <a:pt x="847" y="204"/>
                </a:lnTo>
                <a:lnTo>
                  <a:pt x="848" y="204"/>
                </a:lnTo>
                <a:lnTo>
                  <a:pt x="850" y="204"/>
                </a:lnTo>
                <a:lnTo>
                  <a:pt x="851" y="204"/>
                </a:lnTo>
                <a:lnTo>
                  <a:pt x="852" y="204"/>
                </a:lnTo>
                <a:lnTo>
                  <a:pt x="852" y="202"/>
                </a:lnTo>
                <a:lnTo>
                  <a:pt x="853" y="202"/>
                </a:lnTo>
                <a:lnTo>
                  <a:pt x="855" y="202"/>
                </a:lnTo>
                <a:lnTo>
                  <a:pt x="856" y="202"/>
                </a:lnTo>
                <a:lnTo>
                  <a:pt x="856" y="201"/>
                </a:lnTo>
                <a:lnTo>
                  <a:pt x="857" y="201"/>
                </a:lnTo>
                <a:lnTo>
                  <a:pt x="859" y="201"/>
                </a:lnTo>
                <a:lnTo>
                  <a:pt x="860" y="201"/>
                </a:lnTo>
                <a:lnTo>
                  <a:pt x="861" y="201"/>
                </a:lnTo>
                <a:lnTo>
                  <a:pt x="863" y="201"/>
                </a:lnTo>
                <a:lnTo>
                  <a:pt x="863" y="202"/>
                </a:lnTo>
                <a:lnTo>
                  <a:pt x="864" y="202"/>
                </a:lnTo>
                <a:lnTo>
                  <a:pt x="865" y="202"/>
                </a:lnTo>
                <a:lnTo>
                  <a:pt x="867" y="202"/>
                </a:lnTo>
                <a:lnTo>
                  <a:pt x="868" y="202"/>
                </a:lnTo>
                <a:lnTo>
                  <a:pt x="869" y="202"/>
                </a:lnTo>
                <a:lnTo>
                  <a:pt x="870" y="201"/>
                </a:lnTo>
                <a:lnTo>
                  <a:pt x="872" y="201"/>
                </a:lnTo>
                <a:lnTo>
                  <a:pt x="873" y="201"/>
                </a:lnTo>
                <a:lnTo>
                  <a:pt x="874" y="201"/>
                </a:lnTo>
                <a:lnTo>
                  <a:pt x="876" y="201"/>
                </a:lnTo>
                <a:lnTo>
                  <a:pt x="877" y="201"/>
                </a:lnTo>
                <a:lnTo>
                  <a:pt x="878" y="201"/>
                </a:lnTo>
                <a:lnTo>
                  <a:pt x="878" y="202"/>
                </a:lnTo>
                <a:lnTo>
                  <a:pt x="880" y="202"/>
                </a:lnTo>
                <a:lnTo>
                  <a:pt x="881" y="202"/>
                </a:lnTo>
                <a:lnTo>
                  <a:pt x="881" y="201"/>
                </a:lnTo>
                <a:lnTo>
                  <a:pt x="881" y="200"/>
                </a:lnTo>
                <a:lnTo>
                  <a:pt x="881" y="198"/>
                </a:lnTo>
                <a:lnTo>
                  <a:pt x="881" y="197"/>
                </a:lnTo>
                <a:lnTo>
                  <a:pt x="880" y="197"/>
                </a:lnTo>
                <a:lnTo>
                  <a:pt x="880" y="196"/>
                </a:lnTo>
                <a:lnTo>
                  <a:pt x="880" y="194"/>
                </a:lnTo>
                <a:lnTo>
                  <a:pt x="878" y="193"/>
                </a:lnTo>
                <a:lnTo>
                  <a:pt x="878" y="192"/>
                </a:lnTo>
                <a:lnTo>
                  <a:pt x="878" y="190"/>
                </a:lnTo>
                <a:lnTo>
                  <a:pt x="880" y="190"/>
                </a:lnTo>
                <a:lnTo>
                  <a:pt x="880" y="189"/>
                </a:lnTo>
                <a:lnTo>
                  <a:pt x="878" y="189"/>
                </a:lnTo>
                <a:lnTo>
                  <a:pt x="878" y="188"/>
                </a:lnTo>
                <a:lnTo>
                  <a:pt x="878" y="187"/>
                </a:lnTo>
                <a:lnTo>
                  <a:pt x="878" y="185"/>
                </a:lnTo>
                <a:lnTo>
                  <a:pt x="880" y="185"/>
                </a:lnTo>
                <a:lnTo>
                  <a:pt x="880" y="184"/>
                </a:lnTo>
                <a:lnTo>
                  <a:pt x="880" y="183"/>
                </a:lnTo>
                <a:lnTo>
                  <a:pt x="880" y="181"/>
                </a:lnTo>
                <a:lnTo>
                  <a:pt x="880" y="180"/>
                </a:lnTo>
                <a:lnTo>
                  <a:pt x="880" y="179"/>
                </a:lnTo>
                <a:lnTo>
                  <a:pt x="881" y="179"/>
                </a:lnTo>
                <a:lnTo>
                  <a:pt x="881" y="177"/>
                </a:lnTo>
                <a:lnTo>
                  <a:pt x="881" y="176"/>
                </a:lnTo>
                <a:lnTo>
                  <a:pt x="880" y="176"/>
                </a:lnTo>
                <a:lnTo>
                  <a:pt x="880" y="175"/>
                </a:lnTo>
                <a:lnTo>
                  <a:pt x="878" y="175"/>
                </a:lnTo>
                <a:lnTo>
                  <a:pt x="877" y="175"/>
                </a:lnTo>
                <a:lnTo>
                  <a:pt x="877" y="173"/>
                </a:lnTo>
                <a:lnTo>
                  <a:pt x="876" y="173"/>
                </a:lnTo>
                <a:lnTo>
                  <a:pt x="876" y="172"/>
                </a:lnTo>
                <a:lnTo>
                  <a:pt x="876" y="171"/>
                </a:lnTo>
                <a:lnTo>
                  <a:pt x="874" y="170"/>
                </a:lnTo>
                <a:lnTo>
                  <a:pt x="874" y="168"/>
                </a:lnTo>
                <a:lnTo>
                  <a:pt x="872" y="166"/>
                </a:lnTo>
                <a:lnTo>
                  <a:pt x="872" y="164"/>
                </a:lnTo>
                <a:lnTo>
                  <a:pt x="870" y="164"/>
                </a:lnTo>
                <a:lnTo>
                  <a:pt x="870" y="163"/>
                </a:lnTo>
                <a:lnTo>
                  <a:pt x="869" y="163"/>
                </a:lnTo>
                <a:lnTo>
                  <a:pt x="868" y="163"/>
                </a:lnTo>
                <a:lnTo>
                  <a:pt x="864" y="162"/>
                </a:lnTo>
                <a:lnTo>
                  <a:pt x="863" y="162"/>
                </a:lnTo>
                <a:lnTo>
                  <a:pt x="863" y="160"/>
                </a:lnTo>
                <a:lnTo>
                  <a:pt x="863" y="159"/>
                </a:lnTo>
                <a:lnTo>
                  <a:pt x="861" y="159"/>
                </a:lnTo>
                <a:lnTo>
                  <a:pt x="863" y="159"/>
                </a:lnTo>
                <a:lnTo>
                  <a:pt x="863" y="158"/>
                </a:lnTo>
                <a:lnTo>
                  <a:pt x="863" y="157"/>
                </a:lnTo>
                <a:lnTo>
                  <a:pt x="863" y="155"/>
                </a:lnTo>
                <a:lnTo>
                  <a:pt x="863" y="154"/>
                </a:lnTo>
                <a:lnTo>
                  <a:pt x="864" y="154"/>
                </a:lnTo>
                <a:lnTo>
                  <a:pt x="864" y="153"/>
                </a:lnTo>
                <a:lnTo>
                  <a:pt x="864" y="146"/>
                </a:lnTo>
                <a:lnTo>
                  <a:pt x="864" y="143"/>
                </a:lnTo>
                <a:lnTo>
                  <a:pt x="864" y="142"/>
                </a:lnTo>
                <a:lnTo>
                  <a:pt x="864" y="141"/>
                </a:lnTo>
                <a:lnTo>
                  <a:pt x="864" y="140"/>
                </a:lnTo>
                <a:lnTo>
                  <a:pt x="864" y="138"/>
                </a:lnTo>
                <a:lnTo>
                  <a:pt x="864" y="137"/>
                </a:lnTo>
                <a:lnTo>
                  <a:pt x="864" y="136"/>
                </a:lnTo>
                <a:lnTo>
                  <a:pt x="865" y="129"/>
                </a:lnTo>
                <a:lnTo>
                  <a:pt x="865" y="128"/>
                </a:lnTo>
                <a:lnTo>
                  <a:pt x="867" y="128"/>
                </a:lnTo>
                <a:lnTo>
                  <a:pt x="874" y="128"/>
                </a:lnTo>
                <a:lnTo>
                  <a:pt x="876" y="128"/>
                </a:lnTo>
                <a:lnTo>
                  <a:pt x="877" y="128"/>
                </a:lnTo>
                <a:lnTo>
                  <a:pt x="877" y="126"/>
                </a:lnTo>
                <a:lnTo>
                  <a:pt x="878" y="126"/>
                </a:lnTo>
                <a:lnTo>
                  <a:pt x="878" y="125"/>
                </a:lnTo>
                <a:lnTo>
                  <a:pt x="880" y="125"/>
                </a:lnTo>
                <a:lnTo>
                  <a:pt x="882" y="121"/>
                </a:lnTo>
                <a:lnTo>
                  <a:pt x="886" y="116"/>
                </a:lnTo>
                <a:lnTo>
                  <a:pt x="887" y="116"/>
                </a:lnTo>
                <a:lnTo>
                  <a:pt x="887" y="115"/>
                </a:lnTo>
                <a:lnTo>
                  <a:pt x="887" y="113"/>
                </a:lnTo>
                <a:lnTo>
                  <a:pt x="887" y="112"/>
                </a:lnTo>
                <a:lnTo>
                  <a:pt x="887" y="111"/>
                </a:lnTo>
                <a:lnTo>
                  <a:pt x="887" y="109"/>
                </a:lnTo>
                <a:lnTo>
                  <a:pt x="887" y="108"/>
                </a:lnTo>
                <a:lnTo>
                  <a:pt x="889" y="108"/>
                </a:lnTo>
                <a:lnTo>
                  <a:pt x="889" y="107"/>
                </a:lnTo>
                <a:lnTo>
                  <a:pt x="889" y="106"/>
                </a:lnTo>
                <a:lnTo>
                  <a:pt x="889" y="104"/>
                </a:lnTo>
                <a:lnTo>
                  <a:pt x="887" y="102"/>
                </a:lnTo>
                <a:lnTo>
                  <a:pt x="887" y="100"/>
                </a:lnTo>
                <a:lnTo>
                  <a:pt x="887" y="99"/>
                </a:lnTo>
                <a:lnTo>
                  <a:pt x="887" y="98"/>
                </a:lnTo>
                <a:lnTo>
                  <a:pt x="889" y="98"/>
                </a:lnTo>
                <a:lnTo>
                  <a:pt x="890" y="98"/>
                </a:lnTo>
                <a:lnTo>
                  <a:pt x="891" y="98"/>
                </a:lnTo>
                <a:lnTo>
                  <a:pt x="893" y="98"/>
                </a:lnTo>
                <a:lnTo>
                  <a:pt x="894" y="98"/>
                </a:lnTo>
                <a:lnTo>
                  <a:pt x="895" y="98"/>
                </a:lnTo>
                <a:lnTo>
                  <a:pt x="895" y="99"/>
                </a:lnTo>
                <a:lnTo>
                  <a:pt x="897" y="99"/>
                </a:lnTo>
                <a:lnTo>
                  <a:pt x="898" y="99"/>
                </a:lnTo>
                <a:lnTo>
                  <a:pt x="898" y="98"/>
                </a:lnTo>
                <a:lnTo>
                  <a:pt x="897" y="98"/>
                </a:lnTo>
                <a:lnTo>
                  <a:pt x="897" y="96"/>
                </a:lnTo>
                <a:lnTo>
                  <a:pt x="895" y="96"/>
                </a:lnTo>
                <a:lnTo>
                  <a:pt x="895" y="95"/>
                </a:lnTo>
                <a:lnTo>
                  <a:pt x="894" y="95"/>
                </a:lnTo>
                <a:lnTo>
                  <a:pt x="894" y="94"/>
                </a:lnTo>
                <a:lnTo>
                  <a:pt x="895" y="94"/>
                </a:lnTo>
                <a:lnTo>
                  <a:pt x="895" y="93"/>
                </a:lnTo>
                <a:lnTo>
                  <a:pt x="897" y="91"/>
                </a:lnTo>
                <a:lnTo>
                  <a:pt x="898" y="91"/>
                </a:lnTo>
                <a:lnTo>
                  <a:pt x="898" y="90"/>
                </a:lnTo>
                <a:lnTo>
                  <a:pt x="898" y="89"/>
                </a:lnTo>
                <a:lnTo>
                  <a:pt x="898" y="87"/>
                </a:lnTo>
                <a:lnTo>
                  <a:pt x="899" y="87"/>
                </a:lnTo>
                <a:lnTo>
                  <a:pt x="899" y="86"/>
                </a:lnTo>
                <a:lnTo>
                  <a:pt x="899" y="85"/>
                </a:lnTo>
                <a:lnTo>
                  <a:pt x="899" y="83"/>
                </a:lnTo>
                <a:lnTo>
                  <a:pt x="899" y="82"/>
                </a:lnTo>
                <a:lnTo>
                  <a:pt x="897" y="78"/>
                </a:lnTo>
                <a:lnTo>
                  <a:pt x="897" y="77"/>
                </a:lnTo>
                <a:lnTo>
                  <a:pt x="895" y="77"/>
                </a:lnTo>
                <a:lnTo>
                  <a:pt x="895" y="76"/>
                </a:lnTo>
                <a:lnTo>
                  <a:pt x="895" y="74"/>
                </a:lnTo>
                <a:lnTo>
                  <a:pt x="895" y="73"/>
                </a:lnTo>
                <a:lnTo>
                  <a:pt x="895" y="72"/>
                </a:lnTo>
                <a:lnTo>
                  <a:pt x="897" y="72"/>
                </a:lnTo>
                <a:lnTo>
                  <a:pt x="897" y="70"/>
                </a:lnTo>
                <a:lnTo>
                  <a:pt x="897" y="69"/>
                </a:lnTo>
                <a:lnTo>
                  <a:pt x="898" y="69"/>
                </a:lnTo>
                <a:lnTo>
                  <a:pt x="900" y="69"/>
                </a:lnTo>
                <a:lnTo>
                  <a:pt x="902" y="68"/>
                </a:lnTo>
                <a:lnTo>
                  <a:pt x="904" y="66"/>
                </a:lnTo>
                <a:lnTo>
                  <a:pt x="906" y="66"/>
                </a:lnTo>
                <a:lnTo>
                  <a:pt x="907" y="65"/>
                </a:lnTo>
                <a:lnTo>
                  <a:pt x="908" y="64"/>
                </a:lnTo>
                <a:lnTo>
                  <a:pt x="910" y="62"/>
                </a:lnTo>
                <a:lnTo>
                  <a:pt x="914" y="62"/>
                </a:lnTo>
                <a:lnTo>
                  <a:pt x="914" y="61"/>
                </a:lnTo>
                <a:lnTo>
                  <a:pt x="915" y="61"/>
                </a:lnTo>
                <a:lnTo>
                  <a:pt x="916" y="61"/>
                </a:lnTo>
                <a:lnTo>
                  <a:pt x="917" y="61"/>
                </a:lnTo>
                <a:lnTo>
                  <a:pt x="919" y="60"/>
                </a:lnTo>
                <a:lnTo>
                  <a:pt x="920" y="60"/>
                </a:lnTo>
                <a:lnTo>
                  <a:pt x="920" y="59"/>
                </a:lnTo>
                <a:lnTo>
                  <a:pt x="921" y="59"/>
                </a:lnTo>
                <a:lnTo>
                  <a:pt x="923" y="59"/>
                </a:lnTo>
                <a:lnTo>
                  <a:pt x="923" y="57"/>
                </a:lnTo>
                <a:lnTo>
                  <a:pt x="924" y="57"/>
                </a:lnTo>
                <a:lnTo>
                  <a:pt x="924" y="59"/>
                </a:lnTo>
                <a:lnTo>
                  <a:pt x="925" y="59"/>
                </a:lnTo>
                <a:lnTo>
                  <a:pt x="927" y="59"/>
                </a:lnTo>
                <a:lnTo>
                  <a:pt x="927" y="57"/>
                </a:lnTo>
                <a:lnTo>
                  <a:pt x="927" y="56"/>
                </a:lnTo>
                <a:lnTo>
                  <a:pt x="928" y="56"/>
                </a:lnTo>
                <a:lnTo>
                  <a:pt x="928" y="55"/>
                </a:lnTo>
                <a:lnTo>
                  <a:pt x="930" y="56"/>
                </a:lnTo>
                <a:lnTo>
                  <a:pt x="932" y="56"/>
                </a:lnTo>
                <a:lnTo>
                  <a:pt x="933" y="56"/>
                </a:lnTo>
                <a:lnTo>
                  <a:pt x="934" y="56"/>
                </a:lnTo>
                <a:lnTo>
                  <a:pt x="936" y="56"/>
                </a:lnTo>
                <a:lnTo>
                  <a:pt x="937" y="55"/>
                </a:lnTo>
                <a:lnTo>
                  <a:pt x="938" y="55"/>
                </a:lnTo>
                <a:lnTo>
                  <a:pt x="940" y="55"/>
                </a:lnTo>
                <a:lnTo>
                  <a:pt x="942" y="53"/>
                </a:lnTo>
                <a:lnTo>
                  <a:pt x="944" y="53"/>
                </a:lnTo>
                <a:lnTo>
                  <a:pt x="945" y="52"/>
                </a:lnTo>
                <a:lnTo>
                  <a:pt x="946" y="52"/>
                </a:lnTo>
                <a:lnTo>
                  <a:pt x="947" y="52"/>
                </a:lnTo>
                <a:lnTo>
                  <a:pt x="949" y="51"/>
                </a:lnTo>
                <a:lnTo>
                  <a:pt x="950" y="51"/>
                </a:lnTo>
                <a:lnTo>
                  <a:pt x="951" y="49"/>
                </a:lnTo>
                <a:lnTo>
                  <a:pt x="953" y="49"/>
                </a:lnTo>
                <a:lnTo>
                  <a:pt x="953" y="48"/>
                </a:lnTo>
                <a:lnTo>
                  <a:pt x="954" y="48"/>
                </a:lnTo>
                <a:lnTo>
                  <a:pt x="954" y="47"/>
                </a:lnTo>
                <a:lnTo>
                  <a:pt x="955" y="47"/>
                </a:lnTo>
                <a:lnTo>
                  <a:pt x="955" y="46"/>
                </a:lnTo>
                <a:lnTo>
                  <a:pt x="957" y="46"/>
                </a:lnTo>
                <a:lnTo>
                  <a:pt x="957" y="44"/>
                </a:lnTo>
                <a:lnTo>
                  <a:pt x="957" y="43"/>
                </a:lnTo>
                <a:lnTo>
                  <a:pt x="957" y="42"/>
                </a:lnTo>
                <a:lnTo>
                  <a:pt x="957" y="40"/>
                </a:lnTo>
                <a:lnTo>
                  <a:pt x="957" y="39"/>
                </a:lnTo>
                <a:lnTo>
                  <a:pt x="957" y="38"/>
                </a:lnTo>
                <a:lnTo>
                  <a:pt x="958" y="38"/>
                </a:lnTo>
                <a:lnTo>
                  <a:pt x="958" y="36"/>
                </a:lnTo>
                <a:lnTo>
                  <a:pt x="957" y="35"/>
                </a:lnTo>
                <a:lnTo>
                  <a:pt x="955" y="35"/>
                </a:lnTo>
                <a:lnTo>
                  <a:pt x="955" y="34"/>
                </a:lnTo>
                <a:lnTo>
                  <a:pt x="955" y="32"/>
                </a:lnTo>
                <a:lnTo>
                  <a:pt x="954" y="32"/>
                </a:lnTo>
                <a:lnTo>
                  <a:pt x="954" y="31"/>
                </a:lnTo>
                <a:lnTo>
                  <a:pt x="954" y="30"/>
                </a:lnTo>
                <a:lnTo>
                  <a:pt x="954" y="29"/>
                </a:lnTo>
                <a:lnTo>
                  <a:pt x="954" y="27"/>
                </a:lnTo>
                <a:lnTo>
                  <a:pt x="955" y="27"/>
                </a:lnTo>
                <a:lnTo>
                  <a:pt x="955" y="26"/>
                </a:lnTo>
                <a:lnTo>
                  <a:pt x="957" y="26"/>
                </a:lnTo>
                <a:lnTo>
                  <a:pt x="958" y="26"/>
                </a:lnTo>
                <a:lnTo>
                  <a:pt x="959" y="25"/>
                </a:lnTo>
                <a:lnTo>
                  <a:pt x="961" y="25"/>
                </a:lnTo>
                <a:lnTo>
                  <a:pt x="963" y="23"/>
                </a:lnTo>
                <a:lnTo>
                  <a:pt x="963" y="22"/>
                </a:lnTo>
                <a:lnTo>
                  <a:pt x="964" y="22"/>
                </a:lnTo>
                <a:lnTo>
                  <a:pt x="964" y="21"/>
                </a:lnTo>
                <a:lnTo>
                  <a:pt x="966" y="21"/>
                </a:lnTo>
                <a:lnTo>
                  <a:pt x="967" y="21"/>
                </a:lnTo>
                <a:lnTo>
                  <a:pt x="968" y="21"/>
                </a:lnTo>
                <a:lnTo>
                  <a:pt x="970" y="21"/>
                </a:lnTo>
                <a:lnTo>
                  <a:pt x="971" y="22"/>
                </a:lnTo>
                <a:lnTo>
                  <a:pt x="972" y="22"/>
                </a:lnTo>
                <a:lnTo>
                  <a:pt x="974" y="22"/>
                </a:lnTo>
                <a:lnTo>
                  <a:pt x="975" y="23"/>
                </a:lnTo>
                <a:lnTo>
                  <a:pt x="976" y="25"/>
                </a:lnTo>
                <a:lnTo>
                  <a:pt x="977" y="25"/>
                </a:lnTo>
                <a:lnTo>
                  <a:pt x="977" y="23"/>
                </a:lnTo>
                <a:lnTo>
                  <a:pt x="979" y="23"/>
                </a:lnTo>
                <a:lnTo>
                  <a:pt x="980" y="22"/>
                </a:lnTo>
                <a:lnTo>
                  <a:pt x="981" y="22"/>
                </a:lnTo>
                <a:lnTo>
                  <a:pt x="981" y="21"/>
                </a:lnTo>
                <a:lnTo>
                  <a:pt x="983" y="19"/>
                </a:lnTo>
                <a:lnTo>
                  <a:pt x="984" y="18"/>
                </a:lnTo>
                <a:lnTo>
                  <a:pt x="984" y="17"/>
                </a:lnTo>
                <a:lnTo>
                  <a:pt x="985" y="15"/>
                </a:lnTo>
                <a:lnTo>
                  <a:pt x="985" y="14"/>
                </a:lnTo>
                <a:lnTo>
                  <a:pt x="985" y="12"/>
                </a:lnTo>
                <a:lnTo>
                  <a:pt x="984" y="10"/>
                </a:lnTo>
                <a:lnTo>
                  <a:pt x="984" y="9"/>
                </a:lnTo>
                <a:lnTo>
                  <a:pt x="984" y="8"/>
                </a:lnTo>
                <a:lnTo>
                  <a:pt x="984" y="6"/>
                </a:lnTo>
                <a:lnTo>
                  <a:pt x="984" y="5"/>
                </a:lnTo>
                <a:lnTo>
                  <a:pt x="984" y="4"/>
                </a:lnTo>
                <a:lnTo>
                  <a:pt x="985" y="4"/>
                </a:lnTo>
                <a:lnTo>
                  <a:pt x="985" y="2"/>
                </a:lnTo>
                <a:lnTo>
                  <a:pt x="985" y="1"/>
                </a:lnTo>
                <a:lnTo>
                  <a:pt x="985" y="0"/>
                </a:lnTo>
                <a:lnTo>
                  <a:pt x="985" y="1"/>
                </a:lnTo>
                <a:lnTo>
                  <a:pt x="987" y="1"/>
                </a:lnTo>
                <a:lnTo>
                  <a:pt x="987" y="2"/>
                </a:lnTo>
                <a:lnTo>
                  <a:pt x="987" y="4"/>
                </a:lnTo>
                <a:lnTo>
                  <a:pt x="988" y="4"/>
                </a:lnTo>
                <a:lnTo>
                  <a:pt x="988" y="5"/>
                </a:lnTo>
                <a:lnTo>
                  <a:pt x="989" y="5"/>
                </a:lnTo>
                <a:lnTo>
                  <a:pt x="991" y="5"/>
                </a:lnTo>
                <a:close/>
              </a:path>
            </a:pathLst>
          </a:custGeom>
          <a:solidFill>
            <a:schemeClr val="accent5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Freeform 9">
            <a:extLst>
              <a:ext uri="{FF2B5EF4-FFF2-40B4-BE49-F238E27FC236}">
                <a16:creationId xmlns:a16="http://schemas.microsoft.com/office/drawing/2014/main" id="{0B2F7CB8-3042-BB55-91CF-AB3A45A29C0D}"/>
              </a:ext>
            </a:extLst>
          </p:cNvPr>
          <p:cNvSpPr>
            <a:spLocks noEditPoints="1"/>
          </p:cNvSpPr>
          <p:nvPr/>
        </p:nvSpPr>
        <p:spPr bwMode="auto">
          <a:xfrm>
            <a:off x="5320739" y="1275606"/>
            <a:ext cx="3331925" cy="3312368"/>
          </a:xfrm>
          <a:custGeom>
            <a:avLst/>
            <a:gdLst>
              <a:gd name="T0" fmla="*/ 1017 w 1874"/>
              <a:gd name="T1" fmla="*/ 10 h 1863"/>
              <a:gd name="T2" fmla="*/ 1035 w 1874"/>
              <a:gd name="T3" fmla="*/ 49 h 1863"/>
              <a:gd name="T4" fmla="*/ 1064 w 1874"/>
              <a:gd name="T5" fmla="*/ 83 h 1863"/>
              <a:gd name="T6" fmla="*/ 1082 w 1874"/>
              <a:gd name="T7" fmla="*/ 125 h 1863"/>
              <a:gd name="T8" fmla="*/ 1092 w 1874"/>
              <a:gd name="T9" fmla="*/ 190 h 1863"/>
              <a:gd name="T10" fmla="*/ 1108 w 1874"/>
              <a:gd name="T11" fmla="*/ 235 h 1863"/>
              <a:gd name="T12" fmla="*/ 1120 w 1874"/>
              <a:gd name="T13" fmla="*/ 277 h 1863"/>
              <a:gd name="T14" fmla="*/ 1154 w 1874"/>
              <a:gd name="T15" fmla="*/ 301 h 1863"/>
              <a:gd name="T16" fmla="*/ 1202 w 1874"/>
              <a:gd name="T17" fmla="*/ 332 h 1863"/>
              <a:gd name="T18" fmla="*/ 1236 w 1874"/>
              <a:gd name="T19" fmla="*/ 367 h 1863"/>
              <a:gd name="T20" fmla="*/ 1280 w 1874"/>
              <a:gd name="T21" fmla="*/ 377 h 1863"/>
              <a:gd name="T22" fmla="*/ 1306 w 1874"/>
              <a:gd name="T23" fmla="*/ 422 h 1863"/>
              <a:gd name="T24" fmla="*/ 1387 w 1874"/>
              <a:gd name="T25" fmla="*/ 480 h 1863"/>
              <a:gd name="T26" fmla="*/ 1398 w 1874"/>
              <a:gd name="T27" fmla="*/ 594 h 1863"/>
              <a:gd name="T28" fmla="*/ 1502 w 1874"/>
              <a:gd name="T29" fmla="*/ 674 h 1863"/>
              <a:gd name="T30" fmla="*/ 1594 w 1874"/>
              <a:gd name="T31" fmla="*/ 727 h 1863"/>
              <a:gd name="T32" fmla="*/ 1625 w 1874"/>
              <a:gd name="T33" fmla="*/ 826 h 1863"/>
              <a:gd name="T34" fmla="*/ 1727 w 1874"/>
              <a:gd name="T35" fmla="*/ 1137 h 1863"/>
              <a:gd name="T36" fmla="*/ 1758 w 1874"/>
              <a:gd name="T37" fmla="*/ 1126 h 1863"/>
              <a:gd name="T38" fmla="*/ 1784 w 1874"/>
              <a:gd name="T39" fmla="*/ 1128 h 1863"/>
              <a:gd name="T40" fmla="*/ 1818 w 1874"/>
              <a:gd name="T41" fmla="*/ 1220 h 1863"/>
              <a:gd name="T42" fmla="*/ 1847 w 1874"/>
              <a:gd name="T43" fmla="*/ 1410 h 1863"/>
              <a:gd name="T44" fmla="*/ 1830 w 1874"/>
              <a:gd name="T45" fmla="*/ 1466 h 1863"/>
              <a:gd name="T46" fmla="*/ 1828 w 1874"/>
              <a:gd name="T47" fmla="*/ 1412 h 1863"/>
              <a:gd name="T48" fmla="*/ 1808 w 1874"/>
              <a:gd name="T49" fmla="*/ 1381 h 1863"/>
              <a:gd name="T50" fmla="*/ 1765 w 1874"/>
              <a:gd name="T51" fmla="*/ 1338 h 1863"/>
              <a:gd name="T52" fmla="*/ 1771 w 1874"/>
              <a:gd name="T53" fmla="*/ 1398 h 1863"/>
              <a:gd name="T54" fmla="*/ 1745 w 1874"/>
              <a:gd name="T55" fmla="*/ 1434 h 1863"/>
              <a:gd name="T56" fmla="*/ 1712 w 1874"/>
              <a:gd name="T57" fmla="*/ 1443 h 1863"/>
              <a:gd name="T58" fmla="*/ 1711 w 1874"/>
              <a:gd name="T59" fmla="*/ 1490 h 1863"/>
              <a:gd name="T60" fmla="*/ 1725 w 1874"/>
              <a:gd name="T61" fmla="*/ 1543 h 1863"/>
              <a:gd name="T62" fmla="*/ 1697 w 1874"/>
              <a:gd name="T63" fmla="*/ 1572 h 1863"/>
              <a:gd name="T64" fmla="*/ 1660 w 1874"/>
              <a:gd name="T65" fmla="*/ 1606 h 1863"/>
              <a:gd name="T66" fmla="*/ 1620 w 1874"/>
              <a:gd name="T67" fmla="*/ 1628 h 1863"/>
              <a:gd name="T68" fmla="*/ 1577 w 1874"/>
              <a:gd name="T69" fmla="*/ 1678 h 1863"/>
              <a:gd name="T70" fmla="*/ 1564 w 1874"/>
              <a:gd name="T71" fmla="*/ 1829 h 1863"/>
              <a:gd name="T72" fmla="*/ 1296 w 1874"/>
              <a:gd name="T73" fmla="*/ 1760 h 1863"/>
              <a:gd name="T74" fmla="*/ 890 w 1874"/>
              <a:gd name="T75" fmla="*/ 1589 h 1863"/>
              <a:gd name="T76" fmla="*/ 300 w 1874"/>
              <a:gd name="T77" fmla="*/ 1658 h 1863"/>
              <a:gd name="T78" fmla="*/ 1 w 1874"/>
              <a:gd name="T79" fmla="*/ 1577 h 1863"/>
              <a:gd name="T80" fmla="*/ 42 w 1874"/>
              <a:gd name="T81" fmla="*/ 1598 h 1863"/>
              <a:gd name="T82" fmla="*/ 51 w 1874"/>
              <a:gd name="T83" fmla="*/ 1380 h 1863"/>
              <a:gd name="T84" fmla="*/ 206 w 1874"/>
              <a:gd name="T85" fmla="*/ 1011 h 1863"/>
              <a:gd name="T86" fmla="*/ 231 w 1874"/>
              <a:gd name="T87" fmla="*/ 847 h 1863"/>
              <a:gd name="T88" fmla="*/ 299 w 1874"/>
              <a:gd name="T89" fmla="*/ 591 h 1863"/>
              <a:gd name="T90" fmla="*/ 451 w 1874"/>
              <a:gd name="T91" fmla="*/ 206 h 1863"/>
              <a:gd name="T92" fmla="*/ 442 w 1874"/>
              <a:gd name="T93" fmla="*/ 168 h 1863"/>
              <a:gd name="T94" fmla="*/ 440 w 1874"/>
              <a:gd name="T95" fmla="*/ 123 h 1863"/>
              <a:gd name="T96" fmla="*/ 461 w 1874"/>
              <a:gd name="T97" fmla="*/ 86 h 1863"/>
              <a:gd name="T98" fmla="*/ 515 w 1874"/>
              <a:gd name="T99" fmla="*/ 98 h 1863"/>
              <a:gd name="T100" fmla="*/ 559 w 1874"/>
              <a:gd name="T101" fmla="*/ 137 h 1863"/>
              <a:gd name="T102" fmla="*/ 595 w 1874"/>
              <a:gd name="T103" fmla="*/ 157 h 1863"/>
              <a:gd name="T104" fmla="*/ 656 w 1874"/>
              <a:gd name="T105" fmla="*/ 177 h 1863"/>
              <a:gd name="T106" fmla="*/ 709 w 1874"/>
              <a:gd name="T107" fmla="*/ 215 h 1863"/>
              <a:gd name="T108" fmla="*/ 753 w 1874"/>
              <a:gd name="T109" fmla="*/ 245 h 1863"/>
              <a:gd name="T110" fmla="*/ 792 w 1874"/>
              <a:gd name="T111" fmla="*/ 231 h 1863"/>
              <a:gd name="T112" fmla="*/ 830 w 1874"/>
              <a:gd name="T113" fmla="*/ 214 h 1863"/>
              <a:gd name="T114" fmla="*/ 874 w 1874"/>
              <a:gd name="T115" fmla="*/ 201 h 1863"/>
              <a:gd name="T116" fmla="*/ 869 w 1874"/>
              <a:gd name="T117" fmla="*/ 163 h 1863"/>
              <a:gd name="T118" fmla="*/ 887 w 1874"/>
              <a:gd name="T119" fmla="*/ 100 h 1863"/>
              <a:gd name="T120" fmla="*/ 907 w 1874"/>
              <a:gd name="T121" fmla="*/ 65 h 1863"/>
              <a:gd name="T122" fmla="*/ 957 w 1874"/>
              <a:gd name="T123" fmla="*/ 43 h 1863"/>
              <a:gd name="T124" fmla="*/ 985 w 1874"/>
              <a:gd name="T125" fmla="*/ 12 h 1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74" h="1863">
                <a:moveTo>
                  <a:pt x="1845" y="1118"/>
                </a:moveTo>
                <a:lnTo>
                  <a:pt x="1844" y="1120"/>
                </a:lnTo>
                <a:lnTo>
                  <a:pt x="1843" y="1120"/>
                </a:lnTo>
                <a:lnTo>
                  <a:pt x="1842" y="1120"/>
                </a:lnTo>
                <a:lnTo>
                  <a:pt x="1840" y="1120"/>
                </a:lnTo>
                <a:lnTo>
                  <a:pt x="1839" y="1120"/>
                </a:lnTo>
                <a:lnTo>
                  <a:pt x="1839" y="1118"/>
                </a:lnTo>
                <a:lnTo>
                  <a:pt x="1839" y="1115"/>
                </a:lnTo>
                <a:lnTo>
                  <a:pt x="1840" y="1110"/>
                </a:lnTo>
                <a:lnTo>
                  <a:pt x="1842" y="1103"/>
                </a:lnTo>
                <a:lnTo>
                  <a:pt x="1843" y="1103"/>
                </a:lnTo>
                <a:lnTo>
                  <a:pt x="1847" y="1105"/>
                </a:lnTo>
                <a:lnTo>
                  <a:pt x="1845" y="1107"/>
                </a:lnTo>
                <a:lnTo>
                  <a:pt x="1845" y="1110"/>
                </a:lnTo>
                <a:lnTo>
                  <a:pt x="1845" y="1112"/>
                </a:lnTo>
                <a:lnTo>
                  <a:pt x="1845" y="1115"/>
                </a:lnTo>
                <a:lnTo>
                  <a:pt x="1845" y="1116"/>
                </a:lnTo>
                <a:lnTo>
                  <a:pt x="1845" y="1118"/>
                </a:lnTo>
                <a:close/>
                <a:moveTo>
                  <a:pt x="991" y="5"/>
                </a:moveTo>
                <a:lnTo>
                  <a:pt x="992" y="5"/>
                </a:lnTo>
                <a:lnTo>
                  <a:pt x="993" y="5"/>
                </a:lnTo>
                <a:lnTo>
                  <a:pt x="994" y="5"/>
                </a:lnTo>
                <a:lnTo>
                  <a:pt x="994" y="4"/>
                </a:lnTo>
                <a:lnTo>
                  <a:pt x="996" y="4"/>
                </a:lnTo>
                <a:lnTo>
                  <a:pt x="997" y="4"/>
                </a:lnTo>
                <a:lnTo>
                  <a:pt x="998" y="2"/>
                </a:lnTo>
                <a:lnTo>
                  <a:pt x="1000" y="2"/>
                </a:lnTo>
                <a:lnTo>
                  <a:pt x="1000" y="4"/>
                </a:lnTo>
                <a:lnTo>
                  <a:pt x="1001" y="4"/>
                </a:lnTo>
                <a:lnTo>
                  <a:pt x="1002" y="4"/>
                </a:lnTo>
                <a:lnTo>
                  <a:pt x="1004" y="4"/>
                </a:lnTo>
                <a:lnTo>
                  <a:pt x="1005" y="4"/>
                </a:lnTo>
                <a:lnTo>
                  <a:pt x="1006" y="4"/>
                </a:lnTo>
                <a:lnTo>
                  <a:pt x="1006" y="2"/>
                </a:lnTo>
                <a:lnTo>
                  <a:pt x="1008" y="2"/>
                </a:lnTo>
                <a:lnTo>
                  <a:pt x="1009" y="2"/>
                </a:lnTo>
                <a:lnTo>
                  <a:pt x="1009" y="4"/>
                </a:lnTo>
                <a:lnTo>
                  <a:pt x="1010" y="5"/>
                </a:lnTo>
                <a:lnTo>
                  <a:pt x="1011" y="6"/>
                </a:lnTo>
                <a:lnTo>
                  <a:pt x="1013" y="6"/>
                </a:lnTo>
                <a:lnTo>
                  <a:pt x="1013" y="8"/>
                </a:lnTo>
                <a:lnTo>
                  <a:pt x="1014" y="8"/>
                </a:lnTo>
                <a:lnTo>
                  <a:pt x="1014" y="9"/>
                </a:lnTo>
                <a:lnTo>
                  <a:pt x="1015" y="9"/>
                </a:lnTo>
                <a:lnTo>
                  <a:pt x="1017" y="9"/>
                </a:lnTo>
                <a:lnTo>
                  <a:pt x="1017" y="10"/>
                </a:lnTo>
                <a:lnTo>
                  <a:pt x="1018" y="10"/>
                </a:lnTo>
                <a:lnTo>
                  <a:pt x="1018" y="12"/>
                </a:lnTo>
                <a:lnTo>
                  <a:pt x="1018" y="13"/>
                </a:lnTo>
                <a:lnTo>
                  <a:pt x="1018" y="14"/>
                </a:lnTo>
                <a:lnTo>
                  <a:pt x="1017" y="14"/>
                </a:lnTo>
                <a:lnTo>
                  <a:pt x="1017" y="15"/>
                </a:lnTo>
                <a:lnTo>
                  <a:pt x="1017" y="17"/>
                </a:lnTo>
                <a:lnTo>
                  <a:pt x="1017" y="18"/>
                </a:lnTo>
                <a:lnTo>
                  <a:pt x="1015" y="18"/>
                </a:lnTo>
                <a:lnTo>
                  <a:pt x="1015" y="19"/>
                </a:lnTo>
                <a:lnTo>
                  <a:pt x="1017" y="19"/>
                </a:lnTo>
                <a:lnTo>
                  <a:pt x="1017" y="21"/>
                </a:lnTo>
                <a:lnTo>
                  <a:pt x="1017" y="22"/>
                </a:lnTo>
                <a:lnTo>
                  <a:pt x="1017" y="23"/>
                </a:lnTo>
                <a:lnTo>
                  <a:pt x="1017" y="25"/>
                </a:lnTo>
                <a:lnTo>
                  <a:pt x="1018" y="25"/>
                </a:lnTo>
                <a:lnTo>
                  <a:pt x="1019" y="26"/>
                </a:lnTo>
                <a:lnTo>
                  <a:pt x="1021" y="27"/>
                </a:lnTo>
                <a:lnTo>
                  <a:pt x="1021" y="26"/>
                </a:lnTo>
                <a:lnTo>
                  <a:pt x="1022" y="26"/>
                </a:lnTo>
                <a:lnTo>
                  <a:pt x="1022" y="27"/>
                </a:lnTo>
                <a:lnTo>
                  <a:pt x="1022" y="29"/>
                </a:lnTo>
                <a:lnTo>
                  <a:pt x="1023" y="29"/>
                </a:lnTo>
                <a:lnTo>
                  <a:pt x="1024" y="30"/>
                </a:lnTo>
                <a:lnTo>
                  <a:pt x="1024" y="31"/>
                </a:lnTo>
                <a:lnTo>
                  <a:pt x="1026" y="31"/>
                </a:lnTo>
                <a:lnTo>
                  <a:pt x="1026" y="32"/>
                </a:lnTo>
                <a:lnTo>
                  <a:pt x="1027" y="32"/>
                </a:lnTo>
                <a:lnTo>
                  <a:pt x="1028" y="32"/>
                </a:lnTo>
                <a:lnTo>
                  <a:pt x="1030" y="32"/>
                </a:lnTo>
                <a:lnTo>
                  <a:pt x="1031" y="32"/>
                </a:lnTo>
                <a:lnTo>
                  <a:pt x="1032" y="34"/>
                </a:lnTo>
                <a:lnTo>
                  <a:pt x="1032" y="35"/>
                </a:lnTo>
                <a:lnTo>
                  <a:pt x="1032" y="36"/>
                </a:lnTo>
                <a:lnTo>
                  <a:pt x="1032" y="38"/>
                </a:lnTo>
                <a:lnTo>
                  <a:pt x="1032" y="39"/>
                </a:lnTo>
                <a:lnTo>
                  <a:pt x="1034" y="39"/>
                </a:lnTo>
                <a:lnTo>
                  <a:pt x="1034" y="40"/>
                </a:lnTo>
                <a:lnTo>
                  <a:pt x="1034" y="42"/>
                </a:lnTo>
                <a:lnTo>
                  <a:pt x="1034" y="43"/>
                </a:lnTo>
                <a:lnTo>
                  <a:pt x="1034" y="44"/>
                </a:lnTo>
                <a:lnTo>
                  <a:pt x="1034" y="46"/>
                </a:lnTo>
                <a:lnTo>
                  <a:pt x="1034" y="47"/>
                </a:lnTo>
                <a:lnTo>
                  <a:pt x="1035" y="47"/>
                </a:lnTo>
                <a:lnTo>
                  <a:pt x="1035" y="48"/>
                </a:lnTo>
                <a:lnTo>
                  <a:pt x="1035" y="49"/>
                </a:lnTo>
                <a:lnTo>
                  <a:pt x="1035" y="51"/>
                </a:lnTo>
                <a:lnTo>
                  <a:pt x="1035" y="52"/>
                </a:lnTo>
                <a:lnTo>
                  <a:pt x="1036" y="52"/>
                </a:lnTo>
                <a:lnTo>
                  <a:pt x="1038" y="52"/>
                </a:lnTo>
                <a:lnTo>
                  <a:pt x="1038" y="53"/>
                </a:lnTo>
                <a:lnTo>
                  <a:pt x="1038" y="55"/>
                </a:lnTo>
                <a:lnTo>
                  <a:pt x="1038" y="56"/>
                </a:lnTo>
                <a:lnTo>
                  <a:pt x="1038" y="57"/>
                </a:lnTo>
                <a:lnTo>
                  <a:pt x="1038" y="59"/>
                </a:lnTo>
                <a:lnTo>
                  <a:pt x="1038" y="60"/>
                </a:lnTo>
                <a:lnTo>
                  <a:pt x="1039" y="60"/>
                </a:lnTo>
                <a:lnTo>
                  <a:pt x="1039" y="61"/>
                </a:lnTo>
                <a:lnTo>
                  <a:pt x="1039" y="62"/>
                </a:lnTo>
                <a:lnTo>
                  <a:pt x="1040" y="62"/>
                </a:lnTo>
                <a:lnTo>
                  <a:pt x="1040" y="64"/>
                </a:lnTo>
                <a:lnTo>
                  <a:pt x="1041" y="64"/>
                </a:lnTo>
                <a:lnTo>
                  <a:pt x="1041" y="65"/>
                </a:lnTo>
                <a:lnTo>
                  <a:pt x="1043" y="65"/>
                </a:lnTo>
                <a:lnTo>
                  <a:pt x="1044" y="66"/>
                </a:lnTo>
                <a:lnTo>
                  <a:pt x="1045" y="66"/>
                </a:lnTo>
                <a:lnTo>
                  <a:pt x="1045" y="68"/>
                </a:lnTo>
                <a:lnTo>
                  <a:pt x="1047" y="68"/>
                </a:lnTo>
                <a:lnTo>
                  <a:pt x="1048" y="68"/>
                </a:lnTo>
                <a:lnTo>
                  <a:pt x="1049" y="68"/>
                </a:lnTo>
                <a:lnTo>
                  <a:pt x="1049" y="69"/>
                </a:lnTo>
                <a:lnTo>
                  <a:pt x="1051" y="69"/>
                </a:lnTo>
                <a:lnTo>
                  <a:pt x="1052" y="69"/>
                </a:lnTo>
                <a:lnTo>
                  <a:pt x="1052" y="70"/>
                </a:lnTo>
                <a:lnTo>
                  <a:pt x="1053" y="70"/>
                </a:lnTo>
                <a:lnTo>
                  <a:pt x="1053" y="72"/>
                </a:lnTo>
                <a:lnTo>
                  <a:pt x="1054" y="72"/>
                </a:lnTo>
                <a:lnTo>
                  <a:pt x="1054" y="73"/>
                </a:lnTo>
                <a:lnTo>
                  <a:pt x="1056" y="73"/>
                </a:lnTo>
                <a:lnTo>
                  <a:pt x="1056" y="74"/>
                </a:lnTo>
                <a:lnTo>
                  <a:pt x="1057" y="74"/>
                </a:lnTo>
                <a:lnTo>
                  <a:pt x="1057" y="76"/>
                </a:lnTo>
                <a:lnTo>
                  <a:pt x="1058" y="77"/>
                </a:lnTo>
                <a:lnTo>
                  <a:pt x="1058" y="78"/>
                </a:lnTo>
                <a:lnTo>
                  <a:pt x="1060" y="78"/>
                </a:lnTo>
                <a:lnTo>
                  <a:pt x="1060" y="79"/>
                </a:lnTo>
                <a:lnTo>
                  <a:pt x="1061" y="79"/>
                </a:lnTo>
                <a:lnTo>
                  <a:pt x="1061" y="81"/>
                </a:lnTo>
                <a:lnTo>
                  <a:pt x="1062" y="81"/>
                </a:lnTo>
                <a:lnTo>
                  <a:pt x="1062" y="82"/>
                </a:lnTo>
                <a:lnTo>
                  <a:pt x="1064" y="82"/>
                </a:lnTo>
                <a:lnTo>
                  <a:pt x="1064" y="83"/>
                </a:lnTo>
                <a:lnTo>
                  <a:pt x="1065" y="83"/>
                </a:lnTo>
                <a:lnTo>
                  <a:pt x="1065" y="85"/>
                </a:lnTo>
                <a:lnTo>
                  <a:pt x="1065" y="86"/>
                </a:lnTo>
                <a:lnTo>
                  <a:pt x="1066" y="86"/>
                </a:lnTo>
                <a:lnTo>
                  <a:pt x="1066" y="87"/>
                </a:lnTo>
                <a:lnTo>
                  <a:pt x="1066" y="89"/>
                </a:lnTo>
                <a:lnTo>
                  <a:pt x="1066" y="90"/>
                </a:lnTo>
                <a:lnTo>
                  <a:pt x="1066" y="91"/>
                </a:lnTo>
                <a:lnTo>
                  <a:pt x="1066" y="93"/>
                </a:lnTo>
                <a:lnTo>
                  <a:pt x="1068" y="93"/>
                </a:lnTo>
                <a:lnTo>
                  <a:pt x="1068" y="94"/>
                </a:lnTo>
                <a:lnTo>
                  <a:pt x="1068" y="95"/>
                </a:lnTo>
                <a:lnTo>
                  <a:pt x="1069" y="95"/>
                </a:lnTo>
                <a:lnTo>
                  <a:pt x="1070" y="95"/>
                </a:lnTo>
                <a:lnTo>
                  <a:pt x="1070" y="96"/>
                </a:lnTo>
                <a:lnTo>
                  <a:pt x="1071" y="96"/>
                </a:lnTo>
                <a:lnTo>
                  <a:pt x="1071" y="98"/>
                </a:lnTo>
                <a:lnTo>
                  <a:pt x="1071" y="99"/>
                </a:lnTo>
                <a:lnTo>
                  <a:pt x="1073" y="99"/>
                </a:lnTo>
                <a:lnTo>
                  <a:pt x="1073" y="100"/>
                </a:lnTo>
                <a:lnTo>
                  <a:pt x="1074" y="100"/>
                </a:lnTo>
                <a:lnTo>
                  <a:pt x="1074" y="102"/>
                </a:lnTo>
                <a:lnTo>
                  <a:pt x="1074" y="103"/>
                </a:lnTo>
                <a:lnTo>
                  <a:pt x="1074" y="104"/>
                </a:lnTo>
                <a:lnTo>
                  <a:pt x="1075" y="104"/>
                </a:lnTo>
                <a:lnTo>
                  <a:pt x="1075" y="106"/>
                </a:lnTo>
                <a:lnTo>
                  <a:pt x="1075" y="107"/>
                </a:lnTo>
                <a:lnTo>
                  <a:pt x="1075" y="108"/>
                </a:lnTo>
                <a:lnTo>
                  <a:pt x="1075" y="109"/>
                </a:lnTo>
                <a:lnTo>
                  <a:pt x="1077" y="109"/>
                </a:lnTo>
                <a:lnTo>
                  <a:pt x="1077" y="111"/>
                </a:lnTo>
                <a:lnTo>
                  <a:pt x="1077" y="112"/>
                </a:lnTo>
                <a:lnTo>
                  <a:pt x="1077" y="113"/>
                </a:lnTo>
                <a:lnTo>
                  <a:pt x="1077" y="115"/>
                </a:lnTo>
                <a:lnTo>
                  <a:pt x="1077" y="116"/>
                </a:lnTo>
                <a:lnTo>
                  <a:pt x="1077" y="117"/>
                </a:lnTo>
                <a:lnTo>
                  <a:pt x="1078" y="117"/>
                </a:lnTo>
                <a:lnTo>
                  <a:pt x="1078" y="119"/>
                </a:lnTo>
                <a:lnTo>
                  <a:pt x="1078" y="120"/>
                </a:lnTo>
                <a:lnTo>
                  <a:pt x="1078" y="121"/>
                </a:lnTo>
                <a:lnTo>
                  <a:pt x="1079" y="121"/>
                </a:lnTo>
                <a:lnTo>
                  <a:pt x="1079" y="123"/>
                </a:lnTo>
                <a:lnTo>
                  <a:pt x="1081" y="123"/>
                </a:lnTo>
                <a:lnTo>
                  <a:pt x="1081" y="124"/>
                </a:lnTo>
                <a:lnTo>
                  <a:pt x="1082" y="124"/>
                </a:lnTo>
                <a:lnTo>
                  <a:pt x="1082" y="125"/>
                </a:lnTo>
                <a:lnTo>
                  <a:pt x="1082" y="129"/>
                </a:lnTo>
                <a:lnTo>
                  <a:pt x="1082" y="130"/>
                </a:lnTo>
                <a:lnTo>
                  <a:pt x="1082" y="132"/>
                </a:lnTo>
                <a:lnTo>
                  <a:pt x="1083" y="134"/>
                </a:lnTo>
                <a:lnTo>
                  <a:pt x="1083" y="136"/>
                </a:lnTo>
                <a:lnTo>
                  <a:pt x="1085" y="137"/>
                </a:lnTo>
                <a:lnTo>
                  <a:pt x="1086" y="138"/>
                </a:lnTo>
                <a:lnTo>
                  <a:pt x="1086" y="140"/>
                </a:lnTo>
                <a:lnTo>
                  <a:pt x="1087" y="140"/>
                </a:lnTo>
                <a:lnTo>
                  <a:pt x="1087" y="141"/>
                </a:lnTo>
                <a:lnTo>
                  <a:pt x="1087" y="142"/>
                </a:lnTo>
                <a:lnTo>
                  <a:pt x="1087" y="143"/>
                </a:lnTo>
                <a:lnTo>
                  <a:pt x="1087" y="145"/>
                </a:lnTo>
                <a:lnTo>
                  <a:pt x="1087" y="146"/>
                </a:lnTo>
                <a:lnTo>
                  <a:pt x="1087" y="147"/>
                </a:lnTo>
                <a:lnTo>
                  <a:pt x="1088" y="149"/>
                </a:lnTo>
                <a:lnTo>
                  <a:pt x="1088" y="150"/>
                </a:lnTo>
                <a:lnTo>
                  <a:pt x="1090" y="150"/>
                </a:lnTo>
                <a:lnTo>
                  <a:pt x="1090" y="151"/>
                </a:lnTo>
                <a:lnTo>
                  <a:pt x="1090" y="153"/>
                </a:lnTo>
                <a:lnTo>
                  <a:pt x="1090" y="154"/>
                </a:lnTo>
                <a:lnTo>
                  <a:pt x="1091" y="155"/>
                </a:lnTo>
                <a:lnTo>
                  <a:pt x="1091" y="158"/>
                </a:lnTo>
                <a:lnTo>
                  <a:pt x="1091" y="159"/>
                </a:lnTo>
                <a:lnTo>
                  <a:pt x="1092" y="162"/>
                </a:lnTo>
                <a:lnTo>
                  <a:pt x="1092" y="163"/>
                </a:lnTo>
                <a:lnTo>
                  <a:pt x="1092" y="166"/>
                </a:lnTo>
                <a:lnTo>
                  <a:pt x="1092" y="168"/>
                </a:lnTo>
                <a:lnTo>
                  <a:pt x="1094" y="170"/>
                </a:lnTo>
                <a:lnTo>
                  <a:pt x="1094" y="171"/>
                </a:lnTo>
                <a:lnTo>
                  <a:pt x="1094" y="172"/>
                </a:lnTo>
                <a:lnTo>
                  <a:pt x="1095" y="173"/>
                </a:lnTo>
                <a:lnTo>
                  <a:pt x="1095" y="175"/>
                </a:lnTo>
                <a:lnTo>
                  <a:pt x="1095" y="176"/>
                </a:lnTo>
                <a:lnTo>
                  <a:pt x="1095" y="177"/>
                </a:lnTo>
                <a:lnTo>
                  <a:pt x="1095" y="179"/>
                </a:lnTo>
                <a:lnTo>
                  <a:pt x="1095" y="181"/>
                </a:lnTo>
                <a:lnTo>
                  <a:pt x="1096" y="183"/>
                </a:lnTo>
                <a:lnTo>
                  <a:pt x="1096" y="184"/>
                </a:lnTo>
                <a:lnTo>
                  <a:pt x="1096" y="185"/>
                </a:lnTo>
                <a:lnTo>
                  <a:pt x="1095" y="185"/>
                </a:lnTo>
                <a:lnTo>
                  <a:pt x="1094" y="187"/>
                </a:lnTo>
                <a:lnTo>
                  <a:pt x="1094" y="188"/>
                </a:lnTo>
                <a:lnTo>
                  <a:pt x="1094" y="189"/>
                </a:lnTo>
                <a:lnTo>
                  <a:pt x="1092" y="189"/>
                </a:lnTo>
                <a:lnTo>
                  <a:pt x="1092" y="190"/>
                </a:lnTo>
                <a:lnTo>
                  <a:pt x="1094" y="190"/>
                </a:lnTo>
                <a:lnTo>
                  <a:pt x="1094" y="192"/>
                </a:lnTo>
                <a:lnTo>
                  <a:pt x="1094" y="193"/>
                </a:lnTo>
                <a:lnTo>
                  <a:pt x="1095" y="193"/>
                </a:lnTo>
                <a:lnTo>
                  <a:pt x="1095" y="194"/>
                </a:lnTo>
                <a:lnTo>
                  <a:pt x="1096" y="194"/>
                </a:lnTo>
                <a:lnTo>
                  <a:pt x="1098" y="194"/>
                </a:lnTo>
                <a:lnTo>
                  <a:pt x="1098" y="196"/>
                </a:lnTo>
                <a:lnTo>
                  <a:pt x="1099" y="196"/>
                </a:lnTo>
                <a:lnTo>
                  <a:pt x="1099" y="197"/>
                </a:lnTo>
                <a:lnTo>
                  <a:pt x="1099" y="198"/>
                </a:lnTo>
                <a:lnTo>
                  <a:pt x="1099" y="200"/>
                </a:lnTo>
                <a:lnTo>
                  <a:pt x="1099" y="201"/>
                </a:lnTo>
                <a:lnTo>
                  <a:pt x="1099" y="202"/>
                </a:lnTo>
                <a:lnTo>
                  <a:pt x="1099" y="204"/>
                </a:lnTo>
                <a:lnTo>
                  <a:pt x="1098" y="205"/>
                </a:lnTo>
                <a:lnTo>
                  <a:pt x="1098" y="206"/>
                </a:lnTo>
                <a:lnTo>
                  <a:pt x="1098" y="207"/>
                </a:lnTo>
                <a:lnTo>
                  <a:pt x="1099" y="209"/>
                </a:lnTo>
                <a:lnTo>
                  <a:pt x="1099" y="210"/>
                </a:lnTo>
                <a:lnTo>
                  <a:pt x="1098" y="210"/>
                </a:lnTo>
                <a:lnTo>
                  <a:pt x="1098" y="211"/>
                </a:lnTo>
                <a:lnTo>
                  <a:pt x="1099" y="213"/>
                </a:lnTo>
                <a:lnTo>
                  <a:pt x="1100" y="213"/>
                </a:lnTo>
                <a:lnTo>
                  <a:pt x="1099" y="214"/>
                </a:lnTo>
                <a:lnTo>
                  <a:pt x="1099" y="215"/>
                </a:lnTo>
                <a:lnTo>
                  <a:pt x="1100" y="217"/>
                </a:lnTo>
                <a:lnTo>
                  <a:pt x="1099" y="217"/>
                </a:lnTo>
                <a:lnTo>
                  <a:pt x="1099" y="218"/>
                </a:lnTo>
                <a:lnTo>
                  <a:pt x="1099" y="219"/>
                </a:lnTo>
                <a:lnTo>
                  <a:pt x="1100" y="221"/>
                </a:lnTo>
                <a:lnTo>
                  <a:pt x="1100" y="222"/>
                </a:lnTo>
                <a:lnTo>
                  <a:pt x="1101" y="222"/>
                </a:lnTo>
                <a:lnTo>
                  <a:pt x="1103" y="223"/>
                </a:lnTo>
                <a:lnTo>
                  <a:pt x="1103" y="224"/>
                </a:lnTo>
                <a:lnTo>
                  <a:pt x="1104" y="224"/>
                </a:lnTo>
                <a:lnTo>
                  <a:pt x="1104" y="226"/>
                </a:lnTo>
                <a:lnTo>
                  <a:pt x="1105" y="226"/>
                </a:lnTo>
                <a:lnTo>
                  <a:pt x="1107" y="227"/>
                </a:lnTo>
                <a:lnTo>
                  <a:pt x="1107" y="228"/>
                </a:lnTo>
                <a:lnTo>
                  <a:pt x="1107" y="230"/>
                </a:lnTo>
                <a:lnTo>
                  <a:pt x="1108" y="231"/>
                </a:lnTo>
                <a:lnTo>
                  <a:pt x="1108" y="232"/>
                </a:lnTo>
                <a:lnTo>
                  <a:pt x="1107" y="232"/>
                </a:lnTo>
                <a:lnTo>
                  <a:pt x="1107" y="234"/>
                </a:lnTo>
                <a:lnTo>
                  <a:pt x="1108" y="235"/>
                </a:lnTo>
                <a:lnTo>
                  <a:pt x="1108" y="236"/>
                </a:lnTo>
                <a:lnTo>
                  <a:pt x="1107" y="237"/>
                </a:lnTo>
                <a:lnTo>
                  <a:pt x="1105" y="239"/>
                </a:lnTo>
                <a:lnTo>
                  <a:pt x="1105" y="240"/>
                </a:lnTo>
                <a:lnTo>
                  <a:pt x="1104" y="240"/>
                </a:lnTo>
                <a:lnTo>
                  <a:pt x="1104" y="241"/>
                </a:lnTo>
                <a:lnTo>
                  <a:pt x="1104" y="243"/>
                </a:lnTo>
                <a:lnTo>
                  <a:pt x="1104" y="244"/>
                </a:lnTo>
                <a:lnTo>
                  <a:pt x="1105" y="245"/>
                </a:lnTo>
                <a:lnTo>
                  <a:pt x="1107" y="245"/>
                </a:lnTo>
                <a:lnTo>
                  <a:pt x="1107" y="247"/>
                </a:lnTo>
                <a:lnTo>
                  <a:pt x="1108" y="247"/>
                </a:lnTo>
                <a:lnTo>
                  <a:pt x="1108" y="248"/>
                </a:lnTo>
                <a:lnTo>
                  <a:pt x="1109" y="249"/>
                </a:lnTo>
                <a:lnTo>
                  <a:pt x="1109" y="251"/>
                </a:lnTo>
                <a:lnTo>
                  <a:pt x="1111" y="252"/>
                </a:lnTo>
                <a:lnTo>
                  <a:pt x="1112" y="252"/>
                </a:lnTo>
                <a:lnTo>
                  <a:pt x="1112" y="253"/>
                </a:lnTo>
                <a:lnTo>
                  <a:pt x="1111" y="253"/>
                </a:lnTo>
                <a:lnTo>
                  <a:pt x="1109" y="253"/>
                </a:lnTo>
                <a:lnTo>
                  <a:pt x="1109" y="254"/>
                </a:lnTo>
                <a:lnTo>
                  <a:pt x="1109" y="256"/>
                </a:lnTo>
                <a:lnTo>
                  <a:pt x="1111" y="256"/>
                </a:lnTo>
                <a:lnTo>
                  <a:pt x="1111" y="257"/>
                </a:lnTo>
                <a:lnTo>
                  <a:pt x="1111" y="258"/>
                </a:lnTo>
                <a:lnTo>
                  <a:pt x="1111" y="260"/>
                </a:lnTo>
                <a:lnTo>
                  <a:pt x="1112" y="260"/>
                </a:lnTo>
                <a:lnTo>
                  <a:pt x="1112" y="261"/>
                </a:lnTo>
                <a:lnTo>
                  <a:pt x="1113" y="261"/>
                </a:lnTo>
                <a:lnTo>
                  <a:pt x="1113" y="262"/>
                </a:lnTo>
                <a:lnTo>
                  <a:pt x="1113" y="264"/>
                </a:lnTo>
                <a:lnTo>
                  <a:pt x="1113" y="265"/>
                </a:lnTo>
                <a:lnTo>
                  <a:pt x="1115" y="265"/>
                </a:lnTo>
                <a:lnTo>
                  <a:pt x="1115" y="266"/>
                </a:lnTo>
                <a:lnTo>
                  <a:pt x="1115" y="268"/>
                </a:lnTo>
                <a:lnTo>
                  <a:pt x="1115" y="269"/>
                </a:lnTo>
                <a:lnTo>
                  <a:pt x="1116" y="269"/>
                </a:lnTo>
                <a:lnTo>
                  <a:pt x="1116" y="270"/>
                </a:lnTo>
                <a:lnTo>
                  <a:pt x="1116" y="271"/>
                </a:lnTo>
                <a:lnTo>
                  <a:pt x="1117" y="271"/>
                </a:lnTo>
                <a:lnTo>
                  <a:pt x="1117" y="273"/>
                </a:lnTo>
                <a:lnTo>
                  <a:pt x="1118" y="273"/>
                </a:lnTo>
                <a:lnTo>
                  <a:pt x="1118" y="274"/>
                </a:lnTo>
                <a:lnTo>
                  <a:pt x="1120" y="274"/>
                </a:lnTo>
                <a:lnTo>
                  <a:pt x="1120" y="275"/>
                </a:lnTo>
                <a:lnTo>
                  <a:pt x="1120" y="277"/>
                </a:lnTo>
                <a:lnTo>
                  <a:pt x="1121" y="277"/>
                </a:lnTo>
                <a:lnTo>
                  <a:pt x="1121" y="278"/>
                </a:lnTo>
                <a:lnTo>
                  <a:pt x="1122" y="278"/>
                </a:lnTo>
                <a:lnTo>
                  <a:pt x="1122" y="279"/>
                </a:lnTo>
                <a:lnTo>
                  <a:pt x="1124" y="279"/>
                </a:lnTo>
                <a:lnTo>
                  <a:pt x="1124" y="281"/>
                </a:lnTo>
                <a:lnTo>
                  <a:pt x="1125" y="281"/>
                </a:lnTo>
                <a:lnTo>
                  <a:pt x="1125" y="282"/>
                </a:lnTo>
                <a:lnTo>
                  <a:pt x="1126" y="282"/>
                </a:lnTo>
                <a:lnTo>
                  <a:pt x="1126" y="283"/>
                </a:lnTo>
                <a:lnTo>
                  <a:pt x="1128" y="283"/>
                </a:lnTo>
                <a:lnTo>
                  <a:pt x="1129" y="283"/>
                </a:lnTo>
                <a:lnTo>
                  <a:pt x="1129" y="284"/>
                </a:lnTo>
                <a:lnTo>
                  <a:pt x="1130" y="284"/>
                </a:lnTo>
                <a:lnTo>
                  <a:pt x="1130" y="286"/>
                </a:lnTo>
                <a:lnTo>
                  <a:pt x="1131" y="286"/>
                </a:lnTo>
                <a:lnTo>
                  <a:pt x="1131" y="287"/>
                </a:lnTo>
                <a:lnTo>
                  <a:pt x="1133" y="287"/>
                </a:lnTo>
                <a:lnTo>
                  <a:pt x="1133" y="288"/>
                </a:lnTo>
                <a:lnTo>
                  <a:pt x="1133" y="290"/>
                </a:lnTo>
                <a:lnTo>
                  <a:pt x="1134" y="290"/>
                </a:lnTo>
                <a:lnTo>
                  <a:pt x="1134" y="291"/>
                </a:lnTo>
                <a:lnTo>
                  <a:pt x="1135" y="291"/>
                </a:lnTo>
                <a:lnTo>
                  <a:pt x="1135" y="292"/>
                </a:lnTo>
                <a:lnTo>
                  <a:pt x="1137" y="292"/>
                </a:lnTo>
                <a:lnTo>
                  <a:pt x="1138" y="292"/>
                </a:lnTo>
                <a:lnTo>
                  <a:pt x="1138" y="294"/>
                </a:lnTo>
                <a:lnTo>
                  <a:pt x="1139" y="294"/>
                </a:lnTo>
                <a:lnTo>
                  <a:pt x="1141" y="294"/>
                </a:lnTo>
                <a:lnTo>
                  <a:pt x="1141" y="295"/>
                </a:lnTo>
                <a:lnTo>
                  <a:pt x="1142" y="295"/>
                </a:lnTo>
                <a:lnTo>
                  <a:pt x="1142" y="296"/>
                </a:lnTo>
                <a:lnTo>
                  <a:pt x="1143" y="296"/>
                </a:lnTo>
                <a:lnTo>
                  <a:pt x="1143" y="298"/>
                </a:lnTo>
                <a:lnTo>
                  <a:pt x="1145" y="296"/>
                </a:lnTo>
                <a:lnTo>
                  <a:pt x="1145" y="298"/>
                </a:lnTo>
                <a:lnTo>
                  <a:pt x="1146" y="298"/>
                </a:lnTo>
                <a:lnTo>
                  <a:pt x="1147" y="298"/>
                </a:lnTo>
                <a:lnTo>
                  <a:pt x="1147" y="299"/>
                </a:lnTo>
                <a:lnTo>
                  <a:pt x="1148" y="299"/>
                </a:lnTo>
                <a:lnTo>
                  <a:pt x="1150" y="299"/>
                </a:lnTo>
                <a:lnTo>
                  <a:pt x="1150" y="300"/>
                </a:lnTo>
                <a:lnTo>
                  <a:pt x="1151" y="300"/>
                </a:lnTo>
                <a:lnTo>
                  <a:pt x="1152" y="300"/>
                </a:lnTo>
                <a:lnTo>
                  <a:pt x="1152" y="301"/>
                </a:lnTo>
                <a:lnTo>
                  <a:pt x="1154" y="301"/>
                </a:lnTo>
                <a:lnTo>
                  <a:pt x="1154" y="303"/>
                </a:lnTo>
                <a:lnTo>
                  <a:pt x="1155" y="303"/>
                </a:lnTo>
                <a:lnTo>
                  <a:pt x="1156" y="303"/>
                </a:lnTo>
                <a:lnTo>
                  <a:pt x="1158" y="303"/>
                </a:lnTo>
                <a:lnTo>
                  <a:pt x="1158" y="301"/>
                </a:lnTo>
                <a:lnTo>
                  <a:pt x="1159" y="301"/>
                </a:lnTo>
                <a:lnTo>
                  <a:pt x="1159" y="300"/>
                </a:lnTo>
                <a:lnTo>
                  <a:pt x="1160" y="300"/>
                </a:lnTo>
                <a:lnTo>
                  <a:pt x="1162" y="300"/>
                </a:lnTo>
                <a:lnTo>
                  <a:pt x="1163" y="300"/>
                </a:lnTo>
                <a:lnTo>
                  <a:pt x="1163" y="301"/>
                </a:lnTo>
                <a:lnTo>
                  <a:pt x="1164" y="303"/>
                </a:lnTo>
                <a:lnTo>
                  <a:pt x="1164" y="304"/>
                </a:lnTo>
                <a:lnTo>
                  <a:pt x="1163" y="304"/>
                </a:lnTo>
                <a:lnTo>
                  <a:pt x="1163" y="309"/>
                </a:lnTo>
                <a:lnTo>
                  <a:pt x="1167" y="320"/>
                </a:lnTo>
                <a:lnTo>
                  <a:pt x="1167" y="321"/>
                </a:lnTo>
                <a:lnTo>
                  <a:pt x="1168" y="321"/>
                </a:lnTo>
                <a:lnTo>
                  <a:pt x="1168" y="322"/>
                </a:lnTo>
                <a:lnTo>
                  <a:pt x="1169" y="322"/>
                </a:lnTo>
                <a:lnTo>
                  <a:pt x="1171" y="322"/>
                </a:lnTo>
                <a:lnTo>
                  <a:pt x="1172" y="324"/>
                </a:lnTo>
                <a:lnTo>
                  <a:pt x="1173" y="324"/>
                </a:lnTo>
                <a:lnTo>
                  <a:pt x="1175" y="324"/>
                </a:lnTo>
                <a:lnTo>
                  <a:pt x="1175" y="325"/>
                </a:lnTo>
                <a:lnTo>
                  <a:pt x="1176" y="325"/>
                </a:lnTo>
                <a:lnTo>
                  <a:pt x="1176" y="326"/>
                </a:lnTo>
                <a:lnTo>
                  <a:pt x="1176" y="328"/>
                </a:lnTo>
                <a:lnTo>
                  <a:pt x="1177" y="328"/>
                </a:lnTo>
                <a:lnTo>
                  <a:pt x="1178" y="329"/>
                </a:lnTo>
                <a:lnTo>
                  <a:pt x="1180" y="329"/>
                </a:lnTo>
                <a:lnTo>
                  <a:pt x="1181" y="330"/>
                </a:lnTo>
                <a:lnTo>
                  <a:pt x="1182" y="330"/>
                </a:lnTo>
                <a:lnTo>
                  <a:pt x="1184" y="329"/>
                </a:lnTo>
                <a:lnTo>
                  <a:pt x="1185" y="329"/>
                </a:lnTo>
                <a:lnTo>
                  <a:pt x="1186" y="329"/>
                </a:lnTo>
                <a:lnTo>
                  <a:pt x="1186" y="328"/>
                </a:lnTo>
                <a:lnTo>
                  <a:pt x="1188" y="328"/>
                </a:lnTo>
                <a:lnTo>
                  <a:pt x="1189" y="326"/>
                </a:lnTo>
                <a:lnTo>
                  <a:pt x="1190" y="326"/>
                </a:lnTo>
                <a:lnTo>
                  <a:pt x="1192" y="326"/>
                </a:lnTo>
                <a:lnTo>
                  <a:pt x="1193" y="328"/>
                </a:lnTo>
                <a:lnTo>
                  <a:pt x="1195" y="329"/>
                </a:lnTo>
                <a:lnTo>
                  <a:pt x="1198" y="329"/>
                </a:lnTo>
                <a:lnTo>
                  <a:pt x="1201" y="330"/>
                </a:lnTo>
                <a:lnTo>
                  <a:pt x="1202" y="332"/>
                </a:lnTo>
                <a:lnTo>
                  <a:pt x="1203" y="337"/>
                </a:lnTo>
                <a:lnTo>
                  <a:pt x="1203" y="339"/>
                </a:lnTo>
                <a:lnTo>
                  <a:pt x="1202" y="342"/>
                </a:lnTo>
                <a:lnTo>
                  <a:pt x="1201" y="342"/>
                </a:lnTo>
                <a:lnTo>
                  <a:pt x="1201" y="343"/>
                </a:lnTo>
                <a:lnTo>
                  <a:pt x="1199" y="343"/>
                </a:lnTo>
                <a:lnTo>
                  <a:pt x="1199" y="345"/>
                </a:lnTo>
                <a:lnTo>
                  <a:pt x="1199" y="346"/>
                </a:lnTo>
                <a:lnTo>
                  <a:pt x="1199" y="347"/>
                </a:lnTo>
                <a:lnTo>
                  <a:pt x="1199" y="350"/>
                </a:lnTo>
                <a:lnTo>
                  <a:pt x="1201" y="351"/>
                </a:lnTo>
                <a:lnTo>
                  <a:pt x="1202" y="352"/>
                </a:lnTo>
                <a:lnTo>
                  <a:pt x="1203" y="352"/>
                </a:lnTo>
                <a:lnTo>
                  <a:pt x="1203" y="354"/>
                </a:lnTo>
                <a:lnTo>
                  <a:pt x="1205" y="354"/>
                </a:lnTo>
                <a:lnTo>
                  <a:pt x="1205" y="355"/>
                </a:lnTo>
                <a:lnTo>
                  <a:pt x="1206" y="355"/>
                </a:lnTo>
                <a:lnTo>
                  <a:pt x="1207" y="355"/>
                </a:lnTo>
                <a:lnTo>
                  <a:pt x="1209" y="355"/>
                </a:lnTo>
                <a:lnTo>
                  <a:pt x="1210" y="355"/>
                </a:lnTo>
                <a:lnTo>
                  <a:pt x="1211" y="355"/>
                </a:lnTo>
                <a:lnTo>
                  <a:pt x="1212" y="355"/>
                </a:lnTo>
                <a:lnTo>
                  <a:pt x="1214" y="355"/>
                </a:lnTo>
                <a:lnTo>
                  <a:pt x="1215" y="355"/>
                </a:lnTo>
                <a:lnTo>
                  <a:pt x="1216" y="355"/>
                </a:lnTo>
                <a:lnTo>
                  <a:pt x="1218" y="355"/>
                </a:lnTo>
                <a:lnTo>
                  <a:pt x="1219" y="355"/>
                </a:lnTo>
                <a:lnTo>
                  <a:pt x="1220" y="355"/>
                </a:lnTo>
                <a:lnTo>
                  <a:pt x="1220" y="356"/>
                </a:lnTo>
                <a:lnTo>
                  <a:pt x="1222" y="356"/>
                </a:lnTo>
                <a:lnTo>
                  <a:pt x="1223" y="356"/>
                </a:lnTo>
                <a:lnTo>
                  <a:pt x="1224" y="356"/>
                </a:lnTo>
                <a:lnTo>
                  <a:pt x="1225" y="356"/>
                </a:lnTo>
                <a:lnTo>
                  <a:pt x="1227" y="356"/>
                </a:lnTo>
                <a:lnTo>
                  <a:pt x="1228" y="356"/>
                </a:lnTo>
                <a:lnTo>
                  <a:pt x="1229" y="358"/>
                </a:lnTo>
                <a:lnTo>
                  <a:pt x="1231" y="358"/>
                </a:lnTo>
                <a:lnTo>
                  <a:pt x="1231" y="359"/>
                </a:lnTo>
                <a:lnTo>
                  <a:pt x="1232" y="360"/>
                </a:lnTo>
                <a:lnTo>
                  <a:pt x="1232" y="362"/>
                </a:lnTo>
                <a:lnTo>
                  <a:pt x="1233" y="362"/>
                </a:lnTo>
                <a:lnTo>
                  <a:pt x="1233" y="363"/>
                </a:lnTo>
                <a:lnTo>
                  <a:pt x="1233" y="364"/>
                </a:lnTo>
                <a:lnTo>
                  <a:pt x="1233" y="365"/>
                </a:lnTo>
                <a:lnTo>
                  <a:pt x="1235" y="365"/>
                </a:lnTo>
                <a:lnTo>
                  <a:pt x="1236" y="367"/>
                </a:lnTo>
                <a:lnTo>
                  <a:pt x="1237" y="367"/>
                </a:lnTo>
                <a:lnTo>
                  <a:pt x="1239" y="367"/>
                </a:lnTo>
                <a:lnTo>
                  <a:pt x="1240" y="367"/>
                </a:lnTo>
                <a:lnTo>
                  <a:pt x="1241" y="367"/>
                </a:lnTo>
                <a:lnTo>
                  <a:pt x="1242" y="367"/>
                </a:lnTo>
                <a:lnTo>
                  <a:pt x="1244" y="367"/>
                </a:lnTo>
                <a:lnTo>
                  <a:pt x="1245" y="367"/>
                </a:lnTo>
                <a:lnTo>
                  <a:pt x="1246" y="367"/>
                </a:lnTo>
                <a:lnTo>
                  <a:pt x="1246" y="368"/>
                </a:lnTo>
                <a:lnTo>
                  <a:pt x="1248" y="368"/>
                </a:lnTo>
                <a:lnTo>
                  <a:pt x="1248" y="369"/>
                </a:lnTo>
                <a:lnTo>
                  <a:pt x="1249" y="369"/>
                </a:lnTo>
                <a:lnTo>
                  <a:pt x="1250" y="369"/>
                </a:lnTo>
                <a:lnTo>
                  <a:pt x="1250" y="371"/>
                </a:lnTo>
                <a:lnTo>
                  <a:pt x="1252" y="371"/>
                </a:lnTo>
                <a:lnTo>
                  <a:pt x="1253" y="371"/>
                </a:lnTo>
                <a:lnTo>
                  <a:pt x="1254" y="371"/>
                </a:lnTo>
                <a:lnTo>
                  <a:pt x="1255" y="372"/>
                </a:lnTo>
                <a:lnTo>
                  <a:pt x="1257" y="372"/>
                </a:lnTo>
                <a:lnTo>
                  <a:pt x="1257" y="373"/>
                </a:lnTo>
                <a:lnTo>
                  <a:pt x="1258" y="375"/>
                </a:lnTo>
                <a:lnTo>
                  <a:pt x="1259" y="375"/>
                </a:lnTo>
                <a:lnTo>
                  <a:pt x="1259" y="373"/>
                </a:lnTo>
                <a:lnTo>
                  <a:pt x="1261" y="373"/>
                </a:lnTo>
                <a:lnTo>
                  <a:pt x="1262" y="373"/>
                </a:lnTo>
                <a:lnTo>
                  <a:pt x="1263" y="373"/>
                </a:lnTo>
                <a:lnTo>
                  <a:pt x="1265" y="373"/>
                </a:lnTo>
                <a:lnTo>
                  <a:pt x="1265" y="372"/>
                </a:lnTo>
                <a:lnTo>
                  <a:pt x="1266" y="372"/>
                </a:lnTo>
                <a:lnTo>
                  <a:pt x="1267" y="372"/>
                </a:lnTo>
                <a:lnTo>
                  <a:pt x="1267" y="373"/>
                </a:lnTo>
                <a:lnTo>
                  <a:pt x="1269" y="373"/>
                </a:lnTo>
                <a:lnTo>
                  <a:pt x="1270" y="373"/>
                </a:lnTo>
                <a:lnTo>
                  <a:pt x="1271" y="373"/>
                </a:lnTo>
                <a:lnTo>
                  <a:pt x="1271" y="375"/>
                </a:lnTo>
                <a:lnTo>
                  <a:pt x="1272" y="375"/>
                </a:lnTo>
                <a:lnTo>
                  <a:pt x="1274" y="375"/>
                </a:lnTo>
                <a:lnTo>
                  <a:pt x="1275" y="375"/>
                </a:lnTo>
                <a:lnTo>
                  <a:pt x="1275" y="373"/>
                </a:lnTo>
                <a:lnTo>
                  <a:pt x="1276" y="373"/>
                </a:lnTo>
                <a:lnTo>
                  <a:pt x="1278" y="373"/>
                </a:lnTo>
                <a:lnTo>
                  <a:pt x="1279" y="373"/>
                </a:lnTo>
                <a:lnTo>
                  <a:pt x="1279" y="375"/>
                </a:lnTo>
                <a:lnTo>
                  <a:pt x="1280" y="375"/>
                </a:lnTo>
                <a:lnTo>
                  <a:pt x="1280" y="376"/>
                </a:lnTo>
                <a:lnTo>
                  <a:pt x="1280" y="377"/>
                </a:lnTo>
                <a:lnTo>
                  <a:pt x="1280" y="379"/>
                </a:lnTo>
                <a:lnTo>
                  <a:pt x="1282" y="379"/>
                </a:lnTo>
                <a:lnTo>
                  <a:pt x="1282" y="380"/>
                </a:lnTo>
                <a:lnTo>
                  <a:pt x="1282" y="381"/>
                </a:lnTo>
                <a:lnTo>
                  <a:pt x="1282" y="382"/>
                </a:lnTo>
                <a:lnTo>
                  <a:pt x="1282" y="384"/>
                </a:lnTo>
                <a:lnTo>
                  <a:pt x="1283" y="384"/>
                </a:lnTo>
                <a:lnTo>
                  <a:pt x="1283" y="385"/>
                </a:lnTo>
                <a:lnTo>
                  <a:pt x="1284" y="385"/>
                </a:lnTo>
                <a:lnTo>
                  <a:pt x="1284" y="386"/>
                </a:lnTo>
                <a:lnTo>
                  <a:pt x="1286" y="386"/>
                </a:lnTo>
                <a:lnTo>
                  <a:pt x="1286" y="388"/>
                </a:lnTo>
                <a:lnTo>
                  <a:pt x="1286" y="389"/>
                </a:lnTo>
                <a:lnTo>
                  <a:pt x="1287" y="389"/>
                </a:lnTo>
                <a:lnTo>
                  <a:pt x="1287" y="390"/>
                </a:lnTo>
                <a:lnTo>
                  <a:pt x="1288" y="390"/>
                </a:lnTo>
                <a:lnTo>
                  <a:pt x="1288" y="392"/>
                </a:lnTo>
                <a:lnTo>
                  <a:pt x="1291" y="395"/>
                </a:lnTo>
                <a:lnTo>
                  <a:pt x="1291" y="397"/>
                </a:lnTo>
                <a:lnTo>
                  <a:pt x="1291" y="398"/>
                </a:lnTo>
                <a:lnTo>
                  <a:pt x="1289" y="401"/>
                </a:lnTo>
                <a:lnTo>
                  <a:pt x="1289" y="402"/>
                </a:lnTo>
                <a:lnTo>
                  <a:pt x="1291" y="403"/>
                </a:lnTo>
                <a:lnTo>
                  <a:pt x="1291" y="405"/>
                </a:lnTo>
                <a:lnTo>
                  <a:pt x="1291" y="406"/>
                </a:lnTo>
                <a:lnTo>
                  <a:pt x="1292" y="406"/>
                </a:lnTo>
                <a:lnTo>
                  <a:pt x="1292" y="407"/>
                </a:lnTo>
                <a:lnTo>
                  <a:pt x="1293" y="407"/>
                </a:lnTo>
                <a:lnTo>
                  <a:pt x="1293" y="409"/>
                </a:lnTo>
                <a:lnTo>
                  <a:pt x="1295" y="409"/>
                </a:lnTo>
                <a:lnTo>
                  <a:pt x="1295" y="410"/>
                </a:lnTo>
                <a:lnTo>
                  <a:pt x="1296" y="410"/>
                </a:lnTo>
                <a:lnTo>
                  <a:pt x="1297" y="411"/>
                </a:lnTo>
                <a:lnTo>
                  <a:pt x="1297" y="412"/>
                </a:lnTo>
                <a:lnTo>
                  <a:pt x="1299" y="412"/>
                </a:lnTo>
                <a:lnTo>
                  <a:pt x="1299" y="414"/>
                </a:lnTo>
                <a:lnTo>
                  <a:pt x="1300" y="414"/>
                </a:lnTo>
                <a:lnTo>
                  <a:pt x="1301" y="415"/>
                </a:lnTo>
                <a:lnTo>
                  <a:pt x="1301" y="416"/>
                </a:lnTo>
                <a:lnTo>
                  <a:pt x="1302" y="416"/>
                </a:lnTo>
                <a:lnTo>
                  <a:pt x="1302" y="418"/>
                </a:lnTo>
                <a:lnTo>
                  <a:pt x="1304" y="418"/>
                </a:lnTo>
                <a:lnTo>
                  <a:pt x="1304" y="419"/>
                </a:lnTo>
                <a:lnTo>
                  <a:pt x="1305" y="419"/>
                </a:lnTo>
                <a:lnTo>
                  <a:pt x="1306" y="420"/>
                </a:lnTo>
                <a:lnTo>
                  <a:pt x="1306" y="422"/>
                </a:lnTo>
                <a:lnTo>
                  <a:pt x="1308" y="422"/>
                </a:lnTo>
                <a:lnTo>
                  <a:pt x="1308" y="423"/>
                </a:lnTo>
                <a:lnTo>
                  <a:pt x="1309" y="423"/>
                </a:lnTo>
                <a:lnTo>
                  <a:pt x="1309" y="424"/>
                </a:lnTo>
                <a:lnTo>
                  <a:pt x="1310" y="424"/>
                </a:lnTo>
                <a:lnTo>
                  <a:pt x="1310" y="426"/>
                </a:lnTo>
                <a:lnTo>
                  <a:pt x="1310" y="427"/>
                </a:lnTo>
                <a:lnTo>
                  <a:pt x="1310" y="428"/>
                </a:lnTo>
                <a:lnTo>
                  <a:pt x="1310" y="429"/>
                </a:lnTo>
                <a:lnTo>
                  <a:pt x="1309" y="431"/>
                </a:lnTo>
                <a:lnTo>
                  <a:pt x="1308" y="432"/>
                </a:lnTo>
                <a:lnTo>
                  <a:pt x="1302" y="439"/>
                </a:lnTo>
                <a:lnTo>
                  <a:pt x="1304" y="439"/>
                </a:lnTo>
                <a:lnTo>
                  <a:pt x="1305" y="439"/>
                </a:lnTo>
                <a:lnTo>
                  <a:pt x="1306" y="439"/>
                </a:lnTo>
                <a:lnTo>
                  <a:pt x="1308" y="439"/>
                </a:lnTo>
                <a:lnTo>
                  <a:pt x="1308" y="440"/>
                </a:lnTo>
                <a:lnTo>
                  <a:pt x="1309" y="440"/>
                </a:lnTo>
                <a:lnTo>
                  <a:pt x="1310" y="440"/>
                </a:lnTo>
                <a:lnTo>
                  <a:pt x="1312" y="440"/>
                </a:lnTo>
                <a:lnTo>
                  <a:pt x="1313" y="440"/>
                </a:lnTo>
                <a:lnTo>
                  <a:pt x="1314" y="440"/>
                </a:lnTo>
                <a:lnTo>
                  <a:pt x="1314" y="441"/>
                </a:lnTo>
                <a:lnTo>
                  <a:pt x="1316" y="441"/>
                </a:lnTo>
                <a:lnTo>
                  <a:pt x="1317" y="441"/>
                </a:lnTo>
                <a:lnTo>
                  <a:pt x="1318" y="441"/>
                </a:lnTo>
                <a:lnTo>
                  <a:pt x="1318" y="443"/>
                </a:lnTo>
                <a:lnTo>
                  <a:pt x="1319" y="443"/>
                </a:lnTo>
                <a:lnTo>
                  <a:pt x="1321" y="443"/>
                </a:lnTo>
                <a:lnTo>
                  <a:pt x="1322" y="443"/>
                </a:lnTo>
                <a:lnTo>
                  <a:pt x="1322" y="444"/>
                </a:lnTo>
                <a:lnTo>
                  <a:pt x="1323" y="444"/>
                </a:lnTo>
                <a:lnTo>
                  <a:pt x="1325" y="444"/>
                </a:lnTo>
                <a:lnTo>
                  <a:pt x="1326" y="444"/>
                </a:lnTo>
                <a:lnTo>
                  <a:pt x="1326" y="445"/>
                </a:lnTo>
                <a:lnTo>
                  <a:pt x="1327" y="445"/>
                </a:lnTo>
                <a:lnTo>
                  <a:pt x="1329" y="445"/>
                </a:lnTo>
                <a:lnTo>
                  <a:pt x="1336" y="449"/>
                </a:lnTo>
                <a:lnTo>
                  <a:pt x="1346" y="454"/>
                </a:lnTo>
                <a:lnTo>
                  <a:pt x="1365" y="466"/>
                </a:lnTo>
                <a:lnTo>
                  <a:pt x="1381" y="476"/>
                </a:lnTo>
                <a:lnTo>
                  <a:pt x="1385" y="478"/>
                </a:lnTo>
                <a:lnTo>
                  <a:pt x="1385" y="479"/>
                </a:lnTo>
                <a:lnTo>
                  <a:pt x="1386" y="479"/>
                </a:lnTo>
                <a:lnTo>
                  <a:pt x="1387" y="479"/>
                </a:lnTo>
                <a:lnTo>
                  <a:pt x="1387" y="480"/>
                </a:lnTo>
                <a:lnTo>
                  <a:pt x="1389" y="480"/>
                </a:lnTo>
                <a:lnTo>
                  <a:pt x="1389" y="482"/>
                </a:lnTo>
                <a:lnTo>
                  <a:pt x="1389" y="483"/>
                </a:lnTo>
                <a:lnTo>
                  <a:pt x="1390" y="483"/>
                </a:lnTo>
                <a:lnTo>
                  <a:pt x="1390" y="484"/>
                </a:lnTo>
                <a:lnTo>
                  <a:pt x="1390" y="486"/>
                </a:lnTo>
                <a:lnTo>
                  <a:pt x="1391" y="486"/>
                </a:lnTo>
                <a:lnTo>
                  <a:pt x="1391" y="487"/>
                </a:lnTo>
                <a:lnTo>
                  <a:pt x="1391" y="488"/>
                </a:lnTo>
                <a:lnTo>
                  <a:pt x="1391" y="490"/>
                </a:lnTo>
                <a:lnTo>
                  <a:pt x="1391" y="491"/>
                </a:lnTo>
                <a:lnTo>
                  <a:pt x="1393" y="491"/>
                </a:lnTo>
                <a:lnTo>
                  <a:pt x="1393" y="492"/>
                </a:lnTo>
                <a:lnTo>
                  <a:pt x="1393" y="493"/>
                </a:lnTo>
                <a:lnTo>
                  <a:pt x="1393" y="495"/>
                </a:lnTo>
                <a:lnTo>
                  <a:pt x="1393" y="496"/>
                </a:lnTo>
                <a:lnTo>
                  <a:pt x="1393" y="497"/>
                </a:lnTo>
                <a:lnTo>
                  <a:pt x="1393" y="499"/>
                </a:lnTo>
                <a:lnTo>
                  <a:pt x="1393" y="523"/>
                </a:lnTo>
                <a:lnTo>
                  <a:pt x="1394" y="547"/>
                </a:lnTo>
                <a:lnTo>
                  <a:pt x="1395" y="548"/>
                </a:lnTo>
                <a:lnTo>
                  <a:pt x="1395" y="550"/>
                </a:lnTo>
                <a:lnTo>
                  <a:pt x="1395" y="554"/>
                </a:lnTo>
                <a:lnTo>
                  <a:pt x="1395" y="556"/>
                </a:lnTo>
                <a:lnTo>
                  <a:pt x="1395" y="559"/>
                </a:lnTo>
                <a:lnTo>
                  <a:pt x="1395" y="561"/>
                </a:lnTo>
                <a:lnTo>
                  <a:pt x="1395" y="564"/>
                </a:lnTo>
                <a:lnTo>
                  <a:pt x="1396" y="564"/>
                </a:lnTo>
                <a:lnTo>
                  <a:pt x="1396" y="568"/>
                </a:lnTo>
                <a:lnTo>
                  <a:pt x="1396" y="570"/>
                </a:lnTo>
                <a:lnTo>
                  <a:pt x="1396" y="572"/>
                </a:lnTo>
                <a:lnTo>
                  <a:pt x="1396" y="573"/>
                </a:lnTo>
                <a:lnTo>
                  <a:pt x="1396" y="574"/>
                </a:lnTo>
                <a:lnTo>
                  <a:pt x="1396" y="576"/>
                </a:lnTo>
                <a:lnTo>
                  <a:pt x="1396" y="577"/>
                </a:lnTo>
                <a:lnTo>
                  <a:pt x="1396" y="578"/>
                </a:lnTo>
                <a:lnTo>
                  <a:pt x="1396" y="580"/>
                </a:lnTo>
                <a:lnTo>
                  <a:pt x="1396" y="581"/>
                </a:lnTo>
                <a:lnTo>
                  <a:pt x="1396" y="582"/>
                </a:lnTo>
                <a:lnTo>
                  <a:pt x="1396" y="584"/>
                </a:lnTo>
                <a:lnTo>
                  <a:pt x="1396" y="585"/>
                </a:lnTo>
                <a:lnTo>
                  <a:pt x="1396" y="586"/>
                </a:lnTo>
                <a:lnTo>
                  <a:pt x="1396" y="587"/>
                </a:lnTo>
                <a:lnTo>
                  <a:pt x="1396" y="591"/>
                </a:lnTo>
                <a:lnTo>
                  <a:pt x="1398" y="593"/>
                </a:lnTo>
                <a:lnTo>
                  <a:pt x="1398" y="594"/>
                </a:lnTo>
                <a:lnTo>
                  <a:pt x="1398" y="595"/>
                </a:lnTo>
                <a:lnTo>
                  <a:pt x="1398" y="597"/>
                </a:lnTo>
                <a:lnTo>
                  <a:pt x="1398" y="598"/>
                </a:lnTo>
                <a:lnTo>
                  <a:pt x="1398" y="601"/>
                </a:lnTo>
                <a:lnTo>
                  <a:pt x="1399" y="601"/>
                </a:lnTo>
                <a:lnTo>
                  <a:pt x="1399" y="602"/>
                </a:lnTo>
                <a:lnTo>
                  <a:pt x="1399" y="603"/>
                </a:lnTo>
                <a:lnTo>
                  <a:pt x="1399" y="604"/>
                </a:lnTo>
                <a:lnTo>
                  <a:pt x="1399" y="606"/>
                </a:lnTo>
                <a:lnTo>
                  <a:pt x="1400" y="607"/>
                </a:lnTo>
                <a:lnTo>
                  <a:pt x="1400" y="608"/>
                </a:lnTo>
                <a:lnTo>
                  <a:pt x="1400" y="610"/>
                </a:lnTo>
                <a:lnTo>
                  <a:pt x="1400" y="611"/>
                </a:lnTo>
                <a:lnTo>
                  <a:pt x="1402" y="611"/>
                </a:lnTo>
                <a:lnTo>
                  <a:pt x="1402" y="612"/>
                </a:lnTo>
                <a:lnTo>
                  <a:pt x="1402" y="614"/>
                </a:lnTo>
                <a:lnTo>
                  <a:pt x="1402" y="615"/>
                </a:lnTo>
                <a:lnTo>
                  <a:pt x="1403" y="616"/>
                </a:lnTo>
                <a:lnTo>
                  <a:pt x="1403" y="618"/>
                </a:lnTo>
                <a:lnTo>
                  <a:pt x="1403" y="619"/>
                </a:lnTo>
                <a:lnTo>
                  <a:pt x="1404" y="619"/>
                </a:lnTo>
                <a:lnTo>
                  <a:pt x="1404" y="620"/>
                </a:lnTo>
                <a:lnTo>
                  <a:pt x="1404" y="621"/>
                </a:lnTo>
                <a:lnTo>
                  <a:pt x="1406" y="621"/>
                </a:lnTo>
                <a:lnTo>
                  <a:pt x="1406" y="623"/>
                </a:lnTo>
                <a:lnTo>
                  <a:pt x="1406" y="624"/>
                </a:lnTo>
                <a:lnTo>
                  <a:pt x="1406" y="625"/>
                </a:lnTo>
                <a:lnTo>
                  <a:pt x="1407" y="625"/>
                </a:lnTo>
                <a:lnTo>
                  <a:pt x="1407" y="627"/>
                </a:lnTo>
                <a:lnTo>
                  <a:pt x="1407" y="628"/>
                </a:lnTo>
                <a:lnTo>
                  <a:pt x="1408" y="628"/>
                </a:lnTo>
                <a:lnTo>
                  <a:pt x="1408" y="629"/>
                </a:lnTo>
                <a:lnTo>
                  <a:pt x="1410" y="629"/>
                </a:lnTo>
                <a:lnTo>
                  <a:pt x="1410" y="631"/>
                </a:lnTo>
                <a:lnTo>
                  <a:pt x="1411" y="631"/>
                </a:lnTo>
                <a:lnTo>
                  <a:pt x="1421" y="633"/>
                </a:lnTo>
                <a:lnTo>
                  <a:pt x="1426" y="634"/>
                </a:lnTo>
                <a:lnTo>
                  <a:pt x="1430" y="636"/>
                </a:lnTo>
                <a:lnTo>
                  <a:pt x="1436" y="638"/>
                </a:lnTo>
                <a:lnTo>
                  <a:pt x="1437" y="640"/>
                </a:lnTo>
                <a:lnTo>
                  <a:pt x="1443" y="642"/>
                </a:lnTo>
                <a:lnTo>
                  <a:pt x="1480" y="661"/>
                </a:lnTo>
                <a:lnTo>
                  <a:pt x="1481" y="661"/>
                </a:lnTo>
                <a:lnTo>
                  <a:pt x="1501" y="672"/>
                </a:lnTo>
                <a:lnTo>
                  <a:pt x="1502" y="672"/>
                </a:lnTo>
                <a:lnTo>
                  <a:pt x="1502" y="674"/>
                </a:lnTo>
                <a:lnTo>
                  <a:pt x="1503" y="674"/>
                </a:lnTo>
                <a:lnTo>
                  <a:pt x="1505" y="674"/>
                </a:lnTo>
                <a:lnTo>
                  <a:pt x="1506" y="674"/>
                </a:lnTo>
                <a:lnTo>
                  <a:pt x="1507" y="674"/>
                </a:lnTo>
                <a:lnTo>
                  <a:pt x="1517" y="674"/>
                </a:lnTo>
                <a:lnTo>
                  <a:pt x="1552" y="671"/>
                </a:lnTo>
                <a:lnTo>
                  <a:pt x="1560" y="670"/>
                </a:lnTo>
                <a:lnTo>
                  <a:pt x="1573" y="666"/>
                </a:lnTo>
                <a:lnTo>
                  <a:pt x="1577" y="680"/>
                </a:lnTo>
                <a:lnTo>
                  <a:pt x="1577" y="683"/>
                </a:lnTo>
                <a:lnTo>
                  <a:pt x="1575" y="683"/>
                </a:lnTo>
                <a:lnTo>
                  <a:pt x="1575" y="684"/>
                </a:lnTo>
                <a:lnTo>
                  <a:pt x="1575" y="685"/>
                </a:lnTo>
                <a:lnTo>
                  <a:pt x="1574" y="685"/>
                </a:lnTo>
                <a:lnTo>
                  <a:pt x="1574" y="684"/>
                </a:lnTo>
                <a:lnTo>
                  <a:pt x="1574" y="683"/>
                </a:lnTo>
                <a:lnTo>
                  <a:pt x="1571" y="681"/>
                </a:lnTo>
                <a:lnTo>
                  <a:pt x="1571" y="683"/>
                </a:lnTo>
                <a:lnTo>
                  <a:pt x="1571" y="684"/>
                </a:lnTo>
                <a:lnTo>
                  <a:pt x="1570" y="683"/>
                </a:lnTo>
                <a:lnTo>
                  <a:pt x="1570" y="691"/>
                </a:lnTo>
                <a:lnTo>
                  <a:pt x="1577" y="689"/>
                </a:lnTo>
                <a:lnTo>
                  <a:pt x="1577" y="691"/>
                </a:lnTo>
                <a:lnTo>
                  <a:pt x="1577" y="697"/>
                </a:lnTo>
                <a:lnTo>
                  <a:pt x="1577" y="698"/>
                </a:lnTo>
                <a:lnTo>
                  <a:pt x="1575" y="698"/>
                </a:lnTo>
                <a:lnTo>
                  <a:pt x="1575" y="701"/>
                </a:lnTo>
                <a:lnTo>
                  <a:pt x="1577" y="701"/>
                </a:lnTo>
                <a:lnTo>
                  <a:pt x="1578" y="701"/>
                </a:lnTo>
                <a:lnTo>
                  <a:pt x="1579" y="701"/>
                </a:lnTo>
                <a:lnTo>
                  <a:pt x="1580" y="701"/>
                </a:lnTo>
                <a:lnTo>
                  <a:pt x="1582" y="702"/>
                </a:lnTo>
                <a:lnTo>
                  <a:pt x="1583" y="702"/>
                </a:lnTo>
                <a:lnTo>
                  <a:pt x="1584" y="702"/>
                </a:lnTo>
                <a:lnTo>
                  <a:pt x="1586" y="702"/>
                </a:lnTo>
                <a:lnTo>
                  <a:pt x="1586" y="704"/>
                </a:lnTo>
                <a:lnTo>
                  <a:pt x="1586" y="705"/>
                </a:lnTo>
                <a:lnTo>
                  <a:pt x="1587" y="706"/>
                </a:lnTo>
                <a:lnTo>
                  <a:pt x="1587" y="708"/>
                </a:lnTo>
                <a:lnTo>
                  <a:pt x="1588" y="710"/>
                </a:lnTo>
                <a:lnTo>
                  <a:pt x="1588" y="712"/>
                </a:lnTo>
                <a:lnTo>
                  <a:pt x="1588" y="713"/>
                </a:lnTo>
                <a:lnTo>
                  <a:pt x="1590" y="714"/>
                </a:lnTo>
                <a:lnTo>
                  <a:pt x="1590" y="715"/>
                </a:lnTo>
                <a:lnTo>
                  <a:pt x="1594" y="726"/>
                </a:lnTo>
                <a:lnTo>
                  <a:pt x="1594" y="727"/>
                </a:lnTo>
                <a:lnTo>
                  <a:pt x="1595" y="731"/>
                </a:lnTo>
                <a:lnTo>
                  <a:pt x="1595" y="732"/>
                </a:lnTo>
                <a:lnTo>
                  <a:pt x="1596" y="732"/>
                </a:lnTo>
                <a:lnTo>
                  <a:pt x="1596" y="734"/>
                </a:lnTo>
                <a:lnTo>
                  <a:pt x="1596" y="735"/>
                </a:lnTo>
                <a:lnTo>
                  <a:pt x="1597" y="739"/>
                </a:lnTo>
                <a:lnTo>
                  <a:pt x="1597" y="740"/>
                </a:lnTo>
                <a:lnTo>
                  <a:pt x="1599" y="742"/>
                </a:lnTo>
                <a:lnTo>
                  <a:pt x="1600" y="745"/>
                </a:lnTo>
                <a:lnTo>
                  <a:pt x="1600" y="747"/>
                </a:lnTo>
                <a:lnTo>
                  <a:pt x="1601" y="748"/>
                </a:lnTo>
                <a:lnTo>
                  <a:pt x="1601" y="749"/>
                </a:lnTo>
                <a:lnTo>
                  <a:pt x="1601" y="751"/>
                </a:lnTo>
                <a:lnTo>
                  <a:pt x="1603" y="753"/>
                </a:lnTo>
                <a:lnTo>
                  <a:pt x="1603" y="755"/>
                </a:lnTo>
                <a:lnTo>
                  <a:pt x="1603" y="756"/>
                </a:lnTo>
                <a:lnTo>
                  <a:pt x="1604" y="756"/>
                </a:lnTo>
                <a:lnTo>
                  <a:pt x="1604" y="757"/>
                </a:lnTo>
                <a:lnTo>
                  <a:pt x="1604" y="759"/>
                </a:lnTo>
                <a:lnTo>
                  <a:pt x="1605" y="760"/>
                </a:lnTo>
                <a:lnTo>
                  <a:pt x="1605" y="761"/>
                </a:lnTo>
                <a:lnTo>
                  <a:pt x="1605" y="762"/>
                </a:lnTo>
                <a:lnTo>
                  <a:pt x="1608" y="769"/>
                </a:lnTo>
                <a:lnTo>
                  <a:pt x="1608" y="770"/>
                </a:lnTo>
                <a:lnTo>
                  <a:pt x="1609" y="773"/>
                </a:lnTo>
                <a:lnTo>
                  <a:pt x="1609" y="774"/>
                </a:lnTo>
                <a:lnTo>
                  <a:pt x="1611" y="776"/>
                </a:lnTo>
                <a:lnTo>
                  <a:pt x="1611" y="777"/>
                </a:lnTo>
                <a:lnTo>
                  <a:pt x="1611" y="778"/>
                </a:lnTo>
                <a:lnTo>
                  <a:pt x="1611" y="779"/>
                </a:lnTo>
                <a:lnTo>
                  <a:pt x="1613" y="785"/>
                </a:lnTo>
                <a:lnTo>
                  <a:pt x="1614" y="789"/>
                </a:lnTo>
                <a:lnTo>
                  <a:pt x="1614" y="790"/>
                </a:lnTo>
                <a:lnTo>
                  <a:pt x="1617" y="795"/>
                </a:lnTo>
                <a:lnTo>
                  <a:pt x="1617" y="796"/>
                </a:lnTo>
                <a:lnTo>
                  <a:pt x="1617" y="798"/>
                </a:lnTo>
                <a:lnTo>
                  <a:pt x="1618" y="798"/>
                </a:lnTo>
                <a:lnTo>
                  <a:pt x="1618" y="800"/>
                </a:lnTo>
                <a:lnTo>
                  <a:pt x="1618" y="802"/>
                </a:lnTo>
                <a:lnTo>
                  <a:pt x="1620" y="802"/>
                </a:lnTo>
                <a:lnTo>
                  <a:pt x="1620" y="804"/>
                </a:lnTo>
                <a:lnTo>
                  <a:pt x="1625" y="817"/>
                </a:lnTo>
                <a:lnTo>
                  <a:pt x="1625" y="820"/>
                </a:lnTo>
                <a:lnTo>
                  <a:pt x="1625" y="821"/>
                </a:lnTo>
                <a:lnTo>
                  <a:pt x="1625" y="824"/>
                </a:lnTo>
                <a:lnTo>
                  <a:pt x="1625" y="826"/>
                </a:lnTo>
                <a:lnTo>
                  <a:pt x="1624" y="828"/>
                </a:lnTo>
                <a:lnTo>
                  <a:pt x="1624" y="830"/>
                </a:lnTo>
                <a:lnTo>
                  <a:pt x="1624" y="832"/>
                </a:lnTo>
                <a:lnTo>
                  <a:pt x="1626" y="832"/>
                </a:lnTo>
                <a:lnTo>
                  <a:pt x="1627" y="832"/>
                </a:lnTo>
                <a:lnTo>
                  <a:pt x="1629" y="832"/>
                </a:lnTo>
                <a:lnTo>
                  <a:pt x="1630" y="837"/>
                </a:lnTo>
                <a:lnTo>
                  <a:pt x="1633" y="843"/>
                </a:lnTo>
                <a:lnTo>
                  <a:pt x="1638" y="858"/>
                </a:lnTo>
                <a:lnTo>
                  <a:pt x="1639" y="860"/>
                </a:lnTo>
                <a:lnTo>
                  <a:pt x="1641" y="866"/>
                </a:lnTo>
                <a:lnTo>
                  <a:pt x="1642" y="870"/>
                </a:lnTo>
                <a:lnTo>
                  <a:pt x="1643" y="875"/>
                </a:lnTo>
                <a:lnTo>
                  <a:pt x="1644" y="877"/>
                </a:lnTo>
                <a:lnTo>
                  <a:pt x="1646" y="883"/>
                </a:lnTo>
                <a:lnTo>
                  <a:pt x="1648" y="889"/>
                </a:lnTo>
                <a:lnTo>
                  <a:pt x="1651" y="894"/>
                </a:lnTo>
                <a:lnTo>
                  <a:pt x="1655" y="913"/>
                </a:lnTo>
                <a:lnTo>
                  <a:pt x="1659" y="936"/>
                </a:lnTo>
                <a:lnTo>
                  <a:pt x="1664" y="960"/>
                </a:lnTo>
                <a:lnTo>
                  <a:pt x="1667" y="971"/>
                </a:lnTo>
                <a:lnTo>
                  <a:pt x="1672" y="981"/>
                </a:lnTo>
                <a:lnTo>
                  <a:pt x="1672" y="982"/>
                </a:lnTo>
                <a:lnTo>
                  <a:pt x="1673" y="983"/>
                </a:lnTo>
                <a:lnTo>
                  <a:pt x="1673" y="984"/>
                </a:lnTo>
                <a:lnTo>
                  <a:pt x="1685" y="1007"/>
                </a:lnTo>
                <a:lnTo>
                  <a:pt x="1689" y="1013"/>
                </a:lnTo>
                <a:lnTo>
                  <a:pt x="1695" y="1028"/>
                </a:lnTo>
                <a:lnTo>
                  <a:pt x="1697" y="1029"/>
                </a:lnTo>
                <a:lnTo>
                  <a:pt x="1707" y="1052"/>
                </a:lnTo>
                <a:lnTo>
                  <a:pt x="1708" y="1056"/>
                </a:lnTo>
                <a:lnTo>
                  <a:pt x="1712" y="1065"/>
                </a:lnTo>
                <a:lnTo>
                  <a:pt x="1718" y="1076"/>
                </a:lnTo>
                <a:lnTo>
                  <a:pt x="1723" y="1089"/>
                </a:lnTo>
                <a:lnTo>
                  <a:pt x="1736" y="1090"/>
                </a:lnTo>
                <a:lnTo>
                  <a:pt x="1736" y="1094"/>
                </a:lnTo>
                <a:lnTo>
                  <a:pt x="1741" y="1094"/>
                </a:lnTo>
                <a:lnTo>
                  <a:pt x="1741" y="1098"/>
                </a:lnTo>
                <a:lnTo>
                  <a:pt x="1741" y="1101"/>
                </a:lnTo>
                <a:lnTo>
                  <a:pt x="1727" y="1101"/>
                </a:lnTo>
                <a:lnTo>
                  <a:pt x="1724" y="1123"/>
                </a:lnTo>
                <a:lnTo>
                  <a:pt x="1723" y="1136"/>
                </a:lnTo>
                <a:lnTo>
                  <a:pt x="1724" y="1136"/>
                </a:lnTo>
                <a:lnTo>
                  <a:pt x="1725" y="1136"/>
                </a:lnTo>
                <a:lnTo>
                  <a:pt x="1727" y="1136"/>
                </a:lnTo>
                <a:lnTo>
                  <a:pt x="1727" y="1137"/>
                </a:lnTo>
                <a:lnTo>
                  <a:pt x="1728" y="1137"/>
                </a:lnTo>
                <a:lnTo>
                  <a:pt x="1729" y="1137"/>
                </a:lnTo>
                <a:lnTo>
                  <a:pt x="1729" y="1139"/>
                </a:lnTo>
                <a:lnTo>
                  <a:pt x="1729" y="1140"/>
                </a:lnTo>
                <a:lnTo>
                  <a:pt x="1731" y="1140"/>
                </a:lnTo>
                <a:lnTo>
                  <a:pt x="1732" y="1140"/>
                </a:lnTo>
                <a:lnTo>
                  <a:pt x="1732" y="1139"/>
                </a:lnTo>
                <a:lnTo>
                  <a:pt x="1732" y="1137"/>
                </a:lnTo>
                <a:lnTo>
                  <a:pt x="1732" y="1136"/>
                </a:lnTo>
                <a:lnTo>
                  <a:pt x="1732" y="1135"/>
                </a:lnTo>
                <a:lnTo>
                  <a:pt x="1731" y="1135"/>
                </a:lnTo>
                <a:lnTo>
                  <a:pt x="1731" y="1133"/>
                </a:lnTo>
                <a:lnTo>
                  <a:pt x="1731" y="1132"/>
                </a:lnTo>
                <a:lnTo>
                  <a:pt x="1731" y="1131"/>
                </a:lnTo>
                <a:lnTo>
                  <a:pt x="1732" y="1131"/>
                </a:lnTo>
                <a:lnTo>
                  <a:pt x="1733" y="1131"/>
                </a:lnTo>
                <a:lnTo>
                  <a:pt x="1733" y="1129"/>
                </a:lnTo>
                <a:lnTo>
                  <a:pt x="1733" y="1131"/>
                </a:lnTo>
                <a:lnTo>
                  <a:pt x="1734" y="1131"/>
                </a:lnTo>
                <a:lnTo>
                  <a:pt x="1734" y="1132"/>
                </a:lnTo>
                <a:lnTo>
                  <a:pt x="1736" y="1132"/>
                </a:lnTo>
                <a:lnTo>
                  <a:pt x="1737" y="1131"/>
                </a:lnTo>
                <a:lnTo>
                  <a:pt x="1737" y="1129"/>
                </a:lnTo>
                <a:lnTo>
                  <a:pt x="1738" y="1129"/>
                </a:lnTo>
                <a:lnTo>
                  <a:pt x="1738" y="1128"/>
                </a:lnTo>
                <a:lnTo>
                  <a:pt x="1738" y="1127"/>
                </a:lnTo>
                <a:lnTo>
                  <a:pt x="1740" y="1127"/>
                </a:lnTo>
                <a:lnTo>
                  <a:pt x="1741" y="1127"/>
                </a:lnTo>
                <a:lnTo>
                  <a:pt x="1741" y="1126"/>
                </a:lnTo>
                <a:lnTo>
                  <a:pt x="1742" y="1126"/>
                </a:lnTo>
                <a:lnTo>
                  <a:pt x="1742" y="1124"/>
                </a:lnTo>
                <a:lnTo>
                  <a:pt x="1744" y="1124"/>
                </a:lnTo>
                <a:lnTo>
                  <a:pt x="1745" y="1124"/>
                </a:lnTo>
                <a:lnTo>
                  <a:pt x="1745" y="1123"/>
                </a:lnTo>
                <a:lnTo>
                  <a:pt x="1746" y="1123"/>
                </a:lnTo>
                <a:lnTo>
                  <a:pt x="1748" y="1123"/>
                </a:lnTo>
                <a:lnTo>
                  <a:pt x="1749" y="1123"/>
                </a:lnTo>
                <a:lnTo>
                  <a:pt x="1750" y="1123"/>
                </a:lnTo>
                <a:lnTo>
                  <a:pt x="1750" y="1124"/>
                </a:lnTo>
                <a:lnTo>
                  <a:pt x="1751" y="1124"/>
                </a:lnTo>
                <a:lnTo>
                  <a:pt x="1753" y="1124"/>
                </a:lnTo>
                <a:lnTo>
                  <a:pt x="1754" y="1124"/>
                </a:lnTo>
                <a:lnTo>
                  <a:pt x="1755" y="1124"/>
                </a:lnTo>
                <a:lnTo>
                  <a:pt x="1755" y="1126"/>
                </a:lnTo>
                <a:lnTo>
                  <a:pt x="1757" y="1126"/>
                </a:lnTo>
                <a:lnTo>
                  <a:pt x="1758" y="1126"/>
                </a:lnTo>
                <a:lnTo>
                  <a:pt x="1759" y="1126"/>
                </a:lnTo>
                <a:lnTo>
                  <a:pt x="1759" y="1124"/>
                </a:lnTo>
                <a:lnTo>
                  <a:pt x="1759" y="1123"/>
                </a:lnTo>
                <a:lnTo>
                  <a:pt x="1761" y="1123"/>
                </a:lnTo>
                <a:lnTo>
                  <a:pt x="1761" y="1122"/>
                </a:lnTo>
                <a:lnTo>
                  <a:pt x="1761" y="1120"/>
                </a:lnTo>
                <a:lnTo>
                  <a:pt x="1762" y="1120"/>
                </a:lnTo>
                <a:lnTo>
                  <a:pt x="1762" y="1119"/>
                </a:lnTo>
                <a:lnTo>
                  <a:pt x="1763" y="1119"/>
                </a:lnTo>
                <a:lnTo>
                  <a:pt x="1763" y="1118"/>
                </a:lnTo>
                <a:lnTo>
                  <a:pt x="1765" y="1118"/>
                </a:lnTo>
                <a:lnTo>
                  <a:pt x="1765" y="1116"/>
                </a:lnTo>
                <a:lnTo>
                  <a:pt x="1765" y="1115"/>
                </a:lnTo>
                <a:lnTo>
                  <a:pt x="1766" y="1115"/>
                </a:lnTo>
                <a:lnTo>
                  <a:pt x="1766" y="1114"/>
                </a:lnTo>
                <a:lnTo>
                  <a:pt x="1766" y="1112"/>
                </a:lnTo>
                <a:lnTo>
                  <a:pt x="1767" y="1112"/>
                </a:lnTo>
                <a:lnTo>
                  <a:pt x="1767" y="1111"/>
                </a:lnTo>
                <a:lnTo>
                  <a:pt x="1768" y="1111"/>
                </a:lnTo>
                <a:lnTo>
                  <a:pt x="1768" y="1110"/>
                </a:lnTo>
                <a:lnTo>
                  <a:pt x="1770" y="1110"/>
                </a:lnTo>
                <a:lnTo>
                  <a:pt x="1771" y="1110"/>
                </a:lnTo>
                <a:lnTo>
                  <a:pt x="1772" y="1110"/>
                </a:lnTo>
                <a:lnTo>
                  <a:pt x="1774" y="1110"/>
                </a:lnTo>
                <a:lnTo>
                  <a:pt x="1774" y="1111"/>
                </a:lnTo>
                <a:lnTo>
                  <a:pt x="1774" y="1112"/>
                </a:lnTo>
                <a:lnTo>
                  <a:pt x="1775" y="1112"/>
                </a:lnTo>
                <a:lnTo>
                  <a:pt x="1775" y="1114"/>
                </a:lnTo>
                <a:lnTo>
                  <a:pt x="1776" y="1114"/>
                </a:lnTo>
                <a:lnTo>
                  <a:pt x="1776" y="1115"/>
                </a:lnTo>
                <a:lnTo>
                  <a:pt x="1778" y="1115"/>
                </a:lnTo>
                <a:lnTo>
                  <a:pt x="1779" y="1115"/>
                </a:lnTo>
                <a:lnTo>
                  <a:pt x="1779" y="1116"/>
                </a:lnTo>
                <a:lnTo>
                  <a:pt x="1780" y="1116"/>
                </a:lnTo>
                <a:lnTo>
                  <a:pt x="1780" y="1118"/>
                </a:lnTo>
                <a:lnTo>
                  <a:pt x="1780" y="1119"/>
                </a:lnTo>
                <a:lnTo>
                  <a:pt x="1780" y="1120"/>
                </a:lnTo>
                <a:lnTo>
                  <a:pt x="1780" y="1122"/>
                </a:lnTo>
                <a:lnTo>
                  <a:pt x="1780" y="1123"/>
                </a:lnTo>
                <a:lnTo>
                  <a:pt x="1780" y="1124"/>
                </a:lnTo>
                <a:lnTo>
                  <a:pt x="1780" y="1126"/>
                </a:lnTo>
                <a:lnTo>
                  <a:pt x="1781" y="1126"/>
                </a:lnTo>
                <a:lnTo>
                  <a:pt x="1781" y="1127"/>
                </a:lnTo>
                <a:lnTo>
                  <a:pt x="1783" y="1127"/>
                </a:lnTo>
                <a:lnTo>
                  <a:pt x="1783" y="1128"/>
                </a:lnTo>
                <a:lnTo>
                  <a:pt x="1784" y="1128"/>
                </a:lnTo>
                <a:lnTo>
                  <a:pt x="1784" y="1129"/>
                </a:lnTo>
                <a:lnTo>
                  <a:pt x="1785" y="1129"/>
                </a:lnTo>
                <a:lnTo>
                  <a:pt x="1785" y="1131"/>
                </a:lnTo>
                <a:lnTo>
                  <a:pt x="1787" y="1132"/>
                </a:lnTo>
                <a:lnTo>
                  <a:pt x="1787" y="1131"/>
                </a:lnTo>
                <a:lnTo>
                  <a:pt x="1795" y="1119"/>
                </a:lnTo>
                <a:lnTo>
                  <a:pt x="1796" y="1118"/>
                </a:lnTo>
                <a:lnTo>
                  <a:pt x="1798" y="1119"/>
                </a:lnTo>
                <a:lnTo>
                  <a:pt x="1804" y="1122"/>
                </a:lnTo>
                <a:lnTo>
                  <a:pt x="1804" y="1120"/>
                </a:lnTo>
                <a:lnTo>
                  <a:pt x="1804" y="1119"/>
                </a:lnTo>
                <a:lnTo>
                  <a:pt x="1805" y="1119"/>
                </a:lnTo>
                <a:lnTo>
                  <a:pt x="1805" y="1118"/>
                </a:lnTo>
                <a:lnTo>
                  <a:pt x="1817" y="1119"/>
                </a:lnTo>
                <a:lnTo>
                  <a:pt x="1821" y="1119"/>
                </a:lnTo>
                <a:lnTo>
                  <a:pt x="1821" y="1118"/>
                </a:lnTo>
                <a:lnTo>
                  <a:pt x="1822" y="1116"/>
                </a:lnTo>
                <a:lnTo>
                  <a:pt x="1822" y="1107"/>
                </a:lnTo>
                <a:lnTo>
                  <a:pt x="1828" y="1111"/>
                </a:lnTo>
                <a:lnTo>
                  <a:pt x="1831" y="1116"/>
                </a:lnTo>
                <a:lnTo>
                  <a:pt x="1830" y="1118"/>
                </a:lnTo>
                <a:lnTo>
                  <a:pt x="1828" y="1119"/>
                </a:lnTo>
                <a:lnTo>
                  <a:pt x="1827" y="1119"/>
                </a:lnTo>
                <a:lnTo>
                  <a:pt x="1826" y="1127"/>
                </a:lnTo>
                <a:lnTo>
                  <a:pt x="1819" y="1127"/>
                </a:lnTo>
                <a:lnTo>
                  <a:pt x="1818" y="1126"/>
                </a:lnTo>
                <a:lnTo>
                  <a:pt x="1818" y="1132"/>
                </a:lnTo>
                <a:lnTo>
                  <a:pt x="1815" y="1142"/>
                </a:lnTo>
                <a:lnTo>
                  <a:pt x="1814" y="1145"/>
                </a:lnTo>
                <a:lnTo>
                  <a:pt x="1809" y="1145"/>
                </a:lnTo>
                <a:lnTo>
                  <a:pt x="1810" y="1150"/>
                </a:lnTo>
                <a:lnTo>
                  <a:pt x="1813" y="1159"/>
                </a:lnTo>
                <a:lnTo>
                  <a:pt x="1805" y="1166"/>
                </a:lnTo>
                <a:lnTo>
                  <a:pt x="1800" y="1170"/>
                </a:lnTo>
                <a:lnTo>
                  <a:pt x="1806" y="1175"/>
                </a:lnTo>
                <a:lnTo>
                  <a:pt x="1810" y="1178"/>
                </a:lnTo>
                <a:lnTo>
                  <a:pt x="1813" y="1179"/>
                </a:lnTo>
                <a:lnTo>
                  <a:pt x="1818" y="1178"/>
                </a:lnTo>
                <a:lnTo>
                  <a:pt x="1821" y="1178"/>
                </a:lnTo>
                <a:lnTo>
                  <a:pt x="1821" y="1190"/>
                </a:lnTo>
                <a:lnTo>
                  <a:pt x="1819" y="1200"/>
                </a:lnTo>
                <a:lnTo>
                  <a:pt x="1819" y="1204"/>
                </a:lnTo>
                <a:lnTo>
                  <a:pt x="1819" y="1208"/>
                </a:lnTo>
                <a:lnTo>
                  <a:pt x="1818" y="1210"/>
                </a:lnTo>
                <a:lnTo>
                  <a:pt x="1818" y="1213"/>
                </a:lnTo>
                <a:lnTo>
                  <a:pt x="1818" y="1220"/>
                </a:lnTo>
                <a:lnTo>
                  <a:pt x="1818" y="1223"/>
                </a:lnTo>
                <a:lnTo>
                  <a:pt x="1818" y="1226"/>
                </a:lnTo>
                <a:lnTo>
                  <a:pt x="1817" y="1230"/>
                </a:lnTo>
                <a:lnTo>
                  <a:pt x="1801" y="1230"/>
                </a:lnTo>
                <a:lnTo>
                  <a:pt x="1801" y="1237"/>
                </a:lnTo>
                <a:lnTo>
                  <a:pt x="1801" y="1238"/>
                </a:lnTo>
                <a:lnTo>
                  <a:pt x="1801" y="1239"/>
                </a:lnTo>
                <a:lnTo>
                  <a:pt x="1801" y="1240"/>
                </a:lnTo>
                <a:lnTo>
                  <a:pt x="1801" y="1248"/>
                </a:lnTo>
                <a:lnTo>
                  <a:pt x="1805" y="1248"/>
                </a:lnTo>
                <a:lnTo>
                  <a:pt x="1808" y="1248"/>
                </a:lnTo>
                <a:lnTo>
                  <a:pt x="1810" y="1250"/>
                </a:lnTo>
                <a:lnTo>
                  <a:pt x="1811" y="1250"/>
                </a:lnTo>
                <a:lnTo>
                  <a:pt x="1817" y="1250"/>
                </a:lnTo>
                <a:lnTo>
                  <a:pt x="1819" y="1250"/>
                </a:lnTo>
                <a:lnTo>
                  <a:pt x="1822" y="1251"/>
                </a:lnTo>
                <a:lnTo>
                  <a:pt x="1826" y="1251"/>
                </a:lnTo>
                <a:lnTo>
                  <a:pt x="1827" y="1251"/>
                </a:lnTo>
                <a:lnTo>
                  <a:pt x="1828" y="1251"/>
                </a:lnTo>
                <a:lnTo>
                  <a:pt x="1830" y="1251"/>
                </a:lnTo>
                <a:lnTo>
                  <a:pt x="1844" y="1253"/>
                </a:lnTo>
                <a:lnTo>
                  <a:pt x="1847" y="1255"/>
                </a:lnTo>
                <a:lnTo>
                  <a:pt x="1851" y="1259"/>
                </a:lnTo>
                <a:lnTo>
                  <a:pt x="1864" y="1269"/>
                </a:lnTo>
                <a:lnTo>
                  <a:pt x="1874" y="1277"/>
                </a:lnTo>
                <a:lnTo>
                  <a:pt x="1873" y="1281"/>
                </a:lnTo>
                <a:lnTo>
                  <a:pt x="1872" y="1306"/>
                </a:lnTo>
                <a:lnTo>
                  <a:pt x="1870" y="1329"/>
                </a:lnTo>
                <a:lnTo>
                  <a:pt x="1869" y="1349"/>
                </a:lnTo>
                <a:lnTo>
                  <a:pt x="1868" y="1349"/>
                </a:lnTo>
                <a:lnTo>
                  <a:pt x="1865" y="1349"/>
                </a:lnTo>
                <a:lnTo>
                  <a:pt x="1864" y="1353"/>
                </a:lnTo>
                <a:lnTo>
                  <a:pt x="1861" y="1376"/>
                </a:lnTo>
                <a:lnTo>
                  <a:pt x="1860" y="1388"/>
                </a:lnTo>
                <a:lnTo>
                  <a:pt x="1860" y="1398"/>
                </a:lnTo>
                <a:lnTo>
                  <a:pt x="1858" y="1398"/>
                </a:lnTo>
                <a:lnTo>
                  <a:pt x="1857" y="1400"/>
                </a:lnTo>
                <a:lnTo>
                  <a:pt x="1856" y="1400"/>
                </a:lnTo>
                <a:lnTo>
                  <a:pt x="1856" y="1401"/>
                </a:lnTo>
                <a:lnTo>
                  <a:pt x="1853" y="1402"/>
                </a:lnTo>
                <a:lnTo>
                  <a:pt x="1852" y="1404"/>
                </a:lnTo>
                <a:lnTo>
                  <a:pt x="1849" y="1406"/>
                </a:lnTo>
                <a:lnTo>
                  <a:pt x="1849" y="1408"/>
                </a:lnTo>
                <a:lnTo>
                  <a:pt x="1848" y="1409"/>
                </a:lnTo>
                <a:lnTo>
                  <a:pt x="1848" y="1410"/>
                </a:lnTo>
                <a:lnTo>
                  <a:pt x="1847" y="1410"/>
                </a:lnTo>
                <a:lnTo>
                  <a:pt x="1847" y="1412"/>
                </a:lnTo>
                <a:lnTo>
                  <a:pt x="1845" y="1413"/>
                </a:lnTo>
                <a:lnTo>
                  <a:pt x="1845" y="1414"/>
                </a:lnTo>
                <a:lnTo>
                  <a:pt x="1845" y="1415"/>
                </a:lnTo>
                <a:lnTo>
                  <a:pt x="1845" y="1417"/>
                </a:lnTo>
                <a:lnTo>
                  <a:pt x="1845" y="1418"/>
                </a:lnTo>
                <a:lnTo>
                  <a:pt x="1845" y="1421"/>
                </a:lnTo>
                <a:lnTo>
                  <a:pt x="1845" y="1425"/>
                </a:lnTo>
                <a:lnTo>
                  <a:pt x="1845" y="1428"/>
                </a:lnTo>
                <a:lnTo>
                  <a:pt x="1847" y="1431"/>
                </a:lnTo>
                <a:lnTo>
                  <a:pt x="1847" y="1436"/>
                </a:lnTo>
                <a:lnTo>
                  <a:pt x="1847" y="1438"/>
                </a:lnTo>
                <a:lnTo>
                  <a:pt x="1848" y="1439"/>
                </a:lnTo>
                <a:lnTo>
                  <a:pt x="1848" y="1440"/>
                </a:lnTo>
                <a:lnTo>
                  <a:pt x="1848" y="1442"/>
                </a:lnTo>
                <a:lnTo>
                  <a:pt x="1849" y="1443"/>
                </a:lnTo>
                <a:lnTo>
                  <a:pt x="1849" y="1444"/>
                </a:lnTo>
                <a:lnTo>
                  <a:pt x="1849" y="1445"/>
                </a:lnTo>
                <a:lnTo>
                  <a:pt x="1849" y="1447"/>
                </a:lnTo>
                <a:lnTo>
                  <a:pt x="1849" y="1448"/>
                </a:lnTo>
                <a:lnTo>
                  <a:pt x="1851" y="1448"/>
                </a:lnTo>
                <a:lnTo>
                  <a:pt x="1851" y="1449"/>
                </a:lnTo>
                <a:lnTo>
                  <a:pt x="1851" y="1451"/>
                </a:lnTo>
                <a:lnTo>
                  <a:pt x="1849" y="1452"/>
                </a:lnTo>
                <a:lnTo>
                  <a:pt x="1849" y="1453"/>
                </a:lnTo>
                <a:lnTo>
                  <a:pt x="1849" y="1455"/>
                </a:lnTo>
                <a:lnTo>
                  <a:pt x="1849" y="1456"/>
                </a:lnTo>
                <a:lnTo>
                  <a:pt x="1849" y="1457"/>
                </a:lnTo>
                <a:lnTo>
                  <a:pt x="1848" y="1459"/>
                </a:lnTo>
                <a:lnTo>
                  <a:pt x="1848" y="1460"/>
                </a:lnTo>
                <a:lnTo>
                  <a:pt x="1847" y="1461"/>
                </a:lnTo>
                <a:lnTo>
                  <a:pt x="1847" y="1462"/>
                </a:lnTo>
                <a:lnTo>
                  <a:pt x="1845" y="1462"/>
                </a:lnTo>
                <a:lnTo>
                  <a:pt x="1845" y="1464"/>
                </a:lnTo>
                <a:lnTo>
                  <a:pt x="1844" y="1464"/>
                </a:lnTo>
                <a:lnTo>
                  <a:pt x="1843" y="1465"/>
                </a:lnTo>
                <a:lnTo>
                  <a:pt x="1842" y="1465"/>
                </a:lnTo>
                <a:lnTo>
                  <a:pt x="1842" y="1466"/>
                </a:lnTo>
                <a:lnTo>
                  <a:pt x="1840" y="1466"/>
                </a:lnTo>
                <a:lnTo>
                  <a:pt x="1839" y="1466"/>
                </a:lnTo>
                <a:lnTo>
                  <a:pt x="1838" y="1466"/>
                </a:lnTo>
                <a:lnTo>
                  <a:pt x="1835" y="1466"/>
                </a:lnTo>
                <a:lnTo>
                  <a:pt x="1834" y="1466"/>
                </a:lnTo>
                <a:lnTo>
                  <a:pt x="1832" y="1466"/>
                </a:lnTo>
                <a:lnTo>
                  <a:pt x="1831" y="1466"/>
                </a:lnTo>
                <a:lnTo>
                  <a:pt x="1830" y="1466"/>
                </a:lnTo>
                <a:lnTo>
                  <a:pt x="1828" y="1465"/>
                </a:lnTo>
                <a:lnTo>
                  <a:pt x="1827" y="1465"/>
                </a:lnTo>
                <a:lnTo>
                  <a:pt x="1826" y="1464"/>
                </a:lnTo>
                <a:lnTo>
                  <a:pt x="1825" y="1464"/>
                </a:lnTo>
                <a:lnTo>
                  <a:pt x="1825" y="1462"/>
                </a:lnTo>
                <a:lnTo>
                  <a:pt x="1823" y="1461"/>
                </a:lnTo>
                <a:lnTo>
                  <a:pt x="1823" y="1460"/>
                </a:lnTo>
                <a:lnTo>
                  <a:pt x="1822" y="1459"/>
                </a:lnTo>
                <a:lnTo>
                  <a:pt x="1821" y="1457"/>
                </a:lnTo>
                <a:lnTo>
                  <a:pt x="1821" y="1456"/>
                </a:lnTo>
                <a:lnTo>
                  <a:pt x="1819" y="1455"/>
                </a:lnTo>
                <a:lnTo>
                  <a:pt x="1819" y="1453"/>
                </a:lnTo>
                <a:lnTo>
                  <a:pt x="1819" y="1452"/>
                </a:lnTo>
                <a:lnTo>
                  <a:pt x="1821" y="1451"/>
                </a:lnTo>
                <a:lnTo>
                  <a:pt x="1821" y="1449"/>
                </a:lnTo>
                <a:lnTo>
                  <a:pt x="1821" y="1448"/>
                </a:lnTo>
                <a:lnTo>
                  <a:pt x="1821" y="1447"/>
                </a:lnTo>
                <a:lnTo>
                  <a:pt x="1822" y="1445"/>
                </a:lnTo>
                <a:lnTo>
                  <a:pt x="1822" y="1444"/>
                </a:lnTo>
                <a:lnTo>
                  <a:pt x="1822" y="1443"/>
                </a:lnTo>
                <a:lnTo>
                  <a:pt x="1822" y="1442"/>
                </a:lnTo>
                <a:lnTo>
                  <a:pt x="1823" y="1440"/>
                </a:lnTo>
                <a:lnTo>
                  <a:pt x="1823" y="1439"/>
                </a:lnTo>
                <a:lnTo>
                  <a:pt x="1823" y="1438"/>
                </a:lnTo>
                <a:lnTo>
                  <a:pt x="1823" y="1436"/>
                </a:lnTo>
                <a:lnTo>
                  <a:pt x="1823" y="1435"/>
                </a:lnTo>
                <a:lnTo>
                  <a:pt x="1823" y="1434"/>
                </a:lnTo>
                <a:lnTo>
                  <a:pt x="1823" y="1432"/>
                </a:lnTo>
                <a:lnTo>
                  <a:pt x="1823" y="1431"/>
                </a:lnTo>
                <a:lnTo>
                  <a:pt x="1823" y="1430"/>
                </a:lnTo>
                <a:lnTo>
                  <a:pt x="1825" y="1430"/>
                </a:lnTo>
                <a:lnTo>
                  <a:pt x="1825" y="1428"/>
                </a:lnTo>
                <a:lnTo>
                  <a:pt x="1825" y="1427"/>
                </a:lnTo>
                <a:lnTo>
                  <a:pt x="1825" y="1426"/>
                </a:lnTo>
                <a:lnTo>
                  <a:pt x="1825" y="1425"/>
                </a:lnTo>
                <a:lnTo>
                  <a:pt x="1826" y="1423"/>
                </a:lnTo>
                <a:lnTo>
                  <a:pt x="1826" y="1422"/>
                </a:lnTo>
                <a:lnTo>
                  <a:pt x="1826" y="1421"/>
                </a:lnTo>
                <a:lnTo>
                  <a:pt x="1827" y="1419"/>
                </a:lnTo>
                <a:lnTo>
                  <a:pt x="1827" y="1418"/>
                </a:lnTo>
                <a:lnTo>
                  <a:pt x="1827" y="1417"/>
                </a:lnTo>
                <a:lnTo>
                  <a:pt x="1827" y="1415"/>
                </a:lnTo>
                <a:lnTo>
                  <a:pt x="1828" y="1415"/>
                </a:lnTo>
                <a:lnTo>
                  <a:pt x="1828" y="1414"/>
                </a:lnTo>
                <a:lnTo>
                  <a:pt x="1828" y="1413"/>
                </a:lnTo>
                <a:lnTo>
                  <a:pt x="1828" y="1412"/>
                </a:lnTo>
                <a:lnTo>
                  <a:pt x="1828" y="1410"/>
                </a:lnTo>
                <a:lnTo>
                  <a:pt x="1830" y="1409"/>
                </a:lnTo>
                <a:lnTo>
                  <a:pt x="1830" y="1408"/>
                </a:lnTo>
                <a:lnTo>
                  <a:pt x="1830" y="1406"/>
                </a:lnTo>
                <a:lnTo>
                  <a:pt x="1831" y="1406"/>
                </a:lnTo>
                <a:lnTo>
                  <a:pt x="1831" y="1405"/>
                </a:lnTo>
                <a:lnTo>
                  <a:pt x="1832" y="1405"/>
                </a:lnTo>
                <a:lnTo>
                  <a:pt x="1832" y="1404"/>
                </a:lnTo>
                <a:lnTo>
                  <a:pt x="1832" y="1402"/>
                </a:lnTo>
                <a:lnTo>
                  <a:pt x="1834" y="1401"/>
                </a:lnTo>
                <a:lnTo>
                  <a:pt x="1834" y="1400"/>
                </a:lnTo>
                <a:lnTo>
                  <a:pt x="1835" y="1398"/>
                </a:lnTo>
                <a:lnTo>
                  <a:pt x="1835" y="1397"/>
                </a:lnTo>
                <a:lnTo>
                  <a:pt x="1835" y="1396"/>
                </a:lnTo>
                <a:lnTo>
                  <a:pt x="1835" y="1395"/>
                </a:lnTo>
                <a:lnTo>
                  <a:pt x="1835" y="1393"/>
                </a:lnTo>
                <a:lnTo>
                  <a:pt x="1835" y="1392"/>
                </a:lnTo>
                <a:lnTo>
                  <a:pt x="1835" y="1391"/>
                </a:lnTo>
                <a:lnTo>
                  <a:pt x="1834" y="1391"/>
                </a:lnTo>
                <a:lnTo>
                  <a:pt x="1834" y="1389"/>
                </a:lnTo>
                <a:lnTo>
                  <a:pt x="1834" y="1388"/>
                </a:lnTo>
                <a:lnTo>
                  <a:pt x="1834" y="1387"/>
                </a:lnTo>
                <a:lnTo>
                  <a:pt x="1832" y="1387"/>
                </a:lnTo>
                <a:lnTo>
                  <a:pt x="1832" y="1385"/>
                </a:lnTo>
                <a:lnTo>
                  <a:pt x="1832" y="1384"/>
                </a:lnTo>
                <a:lnTo>
                  <a:pt x="1831" y="1383"/>
                </a:lnTo>
                <a:lnTo>
                  <a:pt x="1831" y="1381"/>
                </a:lnTo>
                <a:lnTo>
                  <a:pt x="1830" y="1380"/>
                </a:lnTo>
                <a:lnTo>
                  <a:pt x="1828" y="1380"/>
                </a:lnTo>
                <a:lnTo>
                  <a:pt x="1828" y="1379"/>
                </a:lnTo>
                <a:lnTo>
                  <a:pt x="1827" y="1379"/>
                </a:lnTo>
                <a:lnTo>
                  <a:pt x="1826" y="1379"/>
                </a:lnTo>
                <a:lnTo>
                  <a:pt x="1825" y="1379"/>
                </a:lnTo>
                <a:lnTo>
                  <a:pt x="1823" y="1379"/>
                </a:lnTo>
                <a:lnTo>
                  <a:pt x="1822" y="1379"/>
                </a:lnTo>
                <a:lnTo>
                  <a:pt x="1821" y="1379"/>
                </a:lnTo>
                <a:lnTo>
                  <a:pt x="1819" y="1380"/>
                </a:lnTo>
                <a:lnTo>
                  <a:pt x="1818" y="1380"/>
                </a:lnTo>
                <a:lnTo>
                  <a:pt x="1817" y="1380"/>
                </a:lnTo>
                <a:lnTo>
                  <a:pt x="1815" y="1380"/>
                </a:lnTo>
                <a:lnTo>
                  <a:pt x="1814" y="1380"/>
                </a:lnTo>
                <a:lnTo>
                  <a:pt x="1813" y="1381"/>
                </a:lnTo>
                <a:lnTo>
                  <a:pt x="1811" y="1381"/>
                </a:lnTo>
                <a:lnTo>
                  <a:pt x="1810" y="1381"/>
                </a:lnTo>
                <a:lnTo>
                  <a:pt x="1809" y="1381"/>
                </a:lnTo>
                <a:lnTo>
                  <a:pt x="1808" y="1381"/>
                </a:lnTo>
                <a:lnTo>
                  <a:pt x="1806" y="1381"/>
                </a:lnTo>
                <a:lnTo>
                  <a:pt x="1806" y="1383"/>
                </a:lnTo>
                <a:lnTo>
                  <a:pt x="1805" y="1383"/>
                </a:lnTo>
                <a:lnTo>
                  <a:pt x="1804" y="1383"/>
                </a:lnTo>
                <a:lnTo>
                  <a:pt x="1802" y="1383"/>
                </a:lnTo>
                <a:lnTo>
                  <a:pt x="1801" y="1383"/>
                </a:lnTo>
                <a:lnTo>
                  <a:pt x="1800" y="1383"/>
                </a:lnTo>
                <a:lnTo>
                  <a:pt x="1798" y="1383"/>
                </a:lnTo>
                <a:lnTo>
                  <a:pt x="1797" y="1383"/>
                </a:lnTo>
                <a:lnTo>
                  <a:pt x="1796" y="1384"/>
                </a:lnTo>
                <a:lnTo>
                  <a:pt x="1795" y="1384"/>
                </a:lnTo>
                <a:lnTo>
                  <a:pt x="1793" y="1383"/>
                </a:lnTo>
                <a:lnTo>
                  <a:pt x="1792" y="1383"/>
                </a:lnTo>
                <a:lnTo>
                  <a:pt x="1791" y="1383"/>
                </a:lnTo>
                <a:lnTo>
                  <a:pt x="1789" y="1381"/>
                </a:lnTo>
                <a:lnTo>
                  <a:pt x="1788" y="1380"/>
                </a:lnTo>
                <a:lnTo>
                  <a:pt x="1787" y="1379"/>
                </a:lnTo>
                <a:lnTo>
                  <a:pt x="1787" y="1378"/>
                </a:lnTo>
                <a:lnTo>
                  <a:pt x="1785" y="1378"/>
                </a:lnTo>
                <a:lnTo>
                  <a:pt x="1785" y="1376"/>
                </a:lnTo>
                <a:lnTo>
                  <a:pt x="1785" y="1375"/>
                </a:lnTo>
                <a:lnTo>
                  <a:pt x="1784" y="1374"/>
                </a:lnTo>
                <a:lnTo>
                  <a:pt x="1784" y="1372"/>
                </a:lnTo>
                <a:lnTo>
                  <a:pt x="1784" y="1371"/>
                </a:lnTo>
                <a:lnTo>
                  <a:pt x="1783" y="1371"/>
                </a:lnTo>
                <a:lnTo>
                  <a:pt x="1783" y="1370"/>
                </a:lnTo>
                <a:lnTo>
                  <a:pt x="1783" y="1368"/>
                </a:lnTo>
                <a:lnTo>
                  <a:pt x="1783" y="1367"/>
                </a:lnTo>
                <a:lnTo>
                  <a:pt x="1781" y="1366"/>
                </a:lnTo>
                <a:lnTo>
                  <a:pt x="1781" y="1364"/>
                </a:lnTo>
                <a:lnTo>
                  <a:pt x="1781" y="1363"/>
                </a:lnTo>
                <a:lnTo>
                  <a:pt x="1781" y="1362"/>
                </a:lnTo>
                <a:lnTo>
                  <a:pt x="1780" y="1361"/>
                </a:lnTo>
                <a:lnTo>
                  <a:pt x="1780" y="1359"/>
                </a:lnTo>
                <a:lnTo>
                  <a:pt x="1779" y="1358"/>
                </a:lnTo>
                <a:lnTo>
                  <a:pt x="1779" y="1357"/>
                </a:lnTo>
                <a:lnTo>
                  <a:pt x="1776" y="1351"/>
                </a:lnTo>
                <a:lnTo>
                  <a:pt x="1772" y="1345"/>
                </a:lnTo>
                <a:lnTo>
                  <a:pt x="1772" y="1344"/>
                </a:lnTo>
                <a:lnTo>
                  <a:pt x="1772" y="1342"/>
                </a:lnTo>
                <a:lnTo>
                  <a:pt x="1771" y="1341"/>
                </a:lnTo>
                <a:lnTo>
                  <a:pt x="1770" y="1340"/>
                </a:lnTo>
                <a:lnTo>
                  <a:pt x="1768" y="1338"/>
                </a:lnTo>
                <a:lnTo>
                  <a:pt x="1767" y="1338"/>
                </a:lnTo>
                <a:lnTo>
                  <a:pt x="1766" y="1338"/>
                </a:lnTo>
                <a:lnTo>
                  <a:pt x="1765" y="1338"/>
                </a:lnTo>
                <a:lnTo>
                  <a:pt x="1763" y="1338"/>
                </a:lnTo>
                <a:lnTo>
                  <a:pt x="1761" y="1341"/>
                </a:lnTo>
                <a:lnTo>
                  <a:pt x="1759" y="1342"/>
                </a:lnTo>
                <a:lnTo>
                  <a:pt x="1759" y="1344"/>
                </a:lnTo>
                <a:lnTo>
                  <a:pt x="1759" y="1345"/>
                </a:lnTo>
                <a:lnTo>
                  <a:pt x="1759" y="1346"/>
                </a:lnTo>
                <a:lnTo>
                  <a:pt x="1758" y="1346"/>
                </a:lnTo>
                <a:lnTo>
                  <a:pt x="1758" y="1348"/>
                </a:lnTo>
                <a:lnTo>
                  <a:pt x="1758" y="1349"/>
                </a:lnTo>
                <a:lnTo>
                  <a:pt x="1758" y="1351"/>
                </a:lnTo>
                <a:lnTo>
                  <a:pt x="1758" y="1354"/>
                </a:lnTo>
                <a:lnTo>
                  <a:pt x="1759" y="1355"/>
                </a:lnTo>
                <a:lnTo>
                  <a:pt x="1759" y="1358"/>
                </a:lnTo>
                <a:lnTo>
                  <a:pt x="1759" y="1359"/>
                </a:lnTo>
                <a:lnTo>
                  <a:pt x="1761" y="1359"/>
                </a:lnTo>
                <a:lnTo>
                  <a:pt x="1761" y="1361"/>
                </a:lnTo>
                <a:lnTo>
                  <a:pt x="1761" y="1362"/>
                </a:lnTo>
                <a:lnTo>
                  <a:pt x="1761" y="1363"/>
                </a:lnTo>
                <a:lnTo>
                  <a:pt x="1761" y="1364"/>
                </a:lnTo>
                <a:lnTo>
                  <a:pt x="1761" y="1366"/>
                </a:lnTo>
                <a:lnTo>
                  <a:pt x="1761" y="1367"/>
                </a:lnTo>
                <a:lnTo>
                  <a:pt x="1762" y="1367"/>
                </a:lnTo>
                <a:lnTo>
                  <a:pt x="1762" y="1368"/>
                </a:lnTo>
                <a:lnTo>
                  <a:pt x="1762" y="1370"/>
                </a:lnTo>
                <a:lnTo>
                  <a:pt x="1763" y="1371"/>
                </a:lnTo>
                <a:lnTo>
                  <a:pt x="1763" y="1372"/>
                </a:lnTo>
                <a:lnTo>
                  <a:pt x="1765" y="1374"/>
                </a:lnTo>
                <a:lnTo>
                  <a:pt x="1765" y="1375"/>
                </a:lnTo>
                <a:lnTo>
                  <a:pt x="1766" y="1376"/>
                </a:lnTo>
                <a:lnTo>
                  <a:pt x="1767" y="1378"/>
                </a:lnTo>
                <a:lnTo>
                  <a:pt x="1768" y="1379"/>
                </a:lnTo>
                <a:lnTo>
                  <a:pt x="1768" y="1380"/>
                </a:lnTo>
                <a:lnTo>
                  <a:pt x="1770" y="1381"/>
                </a:lnTo>
                <a:lnTo>
                  <a:pt x="1770" y="1383"/>
                </a:lnTo>
                <a:lnTo>
                  <a:pt x="1770" y="1384"/>
                </a:lnTo>
                <a:lnTo>
                  <a:pt x="1770" y="1385"/>
                </a:lnTo>
                <a:lnTo>
                  <a:pt x="1770" y="1387"/>
                </a:lnTo>
                <a:lnTo>
                  <a:pt x="1770" y="1388"/>
                </a:lnTo>
                <a:lnTo>
                  <a:pt x="1770" y="1389"/>
                </a:lnTo>
                <a:lnTo>
                  <a:pt x="1770" y="1391"/>
                </a:lnTo>
                <a:lnTo>
                  <a:pt x="1770" y="1392"/>
                </a:lnTo>
                <a:lnTo>
                  <a:pt x="1770" y="1393"/>
                </a:lnTo>
                <a:lnTo>
                  <a:pt x="1770" y="1395"/>
                </a:lnTo>
                <a:lnTo>
                  <a:pt x="1771" y="1396"/>
                </a:lnTo>
                <a:lnTo>
                  <a:pt x="1771" y="1397"/>
                </a:lnTo>
                <a:lnTo>
                  <a:pt x="1771" y="1398"/>
                </a:lnTo>
                <a:lnTo>
                  <a:pt x="1771" y="1400"/>
                </a:lnTo>
                <a:lnTo>
                  <a:pt x="1771" y="1401"/>
                </a:lnTo>
                <a:lnTo>
                  <a:pt x="1771" y="1402"/>
                </a:lnTo>
                <a:lnTo>
                  <a:pt x="1771" y="1404"/>
                </a:lnTo>
                <a:lnTo>
                  <a:pt x="1771" y="1405"/>
                </a:lnTo>
                <a:lnTo>
                  <a:pt x="1771" y="1406"/>
                </a:lnTo>
                <a:lnTo>
                  <a:pt x="1771" y="1408"/>
                </a:lnTo>
                <a:lnTo>
                  <a:pt x="1771" y="1409"/>
                </a:lnTo>
                <a:lnTo>
                  <a:pt x="1772" y="1410"/>
                </a:lnTo>
                <a:lnTo>
                  <a:pt x="1772" y="1412"/>
                </a:lnTo>
                <a:lnTo>
                  <a:pt x="1772" y="1413"/>
                </a:lnTo>
                <a:lnTo>
                  <a:pt x="1772" y="1414"/>
                </a:lnTo>
                <a:lnTo>
                  <a:pt x="1772" y="1415"/>
                </a:lnTo>
                <a:lnTo>
                  <a:pt x="1772" y="1417"/>
                </a:lnTo>
                <a:lnTo>
                  <a:pt x="1772" y="1418"/>
                </a:lnTo>
                <a:lnTo>
                  <a:pt x="1772" y="1419"/>
                </a:lnTo>
                <a:lnTo>
                  <a:pt x="1772" y="1421"/>
                </a:lnTo>
                <a:lnTo>
                  <a:pt x="1772" y="1422"/>
                </a:lnTo>
                <a:lnTo>
                  <a:pt x="1772" y="1423"/>
                </a:lnTo>
                <a:lnTo>
                  <a:pt x="1772" y="1425"/>
                </a:lnTo>
                <a:lnTo>
                  <a:pt x="1771" y="1426"/>
                </a:lnTo>
                <a:lnTo>
                  <a:pt x="1771" y="1427"/>
                </a:lnTo>
                <a:lnTo>
                  <a:pt x="1771" y="1428"/>
                </a:lnTo>
                <a:lnTo>
                  <a:pt x="1770" y="1428"/>
                </a:lnTo>
                <a:lnTo>
                  <a:pt x="1770" y="1430"/>
                </a:lnTo>
                <a:lnTo>
                  <a:pt x="1768" y="1430"/>
                </a:lnTo>
                <a:lnTo>
                  <a:pt x="1768" y="1431"/>
                </a:lnTo>
                <a:lnTo>
                  <a:pt x="1767" y="1431"/>
                </a:lnTo>
                <a:lnTo>
                  <a:pt x="1766" y="1431"/>
                </a:lnTo>
                <a:lnTo>
                  <a:pt x="1766" y="1432"/>
                </a:lnTo>
                <a:lnTo>
                  <a:pt x="1765" y="1432"/>
                </a:lnTo>
                <a:lnTo>
                  <a:pt x="1763" y="1432"/>
                </a:lnTo>
                <a:lnTo>
                  <a:pt x="1762" y="1434"/>
                </a:lnTo>
                <a:lnTo>
                  <a:pt x="1761" y="1434"/>
                </a:lnTo>
                <a:lnTo>
                  <a:pt x="1759" y="1434"/>
                </a:lnTo>
                <a:lnTo>
                  <a:pt x="1758" y="1435"/>
                </a:lnTo>
                <a:lnTo>
                  <a:pt x="1757" y="1435"/>
                </a:lnTo>
                <a:lnTo>
                  <a:pt x="1755" y="1435"/>
                </a:lnTo>
                <a:lnTo>
                  <a:pt x="1754" y="1435"/>
                </a:lnTo>
                <a:lnTo>
                  <a:pt x="1753" y="1435"/>
                </a:lnTo>
                <a:lnTo>
                  <a:pt x="1751" y="1435"/>
                </a:lnTo>
                <a:lnTo>
                  <a:pt x="1750" y="1435"/>
                </a:lnTo>
                <a:lnTo>
                  <a:pt x="1749" y="1435"/>
                </a:lnTo>
                <a:lnTo>
                  <a:pt x="1748" y="1435"/>
                </a:lnTo>
                <a:lnTo>
                  <a:pt x="1746" y="1434"/>
                </a:lnTo>
                <a:lnTo>
                  <a:pt x="1745" y="1434"/>
                </a:lnTo>
                <a:lnTo>
                  <a:pt x="1744" y="1434"/>
                </a:lnTo>
                <a:lnTo>
                  <a:pt x="1742" y="1434"/>
                </a:lnTo>
                <a:lnTo>
                  <a:pt x="1741" y="1434"/>
                </a:lnTo>
                <a:lnTo>
                  <a:pt x="1740" y="1434"/>
                </a:lnTo>
                <a:lnTo>
                  <a:pt x="1738" y="1434"/>
                </a:lnTo>
                <a:lnTo>
                  <a:pt x="1737" y="1434"/>
                </a:lnTo>
                <a:lnTo>
                  <a:pt x="1736" y="1434"/>
                </a:lnTo>
                <a:lnTo>
                  <a:pt x="1734" y="1434"/>
                </a:lnTo>
                <a:lnTo>
                  <a:pt x="1733" y="1434"/>
                </a:lnTo>
                <a:lnTo>
                  <a:pt x="1732" y="1434"/>
                </a:lnTo>
                <a:lnTo>
                  <a:pt x="1731" y="1434"/>
                </a:lnTo>
                <a:lnTo>
                  <a:pt x="1729" y="1432"/>
                </a:lnTo>
                <a:lnTo>
                  <a:pt x="1728" y="1432"/>
                </a:lnTo>
                <a:lnTo>
                  <a:pt x="1727" y="1431"/>
                </a:lnTo>
                <a:lnTo>
                  <a:pt x="1725" y="1431"/>
                </a:lnTo>
                <a:lnTo>
                  <a:pt x="1724" y="1431"/>
                </a:lnTo>
                <a:lnTo>
                  <a:pt x="1724" y="1430"/>
                </a:lnTo>
                <a:lnTo>
                  <a:pt x="1723" y="1430"/>
                </a:lnTo>
                <a:lnTo>
                  <a:pt x="1721" y="1430"/>
                </a:lnTo>
                <a:lnTo>
                  <a:pt x="1720" y="1428"/>
                </a:lnTo>
                <a:lnTo>
                  <a:pt x="1719" y="1428"/>
                </a:lnTo>
                <a:lnTo>
                  <a:pt x="1718" y="1428"/>
                </a:lnTo>
                <a:lnTo>
                  <a:pt x="1718" y="1427"/>
                </a:lnTo>
                <a:lnTo>
                  <a:pt x="1716" y="1426"/>
                </a:lnTo>
                <a:lnTo>
                  <a:pt x="1716" y="1425"/>
                </a:lnTo>
                <a:lnTo>
                  <a:pt x="1715" y="1425"/>
                </a:lnTo>
                <a:lnTo>
                  <a:pt x="1715" y="1426"/>
                </a:lnTo>
                <a:lnTo>
                  <a:pt x="1715" y="1427"/>
                </a:lnTo>
                <a:lnTo>
                  <a:pt x="1714" y="1427"/>
                </a:lnTo>
                <a:lnTo>
                  <a:pt x="1714" y="1428"/>
                </a:lnTo>
                <a:lnTo>
                  <a:pt x="1714" y="1430"/>
                </a:lnTo>
                <a:lnTo>
                  <a:pt x="1712" y="1430"/>
                </a:lnTo>
                <a:lnTo>
                  <a:pt x="1712" y="1431"/>
                </a:lnTo>
                <a:lnTo>
                  <a:pt x="1712" y="1432"/>
                </a:lnTo>
                <a:lnTo>
                  <a:pt x="1712" y="1434"/>
                </a:lnTo>
                <a:lnTo>
                  <a:pt x="1714" y="1434"/>
                </a:lnTo>
                <a:lnTo>
                  <a:pt x="1714" y="1435"/>
                </a:lnTo>
                <a:lnTo>
                  <a:pt x="1715" y="1435"/>
                </a:lnTo>
                <a:lnTo>
                  <a:pt x="1715" y="1436"/>
                </a:lnTo>
                <a:lnTo>
                  <a:pt x="1716" y="1438"/>
                </a:lnTo>
                <a:lnTo>
                  <a:pt x="1716" y="1439"/>
                </a:lnTo>
                <a:lnTo>
                  <a:pt x="1716" y="1440"/>
                </a:lnTo>
                <a:lnTo>
                  <a:pt x="1715" y="1440"/>
                </a:lnTo>
                <a:lnTo>
                  <a:pt x="1715" y="1442"/>
                </a:lnTo>
                <a:lnTo>
                  <a:pt x="1714" y="1443"/>
                </a:lnTo>
                <a:lnTo>
                  <a:pt x="1712" y="1443"/>
                </a:lnTo>
                <a:lnTo>
                  <a:pt x="1711" y="1443"/>
                </a:lnTo>
                <a:lnTo>
                  <a:pt x="1710" y="1443"/>
                </a:lnTo>
                <a:lnTo>
                  <a:pt x="1710" y="1444"/>
                </a:lnTo>
                <a:lnTo>
                  <a:pt x="1710" y="1445"/>
                </a:lnTo>
                <a:lnTo>
                  <a:pt x="1710" y="1447"/>
                </a:lnTo>
                <a:lnTo>
                  <a:pt x="1710" y="1448"/>
                </a:lnTo>
                <a:lnTo>
                  <a:pt x="1710" y="1449"/>
                </a:lnTo>
                <a:lnTo>
                  <a:pt x="1711" y="1449"/>
                </a:lnTo>
                <a:lnTo>
                  <a:pt x="1711" y="1451"/>
                </a:lnTo>
                <a:lnTo>
                  <a:pt x="1711" y="1452"/>
                </a:lnTo>
                <a:lnTo>
                  <a:pt x="1712" y="1452"/>
                </a:lnTo>
                <a:lnTo>
                  <a:pt x="1712" y="1453"/>
                </a:lnTo>
                <a:lnTo>
                  <a:pt x="1714" y="1453"/>
                </a:lnTo>
                <a:lnTo>
                  <a:pt x="1714" y="1455"/>
                </a:lnTo>
                <a:lnTo>
                  <a:pt x="1715" y="1456"/>
                </a:lnTo>
                <a:lnTo>
                  <a:pt x="1715" y="1457"/>
                </a:lnTo>
                <a:lnTo>
                  <a:pt x="1715" y="1459"/>
                </a:lnTo>
                <a:lnTo>
                  <a:pt x="1715" y="1460"/>
                </a:lnTo>
                <a:lnTo>
                  <a:pt x="1716" y="1461"/>
                </a:lnTo>
                <a:lnTo>
                  <a:pt x="1716" y="1462"/>
                </a:lnTo>
                <a:lnTo>
                  <a:pt x="1716" y="1464"/>
                </a:lnTo>
                <a:lnTo>
                  <a:pt x="1718" y="1465"/>
                </a:lnTo>
                <a:lnTo>
                  <a:pt x="1719" y="1466"/>
                </a:lnTo>
                <a:lnTo>
                  <a:pt x="1720" y="1468"/>
                </a:lnTo>
                <a:lnTo>
                  <a:pt x="1720" y="1469"/>
                </a:lnTo>
                <a:lnTo>
                  <a:pt x="1721" y="1469"/>
                </a:lnTo>
                <a:lnTo>
                  <a:pt x="1721" y="1470"/>
                </a:lnTo>
                <a:lnTo>
                  <a:pt x="1720" y="1470"/>
                </a:lnTo>
                <a:lnTo>
                  <a:pt x="1720" y="1472"/>
                </a:lnTo>
                <a:lnTo>
                  <a:pt x="1720" y="1473"/>
                </a:lnTo>
                <a:lnTo>
                  <a:pt x="1719" y="1474"/>
                </a:lnTo>
                <a:lnTo>
                  <a:pt x="1719" y="1476"/>
                </a:lnTo>
                <a:lnTo>
                  <a:pt x="1718" y="1477"/>
                </a:lnTo>
                <a:lnTo>
                  <a:pt x="1718" y="1478"/>
                </a:lnTo>
                <a:lnTo>
                  <a:pt x="1719" y="1479"/>
                </a:lnTo>
                <a:lnTo>
                  <a:pt x="1719" y="1481"/>
                </a:lnTo>
                <a:lnTo>
                  <a:pt x="1719" y="1482"/>
                </a:lnTo>
                <a:lnTo>
                  <a:pt x="1719" y="1483"/>
                </a:lnTo>
                <a:lnTo>
                  <a:pt x="1719" y="1485"/>
                </a:lnTo>
                <a:lnTo>
                  <a:pt x="1718" y="1486"/>
                </a:lnTo>
                <a:lnTo>
                  <a:pt x="1718" y="1487"/>
                </a:lnTo>
                <a:lnTo>
                  <a:pt x="1716" y="1487"/>
                </a:lnTo>
                <a:lnTo>
                  <a:pt x="1715" y="1489"/>
                </a:lnTo>
                <a:lnTo>
                  <a:pt x="1714" y="1489"/>
                </a:lnTo>
                <a:lnTo>
                  <a:pt x="1712" y="1490"/>
                </a:lnTo>
                <a:lnTo>
                  <a:pt x="1711" y="1490"/>
                </a:lnTo>
                <a:lnTo>
                  <a:pt x="1711" y="1491"/>
                </a:lnTo>
                <a:lnTo>
                  <a:pt x="1710" y="1491"/>
                </a:lnTo>
                <a:lnTo>
                  <a:pt x="1710" y="1492"/>
                </a:lnTo>
                <a:lnTo>
                  <a:pt x="1708" y="1492"/>
                </a:lnTo>
                <a:lnTo>
                  <a:pt x="1708" y="1494"/>
                </a:lnTo>
                <a:lnTo>
                  <a:pt x="1708" y="1495"/>
                </a:lnTo>
                <a:lnTo>
                  <a:pt x="1707" y="1495"/>
                </a:lnTo>
                <a:lnTo>
                  <a:pt x="1707" y="1496"/>
                </a:lnTo>
                <a:lnTo>
                  <a:pt x="1707" y="1498"/>
                </a:lnTo>
                <a:lnTo>
                  <a:pt x="1707" y="1499"/>
                </a:lnTo>
                <a:lnTo>
                  <a:pt x="1707" y="1500"/>
                </a:lnTo>
                <a:lnTo>
                  <a:pt x="1707" y="1502"/>
                </a:lnTo>
                <a:lnTo>
                  <a:pt x="1707" y="1503"/>
                </a:lnTo>
                <a:lnTo>
                  <a:pt x="1707" y="1506"/>
                </a:lnTo>
                <a:lnTo>
                  <a:pt x="1707" y="1507"/>
                </a:lnTo>
                <a:lnTo>
                  <a:pt x="1707" y="1508"/>
                </a:lnTo>
                <a:lnTo>
                  <a:pt x="1707" y="1509"/>
                </a:lnTo>
                <a:lnTo>
                  <a:pt x="1707" y="1511"/>
                </a:lnTo>
                <a:lnTo>
                  <a:pt x="1707" y="1512"/>
                </a:lnTo>
                <a:lnTo>
                  <a:pt x="1708" y="1513"/>
                </a:lnTo>
                <a:lnTo>
                  <a:pt x="1708" y="1515"/>
                </a:lnTo>
                <a:lnTo>
                  <a:pt x="1708" y="1516"/>
                </a:lnTo>
                <a:lnTo>
                  <a:pt x="1710" y="1517"/>
                </a:lnTo>
                <a:lnTo>
                  <a:pt x="1710" y="1519"/>
                </a:lnTo>
                <a:lnTo>
                  <a:pt x="1711" y="1520"/>
                </a:lnTo>
                <a:lnTo>
                  <a:pt x="1711" y="1521"/>
                </a:lnTo>
                <a:lnTo>
                  <a:pt x="1712" y="1521"/>
                </a:lnTo>
                <a:lnTo>
                  <a:pt x="1712" y="1523"/>
                </a:lnTo>
                <a:lnTo>
                  <a:pt x="1712" y="1524"/>
                </a:lnTo>
                <a:lnTo>
                  <a:pt x="1714" y="1525"/>
                </a:lnTo>
                <a:lnTo>
                  <a:pt x="1715" y="1526"/>
                </a:lnTo>
                <a:lnTo>
                  <a:pt x="1715" y="1528"/>
                </a:lnTo>
                <a:lnTo>
                  <a:pt x="1716" y="1529"/>
                </a:lnTo>
                <a:lnTo>
                  <a:pt x="1716" y="1530"/>
                </a:lnTo>
                <a:lnTo>
                  <a:pt x="1718" y="1530"/>
                </a:lnTo>
                <a:lnTo>
                  <a:pt x="1718" y="1532"/>
                </a:lnTo>
                <a:lnTo>
                  <a:pt x="1719" y="1533"/>
                </a:lnTo>
                <a:lnTo>
                  <a:pt x="1720" y="1534"/>
                </a:lnTo>
                <a:lnTo>
                  <a:pt x="1721" y="1536"/>
                </a:lnTo>
                <a:lnTo>
                  <a:pt x="1721" y="1537"/>
                </a:lnTo>
                <a:lnTo>
                  <a:pt x="1723" y="1537"/>
                </a:lnTo>
                <a:lnTo>
                  <a:pt x="1723" y="1538"/>
                </a:lnTo>
                <a:lnTo>
                  <a:pt x="1724" y="1539"/>
                </a:lnTo>
                <a:lnTo>
                  <a:pt x="1724" y="1541"/>
                </a:lnTo>
                <a:lnTo>
                  <a:pt x="1725" y="1542"/>
                </a:lnTo>
                <a:lnTo>
                  <a:pt x="1725" y="1543"/>
                </a:lnTo>
                <a:lnTo>
                  <a:pt x="1725" y="1545"/>
                </a:lnTo>
                <a:lnTo>
                  <a:pt x="1725" y="1546"/>
                </a:lnTo>
                <a:lnTo>
                  <a:pt x="1725" y="1547"/>
                </a:lnTo>
                <a:lnTo>
                  <a:pt x="1725" y="1549"/>
                </a:lnTo>
                <a:lnTo>
                  <a:pt x="1725" y="1550"/>
                </a:lnTo>
                <a:lnTo>
                  <a:pt x="1725" y="1551"/>
                </a:lnTo>
                <a:lnTo>
                  <a:pt x="1725" y="1553"/>
                </a:lnTo>
                <a:lnTo>
                  <a:pt x="1725" y="1554"/>
                </a:lnTo>
                <a:lnTo>
                  <a:pt x="1724" y="1554"/>
                </a:lnTo>
                <a:lnTo>
                  <a:pt x="1724" y="1555"/>
                </a:lnTo>
                <a:lnTo>
                  <a:pt x="1723" y="1555"/>
                </a:lnTo>
                <a:lnTo>
                  <a:pt x="1723" y="1556"/>
                </a:lnTo>
                <a:lnTo>
                  <a:pt x="1723" y="1558"/>
                </a:lnTo>
                <a:lnTo>
                  <a:pt x="1724" y="1558"/>
                </a:lnTo>
                <a:lnTo>
                  <a:pt x="1724" y="1559"/>
                </a:lnTo>
                <a:lnTo>
                  <a:pt x="1723" y="1559"/>
                </a:lnTo>
                <a:lnTo>
                  <a:pt x="1723" y="1560"/>
                </a:lnTo>
                <a:lnTo>
                  <a:pt x="1723" y="1562"/>
                </a:lnTo>
                <a:lnTo>
                  <a:pt x="1723" y="1563"/>
                </a:lnTo>
                <a:lnTo>
                  <a:pt x="1721" y="1563"/>
                </a:lnTo>
                <a:lnTo>
                  <a:pt x="1721" y="1564"/>
                </a:lnTo>
                <a:lnTo>
                  <a:pt x="1721" y="1566"/>
                </a:lnTo>
                <a:lnTo>
                  <a:pt x="1720" y="1566"/>
                </a:lnTo>
                <a:lnTo>
                  <a:pt x="1719" y="1566"/>
                </a:lnTo>
                <a:lnTo>
                  <a:pt x="1719" y="1567"/>
                </a:lnTo>
                <a:lnTo>
                  <a:pt x="1718" y="1567"/>
                </a:lnTo>
                <a:lnTo>
                  <a:pt x="1716" y="1567"/>
                </a:lnTo>
                <a:lnTo>
                  <a:pt x="1715" y="1567"/>
                </a:lnTo>
                <a:lnTo>
                  <a:pt x="1714" y="1567"/>
                </a:lnTo>
                <a:lnTo>
                  <a:pt x="1712" y="1567"/>
                </a:lnTo>
                <a:lnTo>
                  <a:pt x="1712" y="1568"/>
                </a:lnTo>
                <a:lnTo>
                  <a:pt x="1711" y="1568"/>
                </a:lnTo>
                <a:lnTo>
                  <a:pt x="1710" y="1568"/>
                </a:lnTo>
                <a:lnTo>
                  <a:pt x="1708" y="1570"/>
                </a:lnTo>
                <a:lnTo>
                  <a:pt x="1707" y="1570"/>
                </a:lnTo>
                <a:lnTo>
                  <a:pt x="1706" y="1570"/>
                </a:lnTo>
                <a:lnTo>
                  <a:pt x="1704" y="1570"/>
                </a:lnTo>
                <a:lnTo>
                  <a:pt x="1703" y="1570"/>
                </a:lnTo>
                <a:lnTo>
                  <a:pt x="1703" y="1571"/>
                </a:lnTo>
                <a:lnTo>
                  <a:pt x="1702" y="1571"/>
                </a:lnTo>
                <a:lnTo>
                  <a:pt x="1701" y="1571"/>
                </a:lnTo>
                <a:lnTo>
                  <a:pt x="1701" y="1570"/>
                </a:lnTo>
                <a:lnTo>
                  <a:pt x="1699" y="1570"/>
                </a:lnTo>
                <a:lnTo>
                  <a:pt x="1698" y="1571"/>
                </a:lnTo>
                <a:lnTo>
                  <a:pt x="1698" y="1572"/>
                </a:lnTo>
                <a:lnTo>
                  <a:pt x="1697" y="1572"/>
                </a:lnTo>
                <a:lnTo>
                  <a:pt x="1697" y="1573"/>
                </a:lnTo>
                <a:lnTo>
                  <a:pt x="1695" y="1573"/>
                </a:lnTo>
                <a:lnTo>
                  <a:pt x="1695" y="1575"/>
                </a:lnTo>
                <a:lnTo>
                  <a:pt x="1695" y="1576"/>
                </a:lnTo>
                <a:lnTo>
                  <a:pt x="1694" y="1576"/>
                </a:lnTo>
                <a:lnTo>
                  <a:pt x="1694" y="1577"/>
                </a:lnTo>
                <a:lnTo>
                  <a:pt x="1693" y="1577"/>
                </a:lnTo>
                <a:lnTo>
                  <a:pt x="1691" y="1579"/>
                </a:lnTo>
                <a:lnTo>
                  <a:pt x="1690" y="1580"/>
                </a:lnTo>
                <a:lnTo>
                  <a:pt x="1689" y="1580"/>
                </a:lnTo>
                <a:lnTo>
                  <a:pt x="1689" y="1581"/>
                </a:lnTo>
                <a:lnTo>
                  <a:pt x="1688" y="1581"/>
                </a:lnTo>
                <a:lnTo>
                  <a:pt x="1688" y="1583"/>
                </a:lnTo>
                <a:lnTo>
                  <a:pt x="1688" y="1584"/>
                </a:lnTo>
                <a:lnTo>
                  <a:pt x="1689" y="1584"/>
                </a:lnTo>
                <a:lnTo>
                  <a:pt x="1689" y="1585"/>
                </a:lnTo>
                <a:lnTo>
                  <a:pt x="1688" y="1585"/>
                </a:lnTo>
                <a:lnTo>
                  <a:pt x="1686" y="1587"/>
                </a:lnTo>
                <a:lnTo>
                  <a:pt x="1686" y="1588"/>
                </a:lnTo>
                <a:lnTo>
                  <a:pt x="1685" y="1588"/>
                </a:lnTo>
                <a:lnTo>
                  <a:pt x="1685" y="1589"/>
                </a:lnTo>
                <a:lnTo>
                  <a:pt x="1684" y="1589"/>
                </a:lnTo>
                <a:lnTo>
                  <a:pt x="1682" y="1589"/>
                </a:lnTo>
                <a:lnTo>
                  <a:pt x="1682" y="1590"/>
                </a:lnTo>
                <a:lnTo>
                  <a:pt x="1681" y="1590"/>
                </a:lnTo>
                <a:lnTo>
                  <a:pt x="1680" y="1590"/>
                </a:lnTo>
                <a:lnTo>
                  <a:pt x="1678" y="1590"/>
                </a:lnTo>
                <a:lnTo>
                  <a:pt x="1678" y="1592"/>
                </a:lnTo>
                <a:lnTo>
                  <a:pt x="1677" y="1592"/>
                </a:lnTo>
                <a:lnTo>
                  <a:pt x="1677" y="1593"/>
                </a:lnTo>
                <a:lnTo>
                  <a:pt x="1676" y="1593"/>
                </a:lnTo>
                <a:lnTo>
                  <a:pt x="1676" y="1594"/>
                </a:lnTo>
                <a:lnTo>
                  <a:pt x="1674" y="1594"/>
                </a:lnTo>
                <a:lnTo>
                  <a:pt x="1674" y="1596"/>
                </a:lnTo>
                <a:lnTo>
                  <a:pt x="1673" y="1597"/>
                </a:lnTo>
                <a:lnTo>
                  <a:pt x="1672" y="1598"/>
                </a:lnTo>
                <a:lnTo>
                  <a:pt x="1672" y="1600"/>
                </a:lnTo>
                <a:lnTo>
                  <a:pt x="1671" y="1601"/>
                </a:lnTo>
                <a:lnTo>
                  <a:pt x="1669" y="1601"/>
                </a:lnTo>
                <a:lnTo>
                  <a:pt x="1669" y="1602"/>
                </a:lnTo>
                <a:lnTo>
                  <a:pt x="1668" y="1602"/>
                </a:lnTo>
                <a:lnTo>
                  <a:pt x="1667" y="1603"/>
                </a:lnTo>
                <a:lnTo>
                  <a:pt x="1665" y="1605"/>
                </a:lnTo>
                <a:lnTo>
                  <a:pt x="1663" y="1606"/>
                </a:lnTo>
                <a:lnTo>
                  <a:pt x="1661" y="1606"/>
                </a:lnTo>
                <a:lnTo>
                  <a:pt x="1660" y="1606"/>
                </a:lnTo>
                <a:lnTo>
                  <a:pt x="1659" y="1606"/>
                </a:lnTo>
                <a:lnTo>
                  <a:pt x="1657" y="1606"/>
                </a:lnTo>
                <a:lnTo>
                  <a:pt x="1656" y="1606"/>
                </a:lnTo>
                <a:lnTo>
                  <a:pt x="1655" y="1606"/>
                </a:lnTo>
                <a:lnTo>
                  <a:pt x="1654" y="1606"/>
                </a:lnTo>
                <a:lnTo>
                  <a:pt x="1652" y="1606"/>
                </a:lnTo>
                <a:lnTo>
                  <a:pt x="1651" y="1606"/>
                </a:lnTo>
                <a:lnTo>
                  <a:pt x="1650" y="1607"/>
                </a:lnTo>
                <a:lnTo>
                  <a:pt x="1648" y="1607"/>
                </a:lnTo>
                <a:lnTo>
                  <a:pt x="1647" y="1607"/>
                </a:lnTo>
                <a:lnTo>
                  <a:pt x="1646" y="1609"/>
                </a:lnTo>
                <a:lnTo>
                  <a:pt x="1644" y="1609"/>
                </a:lnTo>
                <a:lnTo>
                  <a:pt x="1643" y="1609"/>
                </a:lnTo>
                <a:lnTo>
                  <a:pt x="1642" y="1609"/>
                </a:lnTo>
                <a:lnTo>
                  <a:pt x="1641" y="1610"/>
                </a:lnTo>
                <a:lnTo>
                  <a:pt x="1639" y="1610"/>
                </a:lnTo>
                <a:lnTo>
                  <a:pt x="1638" y="1610"/>
                </a:lnTo>
                <a:lnTo>
                  <a:pt x="1637" y="1610"/>
                </a:lnTo>
                <a:lnTo>
                  <a:pt x="1637" y="1611"/>
                </a:lnTo>
                <a:lnTo>
                  <a:pt x="1635" y="1611"/>
                </a:lnTo>
                <a:lnTo>
                  <a:pt x="1634" y="1611"/>
                </a:lnTo>
                <a:lnTo>
                  <a:pt x="1634" y="1613"/>
                </a:lnTo>
                <a:lnTo>
                  <a:pt x="1633" y="1613"/>
                </a:lnTo>
                <a:lnTo>
                  <a:pt x="1631" y="1614"/>
                </a:lnTo>
                <a:lnTo>
                  <a:pt x="1631" y="1615"/>
                </a:lnTo>
                <a:lnTo>
                  <a:pt x="1630" y="1615"/>
                </a:lnTo>
                <a:lnTo>
                  <a:pt x="1629" y="1615"/>
                </a:lnTo>
                <a:lnTo>
                  <a:pt x="1627" y="1617"/>
                </a:lnTo>
                <a:lnTo>
                  <a:pt x="1626" y="1618"/>
                </a:lnTo>
                <a:lnTo>
                  <a:pt x="1625" y="1618"/>
                </a:lnTo>
                <a:lnTo>
                  <a:pt x="1624" y="1618"/>
                </a:lnTo>
                <a:lnTo>
                  <a:pt x="1624" y="1617"/>
                </a:lnTo>
                <a:lnTo>
                  <a:pt x="1622" y="1617"/>
                </a:lnTo>
                <a:lnTo>
                  <a:pt x="1621" y="1618"/>
                </a:lnTo>
                <a:lnTo>
                  <a:pt x="1620" y="1619"/>
                </a:lnTo>
                <a:lnTo>
                  <a:pt x="1620" y="1620"/>
                </a:lnTo>
                <a:lnTo>
                  <a:pt x="1620" y="1622"/>
                </a:lnTo>
                <a:lnTo>
                  <a:pt x="1621" y="1622"/>
                </a:lnTo>
                <a:lnTo>
                  <a:pt x="1621" y="1623"/>
                </a:lnTo>
                <a:lnTo>
                  <a:pt x="1622" y="1623"/>
                </a:lnTo>
                <a:lnTo>
                  <a:pt x="1622" y="1624"/>
                </a:lnTo>
                <a:lnTo>
                  <a:pt x="1622" y="1626"/>
                </a:lnTo>
                <a:lnTo>
                  <a:pt x="1621" y="1626"/>
                </a:lnTo>
                <a:lnTo>
                  <a:pt x="1621" y="1627"/>
                </a:lnTo>
                <a:lnTo>
                  <a:pt x="1620" y="1627"/>
                </a:lnTo>
                <a:lnTo>
                  <a:pt x="1620" y="1628"/>
                </a:lnTo>
                <a:lnTo>
                  <a:pt x="1618" y="1628"/>
                </a:lnTo>
                <a:lnTo>
                  <a:pt x="1618" y="1630"/>
                </a:lnTo>
                <a:lnTo>
                  <a:pt x="1617" y="1630"/>
                </a:lnTo>
                <a:lnTo>
                  <a:pt x="1616" y="1631"/>
                </a:lnTo>
                <a:lnTo>
                  <a:pt x="1614" y="1632"/>
                </a:lnTo>
                <a:lnTo>
                  <a:pt x="1613" y="1634"/>
                </a:lnTo>
                <a:lnTo>
                  <a:pt x="1612" y="1634"/>
                </a:lnTo>
                <a:lnTo>
                  <a:pt x="1612" y="1635"/>
                </a:lnTo>
                <a:lnTo>
                  <a:pt x="1611" y="1636"/>
                </a:lnTo>
                <a:lnTo>
                  <a:pt x="1609" y="1637"/>
                </a:lnTo>
                <a:lnTo>
                  <a:pt x="1609" y="1639"/>
                </a:lnTo>
                <a:lnTo>
                  <a:pt x="1608" y="1640"/>
                </a:lnTo>
                <a:lnTo>
                  <a:pt x="1608" y="1641"/>
                </a:lnTo>
                <a:lnTo>
                  <a:pt x="1605" y="1647"/>
                </a:lnTo>
                <a:lnTo>
                  <a:pt x="1605" y="1648"/>
                </a:lnTo>
                <a:lnTo>
                  <a:pt x="1604" y="1648"/>
                </a:lnTo>
                <a:lnTo>
                  <a:pt x="1604" y="1649"/>
                </a:lnTo>
                <a:lnTo>
                  <a:pt x="1604" y="1650"/>
                </a:lnTo>
                <a:lnTo>
                  <a:pt x="1603" y="1650"/>
                </a:lnTo>
                <a:lnTo>
                  <a:pt x="1603" y="1652"/>
                </a:lnTo>
                <a:lnTo>
                  <a:pt x="1601" y="1653"/>
                </a:lnTo>
                <a:lnTo>
                  <a:pt x="1600" y="1656"/>
                </a:lnTo>
                <a:lnTo>
                  <a:pt x="1599" y="1658"/>
                </a:lnTo>
                <a:lnTo>
                  <a:pt x="1596" y="1662"/>
                </a:lnTo>
                <a:lnTo>
                  <a:pt x="1596" y="1664"/>
                </a:lnTo>
                <a:lnTo>
                  <a:pt x="1595" y="1665"/>
                </a:lnTo>
                <a:lnTo>
                  <a:pt x="1595" y="1666"/>
                </a:lnTo>
                <a:lnTo>
                  <a:pt x="1594" y="1666"/>
                </a:lnTo>
                <a:lnTo>
                  <a:pt x="1594" y="1669"/>
                </a:lnTo>
                <a:lnTo>
                  <a:pt x="1592" y="1669"/>
                </a:lnTo>
                <a:lnTo>
                  <a:pt x="1592" y="1670"/>
                </a:lnTo>
                <a:lnTo>
                  <a:pt x="1592" y="1671"/>
                </a:lnTo>
                <a:lnTo>
                  <a:pt x="1591" y="1673"/>
                </a:lnTo>
                <a:lnTo>
                  <a:pt x="1590" y="1673"/>
                </a:lnTo>
                <a:lnTo>
                  <a:pt x="1590" y="1674"/>
                </a:lnTo>
                <a:lnTo>
                  <a:pt x="1588" y="1674"/>
                </a:lnTo>
                <a:lnTo>
                  <a:pt x="1587" y="1674"/>
                </a:lnTo>
                <a:lnTo>
                  <a:pt x="1587" y="1675"/>
                </a:lnTo>
                <a:lnTo>
                  <a:pt x="1586" y="1675"/>
                </a:lnTo>
                <a:lnTo>
                  <a:pt x="1584" y="1675"/>
                </a:lnTo>
                <a:lnTo>
                  <a:pt x="1583" y="1677"/>
                </a:lnTo>
                <a:lnTo>
                  <a:pt x="1582" y="1677"/>
                </a:lnTo>
                <a:lnTo>
                  <a:pt x="1580" y="1677"/>
                </a:lnTo>
                <a:lnTo>
                  <a:pt x="1579" y="1677"/>
                </a:lnTo>
                <a:lnTo>
                  <a:pt x="1578" y="1677"/>
                </a:lnTo>
                <a:lnTo>
                  <a:pt x="1577" y="1678"/>
                </a:lnTo>
                <a:lnTo>
                  <a:pt x="1575" y="1678"/>
                </a:lnTo>
                <a:lnTo>
                  <a:pt x="1575" y="1679"/>
                </a:lnTo>
                <a:lnTo>
                  <a:pt x="1574" y="1679"/>
                </a:lnTo>
                <a:lnTo>
                  <a:pt x="1574" y="1678"/>
                </a:lnTo>
                <a:lnTo>
                  <a:pt x="1573" y="1678"/>
                </a:lnTo>
                <a:lnTo>
                  <a:pt x="1571" y="1678"/>
                </a:lnTo>
                <a:lnTo>
                  <a:pt x="1570" y="1678"/>
                </a:lnTo>
                <a:lnTo>
                  <a:pt x="1569" y="1678"/>
                </a:lnTo>
                <a:lnTo>
                  <a:pt x="1567" y="1678"/>
                </a:lnTo>
                <a:lnTo>
                  <a:pt x="1566" y="1679"/>
                </a:lnTo>
                <a:lnTo>
                  <a:pt x="1565" y="1679"/>
                </a:lnTo>
                <a:lnTo>
                  <a:pt x="1564" y="1679"/>
                </a:lnTo>
                <a:lnTo>
                  <a:pt x="1562" y="1679"/>
                </a:lnTo>
                <a:lnTo>
                  <a:pt x="1562" y="1681"/>
                </a:lnTo>
                <a:lnTo>
                  <a:pt x="1561" y="1681"/>
                </a:lnTo>
                <a:lnTo>
                  <a:pt x="1560" y="1679"/>
                </a:lnTo>
                <a:lnTo>
                  <a:pt x="1558" y="1679"/>
                </a:lnTo>
                <a:lnTo>
                  <a:pt x="1557" y="1679"/>
                </a:lnTo>
                <a:lnTo>
                  <a:pt x="1556" y="1679"/>
                </a:lnTo>
                <a:lnTo>
                  <a:pt x="1554" y="1681"/>
                </a:lnTo>
                <a:lnTo>
                  <a:pt x="1553" y="1681"/>
                </a:lnTo>
                <a:lnTo>
                  <a:pt x="1552" y="1681"/>
                </a:lnTo>
                <a:lnTo>
                  <a:pt x="1550" y="1682"/>
                </a:lnTo>
                <a:lnTo>
                  <a:pt x="1549" y="1682"/>
                </a:lnTo>
                <a:lnTo>
                  <a:pt x="1549" y="1688"/>
                </a:lnTo>
                <a:lnTo>
                  <a:pt x="1549" y="1691"/>
                </a:lnTo>
                <a:lnTo>
                  <a:pt x="1549" y="1692"/>
                </a:lnTo>
                <a:lnTo>
                  <a:pt x="1549" y="1699"/>
                </a:lnTo>
                <a:lnTo>
                  <a:pt x="1549" y="1700"/>
                </a:lnTo>
                <a:lnTo>
                  <a:pt x="1547" y="1722"/>
                </a:lnTo>
                <a:lnTo>
                  <a:pt x="1544" y="1747"/>
                </a:lnTo>
                <a:lnTo>
                  <a:pt x="1543" y="1760"/>
                </a:lnTo>
                <a:lnTo>
                  <a:pt x="1564" y="1762"/>
                </a:lnTo>
                <a:lnTo>
                  <a:pt x="1565" y="1769"/>
                </a:lnTo>
                <a:lnTo>
                  <a:pt x="1565" y="1773"/>
                </a:lnTo>
                <a:lnTo>
                  <a:pt x="1565" y="1776"/>
                </a:lnTo>
                <a:lnTo>
                  <a:pt x="1565" y="1782"/>
                </a:lnTo>
                <a:lnTo>
                  <a:pt x="1565" y="1785"/>
                </a:lnTo>
                <a:lnTo>
                  <a:pt x="1569" y="1786"/>
                </a:lnTo>
                <a:lnTo>
                  <a:pt x="1573" y="1786"/>
                </a:lnTo>
                <a:lnTo>
                  <a:pt x="1573" y="1793"/>
                </a:lnTo>
                <a:lnTo>
                  <a:pt x="1571" y="1810"/>
                </a:lnTo>
                <a:lnTo>
                  <a:pt x="1570" y="1810"/>
                </a:lnTo>
                <a:lnTo>
                  <a:pt x="1566" y="1810"/>
                </a:lnTo>
                <a:lnTo>
                  <a:pt x="1565" y="1816"/>
                </a:lnTo>
                <a:lnTo>
                  <a:pt x="1564" y="1829"/>
                </a:lnTo>
                <a:lnTo>
                  <a:pt x="1550" y="1828"/>
                </a:lnTo>
                <a:lnTo>
                  <a:pt x="1552" y="1841"/>
                </a:lnTo>
                <a:lnTo>
                  <a:pt x="1552" y="1844"/>
                </a:lnTo>
                <a:lnTo>
                  <a:pt x="1550" y="1863"/>
                </a:lnTo>
                <a:lnTo>
                  <a:pt x="1544" y="1862"/>
                </a:lnTo>
                <a:lnTo>
                  <a:pt x="1537" y="1862"/>
                </a:lnTo>
                <a:lnTo>
                  <a:pt x="1535" y="1862"/>
                </a:lnTo>
                <a:lnTo>
                  <a:pt x="1535" y="1848"/>
                </a:lnTo>
                <a:lnTo>
                  <a:pt x="1524" y="1848"/>
                </a:lnTo>
                <a:lnTo>
                  <a:pt x="1513" y="1846"/>
                </a:lnTo>
                <a:lnTo>
                  <a:pt x="1503" y="1845"/>
                </a:lnTo>
                <a:lnTo>
                  <a:pt x="1503" y="1844"/>
                </a:lnTo>
                <a:lnTo>
                  <a:pt x="1505" y="1839"/>
                </a:lnTo>
                <a:lnTo>
                  <a:pt x="1501" y="1837"/>
                </a:lnTo>
                <a:lnTo>
                  <a:pt x="1497" y="1837"/>
                </a:lnTo>
                <a:lnTo>
                  <a:pt x="1493" y="1837"/>
                </a:lnTo>
                <a:lnTo>
                  <a:pt x="1489" y="1837"/>
                </a:lnTo>
                <a:lnTo>
                  <a:pt x="1487" y="1837"/>
                </a:lnTo>
                <a:lnTo>
                  <a:pt x="1483" y="1837"/>
                </a:lnTo>
                <a:lnTo>
                  <a:pt x="1476" y="1837"/>
                </a:lnTo>
                <a:lnTo>
                  <a:pt x="1470" y="1837"/>
                </a:lnTo>
                <a:lnTo>
                  <a:pt x="1466" y="1836"/>
                </a:lnTo>
                <a:lnTo>
                  <a:pt x="1463" y="1836"/>
                </a:lnTo>
                <a:lnTo>
                  <a:pt x="1458" y="1836"/>
                </a:lnTo>
                <a:lnTo>
                  <a:pt x="1453" y="1836"/>
                </a:lnTo>
                <a:lnTo>
                  <a:pt x="1447" y="1836"/>
                </a:lnTo>
                <a:lnTo>
                  <a:pt x="1443" y="1835"/>
                </a:lnTo>
                <a:lnTo>
                  <a:pt x="1437" y="1835"/>
                </a:lnTo>
                <a:lnTo>
                  <a:pt x="1430" y="1835"/>
                </a:lnTo>
                <a:lnTo>
                  <a:pt x="1430" y="1831"/>
                </a:lnTo>
                <a:lnTo>
                  <a:pt x="1429" y="1831"/>
                </a:lnTo>
                <a:lnTo>
                  <a:pt x="1415" y="1824"/>
                </a:lnTo>
                <a:lnTo>
                  <a:pt x="1394" y="1815"/>
                </a:lnTo>
                <a:lnTo>
                  <a:pt x="1365" y="1802"/>
                </a:lnTo>
                <a:lnTo>
                  <a:pt x="1357" y="1799"/>
                </a:lnTo>
                <a:lnTo>
                  <a:pt x="1340" y="1792"/>
                </a:lnTo>
                <a:lnTo>
                  <a:pt x="1327" y="1786"/>
                </a:lnTo>
                <a:lnTo>
                  <a:pt x="1321" y="1784"/>
                </a:lnTo>
                <a:lnTo>
                  <a:pt x="1316" y="1781"/>
                </a:lnTo>
                <a:lnTo>
                  <a:pt x="1313" y="1780"/>
                </a:lnTo>
                <a:lnTo>
                  <a:pt x="1310" y="1778"/>
                </a:lnTo>
                <a:lnTo>
                  <a:pt x="1306" y="1773"/>
                </a:lnTo>
                <a:lnTo>
                  <a:pt x="1304" y="1769"/>
                </a:lnTo>
                <a:lnTo>
                  <a:pt x="1300" y="1765"/>
                </a:lnTo>
                <a:lnTo>
                  <a:pt x="1297" y="1762"/>
                </a:lnTo>
                <a:lnTo>
                  <a:pt x="1296" y="1760"/>
                </a:lnTo>
                <a:lnTo>
                  <a:pt x="1296" y="1759"/>
                </a:lnTo>
                <a:lnTo>
                  <a:pt x="1295" y="1759"/>
                </a:lnTo>
                <a:lnTo>
                  <a:pt x="1289" y="1755"/>
                </a:lnTo>
                <a:lnTo>
                  <a:pt x="1284" y="1756"/>
                </a:lnTo>
                <a:lnTo>
                  <a:pt x="1283" y="1756"/>
                </a:lnTo>
                <a:lnTo>
                  <a:pt x="1282" y="1756"/>
                </a:lnTo>
                <a:lnTo>
                  <a:pt x="1280" y="1756"/>
                </a:lnTo>
                <a:lnTo>
                  <a:pt x="1279" y="1756"/>
                </a:lnTo>
                <a:lnTo>
                  <a:pt x="1279" y="1758"/>
                </a:lnTo>
                <a:lnTo>
                  <a:pt x="1278" y="1759"/>
                </a:lnTo>
                <a:lnTo>
                  <a:pt x="1276" y="1759"/>
                </a:lnTo>
                <a:lnTo>
                  <a:pt x="1274" y="1758"/>
                </a:lnTo>
                <a:lnTo>
                  <a:pt x="1272" y="1758"/>
                </a:lnTo>
                <a:lnTo>
                  <a:pt x="1272" y="1755"/>
                </a:lnTo>
                <a:lnTo>
                  <a:pt x="1271" y="1754"/>
                </a:lnTo>
                <a:lnTo>
                  <a:pt x="1271" y="1752"/>
                </a:lnTo>
                <a:lnTo>
                  <a:pt x="1250" y="1738"/>
                </a:lnTo>
                <a:lnTo>
                  <a:pt x="1240" y="1731"/>
                </a:lnTo>
                <a:lnTo>
                  <a:pt x="1223" y="1720"/>
                </a:lnTo>
                <a:lnTo>
                  <a:pt x="1216" y="1714"/>
                </a:lnTo>
                <a:lnTo>
                  <a:pt x="1211" y="1711"/>
                </a:lnTo>
                <a:lnTo>
                  <a:pt x="1201" y="1704"/>
                </a:lnTo>
                <a:lnTo>
                  <a:pt x="1181" y="1701"/>
                </a:lnTo>
                <a:lnTo>
                  <a:pt x="1172" y="1701"/>
                </a:lnTo>
                <a:lnTo>
                  <a:pt x="1139" y="1699"/>
                </a:lnTo>
                <a:lnTo>
                  <a:pt x="1135" y="1699"/>
                </a:lnTo>
                <a:lnTo>
                  <a:pt x="1131" y="1699"/>
                </a:lnTo>
                <a:lnTo>
                  <a:pt x="1126" y="1695"/>
                </a:lnTo>
                <a:lnTo>
                  <a:pt x="1116" y="1688"/>
                </a:lnTo>
                <a:lnTo>
                  <a:pt x="1098" y="1678"/>
                </a:lnTo>
                <a:lnTo>
                  <a:pt x="1091" y="1674"/>
                </a:lnTo>
                <a:lnTo>
                  <a:pt x="1066" y="1660"/>
                </a:lnTo>
                <a:lnTo>
                  <a:pt x="1054" y="1652"/>
                </a:lnTo>
                <a:lnTo>
                  <a:pt x="1041" y="1644"/>
                </a:lnTo>
                <a:lnTo>
                  <a:pt x="1030" y="1637"/>
                </a:lnTo>
                <a:lnTo>
                  <a:pt x="1018" y="1630"/>
                </a:lnTo>
                <a:lnTo>
                  <a:pt x="998" y="1618"/>
                </a:lnTo>
                <a:lnTo>
                  <a:pt x="983" y="1609"/>
                </a:lnTo>
                <a:lnTo>
                  <a:pt x="980" y="1607"/>
                </a:lnTo>
                <a:lnTo>
                  <a:pt x="979" y="1606"/>
                </a:lnTo>
                <a:lnTo>
                  <a:pt x="970" y="1603"/>
                </a:lnTo>
                <a:lnTo>
                  <a:pt x="937" y="1593"/>
                </a:lnTo>
                <a:lnTo>
                  <a:pt x="923" y="1592"/>
                </a:lnTo>
                <a:lnTo>
                  <a:pt x="893" y="1589"/>
                </a:lnTo>
                <a:lnTo>
                  <a:pt x="891" y="1589"/>
                </a:lnTo>
                <a:lnTo>
                  <a:pt x="890" y="1589"/>
                </a:lnTo>
                <a:lnTo>
                  <a:pt x="874" y="1588"/>
                </a:lnTo>
                <a:lnTo>
                  <a:pt x="865" y="1587"/>
                </a:lnTo>
                <a:lnTo>
                  <a:pt x="850" y="1585"/>
                </a:lnTo>
                <a:lnTo>
                  <a:pt x="844" y="1584"/>
                </a:lnTo>
                <a:lnTo>
                  <a:pt x="833" y="1584"/>
                </a:lnTo>
                <a:lnTo>
                  <a:pt x="823" y="1583"/>
                </a:lnTo>
                <a:lnTo>
                  <a:pt x="813" y="1583"/>
                </a:lnTo>
                <a:lnTo>
                  <a:pt x="809" y="1581"/>
                </a:lnTo>
                <a:lnTo>
                  <a:pt x="800" y="1581"/>
                </a:lnTo>
                <a:lnTo>
                  <a:pt x="788" y="1580"/>
                </a:lnTo>
                <a:lnTo>
                  <a:pt x="780" y="1579"/>
                </a:lnTo>
                <a:lnTo>
                  <a:pt x="636" y="1564"/>
                </a:lnTo>
                <a:lnTo>
                  <a:pt x="600" y="1559"/>
                </a:lnTo>
                <a:lnTo>
                  <a:pt x="575" y="1556"/>
                </a:lnTo>
                <a:lnTo>
                  <a:pt x="572" y="1555"/>
                </a:lnTo>
                <a:lnTo>
                  <a:pt x="566" y="1555"/>
                </a:lnTo>
                <a:lnTo>
                  <a:pt x="565" y="1555"/>
                </a:lnTo>
                <a:lnTo>
                  <a:pt x="493" y="1547"/>
                </a:lnTo>
                <a:lnTo>
                  <a:pt x="458" y="1543"/>
                </a:lnTo>
                <a:lnTo>
                  <a:pt x="440" y="1541"/>
                </a:lnTo>
                <a:lnTo>
                  <a:pt x="431" y="1549"/>
                </a:lnTo>
                <a:lnTo>
                  <a:pt x="414" y="1563"/>
                </a:lnTo>
                <a:lnTo>
                  <a:pt x="406" y="1570"/>
                </a:lnTo>
                <a:lnTo>
                  <a:pt x="403" y="1571"/>
                </a:lnTo>
                <a:lnTo>
                  <a:pt x="402" y="1573"/>
                </a:lnTo>
                <a:lnTo>
                  <a:pt x="401" y="1575"/>
                </a:lnTo>
                <a:lnTo>
                  <a:pt x="397" y="1577"/>
                </a:lnTo>
                <a:lnTo>
                  <a:pt x="394" y="1579"/>
                </a:lnTo>
                <a:lnTo>
                  <a:pt x="386" y="1587"/>
                </a:lnTo>
                <a:lnTo>
                  <a:pt x="384" y="1588"/>
                </a:lnTo>
                <a:lnTo>
                  <a:pt x="382" y="1590"/>
                </a:lnTo>
                <a:lnTo>
                  <a:pt x="381" y="1592"/>
                </a:lnTo>
                <a:lnTo>
                  <a:pt x="378" y="1593"/>
                </a:lnTo>
                <a:lnTo>
                  <a:pt x="376" y="1596"/>
                </a:lnTo>
                <a:lnTo>
                  <a:pt x="373" y="1597"/>
                </a:lnTo>
                <a:lnTo>
                  <a:pt x="372" y="1598"/>
                </a:lnTo>
                <a:lnTo>
                  <a:pt x="363" y="1605"/>
                </a:lnTo>
                <a:lnTo>
                  <a:pt x="360" y="1607"/>
                </a:lnTo>
                <a:lnTo>
                  <a:pt x="359" y="1607"/>
                </a:lnTo>
                <a:lnTo>
                  <a:pt x="358" y="1609"/>
                </a:lnTo>
                <a:lnTo>
                  <a:pt x="324" y="1639"/>
                </a:lnTo>
                <a:lnTo>
                  <a:pt x="321" y="1640"/>
                </a:lnTo>
                <a:lnTo>
                  <a:pt x="317" y="1644"/>
                </a:lnTo>
                <a:lnTo>
                  <a:pt x="304" y="1654"/>
                </a:lnTo>
                <a:lnTo>
                  <a:pt x="303" y="1654"/>
                </a:lnTo>
                <a:lnTo>
                  <a:pt x="300" y="1658"/>
                </a:lnTo>
                <a:lnTo>
                  <a:pt x="297" y="1660"/>
                </a:lnTo>
                <a:lnTo>
                  <a:pt x="292" y="1664"/>
                </a:lnTo>
                <a:lnTo>
                  <a:pt x="279" y="1675"/>
                </a:lnTo>
                <a:lnTo>
                  <a:pt x="266" y="1687"/>
                </a:lnTo>
                <a:lnTo>
                  <a:pt x="262" y="1690"/>
                </a:lnTo>
                <a:lnTo>
                  <a:pt x="252" y="1699"/>
                </a:lnTo>
                <a:lnTo>
                  <a:pt x="237" y="1711"/>
                </a:lnTo>
                <a:lnTo>
                  <a:pt x="232" y="1714"/>
                </a:lnTo>
                <a:lnTo>
                  <a:pt x="226" y="1721"/>
                </a:lnTo>
                <a:lnTo>
                  <a:pt x="218" y="1728"/>
                </a:lnTo>
                <a:lnTo>
                  <a:pt x="204" y="1739"/>
                </a:lnTo>
                <a:lnTo>
                  <a:pt x="200" y="1743"/>
                </a:lnTo>
                <a:lnTo>
                  <a:pt x="184" y="1756"/>
                </a:lnTo>
                <a:lnTo>
                  <a:pt x="183" y="1756"/>
                </a:lnTo>
                <a:lnTo>
                  <a:pt x="173" y="1765"/>
                </a:lnTo>
                <a:lnTo>
                  <a:pt x="162" y="1775"/>
                </a:lnTo>
                <a:lnTo>
                  <a:pt x="150" y="1785"/>
                </a:lnTo>
                <a:lnTo>
                  <a:pt x="143" y="1790"/>
                </a:lnTo>
                <a:lnTo>
                  <a:pt x="142" y="1792"/>
                </a:lnTo>
                <a:lnTo>
                  <a:pt x="132" y="1801"/>
                </a:lnTo>
                <a:lnTo>
                  <a:pt x="116" y="1814"/>
                </a:lnTo>
                <a:lnTo>
                  <a:pt x="113" y="1815"/>
                </a:lnTo>
                <a:lnTo>
                  <a:pt x="102" y="1825"/>
                </a:lnTo>
                <a:lnTo>
                  <a:pt x="81" y="1827"/>
                </a:lnTo>
                <a:lnTo>
                  <a:pt x="63" y="1828"/>
                </a:lnTo>
                <a:lnTo>
                  <a:pt x="60" y="1818"/>
                </a:lnTo>
                <a:lnTo>
                  <a:pt x="57" y="1806"/>
                </a:lnTo>
                <a:lnTo>
                  <a:pt x="55" y="1794"/>
                </a:lnTo>
                <a:lnTo>
                  <a:pt x="52" y="1785"/>
                </a:lnTo>
                <a:lnTo>
                  <a:pt x="48" y="1771"/>
                </a:lnTo>
                <a:lnTo>
                  <a:pt x="46" y="1759"/>
                </a:lnTo>
                <a:lnTo>
                  <a:pt x="43" y="1747"/>
                </a:lnTo>
                <a:lnTo>
                  <a:pt x="42" y="1741"/>
                </a:lnTo>
                <a:lnTo>
                  <a:pt x="38" y="1724"/>
                </a:lnTo>
                <a:lnTo>
                  <a:pt x="35" y="1713"/>
                </a:lnTo>
                <a:lnTo>
                  <a:pt x="33" y="1700"/>
                </a:lnTo>
                <a:lnTo>
                  <a:pt x="31" y="1698"/>
                </a:lnTo>
                <a:lnTo>
                  <a:pt x="26" y="1678"/>
                </a:lnTo>
                <a:lnTo>
                  <a:pt x="21" y="1654"/>
                </a:lnTo>
                <a:lnTo>
                  <a:pt x="21" y="1653"/>
                </a:lnTo>
                <a:lnTo>
                  <a:pt x="14" y="1631"/>
                </a:lnTo>
                <a:lnTo>
                  <a:pt x="12" y="1617"/>
                </a:lnTo>
                <a:lnTo>
                  <a:pt x="9" y="1607"/>
                </a:lnTo>
                <a:lnTo>
                  <a:pt x="9" y="1605"/>
                </a:lnTo>
                <a:lnTo>
                  <a:pt x="3" y="1584"/>
                </a:lnTo>
                <a:lnTo>
                  <a:pt x="1" y="1577"/>
                </a:lnTo>
                <a:lnTo>
                  <a:pt x="0" y="1570"/>
                </a:lnTo>
                <a:lnTo>
                  <a:pt x="1" y="1570"/>
                </a:lnTo>
                <a:lnTo>
                  <a:pt x="3" y="1570"/>
                </a:lnTo>
                <a:lnTo>
                  <a:pt x="3" y="1571"/>
                </a:lnTo>
                <a:lnTo>
                  <a:pt x="4" y="1571"/>
                </a:lnTo>
                <a:lnTo>
                  <a:pt x="5" y="1571"/>
                </a:lnTo>
                <a:lnTo>
                  <a:pt x="8" y="1572"/>
                </a:lnTo>
                <a:lnTo>
                  <a:pt x="9" y="1572"/>
                </a:lnTo>
                <a:lnTo>
                  <a:pt x="10" y="1572"/>
                </a:lnTo>
                <a:lnTo>
                  <a:pt x="12" y="1572"/>
                </a:lnTo>
                <a:lnTo>
                  <a:pt x="12" y="1573"/>
                </a:lnTo>
                <a:lnTo>
                  <a:pt x="13" y="1573"/>
                </a:lnTo>
                <a:lnTo>
                  <a:pt x="14" y="1575"/>
                </a:lnTo>
                <a:lnTo>
                  <a:pt x="14" y="1576"/>
                </a:lnTo>
                <a:lnTo>
                  <a:pt x="16" y="1576"/>
                </a:lnTo>
                <a:lnTo>
                  <a:pt x="16" y="1577"/>
                </a:lnTo>
                <a:lnTo>
                  <a:pt x="16" y="1579"/>
                </a:lnTo>
                <a:lnTo>
                  <a:pt x="17" y="1581"/>
                </a:lnTo>
                <a:lnTo>
                  <a:pt x="18" y="1583"/>
                </a:lnTo>
                <a:lnTo>
                  <a:pt x="19" y="1583"/>
                </a:lnTo>
                <a:lnTo>
                  <a:pt x="21" y="1584"/>
                </a:lnTo>
                <a:lnTo>
                  <a:pt x="22" y="1583"/>
                </a:lnTo>
                <a:lnTo>
                  <a:pt x="25" y="1583"/>
                </a:lnTo>
                <a:lnTo>
                  <a:pt x="27" y="1581"/>
                </a:lnTo>
                <a:lnTo>
                  <a:pt x="29" y="1581"/>
                </a:lnTo>
                <a:lnTo>
                  <a:pt x="30" y="1580"/>
                </a:lnTo>
                <a:lnTo>
                  <a:pt x="31" y="1580"/>
                </a:lnTo>
                <a:lnTo>
                  <a:pt x="33" y="1580"/>
                </a:lnTo>
                <a:lnTo>
                  <a:pt x="34" y="1581"/>
                </a:lnTo>
                <a:lnTo>
                  <a:pt x="35" y="1581"/>
                </a:lnTo>
                <a:lnTo>
                  <a:pt x="36" y="1583"/>
                </a:lnTo>
                <a:lnTo>
                  <a:pt x="36" y="1584"/>
                </a:lnTo>
                <a:lnTo>
                  <a:pt x="36" y="1585"/>
                </a:lnTo>
                <a:lnTo>
                  <a:pt x="36" y="1587"/>
                </a:lnTo>
                <a:lnTo>
                  <a:pt x="36" y="1588"/>
                </a:lnTo>
                <a:lnTo>
                  <a:pt x="38" y="1588"/>
                </a:lnTo>
                <a:lnTo>
                  <a:pt x="38" y="1589"/>
                </a:lnTo>
                <a:lnTo>
                  <a:pt x="38" y="1590"/>
                </a:lnTo>
                <a:lnTo>
                  <a:pt x="38" y="1592"/>
                </a:lnTo>
                <a:lnTo>
                  <a:pt x="39" y="1592"/>
                </a:lnTo>
                <a:lnTo>
                  <a:pt x="39" y="1593"/>
                </a:lnTo>
                <a:lnTo>
                  <a:pt x="39" y="1594"/>
                </a:lnTo>
                <a:lnTo>
                  <a:pt x="39" y="1596"/>
                </a:lnTo>
                <a:lnTo>
                  <a:pt x="40" y="1597"/>
                </a:lnTo>
                <a:lnTo>
                  <a:pt x="42" y="1597"/>
                </a:lnTo>
                <a:lnTo>
                  <a:pt x="42" y="1598"/>
                </a:lnTo>
                <a:lnTo>
                  <a:pt x="43" y="1598"/>
                </a:lnTo>
                <a:lnTo>
                  <a:pt x="44" y="1598"/>
                </a:lnTo>
                <a:lnTo>
                  <a:pt x="44" y="1600"/>
                </a:lnTo>
                <a:lnTo>
                  <a:pt x="46" y="1600"/>
                </a:lnTo>
                <a:lnTo>
                  <a:pt x="46" y="1601"/>
                </a:lnTo>
                <a:lnTo>
                  <a:pt x="47" y="1601"/>
                </a:lnTo>
                <a:lnTo>
                  <a:pt x="47" y="1602"/>
                </a:lnTo>
                <a:lnTo>
                  <a:pt x="47" y="1603"/>
                </a:lnTo>
                <a:lnTo>
                  <a:pt x="48" y="1601"/>
                </a:lnTo>
                <a:lnTo>
                  <a:pt x="49" y="1581"/>
                </a:lnTo>
                <a:lnTo>
                  <a:pt x="49" y="1558"/>
                </a:lnTo>
                <a:lnTo>
                  <a:pt x="49" y="1556"/>
                </a:lnTo>
                <a:lnTo>
                  <a:pt x="49" y="1534"/>
                </a:lnTo>
                <a:lnTo>
                  <a:pt x="49" y="1521"/>
                </a:lnTo>
                <a:lnTo>
                  <a:pt x="49" y="1511"/>
                </a:lnTo>
                <a:lnTo>
                  <a:pt x="49" y="1500"/>
                </a:lnTo>
                <a:lnTo>
                  <a:pt x="51" y="1487"/>
                </a:lnTo>
                <a:lnTo>
                  <a:pt x="51" y="1439"/>
                </a:lnTo>
                <a:lnTo>
                  <a:pt x="51" y="1432"/>
                </a:lnTo>
                <a:lnTo>
                  <a:pt x="51" y="1430"/>
                </a:lnTo>
                <a:lnTo>
                  <a:pt x="52" y="1430"/>
                </a:lnTo>
                <a:lnTo>
                  <a:pt x="53" y="1431"/>
                </a:lnTo>
                <a:lnTo>
                  <a:pt x="55" y="1431"/>
                </a:lnTo>
                <a:lnTo>
                  <a:pt x="55" y="1430"/>
                </a:lnTo>
                <a:lnTo>
                  <a:pt x="56" y="1430"/>
                </a:lnTo>
                <a:lnTo>
                  <a:pt x="57" y="1430"/>
                </a:lnTo>
                <a:lnTo>
                  <a:pt x="59" y="1430"/>
                </a:lnTo>
                <a:lnTo>
                  <a:pt x="60" y="1428"/>
                </a:lnTo>
                <a:lnTo>
                  <a:pt x="61" y="1428"/>
                </a:lnTo>
                <a:lnTo>
                  <a:pt x="61" y="1427"/>
                </a:lnTo>
                <a:lnTo>
                  <a:pt x="63" y="1427"/>
                </a:lnTo>
                <a:lnTo>
                  <a:pt x="63" y="1426"/>
                </a:lnTo>
                <a:lnTo>
                  <a:pt x="63" y="1425"/>
                </a:lnTo>
                <a:lnTo>
                  <a:pt x="63" y="1423"/>
                </a:lnTo>
                <a:lnTo>
                  <a:pt x="63" y="1421"/>
                </a:lnTo>
                <a:lnTo>
                  <a:pt x="61" y="1417"/>
                </a:lnTo>
                <a:lnTo>
                  <a:pt x="61" y="1415"/>
                </a:lnTo>
                <a:lnTo>
                  <a:pt x="61" y="1414"/>
                </a:lnTo>
                <a:lnTo>
                  <a:pt x="61" y="1413"/>
                </a:lnTo>
                <a:lnTo>
                  <a:pt x="61" y="1412"/>
                </a:lnTo>
                <a:lnTo>
                  <a:pt x="61" y="1410"/>
                </a:lnTo>
                <a:lnTo>
                  <a:pt x="51" y="1409"/>
                </a:lnTo>
                <a:lnTo>
                  <a:pt x="51" y="1392"/>
                </a:lnTo>
                <a:lnTo>
                  <a:pt x="51" y="1391"/>
                </a:lnTo>
                <a:lnTo>
                  <a:pt x="51" y="1388"/>
                </a:lnTo>
                <a:lnTo>
                  <a:pt x="51" y="1380"/>
                </a:lnTo>
                <a:lnTo>
                  <a:pt x="51" y="1376"/>
                </a:lnTo>
                <a:lnTo>
                  <a:pt x="53" y="1374"/>
                </a:lnTo>
                <a:lnTo>
                  <a:pt x="57" y="1368"/>
                </a:lnTo>
                <a:lnTo>
                  <a:pt x="59" y="1368"/>
                </a:lnTo>
                <a:lnTo>
                  <a:pt x="59" y="1367"/>
                </a:lnTo>
                <a:lnTo>
                  <a:pt x="80" y="1344"/>
                </a:lnTo>
                <a:lnTo>
                  <a:pt x="93" y="1329"/>
                </a:lnTo>
                <a:lnTo>
                  <a:pt x="103" y="1319"/>
                </a:lnTo>
                <a:lnTo>
                  <a:pt x="125" y="1294"/>
                </a:lnTo>
                <a:lnTo>
                  <a:pt x="127" y="1293"/>
                </a:lnTo>
                <a:lnTo>
                  <a:pt x="147" y="1269"/>
                </a:lnTo>
                <a:lnTo>
                  <a:pt x="160" y="1255"/>
                </a:lnTo>
                <a:lnTo>
                  <a:pt x="170" y="1244"/>
                </a:lnTo>
                <a:lnTo>
                  <a:pt x="171" y="1243"/>
                </a:lnTo>
                <a:lnTo>
                  <a:pt x="172" y="1242"/>
                </a:lnTo>
                <a:lnTo>
                  <a:pt x="180" y="1234"/>
                </a:lnTo>
                <a:lnTo>
                  <a:pt x="185" y="1229"/>
                </a:lnTo>
                <a:lnTo>
                  <a:pt x="185" y="1227"/>
                </a:lnTo>
                <a:lnTo>
                  <a:pt x="185" y="1226"/>
                </a:lnTo>
                <a:lnTo>
                  <a:pt x="187" y="1221"/>
                </a:lnTo>
                <a:lnTo>
                  <a:pt x="187" y="1220"/>
                </a:lnTo>
                <a:lnTo>
                  <a:pt x="187" y="1214"/>
                </a:lnTo>
                <a:lnTo>
                  <a:pt x="188" y="1206"/>
                </a:lnTo>
                <a:lnTo>
                  <a:pt x="188" y="1201"/>
                </a:lnTo>
                <a:lnTo>
                  <a:pt x="189" y="1196"/>
                </a:lnTo>
                <a:lnTo>
                  <a:pt x="189" y="1190"/>
                </a:lnTo>
                <a:lnTo>
                  <a:pt x="190" y="1179"/>
                </a:lnTo>
                <a:lnTo>
                  <a:pt x="190" y="1173"/>
                </a:lnTo>
                <a:lnTo>
                  <a:pt x="192" y="1169"/>
                </a:lnTo>
                <a:lnTo>
                  <a:pt x="193" y="1149"/>
                </a:lnTo>
                <a:lnTo>
                  <a:pt x="193" y="1139"/>
                </a:lnTo>
                <a:lnTo>
                  <a:pt x="194" y="1124"/>
                </a:lnTo>
                <a:lnTo>
                  <a:pt x="197" y="1101"/>
                </a:lnTo>
                <a:lnTo>
                  <a:pt x="198" y="1088"/>
                </a:lnTo>
                <a:lnTo>
                  <a:pt x="200" y="1077"/>
                </a:lnTo>
                <a:lnTo>
                  <a:pt x="200" y="1069"/>
                </a:lnTo>
                <a:lnTo>
                  <a:pt x="201" y="1054"/>
                </a:lnTo>
                <a:lnTo>
                  <a:pt x="202" y="1048"/>
                </a:lnTo>
                <a:lnTo>
                  <a:pt x="202" y="1046"/>
                </a:lnTo>
                <a:lnTo>
                  <a:pt x="202" y="1043"/>
                </a:lnTo>
                <a:lnTo>
                  <a:pt x="204" y="1030"/>
                </a:lnTo>
                <a:lnTo>
                  <a:pt x="204" y="1029"/>
                </a:lnTo>
                <a:lnTo>
                  <a:pt x="206" y="1016"/>
                </a:lnTo>
                <a:lnTo>
                  <a:pt x="206" y="1013"/>
                </a:lnTo>
                <a:lnTo>
                  <a:pt x="206" y="1012"/>
                </a:lnTo>
                <a:lnTo>
                  <a:pt x="206" y="1011"/>
                </a:lnTo>
                <a:lnTo>
                  <a:pt x="206" y="1005"/>
                </a:lnTo>
                <a:lnTo>
                  <a:pt x="207" y="1005"/>
                </a:lnTo>
                <a:lnTo>
                  <a:pt x="207" y="996"/>
                </a:lnTo>
                <a:lnTo>
                  <a:pt x="209" y="992"/>
                </a:lnTo>
                <a:lnTo>
                  <a:pt x="210" y="982"/>
                </a:lnTo>
                <a:lnTo>
                  <a:pt x="210" y="974"/>
                </a:lnTo>
                <a:lnTo>
                  <a:pt x="213" y="958"/>
                </a:lnTo>
                <a:lnTo>
                  <a:pt x="214" y="945"/>
                </a:lnTo>
                <a:lnTo>
                  <a:pt x="215" y="935"/>
                </a:lnTo>
                <a:lnTo>
                  <a:pt x="215" y="932"/>
                </a:lnTo>
                <a:lnTo>
                  <a:pt x="215" y="931"/>
                </a:lnTo>
                <a:lnTo>
                  <a:pt x="218" y="915"/>
                </a:lnTo>
                <a:lnTo>
                  <a:pt x="218" y="910"/>
                </a:lnTo>
                <a:lnTo>
                  <a:pt x="219" y="904"/>
                </a:lnTo>
                <a:lnTo>
                  <a:pt x="220" y="889"/>
                </a:lnTo>
                <a:lnTo>
                  <a:pt x="220" y="887"/>
                </a:lnTo>
                <a:lnTo>
                  <a:pt x="222" y="877"/>
                </a:lnTo>
                <a:lnTo>
                  <a:pt x="222" y="875"/>
                </a:lnTo>
                <a:lnTo>
                  <a:pt x="217" y="873"/>
                </a:lnTo>
                <a:lnTo>
                  <a:pt x="218" y="868"/>
                </a:lnTo>
                <a:lnTo>
                  <a:pt x="218" y="863"/>
                </a:lnTo>
                <a:lnTo>
                  <a:pt x="219" y="856"/>
                </a:lnTo>
                <a:lnTo>
                  <a:pt x="213" y="854"/>
                </a:lnTo>
                <a:lnTo>
                  <a:pt x="211" y="854"/>
                </a:lnTo>
                <a:lnTo>
                  <a:pt x="207" y="853"/>
                </a:lnTo>
                <a:lnTo>
                  <a:pt x="206" y="854"/>
                </a:lnTo>
                <a:lnTo>
                  <a:pt x="206" y="851"/>
                </a:lnTo>
                <a:lnTo>
                  <a:pt x="207" y="850"/>
                </a:lnTo>
                <a:lnTo>
                  <a:pt x="209" y="850"/>
                </a:lnTo>
                <a:lnTo>
                  <a:pt x="211" y="851"/>
                </a:lnTo>
                <a:lnTo>
                  <a:pt x="217" y="853"/>
                </a:lnTo>
                <a:lnTo>
                  <a:pt x="218" y="853"/>
                </a:lnTo>
                <a:lnTo>
                  <a:pt x="219" y="854"/>
                </a:lnTo>
                <a:lnTo>
                  <a:pt x="220" y="854"/>
                </a:lnTo>
                <a:lnTo>
                  <a:pt x="226" y="856"/>
                </a:lnTo>
                <a:lnTo>
                  <a:pt x="226" y="855"/>
                </a:lnTo>
                <a:lnTo>
                  <a:pt x="227" y="855"/>
                </a:lnTo>
                <a:lnTo>
                  <a:pt x="227" y="854"/>
                </a:lnTo>
                <a:lnTo>
                  <a:pt x="227" y="853"/>
                </a:lnTo>
                <a:lnTo>
                  <a:pt x="227" y="851"/>
                </a:lnTo>
                <a:lnTo>
                  <a:pt x="227" y="850"/>
                </a:lnTo>
                <a:lnTo>
                  <a:pt x="228" y="850"/>
                </a:lnTo>
                <a:lnTo>
                  <a:pt x="228" y="849"/>
                </a:lnTo>
                <a:lnTo>
                  <a:pt x="230" y="849"/>
                </a:lnTo>
                <a:lnTo>
                  <a:pt x="230" y="847"/>
                </a:lnTo>
                <a:lnTo>
                  <a:pt x="231" y="847"/>
                </a:lnTo>
                <a:lnTo>
                  <a:pt x="231" y="846"/>
                </a:lnTo>
                <a:lnTo>
                  <a:pt x="232" y="846"/>
                </a:lnTo>
                <a:lnTo>
                  <a:pt x="232" y="845"/>
                </a:lnTo>
                <a:lnTo>
                  <a:pt x="232" y="843"/>
                </a:lnTo>
                <a:lnTo>
                  <a:pt x="232" y="841"/>
                </a:lnTo>
                <a:lnTo>
                  <a:pt x="231" y="840"/>
                </a:lnTo>
                <a:lnTo>
                  <a:pt x="230" y="834"/>
                </a:lnTo>
                <a:lnTo>
                  <a:pt x="222" y="816"/>
                </a:lnTo>
                <a:lnTo>
                  <a:pt x="218" y="807"/>
                </a:lnTo>
                <a:lnTo>
                  <a:pt x="219" y="803"/>
                </a:lnTo>
                <a:lnTo>
                  <a:pt x="220" y="799"/>
                </a:lnTo>
                <a:lnTo>
                  <a:pt x="222" y="793"/>
                </a:lnTo>
                <a:lnTo>
                  <a:pt x="223" y="789"/>
                </a:lnTo>
                <a:lnTo>
                  <a:pt x="226" y="778"/>
                </a:lnTo>
                <a:lnTo>
                  <a:pt x="228" y="768"/>
                </a:lnTo>
                <a:lnTo>
                  <a:pt x="230" y="764"/>
                </a:lnTo>
                <a:lnTo>
                  <a:pt x="232" y="755"/>
                </a:lnTo>
                <a:lnTo>
                  <a:pt x="232" y="753"/>
                </a:lnTo>
                <a:lnTo>
                  <a:pt x="235" y="747"/>
                </a:lnTo>
                <a:lnTo>
                  <a:pt x="235" y="744"/>
                </a:lnTo>
                <a:lnTo>
                  <a:pt x="237" y="734"/>
                </a:lnTo>
                <a:lnTo>
                  <a:pt x="241" y="723"/>
                </a:lnTo>
                <a:lnTo>
                  <a:pt x="241" y="719"/>
                </a:lnTo>
                <a:lnTo>
                  <a:pt x="243" y="717"/>
                </a:lnTo>
                <a:lnTo>
                  <a:pt x="244" y="712"/>
                </a:lnTo>
                <a:lnTo>
                  <a:pt x="244" y="710"/>
                </a:lnTo>
                <a:lnTo>
                  <a:pt x="245" y="705"/>
                </a:lnTo>
                <a:lnTo>
                  <a:pt x="247" y="702"/>
                </a:lnTo>
                <a:lnTo>
                  <a:pt x="247" y="701"/>
                </a:lnTo>
                <a:lnTo>
                  <a:pt x="249" y="696"/>
                </a:lnTo>
                <a:lnTo>
                  <a:pt x="261" y="672"/>
                </a:lnTo>
                <a:lnTo>
                  <a:pt x="262" y="668"/>
                </a:lnTo>
                <a:lnTo>
                  <a:pt x="267" y="658"/>
                </a:lnTo>
                <a:lnTo>
                  <a:pt x="273" y="648"/>
                </a:lnTo>
                <a:lnTo>
                  <a:pt x="273" y="646"/>
                </a:lnTo>
                <a:lnTo>
                  <a:pt x="278" y="636"/>
                </a:lnTo>
                <a:lnTo>
                  <a:pt x="284" y="623"/>
                </a:lnTo>
                <a:lnTo>
                  <a:pt x="287" y="616"/>
                </a:lnTo>
                <a:lnTo>
                  <a:pt x="288" y="614"/>
                </a:lnTo>
                <a:lnTo>
                  <a:pt x="291" y="608"/>
                </a:lnTo>
                <a:lnTo>
                  <a:pt x="291" y="607"/>
                </a:lnTo>
                <a:lnTo>
                  <a:pt x="295" y="601"/>
                </a:lnTo>
                <a:lnTo>
                  <a:pt x="295" y="599"/>
                </a:lnTo>
                <a:lnTo>
                  <a:pt x="296" y="598"/>
                </a:lnTo>
                <a:lnTo>
                  <a:pt x="297" y="594"/>
                </a:lnTo>
                <a:lnTo>
                  <a:pt x="299" y="591"/>
                </a:lnTo>
                <a:lnTo>
                  <a:pt x="300" y="589"/>
                </a:lnTo>
                <a:lnTo>
                  <a:pt x="301" y="585"/>
                </a:lnTo>
                <a:lnTo>
                  <a:pt x="303" y="584"/>
                </a:lnTo>
                <a:lnTo>
                  <a:pt x="305" y="582"/>
                </a:lnTo>
                <a:lnTo>
                  <a:pt x="307" y="581"/>
                </a:lnTo>
                <a:lnTo>
                  <a:pt x="308" y="580"/>
                </a:lnTo>
                <a:lnTo>
                  <a:pt x="313" y="574"/>
                </a:lnTo>
                <a:lnTo>
                  <a:pt x="334" y="556"/>
                </a:lnTo>
                <a:lnTo>
                  <a:pt x="337" y="550"/>
                </a:lnTo>
                <a:lnTo>
                  <a:pt x="339" y="544"/>
                </a:lnTo>
                <a:lnTo>
                  <a:pt x="346" y="527"/>
                </a:lnTo>
                <a:lnTo>
                  <a:pt x="347" y="526"/>
                </a:lnTo>
                <a:lnTo>
                  <a:pt x="358" y="501"/>
                </a:lnTo>
                <a:lnTo>
                  <a:pt x="368" y="478"/>
                </a:lnTo>
                <a:lnTo>
                  <a:pt x="371" y="470"/>
                </a:lnTo>
                <a:lnTo>
                  <a:pt x="377" y="453"/>
                </a:lnTo>
                <a:lnTo>
                  <a:pt x="388" y="429"/>
                </a:lnTo>
                <a:lnTo>
                  <a:pt x="398" y="405"/>
                </a:lnTo>
                <a:lnTo>
                  <a:pt x="403" y="394"/>
                </a:lnTo>
                <a:lnTo>
                  <a:pt x="408" y="380"/>
                </a:lnTo>
                <a:lnTo>
                  <a:pt x="414" y="368"/>
                </a:lnTo>
                <a:lnTo>
                  <a:pt x="415" y="365"/>
                </a:lnTo>
                <a:lnTo>
                  <a:pt x="418" y="356"/>
                </a:lnTo>
                <a:lnTo>
                  <a:pt x="419" y="351"/>
                </a:lnTo>
                <a:lnTo>
                  <a:pt x="421" y="345"/>
                </a:lnTo>
                <a:lnTo>
                  <a:pt x="421" y="343"/>
                </a:lnTo>
                <a:lnTo>
                  <a:pt x="423" y="337"/>
                </a:lnTo>
                <a:lnTo>
                  <a:pt x="424" y="333"/>
                </a:lnTo>
                <a:lnTo>
                  <a:pt x="428" y="315"/>
                </a:lnTo>
                <a:lnTo>
                  <a:pt x="431" y="308"/>
                </a:lnTo>
                <a:lnTo>
                  <a:pt x="432" y="300"/>
                </a:lnTo>
                <a:lnTo>
                  <a:pt x="433" y="296"/>
                </a:lnTo>
                <a:lnTo>
                  <a:pt x="437" y="284"/>
                </a:lnTo>
                <a:lnTo>
                  <a:pt x="442" y="261"/>
                </a:lnTo>
                <a:lnTo>
                  <a:pt x="444" y="257"/>
                </a:lnTo>
                <a:lnTo>
                  <a:pt x="449" y="236"/>
                </a:lnTo>
                <a:lnTo>
                  <a:pt x="450" y="230"/>
                </a:lnTo>
                <a:lnTo>
                  <a:pt x="454" y="215"/>
                </a:lnTo>
                <a:lnTo>
                  <a:pt x="453" y="214"/>
                </a:lnTo>
                <a:lnTo>
                  <a:pt x="453" y="213"/>
                </a:lnTo>
                <a:lnTo>
                  <a:pt x="451" y="213"/>
                </a:lnTo>
                <a:lnTo>
                  <a:pt x="451" y="211"/>
                </a:lnTo>
                <a:lnTo>
                  <a:pt x="451" y="210"/>
                </a:lnTo>
                <a:lnTo>
                  <a:pt x="451" y="209"/>
                </a:lnTo>
                <a:lnTo>
                  <a:pt x="451" y="207"/>
                </a:lnTo>
                <a:lnTo>
                  <a:pt x="451" y="206"/>
                </a:lnTo>
                <a:lnTo>
                  <a:pt x="453" y="205"/>
                </a:lnTo>
                <a:lnTo>
                  <a:pt x="453" y="204"/>
                </a:lnTo>
                <a:lnTo>
                  <a:pt x="454" y="202"/>
                </a:lnTo>
                <a:lnTo>
                  <a:pt x="454" y="201"/>
                </a:lnTo>
                <a:lnTo>
                  <a:pt x="455" y="201"/>
                </a:lnTo>
                <a:lnTo>
                  <a:pt x="457" y="200"/>
                </a:lnTo>
                <a:lnTo>
                  <a:pt x="458" y="198"/>
                </a:lnTo>
                <a:lnTo>
                  <a:pt x="459" y="197"/>
                </a:lnTo>
                <a:lnTo>
                  <a:pt x="459" y="196"/>
                </a:lnTo>
                <a:lnTo>
                  <a:pt x="461" y="196"/>
                </a:lnTo>
                <a:lnTo>
                  <a:pt x="462" y="197"/>
                </a:lnTo>
                <a:lnTo>
                  <a:pt x="462" y="196"/>
                </a:lnTo>
                <a:lnTo>
                  <a:pt x="463" y="196"/>
                </a:lnTo>
                <a:lnTo>
                  <a:pt x="463" y="194"/>
                </a:lnTo>
                <a:lnTo>
                  <a:pt x="465" y="194"/>
                </a:lnTo>
                <a:lnTo>
                  <a:pt x="465" y="193"/>
                </a:lnTo>
                <a:lnTo>
                  <a:pt x="466" y="192"/>
                </a:lnTo>
                <a:lnTo>
                  <a:pt x="466" y="190"/>
                </a:lnTo>
                <a:lnTo>
                  <a:pt x="466" y="189"/>
                </a:lnTo>
                <a:lnTo>
                  <a:pt x="465" y="189"/>
                </a:lnTo>
                <a:lnTo>
                  <a:pt x="465" y="188"/>
                </a:lnTo>
                <a:lnTo>
                  <a:pt x="465" y="187"/>
                </a:lnTo>
                <a:lnTo>
                  <a:pt x="463" y="185"/>
                </a:lnTo>
                <a:lnTo>
                  <a:pt x="461" y="183"/>
                </a:lnTo>
                <a:lnTo>
                  <a:pt x="459" y="181"/>
                </a:lnTo>
                <a:lnTo>
                  <a:pt x="459" y="180"/>
                </a:lnTo>
                <a:lnTo>
                  <a:pt x="458" y="180"/>
                </a:lnTo>
                <a:lnTo>
                  <a:pt x="459" y="176"/>
                </a:lnTo>
                <a:lnTo>
                  <a:pt x="459" y="175"/>
                </a:lnTo>
                <a:lnTo>
                  <a:pt x="458" y="173"/>
                </a:lnTo>
                <a:lnTo>
                  <a:pt x="458" y="172"/>
                </a:lnTo>
                <a:lnTo>
                  <a:pt x="455" y="172"/>
                </a:lnTo>
                <a:lnTo>
                  <a:pt x="454" y="172"/>
                </a:lnTo>
                <a:lnTo>
                  <a:pt x="453" y="171"/>
                </a:lnTo>
                <a:lnTo>
                  <a:pt x="451" y="171"/>
                </a:lnTo>
                <a:lnTo>
                  <a:pt x="451" y="170"/>
                </a:lnTo>
                <a:lnTo>
                  <a:pt x="451" y="168"/>
                </a:lnTo>
                <a:lnTo>
                  <a:pt x="451" y="167"/>
                </a:lnTo>
                <a:lnTo>
                  <a:pt x="451" y="166"/>
                </a:lnTo>
                <a:lnTo>
                  <a:pt x="453" y="166"/>
                </a:lnTo>
                <a:lnTo>
                  <a:pt x="448" y="166"/>
                </a:lnTo>
                <a:lnTo>
                  <a:pt x="446" y="166"/>
                </a:lnTo>
                <a:lnTo>
                  <a:pt x="445" y="167"/>
                </a:lnTo>
                <a:lnTo>
                  <a:pt x="444" y="167"/>
                </a:lnTo>
                <a:lnTo>
                  <a:pt x="442" y="167"/>
                </a:lnTo>
                <a:lnTo>
                  <a:pt x="442" y="168"/>
                </a:lnTo>
                <a:lnTo>
                  <a:pt x="441" y="168"/>
                </a:lnTo>
                <a:lnTo>
                  <a:pt x="441" y="170"/>
                </a:lnTo>
                <a:lnTo>
                  <a:pt x="440" y="170"/>
                </a:lnTo>
                <a:lnTo>
                  <a:pt x="438" y="170"/>
                </a:lnTo>
                <a:lnTo>
                  <a:pt x="438" y="171"/>
                </a:lnTo>
                <a:lnTo>
                  <a:pt x="437" y="171"/>
                </a:lnTo>
                <a:lnTo>
                  <a:pt x="437" y="170"/>
                </a:lnTo>
                <a:lnTo>
                  <a:pt x="436" y="170"/>
                </a:lnTo>
                <a:lnTo>
                  <a:pt x="435" y="170"/>
                </a:lnTo>
                <a:lnTo>
                  <a:pt x="435" y="171"/>
                </a:lnTo>
                <a:lnTo>
                  <a:pt x="433" y="171"/>
                </a:lnTo>
                <a:lnTo>
                  <a:pt x="432" y="171"/>
                </a:lnTo>
                <a:lnTo>
                  <a:pt x="431" y="171"/>
                </a:lnTo>
                <a:lnTo>
                  <a:pt x="433" y="166"/>
                </a:lnTo>
                <a:lnTo>
                  <a:pt x="435" y="160"/>
                </a:lnTo>
                <a:lnTo>
                  <a:pt x="431" y="160"/>
                </a:lnTo>
                <a:lnTo>
                  <a:pt x="433" y="142"/>
                </a:lnTo>
                <a:lnTo>
                  <a:pt x="433" y="140"/>
                </a:lnTo>
                <a:lnTo>
                  <a:pt x="441" y="141"/>
                </a:lnTo>
                <a:lnTo>
                  <a:pt x="441" y="142"/>
                </a:lnTo>
                <a:lnTo>
                  <a:pt x="441" y="143"/>
                </a:lnTo>
                <a:lnTo>
                  <a:pt x="442" y="143"/>
                </a:lnTo>
                <a:lnTo>
                  <a:pt x="444" y="142"/>
                </a:lnTo>
                <a:lnTo>
                  <a:pt x="444" y="141"/>
                </a:lnTo>
                <a:lnTo>
                  <a:pt x="445" y="141"/>
                </a:lnTo>
                <a:lnTo>
                  <a:pt x="446" y="141"/>
                </a:lnTo>
                <a:lnTo>
                  <a:pt x="448" y="140"/>
                </a:lnTo>
                <a:lnTo>
                  <a:pt x="449" y="140"/>
                </a:lnTo>
                <a:lnTo>
                  <a:pt x="449" y="138"/>
                </a:lnTo>
                <a:lnTo>
                  <a:pt x="450" y="138"/>
                </a:lnTo>
                <a:lnTo>
                  <a:pt x="450" y="137"/>
                </a:lnTo>
                <a:lnTo>
                  <a:pt x="451" y="137"/>
                </a:lnTo>
                <a:lnTo>
                  <a:pt x="451" y="136"/>
                </a:lnTo>
                <a:lnTo>
                  <a:pt x="450" y="134"/>
                </a:lnTo>
                <a:lnTo>
                  <a:pt x="450" y="133"/>
                </a:lnTo>
                <a:lnTo>
                  <a:pt x="449" y="133"/>
                </a:lnTo>
                <a:lnTo>
                  <a:pt x="448" y="132"/>
                </a:lnTo>
                <a:lnTo>
                  <a:pt x="446" y="130"/>
                </a:lnTo>
                <a:lnTo>
                  <a:pt x="445" y="129"/>
                </a:lnTo>
                <a:lnTo>
                  <a:pt x="444" y="129"/>
                </a:lnTo>
                <a:lnTo>
                  <a:pt x="444" y="128"/>
                </a:lnTo>
                <a:lnTo>
                  <a:pt x="442" y="128"/>
                </a:lnTo>
                <a:lnTo>
                  <a:pt x="442" y="126"/>
                </a:lnTo>
                <a:lnTo>
                  <a:pt x="441" y="125"/>
                </a:lnTo>
                <a:lnTo>
                  <a:pt x="441" y="124"/>
                </a:lnTo>
                <a:lnTo>
                  <a:pt x="440" y="123"/>
                </a:lnTo>
                <a:lnTo>
                  <a:pt x="440" y="121"/>
                </a:lnTo>
                <a:lnTo>
                  <a:pt x="438" y="121"/>
                </a:lnTo>
                <a:lnTo>
                  <a:pt x="438" y="120"/>
                </a:lnTo>
                <a:lnTo>
                  <a:pt x="438" y="119"/>
                </a:lnTo>
                <a:lnTo>
                  <a:pt x="437" y="119"/>
                </a:lnTo>
                <a:lnTo>
                  <a:pt x="436" y="117"/>
                </a:lnTo>
                <a:lnTo>
                  <a:pt x="436" y="116"/>
                </a:lnTo>
                <a:lnTo>
                  <a:pt x="437" y="116"/>
                </a:lnTo>
                <a:lnTo>
                  <a:pt x="438" y="117"/>
                </a:lnTo>
                <a:lnTo>
                  <a:pt x="440" y="116"/>
                </a:lnTo>
                <a:lnTo>
                  <a:pt x="441" y="116"/>
                </a:lnTo>
                <a:lnTo>
                  <a:pt x="441" y="115"/>
                </a:lnTo>
                <a:lnTo>
                  <a:pt x="441" y="113"/>
                </a:lnTo>
                <a:lnTo>
                  <a:pt x="440" y="113"/>
                </a:lnTo>
                <a:lnTo>
                  <a:pt x="440" y="112"/>
                </a:lnTo>
                <a:lnTo>
                  <a:pt x="440" y="111"/>
                </a:lnTo>
                <a:lnTo>
                  <a:pt x="440" y="109"/>
                </a:lnTo>
                <a:lnTo>
                  <a:pt x="442" y="108"/>
                </a:lnTo>
                <a:lnTo>
                  <a:pt x="442" y="107"/>
                </a:lnTo>
                <a:lnTo>
                  <a:pt x="444" y="106"/>
                </a:lnTo>
                <a:lnTo>
                  <a:pt x="444" y="104"/>
                </a:lnTo>
                <a:lnTo>
                  <a:pt x="444" y="103"/>
                </a:lnTo>
                <a:lnTo>
                  <a:pt x="445" y="103"/>
                </a:lnTo>
                <a:lnTo>
                  <a:pt x="445" y="102"/>
                </a:lnTo>
                <a:lnTo>
                  <a:pt x="445" y="100"/>
                </a:lnTo>
                <a:lnTo>
                  <a:pt x="445" y="99"/>
                </a:lnTo>
                <a:lnTo>
                  <a:pt x="445" y="98"/>
                </a:lnTo>
                <a:lnTo>
                  <a:pt x="446" y="98"/>
                </a:lnTo>
                <a:lnTo>
                  <a:pt x="446" y="96"/>
                </a:lnTo>
                <a:lnTo>
                  <a:pt x="446" y="95"/>
                </a:lnTo>
                <a:lnTo>
                  <a:pt x="446" y="94"/>
                </a:lnTo>
                <a:lnTo>
                  <a:pt x="448" y="94"/>
                </a:lnTo>
                <a:lnTo>
                  <a:pt x="448" y="93"/>
                </a:lnTo>
                <a:lnTo>
                  <a:pt x="448" y="91"/>
                </a:lnTo>
                <a:lnTo>
                  <a:pt x="448" y="90"/>
                </a:lnTo>
                <a:lnTo>
                  <a:pt x="448" y="89"/>
                </a:lnTo>
                <a:lnTo>
                  <a:pt x="449" y="87"/>
                </a:lnTo>
                <a:lnTo>
                  <a:pt x="450" y="87"/>
                </a:lnTo>
                <a:lnTo>
                  <a:pt x="451" y="86"/>
                </a:lnTo>
                <a:lnTo>
                  <a:pt x="453" y="86"/>
                </a:lnTo>
                <a:lnTo>
                  <a:pt x="454" y="86"/>
                </a:lnTo>
                <a:lnTo>
                  <a:pt x="455" y="86"/>
                </a:lnTo>
                <a:lnTo>
                  <a:pt x="457" y="86"/>
                </a:lnTo>
                <a:lnTo>
                  <a:pt x="458" y="86"/>
                </a:lnTo>
                <a:lnTo>
                  <a:pt x="459" y="86"/>
                </a:lnTo>
                <a:lnTo>
                  <a:pt x="461" y="86"/>
                </a:lnTo>
                <a:lnTo>
                  <a:pt x="462" y="87"/>
                </a:lnTo>
                <a:lnTo>
                  <a:pt x="463" y="87"/>
                </a:lnTo>
                <a:lnTo>
                  <a:pt x="465" y="89"/>
                </a:lnTo>
                <a:lnTo>
                  <a:pt x="466" y="89"/>
                </a:lnTo>
                <a:lnTo>
                  <a:pt x="467" y="90"/>
                </a:lnTo>
                <a:lnTo>
                  <a:pt x="468" y="90"/>
                </a:lnTo>
                <a:lnTo>
                  <a:pt x="470" y="90"/>
                </a:lnTo>
                <a:lnTo>
                  <a:pt x="471" y="90"/>
                </a:lnTo>
                <a:lnTo>
                  <a:pt x="472" y="91"/>
                </a:lnTo>
                <a:lnTo>
                  <a:pt x="474" y="91"/>
                </a:lnTo>
                <a:lnTo>
                  <a:pt x="475" y="91"/>
                </a:lnTo>
                <a:lnTo>
                  <a:pt x="476" y="93"/>
                </a:lnTo>
                <a:lnTo>
                  <a:pt x="478" y="93"/>
                </a:lnTo>
                <a:lnTo>
                  <a:pt x="479" y="93"/>
                </a:lnTo>
                <a:lnTo>
                  <a:pt x="479" y="91"/>
                </a:lnTo>
                <a:lnTo>
                  <a:pt x="480" y="91"/>
                </a:lnTo>
                <a:lnTo>
                  <a:pt x="482" y="90"/>
                </a:lnTo>
                <a:lnTo>
                  <a:pt x="483" y="89"/>
                </a:lnTo>
                <a:lnTo>
                  <a:pt x="484" y="89"/>
                </a:lnTo>
                <a:lnTo>
                  <a:pt x="484" y="87"/>
                </a:lnTo>
                <a:lnTo>
                  <a:pt x="485" y="87"/>
                </a:lnTo>
                <a:lnTo>
                  <a:pt x="487" y="87"/>
                </a:lnTo>
                <a:lnTo>
                  <a:pt x="488" y="87"/>
                </a:lnTo>
                <a:lnTo>
                  <a:pt x="489" y="87"/>
                </a:lnTo>
                <a:lnTo>
                  <a:pt x="491" y="87"/>
                </a:lnTo>
                <a:lnTo>
                  <a:pt x="492" y="89"/>
                </a:lnTo>
                <a:lnTo>
                  <a:pt x="493" y="89"/>
                </a:lnTo>
                <a:lnTo>
                  <a:pt x="495" y="89"/>
                </a:lnTo>
                <a:lnTo>
                  <a:pt x="496" y="89"/>
                </a:lnTo>
                <a:lnTo>
                  <a:pt x="497" y="89"/>
                </a:lnTo>
                <a:lnTo>
                  <a:pt x="498" y="90"/>
                </a:lnTo>
                <a:lnTo>
                  <a:pt x="500" y="90"/>
                </a:lnTo>
                <a:lnTo>
                  <a:pt x="501" y="90"/>
                </a:lnTo>
                <a:lnTo>
                  <a:pt x="502" y="90"/>
                </a:lnTo>
                <a:lnTo>
                  <a:pt x="504" y="90"/>
                </a:lnTo>
                <a:lnTo>
                  <a:pt x="505" y="90"/>
                </a:lnTo>
                <a:lnTo>
                  <a:pt x="505" y="91"/>
                </a:lnTo>
                <a:lnTo>
                  <a:pt x="504" y="91"/>
                </a:lnTo>
                <a:lnTo>
                  <a:pt x="504" y="93"/>
                </a:lnTo>
                <a:lnTo>
                  <a:pt x="505" y="93"/>
                </a:lnTo>
                <a:lnTo>
                  <a:pt x="505" y="94"/>
                </a:lnTo>
                <a:lnTo>
                  <a:pt x="508" y="94"/>
                </a:lnTo>
                <a:lnTo>
                  <a:pt x="510" y="95"/>
                </a:lnTo>
                <a:lnTo>
                  <a:pt x="512" y="95"/>
                </a:lnTo>
                <a:lnTo>
                  <a:pt x="513" y="96"/>
                </a:lnTo>
                <a:lnTo>
                  <a:pt x="515" y="98"/>
                </a:lnTo>
                <a:lnTo>
                  <a:pt x="517" y="98"/>
                </a:lnTo>
                <a:lnTo>
                  <a:pt x="518" y="98"/>
                </a:lnTo>
                <a:lnTo>
                  <a:pt x="519" y="99"/>
                </a:lnTo>
                <a:lnTo>
                  <a:pt x="521" y="99"/>
                </a:lnTo>
                <a:lnTo>
                  <a:pt x="522" y="99"/>
                </a:lnTo>
                <a:lnTo>
                  <a:pt x="522" y="100"/>
                </a:lnTo>
                <a:lnTo>
                  <a:pt x="523" y="100"/>
                </a:lnTo>
                <a:lnTo>
                  <a:pt x="525" y="103"/>
                </a:lnTo>
                <a:lnTo>
                  <a:pt x="526" y="104"/>
                </a:lnTo>
                <a:lnTo>
                  <a:pt x="526" y="106"/>
                </a:lnTo>
                <a:lnTo>
                  <a:pt x="527" y="106"/>
                </a:lnTo>
                <a:lnTo>
                  <a:pt x="530" y="107"/>
                </a:lnTo>
                <a:lnTo>
                  <a:pt x="531" y="108"/>
                </a:lnTo>
                <a:lnTo>
                  <a:pt x="532" y="109"/>
                </a:lnTo>
                <a:lnTo>
                  <a:pt x="532" y="111"/>
                </a:lnTo>
                <a:lnTo>
                  <a:pt x="532" y="112"/>
                </a:lnTo>
                <a:lnTo>
                  <a:pt x="531" y="113"/>
                </a:lnTo>
                <a:lnTo>
                  <a:pt x="531" y="115"/>
                </a:lnTo>
                <a:lnTo>
                  <a:pt x="532" y="116"/>
                </a:lnTo>
                <a:lnTo>
                  <a:pt x="534" y="117"/>
                </a:lnTo>
                <a:lnTo>
                  <a:pt x="534" y="119"/>
                </a:lnTo>
                <a:lnTo>
                  <a:pt x="535" y="119"/>
                </a:lnTo>
                <a:lnTo>
                  <a:pt x="535" y="120"/>
                </a:lnTo>
                <a:lnTo>
                  <a:pt x="536" y="120"/>
                </a:lnTo>
                <a:lnTo>
                  <a:pt x="538" y="123"/>
                </a:lnTo>
                <a:lnTo>
                  <a:pt x="539" y="123"/>
                </a:lnTo>
                <a:lnTo>
                  <a:pt x="540" y="124"/>
                </a:lnTo>
                <a:lnTo>
                  <a:pt x="542" y="124"/>
                </a:lnTo>
                <a:lnTo>
                  <a:pt x="542" y="125"/>
                </a:lnTo>
                <a:lnTo>
                  <a:pt x="543" y="125"/>
                </a:lnTo>
                <a:lnTo>
                  <a:pt x="543" y="126"/>
                </a:lnTo>
                <a:lnTo>
                  <a:pt x="544" y="126"/>
                </a:lnTo>
                <a:lnTo>
                  <a:pt x="545" y="125"/>
                </a:lnTo>
                <a:lnTo>
                  <a:pt x="547" y="125"/>
                </a:lnTo>
                <a:lnTo>
                  <a:pt x="548" y="125"/>
                </a:lnTo>
                <a:lnTo>
                  <a:pt x="548" y="124"/>
                </a:lnTo>
                <a:lnTo>
                  <a:pt x="549" y="124"/>
                </a:lnTo>
                <a:lnTo>
                  <a:pt x="551" y="123"/>
                </a:lnTo>
                <a:lnTo>
                  <a:pt x="552" y="123"/>
                </a:lnTo>
                <a:lnTo>
                  <a:pt x="553" y="125"/>
                </a:lnTo>
                <a:lnTo>
                  <a:pt x="556" y="128"/>
                </a:lnTo>
                <a:lnTo>
                  <a:pt x="557" y="130"/>
                </a:lnTo>
                <a:lnTo>
                  <a:pt x="559" y="132"/>
                </a:lnTo>
                <a:lnTo>
                  <a:pt x="559" y="133"/>
                </a:lnTo>
                <a:lnTo>
                  <a:pt x="559" y="136"/>
                </a:lnTo>
                <a:lnTo>
                  <a:pt x="559" y="137"/>
                </a:lnTo>
                <a:lnTo>
                  <a:pt x="559" y="138"/>
                </a:lnTo>
                <a:lnTo>
                  <a:pt x="560" y="138"/>
                </a:lnTo>
                <a:lnTo>
                  <a:pt x="560" y="140"/>
                </a:lnTo>
                <a:lnTo>
                  <a:pt x="559" y="141"/>
                </a:lnTo>
                <a:lnTo>
                  <a:pt x="557" y="141"/>
                </a:lnTo>
                <a:lnTo>
                  <a:pt x="559" y="142"/>
                </a:lnTo>
                <a:lnTo>
                  <a:pt x="557" y="142"/>
                </a:lnTo>
                <a:lnTo>
                  <a:pt x="559" y="145"/>
                </a:lnTo>
                <a:lnTo>
                  <a:pt x="559" y="146"/>
                </a:lnTo>
                <a:lnTo>
                  <a:pt x="560" y="149"/>
                </a:lnTo>
                <a:lnTo>
                  <a:pt x="560" y="150"/>
                </a:lnTo>
                <a:lnTo>
                  <a:pt x="561" y="151"/>
                </a:lnTo>
                <a:lnTo>
                  <a:pt x="562" y="155"/>
                </a:lnTo>
                <a:lnTo>
                  <a:pt x="562" y="157"/>
                </a:lnTo>
                <a:lnTo>
                  <a:pt x="564" y="158"/>
                </a:lnTo>
                <a:lnTo>
                  <a:pt x="564" y="159"/>
                </a:lnTo>
                <a:lnTo>
                  <a:pt x="564" y="160"/>
                </a:lnTo>
                <a:lnTo>
                  <a:pt x="565" y="160"/>
                </a:lnTo>
                <a:lnTo>
                  <a:pt x="568" y="162"/>
                </a:lnTo>
                <a:lnTo>
                  <a:pt x="569" y="162"/>
                </a:lnTo>
                <a:lnTo>
                  <a:pt x="570" y="162"/>
                </a:lnTo>
                <a:lnTo>
                  <a:pt x="572" y="160"/>
                </a:lnTo>
                <a:lnTo>
                  <a:pt x="573" y="159"/>
                </a:lnTo>
                <a:lnTo>
                  <a:pt x="573" y="158"/>
                </a:lnTo>
                <a:lnTo>
                  <a:pt x="574" y="158"/>
                </a:lnTo>
                <a:lnTo>
                  <a:pt x="574" y="157"/>
                </a:lnTo>
                <a:lnTo>
                  <a:pt x="574" y="155"/>
                </a:lnTo>
                <a:lnTo>
                  <a:pt x="575" y="154"/>
                </a:lnTo>
                <a:lnTo>
                  <a:pt x="577" y="153"/>
                </a:lnTo>
                <a:lnTo>
                  <a:pt x="578" y="153"/>
                </a:lnTo>
                <a:lnTo>
                  <a:pt x="579" y="153"/>
                </a:lnTo>
                <a:lnTo>
                  <a:pt x="581" y="151"/>
                </a:lnTo>
                <a:lnTo>
                  <a:pt x="583" y="151"/>
                </a:lnTo>
                <a:lnTo>
                  <a:pt x="585" y="151"/>
                </a:lnTo>
                <a:lnTo>
                  <a:pt x="586" y="151"/>
                </a:lnTo>
                <a:lnTo>
                  <a:pt x="587" y="151"/>
                </a:lnTo>
                <a:lnTo>
                  <a:pt x="589" y="151"/>
                </a:lnTo>
                <a:lnTo>
                  <a:pt x="590" y="151"/>
                </a:lnTo>
                <a:lnTo>
                  <a:pt x="591" y="151"/>
                </a:lnTo>
                <a:lnTo>
                  <a:pt x="591" y="153"/>
                </a:lnTo>
                <a:lnTo>
                  <a:pt x="592" y="153"/>
                </a:lnTo>
                <a:lnTo>
                  <a:pt x="592" y="154"/>
                </a:lnTo>
                <a:lnTo>
                  <a:pt x="592" y="155"/>
                </a:lnTo>
                <a:lnTo>
                  <a:pt x="594" y="155"/>
                </a:lnTo>
                <a:lnTo>
                  <a:pt x="594" y="157"/>
                </a:lnTo>
                <a:lnTo>
                  <a:pt x="595" y="157"/>
                </a:lnTo>
                <a:lnTo>
                  <a:pt x="596" y="158"/>
                </a:lnTo>
                <a:lnTo>
                  <a:pt x="598" y="158"/>
                </a:lnTo>
                <a:lnTo>
                  <a:pt x="598" y="159"/>
                </a:lnTo>
                <a:lnTo>
                  <a:pt x="599" y="160"/>
                </a:lnTo>
                <a:lnTo>
                  <a:pt x="600" y="160"/>
                </a:lnTo>
                <a:lnTo>
                  <a:pt x="602" y="160"/>
                </a:lnTo>
                <a:lnTo>
                  <a:pt x="603" y="160"/>
                </a:lnTo>
                <a:lnTo>
                  <a:pt x="603" y="162"/>
                </a:lnTo>
                <a:lnTo>
                  <a:pt x="604" y="162"/>
                </a:lnTo>
                <a:lnTo>
                  <a:pt x="604" y="163"/>
                </a:lnTo>
                <a:lnTo>
                  <a:pt x="606" y="164"/>
                </a:lnTo>
                <a:lnTo>
                  <a:pt x="607" y="166"/>
                </a:lnTo>
                <a:lnTo>
                  <a:pt x="608" y="166"/>
                </a:lnTo>
                <a:lnTo>
                  <a:pt x="609" y="167"/>
                </a:lnTo>
                <a:lnTo>
                  <a:pt x="611" y="167"/>
                </a:lnTo>
                <a:lnTo>
                  <a:pt x="612" y="168"/>
                </a:lnTo>
                <a:lnTo>
                  <a:pt x="613" y="168"/>
                </a:lnTo>
                <a:lnTo>
                  <a:pt x="615" y="168"/>
                </a:lnTo>
                <a:lnTo>
                  <a:pt x="616" y="168"/>
                </a:lnTo>
                <a:lnTo>
                  <a:pt x="616" y="170"/>
                </a:lnTo>
                <a:lnTo>
                  <a:pt x="617" y="170"/>
                </a:lnTo>
                <a:lnTo>
                  <a:pt x="619" y="170"/>
                </a:lnTo>
                <a:lnTo>
                  <a:pt x="617" y="158"/>
                </a:lnTo>
                <a:lnTo>
                  <a:pt x="616" y="134"/>
                </a:lnTo>
                <a:lnTo>
                  <a:pt x="615" y="120"/>
                </a:lnTo>
                <a:lnTo>
                  <a:pt x="638" y="123"/>
                </a:lnTo>
                <a:lnTo>
                  <a:pt x="649" y="123"/>
                </a:lnTo>
                <a:lnTo>
                  <a:pt x="649" y="132"/>
                </a:lnTo>
                <a:lnTo>
                  <a:pt x="647" y="140"/>
                </a:lnTo>
                <a:lnTo>
                  <a:pt x="647" y="157"/>
                </a:lnTo>
                <a:lnTo>
                  <a:pt x="646" y="163"/>
                </a:lnTo>
                <a:lnTo>
                  <a:pt x="646" y="168"/>
                </a:lnTo>
                <a:lnTo>
                  <a:pt x="647" y="168"/>
                </a:lnTo>
                <a:lnTo>
                  <a:pt x="647" y="170"/>
                </a:lnTo>
                <a:lnTo>
                  <a:pt x="649" y="170"/>
                </a:lnTo>
                <a:lnTo>
                  <a:pt x="650" y="171"/>
                </a:lnTo>
                <a:lnTo>
                  <a:pt x="651" y="171"/>
                </a:lnTo>
                <a:lnTo>
                  <a:pt x="652" y="172"/>
                </a:lnTo>
                <a:lnTo>
                  <a:pt x="654" y="172"/>
                </a:lnTo>
                <a:lnTo>
                  <a:pt x="655" y="173"/>
                </a:lnTo>
                <a:lnTo>
                  <a:pt x="656" y="173"/>
                </a:lnTo>
                <a:lnTo>
                  <a:pt x="656" y="175"/>
                </a:lnTo>
                <a:lnTo>
                  <a:pt x="655" y="175"/>
                </a:lnTo>
                <a:lnTo>
                  <a:pt x="655" y="176"/>
                </a:lnTo>
                <a:lnTo>
                  <a:pt x="655" y="177"/>
                </a:lnTo>
                <a:lnTo>
                  <a:pt x="656" y="177"/>
                </a:lnTo>
                <a:lnTo>
                  <a:pt x="656" y="179"/>
                </a:lnTo>
                <a:lnTo>
                  <a:pt x="658" y="179"/>
                </a:lnTo>
                <a:lnTo>
                  <a:pt x="658" y="180"/>
                </a:lnTo>
                <a:lnTo>
                  <a:pt x="659" y="180"/>
                </a:lnTo>
                <a:lnTo>
                  <a:pt x="660" y="181"/>
                </a:lnTo>
                <a:lnTo>
                  <a:pt x="663" y="181"/>
                </a:lnTo>
                <a:lnTo>
                  <a:pt x="664" y="181"/>
                </a:lnTo>
                <a:lnTo>
                  <a:pt x="666" y="180"/>
                </a:lnTo>
                <a:lnTo>
                  <a:pt x="668" y="180"/>
                </a:lnTo>
                <a:lnTo>
                  <a:pt x="668" y="181"/>
                </a:lnTo>
                <a:lnTo>
                  <a:pt x="669" y="181"/>
                </a:lnTo>
                <a:lnTo>
                  <a:pt x="671" y="181"/>
                </a:lnTo>
                <a:lnTo>
                  <a:pt x="672" y="183"/>
                </a:lnTo>
                <a:lnTo>
                  <a:pt x="673" y="184"/>
                </a:lnTo>
                <a:lnTo>
                  <a:pt x="675" y="184"/>
                </a:lnTo>
                <a:lnTo>
                  <a:pt x="676" y="184"/>
                </a:lnTo>
                <a:lnTo>
                  <a:pt x="679" y="185"/>
                </a:lnTo>
                <a:lnTo>
                  <a:pt x="680" y="185"/>
                </a:lnTo>
                <a:lnTo>
                  <a:pt x="681" y="187"/>
                </a:lnTo>
                <a:lnTo>
                  <a:pt x="683" y="188"/>
                </a:lnTo>
                <a:lnTo>
                  <a:pt x="683" y="189"/>
                </a:lnTo>
                <a:lnTo>
                  <a:pt x="683" y="190"/>
                </a:lnTo>
                <a:lnTo>
                  <a:pt x="684" y="190"/>
                </a:lnTo>
                <a:lnTo>
                  <a:pt x="685" y="192"/>
                </a:lnTo>
                <a:lnTo>
                  <a:pt x="688" y="193"/>
                </a:lnTo>
                <a:lnTo>
                  <a:pt x="689" y="194"/>
                </a:lnTo>
                <a:lnTo>
                  <a:pt x="690" y="196"/>
                </a:lnTo>
                <a:lnTo>
                  <a:pt x="692" y="196"/>
                </a:lnTo>
                <a:lnTo>
                  <a:pt x="693" y="197"/>
                </a:lnTo>
                <a:lnTo>
                  <a:pt x="694" y="198"/>
                </a:lnTo>
                <a:lnTo>
                  <a:pt x="696" y="200"/>
                </a:lnTo>
                <a:lnTo>
                  <a:pt x="696" y="201"/>
                </a:lnTo>
                <a:lnTo>
                  <a:pt x="697" y="202"/>
                </a:lnTo>
                <a:lnTo>
                  <a:pt x="698" y="202"/>
                </a:lnTo>
                <a:lnTo>
                  <a:pt x="699" y="204"/>
                </a:lnTo>
                <a:lnTo>
                  <a:pt x="699" y="205"/>
                </a:lnTo>
                <a:lnTo>
                  <a:pt x="701" y="206"/>
                </a:lnTo>
                <a:lnTo>
                  <a:pt x="701" y="207"/>
                </a:lnTo>
                <a:lnTo>
                  <a:pt x="702" y="210"/>
                </a:lnTo>
                <a:lnTo>
                  <a:pt x="703" y="211"/>
                </a:lnTo>
                <a:lnTo>
                  <a:pt x="703" y="213"/>
                </a:lnTo>
                <a:lnTo>
                  <a:pt x="705" y="213"/>
                </a:lnTo>
                <a:lnTo>
                  <a:pt x="705" y="214"/>
                </a:lnTo>
                <a:lnTo>
                  <a:pt x="706" y="214"/>
                </a:lnTo>
                <a:lnTo>
                  <a:pt x="707" y="214"/>
                </a:lnTo>
                <a:lnTo>
                  <a:pt x="709" y="215"/>
                </a:lnTo>
                <a:lnTo>
                  <a:pt x="709" y="206"/>
                </a:lnTo>
                <a:lnTo>
                  <a:pt x="714" y="207"/>
                </a:lnTo>
                <a:lnTo>
                  <a:pt x="716" y="207"/>
                </a:lnTo>
                <a:lnTo>
                  <a:pt x="716" y="217"/>
                </a:lnTo>
                <a:lnTo>
                  <a:pt x="718" y="217"/>
                </a:lnTo>
                <a:lnTo>
                  <a:pt x="719" y="217"/>
                </a:lnTo>
                <a:lnTo>
                  <a:pt x="720" y="217"/>
                </a:lnTo>
                <a:lnTo>
                  <a:pt x="720" y="218"/>
                </a:lnTo>
                <a:lnTo>
                  <a:pt x="720" y="219"/>
                </a:lnTo>
                <a:lnTo>
                  <a:pt x="719" y="221"/>
                </a:lnTo>
                <a:lnTo>
                  <a:pt x="722" y="221"/>
                </a:lnTo>
                <a:lnTo>
                  <a:pt x="724" y="223"/>
                </a:lnTo>
                <a:lnTo>
                  <a:pt x="731" y="223"/>
                </a:lnTo>
                <a:lnTo>
                  <a:pt x="729" y="227"/>
                </a:lnTo>
                <a:lnTo>
                  <a:pt x="729" y="228"/>
                </a:lnTo>
                <a:lnTo>
                  <a:pt x="729" y="230"/>
                </a:lnTo>
                <a:lnTo>
                  <a:pt x="729" y="231"/>
                </a:lnTo>
                <a:lnTo>
                  <a:pt x="731" y="231"/>
                </a:lnTo>
                <a:lnTo>
                  <a:pt x="731" y="232"/>
                </a:lnTo>
                <a:lnTo>
                  <a:pt x="731" y="234"/>
                </a:lnTo>
                <a:lnTo>
                  <a:pt x="732" y="234"/>
                </a:lnTo>
                <a:lnTo>
                  <a:pt x="732" y="235"/>
                </a:lnTo>
                <a:lnTo>
                  <a:pt x="733" y="235"/>
                </a:lnTo>
                <a:lnTo>
                  <a:pt x="735" y="235"/>
                </a:lnTo>
                <a:lnTo>
                  <a:pt x="736" y="235"/>
                </a:lnTo>
                <a:lnTo>
                  <a:pt x="737" y="235"/>
                </a:lnTo>
                <a:lnTo>
                  <a:pt x="737" y="236"/>
                </a:lnTo>
                <a:lnTo>
                  <a:pt x="737" y="237"/>
                </a:lnTo>
                <a:lnTo>
                  <a:pt x="739" y="239"/>
                </a:lnTo>
                <a:lnTo>
                  <a:pt x="740" y="240"/>
                </a:lnTo>
                <a:lnTo>
                  <a:pt x="743" y="241"/>
                </a:lnTo>
                <a:lnTo>
                  <a:pt x="746" y="243"/>
                </a:lnTo>
                <a:lnTo>
                  <a:pt x="746" y="244"/>
                </a:lnTo>
                <a:lnTo>
                  <a:pt x="749" y="244"/>
                </a:lnTo>
                <a:lnTo>
                  <a:pt x="750" y="245"/>
                </a:lnTo>
                <a:lnTo>
                  <a:pt x="748" y="248"/>
                </a:lnTo>
                <a:lnTo>
                  <a:pt x="746" y="249"/>
                </a:lnTo>
                <a:lnTo>
                  <a:pt x="748" y="251"/>
                </a:lnTo>
                <a:lnTo>
                  <a:pt x="749" y="251"/>
                </a:lnTo>
                <a:lnTo>
                  <a:pt x="749" y="249"/>
                </a:lnTo>
                <a:lnTo>
                  <a:pt x="750" y="249"/>
                </a:lnTo>
                <a:lnTo>
                  <a:pt x="752" y="249"/>
                </a:lnTo>
                <a:lnTo>
                  <a:pt x="752" y="248"/>
                </a:lnTo>
                <a:lnTo>
                  <a:pt x="753" y="248"/>
                </a:lnTo>
                <a:lnTo>
                  <a:pt x="753" y="247"/>
                </a:lnTo>
                <a:lnTo>
                  <a:pt x="753" y="245"/>
                </a:lnTo>
                <a:lnTo>
                  <a:pt x="754" y="245"/>
                </a:lnTo>
                <a:lnTo>
                  <a:pt x="754" y="244"/>
                </a:lnTo>
                <a:lnTo>
                  <a:pt x="754" y="243"/>
                </a:lnTo>
                <a:lnTo>
                  <a:pt x="756" y="243"/>
                </a:lnTo>
                <a:lnTo>
                  <a:pt x="756" y="241"/>
                </a:lnTo>
                <a:lnTo>
                  <a:pt x="757" y="241"/>
                </a:lnTo>
                <a:lnTo>
                  <a:pt x="757" y="240"/>
                </a:lnTo>
                <a:lnTo>
                  <a:pt x="758" y="240"/>
                </a:lnTo>
                <a:lnTo>
                  <a:pt x="760" y="240"/>
                </a:lnTo>
                <a:lnTo>
                  <a:pt x="760" y="241"/>
                </a:lnTo>
                <a:lnTo>
                  <a:pt x="761" y="241"/>
                </a:lnTo>
                <a:lnTo>
                  <a:pt x="762" y="241"/>
                </a:lnTo>
                <a:lnTo>
                  <a:pt x="762" y="240"/>
                </a:lnTo>
                <a:lnTo>
                  <a:pt x="763" y="240"/>
                </a:lnTo>
                <a:lnTo>
                  <a:pt x="765" y="240"/>
                </a:lnTo>
                <a:lnTo>
                  <a:pt x="765" y="239"/>
                </a:lnTo>
                <a:lnTo>
                  <a:pt x="766" y="237"/>
                </a:lnTo>
                <a:lnTo>
                  <a:pt x="767" y="237"/>
                </a:lnTo>
                <a:lnTo>
                  <a:pt x="769" y="237"/>
                </a:lnTo>
                <a:lnTo>
                  <a:pt x="770" y="237"/>
                </a:lnTo>
                <a:lnTo>
                  <a:pt x="770" y="236"/>
                </a:lnTo>
                <a:lnTo>
                  <a:pt x="771" y="236"/>
                </a:lnTo>
                <a:lnTo>
                  <a:pt x="773" y="236"/>
                </a:lnTo>
                <a:lnTo>
                  <a:pt x="773" y="235"/>
                </a:lnTo>
                <a:lnTo>
                  <a:pt x="774" y="235"/>
                </a:lnTo>
                <a:lnTo>
                  <a:pt x="775" y="235"/>
                </a:lnTo>
                <a:lnTo>
                  <a:pt x="776" y="235"/>
                </a:lnTo>
                <a:lnTo>
                  <a:pt x="778" y="235"/>
                </a:lnTo>
                <a:lnTo>
                  <a:pt x="778" y="234"/>
                </a:lnTo>
                <a:lnTo>
                  <a:pt x="779" y="234"/>
                </a:lnTo>
                <a:lnTo>
                  <a:pt x="780" y="234"/>
                </a:lnTo>
                <a:lnTo>
                  <a:pt x="782" y="234"/>
                </a:lnTo>
                <a:lnTo>
                  <a:pt x="782" y="235"/>
                </a:lnTo>
                <a:lnTo>
                  <a:pt x="783" y="235"/>
                </a:lnTo>
                <a:lnTo>
                  <a:pt x="783" y="236"/>
                </a:lnTo>
                <a:lnTo>
                  <a:pt x="784" y="236"/>
                </a:lnTo>
                <a:lnTo>
                  <a:pt x="784" y="235"/>
                </a:lnTo>
                <a:lnTo>
                  <a:pt x="786" y="235"/>
                </a:lnTo>
                <a:lnTo>
                  <a:pt x="786" y="234"/>
                </a:lnTo>
                <a:lnTo>
                  <a:pt x="787" y="234"/>
                </a:lnTo>
                <a:lnTo>
                  <a:pt x="788" y="234"/>
                </a:lnTo>
                <a:lnTo>
                  <a:pt x="790" y="234"/>
                </a:lnTo>
                <a:lnTo>
                  <a:pt x="790" y="232"/>
                </a:lnTo>
                <a:lnTo>
                  <a:pt x="791" y="232"/>
                </a:lnTo>
                <a:lnTo>
                  <a:pt x="792" y="232"/>
                </a:lnTo>
                <a:lnTo>
                  <a:pt x="792" y="231"/>
                </a:lnTo>
                <a:lnTo>
                  <a:pt x="793" y="231"/>
                </a:lnTo>
                <a:lnTo>
                  <a:pt x="795" y="231"/>
                </a:lnTo>
                <a:lnTo>
                  <a:pt x="796" y="231"/>
                </a:lnTo>
                <a:lnTo>
                  <a:pt x="796" y="230"/>
                </a:lnTo>
                <a:lnTo>
                  <a:pt x="797" y="230"/>
                </a:lnTo>
                <a:lnTo>
                  <a:pt x="799" y="230"/>
                </a:lnTo>
                <a:lnTo>
                  <a:pt x="799" y="228"/>
                </a:lnTo>
                <a:lnTo>
                  <a:pt x="800" y="228"/>
                </a:lnTo>
                <a:lnTo>
                  <a:pt x="801" y="228"/>
                </a:lnTo>
                <a:lnTo>
                  <a:pt x="801" y="227"/>
                </a:lnTo>
                <a:lnTo>
                  <a:pt x="803" y="227"/>
                </a:lnTo>
                <a:lnTo>
                  <a:pt x="804" y="227"/>
                </a:lnTo>
                <a:lnTo>
                  <a:pt x="804" y="226"/>
                </a:lnTo>
                <a:lnTo>
                  <a:pt x="805" y="226"/>
                </a:lnTo>
                <a:lnTo>
                  <a:pt x="807" y="226"/>
                </a:lnTo>
                <a:lnTo>
                  <a:pt x="807" y="224"/>
                </a:lnTo>
                <a:lnTo>
                  <a:pt x="808" y="224"/>
                </a:lnTo>
                <a:lnTo>
                  <a:pt x="809" y="224"/>
                </a:lnTo>
                <a:lnTo>
                  <a:pt x="810" y="223"/>
                </a:lnTo>
                <a:lnTo>
                  <a:pt x="812" y="223"/>
                </a:lnTo>
                <a:lnTo>
                  <a:pt x="813" y="223"/>
                </a:lnTo>
                <a:lnTo>
                  <a:pt x="814" y="223"/>
                </a:lnTo>
                <a:lnTo>
                  <a:pt x="816" y="223"/>
                </a:lnTo>
                <a:lnTo>
                  <a:pt x="817" y="223"/>
                </a:lnTo>
                <a:lnTo>
                  <a:pt x="818" y="223"/>
                </a:lnTo>
                <a:lnTo>
                  <a:pt x="818" y="222"/>
                </a:lnTo>
                <a:lnTo>
                  <a:pt x="820" y="222"/>
                </a:lnTo>
                <a:lnTo>
                  <a:pt x="821" y="222"/>
                </a:lnTo>
                <a:lnTo>
                  <a:pt x="822" y="222"/>
                </a:lnTo>
                <a:lnTo>
                  <a:pt x="822" y="223"/>
                </a:lnTo>
                <a:lnTo>
                  <a:pt x="822" y="222"/>
                </a:lnTo>
                <a:lnTo>
                  <a:pt x="823" y="222"/>
                </a:lnTo>
                <a:lnTo>
                  <a:pt x="823" y="223"/>
                </a:lnTo>
                <a:lnTo>
                  <a:pt x="825" y="223"/>
                </a:lnTo>
                <a:lnTo>
                  <a:pt x="825" y="222"/>
                </a:lnTo>
                <a:lnTo>
                  <a:pt x="826" y="222"/>
                </a:lnTo>
                <a:lnTo>
                  <a:pt x="826" y="221"/>
                </a:lnTo>
                <a:lnTo>
                  <a:pt x="827" y="221"/>
                </a:lnTo>
                <a:lnTo>
                  <a:pt x="827" y="219"/>
                </a:lnTo>
                <a:lnTo>
                  <a:pt x="829" y="219"/>
                </a:lnTo>
                <a:lnTo>
                  <a:pt x="829" y="218"/>
                </a:lnTo>
                <a:lnTo>
                  <a:pt x="827" y="217"/>
                </a:lnTo>
                <a:lnTo>
                  <a:pt x="827" y="215"/>
                </a:lnTo>
                <a:lnTo>
                  <a:pt x="829" y="215"/>
                </a:lnTo>
                <a:lnTo>
                  <a:pt x="830" y="215"/>
                </a:lnTo>
                <a:lnTo>
                  <a:pt x="830" y="214"/>
                </a:lnTo>
                <a:lnTo>
                  <a:pt x="831" y="214"/>
                </a:lnTo>
                <a:lnTo>
                  <a:pt x="833" y="214"/>
                </a:lnTo>
                <a:lnTo>
                  <a:pt x="833" y="213"/>
                </a:lnTo>
                <a:lnTo>
                  <a:pt x="834" y="213"/>
                </a:lnTo>
                <a:lnTo>
                  <a:pt x="835" y="213"/>
                </a:lnTo>
                <a:lnTo>
                  <a:pt x="837" y="213"/>
                </a:lnTo>
                <a:lnTo>
                  <a:pt x="838" y="213"/>
                </a:lnTo>
                <a:lnTo>
                  <a:pt x="838" y="211"/>
                </a:lnTo>
                <a:lnTo>
                  <a:pt x="839" y="211"/>
                </a:lnTo>
                <a:lnTo>
                  <a:pt x="840" y="211"/>
                </a:lnTo>
                <a:lnTo>
                  <a:pt x="840" y="210"/>
                </a:lnTo>
                <a:lnTo>
                  <a:pt x="842" y="210"/>
                </a:lnTo>
                <a:lnTo>
                  <a:pt x="843" y="210"/>
                </a:lnTo>
                <a:lnTo>
                  <a:pt x="842" y="210"/>
                </a:lnTo>
                <a:lnTo>
                  <a:pt x="842" y="209"/>
                </a:lnTo>
                <a:lnTo>
                  <a:pt x="843" y="209"/>
                </a:lnTo>
                <a:lnTo>
                  <a:pt x="844" y="209"/>
                </a:lnTo>
                <a:lnTo>
                  <a:pt x="844" y="207"/>
                </a:lnTo>
                <a:lnTo>
                  <a:pt x="846" y="207"/>
                </a:lnTo>
                <a:lnTo>
                  <a:pt x="846" y="206"/>
                </a:lnTo>
                <a:lnTo>
                  <a:pt x="846" y="205"/>
                </a:lnTo>
                <a:lnTo>
                  <a:pt x="847" y="204"/>
                </a:lnTo>
                <a:lnTo>
                  <a:pt x="848" y="204"/>
                </a:lnTo>
                <a:lnTo>
                  <a:pt x="850" y="204"/>
                </a:lnTo>
                <a:lnTo>
                  <a:pt x="851" y="204"/>
                </a:lnTo>
                <a:lnTo>
                  <a:pt x="852" y="204"/>
                </a:lnTo>
                <a:lnTo>
                  <a:pt x="852" y="202"/>
                </a:lnTo>
                <a:lnTo>
                  <a:pt x="853" y="202"/>
                </a:lnTo>
                <a:lnTo>
                  <a:pt x="855" y="202"/>
                </a:lnTo>
                <a:lnTo>
                  <a:pt x="856" y="202"/>
                </a:lnTo>
                <a:lnTo>
                  <a:pt x="856" y="201"/>
                </a:lnTo>
                <a:lnTo>
                  <a:pt x="857" y="201"/>
                </a:lnTo>
                <a:lnTo>
                  <a:pt x="859" y="201"/>
                </a:lnTo>
                <a:lnTo>
                  <a:pt x="860" y="201"/>
                </a:lnTo>
                <a:lnTo>
                  <a:pt x="861" y="201"/>
                </a:lnTo>
                <a:lnTo>
                  <a:pt x="863" y="201"/>
                </a:lnTo>
                <a:lnTo>
                  <a:pt x="863" y="202"/>
                </a:lnTo>
                <a:lnTo>
                  <a:pt x="864" y="202"/>
                </a:lnTo>
                <a:lnTo>
                  <a:pt x="865" y="202"/>
                </a:lnTo>
                <a:lnTo>
                  <a:pt x="867" y="202"/>
                </a:lnTo>
                <a:lnTo>
                  <a:pt x="868" y="202"/>
                </a:lnTo>
                <a:lnTo>
                  <a:pt x="869" y="202"/>
                </a:lnTo>
                <a:lnTo>
                  <a:pt x="870" y="201"/>
                </a:lnTo>
                <a:lnTo>
                  <a:pt x="872" y="201"/>
                </a:lnTo>
                <a:lnTo>
                  <a:pt x="873" y="201"/>
                </a:lnTo>
                <a:lnTo>
                  <a:pt x="874" y="201"/>
                </a:lnTo>
                <a:lnTo>
                  <a:pt x="876" y="201"/>
                </a:lnTo>
                <a:lnTo>
                  <a:pt x="877" y="201"/>
                </a:lnTo>
                <a:lnTo>
                  <a:pt x="878" y="201"/>
                </a:lnTo>
                <a:lnTo>
                  <a:pt x="878" y="202"/>
                </a:lnTo>
                <a:lnTo>
                  <a:pt x="880" y="202"/>
                </a:lnTo>
                <a:lnTo>
                  <a:pt x="881" y="202"/>
                </a:lnTo>
                <a:lnTo>
                  <a:pt x="881" y="201"/>
                </a:lnTo>
                <a:lnTo>
                  <a:pt x="881" y="200"/>
                </a:lnTo>
                <a:lnTo>
                  <a:pt x="881" y="198"/>
                </a:lnTo>
                <a:lnTo>
                  <a:pt x="881" y="197"/>
                </a:lnTo>
                <a:lnTo>
                  <a:pt x="880" y="197"/>
                </a:lnTo>
                <a:lnTo>
                  <a:pt x="880" y="196"/>
                </a:lnTo>
                <a:lnTo>
                  <a:pt x="880" y="194"/>
                </a:lnTo>
                <a:lnTo>
                  <a:pt x="878" y="193"/>
                </a:lnTo>
                <a:lnTo>
                  <a:pt x="878" y="192"/>
                </a:lnTo>
                <a:lnTo>
                  <a:pt x="878" y="190"/>
                </a:lnTo>
                <a:lnTo>
                  <a:pt x="880" y="190"/>
                </a:lnTo>
                <a:lnTo>
                  <a:pt x="880" y="189"/>
                </a:lnTo>
                <a:lnTo>
                  <a:pt x="878" y="189"/>
                </a:lnTo>
                <a:lnTo>
                  <a:pt x="878" y="188"/>
                </a:lnTo>
                <a:lnTo>
                  <a:pt x="878" y="187"/>
                </a:lnTo>
                <a:lnTo>
                  <a:pt x="878" y="185"/>
                </a:lnTo>
                <a:lnTo>
                  <a:pt x="880" y="185"/>
                </a:lnTo>
                <a:lnTo>
                  <a:pt x="880" y="184"/>
                </a:lnTo>
                <a:lnTo>
                  <a:pt x="880" y="183"/>
                </a:lnTo>
                <a:lnTo>
                  <a:pt x="880" y="181"/>
                </a:lnTo>
                <a:lnTo>
                  <a:pt x="880" y="180"/>
                </a:lnTo>
                <a:lnTo>
                  <a:pt x="880" y="179"/>
                </a:lnTo>
                <a:lnTo>
                  <a:pt x="881" y="179"/>
                </a:lnTo>
                <a:lnTo>
                  <a:pt x="881" y="177"/>
                </a:lnTo>
                <a:lnTo>
                  <a:pt x="881" y="176"/>
                </a:lnTo>
                <a:lnTo>
                  <a:pt x="880" y="176"/>
                </a:lnTo>
                <a:lnTo>
                  <a:pt x="880" y="175"/>
                </a:lnTo>
                <a:lnTo>
                  <a:pt x="878" y="175"/>
                </a:lnTo>
                <a:lnTo>
                  <a:pt x="877" y="175"/>
                </a:lnTo>
                <a:lnTo>
                  <a:pt x="877" y="173"/>
                </a:lnTo>
                <a:lnTo>
                  <a:pt x="876" y="173"/>
                </a:lnTo>
                <a:lnTo>
                  <a:pt x="876" y="172"/>
                </a:lnTo>
                <a:lnTo>
                  <a:pt x="876" y="171"/>
                </a:lnTo>
                <a:lnTo>
                  <a:pt x="874" y="170"/>
                </a:lnTo>
                <a:lnTo>
                  <a:pt x="874" y="168"/>
                </a:lnTo>
                <a:lnTo>
                  <a:pt x="872" y="166"/>
                </a:lnTo>
                <a:lnTo>
                  <a:pt x="872" y="164"/>
                </a:lnTo>
                <a:lnTo>
                  <a:pt x="870" y="164"/>
                </a:lnTo>
                <a:lnTo>
                  <a:pt x="870" y="163"/>
                </a:lnTo>
                <a:lnTo>
                  <a:pt x="869" y="163"/>
                </a:lnTo>
                <a:lnTo>
                  <a:pt x="868" y="163"/>
                </a:lnTo>
                <a:lnTo>
                  <a:pt x="864" y="162"/>
                </a:lnTo>
                <a:lnTo>
                  <a:pt x="863" y="162"/>
                </a:lnTo>
                <a:lnTo>
                  <a:pt x="863" y="160"/>
                </a:lnTo>
                <a:lnTo>
                  <a:pt x="863" y="159"/>
                </a:lnTo>
                <a:lnTo>
                  <a:pt x="861" y="159"/>
                </a:lnTo>
                <a:lnTo>
                  <a:pt x="863" y="159"/>
                </a:lnTo>
                <a:lnTo>
                  <a:pt x="863" y="158"/>
                </a:lnTo>
                <a:lnTo>
                  <a:pt x="863" y="157"/>
                </a:lnTo>
                <a:lnTo>
                  <a:pt x="863" y="155"/>
                </a:lnTo>
                <a:lnTo>
                  <a:pt x="863" y="154"/>
                </a:lnTo>
                <a:lnTo>
                  <a:pt x="864" y="154"/>
                </a:lnTo>
                <a:lnTo>
                  <a:pt x="864" y="153"/>
                </a:lnTo>
                <a:lnTo>
                  <a:pt x="864" y="146"/>
                </a:lnTo>
                <a:lnTo>
                  <a:pt x="864" y="143"/>
                </a:lnTo>
                <a:lnTo>
                  <a:pt x="864" y="142"/>
                </a:lnTo>
                <a:lnTo>
                  <a:pt x="864" y="141"/>
                </a:lnTo>
                <a:lnTo>
                  <a:pt x="864" y="140"/>
                </a:lnTo>
                <a:lnTo>
                  <a:pt x="864" y="138"/>
                </a:lnTo>
                <a:lnTo>
                  <a:pt x="864" y="137"/>
                </a:lnTo>
                <a:lnTo>
                  <a:pt x="864" y="136"/>
                </a:lnTo>
                <a:lnTo>
                  <a:pt x="865" y="129"/>
                </a:lnTo>
                <a:lnTo>
                  <a:pt x="865" y="128"/>
                </a:lnTo>
                <a:lnTo>
                  <a:pt x="867" y="128"/>
                </a:lnTo>
                <a:lnTo>
                  <a:pt x="874" y="128"/>
                </a:lnTo>
                <a:lnTo>
                  <a:pt x="876" y="128"/>
                </a:lnTo>
                <a:lnTo>
                  <a:pt x="877" y="128"/>
                </a:lnTo>
                <a:lnTo>
                  <a:pt x="877" y="126"/>
                </a:lnTo>
                <a:lnTo>
                  <a:pt x="878" y="126"/>
                </a:lnTo>
                <a:lnTo>
                  <a:pt x="878" y="125"/>
                </a:lnTo>
                <a:lnTo>
                  <a:pt x="880" y="125"/>
                </a:lnTo>
                <a:lnTo>
                  <a:pt x="882" y="121"/>
                </a:lnTo>
                <a:lnTo>
                  <a:pt x="886" y="116"/>
                </a:lnTo>
                <a:lnTo>
                  <a:pt x="887" y="116"/>
                </a:lnTo>
                <a:lnTo>
                  <a:pt x="887" y="115"/>
                </a:lnTo>
                <a:lnTo>
                  <a:pt x="887" y="113"/>
                </a:lnTo>
                <a:lnTo>
                  <a:pt x="887" y="112"/>
                </a:lnTo>
                <a:lnTo>
                  <a:pt x="887" y="111"/>
                </a:lnTo>
                <a:lnTo>
                  <a:pt x="887" y="109"/>
                </a:lnTo>
                <a:lnTo>
                  <a:pt x="887" y="108"/>
                </a:lnTo>
                <a:lnTo>
                  <a:pt x="889" y="108"/>
                </a:lnTo>
                <a:lnTo>
                  <a:pt x="889" y="107"/>
                </a:lnTo>
                <a:lnTo>
                  <a:pt x="889" y="106"/>
                </a:lnTo>
                <a:lnTo>
                  <a:pt x="889" y="104"/>
                </a:lnTo>
                <a:lnTo>
                  <a:pt x="887" y="102"/>
                </a:lnTo>
                <a:lnTo>
                  <a:pt x="887" y="100"/>
                </a:lnTo>
                <a:lnTo>
                  <a:pt x="887" y="99"/>
                </a:lnTo>
                <a:lnTo>
                  <a:pt x="887" y="98"/>
                </a:lnTo>
                <a:lnTo>
                  <a:pt x="889" y="98"/>
                </a:lnTo>
                <a:lnTo>
                  <a:pt x="890" y="98"/>
                </a:lnTo>
                <a:lnTo>
                  <a:pt x="891" y="98"/>
                </a:lnTo>
                <a:lnTo>
                  <a:pt x="893" y="98"/>
                </a:lnTo>
                <a:lnTo>
                  <a:pt x="894" y="98"/>
                </a:lnTo>
                <a:lnTo>
                  <a:pt x="895" y="98"/>
                </a:lnTo>
                <a:lnTo>
                  <a:pt x="895" y="99"/>
                </a:lnTo>
                <a:lnTo>
                  <a:pt x="897" y="99"/>
                </a:lnTo>
                <a:lnTo>
                  <a:pt x="898" y="99"/>
                </a:lnTo>
                <a:lnTo>
                  <a:pt x="898" y="98"/>
                </a:lnTo>
                <a:lnTo>
                  <a:pt x="897" y="98"/>
                </a:lnTo>
                <a:lnTo>
                  <a:pt x="897" y="96"/>
                </a:lnTo>
                <a:lnTo>
                  <a:pt x="895" y="96"/>
                </a:lnTo>
                <a:lnTo>
                  <a:pt x="895" y="95"/>
                </a:lnTo>
                <a:lnTo>
                  <a:pt x="894" y="95"/>
                </a:lnTo>
                <a:lnTo>
                  <a:pt x="894" y="94"/>
                </a:lnTo>
                <a:lnTo>
                  <a:pt x="895" y="94"/>
                </a:lnTo>
                <a:lnTo>
                  <a:pt x="895" y="93"/>
                </a:lnTo>
                <a:lnTo>
                  <a:pt x="897" y="91"/>
                </a:lnTo>
                <a:lnTo>
                  <a:pt x="898" y="91"/>
                </a:lnTo>
                <a:lnTo>
                  <a:pt x="898" y="90"/>
                </a:lnTo>
                <a:lnTo>
                  <a:pt x="898" y="89"/>
                </a:lnTo>
                <a:lnTo>
                  <a:pt x="898" y="87"/>
                </a:lnTo>
                <a:lnTo>
                  <a:pt x="899" y="87"/>
                </a:lnTo>
                <a:lnTo>
                  <a:pt x="899" y="86"/>
                </a:lnTo>
                <a:lnTo>
                  <a:pt x="899" y="85"/>
                </a:lnTo>
                <a:lnTo>
                  <a:pt x="899" y="83"/>
                </a:lnTo>
                <a:lnTo>
                  <a:pt x="899" y="82"/>
                </a:lnTo>
                <a:lnTo>
                  <a:pt x="897" y="78"/>
                </a:lnTo>
                <a:lnTo>
                  <a:pt x="897" y="77"/>
                </a:lnTo>
                <a:lnTo>
                  <a:pt x="895" y="77"/>
                </a:lnTo>
                <a:lnTo>
                  <a:pt x="895" y="76"/>
                </a:lnTo>
                <a:lnTo>
                  <a:pt x="895" y="74"/>
                </a:lnTo>
                <a:lnTo>
                  <a:pt x="895" y="73"/>
                </a:lnTo>
                <a:lnTo>
                  <a:pt x="895" y="72"/>
                </a:lnTo>
                <a:lnTo>
                  <a:pt x="897" y="72"/>
                </a:lnTo>
                <a:lnTo>
                  <a:pt x="897" y="70"/>
                </a:lnTo>
                <a:lnTo>
                  <a:pt x="897" y="69"/>
                </a:lnTo>
                <a:lnTo>
                  <a:pt x="898" y="69"/>
                </a:lnTo>
                <a:lnTo>
                  <a:pt x="900" y="69"/>
                </a:lnTo>
                <a:lnTo>
                  <a:pt x="902" y="68"/>
                </a:lnTo>
                <a:lnTo>
                  <a:pt x="904" y="66"/>
                </a:lnTo>
                <a:lnTo>
                  <a:pt x="906" y="66"/>
                </a:lnTo>
                <a:lnTo>
                  <a:pt x="907" y="65"/>
                </a:lnTo>
                <a:lnTo>
                  <a:pt x="908" y="64"/>
                </a:lnTo>
                <a:lnTo>
                  <a:pt x="910" y="62"/>
                </a:lnTo>
                <a:lnTo>
                  <a:pt x="914" y="62"/>
                </a:lnTo>
                <a:lnTo>
                  <a:pt x="914" y="61"/>
                </a:lnTo>
                <a:lnTo>
                  <a:pt x="915" y="61"/>
                </a:lnTo>
                <a:lnTo>
                  <a:pt x="916" y="61"/>
                </a:lnTo>
                <a:lnTo>
                  <a:pt x="917" y="61"/>
                </a:lnTo>
                <a:lnTo>
                  <a:pt x="919" y="60"/>
                </a:lnTo>
                <a:lnTo>
                  <a:pt x="920" y="60"/>
                </a:lnTo>
                <a:lnTo>
                  <a:pt x="920" y="59"/>
                </a:lnTo>
                <a:lnTo>
                  <a:pt x="921" y="59"/>
                </a:lnTo>
                <a:lnTo>
                  <a:pt x="923" y="59"/>
                </a:lnTo>
                <a:lnTo>
                  <a:pt x="923" y="57"/>
                </a:lnTo>
                <a:lnTo>
                  <a:pt x="924" y="57"/>
                </a:lnTo>
                <a:lnTo>
                  <a:pt x="924" y="59"/>
                </a:lnTo>
                <a:lnTo>
                  <a:pt x="925" y="59"/>
                </a:lnTo>
                <a:lnTo>
                  <a:pt x="927" y="59"/>
                </a:lnTo>
                <a:lnTo>
                  <a:pt x="927" y="57"/>
                </a:lnTo>
                <a:lnTo>
                  <a:pt x="927" y="56"/>
                </a:lnTo>
                <a:lnTo>
                  <a:pt x="928" y="56"/>
                </a:lnTo>
                <a:lnTo>
                  <a:pt x="928" y="55"/>
                </a:lnTo>
                <a:lnTo>
                  <a:pt x="930" y="56"/>
                </a:lnTo>
                <a:lnTo>
                  <a:pt x="932" y="56"/>
                </a:lnTo>
                <a:lnTo>
                  <a:pt x="933" y="56"/>
                </a:lnTo>
                <a:lnTo>
                  <a:pt x="934" y="56"/>
                </a:lnTo>
                <a:lnTo>
                  <a:pt x="936" y="56"/>
                </a:lnTo>
                <a:lnTo>
                  <a:pt x="937" y="55"/>
                </a:lnTo>
                <a:lnTo>
                  <a:pt x="938" y="55"/>
                </a:lnTo>
                <a:lnTo>
                  <a:pt x="940" y="55"/>
                </a:lnTo>
                <a:lnTo>
                  <a:pt x="942" y="53"/>
                </a:lnTo>
                <a:lnTo>
                  <a:pt x="944" y="53"/>
                </a:lnTo>
                <a:lnTo>
                  <a:pt x="945" y="52"/>
                </a:lnTo>
                <a:lnTo>
                  <a:pt x="946" y="52"/>
                </a:lnTo>
                <a:lnTo>
                  <a:pt x="947" y="52"/>
                </a:lnTo>
                <a:lnTo>
                  <a:pt x="949" y="51"/>
                </a:lnTo>
                <a:lnTo>
                  <a:pt x="950" y="51"/>
                </a:lnTo>
                <a:lnTo>
                  <a:pt x="951" y="49"/>
                </a:lnTo>
                <a:lnTo>
                  <a:pt x="953" y="49"/>
                </a:lnTo>
                <a:lnTo>
                  <a:pt x="953" y="48"/>
                </a:lnTo>
                <a:lnTo>
                  <a:pt x="954" y="48"/>
                </a:lnTo>
                <a:lnTo>
                  <a:pt x="954" y="47"/>
                </a:lnTo>
                <a:lnTo>
                  <a:pt x="955" y="47"/>
                </a:lnTo>
                <a:lnTo>
                  <a:pt x="955" y="46"/>
                </a:lnTo>
                <a:lnTo>
                  <a:pt x="957" y="46"/>
                </a:lnTo>
                <a:lnTo>
                  <a:pt x="957" y="44"/>
                </a:lnTo>
                <a:lnTo>
                  <a:pt x="957" y="43"/>
                </a:lnTo>
                <a:lnTo>
                  <a:pt x="957" y="42"/>
                </a:lnTo>
                <a:lnTo>
                  <a:pt x="957" y="40"/>
                </a:lnTo>
                <a:lnTo>
                  <a:pt x="957" y="39"/>
                </a:lnTo>
                <a:lnTo>
                  <a:pt x="957" y="38"/>
                </a:lnTo>
                <a:lnTo>
                  <a:pt x="958" y="38"/>
                </a:lnTo>
                <a:lnTo>
                  <a:pt x="958" y="36"/>
                </a:lnTo>
                <a:lnTo>
                  <a:pt x="957" y="35"/>
                </a:lnTo>
                <a:lnTo>
                  <a:pt x="955" y="35"/>
                </a:lnTo>
                <a:lnTo>
                  <a:pt x="955" y="34"/>
                </a:lnTo>
                <a:lnTo>
                  <a:pt x="955" y="32"/>
                </a:lnTo>
                <a:lnTo>
                  <a:pt x="954" y="32"/>
                </a:lnTo>
                <a:lnTo>
                  <a:pt x="954" y="31"/>
                </a:lnTo>
                <a:lnTo>
                  <a:pt x="954" y="30"/>
                </a:lnTo>
                <a:lnTo>
                  <a:pt x="954" y="29"/>
                </a:lnTo>
                <a:lnTo>
                  <a:pt x="954" y="27"/>
                </a:lnTo>
                <a:lnTo>
                  <a:pt x="955" y="27"/>
                </a:lnTo>
                <a:lnTo>
                  <a:pt x="955" y="26"/>
                </a:lnTo>
                <a:lnTo>
                  <a:pt x="957" y="26"/>
                </a:lnTo>
                <a:lnTo>
                  <a:pt x="958" y="26"/>
                </a:lnTo>
                <a:lnTo>
                  <a:pt x="959" y="25"/>
                </a:lnTo>
                <a:lnTo>
                  <a:pt x="961" y="25"/>
                </a:lnTo>
                <a:lnTo>
                  <a:pt x="963" y="23"/>
                </a:lnTo>
                <a:lnTo>
                  <a:pt x="963" y="22"/>
                </a:lnTo>
                <a:lnTo>
                  <a:pt x="964" y="22"/>
                </a:lnTo>
                <a:lnTo>
                  <a:pt x="964" y="21"/>
                </a:lnTo>
                <a:lnTo>
                  <a:pt x="966" y="21"/>
                </a:lnTo>
                <a:lnTo>
                  <a:pt x="967" y="21"/>
                </a:lnTo>
                <a:lnTo>
                  <a:pt x="968" y="21"/>
                </a:lnTo>
                <a:lnTo>
                  <a:pt x="970" y="21"/>
                </a:lnTo>
                <a:lnTo>
                  <a:pt x="971" y="22"/>
                </a:lnTo>
                <a:lnTo>
                  <a:pt x="972" y="22"/>
                </a:lnTo>
                <a:lnTo>
                  <a:pt x="974" y="22"/>
                </a:lnTo>
                <a:lnTo>
                  <a:pt x="975" y="23"/>
                </a:lnTo>
                <a:lnTo>
                  <a:pt x="976" y="25"/>
                </a:lnTo>
                <a:lnTo>
                  <a:pt x="977" y="25"/>
                </a:lnTo>
                <a:lnTo>
                  <a:pt x="977" y="23"/>
                </a:lnTo>
                <a:lnTo>
                  <a:pt x="979" y="23"/>
                </a:lnTo>
                <a:lnTo>
                  <a:pt x="980" y="22"/>
                </a:lnTo>
                <a:lnTo>
                  <a:pt x="981" y="22"/>
                </a:lnTo>
                <a:lnTo>
                  <a:pt x="981" y="21"/>
                </a:lnTo>
                <a:lnTo>
                  <a:pt x="983" y="19"/>
                </a:lnTo>
                <a:lnTo>
                  <a:pt x="984" y="18"/>
                </a:lnTo>
                <a:lnTo>
                  <a:pt x="984" y="17"/>
                </a:lnTo>
                <a:lnTo>
                  <a:pt x="985" y="15"/>
                </a:lnTo>
                <a:lnTo>
                  <a:pt x="985" y="14"/>
                </a:lnTo>
                <a:lnTo>
                  <a:pt x="985" y="12"/>
                </a:lnTo>
                <a:lnTo>
                  <a:pt x="984" y="10"/>
                </a:lnTo>
                <a:lnTo>
                  <a:pt x="984" y="9"/>
                </a:lnTo>
                <a:lnTo>
                  <a:pt x="984" y="8"/>
                </a:lnTo>
                <a:lnTo>
                  <a:pt x="984" y="6"/>
                </a:lnTo>
                <a:lnTo>
                  <a:pt x="984" y="5"/>
                </a:lnTo>
                <a:lnTo>
                  <a:pt x="984" y="4"/>
                </a:lnTo>
                <a:lnTo>
                  <a:pt x="985" y="4"/>
                </a:lnTo>
                <a:lnTo>
                  <a:pt x="985" y="2"/>
                </a:lnTo>
                <a:lnTo>
                  <a:pt x="985" y="1"/>
                </a:lnTo>
                <a:lnTo>
                  <a:pt x="985" y="0"/>
                </a:lnTo>
                <a:lnTo>
                  <a:pt x="985" y="1"/>
                </a:lnTo>
                <a:lnTo>
                  <a:pt x="987" y="1"/>
                </a:lnTo>
                <a:lnTo>
                  <a:pt x="987" y="2"/>
                </a:lnTo>
                <a:lnTo>
                  <a:pt x="987" y="4"/>
                </a:lnTo>
                <a:lnTo>
                  <a:pt x="988" y="4"/>
                </a:lnTo>
                <a:lnTo>
                  <a:pt x="988" y="5"/>
                </a:lnTo>
                <a:lnTo>
                  <a:pt x="989" y="5"/>
                </a:lnTo>
                <a:lnTo>
                  <a:pt x="991" y="5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701612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Boston City of Massachusetts State</a:t>
            </a:r>
            <a:endParaRPr lang="zh-CN" altLang="en-US" dirty="0"/>
          </a:p>
        </p:txBody>
      </p:sp>
      <p:sp>
        <p:nvSpPr>
          <p:cNvPr id="25" name="Freeform 403"/>
          <p:cNvSpPr>
            <a:spLocks noEditPoints="1"/>
          </p:cNvSpPr>
          <p:nvPr/>
        </p:nvSpPr>
        <p:spPr bwMode="auto">
          <a:xfrm>
            <a:off x="253469" y="1347614"/>
            <a:ext cx="5011941" cy="3168352"/>
          </a:xfrm>
          <a:custGeom>
            <a:avLst/>
            <a:gdLst>
              <a:gd name="T0" fmla="*/ 3298 w 3980"/>
              <a:gd name="T1" fmla="*/ 1156 h 2516"/>
              <a:gd name="T2" fmla="*/ 3581 w 3980"/>
              <a:gd name="T3" fmla="*/ 1260 h 2516"/>
              <a:gd name="T4" fmla="*/ 3593 w 3980"/>
              <a:gd name="T5" fmla="*/ 1269 h 2516"/>
              <a:gd name="T6" fmla="*/ 2579 w 3980"/>
              <a:gd name="T7" fmla="*/ 1250 h 2516"/>
              <a:gd name="T8" fmla="*/ 2993 w 3980"/>
              <a:gd name="T9" fmla="*/ 1066 h 2516"/>
              <a:gd name="T10" fmla="*/ 3810 w 3980"/>
              <a:gd name="T11" fmla="*/ 1056 h 2516"/>
              <a:gd name="T12" fmla="*/ 3319 w 3980"/>
              <a:gd name="T13" fmla="*/ 624 h 2516"/>
              <a:gd name="T14" fmla="*/ 3536 w 3980"/>
              <a:gd name="T15" fmla="*/ 790 h 2516"/>
              <a:gd name="T16" fmla="*/ 3350 w 3980"/>
              <a:gd name="T17" fmla="*/ 605 h 2516"/>
              <a:gd name="T18" fmla="*/ 2657 w 3980"/>
              <a:gd name="T19" fmla="*/ 837 h 2516"/>
              <a:gd name="T20" fmla="*/ 2249 w 3980"/>
              <a:gd name="T21" fmla="*/ 867 h 2516"/>
              <a:gd name="T22" fmla="*/ 2497 w 3980"/>
              <a:gd name="T23" fmla="*/ 764 h 2516"/>
              <a:gd name="T24" fmla="*/ 2164 w 3980"/>
              <a:gd name="T25" fmla="*/ 624 h 2516"/>
              <a:gd name="T26" fmla="*/ 2133 w 3980"/>
              <a:gd name="T27" fmla="*/ 551 h 2516"/>
              <a:gd name="T28" fmla="*/ 2083 w 3980"/>
              <a:gd name="T29" fmla="*/ 416 h 2516"/>
              <a:gd name="T30" fmla="*/ 1852 w 3980"/>
              <a:gd name="T31" fmla="*/ 428 h 2516"/>
              <a:gd name="T32" fmla="*/ 1731 w 3980"/>
              <a:gd name="T33" fmla="*/ 591 h 2516"/>
              <a:gd name="T34" fmla="*/ 1521 w 3980"/>
              <a:gd name="T35" fmla="*/ 664 h 2516"/>
              <a:gd name="T36" fmla="*/ 1259 w 3980"/>
              <a:gd name="T37" fmla="*/ 676 h 2516"/>
              <a:gd name="T38" fmla="*/ 1093 w 3980"/>
              <a:gd name="T39" fmla="*/ 570 h 2516"/>
              <a:gd name="T40" fmla="*/ 975 w 3980"/>
              <a:gd name="T41" fmla="*/ 412 h 2516"/>
              <a:gd name="T42" fmla="*/ 841 w 3980"/>
              <a:gd name="T43" fmla="*/ 442 h 2516"/>
              <a:gd name="T44" fmla="*/ 633 w 3980"/>
              <a:gd name="T45" fmla="*/ 537 h 2516"/>
              <a:gd name="T46" fmla="*/ 378 w 3980"/>
              <a:gd name="T47" fmla="*/ 570 h 2516"/>
              <a:gd name="T48" fmla="*/ 718 w 3980"/>
              <a:gd name="T49" fmla="*/ 849 h 2516"/>
              <a:gd name="T50" fmla="*/ 1268 w 3980"/>
              <a:gd name="T51" fmla="*/ 790 h 2516"/>
              <a:gd name="T52" fmla="*/ 1190 w 3980"/>
              <a:gd name="T53" fmla="*/ 924 h 2516"/>
              <a:gd name="T54" fmla="*/ 777 w 3980"/>
              <a:gd name="T55" fmla="*/ 1390 h 2516"/>
              <a:gd name="T56" fmla="*/ 108 w 3980"/>
              <a:gd name="T57" fmla="*/ 1765 h 2516"/>
              <a:gd name="T58" fmla="*/ 259 w 3980"/>
              <a:gd name="T59" fmla="*/ 1867 h 2516"/>
              <a:gd name="T60" fmla="*/ 961 w 3980"/>
              <a:gd name="T61" fmla="*/ 2462 h 2516"/>
              <a:gd name="T62" fmla="*/ 956 w 3980"/>
              <a:gd name="T63" fmla="*/ 2339 h 2516"/>
              <a:gd name="T64" fmla="*/ 1256 w 3980"/>
              <a:gd name="T65" fmla="*/ 2027 h 2516"/>
              <a:gd name="T66" fmla="*/ 1469 w 3980"/>
              <a:gd name="T67" fmla="*/ 1940 h 2516"/>
              <a:gd name="T68" fmla="*/ 1701 w 3980"/>
              <a:gd name="T69" fmla="*/ 1883 h 2516"/>
              <a:gd name="T70" fmla="*/ 1906 w 3980"/>
              <a:gd name="T71" fmla="*/ 1923 h 2516"/>
              <a:gd name="T72" fmla="*/ 2050 w 3980"/>
              <a:gd name="T73" fmla="*/ 1775 h 2516"/>
              <a:gd name="T74" fmla="*/ 2208 w 3980"/>
              <a:gd name="T75" fmla="*/ 1737 h 2516"/>
              <a:gd name="T76" fmla="*/ 2265 w 3980"/>
              <a:gd name="T77" fmla="*/ 1567 h 2516"/>
              <a:gd name="T78" fmla="*/ 2154 w 3980"/>
              <a:gd name="T79" fmla="*/ 1458 h 2516"/>
              <a:gd name="T80" fmla="*/ 2060 w 3980"/>
              <a:gd name="T81" fmla="*/ 1378 h 2516"/>
              <a:gd name="T82" fmla="*/ 2166 w 3980"/>
              <a:gd name="T83" fmla="*/ 1323 h 2516"/>
              <a:gd name="T84" fmla="*/ 2244 w 3980"/>
              <a:gd name="T85" fmla="*/ 1269 h 2516"/>
              <a:gd name="T86" fmla="*/ 2227 w 3980"/>
              <a:gd name="T87" fmla="*/ 1134 h 2516"/>
              <a:gd name="T88" fmla="*/ 2230 w 3980"/>
              <a:gd name="T89" fmla="*/ 1002 h 2516"/>
              <a:gd name="T90" fmla="*/ 2485 w 3980"/>
              <a:gd name="T91" fmla="*/ 957 h 2516"/>
              <a:gd name="T92" fmla="*/ 1934 w 3980"/>
              <a:gd name="T93" fmla="*/ 404 h 2516"/>
              <a:gd name="T94" fmla="*/ 2095 w 3980"/>
              <a:gd name="T95" fmla="*/ 357 h 2516"/>
              <a:gd name="T96" fmla="*/ 2133 w 3980"/>
              <a:gd name="T97" fmla="*/ 234 h 2516"/>
              <a:gd name="T98" fmla="*/ 1878 w 3980"/>
              <a:gd name="T99" fmla="*/ 175 h 2516"/>
              <a:gd name="T100" fmla="*/ 2844 w 3980"/>
              <a:gd name="T101" fmla="*/ 518 h 2516"/>
              <a:gd name="T102" fmla="*/ 2627 w 3980"/>
              <a:gd name="T103" fmla="*/ 263 h 2516"/>
              <a:gd name="T104" fmla="*/ 2813 w 3980"/>
              <a:gd name="T105" fmla="*/ 201 h 2516"/>
              <a:gd name="T106" fmla="*/ 2936 w 3980"/>
              <a:gd name="T107" fmla="*/ 159 h 2516"/>
              <a:gd name="T108" fmla="*/ 2962 w 3980"/>
              <a:gd name="T109" fmla="*/ 67 h 2516"/>
              <a:gd name="T110" fmla="*/ 2612 w 3980"/>
              <a:gd name="T111" fmla="*/ 81 h 2516"/>
              <a:gd name="T112" fmla="*/ 2409 w 3980"/>
              <a:gd name="T113" fmla="*/ 199 h 2516"/>
              <a:gd name="T114" fmla="*/ 2213 w 3980"/>
              <a:gd name="T115" fmla="*/ 232 h 2516"/>
              <a:gd name="T116" fmla="*/ 2187 w 3980"/>
              <a:gd name="T117" fmla="*/ 364 h 2516"/>
              <a:gd name="T118" fmla="*/ 2296 w 3980"/>
              <a:gd name="T119" fmla="*/ 489 h 2516"/>
              <a:gd name="T120" fmla="*/ 2433 w 3980"/>
              <a:gd name="T121" fmla="*/ 558 h 2516"/>
              <a:gd name="T122" fmla="*/ 2868 w 3980"/>
              <a:gd name="T123" fmla="*/ 622 h 2516"/>
              <a:gd name="T124" fmla="*/ 2083 w 3980"/>
              <a:gd name="T125" fmla="*/ 664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80" h="2516">
                <a:moveTo>
                  <a:pt x="2029" y="1848"/>
                </a:moveTo>
                <a:lnTo>
                  <a:pt x="2029" y="1845"/>
                </a:lnTo>
                <a:lnTo>
                  <a:pt x="2031" y="1845"/>
                </a:lnTo>
                <a:lnTo>
                  <a:pt x="2034" y="1848"/>
                </a:lnTo>
                <a:lnTo>
                  <a:pt x="2034" y="1850"/>
                </a:lnTo>
                <a:lnTo>
                  <a:pt x="2031" y="1848"/>
                </a:lnTo>
                <a:lnTo>
                  <a:pt x="2029" y="1848"/>
                </a:lnTo>
                <a:close/>
                <a:moveTo>
                  <a:pt x="2152" y="1472"/>
                </a:moveTo>
                <a:lnTo>
                  <a:pt x="2152" y="1475"/>
                </a:lnTo>
                <a:lnTo>
                  <a:pt x="2154" y="1475"/>
                </a:lnTo>
                <a:lnTo>
                  <a:pt x="2154" y="1477"/>
                </a:lnTo>
                <a:lnTo>
                  <a:pt x="2157" y="1477"/>
                </a:lnTo>
                <a:lnTo>
                  <a:pt x="2157" y="1479"/>
                </a:lnTo>
                <a:lnTo>
                  <a:pt x="2157" y="1482"/>
                </a:lnTo>
                <a:lnTo>
                  <a:pt x="2157" y="1482"/>
                </a:lnTo>
                <a:lnTo>
                  <a:pt x="2157" y="1484"/>
                </a:lnTo>
                <a:lnTo>
                  <a:pt x="2157" y="1486"/>
                </a:lnTo>
                <a:lnTo>
                  <a:pt x="2157" y="1489"/>
                </a:lnTo>
                <a:lnTo>
                  <a:pt x="2157" y="1489"/>
                </a:lnTo>
                <a:lnTo>
                  <a:pt x="2157" y="1491"/>
                </a:lnTo>
                <a:lnTo>
                  <a:pt x="2157" y="1493"/>
                </a:lnTo>
                <a:lnTo>
                  <a:pt x="2159" y="1493"/>
                </a:lnTo>
                <a:lnTo>
                  <a:pt x="2159" y="1493"/>
                </a:lnTo>
                <a:lnTo>
                  <a:pt x="2159" y="1496"/>
                </a:lnTo>
                <a:lnTo>
                  <a:pt x="2161" y="1496"/>
                </a:lnTo>
                <a:lnTo>
                  <a:pt x="2161" y="1498"/>
                </a:lnTo>
                <a:lnTo>
                  <a:pt x="2164" y="1498"/>
                </a:lnTo>
                <a:lnTo>
                  <a:pt x="2164" y="1501"/>
                </a:lnTo>
                <a:lnTo>
                  <a:pt x="2161" y="1501"/>
                </a:lnTo>
                <a:lnTo>
                  <a:pt x="2164" y="1503"/>
                </a:lnTo>
                <a:lnTo>
                  <a:pt x="2166" y="1503"/>
                </a:lnTo>
                <a:lnTo>
                  <a:pt x="2168" y="1503"/>
                </a:lnTo>
                <a:lnTo>
                  <a:pt x="2171" y="1503"/>
                </a:lnTo>
                <a:lnTo>
                  <a:pt x="2171" y="1505"/>
                </a:lnTo>
                <a:lnTo>
                  <a:pt x="2173" y="1505"/>
                </a:lnTo>
                <a:lnTo>
                  <a:pt x="2173" y="1503"/>
                </a:lnTo>
                <a:lnTo>
                  <a:pt x="2175" y="1503"/>
                </a:lnTo>
                <a:lnTo>
                  <a:pt x="2178" y="1501"/>
                </a:lnTo>
                <a:lnTo>
                  <a:pt x="2178" y="1498"/>
                </a:lnTo>
                <a:lnTo>
                  <a:pt x="2178" y="1496"/>
                </a:lnTo>
                <a:lnTo>
                  <a:pt x="2178" y="1493"/>
                </a:lnTo>
                <a:lnTo>
                  <a:pt x="2178" y="1493"/>
                </a:lnTo>
                <a:lnTo>
                  <a:pt x="2175" y="1493"/>
                </a:lnTo>
                <a:lnTo>
                  <a:pt x="2175" y="1491"/>
                </a:lnTo>
                <a:lnTo>
                  <a:pt x="2175" y="1489"/>
                </a:lnTo>
                <a:lnTo>
                  <a:pt x="2175" y="1486"/>
                </a:lnTo>
                <a:lnTo>
                  <a:pt x="2175" y="1484"/>
                </a:lnTo>
                <a:lnTo>
                  <a:pt x="2173" y="1484"/>
                </a:lnTo>
                <a:lnTo>
                  <a:pt x="2173" y="1482"/>
                </a:lnTo>
                <a:lnTo>
                  <a:pt x="2171" y="1479"/>
                </a:lnTo>
                <a:lnTo>
                  <a:pt x="2168" y="1479"/>
                </a:lnTo>
                <a:lnTo>
                  <a:pt x="2168" y="1477"/>
                </a:lnTo>
                <a:lnTo>
                  <a:pt x="2166" y="1477"/>
                </a:lnTo>
                <a:lnTo>
                  <a:pt x="2164" y="1475"/>
                </a:lnTo>
                <a:lnTo>
                  <a:pt x="2161" y="1472"/>
                </a:lnTo>
                <a:lnTo>
                  <a:pt x="2159" y="1472"/>
                </a:lnTo>
                <a:lnTo>
                  <a:pt x="2159" y="1470"/>
                </a:lnTo>
                <a:lnTo>
                  <a:pt x="2157" y="1470"/>
                </a:lnTo>
                <a:lnTo>
                  <a:pt x="2157" y="1468"/>
                </a:lnTo>
                <a:lnTo>
                  <a:pt x="2157" y="1468"/>
                </a:lnTo>
                <a:lnTo>
                  <a:pt x="2154" y="1470"/>
                </a:lnTo>
                <a:lnTo>
                  <a:pt x="2152" y="1468"/>
                </a:lnTo>
                <a:lnTo>
                  <a:pt x="2152" y="1470"/>
                </a:lnTo>
                <a:lnTo>
                  <a:pt x="2152" y="1472"/>
                </a:lnTo>
                <a:close/>
                <a:moveTo>
                  <a:pt x="3468" y="1033"/>
                </a:moveTo>
                <a:lnTo>
                  <a:pt x="3472" y="1030"/>
                </a:lnTo>
                <a:lnTo>
                  <a:pt x="3475" y="1026"/>
                </a:lnTo>
                <a:lnTo>
                  <a:pt x="3479" y="1023"/>
                </a:lnTo>
                <a:lnTo>
                  <a:pt x="3482" y="1021"/>
                </a:lnTo>
                <a:lnTo>
                  <a:pt x="3487" y="1021"/>
                </a:lnTo>
                <a:lnTo>
                  <a:pt x="3489" y="1019"/>
                </a:lnTo>
                <a:lnTo>
                  <a:pt x="3494" y="1016"/>
                </a:lnTo>
                <a:lnTo>
                  <a:pt x="3498" y="1014"/>
                </a:lnTo>
                <a:lnTo>
                  <a:pt x="3503" y="1012"/>
                </a:lnTo>
                <a:lnTo>
                  <a:pt x="3508" y="1009"/>
                </a:lnTo>
                <a:lnTo>
                  <a:pt x="3515" y="1009"/>
                </a:lnTo>
                <a:lnTo>
                  <a:pt x="3517" y="1007"/>
                </a:lnTo>
                <a:lnTo>
                  <a:pt x="3520" y="1004"/>
                </a:lnTo>
                <a:lnTo>
                  <a:pt x="3520" y="1002"/>
                </a:lnTo>
                <a:lnTo>
                  <a:pt x="3522" y="997"/>
                </a:lnTo>
                <a:lnTo>
                  <a:pt x="3522" y="993"/>
                </a:lnTo>
                <a:lnTo>
                  <a:pt x="3520" y="990"/>
                </a:lnTo>
                <a:lnTo>
                  <a:pt x="3517" y="988"/>
                </a:lnTo>
                <a:lnTo>
                  <a:pt x="3515" y="986"/>
                </a:lnTo>
                <a:lnTo>
                  <a:pt x="3505" y="986"/>
                </a:lnTo>
                <a:lnTo>
                  <a:pt x="3496" y="983"/>
                </a:lnTo>
                <a:lnTo>
                  <a:pt x="3487" y="983"/>
                </a:lnTo>
                <a:lnTo>
                  <a:pt x="3482" y="983"/>
                </a:lnTo>
                <a:lnTo>
                  <a:pt x="3475" y="986"/>
                </a:lnTo>
                <a:lnTo>
                  <a:pt x="3465" y="986"/>
                </a:lnTo>
                <a:lnTo>
                  <a:pt x="3458" y="986"/>
                </a:lnTo>
                <a:lnTo>
                  <a:pt x="3454" y="993"/>
                </a:lnTo>
                <a:lnTo>
                  <a:pt x="3451" y="1000"/>
                </a:lnTo>
                <a:lnTo>
                  <a:pt x="3449" y="1002"/>
                </a:lnTo>
                <a:lnTo>
                  <a:pt x="3454" y="1004"/>
                </a:lnTo>
                <a:lnTo>
                  <a:pt x="3449" y="1009"/>
                </a:lnTo>
                <a:lnTo>
                  <a:pt x="3444" y="1016"/>
                </a:lnTo>
                <a:lnTo>
                  <a:pt x="3437" y="1021"/>
                </a:lnTo>
                <a:lnTo>
                  <a:pt x="3428" y="1028"/>
                </a:lnTo>
                <a:lnTo>
                  <a:pt x="3418" y="1040"/>
                </a:lnTo>
                <a:lnTo>
                  <a:pt x="3411" y="1042"/>
                </a:lnTo>
                <a:lnTo>
                  <a:pt x="3409" y="1042"/>
                </a:lnTo>
                <a:lnTo>
                  <a:pt x="3404" y="1047"/>
                </a:lnTo>
                <a:lnTo>
                  <a:pt x="3359" y="1064"/>
                </a:lnTo>
                <a:lnTo>
                  <a:pt x="3350" y="1056"/>
                </a:lnTo>
                <a:lnTo>
                  <a:pt x="3350" y="1054"/>
                </a:lnTo>
                <a:lnTo>
                  <a:pt x="3347" y="1052"/>
                </a:lnTo>
                <a:lnTo>
                  <a:pt x="3342" y="1056"/>
                </a:lnTo>
                <a:lnTo>
                  <a:pt x="3359" y="1071"/>
                </a:lnTo>
                <a:lnTo>
                  <a:pt x="3361" y="1073"/>
                </a:lnTo>
                <a:lnTo>
                  <a:pt x="3357" y="1078"/>
                </a:lnTo>
                <a:lnTo>
                  <a:pt x="3350" y="1085"/>
                </a:lnTo>
                <a:lnTo>
                  <a:pt x="3340" y="1090"/>
                </a:lnTo>
                <a:lnTo>
                  <a:pt x="3333" y="1097"/>
                </a:lnTo>
                <a:lnTo>
                  <a:pt x="3321" y="1101"/>
                </a:lnTo>
                <a:lnTo>
                  <a:pt x="3316" y="1106"/>
                </a:lnTo>
                <a:lnTo>
                  <a:pt x="3312" y="1113"/>
                </a:lnTo>
                <a:lnTo>
                  <a:pt x="3307" y="1123"/>
                </a:lnTo>
                <a:lnTo>
                  <a:pt x="3305" y="1127"/>
                </a:lnTo>
                <a:lnTo>
                  <a:pt x="3302" y="1134"/>
                </a:lnTo>
                <a:lnTo>
                  <a:pt x="3300" y="1139"/>
                </a:lnTo>
                <a:lnTo>
                  <a:pt x="3300" y="1144"/>
                </a:lnTo>
                <a:lnTo>
                  <a:pt x="3298" y="1149"/>
                </a:lnTo>
                <a:lnTo>
                  <a:pt x="3298" y="1153"/>
                </a:lnTo>
                <a:lnTo>
                  <a:pt x="3298" y="1156"/>
                </a:lnTo>
                <a:lnTo>
                  <a:pt x="3295" y="1165"/>
                </a:lnTo>
                <a:lnTo>
                  <a:pt x="3295" y="1175"/>
                </a:lnTo>
                <a:lnTo>
                  <a:pt x="3290" y="1179"/>
                </a:lnTo>
                <a:lnTo>
                  <a:pt x="3286" y="1186"/>
                </a:lnTo>
                <a:lnTo>
                  <a:pt x="3279" y="1196"/>
                </a:lnTo>
                <a:lnTo>
                  <a:pt x="3276" y="1203"/>
                </a:lnTo>
                <a:lnTo>
                  <a:pt x="3274" y="1212"/>
                </a:lnTo>
                <a:lnTo>
                  <a:pt x="3269" y="1217"/>
                </a:lnTo>
                <a:lnTo>
                  <a:pt x="3262" y="1227"/>
                </a:lnTo>
                <a:lnTo>
                  <a:pt x="3253" y="1236"/>
                </a:lnTo>
                <a:lnTo>
                  <a:pt x="3248" y="1243"/>
                </a:lnTo>
                <a:lnTo>
                  <a:pt x="3246" y="1250"/>
                </a:lnTo>
                <a:lnTo>
                  <a:pt x="3239" y="1257"/>
                </a:lnTo>
                <a:lnTo>
                  <a:pt x="3229" y="1262"/>
                </a:lnTo>
                <a:lnTo>
                  <a:pt x="3215" y="1269"/>
                </a:lnTo>
                <a:lnTo>
                  <a:pt x="3205" y="1271"/>
                </a:lnTo>
                <a:lnTo>
                  <a:pt x="3198" y="1274"/>
                </a:lnTo>
                <a:lnTo>
                  <a:pt x="3189" y="1279"/>
                </a:lnTo>
                <a:lnTo>
                  <a:pt x="3182" y="1283"/>
                </a:lnTo>
                <a:lnTo>
                  <a:pt x="3182" y="1286"/>
                </a:lnTo>
                <a:lnTo>
                  <a:pt x="3182" y="1288"/>
                </a:lnTo>
                <a:lnTo>
                  <a:pt x="3182" y="1290"/>
                </a:lnTo>
                <a:lnTo>
                  <a:pt x="3187" y="1290"/>
                </a:lnTo>
                <a:lnTo>
                  <a:pt x="3189" y="1290"/>
                </a:lnTo>
                <a:lnTo>
                  <a:pt x="3194" y="1290"/>
                </a:lnTo>
                <a:lnTo>
                  <a:pt x="3201" y="1288"/>
                </a:lnTo>
                <a:lnTo>
                  <a:pt x="3205" y="1290"/>
                </a:lnTo>
                <a:lnTo>
                  <a:pt x="3213" y="1288"/>
                </a:lnTo>
                <a:lnTo>
                  <a:pt x="3217" y="1288"/>
                </a:lnTo>
                <a:lnTo>
                  <a:pt x="3222" y="1286"/>
                </a:lnTo>
                <a:lnTo>
                  <a:pt x="3224" y="1286"/>
                </a:lnTo>
                <a:lnTo>
                  <a:pt x="3229" y="1283"/>
                </a:lnTo>
                <a:lnTo>
                  <a:pt x="3234" y="1283"/>
                </a:lnTo>
                <a:lnTo>
                  <a:pt x="3239" y="1281"/>
                </a:lnTo>
                <a:lnTo>
                  <a:pt x="3241" y="1279"/>
                </a:lnTo>
                <a:lnTo>
                  <a:pt x="3246" y="1279"/>
                </a:lnTo>
                <a:lnTo>
                  <a:pt x="3255" y="1276"/>
                </a:lnTo>
                <a:lnTo>
                  <a:pt x="3262" y="1274"/>
                </a:lnTo>
                <a:lnTo>
                  <a:pt x="3265" y="1274"/>
                </a:lnTo>
                <a:lnTo>
                  <a:pt x="3272" y="1271"/>
                </a:lnTo>
                <a:lnTo>
                  <a:pt x="3274" y="1271"/>
                </a:lnTo>
                <a:lnTo>
                  <a:pt x="3276" y="1269"/>
                </a:lnTo>
                <a:lnTo>
                  <a:pt x="3279" y="1264"/>
                </a:lnTo>
                <a:lnTo>
                  <a:pt x="3281" y="1262"/>
                </a:lnTo>
                <a:lnTo>
                  <a:pt x="3283" y="1257"/>
                </a:lnTo>
                <a:lnTo>
                  <a:pt x="3286" y="1255"/>
                </a:lnTo>
                <a:lnTo>
                  <a:pt x="3288" y="1253"/>
                </a:lnTo>
                <a:lnTo>
                  <a:pt x="3290" y="1248"/>
                </a:lnTo>
                <a:lnTo>
                  <a:pt x="3293" y="1245"/>
                </a:lnTo>
                <a:lnTo>
                  <a:pt x="3295" y="1243"/>
                </a:lnTo>
                <a:lnTo>
                  <a:pt x="3295" y="1243"/>
                </a:lnTo>
                <a:lnTo>
                  <a:pt x="3298" y="1243"/>
                </a:lnTo>
                <a:lnTo>
                  <a:pt x="3305" y="1243"/>
                </a:lnTo>
                <a:lnTo>
                  <a:pt x="3309" y="1241"/>
                </a:lnTo>
                <a:lnTo>
                  <a:pt x="3314" y="1241"/>
                </a:lnTo>
                <a:lnTo>
                  <a:pt x="3319" y="1241"/>
                </a:lnTo>
                <a:lnTo>
                  <a:pt x="3324" y="1241"/>
                </a:lnTo>
                <a:lnTo>
                  <a:pt x="3331" y="1238"/>
                </a:lnTo>
                <a:lnTo>
                  <a:pt x="3333" y="1238"/>
                </a:lnTo>
                <a:lnTo>
                  <a:pt x="3335" y="1238"/>
                </a:lnTo>
                <a:lnTo>
                  <a:pt x="3338" y="1238"/>
                </a:lnTo>
                <a:lnTo>
                  <a:pt x="3340" y="1238"/>
                </a:lnTo>
                <a:lnTo>
                  <a:pt x="3342" y="1236"/>
                </a:lnTo>
                <a:lnTo>
                  <a:pt x="3347" y="1234"/>
                </a:lnTo>
                <a:lnTo>
                  <a:pt x="3347" y="1229"/>
                </a:lnTo>
                <a:lnTo>
                  <a:pt x="3347" y="1224"/>
                </a:lnTo>
                <a:lnTo>
                  <a:pt x="3347" y="1222"/>
                </a:lnTo>
                <a:lnTo>
                  <a:pt x="3347" y="1219"/>
                </a:lnTo>
                <a:lnTo>
                  <a:pt x="3350" y="1215"/>
                </a:lnTo>
                <a:lnTo>
                  <a:pt x="3350" y="1212"/>
                </a:lnTo>
                <a:lnTo>
                  <a:pt x="3352" y="1212"/>
                </a:lnTo>
                <a:lnTo>
                  <a:pt x="3352" y="1205"/>
                </a:lnTo>
                <a:lnTo>
                  <a:pt x="3354" y="1201"/>
                </a:lnTo>
                <a:lnTo>
                  <a:pt x="3357" y="1198"/>
                </a:lnTo>
                <a:lnTo>
                  <a:pt x="3359" y="1196"/>
                </a:lnTo>
                <a:lnTo>
                  <a:pt x="3361" y="1189"/>
                </a:lnTo>
                <a:lnTo>
                  <a:pt x="3361" y="1186"/>
                </a:lnTo>
                <a:lnTo>
                  <a:pt x="3364" y="1184"/>
                </a:lnTo>
                <a:lnTo>
                  <a:pt x="3366" y="1179"/>
                </a:lnTo>
                <a:lnTo>
                  <a:pt x="3366" y="1177"/>
                </a:lnTo>
                <a:lnTo>
                  <a:pt x="3368" y="1172"/>
                </a:lnTo>
                <a:lnTo>
                  <a:pt x="3371" y="1170"/>
                </a:lnTo>
                <a:lnTo>
                  <a:pt x="3373" y="1165"/>
                </a:lnTo>
                <a:lnTo>
                  <a:pt x="3376" y="1163"/>
                </a:lnTo>
                <a:lnTo>
                  <a:pt x="3376" y="1160"/>
                </a:lnTo>
                <a:lnTo>
                  <a:pt x="3378" y="1156"/>
                </a:lnTo>
                <a:lnTo>
                  <a:pt x="3378" y="1156"/>
                </a:lnTo>
                <a:lnTo>
                  <a:pt x="3380" y="1151"/>
                </a:lnTo>
                <a:lnTo>
                  <a:pt x="3380" y="1149"/>
                </a:lnTo>
                <a:lnTo>
                  <a:pt x="3383" y="1146"/>
                </a:lnTo>
                <a:lnTo>
                  <a:pt x="3385" y="1144"/>
                </a:lnTo>
                <a:lnTo>
                  <a:pt x="3387" y="1139"/>
                </a:lnTo>
                <a:lnTo>
                  <a:pt x="3387" y="1137"/>
                </a:lnTo>
                <a:lnTo>
                  <a:pt x="3390" y="1134"/>
                </a:lnTo>
                <a:lnTo>
                  <a:pt x="3392" y="1132"/>
                </a:lnTo>
                <a:lnTo>
                  <a:pt x="3394" y="1130"/>
                </a:lnTo>
                <a:lnTo>
                  <a:pt x="3394" y="1127"/>
                </a:lnTo>
                <a:lnTo>
                  <a:pt x="3397" y="1125"/>
                </a:lnTo>
                <a:lnTo>
                  <a:pt x="3402" y="1118"/>
                </a:lnTo>
                <a:lnTo>
                  <a:pt x="3406" y="1111"/>
                </a:lnTo>
                <a:lnTo>
                  <a:pt x="3409" y="1106"/>
                </a:lnTo>
                <a:lnTo>
                  <a:pt x="3411" y="1101"/>
                </a:lnTo>
                <a:lnTo>
                  <a:pt x="3416" y="1097"/>
                </a:lnTo>
                <a:lnTo>
                  <a:pt x="3423" y="1090"/>
                </a:lnTo>
                <a:lnTo>
                  <a:pt x="3430" y="1078"/>
                </a:lnTo>
                <a:lnTo>
                  <a:pt x="3432" y="1073"/>
                </a:lnTo>
                <a:lnTo>
                  <a:pt x="3435" y="1068"/>
                </a:lnTo>
                <a:lnTo>
                  <a:pt x="3437" y="1066"/>
                </a:lnTo>
                <a:lnTo>
                  <a:pt x="3435" y="1061"/>
                </a:lnTo>
                <a:lnTo>
                  <a:pt x="3437" y="1059"/>
                </a:lnTo>
                <a:lnTo>
                  <a:pt x="3439" y="1056"/>
                </a:lnTo>
                <a:lnTo>
                  <a:pt x="3439" y="1054"/>
                </a:lnTo>
                <a:lnTo>
                  <a:pt x="3444" y="1049"/>
                </a:lnTo>
                <a:lnTo>
                  <a:pt x="3446" y="1047"/>
                </a:lnTo>
                <a:lnTo>
                  <a:pt x="3451" y="1045"/>
                </a:lnTo>
                <a:lnTo>
                  <a:pt x="3458" y="1042"/>
                </a:lnTo>
                <a:lnTo>
                  <a:pt x="3463" y="1042"/>
                </a:lnTo>
                <a:lnTo>
                  <a:pt x="3465" y="1038"/>
                </a:lnTo>
                <a:lnTo>
                  <a:pt x="3465" y="1035"/>
                </a:lnTo>
                <a:lnTo>
                  <a:pt x="3468" y="1033"/>
                </a:lnTo>
                <a:close/>
                <a:moveTo>
                  <a:pt x="3591" y="1267"/>
                </a:moveTo>
                <a:lnTo>
                  <a:pt x="3588" y="1267"/>
                </a:lnTo>
                <a:lnTo>
                  <a:pt x="3586" y="1264"/>
                </a:lnTo>
                <a:lnTo>
                  <a:pt x="3583" y="1262"/>
                </a:lnTo>
                <a:lnTo>
                  <a:pt x="3581" y="1260"/>
                </a:lnTo>
                <a:lnTo>
                  <a:pt x="3581" y="1257"/>
                </a:lnTo>
                <a:lnTo>
                  <a:pt x="3579" y="1257"/>
                </a:lnTo>
                <a:lnTo>
                  <a:pt x="3579" y="1255"/>
                </a:lnTo>
                <a:lnTo>
                  <a:pt x="3576" y="1255"/>
                </a:lnTo>
                <a:lnTo>
                  <a:pt x="3572" y="1250"/>
                </a:lnTo>
                <a:lnTo>
                  <a:pt x="3569" y="1250"/>
                </a:lnTo>
                <a:lnTo>
                  <a:pt x="3567" y="1248"/>
                </a:lnTo>
                <a:lnTo>
                  <a:pt x="3565" y="1248"/>
                </a:lnTo>
                <a:lnTo>
                  <a:pt x="3562" y="1248"/>
                </a:lnTo>
                <a:lnTo>
                  <a:pt x="3560" y="1248"/>
                </a:lnTo>
                <a:lnTo>
                  <a:pt x="3557" y="1248"/>
                </a:lnTo>
                <a:lnTo>
                  <a:pt x="3555" y="1248"/>
                </a:lnTo>
                <a:lnTo>
                  <a:pt x="3553" y="1248"/>
                </a:lnTo>
                <a:lnTo>
                  <a:pt x="3550" y="1248"/>
                </a:lnTo>
                <a:lnTo>
                  <a:pt x="3543" y="1250"/>
                </a:lnTo>
                <a:lnTo>
                  <a:pt x="3541" y="1253"/>
                </a:lnTo>
                <a:lnTo>
                  <a:pt x="3539" y="1253"/>
                </a:lnTo>
                <a:lnTo>
                  <a:pt x="3536" y="1255"/>
                </a:lnTo>
                <a:lnTo>
                  <a:pt x="3531" y="1257"/>
                </a:lnTo>
                <a:lnTo>
                  <a:pt x="3527" y="1260"/>
                </a:lnTo>
                <a:lnTo>
                  <a:pt x="3527" y="1262"/>
                </a:lnTo>
                <a:lnTo>
                  <a:pt x="3524" y="1262"/>
                </a:lnTo>
                <a:lnTo>
                  <a:pt x="3522" y="1264"/>
                </a:lnTo>
                <a:lnTo>
                  <a:pt x="3522" y="1264"/>
                </a:lnTo>
                <a:lnTo>
                  <a:pt x="3520" y="1267"/>
                </a:lnTo>
                <a:lnTo>
                  <a:pt x="3517" y="1269"/>
                </a:lnTo>
                <a:lnTo>
                  <a:pt x="3515" y="1269"/>
                </a:lnTo>
                <a:lnTo>
                  <a:pt x="3513" y="1269"/>
                </a:lnTo>
                <a:lnTo>
                  <a:pt x="3508" y="1269"/>
                </a:lnTo>
                <a:lnTo>
                  <a:pt x="3505" y="1269"/>
                </a:lnTo>
                <a:lnTo>
                  <a:pt x="3503" y="1269"/>
                </a:lnTo>
                <a:lnTo>
                  <a:pt x="3501" y="1269"/>
                </a:lnTo>
                <a:lnTo>
                  <a:pt x="3496" y="1269"/>
                </a:lnTo>
                <a:lnTo>
                  <a:pt x="3496" y="1267"/>
                </a:lnTo>
                <a:lnTo>
                  <a:pt x="3494" y="1267"/>
                </a:lnTo>
                <a:lnTo>
                  <a:pt x="3491" y="1267"/>
                </a:lnTo>
                <a:lnTo>
                  <a:pt x="3489" y="1267"/>
                </a:lnTo>
                <a:lnTo>
                  <a:pt x="3487" y="1267"/>
                </a:lnTo>
                <a:lnTo>
                  <a:pt x="3484" y="1267"/>
                </a:lnTo>
                <a:lnTo>
                  <a:pt x="3482" y="1267"/>
                </a:lnTo>
                <a:lnTo>
                  <a:pt x="3479" y="1267"/>
                </a:lnTo>
                <a:lnTo>
                  <a:pt x="3477" y="1267"/>
                </a:lnTo>
                <a:lnTo>
                  <a:pt x="3472" y="1267"/>
                </a:lnTo>
                <a:lnTo>
                  <a:pt x="3470" y="1267"/>
                </a:lnTo>
                <a:lnTo>
                  <a:pt x="3468" y="1269"/>
                </a:lnTo>
                <a:lnTo>
                  <a:pt x="3468" y="1269"/>
                </a:lnTo>
                <a:lnTo>
                  <a:pt x="3468" y="1271"/>
                </a:lnTo>
                <a:lnTo>
                  <a:pt x="3468" y="1274"/>
                </a:lnTo>
                <a:lnTo>
                  <a:pt x="3465" y="1276"/>
                </a:lnTo>
                <a:lnTo>
                  <a:pt x="3468" y="1276"/>
                </a:lnTo>
                <a:lnTo>
                  <a:pt x="3470" y="1276"/>
                </a:lnTo>
                <a:lnTo>
                  <a:pt x="3470" y="1274"/>
                </a:lnTo>
                <a:lnTo>
                  <a:pt x="3472" y="1271"/>
                </a:lnTo>
                <a:lnTo>
                  <a:pt x="3475" y="1269"/>
                </a:lnTo>
                <a:lnTo>
                  <a:pt x="3477" y="1269"/>
                </a:lnTo>
                <a:lnTo>
                  <a:pt x="3479" y="1269"/>
                </a:lnTo>
                <a:lnTo>
                  <a:pt x="3482" y="1269"/>
                </a:lnTo>
                <a:lnTo>
                  <a:pt x="3484" y="1269"/>
                </a:lnTo>
                <a:lnTo>
                  <a:pt x="3489" y="1271"/>
                </a:lnTo>
                <a:lnTo>
                  <a:pt x="3491" y="1271"/>
                </a:lnTo>
                <a:lnTo>
                  <a:pt x="3494" y="1274"/>
                </a:lnTo>
                <a:lnTo>
                  <a:pt x="3496" y="1274"/>
                </a:lnTo>
                <a:lnTo>
                  <a:pt x="3496" y="1276"/>
                </a:lnTo>
                <a:lnTo>
                  <a:pt x="3498" y="1276"/>
                </a:lnTo>
                <a:lnTo>
                  <a:pt x="3501" y="1279"/>
                </a:lnTo>
                <a:lnTo>
                  <a:pt x="3503" y="1281"/>
                </a:lnTo>
                <a:lnTo>
                  <a:pt x="3503" y="1283"/>
                </a:lnTo>
                <a:lnTo>
                  <a:pt x="3503" y="1286"/>
                </a:lnTo>
                <a:lnTo>
                  <a:pt x="3505" y="1286"/>
                </a:lnTo>
                <a:lnTo>
                  <a:pt x="3505" y="1288"/>
                </a:lnTo>
                <a:lnTo>
                  <a:pt x="3505" y="1290"/>
                </a:lnTo>
                <a:lnTo>
                  <a:pt x="3508" y="1290"/>
                </a:lnTo>
                <a:lnTo>
                  <a:pt x="3510" y="1290"/>
                </a:lnTo>
                <a:lnTo>
                  <a:pt x="3513" y="1290"/>
                </a:lnTo>
                <a:lnTo>
                  <a:pt x="3515" y="1288"/>
                </a:lnTo>
                <a:lnTo>
                  <a:pt x="3515" y="1286"/>
                </a:lnTo>
                <a:lnTo>
                  <a:pt x="3517" y="1283"/>
                </a:lnTo>
                <a:lnTo>
                  <a:pt x="3517" y="1281"/>
                </a:lnTo>
                <a:lnTo>
                  <a:pt x="3515" y="1281"/>
                </a:lnTo>
                <a:lnTo>
                  <a:pt x="3515" y="1279"/>
                </a:lnTo>
                <a:lnTo>
                  <a:pt x="3515" y="1276"/>
                </a:lnTo>
                <a:lnTo>
                  <a:pt x="3513" y="1276"/>
                </a:lnTo>
                <a:lnTo>
                  <a:pt x="3513" y="1274"/>
                </a:lnTo>
                <a:lnTo>
                  <a:pt x="3513" y="1271"/>
                </a:lnTo>
                <a:lnTo>
                  <a:pt x="3515" y="1271"/>
                </a:lnTo>
                <a:lnTo>
                  <a:pt x="3517" y="1269"/>
                </a:lnTo>
                <a:lnTo>
                  <a:pt x="3520" y="1269"/>
                </a:lnTo>
                <a:lnTo>
                  <a:pt x="3522" y="1269"/>
                </a:lnTo>
                <a:lnTo>
                  <a:pt x="3522" y="1267"/>
                </a:lnTo>
                <a:lnTo>
                  <a:pt x="3522" y="1267"/>
                </a:lnTo>
                <a:lnTo>
                  <a:pt x="3524" y="1264"/>
                </a:lnTo>
                <a:lnTo>
                  <a:pt x="3527" y="1264"/>
                </a:lnTo>
                <a:lnTo>
                  <a:pt x="3531" y="1262"/>
                </a:lnTo>
                <a:lnTo>
                  <a:pt x="3534" y="1262"/>
                </a:lnTo>
                <a:lnTo>
                  <a:pt x="3536" y="1262"/>
                </a:lnTo>
                <a:lnTo>
                  <a:pt x="3539" y="1262"/>
                </a:lnTo>
                <a:lnTo>
                  <a:pt x="3541" y="1264"/>
                </a:lnTo>
                <a:lnTo>
                  <a:pt x="3543" y="1264"/>
                </a:lnTo>
                <a:lnTo>
                  <a:pt x="3546" y="1264"/>
                </a:lnTo>
                <a:lnTo>
                  <a:pt x="3548" y="1267"/>
                </a:lnTo>
                <a:lnTo>
                  <a:pt x="3548" y="1269"/>
                </a:lnTo>
                <a:lnTo>
                  <a:pt x="3550" y="1269"/>
                </a:lnTo>
                <a:lnTo>
                  <a:pt x="3550" y="1271"/>
                </a:lnTo>
                <a:lnTo>
                  <a:pt x="3550" y="1274"/>
                </a:lnTo>
                <a:lnTo>
                  <a:pt x="3548" y="1274"/>
                </a:lnTo>
                <a:lnTo>
                  <a:pt x="3546" y="1276"/>
                </a:lnTo>
                <a:lnTo>
                  <a:pt x="3543" y="1279"/>
                </a:lnTo>
                <a:lnTo>
                  <a:pt x="3546" y="1279"/>
                </a:lnTo>
                <a:lnTo>
                  <a:pt x="3548" y="1279"/>
                </a:lnTo>
                <a:lnTo>
                  <a:pt x="3557" y="1276"/>
                </a:lnTo>
                <a:lnTo>
                  <a:pt x="3560" y="1274"/>
                </a:lnTo>
                <a:lnTo>
                  <a:pt x="3562" y="1274"/>
                </a:lnTo>
                <a:lnTo>
                  <a:pt x="3565" y="1274"/>
                </a:lnTo>
                <a:lnTo>
                  <a:pt x="3567" y="1271"/>
                </a:lnTo>
                <a:lnTo>
                  <a:pt x="3572" y="1271"/>
                </a:lnTo>
                <a:lnTo>
                  <a:pt x="3574" y="1271"/>
                </a:lnTo>
                <a:lnTo>
                  <a:pt x="3576" y="1271"/>
                </a:lnTo>
                <a:lnTo>
                  <a:pt x="3579" y="1271"/>
                </a:lnTo>
                <a:lnTo>
                  <a:pt x="3581" y="1271"/>
                </a:lnTo>
                <a:lnTo>
                  <a:pt x="3583" y="1271"/>
                </a:lnTo>
                <a:lnTo>
                  <a:pt x="3586" y="1271"/>
                </a:lnTo>
                <a:lnTo>
                  <a:pt x="3588" y="1274"/>
                </a:lnTo>
                <a:lnTo>
                  <a:pt x="3591" y="1271"/>
                </a:lnTo>
                <a:lnTo>
                  <a:pt x="3593" y="1271"/>
                </a:lnTo>
                <a:lnTo>
                  <a:pt x="3593" y="1269"/>
                </a:lnTo>
                <a:lnTo>
                  <a:pt x="3593" y="1269"/>
                </a:lnTo>
                <a:lnTo>
                  <a:pt x="3591" y="1269"/>
                </a:lnTo>
                <a:lnTo>
                  <a:pt x="3591" y="1267"/>
                </a:lnTo>
                <a:close/>
                <a:moveTo>
                  <a:pt x="3945" y="1139"/>
                </a:moveTo>
                <a:lnTo>
                  <a:pt x="3945" y="1134"/>
                </a:lnTo>
                <a:lnTo>
                  <a:pt x="3940" y="1130"/>
                </a:lnTo>
                <a:lnTo>
                  <a:pt x="3935" y="1127"/>
                </a:lnTo>
                <a:lnTo>
                  <a:pt x="3928" y="1123"/>
                </a:lnTo>
                <a:lnTo>
                  <a:pt x="3921" y="1123"/>
                </a:lnTo>
                <a:lnTo>
                  <a:pt x="3917" y="1120"/>
                </a:lnTo>
                <a:lnTo>
                  <a:pt x="3909" y="1118"/>
                </a:lnTo>
                <a:lnTo>
                  <a:pt x="3907" y="1118"/>
                </a:lnTo>
                <a:lnTo>
                  <a:pt x="3902" y="1118"/>
                </a:lnTo>
                <a:lnTo>
                  <a:pt x="3895" y="1118"/>
                </a:lnTo>
                <a:lnTo>
                  <a:pt x="3888" y="1118"/>
                </a:lnTo>
                <a:lnTo>
                  <a:pt x="3886" y="1118"/>
                </a:lnTo>
                <a:lnTo>
                  <a:pt x="3876" y="1118"/>
                </a:lnTo>
                <a:lnTo>
                  <a:pt x="3876" y="1120"/>
                </a:lnTo>
                <a:lnTo>
                  <a:pt x="3874" y="1123"/>
                </a:lnTo>
                <a:lnTo>
                  <a:pt x="3874" y="1127"/>
                </a:lnTo>
                <a:lnTo>
                  <a:pt x="3874" y="1132"/>
                </a:lnTo>
                <a:lnTo>
                  <a:pt x="3876" y="1137"/>
                </a:lnTo>
                <a:lnTo>
                  <a:pt x="3876" y="1141"/>
                </a:lnTo>
                <a:lnTo>
                  <a:pt x="3879" y="1146"/>
                </a:lnTo>
                <a:lnTo>
                  <a:pt x="3879" y="1149"/>
                </a:lnTo>
                <a:lnTo>
                  <a:pt x="3876" y="1151"/>
                </a:lnTo>
                <a:lnTo>
                  <a:pt x="3874" y="1151"/>
                </a:lnTo>
                <a:lnTo>
                  <a:pt x="3869" y="1153"/>
                </a:lnTo>
                <a:lnTo>
                  <a:pt x="3867" y="1153"/>
                </a:lnTo>
                <a:lnTo>
                  <a:pt x="3865" y="1156"/>
                </a:lnTo>
                <a:lnTo>
                  <a:pt x="3867" y="1158"/>
                </a:lnTo>
                <a:lnTo>
                  <a:pt x="3869" y="1163"/>
                </a:lnTo>
                <a:lnTo>
                  <a:pt x="3874" y="1165"/>
                </a:lnTo>
                <a:lnTo>
                  <a:pt x="3876" y="1167"/>
                </a:lnTo>
                <a:lnTo>
                  <a:pt x="3879" y="1167"/>
                </a:lnTo>
                <a:lnTo>
                  <a:pt x="3879" y="1163"/>
                </a:lnTo>
                <a:lnTo>
                  <a:pt x="3883" y="1160"/>
                </a:lnTo>
                <a:lnTo>
                  <a:pt x="3888" y="1163"/>
                </a:lnTo>
                <a:lnTo>
                  <a:pt x="3891" y="1165"/>
                </a:lnTo>
                <a:lnTo>
                  <a:pt x="3891" y="1167"/>
                </a:lnTo>
                <a:lnTo>
                  <a:pt x="3895" y="1170"/>
                </a:lnTo>
                <a:lnTo>
                  <a:pt x="3895" y="1175"/>
                </a:lnTo>
                <a:lnTo>
                  <a:pt x="3898" y="1177"/>
                </a:lnTo>
                <a:lnTo>
                  <a:pt x="3898" y="1179"/>
                </a:lnTo>
                <a:lnTo>
                  <a:pt x="3900" y="1182"/>
                </a:lnTo>
                <a:lnTo>
                  <a:pt x="3902" y="1184"/>
                </a:lnTo>
                <a:lnTo>
                  <a:pt x="3905" y="1186"/>
                </a:lnTo>
                <a:lnTo>
                  <a:pt x="3909" y="1189"/>
                </a:lnTo>
                <a:lnTo>
                  <a:pt x="3912" y="1189"/>
                </a:lnTo>
                <a:lnTo>
                  <a:pt x="3914" y="1186"/>
                </a:lnTo>
                <a:lnTo>
                  <a:pt x="3919" y="1182"/>
                </a:lnTo>
                <a:lnTo>
                  <a:pt x="3921" y="1182"/>
                </a:lnTo>
                <a:lnTo>
                  <a:pt x="3921" y="1179"/>
                </a:lnTo>
                <a:lnTo>
                  <a:pt x="3924" y="1177"/>
                </a:lnTo>
                <a:lnTo>
                  <a:pt x="3938" y="1179"/>
                </a:lnTo>
                <a:lnTo>
                  <a:pt x="3945" y="1167"/>
                </a:lnTo>
                <a:lnTo>
                  <a:pt x="3947" y="1163"/>
                </a:lnTo>
                <a:lnTo>
                  <a:pt x="3947" y="1158"/>
                </a:lnTo>
                <a:lnTo>
                  <a:pt x="3947" y="1153"/>
                </a:lnTo>
                <a:lnTo>
                  <a:pt x="3945" y="1144"/>
                </a:lnTo>
                <a:lnTo>
                  <a:pt x="3945" y="1139"/>
                </a:lnTo>
                <a:close/>
                <a:moveTo>
                  <a:pt x="2846" y="1151"/>
                </a:moveTo>
                <a:lnTo>
                  <a:pt x="2846" y="1149"/>
                </a:lnTo>
                <a:lnTo>
                  <a:pt x="2846" y="1146"/>
                </a:lnTo>
                <a:lnTo>
                  <a:pt x="2849" y="1141"/>
                </a:lnTo>
                <a:lnTo>
                  <a:pt x="2849" y="1139"/>
                </a:lnTo>
                <a:lnTo>
                  <a:pt x="2849" y="1137"/>
                </a:lnTo>
                <a:lnTo>
                  <a:pt x="2846" y="1134"/>
                </a:lnTo>
                <a:lnTo>
                  <a:pt x="2844" y="1132"/>
                </a:lnTo>
                <a:lnTo>
                  <a:pt x="2839" y="1132"/>
                </a:lnTo>
                <a:lnTo>
                  <a:pt x="2839" y="1132"/>
                </a:lnTo>
                <a:lnTo>
                  <a:pt x="2835" y="1130"/>
                </a:lnTo>
                <a:lnTo>
                  <a:pt x="2827" y="1127"/>
                </a:lnTo>
                <a:lnTo>
                  <a:pt x="2818" y="1127"/>
                </a:lnTo>
                <a:lnTo>
                  <a:pt x="2811" y="1125"/>
                </a:lnTo>
                <a:lnTo>
                  <a:pt x="2804" y="1125"/>
                </a:lnTo>
                <a:lnTo>
                  <a:pt x="2792" y="1125"/>
                </a:lnTo>
                <a:lnTo>
                  <a:pt x="2780" y="1127"/>
                </a:lnTo>
                <a:lnTo>
                  <a:pt x="2773" y="1127"/>
                </a:lnTo>
                <a:lnTo>
                  <a:pt x="2768" y="1130"/>
                </a:lnTo>
                <a:lnTo>
                  <a:pt x="2759" y="1132"/>
                </a:lnTo>
                <a:lnTo>
                  <a:pt x="2752" y="1134"/>
                </a:lnTo>
                <a:lnTo>
                  <a:pt x="2747" y="1134"/>
                </a:lnTo>
                <a:lnTo>
                  <a:pt x="2740" y="1137"/>
                </a:lnTo>
                <a:lnTo>
                  <a:pt x="2738" y="1137"/>
                </a:lnTo>
                <a:lnTo>
                  <a:pt x="2733" y="1141"/>
                </a:lnTo>
                <a:lnTo>
                  <a:pt x="2728" y="1144"/>
                </a:lnTo>
                <a:lnTo>
                  <a:pt x="2726" y="1149"/>
                </a:lnTo>
                <a:lnTo>
                  <a:pt x="2721" y="1151"/>
                </a:lnTo>
                <a:lnTo>
                  <a:pt x="2714" y="1156"/>
                </a:lnTo>
                <a:lnTo>
                  <a:pt x="2712" y="1156"/>
                </a:lnTo>
                <a:lnTo>
                  <a:pt x="2705" y="1160"/>
                </a:lnTo>
                <a:lnTo>
                  <a:pt x="2700" y="1163"/>
                </a:lnTo>
                <a:lnTo>
                  <a:pt x="2700" y="1165"/>
                </a:lnTo>
                <a:lnTo>
                  <a:pt x="2693" y="1165"/>
                </a:lnTo>
                <a:lnTo>
                  <a:pt x="2693" y="1167"/>
                </a:lnTo>
                <a:lnTo>
                  <a:pt x="2695" y="1167"/>
                </a:lnTo>
                <a:lnTo>
                  <a:pt x="2695" y="1170"/>
                </a:lnTo>
                <a:lnTo>
                  <a:pt x="2693" y="1175"/>
                </a:lnTo>
                <a:lnTo>
                  <a:pt x="2690" y="1179"/>
                </a:lnTo>
                <a:lnTo>
                  <a:pt x="2688" y="1184"/>
                </a:lnTo>
                <a:lnTo>
                  <a:pt x="2683" y="1189"/>
                </a:lnTo>
                <a:lnTo>
                  <a:pt x="2679" y="1196"/>
                </a:lnTo>
                <a:lnTo>
                  <a:pt x="2672" y="1201"/>
                </a:lnTo>
                <a:lnTo>
                  <a:pt x="2667" y="1205"/>
                </a:lnTo>
                <a:lnTo>
                  <a:pt x="2662" y="1208"/>
                </a:lnTo>
                <a:lnTo>
                  <a:pt x="2657" y="1210"/>
                </a:lnTo>
                <a:lnTo>
                  <a:pt x="2653" y="1212"/>
                </a:lnTo>
                <a:lnTo>
                  <a:pt x="2648" y="1215"/>
                </a:lnTo>
                <a:lnTo>
                  <a:pt x="2641" y="1217"/>
                </a:lnTo>
                <a:lnTo>
                  <a:pt x="2636" y="1219"/>
                </a:lnTo>
                <a:lnTo>
                  <a:pt x="2631" y="1222"/>
                </a:lnTo>
                <a:lnTo>
                  <a:pt x="2627" y="1224"/>
                </a:lnTo>
                <a:lnTo>
                  <a:pt x="2622" y="1224"/>
                </a:lnTo>
                <a:lnTo>
                  <a:pt x="2615" y="1227"/>
                </a:lnTo>
                <a:lnTo>
                  <a:pt x="2610" y="1229"/>
                </a:lnTo>
                <a:lnTo>
                  <a:pt x="2605" y="1231"/>
                </a:lnTo>
                <a:lnTo>
                  <a:pt x="2601" y="1234"/>
                </a:lnTo>
                <a:lnTo>
                  <a:pt x="2594" y="1236"/>
                </a:lnTo>
                <a:lnTo>
                  <a:pt x="2589" y="1238"/>
                </a:lnTo>
                <a:lnTo>
                  <a:pt x="2586" y="1241"/>
                </a:lnTo>
                <a:lnTo>
                  <a:pt x="2584" y="1243"/>
                </a:lnTo>
                <a:lnTo>
                  <a:pt x="2582" y="1248"/>
                </a:lnTo>
                <a:lnTo>
                  <a:pt x="2579" y="1248"/>
                </a:lnTo>
                <a:lnTo>
                  <a:pt x="2579" y="1250"/>
                </a:lnTo>
                <a:lnTo>
                  <a:pt x="2579" y="1255"/>
                </a:lnTo>
                <a:lnTo>
                  <a:pt x="2579" y="1257"/>
                </a:lnTo>
                <a:lnTo>
                  <a:pt x="2579" y="1260"/>
                </a:lnTo>
                <a:lnTo>
                  <a:pt x="2579" y="1262"/>
                </a:lnTo>
                <a:lnTo>
                  <a:pt x="2579" y="1264"/>
                </a:lnTo>
                <a:lnTo>
                  <a:pt x="2579" y="1267"/>
                </a:lnTo>
                <a:lnTo>
                  <a:pt x="2582" y="1269"/>
                </a:lnTo>
                <a:lnTo>
                  <a:pt x="2582" y="1271"/>
                </a:lnTo>
                <a:lnTo>
                  <a:pt x="2584" y="1276"/>
                </a:lnTo>
                <a:lnTo>
                  <a:pt x="2586" y="1279"/>
                </a:lnTo>
                <a:lnTo>
                  <a:pt x="2589" y="1281"/>
                </a:lnTo>
                <a:lnTo>
                  <a:pt x="2589" y="1283"/>
                </a:lnTo>
                <a:lnTo>
                  <a:pt x="2591" y="1286"/>
                </a:lnTo>
                <a:lnTo>
                  <a:pt x="2596" y="1290"/>
                </a:lnTo>
                <a:lnTo>
                  <a:pt x="2601" y="1290"/>
                </a:lnTo>
                <a:lnTo>
                  <a:pt x="2603" y="1295"/>
                </a:lnTo>
                <a:lnTo>
                  <a:pt x="2605" y="1297"/>
                </a:lnTo>
                <a:lnTo>
                  <a:pt x="2608" y="1300"/>
                </a:lnTo>
                <a:lnTo>
                  <a:pt x="2610" y="1302"/>
                </a:lnTo>
                <a:lnTo>
                  <a:pt x="2612" y="1302"/>
                </a:lnTo>
                <a:lnTo>
                  <a:pt x="2615" y="1305"/>
                </a:lnTo>
                <a:lnTo>
                  <a:pt x="2620" y="1307"/>
                </a:lnTo>
                <a:lnTo>
                  <a:pt x="2627" y="1307"/>
                </a:lnTo>
                <a:lnTo>
                  <a:pt x="2629" y="1307"/>
                </a:lnTo>
                <a:lnTo>
                  <a:pt x="2629" y="1305"/>
                </a:lnTo>
                <a:lnTo>
                  <a:pt x="2627" y="1302"/>
                </a:lnTo>
                <a:lnTo>
                  <a:pt x="2622" y="1302"/>
                </a:lnTo>
                <a:lnTo>
                  <a:pt x="2620" y="1302"/>
                </a:lnTo>
                <a:lnTo>
                  <a:pt x="2615" y="1300"/>
                </a:lnTo>
                <a:lnTo>
                  <a:pt x="2612" y="1300"/>
                </a:lnTo>
                <a:lnTo>
                  <a:pt x="2612" y="1297"/>
                </a:lnTo>
                <a:lnTo>
                  <a:pt x="2610" y="1295"/>
                </a:lnTo>
                <a:lnTo>
                  <a:pt x="2608" y="1295"/>
                </a:lnTo>
                <a:lnTo>
                  <a:pt x="2608" y="1293"/>
                </a:lnTo>
                <a:lnTo>
                  <a:pt x="2610" y="1293"/>
                </a:lnTo>
                <a:lnTo>
                  <a:pt x="2612" y="1290"/>
                </a:lnTo>
                <a:lnTo>
                  <a:pt x="2617" y="1293"/>
                </a:lnTo>
                <a:lnTo>
                  <a:pt x="2622" y="1290"/>
                </a:lnTo>
                <a:lnTo>
                  <a:pt x="2627" y="1290"/>
                </a:lnTo>
                <a:lnTo>
                  <a:pt x="2631" y="1290"/>
                </a:lnTo>
                <a:lnTo>
                  <a:pt x="2636" y="1290"/>
                </a:lnTo>
                <a:lnTo>
                  <a:pt x="2641" y="1293"/>
                </a:lnTo>
                <a:lnTo>
                  <a:pt x="2646" y="1295"/>
                </a:lnTo>
                <a:lnTo>
                  <a:pt x="2650" y="1297"/>
                </a:lnTo>
                <a:lnTo>
                  <a:pt x="2655" y="1297"/>
                </a:lnTo>
                <a:lnTo>
                  <a:pt x="2657" y="1300"/>
                </a:lnTo>
                <a:lnTo>
                  <a:pt x="2660" y="1302"/>
                </a:lnTo>
                <a:lnTo>
                  <a:pt x="2662" y="1307"/>
                </a:lnTo>
                <a:lnTo>
                  <a:pt x="2664" y="1307"/>
                </a:lnTo>
                <a:lnTo>
                  <a:pt x="2669" y="1312"/>
                </a:lnTo>
                <a:lnTo>
                  <a:pt x="2667" y="1307"/>
                </a:lnTo>
                <a:lnTo>
                  <a:pt x="2669" y="1300"/>
                </a:lnTo>
                <a:lnTo>
                  <a:pt x="2669" y="1293"/>
                </a:lnTo>
                <a:lnTo>
                  <a:pt x="2674" y="1290"/>
                </a:lnTo>
                <a:lnTo>
                  <a:pt x="2679" y="1286"/>
                </a:lnTo>
                <a:lnTo>
                  <a:pt x="2681" y="1279"/>
                </a:lnTo>
                <a:lnTo>
                  <a:pt x="2686" y="1274"/>
                </a:lnTo>
                <a:lnTo>
                  <a:pt x="2690" y="1269"/>
                </a:lnTo>
                <a:lnTo>
                  <a:pt x="2695" y="1267"/>
                </a:lnTo>
                <a:lnTo>
                  <a:pt x="2700" y="1262"/>
                </a:lnTo>
                <a:lnTo>
                  <a:pt x="2705" y="1257"/>
                </a:lnTo>
                <a:lnTo>
                  <a:pt x="2712" y="1250"/>
                </a:lnTo>
                <a:lnTo>
                  <a:pt x="2721" y="1238"/>
                </a:lnTo>
                <a:lnTo>
                  <a:pt x="2726" y="1229"/>
                </a:lnTo>
                <a:lnTo>
                  <a:pt x="2731" y="1217"/>
                </a:lnTo>
                <a:lnTo>
                  <a:pt x="2735" y="1212"/>
                </a:lnTo>
                <a:lnTo>
                  <a:pt x="2738" y="1205"/>
                </a:lnTo>
                <a:lnTo>
                  <a:pt x="2742" y="1198"/>
                </a:lnTo>
                <a:lnTo>
                  <a:pt x="2749" y="1196"/>
                </a:lnTo>
                <a:lnTo>
                  <a:pt x="2754" y="1189"/>
                </a:lnTo>
                <a:lnTo>
                  <a:pt x="2759" y="1184"/>
                </a:lnTo>
                <a:lnTo>
                  <a:pt x="2761" y="1179"/>
                </a:lnTo>
                <a:lnTo>
                  <a:pt x="2766" y="1172"/>
                </a:lnTo>
                <a:lnTo>
                  <a:pt x="2771" y="1167"/>
                </a:lnTo>
                <a:lnTo>
                  <a:pt x="2775" y="1165"/>
                </a:lnTo>
                <a:lnTo>
                  <a:pt x="2780" y="1160"/>
                </a:lnTo>
                <a:lnTo>
                  <a:pt x="2787" y="1156"/>
                </a:lnTo>
                <a:lnTo>
                  <a:pt x="2794" y="1156"/>
                </a:lnTo>
                <a:lnTo>
                  <a:pt x="2804" y="1151"/>
                </a:lnTo>
                <a:lnTo>
                  <a:pt x="2811" y="1151"/>
                </a:lnTo>
                <a:lnTo>
                  <a:pt x="2818" y="1151"/>
                </a:lnTo>
                <a:lnTo>
                  <a:pt x="2823" y="1151"/>
                </a:lnTo>
                <a:lnTo>
                  <a:pt x="2830" y="1153"/>
                </a:lnTo>
                <a:lnTo>
                  <a:pt x="2835" y="1153"/>
                </a:lnTo>
                <a:lnTo>
                  <a:pt x="2837" y="1156"/>
                </a:lnTo>
                <a:lnTo>
                  <a:pt x="2839" y="1156"/>
                </a:lnTo>
                <a:lnTo>
                  <a:pt x="2839" y="1158"/>
                </a:lnTo>
                <a:lnTo>
                  <a:pt x="2842" y="1160"/>
                </a:lnTo>
                <a:lnTo>
                  <a:pt x="2844" y="1163"/>
                </a:lnTo>
                <a:lnTo>
                  <a:pt x="2849" y="1160"/>
                </a:lnTo>
                <a:lnTo>
                  <a:pt x="2853" y="1156"/>
                </a:lnTo>
                <a:lnTo>
                  <a:pt x="2853" y="1156"/>
                </a:lnTo>
                <a:lnTo>
                  <a:pt x="2851" y="1153"/>
                </a:lnTo>
                <a:lnTo>
                  <a:pt x="2846" y="1151"/>
                </a:lnTo>
                <a:close/>
                <a:moveTo>
                  <a:pt x="3071" y="1026"/>
                </a:moveTo>
                <a:lnTo>
                  <a:pt x="3068" y="1023"/>
                </a:lnTo>
                <a:lnTo>
                  <a:pt x="3066" y="1023"/>
                </a:lnTo>
                <a:lnTo>
                  <a:pt x="3064" y="1021"/>
                </a:lnTo>
                <a:lnTo>
                  <a:pt x="3052" y="1021"/>
                </a:lnTo>
                <a:lnTo>
                  <a:pt x="3014" y="1023"/>
                </a:lnTo>
                <a:lnTo>
                  <a:pt x="3012" y="1023"/>
                </a:lnTo>
                <a:lnTo>
                  <a:pt x="3009" y="1023"/>
                </a:lnTo>
                <a:lnTo>
                  <a:pt x="3007" y="1026"/>
                </a:lnTo>
                <a:lnTo>
                  <a:pt x="3005" y="1026"/>
                </a:lnTo>
                <a:lnTo>
                  <a:pt x="3000" y="1026"/>
                </a:lnTo>
                <a:lnTo>
                  <a:pt x="2998" y="1028"/>
                </a:lnTo>
                <a:lnTo>
                  <a:pt x="2995" y="1028"/>
                </a:lnTo>
                <a:lnTo>
                  <a:pt x="2990" y="1030"/>
                </a:lnTo>
                <a:lnTo>
                  <a:pt x="2988" y="1030"/>
                </a:lnTo>
                <a:lnTo>
                  <a:pt x="2986" y="1030"/>
                </a:lnTo>
                <a:lnTo>
                  <a:pt x="2983" y="1033"/>
                </a:lnTo>
                <a:lnTo>
                  <a:pt x="2979" y="1038"/>
                </a:lnTo>
                <a:lnTo>
                  <a:pt x="2976" y="1040"/>
                </a:lnTo>
                <a:lnTo>
                  <a:pt x="2974" y="1042"/>
                </a:lnTo>
                <a:lnTo>
                  <a:pt x="2972" y="1042"/>
                </a:lnTo>
                <a:lnTo>
                  <a:pt x="2969" y="1045"/>
                </a:lnTo>
                <a:lnTo>
                  <a:pt x="2969" y="1049"/>
                </a:lnTo>
                <a:lnTo>
                  <a:pt x="2969" y="1052"/>
                </a:lnTo>
                <a:lnTo>
                  <a:pt x="2969" y="1054"/>
                </a:lnTo>
                <a:lnTo>
                  <a:pt x="2969" y="1056"/>
                </a:lnTo>
                <a:lnTo>
                  <a:pt x="2979" y="1059"/>
                </a:lnTo>
                <a:lnTo>
                  <a:pt x="2981" y="1061"/>
                </a:lnTo>
                <a:lnTo>
                  <a:pt x="2986" y="1061"/>
                </a:lnTo>
                <a:lnTo>
                  <a:pt x="2988" y="1064"/>
                </a:lnTo>
                <a:lnTo>
                  <a:pt x="2993" y="1066"/>
                </a:lnTo>
                <a:lnTo>
                  <a:pt x="2995" y="1066"/>
                </a:lnTo>
                <a:lnTo>
                  <a:pt x="2998" y="1068"/>
                </a:lnTo>
                <a:lnTo>
                  <a:pt x="3000" y="1071"/>
                </a:lnTo>
                <a:lnTo>
                  <a:pt x="3005" y="1073"/>
                </a:lnTo>
                <a:lnTo>
                  <a:pt x="3009" y="1075"/>
                </a:lnTo>
                <a:lnTo>
                  <a:pt x="3012" y="1078"/>
                </a:lnTo>
                <a:lnTo>
                  <a:pt x="3012" y="1078"/>
                </a:lnTo>
                <a:lnTo>
                  <a:pt x="3014" y="1080"/>
                </a:lnTo>
                <a:lnTo>
                  <a:pt x="3014" y="1082"/>
                </a:lnTo>
                <a:lnTo>
                  <a:pt x="3014" y="1085"/>
                </a:lnTo>
                <a:lnTo>
                  <a:pt x="3014" y="1087"/>
                </a:lnTo>
                <a:lnTo>
                  <a:pt x="3012" y="1090"/>
                </a:lnTo>
                <a:lnTo>
                  <a:pt x="3012" y="1090"/>
                </a:lnTo>
                <a:lnTo>
                  <a:pt x="3012" y="1092"/>
                </a:lnTo>
                <a:lnTo>
                  <a:pt x="3016" y="1094"/>
                </a:lnTo>
                <a:lnTo>
                  <a:pt x="3021" y="1099"/>
                </a:lnTo>
                <a:lnTo>
                  <a:pt x="3021" y="1099"/>
                </a:lnTo>
                <a:lnTo>
                  <a:pt x="3021" y="1101"/>
                </a:lnTo>
                <a:lnTo>
                  <a:pt x="3024" y="1104"/>
                </a:lnTo>
                <a:lnTo>
                  <a:pt x="3024" y="1108"/>
                </a:lnTo>
                <a:lnTo>
                  <a:pt x="3024" y="1111"/>
                </a:lnTo>
                <a:lnTo>
                  <a:pt x="3021" y="1116"/>
                </a:lnTo>
                <a:lnTo>
                  <a:pt x="3021" y="1118"/>
                </a:lnTo>
                <a:lnTo>
                  <a:pt x="3021" y="1120"/>
                </a:lnTo>
                <a:lnTo>
                  <a:pt x="3021" y="1125"/>
                </a:lnTo>
                <a:lnTo>
                  <a:pt x="3021" y="1130"/>
                </a:lnTo>
                <a:lnTo>
                  <a:pt x="3021" y="1134"/>
                </a:lnTo>
                <a:lnTo>
                  <a:pt x="3021" y="1137"/>
                </a:lnTo>
                <a:lnTo>
                  <a:pt x="3019" y="1141"/>
                </a:lnTo>
                <a:lnTo>
                  <a:pt x="3016" y="1144"/>
                </a:lnTo>
                <a:lnTo>
                  <a:pt x="3019" y="1146"/>
                </a:lnTo>
                <a:lnTo>
                  <a:pt x="3021" y="1149"/>
                </a:lnTo>
                <a:lnTo>
                  <a:pt x="3021" y="1151"/>
                </a:lnTo>
                <a:lnTo>
                  <a:pt x="3026" y="1151"/>
                </a:lnTo>
                <a:lnTo>
                  <a:pt x="3028" y="1151"/>
                </a:lnTo>
                <a:lnTo>
                  <a:pt x="3031" y="1153"/>
                </a:lnTo>
                <a:lnTo>
                  <a:pt x="3033" y="1153"/>
                </a:lnTo>
                <a:lnTo>
                  <a:pt x="3035" y="1156"/>
                </a:lnTo>
                <a:lnTo>
                  <a:pt x="3042" y="1160"/>
                </a:lnTo>
                <a:lnTo>
                  <a:pt x="3050" y="1156"/>
                </a:lnTo>
                <a:lnTo>
                  <a:pt x="3052" y="1153"/>
                </a:lnTo>
                <a:lnTo>
                  <a:pt x="3054" y="1146"/>
                </a:lnTo>
                <a:lnTo>
                  <a:pt x="3059" y="1141"/>
                </a:lnTo>
                <a:lnTo>
                  <a:pt x="3064" y="1137"/>
                </a:lnTo>
                <a:lnTo>
                  <a:pt x="3066" y="1132"/>
                </a:lnTo>
                <a:lnTo>
                  <a:pt x="3068" y="1130"/>
                </a:lnTo>
                <a:lnTo>
                  <a:pt x="3071" y="1125"/>
                </a:lnTo>
                <a:lnTo>
                  <a:pt x="3071" y="1116"/>
                </a:lnTo>
                <a:lnTo>
                  <a:pt x="3068" y="1108"/>
                </a:lnTo>
                <a:lnTo>
                  <a:pt x="3068" y="1101"/>
                </a:lnTo>
                <a:lnTo>
                  <a:pt x="3068" y="1099"/>
                </a:lnTo>
                <a:lnTo>
                  <a:pt x="3066" y="1097"/>
                </a:lnTo>
                <a:lnTo>
                  <a:pt x="3064" y="1092"/>
                </a:lnTo>
                <a:lnTo>
                  <a:pt x="3061" y="1085"/>
                </a:lnTo>
                <a:lnTo>
                  <a:pt x="3061" y="1078"/>
                </a:lnTo>
                <a:lnTo>
                  <a:pt x="3061" y="1066"/>
                </a:lnTo>
                <a:lnTo>
                  <a:pt x="3061" y="1059"/>
                </a:lnTo>
                <a:lnTo>
                  <a:pt x="3061" y="1049"/>
                </a:lnTo>
                <a:lnTo>
                  <a:pt x="3064" y="1047"/>
                </a:lnTo>
                <a:lnTo>
                  <a:pt x="3068" y="1045"/>
                </a:lnTo>
                <a:lnTo>
                  <a:pt x="3078" y="1042"/>
                </a:lnTo>
                <a:lnTo>
                  <a:pt x="3080" y="1038"/>
                </a:lnTo>
                <a:lnTo>
                  <a:pt x="3083" y="1035"/>
                </a:lnTo>
                <a:lnTo>
                  <a:pt x="3083" y="1030"/>
                </a:lnTo>
                <a:lnTo>
                  <a:pt x="3078" y="1028"/>
                </a:lnTo>
                <a:lnTo>
                  <a:pt x="3071" y="1026"/>
                </a:lnTo>
                <a:close/>
                <a:moveTo>
                  <a:pt x="3815" y="1049"/>
                </a:moveTo>
                <a:lnTo>
                  <a:pt x="3810" y="1049"/>
                </a:lnTo>
                <a:lnTo>
                  <a:pt x="3808" y="1047"/>
                </a:lnTo>
                <a:lnTo>
                  <a:pt x="3803" y="1047"/>
                </a:lnTo>
                <a:lnTo>
                  <a:pt x="3798" y="1047"/>
                </a:lnTo>
                <a:lnTo>
                  <a:pt x="3794" y="1047"/>
                </a:lnTo>
                <a:lnTo>
                  <a:pt x="3787" y="1047"/>
                </a:lnTo>
                <a:lnTo>
                  <a:pt x="3782" y="1045"/>
                </a:lnTo>
                <a:lnTo>
                  <a:pt x="3775" y="1045"/>
                </a:lnTo>
                <a:lnTo>
                  <a:pt x="3768" y="1042"/>
                </a:lnTo>
                <a:lnTo>
                  <a:pt x="3763" y="1042"/>
                </a:lnTo>
                <a:lnTo>
                  <a:pt x="3758" y="1042"/>
                </a:lnTo>
                <a:lnTo>
                  <a:pt x="3751" y="1040"/>
                </a:lnTo>
                <a:lnTo>
                  <a:pt x="3751" y="1038"/>
                </a:lnTo>
                <a:lnTo>
                  <a:pt x="3746" y="1038"/>
                </a:lnTo>
                <a:lnTo>
                  <a:pt x="3744" y="1035"/>
                </a:lnTo>
                <a:lnTo>
                  <a:pt x="3739" y="1035"/>
                </a:lnTo>
                <a:lnTo>
                  <a:pt x="3735" y="1033"/>
                </a:lnTo>
                <a:lnTo>
                  <a:pt x="3732" y="1033"/>
                </a:lnTo>
                <a:lnTo>
                  <a:pt x="3728" y="1030"/>
                </a:lnTo>
                <a:lnTo>
                  <a:pt x="3725" y="1030"/>
                </a:lnTo>
                <a:lnTo>
                  <a:pt x="3720" y="1030"/>
                </a:lnTo>
                <a:lnTo>
                  <a:pt x="3716" y="1030"/>
                </a:lnTo>
                <a:lnTo>
                  <a:pt x="3713" y="1030"/>
                </a:lnTo>
                <a:lnTo>
                  <a:pt x="3713" y="1033"/>
                </a:lnTo>
                <a:lnTo>
                  <a:pt x="3711" y="1033"/>
                </a:lnTo>
                <a:lnTo>
                  <a:pt x="3709" y="1035"/>
                </a:lnTo>
                <a:lnTo>
                  <a:pt x="3706" y="1038"/>
                </a:lnTo>
                <a:lnTo>
                  <a:pt x="3706" y="1040"/>
                </a:lnTo>
                <a:lnTo>
                  <a:pt x="3704" y="1042"/>
                </a:lnTo>
                <a:lnTo>
                  <a:pt x="3704" y="1042"/>
                </a:lnTo>
                <a:lnTo>
                  <a:pt x="3704" y="1045"/>
                </a:lnTo>
                <a:lnTo>
                  <a:pt x="3704" y="1049"/>
                </a:lnTo>
                <a:lnTo>
                  <a:pt x="3704" y="1052"/>
                </a:lnTo>
                <a:lnTo>
                  <a:pt x="3706" y="1054"/>
                </a:lnTo>
                <a:lnTo>
                  <a:pt x="3709" y="1056"/>
                </a:lnTo>
                <a:lnTo>
                  <a:pt x="3711" y="1059"/>
                </a:lnTo>
                <a:lnTo>
                  <a:pt x="3713" y="1061"/>
                </a:lnTo>
                <a:lnTo>
                  <a:pt x="3716" y="1061"/>
                </a:lnTo>
                <a:lnTo>
                  <a:pt x="3718" y="1064"/>
                </a:lnTo>
                <a:lnTo>
                  <a:pt x="3720" y="1066"/>
                </a:lnTo>
                <a:lnTo>
                  <a:pt x="3723" y="1066"/>
                </a:lnTo>
                <a:lnTo>
                  <a:pt x="3728" y="1071"/>
                </a:lnTo>
                <a:lnTo>
                  <a:pt x="3742" y="1073"/>
                </a:lnTo>
                <a:lnTo>
                  <a:pt x="3749" y="1071"/>
                </a:lnTo>
                <a:lnTo>
                  <a:pt x="3751" y="1068"/>
                </a:lnTo>
                <a:lnTo>
                  <a:pt x="3756" y="1064"/>
                </a:lnTo>
                <a:lnTo>
                  <a:pt x="3758" y="1064"/>
                </a:lnTo>
                <a:lnTo>
                  <a:pt x="3765" y="1061"/>
                </a:lnTo>
                <a:lnTo>
                  <a:pt x="3772" y="1059"/>
                </a:lnTo>
                <a:lnTo>
                  <a:pt x="3777" y="1056"/>
                </a:lnTo>
                <a:lnTo>
                  <a:pt x="3780" y="1056"/>
                </a:lnTo>
                <a:lnTo>
                  <a:pt x="3787" y="1056"/>
                </a:lnTo>
                <a:lnTo>
                  <a:pt x="3791" y="1056"/>
                </a:lnTo>
                <a:lnTo>
                  <a:pt x="3798" y="1056"/>
                </a:lnTo>
                <a:lnTo>
                  <a:pt x="3801" y="1056"/>
                </a:lnTo>
                <a:lnTo>
                  <a:pt x="3806" y="1056"/>
                </a:lnTo>
                <a:lnTo>
                  <a:pt x="3808" y="1056"/>
                </a:lnTo>
                <a:lnTo>
                  <a:pt x="3810" y="1056"/>
                </a:lnTo>
                <a:lnTo>
                  <a:pt x="3815" y="1054"/>
                </a:lnTo>
                <a:lnTo>
                  <a:pt x="3817" y="1054"/>
                </a:lnTo>
                <a:lnTo>
                  <a:pt x="3820" y="1052"/>
                </a:lnTo>
                <a:lnTo>
                  <a:pt x="3822" y="1049"/>
                </a:lnTo>
                <a:lnTo>
                  <a:pt x="3820" y="1047"/>
                </a:lnTo>
                <a:lnTo>
                  <a:pt x="3815" y="1049"/>
                </a:lnTo>
                <a:close/>
                <a:moveTo>
                  <a:pt x="3978" y="1049"/>
                </a:moveTo>
                <a:lnTo>
                  <a:pt x="3978" y="1047"/>
                </a:lnTo>
                <a:lnTo>
                  <a:pt x="3978" y="1042"/>
                </a:lnTo>
                <a:lnTo>
                  <a:pt x="3976" y="1042"/>
                </a:lnTo>
                <a:lnTo>
                  <a:pt x="3973" y="1040"/>
                </a:lnTo>
                <a:lnTo>
                  <a:pt x="3971" y="1038"/>
                </a:lnTo>
                <a:lnTo>
                  <a:pt x="3969" y="1035"/>
                </a:lnTo>
                <a:lnTo>
                  <a:pt x="3964" y="1033"/>
                </a:lnTo>
                <a:lnTo>
                  <a:pt x="3961" y="1030"/>
                </a:lnTo>
                <a:lnTo>
                  <a:pt x="3957" y="1028"/>
                </a:lnTo>
                <a:lnTo>
                  <a:pt x="3954" y="1026"/>
                </a:lnTo>
                <a:lnTo>
                  <a:pt x="3952" y="1023"/>
                </a:lnTo>
                <a:lnTo>
                  <a:pt x="3947" y="1021"/>
                </a:lnTo>
                <a:lnTo>
                  <a:pt x="3945" y="1019"/>
                </a:lnTo>
                <a:lnTo>
                  <a:pt x="3943" y="1019"/>
                </a:lnTo>
                <a:lnTo>
                  <a:pt x="3940" y="1016"/>
                </a:lnTo>
                <a:lnTo>
                  <a:pt x="3940" y="1014"/>
                </a:lnTo>
                <a:lnTo>
                  <a:pt x="3935" y="1012"/>
                </a:lnTo>
                <a:lnTo>
                  <a:pt x="3935" y="1009"/>
                </a:lnTo>
                <a:lnTo>
                  <a:pt x="3935" y="1007"/>
                </a:lnTo>
                <a:lnTo>
                  <a:pt x="3933" y="1004"/>
                </a:lnTo>
                <a:lnTo>
                  <a:pt x="3931" y="1000"/>
                </a:lnTo>
                <a:lnTo>
                  <a:pt x="3926" y="997"/>
                </a:lnTo>
                <a:lnTo>
                  <a:pt x="3924" y="995"/>
                </a:lnTo>
                <a:lnTo>
                  <a:pt x="3921" y="993"/>
                </a:lnTo>
                <a:lnTo>
                  <a:pt x="3917" y="990"/>
                </a:lnTo>
                <a:lnTo>
                  <a:pt x="3917" y="988"/>
                </a:lnTo>
                <a:lnTo>
                  <a:pt x="3914" y="986"/>
                </a:lnTo>
                <a:lnTo>
                  <a:pt x="3912" y="986"/>
                </a:lnTo>
                <a:lnTo>
                  <a:pt x="3909" y="983"/>
                </a:lnTo>
                <a:lnTo>
                  <a:pt x="3907" y="978"/>
                </a:lnTo>
                <a:lnTo>
                  <a:pt x="3902" y="974"/>
                </a:lnTo>
                <a:lnTo>
                  <a:pt x="3900" y="969"/>
                </a:lnTo>
                <a:lnTo>
                  <a:pt x="3893" y="962"/>
                </a:lnTo>
                <a:lnTo>
                  <a:pt x="3891" y="957"/>
                </a:lnTo>
                <a:lnTo>
                  <a:pt x="3886" y="955"/>
                </a:lnTo>
                <a:lnTo>
                  <a:pt x="3886" y="953"/>
                </a:lnTo>
                <a:lnTo>
                  <a:pt x="3883" y="950"/>
                </a:lnTo>
                <a:lnTo>
                  <a:pt x="3881" y="945"/>
                </a:lnTo>
                <a:lnTo>
                  <a:pt x="3883" y="943"/>
                </a:lnTo>
                <a:lnTo>
                  <a:pt x="3883" y="941"/>
                </a:lnTo>
                <a:lnTo>
                  <a:pt x="3881" y="938"/>
                </a:lnTo>
                <a:lnTo>
                  <a:pt x="3876" y="941"/>
                </a:lnTo>
                <a:lnTo>
                  <a:pt x="3869" y="943"/>
                </a:lnTo>
                <a:lnTo>
                  <a:pt x="3867" y="945"/>
                </a:lnTo>
                <a:lnTo>
                  <a:pt x="3865" y="948"/>
                </a:lnTo>
                <a:lnTo>
                  <a:pt x="3857" y="950"/>
                </a:lnTo>
                <a:lnTo>
                  <a:pt x="3853" y="953"/>
                </a:lnTo>
                <a:lnTo>
                  <a:pt x="3850" y="955"/>
                </a:lnTo>
                <a:lnTo>
                  <a:pt x="3850" y="957"/>
                </a:lnTo>
                <a:lnTo>
                  <a:pt x="3853" y="960"/>
                </a:lnTo>
                <a:lnTo>
                  <a:pt x="3855" y="962"/>
                </a:lnTo>
                <a:lnTo>
                  <a:pt x="3855" y="964"/>
                </a:lnTo>
                <a:lnTo>
                  <a:pt x="3857" y="967"/>
                </a:lnTo>
                <a:lnTo>
                  <a:pt x="3862" y="969"/>
                </a:lnTo>
                <a:lnTo>
                  <a:pt x="3862" y="971"/>
                </a:lnTo>
                <a:lnTo>
                  <a:pt x="3865" y="974"/>
                </a:lnTo>
                <a:lnTo>
                  <a:pt x="3865" y="978"/>
                </a:lnTo>
                <a:lnTo>
                  <a:pt x="3865" y="981"/>
                </a:lnTo>
                <a:lnTo>
                  <a:pt x="3865" y="983"/>
                </a:lnTo>
                <a:lnTo>
                  <a:pt x="3865" y="986"/>
                </a:lnTo>
                <a:lnTo>
                  <a:pt x="3865" y="988"/>
                </a:lnTo>
                <a:lnTo>
                  <a:pt x="3862" y="993"/>
                </a:lnTo>
                <a:lnTo>
                  <a:pt x="3860" y="997"/>
                </a:lnTo>
                <a:lnTo>
                  <a:pt x="3857" y="1002"/>
                </a:lnTo>
                <a:lnTo>
                  <a:pt x="3855" y="1004"/>
                </a:lnTo>
                <a:lnTo>
                  <a:pt x="3855" y="1012"/>
                </a:lnTo>
                <a:lnTo>
                  <a:pt x="3857" y="1014"/>
                </a:lnTo>
                <a:lnTo>
                  <a:pt x="3862" y="1014"/>
                </a:lnTo>
                <a:lnTo>
                  <a:pt x="3865" y="1014"/>
                </a:lnTo>
                <a:lnTo>
                  <a:pt x="3872" y="1016"/>
                </a:lnTo>
                <a:lnTo>
                  <a:pt x="3876" y="1016"/>
                </a:lnTo>
                <a:lnTo>
                  <a:pt x="3879" y="1016"/>
                </a:lnTo>
                <a:lnTo>
                  <a:pt x="3881" y="1016"/>
                </a:lnTo>
                <a:lnTo>
                  <a:pt x="3886" y="1019"/>
                </a:lnTo>
                <a:lnTo>
                  <a:pt x="3888" y="1021"/>
                </a:lnTo>
                <a:lnTo>
                  <a:pt x="3893" y="1021"/>
                </a:lnTo>
                <a:lnTo>
                  <a:pt x="3898" y="1023"/>
                </a:lnTo>
                <a:lnTo>
                  <a:pt x="3902" y="1026"/>
                </a:lnTo>
                <a:lnTo>
                  <a:pt x="3907" y="1028"/>
                </a:lnTo>
                <a:lnTo>
                  <a:pt x="3914" y="1030"/>
                </a:lnTo>
                <a:lnTo>
                  <a:pt x="3917" y="1033"/>
                </a:lnTo>
                <a:lnTo>
                  <a:pt x="3921" y="1038"/>
                </a:lnTo>
                <a:lnTo>
                  <a:pt x="3926" y="1040"/>
                </a:lnTo>
                <a:lnTo>
                  <a:pt x="3933" y="1042"/>
                </a:lnTo>
                <a:lnTo>
                  <a:pt x="3933" y="1045"/>
                </a:lnTo>
                <a:lnTo>
                  <a:pt x="3924" y="1049"/>
                </a:lnTo>
                <a:lnTo>
                  <a:pt x="3926" y="1052"/>
                </a:lnTo>
                <a:lnTo>
                  <a:pt x="3928" y="1052"/>
                </a:lnTo>
                <a:lnTo>
                  <a:pt x="3928" y="1049"/>
                </a:lnTo>
                <a:lnTo>
                  <a:pt x="3933" y="1047"/>
                </a:lnTo>
                <a:lnTo>
                  <a:pt x="3935" y="1049"/>
                </a:lnTo>
                <a:lnTo>
                  <a:pt x="3938" y="1052"/>
                </a:lnTo>
                <a:lnTo>
                  <a:pt x="3943" y="1054"/>
                </a:lnTo>
                <a:lnTo>
                  <a:pt x="3945" y="1054"/>
                </a:lnTo>
                <a:lnTo>
                  <a:pt x="3947" y="1059"/>
                </a:lnTo>
                <a:lnTo>
                  <a:pt x="3950" y="1061"/>
                </a:lnTo>
                <a:lnTo>
                  <a:pt x="3952" y="1066"/>
                </a:lnTo>
                <a:lnTo>
                  <a:pt x="3954" y="1068"/>
                </a:lnTo>
                <a:lnTo>
                  <a:pt x="3961" y="1068"/>
                </a:lnTo>
                <a:lnTo>
                  <a:pt x="3964" y="1068"/>
                </a:lnTo>
                <a:lnTo>
                  <a:pt x="3969" y="1068"/>
                </a:lnTo>
                <a:lnTo>
                  <a:pt x="3971" y="1068"/>
                </a:lnTo>
                <a:lnTo>
                  <a:pt x="3973" y="1066"/>
                </a:lnTo>
                <a:lnTo>
                  <a:pt x="3976" y="1066"/>
                </a:lnTo>
                <a:lnTo>
                  <a:pt x="3978" y="1064"/>
                </a:lnTo>
                <a:lnTo>
                  <a:pt x="3978" y="1061"/>
                </a:lnTo>
                <a:lnTo>
                  <a:pt x="3980" y="1056"/>
                </a:lnTo>
                <a:lnTo>
                  <a:pt x="3980" y="1054"/>
                </a:lnTo>
                <a:lnTo>
                  <a:pt x="3980" y="1052"/>
                </a:lnTo>
                <a:lnTo>
                  <a:pt x="3978" y="1049"/>
                </a:lnTo>
                <a:close/>
                <a:moveTo>
                  <a:pt x="3312" y="612"/>
                </a:moveTo>
                <a:lnTo>
                  <a:pt x="3316" y="615"/>
                </a:lnTo>
                <a:lnTo>
                  <a:pt x="3319" y="617"/>
                </a:lnTo>
                <a:lnTo>
                  <a:pt x="3321" y="617"/>
                </a:lnTo>
                <a:lnTo>
                  <a:pt x="3321" y="619"/>
                </a:lnTo>
                <a:lnTo>
                  <a:pt x="3321" y="622"/>
                </a:lnTo>
                <a:lnTo>
                  <a:pt x="3321" y="624"/>
                </a:lnTo>
                <a:lnTo>
                  <a:pt x="3319" y="624"/>
                </a:lnTo>
                <a:lnTo>
                  <a:pt x="3316" y="624"/>
                </a:lnTo>
                <a:lnTo>
                  <a:pt x="3314" y="624"/>
                </a:lnTo>
                <a:lnTo>
                  <a:pt x="3312" y="624"/>
                </a:lnTo>
                <a:lnTo>
                  <a:pt x="3312" y="626"/>
                </a:lnTo>
                <a:lnTo>
                  <a:pt x="3309" y="626"/>
                </a:lnTo>
                <a:lnTo>
                  <a:pt x="3309" y="629"/>
                </a:lnTo>
                <a:lnTo>
                  <a:pt x="3309" y="631"/>
                </a:lnTo>
                <a:lnTo>
                  <a:pt x="3312" y="634"/>
                </a:lnTo>
                <a:lnTo>
                  <a:pt x="3316" y="634"/>
                </a:lnTo>
                <a:lnTo>
                  <a:pt x="3321" y="636"/>
                </a:lnTo>
                <a:lnTo>
                  <a:pt x="3326" y="638"/>
                </a:lnTo>
                <a:lnTo>
                  <a:pt x="3328" y="638"/>
                </a:lnTo>
                <a:lnTo>
                  <a:pt x="3333" y="641"/>
                </a:lnTo>
                <a:lnTo>
                  <a:pt x="3338" y="641"/>
                </a:lnTo>
                <a:lnTo>
                  <a:pt x="3340" y="643"/>
                </a:lnTo>
                <a:lnTo>
                  <a:pt x="3342" y="643"/>
                </a:lnTo>
                <a:lnTo>
                  <a:pt x="3347" y="645"/>
                </a:lnTo>
                <a:lnTo>
                  <a:pt x="3350" y="645"/>
                </a:lnTo>
                <a:lnTo>
                  <a:pt x="3352" y="645"/>
                </a:lnTo>
                <a:lnTo>
                  <a:pt x="3354" y="648"/>
                </a:lnTo>
                <a:lnTo>
                  <a:pt x="3359" y="650"/>
                </a:lnTo>
                <a:lnTo>
                  <a:pt x="3361" y="652"/>
                </a:lnTo>
                <a:lnTo>
                  <a:pt x="3364" y="655"/>
                </a:lnTo>
                <a:lnTo>
                  <a:pt x="3364" y="657"/>
                </a:lnTo>
                <a:lnTo>
                  <a:pt x="3366" y="657"/>
                </a:lnTo>
                <a:lnTo>
                  <a:pt x="3366" y="660"/>
                </a:lnTo>
                <a:lnTo>
                  <a:pt x="3364" y="662"/>
                </a:lnTo>
                <a:lnTo>
                  <a:pt x="3359" y="662"/>
                </a:lnTo>
                <a:lnTo>
                  <a:pt x="3361" y="664"/>
                </a:lnTo>
                <a:lnTo>
                  <a:pt x="3361" y="667"/>
                </a:lnTo>
                <a:lnTo>
                  <a:pt x="3359" y="667"/>
                </a:lnTo>
                <a:lnTo>
                  <a:pt x="3359" y="669"/>
                </a:lnTo>
                <a:lnTo>
                  <a:pt x="3359" y="671"/>
                </a:lnTo>
                <a:lnTo>
                  <a:pt x="3361" y="671"/>
                </a:lnTo>
                <a:lnTo>
                  <a:pt x="3361" y="674"/>
                </a:lnTo>
                <a:lnTo>
                  <a:pt x="3364" y="676"/>
                </a:lnTo>
                <a:lnTo>
                  <a:pt x="3366" y="678"/>
                </a:lnTo>
                <a:lnTo>
                  <a:pt x="3366" y="681"/>
                </a:lnTo>
                <a:lnTo>
                  <a:pt x="3368" y="681"/>
                </a:lnTo>
                <a:lnTo>
                  <a:pt x="3371" y="681"/>
                </a:lnTo>
                <a:lnTo>
                  <a:pt x="3373" y="683"/>
                </a:lnTo>
                <a:lnTo>
                  <a:pt x="3376" y="683"/>
                </a:lnTo>
                <a:lnTo>
                  <a:pt x="3378" y="683"/>
                </a:lnTo>
                <a:lnTo>
                  <a:pt x="3380" y="686"/>
                </a:lnTo>
                <a:lnTo>
                  <a:pt x="3383" y="686"/>
                </a:lnTo>
                <a:lnTo>
                  <a:pt x="3385" y="686"/>
                </a:lnTo>
                <a:lnTo>
                  <a:pt x="3387" y="686"/>
                </a:lnTo>
                <a:lnTo>
                  <a:pt x="3390" y="688"/>
                </a:lnTo>
                <a:lnTo>
                  <a:pt x="3392" y="688"/>
                </a:lnTo>
                <a:lnTo>
                  <a:pt x="3392" y="690"/>
                </a:lnTo>
                <a:lnTo>
                  <a:pt x="3394" y="690"/>
                </a:lnTo>
                <a:lnTo>
                  <a:pt x="3390" y="693"/>
                </a:lnTo>
                <a:lnTo>
                  <a:pt x="3392" y="695"/>
                </a:lnTo>
                <a:lnTo>
                  <a:pt x="3394" y="693"/>
                </a:lnTo>
                <a:lnTo>
                  <a:pt x="3406" y="702"/>
                </a:lnTo>
                <a:lnTo>
                  <a:pt x="3409" y="702"/>
                </a:lnTo>
                <a:lnTo>
                  <a:pt x="3409" y="702"/>
                </a:lnTo>
                <a:lnTo>
                  <a:pt x="3409" y="702"/>
                </a:lnTo>
                <a:lnTo>
                  <a:pt x="3411" y="702"/>
                </a:lnTo>
                <a:lnTo>
                  <a:pt x="3411" y="704"/>
                </a:lnTo>
                <a:lnTo>
                  <a:pt x="3413" y="704"/>
                </a:lnTo>
                <a:lnTo>
                  <a:pt x="3416" y="704"/>
                </a:lnTo>
                <a:lnTo>
                  <a:pt x="3418" y="707"/>
                </a:lnTo>
                <a:lnTo>
                  <a:pt x="3420" y="707"/>
                </a:lnTo>
                <a:lnTo>
                  <a:pt x="3423" y="707"/>
                </a:lnTo>
                <a:lnTo>
                  <a:pt x="3425" y="709"/>
                </a:lnTo>
                <a:lnTo>
                  <a:pt x="3428" y="709"/>
                </a:lnTo>
                <a:lnTo>
                  <a:pt x="3430" y="709"/>
                </a:lnTo>
                <a:lnTo>
                  <a:pt x="3430" y="712"/>
                </a:lnTo>
                <a:lnTo>
                  <a:pt x="3432" y="712"/>
                </a:lnTo>
                <a:lnTo>
                  <a:pt x="3435" y="712"/>
                </a:lnTo>
                <a:lnTo>
                  <a:pt x="3435" y="714"/>
                </a:lnTo>
                <a:lnTo>
                  <a:pt x="3437" y="714"/>
                </a:lnTo>
                <a:lnTo>
                  <a:pt x="3439" y="714"/>
                </a:lnTo>
                <a:lnTo>
                  <a:pt x="3442" y="716"/>
                </a:lnTo>
                <a:lnTo>
                  <a:pt x="3444" y="716"/>
                </a:lnTo>
                <a:lnTo>
                  <a:pt x="3444" y="719"/>
                </a:lnTo>
                <a:lnTo>
                  <a:pt x="3446" y="719"/>
                </a:lnTo>
                <a:lnTo>
                  <a:pt x="3449" y="721"/>
                </a:lnTo>
                <a:lnTo>
                  <a:pt x="3451" y="723"/>
                </a:lnTo>
                <a:lnTo>
                  <a:pt x="3454" y="726"/>
                </a:lnTo>
                <a:lnTo>
                  <a:pt x="3456" y="726"/>
                </a:lnTo>
                <a:lnTo>
                  <a:pt x="3456" y="728"/>
                </a:lnTo>
                <a:lnTo>
                  <a:pt x="3456" y="730"/>
                </a:lnTo>
                <a:lnTo>
                  <a:pt x="3458" y="730"/>
                </a:lnTo>
                <a:lnTo>
                  <a:pt x="3458" y="733"/>
                </a:lnTo>
                <a:lnTo>
                  <a:pt x="3456" y="735"/>
                </a:lnTo>
                <a:lnTo>
                  <a:pt x="3454" y="733"/>
                </a:lnTo>
                <a:lnTo>
                  <a:pt x="3439" y="740"/>
                </a:lnTo>
                <a:lnTo>
                  <a:pt x="3439" y="742"/>
                </a:lnTo>
                <a:lnTo>
                  <a:pt x="3449" y="738"/>
                </a:lnTo>
                <a:lnTo>
                  <a:pt x="3451" y="740"/>
                </a:lnTo>
                <a:lnTo>
                  <a:pt x="3439" y="747"/>
                </a:lnTo>
                <a:lnTo>
                  <a:pt x="3439" y="749"/>
                </a:lnTo>
                <a:lnTo>
                  <a:pt x="3454" y="742"/>
                </a:lnTo>
                <a:lnTo>
                  <a:pt x="3456" y="745"/>
                </a:lnTo>
                <a:lnTo>
                  <a:pt x="3463" y="740"/>
                </a:lnTo>
                <a:lnTo>
                  <a:pt x="3465" y="754"/>
                </a:lnTo>
                <a:lnTo>
                  <a:pt x="3484" y="775"/>
                </a:lnTo>
                <a:lnTo>
                  <a:pt x="3489" y="773"/>
                </a:lnTo>
                <a:lnTo>
                  <a:pt x="3491" y="773"/>
                </a:lnTo>
                <a:lnTo>
                  <a:pt x="3491" y="775"/>
                </a:lnTo>
                <a:lnTo>
                  <a:pt x="3494" y="778"/>
                </a:lnTo>
                <a:lnTo>
                  <a:pt x="3496" y="778"/>
                </a:lnTo>
                <a:lnTo>
                  <a:pt x="3496" y="780"/>
                </a:lnTo>
                <a:lnTo>
                  <a:pt x="3498" y="780"/>
                </a:lnTo>
                <a:lnTo>
                  <a:pt x="3501" y="780"/>
                </a:lnTo>
                <a:lnTo>
                  <a:pt x="3498" y="785"/>
                </a:lnTo>
                <a:lnTo>
                  <a:pt x="3505" y="782"/>
                </a:lnTo>
                <a:lnTo>
                  <a:pt x="3508" y="782"/>
                </a:lnTo>
                <a:lnTo>
                  <a:pt x="3510" y="782"/>
                </a:lnTo>
                <a:lnTo>
                  <a:pt x="3513" y="780"/>
                </a:lnTo>
                <a:lnTo>
                  <a:pt x="3515" y="780"/>
                </a:lnTo>
                <a:lnTo>
                  <a:pt x="3517" y="780"/>
                </a:lnTo>
                <a:lnTo>
                  <a:pt x="3520" y="782"/>
                </a:lnTo>
                <a:lnTo>
                  <a:pt x="3522" y="782"/>
                </a:lnTo>
                <a:lnTo>
                  <a:pt x="3522" y="782"/>
                </a:lnTo>
                <a:lnTo>
                  <a:pt x="3522" y="785"/>
                </a:lnTo>
                <a:lnTo>
                  <a:pt x="3524" y="785"/>
                </a:lnTo>
                <a:lnTo>
                  <a:pt x="3527" y="785"/>
                </a:lnTo>
                <a:lnTo>
                  <a:pt x="3527" y="787"/>
                </a:lnTo>
                <a:lnTo>
                  <a:pt x="3529" y="787"/>
                </a:lnTo>
                <a:lnTo>
                  <a:pt x="3531" y="790"/>
                </a:lnTo>
                <a:lnTo>
                  <a:pt x="3534" y="792"/>
                </a:lnTo>
                <a:lnTo>
                  <a:pt x="3536" y="790"/>
                </a:lnTo>
                <a:lnTo>
                  <a:pt x="3536" y="787"/>
                </a:lnTo>
                <a:lnTo>
                  <a:pt x="3539" y="787"/>
                </a:lnTo>
                <a:lnTo>
                  <a:pt x="3539" y="785"/>
                </a:lnTo>
                <a:lnTo>
                  <a:pt x="3541" y="785"/>
                </a:lnTo>
                <a:lnTo>
                  <a:pt x="3543" y="785"/>
                </a:lnTo>
                <a:lnTo>
                  <a:pt x="3543" y="782"/>
                </a:lnTo>
                <a:lnTo>
                  <a:pt x="3541" y="782"/>
                </a:lnTo>
                <a:lnTo>
                  <a:pt x="3541" y="780"/>
                </a:lnTo>
                <a:lnTo>
                  <a:pt x="3541" y="778"/>
                </a:lnTo>
                <a:lnTo>
                  <a:pt x="3541" y="775"/>
                </a:lnTo>
                <a:lnTo>
                  <a:pt x="3539" y="775"/>
                </a:lnTo>
                <a:lnTo>
                  <a:pt x="3539" y="773"/>
                </a:lnTo>
                <a:lnTo>
                  <a:pt x="3539" y="771"/>
                </a:lnTo>
                <a:lnTo>
                  <a:pt x="3539" y="768"/>
                </a:lnTo>
                <a:lnTo>
                  <a:pt x="3539" y="766"/>
                </a:lnTo>
                <a:lnTo>
                  <a:pt x="3539" y="764"/>
                </a:lnTo>
                <a:lnTo>
                  <a:pt x="3536" y="764"/>
                </a:lnTo>
                <a:lnTo>
                  <a:pt x="3536" y="761"/>
                </a:lnTo>
                <a:lnTo>
                  <a:pt x="3539" y="759"/>
                </a:lnTo>
                <a:lnTo>
                  <a:pt x="3539" y="759"/>
                </a:lnTo>
                <a:lnTo>
                  <a:pt x="3536" y="759"/>
                </a:lnTo>
                <a:lnTo>
                  <a:pt x="3534" y="752"/>
                </a:lnTo>
                <a:lnTo>
                  <a:pt x="3531" y="749"/>
                </a:lnTo>
                <a:lnTo>
                  <a:pt x="3534" y="747"/>
                </a:lnTo>
                <a:lnTo>
                  <a:pt x="3531" y="747"/>
                </a:lnTo>
                <a:lnTo>
                  <a:pt x="3531" y="745"/>
                </a:lnTo>
                <a:lnTo>
                  <a:pt x="3529" y="745"/>
                </a:lnTo>
                <a:lnTo>
                  <a:pt x="3529" y="742"/>
                </a:lnTo>
                <a:lnTo>
                  <a:pt x="3529" y="740"/>
                </a:lnTo>
                <a:lnTo>
                  <a:pt x="3527" y="740"/>
                </a:lnTo>
                <a:lnTo>
                  <a:pt x="3527" y="738"/>
                </a:lnTo>
                <a:lnTo>
                  <a:pt x="3527" y="735"/>
                </a:lnTo>
                <a:lnTo>
                  <a:pt x="3527" y="733"/>
                </a:lnTo>
                <a:lnTo>
                  <a:pt x="3527" y="730"/>
                </a:lnTo>
                <a:lnTo>
                  <a:pt x="3524" y="730"/>
                </a:lnTo>
                <a:lnTo>
                  <a:pt x="3524" y="728"/>
                </a:lnTo>
                <a:lnTo>
                  <a:pt x="3524" y="726"/>
                </a:lnTo>
                <a:lnTo>
                  <a:pt x="3524" y="721"/>
                </a:lnTo>
                <a:lnTo>
                  <a:pt x="3524" y="719"/>
                </a:lnTo>
                <a:lnTo>
                  <a:pt x="3527" y="716"/>
                </a:lnTo>
                <a:lnTo>
                  <a:pt x="3527" y="714"/>
                </a:lnTo>
                <a:lnTo>
                  <a:pt x="3527" y="712"/>
                </a:lnTo>
                <a:lnTo>
                  <a:pt x="3529" y="712"/>
                </a:lnTo>
                <a:lnTo>
                  <a:pt x="3529" y="709"/>
                </a:lnTo>
                <a:lnTo>
                  <a:pt x="3531" y="709"/>
                </a:lnTo>
                <a:lnTo>
                  <a:pt x="3534" y="709"/>
                </a:lnTo>
                <a:lnTo>
                  <a:pt x="3539" y="704"/>
                </a:lnTo>
                <a:lnTo>
                  <a:pt x="3539" y="702"/>
                </a:lnTo>
                <a:lnTo>
                  <a:pt x="3536" y="700"/>
                </a:lnTo>
                <a:lnTo>
                  <a:pt x="3534" y="693"/>
                </a:lnTo>
                <a:lnTo>
                  <a:pt x="3531" y="693"/>
                </a:lnTo>
                <a:lnTo>
                  <a:pt x="3529" y="688"/>
                </a:lnTo>
                <a:lnTo>
                  <a:pt x="3527" y="686"/>
                </a:lnTo>
                <a:lnTo>
                  <a:pt x="3527" y="683"/>
                </a:lnTo>
                <a:lnTo>
                  <a:pt x="3524" y="681"/>
                </a:lnTo>
                <a:lnTo>
                  <a:pt x="3510" y="655"/>
                </a:lnTo>
                <a:lnTo>
                  <a:pt x="3508" y="652"/>
                </a:lnTo>
                <a:lnTo>
                  <a:pt x="3508" y="650"/>
                </a:lnTo>
                <a:lnTo>
                  <a:pt x="3505" y="650"/>
                </a:lnTo>
                <a:lnTo>
                  <a:pt x="3505" y="648"/>
                </a:lnTo>
                <a:lnTo>
                  <a:pt x="3503" y="645"/>
                </a:lnTo>
                <a:lnTo>
                  <a:pt x="3501" y="645"/>
                </a:lnTo>
                <a:lnTo>
                  <a:pt x="3498" y="645"/>
                </a:lnTo>
                <a:lnTo>
                  <a:pt x="3498" y="643"/>
                </a:lnTo>
                <a:lnTo>
                  <a:pt x="3498" y="641"/>
                </a:lnTo>
                <a:lnTo>
                  <a:pt x="3496" y="641"/>
                </a:lnTo>
                <a:lnTo>
                  <a:pt x="3496" y="638"/>
                </a:lnTo>
                <a:lnTo>
                  <a:pt x="3494" y="638"/>
                </a:lnTo>
                <a:lnTo>
                  <a:pt x="3491" y="638"/>
                </a:lnTo>
                <a:lnTo>
                  <a:pt x="3491" y="636"/>
                </a:lnTo>
                <a:lnTo>
                  <a:pt x="3487" y="634"/>
                </a:lnTo>
                <a:lnTo>
                  <a:pt x="3484" y="634"/>
                </a:lnTo>
                <a:lnTo>
                  <a:pt x="3482" y="631"/>
                </a:lnTo>
                <a:lnTo>
                  <a:pt x="3479" y="629"/>
                </a:lnTo>
                <a:lnTo>
                  <a:pt x="3477" y="629"/>
                </a:lnTo>
                <a:lnTo>
                  <a:pt x="3472" y="626"/>
                </a:lnTo>
                <a:lnTo>
                  <a:pt x="3468" y="624"/>
                </a:lnTo>
                <a:lnTo>
                  <a:pt x="3465" y="622"/>
                </a:lnTo>
                <a:lnTo>
                  <a:pt x="3465" y="622"/>
                </a:lnTo>
                <a:lnTo>
                  <a:pt x="3463" y="622"/>
                </a:lnTo>
                <a:lnTo>
                  <a:pt x="3461" y="619"/>
                </a:lnTo>
                <a:lnTo>
                  <a:pt x="3458" y="619"/>
                </a:lnTo>
                <a:lnTo>
                  <a:pt x="3458" y="617"/>
                </a:lnTo>
                <a:lnTo>
                  <a:pt x="3456" y="617"/>
                </a:lnTo>
                <a:lnTo>
                  <a:pt x="3454" y="615"/>
                </a:lnTo>
                <a:lnTo>
                  <a:pt x="3451" y="615"/>
                </a:lnTo>
                <a:lnTo>
                  <a:pt x="3449" y="615"/>
                </a:lnTo>
                <a:lnTo>
                  <a:pt x="3446" y="615"/>
                </a:lnTo>
                <a:lnTo>
                  <a:pt x="3444" y="612"/>
                </a:lnTo>
                <a:lnTo>
                  <a:pt x="3442" y="612"/>
                </a:lnTo>
                <a:lnTo>
                  <a:pt x="3439" y="610"/>
                </a:lnTo>
                <a:lnTo>
                  <a:pt x="3437" y="612"/>
                </a:lnTo>
                <a:lnTo>
                  <a:pt x="3435" y="610"/>
                </a:lnTo>
                <a:lnTo>
                  <a:pt x="3432" y="610"/>
                </a:lnTo>
                <a:lnTo>
                  <a:pt x="3430" y="610"/>
                </a:lnTo>
                <a:lnTo>
                  <a:pt x="3428" y="610"/>
                </a:lnTo>
                <a:lnTo>
                  <a:pt x="3425" y="612"/>
                </a:lnTo>
                <a:lnTo>
                  <a:pt x="3425" y="615"/>
                </a:lnTo>
                <a:lnTo>
                  <a:pt x="3423" y="615"/>
                </a:lnTo>
                <a:lnTo>
                  <a:pt x="3420" y="615"/>
                </a:lnTo>
                <a:lnTo>
                  <a:pt x="3420" y="617"/>
                </a:lnTo>
                <a:lnTo>
                  <a:pt x="3418" y="617"/>
                </a:lnTo>
                <a:lnTo>
                  <a:pt x="3416" y="619"/>
                </a:lnTo>
                <a:lnTo>
                  <a:pt x="3413" y="619"/>
                </a:lnTo>
                <a:lnTo>
                  <a:pt x="3411" y="622"/>
                </a:lnTo>
                <a:lnTo>
                  <a:pt x="3409" y="624"/>
                </a:lnTo>
                <a:lnTo>
                  <a:pt x="3406" y="624"/>
                </a:lnTo>
                <a:lnTo>
                  <a:pt x="3402" y="624"/>
                </a:lnTo>
                <a:lnTo>
                  <a:pt x="3399" y="624"/>
                </a:lnTo>
                <a:lnTo>
                  <a:pt x="3394" y="624"/>
                </a:lnTo>
                <a:lnTo>
                  <a:pt x="3385" y="619"/>
                </a:lnTo>
                <a:lnTo>
                  <a:pt x="3385" y="617"/>
                </a:lnTo>
                <a:lnTo>
                  <a:pt x="3371" y="612"/>
                </a:lnTo>
                <a:lnTo>
                  <a:pt x="3371" y="615"/>
                </a:lnTo>
                <a:lnTo>
                  <a:pt x="3368" y="615"/>
                </a:lnTo>
                <a:lnTo>
                  <a:pt x="3366" y="615"/>
                </a:lnTo>
                <a:lnTo>
                  <a:pt x="3366" y="612"/>
                </a:lnTo>
                <a:lnTo>
                  <a:pt x="3364" y="612"/>
                </a:lnTo>
                <a:lnTo>
                  <a:pt x="3361" y="610"/>
                </a:lnTo>
                <a:lnTo>
                  <a:pt x="3359" y="610"/>
                </a:lnTo>
                <a:lnTo>
                  <a:pt x="3357" y="608"/>
                </a:lnTo>
                <a:lnTo>
                  <a:pt x="3354" y="608"/>
                </a:lnTo>
                <a:lnTo>
                  <a:pt x="3352" y="605"/>
                </a:lnTo>
                <a:lnTo>
                  <a:pt x="3352" y="605"/>
                </a:lnTo>
                <a:lnTo>
                  <a:pt x="3350" y="605"/>
                </a:lnTo>
                <a:lnTo>
                  <a:pt x="3347" y="603"/>
                </a:lnTo>
                <a:lnTo>
                  <a:pt x="3342" y="603"/>
                </a:lnTo>
                <a:lnTo>
                  <a:pt x="3338" y="601"/>
                </a:lnTo>
                <a:lnTo>
                  <a:pt x="3333" y="598"/>
                </a:lnTo>
                <a:lnTo>
                  <a:pt x="3328" y="596"/>
                </a:lnTo>
                <a:lnTo>
                  <a:pt x="3326" y="593"/>
                </a:lnTo>
                <a:lnTo>
                  <a:pt x="3302" y="608"/>
                </a:lnTo>
                <a:lnTo>
                  <a:pt x="3307" y="610"/>
                </a:lnTo>
                <a:lnTo>
                  <a:pt x="3312" y="612"/>
                </a:lnTo>
                <a:close/>
                <a:moveTo>
                  <a:pt x="2114" y="501"/>
                </a:moveTo>
                <a:lnTo>
                  <a:pt x="2119" y="501"/>
                </a:lnTo>
                <a:lnTo>
                  <a:pt x="2119" y="504"/>
                </a:lnTo>
                <a:lnTo>
                  <a:pt x="2121" y="504"/>
                </a:lnTo>
                <a:lnTo>
                  <a:pt x="2123" y="504"/>
                </a:lnTo>
                <a:lnTo>
                  <a:pt x="2121" y="499"/>
                </a:lnTo>
                <a:lnTo>
                  <a:pt x="2112" y="497"/>
                </a:lnTo>
                <a:lnTo>
                  <a:pt x="2112" y="499"/>
                </a:lnTo>
                <a:lnTo>
                  <a:pt x="2114" y="499"/>
                </a:lnTo>
                <a:lnTo>
                  <a:pt x="2114" y="501"/>
                </a:lnTo>
                <a:close/>
                <a:moveTo>
                  <a:pt x="1920" y="426"/>
                </a:moveTo>
                <a:lnTo>
                  <a:pt x="1923" y="423"/>
                </a:lnTo>
                <a:lnTo>
                  <a:pt x="1920" y="423"/>
                </a:lnTo>
                <a:lnTo>
                  <a:pt x="1920" y="426"/>
                </a:lnTo>
                <a:close/>
                <a:moveTo>
                  <a:pt x="2582" y="986"/>
                </a:moveTo>
                <a:lnTo>
                  <a:pt x="2584" y="986"/>
                </a:lnTo>
                <a:lnTo>
                  <a:pt x="2586" y="986"/>
                </a:lnTo>
                <a:lnTo>
                  <a:pt x="2589" y="986"/>
                </a:lnTo>
                <a:lnTo>
                  <a:pt x="2591" y="986"/>
                </a:lnTo>
                <a:lnTo>
                  <a:pt x="2594" y="986"/>
                </a:lnTo>
                <a:lnTo>
                  <a:pt x="2596" y="986"/>
                </a:lnTo>
                <a:lnTo>
                  <a:pt x="2598" y="986"/>
                </a:lnTo>
                <a:lnTo>
                  <a:pt x="2601" y="986"/>
                </a:lnTo>
                <a:lnTo>
                  <a:pt x="2605" y="988"/>
                </a:lnTo>
                <a:lnTo>
                  <a:pt x="2608" y="988"/>
                </a:lnTo>
                <a:lnTo>
                  <a:pt x="2610" y="988"/>
                </a:lnTo>
                <a:lnTo>
                  <a:pt x="2610" y="990"/>
                </a:lnTo>
                <a:lnTo>
                  <a:pt x="2612" y="990"/>
                </a:lnTo>
                <a:lnTo>
                  <a:pt x="2612" y="990"/>
                </a:lnTo>
                <a:lnTo>
                  <a:pt x="2615" y="990"/>
                </a:lnTo>
                <a:lnTo>
                  <a:pt x="2617" y="990"/>
                </a:lnTo>
                <a:lnTo>
                  <a:pt x="2617" y="988"/>
                </a:lnTo>
                <a:lnTo>
                  <a:pt x="2620" y="988"/>
                </a:lnTo>
                <a:lnTo>
                  <a:pt x="2617" y="986"/>
                </a:lnTo>
                <a:lnTo>
                  <a:pt x="2615" y="986"/>
                </a:lnTo>
                <a:lnTo>
                  <a:pt x="2615" y="986"/>
                </a:lnTo>
                <a:lnTo>
                  <a:pt x="2617" y="986"/>
                </a:lnTo>
                <a:lnTo>
                  <a:pt x="2617" y="983"/>
                </a:lnTo>
                <a:lnTo>
                  <a:pt x="2620" y="983"/>
                </a:lnTo>
                <a:lnTo>
                  <a:pt x="2622" y="981"/>
                </a:lnTo>
                <a:lnTo>
                  <a:pt x="2624" y="981"/>
                </a:lnTo>
                <a:lnTo>
                  <a:pt x="2624" y="978"/>
                </a:lnTo>
                <a:lnTo>
                  <a:pt x="2627" y="974"/>
                </a:lnTo>
                <a:lnTo>
                  <a:pt x="2629" y="974"/>
                </a:lnTo>
                <a:lnTo>
                  <a:pt x="2631" y="971"/>
                </a:lnTo>
                <a:lnTo>
                  <a:pt x="2634" y="969"/>
                </a:lnTo>
                <a:lnTo>
                  <a:pt x="2634" y="967"/>
                </a:lnTo>
                <a:lnTo>
                  <a:pt x="2636" y="967"/>
                </a:lnTo>
                <a:lnTo>
                  <a:pt x="2636" y="964"/>
                </a:lnTo>
                <a:lnTo>
                  <a:pt x="2638" y="964"/>
                </a:lnTo>
                <a:lnTo>
                  <a:pt x="2638" y="962"/>
                </a:lnTo>
                <a:lnTo>
                  <a:pt x="2641" y="962"/>
                </a:lnTo>
                <a:lnTo>
                  <a:pt x="2641" y="960"/>
                </a:lnTo>
                <a:lnTo>
                  <a:pt x="2641" y="957"/>
                </a:lnTo>
                <a:lnTo>
                  <a:pt x="2643" y="957"/>
                </a:lnTo>
                <a:lnTo>
                  <a:pt x="2643" y="955"/>
                </a:lnTo>
                <a:lnTo>
                  <a:pt x="2646" y="955"/>
                </a:lnTo>
                <a:lnTo>
                  <a:pt x="2646" y="953"/>
                </a:lnTo>
                <a:lnTo>
                  <a:pt x="2648" y="950"/>
                </a:lnTo>
                <a:lnTo>
                  <a:pt x="2648" y="948"/>
                </a:lnTo>
                <a:lnTo>
                  <a:pt x="2650" y="945"/>
                </a:lnTo>
                <a:lnTo>
                  <a:pt x="2650" y="943"/>
                </a:lnTo>
                <a:lnTo>
                  <a:pt x="2653" y="941"/>
                </a:lnTo>
                <a:lnTo>
                  <a:pt x="2653" y="938"/>
                </a:lnTo>
                <a:lnTo>
                  <a:pt x="2655" y="938"/>
                </a:lnTo>
                <a:lnTo>
                  <a:pt x="2655" y="936"/>
                </a:lnTo>
                <a:lnTo>
                  <a:pt x="2655" y="934"/>
                </a:lnTo>
                <a:lnTo>
                  <a:pt x="2657" y="934"/>
                </a:lnTo>
                <a:lnTo>
                  <a:pt x="2657" y="931"/>
                </a:lnTo>
                <a:lnTo>
                  <a:pt x="2657" y="929"/>
                </a:lnTo>
                <a:lnTo>
                  <a:pt x="2660" y="929"/>
                </a:lnTo>
                <a:lnTo>
                  <a:pt x="2660" y="927"/>
                </a:lnTo>
                <a:lnTo>
                  <a:pt x="2662" y="924"/>
                </a:lnTo>
                <a:lnTo>
                  <a:pt x="2662" y="922"/>
                </a:lnTo>
                <a:lnTo>
                  <a:pt x="2664" y="922"/>
                </a:lnTo>
                <a:lnTo>
                  <a:pt x="2667" y="922"/>
                </a:lnTo>
                <a:lnTo>
                  <a:pt x="2667" y="919"/>
                </a:lnTo>
                <a:lnTo>
                  <a:pt x="2669" y="919"/>
                </a:lnTo>
                <a:lnTo>
                  <a:pt x="2669" y="917"/>
                </a:lnTo>
                <a:lnTo>
                  <a:pt x="2669" y="915"/>
                </a:lnTo>
                <a:lnTo>
                  <a:pt x="2669" y="915"/>
                </a:lnTo>
                <a:lnTo>
                  <a:pt x="2669" y="912"/>
                </a:lnTo>
                <a:lnTo>
                  <a:pt x="2669" y="910"/>
                </a:lnTo>
                <a:lnTo>
                  <a:pt x="2672" y="910"/>
                </a:lnTo>
                <a:lnTo>
                  <a:pt x="2672" y="908"/>
                </a:lnTo>
                <a:lnTo>
                  <a:pt x="2674" y="908"/>
                </a:lnTo>
                <a:lnTo>
                  <a:pt x="2674" y="905"/>
                </a:lnTo>
                <a:lnTo>
                  <a:pt x="2676" y="905"/>
                </a:lnTo>
                <a:lnTo>
                  <a:pt x="2679" y="905"/>
                </a:lnTo>
                <a:lnTo>
                  <a:pt x="2681" y="903"/>
                </a:lnTo>
                <a:lnTo>
                  <a:pt x="2686" y="901"/>
                </a:lnTo>
                <a:lnTo>
                  <a:pt x="2693" y="898"/>
                </a:lnTo>
                <a:lnTo>
                  <a:pt x="2700" y="898"/>
                </a:lnTo>
                <a:lnTo>
                  <a:pt x="2702" y="893"/>
                </a:lnTo>
                <a:lnTo>
                  <a:pt x="2702" y="889"/>
                </a:lnTo>
                <a:lnTo>
                  <a:pt x="2702" y="886"/>
                </a:lnTo>
                <a:lnTo>
                  <a:pt x="2702" y="884"/>
                </a:lnTo>
                <a:lnTo>
                  <a:pt x="2700" y="882"/>
                </a:lnTo>
                <a:lnTo>
                  <a:pt x="2700" y="879"/>
                </a:lnTo>
                <a:lnTo>
                  <a:pt x="2700" y="875"/>
                </a:lnTo>
                <a:lnTo>
                  <a:pt x="2698" y="872"/>
                </a:lnTo>
                <a:lnTo>
                  <a:pt x="2700" y="872"/>
                </a:lnTo>
                <a:lnTo>
                  <a:pt x="2700" y="872"/>
                </a:lnTo>
                <a:lnTo>
                  <a:pt x="2698" y="872"/>
                </a:lnTo>
                <a:lnTo>
                  <a:pt x="2698" y="870"/>
                </a:lnTo>
                <a:lnTo>
                  <a:pt x="2695" y="867"/>
                </a:lnTo>
                <a:lnTo>
                  <a:pt x="2690" y="863"/>
                </a:lnTo>
                <a:lnTo>
                  <a:pt x="2693" y="860"/>
                </a:lnTo>
                <a:lnTo>
                  <a:pt x="2690" y="860"/>
                </a:lnTo>
                <a:lnTo>
                  <a:pt x="2686" y="860"/>
                </a:lnTo>
                <a:lnTo>
                  <a:pt x="2679" y="858"/>
                </a:lnTo>
                <a:lnTo>
                  <a:pt x="2679" y="856"/>
                </a:lnTo>
                <a:lnTo>
                  <a:pt x="2681" y="851"/>
                </a:lnTo>
                <a:lnTo>
                  <a:pt x="2679" y="851"/>
                </a:lnTo>
                <a:lnTo>
                  <a:pt x="2660" y="837"/>
                </a:lnTo>
                <a:lnTo>
                  <a:pt x="2657" y="837"/>
                </a:lnTo>
                <a:lnTo>
                  <a:pt x="2631" y="818"/>
                </a:lnTo>
                <a:lnTo>
                  <a:pt x="2523" y="820"/>
                </a:lnTo>
                <a:lnTo>
                  <a:pt x="2523" y="818"/>
                </a:lnTo>
                <a:lnTo>
                  <a:pt x="2468" y="820"/>
                </a:lnTo>
                <a:lnTo>
                  <a:pt x="2468" y="825"/>
                </a:lnTo>
                <a:lnTo>
                  <a:pt x="2466" y="825"/>
                </a:lnTo>
                <a:lnTo>
                  <a:pt x="2464" y="825"/>
                </a:lnTo>
                <a:lnTo>
                  <a:pt x="2459" y="823"/>
                </a:lnTo>
                <a:lnTo>
                  <a:pt x="2457" y="823"/>
                </a:lnTo>
                <a:lnTo>
                  <a:pt x="2454" y="823"/>
                </a:lnTo>
                <a:lnTo>
                  <a:pt x="2452" y="823"/>
                </a:lnTo>
                <a:lnTo>
                  <a:pt x="2452" y="825"/>
                </a:lnTo>
                <a:lnTo>
                  <a:pt x="2449" y="825"/>
                </a:lnTo>
                <a:lnTo>
                  <a:pt x="2449" y="827"/>
                </a:lnTo>
                <a:lnTo>
                  <a:pt x="2447" y="827"/>
                </a:lnTo>
                <a:lnTo>
                  <a:pt x="2445" y="830"/>
                </a:lnTo>
                <a:lnTo>
                  <a:pt x="2442" y="830"/>
                </a:lnTo>
                <a:lnTo>
                  <a:pt x="2442" y="830"/>
                </a:lnTo>
                <a:lnTo>
                  <a:pt x="2440" y="830"/>
                </a:lnTo>
                <a:lnTo>
                  <a:pt x="2440" y="827"/>
                </a:lnTo>
                <a:lnTo>
                  <a:pt x="2438" y="827"/>
                </a:lnTo>
                <a:lnTo>
                  <a:pt x="2435" y="827"/>
                </a:lnTo>
                <a:lnTo>
                  <a:pt x="2435" y="825"/>
                </a:lnTo>
                <a:lnTo>
                  <a:pt x="2433" y="825"/>
                </a:lnTo>
                <a:lnTo>
                  <a:pt x="2431" y="825"/>
                </a:lnTo>
                <a:lnTo>
                  <a:pt x="2431" y="823"/>
                </a:lnTo>
                <a:lnTo>
                  <a:pt x="2428" y="823"/>
                </a:lnTo>
                <a:lnTo>
                  <a:pt x="2426" y="823"/>
                </a:lnTo>
                <a:lnTo>
                  <a:pt x="2423" y="823"/>
                </a:lnTo>
                <a:lnTo>
                  <a:pt x="2423" y="820"/>
                </a:lnTo>
                <a:lnTo>
                  <a:pt x="2414" y="823"/>
                </a:lnTo>
                <a:lnTo>
                  <a:pt x="2412" y="823"/>
                </a:lnTo>
                <a:lnTo>
                  <a:pt x="2409" y="823"/>
                </a:lnTo>
                <a:lnTo>
                  <a:pt x="2407" y="823"/>
                </a:lnTo>
                <a:lnTo>
                  <a:pt x="2405" y="823"/>
                </a:lnTo>
                <a:lnTo>
                  <a:pt x="2405" y="825"/>
                </a:lnTo>
                <a:lnTo>
                  <a:pt x="2405" y="827"/>
                </a:lnTo>
                <a:lnTo>
                  <a:pt x="2405" y="830"/>
                </a:lnTo>
                <a:lnTo>
                  <a:pt x="2405" y="834"/>
                </a:lnTo>
                <a:lnTo>
                  <a:pt x="2405" y="837"/>
                </a:lnTo>
                <a:lnTo>
                  <a:pt x="2402" y="839"/>
                </a:lnTo>
                <a:lnTo>
                  <a:pt x="2405" y="841"/>
                </a:lnTo>
                <a:lnTo>
                  <a:pt x="2402" y="844"/>
                </a:lnTo>
                <a:lnTo>
                  <a:pt x="2402" y="846"/>
                </a:lnTo>
                <a:lnTo>
                  <a:pt x="2400" y="846"/>
                </a:lnTo>
                <a:lnTo>
                  <a:pt x="2395" y="846"/>
                </a:lnTo>
                <a:lnTo>
                  <a:pt x="2390" y="846"/>
                </a:lnTo>
                <a:lnTo>
                  <a:pt x="2388" y="846"/>
                </a:lnTo>
                <a:lnTo>
                  <a:pt x="2388" y="844"/>
                </a:lnTo>
                <a:lnTo>
                  <a:pt x="2388" y="841"/>
                </a:lnTo>
                <a:lnTo>
                  <a:pt x="2388" y="839"/>
                </a:lnTo>
                <a:lnTo>
                  <a:pt x="2388" y="837"/>
                </a:lnTo>
                <a:lnTo>
                  <a:pt x="2388" y="834"/>
                </a:lnTo>
                <a:lnTo>
                  <a:pt x="2388" y="832"/>
                </a:lnTo>
                <a:lnTo>
                  <a:pt x="2388" y="830"/>
                </a:lnTo>
                <a:lnTo>
                  <a:pt x="2388" y="827"/>
                </a:lnTo>
                <a:lnTo>
                  <a:pt x="2388" y="825"/>
                </a:lnTo>
                <a:lnTo>
                  <a:pt x="2386" y="825"/>
                </a:lnTo>
                <a:lnTo>
                  <a:pt x="2386" y="825"/>
                </a:lnTo>
                <a:lnTo>
                  <a:pt x="2383" y="825"/>
                </a:lnTo>
                <a:lnTo>
                  <a:pt x="2381" y="825"/>
                </a:lnTo>
                <a:lnTo>
                  <a:pt x="2379" y="825"/>
                </a:lnTo>
                <a:lnTo>
                  <a:pt x="2374" y="825"/>
                </a:lnTo>
                <a:lnTo>
                  <a:pt x="2369" y="825"/>
                </a:lnTo>
                <a:lnTo>
                  <a:pt x="2364" y="825"/>
                </a:lnTo>
                <a:lnTo>
                  <a:pt x="2360" y="825"/>
                </a:lnTo>
                <a:lnTo>
                  <a:pt x="2343" y="825"/>
                </a:lnTo>
                <a:lnTo>
                  <a:pt x="2338" y="825"/>
                </a:lnTo>
                <a:lnTo>
                  <a:pt x="2338" y="832"/>
                </a:lnTo>
                <a:lnTo>
                  <a:pt x="2338" y="837"/>
                </a:lnTo>
                <a:lnTo>
                  <a:pt x="2338" y="839"/>
                </a:lnTo>
                <a:lnTo>
                  <a:pt x="2338" y="841"/>
                </a:lnTo>
                <a:lnTo>
                  <a:pt x="2338" y="844"/>
                </a:lnTo>
                <a:lnTo>
                  <a:pt x="2336" y="844"/>
                </a:lnTo>
                <a:lnTo>
                  <a:pt x="2336" y="841"/>
                </a:lnTo>
                <a:lnTo>
                  <a:pt x="2331" y="844"/>
                </a:lnTo>
                <a:lnTo>
                  <a:pt x="2331" y="841"/>
                </a:lnTo>
                <a:lnTo>
                  <a:pt x="2329" y="841"/>
                </a:lnTo>
                <a:lnTo>
                  <a:pt x="2327" y="844"/>
                </a:lnTo>
                <a:lnTo>
                  <a:pt x="2327" y="844"/>
                </a:lnTo>
                <a:lnTo>
                  <a:pt x="2327" y="839"/>
                </a:lnTo>
                <a:lnTo>
                  <a:pt x="2320" y="839"/>
                </a:lnTo>
                <a:lnTo>
                  <a:pt x="2320" y="837"/>
                </a:lnTo>
                <a:lnTo>
                  <a:pt x="2320" y="830"/>
                </a:lnTo>
                <a:lnTo>
                  <a:pt x="2320" y="827"/>
                </a:lnTo>
                <a:lnTo>
                  <a:pt x="2320" y="825"/>
                </a:lnTo>
                <a:lnTo>
                  <a:pt x="2320" y="823"/>
                </a:lnTo>
                <a:lnTo>
                  <a:pt x="2315" y="823"/>
                </a:lnTo>
                <a:lnTo>
                  <a:pt x="2312" y="820"/>
                </a:lnTo>
                <a:lnTo>
                  <a:pt x="2308" y="823"/>
                </a:lnTo>
                <a:lnTo>
                  <a:pt x="2305" y="823"/>
                </a:lnTo>
                <a:lnTo>
                  <a:pt x="2303" y="823"/>
                </a:lnTo>
                <a:lnTo>
                  <a:pt x="2301" y="823"/>
                </a:lnTo>
                <a:lnTo>
                  <a:pt x="2298" y="823"/>
                </a:lnTo>
                <a:lnTo>
                  <a:pt x="2296" y="823"/>
                </a:lnTo>
                <a:lnTo>
                  <a:pt x="2294" y="825"/>
                </a:lnTo>
                <a:lnTo>
                  <a:pt x="2291" y="825"/>
                </a:lnTo>
                <a:lnTo>
                  <a:pt x="2289" y="825"/>
                </a:lnTo>
                <a:lnTo>
                  <a:pt x="2286" y="825"/>
                </a:lnTo>
                <a:lnTo>
                  <a:pt x="2284" y="825"/>
                </a:lnTo>
                <a:lnTo>
                  <a:pt x="2282" y="825"/>
                </a:lnTo>
                <a:lnTo>
                  <a:pt x="2279" y="825"/>
                </a:lnTo>
                <a:lnTo>
                  <a:pt x="2277" y="825"/>
                </a:lnTo>
                <a:lnTo>
                  <a:pt x="2275" y="825"/>
                </a:lnTo>
                <a:lnTo>
                  <a:pt x="2272" y="825"/>
                </a:lnTo>
                <a:lnTo>
                  <a:pt x="2270" y="825"/>
                </a:lnTo>
                <a:lnTo>
                  <a:pt x="2265" y="825"/>
                </a:lnTo>
                <a:lnTo>
                  <a:pt x="2263" y="825"/>
                </a:lnTo>
                <a:lnTo>
                  <a:pt x="2263" y="827"/>
                </a:lnTo>
                <a:lnTo>
                  <a:pt x="2260" y="830"/>
                </a:lnTo>
                <a:lnTo>
                  <a:pt x="2260" y="834"/>
                </a:lnTo>
                <a:lnTo>
                  <a:pt x="2258" y="839"/>
                </a:lnTo>
                <a:lnTo>
                  <a:pt x="2258" y="844"/>
                </a:lnTo>
                <a:lnTo>
                  <a:pt x="2256" y="846"/>
                </a:lnTo>
                <a:lnTo>
                  <a:pt x="2253" y="849"/>
                </a:lnTo>
                <a:lnTo>
                  <a:pt x="2251" y="849"/>
                </a:lnTo>
                <a:lnTo>
                  <a:pt x="2251" y="851"/>
                </a:lnTo>
                <a:lnTo>
                  <a:pt x="2249" y="851"/>
                </a:lnTo>
                <a:lnTo>
                  <a:pt x="2249" y="853"/>
                </a:lnTo>
                <a:lnTo>
                  <a:pt x="2249" y="856"/>
                </a:lnTo>
                <a:lnTo>
                  <a:pt x="2249" y="858"/>
                </a:lnTo>
                <a:lnTo>
                  <a:pt x="2249" y="860"/>
                </a:lnTo>
                <a:lnTo>
                  <a:pt x="2249" y="863"/>
                </a:lnTo>
                <a:lnTo>
                  <a:pt x="2249" y="865"/>
                </a:lnTo>
                <a:lnTo>
                  <a:pt x="2249" y="867"/>
                </a:lnTo>
                <a:lnTo>
                  <a:pt x="2249" y="870"/>
                </a:lnTo>
                <a:lnTo>
                  <a:pt x="2249" y="872"/>
                </a:lnTo>
                <a:lnTo>
                  <a:pt x="2246" y="872"/>
                </a:lnTo>
                <a:lnTo>
                  <a:pt x="2246" y="872"/>
                </a:lnTo>
                <a:lnTo>
                  <a:pt x="2246" y="870"/>
                </a:lnTo>
                <a:lnTo>
                  <a:pt x="2246" y="867"/>
                </a:lnTo>
                <a:lnTo>
                  <a:pt x="2246" y="865"/>
                </a:lnTo>
                <a:lnTo>
                  <a:pt x="2244" y="863"/>
                </a:lnTo>
                <a:lnTo>
                  <a:pt x="2246" y="860"/>
                </a:lnTo>
                <a:lnTo>
                  <a:pt x="2246" y="858"/>
                </a:lnTo>
                <a:lnTo>
                  <a:pt x="2244" y="858"/>
                </a:lnTo>
                <a:lnTo>
                  <a:pt x="2244" y="856"/>
                </a:lnTo>
                <a:lnTo>
                  <a:pt x="2242" y="856"/>
                </a:lnTo>
                <a:lnTo>
                  <a:pt x="2239" y="856"/>
                </a:lnTo>
                <a:lnTo>
                  <a:pt x="2237" y="858"/>
                </a:lnTo>
                <a:lnTo>
                  <a:pt x="2234" y="858"/>
                </a:lnTo>
                <a:lnTo>
                  <a:pt x="2234" y="860"/>
                </a:lnTo>
                <a:lnTo>
                  <a:pt x="2232" y="860"/>
                </a:lnTo>
                <a:lnTo>
                  <a:pt x="2232" y="863"/>
                </a:lnTo>
                <a:lnTo>
                  <a:pt x="2230" y="863"/>
                </a:lnTo>
                <a:lnTo>
                  <a:pt x="2227" y="863"/>
                </a:lnTo>
                <a:lnTo>
                  <a:pt x="2225" y="860"/>
                </a:lnTo>
                <a:lnTo>
                  <a:pt x="2225" y="858"/>
                </a:lnTo>
                <a:lnTo>
                  <a:pt x="2223" y="858"/>
                </a:lnTo>
                <a:lnTo>
                  <a:pt x="2220" y="858"/>
                </a:lnTo>
                <a:lnTo>
                  <a:pt x="2218" y="858"/>
                </a:lnTo>
                <a:lnTo>
                  <a:pt x="2216" y="858"/>
                </a:lnTo>
                <a:lnTo>
                  <a:pt x="2216" y="856"/>
                </a:lnTo>
                <a:lnTo>
                  <a:pt x="2218" y="856"/>
                </a:lnTo>
                <a:lnTo>
                  <a:pt x="2218" y="853"/>
                </a:lnTo>
                <a:lnTo>
                  <a:pt x="2220" y="853"/>
                </a:lnTo>
                <a:lnTo>
                  <a:pt x="2223" y="853"/>
                </a:lnTo>
                <a:lnTo>
                  <a:pt x="2225" y="851"/>
                </a:lnTo>
                <a:lnTo>
                  <a:pt x="2227" y="851"/>
                </a:lnTo>
                <a:lnTo>
                  <a:pt x="2227" y="849"/>
                </a:lnTo>
                <a:lnTo>
                  <a:pt x="2230" y="849"/>
                </a:lnTo>
                <a:lnTo>
                  <a:pt x="2230" y="846"/>
                </a:lnTo>
                <a:lnTo>
                  <a:pt x="2232" y="846"/>
                </a:lnTo>
                <a:lnTo>
                  <a:pt x="2234" y="844"/>
                </a:lnTo>
                <a:lnTo>
                  <a:pt x="2234" y="841"/>
                </a:lnTo>
                <a:lnTo>
                  <a:pt x="2234" y="839"/>
                </a:lnTo>
                <a:lnTo>
                  <a:pt x="2237" y="839"/>
                </a:lnTo>
                <a:lnTo>
                  <a:pt x="2237" y="837"/>
                </a:lnTo>
                <a:lnTo>
                  <a:pt x="2239" y="837"/>
                </a:lnTo>
                <a:lnTo>
                  <a:pt x="2239" y="834"/>
                </a:lnTo>
                <a:lnTo>
                  <a:pt x="2239" y="832"/>
                </a:lnTo>
                <a:lnTo>
                  <a:pt x="2242" y="832"/>
                </a:lnTo>
                <a:lnTo>
                  <a:pt x="2244" y="827"/>
                </a:lnTo>
                <a:lnTo>
                  <a:pt x="2249" y="825"/>
                </a:lnTo>
                <a:lnTo>
                  <a:pt x="2251" y="823"/>
                </a:lnTo>
                <a:lnTo>
                  <a:pt x="2253" y="823"/>
                </a:lnTo>
                <a:lnTo>
                  <a:pt x="2256" y="818"/>
                </a:lnTo>
                <a:lnTo>
                  <a:pt x="2258" y="815"/>
                </a:lnTo>
                <a:lnTo>
                  <a:pt x="2260" y="815"/>
                </a:lnTo>
                <a:lnTo>
                  <a:pt x="2263" y="813"/>
                </a:lnTo>
                <a:lnTo>
                  <a:pt x="2265" y="811"/>
                </a:lnTo>
                <a:lnTo>
                  <a:pt x="2265" y="808"/>
                </a:lnTo>
                <a:lnTo>
                  <a:pt x="2268" y="808"/>
                </a:lnTo>
                <a:lnTo>
                  <a:pt x="2268" y="804"/>
                </a:lnTo>
                <a:lnTo>
                  <a:pt x="2265" y="794"/>
                </a:lnTo>
                <a:lnTo>
                  <a:pt x="2272" y="794"/>
                </a:lnTo>
                <a:lnTo>
                  <a:pt x="2277" y="794"/>
                </a:lnTo>
                <a:lnTo>
                  <a:pt x="2279" y="794"/>
                </a:lnTo>
                <a:lnTo>
                  <a:pt x="2279" y="797"/>
                </a:lnTo>
                <a:lnTo>
                  <a:pt x="2282" y="797"/>
                </a:lnTo>
                <a:lnTo>
                  <a:pt x="2284" y="799"/>
                </a:lnTo>
                <a:lnTo>
                  <a:pt x="2286" y="799"/>
                </a:lnTo>
                <a:lnTo>
                  <a:pt x="2289" y="801"/>
                </a:lnTo>
                <a:lnTo>
                  <a:pt x="2294" y="801"/>
                </a:lnTo>
                <a:lnTo>
                  <a:pt x="2298" y="801"/>
                </a:lnTo>
                <a:lnTo>
                  <a:pt x="2303" y="801"/>
                </a:lnTo>
                <a:lnTo>
                  <a:pt x="2310" y="801"/>
                </a:lnTo>
                <a:lnTo>
                  <a:pt x="2317" y="799"/>
                </a:lnTo>
                <a:lnTo>
                  <a:pt x="2322" y="799"/>
                </a:lnTo>
                <a:lnTo>
                  <a:pt x="2329" y="799"/>
                </a:lnTo>
                <a:lnTo>
                  <a:pt x="2329" y="801"/>
                </a:lnTo>
                <a:lnTo>
                  <a:pt x="2331" y="799"/>
                </a:lnTo>
                <a:lnTo>
                  <a:pt x="2334" y="799"/>
                </a:lnTo>
                <a:lnTo>
                  <a:pt x="2343" y="799"/>
                </a:lnTo>
                <a:lnTo>
                  <a:pt x="2350" y="799"/>
                </a:lnTo>
                <a:lnTo>
                  <a:pt x="2360" y="799"/>
                </a:lnTo>
                <a:lnTo>
                  <a:pt x="2374" y="799"/>
                </a:lnTo>
                <a:lnTo>
                  <a:pt x="2383" y="799"/>
                </a:lnTo>
                <a:lnTo>
                  <a:pt x="2390" y="799"/>
                </a:lnTo>
                <a:lnTo>
                  <a:pt x="2407" y="799"/>
                </a:lnTo>
                <a:lnTo>
                  <a:pt x="2423" y="799"/>
                </a:lnTo>
                <a:lnTo>
                  <a:pt x="2428" y="799"/>
                </a:lnTo>
                <a:lnTo>
                  <a:pt x="2440" y="799"/>
                </a:lnTo>
                <a:lnTo>
                  <a:pt x="2454" y="797"/>
                </a:lnTo>
                <a:lnTo>
                  <a:pt x="2471" y="797"/>
                </a:lnTo>
                <a:lnTo>
                  <a:pt x="2485" y="797"/>
                </a:lnTo>
                <a:lnTo>
                  <a:pt x="2497" y="797"/>
                </a:lnTo>
                <a:lnTo>
                  <a:pt x="2499" y="797"/>
                </a:lnTo>
                <a:lnTo>
                  <a:pt x="2506" y="797"/>
                </a:lnTo>
                <a:lnTo>
                  <a:pt x="2511" y="797"/>
                </a:lnTo>
                <a:lnTo>
                  <a:pt x="2513" y="797"/>
                </a:lnTo>
                <a:lnTo>
                  <a:pt x="2516" y="797"/>
                </a:lnTo>
                <a:lnTo>
                  <a:pt x="2516" y="792"/>
                </a:lnTo>
                <a:lnTo>
                  <a:pt x="2516" y="787"/>
                </a:lnTo>
                <a:lnTo>
                  <a:pt x="2516" y="782"/>
                </a:lnTo>
                <a:lnTo>
                  <a:pt x="2513" y="782"/>
                </a:lnTo>
                <a:lnTo>
                  <a:pt x="2511" y="782"/>
                </a:lnTo>
                <a:lnTo>
                  <a:pt x="2501" y="782"/>
                </a:lnTo>
                <a:lnTo>
                  <a:pt x="2497" y="782"/>
                </a:lnTo>
                <a:lnTo>
                  <a:pt x="2494" y="782"/>
                </a:lnTo>
                <a:lnTo>
                  <a:pt x="2485" y="782"/>
                </a:lnTo>
                <a:lnTo>
                  <a:pt x="2483" y="782"/>
                </a:lnTo>
                <a:lnTo>
                  <a:pt x="2468" y="782"/>
                </a:lnTo>
                <a:lnTo>
                  <a:pt x="2464" y="782"/>
                </a:lnTo>
                <a:lnTo>
                  <a:pt x="2464" y="778"/>
                </a:lnTo>
                <a:lnTo>
                  <a:pt x="2457" y="778"/>
                </a:lnTo>
                <a:lnTo>
                  <a:pt x="2457" y="775"/>
                </a:lnTo>
                <a:lnTo>
                  <a:pt x="2454" y="773"/>
                </a:lnTo>
                <a:lnTo>
                  <a:pt x="2449" y="773"/>
                </a:lnTo>
                <a:lnTo>
                  <a:pt x="2447" y="773"/>
                </a:lnTo>
                <a:lnTo>
                  <a:pt x="2447" y="771"/>
                </a:lnTo>
                <a:lnTo>
                  <a:pt x="2445" y="764"/>
                </a:lnTo>
                <a:lnTo>
                  <a:pt x="2447" y="764"/>
                </a:lnTo>
                <a:lnTo>
                  <a:pt x="2449" y="764"/>
                </a:lnTo>
                <a:lnTo>
                  <a:pt x="2454" y="764"/>
                </a:lnTo>
                <a:lnTo>
                  <a:pt x="2471" y="764"/>
                </a:lnTo>
                <a:lnTo>
                  <a:pt x="2483" y="764"/>
                </a:lnTo>
                <a:lnTo>
                  <a:pt x="2490" y="764"/>
                </a:lnTo>
                <a:lnTo>
                  <a:pt x="2494" y="764"/>
                </a:lnTo>
                <a:lnTo>
                  <a:pt x="2497" y="764"/>
                </a:lnTo>
                <a:lnTo>
                  <a:pt x="2497" y="761"/>
                </a:lnTo>
                <a:lnTo>
                  <a:pt x="2497" y="754"/>
                </a:lnTo>
                <a:lnTo>
                  <a:pt x="2497" y="747"/>
                </a:lnTo>
                <a:lnTo>
                  <a:pt x="2494" y="745"/>
                </a:lnTo>
                <a:lnTo>
                  <a:pt x="2490" y="745"/>
                </a:lnTo>
                <a:lnTo>
                  <a:pt x="2475" y="738"/>
                </a:lnTo>
                <a:lnTo>
                  <a:pt x="2464" y="733"/>
                </a:lnTo>
                <a:lnTo>
                  <a:pt x="2452" y="728"/>
                </a:lnTo>
                <a:lnTo>
                  <a:pt x="2452" y="730"/>
                </a:lnTo>
                <a:lnTo>
                  <a:pt x="2442" y="728"/>
                </a:lnTo>
                <a:lnTo>
                  <a:pt x="2433" y="723"/>
                </a:lnTo>
                <a:lnTo>
                  <a:pt x="2362" y="695"/>
                </a:lnTo>
                <a:lnTo>
                  <a:pt x="2338" y="728"/>
                </a:lnTo>
                <a:lnTo>
                  <a:pt x="2324" y="721"/>
                </a:lnTo>
                <a:lnTo>
                  <a:pt x="2331" y="709"/>
                </a:lnTo>
                <a:lnTo>
                  <a:pt x="2348" y="690"/>
                </a:lnTo>
                <a:lnTo>
                  <a:pt x="2346" y="688"/>
                </a:lnTo>
                <a:lnTo>
                  <a:pt x="2343" y="688"/>
                </a:lnTo>
                <a:lnTo>
                  <a:pt x="2341" y="688"/>
                </a:lnTo>
                <a:lnTo>
                  <a:pt x="2341" y="690"/>
                </a:lnTo>
                <a:lnTo>
                  <a:pt x="2338" y="690"/>
                </a:lnTo>
                <a:lnTo>
                  <a:pt x="2334" y="688"/>
                </a:lnTo>
                <a:lnTo>
                  <a:pt x="2336" y="686"/>
                </a:lnTo>
                <a:lnTo>
                  <a:pt x="2334" y="683"/>
                </a:lnTo>
                <a:lnTo>
                  <a:pt x="2331" y="683"/>
                </a:lnTo>
                <a:lnTo>
                  <a:pt x="2327" y="688"/>
                </a:lnTo>
                <a:lnTo>
                  <a:pt x="2315" y="704"/>
                </a:lnTo>
                <a:lnTo>
                  <a:pt x="2315" y="707"/>
                </a:lnTo>
                <a:lnTo>
                  <a:pt x="2312" y="709"/>
                </a:lnTo>
                <a:lnTo>
                  <a:pt x="2312" y="712"/>
                </a:lnTo>
                <a:lnTo>
                  <a:pt x="2308" y="714"/>
                </a:lnTo>
                <a:lnTo>
                  <a:pt x="2303" y="712"/>
                </a:lnTo>
                <a:lnTo>
                  <a:pt x="2298" y="709"/>
                </a:lnTo>
                <a:lnTo>
                  <a:pt x="2294" y="714"/>
                </a:lnTo>
                <a:lnTo>
                  <a:pt x="2294" y="716"/>
                </a:lnTo>
                <a:lnTo>
                  <a:pt x="2286" y="723"/>
                </a:lnTo>
                <a:lnTo>
                  <a:pt x="2282" y="721"/>
                </a:lnTo>
                <a:lnTo>
                  <a:pt x="2279" y="719"/>
                </a:lnTo>
                <a:lnTo>
                  <a:pt x="2275" y="716"/>
                </a:lnTo>
                <a:lnTo>
                  <a:pt x="2270" y="714"/>
                </a:lnTo>
                <a:lnTo>
                  <a:pt x="2265" y="712"/>
                </a:lnTo>
                <a:lnTo>
                  <a:pt x="2294" y="671"/>
                </a:lnTo>
                <a:lnTo>
                  <a:pt x="2277" y="664"/>
                </a:lnTo>
                <a:lnTo>
                  <a:pt x="2249" y="707"/>
                </a:lnTo>
                <a:lnTo>
                  <a:pt x="2246" y="707"/>
                </a:lnTo>
                <a:lnTo>
                  <a:pt x="2244" y="704"/>
                </a:lnTo>
                <a:lnTo>
                  <a:pt x="2242" y="704"/>
                </a:lnTo>
                <a:lnTo>
                  <a:pt x="2239" y="704"/>
                </a:lnTo>
                <a:lnTo>
                  <a:pt x="2234" y="702"/>
                </a:lnTo>
                <a:lnTo>
                  <a:pt x="2232" y="702"/>
                </a:lnTo>
                <a:lnTo>
                  <a:pt x="2234" y="702"/>
                </a:lnTo>
                <a:lnTo>
                  <a:pt x="2234" y="700"/>
                </a:lnTo>
                <a:lnTo>
                  <a:pt x="2242" y="690"/>
                </a:lnTo>
                <a:lnTo>
                  <a:pt x="2249" y="681"/>
                </a:lnTo>
                <a:lnTo>
                  <a:pt x="2256" y="674"/>
                </a:lnTo>
                <a:lnTo>
                  <a:pt x="2258" y="669"/>
                </a:lnTo>
                <a:lnTo>
                  <a:pt x="2263" y="664"/>
                </a:lnTo>
                <a:lnTo>
                  <a:pt x="2265" y="662"/>
                </a:lnTo>
                <a:lnTo>
                  <a:pt x="2265" y="660"/>
                </a:lnTo>
                <a:lnTo>
                  <a:pt x="2263" y="657"/>
                </a:lnTo>
                <a:lnTo>
                  <a:pt x="2253" y="655"/>
                </a:lnTo>
                <a:lnTo>
                  <a:pt x="2246" y="650"/>
                </a:lnTo>
                <a:lnTo>
                  <a:pt x="2242" y="657"/>
                </a:lnTo>
                <a:lnTo>
                  <a:pt x="2234" y="664"/>
                </a:lnTo>
                <a:lnTo>
                  <a:pt x="2234" y="667"/>
                </a:lnTo>
                <a:lnTo>
                  <a:pt x="2227" y="676"/>
                </a:lnTo>
                <a:lnTo>
                  <a:pt x="2220" y="686"/>
                </a:lnTo>
                <a:lnTo>
                  <a:pt x="2213" y="693"/>
                </a:lnTo>
                <a:lnTo>
                  <a:pt x="2213" y="695"/>
                </a:lnTo>
                <a:lnTo>
                  <a:pt x="2213" y="695"/>
                </a:lnTo>
                <a:lnTo>
                  <a:pt x="2211" y="695"/>
                </a:lnTo>
                <a:lnTo>
                  <a:pt x="2208" y="693"/>
                </a:lnTo>
                <a:lnTo>
                  <a:pt x="2206" y="693"/>
                </a:lnTo>
                <a:lnTo>
                  <a:pt x="2206" y="690"/>
                </a:lnTo>
                <a:lnTo>
                  <a:pt x="2208" y="690"/>
                </a:lnTo>
                <a:lnTo>
                  <a:pt x="2208" y="688"/>
                </a:lnTo>
                <a:lnTo>
                  <a:pt x="2206" y="686"/>
                </a:lnTo>
                <a:lnTo>
                  <a:pt x="2204" y="686"/>
                </a:lnTo>
                <a:lnTo>
                  <a:pt x="2201" y="686"/>
                </a:lnTo>
                <a:lnTo>
                  <a:pt x="2201" y="683"/>
                </a:lnTo>
                <a:lnTo>
                  <a:pt x="2204" y="681"/>
                </a:lnTo>
                <a:lnTo>
                  <a:pt x="2206" y="678"/>
                </a:lnTo>
                <a:lnTo>
                  <a:pt x="2208" y="676"/>
                </a:lnTo>
                <a:lnTo>
                  <a:pt x="2211" y="674"/>
                </a:lnTo>
                <a:lnTo>
                  <a:pt x="2213" y="669"/>
                </a:lnTo>
                <a:lnTo>
                  <a:pt x="2213" y="667"/>
                </a:lnTo>
                <a:lnTo>
                  <a:pt x="2216" y="664"/>
                </a:lnTo>
                <a:lnTo>
                  <a:pt x="2218" y="660"/>
                </a:lnTo>
                <a:lnTo>
                  <a:pt x="2220" y="657"/>
                </a:lnTo>
                <a:lnTo>
                  <a:pt x="2223" y="652"/>
                </a:lnTo>
                <a:lnTo>
                  <a:pt x="2230" y="648"/>
                </a:lnTo>
                <a:lnTo>
                  <a:pt x="2230" y="645"/>
                </a:lnTo>
                <a:lnTo>
                  <a:pt x="2232" y="645"/>
                </a:lnTo>
                <a:lnTo>
                  <a:pt x="2227" y="645"/>
                </a:lnTo>
                <a:lnTo>
                  <a:pt x="2223" y="643"/>
                </a:lnTo>
                <a:lnTo>
                  <a:pt x="2218" y="645"/>
                </a:lnTo>
                <a:lnTo>
                  <a:pt x="2216" y="648"/>
                </a:lnTo>
                <a:lnTo>
                  <a:pt x="2213" y="652"/>
                </a:lnTo>
                <a:lnTo>
                  <a:pt x="2213" y="655"/>
                </a:lnTo>
                <a:lnTo>
                  <a:pt x="2211" y="655"/>
                </a:lnTo>
                <a:lnTo>
                  <a:pt x="2204" y="652"/>
                </a:lnTo>
                <a:lnTo>
                  <a:pt x="2201" y="652"/>
                </a:lnTo>
                <a:lnTo>
                  <a:pt x="2199" y="652"/>
                </a:lnTo>
                <a:lnTo>
                  <a:pt x="2197" y="655"/>
                </a:lnTo>
                <a:lnTo>
                  <a:pt x="2194" y="655"/>
                </a:lnTo>
                <a:lnTo>
                  <a:pt x="2187" y="652"/>
                </a:lnTo>
                <a:lnTo>
                  <a:pt x="2180" y="648"/>
                </a:lnTo>
                <a:lnTo>
                  <a:pt x="2182" y="645"/>
                </a:lnTo>
                <a:lnTo>
                  <a:pt x="2185" y="643"/>
                </a:lnTo>
                <a:lnTo>
                  <a:pt x="2185" y="641"/>
                </a:lnTo>
                <a:lnTo>
                  <a:pt x="2187" y="638"/>
                </a:lnTo>
                <a:lnTo>
                  <a:pt x="2187" y="636"/>
                </a:lnTo>
                <a:lnTo>
                  <a:pt x="2190" y="634"/>
                </a:lnTo>
                <a:lnTo>
                  <a:pt x="2192" y="631"/>
                </a:lnTo>
                <a:lnTo>
                  <a:pt x="2187" y="629"/>
                </a:lnTo>
                <a:lnTo>
                  <a:pt x="2185" y="629"/>
                </a:lnTo>
                <a:lnTo>
                  <a:pt x="2182" y="626"/>
                </a:lnTo>
                <a:lnTo>
                  <a:pt x="2180" y="626"/>
                </a:lnTo>
                <a:lnTo>
                  <a:pt x="2178" y="626"/>
                </a:lnTo>
                <a:lnTo>
                  <a:pt x="2175" y="624"/>
                </a:lnTo>
                <a:lnTo>
                  <a:pt x="2173" y="624"/>
                </a:lnTo>
                <a:lnTo>
                  <a:pt x="2171" y="624"/>
                </a:lnTo>
                <a:lnTo>
                  <a:pt x="2168" y="624"/>
                </a:lnTo>
                <a:lnTo>
                  <a:pt x="2166" y="624"/>
                </a:lnTo>
                <a:lnTo>
                  <a:pt x="2164" y="624"/>
                </a:lnTo>
                <a:lnTo>
                  <a:pt x="2161" y="624"/>
                </a:lnTo>
                <a:lnTo>
                  <a:pt x="2159" y="624"/>
                </a:lnTo>
                <a:lnTo>
                  <a:pt x="2157" y="624"/>
                </a:lnTo>
                <a:lnTo>
                  <a:pt x="2157" y="624"/>
                </a:lnTo>
                <a:lnTo>
                  <a:pt x="2154" y="624"/>
                </a:lnTo>
                <a:lnTo>
                  <a:pt x="2152" y="624"/>
                </a:lnTo>
                <a:lnTo>
                  <a:pt x="2149" y="624"/>
                </a:lnTo>
                <a:lnTo>
                  <a:pt x="2147" y="624"/>
                </a:lnTo>
                <a:lnTo>
                  <a:pt x="2145" y="626"/>
                </a:lnTo>
                <a:lnTo>
                  <a:pt x="2142" y="626"/>
                </a:lnTo>
                <a:lnTo>
                  <a:pt x="2140" y="626"/>
                </a:lnTo>
                <a:lnTo>
                  <a:pt x="2138" y="629"/>
                </a:lnTo>
                <a:lnTo>
                  <a:pt x="2135" y="629"/>
                </a:lnTo>
                <a:lnTo>
                  <a:pt x="2128" y="631"/>
                </a:lnTo>
                <a:lnTo>
                  <a:pt x="2126" y="634"/>
                </a:lnTo>
                <a:lnTo>
                  <a:pt x="2121" y="638"/>
                </a:lnTo>
                <a:lnTo>
                  <a:pt x="2119" y="641"/>
                </a:lnTo>
                <a:lnTo>
                  <a:pt x="2109" y="650"/>
                </a:lnTo>
                <a:lnTo>
                  <a:pt x="2093" y="674"/>
                </a:lnTo>
                <a:lnTo>
                  <a:pt x="2086" y="686"/>
                </a:lnTo>
                <a:lnTo>
                  <a:pt x="2074" y="697"/>
                </a:lnTo>
                <a:lnTo>
                  <a:pt x="2071" y="702"/>
                </a:lnTo>
                <a:lnTo>
                  <a:pt x="2062" y="712"/>
                </a:lnTo>
                <a:lnTo>
                  <a:pt x="2043" y="740"/>
                </a:lnTo>
                <a:lnTo>
                  <a:pt x="2029" y="759"/>
                </a:lnTo>
                <a:lnTo>
                  <a:pt x="2029" y="759"/>
                </a:lnTo>
                <a:lnTo>
                  <a:pt x="2027" y="761"/>
                </a:lnTo>
                <a:lnTo>
                  <a:pt x="2024" y="761"/>
                </a:lnTo>
                <a:lnTo>
                  <a:pt x="2010" y="761"/>
                </a:lnTo>
                <a:lnTo>
                  <a:pt x="2008" y="764"/>
                </a:lnTo>
                <a:lnTo>
                  <a:pt x="1993" y="764"/>
                </a:lnTo>
                <a:lnTo>
                  <a:pt x="1989" y="764"/>
                </a:lnTo>
                <a:lnTo>
                  <a:pt x="1984" y="766"/>
                </a:lnTo>
                <a:lnTo>
                  <a:pt x="1977" y="768"/>
                </a:lnTo>
                <a:lnTo>
                  <a:pt x="1970" y="773"/>
                </a:lnTo>
                <a:lnTo>
                  <a:pt x="1958" y="780"/>
                </a:lnTo>
                <a:lnTo>
                  <a:pt x="1956" y="780"/>
                </a:lnTo>
                <a:lnTo>
                  <a:pt x="1946" y="787"/>
                </a:lnTo>
                <a:lnTo>
                  <a:pt x="1944" y="792"/>
                </a:lnTo>
                <a:lnTo>
                  <a:pt x="1944" y="804"/>
                </a:lnTo>
                <a:lnTo>
                  <a:pt x="1942" y="806"/>
                </a:lnTo>
                <a:lnTo>
                  <a:pt x="1934" y="806"/>
                </a:lnTo>
                <a:lnTo>
                  <a:pt x="1934" y="808"/>
                </a:lnTo>
                <a:lnTo>
                  <a:pt x="1932" y="808"/>
                </a:lnTo>
                <a:lnTo>
                  <a:pt x="1932" y="806"/>
                </a:lnTo>
                <a:lnTo>
                  <a:pt x="1930" y="806"/>
                </a:lnTo>
                <a:lnTo>
                  <a:pt x="1932" y="799"/>
                </a:lnTo>
                <a:lnTo>
                  <a:pt x="1934" y="792"/>
                </a:lnTo>
                <a:lnTo>
                  <a:pt x="1939" y="778"/>
                </a:lnTo>
                <a:lnTo>
                  <a:pt x="1946" y="773"/>
                </a:lnTo>
                <a:lnTo>
                  <a:pt x="1949" y="771"/>
                </a:lnTo>
                <a:lnTo>
                  <a:pt x="1960" y="764"/>
                </a:lnTo>
                <a:lnTo>
                  <a:pt x="1965" y="761"/>
                </a:lnTo>
                <a:lnTo>
                  <a:pt x="1989" y="754"/>
                </a:lnTo>
                <a:lnTo>
                  <a:pt x="1993" y="752"/>
                </a:lnTo>
                <a:lnTo>
                  <a:pt x="1996" y="754"/>
                </a:lnTo>
                <a:lnTo>
                  <a:pt x="1996" y="752"/>
                </a:lnTo>
                <a:lnTo>
                  <a:pt x="1998" y="752"/>
                </a:lnTo>
                <a:lnTo>
                  <a:pt x="1998" y="749"/>
                </a:lnTo>
                <a:lnTo>
                  <a:pt x="2001" y="749"/>
                </a:lnTo>
                <a:lnTo>
                  <a:pt x="2005" y="747"/>
                </a:lnTo>
                <a:lnTo>
                  <a:pt x="2008" y="747"/>
                </a:lnTo>
                <a:lnTo>
                  <a:pt x="2012" y="745"/>
                </a:lnTo>
                <a:lnTo>
                  <a:pt x="2043" y="700"/>
                </a:lnTo>
                <a:lnTo>
                  <a:pt x="2055" y="681"/>
                </a:lnTo>
                <a:lnTo>
                  <a:pt x="2057" y="678"/>
                </a:lnTo>
                <a:lnTo>
                  <a:pt x="2064" y="667"/>
                </a:lnTo>
                <a:lnTo>
                  <a:pt x="2067" y="664"/>
                </a:lnTo>
                <a:lnTo>
                  <a:pt x="2064" y="662"/>
                </a:lnTo>
                <a:lnTo>
                  <a:pt x="2069" y="655"/>
                </a:lnTo>
                <a:lnTo>
                  <a:pt x="2071" y="655"/>
                </a:lnTo>
                <a:lnTo>
                  <a:pt x="2076" y="650"/>
                </a:lnTo>
                <a:lnTo>
                  <a:pt x="2079" y="648"/>
                </a:lnTo>
                <a:lnTo>
                  <a:pt x="2079" y="645"/>
                </a:lnTo>
                <a:lnTo>
                  <a:pt x="2081" y="645"/>
                </a:lnTo>
                <a:lnTo>
                  <a:pt x="2083" y="641"/>
                </a:lnTo>
                <a:lnTo>
                  <a:pt x="2083" y="638"/>
                </a:lnTo>
                <a:lnTo>
                  <a:pt x="2081" y="636"/>
                </a:lnTo>
                <a:lnTo>
                  <a:pt x="2081" y="634"/>
                </a:lnTo>
                <a:lnTo>
                  <a:pt x="2083" y="631"/>
                </a:lnTo>
                <a:lnTo>
                  <a:pt x="2086" y="634"/>
                </a:lnTo>
                <a:lnTo>
                  <a:pt x="2088" y="634"/>
                </a:lnTo>
                <a:lnTo>
                  <a:pt x="2093" y="629"/>
                </a:lnTo>
                <a:lnTo>
                  <a:pt x="2093" y="626"/>
                </a:lnTo>
                <a:lnTo>
                  <a:pt x="2100" y="615"/>
                </a:lnTo>
                <a:lnTo>
                  <a:pt x="2102" y="608"/>
                </a:lnTo>
                <a:lnTo>
                  <a:pt x="2105" y="608"/>
                </a:lnTo>
                <a:lnTo>
                  <a:pt x="2105" y="605"/>
                </a:lnTo>
                <a:lnTo>
                  <a:pt x="2102" y="605"/>
                </a:lnTo>
                <a:lnTo>
                  <a:pt x="2100" y="608"/>
                </a:lnTo>
                <a:lnTo>
                  <a:pt x="2100" y="610"/>
                </a:lnTo>
                <a:lnTo>
                  <a:pt x="2097" y="610"/>
                </a:lnTo>
                <a:lnTo>
                  <a:pt x="2100" y="605"/>
                </a:lnTo>
                <a:lnTo>
                  <a:pt x="2100" y="601"/>
                </a:lnTo>
                <a:lnTo>
                  <a:pt x="2109" y="601"/>
                </a:lnTo>
                <a:lnTo>
                  <a:pt x="2109" y="598"/>
                </a:lnTo>
                <a:lnTo>
                  <a:pt x="2100" y="598"/>
                </a:lnTo>
                <a:lnTo>
                  <a:pt x="2100" y="596"/>
                </a:lnTo>
                <a:lnTo>
                  <a:pt x="2112" y="591"/>
                </a:lnTo>
                <a:lnTo>
                  <a:pt x="2112" y="589"/>
                </a:lnTo>
                <a:lnTo>
                  <a:pt x="2109" y="589"/>
                </a:lnTo>
                <a:lnTo>
                  <a:pt x="2102" y="589"/>
                </a:lnTo>
                <a:lnTo>
                  <a:pt x="2100" y="589"/>
                </a:lnTo>
                <a:lnTo>
                  <a:pt x="2105" y="586"/>
                </a:lnTo>
                <a:lnTo>
                  <a:pt x="2105" y="584"/>
                </a:lnTo>
                <a:lnTo>
                  <a:pt x="2105" y="579"/>
                </a:lnTo>
                <a:lnTo>
                  <a:pt x="2107" y="579"/>
                </a:lnTo>
                <a:lnTo>
                  <a:pt x="2105" y="577"/>
                </a:lnTo>
                <a:lnTo>
                  <a:pt x="2095" y="577"/>
                </a:lnTo>
                <a:lnTo>
                  <a:pt x="2093" y="570"/>
                </a:lnTo>
                <a:lnTo>
                  <a:pt x="2102" y="567"/>
                </a:lnTo>
                <a:lnTo>
                  <a:pt x="2105" y="567"/>
                </a:lnTo>
                <a:lnTo>
                  <a:pt x="2107" y="572"/>
                </a:lnTo>
                <a:lnTo>
                  <a:pt x="2116" y="570"/>
                </a:lnTo>
                <a:lnTo>
                  <a:pt x="2116" y="567"/>
                </a:lnTo>
                <a:lnTo>
                  <a:pt x="2121" y="567"/>
                </a:lnTo>
                <a:lnTo>
                  <a:pt x="2119" y="563"/>
                </a:lnTo>
                <a:lnTo>
                  <a:pt x="2121" y="563"/>
                </a:lnTo>
                <a:lnTo>
                  <a:pt x="2121" y="558"/>
                </a:lnTo>
                <a:lnTo>
                  <a:pt x="2093" y="563"/>
                </a:lnTo>
                <a:lnTo>
                  <a:pt x="2090" y="563"/>
                </a:lnTo>
                <a:lnTo>
                  <a:pt x="2088" y="563"/>
                </a:lnTo>
                <a:lnTo>
                  <a:pt x="2088" y="556"/>
                </a:lnTo>
                <a:lnTo>
                  <a:pt x="2095" y="556"/>
                </a:lnTo>
                <a:lnTo>
                  <a:pt x="2133" y="551"/>
                </a:lnTo>
                <a:lnTo>
                  <a:pt x="2131" y="544"/>
                </a:lnTo>
                <a:lnTo>
                  <a:pt x="2133" y="544"/>
                </a:lnTo>
                <a:lnTo>
                  <a:pt x="2133" y="541"/>
                </a:lnTo>
                <a:lnTo>
                  <a:pt x="2131" y="541"/>
                </a:lnTo>
                <a:lnTo>
                  <a:pt x="2119" y="544"/>
                </a:lnTo>
                <a:lnTo>
                  <a:pt x="2109" y="546"/>
                </a:lnTo>
                <a:lnTo>
                  <a:pt x="2109" y="544"/>
                </a:lnTo>
                <a:lnTo>
                  <a:pt x="2107" y="544"/>
                </a:lnTo>
                <a:lnTo>
                  <a:pt x="2107" y="539"/>
                </a:lnTo>
                <a:lnTo>
                  <a:pt x="2102" y="541"/>
                </a:lnTo>
                <a:lnTo>
                  <a:pt x="2100" y="539"/>
                </a:lnTo>
                <a:lnTo>
                  <a:pt x="2100" y="539"/>
                </a:lnTo>
                <a:lnTo>
                  <a:pt x="2093" y="541"/>
                </a:lnTo>
                <a:lnTo>
                  <a:pt x="2090" y="541"/>
                </a:lnTo>
                <a:lnTo>
                  <a:pt x="2090" y="539"/>
                </a:lnTo>
                <a:lnTo>
                  <a:pt x="2088" y="541"/>
                </a:lnTo>
                <a:lnTo>
                  <a:pt x="2086" y="541"/>
                </a:lnTo>
                <a:lnTo>
                  <a:pt x="2086" y="539"/>
                </a:lnTo>
                <a:lnTo>
                  <a:pt x="2086" y="537"/>
                </a:lnTo>
                <a:lnTo>
                  <a:pt x="2086" y="534"/>
                </a:lnTo>
                <a:lnTo>
                  <a:pt x="2086" y="532"/>
                </a:lnTo>
                <a:lnTo>
                  <a:pt x="2086" y="532"/>
                </a:lnTo>
                <a:lnTo>
                  <a:pt x="2086" y="530"/>
                </a:lnTo>
                <a:lnTo>
                  <a:pt x="2086" y="527"/>
                </a:lnTo>
                <a:lnTo>
                  <a:pt x="2086" y="525"/>
                </a:lnTo>
                <a:lnTo>
                  <a:pt x="2088" y="525"/>
                </a:lnTo>
                <a:lnTo>
                  <a:pt x="2090" y="523"/>
                </a:lnTo>
                <a:lnTo>
                  <a:pt x="2105" y="527"/>
                </a:lnTo>
                <a:lnTo>
                  <a:pt x="2105" y="532"/>
                </a:lnTo>
                <a:lnTo>
                  <a:pt x="2119" y="530"/>
                </a:lnTo>
                <a:lnTo>
                  <a:pt x="2116" y="525"/>
                </a:lnTo>
                <a:lnTo>
                  <a:pt x="2128" y="523"/>
                </a:lnTo>
                <a:lnTo>
                  <a:pt x="2128" y="518"/>
                </a:lnTo>
                <a:lnTo>
                  <a:pt x="2116" y="520"/>
                </a:lnTo>
                <a:lnTo>
                  <a:pt x="2114" y="520"/>
                </a:lnTo>
                <a:lnTo>
                  <a:pt x="2109" y="520"/>
                </a:lnTo>
                <a:lnTo>
                  <a:pt x="2105" y="520"/>
                </a:lnTo>
                <a:lnTo>
                  <a:pt x="2100" y="518"/>
                </a:lnTo>
                <a:lnTo>
                  <a:pt x="2097" y="515"/>
                </a:lnTo>
                <a:lnTo>
                  <a:pt x="2093" y="515"/>
                </a:lnTo>
                <a:lnTo>
                  <a:pt x="2088" y="513"/>
                </a:lnTo>
                <a:lnTo>
                  <a:pt x="2086" y="513"/>
                </a:lnTo>
                <a:lnTo>
                  <a:pt x="2086" y="506"/>
                </a:lnTo>
                <a:lnTo>
                  <a:pt x="2090" y="508"/>
                </a:lnTo>
                <a:lnTo>
                  <a:pt x="2090" y="506"/>
                </a:lnTo>
                <a:lnTo>
                  <a:pt x="2093" y="506"/>
                </a:lnTo>
                <a:lnTo>
                  <a:pt x="2095" y="508"/>
                </a:lnTo>
                <a:lnTo>
                  <a:pt x="2100" y="508"/>
                </a:lnTo>
                <a:lnTo>
                  <a:pt x="2100" y="511"/>
                </a:lnTo>
                <a:lnTo>
                  <a:pt x="2100" y="511"/>
                </a:lnTo>
                <a:lnTo>
                  <a:pt x="2105" y="513"/>
                </a:lnTo>
                <a:lnTo>
                  <a:pt x="2109" y="513"/>
                </a:lnTo>
                <a:lnTo>
                  <a:pt x="2112" y="508"/>
                </a:lnTo>
                <a:lnTo>
                  <a:pt x="2109" y="508"/>
                </a:lnTo>
                <a:lnTo>
                  <a:pt x="2112" y="504"/>
                </a:lnTo>
                <a:lnTo>
                  <a:pt x="2112" y="499"/>
                </a:lnTo>
                <a:lnTo>
                  <a:pt x="2102" y="499"/>
                </a:lnTo>
                <a:lnTo>
                  <a:pt x="2100" y="497"/>
                </a:lnTo>
                <a:lnTo>
                  <a:pt x="2102" y="494"/>
                </a:lnTo>
                <a:lnTo>
                  <a:pt x="2105" y="494"/>
                </a:lnTo>
                <a:lnTo>
                  <a:pt x="2105" y="489"/>
                </a:lnTo>
                <a:lnTo>
                  <a:pt x="2107" y="489"/>
                </a:lnTo>
                <a:lnTo>
                  <a:pt x="2107" y="485"/>
                </a:lnTo>
                <a:lnTo>
                  <a:pt x="2107" y="482"/>
                </a:lnTo>
                <a:lnTo>
                  <a:pt x="2102" y="482"/>
                </a:lnTo>
                <a:lnTo>
                  <a:pt x="2102" y="480"/>
                </a:lnTo>
                <a:lnTo>
                  <a:pt x="2100" y="480"/>
                </a:lnTo>
                <a:lnTo>
                  <a:pt x="2100" y="480"/>
                </a:lnTo>
                <a:lnTo>
                  <a:pt x="2095" y="478"/>
                </a:lnTo>
                <a:lnTo>
                  <a:pt x="2093" y="478"/>
                </a:lnTo>
                <a:lnTo>
                  <a:pt x="2090" y="478"/>
                </a:lnTo>
                <a:lnTo>
                  <a:pt x="2088" y="478"/>
                </a:lnTo>
                <a:lnTo>
                  <a:pt x="2086" y="478"/>
                </a:lnTo>
                <a:lnTo>
                  <a:pt x="2086" y="475"/>
                </a:lnTo>
                <a:lnTo>
                  <a:pt x="2086" y="475"/>
                </a:lnTo>
                <a:lnTo>
                  <a:pt x="2093" y="475"/>
                </a:lnTo>
                <a:lnTo>
                  <a:pt x="2095" y="475"/>
                </a:lnTo>
                <a:lnTo>
                  <a:pt x="2100" y="475"/>
                </a:lnTo>
                <a:lnTo>
                  <a:pt x="2100" y="475"/>
                </a:lnTo>
                <a:lnTo>
                  <a:pt x="2114" y="478"/>
                </a:lnTo>
                <a:lnTo>
                  <a:pt x="2114" y="475"/>
                </a:lnTo>
                <a:lnTo>
                  <a:pt x="2114" y="475"/>
                </a:lnTo>
                <a:lnTo>
                  <a:pt x="2114" y="473"/>
                </a:lnTo>
                <a:lnTo>
                  <a:pt x="2107" y="473"/>
                </a:lnTo>
                <a:lnTo>
                  <a:pt x="2102" y="473"/>
                </a:lnTo>
                <a:lnTo>
                  <a:pt x="2100" y="473"/>
                </a:lnTo>
                <a:lnTo>
                  <a:pt x="2100" y="471"/>
                </a:lnTo>
                <a:lnTo>
                  <a:pt x="2100" y="466"/>
                </a:lnTo>
                <a:lnTo>
                  <a:pt x="2100" y="466"/>
                </a:lnTo>
                <a:lnTo>
                  <a:pt x="2097" y="466"/>
                </a:lnTo>
                <a:lnTo>
                  <a:pt x="2097" y="461"/>
                </a:lnTo>
                <a:lnTo>
                  <a:pt x="2107" y="461"/>
                </a:lnTo>
                <a:lnTo>
                  <a:pt x="2109" y="459"/>
                </a:lnTo>
                <a:lnTo>
                  <a:pt x="2109" y="456"/>
                </a:lnTo>
                <a:lnTo>
                  <a:pt x="2105" y="456"/>
                </a:lnTo>
                <a:lnTo>
                  <a:pt x="2102" y="454"/>
                </a:lnTo>
                <a:lnTo>
                  <a:pt x="2109" y="454"/>
                </a:lnTo>
                <a:lnTo>
                  <a:pt x="2107" y="449"/>
                </a:lnTo>
                <a:lnTo>
                  <a:pt x="2093" y="452"/>
                </a:lnTo>
                <a:lnTo>
                  <a:pt x="2093" y="449"/>
                </a:lnTo>
                <a:lnTo>
                  <a:pt x="2107" y="447"/>
                </a:lnTo>
                <a:lnTo>
                  <a:pt x="2107" y="445"/>
                </a:lnTo>
                <a:lnTo>
                  <a:pt x="2100" y="433"/>
                </a:lnTo>
                <a:lnTo>
                  <a:pt x="2100" y="433"/>
                </a:lnTo>
                <a:lnTo>
                  <a:pt x="2090" y="440"/>
                </a:lnTo>
                <a:lnTo>
                  <a:pt x="2083" y="445"/>
                </a:lnTo>
                <a:lnTo>
                  <a:pt x="2081" y="442"/>
                </a:lnTo>
                <a:lnTo>
                  <a:pt x="2079" y="438"/>
                </a:lnTo>
                <a:lnTo>
                  <a:pt x="2083" y="435"/>
                </a:lnTo>
                <a:lnTo>
                  <a:pt x="2086" y="430"/>
                </a:lnTo>
                <a:lnTo>
                  <a:pt x="2090" y="428"/>
                </a:lnTo>
                <a:lnTo>
                  <a:pt x="2097" y="421"/>
                </a:lnTo>
                <a:lnTo>
                  <a:pt x="2095" y="419"/>
                </a:lnTo>
                <a:lnTo>
                  <a:pt x="2090" y="421"/>
                </a:lnTo>
                <a:lnTo>
                  <a:pt x="2088" y="423"/>
                </a:lnTo>
                <a:lnTo>
                  <a:pt x="2086" y="426"/>
                </a:lnTo>
                <a:lnTo>
                  <a:pt x="2083" y="428"/>
                </a:lnTo>
                <a:lnTo>
                  <a:pt x="2079" y="430"/>
                </a:lnTo>
                <a:lnTo>
                  <a:pt x="2074" y="428"/>
                </a:lnTo>
                <a:lnTo>
                  <a:pt x="2071" y="430"/>
                </a:lnTo>
                <a:lnTo>
                  <a:pt x="2071" y="428"/>
                </a:lnTo>
                <a:lnTo>
                  <a:pt x="2076" y="423"/>
                </a:lnTo>
                <a:lnTo>
                  <a:pt x="2079" y="421"/>
                </a:lnTo>
                <a:lnTo>
                  <a:pt x="2081" y="419"/>
                </a:lnTo>
                <a:lnTo>
                  <a:pt x="2083" y="416"/>
                </a:lnTo>
                <a:lnTo>
                  <a:pt x="2083" y="414"/>
                </a:lnTo>
                <a:lnTo>
                  <a:pt x="2081" y="412"/>
                </a:lnTo>
                <a:lnTo>
                  <a:pt x="2079" y="414"/>
                </a:lnTo>
                <a:lnTo>
                  <a:pt x="2076" y="416"/>
                </a:lnTo>
                <a:lnTo>
                  <a:pt x="2074" y="419"/>
                </a:lnTo>
                <a:lnTo>
                  <a:pt x="2071" y="421"/>
                </a:lnTo>
                <a:lnTo>
                  <a:pt x="2067" y="419"/>
                </a:lnTo>
                <a:lnTo>
                  <a:pt x="2064" y="419"/>
                </a:lnTo>
                <a:lnTo>
                  <a:pt x="2067" y="416"/>
                </a:lnTo>
                <a:lnTo>
                  <a:pt x="2069" y="414"/>
                </a:lnTo>
                <a:lnTo>
                  <a:pt x="2071" y="409"/>
                </a:lnTo>
                <a:lnTo>
                  <a:pt x="2067" y="407"/>
                </a:lnTo>
                <a:lnTo>
                  <a:pt x="2064" y="409"/>
                </a:lnTo>
                <a:lnTo>
                  <a:pt x="2062" y="414"/>
                </a:lnTo>
                <a:lnTo>
                  <a:pt x="2060" y="416"/>
                </a:lnTo>
                <a:lnTo>
                  <a:pt x="2057" y="419"/>
                </a:lnTo>
                <a:lnTo>
                  <a:pt x="2055" y="419"/>
                </a:lnTo>
                <a:lnTo>
                  <a:pt x="2055" y="421"/>
                </a:lnTo>
                <a:lnTo>
                  <a:pt x="2053" y="419"/>
                </a:lnTo>
                <a:lnTo>
                  <a:pt x="2050" y="419"/>
                </a:lnTo>
                <a:lnTo>
                  <a:pt x="2048" y="419"/>
                </a:lnTo>
                <a:lnTo>
                  <a:pt x="2048" y="419"/>
                </a:lnTo>
                <a:lnTo>
                  <a:pt x="2045" y="419"/>
                </a:lnTo>
                <a:lnTo>
                  <a:pt x="2045" y="421"/>
                </a:lnTo>
                <a:lnTo>
                  <a:pt x="2043" y="421"/>
                </a:lnTo>
                <a:lnTo>
                  <a:pt x="2043" y="419"/>
                </a:lnTo>
                <a:lnTo>
                  <a:pt x="2038" y="419"/>
                </a:lnTo>
                <a:lnTo>
                  <a:pt x="2036" y="419"/>
                </a:lnTo>
                <a:lnTo>
                  <a:pt x="2029" y="419"/>
                </a:lnTo>
                <a:lnTo>
                  <a:pt x="2024" y="419"/>
                </a:lnTo>
                <a:lnTo>
                  <a:pt x="2024" y="416"/>
                </a:lnTo>
                <a:lnTo>
                  <a:pt x="2022" y="416"/>
                </a:lnTo>
                <a:lnTo>
                  <a:pt x="2022" y="419"/>
                </a:lnTo>
                <a:lnTo>
                  <a:pt x="2019" y="419"/>
                </a:lnTo>
                <a:lnTo>
                  <a:pt x="2017" y="419"/>
                </a:lnTo>
                <a:lnTo>
                  <a:pt x="2015" y="416"/>
                </a:lnTo>
                <a:lnTo>
                  <a:pt x="2015" y="419"/>
                </a:lnTo>
                <a:lnTo>
                  <a:pt x="2012" y="419"/>
                </a:lnTo>
                <a:lnTo>
                  <a:pt x="2008" y="419"/>
                </a:lnTo>
                <a:lnTo>
                  <a:pt x="2005" y="419"/>
                </a:lnTo>
                <a:lnTo>
                  <a:pt x="2003" y="419"/>
                </a:lnTo>
                <a:lnTo>
                  <a:pt x="2001" y="419"/>
                </a:lnTo>
                <a:lnTo>
                  <a:pt x="1998" y="419"/>
                </a:lnTo>
                <a:lnTo>
                  <a:pt x="1996" y="419"/>
                </a:lnTo>
                <a:lnTo>
                  <a:pt x="1996" y="419"/>
                </a:lnTo>
                <a:lnTo>
                  <a:pt x="1993" y="419"/>
                </a:lnTo>
                <a:lnTo>
                  <a:pt x="1991" y="419"/>
                </a:lnTo>
                <a:lnTo>
                  <a:pt x="1989" y="419"/>
                </a:lnTo>
                <a:lnTo>
                  <a:pt x="1984" y="423"/>
                </a:lnTo>
                <a:lnTo>
                  <a:pt x="1984" y="426"/>
                </a:lnTo>
                <a:lnTo>
                  <a:pt x="1982" y="428"/>
                </a:lnTo>
                <a:lnTo>
                  <a:pt x="1979" y="428"/>
                </a:lnTo>
                <a:lnTo>
                  <a:pt x="1977" y="430"/>
                </a:lnTo>
                <a:lnTo>
                  <a:pt x="1977" y="433"/>
                </a:lnTo>
                <a:lnTo>
                  <a:pt x="1975" y="433"/>
                </a:lnTo>
                <a:lnTo>
                  <a:pt x="1972" y="433"/>
                </a:lnTo>
                <a:lnTo>
                  <a:pt x="1970" y="433"/>
                </a:lnTo>
                <a:lnTo>
                  <a:pt x="1968" y="433"/>
                </a:lnTo>
                <a:lnTo>
                  <a:pt x="1965" y="433"/>
                </a:lnTo>
                <a:lnTo>
                  <a:pt x="1965" y="435"/>
                </a:lnTo>
                <a:lnTo>
                  <a:pt x="1968" y="435"/>
                </a:lnTo>
                <a:lnTo>
                  <a:pt x="1968" y="438"/>
                </a:lnTo>
                <a:lnTo>
                  <a:pt x="1960" y="438"/>
                </a:lnTo>
                <a:lnTo>
                  <a:pt x="1958" y="435"/>
                </a:lnTo>
                <a:lnTo>
                  <a:pt x="1956" y="435"/>
                </a:lnTo>
                <a:lnTo>
                  <a:pt x="1956" y="438"/>
                </a:lnTo>
                <a:lnTo>
                  <a:pt x="1953" y="438"/>
                </a:lnTo>
                <a:lnTo>
                  <a:pt x="1951" y="438"/>
                </a:lnTo>
                <a:lnTo>
                  <a:pt x="1951" y="440"/>
                </a:lnTo>
                <a:lnTo>
                  <a:pt x="1949" y="440"/>
                </a:lnTo>
                <a:lnTo>
                  <a:pt x="1946" y="440"/>
                </a:lnTo>
                <a:lnTo>
                  <a:pt x="1944" y="442"/>
                </a:lnTo>
                <a:lnTo>
                  <a:pt x="1942" y="442"/>
                </a:lnTo>
                <a:lnTo>
                  <a:pt x="1939" y="445"/>
                </a:lnTo>
                <a:lnTo>
                  <a:pt x="1937" y="445"/>
                </a:lnTo>
                <a:lnTo>
                  <a:pt x="1937" y="442"/>
                </a:lnTo>
                <a:lnTo>
                  <a:pt x="1934" y="442"/>
                </a:lnTo>
                <a:lnTo>
                  <a:pt x="1934" y="440"/>
                </a:lnTo>
                <a:lnTo>
                  <a:pt x="1934" y="438"/>
                </a:lnTo>
                <a:lnTo>
                  <a:pt x="1934" y="435"/>
                </a:lnTo>
                <a:lnTo>
                  <a:pt x="1934" y="433"/>
                </a:lnTo>
                <a:lnTo>
                  <a:pt x="1934" y="430"/>
                </a:lnTo>
                <a:lnTo>
                  <a:pt x="1937" y="430"/>
                </a:lnTo>
                <a:lnTo>
                  <a:pt x="1934" y="426"/>
                </a:lnTo>
                <a:lnTo>
                  <a:pt x="1937" y="423"/>
                </a:lnTo>
                <a:lnTo>
                  <a:pt x="1934" y="423"/>
                </a:lnTo>
                <a:lnTo>
                  <a:pt x="1934" y="421"/>
                </a:lnTo>
                <a:lnTo>
                  <a:pt x="1923" y="423"/>
                </a:lnTo>
                <a:lnTo>
                  <a:pt x="1925" y="423"/>
                </a:lnTo>
                <a:lnTo>
                  <a:pt x="1930" y="423"/>
                </a:lnTo>
                <a:lnTo>
                  <a:pt x="1925" y="426"/>
                </a:lnTo>
                <a:lnTo>
                  <a:pt x="1923" y="426"/>
                </a:lnTo>
                <a:lnTo>
                  <a:pt x="1923" y="428"/>
                </a:lnTo>
                <a:lnTo>
                  <a:pt x="1925" y="428"/>
                </a:lnTo>
                <a:lnTo>
                  <a:pt x="1920" y="430"/>
                </a:lnTo>
                <a:lnTo>
                  <a:pt x="1918" y="430"/>
                </a:lnTo>
                <a:lnTo>
                  <a:pt x="1916" y="430"/>
                </a:lnTo>
                <a:lnTo>
                  <a:pt x="1913" y="430"/>
                </a:lnTo>
                <a:lnTo>
                  <a:pt x="1911" y="430"/>
                </a:lnTo>
                <a:lnTo>
                  <a:pt x="1908" y="430"/>
                </a:lnTo>
                <a:lnTo>
                  <a:pt x="1904" y="428"/>
                </a:lnTo>
                <a:lnTo>
                  <a:pt x="1901" y="428"/>
                </a:lnTo>
                <a:lnTo>
                  <a:pt x="1899" y="428"/>
                </a:lnTo>
                <a:lnTo>
                  <a:pt x="1897" y="426"/>
                </a:lnTo>
                <a:lnTo>
                  <a:pt x="1894" y="426"/>
                </a:lnTo>
                <a:lnTo>
                  <a:pt x="1892" y="426"/>
                </a:lnTo>
                <a:lnTo>
                  <a:pt x="1890" y="423"/>
                </a:lnTo>
                <a:lnTo>
                  <a:pt x="1887" y="423"/>
                </a:lnTo>
                <a:lnTo>
                  <a:pt x="1885" y="421"/>
                </a:lnTo>
                <a:lnTo>
                  <a:pt x="1882" y="421"/>
                </a:lnTo>
                <a:lnTo>
                  <a:pt x="1880" y="421"/>
                </a:lnTo>
                <a:lnTo>
                  <a:pt x="1878" y="419"/>
                </a:lnTo>
                <a:lnTo>
                  <a:pt x="1875" y="419"/>
                </a:lnTo>
                <a:lnTo>
                  <a:pt x="1873" y="419"/>
                </a:lnTo>
                <a:lnTo>
                  <a:pt x="1871" y="419"/>
                </a:lnTo>
                <a:lnTo>
                  <a:pt x="1873" y="421"/>
                </a:lnTo>
                <a:lnTo>
                  <a:pt x="1873" y="421"/>
                </a:lnTo>
                <a:lnTo>
                  <a:pt x="1873" y="423"/>
                </a:lnTo>
                <a:lnTo>
                  <a:pt x="1873" y="426"/>
                </a:lnTo>
                <a:lnTo>
                  <a:pt x="1866" y="426"/>
                </a:lnTo>
                <a:lnTo>
                  <a:pt x="1861" y="423"/>
                </a:lnTo>
                <a:lnTo>
                  <a:pt x="1859" y="423"/>
                </a:lnTo>
                <a:lnTo>
                  <a:pt x="1856" y="426"/>
                </a:lnTo>
                <a:lnTo>
                  <a:pt x="1854" y="428"/>
                </a:lnTo>
                <a:lnTo>
                  <a:pt x="1852" y="428"/>
                </a:lnTo>
                <a:lnTo>
                  <a:pt x="1852" y="430"/>
                </a:lnTo>
                <a:lnTo>
                  <a:pt x="1849" y="430"/>
                </a:lnTo>
                <a:lnTo>
                  <a:pt x="1847" y="433"/>
                </a:lnTo>
                <a:lnTo>
                  <a:pt x="1845" y="433"/>
                </a:lnTo>
                <a:lnTo>
                  <a:pt x="1842" y="433"/>
                </a:lnTo>
                <a:lnTo>
                  <a:pt x="1840" y="433"/>
                </a:lnTo>
                <a:lnTo>
                  <a:pt x="1838" y="433"/>
                </a:lnTo>
                <a:lnTo>
                  <a:pt x="1835" y="435"/>
                </a:lnTo>
                <a:lnTo>
                  <a:pt x="1833" y="435"/>
                </a:lnTo>
                <a:lnTo>
                  <a:pt x="1830" y="433"/>
                </a:lnTo>
                <a:lnTo>
                  <a:pt x="1830" y="435"/>
                </a:lnTo>
                <a:lnTo>
                  <a:pt x="1828" y="435"/>
                </a:lnTo>
                <a:lnTo>
                  <a:pt x="1826" y="435"/>
                </a:lnTo>
                <a:lnTo>
                  <a:pt x="1823" y="438"/>
                </a:lnTo>
                <a:lnTo>
                  <a:pt x="1826" y="440"/>
                </a:lnTo>
                <a:lnTo>
                  <a:pt x="1823" y="440"/>
                </a:lnTo>
                <a:lnTo>
                  <a:pt x="1821" y="442"/>
                </a:lnTo>
                <a:lnTo>
                  <a:pt x="1819" y="442"/>
                </a:lnTo>
                <a:lnTo>
                  <a:pt x="1816" y="442"/>
                </a:lnTo>
                <a:lnTo>
                  <a:pt x="1816" y="442"/>
                </a:lnTo>
                <a:lnTo>
                  <a:pt x="1814" y="442"/>
                </a:lnTo>
                <a:lnTo>
                  <a:pt x="1812" y="440"/>
                </a:lnTo>
                <a:lnTo>
                  <a:pt x="1807" y="440"/>
                </a:lnTo>
                <a:lnTo>
                  <a:pt x="1804" y="438"/>
                </a:lnTo>
                <a:lnTo>
                  <a:pt x="1797" y="433"/>
                </a:lnTo>
                <a:lnTo>
                  <a:pt x="1790" y="430"/>
                </a:lnTo>
                <a:lnTo>
                  <a:pt x="1788" y="433"/>
                </a:lnTo>
                <a:lnTo>
                  <a:pt x="1779" y="442"/>
                </a:lnTo>
                <a:lnTo>
                  <a:pt x="1781" y="442"/>
                </a:lnTo>
                <a:lnTo>
                  <a:pt x="1786" y="445"/>
                </a:lnTo>
                <a:lnTo>
                  <a:pt x="1790" y="447"/>
                </a:lnTo>
                <a:lnTo>
                  <a:pt x="1790" y="449"/>
                </a:lnTo>
                <a:lnTo>
                  <a:pt x="1788" y="454"/>
                </a:lnTo>
                <a:lnTo>
                  <a:pt x="1793" y="456"/>
                </a:lnTo>
                <a:lnTo>
                  <a:pt x="1797" y="459"/>
                </a:lnTo>
                <a:lnTo>
                  <a:pt x="1800" y="459"/>
                </a:lnTo>
                <a:lnTo>
                  <a:pt x="1804" y="454"/>
                </a:lnTo>
                <a:lnTo>
                  <a:pt x="1802" y="459"/>
                </a:lnTo>
                <a:lnTo>
                  <a:pt x="1800" y="461"/>
                </a:lnTo>
                <a:lnTo>
                  <a:pt x="1797" y="463"/>
                </a:lnTo>
                <a:lnTo>
                  <a:pt x="1795" y="466"/>
                </a:lnTo>
                <a:lnTo>
                  <a:pt x="1797" y="468"/>
                </a:lnTo>
                <a:lnTo>
                  <a:pt x="1797" y="471"/>
                </a:lnTo>
                <a:lnTo>
                  <a:pt x="1797" y="473"/>
                </a:lnTo>
                <a:lnTo>
                  <a:pt x="1795" y="475"/>
                </a:lnTo>
                <a:lnTo>
                  <a:pt x="1795" y="475"/>
                </a:lnTo>
                <a:lnTo>
                  <a:pt x="1793" y="478"/>
                </a:lnTo>
                <a:lnTo>
                  <a:pt x="1790" y="475"/>
                </a:lnTo>
                <a:lnTo>
                  <a:pt x="1788" y="475"/>
                </a:lnTo>
                <a:lnTo>
                  <a:pt x="1786" y="475"/>
                </a:lnTo>
                <a:lnTo>
                  <a:pt x="1783" y="475"/>
                </a:lnTo>
                <a:lnTo>
                  <a:pt x="1781" y="475"/>
                </a:lnTo>
                <a:lnTo>
                  <a:pt x="1779" y="475"/>
                </a:lnTo>
                <a:lnTo>
                  <a:pt x="1779" y="478"/>
                </a:lnTo>
                <a:lnTo>
                  <a:pt x="1776" y="478"/>
                </a:lnTo>
                <a:lnTo>
                  <a:pt x="1774" y="478"/>
                </a:lnTo>
                <a:lnTo>
                  <a:pt x="1771" y="478"/>
                </a:lnTo>
                <a:lnTo>
                  <a:pt x="1771" y="480"/>
                </a:lnTo>
                <a:lnTo>
                  <a:pt x="1769" y="480"/>
                </a:lnTo>
                <a:lnTo>
                  <a:pt x="1767" y="480"/>
                </a:lnTo>
                <a:lnTo>
                  <a:pt x="1764" y="480"/>
                </a:lnTo>
                <a:lnTo>
                  <a:pt x="1764" y="482"/>
                </a:lnTo>
                <a:lnTo>
                  <a:pt x="1762" y="482"/>
                </a:lnTo>
                <a:lnTo>
                  <a:pt x="1762" y="485"/>
                </a:lnTo>
                <a:lnTo>
                  <a:pt x="1760" y="485"/>
                </a:lnTo>
                <a:lnTo>
                  <a:pt x="1760" y="487"/>
                </a:lnTo>
                <a:lnTo>
                  <a:pt x="1757" y="487"/>
                </a:lnTo>
                <a:lnTo>
                  <a:pt x="1757" y="489"/>
                </a:lnTo>
                <a:lnTo>
                  <a:pt x="1757" y="492"/>
                </a:lnTo>
                <a:lnTo>
                  <a:pt x="1757" y="494"/>
                </a:lnTo>
                <a:lnTo>
                  <a:pt x="1757" y="497"/>
                </a:lnTo>
                <a:lnTo>
                  <a:pt x="1757" y="499"/>
                </a:lnTo>
                <a:lnTo>
                  <a:pt x="1755" y="501"/>
                </a:lnTo>
                <a:lnTo>
                  <a:pt x="1755" y="504"/>
                </a:lnTo>
                <a:lnTo>
                  <a:pt x="1755" y="506"/>
                </a:lnTo>
                <a:lnTo>
                  <a:pt x="1755" y="508"/>
                </a:lnTo>
                <a:lnTo>
                  <a:pt x="1755" y="511"/>
                </a:lnTo>
                <a:lnTo>
                  <a:pt x="1755" y="513"/>
                </a:lnTo>
                <a:lnTo>
                  <a:pt x="1753" y="515"/>
                </a:lnTo>
                <a:lnTo>
                  <a:pt x="1753" y="518"/>
                </a:lnTo>
                <a:lnTo>
                  <a:pt x="1755" y="518"/>
                </a:lnTo>
                <a:lnTo>
                  <a:pt x="1755" y="520"/>
                </a:lnTo>
                <a:lnTo>
                  <a:pt x="1755" y="523"/>
                </a:lnTo>
                <a:lnTo>
                  <a:pt x="1755" y="525"/>
                </a:lnTo>
                <a:lnTo>
                  <a:pt x="1755" y="527"/>
                </a:lnTo>
                <a:lnTo>
                  <a:pt x="1755" y="530"/>
                </a:lnTo>
                <a:lnTo>
                  <a:pt x="1755" y="532"/>
                </a:lnTo>
                <a:lnTo>
                  <a:pt x="1755" y="534"/>
                </a:lnTo>
                <a:lnTo>
                  <a:pt x="1755" y="537"/>
                </a:lnTo>
                <a:lnTo>
                  <a:pt x="1755" y="539"/>
                </a:lnTo>
                <a:lnTo>
                  <a:pt x="1755" y="541"/>
                </a:lnTo>
                <a:lnTo>
                  <a:pt x="1755" y="544"/>
                </a:lnTo>
                <a:lnTo>
                  <a:pt x="1755" y="546"/>
                </a:lnTo>
                <a:lnTo>
                  <a:pt x="1755" y="549"/>
                </a:lnTo>
                <a:lnTo>
                  <a:pt x="1753" y="551"/>
                </a:lnTo>
                <a:lnTo>
                  <a:pt x="1753" y="549"/>
                </a:lnTo>
                <a:lnTo>
                  <a:pt x="1753" y="546"/>
                </a:lnTo>
                <a:lnTo>
                  <a:pt x="1750" y="551"/>
                </a:lnTo>
                <a:lnTo>
                  <a:pt x="1750" y="553"/>
                </a:lnTo>
                <a:lnTo>
                  <a:pt x="1748" y="560"/>
                </a:lnTo>
                <a:lnTo>
                  <a:pt x="1750" y="556"/>
                </a:lnTo>
                <a:lnTo>
                  <a:pt x="1750" y="558"/>
                </a:lnTo>
                <a:lnTo>
                  <a:pt x="1748" y="563"/>
                </a:lnTo>
                <a:lnTo>
                  <a:pt x="1750" y="563"/>
                </a:lnTo>
                <a:lnTo>
                  <a:pt x="1753" y="563"/>
                </a:lnTo>
                <a:lnTo>
                  <a:pt x="1753" y="565"/>
                </a:lnTo>
                <a:lnTo>
                  <a:pt x="1750" y="570"/>
                </a:lnTo>
                <a:lnTo>
                  <a:pt x="1753" y="570"/>
                </a:lnTo>
                <a:lnTo>
                  <a:pt x="1755" y="570"/>
                </a:lnTo>
                <a:lnTo>
                  <a:pt x="1753" y="572"/>
                </a:lnTo>
                <a:lnTo>
                  <a:pt x="1750" y="577"/>
                </a:lnTo>
                <a:lnTo>
                  <a:pt x="1750" y="579"/>
                </a:lnTo>
                <a:lnTo>
                  <a:pt x="1748" y="582"/>
                </a:lnTo>
                <a:lnTo>
                  <a:pt x="1745" y="579"/>
                </a:lnTo>
                <a:lnTo>
                  <a:pt x="1743" y="584"/>
                </a:lnTo>
                <a:lnTo>
                  <a:pt x="1745" y="586"/>
                </a:lnTo>
                <a:lnTo>
                  <a:pt x="1743" y="586"/>
                </a:lnTo>
                <a:lnTo>
                  <a:pt x="1741" y="586"/>
                </a:lnTo>
                <a:lnTo>
                  <a:pt x="1738" y="586"/>
                </a:lnTo>
                <a:lnTo>
                  <a:pt x="1738" y="589"/>
                </a:lnTo>
                <a:lnTo>
                  <a:pt x="1738" y="589"/>
                </a:lnTo>
                <a:lnTo>
                  <a:pt x="1736" y="589"/>
                </a:lnTo>
                <a:lnTo>
                  <a:pt x="1736" y="591"/>
                </a:lnTo>
                <a:lnTo>
                  <a:pt x="1734" y="591"/>
                </a:lnTo>
                <a:lnTo>
                  <a:pt x="1731" y="591"/>
                </a:lnTo>
                <a:lnTo>
                  <a:pt x="1729" y="591"/>
                </a:lnTo>
                <a:lnTo>
                  <a:pt x="1727" y="591"/>
                </a:lnTo>
                <a:lnTo>
                  <a:pt x="1724" y="591"/>
                </a:lnTo>
                <a:lnTo>
                  <a:pt x="1722" y="591"/>
                </a:lnTo>
                <a:lnTo>
                  <a:pt x="1722" y="593"/>
                </a:lnTo>
                <a:lnTo>
                  <a:pt x="1719" y="593"/>
                </a:lnTo>
                <a:lnTo>
                  <a:pt x="1717" y="593"/>
                </a:lnTo>
                <a:lnTo>
                  <a:pt x="1717" y="596"/>
                </a:lnTo>
                <a:lnTo>
                  <a:pt x="1715" y="596"/>
                </a:lnTo>
                <a:lnTo>
                  <a:pt x="1715" y="593"/>
                </a:lnTo>
                <a:lnTo>
                  <a:pt x="1708" y="601"/>
                </a:lnTo>
                <a:lnTo>
                  <a:pt x="1710" y="601"/>
                </a:lnTo>
                <a:lnTo>
                  <a:pt x="1710" y="603"/>
                </a:lnTo>
                <a:lnTo>
                  <a:pt x="1708" y="603"/>
                </a:lnTo>
                <a:lnTo>
                  <a:pt x="1705" y="603"/>
                </a:lnTo>
                <a:lnTo>
                  <a:pt x="1705" y="605"/>
                </a:lnTo>
                <a:lnTo>
                  <a:pt x="1703" y="605"/>
                </a:lnTo>
                <a:lnTo>
                  <a:pt x="1701" y="605"/>
                </a:lnTo>
                <a:lnTo>
                  <a:pt x="1701" y="605"/>
                </a:lnTo>
                <a:lnTo>
                  <a:pt x="1701" y="608"/>
                </a:lnTo>
                <a:lnTo>
                  <a:pt x="1698" y="608"/>
                </a:lnTo>
                <a:lnTo>
                  <a:pt x="1696" y="608"/>
                </a:lnTo>
                <a:lnTo>
                  <a:pt x="1693" y="608"/>
                </a:lnTo>
                <a:lnTo>
                  <a:pt x="1691" y="608"/>
                </a:lnTo>
                <a:lnTo>
                  <a:pt x="1691" y="610"/>
                </a:lnTo>
                <a:lnTo>
                  <a:pt x="1689" y="610"/>
                </a:lnTo>
                <a:lnTo>
                  <a:pt x="1686" y="610"/>
                </a:lnTo>
                <a:lnTo>
                  <a:pt x="1684" y="610"/>
                </a:lnTo>
                <a:lnTo>
                  <a:pt x="1682" y="610"/>
                </a:lnTo>
                <a:lnTo>
                  <a:pt x="1679" y="610"/>
                </a:lnTo>
                <a:lnTo>
                  <a:pt x="1679" y="612"/>
                </a:lnTo>
                <a:lnTo>
                  <a:pt x="1677" y="612"/>
                </a:lnTo>
                <a:lnTo>
                  <a:pt x="1675" y="612"/>
                </a:lnTo>
                <a:lnTo>
                  <a:pt x="1675" y="615"/>
                </a:lnTo>
                <a:lnTo>
                  <a:pt x="1672" y="615"/>
                </a:lnTo>
                <a:lnTo>
                  <a:pt x="1670" y="615"/>
                </a:lnTo>
                <a:lnTo>
                  <a:pt x="1667" y="615"/>
                </a:lnTo>
                <a:lnTo>
                  <a:pt x="1665" y="615"/>
                </a:lnTo>
                <a:lnTo>
                  <a:pt x="1665" y="617"/>
                </a:lnTo>
                <a:lnTo>
                  <a:pt x="1663" y="617"/>
                </a:lnTo>
                <a:lnTo>
                  <a:pt x="1660" y="617"/>
                </a:lnTo>
                <a:lnTo>
                  <a:pt x="1658" y="617"/>
                </a:lnTo>
                <a:lnTo>
                  <a:pt x="1656" y="619"/>
                </a:lnTo>
                <a:lnTo>
                  <a:pt x="1653" y="619"/>
                </a:lnTo>
                <a:lnTo>
                  <a:pt x="1651" y="619"/>
                </a:lnTo>
                <a:lnTo>
                  <a:pt x="1649" y="619"/>
                </a:lnTo>
                <a:lnTo>
                  <a:pt x="1649" y="622"/>
                </a:lnTo>
                <a:lnTo>
                  <a:pt x="1646" y="622"/>
                </a:lnTo>
                <a:lnTo>
                  <a:pt x="1644" y="622"/>
                </a:lnTo>
                <a:lnTo>
                  <a:pt x="1644" y="622"/>
                </a:lnTo>
                <a:lnTo>
                  <a:pt x="1641" y="622"/>
                </a:lnTo>
                <a:lnTo>
                  <a:pt x="1641" y="624"/>
                </a:lnTo>
                <a:lnTo>
                  <a:pt x="1639" y="624"/>
                </a:lnTo>
                <a:lnTo>
                  <a:pt x="1637" y="624"/>
                </a:lnTo>
                <a:lnTo>
                  <a:pt x="1634" y="624"/>
                </a:lnTo>
                <a:lnTo>
                  <a:pt x="1634" y="626"/>
                </a:lnTo>
                <a:lnTo>
                  <a:pt x="1632" y="626"/>
                </a:lnTo>
                <a:lnTo>
                  <a:pt x="1630" y="626"/>
                </a:lnTo>
                <a:lnTo>
                  <a:pt x="1627" y="626"/>
                </a:lnTo>
                <a:lnTo>
                  <a:pt x="1625" y="626"/>
                </a:lnTo>
                <a:lnTo>
                  <a:pt x="1625" y="629"/>
                </a:lnTo>
                <a:lnTo>
                  <a:pt x="1623" y="629"/>
                </a:lnTo>
                <a:lnTo>
                  <a:pt x="1620" y="629"/>
                </a:lnTo>
                <a:lnTo>
                  <a:pt x="1618" y="629"/>
                </a:lnTo>
                <a:lnTo>
                  <a:pt x="1615" y="629"/>
                </a:lnTo>
                <a:lnTo>
                  <a:pt x="1615" y="631"/>
                </a:lnTo>
                <a:lnTo>
                  <a:pt x="1613" y="631"/>
                </a:lnTo>
                <a:lnTo>
                  <a:pt x="1611" y="631"/>
                </a:lnTo>
                <a:lnTo>
                  <a:pt x="1608" y="631"/>
                </a:lnTo>
                <a:lnTo>
                  <a:pt x="1606" y="634"/>
                </a:lnTo>
                <a:lnTo>
                  <a:pt x="1604" y="634"/>
                </a:lnTo>
                <a:lnTo>
                  <a:pt x="1601" y="634"/>
                </a:lnTo>
                <a:lnTo>
                  <a:pt x="1599" y="634"/>
                </a:lnTo>
                <a:lnTo>
                  <a:pt x="1599" y="636"/>
                </a:lnTo>
                <a:lnTo>
                  <a:pt x="1597" y="636"/>
                </a:lnTo>
                <a:lnTo>
                  <a:pt x="1594" y="636"/>
                </a:lnTo>
                <a:lnTo>
                  <a:pt x="1592" y="636"/>
                </a:lnTo>
                <a:lnTo>
                  <a:pt x="1590" y="636"/>
                </a:lnTo>
                <a:lnTo>
                  <a:pt x="1590" y="638"/>
                </a:lnTo>
                <a:lnTo>
                  <a:pt x="1587" y="638"/>
                </a:lnTo>
                <a:lnTo>
                  <a:pt x="1587" y="638"/>
                </a:lnTo>
                <a:lnTo>
                  <a:pt x="1585" y="638"/>
                </a:lnTo>
                <a:lnTo>
                  <a:pt x="1582" y="641"/>
                </a:lnTo>
                <a:lnTo>
                  <a:pt x="1580" y="641"/>
                </a:lnTo>
                <a:lnTo>
                  <a:pt x="1580" y="643"/>
                </a:lnTo>
                <a:lnTo>
                  <a:pt x="1578" y="643"/>
                </a:lnTo>
                <a:lnTo>
                  <a:pt x="1578" y="645"/>
                </a:lnTo>
                <a:lnTo>
                  <a:pt x="1575" y="645"/>
                </a:lnTo>
                <a:lnTo>
                  <a:pt x="1575" y="645"/>
                </a:lnTo>
                <a:lnTo>
                  <a:pt x="1573" y="645"/>
                </a:lnTo>
                <a:lnTo>
                  <a:pt x="1573" y="648"/>
                </a:lnTo>
                <a:lnTo>
                  <a:pt x="1575" y="648"/>
                </a:lnTo>
                <a:lnTo>
                  <a:pt x="1578" y="648"/>
                </a:lnTo>
                <a:lnTo>
                  <a:pt x="1580" y="648"/>
                </a:lnTo>
                <a:lnTo>
                  <a:pt x="1580" y="650"/>
                </a:lnTo>
                <a:lnTo>
                  <a:pt x="1578" y="650"/>
                </a:lnTo>
                <a:lnTo>
                  <a:pt x="1575" y="650"/>
                </a:lnTo>
                <a:lnTo>
                  <a:pt x="1573" y="650"/>
                </a:lnTo>
                <a:lnTo>
                  <a:pt x="1571" y="650"/>
                </a:lnTo>
                <a:lnTo>
                  <a:pt x="1571" y="652"/>
                </a:lnTo>
                <a:lnTo>
                  <a:pt x="1568" y="652"/>
                </a:lnTo>
                <a:lnTo>
                  <a:pt x="1564" y="652"/>
                </a:lnTo>
                <a:lnTo>
                  <a:pt x="1564" y="650"/>
                </a:lnTo>
                <a:lnTo>
                  <a:pt x="1556" y="652"/>
                </a:lnTo>
                <a:lnTo>
                  <a:pt x="1556" y="655"/>
                </a:lnTo>
                <a:lnTo>
                  <a:pt x="1554" y="655"/>
                </a:lnTo>
                <a:lnTo>
                  <a:pt x="1552" y="655"/>
                </a:lnTo>
                <a:lnTo>
                  <a:pt x="1552" y="657"/>
                </a:lnTo>
                <a:lnTo>
                  <a:pt x="1549" y="657"/>
                </a:lnTo>
                <a:lnTo>
                  <a:pt x="1547" y="657"/>
                </a:lnTo>
                <a:lnTo>
                  <a:pt x="1545" y="657"/>
                </a:lnTo>
                <a:lnTo>
                  <a:pt x="1545" y="660"/>
                </a:lnTo>
                <a:lnTo>
                  <a:pt x="1542" y="660"/>
                </a:lnTo>
                <a:lnTo>
                  <a:pt x="1540" y="660"/>
                </a:lnTo>
                <a:lnTo>
                  <a:pt x="1538" y="660"/>
                </a:lnTo>
                <a:lnTo>
                  <a:pt x="1535" y="660"/>
                </a:lnTo>
                <a:lnTo>
                  <a:pt x="1535" y="662"/>
                </a:lnTo>
                <a:lnTo>
                  <a:pt x="1533" y="662"/>
                </a:lnTo>
                <a:lnTo>
                  <a:pt x="1530" y="662"/>
                </a:lnTo>
                <a:lnTo>
                  <a:pt x="1530" y="662"/>
                </a:lnTo>
                <a:lnTo>
                  <a:pt x="1528" y="662"/>
                </a:lnTo>
                <a:lnTo>
                  <a:pt x="1528" y="664"/>
                </a:lnTo>
                <a:lnTo>
                  <a:pt x="1526" y="664"/>
                </a:lnTo>
                <a:lnTo>
                  <a:pt x="1523" y="664"/>
                </a:lnTo>
                <a:lnTo>
                  <a:pt x="1521" y="664"/>
                </a:lnTo>
                <a:lnTo>
                  <a:pt x="1519" y="664"/>
                </a:lnTo>
                <a:lnTo>
                  <a:pt x="1516" y="667"/>
                </a:lnTo>
                <a:lnTo>
                  <a:pt x="1514" y="667"/>
                </a:lnTo>
                <a:lnTo>
                  <a:pt x="1512" y="667"/>
                </a:lnTo>
                <a:lnTo>
                  <a:pt x="1509" y="667"/>
                </a:lnTo>
                <a:lnTo>
                  <a:pt x="1507" y="667"/>
                </a:lnTo>
                <a:lnTo>
                  <a:pt x="1504" y="667"/>
                </a:lnTo>
                <a:lnTo>
                  <a:pt x="1502" y="667"/>
                </a:lnTo>
                <a:lnTo>
                  <a:pt x="1497" y="669"/>
                </a:lnTo>
                <a:lnTo>
                  <a:pt x="1495" y="669"/>
                </a:lnTo>
                <a:lnTo>
                  <a:pt x="1493" y="669"/>
                </a:lnTo>
                <a:lnTo>
                  <a:pt x="1490" y="669"/>
                </a:lnTo>
                <a:lnTo>
                  <a:pt x="1488" y="669"/>
                </a:lnTo>
                <a:lnTo>
                  <a:pt x="1486" y="669"/>
                </a:lnTo>
                <a:lnTo>
                  <a:pt x="1483" y="669"/>
                </a:lnTo>
                <a:lnTo>
                  <a:pt x="1481" y="669"/>
                </a:lnTo>
                <a:lnTo>
                  <a:pt x="1478" y="669"/>
                </a:lnTo>
                <a:lnTo>
                  <a:pt x="1476" y="669"/>
                </a:lnTo>
                <a:lnTo>
                  <a:pt x="1476" y="671"/>
                </a:lnTo>
                <a:lnTo>
                  <a:pt x="1474" y="671"/>
                </a:lnTo>
                <a:lnTo>
                  <a:pt x="1474" y="671"/>
                </a:lnTo>
                <a:lnTo>
                  <a:pt x="1471" y="671"/>
                </a:lnTo>
                <a:lnTo>
                  <a:pt x="1469" y="671"/>
                </a:lnTo>
                <a:lnTo>
                  <a:pt x="1469" y="674"/>
                </a:lnTo>
                <a:lnTo>
                  <a:pt x="1467" y="674"/>
                </a:lnTo>
                <a:lnTo>
                  <a:pt x="1464" y="674"/>
                </a:lnTo>
                <a:lnTo>
                  <a:pt x="1464" y="676"/>
                </a:lnTo>
                <a:lnTo>
                  <a:pt x="1462" y="676"/>
                </a:lnTo>
                <a:lnTo>
                  <a:pt x="1460" y="676"/>
                </a:lnTo>
                <a:lnTo>
                  <a:pt x="1457" y="676"/>
                </a:lnTo>
                <a:lnTo>
                  <a:pt x="1455" y="676"/>
                </a:lnTo>
                <a:lnTo>
                  <a:pt x="1452" y="676"/>
                </a:lnTo>
                <a:lnTo>
                  <a:pt x="1452" y="678"/>
                </a:lnTo>
                <a:lnTo>
                  <a:pt x="1450" y="678"/>
                </a:lnTo>
                <a:lnTo>
                  <a:pt x="1443" y="683"/>
                </a:lnTo>
                <a:lnTo>
                  <a:pt x="1441" y="683"/>
                </a:lnTo>
                <a:lnTo>
                  <a:pt x="1438" y="683"/>
                </a:lnTo>
                <a:lnTo>
                  <a:pt x="1436" y="683"/>
                </a:lnTo>
                <a:lnTo>
                  <a:pt x="1436" y="686"/>
                </a:lnTo>
                <a:lnTo>
                  <a:pt x="1434" y="686"/>
                </a:lnTo>
                <a:lnTo>
                  <a:pt x="1431" y="686"/>
                </a:lnTo>
                <a:lnTo>
                  <a:pt x="1431" y="683"/>
                </a:lnTo>
                <a:lnTo>
                  <a:pt x="1429" y="683"/>
                </a:lnTo>
                <a:lnTo>
                  <a:pt x="1427" y="683"/>
                </a:lnTo>
                <a:lnTo>
                  <a:pt x="1424" y="683"/>
                </a:lnTo>
                <a:lnTo>
                  <a:pt x="1422" y="683"/>
                </a:lnTo>
                <a:lnTo>
                  <a:pt x="1419" y="683"/>
                </a:lnTo>
                <a:lnTo>
                  <a:pt x="1417" y="683"/>
                </a:lnTo>
                <a:lnTo>
                  <a:pt x="1417" y="683"/>
                </a:lnTo>
                <a:lnTo>
                  <a:pt x="1415" y="683"/>
                </a:lnTo>
                <a:lnTo>
                  <a:pt x="1412" y="683"/>
                </a:lnTo>
                <a:lnTo>
                  <a:pt x="1410" y="683"/>
                </a:lnTo>
                <a:lnTo>
                  <a:pt x="1408" y="683"/>
                </a:lnTo>
                <a:lnTo>
                  <a:pt x="1408" y="686"/>
                </a:lnTo>
                <a:lnTo>
                  <a:pt x="1405" y="686"/>
                </a:lnTo>
                <a:lnTo>
                  <a:pt x="1403" y="686"/>
                </a:lnTo>
                <a:lnTo>
                  <a:pt x="1401" y="686"/>
                </a:lnTo>
                <a:lnTo>
                  <a:pt x="1398" y="686"/>
                </a:lnTo>
                <a:lnTo>
                  <a:pt x="1396" y="686"/>
                </a:lnTo>
                <a:lnTo>
                  <a:pt x="1393" y="686"/>
                </a:lnTo>
                <a:lnTo>
                  <a:pt x="1391" y="686"/>
                </a:lnTo>
                <a:lnTo>
                  <a:pt x="1389" y="686"/>
                </a:lnTo>
                <a:lnTo>
                  <a:pt x="1386" y="686"/>
                </a:lnTo>
                <a:lnTo>
                  <a:pt x="1384" y="686"/>
                </a:lnTo>
                <a:lnTo>
                  <a:pt x="1382" y="686"/>
                </a:lnTo>
                <a:lnTo>
                  <a:pt x="1382" y="683"/>
                </a:lnTo>
                <a:lnTo>
                  <a:pt x="1379" y="683"/>
                </a:lnTo>
                <a:lnTo>
                  <a:pt x="1377" y="683"/>
                </a:lnTo>
                <a:lnTo>
                  <a:pt x="1375" y="683"/>
                </a:lnTo>
                <a:lnTo>
                  <a:pt x="1372" y="683"/>
                </a:lnTo>
                <a:lnTo>
                  <a:pt x="1372" y="681"/>
                </a:lnTo>
                <a:lnTo>
                  <a:pt x="1370" y="681"/>
                </a:lnTo>
                <a:lnTo>
                  <a:pt x="1367" y="681"/>
                </a:lnTo>
                <a:lnTo>
                  <a:pt x="1367" y="678"/>
                </a:lnTo>
                <a:lnTo>
                  <a:pt x="1365" y="678"/>
                </a:lnTo>
                <a:lnTo>
                  <a:pt x="1363" y="678"/>
                </a:lnTo>
                <a:lnTo>
                  <a:pt x="1360" y="678"/>
                </a:lnTo>
                <a:lnTo>
                  <a:pt x="1360" y="678"/>
                </a:lnTo>
                <a:lnTo>
                  <a:pt x="1358" y="676"/>
                </a:lnTo>
                <a:lnTo>
                  <a:pt x="1356" y="676"/>
                </a:lnTo>
                <a:lnTo>
                  <a:pt x="1353" y="676"/>
                </a:lnTo>
                <a:lnTo>
                  <a:pt x="1351" y="676"/>
                </a:lnTo>
                <a:lnTo>
                  <a:pt x="1349" y="676"/>
                </a:lnTo>
                <a:lnTo>
                  <a:pt x="1346" y="676"/>
                </a:lnTo>
                <a:lnTo>
                  <a:pt x="1344" y="676"/>
                </a:lnTo>
                <a:lnTo>
                  <a:pt x="1344" y="674"/>
                </a:lnTo>
                <a:lnTo>
                  <a:pt x="1341" y="674"/>
                </a:lnTo>
                <a:lnTo>
                  <a:pt x="1339" y="674"/>
                </a:lnTo>
                <a:lnTo>
                  <a:pt x="1337" y="674"/>
                </a:lnTo>
                <a:lnTo>
                  <a:pt x="1334" y="674"/>
                </a:lnTo>
                <a:lnTo>
                  <a:pt x="1332" y="674"/>
                </a:lnTo>
                <a:lnTo>
                  <a:pt x="1332" y="676"/>
                </a:lnTo>
                <a:lnTo>
                  <a:pt x="1330" y="676"/>
                </a:lnTo>
                <a:lnTo>
                  <a:pt x="1327" y="676"/>
                </a:lnTo>
                <a:lnTo>
                  <a:pt x="1325" y="676"/>
                </a:lnTo>
                <a:lnTo>
                  <a:pt x="1323" y="676"/>
                </a:lnTo>
                <a:lnTo>
                  <a:pt x="1320" y="676"/>
                </a:lnTo>
                <a:lnTo>
                  <a:pt x="1318" y="676"/>
                </a:lnTo>
                <a:lnTo>
                  <a:pt x="1315" y="676"/>
                </a:lnTo>
                <a:lnTo>
                  <a:pt x="1313" y="678"/>
                </a:lnTo>
                <a:lnTo>
                  <a:pt x="1311" y="678"/>
                </a:lnTo>
                <a:lnTo>
                  <a:pt x="1308" y="678"/>
                </a:lnTo>
                <a:lnTo>
                  <a:pt x="1306" y="678"/>
                </a:lnTo>
                <a:lnTo>
                  <a:pt x="1304" y="678"/>
                </a:lnTo>
                <a:lnTo>
                  <a:pt x="1304" y="678"/>
                </a:lnTo>
                <a:lnTo>
                  <a:pt x="1301" y="678"/>
                </a:lnTo>
                <a:lnTo>
                  <a:pt x="1299" y="678"/>
                </a:lnTo>
                <a:lnTo>
                  <a:pt x="1297" y="678"/>
                </a:lnTo>
                <a:lnTo>
                  <a:pt x="1294" y="678"/>
                </a:lnTo>
                <a:lnTo>
                  <a:pt x="1292" y="678"/>
                </a:lnTo>
                <a:lnTo>
                  <a:pt x="1289" y="678"/>
                </a:lnTo>
                <a:lnTo>
                  <a:pt x="1287" y="678"/>
                </a:lnTo>
                <a:lnTo>
                  <a:pt x="1285" y="678"/>
                </a:lnTo>
                <a:lnTo>
                  <a:pt x="1282" y="678"/>
                </a:lnTo>
                <a:lnTo>
                  <a:pt x="1280" y="678"/>
                </a:lnTo>
                <a:lnTo>
                  <a:pt x="1280" y="676"/>
                </a:lnTo>
                <a:lnTo>
                  <a:pt x="1278" y="676"/>
                </a:lnTo>
                <a:lnTo>
                  <a:pt x="1275" y="676"/>
                </a:lnTo>
                <a:lnTo>
                  <a:pt x="1273" y="676"/>
                </a:lnTo>
                <a:lnTo>
                  <a:pt x="1271" y="676"/>
                </a:lnTo>
                <a:lnTo>
                  <a:pt x="1268" y="676"/>
                </a:lnTo>
                <a:lnTo>
                  <a:pt x="1266" y="676"/>
                </a:lnTo>
                <a:lnTo>
                  <a:pt x="1263" y="676"/>
                </a:lnTo>
                <a:lnTo>
                  <a:pt x="1261" y="676"/>
                </a:lnTo>
                <a:lnTo>
                  <a:pt x="1259" y="676"/>
                </a:lnTo>
                <a:lnTo>
                  <a:pt x="1256" y="676"/>
                </a:lnTo>
                <a:lnTo>
                  <a:pt x="1254" y="676"/>
                </a:lnTo>
                <a:lnTo>
                  <a:pt x="1252" y="676"/>
                </a:lnTo>
                <a:lnTo>
                  <a:pt x="1249" y="676"/>
                </a:lnTo>
                <a:lnTo>
                  <a:pt x="1247" y="676"/>
                </a:lnTo>
                <a:lnTo>
                  <a:pt x="1247" y="674"/>
                </a:lnTo>
                <a:lnTo>
                  <a:pt x="1247" y="674"/>
                </a:lnTo>
                <a:lnTo>
                  <a:pt x="1245" y="674"/>
                </a:lnTo>
                <a:lnTo>
                  <a:pt x="1242" y="674"/>
                </a:lnTo>
                <a:lnTo>
                  <a:pt x="1242" y="671"/>
                </a:lnTo>
                <a:lnTo>
                  <a:pt x="1240" y="671"/>
                </a:lnTo>
                <a:lnTo>
                  <a:pt x="1238" y="671"/>
                </a:lnTo>
                <a:lnTo>
                  <a:pt x="1235" y="671"/>
                </a:lnTo>
                <a:lnTo>
                  <a:pt x="1233" y="671"/>
                </a:lnTo>
                <a:lnTo>
                  <a:pt x="1233" y="669"/>
                </a:lnTo>
                <a:lnTo>
                  <a:pt x="1230" y="669"/>
                </a:lnTo>
                <a:lnTo>
                  <a:pt x="1228" y="669"/>
                </a:lnTo>
                <a:lnTo>
                  <a:pt x="1226" y="669"/>
                </a:lnTo>
                <a:lnTo>
                  <a:pt x="1223" y="669"/>
                </a:lnTo>
                <a:lnTo>
                  <a:pt x="1221" y="669"/>
                </a:lnTo>
                <a:lnTo>
                  <a:pt x="1219" y="669"/>
                </a:lnTo>
                <a:lnTo>
                  <a:pt x="1216" y="669"/>
                </a:lnTo>
                <a:lnTo>
                  <a:pt x="1214" y="669"/>
                </a:lnTo>
                <a:lnTo>
                  <a:pt x="1212" y="669"/>
                </a:lnTo>
                <a:lnTo>
                  <a:pt x="1209" y="669"/>
                </a:lnTo>
                <a:lnTo>
                  <a:pt x="1207" y="669"/>
                </a:lnTo>
                <a:lnTo>
                  <a:pt x="1204" y="669"/>
                </a:lnTo>
                <a:lnTo>
                  <a:pt x="1202" y="669"/>
                </a:lnTo>
                <a:lnTo>
                  <a:pt x="1200" y="669"/>
                </a:lnTo>
                <a:lnTo>
                  <a:pt x="1197" y="669"/>
                </a:lnTo>
                <a:lnTo>
                  <a:pt x="1195" y="667"/>
                </a:lnTo>
                <a:lnTo>
                  <a:pt x="1190" y="667"/>
                </a:lnTo>
                <a:lnTo>
                  <a:pt x="1190" y="667"/>
                </a:lnTo>
                <a:lnTo>
                  <a:pt x="1188" y="667"/>
                </a:lnTo>
                <a:lnTo>
                  <a:pt x="1186" y="667"/>
                </a:lnTo>
                <a:lnTo>
                  <a:pt x="1183" y="667"/>
                </a:lnTo>
                <a:lnTo>
                  <a:pt x="1181" y="667"/>
                </a:lnTo>
                <a:lnTo>
                  <a:pt x="1178" y="667"/>
                </a:lnTo>
                <a:lnTo>
                  <a:pt x="1176" y="667"/>
                </a:lnTo>
                <a:lnTo>
                  <a:pt x="1174" y="667"/>
                </a:lnTo>
                <a:lnTo>
                  <a:pt x="1171" y="667"/>
                </a:lnTo>
                <a:lnTo>
                  <a:pt x="1169" y="667"/>
                </a:lnTo>
                <a:lnTo>
                  <a:pt x="1167" y="667"/>
                </a:lnTo>
                <a:lnTo>
                  <a:pt x="1164" y="667"/>
                </a:lnTo>
                <a:lnTo>
                  <a:pt x="1162" y="667"/>
                </a:lnTo>
                <a:lnTo>
                  <a:pt x="1160" y="667"/>
                </a:lnTo>
                <a:lnTo>
                  <a:pt x="1157" y="667"/>
                </a:lnTo>
                <a:lnTo>
                  <a:pt x="1155" y="667"/>
                </a:lnTo>
                <a:lnTo>
                  <a:pt x="1155" y="664"/>
                </a:lnTo>
                <a:lnTo>
                  <a:pt x="1152" y="664"/>
                </a:lnTo>
                <a:lnTo>
                  <a:pt x="1150" y="664"/>
                </a:lnTo>
                <a:lnTo>
                  <a:pt x="1148" y="664"/>
                </a:lnTo>
                <a:lnTo>
                  <a:pt x="1148" y="662"/>
                </a:lnTo>
                <a:lnTo>
                  <a:pt x="1145" y="662"/>
                </a:lnTo>
                <a:lnTo>
                  <a:pt x="1143" y="662"/>
                </a:lnTo>
                <a:lnTo>
                  <a:pt x="1141" y="662"/>
                </a:lnTo>
                <a:lnTo>
                  <a:pt x="1141" y="660"/>
                </a:lnTo>
                <a:lnTo>
                  <a:pt x="1138" y="660"/>
                </a:lnTo>
                <a:lnTo>
                  <a:pt x="1136" y="657"/>
                </a:lnTo>
                <a:lnTo>
                  <a:pt x="1134" y="657"/>
                </a:lnTo>
                <a:lnTo>
                  <a:pt x="1134" y="655"/>
                </a:lnTo>
                <a:lnTo>
                  <a:pt x="1131" y="655"/>
                </a:lnTo>
                <a:lnTo>
                  <a:pt x="1131" y="655"/>
                </a:lnTo>
                <a:lnTo>
                  <a:pt x="1131" y="652"/>
                </a:lnTo>
                <a:lnTo>
                  <a:pt x="1129" y="652"/>
                </a:lnTo>
                <a:lnTo>
                  <a:pt x="1126" y="652"/>
                </a:lnTo>
                <a:lnTo>
                  <a:pt x="1126" y="650"/>
                </a:lnTo>
                <a:lnTo>
                  <a:pt x="1124" y="650"/>
                </a:lnTo>
                <a:lnTo>
                  <a:pt x="1122" y="650"/>
                </a:lnTo>
                <a:lnTo>
                  <a:pt x="1122" y="648"/>
                </a:lnTo>
                <a:lnTo>
                  <a:pt x="1119" y="648"/>
                </a:lnTo>
                <a:lnTo>
                  <a:pt x="1119" y="645"/>
                </a:lnTo>
                <a:lnTo>
                  <a:pt x="1117" y="645"/>
                </a:lnTo>
                <a:lnTo>
                  <a:pt x="1115" y="645"/>
                </a:lnTo>
                <a:lnTo>
                  <a:pt x="1115" y="645"/>
                </a:lnTo>
                <a:lnTo>
                  <a:pt x="1112" y="645"/>
                </a:lnTo>
                <a:lnTo>
                  <a:pt x="1110" y="645"/>
                </a:lnTo>
                <a:lnTo>
                  <a:pt x="1110" y="643"/>
                </a:lnTo>
                <a:lnTo>
                  <a:pt x="1108" y="643"/>
                </a:lnTo>
                <a:lnTo>
                  <a:pt x="1105" y="643"/>
                </a:lnTo>
                <a:lnTo>
                  <a:pt x="1105" y="641"/>
                </a:lnTo>
                <a:lnTo>
                  <a:pt x="1103" y="641"/>
                </a:lnTo>
                <a:lnTo>
                  <a:pt x="1100" y="638"/>
                </a:lnTo>
                <a:lnTo>
                  <a:pt x="1098" y="638"/>
                </a:lnTo>
                <a:lnTo>
                  <a:pt x="1098" y="636"/>
                </a:lnTo>
                <a:lnTo>
                  <a:pt x="1096" y="636"/>
                </a:lnTo>
                <a:lnTo>
                  <a:pt x="1096" y="634"/>
                </a:lnTo>
                <a:lnTo>
                  <a:pt x="1093" y="634"/>
                </a:lnTo>
                <a:lnTo>
                  <a:pt x="1093" y="631"/>
                </a:lnTo>
                <a:lnTo>
                  <a:pt x="1091" y="631"/>
                </a:lnTo>
                <a:lnTo>
                  <a:pt x="1091" y="629"/>
                </a:lnTo>
                <a:lnTo>
                  <a:pt x="1089" y="629"/>
                </a:lnTo>
                <a:lnTo>
                  <a:pt x="1089" y="626"/>
                </a:lnTo>
                <a:lnTo>
                  <a:pt x="1086" y="626"/>
                </a:lnTo>
                <a:lnTo>
                  <a:pt x="1086" y="624"/>
                </a:lnTo>
                <a:lnTo>
                  <a:pt x="1086" y="622"/>
                </a:lnTo>
                <a:lnTo>
                  <a:pt x="1084" y="622"/>
                </a:lnTo>
                <a:lnTo>
                  <a:pt x="1084" y="619"/>
                </a:lnTo>
                <a:lnTo>
                  <a:pt x="1084" y="617"/>
                </a:lnTo>
                <a:lnTo>
                  <a:pt x="1084" y="615"/>
                </a:lnTo>
                <a:lnTo>
                  <a:pt x="1082" y="615"/>
                </a:lnTo>
                <a:lnTo>
                  <a:pt x="1082" y="612"/>
                </a:lnTo>
                <a:lnTo>
                  <a:pt x="1082" y="610"/>
                </a:lnTo>
                <a:lnTo>
                  <a:pt x="1082" y="608"/>
                </a:lnTo>
                <a:lnTo>
                  <a:pt x="1082" y="605"/>
                </a:lnTo>
                <a:lnTo>
                  <a:pt x="1082" y="603"/>
                </a:lnTo>
                <a:lnTo>
                  <a:pt x="1082" y="601"/>
                </a:lnTo>
                <a:lnTo>
                  <a:pt x="1082" y="598"/>
                </a:lnTo>
                <a:lnTo>
                  <a:pt x="1082" y="596"/>
                </a:lnTo>
                <a:lnTo>
                  <a:pt x="1084" y="596"/>
                </a:lnTo>
                <a:lnTo>
                  <a:pt x="1084" y="593"/>
                </a:lnTo>
                <a:lnTo>
                  <a:pt x="1084" y="591"/>
                </a:lnTo>
                <a:lnTo>
                  <a:pt x="1084" y="589"/>
                </a:lnTo>
                <a:lnTo>
                  <a:pt x="1084" y="589"/>
                </a:lnTo>
                <a:lnTo>
                  <a:pt x="1086" y="589"/>
                </a:lnTo>
                <a:lnTo>
                  <a:pt x="1086" y="586"/>
                </a:lnTo>
                <a:lnTo>
                  <a:pt x="1086" y="584"/>
                </a:lnTo>
                <a:lnTo>
                  <a:pt x="1089" y="582"/>
                </a:lnTo>
                <a:lnTo>
                  <a:pt x="1089" y="579"/>
                </a:lnTo>
                <a:lnTo>
                  <a:pt x="1089" y="577"/>
                </a:lnTo>
                <a:lnTo>
                  <a:pt x="1091" y="577"/>
                </a:lnTo>
                <a:lnTo>
                  <a:pt x="1091" y="575"/>
                </a:lnTo>
                <a:lnTo>
                  <a:pt x="1091" y="572"/>
                </a:lnTo>
                <a:lnTo>
                  <a:pt x="1093" y="572"/>
                </a:lnTo>
                <a:lnTo>
                  <a:pt x="1093" y="570"/>
                </a:lnTo>
                <a:lnTo>
                  <a:pt x="1093" y="567"/>
                </a:lnTo>
                <a:lnTo>
                  <a:pt x="1093" y="565"/>
                </a:lnTo>
                <a:lnTo>
                  <a:pt x="1096" y="565"/>
                </a:lnTo>
                <a:lnTo>
                  <a:pt x="1096" y="563"/>
                </a:lnTo>
                <a:lnTo>
                  <a:pt x="1096" y="560"/>
                </a:lnTo>
                <a:lnTo>
                  <a:pt x="1096" y="558"/>
                </a:lnTo>
                <a:lnTo>
                  <a:pt x="1096" y="556"/>
                </a:lnTo>
                <a:lnTo>
                  <a:pt x="1096" y="553"/>
                </a:lnTo>
                <a:lnTo>
                  <a:pt x="1096" y="551"/>
                </a:lnTo>
                <a:lnTo>
                  <a:pt x="1096" y="549"/>
                </a:lnTo>
                <a:lnTo>
                  <a:pt x="1096" y="546"/>
                </a:lnTo>
                <a:lnTo>
                  <a:pt x="1096" y="544"/>
                </a:lnTo>
                <a:lnTo>
                  <a:pt x="1093" y="541"/>
                </a:lnTo>
                <a:lnTo>
                  <a:pt x="1093" y="539"/>
                </a:lnTo>
                <a:lnTo>
                  <a:pt x="1093" y="537"/>
                </a:lnTo>
                <a:lnTo>
                  <a:pt x="1098" y="534"/>
                </a:lnTo>
                <a:lnTo>
                  <a:pt x="1096" y="532"/>
                </a:lnTo>
                <a:lnTo>
                  <a:pt x="1093" y="532"/>
                </a:lnTo>
                <a:lnTo>
                  <a:pt x="1093" y="530"/>
                </a:lnTo>
                <a:lnTo>
                  <a:pt x="1093" y="527"/>
                </a:lnTo>
                <a:lnTo>
                  <a:pt x="1093" y="525"/>
                </a:lnTo>
                <a:lnTo>
                  <a:pt x="1093" y="523"/>
                </a:lnTo>
                <a:lnTo>
                  <a:pt x="1091" y="523"/>
                </a:lnTo>
                <a:lnTo>
                  <a:pt x="1091" y="520"/>
                </a:lnTo>
                <a:lnTo>
                  <a:pt x="1091" y="518"/>
                </a:lnTo>
                <a:lnTo>
                  <a:pt x="1091" y="515"/>
                </a:lnTo>
                <a:lnTo>
                  <a:pt x="1091" y="513"/>
                </a:lnTo>
                <a:lnTo>
                  <a:pt x="1091" y="511"/>
                </a:lnTo>
                <a:lnTo>
                  <a:pt x="1091" y="508"/>
                </a:lnTo>
                <a:lnTo>
                  <a:pt x="1091" y="506"/>
                </a:lnTo>
                <a:lnTo>
                  <a:pt x="1091" y="504"/>
                </a:lnTo>
                <a:lnTo>
                  <a:pt x="1089" y="504"/>
                </a:lnTo>
                <a:lnTo>
                  <a:pt x="1089" y="501"/>
                </a:lnTo>
                <a:lnTo>
                  <a:pt x="1089" y="499"/>
                </a:lnTo>
                <a:lnTo>
                  <a:pt x="1091" y="499"/>
                </a:lnTo>
                <a:lnTo>
                  <a:pt x="1091" y="497"/>
                </a:lnTo>
                <a:lnTo>
                  <a:pt x="1091" y="494"/>
                </a:lnTo>
                <a:lnTo>
                  <a:pt x="1091" y="492"/>
                </a:lnTo>
                <a:lnTo>
                  <a:pt x="1093" y="492"/>
                </a:lnTo>
                <a:lnTo>
                  <a:pt x="1093" y="489"/>
                </a:lnTo>
                <a:lnTo>
                  <a:pt x="1091" y="487"/>
                </a:lnTo>
                <a:lnTo>
                  <a:pt x="1091" y="485"/>
                </a:lnTo>
                <a:lnTo>
                  <a:pt x="1091" y="482"/>
                </a:lnTo>
                <a:lnTo>
                  <a:pt x="1091" y="480"/>
                </a:lnTo>
                <a:lnTo>
                  <a:pt x="1091" y="478"/>
                </a:lnTo>
                <a:lnTo>
                  <a:pt x="1091" y="475"/>
                </a:lnTo>
                <a:lnTo>
                  <a:pt x="1091" y="475"/>
                </a:lnTo>
                <a:lnTo>
                  <a:pt x="1091" y="473"/>
                </a:lnTo>
                <a:lnTo>
                  <a:pt x="1091" y="471"/>
                </a:lnTo>
                <a:lnTo>
                  <a:pt x="1091" y="468"/>
                </a:lnTo>
                <a:lnTo>
                  <a:pt x="1091" y="466"/>
                </a:lnTo>
                <a:lnTo>
                  <a:pt x="1089" y="466"/>
                </a:lnTo>
                <a:lnTo>
                  <a:pt x="1089" y="463"/>
                </a:lnTo>
                <a:lnTo>
                  <a:pt x="1089" y="461"/>
                </a:lnTo>
                <a:lnTo>
                  <a:pt x="1089" y="459"/>
                </a:lnTo>
                <a:lnTo>
                  <a:pt x="1089" y="456"/>
                </a:lnTo>
                <a:lnTo>
                  <a:pt x="1089" y="454"/>
                </a:lnTo>
                <a:lnTo>
                  <a:pt x="1089" y="452"/>
                </a:lnTo>
                <a:lnTo>
                  <a:pt x="1086" y="452"/>
                </a:lnTo>
                <a:lnTo>
                  <a:pt x="1086" y="449"/>
                </a:lnTo>
                <a:lnTo>
                  <a:pt x="1086" y="447"/>
                </a:lnTo>
                <a:lnTo>
                  <a:pt x="1086" y="445"/>
                </a:lnTo>
                <a:lnTo>
                  <a:pt x="1084" y="445"/>
                </a:lnTo>
                <a:lnTo>
                  <a:pt x="1084" y="442"/>
                </a:lnTo>
                <a:lnTo>
                  <a:pt x="1084" y="440"/>
                </a:lnTo>
                <a:lnTo>
                  <a:pt x="1082" y="438"/>
                </a:lnTo>
                <a:lnTo>
                  <a:pt x="1082" y="435"/>
                </a:lnTo>
                <a:lnTo>
                  <a:pt x="1079" y="435"/>
                </a:lnTo>
                <a:lnTo>
                  <a:pt x="1079" y="433"/>
                </a:lnTo>
                <a:lnTo>
                  <a:pt x="1077" y="433"/>
                </a:lnTo>
                <a:lnTo>
                  <a:pt x="1077" y="430"/>
                </a:lnTo>
                <a:lnTo>
                  <a:pt x="1077" y="428"/>
                </a:lnTo>
                <a:lnTo>
                  <a:pt x="1074" y="428"/>
                </a:lnTo>
                <a:lnTo>
                  <a:pt x="1074" y="428"/>
                </a:lnTo>
                <a:lnTo>
                  <a:pt x="1072" y="428"/>
                </a:lnTo>
                <a:lnTo>
                  <a:pt x="1070" y="428"/>
                </a:lnTo>
                <a:lnTo>
                  <a:pt x="1067" y="428"/>
                </a:lnTo>
                <a:lnTo>
                  <a:pt x="1065" y="428"/>
                </a:lnTo>
                <a:lnTo>
                  <a:pt x="1063" y="428"/>
                </a:lnTo>
                <a:lnTo>
                  <a:pt x="1060" y="428"/>
                </a:lnTo>
                <a:lnTo>
                  <a:pt x="1058" y="426"/>
                </a:lnTo>
                <a:lnTo>
                  <a:pt x="1058" y="428"/>
                </a:lnTo>
                <a:lnTo>
                  <a:pt x="1056" y="428"/>
                </a:lnTo>
                <a:lnTo>
                  <a:pt x="1053" y="428"/>
                </a:lnTo>
                <a:lnTo>
                  <a:pt x="1051" y="428"/>
                </a:lnTo>
                <a:lnTo>
                  <a:pt x="1049" y="428"/>
                </a:lnTo>
                <a:lnTo>
                  <a:pt x="1046" y="428"/>
                </a:lnTo>
                <a:lnTo>
                  <a:pt x="1044" y="428"/>
                </a:lnTo>
                <a:lnTo>
                  <a:pt x="1041" y="428"/>
                </a:lnTo>
                <a:lnTo>
                  <a:pt x="1039" y="428"/>
                </a:lnTo>
                <a:lnTo>
                  <a:pt x="1037" y="430"/>
                </a:lnTo>
                <a:lnTo>
                  <a:pt x="1034" y="430"/>
                </a:lnTo>
                <a:lnTo>
                  <a:pt x="1032" y="430"/>
                </a:lnTo>
                <a:lnTo>
                  <a:pt x="1030" y="430"/>
                </a:lnTo>
                <a:lnTo>
                  <a:pt x="1027" y="430"/>
                </a:lnTo>
                <a:lnTo>
                  <a:pt x="1027" y="428"/>
                </a:lnTo>
                <a:lnTo>
                  <a:pt x="1025" y="428"/>
                </a:lnTo>
                <a:lnTo>
                  <a:pt x="1023" y="428"/>
                </a:lnTo>
                <a:lnTo>
                  <a:pt x="1020" y="428"/>
                </a:lnTo>
                <a:lnTo>
                  <a:pt x="1018" y="428"/>
                </a:lnTo>
                <a:lnTo>
                  <a:pt x="1018" y="428"/>
                </a:lnTo>
                <a:lnTo>
                  <a:pt x="1015" y="428"/>
                </a:lnTo>
                <a:lnTo>
                  <a:pt x="1015" y="426"/>
                </a:lnTo>
                <a:lnTo>
                  <a:pt x="1013" y="426"/>
                </a:lnTo>
                <a:lnTo>
                  <a:pt x="1011" y="426"/>
                </a:lnTo>
                <a:lnTo>
                  <a:pt x="1008" y="423"/>
                </a:lnTo>
                <a:lnTo>
                  <a:pt x="1006" y="423"/>
                </a:lnTo>
                <a:lnTo>
                  <a:pt x="1006" y="421"/>
                </a:lnTo>
                <a:lnTo>
                  <a:pt x="1004" y="421"/>
                </a:lnTo>
                <a:lnTo>
                  <a:pt x="1004" y="419"/>
                </a:lnTo>
                <a:lnTo>
                  <a:pt x="1001" y="419"/>
                </a:lnTo>
                <a:lnTo>
                  <a:pt x="999" y="419"/>
                </a:lnTo>
                <a:lnTo>
                  <a:pt x="997" y="419"/>
                </a:lnTo>
                <a:lnTo>
                  <a:pt x="994" y="419"/>
                </a:lnTo>
                <a:lnTo>
                  <a:pt x="992" y="419"/>
                </a:lnTo>
                <a:lnTo>
                  <a:pt x="989" y="419"/>
                </a:lnTo>
                <a:lnTo>
                  <a:pt x="987" y="419"/>
                </a:lnTo>
                <a:lnTo>
                  <a:pt x="985" y="419"/>
                </a:lnTo>
                <a:lnTo>
                  <a:pt x="982" y="419"/>
                </a:lnTo>
                <a:lnTo>
                  <a:pt x="980" y="419"/>
                </a:lnTo>
                <a:lnTo>
                  <a:pt x="980" y="416"/>
                </a:lnTo>
                <a:lnTo>
                  <a:pt x="978" y="416"/>
                </a:lnTo>
                <a:lnTo>
                  <a:pt x="978" y="414"/>
                </a:lnTo>
                <a:lnTo>
                  <a:pt x="975" y="414"/>
                </a:lnTo>
                <a:lnTo>
                  <a:pt x="975" y="412"/>
                </a:lnTo>
                <a:lnTo>
                  <a:pt x="973" y="409"/>
                </a:lnTo>
                <a:lnTo>
                  <a:pt x="975" y="407"/>
                </a:lnTo>
                <a:lnTo>
                  <a:pt x="971" y="400"/>
                </a:lnTo>
                <a:lnTo>
                  <a:pt x="971" y="402"/>
                </a:lnTo>
                <a:lnTo>
                  <a:pt x="968" y="404"/>
                </a:lnTo>
                <a:lnTo>
                  <a:pt x="968" y="402"/>
                </a:lnTo>
                <a:lnTo>
                  <a:pt x="966" y="402"/>
                </a:lnTo>
                <a:lnTo>
                  <a:pt x="966" y="400"/>
                </a:lnTo>
                <a:lnTo>
                  <a:pt x="963" y="397"/>
                </a:lnTo>
                <a:lnTo>
                  <a:pt x="961" y="395"/>
                </a:lnTo>
                <a:lnTo>
                  <a:pt x="961" y="393"/>
                </a:lnTo>
                <a:lnTo>
                  <a:pt x="961" y="393"/>
                </a:lnTo>
                <a:lnTo>
                  <a:pt x="961" y="390"/>
                </a:lnTo>
                <a:lnTo>
                  <a:pt x="961" y="388"/>
                </a:lnTo>
                <a:lnTo>
                  <a:pt x="959" y="388"/>
                </a:lnTo>
                <a:lnTo>
                  <a:pt x="959" y="386"/>
                </a:lnTo>
                <a:lnTo>
                  <a:pt x="959" y="383"/>
                </a:lnTo>
                <a:lnTo>
                  <a:pt x="959" y="381"/>
                </a:lnTo>
                <a:lnTo>
                  <a:pt x="959" y="378"/>
                </a:lnTo>
                <a:lnTo>
                  <a:pt x="959" y="376"/>
                </a:lnTo>
                <a:lnTo>
                  <a:pt x="956" y="376"/>
                </a:lnTo>
                <a:lnTo>
                  <a:pt x="956" y="374"/>
                </a:lnTo>
                <a:lnTo>
                  <a:pt x="956" y="371"/>
                </a:lnTo>
                <a:lnTo>
                  <a:pt x="954" y="371"/>
                </a:lnTo>
                <a:lnTo>
                  <a:pt x="954" y="369"/>
                </a:lnTo>
                <a:lnTo>
                  <a:pt x="952" y="369"/>
                </a:lnTo>
                <a:lnTo>
                  <a:pt x="952" y="367"/>
                </a:lnTo>
                <a:lnTo>
                  <a:pt x="949" y="367"/>
                </a:lnTo>
                <a:lnTo>
                  <a:pt x="949" y="364"/>
                </a:lnTo>
                <a:lnTo>
                  <a:pt x="947" y="364"/>
                </a:lnTo>
                <a:lnTo>
                  <a:pt x="947" y="362"/>
                </a:lnTo>
                <a:lnTo>
                  <a:pt x="945" y="362"/>
                </a:lnTo>
                <a:lnTo>
                  <a:pt x="942" y="362"/>
                </a:lnTo>
                <a:lnTo>
                  <a:pt x="940" y="362"/>
                </a:lnTo>
                <a:lnTo>
                  <a:pt x="937" y="360"/>
                </a:lnTo>
                <a:lnTo>
                  <a:pt x="935" y="357"/>
                </a:lnTo>
                <a:lnTo>
                  <a:pt x="933" y="357"/>
                </a:lnTo>
                <a:lnTo>
                  <a:pt x="933" y="355"/>
                </a:lnTo>
                <a:lnTo>
                  <a:pt x="930" y="355"/>
                </a:lnTo>
                <a:lnTo>
                  <a:pt x="928" y="355"/>
                </a:lnTo>
                <a:lnTo>
                  <a:pt x="928" y="352"/>
                </a:lnTo>
                <a:lnTo>
                  <a:pt x="926" y="352"/>
                </a:lnTo>
                <a:lnTo>
                  <a:pt x="923" y="352"/>
                </a:lnTo>
                <a:lnTo>
                  <a:pt x="921" y="350"/>
                </a:lnTo>
                <a:lnTo>
                  <a:pt x="919" y="350"/>
                </a:lnTo>
                <a:lnTo>
                  <a:pt x="916" y="350"/>
                </a:lnTo>
                <a:lnTo>
                  <a:pt x="914" y="350"/>
                </a:lnTo>
                <a:lnTo>
                  <a:pt x="911" y="350"/>
                </a:lnTo>
                <a:lnTo>
                  <a:pt x="911" y="348"/>
                </a:lnTo>
                <a:lnTo>
                  <a:pt x="909" y="348"/>
                </a:lnTo>
                <a:lnTo>
                  <a:pt x="904" y="348"/>
                </a:lnTo>
                <a:lnTo>
                  <a:pt x="904" y="348"/>
                </a:lnTo>
                <a:lnTo>
                  <a:pt x="902" y="348"/>
                </a:lnTo>
                <a:lnTo>
                  <a:pt x="900" y="350"/>
                </a:lnTo>
                <a:lnTo>
                  <a:pt x="897" y="350"/>
                </a:lnTo>
                <a:lnTo>
                  <a:pt x="895" y="350"/>
                </a:lnTo>
                <a:lnTo>
                  <a:pt x="893" y="350"/>
                </a:lnTo>
                <a:lnTo>
                  <a:pt x="890" y="350"/>
                </a:lnTo>
                <a:lnTo>
                  <a:pt x="888" y="350"/>
                </a:lnTo>
                <a:lnTo>
                  <a:pt x="885" y="352"/>
                </a:lnTo>
                <a:lnTo>
                  <a:pt x="883" y="352"/>
                </a:lnTo>
                <a:lnTo>
                  <a:pt x="881" y="352"/>
                </a:lnTo>
                <a:lnTo>
                  <a:pt x="878" y="355"/>
                </a:lnTo>
                <a:lnTo>
                  <a:pt x="876" y="355"/>
                </a:lnTo>
                <a:lnTo>
                  <a:pt x="874" y="355"/>
                </a:lnTo>
                <a:lnTo>
                  <a:pt x="874" y="357"/>
                </a:lnTo>
                <a:lnTo>
                  <a:pt x="871" y="357"/>
                </a:lnTo>
                <a:lnTo>
                  <a:pt x="869" y="360"/>
                </a:lnTo>
                <a:lnTo>
                  <a:pt x="867" y="362"/>
                </a:lnTo>
                <a:lnTo>
                  <a:pt x="867" y="362"/>
                </a:lnTo>
                <a:lnTo>
                  <a:pt x="867" y="364"/>
                </a:lnTo>
                <a:lnTo>
                  <a:pt x="864" y="364"/>
                </a:lnTo>
                <a:lnTo>
                  <a:pt x="867" y="367"/>
                </a:lnTo>
                <a:lnTo>
                  <a:pt x="867" y="369"/>
                </a:lnTo>
                <a:lnTo>
                  <a:pt x="867" y="371"/>
                </a:lnTo>
                <a:lnTo>
                  <a:pt x="869" y="374"/>
                </a:lnTo>
                <a:lnTo>
                  <a:pt x="871" y="376"/>
                </a:lnTo>
                <a:lnTo>
                  <a:pt x="874" y="376"/>
                </a:lnTo>
                <a:lnTo>
                  <a:pt x="874" y="378"/>
                </a:lnTo>
                <a:lnTo>
                  <a:pt x="876" y="378"/>
                </a:lnTo>
                <a:lnTo>
                  <a:pt x="876" y="381"/>
                </a:lnTo>
                <a:lnTo>
                  <a:pt x="878" y="381"/>
                </a:lnTo>
                <a:lnTo>
                  <a:pt x="878" y="383"/>
                </a:lnTo>
                <a:lnTo>
                  <a:pt x="881" y="383"/>
                </a:lnTo>
                <a:lnTo>
                  <a:pt x="881" y="386"/>
                </a:lnTo>
                <a:lnTo>
                  <a:pt x="883" y="388"/>
                </a:lnTo>
                <a:lnTo>
                  <a:pt x="883" y="390"/>
                </a:lnTo>
                <a:lnTo>
                  <a:pt x="885" y="390"/>
                </a:lnTo>
                <a:lnTo>
                  <a:pt x="885" y="393"/>
                </a:lnTo>
                <a:lnTo>
                  <a:pt x="888" y="395"/>
                </a:lnTo>
                <a:lnTo>
                  <a:pt x="888" y="397"/>
                </a:lnTo>
                <a:lnTo>
                  <a:pt x="888" y="400"/>
                </a:lnTo>
                <a:lnTo>
                  <a:pt x="890" y="402"/>
                </a:lnTo>
                <a:lnTo>
                  <a:pt x="890" y="404"/>
                </a:lnTo>
                <a:lnTo>
                  <a:pt x="890" y="407"/>
                </a:lnTo>
                <a:lnTo>
                  <a:pt x="890" y="409"/>
                </a:lnTo>
                <a:lnTo>
                  <a:pt x="890" y="412"/>
                </a:lnTo>
                <a:lnTo>
                  <a:pt x="888" y="414"/>
                </a:lnTo>
                <a:lnTo>
                  <a:pt x="888" y="416"/>
                </a:lnTo>
                <a:lnTo>
                  <a:pt x="885" y="416"/>
                </a:lnTo>
                <a:lnTo>
                  <a:pt x="885" y="419"/>
                </a:lnTo>
                <a:lnTo>
                  <a:pt x="883" y="419"/>
                </a:lnTo>
                <a:lnTo>
                  <a:pt x="881" y="419"/>
                </a:lnTo>
                <a:lnTo>
                  <a:pt x="878" y="419"/>
                </a:lnTo>
                <a:lnTo>
                  <a:pt x="878" y="421"/>
                </a:lnTo>
                <a:lnTo>
                  <a:pt x="876" y="421"/>
                </a:lnTo>
                <a:lnTo>
                  <a:pt x="876" y="423"/>
                </a:lnTo>
                <a:lnTo>
                  <a:pt x="874" y="423"/>
                </a:lnTo>
                <a:lnTo>
                  <a:pt x="871" y="426"/>
                </a:lnTo>
                <a:lnTo>
                  <a:pt x="869" y="428"/>
                </a:lnTo>
                <a:lnTo>
                  <a:pt x="867" y="430"/>
                </a:lnTo>
                <a:lnTo>
                  <a:pt x="864" y="430"/>
                </a:lnTo>
                <a:lnTo>
                  <a:pt x="862" y="433"/>
                </a:lnTo>
                <a:lnTo>
                  <a:pt x="860" y="433"/>
                </a:lnTo>
                <a:lnTo>
                  <a:pt x="857" y="435"/>
                </a:lnTo>
                <a:lnTo>
                  <a:pt x="855" y="435"/>
                </a:lnTo>
                <a:lnTo>
                  <a:pt x="855" y="438"/>
                </a:lnTo>
                <a:lnTo>
                  <a:pt x="852" y="438"/>
                </a:lnTo>
                <a:lnTo>
                  <a:pt x="850" y="438"/>
                </a:lnTo>
                <a:lnTo>
                  <a:pt x="850" y="440"/>
                </a:lnTo>
                <a:lnTo>
                  <a:pt x="848" y="440"/>
                </a:lnTo>
                <a:lnTo>
                  <a:pt x="848" y="440"/>
                </a:lnTo>
                <a:lnTo>
                  <a:pt x="845" y="442"/>
                </a:lnTo>
                <a:lnTo>
                  <a:pt x="843" y="442"/>
                </a:lnTo>
                <a:lnTo>
                  <a:pt x="841" y="442"/>
                </a:lnTo>
                <a:lnTo>
                  <a:pt x="838" y="442"/>
                </a:lnTo>
                <a:lnTo>
                  <a:pt x="838" y="445"/>
                </a:lnTo>
                <a:lnTo>
                  <a:pt x="836" y="445"/>
                </a:lnTo>
                <a:lnTo>
                  <a:pt x="834" y="445"/>
                </a:lnTo>
                <a:lnTo>
                  <a:pt x="831" y="445"/>
                </a:lnTo>
                <a:lnTo>
                  <a:pt x="831" y="447"/>
                </a:lnTo>
                <a:lnTo>
                  <a:pt x="822" y="449"/>
                </a:lnTo>
                <a:lnTo>
                  <a:pt x="822" y="452"/>
                </a:lnTo>
                <a:lnTo>
                  <a:pt x="819" y="452"/>
                </a:lnTo>
                <a:lnTo>
                  <a:pt x="817" y="452"/>
                </a:lnTo>
                <a:lnTo>
                  <a:pt x="815" y="452"/>
                </a:lnTo>
                <a:lnTo>
                  <a:pt x="815" y="454"/>
                </a:lnTo>
                <a:lnTo>
                  <a:pt x="812" y="454"/>
                </a:lnTo>
                <a:lnTo>
                  <a:pt x="810" y="456"/>
                </a:lnTo>
                <a:lnTo>
                  <a:pt x="808" y="456"/>
                </a:lnTo>
                <a:lnTo>
                  <a:pt x="808" y="459"/>
                </a:lnTo>
                <a:lnTo>
                  <a:pt x="805" y="459"/>
                </a:lnTo>
                <a:lnTo>
                  <a:pt x="805" y="461"/>
                </a:lnTo>
                <a:lnTo>
                  <a:pt x="803" y="461"/>
                </a:lnTo>
                <a:lnTo>
                  <a:pt x="803" y="463"/>
                </a:lnTo>
                <a:lnTo>
                  <a:pt x="800" y="463"/>
                </a:lnTo>
                <a:lnTo>
                  <a:pt x="800" y="466"/>
                </a:lnTo>
                <a:lnTo>
                  <a:pt x="798" y="466"/>
                </a:lnTo>
                <a:lnTo>
                  <a:pt x="798" y="468"/>
                </a:lnTo>
                <a:lnTo>
                  <a:pt x="796" y="468"/>
                </a:lnTo>
                <a:lnTo>
                  <a:pt x="796" y="471"/>
                </a:lnTo>
                <a:lnTo>
                  <a:pt x="793" y="471"/>
                </a:lnTo>
                <a:lnTo>
                  <a:pt x="793" y="473"/>
                </a:lnTo>
                <a:lnTo>
                  <a:pt x="791" y="473"/>
                </a:lnTo>
                <a:lnTo>
                  <a:pt x="791" y="475"/>
                </a:lnTo>
                <a:lnTo>
                  <a:pt x="791" y="475"/>
                </a:lnTo>
                <a:lnTo>
                  <a:pt x="789" y="475"/>
                </a:lnTo>
                <a:lnTo>
                  <a:pt x="786" y="475"/>
                </a:lnTo>
                <a:lnTo>
                  <a:pt x="786" y="478"/>
                </a:lnTo>
                <a:lnTo>
                  <a:pt x="784" y="478"/>
                </a:lnTo>
                <a:lnTo>
                  <a:pt x="784" y="480"/>
                </a:lnTo>
                <a:lnTo>
                  <a:pt x="782" y="480"/>
                </a:lnTo>
                <a:lnTo>
                  <a:pt x="782" y="482"/>
                </a:lnTo>
                <a:lnTo>
                  <a:pt x="779" y="482"/>
                </a:lnTo>
                <a:lnTo>
                  <a:pt x="777" y="482"/>
                </a:lnTo>
                <a:lnTo>
                  <a:pt x="777" y="485"/>
                </a:lnTo>
                <a:lnTo>
                  <a:pt x="774" y="485"/>
                </a:lnTo>
                <a:lnTo>
                  <a:pt x="772" y="485"/>
                </a:lnTo>
                <a:lnTo>
                  <a:pt x="772" y="487"/>
                </a:lnTo>
                <a:lnTo>
                  <a:pt x="770" y="487"/>
                </a:lnTo>
                <a:lnTo>
                  <a:pt x="767" y="487"/>
                </a:lnTo>
                <a:lnTo>
                  <a:pt x="765" y="487"/>
                </a:lnTo>
                <a:lnTo>
                  <a:pt x="763" y="487"/>
                </a:lnTo>
                <a:lnTo>
                  <a:pt x="763" y="489"/>
                </a:lnTo>
                <a:lnTo>
                  <a:pt x="760" y="489"/>
                </a:lnTo>
                <a:lnTo>
                  <a:pt x="758" y="489"/>
                </a:lnTo>
                <a:lnTo>
                  <a:pt x="756" y="489"/>
                </a:lnTo>
                <a:lnTo>
                  <a:pt x="753" y="489"/>
                </a:lnTo>
                <a:lnTo>
                  <a:pt x="751" y="489"/>
                </a:lnTo>
                <a:lnTo>
                  <a:pt x="748" y="489"/>
                </a:lnTo>
                <a:lnTo>
                  <a:pt x="746" y="489"/>
                </a:lnTo>
                <a:lnTo>
                  <a:pt x="744" y="489"/>
                </a:lnTo>
                <a:lnTo>
                  <a:pt x="741" y="489"/>
                </a:lnTo>
                <a:lnTo>
                  <a:pt x="739" y="489"/>
                </a:lnTo>
                <a:lnTo>
                  <a:pt x="737" y="489"/>
                </a:lnTo>
                <a:lnTo>
                  <a:pt x="737" y="487"/>
                </a:lnTo>
                <a:lnTo>
                  <a:pt x="739" y="487"/>
                </a:lnTo>
                <a:lnTo>
                  <a:pt x="734" y="485"/>
                </a:lnTo>
                <a:lnTo>
                  <a:pt x="734" y="487"/>
                </a:lnTo>
                <a:lnTo>
                  <a:pt x="732" y="487"/>
                </a:lnTo>
                <a:lnTo>
                  <a:pt x="732" y="485"/>
                </a:lnTo>
                <a:lnTo>
                  <a:pt x="730" y="485"/>
                </a:lnTo>
                <a:lnTo>
                  <a:pt x="727" y="485"/>
                </a:lnTo>
                <a:lnTo>
                  <a:pt x="725" y="482"/>
                </a:lnTo>
                <a:lnTo>
                  <a:pt x="722" y="482"/>
                </a:lnTo>
                <a:lnTo>
                  <a:pt x="720" y="482"/>
                </a:lnTo>
                <a:lnTo>
                  <a:pt x="718" y="482"/>
                </a:lnTo>
                <a:lnTo>
                  <a:pt x="718" y="480"/>
                </a:lnTo>
                <a:lnTo>
                  <a:pt x="715" y="480"/>
                </a:lnTo>
                <a:lnTo>
                  <a:pt x="713" y="480"/>
                </a:lnTo>
                <a:lnTo>
                  <a:pt x="711" y="480"/>
                </a:lnTo>
                <a:lnTo>
                  <a:pt x="708" y="480"/>
                </a:lnTo>
                <a:lnTo>
                  <a:pt x="706" y="480"/>
                </a:lnTo>
                <a:lnTo>
                  <a:pt x="704" y="480"/>
                </a:lnTo>
                <a:lnTo>
                  <a:pt x="701" y="480"/>
                </a:lnTo>
                <a:lnTo>
                  <a:pt x="699" y="482"/>
                </a:lnTo>
                <a:lnTo>
                  <a:pt x="696" y="482"/>
                </a:lnTo>
                <a:lnTo>
                  <a:pt x="694" y="482"/>
                </a:lnTo>
                <a:lnTo>
                  <a:pt x="694" y="485"/>
                </a:lnTo>
                <a:lnTo>
                  <a:pt x="692" y="485"/>
                </a:lnTo>
                <a:lnTo>
                  <a:pt x="689" y="485"/>
                </a:lnTo>
                <a:lnTo>
                  <a:pt x="689" y="487"/>
                </a:lnTo>
                <a:lnTo>
                  <a:pt x="687" y="487"/>
                </a:lnTo>
                <a:lnTo>
                  <a:pt x="687" y="489"/>
                </a:lnTo>
                <a:lnTo>
                  <a:pt x="685" y="489"/>
                </a:lnTo>
                <a:lnTo>
                  <a:pt x="685" y="492"/>
                </a:lnTo>
                <a:lnTo>
                  <a:pt x="682" y="492"/>
                </a:lnTo>
                <a:lnTo>
                  <a:pt x="682" y="494"/>
                </a:lnTo>
                <a:lnTo>
                  <a:pt x="682" y="497"/>
                </a:lnTo>
                <a:lnTo>
                  <a:pt x="680" y="497"/>
                </a:lnTo>
                <a:lnTo>
                  <a:pt x="680" y="499"/>
                </a:lnTo>
                <a:lnTo>
                  <a:pt x="680" y="501"/>
                </a:lnTo>
                <a:lnTo>
                  <a:pt x="678" y="501"/>
                </a:lnTo>
                <a:lnTo>
                  <a:pt x="678" y="504"/>
                </a:lnTo>
                <a:lnTo>
                  <a:pt x="678" y="506"/>
                </a:lnTo>
                <a:lnTo>
                  <a:pt x="678" y="506"/>
                </a:lnTo>
                <a:lnTo>
                  <a:pt x="678" y="508"/>
                </a:lnTo>
                <a:lnTo>
                  <a:pt x="675" y="508"/>
                </a:lnTo>
                <a:lnTo>
                  <a:pt x="675" y="511"/>
                </a:lnTo>
                <a:lnTo>
                  <a:pt x="673" y="513"/>
                </a:lnTo>
                <a:lnTo>
                  <a:pt x="671" y="515"/>
                </a:lnTo>
                <a:lnTo>
                  <a:pt x="668" y="518"/>
                </a:lnTo>
                <a:lnTo>
                  <a:pt x="666" y="520"/>
                </a:lnTo>
                <a:lnTo>
                  <a:pt x="663" y="520"/>
                </a:lnTo>
                <a:lnTo>
                  <a:pt x="659" y="523"/>
                </a:lnTo>
                <a:lnTo>
                  <a:pt x="661" y="523"/>
                </a:lnTo>
                <a:lnTo>
                  <a:pt x="659" y="525"/>
                </a:lnTo>
                <a:lnTo>
                  <a:pt x="656" y="525"/>
                </a:lnTo>
                <a:lnTo>
                  <a:pt x="654" y="527"/>
                </a:lnTo>
                <a:lnTo>
                  <a:pt x="652" y="530"/>
                </a:lnTo>
                <a:lnTo>
                  <a:pt x="649" y="532"/>
                </a:lnTo>
                <a:lnTo>
                  <a:pt x="647" y="532"/>
                </a:lnTo>
                <a:lnTo>
                  <a:pt x="647" y="532"/>
                </a:lnTo>
                <a:lnTo>
                  <a:pt x="645" y="532"/>
                </a:lnTo>
                <a:lnTo>
                  <a:pt x="642" y="532"/>
                </a:lnTo>
                <a:lnTo>
                  <a:pt x="642" y="534"/>
                </a:lnTo>
                <a:lnTo>
                  <a:pt x="640" y="534"/>
                </a:lnTo>
                <a:lnTo>
                  <a:pt x="637" y="534"/>
                </a:lnTo>
                <a:lnTo>
                  <a:pt x="635" y="537"/>
                </a:lnTo>
                <a:lnTo>
                  <a:pt x="633" y="537"/>
                </a:lnTo>
                <a:lnTo>
                  <a:pt x="630" y="537"/>
                </a:lnTo>
                <a:lnTo>
                  <a:pt x="628" y="539"/>
                </a:lnTo>
                <a:lnTo>
                  <a:pt x="626" y="539"/>
                </a:lnTo>
                <a:lnTo>
                  <a:pt x="623" y="539"/>
                </a:lnTo>
                <a:lnTo>
                  <a:pt x="621" y="539"/>
                </a:lnTo>
                <a:lnTo>
                  <a:pt x="621" y="539"/>
                </a:lnTo>
                <a:lnTo>
                  <a:pt x="619" y="539"/>
                </a:lnTo>
                <a:lnTo>
                  <a:pt x="616" y="539"/>
                </a:lnTo>
                <a:lnTo>
                  <a:pt x="614" y="539"/>
                </a:lnTo>
                <a:lnTo>
                  <a:pt x="611" y="541"/>
                </a:lnTo>
                <a:lnTo>
                  <a:pt x="609" y="541"/>
                </a:lnTo>
                <a:lnTo>
                  <a:pt x="607" y="541"/>
                </a:lnTo>
                <a:lnTo>
                  <a:pt x="604" y="541"/>
                </a:lnTo>
                <a:lnTo>
                  <a:pt x="602" y="541"/>
                </a:lnTo>
                <a:lnTo>
                  <a:pt x="600" y="541"/>
                </a:lnTo>
                <a:lnTo>
                  <a:pt x="597" y="541"/>
                </a:lnTo>
                <a:lnTo>
                  <a:pt x="595" y="541"/>
                </a:lnTo>
                <a:lnTo>
                  <a:pt x="593" y="541"/>
                </a:lnTo>
                <a:lnTo>
                  <a:pt x="590" y="544"/>
                </a:lnTo>
                <a:lnTo>
                  <a:pt x="588" y="544"/>
                </a:lnTo>
                <a:lnTo>
                  <a:pt x="585" y="544"/>
                </a:lnTo>
                <a:lnTo>
                  <a:pt x="583" y="544"/>
                </a:lnTo>
                <a:lnTo>
                  <a:pt x="581" y="544"/>
                </a:lnTo>
                <a:lnTo>
                  <a:pt x="578" y="544"/>
                </a:lnTo>
                <a:lnTo>
                  <a:pt x="576" y="544"/>
                </a:lnTo>
                <a:lnTo>
                  <a:pt x="574" y="544"/>
                </a:lnTo>
                <a:lnTo>
                  <a:pt x="571" y="544"/>
                </a:lnTo>
                <a:lnTo>
                  <a:pt x="569" y="546"/>
                </a:lnTo>
                <a:lnTo>
                  <a:pt x="567" y="546"/>
                </a:lnTo>
                <a:lnTo>
                  <a:pt x="564" y="549"/>
                </a:lnTo>
                <a:lnTo>
                  <a:pt x="562" y="549"/>
                </a:lnTo>
                <a:lnTo>
                  <a:pt x="562" y="551"/>
                </a:lnTo>
                <a:lnTo>
                  <a:pt x="559" y="551"/>
                </a:lnTo>
                <a:lnTo>
                  <a:pt x="557" y="551"/>
                </a:lnTo>
                <a:lnTo>
                  <a:pt x="557" y="553"/>
                </a:lnTo>
                <a:lnTo>
                  <a:pt x="555" y="553"/>
                </a:lnTo>
                <a:lnTo>
                  <a:pt x="552" y="553"/>
                </a:lnTo>
                <a:lnTo>
                  <a:pt x="550" y="553"/>
                </a:lnTo>
                <a:lnTo>
                  <a:pt x="550" y="556"/>
                </a:lnTo>
                <a:lnTo>
                  <a:pt x="548" y="556"/>
                </a:lnTo>
                <a:lnTo>
                  <a:pt x="545" y="556"/>
                </a:lnTo>
                <a:lnTo>
                  <a:pt x="541" y="556"/>
                </a:lnTo>
                <a:lnTo>
                  <a:pt x="538" y="558"/>
                </a:lnTo>
                <a:lnTo>
                  <a:pt x="536" y="558"/>
                </a:lnTo>
                <a:lnTo>
                  <a:pt x="533" y="558"/>
                </a:lnTo>
                <a:lnTo>
                  <a:pt x="531" y="558"/>
                </a:lnTo>
                <a:lnTo>
                  <a:pt x="529" y="558"/>
                </a:lnTo>
                <a:lnTo>
                  <a:pt x="526" y="558"/>
                </a:lnTo>
                <a:lnTo>
                  <a:pt x="524" y="558"/>
                </a:lnTo>
                <a:lnTo>
                  <a:pt x="522" y="558"/>
                </a:lnTo>
                <a:lnTo>
                  <a:pt x="519" y="558"/>
                </a:lnTo>
                <a:lnTo>
                  <a:pt x="517" y="558"/>
                </a:lnTo>
                <a:lnTo>
                  <a:pt x="515" y="558"/>
                </a:lnTo>
                <a:lnTo>
                  <a:pt x="512" y="558"/>
                </a:lnTo>
                <a:lnTo>
                  <a:pt x="510" y="558"/>
                </a:lnTo>
                <a:lnTo>
                  <a:pt x="507" y="558"/>
                </a:lnTo>
                <a:lnTo>
                  <a:pt x="505" y="558"/>
                </a:lnTo>
                <a:lnTo>
                  <a:pt x="505" y="558"/>
                </a:lnTo>
                <a:lnTo>
                  <a:pt x="503" y="558"/>
                </a:lnTo>
                <a:lnTo>
                  <a:pt x="500" y="558"/>
                </a:lnTo>
                <a:lnTo>
                  <a:pt x="498" y="558"/>
                </a:lnTo>
                <a:lnTo>
                  <a:pt x="496" y="556"/>
                </a:lnTo>
                <a:lnTo>
                  <a:pt x="493" y="556"/>
                </a:lnTo>
                <a:lnTo>
                  <a:pt x="491" y="556"/>
                </a:lnTo>
                <a:lnTo>
                  <a:pt x="489" y="556"/>
                </a:lnTo>
                <a:lnTo>
                  <a:pt x="486" y="556"/>
                </a:lnTo>
                <a:lnTo>
                  <a:pt x="484" y="556"/>
                </a:lnTo>
                <a:lnTo>
                  <a:pt x="482" y="556"/>
                </a:lnTo>
                <a:lnTo>
                  <a:pt x="479" y="556"/>
                </a:lnTo>
                <a:lnTo>
                  <a:pt x="477" y="556"/>
                </a:lnTo>
                <a:lnTo>
                  <a:pt x="477" y="558"/>
                </a:lnTo>
                <a:lnTo>
                  <a:pt x="474" y="558"/>
                </a:lnTo>
                <a:lnTo>
                  <a:pt x="472" y="558"/>
                </a:lnTo>
                <a:lnTo>
                  <a:pt x="470" y="558"/>
                </a:lnTo>
                <a:lnTo>
                  <a:pt x="467" y="558"/>
                </a:lnTo>
                <a:lnTo>
                  <a:pt x="465" y="558"/>
                </a:lnTo>
                <a:lnTo>
                  <a:pt x="463" y="560"/>
                </a:lnTo>
                <a:lnTo>
                  <a:pt x="460" y="560"/>
                </a:lnTo>
                <a:lnTo>
                  <a:pt x="458" y="560"/>
                </a:lnTo>
                <a:lnTo>
                  <a:pt x="458" y="563"/>
                </a:lnTo>
                <a:lnTo>
                  <a:pt x="456" y="563"/>
                </a:lnTo>
                <a:lnTo>
                  <a:pt x="453" y="563"/>
                </a:lnTo>
                <a:lnTo>
                  <a:pt x="451" y="563"/>
                </a:lnTo>
                <a:lnTo>
                  <a:pt x="451" y="565"/>
                </a:lnTo>
                <a:lnTo>
                  <a:pt x="448" y="565"/>
                </a:lnTo>
                <a:lnTo>
                  <a:pt x="448" y="565"/>
                </a:lnTo>
                <a:lnTo>
                  <a:pt x="448" y="567"/>
                </a:lnTo>
                <a:lnTo>
                  <a:pt x="446" y="567"/>
                </a:lnTo>
                <a:lnTo>
                  <a:pt x="444" y="567"/>
                </a:lnTo>
                <a:lnTo>
                  <a:pt x="441" y="567"/>
                </a:lnTo>
                <a:lnTo>
                  <a:pt x="441" y="565"/>
                </a:lnTo>
                <a:lnTo>
                  <a:pt x="439" y="570"/>
                </a:lnTo>
                <a:lnTo>
                  <a:pt x="439" y="572"/>
                </a:lnTo>
                <a:lnTo>
                  <a:pt x="437" y="572"/>
                </a:lnTo>
                <a:lnTo>
                  <a:pt x="437" y="575"/>
                </a:lnTo>
                <a:lnTo>
                  <a:pt x="434" y="575"/>
                </a:lnTo>
                <a:lnTo>
                  <a:pt x="434" y="577"/>
                </a:lnTo>
                <a:lnTo>
                  <a:pt x="432" y="577"/>
                </a:lnTo>
                <a:lnTo>
                  <a:pt x="430" y="577"/>
                </a:lnTo>
                <a:lnTo>
                  <a:pt x="430" y="579"/>
                </a:lnTo>
                <a:lnTo>
                  <a:pt x="427" y="579"/>
                </a:lnTo>
                <a:lnTo>
                  <a:pt x="425" y="579"/>
                </a:lnTo>
                <a:lnTo>
                  <a:pt x="422" y="579"/>
                </a:lnTo>
                <a:lnTo>
                  <a:pt x="420" y="579"/>
                </a:lnTo>
                <a:lnTo>
                  <a:pt x="418" y="579"/>
                </a:lnTo>
                <a:lnTo>
                  <a:pt x="415" y="579"/>
                </a:lnTo>
                <a:lnTo>
                  <a:pt x="413" y="579"/>
                </a:lnTo>
                <a:lnTo>
                  <a:pt x="411" y="579"/>
                </a:lnTo>
                <a:lnTo>
                  <a:pt x="408" y="579"/>
                </a:lnTo>
                <a:lnTo>
                  <a:pt x="406" y="579"/>
                </a:lnTo>
                <a:lnTo>
                  <a:pt x="404" y="579"/>
                </a:lnTo>
                <a:lnTo>
                  <a:pt x="401" y="579"/>
                </a:lnTo>
                <a:lnTo>
                  <a:pt x="399" y="579"/>
                </a:lnTo>
                <a:lnTo>
                  <a:pt x="396" y="579"/>
                </a:lnTo>
                <a:lnTo>
                  <a:pt x="394" y="579"/>
                </a:lnTo>
                <a:lnTo>
                  <a:pt x="392" y="579"/>
                </a:lnTo>
                <a:lnTo>
                  <a:pt x="392" y="579"/>
                </a:lnTo>
                <a:lnTo>
                  <a:pt x="392" y="577"/>
                </a:lnTo>
                <a:lnTo>
                  <a:pt x="389" y="577"/>
                </a:lnTo>
                <a:lnTo>
                  <a:pt x="387" y="575"/>
                </a:lnTo>
                <a:lnTo>
                  <a:pt x="385" y="575"/>
                </a:lnTo>
                <a:lnTo>
                  <a:pt x="385" y="572"/>
                </a:lnTo>
                <a:lnTo>
                  <a:pt x="382" y="572"/>
                </a:lnTo>
                <a:lnTo>
                  <a:pt x="380" y="570"/>
                </a:lnTo>
                <a:lnTo>
                  <a:pt x="378" y="570"/>
                </a:lnTo>
                <a:lnTo>
                  <a:pt x="378" y="567"/>
                </a:lnTo>
                <a:lnTo>
                  <a:pt x="375" y="567"/>
                </a:lnTo>
                <a:lnTo>
                  <a:pt x="375" y="565"/>
                </a:lnTo>
                <a:lnTo>
                  <a:pt x="373" y="565"/>
                </a:lnTo>
                <a:lnTo>
                  <a:pt x="370" y="565"/>
                </a:lnTo>
                <a:lnTo>
                  <a:pt x="370" y="563"/>
                </a:lnTo>
                <a:lnTo>
                  <a:pt x="368" y="563"/>
                </a:lnTo>
                <a:lnTo>
                  <a:pt x="368" y="560"/>
                </a:lnTo>
                <a:lnTo>
                  <a:pt x="366" y="560"/>
                </a:lnTo>
                <a:lnTo>
                  <a:pt x="366" y="558"/>
                </a:lnTo>
                <a:lnTo>
                  <a:pt x="363" y="558"/>
                </a:lnTo>
                <a:lnTo>
                  <a:pt x="361" y="558"/>
                </a:lnTo>
                <a:lnTo>
                  <a:pt x="359" y="558"/>
                </a:lnTo>
                <a:lnTo>
                  <a:pt x="356" y="558"/>
                </a:lnTo>
                <a:lnTo>
                  <a:pt x="354" y="558"/>
                </a:lnTo>
                <a:lnTo>
                  <a:pt x="352" y="558"/>
                </a:lnTo>
                <a:lnTo>
                  <a:pt x="349" y="558"/>
                </a:lnTo>
                <a:lnTo>
                  <a:pt x="347" y="558"/>
                </a:lnTo>
                <a:lnTo>
                  <a:pt x="344" y="558"/>
                </a:lnTo>
                <a:lnTo>
                  <a:pt x="344" y="560"/>
                </a:lnTo>
                <a:lnTo>
                  <a:pt x="342" y="560"/>
                </a:lnTo>
                <a:lnTo>
                  <a:pt x="340" y="560"/>
                </a:lnTo>
                <a:lnTo>
                  <a:pt x="340" y="563"/>
                </a:lnTo>
                <a:lnTo>
                  <a:pt x="337" y="563"/>
                </a:lnTo>
                <a:lnTo>
                  <a:pt x="335" y="563"/>
                </a:lnTo>
                <a:lnTo>
                  <a:pt x="335" y="563"/>
                </a:lnTo>
                <a:lnTo>
                  <a:pt x="333" y="563"/>
                </a:lnTo>
                <a:lnTo>
                  <a:pt x="333" y="565"/>
                </a:lnTo>
                <a:lnTo>
                  <a:pt x="314" y="584"/>
                </a:lnTo>
                <a:lnTo>
                  <a:pt x="307" y="589"/>
                </a:lnTo>
                <a:lnTo>
                  <a:pt x="302" y="596"/>
                </a:lnTo>
                <a:lnTo>
                  <a:pt x="290" y="605"/>
                </a:lnTo>
                <a:lnTo>
                  <a:pt x="285" y="610"/>
                </a:lnTo>
                <a:lnTo>
                  <a:pt x="271" y="629"/>
                </a:lnTo>
                <a:lnTo>
                  <a:pt x="252" y="648"/>
                </a:lnTo>
                <a:lnTo>
                  <a:pt x="245" y="671"/>
                </a:lnTo>
                <a:lnTo>
                  <a:pt x="236" y="695"/>
                </a:lnTo>
                <a:lnTo>
                  <a:pt x="238" y="697"/>
                </a:lnTo>
                <a:lnTo>
                  <a:pt x="359" y="849"/>
                </a:lnTo>
                <a:lnTo>
                  <a:pt x="361" y="853"/>
                </a:lnTo>
                <a:lnTo>
                  <a:pt x="359" y="858"/>
                </a:lnTo>
                <a:lnTo>
                  <a:pt x="347" y="865"/>
                </a:lnTo>
                <a:lnTo>
                  <a:pt x="328" y="872"/>
                </a:lnTo>
                <a:lnTo>
                  <a:pt x="323" y="877"/>
                </a:lnTo>
                <a:lnTo>
                  <a:pt x="321" y="882"/>
                </a:lnTo>
                <a:lnTo>
                  <a:pt x="326" y="889"/>
                </a:lnTo>
                <a:lnTo>
                  <a:pt x="328" y="903"/>
                </a:lnTo>
                <a:lnTo>
                  <a:pt x="328" y="912"/>
                </a:lnTo>
                <a:lnTo>
                  <a:pt x="333" y="924"/>
                </a:lnTo>
                <a:lnTo>
                  <a:pt x="335" y="927"/>
                </a:lnTo>
                <a:lnTo>
                  <a:pt x="344" y="945"/>
                </a:lnTo>
                <a:lnTo>
                  <a:pt x="344" y="948"/>
                </a:lnTo>
                <a:lnTo>
                  <a:pt x="347" y="948"/>
                </a:lnTo>
                <a:lnTo>
                  <a:pt x="352" y="948"/>
                </a:lnTo>
                <a:lnTo>
                  <a:pt x="356" y="945"/>
                </a:lnTo>
                <a:lnTo>
                  <a:pt x="361" y="945"/>
                </a:lnTo>
                <a:lnTo>
                  <a:pt x="366" y="945"/>
                </a:lnTo>
                <a:lnTo>
                  <a:pt x="368" y="945"/>
                </a:lnTo>
                <a:lnTo>
                  <a:pt x="375" y="945"/>
                </a:lnTo>
                <a:lnTo>
                  <a:pt x="380" y="943"/>
                </a:lnTo>
                <a:lnTo>
                  <a:pt x="394" y="941"/>
                </a:lnTo>
                <a:lnTo>
                  <a:pt x="413" y="941"/>
                </a:lnTo>
                <a:lnTo>
                  <a:pt x="415" y="938"/>
                </a:lnTo>
                <a:lnTo>
                  <a:pt x="418" y="938"/>
                </a:lnTo>
                <a:lnTo>
                  <a:pt x="420" y="938"/>
                </a:lnTo>
                <a:lnTo>
                  <a:pt x="422" y="938"/>
                </a:lnTo>
                <a:lnTo>
                  <a:pt x="422" y="941"/>
                </a:lnTo>
                <a:lnTo>
                  <a:pt x="425" y="941"/>
                </a:lnTo>
                <a:lnTo>
                  <a:pt x="425" y="938"/>
                </a:lnTo>
                <a:lnTo>
                  <a:pt x="427" y="938"/>
                </a:lnTo>
                <a:lnTo>
                  <a:pt x="427" y="941"/>
                </a:lnTo>
                <a:lnTo>
                  <a:pt x="430" y="941"/>
                </a:lnTo>
                <a:lnTo>
                  <a:pt x="434" y="941"/>
                </a:lnTo>
                <a:lnTo>
                  <a:pt x="437" y="941"/>
                </a:lnTo>
                <a:lnTo>
                  <a:pt x="439" y="943"/>
                </a:lnTo>
                <a:lnTo>
                  <a:pt x="441" y="943"/>
                </a:lnTo>
                <a:lnTo>
                  <a:pt x="446" y="943"/>
                </a:lnTo>
                <a:lnTo>
                  <a:pt x="448" y="945"/>
                </a:lnTo>
                <a:lnTo>
                  <a:pt x="451" y="948"/>
                </a:lnTo>
                <a:lnTo>
                  <a:pt x="458" y="953"/>
                </a:lnTo>
                <a:lnTo>
                  <a:pt x="460" y="953"/>
                </a:lnTo>
                <a:lnTo>
                  <a:pt x="463" y="955"/>
                </a:lnTo>
                <a:lnTo>
                  <a:pt x="465" y="955"/>
                </a:lnTo>
                <a:lnTo>
                  <a:pt x="470" y="960"/>
                </a:lnTo>
                <a:lnTo>
                  <a:pt x="479" y="969"/>
                </a:lnTo>
                <a:lnTo>
                  <a:pt x="482" y="971"/>
                </a:lnTo>
                <a:lnTo>
                  <a:pt x="484" y="971"/>
                </a:lnTo>
                <a:lnTo>
                  <a:pt x="486" y="976"/>
                </a:lnTo>
                <a:lnTo>
                  <a:pt x="493" y="983"/>
                </a:lnTo>
                <a:lnTo>
                  <a:pt x="496" y="983"/>
                </a:lnTo>
                <a:lnTo>
                  <a:pt x="503" y="988"/>
                </a:lnTo>
                <a:lnTo>
                  <a:pt x="505" y="990"/>
                </a:lnTo>
                <a:lnTo>
                  <a:pt x="515" y="986"/>
                </a:lnTo>
                <a:lnTo>
                  <a:pt x="574" y="950"/>
                </a:lnTo>
                <a:lnTo>
                  <a:pt x="607" y="929"/>
                </a:lnTo>
                <a:lnTo>
                  <a:pt x="604" y="929"/>
                </a:lnTo>
                <a:lnTo>
                  <a:pt x="600" y="927"/>
                </a:lnTo>
                <a:lnTo>
                  <a:pt x="600" y="924"/>
                </a:lnTo>
                <a:lnTo>
                  <a:pt x="607" y="922"/>
                </a:lnTo>
                <a:lnTo>
                  <a:pt x="607" y="917"/>
                </a:lnTo>
                <a:lnTo>
                  <a:pt x="633" y="912"/>
                </a:lnTo>
                <a:lnTo>
                  <a:pt x="630" y="905"/>
                </a:lnTo>
                <a:lnTo>
                  <a:pt x="626" y="896"/>
                </a:lnTo>
                <a:lnTo>
                  <a:pt x="666" y="886"/>
                </a:lnTo>
                <a:lnTo>
                  <a:pt x="663" y="877"/>
                </a:lnTo>
                <a:lnTo>
                  <a:pt x="661" y="877"/>
                </a:lnTo>
                <a:lnTo>
                  <a:pt x="661" y="875"/>
                </a:lnTo>
                <a:lnTo>
                  <a:pt x="659" y="872"/>
                </a:lnTo>
                <a:lnTo>
                  <a:pt x="663" y="870"/>
                </a:lnTo>
                <a:lnTo>
                  <a:pt x="666" y="870"/>
                </a:lnTo>
                <a:lnTo>
                  <a:pt x="671" y="865"/>
                </a:lnTo>
                <a:lnTo>
                  <a:pt x="675" y="860"/>
                </a:lnTo>
                <a:lnTo>
                  <a:pt x="678" y="860"/>
                </a:lnTo>
                <a:lnTo>
                  <a:pt x="678" y="858"/>
                </a:lnTo>
                <a:lnTo>
                  <a:pt x="680" y="858"/>
                </a:lnTo>
                <a:lnTo>
                  <a:pt x="680" y="856"/>
                </a:lnTo>
                <a:lnTo>
                  <a:pt x="685" y="853"/>
                </a:lnTo>
                <a:lnTo>
                  <a:pt x="687" y="853"/>
                </a:lnTo>
                <a:lnTo>
                  <a:pt x="692" y="849"/>
                </a:lnTo>
                <a:lnTo>
                  <a:pt x="696" y="849"/>
                </a:lnTo>
                <a:lnTo>
                  <a:pt x="699" y="849"/>
                </a:lnTo>
                <a:lnTo>
                  <a:pt x="704" y="849"/>
                </a:lnTo>
                <a:lnTo>
                  <a:pt x="708" y="849"/>
                </a:lnTo>
                <a:lnTo>
                  <a:pt x="711" y="849"/>
                </a:lnTo>
                <a:lnTo>
                  <a:pt x="718" y="849"/>
                </a:lnTo>
                <a:lnTo>
                  <a:pt x="722" y="849"/>
                </a:lnTo>
                <a:lnTo>
                  <a:pt x="730" y="849"/>
                </a:lnTo>
                <a:lnTo>
                  <a:pt x="730" y="844"/>
                </a:lnTo>
                <a:lnTo>
                  <a:pt x="732" y="841"/>
                </a:lnTo>
                <a:lnTo>
                  <a:pt x="732" y="839"/>
                </a:lnTo>
                <a:lnTo>
                  <a:pt x="734" y="837"/>
                </a:lnTo>
                <a:lnTo>
                  <a:pt x="734" y="832"/>
                </a:lnTo>
                <a:lnTo>
                  <a:pt x="737" y="832"/>
                </a:lnTo>
                <a:lnTo>
                  <a:pt x="744" y="825"/>
                </a:lnTo>
                <a:lnTo>
                  <a:pt x="746" y="825"/>
                </a:lnTo>
                <a:lnTo>
                  <a:pt x="756" y="818"/>
                </a:lnTo>
                <a:lnTo>
                  <a:pt x="758" y="815"/>
                </a:lnTo>
                <a:lnTo>
                  <a:pt x="774" y="804"/>
                </a:lnTo>
                <a:lnTo>
                  <a:pt x="777" y="801"/>
                </a:lnTo>
                <a:lnTo>
                  <a:pt x="791" y="792"/>
                </a:lnTo>
                <a:lnTo>
                  <a:pt x="803" y="778"/>
                </a:lnTo>
                <a:lnTo>
                  <a:pt x="805" y="778"/>
                </a:lnTo>
                <a:lnTo>
                  <a:pt x="817" y="768"/>
                </a:lnTo>
                <a:lnTo>
                  <a:pt x="829" y="759"/>
                </a:lnTo>
                <a:lnTo>
                  <a:pt x="831" y="759"/>
                </a:lnTo>
                <a:lnTo>
                  <a:pt x="843" y="752"/>
                </a:lnTo>
                <a:lnTo>
                  <a:pt x="855" y="742"/>
                </a:lnTo>
                <a:lnTo>
                  <a:pt x="874" y="733"/>
                </a:lnTo>
                <a:lnTo>
                  <a:pt x="876" y="733"/>
                </a:lnTo>
                <a:lnTo>
                  <a:pt x="885" y="728"/>
                </a:lnTo>
                <a:lnTo>
                  <a:pt x="888" y="728"/>
                </a:lnTo>
                <a:lnTo>
                  <a:pt x="897" y="723"/>
                </a:lnTo>
                <a:lnTo>
                  <a:pt x="900" y="721"/>
                </a:lnTo>
                <a:lnTo>
                  <a:pt x="907" y="716"/>
                </a:lnTo>
                <a:lnTo>
                  <a:pt x="911" y="716"/>
                </a:lnTo>
                <a:lnTo>
                  <a:pt x="916" y="714"/>
                </a:lnTo>
                <a:lnTo>
                  <a:pt x="916" y="712"/>
                </a:lnTo>
                <a:lnTo>
                  <a:pt x="919" y="712"/>
                </a:lnTo>
                <a:lnTo>
                  <a:pt x="921" y="712"/>
                </a:lnTo>
                <a:lnTo>
                  <a:pt x="921" y="709"/>
                </a:lnTo>
                <a:lnTo>
                  <a:pt x="923" y="709"/>
                </a:lnTo>
                <a:lnTo>
                  <a:pt x="923" y="707"/>
                </a:lnTo>
                <a:lnTo>
                  <a:pt x="926" y="707"/>
                </a:lnTo>
                <a:lnTo>
                  <a:pt x="926" y="704"/>
                </a:lnTo>
                <a:lnTo>
                  <a:pt x="926" y="702"/>
                </a:lnTo>
                <a:lnTo>
                  <a:pt x="928" y="702"/>
                </a:lnTo>
                <a:lnTo>
                  <a:pt x="930" y="702"/>
                </a:lnTo>
                <a:lnTo>
                  <a:pt x="933" y="702"/>
                </a:lnTo>
                <a:lnTo>
                  <a:pt x="935" y="702"/>
                </a:lnTo>
                <a:lnTo>
                  <a:pt x="937" y="702"/>
                </a:lnTo>
                <a:lnTo>
                  <a:pt x="937" y="702"/>
                </a:lnTo>
                <a:lnTo>
                  <a:pt x="940" y="702"/>
                </a:lnTo>
                <a:lnTo>
                  <a:pt x="942" y="702"/>
                </a:lnTo>
                <a:lnTo>
                  <a:pt x="945" y="702"/>
                </a:lnTo>
                <a:lnTo>
                  <a:pt x="947" y="702"/>
                </a:lnTo>
                <a:lnTo>
                  <a:pt x="949" y="702"/>
                </a:lnTo>
                <a:lnTo>
                  <a:pt x="952" y="700"/>
                </a:lnTo>
                <a:lnTo>
                  <a:pt x="954" y="700"/>
                </a:lnTo>
                <a:lnTo>
                  <a:pt x="956" y="700"/>
                </a:lnTo>
                <a:lnTo>
                  <a:pt x="959" y="700"/>
                </a:lnTo>
                <a:lnTo>
                  <a:pt x="961" y="697"/>
                </a:lnTo>
                <a:lnTo>
                  <a:pt x="961" y="697"/>
                </a:lnTo>
                <a:lnTo>
                  <a:pt x="963" y="695"/>
                </a:lnTo>
                <a:lnTo>
                  <a:pt x="966" y="695"/>
                </a:lnTo>
                <a:lnTo>
                  <a:pt x="968" y="693"/>
                </a:lnTo>
                <a:lnTo>
                  <a:pt x="971" y="693"/>
                </a:lnTo>
                <a:lnTo>
                  <a:pt x="973" y="690"/>
                </a:lnTo>
                <a:lnTo>
                  <a:pt x="975" y="690"/>
                </a:lnTo>
                <a:lnTo>
                  <a:pt x="975" y="688"/>
                </a:lnTo>
                <a:lnTo>
                  <a:pt x="978" y="688"/>
                </a:lnTo>
                <a:lnTo>
                  <a:pt x="980" y="686"/>
                </a:lnTo>
                <a:lnTo>
                  <a:pt x="982" y="686"/>
                </a:lnTo>
                <a:lnTo>
                  <a:pt x="982" y="683"/>
                </a:lnTo>
                <a:lnTo>
                  <a:pt x="985" y="683"/>
                </a:lnTo>
                <a:lnTo>
                  <a:pt x="987" y="681"/>
                </a:lnTo>
                <a:lnTo>
                  <a:pt x="992" y="678"/>
                </a:lnTo>
                <a:lnTo>
                  <a:pt x="992" y="676"/>
                </a:lnTo>
                <a:lnTo>
                  <a:pt x="994" y="676"/>
                </a:lnTo>
                <a:lnTo>
                  <a:pt x="999" y="676"/>
                </a:lnTo>
                <a:lnTo>
                  <a:pt x="1001" y="678"/>
                </a:lnTo>
                <a:lnTo>
                  <a:pt x="1004" y="678"/>
                </a:lnTo>
                <a:lnTo>
                  <a:pt x="1008" y="678"/>
                </a:lnTo>
                <a:lnTo>
                  <a:pt x="1011" y="678"/>
                </a:lnTo>
                <a:lnTo>
                  <a:pt x="1013" y="674"/>
                </a:lnTo>
                <a:lnTo>
                  <a:pt x="1018" y="674"/>
                </a:lnTo>
                <a:lnTo>
                  <a:pt x="1032" y="676"/>
                </a:lnTo>
                <a:lnTo>
                  <a:pt x="1037" y="676"/>
                </a:lnTo>
                <a:lnTo>
                  <a:pt x="1049" y="678"/>
                </a:lnTo>
                <a:lnTo>
                  <a:pt x="1051" y="678"/>
                </a:lnTo>
                <a:lnTo>
                  <a:pt x="1058" y="678"/>
                </a:lnTo>
                <a:lnTo>
                  <a:pt x="1060" y="678"/>
                </a:lnTo>
                <a:lnTo>
                  <a:pt x="1072" y="681"/>
                </a:lnTo>
                <a:lnTo>
                  <a:pt x="1077" y="681"/>
                </a:lnTo>
                <a:lnTo>
                  <a:pt x="1077" y="683"/>
                </a:lnTo>
                <a:lnTo>
                  <a:pt x="1079" y="683"/>
                </a:lnTo>
                <a:lnTo>
                  <a:pt x="1093" y="683"/>
                </a:lnTo>
                <a:lnTo>
                  <a:pt x="1096" y="683"/>
                </a:lnTo>
                <a:lnTo>
                  <a:pt x="1103" y="686"/>
                </a:lnTo>
                <a:lnTo>
                  <a:pt x="1110" y="686"/>
                </a:lnTo>
                <a:lnTo>
                  <a:pt x="1115" y="686"/>
                </a:lnTo>
                <a:lnTo>
                  <a:pt x="1119" y="688"/>
                </a:lnTo>
                <a:lnTo>
                  <a:pt x="1131" y="688"/>
                </a:lnTo>
                <a:lnTo>
                  <a:pt x="1145" y="690"/>
                </a:lnTo>
                <a:lnTo>
                  <a:pt x="1148" y="690"/>
                </a:lnTo>
                <a:lnTo>
                  <a:pt x="1150" y="690"/>
                </a:lnTo>
                <a:lnTo>
                  <a:pt x="1152" y="693"/>
                </a:lnTo>
                <a:lnTo>
                  <a:pt x="1190" y="697"/>
                </a:lnTo>
                <a:lnTo>
                  <a:pt x="1204" y="697"/>
                </a:lnTo>
                <a:lnTo>
                  <a:pt x="1219" y="700"/>
                </a:lnTo>
                <a:lnTo>
                  <a:pt x="1221" y="700"/>
                </a:lnTo>
                <a:lnTo>
                  <a:pt x="1223" y="700"/>
                </a:lnTo>
                <a:lnTo>
                  <a:pt x="1226" y="700"/>
                </a:lnTo>
                <a:lnTo>
                  <a:pt x="1252" y="702"/>
                </a:lnTo>
                <a:lnTo>
                  <a:pt x="1254" y="702"/>
                </a:lnTo>
                <a:lnTo>
                  <a:pt x="1254" y="704"/>
                </a:lnTo>
                <a:lnTo>
                  <a:pt x="1254" y="707"/>
                </a:lnTo>
                <a:lnTo>
                  <a:pt x="1252" y="712"/>
                </a:lnTo>
                <a:lnTo>
                  <a:pt x="1252" y="714"/>
                </a:lnTo>
                <a:lnTo>
                  <a:pt x="1252" y="719"/>
                </a:lnTo>
                <a:lnTo>
                  <a:pt x="1249" y="719"/>
                </a:lnTo>
                <a:lnTo>
                  <a:pt x="1249" y="726"/>
                </a:lnTo>
                <a:lnTo>
                  <a:pt x="1247" y="738"/>
                </a:lnTo>
                <a:lnTo>
                  <a:pt x="1247" y="742"/>
                </a:lnTo>
                <a:lnTo>
                  <a:pt x="1247" y="745"/>
                </a:lnTo>
                <a:lnTo>
                  <a:pt x="1249" y="754"/>
                </a:lnTo>
                <a:lnTo>
                  <a:pt x="1254" y="759"/>
                </a:lnTo>
                <a:lnTo>
                  <a:pt x="1259" y="768"/>
                </a:lnTo>
                <a:lnTo>
                  <a:pt x="1261" y="775"/>
                </a:lnTo>
                <a:lnTo>
                  <a:pt x="1266" y="785"/>
                </a:lnTo>
                <a:lnTo>
                  <a:pt x="1268" y="790"/>
                </a:lnTo>
                <a:lnTo>
                  <a:pt x="1271" y="790"/>
                </a:lnTo>
                <a:lnTo>
                  <a:pt x="1271" y="787"/>
                </a:lnTo>
                <a:lnTo>
                  <a:pt x="1273" y="787"/>
                </a:lnTo>
                <a:lnTo>
                  <a:pt x="1275" y="787"/>
                </a:lnTo>
                <a:lnTo>
                  <a:pt x="1275" y="785"/>
                </a:lnTo>
                <a:lnTo>
                  <a:pt x="1278" y="785"/>
                </a:lnTo>
                <a:lnTo>
                  <a:pt x="1280" y="785"/>
                </a:lnTo>
                <a:lnTo>
                  <a:pt x="1282" y="785"/>
                </a:lnTo>
                <a:lnTo>
                  <a:pt x="1285" y="785"/>
                </a:lnTo>
                <a:lnTo>
                  <a:pt x="1285" y="787"/>
                </a:lnTo>
                <a:lnTo>
                  <a:pt x="1282" y="787"/>
                </a:lnTo>
                <a:lnTo>
                  <a:pt x="1280" y="787"/>
                </a:lnTo>
                <a:lnTo>
                  <a:pt x="1278" y="787"/>
                </a:lnTo>
                <a:lnTo>
                  <a:pt x="1278" y="790"/>
                </a:lnTo>
                <a:lnTo>
                  <a:pt x="1275" y="790"/>
                </a:lnTo>
                <a:lnTo>
                  <a:pt x="1273" y="790"/>
                </a:lnTo>
                <a:lnTo>
                  <a:pt x="1273" y="792"/>
                </a:lnTo>
                <a:lnTo>
                  <a:pt x="1273" y="794"/>
                </a:lnTo>
                <a:lnTo>
                  <a:pt x="1271" y="794"/>
                </a:lnTo>
                <a:lnTo>
                  <a:pt x="1268" y="794"/>
                </a:lnTo>
                <a:lnTo>
                  <a:pt x="1268" y="797"/>
                </a:lnTo>
                <a:lnTo>
                  <a:pt x="1266" y="797"/>
                </a:lnTo>
                <a:lnTo>
                  <a:pt x="1263" y="797"/>
                </a:lnTo>
                <a:lnTo>
                  <a:pt x="1263" y="799"/>
                </a:lnTo>
                <a:lnTo>
                  <a:pt x="1261" y="799"/>
                </a:lnTo>
                <a:lnTo>
                  <a:pt x="1261" y="801"/>
                </a:lnTo>
                <a:lnTo>
                  <a:pt x="1259" y="801"/>
                </a:lnTo>
                <a:lnTo>
                  <a:pt x="1259" y="804"/>
                </a:lnTo>
                <a:lnTo>
                  <a:pt x="1256" y="804"/>
                </a:lnTo>
                <a:lnTo>
                  <a:pt x="1256" y="806"/>
                </a:lnTo>
                <a:lnTo>
                  <a:pt x="1254" y="806"/>
                </a:lnTo>
                <a:lnTo>
                  <a:pt x="1254" y="808"/>
                </a:lnTo>
                <a:lnTo>
                  <a:pt x="1252" y="808"/>
                </a:lnTo>
                <a:lnTo>
                  <a:pt x="1249" y="808"/>
                </a:lnTo>
                <a:lnTo>
                  <a:pt x="1249" y="811"/>
                </a:lnTo>
                <a:lnTo>
                  <a:pt x="1249" y="813"/>
                </a:lnTo>
                <a:lnTo>
                  <a:pt x="1247" y="813"/>
                </a:lnTo>
                <a:lnTo>
                  <a:pt x="1247" y="815"/>
                </a:lnTo>
                <a:lnTo>
                  <a:pt x="1247" y="815"/>
                </a:lnTo>
                <a:lnTo>
                  <a:pt x="1247" y="815"/>
                </a:lnTo>
                <a:lnTo>
                  <a:pt x="1245" y="815"/>
                </a:lnTo>
                <a:lnTo>
                  <a:pt x="1242" y="815"/>
                </a:lnTo>
                <a:lnTo>
                  <a:pt x="1240" y="815"/>
                </a:lnTo>
                <a:lnTo>
                  <a:pt x="1238" y="815"/>
                </a:lnTo>
                <a:lnTo>
                  <a:pt x="1235" y="815"/>
                </a:lnTo>
                <a:lnTo>
                  <a:pt x="1235" y="815"/>
                </a:lnTo>
                <a:lnTo>
                  <a:pt x="1235" y="813"/>
                </a:lnTo>
                <a:lnTo>
                  <a:pt x="1233" y="815"/>
                </a:lnTo>
                <a:lnTo>
                  <a:pt x="1233" y="815"/>
                </a:lnTo>
                <a:lnTo>
                  <a:pt x="1230" y="815"/>
                </a:lnTo>
                <a:lnTo>
                  <a:pt x="1228" y="815"/>
                </a:lnTo>
                <a:lnTo>
                  <a:pt x="1221" y="820"/>
                </a:lnTo>
                <a:lnTo>
                  <a:pt x="1223" y="820"/>
                </a:lnTo>
                <a:lnTo>
                  <a:pt x="1226" y="820"/>
                </a:lnTo>
                <a:lnTo>
                  <a:pt x="1228" y="820"/>
                </a:lnTo>
                <a:lnTo>
                  <a:pt x="1228" y="823"/>
                </a:lnTo>
                <a:lnTo>
                  <a:pt x="1226" y="823"/>
                </a:lnTo>
                <a:lnTo>
                  <a:pt x="1223" y="823"/>
                </a:lnTo>
                <a:lnTo>
                  <a:pt x="1223" y="825"/>
                </a:lnTo>
                <a:lnTo>
                  <a:pt x="1221" y="825"/>
                </a:lnTo>
                <a:lnTo>
                  <a:pt x="1219" y="825"/>
                </a:lnTo>
                <a:lnTo>
                  <a:pt x="1216" y="825"/>
                </a:lnTo>
                <a:lnTo>
                  <a:pt x="1216" y="827"/>
                </a:lnTo>
                <a:lnTo>
                  <a:pt x="1214" y="827"/>
                </a:lnTo>
                <a:lnTo>
                  <a:pt x="1212" y="827"/>
                </a:lnTo>
                <a:lnTo>
                  <a:pt x="1209" y="827"/>
                </a:lnTo>
                <a:lnTo>
                  <a:pt x="1209" y="830"/>
                </a:lnTo>
                <a:lnTo>
                  <a:pt x="1207" y="830"/>
                </a:lnTo>
                <a:lnTo>
                  <a:pt x="1207" y="832"/>
                </a:lnTo>
                <a:lnTo>
                  <a:pt x="1204" y="832"/>
                </a:lnTo>
                <a:lnTo>
                  <a:pt x="1202" y="832"/>
                </a:lnTo>
                <a:lnTo>
                  <a:pt x="1202" y="834"/>
                </a:lnTo>
                <a:lnTo>
                  <a:pt x="1200" y="834"/>
                </a:lnTo>
                <a:lnTo>
                  <a:pt x="1200" y="837"/>
                </a:lnTo>
                <a:lnTo>
                  <a:pt x="1197" y="837"/>
                </a:lnTo>
                <a:lnTo>
                  <a:pt x="1197" y="839"/>
                </a:lnTo>
                <a:lnTo>
                  <a:pt x="1195" y="841"/>
                </a:lnTo>
                <a:lnTo>
                  <a:pt x="1193" y="849"/>
                </a:lnTo>
                <a:lnTo>
                  <a:pt x="1193" y="851"/>
                </a:lnTo>
                <a:lnTo>
                  <a:pt x="1193" y="853"/>
                </a:lnTo>
                <a:lnTo>
                  <a:pt x="1190" y="858"/>
                </a:lnTo>
                <a:lnTo>
                  <a:pt x="1190" y="860"/>
                </a:lnTo>
                <a:lnTo>
                  <a:pt x="1190" y="863"/>
                </a:lnTo>
                <a:lnTo>
                  <a:pt x="1190" y="865"/>
                </a:lnTo>
                <a:lnTo>
                  <a:pt x="1190" y="867"/>
                </a:lnTo>
                <a:lnTo>
                  <a:pt x="1190" y="867"/>
                </a:lnTo>
                <a:lnTo>
                  <a:pt x="1190" y="870"/>
                </a:lnTo>
                <a:lnTo>
                  <a:pt x="1190" y="872"/>
                </a:lnTo>
                <a:lnTo>
                  <a:pt x="1190" y="872"/>
                </a:lnTo>
                <a:lnTo>
                  <a:pt x="1188" y="872"/>
                </a:lnTo>
                <a:lnTo>
                  <a:pt x="1188" y="875"/>
                </a:lnTo>
                <a:lnTo>
                  <a:pt x="1188" y="877"/>
                </a:lnTo>
                <a:lnTo>
                  <a:pt x="1186" y="877"/>
                </a:lnTo>
                <a:lnTo>
                  <a:pt x="1186" y="879"/>
                </a:lnTo>
                <a:lnTo>
                  <a:pt x="1186" y="882"/>
                </a:lnTo>
                <a:lnTo>
                  <a:pt x="1186" y="884"/>
                </a:lnTo>
                <a:lnTo>
                  <a:pt x="1183" y="884"/>
                </a:lnTo>
                <a:lnTo>
                  <a:pt x="1183" y="886"/>
                </a:lnTo>
                <a:lnTo>
                  <a:pt x="1183" y="889"/>
                </a:lnTo>
                <a:lnTo>
                  <a:pt x="1181" y="889"/>
                </a:lnTo>
                <a:lnTo>
                  <a:pt x="1183" y="891"/>
                </a:lnTo>
                <a:lnTo>
                  <a:pt x="1186" y="889"/>
                </a:lnTo>
                <a:lnTo>
                  <a:pt x="1186" y="891"/>
                </a:lnTo>
                <a:lnTo>
                  <a:pt x="1188" y="891"/>
                </a:lnTo>
                <a:lnTo>
                  <a:pt x="1188" y="893"/>
                </a:lnTo>
                <a:lnTo>
                  <a:pt x="1188" y="896"/>
                </a:lnTo>
                <a:lnTo>
                  <a:pt x="1190" y="898"/>
                </a:lnTo>
                <a:lnTo>
                  <a:pt x="1190" y="898"/>
                </a:lnTo>
                <a:lnTo>
                  <a:pt x="1190" y="901"/>
                </a:lnTo>
                <a:lnTo>
                  <a:pt x="1190" y="903"/>
                </a:lnTo>
                <a:lnTo>
                  <a:pt x="1193" y="903"/>
                </a:lnTo>
                <a:lnTo>
                  <a:pt x="1193" y="905"/>
                </a:lnTo>
                <a:lnTo>
                  <a:pt x="1193" y="908"/>
                </a:lnTo>
                <a:lnTo>
                  <a:pt x="1190" y="908"/>
                </a:lnTo>
                <a:lnTo>
                  <a:pt x="1190" y="912"/>
                </a:lnTo>
                <a:lnTo>
                  <a:pt x="1190" y="915"/>
                </a:lnTo>
                <a:lnTo>
                  <a:pt x="1193" y="917"/>
                </a:lnTo>
                <a:lnTo>
                  <a:pt x="1195" y="917"/>
                </a:lnTo>
                <a:lnTo>
                  <a:pt x="1197" y="917"/>
                </a:lnTo>
                <a:lnTo>
                  <a:pt x="1197" y="919"/>
                </a:lnTo>
                <a:lnTo>
                  <a:pt x="1195" y="919"/>
                </a:lnTo>
                <a:lnTo>
                  <a:pt x="1195" y="922"/>
                </a:lnTo>
                <a:lnTo>
                  <a:pt x="1193" y="922"/>
                </a:lnTo>
                <a:lnTo>
                  <a:pt x="1193" y="924"/>
                </a:lnTo>
                <a:lnTo>
                  <a:pt x="1190" y="924"/>
                </a:lnTo>
                <a:lnTo>
                  <a:pt x="1190" y="927"/>
                </a:lnTo>
                <a:lnTo>
                  <a:pt x="1190" y="927"/>
                </a:lnTo>
                <a:lnTo>
                  <a:pt x="1190" y="929"/>
                </a:lnTo>
                <a:lnTo>
                  <a:pt x="1188" y="929"/>
                </a:lnTo>
                <a:lnTo>
                  <a:pt x="1186" y="929"/>
                </a:lnTo>
                <a:lnTo>
                  <a:pt x="1186" y="929"/>
                </a:lnTo>
                <a:lnTo>
                  <a:pt x="1183" y="929"/>
                </a:lnTo>
                <a:lnTo>
                  <a:pt x="1183" y="931"/>
                </a:lnTo>
                <a:lnTo>
                  <a:pt x="1181" y="931"/>
                </a:lnTo>
                <a:lnTo>
                  <a:pt x="1181" y="934"/>
                </a:lnTo>
                <a:lnTo>
                  <a:pt x="1178" y="934"/>
                </a:lnTo>
                <a:lnTo>
                  <a:pt x="1178" y="936"/>
                </a:lnTo>
                <a:lnTo>
                  <a:pt x="1176" y="936"/>
                </a:lnTo>
                <a:lnTo>
                  <a:pt x="1176" y="938"/>
                </a:lnTo>
                <a:lnTo>
                  <a:pt x="1174" y="938"/>
                </a:lnTo>
                <a:lnTo>
                  <a:pt x="1174" y="941"/>
                </a:lnTo>
                <a:lnTo>
                  <a:pt x="1171" y="941"/>
                </a:lnTo>
                <a:lnTo>
                  <a:pt x="1169" y="943"/>
                </a:lnTo>
                <a:lnTo>
                  <a:pt x="1169" y="945"/>
                </a:lnTo>
                <a:lnTo>
                  <a:pt x="1164" y="950"/>
                </a:lnTo>
                <a:lnTo>
                  <a:pt x="1164" y="953"/>
                </a:lnTo>
                <a:lnTo>
                  <a:pt x="1162" y="953"/>
                </a:lnTo>
                <a:lnTo>
                  <a:pt x="1162" y="955"/>
                </a:lnTo>
                <a:lnTo>
                  <a:pt x="1160" y="955"/>
                </a:lnTo>
                <a:lnTo>
                  <a:pt x="1160" y="957"/>
                </a:lnTo>
                <a:lnTo>
                  <a:pt x="1160" y="960"/>
                </a:lnTo>
                <a:lnTo>
                  <a:pt x="1157" y="960"/>
                </a:lnTo>
                <a:lnTo>
                  <a:pt x="1155" y="974"/>
                </a:lnTo>
                <a:lnTo>
                  <a:pt x="1150" y="986"/>
                </a:lnTo>
                <a:lnTo>
                  <a:pt x="1157" y="993"/>
                </a:lnTo>
                <a:lnTo>
                  <a:pt x="1157" y="995"/>
                </a:lnTo>
                <a:lnTo>
                  <a:pt x="1160" y="995"/>
                </a:lnTo>
                <a:lnTo>
                  <a:pt x="1160" y="997"/>
                </a:lnTo>
                <a:lnTo>
                  <a:pt x="1160" y="1000"/>
                </a:lnTo>
                <a:lnTo>
                  <a:pt x="1162" y="1000"/>
                </a:lnTo>
                <a:lnTo>
                  <a:pt x="1162" y="1002"/>
                </a:lnTo>
                <a:lnTo>
                  <a:pt x="1162" y="1004"/>
                </a:lnTo>
                <a:lnTo>
                  <a:pt x="1164" y="1004"/>
                </a:lnTo>
                <a:lnTo>
                  <a:pt x="1164" y="1007"/>
                </a:lnTo>
                <a:lnTo>
                  <a:pt x="1162" y="1007"/>
                </a:lnTo>
                <a:lnTo>
                  <a:pt x="1162" y="1009"/>
                </a:lnTo>
                <a:lnTo>
                  <a:pt x="1160" y="1012"/>
                </a:lnTo>
                <a:lnTo>
                  <a:pt x="1160" y="1014"/>
                </a:lnTo>
                <a:lnTo>
                  <a:pt x="1160" y="1016"/>
                </a:lnTo>
                <a:lnTo>
                  <a:pt x="1157" y="1016"/>
                </a:lnTo>
                <a:lnTo>
                  <a:pt x="1157" y="1019"/>
                </a:lnTo>
                <a:lnTo>
                  <a:pt x="1157" y="1021"/>
                </a:lnTo>
                <a:lnTo>
                  <a:pt x="1155" y="1021"/>
                </a:lnTo>
                <a:lnTo>
                  <a:pt x="1152" y="1021"/>
                </a:lnTo>
                <a:lnTo>
                  <a:pt x="1152" y="1023"/>
                </a:lnTo>
                <a:lnTo>
                  <a:pt x="1150" y="1023"/>
                </a:lnTo>
                <a:lnTo>
                  <a:pt x="1148" y="1023"/>
                </a:lnTo>
                <a:lnTo>
                  <a:pt x="1145" y="1023"/>
                </a:lnTo>
                <a:lnTo>
                  <a:pt x="1143" y="1023"/>
                </a:lnTo>
                <a:lnTo>
                  <a:pt x="1143" y="1026"/>
                </a:lnTo>
                <a:lnTo>
                  <a:pt x="1143" y="1028"/>
                </a:lnTo>
                <a:lnTo>
                  <a:pt x="1143" y="1030"/>
                </a:lnTo>
                <a:lnTo>
                  <a:pt x="1141" y="1033"/>
                </a:lnTo>
                <a:lnTo>
                  <a:pt x="1138" y="1035"/>
                </a:lnTo>
                <a:lnTo>
                  <a:pt x="1138" y="1038"/>
                </a:lnTo>
                <a:lnTo>
                  <a:pt x="1136" y="1038"/>
                </a:lnTo>
                <a:lnTo>
                  <a:pt x="1134" y="1038"/>
                </a:lnTo>
                <a:lnTo>
                  <a:pt x="1134" y="1040"/>
                </a:lnTo>
                <a:lnTo>
                  <a:pt x="1134" y="1042"/>
                </a:lnTo>
                <a:lnTo>
                  <a:pt x="1131" y="1042"/>
                </a:lnTo>
                <a:lnTo>
                  <a:pt x="1131" y="1042"/>
                </a:lnTo>
                <a:lnTo>
                  <a:pt x="1131" y="1042"/>
                </a:lnTo>
                <a:lnTo>
                  <a:pt x="1131" y="1045"/>
                </a:lnTo>
                <a:lnTo>
                  <a:pt x="1129" y="1045"/>
                </a:lnTo>
                <a:lnTo>
                  <a:pt x="1126" y="1045"/>
                </a:lnTo>
                <a:lnTo>
                  <a:pt x="1124" y="1045"/>
                </a:lnTo>
                <a:lnTo>
                  <a:pt x="1122" y="1045"/>
                </a:lnTo>
                <a:lnTo>
                  <a:pt x="1115" y="1061"/>
                </a:lnTo>
                <a:lnTo>
                  <a:pt x="1117" y="1061"/>
                </a:lnTo>
                <a:lnTo>
                  <a:pt x="1117" y="1064"/>
                </a:lnTo>
                <a:lnTo>
                  <a:pt x="1119" y="1064"/>
                </a:lnTo>
                <a:lnTo>
                  <a:pt x="1119" y="1066"/>
                </a:lnTo>
                <a:lnTo>
                  <a:pt x="1119" y="1068"/>
                </a:lnTo>
                <a:lnTo>
                  <a:pt x="1117" y="1071"/>
                </a:lnTo>
                <a:lnTo>
                  <a:pt x="1115" y="1071"/>
                </a:lnTo>
                <a:lnTo>
                  <a:pt x="1112" y="1071"/>
                </a:lnTo>
                <a:lnTo>
                  <a:pt x="1112" y="1073"/>
                </a:lnTo>
                <a:lnTo>
                  <a:pt x="1110" y="1073"/>
                </a:lnTo>
                <a:lnTo>
                  <a:pt x="1108" y="1087"/>
                </a:lnTo>
                <a:lnTo>
                  <a:pt x="1103" y="1092"/>
                </a:lnTo>
                <a:lnTo>
                  <a:pt x="1100" y="1092"/>
                </a:lnTo>
                <a:lnTo>
                  <a:pt x="1077" y="1097"/>
                </a:lnTo>
                <a:lnTo>
                  <a:pt x="1074" y="1104"/>
                </a:lnTo>
                <a:lnTo>
                  <a:pt x="1065" y="1106"/>
                </a:lnTo>
                <a:lnTo>
                  <a:pt x="1053" y="1104"/>
                </a:lnTo>
                <a:lnTo>
                  <a:pt x="1032" y="1090"/>
                </a:lnTo>
                <a:lnTo>
                  <a:pt x="1030" y="1090"/>
                </a:lnTo>
                <a:lnTo>
                  <a:pt x="1008" y="1104"/>
                </a:lnTo>
                <a:lnTo>
                  <a:pt x="1004" y="1108"/>
                </a:lnTo>
                <a:lnTo>
                  <a:pt x="999" y="1106"/>
                </a:lnTo>
                <a:lnTo>
                  <a:pt x="992" y="1116"/>
                </a:lnTo>
                <a:lnTo>
                  <a:pt x="985" y="1123"/>
                </a:lnTo>
                <a:lnTo>
                  <a:pt x="949" y="1165"/>
                </a:lnTo>
                <a:lnTo>
                  <a:pt x="949" y="1167"/>
                </a:lnTo>
                <a:lnTo>
                  <a:pt x="947" y="1170"/>
                </a:lnTo>
                <a:lnTo>
                  <a:pt x="926" y="1196"/>
                </a:lnTo>
                <a:lnTo>
                  <a:pt x="911" y="1210"/>
                </a:lnTo>
                <a:lnTo>
                  <a:pt x="904" y="1219"/>
                </a:lnTo>
                <a:lnTo>
                  <a:pt x="897" y="1227"/>
                </a:lnTo>
                <a:lnTo>
                  <a:pt x="897" y="1229"/>
                </a:lnTo>
                <a:lnTo>
                  <a:pt x="878" y="1248"/>
                </a:lnTo>
                <a:lnTo>
                  <a:pt x="876" y="1253"/>
                </a:lnTo>
                <a:lnTo>
                  <a:pt x="874" y="1255"/>
                </a:lnTo>
                <a:lnTo>
                  <a:pt x="869" y="1262"/>
                </a:lnTo>
                <a:lnTo>
                  <a:pt x="867" y="1264"/>
                </a:lnTo>
                <a:lnTo>
                  <a:pt x="864" y="1269"/>
                </a:lnTo>
                <a:lnTo>
                  <a:pt x="862" y="1269"/>
                </a:lnTo>
                <a:lnTo>
                  <a:pt x="860" y="1274"/>
                </a:lnTo>
                <a:lnTo>
                  <a:pt x="857" y="1276"/>
                </a:lnTo>
                <a:lnTo>
                  <a:pt x="857" y="1279"/>
                </a:lnTo>
                <a:lnTo>
                  <a:pt x="843" y="1305"/>
                </a:lnTo>
                <a:lnTo>
                  <a:pt x="843" y="1307"/>
                </a:lnTo>
                <a:lnTo>
                  <a:pt x="841" y="1309"/>
                </a:lnTo>
                <a:lnTo>
                  <a:pt x="836" y="1316"/>
                </a:lnTo>
                <a:lnTo>
                  <a:pt x="826" y="1326"/>
                </a:lnTo>
                <a:lnTo>
                  <a:pt x="810" y="1349"/>
                </a:lnTo>
                <a:lnTo>
                  <a:pt x="808" y="1352"/>
                </a:lnTo>
                <a:lnTo>
                  <a:pt x="800" y="1359"/>
                </a:lnTo>
                <a:lnTo>
                  <a:pt x="798" y="1364"/>
                </a:lnTo>
                <a:lnTo>
                  <a:pt x="777" y="1390"/>
                </a:lnTo>
                <a:lnTo>
                  <a:pt x="756" y="1411"/>
                </a:lnTo>
                <a:lnTo>
                  <a:pt x="756" y="1413"/>
                </a:lnTo>
                <a:lnTo>
                  <a:pt x="753" y="1413"/>
                </a:lnTo>
                <a:lnTo>
                  <a:pt x="734" y="1427"/>
                </a:lnTo>
                <a:lnTo>
                  <a:pt x="732" y="1430"/>
                </a:lnTo>
                <a:lnTo>
                  <a:pt x="725" y="1437"/>
                </a:lnTo>
                <a:lnTo>
                  <a:pt x="722" y="1437"/>
                </a:lnTo>
                <a:lnTo>
                  <a:pt x="713" y="1442"/>
                </a:lnTo>
                <a:lnTo>
                  <a:pt x="706" y="1446"/>
                </a:lnTo>
                <a:lnTo>
                  <a:pt x="704" y="1449"/>
                </a:lnTo>
                <a:lnTo>
                  <a:pt x="696" y="1453"/>
                </a:lnTo>
                <a:lnTo>
                  <a:pt x="694" y="1456"/>
                </a:lnTo>
                <a:lnTo>
                  <a:pt x="678" y="1468"/>
                </a:lnTo>
                <a:lnTo>
                  <a:pt x="678" y="1470"/>
                </a:lnTo>
                <a:lnTo>
                  <a:pt x="675" y="1470"/>
                </a:lnTo>
                <a:lnTo>
                  <a:pt x="675" y="1472"/>
                </a:lnTo>
                <a:lnTo>
                  <a:pt x="671" y="1475"/>
                </a:lnTo>
                <a:lnTo>
                  <a:pt x="668" y="1477"/>
                </a:lnTo>
                <a:lnTo>
                  <a:pt x="661" y="1482"/>
                </a:lnTo>
                <a:lnTo>
                  <a:pt x="654" y="1486"/>
                </a:lnTo>
                <a:lnTo>
                  <a:pt x="652" y="1486"/>
                </a:lnTo>
                <a:lnTo>
                  <a:pt x="649" y="1489"/>
                </a:lnTo>
                <a:lnTo>
                  <a:pt x="647" y="1489"/>
                </a:lnTo>
                <a:lnTo>
                  <a:pt x="645" y="1491"/>
                </a:lnTo>
                <a:lnTo>
                  <a:pt x="642" y="1491"/>
                </a:lnTo>
                <a:lnTo>
                  <a:pt x="640" y="1493"/>
                </a:lnTo>
                <a:lnTo>
                  <a:pt x="621" y="1501"/>
                </a:lnTo>
                <a:lnTo>
                  <a:pt x="621" y="1503"/>
                </a:lnTo>
                <a:lnTo>
                  <a:pt x="619" y="1503"/>
                </a:lnTo>
                <a:lnTo>
                  <a:pt x="611" y="1508"/>
                </a:lnTo>
                <a:lnTo>
                  <a:pt x="609" y="1508"/>
                </a:lnTo>
                <a:lnTo>
                  <a:pt x="602" y="1510"/>
                </a:lnTo>
                <a:lnTo>
                  <a:pt x="602" y="1512"/>
                </a:lnTo>
                <a:lnTo>
                  <a:pt x="597" y="1515"/>
                </a:lnTo>
                <a:lnTo>
                  <a:pt x="595" y="1515"/>
                </a:lnTo>
                <a:lnTo>
                  <a:pt x="593" y="1517"/>
                </a:lnTo>
                <a:lnTo>
                  <a:pt x="590" y="1517"/>
                </a:lnTo>
                <a:lnTo>
                  <a:pt x="588" y="1517"/>
                </a:lnTo>
                <a:lnTo>
                  <a:pt x="585" y="1519"/>
                </a:lnTo>
                <a:lnTo>
                  <a:pt x="581" y="1522"/>
                </a:lnTo>
                <a:lnTo>
                  <a:pt x="576" y="1524"/>
                </a:lnTo>
                <a:lnTo>
                  <a:pt x="571" y="1524"/>
                </a:lnTo>
                <a:lnTo>
                  <a:pt x="567" y="1519"/>
                </a:lnTo>
                <a:lnTo>
                  <a:pt x="559" y="1512"/>
                </a:lnTo>
                <a:lnTo>
                  <a:pt x="552" y="1505"/>
                </a:lnTo>
                <a:lnTo>
                  <a:pt x="505" y="1472"/>
                </a:lnTo>
                <a:lnTo>
                  <a:pt x="503" y="1472"/>
                </a:lnTo>
                <a:lnTo>
                  <a:pt x="467" y="1444"/>
                </a:lnTo>
                <a:lnTo>
                  <a:pt x="432" y="1420"/>
                </a:lnTo>
                <a:lnTo>
                  <a:pt x="401" y="1397"/>
                </a:lnTo>
                <a:lnTo>
                  <a:pt x="392" y="1387"/>
                </a:lnTo>
                <a:lnTo>
                  <a:pt x="179" y="1527"/>
                </a:lnTo>
                <a:lnTo>
                  <a:pt x="0" y="1692"/>
                </a:lnTo>
                <a:lnTo>
                  <a:pt x="0" y="1694"/>
                </a:lnTo>
                <a:lnTo>
                  <a:pt x="0" y="1697"/>
                </a:lnTo>
                <a:lnTo>
                  <a:pt x="0" y="1699"/>
                </a:lnTo>
                <a:lnTo>
                  <a:pt x="0" y="1701"/>
                </a:lnTo>
                <a:lnTo>
                  <a:pt x="0" y="1704"/>
                </a:lnTo>
                <a:lnTo>
                  <a:pt x="0" y="1706"/>
                </a:lnTo>
                <a:lnTo>
                  <a:pt x="2" y="1706"/>
                </a:lnTo>
                <a:lnTo>
                  <a:pt x="2" y="1708"/>
                </a:lnTo>
                <a:lnTo>
                  <a:pt x="2" y="1711"/>
                </a:lnTo>
                <a:lnTo>
                  <a:pt x="4" y="1711"/>
                </a:lnTo>
                <a:lnTo>
                  <a:pt x="4" y="1713"/>
                </a:lnTo>
                <a:lnTo>
                  <a:pt x="7" y="1713"/>
                </a:lnTo>
                <a:lnTo>
                  <a:pt x="9" y="1716"/>
                </a:lnTo>
                <a:lnTo>
                  <a:pt x="11" y="1716"/>
                </a:lnTo>
                <a:lnTo>
                  <a:pt x="14" y="1716"/>
                </a:lnTo>
                <a:lnTo>
                  <a:pt x="16" y="1716"/>
                </a:lnTo>
                <a:lnTo>
                  <a:pt x="14" y="1718"/>
                </a:lnTo>
                <a:lnTo>
                  <a:pt x="16" y="1718"/>
                </a:lnTo>
                <a:lnTo>
                  <a:pt x="16" y="1720"/>
                </a:lnTo>
                <a:lnTo>
                  <a:pt x="18" y="1720"/>
                </a:lnTo>
                <a:lnTo>
                  <a:pt x="21" y="1720"/>
                </a:lnTo>
                <a:lnTo>
                  <a:pt x="23" y="1720"/>
                </a:lnTo>
                <a:lnTo>
                  <a:pt x="26" y="1720"/>
                </a:lnTo>
                <a:lnTo>
                  <a:pt x="26" y="1723"/>
                </a:lnTo>
                <a:lnTo>
                  <a:pt x="28" y="1723"/>
                </a:lnTo>
                <a:lnTo>
                  <a:pt x="30" y="1723"/>
                </a:lnTo>
                <a:lnTo>
                  <a:pt x="30" y="1725"/>
                </a:lnTo>
                <a:lnTo>
                  <a:pt x="33" y="1725"/>
                </a:lnTo>
                <a:lnTo>
                  <a:pt x="35" y="1725"/>
                </a:lnTo>
                <a:lnTo>
                  <a:pt x="37" y="1727"/>
                </a:lnTo>
                <a:lnTo>
                  <a:pt x="40" y="1727"/>
                </a:lnTo>
                <a:lnTo>
                  <a:pt x="40" y="1730"/>
                </a:lnTo>
                <a:lnTo>
                  <a:pt x="42" y="1730"/>
                </a:lnTo>
                <a:lnTo>
                  <a:pt x="44" y="1730"/>
                </a:lnTo>
                <a:lnTo>
                  <a:pt x="47" y="1732"/>
                </a:lnTo>
                <a:lnTo>
                  <a:pt x="49" y="1732"/>
                </a:lnTo>
                <a:lnTo>
                  <a:pt x="52" y="1732"/>
                </a:lnTo>
                <a:lnTo>
                  <a:pt x="52" y="1734"/>
                </a:lnTo>
                <a:lnTo>
                  <a:pt x="54" y="1734"/>
                </a:lnTo>
                <a:lnTo>
                  <a:pt x="56" y="1734"/>
                </a:lnTo>
                <a:lnTo>
                  <a:pt x="59" y="1734"/>
                </a:lnTo>
                <a:lnTo>
                  <a:pt x="61" y="1734"/>
                </a:lnTo>
                <a:lnTo>
                  <a:pt x="61" y="1737"/>
                </a:lnTo>
                <a:lnTo>
                  <a:pt x="63" y="1737"/>
                </a:lnTo>
                <a:lnTo>
                  <a:pt x="63" y="1739"/>
                </a:lnTo>
                <a:lnTo>
                  <a:pt x="66" y="1739"/>
                </a:lnTo>
                <a:lnTo>
                  <a:pt x="68" y="1739"/>
                </a:lnTo>
                <a:lnTo>
                  <a:pt x="70" y="1739"/>
                </a:lnTo>
                <a:lnTo>
                  <a:pt x="73" y="1739"/>
                </a:lnTo>
                <a:lnTo>
                  <a:pt x="75" y="1742"/>
                </a:lnTo>
                <a:lnTo>
                  <a:pt x="78" y="1742"/>
                </a:lnTo>
                <a:lnTo>
                  <a:pt x="80" y="1742"/>
                </a:lnTo>
                <a:lnTo>
                  <a:pt x="80" y="1744"/>
                </a:lnTo>
                <a:lnTo>
                  <a:pt x="82" y="1744"/>
                </a:lnTo>
                <a:lnTo>
                  <a:pt x="82" y="1746"/>
                </a:lnTo>
                <a:lnTo>
                  <a:pt x="85" y="1746"/>
                </a:lnTo>
                <a:lnTo>
                  <a:pt x="85" y="1749"/>
                </a:lnTo>
                <a:lnTo>
                  <a:pt x="85" y="1751"/>
                </a:lnTo>
                <a:lnTo>
                  <a:pt x="87" y="1751"/>
                </a:lnTo>
                <a:lnTo>
                  <a:pt x="89" y="1751"/>
                </a:lnTo>
                <a:lnTo>
                  <a:pt x="92" y="1751"/>
                </a:lnTo>
                <a:lnTo>
                  <a:pt x="94" y="1751"/>
                </a:lnTo>
                <a:lnTo>
                  <a:pt x="96" y="1751"/>
                </a:lnTo>
                <a:lnTo>
                  <a:pt x="96" y="1753"/>
                </a:lnTo>
                <a:lnTo>
                  <a:pt x="99" y="1753"/>
                </a:lnTo>
                <a:lnTo>
                  <a:pt x="99" y="1756"/>
                </a:lnTo>
                <a:lnTo>
                  <a:pt x="101" y="1756"/>
                </a:lnTo>
                <a:lnTo>
                  <a:pt x="101" y="1758"/>
                </a:lnTo>
                <a:lnTo>
                  <a:pt x="101" y="1760"/>
                </a:lnTo>
                <a:lnTo>
                  <a:pt x="104" y="1760"/>
                </a:lnTo>
                <a:lnTo>
                  <a:pt x="106" y="1763"/>
                </a:lnTo>
                <a:lnTo>
                  <a:pt x="108" y="1765"/>
                </a:lnTo>
                <a:lnTo>
                  <a:pt x="108" y="1765"/>
                </a:lnTo>
                <a:lnTo>
                  <a:pt x="111" y="1765"/>
                </a:lnTo>
                <a:lnTo>
                  <a:pt x="113" y="1765"/>
                </a:lnTo>
                <a:lnTo>
                  <a:pt x="113" y="1768"/>
                </a:lnTo>
                <a:lnTo>
                  <a:pt x="115" y="1768"/>
                </a:lnTo>
                <a:lnTo>
                  <a:pt x="118" y="1768"/>
                </a:lnTo>
                <a:lnTo>
                  <a:pt x="118" y="1770"/>
                </a:lnTo>
                <a:lnTo>
                  <a:pt x="118" y="1772"/>
                </a:lnTo>
                <a:lnTo>
                  <a:pt x="118" y="1775"/>
                </a:lnTo>
                <a:lnTo>
                  <a:pt x="118" y="1777"/>
                </a:lnTo>
                <a:lnTo>
                  <a:pt x="115" y="1777"/>
                </a:lnTo>
                <a:lnTo>
                  <a:pt x="113" y="1777"/>
                </a:lnTo>
                <a:lnTo>
                  <a:pt x="113" y="1777"/>
                </a:lnTo>
                <a:lnTo>
                  <a:pt x="113" y="1779"/>
                </a:lnTo>
                <a:lnTo>
                  <a:pt x="113" y="1782"/>
                </a:lnTo>
                <a:lnTo>
                  <a:pt x="111" y="1782"/>
                </a:lnTo>
                <a:lnTo>
                  <a:pt x="111" y="1784"/>
                </a:lnTo>
                <a:lnTo>
                  <a:pt x="111" y="1786"/>
                </a:lnTo>
                <a:lnTo>
                  <a:pt x="108" y="1786"/>
                </a:lnTo>
                <a:lnTo>
                  <a:pt x="108" y="1789"/>
                </a:lnTo>
                <a:lnTo>
                  <a:pt x="111" y="1789"/>
                </a:lnTo>
                <a:lnTo>
                  <a:pt x="111" y="1791"/>
                </a:lnTo>
                <a:lnTo>
                  <a:pt x="113" y="1791"/>
                </a:lnTo>
                <a:lnTo>
                  <a:pt x="113" y="1794"/>
                </a:lnTo>
                <a:lnTo>
                  <a:pt x="118" y="1796"/>
                </a:lnTo>
                <a:lnTo>
                  <a:pt x="120" y="1796"/>
                </a:lnTo>
                <a:lnTo>
                  <a:pt x="122" y="1796"/>
                </a:lnTo>
                <a:lnTo>
                  <a:pt x="127" y="1796"/>
                </a:lnTo>
                <a:lnTo>
                  <a:pt x="132" y="1796"/>
                </a:lnTo>
                <a:lnTo>
                  <a:pt x="134" y="1794"/>
                </a:lnTo>
                <a:lnTo>
                  <a:pt x="137" y="1794"/>
                </a:lnTo>
                <a:lnTo>
                  <a:pt x="139" y="1791"/>
                </a:lnTo>
                <a:lnTo>
                  <a:pt x="141" y="1791"/>
                </a:lnTo>
                <a:lnTo>
                  <a:pt x="144" y="1791"/>
                </a:lnTo>
                <a:lnTo>
                  <a:pt x="144" y="1789"/>
                </a:lnTo>
                <a:lnTo>
                  <a:pt x="146" y="1789"/>
                </a:lnTo>
                <a:lnTo>
                  <a:pt x="148" y="1784"/>
                </a:lnTo>
                <a:lnTo>
                  <a:pt x="151" y="1782"/>
                </a:lnTo>
                <a:lnTo>
                  <a:pt x="153" y="1779"/>
                </a:lnTo>
                <a:lnTo>
                  <a:pt x="155" y="1777"/>
                </a:lnTo>
                <a:lnTo>
                  <a:pt x="158" y="1777"/>
                </a:lnTo>
                <a:lnTo>
                  <a:pt x="160" y="1777"/>
                </a:lnTo>
                <a:lnTo>
                  <a:pt x="163" y="1777"/>
                </a:lnTo>
                <a:lnTo>
                  <a:pt x="165" y="1779"/>
                </a:lnTo>
                <a:lnTo>
                  <a:pt x="165" y="1779"/>
                </a:lnTo>
                <a:lnTo>
                  <a:pt x="167" y="1779"/>
                </a:lnTo>
                <a:lnTo>
                  <a:pt x="170" y="1779"/>
                </a:lnTo>
                <a:lnTo>
                  <a:pt x="172" y="1779"/>
                </a:lnTo>
                <a:lnTo>
                  <a:pt x="174" y="1779"/>
                </a:lnTo>
                <a:lnTo>
                  <a:pt x="174" y="1777"/>
                </a:lnTo>
                <a:lnTo>
                  <a:pt x="177" y="1777"/>
                </a:lnTo>
                <a:lnTo>
                  <a:pt x="179" y="1777"/>
                </a:lnTo>
                <a:lnTo>
                  <a:pt x="181" y="1777"/>
                </a:lnTo>
                <a:lnTo>
                  <a:pt x="184" y="1777"/>
                </a:lnTo>
                <a:lnTo>
                  <a:pt x="186" y="1777"/>
                </a:lnTo>
                <a:lnTo>
                  <a:pt x="186" y="1775"/>
                </a:lnTo>
                <a:lnTo>
                  <a:pt x="189" y="1775"/>
                </a:lnTo>
                <a:lnTo>
                  <a:pt x="189" y="1772"/>
                </a:lnTo>
                <a:lnTo>
                  <a:pt x="191" y="1772"/>
                </a:lnTo>
                <a:lnTo>
                  <a:pt x="191" y="1775"/>
                </a:lnTo>
                <a:lnTo>
                  <a:pt x="193" y="1775"/>
                </a:lnTo>
                <a:lnTo>
                  <a:pt x="193" y="1772"/>
                </a:lnTo>
                <a:lnTo>
                  <a:pt x="200" y="1772"/>
                </a:lnTo>
                <a:lnTo>
                  <a:pt x="205" y="1772"/>
                </a:lnTo>
                <a:lnTo>
                  <a:pt x="210" y="1772"/>
                </a:lnTo>
                <a:lnTo>
                  <a:pt x="215" y="1775"/>
                </a:lnTo>
                <a:lnTo>
                  <a:pt x="217" y="1775"/>
                </a:lnTo>
                <a:lnTo>
                  <a:pt x="219" y="1777"/>
                </a:lnTo>
                <a:lnTo>
                  <a:pt x="222" y="1777"/>
                </a:lnTo>
                <a:lnTo>
                  <a:pt x="224" y="1777"/>
                </a:lnTo>
                <a:lnTo>
                  <a:pt x="226" y="1779"/>
                </a:lnTo>
                <a:lnTo>
                  <a:pt x="229" y="1782"/>
                </a:lnTo>
                <a:lnTo>
                  <a:pt x="229" y="1784"/>
                </a:lnTo>
                <a:lnTo>
                  <a:pt x="231" y="1786"/>
                </a:lnTo>
                <a:lnTo>
                  <a:pt x="231" y="1789"/>
                </a:lnTo>
                <a:lnTo>
                  <a:pt x="233" y="1791"/>
                </a:lnTo>
                <a:lnTo>
                  <a:pt x="238" y="1791"/>
                </a:lnTo>
                <a:lnTo>
                  <a:pt x="241" y="1794"/>
                </a:lnTo>
                <a:lnTo>
                  <a:pt x="243" y="1796"/>
                </a:lnTo>
                <a:lnTo>
                  <a:pt x="245" y="1796"/>
                </a:lnTo>
                <a:lnTo>
                  <a:pt x="248" y="1796"/>
                </a:lnTo>
                <a:lnTo>
                  <a:pt x="248" y="1798"/>
                </a:lnTo>
                <a:lnTo>
                  <a:pt x="250" y="1798"/>
                </a:lnTo>
                <a:lnTo>
                  <a:pt x="250" y="1801"/>
                </a:lnTo>
                <a:lnTo>
                  <a:pt x="252" y="1801"/>
                </a:lnTo>
                <a:lnTo>
                  <a:pt x="252" y="1803"/>
                </a:lnTo>
                <a:lnTo>
                  <a:pt x="252" y="1805"/>
                </a:lnTo>
                <a:lnTo>
                  <a:pt x="252" y="1808"/>
                </a:lnTo>
                <a:lnTo>
                  <a:pt x="255" y="1808"/>
                </a:lnTo>
                <a:lnTo>
                  <a:pt x="255" y="1810"/>
                </a:lnTo>
                <a:lnTo>
                  <a:pt x="252" y="1812"/>
                </a:lnTo>
                <a:lnTo>
                  <a:pt x="252" y="1815"/>
                </a:lnTo>
                <a:lnTo>
                  <a:pt x="250" y="1815"/>
                </a:lnTo>
                <a:lnTo>
                  <a:pt x="250" y="1817"/>
                </a:lnTo>
                <a:lnTo>
                  <a:pt x="248" y="1820"/>
                </a:lnTo>
                <a:lnTo>
                  <a:pt x="245" y="1822"/>
                </a:lnTo>
                <a:lnTo>
                  <a:pt x="245" y="1824"/>
                </a:lnTo>
                <a:lnTo>
                  <a:pt x="243" y="1827"/>
                </a:lnTo>
                <a:lnTo>
                  <a:pt x="243" y="1829"/>
                </a:lnTo>
                <a:lnTo>
                  <a:pt x="241" y="1829"/>
                </a:lnTo>
                <a:lnTo>
                  <a:pt x="241" y="1831"/>
                </a:lnTo>
                <a:lnTo>
                  <a:pt x="241" y="1834"/>
                </a:lnTo>
                <a:lnTo>
                  <a:pt x="241" y="1834"/>
                </a:lnTo>
                <a:lnTo>
                  <a:pt x="241" y="1836"/>
                </a:lnTo>
                <a:lnTo>
                  <a:pt x="241" y="1838"/>
                </a:lnTo>
                <a:lnTo>
                  <a:pt x="241" y="1841"/>
                </a:lnTo>
                <a:lnTo>
                  <a:pt x="243" y="1841"/>
                </a:lnTo>
                <a:lnTo>
                  <a:pt x="243" y="1843"/>
                </a:lnTo>
                <a:lnTo>
                  <a:pt x="243" y="1845"/>
                </a:lnTo>
                <a:lnTo>
                  <a:pt x="245" y="1845"/>
                </a:lnTo>
                <a:lnTo>
                  <a:pt x="245" y="1848"/>
                </a:lnTo>
                <a:lnTo>
                  <a:pt x="248" y="1848"/>
                </a:lnTo>
                <a:lnTo>
                  <a:pt x="248" y="1850"/>
                </a:lnTo>
                <a:lnTo>
                  <a:pt x="250" y="1850"/>
                </a:lnTo>
                <a:lnTo>
                  <a:pt x="250" y="1853"/>
                </a:lnTo>
                <a:lnTo>
                  <a:pt x="252" y="1853"/>
                </a:lnTo>
                <a:lnTo>
                  <a:pt x="252" y="1855"/>
                </a:lnTo>
                <a:lnTo>
                  <a:pt x="252" y="1857"/>
                </a:lnTo>
                <a:lnTo>
                  <a:pt x="255" y="1857"/>
                </a:lnTo>
                <a:lnTo>
                  <a:pt x="255" y="1860"/>
                </a:lnTo>
                <a:lnTo>
                  <a:pt x="257" y="1860"/>
                </a:lnTo>
                <a:lnTo>
                  <a:pt x="257" y="1862"/>
                </a:lnTo>
                <a:lnTo>
                  <a:pt x="257" y="1864"/>
                </a:lnTo>
                <a:lnTo>
                  <a:pt x="259" y="1864"/>
                </a:lnTo>
                <a:lnTo>
                  <a:pt x="259" y="1867"/>
                </a:lnTo>
                <a:lnTo>
                  <a:pt x="259" y="1869"/>
                </a:lnTo>
                <a:lnTo>
                  <a:pt x="259" y="1871"/>
                </a:lnTo>
                <a:lnTo>
                  <a:pt x="262" y="1871"/>
                </a:lnTo>
                <a:lnTo>
                  <a:pt x="262" y="1874"/>
                </a:lnTo>
                <a:lnTo>
                  <a:pt x="262" y="1876"/>
                </a:lnTo>
                <a:lnTo>
                  <a:pt x="259" y="1879"/>
                </a:lnTo>
                <a:lnTo>
                  <a:pt x="262" y="1881"/>
                </a:lnTo>
                <a:lnTo>
                  <a:pt x="264" y="1879"/>
                </a:lnTo>
                <a:lnTo>
                  <a:pt x="264" y="1881"/>
                </a:lnTo>
                <a:lnTo>
                  <a:pt x="267" y="1881"/>
                </a:lnTo>
                <a:lnTo>
                  <a:pt x="267" y="1883"/>
                </a:lnTo>
                <a:lnTo>
                  <a:pt x="269" y="1886"/>
                </a:lnTo>
                <a:lnTo>
                  <a:pt x="269" y="1888"/>
                </a:lnTo>
                <a:lnTo>
                  <a:pt x="269" y="1890"/>
                </a:lnTo>
                <a:lnTo>
                  <a:pt x="269" y="1890"/>
                </a:lnTo>
                <a:lnTo>
                  <a:pt x="267" y="1893"/>
                </a:lnTo>
                <a:lnTo>
                  <a:pt x="264" y="1895"/>
                </a:lnTo>
                <a:lnTo>
                  <a:pt x="264" y="1897"/>
                </a:lnTo>
                <a:lnTo>
                  <a:pt x="262" y="1900"/>
                </a:lnTo>
                <a:lnTo>
                  <a:pt x="259" y="1902"/>
                </a:lnTo>
                <a:lnTo>
                  <a:pt x="257" y="1905"/>
                </a:lnTo>
                <a:lnTo>
                  <a:pt x="252" y="1907"/>
                </a:lnTo>
                <a:lnTo>
                  <a:pt x="250" y="1907"/>
                </a:lnTo>
                <a:lnTo>
                  <a:pt x="248" y="1909"/>
                </a:lnTo>
                <a:lnTo>
                  <a:pt x="245" y="1912"/>
                </a:lnTo>
                <a:lnTo>
                  <a:pt x="245" y="1914"/>
                </a:lnTo>
                <a:lnTo>
                  <a:pt x="245" y="1916"/>
                </a:lnTo>
                <a:lnTo>
                  <a:pt x="245" y="1919"/>
                </a:lnTo>
                <a:lnTo>
                  <a:pt x="245" y="1921"/>
                </a:lnTo>
                <a:lnTo>
                  <a:pt x="245" y="1923"/>
                </a:lnTo>
                <a:lnTo>
                  <a:pt x="248" y="1926"/>
                </a:lnTo>
                <a:lnTo>
                  <a:pt x="248" y="1928"/>
                </a:lnTo>
                <a:lnTo>
                  <a:pt x="248" y="1931"/>
                </a:lnTo>
                <a:lnTo>
                  <a:pt x="250" y="1931"/>
                </a:lnTo>
                <a:lnTo>
                  <a:pt x="250" y="1933"/>
                </a:lnTo>
                <a:lnTo>
                  <a:pt x="252" y="1933"/>
                </a:lnTo>
                <a:lnTo>
                  <a:pt x="252" y="1935"/>
                </a:lnTo>
                <a:lnTo>
                  <a:pt x="255" y="1935"/>
                </a:lnTo>
                <a:lnTo>
                  <a:pt x="257" y="1935"/>
                </a:lnTo>
                <a:lnTo>
                  <a:pt x="257" y="1938"/>
                </a:lnTo>
                <a:lnTo>
                  <a:pt x="259" y="1938"/>
                </a:lnTo>
                <a:lnTo>
                  <a:pt x="262" y="1938"/>
                </a:lnTo>
                <a:lnTo>
                  <a:pt x="264" y="1940"/>
                </a:lnTo>
                <a:lnTo>
                  <a:pt x="267" y="1940"/>
                </a:lnTo>
                <a:lnTo>
                  <a:pt x="269" y="1940"/>
                </a:lnTo>
                <a:lnTo>
                  <a:pt x="271" y="1940"/>
                </a:lnTo>
                <a:lnTo>
                  <a:pt x="274" y="1940"/>
                </a:lnTo>
                <a:lnTo>
                  <a:pt x="276" y="1940"/>
                </a:lnTo>
                <a:lnTo>
                  <a:pt x="278" y="1942"/>
                </a:lnTo>
                <a:lnTo>
                  <a:pt x="278" y="1942"/>
                </a:lnTo>
                <a:lnTo>
                  <a:pt x="281" y="1942"/>
                </a:lnTo>
                <a:lnTo>
                  <a:pt x="283" y="1942"/>
                </a:lnTo>
                <a:lnTo>
                  <a:pt x="283" y="1945"/>
                </a:lnTo>
                <a:lnTo>
                  <a:pt x="285" y="1945"/>
                </a:lnTo>
                <a:lnTo>
                  <a:pt x="288" y="1945"/>
                </a:lnTo>
                <a:lnTo>
                  <a:pt x="288" y="1947"/>
                </a:lnTo>
                <a:lnTo>
                  <a:pt x="290" y="1947"/>
                </a:lnTo>
                <a:lnTo>
                  <a:pt x="290" y="1949"/>
                </a:lnTo>
                <a:lnTo>
                  <a:pt x="293" y="1952"/>
                </a:lnTo>
                <a:lnTo>
                  <a:pt x="293" y="1954"/>
                </a:lnTo>
                <a:lnTo>
                  <a:pt x="293" y="1957"/>
                </a:lnTo>
                <a:lnTo>
                  <a:pt x="293" y="1959"/>
                </a:lnTo>
                <a:lnTo>
                  <a:pt x="293" y="1961"/>
                </a:lnTo>
                <a:lnTo>
                  <a:pt x="293" y="1964"/>
                </a:lnTo>
                <a:lnTo>
                  <a:pt x="295" y="1964"/>
                </a:lnTo>
                <a:lnTo>
                  <a:pt x="295" y="1966"/>
                </a:lnTo>
                <a:lnTo>
                  <a:pt x="297" y="1966"/>
                </a:lnTo>
                <a:lnTo>
                  <a:pt x="479" y="2115"/>
                </a:lnTo>
                <a:lnTo>
                  <a:pt x="574" y="2065"/>
                </a:lnTo>
                <a:lnTo>
                  <a:pt x="623" y="2089"/>
                </a:lnTo>
                <a:lnTo>
                  <a:pt x="659" y="2105"/>
                </a:lnTo>
                <a:lnTo>
                  <a:pt x="680" y="2219"/>
                </a:lnTo>
                <a:lnTo>
                  <a:pt x="689" y="2257"/>
                </a:lnTo>
                <a:lnTo>
                  <a:pt x="687" y="2257"/>
                </a:lnTo>
                <a:lnTo>
                  <a:pt x="689" y="2261"/>
                </a:lnTo>
                <a:lnTo>
                  <a:pt x="692" y="2273"/>
                </a:lnTo>
                <a:lnTo>
                  <a:pt x="694" y="2287"/>
                </a:lnTo>
                <a:lnTo>
                  <a:pt x="713" y="2384"/>
                </a:lnTo>
                <a:lnTo>
                  <a:pt x="715" y="2398"/>
                </a:lnTo>
                <a:lnTo>
                  <a:pt x="895" y="2516"/>
                </a:lnTo>
                <a:lnTo>
                  <a:pt x="897" y="2514"/>
                </a:lnTo>
                <a:lnTo>
                  <a:pt x="900" y="2514"/>
                </a:lnTo>
                <a:lnTo>
                  <a:pt x="902" y="2509"/>
                </a:lnTo>
                <a:lnTo>
                  <a:pt x="904" y="2509"/>
                </a:lnTo>
                <a:lnTo>
                  <a:pt x="904" y="2507"/>
                </a:lnTo>
                <a:lnTo>
                  <a:pt x="904" y="2507"/>
                </a:lnTo>
                <a:lnTo>
                  <a:pt x="907" y="2507"/>
                </a:lnTo>
                <a:lnTo>
                  <a:pt x="909" y="2505"/>
                </a:lnTo>
                <a:lnTo>
                  <a:pt x="911" y="2505"/>
                </a:lnTo>
                <a:lnTo>
                  <a:pt x="914" y="2505"/>
                </a:lnTo>
                <a:lnTo>
                  <a:pt x="914" y="2502"/>
                </a:lnTo>
                <a:lnTo>
                  <a:pt x="916" y="2502"/>
                </a:lnTo>
                <a:lnTo>
                  <a:pt x="916" y="2500"/>
                </a:lnTo>
                <a:lnTo>
                  <a:pt x="919" y="2500"/>
                </a:lnTo>
                <a:lnTo>
                  <a:pt x="919" y="2498"/>
                </a:lnTo>
                <a:lnTo>
                  <a:pt x="921" y="2495"/>
                </a:lnTo>
                <a:lnTo>
                  <a:pt x="921" y="2493"/>
                </a:lnTo>
                <a:lnTo>
                  <a:pt x="921" y="2490"/>
                </a:lnTo>
                <a:lnTo>
                  <a:pt x="923" y="2488"/>
                </a:lnTo>
                <a:lnTo>
                  <a:pt x="926" y="2488"/>
                </a:lnTo>
                <a:lnTo>
                  <a:pt x="926" y="2486"/>
                </a:lnTo>
                <a:lnTo>
                  <a:pt x="928" y="2486"/>
                </a:lnTo>
                <a:lnTo>
                  <a:pt x="930" y="2486"/>
                </a:lnTo>
                <a:lnTo>
                  <a:pt x="930" y="2483"/>
                </a:lnTo>
                <a:lnTo>
                  <a:pt x="933" y="2483"/>
                </a:lnTo>
                <a:lnTo>
                  <a:pt x="933" y="2481"/>
                </a:lnTo>
                <a:lnTo>
                  <a:pt x="935" y="2481"/>
                </a:lnTo>
                <a:lnTo>
                  <a:pt x="935" y="2479"/>
                </a:lnTo>
                <a:lnTo>
                  <a:pt x="935" y="2476"/>
                </a:lnTo>
                <a:lnTo>
                  <a:pt x="937" y="2476"/>
                </a:lnTo>
                <a:lnTo>
                  <a:pt x="937" y="2474"/>
                </a:lnTo>
                <a:lnTo>
                  <a:pt x="940" y="2472"/>
                </a:lnTo>
                <a:lnTo>
                  <a:pt x="940" y="2469"/>
                </a:lnTo>
                <a:lnTo>
                  <a:pt x="942" y="2469"/>
                </a:lnTo>
                <a:lnTo>
                  <a:pt x="945" y="2469"/>
                </a:lnTo>
                <a:lnTo>
                  <a:pt x="945" y="2467"/>
                </a:lnTo>
                <a:lnTo>
                  <a:pt x="947" y="2467"/>
                </a:lnTo>
                <a:lnTo>
                  <a:pt x="949" y="2467"/>
                </a:lnTo>
                <a:lnTo>
                  <a:pt x="952" y="2467"/>
                </a:lnTo>
                <a:lnTo>
                  <a:pt x="954" y="2467"/>
                </a:lnTo>
                <a:lnTo>
                  <a:pt x="956" y="2467"/>
                </a:lnTo>
                <a:lnTo>
                  <a:pt x="959" y="2467"/>
                </a:lnTo>
                <a:lnTo>
                  <a:pt x="959" y="2464"/>
                </a:lnTo>
                <a:lnTo>
                  <a:pt x="961" y="2464"/>
                </a:lnTo>
                <a:lnTo>
                  <a:pt x="961" y="2462"/>
                </a:lnTo>
                <a:lnTo>
                  <a:pt x="961" y="2460"/>
                </a:lnTo>
                <a:lnTo>
                  <a:pt x="963" y="2460"/>
                </a:lnTo>
                <a:lnTo>
                  <a:pt x="963" y="2457"/>
                </a:lnTo>
                <a:lnTo>
                  <a:pt x="966" y="2457"/>
                </a:lnTo>
                <a:lnTo>
                  <a:pt x="968" y="2457"/>
                </a:lnTo>
                <a:lnTo>
                  <a:pt x="971" y="2457"/>
                </a:lnTo>
                <a:lnTo>
                  <a:pt x="973" y="2457"/>
                </a:lnTo>
                <a:lnTo>
                  <a:pt x="973" y="2457"/>
                </a:lnTo>
                <a:lnTo>
                  <a:pt x="975" y="2457"/>
                </a:lnTo>
                <a:lnTo>
                  <a:pt x="975" y="2455"/>
                </a:lnTo>
                <a:lnTo>
                  <a:pt x="978" y="2453"/>
                </a:lnTo>
                <a:lnTo>
                  <a:pt x="980" y="2450"/>
                </a:lnTo>
                <a:lnTo>
                  <a:pt x="982" y="2448"/>
                </a:lnTo>
                <a:lnTo>
                  <a:pt x="985" y="2446"/>
                </a:lnTo>
                <a:lnTo>
                  <a:pt x="987" y="2443"/>
                </a:lnTo>
                <a:lnTo>
                  <a:pt x="985" y="2443"/>
                </a:lnTo>
                <a:lnTo>
                  <a:pt x="985" y="2441"/>
                </a:lnTo>
                <a:lnTo>
                  <a:pt x="985" y="2438"/>
                </a:lnTo>
                <a:lnTo>
                  <a:pt x="985" y="2436"/>
                </a:lnTo>
                <a:lnTo>
                  <a:pt x="982" y="2436"/>
                </a:lnTo>
                <a:lnTo>
                  <a:pt x="982" y="2434"/>
                </a:lnTo>
                <a:lnTo>
                  <a:pt x="982" y="2431"/>
                </a:lnTo>
                <a:lnTo>
                  <a:pt x="982" y="2429"/>
                </a:lnTo>
                <a:lnTo>
                  <a:pt x="985" y="2427"/>
                </a:lnTo>
                <a:lnTo>
                  <a:pt x="985" y="2424"/>
                </a:lnTo>
                <a:lnTo>
                  <a:pt x="987" y="2424"/>
                </a:lnTo>
                <a:lnTo>
                  <a:pt x="989" y="2424"/>
                </a:lnTo>
                <a:lnTo>
                  <a:pt x="989" y="2422"/>
                </a:lnTo>
                <a:lnTo>
                  <a:pt x="992" y="2422"/>
                </a:lnTo>
                <a:lnTo>
                  <a:pt x="994" y="2422"/>
                </a:lnTo>
                <a:lnTo>
                  <a:pt x="997" y="2422"/>
                </a:lnTo>
                <a:lnTo>
                  <a:pt x="999" y="2422"/>
                </a:lnTo>
                <a:lnTo>
                  <a:pt x="1001" y="2422"/>
                </a:lnTo>
                <a:lnTo>
                  <a:pt x="1004" y="2422"/>
                </a:lnTo>
                <a:lnTo>
                  <a:pt x="1006" y="2424"/>
                </a:lnTo>
                <a:lnTo>
                  <a:pt x="1008" y="2424"/>
                </a:lnTo>
                <a:lnTo>
                  <a:pt x="1011" y="2424"/>
                </a:lnTo>
                <a:lnTo>
                  <a:pt x="1011" y="2422"/>
                </a:lnTo>
                <a:lnTo>
                  <a:pt x="1013" y="2422"/>
                </a:lnTo>
                <a:lnTo>
                  <a:pt x="1015" y="2422"/>
                </a:lnTo>
                <a:lnTo>
                  <a:pt x="1015" y="2420"/>
                </a:lnTo>
                <a:lnTo>
                  <a:pt x="1018" y="2420"/>
                </a:lnTo>
                <a:lnTo>
                  <a:pt x="1015" y="2417"/>
                </a:lnTo>
                <a:lnTo>
                  <a:pt x="1018" y="2417"/>
                </a:lnTo>
                <a:lnTo>
                  <a:pt x="1018" y="2415"/>
                </a:lnTo>
                <a:lnTo>
                  <a:pt x="1018" y="2412"/>
                </a:lnTo>
                <a:lnTo>
                  <a:pt x="1018" y="2410"/>
                </a:lnTo>
                <a:lnTo>
                  <a:pt x="1015" y="2410"/>
                </a:lnTo>
                <a:lnTo>
                  <a:pt x="1015" y="2408"/>
                </a:lnTo>
                <a:lnTo>
                  <a:pt x="1013" y="2408"/>
                </a:lnTo>
                <a:lnTo>
                  <a:pt x="1013" y="2405"/>
                </a:lnTo>
                <a:lnTo>
                  <a:pt x="1011" y="2405"/>
                </a:lnTo>
                <a:lnTo>
                  <a:pt x="1011" y="2403"/>
                </a:lnTo>
                <a:lnTo>
                  <a:pt x="1008" y="2403"/>
                </a:lnTo>
                <a:lnTo>
                  <a:pt x="1006" y="2403"/>
                </a:lnTo>
                <a:lnTo>
                  <a:pt x="1006" y="2401"/>
                </a:lnTo>
                <a:lnTo>
                  <a:pt x="1004" y="2401"/>
                </a:lnTo>
                <a:lnTo>
                  <a:pt x="1004" y="2401"/>
                </a:lnTo>
                <a:lnTo>
                  <a:pt x="1001" y="2401"/>
                </a:lnTo>
                <a:lnTo>
                  <a:pt x="999" y="2398"/>
                </a:lnTo>
                <a:lnTo>
                  <a:pt x="997" y="2398"/>
                </a:lnTo>
                <a:lnTo>
                  <a:pt x="997" y="2396"/>
                </a:lnTo>
                <a:lnTo>
                  <a:pt x="994" y="2396"/>
                </a:lnTo>
                <a:lnTo>
                  <a:pt x="994" y="2394"/>
                </a:lnTo>
                <a:lnTo>
                  <a:pt x="992" y="2394"/>
                </a:lnTo>
                <a:lnTo>
                  <a:pt x="992" y="2391"/>
                </a:lnTo>
                <a:lnTo>
                  <a:pt x="989" y="2391"/>
                </a:lnTo>
                <a:lnTo>
                  <a:pt x="989" y="2389"/>
                </a:lnTo>
                <a:lnTo>
                  <a:pt x="987" y="2389"/>
                </a:lnTo>
                <a:lnTo>
                  <a:pt x="987" y="2386"/>
                </a:lnTo>
                <a:lnTo>
                  <a:pt x="987" y="2384"/>
                </a:lnTo>
                <a:lnTo>
                  <a:pt x="985" y="2384"/>
                </a:lnTo>
                <a:lnTo>
                  <a:pt x="985" y="2382"/>
                </a:lnTo>
                <a:lnTo>
                  <a:pt x="985" y="2379"/>
                </a:lnTo>
                <a:lnTo>
                  <a:pt x="982" y="2379"/>
                </a:lnTo>
                <a:lnTo>
                  <a:pt x="982" y="2377"/>
                </a:lnTo>
                <a:lnTo>
                  <a:pt x="980" y="2377"/>
                </a:lnTo>
                <a:lnTo>
                  <a:pt x="980" y="2375"/>
                </a:lnTo>
                <a:lnTo>
                  <a:pt x="975" y="2372"/>
                </a:lnTo>
                <a:lnTo>
                  <a:pt x="975" y="2375"/>
                </a:lnTo>
                <a:lnTo>
                  <a:pt x="973" y="2375"/>
                </a:lnTo>
                <a:lnTo>
                  <a:pt x="971" y="2372"/>
                </a:lnTo>
                <a:lnTo>
                  <a:pt x="968" y="2372"/>
                </a:lnTo>
                <a:lnTo>
                  <a:pt x="968" y="2370"/>
                </a:lnTo>
                <a:lnTo>
                  <a:pt x="966" y="2370"/>
                </a:lnTo>
                <a:lnTo>
                  <a:pt x="966" y="2368"/>
                </a:lnTo>
                <a:lnTo>
                  <a:pt x="966" y="2365"/>
                </a:lnTo>
                <a:lnTo>
                  <a:pt x="963" y="2363"/>
                </a:lnTo>
                <a:lnTo>
                  <a:pt x="963" y="2360"/>
                </a:lnTo>
                <a:lnTo>
                  <a:pt x="963" y="2358"/>
                </a:lnTo>
                <a:lnTo>
                  <a:pt x="961" y="2358"/>
                </a:lnTo>
                <a:lnTo>
                  <a:pt x="961" y="2356"/>
                </a:lnTo>
                <a:lnTo>
                  <a:pt x="961" y="2353"/>
                </a:lnTo>
                <a:lnTo>
                  <a:pt x="961" y="2351"/>
                </a:lnTo>
                <a:lnTo>
                  <a:pt x="959" y="2351"/>
                </a:lnTo>
                <a:lnTo>
                  <a:pt x="959" y="2349"/>
                </a:lnTo>
                <a:lnTo>
                  <a:pt x="956" y="2349"/>
                </a:lnTo>
                <a:lnTo>
                  <a:pt x="956" y="2346"/>
                </a:lnTo>
                <a:lnTo>
                  <a:pt x="956" y="2344"/>
                </a:lnTo>
                <a:lnTo>
                  <a:pt x="956" y="2344"/>
                </a:lnTo>
                <a:lnTo>
                  <a:pt x="954" y="2344"/>
                </a:lnTo>
                <a:lnTo>
                  <a:pt x="954" y="2342"/>
                </a:lnTo>
                <a:lnTo>
                  <a:pt x="954" y="2339"/>
                </a:lnTo>
                <a:lnTo>
                  <a:pt x="954" y="2337"/>
                </a:lnTo>
                <a:lnTo>
                  <a:pt x="954" y="2335"/>
                </a:lnTo>
                <a:lnTo>
                  <a:pt x="954" y="2332"/>
                </a:lnTo>
                <a:lnTo>
                  <a:pt x="954" y="2330"/>
                </a:lnTo>
                <a:lnTo>
                  <a:pt x="952" y="2327"/>
                </a:lnTo>
                <a:lnTo>
                  <a:pt x="952" y="2325"/>
                </a:lnTo>
                <a:lnTo>
                  <a:pt x="952" y="2323"/>
                </a:lnTo>
                <a:lnTo>
                  <a:pt x="949" y="2323"/>
                </a:lnTo>
                <a:lnTo>
                  <a:pt x="949" y="2320"/>
                </a:lnTo>
                <a:lnTo>
                  <a:pt x="949" y="2318"/>
                </a:lnTo>
                <a:lnTo>
                  <a:pt x="952" y="2318"/>
                </a:lnTo>
                <a:lnTo>
                  <a:pt x="952" y="2320"/>
                </a:lnTo>
                <a:lnTo>
                  <a:pt x="954" y="2323"/>
                </a:lnTo>
                <a:lnTo>
                  <a:pt x="954" y="2325"/>
                </a:lnTo>
                <a:lnTo>
                  <a:pt x="956" y="2327"/>
                </a:lnTo>
                <a:lnTo>
                  <a:pt x="956" y="2330"/>
                </a:lnTo>
                <a:lnTo>
                  <a:pt x="956" y="2332"/>
                </a:lnTo>
                <a:lnTo>
                  <a:pt x="956" y="2335"/>
                </a:lnTo>
                <a:lnTo>
                  <a:pt x="959" y="2335"/>
                </a:lnTo>
                <a:lnTo>
                  <a:pt x="959" y="2337"/>
                </a:lnTo>
                <a:lnTo>
                  <a:pt x="956" y="2337"/>
                </a:lnTo>
                <a:lnTo>
                  <a:pt x="956" y="2339"/>
                </a:lnTo>
                <a:lnTo>
                  <a:pt x="959" y="2339"/>
                </a:lnTo>
                <a:lnTo>
                  <a:pt x="959" y="2342"/>
                </a:lnTo>
                <a:lnTo>
                  <a:pt x="959" y="2344"/>
                </a:lnTo>
                <a:lnTo>
                  <a:pt x="959" y="2344"/>
                </a:lnTo>
                <a:lnTo>
                  <a:pt x="959" y="2346"/>
                </a:lnTo>
                <a:lnTo>
                  <a:pt x="961" y="2346"/>
                </a:lnTo>
                <a:lnTo>
                  <a:pt x="961" y="2349"/>
                </a:lnTo>
                <a:lnTo>
                  <a:pt x="971" y="2344"/>
                </a:lnTo>
                <a:lnTo>
                  <a:pt x="1018" y="2320"/>
                </a:lnTo>
                <a:lnTo>
                  <a:pt x="1034" y="2311"/>
                </a:lnTo>
                <a:lnTo>
                  <a:pt x="1136" y="2259"/>
                </a:lnTo>
                <a:lnTo>
                  <a:pt x="1214" y="2221"/>
                </a:lnTo>
                <a:lnTo>
                  <a:pt x="1209" y="2110"/>
                </a:lnTo>
                <a:lnTo>
                  <a:pt x="1190" y="2091"/>
                </a:lnTo>
                <a:lnTo>
                  <a:pt x="1162" y="2060"/>
                </a:lnTo>
                <a:lnTo>
                  <a:pt x="1157" y="2060"/>
                </a:lnTo>
                <a:lnTo>
                  <a:pt x="1157" y="2058"/>
                </a:lnTo>
                <a:lnTo>
                  <a:pt x="1155" y="2058"/>
                </a:lnTo>
                <a:lnTo>
                  <a:pt x="1155" y="2060"/>
                </a:lnTo>
                <a:lnTo>
                  <a:pt x="1152" y="2060"/>
                </a:lnTo>
                <a:lnTo>
                  <a:pt x="1150" y="2060"/>
                </a:lnTo>
                <a:lnTo>
                  <a:pt x="1150" y="2063"/>
                </a:lnTo>
                <a:lnTo>
                  <a:pt x="1148" y="2063"/>
                </a:lnTo>
                <a:lnTo>
                  <a:pt x="1145" y="2065"/>
                </a:lnTo>
                <a:lnTo>
                  <a:pt x="1143" y="2065"/>
                </a:lnTo>
                <a:lnTo>
                  <a:pt x="1143" y="2068"/>
                </a:lnTo>
                <a:lnTo>
                  <a:pt x="1141" y="2068"/>
                </a:lnTo>
                <a:lnTo>
                  <a:pt x="1141" y="2070"/>
                </a:lnTo>
                <a:lnTo>
                  <a:pt x="1138" y="2070"/>
                </a:lnTo>
                <a:lnTo>
                  <a:pt x="1136" y="2072"/>
                </a:lnTo>
                <a:lnTo>
                  <a:pt x="1134" y="2072"/>
                </a:lnTo>
                <a:lnTo>
                  <a:pt x="1134" y="2075"/>
                </a:lnTo>
                <a:lnTo>
                  <a:pt x="1131" y="2075"/>
                </a:lnTo>
                <a:lnTo>
                  <a:pt x="1131" y="2077"/>
                </a:lnTo>
                <a:lnTo>
                  <a:pt x="1131" y="2077"/>
                </a:lnTo>
                <a:lnTo>
                  <a:pt x="1131" y="2079"/>
                </a:lnTo>
                <a:lnTo>
                  <a:pt x="1129" y="2079"/>
                </a:lnTo>
                <a:lnTo>
                  <a:pt x="1126" y="2082"/>
                </a:lnTo>
                <a:lnTo>
                  <a:pt x="1124" y="2084"/>
                </a:lnTo>
                <a:lnTo>
                  <a:pt x="1122" y="2086"/>
                </a:lnTo>
                <a:lnTo>
                  <a:pt x="1119" y="2086"/>
                </a:lnTo>
                <a:lnTo>
                  <a:pt x="1119" y="2084"/>
                </a:lnTo>
                <a:lnTo>
                  <a:pt x="1122" y="2084"/>
                </a:lnTo>
                <a:lnTo>
                  <a:pt x="1122" y="2082"/>
                </a:lnTo>
                <a:lnTo>
                  <a:pt x="1122" y="2079"/>
                </a:lnTo>
                <a:lnTo>
                  <a:pt x="1124" y="2079"/>
                </a:lnTo>
                <a:lnTo>
                  <a:pt x="1124" y="2077"/>
                </a:lnTo>
                <a:lnTo>
                  <a:pt x="1126" y="2077"/>
                </a:lnTo>
                <a:lnTo>
                  <a:pt x="1126" y="2075"/>
                </a:lnTo>
                <a:lnTo>
                  <a:pt x="1129" y="2072"/>
                </a:lnTo>
                <a:lnTo>
                  <a:pt x="1131" y="2072"/>
                </a:lnTo>
                <a:lnTo>
                  <a:pt x="1131" y="2070"/>
                </a:lnTo>
                <a:lnTo>
                  <a:pt x="1134" y="2068"/>
                </a:lnTo>
                <a:lnTo>
                  <a:pt x="1136" y="2068"/>
                </a:lnTo>
                <a:lnTo>
                  <a:pt x="1136" y="2065"/>
                </a:lnTo>
                <a:lnTo>
                  <a:pt x="1138" y="2065"/>
                </a:lnTo>
                <a:lnTo>
                  <a:pt x="1138" y="2063"/>
                </a:lnTo>
                <a:lnTo>
                  <a:pt x="1141" y="2063"/>
                </a:lnTo>
                <a:lnTo>
                  <a:pt x="1143" y="2060"/>
                </a:lnTo>
                <a:lnTo>
                  <a:pt x="1145" y="2060"/>
                </a:lnTo>
                <a:lnTo>
                  <a:pt x="1145" y="2060"/>
                </a:lnTo>
                <a:lnTo>
                  <a:pt x="1148" y="2060"/>
                </a:lnTo>
                <a:lnTo>
                  <a:pt x="1148" y="2058"/>
                </a:lnTo>
                <a:lnTo>
                  <a:pt x="1150" y="2058"/>
                </a:lnTo>
                <a:lnTo>
                  <a:pt x="1150" y="2056"/>
                </a:lnTo>
                <a:lnTo>
                  <a:pt x="1152" y="2056"/>
                </a:lnTo>
                <a:lnTo>
                  <a:pt x="1155" y="2056"/>
                </a:lnTo>
                <a:lnTo>
                  <a:pt x="1155" y="2053"/>
                </a:lnTo>
                <a:lnTo>
                  <a:pt x="1157" y="2053"/>
                </a:lnTo>
                <a:lnTo>
                  <a:pt x="1157" y="2051"/>
                </a:lnTo>
                <a:lnTo>
                  <a:pt x="1160" y="2051"/>
                </a:lnTo>
                <a:lnTo>
                  <a:pt x="1162" y="2049"/>
                </a:lnTo>
                <a:lnTo>
                  <a:pt x="1164" y="2046"/>
                </a:lnTo>
                <a:lnTo>
                  <a:pt x="1164" y="2044"/>
                </a:lnTo>
                <a:lnTo>
                  <a:pt x="1167" y="2044"/>
                </a:lnTo>
                <a:lnTo>
                  <a:pt x="1167" y="2042"/>
                </a:lnTo>
                <a:lnTo>
                  <a:pt x="1169" y="2042"/>
                </a:lnTo>
                <a:lnTo>
                  <a:pt x="1169" y="2039"/>
                </a:lnTo>
                <a:lnTo>
                  <a:pt x="1171" y="2037"/>
                </a:lnTo>
                <a:lnTo>
                  <a:pt x="1171" y="2034"/>
                </a:lnTo>
                <a:lnTo>
                  <a:pt x="1174" y="2034"/>
                </a:lnTo>
                <a:lnTo>
                  <a:pt x="1174" y="2032"/>
                </a:lnTo>
                <a:lnTo>
                  <a:pt x="1176" y="2032"/>
                </a:lnTo>
                <a:lnTo>
                  <a:pt x="1176" y="2030"/>
                </a:lnTo>
                <a:lnTo>
                  <a:pt x="1178" y="2030"/>
                </a:lnTo>
                <a:lnTo>
                  <a:pt x="1181" y="2027"/>
                </a:lnTo>
                <a:lnTo>
                  <a:pt x="1183" y="2027"/>
                </a:lnTo>
                <a:lnTo>
                  <a:pt x="1183" y="2025"/>
                </a:lnTo>
                <a:lnTo>
                  <a:pt x="1186" y="2025"/>
                </a:lnTo>
                <a:lnTo>
                  <a:pt x="1188" y="2025"/>
                </a:lnTo>
                <a:lnTo>
                  <a:pt x="1190" y="2023"/>
                </a:lnTo>
                <a:lnTo>
                  <a:pt x="1190" y="2023"/>
                </a:lnTo>
                <a:lnTo>
                  <a:pt x="1193" y="2023"/>
                </a:lnTo>
                <a:lnTo>
                  <a:pt x="1195" y="2020"/>
                </a:lnTo>
                <a:lnTo>
                  <a:pt x="1197" y="2020"/>
                </a:lnTo>
                <a:lnTo>
                  <a:pt x="1200" y="2020"/>
                </a:lnTo>
                <a:lnTo>
                  <a:pt x="1202" y="2020"/>
                </a:lnTo>
                <a:lnTo>
                  <a:pt x="1204" y="2020"/>
                </a:lnTo>
                <a:lnTo>
                  <a:pt x="1207" y="2020"/>
                </a:lnTo>
                <a:lnTo>
                  <a:pt x="1209" y="2020"/>
                </a:lnTo>
                <a:lnTo>
                  <a:pt x="1212" y="2020"/>
                </a:lnTo>
                <a:lnTo>
                  <a:pt x="1214" y="2020"/>
                </a:lnTo>
                <a:lnTo>
                  <a:pt x="1216" y="2020"/>
                </a:lnTo>
                <a:lnTo>
                  <a:pt x="1219" y="2020"/>
                </a:lnTo>
                <a:lnTo>
                  <a:pt x="1221" y="2020"/>
                </a:lnTo>
                <a:lnTo>
                  <a:pt x="1223" y="2020"/>
                </a:lnTo>
                <a:lnTo>
                  <a:pt x="1226" y="2020"/>
                </a:lnTo>
                <a:lnTo>
                  <a:pt x="1226" y="2023"/>
                </a:lnTo>
                <a:lnTo>
                  <a:pt x="1228" y="2023"/>
                </a:lnTo>
                <a:lnTo>
                  <a:pt x="1230" y="2025"/>
                </a:lnTo>
                <a:lnTo>
                  <a:pt x="1233" y="2025"/>
                </a:lnTo>
                <a:lnTo>
                  <a:pt x="1235" y="2025"/>
                </a:lnTo>
                <a:lnTo>
                  <a:pt x="1235" y="2027"/>
                </a:lnTo>
                <a:lnTo>
                  <a:pt x="1238" y="2027"/>
                </a:lnTo>
                <a:lnTo>
                  <a:pt x="1240" y="2027"/>
                </a:lnTo>
                <a:lnTo>
                  <a:pt x="1242" y="2027"/>
                </a:lnTo>
                <a:lnTo>
                  <a:pt x="1245" y="2027"/>
                </a:lnTo>
                <a:lnTo>
                  <a:pt x="1247" y="2027"/>
                </a:lnTo>
                <a:lnTo>
                  <a:pt x="1247" y="2030"/>
                </a:lnTo>
                <a:lnTo>
                  <a:pt x="1247" y="2030"/>
                </a:lnTo>
                <a:lnTo>
                  <a:pt x="1247" y="2027"/>
                </a:lnTo>
                <a:lnTo>
                  <a:pt x="1249" y="2027"/>
                </a:lnTo>
                <a:lnTo>
                  <a:pt x="1252" y="2027"/>
                </a:lnTo>
                <a:lnTo>
                  <a:pt x="1254" y="2027"/>
                </a:lnTo>
                <a:lnTo>
                  <a:pt x="1256" y="2027"/>
                </a:lnTo>
                <a:lnTo>
                  <a:pt x="1259" y="2027"/>
                </a:lnTo>
                <a:lnTo>
                  <a:pt x="1261" y="2025"/>
                </a:lnTo>
                <a:lnTo>
                  <a:pt x="1263" y="2025"/>
                </a:lnTo>
                <a:lnTo>
                  <a:pt x="1266" y="2025"/>
                </a:lnTo>
                <a:lnTo>
                  <a:pt x="1268" y="2025"/>
                </a:lnTo>
                <a:lnTo>
                  <a:pt x="1271" y="2025"/>
                </a:lnTo>
                <a:lnTo>
                  <a:pt x="1273" y="2025"/>
                </a:lnTo>
                <a:lnTo>
                  <a:pt x="1275" y="2025"/>
                </a:lnTo>
                <a:lnTo>
                  <a:pt x="1278" y="2027"/>
                </a:lnTo>
                <a:lnTo>
                  <a:pt x="1280" y="2027"/>
                </a:lnTo>
                <a:lnTo>
                  <a:pt x="1282" y="2030"/>
                </a:lnTo>
                <a:lnTo>
                  <a:pt x="1285" y="2030"/>
                </a:lnTo>
                <a:lnTo>
                  <a:pt x="1285" y="2032"/>
                </a:lnTo>
                <a:lnTo>
                  <a:pt x="1287" y="2034"/>
                </a:lnTo>
                <a:lnTo>
                  <a:pt x="1289" y="2034"/>
                </a:lnTo>
                <a:lnTo>
                  <a:pt x="1289" y="2037"/>
                </a:lnTo>
                <a:lnTo>
                  <a:pt x="1292" y="2039"/>
                </a:lnTo>
                <a:lnTo>
                  <a:pt x="1294" y="2042"/>
                </a:lnTo>
                <a:lnTo>
                  <a:pt x="1297" y="2042"/>
                </a:lnTo>
                <a:lnTo>
                  <a:pt x="1299" y="2044"/>
                </a:lnTo>
                <a:lnTo>
                  <a:pt x="1301" y="2044"/>
                </a:lnTo>
                <a:lnTo>
                  <a:pt x="1304" y="2044"/>
                </a:lnTo>
                <a:lnTo>
                  <a:pt x="1304" y="2044"/>
                </a:lnTo>
                <a:lnTo>
                  <a:pt x="1306" y="2044"/>
                </a:lnTo>
                <a:lnTo>
                  <a:pt x="1306" y="2042"/>
                </a:lnTo>
                <a:lnTo>
                  <a:pt x="1308" y="2042"/>
                </a:lnTo>
                <a:lnTo>
                  <a:pt x="1311" y="2042"/>
                </a:lnTo>
                <a:lnTo>
                  <a:pt x="1313" y="2042"/>
                </a:lnTo>
                <a:lnTo>
                  <a:pt x="1313" y="2039"/>
                </a:lnTo>
                <a:lnTo>
                  <a:pt x="1315" y="2039"/>
                </a:lnTo>
                <a:lnTo>
                  <a:pt x="1318" y="2039"/>
                </a:lnTo>
                <a:lnTo>
                  <a:pt x="1318" y="2037"/>
                </a:lnTo>
                <a:lnTo>
                  <a:pt x="1320" y="2037"/>
                </a:lnTo>
                <a:lnTo>
                  <a:pt x="1320" y="2034"/>
                </a:lnTo>
                <a:lnTo>
                  <a:pt x="1323" y="2034"/>
                </a:lnTo>
                <a:lnTo>
                  <a:pt x="1323" y="2032"/>
                </a:lnTo>
                <a:lnTo>
                  <a:pt x="1325" y="2032"/>
                </a:lnTo>
                <a:lnTo>
                  <a:pt x="1327" y="2032"/>
                </a:lnTo>
                <a:lnTo>
                  <a:pt x="1327" y="2030"/>
                </a:lnTo>
                <a:lnTo>
                  <a:pt x="1330" y="2030"/>
                </a:lnTo>
                <a:lnTo>
                  <a:pt x="1332" y="2030"/>
                </a:lnTo>
                <a:lnTo>
                  <a:pt x="1332" y="2027"/>
                </a:lnTo>
                <a:lnTo>
                  <a:pt x="1334" y="2027"/>
                </a:lnTo>
                <a:lnTo>
                  <a:pt x="1337" y="2025"/>
                </a:lnTo>
                <a:lnTo>
                  <a:pt x="1339" y="2025"/>
                </a:lnTo>
                <a:lnTo>
                  <a:pt x="1339" y="2023"/>
                </a:lnTo>
                <a:lnTo>
                  <a:pt x="1341" y="2023"/>
                </a:lnTo>
                <a:lnTo>
                  <a:pt x="1344" y="2020"/>
                </a:lnTo>
                <a:lnTo>
                  <a:pt x="1346" y="2020"/>
                </a:lnTo>
                <a:lnTo>
                  <a:pt x="1349" y="2018"/>
                </a:lnTo>
                <a:lnTo>
                  <a:pt x="1351" y="2016"/>
                </a:lnTo>
                <a:lnTo>
                  <a:pt x="1353" y="2016"/>
                </a:lnTo>
                <a:lnTo>
                  <a:pt x="1353" y="2013"/>
                </a:lnTo>
                <a:lnTo>
                  <a:pt x="1356" y="2011"/>
                </a:lnTo>
                <a:lnTo>
                  <a:pt x="1358" y="2008"/>
                </a:lnTo>
                <a:lnTo>
                  <a:pt x="1360" y="2008"/>
                </a:lnTo>
                <a:lnTo>
                  <a:pt x="1360" y="2006"/>
                </a:lnTo>
                <a:lnTo>
                  <a:pt x="1360" y="2004"/>
                </a:lnTo>
                <a:lnTo>
                  <a:pt x="1363" y="2004"/>
                </a:lnTo>
                <a:lnTo>
                  <a:pt x="1365" y="2004"/>
                </a:lnTo>
                <a:lnTo>
                  <a:pt x="1365" y="2001"/>
                </a:lnTo>
                <a:lnTo>
                  <a:pt x="1367" y="2001"/>
                </a:lnTo>
                <a:lnTo>
                  <a:pt x="1370" y="2001"/>
                </a:lnTo>
                <a:lnTo>
                  <a:pt x="1370" y="1999"/>
                </a:lnTo>
                <a:lnTo>
                  <a:pt x="1372" y="1999"/>
                </a:lnTo>
                <a:lnTo>
                  <a:pt x="1375" y="1999"/>
                </a:lnTo>
                <a:lnTo>
                  <a:pt x="1377" y="1999"/>
                </a:lnTo>
                <a:lnTo>
                  <a:pt x="1379" y="1999"/>
                </a:lnTo>
                <a:lnTo>
                  <a:pt x="1382" y="1999"/>
                </a:lnTo>
                <a:lnTo>
                  <a:pt x="1382" y="1997"/>
                </a:lnTo>
                <a:lnTo>
                  <a:pt x="1384" y="1997"/>
                </a:lnTo>
                <a:lnTo>
                  <a:pt x="1386" y="1997"/>
                </a:lnTo>
                <a:lnTo>
                  <a:pt x="1389" y="1994"/>
                </a:lnTo>
                <a:lnTo>
                  <a:pt x="1391" y="1992"/>
                </a:lnTo>
                <a:lnTo>
                  <a:pt x="1391" y="1990"/>
                </a:lnTo>
                <a:lnTo>
                  <a:pt x="1393" y="1990"/>
                </a:lnTo>
                <a:lnTo>
                  <a:pt x="1393" y="1987"/>
                </a:lnTo>
                <a:lnTo>
                  <a:pt x="1393" y="1985"/>
                </a:lnTo>
                <a:lnTo>
                  <a:pt x="1396" y="1983"/>
                </a:lnTo>
                <a:lnTo>
                  <a:pt x="1396" y="1980"/>
                </a:lnTo>
                <a:lnTo>
                  <a:pt x="1398" y="1980"/>
                </a:lnTo>
                <a:lnTo>
                  <a:pt x="1398" y="1978"/>
                </a:lnTo>
                <a:lnTo>
                  <a:pt x="1401" y="1975"/>
                </a:lnTo>
                <a:lnTo>
                  <a:pt x="1401" y="1973"/>
                </a:lnTo>
                <a:lnTo>
                  <a:pt x="1403" y="1973"/>
                </a:lnTo>
                <a:lnTo>
                  <a:pt x="1403" y="1971"/>
                </a:lnTo>
                <a:lnTo>
                  <a:pt x="1403" y="1968"/>
                </a:lnTo>
                <a:lnTo>
                  <a:pt x="1405" y="1968"/>
                </a:lnTo>
                <a:lnTo>
                  <a:pt x="1408" y="1966"/>
                </a:lnTo>
                <a:lnTo>
                  <a:pt x="1410" y="1966"/>
                </a:lnTo>
                <a:lnTo>
                  <a:pt x="1410" y="1964"/>
                </a:lnTo>
                <a:lnTo>
                  <a:pt x="1412" y="1964"/>
                </a:lnTo>
                <a:lnTo>
                  <a:pt x="1415" y="1961"/>
                </a:lnTo>
                <a:lnTo>
                  <a:pt x="1417" y="1959"/>
                </a:lnTo>
                <a:lnTo>
                  <a:pt x="1417" y="1957"/>
                </a:lnTo>
                <a:lnTo>
                  <a:pt x="1419" y="1954"/>
                </a:lnTo>
                <a:lnTo>
                  <a:pt x="1422" y="1952"/>
                </a:lnTo>
                <a:lnTo>
                  <a:pt x="1422" y="1949"/>
                </a:lnTo>
                <a:lnTo>
                  <a:pt x="1424" y="1949"/>
                </a:lnTo>
                <a:lnTo>
                  <a:pt x="1424" y="1947"/>
                </a:lnTo>
                <a:lnTo>
                  <a:pt x="1427" y="1947"/>
                </a:lnTo>
                <a:lnTo>
                  <a:pt x="1427" y="1947"/>
                </a:lnTo>
                <a:lnTo>
                  <a:pt x="1429" y="1945"/>
                </a:lnTo>
                <a:lnTo>
                  <a:pt x="1429" y="1942"/>
                </a:lnTo>
                <a:lnTo>
                  <a:pt x="1429" y="1940"/>
                </a:lnTo>
                <a:lnTo>
                  <a:pt x="1431" y="1940"/>
                </a:lnTo>
                <a:lnTo>
                  <a:pt x="1431" y="1938"/>
                </a:lnTo>
                <a:lnTo>
                  <a:pt x="1434" y="1938"/>
                </a:lnTo>
                <a:lnTo>
                  <a:pt x="1434" y="1935"/>
                </a:lnTo>
                <a:lnTo>
                  <a:pt x="1436" y="1935"/>
                </a:lnTo>
                <a:lnTo>
                  <a:pt x="1438" y="1935"/>
                </a:lnTo>
                <a:lnTo>
                  <a:pt x="1438" y="1933"/>
                </a:lnTo>
                <a:lnTo>
                  <a:pt x="1441" y="1933"/>
                </a:lnTo>
                <a:lnTo>
                  <a:pt x="1441" y="1935"/>
                </a:lnTo>
                <a:lnTo>
                  <a:pt x="1448" y="1935"/>
                </a:lnTo>
                <a:lnTo>
                  <a:pt x="1448" y="1933"/>
                </a:lnTo>
                <a:lnTo>
                  <a:pt x="1450" y="1935"/>
                </a:lnTo>
                <a:lnTo>
                  <a:pt x="1452" y="1935"/>
                </a:lnTo>
                <a:lnTo>
                  <a:pt x="1455" y="1935"/>
                </a:lnTo>
                <a:lnTo>
                  <a:pt x="1457" y="1938"/>
                </a:lnTo>
                <a:lnTo>
                  <a:pt x="1460" y="1940"/>
                </a:lnTo>
                <a:lnTo>
                  <a:pt x="1462" y="1940"/>
                </a:lnTo>
                <a:lnTo>
                  <a:pt x="1464" y="1940"/>
                </a:lnTo>
                <a:lnTo>
                  <a:pt x="1467" y="1940"/>
                </a:lnTo>
                <a:lnTo>
                  <a:pt x="1469" y="1940"/>
                </a:lnTo>
                <a:lnTo>
                  <a:pt x="1471" y="1940"/>
                </a:lnTo>
                <a:lnTo>
                  <a:pt x="1474" y="1940"/>
                </a:lnTo>
                <a:lnTo>
                  <a:pt x="1474" y="1940"/>
                </a:lnTo>
                <a:lnTo>
                  <a:pt x="1474" y="1942"/>
                </a:lnTo>
                <a:lnTo>
                  <a:pt x="1476" y="1942"/>
                </a:lnTo>
                <a:lnTo>
                  <a:pt x="1478" y="1942"/>
                </a:lnTo>
                <a:lnTo>
                  <a:pt x="1481" y="1942"/>
                </a:lnTo>
                <a:lnTo>
                  <a:pt x="1483" y="1945"/>
                </a:lnTo>
                <a:lnTo>
                  <a:pt x="1486" y="1945"/>
                </a:lnTo>
                <a:lnTo>
                  <a:pt x="1488" y="1945"/>
                </a:lnTo>
                <a:lnTo>
                  <a:pt x="1490" y="1945"/>
                </a:lnTo>
                <a:lnTo>
                  <a:pt x="1493" y="1942"/>
                </a:lnTo>
                <a:lnTo>
                  <a:pt x="1495" y="1942"/>
                </a:lnTo>
                <a:lnTo>
                  <a:pt x="1497" y="1942"/>
                </a:lnTo>
                <a:lnTo>
                  <a:pt x="1497" y="1940"/>
                </a:lnTo>
                <a:lnTo>
                  <a:pt x="1497" y="1938"/>
                </a:lnTo>
                <a:lnTo>
                  <a:pt x="1497" y="1935"/>
                </a:lnTo>
                <a:lnTo>
                  <a:pt x="1500" y="1933"/>
                </a:lnTo>
                <a:lnTo>
                  <a:pt x="1500" y="1931"/>
                </a:lnTo>
                <a:lnTo>
                  <a:pt x="1500" y="1928"/>
                </a:lnTo>
                <a:lnTo>
                  <a:pt x="1502" y="1926"/>
                </a:lnTo>
                <a:lnTo>
                  <a:pt x="1502" y="1923"/>
                </a:lnTo>
                <a:lnTo>
                  <a:pt x="1502" y="1921"/>
                </a:lnTo>
                <a:lnTo>
                  <a:pt x="1502" y="1919"/>
                </a:lnTo>
                <a:lnTo>
                  <a:pt x="1500" y="1916"/>
                </a:lnTo>
                <a:lnTo>
                  <a:pt x="1497" y="1916"/>
                </a:lnTo>
                <a:lnTo>
                  <a:pt x="1497" y="1914"/>
                </a:lnTo>
                <a:lnTo>
                  <a:pt x="1497" y="1912"/>
                </a:lnTo>
                <a:lnTo>
                  <a:pt x="1497" y="1909"/>
                </a:lnTo>
                <a:lnTo>
                  <a:pt x="1497" y="1907"/>
                </a:lnTo>
                <a:lnTo>
                  <a:pt x="1497" y="1905"/>
                </a:lnTo>
                <a:lnTo>
                  <a:pt x="1500" y="1902"/>
                </a:lnTo>
                <a:lnTo>
                  <a:pt x="1500" y="1900"/>
                </a:lnTo>
                <a:lnTo>
                  <a:pt x="1502" y="1897"/>
                </a:lnTo>
                <a:lnTo>
                  <a:pt x="1504" y="1897"/>
                </a:lnTo>
                <a:lnTo>
                  <a:pt x="1504" y="1895"/>
                </a:lnTo>
                <a:lnTo>
                  <a:pt x="1507" y="1895"/>
                </a:lnTo>
                <a:lnTo>
                  <a:pt x="1509" y="1895"/>
                </a:lnTo>
                <a:lnTo>
                  <a:pt x="1509" y="1893"/>
                </a:lnTo>
                <a:lnTo>
                  <a:pt x="1512" y="1893"/>
                </a:lnTo>
                <a:lnTo>
                  <a:pt x="1514" y="1893"/>
                </a:lnTo>
                <a:lnTo>
                  <a:pt x="1516" y="1893"/>
                </a:lnTo>
                <a:lnTo>
                  <a:pt x="1519" y="1893"/>
                </a:lnTo>
                <a:lnTo>
                  <a:pt x="1523" y="1893"/>
                </a:lnTo>
                <a:lnTo>
                  <a:pt x="1526" y="1893"/>
                </a:lnTo>
                <a:lnTo>
                  <a:pt x="1530" y="1895"/>
                </a:lnTo>
                <a:lnTo>
                  <a:pt x="1533" y="1895"/>
                </a:lnTo>
                <a:lnTo>
                  <a:pt x="1535" y="1895"/>
                </a:lnTo>
                <a:lnTo>
                  <a:pt x="1540" y="1897"/>
                </a:lnTo>
                <a:lnTo>
                  <a:pt x="1542" y="1897"/>
                </a:lnTo>
                <a:lnTo>
                  <a:pt x="1545" y="1897"/>
                </a:lnTo>
                <a:lnTo>
                  <a:pt x="1547" y="1897"/>
                </a:lnTo>
                <a:lnTo>
                  <a:pt x="1549" y="1900"/>
                </a:lnTo>
                <a:lnTo>
                  <a:pt x="1552" y="1900"/>
                </a:lnTo>
                <a:lnTo>
                  <a:pt x="1554" y="1900"/>
                </a:lnTo>
                <a:lnTo>
                  <a:pt x="1559" y="1900"/>
                </a:lnTo>
                <a:lnTo>
                  <a:pt x="1561" y="1900"/>
                </a:lnTo>
                <a:lnTo>
                  <a:pt x="1564" y="1902"/>
                </a:lnTo>
                <a:lnTo>
                  <a:pt x="1566" y="1902"/>
                </a:lnTo>
                <a:lnTo>
                  <a:pt x="1578" y="1905"/>
                </a:lnTo>
                <a:lnTo>
                  <a:pt x="1580" y="1905"/>
                </a:lnTo>
                <a:lnTo>
                  <a:pt x="1582" y="1905"/>
                </a:lnTo>
                <a:lnTo>
                  <a:pt x="1587" y="1907"/>
                </a:lnTo>
                <a:lnTo>
                  <a:pt x="1590" y="1907"/>
                </a:lnTo>
                <a:lnTo>
                  <a:pt x="1592" y="1907"/>
                </a:lnTo>
                <a:lnTo>
                  <a:pt x="1594" y="1907"/>
                </a:lnTo>
                <a:lnTo>
                  <a:pt x="1597" y="1907"/>
                </a:lnTo>
                <a:lnTo>
                  <a:pt x="1601" y="1909"/>
                </a:lnTo>
                <a:lnTo>
                  <a:pt x="1604" y="1909"/>
                </a:lnTo>
                <a:lnTo>
                  <a:pt x="1608" y="1909"/>
                </a:lnTo>
                <a:lnTo>
                  <a:pt x="1611" y="1907"/>
                </a:lnTo>
                <a:lnTo>
                  <a:pt x="1613" y="1907"/>
                </a:lnTo>
                <a:lnTo>
                  <a:pt x="1613" y="1905"/>
                </a:lnTo>
                <a:lnTo>
                  <a:pt x="1615" y="1905"/>
                </a:lnTo>
                <a:lnTo>
                  <a:pt x="1615" y="1902"/>
                </a:lnTo>
                <a:lnTo>
                  <a:pt x="1618" y="1902"/>
                </a:lnTo>
                <a:lnTo>
                  <a:pt x="1618" y="1900"/>
                </a:lnTo>
                <a:lnTo>
                  <a:pt x="1620" y="1900"/>
                </a:lnTo>
                <a:lnTo>
                  <a:pt x="1623" y="1900"/>
                </a:lnTo>
                <a:lnTo>
                  <a:pt x="1623" y="1897"/>
                </a:lnTo>
                <a:lnTo>
                  <a:pt x="1625" y="1897"/>
                </a:lnTo>
                <a:lnTo>
                  <a:pt x="1625" y="1900"/>
                </a:lnTo>
                <a:lnTo>
                  <a:pt x="1620" y="1902"/>
                </a:lnTo>
                <a:lnTo>
                  <a:pt x="1620" y="1905"/>
                </a:lnTo>
                <a:lnTo>
                  <a:pt x="1618" y="1905"/>
                </a:lnTo>
                <a:lnTo>
                  <a:pt x="1615" y="1907"/>
                </a:lnTo>
                <a:lnTo>
                  <a:pt x="1613" y="1909"/>
                </a:lnTo>
                <a:lnTo>
                  <a:pt x="1615" y="1909"/>
                </a:lnTo>
                <a:lnTo>
                  <a:pt x="1620" y="1907"/>
                </a:lnTo>
                <a:lnTo>
                  <a:pt x="1644" y="1900"/>
                </a:lnTo>
                <a:lnTo>
                  <a:pt x="1644" y="1897"/>
                </a:lnTo>
                <a:lnTo>
                  <a:pt x="1644" y="1897"/>
                </a:lnTo>
                <a:lnTo>
                  <a:pt x="1644" y="1895"/>
                </a:lnTo>
                <a:lnTo>
                  <a:pt x="1646" y="1895"/>
                </a:lnTo>
                <a:lnTo>
                  <a:pt x="1646" y="1893"/>
                </a:lnTo>
                <a:lnTo>
                  <a:pt x="1649" y="1893"/>
                </a:lnTo>
                <a:lnTo>
                  <a:pt x="1651" y="1893"/>
                </a:lnTo>
                <a:lnTo>
                  <a:pt x="1651" y="1895"/>
                </a:lnTo>
                <a:lnTo>
                  <a:pt x="1653" y="1893"/>
                </a:lnTo>
                <a:lnTo>
                  <a:pt x="1656" y="1893"/>
                </a:lnTo>
                <a:lnTo>
                  <a:pt x="1656" y="1895"/>
                </a:lnTo>
                <a:lnTo>
                  <a:pt x="1658" y="1895"/>
                </a:lnTo>
                <a:lnTo>
                  <a:pt x="1660" y="1895"/>
                </a:lnTo>
                <a:lnTo>
                  <a:pt x="1663" y="1895"/>
                </a:lnTo>
                <a:lnTo>
                  <a:pt x="1665" y="1895"/>
                </a:lnTo>
                <a:lnTo>
                  <a:pt x="1665" y="1893"/>
                </a:lnTo>
                <a:lnTo>
                  <a:pt x="1667" y="1893"/>
                </a:lnTo>
                <a:lnTo>
                  <a:pt x="1667" y="1890"/>
                </a:lnTo>
                <a:lnTo>
                  <a:pt x="1670" y="1890"/>
                </a:lnTo>
                <a:lnTo>
                  <a:pt x="1672" y="1890"/>
                </a:lnTo>
                <a:lnTo>
                  <a:pt x="1675" y="1890"/>
                </a:lnTo>
                <a:lnTo>
                  <a:pt x="1677" y="1890"/>
                </a:lnTo>
                <a:lnTo>
                  <a:pt x="1679" y="1890"/>
                </a:lnTo>
                <a:lnTo>
                  <a:pt x="1682" y="1890"/>
                </a:lnTo>
                <a:lnTo>
                  <a:pt x="1682" y="1890"/>
                </a:lnTo>
                <a:lnTo>
                  <a:pt x="1682" y="1888"/>
                </a:lnTo>
                <a:lnTo>
                  <a:pt x="1684" y="1888"/>
                </a:lnTo>
                <a:lnTo>
                  <a:pt x="1686" y="1888"/>
                </a:lnTo>
                <a:lnTo>
                  <a:pt x="1686" y="1886"/>
                </a:lnTo>
                <a:lnTo>
                  <a:pt x="1684" y="1886"/>
                </a:lnTo>
                <a:lnTo>
                  <a:pt x="1682" y="1886"/>
                </a:lnTo>
                <a:lnTo>
                  <a:pt x="1686" y="1883"/>
                </a:lnTo>
                <a:lnTo>
                  <a:pt x="1689" y="1883"/>
                </a:lnTo>
                <a:lnTo>
                  <a:pt x="1698" y="1883"/>
                </a:lnTo>
                <a:lnTo>
                  <a:pt x="1701" y="1883"/>
                </a:lnTo>
                <a:lnTo>
                  <a:pt x="1703" y="1883"/>
                </a:lnTo>
                <a:lnTo>
                  <a:pt x="1705" y="1883"/>
                </a:lnTo>
                <a:lnTo>
                  <a:pt x="1708" y="1883"/>
                </a:lnTo>
                <a:lnTo>
                  <a:pt x="1710" y="1883"/>
                </a:lnTo>
                <a:lnTo>
                  <a:pt x="1712" y="1883"/>
                </a:lnTo>
                <a:lnTo>
                  <a:pt x="1715" y="1883"/>
                </a:lnTo>
                <a:lnTo>
                  <a:pt x="1717" y="1883"/>
                </a:lnTo>
                <a:lnTo>
                  <a:pt x="1719" y="1883"/>
                </a:lnTo>
                <a:lnTo>
                  <a:pt x="1719" y="1886"/>
                </a:lnTo>
                <a:lnTo>
                  <a:pt x="1722" y="1886"/>
                </a:lnTo>
                <a:lnTo>
                  <a:pt x="1724" y="1886"/>
                </a:lnTo>
                <a:lnTo>
                  <a:pt x="1727" y="1886"/>
                </a:lnTo>
                <a:lnTo>
                  <a:pt x="1729" y="1886"/>
                </a:lnTo>
                <a:lnTo>
                  <a:pt x="1731" y="1886"/>
                </a:lnTo>
                <a:lnTo>
                  <a:pt x="1734" y="1886"/>
                </a:lnTo>
                <a:lnTo>
                  <a:pt x="1736" y="1886"/>
                </a:lnTo>
                <a:lnTo>
                  <a:pt x="1738" y="1886"/>
                </a:lnTo>
                <a:lnTo>
                  <a:pt x="1741" y="1886"/>
                </a:lnTo>
                <a:lnTo>
                  <a:pt x="1743" y="1886"/>
                </a:lnTo>
                <a:lnTo>
                  <a:pt x="1745" y="1886"/>
                </a:lnTo>
                <a:lnTo>
                  <a:pt x="1748" y="1886"/>
                </a:lnTo>
                <a:lnTo>
                  <a:pt x="1750" y="1886"/>
                </a:lnTo>
                <a:lnTo>
                  <a:pt x="1750" y="1888"/>
                </a:lnTo>
                <a:lnTo>
                  <a:pt x="1753" y="1888"/>
                </a:lnTo>
                <a:lnTo>
                  <a:pt x="1753" y="1886"/>
                </a:lnTo>
                <a:lnTo>
                  <a:pt x="1755" y="1886"/>
                </a:lnTo>
                <a:lnTo>
                  <a:pt x="1757" y="1886"/>
                </a:lnTo>
                <a:lnTo>
                  <a:pt x="1757" y="1883"/>
                </a:lnTo>
                <a:lnTo>
                  <a:pt x="1757" y="1883"/>
                </a:lnTo>
                <a:lnTo>
                  <a:pt x="1757" y="1881"/>
                </a:lnTo>
                <a:lnTo>
                  <a:pt x="1762" y="1881"/>
                </a:lnTo>
                <a:lnTo>
                  <a:pt x="1764" y="1879"/>
                </a:lnTo>
                <a:lnTo>
                  <a:pt x="1767" y="1879"/>
                </a:lnTo>
                <a:lnTo>
                  <a:pt x="1769" y="1879"/>
                </a:lnTo>
                <a:lnTo>
                  <a:pt x="1771" y="1879"/>
                </a:lnTo>
                <a:lnTo>
                  <a:pt x="1774" y="1879"/>
                </a:lnTo>
                <a:lnTo>
                  <a:pt x="1776" y="1879"/>
                </a:lnTo>
                <a:lnTo>
                  <a:pt x="1779" y="1879"/>
                </a:lnTo>
                <a:lnTo>
                  <a:pt x="1781" y="1879"/>
                </a:lnTo>
                <a:lnTo>
                  <a:pt x="1783" y="1879"/>
                </a:lnTo>
                <a:lnTo>
                  <a:pt x="1786" y="1879"/>
                </a:lnTo>
                <a:lnTo>
                  <a:pt x="1788" y="1881"/>
                </a:lnTo>
                <a:lnTo>
                  <a:pt x="1790" y="1881"/>
                </a:lnTo>
                <a:lnTo>
                  <a:pt x="1793" y="1881"/>
                </a:lnTo>
                <a:lnTo>
                  <a:pt x="1797" y="1881"/>
                </a:lnTo>
                <a:lnTo>
                  <a:pt x="1800" y="1881"/>
                </a:lnTo>
                <a:lnTo>
                  <a:pt x="1802" y="1881"/>
                </a:lnTo>
                <a:lnTo>
                  <a:pt x="1804" y="1881"/>
                </a:lnTo>
                <a:lnTo>
                  <a:pt x="1807" y="1881"/>
                </a:lnTo>
                <a:lnTo>
                  <a:pt x="1809" y="1879"/>
                </a:lnTo>
                <a:lnTo>
                  <a:pt x="1809" y="1881"/>
                </a:lnTo>
                <a:lnTo>
                  <a:pt x="1814" y="1879"/>
                </a:lnTo>
                <a:lnTo>
                  <a:pt x="1816" y="1879"/>
                </a:lnTo>
                <a:lnTo>
                  <a:pt x="1816" y="1879"/>
                </a:lnTo>
                <a:lnTo>
                  <a:pt x="1816" y="1881"/>
                </a:lnTo>
                <a:lnTo>
                  <a:pt x="1819" y="1881"/>
                </a:lnTo>
                <a:lnTo>
                  <a:pt x="1819" y="1879"/>
                </a:lnTo>
                <a:lnTo>
                  <a:pt x="1821" y="1879"/>
                </a:lnTo>
                <a:lnTo>
                  <a:pt x="1823" y="1879"/>
                </a:lnTo>
                <a:lnTo>
                  <a:pt x="1823" y="1876"/>
                </a:lnTo>
                <a:lnTo>
                  <a:pt x="1826" y="1876"/>
                </a:lnTo>
                <a:lnTo>
                  <a:pt x="1826" y="1879"/>
                </a:lnTo>
                <a:lnTo>
                  <a:pt x="1828" y="1876"/>
                </a:lnTo>
                <a:lnTo>
                  <a:pt x="1828" y="1874"/>
                </a:lnTo>
                <a:lnTo>
                  <a:pt x="1828" y="1871"/>
                </a:lnTo>
                <a:lnTo>
                  <a:pt x="1828" y="1869"/>
                </a:lnTo>
                <a:lnTo>
                  <a:pt x="1830" y="1869"/>
                </a:lnTo>
                <a:lnTo>
                  <a:pt x="1833" y="1867"/>
                </a:lnTo>
                <a:lnTo>
                  <a:pt x="1835" y="1867"/>
                </a:lnTo>
                <a:lnTo>
                  <a:pt x="1835" y="1869"/>
                </a:lnTo>
                <a:lnTo>
                  <a:pt x="1838" y="1869"/>
                </a:lnTo>
                <a:lnTo>
                  <a:pt x="1840" y="1869"/>
                </a:lnTo>
                <a:lnTo>
                  <a:pt x="1842" y="1869"/>
                </a:lnTo>
                <a:lnTo>
                  <a:pt x="1845" y="1869"/>
                </a:lnTo>
                <a:lnTo>
                  <a:pt x="1849" y="1869"/>
                </a:lnTo>
                <a:lnTo>
                  <a:pt x="1852" y="1869"/>
                </a:lnTo>
                <a:lnTo>
                  <a:pt x="1852" y="1871"/>
                </a:lnTo>
                <a:lnTo>
                  <a:pt x="1854" y="1871"/>
                </a:lnTo>
                <a:lnTo>
                  <a:pt x="1856" y="1871"/>
                </a:lnTo>
                <a:lnTo>
                  <a:pt x="1859" y="1871"/>
                </a:lnTo>
                <a:lnTo>
                  <a:pt x="1861" y="1871"/>
                </a:lnTo>
                <a:lnTo>
                  <a:pt x="1864" y="1871"/>
                </a:lnTo>
                <a:lnTo>
                  <a:pt x="1864" y="1874"/>
                </a:lnTo>
                <a:lnTo>
                  <a:pt x="1866" y="1874"/>
                </a:lnTo>
                <a:lnTo>
                  <a:pt x="1868" y="1874"/>
                </a:lnTo>
                <a:lnTo>
                  <a:pt x="1868" y="1876"/>
                </a:lnTo>
                <a:lnTo>
                  <a:pt x="1871" y="1876"/>
                </a:lnTo>
                <a:lnTo>
                  <a:pt x="1871" y="1879"/>
                </a:lnTo>
                <a:lnTo>
                  <a:pt x="1873" y="1881"/>
                </a:lnTo>
                <a:lnTo>
                  <a:pt x="1873" y="1881"/>
                </a:lnTo>
                <a:lnTo>
                  <a:pt x="1875" y="1881"/>
                </a:lnTo>
                <a:lnTo>
                  <a:pt x="1878" y="1881"/>
                </a:lnTo>
                <a:lnTo>
                  <a:pt x="1878" y="1883"/>
                </a:lnTo>
                <a:lnTo>
                  <a:pt x="1880" y="1883"/>
                </a:lnTo>
                <a:lnTo>
                  <a:pt x="1882" y="1883"/>
                </a:lnTo>
                <a:lnTo>
                  <a:pt x="1882" y="1886"/>
                </a:lnTo>
                <a:lnTo>
                  <a:pt x="1882" y="1888"/>
                </a:lnTo>
                <a:lnTo>
                  <a:pt x="1882" y="1890"/>
                </a:lnTo>
                <a:lnTo>
                  <a:pt x="1880" y="1890"/>
                </a:lnTo>
                <a:lnTo>
                  <a:pt x="1880" y="1890"/>
                </a:lnTo>
                <a:lnTo>
                  <a:pt x="1880" y="1893"/>
                </a:lnTo>
                <a:lnTo>
                  <a:pt x="1880" y="1895"/>
                </a:lnTo>
                <a:lnTo>
                  <a:pt x="1880" y="1897"/>
                </a:lnTo>
                <a:lnTo>
                  <a:pt x="1878" y="1897"/>
                </a:lnTo>
                <a:lnTo>
                  <a:pt x="1878" y="1900"/>
                </a:lnTo>
                <a:lnTo>
                  <a:pt x="1878" y="1902"/>
                </a:lnTo>
                <a:lnTo>
                  <a:pt x="1878" y="1905"/>
                </a:lnTo>
                <a:lnTo>
                  <a:pt x="1880" y="1907"/>
                </a:lnTo>
                <a:lnTo>
                  <a:pt x="1882" y="1907"/>
                </a:lnTo>
                <a:lnTo>
                  <a:pt x="1882" y="1909"/>
                </a:lnTo>
                <a:lnTo>
                  <a:pt x="1885" y="1909"/>
                </a:lnTo>
                <a:lnTo>
                  <a:pt x="1887" y="1909"/>
                </a:lnTo>
                <a:lnTo>
                  <a:pt x="1890" y="1909"/>
                </a:lnTo>
                <a:lnTo>
                  <a:pt x="1894" y="1909"/>
                </a:lnTo>
                <a:lnTo>
                  <a:pt x="1897" y="1909"/>
                </a:lnTo>
                <a:lnTo>
                  <a:pt x="1899" y="1909"/>
                </a:lnTo>
                <a:lnTo>
                  <a:pt x="1901" y="1912"/>
                </a:lnTo>
                <a:lnTo>
                  <a:pt x="1904" y="1912"/>
                </a:lnTo>
                <a:lnTo>
                  <a:pt x="1904" y="1914"/>
                </a:lnTo>
                <a:lnTo>
                  <a:pt x="1906" y="1914"/>
                </a:lnTo>
                <a:lnTo>
                  <a:pt x="1906" y="1916"/>
                </a:lnTo>
                <a:lnTo>
                  <a:pt x="1904" y="1916"/>
                </a:lnTo>
                <a:lnTo>
                  <a:pt x="1901" y="1919"/>
                </a:lnTo>
                <a:lnTo>
                  <a:pt x="1904" y="1921"/>
                </a:lnTo>
                <a:lnTo>
                  <a:pt x="1906" y="1923"/>
                </a:lnTo>
                <a:lnTo>
                  <a:pt x="1908" y="1926"/>
                </a:lnTo>
                <a:lnTo>
                  <a:pt x="1911" y="1926"/>
                </a:lnTo>
                <a:lnTo>
                  <a:pt x="1911" y="1928"/>
                </a:lnTo>
                <a:lnTo>
                  <a:pt x="1913" y="1928"/>
                </a:lnTo>
                <a:lnTo>
                  <a:pt x="1916" y="1928"/>
                </a:lnTo>
                <a:lnTo>
                  <a:pt x="1918" y="1926"/>
                </a:lnTo>
                <a:lnTo>
                  <a:pt x="1920" y="1923"/>
                </a:lnTo>
                <a:lnTo>
                  <a:pt x="1923" y="1923"/>
                </a:lnTo>
                <a:lnTo>
                  <a:pt x="1927" y="1921"/>
                </a:lnTo>
                <a:lnTo>
                  <a:pt x="1930" y="1919"/>
                </a:lnTo>
                <a:lnTo>
                  <a:pt x="1930" y="1916"/>
                </a:lnTo>
                <a:lnTo>
                  <a:pt x="1930" y="1914"/>
                </a:lnTo>
                <a:lnTo>
                  <a:pt x="1927" y="1914"/>
                </a:lnTo>
                <a:lnTo>
                  <a:pt x="1927" y="1912"/>
                </a:lnTo>
                <a:lnTo>
                  <a:pt x="1927" y="1909"/>
                </a:lnTo>
                <a:lnTo>
                  <a:pt x="1930" y="1909"/>
                </a:lnTo>
                <a:lnTo>
                  <a:pt x="1930" y="1909"/>
                </a:lnTo>
                <a:lnTo>
                  <a:pt x="1932" y="1909"/>
                </a:lnTo>
                <a:lnTo>
                  <a:pt x="1937" y="1907"/>
                </a:lnTo>
                <a:lnTo>
                  <a:pt x="1939" y="1907"/>
                </a:lnTo>
                <a:lnTo>
                  <a:pt x="1944" y="1905"/>
                </a:lnTo>
                <a:lnTo>
                  <a:pt x="1946" y="1905"/>
                </a:lnTo>
                <a:lnTo>
                  <a:pt x="1949" y="1905"/>
                </a:lnTo>
                <a:lnTo>
                  <a:pt x="1951" y="1905"/>
                </a:lnTo>
                <a:lnTo>
                  <a:pt x="1953" y="1902"/>
                </a:lnTo>
                <a:lnTo>
                  <a:pt x="1951" y="1902"/>
                </a:lnTo>
                <a:lnTo>
                  <a:pt x="1951" y="1900"/>
                </a:lnTo>
                <a:lnTo>
                  <a:pt x="1949" y="1900"/>
                </a:lnTo>
                <a:lnTo>
                  <a:pt x="1946" y="1897"/>
                </a:lnTo>
                <a:lnTo>
                  <a:pt x="1944" y="1897"/>
                </a:lnTo>
                <a:lnTo>
                  <a:pt x="1944" y="1895"/>
                </a:lnTo>
                <a:lnTo>
                  <a:pt x="1946" y="1895"/>
                </a:lnTo>
                <a:lnTo>
                  <a:pt x="1949" y="1895"/>
                </a:lnTo>
                <a:lnTo>
                  <a:pt x="1951" y="1895"/>
                </a:lnTo>
                <a:lnTo>
                  <a:pt x="1951" y="1897"/>
                </a:lnTo>
                <a:lnTo>
                  <a:pt x="1953" y="1897"/>
                </a:lnTo>
                <a:lnTo>
                  <a:pt x="1953" y="1900"/>
                </a:lnTo>
                <a:lnTo>
                  <a:pt x="1960" y="1900"/>
                </a:lnTo>
                <a:lnTo>
                  <a:pt x="1965" y="1900"/>
                </a:lnTo>
                <a:lnTo>
                  <a:pt x="1970" y="1897"/>
                </a:lnTo>
                <a:lnTo>
                  <a:pt x="1970" y="1893"/>
                </a:lnTo>
                <a:lnTo>
                  <a:pt x="1975" y="1890"/>
                </a:lnTo>
                <a:lnTo>
                  <a:pt x="1977" y="1890"/>
                </a:lnTo>
                <a:lnTo>
                  <a:pt x="1979" y="1888"/>
                </a:lnTo>
                <a:lnTo>
                  <a:pt x="1979" y="1886"/>
                </a:lnTo>
                <a:lnTo>
                  <a:pt x="1982" y="1883"/>
                </a:lnTo>
                <a:lnTo>
                  <a:pt x="1984" y="1883"/>
                </a:lnTo>
                <a:lnTo>
                  <a:pt x="1986" y="1881"/>
                </a:lnTo>
                <a:lnTo>
                  <a:pt x="1986" y="1879"/>
                </a:lnTo>
                <a:lnTo>
                  <a:pt x="1989" y="1879"/>
                </a:lnTo>
                <a:lnTo>
                  <a:pt x="1993" y="1876"/>
                </a:lnTo>
                <a:lnTo>
                  <a:pt x="1998" y="1871"/>
                </a:lnTo>
                <a:lnTo>
                  <a:pt x="2001" y="1871"/>
                </a:lnTo>
                <a:lnTo>
                  <a:pt x="2003" y="1869"/>
                </a:lnTo>
                <a:lnTo>
                  <a:pt x="2005" y="1869"/>
                </a:lnTo>
                <a:lnTo>
                  <a:pt x="2008" y="1869"/>
                </a:lnTo>
                <a:lnTo>
                  <a:pt x="2012" y="1867"/>
                </a:lnTo>
                <a:lnTo>
                  <a:pt x="2019" y="1864"/>
                </a:lnTo>
                <a:lnTo>
                  <a:pt x="2027" y="1862"/>
                </a:lnTo>
                <a:lnTo>
                  <a:pt x="2029" y="1860"/>
                </a:lnTo>
                <a:lnTo>
                  <a:pt x="2031" y="1860"/>
                </a:lnTo>
                <a:lnTo>
                  <a:pt x="2034" y="1857"/>
                </a:lnTo>
                <a:lnTo>
                  <a:pt x="2034" y="1855"/>
                </a:lnTo>
                <a:lnTo>
                  <a:pt x="2034" y="1853"/>
                </a:lnTo>
                <a:lnTo>
                  <a:pt x="2031" y="1853"/>
                </a:lnTo>
                <a:lnTo>
                  <a:pt x="2029" y="1853"/>
                </a:lnTo>
                <a:lnTo>
                  <a:pt x="2029" y="1850"/>
                </a:lnTo>
                <a:lnTo>
                  <a:pt x="2027" y="1850"/>
                </a:lnTo>
                <a:lnTo>
                  <a:pt x="2024" y="1850"/>
                </a:lnTo>
                <a:lnTo>
                  <a:pt x="2022" y="1850"/>
                </a:lnTo>
                <a:lnTo>
                  <a:pt x="2019" y="1848"/>
                </a:lnTo>
                <a:lnTo>
                  <a:pt x="2022" y="1848"/>
                </a:lnTo>
                <a:lnTo>
                  <a:pt x="2022" y="1845"/>
                </a:lnTo>
                <a:lnTo>
                  <a:pt x="2024" y="1845"/>
                </a:lnTo>
                <a:lnTo>
                  <a:pt x="2024" y="1848"/>
                </a:lnTo>
                <a:lnTo>
                  <a:pt x="2027" y="1848"/>
                </a:lnTo>
                <a:lnTo>
                  <a:pt x="2027" y="1845"/>
                </a:lnTo>
                <a:lnTo>
                  <a:pt x="2029" y="1845"/>
                </a:lnTo>
                <a:lnTo>
                  <a:pt x="2029" y="1843"/>
                </a:lnTo>
                <a:lnTo>
                  <a:pt x="2027" y="1843"/>
                </a:lnTo>
                <a:lnTo>
                  <a:pt x="2022" y="1838"/>
                </a:lnTo>
                <a:lnTo>
                  <a:pt x="2017" y="1834"/>
                </a:lnTo>
                <a:lnTo>
                  <a:pt x="2015" y="1834"/>
                </a:lnTo>
                <a:lnTo>
                  <a:pt x="2008" y="1827"/>
                </a:lnTo>
                <a:lnTo>
                  <a:pt x="2003" y="1827"/>
                </a:lnTo>
                <a:lnTo>
                  <a:pt x="2001" y="1824"/>
                </a:lnTo>
                <a:lnTo>
                  <a:pt x="1998" y="1822"/>
                </a:lnTo>
                <a:lnTo>
                  <a:pt x="2001" y="1822"/>
                </a:lnTo>
                <a:lnTo>
                  <a:pt x="2003" y="1822"/>
                </a:lnTo>
                <a:lnTo>
                  <a:pt x="2003" y="1820"/>
                </a:lnTo>
                <a:lnTo>
                  <a:pt x="2003" y="1810"/>
                </a:lnTo>
                <a:lnTo>
                  <a:pt x="2005" y="1801"/>
                </a:lnTo>
                <a:lnTo>
                  <a:pt x="2005" y="1798"/>
                </a:lnTo>
                <a:lnTo>
                  <a:pt x="2005" y="1796"/>
                </a:lnTo>
                <a:lnTo>
                  <a:pt x="2003" y="1796"/>
                </a:lnTo>
                <a:lnTo>
                  <a:pt x="2003" y="1794"/>
                </a:lnTo>
                <a:lnTo>
                  <a:pt x="2005" y="1794"/>
                </a:lnTo>
                <a:lnTo>
                  <a:pt x="2008" y="1794"/>
                </a:lnTo>
                <a:lnTo>
                  <a:pt x="2010" y="1794"/>
                </a:lnTo>
                <a:lnTo>
                  <a:pt x="2010" y="1791"/>
                </a:lnTo>
                <a:lnTo>
                  <a:pt x="2012" y="1791"/>
                </a:lnTo>
                <a:lnTo>
                  <a:pt x="2012" y="1789"/>
                </a:lnTo>
                <a:lnTo>
                  <a:pt x="2015" y="1789"/>
                </a:lnTo>
                <a:lnTo>
                  <a:pt x="2015" y="1786"/>
                </a:lnTo>
                <a:lnTo>
                  <a:pt x="2017" y="1786"/>
                </a:lnTo>
                <a:lnTo>
                  <a:pt x="2019" y="1786"/>
                </a:lnTo>
                <a:lnTo>
                  <a:pt x="2019" y="1784"/>
                </a:lnTo>
                <a:lnTo>
                  <a:pt x="2022" y="1784"/>
                </a:lnTo>
                <a:lnTo>
                  <a:pt x="2022" y="1782"/>
                </a:lnTo>
                <a:lnTo>
                  <a:pt x="2024" y="1782"/>
                </a:lnTo>
                <a:lnTo>
                  <a:pt x="2027" y="1779"/>
                </a:lnTo>
                <a:lnTo>
                  <a:pt x="2029" y="1779"/>
                </a:lnTo>
                <a:lnTo>
                  <a:pt x="2031" y="1779"/>
                </a:lnTo>
                <a:lnTo>
                  <a:pt x="2031" y="1777"/>
                </a:lnTo>
                <a:lnTo>
                  <a:pt x="2034" y="1777"/>
                </a:lnTo>
                <a:lnTo>
                  <a:pt x="2036" y="1777"/>
                </a:lnTo>
                <a:lnTo>
                  <a:pt x="2038" y="1777"/>
                </a:lnTo>
                <a:lnTo>
                  <a:pt x="2038" y="1777"/>
                </a:lnTo>
                <a:lnTo>
                  <a:pt x="2041" y="1777"/>
                </a:lnTo>
                <a:lnTo>
                  <a:pt x="2043" y="1777"/>
                </a:lnTo>
                <a:lnTo>
                  <a:pt x="2043" y="1777"/>
                </a:lnTo>
                <a:lnTo>
                  <a:pt x="2043" y="1777"/>
                </a:lnTo>
                <a:lnTo>
                  <a:pt x="2045" y="1777"/>
                </a:lnTo>
                <a:lnTo>
                  <a:pt x="2048" y="1777"/>
                </a:lnTo>
                <a:lnTo>
                  <a:pt x="2050" y="1775"/>
                </a:lnTo>
                <a:lnTo>
                  <a:pt x="2055" y="1775"/>
                </a:lnTo>
                <a:lnTo>
                  <a:pt x="2057" y="1775"/>
                </a:lnTo>
                <a:lnTo>
                  <a:pt x="2057" y="1772"/>
                </a:lnTo>
                <a:lnTo>
                  <a:pt x="2060" y="1772"/>
                </a:lnTo>
                <a:lnTo>
                  <a:pt x="2062" y="1772"/>
                </a:lnTo>
                <a:lnTo>
                  <a:pt x="2064" y="1772"/>
                </a:lnTo>
                <a:lnTo>
                  <a:pt x="2064" y="1770"/>
                </a:lnTo>
                <a:lnTo>
                  <a:pt x="2067" y="1770"/>
                </a:lnTo>
                <a:lnTo>
                  <a:pt x="2069" y="1770"/>
                </a:lnTo>
                <a:lnTo>
                  <a:pt x="2071" y="1770"/>
                </a:lnTo>
                <a:lnTo>
                  <a:pt x="2074" y="1770"/>
                </a:lnTo>
                <a:lnTo>
                  <a:pt x="2076" y="1768"/>
                </a:lnTo>
                <a:lnTo>
                  <a:pt x="2079" y="1768"/>
                </a:lnTo>
                <a:lnTo>
                  <a:pt x="2081" y="1768"/>
                </a:lnTo>
                <a:lnTo>
                  <a:pt x="2083" y="1768"/>
                </a:lnTo>
                <a:lnTo>
                  <a:pt x="2086" y="1768"/>
                </a:lnTo>
                <a:lnTo>
                  <a:pt x="2088" y="1768"/>
                </a:lnTo>
                <a:lnTo>
                  <a:pt x="2090" y="1768"/>
                </a:lnTo>
                <a:lnTo>
                  <a:pt x="2093" y="1768"/>
                </a:lnTo>
                <a:lnTo>
                  <a:pt x="2093" y="1765"/>
                </a:lnTo>
                <a:lnTo>
                  <a:pt x="2095" y="1765"/>
                </a:lnTo>
                <a:lnTo>
                  <a:pt x="2095" y="1763"/>
                </a:lnTo>
                <a:lnTo>
                  <a:pt x="2097" y="1763"/>
                </a:lnTo>
                <a:lnTo>
                  <a:pt x="2100" y="1763"/>
                </a:lnTo>
                <a:lnTo>
                  <a:pt x="2100" y="1763"/>
                </a:lnTo>
                <a:lnTo>
                  <a:pt x="2100" y="1765"/>
                </a:lnTo>
                <a:lnTo>
                  <a:pt x="2102" y="1765"/>
                </a:lnTo>
                <a:lnTo>
                  <a:pt x="2105" y="1765"/>
                </a:lnTo>
                <a:lnTo>
                  <a:pt x="2107" y="1765"/>
                </a:lnTo>
                <a:lnTo>
                  <a:pt x="2109" y="1765"/>
                </a:lnTo>
                <a:lnTo>
                  <a:pt x="2112" y="1765"/>
                </a:lnTo>
                <a:lnTo>
                  <a:pt x="2114" y="1765"/>
                </a:lnTo>
                <a:lnTo>
                  <a:pt x="2116" y="1765"/>
                </a:lnTo>
                <a:lnTo>
                  <a:pt x="2116" y="1768"/>
                </a:lnTo>
                <a:lnTo>
                  <a:pt x="2119" y="1768"/>
                </a:lnTo>
                <a:lnTo>
                  <a:pt x="2121" y="1770"/>
                </a:lnTo>
                <a:lnTo>
                  <a:pt x="2126" y="1772"/>
                </a:lnTo>
                <a:lnTo>
                  <a:pt x="2128" y="1772"/>
                </a:lnTo>
                <a:lnTo>
                  <a:pt x="2131" y="1772"/>
                </a:lnTo>
                <a:lnTo>
                  <a:pt x="2133" y="1772"/>
                </a:lnTo>
                <a:lnTo>
                  <a:pt x="2135" y="1772"/>
                </a:lnTo>
                <a:lnTo>
                  <a:pt x="2138" y="1772"/>
                </a:lnTo>
                <a:lnTo>
                  <a:pt x="2138" y="1775"/>
                </a:lnTo>
                <a:lnTo>
                  <a:pt x="2140" y="1775"/>
                </a:lnTo>
                <a:lnTo>
                  <a:pt x="2140" y="1777"/>
                </a:lnTo>
                <a:lnTo>
                  <a:pt x="2142" y="1777"/>
                </a:lnTo>
                <a:lnTo>
                  <a:pt x="2145" y="1777"/>
                </a:lnTo>
                <a:lnTo>
                  <a:pt x="2147" y="1777"/>
                </a:lnTo>
                <a:lnTo>
                  <a:pt x="2149" y="1779"/>
                </a:lnTo>
                <a:lnTo>
                  <a:pt x="2152" y="1779"/>
                </a:lnTo>
                <a:lnTo>
                  <a:pt x="2152" y="1782"/>
                </a:lnTo>
                <a:lnTo>
                  <a:pt x="2154" y="1782"/>
                </a:lnTo>
                <a:lnTo>
                  <a:pt x="2157" y="1782"/>
                </a:lnTo>
                <a:lnTo>
                  <a:pt x="2157" y="1784"/>
                </a:lnTo>
                <a:lnTo>
                  <a:pt x="2157" y="1784"/>
                </a:lnTo>
                <a:lnTo>
                  <a:pt x="2159" y="1786"/>
                </a:lnTo>
                <a:lnTo>
                  <a:pt x="2161" y="1786"/>
                </a:lnTo>
                <a:lnTo>
                  <a:pt x="2164" y="1786"/>
                </a:lnTo>
                <a:lnTo>
                  <a:pt x="2166" y="1789"/>
                </a:lnTo>
                <a:lnTo>
                  <a:pt x="2168" y="1789"/>
                </a:lnTo>
                <a:lnTo>
                  <a:pt x="2171" y="1789"/>
                </a:lnTo>
                <a:lnTo>
                  <a:pt x="2173" y="1789"/>
                </a:lnTo>
                <a:lnTo>
                  <a:pt x="2175" y="1789"/>
                </a:lnTo>
                <a:lnTo>
                  <a:pt x="2178" y="1789"/>
                </a:lnTo>
                <a:lnTo>
                  <a:pt x="2180" y="1786"/>
                </a:lnTo>
                <a:lnTo>
                  <a:pt x="2182" y="1786"/>
                </a:lnTo>
                <a:lnTo>
                  <a:pt x="2185" y="1786"/>
                </a:lnTo>
                <a:lnTo>
                  <a:pt x="2187" y="1784"/>
                </a:lnTo>
                <a:lnTo>
                  <a:pt x="2190" y="1784"/>
                </a:lnTo>
                <a:lnTo>
                  <a:pt x="2190" y="1782"/>
                </a:lnTo>
                <a:lnTo>
                  <a:pt x="2192" y="1782"/>
                </a:lnTo>
                <a:lnTo>
                  <a:pt x="2192" y="1779"/>
                </a:lnTo>
                <a:lnTo>
                  <a:pt x="2194" y="1779"/>
                </a:lnTo>
                <a:lnTo>
                  <a:pt x="2197" y="1777"/>
                </a:lnTo>
                <a:lnTo>
                  <a:pt x="2199" y="1777"/>
                </a:lnTo>
                <a:lnTo>
                  <a:pt x="2201" y="1777"/>
                </a:lnTo>
                <a:lnTo>
                  <a:pt x="2201" y="1775"/>
                </a:lnTo>
                <a:lnTo>
                  <a:pt x="2204" y="1775"/>
                </a:lnTo>
                <a:lnTo>
                  <a:pt x="2204" y="1772"/>
                </a:lnTo>
                <a:lnTo>
                  <a:pt x="2206" y="1772"/>
                </a:lnTo>
                <a:lnTo>
                  <a:pt x="2206" y="1770"/>
                </a:lnTo>
                <a:lnTo>
                  <a:pt x="2208" y="1770"/>
                </a:lnTo>
                <a:lnTo>
                  <a:pt x="2211" y="1768"/>
                </a:lnTo>
                <a:lnTo>
                  <a:pt x="2213" y="1765"/>
                </a:lnTo>
                <a:lnTo>
                  <a:pt x="2213" y="1763"/>
                </a:lnTo>
                <a:lnTo>
                  <a:pt x="2218" y="1756"/>
                </a:lnTo>
                <a:lnTo>
                  <a:pt x="2216" y="1756"/>
                </a:lnTo>
                <a:lnTo>
                  <a:pt x="2213" y="1756"/>
                </a:lnTo>
                <a:lnTo>
                  <a:pt x="2213" y="1756"/>
                </a:lnTo>
                <a:lnTo>
                  <a:pt x="2211" y="1756"/>
                </a:lnTo>
                <a:lnTo>
                  <a:pt x="2208" y="1756"/>
                </a:lnTo>
                <a:lnTo>
                  <a:pt x="2206" y="1756"/>
                </a:lnTo>
                <a:lnTo>
                  <a:pt x="2206" y="1753"/>
                </a:lnTo>
                <a:lnTo>
                  <a:pt x="2206" y="1751"/>
                </a:lnTo>
                <a:lnTo>
                  <a:pt x="2206" y="1749"/>
                </a:lnTo>
                <a:lnTo>
                  <a:pt x="2208" y="1746"/>
                </a:lnTo>
                <a:lnTo>
                  <a:pt x="2208" y="1744"/>
                </a:lnTo>
                <a:lnTo>
                  <a:pt x="2208" y="1742"/>
                </a:lnTo>
                <a:lnTo>
                  <a:pt x="2206" y="1742"/>
                </a:lnTo>
                <a:lnTo>
                  <a:pt x="2206" y="1739"/>
                </a:lnTo>
                <a:lnTo>
                  <a:pt x="2204" y="1739"/>
                </a:lnTo>
                <a:lnTo>
                  <a:pt x="2204" y="1737"/>
                </a:lnTo>
                <a:lnTo>
                  <a:pt x="2201" y="1737"/>
                </a:lnTo>
                <a:lnTo>
                  <a:pt x="2201" y="1734"/>
                </a:lnTo>
                <a:lnTo>
                  <a:pt x="2199" y="1734"/>
                </a:lnTo>
                <a:lnTo>
                  <a:pt x="2197" y="1734"/>
                </a:lnTo>
                <a:lnTo>
                  <a:pt x="2197" y="1732"/>
                </a:lnTo>
                <a:lnTo>
                  <a:pt x="2194" y="1732"/>
                </a:lnTo>
                <a:lnTo>
                  <a:pt x="2192" y="1732"/>
                </a:lnTo>
                <a:lnTo>
                  <a:pt x="2190" y="1732"/>
                </a:lnTo>
                <a:lnTo>
                  <a:pt x="2190" y="1730"/>
                </a:lnTo>
                <a:lnTo>
                  <a:pt x="2187" y="1730"/>
                </a:lnTo>
                <a:lnTo>
                  <a:pt x="2185" y="1730"/>
                </a:lnTo>
                <a:lnTo>
                  <a:pt x="2185" y="1727"/>
                </a:lnTo>
                <a:lnTo>
                  <a:pt x="2187" y="1727"/>
                </a:lnTo>
                <a:lnTo>
                  <a:pt x="2190" y="1727"/>
                </a:lnTo>
                <a:lnTo>
                  <a:pt x="2192" y="1730"/>
                </a:lnTo>
                <a:lnTo>
                  <a:pt x="2194" y="1730"/>
                </a:lnTo>
                <a:lnTo>
                  <a:pt x="2197" y="1730"/>
                </a:lnTo>
                <a:lnTo>
                  <a:pt x="2199" y="1730"/>
                </a:lnTo>
                <a:lnTo>
                  <a:pt x="2201" y="1732"/>
                </a:lnTo>
                <a:lnTo>
                  <a:pt x="2204" y="1732"/>
                </a:lnTo>
                <a:lnTo>
                  <a:pt x="2206" y="1734"/>
                </a:lnTo>
                <a:lnTo>
                  <a:pt x="2208" y="1734"/>
                </a:lnTo>
                <a:lnTo>
                  <a:pt x="2208" y="1737"/>
                </a:lnTo>
                <a:lnTo>
                  <a:pt x="2211" y="1737"/>
                </a:lnTo>
                <a:lnTo>
                  <a:pt x="2211" y="1739"/>
                </a:lnTo>
                <a:lnTo>
                  <a:pt x="2213" y="1742"/>
                </a:lnTo>
                <a:lnTo>
                  <a:pt x="2213" y="1744"/>
                </a:lnTo>
                <a:lnTo>
                  <a:pt x="2213" y="1746"/>
                </a:lnTo>
                <a:lnTo>
                  <a:pt x="2213" y="1749"/>
                </a:lnTo>
                <a:lnTo>
                  <a:pt x="2211" y="1751"/>
                </a:lnTo>
                <a:lnTo>
                  <a:pt x="2211" y="1753"/>
                </a:lnTo>
                <a:lnTo>
                  <a:pt x="2213" y="1753"/>
                </a:lnTo>
                <a:lnTo>
                  <a:pt x="2213" y="1753"/>
                </a:lnTo>
                <a:lnTo>
                  <a:pt x="2213" y="1751"/>
                </a:lnTo>
                <a:lnTo>
                  <a:pt x="2216" y="1751"/>
                </a:lnTo>
                <a:lnTo>
                  <a:pt x="2218" y="1749"/>
                </a:lnTo>
                <a:lnTo>
                  <a:pt x="2218" y="1746"/>
                </a:lnTo>
                <a:lnTo>
                  <a:pt x="2218" y="1744"/>
                </a:lnTo>
                <a:lnTo>
                  <a:pt x="2218" y="1742"/>
                </a:lnTo>
                <a:lnTo>
                  <a:pt x="2220" y="1742"/>
                </a:lnTo>
                <a:lnTo>
                  <a:pt x="2220" y="1739"/>
                </a:lnTo>
                <a:lnTo>
                  <a:pt x="2220" y="1737"/>
                </a:lnTo>
                <a:lnTo>
                  <a:pt x="2220" y="1734"/>
                </a:lnTo>
                <a:lnTo>
                  <a:pt x="2218" y="1734"/>
                </a:lnTo>
                <a:lnTo>
                  <a:pt x="2216" y="1734"/>
                </a:lnTo>
                <a:lnTo>
                  <a:pt x="2213" y="1734"/>
                </a:lnTo>
                <a:lnTo>
                  <a:pt x="2216" y="1732"/>
                </a:lnTo>
                <a:lnTo>
                  <a:pt x="2218" y="1732"/>
                </a:lnTo>
                <a:lnTo>
                  <a:pt x="2220" y="1732"/>
                </a:lnTo>
                <a:lnTo>
                  <a:pt x="2220" y="1730"/>
                </a:lnTo>
                <a:lnTo>
                  <a:pt x="2218" y="1730"/>
                </a:lnTo>
                <a:lnTo>
                  <a:pt x="2218" y="1727"/>
                </a:lnTo>
                <a:lnTo>
                  <a:pt x="2220" y="1727"/>
                </a:lnTo>
                <a:lnTo>
                  <a:pt x="2220" y="1725"/>
                </a:lnTo>
                <a:lnTo>
                  <a:pt x="2220" y="1723"/>
                </a:lnTo>
                <a:lnTo>
                  <a:pt x="2220" y="1720"/>
                </a:lnTo>
                <a:lnTo>
                  <a:pt x="2220" y="1720"/>
                </a:lnTo>
                <a:lnTo>
                  <a:pt x="2220" y="1718"/>
                </a:lnTo>
                <a:lnTo>
                  <a:pt x="2220" y="1716"/>
                </a:lnTo>
                <a:lnTo>
                  <a:pt x="2220" y="1713"/>
                </a:lnTo>
                <a:lnTo>
                  <a:pt x="2220" y="1711"/>
                </a:lnTo>
                <a:lnTo>
                  <a:pt x="2220" y="1708"/>
                </a:lnTo>
                <a:lnTo>
                  <a:pt x="2220" y="1706"/>
                </a:lnTo>
                <a:lnTo>
                  <a:pt x="2220" y="1704"/>
                </a:lnTo>
                <a:lnTo>
                  <a:pt x="2223" y="1704"/>
                </a:lnTo>
                <a:lnTo>
                  <a:pt x="2223" y="1701"/>
                </a:lnTo>
                <a:lnTo>
                  <a:pt x="2223" y="1699"/>
                </a:lnTo>
                <a:lnTo>
                  <a:pt x="2223" y="1697"/>
                </a:lnTo>
                <a:lnTo>
                  <a:pt x="2223" y="1694"/>
                </a:lnTo>
                <a:lnTo>
                  <a:pt x="2223" y="1692"/>
                </a:lnTo>
                <a:lnTo>
                  <a:pt x="2223" y="1690"/>
                </a:lnTo>
                <a:lnTo>
                  <a:pt x="2223" y="1687"/>
                </a:lnTo>
                <a:lnTo>
                  <a:pt x="2225" y="1687"/>
                </a:lnTo>
                <a:lnTo>
                  <a:pt x="2225" y="1685"/>
                </a:lnTo>
                <a:lnTo>
                  <a:pt x="2227" y="1685"/>
                </a:lnTo>
                <a:lnTo>
                  <a:pt x="2227" y="1682"/>
                </a:lnTo>
                <a:lnTo>
                  <a:pt x="2230" y="1680"/>
                </a:lnTo>
                <a:lnTo>
                  <a:pt x="2232" y="1678"/>
                </a:lnTo>
                <a:lnTo>
                  <a:pt x="2232" y="1675"/>
                </a:lnTo>
                <a:lnTo>
                  <a:pt x="2234" y="1675"/>
                </a:lnTo>
                <a:lnTo>
                  <a:pt x="2237" y="1675"/>
                </a:lnTo>
                <a:lnTo>
                  <a:pt x="2237" y="1673"/>
                </a:lnTo>
                <a:lnTo>
                  <a:pt x="2239" y="1673"/>
                </a:lnTo>
                <a:lnTo>
                  <a:pt x="2239" y="1671"/>
                </a:lnTo>
                <a:lnTo>
                  <a:pt x="2244" y="1668"/>
                </a:lnTo>
                <a:lnTo>
                  <a:pt x="2251" y="1664"/>
                </a:lnTo>
                <a:lnTo>
                  <a:pt x="2253" y="1664"/>
                </a:lnTo>
                <a:lnTo>
                  <a:pt x="2258" y="1661"/>
                </a:lnTo>
                <a:lnTo>
                  <a:pt x="2260" y="1659"/>
                </a:lnTo>
                <a:lnTo>
                  <a:pt x="2263" y="1656"/>
                </a:lnTo>
                <a:lnTo>
                  <a:pt x="2265" y="1654"/>
                </a:lnTo>
                <a:lnTo>
                  <a:pt x="2268" y="1654"/>
                </a:lnTo>
                <a:lnTo>
                  <a:pt x="2270" y="1652"/>
                </a:lnTo>
                <a:lnTo>
                  <a:pt x="2268" y="1649"/>
                </a:lnTo>
                <a:lnTo>
                  <a:pt x="2265" y="1647"/>
                </a:lnTo>
                <a:lnTo>
                  <a:pt x="2263" y="1645"/>
                </a:lnTo>
                <a:lnTo>
                  <a:pt x="2260" y="1645"/>
                </a:lnTo>
                <a:lnTo>
                  <a:pt x="2260" y="1642"/>
                </a:lnTo>
                <a:lnTo>
                  <a:pt x="2260" y="1640"/>
                </a:lnTo>
                <a:lnTo>
                  <a:pt x="2263" y="1640"/>
                </a:lnTo>
                <a:lnTo>
                  <a:pt x="2265" y="1640"/>
                </a:lnTo>
                <a:lnTo>
                  <a:pt x="2268" y="1642"/>
                </a:lnTo>
                <a:lnTo>
                  <a:pt x="2270" y="1640"/>
                </a:lnTo>
                <a:lnTo>
                  <a:pt x="2270" y="1640"/>
                </a:lnTo>
                <a:lnTo>
                  <a:pt x="2270" y="1638"/>
                </a:lnTo>
                <a:lnTo>
                  <a:pt x="2272" y="1638"/>
                </a:lnTo>
                <a:lnTo>
                  <a:pt x="2272" y="1635"/>
                </a:lnTo>
                <a:lnTo>
                  <a:pt x="2275" y="1635"/>
                </a:lnTo>
                <a:lnTo>
                  <a:pt x="2275" y="1633"/>
                </a:lnTo>
                <a:lnTo>
                  <a:pt x="2277" y="1633"/>
                </a:lnTo>
                <a:lnTo>
                  <a:pt x="2277" y="1631"/>
                </a:lnTo>
                <a:lnTo>
                  <a:pt x="2277" y="1628"/>
                </a:lnTo>
                <a:lnTo>
                  <a:pt x="2279" y="1628"/>
                </a:lnTo>
                <a:lnTo>
                  <a:pt x="2279" y="1626"/>
                </a:lnTo>
                <a:lnTo>
                  <a:pt x="2282" y="1626"/>
                </a:lnTo>
                <a:lnTo>
                  <a:pt x="2282" y="1623"/>
                </a:lnTo>
                <a:lnTo>
                  <a:pt x="2282" y="1621"/>
                </a:lnTo>
                <a:lnTo>
                  <a:pt x="2284" y="1619"/>
                </a:lnTo>
                <a:lnTo>
                  <a:pt x="2284" y="1616"/>
                </a:lnTo>
                <a:lnTo>
                  <a:pt x="2284" y="1614"/>
                </a:lnTo>
                <a:lnTo>
                  <a:pt x="2282" y="1612"/>
                </a:lnTo>
                <a:lnTo>
                  <a:pt x="2279" y="1607"/>
                </a:lnTo>
                <a:lnTo>
                  <a:pt x="2279" y="1607"/>
                </a:lnTo>
                <a:lnTo>
                  <a:pt x="2277" y="1607"/>
                </a:lnTo>
                <a:lnTo>
                  <a:pt x="2277" y="1605"/>
                </a:lnTo>
                <a:lnTo>
                  <a:pt x="2277" y="1602"/>
                </a:lnTo>
                <a:lnTo>
                  <a:pt x="2275" y="1602"/>
                </a:lnTo>
                <a:lnTo>
                  <a:pt x="2275" y="1600"/>
                </a:lnTo>
                <a:lnTo>
                  <a:pt x="2275" y="1597"/>
                </a:lnTo>
                <a:lnTo>
                  <a:pt x="2275" y="1595"/>
                </a:lnTo>
                <a:lnTo>
                  <a:pt x="2275" y="1593"/>
                </a:lnTo>
                <a:lnTo>
                  <a:pt x="2275" y="1590"/>
                </a:lnTo>
                <a:lnTo>
                  <a:pt x="2277" y="1588"/>
                </a:lnTo>
                <a:lnTo>
                  <a:pt x="2275" y="1588"/>
                </a:lnTo>
                <a:lnTo>
                  <a:pt x="2275" y="1586"/>
                </a:lnTo>
                <a:lnTo>
                  <a:pt x="2275" y="1583"/>
                </a:lnTo>
                <a:lnTo>
                  <a:pt x="2277" y="1583"/>
                </a:lnTo>
                <a:lnTo>
                  <a:pt x="2277" y="1581"/>
                </a:lnTo>
                <a:lnTo>
                  <a:pt x="2275" y="1579"/>
                </a:lnTo>
                <a:lnTo>
                  <a:pt x="2270" y="1574"/>
                </a:lnTo>
                <a:lnTo>
                  <a:pt x="2268" y="1571"/>
                </a:lnTo>
                <a:lnTo>
                  <a:pt x="2265" y="1574"/>
                </a:lnTo>
                <a:lnTo>
                  <a:pt x="2263" y="1576"/>
                </a:lnTo>
                <a:lnTo>
                  <a:pt x="2260" y="1576"/>
                </a:lnTo>
                <a:lnTo>
                  <a:pt x="2260" y="1574"/>
                </a:lnTo>
                <a:lnTo>
                  <a:pt x="2263" y="1571"/>
                </a:lnTo>
                <a:lnTo>
                  <a:pt x="2268" y="1569"/>
                </a:lnTo>
                <a:lnTo>
                  <a:pt x="2265" y="1567"/>
                </a:lnTo>
                <a:lnTo>
                  <a:pt x="2265" y="1569"/>
                </a:lnTo>
                <a:lnTo>
                  <a:pt x="2263" y="1569"/>
                </a:lnTo>
                <a:lnTo>
                  <a:pt x="2260" y="1569"/>
                </a:lnTo>
                <a:lnTo>
                  <a:pt x="2260" y="1567"/>
                </a:lnTo>
                <a:lnTo>
                  <a:pt x="2260" y="1564"/>
                </a:lnTo>
                <a:lnTo>
                  <a:pt x="2258" y="1564"/>
                </a:lnTo>
                <a:lnTo>
                  <a:pt x="2258" y="1562"/>
                </a:lnTo>
                <a:lnTo>
                  <a:pt x="2258" y="1560"/>
                </a:lnTo>
                <a:lnTo>
                  <a:pt x="2256" y="1562"/>
                </a:lnTo>
                <a:lnTo>
                  <a:pt x="2253" y="1562"/>
                </a:lnTo>
                <a:lnTo>
                  <a:pt x="2253" y="1560"/>
                </a:lnTo>
                <a:lnTo>
                  <a:pt x="2258" y="1555"/>
                </a:lnTo>
                <a:lnTo>
                  <a:pt x="2253" y="1555"/>
                </a:lnTo>
                <a:lnTo>
                  <a:pt x="2253" y="1553"/>
                </a:lnTo>
                <a:lnTo>
                  <a:pt x="2256" y="1553"/>
                </a:lnTo>
                <a:lnTo>
                  <a:pt x="2256" y="1550"/>
                </a:lnTo>
                <a:lnTo>
                  <a:pt x="2251" y="1550"/>
                </a:lnTo>
                <a:lnTo>
                  <a:pt x="2251" y="1550"/>
                </a:lnTo>
                <a:lnTo>
                  <a:pt x="2239" y="1550"/>
                </a:lnTo>
                <a:lnTo>
                  <a:pt x="2234" y="1550"/>
                </a:lnTo>
                <a:lnTo>
                  <a:pt x="2234" y="1548"/>
                </a:lnTo>
                <a:lnTo>
                  <a:pt x="2232" y="1548"/>
                </a:lnTo>
                <a:lnTo>
                  <a:pt x="2230" y="1548"/>
                </a:lnTo>
                <a:lnTo>
                  <a:pt x="2230" y="1550"/>
                </a:lnTo>
                <a:lnTo>
                  <a:pt x="2227" y="1548"/>
                </a:lnTo>
                <a:lnTo>
                  <a:pt x="2227" y="1545"/>
                </a:lnTo>
                <a:lnTo>
                  <a:pt x="2218" y="1545"/>
                </a:lnTo>
                <a:lnTo>
                  <a:pt x="2216" y="1545"/>
                </a:lnTo>
                <a:lnTo>
                  <a:pt x="2213" y="1545"/>
                </a:lnTo>
                <a:lnTo>
                  <a:pt x="2213" y="1548"/>
                </a:lnTo>
                <a:lnTo>
                  <a:pt x="2213" y="1550"/>
                </a:lnTo>
                <a:lnTo>
                  <a:pt x="2213" y="1553"/>
                </a:lnTo>
                <a:lnTo>
                  <a:pt x="2216" y="1555"/>
                </a:lnTo>
                <a:lnTo>
                  <a:pt x="2213" y="1557"/>
                </a:lnTo>
                <a:lnTo>
                  <a:pt x="2216" y="1564"/>
                </a:lnTo>
                <a:lnTo>
                  <a:pt x="2218" y="1567"/>
                </a:lnTo>
                <a:lnTo>
                  <a:pt x="2218" y="1569"/>
                </a:lnTo>
                <a:lnTo>
                  <a:pt x="2220" y="1569"/>
                </a:lnTo>
                <a:lnTo>
                  <a:pt x="2220" y="1571"/>
                </a:lnTo>
                <a:lnTo>
                  <a:pt x="2223" y="1574"/>
                </a:lnTo>
                <a:lnTo>
                  <a:pt x="2223" y="1579"/>
                </a:lnTo>
                <a:lnTo>
                  <a:pt x="2223" y="1581"/>
                </a:lnTo>
                <a:lnTo>
                  <a:pt x="2220" y="1581"/>
                </a:lnTo>
                <a:lnTo>
                  <a:pt x="2220" y="1583"/>
                </a:lnTo>
                <a:lnTo>
                  <a:pt x="2220" y="1586"/>
                </a:lnTo>
                <a:lnTo>
                  <a:pt x="2220" y="1588"/>
                </a:lnTo>
                <a:lnTo>
                  <a:pt x="2220" y="1590"/>
                </a:lnTo>
                <a:lnTo>
                  <a:pt x="2220" y="1593"/>
                </a:lnTo>
                <a:lnTo>
                  <a:pt x="2220" y="1595"/>
                </a:lnTo>
                <a:lnTo>
                  <a:pt x="2220" y="1597"/>
                </a:lnTo>
                <a:lnTo>
                  <a:pt x="2223" y="1597"/>
                </a:lnTo>
                <a:lnTo>
                  <a:pt x="2223" y="1600"/>
                </a:lnTo>
                <a:lnTo>
                  <a:pt x="2223" y="1602"/>
                </a:lnTo>
                <a:lnTo>
                  <a:pt x="2220" y="1602"/>
                </a:lnTo>
                <a:lnTo>
                  <a:pt x="2220" y="1605"/>
                </a:lnTo>
                <a:lnTo>
                  <a:pt x="2218" y="1605"/>
                </a:lnTo>
                <a:lnTo>
                  <a:pt x="2218" y="1602"/>
                </a:lnTo>
                <a:lnTo>
                  <a:pt x="2216" y="1602"/>
                </a:lnTo>
                <a:lnTo>
                  <a:pt x="2216" y="1600"/>
                </a:lnTo>
                <a:lnTo>
                  <a:pt x="2216" y="1597"/>
                </a:lnTo>
                <a:lnTo>
                  <a:pt x="2216" y="1595"/>
                </a:lnTo>
                <a:lnTo>
                  <a:pt x="2216" y="1593"/>
                </a:lnTo>
                <a:lnTo>
                  <a:pt x="2216" y="1590"/>
                </a:lnTo>
                <a:lnTo>
                  <a:pt x="2216" y="1588"/>
                </a:lnTo>
                <a:lnTo>
                  <a:pt x="2216" y="1586"/>
                </a:lnTo>
                <a:lnTo>
                  <a:pt x="2216" y="1583"/>
                </a:lnTo>
                <a:lnTo>
                  <a:pt x="2216" y="1581"/>
                </a:lnTo>
                <a:lnTo>
                  <a:pt x="2218" y="1579"/>
                </a:lnTo>
                <a:lnTo>
                  <a:pt x="2218" y="1576"/>
                </a:lnTo>
                <a:lnTo>
                  <a:pt x="2216" y="1576"/>
                </a:lnTo>
                <a:lnTo>
                  <a:pt x="2216" y="1574"/>
                </a:lnTo>
                <a:lnTo>
                  <a:pt x="2216" y="1571"/>
                </a:lnTo>
                <a:lnTo>
                  <a:pt x="2213" y="1571"/>
                </a:lnTo>
                <a:lnTo>
                  <a:pt x="2213" y="1569"/>
                </a:lnTo>
                <a:lnTo>
                  <a:pt x="2213" y="1567"/>
                </a:lnTo>
                <a:lnTo>
                  <a:pt x="2213" y="1564"/>
                </a:lnTo>
                <a:lnTo>
                  <a:pt x="2213" y="1564"/>
                </a:lnTo>
                <a:lnTo>
                  <a:pt x="2213" y="1562"/>
                </a:lnTo>
                <a:lnTo>
                  <a:pt x="2211" y="1562"/>
                </a:lnTo>
                <a:lnTo>
                  <a:pt x="2211" y="1560"/>
                </a:lnTo>
                <a:lnTo>
                  <a:pt x="2208" y="1560"/>
                </a:lnTo>
                <a:lnTo>
                  <a:pt x="2208" y="1557"/>
                </a:lnTo>
                <a:lnTo>
                  <a:pt x="2208" y="1555"/>
                </a:lnTo>
                <a:lnTo>
                  <a:pt x="2206" y="1555"/>
                </a:lnTo>
                <a:lnTo>
                  <a:pt x="2204" y="1555"/>
                </a:lnTo>
                <a:lnTo>
                  <a:pt x="2204" y="1553"/>
                </a:lnTo>
                <a:lnTo>
                  <a:pt x="2201" y="1553"/>
                </a:lnTo>
                <a:lnTo>
                  <a:pt x="2201" y="1550"/>
                </a:lnTo>
                <a:lnTo>
                  <a:pt x="2199" y="1550"/>
                </a:lnTo>
                <a:lnTo>
                  <a:pt x="2197" y="1550"/>
                </a:lnTo>
                <a:lnTo>
                  <a:pt x="2194" y="1548"/>
                </a:lnTo>
                <a:lnTo>
                  <a:pt x="2192" y="1548"/>
                </a:lnTo>
                <a:lnTo>
                  <a:pt x="2190" y="1545"/>
                </a:lnTo>
                <a:lnTo>
                  <a:pt x="2187" y="1545"/>
                </a:lnTo>
                <a:lnTo>
                  <a:pt x="2187" y="1543"/>
                </a:lnTo>
                <a:lnTo>
                  <a:pt x="2185" y="1543"/>
                </a:lnTo>
                <a:lnTo>
                  <a:pt x="2185" y="1541"/>
                </a:lnTo>
                <a:lnTo>
                  <a:pt x="2182" y="1541"/>
                </a:lnTo>
                <a:lnTo>
                  <a:pt x="2180" y="1541"/>
                </a:lnTo>
                <a:lnTo>
                  <a:pt x="2178" y="1541"/>
                </a:lnTo>
                <a:lnTo>
                  <a:pt x="2178" y="1538"/>
                </a:lnTo>
                <a:lnTo>
                  <a:pt x="2175" y="1536"/>
                </a:lnTo>
                <a:lnTo>
                  <a:pt x="2175" y="1534"/>
                </a:lnTo>
                <a:lnTo>
                  <a:pt x="2171" y="1529"/>
                </a:lnTo>
                <a:lnTo>
                  <a:pt x="2171" y="1527"/>
                </a:lnTo>
                <a:lnTo>
                  <a:pt x="2166" y="1517"/>
                </a:lnTo>
                <a:lnTo>
                  <a:pt x="2164" y="1512"/>
                </a:lnTo>
                <a:lnTo>
                  <a:pt x="2159" y="1505"/>
                </a:lnTo>
                <a:lnTo>
                  <a:pt x="2157" y="1498"/>
                </a:lnTo>
                <a:lnTo>
                  <a:pt x="2154" y="1493"/>
                </a:lnTo>
                <a:lnTo>
                  <a:pt x="2154" y="1489"/>
                </a:lnTo>
                <a:lnTo>
                  <a:pt x="2152" y="1486"/>
                </a:lnTo>
                <a:lnTo>
                  <a:pt x="2152" y="1482"/>
                </a:lnTo>
                <a:lnTo>
                  <a:pt x="2149" y="1479"/>
                </a:lnTo>
                <a:lnTo>
                  <a:pt x="2149" y="1477"/>
                </a:lnTo>
                <a:lnTo>
                  <a:pt x="2149" y="1475"/>
                </a:lnTo>
                <a:lnTo>
                  <a:pt x="2147" y="1470"/>
                </a:lnTo>
                <a:lnTo>
                  <a:pt x="2149" y="1470"/>
                </a:lnTo>
                <a:lnTo>
                  <a:pt x="2152" y="1468"/>
                </a:lnTo>
                <a:lnTo>
                  <a:pt x="2154" y="1468"/>
                </a:lnTo>
                <a:lnTo>
                  <a:pt x="2154" y="1465"/>
                </a:lnTo>
                <a:lnTo>
                  <a:pt x="2154" y="1463"/>
                </a:lnTo>
                <a:lnTo>
                  <a:pt x="2152" y="1463"/>
                </a:lnTo>
                <a:lnTo>
                  <a:pt x="2152" y="1460"/>
                </a:lnTo>
                <a:lnTo>
                  <a:pt x="2154" y="1458"/>
                </a:lnTo>
                <a:lnTo>
                  <a:pt x="2157" y="1458"/>
                </a:lnTo>
                <a:lnTo>
                  <a:pt x="2157" y="1458"/>
                </a:lnTo>
                <a:lnTo>
                  <a:pt x="2159" y="1456"/>
                </a:lnTo>
                <a:lnTo>
                  <a:pt x="2161" y="1458"/>
                </a:lnTo>
                <a:lnTo>
                  <a:pt x="2161" y="1460"/>
                </a:lnTo>
                <a:lnTo>
                  <a:pt x="2164" y="1460"/>
                </a:lnTo>
                <a:lnTo>
                  <a:pt x="2175" y="1456"/>
                </a:lnTo>
                <a:lnTo>
                  <a:pt x="2173" y="1451"/>
                </a:lnTo>
                <a:lnTo>
                  <a:pt x="2175" y="1451"/>
                </a:lnTo>
                <a:lnTo>
                  <a:pt x="2175" y="1453"/>
                </a:lnTo>
                <a:lnTo>
                  <a:pt x="2185" y="1451"/>
                </a:lnTo>
                <a:lnTo>
                  <a:pt x="2187" y="1449"/>
                </a:lnTo>
                <a:lnTo>
                  <a:pt x="2190" y="1446"/>
                </a:lnTo>
                <a:lnTo>
                  <a:pt x="2197" y="1446"/>
                </a:lnTo>
                <a:lnTo>
                  <a:pt x="2197" y="1444"/>
                </a:lnTo>
                <a:lnTo>
                  <a:pt x="2190" y="1444"/>
                </a:lnTo>
                <a:lnTo>
                  <a:pt x="2187" y="1444"/>
                </a:lnTo>
                <a:lnTo>
                  <a:pt x="2185" y="1442"/>
                </a:lnTo>
                <a:lnTo>
                  <a:pt x="2185" y="1439"/>
                </a:lnTo>
                <a:lnTo>
                  <a:pt x="2182" y="1439"/>
                </a:lnTo>
                <a:lnTo>
                  <a:pt x="2182" y="1437"/>
                </a:lnTo>
                <a:lnTo>
                  <a:pt x="2185" y="1437"/>
                </a:lnTo>
                <a:lnTo>
                  <a:pt x="2185" y="1437"/>
                </a:lnTo>
                <a:lnTo>
                  <a:pt x="2185" y="1434"/>
                </a:lnTo>
                <a:lnTo>
                  <a:pt x="2187" y="1434"/>
                </a:lnTo>
                <a:lnTo>
                  <a:pt x="2187" y="1432"/>
                </a:lnTo>
                <a:lnTo>
                  <a:pt x="2190" y="1432"/>
                </a:lnTo>
                <a:lnTo>
                  <a:pt x="2192" y="1430"/>
                </a:lnTo>
                <a:lnTo>
                  <a:pt x="2197" y="1430"/>
                </a:lnTo>
                <a:lnTo>
                  <a:pt x="2197" y="1427"/>
                </a:lnTo>
                <a:lnTo>
                  <a:pt x="2197" y="1425"/>
                </a:lnTo>
                <a:lnTo>
                  <a:pt x="2197" y="1423"/>
                </a:lnTo>
                <a:lnTo>
                  <a:pt x="2197" y="1420"/>
                </a:lnTo>
                <a:lnTo>
                  <a:pt x="2197" y="1418"/>
                </a:lnTo>
                <a:lnTo>
                  <a:pt x="2197" y="1416"/>
                </a:lnTo>
                <a:lnTo>
                  <a:pt x="2194" y="1413"/>
                </a:lnTo>
                <a:lnTo>
                  <a:pt x="2192" y="1411"/>
                </a:lnTo>
                <a:lnTo>
                  <a:pt x="2192" y="1408"/>
                </a:lnTo>
                <a:lnTo>
                  <a:pt x="2190" y="1408"/>
                </a:lnTo>
                <a:lnTo>
                  <a:pt x="2187" y="1408"/>
                </a:lnTo>
                <a:lnTo>
                  <a:pt x="2178" y="1406"/>
                </a:lnTo>
                <a:lnTo>
                  <a:pt x="2175" y="1406"/>
                </a:lnTo>
                <a:lnTo>
                  <a:pt x="2171" y="1404"/>
                </a:lnTo>
                <a:lnTo>
                  <a:pt x="2168" y="1404"/>
                </a:lnTo>
                <a:lnTo>
                  <a:pt x="2164" y="1404"/>
                </a:lnTo>
                <a:lnTo>
                  <a:pt x="2159" y="1401"/>
                </a:lnTo>
                <a:lnTo>
                  <a:pt x="2157" y="1401"/>
                </a:lnTo>
                <a:lnTo>
                  <a:pt x="2154" y="1401"/>
                </a:lnTo>
                <a:lnTo>
                  <a:pt x="2149" y="1399"/>
                </a:lnTo>
                <a:lnTo>
                  <a:pt x="2147" y="1399"/>
                </a:lnTo>
                <a:lnTo>
                  <a:pt x="2145" y="1399"/>
                </a:lnTo>
                <a:lnTo>
                  <a:pt x="2145" y="1401"/>
                </a:lnTo>
                <a:lnTo>
                  <a:pt x="2145" y="1404"/>
                </a:lnTo>
                <a:lnTo>
                  <a:pt x="2145" y="1406"/>
                </a:lnTo>
                <a:lnTo>
                  <a:pt x="2142" y="1406"/>
                </a:lnTo>
                <a:lnTo>
                  <a:pt x="2142" y="1408"/>
                </a:lnTo>
                <a:lnTo>
                  <a:pt x="2142" y="1411"/>
                </a:lnTo>
                <a:lnTo>
                  <a:pt x="2140" y="1411"/>
                </a:lnTo>
                <a:lnTo>
                  <a:pt x="2140" y="1413"/>
                </a:lnTo>
                <a:lnTo>
                  <a:pt x="2138" y="1413"/>
                </a:lnTo>
                <a:lnTo>
                  <a:pt x="2135" y="1413"/>
                </a:lnTo>
                <a:lnTo>
                  <a:pt x="2133" y="1413"/>
                </a:lnTo>
                <a:lnTo>
                  <a:pt x="2131" y="1413"/>
                </a:lnTo>
                <a:lnTo>
                  <a:pt x="2128" y="1413"/>
                </a:lnTo>
                <a:lnTo>
                  <a:pt x="2128" y="1411"/>
                </a:lnTo>
                <a:lnTo>
                  <a:pt x="2128" y="1408"/>
                </a:lnTo>
                <a:lnTo>
                  <a:pt x="2128" y="1406"/>
                </a:lnTo>
                <a:lnTo>
                  <a:pt x="2128" y="1404"/>
                </a:lnTo>
                <a:lnTo>
                  <a:pt x="2128" y="1401"/>
                </a:lnTo>
                <a:lnTo>
                  <a:pt x="2128" y="1399"/>
                </a:lnTo>
                <a:lnTo>
                  <a:pt x="2131" y="1399"/>
                </a:lnTo>
                <a:lnTo>
                  <a:pt x="2131" y="1397"/>
                </a:lnTo>
                <a:lnTo>
                  <a:pt x="2131" y="1394"/>
                </a:lnTo>
                <a:lnTo>
                  <a:pt x="2128" y="1394"/>
                </a:lnTo>
                <a:lnTo>
                  <a:pt x="2123" y="1394"/>
                </a:lnTo>
                <a:lnTo>
                  <a:pt x="2121" y="1392"/>
                </a:lnTo>
                <a:lnTo>
                  <a:pt x="2121" y="1394"/>
                </a:lnTo>
                <a:lnTo>
                  <a:pt x="2119" y="1394"/>
                </a:lnTo>
                <a:lnTo>
                  <a:pt x="2119" y="1397"/>
                </a:lnTo>
                <a:lnTo>
                  <a:pt x="2116" y="1397"/>
                </a:lnTo>
                <a:lnTo>
                  <a:pt x="2116" y="1399"/>
                </a:lnTo>
                <a:lnTo>
                  <a:pt x="2114" y="1399"/>
                </a:lnTo>
                <a:lnTo>
                  <a:pt x="2114" y="1401"/>
                </a:lnTo>
                <a:lnTo>
                  <a:pt x="2112" y="1404"/>
                </a:lnTo>
                <a:lnTo>
                  <a:pt x="2112" y="1406"/>
                </a:lnTo>
                <a:lnTo>
                  <a:pt x="2112" y="1408"/>
                </a:lnTo>
                <a:lnTo>
                  <a:pt x="2109" y="1408"/>
                </a:lnTo>
                <a:lnTo>
                  <a:pt x="2109" y="1411"/>
                </a:lnTo>
                <a:lnTo>
                  <a:pt x="2109" y="1413"/>
                </a:lnTo>
                <a:lnTo>
                  <a:pt x="2107" y="1416"/>
                </a:lnTo>
                <a:lnTo>
                  <a:pt x="2105" y="1416"/>
                </a:lnTo>
                <a:lnTo>
                  <a:pt x="2102" y="1416"/>
                </a:lnTo>
                <a:lnTo>
                  <a:pt x="2102" y="1413"/>
                </a:lnTo>
                <a:lnTo>
                  <a:pt x="2100" y="1413"/>
                </a:lnTo>
                <a:lnTo>
                  <a:pt x="2100" y="1411"/>
                </a:lnTo>
                <a:lnTo>
                  <a:pt x="2100" y="1411"/>
                </a:lnTo>
                <a:lnTo>
                  <a:pt x="2100" y="1408"/>
                </a:lnTo>
                <a:lnTo>
                  <a:pt x="2097" y="1408"/>
                </a:lnTo>
                <a:lnTo>
                  <a:pt x="2097" y="1406"/>
                </a:lnTo>
                <a:lnTo>
                  <a:pt x="2095" y="1406"/>
                </a:lnTo>
                <a:lnTo>
                  <a:pt x="2093" y="1404"/>
                </a:lnTo>
                <a:lnTo>
                  <a:pt x="2090" y="1404"/>
                </a:lnTo>
                <a:lnTo>
                  <a:pt x="2090" y="1401"/>
                </a:lnTo>
                <a:lnTo>
                  <a:pt x="2088" y="1399"/>
                </a:lnTo>
                <a:lnTo>
                  <a:pt x="2086" y="1399"/>
                </a:lnTo>
                <a:lnTo>
                  <a:pt x="2086" y="1397"/>
                </a:lnTo>
                <a:lnTo>
                  <a:pt x="2083" y="1397"/>
                </a:lnTo>
                <a:lnTo>
                  <a:pt x="2083" y="1394"/>
                </a:lnTo>
                <a:lnTo>
                  <a:pt x="2081" y="1394"/>
                </a:lnTo>
                <a:lnTo>
                  <a:pt x="2081" y="1392"/>
                </a:lnTo>
                <a:lnTo>
                  <a:pt x="2079" y="1392"/>
                </a:lnTo>
                <a:lnTo>
                  <a:pt x="2079" y="1390"/>
                </a:lnTo>
                <a:lnTo>
                  <a:pt x="2076" y="1390"/>
                </a:lnTo>
                <a:lnTo>
                  <a:pt x="2074" y="1387"/>
                </a:lnTo>
                <a:lnTo>
                  <a:pt x="2071" y="1387"/>
                </a:lnTo>
                <a:lnTo>
                  <a:pt x="2071" y="1385"/>
                </a:lnTo>
                <a:lnTo>
                  <a:pt x="2069" y="1385"/>
                </a:lnTo>
                <a:lnTo>
                  <a:pt x="2069" y="1382"/>
                </a:lnTo>
                <a:lnTo>
                  <a:pt x="2067" y="1382"/>
                </a:lnTo>
                <a:lnTo>
                  <a:pt x="2067" y="1380"/>
                </a:lnTo>
                <a:lnTo>
                  <a:pt x="2064" y="1380"/>
                </a:lnTo>
                <a:lnTo>
                  <a:pt x="2064" y="1380"/>
                </a:lnTo>
                <a:lnTo>
                  <a:pt x="2062" y="1380"/>
                </a:lnTo>
                <a:lnTo>
                  <a:pt x="2062" y="1378"/>
                </a:lnTo>
                <a:lnTo>
                  <a:pt x="2060" y="1378"/>
                </a:lnTo>
                <a:lnTo>
                  <a:pt x="2060" y="1375"/>
                </a:lnTo>
                <a:lnTo>
                  <a:pt x="2057" y="1375"/>
                </a:lnTo>
                <a:lnTo>
                  <a:pt x="2057" y="1373"/>
                </a:lnTo>
                <a:lnTo>
                  <a:pt x="2055" y="1371"/>
                </a:lnTo>
                <a:lnTo>
                  <a:pt x="2055" y="1368"/>
                </a:lnTo>
                <a:lnTo>
                  <a:pt x="2053" y="1368"/>
                </a:lnTo>
                <a:lnTo>
                  <a:pt x="2053" y="1366"/>
                </a:lnTo>
                <a:lnTo>
                  <a:pt x="2050" y="1364"/>
                </a:lnTo>
                <a:lnTo>
                  <a:pt x="2050" y="1361"/>
                </a:lnTo>
                <a:lnTo>
                  <a:pt x="2048" y="1361"/>
                </a:lnTo>
                <a:lnTo>
                  <a:pt x="2048" y="1359"/>
                </a:lnTo>
                <a:lnTo>
                  <a:pt x="2048" y="1356"/>
                </a:lnTo>
                <a:lnTo>
                  <a:pt x="2045" y="1354"/>
                </a:lnTo>
                <a:lnTo>
                  <a:pt x="2045" y="1352"/>
                </a:lnTo>
                <a:lnTo>
                  <a:pt x="2045" y="1349"/>
                </a:lnTo>
                <a:lnTo>
                  <a:pt x="2045" y="1347"/>
                </a:lnTo>
                <a:lnTo>
                  <a:pt x="2048" y="1347"/>
                </a:lnTo>
                <a:lnTo>
                  <a:pt x="2048" y="1345"/>
                </a:lnTo>
                <a:lnTo>
                  <a:pt x="2048" y="1342"/>
                </a:lnTo>
                <a:lnTo>
                  <a:pt x="2048" y="1340"/>
                </a:lnTo>
                <a:lnTo>
                  <a:pt x="2048" y="1338"/>
                </a:lnTo>
                <a:lnTo>
                  <a:pt x="2045" y="1338"/>
                </a:lnTo>
                <a:lnTo>
                  <a:pt x="2045" y="1335"/>
                </a:lnTo>
                <a:lnTo>
                  <a:pt x="2045" y="1333"/>
                </a:lnTo>
                <a:lnTo>
                  <a:pt x="2045" y="1330"/>
                </a:lnTo>
                <a:lnTo>
                  <a:pt x="2048" y="1330"/>
                </a:lnTo>
                <a:lnTo>
                  <a:pt x="2050" y="1330"/>
                </a:lnTo>
                <a:lnTo>
                  <a:pt x="2050" y="1328"/>
                </a:lnTo>
                <a:lnTo>
                  <a:pt x="2053" y="1328"/>
                </a:lnTo>
                <a:lnTo>
                  <a:pt x="2055" y="1328"/>
                </a:lnTo>
                <a:lnTo>
                  <a:pt x="2055" y="1326"/>
                </a:lnTo>
                <a:lnTo>
                  <a:pt x="2057" y="1326"/>
                </a:lnTo>
                <a:lnTo>
                  <a:pt x="2060" y="1326"/>
                </a:lnTo>
                <a:lnTo>
                  <a:pt x="2062" y="1326"/>
                </a:lnTo>
                <a:lnTo>
                  <a:pt x="2064" y="1326"/>
                </a:lnTo>
                <a:lnTo>
                  <a:pt x="2067" y="1326"/>
                </a:lnTo>
                <a:lnTo>
                  <a:pt x="2071" y="1326"/>
                </a:lnTo>
                <a:lnTo>
                  <a:pt x="2076" y="1326"/>
                </a:lnTo>
                <a:lnTo>
                  <a:pt x="2079" y="1326"/>
                </a:lnTo>
                <a:lnTo>
                  <a:pt x="2083" y="1326"/>
                </a:lnTo>
                <a:lnTo>
                  <a:pt x="2086" y="1326"/>
                </a:lnTo>
                <a:lnTo>
                  <a:pt x="2088" y="1326"/>
                </a:lnTo>
                <a:lnTo>
                  <a:pt x="2090" y="1326"/>
                </a:lnTo>
                <a:lnTo>
                  <a:pt x="2093" y="1326"/>
                </a:lnTo>
                <a:lnTo>
                  <a:pt x="2095" y="1326"/>
                </a:lnTo>
                <a:lnTo>
                  <a:pt x="2097" y="1326"/>
                </a:lnTo>
                <a:lnTo>
                  <a:pt x="2100" y="1326"/>
                </a:lnTo>
                <a:lnTo>
                  <a:pt x="2100" y="1326"/>
                </a:lnTo>
                <a:lnTo>
                  <a:pt x="2102" y="1326"/>
                </a:lnTo>
                <a:lnTo>
                  <a:pt x="2105" y="1326"/>
                </a:lnTo>
                <a:lnTo>
                  <a:pt x="2107" y="1326"/>
                </a:lnTo>
                <a:lnTo>
                  <a:pt x="2109" y="1326"/>
                </a:lnTo>
                <a:lnTo>
                  <a:pt x="2112" y="1326"/>
                </a:lnTo>
                <a:lnTo>
                  <a:pt x="2114" y="1326"/>
                </a:lnTo>
                <a:lnTo>
                  <a:pt x="2119" y="1326"/>
                </a:lnTo>
                <a:lnTo>
                  <a:pt x="2121" y="1328"/>
                </a:lnTo>
                <a:lnTo>
                  <a:pt x="2123" y="1328"/>
                </a:lnTo>
                <a:lnTo>
                  <a:pt x="2126" y="1330"/>
                </a:lnTo>
                <a:lnTo>
                  <a:pt x="2128" y="1330"/>
                </a:lnTo>
                <a:lnTo>
                  <a:pt x="2128" y="1333"/>
                </a:lnTo>
                <a:lnTo>
                  <a:pt x="2131" y="1333"/>
                </a:lnTo>
                <a:lnTo>
                  <a:pt x="2131" y="1335"/>
                </a:lnTo>
                <a:lnTo>
                  <a:pt x="2131" y="1338"/>
                </a:lnTo>
                <a:lnTo>
                  <a:pt x="2133" y="1338"/>
                </a:lnTo>
                <a:lnTo>
                  <a:pt x="2133" y="1340"/>
                </a:lnTo>
                <a:lnTo>
                  <a:pt x="2131" y="1340"/>
                </a:lnTo>
                <a:lnTo>
                  <a:pt x="2131" y="1342"/>
                </a:lnTo>
                <a:lnTo>
                  <a:pt x="2131" y="1345"/>
                </a:lnTo>
                <a:lnTo>
                  <a:pt x="2128" y="1345"/>
                </a:lnTo>
                <a:lnTo>
                  <a:pt x="2128" y="1347"/>
                </a:lnTo>
                <a:lnTo>
                  <a:pt x="2128" y="1349"/>
                </a:lnTo>
                <a:lnTo>
                  <a:pt x="2128" y="1352"/>
                </a:lnTo>
                <a:lnTo>
                  <a:pt x="2126" y="1354"/>
                </a:lnTo>
                <a:lnTo>
                  <a:pt x="2126" y="1356"/>
                </a:lnTo>
                <a:lnTo>
                  <a:pt x="2126" y="1359"/>
                </a:lnTo>
                <a:lnTo>
                  <a:pt x="2126" y="1361"/>
                </a:lnTo>
                <a:lnTo>
                  <a:pt x="2126" y="1364"/>
                </a:lnTo>
                <a:lnTo>
                  <a:pt x="2126" y="1366"/>
                </a:lnTo>
                <a:lnTo>
                  <a:pt x="2126" y="1368"/>
                </a:lnTo>
                <a:lnTo>
                  <a:pt x="2126" y="1371"/>
                </a:lnTo>
                <a:lnTo>
                  <a:pt x="2126" y="1373"/>
                </a:lnTo>
                <a:lnTo>
                  <a:pt x="2126" y="1375"/>
                </a:lnTo>
                <a:lnTo>
                  <a:pt x="2128" y="1375"/>
                </a:lnTo>
                <a:lnTo>
                  <a:pt x="2128" y="1378"/>
                </a:lnTo>
                <a:lnTo>
                  <a:pt x="2131" y="1378"/>
                </a:lnTo>
                <a:lnTo>
                  <a:pt x="2131" y="1380"/>
                </a:lnTo>
                <a:lnTo>
                  <a:pt x="2135" y="1380"/>
                </a:lnTo>
                <a:lnTo>
                  <a:pt x="2138" y="1380"/>
                </a:lnTo>
                <a:lnTo>
                  <a:pt x="2138" y="1380"/>
                </a:lnTo>
                <a:lnTo>
                  <a:pt x="2140" y="1380"/>
                </a:lnTo>
                <a:lnTo>
                  <a:pt x="2140" y="1378"/>
                </a:lnTo>
                <a:lnTo>
                  <a:pt x="2142" y="1378"/>
                </a:lnTo>
                <a:lnTo>
                  <a:pt x="2142" y="1375"/>
                </a:lnTo>
                <a:lnTo>
                  <a:pt x="2145" y="1375"/>
                </a:lnTo>
                <a:lnTo>
                  <a:pt x="2145" y="1373"/>
                </a:lnTo>
                <a:lnTo>
                  <a:pt x="2147" y="1371"/>
                </a:lnTo>
                <a:lnTo>
                  <a:pt x="2147" y="1368"/>
                </a:lnTo>
                <a:lnTo>
                  <a:pt x="2149" y="1368"/>
                </a:lnTo>
                <a:lnTo>
                  <a:pt x="2149" y="1366"/>
                </a:lnTo>
                <a:lnTo>
                  <a:pt x="2149" y="1364"/>
                </a:lnTo>
                <a:lnTo>
                  <a:pt x="2152" y="1364"/>
                </a:lnTo>
                <a:lnTo>
                  <a:pt x="2152" y="1361"/>
                </a:lnTo>
                <a:lnTo>
                  <a:pt x="2152" y="1359"/>
                </a:lnTo>
                <a:lnTo>
                  <a:pt x="2152" y="1356"/>
                </a:lnTo>
                <a:lnTo>
                  <a:pt x="2154" y="1356"/>
                </a:lnTo>
                <a:lnTo>
                  <a:pt x="2154" y="1354"/>
                </a:lnTo>
                <a:lnTo>
                  <a:pt x="2154" y="1352"/>
                </a:lnTo>
                <a:lnTo>
                  <a:pt x="2154" y="1349"/>
                </a:lnTo>
                <a:lnTo>
                  <a:pt x="2154" y="1347"/>
                </a:lnTo>
                <a:lnTo>
                  <a:pt x="2154" y="1345"/>
                </a:lnTo>
                <a:lnTo>
                  <a:pt x="2157" y="1345"/>
                </a:lnTo>
                <a:lnTo>
                  <a:pt x="2157" y="1342"/>
                </a:lnTo>
                <a:lnTo>
                  <a:pt x="2157" y="1340"/>
                </a:lnTo>
                <a:lnTo>
                  <a:pt x="2157" y="1340"/>
                </a:lnTo>
                <a:lnTo>
                  <a:pt x="2157" y="1338"/>
                </a:lnTo>
                <a:lnTo>
                  <a:pt x="2157" y="1335"/>
                </a:lnTo>
                <a:lnTo>
                  <a:pt x="2159" y="1335"/>
                </a:lnTo>
                <a:lnTo>
                  <a:pt x="2159" y="1333"/>
                </a:lnTo>
                <a:lnTo>
                  <a:pt x="2159" y="1330"/>
                </a:lnTo>
                <a:lnTo>
                  <a:pt x="2161" y="1328"/>
                </a:lnTo>
                <a:lnTo>
                  <a:pt x="2161" y="1326"/>
                </a:lnTo>
                <a:lnTo>
                  <a:pt x="2164" y="1326"/>
                </a:lnTo>
                <a:lnTo>
                  <a:pt x="2164" y="1326"/>
                </a:lnTo>
                <a:lnTo>
                  <a:pt x="2164" y="1323"/>
                </a:lnTo>
                <a:lnTo>
                  <a:pt x="2166" y="1323"/>
                </a:lnTo>
                <a:lnTo>
                  <a:pt x="2166" y="1321"/>
                </a:lnTo>
                <a:lnTo>
                  <a:pt x="2168" y="1321"/>
                </a:lnTo>
                <a:lnTo>
                  <a:pt x="2168" y="1319"/>
                </a:lnTo>
                <a:lnTo>
                  <a:pt x="2168" y="1316"/>
                </a:lnTo>
                <a:lnTo>
                  <a:pt x="2171" y="1316"/>
                </a:lnTo>
                <a:lnTo>
                  <a:pt x="2171" y="1314"/>
                </a:lnTo>
                <a:lnTo>
                  <a:pt x="2173" y="1314"/>
                </a:lnTo>
                <a:lnTo>
                  <a:pt x="2173" y="1312"/>
                </a:lnTo>
                <a:lnTo>
                  <a:pt x="2175" y="1312"/>
                </a:lnTo>
                <a:lnTo>
                  <a:pt x="2175" y="1309"/>
                </a:lnTo>
                <a:lnTo>
                  <a:pt x="2178" y="1309"/>
                </a:lnTo>
                <a:lnTo>
                  <a:pt x="2180" y="1309"/>
                </a:lnTo>
                <a:lnTo>
                  <a:pt x="2180" y="1307"/>
                </a:lnTo>
                <a:lnTo>
                  <a:pt x="2185" y="1307"/>
                </a:lnTo>
                <a:lnTo>
                  <a:pt x="2185" y="1305"/>
                </a:lnTo>
                <a:lnTo>
                  <a:pt x="2187" y="1305"/>
                </a:lnTo>
                <a:lnTo>
                  <a:pt x="2190" y="1305"/>
                </a:lnTo>
                <a:lnTo>
                  <a:pt x="2190" y="1307"/>
                </a:lnTo>
                <a:lnTo>
                  <a:pt x="2192" y="1307"/>
                </a:lnTo>
                <a:lnTo>
                  <a:pt x="2194" y="1305"/>
                </a:lnTo>
                <a:lnTo>
                  <a:pt x="2197" y="1305"/>
                </a:lnTo>
                <a:lnTo>
                  <a:pt x="2199" y="1305"/>
                </a:lnTo>
                <a:lnTo>
                  <a:pt x="2199" y="1302"/>
                </a:lnTo>
                <a:lnTo>
                  <a:pt x="2201" y="1302"/>
                </a:lnTo>
                <a:lnTo>
                  <a:pt x="2204" y="1302"/>
                </a:lnTo>
                <a:lnTo>
                  <a:pt x="2206" y="1302"/>
                </a:lnTo>
                <a:lnTo>
                  <a:pt x="2206" y="1300"/>
                </a:lnTo>
                <a:lnTo>
                  <a:pt x="2208" y="1300"/>
                </a:lnTo>
                <a:lnTo>
                  <a:pt x="2211" y="1300"/>
                </a:lnTo>
                <a:lnTo>
                  <a:pt x="2211" y="1297"/>
                </a:lnTo>
                <a:lnTo>
                  <a:pt x="2208" y="1297"/>
                </a:lnTo>
                <a:lnTo>
                  <a:pt x="2208" y="1295"/>
                </a:lnTo>
                <a:lnTo>
                  <a:pt x="2211" y="1295"/>
                </a:lnTo>
                <a:lnTo>
                  <a:pt x="2211" y="1293"/>
                </a:lnTo>
                <a:lnTo>
                  <a:pt x="2211" y="1290"/>
                </a:lnTo>
                <a:lnTo>
                  <a:pt x="2208" y="1290"/>
                </a:lnTo>
                <a:lnTo>
                  <a:pt x="2206" y="1290"/>
                </a:lnTo>
                <a:lnTo>
                  <a:pt x="2204" y="1290"/>
                </a:lnTo>
                <a:lnTo>
                  <a:pt x="2201" y="1290"/>
                </a:lnTo>
                <a:lnTo>
                  <a:pt x="2199" y="1290"/>
                </a:lnTo>
                <a:lnTo>
                  <a:pt x="2197" y="1293"/>
                </a:lnTo>
                <a:lnTo>
                  <a:pt x="2194" y="1293"/>
                </a:lnTo>
                <a:lnTo>
                  <a:pt x="2192" y="1293"/>
                </a:lnTo>
                <a:lnTo>
                  <a:pt x="2192" y="1295"/>
                </a:lnTo>
                <a:lnTo>
                  <a:pt x="2190" y="1295"/>
                </a:lnTo>
                <a:lnTo>
                  <a:pt x="2190" y="1293"/>
                </a:lnTo>
                <a:lnTo>
                  <a:pt x="2187" y="1293"/>
                </a:lnTo>
                <a:lnTo>
                  <a:pt x="2185" y="1293"/>
                </a:lnTo>
                <a:lnTo>
                  <a:pt x="2182" y="1293"/>
                </a:lnTo>
                <a:lnTo>
                  <a:pt x="2180" y="1295"/>
                </a:lnTo>
                <a:lnTo>
                  <a:pt x="2180" y="1293"/>
                </a:lnTo>
                <a:lnTo>
                  <a:pt x="2178" y="1293"/>
                </a:lnTo>
                <a:lnTo>
                  <a:pt x="2175" y="1293"/>
                </a:lnTo>
                <a:lnTo>
                  <a:pt x="2173" y="1293"/>
                </a:lnTo>
                <a:lnTo>
                  <a:pt x="2171" y="1293"/>
                </a:lnTo>
                <a:lnTo>
                  <a:pt x="2171" y="1290"/>
                </a:lnTo>
                <a:lnTo>
                  <a:pt x="2173" y="1290"/>
                </a:lnTo>
                <a:lnTo>
                  <a:pt x="2171" y="1288"/>
                </a:lnTo>
                <a:lnTo>
                  <a:pt x="2171" y="1286"/>
                </a:lnTo>
                <a:lnTo>
                  <a:pt x="2173" y="1286"/>
                </a:lnTo>
                <a:lnTo>
                  <a:pt x="2175" y="1286"/>
                </a:lnTo>
                <a:lnTo>
                  <a:pt x="2178" y="1286"/>
                </a:lnTo>
                <a:lnTo>
                  <a:pt x="2180" y="1286"/>
                </a:lnTo>
                <a:lnTo>
                  <a:pt x="2180" y="1283"/>
                </a:lnTo>
                <a:lnTo>
                  <a:pt x="2182" y="1283"/>
                </a:lnTo>
                <a:lnTo>
                  <a:pt x="2185" y="1283"/>
                </a:lnTo>
                <a:lnTo>
                  <a:pt x="2185" y="1281"/>
                </a:lnTo>
                <a:lnTo>
                  <a:pt x="2187" y="1281"/>
                </a:lnTo>
                <a:lnTo>
                  <a:pt x="2187" y="1279"/>
                </a:lnTo>
                <a:lnTo>
                  <a:pt x="2187" y="1276"/>
                </a:lnTo>
                <a:lnTo>
                  <a:pt x="2187" y="1274"/>
                </a:lnTo>
                <a:lnTo>
                  <a:pt x="2187" y="1271"/>
                </a:lnTo>
                <a:lnTo>
                  <a:pt x="2185" y="1271"/>
                </a:lnTo>
                <a:lnTo>
                  <a:pt x="2185" y="1269"/>
                </a:lnTo>
                <a:lnTo>
                  <a:pt x="2182" y="1269"/>
                </a:lnTo>
                <a:lnTo>
                  <a:pt x="2182" y="1269"/>
                </a:lnTo>
                <a:lnTo>
                  <a:pt x="2180" y="1269"/>
                </a:lnTo>
                <a:lnTo>
                  <a:pt x="2180" y="1267"/>
                </a:lnTo>
                <a:lnTo>
                  <a:pt x="2178" y="1267"/>
                </a:lnTo>
                <a:lnTo>
                  <a:pt x="2178" y="1264"/>
                </a:lnTo>
                <a:lnTo>
                  <a:pt x="2175" y="1264"/>
                </a:lnTo>
                <a:lnTo>
                  <a:pt x="2175" y="1262"/>
                </a:lnTo>
                <a:lnTo>
                  <a:pt x="2173" y="1262"/>
                </a:lnTo>
                <a:lnTo>
                  <a:pt x="2173" y="1260"/>
                </a:lnTo>
                <a:lnTo>
                  <a:pt x="2171" y="1260"/>
                </a:lnTo>
                <a:lnTo>
                  <a:pt x="2168" y="1260"/>
                </a:lnTo>
                <a:lnTo>
                  <a:pt x="2166" y="1260"/>
                </a:lnTo>
                <a:lnTo>
                  <a:pt x="2164" y="1260"/>
                </a:lnTo>
                <a:lnTo>
                  <a:pt x="2161" y="1262"/>
                </a:lnTo>
                <a:lnTo>
                  <a:pt x="2159" y="1262"/>
                </a:lnTo>
                <a:lnTo>
                  <a:pt x="2161" y="1260"/>
                </a:lnTo>
                <a:lnTo>
                  <a:pt x="2161" y="1257"/>
                </a:lnTo>
                <a:lnTo>
                  <a:pt x="2159" y="1257"/>
                </a:lnTo>
                <a:lnTo>
                  <a:pt x="2159" y="1255"/>
                </a:lnTo>
                <a:lnTo>
                  <a:pt x="2157" y="1255"/>
                </a:lnTo>
                <a:lnTo>
                  <a:pt x="2157" y="1253"/>
                </a:lnTo>
                <a:lnTo>
                  <a:pt x="2154" y="1253"/>
                </a:lnTo>
                <a:lnTo>
                  <a:pt x="2154" y="1250"/>
                </a:lnTo>
                <a:lnTo>
                  <a:pt x="2154" y="1248"/>
                </a:lnTo>
                <a:lnTo>
                  <a:pt x="2154" y="1245"/>
                </a:lnTo>
                <a:lnTo>
                  <a:pt x="2157" y="1245"/>
                </a:lnTo>
                <a:lnTo>
                  <a:pt x="2157" y="1243"/>
                </a:lnTo>
                <a:lnTo>
                  <a:pt x="2159" y="1243"/>
                </a:lnTo>
                <a:lnTo>
                  <a:pt x="2166" y="1238"/>
                </a:lnTo>
                <a:lnTo>
                  <a:pt x="2175" y="1234"/>
                </a:lnTo>
                <a:lnTo>
                  <a:pt x="2178" y="1231"/>
                </a:lnTo>
                <a:lnTo>
                  <a:pt x="2180" y="1231"/>
                </a:lnTo>
                <a:lnTo>
                  <a:pt x="2182" y="1231"/>
                </a:lnTo>
                <a:lnTo>
                  <a:pt x="2185" y="1234"/>
                </a:lnTo>
                <a:lnTo>
                  <a:pt x="2187" y="1234"/>
                </a:lnTo>
                <a:lnTo>
                  <a:pt x="2192" y="1236"/>
                </a:lnTo>
                <a:lnTo>
                  <a:pt x="2197" y="1241"/>
                </a:lnTo>
                <a:lnTo>
                  <a:pt x="2201" y="1243"/>
                </a:lnTo>
                <a:lnTo>
                  <a:pt x="2204" y="1245"/>
                </a:lnTo>
                <a:lnTo>
                  <a:pt x="2208" y="1248"/>
                </a:lnTo>
                <a:lnTo>
                  <a:pt x="2213" y="1250"/>
                </a:lnTo>
                <a:lnTo>
                  <a:pt x="2213" y="1253"/>
                </a:lnTo>
                <a:lnTo>
                  <a:pt x="2218" y="1255"/>
                </a:lnTo>
                <a:lnTo>
                  <a:pt x="2220" y="1255"/>
                </a:lnTo>
                <a:lnTo>
                  <a:pt x="2225" y="1260"/>
                </a:lnTo>
                <a:lnTo>
                  <a:pt x="2227" y="1262"/>
                </a:lnTo>
                <a:lnTo>
                  <a:pt x="2232" y="1262"/>
                </a:lnTo>
                <a:lnTo>
                  <a:pt x="2237" y="1264"/>
                </a:lnTo>
                <a:lnTo>
                  <a:pt x="2239" y="1267"/>
                </a:lnTo>
                <a:lnTo>
                  <a:pt x="2244" y="1269"/>
                </a:lnTo>
                <a:lnTo>
                  <a:pt x="2246" y="1269"/>
                </a:lnTo>
                <a:lnTo>
                  <a:pt x="2249" y="1271"/>
                </a:lnTo>
                <a:lnTo>
                  <a:pt x="2253" y="1274"/>
                </a:lnTo>
                <a:lnTo>
                  <a:pt x="2258" y="1276"/>
                </a:lnTo>
                <a:lnTo>
                  <a:pt x="2260" y="1279"/>
                </a:lnTo>
                <a:lnTo>
                  <a:pt x="2265" y="1281"/>
                </a:lnTo>
                <a:lnTo>
                  <a:pt x="2270" y="1283"/>
                </a:lnTo>
                <a:lnTo>
                  <a:pt x="2270" y="1286"/>
                </a:lnTo>
                <a:lnTo>
                  <a:pt x="2275" y="1288"/>
                </a:lnTo>
                <a:lnTo>
                  <a:pt x="2277" y="1288"/>
                </a:lnTo>
                <a:lnTo>
                  <a:pt x="2277" y="1290"/>
                </a:lnTo>
                <a:lnTo>
                  <a:pt x="2279" y="1290"/>
                </a:lnTo>
                <a:lnTo>
                  <a:pt x="2282" y="1290"/>
                </a:lnTo>
                <a:lnTo>
                  <a:pt x="2284" y="1290"/>
                </a:lnTo>
                <a:lnTo>
                  <a:pt x="2286" y="1290"/>
                </a:lnTo>
                <a:lnTo>
                  <a:pt x="2289" y="1290"/>
                </a:lnTo>
                <a:lnTo>
                  <a:pt x="2291" y="1290"/>
                </a:lnTo>
                <a:lnTo>
                  <a:pt x="2291" y="1288"/>
                </a:lnTo>
                <a:lnTo>
                  <a:pt x="2294" y="1288"/>
                </a:lnTo>
                <a:lnTo>
                  <a:pt x="2298" y="1283"/>
                </a:lnTo>
                <a:lnTo>
                  <a:pt x="2303" y="1281"/>
                </a:lnTo>
                <a:lnTo>
                  <a:pt x="2305" y="1279"/>
                </a:lnTo>
                <a:lnTo>
                  <a:pt x="2308" y="1276"/>
                </a:lnTo>
                <a:lnTo>
                  <a:pt x="2310" y="1276"/>
                </a:lnTo>
                <a:lnTo>
                  <a:pt x="2312" y="1274"/>
                </a:lnTo>
                <a:lnTo>
                  <a:pt x="2315" y="1271"/>
                </a:lnTo>
                <a:lnTo>
                  <a:pt x="2317" y="1269"/>
                </a:lnTo>
                <a:lnTo>
                  <a:pt x="2320" y="1269"/>
                </a:lnTo>
                <a:lnTo>
                  <a:pt x="2322" y="1269"/>
                </a:lnTo>
                <a:lnTo>
                  <a:pt x="2324" y="1267"/>
                </a:lnTo>
                <a:lnTo>
                  <a:pt x="2327" y="1264"/>
                </a:lnTo>
                <a:lnTo>
                  <a:pt x="2327" y="1264"/>
                </a:lnTo>
                <a:lnTo>
                  <a:pt x="2329" y="1262"/>
                </a:lnTo>
                <a:lnTo>
                  <a:pt x="2331" y="1260"/>
                </a:lnTo>
                <a:lnTo>
                  <a:pt x="2334" y="1260"/>
                </a:lnTo>
                <a:lnTo>
                  <a:pt x="2336" y="1257"/>
                </a:lnTo>
                <a:lnTo>
                  <a:pt x="2338" y="1255"/>
                </a:lnTo>
                <a:lnTo>
                  <a:pt x="2341" y="1253"/>
                </a:lnTo>
                <a:lnTo>
                  <a:pt x="2343" y="1250"/>
                </a:lnTo>
                <a:lnTo>
                  <a:pt x="2346" y="1250"/>
                </a:lnTo>
                <a:lnTo>
                  <a:pt x="2346" y="1248"/>
                </a:lnTo>
                <a:lnTo>
                  <a:pt x="2348" y="1248"/>
                </a:lnTo>
                <a:lnTo>
                  <a:pt x="2350" y="1250"/>
                </a:lnTo>
                <a:lnTo>
                  <a:pt x="2353" y="1248"/>
                </a:lnTo>
                <a:lnTo>
                  <a:pt x="2355" y="1248"/>
                </a:lnTo>
                <a:lnTo>
                  <a:pt x="2355" y="1245"/>
                </a:lnTo>
                <a:lnTo>
                  <a:pt x="2355" y="1243"/>
                </a:lnTo>
                <a:lnTo>
                  <a:pt x="2355" y="1241"/>
                </a:lnTo>
                <a:lnTo>
                  <a:pt x="2353" y="1241"/>
                </a:lnTo>
                <a:lnTo>
                  <a:pt x="2353" y="1238"/>
                </a:lnTo>
                <a:lnTo>
                  <a:pt x="2353" y="1236"/>
                </a:lnTo>
                <a:lnTo>
                  <a:pt x="2353" y="1234"/>
                </a:lnTo>
                <a:lnTo>
                  <a:pt x="2353" y="1231"/>
                </a:lnTo>
                <a:lnTo>
                  <a:pt x="2353" y="1227"/>
                </a:lnTo>
                <a:lnTo>
                  <a:pt x="2350" y="1224"/>
                </a:lnTo>
                <a:lnTo>
                  <a:pt x="2350" y="1222"/>
                </a:lnTo>
                <a:lnTo>
                  <a:pt x="2350" y="1217"/>
                </a:lnTo>
                <a:lnTo>
                  <a:pt x="2350" y="1215"/>
                </a:lnTo>
                <a:lnTo>
                  <a:pt x="2350" y="1212"/>
                </a:lnTo>
                <a:lnTo>
                  <a:pt x="2350" y="1210"/>
                </a:lnTo>
                <a:lnTo>
                  <a:pt x="2350" y="1208"/>
                </a:lnTo>
                <a:lnTo>
                  <a:pt x="2350" y="1205"/>
                </a:lnTo>
                <a:lnTo>
                  <a:pt x="2350" y="1201"/>
                </a:lnTo>
                <a:lnTo>
                  <a:pt x="2348" y="1201"/>
                </a:lnTo>
                <a:lnTo>
                  <a:pt x="2346" y="1198"/>
                </a:lnTo>
                <a:lnTo>
                  <a:pt x="2343" y="1198"/>
                </a:lnTo>
                <a:lnTo>
                  <a:pt x="2341" y="1198"/>
                </a:lnTo>
                <a:lnTo>
                  <a:pt x="2338" y="1196"/>
                </a:lnTo>
                <a:lnTo>
                  <a:pt x="2334" y="1196"/>
                </a:lnTo>
                <a:lnTo>
                  <a:pt x="2331" y="1196"/>
                </a:lnTo>
                <a:lnTo>
                  <a:pt x="2329" y="1193"/>
                </a:lnTo>
                <a:lnTo>
                  <a:pt x="2327" y="1193"/>
                </a:lnTo>
                <a:lnTo>
                  <a:pt x="2327" y="1193"/>
                </a:lnTo>
                <a:lnTo>
                  <a:pt x="2324" y="1193"/>
                </a:lnTo>
                <a:lnTo>
                  <a:pt x="2322" y="1193"/>
                </a:lnTo>
                <a:lnTo>
                  <a:pt x="2322" y="1191"/>
                </a:lnTo>
                <a:lnTo>
                  <a:pt x="2320" y="1191"/>
                </a:lnTo>
                <a:lnTo>
                  <a:pt x="2317" y="1191"/>
                </a:lnTo>
                <a:lnTo>
                  <a:pt x="2315" y="1189"/>
                </a:lnTo>
                <a:lnTo>
                  <a:pt x="2312" y="1189"/>
                </a:lnTo>
                <a:lnTo>
                  <a:pt x="2310" y="1189"/>
                </a:lnTo>
                <a:lnTo>
                  <a:pt x="2308" y="1189"/>
                </a:lnTo>
                <a:lnTo>
                  <a:pt x="2305" y="1186"/>
                </a:lnTo>
                <a:lnTo>
                  <a:pt x="2303" y="1186"/>
                </a:lnTo>
                <a:lnTo>
                  <a:pt x="2301" y="1186"/>
                </a:lnTo>
                <a:lnTo>
                  <a:pt x="2296" y="1184"/>
                </a:lnTo>
                <a:lnTo>
                  <a:pt x="2294" y="1184"/>
                </a:lnTo>
                <a:lnTo>
                  <a:pt x="2291" y="1182"/>
                </a:lnTo>
                <a:lnTo>
                  <a:pt x="2289" y="1182"/>
                </a:lnTo>
                <a:lnTo>
                  <a:pt x="2289" y="1179"/>
                </a:lnTo>
                <a:lnTo>
                  <a:pt x="2286" y="1179"/>
                </a:lnTo>
                <a:lnTo>
                  <a:pt x="2286" y="1177"/>
                </a:lnTo>
                <a:lnTo>
                  <a:pt x="2286" y="1175"/>
                </a:lnTo>
                <a:lnTo>
                  <a:pt x="2286" y="1172"/>
                </a:lnTo>
                <a:lnTo>
                  <a:pt x="2289" y="1172"/>
                </a:lnTo>
                <a:lnTo>
                  <a:pt x="2291" y="1172"/>
                </a:lnTo>
                <a:lnTo>
                  <a:pt x="2294" y="1170"/>
                </a:lnTo>
                <a:lnTo>
                  <a:pt x="2296" y="1170"/>
                </a:lnTo>
                <a:lnTo>
                  <a:pt x="2298" y="1167"/>
                </a:lnTo>
                <a:lnTo>
                  <a:pt x="2298" y="1165"/>
                </a:lnTo>
                <a:lnTo>
                  <a:pt x="2296" y="1165"/>
                </a:lnTo>
                <a:lnTo>
                  <a:pt x="2294" y="1163"/>
                </a:lnTo>
                <a:lnTo>
                  <a:pt x="2291" y="1163"/>
                </a:lnTo>
                <a:lnTo>
                  <a:pt x="2289" y="1163"/>
                </a:lnTo>
                <a:lnTo>
                  <a:pt x="2286" y="1160"/>
                </a:lnTo>
                <a:lnTo>
                  <a:pt x="2282" y="1160"/>
                </a:lnTo>
                <a:lnTo>
                  <a:pt x="2277" y="1158"/>
                </a:lnTo>
                <a:lnTo>
                  <a:pt x="2272" y="1156"/>
                </a:lnTo>
                <a:lnTo>
                  <a:pt x="2270" y="1156"/>
                </a:lnTo>
                <a:lnTo>
                  <a:pt x="2265" y="1153"/>
                </a:lnTo>
                <a:lnTo>
                  <a:pt x="2260" y="1153"/>
                </a:lnTo>
                <a:lnTo>
                  <a:pt x="2258" y="1151"/>
                </a:lnTo>
                <a:lnTo>
                  <a:pt x="2256" y="1151"/>
                </a:lnTo>
                <a:lnTo>
                  <a:pt x="2256" y="1149"/>
                </a:lnTo>
                <a:lnTo>
                  <a:pt x="2258" y="1149"/>
                </a:lnTo>
                <a:lnTo>
                  <a:pt x="2258" y="1146"/>
                </a:lnTo>
                <a:lnTo>
                  <a:pt x="2256" y="1146"/>
                </a:lnTo>
                <a:lnTo>
                  <a:pt x="2253" y="1146"/>
                </a:lnTo>
                <a:lnTo>
                  <a:pt x="2253" y="1144"/>
                </a:lnTo>
                <a:lnTo>
                  <a:pt x="2251" y="1144"/>
                </a:lnTo>
                <a:lnTo>
                  <a:pt x="2246" y="1144"/>
                </a:lnTo>
                <a:lnTo>
                  <a:pt x="2242" y="1141"/>
                </a:lnTo>
                <a:lnTo>
                  <a:pt x="2239" y="1139"/>
                </a:lnTo>
                <a:lnTo>
                  <a:pt x="2232" y="1137"/>
                </a:lnTo>
                <a:lnTo>
                  <a:pt x="2227" y="1134"/>
                </a:lnTo>
                <a:lnTo>
                  <a:pt x="2223" y="1132"/>
                </a:lnTo>
                <a:lnTo>
                  <a:pt x="2220" y="1132"/>
                </a:lnTo>
                <a:lnTo>
                  <a:pt x="2218" y="1130"/>
                </a:lnTo>
                <a:lnTo>
                  <a:pt x="2216" y="1130"/>
                </a:lnTo>
                <a:lnTo>
                  <a:pt x="2213" y="1130"/>
                </a:lnTo>
                <a:lnTo>
                  <a:pt x="2213" y="1127"/>
                </a:lnTo>
                <a:lnTo>
                  <a:pt x="2211" y="1127"/>
                </a:lnTo>
                <a:lnTo>
                  <a:pt x="2208" y="1125"/>
                </a:lnTo>
                <a:lnTo>
                  <a:pt x="2206" y="1125"/>
                </a:lnTo>
                <a:lnTo>
                  <a:pt x="2204" y="1125"/>
                </a:lnTo>
                <a:lnTo>
                  <a:pt x="2201" y="1123"/>
                </a:lnTo>
                <a:lnTo>
                  <a:pt x="2199" y="1123"/>
                </a:lnTo>
                <a:lnTo>
                  <a:pt x="2199" y="1120"/>
                </a:lnTo>
                <a:lnTo>
                  <a:pt x="2197" y="1120"/>
                </a:lnTo>
                <a:lnTo>
                  <a:pt x="2197" y="1118"/>
                </a:lnTo>
                <a:lnTo>
                  <a:pt x="2197" y="1116"/>
                </a:lnTo>
                <a:lnTo>
                  <a:pt x="2194" y="1113"/>
                </a:lnTo>
                <a:lnTo>
                  <a:pt x="2194" y="1111"/>
                </a:lnTo>
                <a:lnTo>
                  <a:pt x="2194" y="1108"/>
                </a:lnTo>
                <a:lnTo>
                  <a:pt x="2192" y="1108"/>
                </a:lnTo>
                <a:lnTo>
                  <a:pt x="2192" y="1106"/>
                </a:lnTo>
                <a:lnTo>
                  <a:pt x="2190" y="1106"/>
                </a:lnTo>
                <a:lnTo>
                  <a:pt x="2187" y="1106"/>
                </a:lnTo>
                <a:lnTo>
                  <a:pt x="2187" y="1104"/>
                </a:lnTo>
                <a:lnTo>
                  <a:pt x="2185" y="1104"/>
                </a:lnTo>
                <a:lnTo>
                  <a:pt x="2182" y="1104"/>
                </a:lnTo>
                <a:lnTo>
                  <a:pt x="2182" y="1101"/>
                </a:lnTo>
                <a:lnTo>
                  <a:pt x="2180" y="1101"/>
                </a:lnTo>
                <a:lnTo>
                  <a:pt x="2178" y="1101"/>
                </a:lnTo>
                <a:lnTo>
                  <a:pt x="2175" y="1101"/>
                </a:lnTo>
                <a:lnTo>
                  <a:pt x="2173" y="1101"/>
                </a:lnTo>
                <a:lnTo>
                  <a:pt x="2173" y="1099"/>
                </a:lnTo>
                <a:lnTo>
                  <a:pt x="2171" y="1099"/>
                </a:lnTo>
                <a:lnTo>
                  <a:pt x="2168" y="1099"/>
                </a:lnTo>
                <a:lnTo>
                  <a:pt x="2166" y="1099"/>
                </a:lnTo>
                <a:lnTo>
                  <a:pt x="2164" y="1099"/>
                </a:lnTo>
                <a:lnTo>
                  <a:pt x="2161" y="1099"/>
                </a:lnTo>
                <a:lnTo>
                  <a:pt x="2159" y="1099"/>
                </a:lnTo>
                <a:lnTo>
                  <a:pt x="2157" y="1099"/>
                </a:lnTo>
                <a:lnTo>
                  <a:pt x="2157" y="1099"/>
                </a:lnTo>
                <a:lnTo>
                  <a:pt x="2157" y="1097"/>
                </a:lnTo>
                <a:lnTo>
                  <a:pt x="2157" y="1097"/>
                </a:lnTo>
                <a:lnTo>
                  <a:pt x="2154" y="1097"/>
                </a:lnTo>
                <a:lnTo>
                  <a:pt x="2152" y="1097"/>
                </a:lnTo>
                <a:lnTo>
                  <a:pt x="2149" y="1097"/>
                </a:lnTo>
                <a:lnTo>
                  <a:pt x="2147" y="1097"/>
                </a:lnTo>
                <a:lnTo>
                  <a:pt x="2145" y="1097"/>
                </a:lnTo>
                <a:lnTo>
                  <a:pt x="2142" y="1097"/>
                </a:lnTo>
                <a:lnTo>
                  <a:pt x="2140" y="1097"/>
                </a:lnTo>
                <a:lnTo>
                  <a:pt x="2138" y="1097"/>
                </a:lnTo>
                <a:lnTo>
                  <a:pt x="2138" y="1094"/>
                </a:lnTo>
                <a:lnTo>
                  <a:pt x="2135" y="1094"/>
                </a:lnTo>
                <a:lnTo>
                  <a:pt x="2135" y="1092"/>
                </a:lnTo>
                <a:lnTo>
                  <a:pt x="2133" y="1090"/>
                </a:lnTo>
                <a:lnTo>
                  <a:pt x="2133" y="1087"/>
                </a:lnTo>
                <a:lnTo>
                  <a:pt x="2133" y="1085"/>
                </a:lnTo>
                <a:lnTo>
                  <a:pt x="2133" y="1082"/>
                </a:lnTo>
                <a:lnTo>
                  <a:pt x="2131" y="1080"/>
                </a:lnTo>
                <a:lnTo>
                  <a:pt x="2131" y="1078"/>
                </a:lnTo>
                <a:lnTo>
                  <a:pt x="2131" y="1075"/>
                </a:lnTo>
                <a:lnTo>
                  <a:pt x="2131" y="1073"/>
                </a:lnTo>
                <a:lnTo>
                  <a:pt x="2131" y="1071"/>
                </a:lnTo>
                <a:lnTo>
                  <a:pt x="2131" y="1068"/>
                </a:lnTo>
                <a:lnTo>
                  <a:pt x="2131" y="1064"/>
                </a:lnTo>
                <a:lnTo>
                  <a:pt x="2131" y="1061"/>
                </a:lnTo>
                <a:lnTo>
                  <a:pt x="2131" y="1059"/>
                </a:lnTo>
                <a:lnTo>
                  <a:pt x="2131" y="1056"/>
                </a:lnTo>
                <a:lnTo>
                  <a:pt x="2131" y="1054"/>
                </a:lnTo>
                <a:lnTo>
                  <a:pt x="2131" y="1052"/>
                </a:lnTo>
                <a:lnTo>
                  <a:pt x="2133" y="1052"/>
                </a:lnTo>
                <a:lnTo>
                  <a:pt x="2133" y="1049"/>
                </a:lnTo>
                <a:lnTo>
                  <a:pt x="2133" y="1047"/>
                </a:lnTo>
                <a:lnTo>
                  <a:pt x="2135" y="1045"/>
                </a:lnTo>
                <a:lnTo>
                  <a:pt x="2135" y="1042"/>
                </a:lnTo>
                <a:lnTo>
                  <a:pt x="2138" y="1042"/>
                </a:lnTo>
                <a:lnTo>
                  <a:pt x="2138" y="1040"/>
                </a:lnTo>
                <a:lnTo>
                  <a:pt x="2140" y="1038"/>
                </a:lnTo>
                <a:lnTo>
                  <a:pt x="2140" y="1035"/>
                </a:lnTo>
                <a:lnTo>
                  <a:pt x="2142" y="1033"/>
                </a:lnTo>
                <a:lnTo>
                  <a:pt x="2142" y="1030"/>
                </a:lnTo>
                <a:lnTo>
                  <a:pt x="2145" y="1028"/>
                </a:lnTo>
                <a:lnTo>
                  <a:pt x="2147" y="1026"/>
                </a:lnTo>
                <a:lnTo>
                  <a:pt x="2149" y="1026"/>
                </a:lnTo>
                <a:lnTo>
                  <a:pt x="2149" y="1023"/>
                </a:lnTo>
                <a:lnTo>
                  <a:pt x="2152" y="1023"/>
                </a:lnTo>
                <a:lnTo>
                  <a:pt x="2152" y="1021"/>
                </a:lnTo>
                <a:lnTo>
                  <a:pt x="2154" y="1021"/>
                </a:lnTo>
                <a:lnTo>
                  <a:pt x="2154" y="1019"/>
                </a:lnTo>
                <a:lnTo>
                  <a:pt x="2157" y="1019"/>
                </a:lnTo>
                <a:lnTo>
                  <a:pt x="2157" y="1016"/>
                </a:lnTo>
                <a:lnTo>
                  <a:pt x="2159" y="1014"/>
                </a:lnTo>
                <a:lnTo>
                  <a:pt x="2161" y="1014"/>
                </a:lnTo>
                <a:lnTo>
                  <a:pt x="2161" y="1012"/>
                </a:lnTo>
                <a:lnTo>
                  <a:pt x="2164" y="1012"/>
                </a:lnTo>
                <a:lnTo>
                  <a:pt x="2166" y="1009"/>
                </a:lnTo>
                <a:lnTo>
                  <a:pt x="2168" y="1009"/>
                </a:lnTo>
                <a:lnTo>
                  <a:pt x="2171" y="1009"/>
                </a:lnTo>
                <a:lnTo>
                  <a:pt x="2171" y="1007"/>
                </a:lnTo>
                <a:lnTo>
                  <a:pt x="2173" y="1007"/>
                </a:lnTo>
                <a:lnTo>
                  <a:pt x="2175" y="1007"/>
                </a:lnTo>
                <a:lnTo>
                  <a:pt x="2178" y="1007"/>
                </a:lnTo>
                <a:lnTo>
                  <a:pt x="2178" y="1004"/>
                </a:lnTo>
                <a:lnTo>
                  <a:pt x="2180" y="1004"/>
                </a:lnTo>
                <a:lnTo>
                  <a:pt x="2182" y="1004"/>
                </a:lnTo>
                <a:lnTo>
                  <a:pt x="2185" y="1004"/>
                </a:lnTo>
                <a:lnTo>
                  <a:pt x="2187" y="1004"/>
                </a:lnTo>
                <a:lnTo>
                  <a:pt x="2190" y="1002"/>
                </a:lnTo>
                <a:lnTo>
                  <a:pt x="2192" y="1002"/>
                </a:lnTo>
                <a:lnTo>
                  <a:pt x="2194" y="1002"/>
                </a:lnTo>
                <a:lnTo>
                  <a:pt x="2197" y="1002"/>
                </a:lnTo>
                <a:lnTo>
                  <a:pt x="2199" y="1002"/>
                </a:lnTo>
                <a:lnTo>
                  <a:pt x="2201" y="1002"/>
                </a:lnTo>
                <a:lnTo>
                  <a:pt x="2204" y="1002"/>
                </a:lnTo>
                <a:lnTo>
                  <a:pt x="2206" y="1002"/>
                </a:lnTo>
                <a:lnTo>
                  <a:pt x="2208" y="1002"/>
                </a:lnTo>
                <a:lnTo>
                  <a:pt x="2211" y="1002"/>
                </a:lnTo>
                <a:lnTo>
                  <a:pt x="2213" y="1002"/>
                </a:lnTo>
                <a:lnTo>
                  <a:pt x="2213" y="1002"/>
                </a:lnTo>
                <a:lnTo>
                  <a:pt x="2216" y="1002"/>
                </a:lnTo>
                <a:lnTo>
                  <a:pt x="2218" y="1002"/>
                </a:lnTo>
                <a:lnTo>
                  <a:pt x="2220" y="1002"/>
                </a:lnTo>
                <a:lnTo>
                  <a:pt x="2223" y="1002"/>
                </a:lnTo>
                <a:lnTo>
                  <a:pt x="2225" y="1002"/>
                </a:lnTo>
                <a:lnTo>
                  <a:pt x="2227" y="1002"/>
                </a:lnTo>
                <a:lnTo>
                  <a:pt x="2230" y="1002"/>
                </a:lnTo>
                <a:lnTo>
                  <a:pt x="2232" y="1002"/>
                </a:lnTo>
                <a:lnTo>
                  <a:pt x="2234" y="1002"/>
                </a:lnTo>
                <a:lnTo>
                  <a:pt x="2237" y="1002"/>
                </a:lnTo>
                <a:lnTo>
                  <a:pt x="2239" y="1002"/>
                </a:lnTo>
                <a:lnTo>
                  <a:pt x="2242" y="1002"/>
                </a:lnTo>
                <a:lnTo>
                  <a:pt x="2244" y="1002"/>
                </a:lnTo>
                <a:lnTo>
                  <a:pt x="2246" y="1002"/>
                </a:lnTo>
                <a:lnTo>
                  <a:pt x="2249" y="1002"/>
                </a:lnTo>
                <a:lnTo>
                  <a:pt x="2251" y="1002"/>
                </a:lnTo>
                <a:lnTo>
                  <a:pt x="2253" y="1002"/>
                </a:lnTo>
                <a:lnTo>
                  <a:pt x="2256" y="1002"/>
                </a:lnTo>
                <a:lnTo>
                  <a:pt x="2258" y="1002"/>
                </a:lnTo>
                <a:lnTo>
                  <a:pt x="2260" y="1002"/>
                </a:lnTo>
                <a:lnTo>
                  <a:pt x="2263" y="1004"/>
                </a:lnTo>
                <a:lnTo>
                  <a:pt x="2265" y="1004"/>
                </a:lnTo>
                <a:lnTo>
                  <a:pt x="2268" y="1004"/>
                </a:lnTo>
                <a:lnTo>
                  <a:pt x="2270" y="1004"/>
                </a:lnTo>
                <a:lnTo>
                  <a:pt x="2270" y="1004"/>
                </a:lnTo>
                <a:lnTo>
                  <a:pt x="2270" y="1007"/>
                </a:lnTo>
                <a:lnTo>
                  <a:pt x="2272" y="1007"/>
                </a:lnTo>
                <a:lnTo>
                  <a:pt x="2275" y="1007"/>
                </a:lnTo>
                <a:lnTo>
                  <a:pt x="2275" y="1009"/>
                </a:lnTo>
                <a:lnTo>
                  <a:pt x="2277" y="1009"/>
                </a:lnTo>
                <a:lnTo>
                  <a:pt x="2279" y="1009"/>
                </a:lnTo>
                <a:lnTo>
                  <a:pt x="2279" y="1012"/>
                </a:lnTo>
                <a:lnTo>
                  <a:pt x="2282" y="1012"/>
                </a:lnTo>
                <a:lnTo>
                  <a:pt x="2284" y="1012"/>
                </a:lnTo>
                <a:lnTo>
                  <a:pt x="2284" y="1014"/>
                </a:lnTo>
                <a:lnTo>
                  <a:pt x="2286" y="1014"/>
                </a:lnTo>
                <a:lnTo>
                  <a:pt x="2289" y="1014"/>
                </a:lnTo>
                <a:lnTo>
                  <a:pt x="2291" y="1014"/>
                </a:lnTo>
                <a:lnTo>
                  <a:pt x="2294" y="1014"/>
                </a:lnTo>
                <a:lnTo>
                  <a:pt x="2296" y="1014"/>
                </a:lnTo>
                <a:lnTo>
                  <a:pt x="2296" y="1016"/>
                </a:lnTo>
                <a:lnTo>
                  <a:pt x="2298" y="1016"/>
                </a:lnTo>
                <a:lnTo>
                  <a:pt x="2301" y="1016"/>
                </a:lnTo>
                <a:lnTo>
                  <a:pt x="2303" y="1016"/>
                </a:lnTo>
                <a:lnTo>
                  <a:pt x="2303" y="1019"/>
                </a:lnTo>
                <a:lnTo>
                  <a:pt x="2303" y="1021"/>
                </a:lnTo>
                <a:lnTo>
                  <a:pt x="2305" y="1021"/>
                </a:lnTo>
                <a:lnTo>
                  <a:pt x="2308" y="1021"/>
                </a:lnTo>
                <a:lnTo>
                  <a:pt x="2310" y="1021"/>
                </a:lnTo>
                <a:lnTo>
                  <a:pt x="2310" y="1019"/>
                </a:lnTo>
                <a:lnTo>
                  <a:pt x="2312" y="1019"/>
                </a:lnTo>
                <a:lnTo>
                  <a:pt x="2315" y="1019"/>
                </a:lnTo>
                <a:lnTo>
                  <a:pt x="2317" y="1019"/>
                </a:lnTo>
                <a:lnTo>
                  <a:pt x="2320" y="1016"/>
                </a:lnTo>
                <a:lnTo>
                  <a:pt x="2322" y="1016"/>
                </a:lnTo>
                <a:lnTo>
                  <a:pt x="2324" y="1016"/>
                </a:lnTo>
                <a:lnTo>
                  <a:pt x="2327" y="1016"/>
                </a:lnTo>
                <a:lnTo>
                  <a:pt x="2327" y="1014"/>
                </a:lnTo>
                <a:lnTo>
                  <a:pt x="2329" y="1014"/>
                </a:lnTo>
                <a:lnTo>
                  <a:pt x="2331" y="1014"/>
                </a:lnTo>
                <a:lnTo>
                  <a:pt x="2334" y="1014"/>
                </a:lnTo>
                <a:lnTo>
                  <a:pt x="2336" y="1014"/>
                </a:lnTo>
                <a:lnTo>
                  <a:pt x="2338" y="1014"/>
                </a:lnTo>
                <a:lnTo>
                  <a:pt x="2341" y="1014"/>
                </a:lnTo>
                <a:lnTo>
                  <a:pt x="2343" y="1014"/>
                </a:lnTo>
                <a:lnTo>
                  <a:pt x="2346" y="1012"/>
                </a:lnTo>
                <a:lnTo>
                  <a:pt x="2348" y="1012"/>
                </a:lnTo>
                <a:lnTo>
                  <a:pt x="2350" y="1012"/>
                </a:lnTo>
                <a:lnTo>
                  <a:pt x="2353" y="1009"/>
                </a:lnTo>
                <a:lnTo>
                  <a:pt x="2355" y="1009"/>
                </a:lnTo>
                <a:lnTo>
                  <a:pt x="2357" y="1007"/>
                </a:lnTo>
                <a:lnTo>
                  <a:pt x="2360" y="1007"/>
                </a:lnTo>
                <a:lnTo>
                  <a:pt x="2360" y="1004"/>
                </a:lnTo>
                <a:lnTo>
                  <a:pt x="2362" y="1004"/>
                </a:lnTo>
                <a:lnTo>
                  <a:pt x="2364" y="1002"/>
                </a:lnTo>
                <a:lnTo>
                  <a:pt x="2367" y="1002"/>
                </a:lnTo>
                <a:lnTo>
                  <a:pt x="2369" y="1000"/>
                </a:lnTo>
                <a:lnTo>
                  <a:pt x="2371" y="1000"/>
                </a:lnTo>
                <a:lnTo>
                  <a:pt x="2374" y="997"/>
                </a:lnTo>
                <a:lnTo>
                  <a:pt x="2376" y="997"/>
                </a:lnTo>
                <a:lnTo>
                  <a:pt x="2376" y="995"/>
                </a:lnTo>
                <a:lnTo>
                  <a:pt x="2379" y="995"/>
                </a:lnTo>
                <a:lnTo>
                  <a:pt x="2381" y="995"/>
                </a:lnTo>
                <a:lnTo>
                  <a:pt x="2381" y="993"/>
                </a:lnTo>
                <a:lnTo>
                  <a:pt x="2383" y="993"/>
                </a:lnTo>
                <a:lnTo>
                  <a:pt x="2386" y="990"/>
                </a:lnTo>
                <a:lnTo>
                  <a:pt x="2386" y="990"/>
                </a:lnTo>
                <a:lnTo>
                  <a:pt x="2386" y="988"/>
                </a:lnTo>
                <a:lnTo>
                  <a:pt x="2388" y="988"/>
                </a:lnTo>
                <a:lnTo>
                  <a:pt x="2388" y="986"/>
                </a:lnTo>
                <a:lnTo>
                  <a:pt x="2390" y="986"/>
                </a:lnTo>
                <a:lnTo>
                  <a:pt x="2393" y="986"/>
                </a:lnTo>
                <a:lnTo>
                  <a:pt x="2395" y="986"/>
                </a:lnTo>
                <a:lnTo>
                  <a:pt x="2395" y="983"/>
                </a:lnTo>
                <a:lnTo>
                  <a:pt x="2397" y="983"/>
                </a:lnTo>
                <a:lnTo>
                  <a:pt x="2400" y="983"/>
                </a:lnTo>
                <a:lnTo>
                  <a:pt x="2402" y="981"/>
                </a:lnTo>
                <a:lnTo>
                  <a:pt x="2405" y="981"/>
                </a:lnTo>
                <a:lnTo>
                  <a:pt x="2407" y="981"/>
                </a:lnTo>
                <a:lnTo>
                  <a:pt x="2409" y="981"/>
                </a:lnTo>
                <a:lnTo>
                  <a:pt x="2412" y="981"/>
                </a:lnTo>
                <a:lnTo>
                  <a:pt x="2414" y="978"/>
                </a:lnTo>
                <a:lnTo>
                  <a:pt x="2416" y="978"/>
                </a:lnTo>
                <a:lnTo>
                  <a:pt x="2419" y="976"/>
                </a:lnTo>
                <a:lnTo>
                  <a:pt x="2423" y="974"/>
                </a:lnTo>
                <a:lnTo>
                  <a:pt x="2426" y="974"/>
                </a:lnTo>
                <a:lnTo>
                  <a:pt x="2431" y="974"/>
                </a:lnTo>
                <a:lnTo>
                  <a:pt x="2431" y="971"/>
                </a:lnTo>
                <a:lnTo>
                  <a:pt x="2433" y="971"/>
                </a:lnTo>
                <a:lnTo>
                  <a:pt x="2435" y="971"/>
                </a:lnTo>
                <a:lnTo>
                  <a:pt x="2440" y="969"/>
                </a:lnTo>
                <a:lnTo>
                  <a:pt x="2442" y="967"/>
                </a:lnTo>
                <a:lnTo>
                  <a:pt x="2445" y="967"/>
                </a:lnTo>
                <a:lnTo>
                  <a:pt x="2447" y="967"/>
                </a:lnTo>
                <a:lnTo>
                  <a:pt x="2449" y="964"/>
                </a:lnTo>
                <a:lnTo>
                  <a:pt x="2452" y="964"/>
                </a:lnTo>
                <a:lnTo>
                  <a:pt x="2454" y="964"/>
                </a:lnTo>
                <a:lnTo>
                  <a:pt x="2454" y="962"/>
                </a:lnTo>
                <a:lnTo>
                  <a:pt x="2457" y="962"/>
                </a:lnTo>
                <a:lnTo>
                  <a:pt x="2457" y="960"/>
                </a:lnTo>
                <a:lnTo>
                  <a:pt x="2459" y="960"/>
                </a:lnTo>
                <a:lnTo>
                  <a:pt x="2461" y="957"/>
                </a:lnTo>
                <a:lnTo>
                  <a:pt x="2466" y="957"/>
                </a:lnTo>
                <a:lnTo>
                  <a:pt x="2466" y="960"/>
                </a:lnTo>
                <a:lnTo>
                  <a:pt x="2473" y="960"/>
                </a:lnTo>
                <a:lnTo>
                  <a:pt x="2473" y="957"/>
                </a:lnTo>
                <a:lnTo>
                  <a:pt x="2475" y="957"/>
                </a:lnTo>
                <a:lnTo>
                  <a:pt x="2475" y="955"/>
                </a:lnTo>
                <a:lnTo>
                  <a:pt x="2478" y="955"/>
                </a:lnTo>
                <a:lnTo>
                  <a:pt x="2480" y="955"/>
                </a:lnTo>
                <a:lnTo>
                  <a:pt x="2483" y="957"/>
                </a:lnTo>
                <a:lnTo>
                  <a:pt x="2485" y="957"/>
                </a:lnTo>
                <a:lnTo>
                  <a:pt x="2487" y="957"/>
                </a:lnTo>
                <a:lnTo>
                  <a:pt x="2490" y="957"/>
                </a:lnTo>
                <a:lnTo>
                  <a:pt x="2492" y="957"/>
                </a:lnTo>
                <a:lnTo>
                  <a:pt x="2494" y="957"/>
                </a:lnTo>
                <a:lnTo>
                  <a:pt x="2497" y="960"/>
                </a:lnTo>
                <a:lnTo>
                  <a:pt x="2499" y="960"/>
                </a:lnTo>
                <a:lnTo>
                  <a:pt x="2499" y="960"/>
                </a:lnTo>
                <a:lnTo>
                  <a:pt x="2501" y="960"/>
                </a:lnTo>
                <a:lnTo>
                  <a:pt x="2504" y="960"/>
                </a:lnTo>
                <a:lnTo>
                  <a:pt x="2506" y="962"/>
                </a:lnTo>
                <a:lnTo>
                  <a:pt x="2509" y="962"/>
                </a:lnTo>
                <a:lnTo>
                  <a:pt x="2511" y="962"/>
                </a:lnTo>
                <a:lnTo>
                  <a:pt x="2513" y="962"/>
                </a:lnTo>
                <a:lnTo>
                  <a:pt x="2516" y="962"/>
                </a:lnTo>
                <a:lnTo>
                  <a:pt x="2516" y="964"/>
                </a:lnTo>
                <a:lnTo>
                  <a:pt x="2518" y="964"/>
                </a:lnTo>
                <a:lnTo>
                  <a:pt x="2520" y="964"/>
                </a:lnTo>
                <a:lnTo>
                  <a:pt x="2523" y="964"/>
                </a:lnTo>
                <a:lnTo>
                  <a:pt x="2525" y="964"/>
                </a:lnTo>
                <a:lnTo>
                  <a:pt x="2527" y="964"/>
                </a:lnTo>
                <a:lnTo>
                  <a:pt x="2530" y="964"/>
                </a:lnTo>
                <a:lnTo>
                  <a:pt x="2532" y="964"/>
                </a:lnTo>
                <a:lnTo>
                  <a:pt x="2535" y="964"/>
                </a:lnTo>
                <a:lnTo>
                  <a:pt x="2535" y="967"/>
                </a:lnTo>
                <a:lnTo>
                  <a:pt x="2537" y="967"/>
                </a:lnTo>
                <a:lnTo>
                  <a:pt x="2539" y="969"/>
                </a:lnTo>
                <a:lnTo>
                  <a:pt x="2542" y="969"/>
                </a:lnTo>
                <a:lnTo>
                  <a:pt x="2544" y="971"/>
                </a:lnTo>
                <a:lnTo>
                  <a:pt x="2546" y="971"/>
                </a:lnTo>
                <a:lnTo>
                  <a:pt x="2549" y="974"/>
                </a:lnTo>
                <a:lnTo>
                  <a:pt x="2551" y="974"/>
                </a:lnTo>
                <a:lnTo>
                  <a:pt x="2553" y="976"/>
                </a:lnTo>
                <a:lnTo>
                  <a:pt x="2556" y="976"/>
                </a:lnTo>
                <a:lnTo>
                  <a:pt x="2556" y="976"/>
                </a:lnTo>
                <a:lnTo>
                  <a:pt x="2556" y="978"/>
                </a:lnTo>
                <a:lnTo>
                  <a:pt x="2558" y="978"/>
                </a:lnTo>
                <a:lnTo>
                  <a:pt x="2560" y="978"/>
                </a:lnTo>
                <a:lnTo>
                  <a:pt x="2563" y="981"/>
                </a:lnTo>
                <a:lnTo>
                  <a:pt x="2565" y="981"/>
                </a:lnTo>
                <a:lnTo>
                  <a:pt x="2568" y="981"/>
                </a:lnTo>
                <a:lnTo>
                  <a:pt x="2570" y="983"/>
                </a:lnTo>
                <a:lnTo>
                  <a:pt x="2572" y="983"/>
                </a:lnTo>
                <a:lnTo>
                  <a:pt x="2575" y="983"/>
                </a:lnTo>
                <a:lnTo>
                  <a:pt x="2577" y="986"/>
                </a:lnTo>
                <a:lnTo>
                  <a:pt x="2579" y="986"/>
                </a:lnTo>
                <a:lnTo>
                  <a:pt x="2582" y="986"/>
                </a:lnTo>
                <a:close/>
                <a:moveTo>
                  <a:pt x="1812" y="428"/>
                </a:moveTo>
                <a:lnTo>
                  <a:pt x="1814" y="428"/>
                </a:lnTo>
                <a:lnTo>
                  <a:pt x="1816" y="428"/>
                </a:lnTo>
                <a:lnTo>
                  <a:pt x="1816" y="428"/>
                </a:lnTo>
                <a:lnTo>
                  <a:pt x="1819" y="428"/>
                </a:lnTo>
                <a:lnTo>
                  <a:pt x="1819" y="426"/>
                </a:lnTo>
                <a:lnTo>
                  <a:pt x="1821" y="426"/>
                </a:lnTo>
                <a:lnTo>
                  <a:pt x="1823" y="423"/>
                </a:lnTo>
                <a:lnTo>
                  <a:pt x="1823" y="421"/>
                </a:lnTo>
                <a:lnTo>
                  <a:pt x="1826" y="421"/>
                </a:lnTo>
                <a:lnTo>
                  <a:pt x="1828" y="419"/>
                </a:lnTo>
                <a:lnTo>
                  <a:pt x="1830" y="419"/>
                </a:lnTo>
                <a:lnTo>
                  <a:pt x="1833" y="419"/>
                </a:lnTo>
                <a:lnTo>
                  <a:pt x="1828" y="419"/>
                </a:lnTo>
                <a:lnTo>
                  <a:pt x="1816" y="419"/>
                </a:lnTo>
                <a:lnTo>
                  <a:pt x="1802" y="419"/>
                </a:lnTo>
                <a:lnTo>
                  <a:pt x="1800" y="421"/>
                </a:lnTo>
                <a:lnTo>
                  <a:pt x="1800" y="423"/>
                </a:lnTo>
                <a:lnTo>
                  <a:pt x="1802" y="423"/>
                </a:lnTo>
                <a:lnTo>
                  <a:pt x="1804" y="423"/>
                </a:lnTo>
                <a:lnTo>
                  <a:pt x="1807" y="423"/>
                </a:lnTo>
                <a:lnTo>
                  <a:pt x="1807" y="426"/>
                </a:lnTo>
                <a:lnTo>
                  <a:pt x="1809" y="423"/>
                </a:lnTo>
                <a:lnTo>
                  <a:pt x="1809" y="426"/>
                </a:lnTo>
                <a:lnTo>
                  <a:pt x="1812" y="428"/>
                </a:lnTo>
                <a:close/>
                <a:moveTo>
                  <a:pt x="1641" y="239"/>
                </a:moveTo>
                <a:lnTo>
                  <a:pt x="1715" y="249"/>
                </a:lnTo>
                <a:lnTo>
                  <a:pt x="1738" y="305"/>
                </a:lnTo>
                <a:lnTo>
                  <a:pt x="1764" y="364"/>
                </a:lnTo>
                <a:lnTo>
                  <a:pt x="1840" y="374"/>
                </a:lnTo>
                <a:lnTo>
                  <a:pt x="1842" y="374"/>
                </a:lnTo>
                <a:lnTo>
                  <a:pt x="1845" y="374"/>
                </a:lnTo>
                <a:lnTo>
                  <a:pt x="1845" y="376"/>
                </a:lnTo>
                <a:lnTo>
                  <a:pt x="1847" y="376"/>
                </a:lnTo>
                <a:lnTo>
                  <a:pt x="1849" y="376"/>
                </a:lnTo>
                <a:lnTo>
                  <a:pt x="1852" y="378"/>
                </a:lnTo>
                <a:lnTo>
                  <a:pt x="1854" y="381"/>
                </a:lnTo>
                <a:lnTo>
                  <a:pt x="1856" y="383"/>
                </a:lnTo>
                <a:lnTo>
                  <a:pt x="1859" y="383"/>
                </a:lnTo>
                <a:lnTo>
                  <a:pt x="1859" y="386"/>
                </a:lnTo>
                <a:lnTo>
                  <a:pt x="1861" y="386"/>
                </a:lnTo>
                <a:lnTo>
                  <a:pt x="1861" y="388"/>
                </a:lnTo>
                <a:lnTo>
                  <a:pt x="1864" y="388"/>
                </a:lnTo>
                <a:lnTo>
                  <a:pt x="1864" y="390"/>
                </a:lnTo>
                <a:lnTo>
                  <a:pt x="1866" y="390"/>
                </a:lnTo>
                <a:lnTo>
                  <a:pt x="1868" y="393"/>
                </a:lnTo>
                <a:lnTo>
                  <a:pt x="1868" y="395"/>
                </a:lnTo>
                <a:lnTo>
                  <a:pt x="1868" y="397"/>
                </a:lnTo>
                <a:lnTo>
                  <a:pt x="1868" y="400"/>
                </a:lnTo>
                <a:lnTo>
                  <a:pt x="1871" y="400"/>
                </a:lnTo>
                <a:lnTo>
                  <a:pt x="1873" y="402"/>
                </a:lnTo>
                <a:lnTo>
                  <a:pt x="1880" y="412"/>
                </a:lnTo>
                <a:lnTo>
                  <a:pt x="1882" y="412"/>
                </a:lnTo>
                <a:lnTo>
                  <a:pt x="1885" y="412"/>
                </a:lnTo>
                <a:lnTo>
                  <a:pt x="1887" y="412"/>
                </a:lnTo>
                <a:lnTo>
                  <a:pt x="1892" y="412"/>
                </a:lnTo>
                <a:lnTo>
                  <a:pt x="1894" y="412"/>
                </a:lnTo>
                <a:lnTo>
                  <a:pt x="1897" y="412"/>
                </a:lnTo>
                <a:lnTo>
                  <a:pt x="1899" y="412"/>
                </a:lnTo>
                <a:lnTo>
                  <a:pt x="1904" y="412"/>
                </a:lnTo>
                <a:lnTo>
                  <a:pt x="1906" y="412"/>
                </a:lnTo>
                <a:lnTo>
                  <a:pt x="1913" y="412"/>
                </a:lnTo>
                <a:lnTo>
                  <a:pt x="1920" y="412"/>
                </a:lnTo>
                <a:lnTo>
                  <a:pt x="1923" y="412"/>
                </a:lnTo>
                <a:lnTo>
                  <a:pt x="1923" y="414"/>
                </a:lnTo>
                <a:lnTo>
                  <a:pt x="1925" y="419"/>
                </a:lnTo>
                <a:lnTo>
                  <a:pt x="1918" y="421"/>
                </a:lnTo>
                <a:lnTo>
                  <a:pt x="1920" y="421"/>
                </a:lnTo>
                <a:lnTo>
                  <a:pt x="1937" y="419"/>
                </a:lnTo>
                <a:lnTo>
                  <a:pt x="1939" y="419"/>
                </a:lnTo>
                <a:lnTo>
                  <a:pt x="1937" y="419"/>
                </a:lnTo>
                <a:lnTo>
                  <a:pt x="1932" y="419"/>
                </a:lnTo>
                <a:lnTo>
                  <a:pt x="1932" y="419"/>
                </a:lnTo>
                <a:lnTo>
                  <a:pt x="1930" y="412"/>
                </a:lnTo>
                <a:lnTo>
                  <a:pt x="1930" y="409"/>
                </a:lnTo>
                <a:lnTo>
                  <a:pt x="1930" y="407"/>
                </a:lnTo>
                <a:lnTo>
                  <a:pt x="1932" y="407"/>
                </a:lnTo>
                <a:lnTo>
                  <a:pt x="1932" y="404"/>
                </a:lnTo>
                <a:lnTo>
                  <a:pt x="1934" y="404"/>
                </a:lnTo>
                <a:lnTo>
                  <a:pt x="1934" y="402"/>
                </a:lnTo>
                <a:lnTo>
                  <a:pt x="1939" y="400"/>
                </a:lnTo>
                <a:lnTo>
                  <a:pt x="1942" y="400"/>
                </a:lnTo>
                <a:lnTo>
                  <a:pt x="1942" y="397"/>
                </a:lnTo>
                <a:lnTo>
                  <a:pt x="1946" y="397"/>
                </a:lnTo>
                <a:lnTo>
                  <a:pt x="1946" y="395"/>
                </a:lnTo>
                <a:lnTo>
                  <a:pt x="1944" y="393"/>
                </a:lnTo>
                <a:lnTo>
                  <a:pt x="1946" y="393"/>
                </a:lnTo>
                <a:lnTo>
                  <a:pt x="1949" y="393"/>
                </a:lnTo>
                <a:lnTo>
                  <a:pt x="1951" y="395"/>
                </a:lnTo>
                <a:lnTo>
                  <a:pt x="1956" y="393"/>
                </a:lnTo>
                <a:lnTo>
                  <a:pt x="1953" y="390"/>
                </a:lnTo>
                <a:lnTo>
                  <a:pt x="1951" y="390"/>
                </a:lnTo>
                <a:lnTo>
                  <a:pt x="1951" y="388"/>
                </a:lnTo>
                <a:lnTo>
                  <a:pt x="1949" y="386"/>
                </a:lnTo>
                <a:lnTo>
                  <a:pt x="1949" y="383"/>
                </a:lnTo>
                <a:lnTo>
                  <a:pt x="1951" y="383"/>
                </a:lnTo>
                <a:lnTo>
                  <a:pt x="1953" y="381"/>
                </a:lnTo>
                <a:lnTo>
                  <a:pt x="1956" y="381"/>
                </a:lnTo>
                <a:lnTo>
                  <a:pt x="1958" y="381"/>
                </a:lnTo>
                <a:lnTo>
                  <a:pt x="1960" y="381"/>
                </a:lnTo>
                <a:lnTo>
                  <a:pt x="1963" y="381"/>
                </a:lnTo>
                <a:lnTo>
                  <a:pt x="1965" y="383"/>
                </a:lnTo>
                <a:lnTo>
                  <a:pt x="1968" y="386"/>
                </a:lnTo>
                <a:lnTo>
                  <a:pt x="1972" y="386"/>
                </a:lnTo>
                <a:lnTo>
                  <a:pt x="1975" y="388"/>
                </a:lnTo>
                <a:lnTo>
                  <a:pt x="1979" y="390"/>
                </a:lnTo>
                <a:lnTo>
                  <a:pt x="1984" y="393"/>
                </a:lnTo>
                <a:lnTo>
                  <a:pt x="1986" y="390"/>
                </a:lnTo>
                <a:lnTo>
                  <a:pt x="1991" y="388"/>
                </a:lnTo>
                <a:lnTo>
                  <a:pt x="1996" y="386"/>
                </a:lnTo>
                <a:lnTo>
                  <a:pt x="2003" y="383"/>
                </a:lnTo>
                <a:lnTo>
                  <a:pt x="2005" y="381"/>
                </a:lnTo>
                <a:lnTo>
                  <a:pt x="2001" y="378"/>
                </a:lnTo>
                <a:lnTo>
                  <a:pt x="1996" y="376"/>
                </a:lnTo>
                <a:lnTo>
                  <a:pt x="1989" y="371"/>
                </a:lnTo>
                <a:lnTo>
                  <a:pt x="1986" y="369"/>
                </a:lnTo>
                <a:lnTo>
                  <a:pt x="1984" y="369"/>
                </a:lnTo>
                <a:lnTo>
                  <a:pt x="1984" y="367"/>
                </a:lnTo>
                <a:lnTo>
                  <a:pt x="1986" y="364"/>
                </a:lnTo>
                <a:lnTo>
                  <a:pt x="1986" y="367"/>
                </a:lnTo>
                <a:lnTo>
                  <a:pt x="1986" y="364"/>
                </a:lnTo>
                <a:lnTo>
                  <a:pt x="1989" y="362"/>
                </a:lnTo>
                <a:lnTo>
                  <a:pt x="1991" y="362"/>
                </a:lnTo>
                <a:lnTo>
                  <a:pt x="1993" y="362"/>
                </a:lnTo>
                <a:lnTo>
                  <a:pt x="2003" y="364"/>
                </a:lnTo>
                <a:lnTo>
                  <a:pt x="2008" y="367"/>
                </a:lnTo>
                <a:lnTo>
                  <a:pt x="2017" y="371"/>
                </a:lnTo>
                <a:lnTo>
                  <a:pt x="2027" y="376"/>
                </a:lnTo>
                <a:lnTo>
                  <a:pt x="2036" y="374"/>
                </a:lnTo>
                <a:lnTo>
                  <a:pt x="2022" y="362"/>
                </a:lnTo>
                <a:lnTo>
                  <a:pt x="2024" y="362"/>
                </a:lnTo>
                <a:lnTo>
                  <a:pt x="2010" y="350"/>
                </a:lnTo>
                <a:lnTo>
                  <a:pt x="2008" y="350"/>
                </a:lnTo>
                <a:lnTo>
                  <a:pt x="2012" y="348"/>
                </a:lnTo>
                <a:lnTo>
                  <a:pt x="2015" y="348"/>
                </a:lnTo>
                <a:lnTo>
                  <a:pt x="2019" y="352"/>
                </a:lnTo>
                <a:lnTo>
                  <a:pt x="2029" y="362"/>
                </a:lnTo>
                <a:lnTo>
                  <a:pt x="2031" y="362"/>
                </a:lnTo>
                <a:lnTo>
                  <a:pt x="2038" y="364"/>
                </a:lnTo>
                <a:lnTo>
                  <a:pt x="2041" y="369"/>
                </a:lnTo>
                <a:lnTo>
                  <a:pt x="2043" y="371"/>
                </a:lnTo>
                <a:lnTo>
                  <a:pt x="2045" y="374"/>
                </a:lnTo>
                <a:lnTo>
                  <a:pt x="2045" y="371"/>
                </a:lnTo>
                <a:lnTo>
                  <a:pt x="2043" y="369"/>
                </a:lnTo>
                <a:lnTo>
                  <a:pt x="2043" y="367"/>
                </a:lnTo>
                <a:lnTo>
                  <a:pt x="2043" y="367"/>
                </a:lnTo>
                <a:lnTo>
                  <a:pt x="2041" y="364"/>
                </a:lnTo>
                <a:lnTo>
                  <a:pt x="2034" y="360"/>
                </a:lnTo>
                <a:lnTo>
                  <a:pt x="2031" y="357"/>
                </a:lnTo>
                <a:lnTo>
                  <a:pt x="2034" y="357"/>
                </a:lnTo>
                <a:lnTo>
                  <a:pt x="2038" y="362"/>
                </a:lnTo>
                <a:lnTo>
                  <a:pt x="2043" y="360"/>
                </a:lnTo>
                <a:lnTo>
                  <a:pt x="2043" y="362"/>
                </a:lnTo>
                <a:lnTo>
                  <a:pt x="2053" y="367"/>
                </a:lnTo>
                <a:lnTo>
                  <a:pt x="2055" y="364"/>
                </a:lnTo>
                <a:lnTo>
                  <a:pt x="2053" y="362"/>
                </a:lnTo>
                <a:lnTo>
                  <a:pt x="2050" y="362"/>
                </a:lnTo>
                <a:lnTo>
                  <a:pt x="2053" y="362"/>
                </a:lnTo>
                <a:lnTo>
                  <a:pt x="2048" y="360"/>
                </a:lnTo>
                <a:lnTo>
                  <a:pt x="2045" y="357"/>
                </a:lnTo>
                <a:lnTo>
                  <a:pt x="2043" y="355"/>
                </a:lnTo>
                <a:lnTo>
                  <a:pt x="2043" y="355"/>
                </a:lnTo>
                <a:lnTo>
                  <a:pt x="2041" y="350"/>
                </a:lnTo>
                <a:lnTo>
                  <a:pt x="2038" y="350"/>
                </a:lnTo>
                <a:lnTo>
                  <a:pt x="2036" y="348"/>
                </a:lnTo>
                <a:lnTo>
                  <a:pt x="2031" y="343"/>
                </a:lnTo>
                <a:lnTo>
                  <a:pt x="2029" y="343"/>
                </a:lnTo>
                <a:lnTo>
                  <a:pt x="2029" y="341"/>
                </a:lnTo>
                <a:lnTo>
                  <a:pt x="2029" y="338"/>
                </a:lnTo>
                <a:lnTo>
                  <a:pt x="2029" y="336"/>
                </a:lnTo>
                <a:lnTo>
                  <a:pt x="2031" y="336"/>
                </a:lnTo>
                <a:lnTo>
                  <a:pt x="2031" y="338"/>
                </a:lnTo>
                <a:lnTo>
                  <a:pt x="2034" y="338"/>
                </a:lnTo>
                <a:lnTo>
                  <a:pt x="2036" y="341"/>
                </a:lnTo>
                <a:lnTo>
                  <a:pt x="2041" y="343"/>
                </a:lnTo>
                <a:lnTo>
                  <a:pt x="2043" y="348"/>
                </a:lnTo>
                <a:lnTo>
                  <a:pt x="2048" y="352"/>
                </a:lnTo>
                <a:lnTo>
                  <a:pt x="2055" y="360"/>
                </a:lnTo>
                <a:lnTo>
                  <a:pt x="2057" y="360"/>
                </a:lnTo>
                <a:lnTo>
                  <a:pt x="2062" y="362"/>
                </a:lnTo>
                <a:lnTo>
                  <a:pt x="2067" y="364"/>
                </a:lnTo>
                <a:lnTo>
                  <a:pt x="2071" y="369"/>
                </a:lnTo>
                <a:lnTo>
                  <a:pt x="2076" y="374"/>
                </a:lnTo>
                <a:lnTo>
                  <a:pt x="2083" y="381"/>
                </a:lnTo>
                <a:lnTo>
                  <a:pt x="2086" y="381"/>
                </a:lnTo>
                <a:lnTo>
                  <a:pt x="2088" y="383"/>
                </a:lnTo>
                <a:lnTo>
                  <a:pt x="2090" y="381"/>
                </a:lnTo>
                <a:lnTo>
                  <a:pt x="2088" y="381"/>
                </a:lnTo>
                <a:lnTo>
                  <a:pt x="2081" y="374"/>
                </a:lnTo>
                <a:lnTo>
                  <a:pt x="2074" y="367"/>
                </a:lnTo>
                <a:lnTo>
                  <a:pt x="2067" y="362"/>
                </a:lnTo>
                <a:lnTo>
                  <a:pt x="2067" y="362"/>
                </a:lnTo>
                <a:lnTo>
                  <a:pt x="2071" y="360"/>
                </a:lnTo>
                <a:lnTo>
                  <a:pt x="2074" y="357"/>
                </a:lnTo>
                <a:lnTo>
                  <a:pt x="2076" y="360"/>
                </a:lnTo>
                <a:lnTo>
                  <a:pt x="2086" y="367"/>
                </a:lnTo>
                <a:lnTo>
                  <a:pt x="2097" y="376"/>
                </a:lnTo>
                <a:lnTo>
                  <a:pt x="2100" y="376"/>
                </a:lnTo>
                <a:lnTo>
                  <a:pt x="2102" y="374"/>
                </a:lnTo>
                <a:lnTo>
                  <a:pt x="2093" y="362"/>
                </a:lnTo>
                <a:lnTo>
                  <a:pt x="2081" y="355"/>
                </a:lnTo>
                <a:lnTo>
                  <a:pt x="2086" y="350"/>
                </a:lnTo>
                <a:lnTo>
                  <a:pt x="2086" y="348"/>
                </a:lnTo>
                <a:lnTo>
                  <a:pt x="2095" y="357"/>
                </a:lnTo>
                <a:lnTo>
                  <a:pt x="2107" y="364"/>
                </a:lnTo>
                <a:lnTo>
                  <a:pt x="2109" y="362"/>
                </a:lnTo>
                <a:lnTo>
                  <a:pt x="2088" y="345"/>
                </a:lnTo>
                <a:lnTo>
                  <a:pt x="2090" y="336"/>
                </a:lnTo>
                <a:lnTo>
                  <a:pt x="2102" y="348"/>
                </a:lnTo>
                <a:lnTo>
                  <a:pt x="2105" y="350"/>
                </a:lnTo>
                <a:lnTo>
                  <a:pt x="2107" y="352"/>
                </a:lnTo>
                <a:lnTo>
                  <a:pt x="2109" y="352"/>
                </a:lnTo>
                <a:lnTo>
                  <a:pt x="2112" y="357"/>
                </a:lnTo>
                <a:lnTo>
                  <a:pt x="2114" y="357"/>
                </a:lnTo>
                <a:lnTo>
                  <a:pt x="2114" y="355"/>
                </a:lnTo>
                <a:lnTo>
                  <a:pt x="2116" y="352"/>
                </a:lnTo>
                <a:lnTo>
                  <a:pt x="2112" y="345"/>
                </a:lnTo>
                <a:lnTo>
                  <a:pt x="2109" y="345"/>
                </a:lnTo>
                <a:lnTo>
                  <a:pt x="2109" y="343"/>
                </a:lnTo>
                <a:lnTo>
                  <a:pt x="2107" y="343"/>
                </a:lnTo>
                <a:lnTo>
                  <a:pt x="2100" y="338"/>
                </a:lnTo>
                <a:lnTo>
                  <a:pt x="2100" y="336"/>
                </a:lnTo>
                <a:lnTo>
                  <a:pt x="2097" y="334"/>
                </a:lnTo>
                <a:lnTo>
                  <a:pt x="2093" y="329"/>
                </a:lnTo>
                <a:lnTo>
                  <a:pt x="2088" y="324"/>
                </a:lnTo>
                <a:lnTo>
                  <a:pt x="2090" y="322"/>
                </a:lnTo>
                <a:lnTo>
                  <a:pt x="2093" y="322"/>
                </a:lnTo>
                <a:lnTo>
                  <a:pt x="2093" y="319"/>
                </a:lnTo>
                <a:lnTo>
                  <a:pt x="2095" y="319"/>
                </a:lnTo>
                <a:lnTo>
                  <a:pt x="2095" y="322"/>
                </a:lnTo>
                <a:lnTo>
                  <a:pt x="2100" y="319"/>
                </a:lnTo>
                <a:lnTo>
                  <a:pt x="2102" y="319"/>
                </a:lnTo>
                <a:lnTo>
                  <a:pt x="2105" y="322"/>
                </a:lnTo>
                <a:lnTo>
                  <a:pt x="2109" y="324"/>
                </a:lnTo>
                <a:lnTo>
                  <a:pt x="2114" y="326"/>
                </a:lnTo>
                <a:lnTo>
                  <a:pt x="2116" y="324"/>
                </a:lnTo>
                <a:lnTo>
                  <a:pt x="2114" y="322"/>
                </a:lnTo>
                <a:lnTo>
                  <a:pt x="2109" y="319"/>
                </a:lnTo>
                <a:lnTo>
                  <a:pt x="2102" y="315"/>
                </a:lnTo>
                <a:lnTo>
                  <a:pt x="2100" y="312"/>
                </a:lnTo>
                <a:lnTo>
                  <a:pt x="2100" y="310"/>
                </a:lnTo>
                <a:lnTo>
                  <a:pt x="2100" y="308"/>
                </a:lnTo>
                <a:lnTo>
                  <a:pt x="2100" y="305"/>
                </a:lnTo>
                <a:lnTo>
                  <a:pt x="2100" y="305"/>
                </a:lnTo>
                <a:lnTo>
                  <a:pt x="2100" y="303"/>
                </a:lnTo>
                <a:lnTo>
                  <a:pt x="2102" y="303"/>
                </a:lnTo>
                <a:lnTo>
                  <a:pt x="2102" y="300"/>
                </a:lnTo>
                <a:lnTo>
                  <a:pt x="2105" y="300"/>
                </a:lnTo>
                <a:lnTo>
                  <a:pt x="2105" y="298"/>
                </a:lnTo>
                <a:lnTo>
                  <a:pt x="2107" y="298"/>
                </a:lnTo>
                <a:lnTo>
                  <a:pt x="2107" y="296"/>
                </a:lnTo>
                <a:lnTo>
                  <a:pt x="2109" y="293"/>
                </a:lnTo>
                <a:lnTo>
                  <a:pt x="2112" y="291"/>
                </a:lnTo>
                <a:lnTo>
                  <a:pt x="2123" y="300"/>
                </a:lnTo>
                <a:lnTo>
                  <a:pt x="2126" y="303"/>
                </a:lnTo>
                <a:lnTo>
                  <a:pt x="2126" y="300"/>
                </a:lnTo>
                <a:lnTo>
                  <a:pt x="2107" y="284"/>
                </a:lnTo>
                <a:lnTo>
                  <a:pt x="2109" y="282"/>
                </a:lnTo>
                <a:lnTo>
                  <a:pt x="2112" y="282"/>
                </a:lnTo>
                <a:lnTo>
                  <a:pt x="2114" y="284"/>
                </a:lnTo>
                <a:lnTo>
                  <a:pt x="2116" y="286"/>
                </a:lnTo>
                <a:lnTo>
                  <a:pt x="2119" y="289"/>
                </a:lnTo>
                <a:lnTo>
                  <a:pt x="2123" y="291"/>
                </a:lnTo>
                <a:lnTo>
                  <a:pt x="2126" y="296"/>
                </a:lnTo>
                <a:lnTo>
                  <a:pt x="2128" y="298"/>
                </a:lnTo>
                <a:lnTo>
                  <a:pt x="2131" y="298"/>
                </a:lnTo>
                <a:lnTo>
                  <a:pt x="2133" y="300"/>
                </a:lnTo>
                <a:lnTo>
                  <a:pt x="2135" y="300"/>
                </a:lnTo>
                <a:lnTo>
                  <a:pt x="2135" y="298"/>
                </a:lnTo>
                <a:lnTo>
                  <a:pt x="2133" y="293"/>
                </a:lnTo>
                <a:lnTo>
                  <a:pt x="2133" y="291"/>
                </a:lnTo>
                <a:lnTo>
                  <a:pt x="2131" y="286"/>
                </a:lnTo>
                <a:lnTo>
                  <a:pt x="2131" y="284"/>
                </a:lnTo>
                <a:lnTo>
                  <a:pt x="2128" y="279"/>
                </a:lnTo>
                <a:lnTo>
                  <a:pt x="2128" y="275"/>
                </a:lnTo>
                <a:lnTo>
                  <a:pt x="2126" y="270"/>
                </a:lnTo>
                <a:lnTo>
                  <a:pt x="2126" y="267"/>
                </a:lnTo>
                <a:lnTo>
                  <a:pt x="2126" y="265"/>
                </a:lnTo>
                <a:lnTo>
                  <a:pt x="2126" y="263"/>
                </a:lnTo>
                <a:lnTo>
                  <a:pt x="2123" y="263"/>
                </a:lnTo>
                <a:lnTo>
                  <a:pt x="2121" y="263"/>
                </a:lnTo>
                <a:lnTo>
                  <a:pt x="2119" y="263"/>
                </a:lnTo>
                <a:lnTo>
                  <a:pt x="2116" y="263"/>
                </a:lnTo>
                <a:lnTo>
                  <a:pt x="2114" y="260"/>
                </a:lnTo>
                <a:lnTo>
                  <a:pt x="2112" y="260"/>
                </a:lnTo>
                <a:lnTo>
                  <a:pt x="2109" y="260"/>
                </a:lnTo>
                <a:lnTo>
                  <a:pt x="2107" y="260"/>
                </a:lnTo>
                <a:lnTo>
                  <a:pt x="2102" y="260"/>
                </a:lnTo>
                <a:lnTo>
                  <a:pt x="2100" y="260"/>
                </a:lnTo>
                <a:lnTo>
                  <a:pt x="2097" y="258"/>
                </a:lnTo>
                <a:lnTo>
                  <a:pt x="2095" y="258"/>
                </a:lnTo>
                <a:lnTo>
                  <a:pt x="2095" y="260"/>
                </a:lnTo>
                <a:lnTo>
                  <a:pt x="2093" y="260"/>
                </a:lnTo>
                <a:lnTo>
                  <a:pt x="2093" y="258"/>
                </a:lnTo>
                <a:lnTo>
                  <a:pt x="2090" y="258"/>
                </a:lnTo>
                <a:lnTo>
                  <a:pt x="2088" y="258"/>
                </a:lnTo>
                <a:lnTo>
                  <a:pt x="2086" y="258"/>
                </a:lnTo>
                <a:lnTo>
                  <a:pt x="2083" y="260"/>
                </a:lnTo>
                <a:lnTo>
                  <a:pt x="2074" y="258"/>
                </a:lnTo>
                <a:lnTo>
                  <a:pt x="2074" y="256"/>
                </a:lnTo>
                <a:lnTo>
                  <a:pt x="2069" y="256"/>
                </a:lnTo>
                <a:lnTo>
                  <a:pt x="2067" y="256"/>
                </a:lnTo>
                <a:lnTo>
                  <a:pt x="2064" y="256"/>
                </a:lnTo>
                <a:lnTo>
                  <a:pt x="2076" y="244"/>
                </a:lnTo>
                <a:lnTo>
                  <a:pt x="2079" y="246"/>
                </a:lnTo>
                <a:lnTo>
                  <a:pt x="2083" y="246"/>
                </a:lnTo>
                <a:lnTo>
                  <a:pt x="2083" y="249"/>
                </a:lnTo>
                <a:lnTo>
                  <a:pt x="2086" y="249"/>
                </a:lnTo>
                <a:lnTo>
                  <a:pt x="2090" y="249"/>
                </a:lnTo>
                <a:lnTo>
                  <a:pt x="2093" y="249"/>
                </a:lnTo>
                <a:lnTo>
                  <a:pt x="2097" y="249"/>
                </a:lnTo>
                <a:lnTo>
                  <a:pt x="2100" y="249"/>
                </a:lnTo>
                <a:lnTo>
                  <a:pt x="2102" y="249"/>
                </a:lnTo>
                <a:lnTo>
                  <a:pt x="2105" y="249"/>
                </a:lnTo>
                <a:lnTo>
                  <a:pt x="2109" y="251"/>
                </a:lnTo>
                <a:lnTo>
                  <a:pt x="2114" y="251"/>
                </a:lnTo>
                <a:lnTo>
                  <a:pt x="2119" y="251"/>
                </a:lnTo>
                <a:lnTo>
                  <a:pt x="2123" y="253"/>
                </a:lnTo>
                <a:lnTo>
                  <a:pt x="2128" y="253"/>
                </a:lnTo>
                <a:lnTo>
                  <a:pt x="2131" y="253"/>
                </a:lnTo>
                <a:lnTo>
                  <a:pt x="2133" y="253"/>
                </a:lnTo>
                <a:lnTo>
                  <a:pt x="2133" y="251"/>
                </a:lnTo>
                <a:lnTo>
                  <a:pt x="2133" y="249"/>
                </a:lnTo>
                <a:lnTo>
                  <a:pt x="2135" y="246"/>
                </a:lnTo>
                <a:lnTo>
                  <a:pt x="2135" y="241"/>
                </a:lnTo>
                <a:lnTo>
                  <a:pt x="2138" y="239"/>
                </a:lnTo>
                <a:lnTo>
                  <a:pt x="2138" y="237"/>
                </a:lnTo>
                <a:lnTo>
                  <a:pt x="2135" y="237"/>
                </a:lnTo>
                <a:lnTo>
                  <a:pt x="2133" y="234"/>
                </a:lnTo>
                <a:lnTo>
                  <a:pt x="2126" y="234"/>
                </a:lnTo>
                <a:lnTo>
                  <a:pt x="2121" y="234"/>
                </a:lnTo>
                <a:lnTo>
                  <a:pt x="2119" y="232"/>
                </a:lnTo>
                <a:lnTo>
                  <a:pt x="2114" y="232"/>
                </a:lnTo>
                <a:lnTo>
                  <a:pt x="2109" y="232"/>
                </a:lnTo>
                <a:lnTo>
                  <a:pt x="2107" y="232"/>
                </a:lnTo>
                <a:lnTo>
                  <a:pt x="2102" y="230"/>
                </a:lnTo>
                <a:lnTo>
                  <a:pt x="2100" y="230"/>
                </a:lnTo>
                <a:lnTo>
                  <a:pt x="2100" y="227"/>
                </a:lnTo>
                <a:lnTo>
                  <a:pt x="2102" y="227"/>
                </a:lnTo>
                <a:lnTo>
                  <a:pt x="2105" y="225"/>
                </a:lnTo>
                <a:lnTo>
                  <a:pt x="2105" y="223"/>
                </a:lnTo>
                <a:lnTo>
                  <a:pt x="2107" y="223"/>
                </a:lnTo>
                <a:lnTo>
                  <a:pt x="2109" y="223"/>
                </a:lnTo>
                <a:lnTo>
                  <a:pt x="2112" y="223"/>
                </a:lnTo>
                <a:lnTo>
                  <a:pt x="2114" y="223"/>
                </a:lnTo>
                <a:lnTo>
                  <a:pt x="2116" y="223"/>
                </a:lnTo>
                <a:lnTo>
                  <a:pt x="2121" y="225"/>
                </a:lnTo>
                <a:lnTo>
                  <a:pt x="2123" y="225"/>
                </a:lnTo>
                <a:lnTo>
                  <a:pt x="2126" y="225"/>
                </a:lnTo>
                <a:lnTo>
                  <a:pt x="2128" y="225"/>
                </a:lnTo>
                <a:lnTo>
                  <a:pt x="2133" y="227"/>
                </a:lnTo>
                <a:lnTo>
                  <a:pt x="2135" y="227"/>
                </a:lnTo>
                <a:lnTo>
                  <a:pt x="2135" y="225"/>
                </a:lnTo>
                <a:lnTo>
                  <a:pt x="2135" y="223"/>
                </a:lnTo>
                <a:lnTo>
                  <a:pt x="2135" y="220"/>
                </a:lnTo>
                <a:lnTo>
                  <a:pt x="2135" y="218"/>
                </a:lnTo>
                <a:lnTo>
                  <a:pt x="2135" y="215"/>
                </a:lnTo>
                <a:lnTo>
                  <a:pt x="2133" y="213"/>
                </a:lnTo>
                <a:lnTo>
                  <a:pt x="2133" y="211"/>
                </a:lnTo>
                <a:lnTo>
                  <a:pt x="2131" y="211"/>
                </a:lnTo>
                <a:lnTo>
                  <a:pt x="2131" y="208"/>
                </a:lnTo>
                <a:lnTo>
                  <a:pt x="2128" y="206"/>
                </a:lnTo>
                <a:lnTo>
                  <a:pt x="2126" y="204"/>
                </a:lnTo>
                <a:lnTo>
                  <a:pt x="2123" y="201"/>
                </a:lnTo>
                <a:lnTo>
                  <a:pt x="2121" y="201"/>
                </a:lnTo>
                <a:lnTo>
                  <a:pt x="2119" y="199"/>
                </a:lnTo>
                <a:lnTo>
                  <a:pt x="2116" y="199"/>
                </a:lnTo>
                <a:lnTo>
                  <a:pt x="2114" y="199"/>
                </a:lnTo>
                <a:lnTo>
                  <a:pt x="2109" y="197"/>
                </a:lnTo>
                <a:lnTo>
                  <a:pt x="2102" y="194"/>
                </a:lnTo>
                <a:lnTo>
                  <a:pt x="2100" y="199"/>
                </a:lnTo>
                <a:lnTo>
                  <a:pt x="2097" y="199"/>
                </a:lnTo>
                <a:lnTo>
                  <a:pt x="2095" y="199"/>
                </a:lnTo>
                <a:lnTo>
                  <a:pt x="2093" y="199"/>
                </a:lnTo>
                <a:lnTo>
                  <a:pt x="2093" y="197"/>
                </a:lnTo>
                <a:lnTo>
                  <a:pt x="2093" y="194"/>
                </a:lnTo>
                <a:lnTo>
                  <a:pt x="2088" y="194"/>
                </a:lnTo>
                <a:lnTo>
                  <a:pt x="2086" y="194"/>
                </a:lnTo>
                <a:lnTo>
                  <a:pt x="2083" y="192"/>
                </a:lnTo>
                <a:lnTo>
                  <a:pt x="2079" y="192"/>
                </a:lnTo>
                <a:lnTo>
                  <a:pt x="2071" y="192"/>
                </a:lnTo>
                <a:lnTo>
                  <a:pt x="2062" y="192"/>
                </a:lnTo>
                <a:lnTo>
                  <a:pt x="2055" y="189"/>
                </a:lnTo>
                <a:lnTo>
                  <a:pt x="2048" y="189"/>
                </a:lnTo>
                <a:lnTo>
                  <a:pt x="2045" y="189"/>
                </a:lnTo>
                <a:lnTo>
                  <a:pt x="2043" y="189"/>
                </a:lnTo>
                <a:lnTo>
                  <a:pt x="2036" y="187"/>
                </a:lnTo>
                <a:lnTo>
                  <a:pt x="2027" y="187"/>
                </a:lnTo>
                <a:lnTo>
                  <a:pt x="2024" y="187"/>
                </a:lnTo>
                <a:lnTo>
                  <a:pt x="1968" y="180"/>
                </a:lnTo>
                <a:lnTo>
                  <a:pt x="1946" y="204"/>
                </a:lnTo>
                <a:lnTo>
                  <a:pt x="1944" y="204"/>
                </a:lnTo>
                <a:lnTo>
                  <a:pt x="1942" y="204"/>
                </a:lnTo>
                <a:lnTo>
                  <a:pt x="1939" y="204"/>
                </a:lnTo>
                <a:lnTo>
                  <a:pt x="1937" y="204"/>
                </a:lnTo>
                <a:lnTo>
                  <a:pt x="1953" y="185"/>
                </a:lnTo>
                <a:lnTo>
                  <a:pt x="1949" y="182"/>
                </a:lnTo>
                <a:lnTo>
                  <a:pt x="1949" y="185"/>
                </a:lnTo>
                <a:lnTo>
                  <a:pt x="1946" y="185"/>
                </a:lnTo>
                <a:lnTo>
                  <a:pt x="1946" y="187"/>
                </a:lnTo>
                <a:lnTo>
                  <a:pt x="1944" y="189"/>
                </a:lnTo>
                <a:lnTo>
                  <a:pt x="1942" y="192"/>
                </a:lnTo>
                <a:lnTo>
                  <a:pt x="1939" y="192"/>
                </a:lnTo>
                <a:lnTo>
                  <a:pt x="1937" y="197"/>
                </a:lnTo>
                <a:lnTo>
                  <a:pt x="1932" y="204"/>
                </a:lnTo>
                <a:lnTo>
                  <a:pt x="1927" y="204"/>
                </a:lnTo>
                <a:lnTo>
                  <a:pt x="1925" y="204"/>
                </a:lnTo>
                <a:lnTo>
                  <a:pt x="1932" y="192"/>
                </a:lnTo>
                <a:lnTo>
                  <a:pt x="1930" y="192"/>
                </a:lnTo>
                <a:lnTo>
                  <a:pt x="1925" y="194"/>
                </a:lnTo>
                <a:lnTo>
                  <a:pt x="1918" y="201"/>
                </a:lnTo>
                <a:lnTo>
                  <a:pt x="1916" y="201"/>
                </a:lnTo>
                <a:lnTo>
                  <a:pt x="1930" y="180"/>
                </a:lnTo>
                <a:lnTo>
                  <a:pt x="1942" y="180"/>
                </a:lnTo>
                <a:lnTo>
                  <a:pt x="1942" y="178"/>
                </a:lnTo>
                <a:lnTo>
                  <a:pt x="1918" y="175"/>
                </a:lnTo>
                <a:lnTo>
                  <a:pt x="1918" y="178"/>
                </a:lnTo>
                <a:lnTo>
                  <a:pt x="1916" y="178"/>
                </a:lnTo>
                <a:lnTo>
                  <a:pt x="1913" y="180"/>
                </a:lnTo>
                <a:lnTo>
                  <a:pt x="1913" y="182"/>
                </a:lnTo>
                <a:lnTo>
                  <a:pt x="1911" y="182"/>
                </a:lnTo>
                <a:lnTo>
                  <a:pt x="1911" y="185"/>
                </a:lnTo>
                <a:lnTo>
                  <a:pt x="1908" y="187"/>
                </a:lnTo>
                <a:lnTo>
                  <a:pt x="1908" y="189"/>
                </a:lnTo>
                <a:lnTo>
                  <a:pt x="1897" y="199"/>
                </a:lnTo>
                <a:lnTo>
                  <a:pt x="1894" y="199"/>
                </a:lnTo>
                <a:lnTo>
                  <a:pt x="1892" y="199"/>
                </a:lnTo>
                <a:lnTo>
                  <a:pt x="1890" y="199"/>
                </a:lnTo>
                <a:lnTo>
                  <a:pt x="1887" y="199"/>
                </a:lnTo>
                <a:lnTo>
                  <a:pt x="1887" y="197"/>
                </a:lnTo>
                <a:lnTo>
                  <a:pt x="1885" y="197"/>
                </a:lnTo>
                <a:lnTo>
                  <a:pt x="1885" y="194"/>
                </a:lnTo>
                <a:lnTo>
                  <a:pt x="1887" y="192"/>
                </a:lnTo>
                <a:lnTo>
                  <a:pt x="1890" y="192"/>
                </a:lnTo>
                <a:lnTo>
                  <a:pt x="1890" y="189"/>
                </a:lnTo>
                <a:lnTo>
                  <a:pt x="1892" y="187"/>
                </a:lnTo>
                <a:lnTo>
                  <a:pt x="1894" y="185"/>
                </a:lnTo>
                <a:lnTo>
                  <a:pt x="1897" y="182"/>
                </a:lnTo>
                <a:lnTo>
                  <a:pt x="1897" y="180"/>
                </a:lnTo>
                <a:lnTo>
                  <a:pt x="1899" y="180"/>
                </a:lnTo>
                <a:lnTo>
                  <a:pt x="1899" y="178"/>
                </a:lnTo>
                <a:lnTo>
                  <a:pt x="1897" y="178"/>
                </a:lnTo>
                <a:lnTo>
                  <a:pt x="1894" y="178"/>
                </a:lnTo>
                <a:lnTo>
                  <a:pt x="1894" y="173"/>
                </a:lnTo>
                <a:lnTo>
                  <a:pt x="1875" y="171"/>
                </a:lnTo>
                <a:lnTo>
                  <a:pt x="1875" y="173"/>
                </a:lnTo>
                <a:lnTo>
                  <a:pt x="1892" y="175"/>
                </a:lnTo>
                <a:lnTo>
                  <a:pt x="1892" y="178"/>
                </a:lnTo>
                <a:lnTo>
                  <a:pt x="1890" y="175"/>
                </a:lnTo>
                <a:lnTo>
                  <a:pt x="1887" y="175"/>
                </a:lnTo>
                <a:lnTo>
                  <a:pt x="1885" y="175"/>
                </a:lnTo>
                <a:lnTo>
                  <a:pt x="1882" y="175"/>
                </a:lnTo>
                <a:lnTo>
                  <a:pt x="1880" y="175"/>
                </a:lnTo>
                <a:lnTo>
                  <a:pt x="1878" y="175"/>
                </a:lnTo>
                <a:lnTo>
                  <a:pt x="1878" y="178"/>
                </a:lnTo>
                <a:lnTo>
                  <a:pt x="1875" y="178"/>
                </a:lnTo>
                <a:lnTo>
                  <a:pt x="1875" y="180"/>
                </a:lnTo>
                <a:lnTo>
                  <a:pt x="1873" y="180"/>
                </a:lnTo>
                <a:lnTo>
                  <a:pt x="1873" y="180"/>
                </a:lnTo>
                <a:lnTo>
                  <a:pt x="1871" y="180"/>
                </a:lnTo>
                <a:lnTo>
                  <a:pt x="1868" y="178"/>
                </a:lnTo>
                <a:lnTo>
                  <a:pt x="1866" y="178"/>
                </a:lnTo>
                <a:lnTo>
                  <a:pt x="1864" y="175"/>
                </a:lnTo>
                <a:lnTo>
                  <a:pt x="1861" y="175"/>
                </a:lnTo>
                <a:lnTo>
                  <a:pt x="1859" y="175"/>
                </a:lnTo>
                <a:lnTo>
                  <a:pt x="1859" y="173"/>
                </a:lnTo>
                <a:lnTo>
                  <a:pt x="1856" y="173"/>
                </a:lnTo>
                <a:lnTo>
                  <a:pt x="1856" y="171"/>
                </a:lnTo>
                <a:lnTo>
                  <a:pt x="1854" y="171"/>
                </a:lnTo>
                <a:lnTo>
                  <a:pt x="1852" y="171"/>
                </a:lnTo>
                <a:lnTo>
                  <a:pt x="1849" y="171"/>
                </a:lnTo>
                <a:lnTo>
                  <a:pt x="1847" y="171"/>
                </a:lnTo>
                <a:lnTo>
                  <a:pt x="1845" y="171"/>
                </a:lnTo>
                <a:lnTo>
                  <a:pt x="1842" y="171"/>
                </a:lnTo>
                <a:lnTo>
                  <a:pt x="1840" y="171"/>
                </a:lnTo>
                <a:lnTo>
                  <a:pt x="1838" y="171"/>
                </a:lnTo>
                <a:lnTo>
                  <a:pt x="1835" y="171"/>
                </a:lnTo>
                <a:lnTo>
                  <a:pt x="1835" y="168"/>
                </a:lnTo>
                <a:lnTo>
                  <a:pt x="1833" y="168"/>
                </a:lnTo>
                <a:lnTo>
                  <a:pt x="1830" y="168"/>
                </a:lnTo>
                <a:lnTo>
                  <a:pt x="1830" y="171"/>
                </a:lnTo>
                <a:lnTo>
                  <a:pt x="1828" y="171"/>
                </a:lnTo>
                <a:lnTo>
                  <a:pt x="1826" y="171"/>
                </a:lnTo>
                <a:lnTo>
                  <a:pt x="1826" y="173"/>
                </a:lnTo>
                <a:lnTo>
                  <a:pt x="1823" y="173"/>
                </a:lnTo>
                <a:lnTo>
                  <a:pt x="1821" y="173"/>
                </a:lnTo>
                <a:lnTo>
                  <a:pt x="1819" y="173"/>
                </a:lnTo>
                <a:lnTo>
                  <a:pt x="1816" y="173"/>
                </a:lnTo>
                <a:lnTo>
                  <a:pt x="1816" y="173"/>
                </a:lnTo>
                <a:lnTo>
                  <a:pt x="1816" y="171"/>
                </a:lnTo>
                <a:lnTo>
                  <a:pt x="1814" y="171"/>
                </a:lnTo>
                <a:lnTo>
                  <a:pt x="1812" y="171"/>
                </a:lnTo>
                <a:lnTo>
                  <a:pt x="1809" y="171"/>
                </a:lnTo>
                <a:lnTo>
                  <a:pt x="1807" y="171"/>
                </a:lnTo>
                <a:lnTo>
                  <a:pt x="1807" y="168"/>
                </a:lnTo>
                <a:lnTo>
                  <a:pt x="1804" y="168"/>
                </a:lnTo>
                <a:lnTo>
                  <a:pt x="1802" y="168"/>
                </a:lnTo>
                <a:lnTo>
                  <a:pt x="1800" y="166"/>
                </a:lnTo>
                <a:lnTo>
                  <a:pt x="1797" y="166"/>
                </a:lnTo>
                <a:lnTo>
                  <a:pt x="1797" y="163"/>
                </a:lnTo>
                <a:lnTo>
                  <a:pt x="1795" y="163"/>
                </a:lnTo>
                <a:lnTo>
                  <a:pt x="1795" y="161"/>
                </a:lnTo>
                <a:lnTo>
                  <a:pt x="1802" y="156"/>
                </a:lnTo>
                <a:lnTo>
                  <a:pt x="1800" y="156"/>
                </a:lnTo>
                <a:lnTo>
                  <a:pt x="1795" y="154"/>
                </a:lnTo>
                <a:lnTo>
                  <a:pt x="1793" y="152"/>
                </a:lnTo>
                <a:lnTo>
                  <a:pt x="1790" y="152"/>
                </a:lnTo>
                <a:lnTo>
                  <a:pt x="1788" y="149"/>
                </a:lnTo>
                <a:lnTo>
                  <a:pt x="1786" y="147"/>
                </a:lnTo>
                <a:lnTo>
                  <a:pt x="1783" y="147"/>
                </a:lnTo>
                <a:lnTo>
                  <a:pt x="1781" y="145"/>
                </a:lnTo>
                <a:lnTo>
                  <a:pt x="1779" y="145"/>
                </a:lnTo>
                <a:lnTo>
                  <a:pt x="1776" y="142"/>
                </a:lnTo>
                <a:lnTo>
                  <a:pt x="1774" y="142"/>
                </a:lnTo>
                <a:lnTo>
                  <a:pt x="1771" y="140"/>
                </a:lnTo>
                <a:lnTo>
                  <a:pt x="1769" y="140"/>
                </a:lnTo>
                <a:lnTo>
                  <a:pt x="1769" y="137"/>
                </a:lnTo>
                <a:lnTo>
                  <a:pt x="1764" y="137"/>
                </a:lnTo>
                <a:lnTo>
                  <a:pt x="1762" y="137"/>
                </a:lnTo>
                <a:lnTo>
                  <a:pt x="1760" y="135"/>
                </a:lnTo>
                <a:lnTo>
                  <a:pt x="1760" y="133"/>
                </a:lnTo>
                <a:lnTo>
                  <a:pt x="1757" y="133"/>
                </a:lnTo>
                <a:lnTo>
                  <a:pt x="1757" y="130"/>
                </a:lnTo>
                <a:lnTo>
                  <a:pt x="1757" y="128"/>
                </a:lnTo>
                <a:lnTo>
                  <a:pt x="1757" y="126"/>
                </a:lnTo>
                <a:lnTo>
                  <a:pt x="1755" y="121"/>
                </a:lnTo>
                <a:lnTo>
                  <a:pt x="1753" y="116"/>
                </a:lnTo>
                <a:lnTo>
                  <a:pt x="1748" y="111"/>
                </a:lnTo>
                <a:lnTo>
                  <a:pt x="1745" y="107"/>
                </a:lnTo>
                <a:lnTo>
                  <a:pt x="1743" y="102"/>
                </a:lnTo>
                <a:lnTo>
                  <a:pt x="1741" y="97"/>
                </a:lnTo>
                <a:lnTo>
                  <a:pt x="1741" y="95"/>
                </a:lnTo>
                <a:lnTo>
                  <a:pt x="1738" y="97"/>
                </a:lnTo>
                <a:lnTo>
                  <a:pt x="1738" y="95"/>
                </a:lnTo>
                <a:lnTo>
                  <a:pt x="1736" y="95"/>
                </a:lnTo>
                <a:lnTo>
                  <a:pt x="1708" y="135"/>
                </a:lnTo>
                <a:lnTo>
                  <a:pt x="1693" y="154"/>
                </a:lnTo>
                <a:lnTo>
                  <a:pt x="1689" y="163"/>
                </a:lnTo>
                <a:lnTo>
                  <a:pt x="1686" y="168"/>
                </a:lnTo>
                <a:lnTo>
                  <a:pt x="1667" y="189"/>
                </a:lnTo>
                <a:lnTo>
                  <a:pt x="1653" y="208"/>
                </a:lnTo>
                <a:lnTo>
                  <a:pt x="1639" y="218"/>
                </a:lnTo>
                <a:lnTo>
                  <a:pt x="1637" y="218"/>
                </a:lnTo>
                <a:lnTo>
                  <a:pt x="1639" y="227"/>
                </a:lnTo>
                <a:lnTo>
                  <a:pt x="1641" y="239"/>
                </a:lnTo>
                <a:close/>
                <a:moveTo>
                  <a:pt x="2218" y="305"/>
                </a:moveTo>
                <a:lnTo>
                  <a:pt x="2225" y="305"/>
                </a:lnTo>
                <a:lnTo>
                  <a:pt x="2218" y="303"/>
                </a:lnTo>
                <a:lnTo>
                  <a:pt x="2218" y="305"/>
                </a:lnTo>
                <a:close/>
                <a:moveTo>
                  <a:pt x="2995" y="624"/>
                </a:moveTo>
                <a:lnTo>
                  <a:pt x="3047" y="586"/>
                </a:lnTo>
                <a:lnTo>
                  <a:pt x="3047" y="582"/>
                </a:lnTo>
                <a:lnTo>
                  <a:pt x="3040" y="560"/>
                </a:lnTo>
                <a:lnTo>
                  <a:pt x="3042" y="558"/>
                </a:lnTo>
                <a:lnTo>
                  <a:pt x="3035" y="537"/>
                </a:lnTo>
                <a:lnTo>
                  <a:pt x="3026" y="527"/>
                </a:lnTo>
                <a:lnTo>
                  <a:pt x="3014" y="523"/>
                </a:lnTo>
                <a:lnTo>
                  <a:pt x="3002" y="520"/>
                </a:lnTo>
                <a:lnTo>
                  <a:pt x="2969" y="530"/>
                </a:lnTo>
                <a:lnTo>
                  <a:pt x="2948" y="530"/>
                </a:lnTo>
                <a:lnTo>
                  <a:pt x="2936" y="525"/>
                </a:lnTo>
                <a:lnTo>
                  <a:pt x="2934" y="527"/>
                </a:lnTo>
                <a:lnTo>
                  <a:pt x="2929" y="530"/>
                </a:lnTo>
                <a:lnTo>
                  <a:pt x="2922" y="530"/>
                </a:lnTo>
                <a:lnTo>
                  <a:pt x="2903" y="532"/>
                </a:lnTo>
                <a:lnTo>
                  <a:pt x="2901" y="532"/>
                </a:lnTo>
                <a:lnTo>
                  <a:pt x="2896" y="530"/>
                </a:lnTo>
                <a:lnTo>
                  <a:pt x="2894" y="530"/>
                </a:lnTo>
                <a:lnTo>
                  <a:pt x="2889" y="532"/>
                </a:lnTo>
                <a:lnTo>
                  <a:pt x="2884" y="532"/>
                </a:lnTo>
                <a:lnTo>
                  <a:pt x="2882" y="534"/>
                </a:lnTo>
                <a:lnTo>
                  <a:pt x="2875" y="537"/>
                </a:lnTo>
                <a:lnTo>
                  <a:pt x="2870" y="534"/>
                </a:lnTo>
                <a:lnTo>
                  <a:pt x="2870" y="532"/>
                </a:lnTo>
                <a:lnTo>
                  <a:pt x="2865" y="530"/>
                </a:lnTo>
                <a:lnTo>
                  <a:pt x="2861" y="527"/>
                </a:lnTo>
                <a:lnTo>
                  <a:pt x="2856" y="527"/>
                </a:lnTo>
                <a:lnTo>
                  <a:pt x="2853" y="527"/>
                </a:lnTo>
                <a:lnTo>
                  <a:pt x="2844" y="518"/>
                </a:lnTo>
                <a:lnTo>
                  <a:pt x="2839" y="515"/>
                </a:lnTo>
                <a:lnTo>
                  <a:pt x="2835" y="511"/>
                </a:lnTo>
                <a:lnTo>
                  <a:pt x="2832" y="511"/>
                </a:lnTo>
                <a:lnTo>
                  <a:pt x="2830" y="511"/>
                </a:lnTo>
                <a:lnTo>
                  <a:pt x="2830" y="508"/>
                </a:lnTo>
                <a:lnTo>
                  <a:pt x="2825" y="506"/>
                </a:lnTo>
                <a:lnTo>
                  <a:pt x="2816" y="497"/>
                </a:lnTo>
                <a:lnTo>
                  <a:pt x="2816" y="494"/>
                </a:lnTo>
                <a:lnTo>
                  <a:pt x="2816" y="492"/>
                </a:lnTo>
                <a:lnTo>
                  <a:pt x="2818" y="487"/>
                </a:lnTo>
                <a:lnTo>
                  <a:pt x="2818" y="482"/>
                </a:lnTo>
                <a:lnTo>
                  <a:pt x="2792" y="480"/>
                </a:lnTo>
                <a:lnTo>
                  <a:pt x="2688" y="475"/>
                </a:lnTo>
                <a:lnTo>
                  <a:pt x="2693" y="468"/>
                </a:lnTo>
                <a:lnTo>
                  <a:pt x="2724" y="388"/>
                </a:lnTo>
                <a:lnTo>
                  <a:pt x="2752" y="310"/>
                </a:lnTo>
                <a:lnTo>
                  <a:pt x="2775" y="305"/>
                </a:lnTo>
                <a:lnTo>
                  <a:pt x="2792" y="300"/>
                </a:lnTo>
                <a:lnTo>
                  <a:pt x="2837" y="286"/>
                </a:lnTo>
                <a:lnTo>
                  <a:pt x="2792" y="275"/>
                </a:lnTo>
                <a:lnTo>
                  <a:pt x="2780" y="267"/>
                </a:lnTo>
                <a:lnTo>
                  <a:pt x="2771" y="265"/>
                </a:lnTo>
                <a:lnTo>
                  <a:pt x="2766" y="263"/>
                </a:lnTo>
                <a:lnTo>
                  <a:pt x="2759" y="265"/>
                </a:lnTo>
                <a:lnTo>
                  <a:pt x="2757" y="267"/>
                </a:lnTo>
                <a:lnTo>
                  <a:pt x="2752" y="267"/>
                </a:lnTo>
                <a:lnTo>
                  <a:pt x="2752" y="270"/>
                </a:lnTo>
                <a:lnTo>
                  <a:pt x="2747" y="270"/>
                </a:lnTo>
                <a:lnTo>
                  <a:pt x="2745" y="270"/>
                </a:lnTo>
                <a:lnTo>
                  <a:pt x="2735" y="277"/>
                </a:lnTo>
                <a:lnTo>
                  <a:pt x="2726" y="300"/>
                </a:lnTo>
                <a:lnTo>
                  <a:pt x="2721" y="305"/>
                </a:lnTo>
                <a:lnTo>
                  <a:pt x="2716" y="315"/>
                </a:lnTo>
                <a:lnTo>
                  <a:pt x="2712" y="317"/>
                </a:lnTo>
                <a:lnTo>
                  <a:pt x="2709" y="317"/>
                </a:lnTo>
                <a:lnTo>
                  <a:pt x="2707" y="319"/>
                </a:lnTo>
                <a:lnTo>
                  <a:pt x="2709" y="322"/>
                </a:lnTo>
                <a:lnTo>
                  <a:pt x="2709" y="324"/>
                </a:lnTo>
                <a:lnTo>
                  <a:pt x="2712" y="324"/>
                </a:lnTo>
                <a:lnTo>
                  <a:pt x="2712" y="326"/>
                </a:lnTo>
                <a:lnTo>
                  <a:pt x="2709" y="326"/>
                </a:lnTo>
                <a:lnTo>
                  <a:pt x="2709" y="329"/>
                </a:lnTo>
                <a:lnTo>
                  <a:pt x="2709" y="331"/>
                </a:lnTo>
                <a:lnTo>
                  <a:pt x="2707" y="331"/>
                </a:lnTo>
                <a:lnTo>
                  <a:pt x="2705" y="334"/>
                </a:lnTo>
                <a:lnTo>
                  <a:pt x="2702" y="336"/>
                </a:lnTo>
                <a:lnTo>
                  <a:pt x="2700" y="338"/>
                </a:lnTo>
                <a:lnTo>
                  <a:pt x="2698" y="338"/>
                </a:lnTo>
                <a:lnTo>
                  <a:pt x="2695" y="343"/>
                </a:lnTo>
                <a:lnTo>
                  <a:pt x="2693" y="343"/>
                </a:lnTo>
                <a:lnTo>
                  <a:pt x="2690" y="345"/>
                </a:lnTo>
                <a:lnTo>
                  <a:pt x="2688" y="345"/>
                </a:lnTo>
                <a:lnTo>
                  <a:pt x="2688" y="348"/>
                </a:lnTo>
                <a:lnTo>
                  <a:pt x="2686" y="350"/>
                </a:lnTo>
                <a:lnTo>
                  <a:pt x="2686" y="352"/>
                </a:lnTo>
                <a:lnTo>
                  <a:pt x="2688" y="355"/>
                </a:lnTo>
                <a:lnTo>
                  <a:pt x="2690" y="355"/>
                </a:lnTo>
                <a:lnTo>
                  <a:pt x="2690" y="357"/>
                </a:lnTo>
                <a:lnTo>
                  <a:pt x="2690" y="360"/>
                </a:lnTo>
                <a:lnTo>
                  <a:pt x="2690" y="362"/>
                </a:lnTo>
                <a:lnTo>
                  <a:pt x="2688" y="362"/>
                </a:lnTo>
                <a:lnTo>
                  <a:pt x="2683" y="367"/>
                </a:lnTo>
                <a:lnTo>
                  <a:pt x="2681" y="369"/>
                </a:lnTo>
                <a:lnTo>
                  <a:pt x="2679" y="371"/>
                </a:lnTo>
                <a:lnTo>
                  <a:pt x="2676" y="371"/>
                </a:lnTo>
                <a:lnTo>
                  <a:pt x="2674" y="374"/>
                </a:lnTo>
                <a:lnTo>
                  <a:pt x="2672" y="374"/>
                </a:lnTo>
                <a:lnTo>
                  <a:pt x="2669" y="376"/>
                </a:lnTo>
                <a:lnTo>
                  <a:pt x="2667" y="378"/>
                </a:lnTo>
                <a:lnTo>
                  <a:pt x="2664" y="378"/>
                </a:lnTo>
                <a:lnTo>
                  <a:pt x="2662" y="376"/>
                </a:lnTo>
                <a:lnTo>
                  <a:pt x="2653" y="371"/>
                </a:lnTo>
                <a:lnTo>
                  <a:pt x="2648" y="371"/>
                </a:lnTo>
                <a:lnTo>
                  <a:pt x="2601" y="338"/>
                </a:lnTo>
                <a:lnTo>
                  <a:pt x="2601" y="336"/>
                </a:lnTo>
                <a:lnTo>
                  <a:pt x="2603" y="336"/>
                </a:lnTo>
                <a:lnTo>
                  <a:pt x="2603" y="334"/>
                </a:lnTo>
                <a:lnTo>
                  <a:pt x="2605" y="334"/>
                </a:lnTo>
                <a:lnTo>
                  <a:pt x="2608" y="334"/>
                </a:lnTo>
                <a:lnTo>
                  <a:pt x="2608" y="331"/>
                </a:lnTo>
                <a:lnTo>
                  <a:pt x="2608" y="329"/>
                </a:lnTo>
                <a:lnTo>
                  <a:pt x="2610" y="326"/>
                </a:lnTo>
                <a:lnTo>
                  <a:pt x="2610" y="324"/>
                </a:lnTo>
                <a:lnTo>
                  <a:pt x="2608" y="324"/>
                </a:lnTo>
                <a:lnTo>
                  <a:pt x="2605" y="322"/>
                </a:lnTo>
                <a:lnTo>
                  <a:pt x="2603" y="322"/>
                </a:lnTo>
                <a:lnTo>
                  <a:pt x="2601" y="322"/>
                </a:lnTo>
                <a:lnTo>
                  <a:pt x="2601" y="319"/>
                </a:lnTo>
                <a:lnTo>
                  <a:pt x="2598" y="319"/>
                </a:lnTo>
                <a:lnTo>
                  <a:pt x="2596" y="319"/>
                </a:lnTo>
                <a:lnTo>
                  <a:pt x="2594" y="319"/>
                </a:lnTo>
                <a:lnTo>
                  <a:pt x="2594" y="317"/>
                </a:lnTo>
                <a:lnTo>
                  <a:pt x="2591" y="317"/>
                </a:lnTo>
                <a:lnTo>
                  <a:pt x="2589" y="315"/>
                </a:lnTo>
                <a:lnTo>
                  <a:pt x="2586" y="315"/>
                </a:lnTo>
                <a:lnTo>
                  <a:pt x="2584" y="315"/>
                </a:lnTo>
                <a:lnTo>
                  <a:pt x="2584" y="312"/>
                </a:lnTo>
                <a:lnTo>
                  <a:pt x="2582" y="312"/>
                </a:lnTo>
                <a:lnTo>
                  <a:pt x="2579" y="312"/>
                </a:lnTo>
                <a:lnTo>
                  <a:pt x="2579" y="310"/>
                </a:lnTo>
                <a:lnTo>
                  <a:pt x="2577" y="310"/>
                </a:lnTo>
                <a:lnTo>
                  <a:pt x="2575" y="310"/>
                </a:lnTo>
                <a:lnTo>
                  <a:pt x="2572" y="308"/>
                </a:lnTo>
                <a:lnTo>
                  <a:pt x="2570" y="308"/>
                </a:lnTo>
                <a:lnTo>
                  <a:pt x="2568" y="305"/>
                </a:lnTo>
                <a:lnTo>
                  <a:pt x="2565" y="305"/>
                </a:lnTo>
                <a:lnTo>
                  <a:pt x="2563" y="305"/>
                </a:lnTo>
                <a:lnTo>
                  <a:pt x="2560" y="305"/>
                </a:lnTo>
                <a:lnTo>
                  <a:pt x="2558" y="303"/>
                </a:lnTo>
                <a:lnTo>
                  <a:pt x="2556" y="300"/>
                </a:lnTo>
                <a:lnTo>
                  <a:pt x="2556" y="300"/>
                </a:lnTo>
                <a:lnTo>
                  <a:pt x="2556" y="298"/>
                </a:lnTo>
                <a:lnTo>
                  <a:pt x="2553" y="296"/>
                </a:lnTo>
                <a:lnTo>
                  <a:pt x="2551" y="293"/>
                </a:lnTo>
                <a:lnTo>
                  <a:pt x="2551" y="291"/>
                </a:lnTo>
                <a:lnTo>
                  <a:pt x="2551" y="289"/>
                </a:lnTo>
                <a:lnTo>
                  <a:pt x="2553" y="289"/>
                </a:lnTo>
                <a:lnTo>
                  <a:pt x="2596" y="249"/>
                </a:lnTo>
                <a:lnTo>
                  <a:pt x="2601" y="249"/>
                </a:lnTo>
                <a:lnTo>
                  <a:pt x="2608" y="249"/>
                </a:lnTo>
                <a:lnTo>
                  <a:pt x="2615" y="263"/>
                </a:lnTo>
                <a:lnTo>
                  <a:pt x="2615" y="265"/>
                </a:lnTo>
                <a:lnTo>
                  <a:pt x="2617" y="265"/>
                </a:lnTo>
                <a:lnTo>
                  <a:pt x="2624" y="263"/>
                </a:lnTo>
                <a:lnTo>
                  <a:pt x="2627" y="263"/>
                </a:lnTo>
                <a:lnTo>
                  <a:pt x="2629" y="263"/>
                </a:lnTo>
                <a:lnTo>
                  <a:pt x="2629" y="260"/>
                </a:lnTo>
                <a:lnTo>
                  <a:pt x="2631" y="260"/>
                </a:lnTo>
                <a:lnTo>
                  <a:pt x="2634" y="260"/>
                </a:lnTo>
                <a:lnTo>
                  <a:pt x="2636" y="260"/>
                </a:lnTo>
                <a:lnTo>
                  <a:pt x="2638" y="260"/>
                </a:lnTo>
                <a:lnTo>
                  <a:pt x="2641" y="260"/>
                </a:lnTo>
                <a:lnTo>
                  <a:pt x="2643" y="260"/>
                </a:lnTo>
                <a:lnTo>
                  <a:pt x="2646" y="260"/>
                </a:lnTo>
                <a:lnTo>
                  <a:pt x="2646" y="258"/>
                </a:lnTo>
                <a:lnTo>
                  <a:pt x="2646" y="256"/>
                </a:lnTo>
                <a:lnTo>
                  <a:pt x="2646" y="253"/>
                </a:lnTo>
                <a:lnTo>
                  <a:pt x="2643" y="253"/>
                </a:lnTo>
                <a:lnTo>
                  <a:pt x="2643" y="251"/>
                </a:lnTo>
                <a:lnTo>
                  <a:pt x="2641" y="249"/>
                </a:lnTo>
                <a:lnTo>
                  <a:pt x="2641" y="249"/>
                </a:lnTo>
                <a:lnTo>
                  <a:pt x="2643" y="249"/>
                </a:lnTo>
                <a:lnTo>
                  <a:pt x="2643" y="246"/>
                </a:lnTo>
                <a:lnTo>
                  <a:pt x="2643" y="244"/>
                </a:lnTo>
                <a:lnTo>
                  <a:pt x="2643" y="241"/>
                </a:lnTo>
                <a:lnTo>
                  <a:pt x="2646" y="241"/>
                </a:lnTo>
                <a:lnTo>
                  <a:pt x="2648" y="241"/>
                </a:lnTo>
                <a:lnTo>
                  <a:pt x="2650" y="241"/>
                </a:lnTo>
                <a:lnTo>
                  <a:pt x="2653" y="241"/>
                </a:lnTo>
                <a:lnTo>
                  <a:pt x="2655" y="241"/>
                </a:lnTo>
                <a:lnTo>
                  <a:pt x="2657" y="241"/>
                </a:lnTo>
                <a:lnTo>
                  <a:pt x="2660" y="241"/>
                </a:lnTo>
                <a:lnTo>
                  <a:pt x="2660" y="244"/>
                </a:lnTo>
                <a:lnTo>
                  <a:pt x="2662" y="244"/>
                </a:lnTo>
                <a:lnTo>
                  <a:pt x="2664" y="246"/>
                </a:lnTo>
                <a:lnTo>
                  <a:pt x="2667" y="246"/>
                </a:lnTo>
                <a:lnTo>
                  <a:pt x="2667" y="249"/>
                </a:lnTo>
                <a:lnTo>
                  <a:pt x="2669" y="249"/>
                </a:lnTo>
                <a:lnTo>
                  <a:pt x="2669" y="249"/>
                </a:lnTo>
                <a:lnTo>
                  <a:pt x="2672" y="249"/>
                </a:lnTo>
                <a:lnTo>
                  <a:pt x="2674" y="249"/>
                </a:lnTo>
                <a:lnTo>
                  <a:pt x="2674" y="246"/>
                </a:lnTo>
                <a:lnTo>
                  <a:pt x="2676" y="246"/>
                </a:lnTo>
                <a:lnTo>
                  <a:pt x="2676" y="244"/>
                </a:lnTo>
                <a:lnTo>
                  <a:pt x="2679" y="244"/>
                </a:lnTo>
                <a:lnTo>
                  <a:pt x="2679" y="241"/>
                </a:lnTo>
                <a:lnTo>
                  <a:pt x="2679" y="239"/>
                </a:lnTo>
                <a:lnTo>
                  <a:pt x="2679" y="237"/>
                </a:lnTo>
                <a:lnTo>
                  <a:pt x="2679" y="234"/>
                </a:lnTo>
                <a:lnTo>
                  <a:pt x="2679" y="232"/>
                </a:lnTo>
                <a:lnTo>
                  <a:pt x="2679" y="230"/>
                </a:lnTo>
                <a:lnTo>
                  <a:pt x="2679" y="227"/>
                </a:lnTo>
                <a:lnTo>
                  <a:pt x="2679" y="225"/>
                </a:lnTo>
                <a:lnTo>
                  <a:pt x="2679" y="223"/>
                </a:lnTo>
                <a:lnTo>
                  <a:pt x="2681" y="220"/>
                </a:lnTo>
                <a:lnTo>
                  <a:pt x="2681" y="218"/>
                </a:lnTo>
                <a:lnTo>
                  <a:pt x="2681" y="215"/>
                </a:lnTo>
                <a:lnTo>
                  <a:pt x="2683" y="213"/>
                </a:lnTo>
                <a:lnTo>
                  <a:pt x="2683" y="211"/>
                </a:lnTo>
                <a:lnTo>
                  <a:pt x="2683" y="208"/>
                </a:lnTo>
                <a:lnTo>
                  <a:pt x="2686" y="206"/>
                </a:lnTo>
                <a:lnTo>
                  <a:pt x="2686" y="204"/>
                </a:lnTo>
                <a:lnTo>
                  <a:pt x="2688" y="204"/>
                </a:lnTo>
                <a:lnTo>
                  <a:pt x="2688" y="201"/>
                </a:lnTo>
                <a:lnTo>
                  <a:pt x="2690" y="201"/>
                </a:lnTo>
                <a:lnTo>
                  <a:pt x="2690" y="199"/>
                </a:lnTo>
                <a:lnTo>
                  <a:pt x="2693" y="197"/>
                </a:lnTo>
                <a:lnTo>
                  <a:pt x="2695" y="197"/>
                </a:lnTo>
                <a:lnTo>
                  <a:pt x="2695" y="194"/>
                </a:lnTo>
                <a:lnTo>
                  <a:pt x="2698" y="194"/>
                </a:lnTo>
                <a:lnTo>
                  <a:pt x="2700" y="194"/>
                </a:lnTo>
                <a:lnTo>
                  <a:pt x="2700" y="192"/>
                </a:lnTo>
                <a:lnTo>
                  <a:pt x="2702" y="192"/>
                </a:lnTo>
                <a:lnTo>
                  <a:pt x="2705" y="192"/>
                </a:lnTo>
                <a:lnTo>
                  <a:pt x="2705" y="192"/>
                </a:lnTo>
                <a:lnTo>
                  <a:pt x="2707" y="192"/>
                </a:lnTo>
                <a:lnTo>
                  <a:pt x="2707" y="189"/>
                </a:lnTo>
                <a:lnTo>
                  <a:pt x="2709" y="189"/>
                </a:lnTo>
                <a:lnTo>
                  <a:pt x="2709" y="187"/>
                </a:lnTo>
                <a:lnTo>
                  <a:pt x="2712" y="187"/>
                </a:lnTo>
                <a:lnTo>
                  <a:pt x="2714" y="187"/>
                </a:lnTo>
                <a:lnTo>
                  <a:pt x="2716" y="187"/>
                </a:lnTo>
                <a:lnTo>
                  <a:pt x="2719" y="187"/>
                </a:lnTo>
                <a:lnTo>
                  <a:pt x="2721" y="187"/>
                </a:lnTo>
                <a:lnTo>
                  <a:pt x="2724" y="187"/>
                </a:lnTo>
                <a:lnTo>
                  <a:pt x="2726" y="187"/>
                </a:lnTo>
                <a:lnTo>
                  <a:pt x="2726" y="187"/>
                </a:lnTo>
                <a:lnTo>
                  <a:pt x="2728" y="187"/>
                </a:lnTo>
                <a:lnTo>
                  <a:pt x="2731" y="187"/>
                </a:lnTo>
                <a:lnTo>
                  <a:pt x="2733" y="187"/>
                </a:lnTo>
                <a:lnTo>
                  <a:pt x="2735" y="187"/>
                </a:lnTo>
                <a:lnTo>
                  <a:pt x="2738" y="189"/>
                </a:lnTo>
                <a:lnTo>
                  <a:pt x="2740" y="189"/>
                </a:lnTo>
                <a:lnTo>
                  <a:pt x="2742" y="189"/>
                </a:lnTo>
                <a:lnTo>
                  <a:pt x="2745" y="189"/>
                </a:lnTo>
                <a:lnTo>
                  <a:pt x="2747" y="189"/>
                </a:lnTo>
                <a:lnTo>
                  <a:pt x="2747" y="192"/>
                </a:lnTo>
                <a:lnTo>
                  <a:pt x="2749" y="192"/>
                </a:lnTo>
                <a:lnTo>
                  <a:pt x="2752" y="192"/>
                </a:lnTo>
                <a:lnTo>
                  <a:pt x="2754" y="192"/>
                </a:lnTo>
                <a:lnTo>
                  <a:pt x="2757" y="192"/>
                </a:lnTo>
                <a:lnTo>
                  <a:pt x="2759" y="192"/>
                </a:lnTo>
                <a:lnTo>
                  <a:pt x="2759" y="192"/>
                </a:lnTo>
                <a:lnTo>
                  <a:pt x="2761" y="192"/>
                </a:lnTo>
                <a:lnTo>
                  <a:pt x="2764" y="192"/>
                </a:lnTo>
                <a:lnTo>
                  <a:pt x="2764" y="194"/>
                </a:lnTo>
                <a:lnTo>
                  <a:pt x="2766" y="194"/>
                </a:lnTo>
                <a:lnTo>
                  <a:pt x="2773" y="194"/>
                </a:lnTo>
                <a:lnTo>
                  <a:pt x="2771" y="197"/>
                </a:lnTo>
                <a:lnTo>
                  <a:pt x="2773" y="197"/>
                </a:lnTo>
                <a:lnTo>
                  <a:pt x="2775" y="192"/>
                </a:lnTo>
                <a:lnTo>
                  <a:pt x="2778" y="192"/>
                </a:lnTo>
                <a:lnTo>
                  <a:pt x="2780" y="192"/>
                </a:lnTo>
                <a:lnTo>
                  <a:pt x="2783" y="192"/>
                </a:lnTo>
                <a:lnTo>
                  <a:pt x="2783" y="194"/>
                </a:lnTo>
                <a:lnTo>
                  <a:pt x="2783" y="194"/>
                </a:lnTo>
                <a:lnTo>
                  <a:pt x="2785" y="194"/>
                </a:lnTo>
                <a:lnTo>
                  <a:pt x="2787" y="194"/>
                </a:lnTo>
                <a:lnTo>
                  <a:pt x="2790" y="194"/>
                </a:lnTo>
                <a:lnTo>
                  <a:pt x="2792" y="194"/>
                </a:lnTo>
                <a:lnTo>
                  <a:pt x="2794" y="194"/>
                </a:lnTo>
                <a:lnTo>
                  <a:pt x="2797" y="197"/>
                </a:lnTo>
                <a:lnTo>
                  <a:pt x="2799" y="197"/>
                </a:lnTo>
                <a:lnTo>
                  <a:pt x="2801" y="197"/>
                </a:lnTo>
                <a:lnTo>
                  <a:pt x="2804" y="199"/>
                </a:lnTo>
                <a:lnTo>
                  <a:pt x="2806" y="199"/>
                </a:lnTo>
                <a:lnTo>
                  <a:pt x="2809" y="199"/>
                </a:lnTo>
                <a:lnTo>
                  <a:pt x="2809" y="201"/>
                </a:lnTo>
                <a:lnTo>
                  <a:pt x="2811" y="201"/>
                </a:lnTo>
                <a:lnTo>
                  <a:pt x="2813" y="201"/>
                </a:lnTo>
                <a:lnTo>
                  <a:pt x="2816" y="201"/>
                </a:lnTo>
                <a:lnTo>
                  <a:pt x="2816" y="204"/>
                </a:lnTo>
                <a:lnTo>
                  <a:pt x="2818" y="204"/>
                </a:lnTo>
                <a:lnTo>
                  <a:pt x="2820" y="204"/>
                </a:lnTo>
                <a:lnTo>
                  <a:pt x="2820" y="206"/>
                </a:lnTo>
                <a:lnTo>
                  <a:pt x="2823" y="206"/>
                </a:lnTo>
                <a:lnTo>
                  <a:pt x="2825" y="206"/>
                </a:lnTo>
                <a:lnTo>
                  <a:pt x="2825" y="208"/>
                </a:lnTo>
                <a:lnTo>
                  <a:pt x="2827" y="208"/>
                </a:lnTo>
                <a:lnTo>
                  <a:pt x="2830" y="211"/>
                </a:lnTo>
                <a:lnTo>
                  <a:pt x="2832" y="211"/>
                </a:lnTo>
                <a:lnTo>
                  <a:pt x="2835" y="211"/>
                </a:lnTo>
                <a:lnTo>
                  <a:pt x="2835" y="213"/>
                </a:lnTo>
                <a:lnTo>
                  <a:pt x="2837" y="213"/>
                </a:lnTo>
                <a:lnTo>
                  <a:pt x="2839" y="213"/>
                </a:lnTo>
                <a:lnTo>
                  <a:pt x="2839" y="215"/>
                </a:lnTo>
                <a:lnTo>
                  <a:pt x="2839" y="215"/>
                </a:lnTo>
                <a:lnTo>
                  <a:pt x="2839" y="218"/>
                </a:lnTo>
                <a:lnTo>
                  <a:pt x="2842" y="218"/>
                </a:lnTo>
                <a:lnTo>
                  <a:pt x="2844" y="218"/>
                </a:lnTo>
                <a:lnTo>
                  <a:pt x="2846" y="220"/>
                </a:lnTo>
                <a:lnTo>
                  <a:pt x="2849" y="220"/>
                </a:lnTo>
                <a:lnTo>
                  <a:pt x="2849" y="223"/>
                </a:lnTo>
                <a:lnTo>
                  <a:pt x="2851" y="223"/>
                </a:lnTo>
                <a:lnTo>
                  <a:pt x="2853" y="223"/>
                </a:lnTo>
                <a:lnTo>
                  <a:pt x="2853" y="225"/>
                </a:lnTo>
                <a:lnTo>
                  <a:pt x="2856" y="225"/>
                </a:lnTo>
                <a:lnTo>
                  <a:pt x="2858" y="225"/>
                </a:lnTo>
                <a:lnTo>
                  <a:pt x="2861" y="225"/>
                </a:lnTo>
                <a:lnTo>
                  <a:pt x="2861" y="227"/>
                </a:lnTo>
                <a:lnTo>
                  <a:pt x="2863" y="230"/>
                </a:lnTo>
                <a:lnTo>
                  <a:pt x="2865" y="230"/>
                </a:lnTo>
                <a:lnTo>
                  <a:pt x="2868" y="230"/>
                </a:lnTo>
                <a:lnTo>
                  <a:pt x="2870" y="232"/>
                </a:lnTo>
                <a:lnTo>
                  <a:pt x="2872" y="232"/>
                </a:lnTo>
                <a:lnTo>
                  <a:pt x="2875" y="232"/>
                </a:lnTo>
                <a:lnTo>
                  <a:pt x="2875" y="234"/>
                </a:lnTo>
                <a:lnTo>
                  <a:pt x="2877" y="234"/>
                </a:lnTo>
                <a:lnTo>
                  <a:pt x="2879" y="234"/>
                </a:lnTo>
                <a:lnTo>
                  <a:pt x="2882" y="234"/>
                </a:lnTo>
                <a:lnTo>
                  <a:pt x="2882" y="237"/>
                </a:lnTo>
                <a:lnTo>
                  <a:pt x="2884" y="237"/>
                </a:lnTo>
                <a:lnTo>
                  <a:pt x="2887" y="237"/>
                </a:lnTo>
                <a:lnTo>
                  <a:pt x="2889" y="237"/>
                </a:lnTo>
                <a:lnTo>
                  <a:pt x="2891" y="237"/>
                </a:lnTo>
                <a:lnTo>
                  <a:pt x="2891" y="234"/>
                </a:lnTo>
                <a:lnTo>
                  <a:pt x="2894" y="234"/>
                </a:lnTo>
                <a:lnTo>
                  <a:pt x="2896" y="234"/>
                </a:lnTo>
                <a:lnTo>
                  <a:pt x="2896" y="232"/>
                </a:lnTo>
                <a:lnTo>
                  <a:pt x="2896" y="232"/>
                </a:lnTo>
                <a:lnTo>
                  <a:pt x="2898" y="232"/>
                </a:lnTo>
                <a:lnTo>
                  <a:pt x="2901" y="232"/>
                </a:lnTo>
                <a:lnTo>
                  <a:pt x="2901" y="230"/>
                </a:lnTo>
                <a:lnTo>
                  <a:pt x="2903" y="230"/>
                </a:lnTo>
                <a:lnTo>
                  <a:pt x="2905" y="230"/>
                </a:lnTo>
                <a:lnTo>
                  <a:pt x="2905" y="232"/>
                </a:lnTo>
                <a:lnTo>
                  <a:pt x="2908" y="232"/>
                </a:lnTo>
                <a:lnTo>
                  <a:pt x="2908" y="230"/>
                </a:lnTo>
                <a:lnTo>
                  <a:pt x="2910" y="230"/>
                </a:lnTo>
                <a:lnTo>
                  <a:pt x="2910" y="227"/>
                </a:lnTo>
                <a:lnTo>
                  <a:pt x="2913" y="227"/>
                </a:lnTo>
                <a:lnTo>
                  <a:pt x="2913" y="225"/>
                </a:lnTo>
                <a:lnTo>
                  <a:pt x="2913" y="223"/>
                </a:lnTo>
                <a:lnTo>
                  <a:pt x="2915" y="223"/>
                </a:lnTo>
                <a:lnTo>
                  <a:pt x="2917" y="223"/>
                </a:lnTo>
                <a:lnTo>
                  <a:pt x="2920" y="223"/>
                </a:lnTo>
                <a:lnTo>
                  <a:pt x="2920" y="218"/>
                </a:lnTo>
                <a:lnTo>
                  <a:pt x="2922" y="215"/>
                </a:lnTo>
                <a:lnTo>
                  <a:pt x="2922" y="213"/>
                </a:lnTo>
                <a:lnTo>
                  <a:pt x="2922" y="211"/>
                </a:lnTo>
                <a:lnTo>
                  <a:pt x="2920" y="211"/>
                </a:lnTo>
                <a:lnTo>
                  <a:pt x="2917" y="211"/>
                </a:lnTo>
                <a:lnTo>
                  <a:pt x="2915" y="211"/>
                </a:lnTo>
                <a:lnTo>
                  <a:pt x="2915" y="208"/>
                </a:lnTo>
                <a:lnTo>
                  <a:pt x="2913" y="208"/>
                </a:lnTo>
                <a:lnTo>
                  <a:pt x="2913" y="206"/>
                </a:lnTo>
                <a:lnTo>
                  <a:pt x="2915" y="204"/>
                </a:lnTo>
                <a:lnTo>
                  <a:pt x="2913" y="204"/>
                </a:lnTo>
                <a:lnTo>
                  <a:pt x="2913" y="201"/>
                </a:lnTo>
                <a:lnTo>
                  <a:pt x="2910" y="201"/>
                </a:lnTo>
                <a:lnTo>
                  <a:pt x="2910" y="199"/>
                </a:lnTo>
                <a:lnTo>
                  <a:pt x="2908" y="199"/>
                </a:lnTo>
                <a:lnTo>
                  <a:pt x="2905" y="199"/>
                </a:lnTo>
                <a:lnTo>
                  <a:pt x="2905" y="197"/>
                </a:lnTo>
                <a:lnTo>
                  <a:pt x="2908" y="197"/>
                </a:lnTo>
                <a:lnTo>
                  <a:pt x="2910" y="197"/>
                </a:lnTo>
                <a:lnTo>
                  <a:pt x="2913" y="197"/>
                </a:lnTo>
                <a:lnTo>
                  <a:pt x="2915" y="197"/>
                </a:lnTo>
                <a:lnTo>
                  <a:pt x="2915" y="199"/>
                </a:lnTo>
                <a:lnTo>
                  <a:pt x="2917" y="199"/>
                </a:lnTo>
                <a:lnTo>
                  <a:pt x="2920" y="199"/>
                </a:lnTo>
                <a:lnTo>
                  <a:pt x="2920" y="197"/>
                </a:lnTo>
                <a:lnTo>
                  <a:pt x="2922" y="197"/>
                </a:lnTo>
                <a:lnTo>
                  <a:pt x="2922" y="194"/>
                </a:lnTo>
                <a:lnTo>
                  <a:pt x="2920" y="194"/>
                </a:lnTo>
                <a:lnTo>
                  <a:pt x="2917" y="194"/>
                </a:lnTo>
                <a:lnTo>
                  <a:pt x="2917" y="192"/>
                </a:lnTo>
                <a:lnTo>
                  <a:pt x="2920" y="192"/>
                </a:lnTo>
                <a:lnTo>
                  <a:pt x="2922" y="192"/>
                </a:lnTo>
                <a:lnTo>
                  <a:pt x="2922" y="192"/>
                </a:lnTo>
                <a:lnTo>
                  <a:pt x="2920" y="192"/>
                </a:lnTo>
                <a:lnTo>
                  <a:pt x="2917" y="192"/>
                </a:lnTo>
                <a:lnTo>
                  <a:pt x="2915" y="192"/>
                </a:lnTo>
                <a:lnTo>
                  <a:pt x="2915" y="189"/>
                </a:lnTo>
                <a:lnTo>
                  <a:pt x="2915" y="187"/>
                </a:lnTo>
                <a:lnTo>
                  <a:pt x="2915" y="185"/>
                </a:lnTo>
                <a:lnTo>
                  <a:pt x="2915" y="182"/>
                </a:lnTo>
                <a:lnTo>
                  <a:pt x="2915" y="180"/>
                </a:lnTo>
                <a:lnTo>
                  <a:pt x="2915" y="178"/>
                </a:lnTo>
                <a:lnTo>
                  <a:pt x="2915" y="175"/>
                </a:lnTo>
                <a:lnTo>
                  <a:pt x="2915" y="173"/>
                </a:lnTo>
                <a:lnTo>
                  <a:pt x="2917" y="173"/>
                </a:lnTo>
                <a:lnTo>
                  <a:pt x="2920" y="171"/>
                </a:lnTo>
                <a:lnTo>
                  <a:pt x="2922" y="171"/>
                </a:lnTo>
                <a:lnTo>
                  <a:pt x="2922" y="168"/>
                </a:lnTo>
                <a:lnTo>
                  <a:pt x="2922" y="166"/>
                </a:lnTo>
                <a:lnTo>
                  <a:pt x="2922" y="163"/>
                </a:lnTo>
                <a:lnTo>
                  <a:pt x="2924" y="163"/>
                </a:lnTo>
                <a:lnTo>
                  <a:pt x="2927" y="163"/>
                </a:lnTo>
                <a:lnTo>
                  <a:pt x="2929" y="163"/>
                </a:lnTo>
                <a:lnTo>
                  <a:pt x="2931" y="163"/>
                </a:lnTo>
                <a:lnTo>
                  <a:pt x="2931" y="161"/>
                </a:lnTo>
                <a:lnTo>
                  <a:pt x="2934" y="161"/>
                </a:lnTo>
                <a:lnTo>
                  <a:pt x="2934" y="159"/>
                </a:lnTo>
                <a:lnTo>
                  <a:pt x="2936" y="159"/>
                </a:lnTo>
                <a:lnTo>
                  <a:pt x="2938" y="159"/>
                </a:lnTo>
                <a:lnTo>
                  <a:pt x="2938" y="156"/>
                </a:lnTo>
                <a:lnTo>
                  <a:pt x="2941" y="156"/>
                </a:lnTo>
                <a:lnTo>
                  <a:pt x="2943" y="156"/>
                </a:lnTo>
                <a:lnTo>
                  <a:pt x="2946" y="156"/>
                </a:lnTo>
                <a:lnTo>
                  <a:pt x="2948" y="156"/>
                </a:lnTo>
                <a:lnTo>
                  <a:pt x="2950" y="156"/>
                </a:lnTo>
                <a:lnTo>
                  <a:pt x="2953" y="156"/>
                </a:lnTo>
                <a:lnTo>
                  <a:pt x="2953" y="159"/>
                </a:lnTo>
                <a:lnTo>
                  <a:pt x="2953" y="159"/>
                </a:lnTo>
                <a:lnTo>
                  <a:pt x="2955" y="156"/>
                </a:lnTo>
                <a:lnTo>
                  <a:pt x="2957" y="156"/>
                </a:lnTo>
                <a:lnTo>
                  <a:pt x="2957" y="159"/>
                </a:lnTo>
                <a:lnTo>
                  <a:pt x="2960" y="159"/>
                </a:lnTo>
                <a:lnTo>
                  <a:pt x="2960" y="156"/>
                </a:lnTo>
                <a:lnTo>
                  <a:pt x="2962" y="156"/>
                </a:lnTo>
                <a:lnTo>
                  <a:pt x="2964" y="156"/>
                </a:lnTo>
                <a:lnTo>
                  <a:pt x="2967" y="156"/>
                </a:lnTo>
                <a:lnTo>
                  <a:pt x="2969" y="152"/>
                </a:lnTo>
                <a:lnTo>
                  <a:pt x="2972" y="149"/>
                </a:lnTo>
                <a:lnTo>
                  <a:pt x="2974" y="147"/>
                </a:lnTo>
                <a:lnTo>
                  <a:pt x="2976" y="147"/>
                </a:lnTo>
                <a:lnTo>
                  <a:pt x="2979" y="145"/>
                </a:lnTo>
                <a:lnTo>
                  <a:pt x="2981" y="145"/>
                </a:lnTo>
                <a:lnTo>
                  <a:pt x="2981" y="142"/>
                </a:lnTo>
                <a:lnTo>
                  <a:pt x="2983" y="142"/>
                </a:lnTo>
                <a:lnTo>
                  <a:pt x="2986" y="142"/>
                </a:lnTo>
                <a:lnTo>
                  <a:pt x="2988" y="142"/>
                </a:lnTo>
                <a:lnTo>
                  <a:pt x="2988" y="140"/>
                </a:lnTo>
                <a:lnTo>
                  <a:pt x="2990" y="140"/>
                </a:lnTo>
                <a:lnTo>
                  <a:pt x="2993" y="140"/>
                </a:lnTo>
                <a:lnTo>
                  <a:pt x="2995" y="140"/>
                </a:lnTo>
                <a:lnTo>
                  <a:pt x="2998" y="140"/>
                </a:lnTo>
                <a:lnTo>
                  <a:pt x="3000" y="140"/>
                </a:lnTo>
                <a:lnTo>
                  <a:pt x="3002" y="140"/>
                </a:lnTo>
                <a:lnTo>
                  <a:pt x="3005" y="140"/>
                </a:lnTo>
                <a:lnTo>
                  <a:pt x="3007" y="140"/>
                </a:lnTo>
                <a:lnTo>
                  <a:pt x="3009" y="140"/>
                </a:lnTo>
                <a:lnTo>
                  <a:pt x="3012" y="140"/>
                </a:lnTo>
                <a:lnTo>
                  <a:pt x="3012" y="140"/>
                </a:lnTo>
                <a:lnTo>
                  <a:pt x="3014" y="140"/>
                </a:lnTo>
                <a:lnTo>
                  <a:pt x="3016" y="140"/>
                </a:lnTo>
                <a:lnTo>
                  <a:pt x="3016" y="142"/>
                </a:lnTo>
                <a:lnTo>
                  <a:pt x="3019" y="142"/>
                </a:lnTo>
                <a:lnTo>
                  <a:pt x="3021" y="142"/>
                </a:lnTo>
                <a:lnTo>
                  <a:pt x="3021" y="145"/>
                </a:lnTo>
                <a:lnTo>
                  <a:pt x="3024" y="145"/>
                </a:lnTo>
                <a:lnTo>
                  <a:pt x="3026" y="145"/>
                </a:lnTo>
                <a:lnTo>
                  <a:pt x="3028" y="145"/>
                </a:lnTo>
                <a:lnTo>
                  <a:pt x="3031" y="145"/>
                </a:lnTo>
                <a:lnTo>
                  <a:pt x="3033" y="147"/>
                </a:lnTo>
                <a:lnTo>
                  <a:pt x="3035" y="147"/>
                </a:lnTo>
                <a:lnTo>
                  <a:pt x="3040" y="147"/>
                </a:lnTo>
                <a:lnTo>
                  <a:pt x="3040" y="145"/>
                </a:lnTo>
                <a:lnTo>
                  <a:pt x="3040" y="142"/>
                </a:lnTo>
                <a:lnTo>
                  <a:pt x="3040" y="140"/>
                </a:lnTo>
                <a:lnTo>
                  <a:pt x="3040" y="137"/>
                </a:lnTo>
                <a:lnTo>
                  <a:pt x="3038" y="137"/>
                </a:lnTo>
                <a:lnTo>
                  <a:pt x="3038" y="137"/>
                </a:lnTo>
                <a:lnTo>
                  <a:pt x="3035" y="135"/>
                </a:lnTo>
                <a:lnTo>
                  <a:pt x="3033" y="133"/>
                </a:lnTo>
                <a:lnTo>
                  <a:pt x="3031" y="130"/>
                </a:lnTo>
                <a:lnTo>
                  <a:pt x="3028" y="128"/>
                </a:lnTo>
                <a:lnTo>
                  <a:pt x="3026" y="128"/>
                </a:lnTo>
                <a:lnTo>
                  <a:pt x="3026" y="126"/>
                </a:lnTo>
                <a:lnTo>
                  <a:pt x="3024" y="123"/>
                </a:lnTo>
                <a:lnTo>
                  <a:pt x="3024" y="121"/>
                </a:lnTo>
                <a:lnTo>
                  <a:pt x="3024" y="119"/>
                </a:lnTo>
                <a:lnTo>
                  <a:pt x="3021" y="119"/>
                </a:lnTo>
                <a:lnTo>
                  <a:pt x="3021" y="116"/>
                </a:lnTo>
                <a:lnTo>
                  <a:pt x="3021" y="114"/>
                </a:lnTo>
                <a:lnTo>
                  <a:pt x="3021" y="111"/>
                </a:lnTo>
                <a:lnTo>
                  <a:pt x="3021" y="109"/>
                </a:lnTo>
                <a:lnTo>
                  <a:pt x="3021" y="107"/>
                </a:lnTo>
                <a:lnTo>
                  <a:pt x="3021" y="104"/>
                </a:lnTo>
                <a:lnTo>
                  <a:pt x="3021" y="102"/>
                </a:lnTo>
                <a:lnTo>
                  <a:pt x="3024" y="102"/>
                </a:lnTo>
                <a:lnTo>
                  <a:pt x="3024" y="100"/>
                </a:lnTo>
                <a:lnTo>
                  <a:pt x="3024" y="97"/>
                </a:lnTo>
                <a:lnTo>
                  <a:pt x="3026" y="97"/>
                </a:lnTo>
                <a:lnTo>
                  <a:pt x="3026" y="95"/>
                </a:lnTo>
                <a:lnTo>
                  <a:pt x="3028" y="93"/>
                </a:lnTo>
                <a:lnTo>
                  <a:pt x="3031" y="88"/>
                </a:lnTo>
                <a:lnTo>
                  <a:pt x="3031" y="86"/>
                </a:lnTo>
                <a:lnTo>
                  <a:pt x="3031" y="83"/>
                </a:lnTo>
                <a:lnTo>
                  <a:pt x="3033" y="83"/>
                </a:lnTo>
                <a:lnTo>
                  <a:pt x="3033" y="81"/>
                </a:lnTo>
                <a:lnTo>
                  <a:pt x="3033" y="81"/>
                </a:lnTo>
                <a:lnTo>
                  <a:pt x="3033" y="78"/>
                </a:lnTo>
                <a:lnTo>
                  <a:pt x="3033" y="76"/>
                </a:lnTo>
                <a:lnTo>
                  <a:pt x="3031" y="76"/>
                </a:lnTo>
                <a:lnTo>
                  <a:pt x="3031" y="74"/>
                </a:lnTo>
                <a:lnTo>
                  <a:pt x="3031" y="71"/>
                </a:lnTo>
                <a:lnTo>
                  <a:pt x="3028" y="71"/>
                </a:lnTo>
                <a:lnTo>
                  <a:pt x="3026" y="69"/>
                </a:lnTo>
                <a:lnTo>
                  <a:pt x="3024" y="69"/>
                </a:lnTo>
                <a:lnTo>
                  <a:pt x="3021" y="67"/>
                </a:lnTo>
                <a:lnTo>
                  <a:pt x="3019" y="67"/>
                </a:lnTo>
                <a:lnTo>
                  <a:pt x="3016" y="67"/>
                </a:lnTo>
                <a:lnTo>
                  <a:pt x="3014" y="67"/>
                </a:lnTo>
                <a:lnTo>
                  <a:pt x="3014" y="64"/>
                </a:lnTo>
                <a:lnTo>
                  <a:pt x="3012" y="64"/>
                </a:lnTo>
                <a:lnTo>
                  <a:pt x="3012" y="64"/>
                </a:lnTo>
                <a:lnTo>
                  <a:pt x="3009" y="64"/>
                </a:lnTo>
                <a:lnTo>
                  <a:pt x="3007" y="64"/>
                </a:lnTo>
                <a:lnTo>
                  <a:pt x="3007" y="62"/>
                </a:lnTo>
                <a:lnTo>
                  <a:pt x="3005" y="62"/>
                </a:lnTo>
                <a:lnTo>
                  <a:pt x="3002" y="62"/>
                </a:lnTo>
                <a:lnTo>
                  <a:pt x="3000" y="62"/>
                </a:lnTo>
                <a:lnTo>
                  <a:pt x="2998" y="62"/>
                </a:lnTo>
                <a:lnTo>
                  <a:pt x="2993" y="62"/>
                </a:lnTo>
                <a:lnTo>
                  <a:pt x="2990" y="62"/>
                </a:lnTo>
                <a:lnTo>
                  <a:pt x="2988" y="62"/>
                </a:lnTo>
                <a:lnTo>
                  <a:pt x="2986" y="62"/>
                </a:lnTo>
                <a:lnTo>
                  <a:pt x="2983" y="62"/>
                </a:lnTo>
                <a:lnTo>
                  <a:pt x="2983" y="64"/>
                </a:lnTo>
                <a:lnTo>
                  <a:pt x="2981" y="64"/>
                </a:lnTo>
                <a:lnTo>
                  <a:pt x="2979" y="64"/>
                </a:lnTo>
                <a:lnTo>
                  <a:pt x="2976" y="64"/>
                </a:lnTo>
                <a:lnTo>
                  <a:pt x="2974" y="67"/>
                </a:lnTo>
                <a:lnTo>
                  <a:pt x="2972" y="67"/>
                </a:lnTo>
                <a:lnTo>
                  <a:pt x="2969" y="67"/>
                </a:lnTo>
                <a:lnTo>
                  <a:pt x="2967" y="67"/>
                </a:lnTo>
                <a:lnTo>
                  <a:pt x="2964" y="67"/>
                </a:lnTo>
                <a:lnTo>
                  <a:pt x="2962" y="67"/>
                </a:lnTo>
                <a:lnTo>
                  <a:pt x="2960" y="69"/>
                </a:lnTo>
                <a:lnTo>
                  <a:pt x="2957" y="69"/>
                </a:lnTo>
                <a:lnTo>
                  <a:pt x="2955" y="69"/>
                </a:lnTo>
                <a:lnTo>
                  <a:pt x="2953" y="69"/>
                </a:lnTo>
                <a:lnTo>
                  <a:pt x="2953" y="69"/>
                </a:lnTo>
                <a:lnTo>
                  <a:pt x="2950" y="69"/>
                </a:lnTo>
                <a:lnTo>
                  <a:pt x="2948" y="69"/>
                </a:lnTo>
                <a:lnTo>
                  <a:pt x="2946" y="69"/>
                </a:lnTo>
                <a:lnTo>
                  <a:pt x="2946" y="67"/>
                </a:lnTo>
                <a:lnTo>
                  <a:pt x="2943" y="67"/>
                </a:lnTo>
                <a:lnTo>
                  <a:pt x="2941" y="67"/>
                </a:lnTo>
                <a:lnTo>
                  <a:pt x="2938" y="67"/>
                </a:lnTo>
                <a:lnTo>
                  <a:pt x="2936" y="67"/>
                </a:lnTo>
                <a:lnTo>
                  <a:pt x="2934" y="67"/>
                </a:lnTo>
                <a:lnTo>
                  <a:pt x="2931" y="67"/>
                </a:lnTo>
                <a:lnTo>
                  <a:pt x="2929" y="67"/>
                </a:lnTo>
                <a:lnTo>
                  <a:pt x="2927" y="67"/>
                </a:lnTo>
                <a:lnTo>
                  <a:pt x="2924" y="64"/>
                </a:lnTo>
                <a:lnTo>
                  <a:pt x="2924" y="62"/>
                </a:lnTo>
                <a:lnTo>
                  <a:pt x="2927" y="62"/>
                </a:lnTo>
                <a:lnTo>
                  <a:pt x="2927" y="60"/>
                </a:lnTo>
                <a:lnTo>
                  <a:pt x="2927" y="57"/>
                </a:lnTo>
                <a:lnTo>
                  <a:pt x="2922" y="57"/>
                </a:lnTo>
                <a:lnTo>
                  <a:pt x="2920" y="55"/>
                </a:lnTo>
                <a:lnTo>
                  <a:pt x="2917" y="55"/>
                </a:lnTo>
                <a:lnTo>
                  <a:pt x="2917" y="52"/>
                </a:lnTo>
                <a:lnTo>
                  <a:pt x="2915" y="50"/>
                </a:lnTo>
                <a:lnTo>
                  <a:pt x="2913" y="48"/>
                </a:lnTo>
                <a:lnTo>
                  <a:pt x="2910" y="45"/>
                </a:lnTo>
                <a:lnTo>
                  <a:pt x="2910" y="48"/>
                </a:lnTo>
                <a:lnTo>
                  <a:pt x="2908" y="48"/>
                </a:lnTo>
                <a:lnTo>
                  <a:pt x="2908" y="45"/>
                </a:lnTo>
                <a:lnTo>
                  <a:pt x="2905" y="41"/>
                </a:lnTo>
                <a:lnTo>
                  <a:pt x="2903" y="38"/>
                </a:lnTo>
                <a:lnTo>
                  <a:pt x="2901" y="34"/>
                </a:lnTo>
                <a:lnTo>
                  <a:pt x="2901" y="31"/>
                </a:lnTo>
                <a:lnTo>
                  <a:pt x="2898" y="31"/>
                </a:lnTo>
                <a:lnTo>
                  <a:pt x="2898" y="29"/>
                </a:lnTo>
                <a:lnTo>
                  <a:pt x="2898" y="26"/>
                </a:lnTo>
                <a:lnTo>
                  <a:pt x="2896" y="24"/>
                </a:lnTo>
                <a:lnTo>
                  <a:pt x="2896" y="24"/>
                </a:lnTo>
                <a:lnTo>
                  <a:pt x="2896" y="24"/>
                </a:lnTo>
                <a:lnTo>
                  <a:pt x="2896" y="22"/>
                </a:lnTo>
                <a:lnTo>
                  <a:pt x="2896" y="19"/>
                </a:lnTo>
                <a:lnTo>
                  <a:pt x="2896" y="17"/>
                </a:lnTo>
                <a:lnTo>
                  <a:pt x="2896" y="17"/>
                </a:lnTo>
                <a:lnTo>
                  <a:pt x="2896" y="15"/>
                </a:lnTo>
                <a:lnTo>
                  <a:pt x="2894" y="12"/>
                </a:lnTo>
                <a:lnTo>
                  <a:pt x="2891" y="12"/>
                </a:lnTo>
                <a:lnTo>
                  <a:pt x="2887" y="10"/>
                </a:lnTo>
                <a:lnTo>
                  <a:pt x="2870" y="3"/>
                </a:lnTo>
                <a:lnTo>
                  <a:pt x="2863" y="0"/>
                </a:lnTo>
                <a:lnTo>
                  <a:pt x="2858" y="0"/>
                </a:lnTo>
                <a:lnTo>
                  <a:pt x="2853" y="3"/>
                </a:lnTo>
                <a:lnTo>
                  <a:pt x="2849" y="3"/>
                </a:lnTo>
                <a:lnTo>
                  <a:pt x="2846" y="3"/>
                </a:lnTo>
                <a:lnTo>
                  <a:pt x="2842" y="3"/>
                </a:lnTo>
                <a:lnTo>
                  <a:pt x="2839" y="3"/>
                </a:lnTo>
                <a:lnTo>
                  <a:pt x="2835" y="3"/>
                </a:lnTo>
                <a:lnTo>
                  <a:pt x="2832" y="3"/>
                </a:lnTo>
                <a:lnTo>
                  <a:pt x="2823" y="5"/>
                </a:lnTo>
                <a:lnTo>
                  <a:pt x="2804" y="15"/>
                </a:lnTo>
                <a:lnTo>
                  <a:pt x="2778" y="34"/>
                </a:lnTo>
                <a:lnTo>
                  <a:pt x="2775" y="36"/>
                </a:lnTo>
                <a:lnTo>
                  <a:pt x="2764" y="43"/>
                </a:lnTo>
                <a:lnTo>
                  <a:pt x="2764" y="45"/>
                </a:lnTo>
                <a:lnTo>
                  <a:pt x="2761" y="45"/>
                </a:lnTo>
                <a:lnTo>
                  <a:pt x="2759" y="45"/>
                </a:lnTo>
                <a:lnTo>
                  <a:pt x="2757" y="45"/>
                </a:lnTo>
                <a:lnTo>
                  <a:pt x="2754" y="45"/>
                </a:lnTo>
                <a:lnTo>
                  <a:pt x="2752" y="45"/>
                </a:lnTo>
                <a:lnTo>
                  <a:pt x="2752" y="43"/>
                </a:lnTo>
                <a:lnTo>
                  <a:pt x="2749" y="43"/>
                </a:lnTo>
                <a:lnTo>
                  <a:pt x="2747" y="43"/>
                </a:lnTo>
                <a:lnTo>
                  <a:pt x="2742" y="41"/>
                </a:lnTo>
                <a:lnTo>
                  <a:pt x="2712" y="24"/>
                </a:lnTo>
                <a:lnTo>
                  <a:pt x="2698" y="22"/>
                </a:lnTo>
                <a:lnTo>
                  <a:pt x="2693" y="22"/>
                </a:lnTo>
                <a:lnTo>
                  <a:pt x="2686" y="19"/>
                </a:lnTo>
                <a:lnTo>
                  <a:pt x="2679" y="17"/>
                </a:lnTo>
                <a:lnTo>
                  <a:pt x="2674" y="17"/>
                </a:lnTo>
                <a:lnTo>
                  <a:pt x="2669" y="15"/>
                </a:lnTo>
                <a:lnTo>
                  <a:pt x="2669" y="17"/>
                </a:lnTo>
                <a:lnTo>
                  <a:pt x="2662" y="22"/>
                </a:lnTo>
                <a:lnTo>
                  <a:pt x="2648" y="24"/>
                </a:lnTo>
                <a:lnTo>
                  <a:pt x="2629" y="26"/>
                </a:lnTo>
                <a:lnTo>
                  <a:pt x="2624" y="29"/>
                </a:lnTo>
                <a:lnTo>
                  <a:pt x="2624" y="31"/>
                </a:lnTo>
                <a:lnTo>
                  <a:pt x="2622" y="31"/>
                </a:lnTo>
                <a:lnTo>
                  <a:pt x="2622" y="34"/>
                </a:lnTo>
                <a:lnTo>
                  <a:pt x="2620" y="34"/>
                </a:lnTo>
                <a:lnTo>
                  <a:pt x="2617" y="34"/>
                </a:lnTo>
                <a:lnTo>
                  <a:pt x="2617" y="36"/>
                </a:lnTo>
                <a:lnTo>
                  <a:pt x="2615" y="36"/>
                </a:lnTo>
                <a:lnTo>
                  <a:pt x="2615" y="38"/>
                </a:lnTo>
                <a:lnTo>
                  <a:pt x="2615" y="41"/>
                </a:lnTo>
                <a:lnTo>
                  <a:pt x="2612" y="41"/>
                </a:lnTo>
                <a:lnTo>
                  <a:pt x="2612" y="43"/>
                </a:lnTo>
                <a:lnTo>
                  <a:pt x="2612" y="43"/>
                </a:lnTo>
                <a:lnTo>
                  <a:pt x="2612" y="45"/>
                </a:lnTo>
                <a:lnTo>
                  <a:pt x="2610" y="45"/>
                </a:lnTo>
                <a:lnTo>
                  <a:pt x="2610" y="48"/>
                </a:lnTo>
                <a:lnTo>
                  <a:pt x="2608" y="48"/>
                </a:lnTo>
                <a:lnTo>
                  <a:pt x="2608" y="50"/>
                </a:lnTo>
                <a:lnTo>
                  <a:pt x="2608" y="52"/>
                </a:lnTo>
                <a:lnTo>
                  <a:pt x="2608" y="55"/>
                </a:lnTo>
                <a:lnTo>
                  <a:pt x="2608" y="57"/>
                </a:lnTo>
                <a:lnTo>
                  <a:pt x="2608" y="60"/>
                </a:lnTo>
                <a:lnTo>
                  <a:pt x="2610" y="60"/>
                </a:lnTo>
                <a:lnTo>
                  <a:pt x="2610" y="62"/>
                </a:lnTo>
                <a:lnTo>
                  <a:pt x="2612" y="62"/>
                </a:lnTo>
                <a:lnTo>
                  <a:pt x="2612" y="64"/>
                </a:lnTo>
                <a:lnTo>
                  <a:pt x="2612" y="67"/>
                </a:lnTo>
                <a:lnTo>
                  <a:pt x="2615" y="67"/>
                </a:lnTo>
                <a:lnTo>
                  <a:pt x="2617" y="67"/>
                </a:lnTo>
                <a:lnTo>
                  <a:pt x="2617" y="69"/>
                </a:lnTo>
                <a:lnTo>
                  <a:pt x="2620" y="69"/>
                </a:lnTo>
                <a:lnTo>
                  <a:pt x="2620" y="71"/>
                </a:lnTo>
                <a:lnTo>
                  <a:pt x="2620" y="74"/>
                </a:lnTo>
                <a:lnTo>
                  <a:pt x="2620" y="76"/>
                </a:lnTo>
                <a:lnTo>
                  <a:pt x="2617" y="76"/>
                </a:lnTo>
                <a:lnTo>
                  <a:pt x="2617" y="78"/>
                </a:lnTo>
                <a:lnTo>
                  <a:pt x="2615" y="81"/>
                </a:lnTo>
                <a:lnTo>
                  <a:pt x="2615" y="81"/>
                </a:lnTo>
                <a:lnTo>
                  <a:pt x="2612" y="81"/>
                </a:lnTo>
                <a:lnTo>
                  <a:pt x="2612" y="83"/>
                </a:lnTo>
                <a:lnTo>
                  <a:pt x="2612" y="83"/>
                </a:lnTo>
                <a:lnTo>
                  <a:pt x="2612" y="86"/>
                </a:lnTo>
                <a:lnTo>
                  <a:pt x="2610" y="86"/>
                </a:lnTo>
                <a:lnTo>
                  <a:pt x="2610" y="88"/>
                </a:lnTo>
                <a:lnTo>
                  <a:pt x="2608" y="88"/>
                </a:lnTo>
                <a:lnTo>
                  <a:pt x="2608" y="90"/>
                </a:lnTo>
                <a:lnTo>
                  <a:pt x="2605" y="93"/>
                </a:lnTo>
                <a:lnTo>
                  <a:pt x="2605" y="95"/>
                </a:lnTo>
                <a:lnTo>
                  <a:pt x="2603" y="95"/>
                </a:lnTo>
                <a:lnTo>
                  <a:pt x="2603" y="97"/>
                </a:lnTo>
                <a:lnTo>
                  <a:pt x="2601" y="97"/>
                </a:lnTo>
                <a:lnTo>
                  <a:pt x="2601" y="100"/>
                </a:lnTo>
                <a:lnTo>
                  <a:pt x="2598" y="102"/>
                </a:lnTo>
                <a:lnTo>
                  <a:pt x="2596" y="102"/>
                </a:lnTo>
                <a:lnTo>
                  <a:pt x="2594" y="102"/>
                </a:lnTo>
                <a:lnTo>
                  <a:pt x="2594" y="104"/>
                </a:lnTo>
                <a:lnTo>
                  <a:pt x="2596" y="104"/>
                </a:lnTo>
                <a:lnTo>
                  <a:pt x="2594" y="107"/>
                </a:lnTo>
                <a:lnTo>
                  <a:pt x="2591" y="109"/>
                </a:lnTo>
                <a:lnTo>
                  <a:pt x="2591" y="111"/>
                </a:lnTo>
                <a:lnTo>
                  <a:pt x="2589" y="111"/>
                </a:lnTo>
                <a:lnTo>
                  <a:pt x="2589" y="114"/>
                </a:lnTo>
                <a:lnTo>
                  <a:pt x="2586" y="114"/>
                </a:lnTo>
                <a:lnTo>
                  <a:pt x="2586" y="116"/>
                </a:lnTo>
                <a:lnTo>
                  <a:pt x="2584" y="116"/>
                </a:lnTo>
                <a:lnTo>
                  <a:pt x="2584" y="119"/>
                </a:lnTo>
                <a:lnTo>
                  <a:pt x="2582" y="121"/>
                </a:lnTo>
                <a:lnTo>
                  <a:pt x="2579" y="123"/>
                </a:lnTo>
                <a:lnTo>
                  <a:pt x="2579" y="126"/>
                </a:lnTo>
                <a:lnTo>
                  <a:pt x="2577" y="126"/>
                </a:lnTo>
                <a:lnTo>
                  <a:pt x="2575" y="126"/>
                </a:lnTo>
                <a:lnTo>
                  <a:pt x="2572" y="128"/>
                </a:lnTo>
                <a:lnTo>
                  <a:pt x="2575" y="128"/>
                </a:lnTo>
                <a:lnTo>
                  <a:pt x="2575" y="130"/>
                </a:lnTo>
                <a:lnTo>
                  <a:pt x="2572" y="133"/>
                </a:lnTo>
                <a:lnTo>
                  <a:pt x="2570" y="135"/>
                </a:lnTo>
                <a:lnTo>
                  <a:pt x="2568" y="137"/>
                </a:lnTo>
                <a:lnTo>
                  <a:pt x="2568" y="137"/>
                </a:lnTo>
                <a:lnTo>
                  <a:pt x="2565" y="137"/>
                </a:lnTo>
                <a:lnTo>
                  <a:pt x="2565" y="140"/>
                </a:lnTo>
                <a:lnTo>
                  <a:pt x="2563" y="140"/>
                </a:lnTo>
                <a:lnTo>
                  <a:pt x="2563" y="142"/>
                </a:lnTo>
                <a:lnTo>
                  <a:pt x="2560" y="142"/>
                </a:lnTo>
                <a:lnTo>
                  <a:pt x="2560" y="145"/>
                </a:lnTo>
                <a:lnTo>
                  <a:pt x="2558" y="145"/>
                </a:lnTo>
                <a:lnTo>
                  <a:pt x="2558" y="147"/>
                </a:lnTo>
                <a:lnTo>
                  <a:pt x="2556" y="147"/>
                </a:lnTo>
                <a:lnTo>
                  <a:pt x="2556" y="149"/>
                </a:lnTo>
                <a:lnTo>
                  <a:pt x="2556" y="152"/>
                </a:lnTo>
                <a:lnTo>
                  <a:pt x="2556" y="154"/>
                </a:lnTo>
                <a:lnTo>
                  <a:pt x="2553" y="154"/>
                </a:lnTo>
                <a:lnTo>
                  <a:pt x="2553" y="156"/>
                </a:lnTo>
                <a:lnTo>
                  <a:pt x="2551" y="156"/>
                </a:lnTo>
                <a:lnTo>
                  <a:pt x="2549" y="159"/>
                </a:lnTo>
                <a:lnTo>
                  <a:pt x="2546" y="159"/>
                </a:lnTo>
                <a:lnTo>
                  <a:pt x="2544" y="159"/>
                </a:lnTo>
                <a:lnTo>
                  <a:pt x="2542" y="159"/>
                </a:lnTo>
                <a:lnTo>
                  <a:pt x="2539" y="159"/>
                </a:lnTo>
                <a:lnTo>
                  <a:pt x="2537" y="159"/>
                </a:lnTo>
                <a:lnTo>
                  <a:pt x="2535" y="159"/>
                </a:lnTo>
                <a:lnTo>
                  <a:pt x="2532" y="159"/>
                </a:lnTo>
                <a:lnTo>
                  <a:pt x="2530" y="159"/>
                </a:lnTo>
                <a:lnTo>
                  <a:pt x="2518" y="161"/>
                </a:lnTo>
                <a:lnTo>
                  <a:pt x="2513" y="163"/>
                </a:lnTo>
                <a:lnTo>
                  <a:pt x="2513" y="166"/>
                </a:lnTo>
                <a:lnTo>
                  <a:pt x="2511" y="163"/>
                </a:lnTo>
                <a:lnTo>
                  <a:pt x="2511" y="166"/>
                </a:lnTo>
                <a:lnTo>
                  <a:pt x="2509" y="166"/>
                </a:lnTo>
                <a:lnTo>
                  <a:pt x="2506" y="168"/>
                </a:lnTo>
                <a:lnTo>
                  <a:pt x="2504" y="168"/>
                </a:lnTo>
                <a:lnTo>
                  <a:pt x="2504" y="171"/>
                </a:lnTo>
                <a:lnTo>
                  <a:pt x="2501" y="171"/>
                </a:lnTo>
                <a:lnTo>
                  <a:pt x="2499" y="173"/>
                </a:lnTo>
                <a:lnTo>
                  <a:pt x="2497" y="175"/>
                </a:lnTo>
                <a:lnTo>
                  <a:pt x="2494" y="175"/>
                </a:lnTo>
                <a:lnTo>
                  <a:pt x="2492" y="178"/>
                </a:lnTo>
                <a:lnTo>
                  <a:pt x="2490" y="178"/>
                </a:lnTo>
                <a:lnTo>
                  <a:pt x="2487" y="180"/>
                </a:lnTo>
                <a:lnTo>
                  <a:pt x="2483" y="182"/>
                </a:lnTo>
                <a:lnTo>
                  <a:pt x="2480" y="185"/>
                </a:lnTo>
                <a:lnTo>
                  <a:pt x="2478" y="185"/>
                </a:lnTo>
                <a:lnTo>
                  <a:pt x="2475" y="187"/>
                </a:lnTo>
                <a:lnTo>
                  <a:pt x="2473" y="187"/>
                </a:lnTo>
                <a:lnTo>
                  <a:pt x="2471" y="189"/>
                </a:lnTo>
                <a:lnTo>
                  <a:pt x="2468" y="189"/>
                </a:lnTo>
                <a:lnTo>
                  <a:pt x="2466" y="192"/>
                </a:lnTo>
                <a:lnTo>
                  <a:pt x="2461" y="192"/>
                </a:lnTo>
                <a:lnTo>
                  <a:pt x="2459" y="192"/>
                </a:lnTo>
                <a:lnTo>
                  <a:pt x="2454" y="194"/>
                </a:lnTo>
                <a:lnTo>
                  <a:pt x="2452" y="194"/>
                </a:lnTo>
                <a:lnTo>
                  <a:pt x="2449" y="194"/>
                </a:lnTo>
                <a:lnTo>
                  <a:pt x="2449" y="197"/>
                </a:lnTo>
                <a:lnTo>
                  <a:pt x="2447" y="197"/>
                </a:lnTo>
                <a:lnTo>
                  <a:pt x="2445" y="197"/>
                </a:lnTo>
                <a:lnTo>
                  <a:pt x="2442" y="197"/>
                </a:lnTo>
                <a:lnTo>
                  <a:pt x="2442" y="199"/>
                </a:lnTo>
                <a:lnTo>
                  <a:pt x="2442" y="199"/>
                </a:lnTo>
                <a:lnTo>
                  <a:pt x="2440" y="199"/>
                </a:lnTo>
                <a:lnTo>
                  <a:pt x="2440" y="201"/>
                </a:lnTo>
                <a:lnTo>
                  <a:pt x="2438" y="201"/>
                </a:lnTo>
                <a:lnTo>
                  <a:pt x="2438" y="204"/>
                </a:lnTo>
                <a:lnTo>
                  <a:pt x="2438" y="206"/>
                </a:lnTo>
                <a:lnTo>
                  <a:pt x="2438" y="208"/>
                </a:lnTo>
                <a:lnTo>
                  <a:pt x="2438" y="211"/>
                </a:lnTo>
                <a:lnTo>
                  <a:pt x="2438" y="213"/>
                </a:lnTo>
                <a:lnTo>
                  <a:pt x="2435" y="213"/>
                </a:lnTo>
                <a:lnTo>
                  <a:pt x="2433" y="213"/>
                </a:lnTo>
                <a:lnTo>
                  <a:pt x="2431" y="213"/>
                </a:lnTo>
                <a:lnTo>
                  <a:pt x="2431" y="211"/>
                </a:lnTo>
                <a:lnTo>
                  <a:pt x="2428" y="211"/>
                </a:lnTo>
                <a:lnTo>
                  <a:pt x="2426" y="211"/>
                </a:lnTo>
                <a:lnTo>
                  <a:pt x="2423" y="211"/>
                </a:lnTo>
                <a:lnTo>
                  <a:pt x="2421" y="211"/>
                </a:lnTo>
                <a:lnTo>
                  <a:pt x="2419" y="211"/>
                </a:lnTo>
                <a:lnTo>
                  <a:pt x="2416" y="211"/>
                </a:lnTo>
                <a:lnTo>
                  <a:pt x="2416" y="208"/>
                </a:lnTo>
                <a:lnTo>
                  <a:pt x="2416" y="206"/>
                </a:lnTo>
                <a:lnTo>
                  <a:pt x="2416" y="204"/>
                </a:lnTo>
                <a:lnTo>
                  <a:pt x="2414" y="206"/>
                </a:lnTo>
                <a:lnTo>
                  <a:pt x="2412" y="206"/>
                </a:lnTo>
                <a:lnTo>
                  <a:pt x="2412" y="204"/>
                </a:lnTo>
                <a:lnTo>
                  <a:pt x="2412" y="201"/>
                </a:lnTo>
                <a:lnTo>
                  <a:pt x="2409" y="201"/>
                </a:lnTo>
                <a:lnTo>
                  <a:pt x="2409" y="199"/>
                </a:lnTo>
                <a:lnTo>
                  <a:pt x="2407" y="199"/>
                </a:lnTo>
                <a:lnTo>
                  <a:pt x="2405" y="199"/>
                </a:lnTo>
                <a:lnTo>
                  <a:pt x="2402" y="199"/>
                </a:lnTo>
                <a:lnTo>
                  <a:pt x="2400" y="199"/>
                </a:lnTo>
                <a:lnTo>
                  <a:pt x="2397" y="199"/>
                </a:lnTo>
                <a:lnTo>
                  <a:pt x="2395" y="199"/>
                </a:lnTo>
                <a:lnTo>
                  <a:pt x="2395" y="201"/>
                </a:lnTo>
                <a:lnTo>
                  <a:pt x="2395" y="204"/>
                </a:lnTo>
                <a:lnTo>
                  <a:pt x="2395" y="206"/>
                </a:lnTo>
                <a:lnTo>
                  <a:pt x="2393" y="206"/>
                </a:lnTo>
                <a:lnTo>
                  <a:pt x="2390" y="206"/>
                </a:lnTo>
                <a:lnTo>
                  <a:pt x="2388" y="206"/>
                </a:lnTo>
                <a:lnTo>
                  <a:pt x="2386" y="206"/>
                </a:lnTo>
                <a:lnTo>
                  <a:pt x="2386" y="206"/>
                </a:lnTo>
                <a:lnTo>
                  <a:pt x="2383" y="206"/>
                </a:lnTo>
                <a:lnTo>
                  <a:pt x="2383" y="208"/>
                </a:lnTo>
                <a:lnTo>
                  <a:pt x="2381" y="208"/>
                </a:lnTo>
                <a:lnTo>
                  <a:pt x="2381" y="211"/>
                </a:lnTo>
                <a:lnTo>
                  <a:pt x="2379" y="211"/>
                </a:lnTo>
                <a:lnTo>
                  <a:pt x="2376" y="211"/>
                </a:lnTo>
                <a:lnTo>
                  <a:pt x="2374" y="211"/>
                </a:lnTo>
                <a:lnTo>
                  <a:pt x="2371" y="211"/>
                </a:lnTo>
                <a:lnTo>
                  <a:pt x="2369" y="211"/>
                </a:lnTo>
                <a:lnTo>
                  <a:pt x="2367" y="211"/>
                </a:lnTo>
                <a:lnTo>
                  <a:pt x="2364" y="211"/>
                </a:lnTo>
                <a:lnTo>
                  <a:pt x="2362" y="211"/>
                </a:lnTo>
                <a:lnTo>
                  <a:pt x="2360" y="211"/>
                </a:lnTo>
                <a:lnTo>
                  <a:pt x="2357" y="211"/>
                </a:lnTo>
                <a:lnTo>
                  <a:pt x="2355" y="211"/>
                </a:lnTo>
                <a:lnTo>
                  <a:pt x="2353" y="211"/>
                </a:lnTo>
                <a:lnTo>
                  <a:pt x="2353" y="208"/>
                </a:lnTo>
                <a:lnTo>
                  <a:pt x="2350" y="208"/>
                </a:lnTo>
                <a:lnTo>
                  <a:pt x="2350" y="206"/>
                </a:lnTo>
                <a:lnTo>
                  <a:pt x="2348" y="206"/>
                </a:lnTo>
                <a:lnTo>
                  <a:pt x="2346" y="204"/>
                </a:lnTo>
                <a:lnTo>
                  <a:pt x="2346" y="201"/>
                </a:lnTo>
                <a:lnTo>
                  <a:pt x="2343" y="201"/>
                </a:lnTo>
                <a:lnTo>
                  <a:pt x="2343" y="199"/>
                </a:lnTo>
                <a:lnTo>
                  <a:pt x="2343" y="197"/>
                </a:lnTo>
                <a:lnTo>
                  <a:pt x="2343" y="194"/>
                </a:lnTo>
                <a:lnTo>
                  <a:pt x="2343" y="192"/>
                </a:lnTo>
                <a:lnTo>
                  <a:pt x="2343" y="192"/>
                </a:lnTo>
                <a:lnTo>
                  <a:pt x="2343" y="189"/>
                </a:lnTo>
                <a:lnTo>
                  <a:pt x="2338" y="187"/>
                </a:lnTo>
                <a:lnTo>
                  <a:pt x="2336" y="187"/>
                </a:lnTo>
                <a:lnTo>
                  <a:pt x="2331" y="187"/>
                </a:lnTo>
                <a:lnTo>
                  <a:pt x="2329" y="185"/>
                </a:lnTo>
                <a:lnTo>
                  <a:pt x="2327" y="185"/>
                </a:lnTo>
                <a:lnTo>
                  <a:pt x="2324" y="185"/>
                </a:lnTo>
                <a:lnTo>
                  <a:pt x="2322" y="182"/>
                </a:lnTo>
                <a:lnTo>
                  <a:pt x="2320" y="182"/>
                </a:lnTo>
                <a:lnTo>
                  <a:pt x="2320" y="185"/>
                </a:lnTo>
                <a:lnTo>
                  <a:pt x="2317" y="185"/>
                </a:lnTo>
                <a:lnTo>
                  <a:pt x="2317" y="187"/>
                </a:lnTo>
                <a:lnTo>
                  <a:pt x="2317" y="189"/>
                </a:lnTo>
                <a:lnTo>
                  <a:pt x="2317" y="192"/>
                </a:lnTo>
                <a:lnTo>
                  <a:pt x="2317" y="192"/>
                </a:lnTo>
                <a:lnTo>
                  <a:pt x="2315" y="192"/>
                </a:lnTo>
                <a:lnTo>
                  <a:pt x="2312" y="192"/>
                </a:lnTo>
                <a:lnTo>
                  <a:pt x="2310" y="192"/>
                </a:lnTo>
                <a:lnTo>
                  <a:pt x="2308" y="192"/>
                </a:lnTo>
                <a:lnTo>
                  <a:pt x="2308" y="192"/>
                </a:lnTo>
                <a:lnTo>
                  <a:pt x="2305" y="192"/>
                </a:lnTo>
                <a:lnTo>
                  <a:pt x="2305" y="189"/>
                </a:lnTo>
                <a:lnTo>
                  <a:pt x="2305" y="187"/>
                </a:lnTo>
                <a:lnTo>
                  <a:pt x="2303" y="187"/>
                </a:lnTo>
                <a:lnTo>
                  <a:pt x="2301" y="187"/>
                </a:lnTo>
                <a:lnTo>
                  <a:pt x="2298" y="187"/>
                </a:lnTo>
                <a:lnTo>
                  <a:pt x="2296" y="187"/>
                </a:lnTo>
                <a:lnTo>
                  <a:pt x="2294" y="192"/>
                </a:lnTo>
                <a:lnTo>
                  <a:pt x="2289" y="192"/>
                </a:lnTo>
                <a:lnTo>
                  <a:pt x="2289" y="189"/>
                </a:lnTo>
                <a:lnTo>
                  <a:pt x="2286" y="189"/>
                </a:lnTo>
                <a:lnTo>
                  <a:pt x="2286" y="192"/>
                </a:lnTo>
                <a:lnTo>
                  <a:pt x="2286" y="192"/>
                </a:lnTo>
                <a:lnTo>
                  <a:pt x="2284" y="192"/>
                </a:lnTo>
                <a:lnTo>
                  <a:pt x="2279" y="192"/>
                </a:lnTo>
                <a:lnTo>
                  <a:pt x="2277" y="192"/>
                </a:lnTo>
                <a:lnTo>
                  <a:pt x="2275" y="192"/>
                </a:lnTo>
                <a:lnTo>
                  <a:pt x="2272" y="192"/>
                </a:lnTo>
                <a:lnTo>
                  <a:pt x="2270" y="192"/>
                </a:lnTo>
                <a:lnTo>
                  <a:pt x="2270" y="192"/>
                </a:lnTo>
                <a:lnTo>
                  <a:pt x="2270" y="189"/>
                </a:lnTo>
                <a:lnTo>
                  <a:pt x="2270" y="187"/>
                </a:lnTo>
                <a:lnTo>
                  <a:pt x="2270" y="187"/>
                </a:lnTo>
                <a:lnTo>
                  <a:pt x="2270" y="189"/>
                </a:lnTo>
                <a:lnTo>
                  <a:pt x="2268" y="189"/>
                </a:lnTo>
                <a:lnTo>
                  <a:pt x="2268" y="192"/>
                </a:lnTo>
                <a:lnTo>
                  <a:pt x="2268" y="192"/>
                </a:lnTo>
                <a:lnTo>
                  <a:pt x="2265" y="192"/>
                </a:lnTo>
                <a:lnTo>
                  <a:pt x="2265" y="189"/>
                </a:lnTo>
                <a:lnTo>
                  <a:pt x="2263" y="189"/>
                </a:lnTo>
                <a:lnTo>
                  <a:pt x="2263" y="192"/>
                </a:lnTo>
                <a:lnTo>
                  <a:pt x="2263" y="192"/>
                </a:lnTo>
                <a:lnTo>
                  <a:pt x="2260" y="192"/>
                </a:lnTo>
                <a:lnTo>
                  <a:pt x="2258" y="192"/>
                </a:lnTo>
                <a:lnTo>
                  <a:pt x="2256" y="192"/>
                </a:lnTo>
                <a:lnTo>
                  <a:pt x="2256" y="194"/>
                </a:lnTo>
                <a:lnTo>
                  <a:pt x="2253" y="194"/>
                </a:lnTo>
                <a:lnTo>
                  <a:pt x="2253" y="197"/>
                </a:lnTo>
                <a:lnTo>
                  <a:pt x="2253" y="199"/>
                </a:lnTo>
                <a:lnTo>
                  <a:pt x="2256" y="199"/>
                </a:lnTo>
                <a:lnTo>
                  <a:pt x="2256" y="201"/>
                </a:lnTo>
                <a:lnTo>
                  <a:pt x="2253" y="201"/>
                </a:lnTo>
                <a:lnTo>
                  <a:pt x="2253" y="204"/>
                </a:lnTo>
                <a:lnTo>
                  <a:pt x="2251" y="204"/>
                </a:lnTo>
                <a:lnTo>
                  <a:pt x="2251" y="201"/>
                </a:lnTo>
                <a:lnTo>
                  <a:pt x="2246" y="201"/>
                </a:lnTo>
                <a:lnTo>
                  <a:pt x="2244" y="201"/>
                </a:lnTo>
                <a:lnTo>
                  <a:pt x="2244" y="206"/>
                </a:lnTo>
                <a:lnTo>
                  <a:pt x="2244" y="208"/>
                </a:lnTo>
                <a:lnTo>
                  <a:pt x="2244" y="211"/>
                </a:lnTo>
                <a:lnTo>
                  <a:pt x="2244" y="213"/>
                </a:lnTo>
                <a:lnTo>
                  <a:pt x="2239" y="213"/>
                </a:lnTo>
                <a:lnTo>
                  <a:pt x="2239" y="215"/>
                </a:lnTo>
                <a:lnTo>
                  <a:pt x="2239" y="218"/>
                </a:lnTo>
                <a:lnTo>
                  <a:pt x="2237" y="218"/>
                </a:lnTo>
                <a:lnTo>
                  <a:pt x="2237" y="220"/>
                </a:lnTo>
                <a:lnTo>
                  <a:pt x="2230" y="220"/>
                </a:lnTo>
                <a:lnTo>
                  <a:pt x="2213" y="220"/>
                </a:lnTo>
                <a:lnTo>
                  <a:pt x="2213" y="223"/>
                </a:lnTo>
                <a:lnTo>
                  <a:pt x="2213" y="225"/>
                </a:lnTo>
                <a:lnTo>
                  <a:pt x="2213" y="227"/>
                </a:lnTo>
                <a:lnTo>
                  <a:pt x="2213" y="230"/>
                </a:lnTo>
                <a:lnTo>
                  <a:pt x="2213" y="232"/>
                </a:lnTo>
                <a:lnTo>
                  <a:pt x="2213" y="234"/>
                </a:lnTo>
                <a:lnTo>
                  <a:pt x="2213" y="237"/>
                </a:lnTo>
                <a:lnTo>
                  <a:pt x="2213" y="239"/>
                </a:lnTo>
                <a:lnTo>
                  <a:pt x="2213" y="241"/>
                </a:lnTo>
                <a:lnTo>
                  <a:pt x="2213" y="244"/>
                </a:lnTo>
                <a:lnTo>
                  <a:pt x="2216" y="244"/>
                </a:lnTo>
                <a:lnTo>
                  <a:pt x="2218" y="244"/>
                </a:lnTo>
                <a:lnTo>
                  <a:pt x="2218" y="246"/>
                </a:lnTo>
                <a:lnTo>
                  <a:pt x="2201" y="249"/>
                </a:lnTo>
                <a:lnTo>
                  <a:pt x="2218" y="249"/>
                </a:lnTo>
                <a:lnTo>
                  <a:pt x="2218" y="249"/>
                </a:lnTo>
                <a:lnTo>
                  <a:pt x="2218" y="253"/>
                </a:lnTo>
                <a:lnTo>
                  <a:pt x="2199" y="253"/>
                </a:lnTo>
                <a:lnTo>
                  <a:pt x="2199" y="256"/>
                </a:lnTo>
                <a:lnTo>
                  <a:pt x="2220" y="253"/>
                </a:lnTo>
                <a:lnTo>
                  <a:pt x="2220" y="256"/>
                </a:lnTo>
                <a:lnTo>
                  <a:pt x="2223" y="256"/>
                </a:lnTo>
                <a:lnTo>
                  <a:pt x="2223" y="258"/>
                </a:lnTo>
                <a:lnTo>
                  <a:pt x="2223" y="260"/>
                </a:lnTo>
                <a:lnTo>
                  <a:pt x="2223" y="263"/>
                </a:lnTo>
                <a:lnTo>
                  <a:pt x="2225" y="263"/>
                </a:lnTo>
                <a:lnTo>
                  <a:pt x="2225" y="265"/>
                </a:lnTo>
                <a:lnTo>
                  <a:pt x="2227" y="265"/>
                </a:lnTo>
                <a:lnTo>
                  <a:pt x="2227" y="267"/>
                </a:lnTo>
                <a:lnTo>
                  <a:pt x="2225" y="267"/>
                </a:lnTo>
                <a:lnTo>
                  <a:pt x="2223" y="267"/>
                </a:lnTo>
                <a:lnTo>
                  <a:pt x="2220" y="267"/>
                </a:lnTo>
                <a:lnTo>
                  <a:pt x="2218" y="267"/>
                </a:lnTo>
                <a:lnTo>
                  <a:pt x="2218" y="270"/>
                </a:lnTo>
                <a:lnTo>
                  <a:pt x="2199" y="270"/>
                </a:lnTo>
                <a:lnTo>
                  <a:pt x="2199" y="272"/>
                </a:lnTo>
                <a:lnTo>
                  <a:pt x="2204" y="272"/>
                </a:lnTo>
                <a:lnTo>
                  <a:pt x="2204" y="275"/>
                </a:lnTo>
                <a:lnTo>
                  <a:pt x="2204" y="277"/>
                </a:lnTo>
                <a:lnTo>
                  <a:pt x="2206" y="277"/>
                </a:lnTo>
                <a:lnTo>
                  <a:pt x="2206" y="279"/>
                </a:lnTo>
                <a:lnTo>
                  <a:pt x="2204" y="279"/>
                </a:lnTo>
                <a:lnTo>
                  <a:pt x="2204" y="282"/>
                </a:lnTo>
                <a:lnTo>
                  <a:pt x="2204" y="284"/>
                </a:lnTo>
                <a:lnTo>
                  <a:pt x="2206" y="284"/>
                </a:lnTo>
                <a:lnTo>
                  <a:pt x="2208" y="284"/>
                </a:lnTo>
                <a:lnTo>
                  <a:pt x="2211" y="284"/>
                </a:lnTo>
                <a:lnTo>
                  <a:pt x="2213" y="284"/>
                </a:lnTo>
                <a:lnTo>
                  <a:pt x="2213" y="284"/>
                </a:lnTo>
                <a:lnTo>
                  <a:pt x="2213" y="286"/>
                </a:lnTo>
                <a:lnTo>
                  <a:pt x="2213" y="289"/>
                </a:lnTo>
                <a:lnTo>
                  <a:pt x="2216" y="289"/>
                </a:lnTo>
                <a:lnTo>
                  <a:pt x="2216" y="291"/>
                </a:lnTo>
                <a:lnTo>
                  <a:pt x="2218" y="291"/>
                </a:lnTo>
                <a:lnTo>
                  <a:pt x="2220" y="291"/>
                </a:lnTo>
                <a:lnTo>
                  <a:pt x="2223" y="291"/>
                </a:lnTo>
                <a:lnTo>
                  <a:pt x="2223" y="293"/>
                </a:lnTo>
                <a:lnTo>
                  <a:pt x="2220" y="293"/>
                </a:lnTo>
                <a:lnTo>
                  <a:pt x="2218" y="293"/>
                </a:lnTo>
                <a:lnTo>
                  <a:pt x="2216" y="293"/>
                </a:lnTo>
                <a:lnTo>
                  <a:pt x="2216" y="296"/>
                </a:lnTo>
                <a:lnTo>
                  <a:pt x="2213" y="296"/>
                </a:lnTo>
                <a:lnTo>
                  <a:pt x="2213" y="296"/>
                </a:lnTo>
                <a:lnTo>
                  <a:pt x="2199" y="296"/>
                </a:lnTo>
                <a:lnTo>
                  <a:pt x="2197" y="298"/>
                </a:lnTo>
                <a:lnTo>
                  <a:pt x="2213" y="298"/>
                </a:lnTo>
                <a:lnTo>
                  <a:pt x="2216" y="298"/>
                </a:lnTo>
                <a:lnTo>
                  <a:pt x="2218" y="298"/>
                </a:lnTo>
                <a:lnTo>
                  <a:pt x="2220" y="298"/>
                </a:lnTo>
                <a:lnTo>
                  <a:pt x="2223" y="298"/>
                </a:lnTo>
                <a:lnTo>
                  <a:pt x="2225" y="298"/>
                </a:lnTo>
                <a:lnTo>
                  <a:pt x="2225" y="300"/>
                </a:lnTo>
                <a:lnTo>
                  <a:pt x="2225" y="303"/>
                </a:lnTo>
                <a:lnTo>
                  <a:pt x="2225" y="305"/>
                </a:lnTo>
                <a:lnTo>
                  <a:pt x="2227" y="305"/>
                </a:lnTo>
                <a:lnTo>
                  <a:pt x="2227" y="305"/>
                </a:lnTo>
                <a:lnTo>
                  <a:pt x="2230" y="305"/>
                </a:lnTo>
                <a:lnTo>
                  <a:pt x="2227" y="308"/>
                </a:lnTo>
                <a:lnTo>
                  <a:pt x="2227" y="310"/>
                </a:lnTo>
                <a:lnTo>
                  <a:pt x="2227" y="312"/>
                </a:lnTo>
                <a:lnTo>
                  <a:pt x="2227" y="315"/>
                </a:lnTo>
                <a:lnTo>
                  <a:pt x="2225" y="315"/>
                </a:lnTo>
                <a:lnTo>
                  <a:pt x="2213" y="312"/>
                </a:lnTo>
                <a:lnTo>
                  <a:pt x="2213" y="315"/>
                </a:lnTo>
                <a:lnTo>
                  <a:pt x="2213" y="317"/>
                </a:lnTo>
                <a:lnTo>
                  <a:pt x="2216" y="317"/>
                </a:lnTo>
                <a:lnTo>
                  <a:pt x="2220" y="317"/>
                </a:lnTo>
                <a:lnTo>
                  <a:pt x="2218" y="319"/>
                </a:lnTo>
                <a:lnTo>
                  <a:pt x="2218" y="322"/>
                </a:lnTo>
                <a:lnTo>
                  <a:pt x="2218" y="324"/>
                </a:lnTo>
                <a:lnTo>
                  <a:pt x="2216" y="324"/>
                </a:lnTo>
                <a:lnTo>
                  <a:pt x="2216" y="326"/>
                </a:lnTo>
                <a:lnTo>
                  <a:pt x="2218" y="326"/>
                </a:lnTo>
                <a:lnTo>
                  <a:pt x="2218" y="329"/>
                </a:lnTo>
                <a:lnTo>
                  <a:pt x="2220" y="329"/>
                </a:lnTo>
                <a:lnTo>
                  <a:pt x="2223" y="329"/>
                </a:lnTo>
                <a:lnTo>
                  <a:pt x="2223" y="331"/>
                </a:lnTo>
                <a:lnTo>
                  <a:pt x="2223" y="334"/>
                </a:lnTo>
                <a:lnTo>
                  <a:pt x="2223" y="336"/>
                </a:lnTo>
                <a:lnTo>
                  <a:pt x="2225" y="336"/>
                </a:lnTo>
                <a:lnTo>
                  <a:pt x="2225" y="338"/>
                </a:lnTo>
                <a:lnTo>
                  <a:pt x="2227" y="338"/>
                </a:lnTo>
                <a:lnTo>
                  <a:pt x="2227" y="341"/>
                </a:lnTo>
                <a:lnTo>
                  <a:pt x="2227" y="343"/>
                </a:lnTo>
                <a:lnTo>
                  <a:pt x="2225" y="343"/>
                </a:lnTo>
                <a:lnTo>
                  <a:pt x="2225" y="345"/>
                </a:lnTo>
                <a:lnTo>
                  <a:pt x="2223" y="345"/>
                </a:lnTo>
                <a:lnTo>
                  <a:pt x="2223" y="348"/>
                </a:lnTo>
                <a:lnTo>
                  <a:pt x="2220" y="348"/>
                </a:lnTo>
                <a:lnTo>
                  <a:pt x="2218" y="348"/>
                </a:lnTo>
                <a:lnTo>
                  <a:pt x="2218" y="350"/>
                </a:lnTo>
                <a:lnTo>
                  <a:pt x="2216" y="350"/>
                </a:lnTo>
                <a:lnTo>
                  <a:pt x="2213" y="350"/>
                </a:lnTo>
                <a:lnTo>
                  <a:pt x="2213" y="352"/>
                </a:lnTo>
                <a:lnTo>
                  <a:pt x="2213" y="355"/>
                </a:lnTo>
                <a:lnTo>
                  <a:pt x="2216" y="355"/>
                </a:lnTo>
                <a:lnTo>
                  <a:pt x="2216" y="357"/>
                </a:lnTo>
                <a:lnTo>
                  <a:pt x="2213" y="357"/>
                </a:lnTo>
                <a:lnTo>
                  <a:pt x="2213" y="360"/>
                </a:lnTo>
                <a:lnTo>
                  <a:pt x="2213" y="360"/>
                </a:lnTo>
                <a:lnTo>
                  <a:pt x="2213" y="362"/>
                </a:lnTo>
                <a:lnTo>
                  <a:pt x="2211" y="362"/>
                </a:lnTo>
                <a:lnTo>
                  <a:pt x="2208" y="362"/>
                </a:lnTo>
                <a:lnTo>
                  <a:pt x="2206" y="364"/>
                </a:lnTo>
                <a:lnTo>
                  <a:pt x="2204" y="362"/>
                </a:lnTo>
                <a:lnTo>
                  <a:pt x="2192" y="360"/>
                </a:lnTo>
                <a:lnTo>
                  <a:pt x="2187" y="362"/>
                </a:lnTo>
                <a:lnTo>
                  <a:pt x="2175" y="357"/>
                </a:lnTo>
                <a:lnTo>
                  <a:pt x="2173" y="360"/>
                </a:lnTo>
                <a:lnTo>
                  <a:pt x="2187" y="364"/>
                </a:lnTo>
                <a:lnTo>
                  <a:pt x="2185" y="369"/>
                </a:lnTo>
                <a:lnTo>
                  <a:pt x="2171" y="362"/>
                </a:lnTo>
                <a:lnTo>
                  <a:pt x="2168" y="364"/>
                </a:lnTo>
                <a:lnTo>
                  <a:pt x="2187" y="371"/>
                </a:lnTo>
                <a:lnTo>
                  <a:pt x="2190" y="374"/>
                </a:lnTo>
                <a:lnTo>
                  <a:pt x="2187" y="374"/>
                </a:lnTo>
                <a:lnTo>
                  <a:pt x="2180" y="376"/>
                </a:lnTo>
                <a:lnTo>
                  <a:pt x="2178" y="374"/>
                </a:lnTo>
                <a:lnTo>
                  <a:pt x="2175" y="374"/>
                </a:lnTo>
                <a:lnTo>
                  <a:pt x="2175" y="376"/>
                </a:lnTo>
                <a:lnTo>
                  <a:pt x="2175" y="378"/>
                </a:lnTo>
                <a:lnTo>
                  <a:pt x="2178" y="378"/>
                </a:lnTo>
                <a:lnTo>
                  <a:pt x="2180" y="378"/>
                </a:lnTo>
                <a:lnTo>
                  <a:pt x="2180" y="381"/>
                </a:lnTo>
                <a:lnTo>
                  <a:pt x="2178" y="381"/>
                </a:lnTo>
                <a:lnTo>
                  <a:pt x="2175" y="381"/>
                </a:lnTo>
                <a:lnTo>
                  <a:pt x="2173" y="381"/>
                </a:lnTo>
                <a:lnTo>
                  <a:pt x="2171" y="386"/>
                </a:lnTo>
                <a:lnTo>
                  <a:pt x="2173" y="386"/>
                </a:lnTo>
                <a:lnTo>
                  <a:pt x="2175" y="388"/>
                </a:lnTo>
                <a:lnTo>
                  <a:pt x="2173" y="390"/>
                </a:lnTo>
                <a:lnTo>
                  <a:pt x="2173" y="393"/>
                </a:lnTo>
                <a:lnTo>
                  <a:pt x="2171" y="395"/>
                </a:lnTo>
                <a:lnTo>
                  <a:pt x="2173" y="395"/>
                </a:lnTo>
                <a:lnTo>
                  <a:pt x="2175" y="395"/>
                </a:lnTo>
                <a:lnTo>
                  <a:pt x="2178" y="395"/>
                </a:lnTo>
                <a:lnTo>
                  <a:pt x="2180" y="393"/>
                </a:lnTo>
                <a:lnTo>
                  <a:pt x="2180" y="395"/>
                </a:lnTo>
                <a:lnTo>
                  <a:pt x="2182" y="395"/>
                </a:lnTo>
                <a:lnTo>
                  <a:pt x="2185" y="395"/>
                </a:lnTo>
                <a:lnTo>
                  <a:pt x="2185" y="397"/>
                </a:lnTo>
                <a:lnTo>
                  <a:pt x="2187" y="397"/>
                </a:lnTo>
                <a:lnTo>
                  <a:pt x="2187" y="400"/>
                </a:lnTo>
                <a:lnTo>
                  <a:pt x="2185" y="400"/>
                </a:lnTo>
                <a:lnTo>
                  <a:pt x="2185" y="402"/>
                </a:lnTo>
                <a:lnTo>
                  <a:pt x="2182" y="402"/>
                </a:lnTo>
                <a:lnTo>
                  <a:pt x="2182" y="404"/>
                </a:lnTo>
                <a:lnTo>
                  <a:pt x="2180" y="407"/>
                </a:lnTo>
                <a:lnTo>
                  <a:pt x="2182" y="407"/>
                </a:lnTo>
                <a:lnTo>
                  <a:pt x="2185" y="407"/>
                </a:lnTo>
                <a:lnTo>
                  <a:pt x="2187" y="407"/>
                </a:lnTo>
                <a:lnTo>
                  <a:pt x="2194" y="409"/>
                </a:lnTo>
                <a:lnTo>
                  <a:pt x="2192" y="414"/>
                </a:lnTo>
                <a:lnTo>
                  <a:pt x="2197" y="412"/>
                </a:lnTo>
                <a:lnTo>
                  <a:pt x="2201" y="414"/>
                </a:lnTo>
                <a:lnTo>
                  <a:pt x="2199" y="416"/>
                </a:lnTo>
                <a:lnTo>
                  <a:pt x="2199" y="419"/>
                </a:lnTo>
                <a:lnTo>
                  <a:pt x="2201" y="416"/>
                </a:lnTo>
                <a:lnTo>
                  <a:pt x="2201" y="419"/>
                </a:lnTo>
                <a:lnTo>
                  <a:pt x="2204" y="419"/>
                </a:lnTo>
                <a:lnTo>
                  <a:pt x="2206" y="419"/>
                </a:lnTo>
                <a:lnTo>
                  <a:pt x="2204" y="421"/>
                </a:lnTo>
                <a:lnTo>
                  <a:pt x="2206" y="421"/>
                </a:lnTo>
                <a:lnTo>
                  <a:pt x="2208" y="421"/>
                </a:lnTo>
                <a:lnTo>
                  <a:pt x="2211" y="421"/>
                </a:lnTo>
                <a:lnTo>
                  <a:pt x="2213" y="421"/>
                </a:lnTo>
                <a:lnTo>
                  <a:pt x="2216" y="421"/>
                </a:lnTo>
                <a:lnTo>
                  <a:pt x="2213" y="426"/>
                </a:lnTo>
                <a:lnTo>
                  <a:pt x="2213" y="428"/>
                </a:lnTo>
                <a:lnTo>
                  <a:pt x="2213" y="430"/>
                </a:lnTo>
                <a:lnTo>
                  <a:pt x="2211" y="430"/>
                </a:lnTo>
                <a:lnTo>
                  <a:pt x="2211" y="433"/>
                </a:lnTo>
                <a:lnTo>
                  <a:pt x="2208" y="433"/>
                </a:lnTo>
                <a:lnTo>
                  <a:pt x="2208" y="435"/>
                </a:lnTo>
                <a:lnTo>
                  <a:pt x="2206" y="435"/>
                </a:lnTo>
                <a:lnTo>
                  <a:pt x="2206" y="438"/>
                </a:lnTo>
                <a:lnTo>
                  <a:pt x="2206" y="440"/>
                </a:lnTo>
                <a:lnTo>
                  <a:pt x="2204" y="442"/>
                </a:lnTo>
                <a:lnTo>
                  <a:pt x="2204" y="445"/>
                </a:lnTo>
                <a:lnTo>
                  <a:pt x="2204" y="447"/>
                </a:lnTo>
                <a:lnTo>
                  <a:pt x="2206" y="447"/>
                </a:lnTo>
                <a:lnTo>
                  <a:pt x="2206" y="445"/>
                </a:lnTo>
                <a:lnTo>
                  <a:pt x="2208" y="445"/>
                </a:lnTo>
                <a:lnTo>
                  <a:pt x="2213" y="442"/>
                </a:lnTo>
                <a:lnTo>
                  <a:pt x="2213" y="440"/>
                </a:lnTo>
                <a:lnTo>
                  <a:pt x="2218" y="442"/>
                </a:lnTo>
                <a:lnTo>
                  <a:pt x="2213" y="454"/>
                </a:lnTo>
                <a:lnTo>
                  <a:pt x="2213" y="456"/>
                </a:lnTo>
                <a:lnTo>
                  <a:pt x="2213" y="456"/>
                </a:lnTo>
                <a:lnTo>
                  <a:pt x="2216" y="456"/>
                </a:lnTo>
                <a:lnTo>
                  <a:pt x="2218" y="456"/>
                </a:lnTo>
                <a:lnTo>
                  <a:pt x="2218" y="459"/>
                </a:lnTo>
                <a:lnTo>
                  <a:pt x="2220" y="459"/>
                </a:lnTo>
                <a:lnTo>
                  <a:pt x="2223" y="459"/>
                </a:lnTo>
                <a:lnTo>
                  <a:pt x="2225" y="459"/>
                </a:lnTo>
                <a:lnTo>
                  <a:pt x="2225" y="461"/>
                </a:lnTo>
                <a:lnTo>
                  <a:pt x="2227" y="461"/>
                </a:lnTo>
                <a:lnTo>
                  <a:pt x="2230" y="463"/>
                </a:lnTo>
                <a:lnTo>
                  <a:pt x="2232" y="463"/>
                </a:lnTo>
                <a:lnTo>
                  <a:pt x="2234" y="463"/>
                </a:lnTo>
                <a:lnTo>
                  <a:pt x="2237" y="466"/>
                </a:lnTo>
                <a:lnTo>
                  <a:pt x="2218" y="482"/>
                </a:lnTo>
                <a:lnTo>
                  <a:pt x="2218" y="485"/>
                </a:lnTo>
                <a:lnTo>
                  <a:pt x="2234" y="494"/>
                </a:lnTo>
                <a:lnTo>
                  <a:pt x="2237" y="494"/>
                </a:lnTo>
                <a:lnTo>
                  <a:pt x="2237" y="492"/>
                </a:lnTo>
                <a:lnTo>
                  <a:pt x="2256" y="475"/>
                </a:lnTo>
                <a:lnTo>
                  <a:pt x="2258" y="475"/>
                </a:lnTo>
                <a:lnTo>
                  <a:pt x="2260" y="475"/>
                </a:lnTo>
                <a:lnTo>
                  <a:pt x="2263" y="475"/>
                </a:lnTo>
                <a:lnTo>
                  <a:pt x="2265" y="475"/>
                </a:lnTo>
                <a:lnTo>
                  <a:pt x="2265" y="475"/>
                </a:lnTo>
                <a:lnTo>
                  <a:pt x="2268" y="475"/>
                </a:lnTo>
                <a:lnTo>
                  <a:pt x="2270" y="475"/>
                </a:lnTo>
                <a:lnTo>
                  <a:pt x="2270" y="478"/>
                </a:lnTo>
                <a:lnTo>
                  <a:pt x="2268" y="478"/>
                </a:lnTo>
                <a:lnTo>
                  <a:pt x="2251" y="499"/>
                </a:lnTo>
                <a:lnTo>
                  <a:pt x="2251" y="501"/>
                </a:lnTo>
                <a:lnTo>
                  <a:pt x="2263" y="506"/>
                </a:lnTo>
                <a:lnTo>
                  <a:pt x="2263" y="504"/>
                </a:lnTo>
                <a:lnTo>
                  <a:pt x="2279" y="482"/>
                </a:lnTo>
                <a:lnTo>
                  <a:pt x="2275" y="480"/>
                </a:lnTo>
                <a:lnTo>
                  <a:pt x="2277" y="480"/>
                </a:lnTo>
                <a:lnTo>
                  <a:pt x="2279" y="480"/>
                </a:lnTo>
                <a:lnTo>
                  <a:pt x="2282" y="480"/>
                </a:lnTo>
                <a:lnTo>
                  <a:pt x="2282" y="478"/>
                </a:lnTo>
                <a:lnTo>
                  <a:pt x="2284" y="475"/>
                </a:lnTo>
                <a:lnTo>
                  <a:pt x="2286" y="475"/>
                </a:lnTo>
                <a:lnTo>
                  <a:pt x="2296" y="480"/>
                </a:lnTo>
                <a:lnTo>
                  <a:pt x="2298" y="480"/>
                </a:lnTo>
                <a:lnTo>
                  <a:pt x="2298" y="482"/>
                </a:lnTo>
                <a:lnTo>
                  <a:pt x="2301" y="482"/>
                </a:lnTo>
                <a:lnTo>
                  <a:pt x="2298" y="485"/>
                </a:lnTo>
                <a:lnTo>
                  <a:pt x="2296" y="487"/>
                </a:lnTo>
                <a:lnTo>
                  <a:pt x="2296" y="489"/>
                </a:lnTo>
                <a:lnTo>
                  <a:pt x="2294" y="489"/>
                </a:lnTo>
                <a:lnTo>
                  <a:pt x="2294" y="492"/>
                </a:lnTo>
                <a:lnTo>
                  <a:pt x="2291" y="494"/>
                </a:lnTo>
                <a:lnTo>
                  <a:pt x="2286" y="499"/>
                </a:lnTo>
                <a:lnTo>
                  <a:pt x="2289" y="501"/>
                </a:lnTo>
                <a:lnTo>
                  <a:pt x="2284" y="506"/>
                </a:lnTo>
                <a:lnTo>
                  <a:pt x="2282" y="506"/>
                </a:lnTo>
                <a:lnTo>
                  <a:pt x="2282" y="508"/>
                </a:lnTo>
                <a:lnTo>
                  <a:pt x="2284" y="508"/>
                </a:lnTo>
                <a:lnTo>
                  <a:pt x="2286" y="508"/>
                </a:lnTo>
                <a:lnTo>
                  <a:pt x="2289" y="508"/>
                </a:lnTo>
                <a:lnTo>
                  <a:pt x="2289" y="506"/>
                </a:lnTo>
                <a:lnTo>
                  <a:pt x="2291" y="506"/>
                </a:lnTo>
                <a:lnTo>
                  <a:pt x="2291" y="504"/>
                </a:lnTo>
                <a:lnTo>
                  <a:pt x="2291" y="501"/>
                </a:lnTo>
                <a:lnTo>
                  <a:pt x="2294" y="501"/>
                </a:lnTo>
                <a:lnTo>
                  <a:pt x="2298" y="497"/>
                </a:lnTo>
                <a:lnTo>
                  <a:pt x="2298" y="494"/>
                </a:lnTo>
                <a:lnTo>
                  <a:pt x="2296" y="494"/>
                </a:lnTo>
                <a:lnTo>
                  <a:pt x="2301" y="492"/>
                </a:lnTo>
                <a:lnTo>
                  <a:pt x="2303" y="485"/>
                </a:lnTo>
                <a:lnTo>
                  <a:pt x="2310" y="489"/>
                </a:lnTo>
                <a:lnTo>
                  <a:pt x="2312" y="489"/>
                </a:lnTo>
                <a:lnTo>
                  <a:pt x="2315" y="489"/>
                </a:lnTo>
                <a:lnTo>
                  <a:pt x="2317" y="489"/>
                </a:lnTo>
                <a:lnTo>
                  <a:pt x="2320" y="489"/>
                </a:lnTo>
                <a:lnTo>
                  <a:pt x="2320" y="492"/>
                </a:lnTo>
                <a:lnTo>
                  <a:pt x="2322" y="492"/>
                </a:lnTo>
                <a:lnTo>
                  <a:pt x="2327" y="492"/>
                </a:lnTo>
                <a:lnTo>
                  <a:pt x="2327" y="492"/>
                </a:lnTo>
                <a:lnTo>
                  <a:pt x="2329" y="489"/>
                </a:lnTo>
                <a:lnTo>
                  <a:pt x="2331" y="492"/>
                </a:lnTo>
                <a:lnTo>
                  <a:pt x="2331" y="494"/>
                </a:lnTo>
                <a:lnTo>
                  <a:pt x="2334" y="494"/>
                </a:lnTo>
                <a:lnTo>
                  <a:pt x="2334" y="499"/>
                </a:lnTo>
                <a:lnTo>
                  <a:pt x="2310" y="530"/>
                </a:lnTo>
                <a:lnTo>
                  <a:pt x="2312" y="532"/>
                </a:lnTo>
                <a:lnTo>
                  <a:pt x="2336" y="499"/>
                </a:lnTo>
                <a:lnTo>
                  <a:pt x="2341" y="501"/>
                </a:lnTo>
                <a:lnTo>
                  <a:pt x="2336" y="544"/>
                </a:lnTo>
                <a:lnTo>
                  <a:pt x="2338" y="544"/>
                </a:lnTo>
                <a:lnTo>
                  <a:pt x="2341" y="511"/>
                </a:lnTo>
                <a:lnTo>
                  <a:pt x="2348" y="511"/>
                </a:lnTo>
                <a:lnTo>
                  <a:pt x="2353" y="511"/>
                </a:lnTo>
                <a:lnTo>
                  <a:pt x="2357" y="511"/>
                </a:lnTo>
                <a:lnTo>
                  <a:pt x="2357" y="513"/>
                </a:lnTo>
                <a:lnTo>
                  <a:pt x="2355" y="532"/>
                </a:lnTo>
                <a:lnTo>
                  <a:pt x="2357" y="532"/>
                </a:lnTo>
                <a:lnTo>
                  <a:pt x="2360" y="513"/>
                </a:lnTo>
                <a:lnTo>
                  <a:pt x="2360" y="511"/>
                </a:lnTo>
                <a:lnTo>
                  <a:pt x="2362" y="511"/>
                </a:lnTo>
                <a:lnTo>
                  <a:pt x="2364" y="511"/>
                </a:lnTo>
                <a:lnTo>
                  <a:pt x="2364" y="515"/>
                </a:lnTo>
                <a:lnTo>
                  <a:pt x="2367" y="515"/>
                </a:lnTo>
                <a:lnTo>
                  <a:pt x="2367" y="511"/>
                </a:lnTo>
                <a:lnTo>
                  <a:pt x="2367" y="508"/>
                </a:lnTo>
                <a:lnTo>
                  <a:pt x="2367" y="504"/>
                </a:lnTo>
                <a:lnTo>
                  <a:pt x="2367" y="501"/>
                </a:lnTo>
                <a:lnTo>
                  <a:pt x="2369" y="501"/>
                </a:lnTo>
                <a:lnTo>
                  <a:pt x="2371" y="492"/>
                </a:lnTo>
                <a:lnTo>
                  <a:pt x="2374" y="492"/>
                </a:lnTo>
                <a:lnTo>
                  <a:pt x="2374" y="504"/>
                </a:lnTo>
                <a:lnTo>
                  <a:pt x="2374" y="506"/>
                </a:lnTo>
                <a:lnTo>
                  <a:pt x="2374" y="515"/>
                </a:lnTo>
                <a:lnTo>
                  <a:pt x="2376" y="515"/>
                </a:lnTo>
                <a:lnTo>
                  <a:pt x="2376" y="506"/>
                </a:lnTo>
                <a:lnTo>
                  <a:pt x="2386" y="506"/>
                </a:lnTo>
                <a:lnTo>
                  <a:pt x="2386" y="504"/>
                </a:lnTo>
                <a:lnTo>
                  <a:pt x="2386" y="501"/>
                </a:lnTo>
                <a:lnTo>
                  <a:pt x="2386" y="499"/>
                </a:lnTo>
                <a:lnTo>
                  <a:pt x="2386" y="497"/>
                </a:lnTo>
                <a:lnTo>
                  <a:pt x="2388" y="497"/>
                </a:lnTo>
                <a:lnTo>
                  <a:pt x="2390" y="497"/>
                </a:lnTo>
                <a:lnTo>
                  <a:pt x="2390" y="494"/>
                </a:lnTo>
                <a:lnTo>
                  <a:pt x="2393" y="494"/>
                </a:lnTo>
                <a:lnTo>
                  <a:pt x="2395" y="497"/>
                </a:lnTo>
                <a:lnTo>
                  <a:pt x="2397" y="497"/>
                </a:lnTo>
                <a:lnTo>
                  <a:pt x="2397" y="499"/>
                </a:lnTo>
                <a:lnTo>
                  <a:pt x="2397" y="501"/>
                </a:lnTo>
                <a:lnTo>
                  <a:pt x="2397" y="504"/>
                </a:lnTo>
                <a:lnTo>
                  <a:pt x="2400" y="504"/>
                </a:lnTo>
                <a:lnTo>
                  <a:pt x="2402" y="501"/>
                </a:lnTo>
                <a:lnTo>
                  <a:pt x="2405" y="499"/>
                </a:lnTo>
                <a:lnTo>
                  <a:pt x="2407" y="499"/>
                </a:lnTo>
                <a:lnTo>
                  <a:pt x="2409" y="499"/>
                </a:lnTo>
                <a:lnTo>
                  <a:pt x="2412" y="499"/>
                </a:lnTo>
                <a:lnTo>
                  <a:pt x="2414" y="499"/>
                </a:lnTo>
                <a:lnTo>
                  <a:pt x="2416" y="499"/>
                </a:lnTo>
                <a:lnTo>
                  <a:pt x="2416" y="497"/>
                </a:lnTo>
                <a:lnTo>
                  <a:pt x="2419" y="497"/>
                </a:lnTo>
                <a:lnTo>
                  <a:pt x="2419" y="494"/>
                </a:lnTo>
                <a:lnTo>
                  <a:pt x="2421" y="494"/>
                </a:lnTo>
                <a:lnTo>
                  <a:pt x="2421" y="492"/>
                </a:lnTo>
                <a:lnTo>
                  <a:pt x="2416" y="489"/>
                </a:lnTo>
                <a:lnTo>
                  <a:pt x="2428" y="475"/>
                </a:lnTo>
                <a:lnTo>
                  <a:pt x="2431" y="475"/>
                </a:lnTo>
                <a:lnTo>
                  <a:pt x="2438" y="475"/>
                </a:lnTo>
                <a:lnTo>
                  <a:pt x="2438" y="478"/>
                </a:lnTo>
                <a:lnTo>
                  <a:pt x="2442" y="480"/>
                </a:lnTo>
                <a:lnTo>
                  <a:pt x="2442" y="478"/>
                </a:lnTo>
                <a:lnTo>
                  <a:pt x="2442" y="480"/>
                </a:lnTo>
                <a:lnTo>
                  <a:pt x="2442" y="482"/>
                </a:lnTo>
                <a:lnTo>
                  <a:pt x="2445" y="482"/>
                </a:lnTo>
                <a:lnTo>
                  <a:pt x="2447" y="482"/>
                </a:lnTo>
                <a:lnTo>
                  <a:pt x="2447" y="485"/>
                </a:lnTo>
                <a:lnTo>
                  <a:pt x="2449" y="485"/>
                </a:lnTo>
                <a:lnTo>
                  <a:pt x="2449" y="487"/>
                </a:lnTo>
                <a:lnTo>
                  <a:pt x="2452" y="489"/>
                </a:lnTo>
                <a:lnTo>
                  <a:pt x="2452" y="492"/>
                </a:lnTo>
                <a:lnTo>
                  <a:pt x="2452" y="494"/>
                </a:lnTo>
                <a:lnTo>
                  <a:pt x="2452" y="497"/>
                </a:lnTo>
                <a:lnTo>
                  <a:pt x="2449" y="497"/>
                </a:lnTo>
                <a:lnTo>
                  <a:pt x="2449" y="501"/>
                </a:lnTo>
                <a:lnTo>
                  <a:pt x="2452" y="501"/>
                </a:lnTo>
                <a:lnTo>
                  <a:pt x="2449" y="508"/>
                </a:lnTo>
                <a:lnTo>
                  <a:pt x="2449" y="511"/>
                </a:lnTo>
                <a:lnTo>
                  <a:pt x="2449" y="518"/>
                </a:lnTo>
                <a:lnTo>
                  <a:pt x="2447" y="525"/>
                </a:lnTo>
                <a:lnTo>
                  <a:pt x="2445" y="527"/>
                </a:lnTo>
                <a:lnTo>
                  <a:pt x="2442" y="537"/>
                </a:lnTo>
                <a:lnTo>
                  <a:pt x="2442" y="539"/>
                </a:lnTo>
                <a:lnTo>
                  <a:pt x="2438" y="551"/>
                </a:lnTo>
                <a:lnTo>
                  <a:pt x="2435" y="551"/>
                </a:lnTo>
                <a:lnTo>
                  <a:pt x="2431" y="558"/>
                </a:lnTo>
                <a:lnTo>
                  <a:pt x="2433" y="558"/>
                </a:lnTo>
                <a:lnTo>
                  <a:pt x="2423" y="579"/>
                </a:lnTo>
                <a:lnTo>
                  <a:pt x="2421" y="579"/>
                </a:lnTo>
                <a:lnTo>
                  <a:pt x="2435" y="586"/>
                </a:lnTo>
                <a:lnTo>
                  <a:pt x="2438" y="586"/>
                </a:lnTo>
                <a:lnTo>
                  <a:pt x="2447" y="586"/>
                </a:lnTo>
                <a:lnTo>
                  <a:pt x="2449" y="589"/>
                </a:lnTo>
                <a:lnTo>
                  <a:pt x="2449" y="589"/>
                </a:lnTo>
                <a:lnTo>
                  <a:pt x="2447" y="589"/>
                </a:lnTo>
                <a:lnTo>
                  <a:pt x="2447" y="591"/>
                </a:lnTo>
                <a:lnTo>
                  <a:pt x="2485" y="610"/>
                </a:lnTo>
                <a:lnTo>
                  <a:pt x="2542" y="638"/>
                </a:lnTo>
                <a:lnTo>
                  <a:pt x="2591" y="662"/>
                </a:lnTo>
                <a:lnTo>
                  <a:pt x="2596" y="664"/>
                </a:lnTo>
                <a:lnTo>
                  <a:pt x="2612" y="676"/>
                </a:lnTo>
                <a:lnTo>
                  <a:pt x="2615" y="676"/>
                </a:lnTo>
                <a:lnTo>
                  <a:pt x="2631" y="688"/>
                </a:lnTo>
                <a:lnTo>
                  <a:pt x="2634" y="690"/>
                </a:lnTo>
                <a:lnTo>
                  <a:pt x="2669" y="712"/>
                </a:lnTo>
                <a:lnTo>
                  <a:pt x="2726" y="749"/>
                </a:lnTo>
                <a:lnTo>
                  <a:pt x="2728" y="749"/>
                </a:lnTo>
                <a:lnTo>
                  <a:pt x="2754" y="745"/>
                </a:lnTo>
                <a:lnTo>
                  <a:pt x="2761" y="745"/>
                </a:lnTo>
                <a:lnTo>
                  <a:pt x="2768" y="742"/>
                </a:lnTo>
                <a:lnTo>
                  <a:pt x="2771" y="745"/>
                </a:lnTo>
                <a:lnTo>
                  <a:pt x="2771" y="742"/>
                </a:lnTo>
                <a:lnTo>
                  <a:pt x="2771" y="740"/>
                </a:lnTo>
                <a:lnTo>
                  <a:pt x="2771" y="738"/>
                </a:lnTo>
                <a:lnTo>
                  <a:pt x="2771" y="735"/>
                </a:lnTo>
                <a:lnTo>
                  <a:pt x="2768" y="733"/>
                </a:lnTo>
                <a:lnTo>
                  <a:pt x="2768" y="728"/>
                </a:lnTo>
                <a:lnTo>
                  <a:pt x="2768" y="716"/>
                </a:lnTo>
                <a:lnTo>
                  <a:pt x="2768" y="709"/>
                </a:lnTo>
                <a:lnTo>
                  <a:pt x="2771" y="695"/>
                </a:lnTo>
                <a:lnTo>
                  <a:pt x="2773" y="686"/>
                </a:lnTo>
                <a:lnTo>
                  <a:pt x="2775" y="676"/>
                </a:lnTo>
                <a:lnTo>
                  <a:pt x="2775" y="671"/>
                </a:lnTo>
                <a:lnTo>
                  <a:pt x="2783" y="645"/>
                </a:lnTo>
                <a:lnTo>
                  <a:pt x="2792" y="629"/>
                </a:lnTo>
                <a:lnTo>
                  <a:pt x="2792" y="626"/>
                </a:lnTo>
                <a:lnTo>
                  <a:pt x="2790" y="624"/>
                </a:lnTo>
                <a:lnTo>
                  <a:pt x="2787" y="624"/>
                </a:lnTo>
                <a:lnTo>
                  <a:pt x="2785" y="624"/>
                </a:lnTo>
                <a:lnTo>
                  <a:pt x="2783" y="624"/>
                </a:lnTo>
                <a:lnTo>
                  <a:pt x="2783" y="624"/>
                </a:lnTo>
                <a:lnTo>
                  <a:pt x="2778" y="624"/>
                </a:lnTo>
                <a:lnTo>
                  <a:pt x="2775" y="626"/>
                </a:lnTo>
                <a:lnTo>
                  <a:pt x="2775" y="629"/>
                </a:lnTo>
                <a:lnTo>
                  <a:pt x="2773" y="629"/>
                </a:lnTo>
                <a:lnTo>
                  <a:pt x="2773" y="631"/>
                </a:lnTo>
                <a:lnTo>
                  <a:pt x="2771" y="631"/>
                </a:lnTo>
                <a:lnTo>
                  <a:pt x="2771" y="634"/>
                </a:lnTo>
                <a:lnTo>
                  <a:pt x="2768" y="636"/>
                </a:lnTo>
                <a:lnTo>
                  <a:pt x="2768" y="638"/>
                </a:lnTo>
                <a:lnTo>
                  <a:pt x="2766" y="638"/>
                </a:lnTo>
                <a:lnTo>
                  <a:pt x="2764" y="641"/>
                </a:lnTo>
                <a:lnTo>
                  <a:pt x="2761" y="641"/>
                </a:lnTo>
                <a:lnTo>
                  <a:pt x="2759" y="641"/>
                </a:lnTo>
                <a:lnTo>
                  <a:pt x="2757" y="641"/>
                </a:lnTo>
                <a:lnTo>
                  <a:pt x="2757" y="638"/>
                </a:lnTo>
                <a:lnTo>
                  <a:pt x="2754" y="636"/>
                </a:lnTo>
                <a:lnTo>
                  <a:pt x="2752" y="636"/>
                </a:lnTo>
                <a:lnTo>
                  <a:pt x="2749" y="634"/>
                </a:lnTo>
                <a:lnTo>
                  <a:pt x="2749" y="631"/>
                </a:lnTo>
                <a:lnTo>
                  <a:pt x="2747" y="629"/>
                </a:lnTo>
                <a:lnTo>
                  <a:pt x="2747" y="626"/>
                </a:lnTo>
                <a:lnTo>
                  <a:pt x="2745" y="624"/>
                </a:lnTo>
                <a:lnTo>
                  <a:pt x="2747" y="622"/>
                </a:lnTo>
                <a:lnTo>
                  <a:pt x="2747" y="619"/>
                </a:lnTo>
                <a:lnTo>
                  <a:pt x="2749" y="619"/>
                </a:lnTo>
                <a:lnTo>
                  <a:pt x="2749" y="617"/>
                </a:lnTo>
                <a:lnTo>
                  <a:pt x="2752" y="617"/>
                </a:lnTo>
                <a:lnTo>
                  <a:pt x="2754" y="615"/>
                </a:lnTo>
                <a:lnTo>
                  <a:pt x="2757" y="615"/>
                </a:lnTo>
                <a:lnTo>
                  <a:pt x="2759" y="617"/>
                </a:lnTo>
                <a:lnTo>
                  <a:pt x="2764" y="617"/>
                </a:lnTo>
                <a:lnTo>
                  <a:pt x="2766" y="617"/>
                </a:lnTo>
                <a:lnTo>
                  <a:pt x="2768" y="615"/>
                </a:lnTo>
                <a:lnTo>
                  <a:pt x="2771" y="615"/>
                </a:lnTo>
                <a:lnTo>
                  <a:pt x="2773" y="615"/>
                </a:lnTo>
                <a:lnTo>
                  <a:pt x="2775" y="612"/>
                </a:lnTo>
                <a:lnTo>
                  <a:pt x="2778" y="612"/>
                </a:lnTo>
                <a:lnTo>
                  <a:pt x="2783" y="610"/>
                </a:lnTo>
                <a:lnTo>
                  <a:pt x="2785" y="608"/>
                </a:lnTo>
                <a:lnTo>
                  <a:pt x="2785" y="605"/>
                </a:lnTo>
                <a:lnTo>
                  <a:pt x="2787" y="605"/>
                </a:lnTo>
                <a:lnTo>
                  <a:pt x="2790" y="605"/>
                </a:lnTo>
                <a:lnTo>
                  <a:pt x="2792" y="603"/>
                </a:lnTo>
                <a:lnTo>
                  <a:pt x="2797" y="603"/>
                </a:lnTo>
                <a:lnTo>
                  <a:pt x="2797" y="601"/>
                </a:lnTo>
                <a:lnTo>
                  <a:pt x="2799" y="601"/>
                </a:lnTo>
                <a:lnTo>
                  <a:pt x="2799" y="603"/>
                </a:lnTo>
                <a:lnTo>
                  <a:pt x="2804" y="601"/>
                </a:lnTo>
                <a:lnTo>
                  <a:pt x="2809" y="601"/>
                </a:lnTo>
                <a:lnTo>
                  <a:pt x="2816" y="598"/>
                </a:lnTo>
                <a:lnTo>
                  <a:pt x="2820" y="598"/>
                </a:lnTo>
                <a:lnTo>
                  <a:pt x="2827" y="596"/>
                </a:lnTo>
                <a:lnTo>
                  <a:pt x="2830" y="596"/>
                </a:lnTo>
                <a:lnTo>
                  <a:pt x="2832" y="596"/>
                </a:lnTo>
                <a:lnTo>
                  <a:pt x="2837" y="596"/>
                </a:lnTo>
                <a:lnTo>
                  <a:pt x="2839" y="596"/>
                </a:lnTo>
                <a:lnTo>
                  <a:pt x="2842" y="596"/>
                </a:lnTo>
                <a:lnTo>
                  <a:pt x="2846" y="596"/>
                </a:lnTo>
                <a:lnTo>
                  <a:pt x="2851" y="596"/>
                </a:lnTo>
                <a:lnTo>
                  <a:pt x="2853" y="596"/>
                </a:lnTo>
                <a:lnTo>
                  <a:pt x="2856" y="596"/>
                </a:lnTo>
                <a:lnTo>
                  <a:pt x="2863" y="598"/>
                </a:lnTo>
                <a:lnTo>
                  <a:pt x="2865" y="598"/>
                </a:lnTo>
                <a:lnTo>
                  <a:pt x="2868" y="601"/>
                </a:lnTo>
                <a:lnTo>
                  <a:pt x="2870" y="601"/>
                </a:lnTo>
                <a:lnTo>
                  <a:pt x="2872" y="603"/>
                </a:lnTo>
                <a:lnTo>
                  <a:pt x="2877" y="603"/>
                </a:lnTo>
                <a:lnTo>
                  <a:pt x="2879" y="605"/>
                </a:lnTo>
                <a:lnTo>
                  <a:pt x="2884" y="610"/>
                </a:lnTo>
                <a:lnTo>
                  <a:pt x="2879" y="612"/>
                </a:lnTo>
                <a:lnTo>
                  <a:pt x="2877" y="612"/>
                </a:lnTo>
                <a:lnTo>
                  <a:pt x="2877" y="615"/>
                </a:lnTo>
                <a:lnTo>
                  <a:pt x="2875" y="615"/>
                </a:lnTo>
                <a:lnTo>
                  <a:pt x="2875" y="617"/>
                </a:lnTo>
                <a:lnTo>
                  <a:pt x="2872" y="619"/>
                </a:lnTo>
                <a:lnTo>
                  <a:pt x="2870" y="619"/>
                </a:lnTo>
                <a:lnTo>
                  <a:pt x="2865" y="619"/>
                </a:lnTo>
                <a:lnTo>
                  <a:pt x="2863" y="619"/>
                </a:lnTo>
                <a:lnTo>
                  <a:pt x="2863" y="622"/>
                </a:lnTo>
                <a:lnTo>
                  <a:pt x="2865" y="622"/>
                </a:lnTo>
                <a:lnTo>
                  <a:pt x="2868" y="622"/>
                </a:lnTo>
                <a:lnTo>
                  <a:pt x="2870" y="622"/>
                </a:lnTo>
                <a:lnTo>
                  <a:pt x="2872" y="622"/>
                </a:lnTo>
                <a:lnTo>
                  <a:pt x="2875" y="622"/>
                </a:lnTo>
                <a:lnTo>
                  <a:pt x="2877" y="619"/>
                </a:lnTo>
                <a:lnTo>
                  <a:pt x="2879" y="617"/>
                </a:lnTo>
                <a:lnTo>
                  <a:pt x="2882" y="617"/>
                </a:lnTo>
                <a:lnTo>
                  <a:pt x="2884" y="615"/>
                </a:lnTo>
                <a:lnTo>
                  <a:pt x="2887" y="615"/>
                </a:lnTo>
                <a:lnTo>
                  <a:pt x="2889" y="615"/>
                </a:lnTo>
                <a:lnTo>
                  <a:pt x="2891" y="615"/>
                </a:lnTo>
                <a:lnTo>
                  <a:pt x="2896" y="619"/>
                </a:lnTo>
                <a:lnTo>
                  <a:pt x="2896" y="622"/>
                </a:lnTo>
                <a:lnTo>
                  <a:pt x="2901" y="624"/>
                </a:lnTo>
                <a:lnTo>
                  <a:pt x="2903" y="624"/>
                </a:lnTo>
                <a:lnTo>
                  <a:pt x="2924" y="641"/>
                </a:lnTo>
                <a:lnTo>
                  <a:pt x="2929" y="643"/>
                </a:lnTo>
                <a:lnTo>
                  <a:pt x="2946" y="638"/>
                </a:lnTo>
                <a:lnTo>
                  <a:pt x="2953" y="641"/>
                </a:lnTo>
                <a:lnTo>
                  <a:pt x="2957" y="643"/>
                </a:lnTo>
                <a:lnTo>
                  <a:pt x="2964" y="643"/>
                </a:lnTo>
                <a:lnTo>
                  <a:pt x="2972" y="641"/>
                </a:lnTo>
                <a:lnTo>
                  <a:pt x="2995" y="624"/>
                </a:lnTo>
                <a:close/>
                <a:moveTo>
                  <a:pt x="2201" y="305"/>
                </a:moveTo>
                <a:lnTo>
                  <a:pt x="2218" y="305"/>
                </a:lnTo>
                <a:lnTo>
                  <a:pt x="2201" y="303"/>
                </a:lnTo>
                <a:lnTo>
                  <a:pt x="2201" y="305"/>
                </a:lnTo>
                <a:close/>
                <a:moveTo>
                  <a:pt x="1781" y="86"/>
                </a:moveTo>
                <a:lnTo>
                  <a:pt x="1783" y="86"/>
                </a:lnTo>
                <a:lnTo>
                  <a:pt x="1783" y="88"/>
                </a:lnTo>
                <a:lnTo>
                  <a:pt x="1786" y="88"/>
                </a:lnTo>
                <a:lnTo>
                  <a:pt x="1786" y="90"/>
                </a:lnTo>
                <a:lnTo>
                  <a:pt x="1788" y="93"/>
                </a:lnTo>
                <a:lnTo>
                  <a:pt x="1788" y="95"/>
                </a:lnTo>
                <a:lnTo>
                  <a:pt x="1790" y="95"/>
                </a:lnTo>
                <a:lnTo>
                  <a:pt x="1786" y="100"/>
                </a:lnTo>
                <a:lnTo>
                  <a:pt x="1786" y="104"/>
                </a:lnTo>
                <a:lnTo>
                  <a:pt x="1783" y="107"/>
                </a:lnTo>
                <a:lnTo>
                  <a:pt x="1788" y="109"/>
                </a:lnTo>
                <a:lnTo>
                  <a:pt x="1790" y="109"/>
                </a:lnTo>
                <a:lnTo>
                  <a:pt x="1793" y="104"/>
                </a:lnTo>
                <a:lnTo>
                  <a:pt x="1795" y="102"/>
                </a:lnTo>
                <a:lnTo>
                  <a:pt x="1812" y="81"/>
                </a:lnTo>
                <a:lnTo>
                  <a:pt x="1821" y="71"/>
                </a:lnTo>
                <a:lnTo>
                  <a:pt x="1835" y="55"/>
                </a:lnTo>
                <a:lnTo>
                  <a:pt x="1842" y="48"/>
                </a:lnTo>
                <a:lnTo>
                  <a:pt x="1842" y="45"/>
                </a:lnTo>
                <a:lnTo>
                  <a:pt x="1842" y="41"/>
                </a:lnTo>
                <a:lnTo>
                  <a:pt x="1842" y="38"/>
                </a:lnTo>
                <a:lnTo>
                  <a:pt x="1842" y="31"/>
                </a:lnTo>
                <a:lnTo>
                  <a:pt x="1840" y="31"/>
                </a:lnTo>
                <a:lnTo>
                  <a:pt x="1840" y="29"/>
                </a:lnTo>
                <a:lnTo>
                  <a:pt x="1838" y="29"/>
                </a:lnTo>
                <a:lnTo>
                  <a:pt x="1838" y="26"/>
                </a:lnTo>
                <a:lnTo>
                  <a:pt x="1816" y="45"/>
                </a:lnTo>
                <a:lnTo>
                  <a:pt x="1816" y="48"/>
                </a:lnTo>
                <a:lnTo>
                  <a:pt x="1816" y="50"/>
                </a:lnTo>
                <a:lnTo>
                  <a:pt x="1816" y="50"/>
                </a:lnTo>
                <a:lnTo>
                  <a:pt x="1814" y="50"/>
                </a:lnTo>
                <a:lnTo>
                  <a:pt x="1814" y="52"/>
                </a:lnTo>
                <a:lnTo>
                  <a:pt x="1812" y="52"/>
                </a:lnTo>
                <a:lnTo>
                  <a:pt x="1812" y="55"/>
                </a:lnTo>
                <a:lnTo>
                  <a:pt x="1812" y="57"/>
                </a:lnTo>
                <a:lnTo>
                  <a:pt x="1809" y="57"/>
                </a:lnTo>
                <a:lnTo>
                  <a:pt x="1809" y="60"/>
                </a:lnTo>
                <a:lnTo>
                  <a:pt x="1809" y="62"/>
                </a:lnTo>
                <a:lnTo>
                  <a:pt x="1807" y="62"/>
                </a:lnTo>
                <a:lnTo>
                  <a:pt x="1807" y="64"/>
                </a:lnTo>
                <a:lnTo>
                  <a:pt x="1804" y="64"/>
                </a:lnTo>
                <a:lnTo>
                  <a:pt x="1804" y="67"/>
                </a:lnTo>
                <a:lnTo>
                  <a:pt x="1802" y="67"/>
                </a:lnTo>
                <a:lnTo>
                  <a:pt x="1800" y="69"/>
                </a:lnTo>
                <a:lnTo>
                  <a:pt x="1797" y="69"/>
                </a:lnTo>
                <a:lnTo>
                  <a:pt x="1795" y="67"/>
                </a:lnTo>
                <a:lnTo>
                  <a:pt x="1793" y="67"/>
                </a:lnTo>
                <a:lnTo>
                  <a:pt x="1790" y="67"/>
                </a:lnTo>
                <a:lnTo>
                  <a:pt x="1790" y="69"/>
                </a:lnTo>
                <a:lnTo>
                  <a:pt x="1788" y="69"/>
                </a:lnTo>
                <a:lnTo>
                  <a:pt x="1788" y="71"/>
                </a:lnTo>
                <a:lnTo>
                  <a:pt x="1786" y="71"/>
                </a:lnTo>
                <a:lnTo>
                  <a:pt x="1786" y="74"/>
                </a:lnTo>
                <a:lnTo>
                  <a:pt x="1783" y="74"/>
                </a:lnTo>
                <a:lnTo>
                  <a:pt x="1783" y="76"/>
                </a:lnTo>
                <a:lnTo>
                  <a:pt x="1781" y="76"/>
                </a:lnTo>
                <a:lnTo>
                  <a:pt x="1781" y="78"/>
                </a:lnTo>
                <a:lnTo>
                  <a:pt x="1779" y="78"/>
                </a:lnTo>
                <a:lnTo>
                  <a:pt x="1779" y="81"/>
                </a:lnTo>
                <a:lnTo>
                  <a:pt x="1779" y="81"/>
                </a:lnTo>
                <a:lnTo>
                  <a:pt x="1779" y="83"/>
                </a:lnTo>
                <a:lnTo>
                  <a:pt x="1781" y="83"/>
                </a:lnTo>
                <a:lnTo>
                  <a:pt x="1781" y="86"/>
                </a:lnTo>
                <a:close/>
                <a:moveTo>
                  <a:pt x="1670" y="1895"/>
                </a:moveTo>
                <a:lnTo>
                  <a:pt x="1672" y="1895"/>
                </a:lnTo>
                <a:lnTo>
                  <a:pt x="1672" y="1893"/>
                </a:lnTo>
                <a:lnTo>
                  <a:pt x="1670" y="1893"/>
                </a:lnTo>
                <a:lnTo>
                  <a:pt x="1667" y="1893"/>
                </a:lnTo>
                <a:lnTo>
                  <a:pt x="1667" y="1895"/>
                </a:lnTo>
                <a:lnTo>
                  <a:pt x="1670" y="1895"/>
                </a:lnTo>
                <a:close/>
                <a:moveTo>
                  <a:pt x="2234" y="1541"/>
                </a:moveTo>
                <a:lnTo>
                  <a:pt x="2237" y="1541"/>
                </a:lnTo>
                <a:lnTo>
                  <a:pt x="2239" y="1541"/>
                </a:lnTo>
                <a:lnTo>
                  <a:pt x="2234" y="1538"/>
                </a:lnTo>
                <a:lnTo>
                  <a:pt x="2234" y="1541"/>
                </a:lnTo>
                <a:close/>
                <a:moveTo>
                  <a:pt x="2053" y="1349"/>
                </a:moveTo>
                <a:lnTo>
                  <a:pt x="2053" y="1347"/>
                </a:lnTo>
                <a:lnTo>
                  <a:pt x="2050" y="1347"/>
                </a:lnTo>
                <a:lnTo>
                  <a:pt x="2053" y="1349"/>
                </a:lnTo>
                <a:close/>
                <a:moveTo>
                  <a:pt x="1188" y="867"/>
                </a:moveTo>
                <a:lnTo>
                  <a:pt x="1190" y="867"/>
                </a:lnTo>
                <a:lnTo>
                  <a:pt x="1190" y="865"/>
                </a:lnTo>
                <a:lnTo>
                  <a:pt x="1188" y="867"/>
                </a:lnTo>
                <a:close/>
                <a:moveTo>
                  <a:pt x="2693" y="858"/>
                </a:moveTo>
                <a:lnTo>
                  <a:pt x="2693" y="860"/>
                </a:lnTo>
                <a:lnTo>
                  <a:pt x="2700" y="865"/>
                </a:lnTo>
                <a:lnTo>
                  <a:pt x="2693" y="858"/>
                </a:lnTo>
                <a:close/>
                <a:moveTo>
                  <a:pt x="3498" y="792"/>
                </a:moveTo>
                <a:lnTo>
                  <a:pt x="3498" y="787"/>
                </a:lnTo>
                <a:lnTo>
                  <a:pt x="3496" y="792"/>
                </a:lnTo>
                <a:lnTo>
                  <a:pt x="3498" y="792"/>
                </a:lnTo>
                <a:close/>
                <a:moveTo>
                  <a:pt x="2079" y="667"/>
                </a:moveTo>
                <a:lnTo>
                  <a:pt x="2076" y="667"/>
                </a:lnTo>
                <a:lnTo>
                  <a:pt x="2076" y="669"/>
                </a:lnTo>
                <a:lnTo>
                  <a:pt x="2079" y="669"/>
                </a:lnTo>
                <a:lnTo>
                  <a:pt x="2081" y="669"/>
                </a:lnTo>
                <a:lnTo>
                  <a:pt x="2081" y="667"/>
                </a:lnTo>
                <a:lnTo>
                  <a:pt x="2083" y="664"/>
                </a:lnTo>
                <a:lnTo>
                  <a:pt x="2083" y="662"/>
                </a:lnTo>
                <a:lnTo>
                  <a:pt x="2081" y="662"/>
                </a:lnTo>
                <a:lnTo>
                  <a:pt x="2079" y="667"/>
                </a:lnTo>
                <a:close/>
                <a:moveTo>
                  <a:pt x="2109" y="624"/>
                </a:moveTo>
                <a:lnTo>
                  <a:pt x="2107" y="624"/>
                </a:lnTo>
                <a:lnTo>
                  <a:pt x="2105" y="626"/>
                </a:lnTo>
                <a:lnTo>
                  <a:pt x="2102" y="631"/>
                </a:lnTo>
                <a:lnTo>
                  <a:pt x="2100" y="638"/>
                </a:lnTo>
                <a:lnTo>
                  <a:pt x="2102" y="641"/>
                </a:lnTo>
                <a:lnTo>
                  <a:pt x="2107" y="634"/>
                </a:lnTo>
                <a:lnTo>
                  <a:pt x="2112" y="626"/>
                </a:lnTo>
                <a:lnTo>
                  <a:pt x="2114" y="624"/>
                </a:lnTo>
                <a:lnTo>
                  <a:pt x="2109" y="622"/>
                </a:lnTo>
                <a:lnTo>
                  <a:pt x="2109" y="624"/>
                </a:lnTo>
                <a:close/>
                <a:moveTo>
                  <a:pt x="1724" y="579"/>
                </a:moveTo>
                <a:lnTo>
                  <a:pt x="1724" y="582"/>
                </a:lnTo>
                <a:lnTo>
                  <a:pt x="1724" y="584"/>
                </a:lnTo>
                <a:lnTo>
                  <a:pt x="1724" y="586"/>
                </a:lnTo>
                <a:lnTo>
                  <a:pt x="1724" y="589"/>
                </a:lnTo>
                <a:lnTo>
                  <a:pt x="1724" y="589"/>
                </a:lnTo>
                <a:lnTo>
                  <a:pt x="1727" y="589"/>
                </a:lnTo>
                <a:lnTo>
                  <a:pt x="1727" y="589"/>
                </a:lnTo>
                <a:lnTo>
                  <a:pt x="1727" y="586"/>
                </a:lnTo>
                <a:lnTo>
                  <a:pt x="1727" y="584"/>
                </a:lnTo>
                <a:lnTo>
                  <a:pt x="1727" y="582"/>
                </a:lnTo>
                <a:lnTo>
                  <a:pt x="1727" y="579"/>
                </a:lnTo>
                <a:lnTo>
                  <a:pt x="1727" y="577"/>
                </a:lnTo>
                <a:lnTo>
                  <a:pt x="1727" y="575"/>
                </a:lnTo>
                <a:lnTo>
                  <a:pt x="1724" y="575"/>
                </a:lnTo>
                <a:lnTo>
                  <a:pt x="1724" y="577"/>
                </a:lnTo>
                <a:lnTo>
                  <a:pt x="1724" y="579"/>
                </a:lnTo>
                <a:close/>
                <a:moveTo>
                  <a:pt x="1738" y="556"/>
                </a:moveTo>
                <a:lnTo>
                  <a:pt x="1741" y="556"/>
                </a:lnTo>
                <a:lnTo>
                  <a:pt x="1741" y="553"/>
                </a:lnTo>
                <a:lnTo>
                  <a:pt x="1738" y="553"/>
                </a:lnTo>
                <a:lnTo>
                  <a:pt x="1738" y="556"/>
                </a:lnTo>
                <a:close/>
                <a:moveTo>
                  <a:pt x="1734" y="558"/>
                </a:moveTo>
                <a:lnTo>
                  <a:pt x="1734" y="560"/>
                </a:lnTo>
                <a:lnTo>
                  <a:pt x="1736" y="560"/>
                </a:lnTo>
                <a:lnTo>
                  <a:pt x="1736" y="558"/>
                </a:lnTo>
                <a:lnTo>
                  <a:pt x="1738" y="558"/>
                </a:lnTo>
                <a:lnTo>
                  <a:pt x="1738" y="556"/>
                </a:lnTo>
                <a:lnTo>
                  <a:pt x="1736" y="556"/>
                </a:lnTo>
                <a:lnTo>
                  <a:pt x="1734" y="558"/>
                </a:lnTo>
                <a:close/>
                <a:moveTo>
                  <a:pt x="1731" y="563"/>
                </a:moveTo>
                <a:lnTo>
                  <a:pt x="1734" y="563"/>
                </a:lnTo>
                <a:lnTo>
                  <a:pt x="1734" y="560"/>
                </a:lnTo>
                <a:lnTo>
                  <a:pt x="1731" y="560"/>
                </a:lnTo>
                <a:lnTo>
                  <a:pt x="1731" y="563"/>
                </a:lnTo>
                <a:close/>
                <a:moveTo>
                  <a:pt x="1729" y="565"/>
                </a:moveTo>
                <a:lnTo>
                  <a:pt x="1729" y="567"/>
                </a:lnTo>
                <a:lnTo>
                  <a:pt x="1731" y="565"/>
                </a:lnTo>
                <a:lnTo>
                  <a:pt x="1731" y="563"/>
                </a:lnTo>
                <a:lnTo>
                  <a:pt x="1729" y="563"/>
                </a:lnTo>
                <a:lnTo>
                  <a:pt x="1729" y="565"/>
                </a:lnTo>
                <a:close/>
                <a:moveTo>
                  <a:pt x="1816" y="440"/>
                </a:moveTo>
                <a:lnTo>
                  <a:pt x="1816" y="442"/>
                </a:lnTo>
                <a:lnTo>
                  <a:pt x="1819" y="438"/>
                </a:lnTo>
                <a:lnTo>
                  <a:pt x="1816" y="440"/>
                </a:lnTo>
                <a:close/>
                <a:moveTo>
                  <a:pt x="1861" y="419"/>
                </a:moveTo>
                <a:lnTo>
                  <a:pt x="1861" y="421"/>
                </a:lnTo>
                <a:lnTo>
                  <a:pt x="1864" y="421"/>
                </a:lnTo>
                <a:lnTo>
                  <a:pt x="1871" y="419"/>
                </a:lnTo>
                <a:lnTo>
                  <a:pt x="1868" y="419"/>
                </a:lnTo>
                <a:lnTo>
                  <a:pt x="1861" y="419"/>
                </a:lnTo>
                <a:close/>
                <a:moveTo>
                  <a:pt x="1866" y="419"/>
                </a:moveTo>
                <a:lnTo>
                  <a:pt x="1873" y="416"/>
                </a:lnTo>
                <a:lnTo>
                  <a:pt x="1866" y="416"/>
                </a:lnTo>
                <a:lnTo>
                  <a:pt x="1866" y="419"/>
                </a:lnTo>
                <a:close/>
                <a:moveTo>
                  <a:pt x="2192" y="416"/>
                </a:moveTo>
                <a:lnTo>
                  <a:pt x="2194" y="414"/>
                </a:lnTo>
                <a:lnTo>
                  <a:pt x="2192" y="414"/>
                </a:lnTo>
                <a:lnTo>
                  <a:pt x="2190" y="414"/>
                </a:lnTo>
                <a:lnTo>
                  <a:pt x="2192" y="416"/>
                </a:lnTo>
                <a:close/>
                <a:moveTo>
                  <a:pt x="1864" y="395"/>
                </a:moveTo>
                <a:lnTo>
                  <a:pt x="1864" y="393"/>
                </a:lnTo>
                <a:lnTo>
                  <a:pt x="1861" y="393"/>
                </a:lnTo>
                <a:lnTo>
                  <a:pt x="1864" y="395"/>
                </a:lnTo>
                <a:close/>
                <a:moveTo>
                  <a:pt x="2161" y="378"/>
                </a:moveTo>
                <a:lnTo>
                  <a:pt x="2173" y="381"/>
                </a:lnTo>
                <a:lnTo>
                  <a:pt x="2161" y="376"/>
                </a:lnTo>
                <a:lnTo>
                  <a:pt x="2161" y="378"/>
                </a:lnTo>
                <a:close/>
                <a:moveTo>
                  <a:pt x="2199" y="263"/>
                </a:moveTo>
                <a:lnTo>
                  <a:pt x="2199" y="265"/>
                </a:lnTo>
                <a:lnTo>
                  <a:pt x="2220" y="263"/>
                </a:lnTo>
                <a:lnTo>
                  <a:pt x="2199" y="263"/>
                </a:lnTo>
                <a:close/>
              </a:path>
            </a:pathLst>
          </a:custGeom>
          <a:solidFill>
            <a:srgbClr val="F5B90F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" name="Freeform 403"/>
          <p:cNvSpPr>
            <a:spLocks noEditPoints="1"/>
          </p:cNvSpPr>
          <p:nvPr/>
        </p:nvSpPr>
        <p:spPr bwMode="auto">
          <a:xfrm>
            <a:off x="5078133" y="1726766"/>
            <a:ext cx="3812398" cy="2410048"/>
          </a:xfrm>
          <a:custGeom>
            <a:avLst/>
            <a:gdLst>
              <a:gd name="T0" fmla="*/ 3298 w 3980"/>
              <a:gd name="T1" fmla="*/ 1156 h 2516"/>
              <a:gd name="T2" fmla="*/ 3581 w 3980"/>
              <a:gd name="T3" fmla="*/ 1260 h 2516"/>
              <a:gd name="T4" fmla="*/ 3593 w 3980"/>
              <a:gd name="T5" fmla="*/ 1269 h 2516"/>
              <a:gd name="T6" fmla="*/ 2579 w 3980"/>
              <a:gd name="T7" fmla="*/ 1250 h 2516"/>
              <a:gd name="T8" fmla="*/ 2993 w 3980"/>
              <a:gd name="T9" fmla="*/ 1066 h 2516"/>
              <a:gd name="T10" fmla="*/ 3810 w 3980"/>
              <a:gd name="T11" fmla="*/ 1056 h 2516"/>
              <a:gd name="T12" fmla="*/ 3319 w 3980"/>
              <a:gd name="T13" fmla="*/ 624 h 2516"/>
              <a:gd name="T14" fmla="*/ 3536 w 3980"/>
              <a:gd name="T15" fmla="*/ 790 h 2516"/>
              <a:gd name="T16" fmla="*/ 3350 w 3980"/>
              <a:gd name="T17" fmla="*/ 605 h 2516"/>
              <a:gd name="T18" fmla="*/ 2657 w 3980"/>
              <a:gd name="T19" fmla="*/ 837 h 2516"/>
              <a:gd name="T20" fmla="*/ 2249 w 3980"/>
              <a:gd name="T21" fmla="*/ 867 h 2516"/>
              <a:gd name="T22" fmla="*/ 2497 w 3980"/>
              <a:gd name="T23" fmla="*/ 764 h 2516"/>
              <a:gd name="T24" fmla="*/ 2164 w 3980"/>
              <a:gd name="T25" fmla="*/ 624 h 2516"/>
              <a:gd name="T26" fmla="*/ 2133 w 3980"/>
              <a:gd name="T27" fmla="*/ 551 h 2516"/>
              <a:gd name="T28" fmla="*/ 2083 w 3980"/>
              <a:gd name="T29" fmla="*/ 416 h 2516"/>
              <a:gd name="T30" fmla="*/ 1852 w 3980"/>
              <a:gd name="T31" fmla="*/ 428 h 2516"/>
              <a:gd name="T32" fmla="*/ 1731 w 3980"/>
              <a:gd name="T33" fmla="*/ 591 h 2516"/>
              <a:gd name="T34" fmla="*/ 1521 w 3980"/>
              <a:gd name="T35" fmla="*/ 664 h 2516"/>
              <a:gd name="T36" fmla="*/ 1259 w 3980"/>
              <a:gd name="T37" fmla="*/ 676 h 2516"/>
              <a:gd name="T38" fmla="*/ 1093 w 3980"/>
              <a:gd name="T39" fmla="*/ 570 h 2516"/>
              <a:gd name="T40" fmla="*/ 975 w 3980"/>
              <a:gd name="T41" fmla="*/ 412 h 2516"/>
              <a:gd name="T42" fmla="*/ 841 w 3980"/>
              <a:gd name="T43" fmla="*/ 442 h 2516"/>
              <a:gd name="T44" fmla="*/ 633 w 3980"/>
              <a:gd name="T45" fmla="*/ 537 h 2516"/>
              <a:gd name="T46" fmla="*/ 378 w 3980"/>
              <a:gd name="T47" fmla="*/ 570 h 2516"/>
              <a:gd name="T48" fmla="*/ 718 w 3980"/>
              <a:gd name="T49" fmla="*/ 849 h 2516"/>
              <a:gd name="T50" fmla="*/ 1268 w 3980"/>
              <a:gd name="T51" fmla="*/ 790 h 2516"/>
              <a:gd name="T52" fmla="*/ 1190 w 3980"/>
              <a:gd name="T53" fmla="*/ 924 h 2516"/>
              <a:gd name="T54" fmla="*/ 777 w 3980"/>
              <a:gd name="T55" fmla="*/ 1390 h 2516"/>
              <a:gd name="T56" fmla="*/ 108 w 3980"/>
              <a:gd name="T57" fmla="*/ 1765 h 2516"/>
              <a:gd name="T58" fmla="*/ 259 w 3980"/>
              <a:gd name="T59" fmla="*/ 1867 h 2516"/>
              <a:gd name="T60" fmla="*/ 961 w 3980"/>
              <a:gd name="T61" fmla="*/ 2462 h 2516"/>
              <a:gd name="T62" fmla="*/ 956 w 3980"/>
              <a:gd name="T63" fmla="*/ 2339 h 2516"/>
              <a:gd name="T64" fmla="*/ 1256 w 3980"/>
              <a:gd name="T65" fmla="*/ 2027 h 2516"/>
              <a:gd name="T66" fmla="*/ 1469 w 3980"/>
              <a:gd name="T67" fmla="*/ 1940 h 2516"/>
              <a:gd name="T68" fmla="*/ 1701 w 3980"/>
              <a:gd name="T69" fmla="*/ 1883 h 2516"/>
              <a:gd name="T70" fmla="*/ 1906 w 3980"/>
              <a:gd name="T71" fmla="*/ 1923 h 2516"/>
              <a:gd name="T72" fmla="*/ 2050 w 3980"/>
              <a:gd name="T73" fmla="*/ 1775 h 2516"/>
              <a:gd name="T74" fmla="*/ 2208 w 3980"/>
              <a:gd name="T75" fmla="*/ 1737 h 2516"/>
              <a:gd name="T76" fmla="*/ 2265 w 3980"/>
              <a:gd name="T77" fmla="*/ 1567 h 2516"/>
              <a:gd name="T78" fmla="*/ 2154 w 3980"/>
              <a:gd name="T79" fmla="*/ 1458 h 2516"/>
              <a:gd name="T80" fmla="*/ 2060 w 3980"/>
              <a:gd name="T81" fmla="*/ 1378 h 2516"/>
              <a:gd name="T82" fmla="*/ 2166 w 3980"/>
              <a:gd name="T83" fmla="*/ 1323 h 2516"/>
              <a:gd name="T84" fmla="*/ 2244 w 3980"/>
              <a:gd name="T85" fmla="*/ 1269 h 2516"/>
              <a:gd name="T86" fmla="*/ 2227 w 3980"/>
              <a:gd name="T87" fmla="*/ 1134 h 2516"/>
              <a:gd name="T88" fmla="*/ 2230 w 3980"/>
              <a:gd name="T89" fmla="*/ 1002 h 2516"/>
              <a:gd name="T90" fmla="*/ 2485 w 3980"/>
              <a:gd name="T91" fmla="*/ 957 h 2516"/>
              <a:gd name="T92" fmla="*/ 1934 w 3980"/>
              <a:gd name="T93" fmla="*/ 404 h 2516"/>
              <a:gd name="T94" fmla="*/ 2095 w 3980"/>
              <a:gd name="T95" fmla="*/ 357 h 2516"/>
              <a:gd name="T96" fmla="*/ 2133 w 3980"/>
              <a:gd name="T97" fmla="*/ 234 h 2516"/>
              <a:gd name="T98" fmla="*/ 1878 w 3980"/>
              <a:gd name="T99" fmla="*/ 175 h 2516"/>
              <a:gd name="T100" fmla="*/ 2844 w 3980"/>
              <a:gd name="T101" fmla="*/ 518 h 2516"/>
              <a:gd name="T102" fmla="*/ 2627 w 3980"/>
              <a:gd name="T103" fmla="*/ 263 h 2516"/>
              <a:gd name="T104" fmla="*/ 2813 w 3980"/>
              <a:gd name="T105" fmla="*/ 201 h 2516"/>
              <a:gd name="T106" fmla="*/ 2936 w 3980"/>
              <a:gd name="T107" fmla="*/ 159 h 2516"/>
              <a:gd name="T108" fmla="*/ 2962 w 3980"/>
              <a:gd name="T109" fmla="*/ 67 h 2516"/>
              <a:gd name="T110" fmla="*/ 2612 w 3980"/>
              <a:gd name="T111" fmla="*/ 81 h 2516"/>
              <a:gd name="T112" fmla="*/ 2409 w 3980"/>
              <a:gd name="T113" fmla="*/ 199 h 2516"/>
              <a:gd name="T114" fmla="*/ 2213 w 3980"/>
              <a:gd name="T115" fmla="*/ 232 h 2516"/>
              <a:gd name="T116" fmla="*/ 2187 w 3980"/>
              <a:gd name="T117" fmla="*/ 364 h 2516"/>
              <a:gd name="T118" fmla="*/ 2296 w 3980"/>
              <a:gd name="T119" fmla="*/ 489 h 2516"/>
              <a:gd name="T120" fmla="*/ 2433 w 3980"/>
              <a:gd name="T121" fmla="*/ 558 h 2516"/>
              <a:gd name="T122" fmla="*/ 2868 w 3980"/>
              <a:gd name="T123" fmla="*/ 622 h 2516"/>
              <a:gd name="T124" fmla="*/ 2083 w 3980"/>
              <a:gd name="T125" fmla="*/ 664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80" h="2516">
                <a:moveTo>
                  <a:pt x="2029" y="1848"/>
                </a:moveTo>
                <a:lnTo>
                  <a:pt x="2029" y="1845"/>
                </a:lnTo>
                <a:lnTo>
                  <a:pt x="2031" y="1845"/>
                </a:lnTo>
                <a:lnTo>
                  <a:pt x="2034" y="1848"/>
                </a:lnTo>
                <a:lnTo>
                  <a:pt x="2034" y="1850"/>
                </a:lnTo>
                <a:lnTo>
                  <a:pt x="2031" y="1848"/>
                </a:lnTo>
                <a:lnTo>
                  <a:pt x="2029" y="1848"/>
                </a:lnTo>
                <a:close/>
                <a:moveTo>
                  <a:pt x="2152" y="1472"/>
                </a:moveTo>
                <a:lnTo>
                  <a:pt x="2152" y="1475"/>
                </a:lnTo>
                <a:lnTo>
                  <a:pt x="2154" y="1475"/>
                </a:lnTo>
                <a:lnTo>
                  <a:pt x="2154" y="1477"/>
                </a:lnTo>
                <a:lnTo>
                  <a:pt x="2157" y="1477"/>
                </a:lnTo>
                <a:lnTo>
                  <a:pt x="2157" y="1479"/>
                </a:lnTo>
                <a:lnTo>
                  <a:pt x="2157" y="1482"/>
                </a:lnTo>
                <a:lnTo>
                  <a:pt x="2157" y="1482"/>
                </a:lnTo>
                <a:lnTo>
                  <a:pt x="2157" y="1484"/>
                </a:lnTo>
                <a:lnTo>
                  <a:pt x="2157" y="1486"/>
                </a:lnTo>
                <a:lnTo>
                  <a:pt x="2157" y="1489"/>
                </a:lnTo>
                <a:lnTo>
                  <a:pt x="2157" y="1489"/>
                </a:lnTo>
                <a:lnTo>
                  <a:pt x="2157" y="1491"/>
                </a:lnTo>
                <a:lnTo>
                  <a:pt x="2157" y="1493"/>
                </a:lnTo>
                <a:lnTo>
                  <a:pt x="2159" y="1493"/>
                </a:lnTo>
                <a:lnTo>
                  <a:pt x="2159" y="1493"/>
                </a:lnTo>
                <a:lnTo>
                  <a:pt x="2159" y="1496"/>
                </a:lnTo>
                <a:lnTo>
                  <a:pt x="2161" y="1496"/>
                </a:lnTo>
                <a:lnTo>
                  <a:pt x="2161" y="1498"/>
                </a:lnTo>
                <a:lnTo>
                  <a:pt x="2164" y="1498"/>
                </a:lnTo>
                <a:lnTo>
                  <a:pt x="2164" y="1501"/>
                </a:lnTo>
                <a:lnTo>
                  <a:pt x="2161" y="1501"/>
                </a:lnTo>
                <a:lnTo>
                  <a:pt x="2164" y="1503"/>
                </a:lnTo>
                <a:lnTo>
                  <a:pt x="2166" y="1503"/>
                </a:lnTo>
                <a:lnTo>
                  <a:pt x="2168" y="1503"/>
                </a:lnTo>
                <a:lnTo>
                  <a:pt x="2171" y="1503"/>
                </a:lnTo>
                <a:lnTo>
                  <a:pt x="2171" y="1505"/>
                </a:lnTo>
                <a:lnTo>
                  <a:pt x="2173" y="1505"/>
                </a:lnTo>
                <a:lnTo>
                  <a:pt x="2173" y="1503"/>
                </a:lnTo>
                <a:lnTo>
                  <a:pt x="2175" y="1503"/>
                </a:lnTo>
                <a:lnTo>
                  <a:pt x="2178" y="1501"/>
                </a:lnTo>
                <a:lnTo>
                  <a:pt x="2178" y="1498"/>
                </a:lnTo>
                <a:lnTo>
                  <a:pt x="2178" y="1496"/>
                </a:lnTo>
                <a:lnTo>
                  <a:pt x="2178" y="1493"/>
                </a:lnTo>
                <a:lnTo>
                  <a:pt x="2178" y="1493"/>
                </a:lnTo>
                <a:lnTo>
                  <a:pt x="2175" y="1493"/>
                </a:lnTo>
                <a:lnTo>
                  <a:pt x="2175" y="1491"/>
                </a:lnTo>
                <a:lnTo>
                  <a:pt x="2175" y="1489"/>
                </a:lnTo>
                <a:lnTo>
                  <a:pt x="2175" y="1486"/>
                </a:lnTo>
                <a:lnTo>
                  <a:pt x="2175" y="1484"/>
                </a:lnTo>
                <a:lnTo>
                  <a:pt x="2173" y="1484"/>
                </a:lnTo>
                <a:lnTo>
                  <a:pt x="2173" y="1482"/>
                </a:lnTo>
                <a:lnTo>
                  <a:pt x="2171" y="1479"/>
                </a:lnTo>
                <a:lnTo>
                  <a:pt x="2168" y="1479"/>
                </a:lnTo>
                <a:lnTo>
                  <a:pt x="2168" y="1477"/>
                </a:lnTo>
                <a:lnTo>
                  <a:pt x="2166" y="1477"/>
                </a:lnTo>
                <a:lnTo>
                  <a:pt x="2164" y="1475"/>
                </a:lnTo>
                <a:lnTo>
                  <a:pt x="2161" y="1472"/>
                </a:lnTo>
                <a:lnTo>
                  <a:pt x="2159" y="1472"/>
                </a:lnTo>
                <a:lnTo>
                  <a:pt x="2159" y="1470"/>
                </a:lnTo>
                <a:lnTo>
                  <a:pt x="2157" y="1470"/>
                </a:lnTo>
                <a:lnTo>
                  <a:pt x="2157" y="1468"/>
                </a:lnTo>
                <a:lnTo>
                  <a:pt x="2157" y="1468"/>
                </a:lnTo>
                <a:lnTo>
                  <a:pt x="2154" y="1470"/>
                </a:lnTo>
                <a:lnTo>
                  <a:pt x="2152" y="1468"/>
                </a:lnTo>
                <a:lnTo>
                  <a:pt x="2152" y="1470"/>
                </a:lnTo>
                <a:lnTo>
                  <a:pt x="2152" y="1472"/>
                </a:lnTo>
                <a:close/>
                <a:moveTo>
                  <a:pt x="3468" y="1033"/>
                </a:moveTo>
                <a:lnTo>
                  <a:pt x="3472" y="1030"/>
                </a:lnTo>
                <a:lnTo>
                  <a:pt x="3475" y="1026"/>
                </a:lnTo>
                <a:lnTo>
                  <a:pt x="3479" y="1023"/>
                </a:lnTo>
                <a:lnTo>
                  <a:pt x="3482" y="1021"/>
                </a:lnTo>
                <a:lnTo>
                  <a:pt x="3487" y="1021"/>
                </a:lnTo>
                <a:lnTo>
                  <a:pt x="3489" y="1019"/>
                </a:lnTo>
                <a:lnTo>
                  <a:pt x="3494" y="1016"/>
                </a:lnTo>
                <a:lnTo>
                  <a:pt x="3498" y="1014"/>
                </a:lnTo>
                <a:lnTo>
                  <a:pt x="3503" y="1012"/>
                </a:lnTo>
                <a:lnTo>
                  <a:pt x="3508" y="1009"/>
                </a:lnTo>
                <a:lnTo>
                  <a:pt x="3515" y="1009"/>
                </a:lnTo>
                <a:lnTo>
                  <a:pt x="3517" y="1007"/>
                </a:lnTo>
                <a:lnTo>
                  <a:pt x="3520" y="1004"/>
                </a:lnTo>
                <a:lnTo>
                  <a:pt x="3520" y="1002"/>
                </a:lnTo>
                <a:lnTo>
                  <a:pt x="3522" y="997"/>
                </a:lnTo>
                <a:lnTo>
                  <a:pt x="3522" y="993"/>
                </a:lnTo>
                <a:lnTo>
                  <a:pt x="3520" y="990"/>
                </a:lnTo>
                <a:lnTo>
                  <a:pt x="3517" y="988"/>
                </a:lnTo>
                <a:lnTo>
                  <a:pt x="3515" y="986"/>
                </a:lnTo>
                <a:lnTo>
                  <a:pt x="3505" y="986"/>
                </a:lnTo>
                <a:lnTo>
                  <a:pt x="3496" y="983"/>
                </a:lnTo>
                <a:lnTo>
                  <a:pt x="3487" y="983"/>
                </a:lnTo>
                <a:lnTo>
                  <a:pt x="3482" y="983"/>
                </a:lnTo>
                <a:lnTo>
                  <a:pt x="3475" y="986"/>
                </a:lnTo>
                <a:lnTo>
                  <a:pt x="3465" y="986"/>
                </a:lnTo>
                <a:lnTo>
                  <a:pt x="3458" y="986"/>
                </a:lnTo>
                <a:lnTo>
                  <a:pt x="3454" y="993"/>
                </a:lnTo>
                <a:lnTo>
                  <a:pt x="3451" y="1000"/>
                </a:lnTo>
                <a:lnTo>
                  <a:pt x="3449" y="1002"/>
                </a:lnTo>
                <a:lnTo>
                  <a:pt x="3454" y="1004"/>
                </a:lnTo>
                <a:lnTo>
                  <a:pt x="3449" y="1009"/>
                </a:lnTo>
                <a:lnTo>
                  <a:pt x="3444" y="1016"/>
                </a:lnTo>
                <a:lnTo>
                  <a:pt x="3437" y="1021"/>
                </a:lnTo>
                <a:lnTo>
                  <a:pt x="3428" y="1028"/>
                </a:lnTo>
                <a:lnTo>
                  <a:pt x="3418" y="1040"/>
                </a:lnTo>
                <a:lnTo>
                  <a:pt x="3411" y="1042"/>
                </a:lnTo>
                <a:lnTo>
                  <a:pt x="3409" y="1042"/>
                </a:lnTo>
                <a:lnTo>
                  <a:pt x="3404" y="1047"/>
                </a:lnTo>
                <a:lnTo>
                  <a:pt x="3359" y="1064"/>
                </a:lnTo>
                <a:lnTo>
                  <a:pt x="3350" y="1056"/>
                </a:lnTo>
                <a:lnTo>
                  <a:pt x="3350" y="1054"/>
                </a:lnTo>
                <a:lnTo>
                  <a:pt x="3347" y="1052"/>
                </a:lnTo>
                <a:lnTo>
                  <a:pt x="3342" y="1056"/>
                </a:lnTo>
                <a:lnTo>
                  <a:pt x="3359" y="1071"/>
                </a:lnTo>
                <a:lnTo>
                  <a:pt x="3361" y="1073"/>
                </a:lnTo>
                <a:lnTo>
                  <a:pt x="3357" y="1078"/>
                </a:lnTo>
                <a:lnTo>
                  <a:pt x="3350" y="1085"/>
                </a:lnTo>
                <a:lnTo>
                  <a:pt x="3340" y="1090"/>
                </a:lnTo>
                <a:lnTo>
                  <a:pt x="3333" y="1097"/>
                </a:lnTo>
                <a:lnTo>
                  <a:pt x="3321" y="1101"/>
                </a:lnTo>
                <a:lnTo>
                  <a:pt x="3316" y="1106"/>
                </a:lnTo>
                <a:lnTo>
                  <a:pt x="3312" y="1113"/>
                </a:lnTo>
                <a:lnTo>
                  <a:pt x="3307" y="1123"/>
                </a:lnTo>
                <a:lnTo>
                  <a:pt x="3305" y="1127"/>
                </a:lnTo>
                <a:lnTo>
                  <a:pt x="3302" y="1134"/>
                </a:lnTo>
                <a:lnTo>
                  <a:pt x="3300" y="1139"/>
                </a:lnTo>
                <a:lnTo>
                  <a:pt x="3300" y="1144"/>
                </a:lnTo>
                <a:lnTo>
                  <a:pt x="3298" y="1149"/>
                </a:lnTo>
                <a:lnTo>
                  <a:pt x="3298" y="1153"/>
                </a:lnTo>
                <a:lnTo>
                  <a:pt x="3298" y="1156"/>
                </a:lnTo>
                <a:lnTo>
                  <a:pt x="3295" y="1165"/>
                </a:lnTo>
                <a:lnTo>
                  <a:pt x="3295" y="1175"/>
                </a:lnTo>
                <a:lnTo>
                  <a:pt x="3290" y="1179"/>
                </a:lnTo>
                <a:lnTo>
                  <a:pt x="3286" y="1186"/>
                </a:lnTo>
                <a:lnTo>
                  <a:pt x="3279" y="1196"/>
                </a:lnTo>
                <a:lnTo>
                  <a:pt x="3276" y="1203"/>
                </a:lnTo>
                <a:lnTo>
                  <a:pt x="3274" y="1212"/>
                </a:lnTo>
                <a:lnTo>
                  <a:pt x="3269" y="1217"/>
                </a:lnTo>
                <a:lnTo>
                  <a:pt x="3262" y="1227"/>
                </a:lnTo>
                <a:lnTo>
                  <a:pt x="3253" y="1236"/>
                </a:lnTo>
                <a:lnTo>
                  <a:pt x="3248" y="1243"/>
                </a:lnTo>
                <a:lnTo>
                  <a:pt x="3246" y="1250"/>
                </a:lnTo>
                <a:lnTo>
                  <a:pt x="3239" y="1257"/>
                </a:lnTo>
                <a:lnTo>
                  <a:pt x="3229" y="1262"/>
                </a:lnTo>
                <a:lnTo>
                  <a:pt x="3215" y="1269"/>
                </a:lnTo>
                <a:lnTo>
                  <a:pt x="3205" y="1271"/>
                </a:lnTo>
                <a:lnTo>
                  <a:pt x="3198" y="1274"/>
                </a:lnTo>
                <a:lnTo>
                  <a:pt x="3189" y="1279"/>
                </a:lnTo>
                <a:lnTo>
                  <a:pt x="3182" y="1283"/>
                </a:lnTo>
                <a:lnTo>
                  <a:pt x="3182" y="1286"/>
                </a:lnTo>
                <a:lnTo>
                  <a:pt x="3182" y="1288"/>
                </a:lnTo>
                <a:lnTo>
                  <a:pt x="3182" y="1290"/>
                </a:lnTo>
                <a:lnTo>
                  <a:pt x="3187" y="1290"/>
                </a:lnTo>
                <a:lnTo>
                  <a:pt x="3189" y="1290"/>
                </a:lnTo>
                <a:lnTo>
                  <a:pt x="3194" y="1290"/>
                </a:lnTo>
                <a:lnTo>
                  <a:pt x="3201" y="1288"/>
                </a:lnTo>
                <a:lnTo>
                  <a:pt x="3205" y="1290"/>
                </a:lnTo>
                <a:lnTo>
                  <a:pt x="3213" y="1288"/>
                </a:lnTo>
                <a:lnTo>
                  <a:pt x="3217" y="1288"/>
                </a:lnTo>
                <a:lnTo>
                  <a:pt x="3222" y="1286"/>
                </a:lnTo>
                <a:lnTo>
                  <a:pt x="3224" y="1286"/>
                </a:lnTo>
                <a:lnTo>
                  <a:pt x="3229" y="1283"/>
                </a:lnTo>
                <a:lnTo>
                  <a:pt x="3234" y="1283"/>
                </a:lnTo>
                <a:lnTo>
                  <a:pt x="3239" y="1281"/>
                </a:lnTo>
                <a:lnTo>
                  <a:pt x="3241" y="1279"/>
                </a:lnTo>
                <a:lnTo>
                  <a:pt x="3246" y="1279"/>
                </a:lnTo>
                <a:lnTo>
                  <a:pt x="3255" y="1276"/>
                </a:lnTo>
                <a:lnTo>
                  <a:pt x="3262" y="1274"/>
                </a:lnTo>
                <a:lnTo>
                  <a:pt x="3265" y="1274"/>
                </a:lnTo>
                <a:lnTo>
                  <a:pt x="3272" y="1271"/>
                </a:lnTo>
                <a:lnTo>
                  <a:pt x="3274" y="1271"/>
                </a:lnTo>
                <a:lnTo>
                  <a:pt x="3276" y="1269"/>
                </a:lnTo>
                <a:lnTo>
                  <a:pt x="3279" y="1264"/>
                </a:lnTo>
                <a:lnTo>
                  <a:pt x="3281" y="1262"/>
                </a:lnTo>
                <a:lnTo>
                  <a:pt x="3283" y="1257"/>
                </a:lnTo>
                <a:lnTo>
                  <a:pt x="3286" y="1255"/>
                </a:lnTo>
                <a:lnTo>
                  <a:pt x="3288" y="1253"/>
                </a:lnTo>
                <a:lnTo>
                  <a:pt x="3290" y="1248"/>
                </a:lnTo>
                <a:lnTo>
                  <a:pt x="3293" y="1245"/>
                </a:lnTo>
                <a:lnTo>
                  <a:pt x="3295" y="1243"/>
                </a:lnTo>
                <a:lnTo>
                  <a:pt x="3295" y="1243"/>
                </a:lnTo>
                <a:lnTo>
                  <a:pt x="3298" y="1243"/>
                </a:lnTo>
                <a:lnTo>
                  <a:pt x="3305" y="1243"/>
                </a:lnTo>
                <a:lnTo>
                  <a:pt x="3309" y="1241"/>
                </a:lnTo>
                <a:lnTo>
                  <a:pt x="3314" y="1241"/>
                </a:lnTo>
                <a:lnTo>
                  <a:pt x="3319" y="1241"/>
                </a:lnTo>
                <a:lnTo>
                  <a:pt x="3324" y="1241"/>
                </a:lnTo>
                <a:lnTo>
                  <a:pt x="3331" y="1238"/>
                </a:lnTo>
                <a:lnTo>
                  <a:pt x="3333" y="1238"/>
                </a:lnTo>
                <a:lnTo>
                  <a:pt x="3335" y="1238"/>
                </a:lnTo>
                <a:lnTo>
                  <a:pt x="3338" y="1238"/>
                </a:lnTo>
                <a:lnTo>
                  <a:pt x="3340" y="1238"/>
                </a:lnTo>
                <a:lnTo>
                  <a:pt x="3342" y="1236"/>
                </a:lnTo>
                <a:lnTo>
                  <a:pt x="3347" y="1234"/>
                </a:lnTo>
                <a:lnTo>
                  <a:pt x="3347" y="1229"/>
                </a:lnTo>
                <a:lnTo>
                  <a:pt x="3347" y="1224"/>
                </a:lnTo>
                <a:lnTo>
                  <a:pt x="3347" y="1222"/>
                </a:lnTo>
                <a:lnTo>
                  <a:pt x="3347" y="1219"/>
                </a:lnTo>
                <a:lnTo>
                  <a:pt x="3350" y="1215"/>
                </a:lnTo>
                <a:lnTo>
                  <a:pt x="3350" y="1212"/>
                </a:lnTo>
                <a:lnTo>
                  <a:pt x="3352" y="1212"/>
                </a:lnTo>
                <a:lnTo>
                  <a:pt x="3352" y="1205"/>
                </a:lnTo>
                <a:lnTo>
                  <a:pt x="3354" y="1201"/>
                </a:lnTo>
                <a:lnTo>
                  <a:pt x="3357" y="1198"/>
                </a:lnTo>
                <a:lnTo>
                  <a:pt x="3359" y="1196"/>
                </a:lnTo>
                <a:lnTo>
                  <a:pt x="3361" y="1189"/>
                </a:lnTo>
                <a:lnTo>
                  <a:pt x="3361" y="1186"/>
                </a:lnTo>
                <a:lnTo>
                  <a:pt x="3364" y="1184"/>
                </a:lnTo>
                <a:lnTo>
                  <a:pt x="3366" y="1179"/>
                </a:lnTo>
                <a:lnTo>
                  <a:pt x="3366" y="1177"/>
                </a:lnTo>
                <a:lnTo>
                  <a:pt x="3368" y="1172"/>
                </a:lnTo>
                <a:lnTo>
                  <a:pt x="3371" y="1170"/>
                </a:lnTo>
                <a:lnTo>
                  <a:pt x="3373" y="1165"/>
                </a:lnTo>
                <a:lnTo>
                  <a:pt x="3376" y="1163"/>
                </a:lnTo>
                <a:lnTo>
                  <a:pt x="3376" y="1160"/>
                </a:lnTo>
                <a:lnTo>
                  <a:pt x="3378" y="1156"/>
                </a:lnTo>
                <a:lnTo>
                  <a:pt x="3378" y="1156"/>
                </a:lnTo>
                <a:lnTo>
                  <a:pt x="3380" y="1151"/>
                </a:lnTo>
                <a:lnTo>
                  <a:pt x="3380" y="1149"/>
                </a:lnTo>
                <a:lnTo>
                  <a:pt x="3383" y="1146"/>
                </a:lnTo>
                <a:lnTo>
                  <a:pt x="3385" y="1144"/>
                </a:lnTo>
                <a:lnTo>
                  <a:pt x="3387" y="1139"/>
                </a:lnTo>
                <a:lnTo>
                  <a:pt x="3387" y="1137"/>
                </a:lnTo>
                <a:lnTo>
                  <a:pt x="3390" y="1134"/>
                </a:lnTo>
                <a:lnTo>
                  <a:pt x="3392" y="1132"/>
                </a:lnTo>
                <a:lnTo>
                  <a:pt x="3394" y="1130"/>
                </a:lnTo>
                <a:lnTo>
                  <a:pt x="3394" y="1127"/>
                </a:lnTo>
                <a:lnTo>
                  <a:pt x="3397" y="1125"/>
                </a:lnTo>
                <a:lnTo>
                  <a:pt x="3402" y="1118"/>
                </a:lnTo>
                <a:lnTo>
                  <a:pt x="3406" y="1111"/>
                </a:lnTo>
                <a:lnTo>
                  <a:pt x="3409" y="1106"/>
                </a:lnTo>
                <a:lnTo>
                  <a:pt x="3411" y="1101"/>
                </a:lnTo>
                <a:lnTo>
                  <a:pt x="3416" y="1097"/>
                </a:lnTo>
                <a:lnTo>
                  <a:pt x="3423" y="1090"/>
                </a:lnTo>
                <a:lnTo>
                  <a:pt x="3430" y="1078"/>
                </a:lnTo>
                <a:lnTo>
                  <a:pt x="3432" y="1073"/>
                </a:lnTo>
                <a:lnTo>
                  <a:pt x="3435" y="1068"/>
                </a:lnTo>
                <a:lnTo>
                  <a:pt x="3437" y="1066"/>
                </a:lnTo>
                <a:lnTo>
                  <a:pt x="3435" y="1061"/>
                </a:lnTo>
                <a:lnTo>
                  <a:pt x="3437" y="1059"/>
                </a:lnTo>
                <a:lnTo>
                  <a:pt x="3439" y="1056"/>
                </a:lnTo>
                <a:lnTo>
                  <a:pt x="3439" y="1054"/>
                </a:lnTo>
                <a:lnTo>
                  <a:pt x="3444" y="1049"/>
                </a:lnTo>
                <a:lnTo>
                  <a:pt x="3446" y="1047"/>
                </a:lnTo>
                <a:lnTo>
                  <a:pt x="3451" y="1045"/>
                </a:lnTo>
                <a:lnTo>
                  <a:pt x="3458" y="1042"/>
                </a:lnTo>
                <a:lnTo>
                  <a:pt x="3463" y="1042"/>
                </a:lnTo>
                <a:lnTo>
                  <a:pt x="3465" y="1038"/>
                </a:lnTo>
                <a:lnTo>
                  <a:pt x="3465" y="1035"/>
                </a:lnTo>
                <a:lnTo>
                  <a:pt x="3468" y="1033"/>
                </a:lnTo>
                <a:close/>
                <a:moveTo>
                  <a:pt x="3591" y="1267"/>
                </a:moveTo>
                <a:lnTo>
                  <a:pt x="3588" y="1267"/>
                </a:lnTo>
                <a:lnTo>
                  <a:pt x="3586" y="1264"/>
                </a:lnTo>
                <a:lnTo>
                  <a:pt x="3583" y="1262"/>
                </a:lnTo>
                <a:lnTo>
                  <a:pt x="3581" y="1260"/>
                </a:lnTo>
                <a:lnTo>
                  <a:pt x="3581" y="1257"/>
                </a:lnTo>
                <a:lnTo>
                  <a:pt x="3579" y="1257"/>
                </a:lnTo>
                <a:lnTo>
                  <a:pt x="3579" y="1255"/>
                </a:lnTo>
                <a:lnTo>
                  <a:pt x="3576" y="1255"/>
                </a:lnTo>
                <a:lnTo>
                  <a:pt x="3572" y="1250"/>
                </a:lnTo>
                <a:lnTo>
                  <a:pt x="3569" y="1250"/>
                </a:lnTo>
                <a:lnTo>
                  <a:pt x="3567" y="1248"/>
                </a:lnTo>
                <a:lnTo>
                  <a:pt x="3565" y="1248"/>
                </a:lnTo>
                <a:lnTo>
                  <a:pt x="3562" y="1248"/>
                </a:lnTo>
                <a:lnTo>
                  <a:pt x="3560" y="1248"/>
                </a:lnTo>
                <a:lnTo>
                  <a:pt x="3557" y="1248"/>
                </a:lnTo>
                <a:lnTo>
                  <a:pt x="3555" y="1248"/>
                </a:lnTo>
                <a:lnTo>
                  <a:pt x="3553" y="1248"/>
                </a:lnTo>
                <a:lnTo>
                  <a:pt x="3550" y="1248"/>
                </a:lnTo>
                <a:lnTo>
                  <a:pt x="3543" y="1250"/>
                </a:lnTo>
                <a:lnTo>
                  <a:pt x="3541" y="1253"/>
                </a:lnTo>
                <a:lnTo>
                  <a:pt x="3539" y="1253"/>
                </a:lnTo>
                <a:lnTo>
                  <a:pt x="3536" y="1255"/>
                </a:lnTo>
                <a:lnTo>
                  <a:pt x="3531" y="1257"/>
                </a:lnTo>
                <a:lnTo>
                  <a:pt x="3527" y="1260"/>
                </a:lnTo>
                <a:lnTo>
                  <a:pt x="3527" y="1262"/>
                </a:lnTo>
                <a:lnTo>
                  <a:pt x="3524" y="1262"/>
                </a:lnTo>
                <a:lnTo>
                  <a:pt x="3522" y="1264"/>
                </a:lnTo>
                <a:lnTo>
                  <a:pt x="3522" y="1264"/>
                </a:lnTo>
                <a:lnTo>
                  <a:pt x="3520" y="1267"/>
                </a:lnTo>
                <a:lnTo>
                  <a:pt x="3517" y="1269"/>
                </a:lnTo>
                <a:lnTo>
                  <a:pt x="3515" y="1269"/>
                </a:lnTo>
                <a:lnTo>
                  <a:pt x="3513" y="1269"/>
                </a:lnTo>
                <a:lnTo>
                  <a:pt x="3508" y="1269"/>
                </a:lnTo>
                <a:lnTo>
                  <a:pt x="3505" y="1269"/>
                </a:lnTo>
                <a:lnTo>
                  <a:pt x="3503" y="1269"/>
                </a:lnTo>
                <a:lnTo>
                  <a:pt x="3501" y="1269"/>
                </a:lnTo>
                <a:lnTo>
                  <a:pt x="3496" y="1269"/>
                </a:lnTo>
                <a:lnTo>
                  <a:pt x="3496" y="1267"/>
                </a:lnTo>
                <a:lnTo>
                  <a:pt x="3494" y="1267"/>
                </a:lnTo>
                <a:lnTo>
                  <a:pt x="3491" y="1267"/>
                </a:lnTo>
                <a:lnTo>
                  <a:pt x="3489" y="1267"/>
                </a:lnTo>
                <a:lnTo>
                  <a:pt x="3487" y="1267"/>
                </a:lnTo>
                <a:lnTo>
                  <a:pt x="3484" y="1267"/>
                </a:lnTo>
                <a:lnTo>
                  <a:pt x="3482" y="1267"/>
                </a:lnTo>
                <a:lnTo>
                  <a:pt x="3479" y="1267"/>
                </a:lnTo>
                <a:lnTo>
                  <a:pt x="3477" y="1267"/>
                </a:lnTo>
                <a:lnTo>
                  <a:pt x="3472" y="1267"/>
                </a:lnTo>
                <a:lnTo>
                  <a:pt x="3470" y="1267"/>
                </a:lnTo>
                <a:lnTo>
                  <a:pt x="3468" y="1269"/>
                </a:lnTo>
                <a:lnTo>
                  <a:pt x="3468" y="1269"/>
                </a:lnTo>
                <a:lnTo>
                  <a:pt x="3468" y="1271"/>
                </a:lnTo>
                <a:lnTo>
                  <a:pt x="3468" y="1274"/>
                </a:lnTo>
                <a:lnTo>
                  <a:pt x="3465" y="1276"/>
                </a:lnTo>
                <a:lnTo>
                  <a:pt x="3468" y="1276"/>
                </a:lnTo>
                <a:lnTo>
                  <a:pt x="3470" y="1276"/>
                </a:lnTo>
                <a:lnTo>
                  <a:pt x="3470" y="1274"/>
                </a:lnTo>
                <a:lnTo>
                  <a:pt x="3472" y="1271"/>
                </a:lnTo>
                <a:lnTo>
                  <a:pt x="3475" y="1269"/>
                </a:lnTo>
                <a:lnTo>
                  <a:pt x="3477" y="1269"/>
                </a:lnTo>
                <a:lnTo>
                  <a:pt x="3479" y="1269"/>
                </a:lnTo>
                <a:lnTo>
                  <a:pt x="3482" y="1269"/>
                </a:lnTo>
                <a:lnTo>
                  <a:pt x="3484" y="1269"/>
                </a:lnTo>
                <a:lnTo>
                  <a:pt x="3489" y="1271"/>
                </a:lnTo>
                <a:lnTo>
                  <a:pt x="3491" y="1271"/>
                </a:lnTo>
                <a:lnTo>
                  <a:pt x="3494" y="1274"/>
                </a:lnTo>
                <a:lnTo>
                  <a:pt x="3496" y="1274"/>
                </a:lnTo>
                <a:lnTo>
                  <a:pt x="3496" y="1276"/>
                </a:lnTo>
                <a:lnTo>
                  <a:pt x="3498" y="1276"/>
                </a:lnTo>
                <a:lnTo>
                  <a:pt x="3501" y="1279"/>
                </a:lnTo>
                <a:lnTo>
                  <a:pt x="3503" y="1281"/>
                </a:lnTo>
                <a:lnTo>
                  <a:pt x="3503" y="1283"/>
                </a:lnTo>
                <a:lnTo>
                  <a:pt x="3503" y="1286"/>
                </a:lnTo>
                <a:lnTo>
                  <a:pt x="3505" y="1286"/>
                </a:lnTo>
                <a:lnTo>
                  <a:pt x="3505" y="1288"/>
                </a:lnTo>
                <a:lnTo>
                  <a:pt x="3505" y="1290"/>
                </a:lnTo>
                <a:lnTo>
                  <a:pt x="3508" y="1290"/>
                </a:lnTo>
                <a:lnTo>
                  <a:pt x="3510" y="1290"/>
                </a:lnTo>
                <a:lnTo>
                  <a:pt x="3513" y="1290"/>
                </a:lnTo>
                <a:lnTo>
                  <a:pt x="3515" y="1288"/>
                </a:lnTo>
                <a:lnTo>
                  <a:pt x="3515" y="1286"/>
                </a:lnTo>
                <a:lnTo>
                  <a:pt x="3517" y="1283"/>
                </a:lnTo>
                <a:lnTo>
                  <a:pt x="3517" y="1281"/>
                </a:lnTo>
                <a:lnTo>
                  <a:pt x="3515" y="1281"/>
                </a:lnTo>
                <a:lnTo>
                  <a:pt x="3515" y="1279"/>
                </a:lnTo>
                <a:lnTo>
                  <a:pt x="3515" y="1276"/>
                </a:lnTo>
                <a:lnTo>
                  <a:pt x="3513" y="1276"/>
                </a:lnTo>
                <a:lnTo>
                  <a:pt x="3513" y="1274"/>
                </a:lnTo>
                <a:lnTo>
                  <a:pt x="3513" y="1271"/>
                </a:lnTo>
                <a:lnTo>
                  <a:pt x="3515" y="1271"/>
                </a:lnTo>
                <a:lnTo>
                  <a:pt x="3517" y="1269"/>
                </a:lnTo>
                <a:lnTo>
                  <a:pt x="3520" y="1269"/>
                </a:lnTo>
                <a:lnTo>
                  <a:pt x="3522" y="1269"/>
                </a:lnTo>
                <a:lnTo>
                  <a:pt x="3522" y="1267"/>
                </a:lnTo>
                <a:lnTo>
                  <a:pt x="3522" y="1267"/>
                </a:lnTo>
                <a:lnTo>
                  <a:pt x="3524" y="1264"/>
                </a:lnTo>
                <a:lnTo>
                  <a:pt x="3527" y="1264"/>
                </a:lnTo>
                <a:lnTo>
                  <a:pt x="3531" y="1262"/>
                </a:lnTo>
                <a:lnTo>
                  <a:pt x="3534" y="1262"/>
                </a:lnTo>
                <a:lnTo>
                  <a:pt x="3536" y="1262"/>
                </a:lnTo>
                <a:lnTo>
                  <a:pt x="3539" y="1262"/>
                </a:lnTo>
                <a:lnTo>
                  <a:pt x="3541" y="1264"/>
                </a:lnTo>
                <a:lnTo>
                  <a:pt x="3543" y="1264"/>
                </a:lnTo>
                <a:lnTo>
                  <a:pt x="3546" y="1264"/>
                </a:lnTo>
                <a:lnTo>
                  <a:pt x="3548" y="1267"/>
                </a:lnTo>
                <a:lnTo>
                  <a:pt x="3548" y="1269"/>
                </a:lnTo>
                <a:lnTo>
                  <a:pt x="3550" y="1269"/>
                </a:lnTo>
                <a:lnTo>
                  <a:pt x="3550" y="1271"/>
                </a:lnTo>
                <a:lnTo>
                  <a:pt x="3550" y="1274"/>
                </a:lnTo>
                <a:lnTo>
                  <a:pt x="3548" y="1274"/>
                </a:lnTo>
                <a:lnTo>
                  <a:pt x="3546" y="1276"/>
                </a:lnTo>
                <a:lnTo>
                  <a:pt x="3543" y="1279"/>
                </a:lnTo>
                <a:lnTo>
                  <a:pt x="3546" y="1279"/>
                </a:lnTo>
                <a:lnTo>
                  <a:pt x="3548" y="1279"/>
                </a:lnTo>
                <a:lnTo>
                  <a:pt x="3557" y="1276"/>
                </a:lnTo>
                <a:lnTo>
                  <a:pt x="3560" y="1274"/>
                </a:lnTo>
                <a:lnTo>
                  <a:pt x="3562" y="1274"/>
                </a:lnTo>
                <a:lnTo>
                  <a:pt x="3565" y="1274"/>
                </a:lnTo>
                <a:lnTo>
                  <a:pt x="3567" y="1271"/>
                </a:lnTo>
                <a:lnTo>
                  <a:pt x="3572" y="1271"/>
                </a:lnTo>
                <a:lnTo>
                  <a:pt x="3574" y="1271"/>
                </a:lnTo>
                <a:lnTo>
                  <a:pt x="3576" y="1271"/>
                </a:lnTo>
                <a:lnTo>
                  <a:pt x="3579" y="1271"/>
                </a:lnTo>
                <a:lnTo>
                  <a:pt x="3581" y="1271"/>
                </a:lnTo>
                <a:lnTo>
                  <a:pt x="3583" y="1271"/>
                </a:lnTo>
                <a:lnTo>
                  <a:pt x="3586" y="1271"/>
                </a:lnTo>
                <a:lnTo>
                  <a:pt x="3588" y="1274"/>
                </a:lnTo>
                <a:lnTo>
                  <a:pt x="3591" y="1271"/>
                </a:lnTo>
                <a:lnTo>
                  <a:pt x="3593" y="1271"/>
                </a:lnTo>
                <a:lnTo>
                  <a:pt x="3593" y="1269"/>
                </a:lnTo>
                <a:lnTo>
                  <a:pt x="3593" y="1269"/>
                </a:lnTo>
                <a:lnTo>
                  <a:pt x="3591" y="1269"/>
                </a:lnTo>
                <a:lnTo>
                  <a:pt x="3591" y="1267"/>
                </a:lnTo>
                <a:close/>
                <a:moveTo>
                  <a:pt x="3945" y="1139"/>
                </a:moveTo>
                <a:lnTo>
                  <a:pt x="3945" y="1134"/>
                </a:lnTo>
                <a:lnTo>
                  <a:pt x="3940" y="1130"/>
                </a:lnTo>
                <a:lnTo>
                  <a:pt x="3935" y="1127"/>
                </a:lnTo>
                <a:lnTo>
                  <a:pt x="3928" y="1123"/>
                </a:lnTo>
                <a:lnTo>
                  <a:pt x="3921" y="1123"/>
                </a:lnTo>
                <a:lnTo>
                  <a:pt x="3917" y="1120"/>
                </a:lnTo>
                <a:lnTo>
                  <a:pt x="3909" y="1118"/>
                </a:lnTo>
                <a:lnTo>
                  <a:pt x="3907" y="1118"/>
                </a:lnTo>
                <a:lnTo>
                  <a:pt x="3902" y="1118"/>
                </a:lnTo>
                <a:lnTo>
                  <a:pt x="3895" y="1118"/>
                </a:lnTo>
                <a:lnTo>
                  <a:pt x="3888" y="1118"/>
                </a:lnTo>
                <a:lnTo>
                  <a:pt x="3886" y="1118"/>
                </a:lnTo>
                <a:lnTo>
                  <a:pt x="3876" y="1118"/>
                </a:lnTo>
                <a:lnTo>
                  <a:pt x="3876" y="1120"/>
                </a:lnTo>
                <a:lnTo>
                  <a:pt x="3874" y="1123"/>
                </a:lnTo>
                <a:lnTo>
                  <a:pt x="3874" y="1127"/>
                </a:lnTo>
                <a:lnTo>
                  <a:pt x="3874" y="1132"/>
                </a:lnTo>
                <a:lnTo>
                  <a:pt x="3876" y="1137"/>
                </a:lnTo>
                <a:lnTo>
                  <a:pt x="3876" y="1141"/>
                </a:lnTo>
                <a:lnTo>
                  <a:pt x="3879" y="1146"/>
                </a:lnTo>
                <a:lnTo>
                  <a:pt x="3879" y="1149"/>
                </a:lnTo>
                <a:lnTo>
                  <a:pt x="3876" y="1151"/>
                </a:lnTo>
                <a:lnTo>
                  <a:pt x="3874" y="1151"/>
                </a:lnTo>
                <a:lnTo>
                  <a:pt x="3869" y="1153"/>
                </a:lnTo>
                <a:lnTo>
                  <a:pt x="3867" y="1153"/>
                </a:lnTo>
                <a:lnTo>
                  <a:pt x="3865" y="1156"/>
                </a:lnTo>
                <a:lnTo>
                  <a:pt x="3867" y="1158"/>
                </a:lnTo>
                <a:lnTo>
                  <a:pt x="3869" y="1163"/>
                </a:lnTo>
                <a:lnTo>
                  <a:pt x="3874" y="1165"/>
                </a:lnTo>
                <a:lnTo>
                  <a:pt x="3876" y="1167"/>
                </a:lnTo>
                <a:lnTo>
                  <a:pt x="3879" y="1167"/>
                </a:lnTo>
                <a:lnTo>
                  <a:pt x="3879" y="1163"/>
                </a:lnTo>
                <a:lnTo>
                  <a:pt x="3883" y="1160"/>
                </a:lnTo>
                <a:lnTo>
                  <a:pt x="3888" y="1163"/>
                </a:lnTo>
                <a:lnTo>
                  <a:pt x="3891" y="1165"/>
                </a:lnTo>
                <a:lnTo>
                  <a:pt x="3891" y="1167"/>
                </a:lnTo>
                <a:lnTo>
                  <a:pt x="3895" y="1170"/>
                </a:lnTo>
                <a:lnTo>
                  <a:pt x="3895" y="1175"/>
                </a:lnTo>
                <a:lnTo>
                  <a:pt x="3898" y="1177"/>
                </a:lnTo>
                <a:lnTo>
                  <a:pt x="3898" y="1179"/>
                </a:lnTo>
                <a:lnTo>
                  <a:pt x="3900" y="1182"/>
                </a:lnTo>
                <a:lnTo>
                  <a:pt x="3902" y="1184"/>
                </a:lnTo>
                <a:lnTo>
                  <a:pt x="3905" y="1186"/>
                </a:lnTo>
                <a:lnTo>
                  <a:pt x="3909" y="1189"/>
                </a:lnTo>
                <a:lnTo>
                  <a:pt x="3912" y="1189"/>
                </a:lnTo>
                <a:lnTo>
                  <a:pt x="3914" y="1186"/>
                </a:lnTo>
                <a:lnTo>
                  <a:pt x="3919" y="1182"/>
                </a:lnTo>
                <a:lnTo>
                  <a:pt x="3921" y="1182"/>
                </a:lnTo>
                <a:lnTo>
                  <a:pt x="3921" y="1179"/>
                </a:lnTo>
                <a:lnTo>
                  <a:pt x="3924" y="1177"/>
                </a:lnTo>
                <a:lnTo>
                  <a:pt x="3938" y="1179"/>
                </a:lnTo>
                <a:lnTo>
                  <a:pt x="3945" y="1167"/>
                </a:lnTo>
                <a:lnTo>
                  <a:pt x="3947" y="1163"/>
                </a:lnTo>
                <a:lnTo>
                  <a:pt x="3947" y="1158"/>
                </a:lnTo>
                <a:lnTo>
                  <a:pt x="3947" y="1153"/>
                </a:lnTo>
                <a:lnTo>
                  <a:pt x="3945" y="1144"/>
                </a:lnTo>
                <a:lnTo>
                  <a:pt x="3945" y="1139"/>
                </a:lnTo>
                <a:close/>
                <a:moveTo>
                  <a:pt x="2846" y="1151"/>
                </a:moveTo>
                <a:lnTo>
                  <a:pt x="2846" y="1149"/>
                </a:lnTo>
                <a:lnTo>
                  <a:pt x="2846" y="1146"/>
                </a:lnTo>
                <a:lnTo>
                  <a:pt x="2849" y="1141"/>
                </a:lnTo>
                <a:lnTo>
                  <a:pt x="2849" y="1139"/>
                </a:lnTo>
                <a:lnTo>
                  <a:pt x="2849" y="1137"/>
                </a:lnTo>
                <a:lnTo>
                  <a:pt x="2846" y="1134"/>
                </a:lnTo>
                <a:lnTo>
                  <a:pt x="2844" y="1132"/>
                </a:lnTo>
                <a:lnTo>
                  <a:pt x="2839" y="1132"/>
                </a:lnTo>
                <a:lnTo>
                  <a:pt x="2839" y="1132"/>
                </a:lnTo>
                <a:lnTo>
                  <a:pt x="2835" y="1130"/>
                </a:lnTo>
                <a:lnTo>
                  <a:pt x="2827" y="1127"/>
                </a:lnTo>
                <a:lnTo>
                  <a:pt x="2818" y="1127"/>
                </a:lnTo>
                <a:lnTo>
                  <a:pt x="2811" y="1125"/>
                </a:lnTo>
                <a:lnTo>
                  <a:pt x="2804" y="1125"/>
                </a:lnTo>
                <a:lnTo>
                  <a:pt x="2792" y="1125"/>
                </a:lnTo>
                <a:lnTo>
                  <a:pt x="2780" y="1127"/>
                </a:lnTo>
                <a:lnTo>
                  <a:pt x="2773" y="1127"/>
                </a:lnTo>
                <a:lnTo>
                  <a:pt x="2768" y="1130"/>
                </a:lnTo>
                <a:lnTo>
                  <a:pt x="2759" y="1132"/>
                </a:lnTo>
                <a:lnTo>
                  <a:pt x="2752" y="1134"/>
                </a:lnTo>
                <a:lnTo>
                  <a:pt x="2747" y="1134"/>
                </a:lnTo>
                <a:lnTo>
                  <a:pt x="2740" y="1137"/>
                </a:lnTo>
                <a:lnTo>
                  <a:pt x="2738" y="1137"/>
                </a:lnTo>
                <a:lnTo>
                  <a:pt x="2733" y="1141"/>
                </a:lnTo>
                <a:lnTo>
                  <a:pt x="2728" y="1144"/>
                </a:lnTo>
                <a:lnTo>
                  <a:pt x="2726" y="1149"/>
                </a:lnTo>
                <a:lnTo>
                  <a:pt x="2721" y="1151"/>
                </a:lnTo>
                <a:lnTo>
                  <a:pt x="2714" y="1156"/>
                </a:lnTo>
                <a:lnTo>
                  <a:pt x="2712" y="1156"/>
                </a:lnTo>
                <a:lnTo>
                  <a:pt x="2705" y="1160"/>
                </a:lnTo>
                <a:lnTo>
                  <a:pt x="2700" y="1163"/>
                </a:lnTo>
                <a:lnTo>
                  <a:pt x="2700" y="1165"/>
                </a:lnTo>
                <a:lnTo>
                  <a:pt x="2693" y="1165"/>
                </a:lnTo>
                <a:lnTo>
                  <a:pt x="2693" y="1167"/>
                </a:lnTo>
                <a:lnTo>
                  <a:pt x="2695" y="1167"/>
                </a:lnTo>
                <a:lnTo>
                  <a:pt x="2695" y="1170"/>
                </a:lnTo>
                <a:lnTo>
                  <a:pt x="2693" y="1175"/>
                </a:lnTo>
                <a:lnTo>
                  <a:pt x="2690" y="1179"/>
                </a:lnTo>
                <a:lnTo>
                  <a:pt x="2688" y="1184"/>
                </a:lnTo>
                <a:lnTo>
                  <a:pt x="2683" y="1189"/>
                </a:lnTo>
                <a:lnTo>
                  <a:pt x="2679" y="1196"/>
                </a:lnTo>
                <a:lnTo>
                  <a:pt x="2672" y="1201"/>
                </a:lnTo>
                <a:lnTo>
                  <a:pt x="2667" y="1205"/>
                </a:lnTo>
                <a:lnTo>
                  <a:pt x="2662" y="1208"/>
                </a:lnTo>
                <a:lnTo>
                  <a:pt x="2657" y="1210"/>
                </a:lnTo>
                <a:lnTo>
                  <a:pt x="2653" y="1212"/>
                </a:lnTo>
                <a:lnTo>
                  <a:pt x="2648" y="1215"/>
                </a:lnTo>
                <a:lnTo>
                  <a:pt x="2641" y="1217"/>
                </a:lnTo>
                <a:lnTo>
                  <a:pt x="2636" y="1219"/>
                </a:lnTo>
                <a:lnTo>
                  <a:pt x="2631" y="1222"/>
                </a:lnTo>
                <a:lnTo>
                  <a:pt x="2627" y="1224"/>
                </a:lnTo>
                <a:lnTo>
                  <a:pt x="2622" y="1224"/>
                </a:lnTo>
                <a:lnTo>
                  <a:pt x="2615" y="1227"/>
                </a:lnTo>
                <a:lnTo>
                  <a:pt x="2610" y="1229"/>
                </a:lnTo>
                <a:lnTo>
                  <a:pt x="2605" y="1231"/>
                </a:lnTo>
                <a:lnTo>
                  <a:pt x="2601" y="1234"/>
                </a:lnTo>
                <a:lnTo>
                  <a:pt x="2594" y="1236"/>
                </a:lnTo>
                <a:lnTo>
                  <a:pt x="2589" y="1238"/>
                </a:lnTo>
                <a:lnTo>
                  <a:pt x="2586" y="1241"/>
                </a:lnTo>
                <a:lnTo>
                  <a:pt x="2584" y="1243"/>
                </a:lnTo>
                <a:lnTo>
                  <a:pt x="2582" y="1248"/>
                </a:lnTo>
                <a:lnTo>
                  <a:pt x="2579" y="1248"/>
                </a:lnTo>
                <a:lnTo>
                  <a:pt x="2579" y="1250"/>
                </a:lnTo>
                <a:lnTo>
                  <a:pt x="2579" y="1255"/>
                </a:lnTo>
                <a:lnTo>
                  <a:pt x="2579" y="1257"/>
                </a:lnTo>
                <a:lnTo>
                  <a:pt x="2579" y="1260"/>
                </a:lnTo>
                <a:lnTo>
                  <a:pt x="2579" y="1262"/>
                </a:lnTo>
                <a:lnTo>
                  <a:pt x="2579" y="1264"/>
                </a:lnTo>
                <a:lnTo>
                  <a:pt x="2579" y="1267"/>
                </a:lnTo>
                <a:lnTo>
                  <a:pt x="2582" y="1269"/>
                </a:lnTo>
                <a:lnTo>
                  <a:pt x="2582" y="1271"/>
                </a:lnTo>
                <a:lnTo>
                  <a:pt x="2584" y="1276"/>
                </a:lnTo>
                <a:lnTo>
                  <a:pt x="2586" y="1279"/>
                </a:lnTo>
                <a:lnTo>
                  <a:pt x="2589" y="1281"/>
                </a:lnTo>
                <a:lnTo>
                  <a:pt x="2589" y="1283"/>
                </a:lnTo>
                <a:lnTo>
                  <a:pt x="2591" y="1286"/>
                </a:lnTo>
                <a:lnTo>
                  <a:pt x="2596" y="1290"/>
                </a:lnTo>
                <a:lnTo>
                  <a:pt x="2601" y="1290"/>
                </a:lnTo>
                <a:lnTo>
                  <a:pt x="2603" y="1295"/>
                </a:lnTo>
                <a:lnTo>
                  <a:pt x="2605" y="1297"/>
                </a:lnTo>
                <a:lnTo>
                  <a:pt x="2608" y="1300"/>
                </a:lnTo>
                <a:lnTo>
                  <a:pt x="2610" y="1302"/>
                </a:lnTo>
                <a:lnTo>
                  <a:pt x="2612" y="1302"/>
                </a:lnTo>
                <a:lnTo>
                  <a:pt x="2615" y="1305"/>
                </a:lnTo>
                <a:lnTo>
                  <a:pt x="2620" y="1307"/>
                </a:lnTo>
                <a:lnTo>
                  <a:pt x="2627" y="1307"/>
                </a:lnTo>
                <a:lnTo>
                  <a:pt x="2629" y="1307"/>
                </a:lnTo>
                <a:lnTo>
                  <a:pt x="2629" y="1305"/>
                </a:lnTo>
                <a:lnTo>
                  <a:pt x="2627" y="1302"/>
                </a:lnTo>
                <a:lnTo>
                  <a:pt x="2622" y="1302"/>
                </a:lnTo>
                <a:lnTo>
                  <a:pt x="2620" y="1302"/>
                </a:lnTo>
                <a:lnTo>
                  <a:pt x="2615" y="1300"/>
                </a:lnTo>
                <a:lnTo>
                  <a:pt x="2612" y="1300"/>
                </a:lnTo>
                <a:lnTo>
                  <a:pt x="2612" y="1297"/>
                </a:lnTo>
                <a:lnTo>
                  <a:pt x="2610" y="1295"/>
                </a:lnTo>
                <a:lnTo>
                  <a:pt x="2608" y="1295"/>
                </a:lnTo>
                <a:lnTo>
                  <a:pt x="2608" y="1293"/>
                </a:lnTo>
                <a:lnTo>
                  <a:pt x="2610" y="1293"/>
                </a:lnTo>
                <a:lnTo>
                  <a:pt x="2612" y="1290"/>
                </a:lnTo>
                <a:lnTo>
                  <a:pt x="2617" y="1293"/>
                </a:lnTo>
                <a:lnTo>
                  <a:pt x="2622" y="1290"/>
                </a:lnTo>
                <a:lnTo>
                  <a:pt x="2627" y="1290"/>
                </a:lnTo>
                <a:lnTo>
                  <a:pt x="2631" y="1290"/>
                </a:lnTo>
                <a:lnTo>
                  <a:pt x="2636" y="1290"/>
                </a:lnTo>
                <a:lnTo>
                  <a:pt x="2641" y="1293"/>
                </a:lnTo>
                <a:lnTo>
                  <a:pt x="2646" y="1295"/>
                </a:lnTo>
                <a:lnTo>
                  <a:pt x="2650" y="1297"/>
                </a:lnTo>
                <a:lnTo>
                  <a:pt x="2655" y="1297"/>
                </a:lnTo>
                <a:lnTo>
                  <a:pt x="2657" y="1300"/>
                </a:lnTo>
                <a:lnTo>
                  <a:pt x="2660" y="1302"/>
                </a:lnTo>
                <a:lnTo>
                  <a:pt x="2662" y="1307"/>
                </a:lnTo>
                <a:lnTo>
                  <a:pt x="2664" y="1307"/>
                </a:lnTo>
                <a:lnTo>
                  <a:pt x="2669" y="1312"/>
                </a:lnTo>
                <a:lnTo>
                  <a:pt x="2667" y="1307"/>
                </a:lnTo>
                <a:lnTo>
                  <a:pt x="2669" y="1300"/>
                </a:lnTo>
                <a:lnTo>
                  <a:pt x="2669" y="1293"/>
                </a:lnTo>
                <a:lnTo>
                  <a:pt x="2674" y="1290"/>
                </a:lnTo>
                <a:lnTo>
                  <a:pt x="2679" y="1286"/>
                </a:lnTo>
                <a:lnTo>
                  <a:pt x="2681" y="1279"/>
                </a:lnTo>
                <a:lnTo>
                  <a:pt x="2686" y="1274"/>
                </a:lnTo>
                <a:lnTo>
                  <a:pt x="2690" y="1269"/>
                </a:lnTo>
                <a:lnTo>
                  <a:pt x="2695" y="1267"/>
                </a:lnTo>
                <a:lnTo>
                  <a:pt x="2700" y="1262"/>
                </a:lnTo>
                <a:lnTo>
                  <a:pt x="2705" y="1257"/>
                </a:lnTo>
                <a:lnTo>
                  <a:pt x="2712" y="1250"/>
                </a:lnTo>
                <a:lnTo>
                  <a:pt x="2721" y="1238"/>
                </a:lnTo>
                <a:lnTo>
                  <a:pt x="2726" y="1229"/>
                </a:lnTo>
                <a:lnTo>
                  <a:pt x="2731" y="1217"/>
                </a:lnTo>
                <a:lnTo>
                  <a:pt x="2735" y="1212"/>
                </a:lnTo>
                <a:lnTo>
                  <a:pt x="2738" y="1205"/>
                </a:lnTo>
                <a:lnTo>
                  <a:pt x="2742" y="1198"/>
                </a:lnTo>
                <a:lnTo>
                  <a:pt x="2749" y="1196"/>
                </a:lnTo>
                <a:lnTo>
                  <a:pt x="2754" y="1189"/>
                </a:lnTo>
                <a:lnTo>
                  <a:pt x="2759" y="1184"/>
                </a:lnTo>
                <a:lnTo>
                  <a:pt x="2761" y="1179"/>
                </a:lnTo>
                <a:lnTo>
                  <a:pt x="2766" y="1172"/>
                </a:lnTo>
                <a:lnTo>
                  <a:pt x="2771" y="1167"/>
                </a:lnTo>
                <a:lnTo>
                  <a:pt x="2775" y="1165"/>
                </a:lnTo>
                <a:lnTo>
                  <a:pt x="2780" y="1160"/>
                </a:lnTo>
                <a:lnTo>
                  <a:pt x="2787" y="1156"/>
                </a:lnTo>
                <a:lnTo>
                  <a:pt x="2794" y="1156"/>
                </a:lnTo>
                <a:lnTo>
                  <a:pt x="2804" y="1151"/>
                </a:lnTo>
                <a:lnTo>
                  <a:pt x="2811" y="1151"/>
                </a:lnTo>
                <a:lnTo>
                  <a:pt x="2818" y="1151"/>
                </a:lnTo>
                <a:lnTo>
                  <a:pt x="2823" y="1151"/>
                </a:lnTo>
                <a:lnTo>
                  <a:pt x="2830" y="1153"/>
                </a:lnTo>
                <a:lnTo>
                  <a:pt x="2835" y="1153"/>
                </a:lnTo>
                <a:lnTo>
                  <a:pt x="2837" y="1156"/>
                </a:lnTo>
                <a:lnTo>
                  <a:pt x="2839" y="1156"/>
                </a:lnTo>
                <a:lnTo>
                  <a:pt x="2839" y="1158"/>
                </a:lnTo>
                <a:lnTo>
                  <a:pt x="2842" y="1160"/>
                </a:lnTo>
                <a:lnTo>
                  <a:pt x="2844" y="1163"/>
                </a:lnTo>
                <a:lnTo>
                  <a:pt x="2849" y="1160"/>
                </a:lnTo>
                <a:lnTo>
                  <a:pt x="2853" y="1156"/>
                </a:lnTo>
                <a:lnTo>
                  <a:pt x="2853" y="1156"/>
                </a:lnTo>
                <a:lnTo>
                  <a:pt x="2851" y="1153"/>
                </a:lnTo>
                <a:lnTo>
                  <a:pt x="2846" y="1151"/>
                </a:lnTo>
                <a:close/>
                <a:moveTo>
                  <a:pt x="3071" y="1026"/>
                </a:moveTo>
                <a:lnTo>
                  <a:pt x="3068" y="1023"/>
                </a:lnTo>
                <a:lnTo>
                  <a:pt x="3066" y="1023"/>
                </a:lnTo>
                <a:lnTo>
                  <a:pt x="3064" y="1021"/>
                </a:lnTo>
                <a:lnTo>
                  <a:pt x="3052" y="1021"/>
                </a:lnTo>
                <a:lnTo>
                  <a:pt x="3014" y="1023"/>
                </a:lnTo>
                <a:lnTo>
                  <a:pt x="3012" y="1023"/>
                </a:lnTo>
                <a:lnTo>
                  <a:pt x="3009" y="1023"/>
                </a:lnTo>
                <a:lnTo>
                  <a:pt x="3007" y="1026"/>
                </a:lnTo>
                <a:lnTo>
                  <a:pt x="3005" y="1026"/>
                </a:lnTo>
                <a:lnTo>
                  <a:pt x="3000" y="1026"/>
                </a:lnTo>
                <a:lnTo>
                  <a:pt x="2998" y="1028"/>
                </a:lnTo>
                <a:lnTo>
                  <a:pt x="2995" y="1028"/>
                </a:lnTo>
                <a:lnTo>
                  <a:pt x="2990" y="1030"/>
                </a:lnTo>
                <a:lnTo>
                  <a:pt x="2988" y="1030"/>
                </a:lnTo>
                <a:lnTo>
                  <a:pt x="2986" y="1030"/>
                </a:lnTo>
                <a:lnTo>
                  <a:pt x="2983" y="1033"/>
                </a:lnTo>
                <a:lnTo>
                  <a:pt x="2979" y="1038"/>
                </a:lnTo>
                <a:lnTo>
                  <a:pt x="2976" y="1040"/>
                </a:lnTo>
                <a:lnTo>
                  <a:pt x="2974" y="1042"/>
                </a:lnTo>
                <a:lnTo>
                  <a:pt x="2972" y="1042"/>
                </a:lnTo>
                <a:lnTo>
                  <a:pt x="2969" y="1045"/>
                </a:lnTo>
                <a:lnTo>
                  <a:pt x="2969" y="1049"/>
                </a:lnTo>
                <a:lnTo>
                  <a:pt x="2969" y="1052"/>
                </a:lnTo>
                <a:lnTo>
                  <a:pt x="2969" y="1054"/>
                </a:lnTo>
                <a:lnTo>
                  <a:pt x="2969" y="1056"/>
                </a:lnTo>
                <a:lnTo>
                  <a:pt x="2979" y="1059"/>
                </a:lnTo>
                <a:lnTo>
                  <a:pt x="2981" y="1061"/>
                </a:lnTo>
                <a:lnTo>
                  <a:pt x="2986" y="1061"/>
                </a:lnTo>
                <a:lnTo>
                  <a:pt x="2988" y="1064"/>
                </a:lnTo>
                <a:lnTo>
                  <a:pt x="2993" y="1066"/>
                </a:lnTo>
                <a:lnTo>
                  <a:pt x="2995" y="1066"/>
                </a:lnTo>
                <a:lnTo>
                  <a:pt x="2998" y="1068"/>
                </a:lnTo>
                <a:lnTo>
                  <a:pt x="3000" y="1071"/>
                </a:lnTo>
                <a:lnTo>
                  <a:pt x="3005" y="1073"/>
                </a:lnTo>
                <a:lnTo>
                  <a:pt x="3009" y="1075"/>
                </a:lnTo>
                <a:lnTo>
                  <a:pt x="3012" y="1078"/>
                </a:lnTo>
                <a:lnTo>
                  <a:pt x="3012" y="1078"/>
                </a:lnTo>
                <a:lnTo>
                  <a:pt x="3014" y="1080"/>
                </a:lnTo>
                <a:lnTo>
                  <a:pt x="3014" y="1082"/>
                </a:lnTo>
                <a:lnTo>
                  <a:pt x="3014" y="1085"/>
                </a:lnTo>
                <a:lnTo>
                  <a:pt x="3014" y="1087"/>
                </a:lnTo>
                <a:lnTo>
                  <a:pt x="3012" y="1090"/>
                </a:lnTo>
                <a:lnTo>
                  <a:pt x="3012" y="1090"/>
                </a:lnTo>
                <a:lnTo>
                  <a:pt x="3012" y="1092"/>
                </a:lnTo>
                <a:lnTo>
                  <a:pt x="3016" y="1094"/>
                </a:lnTo>
                <a:lnTo>
                  <a:pt x="3021" y="1099"/>
                </a:lnTo>
                <a:lnTo>
                  <a:pt x="3021" y="1099"/>
                </a:lnTo>
                <a:lnTo>
                  <a:pt x="3021" y="1101"/>
                </a:lnTo>
                <a:lnTo>
                  <a:pt x="3024" y="1104"/>
                </a:lnTo>
                <a:lnTo>
                  <a:pt x="3024" y="1108"/>
                </a:lnTo>
                <a:lnTo>
                  <a:pt x="3024" y="1111"/>
                </a:lnTo>
                <a:lnTo>
                  <a:pt x="3021" y="1116"/>
                </a:lnTo>
                <a:lnTo>
                  <a:pt x="3021" y="1118"/>
                </a:lnTo>
                <a:lnTo>
                  <a:pt x="3021" y="1120"/>
                </a:lnTo>
                <a:lnTo>
                  <a:pt x="3021" y="1125"/>
                </a:lnTo>
                <a:lnTo>
                  <a:pt x="3021" y="1130"/>
                </a:lnTo>
                <a:lnTo>
                  <a:pt x="3021" y="1134"/>
                </a:lnTo>
                <a:lnTo>
                  <a:pt x="3021" y="1137"/>
                </a:lnTo>
                <a:lnTo>
                  <a:pt x="3019" y="1141"/>
                </a:lnTo>
                <a:lnTo>
                  <a:pt x="3016" y="1144"/>
                </a:lnTo>
                <a:lnTo>
                  <a:pt x="3019" y="1146"/>
                </a:lnTo>
                <a:lnTo>
                  <a:pt x="3021" y="1149"/>
                </a:lnTo>
                <a:lnTo>
                  <a:pt x="3021" y="1151"/>
                </a:lnTo>
                <a:lnTo>
                  <a:pt x="3026" y="1151"/>
                </a:lnTo>
                <a:lnTo>
                  <a:pt x="3028" y="1151"/>
                </a:lnTo>
                <a:lnTo>
                  <a:pt x="3031" y="1153"/>
                </a:lnTo>
                <a:lnTo>
                  <a:pt x="3033" y="1153"/>
                </a:lnTo>
                <a:lnTo>
                  <a:pt x="3035" y="1156"/>
                </a:lnTo>
                <a:lnTo>
                  <a:pt x="3042" y="1160"/>
                </a:lnTo>
                <a:lnTo>
                  <a:pt x="3050" y="1156"/>
                </a:lnTo>
                <a:lnTo>
                  <a:pt x="3052" y="1153"/>
                </a:lnTo>
                <a:lnTo>
                  <a:pt x="3054" y="1146"/>
                </a:lnTo>
                <a:lnTo>
                  <a:pt x="3059" y="1141"/>
                </a:lnTo>
                <a:lnTo>
                  <a:pt x="3064" y="1137"/>
                </a:lnTo>
                <a:lnTo>
                  <a:pt x="3066" y="1132"/>
                </a:lnTo>
                <a:lnTo>
                  <a:pt x="3068" y="1130"/>
                </a:lnTo>
                <a:lnTo>
                  <a:pt x="3071" y="1125"/>
                </a:lnTo>
                <a:lnTo>
                  <a:pt x="3071" y="1116"/>
                </a:lnTo>
                <a:lnTo>
                  <a:pt x="3068" y="1108"/>
                </a:lnTo>
                <a:lnTo>
                  <a:pt x="3068" y="1101"/>
                </a:lnTo>
                <a:lnTo>
                  <a:pt x="3068" y="1099"/>
                </a:lnTo>
                <a:lnTo>
                  <a:pt x="3066" y="1097"/>
                </a:lnTo>
                <a:lnTo>
                  <a:pt x="3064" y="1092"/>
                </a:lnTo>
                <a:lnTo>
                  <a:pt x="3061" y="1085"/>
                </a:lnTo>
                <a:lnTo>
                  <a:pt x="3061" y="1078"/>
                </a:lnTo>
                <a:lnTo>
                  <a:pt x="3061" y="1066"/>
                </a:lnTo>
                <a:lnTo>
                  <a:pt x="3061" y="1059"/>
                </a:lnTo>
                <a:lnTo>
                  <a:pt x="3061" y="1049"/>
                </a:lnTo>
                <a:lnTo>
                  <a:pt x="3064" y="1047"/>
                </a:lnTo>
                <a:lnTo>
                  <a:pt x="3068" y="1045"/>
                </a:lnTo>
                <a:lnTo>
                  <a:pt x="3078" y="1042"/>
                </a:lnTo>
                <a:lnTo>
                  <a:pt x="3080" y="1038"/>
                </a:lnTo>
                <a:lnTo>
                  <a:pt x="3083" y="1035"/>
                </a:lnTo>
                <a:lnTo>
                  <a:pt x="3083" y="1030"/>
                </a:lnTo>
                <a:lnTo>
                  <a:pt x="3078" y="1028"/>
                </a:lnTo>
                <a:lnTo>
                  <a:pt x="3071" y="1026"/>
                </a:lnTo>
                <a:close/>
                <a:moveTo>
                  <a:pt x="3815" y="1049"/>
                </a:moveTo>
                <a:lnTo>
                  <a:pt x="3810" y="1049"/>
                </a:lnTo>
                <a:lnTo>
                  <a:pt x="3808" y="1047"/>
                </a:lnTo>
                <a:lnTo>
                  <a:pt x="3803" y="1047"/>
                </a:lnTo>
                <a:lnTo>
                  <a:pt x="3798" y="1047"/>
                </a:lnTo>
                <a:lnTo>
                  <a:pt x="3794" y="1047"/>
                </a:lnTo>
                <a:lnTo>
                  <a:pt x="3787" y="1047"/>
                </a:lnTo>
                <a:lnTo>
                  <a:pt x="3782" y="1045"/>
                </a:lnTo>
                <a:lnTo>
                  <a:pt x="3775" y="1045"/>
                </a:lnTo>
                <a:lnTo>
                  <a:pt x="3768" y="1042"/>
                </a:lnTo>
                <a:lnTo>
                  <a:pt x="3763" y="1042"/>
                </a:lnTo>
                <a:lnTo>
                  <a:pt x="3758" y="1042"/>
                </a:lnTo>
                <a:lnTo>
                  <a:pt x="3751" y="1040"/>
                </a:lnTo>
                <a:lnTo>
                  <a:pt x="3751" y="1038"/>
                </a:lnTo>
                <a:lnTo>
                  <a:pt x="3746" y="1038"/>
                </a:lnTo>
                <a:lnTo>
                  <a:pt x="3744" y="1035"/>
                </a:lnTo>
                <a:lnTo>
                  <a:pt x="3739" y="1035"/>
                </a:lnTo>
                <a:lnTo>
                  <a:pt x="3735" y="1033"/>
                </a:lnTo>
                <a:lnTo>
                  <a:pt x="3732" y="1033"/>
                </a:lnTo>
                <a:lnTo>
                  <a:pt x="3728" y="1030"/>
                </a:lnTo>
                <a:lnTo>
                  <a:pt x="3725" y="1030"/>
                </a:lnTo>
                <a:lnTo>
                  <a:pt x="3720" y="1030"/>
                </a:lnTo>
                <a:lnTo>
                  <a:pt x="3716" y="1030"/>
                </a:lnTo>
                <a:lnTo>
                  <a:pt x="3713" y="1030"/>
                </a:lnTo>
                <a:lnTo>
                  <a:pt x="3713" y="1033"/>
                </a:lnTo>
                <a:lnTo>
                  <a:pt x="3711" y="1033"/>
                </a:lnTo>
                <a:lnTo>
                  <a:pt x="3709" y="1035"/>
                </a:lnTo>
                <a:lnTo>
                  <a:pt x="3706" y="1038"/>
                </a:lnTo>
                <a:lnTo>
                  <a:pt x="3706" y="1040"/>
                </a:lnTo>
                <a:lnTo>
                  <a:pt x="3704" y="1042"/>
                </a:lnTo>
                <a:lnTo>
                  <a:pt x="3704" y="1042"/>
                </a:lnTo>
                <a:lnTo>
                  <a:pt x="3704" y="1045"/>
                </a:lnTo>
                <a:lnTo>
                  <a:pt x="3704" y="1049"/>
                </a:lnTo>
                <a:lnTo>
                  <a:pt x="3704" y="1052"/>
                </a:lnTo>
                <a:lnTo>
                  <a:pt x="3706" y="1054"/>
                </a:lnTo>
                <a:lnTo>
                  <a:pt x="3709" y="1056"/>
                </a:lnTo>
                <a:lnTo>
                  <a:pt x="3711" y="1059"/>
                </a:lnTo>
                <a:lnTo>
                  <a:pt x="3713" y="1061"/>
                </a:lnTo>
                <a:lnTo>
                  <a:pt x="3716" y="1061"/>
                </a:lnTo>
                <a:lnTo>
                  <a:pt x="3718" y="1064"/>
                </a:lnTo>
                <a:lnTo>
                  <a:pt x="3720" y="1066"/>
                </a:lnTo>
                <a:lnTo>
                  <a:pt x="3723" y="1066"/>
                </a:lnTo>
                <a:lnTo>
                  <a:pt x="3728" y="1071"/>
                </a:lnTo>
                <a:lnTo>
                  <a:pt x="3742" y="1073"/>
                </a:lnTo>
                <a:lnTo>
                  <a:pt x="3749" y="1071"/>
                </a:lnTo>
                <a:lnTo>
                  <a:pt x="3751" y="1068"/>
                </a:lnTo>
                <a:lnTo>
                  <a:pt x="3756" y="1064"/>
                </a:lnTo>
                <a:lnTo>
                  <a:pt x="3758" y="1064"/>
                </a:lnTo>
                <a:lnTo>
                  <a:pt x="3765" y="1061"/>
                </a:lnTo>
                <a:lnTo>
                  <a:pt x="3772" y="1059"/>
                </a:lnTo>
                <a:lnTo>
                  <a:pt x="3777" y="1056"/>
                </a:lnTo>
                <a:lnTo>
                  <a:pt x="3780" y="1056"/>
                </a:lnTo>
                <a:lnTo>
                  <a:pt x="3787" y="1056"/>
                </a:lnTo>
                <a:lnTo>
                  <a:pt x="3791" y="1056"/>
                </a:lnTo>
                <a:lnTo>
                  <a:pt x="3798" y="1056"/>
                </a:lnTo>
                <a:lnTo>
                  <a:pt x="3801" y="1056"/>
                </a:lnTo>
                <a:lnTo>
                  <a:pt x="3806" y="1056"/>
                </a:lnTo>
                <a:lnTo>
                  <a:pt x="3808" y="1056"/>
                </a:lnTo>
                <a:lnTo>
                  <a:pt x="3810" y="1056"/>
                </a:lnTo>
                <a:lnTo>
                  <a:pt x="3815" y="1054"/>
                </a:lnTo>
                <a:lnTo>
                  <a:pt x="3817" y="1054"/>
                </a:lnTo>
                <a:lnTo>
                  <a:pt x="3820" y="1052"/>
                </a:lnTo>
                <a:lnTo>
                  <a:pt x="3822" y="1049"/>
                </a:lnTo>
                <a:lnTo>
                  <a:pt x="3820" y="1047"/>
                </a:lnTo>
                <a:lnTo>
                  <a:pt x="3815" y="1049"/>
                </a:lnTo>
                <a:close/>
                <a:moveTo>
                  <a:pt x="3978" y="1049"/>
                </a:moveTo>
                <a:lnTo>
                  <a:pt x="3978" y="1047"/>
                </a:lnTo>
                <a:lnTo>
                  <a:pt x="3978" y="1042"/>
                </a:lnTo>
                <a:lnTo>
                  <a:pt x="3976" y="1042"/>
                </a:lnTo>
                <a:lnTo>
                  <a:pt x="3973" y="1040"/>
                </a:lnTo>
                <a:lnTo>
                  <a:pt x="3971" y="1038"/>
                </a:lnTo>
                <a:lnTo>
                  <a:pt x="3969" y="1035"/>
                </a:lnTo>
                <a:lnTo>
                  <a:pt x="3964" y="1033"/>
                </a:lnTo>
                <a:lnTo>
                  <a:pt x="3961" y="1030"/>
                </a:lnTo>
                <a:lnTo>
                  <a:pt x="3957" y="1028"/>
                </a:lnTo>
                <a:lnTo>
                  <a:pt x="3954" y="1026"/>
                </a:lnTo>
                <a:lnTo>
                  <a:pt x="3952" y="1023"/>
                </a:lnTo>
                <a:lnTo>
                  <a:pt x="3947" y="1021"/>
                </a:lnTo>
                <a:lnTo>
                  <a:pt x="3945" y="1019"/>
                </a:lnTo>
                <a:lnTo>
                  <a:pt x="3943" y="1019"/>
                </a:lnTo>
                <a:lnTo>
                  <a:pt x="3940" y="1016"/>
                </a:lnTo>
                <a:lnTo>
                  <a:pt x="3940" y="1014"/>
                </a:lnTo>
                <a:lnTo>
                  <a:pt x="3935" y="1012"/>
                </a:lnTo>
                <a:lnTo>
                  <a:pt x="3935" y="1009"/>
                </a:lnTo>
                <a:lnTo>
                  <a:pt x="3935" y="1007"/>
                </a:lnTo>
                <a:lnTo>
                  <a:pt x="3933" y="1004"/>
                </a:lnTo>
                <a:lnTo>
                  <a:pt x="3931" y="1000"/>
                </a:lnTo>
                <a:lnTo>
                  <a:pt x="3926" y="997"/>
                </a:lnTo>
                <a:lnTo>
                  <a:pt x="3924" y="995"/>
                </a:lnTo>
                <a:lnTo>
                  <a:pt x="3921" y="993"/>
                </a:lnTo>
                <a:lnTo>
                  <a:pt x="3917" y="990"/>
                </a:lnTo>
                <a:lnTo>
                  <a:pt x="3917" y="988"/>
                </a:lnTo>
                <a:lnTo>
                  <a:pt x="3914" y="986"/>
                </a:lnTo>
                <a:lnTo>
                  <a:pt x="3912" y="986"/>
                </a:lnTo>
                <a:lnTo>
                  <a:pt x="3909" y="983"/>
                </a:lnTo>
                <a:lnTo>
                  <a:pt x="3907" y="978"/>
                </a:lnTo>
                <a:lnTo>
                  <a:pt x="3902" y="974"/>
                </a:lnTo>
                <a:lnTo>
                  <a:pt x="3900" y="969"/>
                </a:lnTo>
                <a:lnTo>
                  <a:pt x="3893" y="962"/>
                </a:lnTo>
                <a:lnTo>
                  <a:pt x="3891" y="957"/>
                </a:lnTo>
                <a:lnTo>
                  <a:pt x="3886" y="955"/>
                </a:lnTo>
                <a:lnTo>
                  <a:pt x="3886" y="953"/>
                </a:lnTo>
                <a:lnTo>
                  <a:pt x="3883" y="950"/>
                </a:lnTo>
                <a:lnTo>
                  <a:pt x="3881" y="945"/>
                </a:lnTo>
                <a:lnTo>
                  <a:pt x="3883" y="943"/>
                </a:lnTo>
                <a:lnTo>
                  <a:pt x="3883" y="941"/>
                </a:lnTo>
                <a:lnTo>
                  <a:pt x="3881" y="938"/>
                </a:lnTo>
                <a:lnTo>
                  <a:pt x="3876" y="941"/>
                </a:lnTo>
                <a:lnTo>
                  <a:pt x="3869" y="943"/>
                </a:lnTo>
                <a:lnTo>
                  <a:pt x="3867" y="945"/>
                </a:lnTo>
                <a:lnTo>
                  <a:pt x="3865" y="948"/>
                </a:lnTo>
                <a:lnTo>
                  <a:pt x="3857" y="950"/>
                </a:lnTo>
                <a:lnTo>
                  <a:pt x="3853" y="953"/>
                </a:lnTo>
                <a:lnTo>
                  <a:pt x="3850" y="955"/>
                </a:lnTo>
                <a:lnTo>
                  <a:pt x="3850" y="957"/>
                </a:lnTo>
                <a:lnTo>
                  <a:pt x="3853" y="960"/>
                </a:lnTo>
                <a:lnTo>
                  <a:pt x="3855" y="962"/>
                </a:lnTo>
                <a:lnTo>
                  <a:pt x="3855" y="964"/>
                </a:lnTo>
                <a:lnTo>
                  <a:pt x="3857" y="967"/>
                </a:lnTo>
                <a:lnTo>
                  <a:pt x="3862" y="969"/>
                </a:lnTo>
                <a:lnTo>
                  <a:pt x="3862" y="971"/>
                </a:lnTo>
                <a:lnTo>
                  <a:pt x="3865" y="974"/>
                </a:lnTo>
                <a:lnTo>
                  <a:pt x="3865" y="978"/>
                </a:lnTo>
                <a:lnTo>
                  <a:pt x="3865" y="981"/>
                </a:lnTo>
                <a:lnTo>
                  <a:pt x="3865" y="983"/>
                </a:lnTo>
                <a:lnTo>
                  <a:pt x="3865" y="986"/>
                </a:lnTo>
                <a:lnTo>
                  <a:pt x="3865" y="988"/>
                </a:lnTo>
                <a:lnTo>
                  <a:pt x="3862" y="993"/>
                </a:lnTo>
                <a:lnTo>
                  <a:pt x="3860" y="997"/>
                </a:lnTo>
                <a:lnTo>
                  <a:pt x="3857" y="1002"/>
                </a:lnTo>
                <a:lnTo>
                  <a:pt x="3855" y="1004"/>
                </a:lnTo>
                <a:lnTo>
                  <a:pt x="3855" y="1012"/>
                </a:lnTo>
                <a:lnTo>
                  <a:pt x="3857" y="1014"/>
                </a:lnTo>
                <a:lnTo>
                  <a:pt x="3862" y="1014"/>
                </a:lnTo>
                <a:lnTo>
                  <a:pt x="3865" y="1014"/>
                </a:lnTo>
                <a:lnTo>
                  <a:pt x="3872" y="1016"/>
                </a:lnTo>
                <a:lnTo>
                  <a:pt x="3876" y="1016"/>
                </a:lnTo>
                <a:lnTo>
                  <a:pt x="3879" y="1016"/>
                </a:lnTo>
                <a:lnTo>
                  <a:pt x="3881" y="1016"/>
                </a:lnTo>
                <a:lnTo>
                  <a:pt x="3886" y="1019"/>
                </a:lnTo>
                <a:lnTo>
                  <a:pt x="3888" y="1021"/>
                </a:lnTo>
                <a:lnTo>
                  <a:pt x="3893" y="1021"/>
                </a:lnTo>
                <a:lnTo>
                  <a:pt x="3898" y="1023"/>
                </a:lnTo>
                <a:lnTo>
                  <a:pt x="3902" y="1026"/>
                </a:lnTo>
                <a:lnTo>
                  <a:pt x="3907" y="1028"/>
                </a:lnTo>
                <a:lnTo>
                  <a:pt x="3914" y="1030"/>
                </a:lnTo>
                <a:lnTo>
                  <a:pt x="3917" y="1033"/>
                </a:lnTo>
                <a:lnTo>
                  <a:pt x="3921" y="1038"/>
                </a:lnTo>
                <a:lnTo>
                  <a:pt x="3926" y="1040"/>
                </a:lnTo>
                <a:lnTo>
                  <a:pt x="3933" y="1042"/>
                </a:lnTo>
                <a:lnTo>
                  <a:pt x="3933" y="1045"/>
                </a:lnTo>
                <a:lnTo>
                  <a:pt x="3924" y="1049"/>
                </a:lnTo>
                <a:lnTo>
                  <a:pt x="3926" y="1052"/>
                </a:lnTo>
                <a:lnTo>
                  <a:pt x="3928" y="1052"/>
                </a:lnTo>
                <a:lnTo>
                  <a:pt x="3928" y="1049"/>
                </a:lnTo>
                <a:lnTo>
                  <a:pt x="3933" y="1047"/>
                </a:lnTo>
                <a:lnTo>
                  <a:pt x="3935" y="1049"/>
                </a:lnTo>
                <a:lnTo>
                  <a:pt x="3938" y="1052"/>
                </a:lnTo>
                <a:lnTo>
                  <a:pt x="3943" y="1054"/>
                </a:lnTo>
                <a:lnTo>
                  <a:pt x="3945" y="1054"/>
                </a:lnTo>
                <a:lnTo>
                  <a:pt x="3947" y="1059"/>
                </a:lnTo>
                <a:lnTo>
                  <a:pt x="3950" y="1061"/>
                </a:lnTo>
                <a:lnTo>
                  <a:pt x="3952" y="1066"/>
                </a:lnTo>
                <a:lnTo>
                  <a:pt x="3954" y="1068"/>
                </a:lnTo>
                <a:lnTo>
                  <a:pt x="3961" y="1068"/>
                </a:lnTo>
                <a:lnTo>
                  <a:pt x="3964" y="1068"/>
                </a:lnTo>
                <a:lnTo>
                  <a:pt x="3969" y="1068"/>
                </a:lnTo>
                <a:lnTo>
                  <a:pt x="3971" y="1068"/>
                </a:lnTo>
                <a:lnTo>
                  <a:pt x="3973" y="1066"/>
                </a:lnTo>
                <a:lnTo>
                  <a:pt x="3976" y="1066"/>
                </a:lnTo>
                <a:lnTo>
                  <a:pt x="3978" y="1064"/>
                </a:lnTo>
                <a:lnTo>
                  <a:pt x="3978" y="1061"/>
                </a:lnTo>
                <a:lnTo>
                  <a:pt x="3980" y="1056"/>
                </a:lnTo>
                <a:lnTo>
                  <a:pt x="3980" y="1054"/>
                </a:lnTo>
                <a:lnTo>
                  <a:pt x="3980" y="1052"/>
                </a:lnTo>
                <a:lnTo>
                  <a:pt x="3978" y="1049"/>
                </a:lnTo>
                <a:close/>
                <a:moveTo>
                  <a:pt x="3312" y="612"/>
                </a:moveTo>
                <a:lnTo>
                  <a:pt x="3316" y="615"/>
                </a:lnTo>
                <a:lnTo>
                  <a:pt x="3319" y="617"/>
                </a:lnTo>
                <a:lnTo>
                  <a:pt x="3321" y="617"/>
                </a:lnTo>
                <a:lnTo>
                  <a:pt x="3321" y="619"/>
                </a:lnTo>
                <a:lnTo>
                  <a:pt x="3321" y="622"/>
                </a:lnTo>
                <a:lnTo>
                  <a:pt x="3321" y="624"/>
                </a:lnTo>
                <a:lnTo>
                  <a:pt x="3319" y="624"/>
                </a:lnTo>
                <a:lnTo>
                  <a:pt x="3316" y="624"/>
                </a:lnTo>
                <a:lnTo>
                  <a:pt x="3314" y="624"/>
                </a:lnTo>
                <a:lnTo>
                  <a:pt x="3312" y="624"/>
                </a:lnTo>
                <a:lnTo>
                  <a:pt x="3312" y="626"/>
                </a:lnTo>
                <a:lnTo>
                  <a:pt x="3309" y="626"/>
                </a:lnTo>
                <a:lnTo>
                  <a:pt x="3309" y="629"/>
                </a:lnTo>
                <a:lnTo>
                  <a:pt x="3309" y="631"/>
                </a:lnTo>
                <a:lnTo>
                  <a:pt x="3312" y="634"/>
                </a:lnTo>
                <a:lnTo>
                  <a:pt x="3316" y="634"/>
                </a:lnTo>
                <a:lnTo>
                  <a:pt x="3321" y="636"/>
                </a:lnTo>
                <a:lnTo>
                  <a:pt x="3326" y="638"/>
                </a:lnTo>
                <a:lnTo>
                  <a:pt x="3328" y="638"/>
                </a:lnTo>
                <a:lnTo>
                  <a:pt x="3333" y="641"/>
                </a:lnTo>
                <a:lnTo>
                  <a:pt x="3338" y="641"/>
                </a:lnTo>
                <a:lnTo>
                  <a:pt x="3340" y="643"/>
                </a:lnTo>
                <a:lnTo>
                  <a:pt x="3342" y="643"/>
                </a:lnTo>
                <a:lnTo>
                  <a:pt x="3347" y="645"/>
                </a:lnTo>
                <a:lnTo>
                  <a:pt x="3350" y="645"/>
                </a:lnTo>
                <a:lnTo>
                  <a:pt x="3352" y="645"/>
                </a:lnTo>
                <a:lnTo>
                  <a:pt x="3354" y="648"/>
                </a:lnTo>
                <a:lnTo>
                  <a:pt x="3359" y="650"/>
                </a:lnTo>
                <a:lnTo>
                  <a:pt x="3361" y="652"/>
                </a:lnTo>
                <a:lnTo>
                  <a:pt x="3364" y="655"/>
                </a:lnTo>
                <a:lnTo>
                  <a:pt x="3364" y="657"/>
                </a:lnTo>
                <a:lnTo>
                  <a:pt x="3366" y="657"/>
                </a:lnTo>
                <a:lnTo>
                  <a:pt x="3366" y="660"/>
                </a:lnTo>
                <a:lnTo>
                  <a:pt x="3364" y="662"/>
                </a:lnTo>
                <a:lnTo>
                  <a:pt x="3359" y="662"/>
                </a:lnTo>
                <a:lnTo>
                  <a:pt x="3361" y="664"/>
                </a:lnTo>
                <a:lnTo>
                  <a:pt x="3361" y="667"/>
                </a:lnTo>
                <a:lnTo>
                  <a:pt x="3359" y="667"/>
                </a:lnTo>
                <a:lnTo>
                  <a:pt x="3359" y="669"/>
                </a:lnTo>
                <a:lnTo>
                  <a:pt x="3359" y="671"/>
                </a:lnTo>
                <a:lnTo>
                  <a:pt x="3361" y="671"/>
                </a:lnTo>
                <a:lnTo>
                  <a:pt x="3361" y="674"/>
                </a:lnTo>
                <a:lnTo>
                  <a:pt x="3364" y="676"/>
                </a:lnTo>
                <a:lnTo>
                  <a:pt x="3366" y="678"/>
                </a:lnTo>
                <a:lnTo>
                  <a:pt x="3366" y="681"/>
                </a:lnTo>
                <a:lnTo>
                  <a:pt x="3368" y="681"/>
                </a:lnTo>
                <a:lnTo>
                  <a:pt x="3371" y="681"/>
                </a:lnTo>
                <a:lnTo>
                  <a:pt x="3373" y="683"/>
                </a:lnTo>
                <a:lnTo>
                  <a:pt x="3376" y="683"/>
                </a:lnTo>
                <a:lnTo>
                  <a:pt x="3378" y="683"/>
                </a:lnTo>
                <a:lnTo>
                  <a:pt x="3380" y="686"/>
                </a:lnTo>
                <a:lnTo>
                  <a:pt x="3383" y="686"/>
                </a:lnTo>
                <a:lnTo>
                  <a:pt x="3385" y="686"/>
                </a:lnTo>
                <a:lnTo>
                  <a:pt x="3387" y="686"/>
                </a:lnTo>
                <a:lnTo>
                  <a:pt x="3390" y="688"/>
                </a:lnTo>
                <a:lnTo>
                  <a:pt x="3392" y="688"/>
                </a:lnTo>
                <a:lnTo>
                  <a:pt x="3392" y="690"/>
                </a:lnTo>
                <a:lnTo>
                  <a:pt x="3394" y="690"/>
                </a:lnTo>
                <a:lnTo>
                  <a:pt x="3390" y="693"/>
                </a:lnTo>
                <a:lnTo>
                  <a:pt x="3392" y="695"/>
                </a:lnTo>
                <a:lnTo>
                  <a:pt x="3394" y="693"/>
                </a:lnTo>
                <a:lnTo>
                  <a:pt x="3406" y="702"/>
                </a:lnTo>
                <a:lnTo>
                  <a:pt x="3409" y="702"/>
                </a:lnTo>
                <a:lnTo>
                  <a:pt x="3409" y="702"/>
                </a:lnTo>
                <a:lnTo>
                  <a:pt x="3409" y="702"/>
                </a:lnTo>
                <a:lnTo>
                  <a:pt x="3411" y="702"/>
                </a:lnTo>
                <a:lnTo>
                  <a:pt x="3411" y="704"/>
                </a:lnTo>
                <a:lnTo>
                  <a:pt x="3413" y="704"/>
                </a:lnTo>
                <a:lnTo>
                  <a:pt x="3416" y="704"/>
                </a:lnTo>
                <a:lnTo>
                  <a:pt x="3418" y="707"/>
                </a:lnTo>
                <a:lnTo>
                  <a:pt x="3420" y="707"/>
                </a:lnTo>
                <a:lnTo>
                  <a:pt x="3423" y="707"/>
                </a:lnTo>
                <a:lnTo>
                  <a:pt x="3425" y="709"/>
                </a:lnTo>
                <a:lnTo>
                  <a:pt x="3428" y="709"/>
                </a:lnTo>
                <a:lnTo>
                  <a:pt x="3430" y="709"/>
                </a:lnTo>
                <a:lnTo>
                  <a:pt x="3430" y="712"/>
                </a:lnTo>
                <a:lnTo>
                  <a:pt x="3432" y="712"/>
                </a:lnTo>
                <a:lnTo>
                  <a:pt x="3435" y="712"/>
                </a:lnTo>
                <a:lnTo>
                  <a:pt x="3435" y="714"/>
                </a:lnTo>
                <a:lnTo>
                  <a:pt x="3437" y="714"/>
                </a:lnTo>
                <a:lnTo>
                  <a:pt x="3439" y="714"/>
                </a:lnTo>
                <a:lnTo>
                  <a:pt x="3442" y="716"/>
                </a:lnTo>
                <a:lnTo>
                  <a:pt x="3444" y="716"/>
                </a:lnTo>
                <a:lnTo>
                  <a:pt x="3444" y="719"/>
                </a:lnTo>
                <a:lnTo>
                  <a:pt x="3446" y="719"/>
                </a:lnTo>
                <a:lnTo>
                  <a:pt x="3449" y="721"/>
                </a:lnTo>
                <a:lnTo>
                  <a:pt x="3451" y="723"/>
                </a:lnTo>
                <a:lnTo>
                  <a:pt x="3454" y="726"/>
                </a:lnTo>
                <a:lnTo>
                  <a:pt x="3456" y="726"/>
                </a:lnTo>
                <a:lnTo>
                  <a:pt x="3456" y="728"/>
                </a:lnTo>
                <a:lnTo>
                  <a:pt x="3456" y="730"/>
                </a:lnTo>
                <a:lnTo>
                  <a:pt x="3458" y="730"/>
                </a:lnTo>
                <a:lnTo>
                  <a:pt x="3458" y="733"/>
                </a:lnTo>
                <a:lnTo>
                  <a:pt x="3456" y="735"/>
                </a:lnTo>
                <a:lnTo>
                  <a:pt x="3454" y="733"/>
                </a:lnTo>
                <a:lnTo>
                  <a:pt x="3439" y="740"/>
                </a:lnTo>
                <a:lnTo>
                  <a:pt x="3439" y="742"/>
                </a:lnTo>
                <a:lnTo>
                  <a:pt x="3449" y="738"/>
                </a:lnTo>
                <a:lnTo>
                  <a:pt x="3451" y="740"/>
                </a:lnTo>
                <a:lnTo>
                  <a:pt x="3439" y="747"/>
                </a:lnTo>
                <a:lnTo>
                  <a:pt x="3439" y="749"/>
                </a:lnTo>
                <a:lnTo>
                  <a:pt x="3454" y="742"/>
                </a:lnTo>
                <a:lnTo>
                  <a:pt x="3456" y="745"/>
                </a:lnTo>
                <a:lnTo>
                  <a:pt x="3463" y="740"/>
                </a:lnTo>
                <a:lnTo>
                  <a:pt x="3465" y="754"/>
                </a:lnTo>
                <a:lnTo>
                  <a:pt x="3484" y="775"/>
                </a:lnTo>
                <a:lnTo>
                  <a:pt x="3489" y="773"/>
                </a:lnTo>
                <a:lnTo>
                  <a:pt x="3491" y="773"/>
                </a:lnTo>
                <a:lnTo>
                  <a:pt x="3491" y="775"/>
                </a:lnTo>
                <a:lnTo>
                  <a:pt x="3494" y="778"/>
                </a:lnTo>
                <a:lnTo>
                  <a:pt x="3496" y="778"/>
                </a:lnTo>
                <a:lnTo>
                  <a:pt x="3496" y="780"/>
                </a:lnTo>
                <a:lnTo>
                  <a:pt x="3498" y="780"/>
                </a:lnTo>
                <a:lnTo>
                  <a:pt x="3501" y="780"/>
                </a:lnTo>
                <a:lnTo>
                  <a:pt x="3498" y="785"/>
                </a:lnTo>
                <a:lnTo>
                  <a:pt x="3505" y="782"/>
                </a:lnTo>
                <a:lnTo>
                  <a:pt x="3508" y="782"/>
                </a:lnTo>
                <a:lnTo>
                  <a:pt x="3510" y="782"/>
                </a:lnTo>
                <a:lnTo>
                  <a:pt x="3513" y="780"/>
                </a:lnTo>
                <a:lnTo>
                  <a:pt x="3515" y="780"/>
                </a:lnTo>
                <a:lnTo>
                  <a:pt x="3517" y="780"/>
                </a:lnTo>
                <a:lnTo>
                  <a:pt x="3520" y="782"/>
                </a:lnTo>
                <a:lnTo>
                  <a:pt x="3522" y="782"/>
                </a:lnTo>
                <a:lnTo>
                  <a:pt x="3522" y="782"/>
                </a:lnTo>
                <a:lnTo>
                  <a:pt x="3522" y="785"/>
                </a:lnTo>
                <a:lnTo>
                  <a:pt x="3524" y="785"/>
                </a:lnTo>
                <a:lnTo>
                  <a:pt x="3527" y="785"/>
                </a:lnTo>
                <a:lnTo>
                  <a:pt x="3527" y="787"/>
                </a:lnTo>
                <a:lnTo>
                  <a:pt x="3529" y="787"/>
                </a:lnTo>
                <a:lnTo>
                  <a:pt x="3531" y="790"/>
                </a:lnTo>
                <a:lnTo>
                  <a:pt x="3534" y="792"/>
                </a:lnTo>
                <a:lnTo>
                  <a:pt x="3536" y="790"/>
                </a:lnTo>
                <a:lnTo>
                  <a:pt x="3536" y="787"/>
                </a:lnTo>
                <a:lnTo>
                  <a:pt x="3539" y="787"/>
                </a:lnTo>
                <a:lnTo>
                  <a:pt x="3539" y="785"/>
                </a:lnTo>
                <a:lnTo>
                  <a:pt x="3541" y="785"/>
                </a:lnTo>
                <a:lnTo>
                  <a:pt x="3543" y="785"/>
                </a:lnTo>
                <a:lnTo>
                  <a:pt x="3543" y="782"/>
                </a:lnTo>
                <a:lnTo>
                  <a:pt x="3541" y="782"/>
                </a:lnTo>
                <a:lnTo>
                  <a:pt x="3541" y="780"/>
                </a:lnTo>
                <a:lnTo>
                  <a:pt x="3541" y="778"/>
                </a:lnTo>
                <a:lnTo>
                  <a:pt x="3541" y="775"/>
                </a:lnTo>
                <a:lnTo>
                  <a:pt x="3539" y="775"/>
                </a:lnTo>
                <a:lnTo>
                  <a:pt x="3539" y="773"/>
                </a:lnTo>
                <a:lnTo>
                  <a:pt x="3539" y="771"/>
                </a:lnTo>
                <a:lnTo>
                  <a:pt x="3539" y="768"/>
                </a:lnTo>
                <a:lnTo>
                  <a:pt x="3539" y="766"/>
                </a:lnTo>
                <a:lnTo>
                  <a:pt x="3539" y="764"/>
                </a:lnTo>
                <a:lnTo>
                  <a:pt x="3536" y="764"/>
                </a:lnTo>
                <a:lnTo>
                  <a:pt x="3536" y="761"/>
                </a:lnTo>
                <a:lnTo>
                  <a:pt x="3539" y="759"/>
                </a:lnTo>
                <a:lnTo>
                  <a:pt x="3539" y="759"/>
                </a:lnTo>
                <a:lnTo>
                  <a:pt x="3536" y="759"/>
                </a:lnTo>
                <a:lnTo>
                  <a:pt x="3534" y="752"/>
                </a:lnTo>
                <a:lnTo>
                  <a:pt x="3531" y="749"/>
                </a:lnTo>
                <a:lnTo>
                  <a:pt x="3534" y="747"/>
                </a:lnTo>
                <a:lnTo>
                  <a:pt x="3531" y="747"/>
                </a:lnTo>
                <a:lnTo>
                  <a:pt x="3531" y="745"/>
                </a:lnTo>
                <a:lnTo>
                  <a:pt x="3529" y="745"/>
                </a:lnTo>
                <a:lnTo>
                  <a:pt x="3529" y="742"/>
                </a:lnTo>
                <a:lnTo>
                  <a:pt x="3529" y="740"/>
                </a:lnTo>
                <a:lnTo>
                  <a:pt x="3527" y="740"/>
                </a:lnTo>
                <a:lnTo>
                  <a:pt x="3527" y="738"/>
                </a:lnTo>
                <a:lnTo>
                  <a:pt x="3527" y="735"/>
                </a:lnTo>
                <a:lnTo>
                  <a:pt x="3527" y="733"/>
                </a:lnTo>
                <a:lnTo>
                  <a:pt x="3527" y="730"/>
                </a:lnTo>
                <a:lnTo>
                  <a:pt x="3524" y="730"/>
                </a:lnTo>
                <a:lnTo>
                  <a:pt x="3524" y="728"/>
                </a:lnTo>
                <a:lnTo>
                  <a:pt x="3524" y="726"/>
                </a:lnTo>
                <a:lnTo>
                  <a:pt x="3524" y="721"/>
                </a:lnTo>
                <a:lnTo>
                  <a:pt x="3524" y="719"/>
                </a:lnTo>
                <a:lnTo>
                  <a:pt x="3527" y="716"/>
                </a:lnTo>
                <a:lnTo>
                  <a:pt x="3527" y="714"/>
                </a:lnTo>
                <a:lnTo>
                  <a:pt x="3527" y="712"/>
                </a:lnTo>
                <a:lnTo>
                  <a:pt x="3529" y="712"/>
                </a:lnTo>
                <a:lnTo>
                  <a:pt x="3529" y="709"/>
                </a:lnTo>
                <a:lnTo>
                  <a:pt x="3531" y="709"/>
                </a:lnTo>
                <a:lnTo>
                  <a:pt x="3534" y="709"/>
                </a:lnTo>
                <a:lnTo>
                  <a:pt x="3539" y="704"/>
                </a:lnTo>
                <a:lnTo>
                  <a:pt x="3539" y="702"/>
                </a:lnTo>
                <a:lnTo>
                  <a:pt x="3536" y="700"/>
                </a:lnTo>
                <a:lnTo>
                  <a:pt x="3534" y="693"/>
                </a:lnTo>
                <a:lnTo>
                  <a:pt x="3531" y="693"/>
                </a:lnTo>
                <a:lnTo>
                  <a:pt x="3529" y="688"/>
                </a:lnTo>
                <a:lnTo>
                  <a:pt x="3527" y="686"/>
                </a:lnTo>
                <a:lnTo>
                  <a:pt x="3527" y="683"/>
                </a:lnTo>
                <a:lnTo>
                  <a:pt x="3524" y="681"/>
                </a:lnTo>
                <a:lnTo>
                  <a:pt x="3510" y="655"/>
                </a:lnTo>
                <a:lnTo>
                  <a:pt x="3508" y="652"/>
                </a:lnTo>
                <a:lnTo>
                  <a:pt x="3508" y="650"/>
                </a:lnTo>
                <a:lnTo>
                  <a:pt x="3505" y="650"/>
                </a:lnTo>
                <a:lnTo>
                  <a:pt x="3505" y="648"/>
                </a:lnTo>
                <a:lnTo>
                  <a:pt x="3503" y="645"/>
                </a:lnTo>
                <a:lnTo>
                  <a:pt x="3501" y="645"/>
                </a:lnTo>
                <a:lnTo>
                  <a:pt x="3498" y="645"/>
                </a:lnTo>
                <a:lnTo>
                  <a:pt x="3498" y="643"/>
                </a:lnTo>
                <a:lnTo>
                  <a:pt x="3498" y="641"/>
                </a:lnTo>
                <a:lnTo>
                  <a:pt x="3496" y="641"/>
                </a:lnTo>
                <a:lnTo>
                  <a:pt x="3496" y="638"/>
                </a:lnTo>
                <a:lnTo>
                  <a:pt x="3494" y="638"/>
                </a:lnTo>
                <a:lnTo>
                  <a:pt x="3491" y="638"/>
                </a:lnTo>
                <a:lnTo>
                  <a:pt x="3491" y="636"/>
                </a:lnTo>
                <a:lnTo>
                  <a:pt x="3487" y="634"/>
                </a:lnTo>
                <a:lnTo>
                  <a:pt x="3484" y="634"/>
                </a:lnTo>
                <a:lnTo>
                  <a:pt x="3482" y="631"/>
                </a:lnTo>
                <a:lnTo>
                  <a:pt x="3479" y="629"/>
                </a:lnTo>
                <a:lnTo>
                  <a:pt x="3477" y="629"/>
                </a:lnTo>
                <a:lnTo>
                  <a:pt x="3472" y="626"/>
                </a:lnTo>
                <a:lnTo>
                  <a:pt x="3468" y="624"/>
                </a:lnTo>
                <a:lnTo>
                  <a:pt x="3465" y="622"/>
                </a:lnTo>
                <a:lnTo>
                  <a:pt x="3465" y="622"/>
                </a:lnTo>
                <a:lnTo>
                  <a:pt x="3463" y="622"/>
                </a:lnTo>
                <a:lnTo>
                  <a:pt x="3461" y="619"/>
                </a:lnTo>
                <a:lnTo>
                  <a:pt x="3458" y="619"/>
                </a:lnTo>
                <a:lnTo>
                  <a:pt x="3458" y="617"/>
                </a:lnTo>
                <a:lnTo>
                  <a:pt x="3456" y="617"/>
                </a:lnTo>
                <a:lnTo>
                  <a:pt x="3454" y="615"/>
                </a:lnTo>
                <a:lnTo>
                  <a:pt x="3451" y="615"/>
                </a:lnTo>
                <a:lnTo>
                  <a:pt x="3449" y="615"/>
                </a:lnTo>
                <a:lnTo>
                  <a:pt x="3446" y="615"/>
                </a:lnTo>
                <a:lnTo>
                  <a:pt x="3444" y="612"/>
                </a:lnTo>
                <a:lnTo>
                  <a:pt x="3442" y="612"/>
                </a:lnTo>
                <a:lnTo>
                  <a:pt x="3439" y="610"/>
                </a:lnTo>
                <a:lnTo>
                  <a:pt x="3437" y="612"/>
                </a:lnTo>
                <a:lnTo>
                  <a:pt x="3435" y="610"/>
                </a:lnTo>
                <a:lnTo>
                  <a:pt x="3432" y="610"/>
                </a:lnTo>
                <a:lnTo>
                  <a:pt x="3430" y="610"/>
                </a:lnTo>
                <a:lnTo>
                  <a:pt x="3428" y="610"/>
                </a:lnTo>
                <a:lnTo>
                  <a:pt x="3425" y="612"/>
                </a:lnTo>
                <a:lnTo>
                  <a:pt x="3425" y="615"/>
                </a:lnTo>
                <a:lnTo>
                  <a:pt x="3423" y="615"/>
                </a:lnTo>
                <a:lnTo>
                  <a:pt x="3420" y="615"/>
                </a:lnTo>
                <a:lnTo>
                  <a:pt x="3420" y="617"/>
                </a:lnTo>
                <a:lnTo>
                  <a:pt x="3418" y="617"/>
                </a:lnTo>
                <a:lnTo>
                  <a:pt x="3416" y="619"/>
                </a:lnTo>
                <a:lnTo>
                  <a:pt x="3413" y="619"/>
                </a:lnTo>
                <a:lnTo>
                  <a:pt x="3411" y="622"/>
                </a:lnTo>
                <a:lnTo>
                  <a:pt x="3409" y="624"/>
                </a:lnTo>
                <a:lnTo>
                  <a:pt x="3406" y="624"/>
                </a:lnTo>
                <a:lnTo>
                  <a:pt x="3402" y="624"/>
                </a:lnTo>
                <a:lnTo>
                  <a:pt x="3399" y="624"/>
                </a:lnTo>
                <a:lnTo>
                  <a:pt x="3394" y="624"/>
                </a:lnTo>
                <a:lnTo>
                  <a:pt x="3385" y="619"/>
                </a:lnTo>
                <a:lnTo>
                  <a:pt x="3385" y="617"/>
                </a:lnTo>
                <a:lnTo>
                  <a:pt x="3371" y="612"/>
                </a:lnTo>
                <a:lnTo>
                  <a:pt x="3371" y="615"/>
                </a:lnTo>
                <a:lnTo>
                  <a:pt x="3368" y="615"/>
                </a:lnTo>
                <a:lnTo>
                  <a:pt x="3366" y="615"/>
                </a:lnTo>
                <a:lnTo>
                  <a:pt x="3366" y="612"/>
                </a:lnTo>
                <a:lnTo>
                  <a:pt x="3364" y="612"/>
                </a:lnTo>
                <a:lnTo>
                  <a:pt x="3361" y="610"/>
                </a:lnTo>
                <a:lnTo>
                  <a:pt x="3359" y="610"/>
                </a:lnTo>
                <a:lnTo>
                  <a:pt x="3357" y="608"/>
                </a:lnTo>
                <a:lnTo>
                  <a:pt x="3354" y="608"/>
                </a:lnTo>
                <a:lnTo>
                  <a:pt x="3352" y="605"/>
                </a:lnTo>
                <a:lnTo>
                  <a:pt x="3352" y="605"/>
                </a:lnTo>
                <a:lnTo>
                  <a:pt x="3350" y="605"/>
                </a:lnTo>
                <a:lnTo>
                  <a:pt x="3347" y="603"/>
                </a:lnTo>
                <a:lnTo>
                  <a:pt x="3342" y="603"/>
                </a:lnTo>
                <a:lnTo>
                  <a:pt x="3338" y="601"/>
                </a:lnTo>
                <a:lnTo>
                  <a:pt x="3333" y="598"/>
                </a:lnTo>
                <a:lnTo>
                  <a:pt x="3328" y="596"/>
                </a:lnTo>
                <a:lnTo>
                  <a:pt x="3326" y="593"/>
                </a:lnTo>
                <a:lnTo>
                  <a:pt x="3302" y="608"/>
                </a:lnTo>
                <a:lnTo>
                  <a:pt x="3307" y="610"/>
                </a:lnTo>
                <a:lnTo>
                  <a:pt x="3312" y="612"/>
                </a:lnTo>
                <a:close/>
                <a:moveTo>
                  <a:pt x="2114" y="501"/>
                </a:moveTo>
                <a:lnTo>
                  <a:pt x="2119" y="501"/>
                </a:lnTo>
                <a:lnTo>
                  <a:pt x="2119" y="504"/>
                </a:lnTo>
                <a:lnTo>
                  <a:pt x="2121" y="504"/>
                </a:lnTo>
                <a:lnTo>
                  <a:pt x="2123" y="504"/>
                </a:lnTo>
                <a:lnTo>
                  <a:pt x="2121" y="499"/>
                </a:lnTo>
                <a:lnTo>
                  <a:pt x="2112" y="497"/>
                </a:lnTo>
                <a:lnTo>
                  <a:pt x="2112" y="499"/>
                </a:lnTo>
                <a:lnTo>
                  <a:pt x="2114" y="499"/>
                </a:lnTo>
                <a:lnTo>
                  <a:pt x="2114" y="501"/>
                </a:lnTo>
                <a:close/>
                <a:moveTo>
                  <a:pt x="1920" y="426"/>
                </a:moveTo>
                <a:lnTo>
                  <a:pt x="1923" y="423"/>
                </a:lnTo>
                <a:lnTo>
                  <a:pt x="1920" y="423"/>
                </a:lnTo>
                <a:lnTo>
                  <a:pt x="1920" y="426"/>
                </a:lnTo>
                <a:close/>
                <a:moveTo>
                  <a:pt x="2582" y="986"/>
                </a:moveTo>
                <a:lnTo>
                  <a:pt x="2584" y="986"/>
                </a:lnTo>
                <a:lnTo>
                  <a:pt x="2586" y="986"/>
                </a:lnTo>
                <a:lnTo>
                  <a:pt x="2589" y="986"/>
                </a:lnTo>
                <a:lnTo>
                  <a:pt x="2591" y="986"/>
                </a:lnTo>
                <a:lnTo>
                  <a:pt x="2594" y="986"/>
                </a:lnTo>
                <a:lnTo>
                  <a:pt x="2596" y="986"/>
                </a:lnTo>
                <a:lnTo>
                  <a:pt x="2598" y="986"/>
                </a:lnTo>
                <a:lnTo>
                  <a:pt x="2601" y="986"/>
                </a:lnTo>
                <a:lnTo>
                  <a:pt x="2605" y="988"/>
                </a:lnTo>
                <a:lnTo>
                  <a:pt x="2608" y="988"/>
                </a:lnTo>
                <a:lnTo>
                  <a:pt x="2610" y="988"/>
                </a:lnTo>
                <a:lnTo>
                  <a:pt x="2610" y="990"/>
                </a:lnTo>
                <a:lnTo>
                  <a:pt x="2612" y="990"/>
                </a:lnTo>
                <a:lnTo>
                  <a:pt x="2612" y="990"/>
                </a:lnTo>
                <a:lnTo>
                  <a:pt x="2615" y="990"/>
                </a:lnTo>
                <a:lnTo>
                  <a:pt x="2617" y="990"/>
                </a:lnTo>
                <a:lnTo>
                  <a:pt x="2617" y="988"/>
                </a:lnTo>
                <a:lnTo>
                  <a:pt x="2620" y="988"/>
                </a:lnTo>
                <a:lnTo>
                  <a:pt x="2617" y="986"/>
                </a:lnTo>
                <a:lnTo>
                  <a:pt x="2615" y="986"/>
                </a:lnTo>
                <a:lnTo>
                  <a:pt x="2615" y="986"/>
                </a:lnTo>
                <a:lnTo>
                  <a:pt x="2617" y="986"/>
                </a:lnTo>
                <a:lnTo>
                  <a:pt x="2617" y="983"/>
                </a:lnTo>
                <a:lnTo>
                  <a:pt x="2620" y="983"/>
                </a:lnTo>
                <a:lnTo>
                  <a:pt x="2622" y="981"/>
                </a:lnTo>
                <a:lnTo>
                  <a:pt x="2624" y="981"/>
                </a:lnTo>
                <a:lnTo>
                  <a:pt x="2624" y="978"/>
                </a:lnTo>
                <a:lnTo>
                  <a:pt x="2627" y="974"/>
                </a:lnTo>
                <a:lnTo>
                  <a:pt x="2629" y="974"/>
                </a:lnTo>
                <a:lnTo>
                  <a:pt x="2631" y="971"/>
                </a:lnTo>
                <a:lnTo>
                  <a:pt x="2634" y="969"/>
                </a:lnTo>
                <a:lnTo>
                  <a:pt x="2634" y="967"/>
                </a:lnTo>
                <a:lnTo>
                  <a:pt x="2636" y="967"/>
                </a:lnTo>
                <a:lnTo>
                  <a:pt x="2636" y="964"/>
                </a:lnTo>
                <a:lnTo>
                  <a:pt x="2638" y="964"/>
                </a:lnTo>
                <a:lnTo>
                  <a:pt x="2638" y="962"/>
                </a:lnTo>
                <a:lnTo>
                  <a:pt x="2641" y="962"/>
                </a:lnTo>
                <a:lnTo>
                  <a:pt x="2641" y="960"/>
                </a:lnTo>
                <a:lnTo>
                  <a:pt x="2641" y="957"/>
                </a:lnTo>
                <a:lnTo>
                  <a:pt x="2643" y="957"/>
                </a:lnTo>
                <a:lnTo>
                  <a:pt x="2643" y="955"/>
                </a:lnTo>
                <a:lnTo>
                  <a:pt x="2646" y="955"/>
                </a:lnTo>
                <a:lnTo>
                  <a:pt x="2646" y="953"/>
                </a:lnTo>
                <a:lnTo>
                  <a:pt x="2648" y="950"/>
                </a:lnTo>
                <a:lnTo>
                  <a:pt x="2648" y="948"/>
                </a:lnTo>
                <a:lnTo>
                  <a:pt x="2650" y="945"/>
                </a:lnTo>
                <a:lnTo>
                  <a:pt x="2650" y="943"/>
                </a:lnTo>
                <a:lnTo>
                  <a:pt x="2653" y="941"/>
                </a:lnTo>
                <a:lnTo>
                  <a:pt x="2653" y="938"/>
                </a:lnTo>
                <a:lnTo>
                  <a:pt x="2655" y="938"/>
                </a:lnTo>
                <a:lnTo>
                  <a:pt x="2655" y="936"/>
                </a:lnTo>
                <a:lnTo>
                  <a:pt x="2655" y="934"/>
                </a:lnTo>
                <a:lnTo>
                  <a:pt x="2657" y="934"/>
                </a:lnTo>
                <a:lnTo>
                  <a:pt x="2657" y="931"/>
                </a:lnTo>
                <a:lnTo>
                  <a:pt x="2657" y="929"/>
                </a:lnTo>
                <a:lnTo>
                  <a:pt x="2660" y="929"/>
                </a:lnTo>
                <a:lnTo>
                  <a:pt x="2660" y="927"/>
                </a:lnTo>
                <a:lnTo>
                  <a:pt x="2662" y="924"/>
                </a:lnTo>
                <a:lnTo>
                  <a:pt x="2662" y="922"/>
                </a:lnTo>
                <a:lnTo>
                  <a:pt x="2664" y="922"/>
                </a:lnTo>
                <a:lnTo>
                  <a:pt x="2667" y="922"/>
                </a:lnTo>
                <a:lnTo>
                  <a:pt x="2667" y="919"/>
                </a:lnTo>
                <a:lnTo>
                  <a:pt x="2669" y="919"/>
                </a:lnTo>
                <a:lnTo>
                  <a:pt x="2669" y="917"/>
                </a:lnTo>
                <a:lnTo>
                  <a:pt x="2669" y="915"/>
                </a:lnTo>
                <a:lnTo>
                  <a:pt x="2669" y="915"/>
                </a:lnTo>
                <a:lnTo>
                  <a:pt x="2669" y="912"/>
                </a:lnTo>
                <a:lnTo>
                  <a:pt x="2669" y="910"/>
                </a:lnTo>
                <a:lnTo>
                  <a:pt x="2672" y="910"/>
                </a:lnTo>
                <a:lnTo>
                  <a:pt x="2672" y="908"/>
                </a:lnTo>
                <a:lnTo>
                  <a:pt x="2674" y="908"/>
                </a:lnTo>
                <a:lnTo>
                  <a:pt x="2674" y="905"/>
                </a:lnTo>
                <a:lnTo>
                  <a:pt x="2676" y="905"/>
                </a:lnTo>
                <a:lnTo>
                  <a:pt x="2679" y="905"/>
                </a:lnTo>
                <a:lnTo>
                  <a:pt x="2681" y="903"/>
                </a:lnTo>
                <a:lnTo>
                  <a:pt x="2686" y="901"/>
                </a:lnTo>
                <a:lnTo>
                  <a:pt x="2693" y="898"/>
                </a:lnTo>
                <a:lnTo>
                  <a:pt x="2700" y="898"/>
                </a:lnTo>
                <a:lnTo>
                  <a:pt x="2702" y="893"/>
                </a:lnTo>
                <a:lnTo>
                  <a:pt x="2702" y="889"/>
                </a:lnTo>
                <a:lnTo>
                  <a:pt x="2702" y="886"/>
                </a:lnTo>
                <a:lnTo>
                  <a:pt x="2702" y="884"/>
                </a:lnTo>
                <a:lnTo>
                  <a:pt x="2700" y="882"/>
                </a:lnTo>
                <a:lnTo>
                  <a:pt x="2700" y="879"/>
                </a:lnTo>
                <a:lnTo>
                  <a:pt x="2700" y="875"/>
                </a:lnTo>
                <a:lnTo>
                  <a:pt x="2698" y="872"/>
                </a:lnTo>
                <a:lnTo>
                  <a:pt x="2700" y="872"/>
                </a:lnTo>
                <a:lnTo>
                  <a:pt x="2700" y="872"/>
                </a:lnTo>
                <a:lnTo>
                  <a:pt x="2698" y="872"/>
                </a:lnTo>
                <a:lnTo>
                  <a:pt x="2698" y="870"/>
                </a:lnTo>
                <a:lnTo>
                  <a:pt x="2695" y="867"/>
                </a:lnTo>
                <a:lnTo>
                  <a:pt x="2690" y="863"/>
                </a:lnTo>
                <a:lnTo>
                  <a:pt x="2693" y="860"/>
                </a:lnTo>
                <a:lnTo>
                  <a:pt x="2690" y="860"/>
                </a:lnTo>
                <a:lnTo>
                  <a:pt x="2686" y="860"/>
                </a:lnTo>
                <a:lnTo>
                  <a:pt x="2679" y="858"/>
                </a:lnTo>
                <a:lnTo>
                  <a:pt x="2679" y="856"/>
                </a:lnTo>
                <a:lnTo>
                  <a:pt x="2681" y="851"/>
                </a:lnTo>
                <a:lnTo>
                  <a:pt x="2679" y="851"/>
                </a:lnTo>
                <a:lnTo>
                  <a:pt x="2660" y="837"/>
                </a:lnTo>
                <a:lnTo>
                  <a:pt x="2657" y="837"/>
                </a:lnTo>
                <a:lnTo>
                  <a:pt x="2631" y="818"/>
                </a:lnTo>
                <a:lnTo>
                  <a:pt x="2523" y="820"/>
                </a:lnTo>
                <a:lnTo>
                  <a:pt x="2523" y="818"/>
                </a:lnTo>
                <a:lnTo>
                  <a:pt x="2468" y="820"/>
                </a:lnTo>
                <a:lnTo>
                  <a:pt x="2468" y="825"/>
                </a:lnTo>
                <a:lnTo>
                  <a:pt x="2466" y="825"/>
                </a:lnTo>
                <a:lnTo>
                  <a:pt x="2464" y="825"/>
                </a:lnTo>
                <a:lnTo>
                  <a:pt x="2459" y="823"/>
                </a:lnTo>
                <a:lnTo>
                  <a:pt x="2457" y="823"/>
                </a:lnTo>
                <a:lnTo>
                  <a:pt x="2454" y="823"/>
                </a:lnTo>
                <a:lnTo>
                  <a:pt x="2452" y="823"/>
                </a:lnTo>
                <a:lnTo>
                  <a:pt x="2452" y="825"/>
                </a:lnTo>
                <a:lnTo>
                  <a:pt x="2449" y="825"/>
                </a:lnTo>
                <a:lnTo>
                  <a:pt x="2449" y="827"/>
                </a:lnTo>
                <a:lnTo>
                  <a:pt x="2447" y="827"/>
                </a:lnTo>
                <a:lnTo>
                  <a:pt x="2445" y="830"/>
                </a:lnTo>
                <a:lnTo>
                  <a:pt x="2442" y="830"/>
                </a:lnTo>
                <a:lnTo>
                  <a:pt x="2442" y="830"/>
                </a:lnTo>
                <a:lnTo>
                  <a:pt x="2440" y="830"/>
                </a:lnTo>
                <a:lnTo>
                  <a:pt x="2440" y="827"/>
                </a:lnTo>
                <a:lnTo>
                  <a:pt x="2438" y="827"/>
                </a:lnTo>
                <a:lnTo>
                  <a:pt x="2435" y="827"/>
                </a:lnTo>
                <a:lnTo>
                  <a:pt x="2435" y="825"/>
                </a:lnTo>
                <a:lnTo>
                  <a:pt x="2433" y="825"/>
                </a:lnTo>
                <a:lnTo>
                  <a:pt x="2431" y="825"/>
                </a:lnTo>
                <a:lnTo>
                  <a:pt x="2431" y="823"/>
                </a:lnTo>
                <a:lnTo>
                  <a:pt x="2428" y="823"/>
                </a:lnTo>
                <a:lnTo>
                  <a:pt x="2426" y="823"/>
                </a:lnTo>
                <a:lnTo>
                  <a:pt x="2423" y="823"/>
                </a:lnTo>
                <a:lnTo>
                  <a:pt x="2423" y="820"/>
                </a:lnTo>
                <a:lnTo>
                  <a:pt x="2414" y="823"/>
                </a:lnTo>
                <a:lnTo>
                  <a:pt x="2412" y="823"/>
                </a:lnTo>
                <a:lnTo>
                  <a:pt x="2409" y="823"/>
                </a:lnTo>
                <a:lnTo>
                  <a:pt x="2407" y="823"/>
                </a:lnTo>
                <a:lnTo>
                  <a:pt x="2405" y="823"/>
                </a:lnTo>
                <a:lnTo>
                  <a:pt x="2405" y="825"/>
                </a:lnTo>
                <a:lnTo>
                  <a:pt x="2405" y="827"/>
                </a:lnTo>
                <a:lnTo>
                  <a:pt x="2405" y="830"/>
                </a:lnTo>
                <a:lnTo>
                  <a:pt x="2405" y="834"/>
                </a:lnTo>
                <a:lnTo>
                  <a:pt x="2405" y="837"/>
                </a:lnTo>
                <a:lnTo>
                  <a:pt x="2402" y="839"/>
                </a:lnTo>
                <a:lnTo>
                  <a:pt x="2405" y="841"/>
                </a:lnTo>
                <a:lnTo>
                  <a:pt x="2402" y="844"/>
                </a:lnTo>
                <a:lnTo>
                  <a:pt x="2402" y="846"/>
                </a:lnTo>
                <a:lnTo>
                  <a:pt x="2400" y="846"/>
                </a:lnTo>
                <a:lnTo>
                  <a:pt x="2395" y="846"/>
                </a:lnTo>
                <a:lnTo>
                  <a:pt x="2390" y="846"/>
                </a:lnTo>
                <a:lnTo>
                  <a:pt x="2388" y="846"/>
                </a:lnTo>
                <a:lnTo>
                  <a:pt x="2388" y="844"/>
                </a:lnTo>
                <a:lnTo>
                  <a:pt x="2388" y="841"/>
                </a:lnTo>
                <a:lnTo>
                  <a:pt x="2388" y="839"/>
                </a:lnTo>
                <a:lnTo>
                  <a:pt x="2388" y="837"/>
                </a:lnTo>
                <a:lnTo>
                  <a:pt x="2388" y="834"/>
                </a:lnTo>
                <a:lnTo>
                  <a:pt x="2388" y="832"/>
                </a:lnTo>
                <a:lnTo>
                  <a:pt x="2388" y="830"/>
                </a:lnTo>
                <a:lnTo>
                  <a:pt x="2388" y="827"/>
                </a:lnTo>
                <a:lnTo>
                  <a:pt x="2388" y="825"/>
                </a:lnTo>
                <a:lnTo>
                  <a:pt x="2386" y="825"/>
                </a:lnTo>
                <a:lnTo>
                  <a:pt x="2386" y="825"/>
                </a:lnTo>
                <a:lnTo>
                  <a:pt x="2383" y="825"/>
                </a:lnTo>
                <a:lnTo>
                  <a:pt x="2381" y="825"/>
                </a:lnTo>
                <a:lnTo>
                  <a:pt x="2379" y="825"/>
                </a:lnTo>
                <a:lnTo>
                  <a:pt x="2374" y="825"/>
                </a:lnTo>
                <a:lnTo>
                  <a:pt x="2369" y="825"/>
                </a:lnTo>
                <a:lnTo>
                  <a:pt x="2364" y="825"/>
                </a:lnTo>
                <a:lnTo>
                  <a:pt x="2360" y="825"/>
                </a:lnTo>
                <a:lnTo>
                  <a:pt x="2343" y="825"/>
                </a:lnTo>
                <a:lnTo>
                  <a:pt x="2338" y="825"/>
                </a:lnTo>
                <a:lnTo>
                  <a:pt x="2338" y="832"/>
                </a:lnTo>
                <a:lnTo>
                  <a:pt x="2338" y="837"/>
                </a:lnTo>
                <a:lnTo>
                  <a:pt x="2338" y="839"/>
                </a:lnTo>
                <a:lnTo>
                  <a:pt x="2338" y="841"/>
                </a:lnTo>
                <a:lnTo>
                  <a:pt x="2338" y="844"/>
                </a:lnTo>
                <a:lnTo>
                  <a:pt x="2336" y="844"/>
                </a:lnTo>
                <a:lnTo>
                  <a:pt x="2336" y="841"/>
                </a:lnTo>
                <a:lnTo>
                  <a:pt x="2331" y="844"/>
                </a:lnTo>
                <a:lnTo>
                  <a:pt x="2331" y="841"/>
                </a:lnTo>
                <a:lnTo>
                  <a:pt x="2329" y="841"/>
                </a:lnTo>
                <a:lnTo>
                  <a:pt x="2327" y="844"/>
                </a:lnTo>
                <a:lnTo>
                  <a:pt x="2327" y="844"/>
                </a:lnTo>
                <a:lnTo>
                  <a:pt x="2327" y="839"/>
                </a:lnTo>
                <a:lnTo>
                  <a:pt x="2320" y="839"/>
                </a:lnTo>
                <a:lnTo>
                  <a:pt x="2320" y="837"/>
                </a:lnTo>
                <a:lnTo>
                  <a:pt x="2320" y="830"/>
                </a:lnTo>
                <a:lnTo>
                  <a:pt x="2320" y="827"/>
                </a:lnTo>
                <a:lnTo>
                  <a:pt x="2320" y="825"/>
                </a:lnTo>
                <a:lnTo>
                  <a:pt x="2320" y="823"/>
                </a:lnTo>
                <a:lnTo>
                  <a:pt x="2315" y="823"/>
                </a:lnTo>
                <a:lnTo>
                  <a:pt x="2312" y="820"/>
                </a:lnTo>
                <a:lnTo>
                  <a:pt x="2308" y="823"/>
                </a:lnTo>
                <a:lnTo>
                  <a:pt x="2305" y="823"/>
                </a:lnTo>
                <a:lnTo>
                  <a:pt x="2303" y="823"/>
                </a:lnTo>
                <a:lnTo>
                  <a:pt x="2301" y="823"/>
                </a:lnTo>
                <a:lnTo>
                  <a:pt x="2298" y="823"/>
                </a:lnTo>
                <a:lnTo>
                  <a:pt x="2296" y="823"/>
                </a:lnTo>
                <a:lnTo>
                  <a:pt x="2294" y="825"/>
                </a:lnTo>
                <a:lnTo>
                  <a:pt x="2291" y="825"/>
                </a:lnTo>
                <a:lnTo>
                  <a:pt x="2289" y="825"/>
                </a:lnTo>
                <a:lnTo>
                  <a:pt x="2286" y="825"/>
                </a:lnTo>
                <a:lnTo>
                  <a:pt x="2284" y="825"/>
                </a:lnTo>
                <a:lnTo>
                  <a:pt x="2282" y="825"/>
                </a:lnTo>
                <a:lnTo>
                  <a:pt x="2279" y="825"/>
                </a:lnTo>
                <a:lnTo>
                  <a:pt x="2277" y="825"/>
                </a:lnTo>
                <a:lnTo>
                  <a:pt x="2275" y="825"/>
                </a:lnTo>
                <a:lnTo>
                  <a:pt x="2272" y="825"/>
                </a:lnTo>
                <a:lnTo>
                  <a:pt x="2270" y="825"/>
                </a:lnTo>
                <a:lnTo>
                  <a:pt x="2265" y="825"/>
                </a:lnTo>
                <a:lnTo>
                  <a:pt x="2263" y="825"/>
                </a:lnTo>
                <a:lnTo>
                  <a:pt x="2263" y="827"/>
                </a:lnTo>
                <a:lnTo>
                  <a:pt x="2260" y="830"/>
                </a:lnTo>
                <a:lnTo>
                  <a:pt x="2260" y="834"/>
                </a:lnTo>
                <a:lnTo>
                  <a:pt x="2258" y="839"/>
                </a:lnTo>
                <a:lnTo>
                  <a:pt x="2258" y="844"/>
                </a:lnTo>
                <a:lnTo>
                  <a:pt x="2256" y="846"/>
                </a:lnTo>
                <a:lnTo>
                  <a:pt x="2253" y="849"/>
                </a:lnTo>
                <a:lnTo>
                  <a:pt x="2251" y="849"/>
                </a:lnTo>
                <a:lnTo>
                  <a:pt x="2251" y="851"/>
                </a:lnTo>
                <a:lnTo>
                  <a:pt x="2249" y="851"/>
                </a:lnTo>
                <a:lnTo>
                  <a:pt x="2249" y="853"/>
                </a:lnTo>
                <a:lnTo>
                  <a:pt x="2249" y="856"/>
                </a:lnTo>
                <a:lnTo>
                  <a:pt x="2249" y="858"/>
                </a:lnTo>
                <a:lnTo>
                  <a:pt x="2249" y="860"/>
                </a:lnTo>
                <a:lnTo>
                  <a:pt x="2249" y="863"/>
                </a:lnTo>
                <a:lnTo>
                  <a:pt x="2249" y="865"/>
                </a:lnTo>
                <a:lnTo>
                  <a:pt x="2249" y="867"/>
                </a:lnTo>
                <a:lnTo>
                  <a:pt x="2249" y="870"/>
                </a:lnTo>
                <a:lnTo>
                  <a:pt x="2249" y="872"/>
                </a:lnTo>
                <a:lnTo>
                  <a:pt x="2246" y="872"/>
                </a:lnTo>
                <a:lnTo>
                  <a:pt x="2246" y="872"/>
                </a:lnTo>
                <a:lnTo>
                  <a:pt x="2246" y="870"/>
                </a:lnTo>
                <a:lnTo>
                  <a:pt x="2246" y="867"/>
                </a:lnTo>
                <a:lnTo>
                  <a:pt x="2246" y="865"/>
                </a:lnTo>
                <a:lnTo>
                  <a:pt x="2244" y="863"/>
                </a:lnTo>
                <a:lnTo>
                  <a:pt x="2246" y="860"/>
                </a:lnTo>
                <a:lnTo>
                  <a:pt x="2246" y="858"/>
                </a:lnTo>
                <a:lnTo>
                  <a:pt x="2244" y="858"/>
                </a:lnTo>
                <a:lnTo>
                  <a:pt x="2244" y="856"/>
                </a:lnTo>
                <a:lnTo>
                  <a:pt x="2242" y="856"/>
                </a:lnTo>
                <a:lnTo>
                  <a:pt x="2239" y="856"/>
                </a:lnTo>
                <a:lnTo>
                  <a:pt x="2237" y="858"/>
                </a:lnTo>
                <a:lnTo>
                  <a:pt x="2234" y="858"/>
                </a:lnTo>
                <a:lnTo>
                  <a:pt x="2234" y="860"/>
                </a:lnTo>
                <a:lnTo>
                  <a:pt x="2232" y="860"/>
                </a:lnTo>
                <a:lnTo>
                  <a:pt x="2232" y="863"/>
                </a:lnTo>
                <a:lnTo>
                  <a:pt x="2230" y="863"/>
                </a:lnTo>
                <a:lnTo>
                  <a:pt x="2227" y="863"/>
                </a:lnTo>
                <a:lnTo>
                  <a:pt x="2225" y="860"/>
                </a:lnTo>
                <a:lnTo>
                  <a:pt x="2225" y="858"/>
                </a:lnTo>
                <a:lnTo>
                  <a:pt x="2223" y="858"/>
                </a:lnTo>
                <a:lnTo>
                  <a:pt x="2220" y="858"/>
                </a:lnTo>
                <a:lnTo>
                  <a:pt x="2218" y="858"/>
                </a:lnTo>
                <a:lnTo>
                  <a:pt x="2216" y="858"/>
                </a:lnTo>
                <a:lnTo>
                  <a:pt x="2216" y="856"/>
                </a:lnTo>
                <a:lnTo>
                  <a:pt x="2218" y="856"/>
                </a:lnTo>
                <a:lnTo>
                  <a:pt x="2218" y="853"/>
                </a:lnTo>
                <a:lnTo>
                  <a:pt x="2220" y="853"/>
                </a:lnTo>
                <a:lnTo>
                  <a:pt x="2223" y="853"/>
                </a:lnTo>
                <a:lnTo>
                  <a:pt x="2225" y="851"/>
                </a:lnTo>
                <a:lnTo>
                  <a:pt x="2227" y="851"/>
                </a:lnTo>
                <a:lnTo>
                  <a:pt x="2227" y="849"/>
                </a:lnTo>
                <a:lnTo>
                  <a:pt x="2230" y="849"/>
                </a:lnTo>
                <a:lnTo>
                  <a:pt x="2230" y="846"/>
                </a:lnTo>
                <a:lnTo>
                  <a:pt x="2232" y="846"/>
                </a:lnTo>
                <a:lnTo>
                  <a:pt x="2234" y="844"/>
                </a:lnTo>
                <a:lnTo>
                  <a:pt x="2234" y="841"/>
                </a:lnTo>
                <a:lnTo>
                  <a:pt x="2234" y="839"/>
                </a:lnTo>
                <a:lnTo>
                  <a:pt x="2237" y="839"/>
                </a:lnTo>
                <a:lnTo>
                  <a:pt x="2237" y="837"/>
                </a:lnTo>
                <a:lnTo>
                  <a:pt x="2239" y="837"/>
                </a:lnTo>
                <a:lnTo>
                  <a:pt x="2239" y="834"/>
                </a:lnTo>
                <a:lnTo>
                  <a:pt x="2239" y="832"/>
                </a:lnTo>
                <a:lnTo>
                  <a:pt x="2242" y="832"/>
                </a:lnTo>
                <a:lnTo>
                  <a:pt x="2244" y="827"/>
                </a:lnTo>
                <a:lnTo>
                  <a:pt x="2249" y="825"/>
                </a:lnTo>
                <a:lnTo>
                  <a:pt x="2251" y="823"/>
                </a:lnTo>
                <a:lnTo>
                  <a:pt x="2253" y="823"/>
                </a:lnTo>
                <a:lnTo>
                  <a:pt x="2256" y="818"/>
                </a:lnTo>
                <a:lnTo>
                  <a:pt x="2258" y="815"/>
                </a:lnTo>
                <a:lnTo>
                  <a:pt x="2260" y="815"/>
                </a:lnTo>
                <a:lnTo>
                  <a:pt x="2263" y="813"/>
                </a:lnTo>
                <a:lnTo>
                  <a:pt x="2265" y="811"/>
                </a:lnTo>
                <a:lnTo>
                  <a:pt x="2265" y="808"/>
                </a:lnTo>
                <a:lnTo>
                  <a:pt x="2268" y="808"/>
                </a:lnTo>
                <a:lnTo>
                  <a:pt x="2268" y="804"/>
                </a:lnTo>
                <a:lnTo>
                  <a:pt x="2265" y="794"/>
                </a:lnTo>
                <a:lnTo>
                  <a:pt x="2272" y="794"/>
                </a:lnTo>
                <a:lnTo>
                  <a:pt x="2277" y="794"/>
                </a:lnTo>
                <a:lnTo>
                  <a:pt x="2279" y="794"/>
                </a:lnTo>
                <a:lnTo>
                  <a:pt x="2279" y="797"/>
                </a:lnTo>
                <a:lnTo>
                  <a:pt x="2282" y="797"/>
                </a:lnTo>
                <a:lnTo>
                  <a:pt x="2284" y="799"/>
                </a:lnTo>
                <a:lnTo>
                  <a:pt x="2286" y="799"/>
                </a:lnTo>
                <a:lnTo>
                  <a:pt x="2289" y="801"/>
                </a:lnTo>
                <a:lnTo>
                  <a:pt x="2294" y="801"/>
                </a:lnTo>
                <a:lnTo>
                  <a:pt x="2298" y="801"/>
                </a:lnTo>
                <a:lnTo>
                  <a:pt x="2303" y="801"/>
                </a:lnTo>
                <a:lnTo>
                  <a:pt x="2310" y="801"/>
                </a:lnTo>
                <a:lnTo>
                  <a:pt x="2317" y="799"/>
                </a:lnTo>
                <a:lnTo>
                  <a:pt x="2322" y="799"/>
                </a:lnTo>
                <a:lnTo>
                  <a:pt x="2329" y="799"/>
                </a:lnTo>
                <a:lnTo>
                  <a:pt x="2329" y="801"/>
                </a:lnTo>
                <a:lnTo>
                  <a:pt x="2331" y="799"/>
                </a:lnTo>
                <a:lnTo>
                  <a:pt x="2334" y="799"/>
                </a:lnTo>
                <a:lnTo>
                  <a:pt x="2343" y="799"/>
                </a:lnTo>
                <a:lnTo>
                  <a:pt x="2350" y="799"/>
                </a:lnTo>
                <a:lnTo>
                  <a:pt x="2360" y="799"/>
                </a:lnTo>
                <a:lnTo>
                  <a:pt x="2374" y="799"/>
                </a:lnTo>
                <a:lnTo>
                  <a:pt x="2383" y="799"/>
                </a:lnTo>
                <a:lnTo>
                  <a:pt x="2390" y="799"/>
                </a:lnTo>
                <a:lnTo>
                  <a:pt x="2407" y="799"/>
                </a:lnTo>
                <a:lnTo>
                  <a:pt x="2423" y="799"/>
                </a:lnTo>
                <a:lnTo>
                  <a:pt x="2428" y="799"/>
                </a:lnTo>
                <a:lnTo>
                  <a:pt x="2440" y="799"/>
                </a:lnTo>
                <a:lnTo>
                  <a:pt x="2454" y="797"/>
                </a:lnTo>
                <a:lnTo>
                  <a:pt x="2471" y="797"/>
                </a:lnTo>
                <a:lnTo>
                  <a:pt x="2485" y="797"/>
                </a:lnTo>
                <a:lnTo>
                  <a:pt x="2497" y="797"/>
                </a:lnTo>
                <a:lnTo>
                  <a:pt x="2499" y="797"/>
                </a:lnTo>
                <a:lnTo>
                  <a:pt x="2506" y="797"/>
                </a:lnTo>
                <a:lnTo>
                  <a:pt x="2511" y="797"/>
                </a:lnTo>
                <a:lnTo>
                  <a:pt x="2513" y="797"/>
                </a:lnTo>
                <a:lnTo>
                  <a:pt x="2516" y="797"/>
                </a:lnTo>
                <a:lnTo>
                  <a:pt x="2516" y="792"/>
                </a:lnTo>
                <a:lnTo>
                  <a:pt x="2516" y="787"/>
                </a:lnTo>
                <a:lnTo>
                  <a:pt x="2516" y="782"/>
                </a:lnTo>
                <a:lnTo>
                  <a:pt x="2513" y="782"/>
                </a:lnTo>
                <a:lnTo>
                  <a:pt x="2511" y="782"/>
                </a:lnTo>
                <a:lnTo>
                  <a:pt x="2501" y="782"/>
                </a:lnTo>
                <a:lnTo>
                  <a:pt x="2497" y="782"/>
                </a:lnTo>
                <a:lnTo>
                  <a:pt x="2494" y="782"/>
                </a:lnTo>
                <a:lnTo>
                  <a:pt x="2485" y="782"/>
                </a:lnTo>
                <a:lnTo>
                  <a:pt x="2483" y="782"/>
                </a:lnTo>
                <a:lnTo>
                  <a:pt x="2468" y="782"/>
                </a:lnTo>
                <a:lnTo>
                  <a:pt x="2464" y="782"/>
                </a:lnTo>
                <a:lnTo>
                  <a:pt x="2464" y="778"/>
                </a:lnTo>
                <a:lnTo>
                  <a:pt x="2457" y="778"/>
                </a:lnTo>
                <a:lnTo>
                  <a:pt x="2457" y="775"/>
                </a:lnTo>
                <a:lnTo>
                  <a:pt x="2454" y="773"/>
                </a:lnTo>
                <a:lnTo>
                  <a:pt x="2449" y="773"/>
                </a:lnTo>
                <a:lnTo>
                  <a:pt x="2447" y="773"/>
                </a:lnTo>
                <a:lnTo>
                  <a:pt x="2447" y="771"/>
                </a:lnTo>
                <a:lnTo>
                  <a:pt x="2445" y="764"/>
                </a:lnTo>
                <a:lnTo>
                  <a:pt x="2447" y="764"/>
                </a:lnTo>
                <a:lnTo>
                  <a:pt x="2449" y="764"/>
                </a:lnTo>
                <a:lnTo>
                  <a:pt x="2454" y="764"/>
                </a:lnTo>
                <a:lnTo>
                  <a:pt x="2471" y="764"/>
                </a:lnTo>
                <a:lnTo>
                  <a:pt x="2483" y="764"/>
                </a:lnTo>
                <a:lnTo>
                  <a:pt x="2490" y="764"/>
                </a:lnTo>
                <a:lnTo>
                  <a:pt x="2494" y="764"/>
                </a:lnTo>
                <a:lnTo>
                  <a:pt x="2497" y="764"/>
                </a:lnTo>
                <a:lnTo>
                  <a:pt x="2497" y="761"/>
                </a:lnTo>
                <a:lnTo>
                  <a:pt x="2497" y="754"/>
                </a:lnTo>
                <a:lnTo>
                  <a:pt x="2497" y="747"/>
                </a:lnTo>
                <a:lnTo>
                  <a:pt x="2494" y="745"/>
                </a:lnTo>
                <a:lnTo>
                  <a:pt x="2490" y="745"/>
                </a:lnTo>
                <a:lnTo>
                  <a:pt x="2475" y="738"/>
                </a:lnTo>
                <a:lnTo>
                  <a:pt x="2464" y="733"/>
                </a:lnTo>
                <a:lnTo>
                  <a:pt x="2452" y="728"/>
                </a:lnTo>
                <a:lnTo>
                  <a:pt x="2452" y="730"/>
                </a:lnTo>
                <a:lnTo>
                  <a:pt x="2442" y="728"/>
                </a:lnTo>
                <a:lnTo>
                  <a:pt x="2433" y="723"/>
                </a:lnTo>
                <a:lnTo>
                  <a:pt x="2362" y="695"/>
                </a:lnTo>
                <a:lnTo>
                  <a:pt x="2338" y="728"/>
                </a:lnTo>
                <a:lnTo>
                  <a:pt x="2324" y="721"/>
                </a:lnTo>
                <a:lnTo>
                  <a:pt x="2331" y="709"/>
                </a:lnTo>
                <a:lnTo>
                  <a:pt x="2348" y="690"/>
                </a:lnTo>
                <a:lnTo>
                  <a:pt x="2346" y="688"/>
                </a:lnTo>
                <a:lnTo>
                  <a:pt x="2343" y="688"/>
                </a:lnTo>
                <a:lnTo>
                  <a:pt x="2341" y="688"/>
                </a:lnTo>
                <a:lnTo>
                  <a:pt x="2341" y="690"/>
                </a:lnTo>
                <a:lnTo>
                  <a:pt x="2338" y="690"/>
                </a:lnTo>
                <a:lnTo>
                  <a:pt x="2334" y="688"/>
                </a:lnTo>
                <a:lnTo>
                  <a:pt x="2336" y="686"/>
                </a:lnTo>
                <a:lnTo>
                  <a:pt x="2334" y="683"/>
                </a:lnTo>
                <a:lnTo>
                  <a:pt x="2331" y="683"/>
                </a:lnTo>
                <a:lnTo>
                  <a:pt x="2327" y="688"/>
                </a:lnTo>
                <a:lnTo>
                  <a:pt x="2315" y="704"/>
                </a:lnTo>
                <a:lnTo>
                  <a:pt x="2315" y="707"/>
                </a:lnTo>
                <a:lnTo>
                  <a:pt x="2312" y="709"/>
                </a:lnTo>
                <a:lnTo>
                  <a:pt x="2312" y="712"/>
                </a:lnTo>
                <a:lnTo>
                  <a:pt x="2308" y="714"/>
                </a:lnTo>
                <a:lnTo>
                  <a:pt x="2303" y="712"/>
                </a:lnTo>
                <a:lnTo>
                  <a:pt x="2298" y="709"/>
                </a:lnTo>
                <a:lnTo>
                  <a:pt x="2294" y="714"/>
                </a:lnTo>
                <a:lnTo>
                  <a:pt x="2294" y="716"/>
                </a:lnTo>
                <a:lnTo>
                  <a:pt x="2286" y="723"/>
                </a:lnTo>
                <a:lnTo>
                  <a:pt x="2282" y="721"/>
                </a:lnTo>
                <a:lnTo>
                  <a:pt x="2279" y="719"/>
                </a:lnTo>
                <a:lnTo>
                  <a:pt x="2275" y="716"/>
                </a:lnTo>
                <a:lnTo>
                  <a:pt x="2270" y="714"/>
                </a:lnTo>
                <a:lnTo>
                  <a:pt x="2265" y="712"/>
                </a:lnTo>
                <a:lnTo>
                  <a:pt x="2294" y="671"/>
                </a:lnTo>
                <a:lnTo>
                  <a:pt x="2277" y="664"/>
                </a:lnTo>
                <a:lnTo>
                  <a:pt x="2249" y="707"/>
                </a:lnTo>
                <a:lnTo>
                  <a:pt x="2246" y="707"/>
                </a:lnTo>
                <a:lnTo>
                  <a:pt x="2244" y="704"/>
                </a:lnTo>
                <a:lnTo>
                  <a:pt x="2242" y="704"/>
                </a:lnTo>
                <a:lnTo>
                  <a:pt x="2239" y="704"/>
                </a:lnTo>
                <a:lnTo>
                  <a:pt x="2234" y="702"/>
                </a:lnTo>
                <a:lnTo>
                  <a:pt x="2232" y="702"/>
                </a:lnTo>
                <a:lnTo>
                  <a:pt x="2234" y="702"/>
                </a:lnTo>
                <a:lnTo>
                  <a:pt x="2234" y="700"/>
                </a:lnTo>
                <a:lnTo>
                  <a:pt x="2242" y="690"/>
                </a:lnTo>
                <a:lnTo>
                  <a:pt x="2249" y="681"/>
                </a:lnTo>
                <a:lnTo>
                  <a:pt x="2256" y="674"/>
                </a:lnTo>
                <a:lnTo>
                  <a:pt x="2258" y="669"/>
                </a:lnTo>
                <a:lnTo>
                  <a:pt x="2263" y="664"/>
                </a:lnTo>
                <a:lnTo>
                  <a:pt x="2265" y="662"/>
                </a:lnTo>
                <a:lnTo>
                  <a:pt x="2265" y="660"/>
                </a:lnTo>
                <a:lnTo>
                  <a:pt x="2263" y="657"/>
                </a:lnTo>
                <a:lnTo>
                  <a:pt x="2253" y="655"/>
                </a:lnTo>
                <a:lnTo>
                  <a:pt x="2246" y="650"/>
                </a:lnTo>
                <a:lnTo>
                  <a:pt x="2242" y="657"/>
                </a:lnTo>
                <a:lnTo>
                  <a:pt x="2234" y="664"/>
                </a:lnTo>
                <a:lnTo>
                  <a:pt x="2234" y="667"/>
                </a:lnTo>
                <a:lnTo>
                  <a:pt x="2227" y="676"/>
                </a:lnTo>
                <a:lnTo>
                  <a:pt x="2220" y="686"/>
                </a:lnTo>
                <a:lnTo>
                  <a:pt x="2213" y="693"/>
                </a:lnTo>
                <a:lnTo>
                  <a:pt x="2213" y="695"/>
                </a:lnTo>
                <a:lnTo>
                  <a:pt x="2213" y="695"/>
                </a:lnTo>
                <a:lnTo>
                  <a:pt x="2211" y="695"/>
                </a:lnTo>
                <a:lnTo>
                  <a:pt x="2208" y="693"/>
                </a:lnTo>
                <a:lnTo>
                  <a:pt x="2206" y="693"/>
                </a:lnTo>
                <a:lnTo>
                  <a:pt x="2206" y="690"/>
                </a:lnTo>
                <a:lnTo>
                  <a:pt x="2208" y="690"/>
                </a:lnTo>
                <a:lnTo>
                  <a:pt x="2208" y="688"/>
                </a:lnTo>
                <a:lnTo>
                  <a:pt x="2206" y="686"/>
                </a:lnTo>
                <a:lnTo>
                  <a:pt x="2204" y="686"/>
                </a:lnTo>
                <a:lnTo>
                  <a:pt x="2201" y="686"/>
                </a:lnTo>
                <a:lnTo>
                  <a:pt x="2201" y="683"/>
                </a:lnTo>
                <a:lnTo>
                  <a:pt x="2204" y="681"/>
                </a:lnTo>
                <a:lnTo>
                  <a:pt x="2206" y="678"/>
                </a:lnTo>
                <a:lnTo>
                  <a:pt x="2208" y="676"/>
                </a:lnTo>
                <a:lnTo>
                  <a:pt x="2211" y="674"/>
                </a:lnTo>
                <a:lnTo>
                  <a:pt x="2213" y="669"/>
                </a:lnTo>
                <a:lnTo>
                  <a:pt x="2213" y="667"/>
                </a:lnTo>
                <a:lnTo>
                  <a:pt x="2216" y="664"/>
                </a:lnTo>
                <a:lnTo>
                  <a:pt x="2218" y="660"/>
                </a:lnTo>
                <a:lnTo>
                  <a:pt x="2220" y="657"/>
                </a:lnTo>
                <a:lnTo>
                  <a:pt x="2223" y="652"/>
                </a:lnTo>
                <a:lnTo>
                  <a:pt x="2230" y="648"/>
                </a:lnTo>
                <a:lnTo>
                  <a:pt x="2230" y="645"/>
                </a:lnTo>
                <a:lnTo>
                  <a:pt x="2232" y="645"/>
                </a:lnTo>
                <a:lnTo>
                  <a:pt x="2227" y="645"/>
                </a:lnTo>
                <a:lnTo>
                  <a:pt x="2223" y="643"/>
                </a:lnTo>
                <a:lnTo>
                  <a:pt x="2218" y="645"/>
                </a:lnTo>
                <a:lnTo>
                  <a:pt x="2216" y="648"/>
                </a:lnTo>
                <a:lnTo>
                  <a:pt x="2213" y="652"/>
                </a:lnTo>
                <a:lnTo>
                  <a:pt x="2213" y="655"/>
                </a:lnTo>
                <a:lnTo>
                  <a:pt x="2211" y="655"/>
                </a:lnTo>
                <a:lnTo>
                  <a:pt x="2204" y="652"/>
                </a:lnTo>
                <a:lnTo>
                  <a:pt x="2201" y="652"/>
                </a:lnTo>
                <a:lnTo>
                  <a:pt x="2199" y="652"/>
                </a:lnTo>
                <a:lnTo>
                  <a:pt x="2197" y="655"/>
                </a:lnTo>
                <a:lnTo>
                  <a:pt x="2194" y="655"/>
                </a:lnTo>
                <a:lnTo>
                  <a:pt x="2187" y="652"/>
                </a:lnTo>
                <a:lnTo>
                  <a:pt x="2180" y="648"/>
                </a:lnTo>
                <a:lnTo>
                  <a:pt x="2182" y="645"/>
                </a:lnTo>
                <a:lnTo>
                  <a:pt x="2185" y="643"/>
                </a:lnTo>
                <a:lnTo>
                  <a:pt x="2185" y="641"/>
                </a:lnTo>
                <a:lnTo>
                  <a:pt x="2187" y="638"/>
                </a:lnTo>
                <a:lnTo>
                  <a:pt x="2187" y="636"/>
                </a:lnTo>
                <a:lnTo>
                  <a:pt x="2190" y="634"/>
                </a:lnTo>
                <a:lnTo>
                  <a:pt x="2192" y="631"/>
                </a:lnTo>
                <a:lnTo>
                  <a:pt x="2187" y="629"/>
                </a:lnTo>
                <a:lnTo>
                  <a:pt x="2185" y="629"/>
                </a:lnTo>
                <a:lnTo>
                  <a:pt x="2182" y="626"/>
                </a:lnTo>
                <a:lnTo>
                  <a:pt x="2180" y="626"/>
                </a:lnTo>
                <a:lnTo>
                  <a:pt x="2178" y="626"/>
                </a:lnTo>
                <a:lnTo>
                  <a:pt x="2175" y="624"/>
                </a:lnTo>
                <a:lnTo>
                  <a:pt x="2173" y="624"/>
                </a:lnTo>
                <a:lnTo>
                  <a:pt x="2171" y="624"/>
                </a:lnTo>
                <a:lnTo>
                  <a:pt x="2168" y="624"/>
                </a:lnTo>
                <a:lnTo>
                  <a:pt x="2166" y="624"/>
                </a:lnTo>
                <a:lnTo>
                  <a:pt x="2164" y="624"/>
                </a:lnTo>
                <a:lnTo>
                  <a:pt x="2161" y="624"/>
                </a:lnTo>
                <a:lnTo>
                  <a:pt x="2159" y="624"/>
                </a:lnTo>
                <a:lnTo>
                  <a:pt x="2157" y="624"/>
                </a:lnTo>
                <a:lnTo>
                  <a:pt x="2157" y="624"/>
                </a:lnTo>
                <a:lnTo>
                  <a:pt x="2154" y="624"/>
                </a:lnTo>
                <a:lnTo>
                  <a:pt x="2152" y="624"/>
                </a:lnTo>
                <a:lnTo>
                  <a:pt x="2149" y="624"/>
                </a:lnTo>
                <a:lnTo>
                  <a:pt x="2147" y="624"/>
                </a:lnTo>
                <a:lnTo>
                  <a:pt x="2145" y="626"/>
                </a:lnTo>
                <a:lnTo>
                  <a:pt x="2142" y="626"/>
                </a:lnTo>
                <a:lnTo>
                  <a:pt x="2140" y="626"/>
                </a:lnTo>
                <a:lnTo>
                  <a:pt x="2138" y="629"/>
                </a:lnTo>
                <a:lnTo>
                  <a:pt x="2135" y="629"/>
                </a:lnTo>
                <a:lnTo>
                  <a:pt x="2128" y="631"/>
                </a:lnTo>
                <a:lnTo>
                  <a:pt x="2126" y="634"/>
                </a:lnTo>
                <a:lnTo>
                  <a:pt x="2121" y="638"/>
                </a:lnTo>
                <a:lnTo>
                  <a:pt x="2119" y="641"/>
                </a:lnTo>
                <a:lnTo>
                  <a:pt x="2109" y="650"/>
                </a:lnTo>
                <a:lnTo>
                  <a:pt x="2093" y="674"/>
                </a:lnTo>
                <a:lnTo>
                  <a:pt x="2086" y="686"/>
                </a:lnTo>
                <a:lnTo>
                  <a:pt x="2074" y="697"/>
                </a:lnTo>
                <a:lnTo>
                  <a:pt x="2071" y="702"/>
                </a:lnTo>
                <a:lnTo>
                  <a:pt x="2062" y="712"/>
                </a:lnTo>
                <a:lnTo>
                  <a:pt x="2043" y="740"/>
                </a:lnTo>
                <a:lnTo>
                  <a:pt x="2029" y="759"/>
                </a:lnTo>
                <a:lnTo>
                  <a:pt x="2029" y="759"/>
                </a:lnTo>
                <a:lnTo>
                  <a:pt x="2027" y="761"/>
                </a:lnTo>
                <a:lnTo>
                  <a:pt x="2024" y="761"/>
                </a:lnTo>
                <a:lnTo>
                  <a:pt x="2010" y="761"/>
                </a:lnTo>
                <a:lnTo>
                  <a:pt x="2008" y="764"/>
                </a:lnTo>
                <a:lnTo>
                  <a:pt x="1993" y="764"/>
                </a:lnTo>
                <a:lnTo>
                  <a:pt x="1989" y="764"/>
                </a:lnTo>
                <a:lnTo>
                  <a:pt x="1984" y="766"/>
                </a:lnTo>
                <a:lnTo>
                  <a:pt x="1977" y="768"/>
                </a:lnTo>
                <a:lnTo>
                  <a:pt x="1970" y="773"/>
                </a:lnTo>
                <a:lnTo>
                  <a:pt x="1958" y="780"/>
                </a:lnTo>
                <a:lnTo>
                  <a:pt x="1956" y="780"/>
                </a:lnTo>
                <a:lnTo>
                  <a:pt x="1946" y="787"/>
                </a:lnTo>
                <a:lnTo>
                  <a:pt x="1944" y="792"/>
                </a:lnTo>
                <a:lnTo>
                  <a:pt x="1944" y="804"/>
                </a:lnTo>
                <a:lnTo>
                  <a:pt x="1942" y="806"/>
                </a:lnTo>
                <a:lnTo>
                  <a:pt x="1934" y="806"/>
                </a:lnTo>
                <a:lnTo>
                  <a:pt x="1934" y="808"/>
                </a:lnTo>
                <a:lnTo>
                  <a:pt x="1932" y="808"/>
                </a:lnTo>
                <a:lnTo>
                  <a:pt x="1932" y="806"/>
                </a:lnTo>
                <a:lnTo>
                  <a:pt x="1930" y="806"/>
                </a:lnTo>
                <a:lnTo>
                  <a:pt x="1932" y="799"/>
                </a:lnTo>
                <a:lnTo>
                  <a:pt x="1934" y="792"/>
                </a:lnTo>
                <a:lnTo>
                  <a:pt x="1939" y="778"/>
                </a:lnTo>
                <a:lnTo>
                  <a:pt x="1946" y="773"/>
                </a:lnTo>
                <a:lnTo>
                  <a:pt x="1949" y="771"/>
                </a:lnTo>
                <a:lnTo>
                  <a:pt x="1960" y="764"/>
                </a:lnTo>
                <a:lnTo>
                  <a:pt x="1965" y="761"/>
                </a:lnTo>
                <a:lnTo>
                  <a:pt x="1989" y="754"/>
                </a:lnTo>
                <a:lnTo>
                  <a:pt x="1993" y="752"/>
                </a:lnTo>
                <a:lnTo>
                  <a:pt x="1996" y="754"/>
                </a:lnTo>
                <a:lnTo>
                  <a:pt x="1996" y="752"/>
                </a:lnTo>
                <a:lnTo>
                  <a:pt x="1998" y="752"/>
                </a:lnTo>
                <a:lnTo>
                  <a:pt x="1998" y="749"/>
                </a:lnTo>
                <a:lnTo>
                  <a:pt x="2001" y="749"/>
                </a:lnTo>
                <a:lnTo>
                  <a:pt x="2005" y="747"/>
                </a:lnTo>
                <a:lnTo>
                  <a:pt x="2008" y="747"/>
                </a:lnTo>
                <a:lnTo>
                  <a:pt x="2012" y="745"/>
                </a:lnTo>
                <a:lnTo>
                  <a:pt x="2043" y="700"/>
                </a:lnTo>
                <a:lnTo>
                  <a:pt x="2055" y="681"/>
                </a:lnTo>
                <a:lnTo>
                  <a:pt x="2057" y="678"/>
                </a:lnTo>
                <a:lnTo>
                  <a:pt x="2064" y="667"/>
                </a:lnTo>
                <a:lnTo>
                  <a:pt x="2067" y="664"/>
                </a:lnTo>
                <a:lnTo>
                  <a:pt x="2064" y="662"/>
                </a:lnTo>
                <a:lnTo>
                  <a:pt x="2069" y="655"/>
                </a:lnTo>
                <a:lnTo>
                  <a:pt x="2071" y="655"/>
                </a:lnTo>
                <a:lnTo>
                  <a:pt x="2076" y="650"/>
                </a:lnTo>
                <a:lnTo>
                  <a:pt x="2079" y="648"/>
                </a:lnTo>
                <a:lnTo>
                  <a:pt x="2079" y="645"/>
                </a:lnTo>
                <a:lnTo>
                  <a:pt x="2081" y="645"/>
                </a:lnTo>
                <a:lnTo>
                  <a:pt x="2083" y="641"/>
                </a:lnTo>
                <a:lnTo>
                  <a:pt x="2083" y="638"/>
                </a:lnTo>
                <a:lnTo>
                  <a:pt x="2081" y="636"/>
                </a:lnTo>
                <a:lnTo>
                  <a:pt x="2081" y="634"/>
                </a:lnTo>
                <a:lnTo>
                  <a:pt x="2083" y="631"/>
                </a:lnTo>
                <a:lnTo>
                  <a:pt x="2086" y="634"/>
                </a:lnTo>
                <a:lnTo>
                  <a:pt x="2088" y="634"/>
                </a:lnTo>
                <a:lnTo>
                  <a:pt x="2093" y="629"/>
                </a:lnTo>
                <a:lnTo>
                  <a:pt x="2093" y="626"/>
                </a:lnTo>
                <a:lnTo>
                  <a:pt x="2100" y="615"/>
                </a:lnTo>
                <a:lnTo>
                  <a:pt x="2102" y="608"/>
                </a:lnTo>
                <a:lnTo>
                  <a:pt x="2105" y="608"/>
                </a:lnTo>
                <a:lnTo>
                  <a:pt x="2105" y="605"/>
                </a:lnTo>
                <a:lnTo>
                  <a:pt x="2102" y="605"/>
                </a:lnTo>
                <a:lnTo>
                  <a:pt x="2100" y="608"/>
                </a:lnTo>
                <a:lnTo>
                  <a:pt x="2100" y="610"/>
                </a:lnTo>
                <a:lnTo>
                  <a:pt x="2097" y="610"/>
                </a:lnTo>
                <a:lnTo>
                  <a:pt x="2100" y="605"/>
                </a:lnTo>
                <a:lnTo>
                  <a:pt x="2100" y="601"/>
                </a:lnTo>
                <a:lnTo>
                  <a:pt x="2109" y="601"/>
                </a:lnTo>
                <a:lnTo>
                  <a:pt x="2109" y="598"/>
                </a:lnTo>
                <a:lnTo>
                  <a:pt x="2100" y="598"/>
                </a:lnTo>
                <a:lnTo>
                  <a:pt x="2100" y="596"/>
                </a:lnTo>
                <a:lnTo>
                  <a:pt x="2112" y="591"/>
                </a:lnTo>
                <a:lnTo>
                  <a:pt x="2112" y="589"/>
                </a:lnTo>
                <a:lnTo>
                  <a:pt x="2109" y="589"/>
                </a:lnTo>
                <a:lnTo>
                  <a:pt x="2102" y="589"/>
                </a:lnTo>
                <a:lnTo>
                  <a:pt x="2100" y="589"/>
                </a:lnTo>
                <a:lnTo>
                  <a:pt x="2105" y="586"/>
                </a:lnTo>
                <a:lnTo>
                  <a:pt x="2105" y="584"/>
                </a:lnTo>
                <a:lnTo>
                  <a:pt x="2105" y="579"/>
                </a:lnTo>
                <a:lnTo>
                  <a:pt x="2107" y="579"/>
                </a:lnTo>
                <a:lnTo>
                  <a:pt x="2105" y="577"/>
                </a:lnTo>
                <a:lnTo>
                  <a:pt x="2095" y="577"/>
                </a:lnTo>
                <a:lnTo>
                  <a:pt x="2093" y="570"/>
                </a:lnTo>
                <a:lnTo>
                  <a:pt x="2102" y="567"/>
                </a:lnTo>
                <a:lnTo>
                  <a:pt x="2105" y="567"/>
                </a:lnTo>
                <a:lnTo>
                  <a:pt x="2107" y="572"/>
                </a:lnTo>
                <a:lnTo>
                  <a:pt x="2116" y="570"/>
                </a:lnTo>
                <a:lnTo>
                  <a:pt x="2116" y="567"/>
                </a:lnTo>
                <a:lnTo>
                  <a:pt x="2121" y="567"/>
                </a:lnTo>
                <a:lnTo>
                  <a:pt x="2119" y="563"/>
                </a:lnTo>
                <a:lnTo>
                  <a:pt x="2121" y="563"/>
                </a:lnTo>
                <a:lnTo>
                  <a:pt x="2121" y="558"/>
                </a:lnTo>
                <a:lnTo>
                  <a:pt x="2093" y="563"/>
                </a:lnTo>
                <a:lnTo>
                  <a:pt x="2090" y="563"/>
                </a:lnTo>
                <a:lnTo>
                  <a:pt x="2088" y="563"/>
                </a:lnTo>
                <a:lnTo>
                  <a:pt x="2088" y="556"/>
                </a:lnTo>
                <a:lnTo>
                  <a:pt x="2095" y="556"/>
                </a:lnTo>
                <a:lnTo>
                  <a:pt x="2133" y="551"/>
                </a:lnTo>
                <a:lnTo>
                  <a:pt x="2131" y="544"/>
                </a:lnTo>
                <a:lnTo>
                  <a:pt x="2133" y="544"/>
                </a:lnTo>
                <a:lnTo>
                  <a:pt x="2133" y="541"/>
                </a:lnTo>
                <a:lnTo>
                  <a:pt x="2131" y="541"/>
                </a:lnTo>
                <a:lnTo>
                  <a:pt x="2119" y="544"/>
                </a:lnTo>
                <a:lnTo>
                  <a:pt x="2109" y="546"/>
                </a:lnTo>
                <a:lnTo>
                  <a:pt x="2109" y="544"/>
                </a:lnTo>
                <a:lnTo>
                  <a:pt x="2107" y="544"/>
                </a:lnTo>
                <a:lnTo>
                  <a:pt x="2107" y="539"/>
                </a:lnTo>
                <a:lnTo>
                  <a:pt x="2102" y="541"/>
                </a:lnTo>
                <a:lnTo>
                  <a:pt x="2100" y="539"/>
                </a:lnTo>
                <a:lnTo>
                  <a:pt x="2100" y="539"/>
                </a:lnTo>
                <a:lnTo>
                  <a:pt x="2093" y="541"/>
                </a:lnTo>
                <a:lnTo>
                  <a:pt x="2090" y="541"/>
                </a:lnTo>
                <a:lnTo>
                  <a:pt x="2090" y="539"/>
                </a:lnTo>
                <a:lnTo>
                  <a:pt x="2088" y="541"/>
                </a:lnTo>
                <a:lnTo>
                  <a:pt x="2086" y="541"/>
                </a:lnTo>
                <a:lnTo>
                  <a:pt x="2086" y="539"/>
                </a:lnTo>
                <a:lnTo>
                  <a:pt x="2086" y="537"/>
                </a:lnTo>
                <a:lnTo>
                  <a:pt x="2086" y="534"/>
                </a:lnTo>
                <a:lnTo>
                  <a:pt x="2086" y="532"/>
                </a:lnTo>
                <a:lnTo>
                  <a:pt x="2086" y="532"/>
                </a:lnTo>
                <a:lnTo>
                  <a:pt x="2086" y="530"/>
                </a:lnTo>
                <a:lnTo>
                  <a:pt x="2086" y="527"/>
                </a:lnTo>
                <a:lnTo>
                  <a:pt x="2086" y="525"/>
                </a:lnTo>
                <a:lnTo>
                  <a:pt x="2088" y="525"/>
                </a:lnTo>
                <a:lnTo>
                  <a:pt x="2090" y="523"/>
                </a:lnTo>
                <a:lnTo>
                  <a:pt x="2105" y="527"/>
                </a:lnTo>
                <a:lnTo>
                  <a:pt x="2105" y="532"/>
                </a:lnTo>
                <a:lnTo>
                  <a:pt x="2119" y="530"/>
                </a:lnTo>
                <a:lnTo>
                  <a:pt x="2116" y="525"/>
                </a:lnTo>
                <a:lnTo>
                  <a:pt x="2128" y="523"/>
                </a:lnTo>
                <a:lnTo>
                  <a:pt x="2128" y="518"/>
                </a:lnTo>
                <a:lnTo>
                  <a:pt x="2116" y="520"/>
                </a:lnTo>
                <a:lnTo>
                  <a:pt x="2114" y="520"/>
                </a:lnTo>
                <a:lnTo>
                  <a:pt x="2109" y="520"/>
                </a:lnTo>
                <a:lnTo>
                  <a:pt x="2105" y="520"/>
                </a:lnTo>
                <a:lnTo>
                  <a:pt x="2100" y="518"/>
                </a:lnTo>
                <a:lnTo>
                  <a:pt x="2097" y="515"/>
                </a:lnTo>
                <a:lnTo>
                  <a:pt x="2093" y="515"/>
                </a:lnTo>
                <a:lnTo>
                  <a:pt x="2088" y="513"/>
                </a:lnTo>
                <a:lnTo>
                  <a:pt x="2086" y="513"/>
                </a:lnTo>
                <a:lnTo>
                  <a:pt x="2086" y="506"/>
                </a:lnTo>
                <a:lnTo>
                  <a:pt x="2090" y="508"/>
                </a:lnTo>
                <a:lnTo>
                  <a:pt x="2090" y="506"/>
                </a:lnTo>
                <a:lnTo>
                  <a:pt x="2093" y="506"/>
                </a:lnTo>
                <a:lnTo>
                  <a:pt x="2095" y="508"/>
                </a:lnTo>
                <a:lnTo>
                  <a:pt x="2100" y="508"/>
                </a:lnTo>
                <a:lnTo>
                  <a:pt x="2100" y="511"/>
                </a:lnTo>
                <a:lnTo>
                  <a:pt x="2100" y="511"/>
                </a:lnTo>
                <a:lnTo>
                  <a:pt x="2105" y="513"/>
                </a:lnTo>
                <a:lnTo>
                  <a:pt x="2109" y="513"/>
                </a:lnTo>
                <a:lnTo>
                  <a:pt x="2112" y="508"/>
                </a:lnTo>
                <a:lnTo>
                  <a:pt x="2109" y="508"/>
                </a:lnTo>
                <a:lnTo>
                  <a:pt x="2112" y="504"/>
                </a:lnTo>
                <a:lnTo>
                  <a:pt x="2112" y="499"/>
                </a:lnTo>
                <a:lnTo>
                  <a:pt x="2102" y="499"/>
                </a:lnTo>
                <a:lnTo>
                  <a:pt x="2100" y="497"/>
                </a:lnTo>
                <a:lnTo>
                  <a:pt x="2102" y="494"/>
                </a:lnTo>
                <a:lnTo>
                  <a:pt x="2105" y="494"/>
                </a:lnTo>
                <a:lnTo>
                  <a:pt x="2105" y="489"/>
                </a:lnTo>
                <a:lnTo>
                  <a:pt x="2107" y="489"/>
                </a:lnTo>
                <a:lnTo>
                  <a:pt x="2107" y="485"/>
                </a:lnTo>
                <a:lnTo>
                  <a:pt x="2107" y="482"/>
                </a:lnTo>
                <a:lnTo>
                  <a:pt x="2102" y="482"/>
                </a:lnTo>
                <a:lnTo>
                  <a:pt x="2102" y="480"/>
                </a:lnTo>
                <a:lnTo>
                  <a:pt x="2100" y="480"/>
                </a:lnTo>
                <a:lnTo>
                  <a:pt x="2100" y="480"/>
                </a:lnTo>
                <a:lnTo>
                  <a:pt x="2095" y="478"/>
                </a:lnTo>
                <a:lnTo>
                  <a:pt x="2093" y="478"/>
                </a:lnTo>
                <a:lnTo>
                  <a:pt x="2090" y="478"/>
                </a:lnTo>
                <a:lnTo>
                  <a:pt x="2088" y="478"/>
                </a:lnTo>
                <a:lnTo>
                  <a:pt x="2086" y="478"/>
                </a:lnTo>
                <a:lnTo>
                  <a:pt x="2086" y="475"/>
                </a:lnTo>
                <a:lnTo>
                  <a:pt x="2086" y="475"/>
                </a:lnTo>
                <a:lnTo>
                  <a:pt x="2093" y="475"/>
                </a:lnTo>
                <a:lnTo>
                  <a:pt x="2095" y="475"/>
                </a:lnTo>
                <a:lnTo>
                  <a:pt x="2100" y="475"/>
                </a:lnTo>
                <a:lnTo>
                  <a:pt x="2100" y="475"/>
                </a:lnTo>
                <a:lnTo>
                  <a:pt x="2114" y="478"/>
                </a:lnTo>
                <a:lnTo>
                  <a:pt x="2114" y="475"/>
                </a:lnTo>
                <a:lnTo>
                  <a:pt x="2114" y="475"/>
                </a:lnTo>
                <a:lnTo>
                  <a:pt x="2114" y="473"/>
                </a:lnTo>
                <a:lnTo>
                  <a:pt x="2107" y="473"/>
                </a:lnTo>
                <a:lnTo>
                  <a:pt x="2102" y="473"/>
                </a:lnTo>
                <a:lnTo>
                  <a:pt x="2100" y="473"/>
                </a:lnTo>
                <a:lnTo>
                  <a:pt x="2100" y="471"/>
                </a:lnTo>
                <a:lnTo>
                  <a:pt x="2100" y="466"/>
                </a:lnTo>
                <a:lnTo>
                  <a:pt x="2100" y="466"/>
                </a:lnTo>
                <a:lnTo>
                  <a:pt x="2097" y="466"/>
                </a:lnTo>
                <a:lnTo>
                  <a:pt x="2097" y="461"/>
                </a:lnTo>
                <a:lnTo>
                  <a:pt x="2107" y="461"/>
                </a:lnTo>
                <a:lnTo>
                  <a:pt x="2109" y="459"/>
                </a:lnTo>
                <a:lnTo>
                  <a:pt x="2109" y="456"/>
                </a:lnTo>
                <a:lnTo>
                  <a:pt x="2105" y="456"/>
                </a:lnTo>
                <a:lnTo>
                  <a:pt x="2102" y="454"/>
                </a:lnTo>
                <a:lnTo>
                  <a:pt x="2109" y="454"/>
                </a:lnTo>
                <a:lnTo>
                  <a:pt x="2107" y="449"/>
                </a:lnTo>
                <a:lnTo>
                  <a:pt x="2093" y="452"/>
                </a:lnTo>
                <a:lnTo>
                  <a:pt x="2093" y="449"/>
                </a:lnTo>
                <a:lnTo>
                  <a:pt x="2107" y="447"/>
                </a:lnTo>
                <a:lnTo>
                  <a:pt x="2107" y="445"/>
                </a:lnTo>
                <a:lnTo>
                  <a:pt x="2100" y="433"/>
                </a:lnTo>
                <a:lnTo>
                  <a:pt x="2100" y="433"/>
                </a:lnTo>
                <a:lnTo>
                  <a:pt x="2090" y="440"/>
                </a:lnTo>
                <a:lnTo>
                  <a:pt x="2083" y="445"/>
                </a:lnTo>
                <a:lnTo>
                  <a:pt x="2081" y="442"/>
                </a:lnTo>
                <a:lnTo>
                  <a:pt x="2079" y="438"/>
                </a:lnTo>
                <a:lnTo>
                  <a:pt x="2083" y="435"/>
                </a:lnTo>
                <a:lnTo>
                  <a:pt x="2086" y="430"/>
                </a:lnTo>
                <a:lnTo>
                  <a:pt x="2090" y="428"/>
                </a:lnTo>
                <a:lnTo>
                  <a:pt x="2097" y="421"/>
                </a:lnTo>
                <a:lnTo>
                  <a:pt x="2095" y="419"/>
                </a:lnTo>
                <a:lnTo>
                  <a:pt x="2090" y="421"/>
                </a:lnTo>
                <a:lnTo>
                  <a:pt x="2088" y="423"/>
                </a:lnTo>
                <a:lnTo>
                  <a:pt x="2086" y="426"/>
                </a:lnTo>
                <a:lnTo>
                  <a:pt x="2083" y="428"/>
                </a:lnTo>
                <a:lnTo>
                  <a:pt x="2079" y="430"/>
                </a:lnTo>
                <a:lnTo>
                  <a:pt x="2074" y="428"/>
                </a:lnTo>
                <a:lnTo>
                  <a:pt x="2071" y="430"/>
                </a:lnTo>
                <a:lnTo>
                  <a:pt x="2071" y="428"/>
                </a:lnTo>
                <a:lnTo>
                  <a:pt x="2076" y="423"/>
                </a:lnTo>
                <a:lnTo>
                  <a:pt x="2079" y="421"/>
                </a:lnTo>
                <a:lnTo>
                  <a:pt x="2081" y="419"/>
                </a:lnTo>
                <a:lnTo>
                  <a:pt x="2083" y="416"/>
                </a:lnTo>
                <a:lnTo>
                  <a:pt x="2083" y="414"/>
                </a:lnTo>
                <a:lnTo>
                  <a:pt x="2081" y="412"/>
                </a:lnTo>
                <a:lnTo>
                  <a:pt x="2079" y="414"/>
                </a:lnTo>
                <a:lnTo>
                  <a:pt x="2076" y="416"/>
                </a:lnTo>
                <a:lnTo>
                  <a:pt x="2074" y="419"/>
                </a:lnTo>
                <a:lnTo>
                  <a:pt x="2071" y="421"/>
                </a:lnTo>
                <a:lnTo>
                  <a:pt x="2067" y="419"/>
                </a:lnTo>
                <a:lnTo>
                  <a:pt x="2064" y="419"/>
                </a:lnTo>
                <a:lnTo>
                  <a:pt x="2067" y="416"/>
                </a:lnTo>
                <a:lnTo>
                  <a:pt x="2069" y="414"/>
                </a:lnTo>
                <a:lnTo>
                  <a:pt x="2071" y="409"/>
                </a:lnTo>
                <a:lnTo>
                  <a:pt x="2067" y="407"/>
                </a:lnTo>
                <a:lnTo>
                  <a:pt x="2064" y="409"/>
                </a:lnTo>
                <a:lnTo>
                  <a:pt x="2062" y="414"/>
                </a:lnTo>
                <a:lnTo>
                  <a:pt x="2060" y="416"/>
                </a:lnTo>
                <a:lnTo>
                  <a:pt x="2057" y="419"/>
                </a:lnTo>
                <a:lnTo>
                  <a:pt x="2055" y="419"/>
                </a:lnTo>
                <a:lnTo>
                  <a:pt x="2055" y="421"/>
                </a:lnTo>
                <a:lnTo>
                  <a:pt x="2053" y="419"/>
                </a:lnTo>
                <a:lnTo>
                  <a:pt x="2050" y="419"/>
                </a:lnTo>
                <a:lnTo>
                  <a:pt x="2048" y="419"/>
                </a:lnTo>
                <a:lnTo>
                  <a:pt x="2048" y="419"/>
                </a:lnTo>
                <a:lnTo>
                  <a:pt x="2045" y="419"/>
                </a:lnTo>
                <a:lnTo>
                  <a:pt x="2045" y="421"/>
                </a:lnTo>
                <a:lnTo>
                  <a:pt x="2043" y="421"/>
                </a:lnTo>
                <a:lnTo>
                  <a:pt x="2043" y="419"/>
                </a:lnTo>
                <a:lnTo>
                  <a:pt x="2038" y="419"/>
                </a:lnTo>
                <a:lnTo>
                  <a:pt x="2036" y="419"/>
                </a:lnTo>
                <a:lnTo>
                  <a:pt x="2029" y="419"/>
                </a:lnTo>
                <a:lnTo>
                  <a:pt x="2024" y="419"/>
                </a:lnTo>
                <a:lnTo>
                  <a:pt x="2024" y="416"/>
                </a:lnTo>
                <a:lnTo>
                  <a:pt x="2022" y="416"/>
                </a:lnTo>
                <a:lnTo>
                  <a:pt x="2022" y="419"/>
                </a:lnTo>
                <a:lnTo>
                  <a:pt x="2019" y="419"/>
                </a:lnTo>
                <a:lnTo>
                  <a:pt x="2017" y="419"/>
                </a:lnTo>
                <a:lnTo>
                  <a:pt x="2015" y="416"/>
                </a:lnTo>
                <a:lnTo>
                  <a:pt x="2015" y="419"/>
                </a:lnTo>
                <a:lnTo>
                  <a:pt x="2012" y="419"/>
                </a:lnTo>
                <a:lnTo>
                  <a:pt x="2008" y="419"/>
                </a:lnTo>
                <a:lnTo>
                  <a:pt x="2005" y="419"/>
                </a:lnTo>
                <a:lnTo>
                  <a:pt x="2003" y="419"/>
                </a:lnTo>
                <a:lnTo>
                  <a:pt x="2001" y="419"/>
                </a:lnTo>
                <a:lnTo>
                  <a:pt x="1998" y="419"/>
                </a:lnTo>
                <a:lnTo>
                  <a:pt x="1996" y="419"/>
                </a:lnTo>
                <a:lnTo>
                  <a:pt x="1996" y="419"/>
                </a:lnTo>
                <a:lnTo>
                  <a:pt x="1993" y="419"/>
                </a:lnTo>
                <a:lnTo>
                  <a:pt x="1991" y="419"/>
                </a:lnTo>
                <a:lnTo>
                  <a:pt x="1989" y="419"/>
                </a:lnTo>
                <a:lnTo>
                  <a:pt x="1984" y="423"/>
                </a:lnTo>
                <a:lnTo>
                  <a:pt x="1984" y="426"/>
                </a:lnTo>
                <a:lnTo>
                  <a:pt x="1982" y="428"/>
                </a:lnTo>
                <a:lnTo>
                  <a:pt x="1979" y="428"/>
                </a:lnTo>
                <a:lnTo>
                  <a:pt x="1977" y="430"/>
                </a:lnTo>
                <a:lnTo>
                  <a:pt x="1977" y="433"/>
                </a:lnTo>
                <a:lnTo>
                  <a:pt x="1975" y="433"/>
                </a:lnTo>
                <a:lnTo>
                  <a:pt x="1972" y="433"/>
                </a:lnTo>
                <a:lnTo>
                  <a:pt x="1970" y="433"/>
                </a:lnTo>
                <a:lnTo>
                  <a:pt x="1968" y="433"/>
                </a:lnTo>
                <a:lnTo>
                  <a:pt x="1965" y="433"/>
                </a:lnTo>
                <a:lnTo>
                  <a:pt x="1965" y="435"/>
                </a:lnTo>
                <a:lnTo>
                  <a:pt x="1968" y="435"/>
                </a:lnTo>
                <a:lnTo>
                  <a:pt x="1968" y="438"/>
                </a:lnTo>
                <a:lnTo>
                  <a:pt x="1960" y="438"/>
                </a:lnTo>
                <a:lnTo>
                  <a:pt x="1958" y="435"/>
                </a:lnTo>
                <a:lnTo>
                  <a:pt x="1956" y="435"/>
                </a:lnTo>
                <a:lnTo>
                  <a:pt x="1956" y="438"/>
                </a:lnTo>
                <a:lnTo>
                  <a:pt x="1953" y="438"/>
                </a:lnTo>
                <a:lnTo>
                  <a:pt x="1951" y="438"/>
                </a:lnTo>
                <a:lnTo>
                  <a:pt x="1951" y="440"/>
                </a:lnTo>
                <a:lnTo>
                  <a:pt x="1949" y="440"/>
                </a:lnTo>
                <a:lnTo>
                  <a:pt x="1946" y="440"/>
                </a:lnTo>
                <a:lnTo>
                  <a:pt x="1944" y="442"/>
                </a:lnTo>
                <a:lnTo>
                  <a:pt x="1942" y="442"/>
                </a:lnTo>
                <a:lnTo>
                  <a:pt x="1939" y="445"/>
                </a:lnTo>
                <a:lnTo>
                  <a:pt x="1937" y="445"/>
                </a:lnTo>
                <a:lnTo>
                  <a:pt x="1937" y="442"/>
                </a:lnTo>
                <a:lnTo>
                  <a:pt x="1934" y="442"/>
                </a:lnTo>
                <a:lnTo>
                  <a:pt x="1934" y="440"/>
                </a:lnTo>
                <a:lnTo>
                  <a:pt x="1934" y="438"/>
                </a:lnTo>
                <a:lnTo>
                  <a:pt x="1934" y="435"/>
                </a:lnTo>
                <a:lnTo>
                  <a:pt x="1934" y="433"/>
                </a:lnTo>
                <a:lnTo>
                  <a:pt x="1934" y="430"/>
                </a:lnTo>
                <a:lnTo>
                  <a:pt x="1937" y="430"/>
                </a:lnTo>
                <a:lnTo>
                  <a:pt x="1934" y="426"/>
                </a:lnTo>
                <a:lnTo>
                  <a:pt x="1937" y="423"/>
                </a:lnTo>
                <a:lnTo>
                  <a:pt x="1934" y="423"/>
                </a:lnTo>
                <a:lnTo>
                  <a:pt x="1934" y="421"/>
                </a:lnTo>
                <a:lnTo>
                  <a:pt x="1923" y="423"/>
                </a:lnTo>
                <a:lnTo>
                  <a:pt x="1925" y="423"/>
                </a:lnTo>
                <a:lnTo>
                  <a:pt x="1930" y="423"/>
                </a:lnTo>
                <a:lnTo>
                  <a:pt x="1925" y="426"/>
                </a:lnTo>
                <a:lnTo>
                  <a:pt x="1923" y="426"/>
                </a:lnTo>
                <a:lnTo>
                  <a:pt x="1923" y="428"/>
                </a:lnTo>
                <a:lnTo>
                  <a:pt x="1925" y="428"/>
                </a:lnTo>
                <a:lnTo>
                  <a:pt x="1920" y="430"/>
                </a:lnTo>
                <a:lnTo>
                  <a:pt x="1918" y="430"/>
                </a:lnTo>
                <a:lnTo>
                  <a:pt x="1916" y="430"/>
                </a:lnTo>
                <a:lnTo>
                  <a:pt x="1913" y="430"/>
                </a:lnTo>
                <a:lnTo>
                  <a:pt x="1911" y="430"/>
                </a:lnTo>
                <a:lnTo>
                  <a:pt x="1908" y="430"/>
                </a:lnTo>
                <a:lnTo>
                  <a:pt x="1904" y="428"/>
                </a:lnTo>
                <a:lnTo>
                  <a:pt x="1901" y="428"/>
                </a:lnTo>
                <a:lnTo>
                  <a:pt x="1899" y="428"/>
                </a:lnTo>
                <a:lnTo>
                  <a:pt x="1897" y="426"/>
                </a:lnTo>
                <a:lnTo>
                  <a:pt x="1894" y="426"/>
                </a:lnTo>
                <a:lnTo>
                  <a:pt x="1892" y="426"/>
                </a:lnTo>
                <a:lnTo>
                  <a:pt x="1890" y="423"/>
                </a:lnTo>
                <a:lnTo>
                  <a:pt x="1887" y="423"/>
                </a:lnTo>
                <a:lnTo>
                  <a:pt x="1885" y="421"/>
                </a:lnTo>
                <a:lnTo>
                  <a:pt x="1882" y="421"/>
                </a:lnTo>
                <a:lnTo>
                  <a:pt x="1880" y="421"/>
                </a:lnTo>
                <a:lnTo>
                  <a:pt x="1878" y="419"/>
                </a:lnTo>
                <a:lnTo>
                  <a:pt x="1875" y="419"/>
                </a:lnTo>
                <a:lnTo>
                  <a:pt x="1873" y="419"/>
                </a:lnTo>
                <a:lnTo>
                  <a:pt x="1871" y="419"/>
                </a:lnTo>
                <a:lnTo>
                  <a:pt x="1873" y="421"/>
                </a:lnTo>
                <a:lnTo>
                  <a:pt x="1873" y="421"/>
                </a:lnTo>
                <a:lnTo>
                  <a:pt x="1873" y="423"/>
                </a:lnTo>
                <a:lnTo>
                  <a:pt x="1873" y="426"/>
                </a:lnTo>
                <a:lnTo>
                  <a:pt x="1866" y="426"/>
                </a:lnTo>
                <a:lnTo>
                  <a:pt x="1861" y="423"/>
                </a:lnTo>
                <a:lnTo>
                  <a:pt x="1859" y="423"/>
                </a:lnTo>
                <a:lnTo>
                  <a:pt x="1856" y="426"/>
                </a:lnTo>
                <a:lnTo>
                  <a:pt x="1854" y="428"/>
                </a:lnTo>
                <a:lnTo>
                  <a:pt x="1852" y="428"/>
                </a:lnTo>
                <a:lnTo>
                  <a:pt x="1852" y="430"/>
                </a:lnTo>
                <a:lnTo>
                  <a:pt x="1849" y="430"/>
                </a:lnTo>
                <a:lnTo>
                  <a:pt x="1847" y="433"/>
                </a:lnTo>
                <a:lnTo>
                  <a:pt x="1845" y="433"/>
                </a:lnTo>
                <a:lnTo>
                  <a:pt x="1842" y="433"/>
                </a:lnTo>
                <a:lnTo>
                  <a:pt x="1840" y="433"/>
                </a:lnTo>
                <a:lnTo>
                  <a:pt x="1838" y="433"/>
                </a:lnTo>
                <a:lnTo>
                  <a:pt x="1835" y="435"/>
                </a:lnTo>
                <a:lnTo>
                  <a:pt x="1833" y="435"/>
                </a:lnTo>
                <a:lnTo>
                  <a:pt x="1830" y="433"/>
                </a:lnTo>
                <a:lnTo>
                  <a:pt x="1830" y="435"/>
                </a:lnTo>
                <a:lnTo>
                  <a:pt x="1828" y="435"/>
                </a:lnTo>
                <a:lnTo>
                  <a:pt x="1826" y="435"/>
                </a:lnTo>
                <a:lnTo>
                  <a:pt x="1823" y="438"/>
                </a:lnTo>
                <a:lnTo>
                  <a:pt x="1826" y="440"/>
                </a:lnTo>
                <a:lnTo>
                  <a:pt x="1823" y="440"/>
                </a:lnTo>
                <a:lnTo>
                  <a:pt x="1821" y="442"/>
                </a:lnTo>
                <a:lnTo>
                  <a:pt x="1819" y="442"/>
                </a:lnTo>
                <a:lnTo>
                  <a:pt x="1816" y="442"/>
                </a:lnTo>
                <a:lnTo>
                  <a:pt x="1816" y="442"/>
                </a:lnTo>
                <a:lnTo>
                  <a:pt x="1814" y="442"/>
                </a:lnTo>
                <a:lnTo>
                  <a:pt x="1812" y="440"/>
                </a:lnTo>
                <a:lnTo>
                  <a:pt x="1807" y="440"/>
                </a:lnTo>
                <a:lnTo>
                  <a:pt x="1804" y="438"/>
                </a:lnTo>
                <a:lnTo>
                  <a:pt x="1797" y="433"/>
                </a:lnTo>
                <a:lnTo>
                  <a:pt x="1790" y="430"/>
                </a:lnTo>
                <a:lnTo>
                  <a:pt x="1788" y="433"/>
                </a:lnTo>
                <a:lnTo>
                  <a:pt x="1779" y="442"/>
                </a:lnTo>
                <a:lnTo>
                  <a:pt x="1781" y="442"/>
                </a:lnTo>
                <a:lnTo>
                  <a:pt x="1786" y="445"/>
                </a:lnTo>
                <a:lnTo>
                  <a:pt x="1790" y="447"/>
                </a:lnTo>
                <a:lnTo>
                  <a:pt x="1790" y="449"/>
                </a:lnTo>
                <a:lnTo>
                  <a:pt x="1788" y="454"/>
                </a:lnTo>
                <a:lnTo>
                  <a:pt x="1793" y="456"/>
                </a:lnTo>
                <a:lnTo>
                  <a:pt x="1797" y="459"/>
                </a:lnTo>
                <a:lnTo>
                  <a:pt x="1800" y="459"/>
                </a:lnTo>
                <a:lnTo>
                  <a:pt x="1804" y="454"/>
                </a:lnTo>
                <a:lnTo>
                  <a:pt x="1802" y="459"/>
                </a:lnTo>
                <a:lnTo>
                  <a:pt x="1800" y="461"/>
                </a:lnTo>
                <a:lnTo>
                  <a:pt x="1797" y="463"/>
                </a:lnTo>
                <a:lnTo>
                  <a:pt x="1795" y="466"/>
                </a:lnTo>
                <a:lnTo>
                  <a:pt x="1797" y="468"/>
                </a:lnTo>
                <a:lnTo>
                  <a:pt x="1797" y="471"/>
                </a:lnTo>
                <a:lnTo>
                  <a:pt x="1797" y="473"/>
                </a:lnTo>
                <a:lnTo>
                  <a:pt x="1795" y="475"/>
                </a:lnTo>
                <a:lnTo>
                  <a:pt x="1795" y="475"/>
                </a:lnTo>
                <a:lnTo>
                  <a:pt x="1793" y="478"/>
                </a:lnTo>
                <a:lnTo>
                  <a:pt x="1790" y="475"/>
                </a:lnTo>
                <a:lnTo>
                  <a:pt x="1788" y="475"/>
                </a:lnTo>
                <a:lnTo>
                  <a:pt x="1786" y="475"/>
                </a:lnTo>
                <a:lnTo>
                  <a:pt x="1783" y="475"/>
                </a:lnTo>
                <a:lnTo>
                  <a:pt x="1781" y="475"/>
                </a:lnTo>
                <a:lnTo>
                  <a:pt x="1779" y="475"/>
                </a:lnTo>
                <a:lnTo>
                  <a:pt x="1779" y="478"/>
                </a:lnTo>
                <a:lnTo>
                  <a:pt x="1776" y="478"/>
                </a:lnTo>
                <a:lnTo>
                  <a:pt x="1774" y="478"/>
                </a:lnTo>
                <a:lnTo>
                  <a:pt x="1771" y="478"/>
                </a:lnTo>
                <a:lnTo>
                  <a:pt x="1771" y="480"/>
                </a:lnTo>
                <a:lnTo>
                  <a:pt x="1769" y="480"/>
                </a:lnTo>
                <a:lnTo>
                  <a:pt x="1767" y="480"/>
                </a:lnTo>
                <a:lnTo>
                  <a:pt x="1764" y="480"/>
                </a:lnTo>
                <a:lnTo>
                  <a:pt x="1764" y="482"/>
                </a:lnTo>
                <a:lnTo>
                  <a:pt x="1762" y="482"/>
                </a:lnTo>
                <a:lnTo>
                  <a:pt x="1762" y="485"/>
                </a:lnTo>
                <a:lnTo>
                  <a:pt x="1760" y="485"/>
                </a:lnTo>
                <a:lnTo>
                  <a:pt x="1760" y="487"/>
                </a:lnTo>
                <a:lnTo>
                  <a:pt x="1757" y="487"/>
                </a:lnTo>
                <a:lnTo>
                  <a:pt x="1757" y="489"/>
                </a:lnTo>
                <a:lnTo>
                  <a:pt x="1757" y="492"/>
                </a:lnTo>
                <a:lnTo>
                  <a:pt x="1757" y="494"/>
                </a:lnTo>
                <a:lnTo>
                  <a:pt x="1757" y="497"/>
                </a:lnTo>
                <a:lnTo>
                  <a:pt x="1757" y="499"/>
                </a:lnTo>
                <a:lnTo>
                  <a:pt x="1755" y="501"/>
                </a:lnTo>
                <a:lnTo>
                  <a:pt x="1755" y="504"/>
                </a:lnTo>
                <a:lnTo>
                  <a:pt x="1755" y="506"/>
                </a:lnTo>
                <a:lnTo>
                  <a:pt x="1755" y="508"/>
                </a:lnTo>
                <a:lnTo>
                  <a:pt x="1755" y="511"/>
                </a:lnTo>
                <a:lnTo>
                  <a:pt x="1755" y="513"/>
                </a:lnTo>
                <a:lnTo>
                  <a:pt x="1753" y="515"/>
                </a:lnTo>
                <a:lnTo>
                  <a:pt x="1753" y="518"/>
                </a:lnTo>
                <a:lnTo>
                  <a:pt x="1755" y="518"/>
                </a:lnTo>
                <a:lnTo>
                  <a:pt x="1755" y="520"/>
                </a:lnTo>
                <a:lnTo>
                  <a:pt x="1755" y="523"/>
                </a:lnTo>
                <a:lnTo>
                  <a:pt x="1755" y="525"/>
                </a:lnTo>
                <a:lnTo>
                  <a:pt x="1755" y="527"/>
                </a:lnTo>
                <a:lnTo>
                  <a:pt x="1755" y="530"/>
                </a:lnTo>
                <a:lnTo>
                  <a:pt x="1755" y="532"/>
                </a:lnTo>
                <a:lnTo>
                  <a:pt x="1755" y="534"/>
                </a:lnTo>
                <a:lnTo>
                  <a:pt x="1755" y="537"/>
                </a:lnTo>
                <a:lnTo>
                  <a:pt x="1755" y="539"/>
                </a:lnTo>
                <a:lnTo>
                  <a:pt x="1755" y="541"/>
                </a:lnTo>
                <a:lnTo>
                  <a:pt x="1755" y="544"/>
                </a:lnTo>
                <a:lnTo>
                  <a:pt x="1755" y="546"/>
                </a:lnTo>
                <a:lnTo>
                  <a:pt x="1755" y="549"/>
                </a:lnTo>
                <a:lnTo>
                  <a:pt x="1753" y="551"/>
                </a:lnTo>
                <a:lnTo>
                  <a:pt x="1753" y="549"/>
                </a:lnTo>
                <a:lnTo>
                  <a:pt x="1753" y="546"/>
                </a:lnTo>
                <a:lnTo>
                  <a:pt x="1750" y="551"/>
                </a:lnTo>
                <a:lnTo>
                  <a:pt x="1750" y="553"/>
                </a:lnTo>
                <a:lnTo>
                  <a:pt x="1748" y="560"/>
                </a:lnTo>
                <a:lnTo>
                  <a:pt x="1750" y="556"/>
                </a:lnTo>
                <a:lnTo>
                  <a:pt x="1750" y="558"/>
                </a:lnTo>
                <a:lnTo>
                  <a:pt x="1748" y="563"/>
                </a:lnTo>
                <a:lnTo>
                  <a:pt x="1750" y="563"/>
                </a:lnTo>
                <a:lnTo>
                  <a:pt x="1753" y="563"/>
                </a:lnTo>
                <a:lnTo>
                  <a:pt x="1753" y="565"/>
                </a:lnTo>
                <a:lnTo>
                  <a:pt x="1750" y="570"/>
                </a:lnTo>
                <a:lnTo>
                  <a:pt x="1753" y="570"/>
                </a:lnTo>
                <a:lnTo>
                  <a:pt x="1755" y="570"/>
                </a:lnTo>
                <a:lnTo>
                  <a:pt x="1753" y="572"/>
                </a:lnTo>
                <a:lnTo>
                  <a:pt x="1750" y="577"/>
                </a:lnTo>
                <a:lnTo>
                  <a:pt x="1750" y="579"/>
                </a:lnTo>
                <a:lnTo>
                  <a:pt x="1748" y="582"/>
                </a:lnTo>
                <a:lnTo>
                  <a:pt x="1745" y="579"/>
                </a:lnTo>
                <a:lnTo>
                  <a:pt x="1743" y="584"/>
                </a:lnTo>
                <a:lnTo>
                  <a:pt x="1745" y="586"/>
                </a:lnTo>
                <a:lnTo>
                  <a:pt x="1743" y="586"/>
                </a:lnTo>
                <a:lnTo>
                  <a:pt x="1741" y="586"/>
                </a:lnTo>
                <a:lnTo>
                  <a:pt x="1738" y="586"/>
                </a:lnTo>
                <a:lnTo>
                  <a:pt x="1738" y="589"/>
                </a:lnTo>
                <a:lnTo>
                  <a:pt x="1738" y="589"/>
                </a:lnTo>
                <a:lnTo>
                  <a:pt x="1736" y="589"/>
                </a:lnTo>
                <a:lnTo>
                  <a:pt x="1736" y="591"/>
                </a:lnTo>
                <a:lnTo>
                  <a:pt x="1734" y="591"/>
                </a:lnTo>
                <a:lnTo>
                  <a:pt x="1731" y="591"/>
                </a:lnTo>
                <a:lnTo>
                  <a:pt x="1729" y="591"/>
                </a:lnTo>
                <a:lnTo>
                  <a:pt x="1727" y="591"/>
                </a:lnTo>
                <a:lnTo>
                  <a:pt x="1724" y="591"/>
                </a:lnTo>
                <a:lnTo>
                  <a:pt x="1722" y="591"/>
                </a:lnTo>
                <a:lnTo>
                  <a:pt x="1722" y="593"/>
                </a:lnTo>
                <a:lnTo>
                  <a:pt x="1719" y="593"/>
                </a:lnTo>
                <a:lnTo>
                  <a:pt x="1717" y="593"/>
                </a:lnTo>
                <a:lnTo>
                  <a:pt x="1717" y="596"/>
                </a:lnTo>
                <a:lnTo>
                  <a:pt x="1715" y="596"/>
                </a:lnTo>
                <a:lnTo>
                  <a:pt x="1715" y="593"/>
                </a:lnTo>
                <a:lnTo>
                  <a:pt x="1708" y="601"/>
                </a:lnTo>
                <a:lnTo>
                  <a:pt x="1710" y="601"/>
                </a:lnTo>
                <a:lnTo>
                  <a:pt x="1710" y="603"/>
                </a:lnTo>
                <a:lnTo>
                  <a:pt x="1708" y="603"/>
                </a:lnTo>
                <a:lnTo>
                  <a:pt x="1705" y="603"/>
                </a:lnTo>
                <a:lnTo>
                  <a:pt x="1705" y="605"/>
                </a:lnTo>
                <a:lnTo>
                  <a:pt x="1703" y="605"/>
                </a:lnTo>
                <a:lnTo>
                  <a:pt x="1701" y="605"/>
                </a:lnTo>
                <a:lnTo>
                  <a:pt x="1701" y="605"/>
                </a:lnTo>
                <a:lnTo>
                  <a:pt x="1701" y="608"/>
                </a:lnTo>
                <a:lnTo>
                  <a:pt x="1698" y="608"/>
                </a:lnTo>
                <a:lnTo>
                  <a:pt x="1696" y="608"/>
                </a:lnTo>
                <a:lnTo>
                  <a:pt x="1693" y="608"/>
                </a:lnTo>
                <a:lnTo>
                  <a:pt x="1691" y="608"/>
                </a:lnTo>
                <a:lnTo>
                  <a:pt x="1691" y="610"/>
                </a:lnTo>
                <a:lnTo>
                  <a:pt x="1689" y="610"/>
                </a:lnTo>
                <a:lnTo>
                  <a:pt x="1686" y="610"/>
                </a:lnTo>
                <a:lnTo>
                  <a:pt x="1684" y="610"/>
                </a:lnTo>
                <a:lnTo>
                  <a:pt x="1682" y="610"/>
                </a:lnTo>
                <a:lnTo>
                  <a:pt x="1679" y="610"/>
                </a:lnTo>
                <a:lnTo>
                  <a:pt x="1679" y="612"/>
                </a:lnTo>
                <a:lnTo>
                  <a:pt x="1677" y="612"/>
                </a:lnTo>
                <a:lnTo>
                  <a:pt x="1675" y="612"/>
                </a:lnTo>
                <a:lnTo>
                  <a:pt x="1675" y="615"/>
                </a:lnTo>
                <a:lnTo>
                  <a:pt x="1672" y="615"/>
                </a:lnTo>
                <a:lnTo>
                  <a:pt x="1670" y="615"/>
                </a:lnTo>
                <a:lnTo>
                  <a:pt x="1667" y="615"/>
                </a:lnTo>
                <a:lnTo>
                  <a:pt x="1665" y="615"/>
                </a:lnTo>
                <a:lnTo>
                  <a:pt x="1665" y="617"/>
                </a:lnTo>
                <a:lnTo>
                  <a:pt x="1663" y="617"/>
                </a:lnTo>
                <a:lnTo>
                  <a:pt x="1660" y="617"/>
                </a:lnTo>
                <a:lnTo>
                  <a:pt x="1658" y="617"/>
                </a:lnTo>
                <a:lnTo>
                  <a:pt x="1656" y="619"/>
                </a:lnTo>
                <a:lnTo>
                  <a:pt x="1653" y="619"/>
                </a:lnTo>
                <a:lnTo>
                  <a:pt x="1651" y="619"/>
                </a:lnTo>
                <a:lnTo>
                  <a:pt x="1649" y="619"/>
                </a:lnTo>
                <a:lnTo>
                  <a:pt x="1649" y="622"/>
                </a:lnTo>
                <a:lnTo>
                  <a:pt x="1646" y="622"/>
                </a:lnTo>
                <a:lnTo>
                  <a:pt x="1644" y="622"/>
                </a:lnTo>
                <a:lnTo>
                  <a:pt x="1644" y="622"/>
                </a:lnTo>
                <a:lnTo>
                  <a:pt x="1641" y="622"/>
                </a:lnTo>
                <a:lnTo>
                  <a:pt x="1641" y="624"/>
                </a:lnTo>
                <a:lnTo>
                  <a:pt x="1639" y="624"/>
                </a:lnTo>
                <a:lnTo>
                  <a:pt x="1637" y="624"/>
                </a:lnTo>
                <a:lnTo>
                  <a:pt x="1634" y="624"/>
                </a:lnTo>
                <a:lnTo>
                  <a:pt x="1634" y="626"/>
                </a:lnTo>
                <a:lnTo>
                  <a:pt x="1632" y="626"/>
                </a:lnTo>
                <a:lnTo>
                  <a:pt x="1630" y="626"/>
                </a:lnTo>
                <a:lnTo>
                  <a:pt x="1627" y="626"/>
                </a:lnTo>
                <a:lnTo>
                  <a:pt x="1625" y="626"/>
                </a:lnTo>
                <a:lnTo>
                  <a:pt x="1625" y="629"/>
                </a:lnTo>
                <a:lnTo>
                  <a:pt x="1623" y="629"/>
                </a:lnTo>
                <a:lnTo>
                  <a:pt x="1620" y="629"/>
                </a:lnTo>
                <a:lnTo>
                  <a:pt x="1618" y="629"/>
                </a:lnTo>
                <a:lnTo>
                  <a:pt x="1615" y="629"/>
                </a:lnTo>
                <a:lnTo>
                  <a:pt x="1615" y="631"/>
                </a:lnTo>
                <a:lnTo>
                  <a:pt x="1613" y="631"/>
                </a:lnTo>
                <a:lnTo>
                  <a:pt x="1611" y="631"/>
                </a:lnTo>
                <a:lnTo>
                  <a:pt x="1608" y="631"/>
                </a:lnTo>
                <a:lnTo>
                  <a:pt x="1606" y="634"/>
                </a:lnTo>
                <a:lnTo>
                  <a:pt x="1604" y="634"/>
                </a:lnTo>
                <a:lnTo>
                  <a:pt x="1601" y="634"/>
                </a:lnTo>
                <a:lnTo>
                  <a:pt x="1599" y="634"/>
                </a:lnTo>
                <a:lnTo>
                  <a:pt x="1599" y="636"/>
                </a:lnTo>
                <a:lnTo>
                  <a:pt x="1597" y="636"/>
                </a:lnTo>
                <a:lnTo>
                  <a:pt x="1594" y="636"/>
                </a:lnTo>
                <a:lnTo>
                  <a:pt x="1592" y="636"/>
                </a:lnTo>
                <a:lnTo>
                  <a:pt x="1590" y="636"/>
                </a:lnTo>
                <a:lnTo>
                  <a:pt x="1590" y="638"/>
                </a:lnTo>
                <a:lnTo>
                  <a:pt x="1587" y="638"/>
                </a:lnTo>
                <a:lnTo>
                  <a:pt x="1587" y="638"/>
                </a:lnTo>
                <a:lnTo>
                  <a:pt x="1585" y="638"/>
                </a:lnTo>
                <a:lnTo>
                  <a:pt x="1582" y="641"/>
                </a:lnTo>
                <a:lnTo>
                  <a:pt x="1580" y="641"/>
                </a:lnTo>
                <a:lnTo>
                  <a:pt x="1580" y="643"/>
                </a:lnTo>
                <a:lnTo>
                  <a:pt x="1578" y="643"/>
                </a:lnTo>
                <a:lnTo>
                  <a:pt x="1578" y="645"/>
                </a:lnTo>
                <a:lnTo>
                  <a:pt x="1575" y="645"/>
                </a:lnTo>
                <a:lnTo>
                  <a:pt x="1575" y="645"/>
                </a:lnTo>
                <a:lnTo>
                  <a:pt x="1573" y="645"/>
                </a:lnTo>
                <a:lnTo>
                  <a:pt x="1573" y="648"/>
                </a:lnTo>
                <a:lnTo>
                  <a:pt x="1575" y="648"/>
                </a:lnTo>
                <a:lnTo>
                  <a:pt x="1578" y="648"/>
                </a:lnTo>
                <a:lnTo>
                  <a:pt x="1580" y="648"/>
                </a:lnTo>
                <a:lnTo>
                  <a:pt x="1580" y="650"/>
                </a:lnTo>
                <a:lnTo>
                  <a:pt x="1578" y="650"/>
                </a:lnTo>
                <a:lnTo>
                  <a:pt x="1575" y="650"/>
                </a:lnTo>
                <a:lnTo>
                  <a:pt x="1573" y="650"/>
                </a:lnTo>
                <a:lnTo>
                  <a:pt x="1571" y="650"/>
                </a:lnTo>
                <a:lnTo>
                  <a:pt x="1571" y="652"/>
                </a:lnTo>
                <a:lnTo>
                  <a:pt x="1568" y="652"/>
                </a:lnTo>
                <a:lnTo>
                  <a:pt x="1564" y="652"/>
                </a:lnTo>
                <a:lnTo>
                  <a:pt x="1564" y="650"/>
                </a:lnTo>
                <a:lnTo>
                  <a:pt x="1556" y="652"/>
                </a:lnTo>
                <a:lnTo>
                  <a:pt x="1556" y="655"/>
                </a:lnTo>
                <a:lnTo>
                  <a:pt x="1554" y="655"/>
                </a:lnTo>
                <a:lnTo>
                  <a:pt x="1552" y="655"/>
                </a:lnTo>
                <a:lnTo>
                  <a:pt x="1552" y="657"/>
                </a:lnTo>
                <a:lnTo>
                  <a:pt x="1549" y="657"/>
                </a:lnTo>
                <a:lnTo>
                  <a:pt x="1547" y="657"/>
                </a:lnTo>
                <a:lnTo>
                  <a:pt x="1545" y="657"/>
                </a:lnTo>
                <a:lnTo>
                  <a:pt x="1545" y="660"/>
                </a:lnTo>
                <a:lnTo>
                  <a:pt x="1542" y="660"/>
                </a:lnTo>
                <a:lnTo>
                  <a:pt x="1540" y="660"/>
                </a:lnTo>
                <a:lnTo>
                  <a:pt x="1538" y="660"/>
                </a:lnTo>
                <a:lnTo>
                  <a:pt x="1535" y="660"/>
                </a:lnTo>
                <a:lnTo>
                  <a:pt x="1535" y="662"/>
                </a:lnTo>
                <a:lnTo>
                  <a:pt x="1533" y="662"/>
                </a:lnTo>
                <a:lnTo>
                  <a:pt x="1530" y="662"/>
                </a:lnTo>
                <a:lnTo>
                  <a:pt x="1530" y="662"/>
                </a:lnTo>
                <a:lnTo>
                  <a:pt x="1528" y="662"/>
                </a:lnTo>
                <a:lnTo>
                  <a:pt x="1528" y="664"/>
                </a:lnTo>
                <a:lnTo>
                  <a:pt x="1526" y="664"/>
                </a:lnTo>
                <a:lnTo>
                  <a:pt x="1523" y="664"/>
                </a:lnTo>
                <a:lnTo>
                  <a:pt x="1521" y="664"/>
                </a:lnTo>
                <a:lnTo>
                  <a:pt x="1519" y="664"/>
                </a:lnTo>
                <a:lnTo>
                  <a:pt x="1516" y="667"/>
                </a:lnTo>
                <a:lnTo>
                  <a:pt x="1514" y="667"/>
                </a:lnTo>
                <a:lnTo>
                  <a:pt x="1512" y="667"/>
                </a:lnTo>
                <a:lnTo>
                  <a:pt x="1509" y="667"/>
                </a:lnTo>
                <a:lnTo>
                  <a:pt x="1507" y="667"/>
                </a:lnTo>
                <a:lnTo>
                  <a:pt x="1504" y="667"/>
                </a:lnTo>
                <a:lnTo>
                  <a:pt x="1502" y="667"/>
                </a:lnTo>
                <a:lnTo>
                  <a:pt x="1497" y="669"/>
                </a:lnTo>
                <a:lnTo>
                  <a:pt x="1495" y="669"/>
                </a:lnTo>
                <a:lnTo>
                  <a:pt x="1493" y="669"/>
                </a:lnTo>
                <a:lnTo>
                  <a:pt x="1490" y="669"/>
                </a:lnTo>
                <a:lnTo>
                  <a:pt x="1488" y="669"/>
                </a:lnTo>
                <a:lnTo>
                  <a:pt x="1486" y="669"/>
                </a:lnTo>
                <a:lnTo>
                  <a:pt x="1483" y="669"/>
                </a:lnTo>
                <a:lnTo>
                  <a:pt x="1481" y="669"/>
                </a:lnTo>
                <a:lnTo>
                  <a:pt x="1478" y="669"/>
                </a:lnTo>
                <a:lnTo>
                  <a:pt x="1476" y="669"/>
                </a:lnTo>
                <a:lnTo>
                  <a:pt x="1476" y="671"/>
                </a:lnTo>
                <a:lnTo>
                  <a:pt x="1474" y="671"/>
                </a:lnTo>
                <a:lnTo>
                  <a:pt x="1474" y="671"/>
                </a:lnTo>
                <a:lnTo>
                  <a:pt x="1471" y="671"/>
                </a:lnTo>
                <a:lnTo>
                  <a:pt x="1469" y="671"/>
                </a:lnTo>
                <a:lnTo>
                  <a:pt x="1469" y="674"/>
                </a:lnTo>
                <a:lnTo>
                  <a:pt x="1467" y="674"/>
                </a:lnTo>
                <a:lnTo>
                  <a:pt x="1464" y="674"/>
                </a:lnTo>
                <a:lnTo>
                  <a:pt x="1464" y="676"/>
                </a:lnTo>
                <a:lnTo>
                  <a:pt x="1462" y="676"/>
                </a:lnTo>
                <a:lnTo>
                  <a:pt x="1460" y="676"/>
                </a:lnTo>
                <a:lnTo>
                  <a:pt x="1457" y="676"/>
                </a:lnTo>
                <a:lnTo>
                  <a:pt x="1455" y="676"/>
                </a:lnTo>
                <a:lnTo>
                  <a:pt x="1452" y="676"/>
                </a:lnTo>
                <a:lnTo>
                  <a:pt x="1452" y="678"/>
                </a:lnTo>
                <a:lnTo>
                  <a:pt x="1450" y="678"/>
                </a:lnTo>
                <a:lnTo>
                  <a:pt x="1443" y="683"/>
                </a:lnTo>
                <a:lnTo>
                  <a:pt x="1441" y="683"/>
                </a:lnTo>
                <a:lnTo>
                  <a:pt x="1438" y="683"/>
                </a:lnTo>
                <a:lnTo>
                  <a:pt x="1436" y="683"/>
                </a:lnTo>
                <a:lnTo>
                  <a:pt x="1436" y="686"/>
                </a:lnTo>
                <a:lnTo>
                  <a:pt x="1434" y="686"/>
                </a:lnTo>
                <a:lnTo>
                  <a:pt x="1431" y="686"/>
                </a:lnTo>
                <a:lnTo>
                  <a:pt x="1431" y="683"/>
                </a:lnTo>
                <a:lnTo>
                  <a:pt x="1429" y="683"/>
                </a:lnTo>
                <a:lnTo>
                  <a:pt x="1427" y="683"/>
                </a:lnTo>
                <a:lnTo>
                  <a:pt x="1424" y="683"/>
                </a:lnTo>
                <a:lnTo>
                  <a:pt x="1422" y="683"/>
                </a:lnTo>
                <a:lnTo>
                  <a:pt x="1419" y="683"/>
                </a:lnTo>
                <a:lnTo>
                  <a:pt x="1417" y="683"/>
                </a:lnTo>
                <a:lnTo>
                  <a:pt x="1417" y="683"/>
                </a:lnTo>
                <a:lnTo>
                  <a:pt x="1415" y="683"/>
                </a:lnTo>
                <a:lnTo>
                  <a:pt x="1412" y="683"/>
                </a:lnTo>
                <a:lnTo>
                  <a:pt x="1410" y="683"/>
                </a:lnTo>
                <a:lnTo>
                  <a:pt x="1408" y="683"/>
                </a:lnTo>
                <a:lnTo>
                  <a:pt x="1408" y="686"/>
                </a:lnTo>
                <a:lnTo>
                  <a:pt x="1405" y="686"/>
                </a:lnTo>
                <a:lnTo>
                  <a:pt x="1403" y="686"/>
                </a:lnTo>
                <a:lnTo>
                  <a:pt x="1401" y="686"/>
                </a:lnTo>
                <a:lnTo>
                  <a:pt x="1398" y="686"/>
                </a:lnTo>
                <a:lnTo>
                  <a:pt x="1396" y="686"/>
                </a:lnTo>
                <a:lnTo>
                  <a:pt x="1393" y="686"/>
                </a:lnTo>
                <a:lnTo>
                  <a:pt x="1391" y="686"/>
                </a:lnTo>
                <a:lnTo>
                  <a:pt x="1389" y="686"/>
                </a:lnTo>
                <a:lnTo>
                  <a:pt x="1386" y="686"/>
                </a:lnTo>
                <a:lnTo>
                  <a:pt x="1384" y="686"/>
                </a:lnTo>
                <a:lnTo>
                  <a:pt x="1382" y="686"/>
                </a:lnTo>
                <a:lnTo>
                  <a:pt x="1382" y="683"/>
                </a:lnTo>
                <a:lnTo>
                  <a:pt x="1379" y="683"/>
                </a:lnTo>
                <a:lnTo>
                  <a:pt x="1377" y="683"/>
                </a:lnTo>
                <a:lnTo>
                  <a:pt x="1375" y="683"/>
                </a:lnTo>
                <a:lnTo>
                  <a:pt x="1372" y="683"/>
                </a:lnTo>
                <a:lnTo>
                  <a:pt x="1372" y="681"/>
                </a:lnTo>
                <a:lnTo>
                  <a:pt x="1370" y="681"/>
                </a:lnTo>
                <a:lnTo>
                  <a:pt x="1367" y="681"/>
                </a:lnTo>
                <a:lnTo>
                  <a:pt x="1367" y="678"/>
                </a:lnTo>
                <a:lnTo>
                  <a:pt x="1365" y="678"/>
                </a:lnTo>
                <a:lnTo>
                  <a:pt x="1363" y="678"/>
                </a:lnTo>
                <a:lnTo>
                  <a:pt x="1360" y="678"/>
                </a:lnTo>
                <a:lnTo>
                  <a:pt x="1360" y="678"/>
                </a:lnTo>
                <a:lnTo>
                  <a:pt x="1358" y="676"/>
                </a:lnTo>
                <a:lnTo>
                  <a:pt x="1356" y="676"/>
                </a:lnTo>
                <a:lnTo>
                  <a:pt x="1353" y="676"/>
                </a:lnTo>
                <a:lnTo>
                  <a:pt x="1351" y="676"/>
                </a:lnTo>
                <a:lnTo>
                  <a:pt x="1349" y="676"/>
                </a:lnTo>
                <a:lnTo>
                  <a:pt x="1346" y="676"/>
                </a:lnTo>
                <a:lnTo>
                  <a:pt x="1344" y="676"/>
                </a:lnTo>
                <a:lnTo>
                  <a:pt x="1344" y="674"/>
                </a:lnTo>
                <a:lnTo>
                  <a:pt x="1341" y="674"/>
                </a:lnTo>
                <a:lnTo>
                  <a:pt x="1339" y="674"/>
                </a:lnTo>
                <a:lnTo>
                  <a:pt x="1337" y="674"/>
                </a:lnTo>
                <a:lnTo>
                  <a:pt x="1334" y="674"/>
                </a:lnTo>
                <a:lnTo>
                  <a:pt x="1332" y="674"/>
                </a:lnTo>
                <a:lnTo>
                  <a:pt x="1332" y="676"/>
                </a:lnTo>
                <a:lnTo>
                  <a:pt x="1330" y="676"/>
                </a:lnTo>
                <a:lnTo>
                  <a:pt x="1327" y="676"/>
                </a:lnTo>
                <a:lnTo>
                  <a:pt x="1325" y="676"/>
                </a:lnTo>
                <a:lnTo>
                  <a:pt x="1323" y="676"/>
                </a:lnTo>
                <a:lnTo>
                  <a:pt x="1320" y="676"/>
                </a:lnTo>
                <a:lnTo>
                  <a:pt x="1318" y="676"/>
                </a:lnTo>
                <a:lnTo>
                  <a:pt x="1315" y="676"/>
                </a:lnTo>
                <a:lnTo>
                  <a:pt x="1313" y="678"/>
                </a:lnTo>
                <a:lnTo>
                  <a:pt x="1311" y="678"/>
                </a:lnTo>
                <a:lnTo>
                  <a:pt x="1308" y="678"/>
                </a:lnTo>
                <a:lnTo>
                  <a:pt x="1306" y="678"/>
                </a:lnTo>
                <a:lnTo>
                  <a:pt x="1304" y="678"/>
                </a:lnTo>
                <a:lnTo>
                  <a:pt x="1304" y="678"/>
                </a:lnTo>
                <a:lnTo>
                  <a:pt x="1301" y="678"/>
                </a:lnTo>
                <a:lnTo>
                  <a:pt x="1299" y="678"/>
                </a:lnTo>
                <a:lnTo>
                  <a:pt x="1297" y="678"/>
                </a:lnTo>
                <a:lnTo>
                  <a:pt x="1294" y="678"/>
                </a:lnTo>
                <a:lnTo>
                  <a:pt x="1292" y="678"/>
                </a:lnTo>
                <a:lnTo>
                  <a:pt x="1289" y="678"/>
                </a:lnTo>
                <a:lnTo>
                  <a:pt x="1287" y="678"/>
                </a:lnTo>
                <a:lnTo>
                  <a:pt x="1285" y="678"/>
                </a:lnTo>
                <a:lnTo>
                  <a:pt x="1282" y="678"/>
                </a:lnTo>
                <a:lnTo>
                  <a:pt x="1280" y="678"/>
                </a:lnTo>
                <a:lnTo>
                  <a:pt x="1280" y="676"/>
                </a:lnTo>
                <a:lnTo>
                  <a:pt x="1278" y="676"/>
                </a:lnTo>
                <a:lnTo>
                  <a:pt x="1275" y="676"/>
                </a:lnTo>
                <a:lnTo>
                  <a:pt x="1273" y="676"/>
                </a:lnTo>
                <a:lnTo>
                  <a:pt x="1271" y="676"/>
                </a:lnTo>
                <a:lnTo>
                  <a:pt x="1268" y="676"/>
                </a:lnTo>
                <a:lnTo>
                  <a:pt x="1266" y="676"/>
                </a:lnTo>
                <a:lnTo>
                  <a:pt x="1263" y="676"/>
                </a:lnTo>
                <a:lnTo>
                  <a:pt x="1261" y="676"/>
                </a:lnTo>
                <a:lnTo>
                  <a:pt x="1259" y="676"/>
                </a:lnTo>
                <a:lnTo>
                  <a:pt x="1256" y="676"/>
                </a:lnTo>
                <a:lnTo>
                  <a:pt x="1254" y="676"/>
                </a:lnTo>
                <a:lnTo>
                  <a:pt x="1252" y="676"/>
                </a:lnTo>
                <a:lnTo>
                  <a:pt x="1249" y="676"/>
                </a:lnTo>
                <a:lnTo>
                  <a:pt x="1247" y="676"/>
                </a:lnTo>
                <a:lnTo>
                  <a:pt x="1247" y="674"/>
                </a:lnTo>
                <a:lnTo>
                  <a:pt x="1247" y="674"/>
                </a:lnTo>
                <a:lnTo>
                  <a:pt x="1245" y="674"/>
                </a:lnTo>
                <a:lnTo>
                  <a:pt x="1242" y="674"/>
                </a:lnTo>
                <a:lnTo>
                  <a:pt x="1242" y="671"/>
                </a:lnTo>
                <a:lnTo>
                  <a:pt x="1240" y="671"/>
                </a:lnTo>
                <a:lnTo>
                  <a:pt x="1238" y="671"/>
                </a:lnTo>
                <a:lnTo>
                  <a:pt x="1235" y="671"/>
                </a:lnTo>
                <a:lnTo>
                  <a:pt x="1233" y="671"/>
                </a:lnTo>
                <a:lnTo>
                  <a:pt x="1233" y="669"/>
                </a:lnTo>
                <a:lnTo>
                  <a:pt x="1230" y="669"/>
                </a:lnTo>
                <a:lnTo>
                  <a:pt x="1228" y="669"/>
                </a:lnTo>
                <a:lnTo>
                  <a:pt x="1226" y="669"/>
                </a:lnTo>
                <a:lnTo>
                  <a:pt x="1223" y="669"/>
                </a:lnTo>
                <a:lnTo>
                  <a:pt x="1221" y="669"/>
                </a:lnTo>
                <a:lnTo>
                  <a:pt x="1219" y="669"/>
                </a:lnTo>
                <a:lnTo>
                  <a:pt x="1216" y="669"/>
                </a:lnTo>
                <a:lnTo>
                  <a:pt x="1214" y="669"/>
                </a:lnTo>
                <a:lnTo>
                  <a:pt x="1212" y="669"/>
                </a:lnTo>
                <a:lnTo>
                  <a:pt x="1209" y="669"/>
                </a:lnTo>
                <a:lnTo>
                  <a:pt x="1207" y="669"/>
                </a:lnTo>
                <a:lnTo>
                  <a:pt x="1204" y="669"/>
                </a:lnTo>
                <a:lnTo>
                  <a:pt x="1202" y="669"/>
                </a:lnTo>
                <a:lnTo>
                  <a:pt x="1200" y="669"/>
                </a:lnTo>
                <a:lnTo>
                  <a:pt x="1197" y="669"/>
                </a:lnTo>
                <a:lnTo>
                  <a:pt x="1195" y="667"/>
                </a:lnTo>
                <a:lnTo>
                  <a:pt x="1190" y="667"/>
                </a:lnTo>
                <a:lnTo>
                  <a:pt x="1190" y="667"/>
                </a:lnTo>
                <a:lnTo>
                  <a:pt x="1188" y="667"/>
                </a:lnTo>
                <a:lnTo>
                  <a:pt x="1186" y="667"/>
                </a:lnTo>
                <a:lnTo>
                  <a:pt x="1183" y="667"/>
                </a:lnTo>
                <a:lnTo>
                  <a:pt x="1181" y="667"/>
                </a:lnTo>
                <a:lnTo>
                  <a:pt x="1178" y="667"/>
                </a:lnTo>
                <a:lnTo>
                  <a:pt x="1176" y="667"/>
                </a:lnTo>
                <a:lnTo>
                  <a:pt x="1174" y="667"/>
                </a:lnTo>
                <a:lnTo>
                  <a:pt x="1171" y="667"/>
                </a:lnTo>
                <a:lnTo>
                  <a:pt x="1169" y="667"/>
                </a:lnTo>
                <a:lnTo>
                  <a:pt x="1167" y="667"/>
                </a:lnTo>
                <a:lnTo>
                  <a:pt x="1164" y="667"/>
                </a:lnTo>
                <a:lnTo>
                  <a:pt x="1162" y="667"/>
                </a:lnTo>
                <a:lnTo>
                  <a:pt x="1160" y="667"/>
                </a:lnTo>
                <a:lnTo>
                  <a:pt x="1157" y="667"/>
                </a:lnTo>
                <a:lnTo>
                  <a:pt x="1155" y="667"/>
                </a:lnTo>
                <a:lnTo>
                  <a:pt x="1155" y="664"/>
                </a:lnTo>
                <a:lnTo>
                  <a:pt x="1152" y="664"/>
                </a:lnTo>
                <a:lnTo>
                  <a:pt x="1150" y="664"/>
                </a:lnTo>
                <a:lnTo>
                  <a:pt x="1148" y="664"/>
                </a:lnTo>
                <a:lnTo>
                  <a:pt x="1148" y="662"/>
                </a:lnTo>
                <a:lnTo>
                  <a:pt x="1145" y="662"/>
                </a:lnTo>
                <a:lnTo>
                  <a:pt x="1143" y="662"/>
                </a:lnTo>
                <a:lnTo>
                  <a:pt x="1141" y="662"/>
                </a:lnTo>
                <a:lnTo>
                  <a:pt x="1141" y="660"/>
                </a:lnTo>
                <a:lnTo>
                  <a:pt x="1138" y="660"/>
                </a:lnTo>
                <a:lnTo>
                  <a:pt x="1136" y="657"/>
                </a:lnTo>
                <a:lnTo>
                  <a:pt x="1134" y="657"/>
                </a:lnTo>
                <a:lnTo>
                  <a:pt x="1134" y="655"/>
                </a:lnTo>
                <a:lnTo>
                  <a:pt x="1131" y="655"/>
                </a:lnTo>
                <a:lnTo>
                  <a:pt x="1131" y="655"/>
                </a:lnTo>
                <a:lnTo>
                  <a:pt x="1131" y="652"/>
                </a:lnTo>
                <a:lnTo>
                  <a:pt x="1129" y="652"/>
                </a:lnTo>
                <a:lnTo>
                  <a:pt x="1126" y="652"/>
                </a:lnTo>
                <a:lnTo>
                  <a:pt x="1126" y="650"/>
                </a:lnTo>
                <a:lnTo>
                  <a:pt x="1124" y="650"/>
                </a:lnTo>
                <a:lnTo>
                  <a:pt x="1122" y="650"/>
                </a:lnTo>
                <a:lnTo>
                  <a:pt x="1122" y="648"/>
                </a:lnTo>
                <a:lnTo>
                  <a:pt x="1119" y="648"/>
                </a:lnTo>
                <a:lnTo>
                  <a:pt x="1119" y="645"/>
                </a:lnTo>
                <a:lnTo>
                  <a:pt x="1117" y="645"/>
                </a:lnTo>
                <a:lnTo>
                  <a:pt x="1115" y="645"/>
                </a:lnTo>
                <a:lnTo>
                  <a:pt x="1115" y="645"/>
                </a:lnTo>
                <a:lnTo>
                  <a:pt x="1112" y="645"/>
                </a:lnTo>
                <a:lnTo>
                  <a:pt x="1110" y="645"/>
                </a:lnTo>
                <a:lnTo>
                  <a:pt x="1110" y="643"/>
                </a:lnTo>
                <a:lnTo>
                  <a:pt x="1108" y="643"/>
                </a:lnTo>
                <a:lnTo>
                  <a:pt x="1105" y="643"/>
                </a:lnTo>
                <a:lnTo>
                  <a:pt x="1105" y="641"/>
                </a:lnTo>
                <a:lnTo>
                  <a:pt x="1103" y="641"/>
                </a:lnTo>
                <a:lnTo>
                  <a:pt x="1100" y="638"/>
                </a:lnTo>
                <a:lnTo>
                  <a:pt x="1098" y="638"/>
                </a:lnTo>
                <a:lnTo>
                  <a:pt x="1098" y="636"/>
                </a:lnTo>
                <a:lnTo>
                  <a:pt x="1096" y="636"/>
                </a:lnTo>
                <a:lnTo>
                  <a:pt x="1096" y="634"/>
                </a:lnTo>
                <a:lnTo>
                  <a:pt x="1093" y="634"/>
                </a:lnTo>
                <a:lnTo>
                  <a:pt x="1093" y="631"/>
                </a:lnTo>
                <a:lnTo>
                  <a:pt x="1091" y="631"/>
                </a:lnTo>
                <a:lnTo>
                  <a:pt x="1091" y="629"/>
                </a:lnTo>
                <a:lnTo>
                  <a:pt x="1089" y="629"/>
                </a:lnTo>
                <a:lnTo>
                  <a:pt x="1089" y="626"/>
                </a:lnTo>
                <a:lnTo>
                  <a:pt x="1086" y="626"/>
                </a:lnTo>
                <a:lnTo>
                  <a:pt x="1086" y="624"/>
                </a:lnTo>
                <a:lnTo>
                  <a:pt x="1086" y="622"/>
                </a:lnTo>
                <a:lnTo>
                  <a:pt x="1084" y="622"/>
                </a:lnTo>
                <a:lnTo>
                  <a:pt x="1084" y="619"/>
                </a:lnTo>
                <a:lnTo>
                  <a:pt x="1084" y="617"/>
                </a:lnTo>
                <a:lnTo>
                  <a:pt x="1084" y="615"/>
                </a:lnTo>
                <a:lnTo>
                  <a:pt x="1082" y="615"/>
                </a:lnTo>
                <a:lnTo>
                  <a:pt x="1082" y="612"/>
                </a:lnTo>
                <a:lnTo>
                  <a:pt x="1082" y="610"/>
                </a:lnTo>
                <a:lnTo>
                  <a:pt x="1082" y="608"/>
                </a:lnTo>
                <a:lnTo>
                  <a:pt x="1082" y="605"/>
                </a:lnTo>
                <a:lnTo>
                  <a:pt x="1082" y="603"/>
                </a:lnTo>
                <a:lnTo>
                  <a:pt x="1082" y="601"/>
                </a:lnTo>
                <a:lnTo>
                  <a:pt x="1082" y="598"/>
                </a:lnTo>
                <a:lnTo>
                  <a:pt x="1082" y="596"/>
                </a:lnTo>
                <a:lnTo>
                  <a:pt x="1084" y="596"/>
                </a:lnTo>
                <a:lnTo>
                  <a:pt x="1084" y="593"/>
                </a:lnTo>
                <a:lnTo>
                  <a:pt x="1084" y="591"/>
                </a:lnTo>
                <a:lnTo>
                  <a:pt x="1084" y="589"/>
                </a:lnTo>
                <a:lnTo>
                  <a:pt x="1084" y="589"/>
                </a:lnTo>
                <a:lnTo>
                  <a:pt x="1086" y="589"/>
                </a:lnTo>
                <a:lnTo>
                  <a:pt x="1086" y="586"/>
                </a:lnTo>
                <a:lnTo>
                  <a:pt x="1086" y="584"/>
                </a:lnTo>
                <a:lnTo>
                  <a:pt x="1089" y="582"/>
                </a:lnTo>
                <a:lnTo>
                  <a:pt x="1089" y="579"/>
                </a:lnTo>
                <a:lnTo>
                  <a:pt x="1089" y="577"/>
                </a:lnTo>
                <a:lnTo>
                  <a:pt x="1091" y="577"/>
                </a:lnTo>
                <a:lnTo>
                  <a:pt x="1091" y="575"/>
                </a:lnTo>
                <a:lnTo>
                  <a:pt x="1091" y="572"/>
                </a:lnTo>
                <a:lnTo>
                  <a:pt x="1093" y="572"/>
                </a:lnTo>
                <a:lnTo>
                  <a:pt x="1093" y="570"/>
                </a:lnTo>
                <a:lnTo>
                  <a:pt x="1093" y="567"/>
                </a:lnTo>
                <a:lnTo>
                  <a:pt x="1093" y="565"/>
                </a:lnTo>
                <a:lnTo>
                  <a:pt x="1096" y="565"/>
                </a:lnTo>
                <a:lnTo>
                  <a:pt x="1096" y="563"/>
                </a:lnTo>
                <a:lnTo>
                  <a:pt x="1096" y="560"/>
                </a:lnTo>
                <a:lnTo>
                  <a:pt x="1096" y="558"/>
                </a:lnTo>
                <a:lnTo>
                  <a:pt x="1096" y="556"/>
                </a:lnTo>
                <a:lnTo>
                  <a:pt x="1096" y="553"/>
                </a:lnTo>
                <a:lnTo>
                  <a:pt x="1096" y="551"/>
                </a:lnTo>
                <a:lnTo>
                  <a:pt x="1096" y="549"/>
                </a:lnTo>
                <a:lnTo>
                  <a:pt x="1096" y="546"/>
                </a:lnTo>
                <a:lnTo>
                  <a:pt x="1096" y="544"/>
                </a:lnTo>
                <a:lnTo>
                  <a:pt x="1093" y="541"/>
                </a:lnTo>
                <a:lnTo>
                  <a:pt x="1093" y="539"/>
                </a:lnTo>
                <a:lnTo>
                  <a:pt x="1093" y="537"/>
                </a:lnTo>
                <a:lnTo>
                  <a:pt x="1098" y="534"/>
                </a:lnTo>
                <a:lnTo>
                  <a:pt x="1096" y="532"/>
                </a:lnTo>
                <a:lnTo>
                  <a:pt x="1093" y="532"/>
                </a:lnTo>
                <a:lnTo>
                  <a:pt x="1093" y="530"/>
                </a:lnTo>
                <a:lnTo>
                  <a:pt x="1093" y="527"/>
                </a:lnTo>
                <a:lnTo>
                  <a:pt x="1093" y="525"/>
                </a:lnTo>
                <a:lnTo>
                  <a:pt x="1093" y="523"/>
                </a:lnTo>
                <a:lnTo>
                  <a:pt x="1091" y="523"/>
                </a:lnTo>
                <a:lnTo>
                  <a:pt x="1091" y="520"/>
                </a:lnTo>
                <a:lnTo>
                  <a:pt x="1091" y="518"/>
                </a:lnTo>
                <a:lnTo>
                  <a:pt x="1091" y="515"/>
                </a:lnTo>
                <a:lnTo>
                  <a:pt x="1091" y="513"/>
                </a:lnTo>
                <a:lnTo>
                  <a:pt x="1091" y="511"/>
                </a:lnTo>
                <a:lnTo>
                  <a:pt x="1091" y="508"/>
                </a:lnTo>
                <a:lnTo>
                  <a:pt x="1091" y="506"/>
                </a:lnTo>
                <a:lnTo>
                  <a:pt x="1091" y="504"/>
                </a:lnTo>
                <a:lnTo>
                  <a:pt x="1089" y="504"/>
                </a:lnTo>
                <a:lnTo>
                  <a:pt x="1089" y="501"/>
                </a:lnTo>
                <a:lnTo>
                  <a:pt x="1089" y="499"/>
                </a:lnTo>
                <a:lnTo>
                  <a:pt x="1091" y="499"/>
                </a:lnTo>
                <a:lnTo>
                  <a:pt x="1091" y="497"/>
                </a:lnTo>
                <a:lnTo>
                  <a:pt x="1091" y="494"/>
                </a:lnTo>
                <a:lnTo>
                  <a:pt x="1091" y="492"/>
                </a:lnTo>
                <a:lnTo>
                  <a:pt x="1093" y="492"/>
                </a:lnTo>
                <a:lnTo>
                  <a:pt x="1093" y="489"/>
                </a:lnTo>
                <a:lnTo>
                  <a:pt x="1091" y="487"/>
                </a:lnTo>
                <a:lnTo>
                  <a:pt x="1091" y="485"/>
                </a:lnTo>
                <a:lnTo>
                  <a:pt x="1091" y="482"/>
                </a:lnTo>
                <a:lnTo>
                  <a:pt x="1091" y="480"/>
                </a:lnTo>
                <a:lnTo>
                  <a:pt x="1091" y="478"/>
                </a:lnTo>
                <a:lnTo>
                  <a:pt x="1091" y="475"/>
                </a:lnTo>
                <a:lnTo>
                  <a:pt x="1091" y="475"/>
                </a:lnTo>
                <a:lnTo>
                  <a:pt x="1091" y="473"/>
                </a:lnTo>
                <a:lnTo>
                  <a:pt x="1091" y="471"/>
                </a:lnTo>
                <a:lnTo>
                  <a:pt x="1091" y="468"/>
                </a:lnTo>
                <a:lnTo>
                  <a:pt x="1091" y="466"/>
                </a:lnTo>
                <a:lnTo>
                  <a:pt x="1089" y="466"/>
                </a:lnTo>
                <a:lnTo>
                  <a:pt x="1089" y="463"/>
                </a:lnTo>
                <a:lnTo>
                  <a:pt x="1089" y="461"/>
                </a:lnTo>
                <a:lnTo>
                  <a:pt x="1089" y="459"/>
                </a:lnTo>
                <a:lnTo>
                  <a:pt x="1089" y="456"/>
                </a:lnTo>
                <a:lnTo>
                  <a:pt x="1089" y="454"/>
                </a:lnTo>
                <a:lnTo>
                  <a:pt x="1089" y="452"/>
                </a:lnTo>
                <a:lnTo>
                  <a:pt x="1086" y="452"/>
                </a:lnTo>
                <a:lnTo>
                  <a:pt x="1086" y="449"/>
                </a:lnTo>
                <a:lnTo>
                  <a:pt x="1086" y="447"/>
                </a:lnTo>
                <a:lnTo>
                  <a:pt x="1086" y="445"/>
                </a:lnTo>
                <a:lnTo>
                  <a:pt x="1084" y="445"/>
                </a:lnTo>
                <a:lnTo>
                  <a:pt x="1084" y="442"/>
                </a:lnTo>
                <a:lnTo>
                  <a:pt x="1084" y="440"/>
                </a:lnTo>
                <a:lnTo>
                  <a:pt x="1082" y="438"/>
                </a:lnTo>
                <a:lnTo>
                  <a:pt x="1082" y="435"/>
                </a:lnTo>
                <a:lnTo>
                  <a:pt x="1079" y="435"/>
                </a:lnTo>
                <a:lnTo>
                  <a:pt x="1079" y="433"/>
                </a:lnTo>
                <a:lnTo>
                  <a:pt x="1077" y="433"/>
                </a:lnTo>
                <a:lnTo>
                  <a:pt x="1077" y="430"/>
                </a:lnTo>
                <a:lnTo>
                  <a:pt x="1077" y="428"/>
                </a:lnTo>
                <a:lnTo>
                  <a:pt x="1074" y="428"/>
                </a:lnTo>
                <a:lnTo>
                  <a:pt x="1074" y="428"/>
                </a:lnTo>
                <a:lnTo>
                  <a:pt x="1072" y="428"/>
                </a:lnTo>
                <a:lnTo>
                  <a:pt x="1070" y="428"/>
                </a:lnTo>
                <a:lnTo>
                  <a:pt x="1067" y="428"/>
                </a:lnTo>
                <a:lnTo>
                  <a:pt x="1065" y="428"/>
                </a:lnTo>
                <a:lnTo>
                  <a:pt x="1063" y="428"/>
                </a:lnTo>
                <a:lnTo>
                  <a:pt x="1060" y="428"/>
                </a:lnTo>
                <a:lnTo>
                  <a:pt x="1058" y="426"/>
                </a:lnTo>
                <a:lnTo>
                  <a:pt x="1058" y="428"/>
                </a:lnTo>
                <a:lnTo>
                  <a:pt x="1056" y="428"/>
                </a:lnTo>
                <a:lnTo>
                  <a:pt x="1053" y="428"/>
                </a:lnTo>
                <a:lnTo>
                  <a:pt x="1051" y="428"/>
                </a:lnTo>
                <a:lnTo>
                  <a:pt x="1049" y="428"/>
                </a:lnTo>
                <a:lnTo>
                  <a:pt x="1046" y="428"/>
                </a:lnTo>
                <a:lnTo>
                  <a:pt x="1044" y="428"/>
                </a:lnTo>
                <a:lnTo>
                  <a:pt x="1041" y="428"/>
                </a:lnTo>
                <a:lnTo>
                  <a:pt x="1039" y="428"/>
                </a:lnTo>
                <a:lnTo>
                  <a:pt x="1037" y="430"/>
                </a:lnTo>
                <a:lnTo>
                  <a:pt x="1034" y="430"/>
                </a:lnTo>
                <a:lnTo>
                  <a:pt x="1032" y="430"/>
                </a:lnTo>
                <a:lnTo>
                  <a:pt x="1030" y="430"/>
                </a:lnTo>
                <a:lnTo>
                  <a:pt x="1027" y="430"/>
                </a:lnTo>
                <a:lnTo>
                  <a:pt x="1027" y="428"/>
                </a:lnTo>
                <a:lnTo>
                  <a:pt x="1025" y="428"/>
                </a:lnTo>
                <a:lnTo>
                  <a:pt x="1023" y="428"/>
                </a:lnTo>
                <a:lnTo>
                  <a:pt x="1020" y="428"/>
                </a:lnTo>
                <a:lnTo>
                  <a:pt x="1018" y="428"/>
                </a:lnTo>
                <a:lnTo>
                  <a:pt x="1018" y="428"/>
                </a:lnTo>
                <a:lnTo>
                  <a:pt x="1015" y="428"/>
                </a:lnTo>
                <a:lnTo>
                  <a:pt x="1015" y="426"/>
                </a:lnTo>
                <a:lnTo>
                  <a:pt x="1013" y="426"/>
                </a:lnTo>
                <a:lnTo>
                  <a:pt x="1011" y="426"/>
                </a:lnTo>
                <a:lnTo>
                  <a:pt x="1008" y="423"/>
                </a:lnTo>
                <a:lnTo>
                  <a:pt x="1006" y="423"/>
                </a:lnTo>
                <a:lnTo>
                  <a:pt x="1006" y="421"/>
                </a:lnTo>
                <a:lnTo>
                  <a:pt x="1004" y="421"/>
                </a:lnTo>
                <a:lnTo>
                  <a:pt x="1004" y="419"/>
                </a:lnTo>
                <a:lnTo>
                  <a:pt x="1001" y="419"/>
                </a:lnTo>
                <a:lnTo>
                  <a:pt x="999" y="419"/>
                </a:lnTo>
                <a:lnTo>
                  <a:pt x="997" y="419"/>
                </a:lnTo>
                <a:lnTo>
                  <a:pt x="994" y="419"/>
                </a:lnTo>
                <a:lnTo>
                  <a:pt x="992" y="419"/>
                </a:lnTo>
                <a:lnTo>
                  <a:pt x="989" y="419"/>
                </a:lnTo>
                <a:lnTo>
                  <a:pt x="987" y="419"/>
                </a:lnTo>
                <a:lnTo>
                  <a:pt x="985" y="419"/>
                </a:lnTo>
                <a:lnTo>
                  <a:pt x="982" y="419"/>
                </a:lnTo>
                <a:lnTo>
                  <a:pt x="980" y="419"/>
                </a:lnTo>
                <a:lnTo>
                  <a:pt x="980" y="416"/>
                </a:lnTo>
                <a:lnTo>
                  <a:pt x="978" y="416"/>
                </a:lnTo>
                <a:lnTo>
                  <a:pt x="978" y="414"/>
                </a:lnTo>
                <a:lnTo>
                  <a:pt x="975" y="414"/>
                </a:lnTo>
                <a:lnTo>
                  <a:pt x="975" y="412"/>
                </a:lnTo>
                <a:lnTo>
                  <a:pt x="973" y="409"/>
                </a:lnTo>
                <a:lnTo>
                  <a:pt x="975" y="407"/>
                </a:lnTo>
                <a:lnTo>
                  <a:pt x="971" y="400"/>
                </a:lnTo>
                <a:lnTo>
                  <a:pt x="971" y="402"/>
                </a:lnTo>
                <a:lnTo>
                  <a:pt x="968" y="404"/>
                </a:lnTo>
                <a:lnTo>
                  <a:pt x="968" y="402"/>
                </a:lnTo>
                <a:lnTo>
                  <a:pt x="966" y="402"/>
                </a:lnTo>
                <a:lnTo>
                  <a:pt x="966" y="400"/>
                </a:lnTo>
                <a:lnTo>
                  <a:pt x="963" y="397"/>
                </a:lnTo>
                <a:lnTo>
                  <a:pt x="961" y="395"/>
                </a:lnTo>
                <a:lnTo>
                  <a:pt x="961" y="393"/>
                </a:lnTo>
                <a:lnTo>
                  <a:pt x="961" y="393"/>
                </a:lnTo>
                <a:lnTo>
                  <a:pt x="961" y="390"/>
                </a:lnTo>
                <a:lnTo>
                  <a:pt x="961" y="388"/>
                </a:lnTo>
                <a:lnTo>
                  <a:pt x="959" y="388"/>
                </a:lnTo>
                <a:lnTo>
                  <a:pt x="959" y="386"/>
                </a:lnTo>
                <a:lnTo>
                  <a:pt x="959" y="383"/>
                </a:lnTo>
                <a:lnTo>
                  <a:pt x="959" y="381"/>
                </a:lnTo>
                <a:lnTo>
                  <a:pt x="959" y="378"/>
                </a:lnTo>
                <a:lnTo>
                  <a:pt x="959" y="376"/>
                </a:lnTo>
                <a:lnTo>
                  <a:pt x="956" y="376"/>
                </a:lnTo>
                <a:lnTo>
                  <a:pt x="956" y="374"/>
                </a:lnTo>
                <a:lnTo>
                  <a:pt x="956" y="371"/>
                </a:lnTo>
                <a:lnTo>
                  <a:pt x="954" y="371"/>
                </a:lnTo>
                <a:lnTo>
                  <a:pt x="954" y="369"/>
                </a:lnTo>
                <a:lnTo>
                  <a:pt x="952" y="369"/>
                </a:lnTo>
                <a:lnTo>
                  <a:pt x="952" y="367"/>
                </a:lnTo>
                <a:lnTo>
                  <a:pt x="949" y="367"/>
                </a:lnTo>
                <a:lnTo>
                  <a:pt x="949" y="364"/>
                </a:lnTo>
                <a:lnTo>
                  <a:pt x="947" y="364"/>
                </a:lnTo>
                <a:lnTo>
                  <a:pt x="947" y="362"/>
                </a:lnTo>
                <a:lnTo>
                  <a:pt x="945" y="362"/>
                </a:lnTo>
                <a:lnTo>
                  <a:pt x="942" y="362"/>
                </a:lnTo>
                <a:lnTo>
                  <a:pt x="940" y="362"/>
                </a:lnTo>
                <a:lnTo>
                  <a:pt x="937" y="360"/>
                </a:lnTo>
                <a:lnTo>
                  <a:pt x="935" y="357"/>
                </a:lnTo>
                <a:lnTo>
                  <a:pt x="933" y="357"/>
                </a:lnTo>
                <a:lnTo>
                  <a:pt x="933" y="355"/>
                </a:lnTo>
                <a:lnTo>
                  <a:pt x="930" y="355"/>
                </a:lnTo>
                <a:lnTo>
                  <a:pt x="928" y="355"/>
                </a:lnTo>
                <a:lnTo>
                  <a:pt x="928" y="352"/>
                </a:lnTo>
                <a:lnTo>
                  <a:pt x="926" y="352"/>
                </a:lnTo>
                <a:lnTo>
                  <a:pt x="923" y="352"/>
                </a:lnTo>
                <a:lnTo>
                  <a:pt x="921" y="350"/>
                </a:lnTo>
                <a:lnTo>
                  <a:pt x="919" y="350"/>
                </a:lnTo>
                <a:lnTo>
                  <a:pt x="916" y="350"/>
                </a:lnTo>
                <a:lnTo>
                  <a:pt x="914" y="350"/>
                </a:lnTo>
                <a:lnTo>
                  <a:pt x="911" y="350"/>
                </a:lnTo>
                <a:lnTo>
                  <a:pt x="911" y="348"/>
                </a:lnTo>
                <a:lnTo>
                  <a:pt x="909" y="348"/>
                </a:lnTo>
                <a:lnTo>
                  <a:pt x="904" y="348"/>
                </a:lnTo>
                <a:lnTo>
                  <a:pt x="904" y="348"/>
                </a:lnTo>
                <a:lnTo>
                  <a:pt x="902" y="348"/>
                </a:lnTo>
                <a:lnTo>
                  <a:pt x="900" y="350"/>
                </a:lnTo>
                <a:lnTo>
                  <a:pt x="897" y="350"/>
                </a:lnTo>
                <a:lnTo>
                  <a:pt x="895" y="350"/>
                </a:lnTo>
                <a:lnTo>
                  <a:pt x="893" y="350"/>
                </a:lnTo>
                <a:lnTo>
                  <a:pt x="890" y="350"/>
                </a:lnTo>
                <a:lnTo>
                  <a:pt x="888" y="350"/>
                </a:lnTo>
                <a:lnTo>
                  <a:pt x="885" y="352"/>
                </a:lnTo>
                <a:lnTo>
                  <a:pt x="883" y="352"/>
                </a:lnTo>
                <a:lnTo>
                  <a:pt x="881" y="352"/>
                </a:lnTo>
                <a:lnTo>
                  <a:pt x="878" y="355"/>
                </a:lnTo>
                <a:lnTo>
                  <a:pt x="876" y="355"/>
                </a:lnTo>
                <a:lnTo>
                  <a:pt x="874" y="355"/>
                </a:lnTo>
                <a:lnTo>
                  <a:pt x="874" y="357"/>
                </a:lnTo>
                <a:lnTo>
                  <a:pt x="871" y="357"/>
                </a:lnTo>
                <a:lnTo>
                  <a:pt x="869" y="360"/>
                </a:lnTo>
                <a:lnTo>
                  <a:pt x="867" y="362"/>
                </a:lnTo>
                <a:lnTo>
                  <a:pt x="867" y="362"/>
                </a:lnTo>
                <a:lnTo>
                  <a:pt x="867" y="364"/>
                </a:lnTo>
                <a:lnTo>
                  <a:pt x="864" y="364"/>
                </a:lnTo>
                <a:lnTo>
                  <a:pt x="867" y="367"/>
                </a:lnTo>
                <a:lnTo>
                  <a:pt x="867" y="369"/>
                </a:lnTo>
                <a:lnTo>
                  <a:pt x="867" y="371"/>
                </a:lnTo>
                <a:lnTo>
                  <a:pt x="869" y="374"/>
                </a:lnTo>
                <a:lnTo>
                  <a:pt x="871" y="376"/>
                </a:lnTo>
                <a:lnTo>
                  <a:pt x="874" y="376"/>
                </a:lnTo>
                <a:lnTo>
                  <a:pt x="874" y="378"/>
                </a:lnTo>
                <a:lnTo>
                  <a:pt x="876" y="378"/>
                </a:lnTo>
                <a:lnTo>
                  <a:pt x="876" y="381"/>
                </a:lnTo>
                <a:lnTo>
                  <a:pt x="878" y="381"/>
                </a:lnTo>
                <a:lnTo>
                  <a:pt x="878" y="383"/>
                </a:lnTo>
                <a:lnTo>
                  <a:pt x="881" y="383"/>
                </a:lnTo>
                <a:lnTo>
                  <a:pt x="881" y="386"/>
                </a:lnTo>
                <a:lnTo>
                  <a:pt x="883" y="388"/>
                </a:lnTo>
                <a:lnTo>
                  <a:pt x="883" y="390"/>
                </a:lnTo>
                <a:lnTo>
                  <a:pt x="885" y="390"/>
                </a:lnTo>
                <a:lnTo>
                  <a:pt x="885" y="393"/>
                </a:lnTo>
                <a:lnTo>
                  <a:pt x="888" y="395"/>
                </a:lnTo>
                <a:lnTo>
                  <a:pt x="888" y="397"/>
                </a:lnTo>
                <a:lnTo>
                  <a:pt x="888" y="400"/>
                </a:lnTo>
                <a:lnTo>
                  <a:pt x="890" y="402"/>
                </a:lnTo>
                <a:lnTo>
                  <a:pt x="890" y="404"/>
                </a:lnTo>
                <a:lnTo>
                  <a:pt x="890" y="407"/>
                </a:lnTo>
                <a:lnTo>
                  <a:pt x="890" y="409"/>
                </a:lnTo>
                <a:lnTo>
                  <a:pt x="890" y="412"/>
                </a:lnTo>
                <a:lnTo>
                  <a:pt x="888" y="414"/>
                </a:lnTo>
                <a:lnTo>
                  <a:pt x="888" y="416"/>
                </a:lnTo>
                <a:lnTo>
                  <a:pt x="885" y="416"/>
                </a:lnTo>
                <a:lnTo>
                  <a:pt x="885" y="419"/>
                </a:lnTo>
                <a:lnTo>
                  <a:pt x="883" y="419"/>
                </a:lnTo>
                <a:lnTo>
                  <a:pt x="881" y="419"/>
                </a:lnTo>
                <a:lnTo>
                  <a:pt x="878" y="419"/>
                </a:lnTo>
                <a:lnTo>
                  <a:pt x="878" y="421"/>
                </a:lnTo>
                <a:lnTo>
                  <a:pt x="876" y="421"/>
                </a:lnTo>
                <a:lnTo>
                  <a:pt x="876" y="423"/>
                </a:lnTo>
                <a:lnTo>
                  <a:pt x="874" y="423"/>
                </a:lnTo>
                <a:lnTo>
                  <a:pt x="871" y="426"/>
                </a:lnTo>
                <a:lnTo>
                  <a:pt x="869" y="428"/>
                </a:lnTo>
                <a:lnTo>
                  <a:pt x="867" y="430"/>
                </a:lnTo>
                <a:lnTo>
                  <a:pt x="864" y="430"/>
                </a:lnTo>
                <a:lnTo>
                  <a:pt x="862" y="433"/>
                </a:lnTo>
                <a:lnTo>
                  <a:pt x="860" y="433"/>
                </a:lnTo>
                <a:lnTo>
                  <a:pt x="857" y="435"/>
                </a:lnTo>
                <a:lnTo>
                  <a:pt x="855" y="435"/>
                </a:lnTo>
                <a:lnTo>
                  <a:pt x="855" y="438"/>
                </a:lnTo>
                <a:lnTo>
                  <a:pt x="852" y="438"/>
                </a:lnTo>
                <a:lnTo>
                  <a:pt x="850" y="438"/>
                </a:lnTo>
                <a:lnTo>
                  <a:pt x="850" y="440"/>
                </a:lnTo>
                <a:lnTo>
                  <a:pt x="848" y="440"/>
                </a:lnTo>
                <a:lnTo>
                  <a:pt x="848" y="440"/>
                </a:lnTo>
                <a:lnTo>
                  <a:pt x="845" y="442"/>
                </a:lnTo>
                <a:lnTo>
                  <a:pt x="843" y="442"/>
                </a:lnTo>
                <a:lnTo>
                  <a:pt x="841" y="442"/>
                </a:lnTo>
                <a:lnTo>
                  <a:pt x="838" y="442"/>
                </a:lnTo>
                <a:lnTo>
                  <a:pt x="838" y="445"/>
                </a:lnTo>
                <a:lnTo>
                  <a:pt x="836" y="445"/>
                </a:lnTo>
                <a:lnTo>
                  <a:pt x="834" y="445"/>
                </a:lnTo>
                <a:lnTo>
                  <a:pt x="831" y="445"/>
                </a:lnTo>
                <a:lnTo>
                  <a:pt x="831" y="447"/>
                </a:lnTo>
                <a:lnTo>
                  <a:pt x="822" y="449"/>
                </a:lnTo>
                <a:lnTo>
                  <a:pt x="822" y="452"/>
                </a:lnTo>
                <a:lnTo>
                  <a:pt x="819" y="452"/>
                </a:lnTo>
                <a:lnTo>
                  <a:pt x="817" y="452"/>
                </a:lnTo>
                <a:lnTo>
                  <a:pt x="815" y="452"/>
                </a:lnTo>
                <a:lnTo>
                  <a:pt x="815" y="454"/>
                </a:lnTo>
                <a:lnTo>
                  <a:pt x="812" y="454"/>
                </a:lnTo>
                <a:lnTo>
                  <a:pt x="810" y="456"/>
                </a:lnTo>
                <a:lnTo>
                  <a:pt x="808" y="456"/>
                </a:lnTo>
                <a:lnTo>
                  <a:pt x="808" y="459"/>
                </a:lnTo>
                <a:lnTo>
                  <a:pt x="805" y="459"/>
                </a:lnTo>
                <a:lnTo>
                  <a:pt x="805" y="461"/>
                </a:lnTo>
                <a:lnTo>
                  <a:pt x="803" y="461"/>
                </a:lnTo>
                <a:lnTo>
                  <a:pt x="803" y="463"/>
                </a:lnTo>
                <a:lnTo>
                  <a:pt x="800" y="463"/>
                </a:lnTo>
                <a:lnTo>
                  <a:pt x="800" y="466"/>
                </a:lnTo>
                <a:lnTo>
                  <a:pt x="798" y="466"/>
                </a:lnTo>
                <a:lnTo>
                  <a:pt x="798" y="468"/>
                </a:lnTo>
                <a:lnTo>
                  <a:pt x="796" y="468"/>
                </a:lnTo>
                <a:lnTo>
                  <a:pt x="796" y="471"/>
                </a:lnTo>
                <a:lnTo>
                  <a:pt x="793" y="471"/>
                </a:lnTo>
                <a:lnTo>
                  <a:pt x="793" y="473"/>
                </a:lnTo>
                <a:lnTo>
                  <a:pt x="791" y="473"/>
                </a:lnTo>
                <a:lnTo>
                  <a:pt x="791" y="475"/>
                </a:lnTo>
                <a:lnTo>
                  <a:pt x="791" y="475"/>
                </a:lnTo>
                <a:lnTo>
                  <a:pt x="789" y="475"/>
                </a:lnTo>
                <a:lnTo>
                  <a:pt x="786" y="475"/>
                </a:lnTo>
                <a:lnTo>
                  <a:pt x="786" y="478"/>
                </a:lnTo>
                <a:lnTo>
                  <a:pt x="784" y="478"/>
                </a:lnTo>
                <a:lnTo>
                  <a:pt x="784" y="480"/>
                </a:lnTo>
                <a:lnTo>
                  <a:pt x="782" y="480"/>
                </a:lnTo>
                <a:lnTo>
                  <a:pt x="782" y="482"/>
                </a:lnTo>
                <a:lnTo>
                  <a:pt x="779" y="482"/>
                </a:lnTo>
                <a:lnTo>
                  <a:pt x="777" y="482"/>
                </a:lnTo>
                <a:lnTo>
                  <a:pt x="777" y="485"/>
                </a:lnTo>
                <a:lnTo>
                  <a:pt x="774" y="485"/>
                </a:lnTo>
                <a:lnTo>
                  <a:pt x="772" y="485"/>
                </a:lnTo>
                <a:lnTo>
                  <a:pt x="772" y="487"/>
                </a:lnTo>
                <a:lnTo>
                  <a:pt x="770" y="487"/>
                </a:lnTo>
                <a:lnTo>
                  <a:pt x="767" y="487"/>
                </a:lnTo>
                <a:lnTo>
                  <a:pt x="765" y="487"/>
                </a:lnTo>
                <a:lnTo>
                  <a:pt x="763" y="487"/>
                </a:lnTo>
                <a:lnTo>
                  <a:pt x="763" y="489"/>
                </a:lnTo>
                <a:lnTo>
                  <a:pt x="760" y="489"/>
                </a:lnTo>
                <a:lnTo>
                  <a:pt x="758" y="489"/>
                </a:lnTo>
                <a:lnTo>
                  <a:pt x="756" y="489"/>
                </a:lnTo>
                <a:lnTo>
                  <a:pt x="753" y="489"/>
                </a:lnTo>
                <a:lnTo>
                  <a:pt x="751" y="489"/>
                </a:lnTo>
                <a:lnTo>
                  <a:pt x="748" y="489"/>
                </a:lnTo>
                <a:lnTo>
                  <a:pt x="746" y="489"/>
                </a:lnTo>
                <a:lnTo>
                  <a:pt x="744" y="489"/>
                </a:lnTo>
                <a:lnTo>
                  <a:pt x="741" y="489"/>
                </a:lnTo>
                <a:lnTo>
                  <a:pt x="739" y="489"/>
                </a:lnTo>
                <a:lnTo>
                  <a:pt x="737" y="489"/>
                </a:lnTo>
                <a:lnTo>
                  <a:pt x="737" y="487"/>
                </a:lnTo>
                <a:lnTo>
                  <a:pt x="739" y="487"/>
                </a:lnTo>
                <a:lnTo>
                  <a:pt x="734" y="485"/>
                </a:lnTo>
                <a:lnTo>
                  <a:pt x="734" y="487"/>
                </a:lnTo>
                <a:lnTo>
                  <a:pt x="732" y="487"/>
                </a:lnTo>
                <a:lnTo>
                  <a:pt x="732" y="485"/>
                </a:lnTo>
                <a:lnTo>
                  <a:pt x="730" y="485"/>
                </a:lnTo>
                <a:lnTo>
                  <a:pt x="727" y="485"/>
                </a:lnTo>
                <a:lnTo>
                  <a:pt x="725" y="482"/>
                </a:lnTo>
                <a:lnTo>
                  <a:pt x="722" y="482"/>
                </a:lnTo>
                <a:lnTo>
                  <a:pt x="720" y="482"/>
                </a:lnTo>
                <a:lnTo>
                  <a:pt x="718" y="482"/>
                </a:lnTo>
                <a:lnTo>
                  <a:pt x="718" y="480"/>
                </a:lnTo>
                <a:lnTo>
                  <a:pt x="715" y="480"/>
                </a:lnTo>
                <a:lnTo>
                  <a:pt x="713" y="480"/>
                </a:lnTo>
                <a:lnTo>
                  <a:pt x="711" y="480"/>
                </a:lnTo>
                <a:lnTo>
                  <a:pt x="708" y="480"/>
                </a:lnTo>
                <a:lnTo>
                  <a:pt x="706" y="480"/>
                </a:lnTo>
                <a:lnTo>
                  <a:pt x="704" y="480"/>
                </a:lnTo>
                <a:lnTo>
                  <a:pt x="701" y="480"/>
                </a:lnTo>
                <a:lnTo>
                  <a:pt x="699" y="482"/>
                </a:lnTo>
                <a:lnTo>
                  <a:pt x="696" y="482"/>
                </a:lnTo>
                <a:lnTo>
                  <a:pt x="694" y="482"/>
                </a:lnTo>
                <a:lnTo>
                  <a:pt x="694" y="485"/>
                </a:lnTo>
                <a:lnTo>
                  <a:pt x="692" y="485"/>
                </a:lnTo>
                <a:lnTo>
                  <a:pt x="689" y="485"/>
                </a:lnTo>
                <a:lnTo>
                  <a:pt x="689" y="487"/>
                </a:lnTo>
                <a:lnTo>
                  <a:pt x="687" y="487"/>
                </a:lnTo>
                <a:lnTo>
                  <a:pt x="687" y="489"/>
                </a:lnTo>
                <a:lnTo>
                  <a:pt x="685" y="489"/>
                </a:lnTo>
                <a:lnTo>
                  <a:pt x="685" y="492"/>
                </a:lnTo>
                <a:lnTo>
                  <a:pt x="682" y="492"/>
                </a:lnTo>
                <a:lnTo>
                  <a:pt x="682" y="494"/>
                </a:lnTo>
                <a:lnTo>
                  <a:pt x="682" y="497"/>
                </a:lnTo>
                <a:lnTo>
                  <a:pt x="680" y="497"/>
                </a:lnTo>
                <a:lnTo>
                  <a:pt x="680" y="499"/>
                </a:lnTo>
                <a:lnTo>
                  <a:pt x="680" y="501"/>
                </a:lnTo>
                <a:lnTo>
                  <a:pt x="678" y="501"/>
                </a:lnTo>
                <a:lnTo>
                  <a:pt x="678" y="504"/>
                </a:lnTo>
                <a:lnTo>
                  <a:pt x="678" y="506"/>
                </a:lnTo>
                <a:lnTo>
                  <a:pt x="678" y="506"/>
                </a:lnTo>
                <a:lnTo>
                  <a:pt x="678" y="508"/>
                </a:lnTo>
                <a:lnTo>
                  <a:pt x="675" y="508"/>
                </a:lnTo>
                <a:lnTo>
                  <a:pt x="675" y="511"/>
                </a:lnTo>
                <a:lnTo>
                  <a:pt x="673" y="513"/>
                </a:lnTo>
                <a:lnTo>
                  <a:pt x="671" y="515"/>
                </a:lnTo>
                <a:lnTo>
                  <a:pt x="668" y="518"/>
                </a:lnTo>
                <a:lnTo>
                  <a:pt x="666" y="520"/>
                </a:lnTo>
                <a:lnTo>
                  <a:pt x="663" y="520"/>
                </a:lnTo>
                <a:lnTo>
                  <a:pt x="659" y="523"/>
                </a:lnTo>
                <a:lnTo>
                  <a:pt x="661" y="523"/>
                </a:lnTo>
                <a:lnTo>
                  <a:pt x="659" y="525"/>
                </a:lnTo>
                <a:lnTo>
                  <a:pt x="656" y="525"/>
                </a:lnTo>
                <a:lnTo>
                  <a:pt x="654" y="527"/>
                </a:lnTo>
                <a:lnTo>
                  <a:pt x="652" y="530"/>
                </a:lnTo>
                <a:lnTo>
                  <a:pt x="649" y="532"/>
                </a:lnTo>
                <a:lnTo>
                  <a:pt x="647" y="532"/>
                </a:lnTo>
                <a:lnTo>
                  <a:pt x="647" y="532"/>
                </a:lnTo>
                <a:lnTo>
                  <a:pt x="645" y="532"/>
                </a:lnTo>
                <a:lnTo>
                  <a:pt x="642" y="532"/>
                </a:lnTo>
                <a:lnTo>
                  <a:pt x="642" y="534"/>
                </a:lnTo>
                <a:lnTo>
                  <a:pt x="640" y="534"/>
                </a:lnTo>
                <a:lnTo>
                  <a:pt x="637" y="534"/>
                </a:lnTo>
                <a:lnTo>
                  <a:pt x="635" y="537"/>
                </a:lnTo>
                <a:lnTo>
                  <a:pt x="633" y="537"/>
                </a:lnTo>
                <a:lnTo>
                  <a:pt x="630" y="537"/>
                </a:lnTo>
                <a:lnTo>
                  <a:pt x="628" y="539"/>
                </a:lnTo>
                <a:lnTo>
                  <a:pt x="626" y="539"/>
                </a:lnTo>
                <a:lnTo>
                  <a:pt x="623" y="539"/>
                </a:lnTo>
                <a:lnTo>
                  <a:pt x="621" y="539"/>
                </a:lnTo>
                <a:lnTo>
                  <a:pt x="621" y="539"/>
                </a:lnTo>
                <a:lnTo>
                  <a:pt x="619" y="539"/>
                </a:lnTo>
                <a:lnTo>
                  <a:pt x="616" y="539"/>
                </a:lnTo>
                <a:lnTo>
                  <a:pt x="614" y="539"/>
                </a:lnTo>
                <a:lnTo>
                  <a:pt x="611" y="541"/>
                </a:lnTo>
                <a:lnTo>
                  <a:pt x="609" y="541"/>
                </a:lnTo>
                <a:lnTo>
                  <a:pt x="607" y="541"/>
                </a:lnTo>
                <a:lnTo>
                  <a:pt x="604" y="541"/>
                </a:lnTo>
                <a:lnTo>
                  <a:pt x="602" y="541"/>
                </a:lnTo>
                <a:lnTo>
                  <a:pt x="600" y="541"/>
                </a:lnTo>
                <a:lnTo>
                  <a:pt x="597" y="541"/>
                </a:lnTo>
                <a:lnTo>
                  <a:pt x="595" y="541"/>
                </a:lnTo>
                <a:lnTo>
                  <a:pt x="593" y="541"/>
                </a:lnTo>
                <a:lnTo>
                  <a:pt x="590" y="544"/>
                </a:lnTo>
                <a:lnTo>
                  <a:pt x="588" y="544"/>
                </a:lnTo>
                <a:lnTo>
                  <a:pt x="585" y="544"/>
                </a:lnTo>
                <a:lnTo>
                  <a:pt x="583" y="544"/>
                </a:lnTo>
                <a:lnTo>
                  <a:pt x="581" y="544"/>
                </a:lnTo>
                <a:lnTo>
                  <a:pt x="578" y="544"/>
                </a:lnTo>
                <a:lnTo>
                  <a:pt x="576" y="544"/>
                </a:lnTo>
                <a:lnTo>
                  <a:pt x="574" y="544"/>
                </a:lnTo>
                <a:lnTo>
                  <a:pt x="571" y="544"/>
                </a:lnTo>
                <a:lnTo>
                  <a:pt x="569" y="546"/>
                </a:lnTo>
                <a:lnTo>
                  <a:pt x="567" y="546"/>
                </a:lnTo>
                <a:lnTo>
                  <a:pt x="564" y="549"/>
                </a:lnTo>
                <a:lnTo>
                  <a:pt x="562" y="549"/>
                </a:lnTo>
                <a:lnTo>
                  <a:pt x="562" y="551"/>
                </a:lnTo>
                <a:lnTo>
                  <a:pt x="559" y="551"/>
                </a:lnTo>
                <a:lnTo>
                  <a:pt x="557" y="551"/>
                </a:lnTo>
                <a:lnTo>
                  <a:pt x="557" y="553"/>
                </a:lnTo>
                <a:lnTo>
                  <a:pt x="555" y="553"/>
                </a:lnTo>
                <a:lnTo>
                  <a:pt x="552" y="553"/>
                </a:lnTo>
                <a:lnTo>
                  <a:pt x="550" y="553"/>
                </a:lnTo>
                <a:lnTo>
                  <a:pt x="550" y="556"/>
                </a:lnTo>
                <a:lnTo>
                  <a:pt x="548" y="556"/>
                </a:lnTo>
                <a:lnTo>
                  <a:pt x="545" y="556"/>
                </a:lnTo>
                <a:lnTo>
                  <a:pt x="541" y="556"/>
                </a:lnTo>
                <a:lnTo>
                  <a:pt x="538" y="558"/>
                </a:lnTo>
                <a:lnTo>
                  <a:pt x="536" y="558"/>
                </a:lnTo>
                <a:lnTo>
                  <a:pt x="533" y="558"/>
                </a:lnTo>
                <a:lnTo>
                  <a:pt x="531" y="558"/>
                </a:lnTo>
                <a:lnTo>
                  <a:pt x="529" y="558"/>
                </a:lnTo>
                <a:lnTo>
                  <a:pt x="526" y="558"/>
                </a:lnTo>
                <a:lnTo>
                  <a:pt x="524" y="558"/>
                </a:lnTo>
                <a:lnTo>
                  <a:pt x="522" y="558"/>
                </a:lnTo>
                <a:lnTo>
                  <a:pt x="519" y="558"/>
                </a:lnTo>
                <a:lnTo>
                  <a:pt x="517" y="558"/>
                </a:lnTo>
                <a:lnTo>
                  <a:pt x="515" y="558"/>
                </a:lnTo>
                <a:lnTo>
                  <a:pt x="512" y="558"/>
                </a:lnTo>
                <a:lnTo>
                  <a:pt x="510" y="558"/>
                </a:lnTo>
                <a:lnTo>
                  <a:pt x="507" y="558"/>
                </a:lnTo>
                <a:lnTo>
                  <a:pt x="505" y="558"/>
                </a:lnTo>
                <a:lnTo>
                  <a:pt x="505" y="558"/>
                </a:lnTo>
                <a:lnTo>
                  <a:pt x="503" y="558"/>
                </a:lnTo>
                <a:lnTo>
                  <a:pt x="500" y="558"/>
                </a:lnTo>
                <a:lnTo>
                  <a:pt x="498" y="558"/>
                </a:lnTo>
                <a:lnTo>
                  <a:pt x="496" y="556"/>
                </a:lnTo>
                <a:lnTo>
                  <a:pt x="493" y="556"/>
                </a:lnTo>
                <a:lnTo>
                  <a:pt x="491" y="556"/>
                </a:lnTo>
                <a:lnTo>
                  <a:pt x="489" y="556"/>
                </a:lnTo>
                <a:lnTo>
                  <a:pt x="486" y="556"/>
                </a:lnTo>
                <a:lnTo>
                  <a:pt x="484" y="556"/>
                </a:lnTo>
                <a:lnTo>
                  <a:pt x="482" y="556"/>
                </a:lnTo>
                <a:lnTo>
                  <a:pt x="479" y="556"/>
                </a:lnTo>
                <a:lnTo>
                  <a:pt x="477" y="556"/>
                </a:lnTo>
                <a:lnTo>
                  <a:pt x="477" y="558"/>
                </a:lnTo>
                <a:lnTo>
                  <a:pt x="474" y="558"/>
                </a:lnTo>
                <a:lnTo>
                  <a:pt x="472" y="558"/>
                </a:lnTo>
                <a:lnTo>
                  <a:pt x="470" y="558"/>
                </a:lnTo>
                <a:lnTo>
                  <a:pt x="467" y="558"/>
                </a:lnTo>
                <a:lnTo>
                  <a:pt x="465" y="558"/>
                </a:lnTo>
                <a:lnTo>
                  <a:pt x="463" y="560"/>
                </a:lnTo>
                <a:lnTo>
                  <a:pt x="460" y="560"/>
                </a:lnTo>
                <a:lnTo>
                  <a:pt x="458" y="560"/>
                </a:lnTo>
                <a:lnTo>
                  <a:pt x="458" y="563"/>
                </a:lnTo>
                <a:lnTo>
                  <a:pt x="456" y="563"/>
                </a:lnTo>
                <a:lnTo>
                  <a:pt x="453" y="563"/>
                </a:lnTo>
                <a:lnTo>
                  <a:pt x="451" y="563"/>
                </a:lnTo>
                <a:lnTo>
                  <a:pt x="451" y="565"/>
                </a:lnTo>
                <a:lnTo>
                  <a:pt x="448" y="565"/>
                </a:lnTo>
                <a:lnTo>
                  <a:pt x="448" y="565"/>
                </a:lnTo>
                <a:lnTo>
                  <a:pt x="448" y="567"/>
                </a:lnTo>
                <a:lnTo>
                  <a:pt x="446" y="567"/>
                </a:lnTo>
                <a:lnTo>
                  <a:pt x="444" y="567"/>
                </a:lnTo>
                <a:lnTo>
                  <a:pt x="441" y="567"/>
                </a:lnTo>
                <a:lnTo>
                  <a:pt x="441" y="565"/>
                </a:lnTo>
                <a:lnTo>
                  <a:pt x="439" y="570"/>
                </a:lnTo>
                <a:lnTo>
                  <a:pt x="439" y="572"/>
                </a:lnTo>
                <a:lnTo>
                  <a:pt x="437" y="572"/>
                </a:lnTo>
                <a:lnTo>
                  <a:pt x="437" y="575"/>
                </a:lnTo>
                <a:lnTo>
                  <a:pt x="434" y="575"/>
                </a:lnTo>
                <a:lnTo>
                  <a:pt x="434" y="577"/>
                </a:lnTo>
                <a:lnTo>
                  <a:pt x="432" y="577"/>
                </a:lnTo>
                <a:lnTo>
                  <a:pt x="430" y="577"/>
                </a:lnTo>
                <a:lnTo>
                  <a:pt x="430" y="579"/>
                </a:lnTo>
                <a:lnTo>
                  <a:pt x="427" y="579"/>
                </a:lnTo>
                <a:lnTo>
                  <a:pt x="425" y="579"/>
                </a:lnTo>
                <a:lnTo>
                  <a:pt x="422" y="579"/>
                </a:lnTo>
                <a:lnTo>
                  <a:pt x="420" y="579"/>
                </a:lnTo>
                <a:lnTo>
                  <a:pt x="418" y="579"/>
                </a:lnTo>
                <a:lnTo>
                  <a:pt x="415" y="579"/>
                </a:lnTo>
                <a:lnTo>
                  <a:pt x="413" y="579"/>
                </a:lnTo>
                <a:lnTo>
                  <a:pt x="411" y="579"/>
                </a:lnTo>
                <a:lnTo>
                  <a:pt x="408" y="579"/>
                </a:lnTo>
                <a:lnTo>
                  <a:pt x="406" y="579"/>
                </a:lnTo>
                <a:lnTo>
                  <a:pt x="404" y="579"/>
                </a:lnTo>
                <a:lnTo>
                  <a:pt x="401" y="579"/>
                </a:lnTo>
                <a:lnTo>
                  <a:pt x="399" y="579"/>
                </a:lnTo>
                <a:lnTo>
                  <a:pt x="396" y="579"/>
                </a:lnTo>
                <a:lnTo>
                  <a:pt x="394" y="579"/>
                </a:lnTo>
                <a:lnTo>
                  <a:pt x="392" y="579"/>
                </a:lnTo>
                <a:lnTo>
                  <a:pt x="392" y="579"/>
                </a:lnTo>
                <a:lnTo>
                  <a:pt x="392" y="577"/>
                </a:lnTo>
                <a:lnTo>
                  <a:pt x="389" y="577"/>
                </a:lnTo>
                <a:lnTo>
                  <a:pt x="387" y="575"/>
                </a:lnTo>
                <a:lnTo>
                  <a:pt x="385" y="575"/>
                </a:lnTo>
                <a:lnTo>
                  <a:pt x="385" y="572"/>
                </a:lnTo>
                <a:lnTo>
                  <a:pt x="382" y="572"/>
                </a:lnTo>
                <a:lnTo>
                  <a:pt x="380" y="570"/>
                </a:lnTo>
                <a:lnTo>
                  <a:pt x="378" y="570"/>
                </a:lnTo>
                <a:lnTo>
                  <a:pt x="378" y="567"/>
                </a:lnTo>
                <a:lnTo>
                  <a:pt x="375" y="567"/>
                </a:lnTo>
                <a:lnTo>
                  <a:pt x="375" y="565"/>
                </a:lnTo>
                <a:lnTo>
                  <a:pt x="373" y="565"/>
                </a:lnTo>
                <a:lnTo>
                  <a:pt x="370" y="565"/>
                </a:lnTo>
                <a:lnTo>
                  <a:pt x="370" y="563"/>
                </a:lnTo>
                <a:lnTo>
                  <a:pt x="368" y="563"/>
                </a:lnTo>
                <a:lnTo>
                  <a:pt x="368" y="560"/>
                </a:lnTo>
                <a:lnTo>
                  <a:pt x="366" y="560"/>
                </a:lnTo>
                <a:lnTo>
                  <a:pt x="366" y="558"/>
                </a:lnTo>
                <a:lnTo>
                  <a:pt x="363" y="558"/>
                </a:lnTo>
                <a:lnTo>
                  <a:pt x="361" y="558"/>
                </a:lnTo>
                <a:lnTo>
                  <a:pt x="359" y="558"/>
                </a:lnTo>
                <a:lnTo>
                  <a:pt x="356" y="558"/>
                </a:lnTo>
                <a:lnTo>
                  <a:pt x="354" y="558"/>
                </a:lnTo>
                <a:lnTo>
                  <a:pt x="352" y="558"/>
                </a:lnTo>
                <a:lnTo>
                  <a:pt x="349" y="558"/>
                </a:lnTo>
                <a:lnTo>
                  <a:pt x="347" y="558"/>
                </a:lnTo>
                <a:lnTo>
                  <a:pt x="344" y="558"/>
                </a:lnTo>
                <a:lnTo>
                  <a:pt x="344" y="560"/>
                </a:lnTo>
                <a:lnTo>
                  <a:pt x="342" y="560"/>
                </a:lnTo>
                <a:lnTo>
                  <a:pt x="340" y="560"/>
                </a:lnTo>
                <a:lnTo>
                  <a:pt x="340" y="563"/>
                </a:lnTo>
                <a:lnTo>
                  <a:pt x="337" y="563"/>
                </a:lnTo>
                <a:lnTo>
                  <a:pt x="335" y="563"/>
                </a:lnTo>
                <a:lnTo>
                  <a:pt x="335" y="563"/>
                </a:lnTo>
                <a:lnTo>
                  <a:pt x="333" y="563"/>
                </a:lnTo>
                <a:lnTo>
                  <a:pt x="333" y="565"/>
                </a:lnTo>
                <a:lnTo>
                  <a:pt x="314" y="584"/>
                </a:lnTo>
                <a:lnTo>
                  <a:pt x="307" y="589"/>
                </a:lnTo>
                <a:lnTo>
                  <a:pt x="302" y="596"/>
                </a:lnTo>
                <a:lnTo>
                  <a:pt x="290" y="605"/>
                </a:lnTo>
                <a:lnTo>
                  <a:pt x="285" y="610"/>
                </a:lnTo>
                <a:lnTo>
                  <a:pt x="271" y="629"/>
                </a:lnTo>
                <a:lnTo>
                  <a:pt x="252" y="648"/>
                </a:lnTo>
                <a:lnTo>
                  <a:pt x="245" y="671"/>
                </a:lnTo>
                <a:lnTo>
                  <a:pt x="236" y="695"/>
                </a:lnTo>
                <a:lnTo>
                  <a:pt x="238" y="697"/>
                </a:lnTo>
                <a:lnTo>
                  <a:pt x="359" y="849"/>
                </a:lnTo>
                <a:lnTo>
                  <a:pt x="361" y="853"/>
                </a:lnTo>
                <a:lnTo>
                  <a:pt x="359" y="858"/>
                </a:lnTo>
                <a:lnTo>
                  <a:pt x="347" y="865"/>
                </a:lnTo>
                <a:lnTo>
                  <a:pt x="328" y="872"/>
                </a:lnTo>
                <a:lnTo>
                  <a:pt x="323" y="877"/>
                </a:lnTo>
                <a:lnTo>
                  <a:pt x="321" y="882"/>
                </a:lnTo>
                <a:lnTo>
                  <a:pt x="326" y="889"/>
                </a:lnTo>
                <a:lnTo>
                  <a:pt x="328" y="903"/>
                </a:lnTo>
                <a:lnTo>
                  <a:pt x="328" y="912"/>
                </a:lnTo>
                <a:lnTo>
                  <a:pt x="333" y="924"/>
                </a:lnTo>
                <a:lnTo>
                  <a:pt x="335" y="927"/>
                </a:lnTo>
                <a:lnTo>
                  <a:pt x="344" y="945"/>
                </a:lnTo>
                <a:lnTo>
                  <a:pt x="344" y="948"/>
                </a:lnTo>
                <a:lnTo>
                  <a:pt x="347" y="948"/>
                </a:lnTo>
                <a:lnTo>
                  <a:pt x="352" y="948"/>
                </a:lnTo>
                <a:lnTo>
                  <a:pt x="356" y="945"/>
                </a:lnTo>
                <a:lnTo>
                  <a:pt x="361" y="945"/>
                </a:lnTo>
                <a:lnTo>
                  <a:pt x="366" y="945"/>
                </a:lnTo>
                <a:lnTo>
                  <a:pt x="368" y="945"/>
                </a:lnTo>
                <a:lnTo>
                  <a:pt x="375" y="945"/>
                </a:lnTo>
                <a:lnTo>
                  <a:pt x="380" y="943"/>
                </a:lnTo>
                <a:lnTo>
                  <a:pt x="394" y="941"/>
                </a:lnTo>
                <a:lnTo>
                  <a:pt x="413" y="941"/>
                </a:lnTo>
                <a:lnTo>
                  <a:pt x="415" y="938"/>
                </a:lnTo>
                <a:lnTo>
                  <a:pt x="418" y="938"/>
                </a:lnTo>
                <a:lnTo>
                  <a:pt x="420" y="938"/>
                </a:lnTo>
                <a:lnTo>
                  <a:pt x="422" y="938"/>
                </a:lnTo>
                <a:lnTo>
                  <a:pt x="422" y="941"/>
                </a:lnTo>
                <a:lnTo>
                  <a:pt x="425" y="941"/>
                </a:lnTo>
                <a:lnTo>
                  <a:pt x="425" y="938"/>
                </a:lnTo>
                <a:lnTo>
                  <a:pt x="427" y="938"/>
                </a:lnTo>
                <a:lnTo>
                  <a:pt x="427" y="941"/>
                </a:lnTo>
                <a:lnTo>
                  <a:pt x="430" y="941"/>
                </a:lnTo>
                <a:lnTo>
                  <a:pt x="434" y="941"/>
                </a:lnTo>
                <a:lnTo>
                  <a:pt x="437" y="941"/>
                </a:lnTo>
                <a:lnTo>
                  <a:pt x="439" y="943"/>
                </a:lnTo>
                <a:lnTo>
                  <a:pt x="441" y="943"/>
                </a:lnTo>
                <a:lnTo>
                  <a:pt x="446" y="943"/>
                </a:lnTo>
                <a:lnTo>
                  <a:pt x="448" y="945"/>
                </a:lnTo>
                <a:lnTo>
                  <a:pt x="451" y="948"/>
                </a:lnTo>
                <a:lnTo>
                  <a:pt x="458" y="953"/>
                </a:lnTo>
                <a:lnTo>
                  <a:pt x="460" y="953"/>
                </a:lnTo>
                <a:lnTo>
                  <a:pt x="463" y="955"/>
                </a:lnTo>
                <a:lnTo>
                  <a:pt x="465" y="955"/>
                </a:lnTo>
                <a:lnTo>
                  <a:pt x="470" y="960"/>
                </a:lnTo>
                <a:lnTo>
                  <a:pt x="479" y="969"/>
                </a:lnTo>
                <a:lnTo>
                  <a:pt x="482" y="971"/>
                </a:lnTo>
                <a:lnTo>
                  <a:pt x="484" y="971"/>
                </a:lnTo>
                <a:lnTo>
                  <a:pt x="486" y="976"/>
                </a:lnTo>
                <a:lnTo>
                  <a:pt x="493" y="983"/>
                </a:lnTo>
                <a:lnTo>
                  <a:pt x="496" y="983"/>
                </a:lnTo>
                <a:lnTo>
                  <a:pt x="503" y="988"/>
                </a:lnTo>
                <a:lnTo>
                  <a:pt x="505" y="990"/>
                </a:lnTo>
                <a:lnTo>
                  <a:pt x="515" y="986"/>
                </a:lnTo>
                <a:lnTo>
                  <a:pt x="574" y="950"/>
                </a:lnTo>
                <a:lnTo>
                  <a:pt x="607" y="929"/>
                </a:lnTo>
                <a:lnTo>
                  <a:pt x="604" y="929"/>
                </a:lnTo>
                <a:lnTo>
                  <a:pt x="600" y="927"/>
                </a:lnTo>
                <a:lnTo>
                  <a:pt x="600" y="924"/>
                </a:lnTo>
                <a:lnTo>
                  <a:pt x="607" y="922"/>
                </a:lnTo>
                <a:lnTo>
                  <a:pt x="607" y="917"/>
                </a:lnTo>
                <a:lnTo>
                  <a:pt x="633" y="912"/>
                </a:lnTo>
                <a:lnTo>
                  <a:pt x="630" y="905"/>
                </a:lnTo>
                <a:lnTo>
                  <a:pt x="626" y="896"/>
                </a:lnTo>
                <a:lnTo>
                  <a:pt x="666" y="886"/>
                </a:lnTo>
                <a:lnTo>
                  <a:pt x="663" y="877"/>
                </a:lnTo>
                <a:lnTo>
                  <a:pt x="661" y="877"/>
                </a:lnTo>
                <a:lnTo>
                  <a:pt x="661" y="875"/>
                </a:lnTo>
                <a:lnTo>
                  <a:pt x="659" y="872"/>
                </a:lnTo>
                <a:lnTo>
                  <a:pt x="663" y="870"/>
                </a:lnTo>
                <a:lnTo>
                  <a:pt x="666" y="870"/>
                </a:lnTo>
                <a:lnTo>
                  <a:pt x="671" y="865"/>
                </a:lnTo>
                <a:lnTo>
                  <a:pt x="675" y="860"/>
                </a:lnTo>
                <a:lnTo>
                  <a:pt x="678" y="860"/>
                </a:lnTo>
                <a:lnTo>
                  <a:pt x="678" y="858"/>
                </a:lnTo>
                <a:lnTo>
                  <a:pt x="680" y="858"/>
                </a:lnTo>
                <a:lnTo>
                  <a:pt x="680" y="856"/>
                </a:lnTo>
                <a:lnTo>
                  <a:pt x="685" y="853"/>
                </a:lnTo>
                <a:lnTo>
                  <a:pt x="687" y="853"/>
                </a:lnTo>
                <a:lnTo>
                  <a:pt x="692" y="849"/>
                </a:lnTo>
                <a:lnTo>
                  <a:pt x="696" y="849"/>
                </a:lnTo>
                <a:lnTo>
                  <a:pt x="699" y="849"/>
                </a:lnTo>
                <a:lnTo>
                  <a:pt x="704" y="849"/>
                </a:lnTo>
                <a:lnTo>
                  <a:pt x="708" y="849"/>
                </a:lnTo>
                <a:lnTo>
                  <a:pt x="711" y="849"/>
                </a:lnTo>
                <a:lnTo>
                  <a:pt x="718" y="849"/>
                </a:lnTo>
                <a:lnTo>
                  <a:pt x="722" y="849"/>
                </a:lnTo>
                <a:lnTo>
                  <a:pt x="730" y="849"/>
                </a:lnTo>
                <a:lnTo>
                  <a:pt x="730" y="844"/>
                </a:lnTo>
                <a:lnTo>
                  <a:pt x="732" y="841"/>
                </a:lnTo>
                <a:lnTo>
                  <a:pt x="732" y="839"/>
                </a:lnTo>
                <a:lnTo>
                  <a:pt x="734" y="837"/>
                </a:lnTo>
                <a:lnTo>
                  <a:pt x="734" y="832"/>
                </a:lnTo>
                <a:lnTo>
                  <a:pt x="737" y="832"/>
                </a:lnTo>
                <a:lnTo>
                  <a:pt x="744" y="825"/>
                </a:lnTo>
                <a:lnTo>
                  <a:pt x="746" y="825"/>
                </a:lnTo>
                <a:lnTo>
                  <a:pt x="756" y="818"/>
                </a:lnTo>
                <a:lnTo>
                  <a:pt x="758" y="815"/>
                </a:lnTo>
                <a:lnTo>
                  <a:pt x="774" y="804"/>
                </a:lnTo>
                <a:lnTo>
                  <a:pt x="777" y="801"/>
                </a:lnTo>
                <a:lnTo>
                  <a:pt x="791" y="792"/>
                </a:lnTo>
                <a:lnTo>
                  <a:pt x="803" y="778"/>
                </a:lnTo>
                <a:lnTo>
                  <a:pt x="805" y="778"/>
                </a:lnTo>
                <a:lnTo>
                  <a:pt x="817" y="768"/>
                </a:lnTo>
                <a:lnTo>
                  <a:pt x="829" y="759"/>
                </a:lnTo>
                <a:lnTo>
                  <a:pt x="831" y="759"/>
                </a:lnTo>
                <a:lnTo>
                  <a:pt x="843" y="752"/>
                </a:lnTo>
                <a:lnTo>
                  <a:pt x="855" y="742"/>
                </a:lnTo>
                <a:lnTo>
                  <a:pt x="874" y="733"/>
                </a:lnTo>
                <a:lnTo>
                  <a:pt x="876" y="733"/>
                </a:lnTo>
                <a:lnTo>
                  <a:pt x="885" y="728"/>
                </a:lnTo>
                <a:lnTo>
                  <a:pt x="888" y="728"/>
                </a:lnTo>
                <a:lnTo>
                  <a:pt x="897" y="723"/>
                </a:lnTo>
                <a:lnTo>
                  <a:pt x="900" y="721"/>
                </a:lnTo>
                <a:lnTo>
                  <a:pt x="907" y="716"/>
                </a:lnTo>
                <a:lnTo>
                  <a:pt x="911" y="716"/>
                </a:lnTo>
                <a:lnTo>
                  <a:pt x="916" y="714"/>
                </a:lnTo>
                <a:lnTo>
                  <a:pt x="916" y="712"/>
                </a:lnTo>
                <a:lnTo>
                  <a:pt x="919" y="712"/>
                </a:lnTo>
                <a:lnTo>
                  <a:pt x="921" y="712"/>
                </a:lnTo>
                <a:lnTo>
                  <a:pt x="921" y="709"/>
                </a:lnTo>
                <a:lnTo>
                  <a:pt x="923" y="709"/>
                </a:lnTo>
                <a:lnTo>
                  <a:pt x="923" y="707"/>
                </a:lnTo>
                <a:lnTo>
                  <a:pt x="926" y="707"/>
                </a:lnTo>
                <a:lnTo>
                  <a:pt x="926" y="704"/>
                </a:lnTo>
                <a:lnTo>
                  <a:pt x="926" y="702"/>
                </a:lnTo>
                <a:lnTo>
                  <a:pt x="928" y="702"/>
                </a:lnTo>
                <a:lnTo>
                  <a:pt x="930" y="702"/>
                </a:lnTo>
                <a:lnTo>
                  <a:pt x="933" y="702"/>
                </a:lnTo>
                <a:lnTo>
                  <a:pt x="935" y="702"/>
                </a:lnTo>
                <a:lnTo>
                  <a:pt x="937" y="702"/>
                </a:lnTo>
                <a:lnTo>
                  <a:pt x="937" y="702"/>
                </a:lnTo>
                <a:lnTo>
                  <a:pt x="940" y="702"/>
                </a:lnTo>
                <a:lnTo>
                  <a:pt x="942" y="702"/>
                </a:lnTo>
                <a:lnTo>
                  <a:pt x="945" y="702"/>
                </a:lnTo>
                <a:lnTo>
                  <a:pt x="947" y="702"/>
                </a:lnTo>
                <a:lnTo>
                  <a:pt x="949" y="702"/>
                </a:lnTo>
                <a:lnTo>
                  <a:pt x="952" y="700"/>
                </a:lnTo>
                <a:lnTo>
                  <a:pt x="954" y="700"/>
                </a:lnTo>
                <a:lnTo>
                  <a:pt x="956" y="700"/>
                </a:lnTo>
                <a:lnTo>
                  <a:pt x="959" y="700"/>
                </a:lnTo>
                <a:lnTo>
                  <a:pt x="961" y="697"/>
                </a:lnTo>
                <a:lnTo>
                  <a:pt x="961" y="697"/>
                </a:lnTo>
                <a:lnTo>
                  <a:pt x="963" y="695"/>
                </a:lnTo>
                <a:lnTo>
                  <a:pt x="966" y="695"/>
                </a:lnTo>
                <a:lnTo>
                  <a:pt x="968" y="693"/>
                </a:lnTo>
                <a:lnTo>
                  <a:pt x="971" y="693"/>
                </a:lnTo>
                <a:lnTo>
                  <a:pt x="973" y="690"/>
                </a:lnTo>
                <a:lnTo>
                  <a:pt x="975" y="690"/>
                </a:lnTo>
                <a:lnTo>
                  <a:pt x="975" y="688"/>
                </a:lnTo>
                <a:lnTo>
                  <a:pt x="978" y="688"/>
                </a:lnTo>
                <a:lnTo>
                  <a:pt x="980" y="686"/>
                </a:lnTo>
                <a:lnTo>
                  <a:pt x="982" y="686"/>
                </a:lnTo>
                <a:lnTo>
                  <a:pt x="982" y="683"/>
                </a:lnTo>
                <a:lnTo>
                  <a:pt x="985" y="683"/>
                </a:lnTo>
                <a:lnTo>
                  <a:pt x="987" y="681"/>
                </a:lnTo>
                <a:lnTo>
                  <a:pt x="992" y="678"/>
                </a:lnTo>
                <a:lnTo>
                  <a:pt x="992" y="676"/>
                </a:lnTo>
                <a:lnTo>
                  <a:pt x="994" y="676"/>
                </a:lnTo>
                <a:lnTo>
                  <a:pt x="999" y="676"/>
                </a:lnTo>
                <a:lnTo>
                  <a:pt x="1001" y="678"/>
                </a:lnTo>
                <a:lnTo>
                  <a:pt x="1004" y="678"/>
                </a:lnTo>
                <a:lnTo>
                  <a:pt x="1008" y="678"/>
                </a:lnTo>
                <a:lnTo>
                  <a:pt x="1011" y="678"/>
                </a:lnTo>
                <a:lnTo>
                  <a:pt x="1013" y="674"/>
                </a:lnTo>
                <a:lnTo>
                  <a:pt x="1018" y="674"/>
                </a:lnTo>
                <a:lnTo>
                  <a:pt x="1032" y="676"/>
                </a:lnTo>
                <a:lnTo>
                  <a:pt x="1037" y="676"/>
                </a:lnTo>
                <a:lnTo>
                  <a:pt x="1049" y="678"/>
                </a:lnTo>
                <a:lnTo>
                  <a:pt x="1051" y="678"/>
                </a:lnTo>
                <a:lnTo>
                  <a:pt x="1058" y="678"/>
                </a:lnTo>
                <a:lnTo>
                  <a:pt x="1060" y="678"/>
                </a:lnTo>
                <a:lnTo>
                  <a:pt x="1072" y="681"/>
                </a:lnTo>
                <a:lnTo>
                  <a:pt x="1077" y="681"/>
                </a:lnTo>
                <a:lnTo>
                  <a:pt x="1077" y="683"/>
                </a:lnTo>
                <a:lnTo>
                  <a:pt x="1079" y="683"/>
                </a:lnTo>
                <a:lnTo>
                  <a:pt x="1093" y="683"/>
                </a:lnTo>
                <a:lnTo>
                  <a:pt x="1096" y="683"/>
                </a:lnTo>
                <a:lnTo>
                  <a:pt x="1103" y="686"/>
                </a:lnTo>
                <a:lnTo>
                  <a:pt x="1110" y="686"/>
                </a:lnTo>
                <a:lnTo>
                  <a:pt x="1115" y="686"/>
                </a:lnTo>
                <a:lnTo>
                  <a:pt x="1119" y="688"/>
                </a:lnTo>
                <a:lnTo>
                  <a:pt x="1131" y="688"/>
                </a:lnTo>
                <a:lnTo>
                  <a:pt x="1145" y="690"/>
                </a:lnTo>
                <a:lnTo>
                  <a:pt x="1148" y="690"/>
                </a:lnTo>
                <a:lnTo>
                  <a:pt x="1150" y="690"/>
                </a:lnTo>
                <a:lnTo>
                  <a:pt x="1152" y="693"/>
                </a:lnTo>
                <a:lnTo>
                  <a:pt x="1190" y="697"/>
                </a:lnTo>
                <a:lnTo>
                  <a:pt x="1204" y="697"/>
                </a:lnTo>
                <a:lnTo>
                  <a:pt x="1219" y="700"/>
                </a:lnTo>
                <a:lnTo>
                  <a:pt x="1221" y="700"/>
                </a:lnTo>
                <a:lnTo>
                  <a:pt x="1223" y="700"/>
                </a:lnTo>
                <a:lnTo>
                  <a:pt x="1226" y="700"/>
                </a:lnTo>
                <a:lnTo>
                  <a:pt x="1252" y="702"/>
                </a:lnTo>
                <a:lnTo>
                  <a:pt x="1254" y="702"/>
                </a:lnTo>
                <a:lnTo>
                  <a:pt x="1254" y="704"/>
                </a:lnTo>
                <a:lnTo>
                  <a:pt x="1254" y="707"/>
                </a:lnTo>
                <a:lnTo>
                  <a:pt x="1252" y="712"/>
                </a:lnTo>
                <a:lnTo>
                  <a:pt x="1252" y="714"/>
                </a:lnTo>
                <a:lnTo>
                  <a:pt x="1252" y="719"/>
                </a:lnTo>
                <a:lnTo>
                  <a:pt x="1249" y="719"/>
                </a:lnTo>
                <a:lnTo>
                  <a:pt x="1249" y="726"/>
                </a:lnTo>
                <a:lnTo>
                  <a:pt x="1247" y="738"/>
                </a:lnTo>
                <a:lnTo>
                  <a:pt x="1247" y="742"/>
                </a:lnTo>
                <a:lnTo>
                  <a:pt x="1247" y="745"/>
                </a:lnTo>
                <a:lnTo>
                  <a:pt x="1249" y="754"/>
                </a:lnTo>
                <a:lnTo>
                  <a:pt x="1254" y="759"/>
                </a:lnTo>
                <a:lnTo>
                  <a:pt x="1259" y="768"/>
                </a:lnTo>
                <a:lnTo>
                  <a:pt x="1261" y="775"/>
                </a:lnTo>
                <a:lnTo>
                  <a:pt x="1266" y="785"/>
                </a:lnTo>
                <a:lnTo>
                  <a:pt x="1268" y="790"/>
                </a:lnTo>
                <a:lnTo>
                  <a:pt x="1271" y="790"/>
                </a:lnTo>
                <a:lnTo>
                  <a:pt x="1271" y="787"/>
                </a:lnTo>
                <a:lnTo>
                  <a:pt x="1273" y="787"/>
                </a:lnTo>
                <a:lnTo>
                  <a:pt x="1275" y="787"/>
                </a:lnTo>
                <a:lnTo>
                  <a:pt x="1275" y="785"/>
                </a:lnTo>
                <a:lnTo>
                  <a:pt x="1278" y="785"/>
                </a:lnTo>
                <a:lnTo>
                  <a:pt x="1280" y="785"/>
                </a:lnTo>
                <a:lnTo>
                  <a:pt x="1282" y="785"/>
                </a:lnTo>
                <a:lnTo>
                  <a:pt x="1285" y="785"/>
                </a:lnTo>
                <a:lnTo>
                  <a:pt x="1285" y="787"/>
                </a:lnTo>
                <a:lnTo>
                  <a:pt x="1282" y="787"/>
                </a:lnTo>
                <a:lnTo>
                  <a:pt x="1280" y="787"/>
                </a:lnTo>
                <a:lnTo>
                  <a:pt x="1278" y="787"/>
                </a:lnTo>
                <a:lnTo>
                  <a:pt x="1278" y="790"/>
                </a:lnTo>
                <a:lnTo>
                  <a:pt x="1275" y="790"/>
                </a:lnTo>
                <a:lnTo>
                  <a:pt x="1273" y="790"/>
                </a:lnTo>
                <a:lnTo>
                  <a:pt x="1273" y="792"/>
                </a:lnTo>
                <a:lnTo>
                  <a:pt x="1273" y="794"/>
                </a:lnTo>
                <a:lnTo>
                  <a:pt x="1271" y="794"/>
                </a:lnTo>
                <a:lnTo>
                  <a:pt x="1268" y="794"/>
                </a:lnTo>
                <a:lnTo>
                  <a:pt x="1268" y="797"/>
                </a:lnTo>
                <a:lnTo>
                  <a:pt x="1266" y="797"/>
                </a:lnTo>
                <a:lnTo>
                  <a:pt x="1263" y="797"/>
                </a:lnTo>
                <a:lnTo>
                  <a:pt x="1263" y="799"/>
                </a:lnTo>
                <a:lnTo>
                  <a:pt x="1261" y="799"/>
                </a:lnTo>
                <a:lnTo>
                  <a:pt x="1261" y="801"/>
                </a:lnTo>
                <a:lnTo>
                  <a:pt x="1259" y="801"/>
                </a:lnTo>
                <a:lnTo>
                  <a:pt x="1259" y="804"/>
                </a:lnTo>
                <a:lnTo>
                  <a:pt x="1256" y="804"/>
                </a:lnTo>
                <a:lnTo>
                  <a:pt x="1256" y="806"/>
                </a:lnTo>
                <a:lnTo>
                  <a:pt x="1254" y="806"/>
                </a:lnTo>
                <a:lnTo>
                  <a:pt x="1254" y="808"/>
                </a:lnTo>
                <a:lnTo>
                  <a:pt x="1252" y="808"/>
                </a:lnTo>
                <a:lnTo>
                  <a:pt x="1249" y="808"/>
                </a:lnTo>
                <a:lnTo>
                  <a:pt x="1249" y="811"/>
                </a:lnTo>
                <a:lnTo>
                  <a:pt x="1249" y="813"/>
                </a:lnTo>
                <a:lnTo>
                  <a:pt x="1247" y="813"/>
                </a:lnTo>
                <a:lnTo>
                  <a:pt x="1247" y="815"/>
                </a:lnTo>
                <a:lnTo>
                  <a:pt x="1247" y="815"/>
                </a:lnTo>
                <a:lnTo>
                  <a:pt x="1247" y="815"/>
                </a:lnTo>
                <a:lnTo>
                  <a:pt x="1245" y="815"/>
                </a:lnTo>
                <a:lnTo>
                  <a:pt x="1242" y="815"/>
                </a:lnTo>
                <a:lnTo>
                  <a:pt x="1240" y="815"/>
                </a:lnTo>
                <a:lnTo>
                  <a:pt x="1238" y="815"/>
                </a:lnTo>
                <a:lnTo>
                  <a:pt x="1235" y="815"/>
                </a:lnTo>
                <a:lnTo>
                  <a:pt x="1235" y="815"/>
                </a:lnTo>
                <a:lnTo>
                  <a:pt x="1235" y="813"/>
                </a:lnTo>
                <a:lnTo>
                  <a:pt x="1233" y="815"/>
                </a:lnTo>
                <a:lnTo>
                  <a:pt x="1233" y="815"/>
                </a:lnTo>
                <a:lnTo>
                  <a:pt x="1230" y="815"/>
                </a:lnTo>
                <a:lnTo>
                  <a:pt x="1228" y="815"/>
                </a:lnTo>
                <a:lnTo>
                  <a:pt x="1221" y="820"/>
                </a:lnTo>
                <a:lnTo>
                  <a:pt x="1223" y="820"/>
                </a:lnTo>
                <a:lnTo>
                  <a:pt x="1226" y="820"/>
                </a:lnTo>
                <a:lnTo>
                  <a:pt x="1228" y="820"/>
                </a:lnTo>
                <a:lnTo>
                  <a:pt x="1228" y="823"/>
                </a:lnTo>
                <a:lnTo>
                  <a:pt x="1226" y="823"/>
                </a:lnTo>
                <a:lnTo>
                  <a:pt x="1223" y="823"/>
                </a:lnTo>
                <a:lnTo>
                  <a:pt x="1223" y="825"/>
                </a:lnTo>
                <a:lnTo>
                  <a:pt x="1221" y="825"/>
                </a:lnTo>
                <a:lnTo>
                  <a:pt x="1219" y="825"/>
                </a:lnTo>
                <a:lnTo>
                  <a:pt x="1216" y="825"/>
                </a:lnTo>
                <a:lnTo>
                  <a:pt x="1216" y="827"/>
                </a:lnTo>
                <a:lnTo>
                  <a:pt x="1214" y="827"/>
                </a:lnTo>
                <a:lnTo>
                  <a:pt x="1212" y="827"/>
                </a:lnTo>
                <a:lnTo>
                  <a:pt x="1209" y="827"/>
                </a:lnTo>
                <a:lnTo>
                  <a:pt x="1209" y="830"/>
                </a:lnTo>
                <a:lnTo>
                  <a:pt x="1207" y="830"/>
                </a:lnTo>
                <a:lnTo>
                  <a:pt x="1207" y="832"/>
                </a:lnTo>
                <a:lnTo>
                  <a:pt x="1204" y="832"/>
                </a:lnTo>
                <a:lnTo>
                  <a:pt x="1202" y="832"/>
                </a:lnTo>
                <a:lnTo>
                  <a:pt x="1202" y="834"/>
                </a:lnTo>
                <a:lnTo>
                  <a:pt x="1200" y="834"/>
                </a:lnTo>
                <a:lnTo>
                  <a:pt x="1200" y="837"/>
                </a:lnTo>
                <a:lnTo>
                  <a:pt x="1197" y="837"/>
                </a:lnTo>
                <a:lnTo>
                  <a:pt x="1197" y="839"/>
                </a:lnTo>
                <a:lnTo>
                  <a:pt x="1195" y="841"/>
                </a:lnTo>
                <a:lnTo>
                  <a:pt x="1193" y="849"/>
                </a:lnTo>
                <a:lnTo>
                  <a:pt x="1193" y="851"/>
                </a:lnTo>
                <a:lnTo>
                  <a:pt x="1193" y="853"/>
                </a:lnTo>
                <a:lnTo>
                  <a:pt x="1190" y="858"/>
                </a:lnTo>
                <a:lnTo>
                  <a:pt x="1190" y="860"/>
                </a:lnTo>
                <a:lnTo>
                  <a:pt x="1190" y="863"/>
                </a:lnTo>
                <a:lnTo>
                  <a:pt x="1190" y="865"/>
                </a:lnTo>
                <a:lnTo>
                  <a:pt x="1190" y="867"/>
                </a:lnTo>
                <a:lnTo>
                  <a:pt x="1190" y="867"/>
                </a:lnTo>
                <a:lnTo>
                  <a:pt x="1190" y="870"/>
                </a:lnTo>
                <a:lnTo>
                  <a:pt x="1190" y="872"/>
                </a:lnTo>
                <a:lnTo>
                  <a:pt x="1190" y="872"/>
                </a:lnTo>
                <a:lnTo>
                  <a:pt x="1188" y="872"/>
                </a:lnTo>
                <a:lnTo>
                  <a:pt x="1188" y="875"/>
                </a:lnTo>
                <a:lnTo>
                  <a:pt x="1188" y="877"/>
                </a:lnTo>
                <a:lnTo>
                  <a:pt x="1186" y="877"/>
                </a:lnTo>
                <a:lnTo>
                  <a:pt x="1186" y="879"/>
                </a:lnTo>
                <a:lnTo>
                  <a:pt x="1186" y="882"/>
                </a:lnTo>
                <a:lnTo>
                  <a:pt x="1186" y="884"/>
                </a:lnTo>
                <a:lnTo>
                  <a:pt x="1183" y="884"/>
                </a:lnTo>
                <a:lnTo>
                  <a:pt x="1183" y="886"/>
                </a:lnTo>
                <a:lnTo>
                  <a:pt x="1183" y="889"/>
                </a:lnTo>
                <a:lnTo>
                  <a:pt x="1181" y="889"/>
                </a:lnTo>
                <a:lnTo>
                  <a:pt x="1183" y="891"/>
                </a:lnTo>
                <a:lnTo>
                  <a:pt x="1186" y="889"/>
                </a:lnTo>
                <a:lnTo>
                  <a:pt x="1186" y="891"/>
                </a:lnTo>
                <a:lnTo>
                  <a:pt x="1188" y="891"/>
                </a:lnTo>
                <a:lnTo>
                  <a:pt x="1188" y="893"/>
                </a:lnTo>
                <a:lnTo>
                  <a:pt x="1188" y="896"/>
                </a:lnTo>
                <a:lnTo>
                  <a:pt x="1190" y="898"/>
                </a:lnTo>
                <a:lnTo>
                  <a:pt x="1190" y="898"/>
                </a:lnTo>
                <a:lnTo>
                  <a:pt x="1190" y="901"/>
                </a:lnTo>
                <a:lnTo>
                  <a:pt x="1190" y="903"/>
                </a:lnTo>
                <a:lnTo>
                  <a:pt x="1193" y="903"/>
                </a:lnTo>
                <a:lnTo>
                  <a:pt x="1193" y="905"/>
                </a:lnTo>
                <a:lnTo>
                  <a:pt x="1193" y="908"/>
                </a:lnTo>
                <a:lnTo>
                  <a:pt x="1190" y="908"/>
                </a:lnTo>
                <a:lnTo>
                  <a:pt x="1190" y="912"/>
                </a:lnTo>
                <a:lnTo>
                  <a:pt x="1190" y="915"/>
                </a:lnTo>
                <a:lnTo>
                  <a:pt x="1193" y="917"/>
                </a:lnTo>
                <a:lnTo>
                  <a:pt x="1195" y="917"/>
                </a:lnTo>
                <a:lnTo>
                  <a:pt x="1197" y="917"/>
                </a:lnTo>
                <a:lnTo>
                  <a:pt x="1197" y="919"/>
                </a:lnTo>
                <a:lnTo>
                  <a:pt x="1195" y="919"/>
                </a:lnTo>
                <a:lnTo>
                  <a:pt x="1195" y="922"/>
                </a:lnTo>
                <a:lnTo>
                  <a:pt x="1193" y="922"/>
                </a:lnTo>
                <a:lnTo>
                  <a:pt x="1193" y="924"/>
                </a:lnTo>
                <a:lnTo>
                  <a:pt x="1190" y="924"/>
                </a:lnTo>
                <a:lnTo>
                  <a:pt x="1190" y="927"/>
                </a:lnTo>
                <a:lnTo>
                  <a:pt x="1190" y="927"/>
                </a:lnTo>
                <a:lnTo>
                  <a:pt x="1190" y="929"/>
                </a:lnTo>
                <a:lnTo>
                  <a:pt x="1188" y="929"/>
                </a:lnTo>
                <a:lnTo>
                  <a:pt x="1186" y="929"/>
                </a:lnTo>
                <a:lnTo>
                  <a:pt x="1186" y="929"/>
                </a:lnTo>
                <a:lnTo>
                  <a:pt x="1183" y="929"/>
                </a:lnTo>
                <a:lnTo>
                  <a:pt x="1183" y="931"/>
                </a:lnTo>
                <a:lnTo>
                  <a:pt x="1181" y="931"/>
                </a:lnTo>
                <a:lnTo>
                  <a:pt x="1181" y="934"/>
                </a:lnTo>
                <a:lnTo>
                  <a:pt x="1178" y="934"/>
                </a:lnTo>
                <a:lnTo>
                  <a:pt x="1178" y="936"/>
                </a:lnTo>
                <a:lnTo>
                  <a:pt x="1176" y="936"/>
                </a:lnTo>
                <a:lnTo>
                  <a:pt x="1176" y="938"/>
                </a:lnTo>
                <a:lnTo>
                  <a:pt x="1174" y="938"/>
                </a:lnTo>
                <a:lnTo>
                  <a:pt x="1174" y="941"/>
                </a:lnTo>
                <a:lnTo>
                  <a:pt x="1171" y="941"/>
                </a:lnTo>
                <a:lnTo>
                  <a:pt x="1169" y="943"/>
                </a:lnTo>
                <a:lnTo>
                  <a:pt x="1169" y="945"/>
                </a:lnTo>
                <a:lnTo>
                  <a:pt x="1164" y="950"/>
                </a:lnTo>
                <a:lnTo>
                  <a:pt x="1164" y="953"/>
                </a:lnTo>
                <a:lnTo>
                  <a:pt x="1162" y="953"/>
                </a:lnTo>
                <a:lnTo>
                  <a:pt x="1162" y="955"/>
                </a:lnTo>
                <a:lnTo>
                  <a:pt x="1160" y="955"/>
                </a:lnTo>
                <a:lnTo>
                  <a:pt x="1160" y="957"/>
                </a:lnTo>
                <a:lnTo>
                  <a:pt x="1160" y="960"/>
                </a:lnTo>
                <a:lnTo>
                  <a:pt x="1157" y="960"/>
                </a:lnTo>
                <a:lnTo>
                  <a:pt x="1155" y="974"/>
                </a:lnTo>
                <a:lnTo>
                  <a:pt x="1150" y="986"/>
                </a:lnTo>
                <a:lnTo>
                  <a:pt x="1157" y="993"/>
                </a:lnTo>
                <a:lnTo>
                  <a:pt x="1157" y="995"/>
                </a:lnTo>
                <a:lnTo>
                  <a:pt x="1160" y="995"/>
                </a:lnTo>
                <a:lnTo>
                  <a:pt x="1160" y="997"/>
                </a:lnTo>
                <a:lnTo>
                  <a:pt x="1160" y="1000"/>
                </a:lnTo>
                <a:lnTo>
                  <a:pt x="1162" y="1000"/>
                </a:lnTo>
                <a:lnTo>
                  <a:pt x="1162" y="1002"/>
                </a:lnTo>
                <a:lnTo>
                  <a:pt x="1162" y="1004"/>
                </a:lnTo>
                <a:lnTo>
                  <a:pt x="1164" y="1004"/>
                </a:lnTo>
                <a:lnTo>
                  <a:pt x="1164" y="1007"/>
                </a:lnTo>
                <a:lnTo>
                  <a:pt x="1162" y="1007"/>
                </a:lnTo>
                <a:lnTo>
                  <a:pt x="1162" y="1009"/>
                </a:lnTo>
                <a:lnTo>
                  <a:pt x="1160" y="1012"/>
                </a:lnTo>
                <a:lnTo>
                  <a:pt x="1160" y="1014"/>
                </a:lnTo>
                <a:lnTo>
                  <a:pt x="1160" y="1016"/>
                </a:lnTo>
                <a:lnTo>
                  <a:pt x="1157" y="1016"/>
                </a:lnTo>
                <a:lnTo>
                  <a:pt x="1157" y="1019"/>
                </a:lnTo>
                <a:lnTo>
                  <a:pt x="1157" y="1021"/>
                </a:lnTo>
                <a:lnTo>
                  <a:pt x="1155" y="1021"/>
                </a:lnTo>
                <a:lnTo>
                  <a:pt x="1152" y="1021"/>
                </a:lnTo>
                <a:lnTo>
                  <a:pt x="1152" y="1023"/>
                </a:lnTo>
                <a:lnTo>
                  <a:pt x="1150" y="1023"/>
                </a:lnTo>
                <a:lnTo>
                  <a:pt x="1148" y="1023"/>
                </a:lnTo>
                <a:lnTo>
                  <a:pt x="1145" y="1023"/>
                </a:lnTo>
                <a:lnTo>
                  <a:pt x="1143" y="1023"/>
                </a:lnTo>
                <a:lnTo>
                  <a:pt x="1143" y="1026"/>
                </a:lnTo>
                <a:lnTo>
                  <a:pt x="1143" y="1028"/>
                </a:lnTo>
                <a:lnTo>
                  <a:pt x="1143" y="1030"/>
                </a:lnTo>
                <a:lnTo>
                  <a:pt x="1141" y="1033"/>
                </a:lnTo>
                <a:lnTo>
                  <a:pt x="1138" y="1035"/>
                </a:lnTo>
                <a:lnTo>
                  <a:pt x="1138" y="1038"/>
                </a:lnTo>
                <a:lnTo>
                  <a:pt x="1136" y="1038"/>
                </a:lnTo>
                <a:lnTo>
                  <a:pt x="1134" y="1038"/>
                </a:lnTo>
                <a:lnTo>
                  <a:pt x="1134" y="1040"/>
                </a:lnTo>
                <a:lnTo>
                  <a:pt x="1134" y="1042"/>
                </a:lnTo>
                <a:lnTo>
                  <a:pt x="1131" y="1042"/>
                </a:lnTo>
                <a:lnTo>
                  <a:pt x="1131" y="1042"/>
                </a:lnTo>
                <a:lnTo>
                  <a:pt x="1131" y="1042"/>
                </a:lnTo>
                <a:lnTo>
                  <a:pt x="1131" y="1045"/>
                </a:lnTo>
                <a:lnTo>
                  <a:pt x="1129" y="1045"/>
                </a:lnTo>
                <a:lnTo>
                  <a:pt x="1126" y="1045"/>
                </a:lnTo>
                <a:lnTo>
                  <a:pt x="1124" y="1045"/>
                </a:lnTo>
                <a:lnTo>
                  <a:pt x="1122" y="1045"/>
                </a:lnTo>
                <a:lnTo>
                  <a:pt x="1115" y="1061"/>
                </a:lnTo>
                <a:lnTo>
                  <a:pt x="1117" y="1061"/>
                </a:lnTo>
                <a:lnTo>
                  <a:pt x="1117" y="1064"/>
                </a:lnTo>
                <a:lnTo>
                  <a:pt x="1119" y="1064"/>
                </a:lnTo>
                <a:lnTo>
                  <a:pt x="1119" y="1066"/>
                </a:lnTo>
                <a:lnTo>
                  <a:pt x="1119" y="1068"/>
                </a:lnTo>
                <a:lnTo>
                  <a:pt x="1117" y="1071"/>
                </a:lnTo>
                <a:lnTo>
                  <a:pt x="1115" y="1071"/>
                </a:lnTo>
                <a:lnTo>
                  <a:pt x="1112" y="1071"/>
                </a:lnTo>
                <a:lnTo>
                  <a:pt x="1112" y="1073"/>
                </a:lnTo>
                <a:lnTo>
                  <a:pt x="1110" y="1073"/>
                </a:lnTo>
                <a:lnTo>
                  <a:pt x="1108" y="1087"/>
                </a:lnTo>
                <a:lnTo>
                  <a:pt x="1103" y="1092"/>
                </a:lnTo>
                <a:lnTo>
                  <a:pt x="1100" y="1092"/>
                </a:lnTo>
                <a:lnTo>
                  <a:pt x="1077" y="1097"/>
                </a:lnTo>
                <a:lnTo>
                  <a:pt x="1074" y="1104"/>
                </a:lnTo>
                <a:lnTo>
                  <a:pt x="1065" y="1106"/>
                </a:lnTo>
                <a:lnTo>
                  <a:pt x="1053" y="1104"/>
                </a:lnTo>
                <a:lnTo>
                  <a:pt x="1032" y="1090"/>
                </a:lnTo>
                <a:lnTo>
                  <a:pt x="1030" y="1090"/>
                </a:lnTo>
                <a:lnTo>
                  <a:pt x="1008" y="1104"/>
                </a:lnTo>
                <a:lnTo>
                  <a:pt x="1004" y="1108"/>
                </a:lnTo>
                <a:lnTo>
                  <a:pt x="999" y="1106"/>
                </a:lnTo>
                <a:lnTo>
                  <a:pt x="992" y="1116"/>
                </a:lnTo>
                <a:lnTo>
                  <a:pt x="985" y="1123"/>
                </a:lnTo>
                <a:lnTo>
                  <a:pt x="949" y="1165"/>
                </a:lnTo>
                <a:lnTo>
                  <a:pt x="949" y="1167"/>
                </a:lnTo>
                <a:lnTo>
                  <a:pt x="947" y="1170"/>
                </a:lnTo>
                <a:lnTo>
                  <a:pt x="926" y="1196"/>
                </a:lnTo>
                <a:lnTo>
                  <a:pt x="911" y="1210"/>
                </a:lnTo>
                <a:lnTo>
                  <a:pt x="904" y="1219"/>
                </a:lnTo>
                <a:lnTo>
                  <a:pt x="897" y="1227"/>
                </a:lnTo>
                <a:lnTo>
                  <a:pt x="897" y="1229"/>
                </a:lnTo>
                <a:lnTo>
                  <a:pt x="878" y="1248"/>
                </a:lnTo>
                <a:lnTo>
                  <a:pt x="876" y="1253"/>
                </a:lnTo>
                <a:lnTo>
                  <a:pt x="874" y="1255"/>
                </a:lnTo>
                <a:lnTo>
                  <a:pt x="869" y="1262"/>
                </a:lnTo>
                <a:lnTo>
                  <a:pt x="867" y="1264"/>
                </a:lnTo>
                <a:lnTo>
                  <a:pt x="864" y="1269"/>
                </a:lnTo>
                <a:lnTo>
                  <a:pt x="862" y="1269"/>
                </a:lnTo>
                <a:lnTo>
                  <a:pt x="860" y="1274"/>
                </a:lnTo>
                <a:lnTo>
                  <a:pt x="857" y="1276"/>
                </a:lnTo>
                <a:lnTo>
                  <a:pt x="857" y="1279"/>
                </a:lnTo>
                <a:lnTo>
                  <a:pt x="843" y="1305"/>
                </a:lnTo>
                <a:lnTo>
                  <a:pt x="843" y="1307"/>
                </a:lnTo>
                <a:lnTo>
                  <a:pt x="841" y="1309"/>
                </a:lnTo>
                <a:lnTo>
                  <a:pt x="836" y="1316"/>
                </a:lnTo>
                <a:lnTo>
                  <a:pt x="826" y="1326"/>
                </a:lnTo>
                <a:lnTo>
                  <a:pt x="810" y="1349"/>
                </a:lnTo>
                <a:lnTo>
                  <a:pt x="808" y="1352"/>
                </a:lnTo>
                <a:lnTo>
                  <a:pt x="800" y="1359"/>
                </a:lnTo>
                <a:lnTo>
                  <a:pt x="798" y="1364"/>
                </a:lnTo>
                <a:lnTo>
                  <a:pt x="777" y="1390"/>
                </a:lnTo>
                <a:lnTo>
                  <a:pt x="756" y="1411"/>
                </a:lnTo>
                <a:lnTo>
                  <a:pt x="756" y="1413"/>
                </a:lnTo>
                <a:lnTo>
                  <a:pt x="753" y="1413"/>
                </a:lnTo>
                <a:lnTo>
                  <a:pt x="734" y="1427"/>
                </a:lnTo>
                <a:lnTo>
                  <a:pt x="732" y="1430"/>
                </a:lnTo>
                <a:lnTo>
                  <a:pt x="725" y="1437"/>
                </a:lnTo>
                <a:lnTo>
                  <a:pt x="722" y="1437"/>
                </a:lnTo>
                <a:lnTo>
                  <a:pt x="713" y="1442"/>
                </a:lnTo>
                <a:lnTo>
                  <a:pt x="706" y="1446"/>
                </a:lnTo>
                <a:lnTo>
                  <a:pt x="704" y="1449"/>
                </a:lnTo>
                <a:lnTo>
                  <a:pt x="696" y="1453"/>
                </a:lnTo>
                <a:lnTo>
                  <a:pt x="694" y="1456"/>
                </a:lnTo>
                <a:lnTo>
                  <a:pt x="678" y="1468"/>
                </a:lnTo>
                <a:lnTo>
                  <a:pt x="678" y="1470"/>
                </a:lnTo>
                <a:lnTo>
                  <a:pt x="675" y="1470"/>
                </a:lnTo>
                <a:lnTo>
                  <a:pt x="675" y="1472"/>
                </a:lnTo>
                <a:lnTo>
                  <a:pt x="671" y="1475"/>
                </a:lnTo>
                <a:lnTo>
                  <a:pt x="668" y="1477"/>
                </a:lnTo>
                <a:lnTo>
                  <a:pt x="661" y="1482"/>
                </a:lnTo>
                <a:lnTo>
                  <a:pt x="654" y="1486"/>
                </a:lnTo>
                <a:lnTo>
                  <a:pt x="652" y="1486"/>
                </a:lnTo>
                <a:lnTo>
                  <a:pt x="649" y="1489"/>
                </a:lnTo>
                <a:lnTo>
                  <a:pt x="647" y="1489"/>
                </a:lnTo>
                <a:lnTo>
                  <a:pt x="645" y="1491"/>
                </a:lnTo>
                <a:lnTo>
                  <a:pt x="642" y="1491"/>
                </a:lnTo>
                <a:lnTo>
                  <a:pt x="640" y="1493"/>
                </a:lnTo>
                <a:lnTo>
                  <a:pt x="621" y="1501"/>
                </a:lnTo>
                <a:lnTo>
                  <a:pt x="621" y="1503"/>
                </a:lnTo>
                <a:lnTo>
                  <a:pt x="619" y="1503"/>
                </a:lnTo>
                <a:lnTo>
                  <a:pt x="611" y="1508"/>
                </a:lnTo>
                <a:lnTo>
                  <a:pt x="609" y="1508"/>
                </a:lnTo>
                <a:lnTo>
                  <a:pt x="602" y="1510"/>
                </a:lnTo>
                <a:lnTo>
                  <a:pt x="602" y="1512"/>
                </a:lnTo>
                <a:lnTo>
                  <a:pt x="597" y="1515"/>
                </a:lnTo>
                <a:lnTo>
                  <a:pt x="595" y="1515"/>
                </a:lnTo>
                <a:lnTo>
                  <a:pt x="593" y="1517"/>
                </a:lnTo>
                <a:lnTo>
                  <a:pt x="590" y="1517"/>
                </a:lnTo>
                <a:lnTo>
                  <a:pt x="588" y="1517"/>
                </a:lnTo>
                <a:lnTo>
                  <a:pt x="585" y="1519"/>
                </a:lnTo>
                <a:lnTo>
                  <a:pt x="581" y="1522"/>
                </a:lnTo>
                <a:lnTo>
                  <a:pt x="576" y="1524"/>
                </a:lnTo>
                <a:lnTo>
                  <a:pt x="571" y="1524"/>
                </a:lnTo>
                <a:lnTo>
                  <a:pt x="567" y="1519"/>
                </a:lnTo>
                <a:lnTo>
                  <a:pt x="559" y="1512"/>
                </a:lnTo>
                <a:lnTo>
                  <a:pt x="552" y="1505"/>
                </a:lnTo>
                <a:lnTo>
                  <a:pt x="505" y="1472"/>
                </a:lnTo>
                <a:lnTo>
                  <a:pt x="503" y="1472"/>
                </a:lnTo>
                <a:lnTo>
                  <a:pt x="467" y="1444"/>
                </a:lnTo>
                <a:lnTo>
                  <a:pt x="432" y="1420"/>
                </a:lnTo>
                <a:lnTo>
                  <a:pt x="401" y="1397"/>
                </a:lnTo>
                <a:lnTo>
                  <a:pt x="392" y="1387"/>
                </a:lnTo>
                <a:lnTo>
                  <a:pt x="179" y="1527"/>
                </a:lnTo>
                <a:lnTo>
                  <a:pt x="0" y="1692"/>
                </a:lnTo>
                <a:lnTo>
                  <a:pt x="0" y="1694"/>
                </a:lnTo>
                <a:lnTo>
                  <a:pt x="0" y="1697"/>
                </a:lnTo>
                <a:lnTo>
                  <a:pt x="0" y="1699"/>
                </a:lnTo>
                <a:lnTo>
                  <a:pt x="0" y="1701"/>
                </a:lnTo>
                <a:lnTo>
                  <a:pt x="0" y="1704"/>
                </a:lnTo>
                <a:lnTo>
                  <a:pt x="0" y="1706"/>
                </a:lnTo>
                <a:lnTo>
                  <a:pt x="2" y="1706"/>
                </a:lnTo>
                <a:lnTo>
                  <a:pt x="2" y="1708"/>
                </a:lnTo>
                <a:lnTo>
                  <a:pt x="2" y="1711"/>
                </a:lnTo>
                <a:lnTo>
                  <a:pt x="4" y="1711"/>
                </a:lnTo>
                <a:lnTo>
                  <a:pt x="4" y="1713"/>
                </a:lnTo>
                <a:lnTo>
                  <a:pt x="7" y="1713"/>
                </a:lnTo>
                <a:lnTo>
                  <a:pt x="9" y="1716"/>
                </a:lnTo>
                <a:lnTo>
                  <a:pt x="11" y="1716"/>
                </a:lnTo>
                <a:lnTo>
                  <a:pt x="14" y="1716"/>
                </a:lnTo>
                <a:lnTo>
                  <a:pt x="16" y="1716"/>
                </a:lnTo>
                <a:lnTo>
                  <a:pt x="14" y="1718"/>
                </a:lnTo>
                <a:lnTo>
                  <a:pt x="16" y="1718"/>
                </a:lnTo>
                <a:lnTo>
                  <a:pt x="16" y="1720"/>
                </a:lnTo>
                <a:lnTo>
                  <a:pt x="18" y="1720"/>
                </a:lnTo>
                <a:lnTo>
                  <a:pt x="21" y="1720"/>
                </a:lnTo>
                <a:lnTo>
                  <a:pt x="23" y="1720"/>
                </a:lnTo>
                <a:lnTo>
                  <a:pt x="26" y="1720"/>
                </a:lnTo>
                <a:lnTo>
                  <a:pt x="26" y="1723"/>
                </a:lnTo>
                <a:lnTo>
                  <a:pt x="28" y="1723"/>
                </a:lnTo>
                <a:lnTo>
                  <a:pt x="30" y="1723"/>
                </a:lnTo>
                <a:lnTo>
                  <a:pt x="30" y="1725"/>
                </a:lnTo>
                <a:lnTo>
                  <a:pt x="33" y="1725"/>
                </a:lnTo>
                <a:lnTo>
                  <a:pt x="35" y="1725"/>
                </a:lnTo>
                <a:lnTo>
                  <a:pt x="37" y="1727"/>
                </a:lnTo>
                <a:lnTo>
                  <a:pt x="40" y="1727"/>
                </a:lnTo>
                <a:lnTo>
                  <a:pt x="40" y="1730"/>
                </a:lnTo>
                <a:lnTo>
                  <a:pt x="42" y="1730"/>
                </a:lnTo>
                <a:lnTo>
                  <a:pt x="44" y="1730"/>
                </a:lnTo>
                <a:lnTo>
                  <a:pt x="47" y="1732"/>
                </a:lnTo>
                <a:lnTo>
                  <a:pt x="49" y="1732"/>
                </a:lnTo>
                <a:lnTo>
                  <a:pt x="52" y="1732"/>
                </a:lnTo>
                <a:lnTo>
                  <a:pt x="52" y="1734"/>
                </a:lnTo>
                <a:lnTo>
                  <a:pt x="54" y="1734"/>
                </a:lnTo>
                <a:lnTo>
                  <a:pt x="56" y="1734"/>
                </a:lnTo>
                <a:lnTo>
                  <a:pt x="59" y="1734"/>
                </a:lnTo>
                <a:lnTo>
                  <a:pt x="61" y="1734"/>
                </a:lnTo>
                <a:lnTo>
                  <a:pt x="61" y="1737"/>
                </a:lnTo>
                <a:lnTo>
                  <a:pt x="63" y="1737"/>
                </a:lnTo>
                <a:lnTo>
                  <a:pt x="63" y="1739"/>
                </a:lnTo>
                <a:lnTo>
                  <a:pt x="66" y="1739"/>
                </a:lnTo>
                <a:lnTo>
                  <a:pt x="68" y="1739"/>
                </a:lnTo>
                <a:lnTo>
                  <a:pt x="70" y="1739"/>
                </a:lnTo>
                <a:lnTo>
                  <a:pt x="73" y="1739"/>
                </a:lnTo>
                <a:lnTo>
                  <a:pt x="75" y="1742"/>
                </a:lnTo>
                <a:lnTo>
                  <a:pt x="78" y="1742"/>
                </a:lnTo>
                <a:lnTo>
                  <a:pt x="80" y="1742"/>
                </a:lnTo>
                <a:lnTo>
                  <a:pt x="80" y="1744"/>
                </a:lnTo>
                <a:lnTo>
                  <a:pt x="82" y="1744"/>
                </a:lnTo>
                <a:lnTo>
                  <a:pt x="82" y="1746"/>
                </a:lnTo>
                <a:lnTo>
                  <a:pt x="85" y="1746"/>
                </a:lnTo>
                <a:lnTo>
                  <a:pt x="85" y="1749"/>
                </a:lnTo>
                <a:lnTo>
                  <a:pt x="85" y="1751"/>
                </a:lnTo>
                <a:lnTo>
                  <a:pt x="87" y="1751"/>
                </a:lnTo>
                <a:lnTo>
                  <a:pt x="89" y="1751"/>
                </a:lnTo>
                <a:lnTo>
                  <a:pt x="92" y="1751"/>
                </a:lnTo>
                <a:lnTo>
                  <a:pt x="94" y="1751"/>
                </a:lnTo>
                <a:lnTo>
                  <a:pt x="96" y="1751"/>
                </a:lnTo>
                <a:lnTo>
                  <a:pt x="96" y="1753"/>
                </a:lnTo>
                <a:lnTo>
                  <a:pt x="99" y="1753"/>
                </a:lnTo>
                <a:lnTo>
                  <a:pt x="99" y="1756"/>
                </a:lnTo>
                <a:lnTo>
                  <a:pt x="101" y="1756"/>
                </a:lnTo>
                <a:lnTo>
                  <a:pt x="101" y="1758"/>
                </a:lnTo>
                <a:lnTo>
                  <a:pt x="101" y="1760"/>
                </a:lnTo>
                <a:lnTo>
                  <a:pt x="104" y="1760"/>
                </a:lnTo>
                <a:lnTo>
                  <a:pt x="106" y="1763"/>
                </a:lnTo>
                <a:lnTo>
                  <a:pt x="108" y="1765"/>
                </a:lnTo>
                <a:lnTo>
                  <a:pt x="108" y="1765"/>
                </a:lnTo>
                <a:lnTo>
                  <a:pt x="111" y="1765"/>
                </a:lnTo>
                <a:lnTo>
                  <a:pt x="113" y="1765"/>
                </a:lnTo>
                <a:lnTo>
                  <a:pt x="113" y="1768"/>
                </a:lnTo>
                <a:lnTo>
                  <a:pt x="115" y="1768"/>
                </a:lnTo>
                <a:lnTo>
                  <a:pt x="118" y="1768"/>
                </a:lnTo>
                <a:lnTo>
                  <a:pt x="118" y="1770"/>
                </a:lnTo>
                <a:lnTo>
                  <a:pt x="118" y="1772"/>
                </a:lnTo>
                <a:lnTo>
                  <a:pt x="118" y="1775"/>
                </a:lnTo>
                <a:lnTo>
                  <a:pt x="118" y="1777"/>
                </a:lnTo>
                <a:lnTo>
                  <a:pt x="115" y="1777"/>
                </a:lnTo>
                <a:lnTo>
                  <a:pt x="113" y="1777"/>
                </a:lnTo>
                <a:lnTo>
                  <a:pt x="113" y="1777"/>
                </a:lnTo>
                <a:lnTo>
                  <a:pt x="113" y="1779"/>
                </a:lnTo>
                <a:lnTo>
                  <a:pt x="113" y="1782"/>
                </a:lnTo>
                <a:lnTo>
                  <a:pt x="111" y="1782"/>
                </a:lnTo>
                <a:lnTo>
                  <a:pt x="111" y="1784"/>
                </a:lnTo>
                <a:lnTo>
                  <a:pt x="111" y="1786"/>
                </a:lnTo>
                <a:lnTo>
                  <a:pt x="108" y="1786"/>
                </a:lnTo>
                <a:lnTo>
                  <a:pt x="108" y="1789"/>
                </a:lnTo>
                <a:lnTo>
                  <a:pt x="111" y="1789"/>
                </a:lnTo>
                <a:lnTo>
                  <a:pt x="111" y="1791"/>
                </a:lnTo>
                <a:lnTo>
                  <a:pt x="113" y="1791"/>
                </a:lnTo>
                <a:lnTo>
                  <a:pt x="113" y="1794"/>
                </a:lnTo>
                <a:lnTo>
                  <a:pt x="118" y="1796"/>
                </a:lnTo>
                <a:lnTo>
                  <a:pt x="120" y="1796"/>
                </a:lnTo>
                <a:lnTo>
                  <a:pt x="122" y="1796"/>
                </a:lnTo>
                <a:lnTo>
                  <a:pt x="127" y="1796"/>
                </a:lnTo>
                <a:lnTo>
                  <a:pt x="132" y="1796"/>
                </a:lnTo>
                <a:lnTo>
                  <a:pt x="134" y="1794"/>
                </a:lnTo>
                <a:lnTo>
                  <a:pt x="137" y="1794"/>
                </a:lnTo>
                <a:lnTo>
                  <a:pt x="139" y="1791"/>
                </a:lnTo>
                <a:lnTo>
                  <a:pt x="141" y="1791"/>
                </a:lnTo>
                <a:lnTo>
                  <a:pt x="144" y="1791"/>
                </a:lnTo>
                <a:lnTo>
                  <a:pt x="144" y="1789"/>
                </a:lnTo>
                <a:lnTo>
                  <a:pt x="146" y="1789"/>
                </a:lnTo>
                <a:lnTo>
                  <a:pt x="148" y="1784"/>
                </a:lnTo>
                <a:lnTo>
                  <a:pt x="151" y="1782"/>
                </a:lnTo>
                <a:lnTo>
                  <a:pt x="153" y="1779"/>
                </a:lnTo>
                <a:lnTo>
                  <a:pt x="155" y="1777"/>
                </a:lnTo>
                <a:lnTo>
                  <a:pt x="158" y="1777"/>
                </a:lnTo>
                <a:lnTo>
                  <a:pt x="160" y="1777"/>
                </a:lnTo>
                <a:lnTo>
                  <a:pt x="163" y="1777"/>
                </a:lnTo>
                <a:lnTo>
                  <a:pt x="165" y="1779"/>
                </a:lnTo>
                <a:lnTo>
                  <a:pt x="165" y="1779"/>
                </a:lnTo>
                <a:lnTo>
                  <a:pt x="167" y="1779"/>
                </a:lnTo>
                <a:lnTo>
                  <a:pt x="170" y="1779"/>
                </a:lnTo>
                <a:lnTo>
                  <a:pt x="172" y="1779"/>
                </a:lnTo>
                <a:lnTo>
                  <a:pt x="174" y="1779"/>
                </a:lnTo>
                <a:lnTo>
                  <a:pt x="174" y="1777"/>
                </a:lnTo>
                <a:lnTo>
                  <a:pt x="177" y="1777"/>
                </a:lnTo>
                <a:lnTo>
                  <a:pt x="179" y="1777"/>
                </a:lnTo>
                <a:lnTo>
                  <a:pt x="181" y="1777"/>
                </a:lnTo>
                <a:lnTo>
                  <a:pt x="184" y="1777"/>
                </a:lnTo>
                <a:lnTo>
                  <a:pt x="186" y="1777"/>
                </a:lnTo>
                <a:lnTo>
                  <a:pt x="186" y="1775"/>
                </a:lnTo>
                <a:lnTo>
                  <a:pt x="189" y="1775"/>
                </a:lnTo>
                <a:lnTo>
                  <a:pt x="189" y="1772"/>
                </a:lnTo>
                <a:lnTo>
                  <a:pt x="191" y="1772"/>
                </a:lnTo>
                <a:lnTo>
                  <a:pt x="191" y="1775"/>
                </a:lnTo>
                <a:lnTo>
                  <a:pt x="193" y="1775"/>
                </a:lnTo>
                <a:lnTo>
                  <a:pt x="193" y="1772"/>
                </a:lnTo>
                <a:lnTo>
                  <a:pt x="200" y="1772"/>
                </a:lnTo>
                <a:lnTo>
                  <a:pt x="205" y="1772"/>
                </a:lnTo>
                <a:lnTo>
                  <a:pt x="210" y="1772"/>
                </a:lnTo>
                <a:lnTo>
                  <a:pt x="215" y="1775"/>
                </a:lnTo>
                <a:lnTo>
                  <a:pt x="217" y="1775"/>
                </a:lnTo>
                <a:lnTo>
                  <a:pt x="219" y="1777"/>
                </a:lnTo>
                <a:lnTo>
                  <a:pt x="222" y="1777"/>
                </a:lnTo>
                <a:lnTo>
                  <a:pt x="224" y="1777"/>
                </a:lnTo>
                <a:lnTo>
                  <a:pt x="226" y="1779"/>
                </a:lnTo>
                <a:lnTo>
                  <a:pt x="229" y="1782"/>
                </a:lnTo>
                <a:lnTo>
                  <a:pt x="229" y="1784"/>
                </a:lnTo>
                <a:lnTo>
                  <a:pt x="231" y="1786"/>
                </a:lnTo>
                <a:lnTo>
                  <a:pt x="231" y="1789"/>
                </a:lnTo>
                <a:lnTo>
                  <a:pt x="233" y="1791"/>
                </a:lnTo>
                <a:lnTo>
                  <a:pt x="238" y="1791"/>
                </a:lnTo>
                <a:lnTo>
                  <a:pt x="241" y="1794"/>
                </a:lnTo>
                <a:lnTo>
                  <a:pt x="243" y="1796"/>
                </a:lnTo>
                <a:lnTo>
                  <a:pt x="245" y="1796"/>
                </a:lnTo>
                <a:lnTo>
                  <a:pt x="248" y="1796"/>
                </a:lnTo>
                <a:lnTo>
                  <a:pt x="248" y="1798"/>
                </a:lnTo>
                <a:lnTo>
                  <a:pt x="250" y="1798"/>
                </a:lnTo>
                <a:lnTo>
                  <a:pt x="250" y="1801"/>
                </a:lnTo>
                <a:lnTo>
                  <a:pt x="252" y="1801"/>
                </a:lnTo>
                <a:lnTo>
                  <a:pt x="252" y="1803"/>
                </a:lnTo>
                <a:lnTo>
                  <a:pt x="252" y="1805"/>
                </a:lnTo>
                <a:lnTo>
                  <a:pt x="252" y="1808"/>
                </a:lnTo>
                <a:lnTo>
                  <a:pt x="255" y="1808"/>
                </a:lnTo>
                <a:lnTo>
                  <a:pt x="255" y="1810"/>
                </a:lnTo>
                <a:lnTo>
                  <a:pt x="252" y="1812"/>
                </a:lnTo>
                <a:lnTo>
                  <a:pt x="252" y="1815"/>
                </a:lnTo>
                <a:lnTo>
                  <a:pt x="250" y="1815"/>
                </a:lnTo>
                <a:lnTo>
                  <a:pt x="250" y="1817"/>
                </a:lnTo>
                <a:lnTo>
                  <a:pt x="248" y="1820"/>
                </a:lnTo>
                <a:lnTo>
                  <a:pt x="245" y="1822"/>
                </a:lnTo>
                <a:lnTo>
                  <a:pt x="245" y="1824"/>
                </a:lnTo>
                <a:lnTo>
                  <a:pt x="243" y="1827"/>
                </a:lnTo>
                <a:lnTo>
                  <a:pt x="243" y="1829"/>
                </a:lnTo>
                <a:lnTo>
                  <a:pt x="241" y="1829"/>
                </a:lnTo>
                <a:lnTo>
                  <a:pt x="241" y="1831"/>
                </a:lnTo>
                <a:lnTo>
                  <a:pt x="241" y="1834"/>
                </a:lnTo>
                <a:lnTo>
                  <a:pt x="241" y="1834"/>
                </a:lnTo>
                <a:lnTo>
                  <a:pt x="241" y="1836"/>
                </a:lnTo>
                <a:lnTo>
                  <a:pt x="241" y="1838"/>
                </a:lnTo>
                <a:lnTo>
                  <a:pt x="241" y="1841"/>
                </a:lnTo>
                <a:lnTo>
                  <a:pt x="243" y="1841"/>
                </a:lnTo>
                <a:lnTo>
                  <a:pt x="243" y="1843"/>
                </a:lnTo>
                <a:lnTo>
                  <a:pt x="243" y="1845"/>
                </a:lnTo>
                <a:lnTo>
                  <a:pt x="245" y="1845"/>
                </a:lnTo>
                <a:lnTo>
                  <a:pt x="245" y="1848"/>
                </a:lnTo>
                <a:lnTo>
                  <a:pt x="248" y="1848"/>
                </a:lnTo>
                <a:lnTo>
                  <a:pt x="248" y="1850"/>
                </a:lnTo>
                <a:lnTo>
                  <a:pt x="250" y="1850"/>
                </a:lnTo>
                <a:lnTo>
                  <a:pt x="250" y="1853"/>
                </a:lnTo>
                <a:lnTo>
                  <a:pt x="252" y="1853"/>
                </a:lnTo>
                <a:lnTo>
                  <a:pt x="252" y="1855"/>
                </a:lnTo>
                <a:lnTo>
                  <a:pt x="252" y="1857"/>
                </a:lnTo>
                <a:lnTo>
                  <a:pt x="255" y="1857"/>
                </a:lnTo>
                <a:lnTo>
                  <a:pt x="255" y="1860"/>
                </a:lnTo>
                <a:lnTo>
                  <a:pt x="257" y="1860"/>
                </a:lnTo>
                <a:lnTo>
                  <a:pt x="257" y="1862"/>
                </a:lnTo>
                <a:lnTo>
                  <a:pt x="257" y="1864"/>
                </a:lnTo>
                <a:lnTo>
                  <a:pt x="259" y="1864"/>
                </a:lnTo>
                <a:lnTo>
                  <a:pt x="259" y="1867"/>
                </a:lnTo>
                <a:lnTo>
                  <a:pt x="259" y="1869"/>
                </a:lnTo>
                <a:lnTo>
                  <a:pt x="259" y="1871"/>
                </a:lnTo>
                <a:lnTo>
                  <a:pt x="262" y="1871"/>
                </a:lnTo>
                <a:lnTo>
                  <a:pt x="262" y="1874"/>
                </a:lnTo>
                <a:lnTo>
                  <a:pt x="262" y="1876"/>
                </a:lnTo>
                <a:lnTo>
                  <a:pt x="259" y="1879"/>
                </a:lnTo>
                <a:lnTo>
                  <a:pt x="262" y="1881"/>
                </a:lnTo>
                <a:lnTo>
                  <a:pt x="264" y="1879"/>
                </a:lnTo>
                <a:lnTo>
                  <a:pt x="264" y="1881"/>
                </a:lnTo>
                <a:lnTo>
                  <a:pt x="267" y="1881"/>
                </a:lnTo>
                <a:lnTo>
                  <a:pt x="267" y="1883"/>
                </a:lnTo>
                <a:lnTo>
                  <a:pt x="269" y="1886"/>
                </a:lnTo>
                <a:lnTo>
                  <a:pt x="269" y="1888"/>
                </a:lnTo>
                <a:lnTo>
                  <a:pt x="269" y="1890"/>
                </a:lnTo>
                <a:lnTo>
                  <a:pt x="269" y="1890"/>
                </a:lnTo>
                <a:lnTo>
                  <a:pt x="267" y="1893"/>
                </a:lnTo>
                <a:lnTo>
                  <a:pt x="264" y="1895"/>
                </a:lnTo>
                <a:lnTo>
                  <a:pt x="264" y="1897"/>
                </a:lnTo>
                <a:lnTo>
                  <a:pt x="262" y="1900"/>
                </a:lnTo>
                <a:lnTo>
                  <a:pt x="259" y="1902"/>
                </a:lnTo>
                <a:lnTo>
                  <a:pt x="257" y="1905"/>
                </a:lnTo>
                <a:lnTo>
                  <a:pt x="252" y="1907"/>
                </a:lnTo>
                <a:lnTo>
                  <a:pt x="250" y="1907"/>
                </a:lnTo>
                <a:lnTo>
                  <a:pt x="248" y="1909"/>
                </a:lnTo>
                <a:lnTo>
                  <a:pt x="245" y="1912"/>
                </a:lnTo>
                <a:lnTo>
                  <a:pt x="245" y="1914"/>
                </a:lnTo>
                <a:lnTo>
                  <a:pt x="245" y="1916"/>
                </a:lnTo>
                <a:lnTo>
                  <a:pt x="245" y="1919"/>
                </a:lnTo>
                <a:lnTo>
                  <a:pt x="245" y="1921"/>
                </a:lnTo>
                <a:lnTo>
                  <a:pt x="245" y="1923"/>
                </a:lnTo>
                <a:lnTo>
                  <a:pt x="248" y="1926"/>
                </a:lnTo>
                <a:lnTo>
                  <a:pt x="248" y="1928"/>
                </a:lnTo>
                <a:lnTo>
                  <a:pt x="248" y="1931"/>
                </a:lnTo>
                <a:lnTo>
                  <a:pt x="250" y="1931"/>
                </a:lnTo>
                <a:lnTo>
                  <a:pt x="250" y="1933"/>
                </a:lnTo>
                <a:lnTo>
                  <a:pt x="252" y="1933"/>
                </a:lnTo>
                <a:lnTo>
                  <a:pt x="252" y="1935"/>
                </a:lnTo>
                <a:lnTo>
                  <a:pt x="255" y="1935"/>
                </a:lnTo>
                <a:lnTo>
                  <a:pt x="257" y="1935"/>
                </a:lnTo>
                <a:lnTo>
                  <a:pt x="257" y="1938"/>
                </a:lnTo>
                <a:lnTo>
                  <a:pt x="259" y="1938"/>
                </a:lnTo>
                <a:lnTo>
                  <a:pt x="262" y="1938"/>
                </a:lnTo>
                <a:lnTo>
                  <a:pt x="264" y="1940"/>
                </a:lnTo>
                <a:lnTo>
                  <a:pt x="267" y="1940"/>
                </a:lnTo>
                <a:lnTo>
                  <a:pt x="269" y="1940"/>
                </a:lnTo>
                <a:lnTo>
                  <a:pt x="271" y="1940"/>
                </a:lnTo>
                <a:lnTo>
                  <a:pt x="274" y="1940"/>
                </a:lnTo>
                <a:lnTo>
                  <a:pt x="276" y="1940"/>
                </a:lnTo>
                <a:lnTo>
                  <a:pt x="278" y="1942"/>
                </a:lnTo>
                <a:lnTo>
                  <a:pt x="278" y="1942"/>
                </a:lnTo>
                <a:lnTo>
                  <a:pt x="281" y="1942"/>
                </a:lnTo>
                <a:lnTo>
                  <a:pt x="283" y="1942"/>
                </a:lnTo>
                <a:lnTo>
                  <a:pt x="283" y="1945"/>
                </a:lnTo>
                <a:lnTo>
                  <a:pt x="285" y="1945"/>
                </a:lnTo>
                <a:lnTo>
                  <a:pt x="288" y="1945"/>
                </a:lnTo>
                <a:lnTo>
                  <a:pt x="288" y="1947"/>
                </a:lnTo>
                <a:lnTo>
                  <a:pt x="290" y="1947"/>
                </a:lnTo>
                <a:lnTo>
                  <a:pt x="290" y="1949"/>
                </a:lnTo>
                <a:lnTo>
                  <a:pt x="293" y="1952"/>
                </a:lnTo>
                <a:lnTo>
                  <a:pt x="293" y="1954"/>
                </a:lnTo>
                <a:lnTo>
                  <a:pt x="293" y="1957"/>
                </a:lnTo>
                <a:lnTo>
                  <a:pt x="293" y="1959"/>
                </a:lnTo>
                <a:lnTo>
                  <a:pt x="293" y="1961"/>
                </a:lnTo>
                <a:lnTo>
                  <a:pt x="293" y="1964"/>
                </a:lnTo>
                <a:lnTo>
                  <a:pt x="295" y="1964"/>
                </a:lnTo>
                <a:lnTo>
                  <a:pt x="295" y="1966"/>
                </a:lnTo>
                <a:lnTo>
                  <a:pt x="297" y="1966"/>
                </a:lnTo>
                <a:lnTo>
                  <a:pt x="479" y="2115"/>
                </a:lnTo>
                <a:lnTo>
                  <a:pt x="574" y="2065"/>
                </a:lnTo>
                <a:lnTo>
                  <a:pt x="623" y="2089"/>
                </a:lnTo>
                <a:lnTo>
                  <a:pt x="659" y="2105"/>
                </a:lnTo>
                <a:lnTo>
                  <a:pt x="680" y="2219"/>
                </a:lnTo>
                <a:lnTo>
                  <a:pt x="689" y="2257"/>
                </a:lnTo>
                <a:lnTo>
                  <a:pt x="687" y="2257"/>
                </a:lnTo>
                <a:lnTo>
                  <a:pt x="689" y="2261"/>
                </a:lnTo>
                <a:lnTo>
                  <a:pt x="692" y="2273"/>
                </a:lnTo>
                <a:lnTo>
                  <a:pt x="694" y="2287"/>
                </a:lnTo>
                <a:lnTo>
                  <a:pt x="713" y="2384"/>
                </a:lnTo>
                <a:lnTo>
                  <a:pt x="715" y="2398"/>
                </a:lnTo>
                <a:lnTo>
                  <a:pt x="895" y="2516"/>
                </a:lnTo>
                <a:lnTo>
                  <a:pt x="897" y="2514"/>
                </a:lnTo>
                <a:lnTo>
                  <a:pt x="900" y="2514"/>
                </a:lnTo>
                <a:lnTo>
                  <a:pt x="902" y="2509"/>
                </a:lnTo>
                <a:lnTo>
                  <a:pt x="904" y="2509"/>
                </a:lnTo>
                <a:lnTo>
                  <a:pt x="904" y="2507"/>
                </a:lnTo>
                <a:lnTo>
                  <a:pt x="904" y="2507"/>
                </a:lnTo>
                <a:lnTo>
                  <a:pt x="907" y="2507"/>
                </a:lnTo>
                <a:lnTo>
                  <a:pt x="909" y="2505"/>
                </a:lnTo>
                <a:lnTo>
                  <a:pt x="911" y="2505"/>
                </a:lnTo>
                <a:lnTo>
                  <a:pt x="914" y="2505"/>
                </a:lnTo>
                <a:lnTo>
                  <a:pt x="914" y="2502"/>
                </a:lnTo>
                <a:lnTo>
                  <a:pt x="916" y="2502"/>
                </a:lnTo>
                <a:lnTo>
                  <a:pt x="916" y="2500"/>
                </a:lnTo>
                <a:lnTo>
                  <a:pt x="919" y="2500"/>
                </a:lnTo>
                <a:lnTo>
                  <a:pt x="919" y="2498"/>
                </a:lnTo>
                <a:lnTo>
                  <a:pt x="921" y="2495"/>
                </a:lnTo>
                <a:lnTo>
                  <a:pt x="921" y="2493"/>
                </a:lnTo>
                <a:lnTo>
                  <a:pt x="921" y="2490"/>
                </a:lnTo>
                <a:lnTo>
                  <a:pt x="923" y="2488"/>
                </a:lnTo>
                <a:lnTo>
                  <a:pt x="926" y="2488"/>
                </a:lnTo>
                <a:lnTo>
                  <a:pt x="926" y="2486"/>
                </a:lnTo>
                <a:lnTo>
                  <a:pt x="928" y="2486"/>
                </a:lnTo>
                <a:lnTo>
                  <a:pt x="930" y="2486"/>
                </a:lnTo>
                <a:lnTo>
                  <a:pt x="930" y="2483"/>
                </a:lnTo>
                <a:lnTo>
                  <a:pt x="933" y="2483"/>
                </a:lnTo>
                <a:lnTo>
                  <a:pt x="933" y="2481"/>
                </a:lnTo>
                <a:lnTo>
                  <a:pt x="935" y="2481"/>
                </a:lnTo>
                <a:lnTo>
                  <a:pt x="935" y="2479"/>
                </a:lnTo>
                <a:lnTo>
                  <a:pt x="935" y="2476"/>
                </a:lnTo>
                <a:lnTo>
                  <a:pt x="937" y="2476"/>
                </a:lnTo>
                <a:lnTo>
                  <a:pt x="937" y="2474"/>
                </a:lnTo>
                <a:lnTo>
                  <a:pt x="940" y="2472"/>
                </a:lnTo>
                <a:lnTo>
                  <a:pt x="940" y="2469"/>
                </a:lnTo>
                <a:lnTo>
                  <a:pt x="942" y="2469"/>
                </a:lnTo>
                <a:lnTo>
                  <a:pt x="945" y="2469"/>
                </a:lnTo>
                <a:lnTo>
                  <a:pt x="945" y="2467"/>
                </a:lnTo>
                <a:lnTo>
                  <a:pt x="947" y="2467"/>
                </a:lnTo>
                <a:lnTo>
                  <a:pt x="949" y="2467"/>
                </a:lnTo>
                <a:lnTo>
                  <a:pt x="952" y="2467"/>
                </a:lnTo>
                <a:lnTo>
                  <a:pt x="954" y="2467"/>
                </a:lnTo>
                <a:lnTo>
                  <a:pt x="956" y="2467"/>
                </a:lnTo>
                <a:lnTo>
                  <a:pt x="959" y="2467"/>
                </a:lnTo>
                <a:lnTo>
                  <a:pt x="959" y="2464"/>
                </a:lnTo>
                <a:lnTo>
                  <a:pt x="961" y="2464"/>
                </a:lnTo>
                <a:lnTo>
                  <a:pt x="961" y="2462"/>
                </a:lnTo>
                <a:lnTo>
                  <a:pt x="961" y="2460"/>
                </a:lnTo>
                <a:lnTo>
                  <a:pt x="963" y="2460"/>
                </a:lnTo>
                <a:lnTo>
                  <a:pt x="963" y="2457"/>
                </a:lnTo>
                <a:lnTo>
                  <a:pt x="966" y="2457"/>
                </a:lnTo>
                <a:lnTo>
                  <a:pt x="968" y="2457"/>
                </a:lnTo>
                <a:lnTo>
                  <a:pt x="971" y="2457"/>
                </a:lnTo>
                <a:lnTo>
                  <a:pt x="973" y="2457"/>
                </a:lnTo>
                <a:lnTo>
                  <a:pt x="973" y="2457"/>
                </a:lnTo>
                <a:lnTo>
                  <a:pt x="975" y="2457"/>
                </a:lnTo>
                <a:lnTo>
                  <a:pt x="975" y="2455"/>
                </a:lnTo>
                <a:lnTo>
                  <a:pt x="978" y="2453"/>
                </a:lnTo>
                <a:lnTo>
                  <a:pt x="980" y="2450"/>
                </a:lnTo>
                <a:lnTo>
                  <a:pt x="982" y="2448"/>
                </a:lnTo>
                <a:lnTo>
                  <a:pt x="985" y="2446"/>
                </a:lnTo>
                <a:lnTo>
                  <a:pt x="987" y="2443"/>
                </a:lnTo>
                <a:lnTo>
                  <a:pt x="985" y="2443"/>
                </a:lnTo>
                <a:lnTo>
                  <a:pt x="985" y="2441"/>
                </a:lnTo>
                <a:lnTo>
                  <a:pt x="985" y="2438"/>
                </a:lnTo>
                <a:lnTo>
                  <a:pt x="985" y="2436"/>
                </a:lnTo>
                <a:lnTo>
                  <a:pt x="982" y="2436"/>
                </a:lnTo>
                <a:lnTo>
                  <a:pt x="982" y="2434"/>
                </a:lnTo>
                <a:lnTo>
                  <a:pt x="982" y="2431"/>
                </a:lnTo>
                <a:lnTo>
                  <a:pt x="982" y="2429"/>
                </a:lnTo>
                <a:lnTo>
                  <a:pt x="985" y="2427"/>
                </a:lnTo>
                <a:lnTo>
                  <a:pt x="985" y="2424"/>
                </a:lnTo>
                <a:lnTo>
                  <a:pt x="987" y="2424"/>
                </a:lnTo>
                <a:lnTo>
                  <a:pt x="989" y="2424"/>
                </a:lnTo>
                <a:lnTo>
                  <a:pt x="989" y="2422"/>
                </a:lnTo>
                <a:lnTo>
                  <a:pt x="992" y="2422"/>
                </a:lnTo>
                <a:lnTo>
                  <a:pt x="994" y="2422"/>
                </a:lnTo>
                <a:lnTo>
                  <a:pt x="997" y="2422"/>
                </a:lnTo>
                <a:lnTo>
                  <a:pt x="999" y="2422"/>
                </a:lnTo>
                <a:lnTo>
                  <a:pt x="1001" y="2422"/>
                </a:lnTo>
                <a:lnTo>
                  <a:pt x="1004" y="2422"/>
                </a:lnTo>
                <a:lnTo>
                  <a:pt x="1006" y="2424"/>
                </a:lnTo>
                <a:lnTo>
                  <a:pt x="1008" y="2424"/>
                </a:lnTo>
                <a:lnTo>
                  <a:pt x="1011" y="2424"/>
                </a:lnTo>
                <a:lnTo>
                  <a:pt x="1011" y="2422"/>
                </a:lnTo>
                <a:lnTo>
                  <a:pt x="1013" y="2422"/>
                </a:lnTo>
                <a:lnTo>
                  <a:pt x="1015" y="2422"/>
                </a:lnTo>
                <a:lnTo>
                  <a:pt x="1015" y="2420"/>
                </a:lnTo>
                <a:lnTo>
                  <a:pt x="1018" y="2420"/>
                </a:lnTo>
                <a:lnTo>
                  <a:pt x="1015" y="2417"/>
                </a:lnTo>
                <a:lnTo>
                  <a:pt x="1018" y="2417"/>
                </a:lnTo>
                <a:lnTo>
                  <a:pt x="1018" y="2415"/>
                </a:lnTo>
                <a:lnTo>
                  <a:pt x="1018" y="2412"/>
                </a:lnTo>
                <a:lnTo>
                  <a:pt x="1018" y="2410"/>
                </a:lnTo>
                <a:lnTo>
                  <a:pt x="1015" y="2410"/>
                </a:lnTo>
                <a:lnTo>
                  <a:pt x="1015" y="2408"/>
                </a:lnTo>
                <a:lnTo>
                  <a:pt x="1013" y="2408"/>
                </a:lnTo>
                <a:lnTo>
                  <a:pt x="1013" y="2405"/>
                </a:lnTo>
                <a:lnTo>
                  <a:pt x="1011" y="2405"/>
                </a:lnTo>
                <a:lnTo>
                  <a:pt x="1011" y="2403"/>
                </a:lnTo>
                <a:lnTo>
                  <a:pt x="1008" y="2403"/>
                </a:lnTo>
                <a:lnTo>
                  <a:pt x="1006" y="2403"/>
                </a:lnTo>
                <a:lnTo>
                  <a:pt x="1006" y="2401"/>
                </a:lnTo>
                <a:lnTo>
                  <a:pt x="1004" y="2401"/>
                </a:lnTo>
                <a:lnTo>
                  <a:pt x="1004" y="2401"/>
                </a:lnTo>
                <a:lnTo>
                  <a:pt x="1001" y="2401"/>
                </a:lnTo>
                <a:lnTo>
                  <a:pt x="999" y="2398"/>
                </a:lnTo>
                <a:lnTo>
                  <a:pt x="997" y="2398"/>
                </a:lnTo>
                <a:lnTo>
                  <a:pt x="997" y="2396"/>
                </a:lnTo>
                <a:lnTo>
                  <a:pt x="994" y="2396"/>
                </a:lnTo>
                <a:lnTo>
                  <a:pt x="994" y="2394"/>
                </a:lnTo>
                <a:lnTo>
                  <a:pt x="992" y="2394"/>
                </a:lnTo>
                <a:lnTo>
                  <a:pt x="992" y="2391"/>
                </a:lnTo>
                <a:lnTo>
                  <a:pt x="989" y="2391"/>
                </a:lnTo>
                <a:lnTo>
                  <a:pt x="989" y="2389"/>
                </a:lnTo>
                <a:lnTo>
                  <a:pt x="987" y="2389"/>
                </a:lnTo>
                <a:lnTo>
                  <a:pt x="987" y="2386"/>
                </a:lnTo>
                <a:lnTo>
                  <a:pt x="987" y="2384"/>
                </a:lnTo>
                <a:lnTo>
                  <a:pt x="985" y="2384"/>
                </a:lnTo>
                <a:lnTo>
                  <a:pt x="985" y="2382"/>
                </a:lnTo>
                <a:lnTo>
                  <a:pt x="985" y="2379"/>
                </a:lnTo>
                <a:lnTo>
                  <a:pt x="982" y="2379"/>
                </a:lnTo>
                <a:lnTo>
                  <a:pt x="982" y="2377"/>
                </a:lnTo>
                <a:lnTo>
                  <a:pt x="980" y="2377"/>
                </a:lnTo>
                <a:lnTo>
                  <a:pt x="980" y="2375"/>
                </a:lnTo>
                <a:lnTo>
                  <a:pt x="975" y="2372"/>
                </a:lnTo>
                <a:lnTo>
                  <a:pt x="975" y="2375"/>
                </a:lnTo>
                <a:lnTo>
                  <a:pt x="973" y="2375"/>
                </a:lnTo>
                <a:lnTo>
                  <a:pt x="971" y="2372"/>
                </a:lnTo>
                <a:lnTo>
                  <a:pt x="968" y="2372"/>
                </a:lnTo>
                <a:lnTo>
                  <a:pt x="968" y="2370"/>
                </a:lnTo>
                <a:lnTo>
                  <a:pt x="966" y="2370"/>
                </a:lnTo>
                <a:lnTo>
                  <a:pt x="966" y="2368"/>
                </a:lnTo>
                <a:lnTo>
                  <a:pt x="966" y="2365"/>
                </a:lnTo>
                <a:lnTo>
                  <a:pt x="963" y="2363"/>
                </a:lnTo>
                <a:lnTo>
                  <a:pt x="963" y="2360"/>
                </a:lnTo>
                <a:lnTo>
                  <a:pt x="963" y="2358"/>
                </a:lnTo>
                <a:lnTo>
                  <a:pt x="961" y="2358"/>
                </a:lnTo>
                <a:lnTo>
                  <a:pt x="961" y="2356"/>
                </a:lnTo>
                <a:lnTo>
                  <a:pt x="961" y="2353"/>
                </a:lnTo>
                <a:lnTo>
                  <a:pt x="961" y="2351"/>
                </a:lnTo>
                <a:lnTo>
                  <a:pt x="959" y="2351"/>
                </a:lnTo>
                <a:lnTo>
                  <a:pt x="959" y="2349"/>
                </a:lnTo>
                <a:lnTo>
                  <a:pt x="956" y="2349"/>
                </a:lnTo>
                <a:lnTo>
                  <a:pt x="956" y="2346"/>
                </a:lnTo>
                <a:lnTo>
                  <a:pt x="956" y="2344"/>
                </a:lnTo>
                <a:lnTo>
                  <a:pt x="956" y="2344"/>
                </a:lnTo>
                <a:lnTo>
                  <a:pt x="954" y="2344"/>
                </a:lnTo>
                <a:lnTo>
                  <a:pt x="954" y="2342"/>
                </a:lnTo>
                <a:lnTo>
                  <a:pt x="954" y="2339"/>
                </a:lnTo>
                <a:lnTo>
                  <a:pt x="954" y="2337"/>
                </a:lnTo>
                <a:lnTo>
                  <a:pt x="954" y="2335"/>
                </a:lnTo>
                <a:lnTo>
                  <a:pt x="954" y="2332"/>
                </a:lnTo>
                <a:lnTo>
                  <a:pt x="954" y="2330"/>
                </a:lnTo>
                <a:lnTo>
                  <a:pt x="952" y="2327"/>
                </a:lnTo>
                <a:lnTo>
                  <a:pt x="952" y="2325"/>
                </a:lnTo>
                <a:lnTo>
                  <a:pt x="952" y="2323"/>
                </a:lnTo>
                <a:lnTo>
                  <a:pt x="949" y="2323"/>
                </a:lnTo>
                <a:lnTo>
                  <a:pt x="949" y="2320"/>
                </a:lnTo>
                <a:lnTo>
                  <a:pt x="949" y="2318"/>
                </a:lnTo>
                <a:lnTo>
                  <a:pt x="952" y="2318"/>
                </a:lnTo>
                <a:lnTo>
                  <a:pt x="952" y="2320"/>
                </a:lnTo>
                <a:lnTo>
                  <a:pt x="954" y="2323"/>
                </a:lnTo>
                <a:lnTo>
                  <a:pt x="954" y="2325"/>
                </a:lnTo>
                <a:lnTo>
                  <a:pt x="956" y="2327"/>
                </a:lnTo>
                <a:lnTo>
                  <a:pt x="956" y="2330"/>
                </a:lnTo>
                <a:lnTo>
                  <a:pt x="956" y="2332"/>
                </a:lnTo>
                <a:lnTo>
                  <a:pt x="956" y="2335"/>
                </a:lnTo>
                <a:lnTo>
                  <a:pt x="959" y="2335"/>
                </a:lnTo>
                <a:lnTo>
                  <a:pt x="959" y="2337"/>
                </a:lnTo>
                <a:lnTo>
                  <a:pt x="956" y="2337"/>
                </a:lnTo>
                <a:lnTo>
                  <a:pt x="956" y="2339"/>
                </a:lnTo>
                <a:lnTo>
                  <a:pt x="959" y="2339"/>
                </a:lnTo>
                <a:lnTo>
                  <a:pt x="959" y="2342"/>
                </a:lnTo>
                <a:lnTo>
                  <a:pt x="959" y="2344"/>
                </a:lnTo>
                <a:lnTo>
                  <a:pt x="959" y="2344"/>
                </a:lnTo>
                <a:lnTo>
                  <a:pt x="959" y="2346"/>
                </a:lnTo>
                <a:lnTo>
                  <a:pt x="961" y="2346"/>
                </a:lnTo>
                <a:lnTo>
                  <a:pt x="961" y="2349"/>
                </a:lnTo>
                <a:lnTo>
                  <a:pt x="971" y="2344"/>
                </a:lnTo>
                <a:lnTo>
                  <a:pt x="1018" y="2320"/>
                </a:lnTo>
                <a:lnTo>
                  <a:pt x="1034" y="2311"/>
                </a:lnTo>
                <a:lnTo>
                  <a:pt x="1136" y="2259"/>
                </a:lnTo>
                <a:lnTo>
                  <a:pt x="1214" y="2221"/>
                </a:lnTo>
                <a:lnTo>
                  <a:pt x="1209" y="2110"/>
                </a:lnTo>
                <a:lnTo>
                  <a:pt x="1190" y="2091"/>
                </a:lnTo>
                <a:lnTo>
                  <a:pt x="1162" y="2060"/>
                </a:lnTo>
                <a:lnTo>
                  <a:pt x="1157" y="2060"/>
                </a:lnTo>
                <a:lnTo>
                  <a:pt x="1157" y="2058"/>
                </a:lnTo>
                <a:lnTo>
                  <a:pt x="1155" y="2058"/>
                </a:lnTo>
                <a:lnTo>
                  <a:pt x="1155" y="2060"/>
                </a:lnTo>
                <a:lnTo>
                  <a:pt x="1152" y="2060"/>
                </a:lnTo>
                <a:lnTo>
                  <a:pt x="1150" y="2060"/>
                </a:lnTo>
                <a:lnTo>
                  <a:pt x="1150" y="2063"/>
                </a:lnTo>
                <a:lnTo>
                  <a:pt x="1148" y="2063"/>
                </a:lnTo>
                <a:lnTo>
                  <a:pt x="1145" y="2065"/>
                </a:lnTo>
                <a:lnTo>
                  <a:pt x="1143" y="2065"/>
                </a:lnTo>
                <a:lnTo>
                  <a:pt x="1143" y="2068"/>
                </a:lnTo>
                <a:lnTo>
                  <a:pt x="1141" y="2068"/>
                </a:lnTo>
                <a:lnTo>
                  <a:pt x="1141" y="2070"/>
                </a:lnTo>
                <a:lnTo>
                  <a:pt x="1138" y="2070"/>
                </a:lnTo>
                <a:lnTo>
                  <a:pt x="1136" y="2072"/>
                </a:lnTo>
                <a:lnTo>
                  <a:pt x="1134" y="2072"/>
                </a:lnTo>
                <a:lnTo>
                  <a:pt x="1134" y="2075"/>
                </a:lnTo>
                <a:lnTo>
                  <a:pt x="1131" y="2075"/>
                </a:lnTo>
                <a:lnTo>
                  <a:pt x="1131" y="2077"/>
                </a:lnTo>
                <a:lnTo>
                  <a:pt x="1131" y="2077"/>
                </a:lnTo>
                <a:lnTo>
                  <a:pt x="1131" y="2079"/>
                </a:lnTo>
                <a:lnTo>
                  <a:pt x="1129" y="2079"/>
                </a:lnTo>
                <a:lnTo>
                  <a:pt x="1126" y="2082"/>
                </a:lnTo>
                <a:lnTo>
                  <a:pt x="1124" y="2084"/>
                </a:lnTo>
                <a:lnTo>
                  <a:pt x="1122" y="2086"/>
                </a:lnTo>
                <a:lnTo>
                  <a:pt x="1119" y="2086"/>
                </a:lnTo>
                <a:lnTo>
                  <a:pt x="1119" y="2084"/>
                </a:lnTo>
                <a:lnTo>
                  <a:pt x="1122" y="2084"/>
                </a:lnTo>
                <a:lnTo>
                  <a:pt x="1122" y="2082"/>
                </a:lnTo>
                <a:lnTo>
                  <a:pt x="1122" y="2079"/>
                </a:lnTo>
                <a:lnTo>
                  <a:pt x="1124" y="2079"/>
                </a:lnTo>
                <a:lnTo>
                  <a:pt x="1124" y="2077"/>
                </a:lnTo>
                <a:lnTo>
                  <a:pt x="1126" y="2077"/>
                </a:lnTo>
                <a:lnTo>
                  <a:pt x="1126" y="2075"/>
                </a:lnTo>
                <a:lnTo>
                  <a:pt x="1129" y="2072"/>
                </a:lnTo>
                <a:lnTo>
                  <a:pt x="1131" y="2072"/>
                </a:lnTo>
                <a:lnTo>
                  <a:pt x="1131" y="2070"/>
                </a:lnTo>
                <a:lnTo>
                  <a:pt x="1134" y="2068"/>
                </a:lnTo>
                <a:lnTo>
                  <a:pt x="1136" y="2068"/>
                </a:lnTo>
                <a:lnTo>
                  <a:pt x="1136" y="2065"/>
                </a:lnTo>
                <a:lnTo>
                  <a:pt x="1138" y="2065"/>
                </a:lnTo>
                <a:lnTo>
                  <a:pt x="1138" y="2063"/>
                </a:lnTo>
                <a:lnTo>
                  <a:pt x="1141" y="2063"/>
                </a:lnTo>
                <a:lnTo>
                  <a:pt x="1143" y="2060"/>
                </a:lnTo>
                <a:lnTo>
                  <a:pt x="1145" y="2060"/>
                </a:lnTo>
                <a:lnTo>
                  <a:pt x="1145" y="2060"/>
                </a:lnTo>
                <a:lnTo>
                  <a:pt x="1148" y="2060"/>
                </a:lnTo>
                <a:lnTo>
                  <a:pt x="1148" y="2058"/>
                </a:lnTo>
                <a:lnTo>
                  <a:pt x="1150" y="2058"/>
                </a:lnTo>
                <a:lnTo>
                  <a:pt x="1150" y="2056"/>
                </a:lnTo>
                <a:lnTo>
                  <a:pt x="1152" y="2056"/>
                </a:lnTo>
                <a:lnTo>
                  <a:pt x="1155" y="2056"/>
                </a:lnTo>
                <a:lnTo>
                  <a:pt x="1155" y="2053"/>
                </a:lnTo>
                <a:lnTo>
                  <a:pt x="1157" y="2053"/>
                </a:lnTo>
                <a:lnTo>
                  <a:pt x="1157" y="2051"/>
                </a:lnTo>
                <a:lnTo>
                  <a:pt x="1160" y="2051"/>
                </a:lnTo>
                <a:lnTo>
                  <a:pt x="1162" y="2049"/>
                </a:lnTo>
                <a:lnTo>
                  <a:pt x="1164" y="2046"/>
                </a:lnTo>
                <a:lnTo>
                  <a:pt x="1164" y="2044"/>
                </a:lnTo>
                <a:lnTo>
                  <a:pt x="1167" y="2044"/>
                </a:lnTo>
                <a:lnTo>
                  <a:pt x="1167" y="2042"/>
                </a:lnTo>
                <a:lnTo>
                  <a:pt x="1169" y="2042"/>
                </a:lnTo>
                <a:lnTo>
                  <a:pt x="1169" y="2039"/>
                </a:lnTo>
                <a:lnTo>
                  <a:pt x="1171" y="2037"/>
                </a:lnTo>
                <a:lnTo>
                  <a:pt x="1171" y="2034"/>
                </a:lnTo>
                <a:lnTo>
                  <a:pt x="1174" y="2034"/>
                </a:lnTo>
                <a:lnTo>
                  <a:pt x="1174" y="2032"/>
                </a:lnTo>
                <a:lnTo>
                  <a:pt x="1176" y="2032"/>
                </a:lnTo>
                <a:lnTo>
                  <a:pt x="1176" y="2030"/>
                </a:lnTo>
                <a:lnTo>
                  <a:pt x="1178" y="2030"/>
                </a:lnTo>
                <a:lnTo>
                  <a:pt x="1181" y="2027"/>
                </a:lnTo>
                <a:lnTo>
                  <a:pt x="1183" y="2027"/>
                </a:lnTo>
                <a:lnTo>
                  <a:pt x="1183" y="2025"/>
                </a:lnTo>
                <a:lnTo>
                  <a:pt x="1186" y="2025"/>
                </a:lnTo>
                <a:lnTo>
                  <a:pt x="1188" y="2025"/>
                </a:lnTo>
                <a:lnTo>
                  <a:pt x="1190" y="2023"/>
                </a:lnTo>
                <a:lnTo>
                  <a:pt x="1190" y="2023"/>
                </a:lnTo>
                <a:lnTo>
                  <a:pt x="1193" y="2023"/>
                </a:lnTo>
                <a:lnTo>
                  <a:pt x="1195" y="2020"/>
                </a:lnTo>
                <a:lnTo>
                  <a:pt x="1197" y="2020"/>
                </a:lnTo>
                <a:lnTo>
                  <a:pt x="1200" y="2020"/>
                </a:lnTo>
                <a:lnTo>
                  <a:pt x="1202" y="2020"/>
                </a:lnTo>
                <a:lnTo>
                  <a:pt x="1204" y="2020"/>
                </a:lnTo>
                <a:lnTo>
                  <a:pt x="1207" y="2020"/>
                </a:lnTo>
                <a:lnTo>
                  <a:pt x="1209" y="2020"/>
                </a:lnTo>
                <a:lnTo>
                  <a:pt x="1212" y="2020"/>
                </a:lnTo>
                <a:lnTo>
                  <a:pt x="1214" y="2020"/>
                </a:lnTo>
                <a:lnTo>
                  <a:pt x="1216" y="2020"/>
                </a:lnTo>
                <a:lnTo>
                  <a:pt x="1219" y="2020"/>
                </a:lnTo>
                <a:lnTo>
                  <a:pt x="1221" y="2020"/>
                </a:lnTo>
                <a:lnTo>
                  <a:pt x="1223" y="2020"/>
                </a:lnTo>
                <a:lnTo>
                  <a:pt x="1226" y="2020"/>
                </a:lnTo>
                <a:lnTo>
                  <a:pt x="1226" y="2023"/>
                </a:lnTo>
                <a:lnTo>
                  <a:pt x="1228" y="2023"/>
                </a:lnTo>
                <a:lnTo>
                  <a:pt x="1230" y="2025"/>
                </a:lnTo>
                <a:lnTo>
                  <a:pt x="1233" y="2025"/>
                </a:lnTo>
                <a:lnTo>
                  <a:pt x="1235" y="2025"/>
                </a:lnTo>
                <a:lnTo>
                  <a:pt x="1235" y="2027"/>
                </a:lnTo>
                <a:lnTo>
                  <a:pt x="1238" y="2027"/>
                </a:lnTo>
                <a:lnTo>
                  <a:pt x="1240" y="2027"/>
                </a:lnTo>
                <a:lnTo>
                  <a:pt x="1242" y="2027"/>
                </a:lnTo>
                <a:lnTo>
                  <a:pt x="1245" y="2027"/>
                </a:lnTo>
                <a:lnTo>
                  <a:pt x="1247" y="2027"/>
                </a:lnTo>
                <a:lnTo>
                  <a:pt x="1247" y="2030"/>
                </a:lnTo>
                <a:lnTo>
                  <a:pt x="1247" y="2030"/>
                </a:lnTo>
                <a:lnTo>
                  <a:pt x="1247" y="2027"/>
                </a:lnTo>
                <a:lnTo>
                  <a:pt x="1249" y="2027"/>
                </a:lnTo>
                <a:lnTo>
                  <a:pt x="1252" y="2027"/>
                </a:lnTo>
                <a:lnTo>
                  <a:pt x="1254" y="2027"/>
                </a:lnTo>
                <a:lnTo>
                  <a:pt x="1256" y="2027"/>
                </a:lnTo>
                <a:lnTo>
                  <a:pt x="1259" y="2027"/>
                </a:lnTo>
                <a:lnTo>
                  <a:pt x="1261" y="2025"/>
                </a:lnTo>
                <a:lnTo>
                  <a:pt x="1263" y="2025"/>
                </a:lnTo>
                <a:lnTo>
                  <a:pt x="1266" y="2025"/>
                </a:lnTo>
                <a:lnTo>
                  <a:pt x="1268" y="2025"/>
                </a:lnTo>
                <a:lnTo>
                  <a:pt x="1271" y="2025"/>
                </a:lnTo>
                <a:lnTo>
                  <a:pt x="1273" y="2025"/>
                </a:lnTo>
                <a:lnTo>
                  <a:pt x="1275" y="2025"/>
                </a:lnTo>
                <a:lnTo>
                  <a:pt x="1278" y="2027"/>
                </a:lnTo>
                <a:lnTo>
                  <a:pt x="1280" y="2027"/>
                </a:lnTo>
                <a:lnTo>
                  <a:pt x="1282" y="2030"/>
                </a:lnTo>
                <a:lnTo>
                  <a:pt x="1285" y="2030"/>
                </a:lnTo>
                <a:lnTo>
                  <a:pt x="1285" y="2032"/>
                </a:lnTo>
                <a:lnTo>
                  <a:pt x="1287" y="2034"/>
                </a:lnTo>
                <a:lnTo>
                  <a:pt x="1289" y="2034"/>
                </a:lnTo>
                <a:lnTo>
                  <a:pt x="1289" y="2037"/>
                </a:lnTo>
                <a:lnTo>
                  <a:pt x="1292" y="2039"/>
                </a:lnTo>
                <a:lnTo>
                  <a:pt x="1294" y="2042"/>
                </a:lnTo>
                <a:lnTo>
                  <a:pt x="1297" y="2042"/>
                </a:lnTo>
                <a:lnTo>
                  <a:pt x="1299" y="2044"/>
                </a:lnTo>
                <a:lnTo>
                  <a:pt x="1301" y="2044"/>
                </a:lnTo>
                <a:lnTo>
                  <a:pt x="1304" y="2044"/>
                </a:lnTo>
                <a:lnTo>
                  <a:pt x="1304" y="2044"/>
                </a:lnTo>
                <a:lnTo>
                  <a:pt x="1306" y="2044"/>
                </a:lnTo>
                <a:lnTo>
                  <a:pt x="1306" y="2042"/>
                </a:lnTo>
                <a:lnTo>
                  <a:pt x="1308" y="2042"/>
                </a:lnTo>
                <a:lnTo>
                  <a:pt x="1311" y="2042"/>
                </a:lnTo>
                <a:lnTo>
                  <a:pt x="1313" y="2042"/>
                </a:lnTo>
                <a:lnTo>
                  <a:pt x="1313" y="2039"/>
                </a:lnTo>
                <a:lnTo>
                  <a:pt x="1315" y="2039"/>
                </a:lnTo>
                <a:lnTo>
                  <a:pt x="1318" y="2039"/>
                </a:lnTo>
                <a:lnTo>
                  <a:pt x="1318" y="2037"/>
                </a:lnTo>
                <a:lnTo>
                  <a:pt x="1320" y="2037"/>
                </a:lnTo>
                <a:lnTo>
                  <a:pt x="1320" y="2034"/>
                </a:lnTo>
                <a:lnTo>
                  <a:pt x="1323" y="2034"/>
                </a:lnTo>
                <a:lnTo>
                  <a:pt x="1323" y="2032"/>
                </a:lnTo>
                <a:lnTo>
                  <a:pt x="1325" y="2032"/>
                </a:lnTo>
                <a:lnTo>
                  <a:pt x="1327" y="2032"/>
                </a:lnTo>
                <a:lnTo>
                  <a:pt x="1327" y="2030"/>
                </a:lnTo>
                <a:lnTo>
                  <a:pt x="1330" y="2030"/>
                </a:lnTo>
                <a:lnTo>
                  <a:pt x="1332" y="2030"/>
                </a:lnTo>
                <a:lnTo>
                  <a:pt x="1332" y="2027"/>
                </a:lnTo>
                <a:lnTo>
                  <a:pt x="1334" y="2027"/>
                </a:lnTo>
                <a:lnTo>
                  <a:pt x="1337" y="2025"/>
                </a:lnTo>
                <a:lnTo>
                  <a:pt x="1339" y="2025"/>
                </a:lnTo>
                <a:lnTo>
                  <a:pt x="1339" y="2023"/>
                </a:lnTo>
                <a:lnTo>
                  <a:pt x="1341" y="2023"/>
                </a:lnTo>
                <a:lnTo>
                  <a:pt x="1344" y="2020"/>
                </a:lnTo>
                <a:lnTo>
                  <a:pt x="1346" y="2020"/>
                </a:lnTo>
                <a:lnTo>
                  <a:pt x="1349" y="2018"/>
                </a:lnTo>
                <a:lnTo>
                  <a:pt x="1351" y="2016"/>
                </a:lnTo>
                <a:lnTo>
                  <a:pt x="1353" y="2016"/>
                </a:lnTo>
                <a:lnTo>
                  <a:pt x="1353" y="2013"/>
                </a:lnTo>
                <a:lnTo>
                  <a:pt x="1356" y="2011"/>
                </a:lnTo>
                <a:lnTo>
                  <a:pt x="1358" y="2008"/>
                </a:lnTo>
                <a:lnTo>
                  <a:pt x="1360" y="2008"/>
                </a:lnTo>
                <a:lnTo>
                  <a:pt x="1360" y="2006"/>
                </a:lnTo>
                <a:lnTo>
                  <a:pt x="1360" y="2004"/>
                </a:lnTo>
                <a:lnTo>
                  <a:pt x="1363" y="2004"/>
                </a:lnTo>
                <a:lnTo>
                  <a:pt x="1365" y="2004"/>
                </a:lnTo>
                <a:lnTo>
                  <a:pt x="1365" y="2001"/>
                </a:lnTo>
                <a:lnTo>
                  <a:pt x="1367" y="2001"/>
                </a:lnTo>
                <a:lnTo>
                  <a:pt x="1370" y="2001"/>
                </a:lnTo>
                <a:lnTo>
                  <a:pt x="1370" y="1999"/>
                </a:lnTo>
                <a:lnTo>
                  <a:pt x="1372" y="1999"/>
                </a:lnTo>
                <a:lnTo>
                  <a:pt x="1375" y="1999"/>
                </a:lnTo>
                <a:lnTo>
                  <a:pt x="1377" y="1999"/>
                </a:lnTo>
                <a:lnTo>
                  <a:pt x="1379" y="1999"/>
                </a:lnTo>
                <a:lnTo>
                  <a:pt x="1382" y="1999"/>
                </a:lnTo>
                <a:lnTo>
                  <a:pt x="1382" y="1997"/>
                </a:lnTo>
                <a:lnTo>
                  <a:pt x="1384" y="1997"/>
                </a:lnTo>
                <a:lnTo>
                  <a:pt x="1386" y="1997"/>
                </a:lnTo>
                <a:lnTo>
                  <a:pt x="1389" y="1994"/>
                </a:lnTo>
                <a:lnTo>
                  <a:pt x="1391" y="1992"/>
                </a:lnTo>
                <a:lnTo>
                  <a:pt x="1391" y="1990"/>
                </a:lnTo>
                <a:lnTo>
                  <a:pt x="1393" y="1990"/>
                </a:lnTo>
                <a:lnTo>
                  <a:pt x="1393" y="1987"/>
                </a:lnTo>
                <a:lnTo>
                  <a:pt x="1393" y="1985"/>
                </a:lnTo>
                <a:lnTo>
                  <a:pt x="1396" y="1983"/>
                </a:lnTo>
                <a:lnTo>
                  <a:pt x="1396" y="1980"/>
                </a:lnTo>
                <a:lnTo>
                  <a:pt x="1398" y="1980"/>
                </a:lnTo>
                <a:lnTo>
                  <a:pt x="1398" y="1978"/>
                </a:lnTo>
                <a:lnTo>
                  <a:pt x="1401" y="1975"/>
                </a:lnTo>
                <a:lnTo>
                  <a:pt x="1401" y="1973"/>
                </a:lnTo>
                <a:lnTo>
                  <a:pt x="1403" y="1973"/>
                </a:lnTo>
                <a:lnTo>
                  <a:pt x="1403" y="1971"/>
                </a:lnTo>
                <a:lnTo>
                  <a:pt x="1403" y="1968"/>
                </a:lnTo>
                <a:lnTo>
                  <a:pt x="1405" y="1968"/>
                </a:lnTo>
                <a:lnTo>
                  <a:pt x="1408" y="1966"/>
                </a:lnTo>
                <a:lnTo>
                  <a:pt x="1410" y="1966"/>
                </a:lnTo>
                <a:lnTo>
                  <a:pt x="1410" y="1964"/>
                </a:lnTo>
                <a:lnTo>
                  <a:pt x="1412" y="1964"/>
                </a:lnTo>
                <a:lnTo>
                  <a:pt x="1415" y="1961"/>
                </a:lnTo>
                <a:lnTo>
                  <a:pt x="1417" y="1959"/>
                </a:lnTo>
                <a:lnTo>
                  <a:pt x="1417" y="1957"/>
                </a:lnTo>
                <a:lnTo>
                  <a:pt x="1419" y="1954"/>
                </a:lnTo>
                <a:lnTo>
                  <a:pt x="1422" y="1952"/>
                </a:lnTo>
                <a:lnTo>
                  <a:pt x="1422" y="1949"/>
                </a:lnTo>
                <a:lnTo>
                  <a:pt x="1424" y="1949"/>
                </a:lnTo>
                <a:lnTo>
                  <a:pt x="1424" y="1947"/>
                </a:lnTo>
                <a:lnTo>
                  <a:pt x="1427" y="1947"/>
                </a:lnTo>
                <a:lnTo>
                  <a:pt x="1427" y="1947"/>
                </a:lnTo>
                <a:lnTo>
                  <a:pt x="1429" y="1945"/>
                </a:lnTo>
                <a:lnTo>
                  <a:pt x="1429" y="1942"/>
                </a:lnTo>
                <a:lnTo>
                  <a:pt x="1429" y="1940"/>
                </a:lnTo>
                <a:lnTo>
                  <a:pt x="1431" y="1940"/>
                </a:lnTo>
                <a:lnTo>
                  <a:pt x="1431" y="1938"/>
                </a:lnTo>
                <a:lnTo>
                  <a:pt x="1434" y="1938"/>
                </a:lnTo>
                <a:lnTo>
                  <a:pt x="1434" y="1935"/>
                </a:lnTo>
                <a:lnTo>
                  <a:pt x="1436" y="1935"/>
                </a:lnTo>
                <a:lnTo>
                  <a:pt x="1438" y="1935"/>
                </a:lnTo>
                <a:lnTo>
                  <a:pt x="1438" y="1933"/>
                </a:lnTo>
                <a:lnTo>
                  <a:pt x="1441" y="1933"/>
                </a:lnTo>
                <a:lnTo>
                  <a:pt x="1441" y="1935"/>
                </a:lnTo>
                <a:lnTo>
                  <a:pt x="1448" y="1935"/>
                </a:lnTo>
                <a:lnTo>
                  <a:pt x="1448" y="1933"/>
                </a:lnTo>
                <a:lnTo>
                  <a:pt x="1450" y="1935"/>
                </a:lnTo>
                <a:lnTo>
                  <a:pt x="1452" y="1935"/>
                </a:lnTo>
                <a:lnTo>
                  <a:pt x="1455" y="1935"/>
                </a:lnTo>
                <a:lnTo>
                  <a:pt x="1457" y="1938"/>
                </a:lnTo>
                <a:lnTo>
                  <a:pt x="1460" y="1940"/>
                </a:lnTo>
                <a:lnTo>
                  <a:pt x="1462" y="1940"/>
                </a:lnTo>
                <a:lnTo>
                  <a:pt x="1464" y="1940"/>
                </a:lnTo>
                <a:lnTo>
                  <a:pt x="1467" y="1940"/>
                </a:lnTo>
                <a:lnTo>
                  <a:pt x="1469" y="1940"/>
                </a:lnTo>
                <a:lnTo>
                  <a:pt x="1471" y="1940"/>
                </a:lnTo>
                <a:lnTo>
                  <a:pt x="1474" y="1940"/>
                </a:lnTo>
                <a:lnTo>
                  <a:pt x="1474" y="1940"/>
                </a:lnTo>
                <a:lnTo>
                  <a:pt x="1474" y="1942"/>
                </a:lnTo>
                <a:lnTo>
                  <a:pt x="1476" y="1942"/>
                </a:lnTo>
                <a:lnTo>
                  <a:pt x="1478" y="1942"/>
                </a:lnTo>
                <a:lnTo>
                  <a:pt x="1481" y="1942"/>
                </a:lnTo>
                <a:lnTo>
                  <a:pt x="1483" y="1945"/>
                </a:lnTo>
                <a:lnTo>
                  <a:pt x="1486" y="1945"/>
                </a:lnTo>
                <a:lnTo>
                  <a:pt x="1488" y="1945"/>
                </a:lnTo>
                <a:lnTo>
                  <a:pt x="1490" y="1945"/>
                </a:lnTo>
                <a:lnTo>
                  <a:pt x="1493" y="1942"/>
                </a:lnTo>
                <a:lnTo>
                  <a:pt x="1495" y="1942"/>
                </a:lnTo>
                <a:lnTo>
                  <a:pt x="1497" y="1942"/>
                </a:lnTo>
                <a:lnTo>
                  <a:pt x="1497" y="1940"/>
                </a:lnTo>
                <a:lnTo>
                  <a:pt x="1497" y="1938"/>
                </a:lnTo>
                <a:lnTo>
                  <a:pt x="1497" y="1935"/>
                </a:lnTo>
                <a:lnTo>
                  <a:pt x="1500" y="1933"/>
                </a:lnTo>
                <a:lnTo>
                  <a:pt x="1500" y="1931"/>
                </a:lnTo>
                <a:lnTo>
                  <a:pt x="1500" y="1928"/>
                </a:lnTo>
                <a:lnTo>
                  <a:pt x="1502" y="1926"/>
                </a:lnTo>
                <a:lnTo>
                  <a:pt x="1502" y="1923"/>
                </a:lnTo>
                <a:lnTo>
                  <a:pt x="1502" y="1921"/>
                </a:lnTo>
                <a:lnTo>
                  <a:pt x="1502" y="1919"/>
                </a:lnTo>
                <a:lnTo>
                  <a:pt x="1500" y="1916"/>
                </a:lnTo>
                <a:lnTo>
                  <a:pt x="1497" y="1916"/>
                </a:lnTo>
                <a:lnTo>
                  <a:pt x="1497" y="1914"/>
                </a:lnTo>
                <a:lnTo>
                  <a:pt x="1497" y="1912"/>
                </a:lnTo>
                <a:lnTo>
                  <a:pt x="1497" y="1909"/>
                </a:lnTo>
                <a:lnTo>
                  <a:pt x="1497" y="1907"/>
                </a:lnTo>
                <a:lnTo>
                  <a:pt x="1497" y="1905"/>
                </a:lnTo>
                <a:lnTo>
                  <a:pt x="1500" y="1902"/>
                </a:lnTo>
                <a:lnTo>
                  <a:pt x="1500" y="1900"/>
                </a:lnTo>
                <a:lnTo>
                  <a:pt x="1502" y="1897"/>
                </a:lnTo>
                <a:lnTo>
                  <a:pt x="1504" y="1897"/>
                </a:lnTo>
                <a:lnTo>
                  <a:pt x="1504" y="1895"/>
                </a:lnTo>
                <a:lnTo>
                  <a:pt x="1507" y="1895"/>
                </a:lnTo>
                <a:lnTo>
                  <a:pt x="1509" y="1895"/>
                </a:lnTo>
                <a:lnTo>
                  <a:pt x="1509" y="1893"/>
                </a:lnTo>
                <a:lnTo>
                  <a:pt x="1512" y="1893"/>
                </a:lnTo>
                <a:lnTo>
                  <a:pt x="1514" y="1893"/>
                </a:lnTo>
                <a:lnTo>
                  <a:pt x="1516" y="1893"/>
                </a:lnTo>
                <a:lnTo>
                  <a:pt x="1519" y="1893"/>
                </a:lnTo>
                <a:lnTo>
                  <a:pt x="1523" y="1893"/>
                </a:lnTo>
                <a:lnTo>
                  <a:pt x="1526" y="1893"/>
                </a:lnTo>
                <a:lnTo>
                  <a:pt x="1530" y="1895"/>
                </a:lnTo>
                <a:lnTo>
                  <a:pt x="1533" y="1895"/>
                </a:lnTo>
                <a:lnTo>
                  <a:pt x="1535" y="1895"/>
                </a:lnTo>
                <a:lnTo>
                  <a:pt x="1540" y="1897"/>
                </a:lnTo>
                <a:lnTo>
                  <a:pt x="1542" y="1897"/>
                </a:lnTo>
                <a:lnTo>
                  <a:pt x="1545" y="1897"/>
                </a:lnTo>
                <a:lnTo>
                  <a:pt x="1547" y="1897"/>
                </a:lnTo>
                <a:lnTo>
                  <a:pt x="1549" y="1900"/>
                </a:lnTo>
                <a:lnTo>
                  <a:pt x="1552" y="1900"/>
                </a:lnTo>
                <a:lnTo>
                  <a:pt x="1554" y="1900"/>
                </a:lnTo>
                <a:lnTo>
                  <a:pt x="1559" y="1900"/>
                </a:lnTo>
                <a:lnTo>
                  <a:pt x="1561" y="1900"/>
                </a:lnTo>
                <a:lnTo>
                  <a:pt x="1564" y="1902"/>
                </a:lnTo>
                <a:lnTo>
                  <a:pt x="1566" y="1902"/>
                </a:lnTo>
                <a:lnTo>
                  <a:pt x="1578" y="1905"/>
                </a:lnTo>
                <a:lnTo>
                  <a:pt x="1580" y="1905"/>
                </a:lnTo>
                <a:lnTo>
                  <a:pt x="1582" y="1905"/>
                </a:lnTo>
                <a:lnTo>
                  <a:pt x="1587" y="1907"/>
                </a:lnTo>
                <a:lnTo>
                  <a:pt x="1590" y="1907"/>
                </a:lnTo>
                <a:lnTo>
                  <a:pt x="1592" y="1907"/>
                </a:lnTo>
                <a:lnTo>
                  <a:pt x="1594" y="1907"/>
                </a:lnTo>
                <a:lnTo>
                  <a:pt x="1597" y="1907"/>
                </a:lnTo>
                <a:lnTo>
                  <a:pt x="1601" y="1909"/>
                </a:lnTo>
                <a:lnTo>
                  <a:pt x="1604" y="1909"/>
                </a:lnTo>
                <a:lnTo>
                  <a:pt x="1608" y="1909"/>
                </a:lnTo>
                <a:lnTo>
                  <a:pt x="1611" y="1907"/>
                </a:lnTo>
                <a:lnTo>
                  <a:pt x="1613" y="1907"/>
                </a:lnTo>
                <a:lnTo>
                  <a:pt x="1613" y="1905"/>
                </a:lnTo>
                <a:lnTo>
                  <a:pt x="1615" y="1905"/>
                </a:lnTo>
                <a:lnTo>
                  <a:pt x="1615" y="1902"/>
                </a:lnTo>
                <a:lnTo>
                  <a:pt x="1618" y="1902"/>
                </a:lnTo>
                <a:lnTo>
                  <a:pt x="1618" y="1900"/>
                </a:lnTo>
                <a:lnTo>
                  <a:pt x="1620" y="1900"/>
                </a:lnTo>
                <a:lnTo>
                  <a:pt x="1623" y="1900"/>
                </a:lnTo>
                <a:lnTo>
                  <a:pt x="1623" y="1897"/>
                </a:lnTo>
                <a:lnTo>
                  <a:pt x="1625" y="1897"/>
                </a:lnTo>
                <a:lnTo>
                  <a:pt x="1625" y="1900"/>
                </a:lnTo>
                <a:lnTo>
                  <a:pt x="1620" y="1902"/>
                </a:lnTo>
                <a:lnTo>
                  <a:pt x="1620" y="1905"/>
                </a:lnTo>
                <a:lnTo>
                  <a:pt x="1618" y="1905"/>
                </a:lnTo>
                <a:lnTo>
                  <a:pt x="1615" y="1907"/>
                </a:lnTo>
                <a:lnTo>
                  <a:pt x="1613" y="1909"/>
                </a:lnTo>
                <a:lnTo>
                  <a:pt x="1615" y="1909"/>
                </a:lnTo>
                <a:lnTo>
                  <a:pt x="1620" y="1907"/>
                </a:lnTo>
                <a:lnTo>
                  <a:pt x="1644" y="1900"/>
                </a:lnTo>
                <a:lnTo>
                  <a:pt x="1644" y="1897"/>
                </a:lnTo>
                <a:lnTo>
                  <a:pt x="1644" y="1897"/>
                </a:lnTo>
                <a:lnTo>
                  <a:pt x="1644" y="1895"/>
                </a:lnTo>
                <a:lnTo>
                  <a:pt x="1646" y="1895"/>
                </a:lnTo>
                <a:lnTo>
                  <a:pt x="1646" y="1893"/>
                </a:lnTo>
                <a:lnTo>
                  <a:pt x="1649" y="1893"/>
                </a:lnTo>
                <a:lnTo>
                  <a:pt x="1651" y="1893"/>
                </a:lnTo>
                <a:lnTo>
                  <a:pt x="1651" y="1895"/>
                </a:lnTo>
                <a:lnTo>
                  <a:pt x="1653" y="1893"/>
                </a:lnTo>
                <a:lnTo>
                  <a:pt x="1656" y="1893"/>
                </a:lnTo>
                <a:lnTo>
                  <a:pt x="1656" y="1895"/>
                </a:lnTo>
                <a:lnTo>
                  <a:pt x="1658" y="1895"/>
                </a:lnTo>
                <a:lnTo>
                  <a:pt x="1660" y="1895"/>
                </a:lnTo>
                <a:lnTo>
                  <a:pt x="1663" y="1895"/>
                </a:lnTo>
                <a:lnTo>
                  <a:pt x="1665" y="1895"/>
                </a:lnTo>
                <a:lnTo>
                  <a:pt x="1665" y="1893"/>
                </a:lnTo>
                <a:lnTo>
                  <a:pt x="1667" y="1893"/>
                </a:lnTo>
                <a:lnTo>
                  <a:pt x="1667" y="1890"/>
                </a:lnTo>
                <a:lnTo>
                  <a:pt x="1670" y="1890"/>
                </a:lnTo>
                <a:lnTo>
                  <a:pt x="1672" y="1890"/>
                </a:lnTo>
                <a:lnTo>
                  <a:pt x="1675" y="1890"/>
                </a:lnTo>
                <a:lnTo>
                  <a:pt x="1677" y="1890"/>
                </a:lnTo>
                <a:lnTo>
                  <a:pt x="1679" y="1890"/>
                </a:lnTo>
                <a:lnTo>
                  <a:pt x="1682" y="1890"/>
                </a:lnTo>
                <a:lnTo>
                  <a:pt x="1682" y="1890"/>
                </a:lnTo>
                <a:lnTo>
                  <a:pt x="1682" y="1888"/>
                </a:lnTo>
                <a:lnTo>
                  <a:pt x="1684" y="1888"/>
                </a:lnTo>
                <a:lnTo>
                  <a:pt x="1686" y="1888"/>
                </a:lnTo>
                <a:lnTo>
                  <a:pt x="1686" y="1886"/>
                </a:lnTo>
                <a:lnTo>
                  <a:pt x="1684" y="1886"/>
                </a:lnTo>
                <a:lnTo>
                  <a:pt x="1682" y="1886"/>
                </a:lnTo>
                <a:lnTo>
                  <a:pt x="1686" y="1883"/>
                </a:lnTo>
                <a:lnTo>
                  <a:pt x="1689" y="1883"/>
                </a:lnTo>
                <a:lnTo>
                  <a:pt x="1698" y="1883"/>
                </a:lnTo>
                <a:lnTo>
                  <a:pt x="1701" y="1883"/>
                </a:lnTo>
                <a:lnTo>
                  <a:pt x="1703" y="1883"/>
                </a:lnTo>
                <a:lnTo>
                  <a:pt x="1705" y="1883"/>
                </a:lnTo>
                <a:lnTo>
                  <a:pt x="1708" y="1883"/>
                </a:lnTo>
                <a:lnTo>
                  <a:pt x="1710" y="1883"/>
                </a:lnTo>
                <a:lnTo>
                  <a:pt x="1712" y="1883"/>
                </a:lnTo>
                <a:lnTo>
                  <a:pt x="1715" y="1883"/>
                </a:lnTo>
                <a:lnTo>
                  <a:pt x="1717" y="1883"/>
                </a:lnTo>
                <a:lnTo>
                  <a:pt x="1719" y="1883"/>
                </a:lnTo>
                <a:lnTo>
                  <a:pt x="1719" y="1886"/>
                </a:lnTo>
                <a:lnTo>
                  <a:pt x="1722" y="1886"/>
                </a:lnTo>
                <a:lnTo>
                  <a:pt x="1724" y="1886"/>
                </a:lnTo>
                <a:lnTo>
                  <a:pt x="1727" y="1886"/>
                </a:lnTo>
                <a:lnTo>
                  <a:pt x="1729" y="1886"/>
                </a:lnTo>
                <a:lnTo>
                  <a:pt x="1731" y="1886"/>
                </a:lnTo>
                <a:lnTo>
                  <a:pt x="1734" y="1886"/>
                </a:lnTo>
                <a:lnTo>
                  <a:pt x="1736" y="1886"/>
                </a:lnTo>
                <a:lnTo>
                  <a:pt x="1738" y="1886"/>
                </a:lnTo>
                <a:lnTo>
                  <a:pt x="1741" y="1886"/>
                </a:lnTo>
                <a:lnTo>
                  <a:pt x="1743" y="1886"/>
                </a:lnTo>
                <a:lnTo>
                  <a:pt x="1745" y="1886"/>
                </a:lnTo>
                <a:lnTo>
                  <a:pt x="1748" y="1886"/>
                </a:lnTo>
                <a:lnTo>
                  <a:pt x="1750" y="1886"/>
                </a:lnTo>
                <a:lnTo>
                  <a:pt x="1750" y="1888"/>
                </a:lnTo>
                <a:lnTo>
                  <a:pt x="1753" y="1888"/>
                </a:lnTo>
                <a:lnTo>
                  <a:pt x="1753" y="1886"/>
                </a:lnTo>
                <a:lnTo>
                  <a:pt x="1755" y="1886"/>
                </a:lnTo>
                <a:lnTo>
                  <a:pt x="1757" y="1886"/>
                </a:lnTo>
                <a:lnTo>
                  <a:pt x="1757" y="1883"/>
                </a:lnTo>
                <a:lnTo>
                  <a:pt x="1757" y="1883"/>
                </a:lnTo>
                <a:lnTo>
                  <a:pt x="1757" y="1881"/>
                </a:lnTo>
                <a:lnTo>
                  <a:pt x="1762" y="1881"/>
                </a:lnTo>
                <a:lnTo>
                  <a:pt x="1764" y="1879"/>
                </a:lnTo>
                <a:lnTo>
                  <a:pt x="1767" y="1879"/>
                </a:lnTo>
                <a:lnTo>
                  <a:pt x="1769" y="1879"/>
                </a:lnTo>
                <a:lnTo>
                  <a:pt x="1771" y="1879"/>
                </a:lnTo>
                <a:lnTo>
                  <a:pt x="1774" y="1879"/>
                </a:lnTo>
                <a:lnTo>
                  <a:pt x="1776" y="1879"/>
                </a:lnTo>
                <a:lnTo>
                  <a:pt x="1779" y="1879"/>
                </a:lnTo>
                <a:lnTo>
                  <a:pt x="1781" y="1879"/>
                </a:lnTo>
                <a:lnTo>
                  <a:pt x="1783" y="1879"/>
                </a:lnTo>
                <a:lnTo>
                  <a:pt x="1786" y="1879"/>
                </a:lnTo>
                <a:lnTo>
                  <a:pt x="1788" y="1881"/>
                </a:lnTo>
                <a:lnTo>
                  <a:pt x="1790" y="1881"/>
                </a:lnTo>
                <a:lnTo>
                  <a:pt x="1793" y="1881"/>
                </a:lnTo>
                <a:lnTo>
                  <a:pt x="1797" y="1881"/>
                </a:lnTo>
                <a:lnTo>
                  <a:pt x="1800" y="1881"/>
                </a:lnTo>
                <a:lnTo>
                  <a:pt x="1802" y="1881"/>
                </a:lnTo>
                <a:lnTo>
                  <a:pt x="1804" y="1881"/>
                </a:lnTo>
                <a:lnTo>
                  <a:pt x="1807" y="1881"/>
                </a:lnTo>
                <a:lnTo>
                  <a:pt x="1809" y="1879"/>
                </a:lnTo>
                <a:lnTo>
                  <a:pt x="1809" y="1881"/>
                </a:lnTo>
                <a:lnTo>
                  <a:pt x="1814" y="1879"/>
                </a:lnTo>
                <a:lnTo>
                  <a:pt x="1816" y="1879"/>
                </a:lnTo>
                <a:lnTo>
                  <a:pt x="1816" y="1879"/>
                </a:lnTo>
                <a:lnTo>
                  <a:pt x="1816" y="1881"/>
                </a:lnTo>
                <a:lnTo>
                  <a:pt x="1819" y="1881"/>
                </a:lnTo>
                <a:lnTo>
                  <a:pt x="1819" y="1879"/>
                </a:lnTo>
                <a:lnTo>
                  <a:pt x="1821" y="1879"/>
                </a:lnTo>
                <a:lnTo>
                  <a:pt x="1823" y="1879"/>
                </a:lnTo>
                <a:lnTo>
                  <a:pt x="1823" y="1876"/>
                </a:lnTo>
                <a:lnTo>
                  <a:pt x="1826" y="1876"/>
                </a:lnTo>
                <a:lnTo>
                  <a:pt x="1826" y="1879"/>
                </a:lnTo>
                <a:lnTo>
                  <a:pt x="1828" y="1876"/>
                </a:lnTo>
                <a:lnTo>
                  <a:pt x="1828" y="1874"/>
                </a:lnTo>
                <a:lnTo>
                  <a:pt x="1828" y="1871"/>
                </a:lnTo>
                <a:lnTo>
                  <a:pt x="1828" y="1869"/>
                </a:lnTo>
                <a:lnTo>
                  <a:pt x="1830" y="1869"/>
                </a:lnTo>
                <a:lnTo>
                  <a:pt x="1833" y="1867"/>
                </a:lnTo>
                <a:lnTo>
                  <a:pt x="1835" y="1867"/>
                </a:lnTo>
                <a:lnTo>
                  <a:pt x="1835" y="1869"/>
                </a:lnTo>
                <a:lnTo>
                  <a:pt x="1838" y="1869"/>
                </a:lnTo>
                <a:lnTo>
                  <a:pt x="1840" y="1869"/>
                </a:lnTo>
                <a:lnTo>
                  <a:pt x="1842" y="1869"/>
                </a:lnTo>
                <a:lnTo>
                  <a:pt x="1845" y="1869"/>
                </a:lnTo>
                <a:lnTo>
                  <a:pt x="1849" y="1869"/>
                </a:lnTo>
                <a:lnTo>
                  <a:pt x="1852" y="1869"/>
                </a:lnTo>
                <a:lnTo>
                  <a:pt x="1852" y="1871"/>
                </a:lnTo>
                <a:lnTo>
                  <a:pt x="1854" y="1871"/>
                </a:lnTo>
                <a:lnTo>
                  <a:pt x="1856" y="1871"/>
                </a:lnTo>
                <a:lnTo>
                  <a:pt x="1859" y="1871"/>
                </a:lnTo>
                <a:lnTo>
                  <a:pt x="1861" y="1871"/>
                </a:lnTo>
                <a:lnTo>
                  <a:pt x="1864" y="1871"/>
                </a:lnTo>
                <a:lnTo>
                  <a:pt x="1864" y="1874"/>
                </a:lnTo>
                <a:lnTo>
                  <a:pt x="1866" y="1874"/>
                </a:lnTo>
                <a:lnTo>
                  <a:pt x="1868" y="1874"/>
                </a:lnTo>
                <a:lnTo>
                  <a:pt x="1868" y="1876"/>
                </a:lnTo>
                <a:lnTo>
                  <a:pt x="1871" y="1876"/>
                </a:lnTo>
                <a:lnTo>
                  <a:pt x="1871" y="1879"/>
                </a:lnTo>
                <a:lnTo>
                  <a:pt x="1873" y="1881"/>
                </a:lnTo>
                <a:lnTo>
                  <a:pt x="1873" y="1881"/>
                </a:lnTo>
                <a:lnTo>
                  <a:pt x="1875" y="1881"/>
                </a:lnTo>
                <a:lnTo>
                  <a:pt x="1878" y="1881"/>
                </a:lnTo>
                <a:lnTo>
                  <a:pt x="1878" y="1883"/>
                </a:lnTo>
                <a:lnTo>
                  <a:pt x="1880" y="1883"/>
                </a:lnTo>
                <a:lnTo>
                  <a:pt x="1882" y="1883"/>
                </a:lnTo>
                <a:lnTo>
                  <a:pt x="1882" y="1886"/>
                </a:lnTo>
                <a:lnTo>
                  <a:pt x="1882" y="1888"/>
                </a:lnTo>
                <a:lnTo>
                  <a:pt x="1882" y="1890"/>
                </a:lnTo>
                <a:lnTo>
                  <a:pt x="1880" y="1890"/>
                </a:lnTo>
                <a:lnTo>
                  <a:pt x="1880" y="1890"/>
                </a:lnTo>
                <a:lnTo>
                  <a:pt x="1880" y="1893"/>
                </a:lnTo>
                <a:lnTo>
                  <a:pt x="1880" y="1895"/>
                </a:lnTo>
                <a:lnTo>
                  <a:pt x="1880" y="1897"/>
                </a:lnTo>
                <a:lnTo>
                  <a:pt x="1878" y="1897"/>
                </a:lnTo>
                <a:lnTo>
                  <a:pt x="1878" y="1900"/>
                </a:lnTo>
                <a:lnTo>
                  <a:pt x="1878" y="1902"/>
                </a:lnTo>
                <a:lnTo>
                  <a:pt x="1878" y="1905"/>
                </a:lnTo>
                <a:lnTo>
                  <a:pt x="1880" y="1907"/>
                </a:lnTo>
                <a:lnTo>
                  <a:pt x="1882" y="1907"/>
                </a:lnTo>
                <a:lnTo>
                  <a:pt x="1882" y="1909"/>
                </a:lnTo>
                <a:lnTo>
                  <a:pt x="1885" y="1909"/>
                </a:lnTo>
                <a:lnTo>
                  <a:pt x="1887" y="1909"/>
                </a:lnTo>
                <a:lnTo>
                  <a:pt x="1890" y="1909"/>
                </a:lnTo>
                <a:lnTo>
                  <a:pt x="1894" y="1909"/>
                </a:lnTo>
                <a:lnTo>
                  <a:pt x="1897" y="1909"/>
                </a:lnTo>
                <a:lnTo>
                  <a:pt x="1899" y="1909"/>
                </a:lnTo>
                <a:lnTo>
                  <a:pt x="1901" y="1912"/>
                </a:lnTo>
                <a:lnTo>
                  <a:pt x="1904" y="1912"/>
                </a:lnTo>
                <a:lnTo>
                  <a:pt x="1904" y="1914"/>
                </a:lnTo>
                <a:lnTo>
                  <a:pt x="1906" y="1914"/>
                </a:lnTo>
                <a:lnTo>
                  <a:pt x="1906" y="1916"/>
                </a:lnTo>
                <a:lnTo>
                  <a:pt x="1904" y="1916"/>
                </a:lnTo>
                <a:lnTo>
                  <a:pt x="1901" y="1919"/>
                </a:lnTo>
                <a:lnTo>
                  <a:pt x="1904" y="1921"/>
                </a:lnTo>
                <a:lnTo>
                  <a:pt x="1906" y="1923"/>
                </a:lnTo>
                <a:lnTo>
                  <a:pt x="1908" y="1926"/>
                </a:lnTo>
                <a:lnTo>
                  <a:pt x="1911" y="1926"/>
                </a:lnTo>
                <a:lnTo>
                  <a:pt x="1911" y="1928"/>
                </a:lnTo>
                <a:lnTo>
                  <a:pt x="1913" y="1928"/>
                </a:lnTo>
                <a:lnTo>
                  <a:pt x="1916" y="1928"/>
                </a:lnTo>
                <a:lnTo>
                  <a:pt x="1918" y="1926"/>
                </a:lnTo>
                <a:lnTo>
                  <a:pt x="1920" y="1923"/>
                </a:lnTo>
                <a:lnTo>
                  <a:pt x="1923" y="1923"/>
                </a:lnTo>
                <a:lnTo>
                  <a:pt x="1927" y="1921"/>
                </a:lnTo>
                <a:lnTo>
                  <a:pt x="1930" y="1919"/>
                </a:lnTo>
                <a:lnTo>
                  <a:pt x="1930" y="1916"/>
                </a:lnTo>
                <a:lnTo>
                  <a:pt x="1930" y="1914"/>
                </a:lnTo>
                <a:lnTo>
                  <a:pt x="1927" y="1914"/>
                </a:lnTo>
                <a:lnTo>
                  <a:pt x="1927" y="1912"/>
                </a:lnTo>
                <a:lnTo>
                  <a:pt x="1927" y="1909"/>
                </a:lnTo>
                <a:lnTo>
                  <a:pt x="1930" y="1909"/>
                </a:lnTo>
                <a:lnTo>
                  <a:pt x="1930" y="1909"/>
                </a:lnTo>
                <a:lnTo>
                  <a:pt x="1932" y="1909"/>
                </a:lnTo>
                <a:lnTo>
                  <a:pt x="1937" y="1907"/>
                </a:lnTo>
                <a:lnTo>
                  <a:pt x="1939" y="1907"/>
                </a:lnTo>
                <a:lnTo>
                  <a:pt x="1944" y="1905"/>
                </a:lnTo>
                <a:lnTo>
                  <a:pt x="1946" y="1905"/>
                </a:lnTo>
                <a:lnTo>
                  <a:pt x="1949" y="1905"/>
                </a:lnTo>
                <a:lnTo>
                  <a:pt x="1951" y="1905"/>
                </a:lnTo>
                <a:lnTo>
                  <a:pt x="1953" y="1902"/>
                </a:lnTo>
                <a:lnTo>
                  <a:pt x="1951" y="1902"/>
                </a:lnTo>
                <a:lnTo>
                  <a:pt x="1951" y="1900"/>
                </a:lnTo>
                <a:lnTo>
                  <a:pt x="1949" y="1900"/>
                </a:lnTo>
                <a:lnTo>
                  <a:pt x="1946" y="1897"/>
                </a:lnTo>
                <a:lnTo>
                  <a:pt x="1944" y="1897"/>
                </a:lnTo>
                <a:lnTo>
                  <a:pt x="1944" y="1895"/>
                </a:lnTo>
                <a:lnTo>
                  <a:pt x="1946" y="1895"/>
                </a:lnTo>
                <a:lnTo>
                  <a:pt x="1949" y="1895"/>
                </a:lnTo>
                <a:lnTo>
                  <a:pt x="1951" y="1895"/>
                </a:lnTo>
                <a:lnTo>
                  <a:pt x="1951" y="1897"/>
                </a:lnTo>
                <a:lnTo>
                  <a:pt x="1953" y="1897"/>
                </a:lnTo>
                <a:lnTo>
                  <a:pt x="1953" y="1900"/>
                </a:lnTo>
                <a:lnTo>
                  <a:pt x="1960" y="1900"/>
                </a:lnTo>
                <a:lnTo>
                  <a:pt x="1965" y="1900"/>
                </a:lnTo>
                <a:lnTo>
                  <a:pt x="1970" y="1897"/>
                </a:lnTo>
                <a:lnTo>
                  <a:pt x="1970" y="1893"/>
                </a:lnTo>
                <a:lnTo>
                  <a:pt x="1975" y="1890"/>
                </a:lnTo>
                <a:lnTo>
                  <a:pt x="1977" y="1890"/>
                </a:lnTo>
                <a:lnTo>
                  <a:pt x="1979" y="1888"/>
                </a:lnTo>
                <a:lnTo>
                  <a:pt x="1979" y="1886"/>
                </a:lnTo>
                <a:lnTo>
                  <a:pt x="1982" y="1883"/>
                </a:lnTo>
                <a:lnTo>
                  <a:pt x="1984" y="1883"/>
                </a:lnTo>
                <a:lnTo>
                  <a:pt x="1986" y="1881"/>
                </a:lnTo>
                <a:lnTo>
                  <a:pt x="1986" y="1879"/>
                </a:lnTo>
                <a:lnTo>
                  <a:pt x="1989" y="1879"/>
                </a:lnTo>
                <a:lnTo>
                  <a:pt x="1993" y="1876"/>
                </a:lnTo>
                <a:lnTo>
                  <a:pt x="1998" y="1871"/>
                </a:lnTo>
                <a:lnTo>
                  <a:pt x="2001" y="1871"/>
                </a:lnTo>
                <a:lnTo>
                  <a:pt x="2003" y="1869"/>
                </a:lnTo>
                <a:lnTo>
                  <a:pt x="2005" y="1869"/>
                </a:lnTo>
                <a:lnTo>
                  <a:pt x="2008" y="1869"/>
                </a:lnTo>
                <a:lnTo>
                  <a:pt x="2012" y="1867"/>
                </a:lnTo>
                <a:lnTo>
                  <a:pt x="2019" y="1864"/>
                </a:lnTo>
                <a:lnTo>
                  <a:pt x="2027" y="1862"/>
                </a:lnTo>
                <a:lnTo>
                  <a:pt x="2029" y="1860"/>
                </a:lnTo>
                <a:lnTo>
                  <a:pt x="2031" y="1860"/>
                </a:lnTo>
                <a:lnTo>
                  <a:pt x="2034" y="1857"/>
                </a:lnTo>
                <a:lnTo>
                  <a:pt x="2034" y="1855"/>
                </a:lnTo>
                <a:lnTo>
                  <a:pt x="2034" y="1853"/>
                </a:lnTo>
                <a:lnTo>
                  <a:pt x="2031" y="1853"/>
                </a:lnTo>
                <a:lnTo>
                  <a:pt x="2029" y="1853"/>
                </a:lnTo>
                <a:lnTo>
                  <a:pt x="2029" y="1850"/>
                </a:lnTo>
                <a:lnTo>
                  <a:pt x="2027" y="1850"/>
                </a:lnTo>
                <a:lnTo>
                  <a:pt x="2024" y="1850"/>
                </a:lnTo>
                <a:lnTo>
                  <a:pt x="2022" y="1850"/>
                </a:lnTo>
                <a:lnTo>
                  <a:pt x="2019" y="1848"/>
                </a:lnTo>
                <a:lnTo>
                  <a:pt x="2022" y="1848"/>
                </a:lnTo>
                <a:lnTo>
                  <a:pt x="2022" y="1845"/>
                </a:lnTo>
                <a:lnTo>
                  <a:pt x="2024" y="1845"/>
                </a:lnTo>
                <a:lnTo>
                  <a:pt x="2024" y="1848"/>
                </a:lnTo>
                <a:lnTo>
                  <a:pt x="2027" y="1848"/>
                </a:lnTo>
                <a:lnTo>
                  <a:pt x="2027" y="1845"/>
                </a:lnTo>
                <a:lnTo>
                  <a:pt x="2029" y="1845"/>
                </a:lnTo>
                <a:lnTo>
                  <a:pt x="2029" y="1843"/>
                </a:lnTo>
                <a:lnTo>
                  <a:pt x="2027" y="1843"/>
                </a:lnTo>
                <a:lnTo>
                  <a:pt x="2022" y="1838"/>
                </a:lnTo>
                <a:lnTo>
                  <a:pt x="2017" y="1834"/>
                </a:lnTo>
                <a:lnTo>
                  <a:pt x="2015" y="1834"/>
                </a:lnTo>
                <a:lnTo>
                  <a:pt x="2008" y="1827"/>
                </a:lnTo>
                <a:lnTo>
                  <a:pt x="2003" y="1827"/>
                </a:lnTo>
                <a:lnTo>
                  <a:pt x="2001" y="1824"/>
                </a:lnTo>
                <a:lnTo>
                  <a:pt x="1998" y="1822"/>
                </a:lnTo>
                <a:lnTo>
                  <a:pt x="2001" y="1822"/>
                </a:lnTo>
                <a:lnTo>
                  <a:pt x="2003" y="1822"/>
                </a:lnTo>
                <a:lnTo>
                  <a:pt x="2003" y="1820"/>
                </a:lnTo>
                <a:lnTo>
                  <a:pt x="2003" y="1810"/>
                </a:lnTo>
                <a:lnTo>
                  <a:pt x="2005" y="1801"/>
                </a:lnTo>
                <a:lnTo>
                  <a:pt x="2005" y="1798"/>
                </a:lnTo>
                <a:lnTo>
                  <a:pt x="2005" y="1796"/>
                </a:lnTo>
                <a:lnTo>
                  <a:pt x="2003" y="1796"/>
                </a:lnTo>
                <a:lnTo>
                  <a:pt x="2003" y="1794"/>
                </a:lnTo>
                <a:lnTo>
                  <a:pt x="2005" y="1794"/>
                </a:lnTo>
                <a:lnTo>
                  <a:pt x="2008" y="1794"/>
                </a:lnTo>
                <a:lnTo>
                  <a:pt x="2010" y="1794"/>
                </a:lnTo>
                <a:lnTo>
                  <a:pt x="2010" y="1791"/>
                </a:lnTo>
                <a:lnTo>
                  <a:pt x="2012" y="1791"/>
                </a:lnTo>
                <a:lnTo>
                  <a:pt x="2012" y="1789"/>
                </a:lnTo>
                <a:lnTo>
                  <a:pt x="2015" y="1789"/>
                </a:lnTo>
                <a:lnTo>
                  <a:pt x="2015" y="1786"/>
                </a:lnTo>
                <a:lnTo>
                  <a:pt x="2017" y="1786"/>
                </a:lnTo>
                <a:lnTo>
                  <a:pt x="2019" y="1786"/>
                </a:lnTo>
                <a:lnTo>
                  <a:pt x="2019" y="1784"/>
                </a:lnTo>
                <a:lnTo>
                  <a:pt x="2022" y="1784"/>
                </a:lnTo>
                <a:lnTo>
                  <a:pt x="2022" y="1782"/>
                </a:lnTo>
                <a:lnTo>
                  <a:pt x="2024" y="1782"/>
                </a:lnTo>
                <a:lnTo>
                  <a:pt x="2027" y="1779"/>
                </a:lnTo>
                <a:lnTo>
                  <a:pt x="2029" y="1779"/>
                </a:lnTo>
                <a:lnTo>
                  <a:pt x="2031" y="1779"/>
                </a:lnTo>
                <a:lnTo>
                  <a:pt x="2031" y="1777"/>
                </a:lnTo>
                <a:lnTo>
                  <a:pt x="2034" y="1777"/>
                </a:lnTo>
                <a:lnTo>
                  <a:pt x="2036" y="1777"/>
                </a:lnTo>
                <a:lnTo>
                  <a:pt x="2038" y="1777"/>
                </a:lnTo>
                <a:lnTo>
                  <a:pt x="2038" y="1777"/>
                </a:lnTo>
                <a:lnTo>
                  <a:pt x="2041" y="1777"/>
                </a:lnTo>
                <a:lnTo>
                  <a:pt x="2043" y="1777"/>
                </a:lnTo>
                <a:lnTo>
                  <a:pt x="2043" y="1777"/>
                </a:lnTo>
                <a:lnTo>
                  <a:pt x="2043" y="1777"/>
                </a:lnTo>
                <a:lnTo>
                  <a:pt x="2045" y="1777"/>
                </a:lnTo>
                <a:lnTo>
                  <a:pt x="2048" y="1777"/>
                </a:lnTo>
                <a:lnTo>
                  <a:pt x="2050" y="1775"/>
                </a:lnTo>
                <a:lnTo>
                  <a:pt x="2055" y="1775"/>
                </a:lnTo>
                <a:lnTo>
                  <a:pt x="2057" y="1775"/>
                </a:lnTo>
                <a:lnTo>
                  <a:pt x="2057" y="1772"/>
                </a:lnTo>
                <a:lnTo>
                  <a:pt x="2060" y="1772"/>
                </a:lnTo>
                <a:lnTo>
                  <a:pt x="2062" y="1772"/>
                </a:lnTo>
                <a:lnTo>
                  <a:pt x="2064" y="1772"/>
                </a:lnTo>
                <a:lnTo>
                  <a:pt x="2064" y="1770"/>
                </a:lnTo>
                <a:lnTo>
                  <a:pt x="2067" y="1770"/>
                </a:lnTo>
                <a:lnTo>
                  <a:pt x="2069" y="1770"/>
                </a:lnTo>
                <a:lnTo>
                  <a:pt x="2071" y="1770"/>
                </a:lnTo>
                <a:lnTo>
                  <a:pt x="2074" y="1770"/>
                </a:lnTo>
                <a:lnTo>
                  <a:pt x="2076" y="1768"/>
                </a:lnTo>
                <a:lnTo>
                  <a:pt x="2079" y="1768"/>
                </a:lnTo>
                <a:lnTo>
                  <a:pt x="2081" y="1768"/>
                </a:lnTo>
                <a:lnTo>
                  <a:pt x="2083" y="1768"/>
                </a:lnTo>
                <a:lnTo>
                  <a:pt x="2086" y="1768"/>
                </a:lnTo>
                <a:lnTo>
                  <a:pt x="2088" y="1768"/>
                </a:lnTo>
                <a:lnTo>
                  <a:pt x="2090" y="1768"/>
                </a:lnTo>
                <a:lnTo>
                  <a:pt x="2093" y="1768"/>
                </a:lnTo>
                <a:lnTo>
                  <a:pt x="2093" y="1765"/>
                </a:lnTo>
                <a:lnTo>
                  <a:pt x="2095" y="1765"/>
                </a:lnTo>
                <a:lnTo>
                  <a:pt x="2095" y="1763"/>
                </a:lnTo>
                <a:lnTo>
                  <a:pt x="2097" y="1763"/>
                </a:lnTo>
                <a:lnTo>
                  <a:pt x="2100" y="1763"/>
                </a:lnTo>
                <a:lnTo>
                  <a:pt x="2100" y="1763"/>
                </a:lnTo>
                <a:lnTo>
                  <a:pt x="2100" y="1765"/>
                </a:lnTo>
                <a:lnTo>
                  <a:pt x="2102" y="1765"/>
                </a:lnTo>
                <a:lnTo>
                  <a:pt x="2105" y="1765"/>
                </a:lnTo>
                <a:lnTo>
                  <a:pt x="2107" y="1765"/>
                </a:lnTo>
                <a:lnTo>
                  <a:pt x="2109" y="1765"/>
                </a:lnTo>
                <a:lnTo>
                  <a:pt x="2112" y="1765"/>
                </a:lnTo>
                <a:lnTo>
                  <a:pt x="2114" y="1765"/>
                </a:lnTo>
                <a:lnTo>
                  <a:pt x="2116" y="1765"/>
                </a:lnTo>
                <a:lnTo>
                  <a:pt x="2116" y="1768"/>
                </a:lnTo>
                <a:lnTo>
                  <a:pt x="2119" y="1768"/>
                </a:lnTo>
                <a:lnTo>
                  <a:pt x="2121" y="1770"/>
                </a:lnTo>
                <a:lnTo>
                  <a:pt x="2126" y="1772"/>
                </a:lnTo>
                <a:lnTo>
                  <a:pt x="2128" y="1772"/>
                </a:lnTo>
                <a:lnTo>
                  <a:pt x="2131" y="1772"/>
                </a:lnTo>
                <a:lnTo>
                  <a:pt x="2133" y="1772"/>
                </a:lnTo>
                <a:lnTo>
                  <a:pt x="2135" y="1772"/>
                </a:lnTo>
                <a:lnTo>
                  <a:pt x="2138" y="1772"/>
                </a:lnTo>
                <a:lnTo>
                  <a:pt x="2138" y="1775"/>
                </a:lnTo>
                <a:lnTo>
                  <a:pt x="2140" y="1775"/>
                </a:lnTo>
                <a:lnTo>
                  <a:pt x="2140" y="1777"/>
                </a:lnTo>
                <a:lnTo>
                  <a:pt x="2142" y="1777"/>
                </a:lnTo>
                <a:lnTo>
                  <a:pt x="2145" y="1777"/>
                </a:lnTo>
                <a:lnTo>
                  <a:pt x="2147" y="1777"/>
                </a:lnTo>
                <a:lnTo>
                  <a:pt x="2149" y="1779"/>
                </a:lnTo>
                <a:lnTo>
                  <a:pt x="2152" y="1779"/>
                </a:lnTo>
                <a:lnTo>
                  <a:pt x="2152" y="1782"/>
                </a:lnTo>
                <a:lnTo>
                  <a:pt x="2154" y="1782"/>
                </a:lnTo>
                <a:lnTo>
                  <a:pt x="2157" y="1782"/>
                </a:lnTo>
                <a:lnTo>
                  <a:pt x="2157" y="1784"/>
                </a:lnTo>
                <a:lnTo>
                  <a:pt x="2157" y="1784"/>
                </a:lnTo>
                <a:lnTo>
                  <a:pt x="2159" y="1786"/>
                </a:lnTo>
                <a:lnTo>
                  <a:pt x="2161" y="1786"/>
                </a:lnTo>
                <a:lnTo>
                  <a:pt x="2164" y="1786"/>
                </a:lnTo>
                <a:lnTo>
                  <a:pt x="2166" y="1789"/>
                </a:lnTo>
                <a:lnTo>
                  <a:pt x="2168" y="1789"/>
                </a:lnTo>
                <a:lnTo>
                  <a:pt x="2171" y="1789"/>
                </a:lnTo>
                <a:lnTo>
                  <a:pt x="2173" y="1789"/>
                </a:lnTo>
                <a:lnTo>
                  <a:pt x="2175" y="1789"/>
                </a:lnTo>
                <a:lnTo>
                  <a:pt x="2178" y="1789"/>
                </a:lnTo>
                <a:lnTo>
                  <a:pt x="2180" y="1786"/>
                </a:lnTo>
                <a:lnTo>
                  <a:pt x="2182" y="1786"/>
                </a:lnTo>
                <a:lnTo>
                  <a:pt x="2185" y="1786"/>
                </a:lnTo>
                <a:lnTo>
                  <a:pt x="2187" y="1784"/>
                </a:lnTo>
                <a:lnTo>
                  <a:pt x="2190" y="1784"/>
                </a:lnTo>
                <a:lnTo>
                  <a:pt x="2190" y="1782"/>
                </a:lnTo>
                <a:lnTo>
                  <a:pt x="2192" y="1782"/>
                </a:lnTo>
                <a:lnTo>
                  <a:pt x="2192" y="1779"/>
                </a:lnTo>
                <a:lnTo>
                  <a:pt x="2194" y="1779"/>
                </a:lnTo>
                <a:lnTo>
                  <a:pt x="2197" y="1777"/>
                </a:lnTo>
                <a:lnTo>
                  <a:pt x="2199" y="1777"/>
                </a:lnTo>
                <a:lnTo>
                  <a:pt x="2201" y="1777"/>
                </a:lnTo>
                <a:lnTo>
                  <a:pt x="2201" y="1775"/>
                </a:lnTo>
                <a:lnTo>
                  <a:pt x="2204" y="1775"/>
                </a:lnTo>
                <a:lnTo>
                  <a:pt x="2204" y="1772"/>
                </a:lnTo>
                <a:lnTo>
                  <a:pt x="2206" y="1772"/>
                </a:lnTo>
                <a:lnTo>
                  <a:pt x="2206" y="1770"/>
                </a:lnTo>
                <a:lnTo>
                  <a:pt x="2208" y="1770"/>
                </a:lnTo>
                <a:lnTo>
                  <a:pt x="2211" y="1768"/>
                </a:lnTo>
                <a:lnTo>
                  <a:pt x="2213" y="1765"/>
                </a:lnTo>
                <a:lnTo>
                  <a:pt x="2213" y="1763"/>
                </a:lnTo>
                <a:lnTo>
                  <a:pt x="2218" y="1756"/>
                </a:lnTo>
                <a:lnTo>
                  <a:pt x="2216" y="1756"/>
                </a:lnTo>
                <a:lnTo>
                  <a:pt x="2213" y="1756"/>
                </a:lnTo>
                <a:lnTo>
                  <a:pt x="2213" y="1756"/>
                </a:lnTo>
                <a:lnTo>
                  <a:pt x="2211" y="1756"/>
                </a:lnTo>
                <a:lnTo>
                  <a:pt x="2208" y="1756"/>
                </a:lnTo>
                <a:lnTo>
                  <a:pt x="2206" y="1756"/>
                </a:lnTo>
                <a:lnTo>
                  <a:pt x="2206" y="1753"/>
                </a:lnTo>
                <a:lnTo>
                  <a:pt x="2206" y="1751"/>
                </a:lnTo>
                <a:lnTo>
                  <a:pt x="2206" y="1749"/>
                </a:lnTo>
                <a:lnTo>
                  <a:pt x="2208" y="1746"/>
                </a:lnTo>
                <a:lnTo>
                  <a:pt x="2208" y="1744"/>
                </a:lnTo>
                <a:lnTo>
                  <a:pt x="2208" y="1742"/>
                </a:lnTo>
                <a:lnTo>
                  <a:pt x="2206" y="1742"/>
                </a:lnTo>
                <a:lnTo>
                  <a:pt x="2206" y="1739"/>
                </a:lnTo>
                <a:lnTo>
                  <a:pt x="2204" y="1739"/>
                </a:lnTo>
                <a:lnTo>
                  <a:pt x="2204" y="1737"/>
                </a:lnTo>
                <a:lnTo>
                  <a:pt x="2201" y="1737"/>
                </a:lnTo>
                <a:lnTo>
                  <a:pt x="2201" y="1734"/>
                </a:lnTo>
                <a:lnTo>
                  <a:pt x="2199" y="1734"/>
                </a:lnTo>
                <a:lnTo>
                  <a:pt x="2197" y="1734"/>
                </a:lnTo>
                <a:lnTo>
                  <a:pt x="2197" y="1732"/>
                </a:lnTo>
                <a:lnTo>
                  <a:pt x="2194" y="1732"/>
                </a:lnTo>
                <a:lnTo>
                  <a:pt x="2192" y="1732"/>
                </a:lnTo>
                <a:lnTo>
                  <a:pt x="2190" y="1732"/>
                </a:lnTo>
                <a:lnTo>
                  <a:pt x="2190" y="1730"/>
                </a:lnTo>
                <a:lnTo>
                  <a:pt x="2187" y="1730"/>
                </a:lnTo>
                <a:lnTo>
                  <a:pt x="2185" y="1730"/>
                </a:lnTo>
                <a:lnTo>
                  <a:pt x="2185" y="1727"/>
                </a:lnTo>
                <a:lnTo>
                  <a:pt x="2187" y="1727"/>
                </a:lnTo>
                <a:lnTo>
                  <a:pt x="2190" y="1727"/>
                </a:lnTo>
                <a:lnTo>
                  <a:pt x="2192" y="1730"/>
                </a:lnTo>
                <a:lnTo>
                  <a:pt x="2194" y="1730"/>
                </a:lnTo>
                <a:lnTo>
                  <a:pt x="2197" y="1730"/>
                </a:lnTo>
                <a:lnTo>
                  <a:pt x="2199" y="1730"/>
                </a:lnTo>
                <a:lnTo>
                  <a:pt x="2201" y="1732"/>
                </a:lnTo>
                <a:lnTo>
                  <a:pt x="2204" y="1732"/>
                </a:lnTo>
                <a:lnTo>
                  <a:pt x="2206" y="1734"/>
                </a:lnTo>
                <a:lnTo>
                  <a:pt x="2208" y="1734"/>
                </a:lnTo>
                <a:lnTo>
                  <a:pt x="2208" y="1737"/>
                </a:lnTo>
                <a:lnTo>
                  <a:pt x="2211" y="1737"/>
                </a:lnTo>
                <a:lnTo>
                  <a:pt x="2211" y="1739"/>
                </a:lnTo>
                <a:lnTo>
                  <a:pt x="2213" y="1742"/>
                </a:lnTo>
                <a:lnTo>
                  <a:pt x="2213" y="1744"/>
                </a:lnTo>
                <a:lnTo>
                  <a:pt x="2213" y="1746"/>
                </a:lnTo>
                <a:lnTo>
                  <a:pt x="2213" y="1749"/>
                </a:lnTo>
                <a:lnTo>
                  <a:pt x="2211" y="1751"/>
                </a:lnTo>
                <a:lnTo>
                  <a:pt x="2211" y="1753"/>
                </a:lnTo>
                <a:lnTo>
                  <a:pt x="2213" y="1753"/>
                </a:lnTo>
                <a:lnTo>
                  <a:pt x="2213" y="1753"/>
                </a:lnTo>
                <a:lnTo>
                  <a:pt x="2213" y="1751"/>
                </a:lnTo>
                <a:lnTo>
                  <a:pt x="2216" y="1751"/>
                </a:lnTo>
                <a:lnTo>
                  <a:pt x="2218" y="1749"/>
                </a:lnTo>
                <a:lnTo>
                  <a:pt x="2218" y="1746"/>
                </a:lnTo>
                <a:lnTo>
                  <a:pt x="2218" y="1744"/>
                </a:lnTo>
                <a:lnTo>
                  <a:pt x="2218" y="1742"/>
                </a:lnTo>
                <a:lnTo>
                  <a:pt x="2220" y="1742"/>
                </a:lnTo>
                <a:lnTo>
                  <a:pt x="2220" y="1739"/>
                </a:lnTo>
                <a:lnTo>
                  <a:pt x="2220" y="1737"/>
                </a:lnTo>
                <a:lnTo>
                  <a:pt x="2220" y="1734"/>
                </a:lnTo>
                <a:lnTo>
                  <a:pt x="2218" y="1734"/>
                </a:lnTo>
                <a:lnTo>
                  <a:pt x="2216" y="1734"/>
                </a:lnTo>
                <a:lnTo>
                  <a:pt x="2213" y="1734"/>
                </a:lnTo>
                <a:lnTo>
                  <a:pt x="2216" y="1732"/>
                </a:lnTo>
                <a:lnTo>
                  <a:pt x="2218" y="1732"/>
                </a:lnTo>
                <a:lnTo>
                  <a:pt x="2220" y="1732"/>
                </a:lnTo>
                <a:lnTo>
                  <a:pt x="2220" y="1730"/>
                </a:lnTo>
                <a:lnTo>
                  <a:pt x="2218" y="1730"/>
                </a:lnTo>
                <a:lnTo>
                  <a:pt x="2218" y="1727"/>
                </a:lnTo>
                <a:lnTo>
                  <a:pt x="2220" y="1727"/>
                </a:lnTo>
                <a:lnTo>
                  <a:pt x="2220" y="1725"/>
                </a:lnTo>
                <a:lnTo>
                  <a:pt x="2220" y="1723"/>
                </a:lnTo>
                <a:lnTo>
                  <a:pt x="2220" y="1720"/>
                </a:lnTo>
                <a:lnTo>
                  <a:pt x="2220" y="1720"/>
                </a:lnTo>
                <a:lnTo>
                  <a:pt x="2220" y="1718"/>
                </a:lnTo>
                <a:lnTo>
                  <a:pt x="2220" y="1716"/>
                </a:lnTo>
                <a:lnTo>
                  <a:pt x="2220" y="1713"/>
                </a:lnTo>
                <a:lnTo>
                  <a:pt x="2220" y="1711"/>
                </a:lnTo>
                <a:lnTo>
                  <a:pt x="2220" y="1708"/>
                </a:lnTo>
                <a:lnTo>
                  <a:pt x="2220" y="1706"/>
                </a:lnTo>
                <a:lnTo>
                  <a:pt x="2220" y="1704"/>
                </a:lnTo>
                <a:lnTo>
                  <a:pt x="2223" y="1704"/>
                </a:lnTo>
                <a:lnTo>
                  <a:pt x="2223" y="1701"/>
                </a:lnTo>
                <a:lnTo>
                  <a:pt x="2223" y="1699"/>
                </a:lnTo>
                <a:lnTo>
                  <a:pt x="2223" y="1697"/>
                </a:lnTo>
                <a:lnTo>
                  <a:pt x="2223" y="1694"/>
                </a:lnTo>
                <a:lnTo>
                  <a:pt x="2223" y="1692"/>
                </a:lnTo>
                <a:lnTo>
                  <a:pt x="2223" y="1690"/>
                </a:lnTo>
                <a:lnTo>
                  <a:pt x="2223" y="1687"/>
                </a:lnTo>
                <a:lnTo>
                  <a:pt x="2225" y="1687"/>
                </a:lnTo>
                <a:lnTo>
                  <a:pt x="2225" y="1685"/>
                </a:lnTo>
                <a:lnTo>
                  <a:pt x="2227" y="1685"/>
                </a:lnTo>
                <a:lnTo>
                  <a:pt x="2227" y="1682"/>
                </a:lnTo>
                <a:lnTo>
                  <a:pt x="2230" y="1680"/>
                </a:lnTo>
                <a:lnTo>
                  <a:pt x="2232" y="1678"/>
                </a:lnTo>
                <a:lnTo>
                  <a:pt x="2232" y="1675"/>
                </a:lnTo>
                <a:lnTo>
                  <a:pt x="2234" y="1675"/>
                </a:lnTo>
                <a:lnTo>
                  <a:pt x="2237" y="1675"/>
                </a:lnTo>
                <a:lnTo>
                  <a:pt x="2237" y="1673"/>
                </a:lnTo>
                <a:lnTo>
                  <a:pt x="2239" y="1673"/>
                </a:lnTo>
                <a:lnTo>
                  <a:pt x="2239" y="1671"/>
                </a:lnTo>
                <a:lnTo>
                  <a:pt x="2244" y="1668"/>
                </a:lnTo>
                <a:lnTo>
                  <a:pt x="2251" y="1664"/>
                </a:lnTo>
                <a:lnTo>
                  <a:pt x="2253" y="1664"/>
                </a:lnTo>
                <a:lnTo>
                  <a:pt x="2258" y="1661"/>
                </a:lnTo>
                <a:lnTo>
                  <a:pt x="2260" y="1659"/>
                </a:lnTo>
                <a:lnTo>
                  <a:pt x="2263" y="1656"/>
                </a:lnTo>
                <a:lnTo>
                  <a:pt x="2265" y="1654"/>
                </a:lnTo>
                <a:lnTo>
                  <a:pt x="2268" y="1654"/>
                </a:lnTo>
                <a:lnTo>
                  <a:pt x="2270" y="1652"/>
                </a:lnTo>
                <a:lnTo>
                  <a:pt x="2268" y="1649"/>
                </a:lnTo>
                <a:lnTo>
                  <a:pt x="2265" y="1647"/>
                </a:lnTo>
                <a:lnTo>
                  <a:pt x="2263" y="1645"/>
                </a:lnTo>
                <a:lnTo>
                  <a:pt x="2260" y="1645"/>
                </a:lnTo>
                <a:lnTo>
                  <a:pt x="2260" y="1642"/>
                </a:lnTo>
                <a:lnTo>
                  <a:pt x="2260" y="1640"/>
                </a:lnTo>
                <a:lnTo>
                  <a:pt x="2263" y="1640"/>
                </a:lnTo>
                <a:lnTo>
                  <a:pt x="2265" y="1640"/>
                </a:lnTo>
                <a:lnTo>
                  <a:pt x="2268" y="1642"/>
                </a:lnTo>
                <a:lnTo>
                  <a:pt x="2270" y="1640"/>
                </a:lnTo>
                <a:lnTo>
                  <a:pt x="2270" y="1640"/>
                </a:lnTo>
                <a:lnTo>
                  <a:pt x="2270" y="1638"/>
                </a:lnTo>
                <a:lnTo>
                  <a:pt x="2272" y="1638"/>
                </a:lnTo>
                <a:lnTo>
                  <a:pt x="2272" y="1635"/>
                </a:lnTo>
                <a:lnTo>
                  <a:pt x="2275" y="1635"/>
                </a:lnTo>
                <a:lnTo>
                  <a:pt x="2275" y="1633"/>
                </a:lnTo>
                <a:lnTo>
                  <a:pt x="2277" y="1633"/>
                </a:lnTo>
                <a:lnTo>
                  <a:pt x="2277" y="1631"/>
                </a:lnTo>
                <a:lnTo>
                  <a:pt x="2277" y="1628"/>
                </a:lnTo>
                <a:lnTo>
                  <a:pt x="2279" y="1628"/>
                </a:lnTo>
                <a:lnTo>
                  <a:pt x="2279" y="1626"/>
                </a:lnTo>
                <a:lnTo>
                  <a:pt x="2282" y="1626"/>
                </a:lnTo>
                <a:lnTo>
                  <a:pt x="2282" y="1623"/>
                </a:lnTo>
                <a:lnTo>
                  <a:pt x="2282" y="1621"/>
                </a:lnTo>
                <a:lnTo>
                  <a:pt x="2284" y="1619"/>
                </a:lnTo>
                <a:lnTo>
                  <a:pt x="2284" y="1616"/>
                </a:lnTo>
                <a:lnTo>
                  <a:pt x="2284" y="1614"/>
                </a:lnTo>
                <a:lnTo>
                  <a:pt x="2282" y="1612"/>
                </a:lnTo>
                <a:lnTo>
                  <a:pt x="2279" y="1607"/>
                </a:lnTo>
                <a:lnTo>
                  <a:pt x="2279" y="1607"/>
                </a:lnTo>
                <a:lnTo>
                  <a:pt x="2277" y="1607"/>
                </a:lnTo>
                <a:lnTo>
                  <a:pt x="2277" y="1605"/>
                </a:lnTo>
                <a:lnTo>
                  <a:pt x="2277" y="1602"/>
                </a:lnTo>
                <a:lnTo>
                  <a:pt x="2275" y="1602"/>
                </a:lnTo>
                <a:lnTo>
                  <a:pt x="2275" y="1600"/>
                </a:lnTo>
                <a:lnTo>
                  <a:pt x="2275" y="1597"/>
                </a:lnTo>
                <a:lnTo>
                  <a:pt x="2275" y="1595"/>
                </a:lnTo>
                <a:lnTo>
                  <a:pt x="2275" y="1593"/>
                </a:lnTo>
                <a:lnTo>
                  <a:pt x="2275" y="1590"/>
                </a:lnTo>
                <a:lnTo>
                  <a:pt x="2277" y="1588"/>
                </a:lnTo>
                <a:lnTo>
                  <a:pt x="2275" y="1588"/>
                </a:lnTo>
                <a:lnTo>
                  <a:pt x="2275" y="1586"/>
                </a:lnTo>
                <a:lnTo>
                  <a:pt x="2275" y="1583"/>
                </a:lnTo>
                <a:lnTo>
                  <a:pt x="2277" y="1583"/>
                </a:lnTo>
                <a:lnTo>
                  <a:pt x="2277" y="1581"/>
                </a:lnTo>
                <a:lnTo>
                  <a:pt x="2275" y="1579"/>
                </a:lnTo>
                <a:lnTo>
                  <a:pt x="2270" y="1574"/>
                </a:lnTo>
                <a:lnTo>
                  <a:pt x="2268" y="1571"/>
                </a:lnTo>
                <a:lnTo>
                  <a:pt x="2265" y="1574"/>
                </a:lnTo>
                <a:lnTo>
                  <a:pt x="2263" y="1576"/>
                </a:lnTo>
                <a:lnTo>
                  <a:pt x="2260" y="1576"/>
                </a:lnTo>
                <a:lnTo>
                  <a:pt x="2260" y="1574"/>
                </a:lnTo>
                <a:lnTo>
                  <a:pt x="2263" y="1571"/>
                </a:lnTo>
                <a:lnTo>
                  <a:pt x="2268" y="1569"/>
                </a:lnTo>
                <a:lnTo>
                  <a:pt x="2265" y="1567"/>
                </a:lnTo>
                <a:lnTo>
                  <a:pt x="2265" y="1569"/>
                </a:lnTo>
                <a:lnTo>
                  <a:pt x="2263" y="1569"/>
                </a:lnTo>
                <a:lnTo>
                  <a:pt x="2260" y="1569"/>
                </a:lnTo>
                <a:lnTo>
                  <a:pt x="2260" y="1567"/>
                </a:lnTo>
                <a:lnTo>
                  <a:pt x="2260" y="1564"/>
                </a:lnTo>
                <a:lnTo>
                  <a:pt x="2258" y="1564"/>
                </a:lnTo>
                <a:lnTo>
                  <a:pt x="2258" y="1562"/>
                </a:lnTo>
                <a:lnTo>
                  <a:pt x="2258" y="1560"/>
                </a:lnTo>
                <a:lnTo>
                  <a:pt x="2256" y="1562"/>
                </a:lnTo>
                <a:lnTo>
                  <a:pt x="2253" y="1562"/>
                </a:lnTo>
                <a:lnTo>
                  <a:pt x="2253" y="1560"/>
                </a:lnTo>
                <a:lnTo>
                  <a:pt x="2258" y="1555"/>
                </a:lnTo>
                <a:lnTo>
                  <a:pt x="2253" y="1555"/>
                </a:lnTo>
                <a:lnTo>
                  <a:pt x="2253" y="1553"/>
                </a:lnTo>
                <a:lnTo>
                  <a:pt x="2256" y="1553"/>
                </a:lnTo>
                <a:lnTo>
                  <a:pt x="2256" y="1550"/>
                </a:lnTo>
                <a:lnTo>
                  <a:pt x="2251" y="1550"/>
                </a:lnTo>
                <a:lnTo>
                  <a:pt x="2251" y="1550"/>
                </a:lnTo>
                <a:lnTo>
                  <a:pt x="2239" y="1550"/>
                </a:lnTo>
                <a:lnTo>
                  <a:pt x="2234" y="1550"/>
                </a:lnTo>
                <a:lnTo>
                  <a:pt x="2234" y="1548"/>
                </a:lnTo>
                <a:lnTo>
                  <a:pt x="2232" y="1548"/>
                </a:lnTo>
                <a:lnTo>
                  <a:pt x="2230" y="1548"/>
                </a:lnTo>
                <a:lnTo>
                  <a:pt x="2230" y="1550"/>
                </a:lnTo>
                <a:lnTo>
                  <a:pt x="2227" y="1548"/>
                </a:lnTo>
                <a:lnTo>
                  <a:pt x="2227" y="1545"/>
                </a:lnTo>
                <a:lnTo>
                  <a:pt x="2218" y="1545"/>
                </a:lnTo>
                <a:lnTo>
                  <a:pt x="2216" y="1545"/>
                </a:lnTo>
                <a:lnTo>
                  <a:pt x="2213" y="1545"/>
                </a:lnTo>
                <a:lnTo>
                  <a:pt x="2213" y="1548"/>
                </a:lnTo>
                <a:lnTo>
                  <a:pt x="2213" y="1550"/>
                </a:lnTo>
                <a:lnTo>
                  <a:pt x="2213" y="1553"/>
                </a:lnTo>
                <a:lnTo>
                  <a:pt x="2216" y="1555"/>
                </a:lnTo>
                <a:lnTo>
                  <a:pt x="2213" y="1557"/>
                </a:lnTo>
                <a:lnTo>
                  <a:pt x="2216" y="1564"/>
                </a:lnTo>
                <a:lnTo>
                  <a:pt x="2218" y="1567"/>
                </a:lnTo>
                <a:lnTo>
                  <a:pt x="2218" y="1569"/>
                </a:lnTo>
                <a:lnTo>
                  <a:pt x="2220" y="1569"/>
                </a:lnTo>
                <a:lnTo>
                  <a:pt x="2220" y="1571"/>
                </a:lnTo>
                <a:lnTo>
                  <a:pt x="2223" y="1574"/>
                </a:lnTo>
                <a:lnTo>
                  <a:pt x="2223" y="1579"/>
                </a:lnTo>
                <a:lnTo>
                  <a:pt x="2223" y="1581"/>
                </a:lnTo>
                <a:lnTo>
                  <a:pt x="2220" y="1581"/>
                </a:lnTo>
                <a:lnTo>
                  <a:pt x="2220" y="1583"/>
                </a:lnTo>
                <a:lnTo>
                  <a:pt x="2220" y="1586"/>
                </a:lnTo>
                <a:lnTo>
                  <a:pt x="2220" y="1588"/>
                </a:lnTo>
                <a:lnTo>
                  <a:pt x="2220" y="1590"/>
                </a:lnTo>
                <a:lnTo>
                  <a:pt x="2220" y="1593"/>
                </a:lnTo>
                <a:lnTo>
                  <a:pt x="2220" y="1595"/>
                </a:lnTo>
                <a:lnTo>
                  <a:pt x="2220" y="1597"/>
                </a:lnTo>
                <a:lnTo>
                  <a:pt x="2223" y="1597"/>
                </a:lnTo>
                <a:lnTo>
                  <a:pt x="2223" y="1600"/>
                </a:lnTo>
                <a:lnTo>
                  <a:pt x="2223" y="1602"/>
                </a:lnTo>
                <a:lnTo>
                  <a:pt x="2220" y="1602"/>
                </a:lnTo>
                <a:lnTo>
                  <a:pt x="2220" y="1605"/>
                </a:lnTo>
                <a:lnTo>
                  <a:pt x="2218" y="1605"/>
                </a:lnTo>
                <a:lnTo>
                  <a:pt x="2218" y="1602"/>
                </a:lnTo>
                <a:lnTo>
                  <a:pt x="2216" y="1602"/>
                </a:lnTo>
                <a:lnTo>
                  <a:pt x="2216" y="1600"/>
                </a:lnTo>
                <a:lnTo>
                  <a:pt x="2216" y="1597"/>
                </a:lnTo>
                <a:lnTo>
                  <a:pt x="2216" y="1595"/>
                </a:lnTo>
                <a:lnTo>
                  <a:pt x="2216" y="1593"/>
                </a:lnTo>
                <a:lnTo>
                  <a:pt x="2216" y="1590"/>
                </a:lnTo>
                <a:lnTo>
                  <a:pt x="2216" y="1588"/>
                </a:lnTo>
                <a:lnTo>
                  <a:pt x="2216" y="1586"/>
                </a:lnTo>
                <a:lnTo>
                  <a:pt x="2216" y="1583"/>
                </a:lnTo>
                <a:lnTo>
                  <a:pt x="2216" y="1581"/>
                </a:lnTo>
                <a:lnTo>
                  <a:pt x="2218" y="1579"/>
                </a:lnTo>
                <a:lnTo>
                  <a:pt x="2218" y="1576"/>
                </a:lnTo>
                <a:lnTo>
                  <a:pt x="2216" y="1576"/>
                </a:lnTo>
                <a:lnTo>
                  <a:pt x="2216" y="1574"/>
                </a:lnTo>
                <a:lnTo>
                  <a:pt x="2216" y="1571"/>
                </a:lnTo>
                <a:lnTo>
                  <a:pt x="2213" y="1571"/>
                </a:lnTo>
                <a:lnTo>
                  <a:pt x="2213" y="1569"/>
                </a:lnTo>
                <a:lnTo>
                  <a:pt x="2213" y="1567"/>
                </a:lnTo>
                <a:lnTo>
                  <a:pt x="2213" y="1564"/>
                </a:lnTo>
                <a:lnTo>
                  <a:pt x="2213" y="1564"/>
                </a:lnTo>
                <a:lnTo>
                  <a:pt x="2213" y="1562"/>
                </a:lnTo>
                <a:lnTo>
                  <a:pt x="2211" y="1562"/>
                </a:lnTo>
                <a:lnTo>
                  <a:pt x="2211" y="1560"/>
                </a:lnTo>
                <a:lnTo>
                  <a:pt x="2208" y="1560"/>
                </a:lnTo>
                <a:lnTo>
                  <a:pt x="2208" y="1557"/>
                </a:lnTo>
                <a:lnTo>
                  <a:pt x="2208" y="1555"/>
                </a:lnTo>
                <a:lnTo>
                  <a:pt x="2206" y="1555"/>
                </a:lnTo>
                <a:lnTo>
                  <a:pt x="2204" y="1555"/>
                </a:lnTo>
                <a:lnTo>
                  <a:pt x="2204" y="1553"/>
                </a:lnTo>
                <a:lnTo>
                  <a:pt x="2201" y="1553"/>
                </a:lnTo>
                <a:lnTo>
                  <a:pt x="2201" y="1550"/>
                </a:lnTo>
                <a:lnTo>
                  <a:pt x="2199" y="1550"/>
                </a:lnTo>
                <a:lnTo>
                  <a:pt x="2197" y="1550"/>
                </a:lnTo>
                <a:lnTo>
                  <a:pt x="2194" y="1548"/>
                </a:lnTo>
                <a:lnTo>
                  <a:pt x="2192" y="1548"/>
                </a:lnTo>
                <a:lnTo>
                  <a:pt x="2190" y="1545"/>
                </a:lnTo>
                <a:lnTo>
                  <a:pt x="2187" y="1545"/>
                </a:lnTo>
                <a:lnTo>
                  <a:pt x="2187" y="1543"/>
                </a:lnTo>
                <a:lnTo>
                  <a:pt x="2185" y="1543"/>
                </a:lnTo>
                <a:lnTo>
                  <a:pt x="2185" y="1541"/>
                </a:lnTo>
                <a:lnTo>
                  <a:pt x="2182" y="1541"/>
                </a:lnTo>
                <a:lnTo>
                  <a:pt x="2180" y="1541"/>
                </a:lnTo>
                <a:lnTo>
                  <a:pt x="2178" y="1541"/>
                </a:lnTo>
                <a:lnTo>
                  <a:pt x="2178" y="1538"/>
                </a:lnTo>
                <a:lnTo>
                  <a:pt x="2175" y="1536"/>
                </a:lnTo>
                <a:lnTo>
                  <a:pt x="2175" y="1534"/>
                </a:lnTo>
                <a:lnTo>
                  <a:pt x="2171" y="1529"/>
                </a:lnTo>
                <a:lnTo>
                  <a:pt x="2171" y="1527"/>
                </a:lnTo>
                <a:lnTo>
                  <a:pt x="2166" y="1517"/>
                </a:lnTo>
                <a:lnTo>
                  <a:pt x="2164" y="1512"/>
                </a:lnTo>
                <a:lnTo>
                  <a:pt x="2159" y="1505"/>
                </a:lnTo>
                <a:lnTo>
                  <a:pt x="2157" y="1498"/>
                </a:lnTo>
                <a:lnTo>
                  <a:pt x="2154" y="1493"/>
                </a:lnTo>
                <a:lnTo>
                  <a:pt x="2154" y="1489"/>
                </a:lnTo>
                <a:lnTo>
                  <a:pt x="2152" y="1486"/>
                </a:lnTo>
                <a:lnTo>
                  <a:pt x="2152" y="1482"/>
                </a:lnTo>
                <a:lnTo>
                  <a:pt x="2149" y="1479"/>
                </a:lnTo>
                <a:lnTo>
                  <a:pt x="2149" y="1477"/>
                </a:lnTo>
                <a:lnTo>
                  <a:pt x="2149" y="1475"/>
                </a:lnTo>
                <a:lnTo>
                  <a:pt x="2147" y="1470"/>
                </a:lnTo>
                <a:lnTo>
                  <a:pt x="2149" y="1470"/>
                </a:lnTo>
                <a:lnTo>
                  <a:pt x="2152" y="1468"/>
                </a:lnTo>
                <a:lnTo>
                  <a:pt x="2154" y="1468"/>
                </a:lnTo>
                <a:lnTo>
                  <a:pt x="2154" y="1465"/>
                </a:lnTo>
                <a:lnTo>
                  <a:pt x="2154" y="1463"/>
                </a:lnTo>
                <a:lnTo>
                  <a:pt x="2152" y="1463"/>
                </a:lnTo>
                <a:lnTo>
                  <a:pt x="2152" y="1460"/>
                </a:lnTo>
                <a:lnTo>
                  <a:pt x="2154" y="1458"/>
                </a:lnTo>
                <a:lnTo>
                  <a:pt x="2157" y="1458"/>
                </a:lnTo>
                <a:lnTo>
                  <a:pt x="2157" y="1458"/>
                </a:lnTo>
                <a:lnTo>
                  <a:pt x="2159" y="1456"/>
                </a:lnTo>
                <a:lnTo>
                  <a:pt x="2161" y="1458"/>
                </a:lnTo>
                <a:lnTo>
                  <a:pt x="2161" y="1460"/>
                </a:lnTo>
                <a:lnTo>
                  <a:pt x="2164" y="1460"/>
                </a:lnTo>
                <a:lnTo>
                  <a:pt x="2175" y="1456"/>
                </a:lnTo>
                <a:lnTo>
                  <a:pt x="2173" y="1451"/>
                </a:lnTo>
                <a:lnTo>
                  <a:pt x="2175" y="1451"/>
                </a:lnTo>
                <a:lnTo>
                  <a:pt x="2175" y="1453"/>
                </a:lnTo>
                <a:lnTo>
                  <a:pt x="2185" y="1451"/>
                </a:lnTo>
                <a:lnTo>
                  <a:pt x="2187" y="1449"/>
                </a:lnTo>
                <a:lnTo>
                  <a:pt x="2190" y="1446"/>
                </a:lnTo>
                <a:lnTo>
                  <a:pt x="2197" y="1446"/>
                </a:lnTo>
                <a:lnTo>
                  <a:pt x="2197" y="1444"/>
                </a:lnTo>
                <a:lnTo>
                  <a:pt x="2190" y="1444"/>
                </a:lnTo>
                <a:lnTo>
                  <a:pt x="2187" y="1444"/>
                </a:lnTo>
                <a:lnTo>
                  <a:pt x="2185" y="1442"/>
                </a:lnTo>
                <a:lnTo>
                  <a:pt x="2185" y="1439"/>
                </a:lnTo>
                <a:lnTo>
                  <a:pt x="2182" y="1439"/>
                </a:lnTo>
                <a:lnTo>
                  <a:pt x="2182" y="1437"/>
                </a:lnTo>
                <a:lnTo>
                  <a:pt x="2185" y="1437"/>
                </a:lnTo>
                <a:lnTo>
                  <a:pt x="2185" y="1437"/>
                </a:lnTo>
                <a:lnTo>
                  <a:pt x="2185" y="1434"/>
                </a:lnTo>
                <a:lnTo>
                  <a:pt x="2187" y="1434"/>
                </a:lnTo>
                <a:lnTo>
                  <a:pt x="2187" y="1432"/>
                </a:lnTo>
                <a:lnTo>
                  <a:pt x="2190" y="1432"/>
                </a:lnTo>
                <a:lnTo>
                  <a:pt x="2192" y="1430"/>
                </a:lnTo>
                <a:lnTo>
                  <a:pt x="2197" y="1430"/>
                </a:lnTo>
                <a:lnTo>
                  <a:pt x="2197" y="1427"/>
                </a:lnTo>
                <a:lnTo>
                  <a:pt x="2197" y="1425"/>
                </a:lnTo>
                <a:lnTo>
                  <a:pt x="2197" y="1423"/>
                </a:lnTo>
                <a:lnTo>
                  <a:pt x="2197" y="1420"/>
                </a:lnTo>
                <a:lnTo>
                  <a:pt x="2197" y="1418"/>
                </a:lnTo>
                <a:lnTo>
                  <a:pt x="2197" y="1416"/>
                </a:lnTo>
                <a:lnTo>
                  <a:pt x="2194" y="1413"/>
                </a:lnTo>
                <a:lnTo>
                  <a:pt x="2192" y="1411"/>
                </a:lnTo>
                <a:lnTo>
                  <a:pt x="2192" y="1408"/>
                </a:lnTo>
                <a:lnTo>
                  <a:pt x="2190" y="1408"/>
                </a:lnTo>
                <a:lnTo>
                  <a:pt x="2187" y="1408"/>
                </a:lnTo>
                <a:lnTo>
                  <a:pt x="2178" y="1406"/>
                </a:lnTo>
                <a:lnTo>
                  <a:pt x="2175" y="1406"/>
                </a:lnTo>
                <a:lnTo>
                  <a:pt x="2171" y="1404"/>
                </a:lnTo>
                <a:lnTo>
                  <a:pt x="2168" y="1404"/>
                </a:lnTo>
                <a:lnTo>
                  <a:pt x="2164" y="1404"/>
                </a:lnTo>
                <a:lnTo>
                  <a:pt x="2159" y="1401"/>
                </a:lnTo>
                <a:lnTo>
                  <a:pt x="2157" y="1401"/>
                </a:lnTo>
                <a:lnTo>
                  <a:pt x="2154" y="1401"/>
                </a:lnTo>
                <a:lnTo>
                  <a:pt x="2149" y="1399"/>
                </a:lnTo>
                <a:lnTo>
                  <a:pt x="2147" y="1399"/>
                </a:lnTo>
                <a:lnTo>
                  <a:pt x="2145" y="1399"/>
                </a:lnTo>
                <a:lnTo>
                  <a:pt x="2145" y="1401"/>
                </a:lnTo>
                <a:lnTo>
                  <a:pt x="2145" y="1404"/>
                </a:lnTo>
                <a:lnTo>
                  <a:pt x="2145" y="1406"/>
                </a:lnTo>
                <a:lnTo>
                  <a:pt x="2142" y="1406"/>
                </a:lnTo>
                <a:lnTo>
                  <a:pt x="2142" y="1408"/>
                </a:lnTo>
                <a:lnTo>
                  <a:pt x="2142" y="1411"/>
                </a:lnTo>
                <a:lnTo>
                  <a:pt x="2140" y="1411"/>
                </a:lnTo>
                <a:lnTo>
                  <a:pt x="2140" y="1413"/>
                </a:lnTo>
                <a:lnTo>
                  <a:pt x="2138" y="1413"/>
                </a:lnTo>
                <a:lnTo>
                  <a:pt x="2135" y="1413"/>
                </a:lnTo>
                <a:lnTo>
                  <a:pt x="2133" y="1413"/>
                </a:lnTo>
                <a:lnTo>
                  <a:pt x="2131" y="1413"/>
                </a:lnTo>
                <a:lnTo>
                  <a:pt x="2128" y="1413"/>
                </a:lnTo>
                <a:lnTo>
                  <a:pt x="2128" y="1411"/>
                </a:lnTo>
                <a:lnTo>
                  <a:pt x="2128" y="1408"/>
                </a:lnTo>
                <a:lnTo>
                  <a:pt x="2128" y="1406"/>
                </a:lnTo>
                <a:lnTo>
                  <a:pt x="2128" y="1404"/>
                </a:lnTo>
                <a:lnTo>
                  <a:pt x="2128" y="1401"/>
                </a:lnTo>
                <a:lnTo>
                  <a:pt x="2128" y="1399"/>
                </a:lnTo>
                <a:lnTo>
                  <a:pt x="2131" y="1399"/>
                </a:lnTo>
                <a:lnTo>
                  <a:pt x="2131" y="1397"/>
                </a:lnTo>
                <a:lnTo>
                  <a:pt x="2131" y="1394"/>
                </a:lnTo>
                <a:lnTo>
                  <a:pt x="2128" y="1394"/>
                </a:lnTo>
                <a:lnTo>
                  <a:pt x="2123" y="1394"/>
                </a:lnTo>
                <a:lnTo>
                  <a:pt x="2121" y="1392"/>
                </a:lnTo>
                <a:lnTo>
                  <a:pt x="2121" y="1394"/>
                </a:lnTo>
                <a:lnTo>
                  <a:pt x="2119" y="1394"/>
                </a:lnTo>
                <a:lnTo>
                  <a:pt x="2119" y="1397"/>
                </a:lnTo>
                <a:lnTo>
                  <a:pt x="2116" y="1397"/>
                </a:lnTo>
                <a:lnTo>
                  <a:pt x="2116" y="1399"/>
                </a:lnTo>
                <a:lnTo>
                  <a:pt x="2114" y="1399"/>
                </a:lnTo>
                <a:lnTo>
                  <a:pt x="2114" y="1401"/>
                </a:lnTo>
                <a:lnTo>
                  <a:pt x="2112" y="1404"/>
                </a:lnTo>
                <a:lnTo>
                  <a:pt x="2112" y="1406"/>
                </a:lnTo>
                <a:lnTo>
                  <a:pt x="2112" y="1408"/>
                </a:lnTo>
                <a:lnTo>
                  <a:pt x="2109" y="1408"/>
                </a:lnTo>
                <a:lnTo>
                  <a:pt x="2109" y="1411"/>
                </a:lnTo>
                <a:lnTo>
                  <a:pt x="2109" y="1413"/>
                </a:lnTo>
                <a:lnTo>
                  <a:pt x="2107" y="1416"/>
                </a:lnTo>
                <a:lnTo>
                  <a:pt x="2105" y="1416"/>
                </a:lnTo>
                <a:lnTo>
                  <a:pt x="2102" y="1416"/>
                </a:lnTo>
                <a:lnTo>
                  <a:pt x="2102" y="1413"/>
                </a:lnTo>
                <a:lnTo>
                  <a:pt x="2100" y="1413"/>
                </a:lnTo>
                <a:lnTo>
                  <a:pt x="2100" y="1411"/>
                </a:lnTo>
                <a:lnTo>
                  <a:pt x="2100" y="1411"/>
                </a:lnTo>
                <a:lnTo>
                  <a:pt x="2100" y="1408"/>
                </a:lnTo>
                <a:lnTo>
                  <a:pt x="2097" y="1408"/>
                </a:lnTo>
                <a:lnTo>
                  <a:pt x="2097" y="1406"/>
                </a:lnTo>
                <a:lnTo>
                  <a:pt x="2095" y="1406"/>
                </a:lnTo>
                <a:lnTo>
                  <a:pt x="2093" y="1404"/>
                </a:lnTo>
                <a:lnTo>
                  <a:pt x="2090" y="1404"/>
                </a:lnTo>
                <a:lnTo>
                  <a:pt x="2090" y="1401"/>
                </a:lnTo>
                <a:lnTo>
                  <a:pt x="2088" y="1399"/>
                </a:lnTo>
                <a:lnTo>
                  <a:pt x="2086" y="1399"/>
                </a:lnTo>
                <a:lnTo>
                  <a:pt x="2086" y="1397"/>
                </a:lnTo>
                <a:lnTo>
                  <a:pt x="2083" y="1397"/>
                </a:lnTo>
                <a:lnTo>
                  <a:pt x="2083" y="1394"/>
                </a:lnTo>
                <a:lnTo>
                  <a:pt x="2081" y="1394"/>
                </a:lnTo>
                <a:lnTo>
                  <a:pt x="2081" y="1392"/>
                </a:lnTo>
                <a:lnTo>
                  <a:pt x="2079" y="1392"/>
                </a:lnTo>
                <a:lnTo>
                  <a:pt x="2079" y="1390"/>
                </a:lnTo>
                <a:lnTo>
                  <a:pt x="2076" y="1390"/>
                </a:lnTo>
                <a:lnTo>
                  <a:pt x="2074" y="1387"/>
                </a:lnTo>
                <a:lnTo>
                  <a:pt x="2071" y="1387"/>
                </a:lnTo>
                <a:lnTo>
                  <a:pt x="2071" y="1385"/>
                </a:lnTo>
                <a:lnTo>
                  <a:pt x="2069" y="1385"/>
                </a:lnTo>
                <a:lnTo>
                  <a:pt x="2069" y="1382"/>
                </a:lnTo>
                <a:lnTo>
                  <a:pt x="2067" y="1382"/>
                </a:lnTo>
                <a:lnTo>
                  <a:pt x="2067" y="1380"/>
                </a:lnTo>
                <a:lnTo>
                  <a:pt x="2064" y="1380"/>
                </a:lnTo>
                <a:lnTo>
                  <a:pt x="2064" y="1380"/>
                </a:lnTo>
                <a:lnTo>
                  <a:pt x="2062" y="1380"/>
                </a:lnTo>
                <a:lnTo>
                  <a:pt x="2062" y="1378"/>
                </a:lnTo>
                <a:lnTo>
                  <a:pt x="2060" y="1378"/>
                </a:lnTo>
                <a:lnTo>
                  <a:pt x="2060" y="1375"/>
                </a:lnTo>
                <a:lnTo>
                  <a:pt x="2057" y="1375"/>
                </a:lnTo>
                <a:lnTo>
                  <a:pt x="2057" y="1373"/>
                </a:lnTo>
                <a:lnTo>
                  <a:pt x="2055" y="1371"/>
                </a:lnTo>
                <a:lnTo>
                  <a:pt x="2055" y="1368"/>
                </a:lnTo>
                <a:lnTo>
                  <a:pt x="2053" y="1368"/>
                </a:lnTo>
                <a:lnTo>
                  <a:pt x="2053" y="1366"/>
                </a:lnTo>
                <a:lnTo>
                  <a:pt x="2050" y="1364"/>
                </a:lnTo>
                <a:lnTo>
                  <a:pt x="2050" y="1361"/>
                </a:lnTo>
                <a:lnTo>
                  <a:pt x="2048" y="1361"/>
                </a:lnTo>
                <a:lnTo>
                  <a:pt x="2048" y="1359"/>
                </a:lnTo>
                <a:lnTo>
                  <a:pt x="2048" y="1356"/>
                </a:lnTo>
                <a:lnTo>
                  <a:pt x="2045" y="1354"/>
                </a:lnTo>
                <a:lnTo>
                  <a:pt x="2045" y="1352"/>
                </a:lnTo>
                <a:lnTo>
                  <a:pt x="2045" y="1349"/>
                </a:lnTo>
                <a:lnTo>
                  <a:pt x="2045" y="1347"/>
                </a:lnTo>
                <a:lnTo>
                  <a:pt x="2048" y="1347"/>
                </a:lnTo>
                <a:lnTo>
                  <a:pt x="2048" y="1345"/>
                </a:lnTo>
                <a:lnTo>
                  <a:pt x="2048" y="1342"/>
                </a:lnTo>
                <a:lnTo>
                  <a:pt x="2048" y="1340"/>
                </a:lnTo>
                <a:lnTo>
                  <a:pt x="2048" y="1338"/>
                </a:lnTo>
                <a:lnTo>
                  <a:pt x="2045" y="1338"/>
                </a:lnTo>
                <a:lnTo>
                  <a:pt x="2045" y="1335"/>
                </a:lnTo>
                <a:lnTo>
                  <a:pt x="2045" y="1333"/>
                </a:lnTo>
                <a:lnTo>
                  <a:pt x="2045" y="1330"/>
                </a:lnTo>
                <a:lnTo>
                  <a:pt x="2048" y="1330"/>
                </a:lnTo>
                <a:lnTo>
                  <a:pt x="2050" y="1330"/>
                </a:lnTo>
                <a:lnTo>
                  <a:pt x="2050" y="1328"/>
                </a:lnTo>
                <a:lnTo>
                  <a:pt x="2053" y="1328"/>
                </a:lnTo>
                <a:lnTo>
                  <a:pt x="2055" y="1328"/>
                </a:lnTo>
                <a:lnTo>
                  <a:pt x="2055" y="1326"/>
                </a:lnTo>
                <a:lnTo>
                  <a:pt x="2057" y="1326"/>
                </a:lnTo>
                <a:lnTo>
                  <a:pt x="2060" y="1326"/>
                </a:lnTo>
                <a:lnTo>
                  <a:pt x="2062" y="1326"/>
                </a:lnTo>
                <a:lnTo>
                  <a:pt x="2064" y="1326"/>
                </a:lnTo>
                <a:lnTo>
                  <a:pt x="2067" y="1326"/>
                </a:lnTo>
                <a:lnTo>
                  <a:pt x="2071" y="1326"/>
                </a:lnTo>
                <a:lnTo>
                  <a:pt x="2076" y="1326"/>
                </a:lnTo>
                <a:lnTo>
                  <a:pt x="2079" y="1326"/>
                </a:lnTo>
                <a:lnTo>
                  <a:pt x="2083" y="1326"/>
                </a:lnTo>
                <a:lnTo>
                  <a:pt x="2086" y="1326"/>
                </a:lnTo>
                <a:lnTo>
                  <a:pt x="2088" y="1326"/>
                </a:lnTo>
                <a:lnTo>
                  <a:pt x="2090" y="1326"/>
                </a:lnTo>
                <a:lnTo>
                  <a:pt x="2093" y="1326"/>
                </a:lnTo>
                <a:lnTo>
                  <a:pt x="2095" y="1326"/>
                </a:lnTo>
                <a:lnTo>
                  <a:pt x="2097" y="1326"/>
                </a:lnTo>
                <a:lnTo>
                  <a:pt x="2100" y="1326"/>
                </a:lnTo>
                <a:lnTo>
                  <a:pt x="2100" y="1326"/>
                </a:lnTo>
                <a:lnTo>
                  <a:pt x="2102" y="1326"/>
                </a:lnTo>
                <a:lnTo>
                  <a:pt x="2105" y="1326"/>
                </a:lnTo>
                <a:lnTo>
                  <a:pt x="2107" y="1326"/>
                </a:lnTo>
                <a:lnTo>
                  <a:pt x="2109" y="1326"/>
                </a:lnTo>
                <a:lnTo>
                  <a:pt x="2112" y="1326"/>
                </a:lnTo>
                <a:lnTo>
                  <a:pt x="2114" y="1326"/>
                </a:lnTo>
                <a:lnTo>
                  <a:pt x="2119" y="1326"/>
                </a:lnTo>
                <a:lnTo>
                  <a:pt x="2121" y="1328"/>
                </a:lnTo>
                <a:lnTo>
                  <a:pt x="2123" y="1328"/>
                </a:lnTo>
                <a:lnTo>
                  <a:pt x="2126" y="1330"/>
                </a:lnTo>
                <a:lnTo>
                  <a:pt x="2128" y="1330"/>
                </a:lnTo>
                <a:lnTo>
                  <a:pt x="2128" y="1333"/>
                </a:lnTo>
                <a:lnTo>
                  <a:pt x="2131" y="1333"/>
                </a:lnTo>
                <a:lnTo>
                  <a:pt x="2131" y="1335"/>
                </a:lnTo>
                <a:lnTo>
                  <a:pt x="2131" y="1338"/>
                </a:lnTo>
                <a:lnTo>
                  <a:pt x="2133" y="1338"/>
                </a:lnTo>
                <a:lnTo>
                  <a:pt x="2133" y="1340"/>
                </a:lnTo>
                <a:lnTo>
                  <a:pt x="2131" y="1340"/>
                </a:lnTo>
                <a:lnTo>
                  <a:pt x="2131" y="1342"/>
                </a:lnTo>
                <a:lnTo>
                  <a:pt x="2131" y="1345"/>
                </a:lnTo>
                <a:lnTo>
                  <a:pt x="2128" y="1345"/>
                </a:lnTo>
                <a:lnTo>
                  <a:pt x="2128" y="1347"/>
                </a:lnTo>
                <a:lnTo>
                  <a:pt x="2128" y="1349"/>
                </a:lnTo>
                <a:lnTo>
                  <a:pt x="2128" y="1352"/>
                </a:lnTo>
                <a:lnTo>
                  <a:pt x="2126" y="1354"/>
                </a:lnTo>
                <a:lnTo>
                  <a:pt x="2126" y="1356"/>
                </a:lnTo>
                <a:lnTo>
                  <a:pt x="2126" y="1359"/>
                </a:lnTo>
                <a:lnTo>
                  <a:pt x="2126" y="1361"/>
                </a:lnTo>
                <a:lnTo>
                  <a:pt x="2126" y="1364"/>
                </a:lnTo>
                <a:lnTo>
                  <a:pt x="2126" y="1366"/>
                </a:lnTo>
                <a:lnTo>
                  <a:pt x="2126" y="1368"/>
                </a:lnTo>
                <a:lnTo>
                  <a:pt x="2126" y="1371"/>
                </a:lnTo>
                <a:lnTo>
                  <a:pt x="2126" y="1373"/>
                </a:lnTo>
                <a:lnTo>
                  <a:pt x="2126" y="1375"/>
                </a:lnTo>
                <a:lnTo>
                  <a:pt x="2128" y="1375"/>
                </a:lnTo>
                <a:lnTo>
                  <a:pt x="2128" y="1378"/>
                </a:lnTo>
                <a:lnTo>
                  <a:pt x="2131" y="1378"/>
                </a:lnTo>
                <a:lnTo>
                  <a:pt x="2131" y="1380"/>
                </a:lnTo>
                <a:lnTo>
                  <a:pt x="2135" y="1380"/>
                </a:lnTo>
                <a:lnTo>
                  <a:pt x="2138" y="1380"/>
                </a:lnTo>
                <a:lnTo>
                  <a:pt x="2138" y="1380"/>
                </a:lnTo>
                <a:lnTo>
                  <a:pt x="2140" y="1380"/>
                </a:lnTo>
                <a:lnTo>
                  <a:pt x="2140" y="1378"/>
                </a:lnTo>
                <a:lnTo>
                  <a:pt x="2142" y="1378"/>
                </a:lnTo>
                <a:lnTo>
                  <a:pt x="2142" y="1375"/>
                </a:lnTo>
                <a:lnTo>
                  <a:pt x="2145" y="1375"/>
                </a:lnTo>
                <a:lnTo>
                  <a:pt x="2145" y="1373"/>
                </a:lnTo>
                <a:lnTo>
                  <a:pt x="2147" y="1371"/>
                </a:lnTo>
                <a:lnTo>
                  <a:pt x="2147" y="1368"/>
                </a:lnTo>
                <a:lnTo>
                  <a:pt x="2149" y="1368"/>
                </a:lnTo>
                <a:lnTo>
                  <a:pt x="2149" y="1366"/>
                </a:lnTo>
                <a:lnTo>
                  <a:pt x="2149" y="1364"/>
                </a:lnTo>
                <a:lnTo>
                  <a:pt x="2152" y="1364"/>
                </a:lnTo>
                <a:lnTo>
                  <a:pt x="2152" y="1361"/>
                </a:lnTo>
                <a:lnTo>
                  <a:pt x="2152" y="1359"/>
                </a:lnTo>
                <a:lnTo>
                  <a:pt x="2152" y="1356"/>
                </a:lnTo>
                <a:lnTo>
                  <a:pt x="2154" y="1356"/>
                </a:lnTo>
                <a:lnTo>
                  <a:pt x="2154" y="1354"/>
                </a:lnTo>
                <a:lnTo>
                  <a:pt x="2154" y="1352"/>
                </a:lnTo>
                <a:lnTo>
                  <a:pt x="2154" y="1349"/>
                </a:lnTo>
                <a:lnTo>
                  <a:pt x="2154" y="1347"/>
                </a:lnTo>
                <a:lnTo>
                  <a:pt x="2154" y="1345"/>
                </a:lnTo>
                <a:lnTo>
                  <a:pt x="2157" y="1345"/>
                </a:lnTo>
                <a:lnTo>
                  <a:pt x="2157" y="1342"/>
                </a:lnTo>
                <a:lnTo>
                  <a:pt x="2157" y="1340"/>
                </a:lnTo>
                <a:lnTo>
                  <a:pt x="2157" y="1340"/>
                </a:lnTo>
                <a:lnTo>
                  <a:pt x="2157" y="1338"/>
                </a:lnTo>
                <a:lnTo>
                  <a:pt x="2157" y="1335"/>
                </a:lnTo>
                <a:lnTo>
                  <a:pt x="2159" y="1335"/>
                </a:lnTo>
                <a:lnTo>
                  <a:pt x="2159" y="1333"/>
                </a:lnTo>
                <a:lnTo>
                  <a:pt x="2159" y="1330"/>
                </a:lnTo>
                <a:lnTo>
                  <a:pt x="2161" y="1328"/>
                </a:lnTo>
                <a:lnTo>
                  <a:pt x="2161" y="1326"/>
                </a:lnTo>
                <a:lnTo>
                  <a:pt x="2164" y="1326"/>
                </a:lnTo>
                <a:lnTo>
                  <a:pt x="2164" y="1326"/>
                </a:lnTo>
                <a:lnTo>
                  <a:pt x="2164" y="1323"/>
                </a:lnTo>
                <a:lnTo>
                  <a:pt x="2166" y="1323"/>
                </a:lnTo>
                <a:lnTo>
                  <a:pt x="2166" y="1321"/>
                </a:lnTo>
                <a:lnTo>
                  <a:pt x="2168" y="1321"/>
                </a:lnTo>
                <a:lnTo>
                  <a:pt x="2168" y="1319"/>
                </a:lnTo>
                <a:lnTo>
                  <a:pt x="2168" y="1316"/>
                </a:lnTo>
                <a:lnTo>
                  <a:pt x="2171" y="1316"/>
                </a:lnTo>
                <a:lnTo>
                  <a:pt x="2171" y="1314"/>
                </a:lnTo>
                <a:lnTo>
                  <a:pt x="2173" y="1314"/>
                </a:lnTo>
                <a:lnTo>
                  <a:pt x="2173" y="1312"/>
                </a:lnTo>
                <a:lnTo>
                  <a:pt x="2175" y="1312"/>
                </a:lnTo>
                <a:lnTo>
                  <a:pt x="2175" y="1309"/>
                </a:lnTo>
                <a:lnTo>
                  <a:pt x="2178" y="1309"/>
                </a:lnTo>
                <a:lnTo>
                  <a:pt x="2180" y="1309"/>
                </a:lnTo>
                <a:lnTo>
                  <a:pt x="2180" y="1307"/>
                </a:lnTo>
                <a:lnTo>
                  <a:pt x="2185" y="1307"/>
                </a:lnTo>
                <a:lnTo>
                  <a:pt x="2185" y="1305"/>
                </a:lnTo>
                <a:lnTo>
                  <a:pt x="2187" y="1305"/>
                </a:lnTo>
                <a:lnTo>
                  <a:pt x="2190" y="1305"/>
                </a:lnTo>
                <a:lnTo>
                  <a:pt x="2190" y="1307"/>
                </a:lnTo>
                <a:lnTo>
                  <a:pt x="2192" y="1307"/>
                </a:lnTo>
                <a:lnTo>
                  <a:pt x="2194" y="1305"/>
                </a:lnTo>
                <a:lnTo>
                  <a:pt x="2197" y="1305"/>
                </a:lnTo>
                <a:lnTo>
                  <a:pt x="2199" y="1305"/>
                </a:lnTo>
                <a:lnTo>
                  <a:pt x="2199" y="1302"/>
                </a:lnTo>
                <a:lnTo>
                  <a:pt x="2201" y="1302"/>
                </a:lnTo>
                <a:lnTo>
                  <a:pt x="2204" y="1302"/>
                </a:lnTo>
                <a:lnTo>
                  <a:pt x="2206" y="1302"/>
                </a:lnTo>
                <a:lnTo>
                  <a:pt x="2206" y="1300"/>
                </a:lnTo>
                <a:lnTo>
                  <a:pt x="2208" y="1300"/>
                </a:lnTo>
                <a:lnTo>
                  <a:pt x="2211" y="1300"/>
                </a:lnTo>
                <a:lnTo>
                  <a:pt x="2211" y="1297"/>
                </a:lnTo>
                <a:lnTo>
                  <a:pt x="2208" y="1297"/>
                </a:lnTo>
                <a:lnTo>
                  <a:pt x="2208" y="1295"/>
                </a:lnTo>
                <a:lnTo>
                  <a:pt x="2211" y="1295"/>
                </a:lnTo>
                <a:lnTo>
                  <a:pt x="2211" y="1293"/>
                </a:lnTo>
                <a:lnTo>
                  <a:pt x="2211" y="1290"/>
                </a:lnTo>
                <a:lnTo>
                  <a:pt x="2208" y="1290"/>
                </a:lnTo>
                <a:lnTo>
                  <a:pt x="2206" y="1290"/>
                </a:lnTo>
                <a:lnTo>
                  <a:pt x="2204" y="1290"/>
                </a:lnTo>
                <a:lnTo>
                  <a:pt x="2201" y="1290"/>
                </a:lnTo>
                <a:lnTo>
                  <a:pt x="2199" y="1290"/>
                </a:lnTo>
                <a:lnTo>
                  <a:pt x="2197" y="1293"/>
                </a:lnTo>
                <a:lnTo>
                  <a:pt x="2194" y="1293"/>
                </a:lnTo>
                <a:lnTo>
                  <a:pt x="2192" y="1293"/>
                </a:lnTo>
                <a:lnTo>
                  <a:pt x="2192" y="1295"/>
                </a:lnTo>
                <a:lnTo>
                  <a:pt x="2190" y="1295"/>
                </a:lnTo>
                <a:lnTo>
                  <a:pt x="2190" y="1293"/>
                </a:lnTo>
                <a:lnTo>
                  <a:pt x="2187" y="1293"/>
                </a:lnTo>
                <a:lnTo>
                  <a:pt x="2185" y="1293"/>
                </a:lnTo>
                <a:lnTo>
                  <a:pt x="2182" y="1293"/>
                </a:lnTo>
                <a:lnTo>
                  <a:pt x="2180" y="1295"/>
                </a:lnTo>
                <a:lnTo>
                  <a:pt x="2180" y="1293"/>
                </a:lnTo>
                <a:lnTo>
                  <a:pt x="2178" y="1293"/>
                </a:lnTo>
                <a:lnTo>
                  <a:pt x="2175" y="1293"/>
                </a:lnTo>
                <a:lnTo>
                  <a:pt x="2173" y="1293"/>
                </a:lnTo>
                <a:lnTo>
                  <a:pt x="2171" y="1293"/>
                </a:lnTo>
                <a:lnTo>
                  <a:pt x="2171" y="1290"/>
                </a:lnTo>
                <a:lnTo>
                  <a:pt x="2173" y="1290"/>
                </a:lnTo>
                <a:lnTo>
                  <a:pt x="2171" y="1288"/>
                </a:lnTo>
                <a:lnTo>
                  <a:pt x="2171" y="1286"/>
                </a:lnTo>
                <a:lnTo>
                  <a:pt x="2173" y="1286"/>
                </a:lnTo>
                <a:lnTo>
                  <a:pt x="2175" y="1286"/>
                </a:lnTo>
                <a:lnTo>
                  <a:pt x="2178" y="1286"/>
                </a:lnTo>
                <a:lnTo>
                  <a:pt x="2180" y="1286"/>
                </a:lnTo>
                <a:lnTo>
                  <a:pt x="2180" y="1283"/>
                </a:lnTo>
                <a:lnTo>
                  <a:pt x="2182" y="1283"/>
                </a:lnTo>
                <a:lnTo>
                  <a:pt x="2185" y="1283"/>
                </a:lnTo>
                <a:lnTo>
                  <a:pt x="2185" y="1281"/>
                </a:lnTo>
                <a:lnTo>
                  <a:pt x="2187" y="1281"/>
                </a:lnTo>
                <a:lnTo>
                  <a:pt x="2187" y="1279"/>
                </a:lnTo>
                <a:lnTo>
                  <a:pt x="2187" y="1276"/>
                </a:lnTo>
                <a:lnTo>
                  <a:pt x="2187" y="1274"/>
                </a:lnTo>
                <a:lnTo>
                  <a:pt x="2187" y="1271"/>
                </a:lnTo>
                <a:lnTo>
                  <a:pt x="2185" y="1271"/>
                </a:lnTo>
                <a:lnTo>
                  <a:pt x="2185" y="1269"/>
                </a:lnTo>
                <a:lnTo>
                  <a:pt x="2182" y="1269"/>
                </a:lnTo>
                <a:lnTo>
                  <a:pt x="2182" y="1269"/>
                </a:lnTo>
                <a:lnTo>
                  <a:pt x="2180" y="1269"/>
                </a:lnTo>
                <a:lnTo>
                  <a:pt x="2180" y="1267"/>
                </a:lnTo>
                <a:lnTo>
                  <a:pt x="2178" y="1267"/>
                </a:lnTo>
                <a:lnTo>
                  <a:pt x="2178" y="1264"/>
                </a:lnTo>
                <a:lnTo>
                  <a:pt x="2175" y="1264"/>
                </a:lnTo>
                <a:lnTo>
                  <a:pt x="2175" y="1262"/>
                </a:lnTo>
                <a:lnTo>
                  <a:pt x="2173" y="1262"/>
                </a:lnTo>
                <a:lnTo>
                  <a:pt x="2173" y="1260"/>
                </a:lnTo>
                <a:lnTo>
                  <a:pt x="2171" y="1260"/>
                </a:lnTo>
                <a:lnTo>
                  <a:pt x="2168" y="1260"/>
                </a:lnTo>
                <a:lnTo>
                  <a:pt x="2166" y="1260"/>
                </a:lnTo>
                <a:lnTo>
                  <a:pt x="2164" y="1260"/>
                </a:lnTo>
                <a:lnTo>
                  <a:pt x="2161" y="1262"/>
                </a:lnTo>
                <a:lnTo>
                  <a:pt x="2159" y="1262"/>
                </a:lnTo>
                <a:lnTo>
                  <a:pt x="2161" y="1260"/>
                </a:lnTo>
                <a:lnTo>
                  <a:pt x="2161" y="1257"/>
                </a:lnTo>
                <a:lnTo>
                  <a:pt x="2159" y="1257"/>
                </a:lnTo>
                <a:lnTo>
                  <a:pt x="2159" y="1255"/>
                </a:lnTo>
                <a:lnTo>
                  <a:pt x="2157" y="1255"/>
                </a:lnTo>
                <a:lnTo>
                  <a:pt x="2157" y="1253"/>
                </a:lnTo>
                <a:lnTo>
                  <a:pt x="2154" y="1253"/>
                </a:lnTo>
                <a:lnTo>
                  <a:pt x="2154" y="1250"/>
                </a:lnTo>
                <a:lnTo>
                  <a:pt x="2154" y="1248"/>
                </a:lnTo>
                <a:lnTo>
                  <a:pt x="2154" y="1245"/>
                </a:lnTo>
                <a:lnTo>
                  <a:pt x="2157" y="1245"/>
                </a:lnTo>
                <a:lnTo>
                  <a:pt x="2157" y="1243"/>
                </a:lnTo>
                <a:lnTo>
                  <a:pt x="2159" y="1243"/>
                </a:lnTo>
                <a:lnTo>
                  <a:pt x="2166" y="1238"/>
                </a:lnTo>
                <a:lnTo>
                  <a:pt x="2175" y="1234"/>
                </a:lnTo>
                <a:lnTo>
                  <a:pt x="2178" y="1231"/>
                </a:lnTo>
                <a:lnTo>
                  <a:pt x="2180" y="1231"/>
                </a:lnTo>
                <a:lnTo>
                  <a:pt x="2182" y="1231"/>
                </a:lnTo>
                <a:lnTo>
                  <a:pt x="2185" y="1234"/>
                </a:lnTo>
                <a:lnTo>
                  <a:pt x="2187" y="1234"/>
                </a:lnTo>
                <a:lnTo>
                  <a:pt x="2192" y="1236"/>
                </a:lnTo>
                <a:lnTo>
                  <a:pt x="2197" y="1241"/>
                </a:lnTo>
                <a:lnTo>
                  <a:pt x="2201" y="1243"/>
                </a:lnTo>
                <a:lnTo>
                  <a:pt x="2204" y="1245"/>
                </a:lnTo>
                <a:lnTo>
                  <a:pt x="2208" y="1248"/>
                </a:lnTo>
                <a:lnTo>
                  <a:pt x="2213" y="1250"/>
                </a:lnTo>
                <a:lnTo>
                  <a:pt x="2213" y="1253"/>
                </a:lnTo>
                <a:lnTo>
                  <a:pt x="2218" y="1255"/>
                </a:lnTo>
                <a:lnTo>
                  <a:pt x="2220" y="1255"/>
                </a:lnTo>
                <a:lnTo>
                  <a:pt x="2225" y="1260"/>
                </a:lnTo>
                <a:lnTo>
                  <a:pt x="2227" y="1262"/>
                </a:lnTo>
                <a:lnTo>
                  <a:pt x="2232" y="1262"/>
                </a:lnTo>
                <a:lnTo>
                  <a:pt x="2237" y="1264"/>
                </a:lnTo>
                <a:lnTo>
                  <a:pt x="2239" y="1267"/>
                </a:lnTo>
                <a:lnTo>
                  <a:pt x="2244" y="1269"/>
                </a:lnTo>
                <a:lnTo>
                  <a:pt x="2246" y="1269"/>
                </a:lnTo>
                <a:lnTo>
                  <a:pt x="2249" y="1271"/>
                </a:lnTo>
                <a:lnTo>
                  <a:pt x="2253" y="1274"/>
                </a:lnTo>
                <a:lnTo>
                  <a:pt x="2258" y="1276"/>
                </a:lnTo>
                <a:lnTo>
                  <a:pt x="2260" y="1279"/>
                </a:lnTo>
                <a:lnTo>
                  <a:pt x="2265" y="1281"/>
                </a:lnTo>
                <a:lnTo>
                  <a:pt x="2270" y="1283"/>
                </a:lnTo>
                <a:lnTo>
                  <a:pt x="2270" y="1286"/>
                </a:lnTo>
                <a:lnTo>
                  <a:pt x="2275" y="1288"/>
                </a:lnTo>
                <a:lnTo>
                  <a:pt x="2277" y="1288"/>
                </a:lnTo>
                <a:lnTo>
                  <a:pt x="2277" y="1290"/>
                </a:lnTo>
                <a:lnTo>
                  <a:pt x="2279" y="1290"/>
                </a:lnTo>
                <a:lnTo>
                  <a:pt x="2282" y="1290"/>
                </a:lnTo>
                <a:lnTo>
                  <a:pt x="2284" y="1290"/>
                </a:lnTo>
                <a:lnTo>
                  <a:pt x="2286" y="1290"/>
                </a:lnTo>
                <a:lnTo>
                  <a:pt x="2289" y="1290"/>
                </a:lnTo>
                <a:lnTo>
                  <a:pt x="2291" y="1290"/>
                </a:lnTo>
                <a:lnTo>
                  <a:pt x="2291" y="1288"/>
                </a:lnTo>
                <a:lnTo>
                  <a:pt x="2294" y="1288"/>
                </a:lnTo>
                <a:lnTo>
                  <a:pt x="2298" y="1283"/>
                </a:lnTo>
                <a:lnTo>
                  <a:pt x="2303" y="1281"/>
                </a:lnTo>
                <a:lnTo>
                  <a:pt x="2305" y="1279"/>
                </a:lnTo>
                <a:lnTo>
                  <a:pt x="2308" y="1276"/>
                </a:lnTo>
                <a:lnTo>
                  <a:pt x="2310" y="1276"/>
                </a:lnTo>
                <a:lnTo>
                  <a:pt x="2312" y="1274"/>
                </a:lnTo>
                <a:lnTo>
                  <a:pt x="2315" y="1271"/>
                </a:lnTo>
                <a:lnTo>
                  <a:pt x="2317" y="1269"/>
                </a:lnTo>
                <a:lnTo>
                  <a:pt x="2320" y="1269"/>
                </a:lnTo>
                <a:lnTo>
                  <a:pt x="2322" y="1269"/>
                </a:lnTo>
                <a:lnTo>
                  <a:pt x="2324" y="1267"/>
                </a:lnTo>
                <a:lnTo>
                  <a:pt x="2327" y="1264"/>
                </a:lnTo>
                <a:lnTo>
                  <a:pt x="2327" y="1264"/>
                </a:lnTo>
                <a:lnTo>
                  <a:pt x="2329" y="1262"/>
                </a:lnTo>
                <a:lnTo>
                  <a:pt x="2331" y="1260"/>
                </a:lnTo>
                <a:lnTo>
                  <a:pt x="2334" y="1260"/>
                </a:lnTo>
                <a:lnTo>
                  <a:pt x="2336" y="1257"/>
                </a:lnTo>
                <a:lnTo>
                  <a:pt x="2338" y="1255"/>
                </a:lnTo>
                <a:lnTo>
                  <a:pt x="2341" y="1253"/>
                </a:lnTo>
                <a:lnTo>
                  <a:pt x="2343" y="1250"/>
                </a:lnTo>
                <a:lnTo>
                  <a:pt x="2346" y="1250"/>
                </a:lnTo>
                <a:lnTo>
                  <a:pt x="2346" y="1248"/>
                </a:lnTo>
                <a:lnTo>
                  <a:pt x="2348" y="1248"/>
                </a:lnTo>
                <a:lnTo>
                  <a:pt x="2350" y="1250"/>
                </a:lnTo>
                <a:lnTo>
                  <a:pt x="2353" y="1248"/>
                </a:lnTo>
                <a:lnTo>
                  <a:pt x="2355" y="1248"/>
                </a:lnTo>
                <a:lnTo>
                  <a:pt x="2355" y="1245"/>
                </a:lnTo>
                <a:lnTo>
                  <a:pt x="2355" y="1243"/>
                </a:lnTo>
                <a:lnTo>
                  <a:pt x="2355" y="1241"/>
                </a:lnTo>
                <a:lnTo>
                  <a:pt x="2353" y="1241"/>
                </a:lnTo>
                <a:lnTo>
                  <a:pt x="2353" y="1238"/>
                </a:lnTo>
                <a:lnTo>
                  <a:pt x="2353" y="1236"/>
                </a:lnTo>
                <a:lnTo>
                  <a:pt x="2353" y="1234"/>
                </a:lnTo>
                <a:lnTo>
                  <a:pt x="2353" y="1231"/>
                </a:lnTo>
                <a:lnTo>
                  <a:pt x="2353" y="1227"/>
                </a:lnTo>
                <a:lnTo>
                  <a:pt x="2350" y="1224"/>
                </a:lnTo>
                <a:lnTo>
                  <a:pt x="2350" y="1222"/>
                </a:lnTo>
                <a:lnTo>
                  <a:pt x="2350" y="1217"/>
                </a:lnTo>
                <a:lnTo>
                  <a:pt x="2350" y="1215"/>
                </a:lnTo>
                <a:lnTo>
                  <a:pt x="2350" y="1212"/>
                </a:lnTo>
                <a:lnTo>
                  <a:pt x="2350" y="1210"/>
                </a:lnTo>
                <a:lnTo>
                  <a:pt x="2350" y="1208"/>
                </a:lnTo>
                <a:lnTo>
                  <a:pt x="2350" y="1205"/>
                </a:lnTo>
                <a:lnTo>
                  <a:pt x="2350" y="1201"/>
                </a:lnTo>
                <a:lnTo>
                  <a:pt x="2348" y="1201"/>
                </a:lnTo>
                <a:lnTo>
                  <a:pt x="2346" y="1198"/>
                </a:lnTo>
                <a:lnTo>
                  <a:pt x="2343" y="1198"/>
                </a:lnTo>
                <a:lnTo>
                  <a:pt x="2341" y="1198"/>
                </a:lnTo>
                <a:lnTo>
                  <a:pt x="2338" y="1196"/>
                </a:lnTo>
                <a:lnTo>
                  <a:pt x="2334" y="1196"/>
                </a:lnTo>
                <a:lnTo>
                  <a:pt x="2331" y="1196"/>
                </a:lnTo>
                <a:lnTo>
                  <a:pt x="2329" y="1193"/>
                </a:lnTo>
                <a:lnTo>
                  <a:pt x="2327" y="1193"/>
                </a:lnTo>
                <a:lnTo>
                  <a:pt x="2327" y="1193"/>
                </a:lnTo>
                <a:lnTo>
                  <a:pt x="2324" y="1193"/>
                </a:lnTo>
                <a:lnTo>
                  <a:pt x="2322" y="1193"/>
                </a:lnTo>
                <a:lnTo>
                  <a:pt x="2322" y="1191"/>
                </a:lnTo>
                <a:lnTo>
                  <a:pt x="2320" y="1191"/>
                </a:lnTo>
                <a:lnTo>
                  <a:pt x="2317" y="1191"/>
                </a:lnTo>
                <a:lnTo>
                  <a:pt x="2315" y="1189"/>
                </a:lnTo>
                <a:lnTo>
                  <a:pt x="2312" y="1189"/>
                </a:lnTo>
                <a:lnTo>
                  <a:pt x="2310" y="1189"/>
                </a:lnTo>
                <a:lnTo>
                  <a:pt x="2308" y="1189"/>
                </a:lnTo>
                <a:lnTo>
                  <a:pt x="2305" y="1186"/>
                </a:lnTo>
                <a:lnTo>
                  <a:pt x="2303" y="1186"/>
                </a:lnTo>
                <a:lnTo>
                  <a:pt x="2301" y="1186"/>
                </a:lnTo>
                <a:lnTo>
                  <a:pt x="2296" y="1184"/>
                </a:lnTo>
                <a:lnTo>
                  <a:pt x="2294" y="1184"/>
                </a:lnTo>
                <a:lnTo>
                  <a:pt x="2291" y="1182"/>
                </a:lnTo>
                <a:lnTo>
                  <a:pt x="2289" y="1182"/>
                </a:lnTo>
                <a:lnTo>
                  <a:pt x="2289" y="1179"/>
                </a:lnTo>
                <a:lnTo>
                  <a:pt x="2286" y="1179"/>
                </a:lnTo>
                <a:lnTo>
                  <a:pt x="2286" y="1177"/>
                </a:lnTo>
                <a:lnTo>
                  <a:pt x="2286" y="1175"/>
                </a:lnTo>
                <a:lnTo>
                  <a:pt x="2286" y="1172"/>
                </a:lnTo>
                <a:lnTo>
                  <a:pt x="2289" y="1172"/>
                </a:lnTo>
                <a:lnTo>
                  <a:pt x="2291" y="1172"/>
                </a:lnTo>
                <a:lnTo>
                  <a:pt x="2294" y="1170"/>
                </a:lnTo>
                <a:lnTo>
                  <a:pt x="2296" y="1170"/>
                </a:lnTo>
                <a:lnTo>
                  <a:pt x="2298" y="1167"/>
                </a:lnTo>
                <a:lnTo>
                  <a:pt x="2298" y="1165"/>
                </a:lnTo>
                <a:lnTo>
                  <a:pt x="2296" y="1165"/>
                </a:lnTo>
                <a:lnTo>
                  <a:pt x="2294" y="1163"/>
                </a:lnTo>
                <a:lnTo>
                  <a:pt x="2291" y="1163"/>
                </a:lnTo>
                <a:lnTo>
                  <a:pt x="2289" y="1163"/>
                </a:lnTo>
                <a:lnTo>
                  <a:pt x="2286" y="1160"/>
                </a:lnTo>
                <a:lnTo>
                  <a:pt x="2282" y="1160"/>
                </a:lnTo>
                <a:lnTo>
                  <a:pt x="2277" y="1158"/>
                </a:lnTo>
                <a:lnTo>
                  <a:pt x="2272" y="1156"/>
                </a:lnTo>
                <a:lnTo>
                  <a:pt x="2270" y="1156"/>
                </a:lnTo>
                <a:lnTo>
                  <a:pt x="2265" y="1153"/>
                </a:lnTo>
                <a:lnTo>
                  <a:pt x="2260" y="1153"/>
                </a:lnTo>
                <a:lnTo>
                  <a:pt x="2258" y="1151"/>
                </a:lnTo>
                <a:lnTo>
                  <a:pt x="2256" y="1151"/>
                </a:lnTo>
                <a:lnTo>
                  <a:pt x="2256" y="1149"/>
                </a:lnTo>
                <a:lnTo>
                  <a:pt x="2258" y="1149"/>
                </a:lnTo>
                <a:lnTo>
                  <a:pt x="2258" y="1146"/>
                </a:lnTo>
                <a:lnTo>
                  <a:pt x="2256" y="1146"/>
                </a:lnTo>
                <a:lnTo>
                  <a:pt x="2253" y="1146"/>
                </a:lnTo>
                <a:lnTo>
                  <a:pt x="2253" y="1144"/>
                </a:lnTo>
                <a:lnTo>
                  <a:pt x="2251" y="1144"/>
                </a:lnTo>
                <a:lnTo>
                  <a:pt x="2246" y="1144"/>
                </a:lnTo>
                <a:lnTo>
                  <a:pt x="2242" y="1141"/>
                </a:lnTo>
                <a:lnTo>
                  <a:pt x="2239" y="1139"/>
                </a:lnTo>
                <a:lnTo>
                  <a:pt x="2232" y="1137"/>
                </a:lnTo>
                <a:lnTo>
                  <a:pt x="2227" y="1134"/>
                </a:lnTo>
                <a:lnTo>
                  <a:pt x="2223" y="1132"/>
                </a:lnTo>
                <a:lnTo>
                  <a:pt x="2220" y="1132"/>
                </a:lnTo>
                <a:lnTo>
                  <a:pt x="2218" y="1130"/>
                </a:lnTo>
                <a:lnTo>
                  <a:pt x="2216" y="1130"/>
                </a:lnTo>
                <a:lnTo>
                  <a:pt x="2213" y="1130"/>
                </a:lnTo>
                <a:lnTo>
                  <a:pt x="2213" y="1127"/>
                </a:lnTo>
                <a:lnTo>
                  <a:pt x="2211" y="1127"/>
                </a:lnTo>
                <a:lnTo>
                  <a:pt x="2208" y="1125"/>
                </a:lnTo>
                <a:lnTo>
                  <a:pt x="2206" y="1125"/>
                </a:lnTo>
                <a:lnTo>
                  <a:pt x="2204" y="1125"/>
                </a:lnTo>
                <a:lnTo>
                  <a:pt x="2201" y="1123"/>
                </a:lnTo>
                <a:lnTo>
                  <a:pt x="2199" y="1123"/>
                </a:lnTo>
                <a:lnTo>
                  <a:pt x="2199" y="1120"/>
                </a:lnTo>
                <a:lnTo>
                  <a:pt x="2197" y="1120"/>
                </a:lnTo>
                <a:lnTo>
                  <a:pt x="2197" y="1118"/>
                </a:lnTo>
                <a:lnTo>
                  <a:pt x="2197" y="1116"/>
                </a:lnTo>
                <a:lnTo>
                  <a:pt x="2194" y="1113"/>
                </a:lnTo>
                <a:lnTo>
                  <a:pt x="2194" y="1111"/>
                </a:lnTo>
                <a:lnTo>
                  <a:pt x="2194" y="1108"/>
                </a:lnTo>
                <a:lnTo>
                  <a:pt x="2192" y="1108"/>
                </a:lnTo>
                <a:lnTo>
                  <a:pt x="2192" y="1106"/>
                </a:lnTo>
                <a:lnTo>
                  <a:pt x="2190" y="1106"/>
                </a:lnTo>
                <a:lnTo>
                  <a:pt x="2187" y="1106"/>
                </a:lnTo>
                <a:lnTo>
                  <a:pt x="2187" y="1104"/>
                </a:lnTo>
                <a:lnTo>
                  <a:pt x="2185" y="1104"/>
                </a:lnTo>
                <a:lnTo>
                  <a:pt x="2182" y="1104"/>
                </a:lnTo>
                <a:lnTo>
                  <a:pt x="2182" y="1101"/>
                </a:lnTo>
                <a:lnTo>
                  <a:pt x="2180" y="1101"/>
                </a:lnTo>
                <a:lnTo>
                  <a:pt x="2178" y="1101"/>
                </a:lnTo>
                <a:lnTo>
                  <a:pt x="2175" y="1101"/>
                </a:lnTo>
                <a:lnTo>
                  <a:pt x="2173" y="1101"/>
                </a:lnTo>
                <a:lnTo>
                  <a:pt x="2173" y="1099"/>
                </a:lnTo>
                <a:lnTo>
                  <a:pt x="2171" y="1099"/>
                </a:lnTo>
                <a:lnTo>
                  <a:pt x="2168" y="1099"/>
                </a:lnTo>
                <a:lnTo>
                  <a:pt x="2166" y="1099"/>
                </a:lnTo>
                <a:lnTo>
                  <a:pt x="2164" y="1099"/>
                </a:lnTo>
                <a:lnTo>
                  <a:pt x="2161" y="1099"/>
                </a:lnTo>
                <a:lnTo>
                  <a:pt x="2159" y="1099"/>
                </a:lnTo>
                <a:lnTo>
                  <a:pt x="2157" y="1099"/>
                </a:lnTo>
                <a:lnTo>
                  <a:pt x="2157" y="1099"/>
                </a:lnTo>
                <a:lnTo>
                  <a:pt x="2157" y="1097"/>
                </a:lnTo>
                <a:lnTo>
                  <a:pt x="2157" y="1097"/>
                </a:lnTo>
                <a:lnTo>
                  <a:pt x="2154" y="1097"/>
                </a:lnTo>
                <a:lnTo>
                  <a:pt x="2152" y="1097"/>
                </a:lnTo>
                <a:lnTo>
                  <a:pt x="2149" y="1097"/>
                </a:lnTo>
                <a:lnTo>
                  <a:pt x="2147" y="1097"/>
                </a:lnTo>
                <a:lnTo>
                  <a:pt x="2145" y="1097"/>
                </a:lnTo>
                <a:lnTo>
                  <a:pt x="2142" y="1097"/>
                </a:lnTo>
                <a:lnTo>
                  <a:pt x="2140" y="1097"/>
                </a:lnTo>
                <a:lnTo>
                  <a:pt x="2138" y="1097"/>
                </a:lnTo>
                <a:lnTo>
                  <a:pt x="2138" y="1094"/>
                </a:lnTo>
                <a:lnTo>
                  <a:pt x="2135" y="1094"/>
                </a:lnTo>
                <a:lnTo>
                  <a:pt x="2135" y="1092"/>
                </a:lnTo>
                <a:lnTo>
                  <a:pt x="2133" y="1090"/>
                </a:lnTo>
                <a:lnTo>
                  <a:pt x="2133" y="1087"/>
                </a:lnTo>
                <a:lnTo>
                  <a:pt x="2133" y="1085"/>
                </a:lnTo>
                <a:lnTo>
                  <a:pt x="2133" y="1082"/>
                </a:lnTo>
                <a:lnTo>
                  <a:pt x="2131" y="1080"/>
                </a:lnTo>
                <a:lnTo>
                  <a:pt x="2131" y="1078"/>
                </a:lnTo>
                <a:lnTo>
                  <a:pt x="2131" y="1075"/>
                </a:lnTo>
                <a:lnTo>
                  <a:pt x="2131" y="1073"/>
                </a:lnTo>
                <a:lnTo>
                  <a:pt x="2131" y="1071"/>
                </a:lnTo>
                <a:lnTo>
                  <a:pt x="2131" y="1068"/>
                </a:lnTo>
                <a:lnTo>
                  <a:pt x="2131" y="1064"/>
                </a:lnTo>
                <a:lnTo>
                  <a:pt x="2131" y="1061"/>
                </a:lnTo>
                <a:lnTo>
                  <a:pt x="2131" y="1059"/>
                </a:lnTo>
                <a:lnTo>
                  <a:pt x="2131" y="1056"/>
                </a:lnTo>
                <a:lnTo>
                  <a:pt x="2131" y="1054"/>
                </a:lnTo>
                <a:lnTo>
                  <a:pt x="2131" y="1052"/>
                </a:lnTo>
                <a:lnTo>
                  <a:pt x="2133" y="1052"/>
                </a:lnTo>
                <a:lnTo>
                  <a:pt x="2133" y="1049"/>
                </a:lnTo>
                <a:lnTo>
                  <a:pt x="2133" y="1047"/>
                </a:lnTo>
                <a:lnTo>
                  <a:pt x="2135" y="1045"/>
                </a:lnTo>
                <a:lnTo>
                  <a:pt x="2135" y="1042"/>
                </a:lnTo>
                <a:lnTo>
                  <a:pt x="2138" y="1042"/>
                </a:lnTo>
                <a:lnTo>
                  <a:pt x="2138" y="1040"/>
                </a:lnTo>
                <a:lnTo>
                  <a:pt x="2140" y="1038"/>
                </a:lnTo>
                <a:lnTo>
                  <a:pt x="2140" y="1035"/>
                </a:lnTo>
                <a:lnTo>
                  <a:pt x="2142" y="1033"/>
                </a:lnTo>
                <a:lnTo>
                  <a:pt x="2142" y="1030"/>
                </a:lnTo>
                <a:lnTo>
                  <a:pt x="2145" y="1028"/>
                </a:lnTo>
                <a:lnTo>
                  <a:pt x="2147" y="1026"/>
                </a:lnTo>
                <a:lnTo>
                  <a:pt x="2149" y="1026"/>
                </a:lnTo>
                <a:lnTo>
                  <a:pt x="2149" y="1023"/>
                </a:lnTo>
                <a:lnTo>
                  <a:pt x="2152" y="1023"/>
                </a:lnTo>
                <a:lnTo>
                  <a:pt x="2152" y="1021"/>
                </a:lnTo>
                <a:lnTo>
                  <a:pt x="2154" y="1021"/>
                </a:lnTo>
                <a:lnTo>
                  <a:pt x="2154" y="1019"/>
                </a:lnTo>
                <a:lnTo>
                  <a:pt x="2157" y="1019"/>
                </a:lnTo>
                <a:lnTo>
                  <a:pt x="2157" y="1016"/>
                </a:lnTo>
                <a:lnTo>
                  <a:pt x="2159" y="1014"/>
                </a:lnTo>
                <a:lnTo>
                  <a:pt x="2161" y="1014"/>
                </a:lnTo>
                <a:lnTo>
                  <a:pt x="2161" y="1012"/>
                </a:lnTo>
                <a:lnTo>
                  <a:pt x="2164" y="1012"/>
                </a:lnTo>
                <a:lnTo>
                  <a:pt x="2166" y="1009"/>
                </a:lnTo>
                <a:lnTo>
                  <a:pt x="2168" y="1009"/>
                </a:lnTo>
                <a:lnTo>
                  <a:pt x="2171" y="1009"/>
                </a:lnTo>
                <a:lnTo>
                  <a:pt x="2171" y="1007"/>
                </a:lnTo>
                <a:lnTo>
                  <a:pt x="2173" y="1007"/>
                </a:lnTo>
                <a:lnTo>
                  <a:pt x="2175" y="1007"/>
                </a:lnTo>
                <a:lnTo>
                  <a:pt x="2178" y="1007"/>
                </a:lnTo>
                <a:lnTo>
                  <a:pt x="2178" y="1004"/>
                </a:lnTo>
                <a:lnTo>
                  <a:pt x="2180" y="1004"/>
                </a:lnTo>
                <a:lnTo>
                  <a:pt x="2182" y="1004"/>
                </a:lnTo>
                <a:lnTo>
                  <a:pt x="2185" y="1004"/>
                </a:lnTo>
                <a:lnTo>
                  <a:pt x="2187" y="1004"/>
                </a:lnTo>
                <a:lnTo>
                  <a:pt x="2190" y="1002"/>
                </a:lnTo>
                <a:lnTo>
                  <a:pt x="2192" y="1002"/>
                </a:lnTo>
                <a:lnTo>
                  <a:pt x="2194" y="1002"/>
                </a:lnTo>
                <a:lnTo>
                  <a:pt x="2197" y="1002"/>
                </a:lnTo>
                <a:lnTo>
                  <a:pt x="2199" y="1002"/>
                </a:lnTo>
                <a:lnTo>
                  <a:pt x="2201" y="1002"/>
                </a:lnTo>
                <a:lnTo>
                  <a:pt x="2204" y="1002"/>
                </a:lnTo>
                <a:lnTo>
                  <a:pt x="2206" y="1002"/>
                </a:lnTo>
                <a:lnTo>
                  <a:pt x="2208" y="1002"/>
                </a:lnTo>
                <a:lnTo>
                  <a:pt x="2211" y="1002"/>
                </a:lnTo>
                <a:lnTo>
                  <a:pt x="2213" y="1002"/>
                </a:lnTo>
                <a:lnTo>
                  <a:pt x="2213" y="1002"/>
                </a:lnTo>
                <a:lnTo>
                  <a:pt x="2216" y="1002"/>
                </a:lnTo>
                <a:lnTo>
                  <a:pt x="2218" y="1002"/>
                </a:lnTo>
                <a:lnTo>
                  <a:pt x="2220" y="1002"/>
                </a:lnTo>
                <a:lnTo>
                  <a:pt x="2223" y="1002"/>
                </a:lnTo>
                <a:lnTo>
                  <a:pt x="2225" y="1002"/>
                </a:lnTo>
                <a:lnTo>
                  <a:pt x="2227" y="1002"/>
                </a:lnTo>
                <a:lnTo>
                  <a:pt x="2230" y="1002"/>
                </a:lnTo>
                <a:lnTo>
                  <a:pt x="2232" y="1002"/>
                </a:lnTo>
                <a:lnTo>
                  <a:pt x="2234" y="1002"/>
                </a:lnTo>
                <a:lnTo>
                  <a:pt x="2237" y="1002"/>
                </a:lnTo>
                <a:lnTo>
                  <a:pt x="2239" y="1002"/>
                </a:lnTo>
                <a:lnTo>
                  <a:pt x="2242" y="1002"/>
                </a:lnTo>
                <a:lnTo>
                  <a:pt x="2244" y="1002"/>
                </a:lnTo>
                <a:lnTo>
                  <a:pt x="2246" y="1002"/>
                </a:lnTo>
                <a:lnTo>
                  <a:pt x="2249" y="1002"/>
                </a:lnTo>
                <a:lnTo>
                  <a:pt x="2251" y="1002"/>
                </a:lnTo>
                <a:lnTo>
                  <a:pt x="2253" y="1002"/>
                </a:lnTo>
                <a:lnTo>
                  <a:pt x="2256" y="1002"/>
                </a:lnTo>
                <a:lnTo>
                  <a:pt x="2258" y="1002"/>
                </a:lnTo>
                <a:lnTo>
                  <a:pt x="2260" y="1002"/>
                </a:lnTo>
                <a:lnTo>
                  <a:pt x="2263" y="1004"/>
                </a:lnTo>
                <a:lnTo>
                  <a:pt x="2265" y="1004"/>
                </a:lnTo>
                <a:lnTo>
                  <a:pt x="2268" y="1004"/>
                </a:lnTo>
                <a:lnTo>
                  <a:pt x="2270" y="1004"/>
                </a:lnTo>
                <a:lnTo>
                  <a:pt x="2270" y="1004"/>
                </a:lnTo>
                <a:lnTo>
                  <a:pt x="2270" y="1007"/>
                </a:lnTo>
                <a:lnTo>
                  <a:pt x="2272" y="1007"/>
                </a:lnTo>
                <a:lnTo>
                  <a:pt x="2275" y="1007"/>
                </a:lnTo>
                <a:lnTo>
                  <a:pt x="2275" y="1009"/>
                </a:lnTo>
                <a:lnTo>
                  <a:pt x="2277" y="1009"/>
                </a:lnTo>
                <a:lnTo>
                  <a:pt x="2279" y="1009"/>
                </a:lnTo>
                <a:lnTo>
                  <a:pt x="2279" y="1012"/>
                </a:lnTo>
                <a:lnTo>
                  <a:pt x="2282" y="1012"/>
                </a:lnTo>
                <a:lnTo>
                  <a:pt x="2284" y="1012"/>
                </a:lnTo>
                <a:lnTo>
                  <a:pt x="2284" y="1014"/>
                </a:lnTo>
                <a:lnTo>
                  <a:pt x="2286" y="1014"/>
                </a:lnTo>
                <a:lnTo>
                  <a:pt x="2289" y="1014"/>
                </a:lnTo>
                <a:lnTo>
                  <a:pt x="2291" y="1014"/>
                </a:lnTo>
                <a:lnTo>
                  <a:pt x="2294" y="1014"/>
                </a:lnTo>
                <a:lnTo>
                  <a:pt x="2296" y="1014"/>
                </a:lnTo>
                <a:lnTo>
                  <a:pt x="2296" y="1016"/>
                </a:lnTo>
                <a:lnTo>
                  <a:pt x="2298" y="1016"/>
                </a:lnTo>
                <a:lnTo>
                  <a:pt x="2301" y="1016"/>
                </a:lnTo>
                <a:lnTo>
                  <a:pt x="2303" y="1016"/>
                </a:lnTo>
                <a:lnTo>
                  <a:pt x="2303" y="1019"/>
                </a:lnTo>
                <a:lnTo>
                  <a:pt x="2303" y="1021"/>
                </a:lnTo>
                <a:lnTo>
                  <a:pt x="2305" y="1021"/>
                </a:lnTo>
                <a:lnTo>
                  <a:pt x="2308" y="1021"/>
                </a:lnTo>
                <a:lnTo>
                  <a:pt x="2310" y="1021"/>
                </a:lnTo>
                <a:lnTo>
                  <a:pt x="2310" y="1019"/>
                </a:lnTo>
                <a:lnTo>
                  <a:pt x="2312" y="1019"/>
                </a:lnTo>
                <a:lnTo>
                  <a:pt x="2315" y="1019"/>
                </a:lnTo>
                <a:lnTo>
                  <a:pt x="2317" y="1019"/>
                </a:lnTo>
                <a:lnTo>
                  <a:pt x="2320" y="1016"/>
                </a:lnTo>
                <a:lnTo>
                  <a:pt x="2322" y="1016"/>
                </a:lnTo>
                <a:lnTo>
                  <a:pt x="2324" y="1016"/>
                </a:lnTo>
                <a:lnTo>
                  <a:pt x="2327" y="1016"/>
                </a:lnTo>
                <a:lnTo>
                  <a:pt x="2327" y="1014"/>
                </a:lnTo>
                <a:lnTo>
                  <a:pt x="2329" y="1014"/>
                </a:lnTo>
                <a:lnTo>
                  <a:pt x="2331" y="1014"/>
                </a:lnTo>
                <a:lnTo>
                  <a:pt x="2334" y="1014"/>
                </a:lnTo>
                <a:lnTo>
                  <a:pt x="2336" y="1014"/>
                </a:lnTo>
                <a:lnTo>
                  <a:pt x="2338" y="1014"/>
                </a:lnTo>
                <a:lnTo>
                  <a:pt x="2341" y="1014"/>
                </a:lnTo>
                <a:lnTo>
                  <a:pt x="2343" y="1014"/>
                </a:lnTo>
                <a:lnTo>
                  <a:pt x="2346" y="1012"/>
                </a:lnTo>
                <a:lnTo>
                  <a:pt x="2348" y="1012"/>
                </a:lnTo>
                <a:lnTo>
                  <a:pt x="2350" y="1012"/>
                </a:lnTo>
                <a:lnTo>
                  <a:pt x="2353" y="1009"/>
                </a:lnTo>
                <a:lnTo>
                  <a:pt x="2355" y="1009"/>
                </a:lnTo>
                <a:lnTo>
                  <a:pt x="2357" y="1007"/>
                </a:lnTo>
                <a:lnTo>
                  <a:pt x="2360" y="1007"/>
                </a:lnTo>
                <a:lnTo>
                  <a:pt x="2360" y="1004"/>
                </a:lnTo>
                <a:lnTo>
                  <a:pt x="2362" y="1004"/>
                </a:lnTo>
                <a:lnTo>
                  <a:pt x="2364" y="1002"/>
                </a:lnTo>
                <a:lnTo>
                  <a:pt x="2367" y="1002"/>
                </a:lnTo>
                <a:lnTo>
                  <a:pt x="2369" y="1000"/>
                </a:lnTo>
                <a:lnTo>
                  <a:pt x="2371" y="1000"/>
                </a:lnTo>
                <a:lnTo>
                  <a:pt x="2374" y="997"/>
                </a:lnTo>
                <a:lnTo>
                  <a:pt x="2376" y="997"/>
                </a:lnTo>
                <a:lnTo>
                  <a:pt x="2376" y="995"/>
                </a:lnTo>
                <a:lnTo>
                  <a:pt x="2379" y="995"/>
                </a:lnTo>
                <a:lnTo>
                  <a:pt x="2381" y="995"/>
                </a:lnTo>
                <a:lnTo>
                  <a:pt x="2381" y="993"/>
                </a:lnTo>
                <a:lnTo>
                  <a:pt x="2383" y="993"/>
                </a:lnTo>
                <a:lnTo>
                  <a:pt x="2386" y="990"/>
                </a:lnTo>
                <a:lnTo>
                  <a:pt x="2386" y="990"/>
                </a:lnTo>
                <a:lnTo>
                  <a:pt x="2386" y="988"/>
                </a:lnTo>
                <a:lnTo>
                  <a:pt x="2388" y="988"/>
                </a:lnTo>
                <a:lnTo>
                  <a:pt x="2388" y="986"/>
                </a:lnTo>
                <a:lnTo>
                  <a:pt x="2390" y="986"/>
                </a:lnTo>
                <a:lnTo>
                  <a:pt x="2393" y="986"/>
                </a:lnTo>
                <a:lnTo>
                  <a:pt x="2395" y="986"/>
                </a:lnTo>
                <a:lnTo>
                  <a:pt x="2395" y="983"/>
                </a:lnTo>
                <a:lnTo>
                  <a:pt x="2397" y="983"/>
                </a:lnTo>
                <a:lnTo>
                  <a:pt x="2400" y="983"/>
                </a:lnTo>
                <a:lnTo>
                  <a:pt x="2402" y="981"/>
                </a:lnTo>
                <a:lnTo>
                  <a:pt x="2405" y="981"/>
                </a:lnTo>
                <a:lnTo>
                  <a:pt x="2407" y="981"/>
                </a:lnTo>
                <a:lnTo>
                  <a:pt x="2409" y="981"/>
                </a:lnTo>
                <a:lnTo>
                  <a:pt x="2412" y="981"/>
                </a:lnTo>
                <a:lnTo>
                  <a:pt x="2414" y="978"/>
                </a:lnTo>
                <a:lnTo>
                  <a:pt x="2416" y="978"/>
                </a:lnTo>
                <a:lnTo>
                  <a:pt x="2419" y="976"/>
                </a:lnTo>
                <a:lnTo>
                  <a:pt x="2423" y="974"/>
                </a:lnTo>
                <a:lnTo>
                  <a:pt x="2426" y="974"/>
                </a:lnTo>
                <a:lnTo>
                  <a:pt x="2431" y="974"/>
                </a:lnTo>
                <a:lnTo>
                  <a:pt x="2431" y="971"/>
                </a:lnTo>
                <a:lnTo>
                  <a:pt x="2433" y="971"/>
                </a:lnTo>
                <a:lnTo>
                  <a:pt x="2435" y="971"/>
                </a:lnTo>
                <a:lnTo>
                  <a:pt x="2440" y="969"/>
                </a:lnTo>
                <a:lnTo>
                  <a:pt x="2442" y="967"/>
                </a:lnTo>
                <a:lnTo>
                  <a:pt x="2445" y="967"/>
                </a:lnTo>
                <a:lnTo>
                  <a:pt x="2447" y="967"/>
                </a:lnTo>
                <a:lnTo>
                  <a:pt x="2449" y="964"/>
                </a:lnTo>
                <a:lnTo>
                  <a:pt x="2452" y="964"/>
                </a:lnTo>
                <a:lnTo>
                  <a:pt x="2454" y="964"/>
                </a:lnTo>
                <a:lnTo>
                  <a:pt x="2454" y="962"/>
                </a:lnTo>
                <a:lnTo>
                  <a:pt x="2457" y="962"/>
                </a:lnTo>
                <a:lnTo>
                  <a:pt x="2457" y="960"/>
                </a:lnTo>
                <a:lnTo>
                  <a:pt x="2459" y="960"/>
                </a:lnTo>
                <a:lnTo>
                  <a:pt x="2461" y="957"/>
                </a:lnTo>
                <a:lnTo>
                  <a:pt x="2466" y="957"/>
                </a:lnTo>
                <a:lnTo>
                  <a:pt x="2466" y="960"/>
                </a:lnTo>
                <a:lnTo>
                  <a:pt x="2473" y="960"/>
                </a:lnTo>
                <a:lnTo>
                  <a:pt x="2473" y="957"/>
                </a:lnTo>
                <a:lnTo>
                  <a:pt x="2475" y="957"/>
                </a:lnTo>
                <a:lnTo>
                  <a:pt x="2475" y="955"/>
                </a:lnTo>
                <a:lnTo>
                  <a:pt x="2478" y="955"/>
                </a:lnTo>
                <a:lnTo>
                  <a:pt x="2480" y="955"/>
                </a:lnTo>
                <a:lnTo>
                  <a:pt x="2483" y="957"/>
                </a:lnTo>
                <a:lnTo>
                  <a:pt x="2485" y="957"/>
                </a:lnTo>
                <a:lnTo>
                  <a:pt x="2487" y="957"/>
                </a:lnTo>
                <a:lnTo>
                  <a:pt x="2490" y="957"/>
                </a:lnTo>
                <a:lnTo>
                  <a:pt x="2492" y="957"/>
                </a:lnTo>
                <a:lnTo>
                  <a:pt x="2494" y="957"/>
                </a:lnTo>
                <a:lnTo>
                  <a:pt x="2497" y="960"/>
                </a:lnTo>
                <a:lnTo>
                  <a:pt x="2499" y="960"/>
                </a:lnTo>
                <a:lnTo>
                  <a:pt x="2499" y="960"/>
                </a:lnTo>
                <a:lnTo>
                  <a:pt x="2501" y="960"/>
                </a:lnTo>
                <a:lnTo>
                  <a:pt x="2504" y="960"/>
                </a:lnTo>
                <a:lnTo>
                  <a:pt x="2506" y="962"/>
                </a:lnTo>
                <a:lnTo>
                  <a:pt x="2509" y="962"/>
                </a:lnTo>
                <a:lnTo>
                  <a:pt x="2511" y="962"/>
                </a:lnTo>
                <a:lnTo>
                  <a:pt x="2513" y="962"/>
                </a:lnTo>
                <a:lnTo>
                  <a:pt x="2516" y="962"/>
                </a:lnTo>
                <a:lnTo>
                  <a:pt x="2516" y="964"/>
                </a:lnTo>
                <a:lnTo>
                  <a:pt x="2518" y="964"/>
                </a:lnTo>
                <a:lnTo>
                  <a:pt x="2520" y="964"/>
                </a:lnTo>
                <a:lnTo>
                  <a:pt x="2523" y="964"/>
                </a:lnTo>
                <a:lnTo>
                  <a:pt x="2525" y="964"/>
                </a:lnTo>
                <a:lnTo>
                  <a:pt x="2527" y="964"/>
                </a:lnTo>
                <a:lnTo>
                  <a:pt x="2530" y="964"/>
                </a:lnTo>
                <a:lnTo>
                  <a:pt x="2532" y="964"/>
                </a:lnTo>
                <a:lnTo>
                  <a:pt x="2535" y="964"/>
                </a:lnTo>
                <a:lnTo>
                  <a:pt x="2535" y="967"/>
                </a:lnTo>
                <a:lnTo>
                  <a:pt x="2537" y="967"/>
                </a:lnTo>
                <a:lnTo>
                  <a:pt x="2539" y="969"/>
                </a:lnTo>
                <a:lnTo>
                  <a:pt x="2542" y="969"/>
                </a:lnTo>
                <a:lnTo>
                  <a:pt x="2544" y="971"/>
                </a:lnTo>
                <a:lnTo>
                  <a:pt x="2546" y="971"/>
                </a:lnTo>
                <a:lnTo>
                  <a:pt x="2549" y="974"/>
                </a:lnTo>
                <a:lnTo>
                  <a:pt x="2551" y="974"/>
                </a:lnTo>
                <a:lnTo>
                  <a:pt x="2553" y="976"/>
                </a:lnTo>
                <a:lnTo>
                  <a:pt x="2556" y="976"/>
                </a:lnTo>
                <a:lnTo>
                  <a:pt x="2556" y="976"/>
                </a:lnTo>
                <a:lnTo>
                  <a:pt x="2556" y="978"/>
                </a:lnTo>
                <a:lnTo>
                  <a:pt x="2558" y="978"/>
                </a:lnTo>
                <a:lnTo>
                  <a:pt x="2560" y="978"/>
                </a:lnTo>
                <a:lnTo>
                  <a:pt x="2563" y="981"/>
                </a:lnTo>
                <a:lnTo>
                  <a:pt x="2565" y="981"/>
                </a:lnTo>
                <a:lnTo>
                  <a:pt x="2568" y="981"/>
                </a:lnTo>
                <a:lnTo>
                  <a:pt x="2570" y="983"/>
                </a:lnTo>
                <a:lnTo>
                  <a:pt x="2572" y="983"/>
                </a:lnTo>
                <a:lnTo>
                  <a:pt x="2575" y="983"/>
                </a:lnTo>
                <a:lnTo>
                  <a:pt x="2577" y="986"/>
                </a:lnTo>
                <a:lnTo>
                  <a:pt x="2579" y="986"/>
                </a:lnTo>
                <a:lnTo>
                  <a:pt x="2582" y="986"/>
                </a:lnTo>
                <a:close/>
                <a:moveTo>
                  <a:pt x="1812" y="428"/>
                </a:moveTo>
                <a:lnTo>
                  <a:pt x="1814" y="428"/>
                </a:lnTo>
                <a:lnTo>
                  <a:pt x="1816" y="428"/>
                </a:lnTo>
                <a:lnTo>
                  <a:pt x="1816" y="428"/>
                </a:lnTo>
                <a:lnTo>
                  <a:pt x="1819" y="428"/>
                </a:lnTo>
                <a:lnTo>
                  <a:pt x="1819" y="426"/>
                </a:lnTo>
                <a:lnTo>
                  <a:pt x="1821" y="426"/>
                </a:lnTo>
                <a:lnTo>
                  <a:pt x="1823" y="423"/>
                </a:lnTo>
                <a:lnTo>
                  <a:pt x="1823" y="421"/>
                </a:lnTo>
                <a:lnTo>
                  <a:pt x="1826" y="421"/>
                </a:lnTo>
                <a:lnTo>
                  <a:pt x="1828" y="419"/>
                </a:lnTo>
                <a:lnTo>
                  <a:pt x="1830" y="419"/>
                </a:lnTo>
                <a:lnTo>
                  <a:pt x="1833" y="419"/>
                </a:lnTo>
                <a:lnTo>
                  <a:pt x="1828" y="419"/>
                </a:lnTo>
                <a:lnTo>
                  <a:pt x="1816" y="419"/>
                </a:lnTo>
                <a:lnTo>
                  <a:pt x="1802" y="419"/>
                </a:lnTo>
                <a:lnTo>
                  <a:pt x="1800" y="421"/>
                </a:lnTo>
                <a:lnTo>
                  <a:pt x="1800" y="423"/>
                </a:lnTo>
                <a:lnTo>
                  <a:pt x="1802" y="423"/>
                </a:lnTo>
                <a:lnTo>
                  <a:pt x="1804" y="423"/>
                </a:lnTo>
                <a:lnTo>
                  <a:pt x="1807" y="423"/>
                </a:lnTo>
                <a:lnTo>
                  <a:pt x="1807" y="426"/>
                </a:lnTo>
                <a:lnTo>
                  <a:pt x="1809" y="423"/>
                </a:lnTo>
                <a:lnTo>
                  <a:pt x="1809" y="426"/>
                </a:lnTo>
                <a:lnTo>
                  <a:pt x="1812" y="428"/>
                </a:lnTo>
                <a:close/>
                <a:moveTo>
                  <a:pt x="1641" y="239"/>
                </a:moveTo>
                <a:lnTo>
                  <a:pt x="1715" y="249"/>
                </a:lnTo>
                <a:lnTo>
                  <a:pt x="1738" y="305"/>
                </a:lnTo>
                <a:lnTo>
                  <a:pt x="1764" y="364"/>
                </a:lnTo>
                <a:lnTo>
                  <a:pt x="1840" y="374"/>
                </a:lnTo>
                <a:lnTo>
                  <a:pt x="1842" y="374"/>
                </a:lnTo>
                <a:lnTo>
                  <a:pt x="1845" y="374"/>
                </a:lnTo>
                <a:lnTo>
                  <a:pt x="1845" y="376"/>
                </a:lnTo>
                <a:lnTo>
                  <a:pt x="1847" y="376"/>
                </a:lnTo>
                <a:lnTo>
                  <a:pt x="1849" y="376"/>
                </a:lnTo>
                <a:lnTo>
                  <a:pt x="1852" y="378"/>
                </a:lnTo>
                <a:lnTo>
                  <a:pt x="1854" y="381"/>
                </a:lnTo>
                <a:lnTo>
                  <a:pt x="1856" y="383"/>
                </a:lnTo>
                <a:lnTo>
                  <a:pt x="1859" y="383"/>
                </a:lnTo>
                <a:lnTo>
                  <a:pt x="1859" y="386"/>
                </a:lnTo>
                <a:lnTo>
                  <a:pt x="1861" y="386"/>
                </a:lnTo>
                <a:lnTo>
                  <a:pt x="1861" y="388"/>
                </a:lnTo>
                <a:lnTo>
                  <a:pt x="1864" y="388"/>
                </a:lnTo>
                <a:lnTo>
                  <a:pt x="1864" y="390"/>
                </a:lnTo>
                <a:lnTo>
                  <a:pt x="1866" y="390"/>
                </a:lnTo>
                <a:lnTo>
                  <a:pt x="1868" y="393"/>
                </a:lnTo>
                <a:lnTo>
                  <a:pt x="1868" y="395"/>
                </a:lnTo>
                <a:lnTo>
                  <a:pt x="1868" y="397"/>
                </a:lnTo>
                <a:lnTo>
                  <a:pt x="1868" y="400"/>
                </a:lnTo>
                <a:lnTo>
                  <a:pt x="1871" y="400"/>
                </a:lnTo>
                <a:lnTo>
                  <a:pt x="1873" y="402"/>
                </a:lnTo>
                <a:lnTo>
                  <a:pt x="1880" y="412"/>
                </a:lnTo>
                <a:lnTo>
                  <a:pt x="1882" y="412"/>
                </a:lnTo>
                <a:lnTo>
                  <a:pt x="1885" y="412"/>
                </a:lnTo>
                <a:lnTo>
                  <a:pt x="1887" y="412"/>
                </a:lnTo>
                <a:lnTo>
                  <a:pt x="1892" y="412"/>
                </a:lnTo>
                <a:lnTo>
                  <a:pt x="1894" y="412"/>
                </a:lnTo>
                <a:lnTo>
                  <a:pt x="1897" y="412"/>
                </a:lnTo>
                <a:lnTo>
                  <a:pt x="1899" y="412"/>
                </a:lnTo>
                <a:lnTo>
                  <a:pt x="1904" y="412"/>
                </a:lnTo>
                <a:lnTo>
                  <a:pt x="1906" y="412"/>
                </a:lnTo>
                <a:lnTo>
                  <a:pt x="1913" y="412"/>
                </a:lnTo>
                <a:lnTo>
                  <a:pt x="1920" y="412"/>
                </a:lnTo>
                <a:lnTo>
                  <a:pt x="1923" y="412"/>
                </a:lnTo>
                <a:lnTo>
                  <a:pt x="1923" y="414"/>
                </a:lnTo>
                <a:lnTo>
                  <a:pt x="1925" y="419"/>
                </a:lnTo>
                <a:lnTo>
                  <a:pt x="1918" y="421"/>
                </a:lnTo>
                <a:lnTo>
                  <a:pt x="1920" y="421"/>
                </a:lnTo>
                <a:lnTo>
                  <a:pt x="1937" y="419"/>
                </a:lnTo>
                <a:lnTo>
                  <a:pt x="1939" y="419"/>
                </a:lnTo>
                <a:lnTo>
                  <a:pt x="1937" y="419"/>
                </a:lnTo>
                <a:lnTo>
                  <a:pt x="1932" y="419"/>
                </a:lnTo>
                <a:lnTo>
                  <a:pt x="1932" y="419"/>
                </a:lnTo>
                <a:lnTo>
                  <a:pt x="1930" y="412"/>
                </a:lnTo>
                <a:lnTo>
                  <a:pt x="1930" y="409"/>
                </a:lnTo>
                <a:lnTo>
                  <a:pt x="1930" y="407"/>
                </a:lnTo>
                <a:lnTo>
                  <a:pt x="1932" y="407"/>
                </a:lnTo>
                <a:lnTo>
                  <a:pt x="1932" y="404"/>
                </a:lnTo>
                <a:lnTo>
                  <a:pt x="1934" y="404"/>
                </a:lnTo>
                <a:lnTo>
                  <a:pt x="1934" y="402"/>
                </a:lnTo>
                <a:lnTo>
                  <a:pt x="1939" y="400"/>
                </a:lnTo>
                <a:lnTo>
                  <a:pt x="1942" y="400"/>
                </a:lnTo>
                <a:lnTo>
                  <a:pt x="1942" y="397"/>
                </a:lnTo>
                <a:lnTo>
                  <a:pt x="1946" y="397"/>
                </a:lnTo>
                <a:lnTo>
                  <a:pt x="1946" y="395"/>
                </a:lnTo>
                <a:lnTo>
                  <a:pt x="1944" y="393"/>
                </a:lnTo>
                <a:lnTo>
                  <a:pt x="1946" y="393"/>
                </a:lnTo>
                <a:lnTo>
                  <a:pt x="1949" y="393"/>
                </a:lnTo>
                <a:lnTo>
                  <a:pt x="1951" y="395"/>
                </a:lnTo>
                <a:lnTo>
                  <a:pt x="1956" y="393"/>
                </a:lnTo>
                <a:lnTo>
                  <a:pt x="1953" y="390"/>
                </a:lnTo>
                <a:lnTo>
                  <a:pt x="1951" y="390"/>
                </a:lnTo>
                <a:lnTo>
                  <a:pt x="1951" y="388"/>
                </a:lnTo>
                <a:lnTo>
                  <a:pt x="1949" y="386"/>
                </a:lnTo>
                <a:lnTo>
                  <a:pt x="1949" y="383"/>
                </a:lnTo>
                <a:lnTo>
                  <a:pt x="1951" y="383"/>
                </a:lnTo>
                <a:lnTo>
                  <a:pt x="1953" y="381"/>
                </a:lnTo>
                <a:lnTo>
                  <a:pt x="1956" y="381"/>
                </a:lnTo>
                <a:lnTo>
                  <a:pt x="1958" y="381"/>
                </a:lnTo>
                <a:lnTo>
                  <a:pt x="1960" y="381"/>
                </a:lnTo>
                <a:lnTo>
                  <a:pt x="1963" y="381"/>
                </a:lnTo>
                <a:lnTo>
                  <a:pt x="1965" y="383"/>
                </a:lnTo>
                <a:lnTo>
                  <a:pt x="1968" y="386"/>
                </a:lnTo>
                <a:lnTo>
                  <a:pt x="1972" y="386"/>
                </a:lnTo>
                <a:lnTo>
                  <a:pt x="1975" y="388"/>
                </a:lnTo>
                <a:lnTo>
                  <a:pt x="1979" y="390"/>
                </a:lnTo>
                <a:lnTo>
                  <a:pt x="1984" y="393"/>
                </a:lnTo>
                <a:lnTo>
                  <a:pt x="1986" y="390"/>
                </a:lnTo>
                <a:lnTo>
                  <a:pt x="1991" y="388"/>
                </a:lnTo>
                <a:lnTo>
                  <a:pt x="1996" y="386"/>
                </a:lnTo>
                <a:lnTo>
                  <a:pt x="2003" y="383"/>
                </a:lnTo>
                <a:lnTo>
                  <a:pt x="2005" y="381"/>
                </a:lnTo>
                <a:lnTo>
                  <a:pt x="2001" y="378"/>
                </a:lnTo>
                <a:lnTo>
                  <a:pt x="1996" y="376"/>
                </a:lnTo>
                <a:lnTo>
                  <a:pt x="1989" y="371"/>
                </a:lnTo>
                <a:lnTo>
                  <a:pt x="1986" y="369"/>
                </a:lnTo>
                <a:lnTo>
                  <a:pt x="1984" y="369"/>
                </a:lnTo>
                <a:lnTo>
                  <a:pt x="1984" y="367"/>
                </a:lnTo>
                <a:lnTo>
                  <a:pt x="1986" y="364"/>
                </a:lnTo>
                <a:lnTo>
                  <a:pt x="1986" y="367"/>
                </a:lnTo>
                <a:lnTo>
                  <a:pt x="1986" y="364"/>
                </a:lnTo>
                <a:lnTo>
                  <a:pt x="1989" y="362"/>
                </a:lnTo>
                <a:lnTo>
                  <a:pt x="1991" y="362"/>
                </a:lnTo>
                <a:lnTo>
                  <a:pt x="1993" y="362"/>
                </a:lnTo>
                <a:lnTo>
                  <a:pt x="2003" y="364"/>
                </a:lnTo>
                <a:lnTo>
                  <a:pt x="2008" y="367"/>
                </a:lnTo>
                <a:lnTo>
                  <a:pt x="2017" y="371"/>
                </a:lnTo>
                <a:lnTo>
                  <a:pt x="2027" y="376"/>
                </a:lnTo>
                <a:lnTo>
                  <a:pt x="2036" y="374"/>
                </a:lnTo>
                <a:lnTo>
                  <a:pt x="2022" y="362"/>
                </a:lnTo>
                <a:lnTo>
                  <a:pt x="2024" y="362"/>
                </a:lnTo>
                <a:lnTo>
                  <a:pt x="2010" y="350"/>
                </a:lnTo>
                <a:lnTo>
                  <a:pt x="2008" y="350"/>
                </a:lnTo>
                <a:lnTo>
                  <a:pt x="2012" y="348"/>
                </a:lnTo>
                <a:lnTo>
                  <a:pt x="2015" y="348"/>
                </a:lnTo>
                <a:lnTo>
                  <a:pt x="2019" y="352"/>
                </a:lnTo>
                <a:lnTo>
                  <a:pt x="2029" y="362"/>
                </a:lnTo>
                <a:lnTo>
                  <a:pt x="2031" y="362"/>
                </a:lnTo>
                <a:lnTo>
                  <a:pt x="2038" y="364"/>
                </a:lnTo>
                <a:lnTo>
                  <a:pt x="2041" y="369"/>
                </a:lnTo>
                <a:lnTo>
                  <a:pt x="2043" y="371"/>
                </a:lnTo>
                <a:lnTo>
                  <a:pt x="2045" y="374"/>
                </a:lnTo>
                <a:lnTo>
                  <a:pt x="2045" y="371"/>
                </a:lnTo>
                <a:lnTo>
                  <a:pt x="2043" y="369"/>
                </a:lnTo>
                <a:lnTo>
                  <a:pt x="2043" y="367"/>
                </a:lnTo>
                <a:lnTo>
                  <a:pt x="2043" y="367"/>
                </a:lnTo>
                <a:lnTo>
                  <a:pt x="2041" y="364"/>
                </a:lnTo>
                <a:lnTo>
                  <a:pt x="2034" y="360"/>
                </a:lnTo>
                <a:lnTo>
                  <a:pt x="2031" y="357"/>
                </a:lnTo>
                <a:lnTo>
                  <a:pt x="2034" y="357"/>
                </a:lnTo>
                <a:lnTo>
                  <a:pt x="2038" y="362"/>
                </a:lnTo>
                <a:lnTo>
                  <a:pt x="2043" y="360"/>
                </a:lnTo>
                <a:lnTo>
                  <a:pt x="2043" y="362"/>
                </a:lnTo>
                <a:lnTo>
                  <a:pt x="2053" y="367"/>
                </a:lnTo>
                <a:lnTo>
                  <a:pt x="2055" y="364"/>
                </a:lnTo>
                <a:lnTo>
                  <a:pt x="2053" y="362"/>
                </a:lnTo>
                <a:lnTo>
                  <a:pt x="2050" y="362"/>
                </a:lnTo>
                <a:lnTo>
                  <a:pt x="2053" y="362"/>
                </a:lnTo>
                <a:lnTo>
                  <a:pt x="2048" y="360"/>
                </a:lnTo>
                <a:lnTo>
                  <a:pt x="2045" y="357"/>
                </a:lnTo>
                <a:lnTo>
                  <a:pt x="2043" y="355"/>
                </a:lnTo>
                <a:lnTo>
                  <a:pt x="2043" y="355"/>
                </a:lnTo>
                <a:lnTo>
                  <a:pt x="2041" y="350"/>
                </a:lnTo>
                <a:lnTo>
                  <a:pt x="2038" y="350"/>
                </a:lnTo>
                <a:lnTo>
                  <a:pt x="2036" y="348"/>
                </a:lnTo>
                <a:lnTo>
                  <a:pt x="2031" y="343"/>
                </a:lnTo>
                <a:lnTo>
                  <a:pt x="2029" y="343"/>
                </a:lnTo>
                <a:lnTo>
                  <a:pt x="2029" y="341"/>
                </a:lnTo>
                <a:lnTo>
                  <a:pt x="2029" y="338"/>
                </a:lnTo>
                <a:lnTo>
                  <a:pt x="2029" y="336"/>
                </a:lnTo>
                <a:lnTo>
                  <a:pt x="2031" y="336"/>
                </a:lnTo>
                <a:lnTo>
                  <a:pt x="2031" y="338"/>
                </a:lnTo>
                <a:lnTo>
                  <a:pt x="2034" y="338"/>
                </a:lnTo>
                <a:lnTo>
                  <a:pt x="2036" y="341"/>
                </a:lnTo>
                <a:lnTo>
                  <a:pt x="2041" y="343"/>
                </a:lnTo>
                <a:lnTo>
                  <a:pt x="2043" y="348"/>
                </a:lnTo>
                <a:lnTo>
                  <a:pt x="2048" y="352"/>
                </a:lnTo>
                <a:lnTo>
                  <a:pt x="2055" y="360"/>
                </a:lnTo>
                <a:lnTo>
                  <a:pt x="2057" y="360"/>
                </a:lnTo>
                <a:lnTo>
                  <a:pt x="2062" y="362"/>
                </a:lnTo>
                <a:lnTo>
                  <a:pt x="2067" y="364"/>
                </a:lnTo>
                <a:lnTo>
                  <a:pt x="2071" y="369"/>
                </a:lnTo>
                <a:lnTo>
                  <a:pt x="2076" y="374"/>
                </a:lnTo>
                <a:lnTo>
                  <a:pt x="2083" y="381"/>
                </a:lnTo>
                <a:lnTo>
                  <a:pt x="2086" y="381"/>
                </a:lnTo>
                <a:lnTo>
                  <a:pt x="2088" y="383"/>
                </a:lnTo>
                <a:lnTo>
                  <a:pt x="2090" y="381"/>
                </a:lnTo>
                <a:lnTo>
                  <a:pt x="2088" y="381"/>
                </a:lnTo>
                <a:lnTo>
                  <a:pt x="2081" y="374"/>
                </a:lnTo>
                <a:lnTo>
                  <a:pt x="2074" y="367"/>
                </a:lnTo>
                <a:lnTo>
                  <a:pt x="2067" y="362"/>
                </a:lnTo>
                <a:lnTo>
                  <a:pt x="2067" y="362"/>
                </a:lnTo>
                <a:lnTo>
                  <a:pt x="2071" y="360"/>
                </a:lnTo>
                <a:lnTo>
                  <a:pt x="2074" y="357"/>
                </a:lnTo>
                <a:lnTo>
                  <a:pt x="2076" y="360"/>
                </a:lnTo>
                <a:lnTo>
                  <a:pt x="2086" y="367"/>
                </a:lnTo>
                <a:lnTo>
                  <a:pt x="2097" y="376"/>
                </a:lnTo>
                <a:lnTo>
                  <a:pt x="2100" y="376"/>
                </a:lnTo>
                <a:lnTo>
                  <a:pt x="2102" y="374"/>
                </a:lnTo>
                <a:lnTo>
                  <a:pt x="2093" y="362"/>
                </a:lnTo>
                <a:lnTo>
                  <a:pt x="2081" y="355"/>
                </a:lnTo>
                <a:lnTo>
                  <a:pt x="2086" y="350"/>
                </a:lnTo>
                <a:lnTo>
                  <a:pt x="2086" y="348"/>
                </a:lnTo>
                <a:lnTo>
                  <a:pt x="2095" y="357"/>
                </a:lnTo>
                <a:lnTo>
                  <a:pt x="2107" y="364"/>
                </a:lnTo>
                <a:lnTo>
                  <a:pt x="2109" y="362"/>
                </a:lnTo>
                <a:lnTo>
                  <a:pt x="2088" y="345"/>
                </a:lnTo>
                <a:lnTo>
                  <a:pt x="2090" y="336"/>
                </a:lnTo>
                <a:lnTo>
                  <a:pt x="2102" y="348"/>
                </a:lnTo>
                <a:lnTo>
                  <a:pt x="2105" y="350"/>
                </a:lnTo>
                <a:lnTo>
                  <a:pt x="2107" y="352"/>
                </a:lnTo>
                <a:lnTo>
                  <a:pt x="2109" y="352"/>
                </a:lnTo>
                <a:lnTo>
                  <a:pt x="2112" y="357"/>
                </a:lnTo>
                <a:lnTo>
                  <a:pt x="2114" y="357"/>
                </a:lnTo>
                <a:lnTo>
                  <a:pt x="2114" y="355"/>
                </a:lnTo>
                <a:lnTo>
                  <a:pt x="2116" y="352"/>
                </a:lnTo>
                <a:lnTo>
                  <a:pt x="2112" y="345"/>
                </a:lnTo>
                <a:lnTo>
                  <a:pt x="2109" y="345"/>
                </a:lnTo>
                <a:lnTo>
                  <a:pt x="2109" y="343"/>
                </a:lnTo>
                <a:lnTo>
                  <a:pt x="2107" y="343"/>
                </a:lnTo>
                <a:lnTo>
                  <a:pt x="2100" y="338"/>
                </a:lnTo>
                <a:lnTo>
                  <a:pt x="2100" y="336"/>
                </a:lnTo>
                <a:lnTo>
                  <a:pt x="2097" y="334"/>
                </a:lnTo>
                <a:lnTo>
                  <a:pt x="2093" y="329"/>
                </a:lnTo>
                <a:lnTo>
                  <a:pt x="2088" y="324"/>
                </a:lnTo>
                <a:lnTo>
                  <a:pt x="2090" y="322"/>
                </a:lnTo>
                <a:lnTo>
                  <a:pt x="2093" y="322"/>
                </a:lnTo>
                <a:lnTo>
                  <a:pt x="2093" y="319"/>
                </a:lnTo>
                <a:lnTo>
                  <a:pt x="2095" y="319"/>
                </a:lnTo>
                <a:lnTo>
                  <a:pt x="2095" y="322"/>
                </a:lnTo>
                <a:lnTo>
                  <a:pt x="2100" y="319"/>
                </a:lnTo>
                <a:lnTo>
                  <a:pt x="2102" y="319"/>
                </a:lnTo>
                <a:lnTo>
                  <a:pt x="2105" y="322"/>
                </a:lnTo>
                <a:lnTo>
                  <a:pt x="2109" y="324"/>
                </a:lnTo>
                <a:lnTo>
                  <a:pt x="2114" y="326"/>
                </a:lnTo>
                <a:lnTo>
                  <a:pt x="2116" y="324"/>
                </a:lnTo>
                <a:lnTo>
                  <a:pt x="2114" y="322"/>
                </a:lnTo>
                <a:lnTo>
                  <a:pt x="2109" y="319"/>
                </a:lnTo>
                <a:lnTo>
                  <a:pt x="2102" y="315"/>
                </a:lnTo>
                <a:lnTo>
                  <a:pt x="2100" y="312"/>
                </a:lnTo>
                <a:lnTo>
                  <a:pt x="2100" y="310"/>
                </a:lnTo>
                <a:lnTo>
                  <a:pt x="2100" y="308"/>
                </a:lnTo>
                <a:lnTo>
                  <a:pt x="2100" y="305"/>
                </a:lnTo>
                <a:lnTo>
                  <a:pt x="2100" y="305"/>
                </a:lnTo>
                <a:lnTo>
                  <a:pt x="2100" y="303"/>
                </a:lnTo>
                <a:lnTo>
                  <a:pt x="2102" y="303"/>
                </a:lnTo>
                <a:lnTo>
                  <a:pt x="2102" y="300"/>
                </a:lnTo>
                <a:lnTo>
                  <a:pt x="2105" y="300"/>
                </a:lnTo>
                <a:lnTo>
                  <a:pt x="2105" y="298"/>
                </a:lnTo>
                <a:lnTo>
                  <a:pt x="2107" y="298"/>
                </a:lnTo>
                <a:lnTo>
                  <a:pt x="2107" y="296"/>
                </a:lnTo>
                <a:lnTo>
                  <a:pt x="2109" y="293"/>
                </a:lnTo>
                <a:lnTo>
                  <a:pt x="2112" y="291"/>
                </a:lnTo>
                <a:lnTo>
                  <a:pt x="2123" y="300"/>
                </a:lnTo>
                <a:lnTo>
                  <a:pt x="2126" y="303"/>
                </a:lnTo>
                <a:lnTo>
                  <a:pt x="2126" y="300"/>
                </a:lnTo>
                <a:lnTo>
                  <a:pt x="2107" y="284"/>
                </a:lnTo>
                <a:lnTo>
                  <a:pt x="2109" y="282"/>
                </a:lnTo>
                <a:lnTo>
                  <a:pt x="2112" y="282"/>
                </a:lnTo>
                <a:lnTo>
                  <a:pt x="2114" y="284"/>
                </a:lnTo>
                <a:lnTo>
                  <a:pt x="2116" y="286"/>
                </a:lnTo>
                <a:lnTo>
                  <a:pt x="2119" y="289"/>
                </a:lnTo>
                <a:lnTo>
                  <a:pt x="2123" y="291"/>
                </a:lnTo>
                <a:lnTo>
                  <a:pt x="2126" y="296"/>
                </a:lnTo>
                <a:lnTo>
                  <a:pt x="2128" y="298"/>
                </a:lnTo>
                <a:lnTo>
                  <a:pt x="2131" y="298"/>
                </a:lnTo>
                <a:lnTo>
                  <a:pt x="2133" y="300"/>
                </a:lnTo>
                <a:lnTo>
                  <a:pt x="2135" y="300"/>
                </a:lnTo>
                <a:lnTo>
                  <a:pt x="2135" y="298"/>
                </a:lnTo>
                <a:lnTo>
                  <a:pt x="2133" y="293"/>
                </a:lnTo>
                <a:lnTo>
                  <a:pt x="2133" y="291"/>
                </a:lnTo>
                <a:lnTo>
                  <a:pt x="2131" y="286"/>
                </a:lnTo>
                <a:lnTo>
                  <a:pt x="2131" y="284"/>
                </a:lnTo>
                <a:lnTo>
                  <a:pt x="2128" y="279"/>
                </a:lnTo>
                <a:lnTo>
                  <a:pt x="2128" y="275"/>
                </a:lnTo>
                <a:lnTo>
                  <a:pt x="2126" y="270"/>
                </a:lnTo>
                <a:lnTo>
                  <a:pt x="2126" y="267"/>
                </a:lnTo>
                <a:lnTo>
                  <a:pt x="2126" y="265"/>
                </a:lnTo>
                <a:lnTo>
                  <a:pt x="2126" y="263"/>
                </a:lnTo>
                <a:lnTo>
                  <a:pt x="2123" y="263"/>
                </a:lnTo>
                <a:lnTo>
                  <a:pt x="2121" y="263"/>
                </a:lnTo>
                <a:lnTo>
                  <a:pt x="2119" y="263"/>
                </a:lnTo>
                <a:lnTo>
                  <a:pt x="2116" y="263"/>
                </a:lnTo>
                <a:lnTo>
                  <a:pt x="2114" y="260"/>
                </a:lnTo>
                <a:lnTo>
                  <a:pt x="2112" y="260"/>
                </a:lnTo>
                <a:lnTo>
                  <a:pt x="2109" y="260"/>
                </a:lnTo>
                <a:lnTo>
                  <a:pt x="2107" y="260"/>
                </a:lnTo>
                <a:lnTo>
                  <a:pt x="2102" y="260"/>
                </a:lnTo>
                <a:lnTo>
                  <a:pt x="2100" y="260"/>
                </a:lnTo>
                <a:lnTo>
                  <a:pt x="2097" y="258"/>
                </a:lnTo>
                <a:lnTo>
                  <a:pt x="2095" y="258"/>
                </a:lnTo>
                <a:lnTo>
                  <a:pt x="2095" y="260"/>
                </a:lnTo>
                <a:lnTo>
                  <a:pt x="2093" y="260"/>
                </a:lnTo>
                <a:lnTo>
                  <a:pt x="2093" y="258"/>
                </a:lnTo>
                <a:lnTo>
                  <a:pt x="2090" y="258"/>
                </a:lnTo>
                <a:lnTo>
                  <a:pt x="2088" y="258"/>
                </a:lnTo>
                <a:lnTo>
                  <a:pt x="2086" y="258"/>
                </a:lnTo>
                <a:lnTo>
                  <a:pt x="2083" y="260"/>
                </a:lnTo>
                <a:lnTo>
                  <a:pt x="2074" y="258"/>
                </a:lnTo>
                <a:lnTo>
                  <a:pt x="2074" y="256"/>
                </a:lnTo>
                <a:lnTo>
                  <a:pt x="2069" y="256"/>
                </a:lnTo>
                <a:lnTo>
                  <a:pt x="2067" y="256"/>
                </a:lnTo>
                <a:lnTo>
                  <a:pt x="2064" y="256"/>
                </a:lnTo>
                <a:lnTo>
                  <a:pt x="2076" y="244"/>
                </a:lnTo>
                <a:lnTo>
                  <a:pt x="2079" y="246"/>
                </a:lnTo>
                <a:lnTo>
                  <a:pt x="2083" y="246"/>
                </a:lnTo>
                <a:lnTo>
                  <a:pt x="2083" y="249"/>
                </a:lnTo>
                <a:lnTo>
                  <a:pt x="2086" y="249"/>
                </a:lnTo>
                <a:lnTo>
                  <a:pt x="2090" y="249"/>
                </a:lnTo>
                <a:lnTo>
                  <a:pt x="2093" y="249"/>
                </a:lnTo>
                <a:lnTo>
                  <a:pt x="2097" y="249"/>
                </a:lnTo>
                <a:lnTo>
                  <a:pt x="2100" y="249"/>
                </a:lnTo>
                <a:lnTo>
                  <a:pt x="2102" y="249"/>
                </a:lnTo>
                <a:lnTo>
                  <a:pt x="2105" y="249"/>
                </a:lnTo>
                <a:lnTo>
                  <a:pt x="2109" y="251"/>
                </a:lnTo>
                <a:lnTo>
                  <a:pt x="2114" y="251"/>
                </a:lnTo>
                <a:lnTo>
                  <a:pt x="2119" y="251"/>
                </a:lnTo>
                <a:lnTo>
                  <a:pt x="2123" y="253"/>
                </a:lnTo>
                <a:lnTo>
                  <a:pt x="2128" y="253"/>
                </a:lnTo>
                <a:lnTo>
                  <a:pt x="2131" y="253"/>
                </a:lnTo>
                <a:lnTo>
                  <a:pt x="2133" y="253"/>
                </a:lnTo>
                <a:lnTo>
                  <a:pt x="2133" y="251"/>
                </a:lnTo>
                <a:lnTo>
                  <a:pt x="2133" y="249"/>
                </a:lnTo>
                <a:lnTo>
                  <a:pt x="2135" y="246"/>
                </a:lnTo>
                <a:lnTo>
                  <a:pt x="2135" y="241"/>
                </a:lnTo>
                <a:lnTo>
                  <a:pt x="2138" y="239"/>
                </a:lnTo>
                <a:lnTo>
                  <a:pt x="2138" y="237"/>
                </a:lnTo>
                <a:lnTo>
                  <a:pt x="2135" y="237"/>
                </a:lnTo>
                <a:lnTo>
                  <a:pt x="2133" y="234"/>
                </a:lnTo>
                <a:lnTo>
                  <a:pt x="2126" y="234"/>
                </a:lnTo>
                <a:lnTo>
                  <a:pt x="2121" y="234"/>
                </a:lnTo>
                <a:lnTo>
                  <a:pt x="2119" y="232"/>
                </a:lnTo>
                <a:lnTo>
                  <a:pt x="2114" y="232"/>
                </a:lnTo>
                <a:lnTo>
                  <a:pt x="2109" y="232"/>
                </a:lnTo>
                <a:lnTo>
                  <a:pt x="2107" y="232"/>
                </a:lnTo>
                <a:lnTo>
                  <a:pt x="2102" y="230"/>
                </a:lnTo>
                <a:lnTo>
                  <a:pt x="2100" y="230"/>
                </a:lnTo>
                <a:lnTo>
                  <a:pt x="2100" y="227"/>
                </a:lnTo>
                <a:lnTo>
                  <a:pt x="2102" y="227"/>
                </a:lnTo>
                <a:lnTo>
                  <a:pt x="2105" y="225"/>
                </a:lnTo>
                <a:lnTo>
                  <a:pt x="2105" y="223"/>
                </a:lnTo>
                <a:lnTo>
                  <a:pt x="2107" y="223"/>
                </a:lnTo>
                <a:lnTo>
                  <a:pt x="2109" y="223"/>
                </a:lnTo>
                <a:lnTo>
                  <a:pt x="2112" y="223"/>
                </a:lnTo>
                <a:lnTo>
                  <a:pt x="2114" y="223"/>
                </a:lnTo>
                <a:lnTo>
                  <a:pt x="2116" y="223"/>
                </a:lnTo>
                <a:lnTo>
                  <a:pt x="2121" y="225"/>
                </a:lnTo>
                <a:lnTo>
                  <a:pt x="2123" y="225"/>
                </a:lnTo>
                <a:lnTo>
                  <a:pt x="2126" y="225"/>
                </a:lnTo>
                <a:lnTo>
                  <a:pt x="2128" y="225"/>
                </a:lnTo>
                <a:lnTo>
                  <a:pt x="2133" y="227"/>
                </a:lnTo>
                <a:lnTo>
                  <a:pt x="2135" y="227"/>
                </a:lnTo>
                <a:lnTo>
                  <a:pt x="2135" y="225"/>
                </a:lnTo>
                <a:lnTo>
                  <a:pt x="2135" y="223"/>
                </a:lnTo>
                <a:lnTo>
                  <a:pt x="2135" y="220"/>
                </a:lnTo>
                <a:lnTo>
                  <a:pt x="2135" y="218"/>
                </a:lnTo>
                <a:lnTo>
                  <a:pt x="2135" y="215"/>
                </a:lnTo>
                <a:lnTo>
                  <a:pt x="2133" y="213"/>
                </a:lnTo>
                <a:lnTo>
                  <a:pt x="2133" y="211"/>
                </a:lnTo>
                <a:lnTo>
                  <a:pt x="2131" y="211"/>
                </a:lnTo>
                <a:lnTo>
                  <a:pt x="2131" y="208"/>
                </a:lnTo>
                <a:lnTo>
                  <a:pt x="2128" y="206"/>
                </a:lnTo>
                <a:lnTo>
                  <a:pt x="2126" y="204"/>
                </a:lnTo>
                <a:lnTo>
                  <a:pt x="2123" y="201"/>
                </a:lnTo>
                <a:lnTo>
                  <a:pt x="2121" y="201"/>
                </a:lnTo>
                <a:lnTo>
                  <a:pt x="2119" y="199"/>
                </a:lnTo>
                <a:lnTo>
                  <a:pt x="2116" y="199"/>
                </a:lnTo>
                <a:lnTo>
                  <a:pt x="2114" y="199"/>
                </a:lnTo>
                <a:lnTo>
                  <a:pt x="2109" y="197"/>
                </a:lnTo>
                <a:lnTo>
                  <a:pt x="2102" y="194"/>
                </a:lnTo>
                <a:lnTo>
                  <a:pt x="2100" y="199"/>
                </a:lnTo>
                <a:lnTo>
                  <a:pt x="2097" y="199"/>
                </a:lnTo>
                <a:lnTo>
                  <a:pt x="2095" y="199"/>
                </a:lnTo>
                <a:lnTo>
                  <a:pt x="2093" y="199"/>
                </a:lnTo>
                <a:lnTo>
                  <a:pt x="2093" y="197"/>
                </a:lnTo>
                <a:lnTo>
                  <a:pt x="2093" y="194"/>
                </a:lnTo>
                <a:lnTo>
                  <a:pt x="2088" y="194"/>
                </a:lnTo>
                <a:lnTo>
                  <a:pt x="2086" y="194"/>
                </a:lnTo>
                <a:lnTo>
                  <a:pt x="2083" y="192"/>
                </a:lnTo>
                <a:lnTo>
                  <a:pt x="2079" y="192"/>
                </a:lnTo>
                <a:lnTo>
                  <a:pt x="2071" y="192"/>
                </a:lnTo>
                <a:lnTo>
                  <a:pt x="2062" y="192"/>
                </a:lnTo>
                <a:lnTo>
                  <a:pt x="2055" y="189"/>
                </a:lnTo>
                <a:lnTo>
                  <a:pt x="2048" y="189"/>
                </a:lnTo>
                <a:lnTo>
                  <a:pt x="2045" y="189"/>
                </a:lnTo>
                <a:lnTo>
                  <a:pt x="2043" y="189"/>
                </a:lnTo>
                <a:lnTo>
                  <a:pt x="2036" y="187"/>
                </a:lnTo>
                <a:lnTo>
                  <a:pt x="2027" y="187"/>
                </a:lnTo>
                <a:lnTo>
                  <a:pt x="2024" y="187"/>
                </a:lnTo>
                <a:lnTo>
                  <a:pt x="1968" y="180"/>
                </a:lnTo>
                <a:lnTo>
                  <a:pt x="1946" y="204"/>
                </a:lnTo>
                <a:lnTo>
                  <a:pt x="1944" y="204"/>
                </a:lnTo>
                <a:lnTo>
                  <a:pt x="1942" y="204"/>
                </a:lnTo>
                <a:lnTo>
                  <a:pt x="1939" y="204"/>
                </a:lnTo>
                <a:lnTo>
                  <a:pt x="1937" y="204"/>
                </a:lnTo>
                <a:lnTo>
                  <a:pt x="1953" y="185"/>
                </a:lnTo>
                <a:lnTo>
                  <a:pt x="1949" y="182"/>
                </a:lnTo>
                <a:lnTo>
                  <a:pt x="1949" y="185"/>
                </a:lnTo>
                <a:lnTo>
                  <a:pt x="1946" y="185"/>
                </a:lnTo>
                <a:lnTo>
                  <a:pt x="1946" y="187"/>
                </a:lnTo>
                <a:lnTo>
                  <a:pt x="1944" y="189"/>
                </a:lnTo>
                <a:lnTo>
                  <a:pt x="1942" y="192"/>
                </a:lnTo>
                <a:lnTo>
                  <a:pt x="1939" y="192"/>
                </a:lnTo>
                <a:lnTo>
                  <a:pt x="1937" y="197"/>
                </a:lnTo>
                <a:lnTo>
                  <a:pt x="1932" y="204"/>
                </a:lnTo>
                <a:lnTo>
                  <a:pt x="1927" y="204"/>
                </a:lnTo>
                <a:lnTo>
                  <a:pt x="1925" y="204"/>
                </a:lnTo>
                <a:lnTo>
                  <a:pt x="1932" y="192"/>
                </a:lnTo>
                <a:lnTo>
                  <a:pt x="1930" y="192"/>
                </a:lnTo>
                <a:lnTo>
                  <a:pt x="1925" y="194"/>
                </a:lnTo>
                <a:lnTo>
                  <a:pt x="1918" y="201"/>
                </a:lnTo>
                <a:lnTo>
                  <a:pt x="1916" y="201"/>
                </a:lnTo>
                <a:lnTo>
                  <a:pt x="1930" y="180"/>
                </a:lnTo>
                <a:lnTo>
                  <a:pt x="1942" y="180"/>
                </a:lnTo>
                <a:lnTo>
                  <a:pt x="1942" y="178"/>
                </a:lnTo>
                <a:lnTo>
                  <a:pt x="1918" y="175"/>
                </a:lnTo>
                <a:lnTo>
                  <a:pt x="1918" y="178"/>
                </a:lnTo>
                <a:lnTo>
                  <a:pt x="1916" y="178"/>
                </a:lnTo>
                <a:lnTo>
                  <a:pt x="1913" y="180"/>
                </a:lnTo>
                <a:lnTo>
                  <a:pt x="1913" y="182"/>
                </a:lnTo>
                <a:lnTo>
                  <a:pt x="1911" y="182"/>
                </a:lnTo>
                <a:lnTo>
                  <a:pt x="1911" y="185"/>
                </a:lnTo>
                <a:lnTo>
                  <a:pt x="1908" y="187"/>
                </a:lnTo>
                <a:lnTo>
                  <a:pt x="1908" y="189"/>
                </a:lnTo>
                <a:lnTo>
                  <a:pt x="1897" y="199"/>
                </a:lnTo>
                <a:lnTo>
                  <a:pt x="1894" y="199"/>
                </a:lnTo>
                <a:lnTo>
                  <a:pt x="1892" y="199"/>
                </a:lnTo>
                <a:lnTo>
                  <a:pt x="1890" y="199"/>
                </a:lnTo>
                <a:lnTo>
                  <a:pt x="1887" y="199"/>
                </a:lnTo>
                <a:lnTo>
                  <a:pt x="1887" y="197"/>
                </a:lnTo>
                <a:lnTo>
                  <a:pt x="1885" y="197"/>
                </a:lnTo>
                <a:lnTo>
                  <a:pt x="1885" y="194"/>
                </a:lnTo>
                <a:lnTo>
                  <a:pt x="1887" y="192"/>
                </a:lnTo>
                <a:lnTo>
                  <a:pt x="1890" y="192"/>
                </a:lnTo>
                <a:lnTo>
                  <a:pt x="1890" y="189"/>
                </a:lnTo>
                <a:lnTo>
                  <a:pt x="1892" y="187"/>
                </a:lnTo>
                <a:lnTo>
                  <a:pt x="1894" y="185"/>
                </a:lnTo>
                <a:lnTo>
                  <a:pt x="1897" y="182"/>
                </a:lnTo>
                <a:lnTo>
                  <a:pt x="1897" y="180"/>
                </a:lnTo>
                <a:lnTo>
                  <a:pt x="1899" y="180"/>
                </a:lnTo>
                <a:lnTo>
                  <a:pt x="1899" y="178"/>
                </a:lnTo>
                <a:lnTo>
                  <a:pt x="1897" y="178"/>
                </a:lnTo>
                <a:lnTo>
                  <a:pt x="1894" y="178"/>
                </a:lnTo>
                <a:lnTo>
                  <a:pt x="1894" y="173"/>
                </a:lnTo>
                <a:lnTo>
                  <a:pt x="1875" y="171"/>
                </a:lnTo>
                <a:lnTo>
                  <a:pt x="1875" y="173"/>
                </a:lnTo>
                <a:lnTo>
                  <a:pt x="1892" y="175"/>
                </a:lnTo>
                <a:lnTo>
                  <a:pt x="1892" y="178"/>
                </a:lnTo>
                <a:lnTo>
                  <a:pt x="1890" y="175"/>
                </a:lnTo>
                <a:lnTo>
                  <a:pt x="1887" y="175"/>
                </a:lnTo>
                <a:lnTo>
                  <a:pt x="1885" y="175"/>
                </a:lnTo>
                <a:lnTo>
                  <a:pt x="1882" y="175"/>
                </a:lnTo>
                <a:lnTo>
                  <a:pt x="1880" y="175"/>
                </a:lnTo>
                <a:lnTo>
                  <a:pt x="1878" y="175"/>
                </a:lnTo>
                <a:lnTo>
                  <a:pt x="1878" y="178"/>
                </a:lnTo>
                <a:lnTo>
                  <a:pt x="1875" y="178"/>
                </a:lnTo>
                <a:lnTo>
                  <a:pt x="1875" y="180"/>
                </a:lnTo>
                <a:lnTo>
                  <a:pt x="1873" y="180"/>
                </a:lnTo>
                <a:lnTo>
                  <a:pt x="1873" y="180"/>
                </a:lnTo>
                <a:lnTo>
                  <a:pt x="1871" y="180"/>
                </a:lnTo>
                <a:lnTo>
                  <a:pt x="1868" y="178"/>
                </a:lnTo>
                <a:lnTo>
                  <a:pt x="1866" y="178"/>
                </a:lnTo>
                <a:lnTo>
                  <a:pt x="1864" y="175"/>
                </a:lnTo>
                <a:lnTo>
                  <a:pt x="1861" y="175"/>
                </a:lnTo>
                <a:lnTo>
                  <a:pt x="1859" y="175"/>
                </a:lnTo>
                <a:lnTo>
                  <a:pt x="1859" y="173"/>
                </a:lnTo>
                <a:lnTo>
                  <a:pt x="1856" y="173"/>
                </a:lnTo>
                <a:lnTo>
                  <a:pt x="1856" y="171"/>
                </a:lnTo>
                <a:lnTo>
                  <a:pt x="1854" y="171"/>
                </a:lnTo>
                <a:lnTo>
                  <a:pt x="1852" y="171"/>
                </a:lnTo>
                <a:lnTo>
                  <a:pt x="1849" y="171"/>
                </a:lnTo>
                <a:lnTo>
                  <a:pt x="1847" y="171"/>
                </a:lnTo>
                <a:lnTo>
                  <a:pt x="1845" y="171"/>
                </a:lnTo>
                <a:lnTo>
                  <a:pt x="1842" y="171"/>
                </a:lnTo>
                <a:lnTo>
                  <a:pt x="1840" y="171"/>
                </a:lnTo>
                <a:lnTo>
                  <a:pt x="1838" y="171"/>
                </a:lnTo>
                <a:lnTo>
                  <a:pt x="1835" y="171"/>
                </a:lnTo>
                <a:lnTo>
                  <a:pt x="1835" y="168"/>
                </a:lnTo>
                <a:lnTo>
                  <a:pt x="1833" y="168"/>
                </a:lnTo>
                <a:lnTo>
                  <a:pt x="1830" y="168"/>
                </a:lnTo>
                <a:lnTo>
                  <a:pt x="1830" y="171"/>
                </a:lnTo>
                <a:lnTo>
                  <a:pt x="1828" y="171"/>
                </a:lnTo>
                <a:lnTo>
                  <a:pt x="1826" y="171"/>
                </a:lnTo>
                <a:lnTo>
                  <a:pt x="1826" y="173"/>
                </a:lnTo>
                <a:lnTo>
                  <a:pt x="1823" y="173"/>
                </a:lnTo>
                <a:lnTo>
                  <a:pt x="1821" y="173"/>
                </a:lnTo>
                <a:lnTo>
                  <a:pt x="1819" y="173"/>
                </a:lnTo>
                <a:lnTo>
                  <a:pt x="1816" y="173"/>
                </a:lnTo>
                <a:lnTo>
                  <a:pt x="1816" y="173"/>
                </a:lnTo>
                <a:lnTo>
                  <a:pt x="1816" y="171"/>
                </a:lnTo>
                <a:lnTo>
                  <a:pt x="1814" y="171"/>
                </a:lnTo>
                <a:lnTo>
                  <a:pt x="1812" y="171"/>
                </a:lnTo>
                <a:lnTo>
                  <a:pt x="1809" y="171"/>
                </a:lnTo>
                <a:lnTo>
                  <a:pt x="1807" y="171"/>
                </a:lnTo>
                <a:lnTo>
                  <a:pt x="1807" y="168"/>
                </a:lnTo>
                <a:lnTo>
                  <a:pt x="1804" y="168"/>
                </a:lnTo>
                <a:lnTo>
                  <a:pt x="1802" y="168"/>
                </a:lnTo>
                <a:lnTo>
                  <a:pt x="1800" y="166"/>
                </a:lnTo>
                <a:lnTo>
                  <a:pt x="1797" y="166"/>
                </a:lnTo>
                <a:lnTo>
                  <a:pt x="1797" y="163"/>
                </a:lnTo>
                <a:lnTo>
                  <a:pt x="1795" y="163"/>
                </a:lnTo>
                <a:lnTo>
                  <a:pt x="1795" y="161"/>
                </a:lnTo>
                <a:lnTo>
                  <a:pt x="1802" y="156"/>
                </a:lnTo>
                <a:lnTo>
                  <a:pt x="1800" y="156"/>
                </a:lnTo>
                <a:lnTo>
                  <a:pt x="1795" y="154"/>
                </a:lnTo>
                <a:lnTo>
                  <a:pt x="1793" y="152"/>
                </a:lnTo>
                <a:lnTo>
                  <a:pt x="1790" y="152"/>
                </a:lnTo>
                <a:lnTo>
                  <a:pt x="1788" y="149"/>
                </a:lnTo>
                <a:lnTo>
                  <a:pt x="1786" y="147"/>
                </a:lnTo>
                <a:lnTo>
                  <a:pt x="1783" y="147"/>
                </a:lnTo>
                <a:lnTo>
                  <a:pt x="1781" y="145"/>
                </a:lnTo>
                <a:lnTo>
                  <a:pt x="1779" y="145"/>
                </a:lnTo>
                <a:lnTo>
                  <a:pt x="1776" y="142"/>
                </a:lnTo>
                <a:lnTo>
                  <a:pt x="1774" y="142"/>
                </a:lnTo>
                <a:lnTo>
                  <a:pt x="1771" y="140"/>
                </a:lnTo>
                <a:lnTo>
                  <a:pt x="1769" y="140"/>
                </a:lnTo>
                <a:lnTo>
                  <a:pt x="1769" y="137"/>
                </a:lnTo>
                <a:lnTo>
                  <a:pt x="1764" y="137"/>
                </a:lnTo>
                <a:lnTo>
                  <a:pt x="1762" y="137"/>
                </a:lnTo>
                <a:lnTo>
                  <a:pt x="1760" y="135"/>
                </a:lnTo>
                <a:lnTo>
                  <a:pt x="1760" y="133"/>
                </a:lnTo>
                <a:lnTo>
                  <a:pt x="1757" y="133"/>
                </a:lnTo>
                <a:lnTo>
                  <a:pt x="1757" y="130"/>
                </a:lnTo>
                <a:lnTo>
                  <a:pt x="1757" y="128"/>
                </a:lnTo>
                <a:lnTo>
                  <a:pt x="1757" y="126"/>
                </a:lnTo>
                <a:lnTo>
                  <a:pt x="1755" y="121"/>
                </a:lnTo>
                <a:lnTo>
                  <a:pt x="1753" y="116"/>
                </a:lnTo>
                <a:lnTo>
                  <a:pt x="1748" y="111"/>
                </a:lnTo>
                <a:lnTo>
                  <a:pt x="1745" y="107"/>
                </a:lnTo>
                <a:lnTo>
                  <a:pt x="1743" y="102"/>
                </a:lnTo>
                <a:lnTo>
                  <a:pt x="1741" y="97"/>
                </a:lnTo>
                <a:lnTo>
                  <a:pt x="1741" y="95"/>
                </a:lnTo>
                <a:lnTo>
                  <a:pt x="1738" y="97"/>
                </a:lnTo>
                <a:lnTo>
                  <a:pt x="1738" y="95"/>
                </a:lnTo>
                <a:lnTo>
                  <a:pt x="1736" y="95"/>
                </a:lnTo>
                <a:lnTo>
                  <a:pt x="1708" y="135"/>
                </a:lnTo>
                <a:lnTo>
                  <a:pt x="1693" y="154"/>
                </a:lnTo>
                <a:lnTo>
                  <a:pt x="1689" y="163"/>
                </a:lnTo>
                <a:lnTo>
                  <a:pt x="1686" y="168"/>
                </a:lnTo>
                <a:lnTo>
                  <a:pt x="1667" y="189"/>
                </a:lnTo>
                <a:lnTo>
                  <a:pt x="1653" y="208"/>
                </a:lnTo>
                <a:lnTo>
                  <a:pt x="1639" y="218"/>
                </a:lnTo>
                <a:lnTo>
                  <a:pt x="1637" y="218"/>
                </a:lnTo>
                <a:lnTo>
                  <a:pt x="1639" y="227"/>
                </a:lnTo>
                <a:lnTo>
                  <a:pt x="1641" y="239"/>
                </a:lnTo>
                <a:close/>
                <a:moveTo>
                  <a:pt x="2218" y="305"/>
                </a:moveTo>
                <a:lnTo>
                  <a:pt x="2225" y="305"/>
                </a:lnTo>
                <a:lnTo>
                  <a:pt x="2218" y="303"/>
                </a:lnTo>
                <a:lnTo>
                  <a:pt x="2218" y="305"/>
                </a:lnTo>
                <a:close/>
                <a:moveTo>
                  <a:pt x="2995" y="624"/>
                </a:moveTo>
                <a:lnTo>
                  <a:pt x="3047" y="586"/>
                </a:lnTo>
                <a:lnTo>
                  <a:pt x="3047" y="582"/>
                </a:lnTo>
                <a:lnTo>
                  <a:pt x="3040" y="560"/>
                </a:lnTo>
                <a:lnTo>
                  <a:pt x="3042" y="558"/>
                </a:lnTo>
                <a:lnTo>
                  <a:pt x="3035" y="537"/>
                </a:lnTo>
                <a:lnTo>
                  <a:pt x="3026" y="527"/>
                </a:lnTo>
                <a:lnTo>
                  <a:pt x="3014" y="523"/>
                </a:lnTo>
                <a:lnTo>
                  <a:pt x="3002" y="520"/>
                </a:lnTo>
                <a:lnTo>
                  <a:pt x="2969" y="530"/>
                </a:lnTo>
                <a:lnTo>
                  <a:pt x="2948" y="530"/>
                </a:lnTo>
                <a:lnTo>
                  <a:pt x="2936" y="525"/>
                </a:lnTo>
                <a:lnTo>
                  <a:pt x="2934" y="527"/>
                </a:lnTo>
                <a:lnTo>
                  <a:pt x="2929" y="530"/>
                </a:lnTo>
                <a:lnTo>
                  <a:pt x="2922" y="530"/>
                </a:lnTo>
                <a:lnTo>
                  <a:pt x="2903" y="532"/>
                </a:lnTo>
                <a:lnTo>
                  <a:pt x="2901" y="532"/>
                </a:lnTo>
                <a:lnTo>
                  <a:pt x="2896" y="530"/>
                </a:lnTo>
                <a:lnTo>
                  <a:pt x="2894" y="530"/>
                </a:lnTo>
                <a:lnTo>
                  <a:pt x="2889" y="532"/>
                </a:lnTo>
                <a:lnTo>
                  <a:pt x="2884" y="532"/>
                </a:lnTo>
                <a:lnTo>
                  <a:pt x="2882" y="534"/>
                </a:lnTo>
                <a:lnTo>
                  <a:pt x="2875" y="537"/>
                </a:lnTo>
                <a:lnTo>
                  <a:pt x="2870" y="534"/>
                </a:lnTo>
                <a:lnTo>
                  <a:pt x="2870" y="532"/>
                </a:lnTo>
                <a:lnTo>
                  <a:pt x="2865" y="530"/>
                </a:lnTo>
                <a:lnTo>
                  <a:pt x="2861" y="527"/>
                </a:lnTo>
                <a:lnTo>
                  <a:pt x="2856" y="527"/>
                </a:lnTo>
                <a:lnTo>
                  <a:pt x="2853" y="527"/>
                </a:lnTo>
                <a:lnTo>
                  <a:pt x="2844" y="518"/>
                </a:lnTo>
                <a:lnTo>
                  <a:pt x="2839" y="515"/>
                </a:lnTo>
                <a:lnTo>
                  <a:pt x="2835" y="511"/>
                </a:lnTo>
                <a:lnTo>
                  <a:pt x="2832" y="511"/>
                </a:lnTo>
                <a:lnTo>
                  <a:pt x="2830" y="511"/>
                </a:lnTo>
                <a:lnTo>
                  <a:pt x="2830" y="508"/>
                </a:lnTo>
                <a:lnTo>
                  <a:pt x="2825" y="506"/>
                </a:lnTo>
                <a:lnTo>
                  <a:pt x="2816" y="497"/>
                </a:lnTo>
                <a:lnTo>
                  <a:pt x="2816" y="494"/>
                </a:lnTo>
                <a:lnTo>
                  <a:pt x="2816" y="492"/>
                </a:lnTo>
                <a:lnTo>
                  <a:pt x="2818" y="487"/>
                </a:lnTo>
                <a:lnTo>
                  <a:pt x="2818" y="482"/>
                </a:lnTo>
                <a:lnTo>
                  <a:pt x="2792" y="480"/>
                </a:lnTo>
                <a:lnTo>
                  <a:pt x="2688" y="475"/>
                </a:lnTo>
                <a:lnTo>
                  <a:pt x="2693" y="468"/>
                </a:lnTo>
                <a:lnTo>
                  <a:pt x="2724" y="388"/>
                </a:lnTo>
                <a:lnTo>
                  <a:pt x="2752" y="310"/>
                </a:lnTo>
                <a:lnTo>
                  <a:pt x="2775" y="305"/>
                </a:lnTo>
                <a:lnTo>
                  <a:pt x="2792" y="300"/>
                </a:lnTo>
                <a:lnTo>
                  <a:pt x="2837" y="286"/>
                </a:lnTo>
                <a:lnTo>
                  <a:pt x="2792" y="275"/>
                </a:lnTo>
                <a:lnTo>
                  <a:pt x="2780" y="267"/>
                </a:lnTo>
                <a:lnTo>
                  <a:pt x="2771" y="265"/>
                </a:lnTo>
                <a:lnTo>
                  <a:pt x="2766" y="263"/>
                </a:lnTo>
                <a:lnTo>
                  <a:pt x="2759" y="265"/>
                </a:lnTo>
                <a:lnTo>
                  <a:pt x="2757" y="267"/>
                </a:lnTo>
                <a:lnTo>
                  <a:pt x="2752" y="267"/>
                </a:lnTo>
                <a:lnTo>
                  <a:pt x="2752" y="270"/>
                </a:lnTo>
                <a:lnTo>
                  <a:pt x="2747" y="270"/>
                </a:lnTo>
                <a:lnTo>
                  <a:pt x="2745" y="270"/>
                </a:lnTo>
                <a:lnTo>
                  <a:pt x="2735" y="277"/>
                </a:lnTo>
                <a:lnTo>
                  <a:pt x="2726" y="300"/>
                </a:lnTo>
                <a:lnTo>
                  <a:pt x="2721" y="305"/>
                </a:lnTo>
                <a:lnTo>
                  <a:pt x="2716" y="315"/>
                </a:lnTo>
                <a:lnTo>
                  <a:pt x="2712" y="317"/>
                </a:lnTo>
                <a:lnTo>
                  <a:pt x="2709" y="317"/>
                </a:lnTo>
                <a:lnTo>
                  <a:pt x="2707" y="319"/>
                </a:lnTo>
                <a:lnTo>
                  <a:pt x="2709" y="322"/>
                </a:lnTo>
                <a:lnTo>
                  <a:pt x="2709" y="324"/>
                </a:lnTo>
                <a:lnTo>
                  <a:pt x="2712" y="324"/>
                </a:lnTo>
                <a:lnTo>
                  <a:pt x="2712" y="326"/>
                </a:lnTo>
                <a:lnTo>
                  <a:pt x="2709" y="326"/>
                </a:lnTo>
                <a:lnTo>
                  <a:pt x="2709" y="329"/>
                </a:lnTo>
                <a:lnTo>
                  <a:pt x="2709" y="331"/>
                </a:lnTo>
                <a:lnTo>
                  <a:pt x="2707" y="331"/>
                </a:lnTo>
                <a:lnTo>
                  <a:pt x="2705" y="334"/>
                </a:lnTo>
                <a:lnTo>
                  <a:pt x="2702" y="336"/>
                </a:lnTo>
                <a:lnTo>
                  <a:pt x="2700" y="338"/>
                </a:lnTo>
                <a:lnTo>
                  <a:pt x="2698" y="338"/>
                </a:lnTo>
                <a:lnTo>
                  <a:pt x="2695" y="343"/>
                </a:lnTo>
                <a:lnTo>
                  <a:pt x="2693" y="343"/>
                </a:lnTo>
                <a:lnTo>
                  <a:pt x="2690" y="345"/>
                </a:lnTo>
                <a:lnTo>
                  <a:pt x="2688" y="345"/>
                </a:lnTo>
                <a:lnTo>
                  <a:pt x="2688" y="348"/>
                </a:lnTo>
                <a:lnTo>
                  <a:pt x="2686" y="350"/>
                </a:lnTo>
                <a:lnTo>
                  <a:pt x="2686" y="352"/>
                </a:lnTo>
                <a:lnTo>
                  <a:pt x="2688" y="355"/>
                </a:lnTo>
                <a:lnTo>
                  <a:pt x="2690" y="355"/>
                </a:lnTo>
                <a:lnTo>
                  <a:pt x="2690" y="357"/>
                </a:lnTo>
                <a:lnTo>
                  <a:pt x="2690" y="360"/>
                </a:lnTo>
                <a:lnTo>
                  <a:pt x="2690" y="362"/>
                </a:lnTo>
                <a:lnTo>
                  <a:pt x="2688" y="362"/>
                </a:lnTo>
                <a:lnTo>
                  <a:pt x="2683" y="367"/>
                </a:lnTo>
                <a:lnTo>
                  <a:pt x="2681" y="369"/>
                </a:lnTo>
                <a:lnTo>
                  <a:pt x="2679" y="371"/>
                </a:lnTo>
                <a:lnTo>
                  <a:pt x="2676" y="371"/>
                </a:lnTo>
                <a:lnTo>
                  <a:pt x="2674" y="374"/>
                </a:lnTo>
                <a:lnTo>
                  <a:pt x="2672" y="374"/>
                </a:lnTo>
                <a:lnTo>
                  <a:pt x="2669" y="376"/>
                </a:lnTo>
                <a:lnTo>
                  <a:pt x="2667" y="378"/>
                </a:lnTo>
                <a:lnTo>
                  <a:pt x="2664" y="378"/>
                </a:lnTo>
                <a:lnTo>
                  <a:pt x="2662" y="376"/>
                </a:lnTo>
                <a:lnTo>
                  <a:pt x="2653" y="371"/>
                </a:lnTo>
                <a:lnTo>
                  <a:pt x="2648" y="371"/>
                </a:lnTo>
                <a:lnTo>
                  <a:pt x="2601" y="338"/>
                </a:lnTo>
                <a:lnTo>
                  <a:pt x="2601" y="336"/>
                </a:lnTo>
                <a:lnTo>
                  <a:pt x="2603" y="336"/>
                </a:lnTo>
                <a:lnTo>
                  <a:pt x="2603" y="334"/>
                </a:lnTo>
                <a:lnTo>
                  <a:pt x="2605" y="334"/>
                </a:lnTo>
                <a:lnTo>
                  <a:pt x="2608" y="334"/>
                </a:lnTo>
                <a:lnTo>
                  <a:pt x="2608" y="331"/>
                </a:lnTo>
                <a:lnTo>
                  <a:pt x="2608" y="329"/>
                </a:lnTo>
                <a:lnTo>
                  <a:pt x="2610" y="326"/>
                </a:lnTo>
                <a:lnTo>
                  <a:pt x="2610" y="324"/>
                </a:lnTo>
                <a:lnTo>
                  <a:pt x="2608" y="324"/>
                </a:lnTo>
                <a:lnTo>
                  <a:pt x="2605" y="322"/>
                </a:lnTo>
                <a:lnTo>
                  <a:pt x="2603" y="322"/>
                </a:lnTo>
                <a:lnTo>
                  <a:pt x="2601" y="322"/>
                </a:lnTo>
                <a:lnTo>
                  <a:pt x="2601" y="319"/>
                </a:lnTo>
                <a:lnTo>
                  <a:pt x="2598" y="319"/>
                </a:lnTo>
                <a:lnTo>
                  <a:pt x="2596" y="319"/>
                </a:lnTo>
                <a:lnTo>
                  <a:pt x="2594" y="319"/>
                </a:lnTo>
                <a:lnTo>
                  <a:pt x="2594" y="317"/>
                </a:lnTo>
                <a:lnTo>
                  <a:pt x="2591" y="317"/>
                </a:lnTo>
                <a:lnTo>
                  <a:pt x="2589" y="315"/>
                </a:lnTo>
                <a:lnTo>
                  <a:pt x="2586" y="315"/>
                </a:lnTo>
                <a:lnTo>
                  <a:pt x="2584" y="315"/>
                </a:lnTo>
                <a:lnTo>
                  <a:pt x="2584" y="312"/>
                </a:lnTo>
                <a:lnTo>
                  <a:pt x="2582" y="312"/>
                </a:lnTo>
                <a:lnTo>
                  <a:pt x="2579" y="312"/>
                </a:lnTo>
                <a:lnTo>
                  <a:pt x="2579" y="310"/>
                </a:lnTo>
                <a:lnTo>
                  <a:pt x="2577" y="310"/>
                </a:lnTo>
                <a:lnTo>
                  <a:pt x="2575" y="310"/>
                </a:lnTo>
                <a:lnTo>
                  <a:pt x="2572" y="308"/>
                </a:lnTo>
                <a:lnTo>
                  <a:pt x="2570" y="308"/>
                </a:lnTo>
                <a:lnTo>
                  <a:pt x="2568" y="305"/>
                </a:lnTo>
                <a:lnTo>
                  <a:pt x="2565" y="305"/>
                </a:lnTo>
                <a:lnTo>
                  <a:pt x="2563" y="305"/>
                </a:lnTo>
                <a:lnTo>
                  <a:pt x="2560" y="305"/>
                </a:lnTo>
                <a:lnTo>
                  <a:pt x="2558" y="303"/>
                </a:lnTo>
                <a:lnTo>
                  <a:pt x="2556" y="300"/>
                </a:lnTo>
                <a:lnTo>
                  <a:pt x="2556" y="300"/>
                </a:lnTo>
                <a:lnTo>
                  <a:pt x="2556" y="298"/>
                </a:lnTo>
                <a:lnTo>
                  <a:pt x="2553" y="296"/>
                </a:lnTo>
                <a:lnTo>
                  <a:pt x="2551" y="293"/>
                </a:lnTo>
                <a:lnTo>
                  <a:pt x="2551" y="291"/>
                </a:lnTo>
                <a:lnTo>
                  <a:pt x="2551" y="289"/>
                </a:lnTo>
                <a:lnTo>
                  <a:pt x="2553" y="289"/>
                </a:lnTo>
                <a:lnTo>
                  <a:pt x="2596" y="249"/>
                </a:lnTo>
                <a:lnTo>
                  <a:pt x="2601" y="249"/>
                </a:lnTo>
                <a:lnTo>
                  <a:pt x="2608" y="249"/>
                </a:lnTo>
                <a:lnTo>
                  <a:pt x="2615" y="263"/>
                </a:lnTo>
                <a:lnTo>
                  <a:pt x="2615" y="265"/>
                </a:lnTo>
                <a:lnTo>
                  <a:pt x="2617" y="265"/>
                </a:lnTo>
                <a:lnTo>
                  <a:pt x="2624" y="263"/>
                </a:lnTo>
                <a:lnTo>
                  <a:pt x="2627" y="263"/>
                </a:lnTo>
                <a:lnTo>
                  <a:pt x="2629" y="263"/>
                </a:lnTo>
                <a:lnTo>
                  <a:pt x="2629" y="260"/>
                </a:lnTo>
                <a:lnTo>
                  <a:pt x="2631" y="260"/>
                </a:lnTo>
                <a:lnTo>
                  <a:pt x="2634" y="260"/>
                </a:lnTo>
                <a:lnTo>
                  <a:pt x="2636" y="260"/>
                </a:lnTo>
                <a:lnTo>
                  <a:pt x="2638" y="260"/>
                </a:lnTo>
                <a:lnTo>
                  <a:pt x="2641" y="260"/>
                </a:lnTo>
                <a:lnTo>
                  <a:pt x="2643" y="260"/>
                </a:lnTo>
                <a:lnTo>
                  <a:pt x="2646" y="260"/>
                </a:lnTo>
                <a:lnTo>
                  <a:pt x="2646" y="258"/>
                </a:lnTo>
                <a:lnTo>
                  <a:pt x="2646" y="256"/>
                </a:lnTo>
                <a:lnTo>
                  <a:pt x="2646" y="253"/>
                </a:lnTo>
                <a:lnTo>
                  <a:pt x="2643" y="253"/>
                </a:lnTo>
                <a:lnTo>
                  <a:pt x="2643" y="251"/>
                </a:lnTo>
                <a:lnTo>
                  <a:pt x="2641" y="249"/>
                </a:lnTo>
                <a:lnTo>
                  <a:pt x="2641" y="249"/>
                </a:lnTo>
                <a:lnTo>
                  <a:pt x="2643" y="249"/>
                </a:lnTo>
                <a:lnTo>
                  <a:pt x="2643" y="246"/>
                </a:lnTo>
                <a:lnTo>
                  <a:pt x="2643" y="244"/>
                </a:lnTo>
                <a:lnTo>
                  <a:pt x="2643" y="241"/>
                </a:lnTo>
                <a:lnTo>
                  <a:pt x="2646" y="241"/>
                </a:lnTo>
                <a:lnTo>
                  <a:pt x="2648" y="241"/>
                </a:lnTo>
                <a:lnTo>
                  <a:pt x="2650" y="241"/>
                </a:lnTo>
                <a:lnTo>
                  <a:pt x="2653" y="241"/>
                </a:lnTo>
                <a:lnTo>
                  <a:pt x="2655" y="241"/>
                </a:lnTo>
                <a:lnTo>
                  <a:pt x="2657" y="241"/>
                </a:lnTo>
                <a:lnTo>
                  <a:pt x="2660" y="241"/>
                </a:lnTo>
                <a:lnTo>
                  <a:pt x="2660" y="244"/>
                </a:lnTo>
                <a:lnTo>
                  <a:pt x="2662" y="244"/>
                </a:lnTo>
                <a:lnTo>
                  <a:pt x="2664" y="246"/>
                </a:lnTo>
                <a:lnTo>
                  <a:pt x="2667" y="246"/>
                </a:lnTo>
                <a:lnTo>
                  <a:pt x="2667" y="249"/>
                </a:lnTo>
                <a:lnTo>
                  <a:pt x="2669" y="249"/>
                </a:lnTo>
                <a:lnTo>
                  <a:pt x="2669" y="249"/>
                </a:lnTo>
                <a:lnTo>
                  <a:pt x="2672" y="249"/>
                </a:lnTo>
                <a:lnTo>
                  <a:pt x="2674" y="249"/>
                </a:lnTo>
                <a:lnTo>
                  <a:pt x="2674" y="246"/>
                </a:lnTo>
                <a:lnTo>
                  <a:pt x="2676" y="246"/>
                </a:lnTo>
                <a:lnTo>
                  <a:pt x="2676" y="244"/>
                </a:lnTo>
                <a:lnTo>
                  <a:pt x="2679" y="244"/>
                </a:lnTo>
                <a:lnTo>
                  <a:pt x="2679" y="241"/>
                </a:lnTo>
                <a:lnTo>
                  <a:pt x="2679" y="239"/>
                </a:lnTo>
                <a:lnTo>
                  <a:pt x="2679" y="237"/>
                </a:lnTo>
                <a:lnTo>
                  <a:pt x="2679" y="234"/>
                </a:lnTo>
                <a:lnTo>
                  <a:pt x="2679" y="232"/>
                </a:lnTo>
                <a:lnTo>
                  <a:pt x="2679" y="230"/>
                </a:lnTo>
                <a:lnTo>
                  <a:pt x="2679" y="227"/>
                </a:lnTo>
                <a:lnTo>
                  <a:pt x="2679" y="225"/>
                </a:lnTo>
                <a:lnTo>
                  <a:pt x="2679" y="223"/>
                </a:lnTo>
                <a:lnTo>
                  <a:pt x="2681" y="220"/>
                </a:lnTo>
                <a:lnTo>
                  <a:pt x="2681" y="218"/>
                </a:lnTo>
                <a:lnTo>
                  <a:pt x="2681" y="215"/>
                </a:lnTo>
                <a:lnTo>
                  <a:pt x="2683" y="213"/>
                </a:lnTo>
                <a:lnTo>
                  <a:pt x="2683" y="211"/>
                </a:lnTo>
                <a:lnTo>
                  <a:pt x="2683" y="208"/>
                </a:lnTo>
                <a:lnTo>
                  <a:pt x="2686" y="206"/>
                </a:lnTo>
                <a:lnTo>
                  <a:pt x="2686" y="204"/>
                </a:lnTo>
                <a:lnTo>
                  <a:pt x="2688" y="204"/>
                </a:lnTo>
                <a:lnTo>
                  <a:pt x="2688" y="201"/>
                </a:lnTo>
                <a:lnTo>
                  <a:pt x="2690" y="201"/>
                </a:lnTo>
                <a:lnTo>
                  <a:pt x="2690" y="199"/>
                </a:lnTo>
                <a:lnTo>
                  <a:pt x="2693" y="197"/>
                </a:lnTo>
                <a:lnTo>
                  <a:pt x="2695" y="197"/>
                </a:lnTo>
                <a:lnTo>
                  <a:pt x="2695" y="194"/>
                </a:lnTo>
                <a:lnTo>
                  <a:pt x="2698" y="194"/>
                </a:lnTo>
                <a:lnTo>
                  <a:pt x="2700" y="194"/>
                </a:lnTo>
                <a:lnTo>
                  <a:pt x="2700" y="192"/>
                </a:lnTo>
                <a:lnTo>
                  <a:pt x="2702" y="192"/>
                </a:lnTo>
                <a:lnTo>
                  <a:pt x="2705" y="192"/>
                </a:lnTo>
                <a:lnTo>
                  <a:pt x="2705" y="192"/>
                </a:lnTo>
                <a:lnTo>
                  <a:pt x="2707" y="192"/>
                </a:lnTo>
                <a:lnTo>
                  <a:pt x="2707" y="189"/>
                </a:lnTo>
                <a:lnTo>
                  <a:pt x="2709" y="189"/>
                </a:lnTo>
                <a:lnTo>
                  <a:pt x="2709" y="187"/>
                </a:lnTo>
                <a:lnTo>
                  <a:pt x="2712" y="187"/>
                </a:lnTo>
                <a:lnTo>
                  <a:pt x="2714" y="187"/>
                </a:lnTo>
                <a:lnTo>
                  <a:pt x="2716" y="187"/>
                </a:lnTo>
                <a:lnTo>
                  <a:pt x="2719" y="187"/>
                </a:lnTo>
                <a:lnTo>
                  <a:pt x="2721" y="187"/>
                </a:lnTo>
                <a:lnTo>
                  <a:pt x="2724" y="187"/>
                </a:lnTo>
                <a:lnTo>
                  <a:pt x="2726" y="187"/>
                </a:lnTo>
                <a:lnTo>
                  <a:pt x="2726" y="187"/>
                </a:lnTo>
                <a:lnTo>
                  <a:pt x="2728" y="187"/>
                </a:lnTo>
                <a:lnTo>
                  <a:pt x="2731" y="187"/>
                </a:lnTo>
                <a:lnTo>
                  <a:pt x="2733" y="187"/>
                </a:lnTo>
                <a:lnTo>
                  <a:pt x="2735" y="187"/>
                </a:lnTo>
                <a:lnTo>
                  <a:pt x="2738" y="189"/>
                </a:lnTo>
                <a:lnTo>
                  <a:pt x="2740" y="189"/>
                </a:lnTo>
                <a:lnTo>
                  <a:pt x="2742" y="189"/>
                </a:lnTo>
                <a:lnTo>
                  <a:pt x="2745" y="189"/>
                </a:lnTo>
                <a:lnTo>
                  <a:pt x="2747" y="189"/>
                </a:lnTo>
                <a:lnTo>
                  <a:pt x="2747" y="192"/>
                </a:lnTo>
                <a:lnTo>
                  <a:pt x="2749" y="192"/>
                </a:lnTo>
                <a:lnTo>
                  <a:pt x="2752" y="192"/>
                </a:lnTo>
                <a:lnTo>
                  <a:pt x="2754" y="192"/>
                </a:lnTo>
                <a:lnTo>
                  <a:pt x="2757" y="192"/>
                </a:lnTo>
                <a:lnTo>
                  <a:pt x="2759" y="192"/>
                </a:lnTo>
                <a:lnTo>
                  <a:pt x="2759" y="192"/>
                </a:lnTo>
                <a:lnTo>
                  <a:pt x="2761" y="192"/>
                </a:lnTo>
                <a:lnTo>
                  <a:pt x="2764" y="192"/>
                </a:lnTo>
                <a:lnTo>
                  <a:pt x="2764" y="194"/>
                </a:lnTo>
                <a:lnTo>
                  <a:pt x="2766" y="194"/>
                </a:lnTo>
                <a:lnTo>
                  <a:pt x="2773" y="194"/>
                </a:lnTo>
                <a:lnTo>
                  <a:pt x="2771" y="197"/>
                </a:lnTo>
                <a:lnTo>
                  <a:pt x="2773" y="197"/>
                </a:lnTo>
                <a:lnTo>
                  <a:pt x="2775" y="192"/>
                </a:lnTo>
                <a:lnTo>
                  <a:pt x="2778" y="192"/>
                </a:lnTo>
                <a:lnTo>
                  <a:pt x="2780" y="192"/>
                </a:lnTo>
                <a:lnTo>
                  <a:pt x="2783" y="192"/>
                </a:lnTo>
                <a:lnTo>
                  <a:pt x="2783" y="194"/>
                </a:lnTo>
                <a:lnTo>
                  <a:pt x="2783" y="194"/>
                </a:lnTo>
                <a:lnTo>
                  <a:pt x="2785" y="194"/>
                </a:lnTo>
                <a:lnTo>
                  <a:pt x="2787" y="194"/>
                </a:lnTo>
                <a:lnTo>
                  <a:pt x="2790" y="194"/>
                </a:lnTo>
                <a:lnTo>
                  <a:pt x="2792" y="194"/>
                </a:lnTo>
                <a:lnTo>
                  <a:pt x="2794" y="194"/>
                </a:lnTo>
                <a:lnTo>
                  <a:pt x="2797" y="197"/>
                </a:lnTo>
                <a:lnTo>
                  <a:pt x="2799" y="197"/>
                </a:lnTo>
                <a:lnTo>
                  <a:pt x="2801" y="197"/>
                </a:lnTo>
                <a:lnTo>
                  <a:pt x="2804" y="199"/>
                </a:lnTo>
                <a:lnTo>
                  <a:pt x="2806" y="199"/>
                </a:lnTo>
                <a:lnTo>
                  <a:pt x="2809" y="199"/>
                </a:lnTo>
                <a:lnTo>
                  <a:pt x="2809" y="201"/>
                </a:lnTo>
                <a:lnTo>
                  <a:pt x="2811" y="201"/>
                </a:lnTo>
                <a:lnTo>
                  <a:pt x="2813" y="201"/>
                </a:lnTo>
                <a:lnTo>
                  <a:pt x="2816" y="201"/>
                </a:lnTo>
                <a:lnTo>
                  <a:pt x="2816" y="204"/>
                </a:lnTo>
                <a:lnTo>
                  <a:pt x="2818" y="204"/>
                </a:lnTo>
                <a:lnTo>
                  <a:pt x="2820" y="204"/>
                </a:lnTo>
                <a:lnTo>
                  <a:pt x="2820" y="206"/>
                </a:lnTo>
                <a:lnTo>
                  <a:pt x="2823" y="206"/>
                </a:lnTo>
                <a:lnTo>
                  <a:pt x="2825" y="206"/>
                </a:lnTo>
                <a:lnTo>
                  <a:pt x="2825" y="208"/>
                </a:lnTo>
                <a:lnTo>
                  <a:pt x="2827" y="208"/>
                </a:lnTo>
                <a:lnTo>
                  <a:pt x="2830" y="211"/>
                </a:lnTo>
                <a:lnTo>
                  <a:pt x="2832" y="211"/>
                </a:lnTo>
                <a:lnTo>
                  <a:pt x="2835" y="211"/>
                </a:lnTo>
                <a:lnTo>
                  <a:pt x="2835" y="213"/>
                </a:lnTo>
                <a:lnTo>
                  <a:pt x="2837" y="213"/>
                </a:lnTo>
                <a:lnTo>
                  <a:pt x="2839" y="213"/>
                </a:lnTo>
                <a:lnTo>
                  <a:pt x="2839" y="215"/>
                </a:lnTo>
                <a:lnTo>
                  <a:pt x="2839" y="215"/>
                </a:lnTo>
                <a:lnTo>
                  <a:pt x="2839" y="218"/>
                </a:lnTo>
                <a:lnTo>
                  <a:pt x="2842" y="218"/>
                </a:lnTo>
                <a:lnTo>
                  <a:pt x="2844" y="218"/>
                </a:lnTo>
                <a:lnTo>
                  <a:pt x="2846" y="220"/>
                </a:lnTo>
                <a:lnTo>
                  <a:pt x="2849" y="220"/>
                </a:lnTo>
                <a:lnTo>
                  <a:pt x="2849" y="223"/>
                </a:lnTo>
                <a:lnTo>
                  <a:pt x="2851" y="223"/>
                </a:lnTo>
                <a:lnTo>
                  <a:pt x="2853" y="223"/>
                </a:lnTo>
                <a:lnTo>
                  <a:pt x="2853" y="225"/>
                </a:lnTo>
                <a:lnTo>
                  <a:pt x="2856" y="225"/>
                </a:lnTo>
                <a:lnTo>
                  <a:pt x="2858" y="225"/>
                </a:lnTo>
                <a:lnTo>
                  <a:pt x="2861" y="225"/>
                </a:lnTo>
                <a:lnTo>
                  <a:pt x="2861" y="227"/>
                </a:lnTo>
                <a:lnTo>
                  <a:pt x="2863" y="230"/>
                </a:lnTo>
                <a:lnTo>
                  <a:pt x="2865" y="230"/>
                </a:lnTo>
                <a:lnTo>
                  <a:pt x="2868" y="230"/>
                </a:lnTo>
                <a:lnTo>
                  <a:pt x="2870" y="232"/>
                </a:lnTo>
                <a:lnTo>
                  <a:pt x="2872" y="232"/>
                </a:lnTo>
                <a:lnTo>
                  <a:pt x="2875" y="232"/>
                </a:lnTo>
                <a:lnTo>
                  <a:pt x="2875" y="234"/>
                </a:lnTo>
                <a:lnTo>
                  <a:pt x="2877" y="234"/>
                </a:lnTo>
                <a:lnTo>
                  <a:pt x="2879" y="234"/>
                </a:lnTo>
                <a:lnTo>
                  <a:pt x="2882" y="234"/>
                </a:lnTo>
                <a:lnTo>
                  <a:pt x="2882" y="237"/>
                </a:lnTo>
                <a:lnTo>
                  <a:pt x="2884" y="237"/>
                </a:lnTo>
                <a:lnTo>
                  <a:pt x="2887" y="237"/>
                </a:lnTo>
                <a:lnTo>
                  <a:pt x="2889" y="237"/>
                </a:lnTo>
                <a:lnTo>
                  <a:pt x="2891" y="237"/>
                </a:lnTo>
                <a:lnTo>
                  <a:pt x="2891" y="234"/>
                </a:lnTo>
                <a:lnTo>
                  <a:pt x="2894" y="234"/>
                </a:lnTo>
                <a:lnTo>
                  <a:pt x="2896" y="234"/>
                </a:lnTo>
                <a:lnTo>
                  <a:pt x="2896" y="232"/>
                </a:lnTo>
                <a:lnTo>
                  <a:pt x="2896" y="232"/>
                </a:lnTo>
                <a:lnTo>
                  <a:pt x="2898" y="232"/>
                </a:lnTo>
                <a:lnTo>
                  <a:pt x="2901" y="232"/>
                </a:lnTo>
                <a:lnTo>
                  <a:pt x="2901" y="230"/>
                </a:lnTo>
                <a:lnTo>
                  <a:pt x="2903" y="230"/>
                </a:lnTo>
                <a:lnTo>
                  <a:pt x="2905" y="230"/>
                </a:lnTo>
                <a:lnTo>
                  <a:pt x="2905" y="232"/>
                </a:lnTo>
                <a:lnTo>
                  <a:pt x="2908" y="232"/>
                </a:lnTo>
                <a:lnTo>
                  <a:pt x="2908" y="230"/>
                </a:lnTo>
                <a:lnTo>
                  <a:pt x="2910" y="230"/>
                </a:lnTo>
                <a:lnTo>
                  <a:pt x="2910" y="227"/>
                </a:lnTo>
                <a:lnTo>
                  <a:pt x="2913" y="227"/>
                </a:lnTo>
                <a:lnTo>
                  <a:pt x="2913" y="225"/>
                </a:lnTo>
                <a:lnTo>
                  <a:pt x="2913" y="223"/>
                </a:lnTo>
                <a:lnTo>
                  <a:pt x="2915" y="223"/>
                </a:lnTo>
                <a:lnTo>
                  <a:pt x="2917" y="223"/>
                </a:lnTo>
                <a:lnTo>
                  <a:pt x="2920" y="223"/>
                </a:lnTo>
                <a:lnTo>
                  <a:pt x="2920" y="218"/>
                </a:lnTo>
                <a:lnTo>
                  <a:pt x="2922" y="215"/>
                </a:lnTo>
                <a:lnTo>
                  <a:pt x="2922" y="213"/>
                </a:lnTo>
                <a:lnTo>
                  <a:pt x="2922" y="211"/>
                </a:lnTo>
                <a:lnTo>
                  <a:pt x="2920" y="211"/>
                </a:lnTo>
                <a:lnTo>
                  <a:pt x="2917" y="211"/>
                </a:lnTo>
                <a:lnTo>
                  <a:pt x="2915" y="211"/>
                </a:lnTo>
                <a:lnTo>
                  <a:pt x="2915" y="208"/>
                </a:lnTo>
                <a:lnTo>
                  <a:pt x="2913" y="208"/>
                </a:lnTo>
                <a:lnTo>
                  <a:pt x="2913" y="206"/>
                </a:lnTo>
                <a:lnTo>
                  <a:pt x="2915" y="204"/>
                </a:lnTo>
                <a:lnTo>
                  <a:pt x="2913" y="204"/>
                </a:lnTo>
                <a:lnTo>
                  <a:pt x="2913" y="201"/>
                </a:lnTo>
                <a:lnTo>
                  <a:pt x="2910" y="201"/>
                </a:lnTo>
                <a:lnTo>
                  <a:pt x="2910" y="199"/>
                </a:lnTo>
                <a:lnTo>
                  <a:pt x="2908" y="199"/>
                </a:lnTo>
                <a:lnTo>
                  <a:pt x="2905" y="199"/>
                </a:lnTo>
                <a:lnTo>
                  <a:pt x="2905" y="197"/>
                </a:lnTo>
                <a:lnTo>
                  <a:pt x="2908" y="197"/>
                </a:lnTo>
                <a:lnTo>
                  <a:pt x="2910" y="197"/>
                </a:lnTo>
                <a:lnTo>
                  <a:pt x="2913" y="197"/>
                </a:lnTo>
                <a:lnTo>
                  <a:pt x="2915" y="197"/>
                </a:lnTo>
                <a:lnTo>
                  <a:pt x="2915" y="199"/>
                </a:lnTo>
                <a:lnTo>
                  <a:pt x="2917" y="199"/>
                </a:lnTo>
                <a:lnTo>
                  <a:pt x="2920" y="199"/>
                </a:lnTo>
                <a:lnTo>
                  <a:pt x="2920" y="197"/>
                </a:lnTo>
                <a:lnTo>
                  <a:pt x="2922" y="197"/>
                </a:lnTo>
                <a:lnTo>
                  <a:pt x="2922" y="194"/>
                </a:lnTo>
                <a:lnTo>
                  <a:pt x="2920" y="194"/>
                </a:lnTo>
                <a:lnTo>
                  <a:pt x="2917" y="194"/>
                </a:lnTo>
                <a:lnTo>
                  <a:pt x="2917" y="192"/>
                </a:lnTo>
                <a:lnTo>
                  <a:pt x="2920" y="192"/>
                </a:lnTo>
                <a:lnTo>
                  <a:pt x="2922" y="192"/>
                </a:lnTo>
                <a:lnTo>
                  <a:pt x="2922" y="192"/>
                </a:lnTo>
                <a:lnTo>
                  <a:pt x="2920" y="192"/>
                </a:lnTo>
                <a:lnTo>
                  <a:pt x="2917" y="192"/>
                </a:lnTo>
                <a:lnTo>
                  <a:pt x="2915" y="192"/>
                </a:lnTo>
                <a:lnTo>
                  <a:pt x="2915" y="189"/>
                </a:lnTo>
                <a:lnTo>
                  <a:pt x="2915" y="187"/>
                </a:lnTo>
                <a:lnTo>
                  <a:pt x="2915" y="185"/>
                </a:lnTo>
                <a:lnTo>
                  <a:pt x="2915" y="182"/>
                </a:lnTo>
                <a:lnTo>
                  <a:pt x="2915" y="180"/>
                </a:lnTo>
                <a:lnTo>
                  <a:pt x="2915" y="178"/>
                </a:lnTo>
                <a:lnTo>
                  <a:pt x="2915" y="175"/>
                </a:lnTo>
                <a:lnTo>
                  <a:pt x="2915" y="173"/>
                </a:lnTo>
                <a:lnTo>
                  <a:pt x="2917" y="173"/>
                </a:lnTo>
                <a:lnTo>
                  <a:pt x="2920" y="171"/>
                </a:lnTo>
                <a:lnTo>
                  <a:pt x="2922" y="171"/>
                </a:lnTo>
                <a:lnTo>
                  <a:pt x="2922" y="168"/>
                </a:lnTo>
                <a:lnTo>
                  <a:pt x="2922" y="166"/>
                </a:lnTo>
                <a:lnTo>
                  <a:pt x="2922" y="163"/>
                </a:lnTo>
                <a:lnTo>
                  <a:pt x="2924" y="163"/>
                </a:lnTo>
                <a:lnTo>
                  <a:pt x="2927" y="163"/>
                </a:lnTo>
                <a:lnTo>
                  <a:pt x="2929" y="163"/>
                </a:lnTo>
                <a:lnTo>
                  <a:pt x="2931" y="163"/>
                </a:lnTo>
                <a:lnTo>
                  <a:pt x="2931" y="161"/>
                </a:lnTo>
                <a:lnTo>
                  <a:pt x="2934" y="161"/>
                </a:lnTo>
                <a:lnTo>
                  <a:pt x="2934" y="159"/>
                </a:lnTo>
                <a:lnTo>
                  <a:pt x="2936" y="159"/>
                </a:lnTo>
                <a:lnTo>
                  <a:pt x="2938" y="159"/>
                </a:lnTo>
                <a:lnTo>
                  <a:pt x="2938" y="156"/>
                </a:lnTo>
                <a:lnTo>
                  <a:pt x="2941" y="156"/>
                </a:lnTo>
                <a:lnTo>
                  <a:pt x="2943" y="156"/>
                </a:lnTo>
                <a:lnTo>
                  <a:pt x="2946" y="156"/>
                </a:lnTo>
                <a:lnTo>
                  <a:pt x="2948" y="156"/>
                </a:lnTo>
                <a:lnTo>
                  <a:pt x="2950" y="156"/>
                </a:lnTo>
                <a:lnTo>
                  <a:pt x="2953" y="156"/>
                </a:lnTo>
                <a:lnTo>
                  <a:pt x="2953" y="159"/>
                </a:lnTo>
                <a:lnTo>
                  <a:pt x="2953" y="159"/>
                </a:lnTo>
                <a:lnTo>
                  <a:pt x="2955" y="156"/>
                </a:lnTo>
                <a:lnTo>
                  <a:pt x="2957" y="156"/>
                </a:lnTo>
                <a:lnTo>
                  <a:pt x="2957" y="159"/>
                </a:lnTo>
                <a:lnTo>
                  <a:pt x="2960" y="159"/>
                </a:lnTo>
                <a:lnTo>
                  <a:pt x="2960" y="156"/>
                </a:lnTo>
                <a:lnTo>
                  <a:pt x="2962" y="156"/>
                </a:lnTo>
                <a:lnTo>
                  <a:pt x="2964" y="156"/>
                </a:lnTo>
                <a:lnTo>
                  <a:pt x="2967" y="156"/>
                </a:lnTo>
                <a:lnTo>
                  <a:pt x="2969" y="152"/>
                </a:lnTo>
                <a:lnTo>
                  <a:pt x="2972" y="149"/>
                </a:lnTo>
                <a:lnTo>
                  <a:pt x="2974" y="147"/>
                </a:lnTo>
                <a:lnTo>
                  <a:pt x="2976" y="147"/>
                </a:lnTo>
                <a:lnTo>
                  <a:pt x="2979" y="145"/>
                </a:lnTo>
                <a:lnTo>
                  <a:pt x="2981" y="145"/>
                </a:lnTo>
                <a:lnTo>
                  <a:pt x="2981" y="142"/>
                </a:lnTo>
                <a:lnTo>
                  <a:pt x="2983" y="142"/>
                </a:lnTo>
                <a:lnTo>
                  <a:pt x="2986" y="142"/>
                </a:lnTo>
                <a:lnTo>
                  <a:pt x="2988" y="142"/>
                </a:lnTo>
                <a:lnTo>
                  <a:pt x="2988" y="140"/>
                </a:lnTo>
                <a:lnTo>
                  <a:pt x="2990" y="140"/>
                </a:lnTo>
                <a:lnTo>
                  <a:pt x="2993" y="140"/>
                </a:lnTo>
                <a:lnTo>
                  <a:pt x="2995" y="140"/>
                </a:lnTo>
                <a:lnTo>
                  <a:pt x="2998" y="140"/>
                </a:lnTo>
                <a:lnTo>
                  <a:pt x="3000" y="140"/>
                </a:lnTo>
                <a:lnTo>
                  <a:pt x="3002" y="140"/>
                </a:lnTo>
                <a:lnTo>
                  <a:pt x="3005" y="140"/>
                </a:lnTo>
                <a:lnTo>
                  <a:pt x="3007" y="140"/>
                </a:lnTo>
                <a:lnTo>
                  <a:pt x="3009" y="140"/>
                </a:lnTo>
                <a:lnTo>
                  <a:pt x="3012" y="140"/>
                </a:lnTo>
                <a:lnTo>
                  <a:pt x="3012" y="140"/>
                </a:lnTo>
                <a:lnTo>
                  <a:pt x="3014" y="140"/>
                </a:lnTo>
                <a:lnTo>
                  <a:pt x="3016" y="140"/>
                </a:lnTo>
                <a:lnTo>
                  <a:pt x="3016" y="142"/>
                </a:lnTo>
                <a:lnTo>
                  <a:pt x="3019" y="142"/>
                </a:lnTo>
                <a:lnTo>
                  <a:pt x="3021" y="142"/>
                </a:lnTo>
                <a:lnTo>
                  <a:pt x="3021" y="145"/>
                </a:lnTo>
                <a:lnTo>
                  <a:pt x="3024" y="145"/>
                </a:lnTo>
                <a:lnTo>
                  <a:pt x="3026" y="145"/>
                </a:lnTo>
                <a:lnTo>
                  <a:pt x="3028" y="145"/>
                </a:lnTo>
                <a:lnTo>
                  <a:pt x="3031" y="145"/>
                </a:lnTo>
                <a:lnTo>
                  <a:pt x="3033" y="147"/>
                </a:lnTo>
                <a:lnTo>
                  <a:pt x="3035" y="147"/>
                </a:lnTo>
                <a:lnTo>
                  <a:pt x="3040" y="147"/>
                </a:lnTo>
                <a:lnTo>
                  <a:pt x="3040" y="145"/>
                </a:lnTo>
                <a:lnTo>
                  <a:pt x="3040" y="142"/>
                </a:lnTo>
                <a:lnTo>
                  <a:pt x="3040" y="140"/>
                </a:lnTo>
                <a:lnTo>
                  <a:pt x="3040" y="137"/>
                </a:lnTo>
                <a:lnTo>
                  <a:pt x="3038" y="137"/>
                </a:lnTo>
                <a:lnTo>
                  <a:pt x="3038" y="137"/>
                </a:lnTo>
                <a:lnTo>
                  <a:pt x="3035" y="135"/>
                </a:lnTo>
                <a:lnTo>
                  <a:pt x="3033" y="133"/>
                </a:lnTo>
                <a:lnTo>
                  <a:pt x="3031" y="130"/>
                </a:lnTo>
                <a:lnTo>
                  <a:pt x="3028" y="128"/>
                </a:lnTo>
                <a:lnTo>
                  <a:pt x="3026" y="128"/>
                </a:lnTo>
                <a:lnTo>
                  <a:pt x="3026" y="126"/>
                </a:lnTo>
                <a:lnTo>
                  <a:pt x="3024" y="123"/>
                </a:lnTo>
                <a:lnTo>
                  <a:pt x="3024" y="121"/>
                </a:lnTo>
                <a:lnTo>
                  <a:pt x="3024" y="119"/>
                </a:lnTo>
                <a:lnTo>
                  <a:pt x="3021" y="119"/>
                </a:lnTo>
                <a:lnTo>
                  <a:pt x="3021" y="116"/>
                </a:lnTo>
                <a:lnTo>
                  <a:pt x="3021" y="114"/>
                </a:lnTo>
                <a:lnTo>
                  <a:pt x="3021" y="111"/>
                </a:lnTo>
                <a:lnTo>
                  <a:pt x="3021" y="109"/>
                </a:lnTo>
                <a:lnTo>
                  <a:pt x="3021" y="107"/>
                </a:lnTo>
                <a:lnTo>
                  <a:pt x="3021" y="104"/>
                </a:lnTo>
                <a:lnTo>
                  <a:pt x="3021" y="102"/>
                </a:lnTo>
                <a:lnTo>
                  <a:pt x="3024" y="102"/>
                </a:lnTo>
                <a:lnTo>
                  <a:pt x="3024" y="100"/>
                </a:lnTo>
                <a:lnTo>
                  <a:pt x="3024" y="97"/>
                </a:lnTo>
                <a:lnTo>
                  <a:pt x="3026" y="97"/>
                </a:lnTo>
                <a:lnTo>
                  <a:pt x="3026" y="95"/>
                </a:lnTo>
                <a:lnTo>
                  <a:pt x="3028" y="93"/>
                </a:lnTo>
                <a:lnTo>
                  <a:pt x="3031" y="88"/>
                </a:lnTo>
                <a:lnTo>
                  <a:pt x="3031" y="86"/>
                </a:lnTo>
                <a:lnTo>
                  <a:pt x="3031" y="83"/>
                </a:lnTo>
                <a:lnTo>
                  <a:pt x="3033" y="83"/>
                </a:lnTo>
                <a:lnTo>
                  <a:pt x="3033" y="81"/>
                </a:lnTo>
                <a:lnTo>
                  <a:pt x="3033" y="81"/>
                </a:lnTo>
                <a:lnTo>
                  <a:pt x="3033" y="78"/>
                </a:lnTo>
                <a:lnTo>
                  <a:pt x="3033" y="76"/>
                </a:lnTo>
                <a:lnTo>
                  <a:pt x="3031" y="76"/>
                </a:lnTo>
                <a:lnTo>
                  <a:pt x="3031" y="74"/>
                </a:lnTo>
                <a:lnTo>
                  <a:pt x="3031" y="71"/>
                </a:lnTo>
                <a:lnTo>
                  <a:pt x="3028" y="71"/>
                </a:lnTo>
                <a:lnTo>
                  <a:pt x="3026" y="69"/>
                </a:lnTo>
                <a:lnTo>
                  <a:pt x="3024" y="69"/>
                </a:lnTo>
                <a:lnTo>
                  <a:pt x="3021" y="67"/>
                </a:lnTo>
                <a:lnTo>
                  <a:pt x="3019" y="67"/>
                </a:lnTo>
                <a:lnTo>
                  <a:pt x="3016" y="67"/>
                </a:lnTo>
                <a:lnTo>
                  <a:pt x="3014" y="67"/>
                </a:lnTo>
                <a:lnTo>
                  <a:pt x="3014" y="64"/>
                </a:lnTo>
                <a:lnTo>
                  <a:pt x="3012" y="64"/>
                </a:lnTo>
                <a:lnTo>
                  <a:pt x="3012" y="64"/>
                </a:lnTo>
                <a:lnTo>
                  <a:pt x="3009" y="64"/>
                </a:lnTo>
                <a:lnTo>
                  <a:pt x="3007" y="64"/>
                </a:lnTo>
                <a:lnTo>
                  <a:pt x="3007" y="62"/>
                </a:lnTo>
                <a:lnTo>
                  <a:pt x="3005" y="62"/>
                </a:lnTo>
                <a:lnTo>
                  <a:pt x="3002" y="62"/>
                </a:lnTo>
                <a:lnTo>
                  <a:pt x="3000" y="62"/>
                </a:lnTo>
                <a:lnTo>
                  <a:pt x="2998" y="62"/>
                </a:lnTo>
                <a:lnTo>
                  <a:pt x="2993" y="62"/>
                </a:lnTo>
                <a:lnTo>
                  <a:pt x="2990" y="62"/>
                </a:lnTo>
                <a:lnTo>
                  <a:pt x="2988" y="62"/>
                </a:lnTo>
                <a:lnTo>
                  <a:pt x="2986" y="62"/>
                </a:lnTo>
                <a:lnTo>
                  <a:pt x="2983" y="62"/>
                </a:lnTo>
                <a:lnTo>
                  <a:pt x="2983" y="64"/>
                </a:lnTo>
                <a:lnTo>
                  <a:pt x="2981" y="64"/>
                </a:lnTo>
                <a:lnTo>
                  <a:pt x="2979" y="64"/>
                </a:lnTo>
                <a:lnTo>
                  <a:pt x="2976" y="64"/>
                </a:lnTo>
                <a:lnTo>
                  <a:pt x="2974" y="67"/>
                </a:lnTo>
                <a:lnTo>
                  <a:pt x="2972" y="67"/>
                </a:lnTo>
                <a:lnTo>
                  <a:pt x="2969" y="67"/>
                </a:lnTo>
                <a:lnTo>
                  <a:pt x="2967" y="67"/>
                </a:lnTo>
                <a:lnTo>
                  <a:pt x="2964" y="67"/>
                </a:lnTo>
                <a:lnTo>
                  <a:pt x="2962" y="67"/>
                </a:lnTo>
                <a:lnTo>
                  <a:pt x="2960" y="69"/>
                </a:lnTo>
                <a:lnTo>
                  <a:pt x="2957" y="69"/>
                </a:lnTo>
                <a:lnTo>
                  <a:pt x="2955" y="69"/>
                </a:lnTo>
                <a:lnTo>
                  <a:pt x="2953" y="69"/>
                </a:lnTo>
                <a:lnTo>
                  <a:pt x="2953" y="69"/>
                </a:lnTo>
                <a:lnTo>
                  <a:pt x="2950" y="69"/>
                </a:lnTo>
                <a:lnTo>
                  <a:pt x="2948" y="69"/>
                </a:lnTo>
                <a:lnTo>
                  <a:pt x="2946" y="69"/>
                </a:lnTo>
                <a:lnTo>
                  <a:pt x="2946" y="67"/>
                </a:lnTo>
                <a:lnTo>
                  <a:pt x="2943" y="67"/>
                </a:lnTo>
                <a:lnTo>
                  <a:pt x="2941" y="67"/>
                </a:lnTo>
                <a:lnTo>
                  <a:pt x="2938" y="67"/>
                </a:lnTo>
                <a:lnTo>
                  <a:pt x="2936" y="67"/>
                </a:lnTo>
                <a:lnTo>
                  <a:pt x="2934" y="67"/>
                </a:lnTo>
                <a:lnTo>
                  <a:pt x="2931" y="67"/>
                </a:lnTo>
                <a:lnTo>
                  <a:pt x="2929" y="67"/>
                </a:lnTo>
                <a:lnTo>
                  <a:pt x="2927" y="67"/>
                </a:lnTo>
                <a:lnTo>
                  <a:pt x="2924" y="64"/>
                </a:lnTo>
                <a:lnTo>
                  <a:pt x="2924" y="62"/>
                </a:lnTo>
                <a:lnTo>
                  <a:pt x="2927" y="62"/>
                </a:lnTo>
                <a:lnTo>
                  <a:pt x="2927" y="60"/>
                </a:lnTo>
                <a:lnTo>
                  <a:pt x="2927" y="57"/>
                </a:lnTo>
                <a:lnTo>
                  <a:pt x="2922" y="57"/>
                </a:lnTo>
                <a:lnTo>
                  <a:pt x="2920" y="55"/>
                </a:lnTo>
                <a:lnTo>
                  <a:pt x="2917" y="55"/>
                </a:lnTo>
                <a:lnTo>
                  <a:pt x="2917" y="52"/>
                </a:lnTo>
                <a:lnTo>
                  <a:pt x="2915" y="50"/>
                </a:lnTo>
                <a:lnTo>
                  <a:pt x="2913" y="48"/>
                </a:lnTo>
                <a:lnTo>
                  <a:pt x="2910" y="45"/>
                </a:lnTo>
                <a:lnTo>
                  <a:pt x="2910" y="48"/>
                </a:lnTo>
                <a:lnTo>
                  <a:pt x="2908" y="48"/>
                </a:lnTo>
                <a:lnTo>
                  <a:pt x="2908" y="45"/>
                </a:lnTo>
                <a:lnTo>
                  <a:pt x="2905" y="41"/>
                </a:lnTo>
                <a:lnTo>
                  <a:pt x="2903" y="38"/>
                </a:lnTo>
                <a:lnTo>
                  <a:pt x="2901" y="34"/>
                </a:lnTo>
                <a:lnTo>
                  <a:pt x="2901" y="31"/>
                </a:lnTo>
                <a:lnTo>
                  <a:pt x="2898" y="31"/>
                </a:lnTo>
                <a:lnTo>
                  <a:pt x="2898" y="29"/>
                </a:lnTo>
                <a:lnTo>
                  <a:pt x="2898" y="26"/>
                </a:lnTo>
                <a:lnTo>
                  <a:pt x="2896" y="24"/>
                </a:lnTo>
                <a:lnTo>
                  <a:pt x="2896" y="24"/>
                </a:lnTo>
                <a:lnTo>
                  <a:pt x="2896" y="24"/>
                </a:lnTo>
                <a:lnTo>
                  <a:pt x="2896" y="22"/>
                </a:lnTo>
                <a:lnTo>
                  <a:pt x="2896" y="19"/>
                </a:lnTo>
                <a:lnTo>
                  <a:pt x="2896" y="17"/>
                </a:lnTo>
                <a:lnTo>
                  <a:pt x="2896" y="17"/>
                </a:lnTo>
                <a:lnTo>
                  <a:pt x="2896" y="15"/>
                </a:lnTo>
                <a:lnTo>
                  <a:pt x="2894" y="12"/>
                </a:lnTo>
                <a:lnTo>
                  <a:pt x="2891" y="12"/>
                </a:lnTo>
                <a:lnTo>
                  <a:pt x="2887" y="10"/>
                </a:lnTo>
                <a:lnTo>
                  <a:pt x="2870" y="3"/>
                </a:lnTo>
                <a:lnTo>
                  <a:pt x="2863" y="0"/>
                </a:lnTo>
                <a:lnTo>
                  <a:pt x="2858" y="0"/>
                </a:lnTo>
                <a:lnTo>
                  <a:pt x="2853" y="3"/>
                </a:lnTo>
                <a:lnTo>
                  <a:pt x="2849" y="3"/>
                </a:lnTo>
                <a:lnTo>
                  <a:pt x="2846" y="3"/>
                </a:lnTo>
                <a:lnTo>
                  <a:pt x="2842" y="3"/>
                </a:lnTo>
                <a:lnTo>
                  <a:pt x="2839" y="3"/>
                </a:lnTo>
                <a:lnTo>
                  <a:pt x="2835" y="3"/>
                </a:lnTo>
                <a:lnTo>
                  <a:pt x="2832" y="3"/>
                </a:lnTo>
                <a:lnTo>
                  <a:pt x="2823" y="5"/>
                </a:lnTo>
                <a:lnTo>
                  <a:pt x="2804" y="15"/>
                </a:lnTo>
                <a:lnTo>
                  <a:pt x="2778" y="34"/>
                </a:lnTo>
                <a:lnTo>
                  <a:pt x="2775" y="36"/>
                </a:lnTo>
                <a:lnTo>
                  <a:pt x="2764" y="43"/>
                </a:lnTo>
                <a:lnTo>
                  <a:pt x="2764" y="45"/>
                </a:lnTo>
                <a:lnTo>
                  <a:pt x="2761" y="45"/>
                </a:lnTo>
                <a:lnTo>
                  <a:pt x="2759" y="45"/>
                </a:lnTo>
                <a:lnTo>
                  <a:pt x="2757" y="45"/>
                </a:lnTo>
                <a:lnTo>
                  <a:pt x="2754" y="45"/>
                </a:lnTo>
                <a:lnTo>
                  <a:pt x="2752" y="45"/>
                </a:lnTo>
                <a:lnTo>
                  <a:pt x="2752" y="43"/>
                </a:lnTo>
                <a:lnTo>
                  <a:pt x="2749" y="43"/>
                </a:lnTo>
                <a:lnTo>
                  <a:pt x="2747" y="43"/>
                </a:lnTo>
                <a:lnTo>
                  <a:pt x="2742" y="41"/>
                </a:lnTo>
                <a:lnTo>
                  <a:pt x="2712" y="24"/>
                </a:lnTo>
                <a:lnTo>
                  <a:pt x="2698" y="22"/>
                </a:lnTo>
                <a:lnTo>
                  <a:pt x="2693" y="22"/>
                </a:lnTo>
                <a:lnTo>
                  <a:pt x="2686" y="19"/>
                </a:lnTo>
                <a:lnTo>
                  <a:pt x="2679" y="17"/>
                </a:lnTo>
                <a:lnTo>
                  <a:pt x="2674" y="17"/>
                </a:lnTo>
                <a:lnTo>
                  <a:pt x="2669" y="15"/>
                </a:lnTo>
                <a:lnTo>
                  <a:pt x="2669" y="17"/>
                </a:lnTo>
                <a:lnTo>
                  <a:pt x="2662" y="22"/>
                </a:lnTo>
                <a:lnTo>
                  <a:pt x="2648" y="24"/>
                </a:lnTo>
                <a:lnTo>
                  <a:pt x="2629" y="26"/>
                </a:lnTo>
                <a:lnTo>
                  <a:pt x="2624" y="29"/>
                </a:lnTo>
                <a:lnTo>
                  <a:pt x="2624" y="31"/>
                </a:lnTo>
                <a:lnTo>
                  <a:pt x="2622" y="31"/>
                </a:lnTo>
                <a:lnTo>
                  <a:pt x="2622" y="34"/>
                </a:lnTo>
                <a:lnTo>
                  <a:pt x="2620" y="34"/>
                </a:lnTo>
                <a:lnTo>
                  <a:pt x="2617" y="34"/>
                </a:lnTo>
                <a:lnTo>
                  <a:pt x="2617" y="36"/>
                </a:lnTo>
                <a:lnTo>
                  <a:pt x="2615" y="36"/>
                </a:lnTo>
                <a:lnTo>
                  <a:pt x="2615" y="38"/>
                </a:lnTo>
                <a:lnTo>
                  <a:pt x="2615" y="41"/>
                </a:lnTo>
                <a:lnTo>
                  <a:pt x="2612" y="41"/>
                </a:lnTo>
                <a:lnTo>
                  <a:pt x="2612" y="43"/>
                </a:lnTo>
                <a:lnTo>
                  <a:pt x="2612" y="43"/>
                </a:lnTo>
                <a:lnTo>
                  <a:pt x="2612" y="45"/>
                </a:lnTo>
                <a:lnTo>
                  <a:pt x="2610" y="45"/>
                </a:lnTo>
                <a:lnTo>
                  <a:pt x="2610" y="48"/>
                </a:lnTo>
                <a:lnTo>
                  <a:pt x="2608" y="48"/>
                </a:lnTo>
                <a:lnTo>
                  <a:pt x="2608" y="50"/>
                </a:lnTo>
                <a:lnTo>
                  <a:pt x="2608" y="52"/>
                </a:lnTo>
                <a:lnTo>
                  <a:pt x="2608" y="55"/>
                </a:lnTo>
                <a:lnTo>
                  <a:pt x="2608" y="57"/>
                </a:lnTo>
                <a:lnTo>
                  <a:pt x="2608" y="60"/>
                </a:lnTo>
                <a:lnTo>
                  <a:pt x="2610" y="60"/>
                </a:lnTo>
                <a:lnTo>
                  <a:pt x="2610" y="62"/>
                </a:lnTo>
                <a:lnTo>
                  <a:pt x="2612" y="62"/>
                </a:lnTo>
                <a:lnTo>
                  <a:pt x="2612" y="64"/>
                </a:lnTo>
                <a:lnTo>
                  <a:pt x="2612" y="67"/>
                </a:lnTo>
                <a:lnTo>
                  <a:pt x="2615" y="67"/>
                </a:lnTo>
                <a:lnTo>
                  <a:pt x="2617" y="67"/>
                </a:lnTo>
                <a:lnTo>
                  <a:pt x="2617" y="69"/>
                </a:lnTo>
                <a:lnTo>
                  <a:pt x="2620" y="69"/>
                </a:lnTo>
                <a:lnTo>
                  <a:pt x="2620" y="71"/>
                </a:lnTo>
                <a:lnTo>
                  <a:pt x="2620" y="74"/>
                </a:lnTo>
                <a:lnTo>
                  <a:pt x="2620" y="76"/>
                </a:lnTo>
                <a:lnTo>
                  <a:pt x="2617" y="76"/>
                </a:lnTo>
                <a:lnTo>
                  <a:pt x="2617" y="78"/>
                </a:lnTo>
                <a:lnTo>
                  <a:pt x="2615" y="81"/>
                </a:lnTo>
                <a:lnTo>
                  <a:pt x="2615" y="81"/>
                </a:lnTo>
                <a:lnTo>
                  <a:pt x="2612" y="81"/>
                </a:lnTo>
                <a:lnTo>
                  <a:pt x="2612" y="83"/>
                </a:lnTo>
                <a:lnTo>
                  <a:pt x="2612" y="83"/>
                </a:lnTo>
                <a:lnTo>
                  <a:pt x="2612" y="86"/>
                </a:lnTo>
                <a:lnTo>
                  <a:pt x="2610" y="86"/>
                </a:lnTo>
                <a:lnTo>
                  <a:pt x="2610" y="88"/>
                </a:lnTo>
                <a:lnTo>
                  <a:pt x="2608" y="88"/>
                </a:lnTo>
                <a:lnTo>
                  <a:pt x="2608" y="90"/>
                </a:lnTo>
                <a:lnTo>
                  <a:pt x="2605" y="93"/>
                </a:lnTo>
                <a:lnTo>
                  <a:pt x="2605" y="95"/>
                </a:lnTo>
                <a:lnTo>
                  <a:pt x="2603" y="95"/>
                </a:lnTo>
                <a:lnTo>
                  <a:pt x="2603" y="97"/>
                </a:lnTo>
                <a:lnTo>
                  <a:pt x="2601" y="97"/>
                </a:lnTo>
                <a:lnTo>
                  <a:pt x="2601" y="100"/>
                </a:lnTo>
                <a:lnTo>
                  <a:pt x="2598" y="102"/>
                </a:lnTo>
                <a:lnTo>
                  <a:pt x="2596" y="102"/>
                </a:lnTo>
                <a:lnTo>
                  <a:pt x="2594" y="102"/>
                </a:lnTo>
                <a:lnTo>
                  <a:pt x="2594" y="104"/>
                </a:lnTo>
                <a:lnTo>
                  <a:pt x="2596" y="104"/>
                </a:lnTo>
                <a:lnTo>
                  <a:pt x="2594" y="107"/>
                </a:lnTo>
                <a:lnTo>
                  <a:pt x="2591" y="109"/>
                </a:lnTo>
                <a:lnTo>
                  <a:pt x="2591" y="111"/>
                </a:lnTo>
                <a:lnTo>
                  <a:pt x="2589" y="111"/>
                </a:lnTo>
                <a:lnTo>
                  <a:pt x="2589" y="114"/>
                </a:lnTo>
                <a:lnTo>
                  <a:pt x="2586" y="114"/>
                </a:lnTo>
                <a:lnTo>
                  <a:pt x="2586" y="116"/>
                </a:lnTo>
                <a:lnTo>
                  <a:pt x="2584" y="116"/>
                </a:lnTo>
                <a:lnTo>
                  <a:pt x="2584" y="119"/>
                </a:lnTo>
                <a:lnTo>
                  <a:pt x="2582" y="121"/>
                </a:lnTo>
                <a:lnTo>
                  <a:pt x="2579" y="123"/>
                </a:lnTo>
                <a:lnTo>
                  <a:pt x="2579" y="126"/>
                </a:lnTo>
                <a:lnTo>
                  <a:pt x="2577" y="126"/>
                </a:lnTo>
                <a:lnTo>
                  <a:pt x="2575" y="126"/>
                </a:lnTo>
                <a:lnTo>
                  <a:pt x="2572" y="128"/>
                </a:lnTo>
                <a:lnTo>
                  <a:pt x="2575" y="128"/>
                </a:lnTo>
                <a:lnTo>
                  <a:pt x="2575" y="130"/>
                </a:lnTo>
                <a:lnTo>
                  <a:pt x="2572" y="133"/>
                </a:lnTo>
                <a:lnTo>
                  <a:pt x="2570" y="135"/>
                </a:lnTo>
                <a:lnTo>
                  <a:pt x="2568" y="137"/>
                </a:lnTo>
                <a:lnTo>
                  <a:pt x="2568" y="137"/>
                </a:lnTo>
                <a:lnTo>
                  <a:pt x="2565" y="137"/>
                </a:lnTo>
                <a:lnTo>
                  <a:pt x="2565" y="140"/>
                </a:lnTo>
                <a:lnTo>
                  <a:pt x="2563" y="140"/>
                </a:lnTo>
                <a:lnTo>
                  <a:pt x="2563" y="142"/>
                </a:lnTo>
                <a:lnTo>
                  <a:pt x="2560" y="142"/>
                </a:lnTo>
                <a:lnTo>
                  <a:pt x="2560" y="145"/>
                </a:lnTo>
                <a:lnTo>
                  <a:pt x="2558" y="145"/>
                </a:lnTo>
                <a:lnTo>
                  <a:pt x="2558" y="147"/>
                </a:lnTo>
                <a:lnTo>
                  <a:pt x="2556" y="147"/>
                </a:lnTo>
                <a:lnTo>
                  <a:pt x="2556" y="149"/>
                </a:lnTo>
                <a:lnTo>
                  <a:pt x="2556" y="152"/>
                </a:lnTo>
                <a:lnTo>
                  <a:pt x="2556" y="154"/>
                </a:lnTo>
                <a:lnTo>
                  <a:pt x="2553" y="154"/>
                </a:lnTo>
                <a:lnTo>
                  <a:pt x="2553" y="156"/>
                </a:lnTo>
                <a:lnTo>
                  <a:pt x="2551" y="156"/>
                </a:lnTo>
                <a:lnTo>
                  <a:pt x="2549" y="159"/>
                </a:lnTo>
                <a:lnTo>
                  <a:pt x="2546" y="159"/>
                </a:lnTo>
                <a:lnTo>
                  <a:pt x="2544" y="159"/>
                </a:lnTo>
                <a:lnTo>
                  <a:pt x="2542" y="159"/>
                </a:lnTo>
                <a:lnTo>
                  <a:pt x="2539" y="159"/>
                </a:lnTo>
                <a:lnTo>
                  <a:pt x="2537" y="159"/>
                </a:lnTo>
                <a:lnTo>
                  <a:pt x="2535" y="159"/>
                </a:lnTo>
                <a:lnTo>
                  <a:pt x="2532" y="159"/>
                </a:lnTo>
                <a:lnTo>
                  <a:pt x="2530" y="159"/>
                </a:lnTo>
                <a:lnTo>
                  <a:pt x="2518" y="161"/>
                </a:lnTo>
                <a:lnTo>
                  <a:pt x="2513" y="163"/>
                </a:lnTo>
                <a:lnTo>
                  <a:pt x="2513" y="166"/>
                </a:lnTo>
                <a:lnTo>
                  <a:pt x="2511" y="163"/>
                </a:lnTo>
                <a:lnTo>
                  <a:pt x="2511" y="166"/>
                </a:lnTo>
                <a:lnTo>
                  <a:pt x="2509" y="166"/>
                </a:lnTo>
                <a:lnTo>
                  <a:pt x="2506" y="168"/>
                </a:lnTo>
                <a:lnTo>
                  <a:pt x="2504" y="168"/>
                </a:lnTo>
                <a:lnTo>
                  <a:pt x="2504" y="171"/>
                </a:lnTo>
                <a:lnTo>
                  <a:pt x="2501" y="171"/>
                </a:lnTo>
                <a:lnTo>
                  <a:pt x="2499" y="173"/>
                </a:lnTo>
                <a:lnTo>
                  <a:pt x="2497" y="175"/>
                </a:lnTo>
                <a:lnTo>
                  <a:pt x="2494" y="175"/>
                </a:lnTo>
                <a:lnTo>
                  <a:pt x="2492" y="178"/>
                </a:lnTo>
                <a:lnTo>
                  <a:pt x="2490" y="178"/>
                </a:lnTo>
                <a:lnTo>
                  <a:pt x="2487" y="180"/>
                </a:lnTo>
                <a:lnTo>
                  <a:pt x="2483" y="182"/>
                </a:lnTo>
                <a:lnTo>
                  <a:pt x="2480" y="185"/>
                </a:lnTo>
                <a:lnTo>
                  <a:pt x="2478" y="185"/>
                </a:lnTo>
                <a:lnTo>
                  <a:pt x="2475" y="187"/>
                </a:lnTo>
                <a:lnTo>
                  <a:pt x="2473" y="187"/>
                </a:lnTo>
                <a:lnTo>
                  <a:pt x="2471" y="189"/>
                </a:lnTo>
                <a:lnTo>
                  <a:pt x="2468" y="189"/>
                </a:lnTo>
                <a:lnTo>
                  <a:pt x="2466" y="192"/>
                </a:lnTo>
                <a:lnTo>
                  <a:pt x="2461" y="192"/>
                </a:lnTo>
                <a:lnTo>
                  <a:pt x="2459" y="192"/>
                </a:lnTo>
                <a:lnTo>
                  <a:pt x="2454" y="194"/>
                </a:lnTo>
                <a:lnTo>
                  <a:pt x="2452" y="194"/>
                </a:lnTo>
                <a:lnTo>
                  <a:pt x="2449" y="194"/>
                </a:lnTo>
                <a:lnTo>
                  <a:pt x="2449" y="197"/>
                </a:lnTo>
                <a:lnTo>
                  <a:pt x="2447" y="197"/>
                </a:lnTo>
                <a:lnTo>
                  <a:pt x="2445" y="197"/>
                </a:lnTo>
                <a:lnTo>
                  <a:pt x="2442" y="197"/>
                </a:lnTo>
                <a:lnTo>
                  <a:pt x="2442" y="199"/>
                </a:lnTo>
                <a:lnTo>
                  <a:pt x="2442" y="199"/>
                </a:lnTo>
                <a:lnTo>
                  <a:pt x="2440" y="199"/>
                </a:lnTo>
                <a:lnTo>
                  <a:pt x="2440" y="201"/>
                </a:lnTo>
                <a:lnTo>
                  <a:pt x="2438" y="201"/>
                </a:lnTo>
                <a:lnTo>
                  <a:pt x="2438" y="204"/>
                </a:lnTo>
                <a:lnTo>
                  <a:pt x="2438" y="206"/>
                </a:lnTo>
                <a:lnTo>
                  <a:pt x="2438" y="208"/>
                </a:lnTo>
                <a:lnTo>
                  <a:pt x="2438" y="211"/>
                </a:lnTo>
                <a:lnTo>
                  <a:pt x="2438" y="213"/>
                </a:lnTo>
                <a:lnTo>
                  <a:pt x="2435" y="213"/>
                </a:lnTo>
                <a:lnTo>
                  <a:pt x="2433" y="213"/>
                </a:lnTo>
                <a:lnTo>
                  <a:pt x="2431" y="213"/>
                </a:lnTo>
                <a:lnTo>
                  <a:pt x="2431" y="211"/>
                </a:lnTo>
                <a:lnTo>
                  <a:pt x="2428" y="211"/>
                </a:lnTo>
                <a:lnTo>
                  <a:pt x="2426" y="211"/>
                </a:lnTo>
                <a:lnTo>
                  <a:pt x="2423" y="211"/>
                </a:lnTo>
                <a:lnTo>
                  <a:pt x="2421" y="211"/>
                </a:lnTo>
                <a:lnTo>
                  <a:pt x="2419" y="211"/>
                </a:lnTo>
                <a:lnTo>
                  <a:pt x="2416" y="211"/>
                </a:lnTo>
                <a:lnTo>
                  <a:pt x="2416" y="208"/>
                </a:lnTo>
                <a:lnTo>
                  <a:pt x="2416" y="206"/>
                </a:lnTo>
                <a:lnTo>
                  <a:pt x="2416" y="204"/>
                </a:lnTo>
                <a:lnTo>
                  <a:pt x="2414" y="206"/>
                </a:lnTo>
                <a:lnTo>
                  <a:pt x="2412" y="206"/>
                </a:lnTo>
                <a:lnTo>
                  <a:pt x="2412" y="204"/>
                </a:lnTo>
                <a:lnTo>
                  <a:pt x="2412" y="201"/>
                </a:lnTo>
                <a:lnTo>
                  <a:pt x="2409" y="201"/>
                </a:lnTo>
                <a:lnTo>
                  <a:pt x="2409" y="199"/>
                </a:lnTo>
                <a:lnTo>
                  <a:pt x="2407" y="199"/>
                </a:lnTo>
                <a:lnTo>
                  <a:pt x="2405" y="199"/>
                </a:lnTo>
                <a:lnTo>
                  <a:pt x="2402" y="199"/>
                </a:lnTo>
                <a:lnTo>
                  <a:pt x="2400" y="199"/>
                </a:lnTo>
                <a:lnTo>
                  <a:pt x="2397" y="199"/>
                </a:lnTo>
                <a:lnTo>
                  <a:pt x="2395" y="199"/>
                </a:lnTo>
                <a:lnTo>
                  <a:pt x="2395" y="201"/>
                </a:lnTo>
                <a:lnTo>
                  <a:pt x="2395" y="204"/>
                </a:lnTo>
                <a:lnTo>
                  <a:pt x="2395" y="206"/>
                </a:lnTo>
                <a:lnTo>
                  <a:pt x="2393" y="206"/>
                </a:lnTo>
                <a:lnTo>
                  <a:pt x="2390" y="206"/>
                </a:lnTo>
                <a:lnTo>
                  <a:pt x="2388" y="206"/>
                </a:lnTo>
                <a:lnTo>
                  <a:pt x="2386" y="206"/>
                </a:lnTo>
                <a:lnTo>
                  <a:pt x="2386" y="206"/>
                </a:lnTo>
                <a:lnTo>
                  <a:pt x="2383" y="206"/>
                </a:lnTo>
                <a:lnTo>
                  <a:pt x="2383" y="208"/>
                </a:lnTo>
                <a:lnTo>
                  <a:pt x="2381" y="208"/>
                </a:lnTo>
                <a:lnTo>
                  <a:pt x="2381" y="211"/>
                </a:lnTo>
                <a:lnTo>
                  <a:pt x="2379" y="211"/>
                </a:lnTo>
                <a:lnTo>
                  <a:pt x="2376" y="211"/>
                </a:lnTo>
                <a:lnTo>
                  <a:pt x="2374" y="211"/>
                </a:lnTo>
                <a:lnTo>
                  <a:pt x="2371" y="211"/>
                </a:lnTo>
                <a:lnTo>
                  <a:pt x="2369" y="211"/>
                </a:lnTo>
                <a:lnTo>
                  <a:pt x="2367" y="211"/>
                </a:lnTo>
                <a:lnTo>
                  <a:pt x="2364" y="211"/>
                </a:lnTo>
                <a:lnTo>
                  <a:pt x="2362" y="211"/>
                </a:lnTo>
                <a:lnTo>
                  <a:pt x="2360" y="211"/>
                </a:lnTo>
                <a:lnTo>
                  <a:pt x="2357" y="211"/>
                </a:lnTo>
                <a:lnTo>
                  <a:pt x="2355" y="211"/>
                </a:lnTo>
                <a:lnTo>
                  <a:pt x="2353" y="211"/>
                </a:lnTo>
                <a:lnTo>
                  <a:pt x="2353" y="208"/>
                </a:lnTo>
                <a:lnTo>
                  <a:pt x="2350" y="208"/>
                </a:lnTo>
                <a:lnTo>
                  <a:pt x="2350" y="206"/>
                </a:lnTo>
                <a:lnTo>
                  <a:pt x="2348" y="206"/>
                </a:lnTo>
                <a:lnTo>
                  <a:pt x="2346" y="204"/>
                </a:lnTo>
                <a:lnTo>
                  <a:pt x="2346" y="201"/>
                </a:lnTo>
                <a:lnTo>
                  <a:pt x="2343" y="201"/>
                </a:lnTo>
                <a:lnTo>
                  <a:pt x="2343" y="199"/>
                </a:lnTo>
                <a:lnTo>
                  <a:pt x="2343" y="197"/>
                </a:lnTo>
                <a:lnTo>
                  <a:pt x="2343" y="194"/>
                </a:lnTo>
                <a:lnTo>
                  <a:pt x="2343" y="192"/>
                </a:lnTo>
                <a:lnTo>
                  <a:pt x="2343" y="192"/>
                </a:lnTo>
                <a:lnTo>
                  <a:pt x="2343" y="189"/>
                </a:lnTo>
                <a:lnTo>
                  <a:pt x="2338" y="187"/>
                </a:lnTo>
                <a:lnTo>
                  <a:pt x="2336" y="187"/>
                </a:lnTo>
                <a:lnTo>
                  <a:pt x="2331" y="187"/>
                </a:lnTo>
                <a:lnTo>
                  <a:pt x="2329" y="185"/>
                </a:lnTo>
                <a:lnTo>
                  <a:pt x="2327" y="185"/>
                </a:lnTo>
                <a:lnTo>
                  <a:pt x="2324" y="185"/>
                </a:lnTo>
                <a:lnTo>
                  <a:pt x="2322" y="182"/>
                </a:lnTo>
                <a:lnTo>
                  <a:pt x="2320" y="182"/>
                </a:lnTo>
                <a:lnTo>
                  <a:pt x="2320" y="185"/>
                </a:lnTo>
                <a:lnTo>
                  <a:pt x="2317" y="185"/>
                </a:lnTo>
                <a:lnTo>
                  <a:pt x="2317" y="187"/>
                </a:lnTo>
                <a:lnTo>
                  <a:pt x="2317" y="189"/>
                </a:lnTo>
                <a:lnTo>
                  <a:pt x="2317" y="192"/>
                </a:lnTo>
                <a:lnTo>
                  <a:pt x="2317" y="192"/>
                </a:lnTo>
                <a:lnTo>
                  <a:pt x="2315" y="192"/>
                </a:lnTo>
                <a:lnTo>
                  <a:pt x="2312" y="192"/>
                </a:lnTo>
                <a:lnTo>
                  <a:pt x="2310" y="192"/>
                </a:lnTo>
                <a:lnTo>
                  <a:pt x="2308" y="192"/>
                </a:lnTo>
                <a:lnTo>
                  <a:pt x="2308" y="192"/>
                </a:lnTo>
                <a:lnTo>
                  <a:pt x="2305" y="192"/>
                </a:lnTo>
                <a:lnTo>
                  <a:pt x="2305" y="189"/>
                </a:lnTo>
                <a:lnTo>
                  <a:pt x="2305" y="187"/>
                </a:lnTo>
                <a:lnTo>
                  <a:pt x="2303" y="187"/>
                </a:lnTo>
                <a:lnTo>
                  <a:pt x="2301" y="187"/>
                </a:lnTo>
                <a:lnTo>
                  <a:pt x="2298" y="187"/>
                </a:lnTo>
                <a:lnTo>
                  <a:pt x="2296" y="187"/>
                </a:lnTo>
                <a:lnTo>
                  <a:pt x="2294" y="192"/>
                </a:lnTo>
                <a:lnTo>
                  <a:pt x="2289" y="192"/>
                </a:lnTo>
                <a:lnTo>
                  <a:pt x="2289" y="189"/>
                </a:lnTo>
                <a:lnTo>
                  <a:pt x="2286" y="189"/>
                </a:lnTo>
                <a:lnTo>
                  <a:pt x="2286" y="192"/>
                </a:lnTo>
                <a:lnTo>
                  <a:pt x="2286" y="192"/>
                </a:lnTo>
                <a:lnTo>
                  <a:pt x="2284" y="192"/>
                </a:lnTo>
                <a:lnTo>
                  <a:pt x="2279" y="192"/>
                </a:lnTo>
                <a:lnTo>
                  <a:pt x="2277" y="192"/>
                </a:lnTo>
                <a:lnTo>
                  <a:pt x="2275" y="192"/>
                </a:lnTo>
                <a:lnTo>
                  <a:pt x="2272" y="192"/>
                </a:lnTo>
                <a:lnTo>
                  <a:pt x="2270" y="192"/>
                </a:lnTo>
                <a:lnTo>
                  <a:pt x="2270" y="192"/>
                </a:lnTo>
                <a:lnTo>
                  <a:pt x="2270" y="189"/>
                </a:lnTo>
                <a:lnTo>
                  <a:pt x="2270" y="187"/>
                </a:lnTo>
                <a:lnTo>
                  <a:pt x="2270" y="187"/>
                </a:lnTo>
                <a:lnTo>
                  <a:pt x="2270" y="189"/>
                </a:lnTo>
                <a:lnTo>
                  <a:pt x="2268" y="189"/>
                </a:lnTo>
                <a:lnTo>
                  <a:pt x="2268" y="192"/>
                </a:lnTo>
                <a:lnTo>
                  <a:pt x="2268" y="192"/>
                </a:lnTo>
                <a:lnTo>
                  <a:pt x="2265" y="192"/>
                </a:lnTo>
                <a:lnTo>
                  <a:pt x="2265" y="189"/>
                </a:lnTo>
                <a:lnTo>
                  <a:pt x="2263" y="189"/>
                </a:lnTo>
                <a:lnTo>
                  <a:pt x="2263" y="192"/>
                </a:lnTo>
                <a:lnTo>
                  <a:pt x="2263" y="192"/>
                </a:lnTo>
                <a:lnTo>
                  <a:pt x="2260" y="192"/>
                </a:lnTo>
                <a:lnTo>
                  <a:pt x="2258" y="192"/>
                </a:lnTo>
                <a:lnTo>
                  <a:pt x="2256" y="192"/>
                </a:lnTo>
                <a:lnTo>
                  <a:pt x="2256" y="194"/>
                </a:lnTo>
                <a:lnTo>
                  <a:pt x="2253" y="194"/>
                </a:lnTo>
                <a:lnTo>
                  <a:pt x="2253" y="197"/>
                </a:lnTo>
                <a:lnTo>
                  <a:pt x="2253" y="199"/>
                </a:lnTo>
                <a:lnTo>
                  <a:pt x="2256" y="199"/>
                </a:lnTo>
                <a:lnTo>
                  <a:pt x="2256" y="201"/>
                </a:lnTo>
                <a:lnTo>
                  <a:pt x="2253" y="201"/>
                </a:lnTo>
                <a:lnTo>
                  <a:pt x="2253" y="204"/>
                </a:lnTo>
                <a:lnTo>
                  <a:pt x="2251" y="204"/>
                </a:lnTo>
                <a:lnTo>
                  <a:pt x="2251" y="201"/>
                </a:lnTo>
                <a:lnTo>
                  <a:pt x="2246" y="201"/>
                </a:lnTo>
                <a:lnTo>
                  <a:pt x="2244" y="201"/>
                </a:lnTo>
                <a:lnTo>
                  <a:pt x="2244" y="206"/>
                </a:lnTo>
                <a:lnTo>
                  <a:pt x="2244" y="208"/>
                </a:lnTo>
                <a:lnTo>
                  <a:pt x="2244" y="211"/>
                </a:lnTo>
                <a:lnTo>
                  <a:pt x="2244" y="213"/>
                </a:lnTo>
                <a:lnTo>
                  <a:pt x="2239" y="213"/>
                </a:lnTo>
                <a:lnTo>
                  <a:pt x="2239" y="215"/>
                </a:lnTo>
                <a:lnTo>
                  <a:pt x="2239" y="218"/>
                </a:lnTo>
                <a:lnTo>
                  <a:pt x="2237" y="218"/>
                </a:lnTo>
                <a:lnTo>
                  <a:pt x="2237" y="220"/>
                </a:lnTo>
                <a:lnTo>
                  <a:pt x="2230" y="220"/>
                </a:lnTo>
                <a:lnTo>
                  <a:pt x="2213" y="220"/>
                </a:lnTo>
                <a:lnTo>
                  <a:pt x="2213" y="223"/>
                </a:lnTo>
                <a:lnTo>
                  <a:pt x="2213" y="225"/>
                </a:lnTo>
                <a:lnTo>
                  <a:pt x="2213" y="227"/>
                </a:lnTo>
                <a:lnTo>
                  <a:pt x="2213" y="230"/>
                </a:lnTo>
                <a:lnTo>
                  <a:pt x="2213" y="232"/>
                </a:lnTo>
                <a:lnTo>
                  <a:pt x="2213" y="234"/>
                </a:lnTo>
                <a:lnTo>
                  <a:pt x="2213" y="237"/>
                </a:lnTo>
                <a:lnTo>
                  <a:pt x="2213" y="239"/>
                </a:lnTo>
                <a:lnTo>
                  <a:pt x="2213" y="241"/>
                </a:lnTo>
                <a:lnTo>
                  <a:pt x="2213" y="244"/>
                </a:lnTo>
                <a:lnTo>
                  <a:pt x="2216" y="244"/>
                </a:lnTo>
                <a:lnTo>
                  <a:pt x="2218" y="244"/>
                </a:lnTo>
                <a:lnTo>
                  <a:pt x="2218" y="246"/>
                </a:lnTo>
                <a:lnTo>
                  <a:pt x="2201" y="249"/>
                </a:lnTo>
                <a:lnTo>
                  <a:pt x="2218" y="249"/>
                </a:lnTo>
                <a:lnTo>
                  <a:pt x="2218" y="249"/>
                </a:lnTo>
                <a:lnTo>
                  <a:pt x="2218" y="253"/>
                </a:lnTo>
                <a:lnTo>
                  <a:pt x="2199" y="253"/>
                </a:lnTo>
                <a:lnTo>
                  <a:pt x="2199" y="256"/>
                </a:lnTo>
                <a:lnTo>
                  <a:pt x="2220" y="253"/>
                </a:lnTo>
                <a:lnTo>
                  <a:pt x="2220" y="256"/>
                </a:lnTo>
                <a:lnTo>
                  <a:pt x="2223" y="256"/>
                </a:lnTo>
                <a:lnTo>
                  <a:pt x="2223" y="258"/>
                </a:lnTo>
                <a:lnTo>
                  <a:pt x="2223" y="260"/>
                </a:lnTo>
                <a:lnTo>
                  <a:pt x="2223" y="263"/>
                </a:lnTo>
                <a:lnTo>
                  <a:pt x="2225" y="263"/>
                </a:lnTo>
                <a:lnTo>
                  <a:pt x="2225" y="265"/>
                </a:lnTo>
                <a:lnTo>
                  <a:pt x="2227" y="265"/>
                </a:lnTo>
                <a:lnTo>
                  <a:pt x="2227" y="267"/>
                </a:lnTo>
                <a:lnTo>
                  <a:pt x="2225" y="267"/>
                </a:lnTo>
                <a:lnTo>
                  <a:pt x="2223" y="267"/>
                </a:lnTo>
                <a:lnTo>
                  <a:pt x="2220" y="267"/>
                </a:lnTo>
                <a:lnTo>
                  <a:pt x="2218" y="267"/>
                </a:lnTo>
                <a:lnTo>
                  <a:pt x="2218" y="270"/>
                </a:lnTo>
                <a:lnTo>
                  <a:pt x="2199" y="270"/>
                </a:lnTo>
                <a:lnTo>
                  <a:pt x="2199" y="272"/>
                </a:lnTo>
                <a:lnTo>
                  <a:pt x="2204" y="272"/>
                </a:lnTo>
                <a:lnTo>
                  <a:pt x="2204" y="275"/>
                </a:lnTo>
                <a:lnTo>
                  <a:pt x="2204" y="277"/>
                </a:lnTo>
                <a:lnTo>
                  <a:pt x="2206" y="277"/>
                </a:lnTo>
                <a:lnTo>
                  <a:pt x="2206" y="279"/>
                </a:lnTo>
                <a:lnTo>
                  <a:pt x="2204" y="279"/>
                </a:lnTo>
                <a:lnTo>
                  <a:pt x="2204" y="282"/>
                </a:lnTo>
                <a:lnTo>
                  <a:pt x="2204" y="284"/>
                </a:lnTo>
                <a:lnTo>
                  <a:pt x="2206" y="284"/>
                </a:lnTo>
                <a:lnTo>
                  <a:pt x="2208" y="284"/>
                </a:lnTo>
                <a:lnTo>
                  <a:pt x="2211" y="284"/>
                </a:lnTo>
                <a:lnTo>
                  <a:pt x="2213" y="284"/>
                </a:lnTo>
                <a:lnTo>
                  <a:pt x="2213" y="284"/>
                </a:lnTo>
                <a:lnTo>
                  <a:pt x="2213" y="286"/>
                </a:lnTo>
                <a:lnTo>
                  <a:pt x="2213" y="289"/>
                </a:lnTo>
                <a:lnTo>
                  <a:pt x="2216" y="289"/>
                </a:lnTo>
                <a:lnTo>
                  <a:pt x="2216" y="291"/>
                </a:lnTo>
                <a:lnTo>
                  <a:pt x="2218" y="291"/>
                </a:lnTo>
                <a:lnTo>
                  <a:pt x="2220" y="291"/>
                </a:lnTo>
                <a:lnTo>
                  <a:pt x="2223" y="291"/>
                </a:lnTo>
                <a:lnTo>
                  <a:pt x="2223" y="293"/>
                </a:lnTo>
                <a:lnTo>
                  <a:pt x="2220" y="293"/>
                </a:lnTo>
                <a:lnTo>
                  <a:pt x="2218" y="293"/>
                </a:lnTo>
                <a:lnTo>
                  <a:pt x="2216" y="293"/>
                </a:lnTo>
                <a:lnTo>
                  <a:pt x="2216" y="296"/>
                </a:lnTo>
                <a:lnTo>
                  <a:pt x="2213" y="296"/>
                </a:lnTo>
                <a:lnTo>
                  <a:pt x="2213" y="296"/>
                </a:lnTo>
                <a:lnTo>
                  <a:pt x="2199" y="296"/>
                </a:lnTo>
                <a:lnTo>
                  <a:pt x="2197" y="298"/>
                </a:lnTo>
                <a:lnTo>
                  <a:pt x="2213" y="298"/>
                </a:lnTo>
                <a:lnTo>
                  <a:pt x="2216" y="298"/>
                </a:lnTo>
                <a:lnTo>
                  <a:pt x="2218" y="298"/>
                </a:lnTo>
                <a:lnTo>
                  <a:pt x="2220" y="298"/>
                </a:lnTo>
                <a:lnTo>
                  <a:pt x="2223" y="298"/>
                </a:lnTo>
                <a:lnTo>
                  <a:pt x="2225" y="298"/>
                </a:lnTo>
                <a:lnTo>
                  <a:pt x="2225" y="300"/>
                </a:lnTo>
                <a:lnTo>
                  <a:pt x="2225" y="303"/>
                </a:lnTo>
                <a:lnTo>
                  <a:pt x="2225" y="305"/>
                </a:lnTo>
                <a:lnTo>
                  <a:pt x="2227" y="305"/>
                </a:lnTo>
                <a:lnTo>
                  <a:pt x="2227" y="305"/>
                </a:lnTo>
                <a:lnTo>
                  <a:pt x="2230" y="305"/>
                </a:lnTo>
                <a:lnTo>
                  <a:pt x="2227" y="308"/>
                </a:lnTo>
                <a:lnTo>
                  <a:pt x="2227" y="310"/>
                </a:lnTo>
                <a:lnTo>
                  <a:pt x="2227" y="312"/>
                </a:lnTo>
                <a:lnTo>
                  <a:pt x="2227" y="315"/>
                </a:lnTo>
                <a:lnTo>
                  <a:pt x="2225" y="315"/>
                </a:lnTo>
                <a:lnTo>
                  <a:pt x="2213" y="312"/>
                </a:lnTo>
                <a:lnTo>
                  <a:pt x="2213" y="315"/>
                </a:lnTo>
                <a:lnTo>
                  <a:pt x="2213" y="317"/>
                </a:lnTo>
                <a:lnTo>
                  <a:pt x="2216" y="317"/>
                </a:lnTo>
                <a:lnTo>
                  <a:pt x="2220" y="317"/>
                </a:lnTo>
                <a:lnTo>
                  <a:pt x="2218" y="319"/>
                </a:lnTo>
                <a:lnTo>
                  <a:pt x="2218" y="322"/>
                </a:lnTo>
                <a:lnTo>
                  <a:pt x="2218" y="324"/>
                </a:lnTo>
                <a:lnTo>
                  <a:pt x="2216" y="324"/>
                </a:lnTo>
                <a:lnTo>
                  <a:pt x="2216" y="326"/>
                </a:lnTo>
                <a:lnTo>
                  <a:pt x="2218" y="326"/>
                </a:lnTo>
                <a:lnTo>
                  <a:pt x="2218" y="329"/>
                </a:lnTo>
                <a:lnTo>
                  <a:pt x="2220" y="329"/>
                </a:lnTo>
                <a:lnTo>
                  <a:pt x="2223" y="329"/>
                </a:lnTo>
                <a:lnTo>
                  <a:pt x="2223" y="331"/>
                </a:lnTo>
                <a:lnTo>
                  <a:pt x="2223" y="334"/>
                </a:lnTo>
                <a:lnTo>
                  <a:pt x="2223" y="336"/>
                </a:lnTo>
                <a:lnTo>
                  <a:pt x="2225" y="336"/>
                </a:lnTo>
                <a:lnTo>
                  <a:pt x="2225" y="338"/>
                </a:lnTo>
                <a:lnTo>
                  <a:pt x="2227" y="338"/>
                </a:lnTo>
                <a:lnTo>
                  <a:pt x="2227" y="341"/>
                </a:lnTo>
                <a:lnTo>
                  <a:pt x="2227" y="343"/>
                </a:lnTo>
                <a:lnTo>
                  <a:pt x="2225" y="343"/>
                </a:lnTo>
                <a:lnTo>
                  <a:pt x="2225" y="345"/>
                </a:lnTo>
                <a:lnTo>
                  <a:pt x="2223" y="345"/>
                </a:lnTo>
                <a:lnTo>
                  <a:pt x="2223" y="348"/>
                </a:lnTo>
                <a:lnTo>
                  <a:pt x="2220" y="348"/>
                </a:lnTo>
                <a:lnTo>
                  <a:pt x="2218" y="348"/>
                </a:lnTo>
                <a:lnTo>
                  <a:pt x="2218" y="350"/>
                </a:lnTo>
                <a:lnTo>
                  <a:pt x="2216" y="350"/>
                </a:lnTo>
                <a:lnTo>
                  <a:pt x="2213" y="350"/>
                </a:lnTo>
                <a:lnTo>
                  <a:pt x="2213" y="352"/>
                </a:lnTo>
                <a:lnTo>
                  <a:pt x="2213" y="355"/>
                </a:lnTo>
                <a:lnTo>
                  <a:pt x="2216" y="355"/>
                </a:lnTo>
                <a:lnTo>
                  <a:pt x="2216" y="357"/>
                </a:lnTo>
                <a:lnTo>
                  <a:pt x="2213" y="357"/>
                </a:lnTo>
                <a:lnTo>
                  <a:pt x="2213" y="360"/>
                </a:lnTo>
                <a:lnTo>
                  <a:pt x="2213" y="360"/>
                </a:lnTo>
                <a:lnTo>
                  <a:pt x="2213" y="362"/>
                </a:lnTo>
                <a:lnTo>
                  <a:pt x="2211" y="362"/>
                </a:lnTo>
                <a:lnTo>
                  <a:pt x="2208" y="362"/>
                </a:lnTo>
                <a:lnTo>
                  <a:pt x="2206" y="364"/>
                </a:lnTo>
                <a:lnTo>
                  <a:pt x="2204" y="362"/>
                </a:lnTo>
                <a:lnTo>
                  <a:pt x="2192" y="360"/>
                </a:lnTo>
                <a:lnTo>
                  <a:pt x="2187" y="362"/>
                </a:lnTo>
                <a:lnTo>
                  <a:pt x="2175" y="357"/>
                </a:lnTo>
                <a:lnTo>
                  <a:pt x="2173" y="360"/>
                </a:lnTo>
                <a:lnTo>
                  <a:pt x="2187" y="364"/>
                </a:lnTo>
                <a:lnTo>
                  <a:pt x="2185" y="369"/>
                </a:lnTo>
                <a:lnTo>
                  <a:pt x="2171" y="362"/>
                </a:lnTo>
                <a:lnTo>
                  <a:pt x="2168" y="364"/>
                </a:lnTo>
                <a:lnTo>
                  <a:pt x="2187" y="371"/>
                </a:lnTo>
                <a:lnTo>
                  <a:pt x="2190" y="374"/>
                </a:lnTo>
                <a:lnTo>
                  <a:pt x="2187" y="374"/>
                </a:lnTo>
                <a:lnTo>
                  <a:pt x="2180" y="376"/>
                </a:lnTo>
                <a:lnTo>
                  <a:pt x="2178" y="374"/>
                </a:lnTo>
                <a:lnTo>
                  <a:pt x="2175" y="374"/>
                </a:lnTo>
                <a:lnTo>
                  <a:pt x="2175" y="376"/>
                </a:lnTo>
                <a:lnTo>
                  <a:pt x="2175" y="378"/>
                </a:lnTo>
                <a:lnTo>
                  <a:pt x="2178" y="378"/>
                </a:lnTo>
                <a:lnTo>
                  <a:pt x="2180" y="378"/>
                </a:lnTo>
                <a:lnTo>
                  <a:pt x="2180" y="381"/>
                </a:lnTo>
                <a:lnTo>
                  <a:pt x="2178" y="381"/>
                </a:lnTo>
                <a:lnTo>
                  <a:pt x="2175" y="381"/>
                </a:lnTo>
                <a:lnTo>
                  <a:pt x="2173" y="381"/>
                </a:lnTo>
                <a:lnTo>
                  <a:pt x="2171" y="386"/>
                </a:lnTo>
                <a:lnTo>
                  <a:pt x="2173" y="386"/>
                </a:lnTo>
                <a:lnTo>
                  <a:pt x="2175" y="388"/>
                </a:lnTo>
                <a:lnTo>
                  <a:pt x="2173" y="390"/>
                </a:lnTo>
                <a:lnTo>
                  <a:pt x="2173" y="393"/>
                </a:lnTo>
                <a:lnTo>
                  <a:pt x="2171" y="395"/>
                </a:lnTo>
                <a:lnTo>
                  <a:pt x="2173" y="395"/>
                </a:lnTo>
                <a:lnTo>
                  <a:pt x="2175" y="395"/>
                </a:lnTo>
                <a:lnTo>
                  <a:pt x="2178" y="395"/>
                </a:lnTo>
                <a:lnTo>
                  <a:pt x="2180" y="393"/>
                </a:lnTo>
                <a:lnTo>
                  <a:pt x="2180" y="395"/>
                </a:lnTo>
                <a:lnTo>
                  <a:pt x="2182" y="395"/>
                </a:lnTo>
                <a:lnTo>
                  <a:pt x="2185" y="395"/>
                </a:lnTo>
                <a:lnTo>
                  <a:pt x="2185" y="397"/>
                </a:lnTo>
                <a:lnTo>
                  <a:pt x="2187" y="397"/>
                </a:lnTo>
                <a:lnTo>
                  <a:pt x="2187" y="400"/>
                </a:lnTo>
                <a:lnTo>
                  <a:pt x="2185" y="400"/>
                </a:lnTo>
                <a:lnTo>
                  <a:pt x="2185" y="402"/>
                </a:lnTo>
                <a:lnTo>
                  <a:pt x="2182" y="402"/>
                </a:lnTo>
                <a:lnTo>
                  <a:pt x="2182" y="404"/>
                </a:lnTo>
                <a:lnTo>
                  <a:pt x="2180" y="407"/>
                </a:lnTo>
                <a:lnTo>
                  <a:pt x="2182" y="407"/>
                </a:lnTo>
                <a:lnTo>
                  <a:pt x="2185" y="407"/>
                </a:lnTo>
                <a:lnTo>
                  <a:pt x="2187" y="407"/>
                </a:lnTo>
                <a:lnTo>
                  <a:pt x="2194" y="409"/>
                </a:lnTo>
                <a:lnTo>
                  <a:pt x="2192" y="414"/>
                </a:lnTo>
                <a:lnTo>
                  <a:pt x="2197" y="412"/>
                </a:lnTo>
                <a:lnTo>
                  <a:pt x="2201" y="414"/>
                </a:lnTo>
                <a:lnTo>
                  <a:pt x="2199" y="416"/>
                </a:lnTo>
                <a:lnTo>
                  <a:pt x="2199" y="419"/>
                </a:lnTo>
                <a:lnTo>
                  <a:pt x="2201" y="416"/>
                </a:lnTo>
                <a:lnTo>
                  <a:pt x="2201" y="419"/>
                </a:lnTo>
                <a:lnTo>
                  <a:pt x="2204" y="419"/>
                </a:lnTo>
                <a:lnTo>
                  <a:pt x="2206" y="419"/>
                </a:lnTo>
                <a:lnTo>
                  <a:pt x="2204" y="421"/>
                </a:lnTo>
                <a:lnTo>
                  <a:pt x="2206" y="421"/>
                </a:lnTo>
                <a:lnTo>
                  <a:pt x="2208" y="421"/>
                </a:lnTo>
                <a:lnTo>
                  <a:pt x="2211" y="421"/>
                </a:lnTo>
                <a:lnTo>
                  <a:pt x="2213" y="421"/>
                </a:lnTo>
                <a:lnTo>
                  <a:pt x="2216" y="421"/>
                </a:lnTo>
                <a:lnTo>
                  <a:pt x="2213" y="426"/>
                </a:lnTo>
                <a:lnTo>
                  <a:pt x="2213" y="428"/>
                </a:lnTo>
                <a:lnTo>
                  <a:pt x="2213" y="430"/>
                </a:lnTo>
                <a:lnTo>
                  <a:pt x="2211" y="430"/>
                </a:lnTo>
                <a:lnTo>
                  <a:pt x="2211" y="433"/>
                </a:lnTo>
                <a:lnTo>
                  <a:pt x="2208" y="433"/>
                </a:lnTo>
                <a:lnTo>
                  <a:pt x="2208" y="435"/>
                </a:lnTo>
                <a:lnTo>
                  <a:pt x="2206" y="435"/>
                </a:lnTo>
                <a:lnTo>
                  <a:pt x="2206" y="438"/>
                </a:lnTo>
                <a:lnTo>
                  <a:pt x="2206" y="440"/>
                </a:lnTo>
                <a:lnTo>
                  <a:pt x="2204" y="442"/>
                </a:lnTo>
                <a:lnTo>
                  <a:pt x="2204" y="445"/>
                </a:lnTo>
                <a:lnTo>
                  <a:pt x="2204" y="447"/>
                </a:lnTo>
                <a:lnTo>
                  <a:pt x="2206" y="447"/>
                </a:lnTo>
                <a:lnTo>
                  <a:pt x="2206" y="445"/>
                </a:lnTo>
                <a:lnTo>
                  <a:pt x="2208" y="445"/>
                </a:lnTo>
                <a:lnTo>
                  <a:pt x="2213" y="442"/>
                </a:lnTo>
                <a:lnTo>
                  <a:pt x="2213" y="440"/>
                </a:lnTo>
                <a:lnTo>
                  <a:pt x="2218" y="442"/>
                </a:lnTo>
                <a:lnTo>
                  <a:pt x="2213" y="454"/>
                </a:lnTo>
                <a:lnTo>
                  <a:pt x="2213" y="456"/>
                </a:lnTo>
                <a:lnTo>
                  <a:pt x="2213" y="456"/>
                </a:lnTo>
                <a:lnTo>
                  <a:pt x="2216" y="456"/>
                </a:lnTo>
                <a:lnTo>
                  <a:pt x="2218" y="456"/>
                </a:lnTo>
                <a:lnTo>
                  <a:pt x="2218" y="459"/>
                </a:lnTo>
                <a:lnTo>
                  <a:pt x="2220" y="459"/>
                </a:lnTo>
                <a:lnTo>
                  <a:pt x="2223" y="459"/>
                </a:lnTo>
                <a:lnTo>
                  <a:pt x="2225" y="459"/>
                </a:lnTo>
                <a:lnTo>
                  <a:pt x="2225" y="461"/>
                </a:lnTo>
                <a:lnTo>
                  <a:pt x="2227" y="461"/>
                </a:lnTo>
                <a:lnTo>
                  <a:pt x="2230" y="463"/>
                </a:lnTo>
                <a:lnTo>
                  <a:pt x="2232" y="463"/>
                </a:lnTo>
                <a:lnTo>
                  <a:pt x="2234" y="463"/>
                </a:lnTo>
                <a:lnTo>
                  <a:pt x="2237" y="466"/>
                </a:lnTo>
                <a:lnTo>
                  <a:pt x="2218" y="482"/>
                </a:lnTo>
                <a:lnTo>
                  <a:pt x="2218" y="485"/>
                </a:lnTo>
                <a:lnTo>
                  <a:pt x="2234" y="494"/>
                </a:lnTo>
                <a:lnTo>
                  <a:pt x="2237" y="494"/>
                </a:lnTo>
                <a:lnTo>
                  <a:pt x="2237" y="492"/>
                </a:lnTo>
                <a:lnTo>
                  <a:pt x="2256" y="475"/>
                </a:lnTo>
                <a:lnTo>
                  <a:pt x="2258" y="475"/>
                </a:lnTo>
                <a:lnTo>
                  <a:pt x="2260" y="475"/>
                </a:lnTo>
                <a:lnTo>
                  <a:pt x="2263" y="475"/>
                </a:lnTo>
                <a:lnTo>
                  <a:pt x="2265" y="475"/>
                </a:lnTo>
                <a:lnTo>
                  <a:pt x="2265" y="475"/>
                </a:lnTo>
                <a:lnTo>
                  <a:pt x="2268" y="475"/>
                </a:lnTo>
                <a:lnTo>
                  <a:pt x="2270" y="475"/>
                </a:lnTo>
                <a:lnTo>
                  <a:pt x="2270" y="478"/>
                </a:lnTo>
                <a:lnTo>
                  <a:pt x="2268" y="478"/>
                </a:lnTo>
                <a:lnTo>
                  <a:pt x="2251" y="499"/>
                </a:lnTo>
                <a:lnTo>
                  <a:pt x="2251" y="501"/>
                </a:lnTo>
                <a:lnTo>
                  <a:pt x="2263" y="506"/>
                </a:lnTo>
                <a:lnTo>
                  <a:pt x="2263" y="504"/>
                </a:lnTo>
                <a:lnTo>
                  <a:pt x="2279" y="482"/>
                </a:lnTo>
                <a:lnTo>
                  <a:pt x="2275" y="480"/>
                </a:lnTo>
                <a:lnTo>
                  <a:pt x="2277" y="480"/>
                </a:lnTo>
                <a:lnTo>
                  <a:pt x="2279" y="480"/>
                </a:lnTo>
                <a:lnTo>
                  <a:pt x="2282" y="480"/>
                </a:lnTo>
                <a:lnTo>
                  <a:pt x="2282" y="478"/>
                </a:lnTo>
                <a:lnTo>
                  <a:pt x="2284" y="475"/>
                </a:lnTo>
                <a:lnTo>
                  <a:pt x="2286" y="475"/>
                </a:lnTo>
                <a:lnTo>
                  <a:pt x="2296" y="480"/>
                </a:lnTo>
                <a:lnTo>
                  <a:pt x="2298" y="480"/>
                </a:lnTo>
                <a:lnTo>
                  <a:pt x="2298" y="482"/>
                </a:lnTo>
                <a:lnTo>
                  <a:pt x="2301" y="482"/>
                </a:lnTo>
                <a:lnTo>
                  <a:pt x="2298" y="485"/>
                </a:lnTo>
                <a:lnTo>
                  <a:pt x="2296" y="487"/>
                </a:lnTo>
                <a:lnTo>
                  <a:pt x="2296" y="489"/>
                </a:lnTo>
                <a:lnTo>
                  <a:pt x="2294" y="489"/>
                </a:lnTo>
                <a:lnTo>
                  <a:pt x="2294" y="492"/>
                </a:lnTo>
                <a:lnTo>
                  <a:pt x="2291" y="494"/>
                </a:lnTo>
                <a:lnTo>
                  <a:pt x="2286" y="499"/>
                </a:lnTo>
                <a:lnTo>
                  <a:pt x="2289" y="501"/>
                </a:lnTo>
                <a:lnTo>
                  <a:pt x="2284" y="506"/>
                </a:lnTo>
                <a:lnTo>
                  <a:pt x="2282" y="506"/>
                </a:lnTo>
                <a:lnTo>
                  <a:pt x="2282" y="508"/>
                </a:lnTo>
                <a:lnTo>
                  <a:pt x="2284" y="508"/>
                </a:lnTo>
                <a:lnTo>
                  <a:pt x="2286" y="508"/>
                </a:lnTo>
                <a:lnTo>
                  <a:pt x="2289" y="508"/>
                </a:lnTo>
                <a:lnTo>
                  <a:pt x="2289" y="506"/>
                </a:lnTo>
                <a:lnTo>
                  <a:pt x="2291" y="506"/>
                </a:lnTo>
                <a:lnTo>
                  <a:pt x="2291" y="504"/>
                </a:lnTo>
                <a:lnTo>
                  <a:pt x="2291" y="501"/>
                </a:lnTo>
                <a:lnTo>
                  <a:pt x="2294" y="501"/>
                </a:lnTo>
                <a:lnTo>
                  <a:pt x="2298" y="497"/>
                </a:lnTo>
                <a:lnTo>
                  <a:pt x="2298" y="494"/>
                </a:lnTo>
                <a:lnTo>
                  <a:pt x="2296" y="494"/>
                </a:lnTo>
                <a:lnTo>
                  <a:pt x="2301" y="492"/>
                </a:lnTo>
                <a:lnTo>
                  <a:pt x="2303" y="485"/>
                </a:lnTo>
                <a:lnTo>
                  <a:pt x="2310" y="489"/>
                </a:lnTo>
                <a:lnTo>
                  <a:pt x="2312" y="489"/>
                </a:lnTo>
                <a:lnTo>
                  <a:pt x="2315" y="489"/>
                </a:lnTo>
                <a:lnTo>
                  <a:pt x="2317" y="489"/>
                </a:lnTo>
                <a:lnTo>
                  <a:pt x="2320" y="489"/>
                </a:lnTo>
                <a:lnTo>
                  <a:pt x="2320" y="492"/>
                </a:lnTo>
                <a:lnTo>
                  <a:pt x="2322" y="492"/>
                </a:lnTo>
                <a:lnTo>
                  <a:pt x="2327" y="492"/>
                </a:lnTo>
                <a:lnTo>
                  <a:pt x="2327" y="492"/>
                </a:lnTo>
                <a:lnTo>
                  <a:pt x="2329" y="489"/>
                </a:lnTo>
                <a:lnTo>
                  <a:pt x="2331" y="492"/>
                </a:lnTo>
                <a:lnTo>
                  <a:pt x="2331" y="494"/>
                </a:lnTo>
                <a:lnTo>
                  <a:pt x="2334" y="494"/>
                </a:lnTo>
                <a:lnTo>
                  <a:pt x="2334" y="499"/>
                </a:lnTo>
                <a:lnTo>
                  <a:pt x="2310" y="530"/>
                </a:lnTo>
                <a:lnTo>
                  <a:pt x="2312" y="532"/>
                </a:lnTo>
                <a:lnTo>
                  <a:pt x="2336" y="499"/>
                </a:lnTo>
                <a:lnTo>
                  <a:pt x="2341" y="501"/>
                </a:lnTo>
                <a:lnTo>
                  <a:pt x="2336" y="544"/>
                </a:lnTo>
                <a:lnTo>
                  <a:pt x="2338" y="544"/>
                </a:lnTo>
                <a:lnTo>
                  <a:pt x="2341" y="511"/>
                </a:lnTo>
                <a:lnTo>
                  <a:pt x="2348" y="511"/>
                </a:lnTo>
                <a:lnTo>
                  <a:pt x="2353" y="511"/>
                </a:lnTo>
                <a:lnTo>
                  <a:pt x="2357" y="511"/>
                </a:lnTo>
                <a:lnTo>
                  <a:pt x="2357" y="513"/>
                </a:lnTo>
                <a:lnTo>
                  <a:pt x="2355" y="532"/>
                </a:lnTo>
                <a:lnTo>
                  <a:pt x="2357" y="532"/>
                </a:lnTo>
                <a:lnTo>
                  <a:pt x="2360" y="513"/>
                </a:lnTo>
                <a:lnTo>
                  <a:pt x="2360" y="511"/>
                </a:lnTo>
                <a:lnTo>
                  <a:pt x="2362" y="511"/>
                </a:lnTo>
                <a:lnTo>
                  <a:pt x="2364" y="511"/>
                </a:lnTo>
                <a:lnTo>
                  <a:pt x="2364" y="515"/>
                </a:lnTo>
                <a:lnTo>
                  <a:pt x="2367" y="515"/>
                </a:lnTo>
                <a:lnTo>
                  <a:pt x="2367" y="511"/>
                </a:lnTo>
                <a:lnTo>
                  <a:pt x="2367" y="508"/>
                </a:lnTo>
                <a:lnTo>
                  <a:pt x="2367" y="504"/>
                </a:lnTo>
                <a:lnTo>
                  <a:pt x="2367" y="501"/>
                </a:lnTo>
                <a:lnTo>
                  <a:pt x="2369" y="501"/>
                </a:lnTo>
                <a:lnTo>
                  <a:pt x="2371" y="492"/>
                </a:lnTo>
                <a:lnTo>
                  <a:pt x="2374" y="492"/>
                </a:lnTo>
                <a:lnTo>
                  <a:pt x="2374" y="504"/>
                </a:lnTo>
                <a:lnTo>
                  <a:pt x="2374" y="506"/>
                </a:lnTo>
                <a:lnTo>
                  <a:pt x="2374" y="515"/>
                </a:lnTo>
                <a:lnTo>
                  <a:pt x="2376" y="515"/>
                </a:lnTo>
                <a:lnTo>
                  <a:pt x="2376" y="506"/>
                </a:lnTo>
                <a:lnTo>
                  <a:pt x="2386" y="506"/>
                </a:lnTo>
                <a:lnTo>
                  <a:pt x="2386" y="504"/>
                </a:lnTo>
                <a:lnTo>
                  <a:pt x="2386" y="501"/>
                </a:lnTo>
                <a:lnTo>
                  <a:pt x="2386" y="499"/>
                </a:lnTo>
                <a:lnTo>
                  <a:pt x="2386" y="497"/>
                </a:lnTo>
                <a:lnTo>
                  <a:pt x="2388" y="497"/>
                </a:lnTo>
                <a:lnTo>
                  <a:pt x="2390" y="497"/>
                </a:lnTo>
                <a:lnTo>
                  <a:pt x="2390" y="494"/>
                </a:lnTo>
                <a:lnTo>
                  <a:pt x="2393" y="494"/>
                </a:lnTo>
                <a:lnTo>
                  <a:pt x="2395" y="497"/>
                </a:lnTo>
                <a:lnTo>
                  <a:pt x="2397" y="497"/>
                </a:lnTo>
                <a:lnTo>
                  <a:pt x="2397" y="499"/>
                </a:lnTo>
                <a:lnTo>
                  <a:pt x="2397" y="501"/>
                </a:lnTo>
                <a:lnTo>
                  <a:pt x="2397" y="504"/>
                </a:lnTo>
                <a:lnTo>
                  <a:pt x="2400" y="504"/>
                </a:lnTo>
                <a:lnTo>
                  <a:pt x="2402" y="501"/>
                </a:lnTo>
                <a:lnTo>
                  <a:pt x="2405" y="499"/>
                </a:lnTo>
                <a:lnTo>
                  <a:pt x="2407" y="499"/>
                </a:lnTo>
                <a:lnTo>
                  <a:pt x="2409" y="499"/>
                </a:lnTo>
                <a:lnTo>
                  <a:pt x="2412" y="499"/>
                </a:lnTo>
                <a:lnTo>
                  <a:pt x="2414" y="499"/>
                </a:lnTo>
                <a:lnTo>
                  <a:pt x="2416" y="499"/>
                </a:lnTo>
                <a:lnTo>
                  <a:pt x="2416" y="497"/>
                </a:lnTo>
                <a:lnTo>
                  <a:pt x="2419" y="497"/>
                </a:lnTo>
                <a:lnTo>
                  <a:pt x="2419" y="494"/>
                </a:lnTo>
                <a:lnTo>
                  <a:pt x="2421" y="494"/>
                </a:lnTo>
                <a:lnTo>
                  <a:pt x="2421" y="492"/>
                </a:lnTo>
                <a:lnTo>
                  <a:pt x="2416" y="489"/>
                </a:lnTo>
                <a:lnTo>
                  <a:pt x="2428" y="475"/>
                </a:lnTo>
                <a:lnTo>
                  <a:pt x="2431" y="475"/>
                </a:lnTo>
                <a:lnTo>
                  <a:pt x="2438" y="475"/>
                </a:lnTo>
                <a:lnTo>
                  <a:pt x="2438" y="478"/>
                </a:lnTo>
                <a:lnTo>
                  <a:pt x="2442" y="480"/>
                </a:lnTo>
                <a:lnTo>
                  <a:pt x="2442" y="478"/>
                </a:lnTo>
                <a:lnTo>
                  <a:pt x="2442" y="480"/>
                </a:lnTo>
                <a:lnTo>
                  <a:pt x="2442" y="482"/>
                </a:lnTo>
                <a:lnTo>
                  <a:pt x="2445" y="482"/>
                </a:lnTo>
                <a:lnTo>
                  <a:pt x="2447" y="482"/>
                </a:lnTo>
                <a:lnTo>
                  <a:pt x="2447" y="485"/>
                </a:lnTo>
                <a:lnTo>
                  <a:pt x="2449" y="485"/>
                </a:lnTo>
                <a:lnTo>
                  <a:pt x="2449" y="487"/>
                </a:lnTo>
                <a:lnTo>
                  <a:pt x="2452" y="489"/>
                </a:lnTo>
                <a:lnTo>
                  <a:pt x="2452" y="492"/>
                </a:lnTo>
                <a:lnTo>
                  <a:pt x="2452" y="494"/>
                </a:lnTo>
                <a:lnTo>
                  <a:pt x="2452" y="497"/>
                </a:lnTo>
                <a:lnTo>
                  <a:pt x="2449" y="497"/>
                </a:lnTo>
                <a:lnTo>
                  <a:pt x="2449" y="501"/>
                </a:lnTo>
                <a:lnTo>
                  <a:pt x="2452" y="501"/>
                </a:lnTo>
                <a:lnTo>
                  <a:pt x="2449" y="508"/>
                </a:lnTo>
                <a:lnTo>
                  <a:pt x="2449" y="511"/>
                </a:lnTo>
                <a:lnTo>
                  <a:pt x="2449" y="518"/>
                </a:lnTo>
                <a:lnTo>
                  <a:pt x="2447" y="525"/>
                </a:lnTo>
                <a:lnTo>
                  <a:pt x="2445" y="527"/>
                </a:lnTo>
                <a:lnTo>
                  <a:pt x="2442" y="537"/>
                </a:lnTo>
                <a:lnTo>
                  <a:pt x="2442" y="539"/>
                </a:lnTo>
                <a:lnTo>
                  <a:pt x="2438" y="551"/>
                </a:lnTo>
                <a:lnTo>
                  <a:pt x="2435" y="551"/>
                </a:lnTo>
                <a:lnTo>
                  <a:pt x="2431" y="558"/>
                </a:lnTo>
                <a:lnTo>
                  <a:pt x="2433" y="558"/>
                </a:lnTo>
                <a:lnTo>
                  <a:pt x="2423" y="579"/>
                </a:lnTo>
                <a:lnTo>
                  <a:pt x="2421" y="579"/>
                </a:lnTo>
                <a:lnTo>
                  <a:pt x="2435" y="586"/>
                </a:lnTo>
                <a:lnTo>
                  <a:pt x="2438" y="586"/>
                </a:lnTo>
                <a:lnTo>
                  <a:pt x="2447" y="586"/>
                </a:lnTo>
                <a:lnTo>
                  <a:pt x="2449" y="589"/>
                </a:lnTo>
                <a:lnTo>
                  <a:pt x="2449" y="589"/>
                </a:lnTo>
                <a:lnTo>
                  <a:pt x="2447" y="589"/>
                </a:lnTo>
                <a:lnTo>
                  <a:pt x="2447" y="591"/>
                </a:lnTo>
                <a:lnTo>
                  <a:pt x="2485" y="610"/>
                </a:lnTo>
                <a:lnTo>
                  <a:pt x="2542" y="638"/>
                </a:lnTo>
                <a:lnTo>
                  <a:pt x="2591" y="662"/>
                </a:lnTo>
                <a:lnTo>
                  <a:pt x="2596" y="664"/>
                </a:lnTo>
                <a:lnTo>
                  <a:pt x="2612" y="676"/>
                </a:lnTo>
                <a:lnTo>
                  <a:pt x="2615" y="676"/>
                </a:lnTo>
                <a:lnTo>
                  <a:pt x="2631" y="688"/>
                </a:lnTo>
                <a:lnTo>
                  <a:pt x="2634" y="690"/>
                </a:lnTo>
                <a:lnTo>
                  <a:pt x="2669" y="712"/>
                </a:lnTo>
                <a:lnTo>
                  <a:pt x="2726" y="749"/>
                </a:lnTo>
                <a:lnTo>
                  <a:pt x="2728" y="749"/>
                </a:lnTo>
                <a:lnTo>
                  <a:pt x="2754" y="745"/>
                </a:lnTo>
                <a:lnTo>
                  <a:pt x="2761" y="745"/>
                </a:lnTo>
                <a:lnTo>
                  <a:pt x="2768" y="742"/>
                </a:lnTo>
                <a:lnTo>
                  <a:pt x="2771" y="745"/>
                </a:lnTo>
                <a:lnTo>
                  <a:pt x="2771" y="742"/>
                </a:lnTo>
                <a:lnTo>
                  <a:pt x="2771" y="740"/>
                </a:lnTo>
                <a:lnTo>
                  <a:pt x="2771" y="738"/>
                </a:lnTo>
                <a:lnTo>
                  <a:pt x="2771" y="735"/>
                </a:lnTo>
                <a:lnTo>
                  <a:pt x="2768" y="733"/>
                </a:lnTo>
                <a:lnTo>
                  <a:pt x="2768" y="728"/>
                </a:lnTo>
                <a:lnTo>
                  <a:pt x="2768" y="716"/>
                </a:lnTo>
                <a:lnTo>
                  <a:pt x="2768" y="709"/>
                </a:lnTo>
                <a:lnTo>
                  <a:pt x="2771" y="695"/>
                </a:lnTo>
                <a:lnTo>
                  <a:pt x="2773" y="686"/>
                </a:lnTo>
                <a:lnTo>
                  <a:pt x="2775" y="676"/>
                </a:lnTo>
                <a:lnTo>
                  <a:pt x="2775" y="671"/>
                </a:lnTo>
                <a:lnTo>
                  <a:pt x="2783" y="645"/>
                </a:lnTo>
                <a:lnTo>
                  <a:pt x="2792" y="629"/>
                </a:lnTo>
                <a:lnTo>
                  <a:pt x="2792" y="626"/>
                </a:lnTo>
                <a:lnTo>
                  <a:pt x="2790" y="624"/>
                </a:lnTo>
                <a:lnTo>
                  <a:pt x="2787" y="624"/>
                </a:lnTo>
                <a:lnTo>
                  <a:pt x="2785" y="624"/>
                </a:lnTo>
                <a:lnTo>
                  <a:pt x="2783" y="624"/>
                </a:lnTo>
                <a:lnTo>
                  <a:pt x="2783" y="624"/>
                </a:lnTo>
                <a:lnTo>
                  <a:pt x="2778" y="624"/>
                </a:lnTo>
                <a:lnTo>
                  <a:pt x="2775" y="626"/>
                </a:lnTo>
                <a:lnTo>
                  <a:pt x="2775" y="629"/>
                </a:lnTo>
                <a:lnTo>
                  <a:pt x="2773" y="629"/>
                </a:lnTo>
                <a:lnTo>
                  <a:pt x="2773" y="631"/>
                </a:lnTo>
                <a:lnTo>
                  <a:pt x="2771" y="631"/>
                </a:lnTo>
                <a:lnTo>
                  <a:pt x="2771" y="634"/>
                </a:lnTo>
                <a:lnTo>
                  <a:pt x="2768" y="636"/>
                </a:lnTo>
                <a:lnTo>
                  <a:pt x="2768" y="638"/>
                </a:lnTo>
                <a:lnTo>
                  <a:pt x="2766" y="638"/>
                </a:lnTo>
                <a:lnTo>
                  <a:pt x="2764" y="641"/>
                </a:lnTo>
                <a:lnTo>
                  <a:pt x="2761" y="641"/>
                </a:lnTo>
                <a:lnTo>
                  <a:pt x="2759" y="641"/>
                </a:lnTo>
                <a:lnTo>
                  <a:pt x="2757" y="641"/>
                </a:lnTo>
                <a:lnTo>
                  <a:pt x="2757" y="638"/>
                </a:lnTo>
                <a:lnTo>
                  <a:pt x="2754" y="636"/>
                </a:lnTo>
                <a:lnTo>
                  <a:pt x="2752" y="636"/>
                </a:lnTo>
                <a:lnTo>
                  <a:pt x="2749" y="634"/>
                </a:lnTo>
                <a:lnTo>
                  <a:pt x="2749" y="631"/>
                </a:lnTo>
                <a:lnTo>
                  <a:pt x="2747" y="629"/>
                </a:lnTo>
                <a:lnTo>
                  <a:pt x="2747" y="626"/>
                </a:lnTo>
                <a:lnTo>
                  <a:pt x="2745" y="624"/>
                </a:lnTo>
                <a:lnTo>
                  <a:pt x="2747" y="622"/>
                </a:lnTo>
                <a:lnTo>
                  <a:pt x="2747" y="619"/>
                </a:lnTo>
                <a:lnTo>
                  <a:pt x="2749" y="619"/>
                </a:lnTo>
                <a:lnTo>
                  <a:pt x="2749" y="617"/>
                </a:lnTo>
                <a:lnTo>
                  <a:pt x="2752" y="617"/>
                </a:lnTo>
                <a:lnTo>
                  <a:pt x="2754" y="615"/>
                </a:lnTo>
                <a:lnTo>
                  <a:pt x="2757" y="615"/>
                </a:lnTo>
                <a:lnTo>
                  <a:pt x="2759" y="617"/>
                </a:lnTo>
                <a:lnTo>
                  <a:pt x="2764" y="617"/>
                </a:lnTo>
                <a:lnTo>
                  <a:pt x="2766" y="617"/>
                </a:lnTo>
                <a:lnTo>
                  <a:pt x="2768" y="615"/>
                </a:lnTo>
                <a:lnTo>
                  <a:pt x="2771" y="615"/>
                </a:lnTo>
                <a:lnTo>
                  <a:pt x="2773" y="615"/>
                </a:lnTo>
                <a:lnTo>
                  <a:pt x="2775" y="612"/>
                </a:lnTo>
                <a:lnTo>
                  <a:pt x="2778" y="612"/>
                </a:lnTo>
                <a:lnTo>
                  <a:pt x="2783" y="610"/>
                </a:lnTo>
                <a:lnTo>
                  <a:pt x="2785" y="608"/>
                </a:lnTo>
                <a:lnTo>
                  <a:pt x="2785" y="605"/>
                </a:lnTo>
                <a:lnTo>
                  <a:pt x="2787" y="605"/>
                </a:lnTo>
                <a:lnTo>
                  <a:pt x="2790" y="605"/>
                </a:lnTo>
                <a:lnTo>
                  <a:pt x="2792" y="603"/>
                </a:lnTo>
                <a:lnTo>
                  <a:pt x="2797" y="603"/>
                </a:lnTo>
                <a:lnTo>
                  <a:pt x="2797" y="601"/>
                </a:lnTo>
                <a:lnTo>
                  <a:pt x="2799" y="601"/>
                </a:lnTo>
                <a:lnTo>
                  <a:pt x="2799" y="603"/>
                </a:lnTo>
                <a:lnTo>
                  <a:pt x="2804" y="601"/>
                </a:lnTo>
                <a:lnTo>
                  <a:pt x="2809" y="601"/>
                </a:lnTo>
                <a:lnTo>
                  <a:pt x="2816" y="598"/>
                </a:lnTo>
                <a:lnTo>
                  <a:pt x="2820" y="598"/>
                </a:lnTo>
                <a:lnTo>
                  <a:pt x="2827" y="596"/>
                </a:lnTo>
                <a:lnTo>
                  <a:pt x="2830" y="596"/>
                </a:lnTo>
                <a:lnTo>
                  <a:pt x="2832" y="596"/>
                </a:lnTo>
                <a:lnTo>
                  <a:pt x="2837" y="596"/>
                </a:lnTo>
                <a:lnTo>
                  <a:pt x="2839" y="596"/>
                </a:lnTo>
                <a:lnTo>
                  <a:pt x="2842" y="596"/>
                </a:lnTo>
                <a:lnTo>
                  <a:pt x="2846" y="596"/>
                </a:lnTo>
                <a:lnTo>
                  <a:pt x="2851" y="596"/>
                </a:lnTo>
                <a:lnTo>
                  <a:pt x="2853" y="596"/>
                </a:lnTo>
                <a:lnTo>
                  <a:pt x="2856" y="596"/>
                </a:lnTo>
                <a:lnTo>
                  <a:pt x="2863" y="598"/>
                </a:lnTo>
                <a:lnTo>
                  <a:pt x="2865" y="598"/>
                </a:lnTo>
                <a:lnTo>
                  <a:pt x="2868" y="601"/>
                </a:lnTo>
                <a:lnTo>
                  <a:pt x="2870" y="601"/>
                </a:lnTo>
                <a:lnTo>
                  <a:pt x="2872" y="603"/>
                </a:lnTo>
                <a:lnTo>
                  <a:pt x="2877" y="603"/>
                </a:lnTo>
                <a:lnTo>
                  <a:pt x="2879" y="605"/>
                </a:lnTo>
                <a:lnTo>
                  <a:pt x="2884" y="610"/>
                </a:lnTo>
                <a:lnTo>
                  <a:pt x="2879" y="612"/>
                </a:lnTo>
                <a:lnTo>
                  <a:pt x="2877" y="612"/>
                </a:lnTo>
                <a:lnTo>
                  <a:pt x="2877" y="615"/>
                </a:lnTo>
                <a:lnTo>
                  <a:pt x="2875" y="615"/>
                </a:lnTo>
                <a:lnTo>
                  <a:pt x="2875" y="617"/>
                </a:lnTo>
                <a:lnTo>
                  <a:pt x="2872" y="619"/>
                </a:lnTo>
                <a:lnTo>
                  <a:pt x="2870" y="619"/>
                </a:lnTo>
                <a:lnTo>
                  <a:pt x="2865" y="619"/>
                </a:lnTo>
                <a:lnTo>
                  <a:pt x="2863" y="619"/>
                </a:lnTo>
                <a:lnTo>
                  <a:pt x="2863" y="622"/>
                </a:lnTo>
                <a:lnTo>
                  <a:pt x="2865" y="622"/>
                </a:lnTo>
                <a:lnTo>
                  <a:pt x="2868" y="622"/>
                </a:lnTo>
                <a:lnTo>
                  <a:pt x="2870" y="622"/>
                </a:lnTo>
                <a:lnTo>
                  <a:pt x="2872" y="622"/>
                </a:lnTo>
                <a:lnTo>
                  <a:pt x="2875" y="622"/>
                </a:lnTo>
                <a:lnTo>
                  <a:pt x="2877" y="619"/>
                </a:lnTo>
                <a:lnTo>
                  <a:pt x="2879" y="617"/>
                </a:lnTo>
                <a:lnTo>
                  <a:pt x="2882" y="617"/>
                </a:lnTo>
                <a:lnTo>
                  <a:pt x="2884" y="615"/>
                </a:lnTo>
                <a:lnTo>
                  <a:pt x="2887" y="615"/>
                </a:lnTo>
                <a:lnTo>
                  <a:pt x="2889" y="615"/>
                </a:lnTo>
                <a:lnTo>
                  <a:pt x="2891" y="615"/>
                </a:lnTo>
                <a:lnTo>
                  <a:pt x="2896" y="619"/>
                </a:lnTo>
                <a:lnTo>
                  <a:pt x="2896" y="622"/>
                </a:lnTo>
                <a:lnTo>
                  <a:pt x="2901" y="624"/>
                </a:lnTo>
                <a:lnTo>
                  <a:pt x="2903" y="624"/>
                </a:lnTo>
                <a:lnTo>
                  <a:pt x="2924" y="641"/>
                </a:lnTo>
                <a:lnTo>
                  <a:pt x="2929" y="643"/>
                </a:lnTo>
                <a:lnTo>
                  <a:pt x="2946" y="638"/>
                </a:lnTo>
                <a:lnTo>
                  <a:pt x="2953" y="641"/>
                </a:lnTo>
                <a:lnTo>
                  <a:pt x="2957" y="643"/>
                </a:lnTo>
                <a:lnTo>
                  <a:pt x="2964" y="643"/>
                </a:lnTo>
                <a:lnTo>
                  <a:pt x="2972" y="641"/>
                </a:lnTo>
                <a:lnTo>
                  <a:pt x="2995" y="624"/>
                </a:lnTo>
                <a:close/>
                <a:moveTo>
                  <a:pt x="2201" y="305"/>
                </a:moveTo>
                <a:lnTo>
                  <a:pt x="2218" y="305"/>
                </a:lnTo>
                <a:lnTo>
                  <a:pt x="2201" y="303"/>
                </a:lnTo>
                <a:lnTo>
                  <a:pt x="2201" y="305"/>
                </a:lnTo>
                <a:close/>
                <a:moveTo>
                  <a:pt x="1781" y="86"/>
                </a:moveTo>
                <a:lnTo>
                  <a:pt x="1783" y="86"/>
                </a:lnTo>
                <a:lnTo>
                  <a:pt x="1783" y="88"/>
                </a:lnTo>
                <a:lnTo>
                  <a:pt x="1786" y="88"/>
                </a:lnTo>
                <a:lnTo>
                  <a:pt x="1786" y="90"/>
                </a:lnTo>
                <a:lnTo>
                  <a:pt x="1788" y="93"/>
                </a:lnTo>
                <a:lnTo>
                  <a:pt x="1788" y="95"/>
                </a:lnTo>
                <a:lnTo>
                  <a:pt x="1790" y="95"/>
                </a:lnTo>
                <a:lnTo>
                  <a:pt x="1786" y="100"/>
                </a:lnTo>
                <a:lnTo>
                  <a:pt x="1786" y="104"/>
                </a:lnTo>
                <a:lnTo>
                  <a:pt x="1783" y="107"/>
                </a:lnTo>
                <a:lnTo>
                  <a:pt x="1788" y="109"/>
                </a:lnTo>
                <a:lnTo>
                  <a:pt x="1790" y="109"/>
                </a:lnTo>
                <a:lnTo>
                  <a:pt x="1793" y="104"/>
                </a:lnTo>
                <a:lnTo>
                  <a:pt x="1795" y="102"/>
                </a:lnTo>
                <a:lnTo>
                  <a:pt x="1812" y="81"/>
                </a:lnTo>
                <a:lnTo>
                  <a:pt x="1821" y="71"/>
                </a:lnTo>
                <a:lnTo>
                  <a:pt x="1835" y="55"/>
                </a:lnTo>
                <a:lnTo>
                  <a:pt x="1842" y="48"/>
                </a:lnTo>
                <a:lnTo>
                  <a:pt x="1842" y="45"/>
                </a:lnTo>
                <a:lnTo>
                  <a:pt x="1842" y="41"/>
                </a:lnTo>
                <a:lnTo>
                  <a:pt x="1842" y="38"/>
                </a:lnTo>
                <a:lnTo>
                  <a:pt x="1842" y="31"/>
                </a:lnTo>
                <a:lnTo>
                  <a:pt x="1840" y="31"/>
                </a:lnTo>
                <a:lnTo>
                  <a:pt x="1840" y="29"/>
                </a:lnTo>
                <a:lnTo>
                  <a:pt x="1838" y="29"/>
                </a:lnTo>
                <a:lnTo>
                  <a:pt x="1838" y="26"/>
                </a:lnTo>
                <a:lnTo>
                  <a:pt x="1816" y="45"/>
                </a:lnTo>
                <a:lnTo>
                  <a:pt x="1816" y="48"/>
                </a:lnTo>
                <a:lnTo>
                  <a:pt x="1816" y="50"/>
                </a:lnTo>
                <a:lnTo>
                  <a:pt x="1816" y="50"/>
                </a:lnTo>
                <a:lnTo>
                  <a:pt x="1814" y="50"/>
                </a:lnTo>
                <a:lnTo>
                  <a:pt x="1814" y="52"/>
                </a:lnTo>
                <a:lnTo>
                  <a:pt x="1812" y="52"/>
                </a:lnTo>
                <a:lnTo>
                  <a:pt x="1812" y="55"/>
                </a:lnTo>
                <a:lnTo>
                  <a:pt x="1812" y="57"/>
                </a:lnTo>
                <a:lnTo>
                  <a:pt x="1809" y="57"/>
                </a:lnTo>
                <a:lnTo>
                  <a:pt x="1809" y="60"/>
                </a:lnTo>
                <a:lnTo>
                  <a:pt x="1809" y="62"/>
                </a:lnTo>
                <a:lnTo>
                  <a:pt x="1807" y="62"/>
                </a:lnTo>
                <a:lnTo>
                  <a:pt x="1807" y="64"/>
                </a:lnTo>
                <a:lnTo>
                  <a:pt x="1804" y="64"/>
                </a:lnTo>
                <a:lnTo>
                  <a:pt x="1804" y="67"/>
                </a:lnTo>
                <a:lnTo>
                  <a:pt x="1802" y="67"/>
                </a:lnTo>
                <a:lnTo>
                  <a:pt x="1800" y="69"/>
                </a:lnTo>
                <a:lnTo>
                  <a:pt x="1797" y="69"/>
                </a:lnTo>
                <a:lnTo>
                  <a:pt x="1795" y="67"/>
                </a:lnTo>
                <a:lnTo>
                  <a:pt x="1793" y="67"/>
                </a:lnTo>
                <a:lnTo>
                  <a:pt x="1790" y="67"/>
                </a:lnTo>
                <a:lnTo>
                  <a:pt x="1790" y="69"/>
                </a:lnTo>
                <a:lnTo>
                  <a:pt x="1788" y="69"/>
                </a:lnTo>
                <a:lnTo>
                  <a:pt x="1788" y="71"/>
                </a:lnTo>
                <a:lnTo>
                  <a:pt x="1786" y="71"/>
                </a:lnTo>
                <a:lnTo>
                  <a:pt x="1786" y="74"/>
                </a:lnTo>
                <a:lnTo>
                  <a:pt x="1783" y="74"/>
                </a:lnTo>
                <a:lnTo>
                  <a:pt x="1783" y="76"/>
                </a:lnTo>
                <a:lnTo>
                  <a:pt x="1781" y="76"/>
                </a:lnTo>
                <a:lnTo>
                  <a:pt x="1781" y="78"/>
                </a:lnTo>
                <a:lnTo>
                  <a:pt x="1779" y="78"/>
                </a:lnTo>
                <a:lnTo>
                  <a:pt x="1779" y="81"/>
                </a:lnTo>
                <a:lnTo>
                  <a:pt x="1779" y="81"/>
                </a:lnTo>
                <a:lnTo>
                  <a:pt x="1779" y="83"/>
                </a:lnTo>
                <a:lnTo>
                  <a:pt x="1781" y="83"/>
                </a:lnTo>
                <a:lnTo>
                  <a:pt x="1781" y="86"/>
                </a:lnTo>
                <a:close/>
                <a:moveTo>
                  <a:pt x="1670" y="1895"/>
                </a:moveTo>
                <a:lnTo>
                  <a:pt x="1672" y="1895"/>
                </a:lnTo>
                <a:lnTo>
                  <a:pt x="1672" y="1893"/>
                </a:lnTo>
                <a:lnTo>
                  <a:pt x="1670" y="1893"/>
                </a:lnTo>
                <a:lnTo>
                  <a:pt x="1667" y="1893"/>
                </a:lnTo>
                <a:lnTo>
                  <a:pt x="1667" y="1895"/>
                </a:lnTo>
                <a:lnTo>
                  <a:pt x="1670" y="1895"/>
                </a:lnTo>
                <a:close/>
                <a:moveTo>
                  <a:pt x="2234" y="1541"/>
                </a:moveTo>
                <a:lnTo>
                  <a:pt x="2237" y="1541"/>
                </a:lnTo>
                <a:lnTo>
                  <a:pt x="2239" y="1541"/>
                </a:lnTo>
                <a:lnTo>
                  <a:pt x="2234" y="1538"/>
                </a:lnTo>
                <a:lnTo>
                  <a:pt x="2234" y="1541"/>
                </a:lnTo>
                <a:close/>
                <a:moveTo>
                  <a:pt x="2053" y="1349"/>
                </a:moveTo>
                <a:lnTo>
                  <a:pt x="2053" y="1347"/>
                </a:lnTo>
                <a:lnTo>
                  <a:pt x="2050" y="1347"/>
                </a:lnTo>
                <a:lnTo>
                  <a:pt x="2053" y="1349"/>
                </a:lnTo>
                <a:close/>
                <a:moveTo>
                  <a:pt x="1188" y="867"/>
                </a:moveTo>
                <a:lnTo>
                  <a:pt x="1190" y="867"/>
                </a:lnTo>
                <a:lnTo>
                  <a:pt x="1190" y="865"/>
                </a:lnTo>
                <a:lnTo>
                  <a:pt x="1188" y="867"/>
                </a:lnTo>
                <a:close/>
                <a:moveTo>
                  <a:pt x="2693" y="858"/>
                </a:moveTo>
                <a:lnTo>
                  <a:pt x="2693" y="860"/>
                </a:lnTo>
                <a:lnTo>
                  <a:pt x="2700" y="865"/>
                </a:lnTo>
                <a:lnTo>
                  <a:pt x="2693" y="858"/>
                </a:lnTo>
                <a:close/>
                <a:moveTo>
                  <a:pt x="3498" y="792"/>
                </a:moveTo>
                <a:lnTo>
                  <a:pt x="3498" y="787"/>
                </a:lnTo>
                <a:lnTo>
                  <a:pt x="3496" y="792"/>
                </a:lnTo>
                <a:lnTo>
                  <a:pt x="3498" y="792"/>
                </a:lnTo>
                <a:close/>
                <a:moveTo>
                  <a:pt x="2079" y="667"/>
                </a:moveTo>
                <a:lnTo>
                  <a:pt x="2076" y="667"/>
                </a:lnTo>
                <a:lnTo>
                  <a:pt x="2076" y="669"/>
                </a:lnTo>
                <a:lnTo>
                  <a:pt x="2079" y="669"/>
                </a:lnTo>
                <a:lnTo>
                  <a:pt x="2081" y="669"/>
                </a:lnTo>
                <a:lnTo>
                  <a:pt x="2081" y="667"/>
                </a:lnTo>
                <a:lnTo>
                  <a:pt x="2083" y="664"/>
                </a:lnTo>
                <a:lnTo>
                  <a:pt x="2083" y="662"/>
                </a:lnTo>
                <a:lnTo>
                  <a:pt x="2081" y="662"/>
                </a:lnTo>
                <a:lnTo>
                  <a:pt x="2079" y="667"/>
                </a:lnTo>
                <a:close/>
                <a:moveTo>
                  <a:pt x="2109" y="624"/>
                </a:moveTo>
                <a:lnTo>
                  <a:pt x="2107" y="624"/>
                </a:lnTo>
                <a:lnTo>
                  <a:pt x="2105" y="626"/>
                </a:lnTo>
                <a:lnTo>
                  <a:pt x="2102" y="631"/>
                </a:lnTo>
                <a:lnTo>
                  <a:pt x="2100" y="638"/>
                </a:lnTo>
                <a:lnTo>
                  <a:pt x="2102" y="641"/>
                </a:lnTo>
                <a:lnTo>
                  <a:pt x="2107" y="634"/>
                </a:lnTo>
                <a:lnTo>
                  <a:pt x="2112" y="626"/>
                </a:lnTo>
                <a:lnTo>
                  <a:pt x="2114" y="624"/>
                </a:lnTo>
                <a:lnTo>
                  <a:pt x="2109" y="622"/>
                </a:lnTo>
                <a:lnTo>
                  <a:pt x="2109" y="624"/>
                </a:lnTo>
                <a:close/>
                <a:moveTo>
                  <a:pt x="1724" y="579"/>
                </a:moveTo>
                <a:lnTo>
                  <a:pt x="1724" y="582"/>
                </a:lnTo>
                <a:lnTo>
                  <a:pt x="1724" y="584"/>
                </a:lnTo>
                <a:lnTo>
                  <a:pt x="1724" y="586"/>
                </a:lnTo>
                <a:lnTo>
                  <a:pt x="1724" y="589"/>
                </a:lnTo>
                <a:lnTo>
                  <a:pt x="1724" y="589"/>
                </a:lnTo>
                <a:lnTo>
                  <a:pt x="1727" y="589"/>
                </a:lnTo>
                <a:lnTo>
                  <a:pt x="1727" y="589"/>
                </a:lnTo>
                <a:lnTo>
                  <a:pt x="1727" y="586"/>
                </a:lnTo>
                <a:lnTo>
                  <a:pt x="1727" y="584"/>
                </a:lnTo>
                <a:lnTo>
                  <a:pt x="1727" y="582"/>
                </a:lnTo>
                <a:lnTo>
                  <a:pt x="1727" y="579"/>
                </a:lnTo>
                <a:lnTo>
                  <a:pt x="1727" y="577"/>
                </a:lnTo>
                <a:lnTo>
                  <a:pt x="1727" y="575"/>
                </a:lnTo>
                <a:lnTo>
                  <a:pt x="1724" y="575"/>
                </a:lnTo>
                <a:lnTo>
                  <a:pt x="1724" y="577"/>
                </a:lnTo>
                <a:lnTo>
                  <a:pt x="1724" y="579"/>
                </a:lnTo>
                <a:close/>
                <a:moveTo>
                  <a:pt x="1738" y="556"/>
                </a:moveTo>
                <a:lnTo>
                  <a:pt x="1741" y="556"/>
                </a:lnTo>
                <a:lnTo>
                  <a:pt x="1741" y="553"/>
                </a:lnTo>
                <a:lnTo>
                  <a:pt x="1738" y="553"/>
                </a:lnTo>
                <a:lnTo>
                  <a:pt x="1738" y="556"/>
                </a:lnTo>
                <a:close/>
                <a:moveTo>
                  <a:pt x="1734" y="558"/>
                </a:moveTo>
                <a:lnTo>
                  <a:pt x="1734" y="560"/>
                </a:lnTo>
                <a:lnTo>
                  <a:pt x="1736" y="560"/>
                </a:lnTo>
                <a:lnTo>
                  <a:pt x="1736" y="558"/>
                </a:lnTo>
                <a:lnTo>
                  <a:pt x="1738" y="558"/>
                </a:lnTo>
                <a:lnTo>
                  <a:pt x="1738" y="556"/>
                </a:lnTo>
                <a:lnTo>
                  <a:pt x="1736" y="556"/>
                </a:lnTo>
                <a:lnTo>
                  <a:pt x="1734" y="558"/>
                </a:lnTo>
                <a:close/>
                <a:moveTo>
                  <a:pt x="1731" y="563"/>
                </a:moveTo>
                <a:lnTo>
                  <a:pt x="1734" y="563"/>
                </a:lnTo>
                <a:lnTo>
                  <a:pt x="1734" y="560"/>
                </a:lnTo>
                <a:lnTo>
                  <a:pt x="1731" y="560"/>
                </a:lnTo>
                <a:lnTo>
                  <a:pt x="1731" y="563"/>
                </a:lnTo>
                <a:close/>
                <a:moveTo>
                  <a:pt x="1729" y="565"/>
                </a:moveTo>
                <a:lnTo>
                  <a:pt x="1729" y="567"/>
                </a:lnTo>
                <a:lnTo>
                  <a:pt x="1731" y="565"/>
                </a:lnTo>
                <a:lnTo>
                  <a:pt x="1731" y="563"/>
                </a:lnTo>
                <a:lnTo>
                  <a:pt x="1729" y="563"/>
                </a:lnTo>
                <a:lnTo>
                  <a:pt x="1729" y="565"/>
                </a:lnTo>
                <a:close/>
                <a:moveTo>
                  <a:pt x="1816" y="440"/>
                </a:moveTo>
                <a:lnTo>
                  <a:pt x="1816" y="442"/>
                </a:lnTo>
                <a:lnTo>
                  <a:pt x="1819" y="438"/>
                </a:lnTo>
                <a:lnTo>
                  <a:pt x="1816" y="440"/>
                </a:lnTo>
                <a:close/>
                <a:moveTo>
                  <a:pt x="1861" y="419"/>
                </a:moveTo>
                <a:lnTo>
                  <a:pt x="1861" y="421"/>
                </a:lnTo>
                <a:lnTo>
                  <a:pt x="1864" y="421"/>
                </a:lnTo>
                <a:lnTo>
                  <a:pt x="1871" y="419"/>
                </a:lnTo>
                <a:lnTo>
                  <a:pt x="1868" y="419"/>
                </a:lnTo>
                <a:lnTo>
                  <a:pt x="1861" y="419"/>
                </a:lnTo>
                <a:close/>
                <a:moveTo>
                  <a:pt x="1866" y="419"/>
                </a:moveTo>
                <a:lnTo>
                  <a:pt x="1873" y="416"/>
                </a:lnTo>
                <a:lnTo>
                  <a:pt x="1866" y="416"/>
                </a:lnTo>
                <a:lnTo>
                  <a:pt x="1866" y="419"/>
                </a:lnTo>
                <a:close/>
                <a:moveTo>
                  <a:pt x="2192" y="416"/>
                </a:moveTo>
                <a:lnTo>
                  <a:pt x="2194" y="414"/>
                </a:lnTo>
                <a:lnTo>
                  <a:pt x="2192" y="414"/>
                </a:lnTo>
                <a:lnTo>
                  <a:pt x="2190" y="414"/>
                </a:lnTo>
                <a:lnTo>
                  <a:pt x="2192" y="416"/>
                </a:lnTo>
                <a:close/>
                <a:moveTo>
                  <a:pt x="1864" y="395"/>
                </a:moveTo>
                <a:lnTo>
                  <a:pt x="1864" y="393"/>
                </a:lnTo>
                <a:lnTo>
                  <a:pt x="1861" y="393"/>
                </a:lnTo>
                <a:lnTo>
                  <a:pt x="1864" y="395"/>
                </a:lnTo>
                <a:close/>
                <a:moveTo>
                  <a:pt x="2161" y="378"/>
                </a:moveTo>
                <a:lnTo>
                  <a:pt x="2173" y="381"/>
                </a:lnTo>
                <a:lnTo>
                  <a:pt x="2161" y="376"/>
                </a:lnTo>
                <a:lnTo>
                  <a:pt x="2161" y="378"/>
                </a:lnTo>
                <a:close/>
                <a:moveTo>
                  <a:pt x="2199" y="263"/>
                </a:moveTo>
                <a:lnTo>
                  <a:pt x="2199" y="265"/>
                </a:lnTo>
                <a:lnTo>
                  <a:pt x="2220" y="263"/>
                </a:lnTo>
                <a:lnTo>
                  <a:pt x="2199" y="263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26445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标题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Miami City of Florida State</a:t>
            </a:r>
            <a:endParaRPr lang="zh-CN" altLang="en-US" dirty="0"/>
          </a:p>
        </p:txBody>
      </p:sp>
      <p:sp>
        <p:nvSpPr>
          <p:cNvPr id="7" name="Freeform 149"/>
          <p:cNvSpPr>
            <a:spLocks/>
          </p:cNvSpPr>
          <p:nvPr/>
        </p:nvSpPr>
        <p:spPr bwMode="auto">
          <a:xfrm>
            <a:off x="200023" y="1275606"/>
            <a:ext cx="4192590" cy="3344590"/>
          </a:xfrm>
          <a:custGeom>
            <a:avLst/>
            <a:gdLst>
              <a:gd name="T0" fmla="*/ 2235 w 3095"/>
              <a:gd name="T1" fmla="*/ 2200 h 2469"/>
              <a:gd name="T2" fmla="*/ 1200 w 3095"/>
              <a:gd name="T3" fmla="*/ 2459 h 2469"/>
              <a:gd name="T4" fmla="*/ 989 w 3095"/>
              <a:gd name="T5" fmla="*/ 2433 h 2469"/>
              <a:gd name="T6" fmla="*/ 983 w 3095"/>
              <a:gd name="T7" fmla="*/ 2298 h 2469"/>
              <a:gd name="T8" fmla="*/ 1031 w 3095"/>
              <a:gd name="T9" fmla="*/ 2198 h 2469"/>
              <a:gd name="T10" fmla="*/ 1077 w 3095"/>
              <a:gd name="T11" fmla="*/ 2114 h 2469"/>
              <a:gd name="T12" fmla="*/ 1038 w 3095"/>
              <a:gd name="T13" fmla="*/ 2001 h 2469"/>
              <a:gd name="T14" fmla="*/ 1067 w 3095"/>
              <a:gd name="T15" fmla="*/ 1907 h 2469"/>
              <a:gd name="T16" fmla="*/ 1098 w 3095"/>
              <a:gd name="T17" fmla="*/ 1824 h 2469"/>
              <a:gd name="T18" fmla="*/ 1094 w 3095"/>
              <a:gd name="T19" fmla="*/ 1669 h 2469"/>
              <a:gd name="T20" fmla="*/ 1090 w 3095"/>
              <a:gd name="T21" fmla="*/ 1586 h 2469"/>
              <a:gd name="T22" fmla="*/ 1085 w 3095"/>
              <a:gd name="T23" fmla="*/ 1450 h 2469"/>
              <a:gd name="T24" fmla="*/ 1096 w 3095"/>
              <a:gd name="T25" fmla="*/ 1411 h 2469"/>
              <a:gd name="T26" fmla="*/ 1033 w 3095"/>
              <a:gd name="T27" fmla="*/ 1440 h 2469"/>
              <a:gd name="T28" fmla="*/ 950 w 3095"/>
              <a:gd name="T29" fmla="*/ 1536 h 2469"/>
              <a:gd name="T30" fmla="*/ 783 w 3095"/>
              <a:gd name="T31" fmla="*/ 1542 h 2469"/>
              <a:gd name="T32" fmla="*/ 654 w 3095"/>
              <a:gd name="T33" fmla="*/ 1548 h 2469"/>
              <a:gd name="T34" fmla="*/ 470 w 3095"/>
              <a:gd name="T35" fmla="*/ 1553 h 2469"/>
              <a:gd name="T36" fmla="*/ 339 w 3095"/>
              <a:gd name="T37" fmla="*/ 1557 h 2469"/>
              <a:gd name="T38" fmla="*/ 147 w 3095"/>
              <a:gd name="T39" fmla="*/ 1563 h 2469"/>
              <a:gd name="T40" fmla="*/ 5 w 3095"/>
              <a:gd name="T41" fmla="*/ 1565 h 2469"/>
              <a:gd name="T42" fmla="*/ 46 w 3095"/>
              <a:gd name="T43" fmla="*/ 1501 h 2469"/>
              <a:gd name="T44" fmla="*/ 121 w 3095"/>
              <a:gd name="T45" fmla="*/ 1430 h 2469"/>
              <a:gd name="T46" fmla="*/ 172 w 3095"/>
              <a:gd name="T47" fmla="*/ 1371 h 2469"/>
              <a:gd name="T48" fmla="*/ 307 w 3095"/>
              <a:gd name="T49" fmla="*/ 1356 h 2469"/>
              <a:gd name="T50" fmla="*/ 407 w 3095"/>
              <a:gd name="T51" fmla="*/ 1309 h 2469"/>
              <a:gd name="T52" fmla="*/ 526 w 3095"/>
              <a:gd name="T53" fmla="*/ 1260 h 2469"/>
              <a:gd name="T54" fmla="*/ 739 w 3095"/>
              <a:gd name="T55" fmla="*/ 1237 h 2469"/>
              <a:gd name="T56" fmla="*/ 860 w 3095"/>
              <a:gd name="T57" fmla="*/ 1104 h 2469"/>
              <a:gd name="T58" fmla="*/ 923 w 3095"/>
              <a:gd name="T59" fmla="*/ 1046 h 2469"/>
              <a:gd name="T60" fmla="*/ 1207 w 3095"/>
              <a:gd name="T61" fmla="*/ 1039 h 2469"/>
              <a:gd name="T62" fmla="*/ 1344 w 3095"/>
              <a:gd name="T63" fmla="*/ 991 h 2469"/>
              <a:gd name="T64" fmla="*/ 1340 w 3095"/>
              <a:gd name="T65" fmla="*/ 864 h 2469"/>
              <a:gd name="T66" fmla="*/ 1202 w 3095"/>
              <a:gd name="T67" fmla="*/ 797 h 2469"/>
              <a:gd name="T68" fmla="*/ 1031 w 3095"/>
              <a:gd name="T69" fmla="*/ 787 h 2469"/>
              <a:gd name="T70" fmla="*/ 1286 w 3095"/>
              <a:gd name="T71" fmla="*/ 782 h 2469"/>
              <a:gd name="T72" fmla="*/ 1423 w 3095"/>
              <a:gd name="T73" fmla="*/ 751 h 2469"/>
              <a:gd name="T74" fmla="*/ 1542 w 3095"/>
              <a:gd name="T75" fmla="*/ 730 h 2469"/>
              <a:gd name="T76" fmla="*/ 1538 w 3095"/>
              <a:gd name="T77" fmla="*/ 628 h 2469"/>
              <a:gd name="T78" fmla="*/ 1532 w 3095"/>
              <a:gd name="T79" fmla="*/ 480 h 2469"/>
              <a:gd name="T80" fmla="*/ 1590 w 3095"/>
              <a:gd name="T81" fmla="*/ 407 h 2469"/>
              <a:gd name="T82" fmla="*/ 1726 w 3095"/>
              <a:gd name="T83" fmla="*/ 277 h 2469"/>
              <a:gd name="T84" fmla="*/ 1853 w 3095"/>
              <a:gd name="T85" fmla="*/ 186 h 2469"/>
              <a:gd name="T86" fmla="*/ 1958 w 3095"/>
              <a:gd name="T87" fmla="*/ 138 h 2469"/>
              <a:gd name="T88" fmla="*/ 2066 w 3095"/>
              <a:gd name="T89" fmla="*/ 133 h 2469"/>
              <a:gd name="T90" fmla="*/ 2106 w 3095"/>
              <a:gd name="T91" fmla="*/ 44 h 2469"/>
              <a:gd name="T92" fmla="*/ 2143 w 3095"/>
              <a:gd name="T93" fmla="*/ 35 h 2469"/>
              <a:gd name="T94" fmla="*/ 2164 w 3095"/>
              <a:gd name="T95" fmla="*/ 39 h 2469"/>
              <a:gd name="T96" fmla="*/ 2185 w 3095"/>
              <a:gd name="T97" fmla="*/ 44 h 2469"/>
              <a:gd name="T98" fmla="*/ 2206 w 3095"/>
              <a:gd name="T99" fmla="*/ 46 h 2469"/>
              <a:gd name="T100" fmla="*/ 2219 w 3095"/>
              <a:gd name="T101" fmla="*/ 67 h 2469"/>
              <a:gd name="T102" fmla="*/ 2269 w 3095"/>
              <a:gd name="T103" fmla="*/ 10 h 2469"/>
              <a:gd name="T104" fmla="*/ 2390 w 3095"/>
              <a:gd name="T105" fmla="*/ 6 h 2469"/>
              <a:gd name="T106" fmla="*/ 2705 w 3095"/>
              <a:gd name="T107" fmla="*/ 499 h 2469"/>
              <a:gd name="T108" fmla="*/ 2771 w 3095"/>
              <a:gd name="T109" fmla="*/ 1402 h 2469"/>
              <a:gd name="T110" fmla="*/ 3086 w 3095"/>
              <a:gd name="T111" fmla="*/ 1763 h 2469"/>
              <a:gd name="T112" fmla="*/ 2763 w 3095"/>
              <a:gd name="T113" fmla="*/ 2110 h 2469"/>
              <a:gd name="T114" fmla="*/ 2709 w 3095"/>
              <a:gd name="T115" fmla="*/ 2010 h 2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095" h="2469">
                <a:moveTo>
                  <a:pt x="2630" y="1993"/>
                </a:moveTo>
                <a:lnTo>
                  <a:pt x="2628" y="1995"/>
                </a:lnTo>
                <a:lnTo>
                  <a:pt x="2625" y="1991"/>
                </a:lnTo>
                <a:lnTo>
                  <a:pt x="2609" y="1978"/>
                </a:lnTo>
                <a:lnTo>
                  <a:pt x="2571" y="1945"/>
                </a:lnTo>
                <a:lnTo>
                  <a:pt x="2556" y="1960"/>
                </a:lnTo>
                <a:lnTo>
                  <a:pt x="2456" y="1872"/>
                </a:lnTo>
                <a:lnTo>
                  <a:pt x="2456" y="1882"/>
                </a:lnTo>
                <a:lnTo>
                  <a:pt x="2456" y="1891"/>
                </a:lnTo>
                <a:lnTo>
                  <a:pt x="2454" y="2129"/>
                </a:lnTo>
                <a:lnTo>
                  <a:pt x="2256" y="2127"/>
                </a:lnTo>
                <a:lnTo>
                  <a:pt x="2235" y="2200"/>
                </a:lnTo>
                <a:lnTo>
                  <a:pt x="2164" y="2454"/>
                </a:lnTo>
                <a:lnTo>
                  <a:pt x="1641" y="2458"/>
                </a:lnTo>
                <a:lnTo>
                  <a:pt x="1607" y="2458"/>
                </a:lnTo>
                <a:lnTo>
                  <a:pt x="1505" y="2456"/>
                </a:lnTo>
                <a:lnTo>
                  <a:pt x="1496" y="2456"/>
                </a:lnTo>
                <a:lnTo>
                  <a:pt x="1494" y="2456"/>
                </a:lnTo>
                <a:lnTo>
                  <a:pt x="1474" y="2456"/>
                </a:lnTo>
                <a:lnTo>
                  <a:pt x="1472" y="2456"/>
                </a:lnTo>
                <a:lnTo>
                  <a:pt x="1382" y="2458"/>
                </a:lnTo>
                <a:lnTo>
                  <a:pt x="1215" y="2461"/>
                </a:lnTo>
                <a:lnTo>
                  <a:pt x="1200" y="2461"/>
                </a:lnTo>
                <a:lnTo>
                  <a:pt x="1200" y="2459"/>
                </a:lnTo>
                <a:lnTo>
                  <a:pt x="1154" y="2461"/>
                </a:lnTo>
                <a:lnTo>
                  <a:pt x="1111" y="2463"/>
                </a:lnTo>
                <a:lnTo>
                  <a:pt x="1056" y="2467"/>
                </a:lnTo>
                <a:lnTo>
                  <a:pt x="998" y="2467"/>
                </a:lnTo>
                <a:lnTo>
                  <a:pt x="989" y="2469"/>
                </a:lnTo>
                <a:lnTo>
                  <a:pt x="989" y="2467"/>
                </a:lnTo>
                <a:lnTo>
                  <a:pt x="989" y="2465"/>
                </a:lnTo>
                <a:lnTo>
                  <a:pt x="989" y="2459"/>
                </a:lnTo>
                <a:lnTo>
                  <a:pt x="989" y="2456"/>
                </a:lnTo>
                <a:lnTo>
                  <a:pt x="989" y="2446"/>
                </a:lnTo>
                <a:lnTo>
                  <a:pt x="989" y="2444"/>
                </a:lnTo>
                <a:lnTo>
                  <a:pt x="989" y="2433"/>
                </a:lnTo>
                <a:lnTo>
                  <a:pt x="989" y="2419"/>
                </a:lnTo>
                <a:lnTo>
                  <a:pt x="987" y="2406"/>
                </a:lnTo>
                <a:lnTo>
                  <a:pt x="987" y="2394"/>
                </a:lnTo>
                <a:lnTo>
                  <a:pt x="987" y="2381"/>
                </a:lnTo>
                <a:lnTo>
                  <a:pt x="987" y="2369"/>
                </a:lnTo>
                <a:lnTo>
                  <a:pt x="987" y="2362"/>
                </a:lnTo>
                <a:lnTo>
                  <a:pt x="987" y="2356"/>
                </a:lnTo>
                <a:lnTo>
                  <a:pt x="985" y="2342"/>
                </a:lnTo>
                <a:lnTo>
                  <a:pt x="985" y="2333"/>
                </a:lnTo>
                <a:lnTo>
                  <a:pt x="985" y="2327"/>
                </a:lnTo>
                <a:lnTo>
                  <a:pt x="985" y="2314"/>
                </a:lnTo>
                <a:lnTo>
                  <a:pt x="983" y="2298"/>
                </a:lnTo>
                <a:lnTo>
                  <a:pt x="983" y="2285"/>
                </a:lnTo>
                <a:lnTo>
                  <a:pt x="983" y="2269"/>
                </a:lnTo>
                <a:lnTo>
                  <a:pt x="981" y="2258"/>
                </a:lnTo>
                <a:lnTo>
                  <a:pt x="981" y="2254"/>
                </a:lnTo>
                <a:lnTo>
                  <a:pt x="981" y="2246"/>
                </a:lnTo>
                <a:lnTo>
                  <a:pt x="981" y="2239"/>
                </a:lnTo>
                <a:lnTo>
                  <a:pt x="981" y="2235"/>
                </a:lnTo>
                <a:lnTo>
                  <a:pt x="981" y="2223"/>
                </a:lnTo>
                <a:lnTo>
                  <a:pt x="979" y="2210"/>
                </a:lnTo>
                <a:lnTo>
                  <a:pt x="979" y="2202"/>
                </a:lnTo>
                <a:lnTo>
                  <a:pt x="985" y="2200"/>
                </a:lnTo>
                <a:lnTo>
                  <a:pt x="1031" y="2198"/>
                </a:lnTo>
                <a:lnTo>
                  <a:pt x="1031" y="2189"/>
                </a:lnTo>
                <a:lnTo>
                  <a:pt x="1031" y="2185"/>
                </a:lnTo>
                <a:lnTo>
                  <a:pt x="1031" y="2181"/>
                </a:lnTo>
                <a:lnTo>
                  <a:pt x="1029" y="2158"/>
                </a:lnTo>
                <a:lnTo>
                  <a:pt x="1044" y="2158"/>
                </a:lnTo>
                <a:lnTo>
                  <a:pt x="1069" y="2156"/>
                </a:lnTo>
                <a:lnTo>
                  <a:pt x="1079" y="2156"/>
                </a:lnTo>
                <a:lnTo>
                  <a:pt x="1079" y="2145"/>
                </a:lnTo>
                <a:lnTo>
                  <a:pt x="1079" y="2135"/>
                </a:lnTo>
                <a:lnTo>
                  <a:pt x="1077" y="2125"/>
                </a:lnTo>
                <a:lnTo>
                  <a:pt x="1077" y="2116"/>
                </a:lnTo>
                <a:lnTo>
                  <a:pt x="1077" y="2114"/>
                </a:lnTo>
                <a:lnTo>
                  <a:pt x="1077" y="2112"/>
                </a:lnTo>
                <a:lnTo>
                  <a:pt x="1077" y="2104"/>
                </a:lnTo>
                <a:lnTo>
                  <a:pt x="1077" y="2100"/>
                </a:lnTo>
                <a:lnTo>
                  <a:pt x="1075" y="2093"/>
                </a:lnTo>
                <a:lnTo>
                  <a:pt x="1075" y="2077"/>
                </a:lnTo>
                <a:lnTo>
                  <a:pt x="1058" y="2077"/>
                </a:lnTo>
                <a:lnTo>
                  <a:pt x="1042" y="2077"/>
                </a:lnTo>
                <a:lnTo>
                  <a:pt x="1040" y="2077"/>
                </a:lnTo>
                <a:lnTo>
                  <a:pt x="1040" y="2064"/>
                </a:lnTo>
                <a:lnTo>
                  <a:pt x="1038" y="2031"/>
                </a:lnTo>
                <a:lnTo>
                  <a:pt x="1038" y="2022"/>
                </a:lnTo>
                <a:lnTo>
                  <a:pt x="1038" y="2001"/>
                </a:lnTo>
                <a:lnTo>
                  <a:pt x="1037" y="1972"/>
                </a:lnTo>
                <a:lnTo>
                  <a:pt x="1037" y="1970"/>
                </a:lnTo>
                <a:lnTo>
                  <a:pt x="1037" y="1968"/>
                </a:lnTo>
                <a:lnTo>
                  <a:pt x="1054" y="1968"/>
                </a:lnTo>
                <a:lnTo>
                  <a:pt x="1069" y="1968"/>
                </a:lnTo>
                <a:lnTo>
                  <a:pt x="1071" y="1968"/>
                </a:lnTo>
                <a:lnTo>
                  <a:pt x="1071" y="1962"/>
                </a:lnTo>
                <a:lnTo>
                  <a:pt x="1069" y="1951"/>
                </a:lnTo>
                <a:lnTo>
                  <a:pt x="1069" y="1937"/>
                </a:lnTo>
                <a:lnTo>
                  <a:pt x="1067" y="1912"/>
                </a:lnTo>
                <a:lnTo>
                  <a:pt x="1067" y="1910"/>
                </a:lnTo>
                <a:lnTo>
                  <a:pt x="1067" y="1907"/>
                </a:lnTo>
                <a:lnTo>
                  <a:pt x="1102" y="1905"/>
                </a:lnTo>
                <a:lnTo>
                  <a:pt x="1102" y="1897"/>
                </a:lnTo>
                <a:lnTo>
                  <a:pt x="1100" y="1884"/>
                </a:lnTo>
                <a:lnTo>
                  <a:pt x="1100" y="1876"/>
                </a:lnTo>
                <a:lnTo>
                  <a:pt x="1100" y="1870"/>
                </a:lnTo>
                <a:lnTo>
                  <a:pt x="1100" y="1862"/>
                </a:lnTo>
                <a:lnTo>
                  <a:pt x="1100" y="1857"/>
                </a:lnTo>
                <a:lnTo>
                  <a:pt x="1100" y="1849"/>
                </a:lnTo>
                <a:lnTo>
                  <a:pt x="1100" y="1843"/>
                </a:lnTo>
                <a:lnTo>
                  <a:pt x="1098" y="1836"/>
                </a:lnTo>
                <a:lnTo>
                  <a:pt x="1098" y="1828"/>
                </a:lnTo>
                <a:lnTo>
                  <a:pt x="1098" y="1824"/>
                </a:lnTo>
                <a:lnTo>
                  <a:pt x="1098" y="1811"/>
                </a:lnTo>
                <a:lnTo>
                  <a:pt x="1098" y="1797"/>
                </a:lnTo>
                <a:lnTo>
                  <a:pt x="1096" y="1782"/>
                </a:lnTo>
                <a:lnTo>
                  <a:pt x="1096" y="1774"/>
                </a:lnTo>
                <a:lnTo>
                  <a:pt x="1096" y="1753"/>
                </a:lnTo>
                <a:lnTo>
                  <a:pt x="1096" y="1738"/>
                </a:lnTo>
                <a:lnTo>
                  <a:pt x="1094" y="1722"/>
                </a:lnTo>
                <a:lnTo>
                  <a:pt x="1094" y="1718"/>
                </a:lnTo>
                <a:lnTo>
                  <a:pt x="1094" y="1711"/>
                </a:lnTo>
                <a:lnTo>
                  <a:pt x="1094" y="1692"/>
                </a:lnTo>
                <a:lnTo>
                  <a:pt x="1094" y="1678"/>
                </a:lnTo>
                <a:lnTo>
                  <a:pt x="1094" y="1669"/>
                </a:lnTo>
                <a:lnTo>
                  <a:pt x="1094" y="1667"/>
                </a:lnTo>
                <a:lnTo>
                  <a:pt x="1092" y="1657"/>
                </a:lnTo>
                <a:lnTo>
                  <a:pt x="1092" y="1644"/>
                </a:lnTo>
                <a:lnTo>
                  <a:pt x="1092" y="1638"/>
                </a:lnTo>
                <a:lnTo>
                  <a:pt x="1092" y="1630"/>
                </a:lnTo>
                <a:lnTo>
                  <a:pt x="1090" y="1626"/>
                </a:lnTo>
                <a:lnTo>
                  <a:pt x="1090" y="1617"/>
                </a:lnTo>
                <a:lnTo>
                  <a:pt x="1090" y="1613"/>
                </a:lnTo>
                <a:lnTo>
                  <a:pt x="1090" y="1605"/>
                </a:lnTo>
                <a:lnTo>
                  <a:pt x="1090" y="1599"/>
                </a:lnTo>
                <a:lnTo>
                  <a:pt x="1090" y="1594"/>
                </a:lnTo>
                <a:lnTo>
                  <a:pt x="1090" y="1586"/>
                </a:lnTo>
                <a:lnTo>
                  <a:pt x="1090" y="1574"/>
                </a:lnTo>
                <a:lnTo>
                  <a:pt x="1088" y="1561"/>
                </a:lnTo>
                <a:lnTo>
                  <a:pt x="1088" y="1532"/>
                </a:lnTo>
                <a:lnTo>
                  <a:pt x="1086" y="1517"/>
                </a:lnTo>
                <a:lnTo>
                  <a:pt x="1086" y="1509"/>
                </a:lnTo>
                <a:lnTo>
                  <a:pt x="1086" y="1494"/>
                </a:lnTo>
                <a:lnTo>
                  <a:pt x="1086" y="1484"/>
                </a:lnTo>
                <a:lnTo>
                  <a:pt x="1086" y="1482"/>
                </a:lnTo>
                <a:lnTo>
                  <a:pt x="1085" y="1473"/>
                </a:lnTo>
                <a:lnTo>
                  <a:pt x="1085" y="1461"/>
                </a:lnTo>
                <a:lnTo>
                  <a:pt x="1085" y="1457"/>
                </a:lnTo>
                <a:lnTo>
                  <a:pt x="1085" y="1450"/>
                </a:lnTo>
                <a:lnTo>
                  <a:pt x="1085" y="1444"/>
                </a:lnTo>
                <a:lnTo>
                  <a:pt x="1085" y="1442"/>
                </a:lnTo>
                <a:lnTo>
                  <a:pt x="1086" y="1442"/>
                </a:lnTo>
                <a:lnTo>
                  <a:pt x="1096" y="1442"/>
                </a:lnTo>
                <a:lnTo>
                  <a:pt x="1100" y="1442"/>
                </a:lnTo>
                <a:lnTo>
                  <a:pt x="1100" y="1425"/>
                </a:lnTo>
                <a:lnTo>
                  <a:pt x="1100" y="1419"/>
                </a:lnTo>
                <a:lnTo>
                  <a:pt x="1104" y="1419"/>
                </a:lnTo>
                <a:lnTo>
                  <a:pt x="1104" y="1413"/>
                </a:lnTo>
                <a:lnTo>
                  <a:pt x="1104" y="1411"/>
                </a:lnTo>
                <a:lnTo>
                  <a:pt x="1098" y="1411"/>
                </a:lnTo>
                <a:lnTo>
                  <a:pt x="1096" y="1411"/>
                </a:lnTo>
                <a:lnTo>
                  <a:pt x="1092" y="1411"/>
                </a:lnTo>
                <a:lnTo>
                  <a:pt x="1092" y="1413"/>
                </a:lnTo>
                <a:lnTo>
                  <a:pt x="1094" y="1419"/>
                </a:lnTo>
                <a:lnTo>
                  <a:pt x="1083" y="1421"/>
                </a:lnTo>
                <a:lnTo>
                  <a:pt x="1083" y="1427"/>
                </a:lnTo>
                <a:lnTo>
                  <a:pt x="1083" y="1432"/>
                </a:lnTo>
                <a:lnTo>
                  <a:pt x="1081" y="1432"/>
                </a:lnTo>
                <a:lnTo>
                  <a:pt x="1062" y="1432"/>
                </a:lnTo>
                <a:lnTo>
                  <a:pt x="1046" y="1432"/>
                </a:lnTo>
                <a:lnTo>
                  <a:pt x="1033" y="1434"/>
                </a:lnTo>
                <a:lnTo>
                  <a:pt x="1033" y="1438"/>
                </a:lnTo>
                <a:lnTo>
                  <a:pt x="1033" y="1440"/>
                </a:lnTo>
                <a:lnTo>
                  <a:pt x="1033" y="1475"/>
                </a:lnTo>
                <a:lnTo>
                  <a:pt x="1031" y="1475"/>
                </a:lnTo>
                <a:lnTo>
                  <a:pt x="1025" y="1475"/>
                </a:lnTo>
                <a:lnTo>
                  <a:pt x="1017" y="1475"/>
                </a:lnTo>
                <a:lnTo>
                  <a:pt x="1017" y="1478"/>
                </a:lnTo>
                <a:lnTo>
                  <a:pt x="1019" y="1511"/>
                </a:lnTo>
                <a:lnTo>
                  <a:pt x="1019" y="1534"/>
                </a:lnTo>
                <a:lnTo>
                  <a:pt x="1014" y="1534"/>
                </a:lnTo>
                <a:lnTo>
                  <a:pt x="992" y="1534"/>
                </a:lnTo>
                <a:lnTo>
                  <a:pt x="985" y="1536"/>
                </a:lnTo>
                <a:lnTo>
                  <a:pt x="979" y="1536"/>
                </a:lnTo>
                <a:lnTo>
                  <a:pt x="950" y="1536"/>
                </a:lnTo>
                <a:lnTo>
                  <a:pt x="918" y="1538"/>
                </a:lnTo>
                <a:lnTo>
                  <a:pt x="889" y="1538"/>
                </a:lnTo>
                <a:lnTo>
                  <a:pt x="883" y="1538"/>
                </a:lnTo>
                <a:lnTo>
                  <a:pt x="879" y="1538"/>
                </a:lnTo>
                <a:lnTo>
                  <a:pt x="850" y="1540"/>
                </a:lnTo>
                <a:lnTo>
                  <a:pt x="846" y="1540"/>
                </a:lnTo>
                <a:lnTo>
                  <a:pt x="841" y="1540"/>
                </a:lnTo>
                <a:lnTo>
                  <a:pt x="827" y="1540"/>
                </a:lnTo>
                <a:lnTo>
                  <a:pt x="823" y="1540"/>
                </a:lnTo>
                <a:lnTo>
                  <a:pt x="814" y="1540"/>
                </a:lnTo>
                <a:lnTo>
                  <a:pt x="795" y="1542"/>
                </a:lnTo>
                <a:lnTo>
                  <a:pt x="783" y="1542"/>
                </a:lnTo>
                <a:lnTo>
                  <a:pt x="779" y="1542"/>
                </a:lnTo>
                <a:lnTo>
                  <a:pt x="770" y="1542"/>
                </a:lnTo>
                <a:lnTo>
                  <a:pt x="756" y="1544"/>
                </a:lnTo>
                <a:lnTo>
                  <a:pt x="743" y="1544"/>
                </a:lnTo>
                <a:lnTo>
                  <a:pt x="733" y="1544"/>
                </a:lnTo>
                <a:lnTo>
                  <a:pt x="720" y="1544"/>
                </a:lnTo>
                <a:lnTo>
                  <a:pt x="708" y="1546"/>
                </a:lnTo>
                <a:lnTo>
                  <a:pt x="699" y="1544"/>
                </a:lnTo>
                <a:lnTo>
                  <a:pt x="683" y="1546"/>
                </a:lnTo>
                <a:lnTo>
                  <a:pt x="676" y="1546"/>
                </a:lnTo>
                <a:lnTo>
                  <a:pt x="658" y="1546"/>
                </a:lnTo>
                <a:lnTo>
                  <a:pt x="654" y="1548"/>
                </a:lnTo>
                <a:lnTo>
                  <a:pt x="641" y="1548"/>
                </a:lnTo>
                <a:lnTo>
                  <a:pt x="631" y="1548"/>
                </a:lnTo>
                <a:lnTo>
                  <a:pt x="618" y="1548"/>
                </a:lnTo>
                <a:lnTo>
                  <a:pt x="606" y="1548"/>
                </a:lnTo>
                <a:lnTo>
                  <a:pt x="576" y="1549"/>
                </a:lnTo>
                <a:lnTo>
                  <a:pt x="572" y="1549"/>
                </a:lnTo>
                <a:lnTo>
                  <a:pt x="556" y="1549"/>
                </a:lnTo>
                <a:lnTo>
                  <a:pt x="537" y="1551"/>
                </a:lnTo>
                <a:lnTo>
                  <a:pt x="503" y="1551"/>
                </a:lnTo>
                <a:lnTo>
                  <a:pt x="493" y="1551"/>
                </a:lnTo>
                <a:lnTo>
                  <a:pt x="480" y="1553"/>
                </a:lnTo>
                <a:lnTo>
                  <a:pt x="470" y="1553"/>
                </a:lnTo>
                <a:lnTo>
                  <a:pt x="457" y="1553"/>
                </a:lnTo>
                <a:lnTo>
                  <a:pt x="447" y="1553"/>
                </a:lnTo>
                <a:lnTo>
                  <a:pt x="445" y="1553"/>
                </a:lnTo>
                <a:lnTo>
                  <a:pt x="436" y="1553"/>
                </a:lnTo>
                <a:lnTo>
                  <a:pt x="432" y="1553"/>
                </a:lnTo>
                <a:lnTo>
                  <a:pt x="430" y="1553"/>
                </a:lnTo>
                <a:lnTo>
                  <a:pt x="418" y="1555"/>
                </a:lnTo>
                <a:lnTo>
                  <a:pt x="403" y="1555"/>
                </a:lnTo>
                <a:lnTo>
                  <a:pt x="386" y="1555"/>
                </a:lnTo>
                <a:lnTo>
                  <a:pt x="368" y="1555"/>
                </a:lnTo>
                <a:lnTo>
                  <a:pt x="366" y="1555"/>
                </a:lnTo>
                <a:lnTo>
                  <a:pt x="339" y="1557"/>
                </a:lnTo>
                <a:lnTo>
                  <a:pt x="336" y="1557"/>
                </a:lnTo>
                <a:lnTo>
                  <a:pt x="318" y="1557"/>
                </a:lnTo>
                <a:lnTo>
                  <a:pt x="301" y="1557"/>
                </a:lnTo>
                <a:lnTo>
                  <a:pt x="286" y="1557"/>
                </a:lnTo>
                <a:lnTo>
                  <a:pt x="268" y="1559"/>
                </a:lnTo>
                <a:lnTo>
                  <a:pt x="236" y="1559"/>
                </a:lnTo>
                <a:lnTo>
                  <a:pt x="220" y="1559"/>
                </a:lnTo>
                <a:lnTo>
                  <a:pt x="209" y="1561"/>
                </a:lnTo>
                <a:lnTo>
                  <a:pt x="190" y="1561"/>
                </a:lnTo>
                <a:lnTo>
                  <a:pt x="169" y="1563"/>
                </a:lnTo>
                <a:lnTo>
                  <a:pt x="161" y="1563"/>
                </a:lnTo>
                <a:lnTo>
                  <a:pt x="147" y="1563"/>
                </a:lnTo>
                <a:lnTo>
                  <a:pt x="134" y="1563"/>
                </a:lnTo>
                <a:lnTo>
                  <a:pt x="101" y="1565"/>
                </a:lnTo>
                <a:lnTo>
                  <a:pt x="86" y="1565"/>
                </a:lnTo>
                <a:lnTo>
                  <a:pt x="69" y="1565"/>
                </a:lnTo>
                <a:lnTo>
                  <a:pt x="53" y="1565"/>
                </a:lnTo>
                <a:lnTo>
                  <a:pt x="40" y="1567"/>
                </a:lnTo>
                <a:lnTo>
                  <a:pt x="26" y="1567"/>
                </a:lnTo>
                <a:lnTo>
                  <a:pt x="13" y="1569"/>
                </a:lnTo>
                <a:lnTo>
                  <a:pt x="3" y="1569"/>
                </a:lnTo>
                <a:lnTo>
                  <a:pt x="2" y="1569"/>
                </a:lnTo>
                <a:lnTo>
                  <a:pt x="0" y="1565"/>
                </a:lnTo>
                <a:lnTo>
                  <a:pt x="5" y="1565"/>
                </a:lnTo>
                <a:lnTo>
                  <a:pt x="11" y="1565"/>
                </a:lnTo>
                <a:lnTo>
                  <a:pt x="17" y="1565"/>
                </a:lnTo>
                <a:lnTo>
                  <a:pt x="21" y="1563"/>
                </a:lnTo>
                <a:lnTo>
                  <a:pt x="23" y="1561"/>
                </a:lnTo>
                <a:lnTo>
                  <a:pt x="25" y="1559"/>
                </a:lnTo>
                <a:lnTo>
                  <a:pt x="26" y="1557"/>
                </a:lnTo>
                <a:lnTo>
                  <a:pt x="30" y="1544"/>
                </a:lnTo>
                <a:lnTo>
                  <a:pt x="34" y="1532"/>
                </a:lnTo>
                <a:lnTo>
                  <a:pt x="38" y="1519"/>
                </a:lnTo>
                <a:lnTo>
                  <a:pt x="40" y="1517"/>
                </a:lnTo>
                <a:lnTo>
                  <a:pt x="44" y="1505"/>
                </a:lnTo>
                <a:lnTo>
                  <a:pt x="46" y="1501"/>
                </a:lnTo>
                <a:lnTo>
                  <a:pt x="48" y="1500"/>
                </a:lnTo>
                <a:lnTo>
                  <a:pt x="50" y="1498"/>
                </a:lnTo>
                <a:lnTo>
                  <a:pt x="51" y="1494"/>
                </a:lnTo>
                <a:lnTo>
                  <a:pt x="57" y="1486"/>
                </a:lnTo>
                <a:lnTo>
                  <a:pt x="67" y="1475"/>
                </a:lnTo>
                <a:lnTo>
                  <a:pt x="74" y="1467"/>
                </a:lnTo>
                <a:lnTo>
                  <a:pt x="86" y="1457"/>
                </a:lnTo>
                <a:lnTo>
                  <a:pt x="98" y="1452"/>
                </a:lnTo>
                <a:lnTo>
                  <a:pt x="109" y="1444"/>
                </a:lnTo>
                <a:lnTo>
                  <a:pt x="113" y="1436"/>
                </a:lnTo>
                <a:lnTo>
                  <a:pt x="119" y="1432"/>
                </a:lnTo>
                <a:lnTo>
                  <a:pt x="121" y="1430"/>
                </a:lnTo>
                <a:lnTo>
                  <a:pt x="122" y="1427"/>
                </a:lnTo>
                <a:lnTo>
                  <a:pt x="124" y="1427"/>
                </a:lnTo>
                <a:lnTo>
                  <a:pt x="128" y="1427"/>
                </a:lnTo>
                <a:lnTo>
                  <a:pt x="130" y="1429"/>
                </a:lnTo>
                <a:lnTo>
                  <a:pt x="136" y="1430"/>
                </a:lnTo>
                <a:lnTo>
                  <a:pt x="138" y="1430"/>
                </a:lnTo>
                <a:lnTo>
                  <a:pt x="140" y="1430"/>
                </a:lnTo>
                <a:lnTo>
                  <a:pt x="163" y="1421"/>
                </a:lnTo>
                <a:lnTo>
                  <a:pt x="167" y="1419"/>
                </a:lnTo>
                <a:lnTo>
                  <a:pt x="172" y="1417"/>
                </a:lnTo>
                <a:lnTo>
                  <a:pt x="171" y="1373"/>
                </a:lnTo>
                <a:lnTo>
                  <a:pt x="172" y="1371"/>
                </a:lnTo>
                <a:lnTo>
                  <a:pt x="172" y="1367"/>
                </a:lnTo>
                <a:lnTo>
                  <a:pt x="172" y="1365"/>
                </a:lnTo>
                <a:lnTo>
                  <a:pt x="174" y="1361"/>
                </a:lnTo>
                <a:lnTo>
                  <a:pt x="192" y="1317"/>
                </a:lnTo>
                <a:lnTo>
                  <a:pt x="194" y="1315"/>
                </a:lnTo>
                <a:lnTo>
                  <a:pt x="194" y="1321"/>
                </a:lnTo>
                <a:lnTo>
                  <a:pt x="194" y="1319"/>
                </a:lnTo>
                <a:lnTo>
                  <a:pt x="194" y="1398"/>
                </a:lnTo>
                <a:lnTo>
                  <a:pt x="194" y="1400"/>
                </a:lnTo>
                <a:lnTo>
                  <a:pt x="195" y="1407"/>
                </a:lnTo>
                <a:lnTo>
                  <a:pt x="199" y="1405"/>
                </a:lnTo>
                <a:lnTo>
                  <a:pt x="307" y="1356"/>
                </a:lnTo>
                <a:lnTo>
                  <a:pt x="309" y="1356"/>
                </a:lnTo>
                <a:lnTo>
                  <a:pt x="311" y="1354"/>
                </a:lnTo>
                <a:lnTo>
                  <a:pt x="345" y="1338"/>
                </a:lnTo>
                <a:lnTo>
                  <a:pt x="349" y="1336"/>
                </a:lnTo>
                <a:lnTo>
                  <a:pt x="359" y="1333"/>
                </a:lnTo>
                <a:lnTo>
                  <a:pt x="366" y="1329"/>
                </a:lnTo>
                <a:lnTo>
                  <a:pt x="389" y="1317"/>
                </a:lnTo>
                <a:lnTo>
                  <a:pt x="397" y="1313"/>
                </a:lnTo>
                <a:lnTo>
                  <a:pt x="401" y="1309"/>
                </a:lnTo>
                <a:lnTo>
                  <a:pt x="403" y="1309"/>
                </a:lnTo>
                <a:lnTo>
                  <a:pt x="405" y="1309"/>
                </a:lnTo>
                <a:lnTo>
                  <a:pt x="407" y="1309"/>
                </a:lnTo>
                <a:lnTo>
                  <a:pt x="412" y="1304"/>
                </a:lnTo>
                <a:lnTo>
                  <a:pt x="426" y="1298"/>
                </a:lnTo>
                <a:lnTo>
                  <a:pt x="441" y="1288"/>
                </a:lnTo>
                <a:lnTo>
                  <a:pt x="460" y="1279"/>
                </a:lnTo>
                <a:lnTo>
                  <a:pt x="487" y="1267"/>
                </a:lnTo>
                <a:lnTo>
                  <a:pt x="495" y="1263"/>
                </a:lnTo>
                <a:lnTo>
                  <a:pt x="507" y="1261"/>
                </a:lnTo>
                <a:lnTo>
                  <a:pt x="514" y="1261"/>
                </a:lnTo>
                <a:lnTo>
                  <a:pt x="520" y="1261"/>
                </a:lnTo>
                <a:lnTo>
                  <a:pt x="522" y="1260"/>
                </a:lnTo>
                <a:lnTo>
                  <a:pt x="524" y="1260"/>
                </a:lnTo>
                <a:lnTo>
                  <a:pt x="526" y="1260"/>
                </a:lnTo>
                <a:lnTo>
                  <a:pt x="530" y="1260"/>
                </a:lnTo>
                <a:lnTo>
                  <a:pt x="532" y="1260"/>
                </a:lnTo>
                <a:lnTo>
                  <a:pt x="537" y="1260"/>
                </a:lnTo>
                <a:lnTo>
                  <a:pt x="587" y="1271"/>
                </a:lnTo>
                <a:lnTo>
                  <a:pt x="616" y="1269"/>
                </a:lnTo>
                <a:lnTo>
                  <a:pt x="668" y="1269"/>
                </a:lnTo>
                <a:lnTo>
                  <a:pt x="681" y="1269"/>
                </a:lnTo>
                <a:lnTo>
                  <a:pt x="695" y="1265"/>
                </a:lnTo>
                <a:lnTo>
                  <a:pt x="706" y="1258"/>
                </a:lnTo>
                <a:lnTo>
                  <a:pt x="724" y="1250"/>
                </a:lnTo>
                <a:lnTo>
                  <a:pt x="733" y="1242"/>
                </a:lnTo>
                <a:lnTo>
                  <a:pt x="739" y="1237"/>
                </a:lnTo>
                <a:lnTo>
                  <a:pt x="762" y="1213"/>
                </a:lnTo>
                <a:lnTo>
                  <a:pt x="766" y="1210"/>
                </a:lnTo>
                <a:lnTo>
                  <a:pt x="779" y="1194"/>
                </a:lnTo>
                <a:lnTo>
                  <a:pt x="783" y="1187"/>
                </a:lnTo>
                <a:lnTo>
                  <a:pt x="787" y="1185"/>
                </a:lnTo>
                <a:lnTo>
                  <a:pt x="795" y="1179"/>
                </a:lnTo>
                <a:lnTo>
                  <a:pt x="798" y="1171"/>
                </a:lnTo>
                <a:lnTo>
                  <a:pt x="820" y="1150"/>
                </a:lnTo>
                <a:lnTo>
                  <a:pt x="835" y="1133"/>
                </a:lnTo>
                <a:lnTo>
                  <a:pt x="839" y="1129"/>
                </a:lnTo>
                <a:lnTo>
                  <a:pt x="839" y="1127"/>
                </a:lnTo>
                <a:lnTo>
                  <a:pt x="860" y="1104"/>
                </a:lnTo>
                <a:lnTo>
                  <a:pt x="889" y="1077"/>
                </a:lnTo>
                <a:lnTo>
                  <a:pt x="891" y="1077"/>
                </a:lnTo>
                <a:lnTo>
                  <a:pt x="891" y="1075"/>
                </a:lnTo>
                <a:lnTo>
                  <a:pt x="893" y="1073"/>
                </a:lnTo>
                <a:lnTo>
                  <a:pt x="894" y="1071"/>
                </a:lnTo>
                <a:lnTo>
                  <a:pt x="896" y="1071"/>
                </a:lnTo>
                <a:lnTo>
                  <a:pt x="898" y="1070"/>
                </a:lnTo>
                <a:lnTo>
                  <a:pt x="906" y="1062"/>
                </a:lnTo>
                <a:lnTo>
                  <a:pt x="914" y="1054"/>
                </a:lnTo>
                <a:lnTo>
                  <a:pt x="919" y="1050"/>
                </a:lnTo>
                <a:lnTo>
                  <a:pt x="921" y="1048"/>
                </a:lnTo>
                <a:lnTo>
                  <a:pt x="923" y="1046"/>
                </a:lnTo>
                <a:lnTo>
                  <a:pt x="927" y="1046"/>
                </a:lnTo>
                <a:lnTo>
                  <a:pt x="929" y="1046"/>
                </a:lnTo>
                <a:lnTo>
                  <a:pt x="931" y="1046"/>
                </a:lnTo>
                <a:lnTo>
                  <a:pt x="931" y="1045"/>
                </a:lnTo>
                <a:lnTo>
                  <a:pt x="933" y="1045"/>
                </a:lnTo>
                <a:lnTo>
                  <a:pt x="941" y="1045"/>
                </a:lnTo>
                <a:lnTo>
                  <a:pt x="1033" y="1043"/>
                </a:lnTo>
                <a:lnTo>
                  <a:pt x="1071" y="1041"/>
                </a:lnTo>
                <a:lnTo>
                  <a:pt x="1110" y="1041"/>
                </a:lnTo>
                <a:lnTo>
                  <a:pt x="1146" y="1039"/>
                </a:lnTo>
                <a:lnTo>
                  <a:pt x="1173" y="1039"/>
                </a:lnTo>
                <a:lnTo>
                  <a:pt x="1207" y="1039"/>
                </a:lnTo>
                <a:lnTo>
                  <a:pt x="1257" y="1037"/>
                </a:lnTo>
                <a:lnTo>
                  <a:pt x="1277" y="1037"/>
                </a:lnTo>
                <a:lnTo>
                  <a:pt x="1294" y="1035"/>
                </a:lnTo>
                <a:lnTo>
                  <a:pt x="1298" y="1035"/>
                </a:lnTo>
                <a:lnTo>
                  <a:pt x="1311" y="1035"/>
                </a:lnTo>
                <a:lnTo>
                  <a:pt x="1330" y="1035"/>
                </a:lnTo>
                <a:lnTo>
                  <a:pt x="1338" y="1035"/>
                </a:lnTo>
                <a:lnTo>
                  <a:pt x="1346" y="1035"/>
                </a:lnTo>
                <a:lnTo>
                  <a:pt x="1346" y="1018"/>
                </a:lnTo>
                <a:lnTo>
                  <a:pt x="1346" y="1012"/>
                </a:lnTo>
                <a:lnTo>
                  <a:pt x="1344" y="1004"/>
                </a:lnTo>
                <a:lnTo>
                  <a:pt x="1344" y="991"/>
                </a:lnTo>
                <a:lnTo>
                  <a:pt x="1344" y="987"/>
                </a:lnTo>
                <a:lnTo>
                  <a:pt x="1344" y="985"/>
                </a:lnTo>
                <a:lnTo>
                  <a:pt x="1344" y="981"/>
                </a:lnTo>
                <a:lnTo>
                  <a:pt x="1344" y="975"/>
                </a:lnTo>
                <a:lnTo>
                  <a:pt x="1344" y="974"/>
                </a:lnTo>
                <a:lnTo>
                  <a:pt x="1344" y="956"/>
                </a:lnTo>
                <a:lnTo>
                  <a:pt x="1342" y="941"/>
                </a:lnTo>
                <a:lnTo>
                  <a:pt x="1342" y="927"/>
                </a:lnTo>
                <a:lnTo>
                  <a:pt x="1342" y="910"/>
                </a:lnTo>
                <a:lnTo>
                  <a:pt x="1342" y="895"/>
                </a:lnTo>
                <a:lnTo>
                  <a:pt x="1342" y="879"/>
                </a:lnTo>
                <a:lnTo>
                  <a:pt x="1340" y="864"/>
                </a:lnTo>
                <a:lnTo>
                  <a:pt x="1340" y="849"/>
                </a:lnTo>
                <a:lnTo>
                  <a:pt x="1340" y="841"/>
                </a:lnTo>
                <a:lnTo>
                  <a:pt x="1340" y="835"/>
                </a:lnTo>
                <a:lnTo>
                  <a:pt x="1340" y="831"/>
                </a:lnTo>
                <a:lnTo>
                  <a:pt x="1340" y="816"/>
                </a:lnTo>
                <a:lnTo>
                  <a:pt x="1338" y="801"/>
                </a:lnTo>
                <a:lnTo>
                  <a:pt x="1338" y="793"/>
                </a:lnTo>
                <a:lnTo>
                  <a:pt x="1334" y="793"/>
                </a:lnTo>
                <a:lnTo>
                  <a:pt x="1305" y="795"/>
                </a:lnTo>
                <a:lnTo>
                  <a:pt x="1271" y="795"/>
                </a:lnTo>
                <a:lnTo>
                  <a:pt x="1236" y="797"/>
                </a:lnTo>
                <a:lnTo>
                  <a:pt x="1202" y="797"/>
                </a:lnTo>
                <a:lnTo>
                  <a:pt x="1167" y="799"/>
                </a:lnTo>
                <a:lnTo>
                  <a:pt x="1136" y="799"/>
                </a:lnTo>
                <a:lnTo>
                  <a:pt x="1102" y="801"/>
                </a:lnTo>
                <a:lnTo>
                  <a:pt x="1065" y="801"/>
                </a:lnTo>
                <a:lnTo>
                  <a:pt x="1065" y="803"/>
                </a:lnTo>
                <a:lnTo>
                  <a:pt x="1065" y="810"/>
                </a:lnTo>
                <a:lnTo>
                  <a:pt x="1065" y="824"/>
                </a:lnTo>
                <a:lnTo>
                  <a:pt x="1063" y="824"/>
                </a:lnTo>
                <a:lnTo>
                  <a:pt x="1042" y="824"/>
                </a:lnTo>
                <a:lnTo>
                  <a:pt x="1033" y="816"/>
                </a:lnTo>
                <a:lnTo>
                  <a:pt x="1031" y="795"/>
                </a:lnTo>
                <a:lnTo>
                  <a:pt x="1031" y="787"/>
                </a:lnTo>
                <a:lnTo>
                  <a:pt x="1048" y="785"/>
                </a:lnTo>
                <a:lnTo>
                  <a:pt x="1065" y="785"/>
                </a:lnTo>
                <a:lnTo>
                  <a:pt x="1065" y="787"/>
                </a:lnTo>
                <a:lnTo>
                  <a:pt x="1098" y="785"/>
                </a:lnTo>
                <a:lnTo>
                  <a:pt x="1133" y="785"/>
                </a:lnTo>
                <a:lnTo>
                  <a:pt x="1167" y="783"/>
                </a:lnTo>
                <a:lnTo>
                  <a:pt x="1202" y="783"/>
                </a:lnTo>
                <a:lnTo>
                  <a:pt x="1219" y="783"/>
                </a:lnTo>
                <a:lnTo>
                  <a:pt x="1219" y="782"/>
                </a:lnTo>
                <a:lnTo>
                  <a:pt x="1236" y="782"/>
                </a:lnTo>
                <a:lnTo>
                  <a:pt x="1269" y="782"/>
                </a:lnTo>
                <a:lnTo>
                  <a:pt x="1286" y="782"/>
                </a:lnTo>
                <a:lnTo>
                  <a:pt x="1286" y="780"/>
                </a:lnTo>
                <a:lnTo>
                  <a:pt x="1303" y="778"/>
                </a:lnTo>
                <a:lnTo>
                  <a:pt x="1303" y="780"/>
                </a:lnTo>
                <a:lnTo>
                  <a:pt x="1338" y="778"/>
                </a:lnTo>
                <a:lnTo>
                  <a:pt x="1338" y="776"/>
                </a:lnTo>
                <a:lnTo>
                  <a:pt x="1338" y="770"/>
                </a:lnTo>
                <a:lnTo>
                  <a:pt x="1338" y="755"/>
                </a:lnTo>
                <a:lnTo>
                  <a:pt x="1351" y="753"/>
                </a:lnTo>
                <a:lnTo>
                  <a:pt x="1371" y="753"/>
                </a:lnTo>
                <a:lnTo>
                  <a:pt x="1388" y="753"/>
                </a:lnTo>
                <a:lnTo>
                  <a:pt x="1405" y="753"/>
                </a:lnTo>
                <a:lnTo>
                  <a:pt x="1423" y="751"/>
                </a:lnTo>
                <a:lnTo>
                  <a:pt x="1440" y="751"/>
                </a:lnTo>
                <a:lnTo>
                  <a:pt x="1457" y="751"/>
                </a:lnTo>
                <a:lnTo>
                  <a:pt x="1474" y="751"/>
                </a:lnTo>
                <a:lnTo>
                  <a:pt x="1494" y="749"/>
                </a:lnTo>
                <a:lnTo>
                  <a:pt x="1515" y="749"/>
                </a:lnTo>
                <a:lnTo>
                  <a:pt x="1526" y="749"/>
                </a:lnTo>
                <a:lnTo>
                  <a:pt x="1544" y="749"/>
                </a:lnTo>
                <a:lnTo>
                  <a:pt x="1544" y="747"/>
                </a:lnTo>
                <a:lnTo>
                  <a:pt x="1544" y="739"/>
                </a:lnTo>
                <a:lnTo>
                  <a:pt x="1542" y="735"/>
                </a:lnTo>
                <a:lnTo>
                  <a:pt x="1542" y="734"/>
                </a:lnTo>
                <a:lnTo>
                  <a:pt x="1542" y="730"/>
                </a:lnTo>
                <a:lnTo>
                  <a:pt x="1542" y="726"/>
                </a:lnTo>
                <a:lnTo>
                  <a:pt x="1542" y="720"/>
                </a:lnTo>
                <a:lnTo>
                  <a:pt x="1542" y="716"/>
                </a:lnTo>
                <a:lnTo>
                  <a:pt x="1542" y="705"/>
                </a:lnTo>
                <a:lnTo>
                  <a:pt x="1542" y="697"/>
                </a:lnTo>
                <a:lnTo>
                  <a:pt x="1540" y="691"/>
                </a:lnTo>
                <a:lnTo>
                  <a:pt x="1540" y="680"/>
                </a:lnTo>
                <a:lnTo>
                  <a:pt x="1540" y="678"/>
                </a:lnTo>
                <a:lnTo>
                  <a:pt x="1540" y="666"/>
                </a:lnTo>
                <a:lnTo>
                  <a:pt x="1538" y="655"/>
                </a:lnTo>
                <a:lnTo>
                  <a:pt x="1538" y="641"/>
                </a:lnTo>
                <a:lnTo>
                  <a:pt x="1538" y="628"/>
                </a:lnTo>
                <a:lnTo>
                  <a:pt x="1538" y="616"/>
                </a:lnTo>
                <a:lnTo>
                  <a:pt x="1536" y="605"/>
                </a:lnTo>
                <a:lnTo>
                  <a:pt x="1536" y="591"/>
                </a:lnTo>
                <a:lnTo>
                  <a:pt x="1536" y="580"/>
                </a:lnTo>
                <a:lnTo>
                  <a:pt x="1536" y="567"/>
                </a:lnTo>
                <a:lnTo>
                  <a:pt x="1534" y="555"/>
                </a:lnTo>
                <a:lnTo>
                  <a:pt x="1534" y="543"/>
                </a:lnTo>
                <a:lnTo>
                  <a:pt x="1534" y="530"/>
                </a:lnTo>
                <a:lnTo>
                  <a:pt x="1532" y="517"/>
                </a:lnTo>
                <a:lnTo>
                  <a:pt x="1532" y="505"/>
                </a:lnTo>
                <a:lnTo>
                  <a:pt x="1532" y="492"/>
                </a:lnTo>
                <a:lnTo>
                  <a:pt x="1532" y="480"/>
                </a:lnTo>
                <a:lnTo>
                  <a:pt x="1532" y="469"/>
                </a:lnTo>
                <a:lnTo>
                  <a:pt x="1565" y="467"/>
                </a:lnTo>
                <a:lnTo>
                  <a:pt x="1590" y="467"/>
                </a:lnTo>
                <a:lnTo>
                  <a:pt x="1592" y="467"/>
                </a:lnTo>
                <a:lnTo>
                  <a:pt x="1592" y="436"/>
                </a:lnTo>
                <a:lnTo>
                  <a:pt x="1588" y="436"/>
                </a:lnTo>
                <a:lnTo>
                  <a:pt x="1584" y="436"/>
                </a:lnTo>
                <a:lnTo>
                  <a:pt x="1582" y="436"/>
                </a:lnTo>
                <a:lnTo>
                  <a:pt x="1582" y="421"/>
                </a:lnTo>
                <a:lnTo>
                  <a:pt x="1588" y="419"/>
                </a:lnTo>
                <a:lnTo>
                  <a:pt x="1588" y="407"/>
                </a:lnTo>
                <a:lnTo>
                  <a:pt x="1590" y="407"/>
                </a:lnTo>
                <a:lnTo>
                  <a:pt x="1588" y="375"/>
                </a:lnTo>
                <a:lnTo>
                  <a:pt x="1588" y="353"/>
                </a:lnTo>
                <a:lnTo>
                  <a:pt x="1586" y="323"/>
                </a:lnTo>
                <a:lnTo>
                  <a:pt x="1584" y="280"/>
                </a:lnTo>
                <a:lnTo>
                  <a:pt x="1586" y="280"/>
                </a:lnTo>
                <a:lnTo>
                  <a:pt x="1607" y="280"/>
                </a:lnTo>
                <a:lnTo>
                  <a:pt x="1618" y="280"/>
                </a:lnTo>
                <a:lnTo>
                  <a:pt x="1624" y="279"/>
                </a:lnTo>
                <a:lnTo>
                  <a:pt x="1632" y="279"/>
                </a:lnTo>
                <a:lnTo>
                  <a:pt x="1661" y="279"/>
                </a:lnTo>
                <a:lnTo>
                  <a:pt x="1695" y="277"/>
                </a:lnTo>
                <a:lnTo>
                  <a:pt x="1726" y="277"/>
                </a:lnTo>
                <a:lnTo>
                  <a:pt x="1730" y="277"/>
                </a:lnTo>
                <a:lnTo>
                  <a:pt x="1764" y="275"/>
                </a:lnTo>
                <a:lnTo>
                  <a:pt x="1797" y="273"/>
                </a:lnTo>
                <a:lnTo>
                  <a:pt x="1822" y="273"/>
                </a:lnTo>
                <a:lnTo>
                  <a:pt x="1832" y="273"/>
                </a:lnTo>
                <a:lnTo>
                  <a:pt x="1855" y="271"/>
                </a:lnTo>
                <a:lnTo>
                  <a:pt x="1855" y="252"/>
                </a:lnTo>
                <a:lnTo>
                  <a:pt x="1855" y="232"/>
                </a:lnTo>
                <a:lnTo>
                  <a:pt x="1855" y="221"/>
                </a:lnTo>
                <a:lnTo>
                  <a:pt x="1853" y="207"/>
                </a:lnTo>
                <a:lnTo>
                  <a:pt x="1853" y="196"/>
                </a:lnTo>
                <a:lnTo>
                  <a:pt x="1853" y="186"/>
                </a:lnTo>
                <a:lnTo>
                  <a:pt x="1851" y="171"/>
                </a:lnTo>
                <a:lnTo>
                  <a:pt x="1851" y="159"/>
                </a:lnTo>
                <a:lnTo>
                  <a:pt x="1851" y="138"/>
                </a:lnTo>
                <a:lnTo>
                  <a:pt x="1853" y="138"/>
                </a:lnTo>
                <a:lnTo>
                  <a:pt x="1855" y="138"/>
                </a:lnTo>
                <a:lnTo>
                  <a:pt x="1860" y="138"/>
                </a:lnTo>
                <a:lnTo>
                  <a:pt x="1862" y="138"/>
                </a:lnTo>
                <a:lnTo>
                  <a:pt x="1897" y="138"/>
                </a:lnTo>
                <a:lnTo>
                  <a:pt x="1928" y="136"/>
                </a:lnTo>
                <a:lnTo>
                  <a:pt x="1930" y="136"/>
                </a:lnTo>
                <a:lnTo>
                  <a:pt x="1930" y="138"/>
                </a:lnTo>
                <a:lnTo>
                  <a:pt x="1958" y="138"/>
                </a:lnTo>
                <a:lnTo>
                  <a:pt x="1987" y="136"/>
                </a:lnTo>
                <a:lnTo>
                  <a:pt x="1987" y="135"/>
                </a:lnTo>
                <a:lnTo>
                  <a:pt x="1997" y="135"/>
                </a:lnTo>
                <a:lnTo>
                  <a:pt x="2006" y="135"/>
                </a:lnTo>
                <a:lnTo>
                  <a:pt x="2033" y="135"/>
                </a:lnTo>
                <a:lnTo>
                  <a:pt x="2033" y="133"/>
                </a:lnTo>
                <a:lnTo>
                  <a:pt x="2035" y="133"/>
                </a:lnTo>
                <a:lnTo>
                  <a:pt x="2035" y="135"/>
                </a:lnTo>
                <a:lnTo>
                  <a:pt x="2041" y="135"/>
                </a:lnTo>
                <a:lnTo>
                  <a:pt x="2041" y="133"/>
                </a:lnTo>
                <a:lnTo>
                  <a:pt x="2049" y="133"/>
                </a:lnTo>
                <a:lnTo>
                  <a:pt x="2066" y="133"/>
                </a:lnTo>
                <a:lnTo>
                  <a:pt x="2066" y="121"/>
                </a:lnTo>
                <a:lnTo>
                  <a:pt x="2066" y="104"/>
                </a:lnTo>
                <a:lnTo>
                  <a:pt x="2066" y="87"/>
                </a:lnTo>
                <a:lnTo>
                  <a:pt x="2066" y="79"/>
                </a:lnTo>
                <a:lnTo>
                  <a:pt x="2064" y="67"/>
                </a:lnTo>
                <a:lnTo>
                  <a:pt x="2064" y="60"/>
                </a:lnTo>
                <a:lnTo>
                  <a:pt x="2064" y="56"/>
                </a:lnTo>
                <a:lnTo>
                  <a:pt x="2064" y="48"/>
                </a:lnTo>
                <a:lnTo>
                  <a:pt x="2074" y="48"/>
                </a:lnTo>
                <a:lnTo>
                  <a:pt x="2098" y="46"/>
                </a:lnTo>
                <a:lnTo>
                  <a:pt x="2102" y="46"/>
                </a:lnTo>
                <a:lnTo>
                  <a:pt x="2106" y="44"/>
                </a:lnTo>
                <a:lnTo>
                  <a:pt x="2108" y="44"/>
                </a:lnTo>
                <a:lnTo>
                  <a:pt x="2114" y="42"/>
                </a:lnTo>
                <a:lnTo>
                  <a:pt x="2116" y="42"/>
                </a:lnTo>
                <a:lnTo>
                  <a:pt x="2120" y="40"/>
                </a:lnTo>
                <a:lnTo>
                  <a:pt x="2123" y="40"/>
                </a:lnTo>
                <a:lnTo>
                  <a:pt x="2125" y="40"/>
                </a:lnTo>
                <a:lnTo>
                  <a:pt x="2129" y="39"/>
                </a:lnTo>
                <a:lnTo>
                  <a:pt x="2131" y="39"/>
                </a:lnTo>
                <a:lnTo>
                  <a:pt x="2131" y="37"/>
                </a:lnTo>
                <a:lnTo>
                  <a:pt x="2133" y="37"/>
                </a:lnTo>
                <a:lnTo>
                  <a:pt x="2141" y="37"/>
                </a:lnTo>
                <a:lnTo>
                  <a:pt x="2143" y="35"/>
                </a:lnTo>
                <a:lnTo>
                  <a:pt x="2145" y="35"/>
                </a:lnTo>
                <a:lnTo>
                  <a:pt x="2147" y="35"/>
                </a:lnTo>
                <a:lnTo>
                  <a:pt x="2148" y="35"/>
                </a:lnTo>
                <a:lnTo>
                  <a:pt x="2150" y="35"/>
                </a:lnTo>
                <a:lnTo>
                  <a:pt x="2150" y="37"/>
                </a:lnTo>
                <a:lnTo>
                  <a:pt x="2152" y="37"/>
                </a:lnTo>
                <a:lnTo>
                  <a:pt x="2154" y="37"/>
                </a:lnTo>
                <a:lnTo>
                  <a:pt x="2158" y="37"/>
                </a:lnTo>
                <a:lnTo>
                  <a:pt x="2160" y="37"/>
                </a:lnTo>
                <a:lnTo>
                  <a:pt x="2162" y="37"/>
                </a:lnTo>
                <a:lnTo>
                  <a:pt x="2162" y="39"/>
                </a:lnTo>
                <a:lnTo>
                  <a:pt x="2164" y="39"/>
                </a:lnTo>
                <a:lnTo>
                  <a:pt x="2166" y="39"/>
                </a:lnTo>
                <a:lnTo>
                  <a:pt x="2168" y="39"/>
                </a:lnTo>
                <a:lnTo>
                  <a:pt x="2170" y="39"/>
                </a:lnTo>
                <a:lnTo>
                  <a:pt x="2170" y="40"/>
                </a:lnTo>
                <a:lnTo>
                  <a:pt x="2171" y="40"/>
                </a:lnTo>
                <a:lnTo>
                  <a:pt x="2173" y="40"/>
                </a:lnTo>
                <a:lnTo>
                  <a:pt x="2175" y="42"/>
                </a:lnTo>
                <a:lnTo>
                  <a:pt x="2177" y="42"/>
                </a:lnTo>
                <a:lnTo>
                  <a:pt x="2179" y="44"/>
                </a:lnTo>
                <a:lnTo>
                  <a:pt x="2181" y="44"/>
                </a:lnTo>
                <a:lnTo>
                  <a:pt x="2183" y="44"/>
                </a:lnTo>
                <a:lnTo>
                  <a:pt x="2185" y="44"/>
                </a:lnTo>
                <a:lnTo>
                  <a:pt x="2187" y="46"/>
                </a:lnTo>
                <a:lnTo>
                  <a:pt x="2189" y="46"/>
                </a:lnTo>
                <a:lnTo>
                  <a:pt x="2191" y="46"/>
                </a:lnTo>
                <a:lnTo>
                  <a:pt x="2193" y="46"/>
                </a:lnTo>
                <a:lnTo>
                  <a:pt x="2195" y="46"/>
                </a:lnTo>
                <a:lnTo>
                  <a:pt x="2196" y="46"/>
                </a:lnTo>
                <a:lnTo>
                  <a:pt x="2198" y="46"/>
                </a:lnTo>
                <a:lnTo>
                  <a:pt x="2198" y="44"/>
                </a:lnTo>
                <a:lnTo>
                  <a:pt x="2200" y="44"/>
                </a:lnTo>
                <a:lnTo>
                  <a:pt x="2202" y="44"/>
                </a:lnTo>
                <a:lnTo>
                  <a:pt x="2204" y="44"/>
                </a:lnTo>
                <a:lnTo>
                  <a:pt x="2206" y="46"/>
                </a:lnTo>
                <a:lnTo>
                  <a:pt x="2208" y="48"/>
                </a:lnTo>
                <a:lnTo>
                  <a:pt x="2208" y="50"/>
                </a:lnTo>
                <a:lnTo>
                  <a:pt x="2210" y="52"/>
                </a:lnTo>
                <a:lnTo>
                  <a:pt x="2210" y="54"/>
                </a:lnTo>
                <a:lnTo>
                  <a:pt x="2212" y="56"/>
                </a:lnTo>
                <a:lnTo>
                  <a:pt x="2214" y="56"/>
                </a:lnTo>
                <a:lnTo>
                  <a:pt x="2216" y="58"/>
                </a:lnTo>
                <a:lnTo>
                  <a:pt x="2218" y="60"/>
                </a:lnTo>
                <a:lnTo>
                  <a:pt x="2219" y="62"/>
                </a:lnTo>
                <a:lnTo>
                  <a:pt x="2219" y="63"/>
                </a:lnTo>
                <a:lnTo>
                  <a:pt x="2219" y="65"/>
                </a:lnTo>
                <a:lnTo>
                  <a:pt x="2219" y="67"/>
                </a:lnTo>
                <a:lnTo>
                  <a:pt x="2218" y="69"/>
                </a:lnTo>
                <a:lnTo>
                  <a:pt x="2218" y="71"/>
                </a:lnTo>
                <a:lnTo>
                  <a:pt x="2218" y="73"/>
                </a:lnTo>
                <a:lnTo>
                  <a:pt x="2227" y="73"/>
                </a:lnTo>
                <a:lnTo>
                  <a:pt x="2229" y="73"/>
                </a:lnTo>
                <a:lnTo>
                  <a:pt x="2233" y="73"/>
                </a:lnTo>
                <a:lnTo>
                  <a:pt x="2237" y="73"/>
                </a:lnTo>
                <a:lnTo>
                  <a:pt x="2262" y="73"/>
                </a:lnTo>
                <a:lnTo>
                  <a:pt x="2260" y="35"/>
                </a:lnTo>
                <a:lnTo>
                  <a:pt x="2258" y="12"/>
                </a:lnTo>
                <a:lnTo>
                  <a:pt x="2260" y="12"/>
                </a:lnTo>
                <a:lnTo>
                  <a:pt x="2269" y="10"/>
                </a:lnTo>
                <a:lnTo>
                  <a:pt x="2277" y="10"/>
                </a:lnTo>
                <a:lnTo>
                  <a:pt x="2279" y="10"/>
                </a:lnTo>
                <a:lnTo>
                  <a:pt x="2285" y="10"/>
                </a:lnTo>
                <a:lnTo>
                  <a:pt x="2300" y="10"/>
                </a:lnTo>
                <a:lnTo>
                  <a:pt x="2337" y="8"/>
                </a:lnTo>
                <a:lnTo>
                  <a:pt x="2356" y="8"/>
                </a:lnTo>
                <a:lnTo>
                  <a:pt x="2363" y="8"/>
                </a:lnTo>
                <a:lnTo>
                  <a:pt x="2367" y="8"/>
                </a:lnTo>
                <a:lnTo>
                  <a:pt x="2379" y="8"/>
                </a:lnTo>
                <a:lnTo>
                  <a:pt x="2379" y="6"/>
                </a:lnTo>
                <a:lnTo>
                  <a:pt x="2383" y="6"/>
                </a:lnTo>
                <a:lnTo>
                  <a:pt x="2390" y="6"/>
                </a:lnTo>
                <a:lnTo>
                  <a:pt x="2394" y="6"/>
                </a:lnTo>
                <a:lnTo>
                  <a:pt x="2413" y="6"/>
                </a:lnTo>
                <a:lnTo>
                  <a:pt x="2417" y="6"/>
                </a:lnTo>
                <a:lnTo>
                  <a:pt x="2419" y="6"/>
                </a:lnTo>
                <a:lnTo>
                  <a:pt x="2425" y="6"/>
                </a:lnTo>
                <a:lnTo>
                  <a:pt x="2492" y="4"/>
                </a:lnTo>
                <a:lnTo>
                  <a:pt x="2496" y="2"/>
                </a:lnTo>
                <a:lnTo>
                  <a:pt x="2502" y="0"/>
                </a:lnTo>
                <a:lnTo>
                  <a:pt x="2598" y="0"/>
                </a:lnTo>
                <a:lnTo>
                  <a:pt x="2669" y="0"/>
                </a:lnTo>
                <a:lnTo>
                  <a:pt x="2680" y="246"/>
                </a:lnTo>
                <a:lnTo>
                  <a:pt x="2705" y="499"/>
                </a:lnTo>
                <a:lnTo>
                  <a:pt x="2715" y="749"/>
                </a:lnTo>
                <a:lnTo>
                  <a:pt x="2673" y="749"/>
                </a:lnTo>
                <a:lnTo>
                  <a:pt x="2671" y="749"/>
                </a:lnTo>
                <a:lnTo>
                  <a:pt x="2673" y="762"/>
                </a:lnTo>
                <a:lnTo>
                  <a:pt x="2673" y="789"/>
                </a:lnTo>
                <a:lnTo>
                  <a:pt x="2653" y="860"/>
                </a:lnTo>
                <a:lnTo>
                  <a:pt x="2604" y="1054"/>
                </a:lnTo>
                <a:lnTo>
                  <a:pt x="2590" y="1100"/>
                </a:lnTo>
                <a:lnTo>
                  <a:pt x="2556" y="1219"/>
                </a:lnTo>
                <a:lnTo>
                  <a:pt x="2552" y="1235"/>
                </a:lnTo>
                <a:lnTo>
                  <a:pt x="2534" y="1300"/>
                </a:lnTo>
                <a:lnTo>
                  <a:pt x="2771" y="1402"/>
                </a:lnTo>
                <a:lnTo>
                  <a:pt x="2884" y="1450"/>
                </a:lnTo>
                <a:lnTo>
                  <a:pt x="3041" y="1517"/>
                </a:lnTo>
                <a:lnTo>
                  <a:pt x="3009" y="1521"/>
                </a:lnTo>
                <a:lnTo>
                  <a:pt x="3034" y="1530"/>
                </a:lnTo>
                <a:lnTo>
                  <a:pt x="3047" y="1536"/>
                </a:lnTo>
                <a:lnTo>
                  <a:pt x="2872" y="1542"/>
                </a:lnTo>
                <a:lnTo>
                  <a:pt x="2876" y="1569"/>
                </a:lnTo>
                <a:lnTo>
                  <a:pt x="2997" y="1659"/>
                </a:lnTo>
                <a:lnTo>
                  <a:pt x="2999" y="1669"/>
                </a:lnTo>
                <a:lnTo>
                  <a:pt x="3095" y="1738"/>
                </a:lnTo>
                <a:lnTo>
                  <a:pt x="3091" y="1745"/>
                </a:lnTo>
                <a:lnTo>
                  <a:pt x="3086" y="1763"/>
                </a:lnTo>
                <a:lnTo>
                  <a:pt x="3005" y="2001"/>
                </a:lnTo>
                <a:lnTo>
                  <a:pt x="2990" y="2006"/>
                </a:lnTo>
                <a:lnTo>
                  <a:pt x="2928" y="2029"/>
                </a:lnTo>
                <a:lnTo>
                  <a:pt x="2899" y="2041"/>
                </a:lnTo>
                <a:lnTo>
                  <a:pt x="2897" y="2043"/>
                </a:lnTo>
                <a:lnTo>
                  <a:pt x="2882" y="2054"/>
                </a:lnTo>
                <a:lnTo>
                  <a:pt x="2870" y="2058"/>
                </a:lnTo>
                <a:lnTo>
                  <a:pt x="2855" y="2066"/>
                </a:lnTo>
                <a:lnTo>
                  <a:pt x="2834" y="2074"/>
                </a:lnTo>
                <a:lnTo>
                  <a:pt x="2817" y="2077"/>
                </a:lnTo>
                <a:lnTo>
                  <a:pt x="2771" y="2106"/>
                </a:lnTo>
                <a:lnTo>
                  <a:pt x="2763" y="2110"/>
                </a:lnTo>
                <a:lnTo>
                  <a:pt x="2713" y="2060"/>
                </a:lnTo>
                <a:lnTo>
                  <a:pt x="2711" y="2060"/>
                </a:lnTo>
                <a:lnTo>
                  <a:pt x="2711" y="2058"/>
                </a:lnTo>
                <a:lnTo>
                  <a:pt x="2703" y="2051"/>
                </a:lnTo>
                <a:lnTo>
                  <a:pt x="2696" y="2043"/>
                </a:lnTo>
                <a:lnTo>
                  <a:pt x="2692" y="2039"/>
                </a:lnTo>
                <a:lnTo>
                  <a:pt x="2692" y="2037"/>
                </a:lnTo>
                <a:lnTo>
                  <a:pt x="2692" y="2033"/>
                </a:lnTo>
                <a:lnTo>
                  <a:pt x="2694" y="2028"/>
                </a:lnTo>
                <a:lnTo>
                  <a:pt x="2696" y="2024"/>
                </a:lnTo>
                <a:lnTo>
                  <a:pt x="2703" y="2016"/>
                </a:lnTo>
                <a:lnTo>
                  <a:pt x="2709" y="2010"/>
                </a:lnTo>
                <a:lnTo>
                  <a:pt x="2717" y="2003"/>
                </a:lnTo>
                <a:lnTo>
                  <a:pt x="2721" y="1997"/>
                </a:lnTo>
                <a:lnTo>
                  <a:pt x="2723" y="1991"/>
                </a:lnTo>
                <a:lnTo>
                  <a:pt x="2723" y="1983"/>
                </a:lnTo>
                <a:lnTo>
                  <a:pt x="2725" y="1953"/>
                </a:lnTo>
                <a:lnTo>
                  <a:pt x="2678" y="1972"/>
                </a:lnTo>
                <a:lnTo>
                  <a:pt x="2675" y="1974"/>
                </a:lnTo>
                <a:lnTo>
                  <a:pt x="2640" y="1989"/>
                </a:lnTo>
                <a:lnTo>
                  <a:pt x="2630" y="1993"/>
                </a:lnTo>
                <a:close/>
              </a:path>
            </a:pathLst>
          </a:custGeom>
          <a:solidFill>
            <a:srgbClr val="00B0F0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" name="Freeform 149"/>
          <p:cNvSpPr>
            <a:spLocks/>
          </p:cNvSpPr>
          <p:nvPr/>
        </p:nvSpPr>
        <p:spPr bwMode="auto">
          <a:xfrm>
            <a:off x="4686138" y="1275606"/>
            <a:ext cx="4192590" cy="3344590"/>
          </a:xfrm>
          <a:custGeom>
            <a:avLst/>
            <a:gdLst>
              <a:gd name="T0" fmla="*/ 2235 w 3095"/>
              <a:gd name="T1" fmla="*/ 2200 h 2469"/>
              <a:gd name="T2" fmla="*/ 1200 w 3095"/>
              <a:gd name="T3" fmla="*/ 2459 h 2469"/>
              <a:gd name="T4" fmla="*/ 989 w 3095"/>
              <a:gd name="T5" fmla="*/ 2433 h 2469"/>
              <a:gd name="T6" fmla="*/ 983 w 3095"/>
              <a:gd name="T7" fmla="*/ 2298 h 2469"/>
              <a:gd name="T8" fmla="*/ 1031 w 3095"/>
              <a:gd name="T9" fmla="*/ 2198 h 2469"/>
              <a:gd name="T10" fmla="*/ 1077 w 3095"/>
              <a:gd name="T11" fmla="*/ 2114 h 2469"/>
              <a:gd name="T12" fmla="*/ 1038 w 3095"/>
              <a:gd name="T13" fmla="*/ 2001 h 2469"/>
              <a:gd name="T14" fmla="*/ 1067 w 3095"/>
              <a:gd name="T15" fmla="*/ 1907 h 2469"/>
              <a:gd name="T16" fmla="*/ 1098 w 3095"/>
              <a:gd name="T17" fmla="*/ 1824 h 2469"/>
              <a:gd name="T18" fmla="*/ 1094 w 3095"/>
              <a:gd name="T19" fmla="*/ 1669 h 2469"/>
              <a:gd name="T20" fmla="*/ 1090 w 3095"/>
              <a:gd name="T21" fmla="*/ 1586 h 2469"/>
              <a:gd name="T22" fmla="*/ 1085 w 3095"/>
              <a:gd name="T23" fmla="*/ 1450 h 2469"/>
              <a:gd name="T24" fmla="*/ 1096 w 3095"/>
              <a:gd name="T25" fmla="*/ 1411 h 2469"/>
              <a:gd name="T26" fmla="*/ 1033 w 3095"/>
              <a:gd name="T27" fmla="*/ 1440 h 2469"/>
              <a:gd name="T28" fmla="*/ 950 w 3095"/>
              <a:gd name="T29" fmla="*/ 1536 h 2469"/>
              <a:gd name="T30" fmla="*/ 783 w 3095"/>
              <a:gd name="T31" fmla="*/ 1542 h 2469"/>
              <a:gd name="T32" fmla="*/ 654 w 3095"/>
              <a:gd name="T33" fmla="*/ 1548 h 2469"/>
              <a:gd name="T34" fmla="*/ 470 w 3095"/>
              <a:gd name="T35" fmla="*/ 1553 h 2469"/>
              <a:gd name="T36" fmla="*/ 339 w 3095"/>
              <a:gd name="T37" fmla="*/ 1557 h 2469"/>
              <a:gd name="T38" fmla="*/ 147 w 3095"/>
              <a:gd name="T39" fmla="*/ 1563 h 2469"/>
              <a:gd name="T40" fmla="*/ 5 w 3095"/>
              <a:gd name="T41" fmla="*/ 1565 h 2469"/>
              <a:gd name="T42" fmla="*/ 46 w 3095"/>
              <a:gd name="T43" fmla="*/ 1501 h 2469"/>
              <a:gd name="T44" fmla="*/ 121 w 3095"/>
              <a:gd name="T45" fmla="*/ 1430 h 2469"/>
              <a:gd name="T46" fmla="*/ 172 w 3095"/>
              <a:gd name="T47" fmla="*/ 1371 h 2469"/>
              <a:gd name="T48" fmla="*/ 307 w 3095"/>
              <a:gd name="T49" fmla="*/ 1356 h 2469"/>
              <a:gd name="T50" fmla="*/ 407 w 3095"/>
              <a:gd name="T51" fmla="*/ 1309 h 2469"/>
              <a:gd name="T52" fmla="*/ 526 w 3095"/>
              <a:gd name="T53" fmla="*/ 1260 h 2469"/>
              <a:gd name="T54" fmla="*/ 739 w 3095"/>
              <a:gd name="T55" fmla="*/ 1237 h 2469"/>
              <a:gd name="T56" fmla="*/ 860 w 3095"/>
              <a:gd name="T57" fmla="*/ 1104 h 2469"/>
              <a:gd name="T58" fmla="*/ 923 w 3095"/>
              <a:gd name="T59" fmla="*/ 1046 h 2469"/>
              <a:gd name="T60" fmla="*/ 1207 w 3095"/>
              <a:gd name="T61" fmla="*/ 1039 h 2469"/>
              <a:gd name="T62" fmla="*/ 1344 w 3095"/>
              <a:gd name="T63" fmla="*/ 991 h 2469"/>
              <a:gd name="T64" fmla="*/ 1340 w 3095"/>
              <a:gd name="T65" fmla="*/ 864 h 2469"/>
              <a:gd name="T66" fmla="*/ 1202 w 3095"/>
              <a:gd name="T67" fmla="*/ 797 h 2469"/>
              <a:gd name="T68" fmla="*/ 1031 w 3095"/>
              <a:gd name="T69" fmla="*/ 787 h 2469"/>
              <a:gd name="T70" fmla="*/ 1286 w 3095"/>
              <a:gd name="T71" fmla="*/ 782 h 2469"/>
              <a:gd name="T72" fmla="*/ 1423 w 3095"/>
              <a:gd name="T73" fmla="*/ 751 h 2469"/>
              <a:gd name="T74" fmla="*/ 1542 w 3095"/>
              <a:gd name="T75" fmla="*/ 730 h 2469"/>
              <a:gd name="T76" fmla="*/ 1538 w 3095"/>
              <a:gd name="T77" fmla="*/ 628 h 2469"/>
              <a:gd name="T78" fmla="*/ 1532 w 3095"/>
              <a:gd name="T79" fmla="*/ 480 h 2469"/>
              <a:gd name="T80" fmla="*/ 1590 w 3095"/>
              <a:gd name="T81" fmla="*/ 407 h 2469"/>
              <a:gd name="T82" fmla="*/ 1726 w 3095"/>
              <a:gd name="T83" fmla="*/ 277 h 2469"/>
              <a:gd name="T84" fmla="*/ 1853 w 3095"/>
              <a:gd name="T85" fmla="*/ 186 h 2469"/>
              <a:gd name="T86" fmla="*/ 1958 w 3095"/>
              <a:gd name="T87" fmla="*/ 138 h 2469"/>
              <a:gd name="T88" fmla="*/ 2066 w 3095"/>
              <a:gd name="T89" fmla="*/ 133 h 2469"/>
              <a:gd name="T90" fmla="*/ 2106 w 3095"/>
              <a:gd name="T91" fmla="*/ 44 h 2469"/>
              <a:gd name="T92" fmla="*/ 2143 w 3095"/>
              <a:gd name="T93" fmla="*/ 35 h 2469"/>
              <a:gd name="T94" fmla="*/ 2164 w 3095"/>
              <a:gd name="T95" fmla="*/ 39 h 2469"/>
              <a:gd name="T96" fmla="*/ 2185 w 3095"/>
              <a:gd name="T97" fmla="*/ 44 h 2469"/>
              <a:gd name="T98" fmla="*/ 2206 w 3095"/>
              <a:gd name="T99" fmla="*/ 46 h 2469"/>
              <a:gd name="T100" fmla="*/ 2219 w 3095"/>
              <a:gd name="T101" fmla="*/ 67 h 2469"/>
              <a:gd name="T102" fmla="*/ 2269 w 3095"/>
              <a:gd name="T103" fmla="*/ 10 h 2469"/>
              <a:gd name="T104" fmla="*/ 2390 w 3095"/>
              <a:gd name="T105" fmla="*/ 6 h 2469"/>
              <a:gd name="T106" fmla="*/ 2705 w 3095"/>
              <a:gd name="T107" fmla="*/ 499 h 2469"/>
              <a:gd name="T108" fmla="*/ 2771 w 3095"/>
              <a:gd name="T109" fmla="*/ 1402 h 2469"/>
              <a:gd name="T110" fmla="*/ 3086 w 3095"/>
              <a:gd name="T111" fmla="*/ 1763 h 2469"/>
              <a:gd name="T112" fmla="*/ 2763 w 3095"/>
              <a:gd name="T113" fmla="*/ 2110 h 2469"/>
              <a:gd name="T114" fmla="*/ 2709 w 3095"/>
              <a:gd name="T115" fmla="*/ 2010 h 2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095" h="2469">
                <a:moveTo>
                  <a:pt x="2630" y="1993"/>
                </a:moveTo>
                <a:lnTo>
                  <a:pt x="2628" y="1995"/>
                </a:lnTo>
                <a:lnTo>
                  <a:pt x="2625" y="1991"/>
                </a:lnTo>
                <a:lnTo>
                  <a:pt x="2609" y="1978"/>
                </a:lnTo>
                <a:lnTo>
                  <a:pt x="2571" y="1945"/>
                </a:lnTo>
                <a:lnTo>
                  <a:pt x="2556" y="1960"/>
                </a:lnTo>
                <a:lnTo>
                  <a:pt x="2456" y="1872"/>
                </a:lnTo>
                <a:lnTo>
                  <a:pt x="2456" y="1882"/>
                </a:lnTo>
                <a:lnTo>
                  <a:pt x="2456" y="1891"/>
                </a:lnTo>
                <a:lnTo>
                  <a:pt x="2454" y="2129"/>
                </a:lnTo>
                <a:lnTo>
                  <a:pt x="2256" y="2127"/>
                </a:lnTo>
                <a:lnTo>
                  <a:pt x="2235" y="2200"/>
                </a:lnTo>
                <a:lnTo>
                  <a:pt x="2164" y="2454"/>
                </a:lnTo>
                <a:lnTo>
                  <a:pt x="1641" y="2458"/>
                </a:lnTo>
                <a:lnTo>
                  <a:pt x="1607" y="2458"/>
                </a:lnTo>
                <a:lnTo>
                  <a:pt x="1505" y="2456"/>
                </a:lnTo>
                <a:lnTo>
                  <a:pt x="1496" y="2456"/>
                </a:lnTo>
                <a:lnTo>
                  <a:pt x="1494" y="2456"/>
                </a:lnTo>
                <a:lnTo>
                  <a:pt x="1474" y="2456"/>
                </a:lnTo>
                <a:lnTo>
                  <a:pt x="1472" y="2456"/>
                </a:lnTo>
                <a:lnTo>
                  <a:pt x="1382" y="2458"/>
                </a:lnTo>
                <a:lnTo>
                  <a:pt x="1215" y="2461"/>
                </a:lnTo>
                <a:lnTo>
                  <a:pt x="1200" y="2461"/>
                </a:lnTo>
                <a:lnTo>
                  <a:pt x="1200" y="2459"/>
                </a:lnTo>
                <a:lnTo>
                  <a:pt x="1154" y="2461"/>
                </a:lnTo>
                <a:lnTo>
                  <a:pt x="1111" y="2463"/>
                </a:lnTo>
                <a:lnTo>
                  <a:pt x="1056" y="2467"/>
                </a:lnTo>
                <a:lnTo>
                  <a:pt x="998" y="2467"/>
                </a:lnTo>
                <a:lnTo>
                  <a:pt x="989" y="2469"/>
                </a:lnTo>
                <a:lnTo>
                  <a:pt x="989" y="2467"/>
                </a:lnTo>
                <a:lnTo>
                  <a:pt x="989" y="2465"/>
                </a:lnTo>
                <a:lnTo>
                  <a:pt x="989" y="2459"/>
                </a:lnTo>
                <a:lnTo>
                  <a:pt x="989" y="2456"/>
                </a:lnTo>
                <a:lnTo>
                  <a:pt x="989" y="2446"/>
                </a:lnTo>
                <a:lnTo>
                  <a:pt x="989" y="2444"/>
                </a:lnTo>
                <a:lnTo>
                  <a:pt x="989" y="2433"/>
                </a:lnTo>
                <a:lnTo>
                  <a:pt x="989" y="2419"/>
                </a:lnTo>
                <a:lnTo>
                  <a:pt x="987" y="2406"/>
                </a:lnTo>
                <a:lnTo>
                  <a:pt x="987" y="2394"/>
                </a:lnTo>
                <a:lnTo>
                  <a:pt x="987" y="2381"/>
                </a:lnTo>
                <a:lnTo>
                  <a:pt x="987" y="2369"/>
                </a:lnTo>
                <a:lnTo>
                  <a:pt x="987" y="2362"/>
                </a:lnTo>
                <a:lnTo>
                  <a:pt x="987" y="2356"/>
                </a:lnTo>
                <a:lnTo>
                  <a:pt x="985" y="2342"/>
                </a:lnTo>
                <a:lnTo>
                  <a:pt x="985" y="2333"/>
                </a:lnTo>
                <a:lnTo>
                  <a:pt x="985" y="2327"/>
                </a:lnTo>
                <a:lnTo>
                  <a:pt x="985" y="2314"/>
                </a:lnTo>
                <a:lnTo>
                  <a:pt x="983" y="2298"/>
                </a:lnTo>
                <a:lnTo>
                  <a:pt x="983" y="2285"/>
                </a:lnTo>
                <a:lnTo>
                  <a:pt x="983" y="2269"/>
                </a:lnTo>
                <a:lnTo>
                  <a:pt x="981" y="2258"/>
                </a:lnTo>
                <a:lnTo>
                  <a:pt x="981" y="2254"/>
                </a:lnTo>
                <a:lnTo>
                  <a:pt x="981" y="2246"/>
                </a:lnTo>
                <a:lnTo>
                  <a:pt x="981" y="2239"/>
                </a:lnTo>
                <a:lnTo>
                  <a:pt x="981" y="2235"/>
                </a:lnTo>
                <a:lnTo>
                  <a:pt x="981" y="2223"/>
                </a:lnTo>
                <a:lnTo>
                  <a:pt x="979" y="2210"/>
                </a:lnTo>
                <a:lnTo>
                  <a:pt x="979" y="2202"/>
                </a:lnTo>
                <a:lnTo>
                  <a:pt x="985" y="2200"/>
                </a:lnTo>
                <a:lnTo>
                  <a:pt x="1031" y="2198"/>
                </a:lnTo>
                <a:lnTo>
                  <a:pt x="1031" y="2189"/>
                </a:lnTo>
                <a:lnTo>
                  <a:pt x="1031" y="2185"/>
                </a:lnTo>
                <a:lnTo>
                  <a:pt x="1031" y="2181"/>
                </a:lnTo>
                <a:lnTo>
                  <a:pt x="1029" y="2158"/>
                </a:lnTo>
                <a:lnTo>
                  <a:pt x="1044" y="2158"/>
                </a:lnTo>
                <a:lnTo>
                  <a:pt x="1069" y="2156"/>
                </a:lnTo>
                <a:lnTo>
                  <a:pt x="1079" y="2156"/>
                </a:lnTo>
                <a:lnTo>
                  <a:pt x="1079" y="2145"/>
                </a:lnTo>
                <a:lnTo>
                  <a:pt x="1079" y="2135"/>
                </a:lnTo>
                <a:lnTo>
                  <a:pt x="1077" y="2125"/>
                </a:lnTo>
                <a:lnTo>
                  <a:pt x="1077" y="2116"/>
                </a:lnTo>
                <a:lnTo>
                  <a:pt x="1077" y="2114"/>
                </a:lnTo>
                <a:lnTo>
                  <a:pt x="1077" y="2112"/>
                </a:lnTo>
                <a:lnTo>
                  <a:pt x="1077" y="2104"/>
                </a:lnTo>
                <a:lnTo>
                  <a:pt x="1077" y="2100"/>
                </a:lnTo>
                <a:lnTo>
                  <a:pt x="1075" y="2093"/>
                </a:lnTo>
                <a:lnTo>
                  <a:pt x="1075" y="2077"/>
                </a:lnTo>
                <a:lnTo>
                  <a:pt x="1058" y="2077"/>
                </a:lnTo>
                <a:lnTo>
                  <a:pt x="1042" y="2077"/>
                </a:lnTo>
                <a:lnTo>
                  <a:pt x="1040" y="2077"/>
                </a:lnTo>
                <a:lnTo>
                  <a:pt x="1040" y="2064"/>
                </a:lnTo>
                <a:lnTo>
                  <a:pt x="1038" y="2031"/>
                </a:lnTo>
                <a:lnTo>
                  <a:pt x="1038" y="2022"/>
                </a:lnTo>
                <a:lnTo>
                  <a:pt x="1038" y="2001"/>
                </a:lnTo>
                <a:lnTo>
                  <a:pt x="1037" y="1972"/>
                </a:lnTo>
                <a:lnTo>
                  <a:pt x="1037" y="1970"/>
                </a:lnTo>
                <a:lnTo>
                  <a:pt x="1037" y="1968"/>
                </a:lnTo>
                <a:lnTo>
                  <a:pt x="1054" y="1968"/>
                </a:lnTo>
                <a:lnTo>
                  <a:pt x="1069" y="1968"/>
                </a:lnTo>
                <a:lnTo>
                  <a:pt x="1071" y="1968"/>
                </a:lnTo>
                <a:lnTo>
                  <a:pt x="1071" y="1962"/>
                </a:lnTo>
                <a:lnTo>
                  <a:pt x="1069" y="1951"/>
                </a:lnTo>
                <a:lnTo>
                  <a:pt x="1069" y="1937"/>
                </a:lnTo>
                <a:lnTo>
                  <a:pt x="1067" y="1912"/>
                </a:lnTo>
                <a:lnTo>
                  <a:pt x="1067" y="1910"/>
                </a:lnTo>
                <a:lnTo>
                  <a:pt x="1067" y="1907"/>
                </a:lnTo>
                <a:lnTo>
                  <a:pt x="1102" y="1905"/>
                </a:lnTo>
                <a:lnTo>
                  <a:pt x="1102" y="1897"/>
                </a:lnTo>
                <a:lnTo>
                  <a:pt x="1100" y="1884"/>
                </a:lnTo>
                <a:lnTo>
                  <a:pt x="1100" y="1876"/>
                </a:lnTo>
                <a:lnTo>
                  <a:pt x="1100" y="1870"/>
                </a:lnTo>
                <a:lnTo>
                  <a:pt x="1100" y="1862"/>
                </a:lnTo>
                <a:lnTo>
                  <a:pt x="1100" y="1857"/>
                </a:lnTo>
                <a:lnTo>
                  <a:pt x="1100" y="1849"/>
                </a:lnTo>
                <a:lnTo>
                  <a:pt x="1100" y="1843"/>
                </a:lnTo>
                <a:lnTo>
                  <a:pt x="1098" y="1836"/>
                </a:lnTo>
                <a:lnTo>
                  <a:pt x="1098" y="1828"/>
                </a:lnTo>
                <a:lnTo>
                  <a:pt x="1098" y="1824"/>
                </a:lnTo>
                <a:lnTo>
                  <a:pt x="1098" y="1811"/>
                </a:lnTo>
                <a:lnTo>
                  <a:pt x="1098" y="1797"/>
                </a:lnTo>
                <a:lnTo>
                  <a:pt x="1096" y="1782"/>
                </a:lnTo>
                <a:lnTo>
                  <a:pt x="1096" y="1774"/>
                </a:lnTo>
                <a:lnTo>
                  <a:pt x="1096" y="1753"/>
                </a:lnTo>
                <a:lnTo>
                  <a:pt x="1096" y="1738"/>
                </a:lnTo>
                <a:lnTo>
                  <a:pt x="1094" y="1722"/>
                </a:lnTo>
                <a:lnTo>
                  <a:pt x="1094" y="1718"/>
                </a:lnTo>
                <a:lnTo>
                  <a:pt x="1094" y="1711"/>
                </a:lnTo>
                <a:lnTo>
                  <a:pt x="1094" y="1692"/>
                </a:lnTo>
                <a:lnTo>
                  <a:pt x="1094" y="1678"/>
                </a:lnTo>
                <a:lnTo>
                  <a:pt x="1094" y="1669"/>
                </a:lnTo>
                <a:lnTo>
                  <a:pt x="1094" y="1667"/>
                </a:lnTo>
                <a:lnTo>
                  <a:pt x="1092" y="1657"/>
                </a:lnTo>
                <a:lnTo>
                  <a:pt x="1092" y="1644"/>
                </a:lnTo>
                <a:lnTo>
                  <a:pt x="1092" y="1638"/>
                </a:lnTo>
                <a:lnTo>
                  <a:pt x="1092" y="1630"/>
                </a:lnTo>
                <a:lnTo>
                  <a:pt x="1090" y="1626"/>
                </a:lnTo>
                <a:lnTo>
                  <a:pt x="1090" y="1617"/>
                </a:lnTo>
                <a:lnTo>
                  <a:pt x="1090" y="1613"/>
                </a:lnTo>
                <a:lnTo>
                  <a:pt x="1090" y="1605"/>
                </a:lnTo>
                <a:lnTo>
                  <a:pt x="1090" y="1599"/>
                </a:lnTo>
                <a:lnTo>
                  <a:pt x="1090" y="1594"/>
                </a:lnTo>
                <a:lnTo>
                  <a:pt x="1090" y="1586"/>
                </a:lnTo>
                <a:lnTo>
                  <a:pt x="1090" y="1574"/>
                </a:lnTo>
                <a:lnTo>
                  <a:pt x="1088" y="1561"/>
                </a:lnTo>
                <a:lnTo>
                  <a:pt x="1088" y="1532"/>
                </a:lnTo>
                <a:lnTo>
                  <a:pt x="1086" y="1517"/>
                </a:lnTo>
                <a:lnTo>
                  <a:pt x="1086" y="1509"/>
                </a:lnTo>
                <a:lnTo>
                  <a:pt x="1086" y="1494"/>
                </a:lnTo>
                <a:lnTo>
                  <a:pt x="1086" y="1484"/>
                </a:lnTo>
                <a:lnTo>
                  <a:pt x="1086" y="1482"/>
                </a:lnTo>
                <a:lnTo>
                  <a:pt x="1085" y="1473"/>
                </a:lnTo>
                <a:lnTo>
                  <a:pt x="1085" y="1461"/>
                </a:lnTo>
                <a:lnTo>
                  <a:pt x="1085" y="1457"/>
                </a:lnTo>
                <a:lnTo>
                  <a:pt x="1085" y="1450"/>
                </a:lnTo>
                <a:lnTo>
                  <a:pt x="1085" y="1444"/>
                </a:lnTo>
                <a:lnTo>
                  <a:pt x="1085" y="1442"/>
                </a:lnTo>
                <a:lnTo>
                  <a:pt x="1086" y="1442"/>
                </a:lnTo>
                <a:lnTo>
                  <a:pt x="1096" y="1442"/>
                </a:lnTo>
                <a:lnTo>
                  <a:pt x="1100" y="1442"/>
                </a:lnTo>
                <a:lnTo>
                  <a:pt x="1100" y="1425"/>
                </a:lnTo>
                <a:lnTo>
                  <a:pt x="1100" y="1419"/>
                </a:lnTo>
                <a:lnTo>
                  <a:pt x="1104" y="1419"/>
                </a:lnTo>
                <a:lnTo>
                  <a:pt x="1104" y="1413"/>
                </a:lnTo>
                <a:lnTo>
                  <a:pt x="1104" y="1411"/>
                </a:lnTo>
                <a:lnTo>
                  <a:pt x="1098" y="1411"/>
                </a:lnTo>
                <a:lnTo>
                  <a:pt x="1096" y="1411"/>
                </a:lnTo>
                <a:lnTo>
                  <a:pt x="1092" y="1411"/>
                </a:lnTo>
                <a:lnTo>
                  <a:pt x="1092" y="1413"/>
                </a:lnTo>
                <a:lnTo>
                  <a:pt x="1094" y="1419"/>
                </a:lnTo>
                <a:lnTo>
                  <a:pt x="1083" y="1421"/>
                </a:lnTo>
                <a:lnTo>
                  <a:pt x="1083" y="1427"/>
                </a:lnTo>
                <a:lnTo>
                  <a:pt x="1083" y="1432"/>
                </a:lnTo>
                <a:lnTo>
                  <a:pt x="1081" y="1432"/>
                </a:lnTo>
                <a:lnTo>
                  <a:pt x="1062" y="1432"/>
                </a:lnTo>
                <a:lnTo>
                  <a:pt x="1046" y="1432"/>
                </a:lnTo>
                <a:lnTo>
                  <a:pt x="1033" y="1434"/>
                </a:lnTo>
                <a:lnTo>
                  <a:pt x="1033" y="1438"/>
                </a:lnTo>
                <a:lnTo>
                  <a:pt x="1033" y="1440"/>
                </a:lnTo>
                <a:lnTo>
                  <a:pt x="1033" y="1475"/>
                </a:lnTo>
                <a:lnTo>
                  <a:pt x="1031" y="1475"/>
                </a:lnTo>
                <a:lnTo>
                  <a:pt x="1025" y="1475"/>
                </a:lnTo>
                <a:lnTo>
                  <a:pt x="1017" y="1475"/>
                </a:lnTo>
                <a:lnTo>
                  <a:pt x="1017" y="1478"/>
                </a:lnTo>
                <a:lnTo>
                  <a:pt x="1019" y="1511"/>
                </a:lnTo>
                <a:lnTo>
                  <a:pt x="1019" y="1534"/>
                </a:lnTo>
                <a:lnTo>
                  <a:pt x="1014" y="1534"/>
                </a:lnTo>
                <a:lnTo>
                  <a:pt x="992" y="1534"/>
                </a:lnTo>
                <a:lnTo>
                  <a:pt x="985" y="1536"/>
                </a:lnTo>
                <a:lnTo>
                  <a:pt x="979" y="1536"/>
                </a:lnTo>
                <a:lnTo>
                  <a:pt x="950" y="1536"/>
                </a:lnTo>
                <a:lnTo>
                  <a:pt x="918" y="1538"/>
                </a:lnTo>
                <a:lnTo>
                  <a:pt x="889" y="1538"/>
                </a:lnTo>
                <a:lnTo>
                  <a:pt x="883" y="1538"/>
                </a:lnTo>
                <a:lnTo>
                  <a:pt x="879" y="1538"/>
                </a:lnTo>
                <a:lnTo>
                  <a:pt x="850" y="1540"/>
                </a:lnTo>
                <a:lnTo>
                  <a:pt x="846" y="1540"/>
                </a:lnTo>
                <a:lnTo>
                  <a:pt x="841" y="1540"/>
                </a:lnTo>
                <a:lnTo>
                  <a:pt x="827" y="1540"/>
                </a:lnTo>
                <a:lnTo>
                  <a:pt x="823" y="1540"/>
                </a:lnTo>
                <a:lnTo>
                  <a:pt x="814" y="1540"/>
                </a:lnTo>
                <a:lnTo>
                  <a:pt x="795" y="1542"/>
                </a:lnTo>
                <a:lnTo>
                  <a:pt x="783" y="1542"/>
                </a:lnTo>
                <a:lnTo>
                  <a:pt x="779" y="1542"/>
                </a:lnTo>
                <a:lnTo>
                  <a:pt x="770" y="1542"/>
                </a:lnTo>
                <a:lnTo>
                  <a:pt x="756" y="1544"/>
                </a:lnTo>
                <a:lnTo>
                  <a:pt x="743" y="1544"/>
                </a:lnTo>
                <a:lnTo>
                  <a:pt x="733" y="1544"/>
                </a:lnTo>
                <a:lnTo>
                  <a:pt x="720" y="1544"/>
                </a:lnTo>
                <a:lnTo>
                  <a:pt x="708" y="1546"/>
                </a:lnTo>
                <a:lnTo>
                  <a:pt x="699" y="1544"/>
                </a:lnTo>
                <a:lnTo>
                  <a:pt x="683" y="1546"/>
                </a:lnTo>
                <a:lnTo>
                  <a:pt x="676" y="1546"/>
                </a:lnTo>
                <a:lnTo>
                  <a:pt x="658" y="1546"/>
                </a:lnTo>
                <a:lnTo>
                  <a:pt x="654" y="1548"/>
                </a:lnTo>
                <a:lnTo>
                  <a:pt x="641" y="1548"/>
                </a:lnTo>
                <a:lnTo>
                  <a:pt x="631" y="1548"/>
                </a:lnTo>
                <a:lnTo>
                  <a:pt x="618" y="1548"/>
                </a:lnTo>
                <a:lnTo>
                  <a:pt x="606" y="1548"/>
                </a:lnTo>
                <a:lnTo>
                  <a:pt x="576" y="1549"/>
                </a:lnTo>
                <a:lnTo>
                  <a:pt x="572" y="1549"/>
                </a:lnTo>
                <a:lnTo>
                  <a:pt x="556" y="1549"/>
                </a:lnTo>
                <a:lnTo>
                  <a:pt x="537" y="1551"/>
                </a:lnTo>
                <a:lnTo>
                  <a:pt x="503" y="1551"/>
                </a:lnTo>
                <a:lnTo>
                  <a:pt x="493" y="1551"/>
                </a:lnTo>
                <a:lnTo>
                  <a:pt x="480" y="1553"/>
                </a:lnTo>
                <a:lnTo>
                  <a:pt x="470" y="1553"/>
                </a:lnTo>
                <a:lnTo>
                  <a:pt x="457" y="1553"/>
                </a:lnTo>
                <a:lnTo>
                  <a:pt x="447" y="1553"/>
                </a:lnTo>
                <a:lnTo>
                  <a:pt x="445" y="1553"/>
                </a:lnTo>
                <a:lnTo>
                  <a:pt x="436" y="1553"/>
                </a:lnTo>
                <a:lnTo>
                  <a:pt x="432" y="1553"/>
                </a:lnTo>
                <a:lnTo>
                  <a:pt x="430" y="1553"/>
                </a:lnTo>
                <a:lnTo>
                  <a:pt x="418" y="1555"/>
                </a:lnTo>
                <a:lnTo>
                  <a:pt x="403" y="1555"/>
                </a:lnTo>
                <a:lnTo>
                  <a:pt x="386" y="1555"/>
                </a:lnTo>
                <a:lnTo>
                  <a:pt x="368" y="1555"/>
                </a:lnTo>
                <a:lnTo>
                  <a:pt x="366" y="1555"/>
                </a:lnTo>
                <a:lnTo>
                  <a:pt x="339" y="1557"/>
                </a:lnTo>
                <a:lnTo>
                  <a:pt x="336" y="1557"/>
                </a:lnTo>
                <a:lnTo>
                  <a:pt x="318" y="1557"/>
                </a:lnTo>
                <a:lnTo>
                  <a:pt x="301" y="1557"/>
                </a:lnTo>
                <a:lnTo>
                  <a:pt x="286" y="1557"/>
                </a:lnTo>
                <a:lnTo>
                  <a:pt x="268" y="1559"/>
                </a:lnTo>
                <a:lnTo>
                  <a:pt x="236" y="1559"/>
                </a:lnTo>
                <a:lnTo>
                  <a:pt x="220" y="1559"/>
                </a:lnTo>
                <a:lnTo>
                  <a:pt x="209" y="1561"/>
                </a:lnTo>
                <a:lnTo>
                  <a:pt x="190" y="1561"/>
                </a:lnTo>
                <a:lnTo>
                  <a:pt x="169" y="1563"/>
                </a:lnTo>
                <a:lnTo>
                  <a:pt x="161" y="1563"/>
                </a:lnTo>
                <a:lnTo>
                  <a:pt x="147" y="1563"/>
                </a:lnTo>
                <a:lnTo>
                  <a:pt x="134" y="1563"/>
                </a:lnTo>
                <a:lnTo>
                  <a:pt x="101" y="1565"/>
                </a:lnTo>
                <a:lnTo>
                  <a:pt x="86" y="1565"/>
                </a:lnTo>
                <a:lnTo>
                  <a:pt x="69" y="1565"/>
                </a:lnTo>
                <a:lnTo>
                  <a:pt x="53" y="1565"/>
                </a:lnTo>
                <a:lnTo>
                  <a:pt x="40" y="1567"/>
                </a:lnTo>
                <a:lnTo>
                  <a:pt x="26" y="1567"/>
                </a:lnTo>
                <a:lnTo>
                  <a:pt x="13" y="1569"/>
                </a:lnTo>
                <a:lnTo>
                  <a:pt x="3" y="1569"/>
                </a:lnTo>
                <a:lnTo>
                  <a:pt x="2" y="1569"/>
                </a:lnTo>
                <a:lnTo>
                  <a:pt x="0" y="1565"/>
                </a:lnTo>
                <a:lnTo>
                  <a:pt x="5" y="1565"/>
                </a:lnTo>
                <a:lnTo>
                  <a:pt x="11" y="1565"/>
                </a:lnTo>
                <a:lnTo>
                  <a:pt x="17" y="1565"/>
                </a:lnTo>
                <a:lnTo>
                  <a:pt x="21" y="1563"/>
                </a:lnTo>
                <a:lnTo>
                  <a:pt x="23" y="1561"/>
                </a:lnTo>
                <a:lnTo>
                  <a:pt x="25" y="1559"/>
                </a:lnTo>
                <a:lnTo>
                  <a:pt x="26" y="1557"/>
                </a:lnTo>
                <a:lnTo>
                  <a:pt x="30" y="1544"/>
                </a:lnTo>
                <a:lnTo>
                  <a:pt x="34" y="1532"/>
                </a:lnTo>
                <a:lnTo>
                  <a:pt x="38" y="1519"/>
                </a:lnTo>
                <a:lnTo>
                  <a:pt x="40" y="1517"/>
                </a:lnTo>
                <a:lnTo>
                  <a:pt x="44" y="1505"/>
                </a:lnTo>
                <a:lnTo>
                  <a:pt x="46" y="1501"/>
                </a:lnTo>
                <a:lnTo>
                  <a:pt x="48" y="1500"/>
                </a:lnTo>
                <a:lnTo>
                  <a:pt x="50" y="1498"/>
                </a:lnTo>
                <a:lnTo>
                  <a:pt x="51" y="1494"/>
                </a:lnTo>
                <a:lnTo>
                  <a:pt x="57" y="1486"/>
                </a:lnTo>
                <a:lnTo>
                  <a:pt x="67" y="1475"/>
                </a:lnTo>
                <a:lnTo>
                  <a:pt x="74" y="1467"/>
                </a:lnTo>
                <a:lnTo>
                  <a:pt x="86" y="1457"/>
                </a:lnTo>
                <a:lnTo>
                  <a:pt x="98" y="1452"/>
                </a:lnTo>
                <a:lnTo>
                  <a:pt x="109" y="1444"/>
                </a:lnTo>
                <a:lnTo>
                  <a:pt x="113" y="1436"/>
                </a:lnTo>
                <a:lnTo>
                  <a:pt x="119" y="1432"/>
                </a:lnTo>
                <a:lnTo>
                  <a:pt x="121" y="1430"/>
                </a:lnTo>
                <a:lnTo>
                  <a:pt x="122" y="1427"/>
                </a:lnTo>
                <a:lnTo>
                  <a:pt x="124" y="1427"/>
                </a:lnTo>
                <a:lnTo>
                  <a:pt x="128" y="1427"/>
                </a:lnTo>
                <a:lnTo>
                  <a:pt x="130" y="1429"/>
                </a:lnTo>
                <a:lnTo>
                  <a:pt x="136" y="1430"/>
                </a:lnTo>
                <a:lnTo>
                  <a:pt x="138" y="1430"/>
                </a:lnTo>
                <a:lnTo>
                  <a:pt x="140" y="1430"/>
                </a:lnTo>
                <a:lnTo>
                  <a:pt x="163" y="1421"/>
                </a:lnTo>
                <a:lnTo>
                  <a:pt x="167" y="1419"/>
                </a:lnTo>
                <a:lnTo>
                  <a:pt x="172" y="1417"/>
                </a:lnTo>
                <a:lnTo>
                  <a:pt x="171" y="1373"/>
                </a:lnTo>
                <a:lnTo>
                  <a:pt x="172" y="1371"/>
                </a:lnTo>
                <a:lnTo>
                  <a:pt x="172" y="1367"/>
                </a:lnTo>
                <a:lnTo>
                  <a:pt x="172" y="1365"/>
                </a:lnTo>
                <a:lnTo>
                  <a:pt x="174" y="1361"/>
                </a:lnTo>
                <a:lnTo>
                  <a:pt x="192" y="1317"/>
                </a:lnTo>
                <a:lnTo>
                  <a:pt x="194" y="1315"/>
                </a:lnTo>
                <a:lnTo>
                  <a:pt x="194" y="1321"/>
                </a:lnTo>
                <a:lnTo>
                  <a:pt x="194" y="1319"/>
                </a:lnTo>
                <a:lnTo>
                  <a:pt x="194" y="1398"/>
                </a:lnTo>
                <a:lnTo>
                  <a:pt x="194" y="1400"/>
                </a:lnTo>
                <a:lnTo>
                  <a:pt x="195" y="1407"/>
                </a:lnTo>
                <a:lnTo>
                  <a:pt x="199" y="1405"/>
                </a:lnTo>
                <a:lnTo>
                  <a:pt x="307" y="1356"/>
                </a:lnTo>
                <a:lnTo>
                  <a:pt x="309" y="1356"/>
                </a:lnTo>
                <a:lnTo>
                  <a:pt x="311" y="1354"/>
                </a:lnTo>
                <a:lnTo>
                  <a:pt x="345" y="1338"/>
                </a:lnTo>
                <a:lnTo>
                  <a:pt x="349" y="1336"/>
                </a:lnTo>
                <a:lnTo>
                  <a:pt x="359" y="1333"/>
                </a:lnTo>
                <a:lnTo>
                  <a:pt x="366" y="1329"/>
                </a:lnTo>
                <a:lnTo>
                  <a:pt x="389" y="1317"/>
                </a:lnTo>
                <a:lnTo>
                  <a:pt x="397" y="1313"/>
                </a:lnTo>
                <a:lnTo>
                  <a:pt x="401" y="1309"/>
                </a:lnTo>
                <a:lnTo>
                  <a:pt x="403" y="1309"/>
                </a:lnTo>
                <a:lnTo>
                  <a:pt x="405" y="1309"/>
                </a:lnTo>
                <a:lnTo>
                  <a:pt x="407" y="1309"/>
                </a:lnTo>
                <a:lnTo>
                  <a:pt x="412" y="1304"/>
                </a:lnTo>
                <a:lnTo>
                  <a:pt x="426" y="1298"/>
                </a:lnTo>
                <a:lnTo>
                  <a:pt x="441" y="1288"/>
                </a:lnTo>
                <a:lnTo>
                  <a:pt x="460" y="1279"/>
                </a:lnTo>
                <a:lnTo>
                  <a:pt x="487" y="1267"/>
                </a:lnTo>
                <a:lnTo>
                  <a:pt x="495" y="1263"/>
                </a:lnTo>
                <a:lnTo>
                  <a:pt x="507" y="1261"/>
                </a:lnTo>
                <a:lnTo>
                  <a:pt x="514" y="1261"/>
                </a:lnTo>
                <a:lnTo>
                  <a:pt x="520" y="1261"/>
                </a:lnTo>
                <a:lnTo>
                  <a:pt x="522" y="1260"/>
                </a:lnTo>
                <a:lnTo>
                  <a:pt x="524" y="1260"/>
                </a:lnTo>
                <a:lnTo>
                  <a:pt x="526" y="1260"/>
                </a:lnTo>
                <a:lnTo>
                  <a:pt x="530" y="1260"/>
                </a:lnTo>
                <a:lnTo>
                  <a:pt x="532" y="1260"/>
                </a:lnTo>
                <a:lnTo>
                  <a:pt x="537" y="1260"/>
                </a:lnTo>
                <a:lnTo>
                  <a:pt x="587" y="1271"/>
                </a:lnTo>
                <a:lnTo>
                  <a:pt x="616" y="1269"/>
                </a:lnTo>
                <a:lnTo>
                  <a:pt x="668" y="1269"/>
                </a:lnTo>
                <a:lnTo>
                  <a:pt x="681" y="1269"/>
                </a:lnTo>
                <a:lnTo>
                  <a:pt x="695" y="1265"/>
                </a:lnTo>
                <a:lnTo>
                  <a:pt x="706" y="1258"/>
                </a:lnTo>
                <a:lnTo>
                  <a:pt x="724" y="1250"/>
                </a:lnTo>
                <a:lnTo>
                  <a:pt x="733" y="1242"/>
                </a:lnTo>
                <a:lnTo>
                  <a:pt x="739" y="1237"/>
                </a:lnTo>
                <a:lnTo>
                  <a:pt x="762" y="1213"/>
                </a:lnTo>
                <a:lnTo>
                  <a:pt x="766" y="1210"/>
                </a:lnTo>
                <a:lnTo>
                  <a:pt x="779" y="1194"/>
                </a:lnTo>
                <a:lnTo>
                  <a:pt x="783" y="1187"/>
                </a:lnTo>
                <a:lnTo>
                  <a:pt x="787" y="1185"/>
                </a:lnTo>
                <a:lnTo>
                  <a:pt x="795" y="1179"/>
                </a:lnTo>
                <a:lnTo>
                  <a:pt x="798" y="1171"/>
                </a:lnTo>
                <a:lnTo>
                  <a:pt x="820" y="1150"/>
                </a:lnTo>
                <a:lnTo>
                  <a:pt x="835" y="1133"/>
                </a:lnTo>
                <a:lnTo>
                  <a:pt x="839" y="1129"/>
                </a:lnTo>
                <a:lnTo>
                  <a:pt x="839" y="1127"/>
                </a:lnTo>
                <a:lnTo>
                  <a:pt x="860" y="1104"/>
                </a:lnTo>
                <a:lnTo>
                  <a:pt x="889" y="1077"/>
                </a:lnTo>
                <a:lnTo>
                  <a:pt x="891" y="1077"/>
                </a:lnTo>
                <a:lnTo>
                  <a:pt x="891" y="1075"/>
                </a:lnTo>
                <a:lnTo>
                  <a:pt x="893" y="1073"/>
                </a:lnTo>
                <a:lnTo>
                  <a:pt x="894" y="1071"/>
                </a:lnTo>
                <a:lnTo>
                  <a:pt x="896" y="1071"/>
                </a:lnTo>
                <a:lnTo>
                  <a:pt x="898" y="1070"/>
                </a:lnTo>
                <a:lnTo>
                  <a:pt x="906" y="1062"/>
                </a:lnTo>
                <a:lnTo>
                  <a:pt x="914" y="1054"/>
                </a:lnTo>
                <a:lnTo>
                  <a:pt x="919" y="1050"/>
                </a:lnTo>
                <a:lnTo>
                  <a:pt x="921" y="1048"/>
                </a:lnTo>
                <a:lnTo>
                  <a:pt x="923" y="1046"/>
                </a:lnTo>
                <a:lnTo>
                  <a:pt x="927" y="1046"/>
                </a:lnTo>
                <a:lnTo>
                  <a:pt x="929" y="1046"/>
                </a:lnTo>
                <a:lnTo>
                  <a:pt x="931" y="1046"/>
                </a:lnTo>
                <a:lnTo>
                  <a:pt x="931" y="1045"/>
                </a:lnTo>
                <a:lnTo>
                  <a:pt x="933" y="1045"/>
                </a:lnTo>
                <a:lnTo>
                  <a:pt x="941" y="1045"/>
                </a:lnTo>
                <a:lnTo>
                  <a:pt x="1033" y="1043"/>
                </a:lnTo>
                <a:lnTo>
                  <a:pt x="1071" y="1041"/>
                </a:lnTo>
                <a:lnTo>
                  <a:pt x="1110" y="1041"/>
                </a:lnTo>
                <a:lnTo>
                  <a:pt x="1146" y="1039"/>
                </a:lnTo>
                <a:lnTo>
                  <a:pt x="1173" y="1039"/>
                </a:lnTo>
                <a:lnTo>
                  <a:pt x="1207" y="1039"/>
                </a:lnTo>
                <a:lnTo>
                  <a:pt x="1257" y="1037"/>
                </a:lnTo>
                <a:lnTo>
                  <a:pt x="1277" y="1037"/>
                </a:lnTo>
                <a:lnTo>
                  <a:pt x="1294" y="1035"/>
                </a:lnTo>
                <a:lnTo>
                  <a:pt x="1298" y="1035"/>
                </a:lnTo>
                <a:lnTo>
                  <a:pt x="1311" y="1035"/>
                </a:lnTo>
                <a:lnTo>
                  <a:pt x="1330" y="1035"/>
                </a:lnTo>
                <a:lnTo>
                  <a:pt x="1338" y="1035"/>
                </a:lnTo>
                <a:lnTo>
                  <a:pt x="1346" y="1035"/>
                </a:lnTo>
                <a:lnTo>
                  <a:pt x="1346" y="1018"/>
                </a:lnTo>
                <a:lnTo>
                  <a:pt x="1346" y="1012"/>
                </a:lnTo>
                <a:lnTo>
                  <a:pt x="1344" y="1004"/>
                </a:lnTo>
                <a:lnTo>
                  <a:pt x="1344" y="991"/>
                </a:lnTo>
                <a:lnTo>
                  <a:pt x="1344" y="987"/>
                </a:lnTo>
                <a:lnTo>
                  <a:pt x="1344" y="985"/>
                </a:lnTo>
                <a:lnTo>
                  <a:pt x="1344" y="981"/>
                </a:lnTo>
                <a:lnTo>
                  <a:pt x="1344" y="975"/>
                </a:lnTo>
                <a:lnTo>
                  <a:pt x="1344" y="974"/>
                </a:lnTo>
                <a:lnTo>
                  <a:pt x="1344" y="956"/>
                </a:lnTo>
                <a:lnTo>
                  <a:pt x="1342" y="941"/>
                </a:lnTo>
                <a:lnTo>
                  <a:pt x="1342" y="927"/>
                </a:lnTo>
                <a:lnTo>
                  <a:pt x="1342" y="910"/>
                </a:lnTo>
                <a:lnTo>
                  <a:pt x="1342" y="895"/>
                </a:lnTo>
                <a:lnTo>
                  <a:pt x="1342" y="879"/>
                </a:lnTo>
                <a:lnTo>
                  <a:pt x="1340" y="864"/>
                </a:lnTo>
                <a:lnTo>
                  <a:pt x="1340" y="849"/>
                </a:lnTo>
                <a:lnTo>
                  <a:pt x="1340" y="841"/>
                </a:lnTo>
                <a:lnTo>
                  <a:pt x="1340" y="835"/>
                </a:lnTo>
                <a:lnTo>
                  <a:pt x="1340" y="831"/>
                </a:lnTo>
                <a:lnTo>
                  <a:pt x="1340" y="816"/>
                </a:lnTo>
                <a:lnTo>
                  <a:pt x="1338" y="801"/>
                </a:lnTo>
                <a:lnTo>
                  <a:pt x="1338" y="793"/>
                </a:lnTo>
                <a:lnTo>
                  <a:pt x="1334" y="793"/>
                </a:lnTo>
                <a:lnTo>
                  <a:pt x="1305" y="795"/>
                </a:lnTo>
                <a:lnTo>
                  <a:pt x="1271" y="795"/>
                </a:lnTo>
                <a:lnTo>
                  <a:pt x="1236" y="797"/>
                </a:lnTo>
                <a:lnTo>
                  <a:pt x="1202" y="797"/>
                </a:lnTo>
                <a:lnTo>
                  <a:pt x="1167" y="799"/>
                </a:lnTo>
                <a:lnTo>
                  <a:pt x="1136" y="799"/>
                </a:lnTo>
                <a:lnTo>
                  <a:pt x="1102" y="801"/>
                </a:lnTo>
                <a:lnTo>
                  <a:pt x="1065" y="801"/>
                </a:lnTo>
                <a:lnTo>
                  <a:pt x="1065" y="803"/>
                </a:lnTo>
                <a:lnTo>
                  <a:pt x="1065" y="810"/>
                </a:lnTo>
                <a:lnTo>
                  <a:pt x="1065" y="824"/>
                </a:lnTo>
                <a:lnTo>
                  <a:pt x="1063" y="824"/>
                </a:lnTo>
                <a:lnTo>
                  <a:pt x="1042" y="824"/>
                </a:lnTo>
                <a:lnTo>
                  <a:pt x="1033" y="816"/>
                </a:lnTo>
                <a:lnTo>
                  <a:pt x="1031" y="795"/>
                </a:lnTo>
                <a:lnTo>
                  <a:pt x="1031" y="787"/>
                </a:lnTo>
                <a:lnTo>
                  <a:pt x="1048" y="785"/>
                </a:lnTo>
                <a:lnTo>
                  <a:pt x="1065" y="785"/>
                </a:lnTo>
                <a:lnTo>
                  <a:pt x="1065" y="787"/>
                </a:lnTo>
                <a:lnTo>
                  <a:pt x="1098" y="785"/>
                </a:lnTo>
                <a:lnTo>
                  <a:pt x="1133" y="785"/>
                </a:lnTo>
                <a:lnTo>
                  <a:pt x="1167" y="783"/>
                </a:lnTo>
                <a:lnTo>
                  <a:pt x="1202" y="783"/>
                </a:lnTo>
                <a:lnTo>
                  <a:pt x="1219" y="783"/>
                </a:lnTo>
                <a:lnTo>
                  <a:pt x="1219" y="782"/>
                </a:lnTo>
                <a:lnTo>
                  <a:pt x="1236" y="782"/>
                </a:lnTo>
                <a:lnTo>
                  <a:pt x="1269" y="782"/>
                </a:lnTo>
                <a:lnTo>
                  <a:pt x="1286" y="782"/>
                </a:lnTo>
                <a:lnTo>
                  <a:pt x="1286" y="780"/>
                </a:lnTo>
                <a:lnTo>
                  <a:pt x="1303" y="778"/>
                </a:lnTo>
                <a:lnTo>
                  <a:pt x="1303" y="780"/>
                </a:lnTo>
                <a:lnTo>
                  <a:pt x="1338" y="778"/>
                </a:lnTo>
                <a:lnTo>
                  <a:pt x="1338" y="776"/>
                </a:lnTo>
                <a:lnTo>
                  <a:pt x="1338" y="770"/>
                </a:lnTo>
                <a:lnTo>
                  <a:pt x="1338" y="755"/>
                </a:lnTo>
                <a:lnTo>
                  <a:pt x="1351" y="753"/>
                </a:lnTo>
                <a:lnTo>
                  <a:pt x="1371" y="753"/>
                </a:lnTo>
                <a:lnTo>
                  <a:pt x="1388" y="753"/>
                </a:lnTo>
                <a:lnTo>
                  <a:pt x="1405" y="753"/>
                </a:lnTo>
                <a:lnTo>
                  <a:pt x="1423" y="751"/>
                </a:lnTo>
                <a:lnTo>
                  <a:pt x="1440" y="751"/>
                </a:lnTo>
                <a:lnTo>
                  <a:pt x="1457" y="751"/>
                </a:lnTo>
                <a:lnTo>
                  <a:pt x="1474" y="751"/>
                </a:lnTo>
                <a:lnTo>
                  <a:pt x="1494" y="749"/>
                </a:lnTo>
                <a:lnTo>
                  <a:pt x="1515" y="749"/>
                </a:lnTo>
                <a:lnTo>
                  <a:pt x="1526" y="749"/>
                </a:lnTo>
                <a:lnTo>
                  <a:pt x="1544" y="749"/>
                </a:lnTo>
                <a:lnTo>
                  <a:pt x="1544" y="747"/>
                </a:lnTo>
                <a:lnTo>
                  <a:pt x="1544" y="739"/>
                </a:lnTo>
                <a:lnTo>
                  <a:pt x="1542" y="735"/>
                </a:lnTo>
                <a:lnTo>
                  <a:pt x="1542" y="734"/>
                </a:lnTo>
                <a:lnTo>
                  <a:pt x="1542" y="730"/>
                </a:lnTo>
                <a:lnTo>
                  <a:pt x="1542" y="726"/>
                </a:lnTo>
                <a:lnTo>
                  <a:pt x="1542" y="720"/>
                </a:lnTo>
                <a:lnTo>
                  <a:pt x="1542" y="716"/>
                </a:lnTo>
                <a:lnTo>
                  <a:pt x="1542" y="705"/>
                </a:lnTo>
                <a:lnTo>
                  <a:pt x="1542" y="697"/>
                </a:lnTo>
                <a:lnTo>
                  <a:pt x="1540" y="691"/>
                </a:lnTo>
                <a:lnTo>
                  <a:pt x="1540" y="680"/>
                </a:lnTo>
                <a:lnTo>
                  <a:pt x="1540" y="678"/>
                </a:lnTo>
                <a:lnTo>
                  <a:pt x="1540" y="666"/>
                </a:lnTo>
                <a:lnTo>
                  <a:pt x="1538" y="655"/>
                </a:lnTo>
                <a:lnTo>
                  <a:pt x="1538" y="641"/>
                </a:lnTo>
                <a:lnTo>
                  <a:pt x="1538" y="628"/>
                </a:lnTo>
                <a:lnTo>
                  <a:pt x="1538" y="616"/>
                </a:lnTo>
                <a:lnTo>
                  <a:pt x="1536" y="605"/>
                </a:lnTo>
                <a:lnTo>
                  <a:pt x="1536" y="591"/>
                </a:lnTo>
                <a:lnTo>
                  <a:pt x="1536" y="580"/>
                </a:lnTo>
                <a:lnTo>
                  <a:pt x="1536" y="567"/>
                </a:lnTo>
                <a:lnTo>
                  <a:pt x="1534" y="555"/>
                </a:lnTo>
                <a:lnTo>
                  <a:pt x="1534" y="543"/>
                </a:lnTo>
                <a:lnTo>
                  <a:pt x="1534" y="530"/>
                </a:lnTo>
                <a:lnTo>
                  <a:pt x="1532" y="517"/>
                </a:lnTo>
                <a:lnTo>
                  <a:pt x="1532" y="505"/>
                </a:lnTo>
                <a:lnTo>
                  <a:pt x="1532" y="492"/>
                </a:lnTo>
                <a:lnTo>
                  <a:pt x="1532" y="480"/>
                </a:lnTo>
                <a:lnTo>
                  <a:pt x="1532" y="469"/>
                </a:lnTo>
                <a:lnTo>
                  <a:pt x="1565" y="467"/>
                </a:lnTo>
                <a:lnTo>
                  <a:pt x="1590" y="467"/>
                </a:lnTo>
                <a:lnTo>
                  <a:pt x="1592" y="467"/>
                </a:lnTo>
                <a:lnTo>
                  <a:pt x="1592" y="436"/>
                </a:lnTo>
                <a:lnTo>
                  <a:pt x="1588" y="436"/>
                </a:lnTo>
                <a:lnTo>
                  <a:pt x="1584" y="436"/>
                </a:lnTo>
                <a:lnTo>
                  <a:pt x="1582" y="436"/>
                </a:lnTo>
                <a:lnTo>
                  <a:pt x="1582" y="421"/>
                </a:lnTo>
                <a:lnTo>
                  <a:pt x="1588" y="419"/>
                </a:lnTo>
                <a:lnTo>
                  <a:pt x="1588" y="407"/>
                </a:lnTo>
                <a:lnTo>
                  <a:pt x="1590" y="407"/>
                </a:lnTo>
                <a:lnTo>
                  <a:pt x="1588" y="375"/>
                </a:lnTo>
                <a:lnTo>
                  <a:pt x="1588" y="353"/>
                </a:lnTo>
                <a:lnTo>
                  <a:pt x="1586" y="323"/>
                </a:lnTo>
                <a:lnTo>
                  <a:pt x="1584" y="280"/>
                </a:lnTo>
                <a:lnTo>
                  <a:pt x="1586" y="280"/>
                </a:lnTo>
                <a:lnTo>
                  <a:pt x="1607" y="280"/>
                </a:lnTo>
                <a:lnTo>
                  <a:pt x="1618" y="280"/>
                </a:lnTo>
                <a:lnTo>
                  <a:pt x="1624" y="279"/>
                </a:lnTo>
                <a:lnTo>
                  <a:pt x="1632" y="279"/>
                </a:lnTo>
                <a:lnTo>
                  <a:pt x="1661" y="279"/>
                </a:lnTo>
                <a:lnTo>
                  <a:pt x="1695" y="277"/>
                </a:lnTo>
                <a:lnTo>
                  <a:pt x="1726" y="277"/>
                </a:lnTo>
                <a:lnTo>
                  <a:pt x="1730" y="277"/>
                </a:lnTo>
                <a:lnTo>
                  <a:pt x="1764" y="275"/>
                </a:lnTo>
                <a:lnTo>
                  <a:pt x="1797" y="273"/>
                </a:lnTo>
                <a:lnTo>
                  <a:pt x="1822" y="273"/>
                </a:lnTo>
                <a:lnTo>
                  <a:pt x="1832" y="273"/>
                </a:lnTo>
                <a:lnTo>
                  <a:pt x="1855" y="271"/>
                </a:lnTo>
                <a:lnTo>
                  <a:pt x="1855" y="252"/>
                </a:lnTo>
                <a:lnTo>
                  <a:pt x="1855" y="232"/>
                </a:lnTo>
                <a:lnTo>
                  <a:pt x="1855" y="221"/>
                </a:lnTo>
                <a:lnTo>
                  <a:pt x="1853" y="207"/>
                </a:lnTo>
                <a:lnTo>
                  <a:pt x="1853" y="196"/>
                </a:lnTo>
                <a:lnTo>
                  <a:pt x="1853" y="186"/>
                </a:lnTo>
                <a:lnTo>
                  <a:pt x="1851" y="171"/>
                </a:lnTo>
                <a:lnTo>
                  <a:pt x="1851" y="159"/>
                </a:lnTo>
                <a:lnTo>
                  <a:pt x="1851" y="138"/>
                </a:lnTo>
                <a:lnTo>
                  <a:pt x="1853" y="138"/>
                </a:lnTo>
                <a:lnTo>
                  <a:pt x="1855" y="138"/>
                </a:lnTo>
                <a:lnTo>
                  <a:pt x="1860" y="138"/>
                </a:lnTo>
                <a:lnTo>
                  <a:pt x="1862" y="138"/>
                </a:lnTo>
                <a:lnTo>
                  <a:pt x="1897" y="138"/>
                </a:lnTo>
                <a:lnTo>
                  <a:pt x="1928" y="136"/>
                </a:lnTo>
                <a:lnTo>
                  <a:pt x="1930" y="136"/>
                </a:lnTo>
                <a:lnTo>
                  <a:pt x="1930" y="138"/>
                </a:lnTo>
                <a:lnTo>
                  <a:pt x="1958" y="138"/>
                </a:lnTo>
                <a:lnTo>
                  <a:pt x="1987" y="136"/>
                </a:lnTo>
                <a:lnTo>
                  <a:pt x="1987" y="135"/>
                </a:lnTo>
                <a:lnTo>
                  <a:pt x="1997" y="135"/>
                </a:lnTo>
                <a:lnTo>
                  <a:pt x="2006" y="135"/>
                </a:lnTo>
                <a:lnTo>
                  <a:pt x="2033" y="135"/>
                </a:lnTo>
                <a:lnTo>
                  <a:pt x="2033" y="133"/>
                </a:lnTo>
                <a:lnTo>
                  <a:pt x="2035" y="133"/>
                </a:lnTo>
                <a:lnTo>
                  <a:pt x="2035" y="135"/>
                </a:lnTo>
                <a:lnTo>
                  <a:pt x="2041" y="135"/>
                </a:lnTo>
                <a:lnTo>
                  <a:pt x="2041" y="133"/>
                </a:lnTo>
                <a:lnTo>
                  <a:pt x="2049" y="133"/>
                </a:lnTo>
                <a:lnTo>
                  <a:pt x="2066" y="133"/>
                </a:lnTo>
                <a:lnTo>
                  <a:pt x="2066" y="121"/>
                </a:lnTo>
                <a:lnTo>
                  <a:pt x="2066" y="104"/>
                </a:lnTo>
                <a:lnTo>
                  <a:pt x="2066" y="87"/>
                </a:lnTo>
                <a:lnTo>
                  <a:pt x="2066" y="79"/>
                </a:lnTo>
                <a:lnTo>
                  <a:pt x="2064" y="67"/>
                </a:lnTo>
                <a:lnTo>
                  <a:pt x="2064" y="60"/>
                </a:lnTo>
                <a:lnTo>
                  <a:pt x="2064" y="56"/>
                </a:lnTo>
                <a:lnTo>
                  <a:pt x="2064" y="48"/>
                </a:lnTo>
                <a:lnTo>
                  <a:pt x="2074" y="48"/>
                </a:lnTo>
                <a:lnTo>
                  <a:pt x="2098" y="46"/>
                </a:lnTo>
                <a:lnTo>
                  <a:pt x="2102" y="46"/>
                </a:lnTo>
                <a:lnTo>
                  <a:pt x="2106" y="44"/>
                </a:lnTo>
                <a:lnTo>
                  <a:pt x="2108" y="44"/>
                </a:lnTo>
                <a:lnTo>
                  <a:pt x="2114" y="42"/>
                </a:lnTo>
                <a:lnTo>
                  <a:pt x="2116" y="42"/>
                </a:lnTo>
                <a:lnTo>
                  <a:pt x="2120" y="40"/>
                </a:lnTo>
                <a:lnTo>
                  <a:pt x="2123" y="40"/>
                </a:lnTo>
                <a:lnTo>
                  <a:pt x="2125" y="40"/>
                </a:lnTo>
                <a:lnTo>
                  <a:pt x="2129" y="39"/>
                </a:lnTo>
                <a:lnTo>
                  <a:pt x="2131" y="39"/>
                </a:lnTo>
                <a:lnTo>
                  <a:pt x="2131" y="37"/>
                </a:lnTo>
                <a:lnTo>
                  <a:pt x="2133" y="37"/>
                </a:lnTo>
                <a:lnTo>
                  <a:pt x="2141" y="37"/>
                </a:lnTo>
                <a:lnTo>
                  <a:pt x="2143" y="35"/>
                </a:lnTo>
                <a:lnTo>
                  <a:pt x="2145" y="35"/>
                </a:lnTo>
                <a:lnTo>
                  <a:pt x="2147" y="35"/>
                </a:lnTo>
                <a:lnTo>
                  <a:pt x="2148" y="35"/>
                </a:lnTo>
                <a:lnTo>
                  <a:pt x="2150" y="35"/>
                </a:lnTo>
                <a:lnTo>
                  <a:pt x="2150" y="37"/>
                </a:lnTo>
                <a:lnTo>
                  <a:pt x="2152" y="37"/>
                </a:lnTo>
                <a:lnTo>
                  <a:pt x="2154" y="37"/>
                </a:lnTo>
                <a:lnTo>
                  <a:pt x="2158" y="37"/>
                </a:lnTo>
                <a:lnTo>
                  <a:pt x="2160" y="37"/>
                </a:lnTo>
                <a:lnTo>
                  <a:pt x="2162" y="37"/>
                </a:lnTo>
                <a:lnTo>
                  <a:pt x="2162" y="39"/>
                </a:lnTo>
                <a:lnTo>
                  <a:pt x="2164" y="39"/>
                </a:lnTo>
                <a:lnTo>
                  <a:pt x="2166" y="39"/>
                </a:lnTo>
                <a:lnTo>
                  <a:pt x="2168" y="39"/>
                </a:lnTo>
                <a:lnTo>
                  <a:pt x="2170" y="39"/>
                </a:lnTo>
                <a:lnTo>
                  <a:pt x="2170" y="40"/>
                </a:lnTo>
                <a:lnTo>
                  <a:pt x="2171" y="40"/>
                </a:lnTo>
                <a:lnTo>
                  <a:pt x="2173" y="40"/>
                </a:lnTo>
                <a:lnTo>
                  <a:pt x="2175" y="42"/>
                </a:lnTo>
                <a:lnTo>
                  <a:pt x="2177" y="42"/>
                </a:lnTo>
                <a:lnTo>
                  <a:pt x="2179" y="44"/>
                </a:lnTo>
                <a:lnTo>
                  <a:pt x="2181" y="44"/>
                </a:lnTo>
                <a:lnTo>
                  <a:pt x="2183" y="44"/>
                </a:lnTo>
                <a:lnTo>
                  <a:pt x="2185" y="44"/>
                </a:lnTo>
                <a:lnTo>
                  <a:pt x="2187" y="46"/>
                </a:lnTo>
                <a:lnTo>
                  <a:pt x="2189" y="46"/>
                </a:lnTo>
                <a:lnTo>
                  <a:pt x="2191" y="46"/>
                </a:lnTo>
                <a:lnTo>
                  <a:pt x="2193" y="46"/>
                </a:lnTo>
                <a:lnTo>
                  <a:pt x="2195" y="46"/>
                </a:lnTo>
                <a:lnTo>
                  <a:pt x="2196" y="46"/>
                </a:lnTo>
                <a:lnTo>
                  <a:pt x="2198" y="46"/>
                </a:lnTo>
                <a:lnTo>
                  <a:pt x="2198" y="44"/>
                </a:lnTo>
                <a:lnTo>
                  <a:pt x="2200" y="44"/>
                </a:lnTo>
                <a:lnTo>
                  <a:pt x="2202" y="44"/>
                </a:lnTo>
                <a:lnTo>
                  <a:pt x="2204" y="44"/>
                </a:lnTo>
                <a:lnTo>
                  <a:pt x="2206" y="46"/>
                </a:lnTo>
                <a:lnTo>
                  <a:pt x="2208" y="48"/>
                </a:lnTo>
                <a:lnTo>
                  <a:pt x="2208" y="50"/>
                </a:lnTo>
                <a:lnTo>
                  <a:pt x="2210" y="52"/>
                </a:lnTo>
                <a:lnTo>
                  <a:pt x="2210" y="54"/>
                </a:lnTo>
                <a:lnTo>
                  <a:pt x="2212" y="56"/>
                </a:lnTo>
                <a:lnTo>
                  <a:pt x="2214" y="56"/>
                </a:lnTo>
                <a:lnTo>
                  <a:pt x="2216" y="58"/>
                </a:lnTo>
                <a:lnTo>
                  <a:pt x="2218" y="60"/>
                </a:lnTo>
                <a:lnTo>
                  <a:pt x="2219" y="62"/>
                </a:lnTo>
                <a:lnTo>
                  <a:pt x="2219" y="63"/>
                </a:lnTo>
                <a:lnTo>
                  <a:pt x="2219" y="65"/>
                </a:lnTo>
                <a:lnTo>
                  <a:pt x="2219" y="67"/>
                </a:lnTo>
                <a:lnTo>
                  <a:pt x="2218" y="69"/>
                </a:lnTo>
                <a:lnTo>
                  <a:pt x="2218" y="71"/>
                </a:lnTo>
                <a:lnTo>
                  <a:pt x="2218" y="73"/>
                </a:lnTo>
                <a:lnTo>
                  <a:pt x="2227" y="73"/>
                </a:lnTo>
                <a:lnTo>
                  <a:pt x="2229" y="73"/>
                </a:lnTo>
                <a:lnTo>
                  <a:pt x="2233" y="73"/>
                </a:lnTo>
                <a:lnTo>
                  <a:pt x="2237" y="73"/>
                </a:lnTo>
                <a:lnTo>
                  <a:pt x="2262" y="73"/>
                </a:lnTo>
                <a:lnTo>
                  <a:pt x="2260" y="35"/>
                </a:lnTo>
                <a:lnTo>
                  <a:pt x="2258" y="12"/>
                </a:lnTo>
                <a:lnTo>
                  <a:pt x="2260" y="12"/>
                </a:lnTo>
                <a:lnTo>
                  <a:pt x="2269" y="10"/>
                </a:lnTo>
                <a:lnTo>
                  <a:pt x="2277" y="10"/>
                </a:lnTo>
                <a:lnTo>
                  <a:pt x="2279" y="10"/>
                </a:lnTo>
                <a:lnTo>
                  <a:pt x="2285" y="10"/>
                </a:lnTo>
                <a:lnTo>
                  <a:pt x="2300" y="10"/>
                </a:lnTo>
                <a:lnTo>
                  <a:pt x="2337" y="8"/>
                </a:lnTo>
                <a:lnTo>
                  <a:pt x="2356" y="8"/>
                </a:lnTo>
                <a:lnTo>
                  <a:pt x="2363" y="8"/>
                </a:lnTo>
                <a:lnTo>
                  <a:pt x="2367" y="8"/>
                </a:lnTo>
                <a:lnTo>
                  <a:pt x="2379" y="8"/>
                </a:lnTo>
                <a:lnTo>
                  <a:pt x="2379" y="6"/>
                </a:lnTo>
                <a:lnTo>
                  <a:pt x="2383" y="6"/>
                </a:lnTo>
                <a:lnTo>
                  <a:pt x="2390" y="6"/>
                </a:lnTo>
                <a:lnTo>
                  <a:pt x="2394" y="6"/>
                </a:lnTo>
                <a:lnTo>
                  <a:pt x="2413" y="6"/>
                </a:lnTo>
                <a:lnTo>
                  <a:pt x="2417" y="6"/>
                </a:lnTo>
                <a:lnTo>
                  <a:pt x="2419" y="6"/>
                </a:lnTo>
                <a:lnTo>
                  <a:pt x="2425" y="6"/>
                </a:lnTo>
                <a:lnTo>
                  <a:pt x="2492" y="4"/>
                </a:lnTo>
                <a:lnTo>
                  <a:pt x="2496" y="2"/>
                </a:lnTo>
                <a:lnTo>
                  <a:pt x="2502" y="0"/>
                </a:lnTo>
                <a:lnTo>
                  <a:pt x="2598" y="0"/>
                </a:lnTo>
                <a:lnTo>
                  <a:pt x="2669" y="0"/>
                </a:lnTo>
                <a:lnTo>
                  <a:pt x="2680" y="246"/>
                </a:lnTo>
                <a:lnTo>
                  <a:pt x="2705" y="499"/>
                </a:lnTo>
                <a:lnTo>
                  <a:pt x="2715" y="749"/>
                </a:lnTo>
                <a:lnTo>
                  <a:pt x="2673" y="749"/>
                </a:lnTo>
                <a:lnTo>
                  <a:pt x="2671" y="749"/>
                </a:lnTo>
                <a:lnTo>
                  <a:pt x="2673" y="762"/>
                </a:lnTo>
                <a:lnTo>
                  <a:pt x="2673" y="789"/>
                </a:lnTo>
                <a:lnTo>
                  <a:pt x="2653" y="860"/>
                </a:lnTo>
                <a:lnTo>
                  <a:pt x="2604" y="1054"/>
                </a:lnTo>
                <a:lnTo>
                  <a:pt x="2590" y="1100"/>
                </a:lnTo>
                <a:lnTo>
                  <a:pt x="2556" y="1219"/>
                </a:lnTo>
                <a:lnTo>
                  <a:pt x="2552" y="1235"/>
                </a:lnTo>
                <a:lnTo>
                  <a:pt x="2534" y="1300"/>
                </a:lnTo>
                <a:lnTo>
                  <a:pt x="2771" y="1402"/>
                </a:lnTo>
                <a:lnTo>
                  <a:pt x="2884" y="1450"/>
                </a:lnTo>
                <a:lnTo>
                  <a:pt x="3041" y="1517"/>
                </a:lnTo>
                <a:lnTo>
                  <a:pt x="3009" y="1521"/>
                </a:lnTo>
                <a:lnTo>
                  <a:pt x="3034" y="1530"/>
                </a:lnTo>
                <a:lnTo>
                  <a:pt x="3047" y="1536"/>
                </a:lnTo>
                <a:lnTo>
                  <a:pt x="2872" y="1542"/>
                </a:lnTo>
                <a:lnTo>
                  <a:pt x="2876" y="1569"/>
                </a:lnTo>
                <a:lnTo>
                  <a:pt x="2997" y="1659"/>
                </a:lnTo>
                <a:lnTo>
                  <a:pt x="2999" y="1669"/>
                </a:lnTo>
                <a:lnTo>
                  <a:pt x="3095" y="1738"/>
                </a:lnTo>
                <a:lnTo>
                  <a:pt x="3091" y="1745"/>
                </a:lnTo>
                <a:lnTo>
                  <a:pt x="3086" y="1763"/>
                </a:lnTo>
                <a:lnTo>
                  <a:pt x="3005" y="2001"/>
                </a:lnTo>
                <a:lnTo>
                  <a:pt x="2990" y="2006"/>
                </a:lnTo>
                <a:lnTo>
                  <a:pt x="2928" y="2029"/>
                </a:lnTo>
                <a:lnTo>
                  <a:pt x="2899" y="2041"/>
                </a:lnTo>
                <a:lnTo>
                  <a:pt x="2897" y="2043"/>
                </a:lnTo>
                <a:lnTo>
                  <a:pt x="2882" y="2054"/>
                </a:lnTo>
                <a:lnTo>
                  <a:pt x="2870" y="2058"/>
                </a:lnTo>
                <a:lnTo>
                  <a:pt x="2855" y="2066"/>
                </a:lnTo>
                <a:lnTo>
                  <a:pt x="2834" y="2074"/>
                </a:lnTo>
                <a:lnTo>
                  <a:pt x="2817" y="2077"/>
                </a:lnTo>
                <a:lnTo>
                  <a:pt x="2771" y="2106"/>
                </a:lnTo>
                <a:lnTo>
                  <a:pt x="2763" y="2110"/>
                </a:lnTo>
                <a:lnTo>
                  <a:pt x="2713" y="2060"/>
                </a:lnTo>
                <a:lnTo>
                  <a:pt x="2711" y="2060"/>
                </a:lnTo>
                <a:lnTo>
                  <a:pt x="2711" y="2058"/>
                </a:lnTo>
                <a:lnTo>
                  <a:pt x="2703" y="2051"/>
                </a:lnTo>
                <a:lnTo>
                  <a:pt x="2696" y="2043"/>
                </a:lnTo>
                <a:lnTo>
                  <a:pt x="2692" y="2039"/>
                </a:lnTo>
                <a:lnTo>
                  <a:pt x="2692" y="2037"/>
                </a:lnTo>
                <a:lnTo>
                  <a:pt x="2692" y="2033"/>
                </a:lnTo>
                <a:lnTo>
                  <a:pt x="2694" y="2028"/>
                </a:lnTo>
                <a:lnTo>
                  <a:pt x="2696" y="2024"/>
                </a:lnTo>
                <a:lnTo>
                  <a:pt x="2703" y="2016"/>
                </a:lnTo>
                <a:lnTo>
                  <a:pt x="2709" y="2010"/>
                </a:lnTo>
                <a:lnTo>
                  <a:pt x="2717" y="2003"/>
                </a:lnTo>
                <a:lnTo>
                  <a:pt x="2721" y="1997"/>
                </a:lnTo>
                <a:lnTo>
                  <a:pt x="2723" y="1991"/>
                </a:lnTo>
                <a:lnTo>
                  <a:pt x="2723" y="1983"/>
                </a:lnTo>
                <a:lnTo>
                  <a:pt x="2725" y="1953"/>
                </a:lnTo>
                <a:lnTo>
                  <a:pt x="2678" y="1972"/>
                </a:lnTo>
                <a:lnTo>
                  <a:pt x="2675" y="1974"/>
                </a:lnTo>
                <a:lnTo>
                  <a:pt x="2640" y="1989"/>
                </a:lnTo>
                <a:lnTo>
                  <a:pt x="2630" y="1993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29842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8AA679-E05F-992D-B9B3-2A3885D1A0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标题 1">
            <a:extLst>
              <a:ext uri="{FF2B5EF4-FFF2-40B4-BE49-F238E27FC236}">
                <a16:creationId xmlns:a16="http://schemas.microsoft.com/office/drawing/2014/main" id="{5BE7E669-D63E-E1C9-47AA-6F0FE3554C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/>
          <a:lstStyle/>
          <a:p>
            <a:r>
              <a:rPr lang="en-US" altLang="zh-CN" dirty="0"/>
              <a:t>Las Vegas City of Nevada State</a:t>
            </a:r>
            <a:endParaRPr lang="zh-CN" altLang="en-US" dirty="0"/>
          </a:p>
        </p:txBody>
      </p:sp>
      <p:sp>
        <p:nvSpPr>
          <p:cNvPr id="3776" name="Freeform 3767">
            <a:extLst>
              <a:ext uri="{FF2B5EF4-FFF2-40B4-BE49-F238E27FC236}">
                <a16:creationId xmlns:a16="http://schemas.microsoft.com/office/drawing/2014/main" id="{33B453B4-424E-486E-E186-FE03D71405C9}"/>
              </a:ext>
            </a:extLst>
          </p:cNvPr>
          <p:cNvSpPr>
            <a:spLocks noEditPoints="1"/>
          </p:cNvSpPr>
          <p:nvPr/>
        </p:nvSpPr>
        <p:spPr bwMode="auto">
          <a:xfrm>
            <a:off x="764304" y="1203598"/>
            <a:ext cx="3491657" cy="3420790"/>
          </a:xfrm>
          <a:custGeom>
            <a:avLst/>
            <a:gdLst>
              <a:gd name="T0" fmla="*/ 255 w 2365"/>
              <a:gd name="T1" fmla="*/ 1309 h 2317"/>
              <a:gd name="T2" fmla="*/ 387 w 2365"/>
              <a:gd name="T3" fmla="*/ 646 h 2317"/>
              <a:gd name="T4" fmla="*/ 631 w 2365"/>
              <a:gd name="T5" fmla="*/ 463 h 2317"/>
              <a:gd name="T6" fmla="*/ 1004 w 2365"/>
              <a:gd name="T7" fmla="*/ 437 h 2317"/>
              <a:gd name="T8" fmla="*/ 1367 w 2365"/>
              <a:gd name="T9" fmla="*/ 1426 h 2317"/>
              <a:gd name="T10" fmla="*/ 1538 w 2365"/>
              <a:gd name="T11" fmla="*/ 1756 h 2317"/>
              <a:gd name="T12" fmla="*/ 1811 w 2365"/>
              <a:gd name="T13" fmla="*/ 1766 h 2317"/>
              <a:gd name="T14" fmla="*/ 2043 w 2365"/>
              <a:gd name="T15" fmla="*/ 1817 h 2317"/>
              <a:gd name="T16" fmla="*/ 2158 w 2365"/>
              <a:gd name="T17" fmla="*/ 2069 h 2317"/>
              <a:gd name="T18" fmla="*/ 1997 w 2365"/>
              <a:gd name="T19" fmla="*/ 2072 h 2317"/>
              <a:gd name="T20" fmla="*/ 1773 w 2365"/>
              <a:gd name="T21" fmla="*/ 2196 h 2317"/>
              <a:gd name="T22" fmla="*/ 1555 w 2365"/>
              <a:gd name="T23" fmla="*/ 2284 h 2317"/>
              <a:gd name="T24" fmla="*/ 1387 w 2365"/>
              <a:gd name="T25" fmla="*/ 2222 h 2317"/>
              <a:gd name="T26" fmla="*/ 1008 w 2365"/>
              <a:gd name="T27" fmla="*/ 2197 h 2317"/>
              <a:gd name="T28" fmla="*/ 624 w 2365"/>
              <a:gd name="T29" fmla="*/ 2068 h 2317"/>
              <a:gd name="T30" fmla="*/ 498 w 2365"/>
              <a:gd name="T31" fmla="*/ 1532 h 2317"/>
              <a:gd name="T32" fmla="*/ 754 w 2365"/>
              <a:gd name="T33" fmla="*/ 1045 h 2317"/>
              <a:gd name="T34" fmla="*/ 720 w 2365"/>
              <a:gd name="T35" fmla="*/ 1045 h 2317"/>
              <a:gd name="T36" fmla="*/ 590 w 2365"/>
              <a:gd name="T37" fmla="*/ 1091 h 2317"/>
              <a:gd name="T38" fmla="*/ 614 w 2365"/>
              <a:gd name="T39" fmla="*/ 1216 h 2317"/>
              <a:gd name="T40" fmla="*/ 713 w 2365"/>
              <a:gd name="T41" fmla="*/ 1262 h 2317"/>
              <a:gd name="T42" fmla="*/ 650 w 2365"/>
              <a:gd name="T43" fmla="*/ 1436 h 2317"/>
              <a:gd name="T44" fmla="*/ 820 w 2365"/>
              <a:gd name="T45" fmla="*/ 1377 h 2317"/>
              <a:gd name="T46" fmla="*/ 988 w 2365"/>
              <a:gd name="T47" fmla="*/ 1374 h 2317"/>
              <a:gd name="T48" fmla="*/ 901 w 2365"/>
              <a:gd name="T49" fmla="*/ 1339 h 2317"/>
              <a:gd name="T50" fmla="*/ 910 w 2365"/>
              <a:gd name="T51" fmla="*/ 1121 h 2317"/>
              <a:gd name="T52" fmla="*/ 1189 w 2365"/>
              <a:gd name="T53" fmla="*/ 730 h 2317"/>
              <a:gd name="T54" fmla="*/ 1052 w 2365"/>
              <a:gd name="T55" fmla="*/ 814 h 2317"/>
              <a:gd name="T56" fmla="*/ 1049 w 2365"/>
              <a:gd name="T57" fmla="*/ 1078 h 2317"/>
              <a:gd name="T58" fmla="*/ 1247 w 2365"/>
              <a:gd name="T59" fmla="*/ 955 h 2317"/>
              <a:gd name="T60" fmla="*/ 645 w 2365"/>
              <a:gd name="T61" fmla="*/ 982 h 2317"/>
              <a:gd name="T62" fmla="*/ 645 w 2365"/>
              <a:gd name="T63" fmla="*/ 900 h 2317"/>
              <a:gd name="T64" fmla="*/ 863 w 2365"/>
              <a:gd name="T65" fmla="*/ 921 h 2317"/>
              <a:gd name="T66" fmla="*/ 974 w 2365"/>
              <a:gd name="T67" fmla="*/ 702 h 2317"/>
              <a:gd name="T68" fmla="*/ 550 w 2365"/>
              <a:gd name="T69" fmla="*/ 646 h 2317"/>
              <a:gd name="T70" fmla="*/ 1055 w 2365"/>
              <a:gd name="T71" fmla="*/ 1122 h 2317"/>
              <a:gd name="T72" fmla="*/ 1193 w 2365"/>
              <a:gd name="T73" fmla="*/ 1169 h 2317"/>
              <a:gd name="T74" fmla="*/ 1244 w 2365"/>
              <a:gd name="T75" fmla="*/ 1185 h 2317"/>
              <a:gd name="T76" fmla="*/ 1150 w 2365"/>
              <a:gd name="T77" fmla="*/ 1178 h 2317"/>
              <a:gd name="T78" fmla="*/ 996 w 2365"/>
              <a:gd name="T79" fmla="*/ 1312 h 2317"/>
              <a:gd name="T80" fmla="*/ 1035 w 2365"/>
              <a:gd name="T81" fmla="*/ 1376 h 2317"/>
              <a:gd name="T82" fmla="*/ 844 w 2365"/>
              <a:gd name="T83" fmla="*/ 1432 h 2317"/>
              <a:gd name="T84" fmla="*/ 567 w 2365"/>
              <a:gd name="T85" fmla="*/ 1218 h 2317"/>
              <a:gd name="T86" fmla="*/ 575 w 2365"/>
              <a:gd name="T87" fmla="*/ 1201 h 2317"/>
              <a:gd name="T88" fmla="*/ 551 w 2365"/>
              <a:gd name="T89" fmla="*/ 1048 h 2317"/>
              <a:gd name="T90" fmla="*/ 1204 w 2365"/>
              <a:gd name="T91" fmla="*/ 1510 h 2317"/>
              <a:gd name="T92" fmla="*/ 1182 w 2365"/>
              <a:gd name="T93" fmla="*/ 1586 h 2317"/>
              <a:gd name="T94" fmla="*/ 1242 w 2365"/>
              <a:gd name="T95" fmla="*/ 1557 h 2317"/>
              <a:gd name="T96" fmla="*/ 1247 w 2365"/>
              <a:gd name="T97" fmla="*/ 1612 h 2317"/>
              <a:gd name="T98" fmla="*/ 1286 w 2365"/>
              <a:gd name="T99" fmla="*/ 1634 h 2317"/>
              <a:gd name="T100" fmla="*/ 1227 w 2365"/>
              <a:gd name="T101" fmla="*/ 1633 h 2317"/>
              <a:gd name="T102" fmla="*/ 1317 w 2365"/>
              <a:gd name="T103" fmla="*/ 1745 h 2317"/>
              <a:gd name="T104" fmla="*/ 1372 w 2365"/>
              <a:gd name="T105" fmla="*/ 1752 h 2317"/>
              <a:gd name="T106" fmla="*/ 1440 w 2365"/>
              <a:gd name="T107" fmla="*/ 1784 h 2317"/>
              <a:gd name="T108" fmla="*/ 1471 w 2365"/>
              <a:gd name="T109" fmla="*/ 1775 h 2317"/>
              <a:gd name="T110" fmla="*/ 1297 w 2365"/>
              <a:gd name="T111" fmla="*/ 1822 h 2317"/>
              <a:gd name="T112" fmla="*/ 1316 w 2365"/>
              <a:gd name="T113" fmla="*/ 1814 h 2317"/>
              <a:gd name="T114" fmla="*/ 1297 w 2365"/>
              <a:gd name="T115" fmla="*/ 1782 h 2317"/>
              <a:gd name="T116" fmla="*/ 1026 w 2365"/>
              <a:gd name="T117" fmla="*/ 1500 h 2317"/>
              <a:gd name="T118" fmla="*/ 1274 w 2365"/>
              <a:gd name="T119" fmla="*/ 2176 h 2317"/>
              <a:gd name="T120" fmla="*/ 1297 w 2365"/>
              <a:gd name="T121" fmla="*/ 2117 h 2317"/>
              <a:gd name="T122" fmla="*/ 2052 w 2365"/>
              <a:gd name="T123" fmla="*/ 2147 h 2317"/>
              <a:gd name="T124" fmla="*/ 614 w 2365"/>
              <a:gd name="T125" fmla="*/ 6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65" h="2317">
                <a:moveTo>
                  <a:pt x="410" y="1280"/>
                </a:moveTo>
                <a:lnTo>
                  <a:pt x="442" y="1280"/>
                </a:lnTo>
                <a:lnTo>
                  <a:pt x="473" y="1280"/>
                </a:lnTo>
                <a:lnTo>
                  <a:pt x="473" y="1265"/>
                </a:lnTo>
                <a:lnTo>
                  <a:pt x="502" y="1265"/>
                </a:lnTo>
                <a:lnTo>
                  <a:pt x="504" y="1265"/>
                </a:lnTo>
                <a:lnTo>
                  <a:pt x="504" y="1279"/>
                </a:lnTo>
                <a:lnTo>
                  <a:pt x="504" y="1280"/>
                </a:lnTo>
                <a:lnTo>
                  <a:pt x="512" y="1280"/>
                </a:lnTo>
                <a:lnTo>
                  <a:pt x="520" y="1280"/>
                </a:lnTo>
                <a:lnTo>
                  <a:pt x="528" y="1280"/>
                </a:lnTo>
                <a:lnTo>
                  <a:pt x="536" y="1280"/>
                </a:lnTo>
                <a:lnTo>
                  <a:pt x="536" y="1279"/>
                </a:lnTo>
                <a:lnTo>
                  <a:pt x="536" y="1265"/>
                </a:lnTo>
                <a:lnTo>
                  <a:pt x="543" y="1265"/>
                </a:lnTo>
                <a:lnTo>
                  <a:pt x="551" y="1265"/>
                </a:lnTo>
                <a:lnTo>
                  <a:pt x="559" y="1265"/>
                </a:lnTo>
                <a:lnTo>
                  <a:pt x="567" y="1265"/>
                </a:lnTo>
                <a:lnTo>
                  <a:pt x="567" y="1279"/>
                </a:lnTo>
                <a:lnTo>
                  <a:pt x="567" y="1280"/>
                </a:lnTo>
                <a:lnTo>
                  <a:pt x="575" y="1280"/>
                </a:lnTo>
                <a:lnTo>
                  <a:pt x="583" y="1279"/>
                </a:lnTo>
                <a:lnTo>
                  <a:pt x="590" y="1279"/>
                </a:lnTo>
                <a:lnTo>
                  <a:pt x="598" y="1279"/>
                </a:lnTo>
                <a:lnTo>
                  <a:pt x="598" y="1263"/>
                </a:lnTo>
                <a:lnTo>
                  <a:pt x="606" y="1263"/>
                </a:lnTo>
                <a:lnTo>
                  <a:pt x="614" y="1263"/>
                </a:lnTo>
                <a:lnTo>
                  <a:pt x="622" y="1263"/>
                </a:lnTo>
                <a:lnTo>
                  <a:pt x="628" y="1263"/>
                </a:lnTo>
                <a:lnTo>
                  <a:pt x="630" y="1263"/>
                </a:lnTo>
                <a:lnTo>
                  <a:pt x="630" y="1248"/>
                </a:lnTo>
                <a:lnTo>
                  <a:pt x="628" y="1248"/>
                </a:lnTo>
                <a:lnTo>
                  <a:pt x="623" y="1248"/>
                </a:lnTo>
                <a:lnTo>
                  <a:pt x="622" y="1248"/>
                </a:lnTo>
                <a:lnTo>
                  <a:pt x="614" y="1248"/>
                </a:lnTo>
                <a:lnTo>
                  <a:pt x="611" y="1248"/>
                </a:lnTo>
                <a:lnTo>
                  <a:pt x="605" y="1248"/>
                </a:lnTo>
                <a:lnTo>
                  <a:pt x="600" y="1248"/>
                </a:lnTo>
                <a:lnTo>
                  <a:pt x="590" y="1248"/>
                </a:lnTo>
                <a:lnTo>
                  <a:pt x="583" y="1248"/>
                </a:lnTo>
                <a:lnTo>
                  <a:pt x="575" y="1249"/>
                </a:lnTo>
                <a:lnTo>
                  <a:pt x="567" y="1249"/>
                </a:lnTo>
                <a:lnTo>
                  <a:pt x="559" y="1249"/>
                </a:lnTo>
                <a:lnTo>
                  <a:pt x="551" y="1249"/>
                </a:lnTo>
                <a:lnTo>
                  <a:pt x="543" y="1249"/>
                </a:lnTo>
                <a:lnTo>
                  <a:pt x="536" y="1249"/>
                </a:lnTo>
                <a:lnTo>
                  <a:pt x="528" y="1249"/>
                </a:lnTo>
                <a:lnTo>
                  <a:pt x="520" y="1249"/>
                </a:lnTo>
                <a:lnTo>
                  <a:pt x="512" y="1249"/>
                </a:lnTo>
                <a:lnTo>
                  <a:pt x="504" y="1249"/>
                </a:lnTo>
                <a:lnTo>
                  <a:pt x="502" y="1249"/>
                </a:lnTo>
                <a:lnTo>
                  <a:pt x="473" y="1249"/>
                </a:lnTo>
                <a:lnTo>
                  <a:pt x="442" y="1249"/>
                </a:lnTo>
                <a:lnTo>
                  <a:pt x="442" y="1265"/>
                </a:lnTo>
                <a:lnTo>
                  <a:pt x="410" y="1265"/>
                </a:lnTo>
                <a:lnTo>
                  <a:pt x="410" y="1274"/>
                </a:lnTo>
                <a:lnTo>
                  <a:pt x="410" y="1280"/>
                </a:lnTo>
                <a:lnTo>
                  <a:pt x="395" y="1280"/>
                </a:lnTo>
                <a:lnTo>
                  <a:pt x="379" y="1280"/>
                </a:lnTo>
                <a:lnTo>
                  <a:pt x="379" y="1296"/>
                </a:lnTo>
                <a:lnTo>
                  <a:pt x="348" y="1295"/>
                </a:lnTo>
                <a:lnTo>
                  <a:pt x="348" y="1310"/>
                </a:lnTo>
                <a:lnTo>
                  <a:pt x="318" y="1310"/>
                </a:lnTo>
                <a:lnTo>
                  <a:pt x="318" y="1326"/>
                </a:lnTo>
                <a:lnTo>
                  <a:pt x="302" y="1326"/>
                </a:lnTo>
                <a:lnTo>
                  <a:pt x="286" y="1325"/>
                </a:lnTo>
                <a:lnTo>
                  <a:pt x="271" y="1325"/>
                </a:lnTo>
                <a:lnTo>
                  <a:pt x="255" y="1325"/>
                </a:lnTo>
                <a:lnTo>
                  <a:pt x="255" y="1309"/>
                </a:lnTo>
                <a:lnTo>
                  <a:pt x="286" y="1310"/>
                </a:lnTo>
                <a:lnTo>
                  <a:pt x="286" y="1279"/>
                </a:lnTo>
                <a:lnTo>
                  <a:pt x="318" y="1279"/>
                </a:lnTo>
                <a:lnTo>
                  <a:pt x="318" y="1248"/>
                </a:lnTo>
                <a:lnTo>
                  <a:pt x="333" y="1248"/>
                </a:lnTo>
                <a:lnTo>
                  <a:pt x="333" y="1216"/>
                </a:lnTo>
                <a:lnTo>
                  <a:pt x="348" y="1218"/>
                </a:lnTo>
                <a:lnTo>
                  <a:pt x="348" y="1186"/>
                </a:lnTo>
                <a:lnTo>
                  <a:pt x="374" y="1186"/>
                </a:lnTo>
                <a:lnTo>
                  <a:pt x="379" y="1186"/>
                </a:lnTo>
                <a:lnTo>
                  <a:pt x="379" y="1138"/>
                </a:lnTo>
                <a:lnTo>
                  <a:pt x="379" y="1124"/>
                </a:lnTo>
                <a:lnTo>
                  <a:pt x="379" y="1109"/>
                </a:lnTo>
                <a:lnTo>
                  <a:pt x="379" y="1082"/>
                </a:lnTo>
                <a:lnTo>
                  <a:pt x="379" y="1074"/>
                </a:lnTo>
                <a:lnTo>
                  <a:pt x="379" y="1061"/>
                </a:lnTo>
                <a:lnTo>
                  <a:pt x="379" y="1029"/>
                </a:lnTo>
                <a:lnTo>
                  <a:pt x="410" y="1031"/>
                </a:lnTo>
                <a:lnTo>
                  <a:pt x="410" y="999"/>
                </a:lnTo>
                <a:lnTo>
                  <a:pt x="426" y="999"/>
                </a:lnTo>
                <a:lnTo>
                  <a:pt x="426" y="969"/>
                </a:lnTo>
                <a:lnTo>
                  <a:pt x="442" y="968"/>
                </a:lnTo>
                <a:lnTo>
                  <a:pt x="442" y="938"/>
                </a:lnTo>
                <a:lnTo>
                  <a:pt x="426" y="938"/>
                </a:lnTo>
                <a:lnTo>
                  <a:pt x="426" y="928"/>
                </a:lnTo>
                <a:lnTo>
                  <a:pt x="425" y="907"/>
                </a:lnTo>
                <a:lnTo>
                  <a:pt x="440" y="907"/>
                </a:lnTo>
                <a:lnTo>
                  <a:pt x="440" y="877"/>
                </a:lnTo>
                <a:lnTo>
                  <a:pt x="439" y="828"/>
                </a:lnTo>
                <a:lnTo>
                  <a:pt x="439" y="814"/>
                </a:lnTo>
                <a:lnTo>
                  <a:pt x="439" y="807"/>
                </a:lnTo>
                <a:lnTo>
                  <a:pt x="439" y="798"/>
                </a:lnTo>
                <a:lnTo>
                  <a:pt x="440" y="798"/>
                </a:lnTo>
                <a:lnTo>
                  <a:pt x="442" y="798"/>
                </a:lnTo>
                <a:lnTo>
                  <a:pt x="502" y="797"/>
                </a:lnTo>
                <a:lnTo>
                  <a:pt x="503" y="781"/>
                </a:lnTo>
                <a:lnTo>
                  <a:pt x="503" y="750"/>
                </a:lnTo>
                <a:lnTo>
                  <a:pt x="503" y="689"/>
                </a:lnTo>
                <a:lnTo>
                  <a:pt x="495" y="689"/>
                </a:lnTo>
                <a:lnTo>
                  <a:pt x="487" y="689"/>
                </a:lnTo>
                <a:lnTo>
                  <a:pt x="479" y="687"/>
                </a:lnTo>
                <a:lnTo>
                  <a:pt x="472" y="687"/>
                </a:lnTo>
                <a:lnTo>
                  <a:pt x="464" y="687"/>
                </a:lnTo>
                <a:lnTo>
                  <a:pt x="456" y="687"/>
                </a:lnTo>
                <a:lnTo>
                  <a:pt x="448" y="687"/>
                </a:lnTo>
                <a:lnTo>
                  <a:pt x="442" y="687"/>
                </a:lnTo>
                <a:lnTo>
                  <a:pt x="440" y="687"/>
                </a:lnTo>
                <a:lnTo>
                  <a:pt x="434" y="687"/>
                </a:lnTo>
                <a:lnTo>
                  <a:pt x="426" y="687"/>
                </a:lnTo>
                <a:lnTo>
                  <a:pt x="422" y="687"/>
                </a:lnTo>
                <a:lnTo>
                  <a:pt x="418" y="687"/>
                </a:lnTo>
                <a:lnTo>
                  <a:pt x="410" y="686"/>
                </a:lnTo>
                <a:lnTo>
                  <a:pt x="410" y="670"/>
                </a:lnTo>
                <a:lnTo>
                  <a:pt x="410" y="663"/>
                </a:lnTo>
                <a:lnTo>
                  <a:pt x="410" y="655"/>
                </a:lnTo>
                <a:lnTo>
                  <a:pt x="410" y="653"/>
                </a:lnTo>
                <a:lnTo>
                  <a:pt x="410" y="647"/>
                </a:lnTo>
                <a:lnTo>
                  <a:pt x="410" y="639"/>
                </a:lnTo>
                <a:lnTo>
                  <a:pt x="410" y="630"/>
                </a:lnTo>
                <a:lnTo>
                  <a:pt x="412" y="623"/>
                </a:lnTo>
                <a:lnTo>
                  <a:pt x="412" y="622"/>
                </a:lnTo>
                <a:lnTo>
                  <a:pt x="404" y="622"/>
                </a:lnTo>
                <a:lnTo>
                  <a:pt x="396" y="622"/>
                </a:lnTo>
                <a:lnTo>
                  <a:pt x="396" y="623"/>
                </a:lnTo>
                <a:lnTo>
                  <a:pt x="396" y="630"/>
                </a:lnTo>
                <a:lnTo>
                  <a:pt x="395" y="638"/>
                </a:lnTo>
                <a:lnTo>
                  <a:pt x="388" y="638"/>
                </a:lnTo>
                <a:lnTo>
                  <a:pt x="388" y="639"/>
                </a:lnTo>
                <a:lnTo>
                  <a:pt x="387" y="646"/>
                </a:lnTo>
                <a:lnTo>
                  <a:pt x="395" y="647"/>
                </a:lnTo>
                <a:lnTo>
                  <a:pt x="395" y="655"/>
                </a:lnTo>
                <a:lnTo>
                  <a:pt x="387" y="655"/>
                </a:lnTo>
                <a:lnTo>
                  <a:pt x="387" y="670"/>
                </a:lnTo>
                <a:lnTo>
                  <a:pt x="387" y="672"/>
                </a:lnTo>
                <a:lnTo>
                  <a:pt x="387" y="685"/>
                </a:lnTo>
                <a:lnTo>
                  <a:pt x="387" y="686"/>
                </a:lnTo>
                <a:lnTo>
                  <a:pt x="380" y="686"/>
                </a:lnTo>
                <a:lnTo>
                  <a:pt x="379" y="686"/>
                </a:lnTo>
                <a:lnTo>
                  <a:pt x="379" y="685"/>
                </a:lnTo>
                <a:lnTo>
                  <a:pt x="379" y="682"/>
                </a:lnTo>
                <a:lnTo>
                  <a:pt x="379" y="680"/>
                </a:lnTo>
                <a:lnTo>
                  <a:pt x="379" y="677"/>
                </a:lnTo>
                <a:lnTo>
                  <a:pt x="379" y="674"/>
                </a:lnTo>
                <a:lnTo>
                  <a:pt x="379" y="672"/>
                </a:lnTo>
                <a:lnTo>
                  <a:pt x="379" y="670"/>
                </a:lnTo>
                <a:lnTo>
                  <a:pt x="379" y="655"/>
                </a:lnTo>
                <a:lnTo>
                  <a:pt x="380" y="638"/>
                </a:lnTo>
                <a:lnTo>
                  <a:pt x="380" y="630"/>
                </a:lnTo>
                <a:lnTo>
                  <a:pt x="380" y="623"/>
                </a:lnTo>
                <a:lnTo>
                  <a:pt x="380" y="622"/>
                </a:lnTo>
                <a:lnTo>
                  <a:pt x="380" y="606"/>
                </a:lnTo>
                <a:lnTo>
                  <a:pt x="388" y="606"/>
                </a:lnTo>
                <a:lnTo>
                  <a:pt x="388" y="605"/>
                </a:lnTo>
                <a:lnTo>
                  <a:pt x="388" y="591"/>
                </a:lnTo>
                <a:lnTo>
                  <a:pt x="396" y="591"/>
                </a:lnTo>
                <a:lnTo>
                  <a:pt x="396" y="589"/>
                </a:lnTo>
                <a:lnTo>
                  <a:pt x="396" y="575"/>
                </a:lnTo>
                <a:lnTo>
                  <a:pt x="396" y="574"/>
                </a:lnTo>
                <a:lnTo>
                  <a:pt x="396" y="566"/>
                </a:lnTo>
                <a:lnTo>
                  <a:pt x="396" y="559"/>
                </a:lnTo>
                <a:lnTo>
                  <a:pt x="396" y="558"/>
                </a:lnTo>
                <a:lnTo>
                  <a:pt x="404" y="558"/>
                </a:lnTo>
                <a:lnTo>
                  <a:pt x="412" y="558"/>
                </a:lnTo>
                <a:lnTo>
                  <a:pt x="419" y="558"/>
                </a:lnTo>
                <a:lnTo>
                  <a:pt x="427" y="558"/>
                </a:lnTo>
                <a:lnTo>
                  <a:pt x="435" y="558"/>
                </a:lnTo>
                <a:lnTo>
                  <a:pt x="443" y="558"/>
                </a:lnTo>
                <a:lnTo>
                  <a:pt x="447" y="558"/>
                </a:lnTo>
                <a:lnTo>
                  <a:pt x="451" y="558"/>
                </a:lnTo>
                <a:lnTo>
                  <a:pt x="459" y="558"/>
                </a:lnTo>
                <a:lnTo>
                  <a:pt x="466" y="558"/>
                </a:lnTo>
                <a:lnTo>
                  <a:pt x="474" y="558"/>
                </a:lnTo>
                <a:lnTo>
                  <a:pt x="482" y="558"/>
                </a:lnTo>
                <a:lnTo>
                  <a:pt x="490" y="558"/>
                </a:lnTo>
                <a:lnTo>
                  <a:pt x="498" y="558"/>
                </a:lnTo>
                <a:lnTo>
                  <a:pt x="506" y="558"/>
                </a:lnTo>
                <a:lnTo>
                  <a:pt x="513" y="558"/>
                </a:lnTo>
                <a:lnTo>
                  <a:pt x="521" y="558"/>
                </a:lnTo>
                <a:lnTo>
                  <a:pt x="529" y="558"/>
                </a:lnTo>
                <a:lnTo>
                  <a:pt x="537" y="558"/>
                </a:lnTo>
                <a:lnTo>
                  <a:pt x="541" y="558"/>
                </a:lnTo>
                <a:lnTo>
                  <a:pt x="545" y="558"/>
                </a:lnTo>
                <a:lnTo>
                  <a:pt x="553" y="558"/>
                </a:lnTo>
                <a:lnTo>
                  <a:pt x="560" y="558"/>
                </a:lnTo>
                <a:lnTo>
                  <a:pt x="568" y="558"/>
                </a:lnTo>
                <a:lnTo>
                  <a:pt x="576" y="558"/>
                </a:lnTo>
                <a:lnTo>
                  <a:pt x="584" y="558"/>
                </a:lnTo>
                <a:lnTo>
                  <a:pt x="585" y="558"/>
                </a:lnTo>
                <a:lnTo>
                  <a:pt x="590" y="558"/>
                </a:lnTo>
                <a:lnTo>
                  <a:pt x="592" y="558"/>
                </a:lnTo>
                <a:lnTo>
                  <a:pt x="597" y="558"/>
                </a:lnTo>
                <a:lnTo>
                  <a:pt x="600" y="558"/>
                </a:lnTo>
                <a:lnTo>
                  <a:pt x="607" y="558"/>
                </a:lnTo>
                <a:lnTo>
                  <a:pt x="615" y="558"/>
                </a:lnTo>
                <a:lnTo>
                  <a:pt x="631" y="558"/>
                </a:lnTo>
                <a:lnTo>
                  <a:pt x="631" y="525"/>
                </a:lnTo>
                <a:lnTo>
                  <a:pt x="631" y="494"/>
                </a:lnTo>
                <a:lnTo>
                  <a:pt x="631" y="463"/>
                </a:lnTo>
                <a:lnTo>
                  <a:pt x="632" y="430"/>
                </a:lnTo>
                <a:lnTo>
                  <a:pt x="632" y="399"/>
                </a:lnTo>
                <a:lnTo>
                  <a:pt x="633" y="366"/>
                </a:lnTo>
                <a:lnTo>
                  <a:pt x="633" y="335"/>
                </a:lnTo>
                <a:lnTo>
                  <a:pt x="633" y="302"/>
                </a:lnTo>
                <a:lnTo>
                  <a:pt x="509" y="310"/>
                </a:lnTo>
                <a:lnTo>
                  <a:pt x="387" y="310"/>
                </a:lnTo>
                <a:lnTo>
                  <a:pt x="385" y="310"/>
                </a:lnTo>
                <a:lnTo>
                  <a:pt x="362" y="309"/>
                </a:lnTo>
                <a:lnTo>
                  <a:pt x="355" y="309"/>
                </a:lnTo>
                <a:lnTo>
                  <a:pt x="348" y="309"/>
                </a:lnTo>
                <a:lnTo>
                  <a:pt x="260" y="307"/>
                </a:lnTo>
                <a:lnTo>
                  <a:pt x="259" y="307"/>
                </a:lnTo>
                <a:lnTo>
                  <a:pt x="259" y="268"/>
                </a:lnTo>
                <a:lnTo>
                  <a:pt x="255" y="264"/>
                </a:lnTo>
                <a:lnTo>
                  <a:pt x="173" y="179"/>
                </a:lnTo>
                <a:lnTo>
                  <a:pt x="135" y="140"/>
                </a:lnTo>
                <a:lnTo>
                  <a:pt x="49" y="51"/>
                </a:lnTo>
                <a:lnTo>
                  <a:pt x="23" y="24"/>
                </a:lnTo>
                <a:lnTo>
                  <a:pt x="17" y="19"/>
                </a:lnTo>
                <a:lnTo>
                  <a:pt x="10" y="11"/>
                </a:lnTo>
                <a:lnTo>
                  <a:pt x="8" y="10"/>
                </a:lnTo>
                <a:lnTo>
                  <a:pt x="3" y="3"/>
                </a:lnTo>
                <a:lnTo>
                  <a:pt x="34" y="3"/>
                </a:lnTo>
                <a:lnTo>
                  <a:pt x="50" y="3"/>
                </a:lnTo>
                <a:lnTo>
                  <a:pt x="63" y="2"/>
                </a:lnTo>
                <a:lnTo>
                  <a:pt x="135" y="0"/>
                </a:lnTo>
                <a:lnTo>
                  <a:pt x="166" y="2"/>
                </a:lnTo>
                <a:lnTo>
                  <a:pt x="166" y="17"/>
                </a:lnTo>
                <a:lnTo>
                  <a:pt x="198" y="17"/>
                </a:lnTo>
                <a:lnTo>
                  <a:pt x="198" y="34"/>
                </a:lnTo>
                <a:lnTo>
                  <a:pt x="229" y="34"/>
                </a:lnTo>
                <a:lnTo>
                  <a:pt x="229" y="51"/>
                </a:lnTo>
                <a:lnTo>
                  <a:pt x="260" y="51"/>
                </a:lnTo>
                <a:lnTo>
                  <a:pt x="276" y="51"/>
                </a:lnTo>
                <a:lnTo>
                  <a:pt x="276" y="67"/>
                </a:lnTo>
                <a:lnTo>
                  <a:pt x="292" y="67"/>
                </a:lnTo>
                <a:lnTo>
                  <a:pt x="292" y="83"/>
                </a:lnTo>
                <a:lnTo>
                  <a:pt x="307" y="83"/>
                </a:lnTo>
                <a:lnTo>
                  <a:pt x="323" y="83"/>
                </a:lnTo>
                <a:lnTo>
                  <a:pt x="323" y="108"/>
                </a:lnTo>
                <a:lnTo>
                  <a:pt x="338" y="108"/>
                </a:lnTo>
                <a:lnTo>
                  <a:pt x="338" y="123"/>
                </a:lnTo>
                <a:lnTo>
                  <a:pt x="354" y="123"/>
                </a:lnTo>
                <a:lnTo>
                  <a:pt x="370" y="123"/>
                </a:lnTo>
                <a:lnTo>
                  <a:pt x="370" y="139"/>
                </a:lnTo>
                <a:lnTo>
                  <a:pt x="385" y="139"/>
                </a:lnTo>
                <a:lnTo>
                  <a:pt x="385" y="155"/>
                </a:lnTo>
                <a:lnTo>
                  <a:pt x="401" y="155"/>
                </a:lnTo>
                <a:lnTo>
                  <a:pt x="401" y="170"/>
                </a:lnTo>
                <a:lnTo>
                  <a:pt x="448" y="170"/>
                </a:lnTo>
                <a:lnTo>
                  <a:pt x="448" y="179"/>
                </a:lnTo>
                <a:lnTo>
                  <a:pt x="449" y="179"/>
                </a:lnTo>
                <a:lnTo>
                  <a:pt x="466" y="179"/>
                </a:lnTo>
                <a:lnTo>
                  <a:pt x="472" y="178"/>
                </a:lnTo>
                <a:lnTo>
                  <a:pt x="478" y="178"/>
                </a:lnTo>
                <a:lnTo>
                  <a:pt x="479" y="178"/>
                </a:lnTo>
                <a:lnTo>
                  <a:pt x="511" y="178"/>
                </a:lnTo>
                <a:lnTo>
                  <a:pt x="636" y="177"/>
                </a:lnTo>
                <a:lnTo>
                  <a:pt x="666" y="178"/>
                </a:lnTo>
                <a:lnTo>
                  <a:pt x="696" y="181"/>
                </a:lnTo>
                <a:lnTo>
                  <a:pt x="727" y="182"/>
                </a:lnTo>
                <a:lnTo>
                  <a:pt x="757" y="183"/>
                </a:lnTo>
                <a:lnTo>
                  <a:pt x="879" y="190"/>
                </a:lnTo>
                <a:lnTo>
                  <a:pt x="881" y="190"/>
                </a:lnTo>
                <a:lnTo>
                  <a:pt x="1004" y="190"/>
                </a:lnTo>
                <a:lnTo>
                  <a:pt x="1004" y="191"/>
                </a:lnTo>
                <a:lnTo>
                  <a:pt x="1004" y="313"/>
                </a:lnTo>
                <a:lnTo>
                  <a:pt x="1004" y="437"/>
                </a:lnTo>
                <a:lnTo>
                  <a:pt x="1003" y="561"/>
                </a:lnTo>
                <a:lnTo>
                  <a:pt x="1033" y="562"/>
                </a:lnTo>
                <a:lnTo>
                  <a:pt x="1064" y="562"/>
                </a:lnTo>
                <a:lnTo>
                  <a:pt x="1126" y="562"/>
                </a:lnTo>
                <a:lnTo>
                  <a:pt x="1187" y="563"/>
                </a:lnTo>
                <a:lnTo>
                  <a:pt x="1248" y="565"/>
                </a:lnTo>
                <a:lnTo>
                  <a:pt x="1310" y="565"/>
                </a:lnTo>
                <a:lnTo>
                  <a:pt x="1371" y="566"/>
                </a:lnTo>
                <a:lnTo>
                  <a:pt x="1371" y="627"/>
                </a:lnTo>
                <a:lnTo>
                  <a:pt x="1371" y="659"/>
                </a:lnTo>
                <a:lnTo>
                  <a:pt x="1371" y="690"/>
                </a:lnTo>
                <a:lnTo>
                  <a:pt x="1371" y="721"/>
                </a:lnTo>
                <a:lnTo>
                  <a:pt x="1371" y="753"/>
                </a:lnTo>
                <a:lnTo>
                  <a:pt x="1370" y="814"/>
                </a:lnTo>
                <a:lnTo>
                  <a:pt x="1371" y="845"/>
                </a:lnTo>
                <a:lnTo>
                  <a:pt x="1372" y="878"/>
                </a:lnTo>
                <a:lnTo>
                  <a:pt x="1372" y="909"/>
                </a:lnTo>
                <a:lnTo>
                  <a:pt x="1374" y="930"/>
                </a:lnTo>
                <a:lnTo>
                  <a:pt x="1374" y="941"/>
                </a:lnTo>
                <a:lnTo>
                  <a:pt x="1374" y="958"/>
                </a:lnTo>
                <a:lnTo>
                  <a:pt x="1374" y="973"/>
                </a:lnTo>
                <a:lnTo>
                  <a:pt x="1374" y="1005"/>
                </a:lnTo>
                <a:lnTo>
                  <a:pt x="1375" y="1036"/>
                </a:lnTo>
                <a:lnTo>
                  <a:pt x="1375" y="1052"/>
                </a:lnTo>
                <a:lnTo>
                  <a:pt x="1375" y="1067"/>
                </a:lnTo>
                <a:lnTo>
                  <a:pt x="1374" y="1099"/>
                </a:lnTo>
                <a:lnTo>
                  <a:pt x="1372" y="1126"/>
                </a:lnTo>
                <a:lnTo>
                  <a:pt x="1372" y="1130"/>
                </a:lnTo>
                <a:lnTo>
                  <a:pt x="1372" y="1131"/>
                </a:lnTo>
                <a:lnTo>
                  <a:pt x="1370" y="1193"/>
                </a:lnTo>
                <a:lnTo>
                  <a:pt x="1370" y="1194"/>
                </a:lnTo>
                <a:lnTo>
                  <a:pt x="1370" y="1195"/>
                </a:lnTo>
                <a:lnTo>
                  <a:pt x="1370" y="1197"/>
                </a:lnTo>
                <a:lnTo>
                  <a:pt x="1370" y="1214"/>
                </a:lnTo>
                <a:lnTo>
                  <a:pt x="1368" y="1227"/>
                </a:lnTo>
                <a:lnTo>
                  <a:pt x="1368" y="1236"/>
                </a:lnTo>
                <a:lnTo>
                  <a:pt x="1368" y="1242"/>
                </a:lnTo>
                <a:lnTo>
                  <a:pt x="1368" y="1257"/>
                </a:lnTo>
                <a:lnTo>
                  <a:pt x="1368" y="1266"/>
                </a:lnTo>
                <a:lnTo>
                  <a:pt x="1367" y="1271"/>
                </a:lnTo>
                <a:lnTo>
                  <a:pt x="1367" y="1282"/>
                </a:lnTo>
                <a:lnTo>
                  <a:pt x="1367" y="1288"/>
                </a:lnTo>
                <a:lnTo>
                  <a:pt x="1367" y="1302"/>
                </a:lnTo>
                <a:lnTo>
                  <a:pt x="1367" y="1304"/>
                </a:lnTo>
                <a:lnTo>
                  <a:pt x="1367" y="1321"/>
                </a:lnTo>
                <a:lnTo>
                  <a:pt x="1367" y="1331"/>
                </a:lnTo>
                <a:lnTo>
                  <a:pt x="1367" y="1338"/>
                </a:lnTo>
                <a:lnTo>
                  <a:pt x="1367" y="1342"/>
                </a:lnTo>
                <a:lnTo>
                  <a:pt x="1367" y="1355"/>
                </a:lnTo>
                <a:lnTo>
                  <a:pt x="1367" y="1356"/>
                </a:lnTo>
                <a:lnTo>
                  <a:pt x="1367" y="1363"/>
                </a:lnTo>
                <a:lnTo>
                  <a:pt x="1367" y="1366"/>
                </a:lnTo>
                <a:lnTo>
                  <a:pt x="1367" y="1370"/>
                </a:lnTo>
                <a:lnTo>
                  <a:pt x="1367" y="1389"/>
                </a:lnTo>
                <a:lnTo>
                  <a:pt x="1367" y="1394"/>
                </a:lnTo>
                <a:lnTo>
                  <a:pt x="1367" y="1403"/>
                </a:lnTo>
                <a:lnTo>
                  <a:pt x="1367" y="1404"/>
                </a:lnTo>
                <a:lnTo>
                  <a:pt x="1367" y="1406"/>
                </a:lnTo>
                <a:lnTo>
                  <a:pt x="1367" y="1410"/>
                </a:lnTo>
                <a:lnTo>
                  <a:pt x="1367" y="1411"/>
                </a:lnTo>
                <a:lnTo>
                  <a:pt x="1367" y="1412"/>
                </a:lnTo>
                <a:lnTo>
                  <a:pt x="1367" y="1413"/>
                </a:lnTo>
                <a:lnTo>
                  <a:pt x="1367" y="1415"/>
                </a:lnTo>
                <a:lnTo>
                  <a:pt x="1367" y="1416"/>
                </a:lnTo>
                <a:lnTo>
                  <a:pt x="1367" y="1417"/>
                </a:lnTo>
                <a:lnTo>
                  <a:pt x="1367" y="1421"/>
                </a:lnTo>
                <a:lnTo>
                  <a:pt x="1367" y="1423"/>
                </a:lnTo>
                <a:lnTo>
                  <a:pt x="1367" y="1424"/>
                </a:lnTo>
                <a:lnTo>
                  <a:pt x="1367" y="1426"/>
                </a:lnTo>
                <a:lnTo>
                  <a:pt x="1367" y="1430"/>
                </a:lnTo>
                <a:lnTo>
                  <a:pt x="1367" y="1432"/>
                </a:lnTo>
                <a:lnTo>
                  <a:pt x="1368" y="1441"/>
                </a:lnTo>
                <a:lnTo>
                  <a:pt x="1368" y="1446"/>
                </a:lnTo>
                <a:lnTo>
                  <a:pt x="1368" y="1462"/>
                </a:lnTo>
                <a:lnTo>
                  <a:pt x="1368" y="1476"/>
                </a:lnTo>
                <a:lnTo>
                  <a:pt x="1368" y="1480"/>
                </a:lnTo>
                <a:lnTo>
                  <a:pt x="1368" y="1484"/>
                </a:lnTo>
                <a:lnTo>
                  <a:pt x="1367" y="1493"/>
                </a:lnTo>
                <a:lnTo>
                  <a:pt x="1367" y="1509"/>
                </a:lnTo>
                <a:lnTo>
                  <a:pt x="1367" y="1519"/>
                </a:lnTo>
                <a:lnTo>
                  <a:pt x="1367" y="1524"/>
                </a:lnTo>
                <a:lnTo>
                  <a:pt x="1367" y="1527"/>
                </a:lnTo>
                <a:lnTo>
                  <a:pt x="1367" y="1532"/>
                </a:lnTo>
                <a:lnTo>
                  <a:pt x="1367" y="1535"/>
                </a:lnTo>
                <a:lnTo>
                  <a:pt x="1367" y="1540"/>
                </a:lnTo>
                <a:lnTo>
                  <a:pt x="1368" y="1554"/>
                </a:lnTo>
                <a:lnTo>
                  <a:pt x="1368" y="1556"/>
                </a:lnTo>
                <a:lnTo>
                  <a:pt x="1368" y="1570"/>
                </a:lnTo>
                <a:lnTo>
                  <a:pt x="1368" y="1571"/>
                </a:lnTo>
                <a:lnTo>
                  <a:pt x="1338" y="1573"/>
                </a:lnTo>
                <a:lnTo>
                  <a:pt x="1338" y="1574"/>
                </a:lnTo>
                <a:lnTo>
                  <a:pt x="1341" y="1575"/>
                </a:lnTo>
                <a:lnTo>
                  <a:pt x="1359" y="1601"/>
                </a:lnTo>
                <a:lnTo>
                  <a:pt x="1359" y="1603"/>
                </a:lnTo>
                <a:lnTo>
                  <a:pt x="1360" y="1603"/>
                </a:lnTo>
                <a:lnTo>
                  <a:pt x="1364" y="1608"/>
                </a:lnTo>
                <a:lnTo>
                  <a:pt x="1367" y="1613"/>
                </a:lnTo>
                <a:lnTo>
                  <a:pt x="1381" y="1632"/>
                </a:lnTo>
                <a:lnTo>
                  <a:pt x="1383" y="1634"/>
                </a:lnTo>
                <a:lnTo>
                  <a:pt x="1405" y="1664"/>
                </a:lnTo>
                <a:lnTo>
                  <a:pt x="1427" y="1693"/>
                </a:lnTo>
                <a:lnTo>
                  <a:pt x="1427" y="1694"/>
                </a:lnTo>
                <a:lnTo>
                  <a:pt x="1428" y="1694"/>
                </a:lnTo>
                <a:lnTo>
                  <a:pt x="1428" y="1696"/>
                </a:lnTo>
                <a:lnTo>
                  <a:pt x="1430" y="1698"/>
                </a:lnTo>
                <a:lnTo>
                  <a:pt x="1440" y="1712"/>
                </a:lnTo>
                <a:lnTo>
                  <a:pt x="1443" y="1715"/>
                </a:lnTo>
                <a:lnTo>
                  <a:pt x="1445" y="1719"/>
                </a:lnTo>
                <a:lnTo>
                  <a:pt x="1451" y="1726"/>
                </a:lnTo>
                <a:lnTo>
                  <a:pt x="1462" y="1741"/>
                </a:lnTo>
                <a:lnTo>
                  <a:pt x="1462" y="1743"/>
                </a:lnTo>
                <a:lnTo>
                  <a:pt x="1464" y="1743"/>
                </a:lnTo>
                <a:lnTo>
                  <a:pt x="1473" y="1756"/>
                </a:lnTo>
                <a:lnTo>
                  <a:pt x="1499" y="1756"/>
                </a:lnTo>
                <a:lnTo>
                  <a:pt x="1503" y="1756"/>
                </a:lnTo>
                <a:lnTo>
                  <a:pt x="1511" y="1756"/>
                </a:lnTo>
                <a:lnTo>
                  <a:pt x="1511" y="1757"/>
                </a:lnTo>
                <a:lnTo>
                  <a:pt x="1511" y="1761"/>
                </a:lnTo>
                <a:lnTo>
                  <a:pt x="1511" y="1765"/>
                </a:lnTo>
                <a:lnTo>
                  <a:pt x="1518" y="1765"/>
                </a:lnTo>
                <a:lnTo>
                  <a:pt x="1520" y="1765"/>
                </a:lnTo>
                <a:lnTo>
                  <a:pt x="1520" y="1770"/>
                </a:lnTo>
                <a:lnTo>
                  <a:pt x="1520" y="1775"/>
                </a:lnTo>
                <a:lnTo>
                  <a:pt x="1521" y="1775"/>
                </a:lnTo>
                <a:lnTo>
                  <a:pt x="1522" y="1775"/>
                </a:lnTo>
                <a:lnTo>
                  <a:pt x="1525" y="1775"/>
                </a:lnTo>
                <a:lnTo>
                  <a:pt x="1528" y="1775"/>
                </a:lnTo>
                <a:lnTo>
                  <a:pt x="1530" y="1775"/>
                </a:lnTo>
                <a:lnTo>
                  <a:pt x="1530" y="1771"/>
                </a:lnTo>
                <a:lnTo>
                  <a:pt x="1533" y="1771"/>
                </a:lnTo>
                <a:lnTo>
                  <a:pt x="1533" y="1769"/>
                </a:lnTo>
                <a:lnTo>
                  <a:pt x="1533" y="1766"/>
                </a:lnTo>
                <a:lnTo>
                  <a:pt x="1533" y="1765"/>
                </a:lnTo>
                <a:lnTo>
                  <a:pt x="1533" y="1756"/>
                </a:lnTo>
                <a:lnTo>
                  <a:pt x="1534" y="1756"/>
                </a:lnTo>
                <a:lnTo>
                  <a:pt x="1533" y="1756"/>
                </a:lnTo>
                <a:lnTo>
                  <a:pt x="1534" y="1756"/>
                </a:lnTo>
                <a:lnTo>
                  <a:pt x="1538" y="1756"/>
                </a:lnTo>
                <a:lnTo>
                  <a:pt x="1541" y="1756"/>
                </a:lnTo>
                <a:lnTo>
                  <a:pt x="1542" y="1756"/>
                </a:lnTo>
                <a:lnTo>
                  <a:pt x="1544" y="1756"/>
                </a:lnTo>
                <a:lnTo>
                  <a:pt x="1547" y="1756"/>
                </a:lnTo>
                <a:lnTo>
                  <a:pt x="1550" y="1756"/>
                </a:lnTo>
                <a:lnTo>
                  <a:pt x="1554" y="1756"/>
                </a:lnTo>
                <a:lnTo>
                  <a:pt x="1556" y="1756"/>
                </a:lnTo>
                <a:lnTo>
                  <a:pt x="1556" y="1770"/>
                </a:lnTo>
                <a:lnTo>
                  <a:pt x="1556" y="1771"/>
                </a:lnTo>
                <a:lnTo>
                  <a:pt x="1561" y="1771"/>
                </a:lnTo>
                <a:lnTo>
                  <a:pt x="1561" y="1769"/>
                </a:lnTo>
                <a:lnTo>
                  <a:pt x="1561" y="1766"/>
                </a:lnTo>
                <a:lnTo>
                  <a:pt x="1561" y="1763"/>
                </a:lnTo>
                <a:lnTo>
                  <a:pt x="1561" y="1762"/>
                </a:lnTo>
                <a:lnTo>
                  <a:pt x="1563" y="1762"/>
                </a:lnTo>
                <a:lnTo>
                  <a:pt x="1564" y="1762"/>
                </a:lnTo>
                <a:lnTo>
                  <a:pt x="1564" y="1756"/>
                </a:lnTo>
                <a:lnTo>
                  <a:pt x="1588" y="1756"/>
                </a:lnTo>
                <a:lnTo>
                  <a:pt x="1593" y="1754"/>
                </a:lnTo>
                <a:lnTo>
                  <a:pt x="1614" y="1754"/>
                </a:lnTo>
                <a:lnTo>
                  <a:pt x="1616" y="1754"/>
                </a:lnTo>
                <a:lnTo>
                  <a:pt x="1627" y="1754"/>
                </a:lnTo>
                <a:lnTo>
                  <a:pt x="1631" y="1754"/>
                </a:lnTo>
                <a:lnTo>
                  <a:pt x="1635" y="1754"/>
                </a:lnTo>
                <a:lnTo>
                  <a:pt x="1657" y="1754"/>
                </a:lnTo>
                <a:lnTo>
                  <a:pt x="1657" y="1736"/>
                </a:lnTo>
                <a:lnTo>
                  <a:pt x="1657" y="1724"/>
                </a:lnTo>
                <a:lnTo>
                  <a:pt x="1657" y="1699"/>
                </a:lnTo>
                <a:lnTo>
                  <a:pt x="1657" y="1694"/>
                </a:lnTo>
                <a:lnTo>
                  <a:pt x="1657" y="1693"/>
                </a:lnTo>
                <a:lnTo>
                  <a:pt x="1672" y="1693"/>
                </a:lnTo>
                <a:lnTo>
                  <a:pt x="1684" y="1693"/>
                </a:lnTo>
                <a:lnTo>
                  <a:pt x="1688" y="1693"/>
                </a:lnTo>
                <a:lnTo>
                  <a:pt x="1691" y="1693"/>
                </a:lnTo>
                <a:lnTo>
                  <a:pt x="1692" y="1693"/>
                </a:lnTo>
                <a:lnTo>
                  <a:pt x="1705" y="1693"/>
                </a:lnTo>
                <a:lnTo>
                  <a:pt x="1708" y="1693"/>
                </a:lnTo>
                <a:lnTo>
                  <a:pt x="1710" y="1693"/>
                </a:lnTo>
                <a:lnTo>
                  <a:pt x="1715" y="1693"/>
                </a:lnTo>
                <a:lnTo>
                  <a:pt x="1719" y="1693"/>
                </a:lnTo>
                <a:lnTo>
                  <a:pt x="1735" y="1692"/>
                </a:lnTo>
                <a:lnTo>
                  <a:pt x="1751" y="1692"/>
                </a:lnTo>
                <a:lnTo>
                  <a:pt x="1749" y="1701"/>
                </a:lnTo>
                <a:lnTo>
                  <a:pt x="1749" y="1709"/>
                </a:lnTo>
                <a:lnTo>
                  <a:pt x="1749" y="1716"/>
                </a:lnTo>
                <a:lnTo>
                  <a:pt x="1749" y="1723"/>
                </a:lnTo>
                <a:lnTo>
                  <a:pt x="1749" y="1724"/>
                </a:lnTo>
                <a:lnTo>
                  <a:pt x="1749" y="1732"/>
                </a:lnTo>
                <a:lnTo>
                  <a:pt x="1749" y="1739"/>
                </a:lnTo>
                <a:lnTo>
                  <a:pt x="1749" y="1740"/>
                </a:lnTo>
                <a:lnTo>
                  <a:pt x="1749" y="1748"/>
                </a:lnTo>
                <a:lnTo>
                  <a:pt x="1749" y="1750"/>
                </a:lnTo>
                <a:lnTo>
                  <a:pt x="1749" y="1754"/>
                </a:lnTo>
                <a:lnTo>
                  <a:pt x="1749" y="1756"/>
                </a:lnTo>
                <a:lnTo>
                  <a:pt x="1779" y="1754"/>
                </a:lnTo>
                <a:lnTo>
                  <a:pt x="1783" y="1754"/>
                </a:lnTo>
                <a:lnTo>
                  <a:pt x="1803" y="1754"/>
                </a:lnTo>
                <a:lnTo>
                  <a:pt x="1806" y="1754"/>
                </a:lnTo>
                <a:lnTo>
                  <a:pt x="1807" y="1754"/>
                </a:lnTo>
                <a:lnTo>
                  <a:pt x="1808" y="1754"/>
                </a:lnTo>
                <a:lnTo>
                  <a:pt x="1811" y="1754"/>
                </a:lnTo>
                <a:lnTo>
                  <a:pt x="1811" y="1756"/>
                </a:lnTo>
                <a:lnTo>
                  <a:pt x="1811" y="1757"/>
                </a:lnTo>
                <a:lnTo>
                  <a:pt x="1811" y="1760"/>
                </a:lnTo>
                <a:lnTo>
                  <a:pt x="1811" y="1761"/>
                </a:lnTo>
                <a:lnTo>
                  <a:pt x="1811" y="1762"/>
                </a:lnTo>
                <a:lnTo>
                  <a:pt x="1811" y="1763"/>
                </a:lnTo>
                <a:lnTo>
                  <a:pt x="1811" y="1765"/>
                </a:lnTo>
                <a:lnTo>
                  <a:pt x="1811" y="1766"/>
                </a:lnTo>
                <a:lnTo>
                  <a:pt x="1811" y="1767"/>
                </a:lnTo>
                <a:lnTo>
                  <a:pt x="1811" y="1770"/>
                </a:lnTo>
                <a:lnTo>
                  <a:pt x="1811" y="1771"/>
                </a:lnTo>
                <a:lnTo>
                  <a:pt x="1811" y="1773"/>
                </a:lnTo>
                <a:lnTo>
                  <a:pt x="1811" y="1774"/>
                </a:lnTo>
                <a:lnTo>
                  <a:pt x="1811" y="1776"/>
                </a:lnTo>
                <a:lnTo>
                  <a:pt x="1811" y="1778"/>
                </a:lnTo>
                <a:lnTo>
                  <a:pt x="1811" y="1779"/>
                </a:lnTo>
                <a:lnTo>
                  <a:pt x="1811" y="1780"/>
                </a:lnTo>
                <a:lnTo>
                  <a:pt x="1811" y="1782"/>
                </a:lnTo>
                <a:lnTo>
                  <a:pt x="1811" y="1783"/>
                </a:lnTo>
                <a:lnTo>
                  <a:pt x="1811" y="1784"/>
                </a:lnTo>
                <a:lnTo>
                  <a:pt x="1811" y="1786"/>
                </a:lnTo>
                <a:lnTo>
                  <a:pt x="1811" y="1788"/>
                </a:lnTo>
                <a:lnTo>
                  <a:pt x="1811" y="1790"/>
                </a:lnTo>
                <a:lnTo>
                  <a:pt x="1811" y="1793"/>
                </a:lnTo>
                <a:lnTo>
                  <a:pt x="1811" y="1795"/>
                </a:lnTo>
                <a:lnTo>
                  <a:pt x="1811" y="1796"/>
                </a:lnTo>
                <a:lnTo>
                  <a:pt x="1811" y="1797"/>
                </a:lnTo>
                <a:lnTo>
                  <a:pt x="1811" y="1799"/>
                </a:lnTo>
                <a:lnTo>
                  <a:pt x="1811" y="1800"/>
                </a:lnTo>
                <a:lnTo>
                  <a:pt x="1811" y="1801"/>
                </a:lnTo>
                <a:lnTo>
                  <a:pt x="1811" y="1803"/>
                </a:lnTo>
                <a:lnTo>
                  <a:pt x="1811" y="1805"/>
                </a:lnTo>
                <a:lnTo>
                  <a:pt x="1811" y="1807"/>
                </a:lnTo>
                <a:lnTo>
                  <a:pt x="1809" y="1807"/>
                </a:lnTo>
                <a:lnTo>
                  <a:pt x="1809" y="1812"/>
                </a:lnTo>
                <a:lnTo>
                  <a:pt x="1809" y="1814"/>
                </a:lnTo>
                <a:lnTo>
                  <a:pt x="1809" y="1816"/>
                </a:lnTo>
                <a:lnTo>
                  <a:pt x="1809" y="1817"/>
                </a:lnTo>
                <a:lnTo>
                  <a:pt x="1811" y="1817"/>
                </a:lnTo>
                <a:lnTo>
                  <a:pt x="1816" y="1817"/>
                </a:lnTo>
                <a:lnTo>
                  <a:pt x="1820" y="1817"/>
                </a:lnTo>
                <a:lnTo>
                  <a:pt x="1821" y="1817"/>
                </a:lnTo>
                <a:lnTo>
                  <a:pt x="1824" y="1817"/>
                </a:lnTo>
                <a:lnTo>
                  <a:pt x="1832" y="1817"/>
                </a:lnTo>
                <a:lnTo>
                  <a:pt x="1833" y="1817"/>
                </a:lnTo>
                <a:lnTo>
                  <a:pt x="1841" y="1817"/>
                </a:lnTo>
                <a:lnTo>
                  <a:pt x="1846" y="1817"/>
                </a:lnTo>
                <a:lnTo>
                  <a:pt x="1855" y="1817"/>
                </a:lnTo>
                <a:lnTo>
                  <a:pt x="1862" y="1817"/>
                </a:lnTo>
                <a:lnTo>
                  <a:pt x="1863" y="1817"/>
                </a:lnTo>
                <a:lnTo>
                  <a:pt x="1864" y="1817"/>
                </a:lnTo>
                <a:lnTo>
                  <a:pt x="1866" y="1817"/>
                </a:lnTo>
                <a:lnTo>
                  <a:pt x="1867" y="1817"/>
                </a:lnTo>
                <a:lnTo>
                  <a:pt x="1868" y="1817"/>
                </a:lnTo>
                <a:lnTo>
                  <a:pt x="1869" y="1817"/>
                </a:lnTo>
                <a:lnTo>
                  <a:pt x="1873" y="1817"/>
                </a:lnTo>
                <a:lnTo>
                  <a:pt x="1881" y="1817"/>
                </a:lnTo>
                <a:lnTo>
                  <a:pt x="1894" y="1817"/>
                </a:lnTo>
                <a:lnTo>
                  <a:pt x="1896" y="1817"/>
                </a:lnTo>
                <a:lnTo>
                  <a:pt x="1902" y="1817"/>
                </a:lnTo>
                <a:lnTo>
                  <a:pt x="1903" y="1817"/>
                </a:lnTo>
                <a:lnTo>
                  <a:pt x="1916" y="1817"/>
                </a:lnTo>
                <a:lnTo>
                  <a:pt x="1933" y="1817"/>
                </a:lnTo>
                <a:lnTo>
                  <a:pt x="1933" y="1848"/>
                </a:lnTo>
                <a:lnTo>
                  <a:pt x="1965" y="1848"/>
                </a:lnTo>
                <a:lnTo>
                  <a:pt x="1965" y="1816"/>
                </a:lnTo>
                <a:lnTo>
                  <a:pt x="1971" y="1816"/>
                </a:lnTo>
                <a:lnTo>
                  <a:pt x="1979" y="1816"/>
                </a:lnTo>
                <a:lnTo>
                  <a:pt x="1983" y="1816"/>
                </a:lnTo>
                <a:lnTo>
                  <a:pt x="1988" y="1816"/>
                </a:lnTo>
                <a:lnTo>
                  <a:pt x="1995" y="1816"/>
                </a:lnTo>
                <a:lnTo>
                  <a:pt x="1996" y="1816"/>
                </a:lnTo>
                <a:lnTo>
                  <a:pt x="2003" y="1816"/>
                </a:lnTo>
                <a:lnTo>
                  <a:pt x="2013" y="1817"/>
                </a:lnTo>
                <a:lnTo>
                  <a:pt x="2026" y="1817"/>
                </a:lnTo>
                <a:lnTo>
                  <a:pt x="2033" y="1817"/>
                </a:lnTo>
                <a:lnTo>
                  <a:pt x="2043" y="1817"/>
                </a:lnTo>
                <a:lnTo>
                  <a:pt x="2050" y="1817"/>
                </a:lnTo>
                <a:lnTo>
                  <a:pt x="2056" y="1817"/>
                </a:lnTo>
                <a:lnTo>
                  <a:pt x="2086" y="1818"/>
                </a:lnTo>
                <a:lnTo>
                  <a:pt x="2089" y="1818"/>
                </a:lnTo>
                <a:lnTo>
                  <a:pt x="2100" y="1818"/>
                </a:lnTo>
                <a:lnTo>
                  <a:pt x="2117" y="1820"/>
                </a:lnTo>
                <a:lnTo>
                  <a:pt x="2128" y="1820"/>
                </a:lnTo>
                <a:lnTo>
                  <a:pt x="2133" y="1818"/>
                </a:lnTo>
                <a:lnTo>
                  <a:pt x="2149" y="1818"/>
                </a:lnTo>
                <a:lnTo>
                  <a:pt x="2162" y="1818"/>
                </a:lnTo>
                <a:lnTo>
                  <a:pt x="2164" y="1818"/>
                </a:lnTo>
                <a:lnTo>
                  <a:pt x="2180" y="1817"/>
                </a:lnTo>
                <a:lnTo>
                  <a:pt x="2196" y="1817"/>
                </a:lnTo>
                <a:lnTo>
                  <a:pt x="2211" y="1817"/>
                </a:lnTo>
                <a:lnTo>
                  <a:pt x="2213" y="1817"/>
                </a:lnTo>
                <a:lnTo>
                  <a:pt x="2217" y="1817"/>
                </a:lnTo>
                <a:lnTo>
                  <a:pt x="2221" y="1817"/>
                </a:lnTo>
                <a:lnTo>
                  <a:pt x="2228" y="1817"/>
                </a:lnTo>
                <a:lnTo>
                  <a:pt x="2232" y="1817"/>
                </a:lnTo>
                <a:lnTo>
                  <a:pt x="2244" y="1816"/>
                </a:lnTo>
                <a:lnTo>
                  <a:pt x="2252" y="1816"/>
                </a:lnTo>
                <a:lnTo>
                  <a:pt x="2260" y="1816"/>
                </a:lnTo>
                <a:lnTo>
                  <a:pt x="2275" y="1816"/>
                </a:lnTo>
                <a:lnTo>
                  <a:pt x="2291" y="1817"/>
                </a:lnTo>
                <a:lnTo>
                  <a:pt x="2305" y="1817"/>
                </a:lnTo>
                <a:lnTo>
                  <a:pt x="2313" y="1816"/>
                </a:lnTo>
                <a:lnTo>
                  <a:pt x="2328" y="1816"/>
                </a:lnTo>
                <a:lnTo>
                  <a:pt x="2335" y="1816"/>
                </a:lnTo>
                <a:lnTo>
                  <a:pt x="2343" y="1814"/>
                </a:lnTo>
                <a:lnTo>
                  <a:pt x="2350" y="1814"/>
                </a:lnTo>
                <a:lnTo>
                  <a:pt x="2358" y="1814"/>
                </a:lnTo>
                <a:lnTo>
                  <a:pt x="2364" y="1813"/>
                </a:lnTo>
                <a:lnTo>
                  <a:pt x="2365" y="1813"/>
                </a:lnTo>
                <a:lnTo>
                  <a:pt x="2365" y="1830"/>
                </a:lnTo>
                <a:lnTo>
                  <a:pt x="2365" y="1846"/>
                </a:lnTo>
                <a:lnTo>
                  <a:pt x="2365" y="1861"/>
                </a:lnTo>
                <a:lnTo>
                  <a:pt x="2365" y="1877"/>
                </a:lnTo>
                <a:lnTo>
                  <a:pt x="2365" y="1908"/>
                </a:lnTo>
                <a:lnTo>
                  <a:pt x="2365" y="1924"/>
                </a:lnTo>
                <a:lnTo>
                  <a:pt x="2365" y="1940"/>
                </a:lnTo>
                <a:lnTo>
                  <a:pt x="2365" y="1955"/>
                </a:lnTo>
                <a:lnTo>
                  <a:pt x="2365" y="1971"/>
                </a:lnTo>
                <a:lnTo>
                  <a:pt x="2365" y="1979"/>
                </a:lnTo>
                <a:lnTo>
                  <a:pt x="2365" y="1988"/>
                </a:lnTo>
                <a:lnTo>
                  <a:pt x="2365" y="2002"/>
                </a:lnTo>
                <a:lnTo>
                  <a:pt x="2365" y="2004"/>
                </a:lnTo>
                <a:lnTo>
                  <a:pt x="2365" y="2019"/>
                </a:lnTo>
                <a:lnTo>
                  <a:pt x="2365" y="2035"/>
                </a:lnTo>
                <a:lnTo>
                  <a:pt x="2365" y="2047"/>
                </a:lnTo>
                <a:lnTo>
                  <a:pt x="2365" y="2051"/>
                </a:lnTo>
                <a:lnTo>
                  <a:pt x="2364" y="2066"/>
                </a:lnTo>
                <a:lnTo>
                  <a:pt x="2364" y="2068"/>
                </a:lnTo>
                <a:lnTo>
                  <a:pt x="2363" y="2068"/>
                </a:lnTo>
                <a:lnTo>
                  <a:pt x="2343" y="2068"/>
                </a:lnTo>
                <a:lnTo>
                  <a:pt x="2312" y="2068"/>
                </a:lnTo>
                <a:lnTo>
                  <a:pt x="2303" y="2068"/>
                </a:lnTo>
                <a:lnTo>
                  <a:pt x="2281" y="2068"/>
                </a:lnTo>
                <a:lnTo>
                  <a:pt x="2251" y="2068"/>
                </a:lnTo>
                <a:lnTo>
                  <a:pt x="2241" y="2068"/>
                </a:lnTo>
                <a:lnTo>
                  <a:pt x="2230" y="2068"/>
                </a:lnTo>
                <a:lnTo>
                  <a:pt x="2228" y="2068"/>
                </a:lnTo>
                <a:lnTo>
                  <a:pt x="2219" y="2068"/>
                </a:lnTo>
                <a:lnTo>
                  <a:pt x="2211" y="2068"/>
                </a:lnTo>
                <a:lnTo>
                  <a:pt x="2204" y="2068"/>
                </a:lnTo>
                <a:lnTo>
                  <a:pt x="2196" y="2068"/>
                </a:lnTo>
                <a:lnTo>
                  <a:pt x="2192" y="2068"/>
                </a:lnTo>
                <a:lnTo>
                  <a:pt x="2180" y="2069"/>
                </a:lnTo>
                <a:lnTo>
                  <a:pt x="2171" y="2069"/>
                </a:lnTo>
                <a:lnTo>
                  <a:pt x="2158" y="2069"/>
                </a:lnTo>
                <a:lnTo>
                  <a:pt x="2150" y="2069"/>
                </a:lnTo>
                <a:lnTo>
                  <a:pt x="2134" y="2069"/>
                </a:lnTo>
                <a:lnTo>
                  <a:pt x="2129" y="2069"/>
                </a:lnTo>
                <a:lnTo>
                  <a:pt x="2128" y="2069"/>
                </a:lnTo>
                <a:lnTo>
                  <a:pt x="2127" y="2069"/>
                </a:lnTo>
                <a:lnTo>
                  <a:pt x="2123" y="2069"/>
                </a:lnTo>
                <a:lnTo>
                  <a:pt x="2120" y="2069"/>
                </a:lnTo>
                <a:lnTo>
                  <a:pt x="2119" y="2069"/>
                </a:lnTo>
                <a:lnTo>
                  <a:pt x="2100" y="2069"/>
                </a:lnTo>
                <a:lnTo>
                  <a:pt x="2099" y="2069"/>
                </a:lnTo>
                <a:lnTo>
                  <a:pt x="2098" y="2069"/>
                </a:lnTo>
                <a:lnTo>
                  <a:pt x="2084" y="2069"/>
                </a:lnTo>
                <a:lnTo>
                  <a:pt x="2068" y="2069"/>
                </a:lnTo>
                <a:lnTo>
                  <a:pt x="2064" y="2069"/>
                </a:lnTo>
                <a:lnTo>
                  <a:pt x="2064" y="2073"/>
                </a:lnTo>
                <a:lnTo>
                  <a:pt x="2064" y="2076"/>
                </a:lnTo>
                <a:lnTo>
                  <a:pt x="2064" y="2077"/>
                </a:lnTo>
                <a:lnTo>
                  <a:pt x="2064" y="2078"/>
                </a:lnTo>
                <a:lnTo>
                  <a:pt x="2064" y="2081"/>
                </a:lnTo>
                <a:lnTo>
                  <a:pt x="2068" y="2081"/>
                </a:lnTo>
                <a:lnTo>
                  <a:pt x="2068" y="2083"/>
                </a:lnTo>
                <a:lnTo>
                  <a:pt x="2060" y="2083"/>
                </a:lnTo>
                <a:lnTo>
                  <a:pt x="2060" y="2087"/>
                </a:lnTo>
                <a:lnTo>
                  <a:pt x="2060" y="2090"/>
                </a:lnTo>
                <a:lnTo>
                  <a:pt x="2060" y="2096"/>
                </a:lnTo>
                <a:lnTo>
                  <a:pt x="2052" y="2096"/>
                </a:lnTo>
                <a:lnTo>
                  <a:pt x="2052" y="2085"/>
                </a:lnTo>
                <a:lnTo>
                  <a:pt x="2052" y="2070"/>
                </a:lnTo>
                <a:lnTo>
                  <a:pt x="2052" y="2069"/>
                </a:lnTo>
                <a:lnTo>
                  <a:pt x="2038" y="2069"/>
                </a:lnTo>
                <a:lnTo>
                  <a:pt x="2034" y="2069"/>
                </a:lnTo>
                <a:lnTo>
                  <a:pt x="2026" y="2069"/>
                </a:lnTo>
                <a:lnTo>
                  <a:pt x="2026" y="2068"/>
                </a:lnTo>
                <a:lnTo>
                  <a:pt x="2026" y="2065"/>
                </a:lnTo>
                <a:lnTo>
                  <a:pt x="2026" y="2064"/>
                </a:lnTo>
                <a:lnTo>
                  <a:pt x="2026" y="2061"/>
                </a:lnTo>
                <a:lnTo>
                  <a:pt x="2026" y="2060"/>
                </a:lnTo>
                <a:lnTo>
                  <a:pt x="2026" y="2057"/>
                </a:lnTo>
                <a:lnTo>
                  <a:pt x="2026" y="2056"/>
                </a:lnTo>
                <a:lnTo>
                  <a:pt x="2026" y="2055"/>
                </a:lnTo>
                <a:lnTo>
                  <a:pt x="2026" y="2053"/>
                </a:lnTo>
                <a:lnTo>
                  <a:pt x="2026" y="2052"/>
                </a:lnTo>
                <a:lnTo>
                  <a:pt x="2026" y="2051"/>
                </a:lnTo>
                <a:lnTo>
                  <a:pt x="2026" y="2049"/>
                </a:lnTo>
                <a:lnTo>
                  <a:pt x="2026" y="2048"/>
                </a:lnTo>
                <a:lnTo>
                  <a:pt x="2026" y="2047"/>
                </a:lnTo>
                <a:lnTo>
                  <a:pt x="2026" y="2044"/>
                </a:lnTo>
                <a:lnTo>
                  <a:pt x="2027" y="2044"/>
                </a:lnTo>
                <a:lnTo>
                  <a:pt x="2027" y="2043"/>
                </a:lnTo>
                <a:lnTo>
                  <a:pt x="2027" y="2042"/>
                </a:lnTo>
                <a:lnTo>
                  <a:pt x="2027" y="2040"/>
                </a:lnTo>
                <a:lnTo>
                  <a:pt x="2027" y="2039"/>
                </a:lnTo>
                <a:lnTo>
                  <a:pt x="2027" y="2038"/>
                </a:lnTo>
                <a:lnTo>
                  <a:pt x="2027" y="2036"/>
                </a:lnTo>
                <a:lnTo>
                  <a:pt x="2023" y="2036"/>
                </a:lnTo>
                <a:lnTo>
                  <a:pt x="2022" y="2036"/>
                </a:lnTo>
                <a:lnTo>
                  <a:pt x="2018" y="2036"/>
                </a:lnTo>
                <a:lnTo>
                  <a:pt x="2014" y="2036"/>
                </a:lnTo>
                <a:lnTo>
                  <a:pt x="2013" y="2036"/>
                </a:lnTo>
                <a:lnTo>
                  <a:pt x="2010" y="2036"/>
                </a:lnTo>
                <a:lnTo>
                  <a:pt x="2010" y="2038"/>
                </a:lnTo>
                <a:lnTo>
                  <a:pt x="2010" y="2039"/>
                </a:lnTo>
                <a:lnTo>
                  <a:pt x="2010" y="2044"/>
                </a:lnTo>
                <a:lnTo>
                  <a:pt x="2010" y="2047"/>
                </a:lnTo>
                <a:lnTo>
                  <a:pt x="1996" y="2047"/>
                </a:lnTo>
                <a:lnTo>
                  <a:pt x="1996" y="2052"/>
                </a:lnTo>
                <a:lnTo>
                  <a:pt x="1995" y="2068"/>
                </a:lnTo>
                <a:lnTo>
                  <a:pt x="1995" y="2069"/>
                </a:lnTo>
                <a:lnTo>
                  <a:pt x="1997" y="2072"/>
                </a:lnTo>
                <a:lnTo>
                  <a:pt x="2007" y="2082"/>
                </a:lnTo>
                <a:lnTo>
                  <a:pt x="2012" y="2085"/>
                </a:lnTo>
                <a:lnTo>
                  <a:pt x="2047" y="2124"/>
                </a:lnTo>
                <a:lnTo>
                  <a:pt x="2074" y="2154"/>
                </a:lnTo>
                <a:lnTo>
                  <a:pt x="2108" y="2192"/>
                </a:lnTo>
                <a:lnTo>
                  <a:pt x="2102" y="2192"/>
                </a:lnTo>
                <a:lnTo>
                  <a:pt x="2072" y="2158"/>
                </a:lnTo>
                <a:lnTo>
                  <a:pt x="2070" y="2160"/>
                </a:lnTo>
                <a:lnTo>
                  <a:pt x="2069" y="2160"/>
                </a:lnTo>
                <a:lnTo>
                  <a:pt x="2068" y="2160"/>
                </a:lnTo>
                <a:lnTo>
                  <a:pt x="2068" y="2162"/>
                </a:lnTo>
                <a:lnTo>
                  <a:pt x="2067" y="2162"/>
                </a:lnTo>
                <a:lnTo>
                  <a:pt x="2068" y="2163"/>
                </a:lnTo>
                <a:lnTo>
                  <a:pt x="2068" y="2164"/>
                </a:lnTo>
                <a:lnTo>
                  <a:pt x="2069" y="2166"/>
                </a:lnTo>
                <a:lnTo>
                  <a:pt x="2070" y="2166"/>
                </a:lnTo>
                <a:lnTo>
                  <a:pt x="2070" y="2167"/>
                </a:lnTo>
                <a:lnTo>
                  <a:pt x="2072" y="2167"/>
                </a:lnTo>
                <a:lnTo>
                  <a:pt x="2074" y="2171"/>
                </a:lnTo>
                <a:lnTo>
                  <a:pt x="2076" y="2172"/>
                </a:lnTo>
                <a:lnTo>
                  <a:pt x="2076" y="2173"/>
                </a:lnTo>
                <a:lnTo>
                  <a:pt x="2077" y="2173"/>
                </a:lnTo>
                <a:lnTo>
                  <a:pt x="2078" y="2175"/>
                </a:lnTo>
                <a:lnTo>
                  <a:pt x="2080" y="2176"/>
                </a:lnTo>
                <a:lnTo>
                  <a:pt x="2081" y="2179"/>
                </a:lnTo>
                <a:lnTo>
                  <a:pt x="2082" y="2180"/>
                </a:lnTo>
                <a:lnTo>
                  <a:pt x="2084" y="2180"/>
                </a:lnTo>
                <a:lnTo>
                  <a:pt x="2087" y="2185"/>
                </a:lnTo>
                <a:lnTo>
                  <a:pt x="2091" y="2189"/>
                </a:lnTo>
                <a:lnTo>
                  <a:pt x="2091" y="2190"/>
                </a:lnTo>
                <a:lnTo>
                  <a:pt x="2093" y="2192"/>
                </a:lnTo>
                <a:lnTo>
                  <a:pt x="2091" y="2192"/>
                </a:lnTo>
                <a:lnTo>
                  <a:pt x="2087" y="2192"/>
                </a:lnTo>
                <a:lnTo>
                  <a:pt x="2086" y="2192"/>
                </a:lnTo>
                <a:lnTo>
                  <a:pt x="2085" y="2192"/>
                </a:lnTo>
                <a:lnTo>
                  <a:pt x="2084" y="2192"/>
                </a:lnTo>
                <a:lnTo>
                  <a:pt x="2077" y="2192"/>
                </a:lnTo>
                <a:lnTo>
                  <a:pt x="2074" y="2192"/>
                </a:lnTo>
                <a:lnTo>
                  <a:pt x="2072" y="2192"/>
                </a:lnTo>
                <a:lnTo>
                  <a:pt x="2069" y="2192"/>
                </a:lnTo>
                <a:lnTo>
                  <a:pt x="2068" y="2192"/>
                </a:lnTo>
                <a:lnTo>
                  <a:pt x="2060" y="2192"/>
                </a:lnTo>
                <a:lnTo>
                  <a:pt x="2054" y="2192"/>
                </a:lnTo>
                <a:lnTo>
                  <a:pt x="2038" y="2193"/>
                </a:lnTo>
                <a:lnTo>
                  <a:pt x="2037" y="2193"/>
                </a:lnTo>
                <a:lnTo>
                  <a:pt x="2030" y="2193"/>
                </a:lnTo>
                <a:lnTo>
                  <a:pt x="2022" y="2192"/>
                </a:lnTo>
                <a:lnTo>
                  <a:pt x="2016" y="2192"/>
                </a:lnTo>
                <a:lnTo>
                  <a:pt x="2007" y="2192"/>
                </a:lnTo>
                <a:lnTo>
                  <a:pt x="1987" y="2192"/>
                </a:lnTo>
                <a:lnTo>
                  <a:pt x="1978" y="2192"/>
                </a:lnTo>
                <a:lnTo>
                  <a:pt x="1977" y="2192"/>
                </a:lnTo>
                <a:lnTo>
                  <a:pt x="1945" y="2192"/>
                </a:lnTo>
                <a:lnTo>
                  <a:pt x="1931" y="2192"/>
                </a:lnTo>
                <a:lnTo>
                  <a:pt x="1922" y="2192"/>
                </a:lnTo>
                <a:lnTo>
                  <a:pt x="1915" y="2192"/>
                </a:lnTo>
                <a:lnTo>
                  <a:pt x="1913" y="2192"/>
                </a:lnTo>
                <a:lnTo>
                  <a:pt x="1884" y="2192"/>
                </a:lnTo>
                <a:lnTo>
                  <a:pt x="1854" y="2193"/>
                </a:lnTo>
                <a:lnTo>
                  <a:pt x="1853" y="2193"/>
                </a:lnTo>
                <a:lnTo>
                  <a:pt x="1851" y="2193"/>
                </a:lnTo>
                <a:lnTo>
                  <a:pt x="1850" y="2193"/>
                </a:lnTo>
                <a:lnTo>
                  <a:pt x="1820" y="2193"/>
                </a:lnTo>
                <a:lnTo>
                  <a:pt x="1819" y="2193"/>
                </a:lnTo>
                <a:lnTo>
                  <a:pt x="1785" y="2196"/>
                </a:lnTo>
                <a:lnTo>
                  <a:pt x="1779" y="2196"/>
                </a:lnTo>
                <a:lnTo>
                  <a:pt x="1777" y="2196"/>
                </a:lnTo>
                <a:lnTo>
                  <a:pt x="1774" y="2196"/>
                </a:lnTo>
                <a:lnTo>
                  <a:pt x="1773" y="2196"/>
                </a:lnTo>
                <a:lnTo>
                  <a:pt x="1769" y="2196"/>
                </a:lnTo>
                <a:lnTo>
                  <a:pt x="1765" y="2196"/>
                </a:lnTo>
                <a:lnTo>
                  <a:pt x="1761" y="2196"/>
                </a:lnTo>
                <a:lnTo>
                  <a:pt x="1760" y="2196"/>
                </a:lnTo>
                <a:lnTo>
                  <a:pt x="1752" y="2197"/>
                </a:lnTo>
                <a:lnTo>
                  <a:pt x="1751" y="2197"/>
                </a:lnTo>
                <a:lnTo>
                  <a:pt x="1745" y="2197"/>
                </a:lnTo>
                <a:lnTo>
                  <a:pt x="1738" y="2197"/>
                </a:lnTo>
                <a:lnTo>
                  <a:pt x="1735" y="2197"/>
                </a:lnTo>
                <a:lnTo>
                  <a:pt x="1731" y="2197"/>
                </a:lnTo>
                <a:lnTo>
                  <a:pt x="1730" y="2198"/>
                </a:lnTo>
                <a:lnTo>
                  <a:pt x="1729" y="2198"/>
                </a:lnTo>
                <a:lnTo>
                  <a:pt x="1719" y="2198"/>
                </a:lnTo>
                <a:lnTo>
                  <a:pt x="1713" y="2198"/>
                </a:lnTo>
                <a:lnTo>
                  <a:pt x="1712" y="2198"/>
                </a:lnTo>
                <a:lnTo>
                  <a:pt x="1706" y="2197"/>
                </a:lnTo>
                <a:lnTo>
                  <a:pt x="1704" y="2197"/>
                </a:lnTo>
                <a:lnTo>
                  <a:pt x="1700" y="2197"/>
                </a:lnTo>
                <a:lnTo>
                  <a:pt x="1689" y="2197"/>
                </a:lnTo>
                <a:lnTo>
                  <a:pt x="1675" y="2196"/>
                </a:lnTo>
                <a:lnTo>
                  <a:pt x="1672" y="2196"/>
                </a:lnTo>
                <a:lnTo>
                  <a:pt x="1668" y="2196"/>
                </a:lnTo>
                <a:lnTo>
                  <a:pt x="1661" y="2196"/>
                </a:lnTo>
                <a:lnTo>
                  <a:pt x="1659" y="2196"/>
                </a:lnTo>
                <a:lnTo>
                  <a:pt x="1652" y="2194"/>
                </a:lnTo>
                <a:lnTo>
                  <a:pt x="1650" y="2194"/>
                </a:lnTo>
                <a:lnTo>
                  <a:pt x="1650" y="2196"/>
                </a:lnTo>
                <a:lnTo>
                  <a:pt x="1641" y="2213"/>
                </a:lnTo>
                <a:lnTo>
                  <a:pt x="1635" y="2224"/>
                </a:lnTo>
                <a:lnTo>
                  <a:pt x="1633" y="2227"/>
                </a:lnTo>
                <a:lnTo>
                  <a:pt x="1631" y="2234"/>
                </a:lnTo>
                <a:lnTo>
                  <a:pt x="1628" y="2236"/>
                </a:lnTo>
                <a:lnTo>
                  <a:pt x="1627" y="2240"/>
                </a:lnTo>
                <a:lnTo>
                  <a:pt x="1623" y="2245"/>
                </a:lnTo>
                <a:lnTo>
                  <a:pt x="1621" y="2249"/>
                </a:lnTo>
                <a:lnTo>
                  <a:pt x="1620" y="2252"/>
                </a:lnTo>
                <a:lnTo>
                  <a:pt x="1619" y="2254"/>
                </a:lnTo>
                <a:lnTo>
                  <a:pt x="1616" y="2260"/>
                </a:lnTo>
                <a:lnTo>
                  <a:pt x="1615" y="2262"/>
                </a:lnTo>
                <a:lnTo>
                  <a:pt x="1612" y="2266"/>
                </a:lnTo>
                <a:lnTo>
                  <a:pt x="1612" y="2268"/>
                </a:lnTo>
                <a:lnTo>
                  <a:pt x="1610" y="2273"/>
                </a:lnTo>
                <a:lnTo>
                  <a:pt x="1603" y="2284"/>
                </a:lnTo>
                <a:lnTo>
                  <a:pt x="1603" y="2286"/>
                </a:lnTo>
                <a:lnTo>
                  <a:pt x="1603" y="2284"/>
                </a:lnTo>
                <a:lnTo>
                  <a:pt x="1603" y="2269"/>
                </a:lnTo>
                <a:lnTo>
                  <a:pt x="1597" y="2269"/>
                </a:lnTo>
                <a:lnTo>
                  <a:pt x="1595" y="2269"/>
                </a:lnTo>
                <a:lnTo>
                  <a:pt x="1603" y="2254"/>
                </a:lnTo>
                <a:lnTo>
                  <a:pt x="1602" y="2254"/>
                </a:lnTo>
                <a:lnTo>
                  <a:pt x="1586" y="2253"/>
                </a:lnTo>
                <a:lnTo>
                  <a:pt x="1580" y="2253"/>
                </a:lnTo>
                <a:lnTo>
                  <a:pt x="1578" y="2253"/>
                </a:lnTo>
                <a:lnTo>
                  <a:pt x="1576" y="2253"/>
                </a:lnTo>
                <a:lnTo>
                  <a:pt x="1571" y="2253"/>
                </a:lnTo>
                <a:lnTo>
                  <a:pt x="1571" y="2254"/>
                </a:lnTo>
                <a:lnTo>
                  <a:pt x="1568" y="2258"/>
                </a:lnTo>
                <a:lnTo>
                  <a:pt x="1567" y="2260"/>
                </a:lnTo>
                <a:lnTo>
                  <a:pt x="1565" y="2261"/>
                </a:lnTo>
                <a:lnTo>
                  <a:pt x="1565" y="2262"/>
                </a:lnTo>
                <a:lnTo>
                  <a:pt x="1564" y="2264"/>
                </a:lnTo>
                <a:lnTo>
                  <a:pt x="1561" y="2269"/>
                </a:lnTo>
                <a:lnTo>
                  <a:pt x="1561" y="2270"/>
                </a:lnTo>
                <a:lnTo>
                  <a:pt x="1560" y="2271"/>
                </a:lnTo>
                <a:lnTo>
                  <a:pt x="1560" y="2273"/>
                </a:lnTo>
                <a:lnTo>
                  <a:pt x="1558" y="2277"/>
                </a:lnTo>
                <a:lnTo>
                  <a:pt x="1558" y="2279"/>
                </a:lnTo>
                <a:lnTo>
                  <a:pt x="1556" y="2282"/>
                </a:lnTo>
                <a:lnTo>
                  <a:pt x="1555" y="2284"/>
                </a:lnTo>
                <a:lnTo>
                  <a:pt x="1555" y="2286"/>
                </a:lnTo>
                <a:lnTo>
                  <a:pt x="1554" y="2290"/>
                </a:lnTo>
                <a:lnTo>
                  <a:pt x="1554" y="2291"/>
                </a:lnTo>
                <a:lnTo>
                  <a:pt x="1552" y="2291"/>
                </a:lnTo>
                <a:lnTo>
                  <a:pt x="1552" y="2295"/>
                </a:lnTo>
                <a:lnTo>
                  <a:pt x="1552" y="2296"/>
                </a:lnTo>
                <a:lnTo>
                  <a:pt x="1551" y="2298"/>
                </a:lnTo>
                <a:lnTo>
                  <a:pt x="1551" y="2300"/>
                </a:lnTo>
                <a:lnTo>
                  <a:pt x="1550" y="2303"/>
                </a:lnTo>
                <a:lnTo>
                  <a:pt x="1550" y="2307"/>
                </a:lnTo>
                <a:lnTo>
                  <a:pt x="1550" y="2308"/>
                </a:lnTo>
                <a:lnTo>
                  <a:pt x="1550" y="2311"/>
                </a:lnTo>
                <a:lnTo>
                  <a:pt x="1550" y="2312"/>
                </a:lnTo>
                <a:lnTo>
                  <a:pt x="1548" y="2313"/>
                </a:lnTo>
                <a:lnTo>
                  <a:pt x="1548" y="2316"/>
                </a:lnTo>
                <a:lnTo>
                  <a:pt x="1535" y="2315"/>
                </a:lnTo>
                <a:lnTo>
                  <a:pt x="1518" y="2313"/>
                </a:lnTo>
                <a:lnTo>
                  <a:pt x="1511" y="2313"/>
                </a:lnTo>
                <a:lnTo>
                  <a:pt x="1503" y="2313"/>
                </a:lnTo>
                <a:lnTo>
                  <a:pt x="1496" y="2312"/>
                </a:lnTo>
                <a:lnTo>
                  <a:pt x="1494" y="2312"/>
                </a:lnTo>
                <a:lnTo>
                  <a:pt x="1486" y="2312"/>
                </a:lnTo>
                <a:lnTo>
                  <a:pt x="1486" y="2311"/>
                </a:lnTo>
                <a:lnTo>
                  <a:pt x="1486" y="2308"/>
                </a:lnTo>
                <a:lnTo>
                  <a:pt x="1486" y="2304"/>
                </a:lnTo>
                <a:lnTo>
                  <a:pt x="1486" y="2296"/>
                </a:lnTo>
                <a:lnTo>
                  <a:pt x="1486" y="2294"/>
                </a:lnTo>
                <a:lnTo>
                  <a:pt x="1486" y="2291"/>
                </a:lnTo>
                <a:lnTo>
                  <a:pt x="1486" y="2290"/>
                </a:lnTo>
                <a:lnTo>
                  <a:pt x="1486" y="2287"/>
                </a:lnTo>
                <a:lnTo>
                  <a:pt x="1486" y="2283"/>
                </a:lnTo>
                <a:lnTo>
                  <a:pt x="1484" y="2282"/>
                </a:lnTo>
                <a:lnTo>
                  <a:pt x="1470" y="2282"/>
                </a:lnTo>
                <a:lnTo>
                  <a:pt x="1454" y="2282"/>
                </a:lnTo>
                <a:lnTo>
                  <a:pt x="1424" y="2283"/>
                </a:lnTo>
                <a:lnTo>
                  <a:pt x="1423" y="2252"/>
                </a:lnTo>
                <a:lnTo>
                  <a:pt x="1407" y="2252"/>
                </a:lnTo>
                <a:lnTo>
                  <a:pt x="1402" y="2252"/>
                </a:lnTo>
                <a:lnTo>
                  <a:pt x="1396" y="2252"/>
                </a:lnTo>
                <a:lnTo>
                  <a:pt x="1390" y="2252"/>
                </a:lnTo>
                <a:lnTo>
                  <a:pt x="1381" y="2252"/>
                </a:lnTo>
                <a:lnTo>
                  <a:pt x="1381" y="2253"/>
                </a:lnTo>
                <a:lnTo>
                  <a:pt x="1381" y="2254"/>
                </a:lnTo>
                <a:lnTo>
                  <a:pt x="1383" y="2256"/>
                </a:lnTo>
                <a:lnTo>
                  <a:pt x="1383" y="2257"/>
                </a:lnTo>
                <a:lnTo>
                  <a:pt x="1383" y="2258"/>
                </a:lnTo>
                <a:lnTo>
                  <a:pt x="1384" y="2260"/>
                </a:lnTo>
                <a:lnTo>
                  <a:pt x="1384" y="2261"/>
                </a:lnTo>
                <a:lnTo>
                  <a:pt x="1384" y="2262"/>
                </a:lnTo>
                <a:lnTo>
                  <a:pt x="1384" y="2264"/>
                </a:lnTo>
                <a:lnTo>
                  <a:pt x="1384" y="2268"/>
                </a:lnTo>
                <a:lnTo>
                  <a:pt x="1384" y="2270"/>
                </a:lnTo>
                <a:lnTo>
                  <a:pt x="1371" y="2270"/>
                </a:lnTo>
                <a:lnTo>
                  <a:pt x="1364" y="2270"/>
                </a:lnTo>
                <a:lnTo>
                  <a:pt x="1363" y="2270"/>
                </a:lnTo>
                <a:lnTo>
                  <a:pt x="1363" y="2268"/>
                </a:lnTo>
                <a:lnTo>
                  <a:pt x="1363" y="2252"/>
                </a:lnTo>
                <a:lnTo>
                  <a:pt x="1363" y="2236"/>
                </a:lnTo>
                <a:lnTo>
                  <a:pt x="1363" y="2222"/>
                </a:lnTo>
                <a:lnTo>
                  <a:pt x="1364" y="2222"/>
                </a:lnTo>
                <a:lnTo>
                  <a:pt x="1372" y="2222"/>
                </a:lnTo>
                <a:lnTo>
                  <a:pt x="1374" y="2222"/>
                </a:lnTo>
                <a:lnTo>
                  <a:pt x="1376" y="2222"/>
                </a:lnTo>
                <a:lnTo>
                  <a:pt x="1379" y="2222"/>
                </a:lnTo>
                <a:lnTo>
                  <a:pt x="1380" y="2222"/>
                </a:lnTo>
                <a:lnTo>
                  <a:pt x="1381" y="2222"/>
                </a:lnTo>
                <a:lnTo>
                  <a:pt x="1383" y="2222"/>
                </a:lnTo>
                <a:lnTo>
                  <a:pt x="1384" y="2222"/>
                </a:lnTo>
                <a:lnTo>
                  <a:pt x="1387" y="2222"/>
                </a:lnTo>
                <a:lnTo>
                  <a:pt x="1389" y="2222"/>
                </a:lnTo>
                <a:lnTo>
                  <a:pt x="1389" y="2218"/>
                </a:lnTo>
                <a:lnTo>
                  <a:pt x="1389" y="2215"/>
                </a:lnTo>
                <a:lnTo>
                  <a:pt x="1389" y="2213"/>
                </a:lnTo>
                <a:lnTo>
                  <a:pt x="1389" y="2209"/>
                </a:lnTo>
                <a:lnTo>
                  <a:pt x="1389" y="2206"/>
                </a:lnTo>
                <a:lnTo>
                  <a:pt x="1389" y="2204"/>
                </a:lnTo>
                <a:lnTo>
                  <a:pt x="1389" y="2200"/>
                </a:lnTo>
                <a:lnTo>
                  <a:pt x="1389" y="2190"/>
                </a:lnTo>
                <a:lnTo>
                  <a:pt x="1366" y="2190"/>
                </a:lnTo>
                <a:lnTo>
                  <a:pt x="1363" y="2190"/>
                </a:lnTo>
                <a:lnTo>
                  <a:pt x="1360" y="2190"/>
                </a:lnTo>
                <a:lnTo>
                  <a:pt x="1358" y="2190"/>
                </a:lnTo>
                <a:lnTo>
                  <a:pt x="1353" y="2190"/>
                </a:lnTo>
                <a:lnTo>
                  <a:pt x="1346" y="2190"/>
                </a:lnTo>
                <a:lnTo>
                  <a:pt x="1334" y="2190"/>
                </a:lnTo>
                <a:lnTo>
                  <a:pt x="1333" y="2190"/>
                </a:lnTo>
                <a:lnTo>
                  <a:pt x="1327" y="2192"/>
                </a:lnTo>
                <a:lnTo>
                  <a:pt x="1319" y="2192"/>
                </a:lnTo>
                <a:lnTo>
                  <a:pt x="1312" y="2192"/>
                </a:lnTo>
                <a:lnTo>
                  <a:pt x="1304" y="2192"/>
                </a:lnTo>
                <a:lnTo>
                  <a:pt x="1297" y="2192"/>
                </a:lnTo>
                <a:lnTo>
                  <a:pt x="1294" y="2192"/>
                </a:lnTo>
                <a:lnTo>
                  <a:pt x="1290" y="2192"/>
                </a:lnTo>
                <a:lnTo>
                  <a:pt x="1282" y="2192"/>
                </a:lnTo>
                <a:lnTo>
                  <a:pt x="1274" y="2192"/>
                </a:lnTo>
                <a:lnTo>
                  <a:pt x="1268" y="2193"/>
                </a:lnTo>
                <a:lnTo>
                  <a:pt x="1260" y="2193"/>
                </a:lnTo>
                <a:lnTo>
                  <a:pt x="1253" y="2193"/>
                </a:lnTo>
                <a:lnTo>
                  <a:pt x="1246" y="2193"/>
                </a:lnTo>
                <a:lnTo>
                  <a:pt x="1238" y="2193"/>
                </a:lnTo>
                <a:lnTo>
                  <a:pt x="1235" y="2193"/>
                </a:lnTo>
                <a:lnTo>
                  <a:pt x="1231" y="2193"/>
                </a:lnTo>
                <a:lnTo>
                  <a:pt x="1223" y="2193"/>
                </a:lnTo>
                <a:lnTo>
                  <a:pt x="1216" y="2194"/>
                </a:lnTo>
                <a:lnTo>
                  <a:pt x="1209" y="2194"/>
                </a:lnTo>
                <a:lnTo>
                  <a:pt x="1203" y="2194"/>
                </a:lnTo>
                <a:lnTo>
                  <a:pt x="1196" y="2194"/>
                </a:lnTo>
                <a:lnTo>
                  <a:pt x="1193" y="2194"/>
                </a:lnTo>
                <a:lnTo>
                  <a:pt x="1187" y="2194"/>
                </a:lnTo>
                <a:lnTo>
                  <a:pt x="1179" y="2194"/>
                </a:lnTo>
                <a:lnTo>
                  <a:pt x="1175" y="2194"/>
                </a:lnTo>
                <a:lnTo>
                  <a:pt x="1171" y="2194"/>
                </a:lnTo>
                <a:lnTo>
                  <a:pt x="1163" y="2194"/>
                </a:lnTo>
                <a:lnTo>
                  <a:pt x="1156" y="2194"/>
                </a:lnTo>
                <a:lnTo>
                  <a:pt x="1148" y="2194"/>
                </a:lnTo>
                <a:lnTo>
                  <a:pt x="1140" y="2194"/>
                </a:lnTo>
                <a:lnTo>
                  <a:pt x="1132" y="2194"/>
                </a:lnTo>
                <a:lnTo>
                  <a:pt x="1126" y="2193"/>
                </a:lnTo>
                <a:lnTo>
                  <a:pt x="1124" y="2193"/>
                </a:lnTo>
                <a:lnTo>
                  <a:pt x="1123" y="2193"/>
                </a:lnTo>
                <a:lnTo>
                  <a:pt x="1116" y="2194"/>
                </a:lnTo>
                <a:lnTo>
                  <a:pt x="1109" y="2194"/>
                </a:lnTo>
                <a:lnTo>
                  <a:pt x="1101" y="2194"/>
                </a:lnTo>
                <a:lnTo>
                  <a:pt x="1094" y="2194"/>
                </a:lnTo>
                <a:lnTo>
                  <a:pt x="1086" y="2194"/>
                </a:lnTo>
                <a:lnTo>
                  <a:pt x="1079" y="2196"/>
                </a:lnTo>
                <a:lnTo>
                  <a:pt x="1071" y="2196"/>
                </a:lnTo>
                <a:lnTo>
                  <a:pt x="1063" y="2196"/>
                </a:lnTo>
                <a:lnTo>
                  <a:pt x="1055" y="2196"/>
                </a:lnTo>
                <a:lnTo>
                  <a:pt x="1051" y="2196"/>
                </a:lnTo>
                <a:lnTo>
                  <a:pt x="1047" y="2196"/>
                </a:lnTo>
                <a:lnTo>
                  <a:pt x="1046" y="2196"/>
                </a:lnTo>
                <a:lnTo>
                  <a:pt x="1039" y="2197"/>
                </a:lnTo>
                <a:lnTo>
                  <a:pt x="1032" y="2197"/>
                </a:lnTo>
                <a:lnTo>
                  <a:pt x="1024" y="2197"/>
                </a:lnTo>
                <a:lnTo>
                  <a:pt x="1016" y="2197"/>
                </a:lnTo>
                <a:lnTo>
                  <a:pt x="1012" y="2197"/>
                </a:lnTo>
                <a:lnTo>
                  <a:pt x="1008" y="2197"/>
                </a:lnTo>
                <a:lnTo>
                  <a:pt x="1000" y="2198"/>
                </a:lnTo>
                <a:lnTo>
                  <a:pt x="994" y="2197"/>
                </a:lnTo>
                <a:lnTo>
                  <a:pt x="990" y="2197"/>
                </a:lnTo>
                <a:lnTo>
                  <a:pt x="986" y="2197"/>
                </a:lnTo>
                <a:lnTo>
                  <a:pt x="978" y="2197"/>
                </a:lnTo>
                <a:lnTo>
                  <a:pt x="970" y="2197"/>
                </a:lnTo>
                <a:lnTo>
                  <a:pt x="962" y="2197"/>
                </a:lnTo>
                <a:lnTo>
                  <a:pt x="955" y="2197"/>
                </a:lnTo>
                <a:lnTo>
                  <a:pt x="947" y="2196"/>
                </a:lnTo>
                <a:lnTo>
                  <a:pt x="939" y="2196"/>
                </a:lnTo>
                <a:lnTo>
                  <a:pt x="931" y="2196"/>
                </a:lnTo>
                <a:lnTo>
                  <a:pt x="927" y="2196"/>
                </a:lnTo>
                <a:lnTo>
                  <a:pt x="923" y="2196"/>
                </a:lnTo>
                <a:lnTo>
                  <a:pt x="915" y="2196"/>
                </a:lnTo>
                <a:lnTo>
                  <a:pt x="908" y="2194"/>
                </a:lnTo>
                <a:lnTo>
                  <a:pt x="900" y="2194"/>
                </a:lnTo>
                <a:lnTo>
                  <a:pt x="892" y="2194"/>
                </a:lnTo>
                <a:lnTo>
                  <a:pt x="885" y="2194"/>
                </a:lnTo>
                <a:lnTo>
                  <a:pt x="878" y="2194"/>
                </a:lnTo>
                <a:lnTo>
                  <a:pt x="878" y="2201"/>
                </a:lnTo>
                <a:lnTo>
                  <a:pt x="878" y="2210"/>
                </a:lnTo>
                <a:lnTo>
                  <a:pt x="878" y="2211"/>
                </a:lnTo>
                <a:lnTo>
                  <a:pt x="878" y="2224"/>
                </a:lnTo>
                <a:lnTo>
                  <a:pt x="878" y="2226"/>
                </a:lnTo>
                <a:lnTo>
                  <a:pt x="878" y="2240"/>
                </a:lnTo>
                <a:lnTo>
                  <a:pt x="878" y="2248"/>
                </a:lnTo>
                <a:lnTo>
                  <a:pt x="878" y="2256"/>
                </a:lnTo>
                <a:lnTo>
                  <a:pt x="878" y="2270"/>
                </a:lnTo>
                <a:lnTo>
                  <a:pt x="878" y="2287"/>
                </a:lnTo>
                <a:lnTo>
                  <a:pt x="878" y="2304"/>
                </a:lnTo>
                <a:lnTo>
                  <a:pt x="878" y="2317"/>
                </a:lnTo>
                <a:lnTo>
                  <a:pt x="846" y="2317"/>
                </a:lnTo>
                <a:lnTo>
                  <a:pt x="816" y="2317"/>
                </a:lnTo>
                <a:lnTo>
                  <a:pt x="815" y="2317"/>
                </a:lnTo>
                <a:lnTo>
                  <a:pt x="784" y="2316"/>
                </a:lnTo>
                <a:lnTo>
                  <a:pt x="752" y="2316"/>
                </a:lnTo>
                <a:lnTo>
                  <a:pt x="751" y="2316"/>
                </a:lnTo>
                <a:lnTo>
                  <a:pt x="737" y="2316"/>
                </a:lnTo>
                <a:lnTo>
                  <a:pt x="705" y="2316"/>
                </a:lnTo>
                <a:lnTo>
                  <a:pt x="697" y="2316"/>
                </a:lnTo>
                <a:lnTo>
                  <a:pt x="690" y="2316"/>
                </a:lnTo>
                <a:lnTo>
                  <a:pt x="688" y="2316"/>
                </a:lnTo>
                <a:lnTo>
                  <a:pt x="682" y="2316"/>
                </a:lnTo>
                <a:lnTo>
                  <a:pt x="678" y="2316"/>
                </a:lnTo>
                <a:lnTo>
                  <a:pt x="674" y="2316"/>
                </a:lnTo>
                <a:lnTo>
                  <a:pt x="667" y="2316"/>
                </a:lnTo>
                <a:lnTo>
                  <a:pt x="660" y="2316"/>
                </a:lnTo>
                <a:lnTo>
                  <a:pt x="650" y="2316"/>
                </a:lnTo>
                <a:lnTo>
                  <a:pt x="647" y="2316"/>
                </a:lnTo>
                <a:lnTo>
                  <a:pt x="643" y="2316"/>
                </a:lnTo>
                <a:lnTo>
                  <a:pt x="635" y="2316"/>
                </a:lnTo>
                <a:lnTo>
                  <a:pt x="628" y="2316"/>
                </a:lnTo>
                <a:lnTo>
                  <a:pt x="628" y="2292"/>
                </a:lnTo>
                <a:lnTo>
                  <a:pt x="628" y="2284"/>
                </a:lnTo>
                <a:lnTo>
                  <a:pt x="627" y="2265"/>
                </a:lnTo>
                <a:lnTo>
                  <a:pt x="627" y="2254"/>
                </a:lnTo>
                <a:lnTo>
                  <a:pt x="627" y="2253"/>
                </a:lnTo>
                <a:lnTo>
                  <a:pt x="627" y="2241"/>
                </a:lnTo>
                <a:lnTo>
                  <a:pt x="627" y="2227"/>
                </a:lnTo>
                <a:lnTo>
                  <a:pt x="627" y="2223"/>
                </a:lnTo>
                <a:lnTo>
                  <a:pt x="627" y="2218"/>
                </a:lnTo>
                <a:lnTo>
                  <a:pt x="627" y="2205"/>
                </a:lnTo>
                <a:lnTo>
                  <a:pt x="627" y="2192"/>
                </a:lnTo>
                <a:lnTo>
                  <a:pt x="626" y="2162"/>
                </a:lnTo>
                <a:lnTo>
                  <a:pt x="626" y="2129"/>
                </a:lnTo>
                <a:lnTo>
                  <a:pt x="624" y="2098"/>
                </a:lnTo>
                <a:lnTo>
                  <a:pt x="624" y="2095"/>
                </a:lnTo>
                <a:lnTo>
                  <a:pt x="624" y="2069"/>
                </a:lnTo>
                <a:lnTo>
                  <a:pt x="624" y="2068"/>
                </a:lnTo>
                <a:lnTo>
                  <a:pt x="606" y="2068"/>
                </a:lnTo>
                <a:lnTo>
                  <a:pt x="593" y="2068"/>
                </a:lnTo>
                <a:lnTo>
                  <a:pt x="573" y="2068"/>
                </a:lnTo>
                <a:lnTo>
                  <a:pt x="564" y="2068"/>
                </a:lnTo>
                <a:lnTo>
                  <a:pt x="550" y="2068"/>
                </a:lnTo>
                <a:lnTo>
                  <a:pt x="523" y="2068"/>
                </a:lnTo>
                <a:lnTo>
                  <a:pt x="517" y="2068"/>
                </a:lnTo>
                <a:lnTo>
                  <a:pt x="512" y="2068"/>
                </a:lnTo>
                <a:lnTo>
                  <a:pt x="502" y="2068"/>
                </a:lnTo>
                <a:lnTo>
                  <a:pt x="500" y="2068"/>
                </a:lnTo>
                <a:lnTo>
                  <a:pt x="499" y="2068"/>
                </a:lnTo>
                <a:lnTo>
                  <a:pt x="482" y="2068"/>
                </a:lnTo>
                <a:lnTo>
                  <a:pt x="478" y="2068"/>
                </a:lnTo>
                <a:lnTo>
                  <a:pt x="473" y="2068"/>
                </a:lnTo>
                <a:lnTo>
                  <a:pt x="473" y="2066"/>
                </a:lnTo>
                <a:lnTo>
                  <a:pt x="341" y="2066"/>
                </a:lnTo>
                <a:lnTo>
                  <a:pt x="340" y="2066"/>
                </a:lnTo>
                <a:lnTo>
                  <a:pt x="338" y="2066"/>
                </a:lnTo>
                <a:lnTo>
                  <a:pt x="337" y="2066"/>
                </a:lnTo>
                <a:lnTo>
                  <a:pt x="336" y="2066"/>
                </a:lnTo>
                <a:lnTo>
                  <a:pt x="335" y="2066"/>
                </a:lnTo>
                <a:lnTo>
                  <a:pt x="333" y="2066"/>
                </a:lnTo>
                <a:lnTo>
                  <a:pt x="331" y="2068"/>
                </a:lnTo>
                <a:lnTo>
                  <a:pt x="329" y="2068"/>
                </a:lnTo>
                <a:lnTo>
                  <a:pt x="328" y="2069"/>
                </a:lnTo>
                <a:lnTo>
                  <a:pt x="327" y="2069"/>
                </a:lnTo>
                <a:lnTo>
                  <a:pt x="325" y="2069"/>
                </a:lnTo>
                <a:lnTo>
                  <a:pt x="325" y="2070"/>
                </a:lnTo>
                <a:lnTo>
                  <a:pt x="324" y="2070"/>
                </a:lnTo>
                <a:lnTo>
                  <a:pt x="323" y="2070"/>
                </a:lnTo>
                <a:lnTo>
                  <a:pt x="323" y="2072"/>
                </a:lnTo>
                <a:lnTo>
                  <a:pt x="322" y="2072"/>
                </a:lnTo>
                <a:lnTo>
                  <a:pt x="320" y="2073"/>
                </a:lnTo>
                <a:lnTo>
                  <a:pt x="319" y="2074"/>
                </a:lnTo>
                <a:lnTo>
                  <a:pt x="318" y="2074"/>
                </a:lnTo>
                <a:lnTo>
                  <a:pt x="318" y="2076"/>
                </a:lnTo>
                <a:lnTo>
                  <a:pt x="316" y="2076"/>
                </a:lnTo>
                <a:lnTo>
                  <a:pt x="316" y="2077"/>
                </a:lnTo>
                <a:lnTo>
                  <a:pt x="315" y="2077"/>
                </a:lnTo>
                <a:lnTo>
                  <a:pt x="314" y="2078"/>
                </a:lnTo>
                <a:lnTo>
                  <a:pt x="310" y="2082"/>
                </a:lnTo>
                <a:lnTo>
                  <a:pt x="299" y="2081"/>
                </a:lnTo>
                <a:lnTo>
                  <a:pt x="299" y="2083"/>
                </a:lnTo>
                <a:lnTo>
                  <a:pt x="308" y="2085"/>
                </a:lnTo>
                <a:lnTo>
                  <a:pt x="297" y="2098"/>
                </a:lnTo>
                <a:lnTo>
                  <a:pt x="250" y="2098"/>
                </a:lnTo>
                <a:lnTo>
                  <a:pt x="188" y="2098"/>
                </a:lnTo>
                <a:lnTo>
                  <a:pt x="137" y="2069"/>
                </a:lnTo>
                <a:lnTo>
                  <a:pt x="85" y="2036"/>
                </a:lnTo>
                <a:lnTo>
                  <a:pt x="7" y="2002"/>
                </a:lnTo>
                <a:lnTo>
                  <a:pt x="0" y="1936"/>
                </a:lnTo>
                <a:lnTo>
                  <a:pt x="3" y="1874"/>
                </a:lnTo>
                <a:lnTo>
                  <a:pt x="6" y="1813"/>
                </a:lnTo>
                <a:lnTo>
                  <a:pt x="4" y="1752"/>
                </a:lnTo>
                <a:lnTo>
                  <a:pt x="64" y="1752"/>
                </a:lnTo>
                <a:lnTo>
                  <a:pt x="62" y="1690"/>
                </a:lnTo>
                <a:lnTo>
                  <a:pt x="62" y="1629"/>
                </a:lnTo>
                <a:lnTo>
                  <a:pt x="123" y="1629"/>
                </a:lnTo>
                <a:lnTo>
                  <a:pt x="247" y="1628"/>
                </a:lnTo>
                <a:lnTo>
                  <a:pt x="248" y="1564"/>
                </a:lnTo>
                <a:lnTo>
                  <a:pt x="376" y="1565"/>
                </a:lnTo>
                <a:lnTo>
                  <a:pt x="405" y="1565"/>
                </a:lnTo>
                <a:lnTo>
                  <a:pt x="406" y="1565"/>
                </a:lnTo>
                <a:lnTo>
                  <a:pt x="408" y="1565"/>
                </a:lnTo>
                <a:lnTo>
                  <a:pt x="430" y="1564"/>
                </a:lnTo>
                <a:lnTo>
                  <a:pt x="498" y="1561"/>
                </a:lnTo>
                <a:lnTo>
                  <a:pt x="498" y="1554"/>
                </a:lnTo>
                <a:lnTo>
                  <a:pt x="498" y="1547"/>
                </a:lnTo>
                <a:lnTo>
                  <a:pt x="498" y="1532"/>
                </a:lnTo>
                <a:lnTo>
                  <a:pt x="498" y="1517"/>
                </a:lnTo>
                <a:lnTo>
                  <a:pt x="496" y="1502"/>
                </a:lnTo>
                <a:lnTo>
                  <a:pt x="496" y="1488"/>
                </a:lnTo>
                <a:lnTo>
                  <a:pt x="496" y="1472"/>
                </a:lnTo>
                <a:lnTo>
                  <a:pt x="496" y="1458"/>
                </a:lnTo>
                <a:lnTo>
                  <a:pt x="496" y="1443"/>
                </a:lnTo>
                <a:lnTo>
                  <a:pt x="496" y="1434"/>
                </a:lnTo>
                <a:lnTo>
                  <a:pt x="496" y="1432"/>
                </a:lnTo>
                <a:lnTo>
                  <a:pt x="496" y="1426"/>
                </a:lnTo>
                <a:lnTo>
                  <a:pt x="498" y="1425"/>
                </a:lnTo>
                <a:lnTo>
                  <a:pt x="498" y="1410"/>
                </a:lnTo>
                <a:lnTo>
                  <a:pt x="483" y="1410"/>
                </a:lnTo>
                <a:lnTo>
                  <a:pt x="483" y="1394"/>
                </a:lnTo>
                <a:lnTo>
                  <a:pt x="485" y="1377"/>
                </a:lnTo>
                <a:lnTo>
                  <a:pt x="469" y="1377"/>
                </a:lnTo>
                <a:lnTo>
                  <a:pt x="470" y="1360"/>
                </a:lnTo>
                <a:lnTo>
                  <a:pt x="455" y="1360"/>
                </a:lnTo>
                <a:lnTo>
                  <a:pt x="439" y="1360"/>
                </a:lnTo>
                <a:lnTo>
                  <a:pt x="425" y="1360"/>
                </a:lnTo>
                <a:lnTo>
                  <a:pt x="409" y="1360"/>
                </a:lnTo>
                <a:lnTo>
                  <a:pt x="393" y="1360"/>
                </a:lnTo>
                <a:lnTo>
                  <a:pt x="378" y="1359"/>
                </a:lnTo>
                <a:lnTo>
                  <a:pt x="378" y="1343"/>
                </a:lnTo>
                <a:lnTo>
                  <a:pt x="363" y="1343"/>
                </a:lnTo>
                <a:lnTo>
                  <a:pt x="348" y="1343"/>
                </a:lnTo>
                <a:lnTo>
                  <a:pt x="332" y="1342"/>
                </a:lnTo>
                <a:lnTo>
                  <a:pt x="332" y="1326"/>
                </a:lnTo>
                <a:lnTo>
                  <a:pt x="348" y="1326"/>
                </a:lnTo>
                <a:lnTo>
                  <a:pt x="379" y="1327"/>
                </a:lnTo>
                <a:lnTo>
                  <a:pt x="379" y="1312"/>
                </a:lnTo>
                <a:lnTo>
                  <a:pt x="384" y="1312"/>
                </a:lnTo>
                <a:lnTo>
                  <a:pt x="410" y="1312"/>
                </a:lnTo>
                <a:lnTo>
                  <a:pt x="410" y="1310"/>
                </a:lnTo>
                <a:lnTo>
                  <a:pt x="410" y="1306"/>
                </a:lnTo>
                <a:lnTo>
                  <a:pt x="410" y="1302"/>
                </a:lnTo>
                <a:lnTo>
                  <a:pt x="410" y="1296"/>
                </a:lnTo>
                <a:lnTo>
                  <a:pt x="410" y="1280"/>
                </a:lnTo>
                <a:close/>
                <a:moveTo>
                  <a:pt x="801" y="1045"/>
                </a:moveTo>
                <a:lnTo>
                  <a:pt x="808" y="1045"/>
                </a:lnTo>
                <a:lnTo>
                  <a:pt x="810" y="1045"/>
                </a:lnTo>
                <a:lnTo>
                  <a:pt x="816" y="1045"/>
                </a:lnTo>
                <a:lnTo>
                  <a:pt x="816" y="1029"/>
                </a:lnTo>
                <a:lnTo>
                  <a:pt x="808" y="1029"/>
                </a:lnTo>
                <a:lnTo>
                  <a:pt x="801" y="1029"/>
                </a:lnTo>
                <a:lnTo>
                  <a:pt x="801" y="1031"/>
                </a:lnTo>
                <a:lnTo>
                  <a:pt x="801" y="1036"/>
                </a:lnTo>
                <a:lnTo>
                  <a:pt x="801" y="1043"/>
                </a:lnTo>
                <a:lnTo>
                  <a:pt x="801" y="1045"/>
                </a:lnTo>
                <a:lnTo>
                  <a:pt x="799" y="1045"/>
                </a:lnTo>
                <a:lnTo>
                  <a:pt x="798" y="1045"/>
                </a:lnTo>
                <a:lnTo>
                  <a:pt x="795" y="1045"/>
                </a:lnTo>
                <a:lnTo>
                  <a:pt x="794" y="1045"/>
                </a:lnTo>
                <a:lnTo>
                  <a:pt x="793" y="1045"/>
                </a:lnTo>
                <a:lnTo>
                  <a:pt x="791" y="1045"/>
                </a:lnTo>
                <a:lnTo>
                  <a:pt x="790" y="1045"/>
                </a:lnTo>
                <a:lnTo>
                  <a:pt x="789" y="1045"/>
                </a:lnTo>
                <a:lnTo>
                  <a:pt x="787" y="1045"/>
                </a:lnTo>
                <a:lnTo>
                  <a:pt x="786" y="1045"/>
                </a:lnTo>
                <a:lnTo>
                  <a:pt x="785" y="1045"/>
                </a:lnTo>
                <a:lnTo>
                  <a:pt x="785" y="1037"/>
                </a:lnTo>
                <a:lnTo>
                  <a:pt x="785" y="1035"/>
                </a:lnTo>
                <a:lnTo>
                  <a:pt x="785" y="1033"/>
                </a:lnTo>
                <a:lnTo>
                  <a:pt x="785" y="1032"/>
                </a:lnTo>
                <a:lnTo>
                  <a:pt x="785" y="1029"/>
                </a:lnTo>
                <a:lnTo>
                  <a:pt x="761" y="1029"/>
                </a:lnTo>
                <a:lnTo>
                  <a:pt x="754" y="1029"/>
                </a:lnTo>
                <a:lnTo>
                  <a:pt x="754" y="1035"/>
                </a:lnTo>
                <a:lnTo>
                  <a:pt x="754" y="1039"/>
                </a:lnTo>
                <a:lnTo>
                  <a:pt x="754" y="1045"/>
                </a:lnTo>
                <a:lnTo>
                  <a:pt x="754" y="1050"/>
                </a:lnTo>
                <a:lnTo>
                  <a:pt x="754" y="1060"/>
                </a:lnTo>
                <a:lnTo>
                  <a:pt x="754" y="1061"/>
                </a:lnTo>
                <a:lnTo>
                  <a:pt x="755" y="1061"/>
                </a:lnTo>
                <a:lnTo>
                  <a:pt x="761" y="1061"/>
                </a:lnTo>
                <a:lnTo>
                  <a:pt x="769" y="1061"/>
                </a:lnTo>
                <a:lnTo>
                  <a:pt x="769" y="1075"/>
                </a:lnTo>
                <a:lnTo>
                  <a:pt x="764" y="1075"/>
                </a:lnTo>
                <a:lnTo>
                  <a:pt x="761" y="1075"/>
                </a:lnTo>
                <a:lnTo>
                  <a:pt x="755" y="1077"/>
                </a:lnTo>
                <a:lnTo>
                  <a:pt x="754" y="1077"/>
                </a:lnTo>
                <a:lnTo>
                  <a:pt x="746" y="1075"/>
                </a:lnTo>
                <a:lnTo>
                  <a:pt x="744" y="1075"/>
                </a:lnTo>
                <a:lnTo>
                  <a:pt x="739" y="1075"/>
                </a:lnTo>
                <a:lnTo>
                  <a:pt x="738" y="1075"/>
                </a:lnTo>
                <a:lnTo>
                  <a:pt x="730" y="1075"/>
                </a:lnTo>
                <a:lnTo>
                  <a:pt x="730" y="1071"/>
                </a:lnTo>
                <a:lnTo>
                  <a:pt x="730" y="1069"/>
                </a:lnTo>
                <a:lnTo>
                  <a:pt x="730" y="1067"/>
                </a:lnTo>
                <a:lnTo>
                  <a:pt x="730" y="1066"/>
                </a:lnTo>
                <a:lnTo>
                  <a:pt x="730" y="1063"/>
                </a:lnTo>
                <a:lnTo>
                  <a:pt x="731" y="1061"/>
                </a:lnTo>
                <a:lnTo>
                  <a:pt x="738" y="1061"/>
                </a:lnTo>
                <a:lnTo>
                  <a:pt x="738" y="1060"/>
                </a:lnTo>
                <a:lnTo>
                  <a:pt x="738" y="1058"/>
                </a:lnTo>
                <a:lnTo>
                  <a:pt x="738" y="1057"/>
                </a:lnTo>
                <a:lnTo>
                  <a:pt x="738" y="1056"/>
                </a:lnTo>
                <a:lnTo>
                  <a:pt x="738" y="1054"/>
                </a:lnTo>
                <a:lnTo>
                  <a:pt x="738" y="1053"/>
                </a:lnTo>
                <a:lnTo>
                  <a:pt x="738" y="1052"/>
                </a:lnTo>
                <a:lnTo>
                  <a:pt x="738" y="1050"/>
                </a:lnTo>
                <a:lnTo>
                  <a:pt x="738" y="1048"/>
                </a:lnTo>
                <a:lnTo>
                  <a:pt x="738" y="1046"/>
                </a:lnTo>
                <a:lnTo>
                  <a:pt x="738" y="1045"/>
                </a:lnTo>
                <a:lnTo>
                  <a:pt x="733" y="1045"/>
                </a:lnTo>
                <a:lnTo>
                  <a:pt x="731" y="1045"/>
                </a:lnTo>
                <a:lnTo>
                  <a:pt x="727" y="1045"/>
                </a:lnTo>
                <a:lnTo>
                  <a:pt x="727" y="1044"/>
                </a:lnTo>
                <a:lnTo>
                  <a:pt x="727" y="1043"/>
                </a:lnTo>
                <a:lnTo>
                  <a:pt x="727" y="1041"/>
                </a:lnTo>
                <a:lnTo>
                  <a:pt x="727" y="1040"/>
                </a:lnTo>
                <a:lnTo>
                  <a:pt x="727" y="1039"/>
                </a:lnTo>
                <a:lnTo>
                  <a:pt x="730" y="1039"/>
                </a:lnTo>
                <a:lnTo>
                  <a:pt x="731" y="1039"/>
                </a:lnTo>
                <a:lnTo>
                  <a:pt x="731" y="1037"/>
                </a:lnTo>
                <a:lnTo>
                  <a:pt x="731" y="1035"/>
                </a:lnTo>
                <a:lnTo>
                  <a:pt x="731" y="1029"/>
                </a:lnTo>
                <a:lnTo>
                  <a:pt x="727" y="1029"/>
                </a:lnTo>
                <a:lnTo>
                  <a:pt x="724" y="1029"/>
                </a:lnTo>
                <a:lnTo>
                  <a:pt x="716" y="1029"/>
                </a:lnTo>
                <a:lnTo>
                  <a:pt x="708" y="1029"/>
                </a:lnTo>
                <a:lnTo>
                  <a:pt x="700" y="1028"/>
                </a:lnTo>
                <a:lnTo>
                  <a:pt x="692" y="1028"/>
                </a:lnTo>
                <a:lnTo>
                  <a:pt x="692" y="1014"/>
                </a:lnTo>
                <a:lnTo>
                  <a:pt x="684" y="1013"/>
                </a:lnTo>
                <a:lnTo>
                  <a:pt x="684" y="1014"/>
                </a:lnTo>
                <a:lnTo>
                  <a:pt x="684" y="1015"/>
                </a:lnTo>
                <a:lnTo>
                  <a:pt x="684" y="1018"/>
                </a:lnTo>
                <a:lnTo>
                  <a:pt x="684" y="1020"/>
                </a:lnTo>
                <a:lnTo>
                  <a:pt x="684" y="1024"/>
                </a:lnTo>
                <a:lnTo>
                  <a:pt x="684" y="1028"/>
                </a:lnTo>
                <a:lnTo>
                  <a:pt x="692" y="1028"/>
                </a:lnTo>
                <a:lnTo>
                  <a:pt x="692" y="1044"/>
                </a:lnTo>
                <a:lnTo>
                  <a:pt x="700" y="1044"/>
                </a:lnTo>
                <a:lnTo>
                  <a:pt x="708" y="1044"/>
                </a:lnTo>
                <a:lnTo>
                  <a:pt x="710" y="1044"/>
                </a:lnTo>
                <a:lnTo>
                  <a:pt x="716" y="1044"/>
                </a:lnTo>
                <a:lnTo>
                  <a:pt x="718" y="1045"/>
                </a:lnTo>
                <a:lnTo>
                  <a:pt x="720" y="1045"/>
                </a:lnTo>
                <a:lnTo>
                  <a:pt x="724" y="1045"/>
                </a:lnTo>
                <a:lnTo>
                  <a:pt x="724" y="1060"/>
                </a:lnTo>
                <a:lnTo>
                  <a:pt x="716" y="1060"/>
                </a:lnTo>
                <a:lnTo>
                  <a:pt x="716" y="1061"/>
                </a:lnTo>
                <a:lnTo>
                  <a:pt x="716" y="1065"/>
                </a:lnTo>
                <a:lnTo>
                  <a:pt x="716" y="1067"/>
                </a:lnTo>
                <a:lnTo>
                  <a:pt x="714" y="1067"/>
                </a:lnTo>
                <a:lnTo>
                  <a:pt x="712" y="1067"/>
                </a:lnTo>
                <a:lnTo>
                  <a:pt x="708" y="1067"/>
                </a:lnTo>
                <a:lnTo>
                  <a:pt x="708" y="1060"/>
                </a:lnTo>
                <a:lnTo>
                  <a:pt x="692" y="1060"/>
                </a:lnTo>
                <a:lnTo>
                  <a:pt x="684" y="1060"/>
                </a:lnTo>
                <a:lnTo>
                  <a:pt x="684" y="1061"/>
                </a:lnTo>
                <a:lnTo>
                  <a:pt x="684" y="1065"/>
                </a:lnTo>
                <a:lnTo>
                  <a:pt x="684" y="1067"/>
                </a:lnTo>
                <a:lnTo>
                  <a:pt x="677" y="1067"/>
                </a:lnTo>
                <a:lnTo>
                  <a:pt x="677" y="1069"/>
                </a:lnTo>
                <a:lnTo>
                  <a:pt x="677" y="1071"/>
                </a:lnTo>
                <a:lnTo>
                  <a:pt x="677" y="1075"/>
                </a:lnTo>
                <a:lnTo>
                  <a:pt x="673" y="1075"/>
                </a:lnTo>
                <a:lnTo>
                  <a:pt x="669" y="1075"/>
                </a:lnTo>
                <a:lnTo>
                  <a:pt x="661" y="1075"/>
                </a:lnTo>
                <a:lnTo>
                  <a:pt x="657" y="1075"/>
                </a:lnTo>
                <a:lnTo>
                  <a:pt x="654" y="1075"/>
                </a:lnTo>
                <a:lnTo>
                  <a:pt x="653" y="1075"/>
                </a:lnTo>
                <a:lnTo>
                  <a:pt x="653" y="1060"/>
                </a:lnTo>
                <a:lnTo>
                  <a:pt x="645" y="1060"/>
                </a:lnTo>
                <a:lnTo>
                  <a:pt x="645" y="1075"/>
                </a:lnTo>
                <a:lnTo>
                  <a:pt x="645" y="1083"/>
                </a:lnTo>
                <a:lnTo>
                  <a:pt x="647" y="1083"/>
                </a:lnTo>
                <a:lnTo>
                  <a:pt x="649" y="1083"/>
                </a:lnTo>
                <a:lnTo>
                  <a:pt x="653" y="1083"/>
                </a:lnTo>
                <a:lnTo>
                  <a:pt x="653" y="1091"/>
                </a:lnTo>
                <a:lnTo>
                  <a:pt x="645" y="1091"/>
                </a:lnTo>
                <a:lnTo>
                  <a:pt x="645" y="1092"/>
                </a:lnTo>
                <a:lnTo>
                  <a:pt x="645" y="1095"/>
                </a:lnTo>
                <a:lnTo>
                  <a:pt x="645" y="1097"/>
                </a:lnTo>
                <a:lnTo>
                  <a:pt x="645" y="1100"/>
                </a:lnTo>
                <a:lnTo>
                  <a:pt x="645" y="1103"/>
                </a:lnTo>
                <a:lnTo>
                  <a:pt x="645" y="1105"/>
                </a:lnTo>
                <a:lnTo>
                  <a:pt x="645" y="1107"/>
                </a:lnTo>
                <a:lnTo>
                  <a:pt x="637" y="1107"/>
                </a:lnTo>
                <a:lnTo>
                  <a:pt x="637" y="1105"/>
                </a:lnTo>
                <a:lnTo>
                  <a:pt x="637" y="1096"/>
                </a:lnTo>
                <a:lnTo>
                  <a:pt x="637" y="1095"/>
                </a:lnTo>
                <a:lnTo>
                  <a:pt x="637" y="1093"/>
                </a:lnTo>
                <a:lnTo>
                  <a:pt x="637" y="1092"/>
                </a:lnTo>
                <a:lnTo>
                  <a:pt x="637" y="1091"/>
                </a:lnTo>
                <a:lnTo>
                  <a:pt x="637" y="1090"/>
                </a:lnTo>
                <a:lnTo>
                  <a:pt x="637" y="1087"/>
                </a:lnTo>
                <a:lnTo>
                  <a:pt x="637" y="1083"/>
                </a:lnTo>
                <a:lnTo>
                  <a:pt x="637" y="1079"/>
                </a:lnTo>
                <a:lnTo>
                  <a:pt x="637" y="1077"/>
                </a:lnTo>
                <a:lnTo>
                  <a:pt x="637" y="1075"/>
                </a:lnTo>
                <a:lnTo>
                  <a:pt x="630" y="1075"/>
                </a:lnTo>
                <a:lnTo>
                  <a:pt x="630" y="1091"/>
                </a:lnTo>
                <a:lnTo>
                  <a:pt x="622" y="1091"/>
                </a:lnTo>
                <a:lnTo>
                  <a:pt x="622" y="1077"/>
                </a:lnTo>
                <a:lnTo>
                  <a:pt x="622" y="1075"/>
                </a:lnTo>
                <a:lnTo>
                  <a:pt x="614" y="1075"/>
                </a:lnTo>
                <a:lnTo>
                  <a:pt x="614" y="1091"/>
                </a:lnTo>
                <a:lnTo>
                  <a:pt x="606" y="1091"/>
                </a:lnTo>
                <a:lnTo>
                  <a:pt x="598" y="1091"/>
                </a:lnTo>
                <a:lnTo>
                  <a:pt x="598" y="1092"/>
                </a:lnTo>
                <a:lnTo>
                  <a:pt x="598" y="1107"/>
                </a:lnTo>
                <a:lnTo>
                  <a:pt x="590" y="1107"/>
                </a:lnTo>
                <a:lnTo>
                  <a:pt x="590" y="1099"/>
                </a:lnTo>
                <a:lnTo>
                  <a:pt x="590" y="1092"/>
                </a:lnTo>
                <a:lnTo>
                  <a:pt x="590" y="1091"/>
                </a:lnTo>
                <a:lnTo>
                  <a:pt x="590" y="1083"/>
                </a:lnTo>
                <a:lnTo>
                  <a:pt x="590" y="1077"/>
                </a:lnTo>
                <a:lnTo>
                  <a:pt x="590" y="1075"/>
                </a:lnTo>
                <a:lnTo>
                  <a:pt x="590" y="1073"/>
                </a:lnTo>
                <a:lnTo>
                  <a:pt x="590" y="1062"/>
                </a:lnTo>
                <a:lnTo>
                  <a:pt x="590" y="1060"/>
                </a:lnTo>
                <a:lnTo>
                  <a:pt x="583" y="1061"/>
                </a:lnTo>
                <a:lnTo>
                  <a:pt x="575" y="1061"/>
                </a:lnTo>
                <a:lnTo>
                  <a:pt x="575" y="1062"/>
                </a:lnTo>
                <a:lnTo>
                  <a:pt x="575" y="1065"/>
                </a:lnTo>
                <a:lnTo>
                  <a:pt x="575" y="1067"/>
                </a:lnTo>
                <a:lnTo>
                  <a:pt x="575" y="1069"/>
                </a:lnTo>
                <a:lnTo>
                  <a:pt x="575" y="1070"/>
                </a:lnTo>
                <a:lnTo>
                  <a:pt x="575" y="1073"/>
                </a:lnTo>
                <a:lnTo>
                  <a:pt x="575" y="1075"/>
                </a:lnTo>
                <a:lnTo>
                  <a:pt x="575" y="1077"/>
                </a:lnTo>
                <a:lnTo>
                  <a:pt x="575" y="1082"/>
                </a:lnTo>
                <a:lnTo>
                  <a:pt x="575" y="1084"/>
                </a:lnTo>
                <a:lnTo>
                  <a:pt x="575" y="1087"/>
                </a:lnTo>
                <a:lnTo>
                  <a:pt x="575" y="1091"/>
                </a:lnTo>
                <a:lnTo>
                  <a:pt x="575" y="1092"/>
                </a:lnTo>
                <a:lnTo>
                  <a:pt x="576" y="1092"/>
                </a:lnTo>
                <a:lnTo>
                  <a:pt x="583" y="1092"/>
                </a:lnTo>
                <a:lnTo>
                  <a:pt x="583" y="1099"/>
                </a:lnTo>
                <a:lnTo>
                  <a:pt x="583" y="1107"/>
                </a:lnTo>
                <a:lnTo>
                  <a:pt x="583" y="1122"/>
                </a:lnTo>
                <a:lnTo>
                  <a:pt x="583" y="1138"/>
                </a:lnTo>
                <a:lnTo>
                  <a:pt x="583" y="1139"/>
                </a:lnTo>
                <a:lnTo>
                  <a:pt x="583" y="1154"/>
                </a:lnTo>
                <a:lnTo>
                  <a:pt x="575" y="1155"/>
                </a:lnTo>
                <a:lnTo>
                  <a:pt x="575" y="1154"/>
                </a:lnTo>
                <a:lnTo>
                  <a:pt x="575" y="1151"/>
                </a:lnTo>
                <a:lnTo>
                  <a:pt x="575" y="1147"/>
                </a:lnTo>
                <a:lnTo>
                  <a:pt x="575" y="1144"/>
                </a:lnTo>
                <a:lnTo>
                  <a:pt x="575" y="1139"/>
                </a:lnTo>
                <a:lnTo>
                  <a:pt x="568" y="1139"/>
                </a:lnTo>
                <a:lnTo>
                  <a:pt x="567" y="1139"/>
                </a:lnTo>
                <a:lnTo>
                  <a:pt x="567" y="1147"/>
                </a:lnTo>
                <a:lnTo>
                  <a:pt x="567" y="1155"/>
                </a:lnTo>
                <a:lnTo>
                  <a:pt x="567" y="1169"/>
                </a:lnTo>
                <a:lnTo>
                  <a:pt x="567" y="1171"/>
                </a:lnTo>
                <a:lnTo>
                  <a:pt x="568" y="1171"/>
                </a:lnTo>
                <a:lnTo>
                  <a:pt x="570" y="1171"/>
                </a:lnTo>
                <a:lnTo>
                  <a:pt x="575" y="1169"/>
                </a:lnTo>
                <a:lnTo>
                  <a:pt x="580" y="1169"/>
                </a:lnTo>
                <a:lnTo>
                  <a:pt x="581" y="1169"/>
                </a:lnTo>
                <a:lnTo>
                  <a:pt x="583" y="1169"/>
                </a:lnTo>
                <a:lnTo>
                  <a:pt x="590" y="1169"/>
                </a:lnTo>
                <a:lnTo>
                  <a:pt x="590" y="1171"/>
                </a:lnTo>
                <a:lnTo>
                  <a:pt x="590" y="1172"/>
                </a:lnTo>
                <a:lnTo>
                  <a:pt x="590" y="1177"/>
                </a:lnTo>
                <a:lnTo>
                  <a:pt x="590" y="1182"/>
                </a:lnTo>
                <a:lnTo>
                  <a:pt x="590" y="1185"/>
                </a:lnTo>
                <a:lnTo>
                  <a:pt x="590" y="1186"/>
                </a:lnTo>
                <a:lnTo>
                  <a:pt x="590" y="1190"/>
                </a:lnTo>
                <a:lnTo>
                  <a:pt x="590" y="1193"/>
                </a:lnTo>
                <a:lnTo>
                  <a:pt x="594" y="1193"/>
                </a:lnTo>
                <a:lnTo>
                  <a:pt x="598" y="1193"/>
                </a:lnTo>
                <a:lnTo>
                  <a:pt x="598" y="1190"/>
                </a:lnTo>
                <a:lnTo>
                  <a:pt x="598" y="1186"/>
                </a:lnTo>
                <a:lnTo>
                  <a:pt x="598" y="1185"/>
                </a:lnTo>
                <a:lnTo>
                  <a:pt x="606" y="1185"/>
                </a:lnTo>
                <a:lnTo>
                  <a:pt x="606" y="1201"/>
                </a:lnTo>
                <a:lnTo>
                  <a:pt x="606" y="1202"/>
                </a:lnTo>
                <a:lnTo>
                  <a:pt x="606" y="1206"/>
                </a:lnTo>
                <a:lnTo>
                  <a:pt x="606" y="1208"/>
                </a:lnTo>
                <a:lnTo>
                  <a:pt x="606" y="1214"/>
                </a:lnTo>
                <a:lnTo>
                  <a:pt x="606" y="1216"/>
                </a:lnTo>
                <a:lnTo>
                  <a:pt x="614" y="1216"/>
                </a:lnTo>
                <a:lnTo>
                  <a:pt x="622" y="1216"/>
                </a:lnTo>
                <a:lnTo>
                  <a:pt x="622" y="1214"/>
                </a:lnTo>
                <a:lnTo>
                  <a:pt x="622" y="1212"/>
                </a:lnTo>
                <a:lnTo>
                  <a:pt x="622" y="1208"/>
                </a:lnTo>
                <a:lnTo>
                  <a:pt x="622" y="1204"/>
                </a:lnTo>
                <a:lnTo>
                  <a:pt x="622" y="1202"/>
                </a:lnTo>
                <a:lnTo>
                  <a:pt x="622" y="1201"/>
                </a:lnTo>
                <a:lnTo>
                  <a:pt x="622" y="1195"/>
                </a:lnTo>
                <a:lnTo>
                  <a:pt x="622" y="1193"/>
                </a:lnTo>
                <a:lnTo>
                  <a:pt x="622" y="1189"/>
                </a:lnTo>
                <a:lnTo>
                  <a:pt x="622" y="1186"/>
                </a:lnTo>
                <a:lnTo>
                  <a:pt x="622" y="1185"/>
                </a:lnTo>
                <a:lnTo>
                  <a:pt x="630" y="1185"/>
                </a:lnTo>
                <a:lnTo>
                  <a:pt x="635" y="1185"/>
                </a:lnTo>
                <a:lnTo>
                  <a:pt x="637" y="1185"/>
                </a:lnTo>
                <a:lnTo>
                  <a:pt x="639" y="1185"/>
                </a:lnTo>
                <a:lnTo>
                  <a:pt x="645" y="1185"/>
                </a:lnTo>
                <a:lnTo>
                  <a:pt x="647" y="1185"/>
                </a:lnTo>
                <a:lnTo>
                  <a:pt x="653" y="1185"/>
                </a:lnTo>
                <a:lnTo>
                  <a:pt x="653" y="1186"/>
                </a:lnTo>
                <a:lnTo>
                  <a:pt x="653" y="1190"/>
                </a:lnTo>
                <a:lnTo>
                  <a:pt x="653" y="1191"/>
                </a:lnTo>
                <a:lnTo>
                  <a:pt x="653" y="1194"/>
                </a:lnTo>
                <a:lnTo>
                  <a:pt x="653" y="1198"/>
                </a:lnTo>
                <a:lnTo>
                  <a:pt x="653" y="1201"/>
                </a:lnTo>
                <a:lnTo>
                  <a:pt x="647" y="1201"/>
                </a:lnTo>
                <a:lnTo>
                  <a:pt x="645" y="1201"/>
                </a:lnTo>
                <a:lnTo>
                  <a:pt x="645" y="1202"/>
                </a:lnTo>
                <a:lnTo>
                  <a:pt x="645" y="1208"/>
                </a:lnTo>
                <a:lnTo>
                  <a:pt x="645" y="1214"/>
                </a:lnTo>
                <a:lnTo>
                  <a:pt x="645" y="1216"/>
                </a:lnTo>
                <a:lnTo>
                  <a:pt x="645" y="1218"/>
                </a:lnTo>
                <a:lnTo>
                  <a:pt x="645" y="1225"/>
                </a:lnTo>
                <a:lnTo>
                  <a:pt x="645" y="1231"/>
                </a:lnTo>
                <a:lnTo>
                  <a:pt x="645" y="1232"/>
                </a:lnTo>
                <a:lnTo>
                  <a:pt x="647" y="1232"/>
                </a:lnTo>
                <a:lnTo>
                  <a:pt x="653" y="1232"/>
                </a:lnTo>
                <a:lnTo>
                  <a:pt x="661" y="1232"/>
                </a:lnTo>
                <a:lnTo>
                  <a:pt x="667" y="1232"/>
                </a:lnTo>
                <a:lnTo>
                  <a:pt x="675" y="1231"/>
                </a:lnTo>
                <a:lnTo>
                  <a:pt x="682" y="1231"/>
                </a:lnTo>
                <a:lnTo>
                  <a:pt x="683" y="1231"/>
                </a:lnTo>
                <a:lnTo>
                  <a:pt x="688" y="1231"/>
                </a:lnTo>
                <a:lnTo>
                  <a:pt x="692" y="1231"/>
                </a:lnTo>
                <a:lnTo>
                  <a:pt x="697" y="1231"/>
                </a:lnTo>
                <a:lnTo>
                  <a:pt x="697" y="1227"/>
                </a:lnTo>
                <a:lnTo>
                  <a:pt x="697" y="1223"/>
                </a:lnTo>
                <a:lnTo>
                  <a:pt x="696" y="1223"/>
                </a:lnTo>
                <a:lnTo>
                  <a:pt x="694" y="1223"/>
                </a:lnTo>
                <a:lnTo>
                  <a:pt x="691" y="1223"/>
                </a:lnTo>
                <a:lnTo>
                  <a:pt x="690" y="1223"/>
                </a:lnTo>
                <a:lnTo>
                  <a:pt x="690" y="1216"/>
                </a:lnTo>
                <a:lnTo>
                  <a:pt x="690" y="1215"/>
                </a:lnTo>
                <a:lnTo>
                  <a:pt x="696" y="1215"/>
                </a:lnTo>
                <a:lnTo>
                  <a:pt x="697" y="1215"/>
                </a:lnTo>
                <a:lnTo>
                  <a:pt x="705" y="1215"/>
                </a:lnTo>
                <a:lnTo>
                  <a:pt x="705" y="1231"/>
                </a:lnTo>
                <a:lnTo>
                  <a:pt x="705" y="1232"/>
                </a:lnTo>
                <a:lnTo>
                  <a:pt x="705" y="1235"/>
                </a:lnTo>
                <a:lnTo>
                  <a:pt x="705" y="1238"/>
                </a:lnTo>
                <a:lnTo>
                  <a:pt x="705" y="1240"/>
                </a:lnTo>
                <a:lnTo>
                  <a:pt x="705" y="1245"/>
                </a:lnTo>
                <a:lnTo>
                  <a:pt x="705" y="1246"/>
                </a:lnTo>
                <a:lnTo>
                  <a:pt x="713" y="1246"/>
                </a:lnTo>
                <a:lnTo>
                  <a:pt x="713" y="1249"/>
                </a:lnTo>
                <a:lnTo>
                  <a:pt x="713" y="1251"/>
                </a:lnTo>
                <a:lnTo>
                  <a:pt x="713" y="1255"/>
                </a:lnTo>
                <a:lnTo>
                  <a:pt x="713" y="1261"/>
                </a:lnTo>
                <a:lnTo>
                  <a:pt x="713" y="1262"/>
                </a:lnTo>
                <a:lnTo>
                  <a:pt x="712" y="1262"/>
                </a:lnTo>
                <a:lnTo>
                  <a:pt x="705" y="1262"/>
                </a:lnTo>
                <a:lnTo>
                  <a:pt x="697" y="1262"/>
                </a:lnTo>
                <a:lnTo>
                  <a:pt x="697" y="1258"/>
                </a:lnTo>
                <a:lnTo>
                  <a:pt x="697" y="1254"/>
                </a:lnTo>
                <a:lnTo>
                  <a:pt x="697" y="1249"/>
                </a:lnTo>
                <a:lnTo>
                  <a:pt x="697" y="1248"/>
                </a:lnTo>
                <a:lnTo>
                  <a:pt x="697" y="1246"/>
                </a:lnTo>
                <a:lnTo>
                  <a:pt x="690" y="1246"/>
                </a:lnTo>
                <a:lnTo>
                  <a:pt x="690" y="1262"/>
                </a:lnTo>
                <a:lnTo>
                  <a:pt x="690" y="1278"/>
                </a:lnTo>
                <a:lnTo>
                  <a:pt x="690" y="1282"/>
                </a:lnTo>
                <a:lnTo>
                  <a:pt x="690" y="1283"/>
                </a:lnTo>
                <a:lnTo>
                  <a:pt x="690" y="1285"/>
                </a:lnTo>
                <a:lnTo>
                  <a:pt x="690" y="1293"/>
                </a:lnTo>
                <a:lnTo>
                  <a:pt x="683" y="1293"/>
                </a:lnTo>
                <a:lnTo>
                  <a:pt x="675" y="1295"/>
                </a:lnTo>
                <a:lnTo>
                  <a:pt x="675" y="1287"/>
                </a:lnTo>
                <a:lnTo>
                  <a:pt x="675" y="1285"/>
                </a:lnTo>
                <a:lnTo>
                  <a:pt x="679" y="1285"/>
                </a:lnTo>
                <a:lnTo>
                  <a:pt x="680" y="1285"/>
                </a:lnTo>
                <a:lnTo>
                  <a:pt x="682" y="1285"/>
                </a:lnTo>
                <a:lnTo>
                  <a:pt x="683" y="1285"/>
                </a:lnTo>
                <a:lnTo>
                  <a:pt x="683" y="1284"/>
                </a:lnTo>
                <a:lnTo>
                  <a:pt x="683" y="1283"/>
                </a:lnTo>
                <a:lnTo>
                  <a:pt x="683" y="1280"/>
                </a:lnTo>
                <a:lnTo>
                  <a:pt x="683" y="1279"/>
                </a:lnTo>
                <a:lnTo>
                  <a:pt x="683" y="1278"/>
                </a:lnTo>
                <a:lnTo>
                  <a:pt x="683" y="1274"/>
                </a:lnTo>
                <a:lnTo>
                  <a:pt x="683" y="1270"/>
                </a:lnTo>
                <a:lnTo>
                  <a:pt x="683" y="1263"/>
                </a:lnTo>
                <a:lnTo>
                  <a:pt x="683" y="1262"/>
                </a:lnTo>
                <a:lnTo>
                  <a:pt x="675" y="1262"/>
                </a:lnTo>
                <a:lnTo>
                  <a:pt x="675" y="1263"/>
                </a:lnTo>
                <a:lnTo>
                  <a:pt x="675" y="1270"/>
                </a:lnTo>
                <a:lnTo>
                  <a:pt x="675" y="1274"/>
                </a:lnTo>
                <a:lnTo>
                  <a:pt x="675" y="1278"/>
                </a:lnTo>
                <a:lnTo>
                  <a:pt x="667" y="1279"/>
                </a:lnTo>
                <a:lnTo>
                  <a:pt x="667" y="1271"/>
                </a:lnTo>
                <a:lnTo>
                  <a:pt x="667" y="1263"/>
                </a:lnTo>
                <a:lnTo>
                  <a:pt x="660" y="1263"/>
                </a:lnTo>
                <a:lnTo>
                  <a:pt x="660" y="1279"/>
                </a:lnTo>
                <a:lnTo>
                  <a:pt x="645" y="1279"/>
                </a:lnTo>
                <a:lnTo>
                  <a:pt x="645" y="1263"/>
                </a:lnTo>
                <a:lnTo>
                  <a:pt x="645" y="1254"/>
                </a:lnTo>
                <a:lnTo>
                  <a:pt x="645" y="1248"/>
                </a:lnTo>
                <a:lnTo>
                  <a:pt x="637" y="1248"/>
                </a:lnTo>
                <a:lnTo>
                  <a:pt x="637" y="1263"/>
                </a:lnTo>
                <a:lnTo>
                  <a:pt x="637" y="1265"/>
                </a:lnTo>
                <a:lnTo>
                  <a:pt x="637" y="1271"/>
                </a:lnTo>
                <a:lnTo>
                  <a:pt x="637" y="1279"/>
                </a:lnTo>
                <a:lnTo>
                  <a:pt x="637" y="1280"/>
                </a:lnTo>
                <a:lnTo>
                  <a:pt x="637" y="1283"/>
                </a:lnTo>
                <a:lnTo>
                  <a:pt x="637" y="1287"/>
                </a:lnTo>
                <a:lnTo>
                  <a:pt x="637" y="1291"/>
                </a:lnTo>
                <a:lnTo>
                  <a:pt x="637" y="1295"/>
                </a:lnTo>
                <a:lnTo>
                  <a:pt x="631" y="1295"/>
                </a:lnTo>
                <a:lnTo>
                  <a:pt x="630" y="1295"/>
                </a:lnTo>
                <a:lnTo>
                  <a:pt x="630" y="1310"/>
                </a:lnTo>
                <a:lnTo>
                  <a:pt x="630" y="1313"/>
                </a:lnTo>
                <a:lnTo>
                  <a:pt x="630" y="1326"/>
                </a:lnTo>
                <a:lnTo>
                  <a:pt x="628" y="1342"/>
                </a:lnTo>
                <a:lnTo>
                  <a:pt x="628" y="1374"/>
                </a:lnTo>
                <a:lnTo>
                  <a:pt x="628" y="1390"/>
                </a:lnTo>
                <a:lnTo>
                  <a:pt x="627" y="1406"/>
                </a:lnTo>
                <a:lnTo>
                  <a:pt x="627" y="1421"/>
                </a:lnTo>
                <a:lnTo>
                  <a:pt x="627" y="1437"/>
                </a:lnTo>
                <a:lnTo>
                  <a:pt x="643" y="1436"/>
                </a:lnTo>
                <a:lnTo>
                  <a:pt x="650" y="1436"/>
                </a:lnTo>
                <a:lnTo>
                  <a:pt x="658" y="1436"/>
                </a:lnTo>
                <a:lnTo>
                  <a:pt x="673" y="1434"/>
                </a:lnTo>
                <a:lnTo>
                  <a:pt x="680" y="1434"/>
                </a:lnTo>
                <a:lnTo>
                  <a:pt x="680" y="1419"/>
                </a:lnTo>
                <a:lnTo>
                  <a:pt x="688" y="1419"/>
                </a:lnTo>
                <a:lnTo>
                  <a:pt x="688" y="1403"/>
                </a:lnTo>
                <a:lnTo>
                  <a:pt x="687" y="1403"/>
                </a:lnTo>
                <a:lnTo>
                  <a:pt x="680" y="1403"/>
                </a:lnTo>
                <a:lnTo>
                  <a:pt x="682" y="1387"/>
                </a:lnTo>
                <a:lnTo>
                  <a:pt x="683" y="1387"/>
                </a:lnTo>
                <a:lnTo>
                  <a:pt x="688" y="1387"/>
                </a:lnTo>
                <a:lnTo>
                  <a:pt x="696" y="1387"/>
                </a:lnTo>
                <a:lnTo>
                  <a:pt x="696" y="1389"/>
                </a:lnTo>
                <a:lnTo>
                  <a:pt x="696" y="1402"/>
                </a:lnTo>
                <a:lnTo>
                  <a:pt x="696" y="1403"/>
                </a:lnTo>
                <a:lnTo>
                  <a:pt x="704" y="1403"/>
                </a:lnTo>
                <a:lnTo>
                  <a:pt x="712" y="1402"/>
                </a:lnTo>
                <a:lnTo>
                  <a:pt x="718" y="1402"/>
                </a:lnTo>
                <a:lnTo>
                  <a:pt x="718" y="1410"/>
                </a:lnTo>
                <a:lnTo>
                  <a:pt x="718" y="1417"/>
                </a:lnTo>
                <a:lnTo>
                  <a:pt x="718" y="1433"/>
                </a:lnTo>
                <a:lnTo>
                  <a:pt x="726" y="1433"/>
                </a:lnTo>
                <a:lnTo>
                  <a:pt x="734" y="1432"/>
                </a:lnTo>
                <a:lnTo>
                  <a:pt x="735" y="1432"/>
                </a:lnTo>
                <a:lnTo>
                  <a:pt x="748" y="1432"/>
                </a:lnTo>
                <a:lnTo>
                  <a:pt x="748" y="1424"/>
                </a:lnTo>
                <a:lnTo>
                  <a:pt x="748" y="1416"/>
                </a:lnTo>
                <a:lnTo>
                  <a:pt x="750" y="1408"/>
                </a:lnTo>
                <a:lnTo>
                  <a:pt x="750" y="1400"/>
                </a:lnTo>
                <a:lnTo>
                  <a:pt x="757" y="1400"/>
                </a:lnTo>
                <a:lnTo>
                  <a:pt x="757" y="1402"/>
                </a:lnTo>
                <a:lnTo>
                  <a:pt x="757" y="1408"/>
                </a:lnTo>
                <a:lnTo>
                  <a:pt x="764" y="1408"/>
                </a:lnTo>
                <a:lnTo>
                  <a:pt x="765" y="1408"/>
                </a:lnTo>
                <a:lnTo>
                  <a:pt x="765" y="1402"/>
                </a:lnTo>
                <a:lnTo>
                  <a:pt x="765" y="1400"/>
                </a:lnTo>
                <a:lnTo>
                  <a:pt x="773" y="1400"/>
                </a:lnTo>
                <a:lnTo>
                  <a:pt x="781" y="1400"/>
                </a:lnTo>
                <a:lnTo>
                  <a:pt x="781" y="1393"/>
                </a:lnTo>
                <a:lnTo>
                  <a:pt x="789" y="1393"/>
                </a:lnTo>
                <a:lnTo>
                  <a:pt x="789" y="1400"/>
                </a:lnTo>
                <a:lnTo>
                  <a:pt x="797" y="1400"/>
                </a:lnTo>
                <a:lnTo>
                  <a:pt x="797" y="1402"/>
                </a:lnTo>
                <a:lnTo>
                  <a:pt x="797" y="1404"/>
                </a:lnTo>
                <a:lnTo>
                  <a:pt x="797" y="1408"/>
                </a:lnTo>
                <a:lnTo>
                  <a:pt x="801" y="1408"/>
                </a:lnTo>
                <a:lnTo>
                  <a:pt x="803" y="1408"/>
                </a:lnTo>
                <a:lnTo>
                  <a:pt x="804" y="1408"/>
                </a:lnTo>
                <a:lnTo>
                  <a:pt x="807" y="1408"/>
                </a:lnTo>
                <a:lnTo>
                  <a:pt x="811" y="1408"/>
                </a:lnTo>
                <a:lnTo>
                  <a:pt x="812" y="1408"/>
                </a:lnTo>
                <a:lnTo>
                  <a:pt x="814" y="1408"/>
                </a:lnTo>
                <a:lnTo>
                  <a:pt x="816" y="1408"/>
                </a:lnTo>
                <a:lnTo>
                  <a:pt x="820" y="1408"/>
                </a:lnTo>
                <a:lnTo>
                  <a:pt x="824" y="1408"/>
                </a:lnTo>
                <a:lnTo>
                  <a:pt x="824" y="1406"/>
                </a:lnTo>
                <a:lnTo>
                  <a:pt x="824" y="1404"/>
                </a:lnTo>
                <a:lnTo>
                  <a:pt x="823" y="1404"/>
                </a:lnTo>
                <a:lnTo>
                  <a:pt x="820" y="1404"/>
                </a:lnTo>
                <a:lnTo>
                  <a:pt x="820" y="1402"/>
                </a:lnTo>
                <a:lnTo>
                  <a:pt x="820" y="1400"/>
                </a:lnTo>
                <a:lnTo>
                  <a:pt x="828" y="1400"/>
                </a:lnTo>
                <a:lnTo>
                  <a:pt x="836" y="1400"/>
                </a:lnTo>
                <a:lnTo>
                  <a:pt x="836" y="1399"/>
                </a:lnTo>
                <a:lnTo>
                  <a:pt x="836" y="1393"/>
                </a:lnTo>
                <a:lnTo>
                  <a:pt x="836" y="1385"/>
                </a:lnTo>
                <a:lnTo>
                  <a:pt x="828" y="1385"/>
                </a:lnTo>
                <a:lnTo>
                  <a:pt x="828" y="1377"/>
                </a:lnTo>
                <a:lnTo>
                  <a:pt x="820" y="1377"/>
                </a:lnTo>
                <a:lnTo>
                  <a:pt x="820" y="1369"/>
                </a:lnTo>
                <a:lnTo>
                  <a:pt x="820" y="1361"/>
                </a:lnTo>
                <a:lnTo>
                  <a:pt x="821" y="1361"/>
                </a:lnTo>
                <a:lnTo>
                  <a:pt x="824" y="1361"/>
                </a:lnTo>
                <a:lnTo>
                  <a:pt x="827" y="1361"/>
                </a:lnTo>
                <a:lnTo>
                  <a:pt x="828" y="1361"/>
                </a:lnTo>
                <a:lnTo>
                  <a:pt x="828" y="1369"/>
                </a:lnTo>
                <a:lnTo>
                  <a:pt x="836" y="1369"/>
                </a:lnTo>
                <a:lnTo>
                  <a:pt x="837" y="1369"/>
                </a:lnTo>
                <a:lnTo>
                  <a:pt x="844" y="1369"/>
                </a:lnTo>
                <a:lnTo>
                  <a:pt x="844" y="1377"/>
                </a:lnTo>
                <a:lnTo>
                  <a:pt x="845" y="1377"/>
                </a:lnTo>
                <a:lnTo>
                  <a:pt x="849" y="1377"/>
                </a:lnTo>
                <a:lnTo>
                  <a:pt x="851" y="1377"/>
                </a:lnTo>
                <a:lnTo>
                  <a:pt x="851" y="1381"/>
                </a:lnTo>
                <a:lnTo>
                  <a:pt x="851" y="1383"/>
                </a:lnTo>
                <a:lnTo>
                  <a:pt x="851" y="1385"/>
                </a:lnTo>
                <a:lnTo>
                  <a:pt x="851" y="1386"/>
                </a:lnTo>
                <a:lnTo>
                  <a:pt x="851" y="1389"/>
                </a:lnTo>
                <a:lnTo>
                  <a:pt x="851" y="1393"/>
                </a:lnTo>
                <a:lnTo>
                  <a:pt x="851" y="1396"/>
                </a:lnTo>
                <a:lnTo>
                  <a:pt x="851" y="1399"/>
                </a:lnTo>
                <a:lnTo>
                  <a:pt x="851" y="1400"/>
                </a:lnTo>
                <a:lnTo>
                  <a:pt x="851" y="1404"/>
                </a:lnTo>
                <a:lnTo>
                  <a:pt x="851" y="1407"/>
                </a:lnTo>
                <a:lnTo>
                  <a:pt x="851" y="1408"/>
                </a:lnTo>
                <a:lnTo>
                  <a:pt x="851" y="1410"/>
                </a:lnTo>
                <a:lnTo>
                  <a:pt x="851" y="1416"/>
                </a:lnTo>
                <a:lnTo>
                  <a:pt x="858" y="1416"/>
                </a:lnTo>
                <a:lnTo>
                  <a:pt x="859" y="1416"/>
                </a:lnTo>
                <a:lnTo>
                  <a:pt x="861" y="1416"/>
                </a:lnTo>
                <a:lnTo>
                  <a:pt x="862" y="1416"/>
                </a:lnTo>
                <a:lnTo>
                  <a:pt x="864" y="1416"/>
                </a:lnTo>
                <a:lnTo>
                  <a:pt x="866" y="1416"/>
                </a:lnTo>
                <a:lnTo>
                  <a:pt x="868" y="1416"/>
                </a:lnTo>
                <a:lnTo>
                  <a:pt x="876" y="1416"/>
                </a:lnTo>
                <a:lnTo>
                  <a:pt x="876" y="1421"/>
                </a:lnTo>
                <a:lnTo>
                  <a:pt x="876" y="1424"/>
                </a:lnTo>
                <a:lnTo>
                  <a:pt x="878" y="1423"/>
                </a:lnTo>
                <a:lnTo>
                  <a:pt x="880" y="1424"/>
                </a:lnTo>
                <a:lnTo>
                  <a:pt x="884" y="1424"/>
                </a:lnTo>
                <a:lnTo>
                  <a:pt x="884" y="1426"/>
                </a:lnTo>
                <a:lnTo>
                  <a:pt x="884" y="1430"/>
                </a:lnTo>
                <a:lnTo>
                  <a:pt x="884" y="1432"/>
                </a:lnTo>
                <a:lnTo>
                  <a:pt x="892" y="1432"/>
                </a:lnTo>
                <a:lnTo>
                  <a:pt x="900" y="1432"/>
                </a:lnTo>
                <a:lnTo>
                  <a:pt x="900" y="1421"/>
                </a:lnTo>
                <a:lnTo>
                  <a:pt x="900" y="1417"/>
                </a:lnTo>
                <a:lnTo>
                  <a:pt x="900" y="1416"/>
                </a:lnTo>
                <a:lnTo>
                  <a:pt x="908" y="1417"/>
                </a:lnTo>
                <a:lnTo>
                  <a:pt x="915" y="1417"/>
                </a:lnTo>
                <a:lnTo>
                  <a:pt x="923" y="1417"/>
                </a:lnTo>
                <a:lnTo>
                  <a:pt x="931" y="1417"/>
                </a:lnTo>
                <a:lnTo>
                  <a:pt x="939" y="1417"/>
                </a:lnTo>
                <a:lnTo>
                  <a:pt x="939" y="1411"/>
                </a:lnTo>
                <a:lnTo>
                  <a:pt x="939" y="1402"/>
                </a:lnTo>
                <a:lnTo>
                  <a:pt x="940" y="1402"/>
                </a:lnTo>
                <a:lnTo>
                  <a:pt x="956" y="1403"/>
                </a:lnTo>
                <a:lnTo>
                  <a:pt x="964" y="1403"/>
                </a:lnTo>
                <a:lnTo>
                  <a:pt x="972" y="1403"/>
                </a:lnTo>
                <a:lnTo>
                  <a:pt x="987" y="1404"/>
                </a:lnTo>
                <a:lnTo>
                  <a:pt x="987" y="1403"/>
                </a:lnTo>
                <a:lnTo>
                  <a:pt x="987" y="1399"/>
                </a:lnTo>
                <a:lnTo>
                  <a:pt x="983" y="1399"/>
                </a:lnTo>
                <a:lnTo>
                  <a:pt x="983" y="1396"/>
                </a:lnTo>
                <a:lnTo>
                  <a:pt x="987" y="1396"/>
                </a:lnTo>
                <a:lnTo>
                  <a:pt x="988" y="1396"/>
                </a:lnTo>
                <a:lnTo>
                  <a:pt x="988" y="1389"/>
                </a:lnTo>
                <a:lnTo>
                  <a:pt x="988" y="1374"/>
                </a:lnTo>
                <a:lnTo>
                  <a:pt x="988" y="1373"/>
                </a:lnTo>
                <a:lnTo>
                  <a:pt x="996" y="1373"/>
                </a:lnTo>
                <a:lnTo>
                  <a:pt x="996" y="1372"/>
                </a:lnTo>
                <a:lnTo>
                  <a:pt x="996" y="1365"/>
                </a:lnTo>
                <a:lnTo>
                  <a:pt x="1003" y="1365"/>
                </a:lnTo>
                <a:lnTo>
                  <a:pt x="1004" y="1365"/>
                </a:lnTo>
                <a:lnTo>
                  <a:pt x="1004" y="1342"/>
                </a:lnTo>
                <a:lnTo>
                  <a:pt x="1004" y="1334"/>
                </a:lnTo>
                <a:lnTo>
                  <a:pt x="999" y="1334"/>
                </a:lnTo>
                <a:lnTo>
                  <a:pt x="996" y="1334"/>
                </a:lnTo>
                <a:lnTo>
                  <a:pt x="994" y="1334"/>
                </a:lnTo>
                <a:lnTo>
                  <a:pt x="990" y="1334"/>
                </a:lnTo>
                <a:lnTo>
                  <a:pt x="988" y="1334"/>
                </a:lnTo>
                <a:lnTo>
                  <a:pt x="988" y="1342"/>
                </a:lnTo>
                <a:lnTo>
                  <a:pt x="987" y="1342"/>
                </a:lnTo>
                <a:lnTo>
                  <a:pt x="973" y="1342"/>
                </a:lnTo>
                <a:lnTo>
                  <a:pt x="960" y="1340"/>
                </a:lnTo>
                <a:lnTo>
                  <a:pt x="956" y="1340"/>
                </a:lnTo>
                <a:lnTo>
                  <a:pt x="952" y="1340"/>
                </a:lnTo>
                <a:lnTo>
                  <a:pt x="940" y="1340"/>
                </a:lnTo>
                <a:lnTo>
                  <a:pt x="940" y="1335"/>
                </a:lnTo>
                <a:lnTo>
                  <a:pt x="940" y="1332"/>
                </a:lnTo>
                <a:lnTo>
                  <a:pt x="940" y="1330"/>
                </a:lnTo>
                <a:lnTo>
                  <a:pt x="941" y="1330"/>
                </a:lnTo>
                <a:lnTo>
                  <a:pt x="943" y="1330"/>
                </a:lnTo>
                <a:lnTo>
                  <a:pt x="945" y="1330"/>
                </a:lnTo>
                <a:lnTo>
                  <a:pt x="948" y="1330"/>
                </a:lnTo>
                <a:lnTo>
                  <a:pt x="948" y="1327"/>
                </a:lnTo>
                <a:lnTo>
                  <a:pt x="948" y="1325"/>
                </a:lnTo>
                <a:lnTo>
                  <a:pt x="948" y="1323"/>
                </a:lnTo>
                <a:lnTo>
                  <a:pt x="948" y="1322"/>
                </a:lnTo>
                <a:lnTo>
                  <a:pt x="948" y="1321"/>
                </a:lnTo>
                <a:lnTo>
                  <a:pt x="948" y="1319"/>
                </a:lnTo>
                <a:lnTo>
                  <a:pt x="948" y="1317"/>
                </a:lnTo>
                <a:lnTo>
                  <a:pt x="948" y="1314"/>
                </a:lnTo>
                <a:lnTo>
                  <a:pt x="941" y="1313"/>
                </a:lnTo>
                <a:lnTo>
                  <a:pt x="940" y="1313"/>
                </a:lnTo>
                <a:lnTo>
                  <a:pt x="940" y="1312"/>
                </a:lnTo>
                <a:lnTo>
                  <a:pt x="940" y="1309"/>
                </a:lnTo>
                <a:lnTo>
                  <a:pt x="955" y="1309"/>
                </a:lnTo>
                <a:lnTo>
                  <a:pt x="956" y="1309"/>
                </a:lnTo>
                <a:lnTo>
                  <a:pt x="956" y="1301"/>
                </a:lnTo>
                <a:lnTo>
                  <a:pt x="956" y="1278"/>
                </a:lnTo>
                <a:lnTo>
                  <a:pt x="940" y="1278"/>
                </a:lnTo>
                <a:lnTo>
                  <a:pt x="940" y="1293"/>
                </a:lnTo>
                <a:lnTo>
                  <a:pt x="940" y="1302"/>
                </a:lnTo>
                <a:lnTo>
                  <a:pt x="940" y="1309"/>
                </a:lnTo>
                <a:lnTo>
                  <a:pt x="925" y="1309"/>
                </a:lnTo>
                <a:lnTo>
                  <a:pt x="921" y="1309"/>
                </a:lnTo>
                <a:lnTo>
                  <a:pt x="921" y="1308"/>
                </a:lnTo>
                <a:lnTo>
                  <a:pt x="921" y="1302"/>
                </a:lnTo>
                <a:lnTo>
                  <a:pt x="921" y="1300"/>
                </a:lnTo>
                <a:lnTo>
                  <a:pt x="921" y="1296"/>
                </a:lnTo>
                <a:lnTo>
                  <a:pt x="913" y="1296"/>
                </a:lnTo>
                <a:lnTo>
                  <a:pt x="911" y="1296"/>
                </a:lnTo>
                <a:lnTo>
                  <a:pt x="911" y="1297"/>
                </a:lnTo>
                <a:lnTo>
                  <a:pt x="911" y="1299"/>
                </a:lnTo>
                <a:lnTo>
                  <a:pt x="911" y="1304"/>
                </a:lnTo>
                <a:lnTo>
                  <a:pt x="911" y="1306"/>
                </a:lnTo>
                <a:lnTo>
                  <a:pt x="911" y="1308"/>
                </a:lnTo>
                <a:lnTo>
                  <a:pt x="908" y="1308"/>
                </a:lnTo>
                <a:lnTo>
                  <a:pt x="908" y="1309"/>
                </a:lnTo>
                <a:lnTo>
                  <a:pt x="908" y="1315"/>
                </a:lnTo>
                <a:lnTo>
                  <a:pt x="908" y="1319"/>
                </a:lnTo>
                <a:lnTo>
                  <a:pt x="908" y="1323"/>
                </a:lnTo>
                <a:lnTo>
                  <a:pt x="908" y="1327"/>
                </a:lnTo>
                <a:lnTo>
                  <a:pt x="908" y="1338"/>
                </a:lnTo>
                <a:lnTo>
                  <a:pt x="908" y="1339"/>
                </a:lnTo>
                <a:lnTo>
                  <a:pt x="901" y="1339"/>
                </a:lnTo>
                <a:lnTo>
                  <a:pt x="900" y="1339"/>
                </a:lnTo>
                <a:lnTo>
                  <a:pt x="900" y="1338"/>
                </a:lnTo>
                <a:lnTo>
                  <a:pt x="900" y="1335"/>
                </a:lnTo>
                <a:lnTo>
                  <a:pt x="900" y="1332"/>
                </a:lnTo>
                <a:lnTo>
                  <a:pt x="900" y="1330"/>
                </a:lnTo>
                <a:lnTo>
                  <a:pt x="900" y="1327"/>
                </a:lnTo>
                <a:lnTo>
                  <a:pt x="900" y="1326"/>
                </a:lnTo>
                <a:lnTo>
                  <a:pt x="900" y="1325"/>
                </a:lnTo>
                <a:lnTo>
                  <a:pt x="900" y="1323"/>
                </a:lnTo>
                <a:lnTo>
                  <a:pt x="900" y="1322"/>
                </a:lnTo>
                <a:lnTo>
                  <a:pt x="900" y="1321"/>
                </a:lnTo>
                <a:lnTo>
                  <a:pt x="900" y="1319"/>
                </a:lnTo>
                <a:lnTo>
                  <a:pt x="900" y="1318"/>
                </a:lnTo>
                <a:lnTo>
                  <a:pt x="900" y="1315"/>
                </a:lnTo>
                <a:lnTo>
                  <a:pt x="900" y="1314"/>
                </a:lnTo>
                <a:lnTo>
                  <a:pt x="900" y="1313"/>
                </a:lnTo>
                <a:lnTo>
                  <a:pt x="900" y="1312"/>
                </a:lnTo>
                <a:lnTo>
                  <a:pt x="900" y="1309"/>
                </a:lnTo>
                <a:lnTo>
                  <a:pt x="900" y="1308"/>
                </a:lnTo>
                <a:lnTo>
                  <a:pt x="896" y="1308"/>
                </a:lnTo>
                <a:lnTo>
                  <a:pt x="896" y="1306"/>
                </a:lnTo>
                <a:lnTo>
                  <a:pt x="896" y="1304"/>
                </a:lnTo>
                <a:lnTo>
                  <a:pt x="896" y="1301"/>
                </a:lnTo>
                <a:lnTo>
                  <a:pt x="896" y="1299"/>
                </a:lnTo>
                <a:lnTo>
                  <a:pt x="896" y="1296"/>
                </a:lnTo>
                <a:lnTo>
                  <a:pt x="896" y="1295"/>
                </a:lnTo>
                <a:lnTo>
                  <a:pt x="896" y="1292"/>
                </a:lnTo>
                <a:lnTo>
                  <a:pt x="904" y="1292"/>
                </a:lnTo>
                <a:lnTo>
                  <a:pt x="908" y="1292"/>
                </a:lnTo>
                <a:lnTo>
                  <a:pt x="911" y="1292"/>
                </a:lnTo>
                <a:lnTo>
                  <a:pt x="913" y="1292"/>
                </a:lnTo>
                <a:lnTo>
                  <a:pt x="913" y="1284"/>
                </a:lnTo>
                <a:lnTo>
                  <a:pt x="921" y="1284"/>
                </a:lnTo>
                <a:lnTo>
                  <a:pt x="921" y="1278"/>
                </a:lnTo>
                <a:lnTo>
                  <a:pt x="921" y="1276"/>
                </a:lnTo>
                <a:lnTo>
                  <a:pt x="909" y="1276"/>
                </a:lnTo>
                <a:lnTo>
                  <a:pt x="901" y="1276"/>
                </a:lnTo>
                <a:lnTo>
                  <a:pt x="876" y="1275"/>
                </a:lnTo>
                <a:lnTo>
                  <a:pt x="876" y="1268"/>
                </a:lnTo>
                <a:lnTo>
                  <a:pt x="876" y="1259"/>
                </a:lnTo>
                <a:lnTo>
                  <a:pt x="876" y="1253"/>
                </a:lnTo>
                <a:lnTo>
                  <a:pt x="878" y="1245"/>
                </a:lnTo>
                <a:lnTo>
                  <a:pt x="878" y="1237"/>
                </a:lnTo>
                <a:lnTo>
                  <a:pt x="878" y="1233"/>
                </a:lnTo>
                <a:lnTo>
                  <a:pt x="876" y="1233"/>
                </a:lnTo>
                <a:lnTo>
                  <a:pt x="872" y="1233"/>
                </a:lnTo>
                <a:lnTo>
                  <a:pt x="872" y="1237"/>
                </a:lnTo>
                <a:lnTo>
                  <a:pt x="868" y="1237"/>
                </a:lnTo>
                <a:lnTo>
                  <a:pt x="870" y="1229"/>
                </a:lnTo>
                <a:lnTo>
                  <a:pt x="878" y="1229"/>
                </a:lnTo>
                <a:lnTo>
                  <a:pt x="878" y="1221"/>
                </a:lnTo>
                <a:lnTo>
                  <a:pt x="878" y="1214"/>
                </a:lnTo>
                <a:lnTo>
                  <a:pt x="878" y="1206"/>
                </a:lnTo>
                <a:lnTo>
                  <a:pt x="879" y="1198"/>
                </a:lnTo>
                <a:lnTo>
                  <a:pt x="879" y="1190"/>
                </a:lnTo>
                <a:lnTo>
                  <a:pt x="879" y="1182"/>
                </a:lnTo>
                <a:lnTo>
                  <a:pt x="870" y="1182"/>
                </a:lnTo>
                <a:lnTo>
                  <a:pt x="870" y="1181"/>
                </a:lnTo>
                <a:lnTo>
                  <a:pt x="870" y="1177"/>
                </a:lnTo>
                <a:lnTo>
                  <a:pt x="870" y="1174"/>
                </a:lnTo>
                <a:lnTo>
                  <a:pt x="870" y="1171"/>
                </a:lnTo>
                <a:lnTo>
                  <a:pt x="870" y="1168"/>
                </a:lnTo>
                <a:lnTo>
                  <a:pt x="870" y="1167"/>
                </a:lnTo>
                <a:lnTo>
                  <a:pt x="879" y="1167"/>
                </a:lnTo>
                <a:lnTo>
                  <a:pt x="879" y="1151"/>
                </a:lnTo>
                <a:lnTo>
                  <a:pt x="910" y="1151"/>
                </a:lnTo>
                <a:lnTo>
                  <a:pt x="940" y="1151"/>
                </a:lnTo>
                <a:lnTo>
                  <a:pt x="940" y="1120"/>
                </a:lnTo>
                <a:lnTo>
                  <a:pt x="910" y="1121"/>
                </a:lnTo>
                <a:lnTo>
                  <a:pt x="895" y="1121"/>
                </a:lnTo>
                <a:lnTo>
                  <a:pt x="878" y="1121"/>
                </a:lnTo>
                <a:lnTo>
                  <a:pt x="870" y="1121"/>
                </a:lnTo>
                <a:lnTo>
                  <a:pt x="862" y="1121"/>
                </a:lnTo>
                <a:lnTo>
                  <a:pt x="862" y="1105"/>
                </a:lnTo>
                <a:lnTo>
                  <a:pt x="854" y="1105"/>
                </a:lnTo>
                <a:lnTo>
                  <a:pt x="851" y="1105"/>
                </a:lnTo>
                <a:lnTo>
                  <a:pt x="851" y="1107"/>
                </a:lnTo>
                <a:lnTo>
                  <a:pt x="851" y="1109"/>
                </a:lnTo>
                <a:lnTo>
                  <a:pt x="851" y="1110"/>
                </a:lnTo>
                <a:lnTo>
                  <a:pt x="850" y="1110"/>
                </a:lnTo>
                <a:lnTo>
                  <a:pt x="850" y="1109"/>
                </a:lnTo>
                <a:lnTo>
                  <a:pt x="848" y="1107"/>
                </a:lnTo>
                <a:lnTo>
                  <a:pt x="846" y="1107"/>
                </a:lnTo>
                <a:lnTo>
                  <a:pt x="846" y="1105"/>
                </a:lnTo>
                <a:lnTo>
                  <a:pt x="838" y="1107"/>
                </a:lnTo>
                <a:lnTo>
                  <a:pt x="831" y="1107"/>
                </a:lnTo>
                <a:lnTo>
                  <a:pt x="829" y="1107"/>
                </a:lnTo>
                <a:lnTo>
                  <a:pt x="823" y="1107"/>
                </a:lnTo>
                <a:lnTo>
                  <a:pt x="815" y="1107"/>
                </a:lnTo>
                <a:lnTo>
                  <a:pt x="815" y="1091"/>
                </a:lnTo>
                <a:lnTo>
                  <a:pt x="823" y="1091"/>
                </a:lnTo>
                <a:lnTo>
                  <a:pt x="823" y="1090"/>
                </a:lnTo>
                <a:lnTo>
                  <a:pt x="823" y="1087"/>
                </a:lnTo>
                <a:lnTo>
                  <a:pt x="823" y="1083"/>
                </a:lnTo>
                <a:lnTo>
                  <a:pt x="820" y="1083"/>
                </a:lnTo>
                <a:lnTo>
                  <a:pt x="820" y="1080"/>
                </a:lnTo>
                <a:lnTo>
                  <a:pt x="820" y="1075"/>
                </a:lnTo>
                <a:lnTo>
                  <a:pt x="815" y="1075"/>
                </a:lnTo>
                <a:lnTo>
                  <a:pt x="815" y="1071"/>
                </a:lnTo>
                <a:lnTo>
                  <a:pt x="816" y="1067"/>
                </a:lnTo>
                <a:lnTo>
                  <a:pt x="816" y="1060"/>
                </a:lnTo>
                <a:lnTo>
                  <a:pt x="814" y="1060"/>
                </a:lnTo>
                <a:lnTo>
                  <a:pt x="808" y="1060"/>
                </a:lnTo>
                <a:lnTo>
                  <a:pt x="808" y="1067"/>
                </a:lnTo>
                <a:lnTo>
                  <a:pt x="808" y="1071"/>
                </a:lnTo>
                <a:lnTo>
                  <a:pt x="807" y="1074"/>
                </a:lnTo>
                <a:lnTo>
                  <a:pt x="807" y="1075"/>
                </a:lnTo>
                <a:lnTo>
                  <a:pt x="801" y="1075"/>
                </a:lnTo>
                <a:lnTo>
                  <a:pt x="801" y="1071"/>
                </a:lnTo>
                <a:lnTo>
                  <a:pt x="801" y="1065"/>
                </a:lnTo>
                <a:lnTo>
                  <a:pt x="801" y="1061"/>
                </a:lnTo>
                <a:lnTo>
                  <a:pt x="801" y="1060"/>
                </a:lnTo>
                <a:lnTo>
                  <a:pt x="801" y="1052"/>
                </a:lnTo>
                <a:lnTo>
                  <a:pt x="801" y="1049"/>
                </a:lnTo>
                <a:lnTo>
                  <a:pt x="801" y="1048"/>
                </a:lnTo>
                <a:lnTo>
                  <a:pt x="801" y="1046"/>
                </a:lnTo>
                <a:lnTo>
                  <a:pt x="801" y="1045"/>
                </a:lnTo>
                <a:close/>
                <a:moveTo>
                  <a:pt x="1191" y="758"/>
                </a:moveTo>
                <a:lnTo>
                  <a:pt x="1199" y="758"/>
                </a:lnTo>
                <a:lnTo>
                  <a:pt x="1236" y="759"/>
                </a:lnTo>
                <a:lnTo>
                  <a:pt x="1236" y="742"/>
                </a:lnTo>
                <a:lnTo>
                  <a:pt x="1243" y="743"/>
                </a:lnTo>
                <a:lnTo>
                  <a:pt x="1251" y="743"/>
                </a:lnTo>
                <a:lnTo>
                  <a:pt x="1251" y="736"/>
                </a:lnTo>
                <a:lnTo>
                  <a:pt x="1251" y="727"/>
                </a:lnTo>
                <a:lnTo>
                  <a:pt x="1235" y="727"/>
                </a:lnTo>
                <a:lnTo>
                  <a:pt x="1227" y="725"/>
                </a:lnTo>
                <a:lnTo>
                  <a:pt x="1227" y="717"/>
                </a:lnTo>
                <a:lnTo>
                  <a:pt x="1227" y="710"/>
                </a:lnTo>
                <a:lnTo>
                  <a:pt x="1219" y="708"/>
                </a:lnTo>
                <a:lnTo>
                  <a:pt x="1219" y="700"/>
                </a:lnTo>
                <a:lnTo>
                  <a:pt x="1219" y="693"/>
                </a:lnTo>
                <a:lnTo>
                  <a:pt x="1189" y="690"/>
                </a:lnTo>
                <a:lnTo>
                  <a:pt x="1189" y="698"/>
                </a:lnTo>
                <a:lnTo>
                  <a:pt x="1189" y="707"/>
                </a:lnTo>
                <a:lnTo>
                  <a:pt x="1189" y="715"/>
                </a:lnTo>
                <a:lnTo>
                  <a:pt x="1189" y="724"/>
                </a:lnTo>
                <a:lnTo>
                  <a:pt x="1189" y="730"/>
                </a:lnTo>
                <a:lnTo>
                  <a:pt x="1189" y="741"/>
                </a:lnTo>
                <a:lnTo>
                  <a:pt x="1191" y="758"/>
                </a:lnTo>
                <a:lnTo>
                  <a:pt x="1175" y="757"/>
                </a:lnTo>
                <a:lnTo>
                  <a:pt x="1159" y="757"/>
                </a:lnTo>
                <a:lnTo>
                  <a:pt x="1144" y="755"/>
                </a:lnTo>
                <a:lnTo>
                  <a:pt x="1129" y="755"/>
                </a:lnTo>
                <a:lnTo>
                  <a:pt x="1129" y="789"/>
                </a:lnTo>
                <a:lnTo>
                  <a:pt x="1129" y="823"/>
                </a:lnTo>
                <a:lnTo>
                  <a:pt x="1129" y="831"/>
                </a:lnTo>
                <a:lnTo>
                  <a:pt x="1129" y="839"/>
                </a:lnTo>
                <a:lnTo>
                  <a:pt x="1129" y="845"/>
                </a:lnTo>
                <a:lnTo>
                  <a:pt x="1129" y="853"/>
                </a:lnTo>
                <a:lnTo>
                  <a:pt x="1128" y="853"/>
                </a:lnTo>
                <a:lnTo>
                  <a:pt x="1105" y="824"/>
                </a:lnTo>
                <a:lnTo>
                  <a:pt x="1105" y="823"/>
                </a:lnTo>
                <a:lnTo>
                  <a:pt x="1099" y="823"/>
                </a:lnTo>
                <a:lnTo>
                  <a:pt x="1098" y="823"/>
                </a:lnTo>
                <a:lnTo>
                  <a:pt x="1069" y="823"/>
                </a:lnTo>
                <a:lnTo>
                  <a:pt x="1068" y="823"/>
                </a:lnTo>
                <a:lnTo>
                  <a:pt x="1068" y="805"/>
                </a:lnTo>
                <a:lnTo>
                  <a:pt x="1068" y="797"/>
                </a:lnTo>
                <a:lnTo>
                  <a:pt x="1067" y="797"/>
                </a:lnTo>
                <a:lnTo>
                  <a:pt x="1060" y="797"/>
                </a:lnTo>
                <a:lnTo>
                  <a:pt x="1052" y="797"/>
                </a:lnTo>
                <a:lnTo>
                  <a:pt x="1052" y="796"/>
                </a:lnTo>
                <a:lnTo>
                  <a:pt x="1052" y="793"/>
                </a:lnTo>
                <a:lnTo>
                  <a:pt x="1052" y="789"/>
                </a:lnTo>
                <a:lnTo>
                  <a:pt x="1052" y="788"/>
                </a:lnTo>
                <a:lnTo>
                  <a:pt x="1029" y="788"/>
                </a:lnTo>
                <a:lnTo>
                  <a:pt x="1029" y="789"/>
                </a:lnTo>
                <a:lnTo>
                  <a:pt x="1029" y="797"/>
                </a:lnTo>
                <a:lnTo>
                  <a:pt x="1026" y="797"/>
                </a:lnTo>
                <a:lnTo>
                  <a:pt x="1022" y="797"/>
                </a:lnTo>
                <a:lnTo>
                  <a:pt x="1021" y="797"/>
                </a:lnTo>
                <a:lnTo>
                  <a:pt x="1021" y="792"/>
                </a:lnTo>
                <a:lnTo>
                  <a:pt x="1021" y="791"/>
                </a:lnTo>
                <a:lnTo>
                  <a:pt x="1021" y="788"/>
                </a:lnTo>
                <a:lnTo>
                  <a:pt x="1007" y="788"/>
                </a:lnTo>
                <a:lnTo>
                  <a:pt x="1005" y="770"/>
                </a:lnTo>
                <a:lnTo>
                  <a:pt x="998" y="770"/>
                </a:lnTo>
                <a:lnTo>
                  <a:pt x="998" y="768"/>
                </a:lnTo>
                <a:lnTo>
                  <a:pt x="998" y="762"/>
                </a:lnTo>
                <a:lnTo>
                  <a:pt x="998" y="759"/>
                </a:lnTo>
                <a:lnTo>
                  <a:pt x="990" y="759"/>
                </a:lnTo>
                <a:lnTo>
                  <a:pt x="990" y="762"/>
                </a:lnTo>
                <a:lnTo>
                  <a:pt x="990" y="774"/>
                </a:lnTo>
                <a:lnTo>
                  <a:pt x="990" y="781"/>
                </a:lnTo>
                <a:lnTo>
                  <a:pt x="990" y="783"/>
                </a:lnTo>
                <a:lnTo>
                  <a:pt x="991" y="787"/>
                </a:lnTo>
                <a:lnTo>
                  <a:pt x="1007" y="788"/>
                </a:lnTo>
                <a:lnTo>
                  <a:pt x="1007" y="789"/>
                </a:lnTo>
                <a:lnTo>
                  <a:pt x="1007" y="800"/>
                </a:lnTo>
                <a:lnTo>
                  <a:pt x="1007" y="823"/>
                </a:lnTo>
                <a:lnTo>
                  <a:pt x="1022" y="823"/>
                </a:lnTo>
                <a:lnTo>
                  <a:pt x="1022" y="822"/>
                </a:lnTo>
                <a:lnTo>
                  <a:pt x="1021" y="814"/>
                </a:lnTo>
                <a:lnTo>
                  <a:pt x="1021" y="805"/>
                </a:lnTo>
                <a:lnTo>
                  <a:pt x="1029" y="805"/>
                </a:lnTo>
                <a:lnTo>
                  <a:pt x="1029" y="806"/>
                </a:lnTo>
                <a:lnTo>
                  <a:pt x="1029" y="810"/>
                </a:lnTo>
                <a:lnTo>
                  <a:pt x="1029" y="814"/>
                </a:lnTo>
                <a:lnTo>
                  <a:pt x="1035" y="814"/>
                </a:lnTo>
                <a:lnTo>
                  <a:pt x="1037" y="814"/>
                </a:lnTo>
                <a:lnTo>
                  <a:pt x="1038" y="814"/>
                </a:lnTo>
                <a:lnTo>
                  <a:pt x="1039" y="814"/>
                </a:lnTo>
                <a:lnTo>
                  <a:pt x="1041" y="814"/>
                </a:lnTo>
                <a:lnTo>
                  <a:pt x="1045" y="814"/>
                </a:lnTo>
                <a:lnTo>
                  <a:pt x="1049" y="814"/>
                </a:lnTo>
                <a:lnTo>
                  <a:pt x="1052" y="814"/>
                </a:lnTo>
                <a:lnTo>
                  <a:pt x="1052" y="817"/>
                </a:lnTo>
                <a:lnTo>
                  <a:pt x="1052" y="822"/>
                </a:lnTo>
                <a:lnTo>
                  <a:pt x="1052" y="823"/>
                </a:lnTo>
                <a:lnTo>
                  <a:pt x="1067" y="823"/>
                </a:lnTo>
                <a:lnTo>
                  <a:pt x="1068" y="823"/>
                </a:lnTo>
                <a:lnTo>
                  <a:pt x="1068" y="854"/>
                </a:lnTo>
                <a:lnTo>
                  <a:pt x="1068" y="885"/>
                </a:lnTo>
                <a:lnTo>
                  <a:pt x="1101" y="885"/>
                </a:lnTo>
                <a:lnTo>
                  <a:pt x="1122" y="885"/>
                </a:lnTo>
                <a:lnTo>
                  <a:pt x="1122" y="878"/>
                </a:lnTo>
                <a:lnTo>
                  <a:pt x="1129" y="878"/>
                </a:lnTo>
                <a:lnTo>
                  <a:pt x="1129" y="885"/>
                </a:lnTo>
                <a:lnTo>
                  <a:pt x="1129" y="900"/>
                </a:lnTo>
                <a:lnTo>
                  <a:pt x="1129" y="917"/>
                </a:lnTo>
                <a:lnTo>
                  <a:pt x="1129" y="932"/>
                </a:lnTo>
                <a:lnTo>
                  <a:pt x="1128" y="947"/>
                </a:lnTo>
                <a:lnTo>
                  <a:pt x="1098" y="947"/>
                </a:lnTo>
                <a:lnTo>
                  <a:pt x="1098" y="949"/>
                </a:lnTo>
                <a:lnTo>
                  <a:pt x="1098" y="967"/>
                </a:lnTo>
                <a:lnTo>
                  <a:pt x="1098" y="977"/>
                </a:lnTo>
                <a:lnTo>
                  <a:pt x="1097" y="993"/>
                </a:lnTo>
                <a:lnTo>
                  <a:pt x="1090" y="993"/>
                </a:lnTo>
                <a:lnTo>
                  <a:pt x="1085" y="993"/>
                </a:lnTo>
                <a:lnTo>
                  <a:pt x="1076" y="992"/>
                </a:lnTo>
                <a:lnTo>
                  <a:pt x="1067" y="992"/>
                </a:lnTo>
                <a:lnTo>
                  <a:pt x="1065" y="992"/>
                </a:lnTo>
                <a:lnTo>
                  <a:pt x="1062" y="992"/>
                </a:lnTo>
                <a:lnTo>
                  <a:pt x="1062" y="993"/>
                </a:lnTo>
                <a:lnTo>
                  <a:pt x="1062" y="996"/>
                </a:lnTo>
                <a:lnTo>
                  <a:pt x="1058" y="996"/>
                </a:lnTo>
                <a:lnTo>
                  <a:pt x="1058" y="993"/>
                </a:lnTo>
                <a:lnTo>
                  <a:pt x="1058" y="992"/>
                </a:lnTo>
                <a:lnTo>
                  <a:pt x="1035" y="990"/>
                </a:lnTo>
                <a:lnTo>
                  <a:pt x="1035" y="997"/>
                </a:lnTo>
                <a:lnTo>
                  <a:pt x="1035" y="1005"/>
                </a:lnTo>
                <a:lnTo>
                  <a:pt x="1004" y="1002"/>
                </a:lnTo>
                <a:lnTo>
                  <a:pt x="1003" y="1029"/>
                </a:lnTo>
                <a:lnTo>
                  <a:pt x="1003" y="1031"/>
                </a:lnTo>
                <a:lnTo>
                  <a:pt x="1003" y="1036"/>
                </a:lnTo>
                <a:lnTo>
                  <a:pt x="1007" y="1037"/>
                </a:lnTo>
                <a:lnTo>
                  <a:pt x="1011" y="1037"/>
                </a:lnTo>
                <a:lnTo>
                  <a:pt x="1011" y="1040"/>
                </a:lnTo>
                <a:lnTo>
                  <a:pt x="1011" y="1044"/>
                </a:lnTo>
                <a:lnTo>
                  <a:pt x="1018" y="1045"/>
                </a:lnTo>
                <a:lnTo>
                  <a:pt x="1018" y="1031"/>
                </a:lnTo>
                <a:lnTo>
                  <a:pt x="1034" y="1032"/>
                </a:lnTo>
                <a:lnTo>
                  <a:pt x="1034" y="1046"/>
                </a:lnTo>
                <a:lnTo>
                  <a:pt x="1050" y="1048"/>
                </a:lnTo>
                <a:lnTo>
                  <a:pt x="1050" y="1035"/>
                </a:lnTo>
                <a:lnTo>
                  <a:pt x="1050" y="1033"/>
                </a:lnTo>
                <a:lnTo>
                  <a:pt x="1065" y="1035"/>
                </a:lnTo>
                <a:lnTo>
                  <a:pt x="1067" y="1035"/>
                </a:lnTo>
                <a:lnTo>
                  <a:pt x="1068" y="1036"/>
                </a:lnTo>
                <a:lnTo>
                  <a:pt x="1068" y="1043"/>
                </a:lnTo>
                <a:lnTo>
                  <a:pt x="1067" y="1043"/>
                </a:lnTo>
                <a:lnTo>
                  <a:pt x="1065" y="1043"/>
                </a:lnTo>
                <a:lnTo>
                  <a:pt x="1065" y="1046"/>
                </a:lnTo>
                <a:lnTo>
                  <a:pt x="1065" y="1049"/>
                </a:lnTo>
                <a:lnTo>
                  <a:pt x="1073" y="1050"/>
                </a:lnTo>
                <a:lnTo>
                  <a:pt x="1073" y="1057"/>
                </a:lnTo>
                <a:lnTo>
                  <a:pt x="1071" y="1057"/>
                </a:lnTo>
                <a:lnTo>
                  <a:pt x="1071" y="1058"/>
                </a:lnTo>
                <a:lnTo>
                  <a:pt x="1071" y="1063"/>
                </a:lnTo>
                <a:lnTo>
                  <a:pt x="1071" y="1065"/>
                </a:lnTo>
                <a:lnTo>
                  <a:pt x="1069" y="1065"/>
                </a:lnTo>
                <a:lnTo>
                  <a:pt x="1065" y="1063"/>
                </a:lnTo>
                <a:lnTo>
                  <a:pt x="1064" y="1063"/>
                </a:lnTo>
                <a:lnTo>
                  <a:pt x="1049" y="1062"/>
                </a:lnTo>
                <a:lnTo>
                  <a:pt x="1049" y="1078"/>
                </a:lnTo>
                <a:lnTo>
                  <a:pt x="1056" y="1078"/>
                </a:lnTo>
                <a:lnTo>
                  <a:pt x="1065" y="1079"/>
                </a:lnTo>
                <a:lnTo>
                  <a:pt x="1068" y="1079"/>
                </a:lnTo>
                <a:lnTo>
                  <a:pt x="1068" y="1086"/>
                </a:lnTo>
                <a:lnTo>
                  <a:pt x="1069" y="1086"/>
                </a:lnTo>
                <a:lnTo>
                  <a:pt x="1071" y="1087"/>
                </a:lnTo>
                <a:lnTo>
                  <a:pt x="1071" y="1080"/>
                </a:lnTo>
                <a:lnTo>
                  <a:pt x="1071" y="1079"/>
                </a:lnTo>
                <a:lnTo>
                  <a:pt x="1080" y="1080"/>
                </a:lnTo>
                <a:lnTo>
                  <a:pt x="1081" y="1080"/>
                </a:lnTo>
                <a:lnTo>
                  <a:pt x="1097" y="1082"/>
                </a:lnTo>
                <a:lnTo>
                  <a:pt x="1097" y="1079"/>
                </a:lnTo>
                <a:lnTo>
                  <a:pt x="1102" y="1079"/>
                </a:lnTo>
                <a:lnTo>
                  <a:pt x="1103" y="1079"/>
                </a:lnTo>
                <a:lnTo>
                  <a:pt x="1105" y="1079"/>
                </a:lnTo>
                <a:lnTo>
                  <a:pt x="1106" y="1079"/>
                </a:lnTo>
                <a:lnTo>
                  <a:pt x="1106" y="1080"/>
                </a:lnTo>
                <a:lnTo>
                  <a:pt x="1107" y="1083"/>
                </a:lnTo>
                <a:lnTo>
                  <a:pt x="1107" y="1090"/>
                </a:lnTo>
                <a:lnTo>
                  <a:pt x="1114" y="1091"/>
                </a:lnTo>
                <a:lnTo>
                  <a:pt x="1114" y="1088"/>
                </a:lnTo>
                <a:lnTo>
                  <a:pt x="1114" y="1084"/>
                </a:lnTo>
                <a:lnTo>
                  <a:pt x="1114" y="1080"/>
                </a:lnTo>
                <a:lnTo>
                  <a:pt x="1116" y="1080"/>
                </a:lnTo>
                <a:lnTo>
                  <a:pt x="1118" y="1080"/>
                </a:lnTo>
                <a:lnTo>
                  <a:pt x="1119" y="1080"/>
                </a:lnTo>
                <a:lnTo>
                  <a:pt x="1122" y="1080"/>
                </a:lnTo>
                <a:lnTo>
                  <a:pt x="1123" y="1082"/>
                </a:lnTo>
                <a:lnTo>
                  <a:pt x="1127" y="1082"/>
                </a:lnTo>
                <a:lnTo>
                  <a:pt x="1128" y="1082"/>
                </a:lnTo>
                <a:lnTo>
                  <a:pt x="1128" y="1071"/>
                </a:lnTo>
                <a:lnTo>
                  <a:pt x="1142" y="1071"/>
                </a:lnTo>
                <a:lnTo>
                  <a:pt x="1149" y="1071"/>
                </a:lnTo>
                <a:lnTo>
                  <a:pt x="1158" y="1071"/>
                </a:lnTo>
                <a:lnTo>
                  <a:pt x="1158" y="1082"/>
                </a:lnTo>
                <a:lnTo>
                  <a:pt x="1158" y="1086"/>
                </a:lnTo>
                <a:lnTo>
                  <a:pt x="1188" y="1087"/>
                </a:lnTo>
                <a:lnTo>
                  <a:pt x="1189" y="1071"/>
                </a:lnTo>
                <a:lnTo>
                  <a:pt x="1251" y="1073"/>
                </a:lnTo>
                <a:lnTo>
                  <a:pt x="1251" y="1041"/>
                </a:lnTo>
                <a:lnTo>
                  <a:pt x="1250" y="1041"/>
                </a:lnTo>
                <a:lnTo>
                  <a:pt x="1221" y="1041"/>
                </a:lnTo>
                <a:lnTo>
                  <a:pt x="1221" y="1026"/>
                </a:lnTo>
                <a:lnTo>
                  <a:pt x="1221" y="1010"/>
                </a:lnTo>
                <a:lnTo>
                  <a:pt x="1231" y="1010"/>
                </a:lnTo>
                <a:lnTo>
                  <a:pt x="1231" y="986"/>
                </a:lnTo>
                <a:lnTo>
                  <a:pt x="1229" y="986"/>
                </a:lnTo>
                <a:lnTo>
                  <a:pt x="1229" y="980"/>
                </a:lnTo>
                <a:lnTo>
                  <a:pt x="1229" y="979"/>
                </a:lnTo>
                <a:lnTo>
                  <a:pt x="1236" y="979"/>
                </a:lnTo>
                <a:lnTo>
                  <a:pt x="1252" y="979"/>
                </a:lnTo>
                <a:lnTo>
                  <a:pt x="1252" y="963"/>
                </a:lnTo>
                <a:lnTo>
                  <a:pt x="1251" y="963"/>
                </a:lnTo>
                <a:lnTo>
                  <a:pt x="1250" y="963"/>
                </a:lnTo>
                <a:lnTo>
                  <a:pt x="1248" y="963"/>
                </a:lnTo>
                <a:lnTo>
                  <a:pt x="1246" y="963"/>
                </a:lnTo>
                <a:lnTo>
                  <a:pt x="1244" y="963"/>
                </a:lnTo>
                <a:lnTo>
                  <a:pt x="1242" y="963"/>
                </a:lnTo>
                <a:lnTo>
                  <a:pt x="1240" y="963"/>
                </a:lnTo>
                <a:lnTo>
                  <a:pt x="1240" y="962"/>
                </a:lnTo>
                <a:lnTo>
                  <a:pt x="1240" y="960"/>
                </a:lnTo>
                <a:lnTo>
                  <a:pt x="1240" y="959"/>
                </a:lnTo>
                <a:lnTo>
                  <a:pt x="1240" y="958"/>
                </a:lnTo>
                <a:lnTo>
                  <a:pt x="1240" y="955"/>
                </a:lnTo>
                <a:lnTo>
                  <a:pt x="1242" y="955"/>
                </a:lnTo>
                <a:lnTo>
                  <a:pt x="1243" y="955"/>
                </a:lnTo>
                <a:lnTo>
                  <a:pt x="1244" y="955"/>
                </a:lnTo>
                <a:lnTo>
                  <a:pt x="1246" y="955"/>
                </a:lnTo>
                <a:lnTo>
                  <a:pt x="1247" y="955"/>
                </a:lnTo>
                <a:lnTo>
                  <a:pt x="1248" y="955"/>
                </a:lnTo>
                <a:lnTo>
                  <a:pt x="1248" y="949"/>
                </a:lnTo>
                <a:lnTo>
                  <a:pt x="1248" y="947"/>
                </a:lnTo>
                <a:lnTo>
                  <a:pt x="1238" y="947"/>
                </a:lnTo>
                <a:lnTo>
                  <a:pt x="1230" y="947"/>
                </a:lnTo>
                <a:lnTo>
                  <a:pt x="1222" y="947"/>
                </a:lnTo>
                <a:lnTo>
                  <a:pt x="1222" y="917"/>
                </a:lnTo>
                <a:lnTo>
                  <a:pt x="1222" y="887"/>
                </a:lnTo>
                <a:lnTo>
                  <a:pt x="1222" y="885"/>
                </a:lnTo>
                <a:lnTo>
                  <a:pt x="1222" y="870"/>
                </a:lnTo>
                <a:lnTo>
                  <a:pt x="1222" y="862"/>
                </a:lnTo>
                <a:lnTo>
                  <a:pt x="1216" y="862"/>
                </a:lnTo>
                <a:lnTo>
                  <a:pt x="1216" y="854"/>
                </a:lnTo>
                <a:lnTo>
                  <a:pt x="1222" y="856"/>
                </a:lnTo>
                <a:lnTo>
                  <a:pt x="1223" y="840"/>
                </a:lnTo>
                <a:lnTo>
                  <a:pt x="1223" y="823"/>
                </a:lnTo>
                <a:lnTo>
                  <a:pt x="1222" y="792"/>
                </a:lnTo>
                <a:lnTo>
                  <a:pt x="1206" y="791"/>
                </a:lnTo>
                <a:lnTo>
                  <a:pt x="1206" y="807"/>
                </a:lnTo>
                <a:lnTo>
                  <a:pt x="1199" y="807"/>
                </a:lnTo>
                <a:lnTo>
                  <a:pt x="1199" y="806"/>
                </a:lnTo>
                <a:lnTo>
                  <a:pt x="1199" y="802"/>
                </a:lnTo>
                <a:lnTo>
                  <a:pt x="1199" y="800"/>
                </a:lnTo>
                <a:lnTo>
                  <a:pt x="1199" y="791"/>
                </a:lnTo>
                <a:lnTo>
                  <a:pt x="1191" y="791"/>
                </a:lnTo>
                <a:lnTo>
                  <a:pt x="1183" y="791"/>
                </a:lnTo>
                <a:lnTo>
                  <a:pt x="1183" y="783"/>
                </a:lnTo>
                <a:lnTo>
                  <a:pt x="1191" y="783"/>
                </a:lnTo>
                <a:lnTo>
                  <a:pt x="1191" y="758"/>
                </a:lnTo>
                <a:close/>
                <a:moveTo>
                  <a:pt x="832" y="1071"/>
                </a:moveTo>
                <a:lnTo>
                  <a:pt x="832" y="1067"/>
                </a:lnTo>
                <a:lnTo>
                  <a:pt x="831" y="1067"/>
                </a:lnTo>
                <a:lnTo>
                  <a:pt x="828" y="1067"/>
                </a:lnTo>
                <a:lnTo>
                  <a:pt x="827" y="1067"/>
                </a:lnTo>
                <a:lnTo>
                  <a:pt x="827" y="1071"/>
                </a:lnTo>
                <a:lnTo>
                  <a:pt x="828" y="1071"/>
                </a:lnTo>
                <a:lnTo>
                  <a:pt x="831" y="1071"/>
                </a:lnTo>
                <a:lnTo>
                  <a:pt x="832" y="1071"/>
                </a:lnTo>
                <a:close/>
                <a:moveTo>
                  <a:pt x="598" y="1003"/>
                </a:moveTo>
                <a:lnTo>
                  <a:pt x="598" y="997"/>
                </a:lnTo>
                <a:lnTo>
                  <a:pt x="597" y="997"/>
                </a:lnTo>
                <a:lnTo>
                  <a:pt x="590" y="997"/>
                </a:lnTo>
                <a:lnTo>
                  <a:pt x="590" y="998"/>
                </a:lnTo>
                <a:lnTo>
                  <a:pt x="590" y="1005"/>
                </a:lnTo>
                <a:lnTo>
                  <a:pt x="590" y="1013"/>
                </a:lnTo>
                <a:lnTo>
                  <a:pt x="592" y="1013"/>
                </a:lnTo>
                <a:lnTo>
                  <a:pt x="593" y="1013"/>
                </a:lnTo>
                <a:lnTo>
                  <a:pt x="594" y="1013"/>
                </a:lnTo>
                <a:lnTo>
                  <a:pt x="597" y="1013"/>
                </a:lnTo>
                <a:lnTo>
                  <a:pt x="598" y="1013"/>
                </a:lnTo>
                <a:lnTo>
                  <a:pt x="598" y="1005"/>
                </a:lnTo>
                <a:lnTo>
                  <a:pt x="598" y="1003"/>
                </a:lnTo>
                <a:close/>
                <a:moveTo>
                  <a:pt x="575" y="998"/>
                </a:moveTo>
                <a:lnTo>
                  <a:pt x="575" y="993"/>
                </a:lnTo>
                <a:lnTo>
                  <a:pt x="575" y="990"/>
                </a:lnTo>
                <a:lnTo>
                  <a:pt x="575" y="986"/>
                </a:lnTo>
                <a:lnTo>
                  <a:pt x="575" y="982"/>
                </a:lnTo>
                <a:lnTo>
                  <a:pt x="571" y="982"/>
                </a:lnTo>
                <a:lnTo>
                  <a:pt x="567" y="982"/>
                </a:lnTo>
                <a:lnTo>
                  <a:pt x="567" y="997"/>
                </a:lnTo>
                <a:lnTo>
                  <a:pt x="567" y="998"/>
                </a:lnTo>
                <a:lnTo>
                  <a:pt x="575" y="998"/>
                </a:lnTo>
                <a:close/>
                <a:moveTo>
                  <a:pt x="647" y="997"/>
                </a:moveTo>
                <a:lnTo>
                  <a:pt x="653" y="997"/>
                </a:lnTo>
                <a:lnTo>
                  <a:pt x="653" y="996"/>
                </a:lnTo>
                <a:lnTo>
                  <a:pt x="653" y="981"/>
                </a:lnTo>
                <a:lnTo>
                  <a:pt x="648" y="981"/>
                </a:lnTo>
                <a:lnTo>
                  <a:pt x="645" y="981"/>
                </a:lnTo>
                <a:lnTo>
                  <a:pt x="645" y="982"/>
                </a:lnTo>
                <a:lnTo>
                  <a:pt x="645" y="997"/>
                </a:lnTo>
                <a:lnTo>
                  <a:pt x="647" y="997"/>
                </a:lnTo>
                <a:close/>
                <a:moveTo>
                  <a:pt x="686" y="989"/>
                </a:moveTo>
                <a:lnTo>
                  <a:pt x="691" y="990"/>
                </a:lnTo>
                <a:lnTo>
                  <a:pt x="692" y="990"/>
                </a:lnTo>
                <a:lnTo>
                  <a:pt x="692" y="989"/>
                </a:lnTo>
                <a:lnTo>
                  <a:pt x="692" y="982"/>
                </a:lnTo>
                <a:lnTo>
                  <a:pt x="692" y="967"/>
                </a:lnTo>
                <a:lnTo>
                  <a:pt x="692" y="966"/>
                </a:lnTo>
                <a:lnTo>
                  <a:pt x="677" y="966"/>
                </a:lnTo>
                <a:lnTo>
                  <a:pt x="677" y="952"/>
                </a:lnTo>
                <a:lnTo>
                  <a:pt x="677" y="950"/>
                </a:lnTo>
                <a:lnTo>
                  <a:pt x="683" y="951"/>
                </a:lnTo>
                <a:lnTo>
                  <a:pt x="684" y="951"/>
                </a:lnTo>
                <a:lnTo>
                  <a:pt x="684" y="950"/>
                </a:lnTo>
                <a:lnTo>
                  <a:pt x="684" y="945"/>
                </a:lnTo>
                <a:lnTo>
                  <a:pt x="684" y="943"/>
                </a:lnTo>
                <a:lnTo>
                  <a:pt x="684" y="941"/>
                </a:lnTo>
                <a:lnTo>
                  <a:pt x="684" y="938"/>
                </a:lnTo>
                <a:lnTo>
                  <a:pt x="684" y="935"/>
                </a:lnTo>
                <a:lnTo>
                  <a:pt x="684" y="934"/>
                </a:lnTo>
                <a:lnTo>
                  <a:pt x="684" y="929"/>
                </a:lnTo>
                <a:lnTo>
                  <a:pt x="684" y="926"/>
                </a:lnTo>
                <a:lnTo>
                  <a:pt x="684" y="925"/>
                </a:lnTo>
                <a:lnTo>
                  <a:pt x="684" y="921"/>
                </a:lnTo>
                <a:lnTo>
                  <a:pt x="684" y="920"/>
                </a:lnTo>
                <a:lnTo>
                  <a:pt x="687" y="920"/>
                </a:lnTo>
                <a:lnTo>
                  <a:pt x="688" y="920"/>
                </a:lnTo>
                <a:lnTo>
                  <a:pt x="691" y="920"/>
                </a:lnTo>
                <a:lnTo>
                  <a:pt x="692" y="920"/>
                </a:lnTo>
                <a:lnTo>
                  <a:pt x="692" y="904"/>
                </a:lnTo>
                <a:lnTo>
                  <a:pt x="692" y="888"/>
                </a:lnTo>
                <a:lnTo>
                  <a:pt x="691" y="888"/>
                </a:lnTo>
                <a:lnTo>
                  <a:pt x="690" y="888"/>
                </a:lnTo>
                <a:lnTo>
                  <a:pt x="688" y="888"/>
                </a:lnTo>
                <a:lnTo>
                  <a:pt x="687" y="888"/>
                </a:lnTo>
                <a:lnTo>
                  <a:pt x="686" y="888"/>
                </a:lnTo>
                <a:lnTo>
                  <a:pt x="684" y="888"/>
                </a:lnTo>
                <a:lnTo>
                  <a:pt x="683" y="888"/>
                </a:lnTo>
                <a:lnTo>
                  <a:pt x="682" y="888"/>
                </a:lnTo>
                <a:lnTo>
                  <a:pt x="680" y="888"/>
                </a:lnTo>
                <a:lnTo>
                  <a:pt x="680" y="887"/>
                </a:lnTo>
                <a:lnTo>
                  <a:pt x="680" y="886"/>
                </a:lnTo>
                <a:lnTo>
                  <a:pt x="680" y="885"/>
                </a:lnTo>
                <a:lnTo>
                  <a:pt x="679" y="885"/>
                </a:lnTo>
                <a:lnTo>
                  <a:pt x="678" y="885"/>
                </a:lnTo>
                <a:lnTo>
                  <a:pt x="677" y="885"/>
                </a:lnTo>
                <a:lnTo>
                  <a:pt x="677" y="887"/>
                </a:lnTo>
                <a:lnTo>
                  <a:pt x="675" y="887"/>
                </a:lnTo>
                <a:lnTo>
                  <a:pt x="674" y="887"/>
                </a:lnTo>
                <a:lnTo>
                  <a:pt x="673" y="887"/>
                </a:lnTo>
                <a:lnTo>
                  <a:pt x="671" y="887"/>
                </a:lnTo>
                <a:lnTo>
                  <a:pt x="670" y="887"/>
                </a:lnTo>
                <a:lnTo>
                  <a:pt x="669" y="887"/>
                </a:lnTo>
                <a:lnTo>
                  <a:pt x="666" y="887"/>
                </a:lnTo>
                <a:lnTo>
                  <a:pt x="665" y="887"/>
                </a:lnTo>
                <a:lnTo>
                  <a:pt x="663" y="887"/>
                </a:lnTo>
                <a:lnTo>
                  <a:pt x="662" y="887"/>
                </a:lnTo>
                <a:lnTo>
                  <a:pt x="661" y="887"/>
                </a:lnTo>
                <a:lnTo>
                  <a:pt x="658" y="887"/>
                </a:lnTo>
                <a:lnTo>
                  <a:pt x="654" y="887"/>
                </a:lnTo>
                <a:lnTo>
                  <a:pt x="650" y="887"/>
                </a:lnTo>
                <a:lnTo>
                  <a:pt x="645" y="887"/>
                </a:lnTo>
                <a:lnTo>
                  <a:pt x="645" y="888"/>
                </a:lnTo>
                <a:lnTo>
                  <a:pt x="645" y="891"/>
                </a:lnTo>
                <a:lnTo>
                  <a:pt x="645" y="894"/>
                </a:lnTo>
                <a:lnTo>
                  <a:pt x="645" y="896"/>
                </a:lnTo>
                <a:lnTo>
                  <a:pt x="645" y="899"/>
                </a:lnTo>
                <a:lnTo>
                  <a:pt x="645" y="900"/>
                </a:lnTo>
                <a:lnTo>
                  <a:pt x="645" y="903"/>
                </a:lnTo>
                <a:lnTo>
                  <a:pt x="645" y="905"/>
                </a:lnTo>
                <a:lnTo>
                  <a:pt x="645" y="907"/>
                </a:lnTo>
                <a:lnTo>
                  <a:pt x="645" y="908"/>
                </a:lnTo>
                <a:lnTo>
                  <a:pt x="645" y="909"/>
                </a:lnTo>
                <a:lnTo>
                  <a:pt x="645" y="912"/>
                </a:lnTo>
                <a:lnTo>
                  <a:pt x="645" y="913"/>
                </a:lnTo>
                <a:lnTo>
                  <a:pt x="645" y="916"/>
                </a:lnTo>
                <a:lnTo>
                  <a:pt x="645" y="917"/>
                </a:lnTo>
                <a:lnTo>
                  <a:pt x="645" y="918"/>
                </a:lnTo>
                <a:lnTo>
                  <a:pt x="647" y="918"/>
                </a:lnTo>
                <a:lnTo>
                  <a:pt x="647" y="921"/>
                </a:lnTo>
                <a:lnTo>
                  <a:pt x="647" y="926"/>
                </a:lnTo>
                <a:lnTo>
                  <a:pt x="647" y="934"/>
                </a:lnTo>
                <a:lnTo>
                  <a:pt x="647" y="935"/>
                </a:lnTo>
                <a:lnTo>
                  <a:pt x="647" y="939"/>
                </a:lnTo>
                <a:lnTo>
                  <a:pt x="647" y="945"/>
                </a:lnTo>
                <a:lnTo>
                  <a:pt x="647" y="946"/>
                </a:lnTo>
                <a:lnTo>
                  <a:pt x="647" y="950"/>
                </a:lnTo>
                <a:lnTo>
                  <a:pt x="645" y="950"/>
                </a:lnTo>
                <a:lnTo>
                  <a:pt x="643" y="950"/>
                </a:lnTo>
                <a:lnTo>
                  <a:pt x="639" y="950"/>
                </a:lnTo>
                <a:lnTo>
                  <a:pt x="639" y="951"/>
                </a:lnTo>
                <a:lnTo>
                  <a:pt x="639" y="958"/>
                </a:lnTo>
                <a:lnTo>
                  <a:pt x="639" y="964"/>
                </a:lnTo>
                <a:lnTo>
                  <a:pt x="639" y="966"/>
                </a:lnTo>
                <a:lnTo>
                  <a:pt x="645" y="966"/>
                </a:lnTo>
                <a:lnTo>
                  <a:pt x="653" y="966"/>
                </a:lnTo>
                <a:lnTo>
                  <a:pt x="654" y="966"/>
                </a:lnTo>
                <a:lnTo>
                  <a:pt x="661" y="966"/>
                </a:lnTo>
                <a:lnTo>
                  <a:pt x="669" y="966"/>
                </a:lnTo>
                <a:lnTo>
                  <a:pt x="669" y="969"/>
                </a:lnTo>
                <a:lnTo>
                  <a:pt x="669" y="981"/>
                </a:lnTo>
                <a:lnTo>
                  <a:pt x="684" y="981"/>
                </a:lnTo>
                <a:lnTo>
                  <a:pt x="684" y="989"/>
                </a:lnTo>
                <a:lnTo>
                  <a:pt x="686" y="989"/>
                </a:lnTo>
                <a:close/>
                <a:moveTo>
                  <a:pt x="637" y="888"/>
                </a:moveTo>
                <a:lnTo>
                  <a:pt x="637" y="887"/>
                </a:lnTo>
                <a:lnTo>
                  <a:pt x="637" y="885"/>
                </a:lnTo>
                <a:lnTo>
                  <a:pt x="637" y="883"/>
                </a:lnTo>
                <a:lnTo>
                  <a:pt x="637" y="881"/>
                </a:lnTo>
                <a:lnTo>
                  <a:pt x="637" y="879"/>
                </a:lnTo>
                <a:lnTo>
                  <a:pt x="637" y="878"/>
                </a:lnTo>
                <a:lnTo>
                  <a:pt x="637" y="877"/>
                </a:lnTo>
                <a:lnTo>
                  <a:pt x="637" y="875"/>
                </a:lnTo>
                <a:lnTo>
                  <a:pt x="637" y="874"/>
                </a:lnTo>
                <a:lnTo>
                  <a:pt x="637" y="873"/>
                </a:lnTo>
                <a:lnTo>
                  <a:pt x="637" y="871"/>
                </a:lnTo>
                <a:lnTo>
                  <a:pt x="632" y="871"/>
                </a:lnTo>
                <a:lnTo>
                  <a:pt x="630" y="871"/>
                </a:lnTo>
                <a:lnTo>
                  <a:pt x="630" y="887"/>
                </a:lnTo>
                <a:lnTo>
                  <a:pt x="630" y="903"/>
                </a:lnTo>
                <a:lnTo>
                  <a:pt x="633" y="903"/>
                </a:lnTo>
                <a:lnTo>
                  <a:pt x="635" y="903"/>
                </a:lnTo>
                <a:lnTo>
                  <a:pt x="636" y="903"/>
                </a:lnTo>
                <a:lnTo>
                  <a:pt x="637" y="903"/>
                </a:lnTo>
                <a:lnTo>
                  <a:pt x="637" y="902"/>
                </a:lnTo>
                <a:lnTo>
                  <a:pt x="637" y="899"/>
                </a:lnTo>
                <a:lnTo>
                  <a:pt x="637" y="898"/>
                </a:lnTo>
                <a:lnTo>
                  <a:pt x="637" y="896"/>
                </a:lnTo>
                <a:lnTo>
                  <a:pt x="637" y="895"/>
                </a:lnTo>
                <a:lnTo>
                  <a:pt x="637" y="892"/>
                </a:lnTo>
                <a:lnTo>
                  <a:pt x="637" y="888"/>
                </a:lnTo>
                <a:close/>
                <a:moveTo>
                  <a:pt x="848" y="916"/>
                </a:moveTo>
                <a:lnTo>
                  <a:pt x="848" y="921"/>
                </a:lnTo>
                <a:lnTo>
                  <a:pt x="850" y="921"/>
                </a:lnTo>
                <a:lnTo>
                  <a:pt x="851" y="921"/>
                </a:lnTo>
                <a:lnTo>
                  <a:pt x="858" y="921"/>
                </a:lnTo>
                <a:lnTo>
                  <a:pt x="863" y="921"/>
                </a:lnTo>
                <a:lnTo>
                  <a:pt x="875" y="921"/>
                </a:lnTo>
                <a:lnTo>
                  <a:pt x="879" y="921"/>
                </a:lnTo>
                <a:lnTo>
                  <a:pt x="879" y="905"/>
                </a:lnTo>
                <a:lnTo>
                  <a:pt x="875" y="905"/>
                </a:lnTo>
                <a:lnTo>
                  <a:pt x="851" y="905"/>
                </a:lnTo>
                <a:lnTo>
                  <a:pt x="848" y="905"/>
                </a:lnTo>
                <a:lnTo>
                  <a:pt x="848" y="907"/>
                </a:lnTo>
                <a:lnTo>
                  <a:pt x="848" y="908"/>
                </a:lnTo>
                <a:lnTo>
                  <a:pt x="848" y="909"/>
                </a:lnTo>
                <a:lnTo>
                  <a:pt x="848" y="916"/>
                </a:lnTo>
                <a:close/>
                <a:moveTo>
                  <a:pt x="1037" y="916"/>
                </a:moveTo>
                <a:lnTo>
                  <a:pt x="1037" y="932"/>
                </a:lnTo>
                <a:lnTo>
                  <a:pt x="1037" y="947"/>
                </a:lnTo>
                <a:lnTo>
                  <a:pt x="1039" y="947"/>
                </a:lnTo>
                <a:lnTo>
                  <a:pt x="1039" y="942"/>
                </a:lnTo>
                <a:lnTo>
                  <a:pt x="1042" y="942"/>
                </a:lnTo>
                <a:lnTo>
                  <a:pt x="1042" y="947"/>
                </a:lnTo>
                <a:lnTo>
                  <a:pt x="1052" y="947"/>
                </a:lnTo>
                <a:lnTo>
                  <a:pt x="1067" y="947"/>
                </a:lnTo>
                <a:lnTo>
                  <a:pt x="1067" y="916"/>
                </a:lnTo>
                <a:lnTo>
                  <a:pt x="1054" y="916"/>
                </a:lnTo>
                <a:lnTo>
                  <a:pt x="1037" y="916"/>
                </a:lnTo>
                <a:close/>
                <a:moveTo>
                  <a:pt x="687" y="997"/>
                </a:moveTo>
                <a:lnTo>
                  <a:pt x="688" y="997"/>
                </a:lnTo>
                <a:lnTo>
                  <a:pt x="688" y="996"/>
                </a:lnTo>
                <a:lnTo>
                  <a:pt x="688" y="994"/>
                </a:lnTo>
                <a:lnTo>
                  <a:pt x="688" y="992"/>
                </a:lnTo>
                <a:lnTo>
                  <a:pt x="687" y="992"/>
                </a:lnTo>
                <a:lnTo>
                  <a:pt x="687" y="994"/>
                </a:lnTo>
                <a:lnTo>
                  <a:pt x="687" y="997"/>
                </a:lnTo>
                <a:close/>
                <a:moveTo>
                  <a:pt x="943" y="794"/>
                </a:moveTo>
                <a:lnTo>
                  <a:pt x="943" y="784"/>
                </a:lnTo>
                <a:lnTo>
                  <a:pt x="940" y="783"/>
                </a:lnTo>
                <a:lnTo>
                  <a:pt x="927" y="783"/>
                </a:lnTo>
                <a:lnTo>
                  <a:pt x="927" y="787"/>
                </a:lnTo>
                <a:lnTo>
                  <a:pt x="927" y="793"/>
                </a:lnTo>
                <a:lnTo>
                  <a:pt x="930" y="794"/>
                </a:lnTo>
                <a:lnTo>
                  <a:pt x="943" y="794"/>
                </a:lnTo>
                <a:close/>
                <a:moveTo>
                  <a:pt x="906" y="789"/>
                </a:moveTo>
                <a:lnTo>
                  <a:pt x="906" y="781"/>
                </a:lnTo>
                <a:lnTo>
                  <a:pt x="904" y="781"/>
                </a:lnTo>
                <a:lnTo>
                  <a:pt x="904" y="789"/>
                </a:lnTo>
                <a:lnTo>
                  <a:pt x="905" y="789"/>
                </a:lnTo>
                <a:lnTo>
                  <a:pt x="906" y="789"/>
                </a:lnTo>
                <a:close/>
                <a:moveTo>
                  <a:pt x="974" y="777"/>
                </a:moveTo>
                <a:lnTo>
                  <a:pt x="974" y="785"/>
                </a:lnTo>
                <a:lnTo>
                  <a:pt x="979" y="787"/>
                </a:lnTo>
                <a:lnTo>
                  <a:pt x="985" y="787"/>
                </a:lnTo>
                <a:lnTo>
                  <a:pt x="985" y="785"/>
                </a:lnTo>
                <a:lnTo>
                  <a:pt x="985" y="780"/>
                </a:lnTo>
                <a:lnTo>
                  <a:pt x="983" y="780"/>
                </a:lnTo>
                <a:lnTo>
                  <a:pt x="979" y="780"/>
                </a:lnTo>
                <a:lnTo>
                  <a:pt x="979" y="777"/>
                </a:lnTo>
                <a:lnTo>
                  <a:pt x="974" y="777"/>
                </a:lnTo>
                <a:close/>
                <a:moveTo>
                  <a:pt x="990" y="751"/>
                </a:moveTo>
                <a:lnTo>
                  <a:pt x="990" y="743"/>
                </a:lnTo>
                <a:lnTo>
                  <a:pt x="991" y="743"/>
                </a:lnTo>
                <a:lnTo>
                  <a:pt x="998" y="743"/>
                </a:lnTo>
                <a:lnTo>
                  <a:pt x="998" y="734"/>
                </a:lnTo>
                <a:lnTo>
                  <a:pt x="1005" y="734"/>
                </a:lnTo>
                <a:lnTo>
                  <a:pt x="1005" y="727"/>
                </a:lnTo>
                <a:lnTo>
                  <a:pt x="1005" y="719"/>
                </a:lnTo>
                <a:lnTo>
                  <a:pt x="1005" y="717"/>
                </a:lnTo>
                <a:lnTo>
                  <a:pt x="1005" y="702"/>
                </a:lnTo>
                <a:lnTo>
                  <a:pt x="1004" y="702"/>
                </a:lnTo>
                <a:lnTo>
                  <a:pt x="998" y="702"/>
                </a:lnTo>
                <a:lnTo>
                  <a:pt x="991" y="702"/>
                </a:lnTo>
                <a:lnTo>
                  <a:pt x="990" y="702"/>
                </a:lnTo>
                <a:lnTo>
                  <a:pt x="974" y="702"/>
                </a:lnTo>
                <a:lnTo>
                  <a:pt x="974" y="710"/>
                </a:lnTo>
                <a:lnTo>
                  <a:pt x="974" y="717"/>
                </a:lnTo>
                <a:lnTo>
                  <a:pt x="974" y="719"/>
                </a:lnTo>
                <a:lnTo>
                  <a:pt x="974" y="727"/>
                </a:lnTo>
                <a:lnTo>
                  <a:pt x="974" y="734"/>
                </a:lnTo>
                <a:lnTo>
                  <a:pt x="982" y="734"/>
                </a:lnTo>
                <a:lnTo>
                  <a:pt x="982" y="750"/>
                </a:lnTo>
                <a:lnTo>
                  <a:pt x="990" y="751"/>
                </a:lnTo>
                <a:close/>
                <a:moveTo>
                  <a:pt x="845" y="747"/>
                </a:moveTo>
                <a:lnTo>
                  <a:pt x="845" y="743"/>
                </a:lnTo>
                <a:lnTo>
                  <a:pt x="845" y="740"/>
                </a:lnTo>
                <a:lnTo>
                  <a:pt x="848" y="741"/>
                </a:lnTo>
                <a:lnTo>
                  <a:pt x="849" y="741"/>
                </a:lnTo>
                <a:lnTo>
                  <a:pt x="849" y="732"/>
                </a:lnTo>
                <a:lnTo>
                  <a:pt x="849" y="716"/>
                </a:lnTo>
                <a:lnTo>
                  <a:pt x="857" y="716"/>
                </a:lnTo>
                <a:lnTo>
                  <a:pt x="863" y="716"/>
                </a:lnTo>
                <a:lnTo>
                  <a:pt x="864" y="716"/>
                </a:lnTo>
                <a:lnTo>
                  <a:pt x="872" y="716"/>
                </a:lnTo>
                <a:lnTo>
                  <a:pt x="879" y="716"/>
                </a:lnTo>
                <a:lnTo>
                  <a:pt x="880" y="716"/>
                </a:lnTo>
                <a:lnTo>
                  <a:pt x="880" y="685"/>
                </a:lnTo>
                <a:lnTo>
                  <a:pt x="880" y="677"/>
                </a:lnTo>
                <a:lnTo>
                  <a:pt x="879" y="677"/>
                </a:lnTo>
                <a:lnTo>
                  <a:pt x="864" y="677"/>
                </a:lnTo>
                <a:lnTo>
                  <a:pt x="864" y="670"/>
                </a:lnTo>
                <a:lnTo>
                  <a:pt x="863" y="670"/>
                </a:lnTo>
                <a:lnTo>
                  <a:pt x="857" y="670"/>
                </a:lnTo>
                <a:lnTo>
                  <a:pt x="850" y="670"/>
                </a:lnTo>
                <a:lnTo>
                  <a:pt x="849" y="670"/>
                </a:lnTo>
                <a:lnTo>
                  <a:pt x="849" y="669"/>
                </a:lnTo>
                <a:lnTo>
                  <a:pt x="849" y="663"/>
                </a:lnTo>
                <a:lnTo>
                  <a:pt x="850" y="663"/>
                </a:lnTo>
                <a:lnTo>
                  <a:pt x="857" y="663"/>
                </a:lnTo>
                <a:lnTo>
                  <a:pt x="863" y="663"/>
                </a:lnTo>
                <a:lnTo>
                  <a:pt x="864" y="663"/>
                </a:lnTo>
                <a:lnTo>
                  <a:pt x="864" y="655"/>
                </a:lnTo>
                <a:lnTo>
                  <a:pt x="878" y="655"/>
                </a:lnTo>
                <a:lnTo>
                  <a:pt x="879" y="655"/>
                </a:lnTo>
                <a:lnTo>
                  <a:pt x="880" y="655"/>
                </a:lnTo>
                <a:lnTo>
                  <a:pt x="880" y="625"/>
                </a:lnTo>
                <a:lnTo>
                  <a:pt x="870" y="625"/>
                </a:lnTo>
                <a:lnTo>
                  <a:pt x="833" y="623"/>
                </a:lnTo>
                <a:lnTo>
                  <a:pt x="825" y="623"/>
                </a:lnTo>
                <a:lnTo>
                  <a:pt x="817" y="623"/>
                </a:lnTo>
                <a:lnTo>
                  <a:pt x="817" y="630"/>
                </a:lnTo>
                <a:lnTo>
                  <a:pt x="817" y="638"/>
                </a:lnTo>
                <a:lnTo>
                  <a:pt x="817" y="646"/>
                </a:lnTo>
                <a:lnTo>
                  <a:pt x="817" y="652"/>
                </a:lnTo>
                <a:lnTo>
                  <a:pt x="817" y="653"/>
                </a:lnTo>
                <a:lnTo>
                  <a:pt x="817" y="685"/>
                </a:lnTo>
                <a:lnTo>
                  <a:pt x="817" y="708"/>
                </a:lnTo>
                <a:lnTo>
                  <a:pt x="825" y="708"/>
                </a:lnTo>
                <a:lnTo>
                  <a:pt x="825" y="716"/>
                </a:lnTo>
                <a:lnTo>
                  <a:pt x="817" y="716"/>
                </a:lnTo>
                <a:lnTo>
                  <a:pt x="817" y="724"/>
                </a:lnTo>
                <a:lnTo>
                  <a:pt x="817" y="732"/>
                </a:lnTo>
                <a:lnTo>
                  <a:pt x="825" y="732"/>
                </a:lnTo>
                <a:lnTo>
                  <a:pt x="832" y="732"/>
                </a:lnTo>
                <a:lnTo>
                  <a:pt x="833" y="732"/>
                </a:lnTo>
                <a:lnTo>
                  <a:pt x="841" y="732"/>
                </a:lnTo>
                <a:lnTo>
                  <a:pt x="841" y="733"/>
                </a:lnTo>
                <a:lnTo>
                  <a:pt x="841" y="736"/>
                </a:lnTo>
                <a:lnTo>
                  <a:pt x="841" y="740"/>
                </a:lnTo>
                <a:lnTo>
                  <a:pt x="841" y="747"/>
                </a:lnTo>
                <a:lnTo>
                  <a:pt x="845" y="747"/>
                </a:lnTo>
                <a:close/>
                <a:moveTo>
                  <a:pt x="550" y="655"/>
                </a:moveTo>
                <a:lnTo>
                  <a:pt x="551" y="646"/>
                </a:lnTo>
                <a:lnTo>
                  <a:pt x="550" y="646"/>
                </a:lnTo>
                <a:lnTo>
                  <a:pt x="543" y="646"/>
                </a:lnTo>
                <a:lnTo>
                  <a:pt x="542" y="655"/>
                </a:lnTo>
                <a:lnTo>
                  <a:pt x="550" y="655"/>
                </a:lnTo>
                <a:close/>
                <a:moveTo>
                  <a:pt x="566" y="649"/>
                </a:moveTo>
                <a:lnTo>
                  <a:pt x="566" y="655"/>
                </a:lnTo>
                <a:lnTo>
                  <a:pt x="567" y="655"/>
                </a:lnTo>
                <a:lnTo>
                  <a:pt x="575" y="655"/>
                </a:lnTo>
                <a:lnTo>
                  <a:pt x="575" y="644"/>
                </a:lnTo>
                <a:lnTo>
                  <a:pt x="572" y="644"/>
                </a:lnTo>
                <a:lnTo>
                  <a:pt x="567" y="644"/>
                </a:lnTo>
                <a:lnTo>
                  <a:pt x="566" y="649"/>
                </a:lnTo>
                <a:close/>
                <a:moveTo>
                  <a:pt x="590" y="643"/>
                </a:moveTo>
                <a:lnTo>
                  <a:pt x="590" y="653"/>
                </a:lnTo>
                <a:lnTo>
                  <a:pt x="592" y="653"/>
                </a:lnTo>
                <a:lnTo>
                  <a:pt x="598" y="653"/>
                </a:lnTo>
                <a:lnTo>
                  <a:pt x="598" y="644"/>
                </a:lnTo>
                <a:lnTo>
                  <a:pt x="598" y="643"/>
                </a:lnTo>
                <a:lnTo>
                  <a:pt x="590" y="643"/>
                </a:lnTo>
                <a:close/>
                <a:moveTo>
                  <a:pt x="622" y="644"/>
                </a:moveTo>
                <a:lnTo>
                  <a:pt x="622" y="646"/>
                </a:lnTo>
                <a:lnTo>
                  <a:pt x="622" y="647"/>
                </a:lnTo>
                <a:lnTo>
                  <a:pt x="623" y="647"/>
                </a:lnTo>
                <a:lnTo>
                  <a:pt x="623" y="648"/>
                </a:lnTo>
                <a:lnTo>
                  <a:pt x="623" y="649"/>
                </a:lnTo>
                <a:lnTo>
                  <a:pt x="624" y="649"/>
                </a:lnTo>
                <a:lnTo>
                  <a:pt x="624" y="651"/>
                </a:lnTo>
                <a:lnTo>
                  <a:pt x="626" y="652"/>
                </a:lnTo>
                <a:lnTo>
                  <a:pt x="627" y="652"/>
                </a:lnTo>
                <a:lnTo>
                  <a:pt x="626" y="651"/>
                </a:lnTo>
                <a:lnTo>
                  <a:pt x="626" y="649"/>
                </a:lnTo>
                <a:lnTo>
                  <a:pt x="624" y="649"/>
                </a:lnTo>
                <a:lnTo>
                  <a:pt x="624" y="648"/>
                </a:lnTo>
                <a:lnTo>
                  <a:pt x="624" y="647"/>
                </a:lnTo>
                <a:lnTo>
                  <a:pt x="623" y="647"/>
                </a:lnTo>
                <a:lnTo>
                  <a:pt x="623" y="646"/>
                </a:lnTo>
                <a:lnTo>
                  <a:pt x="627" y="646"/>
                </a:lnTo>
                <a:lnTo>
                  <a:pt x="630" y="646"/>
                </a:lnTo>
                <a:lnTo>
                  <a:pt x="630" y="638"/>
                </a:lnTo>
                <a:lnTo>
                  <a:pt x="630" y="636"/>
                </a:lnTo>
                <a:lnTo>
                  <a:pt x="623" y="636"/>
                </a:lnTo>
                <a:lnTo>
                  <a:pt x="622" y="636"/>
                </a:lnTo>
                <a:lnTo>
                  <a:pt x="622" y="644"/>
                </a:lnTo>
                <a:close/>
                <a:moveTo>
                  <a:pt x="1076" y="1093"/>
                </a:moveTo>
                <a:lnTo>
                  <a:pt x="1076" y="1097"/>
                </a:lnTo>
                <a:lnTo>
                  <a:pt x="1071" y="1097"/>
                </a:lnTo>
                <a:lnTo>
                  <a:pt x="1071" y="1099"/>
                </a:lnTo>
                <a:lnTo>
                  <a:pt x="1076" y="1100"/>
                </a:lnTo>
                <a:lnTo>
                  <a:pt x="1076" y="1101"/>
                </a:lnTo>
                <a:lnTo>
                  <a:pt x="1076" y="1104"/>
                </a:lnTo>
                <a:lnTo>
                  <a:pt x="1076" y="1107"/>
                </a:lnTo>
                <a:lnTo>
                  <a:pt x="1071" y="1107"/>
                </a:lnTo>
                <a:lnTo>
                  <a:pt x="1071" y="1108"/>
                </a:lnTo>
                <a:lnTo>
                  <a:pt x="1071" y="1110"/>
                </a:lnTo>
                <a:lnTo>
                  <a:pt x="1071" y="1113"/>
                </a:lnTo>
                <a:lnTo>
                  <a:pt x="1071" y="1116"/>
                </a:lnTo>
                <a:lnTo>
                  <a:pt x="1071" y="1117"/>
                </a:lnTo>
                <a:lnTo>
                  <a:pt x="1065" y="1117"/>
                </a:lnTo>
                <a:lnTo>
                  <a:pt x="1065" y="1108"/>
                </a:lnTo>
                <a:lnTo>
                  <a:pt x="1065" y="1105"/>
                </a:lnTo>
                <a:lnTo>
                  <a:pt x="1065" y="1103"/>
                </a:lnTo>
                <a:lnTo>
                  <a:pt x="1065" y="1100"/>
                </a:lnTo>
                <a:lnTo>
                  <a:pt x="1058" y="1100"/>
                </a:lnTo>
                <a:lnTo>
                  <a:pt x="1054" y="1100"/>
                </a:lnTo>
                <a:lnTo>
                  <a:pt x="1050" y="1100"/>
                </a:lnTo>
                <a:lnTo>
                  <a:pt x="1050" y="1117"/>
                </a:lnTo>
                <a:lnTo>
                  <a:pt x="1052" y="1117"/>
                </a:lnTo>
                <a:lnTo>
                  <a:pt x="1055" y="1117"/>
                </a:lnTo>
                <a:lnTo>
                  <a:pt x="1055" y="1121"/>
                </a:lnTo>
                <a:lnTo>
                  <a:pt x="1055" y="1122"/>
                </a:lnTo>
                <a:lnTo>
                  <a:pt x="1065" y="1122"/>
                </a:lnTo>
                <a:lnTo>
                  <a:pt x="1084" y="1124"/>
                </a:lnTo>
                <a:lnTo>
                  <a:pt x="1086" y="1124"/>
                </a:lnTo>
                <a:lnTo>
                  <a:pt x="1086" y="1120"/>
                </a:lnTo>
                <a:lnTo>
                  <a:pt x="1092" y="1121"/>
                </a:lnTo>
                <a:lnTo>
                  <a:pt x="1092" y="1120"/>
                </a:lnTo>
                <a:lnTo>
                  <a:pt x="1092" y="1118"/>
                </a:lnTo>
                <a:lnTo>
                  <a:pt x="1096" y="1118"/>
                </a:lnTo>
                <a:lnTo>
                  <a:pt x="1097" y="1118"/>
                </a:lnTo>
                <a:lnTo>
                  <a:pt x="1097" y="1110"/>
                </a:lnTo>
                <a:lnTo>
                  <a:pt x="1096" y="1110"/>
                </a:lnTo>
                <a:lnTo>
                  <a:pt x="1094" y="1110"/>
                </a:lnTo>
                <a:lnTo>
                  <a:pt x="1093" y="1110"/>
                </a:lnTo>
                <a:lnTo>
                  <a:pt x="1092" y="1110"/>
                </a:lnTo>
                <a:lnTo>
                  <a:pt x="1092" y="1109"/>
                </a:lnTo>
                <a:lnTo>
                  <a:pt x="1092" y="1108"/>
                </a:lnTo>
                <a:lnTo>
                  <a:pt x="1092" y="1107"/>
                </a:lnTo>
                <a:lnTo>
                  <a:pt x="1092" y="1105"/>
                </a:lnTo>
                <a:lnTo>
                  <a:pt x="1092" y="1104"/>
                </a:lnTo>
                <a:lnTo>
                  <a:pt x="1092" y="1101"/>
                </a:lnTo>
                <a:lnTo>
                  <a:pt x="1096" y="1101"/>
                </a:lnTo>
                <a:lnTo>
                  <a:pt x="1097" y="1101"/>
                </a:lnTo>
                <a:lnTo>
                  <a:pt x="1097" y="1096"/>
                </a:lnTo>
                <a:lnTo>
                  <a:pt x="1076" y="1093"/>
                </a:lnTo>
                <a:close/>
                <a:moveTo>
                  <a:pt x="1128" y="1099"/>
                </a:moveTo>
                <a:lnTo>
                  <a:pt x="1128" y="1105"/>
                </a:lnTo>
                <a:lnTo>
                  <a:pt x="1128" y="1126"/>
                </a:lnTo>
                <a:lnTo>
                  <a:pt x="1135" y="1126"/>
                </a:lnTo>
                <a:lnTo>
                  <a:pt x="1136" y="1126"/>
                </a:lnTo>
                <a:lnTo>
                  <a:pt x="1136" y="1125"/>
                </a:lnTo>
                <a:lnTo>
                  <a:pt x="1136" y="1122"/>
                </a:lnTo>
                <a:lnTo>
                  <a:pt x="1136" y="1121"/>
                </a:lnTo>
                <a:lnTo>
                  <a:pt x="1139" y="1121"/>
                </a:lnTo>
                <a:lnTo>
                  <a:pt x="1142" y="1121"/>
                </a:lnTo>
                <a:lnTo>
                  <a:pt x="1142" y="1122"/>
                </a:lnTo>
                <a:lnTo>
                  <a:pt x="1142" y="1099"/>
                </a:lnTo>
                <a:lnTo>
                  <a:pt x="1128" y="1099"/>
                </a:lnTo>
                <a:close/>
                <a:moveTo>
                  <a:pt x="1101" y="1125"/>
                </a:moveTo>
                <a:lnTo>
                  <a:pt x="1097" y="1124"/>
                </a:lnTo>
                <a:lnTo>
                  <a:pt x="1097" y="1137"/>
                </a:lnTo>
                <a:lnTo>
                  <a:pt x="1097" y="1139"/>
                </a:lnTo>
                <a:lnTo>
                  <a:pt x="1099" y="1139"/>
                </a:lnTo>
                <a:lnTo>
                  <a:pt x="1101" y="1139"/>
                </a:lnTo>
                <a:lnTo>
                  <a:pt x="1101" y="1135"/>
                </a:lnTo>
                <a:lnTo>
                  <a:pt x="1101" y="1134"/>
                </a:lnTo>
                <a:lnTo>
                  <a:pt x="1101" y="1131"/>
                </a:lnTo>
                <a:lnTo>
                  <a:pt x="1101" y="1129"/>
                </a:lnTo>
                <a:lnTo>
                  <a:pt x="1101" y="1125"/>
                </a:lnTo>
                <a:close/>
                <a:moveTo>
                  <a:pt x="1188" y="1131"/>
                </a:moveTo>
                <a:lnTo>
                  <a:pt x="1187" y="1146"/>
                </a:lnTo>
                <a:lnTo>
                  <a:pt x="1187" y="1160"/>
                </a:lnTo>
                <a:lnTo>
                  <a:pt x="1191" y="1161"/>
                </a:lnTo>
                <a:lnTo>
                  <a:pt x="1191" y="1167"/>
                </a:lnTo>
                <a:lnTo>
                  <a:pt x="1188" y="1167"/>
                </a:lnTo>
                <a:lnTo>
                  <a:pt x="1187" y="1167"/>
                </a:lnTo>
                <a:lnTo>
                  <a:pt x="1187" y="1168"/>
                </a:lnTo>
                <a:lnTo>
                  <a:pt x="1187" y="1169"/>
                </a:lnTo>
                <a:lnTo>
                  <a:pt x="1187" y="1174"/>
                </a:lnTo>
                <a:lnTo>
                  <a:pt x="1187" y="1182"/>
                </a:lnTo>
                <a:lnTo>
                  <a:pt x="1186" y="1188"/>
                </a:lnTo>
                <a:lnTo>
                  <a:pt x="1186" y="1189"/>
                </a:lnTo>
                <a:lnTo>
                  <a:pt x="1193" y="1190"/>
                </a:lnTo>
                <a:lnTo>
                  <a:pt x="1193" y="1184"/>
                </a:lnTo>
                <a:lnTo>
                  <a:pt x="1193" y="1180"/>
                </a:lnTo>
                <a:lnTo>
                  <a:pt x="1193" y="1177"/>
                </a:lnTo>
                <a:lnTo>
                  <a:pt x="1193" y="1176"/>
                </a:lnTo>
                <a:lnTo>
                  <a:pt x="1193" y="1174"/>
                </a:lnTo>
                <a:lnTo>
                  <a:pt x="1193" y="1172"/>
                </a:lnTo>
                <a:lnTo>
                  <a:pt x="1193" y="1169"/>
                </a:lnTo>
                <a:lnTo>
                  <a:pt x="1193" y="1168"/>
                </a:lnTo>
                <a:lnTo>
                  <a:pt x="1193" y="1167"/>
                </a:lnTo>
                <a:lnTo>
                  <a:pt x="1193" y="1161"/>
                </a:lnTo>
                <a:lnTo>
                  <a:pt x="1197" y="1161"/>
                </a:lnTo>
                <a:lnTo>
                  <a:pt x="1201" y="1163"/>
                </a:lnTo>
                <a:lnTo>
                  <a:pt x="1201" y="1167"/>
                </a:lnTo>
                <a:lnTo>
                  <a:pt x="1201" y="1174"/>
                </a:lnTo>
                <a:lnTo>
                  <a:pt x="1201" y="1177"/>
                </a:lnTo>
                <a:lnTo>
                  <a:pt x="1201" y="1184"/>
                </a:lnTo>
                <a:lnTo>
                  <a:pt x="1201" y="1186"/>
                </a:lnTo>
                <a:lnTo>
                  <a:pt x="1208" y="1188"/>
                </a:lnTo>
                <a:lnTo>
                  <a:pt x="1208" y="1191"/>
                </a:lnTo>
                <a:lnTo>
                  <a:pt x="1208" y="1193"/>
                </a:lnTo>
                <a:lnTo>
                  <a:pt x="1216" y="1194"/>
                </a:lnTo>
                <a:lnTo>
                  <a:pt x="1216" y="1178"/>
                </a:lnTo>
                <a:lnTo>
                  <a:pt x="1223" y="1180"/>
                </a:lnTo>
                <a:lnTo>
                  <a:pt x="1223" y="1176"/>
                </a:lnTo>
                <a:lnTo>
                  <a:pt x="1223" y="1172"/>
                </a:lnTo>
                <a:lnTo>
                  <a:pt x="1223" y="1169"/>
                </a:lnTo>
                <a:lnTo>
                  <a:pt x="1223" y="1165"/>
                </a:lnTo>
                <a:lnTo>
                  <a:pt x="1230" y="1165"/>
                </a:lnTo>
                <a:lnTo>
                  <a:pt x="1230" y="1159"/>
                </a:lnTo>
                <a:lnTo>
                  <a:pt x="1230" y="1157"/>
                </a:lnTo>
                <a:lnTo>
                  <a:pt x="1226" y="1157"/>
                </a:lnTo>
                <a:lnTo>
                  <a:pt x="1223" y="1157"/>
                </a:lnTo>
                <a:lnTo>
                  <a:pt x="1223" y="1155"/>
                </a:lnTo>
                <a:lnTo>
                  <a:pt x="1223" y="1154"/>
                </a:lnTo>
                <a:lnTo>
                  <a:pt x="1223" y="1150"/>
                </a:lnTo>
                <a:lnTo>
                  <a:pt x="1216" y="1148"/>
                </a:lnTo>
                <a:lnTo>
                  <a:pt x="1216" y="1143"/>
                </a:lnTo>
                <a:lnTo>
                  <a:pt x="1216" y="1134"/>
                </a:lnTo>
                <a:lnTo>
                  <a:pt x="1209" y="1133"/>
                </a:lnTo>
                <a:lnTo>
                  <a:pt x="1203" y="1133"/>
                </a:lnTo>
                <a:lnTo>
                  <a:pt x="1195" y="1131"/>
                </a:lnTo>
                <a:lnTo>
                  <a:pt x="1188" y="1131"/>
                </a:lnTo>
                <a:close/>
                <a:moveTo>
                  <a:pt x="1265" y="1137"/>
                </a:moveTo>
                <a:lnTo>
                  <a:pt x="1265" y="1140"/>
                </a:lnTo>
                <a:lnTo>
                  <a:pt x="1265" y="1142"/>
                </a:lnTo>
                <a:lnTo>
                  <a:pt x="1265" y="1147"/>
                </a:lnTo>
                <a:lnTo>
                  <a:pt x="1265" y="1151"/>
                </a:lnTo>
                <a:lnTo>
                  <a:pt x="1265" y="1156"/>
                </a:lnTo>
                <a:lnTo>
                  <a:pt x="1270" y="1156"/>
                </a:lnTo>
                <a:lnTo>
                  <a:pt x="1270" y="1161"/>
                </a:lnTo>
                <a:lnTo>
                  <a:pt x="1265" y="1161"/>
                </a:lnTo>
                <a:lnTo>
                  <a:pt x="1265" y="1165"/>
                </a:lnTo>
                <a:lnTo>
                  <a:pt x="1260" y="1165"/>
                </a:lnTo>
                <a:lnTo>
                  <a:pt x="1260" y="1161"/>
                </a:lnTo>
                <a:lnTo>
                  <a:pt x="1255" y="1161"/>
                </a:lnTo>
                <a:lnTo>
                  <a:pt x="1255" y="1164"/>
                </a:lnTo>
                <a:lnTo>
                  <a:pt x="1255" y="1165"/>
                </a:lnTo>
                <a:lnTo>
                  <a:pt x="1260" y="1165"/>
                </a:lnTo>
                <a:lnTo>
                  <a:pt x="1260" y="1171"/>
                </a:lnTo>
                <a:lnTo>
                  <a:pt x="1255" y="1171"/>
                </a:lnTo>
                <a:lnTo>
                  <a:pt x="1250" y="1171"/>
                </a:lnTo>
                <a:lnTo>
                  <a:pt x="1250" y="1165"/>
                </a:lnTo>
                <a:lnTo>
                  <a:pt x="1250" y="1155"/>
                </a:lnTo>
                <a:lnTo>
                  <a:pt x="1250" y="1140"/>
                </a:lnTo>
                <a:lnTo>
                  <a:pt x="1250" y="1137"/>
                </a:lnTo>
                <a:lnTo>
                  <a:pt x="1246" y="1137"/>
                </a:lnTo>
                <a:lnTo>
                  <a:pt x="1244" y="1137"/>
                </a:lnTo>
                <a:lnTo>
                  <a:pt x="1244" y="1138"/>
                </a:lnTo>
                <a:lnTo>
                  <a:pt x="1244" y="1142"/>
                </a:lnTo>
                <a:lnTo>
                  <a:pt x="1244" y="1144"/>
                </a:lnTo>
                <a:lnTo>
                  <a:pt x="1244" y="1152"/>
                </a:lnTo>
                <a:lnTo>
                  <a:pt x="1244" y="1156"/>
                </a:lnTo>
                <a:lnTo>
                  <a:pt x="1244" y="1160"/>
                </a:lnTo>
                <a:lnTo>
                  <a:pt x="1244" y="1165"/>
                </a:lnTo>
                <a:lnTo>
                  <a:pt x="1244" y="1168"/>
                </a:lnTo>
                <a:lnTo>
                  <a:pt x="1244" y="1185"/>
                </a:lnTo>
                <a:lnTo>
                  <a:pt x="1244" y="1198"/>
                </a:lnTo>
                <a:lnTo>
                  <a:pt x="1246" y="1198"/>
                </a:lnTo>
                <a:lnTo>
                  <a:pt x="1255" y="1198"/>
                </a:lnTo>
                <a:lnTo>
                  <a:pt x="1255" y="1194"/>
                </a:lnTo>
                <a:lnTo>
                  <a:pt x="1260" y="1194"/>
                </a:lnTo>
                <a:lnTo>
                  <a:pt x="1260" y="1198"/>
                </a:lnTo>
                <a:lnTo>
                  <a:pt x="1265" y="1198"/>
                </a:lnTo>
                <a:lnTo>
                  <a:pt x="1265" y="1194"/>
                </a:lnTo>
                <a:lnTo>
                  <a:pt x="1265" y="1189"/>
                </a:lnTo>
                <a:lnTo>
                  <a:pt x="1265" y="1185"/>
                </a:lnTo>
                <a:lnTo>
                  <a:pt x="1270" y="1185"/>
                </a:lnTo>
                <a:lnTo>
                  <a:pt x="1270" y="1198"/>
                </a:lnTo>
                <a:lnTo>
                  <a:pt x="1276" y="1198"/>
                </a:lnTo>
                <a:lnTo>
                  <a:pt x="1276" y="1194"/>
                </a:lnTo>
                <a:lnTo>
                  <a:pt x="1276" y="1189"/>
                </a:lnTo>
                <a:lnTo>
                  <a:pt x="1276" y="1185"/>
                </a:lnTo>
                <a:lnTo>
                  <a:pt x="1276" y="1182"/>
                </a:lnTo>
                <a:lnTo>
                  <a:pt x="1276" y="1177"/>
                </a:lnTo>
                <a:lnTo>
                  <a:pt x="1276" y="1174"/>
                </a:lnTo>
                <a:lnTo>
                  <a:pt x="1276" y="1171"/>
                </a:lnTo>
                <a:lnTo>
                  <a:pt x="1276" y="1168"/>
                </a:lnTo>
                <a:lnTo>
                  <a:pt x="1276" y="1165"/>
                </a:lnTo>
                <a:lnTo>
                  <a:pt x="1276" y="1161"/>
                </a:lnTo>
                <a:lnTo>
                  <a:pt x="1276" y="1156"/>
                </a:lnTo>
                <a:lnTo>
                  <a:pt x="1276" y="1152"/>
                </a:lnTo>
                <a:lnTo>
                  <a:pt x="1276" y="1151"/>
                </a:lnTo>
                <a:lnTo>
                  <a:pt x="1276" y="1148"/>
                </a:lnTo>
                <a:lnTo>
                  <a:pt x="1276" y="1147"/>
                </a:lnTo>
                <a:lnTo>
                  <a:pt x="1276" y="1142"/>
                </a:lnTo>
                <a:lnTo>
                  <a:pt x="1276" y="1139"/>
                </a:lnTo>
                <a:lnTo>
                  <a:pt x="1276" y="1138"/>
                </a:lnTo>
                <a:lnTo>
                  <a:pt x="1276" y="1137"/>
                </a:lnTo>
                <a:lnTo>
                  <a:pt x="1265" y="1137"/>
                </a:lnTo>
                <a:close/>
                <a:moveTo>
                  <a:pt x="1234" y="1159"/>
                </a:moveTo>
                <a:lnTo>
                  <a:pt x="1234" y="1165"/>
                </a:lnTo>
                <a:lnTo>
                  <a:pt x="1234" y="1167"/>
                </a:lnTo>
                <a:lnTo>
                  <a:pt x="1235" y="1167"/>
                </a:lnTo>
                <a:lnTo>
                  <a:pt x="1236" y="1167"/>
                </a:lnTo>
                <a:lnTo>
                  <a:pt x="1236" y="1159"/>
                </a:lnTo>
                <a:lnTo>
                  <a:pt x="1235" y="1159"/>
                </a:lnTo>
                <a:lnTo>
                  <a:pt x="1234" y="1159"/>
                </a:lnTo>
                <a:close/>
                <a:moveTo>
                  <a:pt x="1128" y="1157"/>
                </a:moveTo>
                <a:lnTo>
                  <a:pt x="1128" y="1154"/>
                </a:lnTo>
                <a:lnTo>
                  <a:pt x="1128" y="1152"/>
                </a:lnTo>
                <a:lnTo>
                  <a:pt x="1127" y="1152"/>
                </a:lnTo>
                <a:lnTo>
                  <a:pt x="1122" y="1152"/>
                </a:lnTo>
                <a:lnTo>
                  <a:pt x="1120" y="1152"/>
                </a:lnTo>
                <a:lnTo>
                  <a:pt x="1120" y="1154"/>
                </a:lnTo>
                <a:lnTo>
                  <a:pt x="1120" y="1157"/>
                </a:lnTo>
                <a:lnTo>
                  <a:pt x="1123" y="1157"/>
                </a:lnTo>
                <a:lnTo>
                  <a:pt x="1128" y="1157"/>
                </a:lnTo>
                <a:lnTo>
                  <a:pt x="1128" y="1160"/>
                </a:lnTo>
                <a:lnTo>
                  <a:pt x="1128" y="1163"/>
                </a:lnTo>
                <a:lnTo>
                  <a:pt x="1128" y="1167"/>
                </a:lnTo>
                <a:lnTo>
                  <a:pt x="1128" y="1168"/>
                </a:lnTo>
                <a:lnTo>
                  <a:pt x="1129" y="1168"/>
                </a:lnTo>
                <a:lnTo>
                  <a:pt x="1136" y="1168"/>
                </a:lnTo>
                <a:lnTo>
                  <a:pt x="1136" y="1169"/>
                </a:lnTo>
                <a:lnTo>
                  <a:pt x="1136" y="1171"/>
                </a:lnTo>
                <a:lnTo>
                  <a:pt x="1136" y="1172"/>
                </a:lnTo>
                <a:lnTo>
                  <a:pt x="1136" y="1173"/>
                </a:lnTo>
                <a:lnTo>
                  <a:pt x="1136" y="1174"/>
                </a:lnTo>
                <a:lnTo>
                  <a:pt x="1136" y="1176"/>
                </a:lnTo>
                <a:lnTo>
                  <a:pt x="1136" y="1178"/>
                </a:lnTo>
                <a:lnTo>
                  <a:pt x="1136" y="1180"/>
                </a:lnTo>
                <a:lnTo>
                  <a:pt x="1136" y="1181"/>
                </a:lnTo>
                <a:lnTo>
                  <a:pt x="1146" y="1184"/>
                </a:lnTo>
                <a:lnTo>
                  <a:pt x="1150" y="1184"/>
                </a:lnTo>
                <a:lnTo>
                  <a:pt x="1150" y="1178"/>
                </a:lnTo>
                <a:lnTo>
                  <a:pt x="1150" y="1177"/>
                </a:lnTo>
                <a:lnTo>
                  <a:pt x="1150" y="1174"/>
                </a:lnTo>
                <a:lnTo>
                  <a:pt x="1150" y="1171"/>
                </a:lnTo>
                <a:lnTo>
                  <a:pt x="1150" y="1165"/>
                </a:lnTo>
                <a:lnTo>
                  <a:pt x="1144" y="1164"/>
                </a:lnTo>
                <a:lnTo>
                  <a:pt x="1142" y="1164"/>
                </a:lnTo>
                <a:lnTo>
                  <a:pt x="1142" y="1157"/>
                </a:lnTo>
                <a:lnTo>
                  <a:pt x="1136" y="1157"/>
                </a:lnTo>
                <a:lnTo>
                  <a:pt x="1135" y="1157"/>
                </a:lnTo>
                <a:lnTo>
                  <a:pt x="1128" y="1157"/>
                </a:lnTo>
                <a:close/>
                <a:moveTo>
                  <a:pt x="1154" y="1165"/>
                </a:moveTo>
                <a:lnTo>
                  <a:pt x="1157" y="1167"/>
                </a:lnTo>
                <a:lnTo>
                  <a:pt x="1157" y="1165"/>
                </a:lnTo>
                <a:lnTo>
                  <a:pt x="1157" y="1164"/>
                </a:lnTo>
                <a:lnTo>
                  <a:pt x="1157" y="1157"/>
                </a:lnTo>
                <a:lnTo>
                  <a:pt x="1156" y="1156"/>
                </a:lnTo>
                <a:lnTo>
                  <a:pt x="1154" y="1156"/>
                </a:lnTo>
                <a:lnTo>
                  <a:pt x="1154" y="1157"/>
                </a:lnTo>
                <a:lnTo>
                  <a:pt x="1154" y="1165"/>
                </a:lnTo>
                <a:close/>
                <a:moveTo>
                  <a:pt x="1067" y="1246"/>
                </a:moveTo>
                <a:lnTo>
                  <a:pt x="1039" y="1246"/>
                </a:lnTo>
                <a:lnTo>
                  <a:pt x="1035" y="1246"/>
                </a:lnTo>
                <a:lnTo>
                  <a:pt x="1017" y="1246"/>
                </a:lnTo>
                <a:lnTo>
                  <a:pt x="1003" y="1246"/>
                </a:lnTo>
                <a:lnTo>
                  <a:pt x="1002" y="1246"/>
                </a:lnTo>
                <a:lnTo>
                  <a:pt x="987" y="1246"/>
                </a:lnTo>
                <a:lnTo>
                  <a:pt x="972" y="1246"/>
                </a:lnTo>
                <a:lnTo>
                  <a:pt x="972" y="1262"/>
                </a:lnTo>
                <a:lnTo>
                  <a:pt x="973" y="1274"/>
                </a:lnTo>
                <a:lnTo>
                  <a:pt x="973" y="1278"/>
                </a:lnTo>
                <a:lnTo>
                  <a:pt x="968" y="1278"/>
                </a:lnTo>
                <a:lnTo>
                  <a:pt x="968" y="1279"/>
                </a:lnTo>
                <a:lnTo>
                  <a:pt x="968" y="1282"/>
                </a:lnTo>
                <a:lnTo>
                  <a:pt x="968" y="1284"/>
                </a:lnTo>
                <a:lnTo>
                  <a:pt x="968" y="1285"/>
                </a:lnTo>
                <a:lnTo>
                  <a:pt x="972" y="1285"/>
                </a:lnTo>
                <a:lnTo>
                  <a:pt x="973" y="1285"/>
                </a:lnTo>
                <a:lnTo>
                  <a:pt x="973" y="1295"/>
                </a:lnTo>
                <a:lnTo>
                  <a:pt x="975" y="1295"/>
                </a:lnTo>
                <a:lnTo>
                  <a:pt x="979" y="1295"/>
                </a:lnTo>
                <a:lnTo>
                  <a:pt x="981" y="1295"/>
                </a:lnTo>
                <a:lnTo>
                  <a:pt x="981" y="1296"/>
                </a:lnTo>
                <a:lnTo>
                  <a:pt x="981" y="1299"/>
                </a:lnTo>
                <a:lnTo>
                  <a:pt x="981" y="1301"/>
                </a:lnTo>
                <a:lnTo>
                  <a:pt x="981" y="1302"/>
                </a:lnTo>
                <a:lnTo>
                  <a:pt x="979" y="1302"/>
                </a:lnTo>
                <a:lnTo>
                  <a:pt x="975" y="1302"/>
                </a:lnTo>
                <a:lnTo>
                  <a:pt x="973" y="1302"/>
                </a:lnTo>
                <a:lnTo>
                  <a:pt x="973" y="1301"/>
                </a:lnTo>
                <a:lnTo>
                  <a:pt x="973" y="1299"/>
                </a:lnTo>
                <a:lnTo>
                  <a:pt x="970" y="1299"/>
                </a:lnTo>
                <a:lnTo>
                  <a:pt x="969" y="1299"/>
                </a:lnTo>
                <a:lnTo>
                  <a:pt x="968" y="1299"/>
                </a:lnTo>
                <a:lnTo>
                  <a:pt x="966" y="1299"/>
                </a:lnTo>
                <a:lnTo>
                  <a:pt x="965" y="1299"/>
                </a:lnTo>
                <a:lnTo>
                  <a:pt x="965" y="1300"/>
                </a:lnTo>
                <a:lnTo>
                  <a:pt x="965" y="1301"/>
                </a:lnTo>
                <a:lnTo>
                  <a:pt x="965" y="1302"/>
                </a:lnTo>
                <a:lnTo>
                  <a:pt x="965" y="1305"/>
                </a:lnTo>
                <a:lnTo>
                  <a:pt x="965" y="1306"/>
                </a:lnTo>
                <a:lnTo>
                  <a:pt x="965" y="1309"/>
                </a:lnTo>
                <a:lnTo>
                  <a:pt x="965" y="1310"/>
                </a:lnTo>
                <a:lnTo>
                  <a:pt x="973" y="1310"/>
                </a:lnTo>
                <a:lnTo>
                  <a:pt x="979" y="1310"/>
                </a:lnTo>
                <a:lnTo>
                  <a:pt x="981" y="1310"/>
                </a:lnTo>
                <a:lnTo>
                  <a:pt x="985" y="1310"/>
                </a:lnTo>
                <a:lnTo>
                  <a:pt x="988" y="1310"/>
                </a:lnTo>
                <a:lnTo>
                  <a:pt x="992" y="1310"/>
                </a:lnTo>
                <a:lnTo>
                  <a:pt x="996" y="1312"/>
                </a:lnTo>
                <a:lnTo>
                  <a:pt x="1004" y="1312"/>
                </a:lnTo>
                <a:lnTo>
                  <a:pt x="1015" y="1312"/>
                </a:lnTo>
                <a:lnTo>
                  <a:pt x="1029" y="1312"/>
                </a:lnTo>
                <a:lnTo>
                  <a:pt x="1028" y="1310"/>
                </a:lnTo>
                <a:lnTo>
                  <a:pt x="1028" y="1306"/>
                </a:lnTo>
                <a:lnTo>
                  <a:pt x="1034" y="1306"/>
                </a:lnTo>
                <a:lnTo>
                  <a:pt x="1035" y="1306"/>
                </a:lnTo>
                <a:lnTo>
                  <a:pt x="1035" y="1312"/>
                </a:lnTo>
                <a:lnTo>
                  <a:pt x="1051" y="1312"/>
                </a:lnTo>
                <a:lnTo>
                  <a:pt x="1067" y="1312"/>
                </a:lnTo>
                <a:lnTo>
                  <a:pt x="1067" y="1310"/>
                </a:lnTo>
                <a:lnTo>
                  <a:pt x="1067" y="1299"/>
                </a:lnTo>
                <a:lnTo>
                  <a:pt x="1067" y="1295"/>
                </a:lnTo>
                <a:lnTo>
                  <a:pt x="1067" y="1279"/>
                </a:lnTo>
                <a:lnTo>
                  <a:pt x="1067" y="1262"/>
                </a:lnTo>
                <a:lnTo>
                  <a:pt x="1067" y="1246"/>
                </a:lnTo>
                <a:close/>
                <a:moveTo>
                  <a:pt x="1129" y="1321"/>
                </a:moveTo>
                <a:lnTo>
                  <a:pt x="1122" y="1321"/>
                </a:lnTo>
                <a:lnTo>
                  <a:pt x="1114" y="1321"/>
                </a:lnTo>
                <a:lnTo>
                  <a:pt x="1114" y="1327"/>
                </a:lnTo>
                <a:lnTo>
                  <a:pt x="1106" y="1327"/>
                </a:lnTo>
                <a:lnTo>
                  <a:pt x="1106" y="1330"/>
                </a:lnTo>
                <a:lnTo>
                  <a:pt x="1106" y="1332"/>
                </a:lnTo>
                <a:lnTo>
                  <a:pt x="1106" y="1335"/>
                </a:lnTo>
                <a:lnTo>
                  <a:pt x="1112" y="1335"/>
                </a:lnTo>
                <a:lnTo>
                  <a:pt x="1114" y="1335"/>
                </a:lnTo>
                <a:lnTo>
                  <a:pt x="1114" y="1338"/>
                </a:lnTo>
                <a:lnTo>
                  <a:pt x="1112" y="1338"/>
                </a:lnTo>
                <a:lnTo>
                  <a:pt x="1106" y="1338"/>
                </a:lnTo>
                <a:lnTo>
                  <a:pt x="1106" y="1342"/>
                </a:lnTo>
                <a:lnTo>
                  <a:pt x="1106" y="1344"/>
                </a:lnTo>
                <a:lnTo>
                  <a:pt x="1106" y="1347"/>
                </a:lnTo>
                <a:lnTo>
                  <a:pt x="1106" y="1349"/>
                </a:lnTo>
                <a:lnTo>
                  <a:pt x="1107" y="1349"/>
                </a:lnTo>
                <a:lnTo>
                  <a:pt x="1107" y="1352"/>
                </a:lnTo>
                <a:lnTo>
                  <a:pt x="1107" y="1353"/>
                </a:lnTo>
                <a:lnTo>
                  <a:pt x="1114" y="1353"/>
                </a:lnTo>
                <a:lnTo>
                  <a:pt x="1114" y="1349"/>
                </a:lnTo>
                <a:lnTo>
                  <a:pt x="1114" y="1347"/>
                </a:lnTo>
                <a:lnTo>
                  <a:pt x="1114" y="1342"/>
                </a:lnTo>
                <a:lnTo>
                  <a:pt x="1129" y="1342"/>
                </a:lnTo>
                <a:lnTo>
                  <a:pt x="1129" y="1338"/>
                </a:lnTo>
                <a:lnTo>
                  <a:pt x="1122" y="1338"/>
                </a:lnTo>
                <a:lnTo>
                  <a:pt x="1122" y="1335"/>
                </a:lnTo>
                <a:lnTo>
                  <a:pt x="1122" y="1332"/>
                </a:lnTo>
                <a:lnTo>
                  <a:pt x="1122" y="1330"/>
                </a:lnTo>
                <a:lnTo>
                  <a:pt x="1122" y="1327"/>
                </a:lnTo>
                <a:lnTo>
                  <a:pt x="1122" y="1325"/>
                </a:lnTo>
                <a:lnTo>
                  <a:pt x="1129" y="1325"/>
                </a:lnTo>
                <a:lnTo>
                  <a:pt x="1129" y="1321"/>
                </a:lnTo>
                <a:close/>
                <a:moveTo>
                  <a:pt x="1052" y="1364"/>
                </a:moveTo>
                <a:lnTo>
                  <a:pt x="1052" y="1372"/>
                </a:lnTo>
                <a:lnTo>
                  <a:pt x="1052" y="1373"/>
                </a:lnTo>
                <a:lnTo>
                  <a:pt x="1062" y="1373"/>
                </a:lnTo>
                <a:lnTo>
                  <a:pt x="1062" y="1366"/>
                </a:lnTo>
                <a:lnTo>
                  <a:pt x="1067" y="1366"/>
                </a:lnTo>
                <a:lnTo>
                  <a:pt x="1067" y="1364"/>
                </a:lnTo>
                <a:lnTo>
                  <a:pt x="1065" y="1364"/>
                </a:lnTo>
                <a:lnTo>
                  <a:pt x="1058" y="1364"/>
                </a:lnTo>
                <a:lnTo>
                  <a:pt x="1055" y="1364"/>
                </a:lnTo>
                <a:lnTo>
                  <a:pt x="1052" y="1364"/>
                </a:lnTo>
                <a:close/>
                <a:moveTo>
                  <a:pt x="1035" y="1373"/>
                </a:moveTo>
                <a:lnTo>
                  <a:pt x="1032" y="1373"/>
                </a:lnTo>
                <a:lnTo>
                  <a:pt x="1032" y="1374"/>
                </a:lnTo>
                <a:lnTo>
                  <a:pt x="1032" y="1379"/>
                </a:lnTo>
                <a:lnTo>
                  <a:pt x="1032" y="1381"/>
                </a:lnTo>
                <a:lnTo>
                  <a:pt x="1034" y="1381"/>
                </a:lnTo>
                <a:lnTo>
                  <a:pt x="1035" y="1381"/>
                </a:lnTo>
                <a:lnTo>
                  <a:pt x="1035" y="1376"/>
                </a:lnTo>
                <a:lnTo>
                  <a:pt x="1035" y="1373"/>
                </a:lnTo>
                <a:close/>
                <a:moveTo>
                  <a:pt x="1020" y="1374"/>
                </a:moveTo>
                <a:lnTo>
                  <a:pt x="1020" y="1373"/>
                </a:lnTo>
                <a:lnTo>
                  <a:pt x="1012" y="1373"/>
                </a:lnTo>
                <a:lnTo>
                  <a:pt x="1012" y="1374"/>
                </a:lnTo>
                <a:lnTo>
                  <a:pt x="1012" y="1377"/>
                </a:lnTo>
                <a:lnTo>
                  <a:pt x="1012" y="1381"/>
                </a:lnTo>
                <a:lnTo>
                  <a:pt x="1012" y="1385"/>
                </a:lnTo>
                <a:lnTo>
                  <a:pt x="1012" y="1386"/>
                </a:lnTo>
                <a:lnTo>
                  <a:pt x="1012" y="1387"/>
                </a:lnTo>
                <a:lnTo>
                  <a:pt x="1012" y="1389"/>
                </a:lnTo>
                <a:lnTo>
                  <a:pt x="1005" y="1389"/>
                </a:lnTo>
                <a:lnTo>
                  <a:pt x="1004" y="1389"/>
                </a:lnTo>
                <a:lnTo>
                  <a:pt x="1003" y="1404"/>
                </a:lnTo>
                <a:lnTo>
                  <a:pt x="1003" y="1416"/>
                </a:lnTo>
                <a:lnTo>
                  <a:pt x="1004" y="1416"/>
                </a:lnTo>
                <a:lnTo>
                  <a:pt x="1007" y="1416"/>
                </a:lnTo>
                <a:lnTo>
                  <a:pt x="1008" y="1416"/>
                </a:lnTo>
                <a:lnTo>
                  <a:pt x="1008" y="1420"/>
                </a:lnTo>
                <a:lnTo>
                  <a:pt x="1018" y="1420"/>
                </a:lnTo>
                <a:lnTo>
                  <a:pt x="1018" y="1404"/>
                </a:lnTo>
                <a:lnTo>
                  <a:pt x="1018" y="1403"/>
                </a:lnTo>
                <a:lnTo>
                  <a:pt x="1018" y="1402"/>
                </a:lnTo>
                <a:lnTo>
                  <a:pt x="1020" y="1400"/>
                </a:lnTo>
                <a:lnTo>
                  <a:pt x="1020" y="1399"/>
                </a:lnTo>
                <a:lnTo>
                  <a:pt x="1020" y="1398"/>
                </a:lnTo>
                <a:lnTo>
                  <a:pt x="1020" y="1396"/>
                </a:lnTo>
                <a:lnTo>
                  <a:pt x="1025" y="1396"/>
                </a:lnTo>
                <a:lnTo>
                  <a:pt x="1028" y="1396"/>
                </a:lnTo>
                <a:lnTo>
                  <a:pt x="1034" y="1396"/>
                </a:lnTo>
                <a:lnTo>
                  <a:pt x="1035" y="1396"/>
                </a:lnTo>
                <a:lnTo>
                  <a:pt x="1035" y="1389"/>
                </a:lnTo>
                <a:lnTo>
                  <a:pt x="1034" y="1389"/>
                </a:lnTo>
                <a:lnTo>
                  <a:pt x="1033" y="1389"/>
                </a:lnTo>
                <a:lnTo>
                  <a:pt x="1032" y="1389"/>
                </a:lnTo>
                <a:lnTo>
                  <a:pt x="1030" y="1389"/>
                </a:lnTo>
                <a:lnTo>
                  <a:pt x="1029" y="1389"/>
                </a:lnTo>
                <a:lnTo>
                  <a:pt x="1028" y="1389"/>
                </a:lnTo>
                <a:lnTo>
                  <a:pt x="1028" y="1387"/>
                </a:lnTo>
                <a:lnTo>
                  <a:pt x="1028" y="1386"/>
                </a:lnTo>
                <a:lnTo>
                  <a:pt x="1028" y="1383"/>
                </a:lnTo>
                <a:lnTo>
                  <a:pt x="1028" y="1382"/>
                </a:lnTo>
                <a:lnTo>
                  <a:pt x="1028" y="1381"/>
                </a:lnTo>
                <a:lnTo>
                  <a:pt x="1026" y="1381"/>
                </a:lnTo>
                <a:lnTo>
                  <a:pt x="1025" y="1381"/>
                </a:lnTo>
                <a:lnTo>
                  <a:pt x="1024" y="1381"/>
                </a:lnTo>
                <a:lnTo>
                  <a:pt x="1022" y="1381"/>
                </a:lnTo>
                <a:lnTo>
                  <a:pt x="1021" y="1381"/>
                </a:lnTo>
                <a:lnTo>
                  <a:pt x="1020" y="1381"/>
                </a:lnTo>
                <a:lnTo>
                  <a:pt x="1020" y="1379"/>
                </a:lnTo>
                <a:lnTo>
                  <a:pt x="1020" y="1378"/>
                </a:lnTo>
                <a:lnTo>
                  <a:pt x="1020" y="1377"/>
                </a:lnTo>
                <a:lnTo>
                  <a:pt x="1020" y="1374"/>
                </a:lnTo>
                <a:close/>
                <a:moveTo>
                  <a:pt x="836" y="1424"/>
                </a:moveTo>
                <a:lnTo>
                  <a:pt x="836" y="1420"/>
                </a:lnTo>
                <a:lnTo>
                  <a:pt x="836" y="1417"/>
                </a:lnTo>
                <a:lnTo>
                  <a:pt x="836" y="1416"/>
                </a:lnTo>
                <a:lnTo>
                  <a:pt x="834" y="1416"/>
                </a:lnTo>
                <a:lnTo>
                  <a:pt x="832" y="1416"/>
                </a:lnTo>
                <a:lnTo>
                  <a:pt x="829" y="1416"/>
                </a:lnTo>
                <a:lnTo>
                  <a:pt x="828" y="1416"/>
                </a:lnTo>
                <a:lnTo>
                  <a:pt x="828" y="1424"/>
                </a:lnTo>
                <a:lnTo>
                  <a:pt x="829" y="1424"/>
                </a:lnTo>
                <a:lnTo>
                  <a:pt x="832" y="1424"/>
                </a:lnTo>
                <a:lnTo>
                  <a:pt x="836" y="1424"/>
                </a:lnTo>
                <a:lnTo>
                  <a:pt x="836" y="1430"/>
                </a:lnTo>
                <a:lnTo>
                  <a:pt x="836" y="1432"/>
                </a:lnTo>
                <a:lnTo>
                  <a:pt x="837" y="1432"/>
                </a:lnTo>
                <a:lnTo>
                  <a:pt x="844" y="1432"/>
                </a:lnTo>
                <a:lnTo>
                  <a:pt x="844" y="1430"/>
                </a:lnTo>
                <a:lnTo>
                  <a:pt x="844" y="1424"/>
                </a:lnTo>
                <a:lnTo>
                  <a:pt x="836" y="1424"/>
                </a:lnTo>
                <a:close/>
                <a:moveTo>
                  <a:pt x="562" y="1420"/>
                </a:moveTo>
                <a:lnTo>
                  <a:pt x="563" y="1408"/>
                </a:lnTo>
                <a:lnTo>
                  <a:pt x="555" y="1408"/>
                </a:lnTo>
                <a:lnTo>
                  <a:pt x="554" y="1424"/>
                </a:lnTo>
                <a:lnTo>
                  <a:pt x="554" y="1426"/>
                </a:lnTo>
                <a:lnTo>
                  <a:pt x="553" y="1441"/>
                </a:lnTo>
                <a:lnTo>
                  <a:pt x="553" y="1455"/>
                </a:lnTo>
                <a:lnTo>
                  <a:pt x="562" y="1455"/>
                </a:lnTo>
                <a:lnTo>
                  <a:pt x="562" y="1450"/>
                </a:lnTo>
                <a:lnTo>
                  <a:pt x="562" y="1440"/>
                </a:lnTo>
                <a:lnTo>
                  <a:pt x="562" y="1424"/>
                </a:lnTo>
                <a:lnTo>
                  <a:pt x="562" y="1420"/>
                </a:lnTo>
                <a:close/>
                <a:moveTo>
                  <a:pt x="1003" y="1441"/>
                </a:moveTo>
                <a:lnTo>
                  <a:pt x="1003" y="1445"/>
                </a:lnTo>
                <a:lnTo>
                  <a:pt x="1004" y="1445"/>
                </a:lnTo>
                <a:lnTo>
                  <a:pt x="1011" y="1445"/>
                </a:lnTo>
                <a:lnTo>
                  <a:pt x="1011" y="1443"/>
                </a:lnTo>
                <a:lnTo>
                  <a:pt x="1011" y="1441"/>
                </a:lnTo>
                <a:lnTo>
                  <a:pt x="1007" y="1441"/>
                </a:lnTo>
                <a:lnTo>
                  <a:pt x="1004" y="1441"/>
                </a:lnTo>
                <a:lnTo>
                  <a:pt x="1003" y="1441"/>
                </a:lnTo>
                <a:close/>
                <a:moveTo>
                  <a:pt x="983" y="1443"/>
                </a:moveTo>
                <a:lnTo>
                  <a:pt x="979" y="1443"/>
                </a:lnTo>
                <a:lnTo>
                  <a:pt x="979" y="1467"/>
                </a:lnTo>
                <a:lnTo>
                  <a:pt x="987" y="1468"/>
                </a:lnTo>
                <a:lnTo>
                  <a:pt x="987" y="1459"/>
                </a:lnTo>
                <a:lnTo>
                  <a:pt x="990" y="1459"/>
                </a:lnTo>
                <a:lnTo>
                  <a:pt x="991" y="1460"/>
                </a:lnTo>
                <a:lnTo>
                  <a:pt x="995" y="1460"/>
                </a:lnTo>
                <a:lnTo>
                  <a:pt x="995" y="1457"/>
                </a:lnTo>
                <a:lnTo>
                  <a:pt x="995" y="1453"/>
                </a:lnTo>
                <a:lnTo>
                  <a:pt x="995" y="1451"/>
                </a:lnTo>
                <a:lnTo>
                  <a:pt x="995" y="1447"/>
                </a:lnTo>
                <a:lnTo>
                  <a:pt x="995" y="1443"/>
                </a:lnTo>
                <a:lnTo>
                  <a:pt x="991" y="1443"/>
                </a:lnTo>
                <a:lnTo>
                  <a:pt x="987" y="1443"/>
                </a:lnTo>
                <a:lnTo>
                  <a:pt x="986" y="1443"/>
                </a:lnTo>
                <a:lnTo>
                  <a:pt x="983" y="1443"/>
                </a:lnTo>
                <a:close/>
                <a:moveTo>
                  <a:pt x="1020" y="1453"/>
                </a:moveTo>
                <a:lnTo>
                  <a:pt x="1018" y="1453"/>
                </a:lnTo>
                <a:lnTo>
                  <a:pt x="1011" y="1453"/>
                </a:lnTo>
                <a:lnTo>
                  <a:pt x="1011" y="1460"/>
                </a:lnTo>
                <a:lnTo>
                  <a:pt x="1012" y="1460"/>
                </a:lnTo>
                <a:lnTo>
                  <a:pt x="1013" y="1460"/>
                </a:lnTo>
                <a:lnTo>
                  <a:pt x="1015" y="1460"/>
                </a:lnTo>
                <a:lnTo>
                  <a:pt x="1016" y="1460"/>
                </a:lnTo>
                <a:lnTo>
                  <a:pt x="1017" y="1460"/>
                </a:lnTo>
                <a:lnTo>
                  <a:pt x="1018" y="1460"/>
                </a:lnTo>
                <a:lnTo>
                  <a:pt x="1020" y="1460"/>
                </a:lnTo>
                <a:lnTo>
                  <a:pt x="1021" y="1460"/>
                </a:lnTo>
                <a:lnTo>
                  <a:pt x="1022" y="1460"/>
                </a:lnTo>
                <a:lnTo>
                  <a:pt x="1026" y="1460"/>
                </a:lnTo>
                <a:lnTo>
                  <a:pt x="1028" y="1460"/>
                </a:lnTo>
                <a:lnTo>
                  <a:pt x="1029" y="1460"/>
                </a:lnTo>
                <a:lnTo>
                  <a:pt x="1030" y="1460"/>
                </a:lnTo>
                <a:lnTo>
                  <a:pt x="1033" y="1460"/>
                </a:lnTo>
                <a:lnTo>
                  <a:pt x="1034" y="1460"/>
                </a:lnTo>
                <a:lnTo>
                  <a:pt x="1034" y="1453"/>
                </a:lnTo>
                <a:lnTo>
                  <a:pt x="1026" y="1453"/>
                </a:lnTo>
                <a:lnTo>
                  <a:pt x="1020" y="1453"/>
                </a:lnTo>
                <a:close/>
                <a:moveTo>
                  <a:pt x="567" y="1218"/>
                </a:moveTo>
                <a:lnTo>
                  <a:pt x="566" y="1218"/>
                </a:lnTo>
                <a:lnTo>
                  <a:pt x="564" y="1218"/>
                </a:lnTo>
                <a:lnTo>
                  <a:pt x="566" y="1218"/>
                </a:lnTo>
                <a:lnTo>
                  <a:pt x="567" y="1219"/>
                </a:lnTo>
                <a:lnTo>
                  <a:pt x="567" y="1218"/>
                </a:lnTo>
                <a:close/>
                <a:moveTo>
                  <a:pt x="559" y="1201"/>
                </a:moveTo>
                <a:lnTo>
                  <a:pt x="559" y="1194"/>
                </a:lnTo>
                <a:lnTo>
                  <a:pt x="559" y="1186"/>
                </a:lnTo>
                <a:lnTo>
                  <a:pt x="559" y="1185"/>
                </a:lnTo>
                <a:lnTo>
                  <a:pt x="559" y="1181"/>
                </a:lnTo>
                <a:lnTo>
                  <a:pt x="559" y="1178"/>
                </a:lnTo>
                <a:lnTo>
                  <a:pt x="559" y="1174"/>
                </a:lnTo>
                <a:lnTo>
                  <a:pt x="559" y="1171"/>
                </a:lnTo>
                <a:lnTo>
                  <a:pt x="551" y="1171"/>
                </a:lnTo>
                <a:lnTo>
                  <a:pt x="551" y="1186"/>
                </a:lnTo>
                <a:lnTo>
                  <a:pt x="549" y="1186"/>
                </a:lnTo>
                <a:lnTo>
                  <a:pt x="543" y="1186"/>
                </a:lnTo>
                <a:lnTo>
                  <a:pt x="543" y="1185"/>
                </a:lnTo>
                <a:lnTo>
                  <a:pt x="543" y="1178"/>
                </a:lnTo>
                <a:lnTo>
                  <a:pt x="543" y="1171"/>
                </a:lnTo>
                <a:lnTo>
                  <a:pt x="541" y="1171"/>
                </a:lnTo>
                <a:lnTo>
                  <a:pt x="537" y="1171"/>
                </a:lnTo>
                <a:lnTo>
                  <a:pt x="538" y="1174"/>
                </a:lnTo>
                <a:lnTo>
                  <a:pt x="538" y="1178"/>
                </a:lnTo>
                <a:lnTo>
                  <a:pt x="539" y="1181"/>
                </a:lnTo>
                <a:lnTo>
                  <a:pt x="541" y="1185"/>
                </a:lnTo>
                <a:lnTo>
                  <a:pt x="541" y="1186"/>
                </a:lnTo>
                <a:lnTo>
                  <a:pt x="542" y="1188"/>
                </a:lnTo>
                <a:lnTo>
                  <a:pt x="543" y="1189"/>
                </a:lnTo>
                <a:lnTo>
                  <a:pt x="543" y="1190"/>
                </a:lnTo>
                <a:lnTo>
                  <a:pt x="543" y="1191"/>
                </a:lnTo>
                <a:lnTo>
                  <a:pt x="546" y="1195"/>
                </a:lnTo>
                <a:lnTo>
                  <a:pt x="547" y="1197"/>
                </a:lnTo>
                <a:lnTo>
                  <a:pt x="549" y="1199"/>
                </a:lnTo>
                <a:lnTo>
                  <a:pt x="550" y="1202"/>
                </a:lnTo>
                <a:lnTo>
                  <a:pt x="551" y="1203"/>
                </a:lnTo>
                <a:lnTo>
                  <a:pt x="553" y="1206"/>
                </a:lnTo>
                <a:lnTo>
                  <a:pt x="554" y="1207"/>
                </a:lnTo>
                <a:lnTo>
                  <a:pt x="556" y="1210"/>
                </a:lnTo>
                <a:lnTo>
                  <a:pt x="558" y="1211"/>
                </a:lnTo>
                <a:lnTo>
                  <a:pt x="559" y="1212"/>
                </a:lnTo>
                <a:lnTo>
                  <a:pt x="559" y="1208"/>
                </a:lnTo>
                <a:lnTo>
                  <a:pt x="559" y="1206"/>
                </a:lnTo>
                <a:lnTo>
                  <a:pt x="559" y="1202"/>
                </a:lnTo>
                <a:lnTo>
                  <a:pt x="559" y="1201"/>
                </a:lnTo>
                <a:close/>
                <a:moveTo>
                  <a:pt x="512" y="1171"/>
                </a:moveTo>
                <a:lnTo>
                  <a:pt x="512" y="1169"/>
                </a:lnTo>
                <a:lnTo>
                  <a:pt x="512" y="1167"/>
                </a:lnTo>
                <a:lnTo>
                  <a:pt x="512" y="1163"/>
                </a:lnTo>
                <a:lnTo>
                  <a:pt x="519" y="1163"/>
                </a:lnTo>
                <a:lnTo>
                  <a:pt x="520" y="1163"/>
                </a:lnTo>
                <a:lnTo>
                  <a:pt x="520" y="1157"/>
                </a:lnTo>
                <a:lnTo>
                  <a:pt x="520" y="1156"/>
                </a:lnTo>
                <a:lnTo>
                  <a:pt x="520" y="1155"/>
                </a:lnTo>
                <a:lnTo>
                  <a:pt x="512" y="1155"/>
                </a:lnTo>
                <a:lnTo>
                  <a:pt x="504" y="1155"/>
                </a:lnTo>
                <a:lnTo>
                  <a:pt x="504" y="1161"/>
                </a:lnTo>
                <a:lnTo>
                  <a:pt x="504" y="1171"/>
                </a:lnTo>
                <a:lnTo>
                  <a:pt x="507" y="1171"/>
                </a:lnTo>
                <a:lnTo>
                  <a:pt x="512" y="1171"/>
                </a:lnTo>
                <a:close/>
                <a:moveTo>
                  <a:pt x="575" y="1201"/>
                </a:moveTo>
                <a:lnTo>
                  <a:pt x="583" y="1201"/>
                </a:lnTo>
                <a:lnTo>
                  <a:pt x="583" y="1194"/>
                </a:lnTo>
                <a:lnTo>
                  <a:pt x="583" y="1193"/>
                </a:lnTo>
                <a:lnTo>
                  <a:pt x="583" y="1186"/>
                </a:lnTo>
                <a:lnTo>
                  <a:pt x="583" y="1185"/>
                </a:lnTo>
                <a:lnTo>
                  <a:pt x="579" y="1185"/>
                </a:lnTo>
                <a:lnTo>
                  <a:pt x="575" y="1185"/>
                </a:lnTo>
                <a:lnTo>
                  <a:pt x="575" y="1186"/>
                </a:lnTo>
                <a:lnTo>
                  <a:pt x="575" y="1190"/>
                </a:lnTo>
                <a:lnTo>
                  <a:pt x="575" y="1193"/>
                </a:lnTo>
                <a:lnTo>
                  <a:pt x="575" y="1197"/>
                </a:lnTo>
                <a:lnTo>
                  <a:pt x="575" y="1199"/>
                </a:lnTo>
                <a:lnTo>
                  <a:pt x="575" y="1201"/>
                </a:lnTo>
                <a:close/>
                <a:moveTo>
                  <a:pt x="545" y="1139"/>
                </a:moveTo>
                <a:lnTo>
                  <a:pt x="545" y="1135"/>
                </a:lnTo>
                <a:lnTo>
                  <a:pt x="545" y="1133"/>
                </a:lnTo>
                <a:lnTo>
                  <a:pt x="545" y="1131"/>
                </a:lnTo>
                <a:lnTo>
                  <a:pt x="545" y="1129"/>
                </a:lnTo>
                <a:lnTo>
                  <a:pt x="545" y="1127"/>
                </a:lnTo>
                <a:lnTo>
                  <a:pt x="545" y="1125"/>
                </a:lnTo>
                <a:lnTo>
                  <a:pt x="545" y="1124"/>
                </a:lnTo>
                <a:lnTo>
                  <a:pt x="545" y="1121"/>
                </a:lnTo>
                <a:lnTo>
                  <a:pt x="545" y="1118"/>
                </a:lnTo>
                <a:lnTo>
                  <a:pt x="545" y="1117"/>
                </a:lnTo>
                <a:lnTo>
                  <a:pt x="545" y="1114"/>
                </a:lnTo>
                <a:lnTo>
                  <a:pt x="545" y="1112"/>
                </a:lnTo>
                <a:lnTo>
                  <a:pt x="545" y="1110"/>
                </a:lnTo>
                <a:lnTo>
                  <a:pt x="543" y="1108"/>
                </a:lnTo>
                <a:lnTo>
                  <a:pt x="543" y="1105"/>
                </a:lnTo>
                <a:lnTo>
                  <a:pt x="543" y="1103"/>
                </a:lnTo>
                <a:lnTo>
                  <a:pt x="543" y="1101"/>
                </a:lnTo>
                <a:lnTo>
                  <a:pt x="543" y="1099"/>
                </a:lnTo>
                <a:lnTo>
                  <a:pt x="543" y="1096"/>
                </a:lnTo>
                <a:lnTo>
                  <a:pt x="543" y="1092"/>
                </a:lnTo>
                <a:lnTo>
                  <a:pt x="542" y="1092"/>
                </a:lnTo>
                <a:lnTo>
                  <a:pt x="538" y="1092"/>
                </a:lnTo>
                <a:lnTo>
                  <a:pt x="536" y="1092"/>
                </a:lnTo>
                <a:lnTo>
                  <a:pt x="536" y="1099"/>
                </a:lnTo>
                <a:lnTo>
                  <a:pt x="536" y="1101"/>
                </a:lnTo>
                <a:lnTo>
                  <a:pt x="536" y="1108"/>
                </a:lnTo>
                <a:lnTo>
                  <a:pt x="537" y="1108"/>
                </a:lnTo>
                <a:lnTo>
                  <a:pt x="538" y="1108"/>
                </a:lnTo>
                <a:lnTo>
                  <a:pt x="542" y="1108"/>
                </a:lnTo>
                <a:lnTo>
                  <a:pt x="543" y="1108"/>
                </a:lnTo>
                <a:lnTo>
                  <a:pt x="543" y="1124"/>
                </a:lnTo>
                <a:lnTo>
                  <a:pt x="542" y="1124"/>
                </a:lnTo>
                <a:lnTo>
                  <a:pt x="536" y="1124"/>
                </a:lnTo>
                <a:lnTo>
                  <a:pt x="536" y="1125"/>
                </a:lnTo>
                <a:lnTo>
                  <a:pt x="536" y="1135"/>
                </a:lnTo>
                <a:lnTo>
                  <a:pt x="536" y="1138"/>
                </a:lnTo>
                <a:lnTo>
                  <a:pt x="536" y="1139"/>
                </a:lnTo>
                <a:lnTo>
                  <a:pt x="545" y="1139"/>
                </a:lnTo>
                <a:close/>
                <a:moveTo>
                  <a:pt x="562" y="1108"/>
                </a:moveTo>
                <a:lnTo>
                  <a:pt x="555" y="1108"/>
                </a:lnTo>
                <a:lnTo>
                  <a:pt x="551" y="1108"/>
                </a:lnTo>
                <a:lnTo>
                  <a:pt x="551" y="1110"/>
                </a:lnTo>
                <a:lnTo>
                  <a:pt x="551" y="1112"/>
                </a:lnTo>
                <a:lnTo>
                  <a:pt x="551" y="1114"/>
                </a:lnTo>
                <a:lnTo>
                  <a:pt x="551" y="1116"/>
                </a:lnTo>
                <a:lnTo>
                  <a:pt x="551" y="1117"/>
                </a:lnTo>
                <a:lnTo>
                  <a:pt x="551" y="1118"/>
                </a:lnTo>
                <a:lnTo>
                  <a:pt x="551" y="1121"/>
                </a:lnTo>
                <a:lnTo>
                  <a:pt x="551" y="1122"/>
                </a:lnTo>
                <a:lnTo>
                  <a:pt x="551" y="1124"/>
                </a:lnTo>
                <a:lnTo>
                  <a:pt x="558" y="1124"/>
                </a:lnTo>
                <a:lnTo>
                  <a:pt x="559" y="1124"/>
                </a:lnTo>
                <a:lnTo>
                  <a:pt x="567" y="1124"/>
                </a:lnTo>
                <a:lnTo>
                  <a:pt x="567" y="1110"/>
                </a:lnTo>
                <a:lnTo>
                  <a:pt x="567" y="1108"/>
                </a:lnTo>
                <a:lnTo>
                  <a:pt x="562" y="1108"/>
                </a:lnTo>
                <a:close/>
                <a:moveTo>
                  <a:pt x="559" y="1061"/>
                </a:moveTo>
                <a:lnTo>
                  <a:pt x="559" y="1060"/>
                </a:lnTo>
                <a:lnTo>
                  <a:pt x="559" y="1053"/>
                </a:lnTo>
                <a:lnTo>
                  <a:pt x="559" y="1049"/>
                </a:lnTo>
                <a:lnTo>
                  <a:pt x="560" y="1048"/>
                </a:lnTo>
                <a:lnTo>
                  <a:pt x="562" y="1046"/>
                </a:lnTo>
                <a:lnTo>
                  <a:pt x="562" y="1045"/>
                </a:lnTo>
                <a:lnTo>
                  <a:pt x="563" y="1045"/>
                </a:lnTo>
                <a:lnTo>
                  <a:pt x="559" y="1045"/>
                </a:lnTo>
                <a:lnTo>
                  <a:pt x="551" y="1045"/>
                </a:lnTo>
                <a:lnTo>
                  <a:pt x="551" y="1046"/>
                </a:lnTo>
                <a:lnTo>
                  <a:pt x="551" y="1048"/>
                </a:lnTo>
                <a:lnTo>
                  <a:pt x="551" y="1049"/>
                </a:lnTo>
                <a:lnTo>
                  <a:pt x="551" y="1052"/>
                </a:lnTo>
                <a:lnTo>
                  <a:pt x="551" y="1053"/>
                </a:lnTo>
                <a:lnTo>
                  <a:pt x="551" y="1057"/>
                </a:lnTo>
                <a:lnTo>
                  <a:pt x="551" y="1058"/>
                </a:lnTo>
                <a:lnTo>
                  <a:pt x="551" y="1060"/>
                </a:lnTo>
                <a:lnTo>
                  <a:pt x="551" y="1061"/>
                </a:lnTo>
                <a:lnTo>
                  <a:pt x="551" y="1062"/>
                </a:lnTo>
                <a:lnTo>
                  <a:pt x="551" y="1061"/>
                </a:lnTo>
                <a:lnTo>
                  <a:pt x="559" y="1061"/>
                </a:lnTo>
                <a:close/>
                <a:moveTo>
                  <a:pt x="637" y="1060"/>
                </a:moveTo>
                <a:lnTo>
                  <a:pt x="637" y="1058"/>
                </a:lnTo>
                <a:lnTo>
                  <a:pt x="639" y="1048"/>
                </a:lnTo>
                <a:lnTo>
                  <a:pt x="639" y="1045"/>
                </a:lnTo>
                <a:lnTo>
                  <a:pt x="639" y="1044"/>
                </a:lnTo>
                <a:lnTo>
                  <a:pt x="630" y="1044"/>
                </a:lnTo>
                <a:lnTo>
                  <a:pt x="630" y="1056"/>
                </a:lnTo>
                <a:lnTo>
                  <a:pt x="630" y="1060"/>
                </a:lnTo>
                <a:lnTo>
                  <a:pt x="631" y="1060"/>
                </a:lnTo>
                <a:lnTo>
                  <a:pt x="637" y="1060"/>
                </a:lnTo>
                <a:close/>
                <a:moveTo>
                  <a:pt x="598" y="1020"/>
                </a:moveTo>
                <a:lnTo>
                  <a:pt x="598" y="1016"/>
                </a:lnTo>
                <a:lnTo>
                  <a:pt x="597" y="1016"/>
                </a:lnTo>
                <a:lnTo>
                  <a:pt x="597" y="1018"/>
                </a:lnTo>
                <a:lnTo>
                  <a:pt x="594" y="1018"/>
                </a:lnTo>
                <a:lnTo>
                  <a:pt x="592" y="1019"/>
                </a:lnTo>
                <a:lnTo>
                  <a:pt x="590" y="1019"/>
                </a:lnTo>
                <a:lnTo>
                  <a:pt x="590" y="1020"/>
                </a:lnTo>
                <a:lnTo>
                  <a:pt x="590" y="1024"/>
                </a:lnTo>
                <a:lnTo>
                  <a:pt x="590" y="1027"/>
                </a:lnTo>
                <a:lnTo>
                  <a:pt x="590" y="1028"/>
                </a:lnTo>
                <a:lnTo>
                  <a:pt x="594" y="1028"/>
                </a:lnTo>
                <a:lnTo>
                  <a:pt x="598" y="1028"/>
                </a:lnTo>
                <a:lnTo>
                  <a:pt x="598" y="1027"/>
                </a:lnTo>
                <a:lnTo>
                  <a:pt x="598" y="1024"/>
                </a:lnTo>
                <a:lnTo>
                  <a:pt x="598" y="1020"/>
                </a:lnTo>
                <a:close/>
                <a:moveTo>
                  <a:pt x="554" y="1475"/>
                </a:moveTo>
                <a:lnTo>
                  <a:pt x="554" y="1487"/>
                </a:lnTo>
                <a:lnTo>
                  <a:pt x="562" y="1485"/>
                </a:lnTo>
                <a:lnTo>
                  <a:pt x="562" y="1477"/>
                </a:lnTo>
                <a:lnTo>
                  <a:pt x="562" y="1471"/>
                </a:lnTo>
                <a:lnTo>
                  <a:pt x="553" y="1471"/>
                </a:lnTo>
                <a:lnTo>
                  <a:pt x="554" y="1475"/>
                </a:lnTo>
                <a:close/>
                <a:moveTo>
                  <a:pt x="1250" y="1481"/>
                </a:moveTo>
                <a:lnTo>
                  <a:pt x="1252" y="1487"/>
                </a:lnTo>
                <a:lnTo>
                  <a:pt x="1250" y="1487"/>
                </a:lnTo>
                <a:lnTo>
                  <a:pt x="1244" y="1487"/>
                </a:lnTo>
                <a:lnTo>
                  <a:pt x="1243" y="1487"/>
                </a:lnTo>
                <a:lnTo>
                  <a:pt x="1243" y="1488"/>
                </a:lnTo>
                <a:lnTo>
                  <a:pt x="1242" y="1488"/>
                </a:lnTo>
                <a:lnTo>
                  <a:pt x="1239" y="1488"/>
                </a:lnTo>
                <a:lnTo>
                  <a:pt x="1236" y="1488"/>
                </a:lnTo>
                <a:lnTo>
                  <a:pt x="1233" y="1488"/>
                </a:lnTo>
                <a:lnTo>
                  <a:pt x="1230" y="1487"/>
                </a:lnTo>
                <a:lnTo>
                  <a:pt x="1229" y="1487"/>
                </a:lnTo>
                <a:lnTo>
                  <a:pt x="1227" y="1487"/>
                </a:lnTo>
                <a:lnTo>
                  <a:pt x="1225" y="1487"/>
                </a:lnTo>
                <a:lnTo>
                  <a:pt x="1222" y="1487"/>
                </a:lnTo>
                <a:lnTo>
                  <a:pt x="1221" y="1487"/>
                </a:lnTo>
                <a:lnTo>
                  <a:pt x="1218" y="1487"/>
                </a:lnTo>
                <a:lnTo>
                  <a:pt x="1218" y="1485"/>
                </a:lnTo>
                <a:lnTo>
                  <a:pt x="1216" y="1485"/>
                </a:lnTo>
                <a:lnTo>
                  <a:pt x="1214" y="1485"/>
                </a:lnTo>
                <a:lnTo>
                  <a:pt x="1214" y="1493"/>
                </a:lnTo>
                <a:lnTo>
                  <a:pt x="1214" y="1509"/>
                </a:lnTo>
                <a:lnTo>
                  <a:pt x="1213" y="1509"/>
                </a:lnTo>
                <a:lnTo>
                  <a:pt x="1204" y="1507"/>
                </a:lnTo>
                <a:lnTo>
                  <a:pt x="1204" y="1509"/>
                </a:lnTo>
                <a:lnTo>
                  <a:pt x="1204" y="1510"/>
                </a:lnTo>
                <a:lnTo>
                  <a:pt x="1204" y="1513"/>
                </a:lnTo>
                <a:lnTo>
                  <a:pt x="1201" y="1513"/>
                </a:lnTo>
                <a:lnTo>
                  <a:pt x="1200" y="1513"/>
                </a:lnTo>
                <a:lnTo>
                  <a:pt x="1200" y="1511"/>
                </a:lnTo>
                <a:lnTo>
                  <a:pt x="1200" y="1509"/>
                </a:lnTo>
                <a:lnTo>
                  <a:pt x="1200" y="1507"/>
                </a:lnTo>
                <a:lnTo>
                  <a:pt x="1195" y="1507"/>
                </a:lnTo>
                <a:lnTo>
                  <a:pt x="1193" y="1507"/>
                </a:lnTo>
                <a:lnTo>
                  <a:pt x="1191" y="1506"/>
                </a:lnTo>
                <a:lnTo>
                  <a:pt x="1186" y="1506"/>
                </a:lnTo>
                <a:lnTo>
                  <a:pt x="1186" y="1510"/>
                </a:lnTo>
                <a:lnTo>
                  <a:pt x="1186" y="1513"/>
                </a:lnTo>
                <a:lnTo>
                  <a:pt x="1186" y="1522"/>
                </a:lnTo>
                <a:lnTo>
                  <a:pt x="1186" y="1530"/>
                </a:lnTo>
                <a:lnTo>
                  <a:pt x="1186" y="1534"/>
                </a:lnTo>
                <a:lnTo>
                  <a:pt x="1186" y="1537"/>
                </a:lnTo>
                <a:lnTo>
                  <a:pt x="1171" y="1536"/>
                </a:lnTo>
                <a:lnTo>
                  <a:pt x="1167" y="1536"/>
                </a:lnTo>
                <a:lnTo>
                  <a:pt x="1159" y="1535"/>
                </a:lnTo>
                <a:lnTo>
                  <a:pt x="1149" y="1534"/>
                </a:lnTo>
                <a:lnTo>
                  <a:pt x="1142" y="1534"/>
                </a:lnTo>
                <a:lnTo>
                  <a:pt x="1142" y="1541"/>
                </a:lnTo>
                <a:lnTo>
                  <a:pt x="1140" y="1541"/>
                </a:lnTo>
                <a:lnTo>
                  <a:pt x="1139" y="1541"/>
                </a:lnTo>
                <a:lnTo>
                  <a:pt x="1136" y="1541"/>
                </a:lnTo>
                <a:lnTo>
                  <a:pt x="1136" y="1543"/>
                </a:lnTo>
                <a:lnTo>
                  <a:pt x="1136" y="1544"/>
                </a:lnTo>
                <a:lnTo>
                  <a:pt x="1129" y="1544"/>
                </a:lnTo>
                <a:lnTo>
                  <a:pt x="1128" y="1544"/>
                </a:lnTo>
                <a:lnTo>
                  <a:pt x="1128" y="1547"/>
                </a:lnTo>
                <a:lnTo>
                  <a:pt x="1128" y="1548"/>
                </a:lnTo>
                <a:lnTo>
                  <a:pt x="1129" y="1548"/>
                </a:lnTo>
                <a:lnTo>
                  <a:pt x="1136" y="1548"/>
                </a:lnTo>
                <a:lnTo>
                  <a:pt x="1136" y="1549"/>
                </a:lnTo>
                <a:lnTo>
                  <a:pt x="1136" y="1552"/>
                </a:lnTo>
                <a:lnTo>
                  <a:pt x="1136" y="1553"/>
                </a:lnTo>
                <a:lnTo>
                  <a:pt x="1142" y="1554"/>
                </a:lnTo>
                <a:lnTo>
                  <a:pt x="1142" y="1560"/>
                </a:lnTo>
                <a:lnTo>
                  <a:pt x="1146" y="1560"/>
                </a:lnTo>
                <a:lnTo>
                  <a:pt x="1150" y="1561"/>
                </a:lnTo>
                <a:lnTo>
                  <a:pt x="1150" y="1557"/>
                </a:lnTo>
                <a:lnTo>
                  <a:pt x="1153" y="1558"/>
                </a:lnTo>
                <a:lnTo>
                  <a:pt x="1153" y="1561"/>
                </a:lnTo>
                <a:lnTo>
                  <a:pt x="1153" y="1565"/>
                </a:lnTo>
                <a:lnTo>
                  <a:pt x="1153" y="1566"/>
                </a:lnTo>
                <a:lnTo>
                  <a:pt x="1157" y="1566"/>
                </a:lnTo>
                <a:lnTo>
                  <a:pt x="1157" y="1565"/>
                </a:lnTo>
                <a:lnTo>
                  <a:pt x="1157" y="1562"/>
                </a:lnTo>
                <a:lnTo>
                  <a:pt x="1161" y="1562"/>
                </a:lnTo>
                <a:lnTo>
                  <a:pt x="1161" y="1558"/>
                </a:lnTo>
                <a:lnTo>
                  <a:pt x="1165" y="1560"/>
                </a:lnTo>
                <a:lnTo>
                  <a:pt x="1165" y="1561"/>
                </a:lnTo>
                <a:lnTo>
                  <a:pt x="1165" y="1564"/>
                </a:lnTo>
                <a:lnTo>
                  <a:pt x="1165" y="1568"/>
                </a:lnTo>
                <a:lnTo>
                  <a:pt x="1162" y="1566"/>
                </a:lnTo>
                <a:lnTo>
                  <a:pt x="1162" y="1568"/>
                </a:lnTo>
                <a:lnTo>
                  <a:pt x="1162" y="1570"/>
                </a:lnTo>
                <a:lnTo>
                  <a:pt x="1158" y="1570"/>
                </a:lnTo>
                <a:lnTo>
                  <a:pt x="1157" y="1571"/>
                </a:lnTo>
                <a:lnTo>
                  <a:pt x="1157" y="1575"/>
                </a:lnTo>
                <a:lnTo>
                  <a:pt x="1158" y="1598"/>
                </a:lnTo>
                <a:lnTo>
                  <a:pt x="1163" y="1598"/>
                </a:lnTo>
                <a:lnTo>
                  <a:pt x="1173" y="1599"/>
                </a:lnTo>
                <a:lnTo>
                  <a:pt x="1180" y="1599"/>
                </a:lnTo>
                <a:lnTo>
                  <a:pt x="1180" y="1595"/>
                </a:lnTo>
                <a:lnTo>
                  <a:pt x="1180" y="1590"/>
                </a:lnTo>
                <a:lnTo>
                  <a:pt x="1182" y="1590"/>
                </a:lnTo>
                <a:lnTo>
                  <a:pt x="1182" y="1587"/>
                </a:lnTo>
                <a:lnTo>
                  <a:pt x="1182" y="1586"/>
                </a:lnTo>
                <a:lnTo>
                  <a:pt x="1182" y="1585"/>
                </a:lnTo>
                <a:lnTo>
                  <a:pt x="1182" y="1583"/>
                </a:lnTo>
                <a:lnTo>
                  <a:pt x="1182" y="1582"/>
                </a:lnTo>
                <a:lnTo>
                  <a:pt x="1182" y="1581"/>
                </a:lnTo>
                <a:lnTo>
                  <a:pt x="1180" y="1578"/>
                </a:lnTo>
                <a:lnTo>
                  <a:pt x="1180" y="1575"/>
                </a:lnTo>
                <a:lnTo>
                  <a:pt x="1180" y="1573"/>
                </a:lnTo>
                <a:lnTo>
                  <a:pt x="1180" y="1570"/>
                </a:lnTo>
                <a:lnTo>
                  <a:pt x="1180" y="1569"/>
                </a:lnTo>
                <a:lnTo>
                  <a:pt x="1179" y="1569"/>
                </a:lnTo>
                <a:lnTo>
                  <a:pt x="1176" y="1569"/>
                </a:lnTo>
                <a:lnTo>
                  <a:pt x="1176" y="1570"/>
                </a:lnTo>
                <a:lnTo>
                  <a:pt x="1176" y="1571"/>
                </a:lnTo>
                <a:lnTo>
                  <a:pt x="1175" y="1571"/>
                </a:lnTo>
                <a:lnTo>
                  <a:pt x="1171" y="1571"/>
                </a:lnTo>
                <a:lnTo>
                  <a:pt x="1171" y="1569"/>
                </a:lnTo>
                <a:lnTo>
                  <a:pt x="1171" y="1568"/>
                </a:lnTo>
                <a:lnTo>
                  <a:pt x="1171" y="1566"/>
                </a:lnTo>
                <a:lnTo>
                  <a:pt x="1171" y="1564"/>
                </a:lnTo>
                <a:lnTo>
                  <a:pt x="1173" y="1564"/>
                </a:lnTo>
                <a:lnTo>
                  <a:pt x="1175" y="1564"/>
                </a:lnTo>
                <a:lnTo>
                  <a:pt x="1179" y="1564"/>
                </a:lnTo>
                <a:lnTo>
                  <a:pt x="1179" y="1565"/>
                </a:lnTo>
                <a:lnTo>
                  <a:pt x="1179" y="1564"/>
                </a:lnTo>
                <a:lnTo>
                  <a:pt x="1184" y="1565"/>
                </a:lnTo>
                <a:lnTo>
                  <a:pt x="1186" y="1565"/>
                </a:lnTo>
                <a:lnTo>
                  <a:pt x="1186" y="1564"/>
                </a:lnTo>
                <a:lnTo>
                  <a:pt x="1186" y="1562"/>
                </a:lnTo>
                <a:lnTo>
                  <a:pt x="1187" y="1562"/>
                </a:lnTo>
                <a:lnTo>
                  <a:pt x="1189" y="1562"/>
                </a:lnTo>
                <a:lnTo>
                  <a:pt x="1192" y="1562"/>
                </a:lnTo>
                <a:lnTo>
                  <a:pt x="1195" y="1562"/>
                </a:lnTo>
                <a:lnTo>
                  <a:pt x="1196" y="1562"/>
                </a:lnTo>
                <a:lnTo>
                  <a:pt x="1196" y="1558"/>
                </a:lnTo>
                <a:lnTo>
                  <a:pt x="1199" y="1558"/>
                </a:lnTo>
                <a:lnTo>
                  <a:pt x="1200" y="1558"/>
                </a:lnTo>
                <a:lnTo>
                  <a:pt x="1200" y="1554"/>
                </a:lnTo>
                <a:lnTo>
                  <a:pt x="1200" y="1552"/>
                </a:lnTo>
                <a:lnTo>
                  <a:pt x="1199" y="1552"/>
                </a:lnTo>
                <a:lnTo>
                  <a:pt x="1192" y="1551"/>
                </a:lnTo>
                <a:lnTo>
                  <a:pt x="1192" y="1548"/>
                </a:lnTo>
                <a:lnTo>
                  <a:pt x="1199" y="1548"/>
                </a:lnTo>
                <a:lnTo>
                  <a:pt x="1200" y="1548"/>
                </a:lnTo>
                <a:lnTo>
                  <a:pt x="1200" y="1547"/>
                </a:lnTo>
                <a:lnTo>
                  <a:pt x="1204" y="1548"/>
                </a:lnTo>
                <a:lnTo>
                  <a:pt x="1205" y="1548"/>
                </a:lnTo>
                <a:lnTo>
                  <a:pt x="1206" y="1548"/>
                </a:lnTo>
                <a:lnTo>
                  <a:pt x="1206" y="1551"/>
                </a:lnTo>
                <a:lnTo>
                  <a:pt x="1206" y="1552"/>
                </a:lnTo>
                <a:lnTo>
                  <a:pt x="1206" y="1556"/>
                </a:lnTo>
                <a:lnTo>
                  <a:pt x="1208" y="1556"/>
                </a:lnTo>
                <a:lnTo>
                  <a:pt x="1213" y="1556"/>
                </a:lnTo>
                <a:lnTo>
                  <a:pt x="1214" y="1556"/>
                </a:lnTo>
                <a:lnTo>
                  <a:pt x="1214" y="1573"/>
                </a:lnTo>
                <a:lnTo>
                  <a:pt x="1225" y="1573"/>
                </a:lnTo>
                <a:lnTo>
                  <a:pt x="1225" y="1571"/>
                </a:lnTo>
                <a:lnTo>
                  <a:pt x="1225" y="1568"/>
                </a:lnTo>
                <a:lnTo>
                  <a:pt x="1225" y="1565"/>
                </a:lnTo>
                <a:lnTo>
                  <a:pt x="1225" y="1558"/>
                </a:lnTo>
                <a:lnTo>
                  <a:pt x="1225" y="1557"/>
                </a:lnTo>
                <a:lnTo>
                  <a:pt x="1227" y="1557"/>
                </a:lnTo>
                <a:lnTo>
                  <a:pt x="1229" y="1558"/>
                </a:lnTo>
                <a:lnTo>
                  <a:pt x="1230" y="1558"/>
                </a:lnTo>
                <a:lnTo>
                  <a:pt x="1231" y="1558"/>
                </a:lnTo>
                <a:lnTo>
                  <a:pt x="1233" y="1558"/>
                </a:lnTo>
                <a:lnTo>
                  <a:pt x="1234" y="1558"/>
                </a:lnTo>
                <a:lnTo>
                  <a:pt x="1235" y="1558"/>
                </a:lnTo>
                <a:lnTo>
                  <a:pt x="1235" y="1557"/>
                </a:lnTo>
                <a:lnTo>
                  <a:pt x="1242" y="1557"/>
                </a:lnTo>
                <a:lnTo>
                  <a:pt x="1242" y="1556"/>
                </a:lnTo>
                <a:lnTo>
                  <a:pt x="1235" y="1554"/>
                </a:lnTo>
                <a:lnTo>
                  <a:pt x="1235" y="1553"/>
                </a:lnTo>
                <a:lnTo>
                  <a:pt x="1235" y="1551"/>
                </a:lnTo>
                <a:lnTo>
                  <a:pt x="1242" y="1552"/>
                </a:lnTo>
                <a:lnTo>
                  <a:pt x="1242" y="1548"/>
                </a:lnTo>
                <a:lnTo>
                  <a:pt x="1243" y="1544"/>
                </a:lnTo>
                <a:lnTo>
                  <a:pt x="1242" y="1543"/>
                </a:lnTo>
                <a:lnTo>
                  <a:pt x="1238" y="1543"/>
                </a:lnTo>
                <a:lnTo>
                  <a:pt x="1238" y="1539"/>
                </a:lnTo>
                <a:lnTo>
                  <a:pt x="1243" y="1539"/>
                </a:lnTo>
                <a:lnTo>
                  <a:pt x="1243" y="1532"/>
                </a:lnTo>
                <a:lnTo>
                  <a:pt x="1243" y="1530"/>
                </a:lnTo>
                <a:lnTo>
                  <a:pt x="1243" y="1528"/>
                </a:lnTo>
                <a:lnTo>
                  <a:pt x="1235" y="1527"/>
                </a:lnTo>
                <a:lnTo>
                  <a:pt x="1235" y="1523"/>
                </a:lnTo>
                <a:lnTo>
                  <a:pt x="1235" y="1519"/>
                </a:lnTo>
                <a:lnTo>
                  <a:pt x="1238" y="1519"/>
                </a:lnTo>
                <a:lnTo>
                  <a:pt x="1243" y="1521"/>
                </a:lnTo>
                <a:lnTo>
                  <a:pt x="1243" y="1511"/>
                </a:lnTo>
                <a:lnTo>
                  <a:pt x="1257" y="1511"/>
                </a:lnTo>
                <a:lnTo>
                  <a:pt x="1259" y="1496"/>
                </a:lnTo>
                <a:lnTo>
                  <a:pt x="1259" y="1494"/>
                </a:lnTo>
                <a:lnTo>
                  <a:pt x="1256" y="1490"/>
                </a:lnTo>
                <a:lnTo>
                  <a:pt x="1261" y="1487"/>
                </a:lnTo>
                <a:lnTo>
                  <a:pt x="1260" y="1484"/>
                </a:lnTo>
                <a:lnTo>
                  <a:pt x="1259" y="1483"/>
                </a:lnTo>
                <a:lnTo>
                  <a:pt x="1257" y="1481"/>
                </a:lnTo>
                <a:lnTo>
                  <a:pt x="1257" y="1480"/>
                </a:lnTo>
                <a:lnTo>
                  <a:pt x="1256" y="1479"/>
                </a:lnTo>
                <a:lnTo>
                  <a:pt x="1253" y="1475"/>
                </a:lnTo>
                <a:lnTo>
                  <a:pt x="1250" y="1479"/>
                </a:lnTo>
                <a:lnTo>
                  <a:pt x="1248" y="1480"/>
                </a:lnTo>
                <a:lnTo>
                  <a:pt x="1250" y="1481"/>
                </a:lnTo>
                <a:close/>
                <a:moveTo>
                  <a:pt x="1260" y="1590"/>
                </a:moveTo>
                <a:lnTo>
                  <a:pt x="1260" y="1592"/>
                </a:lnTo>
                <a:lnTo>
                  <a:pt x="1260" y="1594"/>
                </a:lnTo>
                <a:lnTo>
                  <a:pt x="1260" y="1596"/>
                </a:lnTo>
                <a:lnTo>
                  <a:pt x="1260" y="1599"/>
                </a:lnTo>
                <a:lnTo>
                  <a:pt x="1261" y="1601"/>
                </a:lnTo>
                <a:lnTo>
                  <a:pt x="1261" y="1604"/>
                </a:lnTo>
                <a:lnTo>
                  <a:pt x="1265" y="1604"/>
                </a:lnTo>
                <a:lnTo>
                  <a:pt x="1269" y="1604"/>
                </a:lnTo>
                <a:lnTo>
                  <a:pt x="1273" y="1604"/>
                </a:lnTo>
                <a:lnTo>
                  <a:pt x="1277" y="1604"/>
                </a:lnTo>
                <a:lnTo>
                  <a:pt x="1276" y="1601"/>
                </a:lnTo>
                <a:lnTo>
                  <a:pt x="1276" y="1600"/>
                </a:lnTo>
                <a:lnTo>
                  <a:pt x="1276" y="1599"/>
                </a:lnTo>
                <a:lnTo>
                  <a:pt x="1276" y="1598"/>
                </a:lnTo>
                <a:lnTo>
                  <a:pt x="1276" y="1595"/>
                </a:lnTo>
                <a:lnTo>
                  <a:pt x="1276" y="1594"/>
                </a:lnTo>
                <a:lnTo>
                  <a:pt x="1276" y="1592"/>
                </a:lnTo>
                <a:lnTo>
                  <a:pt x="1274" y="1591"/>
                </a:lnTo>
                <a:lnTo>
                  <a:pt x="1274" y="1590"/>
                </a:lnTo>
                <a:lnTo>
                  <a:pt x="1274" y="1586"/>
                </a:lnTo>
                <a:lnTo>
                  <a:pt x="1273" y="1575"/>
                </a:lnTo>
                <a:lnTo>
                  <a:pt x="1273" y="1574"/>
                </a:lnTo>
                <a:lnTo>
                  <a:pt x="1261" y="1574"/>
                </a:lnTo>
                <a:lnTo>
                  <a:pt x="1261" y="1575"/>
                </a:lnTo>
                <a:lnTo>
                  <a:pt x="1263" y="1575"/>
                </a:lnTo>
                <a:lnTo>
                  <a:pt x="1263" y="1579"/>
                </a:lnTo>
                <a:lnTo>
                  <a:pt x="1259" y="1579"/>
                </a:lnTo>
                <a:lnTo>
                  <a:pt x="1260" y="1590"/>
                </a:lnTo>
                <a:close/>
                <a:moveTo>
                  <a:pt x="1243" y="1604"/>
                </a:moveTo>
                <a:lnTo>
                  <a:pt x="1242" y="1604"/>
                </a:lnTo>
                <a:lnTo>
                  <a:pt x="1243" y="1612"/>
                </a:lnTo>
                <a:lnTo>
                  <a:pt x="1244" y="1612"/>
                </a:lnTo>
                <a:lnTo>
                  <a:pt x="1246" y="1612"/>
                </a:lnTo>
                <a:lnTo>
                  <a:pt x="1247" y="1612"/>
                </a:lnTo>
                <a:lnTo>
                  <a:pt x="1246" y="1605"/>
                </a:lnTo>
                <a:lnTo>
                  <a:pt x="1246" y="1604"/>
                </a:lnTo>
                <a:lnTo>
                  <a:pt x="1244" y="1604"/>
                </a:lnTo>
                <a:lnTo>
                  <a:pt x="1243" y="1604"/>
                </a:lnTo>
                <a:close/>
                <a:moveTo>
                  <a:pt x="1250" y="1634"/>
                </a:moveTo>
                <a:lnTo>
                  <a:pt x="1251" y="1641"/>
                </a:lnTo>
                <a:lnTo>
                  <a:pt x="1251" y="1649"/>
                </a:lnTo>
                <a:lnTo>
                  <a:pt x="1252" y="1649"/>
                </a:lnTo>
                <a:lnTo>
                  <a:pt x="1255" y="1649"/>
                </a:lnTo>
                <a:lnTo>
                  <a:pt x="1261" y="1649"/>
                </a:lnTo>
                <a:lnTo>
                  <a:pt x="1261" y="1654"/>
                </a:lnTo>
                <a:lnTo>
                  <a:pt x="1261" y="1655"/>
                </a:lnTo>
                <a:lnTo>
                  <a:pt x="1256" y="1655"/>
                </a:lnTo>
                <a:lnTo>
                  <a:pt x="1253" y="1655"/>
                </a:lnTo>
                <a:lnTo>
                  <a:pt x="1252" y="1655"/>
                </a:lnTo>
                <a:lnTo>
                  <a:pt x="1252" y="1659"/>
                </a:lnTo>
                <a:lnTo>
                  <a:pt x="1251" y="1659"/>
                </a:lnTo>
                <a:lnTo>
                  <a:pt x="1248" y="1659"/>
                </a:lnTo>
                <a:lnTo>
                  <a:pt x="1244" y="1659"/>
                </a:lnTo>
                <a:lnTo>
                  <a:pt x="1246" y="1662"/>
                </a:lnTo>
                <a:lnTo>
                  <a:pt x="1246" y="1663"/>
                </a:lnTo>
                <a:lnTo>
                  <a:pt x="1253" y="1663"/>
                </a:lnTo>
                <a:lnTo>
                  <a:pt x="1256" y="1663"/>
                </a:lnTo>
                <a:lnTo>
                  <a:pt x="1257" y="1663"/>
                </a:lnTo>
                <a:lnTo>
                  <a:pt x="1260" y="1663"/>
                </a:lnTo>
                <a:lnTo>
                  <a:pt x="1261" y="1663"/>
                </a:lnTo>
                <a:lnTo>
                  <a:pt x="1263" y="1663"/>
                </a:lnTo>
                <a:lnTo>
                  <a:pt x="1264" y="1663"/>
                </a:lnTo>
                <a:lnTo>
                  <a:pt x="1265" y="1663"/>
                </a:lnTo>
                <a:lnTo>
                  <a:pt x="1268" y="1663"/>
                </a:lnTo>
                <a:lnTo>
                  <a:pt x="1269" y="1663"/>
                </a:lnTo>
                <a:lnTo>
                  <a:pt x="1270" y="1663"/>
                </a:lnTo>
                <a:lnTo>
                  <a:pt x="1272" y="1663"/>
                </a:lnTo>
                <a:lnTo>
                  <a:pt x="1273" y="1663"/>
                </a:lnTo>
                <a:lnTo>
                  <a:pt x="1276" y="1663"/>
                </a:lnTo>
                <a:lnTo>
                  <a:pt x="1277" y="1663"/>
                </a:lnTo>
                <a:lnTo>
                  <a:pt x="1278" y="1663"/>
                </a:lnTo>
                <a:lnTo>
                  <a:pt x="1278" y="1659"/>
                </a:lnTo>
                <a:lnTo>
                  <a:pt x="1281" y="1659"/>
                </a:lnTo>
                <a:lnTo>
                  <a:pt x="1281" y="1663"/>
                </a:lnTo>
                <a:lnTo>
                  <a:pt x="1282" y="1663"/>
                </a:lnTo>
                <a:lnTo>
                  <a:pt x="1283" y="1663"/>
                </a:lnTo>
                <a:lnTo>
                  <a:pt x="1285" y="1663"/>
                </a:lnTo>
                <a:lnTo>
                  <a:pt x="1287" y="1663"/>
                </a:lnTo>
                <a:lnTo>
                  <a:pt x="1290" y="1663"/>
                </a:lnTo>
                <a:lnTo>
                  <a:pt x="1293" y="1663"/>
                </a:lnTo>
                <a:lnTo>
                  <a:pt x="1295" y="1663"/>
                </a:lnTo>
                <a:lnTo>
                  <a:pt x="1297" y="1663"/>
                </a:lnTo>
                <a:lnTo>
                  <a:pt x="1299" y="1664"/>
                </a:lnTo>
                <a:lnTo>
                  <a:pt x="1302" y="1664"/>
                </a:lnTo>
                <a:lnTo>
                  <a:pt x="1304" y="1664"/>
                </a:lnTo>
                <a:lnTo>
                  <a:pt x="1306" y="1664"/>
                </a:lnTo>
                <a:lnTo>
                  <a:pt x="1308" y="1664"/>
                </a:lnTo>
                <a:lnTo>
                  <a:pt x="1311" y="1664"/>
                </a:lnTo>
                <a:lnTo>
                  <a:pt x="1313" y="1664"/>
                </a:lnTo>
                <a:lnTo>
                  <a:pt x="1315" y="1664"/>
                </a:lnTo>
                <a:lnTo>
                  <a:pt x="1312" y="1649"/>
                </a:lnTo>
                <a:lnTo>
                  <a:pt x="1311" y="1634"/>
                </a:lnTo>
                <a:lnTo>
                  <a:pt x="1310" y="1634"/>
                </a:lnTo>
                <a:lnTo>
                  <a:pt x="1308" y="1634"/>
                </a:lnTo>
                <a:lnTo>
                  <a:pt x="1306" y="1634"/>
                </a:lnTo>
                <a:lnTo>
                  <a:pt x="1303" y="1634"/>
                </a:lnTo>
                <a:lnTo>
                  <a:pt x="1300" y="1634"/>
                </a:lnTo>
                <a:lnTo>
                  <a:pt x="1298" y="1634"/>
                </a:lnTo>
                <a:lnTo>
                  <a:pt x="1294" y="1634"/>
                </a:lnTo>
                <a:lnTo>
                  <a:pt x="1291" y="1634"/>
                </a:lnTo>
                <a:lnTo>
                  <a:pt x="1290" y="1634"/>
                </a:lnTo>
                <a:lnTo>
                  <a:pt x="1289" y="1634"/>
                </a:lnTo>
                <a:lnTo>
                  <a:pt x="1286" y="1634"/>
                </a:lnTo>
                <a:lnTo>
                  <a:pt x="1283" y="1634"/>
                </a:lnTo>
                <a:lnTo>
                  <a:pt x="1281" y="1634"/>
                </a:lnTo>
                <a:lnTo>
                  <a:pt x="1280" y="1634"/>
                </a:lnTo>
                <a:lnTo>
                  <a:pt x="1277" y="1634"/>
                </a:lnTo>
                <a:lnTo>
                  <a:pt x="1274" y="1634"/>
                </a:lnTo>
                <a:lnTo>
                  <a:pt x="1272" y="1634"/>
                </a:lnTo>
                <a:lnTo>
                  <a:pt x="1269" y="1634"/>
                </a:lnTo>
                <a:lnTo>
                  <a:pt x="1266" y="1634"/>
                </a:lnTo>
                <a:lnTo>
                  <a:pt x="1264" y="1634"/>
                </a:lnTo>
                <a:lnTo>
                  <a:pt x="1261" y="1634"/>
                </a:lnTo>
                <a:lnTo>
                  <a:pt x="1259" y="1634"/>
                </a:lnTo>
                <a:lnTo>
                  <a:pt x="1256" y="1634"/>
                </a:lnTo>
                <a:lnTo>
                  <a:pt x="1253" y="1634"/>
                </a:lnTo>
                <a:lnTo>
                  <a:pt x="1251" y="1634"/>
                </a:lnTo>
                <a:lnTo>
                  <a:pt x="1250" y="1634"/>
                </a:lnTo>
                <a:lnTo>
                  <a:pt x="1248" y="1626"/>
                </a:lnTo>
                <a:lnTo>
                  <a:pt x="1247" y="1626"/>
                </a:lnTo>
                <a:lnTo>
                  <a:pt x="1244" y="1626"/>
                </a:lnTo>
                <a:lnTo>
                  <a:pt x="1240" y="1626"/>
                </a:lnTo>
                <a:lnTo>
                  <a:pt x="1240" y="1622"/>
                </a:lnTo>
                <a:lnTo>
                  <a:pt x="1242" y="1622"/>
                </a:lnTo>
                <a:lnTo>
                  <a:pt x="1243" y="1622"/>
                </a:lnTo>
                <a:lnTo>
                  <a:pt x="1244" y="1622"/>
                </a:lnTo>
                <a:lnTo>
                  <a:pt x="1247" y="1622"/>
                </a:lnTo>
                <a:lnTo>
                  <a:pt x="1248" y="1622"/>
                </a:lnTo>
                <a:lnTo>
                  <a:pt x="1248" y="1620"/>
                </a:lnTo>
                <a:lnTo>
                  <a:pt x="1247" y="1618"/>
                </a:lnTo>
                <a:lnTo>
                  <a:pt x="1243" y="1618"/>
                </a:lnTo>
                <a:lnTo>
                  <a:pt x="1240" y="1618"/>
                </a:lnTo>
                <a:lnTo>
                  <a:pt x="1238" y="1618"/>
                </a:lnTo>
                <a:lnTo>
                  <a:pt x="1236" y="1615"/>
                </a:lnTo>
                <a:lnTo>
                  <a:pt x="1240" y="1615"/>
                </a:lnTo>
                <a:lnTo>
                  <a:pt x="1242" y="1615"/>
                </a:lnTo>
                <a:lnTo>
                  <a:pt x="1240" y="1611"/>
                </a:lnTo>
                <a:lnTo>
                  <a:pt x="1239" y="1611"/>
                </a:lnTo>
                <a:lnTo>
                  <a:pt x="1239" y="1608"/>
                </a:lnTo>
                <a:lnTo>
                  <a:pt x="1239" y="1604"/>
                </a:lnTo>
                <a:lnTo>
                  <a:pt x="1235" y="1604"/>
                </a:lnTo>
                <a:lnTo>
                  <a:pt x="1231" y="1603"/>
                </a:lnTo>
                <a:lnTo>
                  <a:pt x="1223" y="1603"/>
                </a:lnTo>
                <a:lnTo>
                  <a:pt x="1221" y="1603"/>
                </a:lnTo>
                <a:lnTo>
                  <a:pt x="1221" y="1607"/>
                </a:lnTo>
                <a:lnTo>
                  <a:pt x="1225" y="1607"/>
                </a:lnTo>
                <a:lnTo>
                  <a:pt x="1225" y="1608"/>
                </a:lnTo>
                <a:lnTo>
                  <a:pt x="1225" y="1611"/>
                </a:lnTo>
                <a:lnTo>
                  <a:pt x="1221" y="1609"/>
                </a:lnTo>
                <a:lnTo>
                  <a:pt x="1218" y="1609"/>
                </a:lnTo>
                <a:lnTo>
                  <a:pt x="1217" y="1609"/>
                </a:lnTo>
                <a:lnTo>
                  <a:pt x="1217" y="1601"/>
                </a:lnTo>
                <a:lnTo>
                  <a:pt x="1209" y="1601"/>
                </a:lnTo>
                <a:lnTo>
                  <a:pt x="1203" y="1601"/>
                </a:lnTo>
                <a:lnTo>
                  <a:pt x="1203" y="1608"/>
                </a:lnTo>
                <a:lnTo>
                  <a:pt x="1206" y="1608"/>
                </a:lnTo>
                <a:lnTo>
                  <a:pt x="1210" y="1609"/>
                </a:lnTo>
                <a:lnTo>
                  <a:pt x="1210" y="1612"/>
                </a:lnTo>
                <a:lnTo>
                  <a:pt x="1210" y="1616"/>
                </a:lnTo>
                <a:lnTo>
                  <a:pt x="1203" y="1616"/>
                </a:lnTo>
                <a:lnTo>
                  <a:pt x="1204" y="1624"/>
                </a:lnTo>
                <a:lnTo>
                  <a:pt x="1208" y="1624"/>
                </a:lnTo>
                <a:lnTo>
                  <a:pt x="1212" y="1624"/>
                </a:lnTo>
                <a:lnTo>
                  <a:pt x="1214" y="1624"/>
                </a:lnTo>
                <a:lnTo>
                  <a:pt x="1216" y="1624"/>
                </a:lnTo>
                <a:lnTo>
                  <a:pt x="1218" y="1625"/>
                </a:lnTo>
                <a:lnTo>
                  <a:pt x="1219" y="1625"/>
                </a:lnTo>
                <a:lnTo>
                  <a:pt x="1226" y="1625"/>
                </a:lnTo>
                <a:lnTo>
                  <a:pt x="1226" y="1629"/>
                </a:lnTo>
                <a:lnTo>
                  <a:pt x="1227" y="1630"/>
                </a:lnTo>
                <a:lnTo>
                  <a:pt x="1227" y="1632"/>
                </a:lnTo>
                <a:lnTo>
                  <a:pt x="1227" y="1633"/>
                </a:lnTo>
                <a:lnTo>
                  <a:pt x="1234" y="1633"/>
                </a:lnTo>
                <a:lnTo>
                  <a:pt x="1235" y="1641"/>
                </a:lnTo>
                <a:lnTo>
                  <a:pt x="1234" y="1641"/>
                </a:lnTo>
                <a:lnTo>
                  <a:pt x="1231" y="1639"/>
                </a:lnTo>
                <a:lnTo>
                  <a:pt x="1227" y="1639"/>
                </a:lnTo>
                <a:lnTo>
                  <a:pt x="1223" y="1639"/>
                </a:lnTo>
                <a:lnTo>
                  <a:pt x="1221" y="1639"/>
                </a:lnTo>
                <a:lnTo>
                  <a:pt x="1219" y="1639"/>
                </a:lnTo>
                <a:lnTo>
                  <a:pt x="1221" y="1647"/>
                </a:lnTo>
                <a:lnTo>
                  <a:pt x="1221" y="1651"/>
                </a:lnTo>
                <a:lnTo>
                  <a:pt x="1221" y="1654"/>
                </a:lnTo>
                <a:lnTo>
                  <a:pt x="1226" y="1655"/>
                </a:lnTo>
                <a:lnTo>
                  <a:pt x="1229" y="1655"/>
                </a:lnTo>
                <a:lnTo>
                  <a:pt x="1229" y="1651"/>
                </a:lnTo>
                <a:lnTo>
                  <a:pt x="1229" y="1649"/>
                </a:lnTo>
                <a:lnTo>
                  <a:pt x="1229" y="1647"/>
                </a:lnTo>
                <a:lnTo>
                  <a:pt x="1236" y="1647"/>
                </a:lnTo>
                <a:lnTo>
                  <a:pt x="1236" y="1655"/>
                </a:lnTo>
                <a:lnTo>
                  <a:pt x="1238" y="1655"/>
                </a:lnTo>
                <a:lnTo>
                  <a:pt x="1240" y="1655"/>
                </a:lnTo>
                <a:lnTo>
                  <a:pt x="1244" y="1655"/>
                </a:lnTo>
                <a:lnTo>
                  <a:pt x="1244" y="1652"/>
                </a:lnTo>
                <a:lnTo>
                  <a:pt x="1247" y="1652"/>
                </a:lnTo>
                <a:lnTo>
                  <a:pt x="1247" y="1649"/>
                </a:lnTo>
                <a:lnTo>
                  <a:pt x="1243" y="1649"/>
                </a:lnTo>
                <a:lnTo>
                  <a:pt x="1243" y="1647"/>
                </a:lnTo>
                <a:lnTo>
                  <a:pt x="1243" y="1641"/>
                </a:lnTo>
                <a:lnTo>
                  <a:pt x="1242" y="1634"/>
                </a:lnTo>
                <a:lnTo>
                  <a:pt x="1242" y="1633"/>
                </a:lnTo>
                <a:lnTo>
                  <a:pt x="1250" y="1634"/>
                </a:lnTo>
                <a:close/>
                <a:moveTo>
                  <a:pt x="1243" y="1616"/>
                </a:moveTo>
                <a:lnTo>
                  <a:pt x="1243" y="1615"/>
                </a:lnTo>
                <a:lnTo>
                  <a:pt x="1243" y="1616"/>
                </a:lnTo>
                <a:close/>
                <a:moveTo>
                  <a:pt x="1330" y="1664"/>
                </a:moveTo>
                <a:lnTo>
                  <a:pt x="1330" y="1667"/>
                </a:lnTo>
                <a:lnTo>
                  <a:pt x="1332" y="1667"/>
                </a:lnTo>
                <a:lnTo>
                  <a:pt x="1341" y="1667"/>
                </a:lnTo>
                <a:lnTo>
                  <a:pt x="1341" y="1664"/>
                </a:lnTo>
                <a:lnTo>
                  <a:pt x="1342" y="1663"/>
                </a:lnTo>
                <a:lnTo>
                  <a:pt x="1332" y="1663"/>
                </a:lnTo>
                <a:lnTo>
                  <a:pt x="1330" y="1663"/>
                </a:lnTo>
                <a:lnTo>
                  <a:pt x="1330" y="1664"/>
                </a:lnTo>
                <a:close/>
                <a:moveTo>
                  <a:pt x="1349" y="1665"/>
                </a:moveTo>
                <a:lnTo>
                  <a:pt x="1349" y="1668"/>
                </a:lnTo>
                <a:lnTo>
                  <a:pt x="1349" y="1672"/>
                </a:lnTo>
                <a:lnTo>
                  <a:pt x="1346" y="1672"/>
                </a:lnTo>
                <a:lnTo>
                  <a:pt x="1342" y="1672"/>
                </a:lnTo>
                <a:lnTo>
                  <a:pt x="1341" y="1672"/>
                </a:lnTo>
                <a:lnTo>
                  <a:pt x="1332" y="1672"/>
                </a:lnTo>
                <a:lnTo>
                  <a:pt x="1330" y="1672"/>
                </a:lnTo>
                <a:lnTo>
                  <a:pt x="1329" y="1679"/>
                </a:lnTo>
                <a:lnTo>
                  <a:pt x="1329" y="1682"/>
                </a:lnTo>
                <a:lnTo>
                  <a:pt x="1332" y="1682"/>
                </a:lnTo>
                <a:lnTo>
                  <a:pt x="1332" y="1689"/>
                </a:lnTo>
                <a:lnTo>
                  <a:pt x="1332" y="1693"/>
                </a:lnTo>
                <a:lnTo>
                  <a:pt x="1332" y="1694"/>
                </a:lnTo>
                <a:lnTo>
                  <a:pt x="1332" y="1696"/>
                </a:lnTo>
                <a:lnTo>
                  <a:pt x="1332" y="1699"/>
                </a:lnTo>
                <a:lnTo>
                  <a:pt x="1329" y="1699"/>
                </a:lnTo>
                <a:lnTo>
                  <a:pt x="1329" y="1703"/>
                </a:lnTo>
                <a:lnTo>
                  <a:pt x="1329" y="1705"/>
                </a:lnTo>
                <a:lnTo>
                  <a:pt x="1324" y="1703"/>
                </a:lnTo>
                <a:lnTo>
                  <a:pt x="1319" y="1703"/>
                </a:lnTo>
                <a:lnTo>
                  <a:pt x="1317" y="1703"/>
                </a:lnTo>
                <a:lnTo>
                  <a:pt x="1317" y="1714"/>
                </a:lnTo>
                <a:lnTo>
                  <a:pt x="1317" y="1719"/>
                </a:lnTo>
                <a:lnTo>
                  <a:pt x="1317" y="1724"/>
                </a:lnTo>
                <a:lnTo>
                  <a:pt x="1317" y="1736"/>
                </a:lnTo>
                <a:lnTo>
                  <a:pt x="1317" y="1745"/>
                </a:lnTo>
                <a:lnTo>
                  <a:pt x="1316" y="1756"/>
                </a:lnTo>
                <a:lnTo>
                  <a:pt x="1332" y="1756"/>
                </a:lnTo>
                <a:lnTo>
                  <a:pt x="1332" y="1757"/>
                </a:lnTo>
                <a:lnTo>
                  <a:pt x="1332" y="1760"/>
                </a:lnTo>
                <a:lnTo>
                  <a:pt x="1332" y="1763"/>
                </a:lnTo>
                <a:lnTo>
                  <a:pt x="1332" y="1766"/>
                </a:lnTo>
                <a:lnTo>
                  <a:pt x="1332" y="1771"/>
                </a:lnTo>
                <a:lnTo>
                  <a:pt x="1332" y="1774"/>
                </a:lnTo>
                <a:lnTo>
                  <a:pt x="1332" y="1775"/>
                </a:lnTo>
                <a:lnTo>
                  <a:pt x="1332" y="1779"/>
                </a:lnTo>
                <a:lnTo>
                  <a:pt x="1340" y="1780"/>
                </a:lnTo>
                <a:lnTo>
                  <a:pt x="1346" y="1780"/>
                </a:lnTo>
                <a:lnTo>
                  <a:pt x="1347" y="1780"/>
                </a:lnTo>
                <a:lnTo>
                  <a:pt x="1347" y="1783"/>
                </a:lnTo>
                <a:lnTo>
                  <a:pt x="1347" y="1788"/>
                </a:lnTo>
                <a:lnTo>
                  <a:pt x="1346" y="1791"/>
                </a:lnTo>
                <a:lnTo>
                  <a:pt x="1342" y="1791"/>
                </a:lnTo>
                <a:lnTo>
                  <a:pt x="1342" y="1788"/>
                </a:lnTo>
                <a:lnTo>
                  <a:pt x="1338" y="1787"/>
                </a:lnTo>
                <a:lnTo>
                  <a:pt x="1334" y="1787"/>
                </a:lnTo>
                <a:lnTo>
                  <a:pt x="1332" y="1787"/>
                </a:lnTo>
                <a:lnTo>
                  <a:pt x="1332" y="1788"/>
                </a:lnTo>
                <a:lnTo>
                  <a:pt x="1332" y="1791"/>
                </a:lnTo>
                <a:lnTo>
                  <a:pt x="1334" y="1791"/>
                </a:lnTo>
                <a:lnTo>
                  <a:pt x="1337" y="1791"/>
                </a:lnTo>
                <a:lnTo>
                  <a:pt x="1337" y="1795"/>
                </a:lnTo>
                <a:lnTo>
                  <a:pt x="1334" y="1795"/>
                </a:lnTo>
                <a:lnTo>
                  <a:pt x="1334" y="1799"/>
                </a:lnTo>
                <a:lnTo>
                  <a:pt x="1332" y="1799"/>
                </a:lnTo>
                <a:lnTo>
                  <a:pt x="1332" y="1800"/>
                </a:lnTo>
                <a:lnTo>
                  <a:pt x="1332" y="1801"/>
                </a:lnTo>
                <a:lnTo>
                  <a:pt x="1330" y="1803"/>
                </a:lnTo>
                <a:lnTo>
                  <a:pt x="1334" y="1803"/>
                </a:lnTo>
                <a:lnTo>
                  <a:pt x="1338" y="1803"/>
                </a:lnTo>
                <a:lnTo>
                  <a:pt x="1342" y="1803"/>
                </a:lnTo>
                <a:lnTo>
                  <a:pt x="1346" y="1803"/>
                </a:lnTo>
                <a:lnTo>
                  <a:pt x="1346" y="1810"/>
                </a:lnTo>
                <a:lnTo>
                  <a:pt x="1346" y="1812"/>
                </a:lnTo>
                <a:lnTo>
                  <a:pt x="1351" y="1812"/>
                </a:lnTo>
                <a:lnTo>
                  <a:pt x="1351" y="1810"/>
                </a:lnTo>
                <a:lnTo>
                  <a:pt x="1354" y="1810"/>
                </a:lnTo>
                <a:lnTo>
                  <a:pt x="1357" y="1810"/>
                </a:lnTo>
                <a:lnTo>
                  <a:pt x="1360" y="1810"/>
                </a:lnTo>
                <a:lnTo>
                  <a:pt x="1362" y="1810"/>
                </a:lnTo>
                <a:lnTo>
                  <a:pt x="1362" y="1808"/>
                </a:lnTo>
                <a:lnTo>
                  <a:pt x="1362" y="1804"/>
                </a:lnTo>
                <a:lnTo>
                  <a:pt x="1362" y="1799"/>
                </a:lnTo>
                <a:lnTo>
                  <a:pt x="1362" y="1796"/>
                </a:lnTo>
                <a:lnTo>
                  <a:pt x="1362" y="1791"/>
                </a:lnTo>
                <a:lnTo>
                  <a:pt x="1362" y="1788"/>
                </a:lnTo>
                <a:lnTo>
                  <a:pt x="1363" y="1788"/>
                </a:lnTo>
                <a:lnTo>
                  <a:pt x="1368" y="1788"/>
                </a:lnTo>
                <a:lnTo>
                  <a:pt x="1368" y="1786"/>
                </a:lnTo>
                <a:lnTo>
                  <a:pt x="1368" y="1784"/>
                </a:lnTo>
                <a:lnTo>
                  <a:pt x="1363" y="1784"/>
                </a:lnTo>
                <a:lnTo>
                  <a:pt x="1362" y="1784"/>
                </a:lnTo>
                <a:lnTo>
                  <a:pt x="1362" y="1780"/>
                </a:lnTo>
                <a:lnTo>
                  <a:pt x="1363" y="1773"/>
                </a:lnTo>
                <a:lnTo>
                  <a:pt x="1363" y="1765"/>
                </a:lnTo>
                <a:lnTo>
                  <a:pt x="1363" y="1763"/>
                </a:lnTo>
                <a:lnTo>
                  <a:pt x="1363" y="1762"/>
                </a:lnTo>
                <a:lnTo>
                  <a:pt x="1363" y="1758"/>
                </a:lnTo>
                <a:lnTo>
                  <a:pt x="1363" y="1757"/>
                </a:lnTo>
                <a:lnTo>
                  <a:pt x="1366" y="1757"/>
                </a:lnTo>
                <a:lnTo>
                  <a:pt x="1368" y="1757"/>
                </a:lnTo>
                <a:lnTo>
                  <a:pt x="1368" y="1756"/>
                </a:lnTo>
                <a:lnTo>
                  <a:pt x="1368" y="1752"/>
                </a:lnTo>
                <a:lnTo>
                  <a:pt x="1370" y="1752"/>
                </a:lnTo>
                <a:lnTo>
                  <a:pt x="1372" y="1752"/>
                </a:lnTo>
                <a:lnTo>
                  <a:pt x="1372" y="1750"/>
                </a:lnTo>
                <a:lnTo>
                  <a:pt x="1372" y="1746"/>
                </a:lnTo>
                <a:lnTo>
                  <a:pt x="1372" y="1745"/>
                </a:lnTo>
                <a:lnTo>
                  <a:pt x="1372" y="1743"/>
                </a:lnTo>
                <a:lnTo>
                  <a:pt x="1372" y="1741"/>
                </a:lnTo>
                <a:lnTo>
                  <a:pt x="1372" y="1740"/>
                </a:lnTo>
                <a:lnTo>
                  <a:pt x="1372" y="1739"/>
                </a:lnTo>
                <a:lnTo>
                  <a:pt x="1372" y="1736"/>
                </a:lnTo>
                <a:lnTo>
                  <a:pt x="1374" y="1736"/>
                </a:lnTo>
                <a:lnTo>
                  <a:pt x="1374" y="1735"/>
                </a:lnTo>
                <a:lnTo>
                  <a:pt x="1374" y="1732"/>
                </a:lnTo>
                <a:lnTo>
                  <a:pt x="1374" y="1731"/>
                </a:lnTo>
                <a:lnTo>
                  <a:pt x="1374" y="1729"/>
                </a:lnTo>
                <a:lnTo>
                  <a:pt x="1374" y="1728"/>
                </a:lnTo>
                <a:lnTo>
                  <a:pt x="1374" y="1727"/>
                </a:lnTo>
                <a:lnTo>
                  <a:pt x="1374" y="1726"/>
                </a:lnTo>
                <a:lnTo>
                  <a:pt x="1374" y="1722"/>
                </a:lnTo>
                <a:lnTo>
                  <a:pt x="1374" y="1720"/>
                </a:lnTo>
                <a:lnTo>
                  <a:pt x="1371" y="1720"/>
                </a:lnTo>
                <a:lnTo>
                  <a:pt x="1371" y="1715"/>
                </a:lnTo>
                <a:lnTo>
                  <a:pt x="1374" y="1715"/>
                </a:lnTo>
                <a:lnTo>
                  <a:pt x="1374" y="1711"/>
                </a:lnTo>
                <a:lnTo>
                  <a:pt x="1374" y="1710"/>
                </a:lnTo>
                <a:lnTo>
                  <a:pt x="1374" y="1709"/>
                </a:lnTo>
                <a:lnTo>
                  <a:pt x="1377" y="1709"/>
                </a:lnTo>
                <a:lnTo>
                  <a:pt x="1379" y="1709"/>
                </a:lnTo>
                <a:lnTo>
                  <a:pt x="1379" y="1705"/>
                </a:lnTo>
                <a:lnTo>
                  <a:pt x="1375" y="1705"/>
                </a:lnTo>
                <a:lnTo>
                  <a:pt x="1375" y="1701"/>
                </a:lnTo>
                <a:lnTo>
                  <a:pt x="1372" y="1701"/>
                </a:lnTo>
                <a:lnTo>
                  <a:pt x="1372" y="1696"/>
                </a:lnTo>
                <a:lnTo>
                  <a:pt x="1372" y="1694"/>
                </a:lnTo>
                <a:lnTo>
                  <a:pt x="1375" y="1694"/>
                </a:lnTo>
                <a:lnTo>
                  <a:pt x="1375" y="1692"/>
                </a:lnTo>
                <a:lnTo>
                  <a:pt x="1375" y="1690"/>
                </a:lnTo>
                <a:lnTo>
                  <a:pt x="1375" y="1688"/>
                </a:lnTo>
                <a:lnTo>
                  <a:pt x="1375" y="1684"/>
                </a:lnTo>
                <a:lnTo>
                  <a:pt x="1372" y="1684"/>
                </a:lnTo>
                <a:lnTo>
                  <a:pt x="1372" y="1690"/>
                </a:lnTo>
                <a:lnTo>
                  <a:pt x="1370" y="1689"/>
                </a:lnTo>
                <a:lnTo>
                  <a:pt x="1370" y="1684"/>
                </a:lnTo>
                <a:lnTo>
                  <a:pt x="1368" y="1684"/>
                </a:lnTo>
                <a:lnTo>
                  <a:pt x="1368" y="1682"/>
                </a:lnTo>
                <a:lnTo>
                  <a:pt x="1368" y="1679"/>
                </a:lnTo>
                <a:lnTo>
                  <a:pt x="1371" y="1679"/>
                </a:lnTo>
                <a:lnTo>
                  <a:pt x="1371" y="1675"/>
                </a:lnTo>
                <a:lnTo>
                  <a:pt x="1371" y="1673"/>
                </a:lnTo>
                <a:lnTo>
                  <a:pt x="1371" y="1669"/>
                </a:lnTo>
                <a:lnTo>
                  <a:pt x="1366" y="1669"/>
                </a:lnTo>
                <a:lnTo>
                  <a:pt x="1366" y="1664"/>
                </a:lnTo>
                <a:lnTo>
                  <a:pt x="1360" y="1664"/>
                </a:lnTo>
                <a:lnTo>
                  <a:pt x="1357" y="1664"/>
                </a:lnTo>
                <a:lnTo>
                  <a:pt x="1349" y="1663"/>
                </a:lnTo>
                <a:lnTo>
                  <a:pt x="1349" y="1665"/>
                </a:lnTo>
                <a:close/>
                <a:moveTo>
                  <a:pt x="1440" y="1757"/>
                </a:moveTo>
                <a:lnTo>
                  <a:pt x="1440" y="1760"/>
                </a:lnTo>
                <a:lnTo>
                  <a:pt x="1440" y="1761"/>
                </a:lnTo>
                <a:lnTo>
                  <a:pt x="1440" y="1763"/>
                </a:lnTo>
                <a:lnTo>
                  <a:pt x="1440" y="1766"/>
                </a:lnTo>
                <a:lnTo>
                  <a:pt x="1440" y="1767"/>
                </a:lnTo>
                <a:lnTo>
                  <a:pt x="1440" y="1770"/>
                </a:lnTo>
                <a:lnTo>
                  <a:pt x="1440" y="1771"/>
                </a:lnTo>
                <a:lnTo>
                  <a:pt x="1440" y="1776"/>
                </a:lnTo>
                <a:lnTo>
                  <a:pt x="1440" y="1778"/>
                </a:lnTo>
                <a:lnTo>
                  <a:pt x="1440" y="1779"/>
                </a:lnTo>
                <a:lnTo>
                  <a:pt x="1440" y="1780"/>
                </a:lnTo>
                <a:lnTo>
                  <a:pt x="1440" y="1782"/>
                </a:lnTo>
                <a:lnTo>
                  <a:pt x="1440" y="1783"/>
                </a:lnTo>
                <a:lnTo>
                  <a:pt x="1440" y="1784"/>
                </a:lnTo>
                <a:lnTo>
                  <a:pt x="1440" y="1786"/>
                </a:lnTo>
                <a:lnTo>
                  <a:pt x="1440" y="1787"/>
                </a:lnTo>
                <a:lnTo>
                  <a:pt x="1440" y="1788"/>
                </a:lnTo>
                <a:lnTo>
                  <a:pt x="1440" y="1790"/>
                </a:lnTo>
                <a:lnTo>
                  <a:pt x="1440" y="1791"/>
                </a:lnTo>
                <a:lnTo>
                  <a:pt x="1440" y="1793"/>
                </a:lnTo>
                <a:lnTo>
                  <a:pt x="1440" y="1795"/>
                </a:lnTo>
                <a:lnTo>
                  <a:pt x="1440" y="1796"/>
                </a:lnTo>
                <a:lnTo>
                  <a:pt x="1440" y="1799"/>
                </a:lnTo>
                <a:lnTo>
                  <a:pt x="1440" y="1801"/>
                </a:lnTo>
                <a:lnTo>
                  <a:pt x="1440" y="1803"/>
                </a:lnTo>
                <a:lnTo>
                  <a:pt x="1440" y="1804"/>
                </a:lnTo>
                <a:lnTo>
                  <a:pt x="1440" y="1805"/>
                </a:lnTo>
                <a:lnTo>
                  <a:pt x="1440" y="1807"/>
                </a:lnTo>
                <a:lnTo>
                  <a:pt x="1440" y="1808"/>
                </a:lnTo>
                <a:lnTo>
                  <a:pt x="1440" y="1809"/>
                </a:lnTo>
                <a:lnTo>
                  <a:pt x="1440" y="1810"/>
                </a:lnTo>
                <a:lnTo>
                  <a:pt x="1440" y="1812"/>
                </a:lnTo>
                <a:lnTo>
                  <a:pt x="1440" y="1814"/>
                </a:lnTo>
                <a:lnTo>
                  <a:pt x="1440" y="1817"/>
                </a:lnTo>
                <a:lnTo>
                  <a:pt x="1464" y="1817"/>
                </a:lnTo>
                <a:lnTo>
                  <a:pt x="1464" y="1816"/>
                </a:lnTo>
                <a:lnTo>
                  <a:pt x="1464" y="1812"/>
                </a:lnTo>
                <a:lnTo>
                  <a:pt x="1466" y="1812"/>
                </a:lnTo>
                <a:lnTo>
                  <a:pt x="1466" y="1816"/>
                </a:lnTo>
                <a:lnTo>
                  <a:pt x="1466" y="1817"/>
                </a:lnTo>
                <a:lnTo>
                  <a:pt x="1469" y="1817"/>
                </a:lnTo>
                <a:lnTo>
                  <a:pt x="1469" y="1816"/>
                </a:lnTo>
                <a:lnTo>
                  <a:pt x="1469" y="1812"/>
                </a:lnTo>
                <a:lnTo>
                  <a:pt x="1471" y="1812"/>
                </a:lnTo>
                <a:lnTo>
                  <a:pt x="1473" y="1812"/>
                </a:lnTo>
                <a:lnTo>
                  <a:pt x="1473" y="1813"/>
                </a:lnTo>
                <a:lnTo>
                  <a:pt x="1475" y="1813"/>
                </a:lnTo>
                <a:lnTo>
                  <a:pt x="1475" y="1812"/>
                </a:lnTo>
                <a:lnTo>
                  <a:pt x="1475" y="1809"/>
                </a:lnTo>
                <a:lnTo>
                  <a:pt x="1478" y="1809"/>
                </a:lnTo>
                <a:lnTo>
                  <a:pt x="1477" y="1812"/>
                </a:lnTo>
                <a:lnTo>
                  <a:pt x="1477" y="1816"/>
                </a:lnTo>
                <a:lnTo>
                  <a:pt x="1477" y="1817"/>
                </a:lnTo>
                <a:lnTo>
                  <a:pt x="1487" y="1817"/>
                </a:lnTo>
                <a:lnTo>
                  <a:pt x="1491" y="1817"/>
                </a:lnTo>
                <a:lnTo>
                  <a:pt x="1491" y="1816"/>
                </a:lnTo>
                <a:lnTo>
                  <a:pt x="1491" y="1812"/>
                </a:lnTo>
                <a:lnTo>
                  <a:pt x="1488" y="1812"/>
                </a:lnTo>
                <a:lnTo>
                  <a:pt x="1487" y="1812"/>
                </a:lnTo>
                <a:lnTo>
                  <a:pt x="1487" y="1807"/>
                </a:lnTo>
                <a:lnTo>
                  <a:pt x="1490" y="1807"/>
                </a:lnTo>
                <a:lnTo>
                  <a:pt x="1491" y="1807"/>
                </a:lnTo>
                <a:lnTo>
                  <a:pt x="1491" y="1805"/>
                </a:lnTo>
                <a:lnTo>
                  <a:pt x="1491" y="1804"/>
                </a:lnTo>
                <a:lnTo>
                  <a:pt x="1490" y="1803"/>
                </a:lnTo>
                <a:lnTo>
                  <a:pt x="1488" y="1800"/>
                </a:lnTo>
                <a:lnTo>
                  <a:pt x="1487" y="1799"/>
                </a:lnTo>
                <a:lnTo>
                  <a:pt x="1484" y="1795"/>
                </a:lnTo>
                <a:lnTo>
                  <a:pt x="1483" y="1792"/>
                </a:lnTo>
                <a:lnTo>
                  <a:pt x="1482" y="1792"/>
                </a:lnTo>
                <a:lnTo>
                  <a:pt x="1474" y="1797"/>
                </a:lnTo>
                <a:lnTo>
                  <a:pt x="1473" y="1796"/>
                </a:lnTo>
                <a:lnTo>
                  <a:pt x="1471" y="1796"/>
                </a:lnTo>
                <a:lnTo>
                  <a:pt x="1471" y="1795"/>
                </a:lnTo>
                <a:lnTo>
                  <a:pt x="1471" y="1791"/>
                </a:lnTo>
                <a:lnTo>
                  <a:pt x="1471" y="1788"/>
                </a:lnTo>
                <a:lnTo>
                  <a:pt x="1471" y="1787"/>
                </a:lnTo>
                <a:lnTo>
                  <a:pt x="1471" y="1784"/>
                </a:lnTo>
                <a:lnTo>
                  <a:pt x="1471" y="1783"/>
                </a:lnTo>
                <a:lnTo>
                  <a:pt x="1471" y="1780"/>
                </a:lnTo>
                <a:lnTo>
                  <a:pt x="1471" y="1779"/>
                </a:lnTo>
                <a:lnTo>
                  <a:pt x="1471" y="1778"/>
                </a:lnTo>
                <a:lnTo>
                  <a:pt x="1471" y="1775"/>
                </a:lnTo>
                <a:lnTo>
                  <a:pt x="1471" y="1771"/>
                </a:lnTo>
                <a:lnTo>
                  <a:pt x="1467" y="1771"/>
                </a:lnTo>
                <a:lnTo>
                  <a:pt x="1467" y="1769"/>
                </a:lnTo>
                <a:lnTo>
                  <a:pt x="1467" y="1767"/>
                </a:lnTo>
                <a:lnTo>
                  <a:pt x="1464" y="1767"/>
                </a:lnTo>
                <a:lnTo>
                  <a:pt x="1464" y="1771"/>
                </a:lnTo>
                <a:lnTo>
                  <a:pt x="1460" y="1771"/>
                </a:lnTo>
                <a:lnTo>
                  <a:pt x="1460" y="1767"/>
                </a:lnTo>
                <a:lnTo>
                  <a:pt x="1460" y="1765"/>
                </a:lnTo>
                <a:lnTo>
                  <a:pt x="1460" y="1763"/>
                </a:lnTo>
                <a:lnTo>
                  <a:pt x="1458" y="1763"/>
                </a:lnTo>
                <a:lnTo>
                  <a:pt x="1456" y="1763"/>
                </a:lnTo>
                <a:lnTo>
                  <a:pt x="1456" y="1760"/>
                </a:lnTo>
                <a:lnTo>
                  <a:pt x="1456" y="1757"/>
                </a:lnTo>
                <a:lnTo>
                  <a:pt x="1456" y="1756"/>
                </a:lnTo>
                <a:lnTo>
                  <a:pt x="1440" y="1756"/>
                </a:lnTo>
                <a:lnTo>
                  <a:pt x="1440" y="1757"/>
                </a:lnTo>
                <a:close/>
                <a:moveTo>
                  <a:pt x="1516" y="1786"/>
                </a:moveTo>
                <a:lnTo>
                  <a:pt x="1516" y="1790"/>
                </a:lnTo>
                <a:lnTo>
                  <a:pt x="1517" y="1790"/>
                </a:lnTo>
                <a:lnTo>
                  <a:pt x="1518" y="1790"/>
                </a:lnTo>
                <a:lnTo>
                  <a:pt x="1518" y="1786"/>
                </a:lnTo>
                <a:lnTo>
                  <a:pt x="1516" y="1786"/>
                </a:lnTo>
                <a:close/>
                <a:moveTo>
                  <a:pt x="1505" y="1788"/>
                </a:moveTo>
                <a:lnTo>
                  <a:pt x="1505" y="1786"/>
                </a:lnTo>
                <a:lnTo>
                  <a:pt x="1503" y="1786"/>
                </a:lnTo>
                <a:lnTo>
                  <a:pt x="1499" y="1786"/>
                </a:lnTo>
                <a:lnTo>
                  <a:pt x="1495" y="1786"/>
                </a:lnTo>
                <a:lnTo>
                  <a:pt x="1494" y="1786"/>
                </a:lnTo>
                <a:lnTo>
                  <a:pt x="1494" y="1787"/>
                </a:lnTo>
                <a:lnTo>
                  <a:pt x="1497" y="1792"/>
                </a:lnTo>
                <a:lnTo>
                  <a:pt x="1499" y="1795"/>
                </a:lnTo>
                <a:lnTo>
                  <a:pt x="1501" y="1797"/>
                </a:lnTo>
                <a:lnTo>
                  <a:pt x="1503" y="1799"/>
                </a:lnTo>
                <a:lnTo>
                  <a:pt x="1503" y="1788"/>
                </a:lnTo>
                <a:lnTo>
                  <a:pt x="1505" y="1788"/>
                </a:lnTo>
                <a:close/>
                <a:moveTo>
                  <a:pt x="1620" y="1805"/>
                </a:moveTo>
                <a:lnTo>
                  <a:pt x="1620" y="1809"/>
                </a:lnTo>
                <a:lnTo>
                  <a:pt x="1621" y="1809"/>
                </a:lnTo>
                <a:lnTo>
                  <a:pt x="1625" y="1809"/>
                </a:lnTo>
                <a:lnTo>
                  <a:pt x="1627" y="1809"/>
                </a:lnTo>
                <a:lnTo>
                  <a:pt x="1627" y="1808"/>
                </a:lnTo>
                <a:lnTo>
                  <a:pt x="1627" y="1805"/>
                </a:lnTo>
                <a:lnTo>
                  <a:pt x="1621" y="1805"/>
                </a:lnTo>
                <a:lnTo>
                  <a:pt x="1620" y="1805"/>
                </a:lnTo>
                <a:close/>
                <a:moveTo>
                  <a:pt x="1619" y="1807"/>
                </a:moveTo>
                <a:lnTo>
                  <a:pt x="1619" y="1805"/>
                </a:lnTo>
                <a:lnTo>
                  <a:pt x="1616" y="1805"/>
                </a:lnTo>
                <a:lnTo>
                  <a:pt x="1616" y="1807"/>
                </a:lnTo>
                <a:lnTo>
                  <a:pt x="1616" y="1809"/>
                </a:lnTo>
                <a:lnTo>
                  <a:pt x="1619" y="1809"/>
                </a:lnTo>
                <a:lnTo>
                  <a:pt x="1619" y="1807"/>
                </a:lnTo>
                <a:close/>
                <a:moveTo>
                  <a:pt x="1343" y="1814"/>
                </a:moveTo>
                <a:lnTo>
                  <a:pt x="1343" y="1810"/>
                </a:lnTo>
                <a:lnTo>
                  <a:pt x="1341" y="1810"/>
                </a:lnTo>
                <a:lnTo>
                  <a:pt x="1338" y="1810"/>
                </a:lnTo>
                <a:lnTo>
                  <a:pt x="1336" y="1810"/>
                </a:lnTo>
                <a:lnTo>
                  <a:pt x="1336" y="1814"/>
                </a:lnTo>
                <a:lnTo>
                  <a:pt x="1336" y="1818"/>
                </a:lnTo>
                <a:lnTo>
                  <a:pt x="1338" y="1818"/>
                </a:lnTo>
                <a:lnTo>
                  <a:pt x="1341" y="1818"/>
                </a:lnTo>
                <a:lnTo>
                  <a:pt x="1342" y="1818"/>
                </a:lnTo>
                <a:lnTo>
                  <a:pt x="1343" y="1814"/>
                </a:lnTo>
                <a:close/>
                <a:moveTo>
                  <a:pt x="1308" y="1820"/>
                </a:moveTo>
                <a:lnTo>
                  <a:pt x="1308" y="1818"/>
                </a:lnTo>
                <a:lnTo>
                  <a:pt x="1300" y="1818"/>
                </a:lnTo>
                <a:lnTo>
                  <a:pt x="1297" y="1818"/>
                </a:lnTo>
                <a:lnTo>
                  <a:pt x="1297" y="1821"/>
                </a:lnTo>
                <a:lnTo>
                  <a:pt x="1297" y="1822"/>
                </a:lnTo>
                <a:lnTo>
                  <a:pt x="1300" y="1822"/>
                </a:lnTo>
                <a:lnTo>
                  <a:pt x="1303" y="1822"/>
                </a:lnTo>
                <a:lnTo>
                  <a:pt x="1304" y="1822"/>
                </a:lnTo>
                <a:lnTo>
                  <a:pt x="1304" y="1823"/>
                </a:lnTo>
                <a:lnTo>
                  <a:pt x="1304" y="1826"/>
                </a:lnTo>
                <a:lnTo>
                  <a:pt x="1303" y="1826"/>
                </a:lnTo>
                <a:lnTo>
                  <a:pt x="1300" y="1826"/>
                </a:lnTo>
                <a:lnTo>
                  <a:pt x="1300" y="1827"/>
                </a:lnTo>
                <a:lnTo>
                  <a:pt x="1300" y="1829"/>
                </a:lnTo>
                <a:lnTo>
                  <a:pt x="1300" y="1831"/>
                </a:lnTo>
                <a:lnTo>
                  <a:pt x="1297" y="1831"/>
                </a:lnTo>
                <a:lnTo>
                  <a:pt x="1295" y="1831"/>
                </a:lnTo>
                <a:lnTo>
                  <a:pt x="1293" y="1831"/>
                </a:lnTo>
                <a:lnTo>
                  <a:pt x="1293" y="1833"/>
                </a:lnTo>
                <a:lnTo>
                  <a:pt x="1293" y="1834"/>
                </a:lnTo>
                <a:lnTo>
                  <a:pt x="1293" y="1835"/>
                </a:lnTo>
                <a:lnTo>
                  <a:pt x="1293" y="1837"/>
                </a:lnTo>
                <a:lnTo>
                  <a:pt x="1293" y="1839"/>
                </a:lnTo>
                <a:lnTo>
                  <a:pt x="1293" y="1840"/>
                </a:lnTo>
                <a:lnTo>
                  <a:pt x="1289" y="1842"/>
                </a:lnTo>
                <a:lnTo>
                  <a:pt x="1289" y="1843"/>
                </a:lnTo>
                <a:lnTo>
                  <a:pt x="1293" y="1843"/>
                </a:lnTo>
                <a:lnTo>
                  <a:pt x="1293" y="1844"/>
                </a:lnTo>
                <a:lnTo>
                  <a:pt x="1289" y="1844"/>
                </a:lnTo>
                <a:lnTo>
                  <a:pt x="1285" y="1844"/>
                </a:lnTo>
                <a:lnTo>
                  <a:pt x="1285" y="1846"/>
                </a:lnTo>
                <a:lnTo>
                  <a:pt x="1289" y="1846"/>
                </a:lnTo>
                <a:lnTo>
                  <a:pt x="1293" y="1846"/>
                </a:lnTo>
                <a:lnTo>
                  <a:pt x="1293" y="1848"/>
                </a:lnTo>
                <a:lnTo>
                  <a:pt x="1290" y="1848"/>
                </a:lnTo>
                <a:lnTo>
                  <a:pt x="1289" y="1847"/>
                </a:lnTo>
                <a:lnTo>
                  <a:pt x="1287" y="1848"/>
                </a:lnTo>
                <a:lnTo>
                  <a:pt x="1285" y="1848"/>
                </a:lnTo>
                <a:lnTo>
                  <a:pt x="1285" y="1850"/>
                </a:lnTo>
                <a:lnTo>
                  <a:pt x="1286" y="1850"/>
                </a:lnTo>
                <a:lnTo>
                  <a:pt x="1289" y="1850"/>
                </a:lnTo>
                <a:lnTo>
                  <a:pt x="1291" y="1850"/>
                </a:lnTo>
                <a:lnTo>
                  <a:pt x="1293" y="1850"/>
                </a:lnTo>
                <a:lnTo>
                  <a:pt x="1294" y="1850"/>
                </a:lnTo>
                <a:lnTo>
                  <a:pt x="1297" y="1850"/>
                </a:lnTo>
                <a:lnTo>
                  <a:pt x="1298" y="1850"/>
                </a:lnTo>
                <a:lnTo>
                  <a:pt x="1299" y="1850"/>
                </a:lnTo>
                <a:lnTo>
                  <a:pt x="1302" y="1850"/>
                </a:lnTo>
                <a:lnTo>
                  <a:pt x="1303" y="1850"/>
                </a:lnTo>
                <a:lnTo>
                  <a:pt x="1307" y="1850"/>
                </a:lnTo>
                <a:lnTo>
                  <a:pt x="1308" y="1850"/>
                </a:lnTo>
                <a:lnTo>
                  <a:pt x="1308" y="1848"/>
                </a:lnTo>
                <a:lnTo>
                  <a:pt x="1308" y="1846"/>
                </a:lnTo>
                <a:lnTo>
                  <a:pt x="1308" y="1844"/>
                </a:lnTo>
                <a:lnTo>
                  <a:pt x="1308" y="1843"/>
                </a:lnTo>
                <a:lnTo>
                  <a:pt x="1304" y="1843"/>
                </a:lnTo>
                <a:lnTo>
                  <a:pt x="1304" y="1840"/>
                </a:lnTo>
                <a:lnTo>
                  <a:pt x="1307" y="1840"/>
                </a:lnTo>
                <a:lnTo>
                  <a:pt x="1308" y="1840"/>
                </a:lnTo>
                <a:lnTo>
                  <a:pt x="1308" y="1837"/>
                </a:lnTo>
                <a:lnTo>
                  <a:pt x="1308" y="1834"/>
                </a:lnTo>
                <a:lnTo>
                  <a:pt x="1308" y="1831"/>
                </a:lnTo>
                <a:lnTo>
                  <a:pt x="1307" y="1831"/>
                </a:lnTo>
                <a:lnTo>
                  <a:pt x="1304" y="1831"/>
                </a:lnTo>
                <a:lnTo>
                  <a:pt x="1304" y="1829"/>
                </a:lnTo>
                <a:lnTo>
                  <a:pt x="1307" y="1829"/>
                </a:lnTo>
                <a:lnTo>
                  <a:pt x="1308" y="1829"/>
                </a:lnTo>
                <a:lnTo>
                  <a:pt x="1308" y="1825"/>
                </a:lnTo>
                <a:lnTo>
                  <a:pt x="1308" y="1822"/>
                </a:lnTo>
                <a:lnTo>
                  <a:pt x="1308" y="1820"/>
                </a:lnTo>
                <a:close/>
                <a:moveTo>
                  <a:pt x="1311" y="1818"/>
                </a:moveTo>
                <a:lnTo>
                  <a:pt x="1313" y="1818"/>
                </a:lnTo>
                <a:lnTo>
                  <a:pt x="1313" y="1814"/>
                </a:lnTo>
                <a:lnTo>
                  <a:pt x="1316" y="1814"/>
                </a:lnTo>
                <a:lnTo>
                  <a:pt x="1316" y="1813"/>
                </a:lnTo>
                <a:lnTo>
                  <a:pt x="1315" y="1813"/>
                </a:lnTo>
                <a:lnTo>
                  <a:pt x="1313" y="1813"/>
                </a:lnTo>
                <a:lnTo>
                  <a:pt x="1312" y="1813"/>
                </a:lnTo>
                <a:lnTo>
                  <a:pt x="1311" y="1813"/>
                </a:lnTo>
                <a:lnTo>
                  <a:pt x="1310" y="1813"/>
                </a:lnTo>
                <a:lnTo>
                  <a:pt x="1310" y="1814"/>
                </a:lnTo>
                <a:lnTo>
                  <a:pt x="1311" y="1814"/>
                </a:lnTo>
                <a:lnTo>
                  <a:pt x="1311" y="1818"/>
                </a:lnTo>
                <a:close/>
                <a:moveTo>
                  <a:pt x="1375" y="1778"/>
                </a:moveTo>
                <a:lnTo>
                  <a:pt x="1371" y="1778"/>
                </a:lnTo>
                <a:lnTo>
                  <a:pt x="1371" y="1780"/>
                </a:lnTo>
                <a:lnTo>
                  <a:pt x="1374" y="1780"/>
                </a:lnTo>
                <a:lnTo>
                  <a:pt x="1376" y="1780"/>
                </a:lnTo>
                <a:lnTo>
                  <a:pt x="1377" y="1780"/>
                </a:lnTo>
                <a:lnTo>
                  <a:pt x="1377" y="1778"/>
                </a:lnTo>
                <a:lnTo>
                  <a:pt x="1376" y="1778"/>
                </a:lnTo>
                <a:lnTo>
                  <a:pt x="1375" y="1778"/>
                </a:lnTo>
                <a:close/>
                <a:moveTo>
                  <a:pt x="1312" y="1807"/>
                </a:moveTo>
                <a:lnTo>
                  <a:pt x="1312" y="1805"/>
                </a:lnTo>
                <a:lnTo>
                  <a:pt x="1315" y="1805"/>
                </a:lnTo>
                <a:lnTo>
                  <a:pt x="1316" y="1805"/>
                </a:lnTo>
                <a:lnTo>
                  <a:pt x="1316" y="1801"/>
                </a:lnTo>
                <a:lnTo>
                  <a:pt x="1315" y="1801"/>
                </a:lnTo>
                <a:lnTo>
                  <a:pt x="1312" y="1801"/>
                </a:lnTo>
                <a:lnTo>
                  <a:pt x="1308" y="1801"/>
                </a:lnTo>
                <a:lnTo>
                  <a:pt x="1308" y="1803"/>
                </a:lnTo>
                <a:lnTo>
                  <a:pt x="1308" y="1807"/>
                </a:lnTo>
                <a:lnTo>
                  <a:pt x="1308" y="1808"/>
                </a:lnTo>
                <a:lnTo>
                  <a:pt x="1308" y="1810"/>
                </a:lnTo>
                <a:lnTo>
                  <a:pt x="1311" y="1810"/>
                </a:lnTo>
                <a:lnTo>
                  <a:pt x="1312" y="1810"/>
                </a:lnTo>
                <a:lnTo>
                  <a:pt x="1312" y="1809"/>
                </a:lnTo>
                <a:lnTo>
                  <a:pt x="1312" y="1808"/>
                </a:lnTo>
                <a:lnTo>
                  <a:pt x="1312" y="1807"/>
                </a:lnTo>
                <a:close/>
                <a:moveTo>
                  <a:pt x="1312" y="1799"/>
                </a:moveTo>
                <a:lnTo>
                  <a:pt x="1315" y="1799"/>
                </a:lnTo>
                <a:lnTo>
                  <a:pt x="1316" y="1799"/>
                </a:lnTo>
                <a:lnTo>
                  <a:pt x="1316" y="1797"/>
                </a:lnTo>
                <a:lnTo>
                  <a:pt x="1316" y="1790"/>
                </a:lnTo>
                <a:lnTo>
                  <a:pt x="1316" y="1787"/>
                </a:lnTo>
                <a:lnTo>
                  <a:pt x="1316" y="1782"/>
                </a:lnTo>
                <a:lnTo>
                  <a:pt x="1315" y="1782"/>
                </a:lnTo>
                <a:lnTo>
                  <a:pt x="1311" y="1782"/>
                </a:lnTo>
                <a:lnTo>
                  <a:pt x="1311" y="1779"/>
                </a:lnTo>
                <a:lnTo>
                  <a:pt x="1315" y="1779"/>
                </a:lnTo>
                <a:lnTo>
                  <a:pt x="1316" y="1779"/>
                </a:lnTo>
                <a:lnTo>
                  <a:pt x="1316" y="1776"/>
                </a:lnTo>
                <a:lnTo>
                  <a:pt x="1316" y="1774"/>
                </a:lnTo>
                <a:lnTo>
                  <a:pt x="1316" y="1770"/>
                </a:lnTo>
                <a:lnTo>
                  <a:pt x="1316" y="1769"/>
                </a:lnTo>
                <a:lnTo>
                  <a:pt x="1311" y="1769"/>
                </a:lnTo>
                <a:lnTo>
                  <a:pt x="1311" y="1766"/>
                </a:lnTo>
                <a:lnTo>
                  <a:pt x="1311" y="1763"/>
                </a:lnTo>
                <a:lnTo>
                  <a:pt x="1311" y="1761"/>
                </a:lnTo>
                <a:lnTo>
                  <a:pt x="1306" y="1761"/>
                </a:lnTo>
                <a:lnTo>
                  <a:pt x="1306" y="1766"/>
                </a:lnTo>
                <a:lnTo>
                  <a:pt x="1300" y="1766"/>
                </a:lnTo>
                <a:lnTo>
                  <a:pt x="1300" y="1767"/>
                </a:lnTo>
                <a:lnTo>
                  <a:pt x="1300" y="1770"/>
                </a:lnTo>
                <a:lnTo>
                  <a:pt x="1300" y="1773"/>
                </a:lnTo>
                <a:lnTo>
                  <a:pt x="1300" y="1774"/>
                </a:lnTo>
                <a:lnTo>
                  <a:pt x="1300" y="1775"/>
                </a:lnTo>
                <a:lnTo>
                  <a:pt x="1300" y="1776"/>
                </a:lnTo>
                <a:lnTo>
                  <a:pt x="1297" y="1776"/>
                </a:lnTo>
                <a:lnTo>
                  <a:pt x="1295" y="1776"/>
                </a:lnTo>
                <a:lnTo>
                  <a:pt x="1295" y="1779"/>
                </a:lnTo>
                <a:lnTo>
                  <a:pt x="1295" y="1782"/>
                </a:lnTo>
                <a:lnTo>
                  <a:pt x="1297" y="1782"/>
                </a:lnTo>
                <a:lnTo>
                  <a:pt x="1300" y="1782"/>
                </a:lnTo>
                <a:lnTo>
                  <a:pt x="1300" y="1783"/>
                </a:lnTo>
                <a:lnTo>
                  <a:pt x="1300" y="1784"/>
                </a:lnTo>
                <a:lnTo>
                  <a:pt x="1306" y="1784"/>
                </a:lnTo>
                <a:lnTo>
                  <a:pt x="1306" y="1787"/>
                </a:lnTo>
                <a:lnTo>
                  <a:pt x="1308" y="1787"/>
                </a:lnTo>
                <a:lnTo>
                  <a:pt x="1308" y="1790"/>
                </a:lnTo>
                <a:lnTo>
                  <a:pt x="1310" y="1790"/>
                </a:lnTo>
                <a:lnTo>
                  <a:pt x="1312" y="1790"/>
                </a:lnTo>
                <a:lnTo>
                  <a:pt x="1312" y="1792"/>
                </a:lnTo>
                <a:lnTo>
                  <a:pt x="1310" y="1792"/>
                </a:lnTo>
                <a:lnTo>
                  <a:pt x="1308" y="1792"/>
                </a:lnTo>
                <a:lnTo>
                  <a:pt x="1308" y="1797"/>
                </a:lnTo>
                <a:lnTo>
                  <a:pt x="1308" y="1799"/>
                </a:lnTo>
                <a:lnTo>
                  <a:pt x="1312" y="1799"/>
                </a:lnTo>
                <a:close/>
                <a:moveTo>
                  <a:pt x="1184" y="1590"/>
                </a:moveTo>
                <a:lnTo>
                  <a:pt x="1183" y="1590"/>
                </a:lnTo>
                <a:lnTo>
                  <a:pt x="1183" y="1595"/>
                </a:lnTo>
                <a:lnTo>
                  <a:pt x="1184" y="1595"/>
                </a:lnTo>
                <a:lnTo>
                  <a:pt x="1187" y="1595"/>
                </a:lnTo>
                <a:lnTo>
                  <a:pt x="1187" y="1591"/>
                </a:lnTo>
                <a:lnTo>
                  <a:pt x="1184" y="1590"/>
                </a:lnTo>
                <a:close/>
                <a:moveTo>
                  <a:pt x="546" y="1560"/>
                </a:moveTo>
                <a:lnTo>
                  <a:pt x="546" y="1554"/>
                </a:lnTo>
                <a:lnTo>
                  <a:pt x="534" y="1554"/>
                </a:lnTo>
                <a:lnTo>
                  <a:pt x="529" y="1554"/>
                </a:lnTo>
                <a:lnTo>
                  <a:pt x="530" y="1562"/>
                </a:lnTo>
                <a:lnTo>
                  <a:pt x="543" y="1562"/>
                </a:lnTo>
                <a:lnTo>
                  <a:pt x="545" y="1562"/>
                </a:lnTo>
                <a:lnTo>
                  <a:pt x="546" y="1562"/>
                </a:lnTo>
                <a:lnTo>
                  <a:pt x="546" y="1560"/>
                </a:lnTo>
                <a:close/>
                <a:moveTo>
                  <a:pt x="688" y="1547"/>
                </a:moveTo>
                <a:lnTo>
                  <a:pt x="688" y="1545"/>
                </a:lnTo>
                <a:lnTo>
                  <a:pt x="688" y="1537"/>
                </a:lnTo>
                <a:lnTo>
                  <a:pt x="673" y="1537"/>
                </a:lnTo>
                <a:lnTo>
                  <a:pt x="673" y="1545"/>
                </a:lnTo>
                <a:lnTo>
                  <a:pt x="673" y="1553"/>
                </a:lnTo>
                <a:lnTo>
                  <a:pt x="688" y="1553"/>
                </a:lnTo>
                <a:lnTo>
                  <a:pt x="688" y="1547"/>
                </a:lnTo>
                <a:close/>
                <a:moveTo>
                  <a:pt x="1020" y="1547"/>
                </a:moveTo>
                <a:lnTo>
                  <a:pt x="1028" y="1547"/>
                </a:lnTo>
                <a:lnTo>
                  <a:pt x="1028" y="1543"/>
                </a:lnTo>
                <a:lnTo>
                  <a:pt x="1028" y="1539"/>
                </a:lnTo>
                <a:lnTo>
                  <a:pt x="1035" y="1539"/>
                </a:lnTo>
                <a:lnTo>
                  <a:pt x="1035" y="1531"/>
                </a:lnTo>
                <a:lnTo>
                  <a:pt x="1035" y="1523"/>
                </a:lnTo>
                <a:lnTo>
                  <a:pt x="1034" y="1523"/>
                </a:lnTo>
                <a:lnTo>
                  <a:pt x="1032" y="1523"/>
                </a:lnTo>
                <a:lnTo>
                  <a:pt x="1030" y="1523"/>
                </a:lnTo>
                <a:lnTo>
                  <a:pt x="1028" y="1523"/>
                </a:lnTo>
                <a:lnTo>
                  <a:pt x="1026" y="1523"/>
                </a:lnTo>
                <a:lnTo>
                  <a:pt x="1025" y="1523"/>
                </a:lnTo>
                <a:lnTo>
                  <a:pt x="1024" y="1523"/>
                </a:lnTo>
                <a:lnTo>
                  <a:pt x="1020" y="1523"/>
                </a:lnTo>
                <a:lnTo>
                  <a:pt x="1018" y="1523"/>
                </a:lnTo>
                <a:lnTo>
                  <a:pt x="1015" y="1523"/>
                </a:lnTo>
                <a:lnTo>
                  <a:pt x="1012" y="1523"/>
                </a:lnTo>
                <a:lnTo>
                  <a:pt x="1012" y="1527"/>
                </a:lnTo>
                <a:lnTo>
                  <a:pt x="1012" y="1531"/>
                </a:lnTo>
                <a:lnTo>
                  <a:pt x="1015" y="1531"/>
                </a:lnTo>
                <a:lnTo>
                  <a:pt x="1016" y="1531"/>
                </a:lnTo>
                <a:lnTo>
                  <a:pt x="1020" y="1531"/>
                </a:lnTo>
                <a:lnTo>
                  <a:pt x="1020" y="1532"/>
                </a:lnTo>
                <a:lnTo>
                  <a:pt x="1020" y="1539"/>
                </a:lnTo>
                <a:lnTo>
                  <a:pt x="1020" y="1547"/>
                </a:lnTo>
                <a:close/>
                <a:moveTo>
                  <a:pt x="1034" y="1515"/>
                </a:moveTo>
                <a:lnTo>
                  <a:pt x="1034" y="1507"/>
                </a:lnTo>
                <a:lnTo>
                  <a:pt x="1026" y="1507"/>
                </a:lnTo>
                <a:lnTo>
                  <a:pt x="1026" y="1500"/>
                </a:lnTo>
                <a:lnTo>
                  <a:pt x="1021" y="1500"/>
                </a:lnTo>
                <a:lnTo>
                  <a:pt x="1018" y="1500"/>
                </a:lnTo>
                <a:lnTo>
                  <a:pt x="1011" y="1500"/>
                </a:lnTo>
                <a:lnTo>
                  <a:pt x="1003" y="1500"/>
                </a:lnTo>
                <a:lnTo>
                  <a:pt x="1003" y="1507"/>
                </a:lnTo>
                <a:lnTo>
                  <a:pt x="1004" y="1507"/>
                </a:lnTo>
                <a:lnTo>
                  <a:pt x="1009" y="1507"/>
                </a:lnTo>
                <a:lnTo>
                  <a:pt x="1011" y="1507"/>
                </a:lnTo>
                <a:lnTo>
                  <a:pt x="1015" y="1507"/>
                </a:lnTo>
                <a:lnTo>
                  <a:pt x="1018" y="1507"/>
                </a:lnTo>
                <a:lnTo>
                  <a:pt x="1018" y="1513"/>
                </a:lnTo>
                <a:lnTo>
                  <a:pt x="1018" y="1515"/>
                </a:lnTo>
                <a:lnTo>
                  <a:pt x="1020" y="1515"/>
                </a:lnTo>
                <a:lnTo>
                  <a:pt x="1026" y="1515"/>
                </a:lnTo>
                <a:lnTo>
                  <a:pt x="1034" y="1515"/>
                </a:lnTo>
                <a:close/>
                <a:moveTo>
                  <a:pt x="992" y="1500"/>
                </a:moveTo>
                <a:lnTo>
                  <a:pt x="991" y="1500"/>
                </a:lnTo>
                <a:lnTo>
                  <a:pt x="987" y="1500"/>
                </a:lnTo>
                <a:lnTo>
                  <a:pt x="987" y="1507"/>
                </a:lnTo>
                <a:lnTo>
                  <a:pt x="990" y="1507"/>
                </a:lnTo>
                <a:lnTo>
                  <a:pt x="992" y="1507"/>
                </a:lnTo>
                <a:lnTo>
                  <a:pt x="992" y="1500"/>
                </a:lnTo>
                <a:close/>
                <a:moveTo>
                  <a:pt x="1265" y="2095"/>
                </a:moveTo>
                <a:lnTo>
                  <a:pt x="1265" y="2096"/>
                </a:lnTo>
                <a:lnTo>
                  <a:pt x="1259" y="2096"/>
                </a:lnTo>
                <a:lnTo>
                  <a:pt x="1257" y="2096"/>
                </a:lnTo>
                <a:lnTo>
                  <a:pt x="1253" y="2096"/>
                </a:lnTo>
                <a:lnTo>
                  <a:pt x="1250" y="2096"/>
                </a:lnTo>
                <a:lnTo>
                  <a:pt x="1250" y="2099"/>
                </a:lnTo>
                <a:lnTo>
                  <a:pt x="1250" y="2100"/>
                </a:lnTo>
                <a:lnTo>
                  <a:pt x="1250" y="2103"/>
                </a:lnTo>
                <a:lnTo>
                  <a:pt x="1250" y="2104"/>
                </a:lnTo>
                <a:lnTo>
                  <a:pt x="1251" y="2106"/>
                </a:lnTo>
                <a:lnTo>
                  <a:pt x="1251" y="2112"/>
                </a:lnTo>
                <a:lnTo>
                  <a:pt x="1251" y="2113"/>
                </a:lnTo>
                <a:lnTo>
                  <a:pt x="1251" y="2128"/>
                </a:lnTo>
                <a:lnTo>
                  <a:pt x="1251" y="2129"/>
                </a:lnTo>
                <a:lnTo>
                  <a:pt x="1259" y="2129"/>
                </a:lnTo>
                <a:lnTo>
                  <a:pt x="1263" y="2129"/>
                </a:lnTo>
                <a:lnTo>
                  <a:pt x="1263" y="2133"/>
                </a:lnTo>
                <a:lnTo>
                  <a:pt x="1259" y="2133"/>
                </a:lnTo>
                <a:lnTo>
                  <a:pt x="1259" y="2137"/>
                </a:lnTo>
                <a:lnTo>
                  <a:pt x="1259" y="2141"/>
                </a:lnTo>
                <a:lnTo>
                  <a:pt x="1259" y="2143"/>
                </a:lnTo>
                <a:lnTo>
                  <a:pt x="1259" y="2145"/>
                </a:lnTo>
                <a:lnTo>
                  <a:pt x="1251" y="2145"/>
                </a:lnTo>
                <a:lnTo>
                  <a:pt x="1252" y="2149"/>
                </a:lnTo>
                <a:lnTo>
                  <a:pt x="1252" y="2153"/>
                </a:lnTo>
                <a:lnTo>
                  <a:pt x="1253" y="2153"/>
                </a:lnTo>
                <a:lnTo>
                  <a:pt x="1253" y="2155"/>
                </a:lnTo>
                <a:lnTo>
                  <a:pt x="1255" y="2158"/>
                </a:lnTo>
                <a:lnTo>
                  <a:pt x="1255" y="2160"/>
                </a:lnTo>
                <a:lnTo>
                  <a:pt x="1252" y="2160"/>
                </a:lnTo>
                <a:lnTo>
                  <a:pt x="1244" y="2160"/>
                </a:lnTo>
                <a:lnTo>
                  <a:pt x="1244" y="2168"/>
                </a:lnTo>
                <a:lnTo>
                  <a:pt x="1244" y="2171"/>
                </a:lnTo>
                <a:lnTo>
                  <a:pt x="1246" y="2171"/>
                </a:lnTo>
                <a:lnTo>
                  <a:pt x="1252" y="2171"/>
                </a:lnTo>
                <a:lnTo>
                  <a:pt x="1252" y="2167"/>
                </a:lnTo>
                <a:lnTo>
                  <a:pt x="1259" y="2167"/>
                </a:lnTo>
                <a:lnTo>
                  <a:pt x="1260" y="2167"/>
                </a:lnTo>
                <a:lnTo>
                  <a:pt x="1260" y="2171"/>
                </a:lnTo>
                <a:lnTo>
                  <a:pt x="1260" y="2176"/>
                </a:lnTo>
                <a:lnTo>
                  <a:pt x="1268" y="2176"/>
                </a:lnTo>
                <a:lnTo>
                  <a:pt x="1270" y="2176"/>
                </a:lnTo>
                <a:lnTo>
                  <a:pt x="1270" y="2172"/>
                </a:lnTo>
                <a:lnTo>
                  <a:pt x="1273" y="2172"/>
                </a:lnTo>
                <a:lnTo>
                  <a:pt x="1274" y="2172"/>
                </a:lnTo>
                <a:lnTo>
                  <a:pt x="1274" y="2176"/>
                </a:lnTo>
                <a:lnTo>
                  <a:pt x="1282" y="2176"/>
                </a:lnTo>
                <a:lnTo>
                  <a:pt x="1285" y="2176"/>
                </a:lnTo>
                <a:lnTo>
                  <a:pt x="1290" y="2176"/>
                </a:lnTo>
                <a:lnTo>
                  <a:pt x="1290" y="2177"/>
                </a:lnTo>
                <a:lnTo>
                  <a:pt x="1294" y="2177"/>
                </a:lnTo>
                <a:lnTo>
                  <a:pt x="1294" y="2179"/>
                </a:lnTo>
                <a:lnTo>
                  <a:pt x="1295" y="2179"/>
                </a:lnTo>
                <a:lnTo>
                  <a:pt x="1295" y="2180"/>
                </a:lnTo>
                <a:lnTo>
                  <a:pt x="1297" y="2180"/>
                </a:lnTo>
                <a:lnTo>
                  <a:pt x="1297" y="2179"/>
                </a:lnTo>
                <a:lnTo>
                  <a:pt x="1297" y="2176"/>
                </a:lnTo>
                <a:lnTo>
                  <a:pt x="1297" y="2175"/>
                </a:lnTo>
                <a:lnTo>
                  <a:pt x="1297" y="2172"/>
                </a:lnTo>
                <a:lnTo>
                  <a:pt x="1297" y="2168"/>
                </a:lnTo>
                <a:lnTo>
                  <a:pt x="1297" y="2166"/>
                </a:lnTo>
                <a:lnTo>
                  <a:pt x="1297" y="2164"/>
                </a:lnTo>
                <a:lnTo>
                  <a:pt x="1299" y="2164"/>
                </a:lnTo>
                <a:lnTo>
                  <a:pt x="1303" y="2164"/>
                </a:lnTo>
                <a:lnTo>
                  <a:pt x="1304" y="2164"/>
                </a:lnTo>
                <a:lnTo>
                  <a:pt x="1304" y="2168"/>
                </a:lnTo>
                <a:lnTo>
                  <a:pt x="1304" y="2172"/>
                </a:lnTo>
                <a:lnTo>
                  <a:pt x="1306" y="2172"/>
                </a:lnTo>
                <a:lnTo>
                  <a:pt x="1308" y="2172"/>
                </a:lnTo>
                <a:lnTo>
                  <a:pt x="1308" y="2176"/>
                </a:lnTo>
                <a:lnTo>
                  <a:pt x="1312" y="2176"/>
                </a:lnTo>
                <a:lnTo>
                  <a:pt x="1315" y="2176"/>
                </a:lnTo>
                <a:lnTo>
                  <a:pt x="1319" y="2176"/>
                </a:lnTo>
                <a:lnTo>
                  <a:pt x="1319" y="2172"/>
                </a:lnTo>
                <a:lnTo>
                  <a:pt x="1320" y="2172"/>
                </a:lnTo>
                <a:lnTo>
                  <a:pt x="1324" y="2172"/>
                </a:lnTo>
                <a:lnTo>
                  <a:pt x="1324" y="2170"/>
                </a:lnTo>
                <a:lnTo>
                  <a:pt x="1319" y="2171"/>
                </a:lnTo>
                <a:lnTo>
                  <a:pt x="1319" y="2168"/>
                </a:lnTo>
                <a:lnTo>
                  <a:pt x="1320" y="2168"/>
                </a:lnTo>
                <a:lnTo>
                  <a:pt x="1324" y="2168"/>
                </a:lnTo>
                <a:lnTo>
                  <a:pt x="1324" y="2166"/>
                </a:lnTo>
                <a:lnTo>
                  <a:pt x="1319" y="2166"/>
                </a:lnTo>
                <a:lnTo>
                  <a:pt x="1319" y="2163"/>
                </a:lnTo>
                <a:lnTo>
                  <a:pt x="1319" y="2159"/>
                </a:lnTo>
                <a:lnTo>
                  <a:pt x="1320" y="2160"/>
                </a:lnTo>
                <a:lnTo>
                  <a:pt x="1324" y="2160"/>
                </a:lnTo>
                <a:lnTo>
                  <a:pt x="1327" y="2160"/>
                </a:lnTo>
                <a:lnTo>
                  <a:pt x="1333" y="2160"/>
                </a:lnTo>
                <a:lnTo>
                  <a:pt x="1333" y="2153"/>
                </a:lnTo>
                <a:lnTo>
                  <a:pt x="1333" y="2145"/>
                </a:lnTo>
                <a:lnTo>
                  <a:pt x="1333" y="2141"/>
                </a:lnTo>
                <a:lnTo>
                  <a:pt x="1330" y="2141"/>
                </a:lnTo>
                <a:lnTo>
                  <a:pt x="1329" y="2141"/>
                </a:lnTo>
                <a:lnTo>
                  <a:pt x="1327" y="2141"/>
                </a:lnTo>
                <a:lnTo>
                  <a:pt x="1327" y="2143"/>
                </a:lnTo>
                <a:lnTo>
                  <a:pt x="1327" y="2145"/>
                </a:lnTo>
                <a:lnTo>
                  <a:pt x="1325" y="2145"/>
                </a:lnTo>
                <a:lnTo>
                  <a:pt x="1319" y="2145"/>
                </a:lnTo>
                <a:lnTo>
                  <a:pt x="1319" y="2137"/>
                </a:lnTo>
                <a:lnTo>
                  <a:pt x="1317" y="2137"/>
                </a:lnTo>
                <a:lnTo>
                  <a:pt x="1311" y="2137"/>
                </a:lnTo>
                <a:lnTo>
                  <a:pt x="1308" y="2137"/>
                </a:lnTo>
                <a:lnTo>
                  <a:pt x="1308" y="2134"/>
                </a:lnTo>
                <a:lnTo>
                  <a:pt x="1308" y="2133"/>
                </a:lnTo>
                <a:lnTo>
                  <a:pt x="1307" y="2133"/>
                </a:lnTo>
                <a:lnTo>
                  <a:pt x="1304" y="2133"/>
                </a:lnTo>
                <a:lnTo>
                  <a:pt x="1304" y="2129"/>
                </a:lnTo>
                <a:lnTo>
                  <a:pt x="1304" y="2126"/>
                </a:lnTo>
                <a:lnTo>
                  <a:pt x="1304" y="2123"/>
                </a:lnTo>
                <a:lnTo>
                  <a:pt x="1304" y="2121"/>
                </a:lnTo>
                <a:lnTo>
                  <a:pt x="1303" y="2121"/>
                </a:lnTo>
                <a:lnTo>
                  <a:pt x="1297" y="2121"/>
                </a:lnTo>
                <a:lnTo>
                  <a:pt x="1297" y="2119"/>
                </a:lnTo>
                <a:lnTo>
                  <a:pt x="1297" y="2117"/>
                </a:lnTo>
                <a:lnTo>
                  <a:pt x="1297" y="2113"/>
                </a:lnTo>
                <a:lnTo>
                  <a:pt x="1297" y="2112"/>
                </a:lnTo>
                <a:lnTo>
                  <a:pt x="1297" y="2109"/>
                </a:lnTo>
                <a:lnTo>
                  <a:pt x="1295" y="2109"/>
                </a:lnTo>
                <a:lnTo>
                  <a:pt x="1294" y="2109"/>
                </a:lnTo>
                <a:lnTo>
                  <a:pt x="1293" y="2109"/>
                </a:lnTo>
                <a:lnTo>
                  <a:pt x="1291" y="2109"/>
                </a:lnTo>
                <a:lnTo>
                  <a:pt x="1290" y="2109"/>
                </a:lnTo>
                <a:lnTo>
                  <a:pt x="1289" y="2109"/>
                </a:lnTo>
                <a:lnTo>
                  <a:pt x="1289" y="2108"/>
                </a:lnTo>
                <a:lnTo>
                  <a:pt x="1289" y="2107"/>
                </a:lnTo>
                <a:lnTo>
                  <a:pt x="1290" y="2107"/>
                </a:lnTo>
                <a:lnTo>
                  <a:pt x="1293" y="2107"/>
                </a:lnTo>
                <a:lnTo>
                  <a:pt x="1295" y="2107"/>
                </a:lnTo>
                <a:lnTo>
                  <a:pt x="1297" y="2107"/>
                </a:lnTo>
                <a:lnTo>
                  <a:pt x="1297" y="2104"/>
                </a:lnTo>
                <a:lnTo>
                  <a:pt x="1297" y="2103"/>
                </a:lnTo>
                <a:lnTo>
                  <a:pt x="1289" y="2103"/>
                </a:lnTo>
                <a:lnTo>
                  <a:pt x="1289" y="2099"/>
                </a:lnTo>
                <a:lnTo>
                  <a:pt x="1289" y="2096"/>
                </a:lnTo>
                <a:lnTo>
                  <a:pt x="1289" y="2093"/>
                </a:lnTo>
                <a:lnTo>
                  <a:pt x="1293" y="2093"/>
                </a:lnTo>
                <a:lnTo>
                  <a:pt x="1293" y="2096"/>
                </a:lnTo>
                <a:lnTo>
                  <a:pt x="1297" y="2096"/>
                </a:lnTo>
                <a:lnTo>
                  <a:pt x="1299" y="2096"/>
                </a:lnTo>
                <a:lnTo>
                  <a:pt x="1299" y="2095"/>
                </a:lnTo>
                <a:lnTo>
                  <a:pt x="1299" y="2093"/>
                </a:lnTo>
                <a:lnTo>
                  <a:pt x="1297" y="2093"/>
                </a:lnTo>
                <a:lnTo>
                  <a:pt x="1297" y="2090"/>
                </a:lnTo>
                <a:lnTo>
                  <a:pt x="1295" y="2087"/>
                </a:lnTo>
                <a:lnTo>
                  <a:pt x="1298" y="2087"/>
                </a:lnTo>
                <a:lnTo>
                  <a:pt x="1303" y="2087"/>
                </a:lnTo>
                <a:lnTo>
                  <a:pt x="1303" y="2082"/>
                </a:lnTo>
                <a:lnTo>
                  <a:pt x="1303" y="2081"/>
                </a:lnTo>
                <a:lnTo>
                  <a:pt x="1298" y="2081"/>
                </a:lnTo>
                <a:lnTo>
                  <a:pt x="1295" y="2081"/>
                </a:lnTo>
                <a:lnTo>
                  <a:pt x="1295" y="2079"/>
                </a:lnTo>
                <a:lnTo>
                  <a:pt x="1295" y="2076"/>
                </a:lnTo>
                <a:lnTo>
                  <a:pt x="1289" y="2076"/>
                </a:lnTo>
                <a:lnTo>
                  <a:pt x="1287" y="2076"/>
                </a:lnTo>
                <a:lnTo>
                  <a:pt x="1287" y="2081"/>
                </a:lnTo>
                <a:lnTo>
                  <a:pt x="1285" y="2081"/>
                </a:lnTo>
                <a:lnTo>
                  <a:pt x="1281" y="2081"/>
                </a:lnTo>
                <a:lnTo>
                  <a:pt x="1273" y="2081"/>
                </a:lnTo>
                <a:lnTo>
                  <a:pt x="1273" y="2089"/>
                </a:lnTo>
                <a:lnTo>
                  <a:pt x="1272" y="2089"/>
                </a:lnTo>
                <a:lnTo>
                  <a:pt x="1265" y="2089"/>
                </a:lnTo>
                <a:lnTo>
                  <a:pt x="1265" y="2091"/>
                </a:lnTo>
                <a:lnTo>
                  <a:pt x="1265" y="2095"/>
                </a:lnTo>
                <a:close/>
                <a:moveTo>
                  <a:pt x="2033" y="2128"/>
                </a:moveTo>
                <a:lnTo>
                  <a:pt x="2033" y="2129"/>
                </a:lnTo>
                <a:lnTo>
                  <a:pt x="2034" y="2129"/>
                </a:lnTo>
                <a:lnTo>
                  <a:pt x="2038" y="2129"/>
                </a:lnTo>
                <a:lnTo>
                  <a:pt x="2038" y="2130"/>
                </a:lnTo>
                <a:lnTo>
                  <a:pt x="2038" y="2132"/>
                </a:lnTo>
                <a:lnTo>
                  <a:pt x="2040" y="2133"/>
                </a:lnTo>
                <a:lnTo>
                  <a:pt x="2042" y="2134"/>
                </a:lnTo>
                <a:lnTo>
                  <a:pt x="2042" y="2136"/>
                </a:lnTo>
                <a:lnTo>
                  <a:pt x="2043" y="2137"/>
                </a:lnTo>
                <a:lnTo>
                  <a:pt x="2044" y="2138"/>
                </a:lnTo>
                <a:lnTo>
                  <a:pt x="2046" y="2138"/>
                </a:lnTo>
                <a:lnTo>
                  <a:pt x="2046" y="2140"/>
                </a:lnTo>
                <a:lnTo>
                  <a:pt x="2047" y="2141"/>
                </a:lnTo>
                <a:lnTo>
                  <a:pt x="2048" y="2142"/>
                </a:lnTo>
                <a:lnTo>
                  <a:pt x="2048" y="2143"/>
                </a:lnTo>
                <a:lnTo>
                  <a:pt x="2050" y="2143"/>
                </a:lnTo>
                <a:lnTo>
                  <a:pt x="2051" y="2145"/>
                </a:lnTo>
                <a:lnTo>
                  <a:pt x="2052" y="2146"/>
                </a:lnTo>
                <a:lnTo>
                  <a:pt x="2052" y="2147"/>
                </a:lnTo>
                <a:lnTo>
                  <a:pt x="2054" y="2147"/>
                </a:lnTo>
                <a:lnTo>
                  <a:pt x="2054" y="2149"/>
                </a:lnTo>
                <a:lnTo>
                  <a:pt x="2055" y="2149"/>
                </a:lnTo>
                <a:lnTo>
                  <a:pt x="2056" y="2150"/>
                </a:lnTo>
                <a:lnTo>
                  <a:pt x="2056" y="2151"/>
                </a:lnTo>
                <a:lnTo>
                  <a:pt x="2059" y="2153"/>
                </a:lnTo>
                <a:lnTo>
                  <a:pt x="2060" y="2155"/>
                </a:lnTo>
                <a:lnTo>
                  <a:pt x="2061" y="2157"/>
                </a:lnTo>
                <a:lnTo>
                  <a:pt x="2063" y="2158"/>
                </a:lnTo>
                <a:lnTo>
                  <a:pt x="2064" y="2160"/>
                </a:lnTo>
                <a:lnTo>
                  <a:pt x="2065" y="2160"/>
                </a:lnTo>
                <a:lnTo>
                  <a:pt x="2067" y="2160"/>
                </a:lnTo>
                <a:lnTo>
                  <a:pt x="2067" y="2159"/>
                </a:lnTo>
                <a:lnTo>
                  <a:pt x="2068" y="2159"/>
                </a:lnTo>
                <a:lnTo>
                  <a:pt x="2069" y="2159"/>
                </a:lnTo>
                <a:lnTo>
                  <a:pt x="2069" y="2158"/>
                </a:lnTo>
                <a:lnTo>
                  <a:pt x="2070" y="2158"/>
                </a:lnTo>
                <a:lnTo>
                  <a:pt x="2070" y="2157"/>
                </a:lnTo>
                <a:lnTo>
                  <a:pt x="2039" y="2123"/>
                </a:lnTo>
                <a:lnTo>
                  <a:pt x="2037" y="2124"/>
                </a:lnTo>
                <a:lnTo>
                  <a:pt x="2035" y="2126"/>
                </a:lnTo>
                <a:lnTo>
                  <a:pt x="2033" y="2128"/>
                </a:lnTo>
                <a:close/>
                <a:moveTo>
                  <a:pt x="1333" y="2137"/>
                </a:moveTo>
                <a:lnTo>
                  <a:pt x="1333" y="2129"/>
                </a:lnTo>
                <a:lnTo>
                  <a:pt x="1329" y="2129"/>
                </a:lnTo>
                <a:lnTo>
                  <a:pt x="1329" y="2130"/>
                </a:lnTo>
                <a:lnTo>
                  <a:pt x="1329" y="2132"/>
                </a:lnTo>
                <a:lnTo>
                  <a:pt x="1329" y="2133"/>
                </a:lnTo>
                <a:lnTo>
                  <a:pt x="1327" y="2133"/>
                </a:lnTo>
                <a:lnTo>
                  <a:pt x="1327" y="2134"/>
                </a:lnTo>
                <a:lnTo>
                  <a:pt x="1327" y="2137"/>
                </a:lnTo>
                <a:lnTo>
                  <a:pt x="1329" y="2137"/>
                </a:lnTo>
                <a:lnTo>
                  <a:pt x="1333" y="2137"/>
                </a:lnTo>
                <a:close/>
                <a:moveTo>
                  <a:pt x="1311" y="2129"/>
                </a:moveTo>
                <a:lnTo>
                  <a:pt x="1310" y="2129"/>
                </a:lnTo>
                <a:lnTo>
                  <a:pt x="1308" y="2129"/>
                </a:lnTo>
                <a:lnTo>
                  <a:pt x="1308" y="2130"/>
                </a:lnTo>
                <a:lnTo>
                  <a:pt x="1308" y="2133"/>
                </a:lnTo>
                <a:lnTo>
                  <a:pt x="1310" y="2133"/>
                </a:lnTo>
                <a:lnTo>
                  <a:pt x="1311" y="2133"/>
                </a:lnTo>
                <a:lnTo>
                  <a:pt x="1311" y="2129"/>
                </a:lnTo>
                <a:close/>
                <a:moveTo>
                  <a:pt x="623" y="621"/>
                </a:moveTo>
                <a:lnTo>
                  <a:pt x="623" y="610"/>
                </a:lnTo>
                <a:lnTo>
                  <a:pt x="628" y="618"/>
                </a:lnTo>
                <a:lnTo>
                  <a:pt x="630" y="619"/>
                </a:lnTo>
                <a:lnTo>
                  <a:pt x="630" y="604"/>
                </a:lnTo>
                <a:lnTo>
                  <a:pt x="628" y="601"/>
                </a:lnTo>
                <a:lnTo>
                  <a:pt x="622" y="593"/>
                </a:lnTo>
                <a:lnTo>
                  <a:pt x="619" y="589"/>
                </a:lnTo>
                <a:lnTo>
                  <a:pt x="615" y="583"/>
                </a:lnTo>
                <a:lnTo>
                  <a:pt x="615" y="574"/>
                </a:lnTo>
                <a:lnTo>
                  <a:pt x="596" y="574"/>
                </a:lnTo>
                <a:lnTo>
                  <a:pt x="592" y="567"/>
                </a:lnTo>
                <a:lnTo>
                  <a:pt x="592" y="574"/>
                </a:lnTo>
                <a:lnTo>
                  <a:pt x="592" y="575"/>
                </a:lnTo>
                <a:lnTo>
                  <a:pt x="592" y="582"/>
                </a:lnTo>
                <a:lnTo>
                  <a:pt x="600" y="582"/>
                </a:lnTo>
                <a:lnTo>
                  <a:pt x="600" y="578"/>
                </a:lnTo>
                <a:lnTo>
                  <a:pt x="603" y="574"/>
                </a:lnTo>
                <a:lnTo>
                  <a:pt x="603" y="575"/>
                </a:lnTo>
                <a:lnTo>
                  <a:pt x="607" y="579"/>
                </a:lnTo>
                <a:lnTo>
                  <a:pt x="603" y="583"/>
                </a:lnTo>
                <a:lnTo>
                  <a:pt x="602" y="589"/>
                </a:lnTo>
                <a:lnTo>
                  <a:pt x="606" y="589"/>
                </a:lnTo>
                <a:lnTo>
                  <a:pt x="607" y="589"/>
                </a:lnTo>
                <a:lnTo>
                  <a:pt x="613" y="587"/>
                </a:lnTo>
                <a:lnTo>
                  <a:pt x="623" y="602"/>
                </a:lnTo>
                <a:lnTo>
                  <a:pt x="619" y="605"/>
                </a:lnTo>
                <a:lnTo>
                  <a:pt x="614" y="605"/>
                </a:lnTo>
                <a:lnTo>
                  <a:pt x="614" y="621"/>
                </a:lnTo>
                <a:lnTo>
                  <a:pt x="622" y="621"/>
                </a:lnTo>
                <a:lnTo>
                  <a:pt x="623" y="621"/>
                </a:lnTo>
                <a:close/>
                <a:moveTo>
                  <a:pt x="817" y="559"/>
                </a:moveTo>
                <a:lnTo>
                  <a:pt x="817" y="591"/>
                </a:lnTo>
                <a:lnTo>
                  <a:pt x="817" y="593"/>
                </a:lnTo>
                <a:lnTo>
                  <a:pt x="819" y="593"/>
                </a:lnTo>
                <a:lnTo>
                  <a:pt x="825" y="593"/>
                </a:lnTo>
                <a:lnTo>
                  <a:pt x="827" y="593"/>
                </a:lnTo>
                <a:lnTo>
                  <a:pt x="833" y="593"/>
                </a:lnTo>
                <a:lnTo>
                  <a:pt x="837" y="593"/>
                </a:lnTo>
                <a:lnTo>
                  <a:pt x="841" y="593"/>
                </a:lnTo>
                <a:lnTo>
                  <a:pt x="844" y="595"/>
                </a:lnTo>
                <a:lnTo>
                  <a:pt x="848" y="595"/>
                </a:lnTo>
                <a:lnTo>
                  <a:pt x="849" y="595"/>
                </a:lnTo>
                <a:lnTo>
                  <a:pt x="849" y="592"/>
                </a:lnTo>
                <a:lnTo>
                  <a:pt x="849" y="591"/>
                </a:lnTo>
                <a:lnTo>
                  <a:pt x="850" y="589"/>
                </a:lnTo>
                <a:lnTo>
                  <a:pt x="850" y="583"/>
                </a:lnTo>
                <a:lnTo>
                  <a:pt x="850" y="579"/>
                </a:lnTo>
                <a:lnTo>
                  <a:pt x="848" y="579"/>
                </a:lnTo>
                <a:lnTo>
                  <a:pt x="842" y="579"/>
                </a:lnTo>
                <a:lnTo>
                  <a:pt x="842" y="575"/>
                </a:lnTo>
                <a:lnTo>
                  <a:pt x="842" y="574"/>
                </a:lnTo>
                <a:lnTo>
                  <a:pt x="842" y="570"/>
                </a:lnTo>
                <a:lnTo>
                  <a:pt x="842" y="567"/>
                </a:lnTo>
                <a:lnTo>
                  <a:pt x="842" y="559"/>
                </a:lnTo>
                <a:lnTo>
                  <a:pt x="827" y="559"/>
                </a:lnTo>
                <a:lnTo>
                  <a:pt x="817" y="559"/>
                </a:lnTo>
                <a:close/>
              </a:path>
            </a:pathLst>
          </a:custGeom>
          <a:solidFill>
            <a:srgbClr val="73BC44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" name="Freeform 3767">
            <a:extLst>
              <a:ext uri="{FF2B5EF4-FFF2-40B4-BE49-F238E27FC236}">
                <a16:creationId xmlns:a16="http://schemas.microsoft.com/office/drawing/2014/main" id="{61CBBBA7-A0F3-CF58-0F48-DFFB307BE776}"/>
              </a:ext>
            </a:extLst>
          </p:cNvPr>
          <p:cNvSpPr>
            <a:spLocks noEditPoints="1"/>
          </p:cNvSpPr>
          <p:nvPr/>
        </p:nvSpPr>
        <p:spPr bwMode="auto">
          <a:xfrm>
            <a:off x="5195143" y="1203598"/>
            <a:ext cx="3491657" cy="3420790"/>
          </a:xfrm>
          <a:custGeom>
            <a:avLst/>
            <a:gdLst>
              <a:gd name="T0" fmla="*/ 255 w 2365"/>
              <a:gd name="T1" fmla="*/ 1309 h 2317"/>
              <a:gd name="T2" fmla="*/ 387 w 2365"/>
              <a:gd name="T3" fmla="*/ 646 h 2317"/>
              <a:gd name="T4" fmla="*/ 631 w 2365"/>
              <a:gd name="T5" fmla="*/ 463 h 2317"/>
              <a:gd name="T6" fmla="*/ 1004 w 2365"/>
              <a:gd name="T7" fmla="*/ 437 h 2317"/>
              <a:gd name="T8" fmla="*/ 1367 w 2365"/>
              <a:gd name="T9" fmla="*/ 1426 h 2317"/>
              <a:gd name="T10" fmla="*/ 1538 w 2365"/>
              <a:gd name="T11" fmla="*/ 1756 h 2317"/>
              <a:gd name="T12" fmla="*/ 1811 w 2365"/>
              <a:gd name="T13" fmla="*/ 1766 h 2317"/>
              <a:gd name="T14" fmla="*/ 2043 w 2365"/>
              <a:gd name="T15" fmla="*/ 1817 h 2317"/>
              <a:gd name="T16" fmla="*/ 2158 w 2365"/>
              <a:gd name="T17" fmla="*/ 2069 h 2317"/>
              <a:gd name="T18" fmla="*/ 1997 w 2365"/>
              <a:gd name="T19" fmla="*/ 2072 h 2317"/>
              <a:gd name="T20" fmla="*/ 1773 w 2365"/>
              <a:gd name="T21" fmla="*/ 2196 h 2317"/>
              <a:gd name="T22" fmla="*/ 1555 w 2365"/>
              <a:gd name="T23" fmla="*/ 2284 h 2317"/>
              <a:gd name="T24" fmla="*/ 1387 w 2365"/>
              <a:gd name="T25" fmla="*/ 2222 h 2317"/>
              <a:gd name="T26" fmla="*/ 1008 w 2365"/>
              <a:gd name="T27" fmla="*/ 2197 h 2317"/>
              <a:gd name="T28" fmla="*/ 624 w 2365"/>
              <a:gd name="T29" fmla="*/ 2068 h 2317"/>
              <a:gd name="T30" fmla="*/ 498 w 2365"/>
              <a:gd name="T31" fmla="*/ 1532 h 2317"/>
              <a:gd name="T32" fmla="*/ 754 w 2365"/>
              <a:gd name="T33" fmla="*/ 1045 h 2317"/>
              <a:gd name="T34" fmla="*/ 720 w 2365"/>
              <a:gd name="T35" fmla="*/ 1045 h 2317"/>
              <a:gd name="T36" fmla="*/ 590 w 2365"/>
              <a:gd name="T37" fmla="*/ 1091 h 2317"/>
              <a:gd name="T38" fmla="*/ 614 w 2365"/>
              <a:gd name="T39" fmla="*/ 1216 h 2317"/>
              <a:gd name="T40" fmla="*/ 713 w 2365"/>
              <a:gd name="T41" fmla="*/ 1262 h 2317"/>
              <a:gd name="T42" fmla="*/ 650 w 2365"/>
              <a:gd name="T43" fmla="*/ 1436 h 2317"/>
              <a:gd name="T44" fmla="*/ 820 w 2365"/>
              <a:gd name="T45" fmla="*/ 1377 h 2317"/>
              <a:gd name="T46" fmla="*/ 988 w 2365"/>
              <a:gd name="T47" fmla="*/ 1374 h 2317"/>
              <a:gd name="T48" fmla="*/ 901 w 2365"/>
              <a:gd name="T49" fmla="*/ 1339 h 2317"/>
              <a:gd name="T50" fmla="*/ 910 w 2365"/>
              <a:gd name="T51" fmla="*/ 1121 h 2317"/>
              <a:gd name="T52" fmla="*/ 1189 w 2365"/>
              <a:gd name="T53" fmla="*/ 730 h 2317"/>
              <a:gd name="T54" fmla="*/ 1052 w 2365"/>
              <a:gd name="T55" fmla="*/ 814 h 2317"/>
              <a:gd name="T56" fmla="*/ 1049 w 2365"/>
              <a:gd name="T57" fmla="*/ 1078 h 2317"/>
              <a:gd name="T58" fmla="*/ 1247 w 2365"/>
              <a:gd name="T59" fmla="*/ 955 h 2317"/>
              <a:gd name="T60" fmla="*/ 645 w 2365"/>
              <a:gd name="T61" fmla="*/ 982 h 2317"/>
              <a:gd name="T62" fmla="*/ 645 w 2365"/>
              <a:gd name="T63" fmla="*/ 900 h 2317"/>
              <a:gd name="T64" fmla="*/ 863 w 2365"/>
              <a:gd name="T65" fmla="*/ 921 h 2317"/>
              <a:gd name="T66" fmla="*/ 974 w 2365"/>
              <a:gd name="T67" fmla="*/ 702 h 2317"/>
              <a:gd name="T68" fmla="*/ 550 w 2365"/>
              <a:gd name="T69" fmla="*/ 646 h 2317"/>
              <a:gd name="T70" fmla="*/ 1055 w 2365"/>
              <a:gd name="T71" fmla="*/ 1122 h 2317"/>
              <a:gd name="T72" fmla="*/ 1193 w 2365"/>
              <a:gd name="T73" fmla="*/ 1169 h 2317"/>
              <a:gd name="T74" fmla="*/ 1244 w 2365"/>
              <a:gd name="T75" fmla="*/ 1185 h 2317"/>
              <a:gd name="T76" fmla="*/ 1150 w 2365"/>
              <a:gd name="T77" fmla="*/ 1178 h 2317"/>
              <a:gd name="T78" fmla="*/ 996 w 2365"/>
              <a:gd name="T79" fmla="*/ 1312 h 2317"/>
              <a:gd name="T80" fmla="*/ 1035 w 2365"/>
              <a:gd name="T81" fmla="*/ 1376 h 2317"/>
              <a:gd name="T82" fmla="*/ 844 w 2365"/>
              <a:gd name="T83" fmla="*/ 1432 h 2317"/>
              <a:gd name="T84" fmla="*/ 567 w 2365"/>
              <a:gd name="T85" fmla="*/ 1218 h 2317"/>
              <a:gd name="T86" fmla="*/ 575 w 2365"/>
              <a:gd name="T87" fmla="*/ 1201 h 2317"/>
              <a:gd name="T88" fmla="*/ 551 w 2365"/>
              <a:gd name="T89" fmla="*/ 1048 h 2317"/>
              <a:gd name="T90" fmla="*/ 1204 w 2365"/>
              <a:gd name="T91" fmla="*/ 1510 h 2317"/>
              <a:gd name="T92" fmla="*/ 1182 w 2365"/>
              <a:gd name="T93" fmla="*/ 1586 h 2317"/>
              <a:gd name="T94" fmla="*/ 1242 w 2365"/>
              <a:gd name="T95" fmla="*/ 1557 h 2317"/>
              <a:gd name="T96" fmla="*/ 1247 w 2365"/>
              <a:gd name="T97" fmla="*/ 1612 h 2317"/>
              <a:gd name="T98" fmla="*/ 1286 w 2365"/>
              <a:gd name="T99" fmla="*/ 1634 h 2317"/>
              <a:gd name="T100" fmla="*/ 1227 w 2365"/>
              <a:gd name="T101" fmla="*/ 1633 h 2317"/>
              <a:gd name="T102" fmla="*/ 1317 w 2365"/>
              <a:gd name="T103" fmla="*/ 1745 h 2317"/>
              <a:gd name="T104" fmla="*/ 1372 w 2365"/>
              <a:gd name="T105" fmla="*/ 1752 h 2317"/>
              <a:gd name="T106" fmla="*/ 1440 w 2365"/>
              <a:gd name="T107" fmla="*/ 1784 h 2317"/>
              <a:gd name="T108" fmla="*/ 1471 w 2365"/>
              <a:gd name="T109" fmla="*/ 1775 h 2317"/>
              <a:gd name="T110" fmla="*/ 1297 w 2365"/>
              <a:gd name="T111" fmla="*/ 1822 h 2317"/>
              <a:gd name="T112" fmla="*/ 1316 w 2365"/>
              <a:gd name="T113" fmla="*/ 1814 h 2317"/>
              <a:gd name="T114" fmla="*/ 1297 w 2365"/>
              <a:gd name="T115" fmla="*/ 1782 h 2317"/>
              <a:gd name="T116" fmla="*/ 1026 w 2365"/>
              <a:gd name="T117" fmla="*/ 1500 h 2317"/>
              <a:gd name="T118" fmla="*/ 1274 w 2365"/>
              <a:gd name="T119" fmla="*/ 2176 h 2317"/>
              <a:gd name="T120" fmla="*/ 1297 w 2365"/>
              <a:gd name="T121" fmla="*/ 2117 h 2317"/>
              <a:gd name="T122" fmla="*/ 2052 w 2365"/>
              <a:gd name="T123" fmla="*/ 2147 h 2317"/>
              <a:gd name="T124" fmla="*/ 614 w 2365"/>
              <a:gd name="T125" fmla="*/ 605 h 2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65" h="2317">
                <a:moveTo>
                  <a:pt x="410" y="1280"/>
                </a:moveTo>
                <a:lnTo>
                  <a:pt x="442" y="1280"/>
                </a:lnTo>
                <a:lnTo>
                  <a:pt x="473" y="1280"/>
                </a:lnTo>
                <a:lnTo>
                  <a:pt x="473" y="1265"/>
                </a:lnTo>
                <a:lnTo>
                  <a:pt x="502" y="1265"/>
                </a:lnTo>
                <a:lnTo>
                  <a:pt x="504" y="1265"/>
                </a:lnTo>
                <a:lnTo>
                  <a:pt x="504" y="1279"/>
                </a:lnTo>
                <a:lnTo>
                  <a:pt x="504" y="1280"/>
                </a:lnTo>
                <a:lnTo>
                  <a:pt x="512" y="1280"/>
                </a:lnTo>
                <a:lnTo>
                  <a:pt x="520" y="1280"/>
                </a:lnTo>
                <a:lnTo>
                  <a:pt x="528" y="1280"/>
                </a:lnTo>
                <a:lnTo>
                  <a:pt x="536" y="1280"/>
                </a:lnTo>
                <a:lnTo>
                  <a:pt x="536" y="1279"/>
                </a:lnTo>
                <a:lnTo>
                  <a:pt x="536" y="1265"/>
                </a:lnTo>
                <a:lnTo>
                  <a:pt x="543" y="1265"/>
                </a:lnTo>
                <a:lnTo>
                  <a:pt x="551" y="1265"/>
                </a:lnTo>
                <a:lnTo>
                  <a:pt x="559" y="1265"/>
                </a:lnTo>
                <a:lnTo>
                  <a:pt x="567" y="1265"/>
                </a:lnTo>
                <a:lnTo>
                  <a:pt x="567" y="1279"/>
                </a:lnTo>
                <a:lnTo>
                  <a:pt x="567" y="1280"/>
                </a:lnTo>
                <a:lnTo>
                  <a:pt x="575" y="1280"/>
                </a:lnTo>
                <a:lnTo>
                  <a:pt x="583" y="1279"/>
                </a:lnTo>
                <a:lnTo>
                  <a:pt x="590" y="1279"/>
                </a:lnTo>
                <a:lnTo>
                  <a:pt x="598" y="1279"/>
                </a:lnTo>
                <a:lnTo>
                  <a:pt x="598" y="1263"/>
                </a:lnTo>
                <a:lnTo>
                  <a:pt x="606" y="1263"/>
                </a:lnTo>
                <a:lnTo>
                  <a:pt x="614" y="1263"/>
                </a:lnTo>
                <a:lnTo>
                  <a:pt x="622" y="1263"/>
                </a:lnTo>
                <a:lnTo>
                  <a:pt x="628" y="1263"/>
                </a:lnTo>
                <a:lnTo>
                  <a:pt x="630" y="1263"/>
                </a:lnTo>
                <a:lnTo>
                  <a:pt x="630" y="1248"/>
                </a:lnTo>
                <a:lnTo>
                  <a:pt x="628" y="1248"/>
                </a:lnTo>
                <a:lnTo>
                  <a:pt x="623" y="1248"/>
                </a:lnTo>
                <a:lnTo>
                  <a:pt x="622" y="1248"/>
                </a:lnTo>
                <a:lnTo>
                  <a:pt x="614" y="1248"/>
                </a:lnTo>
                <a:lnTo>
                  <a:pt x="611" y="1248"/>
                </a:lnTo>
                <a:lnTo>
                  <a:pt x="605" y="1248"/>
                </a:lnTo>
                <a:lnTo>
                  <a:pt x="600" y="1248"/>
                </a:lnTo>
                <a:lnTo>
                  <a:pt x="590" y="1248"/>
                </a:lnTo>
                <a:lnTo>
                  <a:pt x="583" y="1248"/>
                </a:lnTo>
                <a:lnTo>
                  <a:pt x="575" y="1249"/>
                </a:lnTo>
                <a:lnTo>
                  <a:pt x="567" y="1249"/>
                </a:lnTo>
                <a:lnTo>
                  <a:pt x="559" y="1249"/>
                </a:lnTo>
                <a:lnTo>
                  <a:pt x="551" y="1249"/>
                </a:lnTo>
                <a:lnTo>
                  <a:pt x="543" y="1249"/>
                </a:lnTo>
                <a:lnTo>
                  <a:pt x="536" y="1249"/>
                </a:lnTo>
                <a:lnTo>
                  <a:pt x="528" y="1249"/>
                </a:lnTo>
                <a:lnTo>
                  <a:pt x="520" y="1249"/>
                </a:lnTo>
                <a:lnTo>
                  <a:pt x="512" y="1249"/>
                </a:lnTo>
                <a:lnTo>
                  <a:pt x="504" y="1249"/>
                </a:lnTo>
                <a:lnTo>
                  <a:pt x="502" y="1249"/>
                </a:lnTo>
                <a:lnTo>
                  <a:pt x="473" y="1249"/>
                </a:lnTo>
                <a:lnTo>
                  <a:pt x="442" y="1249"/>
                </a:lnTo>
                <a:lnTo>
                  <a:pt x="442" y="1265"/>
                </a:lnTo>
                <a:lnTo>
                  <a:pt x="410" y="1265"/>
                </a:lnTo>
                <a:lnTo>
                  <a:pt x="410" y="1274"/>
                </a:lnTo>
                <a:lnTo>
                  <a:pt x="410" y="1280"/>
                </a:lnTo>
                <a:lnTo>
                  <a:pt x="395" y="1280"/>
                </a:lnTo>
                <a:lnTo>
                  <a:pt x="379" y="1280"/>
                </a:lnTo>
                <a:lnTo>
                  <a:pt x="379" y="1296"/>
                </a:lnTo>
                <a:lnTo>
                  <a:pt x="348" y="1295"/>
                </a:lnTo>
                <a:lnTo>
                  <a:pt x="348" y="1310"/>
                </a:lnTo>
                <a:lnTo>
                  <a:pt x="318" y="1310"/>
                </a:lnTo>
                <a:lnTo>
                  <a:pt x="318" y="1326"/>
                </a:lnTo>
                <a:lnTo>
                  <a:pt x="302" y="1326"/>
                </a:lnTo>
                <a:lnTo>
                  <a:pt x="286" y="1325"/>
                </a:lnTo>
                <a:lnTo>
                  <a:pt x="271" y="1325"/>
                </a:lnTo>
                <a:lnTo>
                  <a:pt x="255" y="1325"/>
                </a:lnTo>
                <a:lnTo>
                  <a:pt x="255" y="1309"/>
                </a:lnTo>
                <a:lnTo>
                  <a:pt x="286" y="1310"/>
                </a:lnTo>
                <a:lnTo>
                  <a:pt x="286" y="1279"/>
                </a:lnTo>
                <a:lnTo>
                  <a:pt x="318" y="1279"/>
                </a:lnTo>
                <a:lnTo>
                  <a:pt x="318" y="1248"/>
                </a:lnTo>
                <a:lnTo>
                  <a:pt x="333" y="1248"/>
                </a:lnTo>
                <a:lnTo>
                  <a:pt x="333" y="1216"/>
                </a:lnTo>
                <a:lnTo>
                  <a:pt x="348" y="1218"/>
                </a:lnTo>
                <a:lnTo>
                  <a:pt x="348" y="1186"/>
                </a:lnTo>
                <a:lnTo>
                  <a:pt x="374" y="1186"/>
                </a:lnTo>
                <a:lnTo>
                  <a:pt x="379" y="1186"/>
                </a:lnTo>
                <a:lnTo>
                  <a:pt x="379" y="1138"/>
                </a:lnTo>
                <a:lnTo>
                  <a:pt x="379" y="1124"/>
                </a:lnTo>
                <a:lnTo>
                  <a:pt x="379" y="1109"/>
                </a:lnTo>
                <a:lnTo>
                  <a:pt x="379" y="1082"/>
                </a:lnTo>
                <a:lnTo>
                  <a:pt x="379" y="1074"/>
                </a:lnTo>
                <a:lnTo>
                  <a:pt x="379" y="1061"/>
                </a:lnTo>
                <a:lnTo>
                  <a:pt x="379" y="1029"/>
                </a:lnTo>
                <a:lnTo>
                  <a:pt x="410" y="1031"/>
                </a:lnTo>
                <a:lnTo>
                  <a:pt x="410" y="999"/>
                </a:lnTo>
                <a:lnTo>
                  <a:pt x="426" y="999"/>
                </a:lnTo>
                <a:lnTo>
                  <a:pt x="426" y="969"/>
                </a:lnTo>
                <a:lnTo>
                  <a:pt x="442" y="968"/>
                </a:lnTo>
                <a:lnTo>
                  <a:pt x="442" y="938"/>
                </a:lnTo>
                <a:lnTo>
                  <a:pt x="426" y="938"/>
                </a:lnTo>
                <a:lnTo>
                  <a:pt x="426" y="928"/>
                </a:lnTo>
                <a:lnTo>
                  <a:pt x="425" y="907"/>
                </a:lnTo>
                <a:lnTo>
                  <a:pt x="440" y="907"/>
                </a:lnTo>
                <a:lnTo>
                  <a:pt x="440" y="877"/>
                </a:lnTo>
                <a:lnTo>
                  <a:pt x="439" y="828"/>
                </a:lnTo>
                <a:lnTo>
                  <a:pt x="439" y="814"/>
                </a:lnTo>
                <a:lnTo>
                  <a:pt x="439" y="807"/>
                </a:lnTo>
                <a:lnTo>
                  <a:pt x="439" y="798"/>
                </a:lnTo>
                <a:lnTo>
                  <a:pt x="440" y="798"/>
                </a:lnTo>
                <a:lnTo>
                  <a:pt x="442" y="798"/>
                </a:lnTo>
                <a:lnTo>
                  <a:pt x="502" y="797"/>
                </a:lnTo>
                <a:lnTo>
                  <a:pt x="503" y="781"/>
                </a:lnTo>
                <a:lnTo>
                  <a:pt x="503" y="750"/>
                </a:lnTo>
                <a:lnTo>
                  <a:pt x="503" y="689"/>
                </a:lnTo>
                <a:lnTo>
                  <a:pt x="495" y="689"/>
                </a:lnTo>
                <a:lnTo>
                  <a:pt x="487" y="689"/>
                </a:lnTo>
                <a:lnTo>
                  <a:pt x="479" y="687"/>
                </a:lnTo>
                <a:lnTo>
                  <a:pt x="472" y="687"/>
                </a:lnTo>
                <a:lnTo>
                  <a:pt x="464" y="687"/>
                </a:lnTo>
                <a:lnTo>
                  <a:pt x="456" y="687"/>
                </a:lnTo>
                <a:lnTo>
                  <a:pt x="448" y="687"/>
                </a:lnTo>
                <a:lnTo>
                  <a:pt x="442" y="687"/>
                </a:lnTo>
                <a:lnTo>
                  <a:pt x="440" y="687"/>
                </a:lnTo>
                <a:lnTo>
                  <a:pt x="434" y="687"/>
                </a:lnTo>
                <a:lnTo>
                  <a:pt x="426" y="687"/>
                </a:lnTo>
                <a:lnTo>
                  <a:pt x="422" y="687"/>
                </a:lnTo>
                <a:lnTo>
                  <a:pt x="418" y="687"/>
                </a:lnTo>
                <a:lnTo>
                  <a:pt x="410" y="686"/>
                </a:lnTo>
                <a:lnTo>
                  <a:pt x="410" y="670"/>
                </a:lnTo>
                <a:lnTo>
                  <a:pt x="410" y="663"/>
                </a:lnTo>
                <a:lnTo>
                  <a:pt x="410" y="655"/>
                </a:lnTo>
                <a:lnTo>
                  <a:pt x="410" y="653"/>
                </a:lnTo>
                <a:lnTo>
                  <a:pt x="410" y="647"/>
                </a:lnTo>
                <a:lnTo>
                  <a:pt x="410" y="639"/>
                </a:lnTo>
                <a:lnTo>
                  <a:pt x="410" y="630"/>
                </a:lnTo>
                <a:lnTo>
                  <a:pt x="412" y="623"/>
                </a:lnTo>
                <a:lnTo>
                  <a:pt x="412" y="622"/>
                </a:lnTo>
                <a:lnTo>
                  <a:pt x="404" y="622"/>
                </a:lnTo>
                <a:lnTo>
                  <a:pt x="396" y="622"/>
                </a:lnTo>
                <a:lnTo>
                  <a:pt x="396" y="623"/>
                </a:lnTo>
                <a:lnTo>
                  <a:pt x="396" y="630"/>
                </a:lnTo>
                <a:lnTo>
                  <a:pt x="395" y="638"/>
                </a:lnTo>
                <a:lnTo>
                  <a:pt x="388" y="638"/>
                </a:lnTo>
                <a:lnTo>
                  <a:pt x="388" y="639"/>
                </a:lnTo>
                <a:lnTo>
                  <a:pt x="387" y="646"/>
                </a:lnTo>
                <a:lnTo>
                  <a:pt x="395" y="647"/>
                </a:lnTo>
                <a:lnTo>
                  <a:pt x="395" y="655"/>
                </a:lnTo>
                <a:lnTo>
                  <a:pt x="387" y="655"/>
                </a:lnTo>
                <a:lnTo>
                  <a:pt x="387" y="670"/>
                </a:lnTo>
                <a:lnTo>
                  <a:pt x="387" y="672"/>
                </a:lnTo>
                <a:lnTo>
                  <a:pt x="387" y="685"/>
                </a:lnTo>
                <a:lnTo>
                  <a:pt x="387" y="686"/>
                </a:lnTo>
                <a:lnTo>
                  <a:pt x="380" y="686"/>
                </a:lnTo>
                <a:lnTo>
                  <a:pt x="379" y="686"/>
                </a:lnTo>
                <a:lnTo>
                  <a:pt x="379" y="685"/>
                </a:lnTo>
                <a:lnTo>
                  <a:pt x="379" y="682"/>
                </a:lnTo>
                <a:lnTo>
                  <a:pt x="379" y="680"/>
                </a:lnTo>
                <a:lnTo>
                  <a:pt x="379" y="677"/>
                </a:lnTo>
                <a:lnTo>
                  <a:pt x="379" y="674"/>
                </a:lnTo>
                <a:lnTo>
                  <a:pt x="379" y="672"/>
                </a:lnTo>
                <a:lnTo>
                  <a:pt x="379" y="670"/>
                </a:lnTo>
                <a:lnTo>
                  <a:pt x="379" y="655"/>
                </a:lnTo>
                <a:lnTo>
                  <a:pt x="380" y="638"/>
                </a:lnTo>
                <a:lnTo>
                  <a:pt x="380" y="630"/>
                </a:lnTo>
                <a:lnTo>
                  <a:pt x="380" y="623"/>
                </a:lnTo>
                <a:lnTo>
                  <a:pt x="380" y="622"/>
                </a:lnTo>
                <a:lnTo>
                  <a:pt x="380" y="606"/>
                </a:lnTo>
                <a:lnTo>
                  <a:pt x="388" y="606"/>
                </a:lnTo>
                <a:lnTo>
                  <a:pt x="388" y="605"/>
                </a:lnTo>
                <a:lnTo>
                  <a:pt x="388" y="591"/>
                </a:lnTo>
                <a:lnTo>
                  <a:pt x="396" y="591"/>
                </a:lnTo>
                <a:lnTo>
                  <a:pt x="396" y="589"/>
                </a:lnTo>
                <a:lnTo>
                  <a:pt x="396" y="575"/>
                </a:lnTo>
                <a:lnTo>
                  <a:pt x="396" y="574"/>
                </a:lnTo>
                <a:lnTo>
                  <a:pt x="396" y="566"/>
                </a:lnTo>
                <a:lnTo>
                  <a:pt x="396" y="559"/>
                </a:lnTo>
                <a:lnTo>
                  <a:pt x="396" y="558"/>
                </a:lnTo>
                <a:lnTo>
                  <a:pt x="404" y="558"/>
                </a:lnTo>
                <a:lnTo>
                  <a:pt x="412" y="558"/>
                </a:lnTo>
                <a:lnTo>
                  <a:pt x="419" y="558"/>
                </a:lnTo>
                <a:lnTo>
                  <a:pt x="427" y="558"/>
                </a:lnTo>
                <a:lnTo>
                  <a:pt x="435" y="558"/>
                </a:lnTo>
                <a:lnTo>
                  <a:pt x="443" y="558"/>
                </a:lnTo>
                <a:lnTo>
                  <a:pt x="447" y="558"/>
                </a:lnTo>
                <a:lnTo>
                  <a:pt x="451" y="558"/>
                </a:lnTo>
                <a:lnTo>
                  <a:pt x="459" y="558"/>
                </a:lnTo>
                <a:lnTo>
                  <a:pt x="466" y="558"/>
                </a:lnTo>
                <a:lnTo>
                  <a:pt x="474" y="558"/>
                </a:lnTo>
                <a:lnTo>
                  <a:pt x="482" y="558"/>
                </a:lnTo>
                <a:lnTo>
                  <a:pt x="490" y="558"/>
                </a:lnTo>
                <a:lnTo>
                  <a:pt x="498" y="558"/>
                </a:lnTo>
                <a:lnTo>
                  <a:pt x="506" y="558"/>
                </a:lnTo>
                <a:lnTo>
                  <a:pt x="513" y="558"/>
                </a:lnTo>
                <a:lnTo>
                  <a:pt x="521" y="558"/>
                </a:lnTo>
                <a:lnTo>
                  <a:pt x="529" y="558"/>
                </a:lnTo>
                <a:lnTo>
                  <a:pt x="537" y="558"/>
                </a:lnTo>
                <a:lnTo>
                  <a:pt x="541" y="558"/>
                </a:lnTo>
                <a:lnTo>
                  <a:pt x="545" y="558"/>
                </a:lnTo>
                <a:lnTo>
                  <a:pt x="553" y="558"/>
                </a:lnTo>
                <a:lnTo>
                  <a:pt x="560" y="558"/>
                </a:lnTo>
                <a:lnTo>
                  <a:pt x="568" y="558"/>
                </a:lnTo>
                <a:lnTo>
                  <a:pt x="576" y="558"/>
                </a:lnTo>
                <a:lnTo>
                  <a:pt x="584" y="558"/>
                </a:lnTo>
                <a:lnTo>
                  <a:pt x="585" y="558"/>
                </a:lnTo>
                <a:lnTo>
                  <a:pt x="590" y="558"/>
                </a:lnTo>
                <a:lnTo>
                  <a:pt x="592" y="558"/>
                </a:lnTo>
                <a:lnTo>
                  <a:pt x="597" y="558"/>
                </a:lnTo>
                <a:lnTo>
                  <a:pt x="600" y="558"/>
                </a:lnTo>
                <a:lnTo>
                  <a:pt x="607" y="558"/>
                </a:lnTo>
                <a:lnTo>
                  <a:pt x="615" y="558"/>
                </a:lnTo>
                <a:lnTo>
                  <a:pt x="631" y="558"/>
                </a:lnTo>
                <a:lnTo>
                  <a:pt x="631" y="525"/>
                </a:lnTo>
                <a:lnTo>
                  <a:pt x="631" y="494"/>
                </a:lnTo>
                <a:lnTo>
                  <a:pt x="631" y="463"/>
                </a:lnTo>
                <a:lnTo>
                  <a:pt x="632" y="430"/>
                </a:lnTo>
                <a:lnTo>
                  <a:pt x="632" y="399"/>
                </a:lnTo>
                <a:lnTo>
                  <a:pt x="633" y="366"/>
                </a:lnTo>
                <a:lnTo>
                  <a:pt x="633" y="335"/>
                </a:lnTo>
                <a:lnTo>
                  <a:pt x="633" y="302"/>
                </a:lnTo>
                <a:lnTo>
                  <a:pt x="509" y="310"/>
                </a:lnTo>
                <a:lnTo>
                  <a:pt x="387" y="310"/>
                </a:lnTo>
                <a:lnTo>
                  <a:pt x="385" y="310"/>
                </a:lnTo>
                <a:lnTo>
                  <a:pt x="362" y="309"/>
                </a:lnTo>
                <a:lnTo>
                  <a:pt x="355" y="309"/>
                </a:lnTo>
                <a:lnTo>
                  <a:pt x="348" y="309"/>
                </a:lnTo>
                <a:lnTo>
                  <a:pt x="260" y="307"/>
                </a:lnTo>
                <a:lnTo>
                  <a:pt x="259" y="307"/>
                </a:lnTo>
                <a:lnTo>
                  <a:pt x="259" y="268"/>
                </a:lnTo>
                <a:lnTo>
                  <a:pt x="255" y="264"/>
                </a:lnTo>
                <a:lnTo>
                  <a:pt x="173" y="179"/>
                </a:lnTo>
                <a:lnTo>
                  <a:pt x="135" y="140"/>
                </a:lnTo>
                <a:lnTo>
                  <a:pt x="49" y="51"/>
                </a:lnTo>
                <a:lnTo>
                  <a:pt x="23" y="24"/>
                </a:lnTo>
                <a:lnTo>
                  <a:pt x="17" y="19"/>
                </a:lnTo>
                <a:lnTo>
                  <a:pt x="10" y="11"/>
                </a:lnTo>
                <a:lnTo>
                  <a:pt x="8" y="10"/>
                </a:lnTo>
                <a:lnTo>
                  <a:pt x="3" y="3"/>
                </a:lnTo>
                <a:lnTo>
                  <a:pt x="34" y="3"/>
                </a:lnTo>
                <a:lnTo>
                  <a:pt x="50" y="3"/>
                </a:lnTo>
                <a:lnTo>
                  <a:pt x="63" y="2"/>
                </a:lnTo>
                <a:lnTo>
                  <a:pt x="135" y="0"/>
                </a:lnTo>
                <a:lnTo>
                  <a:pt x="166" y="2"/>
                </a:lnTo>
                <a:lnTo>
                  <a:pt x="166" y="17"/>
                </a:lnTo>
                <a:lnTo>
                  <a:pt x="198" y="17"/>
                </a:lnTo>
                <a:lnTo>
                  <a:pt x="198" y="34"/>
                </a:lnTo>
                <a:lnTo>
                  <a:pt x="229" y="34"/>
                </a:lnTo>
                <a:lnTo>
                  <a:pt x="229" y="51"/>
                </a:lnTo>
                <a:lnTo>
                  <a:pt x="260" y="51"/>
                </a:lnTo>
                <a:lnTo>
                  <a:pt x="276" y="51"/>
                </a:lnTo>
                <a:lnTo>
                  <a:pt x="276" y="67"/>
                </a:lnTo>
                <a:lnTo>
                  <a:pt x="292" y="67"/>
                </a:lnTo>
                <a:lnTo>
                  <a:pt x="292" y="83"/>
                </a:lnTo>
                <a:lnTo>
                  <a:pt x="307" y="83"/>
                </a:lnTo>
                <a:lnTo>
                  <a:pt x="323" y="83"/>
                </a:lnTo>
                <a:lnTo>
                  <a:pt x="323" y="108"/>
                </a:lnTo>
                <a:lnTo>
                  <a:pt x="338" y="108"/>
                </a:lnTo>
                <a:lnTo>
                  <a:pt x="338" y="123"/>
                </a:lnTo>
                <a:lnTo>
                  <a:pt x="354" y="123"/>
                </a:lnTo>
                <a:lnTo>
                  <a:pt x="370" y="123"/>
                </a:lnTo>
                <a:lnTo>
                  <a:pt x="370" y="139"/>
                </a:lnTo>
                <a:lnTo>
                  <a:pt x="385" y="139"/>
                </a:lnTo>
                <a:lnTo>
                  <a:pt x="385" y="155"/>
                </a:lnTo>
                <a:lnTo>
                  <a:pt x="401" y="155"/>
                </a:lnTo>
                <a:lnTo>
                  <a:pt x="401" y="170"/>
                </a:lnTo>
                <a:lnTo>
                  <a:pt x="448" y="170"/>
                </a:lnTo>
                <a:lnTo>
                  <a:pt x="448" y="179"/>
                </a:lnTo>
                <a:lnTo>
                  <a:pt x="449" y="179"/>
                </a:lnTo>
                <a:lnTo>
                  <a:pt x="466" y="179"/>
                </a:lnTo>
                <a:lnTo>
                  <a:pt x="472" y="178"/>
                </a:lnTo>
                <a:lnTo>
                  <a:pt x="478" y="178"/>
                </a:lnTo>
                <a:lnTo>
                  <a:pt x="479" y="178"/>
                </a:lnTo>
                <a:lnTo>
                  <a:pt x="511" y="178"/>
                </a:lnTo>
                <a:lnTo>
                  <a:pt x="636" y="177"/>
                </a:lnTo>
                <a:lnTo>
                  <a:pt x="666" y="178"/>
                </a:lnTo>
                <a:lnTo>
                  <a:pt x="696" y="181"/>
                </a:lnTo>
                <a:lnTo>
                  <a:pt x="727" y="182"/>
                </a:lnTo>
                <a:lnTo>
                  <a:pt x="757" y="183"/>
                </a:lnTo>
                <a:lnTo>
                  <a:pt x="879" y="190"/>
                </a:lnTo>
                <a:lnTo>
                  <a:pt x="881" y="190"/>
                </a:lnTo>
                <a:lnTo>
                  <a:pt x="1004" y="190"/>
                </a:lnTo>
                <a:lnTo>
                  <a:pt x="1004" y="191"/>
                </a:lnTo>
                <a:lnTo>
                  <a:pt x="1004" y="313"/>
                </a:lnTo>
                <a:lnTo>
                  <a:pt x="1004" y="437"/>
                </a:lnTo>
                <a:lnTo>
                  <a:pt x="1003" y="561"/>
                </a:lnTo>
                <a:lnTo>
                  <a:pt x="1033" y="562"/>
                </a:lnTo>
                <a:lnTo>
                  <a:pt x="1064" y="562"/>
                </a:lnTo>
                <a:lnTo>
                  <a:pt x="1126" y="562"/>
                </a:lnTo>
                <a:lnTo>
                  <a:pt x="1187" y="563"/>
                </a:lnTo>
                <a:lnTo>
                  <a:pt x="1248" y="565"/>
                </a:lnTo>
                <a:lnTo>
                  <a:pt x="1310" y="565"/>
                </a:lnTo>
                <a:lnTo>
                  <a:pt x="1371" y="566"/>
                </a:lnTo>
                <a:lnTo>
                  <a:pt x="1371" y="627"/>
                </a:lnTo>
                <a:lnTo>
                  <a:pt x="1371" y="659"/>
                </a:lnTo>
                <a:lnTo>
                  <a:pt x="1371" y="690"/>
                </a:lnTo>
                <a:lnTo>
                  <a:pt x="1371" y="721"/>
                </a:lnTo>
                <a:lnTo>
                  <a:pt x="1371" y="753"/>
                </a:lnTo>
                <a:lnTo>
                  <a:pt x="1370" y="814"/>
                </a:lnTo>
                <a:lnTo>
                  <a:pt x="1371" y="845"/>
                </a:lnTo>
                <a:lnTo>
                  <a:pt x="1372" y="878"/>
                </a:lnTo>
                <a:lnTo>
                  <a:pt x="1372" y="909"/>
                </a:lnTo>
                <a:lnTo>
                  <a:pt x="1374" y="930"/>
                </a:lnTo>
                <a:lnTo>
                  <a:pt x="1374" y="941"/>
                </a:lnTo>
                <a:lnTo>
                  <a:pt x="1374" y="958"/>
                </a:lnTo>
                <a:lnTo>
                  <a:pt x="1374" y="973"/>
                </a:lnTo>
                <a:lnTo>
                  <a:pt x="1374" y="1005"/>
                </a:lnTo>
                <a:lnTo>
                  <a:pt x="1375" y="1036"/>
                </a:lnTo>
                <a:lnTo>
                  <a:pt x="1375" y="1052"/>
                </a:lnTo>
                <a:lnTo>
                  <a:pt x="1375" y="1067"/>
                </a:lnTo>
                <a:lnTo>
                  <a:pt x="1374" y="1099"/>
                </a:lnTo>
                <a:lnTo>
                  <a:pt x="1372" y="1126"/>
                </a:lnTo>
                <a:lnTo>
                  <a:pt x="1372" y="1130"/>
                </a:lnTo>
                <a:lnTo>
                  <a:pt x="1372" y="1131"/>
                </a:lnTo>
                <a:lnTo>
                  <a:pt x="1370" y="1193"/>
                </a:lnTo>
                <a:lnTo>
                  <a:pt x="1370" y="1194"/>
                </a:lnTo>
                <a:lnTo>
                  <a:pt x="1370" y="1195"/>
                </a:lnTo>
                <a:lnTo>
                  <a:pt x="1370" y="1197"/>
                </a:lnTo>
                <a:lnTo>
                  <a:pt x="1370" y="1214"/>
                </a:lnTo>
                <a:lnTo>
                  <a:pt x="1368" y="1227"/>
                </a:lnTo>
                <a:lnTo>
                  <a:pt x="1368" y="1236"/>
                </a:lnTo>
                <a:lnTo>
                  <a:pt x="1368" y="1242"/>
                </a:lnTo>
                <a:lnTo>
                  <a:pt x="1368" y="1257"/>
                </a:lnTo>
                <a:lnTo>
                  <a:pt x="1368" y="1266"/>
                </a:lnTo>
                <a:lnTo>
                  <a:pt x="1367" y="1271"/>
                </a:lnTo>
                <a:lnTo>
                  <a:pt x="1367" y="1282"/>
                </a:lnTo>
                <a:lnTo>
                  <a:pt x="1367" y="1288"/>
                </a:lnTo>
                <a:lnTo>
                  <a:pt x="1367" y="1302"/>
                </a:lnTo>
                <a:lnTo>
                  <a:pt x="1367" y="1304"/>
                </a:lnTo>
                <a:lnTo>
                  <a:pt x="1367" y="1321"/>
                </a:lnTo>
                <a:lnTo>
                  <a:pt x="1367" y="1331"/>
                </a:lnTo>
                <a:lnTo>
                  <a:pt x="1367" y="1338"/>
                </a:lnTo>
                <a:lnTo>
                  <a:pt x="1367" y="1342"/>
                </a:lnTo>
                <a:lnTo>
                  <a:pt x="1367" y="1355"/>
                </a:lnTo>
                <a:lnTo>
                  <a:pt x="1367" y="1356"/>
                </a:lnTo>
                <a:lnTo>
                  <a:pt x="1367" y="1363"/>
                </a:lnTo>
                <a:lnTo>
                  <a:pt x="1367" y="1366"/>
                </a:lnTo>
                <a:lnTo>
                  <a:pt x="1367" y="1370"/>
                </a:lnTo>
                <a:lnTo>
                  <a:pt x="1367" y="1389"/>
                </a:lnTo>
                <a:lnTo>
                  <a:pt x="1367" y="1394"/>
                </a:lnTo>
                <a:lnTo>
                  <a:pt x="1367" y="1403"/>
                </a:lnTo>
                <a:lnTo>
                  <a:pt x="1367" y="1404"/>
                </a:lnTo>
                <a:lnTo>
                  <a:pt x="1367" y="1406"/>
                </a:lnTo>
                <a:lnTo>
                  <a:pt x="1367" y="1410"/>
                </a:lnTo>
                <a:lnTo>
                  <a:pt x="1367" y="1411"/>
                </a:lnTo>
                <a:lnTo>
                  <a:pt x="1367" y="1412"/>
                </a:lnTo>
                <a:lnTo>
                  <a:pt x="1367" y="1413"/>
                </a:lnTo>
                <a:lnTo>
                  <a:pt x="1367" y="1415"/>
                </a:lnTo>
                <a:lnTo>
                  <a:pt x="1367" y="1416"/>
                </a:lnTo>
                <a:lnTo>
                  <a:pt x="1367" y="1417"/>
                </a:lnTo>
                <a:lnTo>
                  <a:pt x="1367" y="1421"/>
                </a:lnTo>
                <a:lnTo>
                  <a:pt x="1367" y="1423"/>
                </a:lnTo>
                <a:lnTo>
                  <a:pt x="1367" y="1424"/>
                </a:lnTo>
                <a:lnTo>
                  <a:pt x="1367" y="1426"/>
                </a:lnTo>
                <a:lnTo>
                  <a:pt x="1367" y="1430"/>
                </a:lnTo>
                <a:lnTo>
                  <a:pt x="1367" y="1432"/>
                </a:lnTo>
                <a:lnTo>
                  <a:pt x="1368" y="1441"/>
                </a:lnTo>
                <a:lnTo>
                  <a:pt x="1368" y="1446"/>
                </a:lnTo>
                <a:lnTo>
                  <a:pt x="1368" y="1462"/>
                </a:lnTo>
                <a:lnTo>
                  <a:pt x="1368" y="1476"/>
                </a:lnTo>
                <a:lnTo>
                  <a:pt x="1368" y="1480"/>
                </a:lnTo>
                <a:lnTo>
                  <a:pt x="1368" y="1484"/>
                </a:lnTo>
                <a:lnTo>
                  <a:pt x="1367" y="1493"/>
                </a:lnTo>
                <a:lnTo>
                  <a:pt x="1367" y="1509"/>
                </a:lnTo>
                <a:lnTo>
                  <a:pt x="1367" y="1519"/>
                </a:lnTo>
                <a:lnTo>
                  <a:pt x="1367" y="1524"/>
                </a:lnTo>
                <a:lnTo>
                  <a:pt x="1367" y="1527"/>
                </a:lnTo>
                <a:lnTo>
                  <a:pt x="1367" y="1532"/>
                </a:lnTo>
                <a:lnTo>
                  <a:pt x="1367" y="1535"/>
                </a:lnTo>
                <a:lnTo>
                  <a:pt x="1367" y="1540"/>
                </a:lnTo>
                <a:lnTo>
                  <a:pt x="1368" y="1554"/>
                </a:lnTo>
                <a:lnTo>
                  <a:pt x="1368" y="1556"/>
                </a:lnTo>
                <a:lnTo>
                  <a:pt x="1368" y="1570"/>
                </a:lnTo>
                <a:lnTo>
                  <a:pt x="1368" y="1571"/>
                </a:lnTo>
                <a:lnTo>
                  <a:pt x="1338" y="1573"/>
                </a:lnTo>
                <a:lnTo>
                  <a:pt x="1338" y="1574"/>
                </a:lnTo>
                <a:lnTo>
                  <a:pt x="1341" y="1575"/>
                </a:lnTo>
                <a:lnTo>
                  <a:pt x="1359" y="1601"/>
                </a:lnTo>
                <a:lnTo>
                  <a:pt x="1359" y="1603"/>
                </a:lnTo>
                <a:lnTo>
                  <a:pt x="1360" y="1603"/>
                </a:lnTo>
                <a:lnTo>
                  <a:pt x="1364" y="1608"/>
                </a:lnTo>
                <a:lnTo>
                  <a:pt x="1367" y="1613"/>
                </a:lnTo>
                <a:lnTo>
                  <a:pt x="1381" y="1632"/>
                </a:lnTo>
                <a:lnTo>
                  <a:pt x="1383" y="1634"/>
                </a:lnTo>
                <a:lnTo>
                  <a:pt x="1405" y="1664"/>
                </a:lnTo>
                <a:lnTo>
                  <a:pt x="1427" y="1693"/>
                </a:lnTo>
                <a:lnTo>
                  <a:pt x="1427" y="1694"/>
                </a:lnTo>
                <a:lnTo>
                  <a:pt x="1428" y="1694"/>
                </a:lnTo>
                <a:lnTo>
                  <a:pt x="1428" y="1696"/>
                </a:lnTo>
                <a:lnTo>
                  <a:pt x="1430" y="1698"/>
                </a:lnTo>
                <a:lnTo>
                  <a:pt x="1440" y="1712"/>
                </a:lnTo>
                <a:lnTo>
                  <a:pt x="1443" y="1715"/>
                </a:lnTo>
                <a:lnTo>
                  <a:pt x="1445" y="1719"/>
                </a:lnTo>
                <a:lnTo>
                  <a:pt x="1451" y="1726"/>
                </a:lnTo>
                <a:lnTo>
                  <a:pt x="1462" y="1741"/>
                </a:lnTo>
                <a:lnTo>
                  <a:pt x="1462" y="1743"/>
                </a:lnTo>
                <a:lnTo>
                  <a:pt x="1464" y="1743"/>
                </a:lnTo>
                <a:lnTo>
                  <a:pt x="1473" y="1756"/>
                </a:lnTo>
                <a:lnTo>
                  <a:pt x="1499" y="1756"/>
                </a:lnTo>
                <a:lnTo>
                  <a:pt x="1503" y="1756"/>
                </a:lnTo>
                <a:lnTo>
                  <a:pt x="1511" y="1756"/>
                </a:lnTo>
                <a:lnTo>
                  <a:pt x="1511" y="1757"/>
                </a:lnTo>
                <a:lnTo>
                  <a:pt x="1511" y="1761"/>
                </a:lnTo>
                <a:lnTo>
                  <a:pt x="1511" y="1765"/>
                </a:lnTo>
                <a:lnTo>
                  <a:pt x="1518" y="1765"/>
                </a:lnTo>
                <a:lnTo>
                  <a:pt x="1520" y="1765"/>
                </a:lnTo>
                <a:lnTo>
                  <a:pt x="1520" y="1770"/>
                </a:lnTo>
                <a:lnTo>
                  <a:pt x="1520" y="1775"/>
                </a:lnTo>
                <a:lnTo>
                  <a:pt x="1521" y="1775"/>
                </a:lnTo>
                <a:lnTo>
                  <a:pt x="1522" y="1775"/>
                </a:lnTo>
                <a:lnTo>
                  <a:pt x="1525" y="1775"/>
                </a:lnTo>
                <a:lnTo>
                  <a:pt x="1528" y="1775"/>
                </a:lnTo>
                <a:lnTo>
                  <a:pt x="1530" y="1775"/>
                </a:lnTo>
                <a:lnTo>
                  <a:pt x="1530" y="1771"/>
                </a:lnTo>
                <a:lnTo>
                  <a:pt x="1533" y="1771"/>
                </a:lnTo>
                <a:lnTo>
                  <a:pt x="1533" y="1769"/>
                </a:lnTo>
                <a:lnTo>
                  <a:pt x="1533" y="1766"/>
                </a:lnTo>
                <a:lnTo>
                  <a:pt x="1533" y="1765"/>
                </a:lnTo>
                <a:lnTo>
                  <a:pt x="1533" y="1756"/>
                </a:lnTo>
                <a:lnTo>
                  <a:pt x="1534" y="1756"/>
                </a:lnTo>
                <a:lnTo>
                  <a:pt x="1533" y="1756"/>
                </a:lnTo>
                <a:lnTo>
                  <a:pt x="1534" y="1756"/>
                </a:lnTo>
                <a:lnTo>
                  <a:pt x="1538" y="1756"/>
                </a:lnTo>
                <a:lnTo>
                  <a:pt x="1541" y="1756"/>
                </a:lnTo>
                <a:lnTo>
                  <a:pt x="1542" y="1756"/>
                </a:lnTo>
                <a:lnTo>
                  <a:pt x="1544" y="1756"/>
                </a:lnTo>
                <a:lnTo>
                  <a:pt x="1547" y="1756"/>
                </a:lnTo>
                <a:lnTo>
                  <a:pt x="1550" y="1756"/>
                </a:lnTo>
                <a:lnTo>
                  <a:pt x="1554" y="1756"/>
                </a:lnTo>
                <a:lnTo>
                  <a:pt x="1556" y="1756"/>
                </a:lnTo>
                <a:lnTo>
                  <a:pt x="1556" y="1770"/>
                </a:lnTo>
                <a:lnTo>
                  <a:pt x="1556" y="1771"/>
                </a:lnTo>
                <a:lnTo>
                  <a:pt x="1561" y="1771"/>
                </a:lnTo>
                <a:lnTo>
                  <a:pt x="1561" y="1769"/>
                </a:lnTo>
                <a:lnTo>
                  <a:pt x="1561" y="1766"/>
                </a:lnTo>
                <a:lnTo>
                  <a:pt x="1561" y="1763"/>
                </a:lnTo>
                <a:lnTo>
                  <a:pt x="1561" y="1762"/>
                </a:lnTo>
                <a:lnTo>
                  <a:pt x="1563" y="1762"/>
                </a:lnTo>
                <a:lnTo>
                  <a:pt x="1564" y="1762"/>
                </a:lnTo>
                <a:lnTo>
                  <a:pt x="1564" y="1756"/>
                </a:lnTo>
                <a:lnTo>
                  <a:pt x="1588" y="1756"/>
                </a:lnTo>
                <a:lnTo>
                  <a:pt x="1593" y="1754"/>
                </a:lnTo>
                <a:lnTo>
                  <a:pt x="1614" y="1754"/>
                </a:lnTo>
                <a:lnTo>
                  <a:pt x="1616" y="1754"/>
                </a:lnTo>
                <a:lnTo>
                  <a:pt x="1627" y="1754"/>
                </a:lnTo>
                <a:lnTo>
                  <a:pt x="1631" y="1754"/>
                </a:lnTo>
                <a:lnTo>
                  <a:pt x="1635" y="1754"/>
                </a:lnTo>
                <a:lnTo>
                  <a:pt x="1657" y="1754"/>
                </a:lnTo>
                <a:lnTo>
                  <a:pt x="1657" y="1736"/>
                </a:lnTo>
                <a:lnTo>
                  <a:pt x="1657" y="1724"/>
                </a:lnTo>
                <a:lnTo>
                  <a:pt x="1657" y="1699"/>
                </a:lnTo>
                <a:lnTo>
                  <a:pt x="1657" y="1694"/>
                </a:lnTo>
                <a:lnTo>
                  <a:pt x="1657" y="1693"/>
                </a:lnTo>
                <a:lnTo>
                  <a:pt x="1672" y="1693"/>
                </a:lnTo>
                <a:lnTo>
                  <a:pt x="1684" y="1693"/>
                </a:lnTo>
                <a:lnTo>
                  <a:pt x="1688" y="1693"/>
                </a:lnTo>
                <a:lnTo>
                  <a:pt x="1691" y="1693"/>
                </a:lnTo>
                <a:lnTo>
                  <a:pt x="1692" y="1693"/>
                </a:lnTo>
                <a:lnTo>
                  <a:pt x="1705" y="1693"/>
                </a:lnTo>
                <a:lnTo>
                  <a:pt x="1708" y="1693"/>
                </a:lnTo>
                <a:lnTo>
                  <a:pt x="1710" y="1693"/>
                </a:lnTo>
                <a:lnTo>
                  <a:pt x="1715" y="1693"/>
                </a:lnTo>
                <a:lnTo>
                  <a:pt x="1719" y="1693"/>
                </a:lnTo>
                <a:lnTo>
                  <a:pt x="1735" y="1692"/>
                </a:lnTo>
                <a:lnTo>
                  <a:pt x="1751" y="1692"/>
                </a:lnTo>
                <a:lnTo>
                  <a:pt x="1749" y="1701"/>
                </a:lnTo>
                <a:lnTo>
                  <a:pt x="1749" y="1709"/>
                </a:lnTo>
                <a:lnTo>
                  <a:pt x="1749" y="1716"/>
                </a:lnTo>
                <a:lnTo>
                  <a:pt x="1749" y="1723"/>
                </a:lnTo>
                <a:lnTo>
                  <a:pt x="1749" y="1724"/>
                </a:lnTo>
                <a:lnTo>
                  <a:pt x="1749" y="1732"/>
                </a:lnTo>
                <a:lnTo>
                  <a:pt x="1749" y="1739"/>
                </a:lnTo>
                <a:lnTo>
                  <a:pt x="1749" y="1740"/>
                </a:lnTo>
                <a:lnTo>
                  <a:pt x="1749" y="1748"/>
                </a:lnTo>
                <a:lnTo>
                  <a:pt x="1749" y="1750"/>
                </a:lnTo>
                <a:lnTo>
                  <a:pt x="1749" y="1754"/>
                </a:lnTo>
                <a:lnTo>
                  <a:pt x="1749" y="1756"/>
                </a:lnTo>
                <a:lnTo>
                  <a:pt x="1779" y="1754"/>
                </a:lnTo>
                <a:lnTo>
                  <a:pt x="1783" y="1754"/>
                </a:lnTo>
                <a:lnTo>
                  <a:pt x="1803" y="1754"/>
                </a:lnTo>
                <a:lnTo>
                  <a:pt x="1806" y="1754"/>
                </a:lnTo>
                <a:lnTo>
                  <a:pt x="1807" y="1754"/>
                </a:lnTo>
                <a:lnTo>
                  <a:pt x="1808" y="1754"/>
                </a:lnTo>
                <a:lnTo>
                  <a:pt x="1811" y="1754"/>
                </a:lnTo>
                <a:lnTo>
                  <a:pt x="1811" y="1756"/>
                </a:lnTo>
                <a:lnTo>
                  <a:pt x="1811" y="1757"/>
                </a:lnTo>
                <a:lnTo>
                  <a:pt x="1811" y="1760"/>
                </a:lnTo>
                <a:lnTo>
                  <a:pt x="1811" y="1761"/>
                </a:lnTo>
                <a:lnTo>
                  <a:pt x="1811" y="1762"/>
                </a:lnTo>
                <a:lnTo>
                  <a:pt x="1811" y="1763"/>
                </a:lnTo>
                <a:lnTo>
                  <a:pt x="1811" y="1765"/>
                </a:lnTo>
                <a:lnTo>
                  <a:pt x="1811" y="1766"/>
                </a:lnTo>
                <a:lnTo>
                  <a:pt x="1811" y="1767"/>
                </a:lnTo>
                <a:lnTo>
                  <a:pt x="1811" y="1770"/>
                </a:lnTo>
                <a:lnTo>
                  <a:pt x="1811" y="1771"/>
                </a:lnTo>
                <a:lnTo>
                  <a:pt x="1811" y="1773"/>
                </a:lnTo>
                <a:lnTo>
                  <a:pt x="1811" y="1774"/>
                </a:lnTo>
                <a:lnTo>
                  <a:pt x="1811" y="1776"/>
                </a:lnTo>
                <a:lnTo>
                  <a:pt x="1811" y="1778"/>
                </a:lnTo>
                <a:lnTo>
                  <a:pt x="1811" y="1779"/>
                </a:lnTo>
                <a:lnTo>
                  <a:pt x="1811" y="1780"/>
                </a:lnTo>
                <a:lnTo>
                  <a:pt x="1811" y="1782"/>
                </a:lnTo>
                <a:lnTo>
                  <a:pt x="1811" y="1783"/>
                </a:lnTo>
                <a:lnTo>
                  <a:pt x="1811" y="1784"/>
                </a:lnTo>
                <a:lnTo>
                  <a:pt x="1811" y="1786"/>
                </a:lnTo>
                <a:lnTo>
                  <a:pt x="1811" y="1788"/>
                </a:lnTo>
                <a:lnTo>
                  <a:pt x="1811" y="1790"/>
                </a:lnTo>
                <a:lnTo>
                  <a:pt x="1811" y="1793"/>
                </a:lnTo>
                <a:lnTo>
                  <a:pt x="1811" y="1795"/>
                </a:lnTo>
                <a:lnTo>
                  <a:pt x="1811" y="1796"/>
                </a:lnTo>
                <a:lnTo>
                  <a:pt x="1811" y="1797"/>
                </a:lnTo>
                <a:lnTo>
                  <a:pt x="1811" y="1799"/>
                </a:lnTo>
                <a:lnTo>
                  <a:pt x="1811" y="1800"/>
                </a:lnTo>
                <a:lnTo>
                  <a:pt x="1811" y="1801"/>
                </a:lnTo>
                <a:lnTo>
                  <a:pt x="1811" y="1803"/>
                </a:lnTo>
                <a:lnTo>
                  <a:pt x="1811" y="1805"/>
                </a:lnTo>
                <a:lnTo>
                  <a:pt x="1811" y="1807"/>
                </a:lnTo>
                <a:lnTo>
                  <a:pt x="1809" y="1807"/>
                </a:lnTo>
                <a:lnTo>
                  <a:pt x="1809" y="1812"/>
                </a:lnTo>
                <a:lnTo>
                  <a:pt x="1809" y="1814"/>
                </a:lnTo>
                <a:lnTo>
                  <a:pt x="1809" y="1816"/>
                </a:lnTo>
                <a:lnTo>
                  <a:pt x="1809" y="1817"/>
                </a:lnTo>
                <a:lnTo>
                  <a:pt x="1811" y="1817"/>
                </a:lnTo>
                <a:lnTo>
                  <a:pt x="1816" y="1817"/>
                </a:lnTo>
                <a:lnTo>
                  <a:pt x="1820" y="1817"/>
                </a:lnTo>
                <a:lnTo>
                  <a:pt x="1821" y="1817"/>
                </a:lnTo>
                <a:lnTo>
                  <a:pt x="1824" y="1817"/>
                </a:lnTo>
                <a:lnTo>
                  <a:pt x="1832" y="1817"/>
                </a:lnTo>
                <a:lnTo>
                  <a:pt x="1833" y="1817"/>
                </a:lnTo>
                <a:lnTo>
                  <a:pt x="1841" y="1817"/>
                </a:lnTo>
                <a:lnTo>
                  <a:pt x="1846" y="1817"/>
                </a:lnTo>
                <a:lnTo>
                  <a:pt x="1855" y="1817"/>
                </a:lnTo>
                <a:lnTo>
                  <a:pt x="1862" y="1817"/>
                </a:lnTo>
                <a:lnTo>
                  <a:pt x="1863" y="1817"/>
                </a:lnTo>
                <a:lnTo>
                  <a:pt x="1864" y="1817"/>
                </a:lnTo>
                <a:lnTo>
                  <a:pt x="1866" y="1817"/>
                </a:lnTo>
                <a:lnTo>
                  <a:pt x="1867" y="1817"/>
                </a:lnTo>
                <a:lnTo>
                  <a:pt x="1868" y="1817"/>
                </a:lnTo>
                <a:lnTo>
                  <a:pt x="1869" y="1817"/>
                </a:lnTo>
                <a:lnTo>
                  <a:pt x="1873" y="1817"/>
                </a:lnTo>
                <a:lnTo>
                  <a:pt x="1881" y="1817"/>
                </a:lnTo>
                <a:lnTo>
                  <a:pt x="1894" y="1817"/>
                </a:lnTo>
                <a:lnTo>
                  <a:pt x="1896" y="1817"/>
                </a:lnTo>
                <a:lnTo>
                  <a:pt x="1902" y="1817"/>
                </a:lnTo>
                <a:lnTo>
                  <a:pt x="1903" y="1817"/>
                </a:lnTo>
                <a:lnTo>
                  <a:pt x="1916" y="1817"/>
                </a:lnTo>
                <a:lnTo>
                  <a:pt x="1933" y="1817"/>
                </a:lnTo>
                <a:lnTo>
                  <a:pt x="1933" y="1848"/>
                </a:lnTo>
                <a:lnTo>
                  <a:pt x="1965" y="1848"/>
                </a:lnTo>
                <a:lnTo>
                  <a:pt x="1965" y="1816"/>
                </a:lnTo>
                <a:lnTo>
                  <a:pt x="1971" y="1816"/>
                </a:lnTo>
                <a:lnTo>
                  <a:pt x="1979" y="1816"/>
                </a:lnTo>
                <a:lnTo>
                  <a:pt x="1983" y="1816"/>
                </a:lnTo>
                <a:lnTo>
                  <a:pt x="1988" y="1816"/>
                </a:lnTo>
                <a:lnTo>
                  <a:pt x="1995" y="1816"/>
                </a:lnTo>
                <a:lnTo>
                  <a:pt x="1996" y="1816"/>
                </a:lnTo>
                <a:lnTo>
                  <a:pt x="2003" y="1816"/>
                </a:lnTo>
                <a:lnTo>
                  <a:pt x="2013" y="1817"/>
                </a:lnTo>
                <a:lnTo>
                  <a:pt x="2026" y="1817"/>
                </a:lnTo>
                <a:lnTo>
                  <a:pt x="2033" y="1817"/>
                </a:lnTo>
                <a:lnTo>
                  <a:pt x="2043" y="1817"/>
                </a:lnTo>
                <a:lnTo>
                  <a:pt x="2050" y="1817"/>
                </a:lnTo>
                <a:lnTo>
                  <a:pt x="2056" y="1817"/>
                </a:lnTo>
                <a:lnTo>
                  <a:pt x="2086" y="1818"/>
                </a:lnTo>
                <a:lnTo>
                  <a:pt x="2089" y="1818"/>
                </a:lnTo>
                <a:lnTo>
                  <a:pt x="2100" y="1818"/>
                </a:lnTo>
                <a:lnTo>
                  <a:pt x="2117" y="1820"/>
                </a:lnTo>
                <a:lnTo>
                  <a:pt x="2128" y="1820"/>
                </a:lnTo>
                <a:lnTo>
                  <a:pt x="2133" y="1818"/>
                </a:lnTo>
                <a:lnTo>
                  <a:pt x="2149" y="1818"/>
                </a:lnTo>
                <a:lnTo>
                  <a:pt x="2162" y="1818"/>
                </a:lnTo>
                <a:lnTo>
                  <a:pt x="2164" y="1818"/>
                </a:lnTo>
                <a:lnTo>
                  <a:pt x="2180" y="1817"/>
                </a:lnTo>
                <a:lnTo>
                  <a:pt x="2196" y="1817"/>
                </a:lnTo>
                <a:lnTo>
                  <a:pt x="2211" y="1817"/>
                </a:lnTo>
                <a:lnTo>
                  <a:pt x="2213" y="1817"/>
                </a:lnTo>
                <a:lnTo>
                  <a:pt x="2217" y="1817"/>
                </a:lnTo>
                <a:lnTo>
                  <a:pt x="2221" y="1817"/>
                </a:lnTo>
                <a:lnTo>
                  <a:pt x="2228" y="1817"/>
                </a:lnTo>
                <a:lnTo>
                  <a:pt x="2232" y="1817"/>
                </a:lnTo>
                <a:lnTo>
                  <a:pt x="2244" y="1816"/>
                </a:lnTo>
                <a:lnTo>
                  <a:pt x="2252" y="1816"/>
                </a:lnTo>
                <a:lnTo>
                  <a:pt x="2260" y="1816"/>
                </a:lnTo>
                <a:lnTo>
                  <a:pt x="2275" y="1816"/>
                </a:lnTo>
                <a:lnTo>
                  <a:pt x="2291" y="1817"/>
                </a:lnTo>
                <a:lnTo>
                  <a:pt x="2305" y="1817"/>
                </a:lnTo>
                <a:lnTo>
                  <a:pt x="2313" y="1816"/>
                </a:lnTo>
                <a:lnTo>
                  <a:pt x="2328" y="1816"/>
                </a:lnTo>
                <a:lnTo>
                  <a:pt x="2335" y="1816"/>
                </a:lnTo>
                <a:lnTo>
                  <a:pt x="2343" y="1814"/>
                </a:lnTo>
                <a:lnTo>
                  <a:pt x="2350" y="1814"/>
                </a:lnTo>
                <a:lnTo>
                  <a:pt x="2358" y="1814"/>
                </a:lnTo>
                <a:lnTo>
                  <a:pt x="2364" y="1813"/>
                </a:lnTo>
                <a:lnTo>
                  <a:pt x="2365" y="1813"/>
                </a:lnTo>
                <a:lnTo>
                  <a:pt x="2365" y="1830"/>
                </a:lnTo>
                <a:lnTo>
                  <a:pt x="2365" y="1846"/>
                </a:lnTo>
                <a:lnTo>
                  <a:pt x="2365" y="1861"/>
                </a:lnTo>
                <a:lnTo>
                  <a:pt x="2365" y="1877"/>
                </a:lnTo>
                <a:lnTo>
                  <a:pt x="2365" y="1908"/>
                </a:lnTo>
                <a:lnTo>
                  <a:pt x="2365" y="1924"/>
                </a:lnTo>
                <a:lnTo>
                  <a:pt x="2365" y="1940"/>
                </a:lnTo>
                <a:lnTo>
                  <a:pt x="2365" y="1955"/>
                </a:lnTo>
                <a:lnTo>
                  <a:pt x="2365" y="1971"/>
                </a:lnTo>
                <a:lnTo>
                  <a:pt x="2365" y="1979"/>
                </a:lnTo>
                <a:lnTo>
                  <a:pt x="2365" y="1988"/>
                </a:lnTo>
                <a:lnTo>
                  <a:pt x="2365" y="2002"/>
                </a:lnTo>
                <a:lnTo>
                  <a:pt x="2365" y="2004"/>
                </a:lnTo>
                <a:lnTo>
                  <a:pt x="2365" y="2019"/>
                </a:lnTo>
                <a:lnTo>
                  <a:pt x="2365" y="2035"/>
                </a:lnTo>
                <a:lnTo>
                  <a:pt x="2365" y="2047"/>
                </a:lnTo>
                <a:lnTo>
                  <a:pt x="2365" y="2051"/>
                </a:lnTo>
                <a:lnTo>
                  <a:pt x="2364" y="2066"/>
                </a:lnTo>
                <a:lnTo>
                  <a:pt x="2364" y="2068"/>
                </a:lnTo>
                <a:lnTo>
                  <a:pt x="2363" y="2068"/>
                </a:lnTo>
                <a:lnTo>
                  <a:pt x="2343" y="2068"/>
                </a:lnTo>
                <a:lnTo>
                  <a:pt x="2312" y="2068"/>
                </a:lnTo>
                <a:lnTo>
                  <a:pt x="2303" y="2068"/>
                </a:lnTo>
                <a:lnTo>
                  <a:pt x="2281" y="2068"/>
                </a:lnTo>
                <a:lnTo>
                  <a:pt x="2251" y="2068"/>
                </a:lnTo>
                <a:lnTo>
                  <a:pt x="2241" y="2068"/>
                </a:lnTo>
                <a:lnTo>
                  <a:pt x="2230" y="2068"/>
                </a:lnTo>
                <a:lnTo>
                  <a:pt x="2228" y="2068"/>
                </a:lnTo>
                <a:lnTo>
                  <a:pt x="2219" y="2068"/>
                </a:lnTo>
                <a:lnTo>
                  <a:pt x="2211" y="2068"/>
                </a:lnTo>
                <a:lnTo>
                  <a:pt x="2204" y="2068"/>
                </a:lnTo>
                <a:lnTo>
                  <a:pt x="2196" y="2068"/>
                </a:lnTo>
                <a:lnTo>
                  <a:pt x="2192" y="2068"/>
                </a:lnTo>
                <a:lnTo>
                  <a:pt x="2180" y="2069"/>
                </a:lnTo>
                <a:lnTo>
                  <a:pt x="2171" y="2069"/>
                </a:lnTo>
                <a:lnTo>
                  <a:pt x="2158" y="2069"/>
                </a:lnTo>
                <a:lnTo>
                  <a:pt x="2150" y="2069"/>
                </a:lnTo>
                <a:lnTo>
                  <a:pt x="2134" y="2069"/>
                </a:lnTo>
                <a:lnTo>
                  <a:pt x="2129" y="2069"/>
                </a:lnTo>
                <a:lnTo>
                  <a:pt x="2128" y="2069"/>
                </a:lnTo>
                <a:lnTo>
                  <a:pt x="2127" y="2069"/>
                </a:lnTo>
                <a:lnTo>
                  <a:pt x="2123" y="2069"/>
                </a:lnTo>
                <a:lnTo>
                  <a:pt x="2120" y="2069"/>
                </a:lnTo>
                <a:lnTo>
                  <a:pt x="2119" y="2069"/>
                </a:lnTo>
                <a:lnTo>
                  <a:pt x="2100" y="2069"/>
                </a:lnTo>
                <a:lnTo>
                  <a:pt x="2099" y="2069"/>
                </a:lnTo>
                <a:lnTo>
                  <a:pt x="2098" y="2069"/>
                </a:lnTo>
                <a:lnTo>
                  <a:pt x="2084" y="2069"/>
                </a:lnTo>
                <a:lnTo>
                  <a:pt x="2068" y="2069"/>
                </a:lnTo>
                <a:lnTo>
                  <a:pt x="2064" y="2069"/>
                </a:lnTo>
                <a:lnTo>
                  <a:pt x="2064" y="2073"/>
                </a:lnTo>
                <a:lnTo>
                  <a:pt x="2064" y="2076"/>
                </a:lnTo>
                <a:lnTo>
                  <a:pt x="2064" y="2077"/>
                </a:lnTo>
                <a:lnTo>
                  <a:pt x="2064" y="2078"/>
                </a:lnTo>
                <a:lnTo>
                  <a:pt x="2064" y="2081"/>
                </a:lnTo>
                <a:lnTo>
                  <a:pt x="2068" y="2081"/>
                </a:lnTo>
                <a:lnTo>
                  <a:pt x="2068" y="2083"/>
                </a:lnTo>
                <a:lnTo>
                  <a:pt x="2060" y="2083"/>
                </a:lnTo>
                <a:lnTo>
                  <a:pt x="2060" y="2087"/>
                </a:lnTo>
                <a:lnTo>
                  <a:pt x="2060" y="2090"/>
                </a:lnTo>
                <a:lnTo>
                  <a:pt x="2060" y="2096"/>
                </a:lnTo>
                <a:lnTo>
                  <a:pt x="2052" y="2096"/>
                </a:lnTo>
                <a:lnTo>
                  <a:pt x="2052" y="2085"/>
                </a:lnTo>
                <a:lnTo>
                  <a:pt x="2052" y="2070"/>
                </a:lnTo>
                <a:lnTo>
                  <a:pt x="2052" y="2069"/>
                </a:lnTo>
                <a:lnTo>
                  <a:pt x="2038" y="2069"/>
                </a:lnTo>
                <a:lnTo>
                  <a:pt x="2034" y="2069"/>
                </a:lnTo>
                <a:lnTo>
                  <a:pt x="2026" y="2069"/>
                </a:lnTo>
                <a:lnTo>
                  <a:pt x="2026" y="2068"/>
                </a:lnTo>
                <a:lnTo>
                  <a:pt x="2026" y="2065"/>
                </a:lnTo>
                <a:lnTo>
                  <a:pt x="2026" y="2064"/>
                </a:lnTo>
                <a:lnTo>
                  <a:pt x="2026" y="2061"/>
                </a:lnTo>
                <a:lnTo>
                  <a:pt x="2026" y="2060"/>
                </a:lnTo>
                <a:lnTo>
                  <a:pt x="2026" y="2057"/>
                </a:lnTo>
                <a:lnTo>
                  <a:pt x="2026" y="2056"/>
                </a:lnTo>
                <a:lnTo>
                  <a:pt x="2026" y="2055"/>
                </a:lnTo>
                <a:lnTo>
                  <a:pt x="2026" y="2053"/>
                </a:lnTo>
                <a:lnTo>
                  <a:pt x="2026" y="2052"/>
                </a:lnTo>
                <a:lnTo>
                  <a:pt x="2026" y="2051"/>
                </a:lnTo>
                <a:lnTo>
                  <a:pt x="2026" y="2049"/>
                </a:lnTo>
                <a:lnTo>
                  <a:pt x="2026" y="2048"/>
                </a:lnTo>
                <a:lnTo>
                  <a:pt x="2026" y="2047"/>
                </a:lnTo>
                <a:lnTo>
                  <a:pt x="2026" y="2044"/>
                </a:lnTo>
                <a:lnTo>
                  <a:pt x="2027" y="2044"/>
                </a:lnTo>
                <a:lnTo>
                  <a:pt x="2027" y="2043"/>
                </a:lnTo>
                <a:lnTo>
                  <a:pt x="2027" y="2042"/>
                </a:lnTo>
                <a:lnTo>
                  <a:pt x="2027" y="2040"/>
                </a:lnTo>
                <a:lnTo>
                  <a:pt x="2027" y="2039"/>
                </a:lnTo>
                <a:lnTo>
                  <a:pt x="2027" y="2038"/>
                </a:lnTo>
                <a:lnTo>
                  <a:pt x="2027" y="2036"/>
                </a:lnTo>
                <a:lnTo>
                  <a:pt x="2023" y="2036"/>
                </a:lnTo>
                <a:lnTo>
                  <a:pt x="2022" y="2036"/>
                </a:lnTo>
                <a:lnTo>
                  <a:pt x="2018" y="2036"/>
                </a:lnTo>
                <a:lnTo>
                  <a:pt x="2014" y="2036"/>
                </a:lnTo>
                <a:lnTo>
                  <a:pt x="2013" y="2036"/>
                </a:lnTo>
                <a:lnTo>
                  <a:pt x="2010" y="2036"/>
                </a:lnTo>
                <a:lnTo>
                  <a:pt x="2010" y="2038"/>
                </a:lnTo>
                <a:lnTo>
                  <a:pt x="2010" y="2039"/>
                </a:lnTo>
                <a:lnTo>
                  <a:pt x="2010" y="2044"/>
                </a:lnTo>
                <a:lnTo>
                  <a:pt x="2010" y="2047"/>
                </a:lnTo>
                <a:lnTo>
                  <a:pt x="1996" y="2047"/>
                </a:lnTo>
                <a:lnTo>
                  <a:pt x="1996" y="2052"/>
                </a:lnTo>
                <a:lnTo>
                  <a:pt x="1995" y="2068"/>
                </a:lnTo>
                <a:lnTo>
                  <a:pt x="1995" y="2069"/>
                </a:lnTo>
                <a:lnTo>
                  <a:pt x="1997" y="2072"/>
                </a:lnTo>
                <a:lnTo>
                  <a:pt x="2007" y="2082"/>
                </a:lnTo>
                <a:lnTo>
                  <a:pt x="2012" y="2085"/>
                </a:lnTo>
                <a:lnTo>
                  <a:pt x="2047" y="2124"/>
                </a:lnTo>
                <a:lnTo>
                  <a:pt x="2074" y="2154"/>
                </a:lnTo>
                <a:lnTo>
                  <a:pt x="2108" y="2192"/>
                </a:lnTo>
                <a:lnTo>
                  <a:pt x="2102" y="2192"/>
                </a:lnTo>
                <a:lnTo>
                  <a:pt x="2072" y="2158"/>
                </a:lnTo>
                <a:lnTo>
                  <a:pt x="2070" y="2160"/>
                </a:lnTo>
                <a:lnTo>
                  <a:pt x="2069" y="2160"/>
                </a:lnTo>
                <a:lnTo>
                  <a:pt x="2068" y="2160"/>
                </a:lnTo>
                <a:lnTo>
                  <a:pt x="2068" y="2162"/>
                </a:lnTo>
                <a:lnTo>
                  <a:pt x="2067" y="2162"/>
                </a:lnTo>
                <a:lnTo>
                  <a:pt x="2068" y="2163"/>
                </a:lnTo>
                <a:lnTo>
                  <a:pt x="2068" y="2164"/>
                </a:lnTo>
                <a:lnTo>
                  <a:pt x="2069" y="2166"/>
                </a:lnTo>
                <a:lnTo>
                  <a:pt x="2070" y="2166"/>
                </a:lnTo>
                <a:lnTo>
                  <a:pt x="2070" y="2167"/>
                </a:lnTo>
                <a:lnTo>
                  <a:pt x="2072" y="2167"/>
                </a:lnTo>
                <a:lnTo>
                  <a:pt x="2074" y="2171"/>
                </a:lnTo>
                <a:lnTo>
                  <a:pt x="2076" y="2172"/>
                </a:lnTo>
                <a:lnTo>
                  <a:pt x="2076" y="2173"/>
                </a:lnTo>
                <a:lnTo>
                  <a:pt x="2077" y="2173"/>
                </a:lnTo>
                <a:lnTo>
                  <a:pt x="2078" y="2175"/>
                </a:lnTo>
                <a:lnTo>
                  <a:pt x="2080" y="2176"/>
                </a:lnTo>
                <a:lnTo>
                  <a:pt x="2081" y="2179"/>
                </a:lnTo>
                <a:lnTo>
                  <a:pt x="2082" y="2180"/>
                </a:lnTo>
                <a:lnTo>
                  <a:pt x="2084" y="2180"/>
                </a:lnTo>
                <a:lnTo>
                  <a:pt x="2087" y="2185"/>
                </a:lnTo>
                <a:lnTo>
                  <a:pt x="2091" y="2189"/>
                </a:lnTo>
                <a:lnTo>
                  <a:pt x="2091" y="2190"/>
                </a:lnTo>
                <a:lnTo>
                  <a:pt x="2093" y="2192"/>
                </a:lnTo>
                <a:lnTo>
                  <a:pt x="2091" y="2192"/>
                </a:lnTo>
                <a:lnTo>
                  <a:pt x="2087" y="2192"/>
                </a:lnTo>
                <a:lnTo>
                  <a:pt x="2086" y="2192"/>
                </a:lnTo>
                <a:lnTo>
                  <a:pt x="2085" y="2192"/>
                </a:lnTo>
                <a:lnTo>
                  <a:pt x="2084" y="2192"/>
                </a:lnTo>
                <a:lnTo>
                  <a:pt x="2077" y="2192"/>
                </a:lnTo>
                <a:lnTo>
                  <a:pt x="2074" y="2192"/>
                </a:lnTo>
                <a:lnTo>
                  <a:pt x="2072" y="2192"/>
                </a:lnTo>
                <a:lnTo>
                  <a:pt x="2069" y="2192"/>
                </a:lnTo>
                <a:lnTo>
                  <a:pt x="2068" y="2192"/>
                </a:lnTo>
                <a:lnTo>
                  <a:pt x="2060" y="2192"/>
                </a:lnTo>
                <a:lnTo>
                  <a:pt x="2054" y="2192"/>
                </a:lnTo>
                <a:lnTo>
                  <a:pt x="2038" y="2193"/>
                </a:lnTo>
                <a:lnTo>
                  <a:pt x="2037" y="2193"/>
                </a:lnTo>
                <a:lnTo>
                  <a:pt x="2030" y="2193"/>
                </a:lnTo>
                <a:lnTo>
                  <a:pt x="2022" y="2192"/>
                </a:lnTo>
                <a:lnTo>
                  <a:pt x="2016" y="2192"/>
                </a:lnTo>
                <a:lnTo>
                  <a:pt x="2007" y="2192"/>
                </a:lnTo>
                <a:lnTo>
                  <a:pt x="1987" y="2192"/>
                </a:lnTo>
                <a:lnTo>
                  <a:pt x="1978" y="2192"/>
                </a:lnTo>
                <a:lnTo>
                  <a:pt x="1977" y="2192"/>
                </a:lnTo>
                <a:lnTo>
                  <a:pt x="1945" y="2192"/>
                </a:lnTo>
                <a:lnTo>
                  <a:pt x="1931" y="2192"/>
                </a:lnTo>
                <a:lnTo>
                  <a:pt x="1922" y="2192"/>
                </a:lnTo>
                <a:lnTo>
                  <a:pt x="1915" y="2192"/>
                </a:lnTo>
                <a:lnTo>
                  <a:pt x="1913" y="2192"/>
                </a:lnTo>
                <a:lnTo>
                  <a:pt x="1884" y="2192"/>
                </a:lnTo>
                <a:lnTo>
                  <a:pt x="1854" y="2193"/>
                </a:lnTo>
                <a:lnTo>
                  <a:pt x="1853" y="2193"/>
                </a:lnTo>
                <a:lnTo>
                  <a:pt x="1851" y="2193"/>
                </a:lnTo>
                <a:lnTo>
                  <a:pt x="1850" y="2193"/>
                </a:lnTo>
                <a:lnTo>
                  <a:pt x="1820" y="2193"/>
                </a:lnTo>
                <a:lnTo>
                  <a:pt x="1819" y="2193"/>
                </a:lnTo>
                <a:lnTo>
                  <a:pt x="1785" y="2196"/>
                </a:lnTo>
                <a:lnTo>
                  <a:pt x="1779" y="2196"/>
                </a:lnTo>
                <a:lnTo>
                  <a:pt x="1777" y="2196"/>
                </a:lnTo>
                <a:lnTo>
                  <a:pt x="1774" y="2196"/>
                </a:lnTo>
                <a:lnTo>
                  <a:pt x="1773" y="2196"/>
                </a:lnTo>
                <a:lnTo>
                  <a:pt x="1769" y="2196"/>
                </a:lnTo>
                <a:lnTo>
                  <a:pt x="1765" y="2196"/>
                </a:lnTo>
                <a:lnTo>
                  <a:pt x="1761" y="2196"/>
                </a:lnTo>
                <a:lnTo>
                  <a:pt x="1760" y="2196"/>
                </a:lnTo>
                <a:lnTo>
                  <a:pt x="1752" y="2197"/>
                </a:lnTo>
                <a:lnTo>
                  <a:pt x="1751" y="2197"/>
                </a:lnTo>
                <a:lnTo>
                  <a:pt x="1745" y="2197"/>
                </a:lnTo>
                <a:lnTo>
                  <a:pt x="1738" y="2197"/>
                </a:lnTo>
                <a:lnTo>
                  <a:pt x="1735" y="2197"/>
                </a:lnTo>
                <a:lnTo>
                  <a:pt x="1731" y="2197"/>
                </a:lnTo>
                <a:lnTo>
                  <a:pt x="1730" y="2198"/>
                </a:lnTo>
                <a:lnTo>
                  <a:pt x="1729" y="2198"/>
                </a:lnTo>
                <a:lnTo>
                  <a:pt x="1719" y="2198"/>
                </a:lnTo>
                <a:lnTo>
                  <a:pt x="1713" y="2198"/>
                </a:lnTo>
                <a:lnTo>
                  <a:pt x="1712" y="2198"/>
                </a:lnTo>
                <a:lnTo>
                  <a:pt x="1706" y="2197"/>
                </a:lnTo>
                <a:lnTo>
                  <a:pt x="1704" y="2197"/>
                </a:lnTo>
                <a:lnTo>
                  <a:pt x="1700" y="2197"/>
                </a:lnTo>
                <a:lnTo>
                  <a:pt x="1689" y="2197"/>
                </a:lnTo>
                <a:lnTo>
                  <a:pt x="1675" y="2196"/>
                </a:lnTo>
                <a:lnTo>
                  <a:pt x="1672" y="2196"/>
                </a:lnTo>
                <a:lnTo>
                  <a:pt x="1668" y="2196"/>
                </a:lnTo>
                <a:lnTo>
                  <a:pt x="1661" y="2196"/>
                </a:lnTo>
                <a:lnTo>
                  <a:pt x="1659" y="2196"/>
                </a:lnTo>
                <a:lnTo>
                  <a:pt x="1652" y="2194"/>
                </a:lnTo>
                <a:lnTo>
                  <a:pt x="1650" y="2194"/>
                </a:lnTo>
                <a:lnTo>
                  <a:pt x="1650" y="2196"/>
                </a:lnTo>
                <a:lnTo>
                  <a:pt x="1641" y="2213"/>
                </a:lnTo>
                <a:lnTo>
                  <a:pt x="1635" y="2224"/>
                </a:lnTo>
                <a:lnTo>
                  <a:pt x="1633" y="2227"/>
                </a:lnTo>
                <a:lnTo>
                  <a:pt x="1631" y="2234"/>
                </a:lnTo>
                <a:lnTo>
                  <a:pt x="1628" y="2236"/>
                </a:lnTo>
                <a:lnTo>
                  <a:pt x="1627" y="2240"/>
                </a:lnTo>
                <a:lnTo>
                  <a:pt x="1623" y="2245"/>
                </a:lnTo>
                <a:lnTo>
                  <a:pt x="1621" y="2249"/>
                </a:lnTo>
                <a:lnTo>
                  <a:pt x="1620" y="2252"/>
                </a:lnTo>
                <a:lnTo>
                  <a:pt x="1619" y="2254"/>
                </a:lnTo>
                <a:lnTo>
                  <a:pt x="1616" y="2260"/>
                </a:lnTo>
                <a:lnTo>
                  <a:pt x="1615" y="2262"/>
                </a:lnTo>
                <a:lnTo>
                  <a:pt x="1612" y="2266"/>
                </a:lnTo>
                <a:lnTo>
                  <a:pt x="1612" y="2268"/>
                </a:lnTo>
                <a:lnTo>
                  <a:pt x="1610" y="2273"/>
                </a:lnTo>
                <a:lnTo>
                  <a:pt x="1603" y="2284"/>
                </a:lnTo>
                <a:lnTo>
                  <a:pt x="1603" y="2286"/>
                </a:lnTo>
                <a:lnTo>
                  <a:pt x="1603" y="2284"/>
                </a:lnTo>
                <a:lnTo>
                  <a:pt x="1603" y="2269"/>
                </a:lnTo>
                <a:lnTo>
                  <a:pt x="1597" y="2269"/>
                </a:lnTo>
                <a:lnTo>
                  <a:pt x="1595" y="2269"/>
                </a:lnTo>
                <a:lnTo>
                  <a:pt x="1603" y="2254"/>
                </a:lnTo>
                <a:lnTo>
                  <a:pt x="1602" y="2254"/>
                </a:lnTo>
                <a:lnTo>
                  <a:pt x="1586" y="2253"/>
                </a:lnTo>
                <a:lnTo>
                  <a:pt x="1580" y="2253"/>
                </a:lnTo>
                <a:lnTo>
                  <a:pt x="1578" y="2253"/>
                </a:lnTo>
                <a:lnTo>
                  <a:pt x="1576" y="2253"/>
                </a:lnTo>
                <a:lnTo>
                  <a:pt x="1571" y="2253"/>
                </a:lnTo>
                <a:lnTo>
                  <a:pt x="1571" y="2254"/>
                </a:lnTo>
                <a:lnTo>
                  <a:pt x="1568" y="2258"/>
                </a:lnTo>
                <a:lnTo>
                  <a:pt x="1567" y="2260"/>
                </a:lnTo>
                <a:lnTo>
                  <a:pt x="1565" y="2261"/>
                </a:lnTo>
                <a:lnTo>
                  <a:pt x="1565" y="2262"/>
                </a:lnTo>
                <a:lnTo>
                  <a:pt x="1564" y="2264"/>
                </a:lnTo>
                <a:lnTo>
                  <a:pt x="1561" y="2269"/>
                </a:lnTo>
                <a:lnTo>
                  <a:pt x="1561" y="2270"/>
                </a:lnTo>
                <a:lnTo>
                  <a:pt x="1560" y="2271"/>
                </a:lnTo>
                <a:lnTo>
                  <a:pt x="1560" y="2273"/>
                </a:lnTo>
                <a:lnTo>
                  <a:pt x="1558" y="2277"/>
                </a:lnTo>
                <a:lnTo>
                  <a:pt x="1558" y="2279"/>
                </a:lnTo>
                <a:lnTo>
                  <a:pt x="1556" y="2282"/>
                </a:lnTo>
                <a:lnTo>
                  <a:pt x="1555" y="2284"/>
                </a:lnTo>
                <a:lnTo>
                  <a:pt x="1555" y="2286"/>
                </a:lnTo>
                <a:lnTo>
                  <a:pt x="1554" y="2290"/>
                </a:lnTo>
                <a:lnTo>
                  <a:pt x="1554" y="2291"/>
                </a:lnTo>
                <a:lnTo>
                  <a:pt x="1552" y="2291"/>
                </a:lnTo>
                <a:lnTo>
                  <a:pt x="1552" y="2295"/>
                </a:lnTo>
                <a:lnTo>
                  <a:pt x="1552" y="2296"/>
                </a:lnTo>
                <a:lnTo>
                  <a:pt x="1551" y="2298"/>
                </a:lnTo>
                <a:lnTo>
                  <a:pt x="1551" y="2300"/>
                </a:lnTo>
                <a:lnTo>
                  <a:pt x="1550" y="2303"/>
                </a:lnTo>
                <a:lnTo>
                  <a:pt x="1550" y="2307"/>
                </a:lnTo>
                <a:lnTo>
                  <a:pt x="1550" y="2308"/>
                </a:lnTo>
                <a:lnTo>
                  <a:pt x="1550" y="2311"/>
                </a:lnTo>
                <a:lnTo>
                  <a:pt x="1550" y="2312"/>
                </a:lnTo>
                <a:lnTo>
                  <a:pt x="1548" y="2313"/>
                </a:lnTo>
                <a:lnTo>
                  <a:pt x="1548" y="2316"/>
                </a:lnTo>
                <a:lnTo>
                  <a:pt x="1535" y="2315"/>
                </a:lnTo>
                <a:lnTo>
                  <a:pt x="1518" y="2313"/>
                </a:lnTo>
                <a:lnTo>
                  <a:pt x="1511" y="2313"/>
                </a:lnTo>
                <a:lnTo>
                  <a:pt x="1503" y="2313"/>
                </a:lnTo>
                <a:lnTo>
                  <a:pt x="1496" y="2312"/>
                </a:lnTo>
                <a:lnTo>
                  <a:pt x="1494" y="2312"/>
                </a:lnTo>
                <a:lnTo>
                  <a:pt x="1486" y="2312"/>
                </a:lnTo>
                <a:lnTo>
                  <a:pt x="1486" y="2311"/>
                </a:lnTo>
                <a:lnTo>
                  <a:pt x="1486" y="2308"/>
                </a:lnTo>
                <a:lnTo>
                  <a:pt x="1486" y="2304"/>
                </a:lnTo>
                <a:lnTo>
                  <a:pt x="1486" y="2296"/>
                </a:lnTo>
                <a:lnTo>
                  <a:pt x="1486" y="2294"/>
                </a:lnTo>
                <a:lnTo>
                  <a:pt x="1486" y="2291"/>
                </a:lnTo>
                <a:lnTo>
                  <a:pt x="1486" y="2290"/>
                </a:lnTo>
                <a:lnTo>
                  <a:pt x="1486" y="2287"/>
                </a:lnTo>
                <a:lnTo>
                  <a:pt x="1486" y="2283"/>
                </a:lnTo>
                <a:lnTo>
                  <a:pt x="1484" y="2282"/>
                </a:lnTo>
                <a:lnTo>
                  <a:pt x="1470" y="2282"/>
                </a:lnTo>
                <a:lnTo>
                  <a:pt x="1454" y="2282"/>
                </a:lnTo>
                <a:lnTo>
                  <a:pt x="1424" y="2283"/>
                </a:lnTo>
                <a:lnTo>
                  <a:pt x="1423" y="2252"/>
                </a:lnTo>
                <a:lnTo>
                  <a:pt x="1407" y="2252"/>
                </a:lnTo>
                <a:lnTo>
                  <a:pt x="1402" y="2252"/>
                </a:lnTo>
                <a:lnTo>
                  <a:pt x="1396" y="2252"/>
                </a:lnTo>
                <a:lnTo>
                  <a:pt x="1390" y="2252"/>
                </a:lnTo>
                <a:lnTo>
                  <a:pt x="1381" y="2252"/>
                </a:lnTo>
                <a:lnTo>
                  <a:pt x="1381" y="2253"/>
                </a:lnTo>
                <a:lnTo>
                  <a:pt x="1381" y="2254"/>
                </a:lnTo>
                <a:lnTo>
                  <a:pt x="1383" y="2256"/>
                </a:lnTo>
                <a:lnTo>
                  <a:pt x="1383" y="2257"/>
                </a:lnTo>
                <a:lnTo>
                  <a:pt x="1383" y="2258"/>
                </a:lnTo>
                <a:lnTo>
                  <a:pt x="1384" y="2260"/>
                </a:lnTo>
                <a:lnTo>
                  <a:pt x="1384" y="2261"/>
                </a:lnTo>
                <a:lnTo>
                  <a:pt x="1384" y="2262"/>
                </a:lnTo>
                <a:lnTo>
                  <a:pt x="1384" y="2264"/>
                </a:lnTo>
                <a:lnTo>
                  <a:pt x="1384" y="2268"/>
                </a:lnTo>
                <a:lnTo>
                  <a:pt x="1384" y="2270"/>
                </a:lnTo>
                <a:lnTo>
                  <a:pt x="1371" y="2270"/>
                </a:lnTo>
                <a:lnTo>
                  <a:pt x="1364" y="2270"/>
                </a:lnTo>
                <a:lnTo>
                  <a:pt x="1363" y="2270"/>
                </a:lnTo>
                <a:lnTo>
                  <a:pt x="1363" y="2268"/>
                </a:lnTo>
                <a:lnTo>
                  <a:pt x="1363" y="2252"/>
                </a:lnTo>
                <a:lnTo>
                  <a:pt x="1363" y="2236"/>
                </a:lnTo>
                <a:lnTo>
                  <a:pt x="1363" y="2222"/>
                </a:lnTo>
                <a:lnTo>
                  <a:pt x="1364" y="2222"/>
                </a:lnTo>
                <a:lnTo>
                  <a:pt x="1372" y="2222"/>
                </a:lnTo>
                <a:lnTo>
                  <a:pt x="1374" y="2222"/>
                </a:lnTo>
                <a:lnTo>
                  <a:pt x="1376" y="2222"/>
                </a:lnTo>
                <a:lnTo>
                  <a:pt x="1379" y="2222"/>
                </a:lnTo>
                <a:lnTo>
                  <a:pt x="1380" y="2222"/>
                </a:lnTo>
                <a:lnTo>
                  <a:pt x="1381" y="2222"/>
                </a:lnTo>
                <a:lnTo>
                  <a:pt x="1383" y="2222"/>
                </a:lnTo>
                <a:lnTo>
                  <a:pt x="1384" y="2222"/>
                </a:lnTo>
                <a:lnTo>
                  <a:pt x="1387" y="2222"/>
                </a:lnTo>
                <a:lnTo>
                  <a:pt x="1389" y="2222"/>
                </a:lnTo>
                <a:lnTo>
                  <a:pt x="1389" y="2218"/>
                </a:lnTo>
                <a:lnTo>
                  <a:pt x="1389" y="2215"/>
                </a:lnTo>
                <a:lnTo>
                  <a:pt x="1389" y="2213"/>
                </a:lnTo>
                <a:lnTo>
                  <a:pt x="1389" y="2209"/>
                </a:lnTo>
                <a:lnTo>
                  <a:pt x="1389" y="2206"/>
                </a:lnTo>
                <a:lnTo>
                  <a:pt x="1389" y="2204"/>
                </a:lnTo>
                <a:lnTo>
                  <a:pt x="1389" y="2200"/>
                </a:lnTo>
                <a:lnTo>
                  <a:pt x="1389" y="2190"/>
                </a:lnTo>
                <a:lnTo>
                  <a:pt x="1366" y="2190"/>
                </a:lnTo>
                <a:lnTo>
                  <a:pt x="1363" y="2190"/>
                </a:lnTo>
                <a:lnTo>
                  <a:pt x="1360" y="2190"/>
                </a:lnTo>
                <a:lnTo>
                  <a:pt x="1358" y="2190"/>
                </a:lnTo>
                <a:lnTo>
                  <a:pt x="1353" y="2190"/>
                </a:lnTo>
                <a:lnTo>
                  <a:pt x="1346" y="2190"/>
                </a:lnTo>
                <a:lnTo>
                  <a:pt x="1334" y="2190"/>
                </a:lnTo>
                <a:lnTo>
                  <a:pt x="1333" y="2190"/>
                </a:lnTo>
                <a:lnTo>
                  <a:pt x="1327" y="2192"/>
                </a:lnTo>
                <a:lnTo>
                  <a:pt x="1319" y="2192"/>
                </a:lnTo>
                <a:lnTo>
                  <a:pt x="1312" y="2192"/>
                </a:lnTo>
                <a:lnTo>
                  <a:pt x="1304" y="2192"/>
                </a:lnTo>
                <a:lnTo>
                  <a:pt x="1297" y="2192"/>
                </a:lnTo>
                <a:lnTo>
                  <a:pt x="1294" y="2192"/>
                </a:lnTo>
                <a:lnTo>
                  <a:pt x="1290" y="2192"/>
                </a:lnTo>
                <a:lnTo>
                  <a:pt x="1282" y="2192"/>
                </a:lnTo>
                <a:lnTo>
                  <a:pt x="1274" y="2192"/>
                </a:lnTo>
                <a:lnTo>
                  <a:pt x="1268" y="2193"/>
                </a:lnTo>
                <a:lnTo>
                  <a:pt x="1260" y="2193"/>
                </a:lnTo>
                <a:lnTo>
                  <a:pt x="1253" y="2193"/>
                </a:lnTo>
                <a:lnTo>
                  <a:pt x="1246" y="2193"/>
                </a:lnTo>
                <a:lnTo>
                  <a:pt x="1238" y="2193"/>
                </a:lnTo>
                <a:lnTo>
                  <a:pt x="1235" y="2193"/>
                </a:lnTo>
                <a:lnTo>
                  <a:pt x="1231" y="2193"/>
                </a:lnTo>
                <a:lnTo>
                  <a:pt x="1223" y="2193"/>
                </a:lnTo>
                <a:lnTo>
                  <a:pt x="1216" y="2194"/>
                </a:lnTo>
                <a:lnTo>
                  <a:pt x="1209" y="2194"/>
                </a:lnTo>
                <a:lnTo>
                  <a:pt x="1203" y="2194"/>
                </a:lnTo>
                <a:lnTo>
                  <a:pt x="1196" y="2194"/>
                </a:lnTo>
                <a:lnTo>
                  <a:pt x="1193" y="2194"/>
                </a:lnTo>
                <a:lnTo>
                  <a:pt x="1187" y="2194"/>
                </a:lnTo>
                <a:lnTo>
                  <a:pt x="1179" y="2194"/>
                </a:lnTo>
                <a:lnTo>
                  <a:pt x="1175" y="2194"/>
                </a:lnTo>
                <a:lnTo>
                  <a:pt x="1171" y="2194"/>
                </a:lnTo>
                <a:lnTo>
                  <a:pt x="1163" y="2194"/>
                </a:lnTo>
                <a:lnTo>
                  <a:pt x="1156" y="2194"/>
                </a:lnTo>
                <a:lnTo>
                  <a:pt x="1148" y="2194"/>
                </a:lnTo>
                <a:lnTo>
                  <a:pt x="1140" y="2194"/>
                </a:lnTo>
                <a:lnTo>
                  <a:pt x="1132" y="2194"/>
                </a:lnTo>
                <a:lnTo>
                  <a:pt x="1126" y="2193"/>
                </a:lnTo>
                <a:lnTo>
                  <a:pt x="1124" y="2193"/>
                </a:lnTo>
                <a:lnTo>
                  <a:pt x="1123" y="2193"/>
                </a:lnTo>
                <a:lnTo>
                  <a:pt x="1116" y="2194"/>
                </a:lnTo>
                <a:lnTo>
                  <a:pt x="1109" y="2194"/>
                </a:lnTo>
                <a:lnTo>
                  <a:pt x="1101" y="2194"/>
                </a:lnTo>
                <a:lnTo>
                  <a:pt x="1094" y="2194"/>
                </a:lnTo>
                <a:lnTo>
                  <a:pt x="1086" y="2194"/>
                </a:lnTo>
                <a:lnTo>
                  <a:pt x="1079" y="2196"/>
                </a:lnTo>
                <a:lnTo>
                  <a:pt x="1071" y="2196"/>
                </a:lnTo>
                <a:lnTo>
                  <a:pt x="1063" y="2196"/>
                </a:lnTo>
                <a:lnTo>
                  <a:pt x="1055" y="2196"/>
                </a:lnTo>
                <a:lnTo>
                  <a:pt x="1051" y="2196"/>
                </a:lnTo>
                <a:lnTo>
                  <a:pt x="1047" y="2196"/>
                </a:lnTo>
                <a:lnTo>
                  <a:pt x="1046" y="2196"/>
                </a:lnTo>
                <a:lnTo>
                  <a:pt x="1039" y="2197"/>
                </a:lnTo>
                <a:lnTo>
                  <a:pt x="1032" y="2197"/>
                </a:lnTo>
                <a:lnTo>
                  <a:pt x="1024" y="2197"/>
                </a:lnTo>
                <a:lnTo>
                  <a:pt x="1016" y="2197"/>
                </a:lnTo>
                <a:lnTo>
                  <a:pt x="1012" y="2197"/>
                </a:lnTo>
                <a:lnTo>
                  <a:pt x="1008" y="2197"/>
                </a:lnTo>
                <a:lnTo>
                  <a:pt x="1000" y="2198"/>
                </a:lnTo>
                <a:lnTo>
                  <a:pt x="994" y="2197"/>
                </a:lnTo>
                <a:lnTo>
                  <a:pt x="990" y="2197"/>
                </a:lnTo>
                <a:lnTo>
                  <a:pt x="986" y="2197"/>
                </a:lnTo>
                <a:lnTo>
                  <a:pt x="978" y="2197"/>
                </a:lnTo>
                <a:lnTo>
                  <a:pt x="970" y="2197"/>
                </a:lnTo>
                <a:lnTo>
                  <a:pt x="962" y="2197"/>
                </a:lnTo>
                <a:lnTo>
                  <a:pt x="955" y="2197"/>
                </a:lnTo>
                <a:lnTo>
                  <a:pt x="947" y="2196"/>
                </a:lnTo>
                <a:lnTo>
                  <a:pt x="939" y="2196"/>
                </a:lnTo>
                <a:lnTo>
                  <a:pt x="931" y="2196"/>
                </a:lnTo>
                <a:lnTo>
                  <a:pt x="927" y="2196"/>
                </a:lnTo>
                <a:lnTo>
                  <a:pt x="923" y="2196"/>
                </a:lnTo>
                <a:lnTo>
                  <a:pt x="915" y="2196"/>
                </a:lnTo>
                <a:lnTo>
                  <a:pt x="908" y="2194"/>
                </a:lnTo>
                <a:lnTo>
                  <a:pt x="900" y="2194"/>
                </a:lnTo>
                <a:lnTo>
                  <a:pt x="892" y="2194"/>
                </a:lnTo>
                <a:lnTo>
                  <a:pt x="885" y="2194"/>
                </a:lnTo>
                <a:lnTo>
                  <a:pt x="878" y="2194"/>
                </a:lnTo>
                <a:lnTo>
                  <a:pt x="878" y="2201"/>
                </a:lnTo>
                <a:lnTo>
                  <a:pt x="878" y="2210"/>
                </a:lnTo>
                <a:lnTo>
                  <a:pt x="878" y="2211"/>
                </a:lnTo>
                <a:lnTo>
                  <a:pt x="878" y="2224"/>
                </a:lnTo>
                <a:lnTo>
                  <a:pt x="878" y="2226"/>
                </a:lnTo>
                <a:lnTo>
                  <a:pt x="878" y="2240"/>
                </a:lnTo>
                <a:lnTo>
                  <a:pt x="878" y="2248"/>
                </a:lnTo>
                <a:lnTo>
                  <a:pt x="878" y="2256"/>
                </a:lnTo>
                <a:lnTo>
                  <a:pt x="878" y="2270"/>
                </a:lnTo>
                <a:lnTo>
                  <a:pt x="878" y="2287"/>
                </a:lnTo>
                <a:lnTo>
                  <a:pt x="878" y="2304"/>
                </a:lnTo>
                <a:lnTo>
                  <a:pt x="878" y="2317"/>
                </a:lnTo>
                <a:lnTo>
                  <a:pt x="846" y="2317"/>
                </a:lnTo>
                <a:lnTo>
                  <a:pt x="816" y="2317"/>
                </a:lnTo>
                <a:lnTo>
                  <a:pt x="815" y="2317"/>
                </a:lnTo>
                <a:lnTo>
                  <a:pt x="784" y="2316"/>
                </a:lnTo>
                <a:lnTo>
                  <a:pt x="752" y="2316"/>
                </a:lnTo>
                <a:lnTo>
                  <a:pt x="751" y="2316"/>
                </a:lnTo>
                <a:lnTo>
                  <a:pt x="737" y="2316"/>
                </a:lnTo>
                <a:lnTo>
                  <a:pt x="705" y="2316"/>
                </a:lnTo>
                <a:lnTo>
                  <a:pt x="697" y="2316"/>
                </a:lnTo>
                <a:lnTo>
                  <a:pt x="690" y="2316"/>
                </a:lnTo>
                <a:lnTo>
                  <a:pt x="688" y="2316"/>
                </a:lnTo>
                <a:lnTo>
                  <a:pt x="682" y="2316"/>
                </a:lnTo>
                <a:lnTo>
                  <a:pt x="678" y="2316"/>
                </a:lnTo>
                <a:lnTo>
                  <a:pt x="674" y="2316"/>
                </a:lnTo>
                <a:lnTo>
                  <a:pt x="667" y="2316"/>
                </a:lnTo>
                <a:lnTo>
                  <a:pt x="660" y="2316"/>
                </a:lnTo>
                <a:lnTo>
                  <a:pt x="650" y="2316"/>
                </a:lnTo>
                <a:lnTo>
                  <a:pt x="647" y="2316"/>
                </a:lnTo>
                <a:lnTo>
                  <a:pt x="643" y="2316"/>
                </a:lnTo>
                <a:lnTo>
                  <a:pt x="635" y="2316"/>
                </a:lnTo>
                <a:lnTo>
                  <a:pt x="628" y="2316"/>
                </a:lnTo>
                <a:lnTo>
                  <a:pt x="628" y="2292"/>
                </a:lnTo>
                <a:lnTo>
                  <a:pt x="628" y="2284"/>
                </a:lnTo>
                <a:lnTo>
                  <a:pt x="627" y="2265"/>
                </a:lnTo>
                <a:lnTo>
                  <a:pt x="627" y="2254"/>
                </a:lnTo>
                <a:lnTo>
                  <a:pt x="627" y="2253"/>
                </a:lnTo>
                <a:lnTo>
                  <a:pt x="627" y="2241"/>
                </a:lnTo>
                <a:lnTo>
                  <a:pt x="627" y="2227"/>
                </a:lnTo>
                <a:lnTo>
                  <a:pt x="627" y="2223"/>
                </a:lnTo>
                <a:lnTo>
                  <a:pt x="627" y="2218"/>
                </a:lnTo>
                <a:lnTo>
                  <a:pt x="627" y="2205"/>
                </a:lnTo>
                <a:lnTo>
                  <a:pt x="627" y="2192"/>
                </a:lnTo>
                <a:lnTo>
                  <a:pt x="626" y="2162"/>
                </a:lnTo>
                <a:lnTo>
                  <a:pt x="626" y="2129"/>
                </a:lnTo>
                <a:lnTo>
                  <a:pt x="624" y="2098"/>
                </a:lnTo>
                <a:lnTo>
                  <a:pt x="624" y="2095"/>
                </a:lnTo>
                <a:lnTo>
                  <a:pt x="624" y="2069"/>
                </a:lnTo>
                <a:lnTo>
                  <a:pt x="624" y="2068"/>
                </a:lnTo>
                <a:lnTo>
                  <a:pt x="606" y="2068"/>
                </a:lnTo>
                <a:lnTo>
                  <a:pt x="593" y="2068"/>
                </a:lnTo>
                <a:lnTo>
                  <a:pt x="573" y="2068"/>
                </a:lnTo>
                <a:lnTo>
                  <a:pt x="564" y="2068"/>
                </a:lnTo>
                <a:lnTo>
                  <a:pt x="550" y="2068"/>
                </a:lnTo>
                <a:lnTo>
                  <a:pt x="523" y="2068"/>
                </a:lnTo>
                <a:lnTo>
                  <a:pt x="517" y="2068"/>
                </a:lnTo>
                <a:lnTo>
                  <a:pt x="512" y="2068"/>
                </a:lnTo>
                <a:lnTo>
                  <a:pt x="502" y="2068"/>
                </a:lnTo>
                <a:lnTo>
                  <a:pt x="500" y="2068"/>
                </a:lnTo>
                <a:lnTo>
                  <a:pt x="499" y="2068"/>
                </a:lnTo>
                <a:lnTo>
                  <a:pt x="482" y="2068"/>
                </a:lnTo>
                <a:lnTo>
                  <a:pt x="478" y="2068"/>
                </a:lnTo>
                <a:lnTo>
                  <a:pt x="473" y="2068"/>
                </a:lnTo>
                <a:lnTo>
                  <a:pt x="473" y="2066"/>
                </a:lnTo>
                <a:lnTo>
                  <a:pt x="341" y="2066"/>
                </a:lnTo>
                <a:lnTo>
                  <a:pt x="340" y="2066"/>
                </a:lnTo>
                <a:lnTo>
                  <a:pt x="338" y="2066"/>
                </a:lnTo>
                <a:lnTo>
                  <a:pt x="337" y="2066"/>
                </a:lnTo>
                <a:lnTo>
                  <a:pt x="336" y="2066"/>
                </a:lnTo>
                <a:lnTo>
                  <a:pt x="335" y="2066"/>
                </a:lnTo>
                <a:lnTo>
                  <a:pt x="333" y="2066"/>
                </a:lnTo>
                <a:lnTo>
                  <a:pt x="331" y="2068"/>
                </a:lnTo>
                <a:lnTo>
                  <a:pt x="329" y="2068"/>
                </a:lnTo>
                <a:lnTo>
                  <a:pt x="328" y="2069"/>
                </a:lnTo>
                <a:lnTo>
                  <a:pt x="327" y="2069"/>
                </a:lnTo>
                <a:lnTo>
                  <a:pt x="325" y="2069"/>
                </a:lnTo>
                <a:lnTo>
                  <a:pt x="325" y="2070"/>
                </a:lnTo>
                <a:lnTo>
                  <a:pt x="324" y="2070"/>
                </a:lnTo>
                <a:lnTo>
                  <a:pt x="323" y="2070"/>
                </a:lnTo>
                <a:lnTo>
                  <a:pt x="323" y="2072"/>
                </a:lnTo>
                <a:lnTo>
                  <a:pt x="322" y="2072"/>
                </a:lnTo>
                <a:lnTo>
                  <a:pt x="320" y="2073"/>
                </a:lnTo>
                <a:lnTo>
                  <a:pt x="319" y="2074"/>
                </a:lnTo>
                <a:lnTo>
                  <a:pt x="318" y="2074"/>
                </a:lnTo>
                <a:lnTo>
                  <a:pt x="318" y="2076"/>
                </a:lnTo>
                <a:lnTo>
                  <a:pt x="316" y="2076"/>
                </a:lnTo>
                <a:lnTo>
                  <a:pt x="316" y="2077"/>
                </a:lnTo>
                <a:lnTo>
                  <a:pt x="315" y="2077"/>
                </a:lnTo>
                <a:lnTo>
                  <a:pt x="314" y="2078"/>
                </a:lnTo>
                <a:lnTo>
                  <a:pt x="310" y="2082"/>
                </a:lnTo>
                <a:lnTo>
                  <a:pt x="299" y="2081"/>
                </a:lnTo>
                <a:lnTo>
                  <a:pt x="299" y="2083"/>
                </a:lnTo>
                <a:lnTo>
                  <a:pt x="308" y="2085"/>
                </a:lnTo>
                <a:lnTo>
                  <a:pt x="297" y="2098"/>
                </a:lnTo>
                <a:lnTo>
                  <a:pt x="250" y="2098"/>
                </a:lnTo>
                <a:lnTo>
                  <a:pt x="188" y="2098"/>
                </a:lnTo>
                <a:lnTo>
                  <a:pt x="137" y="2069"/>
                </a:lnTo>
                <a:lnTo>
                  <a:pt x="85" y="2036"/>
                </a:lnTo>
                <a:lnTo>
                  <a:pt x="7" y="2002"/>
                </a:lnTo>
                <a:lnTo>
                  <a:pt x="0" y="1936"/>
                </a:lnTo>
                <a:lnTo>
                  <a:pt x="3" y="1874"/>
                </a:lnTo>
                <a:lnTo>
                  <a:pt x="6" y="1813"/>
                </a:lnTo>
                <a:lnTo>
                  <a:pt x="4" y="1752"/>
                </a:lnTo>
                <a:lnTo>
                  <a:pt x="64" y="1752"/>
                </a:lnTo>
                <a:lnTo>
                  <a:pt x="62" y="1690"/>
                </a:lnTo>
                <a:lnTo>
                  <a:pt x="62" y="1629"/>
                </a:lnTo>
                <a:lnTo>
                  <a:pt x="123" y="1629"/>
                </a:lnTo>
                <a:lnTo>
                  <a:pt x="247" y="1628"/>
                </a:lnTo>
                <a:lnTo>
                  <a:pt x="248" y="1564"/>
                </a:lnTo>
                <a:lnTo>
                  <a:pt x="376" y="1565"/>
                </a:lnTo>
                <a:lnTo>
                  <a:pt x="405" y="1565"/>
                </a:lnTo>
                <a:lnTo>
                  <a:pt x="406" y="1565"/>
                </a:lnTo>
                <a:lnTo>
                  <a:pt x="408" y="1565"/>
                </a:lnTo>
                <a:lnTo>
                  <a:pt x="430" y="1564"/>
                </a:lnTo>
                <a:lnTo>
                  <a:pt x="498" y="1561"/>
                </a:lnTo>
                <a:lnTo>
                  <a:pt x="498" y="1554"/>
                </a:lnTo>
                <a:lnTo>
                  <a:pt x="498" y="1547"/>
                </a:lnTo>
                <a:lnTo>
                  <a:pt x="498" y="1532"/>
                </a:lnTo>
                <a:lnTo>
                  <a:pt x="498" y="1517"/>
                </a:lnTo>
                <a:lnTo>
                  <a:pt x="496" y="1502"/>
                </a:lnTo>
                <a:lnTo>
                  <a:pt x="496" y="1488"/>
                </a:lnTo>
                <a:lnTo>
                  <a:pt x="496" y="1472"/>
                </a:lnTo>
                <a:lnTo>
                  <a:pt x="496" y="1458"/>
                </a:lnTo>
                <a:lnTo>
                  <a:pt x="496" y="1443"/>
                </a:lnTo>
                <a:lnTo>
                  <a:pt x="496" y="1434"/>
                </a:lnTo>
                <a:lnTo>
                  <a:pt x="496" y="1432"/>
                </a:lnTo>
                <a:lnTo>
                  <a:pt x="496" y="1426"/>
                </a:lnTo>
                <a:lnTo>
                  <a:pt x="498" y="1425"/>
                </a:lnTo>
                <a:lnTo>
                  <a:pt x="498" y="1410"/>
                </a:lnTo>
                <a:lnTo>
                  <a:pt x="483" y="1410"/>
                </a:lnTo>
                <a:lnTo>
                  <a:pt x="483" y="1394"/>
                </a:lnTo>
                <a:lnTo>
                  <a:pt x="485" y="1377"/>
                </a:lnTo>
                <a:lnTo>
                  <a:pt x="469" y="1377"/>
                </a:lnTo>
                <a:lnTo>
                  <a:pt x="470" y="1360"/>
                </a:lnTo>
                <a:lnTo>
                  <a:pt x="455" y="1360"/>
                </a:lnTo>
                <a:lnTo>
                  <a:pt x="439" y="1360"/>
                </a:lnTo>
                <a:lnTo>
                  <a:pt x="425" y="1360"/>
                </a:lnTo>
                <a:lnTo>
                  <a:pt x="409" y="1360"/>
                </a:lnTo>
                <a:lnTo>
                  <a:pt x="393" y="1360"/>
                </a:lnTo>
                <a:lnTo>
                  <a:pt x="378" y="1359"/>
                </a:lnTo>
                <a:lnTo>
                  <a:pt x="378" y="1343"/>
                </a:lnTo>
                <a:lnTo>
                  <a:pt x="363" y="1343"/>
                </a:lnTo>
                <a:lnTo>
                  <a:pt x="348" y="1343"/>
                </a:lnTo>
                <a:lnTo>
                  <a:pt x="332" y="1342"/>
                </a:lnTo>
                <a:lnTo>
                  <a:pt x="332" y="1326"/>
                </a:lnTo>
                <a:lnTo>
                  <a:pt x="348" y="1326"/>
                </a:lnTo>
                <a:lnTo>
                  <a:pt x="379" y="1327"/>
                </a:lnTo>
                <a:lnTo>
                  <a:pt x="379" y="1312"/>
                </a:lnTo>
                <a:lnTo>
                  <a:pt x="384" y="1312"/>
                </a:lnTo>
                <a:lnTo>
                  <a:pt x="410" y="1312"/>
                </a:lnTo>
                <a:lnTo>
                  <a:pt x="410" y="1310"/>
                </a:lnTo>
                <a:lnTo>
                  <a:pt x="410" y="1306"/>
                </a:lnTo>
                <a:lnTo>
                  <a:pt x="410" y="1302"/>
                </a:lnTo>
                <a:lnTo>
                  <a:pt x="410" y="1296"/>
                </a:lnTo>
                <a:lnTo>
                  <a:pt x="410" y="1280"/>
                </a:lnTo>
                <a:close/>
                <a:moveTo>
                  <a:pt x="801" y="1045"/>
                </a:moveTo>
                <a:lnTo>
                  <a:pt x="808" y="1045"/>
                </a:lnTo>
                <a:lnTo>
                  <a:pt x="810" y="1045"/>
                </a:lnTo>
                <a:lnTo>
                  <a:pt x="816" y="1045"/>
                </a:lnTo>
                <a:lnTo>
                  <a:pt x="816" y="1029"/>
                </a:lnTo>
                <a:lnTo>
                  <a:pt x="808" y="1029"/>
                </a:lnTo>
                <a:lnTo>
                  <a:pt x="801" y="1029"/>
                </a:lnTo>
                <a:lnTo>
                  <a:pt x="801" y="1031"/>
                </a:lnTo>
                <a:lnTo>
                  <a:pt x="801" y="1036"/>
                </a:lnTo>
                <a:lnTo>
                  <a:pt x="801" y="1043"/>
                </a:lnTo>
                <a:lnTo>
                  <a:pt x="801" y="1045"/>
                </a:lnTo>
                <a:lnTo>
                  <a:pt x="799" y="1045"/>
                </a:lnTo>
                <a:lnTo>
                  <a:pt x="798" y="1045"/>
                </a:lnTo>
                <a:lnTo>
                  <a:pt x="795" y="1045"/>
                </a:lnTo>
                <a:lnTo>
                  <a:pt x="794" y="1045"/>
                </a:lnTo>
                <a:lnTo>
                  <a:pt x="793" y="1045"/>
                </a:lnTo>
                <a:lnTo>
                  <a:pt x="791" y="1045"/>
                </a:lnTo>
                <a:lnTo>
                  <a:pt x="790" y="1045"/>
                </a:lnTo>
                <a:lnTo>
                  <a:pt x="789" y="1045"/>
                </a:lnTo>
                <a:lnTo>
                  <a:pt x="787" y="1045"/>
                </a:lnTo>
                <a:lnTo>
                  <a:pt x="786" y="1045"/>
                </a:lnTo>
                <a:lnTo>
                  <a:pt x="785" y="1045"/>
                </a:lnTo>
                <a:lnTo>
                  <a:pt x="785" y="1037"/>
                </a:lnTo>
                <a:lnTo>
                  <a:pt x="785" y="1035"/>
                </a:lnTo>
                <a:lnTo>
                  <a:pt x="785" y="1033"/>
                </a:lnTo>
                <a:lnTo>
                  <a:pt x="785" y="1032"/>
                </a:lnTo>
                <a:lnTo>
                  <a:pt x="785" y="1029"/>
                </a:lnTo>
                <a:lnTo>
                  <a:pt x="761" y="1029"/>
                </a:lnTo>
                <a:lnTo>
                  <a:pt x="754" y="1029"/>
                </a:lnTo>
                <a:lnTo>
                  <a:pt x="754" y="1035"/>
                </a:lnTo>
                <a:lnTo>
                  <a:pt x="754" y="1039"/>
                </a:lnTo>
                <a:lnTo>
                  <a:pt x="754" y="1045"/>
                </a:lnTo>
                <a:lnTo>
                  <a:pt x="754" y="1050"/>
                </a:lnTo>
                <a:lnTo>
                  <a:pt x="754" y="1060"/>
                </a:lnTo>
                <a:lnTo>
                  <a:pt x="754" y="1061"/>
                </a:lnTo>
                <a:lnTo>
                  <a:pt x="755" y="1061"/>
                </a:lnTo>
                <a:lnTo>
                  <a:pt x="761" y="1061"/>
                </a:lnTo>
                <a:lnTo>
                  <a:pt x="769" y="1061"/>
                </a:lnTo>
                <a:lnTo>
                  <a:pt x="769" y="1075"/>
                </a:lnTo>
                <a:lnTo>
                  <a:pt x="764" y="1075"/>
                </a:lnTo>
                <a:lnTo>
                  <a:pt x="761" y="1075"/>
                </a:lnTo>
                <a:lnTo>
                  <a:pt x="755" y="1077"/>
                </a:lnTo>
                <a:lnTo>
                  <a:pt x="754" y="1077"/>
                </a:lnTo>
                <a:lnTo>
                  <a:pt x="746" y="1075"/>
                </a:lnTo>
                <a:lnTo>
                  <a:pt x="744" y="1075"/>
                </a:lnTo>
                <a:lnTo>
                  <a:pt x="739" y="1075"/>
                </a:lnTo>
                <a:lnTo>
                  <a:pt x="738" y="1075"/>
                </a:lnTo>
                <a:lnTo>
                  <a:pt x="730" y="1075"/>
                </a:lnTo>
                <a:lnTo>
                  <a:pt x="730" y="1071"/>
                </a:lnTo>
                <a:lnTo>
                  <a:pt x="730" y="1069"/>
                </a:lnTo>
                <a:lnTo>
                  <a:pt x="730" y="1067"/>
                </a:lnTo>
                <a:lnTo>
                  <a:pt x="730" y="1066"/>
                </a:lnTo>
                <a:lnTo>
                  <a:pt x="730" y="1063"/>
                </a:lnTo>
                <a:lnTo>
                  <a:pt x="731" y="1061"/>
                </a:lnTo>
                <a:lnTo>
                  <a:pt x="738" y="1061"/>
                </a:lnTo>
                <a:lnTo>
                  <a:pt x="738" y="1060"/>
                </a:lnTo>
                <a:lnTo>
                  <a:pt x="738" y="1058"/>
                </a:lnTo>
                <a:lnTo>
                  <a:pt x="738" y="1057"/>
                </a:lnTo>
                <a:lnTo>
                  <a:pt x="738" y="1056"/>
                </a:lnTo>
                <a:lnTo>
                  <a:pt x="738" y="1054"/>
                </a:lnTo>
                <a:lnTo>
                  <a:pt x="738" y="1053"/>
                </a:lnTo>
                <a:lnTo>
                  <a:pt x="738" y="1052"/>
                </a:lnTo>
                <a:lnTo>
                  <a:pt x="738" y="1050"/>
                </a:lnTo>
                <a:lnTo>
                  <a:pt x="738" y="1048"/>
                </a:lnTo>
                <a:lnTo>
                  <a:pt x="738" y="1046"/>
                </a:lnTo>
                <a:lnTo>
                  <a:pt x="738" y="1045"/>
                </a:lnTo>
                <a:lnTo>
                  <a:pt x="733" y="1045"/>
                </a:lnTo>
                <a:lnTo>
                  <a:pt x="731" y="1045"/>
                </a:lnTo>
                <a:lnTo>
                  <a:pt x="727" y="1045"/>
                </a:lnTo>
                <a:lnTo>
                  <a:pt x="727" y="1044"/>
                </a:lnTo>
                <a:lnTo>
                  <a:pt x="727" y="1043"/>
                </a:lnTo>
                <a:lnTo>
                  <a:pt x="727" y="1041"/>
                </a:lnTo>
                <a:lnTo>
                  <a:pt x="727" y="1040"/>
                </a:lnTo>
                <a:lnTo>
                  <a:pt x="727" y="1039"/>
                </a:lnTo>
                <a:lnTo>
                  <a:pt x="730" y="1039"/>
                </a:lnTo>
                <a:lnTo>
                  <a:pt x="731" y="1039"/>
                </a:lnTo>
                <a:lnTo>
                  <a:pt x="731" y="1037"/>
                </a:lnTo>
                <a:lnTo>
                  <a:pt x="731" y="1035"/>
                </a:lnTo>
                <a:lnTo>
                  <a:pt x="731" y="1029"/>
                </a:lnTo>
                <a:lnTo>
                  <a:pt x="727" y="1029"/>
                </a:lnTo>
                <a:lnTo>
                  <a:pt x="724" y="1029"/>
                </a:lnTo>
                <a:lnTo>
                  <a:pt x="716" y="1029"/>
                </a:lnTo>
                <a:lnTo>
                  <a:pt x="708" y="1029"/>
                </a:lnTo>
                <a:lnTo>
                  <a:pt x="700" y="1028"/>
                </a:lnTo>
                <a:lnTo>
                  <a:pt x="692" y="1028"/>
                </a:lnTo>
                <a:lnTo>
                  <a:pt x="692" y="1014"/>
                </a:lnTo>
                <a:lnTo>
                  <a:pt x="684" y="1013"/>
                </a:lnTo>
                <a:lnTo>
                  <a:pt x="684" y="1014"/>
                </a:lnTo>
                <a:lnTo>
                  <a:pt x="684" y="1015"/>
                </a:lnTo>
                <a:lnTo>
                  <a:pt x="684" y="1018"/>
                </a:lnTo>
                <a:lnTo>
                  <a:pt x="684" y="1020"/>
                </a:lnTo>
                <a:lnTo>
                  <a:pt x="684" y="1024"/>
                </a:lnTo>
                <a:lnTo>
                  <a:pt x="684" y="1028"/>
                </a:lnTo>
                <a:lnTo>
                  <a:pt x="692" y="1028"/>
                </a:lnTo>
                <a:lnTo>
                  <a:pt x="692" y="1044"/>
                </a:lnTo>
                <a:lnTo>
                  <a:pt x="700" y="1044"/>
                </a:lnTo>
                <a:lnTo>
                  <a:pt x="708" y="1044"/>
                </a:lnTo>
                <a:lnTo>
                  <a:pt x="710" y="1044"/>
                </a:lnTo>
                <a:lnTo>
                  <a:pt x="716" y="1044"/>
                </a:lnTo>
                <a:lnTo>
                  <a:pt x="718" y="1045"/>
                </a:lnTo>
                <a:lnTo>
                  <a:pt x="720" y="1045"/>
                </a:lnTo>
                <a:lnTo>
                  <a:pt x="724" y="1045"/>
                </a:lnTo>
                <a:lnTo>
                  <a:pt x="724" y="1060"/>
                </a:lnTo>
                <a:lnTo>
                  <a:pt x="716" y="1060"/>
                </a:lnTo>
                <a:lnTo>
                  <a:pt x="716" y="1061"/>
                </a:lnTo>
                <a:lnTo>
                  <a:pt x="716" y="1065"/>
                </a:lnTo>
                <a:lnTo>
                  <a:pt x="716" y="1067"/>
                </a:lnTo>
                <a:lnTo>
                  <a:pt x="714" y="1067"/>
                </a:lnTo>
                <a:lnTo>
                  <a:pt x="712" y="1067"/>
                </a:lnTo>
                <a:lnTo>
                  <a:pt x="708" y="1067"/>
                </a:lnTo>
                <a:lnTo>
                  <a:pt x="708" y="1060"/>
                </a:lnTo>
                <a:lnTo>
                  <a:pt x="692" y="1060"/>
                </a:lnTo>
                <a:lnTo>
                  <a:pt x="684" y="1060"/>
                </a:lnTo>
                <a:lnTo>
                  <a:pt x="684" y="1061"/>
                </a:lnTo>
                <a:lnTo>
                  <a:pt x="684" y="1065"/>
                </a:lnTo>
                <a:lnTo>
                  <a:pt x="684" y="1067"/>
                </a:lnTo>
                <a:lnTo>
                  <a:pt x="677" y="1067"/>
                </a:lnTo>
                <a:lnTo>
                  <a:pt x="677" y="1069"/>
                </a:lnTo>
                <a:lnTo>
                  <a:pt x="677" y="1071"/>
                </a:lnTo>
                <a:lnTo>
                  <a:pt x="677" y="1075"/>
                </a:lnTo>
                <a:lnTo>
                  <a:pt x="673" y="1075"/>
                </a:lnTo>
                <a:lnTo>
                  <a:pt x="669" y="1075"/>
                </a:lnTo>
                <a:lnTo>
                  <a:pt x="661" y="1075"/>
                </a:lnTo>
                <a:lnTo>
                  <a:pt x="657" y="1075"/>
                </a:lnTo>
                <a:lnTo>
                  <a:pt x="654" y="1075"/>
                </a:lnTo>
                <a:lnTo>
                  <a:pt x="653" y="1075"/>
                </a:lnTo>
                <a:lnTo>
                  <a:pt x="653" y="1060"/>
                </a:lnTo>
                <a:lnTo>
                  <a:pt x="645" y="1060"/>
                </a:lnTo>
                <a:lnTo>
                  <a:pt x="645" y="1075"/>
                </a:lnTo>
                <a:lnTo>
                  <a:pt x="645" y="1083"/>
                </a:lnTo>
                <a:lnTo>
                  <a:pt x="647" y="1083"/>
                </a:lnTo>
                <a:lnTo>
                  <a:pt x="649" y="1083"/>
                </a:lnTo>
                <a:lnTo>
                  <a:pt x="653" y="1083"/>
                </a:lnTo>
                <a:lnTo>
                  <a:pt x="653" y="1091"/>
                </a:lnTo>
                <a:lnTo>
                  <a:pt x="645" y="1091"/>
                </a:lnTo>
                <a:lnTo>
                  <a:pt x="645" y="1092"/>
                </a:lnTo>
                <a:lnTo>
                  <a:pt x="645" y="1095"/>
                </a:lnTo>
                <a:lnTo>
                  <a:pt x="645" y="1097"/>
                </a:lnTo>
                <a:lnTo>
                  <a:pt x="645" y="1100"/>
                </a:lnTo>
                <a:lnTo>
                  <a:pt x="645" y="1103"/>
                </a:lnTo>
                <a:lnTo>
                  <a:pt x="645" y="1105"/>
                </a:lnTo>
                <a:lnTo>
                  <a:pt x="645" y="1107"/>
                </a:lnTo>
                <a:lnTo>
                  <a:pt x="637" y="1107"/>
                </a:lnTo>
                <a:lnTo>
                  <a:pt x="637" y="1105"/>
                </a:lnTo>
                <a:lnTo>
                  <a:pt x="637" y="1096"/>
                </a:lnTo>
                <a:lnTo>
                  <a:pt x="637" y="1095"/>
                </a:lnTo>
                <a:lnTo>
                  <a:pt x="637" y="1093"/>
                </a:lnTo>
                <a:lnTo>
                  <a:pt x="637" y="1092"/>
                </a:lnTo>
                <a:lnTo>
                  <a:pt x="637" y="1091"/>
                </a:lnTo>
                <a:lnTo>
                  <a:pt x="637" y="1090"/>
                </a:lnTo>
                <a:lnTo>
                  <a:pt x="637" y="1087"/>
                </a:lnTo>
                <a:lnTo>
                  <a:pt x="637" y="1083"/>
                </a:lnTo>
                <a:lnTo>
                  <a:pt x="637" y="1079"/>
                </a:lnTo>
                <a:lnTo>
                  <a:pt x="637" y="1077"/>
                </a:lnTo>
                <a:lnTo>
                  <a:pt x="637" y="1075"/>
                </a:lnTo>
                <a:lnTo>
                  <a:pt x="630" y="1075"/>
                </a:lnTo>
                <a:lnTo>
                  <a:pt x="630" y="1091"/>
                </a:lnTo>
                <a:lnTo>
                  <a:pt x="622" y="1091"/>
                </a:lnTo>
                <a:lnTo>
                  <a:pt x="622" y="1077"/>
                </a:lnTo>
                <a:lnTo>
                  <a:pt x="622" y="1075"/>
                </a:lnTo>
                <a:lnTo>
                  <a:pt x="614" y="1075"/>
                </a:lnTo>
                <a:lnTo>
                  <a:pt x="614" y="1091"/>
                </a:lnTo>
                <a:lnTo>
                  <a:pt x="606" y="1091"/>
                </a:lnTo>
                <a:lnTo>
                  <a:pt x="598" y="1091"/>
                </a:lnTo>
                <a:lnTo>
                  <a:pt x="598" y="1092"/>
                </a:lnTo>
                <a:lnTo>
                  <a:pt x="598" y="1107"/>
                </a:lnTo>
                <a:lnTo>
                  <a:pt x="590" y="1107"/>
                </a:lnTo>
                <a:lnTo>
                  <a:pt x="590" y="1099"/>
                </a:lnTo>
                <a:lnTo>
                  <a:pt x="590" y="1092"/>
                </a:lnTo>
                <a:lnTo>
                  <a:pt x="590" y="1091"/>
                </a:lnTo>
                <a:lnTo>
                  <a:pt x="590" y="1083"/>
                </a:lnTo>
                <a:lnTo>
                  <a:pt x="590" y="1077"/>
                </a:lnTo>
                <a:lnTo>
                  <a:pt x="590" y="1075"/>
                </a:lnTo>
                <a:lnTo>
                  <a:pt x="590" y="1073"/>
                </a:lnTo>
                <a:lnTo>
                  <a:pt x="590" y="1062"/>
                </a:lnTo>
                <a:lnTo>
                  <a:pt x="590" y="1060"/>
                </a:lnTo>
                <a:lnTo>
                  <a:pt x="583" y="1061"/>
                </a:lnTo>
                <a:lnTo>
                  <a:pt x="575" y="1061"/>
                </a:lnTo>
                <a:lnTo>
                  <a:pt x="575" y="1062"/>
                </a:lnTo>
                <a:lnTo>
                  <a:pt x="575" y="1065"/>
                </a:lnTo>
                <a:lnTo>
                  <a:pt x="575" y="1067"/>
                </a:lnTo>
                <a:lnTo>
                  <a:pt x="575" y="1069"/>
                </a:lnTo>
                <a:lnTo>
                  <a:pt x="575" y="1070"/>
                </a:lnTo>
                <a:lnTo>
                  <a:pt x="575" y="1073"/>
                </a:lnTo>
                <a:lnTo>
                  <a:pt x="575" y="1075"/>
                </a:lnTo>
                <a:lnTo>
                  <a:pt x="575" y="1077"/>
                </a:lnTo>
                <a:lnTo>
                  <a:pt x="575" y="1082"/>
                </a:lnTo>
                <a:lnTo>
                  <a:pt x="575" y="1084"/>
                </a:lnTo>
                <a:lnTo>
                  <a:pt x="575" y="1087"/>
                </a:lnTo>
                <a:lnTo>
                  <a:pt x="575" y="1091"/>
                </a:lnTo>
                <a:lnTo>
                  <a:pt x="575" y="1092"/>
                </a:lnTo>
                <a:lnTo>
                  <a:pt x="576" y="1092"/>
                </a:lnTo>
                <a:lnTo>
                  <a:pt x="583" y="1092"/>
                </a:lnTo>
                <a:lnTo>
                  <a:pt x="583" y="1099"/>
                </a:lnTo>
                <a:lnTo>
                  <a:pt x="583" y="1107"/>
                </a:lnTo>
                <a:lnTo>
                  <a:pt x="583" y="1122"/>
                </a:lnTo>
                <a:lnTo>
                  <a:pt x="583" y="1138"/>
                </a:lnTo>
                <a:lnTo>
                  <a:pt x="583" y="1139"/>
                </a:lnTo>
                <a:lnTo>
                  <a:pt x="583" y="1154"/>
                </a:lnTo>
                <a:lnTo>
                  <a:pt x="575" y="1155"/>
                </a:lnTo>
                <a:lnTo>
                  <a:pt x="575" y="1154"/>
                </a:lnTo>
                <a:lnTo>
                  <a:pt x="575" y="1151"/>
                </a:lnTo>
                <a:lnTo>
                  <a:pt x="575" y="1147"/>
                </a:lnTo>
                <a:lnTo>
                  <a:pt x="575" y="1144"/>
                </a:lnTo>
                <a:lnTo>
                  <a:pt x="575" y="1139"/>
                </a:lnTo>
                <a:lnTo>
                  <a:pt x="568" y="1139"/>
                </a:lnTo>
                <a:lnTo>
                  <a:pt x="567" y="1139"/>
                </a:lnTo>
                <a:lnTo>
                  <a:pt x="567" y="1147"/>
                </a:lnTo>
                <a:lnTo>
                  <a:pt x="567" y="1155"/>
                </a:lnTo>
                <a:lnTo>
                  <a:pt x="567" y="1169"/>
                </a:lnTo>
                <a:lnTo>
                  <a:pt x="567" y="1171"/>
                </a:lnTo>
                <a:lnTo>
                  <a:pt x="568" y="1171"/>
                </a:lnTo>
                <a:lnTo>
                  <a:pt x="570" y="1171"/>
                </a:lnTo>
                <a:lnTo>
                  <a:pt x="575" y="1169"/>
                </a:lnTo>
                <a:lnTo>
                  <a:pt x="580" y="1169"/>
                </a:lnTo>
                <a:lnTo>
                  <a:pt x="581" y="1169"/>
                </a:lnTo>
                <a:lnTo>
                  <a:pt x="583" y="1169"/>
                </a:lnTo>
                <a:lnTo>
                  <a:pt x="590" y="1169"/>
                </a:lnTo>
                <a:lnTo>
                  <a:pt x="590" y="1171"/>
                </a:lnTo>
                <a:lnTo>
                  <a:pt x="590" y="1172"/>
                </a:lnTo>
                <a:lnTo>
                  <a:pt x="590" y="1177"/>
                </a:lnTo>
                <a:lnTo>
                  <a:pt x="590" y="1182"/>
                </a:lnTo>
                <a:lnTo>
                  <a:pt x="590" y="1185"/>
                </a:lnTo>
                <a:lnTo>
                  <a:pt x="590" y="1186"/>
                </a:lnTo>
                <a:lnTo>
                  <a:pt x="590" y="1190"/>
                </a:lnTo>
                <a:lnTo>
                  <a:pt x="590" y="1193"/>
                </a:lnTo>
                <a:lnTo>
                  <a:pt x="594" y="1193"/>
                </a:lnTo>
                <a:lnTo>
                  <a:pt x="598" y="1193"/>
                </a:lnTo>
                <a:lnTo>
                  <a:pt x="598" y="1190"/>
                </a:lnTo>
                <a:lnTo>
                  <a:pt x="598" y="1186"/>
                </a:lnTo>
                <a:lnTo>
                  <a:pt x="598" y="1185"/>
                </a:lnTo>
                <a:lnTo>
                  <a:pt x="606" y="1185"/>
                </a:lnTo>
                <a:lnTo>
                  <a:pt x="606" y="1201"/>
                </a:lnTo>
                <a:lnTo>
                  <a:pt x="606" y="1202"/>
                </a:lnTo>
                <a:lnTo>
                  <a:pt x="606" y="1206"/>
                </a:lnTo>
                <a:lnTo>
                  <a:pt x="606" y="1208"/>
                </a:lnTo>
                <a:lnTo>
                  <a:pt x="606" y="1214"/>
                </a:lnTo>
                <a:lnTo>
                  <a:pt x="606" y="1216"/>
                </a:lnTo>
                <a:lnTo>
                  <a:pt x="614" y="1216"/>
                </a:lnTo>
                <a:lnTo>
                  <a:pt x="622" y="1216"/>
                </a:lnTo>
                <a:lnTo>
                  <a:pt x="622" y="1214"/>
                </a:lnTo>
                <a:lnTo>
                  <a:pt x="622" y="1212"/>
                </a:lnTo>
                <a:lnTo>
                  <a:pt x="622" y="1208"/>
                </a:lnTo>
                <a:lnTo>
                  <a:pt x="622" y="1204"/>
                </a:lnTo>
                <a:lnTo>
                  <a:pt x="622" y="1202"/>
                </a:lnTo>
                <a:lnTo>
                  <a:pt x="622" y="1201"/>
                </a:lnTo>
                <a:lnTo>
                  <a:pt x="622" y="1195"/>
                </a:lnTo>
                <a:lnTo>
                  <a:pt x="622" y="1193"/>
                </a:lnTo>
                <a:lnTo>
                  <a:pt x="622" y="1189"/>
                </a:lnTo>
                <a:lnTo>
                  <a:pt x="622" y="1186"/>
                </a:lnTo>
                <a:lnTo>
                  <a:pt x="622" y="1185"/>
                </a:lnTo>
                <a:lnTo>
                  <a:pt x="630" y="1185"/>
                </a:lnTo>
                <a:lnTo>
                  <a:pt x="635" y="1185"/>
                </a:lnTo>
                <a:lnTo>
                  <a:pt x="637" y="1185"/>
                </a:lnTo>
                <a:lnTo>
                  <a:pt x="639" y="1185"/>
                </a:lnTo>
                <a:lnTo>
                  <a:pt x="645" y="1185"/>
                </a:lnTo>
                <a:lnTo>
                  <a:pt x="647" y="1185"/>
                </a:lnTo>
                <a:lnTo>
                  <a:pt x="653" y="1185"/>
                </a:lnTo>
                <a:lnTo>
                  <a:pt x="653" y="1186"/>
                </a:lnTo>
                <a:lnTo>
                  <a:pt x="653" y="1190"/>
                </a:lnTo>
                <a:lnTo>
                  <a:pt x="653" y="1191"/>
                </a:lnTo>
                <a:lnTo>
                  <a:pt x="653" y="1194"/>
                </a:lnTo>
                <a:lnTo>
                  <a:pt x="653" y="1198"/>
                </a:lnTo>
                <a:lnTo>
                  <a:pt x="653" y="1201"/>
                </a:lnTo>
                <a:lnTo>
                  <a:pt x="647" y="1201"/>
                </a:lnTo>
                <a:lnTo>
                  <a:pt x="645" y="1201"/>
                </a:lnTo>
                <a:lnTo>
                  <a:pt x="645" y="1202"/>
                </a:lnTo>
                <a:lnTo>
                  <a:pt x="645" y="1208"/>
                </a:lnTo>
                <a:lnTo>
                  <a:pt x="645" y="1214"/>
                </a:lnTo>
                <a:lnTo>
                  <a:pt x="645" y="1216"/>
                </a:lnTo>
                <a:lnTo>
                  <a:pt x="645" y="1218"/>
                </a:lnTo>
                <a:lnTo>
                  <a:pt x="645" y="1225"/>
                </a:lnTo>
                <a:lnTo>
                  <a:pt x="645" y="1231"/>
                </a:lnTo>
                <a:lnTo>
                  <a:pt x="645" y="1232"/>
                </a:lnTo>
                <a:lnTo>
                  <a:pt x="647" y="1232"/>
                </a:lnTo>
                <a:lnTo>
                  <a:pt x="653" y="1232"/>
                </a:lnTo>
                <a:lnTo>
                  <a:pt x="661" y="1232"/>
                </a:lnTo>
                <a:lnTo>
                  <a:pt x="667" y="1232"/>
                </a:lnTo>
                <a:lnTo>
                  <a:pt x="675" y="1231"/>
                </a:lnTo>
                <a:lnTo>
                  <a:pt x="682" y="1231"/>
                </a:lnTo>
                <a:lnTo>
                  <a:pt x="683" y="1231"/>
                </a:lnTo>
                <a:lnTo>
                  <a:pt x="688" y="1231"/>
                </a:lnTo>
                <a:lnTo>
                  <a:pt x="692" y="1231"/>
                </a:lnTo>
                <a:lnTo>
                  <a:pt x="697" y="1231"/>
                </a:lnTo>
                <a:lnTo>
                  <a:pt x="697" y="1227"/>
                </a:lnTo>
                <a:lnTo>
                  <a:pt x="697" y="1223"/>
                </a:lnTo>
                <a:lnTo>
                  <a:pt x="696" y="1223"/>
                </a:lnTo>
                <a:lnTo>
                  <a:pt x="694" y="1223"/>
                </a:lnTo>
                <a:lnTo>
                  <a:pt x="691" y="1223"/>
                </a:lnTo>
                <a:lnTo>
                  <a:pt x="690" y="1223"/>
                </a:lnTo>
                <a:lnTo>
                  <a:pt x="690" y="1216"/>
                </a:lnTo>
                <a:lnTo>
                  <a:pt x="690" y="1215"/>
                </a:lnTo>
                <a:lnTo>
                  <a:pt x="696" y="1215"/>
                </a:lnTo>
                <a:lnTo>
                  <a:pt x="697" y="1215"/>
                </a:lnTo>
                <a:lnTo>
                  <a:pt x="705" y="1215"/>
                </a:lnTo>
                <a:lnTo>
                  <a:pt x="705" y="1231"/>
                </a:lnTo>
                <a:lnTo>
                  <a:pt x="705" y="1232"/>
                </a:lnTo>
                <a:lnTo>
                  <a:pt x="705" y="1235"/>
                </a:lnTo>
                <a:lnTo>
                  <a:pt x="705" y="1238"/>
                </a:lnTo>
                <a:lnTo>
                  <a:pt x="705" y="1240"/>
                </a:lnTo>
                <a:lnTo>
                  <a:pt x="705" y="1245"/>
                </a:lnTo>
                <a:lnTo>
                  <a:pt x="705" y="1246"/>
                </a:lnTo>
                <a:lnTo>
                  <a:pt x="713" y="1246"/>
                </a:lnTo>
                <a:lnTo>
                  <a:pt x="713" y="1249"/>
                </a:lnTo>
                <a:lnTo>
                  <a:pt x="713" y="1251"/>
                </a:lnTo>
                <a:lnTo>
                  <a:pt x="713" y="1255"/>
                </a:lnTo>
                <a:lnTo>
                  <a:pt x="713" y="1261"/>
                </a:lnTo>
                <a:lnTo>
                  <a:pt x="713" y="1262"/>
                </a:lnTo>
                <a:lnTo>
                  <a:pt x="712" y="1262"/>
                </a:lnTo>
                <a:lnTo>
                  <a:pt x="705" y="1262"/>
                </a:lnTo>
                <a:lnTo>
                  <a:pt x="697" y="1262"/>
                </a:lnTo>
                <a:lnTo>
                  <a:pt x="697" y="1258"/>
                </a:lnTo>
                <a:lnTo>
                  <a:pt x="697" y="1254"/>
                </a:lnTo>
                <a:lnTo>
                  <a:pt x="697" y="1249"/>
                </a:lnTo>
                <a:lnTo>
                  <a:pt x="697" y="1248"/>
                </a:lnTo>
                <a:lnTo>
                  <a:pt x="697" y="1246"/>
                </a:lnTo>
                <a:lnTo>
                  <a:pt x="690" y="1246"/>
                </a:lnTo>
                <a:lnTo>
                  <a:pt x="690" y="1262"/>
                </a:lnTo>
                <a:lnTo>
                  <a:pt x="690" y="1278"/>
                </a:lnTo>
                <a:lnTo>
                  <a:pt x="690" y="1282"/>
                </a:lnTo>
                <a:lnTo>
                  <a:pt x="690" y="1283"/>
                </a:lnTo>
                <a:lnTo>
                  <a:pt x="690" y="1285"/>
                </a:lnTo>
                <a:lnTo>
                  <a:pt x="690" y="1293"/>
                </a:lnTo>
                <a:lnTo>
                  <a:pt x="683" y="1293"/>
                </a:lnTo>
                <a:lnTo>
                  <a:pt x="675" y="1295"/>
                </a:lnTo>
                <a:lnTo>
                  <a:pt x="675" y="1287"/>
                </a:lnTo>
                <a:lnTo>
                  <a:pt x="675" y="1285"/>
                </a:lnTo>
                <a:lnTo>
                  <a:pt x="679" y="1285"/>
                </a:lnTo>
                <a:lnTo>
                  <a:pt x="680" y="1285"/>
                </a:lnTo>
                <a:lnTo>
                  <a:pt x="682" y="1285"/>
                </a:lnTo>
                <a:lnTo>
                  <a:pt x="683" y="1285"/>
                </a:lnTo>
                <a:lnTo>
                  <a:pt x="683" y="1284"/>
                </a:lnTo>
                <a:lnTo>
                  <a:pt x="683" y="1283"/>
                </a:lnTo>
                <a:lnTo>
                  <a:pt x="683" y="1280"/>
                </a:lnTo>
                <a:lnTo>
                  <a:pt x="683" y="1279"/>
                </a:lnTo>
                <a:lnTo>
                  <a:pt x="683" y="1278"/>
                </a:lnTo>
                <a:lnTo>
                  <a:pt x="683" y="1274"/>
                </a:lnTo>
                <a:lnTo>
                  <a:pt x="683" y="1270"/>
                </a:lnTo>
                <a:lnTo>
                  <a:pt x="683" y="1263"/>
                </a:lnTo>
                <a:lnTo>
                  <a:pt x="683" y="1262"/>
                </a:lnTo>
                <a:lnTo>
                  <a:pt x="675" y="1262"/>
                </a:lnTo>
                <a:lnTo>
                  <a:pt x="675" y="1263"/>
                </a:lnTo>
                <a:lnTo>
                  <a:pt x="675" y="1270"/>
                </a:lnTo>
                <a:lnTo>
                  <a:pt x="675" y="1274"/>
                </a:lnTo>
                <a:lnTo>
                  <a:pt x="675" y="1278"/>
                </a:lnTo>
                <a:lnTo>
                  <a:pt x="667" y="1279"/>
                </a:lnTo>
                <a:lnTo>
                  <a:pt x="667" y="1271"/>
                </a:lnTo>
                <a:lnTo>
                  <a:pt x="667" y="1263"/>
                </a:lnTo>
                <a:lnTo>
                  <a:pt x="660" y="1263"/>
                </a:lnTo>
                <a:lnTo>
                  <a:pt x="660" y="1279"/>
                </a:lnTo>
                <a:lnTo>
                  <a:pt x="645" y="1279"/>
                </a:lnTo>
                <a:lnTo>
                  <a:pt x="645" y="1263"/>
                </a:lnTo>
                <a:lnTo>
                  <a:pt x="645" y="1254"/>
                </a:lnTo>
                <a:lnTo>
                  <a:pt x="645" y="1248"/>
                </a:lnTo>
                <a:lnTo>
                  <a:pt x="637" y="1248"/>
                </a:lnTo>
                <a:lnTo>
                  <a:pt x="637" y="1263"/>
                </a:lnTo>
                <a:lnTo>
                  <a:pt x="637" y="1265"/>
                </a:lnTo>
                <a:lnTo>
                  <a:pt x="637" y="1271"/>
                </a:lnTo>
                <a:lnTo>
                  <a:pt x="637" y="1279"/>
                </a:lnTo>
                <a:lnTo>
                  <a:pt x="637" y="1280"/>
                </a:lnTo>
                <a:lnTo>
                  <a:pt x="637" y="1283"/>
                </a:lnTo>
                <a:lnTo>
                  <a:pt x="637" y="1287"/>
                </a:lnTo>
                <a:lnTo>
                  <a:pt x="637" y="1291"/>
                </a:lnTo>
                <a:lnTo>
                  <a:pt x="637" y="1295"/>
                </a:lnTo>
                <a:lnTo>
                  <a:pt x="631" y="1295"/>
                </a:lnTo>
                <a:lnTo>
                  <a:pt x="630" y="1295"/>
                </a:lnTo>
                <a:lnTo>
                  <a:pt x="630" y="1310"/>
                </a:lnTo>
                <a:lnTo>
                  <a:pt x="630" y="1313"/>
                </a:lnTo>
                <a:lnTo>
                  <a:pt x="630" y="1326"/>
                </a:lnTo>
                <a:lnTo>
                  <a:pt x="628" y="1342"/>
                </a:lnTo>
                <a:lnTo>
                  <a:pt x="628" y="1374"/>
                </a:lnTo>
                <a:lnTo>
                  <a:pt x="628" y="1390"/>
                </a:lnTo>
                <a:lnTo>
                  <a:pt x="627" y="1406"/>
                </a:lnTo>
                <a:lnTo>
                  <a:pt x="627" y="1421"/>
                </a:lnTo>
                <a:lnTo>
                  <a:pt x="627" y="1437"/>
                </a:lnTo>
                <a:lnTo>
                  <a:pt x="643" y="1436"/>
                </a:lnTo>
                <a:lnTo>
                  <a:pt x="650" y="1436"/>
                </a:lnTo>
                <a:lnTo>
                  <a:pt x="658" y="1436"/>
                </a:lnTo>
                <a:lnTo>
                  <a:pt x="673" y="1434"/>
                </a:lnTo>
                <a:lnTo>
                  <a:pt x="680" y="1434"/>
                </a:lnTo>
                <a:lnTo>
                  <a:pt x="680" y="1419"/>
                </a:lnTo>
                <a:lnTo>
                  <a:pt x="688" y="1419"/>
                </a:lnTo>
                <a:lnTo>
                  <a:pt x="688" y="1403"/>
                </a:lnTo>
                <a:lnTo>
                  <a:pt x="687" y="1403"/>
                </a:lnTo>
                <a:lnTo>
                  <a:pt x="680" y="1403"/>
                </a:lnTo>
                <a:lnTo>
                  <a:pt x="682" y="1387"/>
                </a:lnTo>
                <a:lnTo>
                  <a:pt x="683" y="1387"/>
                </a:lnTo>
                <a:lnTo>
                  <a:pt x="688" y="1387"/>
                </a:lnTo>
                <a:lnTo>
                  <a:pt x="696" y="1387"/>
                </a:lnTo>
                <a:lnTo>
                  <a:pt x="696" y="1389"/>
                </a:lnTo>
                <a:lnTo>
                  <a:pt x="696" y="1402"/>
                </a:lnTo>
                <a:lnTo>
                  <a:pt x="696" y="1403"/>
                </a:lnTo>
                <a:lnTo>
                  <a:pt x="704" y="1403"/>
                </a:lnTo>
                <a:lnTo>
                  <a:pt x="712" y="1402"/>
                </a:lnTo>
                <a:lnTo>
                  <a:pt x="718" y="1402"/>
                </a:lnTo>
                <a:lnTo>
                  <a:pt x="718" y="1410"/>
                </a:lnTo>
                <a:lnTo>
                  <a:pt x="718" y="1417"/>
                </a:lnTo>
                <a:lnTo>
                  <a:pt x="718" y="1433"/>
                </a:lnTo>
                <a:lnTo>
                  <a:pt x="726" y="1433"/>
                </a:lnTo>
                <a:lnTo>
                  <a:pt x="734" y="1432"/>
                </a:lnTo>
                <a:lnTo>
                  <a:pt x="735" y="1432"/>
                </a:lnTo>
                <a:lnTo>
                  <a:pt x="748" y="1432"/>
                </a:lnTo>
                <a:lnTo>
                  <a:pt x="748" y="1424"/>
                </a:lnTo>
                <a:lnTo>
                  <a:pt x="748" y="1416"/>
                </a:lnTo>
                <a:lnTo>
                  <a:pt x="750" y="1408"/>
                </a:lnTo>
                <a:lnTo>
                  <a:pt x="750" y="1400"/>
                </a:lnTo>
                <a:lnTo>
                  <a:pt x="757" y="1400"/>
                </a:lnTo>
                <a:lnTo>
                  <a:pt x="757" y="1402"/>
                </a:lnTo>
                <a:lnTo>
                  <a:pt x="757" y="1408"/>
                </a:lnTo>
                <a:lnTo>
                  <a:pt x="764" y="1408"/>
                </a:lnTo>
                <a:lnTo>
                  <a:pt x="765" y="1408"/>
                </a:lnTo>
                <a:lnTo>
                  <a:pt x="765" y="1402"/>
                </a:lnTo>
                <a:lnTo>
                  <a:pt x="765" y="1400"/>
                </a:lnTo>
                <a:lnTo>
                  <a:pt x="773" y="1400"/>
                </a:lnTo>
                <a:lnTo>
                  <a:pt x="781" y="1400"/>
                </a:lnTo>
                <a:lnTo>
                  <a:pt x="781" y="1393"/>
                </a:lnTo>
                <a:lnTo>
                  <a:pt x="789" y="1393"/>
                </a:lnTo>
                <a:lnTo>
                  <a:pt x="789" y="1400"/>
                </a:lnTo>
                <a:lnTo>
                  <a:pt x="797" y="1400"/>
                </a:lnTo>
                <a:lnTo>
                  <a:pt x="797" y="1402"/>
                </a:lnTo>
                <a:lnTo>
                  <a:pt x="797" y="1404"/>
                </a:lnTo>
                <a:lnTo>
                  <a:pt x="797" y="1408"/>
                </a:lnTo>
                <a:lnTo>
                  <a:pt x="801" y="1408"/>
                </a:lnTo>
                <a:lnTo>
                  <a:pt x="803" y="1408"/>
                </a:lnTo>
                <a:lnTo>
                  <a:pt x="804" y="1408"/>
                </a:lnTo>
                <a:lnTo>
                  <a:pt x="807" y="1408"/>
                </a:lnTo>
                <a:lnTo>
                  <a:pt x="811" y="1408"/>
                </a:lnTo>
                <a:lnTo>
                  <a:pt x="812" y="1408"/>
                </a:lnTo>
                <a:lnTo>
                  <a:pt x="814" y="1408"/>
                </a:lnTo>
                <a:lnTo>
                  <a:pt x="816" y="1408"/>
                </a:lnTo>
                <a:lnTo>
                  <a:pt x="820" y="1408"/>
                </a:lnTo>
                <a:lnTo>
                  <a:pt x="824" y="1408"/>
                </a:lnTo>
                <a:lnTo>
                  <a:pt x="824" y="1406"/>
                </a:lnTo>
                <a:lnTo>
                  <a:pt x="824" y="1404"/>
                </a:lnTo>
                <a:lnTo>
                  <a:pt x="823" y="1404"/>
                </a:lnTo>
                <a:lnTo>
                  <a:pt x="820" y="1404"/>
                </a:lnTo>
                <a:lnTo>
                  <a:pt x="820" y="1402"/>
                </a:lnTo>
                <a:lnTo>
                  <a:pt x="820" y="1400"/>
                </a:lnTo>
                <a:lnTo>
                  <a:pt x="828" y="1400"/>
                </a:lnTo>
                <a:lnTo>
                  <a:pt x="836" y="1400"/>
                </a:lnTo>
                <a:lnTo>
                  <a:pt x="836" y="1399"/>
                </a:lnTo>
                <a:lnTo>
                  <a:pt x="836" y="1393"/>
                </a:lnTo>
                <a:lnTo>
                  <a:pt x="836" y="1385"/>
                </a:lnTo>
                <a:lnTo>
                  <a:pt x="828" y="1385"/>
                </a:lnTo>
                <a:lnTo>
                  <a:pt x="828" y="1377"/>
                </a:lnTo>
                <a:lnTo>
                  <a:pt x="820" y="1377"/>
                </a:lnTo>
                <a:lnTo>
                  <a:pt x="820" y="1369"/>
                </a:lnTo>
                <a:lnTo>
                  <a:pt x="820" y="1361"/>
                </a:lnTo>
                <a:lnTo>
                  <a:pt x="821" y="1361"/>
                </a:lnTo>
                <a:lnTo>
                  <a:pt x="824" y="1361"/>
                </a:lnTo>
                <a:lnTo>
                  <a:pt x="827" y="1361"/>
                </a:lnTo>
                <a:lnTo>
                  <a:pt x="828" y="1361"/>
                </a:lnTo>
                <a:lnTo>
                  <a:pt x="828" y="1369"/>
                </a:lnTo>
                <a:lnTo>
                  <a:pt x="836" y="1369"/>
                </a:lnTo>
                <a:lnTo>
                  <a:pt x="837" y="1369"/>
                </a:lnTo>
                <a:lnTo>
                  <a:pt x="844" y="1369"/>
                </a:lnTo>
                <a:lnTo>
                  <a:pt x="844" y="1377"/>
                </a:lnTo>
                <a:lnTo>
                  <a:pt x="845" y="1377"/>
                </a:lnTo>
                <a:lnTo>
                  <a:pt x="849" y="1377"/>
                </a:lnTo>
                <a:lnTo>
                  <a:pt x="851" y="1377"/>
                </a:lnTo>
                <a:lnTo>
                  <a:pt x="851" y="1381"/>
                </a:lnTo>
                <a:lnTo>
                  <a:pt x="851" y="1383"/>
                </a:lnTo>
                <a:lnTo>
                  <a:pt x="851" y="1385"/>
                </a:lnTo>
                <a:lnTo>
                  <a:pt x="851" y="1386"/>
                </a:lnTo>
                <a:lnTo>
                  <a:pt x="851" y="1389"/>
                </a:lnTo>
                <a:lnTo>
                  <a:pt x="851" y="1393"/>
                </a:lnTo>
                <a:lnTo>
                  <a:pt x="851" y="1396"/>
                </a:lnTo>
                <a:lnTo>
                  <a:pt x="851" y="1399"/>
                </a:lnTo>
                <a:lnTo>
                  <a:pt x="851" y="1400"/>
                </a:lnTo>
                <a:lnTo>
                  <a:pt x="851" y="1404"/>
                </a:lnTo>
                <a:lnTo>
                  <a:pt x="851" y="1407"/>
                </a:lnTo>
                <a:lnTo>
                  <a:pt x="851" y="1408"/>
                </a:lnTo>
                <a:lnTo>
                  <a:pt x="851" y="1410"/>
                </a:lnTo>
                <a:lnTo>
                  <a:pt x="851" y="1416"/>
                </a:lnTo>
                <a:lnTo>
                  <a:pt x="858" y="1416"/>
                </a:lnTo>
                <a:lnTo>
                  <a:pt x="859" y="1416"/>
                </a:lnTo>
                <a:lnTo>
                  <a:pt x="861" y="1416"/>
                </a:lnTo>
                <a:lnTo>
                  <a:pt x="862" y="1416"/>
                </a:lnTo>
                <a:lnTo>
                  <a:pt x="864" y="1416"/>
                </a:lnTo>
                <a:lnTo>
                  <a:pt x="866" y="1416"/>
                </a:lnTo>
                <a:lnTo>
                  <a:pt x="868" y="1416"/>
                </a:lnTo>
                <a:lnTo>
                  <a:pt x="876" y="1416"/>
                </a:lnTo>
                <a:lnTo>
                  <a:pt x="876" y="1421"/>
                </a:lnTo>
                <a:lnTo>
                  <a:pt x="876" y="1424"/>
                </a:lnTo>
                <a:lnTo>
                  <a:pt x="878" y="1423"/>
                </a:lnTo>
                <a:lnTo>
                  <a:pt x="880" y="1424"/>
                </a:lnTo>
                <a:lnTo>
                  <a:pt x="884" y="1424"/>
                </a:lnTo>
                <a:lnTo>
                  <a:pt x="884" y="1426"/>
                </a:lnTo>
                <a:lnTo>
                  <a:pt x="884" y="1430"/>
                </a:lnTo>
                <a:lnTo>
                  <a:pt x="884" y="1432"/>
                </a:lnTo>
                <a:lnTo>
                  <a:pt x="892" y="1432"/>
                </a:lnTo>
                <a:lnTo>
                  <a:pt x="900" y="1432"/>
                </a:lnTo>
                <a:lnTo>
                  <a:pt x="900" y="1421"/>
                </a:lnTo>
                <a:lnTo>
                  <a:pt x="900" y="1417"/>
                </a:lnTo>
                <a:lnTo>
                  <a:pt x="900" y="1416"/>
                </a:lnTo>
                <a:lnTo>
                  <a:pt x="908" y="1417"/>
                </a:lnTo>
                <a:lnTo>
                  <a:pt x="915" y="1417"/>
                </a:lnTo>
                <a:lnTo>
                  <a:pt x="923" y="1417"/>
                </a:lnTo>
                <a:lnTo>
                  <a:pt x="931" y="1417"/>
                </a:lnTo>
                <a:lnTo>
                  <a:pt x="939" y="1417"/>
                </a:lnTo>
                <a:lnTo>
                  <a:pt x="939" y="1411"/>
                </a:lnTo>
                <a:lnTo>
                  <a:pt x="939" y="1402"/>
                </a:lnTo>
                <a:lnTo>
                  <a:pt x="940" y="1402"/>
                </a:lnTo>
                <a:lnTo>
                  <a:pt x="956" y="1403"/>
                </a:lnTo>
                <a:lnTo>
                  <a:pt x="964" y="1403"/>
                </a:lnTo>
                <a:lnTo>
                  <a:pt x="972" y="1403"/>
                </a:lnTo>
                <a:lnTo>
                  <a:pt x="987" y="1404"/>
                </a:lnTo>
                <a:lnTo>
                  <a:pt x="987" y="1403"/>
                </a:lnTo>
                <a:lnTo>
                  <a:pt x="987" y="1399"/>
                </a:lnTo>
                <a:lnTo>
                  <a:pt x="983" y="1399"/>
                </a:lnTo>
                <a:lnTo>
                  <a:pt x="983" y="1396"/>
                </a:lnTo>
                <a:lnTo>
                  <a:pt x="987" y="1396"/>
                </a:lnTo>
                <a:lnTo>
                  <a:pt x="988" y="1396"/>
                </a:lnTo>
                <a:lnTo>
                  <a:pt x="988" y="1389"/>
                </a:lnTo>
                <a:lnTo>
                  <a:pt x="988" y="1374"/>
                </a:lnTo>
                <a:lnTo>
                  <a:pt x="988" y="1373"/>
                </a:lnTo>
                <a:lnTo>
                  <a:pt x="996" y="1373"/>
                </a:lnTo>
                <a:lnTo>
                  <a:pt x="996" y="1372"/>
                </a:lnTo>
                <a:lnTo>
                  <a:pt x="996" y="1365"/>
                </a:lnTo>
                <a:lnTo>
                  <a:pt x="1003" y="1365"/>
                </a:lnTo>
                <a:lnTo>
                  <a:pt x="1004" y="1365"/>
                </a:lnTo>
                <a:lnTo>
                  <a:pt x="1004" y="1342"/>
                </a:lnTo>
                <a:lnTo>
                  <a:pt x="1004" y="1334"/>
                </a:lnTo>
                <a:lnTo>
                  <a:pt x="999" y="1334"/>
                </a:lnTo>
                <a:lnTo>
                  <a:pt x="996" y="1334"/>
                </a:lnTo>
                <a:lnTo>
                  <a:pt x="994" y="1334"/>
                </a:lnTo>
                <a:lnTo>
                  <a:pt x="990" y="1334"/>
                </a:lnTo>
                <a:lnTo>
                  <a:pt x="988" y="1334"/>
                </a:lnTo>
                <a:lnTo>
                  <a:pt x="988" y="1342"/>
                </a:lnTo>
                <a:lnTo>
                  <a:pt x="987" y="1342"/>
                </a:lnTo>
                <a:lnTo>
                  <a:pt x="973" y="1342"/>
                </a:lnTo>
                <a:lnTo>
                  <a:pt x="960" y="1340"/>
                </a:lnTo>
                <a:lnTo>
                  <a:pt x="956" y="1340"/>
                </a:lnTo>
                <a:lnTo>
                  <a:pt x="952" y="1340"/>
                </a:lnTo>
                <a:lnTo>
                  <a:pt x="940" y="1340"/>
                </a:lnTo>
                <a:lnTo>
                  <a:pt x="940" y="1335"/>
                </a:lnTo>
                <a:lnTo>
                  <a:pt x="940" y="1332"/>
                </a:lnTo>
                <a:lnTo>
                  <a:pt x="940" y="1330"/>
                </a:lnTo>
                <a:lnTo>
                  <a:pt x="941" y="1330"/>
                </a:lnTo>
                <a:lnTo>
                  <a:pt x="943" y="1330"/>
                </a:lnTo>
                <a:lnTo>
                  <a:pt x="945" y="1330"/>
                </a:lnTo>
                <a:lnTo>
                  <a:pt x="948" y="1330"/>
                </a:lnTo>
                <a:lnTo>
                  <a:pt x="948" y="1327"/>
                </a:lnTo>
                <a:lnTo>
                  <a:pt x="948" y="1325"/>
                </a:lnTo>
                <a:lnTo>
                  <a:pt x="948" y="1323"/>
                </a:lnTo>
                <a:lnTo>
                  <a:pt x="948" y="1322"/>
                </a:lnTo>
                <a:lnTo>
                  <a:pt x="948" y="1321"/>
                </a:lnTo>
                <a:lnTo>
                  <a:pt x="948" y="1319"/>
                </a:lnTo>
                <a:lnTo>
                  <a:pt x="948" y="1317"/>
                </a:lnTo>
                <a:lnTo>
                  <a:pt x="948" y="1314"/>
                </a:lnTo>
                <a:lnTo>
                  <a:pt x="941" y="1313"/>
                </a:lnTo>
                <a:lnTo>
                  <a:pt x="940" y="1313"/>
                </a:lnTo>
                <a:lnTo>
                  <a:pt x="940" y="1312"/>
                </a:lnTo>
                <a:lnTo>
                  <a:pt x="940" y="1309"/>
                </a:lnTo>
                <a:lnTo>
                  <a:pt x="955" y="1309"/>
                </a:lnTo>
                <a:lnTo>
                  <a:pt x="956" y="1309"/>
                </a:lnTo>
                <a:lnTo>
                  <a:pt x="956" y="1301"/>
                </a:lnTo>
                <a:lnTo>
                  <a:pt x="956" y="1278"/>
                </a:lnTo>
                <a:lnTo>
                  <a:pt x="940" y="1278"/>
                </a:lnTo>
                <a:lnTo>
                  <a:pt x="940" y="1293"/>
                </a:lnTo>
                <a:lnTo>
                  <a:pt x="940" y="1302"/>
                </a:lnTo>
                <a:lnTo>
                  <a:pt x="940" y="1309"/>
                </a:lnTo>
                <a:lnTo>
                  <a:pt x="925" y="1309"/>
                </a:lnTo>
                <a:lnTo>
                  <a:pt x="921" y="1309"/>
                </a:lnTo>
                <a:lnTo>
                  <a:pt x="921" y="1308"/>
                </a:lnTo>
                <a:lnTo>
                  <a:pt x="921" y="1302"/>
                </a:lnTo>
                <a:lnTo>
                  <a:pt x="921" y="1300"/>
                </a:lnTo>
                <a:lnTo>
                  <a:pt x="921" y="1296"/>
                </a:lnTo>
                <a:lnTo>
                  <a:pt x="913" y="1296"/>
                </a:lnTo>
                <a:lnTo>
                  <a:pt x="911" y="1296"/>
                </a:lnTo>
                <a:lnTo>
                  <a:pt x="911" y="1297"/>
                </a:lnTo>
                <a:lnTo>
                  <a:pt x="911" y="1299"/>
                </a:lnTo>
                <a:lnTo>
                  <a:pt x="911" y="1304"/>
                </a:lnTo>
                <a:lnTo>
                  <a:pt x="911" y="1306"/>
                </a:lnTo>
                <a:lnTo>
                  <a:pt x="911" y="1308"/>
                </a:lnTo>
                <a:lnTo>
                  <a:pt x="908" y="1308"/>
                </a:lnTo>
                <a:lnTo>
                  <a:pt x="908" y="1309"/>
                </a:lnTo>
                <a:lnTo>
                  <a:pt x="908" y="1315"/>
                </a:lnTo>
                <a:lnTo>
                  <a:pt x="908" y="1319"/>
                </a:lnTo>
                <a:lnTo>
                  <a:pt x="908" y="1323"/>
                </a:lnTo>
                <a:lnTo>
                  <a:pt x="908" y="1327"/>
                </a:lnTo>
                <a:lnTo>
                  <a:pt x="908" y="1338"/>
                </a:lnTo>
                <a:lnTo>
                  <a:pt x="908" y="1339"/>
                </a:lnTo>
                <a:lnTo>
                  <a:pt x="901" y="1339"/>
                </a:lnTo>
                <a:lnTo>
                  <a:pt x="900" y="1339"/>
                </a:lnTo>
                <a:lnTo>
                  <a:pt x="900" y="1338"/>
                </a:lnTo>
                <a:lnTo>
                  <a:pt x="900" y="1335"/>
                </a:lnTo>
                <a:lnTo>
                  <a:pt x="900" y="1332"/>
                </a:lnTo>
                <a:lnTo>
                  <a:pt x="900" y="1330"/>
                </a:lnTo>
                <a:lnTo>
                  <a:pt x="900" y="1327"/>
                </a:lnTo>
                <a:lnTo>
                  <a:pt x="900" y="1326"/>
                </a:lnTo>
                <a:lnTo>
                  <a:pt x="900" y="1325"/>
                </a:lnTo>
                <a:lnTo>
                  <a:pt x="900" y="1323"/>
                </a:lnTo>
                <a:lnTo>
                  <a:pt x="900" y="1322"/>
                </a:lnTo>
                <a:lnTo>
                  <a:pt x="900" y="1321"/>
                </a:lnTo>
                <a:lnTo>
                  <a:pt x="900" y="1319"/>
                </a:lnTo>
                <a:lnTo>
                  <a:pt x="900" y="1318"/>
                </a:lnTo>
                <a:lnTo>
                  <a:pt x="900" y="1315"/>
                </a:lnTo>
                <a:lnTo>
                  <a:pt x="900" y="1314"/>
                </a:lnTo>
                <a:lnTo>
                  <a:pt x="900" y="1313"/>
                </a:lnTo>
                <a:lnTo>
                  <a:pt x="900" y="1312"/>
                </a:lnTo>
                <a:lnTo>
                  <a:pt x="900" y="1309"/>
                </a:lnTo>
                <a:lnTo>
                  <a:pt x="900" y="1308"/>
                </a:lnTo>
                <a:lnTo>
                  <a:pt x="896" y="1308"/>
                </a:lnTo>
                <a:lnTo>
                  <a:pt x="896" y="1306"/>
                </a:lnTo>
                <a:lnTo>
                  <a:pt x="896" y="1304"/>
                </a:lnTo>
                <a:lnTo>
                  <a:pt x="896" y="1301"/>
                </a:lnTo>
                <a:lnTo>
                  <a:pt x="896" y="1299"/>
                </a:lnTo>
                <a:lnTo>
                  <a:pt x="896" y="1296"/>
                </a:lnTo>
                <a:lnTo>
                  <a:pt x="896" y="1295"/>
                </a:lnTo>
                <a:lnTo>
                  <a:pt x="896" y="1292"/>
                </a:lnTo>
                <a:lnTo>
                  <a:pt x="904" y="1292"/>
                </a:lnTo>
                <a:lnTo>
                  <a:pt x="908" y="1292"/>
                </a:lnTo>
                <a:lnTo>
                  <a:pt x="911" y="1292"/>
                </a:lnTo>
                <a:lnTo>
                  <a:pt x="913" y="1292"/>
                </a:lnTo>
                <a:lnTo>
                  <a:pt x="913" y="1284"/>
                </a:lnTo>
                <a:lnTo>
                  <a:pt x="921" y="1284"/>
                </a:lnTo>
                <a:lnTo>
                  <a:pt x="921" y="1278"/>
                </a:lnTo>
                <a:lnTo>
                  <a:pt x="921" y="1276"/>
                </a:lnTo>
                <a:lnTo>
                  <a:pt x="909" y="1276"/>
                </a:lnTo>
                <a:lnTo>
                  <a:pt x="901" y="1276"/>
                </a:lnTo>
                <a:lnTo>
                  <a:pt x="876" y="1275"/>
                </a:lnTo>
                <a:lnTo>
                  <a:pt x="876" y="1268"/>
                </a:lnTo>
                <a:lnTo>
                  <a:pt x="876" y="1259"/>
                </a:lnTo>
                <a:lnTo>
                  <a:pt x="876" y="1253"/>
                </a:lnTo>
                <a:lnTo>
                  <a:pt x="878" y="1245"/>
                </a:lnTo>
                <a:lnTo>
                  <a:pt x="878" y="1237"/>
                </a:lnTo>
                <a:lnTo>
                  <a:pt x="878" y="1233"/>
                </a:lnTo>
                <a:lnTo>
                  <a:pt x="876" y="1233"/>
                </a:lnTo>
                <a:lnTo>
                  <a:pt x="872" y="1233"/>
                </a:lnTo>
                <a:lnTo>
                  <a:pt x="872" y="1237"/>
                </a:lnTo>
                <a:lnTo>
                  <a:pt x="868" y="1237"/>
                </a:lnTo>
                <a:lnTo>
                  <a:pt x="870" y="1229"/>
                </a:lnTo>
                <a:lnTo>
                  <a:pt x="878" y="1229"/>
                </a:lnTo>
                <a:lnTo>
                  <a:pt x="878" y="1221"/>
                </a:lnTo>
                <a:lnTo>
                  <a:pt x="878" y="1214"/>
                </a:lnTo>
                <a:lnTo>
                  <a:pt x="878" y="1206"/>
                </a:lnTo>
                <a:lnTo>
                  <a:pt x="879" y="1198"/>
                </a:lnTo>
                <a:lnTo>
                  <a:pt x="879" y="1190"/>
                </a:lnTo>
                <a:lnTo>
                  <a:pt x="879" y="1182"/>
                </a:lnTo>
                <a:lnTo>
                  <a:pt x="870" y="1182"/>
                </a:lnTo>
                <a:lnTo>
                  <a:pt x="870" y="1181"/>
                </a:lnTo>
                <a:lnTo>
                  <a:pt x="870" y="1177"/>
                </a:lnTo>
                <a:lnTo>
                  <a:pt x="870" y="1174"/>
                </a:lnTo>
                <a:lnTo>
                  <a:pt x="870" y="1171"/>
                </a:lnTo>
                <a:lnTo>
                  <a:pt x="870" y="1168"/>
                </a:lnTo>
                <a:lnTo>
                  <a:pt x="870" y="1167"/>
                </a:lnTo>
                <a:lnTo>
                  <a:pt x="879" y="1167"/>
                </a:lnTo>
                <a:lnTo>
                  <a:pt x="879" y="1151"/>
                </a:lnTo>
                <a:lnTo>
                  <a:pt x="910" y="1151"/>
                </a:lnTo>
                <a:lnTo>
                  <a:pt x="940" y="1151"/>
                </a:lnTo>
                <a:lnTo>
                  <a:pt x="940" y="1120"/>
                </a:lnTo>
                <a:lnTo>
                  <a:pt x="910" y="1121"/>
                </a:lnTo>
                <a:lnTo>
                  <a:pt x="895" y="1121"/>
                </a:lnTo>
                <a:lnTo>
                  <a:pt x="878" y="1121"/>
                </a:lnTo>
                <a:lnTo>
                  <a:pt x="870" y="1121"/>
                </a:lnTo>
                <a:lnTo>
                  <a:pt x="862" y="1121"/>
                </a:lnTo>
                <a:lnTo>
                  <a:pt x="862" y="1105"/>
                </a:lnTo>
                <a:lnTo>
                  <a:pt x="854" y="1105"/>
                </a:lnTo>
                <a:lnTo>
                  <a:pt x="851" y="1105"/>
                </a:lnTo>
                <a:lnTo>
                  <a:pt x="851" y="1107"/>
                </a:lnTo>
                <a:lnTo>
                  <a:pt x="851" y="1109"/>
                </a:lnTo>
                <a:lnTo>
                  <a:pt x="851" y="1110"/>
                </a:lnTo>
                <a:lnTo>
                  <a:pt x="850" y="1110"/>
                </a:lnTo>
                <a:lnTo>
                  <a:pt x="850" y="1109"/>
                </a:lnTo>
                <a:lnTo>
                  <a:pt x="848" y="1107"/>
                </a:lnTo>
                <a:lnTo>
                  <a:pt x="846" y="1107"/>
                </a:lnTo>
                <a:lnTo>
                  <a:pt x="846" y="1105"/>
                </a:lnTo>
                <a:lnTo>
                  <a:pt x="838" y="1107"/>
                </a:lnTo>
                <a:lnTo>
                  <a:pt x="831" y="1107"/>
                </a:lnTo>
                <a:lnTo>
                  <a:pt x="829" y="1107"/>
                </a:lnTo>
                <a:lnTo>
                  <a:pt x="823" y="1107"/>
                </a:lnTo>
                <a:lnTo>
                  <a:pt x="815" y="1107"/>
                </a:lnTo>
                <a:lnTo>
                  <a:pt x="815" y="1091"/>
                </a:lnTo>
                <a:lnTo>
                  <a:pt x="823" y="1091"/>
                </a:lnTo>
                <a:lnTo>
                  <a:pt x="823" y="1090"/>
                </a:lnTo>
                <a:lnTo>
                  <a:pt x="823" y="1087"/>
                </a:lnTo>
                <a:lnTo>
                  <a:pt x="823" y="1083"/>
                </a:lnTo>
                <a:lnTo>
                  <a:pt x="820" y="1083"/>
                </a:lnTo>
                <a:lnTo>
                  <a:pt x="820" y="1080"/>
                </a:lnTo>
                <a:lnTo>
                  <a:pt x="820" y="1075"/>
                </a:lnTo>
                <a:lnTo>
                  <a:pt x="815" y="1075"/>
                </a:lnTo>
                <a:lnTo>
                  <a:pt x="815" y="1071"/>
                </a:lnTo>
                <a:lnTo>
                  <a:pt x="816" y="1067"/>
                </a:lnTo>
                <a:lnTo>
                  <a:pt x="816" y="1060"/>
                </a:lnTo>
                <a:lnTo>
                  <a:pt x="814" y="1060"/>
                </a:lnTo>
                <a:lnTo>
                  <a:pt x="808" y="1060"/>
                </a:lnTo>
                <a:lnTo>
                  <a:pt x="808" y="1067"/>
                </a:lnTo>
                <a:lnTo>
                  <a:pt x="808" y="1071"/>
                </a:lnTo>
                <a:lnTo>
                  <a:pt x="807" y="1074"/>
                </a:lnTo>
                <a:lnTo>
                  <a:pt x="807" y="1075"/>
                </a:lnTo>
                <a:lnTo>
                  <a:pt x="801" y="1075"/>
                </a:lnTo>
                <a:lnTo>
                  <a:pt x="801" y="1071"/>
                </a:lnTo>
                <a:lnTo>
                  <a:pt x="801" y="1065"/>
                </a:lnTo>
                <a:lnTo>
                  <a:pt x="801" y="1061"/>
                </a:lnTo>
                <a:lnTo>
                  <a:pt x="801" y="1060"/>
                </a:lnTo>
                <a:lnTo>
                  <a:pt x="801" y="1052"/>
                </a:lnTo>
                <a:lnTo>
                  <a:pt x="801" y="1049"/>
                </a:lnTo>
                <a:lnTo>
                  <a:pt x="801" y="1048"/>
                </a:lnTo>
                <a:lnTo>
                  <a:pt x="801" y="1046"/>
                </a:lnTo>
                <a:lnTo>
                  <a:pt x="801" y="1045"/>
                </a:lnTo>
                <a:close/>
                <a:moveTo>
                  <a:pt x="1191" y="758"/>
                </a:moveTo>
                <a:lnTo>
                  <a:pt x="1199" y="758"/>
                </a:lnTo>
                <a:lnTo>
                  <a:pt x="1236" y="759"/>
                </a:lnTo>
                <a:lnTo>
                  <a:pt x="1236" y="742"/>
                </a:lnTo>
                <a:lnTo>
                  <a:pt x="1243" y="743"/>
                </a:lnTo>
                <a:lnTo>
                  <a:pt x="1251" y="743"/>
                </a:lnTo>
                <a:lnTo>
                  <a:pt x="1251" y="736"/>
                </a:lnTo>
                <a:lnTo>
                  <a:pt x="1251" y="727"/>
                </a:lnTo>
                <a:lnTo>
                  <a:pt x="1235" y="727"/>
                </a:lnTo>
                <a:lnTo>
                  <a:pt x="1227" y="725"/>
                </a:lnTo>
                <a:lnTo>
                  <a:pt x="1227" y="717"/>
                </a:lnTo>
                <a:lnTo>
                  <a:pt x="1227" y="710"/>
                </a:lnTo>
                <a:lnTo>
                  <a:pt x="1219" y="708"/>
                </a:lnTo>
                <a:lnTo>
                  <a:pt x="1219" y="700"/>
                </a:lnTo>
                <a:lnTo>
                  <a:pt x="1219" y="693"/>
                </a:lnTo>
                <a:lnTo>
                  <a:pt x="1189" y="690"/>
                </a:lnTo>
                <a:lnTo>
                  <a:pt x="1189" y="698"/>
                </a:lnTo>
                <a:lnTo>
                  <a:pt x="1189" y="707"/>
                </a:lnTo>
                <a:lnTo>
                  <a:pt x="1189" y="715"/>
                </a:lnTo>
                <a:lnTo>
                  <a:pt x="1189" y="724"/>
                </a:lnTo>
                <a:lnTo>
                  <a:pt x="1189" y="730"/>
                </a:lnTo>
                <a:lnTo>
                  <a:pt x="1189" y="741"/>
                </a:lnTo>
                <a:lnTo>
                  <a:pt x="1191" y="758"/>
                </a:lnTo>
                <a:lnTo>
                  <a:pt x="1175" y="757"/>
                </a:lnTo>
                <a:lnTo>
                  <a:pt x="1159" y="757"/>
                </a:lnTo>
                <a:lnTo>
                  <a:pt x="1144" y="755"/>
                </a:lnTo>
                <a:lnTo>
                  <a:pt x="1129" y="755"/>
                </a:lnTo>
                <a:lnTo>
                  <a:pt x="1129" y="789"/>
                </a:lnTo>
                <a:lnTo>
                  <a:pt x="1129" y="823"/>
                </a:lnTo>
                <a:lnTo>
                  <a:pt x="1129" y="831"/>
                </a:lnTo>
                <a:lnTo>
                  <a:pt x="1129" y="839"/>
                </a:lnTo>
                <a:lnTo>
                  <a:pt x="1129" y="845"/>
                </a:lnTo>
                <a:lnTo>
                  <a:pt x="1129" y="853"/>
                </a:lnTo>
                <a:lnTo>
                  <a:pt x="1128" y="853"/>
                </a:lnTo>
                <a:lnTo>
                  <a:pt x="1105" y="824"/>
                </a:lnTo>
                <a:lnTo>
                  <a:pt x="1105" y="823"/>
                </a:lnTo>
                <a:lnTo>
                  <a:pt x="1099" y="823"/>
                </a:lnTo>
                <a:lnTo>
                  <a:pt x="1098" y="823"/>
                </a:lnTo>
                <a:lnTo>
                  <a:pt x="1069" y="823"/>
                </a:lnTo>
                <a:lnTo>
                  <a:pt x="1068" y="823"/>
                </a:lnTo>
                <a:lnTo>
                  <a:pt x="1068" y="805"/>
                </a:lnTo>
                <a:lnTo>
                  <a:pt x="1068" y="797"/>
                </a:lnTo>
                <a:lnTo>
                  <a:pt x="1067" y="797"/>
                </a:lnTo>
                <a:lnTo>
                  <a:pt x="1060" y="797"/>
                </a:lnTo>
                <a:lnTo>
                  <a:pt x="1052" y="797"/>
                </a:lnTo>
                <a:lnTo>
                  <a:pt x="1052" y="796"/>
                </a:lnTo>
                <a:lnTo>
                  <a:pt x="1052" y="793"/>
                </a:lnTo>
                <a:lnTo>
                  <a:pt x="1052" y="789"/>
                </a:lnTo>
                <a:lnTo>
                  <a:pt x="1052" y="788"/>
                </a:lnTo>
                <a:lnTo>
                  <a:pt x="1029" y="788"/>
                </a:lnTo>
                <a:lnTo>
                  <a:pt x="1029" y="789"/>
                </a:lnTo>
                <a:lnTo>
                  <a:pt x="1029" y="797"/>
                </a:lnTo>
                <a:lnTo>
                  <a:pt x="1026" y="797"/>
                </a:lnTo>
                <a:lnTo>
                  <a:pt x="1022" y="797"/>
                </a:lnTo>
                <a:lnTo>
                  <a:pt x="1021" y="797"/>
                </a:lnTo>
                <a:lnTo>
                  <a:pt x="1021" y="792"/>
                </a:lnTo>
                <a:lnTo>
                  <a:pt x="1021" y="791"/>
                </a:lnTo>
                <a:lnTo>
                  <a:pt x="1021" y="788"/>
                </a:lnTo>
                <a:lnTo>
                  <a:pt x="1007" y="788"/>
                </a:lnTo>
                <a:lnTo>
                  <a:pt x="1005" y="770"/>
                </a:lnTo>
                <a:lnTo>
                  <a:pt x="998" y="770"/>
                </a:lnTo>
                <a:lnTo>
                  <a:pt x="998" y="768"/>
                </a:lnTo>
                <a:lnTo>
                  <a:pt x="998" y="762"/>
                </a:lnTo>
                <a:lnTo>
                  <a:pt x="998" y="759"/>
                </a:lnTo>
                <a:lnTo>
                  <a:pt x="990" y="759"/>
                </a:lnTo>
                <a:lnTo>
                  <a:pt x="990" y="762"/>
                </a:lnTo>
                <a:lnTo>
                  <a:pt x="990" y="774"/>
                </a:lnTo>
                <a:lnTo>
                  <a:pt x="990" y="781"/>
                </a:lnTo>
                <a:lnTo>
                  <a:pt x="990" y="783"/>
                </a:lnTo>
                <a:lnTo>
                  <a:pt x="991" y="787"/>
                </a:lnTo>
                <a:lnTo>
                  <a:pt x="1007" y="788"/>
                </a:lnTo>
                <a:lnTo>
                  <a:pt x="1007" y="789"/>
                </a:lnTo>
                <a:lnTo>
                  <a:pt x="1007" y="800"/>
                </a:lnTo>
                <a:lnTo>
                  <a:pt x="1007" y="823"/>
                </a:lnTo>
                <a:lnTo>
                  <a:pt x="1022" y="823"/>
                </a:lnTo>
                <a:lnTo>
                  <a:pt x="1022" y="822"/>
                </a:lnTo>
                <a:lnTo>
                  <a:pt x="1021" y="814"/>
                </a:lnTo>
                <a:lnTo>
                  <a:pt x="1021" y="805"/>
                </a:lnTo>
                <a:lnTo>
                  <a:pt x="1029" y="805"/>
                </a:lnTo>
                <a:lnTo>
                  <a:pt x="1029" y="806"/>
                </a:lnTo>
                <a:lnTo>
                  <a:pt x="1029" y="810"/>
                </a:lnTo>
                <a:lnTo>
                  <a:pt x="1029" y="814"/>
                </a:lnTo>
                <a:lnTo>
                  <a:pt x="1035" y="814"/>
                </a:lnTo>
                <a:lnTo>
                  <a:pt x="1037" y="814"/>
                </a:lnTo>
                <a:lnTo>
                  <a:pt x="1038" y="814"/>
                </a:lnTo>
                <a:lnTo>
                  <a:pt x="1039" y="814"/>
                </a:lnTo>
                <a:lnTo>
                  <a:pt x="1041" y="814"/>
                </a:lnTo>
                <a:lnTo>
                  <a:pt x="1045" y="814"/>
                </a:lnTo>
                <a:lnTo>
                  <a:pt x="1049" y="814"/>
                </a:lnTo>
                <a:lnTo>
                  <a:pt x="1052" y="814"/>
                </a:lnTo>
                <a:lnTo>
                  <a:pt x="1052" y="817"/>
                </a:lnTo>
                <a:lnTo>
                  <a:pt x="1052" y="822"/>
                </a:lnTo>
                <a:lnTo>
                  <a:pt x="1052" y="823"/>
                </a:lnTo>
                <a:lnTo>
                  <a:pt x="1067" y="823"/>
                </a:lnTo>
                <a:lnTo>
                  <a:pt x="1068" y="823"/>
                </a:lnTo>
                <a:lnTo>
                  <a:pt x="1068" y="854"/>
                </a:lnTo>
                <a:lnTo>
                  <a:pt x="1068" y="885"/>
                </a:lnTo>
                <a:lnTo>
                  <a:pt x="1101" y="885"/>
                </a:lnTo>
                <a:lnTo>
                  <a:pt x="1122" y="885"/>
                </a:lnTo>
                <a:lnTo>
                  <a:pt x="1122" y="878"/>
                </a:lnTo>
                <a:lnTo>
                  <a:pt x="1129" y="878"/>
                </a:lnTo>
                <a:lnTo>
                  <a:pt x="1129" y="885"/>
                </a:lnTo>
                <a:lnTo>
                  <a:pt x="1129" y="900"/>
                </a:lnTo>
                <a:lnTo>
                  <a:pt x="1129" y="917"/>
                </a:lnTo>
                <a:lnTo>
                  <a:pt x="1129" y="932"/>
                </a:lnTo>
                <a:lnTo>
                  <a:pt x="1128" y="947"/>
                </a:lnTo>
                <a:lnTo>
                  <a:pt x="1098" y="947"/>
                </a:lnTo>
                <a:lnTo>
                  <a:pt x="1098" y="949"/>
                </a:lnTo>
                <a:lnTo>
                  <a:pt x="1098" y="967"/>
                </a:lnTo>
                <a:lnTo>
                  <a:pt x="1098" y="977"/>
                </a:lnTo>
                <a:lnTo>
                  <a:pt x="1097" y="993"/>
                </a:lnTo>
                <a:lnTo>
                  <a:pt x="1090" y="993"/>
                </a:lnTo>
                <a:lnTo>
                  <a:pt x="1085" y="993"/>
                </a:lnTo>
                <a:lnTo>
                  <a:pt x="1076" y="992"/>
                </a:lnTo>
                <a:lnTo>
                  <a:pt x="1067" y="992"/>
                </a:lnTo>
                <a:lnTo>
                  <a:pt x="1065" y="992"/>
                </a:lnTo>
                <a:lnTo>
                  <a:pt x="1062" y="992"/>
                </a:lnTo>
                <a:lnTo>
                  <a:pt x="1062" y="993"/>
                </a:lnTo>
                <a:lnTo>
                  <a:pt x="1062" y="996"/>
                </a:lnTo>
                <a:lnTo>
                  <a:pt x="1058" y="996"/>
                </a:lnTo>
                <a:lnTo>
                  <a:pt x="1058" y="993"/>
                </a:lnTo>
                <a:lnTo>
                  <a:pt x="1058" y="992"/>
                </a:lnTo>
                <a:lnTo>
                  <a:pt x="1035" y="990"/>
                </a:lnTo>
                <a:lnTo>
                  <a:pt x="1035" y="997"/>
                </a:lnTo>
                <a:lnTo>
                  <a:pt x="1035" y="1005"/>
                </a:lnTo>
                <a:lnTo>
                  <a:pt x="1004" y="1002"/>
                </a:lnTo>
                <a:lnTo>
                  <a:pt x="1003" y="1029"/>
                </a:lnTo>
                <a:lnTo>
                  <a:pt x="1003" y="1031"/>
                </a:lnTo>
                <a:lnTo>
                  <a:pt x="1003" y="1036"/>
                </a:lnTo>
                <a:lnTo>
                  <a:pt x="1007" y="1037"/>
                </a:lnTo>
                <a:lnTo>
                  <a:pt x="1011" y="1037"/>
                </a:lnTo>
                <a:lnTo>
                  <a:pt x="1011" y="1040"/>
                </a:lnTo>
                <a:lnTo>
                  <a:pt x="1011" y="1044"/>
                </a:lnTo>
                <a:lnTo>
                  <a:pt x="1018" y="1045"/>
                </a:lnTo>
                <a:lnTo>
                  <a:pt x="1018" y="1031"/>
                </a:lnTo>
                <a:lnTo>
                  <a:pt x="1034" y="1032"/>
                </a:lnTo>
                <a:lnTo>
                  <a:pt x="1034" y="1046"/>
                </a:lnTo>
                <a:lnTo>
                  <a:pt x="1050" y="1048"/>
                </a:lnTo>
                <a:lnTo>
                  <a:pt x="1050" y="1035"/>
                </a:lnTo>
                <a:lnTo>
                  <a:pt x="1050" y="1033"/>
                </a:lnTo>
                <a:lnTo>
                  <a:pt x="1065" y="1035"/>
                </a:lnTo>
                <a:lnTo>
                  <a:pt x="1067" y="1035"/>
                </a:lnTo>
                <a:lnTo>
                  <a:pt x="1068" y="1036"/>
                </a:lnTo>
                <a:lnTo>
                  <a:pt x="1068" y="1043"/>
                </a:lnTo>
                <a:lnTo>
                  <a:pt x="1067" y="1043"/>
                </a:lnTo>
                <a:lnTo>
                  <a:pt x="1065" y="1043"/>
                </a:lnTo>
                <a:lnTo>
                  <a:pt x="1065" y="1046"/>
                </a:lnTo>
                <a:lnTo>
                  <a:pt x="1065" y="1049"/>
                </a:lnTo>
                <a:lnTo>
                  <a:pt x="1073" y="1050"/>
                </a:lnTo>
                <a:lnTo>
                  <a:pt x="1073" y="1057"/>
                </a:lnTo>
                <a:lnTo>
                  <a:pt x="1071" y="1057"/>
                </a:lnTo>
                <a:lnTo>
                  <a:pt x="1071" y="1058"/>
                </a:lnTo>
                <a:lnTo>
                  <a:pt x="1071" y="1063"/>
                </a:lnTo>
                <a:lnTo>
                  <a:pt x="1071" y="1065"/>
                </a:lnTo>
                <a:lnTo>
                  <a:pt x="1069" y="1065"/>
                </a:lnTo>
                <a:lnTo>
                  <a:pt x="1065" y="1063"/>
                </a:lnTo>
                <a:lnTo>
                  <a:pt x="1064" y="1063"/>
                </a:lnTo>
                <a:lnTo>
                  <a:pt x="1049" y="1062"/>
                </a:lnTo>
                <a:lnTo>
                  <a:pt x="1049" y="1078"/>
                </a:lnTo>
                <a:lnTo>
                  <a:pt x="1056" y="1078"/>
                </a:lnTo>
                <a:lnTo>
                  <a:pt x="1065" y="1079"/>
                </a:lnTo>
                <a:lnTo>
                  <a:pt x="1068" y="1079"/>
                </a:lnTo>
                <a:lnTo>
                  <a:pt x="1068" y="1086"/>
                </a:lnTo>
                <a:lnTo>
                  <a:pt x="1069" y="1086"/>
                </a:lnTo>
                <a:lnTo>
                  <a:pt x="1071" y="1087"/>
                </a:lnTo>
                <a:lnTo>
                  <a:pt x="1071" y="1080"/>
                </a:lnTo>
                <a:lnTo>
                  <a:pt x="1071" y="1079"/>
                </a:lnTo>
                <a:lnTo>
                  <a:pt x="1080" y="1080"/>
                </a:lnTo>
                <a:lnTo>
                  <a:pt x="1081" y="1080"/>
                </a:lnTo>
                <a:lnTo>
                  <a:pt x="1097" y="1082"/>
                </a:lnTo>
                <a:lnTo>
                  <a:pt x="1097" y="1079"/>
                </a:lnTo>
                <a:lnTo>
                  <a:pt x="1102" y="1079"/>
                </a:lnTo>
                <a:lnTo>
                  <a:pt x="1103" y="1079"/>
                </a:lnTo>
                <a:lnTo>
                  <a:pt x="1105" y="1079"/>
                </a:lnTo>
                <a:lnTo>
                  <a:pt x="1106" y="1079"/>
                </a:lnTo>
                <a:lnTo>
                  <a:pt x="1106" y="1080"/>
                </a:lnTo>
                <a:lnTo>
                  <a:pt x="1107" y="1083"/>
                </a:lnTo>
                <a:lnTo>
                  <a:pt x="1107" y="1090"/>
                </a:lnTo>
                <a:lnTo>
                  <a:pt x="1114" y="1091"/>
                </a:lnTo>
                <a:lnTo>
                  <a:pt x="1114" y="1088"/>
                </a:lnTo>
                <a:lnTo>
                  <a:pt x="1114" y="1084"/>
                </a:lnTo>
                <a:lnTo>
                  <a:pt x="1114" y="1080"/>
                </a:lnTo>
                <a:lnTo>
                  <a:pt x="1116" y="1080"/>
                </a:lnTo>
                <a:lnTo>
                  <a:pt x="1118" y="1080"/>
                </a:lnTo>
                <a:lnTo>
                  <a:pt x="1119" y="1080"/>
                </a:lnTo>
                <a:lnTo>
                  <a:pt x="1122" y="1080"/>
                </a:lnTo>
                <a:lnTo>
                  <a:pt x="1123" y="1082"/>
                </a:lnTo>
                <a:lnTo>
                  <a:pt x="1127" y="1082"/>
                </a:lnTo>
                <a:lnTo>
                  <a:pt x="1128" y="1082"/>
                </a:lnTo>
                <a:lnTo>
                  <a:pt x="1128" y="1071"/>
                </a:lnTo>
                <a:lnTo>
                  <a:pt x="1142" y="1071"/>
                </a:lnTo>
                <a:lnTo>
                  <a:pt x="1149" y="1071"/>
                </a:lnTo>
                <a:lnTo>
                  <a:pt x="1158" y="1071"/>
                </a:lnTo>
                <a:lnTo>
                  <a:pt x="1158" y="1082"/>
                </a:lnTo>
                <a:lnTo>
                  <a:pt x="1158" y="1086"/>
                </a:lnTo>
                <a:lnTo>
                  <a:pt x="1188" y="1087"/>
                </a:lnTo>
                <a:lnTo>
                  <a:pt x="1189" y="1071"/>
                </a:lnTo>
                <a:lnTo>
                  <a:pt x="1251" y="1073"/>
                </a:lnTo>
                <a:lnTo>
                  <a:pt x="1251" y="1041"/>
                </a:lnTo>
                <a:lnTo>
                  <a:pt x="1250" y="1041"/>
                </a:lnTo>
                <a:lnTo>
                  <a:pt x="1221" y="1041"/>
                </a:lnTo>
                <a:lnTo>
                  <a:pt x="1221" y="1026"/>
                </a:lnTo>
                <a:lnTo>
                  <a:pt x="1221" y="1010"/>
                </a:lnTo>
                <a:lnTo>
                  <a:pt x="1231" y="1010"/>
                </a:lnTo>
                <a:lnTo>
                  <a:pt x="1231" y="986"/>
                </a:lnTo>
                <a:lnTo>
                  <a:pt x="1229" y="986"/>
                </a:lnTo>
                <a:lnTo>
                  <a:pt x="1229" y="980"/>
                </a:lnTo>
                <a:lnTo>
                  <a:pt x="1229" y="979"/>
                </a:lnTo>
                <a:lnTo>
                  <a:pt x="1236" y="979"/>
                </a:lnTo>
                <a:lnTo>
                  <a:pt x="1252" y="979"/>
                </a:lnTo>
                <a:lnTo>
                  <a:pt x="1252" y="963"/>
                </a:lnTo>
                <a:lnTo>
                  <a:pt x="1251" y="963"/>
                </a:lnTo>
                <a:lnTo>
                  <a:pt x="1250" y="963"/>
                </a:lnTo>
                <a:lnTo>
                  <a:pt x="1248" y="963"/>
                </a:lnTo>
                <a:lnTo>
                  <a:pt x="1246" y="963"/>
                </a:lnTo>
                <a:lnTo>
                  <a:pt x="1244" y="963"/>
                </a:lnTo>
                <a:lnTo>
                  <a:pt x="1242" y="963"/>
                </a:lnTo>
                <a:lnTo>
                  <a:pt x="1240" y="963"/>
                </a:lnTo>
                <a:lnTo>
                  <a:pt x="1240" y="962"/>
                </a:lnTo>
                <a:lnTo>
                  <a:pt x="1240" y="960"/>
                </a:lnTo>
                <a:lnTo>
                  <a:pt x="1240" y="959"/>
                </a:lnTo>
                <a:lnTo>
                  <a:pt x="1240" y="958"/>
                </a:lnTo>
                <a:lnTo>
                  <a:pt x="1240" y="955"/>
                </a:lnTo>
                <a:lnTo>
                  <a:pt x="1242" y="955"/>
                </a:lnTo>
                <a:lnTo>
                  <a:pt x="1243" y="955"/>
                </a:lnTo>
                <a:lnTo>
                  <a:pt x="1244" y="955"/>
                </a:lnTo>
                <a:lnTo>
                  <a:pt x="1246" y="955"/>
                </a:lnTo>
                <a:lnTo>
                  <a:pt x="1247" y="955"/>
                </a:lnTo>
                <a:lnTo>
                  <a:pt x="1248" y="955"/>
                </a:lnTo>
                <a:lnTo>
                  <a:pt x="1248" y="949"/>
                </a:lnTo>
                <a:lnTo>
                  <a:pt x="1248" y="947"/>
                </a:lnTo>
                <a:lnTo>
                  <a:pt x="1238" y="947"/>
                </a:lnTo>
                <a:lnTo>
                  <a:pt x="1230" y="947"/>
                </a:lnTo>
                <a:lnTo>
                  <a:pt x="1222" y="947"/>
                </a:lnTo>
                <a:lnTo>
                  <a:pt x="1222" y="917"/>
                </a:lnTo>
                <a:lnTo>
                  <a:pt x="1222" y="887"/>
                </a:lnTo>
                <a:lnTo>
                  <a:pt x="1222" y="885"/>
                </a:lnTo>
                <a:lnTo>
                  <a:pt x="1222" y="870"/>
                </a:lnTo>
                <a:lnTo>
                  <a:pt x="1222" y="862"/>
                </a:lnTo>
                <a:lnTo>
                  <a:pt x="1216" y="862"/>
                </a:lnTo>
                <a:lnTo>
                  <a:pt x="1216" y="854"/>
                </a:lnTo>
                <a:lnTo>
                  <a:pt x="1222" y="856"/>
                </a:lnTo>
                <a:lnTo>
                  <a:pt x="1223" y="840"/>
                </a:lnTo>
                <a:lnTo>
                  <a:pt x="1223" y="823"/>
                </a:lnTo>
                <a:lnTo>
                  <a:pt x="1222" y="792"/>
                </a:lnTo>
                <a:lnTo>
                  <a:pt x="1206" y="791"/>
                </a:lnTo>
                <a:lnTo>
                  <a:pt x="1206" y="807"/>
                </a:lnTo>
                <a:lnTo>
                  <a:pt x="1199" y="807"/>
                </a:lnTo>
                <a:lnTo>
                  <a:pt x="1199" y="806"/>
                </a:lnTo>
                <a:lnTo>
                  <a:pt x="1199" y="802"/>
                </a:lnTo>
                <a:lnTo>
                  <a:pt x="1199" y="800"/>
                </a:lnTo>
                <a:lnTo>
                  <a:pt x="1199" y="791"/>
                </a:lnTo>
                <a:lnTo>
                  <a:pt x="1191" y="791"/>
                </a:lnTo>
                <a:lnTo>
                  <a:pt x="1183" y="791"/>
                </a:lnTo>
                <a:lnTo>
                  <a:pt x="1183" y="783"/>
                </a:lnTo>
                <a:lnTo>
                  <a:pt x="1191" y="783"/>
                </a:lnTo>
                <a:lnTo>
                  <a:pt x="1191" y="758"/>
                </a:lnTo>
                <a:close/>
                <a:moveTo>
                  <a:pt x="832" y="1071"/>
                </a:moveTo>
                <a:lnTo>
                  <a:pt x="832" y="1067"/>
                </a:lnTo>
                <a:lnTo>
                  <a:pt x="831" y="1067"/>
                </a:lnTo>
                <a:lnTo>
                  <a:pt x="828" y="1067"/>
                </a:lnTo>
                <a:lnTo>
                  <a:pt x="827" y="1067"/>
                </a:lnTo>
                <a:lnTo>
                  <a:pt x="827" y="1071"/>
                </a:lnTo>
                <a:lnTo>
                  <a:pt x="828" y="1071"/>
                </a:lnTo>
                <a:lnTo>
                  <a:pt x="831" y="1071"/>
                </a:lnTo>
                <a:lnTo>
                  <a:pt x="832" y="1071"/>
                </a:lnTo>
                <a:close/>
                <a:moveTo>
                  <a:pt x="598" y="1003"/>
                </a:moveTo>
                <a:lnTo>
                  <a:pt x="598" y="997"/>
                </a:lnTo>
                <a:lnTo>
                  <a:pt x="597" y="997"/>
                </a:lnTo>
                <a:lnTo>
                  <a:pt x="590" y="997"/>
                </a:lnTo>
                <a:lnTo>
                  <a:pt x="590" y="998"/>
                </a:lnTo>
                <a:lnTo>
                  <a:pt x="590" y="1005"/>
                </a:lnTo>
                <a:lnTo>
                  <a:pt x="590" y="1013"/>
                </a:lnTo>
                <a:lnTo>
                  <a:pt x="592" y="1013"/>
                </a:lnTo>
                <a:lnTo>
                  <a:pt x="593" y="1013"/>
                </a:lnTo>
                <a:lnTo>
                  <a:pt x="594" y="1013"/>
                </a:lnTo>
                <a:lnTo>
                  <a:pt x="597" y="1013"/>
                </a:lnTo>
                <a:lnTo>
                  <a:pt x="598" y="1013"/>
                </a:lnTo>
                <a:lnTo>
                  <a:pt x="598" y="1005"/>
                </a:lnTo>
                <a:lnTo>
                  <a:pt x="598" y="1003"/>
                </a:lnTo>
                <a:close/>
                <a:moveTo>
                  <a:pt x="575" y="998"/>
                </a:moveTo>
                <a:lnTo>
                  <a:pt x="575" y="993"/>
                </a:lnTo>
                <a:lnTo>
                  <a:pt x="575" y="990"/>
                </a:lnTo>
                <a:lnTo>
                  <a:pt x="575" y="986"/>
                </a:lnTo>
                <a:lnTo>
                  <a:pt x="575" y="982"/>
                </a:lnTo>
                <a:lnTo>
                  <a:pt x="571" y="982"/>
                </a:lnTo>
                <a:lnTo>
                  <a:pt x="567" y="982"/>
                </a:lnTo>
                <a:lnTo>
                  <a:pt x="567" y="997"/>
                </a:lnTo>
                <a:lnTo>
                  <a:pt x="567" y="998"/>
                </a:lnTo>
                <a:lnTo>
                  <a:pt x="575" y="998"/>
                </a:lnTo>
                <a:close/>
                <a:moveTo>
                  <a:pt x="647" y="997"/>
                </a:moveTo>
                <a:lnTo>
                  <a:pt x="653" y="997"/>
                </a:lnTo>
                <a:lnTo>
                  <a:pt x="653" y="996"/>
                </a:lnTo>
                <a:lnTo>
                  <a:pt x="653" y="981"/>
                </a:lnTo>
                <a:lnTo>
                  <a:pt x="648" y="981"/>
                </a:lnTo>
                <a:lnTo>
                  <a:pt x="645" y="981"/>
                </a:lnTo>
                <a:lnTo>
                  <a:pt x="645" y="982"/>
                </a:lnTo>
                <a:lnTo>
                  <a:pt x="645" y="997"/>
                </a:lnTo>
                <a:lnTo>
                  <a:pt x="647" y="997"/>
                </a:lnTo>
                <a:close/>
                <a:moveTo>
                  <a:pt x="686" y="989"/>
                </a:moveTo>
                <a:lnTo>
                  <a:pt x="691" y="990"/>
                </a:lnTo>
                <a:lnTo>
                  <a:pt x="692" y="990"/>
                </a:lnTo>
                <a:lnTo>
                  <a:pt x="692" y="989"/>
                </a:lnTo>
                <a:lnTo>
                  <a:pt x="692" y="982"/>
                </a:lnTo>
                <a:lnTo>
                  <a:pt x="692" y="967"/>
                </a:lnTo>
                <a:lnTo>
                  <a:pt x="692" y="966"/>
                </a:lnTo>
                <a:lnTo>
                  <a:pt x="677" y="966"/>
                </a:lnTo>
                <a:lnTo>
                  <a:pt x="677" y="952"/>
                </a:lnTo>
                <a:lnTo>
                  <a:pt x="677" y="950"/>
                </a:lnTo>
                <a:lnTo>
                  <a:pt x="683" y="951"/>
                </a:lnTo>
                <a:lnTo>
                  <a:pt x="684" y="951"/>
                </a:lnTo>
                <a:lnTo>
                  <a:pt x="684" y="950"/>
                </a:lnTo>
                <a:lnTo>
                  <a:pt x="684" y="945"/>
                </a:lnTo>
                <a:lnTo>
                  <a:pt x="684" y="943"/>
                </a:lnTo>
                <a:lnTo>
                  <a:pt x="684" y="941"/>
                </a:lnTo>
                <a:lnTo>
                  <a:pt x="684" y="938"/>
                </a:lnTo>
                <a:lnTo>
                  <a:pt x="684" y="935"/>
                </a:lnTo>
                <a:lnTo>
                  <a:pt x="684" y="934"/>
                </a:lnTo>
                <a:lnTo>
                  <a:pt x="684" y="929"/>
                </a:lnTo>
                <a:lnTo>
                  <a:pt x="684" y="926"/>
                </a:lnTo>
                <a:lnTo>
                  <a:pt x="684" y="925"/>
                </a:lnTo>
                <a:lnTo>
                  <a:pt x="684" y="921"/>
                </a:lnTo>
                <a:lnTo>
                  <a:pt x="684" y="920"/>
                </a:lnTo>
                <a:lnTo>
                  <a:pt x="687" y="920"/>
                </a:lnTo>
                <a:lnTo>
                  <a:pt x="688" y="920"/>
                </a:lnTo>
                <a:lnTo>
                  <a:pt x="691" y="920"/>
                </a:lnTo>
                <a:lnTo>
                  <a:pt x="692" y="920"/>
                </a:lnTo>
                <a:lnTo>
                  <a:pt x="692" y="904"/>
                </a:lnTo>
                <a:lnTo>
                  <a:pt x="692" y="888"/>
                </a:lnTo>
                <a:lnTo>
                  <a:pt x="691" y="888"/>
                </a:lnTo>
                <a:lnTo>
                  <a:pt x="690" y="888"/>
                </a:lnTo>
                <a:lnTo>
                  <a:pt x="688" y="888"/>
                </a:lnTo>
                <a:lnTo>
                  <a:pt x="687" y="888"/>
                </a:lnTo>
                <a:lnTo>
                  <a:pt x="686" y="888"/>
                </a:lnTo>
                <a:lnTo>
                  <a:pt x="684" y="888"/>
                </a:lnTo>
                <a:lnTo>
                  <a:pt x="683" y="888"/>
                </a:lnTo>
                <a:lnTo>
                  <a:pt x="682" y="888"/>
                </a:lnTo>
                <a:lnTo>
                  <a:pt x="680" y="888"/>
                </a:lnTo>
                <a:lnTo>
                  <a:pt x="680" y="887"/>
                </a:lnTo>
                <a:lnTo>
                  <a:pt x="680" y="886"/>
                </a:lnTo>
                <a:lnTo>
                  <a:pt x="680" y="885"/>
                </a:lnTo>
                <a:lnTo>
                  <a:pt x="679" y="885"/>
                </a:lnTo>
                <a:lnTo>
                  <a:pt x="678" y="885"/>
                </a:lnTo>
                <a:lnTo>
                  <a:pt x="677" y="885"/>
                </a:lnTo>
                <a:lnTo>
                  <a:pt x="677" y="887"/>
                </a:lnTo>
                <a:lnTo>
                  <a:pt x="675" y="887"/>
                </a:lnTo>
                <a:lnTo>
                  <a:pt x="674" y="887"/>
                </a:lnTo>
                <a:lnTo>
                  <a:pt x="673" y="887"/>
                </a:lnTo>
                <a:lnTo>
                  <a:pt x="671" y="887"/>
                </a:lnTo>
                <a:lnTo>
                  <a:pt x="670" y="887"/>
                </a:lnTo>
                <a:lnTo>
                  <a:pt x="669" y="887"/>
                </a:lnTo>
                <a:lnTo>
                  <a:pt x="666" y="887"/>
                </a:lnTo>
                <a:lnTo>
                  <a:pt x="665" y="887"/>
                </a:lnTo>
                <a:lnTo>
                  <a:pt x="663" y="887"/>
                </a:lnTo>
                <a:lnTo>
                  <a:pt x="662" y="887"/>
                </a:lnTo>
                <a:lnTo>
                  <a:pt x="661" y="887"/>
                </a:lnTo>
                <a:lnTo>
                  <a:pt x="658" y="887"/>
                </a:lnTo>
                <a:lnTo>
                  <a:pt x="654" y="887"/>
                </a:lnTo>
                <a:lnTo>
                  <a:pt x="650" y="887"/>
                </a:lnTo>
                <a:lnTo>
                  <a:pt x="645" y="887"/>
                </a:lnTo>
                <a:lnTo>
                  <a:pt x="645" y="888"/>
                </a:lnTo>
                <a:lnTo>
                  <a:pt x="645" y="891"/>
                </a:lnTo>
                <a:lnTo>
                  <a:pt x="645" y="894"/>
                </a:lnTo>
                <a:lnTo>
                  <a:pt x="645" y="896"/>
                </a:lnTo>
                <a:lnTo>
                  <a:pt x="645" y="899"/>
                </a:lnTo>
                <a:lnTo>
                  <a:pt x="645" y="900"/>
                </a:lnTo>
                <a:lnTo>
                  <a:pt x="645" y="903"/>
                </a:lnTo>
                <a:lnTo>
                  <a:pt x="645" y="905"/>
                </a:lnTo>
                <a:lnTo>
                  <a:pt x="645" y="907"/>
                </a:lnTo>
                <a:lnTo>
                  <a:pt x="645" y="908"/>
                </a:lnTo>
                <a:lnTo>
                  <a:pt x="645" y="909"/>
                </a:lnTo>
                <a:lnTo>
                  <a:pt x="645" y="912"/>
                </a:lnTo>
                <a:lnTo>
                  <a:pt x="645" y="913"/>
                </a:lnTo>
                <a:lnTo>
                  <a:pt x="645" y="916"/>
                </a:lnTo>
                <a:lnTo>
                  <a:pt x="645" y="917"/>
                </a:lnTo>
                <a:lnTo>
                  <a:pt x="645" y="918"/>
                </a:lnTo>
                <a:lnTo>
                  <a:pt x="647" y="918"/>
                </a:lnTo>
                <a:lnTo>
                  <a:pt x="647" y="921"/>
                </a:lnTo>
                <a:lnTo>
                  <a:pt x="647" y="926"/>
                </a:lnTo>
                <a:lnTo>
                  <a:pt x="647" y="934"/>
                </a:lnTo>
                <a:lnTo>
                  <a:pt x="647" y="935"/>
                </a:lnTo>
                <a:lnTo>
                  <a:pt x="647" y="939"/>
                </a:lnTo>
                <a:lnTo>
                  <a:pt x="647" y="945"/>
                </a:lnTo>
                <a:lnTo>
                  <a:pt x="647" y="946"/>
                </a:lnTo>
                <a:lnTo>
                  <a:pt x="647" y="950"/>
                </a:lnTo>
                <a:lnTo>
                  <a:pt x="645" y="950"/>
                </a:lnTo>
                <a:lnTo>
                  <a:pt x="643" y="950"/>
                </a:lnTo>
                <a:lnTo>
                  <a:pt x="639" y="950"/>
                </a:lnTo>
                <a:lnTo>
                  <a:pt x="639" y="951"/>
                </a:lnTo>
                <a:lnTo>
                  <a:pt x="639" y="958"/>
                </a:lnTo>
                <a:lnTo>
                  <a:pt x="639" y="964"/>
                </a:lnTo>
                <a:lnTo>
                  <a:pt x="639" y="966"/>
                </a:lnTo>
                <a:lnTo>
                  <a:pt x="645" y="966"/>
                </a:lnTo>
                <a:lnTo>
                  <a:pt x="653" y="966"/>
                </a:lnTo>
                <a:lnTo>
                  <a:pt x="654" y="966"/>
                </a:lnTo>
                <a:lnTo>
                  <a:pt x="661" y="966"/>
                </a:lnTo>
                <a:lnTo>
                  <a:pt x="669" y="966"/>
                </a:lnTo>
                <a:lnTo>
                  <a:pt x="669" y="969"/>
                </a:lnTo>
                <a:lnTo>
                  <a:pt x="669" y="981"/>
                </a:lnTo>
                <a:lnTo>
                  <a:pt x="684" y="981"/>
                </a:lnTo>
                <a:lnTo>
                  <a:pt x="684" y="989"/>
                </a:lnTo>
                <a:lnTo>
                  <a:pt x="686" y="989"/>
                </a:lnTo>
                <a:close/>
                <a:moveTo>
                  <a:pt x="637" y="888"/>
                </a:moveTo>
                <a:lnTo>
                  <a:pt x="637" y="887"/>
                </a:lnTo>
                <a:lnTo>
                  <a:pt x="637" y="885"/>
                </a:lnTo>
                <a:lnTo>
                  <a:pt x="637" y="883"/>
                </a:lnTo>
                <a:lnTo>
                  <a:pt x="637" y="881"/>
                </a:lnTo>
                <a:lnTo>
                  <a:pt x="637" y="879"/>
                </a:lnTo>
                <a:lnTo>
                  <a:pt x="637" y="878"/>
                </a:lnTo>
                <a:lnTo>
                  <a:pt x="637" y="877"/>
                </a:lnTo>
                <a:lnTo>
                  <a:pt x="637" y="875"/>
                </a:lnTo>
                <a:lnTo>
                  <a:pt x="637" y="874"/>
                </a:lnTo>
                <a:lnTo>
                  <a:pt x="637" y="873"/>
                </a:lnTo>
                <a:lnTo>
                  <a:pt x="637" y="871"/>
                </a:lnTo>
                <a:lnTo>
                  <a:pt x="632" y="871"/>
                </a:lnTo>
                <a:lnTo>
                  <a:pt x="630" y="871"/>
                </a:lnTo>
                <a:lnTo>
                  <a:pt x="630" y="887"/>
                </a:lnTo>
                <a:lnTo>
                  <a:pt x="630" y="903"/>
                </a:lnTo>
                <a:lnTo>
                  <a:pt x="633" y="903"/>
                </a:lnTo>
                <a:lnTo>
                  <a:pt x="635" y="903"/>
                </a:lnTo>
                <a:lnTo>
                  <a:pt x="636" y="903"/>
                </a:lnTo>
                <a:lnTo>
                  <a:pt x="637" y="903"/>
                </a:lnTo>
                <a:lnTo>
                  <a:pt x="637" y="902"/>
                </a:lnTo>
                <a:lnTo>
                  <a:pt x="637" y="899"/>
                </a:lnTo>
                <a:lnTo>
                  <a:pt x="637" y="898"/>
                </a:lnTo>
                <a:lnTo>
                  <a:pt x="637" y="896"/>
                </a:lnTo>
                <a:lnTo>
                  <a:pt x="637" y="895"/>
                </a:lnTo>
                <a:lnTo>
                  <a:pt x="637" y="892"/>
                </a:lnTo>
                <a:lnTo>
                  <a:pt x="637" y="888"/>
                </a:lnTo>
                <a:close/>
                <a:moveTo>
                  <a:pt x="848" y="916"/>
                </a:moveTo>
                <a:lnTo>
                  <a:pt x="848" y="921"/>
                </a:lnTo>
                <a:lnTo>
                  <a:pt x="850" y="921"/>
                </a:lnTo>
                <a:lnTo>
                  <a:pt x="851" y="921"/>
                </a:lnTo>
                <a:lnTo>
                  <a:pt x="858" y="921"/>
                </a:lnTo>
                <a:lnTo>
                  <a:pt x="863" y="921"/>
                </a:lnTo>
                <a:lnTo>
                  <a:pt x="875" y="921"/>
                </a:lnTo>
                <a:lnTo>
                  <a:pt x="879" y="921"/>
                </a:lnTo>
                <a:lnTo>
                  <a:pt x="879" y="905"/>
                </a:lnTo>
                <a:lnTo>
                  <a:pt x="875" y="905"/>
                </a:lnTo>
                <a:lnTo>
                  <a:pt x="851" y="905"/>
                </a:lnTo>
                <a:lnTo>
                  <a:pt x="848" y="905"/>
                </a:lnTo>
                <a:lnTo>
                  <a:pt x="848" y="907"/>
                </a:lnTo>
                <a:lnTo>
                  <a:pt x="848" y="908"/>
                </a:lnTo>
                <a:lnTo>
                  <a:pt x="848" y="909"/>
                </a:lnTo>
                <a:lnTo>
                  <a:pt x="848" y="916"/>
                </a:lnTo>
                <a:close/>
                <a:moveTo>
                  <a:pt x="1037" y="916"/>
                </a:moveTo>
                <a:lnTo>
                  <a:pt x="1037" y="932"/>
                </a:lnTo>
                <a:lnTo>
                  <a:pt x="1037" y="947"/>
                </a:lnTo>
                <a:lnTo>
                  <a:pt x="1039" y="947"/>
                </a:lnTo>
                <a:lnTo>
                  <a:pt x="1039" y="942"/>
                </a:lnTo>
                <a:lnTo>
                  <a:pt x="1042" y="942"/>
                </a:lnTo>
                <a:lnTo>
                  <a:pt x="1042" y="947"/>
                </a:lnTo>
                <a:lnTo>
                  <a:pt x="1052" y="947"/>
                </a:lnTo>
                <a:lnTo>
                  <a:pt x="1067" y="947"/>
                </a:lnTo>
                <a:lnTo>
                  <a:pt x="1067" y="916"/>
                </a:lnTo>
                <a:lnTo>
                  <a:pt x="1054" y="916"/>
                </a:lnTo>
                <a:lnTo>
                  <a:pt x="1037" y="916"/>
                </a:lnTo>
                <a:close/>
                <a:moveTo>
                  <a:pt x="687" y="997"/>
                </a:moveTo>
                <a:lnTo>
                  <a:pt x="688" y="997"/>
                </a:lnTo>
                <a:lnTo>
                  <a:pt x="688" y="996"/>
                </a:lnTo>
                <a:lnTo>
                  <a:pt x="688" y="994"/>
                </a:lnTo>
                <a:lnTo>
                  <a:pt x="688" y="992"/>
                </a:lnTo>
                <a:lnTo>
                  <a:pt x="687" y="992"/>
                </a:lnTo>
                <a:lnTo>
                  <a:pt x="687" y="994"/>
                </a:lnTo>
                <a:lnTo>
                  <a:pt x="687" y="997"/>
                </a:lnTo>
                <a:close/>
                <a:moveTo>
                  <a:pt x="943" y="794"/>
                </a:moveTo>
                <a:lnTo>
                  <a:pt x="943" y="784"/>
                </a:lnTo>
                <a:lnTo>
                  <a:pt x="940" y="783"/>
                </a:lnTo>
                <a:lnTo>
                  <a:pt x="927" y="783"/>
                </a:lnTo>
                <a:lnTo>
                  <a:pt x="927" y="787"/>
                </a:lnTo>
                <a:lnTo>
                  <a:pt x="927" y="793"/>
                </a:lnTo>
                <a:lnTo>
                  <a:pt x="930" y="794"/>
                </a:lnTo>
                <a:lnTo>
                  <a:pt x="943" y="794"/>
                </a:lnTo>
                <a:close/>
                <a:moveTo>
                  <a:pt x="906" y="789"/>
                </a:moveTo>
                <a:lnTo>
                  <a:pt x="906" y="781"/>
                </a:lnTo>
                <a:lnTo>
                  <a:pt x="904" y="781"/>
                </a:lnTo>
                <a:lnTo>
                  <a:pt x="904" y="789"/>
                </a:lnTo>
                <a:lnTo>
                  <a:pt x="905" y="789"/>
                </a:lnTo>
                <a:lnTo>
                  <a:pt x="906" y="789"/>
                </a:lnTo>
                <a:close/>
                <a:moveTo>
                  <a:pt x="974" y="777"/>
                </a:moveTo>
                <a:lnTo>
                  <a:pt x="974" y="785"/>
                </a:lnTo>
                <a:lnTo>
                  <a:pt x="979" y="787"/>
                </a:lnTo>
                <a:lnTo>
                  <a:pt x="985" y="787"/>
                </a:lnTo>
                <a:lnTo>
                  <a:pt x="985" y="785"/>
                </a:lnTo>
                <a:lnTo>
                  <a:pt x="985" y="780"/>
                </a:lnTo>
                <a:lnTo>
                  <a:pt x="983" y="780"/>
                </a:lnTo>
                <a:lnTo>
                  <a:pt x="979" y="780"/>
                </a:lnTo>
                <a:lnTo>
                  <a:pt x="979" y="777"/>
                </a:lnTo>
                <a:lnTo>
                  <a:pt x="974" y="777"/>
                </a:lnTo>
                <a:close/>
                <a:moveTo>
                  <a:pt x="990" y="751"/>
                </a:moveTo>
                <a:lnTo>
                  <a:pt x="990" y="743"/>
                </a:lnTo>
                <a:lnTo>
                  <a:pt x="991" y="743"/>
                </a:lnTo>
                <a:lnTo>
                  <a:pt x="998" y="743"/>
                </a:lnTo>
                <a:lnTo>
                  <a:pt x="998" y="734"/>
                </a:lnTo>
                <a:lnTo>
                  <a:pt x="1005" y="734"/>
                </a:lnTo>
                <a:lnTo>
                  <a:pt x="1005" y="727"/>
                </a:lnTo>
                <a:lnTo>
                  <a:pt x="1005" y="719"/>
                </a:lnTo>
                <a:lnTo>
                  <a:pt x="1005" y="717"/>
                </a:lnTo>
                <a:lnTo>
                  <a:pt x="1005" y="702"/>
                </a:lnTo>
                <a:lnTo>
                  <a:pt x="1004" y="702"/>
                </a:lnTo>
                <a:lnTo>
                  <a:pt x="998" y="702"/>
                </a:lnTo>
                <a:lnTo>
                  <a:pt x="991" y="702"/>
                </a:lnTo>
                <a:lnTo>
                  <a:pt x="990" y="702"/>
                </a:lnTo>
                <a:lnTo>
                  <a:pt x="974" y="702"/>
                </a:lnTo>
                <a:lnTo>
                  <a:pt x="974" y="710"/>
                </a:lnTo>
                <a:lnTo>
                  <a:pt x="974" y="717"/>
                </a:lnTo>
                <a:lnTo>
                  <a:pt x="974" y="719"/>
                </a:lnTo>
                <a:lnTo>
                  <a:pt x="974" y="727"/>
                </a:lnTo>
                <a:lnTo>
                  <a:pt x="974" y="734"/>
                </a:lnTo>
                <a:lnTo>
                  <a:pt x="982" y="734"/>
                </a:lnTo>
                <a:lnTo>
                  <a:pt x="982" y="750"/>
                </a:lnTo>
                <a:lnTo>
                  <a:pt x="990" y="751"/>
                </a:lnTo>
                <a:close/>
                <a:moveTo>
                  <a:pt x="845" y="747"/>
                </a:moveTo>
                <a:lnTo>
                  <a:pt x="845" y="743"/>
                </a:lnTo>
                <a:lnTo>
                  <a:pt x="845" y="740"/>
                </a:lnTo>
                <a:lnTo>
                  <a:pt x="848" y="741"/>
                </a:lnTo>
                <a:lnTo>
                  <a:pt x="849" y="741"/>
                </a:lnTo>
                <a:lnTo>
                  <a:pt x="849" y="732"/>
                </a:lnTo>
                <a:lnTo>
                  <a:pt x="849" y="716"/>
                </a:lnTo>
                <a:lnTo>
                  <a:pt x="857" y="716"/>
                </a:lnTo>
                <a:lnTo>
                  <a:pt x="863" y="716"/>
                </a:lnTo>
                <a:lnTo>
                  <a:pt x="864" y="716"/>
                </a:lnTo>
                <a:lnTo>
                  <a:pt x="872" y="716"/>
                </a:lnTo>
                <a:lnTo>
                  <a:pt x="879" y="716"/>
                </a:lnTo>
                <a:lnTo>
                  <a:pt x="880" y="716"/>
                </a:lnTo>
                <a:lnTo>
                  <a:pt x="880" y="685"/>
                </a:lnTo>
                <a:lnTo>
                  <a:pt x="880" y="677"/>
                </a:lnTo>
                <a:lnTo>
                  <a:pt x="879" y="677"/>
                </a:lnTo>
                <a:lnTo>
                  <a:pt x="864" y="677"/>
                </a:lnTo>
                <a:lnTo>
                  <a:pt x="864" y="670"/>
                </a:lnTo>
                <a:lnTo>
                  <a:pt x="863" y="670"/>
                </a:lnTo>
                <a:lnTo>
                  <a:pt x="857" y="670"/>
                </a:lnTo>
                <a:lnTo>
                  <a:pt x="850" y="670"/>
                </a:lnTo>
                <a:lnTo>
                  <a:pt x="849" y="670"/>
                </a:lnTo>
                <a:lnTo>
                  <a:pt x="849" y="669"/>
                </a:lnTo>
                <a:lnTo>
                  <a:pt x="849" y="663"/>
                </a:lnTo>
                <a:lnTo>
                  <a:pt x="850" y="663"/>
                </a:lnTo>
                <a:lnTo>
                  <a:pt x="857" y="663"/>
                </a:lnTo>
                <a:lnTo>
                  <a:pt x="863" y="663"/>
                </a:lnTo>
                <a:lnTo>
                  <a:pt x="864" y="663"/>
                </a:lnTo>
                <a:lnTo>
                  <a:pt x="864" y="655"/>
                </a:lnTo>
                <a:lnTo>
                  <a:pt x="878" y="655"/>
                </a:lnTo>
                <a:lnTo>
                  <a:pt x="879" y="655"/>
                </a:lnTo>
                <a:lnTo>
                  <a:pt x="880" y="655"/>
                </a:lnTo>
                <a:lnTo>
                  <a:pt x="880" y="625"/>
                </a:lnTo>
                <a:lnTo>
                  <a:pt x="870" y="625"/>
                </a:lnTo>
                <a:lnTo>
                  <a:pt x="833" y="623"/>
                </a:lnTo>
                <a:lnTo>
                  <a:pt x="825" y="623"/>
                </a:lnTo>
                <a:lnTo>
                  <a:pt x="817" y="623"/>
                </a:lnTo>
                <a:lnTo>
                  <a:pt x="817" y="630"/>
                </a:lnTo>
                <a:lnTo>
                  <a:pt x="817" y="638"/>
                </a:lnTo>
                <a:lnTo>
                  <a:pt x="817" y="646"/>
                </a:lnTo>
                <a:lnTo>
                  <a:pt x="817" y="652"/>
                </a:lnTo>
                <a:lnTo>
                  <a:pt x="817" y="653"/>
                </a:lnTo>
                <a:lnTo>
                  <a:pt x="817" y="685"/>
                </a:lnTo>
                <a:lnTo>
                  <a:pt x="817" y="708"/>
                </a:lnTo>
                <a:lnTo>
                  <a:pt x="825" y="708"/>
                </a:lnTo>
                <a:lnTo>
                  <a:pt x="825" y="716"/>
                </a:lnTo>
                <a:lnTo>
                  <a:pt x="817" y="716"/>
                </a:lnTo>
                <a:lnTo>
                  <a:pt x="817" y="724"/>
                </a:lnTo>
                <a:lnTo>
                  <a:pt x="817" y="732"/>
                </a:lnTo>
                <a:lnTo>
                  <a:pt x="825" y="732"/>
                </a:lnTo>
                <a:lnTo>
                  <a:pt x="832" y="732"/>
                </a:lnTo>
                <a:lnTo>
                  <a:pt x="833" y="732"/>
                </a:lnTo>
                <a:lnTo>
                  <a:pt x="841" y="732"/>
                </a:lnTo>
                <a:lnTo>
                  <a:pt x="841" y="733"/>
                </a:lnTo>
                <a:lnTo>
                  <a:pt x="841" y="736"/>
                </a:lnTo>
                <a:lnTo>
                  <a:pt x="841" y="740"/>
                </a:lnTo>
                <a:lnTo>
                  <a:pt x="841" y="747"/>
                </a:lnTo>
                <a:lnTo>
                  <a:pt x="845" y="747"/>
                </a:lnTo>
                <a:close/>
                <a:moveTo>
                  <a:pt x="550" y="655"/>
                </a:moveTo>
                <a:lnTo>
                  <a:pt x="551" y="646"/>
                </a:lnTo>
                <a:lnTo>
                  <a:pt x="550" y="646"/>
                </a:lnTo>
                <a:lnTo>
                  <a:pt x="543" y="646"/>
                </a:lnTo>
                <a:lnTo>
                  <a:pt x="542" y="655"/>
                </a:lnTo>
                <a:lnTo>
                  <a:pt x="550" y="655"/>
                </a:lnTo>
                <a:close/>
                <a:moveTo>
                  <a:pt x="566" y="649"/>
                </a:moveTo>
                <a:lnTo>
                  <a:pt x="566" y="655"/>
                </a:lnTo>
                <a:lnTo>
                  <a:pt x="567" y="655"/>
                </a:lnTo>
                <a:lnTo>
                  <a:pt x="575" y="655"/>
                </a:lnTo>
                <a:lnTo>
                  <a:pt x="575" y="644"/>
                </a:lnTo>
                <a:lnTo>
                  <a:pt x="572" y="644"/>
                </a:lnTo>
                <a:lnTo>
                  <a:pt x="567" y="644"/>
                </a:lnTo>
                <a:lnTo>
                  <a:pt x="566" y="649"/>
                </a:lnTo>
                <a:close/>
                <a:moveTo>
                  <a:pt x="590" y="643"/>
                </a:moveTo>
                <a:lnTo>
                  <a:pt x="590" y="653"/>
                </a:lnTo>
                <a:lnTo>
                  <a:pt x="592" y="653"/>
                </a:lnTo>
                <a:lnTo>
                  <a:pt x="598" y="653"/>
                </a:lnTo>
                <a:lnTo>
                  <a:pt x="598" y="644"/>
                </a:lnTo>
                <a:lnTo>
                  <a:pt x="598" y="643"/>
                </a:lnTo>
                <a:lnTo>
                  <a:pt x="590" y="643"/>
                </a:lnTo>
                <a:close/>
                <a:moveTo>
                  <a:pt x="622" y="644"/>
                </a:moveTo>
                <a:lnTo>
                  <a:pt x="622" y="646"/>
                </a:lnTo>
                <a:lnTo>
                  <a:pt x="622" y="647"/>
                </a:lnTo>
                <a:lnTo>
                  <a:pt x="623" y="647"/>
                </a:lnTo>
                <a:lnTo>
                  <a:pt x="623" y="648"/>
                </a:lnTo>
                <a:lnTo>
                  <a:pt x="623" y="649"/>
                </a:lnTo>
                <a:lnTo>
                  <a:pt x="624" y="649"/>
                </a:lnTo>
                <a:lnTo>
                  <a:pt x="624" y="651"/>
                </a:lnTo>
                <a:lnTo>
                  <a:pt x="626" y="652"/>
                </a:lnTo>
                <a:lnTo>
                  <a:pt x="627" y="652"/>
                </a:lnTo>
                <a:lnTo>
                  <a:pt x="626" y="651"/>
                </a:lnTo>
                <a:lnTo>
                  <a:pt x="626" y="649"/>
                </a:lnTo>
                <a:lnTo>
                  <a:pt x="624" y="649"/>
                </a:lnTo>
                <a:lnTo>
                  <a:pt x="624" y="648"/>
                </a:lnTo>
                <a:lnTo>
                  <a:pt x="624" y="647"/>
                </a:lnTo>
                <a:lnTo>
                  <a:pt x="623" y="647"/>
                </a:lnTo>
                <a:lnTo>
                  <a:pt x="623" y="646"/>
                </a:lnTo>
                <a:lnTo>
                  <a:pt x="627" y="646"/>
                </a:lnTo>
                <a:lnTo>
                  <a:pt x="630" y="646"/>
                </a:lnTo>
                <a:lnTo>
                  <a:pt x="630" y="638"/>
                </a:lnTo>
                <a:lnTo>
                  <a:pt x="630" y="636"/>
                </a:lnTo>
                <a:lnTo>
                  <a:pt x="623" y="636"/>
                </a:lnTo>
                <a:lnTo>
                  <a:pt x="622" y="636"/>
                </a:lnTo>
                <a:lnTo>
                  <a:pt x="622" y="644"/>
                </a:lnTo>
                <a:close/>
                <a:moveTo>
                  <a:pt x="1076" y="1093"/>
                </a:moveTo>
                <a:lnTo>
                  <a:pt x="1076" y="1097"/>
                </a:lnTo>
                <a:lnTo>
                  <a:pt x="1071" y="1097"/>
                </a:lnTo>
                <a:lnTo>
                  <a:pt x="1071" y="1099"/>
                </a:lnTo>
                <a:lnTo>
                  <a:pt x="1076" y="1100"/>
                </a:lnTo>
                <a:lnTo>
                  <a:pt x="1076" y="1101"/>
                </a:lnTo>
                <a:lnTo>
                  <a:pt x="1076" y="1104"/>
                </a:lnTo>
                <a:lnTo>
                  <a:pt x="1076" y="1107"/>
                </a:lnTo>
                <a:lnTo>
                  <a:pt x="1071" y="1107"/>
                </a:lnTo>
                <a:lnTo>
                  <a:pt x="1071" y="1108"/>
                </a:lnTo>
                <a:lnTo>
                  <a:pt x="1071" y="1110"/>
                </a:lnTo>
                <a:lnTo>
                  <a:pt x="1071" y="1113"/>
                </a:lnTo>
                <a:lnTo>
                  <a:pt x="1071" y="1116"/>
                </a:lnTo>
                <a:lnTo>
                  <a:pt x="1071" y="1117"/>
                </a:lnTo>
                <a:lnTo>
                  <a:pt x="1065" y="1117"/>
                </a:lnTo>
                <a:lnTo>
                  <a:pt x="1065" y="1108"/>
                </a:lnTo>
                <a:lnTo>
                  <a:pt x="1065" y="1105"/>
                </a:lnTo>
                <a:lnTo>
                  <a:pt x="1065" y="1103"/>
                </a:lnTo>
                <a:lnTo>
                  <a:pt x="1065" y="1100"/>
                </a:lnTo>
                <a:lnTo>
                  <a:pt x="1058" y="1100"/>
                </a:lnTo>
                <a:lnTo>
                  <a:pt x="1054" y="1100"/>
                </a:lnTo>
                <a:lnTo>
                  <a:pt x="1050" y="1100"/>
                </a:lnTo>
                <a:lnTo>
                  <a:pt x="1050" y="1117"/>
                </a:lnTo>
                <a:lnTo>
                  <a:pt x="1052" y="1117"/>
                </a:lnTo>
                <a:lnTo>
                  <a:pt x="1055" y="1117"/>
                </a:lnTo>
                <a:lnTo>
                  <a:pt x="1055" y="1121"/>
                </a:lnTo>
                <a:lnTo>
                  <a:pt x="1055" y="1122"/>
                </a:lnTo>
                <a:lnTo>
                  <a:pt x="1065" y="1122"/>
                </a:lnTo>
                <a:lnTo>
                  <a:pt x="1084" y="1124"/>
                </a:lnTo>
                <a:lnTo>
                  <a:pt x="1086" y="1124"/>
                </a:lnTo>
                <a:lnTo>
                  <a:pt x="1086" y="1120"/>
                </a:lnTo>
                <a:lnTo>
                  <a:pt x="1092" y="1121"/>
                </a:lnTo>
                <a:lnTo>
                  <a:pt x="1092" y="1120"/>
                </a:lnTo>
                <a:lnTo>
                  <a:pt x="1092" y="1118"/>
                </a:lnTo>
                <a:lnTo>
                  <a:pt x="1096" y="1118"/>
                </a:lnTo>
                <a:lnTo>
                  <a:pt x="1097" y="1118"/>
                </a:lnTo>
                <a:lnTo>
                  <a:pt x="1097" y="1110"/>
                </a:lnTo>
                <a:lnTo>
                  <a:pt x="1096" y="1110"/>
                </a:lnTo>
                <a:lnTo>
                  <a:pt x="1094" y="1110"/>
                </a:lnTo>
                <a:lnTo>
                  <a:pt x="1093" y="1110"/>
                </a:lnTo>
                <a:lnTo>
                  <a:pt x="1092" y="1110"/>
                </a:lnTo>
                <a:lnTo>
                  <a:pt x="1092" y="1109"/>
                </a:lnTo>
                <a:lnTo>
                  <a:pt x="1092" y="1108"/>
                </a:lnTo>
                <a:lnTo>
                  <a:pt x="1092" y="1107"/>
                </a:lnTo>
                <a:lnTo>
                  <a:pt x="1092" y="1105"/>
                </a:lnTo>
                <a:lnTo>
                  <a:pt x="1092" y="1104"/>
                </a:lnTo>
                <a:lnTo>
                  <a:pt x="1092" y="1101"/>
                </a:lnTo>
                <a:lnTo>
                  <a:pt x="1096" y="1101"/>
                </a:lnTo>
                <a:lnTo>
                  <a:pt x="1097" y="1101"/>
                </a:lnTo>
                <a:lnTo>
                  <a:pt x="1097" y="1096"/>
                </a:lnTo>
                <a:lnTo>
                  <a:pt x="1076" y="1093"/>
                </a:lnTo>
                <a:close/>
                <a:moveTo>
                  <a:pt x="1128" y="1099"/>
                </a:moveTo>
                <a:lnTo>
                  <a:pt x="1128" y="1105"/>
                </a:lnTo>
                <a:lnTo>
                  <a:pt x="1128" y="1126"/>
                </a:lnTo>
                <a:lnTo>
                  <a:pt x="1135" y="1126"/>
                </a:lnTo>
                <a:lnTo>
                  <a:pt x="1136" y="1126"/>
                </a:lnTo>
                <a:lnTo>
                  <a:pt x="1136" y="1125"/>
                </a:lnTo>
                <a:lnTo>
                  <a:pt x="1136" y="1122"/>
                </a:lnTo>
                <a:lnTo>
                  <a:pt x="1136" y="1121"/>
                </a:lnTo>
                <a:lnTo>
                  <a:pt x="1139" y="1121"/>
                </a:lnTo>
                <a:lnTo>
                  <a:pt x="1142" y="1121"/>
                </a:lnTo>
                <a:lnTo>
                  <a:pt x="1142" y="1122"/>
                </a:lnTo>
                <a:lnTo>
                  <a:pt x="1142" y="1099"/>
                </a:lnTo>
                <a:lnTo>
                  <a:pt x="1128" y="1099"/>
                </a:lnTo>
                <a:close/>
                <a:moveTo>
                  <a:pt x="1101" y="1125"/>
                </a:moveTo>
                <a:lnTo>
                  <a:pt x="1097" y="1124"/>
                </a:lnTo>
                <a:lnTo>
                  <a:pt x="1097" y="1137"/>
                </a:lnTo>
                <a:lnTo>
                  <a:pt x="1097" y="1139"/>
                </a:lnTo>
                <a:lnTo>
                  <a:pt x="1099" y="1139"/>
                </a:lnTo>
                <a:lnTo>
                  <a:pt x="1101" y="1139"/>
                </a:lnTo>
                <a:lnTo>
                  <a:pt x="1101" y="1135"/>
                </a:lnTo>
                <a:lnTo>
                  <a:pt x="1101" y="1134"/>
                </a:lnTo>
                <a:lnTo>
                  <a:pt x="1101" y="1131"/>
                </a:lnTo>
                <a:lnTo>
                  <a:pt x="1101" y="1129"/>
                </a:lnTo>
                <a:lnTo>
                  <a:pt x="1101" y="1125"/>
                </a:lnTo>
                <a:close/>
                <a:moveTo>
                  <a:pt x="1188" y="1131"/>
                </a:moveTo>
                <a:lnTo>
                  <a:pt x="1187" y="1146"/>
                </a:lnTo>
                <a:lnTo>
                  <a:pt x="1187" y="1160"/>
                </a:lnTo>
                <a:lnTo>
                  <a:pt x="1191" y="1161"/>
                </a:lnTo>
                <a:lnTo>
                  <a:pt x="1191" y="1167"/>
                </a:lnTo>
                <a:lnTo>
                  <a:pt x="1188" y="1167"/>
                </a:lnTo>
                <a:lnTo>
                  <a:pt x="1187" y="1167"/>
                </a:lnTo>
                <a:lnTo>
                  <a:pt x="1187" y="1168"/>
                </a:lnTo>
                <a:lnTo>
                  <a:pt x="1187" y="1169"/>
                </a:lnTo>
                <a:lnTo>
                  <a:pt x="1187" y="1174"/>
                </a:lnTo>
                <a:lnTo>
                  <a:pt x="1187" y="1182"/>
                </a:lnTo>
                <a:lnTo>
                  <a:pt x="1186" y="1188"/>
                </a:lnTo>
                <a:lnTo>
                  <a:pt x="1186" y="1189"/>
                </a:lnTo>
                <a:lnTo>
                  <a:pt x="1193" y="1190"/>
                </a:lnTo>
                <a:lnTo>
                  <a:pt x="1193" y="1184"/>
                </a:lnTo>
                <a:lnTo>
                  <a:pt x="1193" y="1180"/>
                </a:lnTo>
                <a:lnTo>
                  <a:pt x="1193" y="1177"/>
                </a:lnTo>
                <a:lnTo>
                  <a:pt x="1193" y="1176"/>
                </a:lnTo>
                <a:lnTo>
                  <a:pt x="1193" y="1174"/>
                </a:lnTo>
                <a:lnTo>
                  <a:pt x="1193" y="1172"/>
                </a:lnTo>
                <a:lnTo>
                  <a:pt x="1193" y="1169"/>
                </a:lnTo>
                <a:lnTo>
                  <a:pt x="1193" y="1168"/>
                </a:lnTo>
                <a:lnTo>
                  <a:pt x="1193" y="1167"/>
                </a:lnTo>
                <a:lnTo>
                  <a:pt x="1193" y="1161"/>
                </a:lnTo>
                <a:lnTo>
                  <a:pt x="1197" y="1161"/>
                </a:lnTo>
                <a:lnTo>
                  <a:pt x="1201" y="1163"/>
                </a:lnTo>
                <a:lnTo>
                  <a:pt x="1201" y="1167"/>
                </a:lnTo>
                <a:lnTo>
                  <a:pt x="1201" y="1174"/>
                </a:lnTo>
                <a:lnTo>
                  <a:pt x="1201" y="1177"/>
                </a:lnTo>
                <a:lnTo>
                  <a:pt x="1201" y="1184"/>
                </a:lnTo>
                <a:lnTo>
                  <a:pt x="1201" y="1186"/>
                </a:lnTo>
                <a:lnTo>
                  <a:pt x="1208" y="1188"/>
                </a:lnTo>
                <a:lnTo>
                  <a:pt x="1208" y="1191"/>
                </a:lnTo>
                <a:lnTo>
                  <a:pt x="1208" y="1193"/>
                </a:lnTo>
                <a:lnTo>
                  <a:pt x="1216" y="1194"/>
                </a:lnTo>
                <a:lnTo>
                  <a:pt x="1216" y="1178"/>
                </a:lnTo>
                <a:lnTo>
                  <a:pt x="1223" y="1180"/>
                </a:lnTo>
                <a:lnTo>
                  <a:pt x="1223" y="1176"/>
                </a:lnTo>
                <a:lnTo>
                  <a:pt x="1223" y="1172"/>
                </a:lnTo>
                <a:lnTo>
                  <a:pt x="1223" y="1169"/>
                </a:lnTo>
                <a:lnTo>
                  <a:pt x="1223" y="1165"/>
                </a:lnTo>
                <a:lnTo>
                  <a:pt x="1230" y="1165"/>
                </a:lnTo>
                <a:lnTo>
                  <a:pt x="1230" y="1159"/>
                </a:lnTo>
                <a:lnTo>
                  <a:pt x="1230" y="1157"/>
                </a:lnTo>
                <a:lnTo>
                  <a:pt x="1226" y="1157"/>
                </a:lnTo>
                <a:lnTo>
                  <a:pt x="1223" y="1157"/>
                </a:lnTo>
                <a:lnTo>
                  <a:pt x="1223" y="1155"/>
                </a:lnTo>
                <a:lnTo>
                  <a:pt x="1223" y="1154"/>
                </a:lnTo>
                <a:lnTo>
                  <a:pt x="1223" y="1150"/>
                </a:lnTo>
                <a:lnTo>
                  <a:pt x="1216" y="1148"/>
                </a:lnTo>
                <a:lnTo>
                  <a:pt x="1216" y="1143"/>
                </a:lnTo>
                <a:lnTo>
                  <a:pt x="1216" y="1134"/>
                </a:lnTo>
                <a:lnTo>
                  <a:pt x="1209" y="1133"/>
                </a:lnTo>
                <a:lnTo>
                  <a:pt x="1203" y="1133"/>
                </a:lnTo>
                <a:lnTo>
                  <a:pt x="1195" y="1131"/>
                </a:lnTo>
                <a:lnTo>
                  <a:pt x="1188" y="1131"/>
                </a:lnTo>
                <a:close/>
                <a:moveTo>
                  <a:pt x="1265" y="1137"/>
                </a:moveTo>
                <a:lnTo>
                  <a:pt x="1265" y="1140"/>
                </a:lnTo>
                <a:lnTo>
                  <a:pt x="1265" y="1142"/>
                </a:lnTo>
                <a:lnTo>
                  <a:pt x="1265" y="1147"/>
                </a:lnTo>
                <a:lnTo>
                  <a:pt x="1265" y="1151"/>
                </a:lnTo>
                <a:lnTo>
                  <a:pt x="1265" y="1156"/>
                </a:lnTo>
                <a:lnTo>
                  <a:pt x="1270" y="1156"/>
                </a:lnTo>
                <a:lnTo>
                  <a:pt x="1270" y="1161"/>
                </a:lnTo>
                <a:lnTo>
                  <a:pt x="1265" y="1161"/>
                </a:lnTo>
                <a:lnTo>
                  <a:pt x="1265" y="1165"/>
                </a:lnTo>
                <a:lnTo>
                  <a:pt x="1260" y="1165"/>
                </a:lnTo>
                <a:lnTo>
                  <a:pt x="1260" y="1161"/>
                </a:lnTo>
                <a:lnTo>
                  <a:pt x="1255" y="1161"/>
                </a:lnTo>
                <a:lnTo>
                  <a:pt x="1255" y="1164"/>
                </a:lnTo>
                <a:lnTo>
                  <a:pt x="1255" y="1165"/>
                </a:lnTo>
                <a:lnTo>
                  <a:pt x="1260" y="1165"/>
                </a:lnTo>
                <a:lnTo>
                  <a:pt x="1260" y="1171"/>
                </a:lnTo>
                <a:lnTo>
                  <a:pt x="1255" y="1171"/>
                </a:lnTo>
                <a:lnTo>
                  <a:pt x="1250" y="1171"/>
                </a:lnTo>
                <a:lnTo>
                  <a:pt x="1250" y="1165"/>
                </a:lnTo>
                <a:lnTo>
                  <a:pt x="1250" y="1155"/>
                </a:lnTo>
                <a:lnTo>
                  <a:pt x="1250" y="1140"/>
                </a:lnTo>
                <a:lnTo>
                  <a:pt x="1250" y="1137"/>
                </a:lnTo>
                <a:lnTo>
                  <a:pt x="1246" y="1137"/>
                </a:lnTo>
                <a:lnTo>
                  <a:pt x="1244" y="1137"/>
                </a:lnTo>
                <a:lnTo>
                  <a:pt x="1244" y="1138"/>
                </a:lnTo>
                <a:lnTo>
                  <a:pt x="1244" y="1142"/>
                </a:lnTo>
                <a:lnTo>
                  <a:pt x="1244" y="1144"/>
                </a:lnTo>
                <a:lnTo>
                  <a:pt x="1244" y="1152"/>
                </a:lnTo>
                <a:lnTo>
                  <a:pt x="1244" y="1156"/>
                </a:lnTo>
                <a:lnTo>
                  <a:pt x="1244" y="1160"/>
                </a:lnTo>
                <a:lnTo>
                  <a:pt x="1244" y="1165"/>
                </a:lnTo>
                <a:lnTo>
                  <a:pt x="1244" y="1168"/>
                </a:lnTo>
                <a:lnTo>
                  <a:pt x="1244" y="1185"/>
                </a:lnTo>
                <a:lnTo>
                  <a:pt x="1244" y="1198"/>
                </a:lnTo>
                <a:lnTo>
                  <a:pt x="1246" y="1198"/>
                </a:lnTo>
                <a:lnTo>
                  <a:pt x="1255" y="1198"/>
                </a:lnTo>
                <a:lnTo>
                  <a:pt x="1255" y="1194"/>
                </a:lnTo>
                <a:lnTo>
                  <a:pt x="1260" y="1194"/>
                </a:lnTo>
                <a:lnTo>
                  <a:pt x="1260" y="1198"/>
                </a:lnTo>
                <a:lnTo>
                  <a:pt x="1265" y="1198"/>
                </a:lnTo>
                <a:lnTo>
                  <a:pt x="1265" y="1194"/>
                </a:lnTo>
                <a:lnTo>
                  <a:pt x="1265" y="1189"/>
                </a:lnTo>
                <a:lnTo>
                  <a:pt x="1265" y="1185"/>
                </a:lnTo>
                <a:lnTo>
                  <a:pt x="1270" y="1185"/>
                </a:lnTo>
                <a:lnTo>
                  <a:pt x="1270" y="1198"/>
                </a:lnTo>
                <a:lnTo>
                  <a:pt x="1276" y="1198"/>
                </a:lnTo>
                <a:lnTo>
                  <a:pt x="1276" y="1194"/>
                </a:lnTo>
                <a:lnTo>
                  <a:pt x="1276" y="1189"/>
                </a:lnTo>
                <a:lnTo>
                  <a:pt x="1276" y="1185"/>
                </a:lnTo>
                <a:lnTo>
                  <a:pt x="1276" y="1182"/>
                </a:lnTo>
                <a:lnTo>
                  <a:pt x="1276" y="1177"/>
                </a:lnTo>
                <a:lnTo>
                  <a:pt x="1276" y="1174"/>
                </a:lnTo>
                <a:lnTo>
                  <a:pt x="1276" y="1171"/>
                </a:lnTo>
                <a:lnTo>
                  <a:pt x="1276" y="1168"/>
                </a:lnTo>
                <a:lnTo>
                  <a:pt x="1276" y="1165"/>
                </a:lnTo>
                <a:lnTo>
                  <a:pt x="1276" y="1161"/>
                </a:lnTo>
                <a:lnTo>
                  <a:pt x="1276" y="1156"/>
                </a:lnTo>
                <a:lnTo>
                  <a:pt x="1276" y="1152"/>
                </a:lnTo>
                <a:lnTo>
                  <a:pt x="1276" y="1151"/>
                </a:lnTo>
                <a:lnTo>
                  <a:pt x="1276" y="1148"/>
                </a:lnTo>
                <a:lnTo>
                  <a:pt x="1276" y="1147"/>
                </a:lnTo>
                <a:lnTo>
                  <a:pt x="1276" y="1142"/>
                </a:lnTo>
                <a:lnTo>
                  <a:pt x="1276" y="1139"/>
                </a:lnTo>
                <a:lnTo>
                  <a:pt x="1276" y="1138"/>
                </a:lnTo>
                <a:lnTo>
                  <a:pt x="1276" y="1137"/>
                </a:lnTo>
                <a:lnTo>
                  <a:pt x="1265" y="1137"/>
                </a:lnTo>
                <a:close/>
                <a:moveTo>
                  <a:pt x="1234" y="1159"/>
                </a:moveTo>
                <a:lnTo>
                  <a:pt x="1234" y="1165"/>
                </a:lnTo>
                <a:lnTo>
                  <a:pt x="1234" y="1167"/>
                </a:lnTo>
                <a:lnTo>
                  <a:pt x="1235" y="1167"/>
                </a:lnTo>
                <a:lnTo>
                  <a:pt x="1236" y="1167"/>
                </a:lnTo>
                <a:lnTo>
                  <a:pt x="1236" y="1159"/>
                </a:lnTo>
                <a:lnTo>
                  <a:pt x="1235" y="1159"/>
                </a:lnTo>
                <a:lnTo>
                  <a:pt x="1234" y="1159"/>
                </a:lnTo>
                <a:close/>
                <a:moveTo>
                  <a:pt x="1128" y="1157"/>
                </a:moveTo>
                <a:lnTo>
                  <a:pt x="1128" y="1154"/>
                </a:lnTo>
                <a:lnTo>
                  <a:pt x="1128" y="1152"/>
                </a:lnTo>
                <a:lnTo>
                  <a:pt x="1127" y="1152"/>
                </a:lnTo>
                <a:lnTo>
                  <a:pt x="1122" y="1152"/>
                </a:lnTo>
                <a:lnTo>
                  <a:pt x="1120" y="1152"/>
                </a:lnTo>
                <a:lnTo>
                  <a:pt x="1120" y="1154"/>
                </a:lnTo>
                <a:lnTo>
                  <a:pt x="1120" y="1157"/>
                </a:lnTo>
                <a:lnTo>
                  <a:pt x="1123" y="1157"/>
                </a:lnTo>
                <a:lnTo>
                  <a:pt x="1128" y="1157"/>
                </a:lnTo>
                <a:lnTo>
                  <a:pt x="1128" y="1160"/>
                </a:lnTo>
                <a:lnTo>
                  <a:pt x="1128" y="1163"/>
                </a:lnTo>
                <a:lnTo>
                  <a:pt x="1128" y="1167"/>
                </a:lnTo>
                <a:lnTo>
                  <a:pt x="1128" y="1168"/>
                </a:lnTo>
                <a:lnTo>
                  <a:pt x="1129" y="1168"/>
                </a:lnTo>
                <a:lnTo>
                  <a:pt x="1136" y="1168"/>
                </a:lnTo>
                <a:lnTo>
                  <a:pt x="1136" y="1169"/>
                </a:lnTo>
                <a:lnTo>
                  <a:pt x="1136" y="1171"/>
                </a:lnTo>
                <a:lnTo>
                  <a:pt x="1136" y="1172"/>
                </a:lnTo>
                <a:lnTo>
                  <a:pt x="1136" y="1173"/>
                </a:lnTo>
                <a:lnTo>
                  <a:pt x="1136" y="1174"/>
                </a:lnTo>
                <a:lnTo>
                  <a:pt x="1136" y="1176"/>
                </a:lnTo>
                <a:lnTo>
                  <a:pt x="1136" y="1178"/>
                </a:lnTo>
                <a:lnTo>
                  <a:pt x="1136" y="1180"/>
                </a:lnTo>
                <a:lnTo>
                  <a:pt x="1136" y="1181"/>
                </a:lnTo>
                <a:lnTo>
                  <a:pt x="1146" y="1184"/>
                </a:lnTo>
                <a:lnTo>
                  <a:pt x="1150" y="1184"/>
                </a:lnTo>
                <a:lnTo>
                  <a:pt x="1150" y="1178"/>
                </a:lnTo>
                <a:lnTo>
                  <a:pt x="1150" y="1177"/>
                </a:lnTo>
                <a:lnTo>
                  <a:pt x="1150" y="1174"/>
                </a:lnTo>
                <a:lnTo>
                  <a:pt x="1150" y="1171"/>
                </a:lnTo>
                <a:lnTo>
                  <a:pt x="1150" y="1165"/>
                </a:lnTo>
                <a:lnTo>
                  <a:pt x="1144" y="1164"/>
                </a:lnTo>
                <a:lnTo>
                  <a:pt x="1142" y="1164"/>
                </a:lnTo>
                <a:lnTo>
                  <a:pt x="1142" y="1157"/>
                </a:lnTo>
                <a:lnTo>
                  <a:pt x="1136" y="1157"/>
                </a:lnTo>
                <a:lnTo>
                  <a:pt x="1135" y="1157"/>
                </a:lnTo>
                <a:lnTo>
                  <a:pt x="1128" y="1157"/>
                </a:lnTo>
                <a:close/>
                <a:moveTo>
                  <a:pt x="1154" y="1165"/>
                </a:moveTo>
                <a:lnTo>
                  <a:pt x="1157" y="1167"/>
                </a:lnTo>
                <a:lnTo>
                  <a:pt x="1157" y="1165"/>
                </a:lnTo>
                <a:lnTo>
                  <a:pt x="1157" y="1164"/>
                </a:lnTo>
                <a:lnTo>
                  <a:pt x="1157" y="1157"/>
                </a:lnTo>
                <a:lnTo>
                  <a:pt x="1156" y="1156"/>
                </a:lnTo>
                <a:lnTo>
                  <a:pt x="1154" y="1156"/>
                </a:lnTo>
                <a:lnTo>
                  <a:pt x="1154" y="1157"/>
                </a:lnTo>
                <a:lnTo>
                  <a:pt x="1154" y="1165"/>
                </a:lnTo>
                <a:close/>
                <a:moveTo>
                  <a:pt x="1067" y="1246"/>
                </a:moveTo>
                <a:lnTo>
                  <a:pt x="1039" y="1246"/>
                </a:lnTo>
                <a:lnTo>
                  <a:pt x="1035" y="1246"/>
                </a:lnTo>
                <a:lnTo>
                  <a:pt x="1017" y="1246"/>
                </a:lnTo>
                <a:lnTo>
                  <a:pt x="1003" y="1246"/>
                </a:lnTo>
                <a:lnTo>
                  <a:pt x="1002" y="1246"/>
                </a:lnTo>
                <a:lnTo>
                  <a:pt x="987" y="1246"/>
                </a:lnTo>
                <a:lnTo>
                  <a:pt x="972" y="1246"/>
                </a:lnTo>
                <a:lnTo>
                  <a:pt x="972" y="1262"/>
                </a:lnTo>
                <a:lnTo>
                  <a:pt x="973" y="1274"/>
                </a:lnTo>
                <a:lnTo>
                  <a:pt x="973" y="1278"/>
                </a:lnTo>
                <a:lnTo>
                  <a:pt x="968" y="1278"/>
                </a:lnTo>
                <a:lnTo>
                  <a:pt x="968" y="1279"/>
                </a:lnTo>
                <a:lnTo>
                  <a:pt x="968" y="1282"/>
                </a:lnTo>
                <a:lnTo>
                  <a:pt x="968" y="1284"/>
                </a:lnTo>
                <a:lnTo>
                  <a:pt x="968" y="1285"/>
                </a:lnTo>
                <a:lnTo>
                  <a:pt x="972" y="1285"/>
                </a:lnTo>
                <a:lnTo>
                  <a:pt x="973" y="1285"/>
                </a:lnTo>
                <a:lnTo>
                  <a:pt x="973" y="1295"/>
                </a:lnTo>
                <a:lnTo>
                  <a:pt x="975" y="1295"/>
                </a:lnTo>
                <a:lnTo>
                  <a:pt x="979" y="1295"/>
                </a:lnTo>
                <a:lnTo>
                  <a:pt x="981" y="1295"/>
                </a:lnTo>
                <a:lnTo>
                  <a:pt x="981" y="1296"/>
                </a:lnTo>
                <a:lnTo>
                  <a:pt x="981" y="1299"/>
                </a:lnTo>
                <a:lnTo>
                  <a:pt x="981" y="1301"/>
                </a:lnTo>
                <a:lnTo>
                  <a:pt x="981" y="1302"/>
                </a:lnTo>
                <a:lnTo>
                  <a:pt x="979" y="1302"/>
                </a:lnTo>
                <a:lnTo>
                  <a:pt x="975" y="1302"/>
                </a:lnTo>
                <a:lnTo>
                  <a:pt x="973" y="1302"/>
                </a:lnTo>
                <a:lnTo>
                  <a:pt x="973" y="1301"/>
                </a:lnTo>
                <a:lnTo>
                  <a:pt x="973" y="1299"/>
                </a:lnTo>
                <a:lnTo>
                  <a:pt x="970" y="1299"/>
                </a:lnTo>
                <a:lnTo>
                  <a:pt x="969" y="1299"/>
                </a:lnTo>
                <a:lnTo>
                  <a:pt x="968" y="1299"/>
                </a:lnTo>
                <a:lnTo>
                  <a:pt x="966" y="1299"/>
                </a:lnTo>
                <a:lnTo>
                  <a:pt x="965" y="1299"/>
                </a:lnTo>
                <a:lnTo>
                  <a:pt x="965" y="1300"/>
                </a:lnTo>
                <a:lnTo>
                  <a:pt x="965" y="1301"/>
                </a:lnTo>
                <a:lnTo>
                  <a:pt x="965" y="1302"/>
                </a:lnTo>
                <a:lnTo>
                  <a:pt x="965" y="1305"/>
                </a:lnTo>
                <a:lnTo>
                  <a:pt x="965" y="1306"/>
                </a:lnTo>
                <a:lnTo>
                  <a:pt x="965" y="1309"/>
                </a:lnTo>
                <a:lnTo>
                  <a:pt x="965" y="1310"/>
                </a:lnTo>
                <a:lnTo>
                  <a:pt x="973" y="1310"/>
                </a:lnTo>
                <a:lnTo>
                  <a:pt x="979" y="1310"/>
                </a:lnTo>
                <a:lnTo>
                  <a:pt x="981" y="1310"/>
                </a:lnTo>
                <a:lnTo>
                  <a:pt x="985" y="1310"/>
                </a:lnTo>
                <a:lnTo>
                  <a:pt x="988" y="1310"/>
                </a:lnTo>
                <a:lnTo>
                  <a:pt x="992" y="1310"/>
                </a:lnTo>
                <a:lnTo>
                  <a:pt x="996" y="1312"/>
                </a:lnTo>
                <a:lnTo>
                  <a:pt x="1004" y="1312"/>
                </a:lnTo>
                <a:lnTo>
                  <a:pt x="1015" y="1312"/>
                </a:lnTo>
                <a:lnTo>
                  <a:pt x="1029" y="1312"/>
                </a:lnTo>
                <a:lnTo>
                  <a:pt x="1028" y="1310"/>
                </a:lnTo>
                <a:lnTo>
                  <a:pt x="1028" y="1306"/>
                </a:lnTo>
                <a:lnTo>
                  <a:pt x="1034" y="1306"/>
                </a:lnTo>
                <a:lnTo>
                  <a:pt x="1035" y="1306"/>
                </a:lnTo>
                <a:lnTo>
                  <a:pt x="1035" y="1312"/>
                </a:lnTo>
                <a:lnTo>
                  <a:pt x="1051" y="1312"/>
                </a:lnTo>
                <a:lnTo>
                  <a:pt x="1067" y="1312"/>
                </a:lnTo>
                <a:lnTo>
                  <a:pt x="1067" y="1310"/>
                </a:lnTo>
                <a:lnTo>
                  <a:pt x="1067" y="1299"/>
                </a:lnTo>
                <a:lnTo>
                  <a:pt x="1067" y="1295"/>
                </a:lnTo>
                <a:lnTo>
                  <a:pt x="1067" y="1279"/>
                </a:lnTo>
                <a:lnTo>
                  <a:pt x="1067" y="1262"/>
                </a:lnTo>
                <a:lnTo>
                  <a:pt x="1067" y="1246"/>
                </a:lnTo>
                <a:close/>
                <a:moveTo>
                  <a:pt x="1129" y="1321"/>
                </a:moveTo>
                <a:lnTo>
                  <a:pt x="1122" y="1321"/>
                </a:lnTo>
                <a:lnTo>
                  <a:pt x="1114" y="1321"/>
                </a:lnTo>
                <a:lnTo>
                  <a:pt x="1114" y="1327"/>
                </a:lnTo>
                <a:lnTo>
                  <a:pt x="1106" y="1327"/>
                </a:lnTo>
                <a:lnTo>
                  <a:pt x="1106" y="1330"/>
                </a:lnTo>
                <a:lnTo>
                  <a:pt x="1106" y="1332"/>
                </a:lnTo>
                <a:lnTo>
                  <a:pt x="1106" y="1335"/>
                </a:lnTo>
                <a:lnTo>
                  <a:pt x="1112" y="1335"/>
                </a:lnTo>
                <a:lnTo>
                  <a:pt x="1114" y="1335"/>
                </a:lnTo>
                <a:lnTo>
                  <a:pt x="1114" y="1338"/>
                </a:lnTo>
                <a:lnTo>
                  <a:pt x="1112" y="1338"/>
                </a:lnTo>
                <a:lnTo>
                  <a:pt x="1106" y="1338"/>
                </a:lnTo>
                <a:lnTo>
                  <a:pt x="1106" y="1342"/>
                </a:lnTo>
                <a:lnTo>
                  <a:pt x="1106" y="1344"/>
                </a:lnTo>
                <a:lnTo>
                  <a:pt x="1106" y="1347"/>
                </a:lnTo>
                <a:lnTo>
                  <a:pt x="1106" y="1349"/>
                </a:lnTo>
                <a:lnTo>
                  <a:pt x="1107" y="1349"/>
                </a:lnTo>
                <a:lnTo>
                  <a:pt x="1107" y="1352"/>
                </a:lnTo>
                <a:lnTo>
                  <a:pt x="1107" y="1353"/>
                </a:lnTo>
                <a:lnTo>
                  <a:pt x="1114" y="1353"/>
                </a:lnTo>
                <a:lnTo>
                  <a:pt x="1114" y="1349"/>
                </a:lnTo>
                <a:lnTo>
                  <a:pt x="1114" y="1347"/>
                </a:lnTo>
                <a:lnTo>
                  <a:pt x="1114" y="1342"/>
                </a:lnTo>
                <a:lnTo>
                  <a:pt x="1129" y="1342"/>
                </a:lnTo>
                <a:lnTo>
                  <a:pt x="1129" y="1338"/>
                </a:lnTo>
                <a:lnTo>
                  <a:pt x="1122" y="1338"/>
                </a:lnTo>
                <a:lnTo>
                  <a:pt x="1122" y="1335"/>
                </a:lnTo>
                <a:lnTo>
                  <a:pt x="1122" y="1332"/>
                </a:lnTo>
                <a:lnTo>
                  <a:pt x="1122" y="1330"/>
                </a:lnTo>
                <a:lnTo>
                  <a:pt x="1122" y="1327"/>
                </a:lnTo>
                <a:lnTo>
                  <a:pt x="1122" y="1325"/>
                </a:lnTo>
                <a:lnTo>
                  <a:pt x="1129" y="1325"/>
                </a:lnTo>
                <a:lnTo>
                  <a:pt x="1129" y="1321"/>
                </a:lnTo>
                <a:close/>
                <a:moveTo>
                  <a:pt x="1052" y="1364"/>
                </a:moveTo>
                <a:lnTo>
                  <a:pt x="1052" y="1372"/>
                </a:lnTo>
                <a:lnTo>
                  <a:pt x="1052" y="1373"/>
                </a:lnTo>
                <a:lnTo>
                  <a:pt x="1062" y="1373"/>
                </a:lnTo>
                <a:lnTo>
                  <a:pt x="1062" y="1366"/>
                </a:lnTo>
                <a:lnTo>
                  <a:pt x="1067" y="1366"/>
                </a:lnTo>
                <a:lnTo>
                  <a:pt x="1067" y="1364"/>
                </a:lnTo>
                <a:lnTo>
                  <a:pt x="1065" y="1364"/>
                </a:lnTo>
                <a:lnTo>
                  <a:pt x="1058" y="1364"/>
                </a:lnTo>
                <a:lnTo>
                  <a:pt x="1055" y="1364"/>
                </a:lnTo>
                <a:lnTo>
                  <a:pt x="1052" y="1364"/>
                </a:lnTo>
                <a:close/>
                <a:moveTo>
                  <a:pt x="1035" y="1373"/>
                </a:moveTo>
                <a:lnTo>
                  <a:pt x="1032" y="1373"/>
                </a:lnTo>
                <a:lnTo>
                  <a:pt x="1032" y="1374"/>
                </a:lnTo>
                <a:lnTo>
                  <a:pt x="1032" y="1379"/>
                </a:lnTo>
                <a:lnTo>
                  <a:pt x="1032" y="1381"/>
                </a:lnTo>
                <a:lnTo>
                  <a:pt x="1034" y="1381"/>
                </a:lnTo>
                <a:lnTo>
                  <a:pt x="1035" y="1381"/>
                </a:lnTo>
                <a:lnTo>
                  <a:pt x="1035" y="1376"/>
                </a:lnTo>
                <a:lnTo>
                  <a:pt x="1035" y="1373"/>
                </a:lnTo>
                <a:close/>
                <a:moveTo>
                  <a:pt x="1020" y="1374"/>
                </a:moveTo>
                <a:lnTo>
                  <a:pt x="1020" y="1373"/>
                </a:lnTo>
                <a:lnTo>
                  <a:pt x="1012" y="1373"/>
                </a:lnTo>
                <a:lnTo>
                  <a:pt x="1012" y="1374"/>
                </a:lnTo>
                <a:lnTo>
                  <a:pt x="1012" y="1377"/>
                </a:lnTo>
                <a:lnTo>
                  <a:pt x="1012" y="1381"/>
                </a:lnTo>
                <a:lnTo>
                  <a:pt x="1012" y="1385"/>
                </a:lnTo>
                <a:lnTo>
                  <a:pt x="1012" y="1386"/>
                </a:lnTo>
                <a:lnTo>
                  <a:pt x="1012" y="1387"/>
                </a:lnTo>
                <a:lnTo>
                  <a:pt x="1012" y="1389"/>
                </a:lnTo>
                <a:lnTo>
                  <a:pt x="1005" y="1389"/>
                </a:lnTo>
                <a:lnTo>
                  <a:pt x="1004" y="1389"/>
                </a:lnTo>
                <a:lnTo>
                  <a:pt x="1003" y="1404"/>
                </a:lnTo>
                <a:lnTo>
                  <a:pt x="1003" y="1416"/>
                </a:lnTo>
                <a:lnTo>
                  <a:pt x="1004" y="1416"/>
                </a:lnTo>
                <a:lnTo>
                  <a:pt x="1007" y="1416"/>
                </a:lnTo>
                <a:lnTo>
                  <a:pt x="1008" y="1416"/>
                </a:lnTo>
                <a:lnTo>
                  <a:pt x="1008" y="1420"/>
                </a:lnTo>
                <a:lnTo>
                  <a:pt x="1018" y="1420"/>
                </a:lnTo>
                <a:lnTo>
                  <a:pt x="1018" y="1404"/>
                </a:lnTo>
                <a:lnTo>
                  <a:pt x="1018" y="1403"/>
                </a:lnTo>
                <a:lnTo>
                  <a:pt x="1018" y="1402"/>
                </a:lnTo>
                <a:lnTo>
                  <a:pt x="1020" y="1400"/>
                </a:lnTo>
                <a:lnTo>
                  <a:pt x="1020" y="1399"/>
                </a:lnTo>
                <a:lnTo>
                  <a:pt x="1020" y="1398"/>
                </a:lnTo>
                <a:lnTo>
                  <a:pt x="1020" y="1396"/>
                </a:lnTo>
                <a:lnTo>
                  <a:pt x="1025" y="1396"/>
                </a:lnTo>
                <a:lnTo>
                  <a:pt x="1028" y="1396"/>
                </a:lnTo>
                <a:lnTo>
                  <a:pt x="1034" y="1396"/>
                </a:lnTo>
                <a:lnTo>
                  <a:pt x="1035" y="1396"/>
                </a:lnTo>
                <a:lnTo>
                  <a:pt x="1035" y="1389"/>
                </a:lnTo>
                <a:lnTo>
                  <a:pt x="1034" y="1389"/>
                </a:lnTo>
                <a:lnTo>
                  <a:pt x="1033" y="1389"/>
                </a:lnTo>
                <a:lnTo>
                  <a:pt x="1032" y="1389"/>
                </a:lnTo>
                <a:lnTo>
                  <a:pt x="1030" y="1389"/>
                </a:lnTo>
                <a:lnTo>
                  <a:pt x="1029" y="1389"/>
                </a:lnTo>
                <a:lnTo>
                  <a:pt x="1028" y="1389"/>
                </a:lnTo>
                <a:lnTo>
                  <a:pt x="1028" y="1387"/>
                </a:lnTo>
                <a:lnTo>
                  <a:pt x="1028" y="1386"/>
                </a:lnTo>
                <a:lnTo>
                  <a:pt x="1028" y="1383"/>
                </a:lnTo>
                <a:lnTo>
                  <a:pt x="1028" y="1382"/>
                </a:lnTo>
                <a:lnTo>
                  <a:pt x="1028" y="1381"/>
                </a:lnTo>
                <a:lnTo>
                  <a:pt x="1026" y="1381"/>
                </a:lnTo>
                <a:lnTo>
                  <a:pt x="1025" y="1381"/>
                </a:lnTo>
                <a:lnTo>
                  <a:pt x="1024" y="1381"/>
                </a:lnTo>
                <a:lnTo>
                  <a:pt x="1022" y="1381"/>
                </a:lnTo>
                <a:lnTo>
                  <a:pt x="1021" y="1381"/>
                </a:lnTo>
                <a:lnTo>
                  <a:pt x="1020" y="1381"/>
                </a:lnTo>
                <a:lnTo>
                  <a:pt x="1020" y="1379"/>
                </a:lnTo>
                <a:lnTo>
                  <a:pt x="1020" y="1378"/>
                </a:lnTo>
                <a:lnTo>
                  <a:pt x="1020" y="1377"/>
                </a:lnTo>
                <a:lnTo>
                  <a:pt x="1020" y="1374"/>
                </a:lnTo>
                <a:close/>
                <a:moveTo>
                  <a:pt x="836" y="1424"/>
                </a:moveTo>
                <a:lnTo>
                  <a:pt x="836" y="1420"/>
                </a:lnTo>
                <a:lnTo>
                  <a:pt x="836" y="1417"/>
                </a:lnTo>
                <a:lnTo>
                  <a:pt x="836" y="1416"/>
                </a:lnTo>
                <a:lnTo>
                  <a:pt x="834" y="1416"/>
                </a:lnTo>
                <a:lnTo>
                  <a:pt x="832" y="1416"/>
                </a:lnTo>
                <a:lnTo>
                  <a:pt x="829" y="1416"/>
                </a:lnTo>
                <a:lnTo>
                  <a:pt x="828" y="1416"/>
                </a:lnTo>
                <a:lnTo>
                  <a:pt x="828" y="1424"/>
                </a:lnTo>
                <a:lnTo>
                  <a:pt x="829" y="1424"/>
                </a:lnTo>
                <a:lnTo>
                  <a:pt x="832" y="1424"/>
                </a:lnTo>
                <a:lnTo>
                  <a:pt x="836" y="1424"/>
                </a:lnTo>
                <a:lnTo>
                  <a:pt x="836" y="1430"/>
                </a:lnTo>
                <a:lnTo>
                  <a:pt x="836" y="1432"/>
                </a:lnTo>
                <a:lnTo>
                  <a:pt x="837" y="1432"/>
                </a:lnTo>
                <a:lnTo>
                  <a:pt x="844" y="1432"/>
                </a:lnTo>
                <a:lnTo>
                  <a:pt x="844" y="1430"/>
                </a:lnTo>
                <a:lnTo>
                  <a:pt x="844" y="1424"/>
                </a:lnTo>
                <a:lnTo>
                  <a:pt x="836" y="1424"/>
                </a:lnTo>
                <a:close/>
                <a:moveTo>
                  <a:pt x="562" y="1420"/>
                </a:moveTo>
                <a:lnTo>
                  <a:pt x="563" y="1408"/>
                </a:lnTo>
                <a:lnTo>
                  <a:pt x="555" y="1408"/>
                </a:lnTo>
                <a:lnTo>
                  <a:pt x="554" y="1424"/>
                </a:lnTo>
                <a:lnTo>
                  <a:pt x="554" y="1426"/>
                </a:lnTo>
                <a:lnTo>
                  <a:pt x="553" y="1441"/>
                </a:lnTo>
                <a:lnTo>
                  <a:pt x="553" y="1455"/>
                </a:lnTo>
                <a:lnTo>
                  <a:pt x="562" y="1455"/>
                </a:lnTo>
                <a:lnTo>
                  <a:pt x="562" y="1450"/>
                </a:lnTo>
                <a:lnTo>
                  <a:pt x="562" y="1440"/>
                </a:lnTo>
                <a:lnTo>
                  <a:pt x="562" y="1424"/>
                </a:lnTo>
                <a:lnTo>
                  <a:pt x="562" y="1420"/>
                </a:lnTo>
                <a:close/>
                <a:moveTo>
                  <a:pt x="1003" y="1441"/>
                </a:moveTo>
                <a:lnTo>
                  <a:pt x="1003" y="1445"/>
                </a:lnTo>
                <a:lnTo>
                  <a:pt x="1004" y="1445"/>
                </a:lnTo>
                <a:lnTo>
                  <a:pt x="1011" y="1445"/>
                </a:lnTo>
                <a:lnTo>
                  <a:pt x="1011" y="1443"/>
                </a:lnTo>
                <a:lnTo>
                  <a:pt x="1011" y="1441"/>
                </a:lnTo>
                <a:lnTo>
                  <a:pt x="1007" y="1441"/>
                </a:lnTo>
                <a:lnTo>
                  <a:pt x="1004" y="1441"/>
                </a:lnTo>
                <a:lnTo>
                  <a:pt x="1003" y="1441"/>
                </a:lnTo>
                <a:close/>
                <a:moveTo>
                  <a:pt x="983" y="1443"/>
                </a:moveTo>
                <a:lnTo>
                  <a:pt x="979" y="1443"/>
                </a:lnTo>
                <a:lnTo>
                  <a:pt x="979" y="1467"/>
                </a:lnTo>
                <a:lnTo>
                  <a:pt x="987" y="1468"/>
                </a:lnTo>
                <a:lnTo>
                  <a:pt x="987" y="1459"/>
                </a:lnTo>
                <a:lnTo>
                  <a:pt x="990" y="1459"/>
                </a:lnTo>
                <a:lnTo>
                  <a:pt x="991" y="1460"/>
                </a:lnTo>
                <a:lnTo>
                  <a:pt x="995" y="1460"/>
                </a:lnTo>
                <a:lnTo>
                  <a:pt x="995" y="1457"/>
                </a:lnTo>
                <a:lnTo>
                  <a:pt x="995" y="1453"/>
                </a:lnTo>
                <a:lnTo>
                  <a:pt x="995" y="1451"/>
                </a:lnTo>
                <a:lnTo>
                  <a:pt x="995" y="1447"/>
                </a:lnTo>
                <a:lnTo>
                  <a:pt x="995" y="1443"/>
                </a:lnTo>
                <a:lnTo>
                  <a:pt x="991" y="1443"/>
                </a:lnTo>
                <a:lnTo>
                  <a:pt x="987" y="1443"/>
                </a:lnTo>
                <a:lnTo>
                  <a:pt x="986" y="1443"/>
                </a:lnTo>
                <a:lnTo>
                  <a:pt x="983" y="1443"/>
                </a:lnTo>
                <a:close/>
                <a:moveTo>
                  <a:pt x="1020" y="1453"/>
                </a:moveTo>
                <a:lnTo>
                  <a:pt x="1018" y="1453"/>
                </a:lnTo>
                <a:lnTo>
                  <a:pt x="1011" y="1453"/>
                </a:lnTo>
                <a:lnTo>
                  <a:pt x="1011" y="1460"/>
                </a:lnTo>
                <a:lnTo>
                  <a:pt x="1012" y="1460"/>
                </a:lnTo>
                <a:lnTo>
                  <a:pt x="1013" y="1460"/>
                </a:lnTo>
                <a:lnTo>
                  <a:pt x="1015" y="1460"/>
                </a:lnTo>
                <a:lnTo>
                  <a:pt x="1016" y="1460"/>
                </a:lnTo>
                <a:lnTo>
                  <a:pt x="1017" y="1460"/>
                </a:lnTo>
                <a:lnTo>
                  <a:pt x="1018" y="1460"/>
                </a:lnTo>
                <a:lnTo>
                  <a:pt x="1020" y="1460"/>
                </a:lnTo>
                <a:lnTo>
                  <a:pt x="1021" y="1460"/>
                </a:lnTo>
                <a:lnTo>
                  <a:pt x="1022" y="1460"/>
                </a:lnTo>
                <a:lnTo>
                  <a:pt x="1026" y="1460"/>
                </a:lnTo>
                <a:lnTo>
                  <a:pt x="1028" y="1460"/>
                </a:lnTo>
                <a:lnTo>
                  <a:pt x="1029" y="1460"/>
                </a:lnTo>
                <a:lnTo>
                  <a:pt x="1030" y="1460"/>
                </a:lnTo>
                <a:lnTo>
                  <a:pt x="1033" y="1460"/>
                </a:lnTo>
                <a:lnTo>
                  <a:pt x="1034" y="1460"/>
                </a:lnTo>
                <a:lnTo>
                  <a:pt x="1034" y="1453"/>
                </a:lnTo>
                <a:lnTo>
                  <a:pt x="1026" y="1453"/>
                </a:lnTo>
                <a:lnTo>
                  <a:pt x="1020" y="1453"/>
                </a:lnTo>
                <a:close/>
                <a:moveTo>
                  <a:pt x="567" y="1218"/>
                </a:moveTo>
                <a:lnTo>
                  <a:pt x="566" y="1218"/>
                </a:lnTo>
                <a:lnTo>
                  <a:pt x="564" y="1218"/>
                </a:lnTo>
                <a:lnTo>
                  <a:pt x="566" y="1218"/>
                </a:lnTo>
                <a:lnTo>
                  <a:pt x="567" y="1219"/>
                </a:lnTo>
                <a:lnTo>
                  <a:pt x="567" y="1218"/>
                </a:lnTo>
                <a:close/>
                <a:moveTo>
                  <a:pt x="559" y="1201"/>
                </a:moveTo>
                <a:lnTo>
                  <a:pt x="559" y="1194"/>
                </a:lnTo>
                <a:lnTo>
                  <a:pt x="559" y="1186"/>
                </a:lnTo>
                <a:lnTo>
                  <a:pt x="559" y="1185"/>
                </a:lnTo>
                <a:lnTo>
                  <a:pt x="559" y="1181"/>
                </a:lnTo>
                <a:lnTo>
                  <a:pt x="559" y="1178"/>
                </a:lnTo>
                <a:lnTo>
                  <a:pt x="559" y="1174"/>
                </a:lnTo>
                <a:lnTo>
                  <a:pt x="559" y="1171"/>
                </a:lnTo>
                <a:lnTo>
                  <a:pt x="551" y="1171"/>
                </a:lnTo>
                <a:lnTo>
                  <a:pt x="551" y="1186"/>
                </a:lnTo>
                <a:lnTo>
                  <a:pt x="549" y="1186"/>
                </a:lnTo>
                <a:lnTo>
                  <a:pt x="543" y="1186"/>
                </a:lnTo>
                <a:lnTo>
                  <a:pt x="543" y="1185"/>
                </a:lnTo>
                <a:lnTo>
                  <a:pt x="543" y="1178"/>
                </a:lnTo>
                <a:lnTo>
                  <a:pt x="543" y="1171"/>
                </a:lnTo>
                <a:lnTo>
                  <a:pt x="541" y="1171"/>
                </a:lnTo>
                <a:lnTo>
                  <a:pt x="537" y="1171"/>
                </a:lnTo>
                <a:lnTo>
                  <a:pt x="538" y="1174"/>
                </a:lnTo>
                <a:lnTo>
                  <a:pt x="538" y="1178"/>
                </a:lnTo>
                <a:lnTo>
                  <a:pt x="539" y="1181"/>
                </a:lnTo>
                <a:lnTo>
                  <a:pt x="541" y="1185"/>
                </a:lnTo>
                <a:lnTo>
                  <a:pt x="541" y="1186"/>
                </a:lnTo>
                <a:lnTo>
                  <a:pt x="542" y="1188"/>
                </a:lnTo>
                <a:lnTo>
                  <a:pt x="543" y="1189"/>
                </a:lnTo>
                <a:lnTo>
                  <a:pt x="543" y="1190"/>
                </a:lnTo>
                <a:lnTo>
                  <a:pt x="543" y="1191"/>
                </a:lnTo>
                <a:lnTo>
                  <a:pt x="546" y="1195"/>
                </a:lnTo>
                <a:lnTo>
                  <a:pt x="547" y="1197"/>
                </a:lnTo>
                <a:lnTo>
                  <a:pt x="549" y="1199"/>
                </a:lnTo>
                <a:lnTo>
                  <a:pt x="550" y="1202"/>
                </a:lnTo>
                <a:lnTo>
                  <a:pt x="551" y="1203"/>
                </a:lnTo>
                <a:lnTo>
                  <a:pt x="553" y="1206"/>
                </a:lnTo>
                <a:lnTo>
                  <a:pt x="554" y="1207"/>
                </a:lnTo>
                <a:lnTo>
                  <a:pt x="556" y="1210"/>
                </a:lnTo>
                <a:lnTo>
                  <a:pt x="558" y="1211"/>
                </a:lnTo>
                <a:lnTo>
                  <a:pt x="559" y="1212"/>
                </a:lnTo>
                <a:lnTo>
                  <a:pt x="559" y="1208"/>
                </a:lnTo>
                <a:lnTo>
                  <a:pt x="559" y="1206"/>
                </a:lnTo>
                <a:lnTo>
                  <a:pt x="559" y="1202"/>
                </a:lnTo>
                <a:lnTo>
                  <a:pt x="559" y="1201"/>
                </a:lnTo>
                <a:close/>
                <a:moveTo>
                  <a:pt x="512" y="1171"/>
                </a:moveTo>
                <a:lnTo>
                  <a:pt x="512" y="1169"/>
                </a:lnTo>
                <a:lnTo>
                  <a:pt x="512" y="1167"/>
                </a:lnTo>
                <a:lnTo>
                  <a:pt x="512" y="1163"/>
                </a:lnTo>
                <a:lnTo>
                  <a:pt x="519" y="1163"/>
                </a:lnTo>
                <a:lnTo>
                  <a:pt x="520" y="1163"/>
                </a:lnTo>
                <a:lnTo>
                  <a:pt x="520" y="1157"/>
                </a:lnTo>
                <a:lnTo>
                  <a:pt x="520" y="1156"/>
                </a:lnTo>
                <a:lnTo>
                  <a:pt x="520" y="1155"/>
                </a:lnTo>
                <a:lnTo>
                  <a:pt x="512" y="1155"/>
                </a:lnTo>
                <a:lnTo>
                  <a:pt x="504" y="1155"/>
                </a:lnTo>
                <a:lnTo>
                  <a:pt x="504" y="1161"/>
                </a:lnTo>
                <a:lnTo>
                  <a:pt x="504" y="1171"/>
                </a:lnTo>
                <a:lnTo>
                  <a:pt x="507" y="1171"/>
                </a:lnTo>
                <a:lnTo>
                  <a:pt x="512" y="1171"/>
                </a:lnTo>
                <a:close/>
                <a:moveTo>
                  <a:pt x="575" y="1201"/>
                </a:moveTo>
                <a:lnTo>
                  <a:pt x="583" y="1201"/>
                </a:lnTo>
                <a:lnTo>
                  <a:pt x="583" y="1194"/>
                </a:lnTo>
                <a:lnTo>
                  <a:pt x="583" y="1193"/>
                </a:lnTo>
                <a:lnTo>
                  <a:pt x="583" y="1186"/>
                </a:lnTo>
                <a:lnTo>
                  <a:pt x="583" y="1185"/>
                </a:lnTo>
                <a:lnTo>
                  <a:pt x="579" y="1185"/>
                </a:lnTo>
                <a:lnTo>
                  <a:pt x="575" y="1185"/>
                </a:lnTo>
                <a:lnTo>
                  <a:pt x="575" y="1186"/>
                </a:lnTo>
                <a:lnTo>
                  <a:pt x="575" y="1190"/>
                </a:lnTo>
                <a:lnTo>
                  <a:pt x="575" y="1193"/>
                </a:lnTo>
                <a:lnTo>
                  <a:pt x="575" y="1197"/>
                </a:lnTo>
                <a:lnTo>
                  <a:pt x="575" y="1199"/>
                </a:lnTo>
                <a:lnTo>
                  <a:pt x="575" y="1201"/>
                </a:lnTo>
                <a:close/>
                <a:moveTo>
                  <a:pt x="545" y="1139"/>
                </a:moveTo>
                <a:lnTo>
                  <a:pt x="545" y="1135"/>
                </a:lnTo>
                <a:lnTo>
                  <a:pt x="545" y="1133"/>
                </a:lnTo>
                <a:lnTo>
                  <a:pt x="545" y="1131"/>
                </a:lnTo>
                <a:lnTo>
                  <a:pt x="545" y="1129"/>
                </a:lnTo>
                <a:lnTo>
                  <a:pt x="545" y="1127"/>
                </a:lnTo>
                <a:lnTo>
                  <a:pt x="545" y="1125"/>
                </a:lnTo>
                <a:lnTo>
                  <a:pt x="545" y="1124"/>
                </a:lnTo>
                <a:lnTo>
                  <a:pt x="545" y="1121"/>
                </a:lnTo>
                <a:lnTo>
                  <a:pt x="545" y="1118"/>
                </a:lnTo>
                <a:lnTo>
                  <a:pt x="545" y="1117"/>
                </a:lnTo>
                <a:lnTo>
                  <a:pt x="545" y="1114"/>
                </a:lnTo>
                <a:lnTo>
                  <a:pt x="545" y="1112"/>
                </a:lnTo>
                <a:lnTo>
                  <a:pt x="545" y="1110"/>
                </a:lnTo>
                <a:lnTo>
                  <a:pt x="543" y="1108"/>
                </a:lnTo>
                <a:lnTo>
                  <a:pt x="543" y="1105"/>
                </a:lnTo>
                <a:lnTo>
                  <a:pt x="543" y="1103"/>
                </a:lnTo>
                <a:lnTo>
                  <a:pt x="543" y="1101"/>
                </a:lnTo>
                <a:lnTo>
                  <a:pt x="543" y="1099"/>
                </a:lnTo>
                <a:lnTo>
                  <a:pt x="543" y="1096"/>
                </a:lnTo>
                <a:lnTo>
                  <a:pt x="543" y="1092"/>
                </a:lnTo>
                <a:lnTo>
                  <a:pt x="542" y="1092"/>
                </a:lnTo>
                <a:lnTo>
                  <a:pt x="538" y="1092"/>
                </a:lnTo>
                <a:lnTo>
                  <a:pt x="536" y="1092"/>
                </a:lnTo>
                <a:lnTo>
                  <a:pt x="536" y="1099"/>
                </a:lnTo>
                <a:lnTo>
                  <a:pt x="536" y="1101"/>
                </a:lnTo>
                <a:lnTo>
                  <a:pt x="536" y="1108"/>
                </a:lnTo>
                <a:lnTo>
                  <a:pt x="537" y="1108"/>
                </a:lnTo>
                <a:lnTo>
                  <a:pt x="538" y="1108"/>
                </a:lnTo>
                <a:lnTo>
                  <a:pt x="542" y="1108"/>
                </a:lnTo>
                <a:lnTo>
                  <a:pt x="543" y="1108"/>
                </a:lnTo>
                <a:lnTo>
                  <a:pt x="543" y="1124"/>
                </a:lnTo>
                <a:lnTo>
                  <a:pt x="542" y="1124"/>
                </a:lnTo>
                <a:lnTo>
                  <a:pt x="536" y="1124"/>
                </a:lnTo>
                <a:lnTo>
                  <a:pt x="536" y="1125"/>
                </a:lnTo>
                <a:lnTo>
                  <a:pt x="536" y="1135"/>
                </a:lnTo>
                <a:lnTo>
                  <a:pt x="536" y="1138"/>
                </a:lnTo>
                <a:lnTo>
                  <a:pt x="536" y="1139"/>
                </a:lnTo>
                <a:lnTo>
                  <a:pt x="545" y="1139"/>
                </a:lnTo>
                <a:close/>
                <a:moveTo>
                  <a:pt x="562" y="1108"/>
                </a:moveTo>
                <a:lnTo>
                  <a:pt x="555" y="1108"/>
                </a:lnTo>
                <a:lnTo>
                  <a:pt x="551" y="1108"/>
                </a:lnTo>
                <a:lnTo>
                  <a:pt x="551" y="1110"/>
                </a:lnTo>
                <a:lnTo>
                  <a:pt x="551" y="1112"/>
                </a:lnTo>
                <a:lnTo>
                  <a:pt x="551" y="1114"/>
                </a:lnTo>
                <a:lnTo>
                  <a:pt x="551" y="1116"/>
                </a:lnTo>
                <a:lnTo>
                  <a:pt x="551" y="1117"/>
                </a:lnTo>
                <a:lnTo>
                  <a:pt x="551" y="1118"/>
                </a:lnTo>
                <a:lnTo>
                  <a:pt x="551" y="1121"/>
                </a:lnTo>
                <a:lnTo>
                  <a:pt x="551" y="1122"/>
                </a:lnTo>
                <a:lnTo>
                  <a:pt x="551" y="1124"/>
                </a:lnTo>
                <a:lnTo>
                  <a:pt x="558" y="1124"/>
                </a:lnTo>
                <a:lnTo>
                  <a:pt x="559" y="1124"/>
                </a:lnTo>
                <a:lnTo>
                  <a:pt x="567" y="1124"/>
                </a:lnTo>
                <a:lnTo>
                  <a:pt x="567" y="1110"/>
                </a:lnTo>
                <a:lnTo>
                  <a:pt x="567" y="1108"/>
                </a:lnTo>
                <a:lnTo>
                  <a:pt x="562" y="1108"/>
                </a:lnTo>
                <a:close/>
                <a:moveTo>
                  <a:pt x="559" y="1061"/>
                </a:moveTo>
                <a:lnTo>
                  <a:pt x="559" y="1060"/>
                </a:lnTo>
                <a:lnTo>
                  <a:pt x="559" y="1053"/>
                </a:lnTo>
                <a:lnTo>
                  <a:pt x="559" y="1049"/>
                </a:lnTo>
                <a:lnTo>
                  <a:pt x="560" y="1048"/>
                </a:lnTo>
                <a:lnTo>
                  <a:pt x="562" y="1046"/>
                </a:lnTo>
                <a:lnTo>
                  <a:pt x="562" y="1045"/>
                </a:lnTo>
                <a:lnTo>
                  <a:pt x="563" y="1045"/>
                </a:lnTo>
                <a:lnTo>
                  <a:pt x="559" y="1045"/>
                </a:lnTo>
                <a:lnTo>
                  <a:pt x="551" y="1045"/>
                </a:lnTo>
                <a:lnTo>
                  <a:pt x="551" y="1046"/>
                </a:lnTo>
                <a:lnTo>
                  <a:pt x="551" y="1048"/>
                </a:lnTo>
                <a:lnTo>
                  <a:pt x="551" y="1049"/>
                </a:lnTo>
                <a:lnTo>
                  <a:pt x="551" y="1052"/>
                </a:lnTo>
                <a:lnTo>
                  <a:pt x="551" y="1053"/>
                </a:lnTo>
                <a:lnTo>
                  <a:pt x="551" y="1057"/>
                </a:lnTo>
                <a:lnTo>
                  <a:pt x="551" y="1058"/>
                </a:lnTo>
                <a:lnTo>
                  <a:pt x="551" y="1060"/>
                </a:lnTo>
                <a:lnTo>
                  <a:pt x="551" y="1061"/>
                </a:lnTo>
                <a:lnTo>
                  <a:pt x="551" y="1062"/>
                </a:lnTo>
                <a:lnTo>
                  <a:pt x="551" y="1061"/>
                </a:lnTo>
                <a:lnTo>
                  <a:pt x="559" y="1061"/>
                </a:lnTo>
                <a:close/>
                <a:moveTo>
                  <a:pt x="637" y="1060"/>
                </a:moveTo>
                <a:lnTo>
                  <a:pt x="637" y="1058"/>
                </a:lnTo>
                <a:lnTo>
                  <a:pt x="639" y="1048"/>
                </a:lnTo>
                <a:lnTo>
                  <a:pt x="639" y="1045"/>
                </a:lnTo>
                <a:lnTo>
                  <a:pt x="639" y="1044"/>
                </a:lnTo>
                <a:lnTo>
                  <a:pt x="630" y="1044"/>
                </a:lnTo>
                <a:lnTo>
                  <a:pt x="630" y="1056"/>
                </a:lnTo>
                <a:lnTo>
                  <a:pt x="630" y="1060"/>
                </a:lnTo>
                <a:lnTo>
                  <a:pt x="631" y="1060"/>
                </a:lnTo>
                <a:lnTo>
                  <a:pt x="637" y="1060"/>
                </a:lnTo>
                <a:close/>
                <a:moveTo>
                  <a:pt x="598" y="1020"/>
                </a:moveTo>
                <a:lnTo>
                  <a:pt x="598" y="1016"/>
                </a:lnTo>
                <a:lnTo>
                  <a:pt x="597" y="1016"/>
                </a:lnTo>
                <a:lnTo>
                  <a:pt x="597" y="1018"/>
                </a:lnTo>
                <a:lnTo>
                  <a:pt x="594" y="1018"/>
                </a:lnTo>
                <a:lnTo>
                  <a:pt x="592" y="1019"/>
                </a:lnTo>
                <a:lnTo>
                  <a:pt x="590" y="1019"/>
                </a:lnTo>
                <a:lnTo>
                  <a:pt x="590" y="1020"/>
                </a:lnTo>
                <a:lnTo>
                  <a:pt x="590" y="1024"/>
                </a:lnTo>
                <a:lnTo>
                  <a:pt x="590" y="1027"/>
                </a:lnTo>
                <a:lnTo>
                  <a:pt x="590" y="1028"/>
                </a:lnTo>
                <a:lnTo>
                  <a:pt x="594" y="1028"/>
                </a:lnTo>
                <a:lnTo>
                  <a:pt x="598" y="1028"/>
                </a:lnTo>
                <a:lnTo>
                  <a:pt x="598" y="1027"/>
                </a:lnTo>
                <a:lnTo>
                  <a:pt x="598" y="1024"/>
                </a:lnTo>
                <a:lnTo>
                  <a:pt x="598" y="1020"/>
                </a:lnTo>
                <a:close/>
                <a:moveTo>
                  <a:pt x="554" y="1475"/>
                </a:moveTo>
                <a:lnTo>
                  <a:pt x="554" y="1487"/>
                </a:lnTo>
                <a:lnTo>
                  <a:pt x="562" y="1485"/>
                </a:lnTo>
                <a:lnTo>
                  <a:pt x="562" y="1477"/>
                </a:lnTo>
                <a:lnTo>
                  <a:pt x="562" y="1471"/>
                </a:lnTo>
                <a:lnTo>
                  <a:pt x="553" y="1471"/>
                </a:lnTo>
                <a:lnTo>
                  <a:pt x="554" y="1475"/>
                </a:lnTo>
                <a:close/>
                <a:moveTo>
                  <a:pt x="1250" y="1481"/>
                </a:moveTo>
                <a:lnTo>
                  <a:pt x="1252" y="1487"/>
                </a:lnTo>
                <a:lnTo>
                  <a:pt x="1250" y="1487"/>
                </a:lnTo>
                <a:lnTo>
                  <a:pt x="1244" y="1487"/>
                </a:lnTo>
                <a:lnTo>
                  <a:pt x="1243" y="1487"/>
                </a:lnTo>
                <a:lnTo>
                  <a:pt x="1243" y="1488"/>
                </a:lnTo>
                <a:lnTo>
                  <a:pt x="1242" y="1488"/>
                </a:lnTo>
                <a:lnTo>
                  <a:pt x="1239" y="1488"/>
                </a:lnTo>
                <a:lnTo>
                  <a:pt x="1236" y="1488"/>
                </a:lnTo>
                <a:lnTo>
                  <a:pt x="1233" y="1488"/>
                </a:lnTo>
                <a:lnTo>
                  <a:pt x="1230" y="1487"/>
                </a:lnTo>
                <a:lnTo>
                  <a:pt x="1229" y="1487"/>
                </a:lnTo>
                <a:lnTo>
                  <a:pt x="1227" y="1487"/>
                </a:lnTo>
                <a:lnTo>
                  <a:pt x="1225" y="1487"/>
                </a:lnTo>
                <a:lnTo>
                  <a:pt x="1222" y="1487"/>
                </a:lnTo>
                <a:lnTo>
                  <a:pt x="1221" y="1487"/>
                </a:lnTo>
                <a:lnTo>
                  <a:pt x="1218" y="1487"/>
                </a:lnTo>
                <a:lnTo>
                  <a:pt x="1218" y="1485"/>
                </a:lnTo>
                <a:lnTo>
                  <a:pt x="1216" y="1485"/>
                </a:lnTo>
                <a:lnTo>
                  <a:pt x="1214" y="1485"/>
                </a:lnTo>
                <a:lnTo>
                  <a:pt x="1214" y="1493"/>
                </a:lnTo>
                <a:lnTo>
                  <a:pt x="1214" y="1509"/>
                </a:lnTo>
                <a:lnTo>
                  <a:pt x="1213" y="1509"/>
                </a:lnTo>
                <a:lnTo>
                  <a:pt x="1204" y="1507"/>
                </a:lnTo>
                <a:lnTo>
                  <a:pt x="1204" y="1509"/>
                </a:lnTo>
                <a:lnTo>
                  <a:pt x="1204" y="1510"/>
                </a:lnTo>
                <a:lnTo>
                  <a:pt x="1204" y="1513"/>
                </a:lnTo>
                <a:lnTo>
                  <a:pt x="1201" y="1513"/>
                </a:lnTo>
                <a:lnTo>
                  <a:pt x="1200" y="1513"/>
                </a:lnTo>
                <a:lnTo>
                  <a:pt x="1200" y="1511"/>
                </a:lnTo>
                <a:lnTo>
                  <a:pt x="1200" y="1509"/>
                </a:lnTo>
                <a:lnTo>
                  <a:pt x="1200" y="1507"/>
                </a:lnTo>
                <a:lnTo>
                  <a:pt x="1195" y="1507"/>
                </a:lnTo>
                <a:lnTo>
                  <a:pt x="1193" y="1507"/>
                </a:lnTo>
                <a:lnTo>
                  <a:pt x="1191" y="1506"/>
                </a:lnTo>
                <a:lnTo>
                  <a:pt x="1186" y="1506"/>
                </a:lnTo>
                <a:lnTo>
                  <a:pt x="1186" y="1510"/>
                </a:lnTo>
                <a:lnTo>
                  <a:pt x="1186" y="1513"/>
                </a:lnTo>
                <a:lnTo>
                  <a:pt x="1186" y="1522"/>
                </a:lnTo>
                <a:lnTo>
                  <a:pt x="1186" y="1530"/>
                </a:lnTo>
                <a:lnTo>
                  <a:pt x="1186" y="1534"/>
                </a:lnTo>
                <a:lnTo>
                  <a:pt x="1186" y="1537"/>
                </a:lnTo>
                <a:lnTo>
                  <a:pt x="1171" y="1536"/>
                </a:lnTo>
                <a:lnTo>
                  <a:pt x="1167" y="1536"/>
                </a:lnTo>
                <a:lnTo>
                  <a:pt x="1159" y="1535"/>
                </a:lnTo>
                <a:lnTo>
                  <a:pt x="1149" y="1534"/>
                </a:lnTo>
                <a:lnTo>
                  <a:pt x="1142" y="1534"/>
                </a:lnTo>
                <a:lnTo>
                  <a:pt x="1142" y="1541"/>
                </a:lnTo>
                <a:lnTo>
                  <a:pt x="1140" y="1541"/>
                </a:lnTo>
                <a:lnTo>
                  <a:pt x="1139" y="1541"/>
                </a:lnTo>
                <a:lnTo>
                  <a:pt x="1136" y="1541"/>
                </a:lnTo>
                <a:lnTo>
                  <a:pt x="1136" y="1543"/>
                </a:lnTo>
                <a:lnTo>
                  <a:pt x="1136" y="1544"/>
                </a:lnTo>
                <a:lnTo>
                  <a:pt x="1129" y="1544"/>
                </a:lnTo>
                <a:lnTo>
                  <a:pt x="1128" y="1544"/>
                </a:lnTo>
                <a:lnTo>
                  <a:pt x="1128" y="1547"/>
                </a:lnTo>
                <a:lnTo>
                  <a:pt x="1128" y="1548"/>
                </a:lnTo>
                <a:lnTo>
                  <a:pt x="1129" y="1548"/>
                </a:lnTo>
                <a:lnTo>
                  <a:pt x="1136" y="1548"/>
                </a:lnTo>
                <a:lnTo>
                  <a:pt x="1136" y="1549"/>
                </a:lnTo>
                <a:lnTo>
                  <a:pt x="1136" y="1552"/>
                </a:lnTo>
                <a:lnTo>
                  <a:pt x="1136" y="1553"/>
                </a:lnTo>
                <a:lnTo>
                  <a:pt x="1142" y="1554"/>
                </a:lnTo>
                <a:lnTo>
                  <a:pt x="1142" y="1560"/>
                </a:lnTo>
                <a:lnTo>
                  <a:pt x="1146" y="1560"/>
                </a:lnTo>
                <a:lnTo>
                  <a:pt x="1150" y="1561"/>
                </a:lnTo>
                <a:lnTo>
                  <a:pt x="1150" y="1557"/>
                </a:lnTo>
                <a:lnTo>
                  <a:pt x="1153" y="1558"/>
                </a:lnTo>
                <a:lnTo>
                  <a:pt x="1153" y="1561"/>
                </a:lnTo>
                <a:lnTo>
                  <a:pt x="1153" y="1565"/>
                </a:lnTo>
                <a:lnTo>
                  <a:pt x="1153" y="1566"/>
                </a:lnTo>
                <a:lnTo>
                  <a:pt x="1157" y="1566"/>
                </a:lnTo>
                <a:lnTo>
                  <a:pt x="1157" y="1565"/>
                </a:lnTo>
                <a:lnTo>
                  <a:pt x="1157" y="1562"/>
                </a:lnTo>
                <a:lnTo>
                  <a:pt x="1161" y="1562"/>
                </a:lnTo>
                <a:lnTo>
                  <a:pt x="1161" y="1558"/>
                </a:lnTo>
                <a:lnTo>
                  <a:pt x="1165" y="1560"/>
                </a:lnTo>
                <a:lnTo>
                  <a:pt x="1165" y="1561"/>
                </a:lnTo>
                <a:lnTo>
                  <a:pt x="1165" y="1564"/>
                </a:lnTo>
                <a:lnTo>
                  <a:pt x="1165" y="1568"/>
                </a:lnTo>
                <a:lnTo>
                  <a:pt x="1162" y="1566"/>
                </a:lnTo>
                <a:lnTo>
                  <a:pt x="1162" y="1568"/>
                </a:lnTo>
                <a:lnTo>
                  <a:pt x="1162" y="1570"/>
                </a:lnTo>
                <a:lnTo>
                  <a:pt x="1158" y="1570"/>
                </a:lnTo>
                <a:lnTo>
                  <a:pt x="1157" y="1571"/>
                </a:lnTo>
                <a:lnTo>
                  <a:pt x="1157" y="1575"/>
                </a:lnTo>
                <a:lnTo>
                  <a:pt x="1158" y="1598"/>
                </a:lnTo>
                <a:lnTo>
                  <a:pt x="1163" y="1598"/>
                </a:lnTo>
                <a:lnTo>
                  <a:pt x="1173" y="1599"/>
                </a:lnTo>
                <a:lnTo>
                  <a:pt x="1180" y="1599"/>
                </a:lnTo>
                <a:lnTo>
                  <a:pt x="1180" y="1595"/>
                </a:lnTo>
                <a:lnTo>
                  <a:pt x="1180" y="1590"/>
                </a:lnTo>
                <a:lnTo>
                  <a:pt x="1182" y="1590"/>
                </a:lnTo>
                <a:lnTo>
                  <a:pt x="1182" y="1587"/>
                </a:lnTo>
                <a:lnTo>
                  <a:pt x="1182" y="1586"/>
                </a:lnTo>
                <a:lnTo>
                  <a:pt x="1182" y="1585"/>
                </a:lnTo>
                <a:lnTo>
                  <a:pt x="1182" y="1583"/>
                </a:lnTo>
                <a:lnTo>
                  <a:pt x="1182" y="1582"/>
                </a:lnTo>
                <a:lnTo>
                  <a:pt x="1182" y="1581"/>
                </a:lnTo>
                <a:lnTo>
                  <a:pt x="1180" y="1578"/>
                </a:lnTo>
                <a:lnTo>
                  <a:pt x="1180" y="1575"/>
                </a:lnTo>
                <a:lnTo>
                  <a:pt x="1180" y="1573"/>
                </a:lnTo>
                <a:lnTo>
                  <a:pt x="1180" y="1570"/>
                </a:lnTo>
                <a:lnTo>
                  <a:pt x="1180" y="1569"/>
                </a:lnTo>
                <a:lnTo>
                  <a:pt x="1179" y="1569"/>
                </a:lnTo>
                <a:lnTo>
                  <a:pt x="1176" y="1569"/>
                </a:lnTo>
                <a:lnTo>
                  <a:pt x="1176" y="1570"/>
                </a:lnTo>
                <a:lnTo>
                  <a:pt x="1176" y="1571"/>
                </a:lnTo>
                <a:lnTo>
                  <a:pt x="1175" y="1571"/>
                </a:lnTo>
                <a:lnTo>
                  <a:pt x="1171" y="1571"/>
                </a:lnTo>
                <a:lnTo>
                  <a:pt x="1171" y="1569"/>
                </a:lnTo>
                <a:lnTo>
                  <a:pt x="1171" y="1568"/>
                </a:lnTo>
                <a:lnTo>
                  <a:pt x="1171" y="1566"/>
                </a:lnTo>
                <a:lnTo>
                  <a:pt x="1171" y="1564"/>
                </a:lnTo>
                <a:lnTo>
                  <a:pt x="1173" y="1564"/>
                </a:lnTo>
                <a:lnTo>
                  <a:pt x="1175" y="1564"/>
                </a:lnTo>
                <a:lnTo>
                  <a:pt x="1179" y="1564"/>
                </a:lnTo>
                <a:lnTo>
                  <a:pt x="1179" y="1565"/>
                </a:lnTo>
                <a:lnTo>
                  <a:pt x="1179" y="1564"/>
                </a:lnTo>
                <a:lnTo>
                  <a:pt x="1184" y="1565"/>
                </a:lnTo>
                <a:lnTo>
                  <a:pt x="1186" y="1565"/>
                </a:lnTo>
                <a:lnTo>
                  <a:pt x="1186" y="1564"/>
                </a:lnTo>
                <a:lnTo>
                  <a:pt x="1186" y="1562"/>
                </a:lnTo>
                <a:lnTo>
                  <a:pt x="1187" y="1562"/>
                </a:lnTo>
                <a:lnTo>
                  <a:pt x="1189" y="1562"/>
                </a:lnTo>
                <a:lnTo>
                  <a:pt x="1192" y="1562"/>
                </a:lnTo>
                <a:lnTo>
                  <a:pt x="1195" y="1562"/>
                </a:lnTo>
                <a:lnTo>
                  <a:pt x="1196" y="1562"/>
                </a:lnTo>
                <a:lnTo>
                  <a:pt x="1196" y="1558"/>
                </a:lnTo>
                <a:lnTo>
                  <a:pt x="1199" y="1558"/>
                </a:lnTo>
                <a:lnTo>
                  <a:pt x="1200" y="1558"/>
                </a:lnTo>
                <a:lnTo>
                  <a:pt x="1200" y="1554"/>
                </a:lnTo>
                <a:lnTo>
                  <a:pt x="1200" y="1552"/>
                </a:lnTo>
                <a:lnTo>
                  <a:pt x="1199" y="1552"/>
                </a:lnTo>
                <a:lnTo>
                  <a:pt x="1192" y="1551"/>
                </a:lnTo>
                <a:lnTo>
                  <a:pt x="1192" y="1548"/>
                </a:lnTo>
                <a:lnTo>
                  <a:pt x="1199" y="1548"/>
                </a:lnTo>
                <a:lnTo>
                  <a:pt x="1200" y="1548"/>
                </a:lnTo>
                <a:lnTo>
                  <a:pt x="1200" y="1547"/>
                </a:lnTo>
                <a:lnTo>
                  <a:pt x="1204" y="1548"/>
                </a:lnTo>
                <a:lnTo>
                  <a:pt x="1205" y="1548"/>
                </a:lnTo>
                <a:lnTo>
                  <a:pt x="1206" y="1548"/>
                </a:lnTo>
                <a:lnTo>
                  <a:pt x="1206" y="1551"/>
                </a:lnTo>
                <a:lnTo>
                  <a:pt x="1206" y="1552"/>
                </a:lnTo>
                <a:lnTo>
                  <a:pt x="1206" y="1556"/>
                </a:lnTo>
                <a:lnTo>
                  <a:pt x="1208" y="1556"/>
                </a:lnTo>
                <a:lnTo>
                  <a:pt x="1213" y="1556"/>
                </a:lnTo>
                <a:lnTo>
                  <a:pt x="1214" y="1556"/>
                </a:lnTo>
                <a:lnTo>
                  <a:pt x="1214" y="1573"/>
                </a:lnTo>
                <a:lnTo>
                  <a:pt x="1225" y="1573"/>
                </a:lnTo>
                <a:lnTo>
                  <a:pt x="1225" y="1571"/>
                </a:lnTo>
                <a:lnTo>
                  <a:pt x="1225" y="1568"/>
                </a:lnTo>
                <a:lnTo>
                  <a:pt x="1225" y="1565"/>
                </a:lnTo>
                <a:lnTo>
                  <a:pt x="1225" y="1558"/>
                </a:lnTo>
                <a:lnTo>
                  <a:pt x="1225" y="1557"/>
                </a:lnTo>
                <a:lnTo>
                  <a:pt x="1227" y="1557"/>
                </a:lnTo>
                <a:lnTo>
                  <a:pt x="1229" y="1558"/>
                </a:lnTo>
                <a:lnTo>
                  <a:pt x="1230" y="1558"/>
                </a:lnTo>
                <a:lnTo>
                  <a:pt x="1231" y="1558"/>
                </a:lnTo>
                <a:lnTo>
                  <a:pt x="1233" y="1558"/>
                </a:lnTo>
                <a:lnTo>
                  <a:pt x="1234" y="1558"/>
                </a:lnTo>
                <a:lnTo>
                  <a:pt x="1235" y="1558"/>
                </a:lnTo>
                <a:lnTo>
                  <a:pt x="1235" y="1557"/>
                </a:lnTo>
                <a:lnTo>
                  <a:pt x="1242" y="1557"/>
                </a:lnTo>
                <a:lnTo>
                  <a:pt x="1242" y="1556"/>
                </a:lnTo>
                <a:lnTo>
                  <a:pt x="1235" y="1554"/>
                </a:lnTo>
                <a:lnTo>
                  <a:pt x="1235" y="1553"/>
                </a:lnTo>
                <a:lnTo>
                  <a:pt x="1235" y="1551"/>
                </a:lnTo>
                <a:lnTo>
                  <a:pt x="1242" y="1552"/>
                </a:lnTo>
                <a:lnTo>
                  <a:pt x="1242" y="1548"/>
                </a:lnTo>
                <a:lnTo>
                  <a:pt x="1243" y="1544"/>
                </a:lnTo>
                <a:lnTo>
                  <a:pt x="1242" y="1543"/>
                </a:lnTo>
                <a:lnTo>
                  <a:pt x="1238" y="1543"/>
                </a:lnTo>
                <a:lnTo>
                  <a:pt x="1238" y="1539"/>
                </a:lnTo>
                <a:lnTo>
                  <a:pt x="1243" y="1539"/>
                </a:lnTo>
                <a:lnTo>
                  <a:pt x="1243" y="1532"/>
                </a:lnTo>
                <a:lnTo>
                  <a:pt x="1243" y="1530"/>
                </a:lnTo>
                <a:lnTo>
                  <a:pt x="1243" y="1528"/>
                </a:lnTo>
                <a:lnTo>
                  <a:pt x="1235" y="1527"/>
                </a:lnTo>
                <a:lnTo>
                  <a:pt x="1235" y="1523"/>
                </a:lnTo>
                <a:lnTo>
                  <a:pt x="1235" y="1519"/>
                </a:lnTo>
                <a:lnTo>
                  <a:pt x="1238" y="1519"/>
                </a:lnTo>
                <a:lnTo>
                  <a:pt x="1243" y="1521"/>
                </a:lnTo>
                <a:lnTo>
                  <a:pt x="1243" y="1511"/>
                </a:lnTo>
                <a:lnTo>
                  <a:pt x="1257" y="1511"/>
                </a:lnTo>
                <a:lnTo>
                  <a:pt x="1259" y="1496"/>
                </a:lnTo>
                <a:lnTo>
                  <a:pt x="1259" y="1494"/>
                </a:lnTo>
                <a:lnTo>
                  <a:pt x="1256" y="1490"/>
                </a:lnTo>
                <a:lnTo>
                  <a:pt x="1261" y="1487"/>
                </a:lnTo>
                <a:lnTo>
                  <a:pt x="1260" y="1484"/>
                </a:lnTo>
                <a:lnTo>
                  <a:pt x="1259" y="1483"/>
                </a:lnTo>
                <a:lnTo>
                  <a:pt x="1257" y="1481"/>
                </a:lnTo>
                <a:lnTo>
                  <a:pt x="1257" y="1480"/>
                </a:lnTo>
                <a:lnTo>
                  <a:pt x="1256" y="1479"/>
                </a:lnTo>
                <a:lnTo>
                  <a:pt x="1253" y="1475"/>
                </a:lnTo>
                <a:lnTo>
                  <a:pt x="1250" y="1479"/>
                </a:lnTo>
                <a:lnTo>
                  <a:pt x="1248" y="1480"/>
                </a:lnTo>
                <a:lnTo>
                  <a:pt x="1250" y="1481"/>
                </a:lnTo>
                <a:close/>
                <a:moveTo>
                  <a:pt x="1260" y="1590"/>
                </a:moveTo>
                <a:lnTo>
                  <a:pt x="1260" y="1592"/>
                </a:lnTo>
                <a:lnTo>
                  <a:pt x="1260" y="1594"/>
                </a:lnTo>
                <a:lnTo>
                  <a:pt x="1260" y="1596"/>
                </a:lnTo>
                <a:lnTo>
                  <a:pt x="1260" y="1599"/>
                </a:lnTo>
                <a:lnTo>
                  <a:pt x="1261" y="1601"/>
                </a:lnTo>
                <a:lnTo>
                  <a:pt x="1261" y="1604"/>
                </a:lnTo>
                <a:lnTo>
                  <a:pt x="1265" y="1604"/>
                </a:lnTo>
                <a:lnTo>
                  <a:pt x="1269" y="1604"/>
                </a:lnTo>
                <a:lnTo>
                  <a:pt x="1273" y="1604"/>
                </a:lnTo>
                <a:lnTo>
                  <a:pt x="1277" y="1604"/>
                </a:lnTo>
                <a:lnTo>
                  <a:pt x="1276" y="1601"/>
                </a:lnTo>
                <a:lnTo>
                  <a:pt x="1276" y="1600"/>
                </a:lnTo>
                <a:lnTo>
                  <a:pt x="1276" y="1599"/>
                </a:lnTo>
                <a:lnTo>
                  <a:pt x="1276" y="1598"/>
                </a:lnTo>
                <a:lnTo>
                  <a:pt x="1276" y="1595"/>
                </a:lnTo>
                <a:lnTo>
                  <a:pt x="1276" y="1594"/>
                </a:lnTo>
                <a:lnTo>
                  <a:pt x="1276" y="1592"/>
                </a:lnTo>
                <a:lnTo>
                  <a:pt x="1274" y="1591"/>
                </a:lnTo>
                <a:lnTo>
                  <a:pt x="1274" y="1590"/>
                </a:lnTo>
                <a:lnTo>
                  <a:pt x="1274" y="1586"/>
                </a:lnTo>
                <a:lnTo>
                  <a:pt x="1273" y="1575"/>
                </a:lnTo>
                <a:lnTo>
                  <a:pt x="1273" y="1574"/>
                </a:lnTo>
                <a:lnTo>
                  <a:pt x="1261" y="1574"/>
                </a:lnTo>
                <a:lnTo>
                  <a:pt x="1261" y="1575"/>
                </a:lnTo>
                <a:lnTo>
                  <a:pt x="1263" y="1575"/>
                </a:lnTo>
                <a:lnTo>
                  <a:pt x="1263" y="1579"/>
                </a:lnTo>
                <a:lnTo>
                  <a:pt x="1259" y="1579"/>
                </a:lnTo>
                <a:lnTo>
                  <a:pt x="1260" y="1590"/>
                </a:lnTo>
                <a:close/>
                <a:moveTo>
                  <a:pt x="1243" y="1604"/>
                </a:moveTo>
                <a:lnTo>
                  <a:pt x="1242" y="1604"/>
                </a:lnTo>
                <a:lnTo>
                  <a:pt x="1243" y="1612"/>
                </a:lnTo>
                <a:lnTo>
                  <a:pt x="1244" y="1612"/>
                </a:lnTo>
                <a:lnTo>
                  <a:pt x="1246" y="1612"/>
                </a:lnTo>
                <a:lnTo>
                  <a:pt x="1247" y="1612"/>
                </a:lnTo>
                <a:lnTo>
                  <a:pt x="1246" y="1605"/>
                </a:lnTo>
                <a:lnTo>
                  <a:pt x="1246" y="1604"/>
                </a:lnTo>
                <a:lnTo>
                  <a:pt x="1244" y="1604"/>
                </a:lnTo>
                <a:lnTo>
                  <a:pt x="1243" y="1604"/>
                </a:lnTo>
                <a:close/>
                <a:moveTo>
                  <a:pt x="1250" y="1634"/>
                </a:moveTo>
                <a:lnTo>
                  <a:pt x="1251" y="1641"/>
                </a:lnTo>
                <a:lnTo>
                  <a:pt x="1251" y="1649"/>
                </a:lnTo>
                <a:lnTo>
                  <a:pt x="1252" y="1649"/>
                </a:lnTo>
                <a:lnTo>
                  <a:pt x="1255" y="1649"/>
                </a:lnTo>
                <a:lnTo>
                  <a:pt x="1261" y="1649"/>
                </a:lnTo>
                <a:lnTo>
                  <a:pt x="1261" y="1654"/>
                </a:lnTo>
                <a:lnTo>
                  <a:pt x="1261" y="1655"/>
                </a:lnTo>
                <a:lnTo>
                  <a:pt x="1256" y="1655"/>
                </a:lnTo>
                <a:lnTo>
                  <a:pt x="1253" y="1655"/>
                </a:lnTo>
                <a:lnTo>
                  <a:pt x="1252" y="1655"/>
                </a:lnTo>
                <a:lnTo>
                  <a:pt x="1252" y="1659"/>
                </a:lnTo>
                <a:lnTo>
                  <a:pt x="1251" y="1659"/>
                </a:lnTo>
                <a:lnTo>
                  <a:pt x="1248" y="1659"/>
                </a:lnTo>
                <a:lnTo>
                  <a:pt x="1244" y="1659"/>
                </a:lnTo>
                <a:lnTo>
                  <a:pt x="1246" y="1662"/>
                </a:lnTo>
                <a:lnTo>
                  <a:pt x="1246" y="1663"/>
                </a:lnTo>
                <a:lnTo>
                  <a:pt x="1253" y="1663"/>
                </a:lnTo>
                <a:lnTo>
                  <a:pt x="1256" y="1663"/>
                </a:lnTo>
                <a:lnTo>
                  <a:pt x="1257" y="1663"/>
                </a:lnTo>
                <a:lnTo>
                  <a:pt x="1260" y="1663"/>
                </a:lnTo>
                <a:lnTo>
                  <a:pt x="1261" y="1663"/>
                </a:lnTo>
                <a:lnTo>
                  <a:pt x="1263" y="1663"/>
                </a:lnTo>
                <a:lnTo>
                  <a:pt x="1264" y="1663"/>
                </a:lnTo>
                <a:lnTo>
                  <a:pt x="1265" y="1663"/>
                </a:lnTo>
                <a:lnTo>
                  <a:pt x="1268" y="1663"/>
                </a:lnTo>
                <a:lnTo>
                  <a:pt x="1269" y="1663"/>
                </a:lnTo>
                <a:lnTo>
                  <a:pt x="1270" y="1663"/>
                </a:lnTo>
                <a:lnTo>
                  <a:pt x="1272" y="1663"/>
                </a:lnTo>
                <a:lnTo>
                  <a:pt x="1273" y="1663"/>
                </a:lnTo>
                <a:lnTo>
                  <a:pt x="1276" y="1663"/>
                </a:lnTo>
                <a:lnTo>
                  <a:pt x="1277" y="1663"/>
                </a:lnTo>
                <a:lnTo>
                  <a:pt x="1278" y="1663"/>
                </a:lnTo>
                <a:lnTo>
                  <a:pt x="1278" y="1659"/>
                </a:lnTo>
                <a:lnTo>
                  <a:pt x="1281" y="1659"/>
                </a:lnTo>
                <a:lnTo>
                  <a:pt x="1281" y="1663"/>
                </a:lnTo>
                <a:lnTo>
                  <a:pt x="1282" y="1663"/>
                </a:lnTo>
                <a:lnTo>
                  <a:pt x="1283" y="1663"/>
                </a:lnTo>
                <a:lnTo>
                  <a:pt x="1285" y="1663"/>
                </a:lnTo>
                <a:lnTo>
                  <a:pt x="1287" y="1663"/>
                </a:lnTo>
                <a:lnTo>
                  <a:pt x="1290" y="1663"/>
                </a:lnTo>
                <a:lnTo>
                  <a:pt x="1293" y="1663"/>
                </a:lnTo>
                <a:lnTo>
                  <a:pt x="1295" y="1663"/>
                </a:lnTo>
                <a:lnTo>
                  <a:pt x="1297" y="1663"/>
                </a:lnTo>
                <a:lnTo>
                  <a:pt x="1299" y="1664"/>
                </a:lnTo>
                <a:lnTo>
                  <a:pt x="1302" y="1664"/>
                </a:lnTo>
                <a:lnTo>
                  <a:pt x="1304" y="1664"/>
                </a:lnTo>
                <a:lnTo>
                  <a:pt x="1306" y="1664"/>
                </a:lnTo>
                <a:lnTo>
                  <a:pt x="1308" y="1664"/>
                </a:lnTo>
                <a:lnTo>
                  <a:pt x="1311" y="1664"/>
                </a:lnTo>
                <a:lnTo>
                  <a:pt x="1313" y="1664"/>
                </a:lnTo>
                <a:lnTo>
                  <a:pt x="1315" y="1664"/>
                </a:lnTo>
                <a:lnTo>
                  <a:pt x="1312" y="1649"/>
                </a:lnTo>
                <a:lnTo>
                  <a:pt x="1311" y="1634"/>
                </a:lnTo>
                <a:lnTo>
                  <a:pt x="1310" y="1634"/>
                </a:lnTo>
                <a:lnTo>
                  <a:pt x="1308" y="1634"/>
                </a:lnTo>
                <a:lnTo>
                  <a:pt x="1306" y="1634"/>
                </a:lnTo>
                <a:lnTo>
                  <a:pt x="1303" y="1634"/>
                </a:lnTo>
                <a:lnTo>
                  <a:pt x="1300" y="1634"/>
                </a:lnTo>
                <a:lnTo>
                  <a:pt x="1298" y="1634"/>
                </a:lnTo>
                <a:lnTo>
                  <a:pt x="1294" y="1634"/>
                </a:lnTo>
                <a:lnTo>
                  <a:pt x="1291" y="1634"/>
                </a:lnTo>
                <a:lnTo>
                  <a:pt x="1290" y="1634"/>
                </a:lnTo>
                <a:lnTo>
                  <a:pt x="1289" y="1634"/>
                </a:lnTo>
                <a:lnTo>
                  <a:pt x="1286" y="1634"/>
                </a:lnTo>
                <a:lnTo>
                  <a:pt x="1283" y="1634"/>
                </a:lnTo>
                <a:lnTo>
                  <a:pt x="1281" y="1634"/>
                </a:lnTo>
                <a:lnTo>
                  <a:pt x="1280" y="1634"/>
                </a:lnTo>
                <a:lnTo>
                  <a:pt x="1277" y="1634"/>
                </a:lnTo>
                <a:lnTo>
                  <a:pt x="1274" y="1634"/>
                </a:lnTo>
                <a:lnTo>
                  <a:pt x="1272" y="1634"/>
                </a:lnTo>
                <a:lnTo>
                  <a:pt x="1269" y="1634"/>
                </a:lnTo>
                <a:lnTo>
                  <a:pt x="1266" y="1634"/>
                </a:lnTo>
                <a:lnTo>
                  <a:pt x="1264" y="1634"/>
                </a:lnTo>
                <a:lnTo>
                  <a:pt x="1261" y="1634"/>
                </a:lnTo>
                <a:lnTo>
                  <a:pt x="1259" y="1634"/>
                </a:lnTo>
                <a:lnTo>
                  <a:pt x="1256" y="1634"/>
                </a:lnTo>
                <a:lnTo>
                  <a:pt x="1253" y="1634"/>
                </a:lnTo>
                <a:lnTo>
                  <a:pt x="1251" y="1634"/>
                </a:lnTo>
                <a:lnTo>
                  <a:pt x="1250" y="1634"/>
                </a:lnTo>
                <a:lnTo>
                  <a:pt x="1248" y="1626"/>
                </a:lnTo>
                <a:lnTo>
                  <a:pt x="1247" y="1626"/>
                </a:lnTo>
                <a:lnTo>
                  <a:pt x="1244" y="1626"/>
                </a:lnTo>
                <a:lnTo>
                  <a:pt x="1240" y="1626"/>
                </a:lnTo>
                <a:lnTo>
                  <a:pt x="1240" y="1622"/>
                </a:lnTo>
                <a:lnTo>
                  <a:pt x="1242" y="1622"/>
                </a:lnTo>
                <a:lnTo>
                  <a:pt x="1243" y="1622"/>
                </a:lnTo>
                <a:lnTo>
                  <a:pt x="1244" y="1622"/>
                </a:lnTo>
                <a:lnTo>
                  <a:pt x="1247" y="1622"/>
                </a:lnTo>
                <a:lnTo>
                  <a:pt x="1248" y="1622"/>
                </a:lnTo>
                <a:lnTo>
                  <a:pt x="1248" y="1620"/>
                </a:lnTo>
                <a:lnTo>
                  <a:pt x="1247" y="1618"/>
                </a:lnTo>
                <a:lnTo>
                  <a:pt x="1243" y="1618"/>
                </a:lnTo>
                <a:lnTo>
                  <a:pt x="1240" y="1618"/>
                </a:lnTo>
                <a:lnTo>
                  <a:pt x="1238" y="1618"/>
                </a:lnTo>
                <a:lnTo>
                  <a:pt x="1236" y="1615"/>
                </a:lnTo>
                <a:lnTo>
                  <a:pt x="1240" y="1615"/>
                </a:lnTo>
                <a:lnTo>
                  <a:pt x="1242" y="1615"/>
                </a:lnTo>
                <a:lnTo>
                  <a:pt x="1240" y="1611"/>
                </a:lnTo>
                <a:lnTo>
                  <a:pt x="1239" y="1611"/>
                </a:lnTo>
                <a:lnTo>
                  <a:pt x="1239" y="1608"/>
                </a:lnTo>
                <a:lnTo>
                  <a:pt x="1239" y="1604"/>
                </a:lnTo>
                <a:lnTo>
                  <a:pt x="1235" y="1604"/>
                </a:lnTo>
                <a:lnTo>
                  <a:pt x="1231" y="1603"/>
                </a:lnTo>
                <a:lnTo>
                  <a:pt x="1223" y="1603"/>
                </a:lnTo>
                <a:lnTo>
                  <a:pt x="1221" y="1603"/>
                </a:lnTo>
                <a:lnTo>
                  <a:pt x="1221" y="1607"/>
                </a:lnTo>
                <a:lnTo>
                  <a:pt x="1225" y="1607"/>
                </a:lnTo>
                <a:lnTo>
                  <a:pt x="1225" y="1608"/>
                </a:lnTo>
                <a:lnTo>
                  <a:pt x="1225" y="1611"/>
                </a:lnTo>
                <a:lnTo>
                  <a:pt x="1221" y="1609"/>
                </a:lnTo>
                <a:lnTo>
                  <a:pt x="1218" y="1609"/>
                </a:lnTo>
                <a:lnTo>
                  <a:pt x="1217" y="1609"/>
                </a:lnTo>
                <a:lnTo>
                  <a:pt x="1217" y="1601"/>
                </a:lnTo>
                <a:lnTo>
                  <a:pt x="1209" y="1601"/>
                </a:lnTo>
                <a:lnTo>
                  <a:pt x="1203" y="1601"/>
                </a:lnTo>
                <a:lnTo>
                  <a:pt x="1203" y="1608"/>
                </a:lnTo>
                <a:lnTo>
                  <a:pt x="1206" y="1608"/>
                </a:lnTo>
                <a:lnTo>
                  <a:pt x="1210" y="1609"/>
                </a:lnTo>
                <a:lnTo>
                  <a:pt x="1210" y="1612"/>
                </a:lnTo>
                <a:lnTo>
                  <a:pt x="1210" y="1616"/>
                </a:lnTo>
                <a:lnTo>
                  <a:pt x="1203" y="1616"/>
                </a:lnTo>
                <a:lnTo>
                  <a:pt x="1204" y="1624"/>
                </a:lnTo>
                <a:lnTo>
                  <a:pt x="1208" y="1624"/>
                </a:lnTo>
                <a:lnTo>
                  <a:pt x="1212" y="1624"/>
                </a:lnTo>
                <a:lnTo>
                  <a:pt x="1214" y="1624"/>
                </a:lnTo>
                <a:lnTo>
                  <a:pt x="1216" y="1624"/>
                </a:lnTo>
                <a:lnTo>
                  <a:pt x="1218" y="1625"/>
                </a:lnTo>
                <a:lnTo>
                  <a:pt x="1219" y="1625"/>
                </a:lnTo>
                <a:lnTo>
                  <a:pt x="1226" y="1625"/>
                </a:lnTo>
                <a:lnTo>
                  <a:pt x="1226" y="1629"/>
                </a:lnTo>
                <a:lnTo>
                  <a:pt x="1227" y="1630"/>
                </a:lnTo>
                <a:lnTo>
                  <a:pt x="1227" y="1632"/>
                </a:lnTo>
                <a:lnTo>
                  <a:pt x="1227" y="1633"/>
                </a:lnTo>
                <a:lnTo>
                  <a:pt x="1234" y="1633"/>
                </a:lnTo>
                <a:lnTo>
                  <a:pt x="1235" y="1641"/>
                </a:lnTo>
                <a:lnTo>
                  <a:pt x="1234" y="1641"/>
                </a:lnTo>
                <a:lnTo>
                  <a:pt x="1231" y="1639"/>
                </a:lnTo>
                <a:lnTo>
                  <a:pt x="1227" y="1639"/>
                </a:lnTo>
                <a:lnTo>
                  <a:pt x="1223" y="1639"/>
                </a:lnTo>
                <a:lnTo>
                  <a:pt x="1221" y="1639"/>
                </a:lnTo>
                <a:lnTo>
                  <a:pt x="1219" y="1639"/>
                </a:lnTo>
                <a:lnTo>
                  <a:pt x="1221" y="1647"/>
                </a:lnTo>
                <a:lnTo>
                  <a:pt x="1221" y="1651"/>
                </a:lnTo>
                <a:lnTo>
                  <a:pt x="1221" y="1654"/>
                </a:lnTo>
                <a:lnTo>
                  <a:pt x="1226" y="1655"/>
                </a:lnTo>
                <a:lnTo>
                  <a:pt x="1229" y="1655"/>
                </a:lnTo>
                <a:lnTo>
                  <a:pt x="1229" y="1651"/>
                </a:lnTo>
                <a:lnTo>
                  <a:pt x="1229" y="1649"/>
                </a:lnTo>
                <a:lnTo>
                  <a:pt x="1229" y="1647"/>
                </a:lnTo>
                <a:lnTo>
                  <a:pt x="1236" y="1647"/>
                </a:lnTo>
                <a:lnTo>
                  <a:pt x="1236" y="1655"/>
                </a:lnTo>
                <a:lnTo>
                  <a:pt x="1238" y="1655"/>
                </a:lnTo>
                <a:lnTo>
                  <a:pt x="1240" y="1655"/>
                </a:lnTo>
                <a:lnTo>
                  <a:pt x="1244" y="1655"/>
                </a:lnTo>
                <a:lnTo>
                  <a:pt x="1244" y="1652"/>
                </a:lnTo>
                <a:lnTo>
                  <a:pt x="1247" y="1652"/>
                </a:lnTo>
                <a:lnTo>
                  <a:pt x="1247" y="1649"/>
                </a:lnTo>
                <a:lnTo>
                  <a:pt x="1243" y="1649"/>
                </a:lnTo>
                <a:lnTo>
                  <a:pt x="1243" y="1647"/>
                </a:lnTo>
                <a:lnTo>
                  <a:pt x="1243" y="1641"/>
                </a:lnTo>
                <a:lnTo>
                  <a:pt x="1242" y="1634"/>
                </a:lnTo>
                <a:lnTo>
                  <a:pt x="1242" y="1633"/>
                </a:lnTo>
                <a:lnTo>
                  <a:pt x="1250" y="1634"/>
                </a:lnTo>
                <a:close/>
                <a:moveTo>
                  <a:pt x="1243" y="1616"/>
                </a:moveTo>
                <a:lnTo>
                  <a:pt x="1243" y="1615"/>
                </a:lnTo>
                <a:lnTo>
                  <a:pt x="1243" y="1616"/>
                </a:lnTo>
                <a:close/>
                <a:moveTo>
                  <a:pt x="1330" y="1664"/>
                </a:moveTo>
                <a:lnTo>
                  <a:pt x="1330" y="1667"/>
                </a:lnTo>
                <a:lnTo>
                  <a:pt x="1332" y="1667"/>
                </a:lnTo>
                <a:lnTo>
                  <a:pt x="1341" y="1667"/>
                </a:lnTo>
                <a:lnTo>
                  <a:pt x="1341" y="1664"/>
                </a:lnTo>
                <a:lnTo>
                  <a:pt x="1342" y="1663"/>
                </a:lnTo>
                <a:lnTo>
                  <a:pt x="1332" y="1663"/>
                </a:lnTo>
                <a:lnTo>
                  <a:pt x="1330" y="1663"/>
                </a:lnTo>
                <a:lnTo>
                  <a:pt x="1330" y="1664"/>
                </a:lnTo>
                <a:close/>
                <a:moveTo>
                  <a:pt x="1349" y="1665"/>
                </a:moveTo>
                <a:lnTo>
                  <a:pt x="1349" y="1668"/>
                </a:lnTo>
                <a:lnTo>
                  <a:pt x="1349" y="1672"/>
                </a:lnTo>
                <a:lnTo>
                  <a:pt x="1346" y="1672"/>
                </a:lnTo>
                <a:lnTo>
                  <a:pt x="1342" y="1672"/>
                </a:lnTo>
                <a:lnTo>
                  <a:pt x="1341" y="1672"/>
                </a:lnTo>
                <a:lnTo>
                  <a:pt x="1332" y="1672"/>
                </a:lnTo>
                <a:lnTo>
                  <a:pt x="1330" y="1672"/>
                </a:lnTo>
                <a:lnTo>
                  <a:pt x="1329" y="1679"/>
                </a:lnTo>
                <a:lnTo>
                  <a:pt x="1329" y="1682"/>
                </a:lnTo>
                <a:lnTo>
                  <a:pt x="1332" y="1682"/>
                </a:lnTo>
                <a:lnTo>
                  <a:pt x="1332" y="1689"/>
                </a:lnTo>
                <a:lnTo>
                  <a:pt x="1332" y="1693"/>
                </a:lnTo>
                <a:lnTo>
                  <a:pt x="1332" y="1694"/>
                </a:lnTo>
                <a:lnTo>
                  <a:pt x="1332" y="1696"/>
                </a:lnTo>
                <a:lnTo>
                  <a:pt x="1332" y="1699"/>
                </a:lnTo>
                <a:lnTo>
                  <a:pt x="1329" y="1699"/>
                </a:lnTo>
                <a:lnTo>
                  <a:pt x="1329" y="1703"/>
                </a:lnTo>
                <a:lnTo>
                  <a:pt x="1329" y="1705"/>
                </a:lnTo>
                <a:lnTo>
                  <a:pt x="1324" y="1703"/>
                </a:lnTo>
                <a:lnTo>
                  <a:pt x="1319" y="1703"/>
                </a:lnTo>
                <a:lnTo>
                  <a:pt x="1317" y="1703"/>
                </a:lnTo>
                <a:lnTo>
                  <a:pt x="1317" y="1714"/>
                </a:lnTo>
                <a:lnTo>
                  <a:pt x="1317" y="1719"/>
                </a:lnTo>
                <a:lnTo>
                  <a:pt x="1317" y="1724"/>
                </a:lnTo>
                <a:lnTo>
                  <a:pt x="1317" y="1736"/>
                </a:lnTo>
                <a:lnTo>
                  <a:pt x="1317" y="1745"/>
                </a:lnTo>
                <a:lnTo>
                  <a:pt x="1316" y="1756"/>
                </a:lnTo>
                <a:lnTo>
                  <a:pt x="1332" y="1756"/>
                </a:lnTo>
                <a:lnTo>
                  <a:pt x="1332" y="1757"/>
                </a:lnTo>
                <a:lnTo>
                  <a:pt x="1332" y="1760"/>
                </a:lnTo>
                <a:lnTo>
                  <a:pt x="1332" y="1763"/>
                </a:lnTo>
                <a:lnTo>
                  <a:pt x="1332" y="1766"/>
                </a:lnTo>
                <a:lnTo>
                  <a:pt x="1332" y="1771"/>
                </a:lnTo>
                <a:lnTo>
                  <a:pt x="1332" y="1774"/>
                </a:lnTo>
                <a:lnTo>
                  <a:pt x="1332" y="1775"/>
                </a:lnTo>
                <a:lnTo>
                  <a:pt x="1332" y="1779"/>
                </a:lnTo>
                <a:lnTo>
                  <a:pt x="1340" y="1780"/>
                </a:lnTo>
                <a:lnTo>
                  <a:pt x="1346" y="1780"/>
                </a:lnTo>
                <a:lnTo>
                  <a:pt x="1347" y="1780"/>
                </a:lnTo>
                <a:lnTo>
                  <a:pt x="1347" y="1783"/>
                </a:lnTo>
                <a:lnTo>
                  <a:pt x="1347" y="1788"/>
                </a:lnTo>
                <a:lnTo>
                  <a:pt x="1346" y="1791"/>
                </a:lnTo>
                <a:lnTo>
                  <a:pt x="1342" y="1791"/>
                </a:lnTo>
                <a:lnTo>
                  <a:pt x="1342" y="1788"/>
                </a:lnTo>
                <a:lnTo>
                  <a:pt x="1338" y="1787"/>
                </a:lnTo>
                <a:lnTo>
                  <a:pt x="1334" y="1787"/>
                </a:lnTo>
                <a:lnTo>
                  <a:pt x="1332" y="1787"/>
                </a:lnTo>
                <a:lnTo>
                  <a:pt x="1332" y="1788"/>
                </a:lnTo>
                <a:lnTo>
                  <a:pt x="1332" y="1791"/>
                </a:lnTo>
                <a:lnTo>
                  <a:pt x="1334" y="1791"/>
                </a:lnTo>
                <a:lnTo>
                  <a:pt x="1337" y="1791"/>
                </a:lnTo>
                <a:lnTo>
                  <a:pt x="1337" y="1795"/>
                </a:lnTo>
                <a:lnTo>
                  <a:pt x="1334" y="1795"/>
                </a:lnTo>
                <a:lnTo>
                  <a:pt x="1334" y="1799"/>
                </a:lnTo>
                <a:lnTo>
                  <a:pt x="1332" y="1799"/>
                </a:lnTo>
                <a:lnTo>
                  <a:pt x="1332" y="1800"/>
                </a:lnTo>
                <a:lnTo>
                  <a:pt x="1332" y="1801"/>
                </a:lnTo>
                <a:lnTo>
                  <a:pt x="1330" y="1803"/>
                </a:lnTo>
                <a:lnTo>
                  <a:pt x="1334" y="1803"/>
                </a:lnTo>
                <a:lnTo>
                  <a:pt x="1338" y="1803"/>
                </a:lnTo>
                <a:lnTo>
                  <a:pt x="1342" y="1803"/>
                </a:lnTo>
                <a:lnTo>
                  <a:pt x="1346" y="1803"/>
                </a:lnTo>
                <a:lnTo>
                  <a:pt x="1346" y="1810"/>
                </a:lnTo>
                <a:lnTo>
                  <a:pt x="1346" y="1812"/>
                </a:lnTo>
                <a:lnTo>
                  <a:pt x="1351" y="1812"/>
                </a:lnTo>
                <a:lnTo>
                  <a:pt x="1351" y="1810"/>
                </a:lnTo>
                <a:lnTo>
                  <a:pt x="1354" y="1810"/>
                </a:lnTo>
                <a:lnTo>
                  <a:pt x="1357" y="1810"/>
                </a:lnTo>
                <a:lnTo>
                  <a:pt x="1360" y="1810"/>
                </a:lnTo>
                <a:lnTo>
                  <a:pt x="1362" y="1810"/>
                </a:lnTo>
                <a:lnTo>
                  <a:pt x="1362" y="1808"/>
                </a:lnTo>
                <a:lnTo>
                  <a:pt x="1362" y="1804"/>
                </a:lnTo>
                <a:lnTo>
                  <a:pt x="1362" y="1799"/>
                </a:lnTo>
                <a:lnTo>
                  <a:pt x="1362" y="1796"/>
                </a:lnTo>
                <a:lnTo>
                  <a:pt x="1362" y="1791"/>
                </a:lnTo>
                <a:lnTo>
                  <a:pt x="1362" y="1788"/>
                </a:lnTo>
                <a:lnTo>
                  <a:pt x="1363" y="1788"/>
                </a:lnTo>
                <a:lnTo>
                  <a:pt x="1368" y="1788"/>
                </a:lnTo>
                <a:lnTo>
                  <a:pt x="1368" y="1786"/>
                </a:lnTo>
                <a:lnTo>
                  <a:pt x="1368" y="1784"/>
                </a:lnTo>
                <a:lnTo>
                  <a:pt x="1363" y="1784"/>
                </a:lnTo>
                <a:lnTo>
                  <a:pt x="1362" y="1784"/>
                </a:lnTo>
                <a:lnTo>
                  <a:pt x="1362" y="1780"/>
                </a:lnTo>
                <a:lnTo>
                  <a:pt x="1363" y="1773"/>
                </a:lnTo>
                <a:lnTo>
                  <a:pt x="1363" y="1765"/>
                </a:lnTo>
                <a:lnTo>
                  <a:pt x="1363" y="1763"/>
                </a:lnTo>
                <a:lnTo>
                  <a:pt x="1363" y="1762"/>
                </a:lnTo>
                <a:lnTo>
                  <a:pt x="1363" y="1758"/>
                </a:lnTo>
                <a:lnTo>
                  <a:pt x="1363" y="1757"/>
                </a:lnTo>
                <a:lnTo>
                  <a:pt x="1366" y="1757"/>
                </a:lnTo>
                <a:lnTo>
                  <a:pt x="1368" y="1757"/>
                </a:lnTo>
                <a:lnTo>
                  <a:pt x="1368" y="1756"/>
                </a:lnTo>
                <a:lnTo>
                  <a:pt x="1368" y="1752"/>
                </a:lnTo>
                <a:lnTo>
                  <a:pt x="1370" y="1752"/>
                </a:lnTo>
                <a:lnTo>
                  <a:pt x="1372" y="1752"/>
                </a:lnTo>
                <a:lnTo>
                  <a:pt x="1372" y="1750"/>
                </a:lnTo>
                <a:lnTo>
                  <a:pt x="1372" y="1746"/>
                </a:lnTo>
                <a:lnTo>
                  <a:pt x="1372" y="1745"/>
                </a:lnTo>
                <a:lnTo>
                  <a:pt x="1372" y="1743"/>
                </a:lnTo>
                <a:lnTo>
                  <a:pt x="1372" y="1741"/>
                </a:lnTo>
                <a:lnTo>
                  <a:pt x="1372" y="1740"/>
                </a:lnTo>
                <a:lnTo>
                  <a:pt x="1372" y="1739"/>
                </a:lnTo>
                <a:lnTo>
                  <a:pt x="1372" y="1736"/>
                </a:lnTo>
                <a:lnTo>
                  <a:pt x="1374" y="1736"/>
                </a:lnTo>
                <a:lnTo>
                  <a:pt x="1374" y="1735"/>
                </a:lnTo>
                <a:lnTo>
                  <a:pt x="1374" y="1732"/>
                </a:lnTo>
                <a:lnTo>
                  <a:pt x="1374" y="1731"/>
                </a:lnTo>
                <a:lnTo>
                  <a:pt x="1374" y="1729"/>
                </a:lnTo>
                <a:lnTo>
                  <a:pt x="1374" y="1728"/>
                </a:lnTo>
                <a:lnTo>
                  <a:pt x="1374" y="1727"/>
                </a:lnTo>
                <a:lnTo>
                  <a:pt x="1374" y="1726"/>
                </a:lnTo>
                <a:lnTo>
                  <a:pt x="1374" y="1722"/>
                </a:lnTo>
                <a:lnTo>
                  <a:pt x="1374" y="1720"/>
                </a:lnTo>
                <a:lnTo>
                  <a:pt x="1371" y="1720"/>
                </a:lnTo>
                <a:lnTo>
                  <a:pt x="1371" y="1715"/>
                </a:lnTo>
                <a:lnTo>
                  <a:pt x="1374" y="1715"/>
                </a:lnTo>
                <a:lnTo>
                  <a:pt x="1374" y="1711"/>
                </a:lnTo>
                <a:lnTo>
                  <a:pt x="1374" y="1710"/>
                </a:lnTo>
                <a:lnTo>
                  <a:pt x="1374" y="1709"/>
                </a:lnTo>
                <a:lnTo>
                  <a:pt x="1377" y="1709"/>
                </a:lnTo>
                <a:lnTo>
                  <a:pt x="1379" y="1709"/>
                </a:lnTo>
                <a:lnTo>
                  <a:pt x="1379" y="1705"/>
                </a:lnTo>
                <a:lnTo>
                  <a:pt x="1375" y="1705"/>
                </a:lnTo>
                <a:lnTo>
                  <a:pt x="1375" y="1701"/>
                </a:lnTo>
                <a:lnTo>
                  <a:pt x="1372" y="1701"/>
                </a:lnTo>
                <a:lnTo>
                  <a:pt x="1372" y="1696"/>
                </a:lnTo>
                <a:lnTo>
                  <a:pt x="1372" y="1694"/>
                </a:lnTo>
                <a:lnTo>
                  <a:pt x="1375" y="1694"/>
                </a:lnTo>
                <a:lnTo>
                  <a:pt x="1375" y="1692"/>
                </a:lnTo>
                <a:lnTo>
                  <a:pt x="1375" y="1690"/>
                </a:lnTo>
                <a:lnTo>
                  <a:pt x="1375" y="1688"/>
                </a:lnTo>
                <a:lnTo>
                  <a:pt x="1375" y="1684"/>
                </a:lnTo>
                <a:lnTo>
                  <a:pt x="1372" y="1684"/>
                </a:lnTo>
                <a:lnTo>
                  <a:pt x="1372" y="1690"/>
                </a:lnTo>
                <a:lnTo>
                  <a:pt x="1370" y="1689"/>
                </a:lnTo>
                <a:lnTo>
                  <a:pt x="1370" y="1684"/>
                </a:lnTo>
                <a:lnTo>
                  <a:pt x="1368" y="1684"/>
                </a:lnTo>
                <a:lnTo>
                  <a:pt x="1368" y="1682"/>
                </a:lnTo>
                <a:lnTo>
                  <a:pt x="1368" y="1679"/>
                </a:lnTo>
                <a:lnTo>
                  <a:pt x="1371" y="1679"/>
                </a:lnTo>
                <a:lnTo>
                  <a:pt x="1371" y="1675"/>
                </a:lnTo>
                <a:lnTo>
                  <a:pt x="1371" y="1673"/>
                </a:lnTo>
                <a:lnTo>
                  <a:pt x="1371" y="1669"/>
                </a:lnTo>
                <a:lnTo>
                  <a:pt x="1366" y="1669"/>
                </a:lnTo>
                <a:lnTo>
                  <a:pt x="1366" y="1664"/>
                </a:lnTo>
                <a:lnTo>
                  <a:pt x="1360" y="1664"/>
                </a:lnTo>
                <a:lnTo>
                  <a:pt x="1357" y="1664"/>
                </a:lnTo>
                <a:lnTo>
                  <a:pt x="1349" y="1663"/>
                </a:lnTo>
                <a:lnTo>
                  <a:pt x="1349" y="1665"/>
                </a:lnTo>
                <a:close/>
                <a:moveTo>
                  <a:pt x="1440" y="1757"/>
                </a:moveTo>
                <a:lnTo>
                  <a:pt x="1440" y="1760"/>
                </a:lnTo>
                <a:lnTo>
                  <a:pt x="1440" y="1761"/>
                </a:lnTo>
                <a:lnTo>
                  <a:pt x="1440" y="1763"/>
                </a:lnTo>
                <a:lnTo>
                  <a:pt x="1440" y="1766"/>
                </a:lnTo>
                <a:lnTo>
                  <a:pt x="1440" y="1767"/>
                </a:lnTo>
                <a:lnTo>
                  <a:pt x="1440" y="1770"/>
                </a:lnTo>
                <a:lnTo>
                  <a:pt x="1440" y="1771"/>
                </a:lnTo>
                <a:lnTo>
                  <a:pt x="1440" y="1776"/>
                </a:lnTo>
                <a:lnTo>
                  <a:pt x="1440" y="1778"/>
                </a:lnTo>
                <a:lnTo>
                  <a:pt x="1440" y="1779"/>
                </a:lnTo>
                <a:lnTo>
                  <a:pt x="1440" y="1780"/>
                </a:lnTo>
                <a:lnTo>
                  <a:pt x="1440" y="1782"/>
                </a:lnTo>
                <a:lnTo>
                  <a:pt x="1440" y="1783"/>
                </a:lnTo>
                <a:lnTo>
                  <a:pt x="1440" y="1784"/>
                </a:lnTo>
                <a:lnTo>
                  <a:pt x="1440" y="1786"/>
                </a:lnTo>
                <a:lnTo>
                  <a:pt x="1440" y="1787"/>
                </a:lnTo>
                <a:lnTo>
                  <a:pt x="1440" y="1788"/>
                </a:lnTo>
                <a:lnTo>
                  <a:pt x="1440" y="1790"/>
                </a:lnTo>
                <a:lnTo>
                  <a:pt x="1440" y="1791"/>
                </a:lnTo>
                <a:lnTo>
                  <a:pt x="1440" y="1793"/>
                </a:lnTo>
                <a:lnTo>
                  <a:pt x="1440" y="1795"/>
                </a:lnTo>
                <a:lnTo>
                  <a:pt x="1440" y="1796"/>
                </a:lnTo>
                <a:lnTo>
                  <a:pt x="1440" y="1799"/>
                </a:lnTo>
                <a:lnTo>
                  <a:pt x="1440" y="1801"/>
                </a:lnTo>
                <a:lnTo>
                  <a:pt x="1440" y="1803"/>
                </a:lnTo>
                <a:lnTo>
                  <a:pt x="1440" y="1804"/>
                </a:lnTo>
                <a:lnTo>
                  <a:pt x="1440" y="1805"/>
                </a:lnTo>
                <a:lnTo>
                  <a:pt x="1440" y="1807"/>
                </a:lnTo>
                <a:lnTo>
                  <a:pt x="1440" y="1808"/>
                </a:lnTo>
                <a:lnTo>
                  <a:pt x="1440" y="1809"/>
                </a:lnTo>
                <a:lnTo>
                  <a:pt x="1440" y="1810"/>
                </a:lnTo>
                <a:lnTo>
                  <a:pt x="1440" y="1812"/>
                </a:lnTo>
                <a:lnTo>
                  <a:pt x="1440" y="1814"/>
                </a:lnTo>
                <a:lnTo>
                  <a:pt x="1440" y="1817"/>
                </a:lnTo>
                <a:lnTo>
                  <a:pt x="1464" y="1817"/>
                </a:lnTo>
                <a:lnTo>
                  <a:pt x="1464" y="1816"/>
                </a:lnTo>
                <a:lnTo>
                  <a:pt x="1464" y="1812"/>
                </a:lnTo>
                <a:lnTo>
                  <a:pt x="1466" y="1812"/>
                </a:lnTo>
                <a:lnTo>
                  <a:pt x="1466" y="1816"/>
                </a:lnTo>
                <a:lnTo>
                  <a:pt x="1466" y="1817"/>
                </a:lnTo>
                <a:lnTo>
                  <a:pt x="1469" y="1817"/>
                </a:lnTo>
                <a:lnTo>
                  <a:pt x="1469" y="1816"/>
                </a:lnTo>
                <a:lnTo>
                  <a:pt x="1469" y="1812"/>
                </a:lnTo>
                <a:lnTo>
                  <a:pt x="1471" y="1812"/>
                </a:lnTo>
                <a:lnTo>
                  <a:pt x="1473" y="1812"/>
                </a:lnTo>
                <a:lnTo>
                  <a:pt x="1473" y="1813"/>
                </a:lnTo>
                <a:lnTo>
                  <a:pt x="1475" y="1813"/>
                </a:lnTo>
                <a:lnTo>
                  <a:pt x="1475" y="1812"/>
                </a:lnTo>
                <a:lnTo>
                  <a:pt x="1475" y="1809"/>
                </a:lnTo>
                <a:lnTo>
                  <a:pt x="1478" y="1809"/>
                </a:lnTo>
                <a:lnTo>
                  <a:pt x="1477" y="1812"/>
                </a:lnTo>
                <a:lnTo>
                  <a:pt x="1477" y="1816"/>
                </a:lnTo>
                <a:lnTo>
                  <a:pt x="1477" y="1817"/>
                </a:lnTo>
                <a:lnTo>
                  <a:pt x="1487" y="1817"/>
                </a:lnTo>
                <a:lnTo>
                  <a:pt x="1491" y="1817"/>
                </a:lnTo>
                <a:lnTo>
                  <a:pt x="1491" y="1816"/>
                </a:lnTo>
                <a:lnTo>
                  <a:pt x="1491" y="1812"/>
                </a:lnTo>
                <a:lnTo>
                  <a:pt x="1488" y="1812"/>
                </a:lnTo>
                <a:lnTo>
                  <a:pt x="1487" y="1812"/>
                </a:lnTo>
                <a:lnTo>
                  <a:pt x="1487" y="1807"/>
                </a:lnTo>
                <a:lnTo>
                  <a:pt x="1490" y="1807"/>
                </a:lnTo>
                <a:lnTo>
                  <a:pt x="1491" y="1807"/>
                </a:lnTo>
                <a:lnTo>
                  <a:pt x="1491" y="1805"/>
                </a:lnTo>
                <a:lnTo>
                  <a:pt x="1491" y="1804"/>
                </a:lnTo>
                <a:lnTo>
                  <a:pt x="1490" y="1803"/>
                </a:lnTo>
                <a:lnTo>
                  <a:pt x="1488" y="1800"/>
                </a:lnTo>
                <a:lnTo>
                  <a:pt x="1487" y="1799"/>
                </a:lnTo>
                <a:lnTo>
                  <a:pt x="1484" y="1795"/>
                </a:lnTo>
                <a:lnTo>
                  <a:pt x="1483" y="1792"/>
                </a:lnTo>
                <a:lnTo>
                  <a:pt x="1482" y="1792"/>
                </a:lnTo>
                <a:lnTo>
                  <a:pt x="1474" y="1797"/>
                </a:lnTo>
                <a:lnTo>
                  <a:pt x="1473" y="1796"/>
                </a:lnTo>
                <a:lnTo>
                  <a:pt x="1471" y="1796"/>
                </a:lnTo>
                <a:lnTo>
                  <a:pt x="1471" y="1795"/>
                </a:lnTo>
                <a:lnTo>
                  <a:pt x="1471" y="1791"/>
                </a:lnTo>
                <a:lnTo>
                  <a:pt x="1471" y="1788"/>
                </a:lnTo>
                <a:lnTo>
                  <a:pt x="1471" y="1787"/>
                </a:lnTo>
                <a:lnTo>
                  <a:pt x="1471" y="1784"/>
                </a:lnTo>
                <a:lnTo>
                  <a:pt x="1471" y="1783"/>
                </a:lnTo>
                <a:lnTo>
                  <a:pt x="1471" y="1780"/>
                </a:lnTo>
                <a:lnTo>
                  <a:pt x="1471" y="1779"/>
                </a:lnTo>
                <a:lnTo>
                  <a:pt x="1471" y="1778"/>
                </a:lnTo>
                <a:lnTo>
                  <a:pt x="1471" y="1775"/>
                </a:lnTo>
                <a:lnTo>
                  <a:pt x="1471" y="1771"/>
                </a:lnTo>
                <a:lnTo>
                  <a:pt x="1467" y="1771"/>
                </a:lnTo>
                <a:lnTo>
                  <a:pt x="1467" y="1769"/>
                </a:lnTo>
                <a:lnTo>
                  <a:pt x="1467" y="1767"/>
                </a:lnTo>
                <a:lnTo>
                  <a:pt x="1464" y="1767"/>
                </a:lnTo>
                <a:lnTo>
                  <a:pt x="1464" y="1771"/>
                </a:lnTo>
                <a:lnTo>
                  <a:pt x="1460" y="1771"/>
                </a:lnTo>
                <a:lnTo>
                  <a:pt x="1460" y="1767"/>
                </a:lnTo>
                <a:lnTo>
                  <a:pt x="1460" y="1765"/>
                </a:lnTo>
                <a:lnTo>
                  <a:pt x="1460" y="1763"/>
                </a:lnTo>
                <a:lnTo>
                  <a:pt x="1458" y="1763"/>
                </a:lnTo>
                <a:lnTo>
                  <a:pt x="1456" y="1763"/>
                </a:lnTo>
                <a:lnTo>
                  <a:pt x="1456" y="1760"/>
                </a:lnTo>
                <a:lnTo>
                  <a:pt x="1456" y="1757"/>
                </a:lnTo>
                <a:lnTo>
                  <a:pt x="1456" y="1756"/>
                </a:lnTo>
                <a:lnTo>
                  <a:pt x="1440" y="1756"/>
                </a:lnTo>
                <a:lnTo>
                  <a:pt x="1440" y="1757"/>
                </a:lnTo>
                <a:close/>
                <a:moveTo>
                  <a:pt x="1516" y="1786"/>
                </a:moveTo>
                <a:lnTo>
                  <a:pt x="1516" y="1790"/>
                </a:lnTo>
                <a:lnTo>
                  <a:pt x="1517" y="1790"/>
                </a:lnTo>
                <a:lnTo>
                  <a:pt x="1518" y="1790"/>
                </a:lnTo>
                <a:lnTo>
                  <a:pt x="1518" y="1786"/>
                </a:lnTo>
                <a:lnTo>
                  <a:pt x="1516" y="1786"/>
                </a:lnTo>
                <a:close/>
                <a:moveTo>
                  <a:pt x="1505" y="1788"/>
                </a:moveTo>
                <a:lnTo>
                  <a:pt x="1505" y="1786"/>
                </a:lnTo>
                <a:lnTo>
                  <a:pt x="1503" y="1786"/>
                </a:lnTo>
                <a:lnTo>
                  <a:pt x="1499" y="1786"/>
                </a:lnTo>
                <a:lnTo>
                  <a:pt x="1495" y="1786"/>
                </a:lnTo>
                <a:lnTo>
                  <a:pt x="1494" y="1786"/>
                </a:lnTo>
                <a:lnTo>
                  <a:pt x="1494" y="1787"/>
                </a:lnTo>
                <a:lnTo>
                  <a:pt x="1497" y="1792"/>
                </a:lnTo>
                <a:lnTo>
                  <a:pt x="1499" y="1795"/>
                </a:lnTo>
                <a:lnTo>
                  <a:pt x="1501" y="1797"/>
                </a:lnTo>
                <a:lnTo>
                  <a:pt x="1503" y="1799"/>
                </a:lnTo>
                <a:lnTo>
                  <a:pt x="1503" y="1788"/>
                </a:lnTo>
                <a:lnTo>
                  <a:pt x="1505" y="1788"/>
                </a:lnTo>
                <a:close/>
                <a:moveTo>
                  <a:pt x="1620" y="1805"/>
                </a:moveTo>
                <a:lnTo>
                  <a:pt x="1620" y="1809"/>
                </a:lnTo>
                <a:lnTo>
                  <a:pt x="1621" y="1809"/>
                </a:lnTo>
                <a:lnTo>
                  <a:pt x="1625" y="1809"/>
                </a:lnTo>
                <a:lnTo>
                  <a:pt x="1627" y="1809"/>
                </a:lnTo>
                <a:lnTo>
                  <a:pt x="1627" y="1808"/>
                </a:lnTo>
                <a:lnTo>
                  <a:pt x="1627" y="1805"/>
                </a:lnTo>
                <a:lnTo>
                  <a:pt x="1621" y="1805"/>
                </a:lnTo>
                <a:lnTo>
                  <a:pt x="1620" y="1805"/>
                </a:lnTo>
                <a:close/>
                <a:moveTo>
                  <a:pt x="1619" y="1807"/>
                </a:moveTo>
                <a:lnTo>
                  <a:pt x="1619" y="1805"/>
                </a:lnTo>
                <a:lnTo>
                  <a:pt x="1616" y="1805"/>
                </a:lnTo>
                <a:lnTo>
                  <a:pt x="1616" y="1807"/>
                </a:lnTo>
                <a:lnTo>
                  <a:pt x="1616" y="1809"/>
                </a:lnTo>
                <a:lnTo>
                  <a:pt x="1619" y="1809"/>
                </a:lnTo>
                <a:lnTo>
                  <a:pt x="1619" y="1807"/>
                </a:lnTo>
                <a:close/>
                <a:moveTo>
                  <a:pt x="1343" y="1814"/>
                </a:moveTo>
                <a:lnTo>
                  <a:pt x="1343" y="1810"/>
                </a:lnTo>
                <a:lnTo>
                  <a:pt x="1341" y="1810"/>
                </a:lnTo>
                <a:lnTo>
                  <a:pt x="1338" y="1810"/>
                </a:lnTo>
                <a:lnTo>
                  <a:pt x="1336" y="1810"/>
                </a:lnTo>
                <a:lnTo>
                  <a:pt x="1336" y="1814"/>
                </a:lnTo>
                <a:lnTo>
                  <a:pt x="1336" y="1818"/>
                </a:lnTo>
                <a:lnTo>
                  <a:pt x="1338" y="1818"/>
                </a:lnTo>
                <a:lnTo>
                  <a:pt x="1341" y="1818"/>
                </a:lnTo>
                <a:lnTo>
                  <a:pt x="1342" y="1818"/>
                </a:lnTo>
                <a:lnTo>
                  <a:pt x="1343" y="1814"/>
                </a:lnTo>
                <a:close/>
                <a:moveTo>
                  <a:pt x="1308" y="1820"/>
                </a:moveTo>
                <a:lnTo>
                  <a:pt x="1308" y="1818"/>
                </a:lnTo>
                <a:lnTo>
                  <a:pt x="1300" y="1818"/>
                </a:lnTo>
                <a:lnTo>
                  <a:pt x="1297" y="1818"/>
                </a:lnTo>
                <a:lnTo>
                  <a:pt x="1297" y="1821"/>
                </a:lnTo>
                <a:lnTo>
                  <a:pt x="1297" y="1822"/>
                </a:lnTo>
                <a:lnTo>
                  <a:pt x="1300" y="1822"/>
                </a:lnTo>
                <a:lnTo>
                  <a:pt x="1303" y="1822"/>
                </a:lnTo>
                <a:lnTo>
                  <a:pt x="1304" y="1822"/>
                </a:lnTo>
                <a:lnTo>
                  <a:pt x="1304" y="1823"/>
                </a:lnTo>
                <a:lnTo>
                  <a:pt x="1304" y="1826"/>
                </a:lnTo>
                <a:lnTo>
                  <a:pt x="1303" y="1826"/>
                </a:lnTo>
                <a:lnTo>
                  <a:pt x="1300" y="1826"/>
                </a:lnTo>
                <a:lnTo>
                  <a:pt x="1300" y="1827"/>
                </a:lnTo>
                <a:lnTo>
                  <a:pt x="1300" y="1829"/>
                </a:lnTo>
                <a:lnTo>
                  <a:pt x="1300" y="1831"/>
                </a:lnTo>
                <a:lnTo>
                  <a:pt x="1297" y="1831"/>
                </a:lnTo>
                <a:lnTo>
                  <a:pt x="1295" y="1831"/>
                </a:lnTo>
                <a:lnTo>
                  <a:pt x="1293" y="1831"/>
                </a:lnTo>
                <a:lnTo>
                  <a:pt x="1293" y="1833"/>
                </a:lnTo>
                <a:lnTo>
                  <a:pt x="1293" y="1834"/>
                </a:lnTo>
                <a:lnTo>
                  <a:pt x="1293" y="1835"/>
                </a:lnTo>
                <a:lnTo>
                  <a:pt x="1293" y="1837"/>
                </a:lnTo>
                <a:lnTo>
                  <a:pt x="1293" y="1839"/>
                </a:lnTo>
                <a:lnTo>
                  <a:pt x="1293" y="1840"/>
                </a:lnTo>
                <a:lnTo>
                  <a:pt x="1289" y="1842"/>
                </a:lnTo>
                <a:lnTo>
                  <a:pt x="1289" y="1843"/>
                </a:lnTo>
                <a:lnTo>
                  <a:pt x="1293" y="1843"/>
                </a:lnTo>
                <a:lnTo>
                  <a:pt x="1293" y="1844"/>
                </a:lnTo>
                <a:lnTo>
                  <a:pt x="1289" y="1844"/>
                </a:lnTo>
                <a:lnTo>
                  <a:pt x="1285" y="1844"/>
                </a:lnTo>
                <a:lnTo>
                  <a:pt x="1285" y="1846"/>
                </a:lnTo>
                <a:lnTo>
                  <a:pt x="1289" y="1846"/>
                </a:lnTo>
                <a:lnTo>
                  <a:pt x="1293" y="1846"/>
                </a:lnTo>
                <a:lnTo>
                  <a:pt x="1293" y="1848"/>
                </a:lnTo>
                <a:lnTo>
                  <a:pt x="1290" y="1848"/>
                </a:lnTo>
                <a:lnTo>
                  <a:pt x="1289" y="1847"/>
                </a:lnTo>
                <a:lnTo>
                  <a:pt x="1287" y="1848"/>
                </a:lnTo>
                <a:lnTo>
                  <a:pt x="1285" y="1848"/>
                </a:lnTo>
                <a:lnTo>
                  <a:pt x="1285" y="1850"/>
                </a:lnTo>
                <a:lnTo>
                  <a:pt x="1286" y="1850"/>
                </a:lnTo>
                <a:lnTo>
                  <a:pt x="1289" y="1850"/>
                </a:lnTo>
                <a:lnTo>
                  <a:pt x="1291" y="1850"/>
                </a:lnTo>
                <a:lnTo>
                  <a:pt x="1293" y="1850"/>
                </a:lnTo>
                <a:lnTo>
                  <a:pt x="1294" y="1850"/>
                </a:lnTo>
                <a:lnTo>
                  <a:pt x="1297" y="1850"/>
                </a:lnTo>
                <a:lnTo>
                  <a:pt x="1298" y="1850"/>
                </a:lnTo>
                <a:lnTo>
                  <a:pt x="1299" y="1850"/>
                </a:lnTo>
                <a:lnTo>
                  <a:pt x="1302" y="1850"/>
                </a:lnTo>
                <a:lnTo>
                  <a:pt x="1303" y="1850"/>
                </a:lnTo>
                <a:lnTo>
                  <a:pt x="1307" y="1850"/>
                </a:lnTo>
                <a:lnTo>
                  <a:pt x="1308" y="1850"/>
                </a:lnTo>
                <a:lnTo>
                  <a:pt x="1308" y="1848"/>
                </a:lnTo>
                <a:lnTo>
                  <a:pt x="1308" y="1846"/>
                </a:lnTo>
                <a:lnTo>
                  <a:pt x="1308" y="1844"/>
                </a:lnTo>
                <a:lnTo>
                  <a:pt x="1308" y="1843"/>
                </a:lnTo>
                <a:lnTo>
                  <a:pt x="1304" y="1843"/>
                </a:lnTo>
                <a:lnTo>
                  <a:pt x="1304" y="1840"/>
                </a:lnTo>
                <a:lnTo>
                  <a:pt x="1307" y="1840"/>
                </a:lnTo>
                <a:lnTo>
                  <a:pt x="1308" y="1840"/>
                </a:lnTo>
                <a:lnTo>
                  <a:pt x="1308" y="1837"/>
                </a:lnTo>
                <a:lnTo>
                  <a:pt x="1308" y="1834"/>
                </a:lnTo>
                <a:lnTo>
                  <a:pt x="1308" y="1831"/>
                </a:lnTo>
                <a:lnTo>
                  <a:pt x="1307" y="1831"/>
                </a:lnTo>
                <a:lnTo>
                  <a:pt x="1304" y="1831"/>
                </a:lnTo>
                <a:lnTo>
                  <a:pt x="1304" y="1829"/>
                </a:lnTo>
                <a:lnTo>
                  <a:pt x="1307" y="1829"/>
                </a:lnTo>
                <a:lnTo>
                  <a:pt x="1308" y="1829"/>
                </a:lnTo>
                <a:lnTo>
                  <a:pt x="1308" y="1825"/>
                </a:lnTo>
                <a:lnTo>
                  <a:pt x="1308" y="1822"/>
                </a:lnTo>
                <a:lnTo>
                  <a:pt x="1308" y="1820"/>
                </a:lnTo>
                <a:close/>
                <a:moveTo>
                  <a:pt x="1311" y="1818"/>
                </a:moveTo>
                <a:lnTo>
                  <a:pt x="1313" y="1818"/>
                </a:lnTo>
                <a:lnTo>
                  <a:pt x="1313" y="1814"/>
                </a:lnTo>
                <a:lnTo>
                  <a:pt x="1316" y="1814"/>
                </a:lnTo>
                <a:lnTo>
                  <a:pt x="1316" y="1813"/>
                </a:lnTo>
                <a:lnTo>
                  <a:pt x="1315" y="1813"/>
                </a:lnTo>
                <a:lnTo>
                  <a:pt x="1313" y="1813"/>
                </a:lnTo>
                <a:lnTo>
                  <a:pt x="1312" y="1813"/>
                </a:lnTo>
                <a:lnTo>
                  <a:pt x="1311" y="1813"/>
                </a:lnTo>
                <a:lnTo>
                  <a:pt x="1310" y="1813"/>
                </a:lnTo>
                <a:lnTo>
                  <a:pt x="1310" y="1814"/>
                </a:lnTo>
                <a:lnTo>
                  <a:pt x="1311" y="1814"/>
                </a:lnTo>
                <a:lnTo>
                  <a:pt x="1311" y="1818"/>
                </a:lnTo>
                <a:close/>
                <a:moveTo>
                  <a:pt x="1375" y="1778"/>
                </a:moveTo>
                <a:lnTo>
                  <a:pt x="1371" y="1778"/>
                </a:lnTo>
                <a:lnTo>
                  <a:pt x="1371" y="1780"/>
                </a:lnTo>
                <a:lnTo>
                  <a:pt x="1374" y="1780"/>
                </a:lnTo>
                <a:lnTo>
                  <a:pt x="1376" y="1780"/>
                </a:lnTo>
                <a:lnTo>
                  <a:pt x="1377" y="1780"/>
                </a:lnTo>
                <a:lnTo>
                  <a:pt x="1377" y="1778"/>
                </a:lnTo>
                <a:lnTo>
                  <a:pt x="1376" y="1778"/>
                </a:lnTo>
                <a:lnTo>
                  <a:pt x="1375" y="1778"/>
                </a:lnTo>
                <a:close/>
                <a:moveTo>
                  <a:pt x="1312" y="1807"/>
                </a:moveTo>
                <a:lnTo>
                  <a:pt x="1312" y="1805"/>
                </a:lnTo>
                <a:lnTo>
                  <a:pt x="1315" y="1805"/>
                </a:lnTo>
                <a:lnTo>
                  <a:pt x="1316" y="1805"/>
                </a:lnTo>
                <a:lnTo>
                  <a:pt x="1316" y="1801"/>
                </a:lnTo>
                <a:lnTo>
                  <a:pt x="1315" y="1801"/>
                </a:lnTo>
                <a:lnTo>
                  <a:pt x="1312" y="1801"/>
                </a:lnTo>
                <a:lnTo>
                  <a:pt x="1308" y="1801"/>
                </a:lnTo>
                <a:lnTo>
                  <a:pt x="1308" y="1803"/>
                </a:lnTo>
                <a:lnTo>
                  <a:pt x="1308" y="1807"/>
                </a:lnTo>
                <a:lnTo>
                  <a:pt x="1308" y="1808"/>
                </a:lnTo>
                <a:lnTo>
                  <a:pt x="1308" y="1810"/>
                </a:lnTo>
                <a:lnTo>
                  <a:pt x="1311" y="1810"/>
                </a:lnTo>
                <a:lnTo>
                  <a:pt x="1312" y="1810"/>
                </a:lnTo>
                <a:lnTo>
                  <a:pt x="1312" y="1809"/>
                </a:lnTo>
                <a:lnTo>
                  <a:pt x="1312" y="1808"/>
                </a:lnTo>
                <a:lnTo>
                  <a:pt x="1312" y="1807"/>
                </a:lnTo>
                <a:close/>
                <a:moveTo>
                  <a:pt x="1312" y="1799"/>
                </a:moveTo>
                <a:lnTo>
                  <a:pt x="1315" y="1799"/>
                </a:lnTo>
                <a:lnTo>
                  <a:pt x="1316" y="1799"/>
                </a:lnTo>
                <a:lnTo>
                  <a:pt x="1316" y="1797"/>
                </a:lnTo>
                <a:lnTo>
                  <a:pt x="1316" y="1790"/>
                </a:lnTo>
                <a:lnTo>
                  <a:pt x="1316" y="1787"/>
                </a:lnTo>
                <a:lnTo>
                  <a:pt x="1316" y="1782"/>
                </a:lnTo>
                <a:lnTo>
                  <a:pt x="1315" y="1782"/>
                </a:lnTo>
                <a:lnTo>
                  <a:pt x="1311" y="1782"/>
                </a:lnTo>
                <a:lnTo>
                  <a:pt x="1311" y="1779"/>
                </a:lnTo>
                <a:lnTo>
                  <a:pt x="1315" y="1779"/>
                </a:lnTo>
                <a:lnTo>
                  <a:pt x="1316" y="1779"/>
                </a:lnTo>
                <a:lnTo>
                  <a:pt x="1316" y="1776"/>
                </a:lnTo>
                <a:lnTo>
                  <a:pt x="1316" y="1774"/>
                </a:lnTo>
                <a:lnTo>
                  <a:pt x="1316" y="1770"/>
                </a:lnTo>
                <a:lnTo>
                  <a:pt x="1316" y="1769"/>
                </a:lnTo>
                <a:lnTo>
                  <a:pt x="1311" y="1769"/>
                </a:lnTo>
                <a:lnTo>
                  <a:pt x="1311" y="1766"/>
                </a:lnTo>
                <a:lnTo>
                  <a:pt x="1311" y="1763"/>
                </a:lnTo>
                <a:lnTo>
                  <a:pt x="1311" y="1761"/>
                </a:lnTo>
                <a:lnTo>
                  <a:pt x="1306" y="1761"/>
                </a:lnTo>
                <a:lnTo>
                  <a:pt x="1306" y="1766"/>
                </a:lnTo>
                <a:lnTo>
                  <a:pt x="1300" y="1766"/>
                </a:lnTo>
                <a:lnTo>
                  <a:pt x="1300" y="1767"/>
                </a:lnTo>
                <a:lnTo>
                  <a:pt x="1300" y="1770"/>
                </a:lnTo>
                <a:lnTo>
                  <a:pt x="1300" y="1773"/>
                </a:lnTo>
                <a:lnTo>
                  <a:pt x="1300" y="1774"/>
                </a:lnTo>
                <a:lnTo>
                  <a:pt x="1300" y="1775"/>
                </a:lnTo>
                <a:lnTo>
                  <a:pt x="1300" y="1776"/>
                </a:lnTo>
                <a:lnTo>
                  <a:pt x="1297" y="1776"/>
                </a:lnTo>
                <a:lnTo>
                  <a:pt x="1295" y="1776"/>
                </a:lnTo>
                <a:lnTo>
                  <a:pt x="1295" y="1779"/>
                </a:lnTo>
                <a:lnTo>
                  <a:pt x="1295" y="1782"/>
                </a:lnTo>
                <a:lnTo>
                  <a:pt x="1297" y="1782"/>
                </a:lnTo>
                <a:lnTo>
                  <a:pt x="1300" y="1782"/>
                </a:lnTo>
                <a:lnTo>
                  <a:pt x="1300" y="1783"/>
                </a:lnTo>
                <a:lnTo>
                  <a:pt x="1300" y="1784"/>
                </a:lnTo>
                <a:lnTo>
                  <a:pt x="1306" y="1784"/>
                </a:lnTo>
                <a:lnTo>
                  <a:pt x="1306" y="1787"/>
                </a:lnTo>
                <a:lnTo>
                  <a:pt x="1308" y="1787"/>
                </a:lnTo>
                <a:lnTo>
                  <a:pt x="1308" y="1790"/>
                </a:lnTo>
                <a:lnTo>
                  <a:pt x="1310" y="1790"/>
                </a:lnTo>
                <a:lnTo>
                  <a:pt x="1312" y="1790"/>
                </a:lnTo>
                <a:lnTo>
                  <a:pt x="1312" y="1792"/>
                </a:lnTo>
                <a:lnTo>
                  <a:pt x="1310" y="1792"/>
                </a:lnTo>
                <a:lnTo>
                  <a:pt x="1308" y="1792"/>
                </a:lnTo>
                <a:lnTo>
                  <a:pt x="1308" y="1797"/>
                </a:lnTo>
                <a:lnTo>
                  <a:pt x="1308" y="1799"/>
                </a:lnTo>
                <a:lnTo>
                  <a:pt x="1312" y="1799"/>
                </a:lnTo>
                <a:close/>
                <a:moveTo>
                  <a:pt x="1184" y="1590"/>
                </a:moveTo>
                <a:lnTo>
                  <a:pt x="1183" y="1590"/>
                </a:lnTo>
                <a:lnTo>
                  <a:pt x="1183" y="1595"/>
                </a:lnTo>
                <a:lnTo>
                  <a:pt x="1184" y="1595"/>
                </a:lnTo>
                <a:lnTo>
                  <a:pt x="1187" y="1595"/>
                </a:lnTo>
                <a:lnTo>
                  <a:pt x="1187" y="1591"/>
                </a:lnTo>
                <a:lnTo>
                  <a:pt x="1184" y="1590"/>
                </a:lnTo>
                <a:close/>
                <a:moveTo>
                  <a:pt x="546" y="1560"/>
                </a:moveTo>
                <a:lnTo>
                  <a:pt x="546" y="1554"/>
                </a:lnTo>
                <a:lnTo>
                  <a:pt x="534" y="1554"/>
                </a:lnTo>
                <a:lnTo>
                  <a:pt x="529" y="1554"/>
                </a:lnTo>
                <a:lnTo>
                  <a:pt x="530" y="1562"/>
                </a:lnTo>
                <a:lnTo>
                  <a:pt x="543" y="1562"/>
                </a:lnTo>
                <a:lnTo>
                  <a:pt x="545" y="1562"/>
                </a:lnTo>
                <a:lnTo>
                  <a:pt x="546" y="1562"/>
                </a:lnTo>
                <a:lnTo>
                  <a:pt x="546" y="1560"/>
                </a:lnTo>
                <a:close/>
                <a:moveTo>
                  <a:pt x="688" y="1547"/>
                </a:moveTo>
                <a:lnTo>
                  <a:pt x="688" y="1545"/>
                </a:lnTo>
                <a:lnTo>
                  <a:pt x="688" y="1537"/>
                </a:lnTo>
                <a:lnTo>
                  <a:pt x="673" y="1537"/>
                </a:lnTo>
                <a:lnTo>
                  <a:pt x="673" y="1545"/>
                </a:lnTo>
                <a:lnTo>
                  <a:pt x="673" y="1553"/>
                </a:lnTo>
                <a:lnTo>
                  <a:pt x="688" y="1553"/>
                </a:lnTo>
                <a:lnTo>
                  <a:pt x="688" y="1547"/>
                </a:lnTo>
                <a:close/>
                <a:moveTo>
                  <a:pt x="1020" y="1547"/>
                </a:moveTo>
                <a:lnTo>
                  <a:pt x="1028" y="1547"/>
                </a:lnTo>
                <a:lnTo>
                  <a:pt x="1028" y="1543"/>
                </a:lnTo>
                <a:lnTo>
                  <a:pt x="1028" y="1539"/>
                </a:lnTo>
                <a:lnTo>
                  <a:pt x="1035" y="1539"/>
                </a:lnTo>
                <a:lnTo>
                  <a:pt x="1035" y="1531"/>
                </a:lnTo>
                <a:lnTo>
                  <a:pt x="1035" y="1523"/>
                </a:lnTo>
                <a:lnTo>
                  <a:pt x="1034" y="1523"/>
                </a:lnTo>
                <a:lnTo>
                  <a:pt x="1032" y="1523"/>
                </a:lnTo>
                <a:lnTo>
                  <a:pt x="1030" y="1523"/>
                </a:lnTo>
                <a:lnTo>
                  <a:pt x="1028" y="1523"/>
                </a:lnTo>
                <a:lnTo>
                  <a:pt x="1026" y="1523"/>
                </a:lnTo>
                <a:lnTo>
                  <a:pt x="1025" y="1523"/>
                </a:lnTo>
                <a:lnTo>
                  <a:pt x="1024" y="1523"/>
                </a:lnTo>
                <a:lnTo>
                  <a:pt x="1020" y="1523"/>
                </a:lnTo>
                <a:lnTo>
                  <a:pt x="1018" y="1523"/>
                </a:lnTo>
                <a:lnTo>
                  <a:pt x="1015" y="1523"/>
                </a:lnTo>
                <a:lnTo>
                  <a:pt x="1012" y="1523"/>
                </a:lnTo>
                <a:lnTo>
                  <a:pt x="1012" y="1527"/>
                </a:lnTo>
                <a:lnTo>
                  <a:pt x="1012" y="1531"/>
                </a:lnTo>
                <a:lnTo>
                  <a:pt x="1015" y="1531"/>
                </a:lnTo>
                <a:lnTo>
                  <a:pt x="1016" y="1531"/>
                </a:lnTo>
                <a:lnTo>
                  <a:pt x="1020" y="1531"/>
                </a:lnTo>
                <a:lnTo>
                  <a:pt x="1020" y="1532"/>
                </a:lnTo>
                <a:lnTo>
                  <a:pt x="1020" y="1539"/>
                </a:lnTo>
                <a:lnTo>
                  <a:pt x="1020" y="1547"/>
                </a:lnTo>
                <a:close/>
                <a:moveTo>
                  <a:pt x="1034" y="1515"/>
                </a:moveTo>
                <a:lnTo>
                  <a:pt x="1034" y="1507"/>
                </a:lnTo>
                <a:lnTo>
                  <a:pt x="1026" y="1507"/>
                </a:lnTo>
                <a:lnTo>
                  <a:pt x="1026" y="1500"/>
                </a:lnTo>
                <a:lnTo>
                  <a:pt x="1021" y="1500"/>
                </a:lnTo>
                <a:lnTo>
                  <a:pt x="1018" y="1500"/>
                </a:lnTo>
                <a:lnTo>
                  <a:pt x="1011" y="1500"/>
                </a:lnTo>
                <a:lnTo>
                  <a:pt x="1003" y="1500"/>
                </a:lnTo>
                <a:lnTo>
                  <a:pt x="1003" y="1507"/>
                </a:lnTo>
                <a:lnTo>
                  <a:pt x="1004" y="1507"/>
                </a:lnTo>
                <a:lnTo>
                  <a:pt x="1009" y="1507"/>
                </a:lnTo>
                <a:lnTo>
                  <a:pt x="1011" y="1507"/>
                </a:lnTo>
                <a:lnTo>
                  <a:pt x="1015" y="1507"/>
                </a:lnTo>
                <a:lnTo>
                  <a:pt x="1018" y="1507"/>
                </a:lnTo>
                <a:lnTo>
                  <a:pt x="1018" y="1513"/>
                </a:lnTo>
                <a:lnTo>
                  <a:pt x="1018" y="1515"/>
                </a:lnTo>
                <a:lnTo>
                  <a:pt x="1020" y="1515"/>
                </a:lnTo>
                <a:lnTo>
                  <a:pt x="1026" y="1515"/>
                </a:lnTo>
                <a:lnTo>
                  <a:pt x="1034" y="1515"/>
                </a:lnTo>
                <a:close/>
                <a:moveTo>
                  <a:pt x="992" y="1500"/>
                </a:moveTo>
                <a:lnTo>
                  <a:pt x="991" y="1500"/>
                </a:lnTo>
                <a:lnTo>
                  <a:pt x="987" y="1500"/>
                </a:lnTo>
                <a:lnTo>
                  <a:pt x="987" y="1507"/>
                </a:lnTo>
                <a:lnTo>
                  <a:pt x="990" y="1507"/>
                </a:lnTo>
                <a:lnTo>
                  <a:pt x="992" y="1507"/>
                </a:lnTo>
                <a:lnTo>
                  <a:pt x="992" y="1500"/>
                </a:lnTo>
                <a:close/>
                <a:moveTo>
                  <a:pt x="1265" y="2095"/>
                </a:moveTo>
                <a:lnTo>
                  <a:pt x="1265" y="2096"/>
                </a:lnTo>
                <a:lnTo>
                  <a:pt x="1259" y="2096"/>
                </a:lnTo>
                <a:lnTo>
                  <a:pt x="1257" y="2096"/>
                </a:lnTo>
                <a:lnTo>
                  <a:pt x="1253" y="2096"/>
                </a:lnTo>
                <a:lnTo>
                  <a:pt x="1250" y="2096"/>
                </a:lnTo>
                <a:lnTo>
                  <a:pt x="1250" y="2099"/>
                </a:lnTo>
                <a:lnTo>
                  <a:pt x="1250" y="2100"/>
                </a:lnTo>
                <a:lnTo>
                  <a:pt x="1250" y="2103"/>
                </a:lnTo>
                <a:lnTo>
                  <a:pt x="1250" y="2104"/>
                </a:lnTo>
                <a:lnTo>
                  <a:pt x="1251" y="2106"/>
                </a:lnTo>
                <a:lnTo>
                  <a:pt x="1251" y="2112"/>
                </a:lnTo>
                <a:lnTo>
                  <a:pt x="1251" y="2113"/>
                </a:lnTo>
                <a:lnTo>
                  <a:pt x="1251" y="2128"/>
                </a:lnTo>
                <a:lnTo>
                  <a:pt x="1251" y="2129"/>
                </a:lnTo>
                <a:lnTo>
                  <a:pt x="1259" y="2129"/>
                </a:lnTo>
                <a:lnTo>
                  <a:pt x="1263" y="2129"/>
                </a:lnTo>
                <a:lnTo>
                  <a:pt x="1263" y="2133"/>
                </a:lnTo>
                <a:lnTo>
                  <a:pt x="1259" y="2133"/>
                </a:lnTo>
                <a:lnTo>
                  <a:pt x="1259" y="2137"/>
                </a:lnTo>
                <a:lnTo>
                  <a:pt x="1259" y="2141"/>
                </a:lnTo>
                <a:lnTo>
                  <a:pt x="1259" y="2143"/>
                </a:lnTo>
                <a:lnTo>
                  <a:pt x="1259" y="2145"/>
                </a:lnTo>
                <a:lnTo>
                  <a:pt x="1251" y="2145"/>
                </a:lnTo>
                <a:lnTo>
                  <a:pt x="1252" y="2149"/>
                </a:lnTo>
                <a:lnTo>
                  <a:pt x="1252" y="2153"/>
                </a:lnTo>
                <a:lnTo>
                  <a:pt x="1253" y="2153"/>
                </a:lnTo>
                <a:lnTo>
                  <a:pt x="1253" y="2155"/>
                </a:lnTo>
                <a:lnTo>
                  <a:pt x="1255" y="2158"/>
                </a:lnTo>
                <a:lnTo>
                  <a:pt x="1255" y="2160"/>
                </a:lnTo>
                <a:lnTo>
                  <a:pt x="1252" y="2160"/>
                </a:lnTo>
                <a:lnTo>
                  <a:pt x="1244" y="2160"/>
                </a:lnTo>
                <a:lnTo>
                  <a:pt x="1244" y="2168"/>
                </a:lnTo>
                <a:lnTo>
                  <a:pt x="1244" y="2171"/>
                </a:lnTo>
                <a:lnTo>
                  <a:pt x="1246" y="2171"/>
                </a:lnTo>
                <a:lnTo>
                  <a:pt x="1252" y="2171"/>
                </a:lnTo>
                <a:lnTo>
                  <a:pt x="1252" y="2167"/>
                </a:lnTo>
                <a:lnTo>
                  <a:pt x="1259" y="2167"/>
                </a:lnTo>
                <a:lnTo>
                  <a:pt x="1260" y="2167"/>
                </a:lnTo>
                <a:lnTo>
                  <a:pt x="1260" y="2171"/>
                </a:lnTo>
                <a:lnTo>
                  <a:pt x="1260" y="2176"/>
                </a:lnTo>
                <a:lnTo>
                  <a:pt x="1268" y="2176"/>
                </a:lnTo>
                <a:lnTo>
                  <a:pt x="1270" y="2176"/>
                </a:lnTo>
                <a:lnTo>
                  <a:pt x="1270" y="2172"/>
                </a:lnTo>
                <a:lnTo>
                  <a:pt x="1273" y="2172"/>
                </a:lnTo>
                <a:lnTo>
                  <a:pt x="1274" y="2172"/>
                </a:lnTo>
                <a:lnTo>
                  <a:pt x="1274" y="2176"/>
                </a:lnTo>
                <a:lnTo>
                  <a:pt x="1282" y="2176"/>
                </a:lnTo>
                <a:lnTo>
                  <a:pt x="1285" y="2176"/>
                </a:lnTo>
                <a:lnTo>
                  <a:pt x="1290" y="2176"/>
                </a:lnTo>
                <a:lnTo>
                  <a:pt x="1290" y="2177"/>
                </a:lnTo>
                <a:lnTo>
                  <a:pt x="1294" y="2177"/>
                </a:lnTo>
                <a:lnTo>
                  <a:pt x="1294" y="2179"/>
                </a:lnTo>
                <a:lnTo>
                  <a:pt x="1295" y="2179"/>
                </a:lnTo>
                <a:lnTo>
                  <a:pt x="1295" y="2180"/>
                </a:lnTo>
                <a:lnTo>
                  <a:pt x="1297" y="2180"/>
                </a:lnTo>
                <a:lnTo>
                  <a:pt x="1297" y="2179"/>
                </a:lnTo>
                <a:lnTo>
                  <a:pt x="1297" y="2176"/>
                </a:lnTo>
                <a:lnTo>
                  <a:pt x="1297" y="2175"/>
                </a:lnTo>
                <a:lnTo>
                  <a:pt x="1297" y="2172"/>
                </a:lnTo>
                <a:lnTo>
                  <a:pt x="1297" y="2168"/>
                </a:lnTo>
                <a:lnTo>
                  <a:pt x="1297" y="2166"/>
                </a:lnTo>
                <a:lnTo>
                  <a:pt x="1297" y="2164"/>
                </a:lnTo>
                <a:lnTo>
                  <a:pt x="1299" y="2164"/>
                </a:lnTo>
                <a:lnTo>
                  <a:pt x="1303" y="2164"/>
                </a:lnTo>
                <a:lnTo>
                  <a:pt x="1304" y="2164"/>
                </a:lnTo>
                <a:lnTo>
                  <a:pt x="1304" y="2168"/>
                </a:lnTo>
                <a:lnTo>
                  <a:pt x="1304" y="2172"/>
                </a:lnTo>
                <a:lnTo>
                  <a:pt x="1306" y="2172"/>
                </a:lnTo>
                <a:lnTo>
                  <a:pt x="1308" y="2172"/>
                </a:lnTo>
                <a:lnTo>
                  <a:pt x="1308" y="2176"/>
                </a:lnTo>
                <a:lnTo>
                  <a:pt x="1312" y="2176"/>
                </a:lnTo>
                <a:lnTo>
                  <a:pt x="1315" y="2176"/>
                </a:lnTo>
                <a:lnTo>
                  <a:pt x="1319" y="2176"/>
                </a:lnTo>
                <a:lnTo>
                  <a:pt x="1319" y="2172"/>
                </a:lnTo>
                <a:lnTo>
                  <a:pt x="1320" y="2172"/>
                </a:lnTo>
                <a:lnTo>
                  <a:pt x="1324" y="2172"/>
                </a:lnTo>
                <a:lnTo>
                  <a:pt x="1324" y="2170"/>
                </a:lnTo>
                <a:lnTo>
                  <a:pt x="1319" y="2171"/>
                </a:lnTo>
                <a:lnTo>
                  <a:pt x="1319" y="2168"/>
                </a:lnTo>
                <a:lnTo>
                  <a:pt x="1320" y="2168"/>
                </a:lnTo>
                <a:lnTo>
                  <a:pt x="1324" y="2168"/>
                </a:lnTo>
                <a:lnTo>
                  <a:pt x="1324" y="2166"/>
                </a:lnTo>
                <a:lnTo>
                  <a:pt x="1319" y="2166"/>
                </a:lnTo>
                <a:lnTo>
                  <a:pt x="1319" y="2163"/>
                </a:lnTo>
                <a:lnTo>
                  <a:pt x="1319" y="2159"/>
                </a:lnTo>
                <a:lnTo>
                  <a:pt x="1320" y="2160"/>
                </a:lnTo>
                <a:lnTo>
                  <a:pt x="1324" y="2160"/>
                </a:lnTo>
                <a:lnTo>
                  <a:pt x="1327" y="2160"/>
                </a:lnTo>
                <a:lnTo>
                  <a:pt x="1333" y="2160"/>
                </a:lnTo>
                <a:lnTo>
                  <a:pt x="1333" y="2153"/>
                </a:lnTo>
                <a:lnTo>
                  <a:pt x="1333" y="2145"/>
                </a:lnTo>
                <a:lnTo>
                  <a:pt x="1333" y="2141"/>
                </a:lnTo>
                <a:lnTo>
                  <a:pt x="1330" y="2141"/>
                </a:lnTo>
                <a:lnTo>
                  <a:pt x="1329" y="2141"/>
                </a:lnTo>
                <a:lnTo>
                  <a:pt x="1327" y="2141"/>
                </a:lnTo>
                <a:lnTo>
                  <a:pt x="1327" y="2143"/>
                </a:lnTo>
                <a:lnTo>
                  <a:pt x="1327" y="2145"/>
                </a:lnTo>
                <a:lnTo>
                  <a:pt x="1325" y="2145"/>
                </a:lnTo>
                <a:lnTo>
                  <a:pt x="1319" y="2145"/>
                </a:lnTo>
                <a:lnTo>
                  <a:pt x="1319" y="2137"/>
                </a:lnTo>
                <a:lnTo>
                  <a:pt x="1317" y="2137"/>
                </a:lnTo>
                <a:lnTo>
                  <a:pt x="1311" y="2137"/>
                </a:lnTo>
                <a:lnTo>
                  <a:pt x="1308" y="2137"/>
                </a:lnTo>
                <a:lnTo>
                  <a:pt x="1308" y="2134"/>
                </a:lnTo>
                <a:lnTo>
                  <a:pt x="1308" y="2133"/>
                </a:lnTo>
                <a:lnTo>
                  <a:pt x="1307" y="2133"/>
                </a:lnTo>
                <a:lnTo>
                  <a:pt x="1304" y="2133"/>
                </a:lnTo>
                <a:lnTo>
                  <a:pt x="1304" y="2129"/>
                </a:lnTo>
                <a:lnTo>
                  <a:pt x="1304" y="2126"/>
                </a:lnTo>
                <a:lnTo>
                  <a:pt x="1304" y="2123"/>
                </a:lnTo>
                <a:lnTo>
                  <a:pt x="1304" y="2121"/>
                </a:lnTo>
                <a:lnTo>
                  <a:pt x="1303" y="2121"/>
                </a:lnTo>
                <a:lnTo>
                  <a:pt x="1297" y="2121"/>
                </a:lnTo>
                <a:lnTo>
                  <a:pt x="1297" y="2119"/>
                </a:lnTo>
                <a:lnTo>
                  <a:pt x="1297" y="2117"/>
                </a:lnTo>
                <a:lnTo>
                  <a:pt x="1297" y="2113"/>
                </a:lnTo>
                <a:lnTo>
                  <a:pt x="1297" y="2112"/>
                </a:lnTo>
                <a:lnTo>
                  <a:pt x="1297" y="2109"/>
                </a:lnTo>
                <a:lnTo>
                  <a:pt x="1295" y="2109"/>
                </a:lnTo>
                <a:lnTo>
                  <a:pt x="1294" y="2109"/>
                </a:lnTo>
                <a:lnTo>
                  <a:pt x="1293" y="2109"/>
                </a:lnTo>
                <a:lnTo>
                  <a:pt x="1291" y="2109"/>
                </a:lnTo>
                <a:lnTo>
                  <a:pt x="1290" y="2109"/>
                </a:lnTo>
                <a:lnTo>
                  <a:pt x="1289" y="2109"/>
                </a:lnTo>
                <a:lnTo>
                  <a:pt x="1289" y="2108"/>
                </a:lnTo>
                <a:lnTo>
                  <a:pt x="1289" y="2107"/>
                </a:lnTo>
                <a:lnTo>
                  <a:pt x="1290" y="2107"/>
                </a:lnTo>
                <a:lnTo>
                  <a:pt x="1293" y="2107"/>
                </a:lnTo>
                <a:lnTo>
                  <a:pt x="1295" y="2107"/>
                </a:lnTo>
                <a:lnTo>
                  <a:pt x="1297" y="2107"/>
                </a:lnTo>
                <a:lnTo>
                  <a:pt x="1297" y="2104"/>
                </a:lnTo>
                <a:lnTo>
                  <a:pt x="1297" y="2103"/>
                </a:lnTo>
                <a:lnTo>
                  <a:pt x="1289" y="2103"/>
                </a:lnTo>
                <a:lnTo>
                  <a:pt x="1289" y="2099"/>
                </a:lnTo>
                <a:lnTo>
                  <a:pt x="1289" y="2096"/>
                </a:lnTo>
                <a:lnTo>
                  <a:pt x="1289" y="2093"/>
                </a:lnTo>
                <a:lnTo>
                  <a:pt x="1293" y="2093"/>
                </a:lnTo>
                <a:lnTo>
                  <a:pt x="1293" y="2096"/>
                </a:lnTo>
                <a:lnTo>
                  <a:pt x="1297" y="2096"/>
                </a:lnTo>
                <a:lnTo>
                  <a:pt x="1299" y="2096"/>
                </a:lnTo>
                <a:lnTo>
                  <a:pt x="1299" y="2095"/>
                </a:lnTo>
                <a:lnTo>
                  <a:pt x="1299" y="2093"/>
                </a:lnTo>
                <a:lnTo>
                  <a:pt x="1297" y="2093"/>
                </a:lnTo>
                <a:lnTo>
                  <a:pt x="1297" y="2090"/>
                </a:lnTo>
                <a:lnTo>
                  <a:pt x="1295" y="2087"/>
                </a:lnTo>
                <a:lnTo>
                  <a:pt x="1298" y="2087"/>
                </a:lnTo>
                <a:lnTo>
                  <a:pt x="1303" y="2087"/>
                </a:lnTo>
                <a:lnTo>
                  <a:pt x="1303" y="2082"/>
                </a:lnTo>
                <a:lnTo>
                  <a:pt x="1303" y="2081"/>
                </a:lnTo>
                <a:lnTo>
                  <a:pt x="1298" y="2081"/>
                </a:lnTo>
                <a:lnTo>
                  <a:pt x="1295" y="2081"/>
                </a:lnTo>
                <a:lnTo>
                  <a:pt x="1295" y="2079"/>
                </a:lnTo>
                <a:lnTo>
                  <a:pt x="1295" y="2076"/>
                </a:lnTo>
                <a:lnTo>
                  <a:pt x="1289" y="2076"/>
                </a:lnTo>
                <a:lnTo>
                  <a:pt x="1287" y="2076"/>
                </a:lnTo>
                <a:lnTo>
                  <a:pt x="1287" y="2081"/>
                </a:lnTo>
                <a:lnTo>
                  <a:pt x="1285" y="2081"/>
                </a:lnTo>
                <a:lnTo>
                  <a:pt x="1281" y="2081"/>
                </a:lnTo>
                <a:lnTo>
                  <a:pt x="1273" y="2081"/>
                </a:lnTo>
                <a:lnTo>
                  <a:pt x="1273" y="2089"/>
                </a:lnTo>
                <a:lnTo>
                  <a:pt x="1272" y="2089"/>
                </a:lnTo>
                <a:lnTo>
                  <a:pt x="1265" y="2089"/>
                </a:lnTo>
                <a:lnTo>
                  <a:pt x="1265" y="2091"/>
                </a:lnTo>
                <a:lnTo>
                  <a:pt x="1265" y="2095"/>
                </a:lnTo>
                <a:close/>
                <a:moveTo>
                  <a:pt x="2033" y="2128"/>
                </a:moveTo>
                <a:lnTo>
                  <a:pt x="2033" y="2129"/>
                </a:lnTo>
                <a:lnTo>
                  <a:pt x="2034" y="2129"/>
                </a:lnTo>
                <a:lnTo>
                  <a:pt x="2038" y="2129"/>
                </a:lnTo>
                <a:lnTo>
                  <a:pt x="2038" y="2130"/>
                </a:lnTo>
                <a:lnTo>
                  <a:pt x="2038" y="2132"/>
                </a:lnTo>
                <a:lnTo>
                  <a:pt x="2040" y="2133"/>
                </a:lnTo>
                <a:lnTo>
                  <a:pt x="2042" y="2134"/>
                </a:lnTo>
                <a:lnTo>
                  <a:pt x="2042" y="2136"/>
                </a:lnTo>
                <a:lnTo>
                  <a:pt x="2043" y="2137"/>
                </a:lnTo>
                <a:lnTo>
                  <a:pt x="2044" y="2138"/>
                </a:lnTo>
                <a:lnTo>
                  <a:pt x="2046" y="2138"/>
                </a:lnTo>
                <a:lnTo>
                  <a:pt x="2046" y="2140"/>
                </a:lnTo>
                <a:lnTo>
                  <a:pt x="2047" y="2141"/>
                </a:lnTo>
                <a:lnTo>
                  <a:pt x="2048" y="2142"/>
                </a:lnTo>
                <a:lnTo>
                  <a:pt x="2048" y="2143"/>
                </a:lnTo>
                <a:lnTo>
                  <a:pt x="2050" y="2143"/>
                </a:lnTo>
                <a:lnTo>
                  <a:pt x="2051" y="2145"/>
                </a:lnTo>
                <a:lnTo>
                  <a:pt x="2052" y="2146"/>
                </a:lnTo>
                <a:lnTo>
                  <a:pt x="2052" y="2147"/>
                </a:lnTo>
                <a:lnTo>
                  <a:pt x="2054" y="2147"/>
                </a:lnTo>
                <a:lnTo>
                  <a:pt x="2054" y="2149"/>
                </a:lnTo>
                <a:lnTo>
                  <a:pt x="2055" y="2149"/>
                </a:lnTo>
                <a:lnTo>
                  <a:pt x="2056" y="2150"/>
                </a:lnTo>
                <a:lnTo>
                  <a:pt x="2056" y="2151"/>
                </a:lnTo>
                <a:lnTo>
                  <a:pt x="2059" y="2153"/>
                </a:lnTo>
                <a:lnTo>
                  <a:pt x="2060" y="2155"/>
                </a:lnTo>
                <a:lnTo>
                  <a:pt x="2061" y="2157"/>
                </a:lnTo>
                <a:lnTo>
                  <a:pt x="2063" y="2158"/>
                </a:lnTo>
                <a:lnTo>
                  <a:pt x="2064" y="2160"/>
                </a:lnTo>
                <a:lnTo>
                  <a:pt x="2065" y="2160"/>
                </a:lnTo>
                <a:lnTo>
                  <a:pt x="2067" y="2160"/>
                </a:lnTo>
                <a:lnTo>
                  <a:pt x="2067" y="2159"/>
                </a:lnTo>
                <a:lnTo>
                  <a:pt x="2068" y="2159"/>
                </a:lnTo>
                <a:lnTo>
                  <a:pt x="2069" y="2159"/>
                </a:lnTo>
                <a:lnTo>
                  <a:pt x="2069" y="2158"/>
                </a:lnTo>
                <a:lnTo>
                  <a:pt x="2070" y="2158"/>
                </a:lnTo>
                <a:lnTo>
                  <a:pt x="2070" y="2157"/>
                </a:lnTo>
                <a:lnTo>
                  <a:pt x="2039" y="2123"/>
                </a:lnTo>
                <a:lnTo>
                  <a:pt x="2037" y="2124"/>
                </a:lnTo>
                <a:lnTo>
                  <a:pt x="2035" y="2126"/>
                </a:lnTo>
                <a:lnTo>
                  <a:pt x="2033" y="2128"/>
                </a:lnTo>
                <a:close/>
                <a:moveTo>
                  <a:pt x="1333" y="2137"/>
                </a:moveTo>
                <a:lnTo>
                  <a:pt x="1333" y="2129"/>
                </a:lnTo>
                <a:lnTo>
                  <a:pt x="1329" y="2129"/>
                </a:lnTo>
                <a:lnTo>
                  <a:pt x="1329" y="2130"/>
                </a:lnTo>
                <a:lnTo>
                  <a:pt x="1329" y="2132"/>
                </a:lnTo>
                <a:lnTo>
                  <a:pt x="1329" y="2133"/>
                </a:lnTo>
                <a:lnTo>
                  <a:pt x="1327" y="2133"/>
                </a:lnTo>
                <a:lnTo>
                  <a:pt x="1327" y="2134"/>
                </a:lnTo>
                <a:lnTo>
                  <a:pt x="1327" y="2137"/>
                </a:lnTo>
                <a:lnTo>
                  <a:pt x="1329" y="2137"/>
                </a:lnTo>
                <a:lnTo>
                  <a:pt x="1333" y="2137"/>
                </a:lnTo>
                <a:close/>
                <a:moveTo>
                  <a:pt x="1311" y="2129"/>
                </a:moveTo>
                <a:lnTo>
                  <a:pt x="1310" y="2129"/>
                </a:lnTo>
                <a:lnTo>
                  <a:pt x="1308" y="2129"/>
                </a:lnTo>
                <a:lnTo>
                  <a:pt x="1308" y="2130"/>
                </a:lnTo>
                <a:lnTo>
                  <a:pt x="1308" y="2133"/>
                </a:lnTo>
                <a:lnTo>
                  <a:pt x="1310" y="2133"/>
                </a:lnTo>
                <a:lnTo>
                  <a:pt x="1311" y="2133"/>
                </a:lnTo>
                <a:lnTo>
                  <a:pt x="1311" y="2129"/>
                </a:lnTo>
                <a:close/>
                <a:moveTo>
                  <a:pt x="623" y="621"/>
                </a:moveTo>
                <a:lnTo>
                  <a:pt x="623" y="610"/>
                </a:lnTo>
                <a:lnTo>
                  <a:pt x="628" y="618"/>
                </a:lnTo>
                <a:lnTo>
                  <a:pt x="630" y="619"/>
                </a:lnTo>
                <a:lnTo>
                  <a:pt x="630" y="604"/>
                </a:lnTo>
                <a:lnTo>
                  <a:pt x="628" y="601"/>
                </a:lnTo>
                <a:lnTo>
                  <a:pt x="622" y="593"/>
                </a:lnTo>
                <a:lnTo>
                  <a:pt x="619" y="589"/>
                </a:lnTo>
                <a:lnTo>
                  <a:pt x="615" y="583"/>
                </a:lnTo>
                <a:lnTo>
                  <a:pt x="615" y="574"/>
                </a:lnTo>
                <a:lnTo>
                  <a:pt x="596" y="574"/>
                </a:lnTo>
                <a:lnTo>
                  <a:pt x="592" y="567"/>
                </a:lnTo>
                <a:lnTo>
                  <a:pt x="592" y="574"/>
                </a:lnTo>
                <a:lnTo>
                  <a:pt x="592" y="575"/>
                </a:lnTo>
                <a:lnTo>
                  <a:pt x="592" y="582"/>
                </a:lnTo>
                <a:lnTo>
                  <a:pt x="600" y="582"/>
                </a:lnTo>
                <a:lnTo>
                  <a:pt x="600" y="578"/>
                </a:lnTo>
                <a:lnTo>
                  <a:pt x="603" y="574"/>
                </a:lnTo>
                <a:lnTo>
                  <a:pt x="603" y="575"/>
                </a:lnTo>
                <a:lnTo>
                  <a:pt x="607" y="579"/>
                </a:lnTo>
                <a:lnTo>
                  <a:pt x="603" y="583"/>
                </a:lnTo>
                <a:lnTo>
                  <a:pt x="602" y="589"/>
                </a:lnTo>
                <a:lnTo>
                  <a:pt x="606" y="589"/>
                </a:lnTo>
                <a:lnTo>
                  <a:pt x="607" y="589"/>
                </a:lnTo>
                <a:lnTo>
                  <a:pt x="613" y="587"/>
                </a:lnTo>
                <a:lnTo>
                  <a:pt x="623" y="602"/>
                </a:lnTo>
                <a:lnTo>
                  <a:pt x="619" y="605"/>
                </a:lnTo>
                <a:lnTo>
                  <a:pt x="614" y="605"/>
                </a:lnTo>
                <a:lnTo>
                  <a:pt x="614" y="621"/>
                </a:lnTo>
                <a:lnTo>
                  <a:pt x="622" y="621"/>
                </a:lnTo>
                <a:lnTo>
                  <a:pt x="623" y="621"/>
                </a:lnTo>
                <a:close/>
                <a:moveTo>
                  <a:pt x="817" y="559"/>
                </a:moveTo>
                <a:lnTo>
                  <a:pt x="817" y="591"/>
                </a:lnTo>
                <a:lnTo>
                  <a:pt x="817" y="593"/>
                </a:lnTo>
                <a:lnTo>
                  <a:pt x="819" y="593"/>
                </a:lnTo>
                <a:lnTo>
                  <a:pt x="825" y="593"/>
                </a:lnTo>
                <a:lnTo>
                  <a:pt x="827" y="593"/>
                </a:lnTo>
                <a:lnTo>
                  <a:pt x="833" y="593"/>
                </a:lnTo>
                <a:lnTo>
                  <a:pt x="837" y="593"/>
                </a:lnTo>
                <a:lnTo>
                  <a:pt x="841" y="593"/>
                </a:lnTo>
                <a:lnTo>
                  <a:pt x="844" y="595"/>
                </a:lnTo>
                <a:lnTo>
                  <a:pt x="848" y="595"/>
                </a:lnTo>
                <a:lnTo>
                  <a:pt x="849" y="595"/>
                </a:lnTo>
                <a:lnTo>
                  <a:pt x="849" y="592"/>
                </a:lnTo>
                <a:lnTo>
                  <a:pt x="849" y="591"/>
                </a:lnTo>
                <a:lnTo>
                  <a:pt x="850" y="589"/>
                </a:lnTo>
                <a:lnTo>
                  <a:pt x="850" y="583"/>
                </a:lnTo>
                <a:lnTo>
                  <a:pt x="850" y="579"/>
                </a:lnTo>
                <a:lnTo>
                  <a:pt x="848" y="579"/>
                </a:lnTo>
                <a:lnTo>
                  <a:pt x="842" y="579"/>
                </a:lnTo>
                <a:lnTo>
                  <a:pt x="842" y="575"/>
                </a:lnTo>
                <a:lnTo>
                  <a:pt x="842" y="574"/>
                </a:lnTo>
                <a:lnTo>
                  <a:pt x="842" y="570"/>
                </a:lnTo>
                <a:lnTo>
                  <a:pt x="842" y="567"/>
                </a:lnTo>
                <a:lnTo>
                  <a:pt x="842" y="559"/>
                </a:lnTo>
                <a:lnTo>
                  <a:pt x="827" y="559"/>
                </a:lnTo>
                <a:lnTo>
                  <a:pt x="817" y="559"/>
                </a:lnTo>
                <a:close/>
              </a:path>
            </a:pathLst>
          </a:custGeom>
          <a:grpFill/>
          <a:ln w="1270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030641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Seattle</a:t>
            </a:r>
            <a:r>
              <a:rPr lang="en-US" altLang="zh-CN" dirty="0">
                <a:solidFill>
                  <a:srgbClr val="0000FF"/>
                </a:solidFill>
              </a:rPr>
              <a:t> </a:t>
            </a:r>
            <a:r>
              <a:rPr lang="en-US" altLang="zh-CN" dirty="0"/>
              <a:t>City of Washington State</a:t>
            </a:r>
            <a:endParaRPr lang="en-US" altLang="zh-CN" dirty="0">
              <a:solidFill>
                <a:srgbClr val="FF0000"/>
              </a:solidFill>
            </a:endParaRP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58CAFB2-DF8C-C40D-51DA-C5495C4ADBDD}"/>
              </a:ext>
            </a:extLst>
          </p:cNvPr>
          <p:cNvSpPr>
            <a:spLocks noEditPoints="1"/>
          </p:cNvSpPr>
          <p:nvPr/>
        </p:nvSpPr>
        <p:spPr bwMode="auto">
          <a:xfrm>
            <a:off x="1619672" y="1231060"/>
            <a:ext cx="2016224" cy="3572938"/>
          </a:xfrm>
          <a:custGeom>
            <a:avLst/>
            <a:gdLst>
              <a:gd name="T0" fmla="*/ 467 w 1075"/>
              <a:gd name="T1" fmla="*/ 1316 h 1905"/>
              <a:gd name="T2" fmla="*/ 420 w 1075"/>
              <a:gd name="T3" fmla="*/ 1220 h 1905"/>
              <a:gd name="T4" fmla="*/ 290 w 1075"/>
              <a:gd name="T5" fmla="*/ 1126 h 1905"/>
              <a:gd name="T6" fmla="*/ 381 w 1075"/>
              <a:gd name="T7" fmla="*/ 1197 h 1905"/>
              <a:gd name="T8" fmla="*/ 461 w 1075"/>
              <a:gd name="T9" fmla="*/ 1342 h 1905"/>
              <a:gd name="T10" fmla="*/ 512 w 1075"/>
              <a:gd name="T11" fmla="*/ 1485 h 1905"/>
              <a:gd name="T12" fmla="*/ 603 w 1075"/>
              <a:gd name="T13" fmla="*/ 1599 h 1905"/>
              <a:gd name="T14" fmla="*/ 348 w 1075"/>
              <a:gd name="T15" fmla="*/ 1738 h 1905"/>
              <a:gd name="T16" fmla="*/ 236 w 1075"/>
              <a:gd name="T17" fmla="*/ 1801 h 1905"/>
              <a:gd name="T18" fmla="*/ 205 w 1075"/>
              <a:gd name="T19" fmla="*/ 1648 h 1905"/>
              <a:gd name="T20" fmla="*/ 196 w 1075"/>
              <a:gd name="T21" fmla="*/ 1501 h 1905"/>
              <a:gd name="T22" fmla="*/ 151 w 1075"/>
              <a:gd name="T23" fmla="*/ 1351 h 1905"/>
              <a:gd name="T24" fmla="*/ 104 w 1075"/>
              <a:gd name="T25" fmla="*/ 1250 h 1905"/>
              <a:gd name="T26" fmla="*/ 236 w 1075"/>
              <a:gd name="T27" fmla="*/ 1138 h 1905"/>
              <a:gd name="T28" fmla="*/ 771 w 1075"/>
              <a:gd name="T29" fmla="*/ 732 h 1905"/>
              <a:gd name="T30" fmla="*/ 831 w 1075"/>
              <a:gd name="T31" fmla="*/ 21 h 1905"/>
              <a:gd name="T32" fmla="*/ 859 w 1075"/>
              <a:gd name="T33" fmla="*/ 190 h 1905"/>
              <a:gd name="T34" fmla="*/ 904 w 1075"/>
              <a:gd name="T35" fmla="*/ 339 h 1905"/>
              <a:gd name="T36" fmla="*/ 1014 w 1075"/>
              <a:gd name="T37" fmla="*/ 436 h 1905"/>
              <a:gd name="T38" fmla="*/ 928 w 1075"/>
              <a:gd name="T39" fmla="*/ 548 h 1905"/>
              <a:gd name="T40" fmla="*/ 865 w 1075"/>
              <a:gd name="T41" fmla="*/ 675 h 1905"/>
              <a:gd name="T42" fmla="*/ 794 w 1075"/>
              <a:gd name="T43" fmla="*/ 630 h 1905"/>
              <a:gd name="T44" fmla="*/ 747 w 1075"/>
              <a:gd name="T45" fmla="*/ 630 h 1905"/>
              <a:gd name="T46" fmla="*/ 662 w 1075"/>
              <a:gd name="T47" fmla="*/ 677 h 1905"/>
              <a:gd name="T48" fmla="*/ 564 w 1075"/>
              <a:gd name="T49" fmla="*/ 686 h 1905"/>
              <a:gd name="T50" fmla="*/ 479 w 1075"/>
              <a:gd name="T51" fmla="*/ 687 h 1905"/>
              <a:gd name="T52" fmla="*/ 348 w 1075"/>
              <a:gd name="T53" fmla="*/ 595 h 1905"/>
              <a:gd name="T54" fmla="*/ 232 w 1075"/>
              <a:gd name="T55" fmla="*/ 534 h 1905"/>
              <a:gd name="T56" fmla="*/ 273 w 1075"/>
              <a:gd name="T57" fmla="*/ 582 h 1905"/>
              <a:gd name="T58" fmla="*/ 341 w 1075"/>
              <a:gd name="T59" fmla="*/ 612 h 1905"/>
              <a:gd name="T60" fmla="*/ 483 w 1075"/>
              <a:gd name="T61" fmla="*/ 714 h 1905"/>
              <a:gd name="T62" fmla="*/ 516 w 1075"/>
              <a:gd name="T63" fmla="*/ 832 h 1905"/>
              <a:gd name="T64" fmla="*/ 586 w 1075"/>
              <a:gd name="T65" fmla="*/ 797 h 1905"/>
              <a:gd name="T66" fmla="*/ 600 w 1075"/>
              <a:gd name="T67" fmla="*/ 673 h 1905"/>
              <a:gd name="T68" fmla="*/ 673 w 1075"/>
              <a:gd name="T69" fmla="*/ 735 h 1905"/>
              <a:gd name="T70" fmla="*/ 749 w 1075"/>
              <a:gd name="T71" fmla="*/ 726 h 1905"/>
              <a:gd name="T72" fmla="*/ 853 w 1075"/>
              <a:gd name="T73" fmla="*/ 735 h 1905"/>
              <a:gd name="T74" fmla="*/ 838 w 1075"/>
              <a:gd name="T75" fmla="*/ 858 h 1905"/>
              <a:gd name="T76" fmla="*/ 823 w 1075"/>
              <a:gd name="T77" fmla="*/ 1016 h 1905"/>
              <a:gd name="T78" fmla="*/ 811 w 1075"/>
              <a:gd name="T79" fmla="*/ 1161 h 1905"/>
              <a:gd name="T80" fmla="*/ 853 w 1075"/>
              <a:gd name="T81" fmla="*/ 1299 h 1905"/>
              <a:gd name="T82" fmla="*/ 930 w 1075"/>
              <a:gd name="T83" fmla="*/ 1401 h 1905"/>
              <a:gd name="T84" fmla="*/ 971 w 1075"/>
              <a:gd name="T85" fmla="*/ 1388 h 1905"/>
              <a:gd name="T86" fmla="*/ 978 w 1075"/>
              <a:gd name="T87" fmla="*/ 1481 h 1905"/>
              <a:gd name="T88" fmla="*/ 930 w 1075"/>
              <a:gd name="T89" fmla="*/ 1613 h 1905"/>
              <a:gd name="T90" fmla="*/ 968 w 1075"/>
              <a:gd name="T91" fmla="*/ 1720 h 1905"/>
              <a:gd name="T92" fmla="*/ 1012 w 1075"/>
              <a:gd name="T93" fmla="*/ 1846 h 1905"/>
              <a:gd name="T94" fmla="*/ 727 w 1075"/>
              <a:gd name="T95" fmla="*/ 1675 h 1905"/>
              <a:gd name="T96" fmla="*/ 570 w 1075"/>
              <a:gd name="T97" fmla="*/ 1551 h 1905"/>
              <a:gd name="T98" fmla="*/ 521 w 1075"/>
              <a:gd name="T99" fmla="*/ 1466 h 1905"/>
              <a:gd name="T100" fmla="*/ 486 w 1075"/>
              <a:gd name="T101" fmla="*/ 1329 h 1905"/>
              <a:gd name="T102" fmla="*/ 508 w 1075"/>
              <a:gd name="T103" fmla="*/ 1111 h 1905"/>
              <a:gd name="T104" fmla="*/ 503 w 1075"/>
              <a:gd name="T105" fmla="*/ 1016 h 1905"/>
              <a:gd name="T106" fmla="*/ 426 w 1075"/>
              <a:gd name="T107" fmla="*/ 946 h 1905"/>
              <a:gd name="T108" fmla="*/ 312 w 1075"/>
              <a:gd name="T109" fmla="*/ 836 h 1905"/>
              <a:gd name="T110" fmla="*/ 290 w 1075"/>
              <a:gd name="T111" fmla="*/ 858 h 1905"/>
              <a:gd name="T112" fmla="*/ 192 w 1075"/>
              <a:gd name="T113" fmla="*/ 811 h 1905"/>
              <a:gd name="T114" fmla="*/ 100 w 1075"/>
              <a:gd name="T115" fmla="*/ 686 h 1905"/>
              <a:gd name="T116" fmla="*/ 68 w 1075"/>
              <a:gd name="T117" fmla="*/ 538 h 1905"/>
              <a:gd name="T118" fmla="*/ 205 w 1075"/>
              <a:gd name="T119" fmla="*/ 555 h 1905"/>
              <a:gd name="T120" fmla="*/ 141 w 1075"/>
              <a:gd name="T121" fmla="*/ 467 h 1905"/>
              <a:gd name="T122" fmla="*/ 194 w 1075"/>
              <a:gd name="T123" fmla="*/ 283 h 1905"/>
              <a:gd name="T124" fmla="*/ 310 w 1075"/>
              <a:gd name="T125" fmla="*/ 162 h 1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75" h="1905">
                <a:moveTo>
                  <a:pt x="472" y="1397"/>
                </a:moveTo>
                <a:lnTo>
                  <a:pt x="473" y="1397"/>
                </a:lnTo>
                <a:lnTo>
                  <a:pt x="473" y="1398"/>
                </a:lnTo>
                <a:lnTo>
                  <a:pt x="474" y="1398"/>
                </a:lnTo>
                <a:lnTo>
                  <a:pt x="475" y="1398"/>
                </a:lnTo>
                <a:lnTo>
                  <a:pt x="475" y="1399"/>
                </a:lnTo>
                <a:lnTo>
                  <a:pt x="476" y="1399"/>
                </a:lnTo>
                <a:lnTo>
                  <a:pt x="476" y="1400"/>
                </a:lnTo>
                <a:lnTo>
                  <a:pt x="476" y="1400"/>
                </a:lnTo>
                <a:lnTo>
                  <a:pt x="476" y="1401"/>
                </a:lnTo>
                <a:lnTo>
                  <a:pt x="476" y="1402"/>
                </a:lnTo>
                <a:lnTo>
                  <a:pt x="477" y="1403"/>
                </a:lnTo>
                <a:lnTo>
                  <a:pt x="477" y="1404"/>
                </a:lnTo>
                <a:lnTo>
                  <a:pt x="477" y="1404"/>
                </a:lnTo>
                <a:lnTo>
                  <a:pt x="478" y="1404"/>
                </a:lnTo>
                <a:lnTo>
                  <a:pt x="478" y="1405"/>
                </a:lnTo>
                <a:lnTo>
                  <a:pt x="478" y="1406"/>
                </a:lnTo>
                <a:lnTo>
                  <a:pt x="479" y="1406"/>
                </a:lnTo>
                <a:lnTo>
                  <a:pt x="479" y="1407"/>
                </a:lnTo>
                <a:lnTo>
                  <a:pt x="479" y="1408"/>
                </a:lnTo>
                <a:lnTo>
                  <a:pt x="479" y="1409"/>
                </a:lnTo>
                <a:lnTo>
                  <a:pt x="479" y="1409"/>
                </a:lnTo>
                <a:lnTo>
                  <a:pt x="479" y="1410"/>
                </a:lnTo>
                <a:lnTo>
                  <a:pt x="480" y="1410"/>
                </a:lnTo>
                <a:lnTo>
                  <a:pt x="480" y="1411"/>
                </a:lnTo>
                <a:lnTo>
                  <a:pt x="480" y="1412"/>
                </a:lnTo>
                <a:lnTo>
                  <a:pt x="480" y="1412"/>
                </a:lnTo>
                <a:lnTo>
                  <a:pt x="480" y="1413"/>
                </a:lnTo>
                <a:lnTo>
                  <a:pt x="480" y="1413"/>
                </a:lnTo>
                <a:lnTo>
                  <a:pt x="480" y="1414"/>
                </a:lnTo>
                <a:lnTo>
                  <a:pt x="481" y="1414"/>
                </a:lnTo>
                <a:lnTo>
                  <a:pt x="481" y="1415"/>
                </a:lnTo>
                <a:lnTo>
                  <a:pt x="482" y="1415"/>
                </a:lnTo>
                <a:lnTo>
                  <a:pt x="483" y="1415"/>
                </a:lnTo>
                <a:lnTo>
                  <a:pt x="484" y="1416"/>
                </a:lnTo>
                <a:lnTo>
                  <a:pt x="485" y="1416"/>
                </a:lnTo>
                <a:lnTo>
                  <a:pt x="485" y="1416"/>
                </a:lnTo>
                <a:lnTo>
                  <a:pt x="486" y="1416"/>
                </a:lnTo>
                <a:lnTo>
                  <a:pt x="486" y="1417"/>
                </a:lnTo>
                <a:lnTo>
                  <a:pt x="487" y="1417"/>
                </a:lnTo>
                <a:lnTo>
                  <a:pt x="488" y="1417"/>
                </a:lnTo>
                <a:lnTo>
                  <a:pt x="489" y="1417"/>
                </a:lnTo>
                <a:lnTo>
                  <a:pt x="489" y="1417"/>
                </a:lnTo>
                <a:lnTo>
                  <a:pt x="490" y="1417"/>
                </a:lnTo>
                <a:lnTo>
                  <a:pt x="490" y="1418"/>
                </a:lnTo>
                <a:lnTo>
                  <a:pt x="490" y="1418"/>
                </a:lnTo>
                <a:lnTo>
                  <a:pt x="491" y="1418"/>
                </a:lnTo>
                <a:lnTo>
                  <a:pt x="491" y="1419"/>
                </a:lnTo>
                <a:lnTo>
                  <a:pt x="491" y="1420"/>
                </a:lnTo>
                <a:lnTo>
                  <a:pt x="491" y="1421"/>
                </a:lnTo>
                <a:lnTo>
                  <a:pt x="490" y="1421"/>
                </a:lnTo>
                <a:lnTo>
                  <a:pt x="489" y="1421"/>
                </a:lnTo>
                <a:lnTo>
                  <a:pt x="489" y="1422"/>
                </a:lnTo>
                <a:lnTo>
                  <a:pt x="489" y="1422"/>
                </a:lnTo>
                <a:lnTo>
                  <a:pt x="488" y="1422"/>
                </a:lnTo>
                <a:lnTo>
                  <a:pt x="487" y="1422"/>
                </a:lnTo>
                <a:lnTo>
                  <a:pt x="487" y="1422"/>
                </a:lnTo>
                <a:lnTo>
                  <a:pt x="486" y="1422"/>
                </a:lnTo>
                <a:lnTo>
                  <a:pt x="485" y="1422"/>
                </a:lnTo>
                <a:lnTo>
                  <a:pt x="485" y="1422"/>
                </a:lnTo>
                <a:lnTo>
                  <a:pt x="484" y="1422"/>
                </a:lnTo>
                <a:lnTo>
                  <a:pt x="483" y="1422"/>
                </a:lnTo>
                <a:lnTo>
                  <a:pt x="483" y="1423"/>
                </a:lnTo>
                <a:lnTo>
                  <a:pt x="482" y="1423"/>
                </a:lnTo>
                <a:lnTo>
                  <a:pt x="481" y="1423"/>
                </a:lnTo>
                <a:lnTo>
                  <a:pt x="481" y="1422"/>
                </a:lnTo>
                <a:lnTo>
                  <a:pt x="480" y="1422"/>
                </a:lnTo>
                <a:lnTo>
                  <a:pt x="480" y="1422"/>
                </a:lnTo>
                <a:lnTo>
                  <a:pt x="479" y="1422"/>
                </a:lnTo>
                <a:lnTo>
                  <a:pt x="478" y="1422"/>
                </a:lnTo>
                <a:lnTo>
                  <a:pt x="477" y="1422"/>
                </a:lnTo>
                <a:lnTo>
                  <a:pt x="476" y="1422"/>
                </a:lnTo>
                <a:lnTo>
                  <a:pt x="476" y="1422"/>
                </a:lnTo>
                <a:lnTo>
                  <a:pt x="476" y="1422"/>
                </a:lnTo>
                <a:lnTo>
                  <a:pt x="475" y="1422"/>
                </a:lnTo>
                <a:lnTo>
                  <a:pt x="474" y="1422"/>
                </a:lnTo>
                <a:lnTo>
                  <a:pt x="474" y="1421"/>
                </a:lnTo>
                <a:lnTo>
                  <a:pt x="473" y="1421"/>
                </a:lnTo>
                <a:lnTo>
                  <a:pt x="473" y="1420"/>
                </a:lnTo>
                <a:lnTo>
                  <a:pt x="473" y="1419"/>
                </a:lnTo>
                <a:lnTo>
                  <a:pt x="472" y="1419"/>
                </a:lnTo>
                <a:lnTo>
                  <a:pt x="472" y="1418"/>
                </a:lnTo>
                <a:lnTo>
                  <a:pt x="472" y="1418"/>
                </a:lnTo>
                <a:lnTo>
                  <a:pt x="471" y="1418"/>
                </a:lnTo>
                <a:lnTo>
                  <a:pt x="471" y="1417"/>
                </a:lnTo>
                <a:lnTo>
                  <a:pt x="471" y="1417"/>
                </a:lnTo>
                <a:lnTo>
                  <a:pt x="471" y="1416"/>
                </a:lnTo>
                <a:lnTo>
                  <a:pt x="471" y="1415"/>
                </a:lnTo>
                <a:lnTo>
                  <a:pt x="470" y="1414"/>
                </a:lnTo>
                <a:lnTo>
                  <a:pt x="470" y="1413"/>
                </a:lnTo>
                <a:lnTo>
                  <a:pt x="470" y="1413"/>
                </a:lnTo>
                <a:lnTo>
                  <a:pt x="469" y="1413"/>
                </a:lnTo>
                <a:lnTo>
                  <a:pt x="469" y="1412"/>
                </a:lnTo>
                <a:lnTo>
                  <a:pt x="469" y="1411"/>
                </a:lnTo>
                <a:lnTo>
                  <a:pt x="468" y="1411"/>
                </a:lnTo>
                <a:lnTo>
                  <a:pt x="468" y="1410"/>
                </a:lnTo>
                <a:lnTo>
                  <a:pt x="468" y="1409"/>
                </a:lnTo>
                <a:lnTo>
                  <a:pt x="468" y="1409"/>
                </a:lnTo>
                <a:lnTo>
                  <a:pt x="467" y="1409"/>
                </a:lnTo>
                <a:lnTo>
                  <a:pt x="467" y="1408"/>
                </a:lnTo>
                <a:lnTo>
                  <a:pt x="467" y="1407"/>
                </a:lnTo>
                <a:lnTo>
                  <a:pt x="468" y="1407"/>
                </a:lnTo>
                <a:lnTo>
                  <a:pt x="468" y="1406"/>
                </a:lnTo>
                <a:lnTo>
                  <a:pt x="468" y="1405"/>
                </a:lnTo>
                <a:lnTo>
                  <a:pt x="468" y="1404"/>
                </a:lnTo>
                <a:lnTo>
                  <a:pt x="469" y="1404"/>
                </a:lnTo>
                <a:lnTo>
                  <a:pt x="469" y="1403"/>
                </a:lnTo>
                <a:lnTo>
                  <a:pt x="470" y="1403"/>
                </a:lnTo>
                <a:lnTo>
                  <a:pt x="470" y="1402"/>
                </a:lnTo>
                <a:lnTo>
                  <a:pt x="470" y="1401"/>
                </a:lnTo>
                <a:lnTo>
                  <a:pt x="471" y="1401"/>
                </a:lnTo>
                <a:lnTo>
                  <a:pt x="471" y="1400"/>
                </a:lnTo>
                <a:lnTo>
                  <a:pt x="471" y="1400"/>
                </a:lnTo>
                <a:lnTo>
                  <a:pt x="471" y="1400"/>
                </a:lnTo>
                <a:lnTo>
                  <a:pt x="471" y="1399"/>
                </a:lnTo>
                <a:lnTo>
                  <a:pt x="471" y="1398"/>
                </a:lnTo>
                <a:lnTo>
                  <a:pt x="472" y="1398"/>
                </a:lnTo>
                <a:lnTo>
                  <a:pt x="472" y="1397"/>
                </a:lnTo>
                <a:close/>
                <a:moveTo>
                  <a:pt x="484" y="1150"/>
                </a:moveTo>
                <a:lnTo>
                  <a:pt x="484" y="1152"/>
                </a:lnTo>
                <a:lnTo>
                  <a:pt x="484" y="1154"/>
                </a:lnTo>
                <a:lnTo>
                  <a:pt x="484" y="1156"/>
                </a:lnTo>
                <a:lnTo>
                  <a:pt x="484" y="1159"/>
                </a:lnTo>
                <a:lnTo>
                  <a:pt x="484" y="1162"/>
                </a:lnTo>
                <a:lnTo>
                  <a:pt x="484" y="1164"/>
                </a:lnTo>
                <a:lnTo>
                  <a:pt x="484" y="1166"/>
                </a:lnTo>
                <a:lnTo>
                  <a:pt x="484" y="1168"/>
                </a:lnTo>
                <a:lnTo>
                  <a:pt x="484" y="1170"/>
                </a:lnTo>
                <a:lnTo>
                  <a:pt x="484" y="1172"/>
                </a:lnTo>
                <a:lnTo>
                  <a:pt x="484" y="1174"/>
                </a:lnTo>
                <a:lnTo>
                  <a:pt x="484" y="1175"/>
                </a:lnTo>
                <a:lnTo>
                  <a:pt x="484" y="1177"/>
                </a:lnTo>
                <a:lnTo>
                  <a:pt x="484" y="1178"/>
                </a:lnTo>
                <a:lnTo>
                  <a:pt x="484" y="1180"/>
                </a:lnTo>
                <a:lnTo>
                  <a:pt x="484" y="1181"/>
                </a:lnTo>
                <a:lnTo>
                  <a:pt x="484" y="1184"/>
                </a:lnTo>
                <a:lnTo>
                  <a:pt x="484" y="1190"/>
                </a:lnTo>
                <a:lnTo>
                  <a:pt x="484" y="1197"/>
                </a:lnTo>
                <a:lnTo>
                  <a:pt x="484" y="1204"/>
                </a:lnTo>
                <a:lnTo>
                  <a:pt x="484" y="1210"/>
                </a:lnTo>
                <a:lnTo>
                  <a:pt x="484" y="1214"/>
                </a:lnTo>
                <a:lnTo>
                  <a:pt x="484" y="1225"/>
                </a:lnTo>
                <a:lnTo>
                  <a:pt x="484" y="1233"/>
                </a:lnTo>
                <a:lnTo>
                  <a:pt x="484" y="1235"/>
                </a:lnTo>
                <a:lnTo>
                  <a:pt x="484" y="1236"/>
                </a:lnTo>
                <a:lnTo>
                  <a:pt x="484" y="1237"/>
                </a:lnTo>
                <a:lnTo>
                  <a:pt x="484" y="1239"/>
                </a:lnTo>
                <a:lnTo>
                  <a:pt x="484" y="1241"/>
                </a:lnTo>
                <a:lnTo>
                  <a:pt x="484" y="1242"/>
                </a:lnTo>
                <a:lnTo>
                  <a:pt x="484" y="1244"/>
                </a:lnTo>
                <a:lnTo>
                  <a:pt x="484" y="1245"/>
                </a:lnTo>
                <a:lnTo>
                  <a:pt x="484" y="1246"/>
                </a:lnTo>
                <a:lnTo>
                  <a:pt x="484" y="1249"/>
                </a:lnTo>
                <a:lnTo>
                  <a:pt x="484" y="1250"/>
                </a:lnTo>
                <a:lnTo>
                  <a:pt x="484" y="1251"/>
                </a:lnTo>
                <a:lnTo>
                  <a:pt x="484" y="1252"/>
                </a:lnTo>
                <a:lnTo>
                  <a:pt x="484" y="1254"/>
                </a:lnTo>
                <a:lnTo>
                  <a:pt x="484" y="1255"/>
                </a:lnTo>
                <a:lnTo>
                  <a:pt x="484" y="1256"/>
                </a:lnTo>
                <a:lnTo>
                  <a:pt x="484" y="1258"/>
                </a:lnTo>
                <a:lnTo>
                  <a:pt x="484" y="1259"/>
                </a:lnTo>
                <a:lnTo>
                  <a:pt x="484" y="1260"/>
                </a:lnTo>
                <a:lnTo>
                  <a:pt x="484" y="1261"/>
                </a:lnTo>
                <a:lnTo>
                  <a:pt x="484" y="1262"/>
                </a:lnTo>
                <a:lnTo>
                  <a:pt x="484" y="1264"/>
                </a:lnTo>
                <a:lnTo>
                  <a:pt x="484" y="1265"/>
                </a:lnTo>
                <a:lnTo>
                  <a:pt x="484" y="1266"/>
                </a:lnTo>
                <a:lnTo>
                  <a:pt x="484" y="1268"/>
                </a:lnTo>
                <a:lnTo>
                  <a:pt x="484" y="1269"/>
                </a:lnTo>
                <a:lnTo>
                  <a:pt x="484" y="1270"/>
                </a:lnTo>
                <a:lnTo>
                  <a:pt x="484" y="1271"/>
                </a:lnTo>
                <a:lnTo>
                  <a:pt x="484" y="1272"/>
                </a:lnTo>
                <a:lnTo>
                  <a:pt x="484" y="1273"/>
                </a:lnTo>
                <a:lnTo>
                  <a:pt x="484" y="1274"/>
                </a:lnTo>
                <a:lnTo>
                  <a:pt x="484" y="1276"/>
                </a:lnTo>
                <a:lnTo>
                  <a:pt x="484" y="1277"/>
                </a:lnTo>
                <a:lnTo>
                  <a:pt x="484" y="1278"/>
                </a:lnTo>
                <a:lnTo>
                  <a:pt x="484" y="1279"/>
                </a:lnTo>
                <a:lnTo>
                  <a:pt x="484" y="1281"/>
                </a:lnTo>
                <a:lnTo>
                  <a:pt x="484" y="1282"/>
                </a:lnTo>
                <a:lnTo>
                  <a:pt x="484" y="1282"/>
                </a:lnTo>
                <a:lnTo>
                  <a:pt x="484" y="1283"/>
                </a:lnTo>
                <a:lnTo>
                  <a:pt x="485" y="1283"/>
                </a:lnTo>
                <a:lnTo>
                  <a:pt x="485" y="1283"/>
                </a:lnTo>
                <a:lnTo>
                  <a:pt x="486" y="1283"/>
                </a:lnTo>
                <a:lnTo>
                  <a:pt x="487" y="1283"/>
                </a:lnTo>
                <a:lnTo>
                  <a:pt x="487" y="1284"/>
                </a:lnTo>
                <a:lnTo>
                  <a:pt x="487" y="1285"/>
                </a:lnTo>
                <a:lnTo>
                  <a:pt x="487" y="1286"/>
                </a:lnTo>
                <a:lnTo>
                  <a:pt x="487" y="1287"/>
                </a:lnTo>
                <a:lnTo>
                  <a:pt x="486" y="1288"/>
                </a:lnTo>
                <a:lnTo>
                  <a:pt x="486" y="1289"/>
                </a:lnTo>
                <a:lnTo>
                  <a:pt x="485" y="1291"/>
                </a:lnTo>
                <a:lnTo>
                  <a:pt x="485" y="1293"/>
                </a:lnTo>
                <a:lnTo>
                  <a:pt x="485" y="1295"/>
                </a:lnTo>
                <a:lnTo>
                  <a:pt x="484" y="1296"/>
                </a:lnTo>
                <a:lnTo>
                  <a:pt x="484" y="1297"/>
                </a:lnTo>
                <a:lnTo>
                  <a:pt x="484" y="1298"/>
                </a:lnTo>
                <a:lnTo>
                  <a:pt x="484" y="1300"/>
                </a:lnTo>
                <a:lnTo>
                  <a:pt x="483" y="1301"/>
                </a:lnTo>
                <a:lnTo>
                  <a:pt x="483" y="1302"/>
                </a:lnTo>
                <a:lnTo>
                  <a:pt x="482" y="1302"/>
                </a:lnTo>
                <a:lnTo>
                  <a:pt x="482" y="1303"/>
                </a:lnTo>
                <a:lnTo>
                  <a:pt x="482" y="1304"/>
                </a:lnTo>
                <a:lnTo>
                  <a:pt x="482" y="1305"/>
                </a:lnTo>
                <a:lnTo>
                  <a:pt x="482" y="1305"/>
                </a:lnTo>
                <a:lnTo>
                  <a:pt x="482" y="1306"/>
                </a:lnTo>
                <a:lnTo>
                  <a:pt x="483" y="1307"/>
                </a:lnTo>
                <a:lnTo>
                  <a:pt x="483" y="1308"/>
                </a:lnTo>
                <a:lnTo>
                  <a:pt x="483" y="1309"/>
                </a:lnTo>
                <a:lnTo>
                  <a:pt x="483" y="1310"/>
                </a:lnTo>
                <a:lnTo>
                  <a:pt x="482" y="1312"/>
                </a:lnTo>
                <a:lnTo>
                  <a:pt x="482" y="1313"/>
                </a:lnTo>
                <a:lnTo>
                  <a:pt x="482" y="1314"/>
                </a:lnTo>
                <a:lnTo>
                  <a:pt x="481" y="1315"/>
                </a:lnTo>
                <a:lnTo>
                  <a:pt x="481" y="1317"/>
                </a:lnTo>
                <a:lnTo>
                  <a:pt x="480" y="1318"/>
                </a:lnTo>
                <a:lnTo>
                  <a:pt x="480" y="1318"/>
                </a:lnTo>
                <a:lnTo>
                  <a:pt x="479" y="1318"/>
                </a:lnTo>
                <a:lnTo>
                  <a:pt x="478" y="1318"/>
                </a:lnTo>
                <a:lnTo>
                  <a:pt x="477" y="1318"/>
                </a:lnTo>
                <a:lnTo>
                  <a:pt x="476" y="1319"/>
                </a:lnTo>
                <a:lnTo>
                  <a:pt x="476" y="1319"/>
                </a:lnTo>
                <a:lnTo>
                  <a:pt x="475" y="1319"/>
                </a:lnTo>
                <a:lnTo>
                  <a:pt x="474" y="1319"/>
                </a:lnTo>
                <a:lnTo>
                  <a:pt x="473" y="1318"/>
                </a:lnTo>
                <a:lnTo>
                  <a:pt x="472" y="1318"/>
                </a:lnTo>
                <a:lnTo>
                  <a:pt x="471" y="1318"/>
                </a:lnTo>
                <a:lnTo>
                  <a:pt x="471" y="1318"/>
                </a:lnTo>
                <a:lnTo>
                  <a:pt x="470" y="1318"/>
                </a:lnTo>
                <a:lnTo>
                  <a:pt x="468" y="1318"/>
                </a:lnTo>
                <a:lnTo>
                  <a:pt x="468" y="1317"/>
                </a:lnTo>
                <a:lnTo>
                  <a:pt x="467" y="1316"/>
                </a:lnTo>
                <a:lnTo>
                  <a:pt x="467" y="1315"/>
                </a:lnTo>
                <a:lnTo>
                  <a:pt x="466" y="1314"/>
                </a:lnTo>
                <a:lnTo>
                  <a:pt x="465" y="1314"/>
                </a:lnTo>
                <a:lnTo>
                  <a:pt x="464" y="1313"/>
                </a:lnTo>
                <a:lnTo>
                  <a:pt x="463" y="1312"/>
                </a:lnTo>
                <a:lnTo>
                  <a:pt x="462" y="1311"/>
                </a:lnTo>
                <a:lnTo>
                  <a:pt x="462" y="1310"/>
                </a:lnTo>
                <a:lnTo>
                  <a:pt x="461" y="1310"/>
                </a:lnTo>
                <a:lnTo>
                  <a:pt x="461" y="1309"/>
                </a:lnTo>
                <a:lnTo>
                  <a:pt x="460" y="1309"/>
                </a:lnTo>
                <a:lnTo>
                  <a:pt x="460" y="1308"/>
                </a:lnTo>
                <a:lnTo>
                  <a:pt x="459" y="1308"/>
                </a:lnTo>
                <a:lnTo>
                  <a:pt x="458" y="1308"/>
                </a:lnTo>
                <a:lnTo>
                  <a:pt x="458" y="1307"/>
                </a:lnTo>
                <a:lnTo>
                  <a:pt x="458" y="1307"/>
                </a:lnTo>
                <a:lnTo>
                  <a:pt x="457" y="1308"/>
                </a:lnTo>
                <a:lnTo>
                  <a:pt x="456" y="1308"/>
                </a:lnTo>
                <a:lnTo>
                  <a:pt x="455" y="1308"/>
                </a:lnTo>
                <a:lnTo>
                  <a:pt x="455" y="1307"/>
                </a:lnTo>
                <a:lnTo>
                  <a:pt x="454" y="1306"/>
                </a:lnTo>
                <a:lnTo>
                  <a:pt x="453" y="1306"/>
                </a:lnTo>
                <a:lnTo>
                  <a:pt x="453" y="1306"/>
                </a:lnTo>
                <a:lnTo>
                  <a:pt x="452" y="1306"/>
                </a:lnTo>
                <a:lnTo>
                  <a:pt x="452" y="1305"/>
                </a:lnTo>
                <a:lnTo>
                  <a:pt x="452" y="1305"/>
                </a:lnTo>
                <a:lnTo>
                  <a:pt x="451" y="1305"/>
                </a:lnTo>
                <a:lnTo>
                  <a:pt x="450" y="1304"/>
                </a:lnTo>
                <a:lnTo>
                  <a:pt x="450" y="1303"/>
                </a:lnTo>
                <a:lnTo>
                  <a:pt x="449" y="1302"/>
                </a:lnTo>
                <a:lnTo>
                  <a:pt x="449" y="1302"/>
                </a:lnTo>
                <a:lnTo>
                  <a:pt x="448" y="1302"/>
                </a:lnTo>
                <a:lnTo>
                  <a:pt x="448" y="1301"/>
                </a:lnTo>
                <a:lnTo>
                  <a:pt x="448" y="1300"/>
                </a:lnTo>
                <a:lnTo>
                  <a:pt x="447" y="1300"/>
                </a:lnTo>
                <a:lnTo>
                  <a:pt x="446" y="1299"/>
                </a:lnTo>
                <a:lnTo>
                  <a:pt x="446" y="1298"/>
                </a:lnTo>
                <a:lnTo>
                  <a:pt x="445" y="1298"/>
                </a:lnTo>
                <a:lnTo>
                  <a:pt x="444" y="1298"/>
                </a:lnTo>
                <a:lnTo>
                  <a:pt x="444" y="1297"/>
                </a:lnTo>
                <a:lnTo>
                  <a:pt x="443" y="1296"/>
                </a:lnTo>
                <a:lnTo>
                  <a:pt x="442" y="1296"/>
                </a:lnTo>
                <a:lnTo>
                  <a:pt x="443" y="1296"/>
                </a:lnTo>
                <a:lnTo>
                  <a:pt x="442" y="1295"/>
                </a:lnTo>
                <a:lnTo>
                  <a:pt x="443" y="1295"/>
                </a:lnTo>
                <a:lnTo>
                  <a:pt x="442" y="1295"/>
                </a:lnTo>
                <a:lnTo>
                  <a:pt x="442" y="1294"/>
                </a:lnTo>
                <a:lnTo>
                  <a:pt x="441" y="1294"/>
                </a:lnTo>
                <a:lnTo>
                  <a:pt x="441" y="1293"/>
                </a:lnTo>
                <a:lnTo>
                  <a:pt x="440" y="1292"/>
                </a:lnTo>
                <a:lnTo>
                  <a:pt x="440" y="1291"/>
                </a:lnTo>
                <a:lnTo>
                  <a:pt x="440" y="1291"/>
                </a:lnTo>
                <a:lnTo>
                  <a:pt x="440" y="1290"/>
                </a:lnTo>
                <a:lnTo>
                  <a:pt x="439" y="1290"/>
                </a:lnTo>
                <a:lnTo>
                  <a:pt x="439" y="1289"/>
                </a:lnTo>
                <a:lnTo>
                  <a:pt x="438" y="1289"/>
                </a:lnTo>
                <a:lnTo>
                  <a:pt x="438" y="1288"/>
                </a:lnTo>
                <a:lnTo>
                  <a:pt x="437" y="1288"/>
                </a:lnTo>
                <a:lnTo>
                  <a:pt x="437" y="1287"/>
                </a:lnTo>
                <a:lnTo>
                  <a:pt x="436" y="1287"/>
                </a:lnTo>
                <a:lnTo>
                  <a:pt x="436" y="1287"/>
                </a:lnTo>
                <a:lnTo>
                  <a:pt x="435" y="1286"/>
                </a:lnTo>
                <a:lnTo>
                  <a:pt x="435" y="1286"/>
                </a:lnTo>
                <a:lnTo>
                  <a:pt x="435" y="1285"/>
                </a:lnTo>
                <a:lnTo>
                  <a:pt x="434" y="1285"/>
                </a:lnTo>
                <a:lnTo>
                  <a:pt x="434" y="1284"/>
                </a:lnTo>
                <a:lnTo>
                  <a:pt x="433" y="1284"/>
                </a:lnTo>
                <a:lnTo>
                  <a:pt x="433" y="1283"/>
                </a:lnTo>
                <a:lnTo>
                  <a:pt x="432" y="1282"/>
                </a:lnTo>
                <a:lnTo>
                  <a:pt x="431" y="1282"/>
                </a:lnTo>
                <a:lnTo>
                  <a:pt x="431" y="1282"/>
                </a:lnTo>
                <a:lnTo>
                  <a:pt x="431" y="1282"/>
                </a:lnTo>
                <a:lnTo>
                  <a:pt x="431" y="1281"/>
                </a:lnTo>
                <a:lnTo>
                  <a:pt x="430" y="1281"/>
                </a:lnTo>
                <a:lnTo>
                  <a:pt x="430" y="1280"/>
                </a:lnTo>
                <a:lnTo>
                  <a:pt x="429" y="1280"/>
                </a:lnTo>
                <a:lnTo>
                  <a:pt x="429" y="1279"/>
                </a:lnTo>
                <a:lnTo>
                  <a:pt x="429" y="1278"/>
                </a:lnTo>
                <a:lnTo>
                  <a:pt x="428" y="1278"/>
                </a:lnTo>
                <a:lnTo>
                  <a:pt x="427" y="1278"/>
                </a:lnTo>
                <a:lnTo>
                  <a:pt x="427" y="1279"/>
                </a:lnTo>
                <a:lnTo>
                  <a:pt x="426" y="1279"/>
                </a:lnTo>
                <a:lnTo>
                  <a:pt x="426" y="1278"/>
                </a:lnTo>
                <a:lnTo>
                  <a:pt x="426" y="1278"/>
                </a:lnTo>
                <a:lnTo>
                  <a:pt x="426" y="1278"/>
                </a:lnTo>
                <a:lnTo>
                  <a:pt x="425" y="1278"/>
                </a:lnTo>
                <a:lnTo>
                  <a:pt x="425" y="1277"/>
                </a:lnTo>
                <a:lnTo>
                  <a:pt x="424" y="1277"/>
                </a:lnTo>
                <a:lnTo>
                  <a:pt x="424" y="1276"/>
                </a:lnTo>
                <a:lnTo>
                  <a:pt x="423" y="1276"/>
                </a:lnTo>
                <a:lnTo>
                  <a:pt x="423" y="1275"/>
                </a:lnTo>
                <a:lnTo>
                  <a:pt x="422" y="1274"/>
                </a:lnTo>
                <a:lnTo>
                  <a:pt x="422" y="1273"/>
                </a:lnTo>
                <a:lnTo>
                  <a:pt x="421" y="1273"/>
                </a:lnTo>
                <a:lnTo>
                  <a:pt x="421" y="1272"/>
                </a:lnTo>
                <a:lnTo>
                  <a:pt x="420" y="1272"/>
                </a:lnTo>
                <a:lnTo>
                  <a:pt x="420" y="1271"/>
                </a:lnTo>
                <a:lnTo>
                  <a:pt x="419" y="1271"/>
                </a:lnTo>
                <a:lnTo>
                  <a:pt x="419" y="1270"/>
                </a:lnTo>
                <a:lnTo>
                  <a:pt x="418" y="1270"/>
                </a:lnTo>
                <a:lnTo>
                  <a:pt x="418" y="1269"/>
                </a:lnTo>
                <a:lnTo>
                  <a:pt x="417" y="1269"/>
                </a:lnTo>
                <a:lnTo>
                  <a:pt x="417" y="1269"/>
                </a:lnTo>
                <a:lnTo>
                  <a:pt x="417" y="1268"/>
                </a:lnTo>
                <a:lnTo>
                  <a:pt x="417" y="1267"/>
                </a:lnTo>
                <a:lnTo>
                  <a:pt x="417" y="1266"/>
                </a:lnTo>
                <a:lnTo>
                  <a:pt x="417" y="1265"/>
                </a:lnTo>
                <a:lnTo>
                  <a:pt x="417" y="1264"/>
                </a:lnTo>
                <a:lnTo>
                  <a:pt x="417" y="1263"/>
                </a:lnTo>
                <a:lnTo>
                  <a:pt x="417" y="1262"/>
                </a:lnTo>
                <a:lnTo>
                  <a:pt x="417" y="1261"/>
                </a:lnTo>
                <a:lnTo>
                  <a:pt x="417" y="1260"/>
                </a:lnTo>
                <a:lnTo>
                  <a:pt x="417" y="1260"/>
                </a:lnTo>
                <a:lnTo>
                  <a:pt x="417" y="1259"/>
                </a:lnTo>
                <a:lnTo>
                  <a:pt x="417" y="1258"/>
                </a:lnTo>
                <a:lnTo>
                  <a:pt x="417" y="1257"/>
                </a:lnTo>
                <a:lnTo>
                  <a:pt x="417" y="1258"/>
                </a:lnTo>
                <a:lnTo>
                  <a:pt x="418" y="1257"/>
                </a:lnTo>
                <a:lnTo>
                  <a:pt x="419" y="1256"/>
                </a:lnTo>
                <a:lnTo>
                  <a:pt x="420" y="1255"/>
                </a:lnTo>
                <a:lnTo>
                  <a:pt x="420" y="1255"/>
                </a:lnTo>
                <a:lnTo>
                  <a:pt x="420" y="1254"/>
                </a:lnTo>
                <a:lnTo>
                  <a:pt x="420" y="1253"/>
                </a:lnTo>
                <a:lnTo>
                  <a:pt x="421" y="1253"/>
                </a:lnTo>
                <a:lnTo>
                  <a:pt x="421" y="1252"/>
                </a:lnTo>
                <a:lnTo>
                  <a:pt x="421" y="1251"/>
                </a:lnTo>
                <a:lnTo>
                  <a:pt x="420" y="1251"/>
                </a:lnTo>
                <a:lnTo>
                  <a:pt x="420" y="1251"/>
                </a:lnTo>
                <a:lnTo>
                  <a:pt x="420" y="1250"/>
                </a:lnTo>
                <a:lnTo>
                  <a:pt x="420" y="1251"/>
                </a:lnTo>
                <a:lnTo>
                  <a:pt x="419" y="1251"/>
                </a:lnTo>
                <a:lnTo>
                  <a:pt x="419" y="1250"/>
                </a:lnTo>
                <a:lnTo>
                  <a:pt x="418" y="1250"/>
                </a:lnTo>
                <a:lnTo>
                  <a:pt x="418" y="1251"/>
                </a:lnTo>
                <a:lnTo>
                  <a:pt x="418" y="1251"/>
                </a:lnTo>
                <a:lnTo>
                  <a:pt x="418" y="1252"/>
                </a:lnTo>
                <a:lnTo>
                  <a:pt x="418" y="1253"/>
                </a:lnTo>
                <a:lnTo>
                  <a:pt x="418" y="1254"/>
                </a:lnTo>
                <a:lnTo>
                  <a:pt x="418" y="1255"/>
                </a:lnTo>
                <a:lnTo>
                  <a:pt x="418" y="1254"/>
                </a:lnTo>
                <a:lnTo>
                  <a:pt x="417" y="1254"/>
                </a:lnTo>
                <a:lnTo>
                  <a:pt x="417" y="1253"/>
                </a:lnTo>
                <a:lnTo>
                  <a:pt x="417" y="1252"/>
                </a:lnTo>
                <a:lnTo>
                  <a:pt x="417" y="1251"/>
                </a:lnTo>
                <a:lnTo>
                  <a:pt x="417" y="1251"/>
                </a:lnTo>
                <a:lnTo>
                  <a:pt x="417" y="1250"/>
                </a:lnTo>
                <a:lnTo>
                  <a:pt x="417" y="1249"/>
                </a:lnTo>
                <a:lnTo>
                  <a:pt x="417" y="1248"/>
                </a:lnTo>
                <a:lnTo>
                  <a:pt x="417" y="1246"/>
                </a:lnTo>
                <a:lnTo>
                  <a:pt x="417" y="1246"/>
                </a:lnTo>
                <a:lnTo>
                  <a:pt x="417" y="1245"/>
                </a:lnTo>
                <a:lnTo>
                  <a:pt x="417" y="1244"/>
                </a:lnTo>
                <a:lnTo>
                  <a:pt x="417" y="1243"/>
                </a:lnTo>
                <a:lnTo>
                  <a:pt x="417" y="1242"/>
                </a:lnTo>
                <a:lnTo>
                  <a:pt x="417" y="1242"/>
                </a:lnTo>
                <a:lnTo>
                  <a:pt x="417" y="1241"/>
                </a:lnTo>
                <a:lnTo>
                  <a:pt x="417" y="1240"/>
                </a:lnTo>
                <a:lnTo>
                  <a:pt x="417" y="1241"/>
                </a:lnTo>
                <a:lnTo>
                  <a:pt x="418" y="1241"/>
                </a:lnTo>
                <a:lnTo>
                  <a:pt x="418" y="1242"/>
                </a:lnTo>
                <a:lnTo>
                  <a:pt x="419" y="1242"/>
                </a:lnTo>
                <a:lnTo>
                  <a:pt x="419" y="1242"/>
                </a:lnTo>
                <a:lnTo>
                  <a:pt x="420" y="1242"/>
                </a:lnTo>
                <a:lnTo>
                  <a:pt x="420" y="1243"/>
                </a:lnTo>
                <a:lnTo>
                  <a:pt x="421" y="1243"/>
                </a:lnTo>
                <a:lnTo>
                  <a:pt x="421" y="1242"/>
                </a:lnTo>
                <a:lnTo>
                  <a:pt x="422" y="1242"/>
                </a:lnTo>
                <a:lnTo>
                  <a:pt x="422" y="1242"/>
                </a:lnTo>
                <a:lnTo>
                  <a:pt x="422" y="1242"/>
                </a:lnTo>
                <a:lnTo>
                  <a:pt x="422" y="1241"/>
                </a:lnTo>
                <a:lnTo>
                  <a:pt x="421" y="1241"/>
                </a:lnTo>
                <a:lnTo>
                  <a:pt x="421" y="1240"/>
                </a:lnTo>
                <a:lnTo>
                  <a:pt x="420" y="1240"/>
                </a:lnTo>
                <a:lnTo>
                  <a:pt x="420" y="1239"/>
                </a:lnTo>
                <a:lnTo>
                  <a:pt x="419" y="1239"/>
                </a:lnTo>
                <a:lnTo>
                  <a:pt x="419" y="1238"/>
                </a:lnTo>
                <a:lnTo>
                  <a:pt x="418" y="1238"/>
                </a:lnTo>
                <a:lnTo>
                  <a:pt x="418" y="1237"/>
                </a:lnTo>
                <a:lnTo>
                  <a:pt x="417" y="1237"/>
                </a:lnTo>
                <a:lnTo>
                  <a:pt x="417" y="1237"/>
                </a:lnTo>
                <a:lnTo>
                  <a:pt x="417" y="1236"/>
                </a:lnTo>
                <a:lnTo>
                  <a:pt x="417" y="1237"/>
                </a:lnTo>
                <a:lnTo>
                  <a:pt x="418" y="1237"/>
                </a:lnTo>
                <a:lnTo>
                  <a:pt x="419" y="1237"/>
                </a:lnTo>
                <a:lnTo>
                  <a:pt x="419" y="1238"/>
                </a:lnTo>
                <a:lnTo>
                  <a:pt x="419" y="1237"/>
                </a:lnTo>
                <a:lnTo>
                  <a:pt x="420" y="1237"/>
                </a:lnTo>
                <a:lnTo>
                  <a:pt x="421" y="1237"/>
                </a:lnTo>
                <a:lnTo>
                  <a:pt x="420" y="1237"/>
                </a:lnTo>
                <a:lnTo>
                  <a:pt x="420" y="1236"/>
                </a:lnTo>
                <a:lnTo>
                  <a:pt x="419" y="1236"/>
                </a:lnTo>
                <a:lnTo>
                  <a:pt x="419" y="1235"/>
                </a:lnTo>
                <a:lnTo>
                  <a:pt x="418" y="1235"/>
                </a:lnTo>
                <a:lnTo>
                  <a:pt x="418" y="1234"/>
                </a:lnTo>
                <a:lnTo>
                  <a:pt x="417" y="1234"/>
                </a:lnTo>
                <a:lnTo>
                  <a:pt x="417" y="1233"/>
                </a:lnTo>
                <a:lnTo>
                  <a:pt x="417" y="1233"/>
                </a:lnTo>
                <a:lnTo>
                  <a:pt x="417" y="1232"/>
                </a:lnTo>
                <a:lnTo>
                  <a:pt x="417" y="1231"/>
                </a:lnTo>
                <a:lnTo>
                  <a:pt x="417" y="1230"/>
                </a:lnTo>
                <a:lnTo>
                  <a:pt x="417" y="1229"/>
                </a:lnTo>
                <a:lnTo>
                  <a:pt x="418" y="1230"/>
                </a:lnTo>
                <a:lnTo>
                  <a:pt x="419" y="1231"/>
                </a:lnTo>
                <a:lnTo>
                  <a:pt x="420" y="1232"/>
                </a:lnTo>
                <a:lnTo>
                  <a:pt x="421" y="1233"/>
                </a:lnTo>
                <a:lnTo>
                  <a:pt x="421" y="1233"/>
                </a:lnTo>
                <a:lnTo>
                  <a:pt x="422" y="1233"/>
                </a:lnTo>
                <a:lnTo>
                  <a:pt x="422" y="1233"/>
                </a:lnTo>
                <a:lnTo>
                  <a:pt x="422" y="1232"/>
                </a:lnTo>
                <a:lnTo>
                  <a:pt x="422" y="1231"/>
                </a:lnTo>
                <a:lnTo>
                  <a:pt x="422" y="1231"/>
                </a:lnTo>
                <a:lnTo>
                  <a:pt x="421" y="1230"/>
                </a:lnTo>
                <a:lnTo>
                  <a:pt x="421" y="1229"/>
                </a:lnTo>
                <a:lnTo>
                  <a:pt x="420" y="1229"/>
                </a:lnTo>
                <a:lnTo>
                  <a:pt x="420" y="1228"/>
                </a:lnTo>
                <a:lnTo>
                  <a:pt x="419" y="1228"/>
                </a:lnTo>
                <a:lnTo>
                  <a:pt x="419" y="1228"/>
                </a:lnTo>
                <a:lnTo>
                  <a:pt x="418" y="1228"/>
                </a:lnTo>
                <a:lnTo>
                  <a:pt x="418" y="1227"/>
                </a:lnTo>
                <a:lnTo>
                  <a:pt x="417" y="1227"/>
                </a:lnTo>
                <a:lnTo>
                  <a:pt x="417" y="1226"/>
                </a:lnTo>
                <a:lnTo>
                  <a:pt x="417" y="1225"/>
                </a:lnTo>
                <a:lnTo>
                  <a:pt x="417" y="1224"/>
                </a:lnTo>
                <a:lnTo>
                  <a:pt x="417" y="1224"/>
                </a:lnTo>
                <a:lnTo>
                  <a:pt x="417" y="1223"/>
                </a:lnTo>
                <a:lnTo>
                  <a:pt x="417" y="1222"/>
                </a:lnTo>
                <a:lnTo>
                  <a:pt x="417" y="1221"/>
                </a:lnTo>
                <a:lnTo>
                  <a:pt x="417" y="1220"/>
                </a:lnTo>
                <a:lnTo>
                  <a:pt x="418" y="1221"/>
                </a:lnTo>
                <a:lnTo>
                  <a:pt x="419" y="1222"/>
                </a:lnTo>
                <a:lnTo>
                  <a:pt x="420" y="1223"/>
                </a:lnTo>
                <a:lnTo>
                  <a:pt x="420" y="1222"/>
                </a:lnTo>
                <a:lnTo>
                  <a:pt x="420" y="1221"/>
                </a:lnTo>
                <a:lnTo>
                  <a:pt x="420" y="1220"/>
                </a:lnTo>
                <a:lnTo>
                  <a:pt x="420" y="1219"/>
                </a:lnTo>
                <a:lnTo>
                  <a:pt x="420" y="1218"/>
                </a:lnTo>
                <a:lnTo>
                  <a:pt x="420" y="1216"/>
                </a:lnTo>
                <a:lnTo>
                  <a:pt x="420" y="1215"/>
                </a:lnTo>
                <a:lnTo>
                  <a:pt x="420" y="1215"/>
                </a:lnTo>
                <a:lnTo>
                  <a:pt x="420" y="1214"/>
                </a:lnTo>
                <a:lnTo>
                  <a:pt x="420" y="1213"/>
                </a:lnTo>
                <a:lnTo>
                  <a:pt x="420" y="1212"/>
                </a:lnTo>
                <a:lnTo>
                  <a:pt x="420" y="1211"/>
                </a:lnTo>
                <a:lnTo>
                  <a:pt x="420" y="1210"/>
                </a:lnTo>
                <a:lnTo>
                  <a:pt x="420" y="1210"/>
                </a:lnTo>
                <a:lnTo>
                  <a:pt x="420" y="1209"/>
                </a:lnTo>
                <a:lnTo>
                  <a:pt x="420" y="1208"/>
                </a:lnTo>
                <a:lnTo>
                  <a:pt x="420" y="1207"/>
                </a:lnTo>
                <a:lnTo>
                  <a:pt x="420" y="1206"/>
                </a:lnTo>
                <a:lnTo>
                  <a:pt x="420" y="1206"/>
                </a:lnTo>
                <a:lnTo>
                  <a:pt x="419" y="1206"/>
                </a:lnTo>
                <a:lnTo>
                  <a:pt x="419" y="1205"/>
                </a:lnTo>
                <a:lnTo>
                  <a:pt x="420" y="1205"/>
                </a:lnTo>
                <a:lnTo>
                  <a:pt x="421" y="1205"/>
                </a:lnTo>
                <a:lnTo>
                  <a:pt x="422" y="1205"/>
                </a:lnTo>
                <a:lnTo>
                  <a:pt x="422" y="1205"/>
                </a:lnTo>
                <a:lnTo>
                  <a:pt x="422" y="1204"/>
                </a:lnTo>
                <a:lnTo>
                  <a:pt x="422" y="1203"/>
                </a:lnTo>
                <a:lnTo>
                  <a:pt x="422" y="1202"/>
                </a:lnTo>
                <a:lnTo>
                  <a:pt x="422" y="1201"/>
                </a:lnTo>
                <a:lnTo>
                  <a:pt x="421" y="1202"/>
                </a:lnTo>
                <a:lnTo>
                  <a:pt x="420" y="1202"/>
                </a:lnTo>
                <a:lnTo>
                  <a:pt x="419" y="1202"/>
                </a:lnTo>
                <a:lnTo>
                  <a:pt x="418" y="1202"/>
                </a:lnTo>
                <a:lnTo>
                  <a:pt x="417" y="1202"/>
                </a:lnTo>
                <a:lnTo>
                  <a:pt x="417" y="1201"/>
                </a:lnTo>
                <a:lnTo>
                  <a:pt x="418" y="1201"/>
                </a:lnTo>
                <a:lnTo>
                  <a:pt x="419" y="1201"/>
                </a:lnTo>
                <a:lnTo>
                  <a:pt x="420" y="1201"/>
                </a:lnTo>
                <a:lnTo>
                  <a:pt x="421" y="1201"/>
                </a:lnTo>
                <a:lnTo>
                  <a:pt x="422" y="1201"/>
                </a:lnTo>
                <a:lnTo>
                  <a:pt x="422" y="1201"/>
                </a:lnTo>
                <a:lnTo>
                  <a:pt x="423" y="1201"/>
                </a:lnTo>
                <a:lnTo>
                  <a:pt x="424" y="1200"/>
                </a:lnTo>
                <a:lnTo>
                  <a:pt x="426" y="1200"/>
                </a:lnTo>
                <a:lnTo>
                  <a:pt x="426" y="1200"/>
                </a:lnTo>
                <a:lnTo>
                  <a:pt x="427" y="1200"/>
                </a:lnTo>
                <a:lnTo>
                  <a:pt x="428" y="1199"/>
                </a:lnTo>
                <a:lnTo>
                  <a:pt x="429" y="1199"/>
                </a:lnTo>
                <a:lnTo>
                  <a:pt x="429" y="1198"/>
                </a:lnTo>
                <a:lnTo>
                  <a:pt x="428" y="1197"/>
                </a:lnTo>
                <a:lnTo>
                  <a:pt x="428" y="1197"/>
                </a:lnTo>
                <a:lnTo>
                  <a:pt x="428" y="1196"/>
                </a:lnTo>
                <a:lnTo>
                  <a:pt x="428" y="1195"/>
                </a:lnTo>
                <a:lnTo>
                  <a:pt x="427" y="1194"/>
                </a:lnTo>
                <a:lnTo>
                  <a:pt x="427" y="1193"/>
                </a:lnTo>
                <a:lnTo>
                  <a:pt x="427" y="1192"/>
                </a:lnTo>
                <a:lnTo>
                  <a:pt x="426" y="1192"/>
                </a:lnTo>
                <a:lnTo>
                  <a:pt x="426" y="1192"/>
                </a:lnTo>
                <a:lnTo>
                  <a:pt x="426" y="1192"/>
                </a:lnTo>
                <a:lnTo>
                  <a:pt x="425" y="1192"/>
                </a:lnTo>
                <a:lnTo>
                  <a:pt x="424" y="1192"/>
                </a:lnTo>
                <a:lnTo>
                  <a:pt x="423" y="1192"/>
                </a:lnTo>
                <a:lnTo>
                  <a:pt x="422" y="1192"/>
                </a:lnTo>
                <a:lnTo>
                  <a:pt x="422" y="1193"/>
                </a:lnTo>
                <a:lnTo>
                  <a:pt x="422" y="1193"/>
                </a:lnTo>
                <a:lnTo>
                  <a:pt x="421" y="1193"/>
                </a:lnTo>
                <a:lnTo>
                  <a:pt x="420" y="1193"/>
                </a:lnTo>
                <a:lnTo>
                  <a:pt x="419" y="1194"/>
                </a:lnTo>
                <a:lnTo>
                  <a:pt x="418" y="1194"/>
                </a:lnTo>
                <a:lnTo>
                  <a:pt x="417" y="1194"/>
                </a:lnTo>
                <a:lnTo>
                  <a:pt x="417" y="1193"/>
                </a:lnTo>
                <a:lnTo>
                  <a:pt x="417" y="1192"/>
                </a:lnTo>
                <a:lnTo>
                  <a:pt x="417" y="1192"/>
                </a:lnTo>
                <a:lnTo>
                  <a:pt x="417" y="1191"/>
                </a:lnTo>
                <a:lnTo>
                  <a:pt x="417" y="1190"/>
                </a:lnTo>
                <a:lnTo>
                  <a:pt x="417" y="1189"/>
                </a:lnTo>
                <a:lnTo>
                  <a:pt x="417" y="1188"/>
                </a:lnTo>
                <a:lnTo>
                  <a:pt x="417" y="1187"/>
                </a:lnTo>
                <a:lnTo>
                  <a:pt x="417" y="1186"/>
                </a:lnTo>
                <a:lnTo>
                  <a:pt x="417" y="1185"/>
                </a:lnTo>
                <a:lnTo>
                  <a:pt x="417" y="1184"/>
                </a:lnTo>
                <a:lnTo>
                  <a:pt x="417" y="1183"/>
                </a:lnTo>
                <a:lnTo>
                  <a:pt x="417" y="1182"/>
                </a:lnTo>
                <a:lnTo>
                  <a:pt x="417" y="1181"/>
                </a:lnTo>
                <a:lnTo>
                  <a:pt x="417" y="1180"/>
                </a:lnTo>
                <a:lnTo>
                  <a:pt x="417" y="1179"/>
                </a:lnTo>
                <a:lnTo>
                  <a:pt x="418" y="1179"/>
                </a:lnTo>
                <a:lnTo>
                  <a:pt x="419" y="1179"/>
                </a:lnTo>
                <a:lnTo>
                  <a:pt x="420" y="1179"/>
                </a:lnTo>
                <a:lnTo>
                  <a:pt x="420" y="1179"/>
                </a:lnTo>
                <a:lnTo>
                  <a:pt x="420" y="1178"/>
                </a:lnTo>
                <a:lnTo>
                  <a:pt x="421" y="1178"/>
                </a:lnTo>
                <a:lnTo>
                  <a:pt x="422" y="1178"/>
                </a:lnTo>
                <a:lnTo>
                  <a:pt x="422" y="1178"/>
                </a:lnTo>
                <a:lnTo>
                  <a:pt x="423" y="1178"/>
                </a:lnTo>
                <a:lnTo>
                  <a:pt x="424" y="1178"/>
                </a:lnTo>
                <a:lnTo>
                  <a:pt x="426" y="1178"/>
                </a:lnTo>
                <a:lnTo>
                  <a:pt x="426" y="1178"/>
                </a:lnTo>
                <a:lnTo>
                  <a:pt x="427" y="1178"/>
                </a:lnTo>
                <a:lnTo>
                  <a:pt x="428" y="1178"/>
                </a:lnTo>
                <a:lnTo>
                  <a:pt x="429" y="1178"/>
                </a:lnTo>
                <a:lnTo>
                  <a:pt x="430" y="1178"/>
                </a:lnTo>
                <a:lnTo>
                  <a:pt x="431" y="1178"/>
                </a:lnTo>
                <a:lnTo>
                  <a:pt x="431" y="1177"/>
                </a:lnTo>
                <a:lnTo>
                  <a:pt x="431" y="1176"/>
                </a:lnTo>
                <a:lnTo>
                  <a:pt x="431" y="1176"/>
                </a:lnTo>
                <a:lnTo>
                  <a:pt x="432" y="1176"/>
                </a:lnTo>
                <a:lnTo>
                  <a:pt x="433" y="1176"/>
                </a:lnTo>
                <a:lnTo>
                  <a:pt x="434" y="1176"/>
                </a:lnTo>
                <a:lnTo>
                  <a:pt x="434" y="1177"/>
                </a:lnTo>
                <a:lnTo>
                  <a:pt x="435" y="1177"/>
                </a:lnTo>
                <a:lnTo>
                  <a:pt x="435" y="1178"/>
                </a:lnTo>
                <a:lnTo>
                  <a:pt x="435" y="1178"/>
                </a:lnTo>
                <a:lnTo>
                  <a:pt x="436" y="1178"/>
                </a:lnTo>
                <a:lnTo>
                  <a:pt x="437" y="1178"/>
                </a:lnTo>
                <a:lnTo>
                  <a:pt x="437" y="1177"/>
                </a:lnTo>
                <a:lnTo>
                  <a:pt x="438" y="1177"/>
                </a:lnTo>
                <a:lnTo>
                  <a:pt x="439" y="1177"/>
                </a:lnTo>
                <a:lnTo>
                  <a:pt x="440" y="1177"/>
                </a:lnTo>
                <a:lnTo>
                  <a:pt x="440" y="1177"/>
                </a:lnTo>
                <a:lnTo>
                  <a:pt x="441" y="1177"/>
                </a:lnTo>
                <a:lnTo>
                  <a:pt x="442" y="1176"/>
                </a:lnTo>
                <a:lnTo>
                  <a:pt x="443" y="1176"/>
                </a:lnTo>
                <a:lnTo>
                  <a:pt x="444" y="1176"/>
                </a:lnTo>
                <a:lnTo>
                  <a:pt x="444" y="1175"/>
                </a:lnTo>
                <a:lnTo>
                  <a:pt x="445" y="1175"/>
                </a:lnTo>
                <a:lnTo>
                  <a:pt x="446" y="1175"/>
                </a:lnTo>
                <a:lnTo>
                  <a:pt x="447" y="1175"/>
                </a:lnTo>
                <a:lnTo>
                  <a:pt x="448" y="1175"/>
                </a:lnTo>
                <a:lnTo>
                  <a:pt x="449" y="1174"/>
                </a:lnTo>
                <a:lnTo>
                  <a:pt x="451" y="1174"/>
                </a:lnTo>
                <a:lnTo>
                  <a:pt x="452" y="1174"/>
                </a:lnTo>
                <a:lnTo>
                  <a:pt x="453" y="1174"/>
                </a:lnTo>
                <a:lnTo>
                  <a:pt x="455" y="1173"/>
                </a:lnTo>
                <a:lnTo>
                  <a:pt x="456" y="1173"/>
                </a:lnTo>
                <a:lnTo>
                  <a:pt x="457" y="1173"/>
                </a:lnTo>
                <a:lnTo>
                  <a:pt x="458" y="1173"/>
                </a:lnTo>
                <a:lnTo>
                  <a:pt x="458" y="1172"/>
                </a:lnTo>
                <a:lnTo>
                  <a:pt x="458" y="1172"/>
                </a:lnTo>
                <a:lnTo>
                  <a:pt x="459" y="1172"/>
                </a:lnTo>
                <a:lnTo>
                  <a:pt x="459" y="1171"/>
                </a:lnTo>
                <a:lnTo>
                  <a:pt x="460" y="1171"/>
                </a:lnTo>
                <a:lnTo>
                  <a:pt x="461" y="1171"/>
                </a:lnTo>
                <a:lnTo>
                  <a:pt x="461" y="1170"/>
                </a:lnTo>
                <a:lnTo>
                  <a:pt x="462" y="1170"/>
                </a:lnTo>
                <a:lnTo>
                  <a:pt x="462" y="1170"/>
                </a:lnTo>
                <a:lnTo>
                  <a:pt x="462" y="1170"/>
                </a:lnTo>
                <a:lnTo>
                  <a:pt x="462" y="1168"/>
                </a:lnTo>
                <a:lnTo>
                  <a:pt x="462" y="1166"/>
                </a:lnTo>
                <a:lnTo>
                  <a:pt x="462" y="1164"/>
                </a:lnTo>
                <a:lnTo>
                  <a:pt x="462" y="1162"/>
                </a:lnTo>
                <a:lnTo>
                  <a:pt x="462" y="1160"/>
                </a:lnTo>
                <a:lnTo>
                  <a:pt x="462" y="1157"/>
                </a:lnTo>
                <a:lnTo>
                  <a:pt x="462" y="1156"/>
                </a:lnTo>
                <a:lnTo>
                  <a:pt x="462" y="1154"/>
                </a:lnTo>
                <a:lnTo>
                  <a:pt x="462" y="1152"/>
                </a:lnTo>
                <a:lnTo>
                  <a:pt x="463" y="1152"/>
                </a:lnTo>
                <a:lnTo>
                  <a:pt x="463" y="1153"/>
                </a:lnTo>
                <a:lnTo>
                  <a:pt x="463" y="1154"/>
                </a:lnTo>
                <a:lnTo>
                  <a:pt x="463" y="1156"/>
                </a:lnTo>
                <a:lnTo>
                  <a:pt x="463" y="1157"/>
                </a:lnTo>
                <a:lnTo>
                  <a:pt x="463" y="1158"/>
                </a:lnTo>
                <a:lnTo>
                  <a:pt x="463" y="1160"/>
                </a:lnTo>
                <a:lnTo>
                  <a:pt x="463" y="1161"/>
                </a:lnTo>
                <a:lnTo>
                  <a:pt x="463" y="1161"/>
                </a:lnTo>
                <a:lnTo>
                  <a:pt x="464" y="1161"/>
                </a:lnTo>
                <a:lnTo>
                  <a:pt x="464" y="1161"/>
                </a:lnTo>
                <a:lnTo>
                  <a:pt x="465" y="1161"/>
                </a:lnTo>
                <a:lnTo>
                  <a:pt x="467" y="1160"/>
                </a:lnTo>
                <a:lnTo>
                  <a:pt x="467" y="1159"/>
                </a:lnTo>
                <a:lnTo>
                  <a:pt x="468" y="1159"/>
                </a:lnTo>
                <a:lnTo>
                  <a:pt x="469" y="1158"/>
                </a:lnTo>
                <a:lnTo>
                  <a:pt x="470" y="1157"/>
                </a:lnTo>
                <a:lnTo>
                  <a:pt x="471" y="1157"/>
                </a:lnTo>
                <a:lnTo>
                  <a:pt x="471" y="1156"/>
                </a:lnTo>
                <a:lnTo>
                  <a:pt x="472" y="1156"/>
                </a:lnTo>
                <a:lnTo>
                  <a:pt x="473" y="1156"/>
                </a:lnTo>
                <a:lnTo>
                  <a:pt x="474" y="1155"/>
                </a:lnTo>
                <a:lnTo>
                  <a:pt x="475" y="1155"/>
                </a:lnTo>
                <a:lnTo>
                  <a:pt x="476" y="1154"/>
                </a:lnTo>
                <a:lnTo>
                  <a:pt x="476" y="1154"/>
                </a:lnTo>
                <a:lnTo>
                  <a:pt x="477" y="1153"/>
                </a:lnTo>
                <a:lnTo>
                  <a:pt x="477" y="1152"/>
                </a:lnTo>
                <a:lnTo>
                  <a:pt x="478" y="1152"/>
                </a:lnTo>
                <a:lnTo>
                  <a:pt x="479" y="1152"/>
                </a:lnTo>
                <a:lnTo>
                  <a:pt x="480" y="1152"/>
                </a:lnTo>
                <a:lnTo>
                  <a:pt x="480" y="1152"/>
                </a:lnTo>
                <a:lnTo>
                  <a:pt x="480" y="1151"/>
                </a:lnTo>
                <a:lnTo>
                  <a:pt x="481" y="1151"/>
                </a:lnTo>
                <a:lnTo>
                  <a:pt x="481" y="1152"/>
                </a:lnTo>
                <a:lnTo>
                  <a:pt x="481" y="1151"/>
                </a:lnTo>
                <a:lnTo>
                  <a:pt x="481" y="1150"/>
                </a:lnTo>
                <a:lnTo>
                  <a:pt x="481" y="1149"/>
                </a:lnTo>
                <a:lnTo>
                  <a:pt x="483" y="1148"/>
                </a:lnTo>
                <a:lnTo>
                  <a:pt x="484" y="1149"/>
                </a:lnTo>
                <a:lnTo>
                  <a:pt x="484" y="1150"/>
                </a:lnTo>
                <a:close/>
                <a:moveTo>
                  <a:pt x="263" y="1111"/>
                </a:moveTo>
                <a:lnTo>
                  <a:pt x="264" y="1111"/>
                </a:lnTo>
                <a:lnTo>
                  <a:pt x="265" y="1111"/>
                </a:lnTo>
                <a:lnTo>
                  <a:pt x="266" y="1110"/>
                </a:lnTo>
                <a:lnTo>
                  <a:pt x="268" y="1110"/>
                </a:lnTo>
                <a:lnTo>
                  <a:pt x="269" y="1110"/>
                </a:lnTo>
                <a:lnTo>
                  <a:pt x="270" y="1111"/>
                </a:lnTo>
                <a:lnTo>
                  <a:pt x="271" y="1111"/>
                </a:lnTo>
                <a:lnTo>
                  <a:pt x="272" y="1111"/>
                </a:lnTo>
                <a:lnTo>
                  <a:pt x="273" y="1111"/>
                </a:lnTo>
                <a:lnTo>
                  <a:pt x="273" y="1111"/>
                </a:lnTo>
                <a:lnTo>
                  <a:pt x="274" y="1111"/>
                </a:lnTo>
                <a:lnTo>
                  <a:pt x="275" y="1111"/>
                </a:lnTo>
                <a:lnTo>
                  <a:pt x="275" y="1112"/>
                </a:lnTo>
                <a:lnTo>
                  <a:pt x="277" y="1112"/>
                </a:lnTo>
                <a:lnTo>
                  <a:pt x="277" y="1113"/>
                </a:lnTo>
                <a:lnTo>
                  <a:pt x="278" y="1115"/>
                </a:lnTo>
                <a:lnTo>
                  <a:pt x="279" y="1115"/>
                </a:lnTo>
                <a:lnTo>
                  <a:pt x="280" y="1116"/>
                </a:lnTo>
                <a:lnTo>
                  <a:pt x="281" y="1117"/>
                </a:lnTo>
                <a:lnTo>
                  <a:pt x="282" y="1118"/>
                </a:lnTo>
                <a:lnTo>
                  <a:pt x="282" y="1119"/>
                </a:lnTo>
                <a:lnTo>
                  <a:pt x="282" y="1120"/>
                </a:lnTo>
                <a:lnTo>
                  <a:pt x="282" y="1120"/>
                </a:lnTo>
                <a:lnTo>
                  <a:pt x="283" y="1120"/>
                </a:lnTo>
                <a:lnTo>
                  <a:pt x="284" y="1120"/>
                </a:lnTo>
                <a:lnTo>
                  <a:pt x="285" y="1120"/>
                </a:lnTo>
                <a:lnTo>
                  <a:pt x="286" y="1120"/>
                </a:lnTo>
                <a:lnTo>
                  <a:pt x="286" y="1120"/>
                </a:lnTo>
                <a:lnTo>
                  <a:pt x="286" y="1121"/>
                </a:lnTo>
                <a:lnTo>
                  <a:pt x="286" y="1121"/>
                </a:lnTo>
                <a:lnTo>
                  <a:pt x="286" y="1122"/>
                </a:lnTo>
                <a:lnTo>
                  <a:pt x="286" y="1123"/>
                </a:lnTo>
                <a:lnTo>
                  <a:pt x="287" y="1124"/>
                </a:lnTo>
                <a:lnTo>
                  <a:pt x="288" y="1124"/>
                </a:lnTo>
                <a:lnTo>
                  <a:pt x="288" y="1124"/>
                </a:lnTo>
                <a:lnTo>
                  <a:pt x="289" y="1124"/>
                </a:lnTo>
                <a:lnTo>
                  <a:pt x="289" y="1125"/>
                </a:lnTo>
                <a:lnTo>
                  <a:pt x="290" y="1125"/>
                </a:lnTo>
                <a:lnTo>
                  <a:pt x="290" y="1126"/>
                </a:lnTo>
                <a:lnTo>
                  <a:pt x="290" y="1127"/>
                </a:lnTo>
                <a:lnTo>
                  <a:pt x="291" y="1127"/>
                </a:lnTo>
                <a:lnTo>
                  <a:pt x="291" y="1128"/>
                </a:lnTo>
                <a:lnTo>
                  <a:pt x="290" y="1128"/>
                </a:lnTo>
                <a:lnTo>
                  <a:pt x="290" y="1129"/>
                </a:lnTo>
                <a:lnTo>
                  <a:pt x="289" y="1129"/>
                </a:lnTo>
                <a:lnTo>
                  <a:pt x="288" y="1129"/>
                </a:lnTo>
                <a:lnTo>
                  <a:pt x="288" y="1129"/>
                </a:lnTo>
                <a:lnTo>
                  <a:pt x="288" y="1130"/>
                </a:lnTo>
                <a:lnTo>
                  <a:pt x="289" y="1131"/>
                </a:lnTo>
                <a:lnTo>
                  <a:pt x="289" y="1132"/>
                </a:lnTo>
                <a:lnTo>
                  <a:pt x="289" y="1133"/>
                </a:lnTo>
                <a:lnTo>
                  <a:pt x="290" y="1133"/>
                </a:lnTo>
                <a:lnTo>
                  <a:pt x="291" y="1133"/>
                </a:lnTo>
                <a:lnTo>
                  <a:pt x="291" y="1133"/>
                </a:lnTo>
                <a:lnTo>
                  <a:pt x="291" y="1133"/>
                </a:lnTo>
                <a:lnTo>
                  <a:pt x="291" y="1134"/>
                </a:lnTo>
                <a:lnTo>
                  <a:pt x="291" y="1134"/>
                </a:lnTo>
                <a:lnTo>
                  <a:pt x="291" y="1135"/>
                </a:lnTo>
                <a:lnTo>
                  <a:pt x="291" y="1136"/>
                </a:lnTo>
                <a:lnTo>
                  <a:pt x="291" y="1137"/>
                </a:lnTo>
                <a:lnTo>
                  <a:pt x="291" y="1138"/>
                </a:lnTo>
                <a:lnTo>
                  <a:pt x="291" y="1138"/>
                </a:lnTo>
                <a:lnTo>
                  <a:pt x="291" y="1139"/>
                </a:lnTo>
                <a:lnTo>
                  <a:pt x="291" y="1140"/>
                </a:lnTo>
                <a:lnTo>
                  <a:pt x="291" y="1141"/>
                </a:lnTo>
                <a:lnTo>
                  <a:pt x="292" y="1141"/>
                </a:lnTo>
                <a:lnTo>
                  <a:pt x="292" y="1142"/>
                </a:lnTo>
                <a:lnTo>
                  <a:pt x="291" y="1142"/>
                </a:lnTo>
                <a:lnTo>
                  <a:pt x="291" y="1142"/>
                </a:lnTo>
                <a:lnTo>
                  <a:pt x="291" y="1142"/>
                </a:lnTo>
                <a:lnTo>
                  <a:pt x="291" y="1143"/>
                </a:lnTo>
                <a:lnTo>
                  <a:pt x="291" y="1143"/>
                </a:lnTo>
                <a:lnTo>
                  <a:pt x="291" y="1144"/>
                </a:lnTo>
                <a:lnTo>
                  <a:pt x="291" y="1145"/>
                </a:lnTo>
                <a:lnTo>
                  <a:pt x="292" y="1145"/>
                </a:lnTo>
                <a:lnTo>
                  <a:pt x="292" y="1146"/>
                </a:lnTo>
                <a:lnTo>
                  <a:pt x="292" y="1147"/>
                </a:lnTo>
                <a:lnTo>
                  <a:pt x="292" y="1147"/>
                </a:lnTo>
                <a:lnTo>
                  <a:pt x="292" y="1148"/>
                </a:lnTo>
                <a:lnTo>
                  <a:pt x="292" y="1149"/>
                </a:lnTo>
                <a:lnTo>
                  <a:pt x="292" y="1150"/>
                </a:lnTo>
                <a:lnTo>
                  <a:pt x="292" y="1151"/>
                </a:lnTo>
                <a:lnTo>
                  <a:pt x="292" y="1152"/>
                </a:lnTo>
                <a:lnTo>
                  <a:pt x="293" y="1152"/>
                </a:lnTo>
                <a:lnTo>
                  <a:pt x="293" y="1152"/>
                </a:lnTo>
                <a:lnTo>
                  <a:pt x="293" y="1153"/>
                </a:lnTo>
                <a:lnTo>
                  <a:pt x="294" y="1154"/>
                </a:lnTo>
                <a:lnTo>
                  <a:pt x="295" y="1155"/>
                </a:lnTo>
                <a:lnTo>
                  <a:pt x="295" y="1155"/>
                </a:lnTo>
                <a:lnTo>
                  <a:pt x="296" y="1155"/>
                </a:lnTo>
                <a:lnTo>
                  <a:pt x="297" y="1155"/>
                </a:lnTo>
                <a:lnTo>
                  <a:pt x="298" y="1155"/>
                </a:lnTo>
                <a:lnTo>
                  <a:pt x="299" y="1155"/>
                </a:lnTo>
                <a:lnTo>
                  <a:pt x="299" y="1156"/>
                </a:lnTo>
                <a:lnTo>
                  <a:pt x="300" y="1156"/>
                </a:lnTo>
                <a:lnTo>
                  <a:pt x="300" y="1156"/>
                </a:lnTo>
                <a:lnTo>
                  <a:pt x="300" y="1157"/>
                </a:lnTo>
                <a:lnTo>
                  <a:pt x="300" y="1158"/>
                </a:lnTo>
                <a:lnTo>
                  <a:pt x="300" y="1159"/>
                </a:lnTo>
                <a:lnTo>
                  <a:pt x="300" y="1160"/>
                </a:lnTo>
                <a:lnTo>
                  <a:pt x="301" y="1160"/>
                </a:lnTo>
                <a:lnTo>
                  <a:pt x="301" y="1161"/>
                </a:lnTo>
                <a:lnTo>
                  <a:pt x="300" y="1161"/>
                </a:lnTo>
                <a:lnTo>
                  <a:pt x="300" y="1162"/>
                </a:lnTo>
                <a:lnTo>
                  <a:pt x="301" y="1163"/>
                </a:lnTo>
                <a:lnTo>
                  <a:pt x="301" y="1164"/>
                </a:lnTo>
                <a:lnTo>
                  <a:pt x="302" y="1164"/>
                </a:lnTo>
                <a:lnTo>
                  <a:pt x="303" y="1165"/>
                </a:lnTo>
                <a:lnTo>
                  <a:pt x="304" y="1165"/>
                </a:lnTo>
                <a:lnTo>
                  <a:pt x="304" y="1164"/>
                </a:lnTo>
                <a:lnTo>
                  <a:pt x="304" y="1165"/>
                </a:lnTo>
                <a:lnTo>
                  <a:pt x="305" y="1165"/>
                </a:lnTo>
                <a:lnTo>
                  <a:pt x="305" y="1165"/>
                </a:lnTo>
                <a:lnTo>
                  <a:pt x="306" y="1166"/>
                </a:lnTo>
                <a:lnTo>
                  <a:pt x="307" y="1166"/>
                </a:lnTo>
                <a:lnTo>
                  <a:pt x="307" y="1167"/>
                </a:lnTo>
                <a:lnTo>
                  <a:pt x="308" y="1167"/>
                </a:lnTo>
                <a:lnTo>
                  <a:pt x="308" y="1168"/>
                </a:lnTo>
                <a:lnTo>
                  <a:pt x="309" y="1169"/>
                </a:lnTo>
                <a:lnTo>
                  <a:pt x="309" y="1170"/>
                </a:lnTo>
                <a:lnTo>
                  <a:pt x="309" y="1170"/>
                </a:lnTo>
                <a:lnTo>
                  <a:pt x="309" y="1170"/>
                </a:lnTo>
                <a:lnTo>
                  <a:pt x="310" y="1170"/>
                </a:lnTo>
                <a:lnTo>
                  <a:pt x="311" y="1170"/>
                </a:lnTo>
                <a:lnTo>
                  <a:pt x="311" y="1171"/>
                </a:lnTo>
                <a:lnTo>
                  <a:pt x="311" y="1172"/>
                </a:lnTo>
                <a:lnTo>
                  <a:pt x="312" y="1172"/>
                </a:lnTo>
                <a:lnTo>
                  <a:pt x="312" y="1173"/>
                </a:lnTo>
                <a:lnTo>
                  <a:pt x="311" y="1173"/>
                </a:lnTo>
                <a:lnTo>
                  <a:pt x="312" y="1174"/>
                </a:lnTo>
                <a:lnTo>
                  <a:pt x="313" y="1174"/>
                </a:lnTo>
                <a:lnTo>
                  <a:pt x="313" y="1174"/>
                </a:lnTo>
                <a:lnTo>
                  <a:pt x="314" y="1174"/>
                </a:lnTo>
                <a:lnTo>
                  <a:pt x="314" y="1175"/>
                </a:lnTo>
                <a:lnTo>
                  <a:pt x="315" y="1175"/>
                </a:lnTo>
                <a:lnTo>
                  <a:pt x="315" y="1176"/>
                </a:lnTo>
                <a:lnTo>
                  <a:pt x="316" y="1176"/>
                </a:lnTo>
                <a:lnTo>
                  <a:pt x="317" y="1176"/>
                </a:lnTo>
                <a:lnTo>
                  <a:pt x="317" y="1177"/>
                </a:lnTo>
                <a:lnTo>
                  <a:pt x="318" y="1177"/>
                </a:lnTo>
                <a:lnTo>
                  <a:pt x="318" y="1178"/>
                </a:lnTo>
                <a:lnTo>
                  <a:pt x="318" y="1178"/>
                </a:lnTo>
                <a:lnTo>
                  <a:pt x="318" y="1179"/>
                </a:lnTo>
                <a:lnTo>
                  <a:pt x="319" y="1179"/>
                </a:lnTo>
                <a:lnTo>
                  <a:pt x="320" y="1179"/>
                </a:lnTo>
                <a:lnTo>
                  <a:pt x="321" y="1179"/>
                </a:lnTo>
                <a:lnTo>
                  <a:pt x="321" y="1179"/>
                </a:lnTo>
                <a:lnTo>
                  <a:pt x="322" y="1180"/>
                </a:lnTo>
                <a:lnTo>
                  <a:pt x="322" y="1181"/>
                </a:lnTo>
                <a:lnTo>
                  <a:pt x="322" y="1182"/>
                </a:lnTo>
                <a:lnTo>
                  <a:pt x="323" y="1183"/>
                </a:lnTo>
                <a:lnTo>
                  <a:pt x="324" y="1183"/>
                </a:lnTo>
                <a:lnTo>
                  <a:pt x="325" y="1183"/>
                </a:lnTo>
                <a:lnTo>
                  <a:pt x="325" y="1184"/>
                </a:lnTo>
                <a:lnTo>
                  <a:pt x="325" y="1185"/>
                </a:lnTo>
                <a:lnTo>
                  <a:pt x="326" y="1185"/>
                </a:lnTo>
                <a:lnTo>
                  <a:pt x="326" y="1186"/>
                </a:lnTo>
                <a:lnTo>
                  <a:pt x="326" y="1187"/>
                </a:lnTo>
                <a:lnTo>
                  <a:pt x="327" y="1187"/>
                </a:lnTo>
                <a:lnTo>
                  <a:pt x="327" y="1188"/>
                </a:lnTo>
                <a:lnTo>
                  <a:pt x="327" y="1188"/>
                </a:lnTo>
                <a:lnTo>
                  <a:pt x="327" y="1188"/>
                </a:lnTo>
                <a:lnTo>
                  <a:pt x="328" y="1188"/>
                </a:lnTo>
                <a:lnTo>
                  <a:pt x="328" y="1189"/>
                </a:lnTo>
                <a:lnTo>
                  <a:pt x="329" y="1189"/>
                </a:lnTo>
                <a:lnTo>
                  <a:pt x="331" y="1192"/>
                </a:lnTo>
                <a:lnTo>
                  <a:pt x="334" y="1195"/>
                </a:lnTo>
                <a:lnTo>
                  <a:pt x="335" y="1195"/>
                </a:lnTo>
                <a:lnTo>
                  <a:pt x="335" y="1196"/>
                </a:lnTo>
                <a:lnTo>
                  <a:pt x="336" y="1196"/>
                </a:lnTo>
                <a:lnTo>
                  <a:pt x="336" y="1197"/>
                </a:lnTo>
                <a:lnTo>
                  <a:pt x="336" y="1197"/>
                </a:lnTo>
                <a:lnTo>
                  <a:pt x="336" y="1197"/>
                </a:lnTo>
                <a:lnTo>
                  <a:pt x="337" y="1198"/>
                </a:lnTo>
                <a:lnTo>
                  <a:pt x="337" y="1199"/>
                </a:lnTo>
                <a:lnTo>
                  <a:pt x="338" y="1199"/>
                </a:lnTo>
                <a:lnTo>
                  <a:pt x="338" y="1200"/>
                </a:lnTo>
                <a:lnTo>
                  <a:pt x="339" y="1201"/>
                </a:lnTo>
                <a:lnTo>
                  <a:pt x="340" y="1201"/>
                </a:lnTo>
                <a:lnTo>
                  <a:pt x="340" y="1201"/>
                </a:lnTo>
                <a:lnTo>
                  <a:pt x="340" y="1201"/>
                </a:lnTo>
                <a:lnTo>
                  <a:pt x="340" y="1202"/>
                </a:lnTo>
                <a:lnTo>
                  <a:pt x="341" y="1202"/>
                </a:lnTo>
                <a:lnTo>
                  <a:pt x="341" y="1203"/>
                </a:lnTo>
                <a:lnTo>
                  <a:pt x="341" y="1204"/>
                </a:lnTo>
                <a:lnTo>
                  <a:pt x="341" y="1205"/>
                </a:lnTo>
                <a:lnTo>
                  <a:pt x="342" y="1205"/>
                </a:lnTo>
                <a:lnTo>
                  <a:pt x="343" y="1206"/>
                </a:lnTo>
                <a:lnTo>
                  <a:pt x="344" y="1206"/>
                </a:lnTo>
                <a:lnTo>
                  <a:pt x="345" y="1206"/>
                </a:lnTo>
                <a:lnTo>
                  <a:pt x="345" y="1206"/>
                </a:lnTo>
                <a:lnTo>
                  <a:pt x="346" y="1206"/>
                </a:lnTo>
                <a:lnTo>
                  <a:pt x="347" y="1206"/>
                </a:lnTo>
                <a:lnTo>
                  <a:pt x="348" y="1206"/>
                </a:lnTo>
                <a:lnTo>
                  <a:pt x="349" y="1206"/>
                </a:lnTo>
                <a:lnTo>
                  <a:pt x="349" y="1206"/>
                </a:lnTo>
                <a:lnTo>
                  <a:pt x="349" y="1207"/>
                </a:lnTo>
                <a:lnTo>
                  <a:pt x="350" y="1207"/>
                </a:lnTo>
                <a:lnTo>
                  <a:pt x="351" y="1207"/>
                </a:lnTo>
                <a:lnTo>
                  <a:pt x="352" y="1207"/>
                </a:lnTo>
                <a:lnTo>
                  <a:pt x="353" y="1207"/>
                </a:lnTo>
                <a:lnTo>
                  <a:pt x="354" y="1208"/>
                </a:lnTo>
                <a:lnTo>
                  <a:pt x="354" y="1208"/>
                </a:lnTo>
                <a:lnTo>
                  <a:pt x="354" y="1207"/>
                </a:lnTo>
                <a:lnTo>
                  <a:pt x="354" y="1206"/>
                </a:lnTo>
                <a:lnTo>
                  <a:pt x="354" y="1206"/>
                </a:lnTo>
                <a:lnTo>
                  <a:pt x="354" y="1205"/>
                </a:lnTo>
                <a:lnTo>
                  <a:pt x="355" y="1204"/>
                </a:lnTo>
                <a:lnTo>
                  <a:pt x="356" y="1203"/>
                </a:lnTo>
                <a:lnTo>
                  <a:pt x="357" y="1203"/>
                </a:lnTo>
                <a:lnTo>
                  <a:pt x="358" y="1203"/>
                </a:lnTo>
                <a:lnTo>
                  <a:pt x="358" y="1202"/>
                </a:lnTo>
                <a:lnTo>
                  <a:pt x="358" y="1202"/>
                </a:lnTo>
                <a:lnTo>
                  <a:pt x="359" y="1202"/>
                </a:lnTo>
                <a:lnTo>
                  <a:pt x="360" y="1202"/>
                </a:lnTo>
                <a:lnTo>
                  <a:pt x="360" y="1201"/>
                </a:lnTo>
                <a:lnTo>
                  <a:pt x="360" y="1201"/>
                </a:lnTo>
                <a:lnTo>
                  <a:pt x="360" y="1200"/>
                </a:lnTo>
                <a:lnTo>
                  <a:pt x="360" y="1199"/>
                </a:lnTo>
                <a:lnTo>
                  <a:pt x="360" y="1198"/>
                </a:lnTo>
                <a:lnTo>
                  <a:pt x="360" y="1197"/>
                </a:lnTo>
                <a:lnTo>
                  <a:pt x="360" y="1197"/>
                </a:lnTo>
                <a:lnTo>
                  <a:pt x="360" y="1196"/>
                </a:lnTo>
                <a:lnTo>
                  <a:pt x="360" y="1195"/>
                </a:lnTo>
                <a:lnTo>
                  <a:pt x="360" y="1192"/>
                </a:lnTo>
                <a:lnTo>
                  <a:pt x="360" y="1192"/>
                </a:lnTo>
                <a:lnTo>
                  <a:pt x="361" y="1192"/>
                </a:lnTo>
                <a:lnTo>
                  <a:pt x="361" y="1192"/>
                </a:lnTo>
                <a:lnTo>
                  <a:pt x="361" y="1193"/>
                </a:lnTo>
                <a:lnTo>
                  <a:pt x="361" y="1194"/>
                </a:lnTo>
                <a:lnTo>
                  <a:pt x="361" y="1195"/>
                </a:lnTo>
                <a:lnTo>
                  <a:pt x="362" y="1195"/>
                </a:lnTo>
                <a:lnTo>
                  <a:pt x="362" y="1194"/>
                </a:lnTo>
                <a:lnTo>
                  <a:pt x="363" y="1194"/>
                </a:lnTo>
                <a:lnTo>
                  <a:pt x="363" y="1193"/>
                </a:lnTo>
                <a:lnTo>
                  <a:pt x="363" y="1192"/>
                </a:lnTo>
                <a:lnTo>
                  <a:pt x="364" y="1192"/>
                </a:lnTo>
                <a:lnTo>
                  <a:pt x="364" y="1192"/>
                </a:lnTo>
                <a:lnTo>
                  <a:pt x="365" y="1192"/>
                </a:lnTo>
                <a:lnTo>
                  <a:pt x="366" y="1192"/>
                </a:lnTo>
                <a:lnTo>
                  <a:pt x="366" y="1192"/>
                </a:lnTo>
                <a:lnTo>
                  <a:pt x="367" y="1192"/>
                </a:lnTo>
                <a:lnTo>
                  <a:pt x="367" y="1193"/>
                </a:lnTo>
                <a:lnTo>
                  <a:pt x="367" y="1193"/>
                </a:lnTo>
                <a:lnTo>
                  <a:pt x="368" y="1194"/>
                </a:lnTo>
                <a:lnTo>
                  <a:pt x="368" y="1195"/>
                </a:lnTo>
                <a:lnTo>
                  <a:pt x="369" y="1195"/>
                </a:lnTo>
                <a:lnTo>
                  <a:pt x="370" y="1195"/>
                </a:lnTo>
                <a:lnTo>
                  <a:pt x="370" y="1194"/>
                </a:lnTo>
                <a:lnTo>
                  <a:pt x="371" y="1194"/>
                </a:lnTo>
                <a:lnTo>
                  <a:pt x="372" y="1194"/>
                </a:lnTo>
                <a:lnTo>
                  <a:pt x="372" y="1194"/>
                </a:lnTo>
                <a:lnTo>
                  <a:pt x="373" y="1194"/>
                </a:lnTo>
                <a:lnTo>
                  <a:pt x="374" y="1194"/>
                </a:lnTo>
                <a:lnTo>
                  <a:pt x="375" y="1194"/>
                </a:lnTo>
                <a:lnTo>
                  <a:pt x="375" y="1193"/>
                </a:lnTo>
                <a:lnTo>
                  <a:pt x="375" y="1192"/>
                </a:lnTo>
                <a:lnTo>
                  <a:pt x="376" y="1192"/>
                </a:lnTo>
                <a:lnTo>
                  <a:pt x="376" y="1193"/>
                </a:lnTo>
                <a:lnTo>
                  <a:pt x="376" y="1194"/>
                </a:lnTo>
                <a:lnTo>
                  <a:pt x="376" y="1195"/>
                </a:lnTo>
                <a:lnTo>
                  <a:pt x="376" y="1196"/>
                </a:lnTo>
                <a:lnTo>
                  <a:pt x="376" y="1197"/>
                </a:lnTo>
                <a:lnTo>
                  <a:pt x="376" y="1197"/>
                </a:lnTo>
                <a:lnTo>
                  <a:pt x="376" y="1197"/>
                </a:lnTo>
                <a:lnTo>
                  <a:pt x="377" y="1197"/>
                </a:lnTo>
                <a:lnTo>
                  <a:pt x="378" y="1197"/>
                </a:lnTo>
                <a:lnTo>
                  <a:pt x="379" y="1197"/>
                </a:lnTo>
                <a:lnTo>
                  <a:pt x="380" y="1197"/>
                </a:lnTo>
                <a:lnTo>
                  <a:pt x="381" y="1197"/>
                </a:lnTo>
                <a:lnTo>
                  <a:pt x="381" y="1197"/>
                </a:lnTo>
                <a:lnTo>
                  <a:pt x="381" y="1197"/>
                </a:lnTo>
                <a:lnTo>
                  <a:pt x="382" y="1197"/>
                </a:lnTo>
                <a:lnTo>
                  <a:pt x="385" y="1197"/>
                </a:lnTo>
                <a:lnTo>
                  <a:pt x="385" y="1197"/>
                </a:lnTo>
                <a:lnTo>
                  <a:pt x="386" y="1197"/>
                </a:lnTo>
                <a:lnTo>
                  <a:pt x="387" y="1197"/>
                </a:lnTo>
                <a:lnTo>
                  <a:pt x="388" y="1197"/>
                </a:lnTo>
                <a:lnTo>
                  <a:pt x="389" y="1197"/>
                </a:lnTo>
                <a:lnTo>
                  <a:pt x="390" y="1197"/>
                </a:lnTo>
                <a:lnTo>
                  <a:pt x="390" y="1197"/>
                </a:lnTo>
                <a:lnTo>
                  <a:pt x="391" y="1197"/>
                </a:lnTo>
                <a:lnTo>
                  <a:pt x="392" y="1197"/>
                </a:lnTo>
                <a:lnTo>
                  <a:pt x="393" y="1197"/>
                </a:lnTo>
                <a:lnTo>
                  <a:pt x="394" y="1197"/>
                </a:lnTo>
                <a:lnTo>
                  <a:pt x="395" y="1197"/>
                </a:lnTo>
                <a:lnTo>
                  <a:pt x="395" y="1198"/>
                </a:lnTo>
                <a:lnTo>
                  <a:pt x="395" y="1198"/>
                </a:lnTo>
                <a:lnTo>
                  <a:pt x="396" y="1198"/>
                </a:lnTo>
                <a:lnTo>
                  <a:pt x="396" y="1199"/>
                </a:lnTo>
                <a:lnTo>
                  <a:pt x="397" y="1199"/>
                </a:lnTo>
                <a:lnTo>
                  <a:pt x="397" y="1200"/>
                </a:lnTo>
                <a:lnTo>
                  <a:pt x="397" y="1201"/>
                </a:lnTo>
                <a:lnTo>
                  <a:pt x="397" y="1201"/>
                </a:lnTo>
                <a:lnTo>
                  <a:pt x="397" y="1202"/>
                </a:lnTo>
                <a:lnTo>
                  <a:pt x="397" y="1204"/>
                </a:lnTo>
                <a:lnTo>
                  <a:pt x="398" y="1205"/>
                </a:lnTo>
                <a:lnTo>
                  <a:pt x="398" y="1206"/>
                </a:lnTo>
                <a:lnTo>
                  <a:pt x="399" y="1206"/>
                </a:lnTo>
                <a:lnTo>
                  <a:pt x="399" y="1206"/>
                </a:lnTo>
                <a:lnTo>
                  <a:pt x="399" y="1207"/>
                </a:lnTo>
                <a:lnTo>
                  <a:pt x="399" y="1208"/>
                </a:lnTo>
                <a:lnTo>
                  <a:pt x="399" y="1209"/>
                </a:lnTo>
                <a:lnTo>
                  <a:pt x="399" y="1210"/>
                </a:lnTo>
                <a:lnTo>
                  <a:pt x="399" y="1210"/>
                </a:lnTo>
                <a:lnTo>
                  <a:pt x="398" y="1210"/>
                </a:lnTo>
                <a:lnTo>
                  <a:pt x="398" y="1211"/>
                </a:lnTo>
                <a:lnTo>
                  <a:pt x="398" y="1212"/>
                </a:lnTo>
                <a:lnTo>
                  <a:pt x="398" y="1214"/>
                </a:lnTo>
                <a:lnTo>
                  <a:pt x="398" y="1215"/>
                </a:lnTo>
                <a:lnTo>
                  <a:pt x="398" y="1215"/>
                </a:lnTo>
                <a:lnTo>
                  <a:pt x="398" y="1216"/>
                </a:lnTo>
                <a:lnTo>
                  <a:pt x="398" y="1217"/>
                </a:lnTo>
                <a:lnTo>
                  <a:pt x="398" y="1218"/>
                </a:lnTo>
                <a:lnTo>
                  <a:pt x="398" y="1219"/>
                </a:lnTo>
                <a:lnTo>
                  <a:pt x="398" y="1219"/>
                </a:lnTo>
                <a:lnTo>
                  <a:pt x="398" y="1220"/>
                </a:lnTo>
                <a:lnTo>
                  <a:pt x="398" y="1221"/>
                </a:lnTo>
                <a:lnTo>
                  <a:pt x="398" y="1222"/>
                </a:lnTo>
                <a:lnTo>
                  <a:pt x="399" y="1222"/>
                </a:lnTo>
                <a:lnTo>
                  <a:pt x="399" y="1222"/>
                </a:lnTo>
                <a:lnTo>
                  <a:pt x="399" y="1223"/>
                </a:lnTo>
                <a:lnTo>
                  <a:pt x="399" y="1224"/>
                </a:lnTo>
                <a:lnTo>
                  <a:pt x="399" y="1225"/>
                </a:lnTo>
                <a:lnTo>
                  <a:pt x="399" y="1226"/>
                </a:lnTo>
                <a:lnTo>
                  <a:pt x="399" y="1227"/>
                </a:lnTo>
                <a:lnTo>
                  <a:pt x="399" y="1228"/>
                </a:lnTo>
                <a:lnTo>
                  <a:pt x="399" y="1228"/>
                </a:lnTo>
                <a:lnTo>
                  <a:pt x="399" y="1228"/>
                </a:lnTo>
                <a:lnTo>
                  <a:pt x="399" y="1228"/>
                </a:lnTo>
                <a:lnTo>
                  <a:pt x="400" y="1228"/>
                </a:lnTo>
                <a:lnTo>
                  <a:pt x="401" y="1228"/>
                </a:lnTo>
                <a:lnTo>
                  <a:pt x="401" y="1229"/>
                </a:lnTo>
                <a:lnTo>
                  <a:pt x="401" y="1230"/>
                </a:lnTo>
                <a:lnTo>
                  <a:pt x="401" y="1232"/>
                </a:lnTo>
                <a:lnTo>
                  <a:pt x="401" y="1233"/>
                </a:lnTo>
                <a:lnTo>
                  <a:pt x="401" y="1233"/>
                </a:lnTo>
                <a:lnTo>
                  <a:pt x="401" y="1235"/>
                </a:lnTo>
                <a:lnTo>
                  <a:pt x="401" y="1237"/>
                </a:lnTo>
                <a:lnTo>
                  <a:pt x="401" y="1237"/>
                </a:lnTo>
                <a:lnTo>
                  <a:pt x="401" y="1239"/>
                </a:lnTo>
                <a:lnTo>
                  <a:pt x="401" y="1240"/>
                </a:lnTo>
                <a:lnTo>
                  <a:pt x="401" y="1241"/>
                </a:lnTo>
                <a:lnTo>
                  <a:pt x="401" y="1242"/>
                </a:lnTo>
                <a:lnTo>
                  <a:pt x="401" y="1242"/>
                </a:lnTo>
                <a:lnTo>
                  <a:pt x="401" y="1244"/>
                </a:lnTo>
                <a:lnTo>
                  <a:pt x="401" y="1246"/>
                </a:lnTo>
                <a:lnTo>
                  <a:pt x="401" y="1247"/>
                </a:lnTo>
                <a:lnTo>
                  <a:pt x="401" y="1249"/>
                </a:lnTo>
                <a:lnTo>
                  <a:pt x="401" y="1250"/>
                </a:lnTo>
                <a:lnTo>
                  <a:pt x="401" y="1251"/>
                </a:lnTo>
                <a:lnTo>
                  <a:pt x="401" y="1252"/>
                </a:lnTo>
                <a:lnTo>
                  <a:pt x="401" y="1253"/>
                </a:lnTo>
                <a:lnTo>
                  <a:pt x="401" y="1255"/>
                </a:lnTo>
                <a:lnTo>
                  <a:pt x="401" y="1255"/>
                </a:lnTo>
                <a:lnTo>
                  <a:pt x="401" y="1257"/>
                </a:lnTo>
                <a:lnTo>
                  <a:pt x="401" y="1259"/>
                </a:lnTo>
                <a:lnTo>
                  <a:pt x="401" y="1260"/>
                </a:lnTo>
                <a:lnTo>
                  <a:pt x="401" y="1261"/>
                </a:lnTo>
                <a:lnTo>
                  <a:pt x="401" y="1262"/>
                </a:lnTo>
                <a:lnTo>
                  <a:pt x="401" y="1263"/>
                </a:lnTo>
                <a:lnTo>
                  <a:pt x="401" y="1264"/>
                </a:lnTo>
                <a:lnTo>
                  <a:pt x="401" y="1266"/>
                </a:lnTo>
                <a:lnTo>
                  <a:pt x="401" y="1267"/>
                </a:lnTo>
                <a:lnTo>
                  <a:pt x="401" y="1269"/>
                </a:lnTo>
                <a:lnTo>
                  <a:pt x="401" y="1269"/>
                </a:lnTo>
                <a:lnTo>
                  <a:pt x="401" y="1271"/>
                </a:lnTo>
                <a:lnTo>
                  <a:pt x="401" y="1273"/>
                </a:lnTo>
                <a:lnTo>
                  <a:pt x="401" y="1273"/>
                </a:lnTo>
                <a:lnTo>
                  <a:pt x="401" y="1275"/>
                </a:lnTo>
                <a:lnTo>
                  <a:pt x="401" y="1276"/>
                </a:lnTo>
                <a:lnTo>
                  <a:pt x="401" y="1277"/>
                </a:lnTo>
                <a:lnTo>
                  <a:pt x="401" y="1278"/>
                </a:lnTo>
                <a:lnTo>
                  <a:pt x="401" y="1279"/>
                </a:lnTo>
                <a:lnTo>
                  <a:pt x="401" y="1280"/>
                </a:lnTo>
                <a:lnTo>
                  <a:pt x="401" y="1281"/>
                </a:lnTo>
                <a:lnTo>
                  <a:pt x="401" y="1282"/>
                </a:lnTo>
                <a:lnTo>
                  <a:pt x="401" y="1282"/>
                </a:lnTo>
                <a:lnTo>
                  <a:pt x="401" y="1283"/>
                </a:lnTo>
                <a:lnTo>
                  <a:pt x="402" y="1283"/>
                </a:lnTo>
                <a:lnTo>
                  <a:pt x="403" y="1283"/>
                </a:lnTo>
                <a:lnTo>
                  <a:pt x="404" y="1282"/>
                </a:lnTo>
                <a:lnTo>
                  <a:pt x="404" y="1282"/>
                </a:lnTo>
                <a:lnTo>
                  <a:pt x="405" y="1282"/>
                </a:lnTo>
                <a:lnTo>
                  <a:pt x="406" y="1282"/>
                </a:lnTo>
                <a:lnTo>
                  <a:pt x="406" y="1283"/>
                </a:lnTo>
                <a:lnTo>
                  <a:pt x="406" y="1282"/>
                </a:lnTo>
                <a:lnTo>
                  <a:pt x="407" y="1282"/>
                </a:lnTo>
                <a:lnTo>
                  <a:pt x="408" y="1282"/>
                </a:lnTo>
                <a:lnTo>
                  <a:pt x="408" y="1282"/>
                </a:lnTo>
                <a:lnTo>
                  <a:pt x="409" y="1282"/>
                </a:lnTo>
                <a:lnTo>
                  <a:pt x="409" y="1282"/>
                </a:lnTo>
                <a:lnTo>
                  <a:pt x="410" y="1282"/>
                </a:lnTo>
                <a:lnTo>
                  <a:pt x="411" y="1282"/>
                </a:lnTo>
                <a:lnTo>
                  <a:pt x="412" y="1282"/>
                </a:lnTo>
                <a:lnTo>
                  <a:pt x="413" y="1282"/>
                </a:lnTo>
                <a:lnTo>
                  <a:pt x="414" y="1282"/>
                </a:lnTo>
                <a:lnTo>
                  <a:pt x="415" y="1282"/>
                </a:lnTo>
                <a:lnTo>
                  <a:pt x="416" y="1282"/>
                </a:lnTo>
                <a:lnTo>
                  <a:pt x="417" y="1282"/>
                </a:lnTo>
                <a:lnTo>
                  <a:pt x="417" y="1282"/>
                </a:lnTo>
                <a:lnTo>
                  <a:pt x="417" y="1282"/>
                </a:lnTo>
                <a:lnTo>
                  <a:pt x="418" y="1282"/>
                </a:lnTo>
                <a:lnTo>
                  <a:pt x="419" y="1282"/>
                </a:lnTo>
                <a:lnTo>
                  <a:pt x="419" y="1283"/>
                </a:lnTo>
                <a:lnTo>
                  <a:pt x="420" y="1283"/>
                </a:lnTo>
                <a:lnTo>
                  <a:pt x="421" y="1283"/>
                </a:lnTo>
                <a:lnTo>
                  <a:pt x="421" y="1284"/>
                </a:lnTo>
                <a:lnTo>
                  <a:pt x="422" y="1284"/>
                </a:lnTo>
                <a:lnTo>
                  <a:pt x="422" y="1285"/>
                </a:lnTo>
                <a:lnTo>
                  <a:pt x="422" y="1285"/>
                </a:lnTo>
                <a:lnTo>
                  <a:pt x="422" y="1286"/>
                </a:lnTo>
                <a:lnTo>
                  <a:pt x="423" y="1287"/>
                </a:lnTo>
                <a:lnTo>
                  <a:pt x="424" y="1287"/>
                </a:lnTo>
                <a:lnTo>
                  <a:pt x="424" y="1288"/>
                </a:lnTo>
                <a:lnTo>
                  <a:pt x="425" y="1288"/>
                </a:lnTo>
                <a:lnTo>
                  <a:pt x="426" y="1289"/>
                </a:lnTo>
                <a:lnTo>
                  <a:pt x="426" y="1289"/>
                </a:lnTo>
                <a:lnTo>
                  <a:pt x="427" y="1289"/>
                </a:lnTo>
                <a:lnTo>
                  <a:pt x="428" y="1290"/>
                </a:lnTo>
                <a:lnTo>
                  <a:pt x="429" y="1291"/>
                </a:lnTo>
                <a:lnTo>
                  <a:pt x="429" y="1291"/>
                </a:lnTo>
                <a:lnTo>
                  <a:pt x="428" y="1292"/>
                </a:lnTo>
                <a:lnTo>
                  <a:pt x="429" y="1293"/>
                </a:lnTo>
                <a:lnTo>
                  <a:pt x="430" y="1293"/>
                </a:lnTo>
                <a:lnTo>
                  <a:pt x="430" y="1294"/>
                </a:lnTo>
                <a:lnTo>
                  <a:pt x="429" y="1294"/>
                </a:lnTo>
                <a:lnTo>
                  <a:pt x="429" y="1295"/>
                </a:lnTo>
                <a:lnTo>
                  <a:pt x="429" y="1296"/>
                </a:lnTo>
                <a:lnTo>
                  <a:pt x="430" y="1296"/>
                </a:lnTo>
                <a:lnTo>
                  <a:pt x="430" y="1295"/>
                </a:lnTo>
                <a:lnTo>
                  <a:pt x="431" y="1295"/>
                </a:lnTo>
                <a:lnTo>
                  <a:pt x="431" y="1296"/>
                </a:lnTo>
                <a:lnTo>
                  <a:pt x="432" y="1296"/>
                </a:lnTo>
                <a:lnTo>
                  <a:pt x="432" y="1296"/>
                </a:lnTo>
                <a:lnTo>
                  <a:pt x="432" y="1297"/>
                </a:lnTo>
                <a:lnTo>
                  <a:pt x="433" y="1297"/>
                </a:lnTo>
                <a:lnTo>
                  <a:pt x="433" y="1298"/>
                </a:lnTo>
                <a:lnTo>
                  <a:pt x="434" y="1298"/>
                </a:lnTo>
                <a:lnTo>
                  <a:pt x="435" y="1299"/>
                </a:lnTo>
                <a:lnTo>
                  <a:pt x="435" y="1299"/>
                </a:lnTo>
                <a:lnTo>
                  <a:pt x="435" y="1300"/>
                </a:lnTo>
                <a:lnTo>
                  <a:pt x="436" y="1300"/>
                </a:lnTo>
                <a:lnTo>
                  <a:pt x="436" y="1300"/>
                </a:lnTo>
                <a:lnTo>
                  <a:pt x="436" y="1301"/>
                </a:lnTo>
                <a:lnTo>
                  <a:pt x="436" y="1302"/>
                </a:lnTo>
                <a:lnTo>
                  <a:pt x="436" y="1303"/>
                </a:lnTo>
                <a:lnTo>
                  <a:pt x="437" y="1304"/>
                </a:lnTo>
                <a:lnTo>
                  <a:pt x="438" y="1304"/>
                </a:lnTo>
                <a:lnTo>
                  <a:pt x="439" y="1304"/>
                </a:lnTo>
                <a:lnTo>
                  <a:pt x="440" y="1304"/>
                </a:lnTo>
                <a:lnTo>
                  <a:pt x="440" y="1305"/>
                </a:lnTo>
                <a:lnTo>
                  <a:pt x="440" y="1305"/>
                </a:lnTo>
                <a:lnTo>
                  <a:pt x="441" y="1306"/>
                </a:lnTo>
                <a:lnTo>
                  <a:pt x="442" y="1307"/>
                </a:lnTo>
                <a:lnTo>
                  <a:pt x="443" y="1308"/>
                </a:lnTo>
                <a:lnTo>
                  <a:pt x="444" y="1309"/>
                </a:lnTo>
                <a:lnTo>
                  <a:pt x="444" y="1310"/>
                </a:lnTo>
                <a:lnTo>
                  <a:pt x="445" y="1310"/>
                </a:lnTo>
                <a:lnTo>
                  <a:pt x="445" y="1311"/>
                </a:lnTo>
                <a:lnTo>
                  <a:pt x="446" y="1312"/>
                </a:lnTo>
                <a:lnTo>
                  <a:pt x="447" y="1313"/>
                </a:lnTo>
                <a:lnTo>
                  <a:pt x="448" y="1314"/>
                </a:lnTo>
                <a:lnTo>
                  <a:pt x="447" y="1314"/>
                </a:lnTo>
                <a:lnTo>
                  <a:pt x="448" y="1314"/>
                </a:lnTo>
                <a:lnTo>
                  <a:pt x="448" y="1315"/>
                </a:lnTo>
                <a:lnTo>
                  <a:pt x="449" y="1315"/>
                </a:lnTo>
                <a:lnTo>
                  <a:pt x="449" y="1314"/>
                </a:lnTo>
                <a:lnTo>
                  <a:pt x="450" y="1315"/>
                </a:lnTo>
                <a:lnTo>
                  <a:pt x="451" y="1316"/>
                </a:lnTo>
                <a:lnTo>
                  <a:pt x="452" y="1317"/>
                </a:lnTo>
                <a:lnTo>
                  <a:pt x="453" y="1319"/>
                </a:lnTo>
                <a:lnTo>
                  <a:pt x="453" y="1319"/>
                </a:lnTo>
                <a:lnTo>
                  <a:pt x="454" y="1320"/>
                </a:lnTo>
                <a:lnTo>
                  <a:pt x="454" y="1321"/>
                </a:lnTo>
                <a:lnTo>
                  <a:pt x="455" y="1322"/>
                </a:lnTo>
                <a:lnTo>
                  <a:pt x="456" y="1323"/>
                </a:lnTo>
                <a:lnTo>
                  <a:pt x="457" y="1323"/>
                </a:lnTo>
                <a:lnTo>
                  <a:pt x="458" y="1323"/>
                </a:lnTo>
                <a:lnTo>
                  <a:pt x="458" y="1324"/>
                </a:lnTo>
                <a:lnTo>
                  <a:pt x="458" y="1324"/>
                </a:lnTo>
                <a:lnTo>
                  <a:pt x="458" y="1325"/>
                </a:lnTo>
                <a:lnTo>
                  <a:pt x="458" y="1326"/>
                </a:lnTo>
                <a:lnTo>
                  <a:pt x="459" y="1326"/>
                </a:lnTo>
                <a:lnTo>
                  <a:pt x="459" y="1327"/>
                </a:lnTo>
                <a:lnTo>
                  <a:pt x="460" y="1328"/>
                </a:lnTo>
                <a:lnTo>
                  <a:pt x="461" y="1328"/>
                </a:lnTo>
                <a:lnTo>
                  <a:pt x="461" y="1329"/>
                </a:lnTo>
                <a:lnTo>
                  <a:pt x="461" y="1330"/>
                </a:lnTo>
                <a:lnTo>
                  <a:pt x="462" y="1331"/>
                </a:lnTo>
                <a:lnTo>
                  <a:pt x="462" y="1332"/>
                </a:lnTo>
                <a:lnTo>
                  <a:pt x="462" y="1332"/>
                </a:lnTo>
                <a:lnTo>
                  <a:pt x="462" y="1333"/>
                </a:lnTo>
                <a:lnTo>
                  <a:pt x="462" y="1334"/>
                </a:lnTo>
                <a:lnTo>
                  <a:pt x="461" y="1334"/>
                </a:lnTo>
                <a:lnTo>
                  <a:pt x="461" y="1335"/>
                </a:lnTo>
                <a:lnTo>
                  <a:pt x="460" y="1336"/>
                </a:lnTo>
                <a:lnTo>
                  <a:pt x="460" y="1337"/>
                </a:lnTo>
                <a:lnTo>
                  <a:pt x="460" y="1337"/>
                </a:lnTo>
                <a:lnTo>
                  <a:pt x="461" y="1338"/>
                </a:lnTo>
                <a:lnTo>
                  <a:pt x="461" y="1339"/>
                </a:lnTo>
                <a:lnTo>
                  <a:pt x="461" y="1340"/>
                </a:lnTo>
                <a:lnTo>
                  <a:pt x="461" y="1341"/>
                </a:lnTo>
                <a:lnTo>
                  <a:pt x="461" y="1341"/>
                </a:lnTo>
                <a:lnTo>
                  <a:pt x="461" y="1342"/>
                </a:lnTo>
                <a:lnTo>
                  <a:pt x="462" y="1343"/>
                </a:lnTo>
                <a:lnTo>
                  <a:pt x="462" y="1344"/>
                </a:lnTo>
                <a:lnTo>
                  <a:pt x="462" y="1345"/>
                </a:lnTo>
                <a:lnTo>
                  <a:pt x="463" y="1345"/>
                </a:lnTo>
                <a:lnTo>
                  <a:pt x="463" y="1346"/>
                </a:lnTo>
                <a:lnTo>
                  <a:pt x="463" y="1346"/>
                </a:lnTo>
                <a:lnTo>
                  <a:pt x="463" y="1347"/>
                </a:lnTo>
                <a:lnTo>
                  <a:pt x="464" y="1347"/>
                </a:lnTo>
                <a:lnTo>
                  <a:pt x="464" y="1348"/>
                </a:lnTo>
                <a:lnTo>
                  <a:pt x="464" y="1349"/>
                </a:lnTo>
                <a:lnTo>
                  <a:pt x="465" y="1349"/>
                </a:lnTo>
                <a:lnTo>
                  <a:pt x="465" y="1350"/>
                </a:lnTo>
                <a:lnTo>
                  <a:pt x="466" y="1350"/>
                </a:lnTo>
                <a:lnTo>
                  <a:pt x="465" y="1350"/>
                </a:lnTo>
                <a:lnTo>
                  <a:pt x="465" y="1351"/>
                </a:lnTo>
                <a:lnTo>
                  <a:pt x="466" y="1351"/>
                </a:lnTo>
                <a:lnTo>
                  <a:pt x="467" y="1352"/>
                </a:lnTo>
                <a:lnTo>
                  <a:pt x="467" y="1351"/>
                </a:lnTo>
                <a:lnTo>
                  <a:pt x="468" y="1351"/>
                </a:lnTo>
                <a:lnTo>
                  <a:pt x="468" y="1353"/>
                </a:lnTo>
                <a:lnTo>
                  <a:pt x="469" y="1355"/>
                </a:lnTo>
                <a:lnTo>
                  <a:pt x="470" y="1356"/>
                </a:lnTo>
                <a:lnTo>
                  <a:pt x="470" y="1358"/>
                </a:lnTo>
                <a:lnTo>
                  <a:pt x="471" y="1359"/>
                </a:lnTo>
                <a:lnTo>
                  <a:pt x="471" y="1361"/>
                </a:lnTo>
                <a:lnTo>
                  <a:pt x="471" y="1362"/>
                </a:lnTo>
                <a:lnTo>
                  <a:pt x="471" y="1363"/>
                </a:lnTo>
                <a:lnTo>
                  <a:pt x="472" y="1364"/>
                </a:lnTo>
                <a:lnTo>
                  <a:pt x="472" y="1365"/>
                </a:lnTo>
                <a:lnTo>
                  <a:pt x="472" y="1366"/>
                </a:lnTo>
                <a:lnTo>
                  <a:pt x="471" y="1366"/>
                </a:lnTo>
                <a:lnTo>
                  <a:pt x="471" y="1368"/>
                </a:lnTo>
                <a:lnTo>
                  <a:pt x="469" y="1369"/>
                </a:lnTo>
                <a:lnTo>
                  <a:pt x="468" y="1371"/>
                </a:lnTo>
                <a:lnTo>
                  <a:pt x="467" y="1372"/>
                </a:lnTo>
                <a:lnTo>
                  <a:pt x="467" y="1373"/>
                </a:lnTo>
                <a:lnTo>
                  <a:pt x="467" y="1373"/>
                </a:lnTo>
                <a:lnTo>
                  <a:pt x="466" y="1373"/>
                </a:lnTo>
                <a:lnTo>
                  <a:pt x="466" y="1373"/>
                </a:lnTo>
                <a:lnTo>
                  <a:pt x="465" y="1373"/>
                </a:lnTo>
                <a:lnTo>
                  <a:pt x="466" y="1374"/>
                </a:lnTo>
                <a:lnTo>
                  <a:pt x="467" y="1375"/>
                </a:lnTo>
                <a:lnTo>
                  <a:pt x="466" y="1375"/>
                </a:lnTo>
                <a:lnTo>
                  <a:pt x="466" y="1376"/>
                </a:lnTo>
                <a:lnTo>
                  <a:pt x="465" y="1376"/>
                </a:lnTo>
                <a:lnTo>
                  <a:pt x="464" y="1377"/>
                </a:lnTo>
                <a:lnTo>
                  <a:pt x="464" y="1376"/>
                </a:lnTo>
                <a:lnTo>
                  <a:pt x="463" y="1377"/>
                </a:lnTo>
                <a:lnTo>
                  <a:pt x="463" y="1377"/>
                </a:lnTo>
                <a:lnTo>
                  <a:pt x="462" y="1377"/>
                </a:lnTo>
                <a:lnTo>
                  <a:pt x="462" y="1378"/>
                </a:lnTo>
                <a:lnTo>
                  <a:pt x="461" y="1377"/>
                </a:lnTo>
                <a:lnTo>
                  <a:pt x="461" y="1378"/>
                </a:lnTo>
                <a:lnTo>
                  <a:pt x="461" y="1379"/>
                </a:lnTo>
                <a:lnTo>
                  <a:pt x="462" y="1379"/>
                </a:lnTo>
                <a:lnTo>
                  <a:pt x="462" y="1380"/>
                </a:lnTo>
                <a:lnTo>
                  <a:pt x="462" y="1380"/>
                </a:lnTo>
                <a:lnTo>
                  <a:pt x="462" y="1381"/>
                </a:lnTo>
                <a:lnTo>
                  <a:pt x="462" y="1382"/>
                </a:lnTo>
                <a:lnTo>
                  <a:pt x="462" y="1382"/>
                </a:lnTo>
                <a:lnTo>
                  <a:pt x="462" y="1383"/>
                </a:lnTo>
                <a:lnTo>
                  <a:pt x="461" y="1383"/>
                </a:lnTo>
                <a:lnTo>
                  <a:pt x="461" y="1384"/>
                </a:lnTo>
                <a:lnTo>
                  <a:pt x="460" y="1384"/>
                </a:lnTo>
                <a:lnTo>
                  <a:pt x="459" y="1384"/>
                </a:lnTo>
                <a:lnTo>
                  <a:pt x="459" y="1385"/>
                </a:lnTo>
                <a:lnTo>
                  <a:pt x="460" y="1386"/>
                </a:lnTo>
                <a:lnTo>
                  <a:pt x="460" y="1386"/>
                </a:lnTo>
                <a:lnTo>
                  <a:pt x="460" y="1387"/>
                </a:lnTo>
                <a:lnTo>
                  <a:pt x="461" y="1387"/>
                </a:lnTo>
                <a:lnTo>
                  <a:pt x="461" y="1388"/>
                </a:lnTo>
                <a:lnTo>
                  <a:pt x="461" y="1389"/>
                </a:lnTo>
                <a:lnTo>
                  <a:pt x="461" y="1390"/>
                </a:lnTo>
                <a:lnTo>
                  <a:pt x="461" y="1391"/>
                </a:lnTo>
                <a:lnTo>
                  <a:pt x="461" y="1391"/>
                </a:lnTo>
                <a:lnTo>
                  <a:pt x="461" y="1392"/>
                </a:lnTo>
                <a:lnTo>
                  <a:pt x="461" y="1393"/>
                </a:lnTo>
                <a:lnTo>
                  <a:pt x="462" y="1393"/>
                </a:lnTo>
                <a:lnTo>
                  <a:pt x="462" y="1394"/>
                </a:lnTo>
                <a:lnTo>
                  <a:pt x="462" y="1395"/>
                </a:lnTo>
                <a:lnTo>
                  <a:pt x="461" y="1395"/>
                </a:lnTo>
                <a:lnTo>
                  <a:pt x="462" y="1396"/>
                </a:lnTo>
                <a:lnTo>
                  <a:pt x="462" y="1397"/>
                </a:lnTo>
                <a:lnTo>
                  <a:pt x="461" y="1398"/>
                </a:lnTo>
                <a:lnTo>
                  <a:pt x="461" y="1399"/>
                </a:lnTo>
                <a:lnTo>
                  <a:pt x="461" y="1400"/>
                </a:lnTo>
                <a:lnTo>
                  <a:pt x="461" y="1400"/>
                </a:lnTo>
                <a:lnTo>
                  <a:pt x="461" y="1401"/>
                </a:lnTo>
                <a:lnTo>
                  <a:pt x="460" y="1402"/>
                </a:lnTo>
                <a:lnTo>
                  <a:pt x="461" y="1403"/>
                </a:lnTo>
                <a:lnTo>
                  <a:pt x="461" y="1404"/>
                </a:lnTo>
                <a:lnTo>
                  <a:pt x="461" y="1404"/>
                </a:lnTo>
                <a:lnTo>
                  <a:pt x="460" y="1404"/>
                </a:lnTo>
                <a:lnTo>
                  <a:pt x="460" y="1405"/>
                </a:lnTo>
                <a:lnTo>
                  <a:pt x="460" y="1406"/>
                </a:lnTo>
                <a:lnTo>
                  <a:pt x="460" y="1407"/>
                </a:lnTo>
                <a:lnTo>
                  <a:pt x="460" y="1408"/>
                </a:lnTo>
                <a:lnTo>
                  <a:pt x="460" y="1409"/>
                </a:lnTo>
                <a:lnTo>
                  <a:pt x="459" y="1409"/>
                </a:lnTo>
                <a:lnTo>
                  <a:pt x="458" y="1408"/>
                </a:lnTo>
                <a:lnTo>
                  <a:pt x="458" y="1409"/>
                </a:lnTo>
                <a:lnTo>
                  <a:pt x="459" y="1409"/>
                </a:lnTo>
                <a:lnTo>
                  <a:pt x="460" y="1409"/>
                </a:lnTo>
                <a:lnTo>
                  <a:pt x="461" y="1409"/>
                </a:lnTo>
                <a:lnTo>
                  <a:pt x="461" y="1410"/>
                </a:lnTo>
                <a:lnTo>
                  <a:pt x="461" y="1411"/>
                </a:lnTo>
                <a:lnTo>
                  <a:pt x="462" y="1412"/>
                </a:lnTo>
                <a:lnTo>
                  <a:pt x="462" y="1413"/>
                </a:lnTo>
                <a:lnTo>
                  <a:pt x="462" y="1413"/>
                </a:lnTo>
                <a:lnTo>
                  <a:pt x="463" y="1414"/>
                </a:lnTo>
                <a:lnTo>
                  <a:pt x="463" y="1415"/>
                </a:lnTo>
                <a:lnTo>
                  <a:pt x="464" y="1416"/>
                </a:lnTo>
                <a:lnTo>
                  <a:pt x="464" y="1417"/>
                </a:lnTo>
                <a:lnTo>
                  <a:pt x="465" y="1417"/>
                </a:lnTo>
                <a:lnTo>
                  <a:pt x="465" y="1418"/>
                </a:lnTo>
                <a:lnTo>
                  <a:pt x="466" y="1418"/>
                </a:lnTo>
                <a:lnTo>
                  <a:pt x="466" y="1419"/>
                </a:lnTo>
                <a:lnTo>
                  <a:pt x="467" y="1419"/>
                </a:lnTo>
                <a:lnTo>
                  <a:pt x="467" y="1420"/>
                </a:lnTo>
                <a:lnTo>
                  <a:pt x="467" y="1421"/>
                </a:lnTo>
                <a:lnTo>
                  <a:pt x="467" y="1422"/>
                </a:lnTo>
                <a:lnTo>
                  <a:pt x="468" y="1422"/>
                </a:lnTo>
                <a:lnTo>
                  <a:pt x="468" y="1422"/>
                </a:lnTo>
                <a:lnTo>
                  <a:pt x="469" y="1422"/>
                </a:lnTo>
                <a:lnTo>
                  <a:pt x="469" y="1423"/>
                </a:lnTo>
                <a:lnTo>
                  <a:pt x="469" y="1424"/>
                </a:lnTo>
                <a:lnTo>
                  <a:pt x="470" y="1424"/>
                </a:lnTo>
                <a:lnTo>
                  <a:pt x="471" y="1425"/>
                </a:lnTo>
                <a:lnTo>
                  <a:pt x="471" y="1425"/>
                </a:lnTo>
                <a:lnTo>
                  <a:pt x="471" y="1426"/>
                </a:lnTo>
                <a:lnTo>
                  <a:pt x="472" y="1427"/>
                </a:lnTo>
                <a:lnTo>
                  <a:pt x="473" y="1427"/>
                </a:lnTo>
                <a:lnTo>
                  <a:pt x="474" y="1427"/>
                </a:lnTo>
                <a:lnTo>
                  <a:pt x="475" y="1428"/>
                </a:lnTo>
                <a:lnTo>
                  <a:pt x="475" y="1429"/>
                </a:lnTo>
                <a:lnTo>
                  <a:pt x="476" y="1430"/>
                </a:lnTo>
                <a:lnTo>
                  <a:pt x="476" y="1430"/>
                </a:lnTo>
                <a:lnTo>
                  <a:pt x="477" y="1430"/>
                </a:lnTo>
                <a:lnTo>
                  <a:pt x="478" y="1430"/>
                </a:lnTo>
                <a:lnTo>
                  <a:pt x="479" y="1431"/>
                </a:lnTo>
                <a:lnTo>
                  <a:pt x="480" y="1431"/>
                </a:lnTo>
                <a:lnTo>
                  <a:pt x="481" y="1431"/>
                </a:lnTo>
                <a:lnTo>
                  <a:pt x="482" y="1431"/>
                </a:lnTo>
                <a:lnTo>
                  <a:pt x="483" y="1431"/>
                </a:lnTo>
                <a:lnTo>
                  <a:pt x="483" y="1432"/>
                </a:lnTo>
                <a:lnTo>
                  <a:pt x="484" y="1432"/>
                </a:lnTo>
                <a:lnTo>
                  <a:pt x="484" y="1431"/>
                </a:lnTo>
                <a:lnTo>
                  <a:pt x="485" y="1431"/>
                </a:lnTo>
                <a:lnTo>
                  <a:pt x="485" y="1431"/>
                </a:lnTo>
                <a:lnTo>
                  <a:pt x="486" y="1431"/>
                </a:lnTo>
                <a:lnTo>
                  <a:pt x="487" y="1431"/>
                </a:lnTo>
                <a:lnTo>
                  <a:pt x="488" y="1431"/>
                </a:lnTo>
                <a:lnTo>
                  <a:pt x="489" y="1431"/>
                </a:lnTo>
                <a:lnTo>
                  <a:pt x="489" y="1431"/>
                </a:lnTo>
                <a:lnTo>
                  <a:pt x="490" y="1431"/>
                </a:lnTo>
                <a:lnTo>
                  <a:pt x="491" y="1431"/>
                </a:lnTo>
                <a:lnTo>
                  <a:pt x="492" y="1430"/>
                </a:lnTo>
                <a:lnTo>
                  <a:pt x="493" y="1430"/>
                </a:lnTo>
                <a:lnTo>
                  <a:pt x="494" y="1430"/>
                </a:lnTo>
                <a:lnTo>
                  <a:pt x="494" y="1430"/>
                </a:lnTo>
                <a:lnTo>
                  <a:pt x="495" y="1430"/>
                </a:lnTo>
                <a:lnTo>
                  <a:pt x="496" y="1430"/>
                </a:lnTo>
                <a:lnTo>
                  <a:pt x="498" y="1435"/>
                </a:lnTo>
                <a:lnTo>
                  <a:pt x="500" y="1442"/>
                </a:lnTo>
                <a:lnTo>
                  <a:pt x="503" y="1449"/>
                </a:lnTo>
                <a:lnTo>
                  <a:pt x="504" y="1453"/>
                </a:lnTo>
                <a:lnTo>
                  <a:pt x="503" y="1453"/>
                </a:lnTo>
                <a:lnTo>
                  <a:pt x="503" y="1454"/>
                </a:lnTo>
                <a:lnTo>
                  <a:pt x="504" y="1454"/>
                </a:lnTo>
                <a:lnTo>
                  <a:pt x="505" y="1454"/>
                </a:lnTo>
                <a:lnTo>
                  <a:pt x="507" y="1460"/>
                </a:lnTo>
                <a:lnTo>
                  <a:pt x="507" y="1460"/>
                </a:lnTo>
                <a:lnTo>
                  <a:pt x="507" y="1462"/>
                </a:lnTo>
                <a:lnTo>
                  <a:pt x="507" y="1463"/>
                </a:lnTo>
                <a:lnTo>
                  <a:pt x="507" y="1463"/>
                </a:lnTo>
                <a:lnTo>
                  <a:pt x="507" y="1463"/>
                </a:lnTo>
                <a:lnTo>
                  <a:pt x="507" y="1463"/>
                </a:lnTo>
                <a:lnTo>
                  <a:pt x="508" y="1463"/>
                </a:lnTo>
                <a:lnTo>
                  <a:pt x="508" y="1463"/>
                </a:lnTo>
                <a:lnTo>
                  <a:pt x="508" y="1464"/>
                </a:lnTo>
                <a:lnTo>
                  <a:pt x="508" y="1465"/>
                </a:lnTo>
                <a:lnTo>
                  <a:pt x="508" y="1466"/>
                </a:lnTo>
                <a:lnTo>
                  <a:pt x="508" y="1467"/>
                </a:lnTo>
                <a:lnTo>
                  <a:pt x="509" y="1468"/>
                </a:lnTo>
                <a:lnTo>
                  <a:pt x="510" y="1468"/>
                </a:lnTo>
                <a:lnTo>
                  <a:pt x="510" y="1467"/>
                </a:lnTo>
                <a:lnTo>
                  <a:pt x="510" y="1466"/>
                </a:lnTo>
                <a:lnTo>
                  <a:pt x="510" y="1465"/>
                </a:lnTo>
                <a:lnTo>
                  <a:pt x="510" y="1466"/>
                </a:lnTo>
                <a:lnTo>
                  <a:pt x="510" y="1467"/>
                </a:lnTo>
                <a:lnTo>
                  <a:pt x="510" y="1468"/>
                </a:lnTo>
                <a:lnTo>
                  <a:pt x="511" y="1468"/>
                </a:lnTo>
                <a:lnTo>
                  <a:pt x="510" y="1468"/>
                </a:lnTo>
                <a:lnTo>
                  <a:pt x="511" y="1468"/>
                </a:lnTo>
                <a:lnTo>
                  <a:pt x="511" y="1468"/>
                </a:lnTo>
                <a:lnTo>
                  <a:pt x="511" y="1469"/>
                </a:lnTo>
                <a:lnTo>
                  <a:pt x="511" y="1470"/>
                </a:lnTo>
                <a:lnTo>
                  <a:pt x="510" y="1470"/>
                </a:lnTo>
                <a:lnTo>
                  <a:pt x="509" y="1470"/>
                </a:lnTo>
                <a:lnTo>
                  <a:pt x="509" y="1471"/>
                </a:lnTo>
                <a:lnTo>
                  <a:pt x="508" y="1471"/>
                </a:lnTo>
                <a:lnTo>
                  <a:pt x="508" y="1472"/>
                </a:lnTo>
                <a:lnTo>
                  <a:pt x="508" y="1472"/>
                </a:lnTo>
                <a:lnTo>
                  <a:pt x="508" y="1473"/>
                </a:lnTo>
                <a:lnTo>
                  <a:pt x="508" y="1474"/>
                </a:lnTo>
                <a:lnTo>
                  <a:pt x="507" y="1474"/>
                </a:lnTo>
                <a:lnTo>
                  <a:pt x="507" y="1475"/>
                </a:lnTo>
                <a:lnTo>
                  <a:pt x="507" y="1476"/>
                </a:lnTo>
                <a:lnTo>
                  <a:pt x="507" y="1477"/>
                </a:lnTo>
                <a:lnTo>
                  <a:pt x="507" y="1477"/>
                </a:lnTo>
                <a:lnTo>
                  <a:pt x="507" y="1478"/>
                </a:lnTo>
                <a:lnTo>
                  <a:pt x="507" y="1478"/>
                </a:lnTo>
                <a:lnTo>
                  <a:pt x="506" y="1478"/>
                </a:lnTo>
                <a:lnTo>
                  <a:pt x="505" y="1479"/>
                </a:lnTo>
                <a:lnTo>
                  <a:pt x="505" y="1480"/>
                </a:lnTo>
                <a:lnTo>
                  <a:pt x="504" y="1481"/>
                </a:lnTo>
                <a:lnTo>
                  <a:pt x="504" y="1481"/>
                </a:lnTo>
                <a:lnTo>
                  <a:pt x="504" y="1482"/>
                </a:lnTo>
                <a:lnTo>
                  <a:pt x="503" y="1483"/>
                </a:lnTo>
                <a:lnTo>
                  <a:pt x="503" y="1484"/>
                </a:lnTo>
                <a:lnTo>
                  <a:pt x="503" y="1484"/>
                </a:lnTo>
                <a:lnTo>
                  <a:pt x="503" y="1485"/>
                </a:lnTo>
                <a:lnTo>
                  <a:pt x="503" y="1485"/>
                </a:lnTo>
                <a:lnTo>
                  <a:pt x="504" y="1485"/>
                </a:lnTo>
                <a:lnTo>
                  <a:pt x="505" y="1485"/>
                </a:lnTo>
                <a:lnTo>
                  <a:pt x="506" y="1485"/>
                </a:lnTo>
                <a:lnTo>
                  <a:pt x="507" y="1485"/>
                </a:lnTo>
                <a:lnTo>
                  <a:pt x="507" y="1485"/>
                </a:lnTo>
                <a:lnTo>
                  <a:pt x="508" y="1485"/>
                </a:lnTo>
                <a:lnTo>
                  <a:pt x="509" y="1485"/>
                </a:lnTo>
                <a:lnTo>
                  <a:pt x="510" y="1485"/>
                </a:lnTo>
                <a:lnTo>
                  <a:pt x="511" y="1485"/>
                </a:lnTo>
                <a:lnTo>
                  <a:pt x="512" y="1485"/>
                </a:lnTo>
                <a:lnTo>
                  <a:pt x="512" y="1485"/>
                </a:lnTo>
                <a:lnTo>
                  <a:pt x="512" y="1486"/>
                </a:lnTo>
                <a:lnTo>
                  <a:pt x="513" y="1486"/>
                </a:lnTo>
                <a:lnTo>
                  <a:pt x="513" y="1486"/>
                </a:lnTo>
                <a:lnTo>
                  <a:pt x="514" y="1486"/>
                </a:lnTo>
                <a:lnTo>
                  <a:pt x="515" y="1486"/>
                </a:lnTo>
                <a:lnTo>
                  <a:pt x="516" y="1486"/>
                </a:lnTo>
                <a:lnTo>
                  <a:pt x="516" y="1486"/>
                </a:lnTo>
                <a:lnTo>
                  <a:pt x="516" y="1487"/>
                </a:lnTo>
                <a:lnTo>
                  <a:pt x="516" y="1488"/>
                </a:lnTo>
                <a:lnTo>
                  <a:pt x="516" y="1489"/>
                </a:lnTo>
                <a:lnTo>
                  <a:pt x="517" y="1490"/>
                </a:lnTo>
                <a:lnTo>
                  <a:pt x="517" y="1491"/>
                </a:lnTo>
                <a:lnTo>
                  <a:pt x="518" y="1493"/>
                </a:lnTo>
                <a:lnTo>
                  <a:pt x="519" y="1495"/>
                </a:lnTo>
                <a:lnTo>
                  <a:pt x="519" y="1495"/>
                </a:lnTo>
                <a:lnTo>
                  <a:pt x="519" y="1496"/>
                </a:lnTo>
                <a:lnTo>
                  <a:pt x="520" y="1498"/>
                </a:lnTo>
                <a:lnTo>
                  <a:pt x="520" y="1499"/>
                </a:lnTo>
                <a:lnTo>
                  <a:pt x="521" y="1499"/>
                </a:lnTo>
                <a:lnTo>
                  <a:pt x="521" y="1501"/>
                </a:lnTo>
                <a:lnTo>
                  <a:pt x="521" y="1502"/>
                </a:lnTo>
                <a:lnTo>
                  <a:pt x="521" y="1503"/>
                </a:lnTo>
                <a:lnTo>
                  <a:pt x="521" y="1504"/>
                </a:lnTo>
                <a:lnTo>
                  <a:pt x="522" y="1504"/>
                </a:lnTo>
                <a:lnTo>
                  <a:pt x="522" y="1505"/>
                </a:lnTo>
                <a:lnTo>
                  <a:pt x="523" y="1506"/>
                </a:lnTo>
                <a:lnTo>
                  <a:pt x="523" y="1508"/>
                </a:lnTo>
                <a:lnTo>
                  <a:pt x="524" y="1508"/>
                </a:lnTo>
                <a:lnTo>
                  <a:pt x="524" y="1509"/>
                </a:lnTo>
                <a:lnTo>
                  <a:pt x="524" y="1510"/>
                </a:lnTo>
                <a:lnTo>
                  <a:pt x="523" y="1511"/>
                </a:lnTo>
                <a:lnTo>
                  <a:pt x="522" y="1511"/>
                </a:lnTo>
                <a:lnTo>
                  <a:pt x="522" y="1512"/>
                </a:lnTo>
                <a:lnTo>
                  <a:pt x="522" y="1513"/>
                </a:lnTo>
                <a:lnTo>
                  <a:pt x="523" y="1513"/>
                </a:lnTo>
                <a:lnTo>
                  <a:pt x="523" y="1514"/>
                </a:lnTo>
                <a:lnTo>
                  <a:pt x="523" y="1515"/>
                </a:lnTo>
                <a:lnTo>
                  <a:pt x="523" y="1516"/>
                </a:lnTo>
                <a:lnTo>
                  <a:pt x="524" y="1516"/>
                </a:lnTo>
                <a:lnTo>
                  <a:pt x="524" y="1517"/>
                </a:lnTo>
                <a:lnTo>
                  <a:pt x="524" y="1517"/>
                </a:lnTo>
                <a:lnTo>
                  <a:pt x="525" y="1517"/>
                </a:lnTo>
                <a:lnTo>
                  <a:pt x="525" y="1518"/>
                </a:lnTo>
                <a:lnTo>
                  <a:pt x="525" y="1519"/>
                </a:lnTo>
                <a:lnTo>
                  <a:pt x="525" y="1520"/>
                </a:lnTo>
                <a:lnTo>
                  <a:pt x="525" y="1520"/>
                </a:lnTo>
                <a:lnTo>
                  <a:pt x="525" y="1521"/>
                </a:lnTo>
                <a:lnTo>
                  <a:pt x="525" y="1522"/>
                </a:lnTo>
                <a:lnTo>
                  <a:pt x="526" y="1522"/>
                </a:lnTo>
                <a:lnTo>
                  <a:pt x="526" y="1522"/>
                </a:lnTo>
                <a:lnTo>
                  <a:pt x="527" y="1522"/>
                </a:lnTo>
                <a:lnTo>
                  <a:pt x="527" y="1523"/>
                </a:lnTo>
                <a:lnTo>
                  <a:pt x="527" y="1522"/>
                </a:lnTo>
                <a:lnTo>
                  <a:pt x="528" y="1522"/>
                </a:lnTo>
                <a:lnTo>
                  <a:pt x="528" y="1522"/>
                </a:lnTo>
                <a:lnTo>
                  <a:pt x="529" y="1522"/>
                </a:lnTo>
                <a:lnTo>
                  <a:pt x="530" y="1522"/>
                </a:lnTo>
                <a:lnTo>
                  <a:pt x="530" y="1523"/>
                </a:lnTo>
                <a:lnTo>
                  <a:pt x="530" y="1523"/>
                </a:lnTo>
                <a:lnTo>
                  <a:pt x="530" y="1524"/>
                </a:lnTo>
                <a:lnTo>
                  <a:pt x="531" y="1524"/>
                </a:lnTo>
                <a:lnTo>
                  <a:pt x="531" y="1525"/>
                </a:lnTo>
                <a:lnTo>
                  <a:pt x="531" y="1526"/>
                </a:lnTo>
                <a:lnTo>
                  <a:pt x="532" y="1526"/>
                </a:lnTo>
                <a:lnTo>
                  <a:pt x="532" y="1526"/>
                </a:lnTo>
                <a:lnTo>
                  <a:pt x="533" y="1527"/>
                </a:lnTo>
                <a:lnTo>
                  <a:pt x="534" y="1528"/>
                </a:lnTo>
                <a:lnTo>
                  <a:pt x="534" y="1529"/>
                </a:lnTo>
                <a:lnTo>
                  <a:pt x="535" y="1530"/>
                </a:lnTo>
                <a:lnTo>
                  <a:pt x="536" y="1530"/>
                </a:lnTo>
                <a:lnTo>
                  <a:pt x="536" y="1531"/>
                </a:lnTo>
                <a:lnTo>
                  <a:pt x="536" y="1531"/>
                </a:lnTo>
                <a:lnTo>
                  <a:pt x="537" y="1531"/>
                </a:lnTo>
                <a:lnTo>
                  <a:pt x="537" y="1532"/>
                </a:lnTo>
                <a:lnTo>
                  <a:pt x="538" y="1533"/>
                </a:lnTo>
                <a:lnTo>
                  <a:pt x="539" y="1533"/>
                </a:lnTo>
                <a:lnTo>
                  <a:pt x="539" y="1534"/>
                </a:lnTo>
                <a:lnTo>
                  <a:pt x="539" y="1534"/>
                </a:lnTo>
                <a:lnTo>
                  <a:pt x="539" y="1533"/>
                </a:lnTo>
                <a:lnTo>
                  <a:pt x="540" y="1534"/>
                </a:lnTo>
                <a:lnTo>
                  <a:pt x="541" y="1534"/>
                </a:lnTo>
                <a:lnTo>
                  <a:pt x="541" y="1535"/>
                </a:lnTo>
                <a:lnTo>
                  <a:pt x="542" y="1535"/>
                </a:lnTo>
                <a:lnTo>
                  <a:pt x="541" y="1535"/>
                </a:lnTo>
                <a:lnTo>
                  <a:pt x="541" y="1536"/>
                </a:lnTo>
                <a:lnTo>
                  <a:pt x="542" y="1537"/>
                </a:lnTo>
                <a:lnTo>
                  <a:pt x="542" y="1538"/>
                </a:lnTo>
                <a:lnTo>
                  <a:pt x="543" y="1539"/>
                </a:lnTo>
                <a:lnTo>
                  <a:pt x="543" y="1540"/>
                </a:lnTo>
                <a:lnTo>
                  <a:pt x="543" y="1541"/>
                </a:lnTo>
                <a:lnTo>
                  <a:pt x="543" y="1542"/>
                </a:lnTo>
                <a:lnTo>
                  <a:pt x="543" y="1543"/>
                </a:lnTo>
                <a:lnTo>
                  <a:pt x="544" y="1543"/>
                </a:lnTo>
                <a:lnTo>
                  <a:pt x="545" y="1543"/>
                </a:lnTo>
                <a:lnTo>
                  <a:pt x="546" y="1543"/>
                </a:lnTo>
                <a:lnTo>
                  <a:pt x="547" y="1543"/>
                </a:lnTo>
                <a:lnTo>
                  <a:pt x="548" y="1543"/>
                </a:lnTo>
                <a:lnTo>
                  <a:pt x="548" y="1544"/>
                </a:lnTo>
                <a:lnTo>
                  <a:pt x="548" y="1544"/>
                </a:lnTo>
                <a:lnTo>
                  <a:pt x="549" y="1545"/>
                </a:lnTo>
                <a:lnTo>
                  <a:pt x="550" y="1545"/>
                </a:lnTo>
                <a:lnTo>
                  <a:pt x="550" y="1546"/>
                </a:lnTo>
                <a:lnTo>
                  <a:pt x="551" y="1545"/>
                </a:lnTo>
                <a:lnTo>
                  <a:pt x="552" y="1545"/>
                </a:lnTo>
                <a:lnTo>
                  <a:pt x="552" y="1546"/>
                </a:lnTo>
                <a:lnTo>
                  <a:pt x="552" y="1546"/>
                </a:lnTo>
                <a:lnTo>
                  <a:pt x="552" y="1547"/>
                </a:lnTo>
                <a:lnTo>
                  <a:pt x="552" y="1547"/>
                </a:lnTo>
                <a:lnTo>
                  <a:pt x="552" y="1548"/>
                </a:lnTo>
                <a:lnTo>
                  <a:pt x="552" y="1548"/>
                </a:lnTo>
                <a:lnTo>
                  <a:pt x="552" y="1549"/>
                </a:lnTo>
                <a:lnTo>
                  <a:pt x="552" y="1549"/>
                </a:lnTo>
                <a:lnTo>
                  <a:pt x="552" y="1549"/>
                </a:lnTo>
                <a:lnTo>
                  <a:pt x="552" y="1549"/>
                </a:lnTo>
                <a:lnTo>
                  <a:pt x="553" y="1549"/>
                </a:lnTo>
                <a:lnTo>
                  <a:pt x="553" y="1550"/>
                </a:lnTo>
                <a:lnTo>
                  <a:pt x="554" y="1550"/>
                </a:lnTo>
                <a:lnTo>
                  <a:pt x="554" y="1551"/>
                </a:lnTo>
                <a:lnTo>
                  <a:pt x="555" y="1551"/>
                </a:lnTo>
                <a:lnTo>
                  <a:pt x="555" y="1552"/>
                </a:lnTo>
                <a:lnTo>
                  <a:pt x="556" y="1552"/>
                </a:lnTo>
                <a:lnTo>
                  <a:pt x="556" y="1553"/>
                </a:lnTo>
                <a:lnTo>
                  <a:pt x="557" y="1553"/>
                </a:lnTo>
                <a:lnTo>
                  <a:pt x="557" y="1553"/>
                </a:lnTo>
                <a:lnTo>
                  <a:pt x="557" y="1554"/>
                </a:lnTo>
                <a:lnTo>
                  <a:pt x="558" y="1555"/>
                </a:lnTo>
                <a:lnTo>
                  <a:pt x="559" y="1556"/>
                </a:lnTo>
                <a:lnTo>
                  <a:pt x="558" y="1556"/>
                </a:lnTo>
                <a:lnTo>
                  <a:pt x="557" y="1556"/>
                </a:lnTo>
                <a:lnTo>
                  <a:pt x="556" y="1556"/>
                </a:lnTo>
                <a:lnTo>
                  <a:pt x="555" y="1556"/>
                </a:lnTo>
                <a:lnTo>
                  <a:pt x="554" y="1556"/>
                </a:lnTo>
                <a:lnTo>
                  <a:pt x="553" y="1556"/>
                </a:lnTo>
                <a:lnTo>
                  <a:pt x="553" y="1557"/>
                </a:lnTo>
                <a:lnTo>
                  <a:pt x="552" y="1557"/>
                </a:lnTo>
                <a:lnTo>
                  <a:pt x="552" y="1558"/>
                </a:lnTo>
                <a:lnTo>
                  <a:pt x="553" y="1558"/>
                </a:lnTo>
                <a:lnTo>
                  <a:pt x="554" y="1558"/>
                </a:lnTo>
                <a:lnTo>
                  <a:pt x="554" y="1557"/>
                </a:lnTo>
                <a:lnTo>
                  <a:pt x="555" y="1557"/>
                </a:lnTo>
                <a:lnTo>
                  <a:pt x="556" y="1557"/>
                </a:lnTo>
                <a:lnTo>
                  <a:pt x="557" y="1557"/>
                </a:lnTo>
                <a:lnTo>
                  <a:pt x="557" y="1558"/>
                </a:lnTo>
                <a:lnTo>
                  <a:pt x="557" y="1558"/>
                </a:lnTo>
                <a:lnTo>
                  <a:pt x="557" y="1558"/>
                </a:lnTo>
                <a:lnTo>
                  <a:pt x="558" y="1558"/>
                </a:lnTo>
                <a:lnTo>
                  <a:pt x="559" y="1558"/>
                </a:lnTo>
                <a:lnTo>
                  <a:pt x="559" y="1558"/>
                </a:lnTo>
                <a:lnTo>
                  <a:pt x="559" y="1558"/>
                </a:lnTo>
                <a:lnTo>
                  <a:pt x="560" y="1558"/>
                </a:lnTo>
                <a:lnTo>
                  <a:pt x="561" y="1558"/>
                </a:lnTo>
                <a:lnTo>
                  <a:pt x="561" y="1558"/>
                </a:lnTo>
                <a:lnTo>
                  <a:pt x="562" y="1558"/>
                </a:lnTo>
                <a:lnTo>
                  <a:pt x="563" y="1559"/>
                </a:lnTo>
                <a:lnTo>
                  <a:pt x="564" y="1560"/>
                </a:lnTo>
                <a:lnTo>
                  <a:pt x="565" y="1561"/>
                </a:lnTo>
                <a:lnTo>
                  <a:pt x="566" y="1561"/>
                </a:lnTo>
                <a:lnTo>
                  <a:pt x="566" y="1562"/>
                </a:lnTo>
                <a:lnTo>
                  <a:pt x="566" y="1562"/>
                </a:lnTo>
                <a:lnTo>
                  <a:pt x="566" y="1562"/>
                </a:lnTo>
                <a:lnTo>
                  <a:pt x="567" y="1563"/>
                </a:lnTo>
                <a:lnTo>
                  <a:pt x="568" y="1563"/>
                </a:lnTo>
                <a:lnTo>
                  <a:pt x="568" y="1564"/>
                </a:lnTo>
                <a:lnTo>
                  <a:pt x="569" y="1565"/>
                </a:lnTo>
                <a:lnTo>
                  <a:pt x="568" y="1565"/>
                </a:lnTo>
                <a:lnTo>
                  <a:pt x="569" y="1565"/>
                </a:lnTo>
                <a:lnTo>
                  <a:pt x="569" y="1566"/>
                </a:lnTo>
                <a:lnTo>
                  <a:pt x="570" y="1566"/>
                </a:lnTo>
                <a:lnTo>
                  <a:pt x="570" y="1567"/>
                </a:lnTo>
                <a:lnTo>
                  <a:pt x="570" y="1567"/>
                </a:lnTo>
                <a:lnTo>
                  <a:pt x="570" y="1567"/>
                </a:lnTo>
                <a:lnTo>
                  <a:pt x="571" y="1567"/>
                </a:lnTo>
                <a:lnTo>
                  <a:pt x="571" y="1568"/>
                </a:lnTo>
                <a:lnTo>
                  <a:pt x="572" y="1568"/>
                </a:lnTo>
                <a:lnTo>
                  <a:pt x="572" y="1569"/>
                </a:lnTo>
                <a:lnTo>
                  <a:pt x="573" y="1569"/>
                </a:lnTo>
                <a:lnTo>
                  <a:pt x="574" y="1570"/>
                </a:lnTo>
                <a:lnTo>
                  <a:pt x="574" y="1571"/>
                </a:lnTo>
                <a:lnTo>
                  <a:pt x="575" y="1571"/>
                </a:lnTo>
                <a:lnTo>
                  <a:pt x="575" y="1571"/>
                </a:lnTo>
                <a:lnTo>
                  <a:pt x="575" y="1571"/>
                </a:lnTo>
                <a:lnTo>
                  <a:pt x="575" y="1572"/>
                </a:lnTo>
                <a:lnTo>
                  <a:pt x="576" y="1572"/>
                </a:lnTo>
                <a:lnTo>
                  <a:pt x="577" y="1572"/>
                </a:lnTo>
                <a:lnTo>
                  <a:pt x="576" y="1571"/>
                </a:lnTo>
                <a:lnTo>
                  <a:pt x="577" y="1572"/>
                </a:lnTo>
                <a:lnTo>
                  <a:pt x="577" y="1571"/>
                </a:lnTo>
                <a:lnTo>
                  <a:pt x="579" y="1574"/>
                </a:lnTo>
                <a:lnTo>
                  <a:pt x="578" y="1575"/>
                </a:lnTo>
                <a:lnTo>
                  <a:pt x="579" y="1576"/>
                </a:lnTo>
                <a:lnTo>
                  <a:pt x="579" y="1576"/>
                </a:lnTo>
                <a:lnTo>
                  <a:pt x="579" y="1576"/>
                </a:lnTo>
                <a:lnTo>
                  <a:pt x="580" y="1576"/>
                </a:lnTo>
                <a:lnTo>
                  <a:pt x="581" y="1576"/>
                </a:lnTo>
                <a:lnTo>
                  <a:pt x="581" y="1577"/>
                </a:lnTo>
                <a:lnTo>
                  <a:pt x="583" y="1578"/>
                </a:lnTo>
                <a:lnTo>
                  <a:pt x="583" y="1579"/>
                </a:lnTo>
                <a:lnTo>
                  <a:pt x="584" y="1579"/>
                </a:lnTo>
                <a:lnTo>
                  <a:pt x="584" y="1580"/>
                </a:lnTo>
                <a:lnTo>
                  <a:pt x="584" y="1580"/>
                </a:lnTo>
                <a:lnTo>
                  <a:pt x="584" y="1580"/>
                </a:lnTo>
                <a:lnTo>
                  <a:pt x="584" y="1581"/>
                </a:lnTo>
                <a:lnTo>
                  <a:pt x="584" y="1582"/>
                </a:lnTo>
                <a:lnTo>
                  <a:pt x="585" y="1583"/>
                </a:lnTo>
                <a:lnTo>
                  <a:pt x="587" y="1585"/>
                </a:lnTo>
                <a:lnTo>
                  <a:pt x="588" y="1584"/>
                </a:lnTo>
                <a:lnTo>
                  <a:pt x="589" y="1585"/>
                </a:lnTo>
                <a:lnTo>
                  <a:pt x="589" y="1585"/>
                </a:lnTo>
                <a:lnTo>
                  <a:pt x="590" y="1586"/>
                </a:lnTo>
                <a:lnTo>
                  <a:pt x="590" y="1587"/>
                </a:lnTo>
                <a:lnTo>
                  <a:pt x="591" y="1587"/>
                </a:lnTo>
                <a:lnTo>
                  <a:pt x="592" y="1587"/>
                </a:lnTo>
                <a:lnTo>
                  <a:pt x="592" y="1588"/>
                </a:lnTo>
                <a:lnTo>
                  <a:pt x="593" y="1589"/>
                </a:lnTo>
                <a:lnTo>
                  <a:pt x="592" y="1589"/>
                </a:lnTo>
                <a:lnTo>
                  <a:pt x="593" y="1589"/>
                </a:lnTo>
                <a:lnTo>
                  <a:pt x="593" y="1589"/>
                </a:lnTo>
                <a:lnTo>
                  <a:pt x="593" y="1590"/>
                </a:lnTo>
                <a:lnTo>
                  <a:pt x="594" y="1591"/>
                </a:lnTo>
                <a:lnTo>
                  <a:pt x="594" y="1592"/>
                </a:lnTo>
                <a:lnTo>
                  <a:pt x="595" y="1592"/>
                </a:lnTo>
                <a:lnTo>
                  <a:pt x="596" y="1593"/>
                </a:lnTo>
                <a:lnTo>
                  <a:pt x="596" y="1594"/>
                </a:lnTo>
                <a:lnTo>
                  <a:pt x="596" y="1594"/>
                </a:lnTo>
                <a:lnTo>
                  <a:pt x="596" y="1595"/>
                </a:lnTo>
                <a:lnTo>
                  <a:pt x="597" y="1595"/>
                </a:lnTo>
                <a:lnTo>
                  <a:pt x="598" y="1593"/>
                </a:lnTo>
                <a:lnTo>
                  <a:pt x="602" y="1597"/>
                </a:lnTo>
                <a:lnTo>
                  <a:pt x="602" y="1598"/>
                </a:lnTo>
                <a:lnTo>
                  <a:pt x="603" y="1598"/>
                </a:lnTo>
                <a:lnTo>
                  <a:pt x="603" y="1598"/>
                </a:lnTo>
                <a:lnTo>
                  <a:pt x="603" y="1599"/>
                </a:lnTo>
                <a:lnTo>
                  <a:pt x="604" y="1599"/>
                </a:lnTo>
                <a:lnTo>
                  <a:pt x="605" y="1599"/>
                </a:lnTo>
                <a:lnTo>
                  <a:pt x="606" y="1600"/>
                </a:lnTo>
                <a:lnTo>
                  <a:pt x="606" y="1600"/>
                </a:lnTo>
                <a:lnTo>
                  <a:pt x="606" y="1601"/>
                </a:lnTo>
                <a:lnTo>
                  <a:pt x="607" y="1601"/>
                </a:lnTo>
                <a:lnTo>
                  <a:pt x="607" y="1602"/>
                </a:lnTo>
                <a:lnTo>
                  <a:pt x="608" y="1602"/>
                </a:lnTo>
                <a:lnTo>
                  <a:pt x="609" y="1602"/>
                </a:lnTo>
                <a:lnTo>
                  <a:pt x="609" y="1603"/>
                </a:lnTo>
                <a:lnTo>
                  <a:pt x="610" y="1603"/>
                </a:lnTo>
                <a:lnTo>
                  <a:pt x="610" y="1603"/>
                </a:lnTo>
                <a:lnTo>
                  <a:pt x="610" y="1604"/>
                </a:lnTo>
                <a:lnTo>
                  <a:pt x="611" y="1604"/>
                </a:lnTo>
                <a:lnTo>
                  <a:pt x="611" y="1605"/>
                </a:lnTo>
                <a:lnTo>
                  <a:pt x="612" y="1604"/>
                </a:lnTo>
                <a:lnTo>
                  <a:pt x="615" y="1606"/>
                </a:lnTo>
                <a:lnTo>
                  <a:pt x="614" y="1607"/>
                </a:lnTo>
                <a:lnTo>
                  <a:pt x="614" y="1607"/>
                </a:lnTo>
                <a:lnTo>
                  <a:pt x="615" y="1608"/>
                </a:lnTo>
                <a:lnTo>
                  <a:pt x="615" y="1609"/>
                </a:lnTo>
                <a:lnTo>
                  <a:pt x="615" y="1609"/>
                </a:lnTo>
                <a:lnTo>
                  <a:pt x="616" y="1610"/>
                </a:lnTo>
                <a:lnTo>
                  <a:pt x="617" y="1610"/>
                </a:lnTo>
                <a:lnTo>
                  <a:pt x="618" y="1611"/>
                </a:lnTo>
                <a:lnTo>
                  <a:pt x="618" y="1612"/>
                </a:lnTo>
                <a:lnTo>
                  <a:pt x="619" y="1612"/>
                </a:lnTo>
                <a:lnTo>
                  <a:pt x="620" y="1612"/>
                </a:lnTo>
                <a:lnTo>
                  <a:pt x="620" y="1613"/>
                </a:lnTo>
                <a:lnTo>
                  <a:pt x="620" y="1613"/>
                </a:lnTo>
                <a:lnTo>
                  <a:pt x="621" y="1613"/>
                </a:lnTo>
                <a:lnTo>
                  <a:pt x="621" y="1614"/>
                </a:lnTo>
                <a:lnTo>
                  <a:pt x="622" y="1614"/>
                </a:lnTo>
                <a:lnTo>
                  <a:pt x="622" y="1615"/>
                </a:lnTo>
                <a:lnTo>
                  <a:pt x="623" y="1615"/>
                </a:lnTo>
                <a:lnTo>
                  <a:pt x="623" y="1616"/>
                </a:lnTo>
                <a:lnTo>
                  <a:pt x="624" y="1616"/>
                </a:lnTo>
                <a:lnTo>
                  <a:pt x="624" y="1617"/>
                </a:lnTo>
                <a:lnTo>
                  <a:pt x="624" y="1617"/>
                </a:lnTo>
                <a:lnTo>
                  <a:pt x="624" y="1618"/>
                </a:lnTo>
                <a:lnTo>
                  <a:pt x="624" y="1619"/>
                </a:lnTo>
                <a:lnTo>
                  <a:pt x="624" y="1619"/>
                </a:lnTo>
                <a:lnTo>
                  <a:pt x="624" y="1620"/>
                </a:lnTo>
                <a:lnTo>
                  <a:pt x="625" y="1620"/>
                </a:lnTo>
                <a:lnTo>
                  <a:pt x="626" y="1620"/>
                </a:lnTo>
                <a:lnTo>
                  <a:pt x="627" y="1620"/>
                </a:lnTo>
                <a:lnTo>
                  <a:pt x="628" y="1620"/>
                </a:lnTo>
                <a:lnTo>
                  <a:pt x="629" y="1620"/>
                </a:lnTo>
                <a:lnTo>
                  <a:pt x="629" y="1621"/>
                </a:lnTo>
                <a:lnTo>
                  <a:pt x="629" y="1621"/>
                </a:lnTo>
                <a:lnTo>
                  <a:pt x="630" y="1621"/>
                </a:lnTo>
                <a:lnTo>
                  <a:pt x="631" y="1622"/>
                </a:lnTo>
                <a:lnTo>
                  <a:pt x="632" y="1623"/>
                </a:lnTo>
                <a:lnTo>
                  <a:pt x="632" y="1625"/>
                </a:lnTo>
                <a:lnTo>
                  <a:pt x="632" y="1626"/>
                </a:lnTo>
                <a:lnTo>
                  <a:pt x="632" y="1628"/>
                </a:lnTo>
                <a:lnTo>
                  <a:pt x="632" y="1630"/>
                </a:lnTo>
                <a:lnTo>
                  <a:pt x="632" y="1632"/>
                </a:lnTo>
                <a:lnTo>
                  <a:pt x="632" y="1635"/>
                </a:lnTo>
                <a:lnTo>
                  <a:pt x="633" y="1635"/>
                </a:lnTo>
                <a:lnTo>
                  <a:pt x="633" y="1636"/>
                </a:lnTo>
                <a:lnTo>
                  <a:pt x="637" y="1636"/>
                </a:lnTo>
                <a:lnTo>
                  <a:pt x="637" y="1637"/>
                </a:lnTo>
                <a:lnTo>
                  <a:pt x="637" y="1639"/>
                </a:lnTo>
                <a:lnTo>
                  <a:pt x="637" y="1640"/>
                </a:lnTo>
                <a:lnTo>
                  <a:pt x="637" y="1643"/>
                </a:lnTo>
                <a:lnTo>
                  <a:pt x="637" y="1644"/>
                </a:lnTo>
                <a:lnTo>
                  <a:pt x="637" y="1645"/>
                </a:lnTo>
                <a:lnTo>
                  <a:pt x="638" y="1645"/>
                </a:lnTo>
                <a:lnTo>
                  <a:pt x="638" y="1646"/>
                </a:lnTo>
                <a:lnTo>
                  <a:pt x="651" y="1652"/>
                </a:lnTo>
                <a:lnTo>
                  <a:pt x="652" y="1653"/>
                </a:lnTo>
                <a:lnTo>
                  <a:pt x="662" y="1657"/>
                </a:lnTo>
                <a:lnTo>
                  <a:pt x="664" y="1657"/>
                </a:lnTo>
                <a:lnTo>
                  <a:pt x="668" y="1658"/>
                </a:lnTo>
                <a:lnTo>
                  <a:pt x="669" y="1659"/>
                </a:lnTo>
                <a:lnTo>
                  <a:pt x="669" y="1660"/>
                </a:lnTo>
                <a:lnTo>
                  <a:pt x="670" y="1662"/>
                </a:lnTo>
                <a:lnTo>
                  <a:pt x="672" y="1665"/>
                </a:lnTo>
                <a:lnTo>
                  <a:pt x="673" y="1666"/>
                </a:lnTo>
                <a:lnTo>
                  <a:pt x="673" y="1666"/>
                </a:lnTo>
                <a:lnTo>
                  <a:pt x="674" y="1667"/>
                </a:lnTo>
                <a:lnTo>
                  <a:pt x="674" y="1668"/>
                </a:lnTo>
                <a:lnTo>
                  <a:pt x="677" y="1672"/>
                </a:lnTo>
                <a:lnTo>
                  <a:pt x="679" y="1676"/>
                </a:lnTo>
                <a:lnTo>
                  <a:pt x="678" y="1679"/>
                </a:lnTo>
                <a:lnTo>
                  <a:pt x="678" y="1680"/>
                </a:lnTo>
                <a:lnTo>
                  <a:pt x="679" y="1683"/>
                </a:lnTo>
                <a:lnTo>
                  <a:pt x="680" y="1684"/>
                </a:lnTo>
                <a:lnTo>
                  <a:pt x="679" y="1686"/>
                </a:lnTo>
                <a:lnTo>
                  <a:pt x="679" y="1692"/>
                </a:lnTo>
                <a:lnTo>
                  <a:pt x="679" y="1693"/>
                </a:lnTo>
                <a:lnTo>
                  <a:pt x="678" y="1693"/>
                </a:lnTo>
                <a:lnTo>
                  <a:pt x="662" y="1693"/>
                </a:lnTo>
                <a:lnTo>
                  <a:pt x="659" y="1693"/>
                </a:lnTo>
                <a:lnTo>
                  <a:pt x="652" y="1693"/>
                </a:lnTo>
                <a:lnTo>
                  <a:pt x="651" y="1693"/>
                </a:lnTo>
                <a:lnTo>
                  <a:pt x="651" y="1693"/>
                </a:lnTo>
                <a:lnTo>
                  <a:pt x="650" y="1693"/>
                </a:lnTo>
                <a:lnTo>
                  <a:pt x="647" y="1693"/>
                </a:lnTo>
                <a:lnTo>
                  <a:pt x="645" y="1693"/>
                </a:lnTo>
                <a:lnTo>
                  <a:pt x="637" y="1693"/>
                </a:lnTo>
                <a:lnTo>
                  <a:pt x="636" y="1700"/>
                </a:lnTo>
                <a:lnTo>
                  <a:pt x="636" y="1702"/>
                </a:lnTo>
                <a:lnTo>
                  <a:pt x="636" y="1706"/>
                </a:lnTo>
                <a:lnTo>
                  <a:pt x="636" y="1707"/>
                </a:lnTo>
                <a:lnTo>
                  <a:pt x="636" y="1709"/>
                </a:lnTo>
                <a:lnTo>
                  <a:pt x="636" y="1711"/>
                </a:lnTo>
                <a:lnTo>
                  <a:pt x="636" y="1711"/>
                </a:lnTo>
                <a:lnTo>
                  <a:pt x="636" y="1717"/>
                </a:lnTo>
                <a:lnTo>
                  <a:pt x="636" y="1720"/>
                </a:lnTo>
                <a:lnTo>
                  <a:pt x="634" y="1721"/>
                </a:lnTo>
                <a:lnTo>
                  <a:pt x="633" y="1721"/>
                </a:lnTo>
                <a:lnTo>
                  <a:pt x="631" y="1721"/>
                </a:lnTo>
                <a:lnTo>
                  <a:pt x="623" y="1721"/>
                </a:lnTo>
                <a:lnTo>
                  <a:pt x="622" y="1721"/>
                </a:lnTo>
                <a:lnTo>
                  <a:pt x="617" y="1721"/>
                </a:lnTo>
                <a:lnTo>
                  <a:pt x="615" y="1721"/>
                </a:lnTo>
                <a:lnTo>
                  <a:pt x="607" y="1721"/>
                </a:lnTo>
                <a:lnTo>
                  <a:pt x="604" y="1721"/>
                </a:lnTo>
                <a:lnTo>
                  <a:pt x="600" y="1721"/>
                </a:lnTo>
                <a:lnTo>
                  <a:pt x="598" y="1721"/>
                </a:lnTo>
                <a:lnTo>
                  <a:pt x="597" y="1721"/>
                </a:lnTo>
                <a:lnTo>
                  <a:pt x="597" y="1721"/>
                </a:lnTo>
                <a:lnTo>
                  <a:pt x="593" y="1721"/>
                </a:lnTo>
                <a:lnTo>
                  <a:pt x="593" y="1709"/>
                </a:lnTo>
                <a:lnTo>
                  <a:pt x="593" y="1703"/>
                </a:lnTo>
                <a:lnTo>
                  <a:pt x="581" y="1703"/>
                </a:lnTo>
                <a:lnTo>
                  <a:pt x="572" y="1703"/>
                </a:lnTo>
                <a:lnTo>
                  <a:pt x="570" y="1703"/>
                </a:lnTo>
                <a:lnTo>
                  <a:pt x="567" y="1703"/>
                </a:lnTo>
                <a:lnTo>
                  <a:pt x="566" y="1703"/>
                </a:lnTo>
                <a:lnTo>
                  <a:pt x="565" y="1703"/>
                </a:lnTo>
                <a:lnTo>
                  <a:pt x="566" y="1703"/>
                </a:lnTo>
                <a:lnTo>
                  <a:pt x="565" y="1703"/>
                </a:lnTo>
                <a:lnTo>
                  <a:pt x="566" y="1707"/>
                </a:lnTo>
                <a:lnTo>
                  <a:pt x="570" y="1715"/>
                </a:lnTo>
                <a:lnTo>
                  <a:pt x="571" y="1720"/>
                </a:lnTo>
                <a:lnTo>
                  <a:pt x="571" y="1723"/>
                </a:lnTo>
                <a:lnTo>
                  <a:pt x="572" y="1725"/>
                </a:lnTo>
                <a:lnTo>
                  <a:pt x="572" y="1728"/>
                </a:lnTo>
                <a:lnTo>
                  <a:pt x="572" y="1731"/>
                </a:lnTo>
                <a:lnTo>
                  <a:pt x="572" y="1732"/>
                </a:lnTo>
                <a:lnTo>
                  <a:pt x="573" y="1733"/>
                </a:lnTo>
                <a:lnTo>
                  <a:pt x="574" y="1734"/>
                </a:lnTo>
                <a:lnTo>
                  <a:pt x="575" y="1734"/>
                </a:lnTo>
                <a:lnTo>
                  <a:pt x="577" y="1738"/>
                </a:lnTo>
                <a:lnTo>
                  <a:pt x="577" y="1738"/>
                </a:lnTo>
                <a:lnTo>
                  <a:pt x="583" y="1755"/>
                </a:lnTo>
                <a:lnTo>
                  <a:pt x="584" y="1756"/>
                </a:lnTo>
                <a:lnTo>
                  <a:pt x="584" y="1759"/>
                </a:lnTo>
                <a:lnTo>
                  <a:pt x="579" y="1759"/>
                </a:lnTo>
                <a:lnTo>
                  <a:pt x="579" y="1759"/>
                </a:lnTo>
                <a:lnTo>
                  <a:pt x="577" y="1759"/>
                </a:lnTo>
                <a:lnTo>
                  <a:pt x="576" y="1759"/>
                </a:lnTo>
                <a:lnTo>
                  <a:pt x="575" y="1759"/>
                </a:lnTo>
                <a:lnTo>
                  <a:pt x="573" y="1759"/>
                </a:lnTo>
                <a:lnTo>
                  <a:pt x="570" y="1759"/>
                </a:lnTo>
                <a:lnTo>
                  <a:pt x="569" y="1756"/>
                </a:lnTo>
                <a:lnTo>
                  <a:pt x="569" y="1756"/>
                </a:lnTo>
                <a:lnTo>
                  <a:pt x="569" y="1755"/>
                </a:lnTo>
                <a:lnTo>
                  <a:pt x="568" y="1755"/>
                </a:lnTo>
                <a:lnTo>
                  <a:pt x="568" y="1754"/>
                </a:lnTo>
                <a:lnTo>
                  <a:pt x="568" y="1753"/>
                </a:lnTo>
                <a:lnTo>
                  <a:pt x="567" y="1753"/>
                </a:lnTo>
                <a:lnTo>
                  <a:pt x="567" y="1752"/>
                </a:lnTo>
                <a:lnTo>
                  <a:pt x="566" y="1752"/>
                </a:lnTo>
                <a:lnTo>
                  <a:pt x="566" y="1752"/>
                </a:lnTo>
                <a:lnTo>
                  <a:pt x="565" y="1749"/>
                </a:lnTo>
                <a:lnTo>
                  <a:pt x="562" y="1750"/>
                </a:lnTo>
                <a:lnTo>
                  <a:pt x="552" y="1753"/>
                </a:lnTo>
                <a:lnTo>
                  <a:pt x="551" y="1752"/>
                </a:lnTo>
                <a:lnTo>
                  <a:pt x="551" y="1754"/>
                </a:lnTo>
                <a:lnTo>
                  <a:pt x="548" y="1755"/>
                </a:lnTo>
                <a:lnTo>
                  <a:pt x="547" y="1755"/>
                </a:lnTo>
                <a:lnTo>
                  <a:pt x="547" y="1756"/>
                </a:lnTo>
                <a:lnTo>
                  <a:pt x="547" y="1758"/>
                </a:lnTo>
                <a:lnTo>
                  <a:pt x="539" y="1759"/>
                </a:lnTo>
                <a:lnTo>
                  <a:pt x="532" y="1759"/>
                </a:lnTo>
                <a:lnTo>
                  <a:pt x="532" y="1754"/>
                </a:lnTo>
                <a:lnTo>
                  <a:pt x="532" y="1751"/>
                </a:lnTo>
                <a:lnTo>
                  <a:pt x="530" y="1734"/>
                </a:lnTo>
                <a:lnTo>
                  <a:pt x="530" y="1733"/>
                </a:lnTo>
                <a:lnTo>
                  <a:pt x="527" y="1733"/>
                </a:lnTo>
                <a:lnTo>
                  <a:pt x="516" y="1733"/>
                </a:lnTo>
                <a:lnTo>
                  <a:pt x="516" y="1733"/>
                </a:lnTo>
                <a:lnTo>
                  <a:pt x="508" y="1733"/>
                </a:lnTo>
                <a:lnTo>
                  <a:pt x="507" y="1733"/>
                </a:lnTo>
                <a:lnTo>
                  <a:pt x="501" y="1733"/>
                </a:lnTo>
                <a:lnTo>
                  <a:pt x="495" y="1733"/>
                </a:lnTo>
                <a:lnTo>
                  <a:pt x="494" y="1733"/>
                </a:lnTo>
                <a:lnTo>
                  <a:pt x="491" y="1733"/>
                </a:lnTo>
                <a:lnTo>
                  <a:pt x="487" y="1732"/>
                </a:lnTo>
                <a:lnTo>
                  <a:pt x="482" y="1732"/>
                </a:lnTo>
                <a:lnTo>
                  <a:pt x="480" y="1732"/>
                </a:lnTo>
                <a:lnTo>
                  <a:pt x="477" y="1732"/>
                </a:lnTo>
                <a:lnTo>
                  <a:pt x="473" y="1732"/>
                </a:lnTo>
                <a:lnTo>
                  <a:pt x="467" y="1732"/>
                </a:lnTo>
                <a:lnTo>
                  <a:pt x="459" y="1732"/>
                </a:lnTo>
                <a:lnTo>
                  <a:pt x="455" y="1732"/>
                </a:lnTo>
                <a:lnTo>
                  <a:pt x="453" y="1732"/>
                </a:lnTo>
                <a:lnTo>
                  <a:pt x="453" y="1732"/>
                </a:lnTo>
                <a:lnTo>
                  <a:pt x="447" y="1732"/>
                </a:lnTo>
                <a:lnTo>
                  <a:pt x="444" y="1732"/>
                </a:lnTo>
                <a:lnTo>
                  <a:pt x="440" y="1732"/>
                </a:lnTo>
                <a:lnTo>
                  <a:pt x="435" y="1732"/>
                </a:lnTo>
                <a:lnTo>
                  <a:pt x="430" y="1732"/>
                </a:lnTo>
                <a:lnTo>
                  <a:pt x="427" y="1732"/>
                </a:lnTo>
                <a:lnTo>
                  <a:pt x="421" y="1732"/>
                </a:lnTo>
                <a:lnTo>
                  <a:pt x="420" y="1732"/>
                </a:lnTo>
                <a:lnTo>
                  <a:pt x="417" y="1732"/>
                </a:lnTo>
                <a:lnTo>
                  <a:pt x="417" y="1747"/>
                </a:lnTo>
                <a:lnTo>
                  <a:pt x="413" y="1747"/>
                </a:lnTo>
                <a:lnTo>
                  <a:pt x="413" y="1747"/>
                </a:lnTo>
                <a:lnTo>
                  <a:pt x="406" y="1747"/>
                </a:lnTo>
                <a:lnTo>
                  <a:pt x="406" y="1736"/>
                </a:lnTo>
                <a:lnTo>
                  <a:pt x="406" y="1733"/>
                </a:lnTo>
                <a:lnTo>
                  <a:pt x="406" y="1732"/>
                </a:lnTo>
                <a:lnTo>
                  <a:pt x="403" y="1732"/>
                </a:lnTo>
                <a:lnTo>
                  <a:pt x="402" y="1732"/>
                </a:lnTo>
                <a:lnTo>
                  <a:pt x="399" y="1732"/>
                </a:lnTo>
                <a:lnTo>
                  <a:pt x="395" y="1732"/>
                </a:lnTo>
                <a:lnTo>
                  <a:pt x="391" y="1732"/>
                </a:lnTo>
                <a:lnTo>
                  <a:pt x="389" y="1732"/>
                </a:lnTo>
                <a:lnTo>
                  <a:pt x="384" y="1732"/>
                </a:lnTo>
                <a:lnTo>
                  <a:pt x="381" y="1732"/>
                </a:lnTo>
                <a:lnTo>
                  <a:pt x="376" y="1732"/>
                </a:lnTo>
                <a:lnTo>
                  <a:pt x="371" y="1732"/>
                </a:lnTo>
                <a:lnTo>
                  <a:pt x="369" y="1732"/>
                </a:lnTo>
                <a:lnTo>
                  <a:pt x="363" y="1732"/>
                </a:lnTo>
                <a:lnTo>
                  <a:pt x="362" y="1732"/>
                </a:lnTo>
                <a:lnTo>
                  <a:pt x="347" y="1731"/>
                </a:lnTo>
                <a:lnTo>
                  <a:pt x="348" y="1738"/>
                </a:lnTo>
                <a:lnTo>
                  <a:pt x="348" y="1742"/>
                </a:lnTo>
                <a:lnTo>
                  <a:pt x="348" y="1743"/>
                </a:lnTo>
                <a:lnTo>
                  <a:pt x="348" y="1745"/>
                </a:lnTo>
                <a:lnTo>
                  <a:pt x="349" y="1755"/>
                </a:lnTo>
                <a:lnTo>
                  <a:pt x="349" y="1761"/>
                </a:lnTo>
                <a:lnTo>
                  <a:pt x="349" y="1764"/>
                </a:lnTo>
                <a:lnTo>
                  <a:pt x="349" y="1770"/>
                </a:lnTo>
                <a:lnTo>
                  <a:pt x="349" y="1772"/>
                </a:lnTo>
                <a:lnTo>
                  <a:pt x="349" y="1775"/>
                </a:lnTo>
                <a:lnTo>
                  <a:pt x="350" y="1790"/>
                </a:lnTo>
                <a:lnTo>
                  <a:pt x="350" y="1795"/>
                </a:lnTo>
                <a:lnTo>
                  <a:pt x="350" y="1805"/>
                </a:lnTo>
                <a:lnTo>
                  <a:pt x="350" y="1806"/>
                </a:lnTo>
                <a:lnTo>
                  <a:pt x="351" y="1812"/>
                </a:lnTo>
                <a:lnTo>
                  <a:pt x="352" y="1817"/>
                </a:lnTo>
                <a:lnTo>
                  <a:pt x="352" y="1820"/>
                </a:lnTo>
                <a:lnTo>
                  <a:pt x="353" y="1824"/>
                </a:lnTo>
                <a:lnTo>
                  <a:pt x="353" y="1825"/>
                </a:lnTo>
                <a:lnTo>
                  <a:pt x="353" y="1826"/>
                </a:lnTo>
                <a:lnTo>
                  <a:pt x="352" y="1827"/>
                </a:lnTo>
                <a:lnTo>
                  <a:pt x="352" y="1829"/>
                </a:lnTo>
                <a:lnTo>
                  <a:pt x="352" y="1834"/>
                </a:lnTo>
                <a:lnTo>
                  <a:pt x="352" y="1839"/>
                </a:lnTo>
                <a:lnTo>
                  <a:pt x="352" y="1841"/>
                </a:lnTo>
                <a:lnTo>
                  <a:pt x="351" y="1842"/>
                </a:lnTo>
                <a:lnTo>
                  <a:pt x="349" y="1844"/>
                </a:lnTo>
                <a:lnTo>
                  <a:pt x="347" y="1848"/>
                </a:lnTo>
                <a:lnTo>
                  <a:pt x="344" y="1853"/>
                </a:lnTo>
                <a:lnTo>
                  <a:pt x="343" y="1854"/>
                </a:lnTo>
                <a:lnTo>
                  <a:pt x="338" y="1859"/>
                </a:lnTo>
                <a:lnTo>
                  <a:pt x="335" y="1864"/>
                </a:lnTo>
                <a:lnTo>
                  <a:pt x="334" y="1865"/>
                </a:lnTo>
                <a:lnTo>
                  <a:pt x="333" y="1865"/>
                </a:lnTo>
                <a:lnTo>
                  <a:pt x="333" y="1871"/>
                </a:lnTo>
                <a:lnTo>
                  <a:pt x="332" y="1874"/>
                </a:lnTo>
                <a:lnTo>
                  <a:pt x="331" y="1876"/>
                </a:lnTo>
                <a:lnTo>
                  <a:pt x="329" y="1889"/>
                </a:lnTo>
                <a:lnTo>
                  <a:pt x="328" y="1890"/>
                </a:lnTo>
                <a:lnTo>
                  <a:pt x="328" y="1892"/>
                </a:lnTo>
                <a:lnTo>
                  <a:pt x="327" y="1892"/>
                </a:lnTo>
                <a:lnTo>
                  <a:pt x="327" y="1894"/>
                </a:lnTo>
                <a:lnTo>
                  <a:pt x="327" y="1895"/>
                </a:lnTo>
                <a:lnTo>
                  <a:pt x="324" y="1899"/>
                </a:lnTo>
                <a:lnTo>
                  <a:pt x="323" y="1899"/>
                </a:lnTo>
                <a:lnTo>
                  <a:pt x="323" y="1898"/>
                </a:lnTo>
                <a:lnTo>
                  <a:pt x="322" y="1897"/>
                </a:lnTo>
                <a:lnTo>
                  <a:pt x="322" y="1896"/>
                </a:lnTo>
                <a:lnTo>
                  <a:pt x="322" y="1895"/>
                </a:lnTo>
                <a:lnTo>
                  <a:pt x="321" y="1895"/>
                </a:lnTo>
                <a:lnTo>
                  <a:pt x="321" y="1894"/>
                </a:lnTo>
                <a:lnTo>
                  <a:pt x="320" y="1894"/>
                </a:lnTo>
                <a:lnTo>
                  <a:pt x="320" y="1893"/>
                </a:lnTo>
                <a:lnTo>
                  <a:pt x="319" y="1892"/>
                </a:lnTo>
                <a:lnTo>
                  <a:pt x="318" y="1892"/>
                </a:lnTo>
                <a:lnTo>
                  <a:pt x="318" y="1892"/>
                </a:lnTo>
                <a:lnTo>
                  <a:pt x="318" y="1892"/>
                </a:lnTo>
                <a:lnTo>
                  <a:pt x="318" y="1891"/>
                </a:lnTo>
                <a:lnTo>
                  <a:pt x="317" y="1891"/>
                </a:lnTo>
                <a:lnTo>
                  <a:pt x="316" y="1890"/>
                </a:lnTo>
                <a:lnTo>
                  <a:pt x="315" y="1890"/>
                </a:lnTo>
                <a:lnTo>
                  <a:pt x="314" y="1889"/>
                </a:lnTo>
                <a:lnTo>
                  <a:pt x="313" y="1888"/>
                </a:lnTo>
                <a:lnTo>
                  <a:pt x="313" y="1887"/>
                </a:lnTo>
                <a:lnTo>
                  <a:pt x="313" y="1887"/>
                </a:lnTo>
                <a:lnTo>
                  <a:pt x="312" y="1887"/>
                </a:lnTo>
                <a:lnTo>
                  <a:pt x="312" y="1886"/>
                </a:lnTo>
                <a:lnTo>
                  <a:pt x="311" y="1885"/>
                </a:lnTo>
                <a:lnTo>
                  <a:pt x="311" y="1884"/>
                </a:lnTo>
                <a:lnTo>
                  <a:pt x="310" y="1883"/>
                </a:lnTo>
                <a:lnTo>
                  <a:pt x="310" y="1883"/>
                </a:lnTo>
                <a:lnTo>
                  <a:pt x="309" y="1882"/>
                </a:lnTo>
                <a:lnTo>
                  <a:pt x="309" y="1881"/>
                </a:lnTo>
                <a:lnTo>
                  <a:pt x="308" y="1881"/>
                </a:lnTo>
                <a:lnTo>
                  <a:pt x="308" y="1880"/>
                </a:lnTo>
                <a:lnTo>
                  <a:pt x="307" y="1880"/>
                </a:lnTo>
                <a:lnTo>
                  <a:pt x="307" y="1879"/>
                </a:lnTo>
                <a:lnTo>
                  <a:pt x="306" y="1879"/>
                </a:lnTo>
                <a:lnTo>
                  <a:pt x="305" y="1878"/>
                </a:lnTo>
                <a:lnTo>
                  <a:pt x="304" y="1878"/>
                </a:lnTo>
                <a:lnTo>
                  <a:pt x="304" y="1878"/>
                </a:lnTo>
                <a:lnTo>
                  <a:pt x="304" y="1878"/>
                </a:lnTo>
                <a:lnTo>
                  <a:pt x="303" y="1877"/>
                </a:lnTo>
                <a:lnTo>
                  <a:pt x="302" y="1876"/>
                </a:lnTo>
                <a:lnTo>
                  <a:pt x="301" y="1876"/>
                </a:lnTo>
                <a:lnTo>
                  <a:pt x="301" y="1875"/>
                </a:lnTo>
                <a:lnTo>
                  <a:pt x="300" y="1875"/>
                </a:lnTo>
                <a:lnTo>
                  <a:pt x="299" y="1874"/>
                </a:lnTo>
                <a:lnTo>
                  <a:pt x="298" y="1874"/>
                </a:lnTo>
                <a:lnTo>
                  <a:pt x="297" y="1873"/>
                </a:lnTo>
                <a:lnTo>
                  <a:pt x="296" y="1873"/>
                </a:lnTo>
                <a:lnTo>
                  <a:pt x="295" y="1872"/>
                </a:lnTo>
                <a:lnTo>
                  <a:pt x="295" y="1871"/>
                </a:lnTo>
                <a:lnTo>
                  <a:pt x="294" y="1871"/>
                </a:lnTo>
                <a:lnTo>
                  <a:pt x="294" y="1870"/>
                </a:lnTo>
                <a:lnTo>
                  <a:pt x="293" y="1870"/>
                </a:lnTo>
                <a:lnTo>
                  <a:pt x="292" y="1870"/>
                </a:lnTo>
                <a:lnTo>
                  <a:pt x="292" y="1869"/>
                </a:lnTo>
                <a:lnTo>
                  <a:pt x="291" y="1869"/>
                </a:lnTo>
                <a:lnTo>
                  <a:pt x="291" y="1869"/>
                </a:lnTo>
                <a:lnTo>
                  <a:pt x="290" y="1869"/>
                </a:lnTo>
                <a:lnTo>
                  <a:pt x="289" y="1868"/>
                </a:lnTo>
                <a:lnTo>
                  <a:pt x="288" y="1867"/>
                </a:lnTo>
                <a:lnTo>
                  <a:pt x="287" y="1866"/>
                </a:lnTo>
                <a:lnTo>
                  <a:pt x="286" y="1866"/>
                </a:lnTo>
                <a:lnTo>
                  <a:pt x="286" y="1865"/>
                </a:lnTo>
                <a:lnTo>
                  <a:pt x="286" y="1865"/>
                </a:lnTo>
                <a:lnTo>
                  <a:pt x="286" y="1865"/>
                </a:lnTo>
                <a:lnTo>
                  <a:pt x="285" y="1865"/>
                </a:lnTo>
                <a:lnTo>
                  <a:pt x="284" y="1865"/>
                </a:lnTo>
                <a:lnTo>
                  <a:pt x="284" y="1864"/>
                </a:lnTo>
                <a:lnTo>
                  <a:pt x="283" y="1864"/>
                </a:lnTo>
                <a:lnTo>
                  <a:pt x="282" y="1863"/>
                </a:lnTo>
                <a:lnTo>
                  <a:pt x="282" y="1863"/>
                </a:lnTo>
                <a:lnTo>
                  <a:pt x="282" y="1862"/>
                </a:lnTo>
                <a:lnTo>
                  <a:pt x="281" y="1862"/>
                </a:lnTo>
                <a:lnTo>
                  <a:pt x="281" y="1861"/>
                </a:lnTo>
                <a:lnTo>
                  <a:pt x="280" y="1861"/>
                </a:lnTo>
                <a:lnTo>
                  <a:pt x="280" y="1860"/>
                </a:lnTo>
                <a:lnTo>
                  <a:pt x="279" y="1860"/>
                </a:lnTo>
                <a:lnTo>
                  <a:pt x="278" y="1860"/>
                </a:lnTo>
                <a:lnTo>
                  <a:pt x="278" y="1860"/>
                </a:lnTo>
                <a:lnTo>
                  <a:pt x="277" y="1860"/>
                </a:lnTo>
                <a:lnTo>
                  <a:pt x="277" y="1859"/>
                </a:lnTo>
                <a:lnTo>
                  <a:pt x="277" y="1859"/>
                </a:lnTo>
                <a:lnTo>
                  <a:pt x="277" y="1858"/>
                </a:lnTo>
                <a:lnTo>
                  <a:pt x="276" y="1858"/>
                </a:lnTo>
                <a:lnTo>
                  <a:pt x="275" y="1857"/>
                </a:lnTo>
                <a:lnTo>
                  <a:pt x="274" y="1857"/>
                </a:lnTo>
                <a:lnTo>
                  <a:pt x="274" y="1856"/>
                </a:lnTo>
                <a:lnTo>
                  <a:pt x="273" y="1856"/>
                </a:lnTo>
                <a:lnTo>
                  <a:pt x="273" y="1856"/>
                </a:lnTo>
                <a:lnTo>
                  <a:pt x="272" y="1856"/>
                </a:lnTo>
                <a:lnTo>
                  <a:pt x="272" y="1855"/>
                </a:lnTo>
                <a:lnTo>
                  <a:pt x="271" y="1855"/>
                </a:lnTo>
                <a:lnTo>
                  <a:pt x="270" y="1855"/>
                </a:lnTo>
                <a:lnTo>
                  <a:pt x="270" y="1854"/>
                </a:lnTo>
                <a:lnTo>
                  <a:pt x="269" y="1854"/>
                </a:lnTo>
                <a:lnTo>
                  <a:pt x="268" y="1854"/>
                </a:lnTo>
                <a:lnTo>
                  <a:pt x="268" y="1853"/>
                </a:lnTo>
                <a:lnTo>
                  <a:pt x="268" y="1853"/>
                </a:lnTo>
                <a:lnTo>
                  <a:pt x="268" y="1852"/>
                </a:lnTo>
                <a:lnTo>
                  <a:pt x="267" y="1852"/>
                </a:lnTo>
                <a:lnTo>
                  <a:pt x="266" y="1852"/>
                </a:lnTo>
                <a:lnTo>
                  <a:pt x="266" y="1851"/>
                </a:lnTo>
                <a:lnTo>
                  <a:pt x="265" y="1851"/>
                </a:lnTo>
                <a:lnTo>
                  <a:pt x="264" y="1851"/>
                </a:lnTo>
                <a:lnTo>
                  <a:pt x="264" y="1851"/>
                </a:lnTo>
                <a:lnTo>
                  <a:pt x="264" y="1851"/>
                </a:lnTo>
                <a:lnTo>
                  <a:pt x="264" y="1850"/>
                </a:lnTo>
                <a:lnTo>
                  <a:pt x="264" y="1850"/>
                </a:lnTo>
                <a:lnTo>
                  <a:pt x="264" y="1850"/>
                </a:lnTo>
                <a:lnTo>
                  <a:pt x="264" y="1849"/>
                </a:lnTo>
                <a:lnTo>
                  <a:pt x="263" y="1848"/>
                </a:lnTo>
                <a:lnTo>
                  <a:pt x="263" y="1847"/>
                </a:lnTo>
                <a:lnTo>
                  <a:pt x="262" y="1847"/>
                </a:lnTo>
                <a:lnTo>
                  <a:pt x="262" y="1846"/>
                </a:lnTo>
                <a:lnTo>
                  <a:pt x="262" y="1845"/>
                </a:lnTo>
                <a:lnTo>
                  <a:pt x="261" y="1844"/>
                </a:lnTo>
                <a:lnTo>
                  <a:pt x="261" y="1843"/>
                </a:lnTo>
                <a:lnTo>
                  <a:pt x="261" y="1842"/>
                </a:lnTo>
                <a:lnTo>
                  <a:pt x="260" y="1842"/>
                </a:lnTo>
                <a:lnTo>
                  <a:pt x="260" y="1842"/>
                </a:lnTo>
                <a:lnTo>
                  <a:pt x="260" y="1841"/>
                </a:lnTo>
                <a:lnTo>
                  <a:pt x="259" y="1841"/>
                </a:lnTo>
                <a:lnTo>
                  <a:pt x="259" y="1840"/>
                </a:lnTo>
                <a:lnTo>
                  <a:pt x="259" y="1839"/>
                </a:lnTo>
                <a:lnTo>
                  <a:pt x="259" y="1838"/>
                </a:lnTo>
                <a:lnTo>
                  <a:pt x="259" y="1838"/>
                </a:lnTo>
                <a:lnTo>
                  <a:pt x="259" y="1838"/>
                </a:lnTo>
                <a:lnTo>
                  <a:pt x="258" y="1838"/>
                </a:lnTo>
                <a:lnTo>
                  <a:pt x="258" y="1837"/>
                </a:lnTo>
                <a:lnTo>
                  <a:pt x="257" y="1837"/>
                </a:lnTo>
                <a:lnTo>
                  <a:pt x="257" y="1836"/>
                </a:lnTo>
                <a:lnTo>
                  <a:pt x="257" y="1835"/>
                </a:lnTo>
                <a:lnTo>
                  <a:pt x="256" y="1835"/>
                </a:lnTo>
                <a:lnTo>
                  <a:pt x="256" y="1834"/>
                </a:lnTo>
                <a:lnTo>
                  <a:pt x="255" y="1834"/>
                </a:lnTo>
                <a:lnTo>
                  <a:pt x="255" y="1833"/>
                </a:lnTo>
                <a:lnTo>
                  <a:pt x="255" y="1833"/>
                </a:lnTo>
                <a:lnTo>
                  <a:pt x="255" y="1833"/>
                </a:lnTo>
                <a:lnTo>
                  <a:pt x="254" y="1832"/>
                </a:lnTo>
                <a:lnTo>
                  <a:pt x="254" y="1831"/>
                </a:lnTo>
                <a:lnTo>
                  <a:pt x="254" y="1830"/>
                </a:lnTo>
                <a:lnTo>
                  <a:pt x="253" y="1830"/>
                </a:lnTo>
                <a:lnTo>
                  <a:pt x="253" y="1829"/>
                </a:lnTo>
                <a:lnTo>
                  <a:pt x="253" y="1829"/>
                </a:lnTo>
                <a:lnTo>
                  <a:pt x="252" y="1829"/>
                </a:lnTo>
                <a:lnTo>
                  <a:pt x="252" y="1828"/>
                </a:lnTo>
                <a:lnTo>
                  <a:pt x="251" y="1828"/>
                </a:lnTo>
                <a:lnTo>
                  <a:pt x="251" y="1827"/>
                </a:lnTo>
                <a:lnTo>
                  <a:pt x="250" y="1826"/>
                </a:lnTo>
                <a:lnTo>
                  <a:pt x="250" y="1825"/>
                </a:lnTo>
                <a:lnTo>
                  <a:pt x="250" y="1824"/>
                </a:lnTo>
                <a:lnTo>
                  <a:pt x="249" y="1824"/>
                </a:lnTo>
                <a:lnTo>
                  <a:pt x="249" y="1823"/>
                </a:lnTo>
                <a:lnTo>
                  <a:pt x="248" y="1823"/>
                </a:lnTo>
                <a:lnTo>
                  <a:pt x="248" y="1822"/>
                </a:lnTo>
                <a:lnTo>
                  <a:pt x="247" y="1821"/>
                </a:lnTo>
                <a:lnTo>
                  <a:pt x="247" y="1820"/>
                </a:lnTo>
                <a:lnTo>
                  <a:pt x="246" y="1820"/>
                </a:lnTo>
                <a:lnTo>
                  <a:pt x="246" y="1820"/>
                </a:lnTo>
                <a:lnTo>
                  <a:pt x="246" y="1820"/>
                </a:lnTo>
                <a:lnTo>
                  <a:pt x="246" y="1819"/>
                </a:lnTo>
                <a:lnTo>
                  <a:pt x="245" y="1819"/>
                </a:lnTo>
                <a:lnTo>
                  <a:pt x="245" y="1818"/>
                </a:lnTo>
                <a:lnTo>
                  <a:pt x="245" y="1817"/>
                </a:lnTo>
                <a:lnTo>
                  <a:pt x="244" y="1816"/>
                </a:lnTo>
                <a:lnTo>
                  <a:pt x="244" y="1815"/>
                </a:lnTo>
                <a:lnTo>
                  <a:pt x="243" y="1815"/>
                </a:lnTo>
                <a:lnTo>
                  <a:pt x="243" y="1814"/>
                </a:lnTo>
                <a:lnTo>
                  <a:pt x="242" y="1814"/>
                </a:lnTo>
                <a:lnTo>
                  <a:pt x="242" y="1813"/>
                </a:lnTo>
                <a:lnTo>
                  <a:pt x="242" y="1812"/>
                </a:lnTo>
                <a:lnTo>
                  <a:pt x="241" y="1811"/>
                </a:lnTo>
                <a:lnTo>
                  <a:pt x="241" y="1811"/>
                </a:lnTo>
                <a:lnTo>
                  <a:pt x="241" y="1811"/>
                </a:lnTo>
                <a:lnTo>
                  <a:pt x="241" y="1810"/>
                </a:lnTo>
                <a:lnTo>
                  <a:pt x="241" y="1809"/>
                </a:lnTo>
                <a:lnTo>
                  <a:pt x="240" y="1809"/>
                </a:lnTo>
                <a:lnTo>
                  <a:pt x="240" y="1808"/>
                </a:lnTo>
                <a:lnTo>
                  <a:pt x="239" y="1808"/>
                </a:lnTo>
                <a:lnTo>
                  <a:pt x="239" y="1807"/>
                </a:lnTo>
                <a:lnTo>
                  <a:pt x="239" y="1806"/>
                </a:lnTo>
                <a:lnTo>
                  <a:pt x="238" y="1806"/>
                </a:lnTo>
                <a:lnTo>
                  <a:pt x="238" y="1806"/>
                </a:lnTo>
                <a:lnTo>
                  <a:pt x="237" y="1805"/>
                </a:lnTo>
                <a:lnTo>
                  <a:pt x="237" y="1804"/>
                </a:lnTo>
                <a:lnTo>
                  <a:pt x="237" y="1803"/>
                </a:lnTo>
                <a:lnTo>
                  <a:pt x="237" y="1802"/>
                </a:lnTo>
                <a:lnTo>
                  <a:pt x="237" y="1802"/>
                </a:lnTo>
                <a:lnTo>
                  <a:pt x="237" y="1802"/>
                </a:lnTo>
                <a:lnTo>
                  <a:pt x="237" y="1801"/>
                </a:lnTo>
                <a:lnTo>
                  <a:pt x="236" y="1801"/>
                </a:lnTo>
                <a:lnTo>
                  <a:pt x="236" y="1800"/>
                </a:lnTo>
                <a:lnTo>
                  <a:pt x="235" y="1799"/>
                </a:lnTo>
                <a:lnTo>
                  <a:pt x="235" y="1798"/>
                </a:lnTo>
                <a:lnTo>
                  <a:pt x="234" y="1798"/>
                </a:lnTo>
                <a:lnTo>
                  <a:pt x="233" y="1797"/>
                </a:lnTo>
                <a:lnTo>
                  <a:pt x="233" y="1797"/>
                </a:lnTo>
                <a:lnTo>
                  <a:pt x="232" y="1797"/>
                </a:lnTo>
                <a:lnTo>
                  <a:pt x="232" y="1796"/>
                </a:lnTo>
                <a:lnTo>
                  <a:pt x="232" y="1795"/>
                </a:lnTo>
                <a:lnTo>
                  <a:pt x="232" y="1794"/>
                </a:lnTo>
                <a:lnTo>
                  <a:pt x="232" y="1793"/>
                </a:lnTo>
                <a:lnTo>
                  <a:pt x="231" y="1793"/>
                </a:lnTo>
                <a:lnTo>
                  <a:pt x="231" y="1793"/>
                </a:lnTo>
                <a:lnTo>
                  <a:pt x="231" y="1792"/>
                </a:lnTo>
                <a:lnTo>
                  <a:pt x="230" y="1791"/>
                </a:lnTo>
                <a:lnTo>
                  <a:pt x="230" y="1790"/>
                </a:lnTo>
                <a:lnTo>
                  <a:pt x="229" y="1789"/>
                </a:lnTo>
                <a:lnTo>
                  <a:pt x="229" y="1788"/>
                </a:lnTo>
                <a:lnTo>
                  <a:pt x="228" y="1788"/>
                </a:lnTo>
                <a:lnTo>
                  <a:pt x="228" y="1787"/>
                </a:lnTo>
                <a:lnTo>
                  <a:pt x="227" y="1786"/>
                </a:lnTo>
                <a:lnTo>
                  <a:pt x="226" y="1786"/>
                </a:lnTo>
                <a:lnTo>
                  <a:pt x="226" y="1785"/>
                </a:lnTo>
                <a:lnTo>
                  <a:pt x="225" y="1785"/>
                </a:lnTo>
                <a:lnTo>
                  <a:pt x="225" y="1784"/>
                </a:lnTo>
                <a:lnTo>
                  <a:pt x="224" y="1784"/>
                </a:lnTo>
                <a:lnTo>
                  <a:pt x="224" y="1784"/>
                </a:lnTo>
                <a:lnTo>
                  <a:pt x="223" y="1783"/>
                </a:lnTo>
                <a:lnTo>
                  <a:pt x="223" y="1782"/>
                </a:lnTo>
                <a:lnTo>
                  <a:pt x="223" y="1781"/>
                </a:lnTo>
                <a:lnTo>
                  <a:pt x="223" y="1781"/>
                </a:lnTo>
                <a:lnTo>
                  <a:pt x="223" y="1780"/>
                </a:lnTo>
                <a:lnTo>
                  <a:pt x="222" y="1779"/>
                </a:lnTo>
                <a:lnTo>
                  <a:pt x="222" y="1779"/>
                </a:lnTo>
                <a:lnTo>
                  <a:pt x="222" y="1778"/>
                </a:lnTo>
                <a:lnTo>
                  <a:pt x="222" y="1777"/>
                </a:lnTo>
                <a:lnTo>
                  <a:pt x="221" y="1776"/>
                </a:lnTo>
                <a:lnTo>
                  <a:pt x="221" y="1775"/>
                </a:lnTo>
                <a:lnTo>
                  <a:pt x="221" y="1775"/>
                </a:lnTo>
                <a:lnTo>
                  <a:pt x="221" y="1774"/>
                </a:lnTo>
                <a:lnTo>
                  <a:pt x="221" y="1773"/>
                </a:lnTo>
                <a:lnTo>
                  <a:pt x="220" y="1773"/>
                </a:lnTo>
                <a:lnTo>
                  <a:pt x="220" y="1772"/>
                </a:lnTo>
                <a:lnTo>
                  <a:pt x="220" y="1770"/>
                </a:lnTo>
                <a:lnTo>
                  <a:pt x="220" y="1770"/>
                </a:lnTo>
                <a:lnTo>
                  <a:pt x="219" y="1769"/>
                </a:lnTo>
                <a:lnTo>
                  <a:pt x="219" y="1768"/>
                </a:lnTo>
                <a:lnTo>
                  <a:pt x="219" y="1767"/>
                </a:lnTo>
                <a:lnTo>
                  <a:pt x="219" y="1766"/>
                </a:lnTo>
                <a:lnTo>
                  <a:pt x="219" y="1766"/>
                </a:lnTo>
                <a:lnTo>
                  <a:pt x="219" y="1766"/>
                </a:lnTo>
                <a:lnTo>
                  <a:pt x="219" y="1765"/>
                </a:lnTo>
                <a:lnTo>
                  <a:pt x="219" y="1764"/>
                </a:lnTo>
                <a:lnTo>
                  <a:pt x="219" y="1763"/>
                </a:lnTo>
                <a:lnTo>
                  <a:pt x="218" y="1763"/>
                </a:lnTo>
                <a:lnTo>
                  <a:pt x="218" y="1762"/>
                </a:lnTo>
                <a:lnTo>
                  <a:pt x="218" y="1761"/>
                </a:lnTo>
                <a:lnTo>
                  <a:pt x="217" y="1761"/>
                </a:lnTo>
                <a:lnTo>
                  <a:pt x="217" y="1761"/>
                </a:lnTo>
                <a:lnTo>
                  <a:pt x="217" y="1760"/>
                </a:lnTo>
                <a:lnTo>
                  <a:pt x="216" y="1760"/>
                </a:lnTo>
                <a:lnTo>
                  <a:pt x="216" y="1759"/>
                </a:lnTo>
                <a:lnTo>
                  <a:pt x="216" y="1758"/>
                </a:lnTo>
                <a:lnTo>
                  <a:pt x="215" y="1758"/>
                </a:lnTo>
                <a:lnTo>
                  <a:pt x="215" y="1757"/>
                </a:lnTo>
                <a:lnTo>
                  <a:pt x="215" y="1756"/>
                </a:lnTo>
                <a:lnTo>
                  <a:pt x="215" y="1756"/>
                </a:lnTo>
                <a:lnTo>
                  <a:pt x="214" y="1756"/>
                </a:lnTo>
                <a:lnTo>
                  <a:pt x="214" y="1755"/>
                </a:lnTo>
                <a:lnTo>
                  <a:pt x="214" y="1754"/>
                </a:lnTo>
                <a:lnTo>
                  <a:pt x="214" y="1753"/>
                </a:lnTo>
                <a:lnTo>
                  <a:pt x="214" y="1753"/>
                </a:lnTo>
                <a:lnTo>
                  <a:pt x="214" y="1752"/>
                </a:lnTo>
                <a:lnTo>
                  <a:pt x="214" y="1752"/>
                </a:lnTo>
                <a:lnTo>
                  <a:pt x="213" y="1751"/>
                </a:lnTo>
                <a:lnTo>
                  <a:pt x="213" y="1750"/>
                </a:lnTo>
                <a:lnTo>
                  <a:pt x="213" y="1749"/>
                </a:lnTo>
                <a:lnTo>
                  <a:pt x="212" y="1748"/>
                </a:lnTo>
                <a:lnTo>
                  <a:pt x="212" y="1747"/>
                </a:lnTo>
                <a:lnTo>
                  <a:pt x="211" y="1747"/>
                </a:lnTo>
                <a:lnTo>
                  <a:pt x="210" y="1746"/>
                </a:lnTo>
                <a:lnTo>
                  <a:pt x="210" y="1745"/>
                </a:lnTo>
                <a:lnTo>
                  <a:pt x="210" y="1744"/>
                </a:lnTo>
                <a:lnTo>
                  <a:pt x="209" y="1744"/>
                </a:lnTo>
                <a:lnTo>
                  <a:pt x="209" y="1743"/>
                </a:lnTo>
                <a:lnTo>
                  <a:pt x="208" y="1743"/>
                </a:lnTo>
                <a:lnTo>
                  <a:pt x="207" y="1743"/>
                </a:lnTo>
                <a:lnTo>
                  <a:pt x="207" y="1742"/>
                </a:lnTo>
                <a:lnTo>
                  <a:pt x="206" y="1742"/>
                </a:lnTo>
                <a:lnTo>
                  <a:pt x="205" y="1741"/>
                </a:lnTo>
                <a:lnTo>
                  <a:pt x="205" y="1740"/>
                </a:lnTo>
                <a:lnTo>
                  <a:pt x="205" y="1740"/>
                </a:lnTo>
                <a:lnTo>
                  <a:pt x="204" y="1739"/>
                </a:lnTo>
                <a:lnTo>
                  <a:pt x="203" y="1739"/>
                </a:lnTo>
                <a:lnTo>
                  <a:pt x="203" y="1738"/>
                </a:lnTo>
                <a:lnTo>
                  <a:pt x="202" y="1738"/>
                </a:lnTo>
                <a:lnTo>
                  <a:pt x="201" y="1738"/>
                </a:lnTo>
                <a:lnTo>
                  <a:pt x="201" y="1738"/>
                </a:lnTo>
                <a:lnTo>
                  <a:pt x="201" y="1737"/>
                </a:lnTo>
                <a:lnTo>
                  <a:pt x="200" y="1737"/>
                </a:lnTo>
                <a:lnTo>
                  <a:pt x="200" y="1736"/>
                </a:lnTo>
                <a:lnTo>
                  <a:pt x="200" y="1737"/>
                </a:lnTo>
                <a:lnTo>
                  <a:pt x="199" y="1736"/>
                </a:lnTo>
                <a:lnTo>
                  <a:pt x="198" y="1735"/>
                </a:lnTo>
                <a:lnTo>
                  <a:pt x="198" y="1734"/>
                </a:lnTo>
                <a:lnTo>
                  <a:pt x="198" y="1734"/>
                </a:lnTo>
                <a:lnTo>
                  <a:pt x="198" y="1733"/>
                </a:lnTo>
                <a:lnTo>
                  <a:pt x="198" y="1732"/>
                </a:lnTo>
                <a:lnTo>
                  <a:pt x="199" y="1732"/>
                </a:lnTo>
                <a:lnTo>
                  <a:pt x="198" y="1732"/>
                </a:lnTo>
                <a:lnTo>
                  <a:pt x="199" y="1732"/>
                </a:lnTo>
                <a:lnTo>
                  <a:pt x="199" y="1731"/>
                </a:lnTo>
                <a:lnTo>
                  <a:pt x="200" y="1731"/>
                </a:lnTo>
                <a:lnTo>
                  <a:pt x="200" y="1730"/>
                </a:lnTo>
                <a:lnTo>
                  <a:pt x="201" y="1730"/>
                </a:lnTo>
                <a:lnTo>
                  <a:pt x="201" y="1729"/>
                </a:lnTo>
                <a:lnTo>
                  <a:pt x="201" y="1729"/>
                </a:lnTo>
                <a:lnTo>
                  <a:pt x="201" y="1729"/>
                </a:lnTo>
                <a:lnTo>
                  <a:pt x="202" y="1729"/>
                </a:lnTo>
                <a:lnTo>
                  <a:pt x="203" y="1728"/>
                </a:lnTo>
                <a:lnTo>
                  <a:pt x="203" y="1727"/>
                </a:lnTo>
                <a:lnTo>
                  <a:pt x="204" y="1726"/>
                </a:lnTo>
                <a:lnTo>
                  <a:pt x="205" y="1726"/>
                </a:lnTo>
                <a:lnTo>
                  <a:pt x="205" y="1725"/>
                </a:lnTo>
                <a:lnTo>
                  <a:pt x="205" y="1725"/>
                </a:lnTo>
                <a:lnTo>
                  <a:pt x="206" y="1724"/>
                </a:lnTo>
                <a:lnTo>
                  <a:pt x="207" y="1724"/>
                </a:lnTo>
                <a:lnTo>
                  <a:pt x="207" y="1723"/>
                </a:lnTo>
                <a:lnTo>
                  <a:pt x="208" y="1722"/>
                </a:lnTo>
                <a:lnTo>
                  <a:pt x="209" y="1721"/>
                </a:lnTo>
                <a:lnTo>
                  <a:pt x="210" y="1721"/>
                </a:lnTo>
                <a:lnTo>
                  <a:pt x="210" y="1720"/>
                </a:lnTo>
                <a:lnTo>
                  <a:pt x="210" y="1720"/>
                </a:lnTo>
                <a:lnTo>
                  <a:pt x="210" y="1720"/>
                </a:lnTo>
                <a:lnTo>
                  <a:pt x="211" y="1719"/>
                </a:lnTo>
                <a:lnTo>
                  <a:pt x="211" y="1718"/>
                </a:lnTo>
                <a:lnTo>
                  <a:pt x="212" y="1718"/>
                </a:lnTo>
                <a:lnTo>
                  <a:pt x="213" y="1717"/>
                </a:lnTo>
                <a:lnTo>
                  <a:pt x="214" y="1716"/>
                </a:lnTo>
                <a:lnTo>
                  <a:pt x="214" y="1716"/>
                </a:lnTo>
                <a:lnTo>
                  <a:pt x="214" y="1715"/>
                </a:lnTo>
                <a:lnTo>
                  <a:pt x="215" y="1715"/>
                </a:lnTo>
                <a:lnTo>
                  <a:pt x="215" y="1714"/>
                </a:lnTo>
                <a:lnTo>
                  <a:pt x="216" y="1714"/>
                </a:lnTo>
                <a:lnTo>
                  <a:pt x="216" y="1713"/>
                </a:lnTo>
                <a:lnTo>
                  <a:pt x="217" y="1713"/>
                </a:lnTo>
                <a:lnTo>
                  <a:pt x="217" y="1712"/>
                </a:lnTo>
                <a:lnTo>
                  <a:pt x="218" y="1711"/>
                </a:lnTo>
                <a:lnTo>
                  <a:pt x="218" y="1711"/>
                </a:lnTo>
                <a:lnTo>
                  <a:pt x="219" y="1711"/>
                </a:lnTo>
                <a:lnTo>
                  <a:pt x="219" y="1710"/>
                </a:lnTo>
                <a:lnTo>
                  <a:pt x="219" y="1709"/>
                </a:lnTo>
                <a:lnTo>
                  <a:pt x="220" y="1708"/>
                </a:lnTo>
                <a:lnTo>
                  <a:pt x="221" y="1707"/>
                </a:lnTo>
                <a:lnTo>
                  <a:pt x="221" y="1707"/>
                </a:lnTo>
                <a:lnTo>
                  <a:pt x="222" y="1706"/>
                </a:lnTo>
                <a:lnTo>
                  <a:pt x="222" y="1705"/>
                </a:lnTo>
                <a:lnTo>
                  <a:pt x="223" y="1705"/>
                </a:lnTo>
                <a:lnTo>
                  <a:pt x="223" y="1704"/>
                </a:lnTo>
                <a:lnTo>
                  <a:pt x="223" y="1703"/>
                </a:lnTo>
                <a:lnTo>
                  <a:pt x="223" y="1702"/>
                </a:lnTo>
                <a:lnTo>
                  <a:pt x="224" y="1701"/>
                </a:lnTo>
                <a:lnTo>
                  <a:pt x="224" y="1700"/>
                </a:lnTo>
                <a:lnTo>
                  <a:pt x="224" y="1699"/>
                </a:lnTo>
                <a:lnTo>
                  <a:pt x="224" y="1698"/>
                </a:lnTo>
                <a:lnTo>
                  <a:pt x="224" y="1698"/>
                </a:lnTo>
                <a:lnTo>
                  <a:pt x="224" y="1697"/>
                </a:lnTo>
                <a:lnTo>
                  <a:pt x="225" y="1696"/>
                </a:lnTo>
                <a:lnTo>
                  <a:pt x="225" y="1695"/>
                </a:lnTo>
                <a:lnTo>
                  <a:pt x="225" y="1694"/>
                </a:lnTo>
                <a:lnTo>
                  <a:pt x="224" y="1693"/>
                </a:lnTo>
                <a:lnTo>
                  <a:pt x="224" y="1692"/>
                </a:lnTo>
                <a:lnTo>
                  <a:pt x="224" y="1691"/>
                </a:lnTo>
                <a:lnTo>
                  <a:pt x="224" y="1690"/>
                </a:lnTo>
                <a:lnTo>
                  <a:pt x="224" y="1689"/>
                </a:lnTo>
                <a:lnTo>
                  <a:pt x="224" y="1689"/>
                </a:lnTo>
                <a:lnTo>
                  <a:pt x="225" y="1688"/>
                </a:lnTo>
                <a:lnTo>
                  <a:pt x="225" y="1686"/>
                </a:lnTo>
                <a:lnTo>
                  <a:pt x="225" y="1685"/>
                </a:lnTo>
                <a:lnTo>
                  <a:pt x="225" y="1684"/>
                </a:lnTo>
                <a:lnTo>
                  <a:pt x="225" y="1684"/>
                </a:lnTo>
                <a:lnTo>
                  <a:pt x="225" y="1683"/>
                </a:lnTo>
                <a:lnTo>
                  <a:pt x="226" y="1682"/>
                </a:lnTo>
                <a:lnTo>
                  <a:pt x="226" y="1680"/>
                </a:lnTo>
                <a:lnTo>
                  <a:pt x="226" y="1680"/>
                </a:lnTo>
                <a:lnTo>
                  <a:pt x="226" y="1679"/>
                </a:lnTo>
                <a:lnTo>
                  <a:pt x="226" y="1678"/>
                </a:lnTo>
                <a:lnTo>
                  <a:pt x="227" y="1677"/>
                </a:lnTo>
                <a:lnTo>
                  <a:pt x="227" y="1676"/>
                </a:lnTo>
                <a:lnTo>
                  <a:pt x="227" y="1675"/>
                </a:lnTo>
                <a:lnTo>
                  <a:pt x="227" y="1675"/>
                </a:lnTo>
                <a:lnTo>
                  <a:pt x="227" y="1674"/>
                </a:lnTo>
                <a:lnTo>
                  <a:pt x="226" y="1674"/>
                </a:lnTo>
                <a:lnTo>
                  <a:pt x="226" y="1673"/>
                </a:lnTo>
                <a:lnTo>
                  <a:pt x="226" y="1672"/>
                </a:lnTo>
                <a:lnTo>
                  <a:pt x="226" y="1671"/>
                </a:lnTo>
                <a:lnTo>
                  <a:pt x="226" y="1671"/>
                </a:lnTo>
                <a:lnTo>
                  <a:pt x="225" y="1670"/>
                </a:lnTo>
                <a:lnTo>
                  <a:pt x="225" y="1669"/>
                </a:lnTo>
                <a:lnTo>
                  <a:pt x="224" y="1668"/>
                </a:lnTo>
                <a:lnTo>
                  <a:pt x="224" y="1667"/>
                </a:lnTo>
                <a:lnTo>
                  <a:pt x="223" y="1667"/>
                </a:lnTo>
                <a:lnTo>
                  <a:pt x="223" y="1666"/>
                </a:lnTo>
                <a:lnTo>
                  <a:pt x="223" y="1666"/>
                </a:lnTo>
                <a:lnTo>
                  <a:pt x="223" y="1665"/>
                </a:lnTo>
                <a:lnTo>
                  <a:pt x="222" y="1664"/>
                </a:lnTo>
                <a:lnTo>
                  <a:pt x="221" y="1663"/>
                </a:lnTo>
                <a:lnTo>
                  <a:pt x="220" y="1662"/>
                </a:lnTo>
                <a:lnTo>
                  <a:pt x="220" y="1662"/>
                </a:lnTo>
                <a:lnTo>
                  <a:pt x="219" y="1662"/>
                </a:lnTo>
                <a:lnTo>
                  <a:pt x="219" y="1661"/>
                </a:lnTo>
                <a:lnTo>
                  <a:pt x="219" y="1660"/>
                </a:lnTo>
                <a:lnTo>
                  <a:pt x="218" y="1660"/>
                </a:lnTo>
                <a:lnTo>
                  <a:pt x="218" y="1659"/>
                </a:lnTo>
                <a:lnTo>
                  <a:pt x="217" y="1658"/>
                </a:lnTo>
                <a:lnTo>
                  <a:pt x="216" y="1657"/>
                </a:lnTo>
                <a:lnTo>
                  <a:pt x="215" y="1657"/>
                </a:lnTo>
                <a:lnTo>
                  <a:pt x="214" y="1656"/>
                </a:lnTo>
                <a:lnTo>
                  <a:pt x="214" y="1655"/>
                </a:lnTo>
                <a:lnTo>
                  <a:pt x="213" y="1654"/>
                </a:lnTo>
                <a:lnTo>
                  <a:pt x="212" y="1653"/>
                </a:lnTo>
                <a:lnTo>
                  <a:pt x="211" y="1653"/>
                </a:lnTo>
                <a:lnTo>
                  <a:pt x="211" y="1653"/>
                </a:lnTo>
                <a:lnTo>
                  <a:pt x="210" y="1653"/>
                </a:lnTo>
                <a:lnTo>
                  <a:pt x="210" y="1652"/>
                </a:lnTo>
                <a:lnTo>
                  <a:pt x="210" y="1652"/>
                </a:lnTo>
                <a:lnTo>
                  <a:pt x="209" y="1651"/>
                </a:lnTo>
                <a:lnTo>
                  <a:pt x="208" y="1650"/>
                </a:lnTo>
                <a:lnTo>
                  <a:pt x="207" y="1649"/>
                </a:lnTo>
                <a:lnTo>
                  <a:pt x="206" y="1649"/>
                </a:lnTo>
                <a:lnTo>
                  <a:pt x="206" y="1648"/>
                </a:lnTo>
                <a:lnTo>
                  <a:pt x="205" y="1648"/>
                </a:lnTo>
                <a:lnTo>
                  <a:pt x="205" y="1648"/>
                </a:lnTo>
                <a:lnTo>
                  <a:pt x="205" y="1648"/>
                </a:lnTo>
                <a:lnTo>
                  <a:pt x="205" y="1647"/>
                </a:lnTo>
                <a:lnTo>
                  <a:pt x="204" y="1647"/>
                </a:lnTo>
                <a:lnTo>
                  <a:pt x="203" y="1646"/>
                </a:lnTo>
                <a:lnTo>
                  <a:pt x="202" y="1646"/>
                </a:lnTo>
                <a:lnTo>
                  <a:pt x="202" y="1645"/>
                </a:lnTo>
                <a:lnTo>
                  <a:pt x="201" y="1645"/>
                </a:lnTo>
                <a:lnTo>
                  <a:pt x="201" y="1644"/>
                </a:lnTo>
                <a:lnTo>
                  <a:pt x="201" y="1644"/>
                </a:lnTo>
                <a:lnTo>
                  <a:pt x="201" y="1644"/>
                </a:lnTo>
                <a:lnTo>
                  <a:pt x="200" y="1644"/>
                </a:lnTo>
                <a:lnTo>
                  <a:pt x="199" y="1643"/>
                </a:lnTo>
                <a:lnTo>
                  <a:pt x="198" y="1643"/>
                </a:lnTo>
                <a:lnTo>
                  <a:pt x="198" y="1642"/>
                </a:lnTo>
                <a:lnTo>
                  <a:pt x="197" y="1642"/>
                </a:lnTo>
                <a:lnTo>
                  <a:pt x="197" y="1641"/>
                </a:lnTo>
                <a:lnTo>
                  <a:pt x="196" y="1641"/>
                </a:lnTo>
                <a:lnTo>
                  <a:pt x="196" y="1640"/>
                </a:lnTo>
                <a:lnTo>
                  <a:pt x="196" y="1640"/>
                </a:lnTo>
                <a:lnTo>
                  <a:pt x="195" y="1639"/>
                </a:lnTo>
                <a:lnTo>
                  <a:pt x="194" y="1639"/>
                </a:lnTo>
                <a:lnTo>
                  <a:pt x="194" y="1639"/>
                </a:lnTo>
                <a:lnTo>
                  <a:pt x="193" y="1639"/>
                </a:lnTo>
                <a:lnTo>
                  <a:pt x="192" y="1638"/>
                </a:lnTo>
                <a:lnTo>
                  <a:pt x="192" y="1638"/>
                </a:lnTo>
                <a:lnTo>
                  <a:pt x="192" y="1637"/>
                </a:lnTo>
                <a:lnTo>
                  <a:pt x="191" y="1637"/>
                </a:lnTo>
                <a:lnTo>
                  <a:pt x="190" y="1637"/>
                </a:lnTo>
                <a:lnTo>
                  <a:pt x="190" y="1636"/>
                </a:lnTo>
                <a:lnTo>
                  <a:pt x="189" y="1636"/>
                </a:lnTo>
                <a:lnTo>
                  <a:pt x="189" y="1635"/>
                </a:lnTo>
                <a:lnTo>
                  <a:pt x="188" y="1635"/>
                </a:lnTo>
                <a:lnTo>
                  <a:pt x="187" y="1635"/>
                </a:lnTo>
                <a:lnTo>
                  <a:pt x="187" y="1634"/>
                </a:lnTo>
                <a:lnTo>
                  <a:pt x="187" y="1633"/>
                </a:lnTo>
                <a:lnTo>
                  <a:pt x="187" y="1633"/>
                </a:lnTo>
                <a:lnTo>
                  <a:pt x="187" y="1632"/>
                </a:lnTo>
                <a:lnTo>
                  <a:pt x="187" y="1631"/>
                </a:lnTo>
                <a:lnTo>
                  <a:pt x="186" y="1631"/>
                </a:lnTo>
                <a:lnTo>
                  <a:pt x="186" y="1630"/>
                </a:lnTo>
                <a:lnTo>
                  <a:pt x="186" y="1630"/>
                </a:lnTo>
                <a:lnTo>
                  <a:pt x="185" y="1629"/>
                </a:lnTo>
                <a:lnTo>
                  <a:pt x="185" y="1628"/>
                </a:lnTo>
                <a:lnTo>
                  <a:pt x="185" y="1627"/>
                </a:lnTo>
                <a:lnTo>
                  <a:pt x="185" y="1626"/>
                </a:lnTo>
                <a:lnTo>
                  <a:pt x="186" y="1626"/>
                </a:lnTo>
                <a:lnTo>
                  <a:pt x="186" y="1626"/>
                </a:lnTo>
                <a:lnTo>
                  <a:pt x="187" y="1626"/>
                </a:lnTo>
                <a:lnTo>
                  <a:pt x="187" y="1625"/>
                </a:lnTo>
                <a:lnTo>
                  <a:pt x="187" y="1624"/>
                </a:lnTo>
                <a:lnTo>
                  <a:pt x="188" y="1624"/>
                </a:lnTo>
                <a:lnTo>
                  <a:pt x="188" y="1623"/>
                </a:lnTo>
                <a:lnTo>
                  <a:pt x="189" y="1622"/>
                </a:lnTo>
                <a:lnTo>
                  <a:pt x="190" y="1621"/>
                </a:lnTo>
                <a:lnTo>
                  <a:pt x="191" y="1621"/>
                </a:lnTo>
                <a:lnTo>
                  <a:pt x="192" y="1620"/>
                </a:lnTo>
                <a:lnTo>
                  <a:pt x="192" y="1619"/>
                </a:lnTo>
                <a:lnTo>
                  <a:pt x="193" y="1619"/>
                </a:lnTo>
                <a:lnTo>
                  <a:pt x="193" y="1618"/>
                </a:lnTo>
                <a:lnTo>
                  <a:pt x="194" y="1618"/>
                </a:lnTo>
                <a:lnTo>
                  <a:pt x="194" y="1617"/>
                </a:lnTo>
                <a:lnTo>
                  <a:pt x="195" y="1617"/>
                </a:lnTo>
                <a:lnTo>
                  <a:pt x="195" y="1617"/>
                </a:lnTo>
                <a:lnTo>
                  <a:pt x="196" y="1617"/>
                </a:lnTo>
                <a:lnTo>
                  <a:pt x="196" y="1616"/>
                </a:lnTo>
                <a:lnTo>
                  <a:pt x="196" y="1615"/>
                </a:lnTo>
                <a:lnTo>
                  <a:pt x="197" y="1615"/>
                </a:lnTo>
                <a:lnTo>
                  <a:pt x="197" y="1614"/>
                </a:lnTo>
                <a:lnTo>
                  <a:pt x="198" y="1614"/>
                </a:lnTo>
                <a:lnTo>
                  <a:pt x="198" y="1613"/>
                </a:lnTo>
                <a:lnTo>
                  <a:pt x="199" y="1613"/>
                </a:lnTo>
                <a:lnTo>
                  <a:pt x="199" y="1612"/>
                </a:lnTo>
                <a:lnTo>
                  <a:pt x="200" y="1612"/>
                </a:lnTo>
                <a:lnTo>
                  <a:pt x="200" y="1612"/>
                </a:lnTo>
                <a:lnTo>
                  <a:pt x="201" y="1612"/>
                </a:lnTo>
                <a:lnTo>
                  <a:pt x="201" y="1611"/>
                </a:lnTo>
                <a:lnTo>
                  <a:pt x="201" y="1611"/>
                </a:lnTo>
                <a:lnTo>
                  <a:pt x="201" y="1610"/>
                </a:lnTo>
                <a:lnTo>
                  <a:pt x="202" y="1610"/>
                </a:lnTo>
                <a:lnTo>
                  <a:pt x="202" y="1609"/>
                </a:lnTo>
                <a:lnTo>
                  <a:pt x="203" y="1609"/>
                </a:lnTo>
                <a:lnTo>
                  <a:pt x="203" y="1608"/>
                </a:lnTo>
                <a:lnTo>
                  <a:pt x="204" y="1607"/>
                </a:lnTo>
                <a:lnTo>
                  <a:pt x="205" y="1607"/>
                </a:lnTo>
                <a:lnTo>
                  <a:pt x="205" y="1606"/>
                </a:lnTo>
                <a:lnTo>
                  <a:pt x="206" y="1605"/>
                </a:lnTo>
                <a:lnTo>
                  <a:pt x="206" y="1604"/>
                </a:lnTo>
                <a:lnTo>
                  <a:pt x="207" y="1604"/>
                </a:lnTo>
                <a:lnTo>
                  <a:pt x="207" y="1603"/>
                </a:lnTo>
                <a:lnTo>
                  <a:pt x="208" y="1603"/>
                </a:lnTo>
                <a:lnTo>
                  <a:pt x="208" y="1603"/>
                </a:lnTo>
                <a:lnTo>
                  <a:pt x="208" y="1602"/>
                </a:lnTo>
                <a:lnTo>
                  <a:pt x="209" y="1602"/>
                </a:lnTo>
                <a:lnTo>
                  <a:pt x="209" y="1601"/>
                </a:lnTo>
                <a:lnTo>
                  <a:pt x="210" y="1600"/>
                </a:lnTo>
                <a:lnTo>
                  <a:pt x="210" y="1599"/>
                </a:lnTo>
                <a:lnTo>
                  <a:pt x="210" y="1599"/>
                </a:lnTo>
                <a:lnTo>
                  <a:pt x="210" y="1598"/>
                </a:lnTo>
                <a:lnTo>
                  <a:pt x="211" y="1598"/>
                </a:lnTo>
                <a:lnTo>
                  <a:pt x="211" y="1598"/>
                </a:lnTo>
                <a:lnTo>
                  <a:pt x="211" y="1597"/>
                </a:lnTo>
                <a:lnTo>
                  <a:pt x="212" y="1597"/>
                </a:lnTo>
                <a:lnTo>
                  <a:pt x="212" y="1596"/>
                </a:lnTo>
                <a:lnTo>
                  <a:pt x="213" y="1595"/>
                </a:lnTo>
                <a:lnTo>
                  <a:pt x="213" y="1594"/>
                </a:lnTo>
                <a:lnTo>
                  <a:pt x="214" y="1594"/>
                </a:lnTo>
                <a:lnTo>
                  <a:pt x="214" y="1593"/>
                </a:lnTo>
                <a:lnTo>
                  <a:pt x="214" y="1592"/>
                </a:lnTo>
                <a:lnTo>
                  <a:pt x="214" y="1591"/>
                </a:lnTo>
                <a:lnTo>
                  <a:pt x="214" y="1590"/>
                </a:lnTo>
                <a:lnTo>
                  <a:pt x="215" y="1590"/>
                </a:lnTo>
                <a:lnTo>
                  <a:pt x="215" y="1589"/>
                </a:lnTo>
                <a:lnTo>
                  <a:pt x="215" y="1589"/>
                </a:lnTo>
                <a:lnTo>
                  <a:pt x="215" y="1588"/>
                </a:lnTo>
                <a:lnTo>
                  <a:pt x="215" y="1587"/>
                </a:lnTo>
                <a:lnTo>
                  <a:pt x="215" y="1586"/>
                </a:lnTo>
                <a:lnTo>
                  <a:pt x="215" y="1585"/>
                </a:lnTo>
                <a:lnTo>
                  <a:pt x="216" y="1585"/>
                </a:lnTo>
                <a:lnTo>
                  <a:pt x="215" y="1585"/>
                </a:lnTo>
                <a:lnTo>
                  <a:pt x="215" y="1584"/>
                </a:lnTo>
                <a:lnTo>
                  <a:pt x="215" y="1583"/>
                </a:lnTo>
                <a:lnTo>
                  <a:pt x="215" y="1582"/>
                </a:lnTo>
                <a:lnTo>
                  <a:pt x="215" y="1581"/>
                </a:lnTo>
                <a:lnTo>
                  <a:pt x="215" y="1580"/>
                </a:lnTo>
                <a:lnTo>
                  <a:pt x="214" y="1580"/>
                </a:lnTo>
                <a:lnTo>
                  <a:pt x="214" y="1579"/>
                </a:lnTo>
                <a:lnTo>
                  <a:pt x="214" y="1578"/>
                </a:lnTo>
                <a:lnTo>
                  <a:pt x="214" y="1577"/>
                </a:lnTo>
                <a:lnTo>
                  <a:pt x="214" y="1576"/>
                </a:lnTo>
                <a:lnTo>
                  <a:pt x="214" y="1576"/>
                </a:lnTo>
                <a:lnTo>
                  <a:pt x="213" y="1576"/>
                </a:lnTo>
                <a:lnTo>
                  <a:pt x="213" y="1575"/>
                </a:lnTo>
                <a:lnTo>
                  <a:pt x="213" y="1574"/>
                </a:lnTo>
                <a:lnTo>
                  <a:pt x="212" y="1573"/>
                </a:lnTo>
                <a:lnTo>
                  <a:pt x="212" y="1572"/>
                </a:lnTo>
                <a:lnTo>
                  <a:pt x="211" y="1571"/>
                </a:lnTo>
                <a:lnTo>
                  <a:pt x="211" y="1571"/>
                </a:lnTo>
                <a:lnTo>
                  <a:pt x="211" y="1570"/>
                </a:lnTo>
                <a:lnTo>
                  <a:pt x="211" y="1569"/>
                </a:lnTo>
                <a:lnTo>
                  <a:pt x="210" y="1569"/>
                </a:lnTo>
                <a:lnTo>
                  <a:pt x="210" y="1567"/>
                </a:lnTo>
                <a:lnTo>
                  <a:pt x="211" y="1567"/>
                </a:lnTo>
                <a:lnTo>
                  <a:pt x="211" y="1567"/>
                </a:lnTo>
                <a:lnTo>
                  <a:pt x="211" y="1566"/>
                </a:lnTo>
                <a:lnTo>
                  <a:pt x="211" y="1565"/>
                </a:lnTo>
                <a:lnTo>
                  <a:pt x="211" y="1564"/>
                </a:lnTo>
                <a:lnTo>
                  <a:pt x="211" y="1563"/>
                </a:lnTo>
                <a:lnTo>
                  <a:pt x="211" y="1562"/>
                </a:lnTo>
                <a:lnTo>
                  <a:pt x="211" y="1562"/>
                </a:lnTo>
                <a:lnTo>
                  <a:pt x="211" y="1561"/>
                </a:lnTo>
                <a:lnTo>
                  <a:pt x="211" y="1560"/>
                </a:lnTo>
                <a:lnTo>
                  <a:pt x="211" y="1559"/>
                </a:lnTo>
                <a:lnTo>
                  <a:pt x="211" y="1558"/>
                </a:lnTo>
                <a:lnTo>
                  <a:pt x="210" y="1558"/>
                </a:lnTo>
                <a:lnTo>
                  <a:pt x="210" y="1558"/>
                </a:lnTo>
                <a:lnTo>
                  <a:pt x="210" y="1558"/>
                </a:lnTo>
                <a:lnTo>
                  <a:pt x="210" y="1557"/>
                </a:lnTo>
                <a:lnTo>
                  <a:pt x="209" y="1556"/>
                </a:lnTo>
                <a:lnTo>
                  <a:pt x="208" y="1555"/>
                </a:lnTo>
                <a:lnTo>
                  <a:pt x="207" y="1555"/>
                </a:lnTo>
                <a:lnTo>
                  <a:pt x="207" y="1554"/>
                </a:lnTo>
                <a:lnTo>
                  <a:pt x="207" y="1553"/>
                </a:lnTo>
                <a:lnTo>
                  <a:pt x="207" y="1553"/>
                </a:lnTo>
                <a:lnTo>
                  <a:pt x="207" y="1552"/>
                </a:lnTo>
                <a:lnTo>
                  <a:pt x="207" y="1551"/>
                </a:lnTo>
                <a:lnTo>
                  <a:pt x="207" y="1550"/>
                </a:lnTo>
                <a:lnTo>
                  <a:pt x="207" y="1549"/>
                </a:lnTo>
                <a:lnTo>
                  <a:pt x="207" y="1549"/>
                </a:lnTo>
                <a:lnTo>
                  <a:pt x="207" y="1548"/>
                </a:lnTo>
                <a:lnTo>
                  <a:pt x="207" y="1547"/>
                </a:lnTo>
                <a:lnTo>
                  <a:pt x="208" y="1547"/>
                </a:lnTo>
                <a:lnTo>
                  <a:pt x="208" y="1545"/>
                </a:lnTo>
                <a:lnTo>
                  <a:pt x="208" y="1544"/>
                </a:lnTo>
                <a:lnTo>
                  <a:pt x="209" y="1544"/>
                </a:lnTo>
                <a:lnTo>
                  <a:pt x="209" y="1543"/>
                </a:lnTo>
                <a:lnTo>
                  <a:pt x="209" y="1542"/>
                </a:lnTo>
                <a:lnTo>
                  <a:pt x="209" y="1541"/>
                </a:lnTo>
                <a:lnTo>
                  <a:pt x="209" y="1540"/>
                </a:lnTo>
                <a:lnTo>
                  <a:pt x="209" y="1540"/>
                </a:lnTo>
                <a:lnTo>
                  <a:pt x="209" y="1539"/>
                </a:lnTo>
                <a:lnTo>
                  <a:pt x="209" y="1538"/>
                </a:lnTo>
                <a:lnTo>
                  <a:pt x="209" y="1537"/>
                </a:lnTo>
                <a:lnTo>
                  <a:pt x="209" y="1536"/>
                </a:lnTo>
                <a:lnTo>
                  <a:pt x="209" y="1535"/>
                </a:lnTo>
                <a:lnTo>
                  <a:pt x="209" y="1535"/>
                </a:lnTo>
                <a:lnTo>
                  <a:pt x="209" y="1534"/>
                </a:lnTo>
                <a:lnTo>
                  <a:pt x="208" y="1534"/>
                </a:lnTo>
                <a:lnTo>
                  <a:pt x="208" y="1533"/>
                </a:lnTo>
                <a:lnTo>
                  <a:pt x="208" y="1532"/>
                </a:lnTo>
                <a:lnTo>
                  <a:pt x="208" y="1531"/>
                </a:lnTo>
                <a:lnTo>
                  <a:pt x="207" y="1531"/>
                </a:lnTo>
                <a:lnTo>
                  <a:pt x="207" y="1531"/>
                </a:lnTo>
                <a:lnTo>
                  <a:pt x="206" y="1530"/>
                </a:lnTo>
                <a:lnTo>
                  <a:pt x="206" y="1529"/>
                </a:lnTo>
                <a:lnTo>
                  <a:pt x="205" y="1527"/>
                </a:lnTo>
                <a:lnTo>
                  <a:pt x="205" y="1526"/>
                </a:lnTo>
                <a:lnTo>
                  <a:pt x="205" y="1526"/>
                </a:lnTo>
                <a:lnTo>
                  <a:pt x="205" y="1526"/>
                </a:lnTo>
                <a:lnTo>
                  <a:pt x="205" y="1525"/>
                </a:lnTo>
                <a:lnTo>
                  <a:pt x="205" y="1524"/>
                </a:lnTo>
                <a:lnTo>
                  <a:pt x="204" y="1524"/>
                </a:lnTo>
                <a:lnTo>
                  <a:pt x="204" y="1523"/>
                </a:lnTo>
                <a:lnTo>
                  <a:pt x="204" y="1522"/>
                </a:lnTo>
                <a:lnTo>
                  <a:pt x="203" y="1522"/>
                </a:lnTo>
                <a:lnTo>
                  <a:pt x="203" y="1520"/>
                </a:lnTo>
                <a:lnTo>
                  <a:pt x="202" y="1520"/>
                </a:lnTo>
                <a:lnTo>
                  <a:pt x="202" y="1519"/>
                </a:lnTo>
                <a:lnTo>
                  <a:pt x="202" y="1518"/>
                </a:lnTo>
                <a:lnTo>
                  <a:pt x="201" y="1517"/>
                </a:lnTo>
                <a:lnTo>
                  <a:pt x="201" y="1517"/>
                </a:lnTo>
                <a:lnTo>
                  <a:pt x="201" y="1517"/>
                </a:lnTo>
                <a:lnTo>
                  <a:pt x="201" y="1516"/>
                </a:lnTo>
                <a:lnTo>
                  <a:pt x="201" y="1515"/>
                </a:lnTo>
                <a:lnTo>
                  <a:pt x="201" y="1514"/>
                </a:lnTo>
                <a:lnTo>
                  <a:pt x="200" y="1514"/>
                </a:lnTo>
                <a:lnTo>
                  <a:pt x="200" y="1513"/>
                </a:lnTo>
                <a:lnTo>
                  <a:pt x="200" y="1513"/>
                </a:lnTo>
                <a:lnTo>
                  <a:pt x="199" y="1512"/>
                </a:lnTo>
                <a:lnTo>
                  <a:pt x="199" y="1511"/>
                </a:lnTo>
                <a:lnTo>
                  <a:pt x="199" y="1510"/>
                </a:lnTo>
                <a:lnTo>
                  <a:pt x="198" y="1510"/>
                </a:lnTo>
                <a:lnTo>
                  <a:pt x="198" y="1509"/>
                </a:lnTo>
                <a:lnTo>
                  <a:pt x="198" y="1508"/>
                </a:lnTo>
                <a:lnTo>
                  <a:pt x="198" y="1508"/>
                </a:lnTo>
                <a:lnTo>
                  <a:pt x="197" y="1508"/>
                </a:lnTo>
                <a:lnTo>
                  <a:pt x="197" y="1507"/>
                </a:lnTo>
                <a:lnTo>
                  <a:pt x="197" y="1506"/>
                </a:lnTo>
                <a:lnTo>
                  <a:pt x="196" y="1505"/>
                </a:lnTo>
                <a:lnTo>
                  <a:pt x="196" y="1504"/>
                </a:lnTo>
                <a:lnTo>
                  <a:pt x="196" y="1504"/>
                </a:lnTo>
                <a:lnTo>
                  <a:pt x="196" y="1503"/>
                </a:lnTo>
                <a:lnTo>
                  <a:pt x="196" y="1502"/>
                </a:lnTo>
                <a:lnTo>
                  <a:pt x="196" y="1501"/>
                </a:lnTo>
                <a:lnTo>
                  <a:pt x="196" y="1500"/>
                </a:lnTo>
                <a:lnTo>
                  <a:pt x="196" y="1499"/>
                </a:lnTo>
                <a:lnTo>
                  <a:pt x="196" y="1499"/>
                </a:lnTo>
                <a:lnTo>
                  <a:pt x="196" y="1498"/>
                </a:lnTo>
                <a:lnTo>
                  <a:pt x="196" y="1497"/>
                </a:lnTo>
                <a:lnTo>
                  <a:pt x="197" y="1497"/>
                </a:lnTo>
                <a:lnTo>
                  <a:pt x="197" y="1496"/>
                </a:lnTo>
                <a:lnTo>
                  <a:pt x="197" y="1495"/>
                </a:lnTo>
                <a:lnTo>
                  <a:pt x="197" y="1495"/>
                </a:lnTo>
                <a:lnTo>
                  <a:pt x="198" y="1495"/>
                </a:lnTo>
                <a:lnTo>
                  <a:pt x="198" y="1494"/>
                </a:lnTo>
                <a:lnTo>
                  <a:pt x="198" y="1493"/>
                </a:lnTo>
                <a:lnTo>
                  <a:pt x="199" y="1492"/>
                </a:lnTo>
                <a:lnTo>
                  <a:pt x="199" y="1491"/>
                </a:lnTo>
                <a:lnTo>
                  <a:pt x="199" y="1490"/>
                </a:lnTo>
                <a:lnTo>
                  <a:pt x="200" y="1490"/>
                </a:lnTo>
                <a:lnTo>
                  <a:pt x="200" y="1490"/>
                </a:lnTo>
                <a:lnTo>
                  <a:pt x="200" y="1489"/>
                </a:lnTo>
                <a:lnTo>
                  <a:pt x="200" y="1488"/>
                </a:lnTo>
                <a:lnTo>
                  <a:pt x="201" y="1488"/>
                </a:lnTo>
                <a:lnTo>
                  <a:pt x="201" y="1487"/>
                </a:lnTo>
                <a:lnTo>
                  <a:pt x="201" y="1486"/>
                </a:lnTo>
                <a:lnTo>
                  <a:pt x="201" y="1486"/>
                </a:lnTo>
                <a:lnTo>
                  <a:pt x="201" y="1485"/>
                </a:lnTo>
                <a:lnTo>
                  <a:pt x="201" y="1484"/>
                </a:lnTo>
                <a:lnTo>
                  <a:pt x="201" y="1484"/>
                </a:lnTo>
                <a:lnTo>
                  <a:pt x="201" y="1483"/>
                </a:lnTo>
                <a:lnTo>
                  <a:pt x="201" y="1482"/>
                </a:lnTo>
                <a:lnTo>
                  <a:pt x="201" y="1481"/>
                </a:lnTo>
                <a:lnTo>
                  <a:pt x="202" y="1481"/>
                </a:lnTo>
                <a:lnTo>
                  <a:pt x="202" y="1481"/>
                </a:lnTo>
                <a:lnTo>
                  <a:pt x="202" y="1480"/>
                </a:lnTo>
                <a:lnTo>
                  <a:pt x="202" y="1479"/>
                </a:lnTo>
                <a:lnTo>
                  <a:pt x="201" y="1479"/>
                </a:lnTo>
                <a:lnTo>
                  <a:pt x="202" y="1479"/>
                </a:lnTo>
                <a:lnTo>
                  <a:pt x="202" y="1478"/>
                </a:lnTo>
                <a:lnTo>
                  <a:pt x="202" y="1477"/>
                </a:lnTo>
                <a:lnTo>
                  <a:pt x="202" y="1477"/>
                </a:lnTo>
                <a:lnTo>
                  <a:pt x="202" y="1476"/>
                </a:lnTo>
                <a:lnTo>
                  <a:pt x="202" y="1474"/>
                </a:lnTo>
                <a:lnTo>
                  <a:pt x="202" y="1472"/>
                </a:lnTo>
                <a:lnTo>
                  <a:pt x="202" y="1472"/>
                </a:lnTo>
                <a:lnTo>
                  <a:pt x="202" y="1470"/>
                </a:lnTo>
                <a:lnTo>
                  <a:pt x="202" y="1469"/>
                </a:lnTo>
                <a:lnTo>
                  <a:pt x="202" y="1468"/>
                </a:lnTo>
                <a:lnTo>
                  <a:pt x="202" y="1468"/>
                </a:lnTo>
                <a:lnTo>
                  <a:pt x="202" y="1467"/>
                </a:lnTo>
                <a:lnTo>
                  <a:pt x="202" y="1466"/>
                </a:lnTo>
                <a:lnTo>
                  <a:pt x="201" y="1466"/>
                </a:lnTo>
                <a:lnTo>
                  <a:pt x="202" y="1466"/>
                </a:lnTo>
                <a:lnTo>
                  <a:pt x="202" y="1465"/>
                </a:lnTo>
                <a:lnTo>
                  <a:pt x="201" y="1465"/>
                </a:lnTo>
                <a:lnTo>
                  <a:pt x="201" y="1464"/>
                </a:lnTo>
                <a:lnTo>
                  <a:pt x="201" y="1464"/>
                </a:lnTo>
                <a:lnTo>
                  <a:pt x="201" y="1463"/>
                </a:lnTo>
                <a:lnTo>
                  <a:pt x="201" y="1463"/>
                </a:lnTo>
                <a:lnTo>
                  <a:pt x="201" y="1462"/>
                </a:lnTo>
                <a:lnTo>
                  <a:pt x="201" y="1461"/>
                </a:lnTo>
                <a:lnTo>
                  <a:pt x="201" y="1460"/>
                </a:lnTo>
                <a:lnTo>
                  <a:pt x="201" y="1459"/>
                </a:lnTo>
                <a:lnTo>
                  <a:pt x="201" y="1459"/>
                </a:lnTo>
                <a:lnTo>
                  <a:pt x="201" y="1458"/>
                </a:lnTo>
                <a:lnTo>
                  <a:pt x="201" y="1457"/>
                </a:lnTo>
                <a:lnTo>
                  <a:pt x="200" y="1457"/>
                </a:lnTo>
                <a:lnTo>
                  <a:pt x="200" y="1456"/>
                </a:lnTo>
                <a:lnTo>
                  <a:pt x="200" y="1455"/>
                </a:lnTo>
                <a:lnTo>
                  <a:pt x="200" y="1454"/>
                </a:lnTo>
                <a:lnTo>
                  <a:pt x="200" y="1454"/>
                </a:lnTo>
                <a:lnTo>
                  <a:pt x="200" y="1453"/>
                </a:lnTo>
                <a:lnTo>
                  <a:pt x="199" y="1453"/>
                </a:lnTo>
                <a:lnTo>
                  <a:pt x="199" y="1452"/>
                </a:lnTo>
                <a:lnTo>
                  <a:pt x="199" y="1451"/>
                </a:lnTo>
                <a:lnTo>
                  <a:pt x="199" y="1450"/>
                </a:lnTo>
                <a:lnTo>
                  <a:pt x="198" y="1449"/>
                </a:lnTo>
                <a:lnTo>
                  <a:pt x="198" y="1449"/>
                </a:lnTo>
                <a:lnTo>
                  <a:pt x="198" y="1448"/>
                </a:lnTo>
                <a:lnTo>
                  <a:pt x="198" y="1447"/>
                </a:lnTo>
                <a:lnTo>
                  <a:pt x="198" y="1446"/>
                </a:lnTo>
                <a:lnTo>
                  <a:pt x="197" y="1446"/>
                </a:lnTo>
                <a:lnTo>
                  <a:pt x="197" y="1445"/>
                </a:lnTo>
                <a:lnTo>
                  <a:pt x="197" y="1445"/>
                </a:lnTo>
                <a:lnTo>
                  <a:pt x="196" y="1445"/>
                </a:lnTo>
                <a:lnTo>
                  <a:pt x="196" y="1444"/>
                </a:lnTo>
                <a:lnTo>
                  <a:pt x="196" y="1443"/>
                </a:lnTo>
                <a:lnTo>
                  <a:pt x="196" y="1443"/>
                </a:lnTo>
                <a:lnTo>
                  <a:pt x="196" y="1442"/>
                </a:lnTo>
                <a:lnTo>
                  <a:pt x="195" y="1441"/>
                </a:lnTo>
                <a:lnTo>
                  <a:pt x="194" y="1440"/>
                </a:lnTo>
                <a:lnTo>
                  <a:pt x="194" y="1440"/>
                </a:lnTo>
                <a:lnTo>
                  <a:pt x="194" y="1439"/>
                </a:lnTo>
                <a:lnTo>
                  <a:pt x="194" y="1438"/>
                </a:lnTo>
                <a:lnTo>
                  <a:pt x="194" y="1437"/>
                </a:lnTo>
                <a:lnTo>
                  <a:pt x="194" y="1436"/>
                </a:lnTo>
                <a:lnTo>
                  <a:pt x="194" y="1436"/>
                </a:lnTo>
                <a:lnTo>
                  <a:pt x="194" y="1435"/>
                </a:lnTo>
                <a:lnTo>
                  <a:pt x="194" y="1434"/>
                </a:lnTo>
                <a:lnTo>
                  <a:pt x="194" y="1433"/>
                </a:lnTo>
                <a:lnTo>
                  <a:pt x="194" y="1432"/>
                </a:lnTo>
                <a:lnTo>
                  <a:pt x="194" y="1431"/>
                </a:lnTo>
                <a:lnTo>
                  <a:pt x="194" y="1432"/>
                </a:lnTo>
                <a:lnTo>
                  <a:pt x="194" y="1431"/>
                </a:lnTo>
                <a:lnTo>
                  <a:pt x="194" y="1431"/>
                </a:lnTo>
                <a:lnTo>
                  <a:pt x="193" y="1431"/>
                </a:lnTo>
                <a:lnTo>
                  <a:pt x="193" y="1430"/>
                </a:lnTo>
                <a:lnTo>
                  <a:pt x="193" y="1429"/>
                </a:lnTo>
                <a:lnTo>
                  <a:pt x="193" y="1428"/>
                </a:lnTo>
                <a:lnTo>
                  <a:pt x="193" y="1427"/>
                </a:lnTo>
                <a:lnTo>
                  <a:pt x="192" y="1427"/>
                </a:lnTo>
                <a:lnTo>
                  <a:pt x="192" y="1427"/>
                </a:lnTo>
                <a:lnTo>
                  <a:pt x="192" y="1427"/>
                </a:lnTo>
                <a:lnTo>
                  <a:pt x="192" y="1426"/>
                </a:lnTo>
                <a:lnTo>
                  <a:pt x="192" y="1425"/>
                </a:lnTo>
                <a:lnTo>
                  <a:pt x="191" y="1425"/>
                </a:lnTo>
                <a:lnTo>
                  <a:pt x="191" y="1424"/>
                </a:lnTo>
                <a:lnTo>
                  <a:pt x="191" y="1423"/>
                </a:lnTo>
                <a:lnTo>
                  <a:pt x="190" y="1423"/>
                </a:lnTo>
                <a:lnTo>
                  <a:pt x="190" y="1422"/>
                </a:lnTo>
                <a:lnTo>
                  <a:pt x="190" y="1422"/>
                </a:lnTo>
                <a:lnTo>
                  <a:pt x="189" y="1422"/>
                </a:lnTo>
                <a:lnTo>
                  <a:pt x="189" y="1421"/>
                </a:lnTo>
                <a:lnTo>
                  <a:pt x="189" y="1420"/>
                </a:lnTo>
                <a:lnTo>
                  <a:pt x="189" y="1419"/>
                </a:lnTo>
                <a:lnTo>
                  <a:pt x="188" y="1419"/>
                </a:lnTo>
                <a:lnTo>
                  <a:pt x="187" y="1418"/>
                </a:lnTo>
                <a:lnTo>
                  <a:pt x="187" y="1418"/>
                </a:lnTo>
                <a:lnTo>
                  <a:pt x="187" y="1417"/>
                </a:lnTo>
                <a:lnTo>
                  <a:pt x="187" y="1416"/>
                </a:lnTo>
                <a:lnTo>
                  <a:pt x="186" y="1416"/>
                </a:lnTo>
                <a:lnTo>
                  <a:pt x="186" y="1415"/>
                </a:lnTo>
                <a:lnTo>
                  <a:pt x="185" y="1414"/>
                </a:lnTo>
                <a:lnTo>
                  <a:pt x="185" y="1413"/>
                </a:lnTo>
                <a:lnTo>
                  <a:pt x="185" y="1413"/>
                </a:lnTo>
                <a:lnTo>
                  <a:pt x="184" y="1413"/>
                </a:lnTo>
                <a:lnTo>
                  <a:pt x="184" y="1412"/>
                </a:lnTo>
                <a:lnTo>
                  <a:pt x="183" y="1411"/>
                </a:lnTo>
                <a:lnTo>
                  <a:pt x="183" y="1411"/>
                </a:lnTo>
                <a:lnTo>
                  <a:pt x="183" y="1410"/>
                </a:lnTo>
                <a:lnTo>
                  <a:pt x="182" y="1410"/>
                </a:lnTo>
                <a:lnTo>
                  <a:pt x="182" y="1409"/>
                </a:lnTo>
                <a:lnTo>
                  <a:pt x="183" y="1409"/>
                </a:lnTo>
                <a:lnTo>
                  <a:pt x="183" y="1409"/>
                </a:lnTo>
                <a:lnTo>
                  <a:pt x="182" y="1409"/>
                </a:lnTo>
                <a:lnTo>
                  <a:pt x="183" y="1409"/>
                </a:lnTo>
                <a:lnTo>
                  <a:pt x="182" y="1409"/>
                </a:lnTo>
                <a:lnTo>
                  <a:pt x="182" y="1408"/>
                </a:lnTo>
                <a:lnTo>
                  <a:pt x="181" y="1407"/>
                </a:lnTo>
                <a:lnTo>
                  <a:pt x="180" y="1406"/>
                </a:lnTo>
                <a:lnTo>
                  <a:pt x="180" y="1405"/>
                </a:lnTo>
                <a:lnTo>
                  <a:pt x="179" y="1404"/>
                </a:lnTo>
                <a:lnTo>
                  <a:pt x="179" y="1404"/>
                </a:lnTo>
                <a:lnTo>
                  <a:pt x="178" y="1404"/>
                </a:lnTo>
                <a:lnTo>
                  <a:pt x="178" y="1403"/>
                </a:lnTo>
                <a:lnTo>
                  <a:pt x="178" y="1402"/>
                </a:lnTo>
                <a:lnTo>
                  <a:pt x="178" y="1402"/>
                </a:lnTo>
                <a:lnTo>
                  <a:pt x="178" y="1401"/>
                </a:lnTo>
                <a:lnTo>
                  <a:pt x="178" y="1400"/>
                </a:lnTo>
                <a:lnTo>
                  <a:pt x="178" y="1400"/>
                </a:lnTo>
                <a:lnTo>
                  <a:pt x="177" y="1400"/>
                </a:lnTo>
                <a:lnTo>
                  <a:pt x="177" y="1399"/>
                </a:lnTo>
                <a:lnTo>
                  <a:pt x="176" y="1399"/>
                </a:lnTo>
                <a:lnTo>
                  <a:pt x="176" y="1398"/>
                </a:lnTo>
                <a:lnTo>
                  <a:pt x="176" y="1397"/>
                </a:lnTo>
                <a:lnTo>
                  <a:pt x="176" y="1396"/>
                </a:lnTo>
                <a:lnTo>
                  <a:pt x="176" y="1395"/>
                </a:lnTo>
                <a:lnTo>
                  <a:pt x="175" y="1395"/>
                </a:lnTo>
                <a:lnTo>
                  <a:pt x="175" y="1394"/>
                </a:lnTo>
                <a:lnTo>
                  <a:pt x="174" y="1394"/>
                </a:lnTo>
                <a:lnTo>
                  <a:pt x="174" y="1393"/>
                </a:lnTo>
                <a:lnTo>
                  <a:pt x="174" y="1392"/>
                </a:lnTo>
                <a:lnTo>
                  <a:pt x="173" y="1392"/>
                </a:lnTo>
                <a:lnTo>
                  <a:pt x="173" y="1391"/>
                </a:lnTo>
                <a:lnTo>
                  <a:pt x="172" y="1391"/>
                </a:lnTo>
                <a:lnTo>
                  <a:pt x="172" y="1391"/>
                </a:lnTo>
                <a:lnTo>
                  <a:pt x="172" y="1390"/>
                </a:lnTo>
                <a:lnTo>
                  <a:pt x="172" y="1389"/>
                </a:lnTo>
                <a:lnTo>
                  <a:pt x="172" y="1388"/>
                </a:lnTo>
                <a:lnTo>
                  <a:pt x="171" y="1388"/>
                </a:lnTo>
                <a:lnTo>
                  <a:pt x="171" y="1387"/>
                </a:lnTo>
                <a:lnTo>
                  <a:pt x="171" y="1386"/>
                </a:lnTo>
                <a:lnTo>
                  <a:pt x="170" y="1386"/>
                </a:lnTo>
                <a:lnTo>
                  <a:pt x="170" y="1386"/>
                </a:lnTo>
                <a:lnTo>
                  <a:pt x="171" y="1386"/>
                </a:lnTo>
                <a:lnTo>
                  <a:pt x="170" y="1386"/>
                </a:lnTo>
                <a:lnTo>
                  <a:pt x="170" y="1385"/>
                </a:lnTo>
                <a:lnTo>
                  <a:pt x="170" y="1384"/>
                </a:lnTo>
                <a:lnTo>
                  <a:pt x="170" y="1383"/>
                </a:lnTo>
                <a:lnTo>
                  <a:pt x="169" y="1383"/>
                </a:lnTo>
                <a:lnTo>
                  <a:pt x="169" y="1382"/>
                </a:lnTo>
                <a:lnTo>
                  <a:pt x="169" y="1382"/>
                </a:lnTo>
                <a:lnTo>
                  <a:pt x="169" y="1381"/>
                </a:lnTo>
                <a:lnTo>
                  <a:pt x="168" y="1381"/>
                </a:lnTo>
                <a:lnTo>
                  <a:pt x="168" y="1380"/>
                </a:lnTo>
                <a:lnTo>
                  <a:pt x="167" y="1380"/>
                </a:lnTo>
                <a:lnTo>
                  <a:pt x="166" y="1379"/>
                </a:lnTo>
                <a:lnTo>
                  <a:pt x="166" y="1378"/>
                </a:lnTo>
                <a:lnTo>
                  <a:pt x="165" y="1377"/>
                </a:lnTo>
                <a:lnTo>
                  <a:pt x="165" y="1377"/>
                </a:lnTo>
                <a:lnTo>
                  <a:pt x="164" y="1377"/>
                </a:lnTo>
                <a:lnTo>
                  <a:pt x="163" y="1376"/>
                </a:lnTo>
                <a:lnTo>
                  <a:pt x="163" y="1375"/>
                </a:lnTo>
                <a:lnTo>
                  <a:pt x="162" y="1374"/>
                </a:lnTo>
                <a:lnTo>
                  <a:pt x="161" y="1373"/>
                </a:lnTo>
                <a:lnTo>
                  <a:pt x="160" y="1373"/>
                </a:lnTo>
                <a:lnTo>
                  <a:pt x="160" y="1372"/>
                </a:lnTo>
                <a:lnTo>
                  <a:pt x="159" y="1371"/>
                </a:lnTo>
                <a:lnTo>
                  <a:pt x="159" y="1370"/>
                </a:lnTo>
                <a:lnTo>
                  <a:pt x="158" y="1369"/>
                </a:lnTo>
                <a:lnTo>
                  <a:pt x="158" y="1368"/>
                </a:lnTo>
                <a:lnTo>
                  <a:pt x="158" y="1368"/>
                </a:lnTo>
                <a:lnTo>
                  <a:pt x="158" y="1367"/>
                </a:lnTo>
                <a:lnTo>
                  <a:pt x="157" y="1366"/>
                </a:lnTo>
                <a:lnTo>
                  <a:pt x="157" y="1365"/>
                </a:lnTo>
                <a:lnTo>
                  <a:pt x="157" y="1364"/>
                </a:lnTo>
                <a:lnTo>
                  <a:pt x="157" y="1364"/>
                </a:lnTo>
                <a:lnTo>
                  <a:pt x="156" y="1364"/>
                </a:lnTo>
                <a:lnTo>
                  <a:pt x="156" y="1364"/>
                </a:lnTo>
                <a:lnTo>
                  <a:pt x="156" y="1363"/>
                </a:lnTo>
                <a:lnTo>
                  <a:pt x="156" y="1362"/>
                </a:lnTo>
                <a:lnTo>
                  <a:pt x="156" y="1361"/>
                </a:lnTo>
                <a:lnTo>
                  <a:pt x="156" y="1360"/>
                </a:lnTo>
                <a:lnTo>
                  <a:pt x="155" y="1359"/>
                </a:lnTo>
                <a:lnTo>
                  <a:pt x="155" y="1359"/>
                </a:lnTo>
                <a:lnTo>
                  <a:pt x="155" y="1358"/>
                </a:lnTo>
                <a:lnTo>
                  <a:pt x="155" y="1357"/>
                </a:lnTo>
                <a:lnTo>
                  <a:pt x="155" y="1356"/>
                </a:lnTo>
                <a:lnTo>
                  <a:pt x="154" y="1355"/>
                </a:lnTo>
                <a:lnTo>
                  <a:pt x="154" y="1355"/>
                </a:lnTo>
                <a:lnTo>
                  <a:pt x="154" y="1354"/>
                </a:lnTo>
                <a:lnTo>
                  <a:pt x="154" y="1353"/>
                </a:lnTo>
                <a:lnTo>
                  <a:pt x="153" y="1353"/>
                </a:lnTo>
                <a:lnTo>
                  <a:pt x="152" y="1352"/>
                </a:lnTo>
                <a:lnTo>
                  <a:pt x="152" y="1351"/>
                </a:lnTo>
                <a:lnTo>
                  <a:pt x="151" y="1351"/>
                </a:lnTo>
                <a:lnTo>
                  <a:pt x="151" y="1350"/>
                </a:lnTo>
                <a:lnTo>
                  <a:pt x="151" y="1350"/>
                </a:lnTo>
                <a:lnTo>
                  <a:pt x="150" y="1350"/>
                </a:lnTo>
                <a:lnTo>
                  <a:pt x="150" y="1349"/>
                </a:lnTo>
                <a:lnTo>
                  <a:pt x="149" y="1349"/>
                </a:lnTo>
                <a:lnTo>
                  <a:pt x="149" y="1348"/>
                </a:lnTo>
                <a:lnTo>
                  <a:pt x="148" y="1347"/>
                </a:lnTo>
                <a:lnTo>
                  <a:pt x="147" y="1347"/>
                </a:lnTo>
                <a:lnTo>
                  <a:pt x="147" y="1346"/>
                </a:lnTo>
                <a:lnTo>
                  <a:pt x="146" y="1346"/>
                </a:lnTo>
                <a:lnTo>
                  <a:pt x="146" y="1345"/>
                </a:lnTo>
                <a:lnTo>
                  <a:pt x="145" y="1344"/>
                </a:lnTo>
                <a:lnTo>
                  <a:pt x="145" y="1343"/>
                </a:lnTo>
                <a:lnTo>
                  <a:pt x="144" y="1343"/>
                </a:lnTo>
                <a:lnTo>
                  <a:pt x="144" y="1342"/>
                </a:lnTo>
                <a:lnTo>
                  <a:pt x="144" y="1341"/>
                </a:lnTo>
                <a:lnTo>
                  <a:pt x="143" y="1341"/>
                </a:lnTo>
                <a:lnTo>
                  <a:pt x="143" y="1341"/>
                </a:lnTo>
                <a:lnTo>
                  <a:pt x="142" y="1340"/>
                </a:lnTo>
                <a:lnTo>
                  <a:pt x="142" y="1339"/>
                </a:lnTo>
                <a:lnTo>
                  <a:pt x="142" y="1339"/>
                </a:lnTo>
                <a:lnTo>
                  <a:pt x="142" y="1338"/>
                </a:lnTo>
                <a:lnTo>
                  <a:pt x="142" y="1337"/>
                </a:lnTo>
                <a:lnTo>
                  <a:pt x="141" y="1337"/>
                </a:lnTo>
                <a:lnTo>
                  <a:pt x="141" y="1337"/>
                </a:lnTo>
                <a:lnTo>
                  <a:pt x="142" y="1337"/>
                </a:lnTo>
                <a:lnTo>
                  <a:pt x="141" y="1336"/>
                </a:lnTo>
                <a:lnTo>
                  <a:pt x="141" y="1335"/>
                </a:lnTo>
                <a:lnTo>
                  <a:pt x="140" y="1334"/>
                </a:lnTo>
                <a:lnTo>
                  <a:pt x="140" y="1333"/>
                </a:lnTo>
                <a:lnTo>
                  <a:pt x="140" y="1332"/>
                </a:lnTo>
                <a:lnTo>
                  <a:pt x="140" y="1332"/>
                </a:lnTo>
                <a:lnTo>
                  <a:pt x="140" y="1331"/>
                </a:lnTo>
                <a:lnTo>
                  <a:pt x="139" y="1331"/>
                </a:lnTo>
                <a:lnTo>
                  <a:pt x="139" y="1330"/>
                </a:lnTo>
                <a:lnTo>
                  <a:pt x="139" y="1329"/>
                </a:lnTo>
                <a:lnTo>
                  <a:pt x="139" y="1328"/>
                </a:lnTo>
                <a:lnTo>
                  <a:pt x="139" y="1328"/>
                </a:lnTo>
                <a:lnTo>
                  <a:pt x="139" y="1327"/>
                </a:lnTo>
                <a:lnTo>
                  <a:pt x="139" y="1326"/>
                </a:lnTo>
                <a:lnTo>
                  <a:pt x="139" y="1325"/>
                </a:lnTo>
                <a:lnTo>
                  <a:pt x="139" y="1324"/>
                </a:lnTo>
                <a:lnTo>
                  <a:pt x="140" y="1324"/>
                </a:lnTo>
                <a:lnTo>
                  <a:pt x="141" y="1324"/>
                </a:lnTo>
                <a:lnTo>
                  <a:pt x="141" y="1323"/>
                </a:lnTo>
                <a:lnTo>
                  <a:pt x="141" y="1323"/>
                </a:lnTo>
                <a:lnTo>
                  <a:pt x="141" y="1322"/>
                </a:lnTo>
                <a:lnTo>
                  <a:pt x="141" y="1321"/>
                </a:lnTo>
                <a:lnTo>
                  <a:pt x="141" y="1320"/>
                </a:lnTo>
                <a:lnTo>
                  <a:pt x="141" y="1319"/>
                </a:lnTo>
                <a:lnTo>
                  <a:pt x="141" y="1319"/>
                </a:lnTo>
                <a:lnTo>
                  <a:pt x="140" y="1319"/>
                </a:lnTo>
                <a:lnTo>
                  <a:pt x="140" y="1318"/>
                </a:lnTo>
                <a:lnTo>
                  <a:pt x="140" y="1317"/>
                </a:lnTo>
                <a:lnTo>
                  <a:pt x="139" y="1317"/>
                </a:lnTo>
                <a:lnTo>
                  <a:pt x="139" y="1316"/>
                </a:lnTo>
                <a:lnTo>
                  <a:pt x="138" y="1315"/>
                </a:lnTo>
                <a:lnTo>
                  <a:pt x="138" y="1314"/>
                </a:lnTo>
                <a:lnTo>
                  <a:pt x="138" y="1314"/>
                </a:lnTo>
                <a:lnTo>
                  <a:pt x="138" y="1313"/>
                </a:lnTo>
                <a:lnTo>
                  <a:pt x="137" y="1313"/>
                </a:lnTo>
                <a:lnTo>
                  <a:pt x="137" y="1312"/>
                </a:lnTo>
                <a:lnTo>
                  <a:pt x="137" y="1311"/>
                </a:lnTo>
                <a:lnTo>
                  <a:pt x="136" y="1311"/>
                </a:lnTo>
                <a:lnTo>
                  <a:pt x="136" y="1310"/>
                </a:lnTo>
                <a:lnTo>
                  <a:pt x="136" y="1310"/>
                </a:lnTo>
                <a:lnTo>
                  <a:pt x="135" y="1310"/>
                </a:lnTo>
                <a:lnTo>
                  <a:pt x="135" y="1309"/>
                </a:lnTo>
                <a:lnTo>
                  <a:pt x="134" y="1309"/>
                </a:lnTo>
                <a:lnTo>
                  <a:pt x="133" y="1309"/>
                </a:lnTo>
                <a:lnTo>
                  <a:pt x="133" y="1309"/>
                </a:lnTo>
                <a:lnTo>
                  <a:pt x="132" y="1309"/>
                </a:lnTo>
                <a:lnTo>
                  <a:pt x="131" y="1308"/>
                </a:lnTo>
                <a:lnTo>
                  <a:pt x="130" y="1308"/>
                </a:lnTo>
                <a:lnTo>
                  <a:pt x="130" y="1309"/>
                </a:lnTo>
                <a:lnTo>
                  <a:pt x="129" y="1309"/>
                </a:lnTo>
                <a:lnTo>
                  <a:pt x="129" y="1309"/>
                </a:lnTo>
                <a:lnTo>
                  <a:pt x="128" y="1309"/>
                </a:lnTo>
                <a:lnTo>
                  <a:pt x="127" y="1309"/>
                </a:lnTo>
                <a:lnTo>
                  <a:pt x="126" y="1309"/>
                </a:lnTo>
                <a:lnTo>
                  <a:pt x="126" y="1308"/>
                </a:lnTo>
                <a:lnTo>
                  <a:pt x="125" y="1308"/>
                </a:lnTo>
                <a:lnTo>
                  <a:pt x="125" y="1307"/>
                </a:lnTo>
                <a:lnTo>
                  <a:pt x="125" y="1306"/>
                </a:lnTo>
                <a:lnTo>
                  <a:pt x="126" y="1306"/>
                </a:lnTo>
                <a:lnTo>
                  <a:pt x="127" y="1306"/>
                </a:lnTo>
                <a:lnTo>
                  <a:pt x="128" y="1306"/>
                </a:lnTo>
                <a:lnTo>
                  <a:pt x="128" y="1307"/>
                </a:lnTo>
                <a:lnTo>
                  <a:pt x="129" y="1307"/>
                </a:lnTo>
                <a:lnTo>
                  <a:pt x="129" y="1307"/>
                </a:lnTo>
                <a:lnTo>
                  <a:pt x="129" y="1306"/>
                </a:lnTo>
                <a:lnTo>
                  <a:pt x="130" y="1306"/>
                </a:lnTo>
                <a:lnTo>
                  <a:pt x="131" y="1306"/>
                </a:lnTo>
                <a:lnTo>
                  <a:pt x="132" y="1306"/>
                </a:lnTo>
                <a:lnTo>
                  <a:pt x="133" y="1306"/>
                </a:lnTo>
                <a:lnTo>
                  <a:pt x="133" y="1305"/>
                </a:lnTo>
                <a:lnTo>
                  <a:pt x="132" y="1305"/>
                </a:lnTo>
                <a:lnTo>
                  <a:pt x="132" y="1304"/>
                </a:lnTo>
                <a:lnTo>
                  <a:pt x="131" y="1304"/>
                </a:lnTo>
                <a:lnTo>
                  <a:pt x="131" y="1303"/>
                </a:lnTo>
                <a:lnTo>
                  <a:pt x="130" y="1303"/>
                </a:lnTo>
                <a:lnTo>
                  <a:pt x="129" y="1303"/>
                </a:lnTo>
                <a:lnTo>
                  <a:pt x="129" y="1302"/>
                </a:lnTo>
                <a:lnTo>
                  <a:pt x="129" y="1302"/>
                </a:lnTo>
                <a:lnTo>
                  <a:pt x="129" y="1301"/>
                </a:lnTo>
                <a:lnTo>
                  <a:pt x="128" y="1301"/>
                </a:lnTo>
                <a:lnTo>
                  <a:pt x="128" y="1300"/>
                </a:lnTo>
                <a:lnTo>
                  <a:pt x="127" y="1300"/>
                </a:lnTo>
                <a:lnTo>
                  <a:pt x="126" y="1300"/>
                </a:lnTo>
                <a:lnTo>
                  <a:pt x="126" y="1300"/>
                </a:lnTo>
                <a:lnTo>
                  <a:pt x="125" y="1300"/>
                </a:lnTo>
                <a:lnTo>
                  <a:pt x="125" y="1299"/>
                </a:lnTo>
                <a:lnTo>
                  <a:pt x="124" y="1299"/>
                </a:lnTo>
                <a:lnTo>
                  <a:pt x="124" y="1298"/>
                </a:lnTo>
                <a:lnTo>
                  <a:pt x="124" y="1298"/>
                </a:lnTo>
                <a:lnTo>
                  <a:pt x="124" y="1297"/>
                </a:lnTo>
                <a:lnTo>
                  <a:pt x="123" y="1297"/>
                </a:lnTo>
                <a:lnTo>
                  <a:pt x="122" y="1296"/>
                </a:lnTo>
                <a:lnTo>
                  <a:pt x="121" y="1296"/>
                </a:lnTo>
                <a:lnTo>
                  <a:pt x="120" y="1295"/>
                </a:lnTo>
                <a:lnTo>
                  <a:pt x="120" y="1295"/>
                </a:lnTo>
                <a:lnTo>
                  <a:pt x="120" y="1294"/>
                </a:lnTo>
                <a:lnTo>
                  <a:pt x="119" y="1294"/>
                </a:lnTo>
                <a:lnTo>
                  <a:pt x="119" y="1293"/>
                </a:lnTo>
                <a:lnTo>
                  <a:pt x="118" y="1292"/>
                </a:lnTo>
                <a:lnTo>
                  <a:pt x="118" y="1291"/>
                </a:lnTo>
                <a:lnTo>
                  <a:pt x="117" y="1291"/>
                </a:lnTo>
                <a:lnTo>
                  <a:pt x="116" y="1291"/>
                </a:lnTo>
                <a:lnTo>
                  <a:pt x="116" y="1291"/>
                </a:lnTo>
                <a:lnTo>
                  <a:pt x="115" y="1291"/>
                </a:lnTo>
                <a:lnTo>
                  <a:pt x="115" y="1290"/>
                </a:lnTo>
                <a:lnTo>
                  <a:pt x="115" y="1290"/>
                </a:lnTo>
                <a:lnTo>
                  <a:pt x="115" y="1289"/>
                </a:lnTo>
                <a:lnTo>
                  <a:pt x="114" y="1289"/>
                </a:lnTo>
                <a:lnTo>
                  <a:pt x="114" y="1288"/>
                </a:lnTo>
                <a:lnTo>
                  <a:pt x="113" y="1288"/>
                </a:lnTo>
                <a:lnTo>
                  <a:pt x="112" y="1288"/>
                </a:lnTo>
                <a:lnTo>
                  <a:pt x="112" y="1287"/>
                </a:lnTo>
                <a:lnTo>
                  <a:pt x="111" y="1287"/>
                </a:lnTo>
                <a:lnTo>
                  <a:pt x="111" y="1287"/>
                </a:lnTo>
                <a:lnTo>
                  <a:pt x="111" y="1287"/>
                </a:lnTo>
                <a:lnTo>
                  <a:pt x="110" y="1287"/>
                </a:lnTo>
                <a:lnTo>
                  <a:pt x="109" y="1287"/>
                </a:lnTo>
                <a:lnTo>
                  <a:pt x="109" y="1286"/>
                </a:lnTo>
                <a:lnTo>
                  <a:pt x="108" y="1286"/>
                </a:lnTo>
                <a:lnTo>
                  <a:pt x="107" y="1286"/>
                </a:lnTo>
                <a:lnTo>
                  <a:pt x="107" y="1285"/>
                </a:lnTo>
                <a:lnTo>
                  <a:pt x="106" y="1285"/>
                </a:lnTo>
                <a:lnTo>
                  <a:pt x="106" y="1284"/>
                </a:lnTo>
                <a:lnTo>
                  <a:pt x="106" y="1284"/>
                </a:lnTo>
                <a:lnTo>
                  <a:pt x="105" y="1284"/>
                </a:lnTo>
                <a:lnTo>
                  <a:pt x="104" y="1283"/>
                </a:lnTo>
                <a:lnTo>
                  <a:pt x="103" y="1283"/>
                </a:lnTo>
                <a:lnTo>
                  <a:pt x="103" y="1282"/>
                </a:lnTo>
                <a:lnTo>
                  <a:pt x="102" y="1282"/>
                </a:lnTo>
                <a:lnTo>
                  <a:pt x="102" y="1281"/>
                </a:lnTo>
                <a:lnTo>
                  <a:pt x="102" y="1281"/>
                </a:lnTo>
                <a:lnTo>
                  <a:pt x="101" y="1281"/>
                </a:lnTo>
                <a:lnTo>
                  <a:pt x="101" y="1280"/>
                </a:lnTo>
                <a:lnTo>
                  <a:pt x="100" y="1280"/>
                </a:lnTo>
                <a:lnTo>
                  <a:pt x="100" y="1279"/>
                </a:lnTo>
                <a:lnTo>
                  <a:pt x="99" y="1279"/>
                </a:lnTo>
                <a:lnTo>
                  <a:pt x="99" y="1278"/>
                </a:lnTo>
                <a:lnTo>
                  <a:pt x="98" y="1278"/>
                </a:lnTo>
                <a:lnTo>
                  <a:pt x="97" y="1278"/>
                </a:lnTo>
                <a:lnTo>
                  <a:pt x="97" y="1278"/>
                </a:lnTo>
                <a:lnTo>
                  <a:pt x="97" y="1278"/>
                </a:lnTo>
                <a:lnTo>
                  <a:pt x="97" y="1277"/>
                </a:lnTo>
                <a:lnTo>
                  <a:pt x="96" y="1276"/>
                </a:lnTo>
                <a:lnTo>
                  <a:pt x="95" y="1276"/>
                </a:lnTo>
                <a:lnTo>
                  <a:pt x="95" y="1275"/>
                </a:lnTo>
                <a:lnTo>
                  <a:pt x="94" y="1275"/>
                </a:lnTo>
                <a:lnTo>
                  <a:pt x="93" y="1274"/>
                </a:lnTo>
                <a:lnTo>
                  <a:pt x="93" y="1274"/>
                </a:lnTo>
                <a:lnTo>
                  <a:pt x="93" y="1273"/>
                </a:lnTo>
                <a:lnTo>
                  <a:pt x="92" y="1273"/>
                </a:lnTo>
                <a:lnTo>
                  <a:pt x="91" y="1273"/>
                </a:lnTo>
                <a:lnTo>
                  <a:pt x="91" y="1273"/>
                </a:lnTo>
                <a:lnTo>
                  <a:pt x="90" y="1273"/>
                </a:lnTo>
                <a:lnTo>
                  <a:pt x="90" y="1272"/>
                </a:lnTo>
                <a:lnTo>
                  <a:pt x="89" y="1272"/>
                </a:lnTo>
                <a:lnTo>
                  <a:pt x="88" y="1271"/>
                </a:lnTo>
                <a:lnTo>
                  <a:pt x="88" y="1270"/>
                </a:lnTo>
                <a:lnTo>
                  <a:pt x="88" y="1270"/>
                </a:lnTo>
                <a:lnTo>
                  <a:pt x="88" y="1269"/>
                </a:lnTo>
                <a:lnTo>
                  <a:pt x="87" y="1269"/>
                </a:lnTo>
                <a:lnTo>
                  <a:pt x="86" y="1269"/>
                </a:lnTo>
                <a:lnTo>
                  <a:pt x="85" y="1268"/>
                </a:lnTo>
                <a:lnTo>
                  <a:pt x="84" y="1267"/>
                </a:lnTo>
                <a:lnTo>
                  <a:pt x="84" y="1266"/>
                </a:lnTo>
                <a:lnTo>
                  <a:pt x="83" y="1265"/>
                </a:lnTo>
                <a:lnTo>
                  <a:pt x="83" y="1264"/>
                </a:lnTo>
                <a:lnTo>
                  <a:pt x="82" y="1264"/>
                </a:lnTo>
                <a:lnTo>
                  <a:pt x="82" y="1264"/>
                </a:lnTo>
                <a:lnTo>
                  <a:pt x="82" y="1263"/>
                </a:lnTo>
                <a:lnTo>
                  <a:pt x="82" y="1262"/>
                </a:lnTo>
                <a:lnTo>
                  <a:pt x="81" y="1262"/>
                </a:lnTo>
                <a:lnTo>
                  <a:pt x="82" y="1262"/>
                </a:lnTo>
                <a:lnTo>
                  <a:pt x="82" y="1261"/>
                </a:lnTo>
                <a:lnTo>
                  <a:pt x="83" y="1261"/>
                </a:lnTo>
                <a:lnTo>
                  <a:pt x="83" y="1260"/>
                </a:lnTo>
                <a:lnTo>
                  <a:pt x="84" y="1260"/>
                </a:lnTo>
                <a:lnTo>
                  <a:pt x="84" y="1260"/>
                </a:lnTo>
                <a:lnTo>
                  <a:pt x="84" y="1259"/>
                </a:lnTo>
                <a:lnTo>
                  <a:pt x="85" y="1259"/>
                </a:lnTo>
                <a:lnTo>
                  <a:pt x="85" y="1258"/>
                </a:lnTo>
                <a:lnTo>
                  <a:pt x="86" y="1258"/>
                </a:lnTo>
                <a:lnTo>
                  <a:pt x="86" y="1257"/>
                </a:lnTo>
                <a:lnTo>
                  <a:pt x="87" y="1257"/>
                </a:lnTo>
                <a:lnTo>
                  <a:pt x="88" y="1256"/>
                </a:lnTo>
                <a:lnTo>
                  <a:pt x="88" y="1256"/>
                </a:lnTo>
                <a:lnTo>
                  <a:pt x="88" y="1255"/>
                </a:lnTo>
                <a:lnTo>
                  <a:pt x="90" y="1255"/>
                </a:lnTo>
                <a:lnTo>
                  <a:pt x="91" y="1255"/>
                </a:lnTo>
                <a:lnTo>
                  <a:pt x="91" y="1255"/>
                </a:lnTo>
                <a:lnTo>
                  <a:pt x="92" y="1255"/>
                </a:lnTo>
                <a:lnTo>
                  <a:pt x="93" y="1255"/>
                </a:lnTo>
                <a:lnTo>
                  <a:pt x="93" y="1254"/>
                </a:lnTo>
                <a:lnTo>
                  <a:pt x="93" y="1254"/>
                </a:lnTo>
                <a:lnTo>
                  <a:pt x="94" y="1254"/>
                </a:lnTo>
                <a:lnTo>
                  <a:pt x="95" y="1253"/>
                </a:lnTo>
                <a:lnTo>
                  <a:pt x="96" y="1253"/>
                </a:lnTo>
                <a:lnTo>
                  <a:pt x="97" y="1253"/>
                </a:lnTo>
                <a:lnTo>
                  <a:pt x="97" y="1252"/>
                </a:lnTo>
                <a:lnTo>
                  <a:pt x="97" y="1252"/>
                </a:lnTo>
                <a:lnTo>
                  <a:pt x="98" y="1252"/>
                </a:lnTo>
                <a:lnTo>
                  <a:pt x="99" y="1251"/>
                </a:lnTo>
                <a:lnTo>
                  <a:pt x="100" y="1251"/>
                </a:lnTo>
                <a:lnTo>
                  <a:pt x="101" y="1251"/>
                </a:lnTo>
                <a:lnTo>
                  <a:pt x="102" y="1251"/>
                </a:lnTo>
                <a:lnTo>
                  <a:pt x="102" y="1251"/>
                </a:lnTo>
                <a:lnTo>
                  <a:pt x="103" y="1251"/>
                </a:lnTo>
                <a:lnTo>
                  <a:pt x="104" y="1250"/>
                </a:lnTo>
                <a:lnTo>
                  <a:pt x="105" y="1250"/>
                </a:lnTo>
                <a:lnTo>
                  <a:pt x="106" y="1249"/>
                </a:lnTo>
                <a:lnTo>
                  <a:pt x="106" y="1249"/>
                </a:lnTo>
                <a:lnTo>
                  <a:pt x="107" y="1249"/>
                </a:lnTo>
                <a:lnTo>
                  <a:pt x="108" y="1248"/>
                </a:lnTo>
                <a:lnTo>
                  <a:pt x="109" y="1248"/>
                </a:lnTo>
                <a:lnTo>
                  <a:pt x="110" y="1247"/>
                </a:lnTo>
                <a:lnTo>
                  <a:pt x="111" y="1247"/>
                </a:lnTo>
                <a:lnTo>
                  <a:pt x="111" y="1247"/>
                </a:lnTo>
                <a:lnTo>
                  <a:pt x="111" y="1246"/>
                </a:lnTo>
                <a:lnTo>
                  <a:pt x="112" y="1246"/>
                </a:lnTo>
                <a:lnTo>
                  <a:pt x="113" y="1246"/>
                </a:lnTo>
                <a:lnTo>
                  <a:pt x="114" y="1246"/>
                </a:lnTo>
                <a:lnTo>
                  <a:pt x="115" y="1246"/>
                </a:lnTo>
                <a:lnTo>
                  <a:pt x="115" y="1246"/>
                </a:lnTo>
                <a:lnTo>
                  <a:pt x="115" y="1245"/>
                </a:lnTo>
                <a:lnTo>
                  <a:pt x="116" y="1245"/>
                </a:lnTo>
                <a:lnTo>
                  <a:pt x="117" y="1245"/>
                </a:lnTo>
                <a:lnTo>
                  <a:pt x="118" y="1244"/>
                </a:lnTo>
                <a:lnTo>
                  <a:pt x="119" y="1244"/>
                </a:lnTo>
                <a:lnTo>
                  <a:pt x="120" y="1243"/>
                </a:lnTo>
                <a:lnTo>
                  <a:pt x="120" y="1243"/>
                </a:lnTo>
                <a:lnTo>
                  <a:pt x="122" y="1242"/>
                </a:lnTo>
                <a:lnTo>
                  <a:pt x="123" y="1242"/>
                </a:lnTo>
                <a:lnTo>
                  <a:pt x="124" y="1242"/>
                </a:lnTo>
                <a:lnTo>
                  <a:pt x="123" y="1242"/>
                </a:lnTo>
                <a:lnTo>
                  <a:pt x="124" y="1242"/>
                </a:lnTo>
                <a:lnTo>
                  <a:pt x="124" y="1242"/>
                </a:lnTo>
                <a:lnTo>
                  <a:pt x="125" y="1242"/>
                </a:lnTo>
                <a:lnTo>
                  <a:pt x="125" y="1241"/>
                </a:lnTo>
                <a:lnTo>
                  <a:pt x="126" y="1241"/>
                </a:lnTo>
                <a:lnTo>
                  <a:pt x="127" y="1240"/>
                </a:lnTo>
                <a:lnTo>
                  <a:pt x="128" y="1240"/>
                </a:lnTo>
                <a:lnTo>
                  <a:pt x="129" y="1239"/>
                </a:lnTo>
                <a:lnTo>
                  <a:pt x="129" y="1239"/>
                </a:lnTo>
                <a:lnTo>
                  <a:pt x="130" y="1239"/>
                </a:lnTo>
                <a:lnTo>
                  <a:pt x="131" y="1238"/>
                </a:lnTo>
                <a:lnTo>
                  <a:pt x="132" y="1238"/>
                </a:lnTo>
                <a:lnTo>
                  <a:pt x="132" y="1237"/>
                </a:lnTo>
                <a:lnTo>
                  <a:pt x="133" y="1237"/>
                </a:lnTo>
                <a:lnTo>
                  <a:pt x="133" y="1238"/>
                </a:lnTo>
                <a:lnTo>
                  <a:pt x="133" y="1237"/>
                </a:lnTo>
                <a:lnTo>
                  <a:pt x="134" y="1237"/>
                </a:lnTo>
                <a:lnTo>
                  <a:pt x="135" y="1237"/>
                </a:lnTo>
                <a:lnTo>
                  <a:pt x="136" y="1237"/>
                </a:lnTo>
                <a:lnTo>
                  <a:pt x="137" y="1236"/>
                </a:lnTo>
                <a:lnTo>
                  <a:pt x="138" y="1236"/>
                </a:lnTo>
                <a:lnTo>
                  <a:pt x="138" y="1235"/>
                </a:lnTo>
                <a:lnTo>
                  <a:pt x="138" y="1235"/>
                </a:lnTo>
                <a:lnTo>
                  <a:pt x="139" y="1235"/>
                </a:lnTo>
                <a:lnTo>
                  <a:pt x="139" y="1234"/>
                </a:lnTo>
                <a:lnTo>
                  <a:pt x="140" y="1234"/>
                </a:lnTo>
                <a:lnTo>
                  <a:pt x="141" y="1234"/>
                </a:lnTo>
                <a:lnTo>
                  <a:pt x="141" y="1233"/>
                </a:lnTo>
                <a:lnTo>
                  <a:pt x="142" y="1233"/>
                </a:lnTo>
                <a:lnTo>
                  <a:pt x="142" y="1233"/>
                </a:lnTo>
                <a:lnTo>
                  <a:pt x="143" y="1232"/>
                </a:lnTo>
                <a:lnTo>
                  <a:pt x="144" y="1232"/>
                </a:lnTo>
                <a:lnTo>
                  <a:pt x="145" y="1231"/>
                </a:lnTo>
                <a:lnTo>
                  <a:pt x="146" y="1231"/>
                </a:lnTo>
                <a:lnTo>
                  <a:pt x="146" y="1230"/>
                </a:lnTo>
                <a:lnTo>
                  <a:pt x="147" y="1230"/>
                </a:lnTo>
                <a:lnTo>
                  <a:pt x="147" y="1229"/>
                </a:lnTo>
                <a:lnTo>
                  <a:pt x="148" y="1229"/>
                </a:lnTo>
                <a:lnTo>
                  <a:pt x="149" y="1228"/>
                </a:lnTo>
                <a:lnTo>
                  <a:pt x="150" y="1228"/>
                </a:lnTo>
                <a:lnTo>
                  <a:pt x="150" y="1228"/>
                </a:lnTo>
                <a:lnTo>
                  <a:pt x="151" y="1228"/>
                </a:lnTo>
                <a:lnTo>
                  <a:pt x="151" y="1228"/>
                </a:lnTo>
                <a:lnTo>
                  <a:pt x="151" y="1227"/>
                </a:lnTo>
                <a:lnTo>
                  <a:pt x="152" y="1227"/>
                </a:lnTo>
                <a:lnTo>
                  <a:pt x="153" y="1226"/>
                </a:lnTo>
                <a:lnTo>
                  <a:pt x="154" y="1225"/>
                </a:lnTo>
                <a:lnTo>
                  <a:pt x="155" y="1225"/>
                </a:lnTo>
                <a:lnTo>
                  <a:pt x="156" y="1224"/>
                </a:lnTo>
                <a:lnTo>
                  <a:pt x="156" y="1224"/>
                </a:lnTo>
                <a:lnTo>
                  <a:pt x="156" y="1224"/>
                </a:lnTo>
                <a:lnTo>
                  <a:pt x="157" y="1224"/>
                </a:lnTo>
                <a:lnTo>
                  <a:pt x="157" y="1223"/>
                </a:lnTo>
                <a:lnTo>
                  <a:pt x="158" y="1223"/>
                </a:lnTo>
                <a:lnTo>
                  <a:pt x="159" y="1223"/>
                </a:lnTo>
                <a:lnTo>
                  <a:pt x="159" y="1222"/>
                </a:lnTo>
                <a:lnTo>
                  <a:pt x="160" y="1222"/>
                </a:lnTo>
                <a:lnTo>
                  <a:pt x="160" y="1221"/>
                </a:lnTo>
                <a:lnTo>
                  <a:pt x="161" y="1221"/>
                </a:lnTo>
                <a:lnTo>
                  <a:pt x="161" y="1220"/>
                </a:lnTo>
                <a:lnTo>
                  <a:pt x="162" y="1220"/>
                </a:lnTo>
                <a:lnTo>
                  <a:pt x="163" y="1220"/>
                </a:lnTo>
                <a:lnTo>
                  <a:pt x="163" y="1219"/>
                </a:lnTo>
                <a:lnTo>
                  <a:pt x="164" y="1219"/>
                </a:lnTo>
                <a:lnTo>
                  <a:pt x="165" y="1219"/>
                </a:lnTo>
                <a:lnTo>
                  <a:pt x="165" y="1219"/>
                </a:lnTo>
                <a:lnTo>
                  <a:pt x="165" y="1218"/>
                </a:lnTo>
                <a:lnTo>
                  <a:pt x="166" y="1218"/>
                </a:lnTo>
                <a:lnTo>
                  <a:pt x="166" y="1217"/>
                </a:lnTo>
                <a:lnTo>
                  <a:pt x="167" y="1217"/>
                </a:lnTo>
                <a:lnTo>
                  <a:pt x="168" y="1217"/>
                </a:lnTo>
                <a:lnTo>
                  <a:pt x="168" y="1216"/>
                </a:lnTo>
                <a:lnTo>
                  <a:pt x="169" y="1216"/>
                </a:lnTo>
                <a:lnTo>
                  <a:pt x="169" y="1215"/>
                </a:lnTo>
                <a:lnTo>
                  <a:pt x="169" y="1215"/>
                </a:lnTo>
                <a:lnTo>
                  <a:pt x="170" y="1215"/>
                </a:lnTo>
                <a:lnTo>
                  <a:pt x="171" y="1214"/>
                </a:lnTo>
                <a:lnTo>
                  <a:pt x="172" y="1214"/>
                </a:lnTo>
                <a:lnTo>
                  <a:pt x="173" y="1213"/>
                </a:lnTo>
                <a:lnTo>
                  <a:pt x="174" y="1213"/>
                </a:lnTo>
                <a:lnTo>
                  <a:pt x="174" y="1212"/>
                </a:lnTo>
                <a:lnTo>
                  <a:pt x="174" y="1212"/>
                </a:lnTo>
                <a:lnTo>
                  <a:pt x="175" y="1211"/>
                </a:lnTo>
                <a:lnTo>
                  <a:pt x="176" y="1211"/>
                </a:lnTo>
                <a:lnTo>
                  <a:pt x="176" y="1210"/>
                </a:lnTo>
                <a:lnTo>
                  <a:pt x="177" y="1210"/>
                </a:lnTo>
                <a:lnTo>
                  <a:pt x="177" y="1210"/>
                </a:lnTo>
                <a:lnTo>
                  <a:pt x="178" y="1210"/>
                </a:lnTo>
                <a:lnTo>
                  <a:pt x="178" y="1210"/>
                </a:lnTo>
                <a:lnTo>
                  <a:pt x="178" y="1209"/>
                </a:lnTo>
                <a:lnTo>
                  <a:pt x="179" y="1209"/>
                </a:lnTo>
                <a:lnTo>
                  <a:pt x="179" y="1208"/>
                </a:lnTo>
                <a:lnTo>
                  <a:pt x="180" y="1208"/>
                </a:lnTo>
                <a:lnTo>
                  <a:pt x="181" y="1207"/>
                </a:lnTo>
                <a:lnTo>
                  <a:pt x="182" y="1207"/>
                </a:lnTo>
                <a:lnTo>
                  <a:pt x="182" y="1206"/>
                </a:lnTo>
                <a:lnTo>
                  <a:pt x="183" y="1206"/>
                </a:lnTo>
                <a:lnTo>
                  <a:pt x="183" y="1206"/>
                </a:lnTo>
                <a:lnTo>
                  <a:pt x="183" y="1206"/>
                </a:lnTo>
                <a:lnTo>
                  <a:pt x="184" y="1205"/>
                </a:lnTo>
                <a:lnTo>
                  <a:pt x="185" y="1205"/>
                </a:lnTo>
                <a:lnTo>
                  <a:pt x="185" y="1204"/>
                </a:lnTo>
                <a:lnTo>
                  <a:pt x="186" y="1204"/>
                </a:lnTo>
                <a:lnTo>
                  <a:pt x="187" y="1203"/>
                </a:lnTo>
                <a:lnTo>
                  <a:pt x="187" y="1202"/>
                </a:lnTo>
                <a:lnTo>
                  <a:pt x="188" y="1201"/>
                </a:lnTo>
                <a:lnTo>
                  <a:pt x="189" y="1201"/>
                </a:lnTo>
                <a:lnTo>
                  <a:pt x="190" y="1200"/>
                </a:lnTo>
                <a:lnTo>
                  <a:pt x="191" y="1199"/>
                </a:lnTo>
                <a:lnTo>
                  <a:pt x="191" y="1198"/>
                </a:lnTo>
                <a:lnTo>
                  <a:pt x="192" y="1198"/>
                </a:lnTo>
                <a:lnTo>
                  <a:pt x="192" y="1197"/>
                </a:lnTo>
                <a:lnTo>
                  <a:pt x="192" y="1197"/>
                </a:lnTo>
                <a:lnTo>
                  <a:pt x="193" y="1196"/>
                </a:lnTo>
                <a:lnTo>
                  <a:pt x="193" y="1195"/>
                </a:lnTo>
                <a:lnTo>
                  <a:pt x="194" y="1195"/>
                </a:lnTo>
                <a:lnTo>
                  <a:pt x="194" y="1194"/>
                </a:lnTo>
                <a:lnTo>
                  <a:pt x="195" y="1194"/>
                </a:lnTo>
                <a:lnTo>
                  <a:pt x="195" y="1193"/>
                </a:lnTo>
                <a:lnTo>
                  <a:pt x="195" y="1192"/>
                </a:lnTo>
                <a:lnTo>
                  <a:pt x="196" y="1192"/>
                </a:lnTo>
                <a:lnTo>
                  <a:pt x="196" y="1192"/>
                </a:lnTo>
                <a:lnTo>
                  <a:pt x="196" y="1192"/>
                </a:lnTo>
                <a:lnTo>
                  <a:pt x="196" y="1191"/>
                </a:lnTo>
                <a:lnTo>
                  <a:pt x="197" y="1190"/>
                </a:lnTo>
                <a:lnTo>
                  <a:pt x="198" y="1189"/>
                </a:lnTo>
                <a:lnTo>
                  <a:pt x="198" y="1188"/>
                </a:lnTo>
                <a:lnTo>
                  <a:pt x="199" y="1188"/>
                </a:lnTo>
                <a:lnTo>
                  <a:pt x="199" y="1188"/>
                </a:lnTo>
                <a:lnTo>
                  <a:pt x="200" y="1188"/>
                </a:lnTo>
                <a:lnTo>
                  <a:pt x="200" y="1187"/>
                </a:lnTo>
                <a:lnTo>
                  <a:pt x="201" y="1186"/>
                </a:lnTo>
                <a:lnTo>
                  <a:pt x="201" y="1185"/>
                </a:lnTo>
                <a:lnTo>
                  <a:pt x="201" y="1185"/>
                </a:lnTo>
                <a:lnTo>
                  <a:pt x="201" y="1184"/>
                </a:lnTo>
                <a:lnTo>
                  <a:pt x="202" y="1184"/>
                </a:lnTo>
                <a:lnTo>
                  <a:pt x="202" y="1183"/>
                </a:lnTo>
                <a:lnTo>
                  <a:pt x="203" y="1183"/>
                </a:lnTo>
                <a:lnTo>
                  <a:pt x="204" y="1182"/>
                </a:lnTo>
                <a:lnTo>
                  <a:pt x="204" y="1181"/>
                </a:lnTo>
                <a:lnTo>
                  <a:pt x="205" y="1180"/>
                </a:lnTo>
                <a:lnTo>
                  <a:pt x="205" y="1180"/>
                </a:lnTo>
                <a:lnTo>
                  <a:pt x="205" y="1179"/>
                </a:lnTo>
                <a:lnTo>
                  <a:pt x="206" y="1179"/>
                </a:lnTo>
                <a:lnTo>
                  <a:pt x="206" y="1178"/>
                </a:lnTo>
                <a:lnTo>
                  <a:pt x="207" y="1178"/>
                </a:lnTo>
                <a:lnTo>
                  <a:pt x="207" y="1177"/>
                </a:lnTo>
                <a:lnTo>
                  <a:pt x="208" y="1177"/>
                </a:lnTo>
                <a:lnTo>
                  <a:pt x="208" y="1176"/>
                </a:lnTo>
                <a:lnTo>
                  <a:pt x="209" y="1175"/>
                </a:lnTo>
                <a:lnTo>
                  <a:pt x="210" y="1174"/>
                </a:lnTo>
                <a:lnTo>
                  <a:pt x="210" y="1174"/>
                </a:lnTo>
                <a:lnTo>
                  <a:pt x="210" y="1174"/>
                </a:lnTo>
                <a:lnTo>
                  <a:pt x="210" y="1173"/>
                </a:lnTo>
                <a:lnTo>
                  <a:pt x="211" y="1173"/>
                </a:lnTo>
                <a:lnTo>
                  <a:pt x="211" y="1172"/>
                </a:lnTo>
                <a:lnTo>
                  <a:pt x="212" y="1171"/>
                </a:lnTo>
                <a:lnTo>
                  <a:pt x="212" y="1170"/>
                </a:lnTo>
                <a:lnTo>
                  <a:pt x="213" y="1170"/>
                </a:lnTo>
                <a:lnTo>
                  <a:pt x="213" y="1170"/>
                </a:lnTo>
                <a:lnTo>
                  <a:pt x="214" y="1170"/>
                </a:lnTo>
                <a:lnTo>
                  <a:pt x="214" y="1169"/>
                </a:lnTo>
                <a:lnTo>
                  <a:pt x="214" y="1168"/>
                </a:lnTo>
                <a:lnTo>
                  <a:pt x="214" y="1167"/>
                </a:lnTo>
                <a:lnTo>
                  <a:pt x="215" y="1167"/>
                </a:lnTo>
                <a:lnTo>
                  <a:pt x="215" y="1166"/>
                </a:lnTo>
                <a:lnTo>
                  <a:pt x="216" y="1166"/>
                </a:lnTo>
                <a:lnTo>
                  <a:pt x="216" y="1165"/>
                </a:lnTo>
                <a:lnTo>
                  <a:pt x="217" y="1165"/>
                </a:lnTo>
                <a:lnTo>
                  <a:pt x="218" y="1164"/>
                </a:lnTo>
                <a:lnTo>
                  <a:pt x="218" y="1163"/>
                </a:lnTo>
                <a:lnTo>
                  <a:pt x="219" y="1162"/>
                </a:lnTo>
                <a:lnTo>
                  <a:pt x="219" y="1161"/>
                </a:lnTo>
                <a:lnTo>
                  <a:pt x="219" y="1161"/>
                </a:lnTo>
                <a:lnTo>
                  <a:pt x="220" y="1161"/>
                </a:lnTo>
                <a:lnTo>
                  <a:pt x="221" y="1160"/>
                </a:lnTo>
                <a:lnTo>
                  <a:pt x="221" y="1159"/>
                </a:lnTo>
                <a:lnTo>
                  <a:pt x="222" y="1159"/>
                </a:lnTo>
                <a:lnTo>
                  <a:pt x="222" y="1158"/>
                </a:lnTo>
                <a:lnTo>
                  <a:pt x="223" y="1158"/>
                </a:lnTo>
                <a:lnTo>
                  <a:pt x="223" y="1157"/>
                </a:lnTo>
                <a:lnTo>
                  <a:pt x="223" y="1156"/>
                </a:lnTo>
                <a:lnTo>
                  <a:pt x="224" y="1156"/>
                </a:lnTo>
                <a:lnTo>
                  <a:pt x="225" y="1155"/>
                </a:lnTo>
                <a:lnTo>
                  <a:pt x="225" y="1154"/>
                </a:lnTo>
                <a:lnTo>
                  <a:pt x="226" y="1153"/>
                </a:lnTo>
                <a:lnTo>
                  <a:pt x="226" y="1152"/>
                </a:lnTo>
                <a:lnTo>
                  <a:pt x="227" y="1152"/>
                </a:lnTo>
                <a:lnTo>
                  <a:pt x="227" y="1152"/>
                </a:lnTo>
                <a:lnTo>
                  <a:pt x="228" y="1152"/>
                </a:lnTo>
                <a:lnTo>
                  <a:pt x="228" y="1151"/>
                </a:lnTo>
                <a:lnTo>
                  <a:pt x="228" y="1150"/>
                </a:lnTo>
                <a:lnTo>
                  <a:pt x="229" y="1149"/>
                </a:lnTo>
                <a:lnTo>
                  <a:pt x="229" y="1148"/>
                </a:lnTo>
                <a:lnTo>
                  <a:pt x="230" y="1147"/>
                </a:lnTo>
                <a:lnTo>
                  <a:pt x="231" y="1147"/>
                </a:lnTo>
                <a:lnTo>
                  <a:pt x="231" y="1147"/>
                </a:lnTo>
                <a:lnTo>
                  <a:pt x="232" y="1146"/>
                </a:lnTo>
                <a:lnTo>
                  <a:pt x="232" y="1145"/>
                </a:lnTo>
                <a:lnTo>
                  <a:pt x="232" y="1144"/>
                </a:lnTo>
                <a:lnTo>
                  <a:pt x="232" y="1143"/>
                </a:lnTo>
                <a:lnTo>
                  <a:pt x="233" y="1143"/>
                </a:lnTo>
                <a:lnTo>
                  <a:pt x="233" y="1142"/>
                </a:lnTo>
                <a:lnTo>
                  <a:pt x="234" y="1142"/>
                </a:lnTo>
                <a:lnTo>
                  <a:pt x="235" y="1141"/>
                </a:lnTo>
                <a:lnTo>
                  <a:pt x="235" y="1139"/>
                </a:lnTo>
                <a:lnTo>
                  <a:pt x="236" y="1138"/>
                </a:lnTo>
                <a:lnTo>
                  <a:pt x="236" y="1138"/>
                </a:lnTo>
                <a:lnTo>
                  <a:pt x="237" y="1137"/>
                </a:lnTo>
                <a:lnTo>
                  <a:pt x="237" y="1136"/>
                </a:lnTo>
                <a:lnTo>
                  <a:pt x="237" y="1136"/>
                </a:lnTo>
                <a:lnTo>
                  <a:pt x="237" y="1135"/>
                </a:lnTo>
                <a:lnTo>
                  <a:pt x="238" y="1134"/>
                </a:lnTo>
                <a:lnTo>
                  <a:pt x="239" y="1133"/>
                </a:lnTo>
                <a:lnTo>
                  <a:pt x="239" y="1132"/>
                </a:lnTo>
                <a:lnTo>
                  <a:pt x="240" y="1131"/>
                </a:lnTo>
                <a:lnTo>
                  <a:pt x="240" y="1130"/>
                </a:lnTo>
                <a:lnTo>
                  <a:pt x="241" y="1129"/>
                </a:lnTo>
                <a:lnTo>
                  <a:pt x="241" y="1129"/>
                </a:lnTo>
                <a:lnTo>
                  <a:pt x="242" y="1127"/>
                </a:lnTo>
                <a:lnTo>
                  <a:pt x="242" y="1126"/>
                </a:lnTo>
                <a:lnTo>
                  <a:pt x="243" y="1125"/>
                </a:lnTo>
                <a:lnTo>
                  <a:pt x="243" y="1124"/>
                </a:lnTo>
                <a:lnTo>
                  <a:pt x="244" y="1124"/>
                </a:lnTo>
                <a:lnTo>
                  <a:pt x="244" y="1124"/>
                </a:lnTo>
                <a:lnTo>
                  <a:pt x="245" y="1124"/>
                </a:lnTo>
                <a:lnTo>
                  <a:pt x="245" y="1123"/>
                </a:lnTo>
                <a:lnTo>
                  <a:pt x="245" y="1122"/>
                </a:lnTo>
                <a:lnTo>
                  <a:pt x="246" y="1121"/>
                </a:lnTo>
                <a:lnTo>
                  <a:pt x="246" y="1121"/>
                </a:lnTo>
                <a:lnTo>
                  <a:pt x="247" y="1120"/>
                </a:lnTo>
                <a:lnTo>
                  <a:pt x="248" y="1120"/>
                </a:lnTo>
                <a:lnTo>
                  <a:pt x="248" y="1120"/>
                </a:lnTo>
                <a:lnTo>
                  <a:pt x="249" y="1120"/>
                </a:lnTo>
                <a:lnTo>
                  <a:pt x="249" y="1119"/>
                </a:lnTo>
                <a:lnTo>
                  <a:pt x="250" y="1119"/>
                </a:lnTo>
                <a:lnTo>
                  <a:pt x="250" y="1119"/>
                </a:lnTo>
                <a:lnTo>
                  <a:pt x="250" y="1118"/>
                </a:lnTo>
                <a:lnTo>
                  <a:pt x="251" y="1118"/>
                </a:lnTo>
                <a:lnTo>
                  <a:pt x="251" y="1117"/>
                </a:lnTo>
                <a:lnTo>
                  <a:pt x="252" y="1117"/>
                </a:lnTo>
                <a:lnTo>
                  <a:pt x="253" y="1116"/>
                </a:lnTo>
                <a:lnTo>
                  <a:pt x="254" y="1116"/>
                </a:lnTo>
                <a:lnTo>
                  <a:pt x="254" y="1115"/>
                </a:lnTo>
                <a:lnTo>
                  <a:pt x="255" y="1115"/>
                </a:lnTo>
                <a:lnTo>
                  <a:pt x="255" y="1115"/>
                </a:lnTo>
                <a:lnTo>
                  <a:pt x="255" y="1115"/>
                </a:lnTo>
                <a:lnTo>
                  <a:pt x="256" y="1114"/>
                </a:lnTo>
                <a:lnTo>
                  <a:pt x="257" y="1114"/>
                </a:lnTo>
                <a:lnTo>
                  <a:pt x="257" y="1113"/>
                </a:lnTo>
                <a:lnTo>
                  <a:pt x="258" y="1113"/>
                </a:lnTo>
                <a:lnTo>
                  <a:pt x="258" y="1112"/>
                </a:lnTo>
                <a:lnTo>
                  <a:pt x="259" y="1112"/>
                </a:lnTo>
                <a:lnTo>
                  <a:pt x="259" y="1112"/>
                </a:lnTo>
                <a:lnTo>
                  <a:pt x="259" y="1111"/>
                </a:lnTo>
                <a:lnTo>
                  <a:pt x="259" y="1111"/>
                </a:lnTo>
                <a:lnTo>
                  <a:pt x="259" y="1112"/>
                </a:lnTo>
                <a:lnTo>
                  <a:pt x="259" y="1111"/>
                </a:lnTo>
                <a:lnTo>
                  <a:pt x="260" y="1111"/>
                </a:lnTo>
                <a:lnTo>
                  <a:pt x="259" y="1111"/>
                </a:lnTo>
                <a:lnTo>
                  <a:pt x="259" y="1111"/>
                </a:lnTo>
                <a:lnTo>
                  <a:pt x="259" y="1110"/>
                </a:lnTo>
                <a:lnTo>
                  <a:pt x="259" y="1110"/>
                </a:lnTo>
                <a:lnTo>
                  <a:pt x="259" y="1110"/>
                </a:lnTo>
                <a:lnTo>
                  <a:pt x="259" y="1109"/>
                </a:lnTo>
                <a:lnTo>
                  <a:pt x="260" y="1109"/>
                </a:lnTo>
                <a:lnTo>
                  <a:pt x="261" y="1109"/>
                </a:lnTo>
                <a:lnTo>
                  <a:pt x="262" y="1110"/>
                </a:lnTo>
                <a:lnTo>
                  <a:pt x="262" y="1111"/>
                </a:lnTo>
                <a:lnTo>
                  <a:pt x="263" y="1111"/>
                </a:lnTo>
                <a:close/>
                <a:moveTo>
                  <a:pt x="763" y="701"/>
                </a:moveTo>
                <a:lnTo>
                  <a:pt x="764" y="702"/>
                </a:lnTo>
                <a:lnTo>
                  <a:pt x="763" y="702"/>
                </a:lnTo>
                <a:lnTo>
                  <a:pt x="762" y="703"/>
                </a:lnTo>
                <a:lnTo>
                  <a:pt x="762" y="704"/>
                </a:lnTo>
                <a:lnTo>
                  <a:pt x="761" y="705"/>
                </a:lnTo>
                <a:lnTo>
                  <a:pt x="760" y="705"/>
                </a:lnTo>
                <a:lnTo>
                  <a:pt x="759" y="705"/>
                </a:lnTo>
                <a:lnTo>
                  <a:pt x="758" y="706"/>
                </a:lnTo>
                <a:lnTo>
                  <a:pt x="757" y="706"/>
                </a:lnTo>
                <a:lnTo>
                  <a:pt x="755" y="706"/>
                </a:lnTo>
                <a:lnTo>
                  <a:pt x="755" y="706"/>
                </a:lnTo>
                <a:lnTo>
                  <a:pt x="753" y="706"/>
                </a:lnTo>
                <a:lnTo>
                  <a:pt x="752" y="707"/>
                </a:lnTo>
                <a:lnTo>
                  <a:pt x="751" y="707"/>
                </a:lnTo>
                <a:lnTo>
                  <a:pt x="750" y="707"/>
                </a:lnTo>
                <a:lnTo>
                  <a:pt x="750" y="708"/>
                </a:lnTo>
                <a:lnTo>
                  <a:pt x="749" y="708"/>
                </a:lnTo>
                <a:lnTo>
                  <a:pt x="748" y="708"/>
                </a:lnTo>
                <a:lnTo>
                  <a:pt x="747" y="708"/>
                </a:lnTo>
                <a:lnTo>
                  <a:pt x="746" y="708"/>
                </a:lnTo>
                <a:lnTo>
                  <a:pt x="746" y="707"/>
                </a:lnTo>
                <a:lnTo>
                  <a:pt x="745" y="707"/>
                </a:lnTo>
                <a:lnTo>
                  <a:pt x="744" y="707"/>
                </a:lnTo>
                <a:lnTo>
                  <a:pt x="743" y="707"/>
                </a:lnTo>
                <a:lnTo>
                  <a:pt x="742" y="707"/>
                </a:lnTo>
                <a:lnTo>
                  <a:pt x="741" y="707"/>
                </a:lnTo>
                <a:lnTo>
                  <a:pt x="741" y="707"/>
                </a:lnTo>
                <a:lnTo>
                  <a:pt x="740" y="707"/>
                </a:lnTo>
                <a:lnTo>
                  <a:pt x="739" y="707"/>
                </a:lnTo>
                <a:lnTo>
                  <a:pt x="738" y="707"/>
                </a:lnTo>
                <a:lnTo>
                  <a:pt x="738" y="706"/>
                </a:lnTo>
                <a:lnTo>
                  <a:pt x="739" y="706"/>
                </a:lnTo>
                <a:lnTo>
                  <a:pt x="738" y="705"/>
                </a:lnTo>
                <a:lnTo>
                  <a:pt x="739" y="705"/>
                </a:lnTo>
                <a:lnTo>
                  <a:pt x="740" y="705"/>
                </a:lnTo>
                <a:lnTo>
                  <a:pt x="741" y="705"/>
                </a:lnTo>
                <a:lnTo>
                  <a:pt x="741" y="705"/>
                </a:lnTo>
                <a:lnTo>
                  <a:pt x="741" y="705"/>
                </a:lnTo>
                <a:lnTo>
                  <a:pt x="741" y="705"/>
                </a:lnTo>
                <a:lnTo>
                  <a:pt x="742" y="705"/>
                </a:lnTo>
                <a:lnTo>
                  <a:pt x="743" y="705"/>
                </a:lnTo>
                <a:lnTo>
                  <a:pt x="743" y="705"/>
                </a:lnTo>
                <a:lnTo>
                  <a:pt x="744" y="705"/>
                </a:lnTo>
                <a:lnTo>
                  <a:pt x="745" y="705"/>
                </a:lnTo>
                <a:lnTo>
                  <a:pt x="745" y="705"/>
                </a:lnTo>
                <a:lnTo>
                  <a:pt x="746" y="705"/>
                </a:lnTo>
                <a:lnTo>
                  <a:pt x="746" y="705"/>
                </a:lnTo>
                <a:lnTo>
                  <a:pt x="746" y="705"/>
                </a:lnTo>
                <a:lnTo>
                  <a:pt x="747" y="704"/>
                </a:lnTo>
                <a:lnTo>
                  <a:pt x="748" y="704"/>
                </a:lnTo>
                <a:lnTo>
                  <a:pt x="749" y="703"/>
                </a:lnTo>
                <a:lnTo>
                  <a:pt x="750" y="703"/>
                </a:lnTo>
                <a:lnTo>
                  <a:pt x="750" y="703"/>
                </a:lnTo>
                <a:lnTo>
                  <a:pt x="751" y="702"/>
                </a:lnTo>
                <a:lnTo>
                  <a:pt x="752" y="702"/>
                </a:lnTo>
                <a:lnTo>
                  <a:pt x="753" y="702"/>
                </a:lnTo>
                <a:lnTo>
                  <a:pt x="755" y="701"/>
                </a:lnTo>
                <a:lnTo>
                  <a:pt x="755" y="701"/>
                </a:lnTo>
                <a:lnTo>
                  <a:pt x="756" y="701"/>
                </a:lnTo>
                <a:lnTo>
                  <a:pt x="758" y="701"/>
                </a:lnTo>
                <a:lnTo>
                  <a:pt x="759" y="701"/>
                </a:lnTo>
                <a:lnTo>
                  <a:pt x="760" y="701"/>
                </a:lnTo>
                <a:lnTo>
                  <a:pt x="762" y="701"/>
                </a:lnTo>
                <a:lnTo>
                  <a:pt x="763" y="701"/>
                </a:lnTo>
                <a:close/>
                <a:moveTo>
                  <a:pt x="788" y="701"/>
                </a:moveTo>
                <a:lnTo>
                  <a:pt x="788" y="702"/>
                </a:lnTo>
                <a:lnTo>
                  <a:pt x="789" y="702"/>
                </a:lnTo>
                <a:lnTo>
                  <a:pt x="789" y="703"/>
                </a:lnTo>
                <a:lnTo>
                  <a:pt x="790" y="704"/>
                </a:lnTo>
                <a:lnTo>
                  <a:pt x="791" y="704"/>
                </a:lnTo>
                <a:lnTo>
                  <a:pt x="791" y="705"/>
                </a:lnTo>
                <a:lnTo>
                  <a:pt x="791" y="705"/>
                </a:lnTo>
                <a:lnTo>
                  <a:pt x="792" y="705"/>
                </a:lnTo>
                <a:lnTo>
                  <a:pt x="793" y="705"/>
                </a:lnTo>
                <a:lnTo>
                  <a:pt x="793" y="706"/>
                </a:lnTo>
                <a:lnTo>
                  <a:pt x="793" y="707"/>
                </a:lnTo>
                <a:lnTo>
                  <a:pt x="794" y="707"/>
                </a:lnTo>
                <a:lnTo>
                  <a:pt x="794" y="708"/>
                </a:lnTo>
                <a:lnTo>
                  <a:pt x="795" y="708"/>
                </a:lnTo>
                <a:lnTo>
                  <a:pt x="795" y="707"/>
                </a:lnTo>
                <a:lnTo>
                  <a:pt x="794" y="707"/>
                </a:lnTo>
                <a:lnTo>
                  <a:pt x="794" y="706"/>
                </a:lnTo>
                <a:lnTo>
                  <a:pt x="794" y="705"/>
                </a:lnTo>
                <a:lnTo>
                  <a:pt x="795" y="705"/>
                </a:lnTo>
                <a:lnTo>
                  <a:pt x="796" y="705"/>
                </a:lnTo>
                <a:lnTo>
                  <a:pt x="796" y="705"/>
                </a:lnTo>
                <a:lnTo>
                  <a:pt x="797" y="705"/>
                </a:lnTo>
                <a:lnTo>
                  <a:pt x="797" y="706"/>
                </a:lnTo>
                <a:lnTo>
                  <a:pt x="797" y="707"/>
                </a:lnTo>
                <a:lnTo>
                  <a:pt x="797" y="708"/>
                </a:lnTo>
                <a:lnTo>
                  <a:pt x="797" y="709"/>
                </a:lnTo>
                <a:lnTo>
                  <a:pt x="797" y="709"/>
                </a:lnTo>
                <a:lnTo>
                  <a:pt x="796" y="710"/>
                </a:lnTo>
                <a:lnTo>
                  <a:pt x="796" y="711"/>
                </a:lnTo>
                <a:lnTo>
                  <a:pt x="796" y="712"/>
                </a:lnTo>
                <a:lnTo>
                  <a:pt x="796" y="712"/>
                </a:lnTo>
                <a:lnTo>
                  <a:pt x="796" y="713"/>
                </a:lnTo>
                <a:lnTo>
                  <a:pt x="795" y="713"/>
                </a:lnTo>
                <a:lnTo>
                  <a:pt x="795" y="712"/>
                </a:lnTo>
                <a:lnTo>
                  <a:pt x="794" y="712"/>
                </a:lnTo>
                <a:lnTo>
                  <a:pt x="793" y="712"/>
                </a:lnTo>
                <a:lnTo>
                  <a:pt x="792" y="712"/>
                </a:lnTo>
                <a:lnTo>
                  <a:pt x="791" y="712"/>
                </a:lnTo>
                <a:lnTo>
                  <a:pt x="791" y="712"/>
                </a:lnTo>
                <a:lnTo>
                  <a:pt x="790" y="712"/>
                </a:lnTo>
                <a:lnTo>
                  <a:pt x="789" y="712"/>
                </a:lnTo>
                <a:lnTo>
                  <a:pt x="788" y="712"/>
                </a:lnTo>
                <a:lnTo>
                  <a:pt x="787" y="713"/>
                </a:lnTo>
                <a:lnTo>
                  <a:pt x="787" y="714"/>
                </a:lnTo>
                <a:lnTo>
                  <a:pt x="788" y="714"/>
                </a:lnTo>
                <a:lnTo>
                  <a:pt x="788" y="714"/>
                </a:lnTo>
                <a:lnTo>
                  <a:pt x="788" y="715"/>
                </a:lnTo>
                <a:lnTo>
                  <a:pt x="789" y="715"/>
                </a:lnTo>
                <a:lnTo>
                  <a:pt x="789" y="716"/>
                </a:lnTo>
                <a:lnTo>
                  <a:pt x="790" y="716"/>
                </a:lnTo>
                <a:lnTo>
                  <a:pt x="791" y="716"/>
                </a:lnTo>
                <a:lnTo>
                  <a:pt x="791" y="716"/>
                </a:lnTo>
                <a:lnTo>
                  <a:pt x="792" y="716"/>
                </a:lnTo>
                <a:lnTo>
                  <a:pt x="793" y="716"/>
                </a:lnTo>
                <a:lnTo>
                  <a:pt x="794" y="716"/>
                </a:lnTo>
                <a:lnTo>
                  <a:pt x="795" y="717"/>
                </a:lnTo>
                <a:lnTo>
                  <a:pt x="794" y="717"/>
                </a:lnTo>
                <a:lnTo>
                  <a:pt x="794" y="718"/>
                </a:lnTo>
                <a:lnTo>
                  <a:pt x="794" y="718"/>
                </a:lnTo>
                <a:lnTo>
                  <a:pt x="794" y="719"/>
                </a:lnTo>
                <a:lnTo>
                  <a:pt x="793" y="720"/>
                </a:lnTo>
                <a:lnTo>
                  <a:pt x="793" y="721"/>
                </a:lnTo>
                <a:lnTo>
                  <a:pt x="792" y="721"/>
                </a:lnTo>
                <a:lnTo>
                  <a:pt x="792" y="722"/>
                </a:lnTo>
                <a:lnTo>
                  <a:pt x="791" y="723"/>
                </a:lnTo>
                <a:lnTo>
                  <a:pt x="791" y="723"/>
                </a:lnTo>
                <a:lnTo>
                  <a:pt x="791" y="724"/>
                </a:lnTo>
                <a:lnTo>
                  <a:pt x="790" y="725"/>
                </a:lnTo>
                <a:lnTo>
                  <a:pt x="789" y="726"/>
                </a:lnTo>
                <a:lnTo>
                  <a:pt x="789" y="727"/>
                </a:lnTo>
                <a:lnTo>
                  <a:pt x="788" y="727"/>
                </a:lnTo>
                <a:lnTo>
                  <a:pt x="788" y="728"/>
                </a:lnTo>
                <a:lnTo>
                  <a:pt x="787" y="729"/>
                </a:lnTo>
                <a:lnTo>
                  <a:pt x="787" y="730"/>
                </a:lnTo>
                <a:lnTo>
                  <a:pt x="787" y="731"/>
                </a:lnTo>
                <a:lnTo>
                  <a:pt x="786" y="731"/>
                </a:lnTo>
                <a:lnTo>
                  <a:pt x="786" y="732"/>
                </a:lnTo>
                <a:lnTo>
                  <a:pt x="786" y="732"/>
                </a:lnTo>
                <a:lnTo>
                  <a:pt x="786" y="733"/>
                </a:lnTo>
                <a:lnTo>
                  <a:pt x="785" y="733"/>
                </a:lnTo>
                <a:lnTo>
                  <a:pt x="785" y="734"/>
                </a:lnTo>
                <a:lnTo>
                  <a:pt x="785" y="735"/>
                </a:lnTo>
                <a:lnTo>
                  <a:pt x="784" y="735"/>
                </a:lnTo>
                <a:lnTo>
                  <a:pt x="784" y="736"/>
                </a:lnTo>
                <a:lnTo>
                  <a:pt x="783" y="736"/>
                </a:lnTo>
                <a:lnTo>
                  <a:pt x="782" y="736"/>
                </a:lnTo>
                <a:lnTo>
                  <a:pt x="782" y="736"/>
                </a:lnTo>
                <a:lnTo>
                  <a:pt x="781" y="736"/>
                </a:lnTo>
                <a:lnTo>
                  <a:pt x="780" y="736"/>
                </a:lnTo>
                <a:lnTo>
                  <a:pt x="780" y="737"/>
                </a:lnTo>
                <a:lnTo>
                  <a:pt x="779" y="736"/>
                </a:lnTo>
                <a:lnTo>
                  <a:pt x="778" y="736"/>
                </a:lnTo>
                <a:lnTo>
                  <a:pt x="777" y="736"/>
                </a:lnTo>
                <a:lnTo>
                  <a:pt x="777" y="736"/>
                </a:lnTo>
                <a:lnTo>
                  <a:pt x="776" y="736"/>
                </a:lnTo>
                <a:lnTo>
                  <a:pt x="776" y="736"/>
                </a:lnTo>
                <a:lnTo>
                  <a:pt x="775" y="736"/>
                </a:lnTo>
                <a:lnTo>
                  <a:pt x="774" y="736"/>
                </a:lnTo>
                <a:lnTo>
                  <a:pt x="773" y="736"/>
                </a:lnTo>
                <a:lnTo>
                  <a:pt x="773" y="735"/>
                </a:lnTo>
                <a:lnTo>
                  <a:pt x="772" y="734"/>
                </a:lnTo>
                <a:lnTo>
                  <a:pt x="772" y="733"/>
                </a:lnTo>
                <a:lnTo>
                  <a:pt x="771" y="733"/>
                </a:lnTo>
                <a:lnTo>
                  <a:pt x="771" y="732"/>
                </a:lnTo>
                <a:lnTo>
                  <a:pt x="770" y="732"/>
                </a:lnTo>
                <a:lnTo>
                  <a:pt x="769" y="731"/>
                </a:lnTo>
                <a:lnTo>
                  <a:pt x="769" y="730"/>
                </a:lnTo>
                <a:lnTo>
                  <a:pt x="768" y="730"/>
                </a:lnTo>
                <a:lnTo>
                  <a:pt x="768" y="730"/>
                </a:lnTo>
                <a:lnTo>
                  <a:pt x="768" y="729"/>
                </a:lnTo>
                <a:lnTo>
                  <a:pt x="767" y="729"/>
                </a:lnTo>
                <a:lnTo>
                  <a:pt x="766" y="729"/>
                </a:lnTo>
                <a:lnTo>
                  <a:pt x="765" y="729"/>
                </a:lnTo>
                <a:lnTo>
                  <a:pt x="764" y="729"/>
                </a:lnTo>
                <a:lnTo>
                  <a:pt x="764" y="729"/>
                </a:lnTo>
                <a:lnTo>
                  <a:pt x="764" y="728"/>
                </a:lnTo>
                <a:lnTo>
                  <a:pt x="764" y="727"/>
                </a:lnTo>
                <a:lnTo>
                  <a:pt x="764" y="727"/>
                </a:lnTo>
                <a:lnTo>
                  <a:pt x="764" y="727"/>
                </a:lnTo>
                <a:lnTo>
                  <a:pt x="764" y="726"/>
                </a:lnTo>
                <a:lnTo>
                  <a:pt x="764" y="725"/>
                </a:lnTo>
                <a:lnTo>
                  <a:pt x="765" y="725"/>
                </a:lnTo>
                <a:lnTo>
                  <a:pt x="766" y="724"/>
                </a:lnTo>
                <a:lnTo>
                  <a:pt x="767" y="724"/>
                </a:lnTo>
                <a:lnTo>
                  <a:pt x="767" y="723"/>
                </a:lnTo>
                <a:lnTo>
                  <a:pt x="768" y="723"/>
                </a:lnTo>
                <a:lnTo>
                  <a:pt x="768" y="723"/>
                </a:lnTo>
                <a:lnTo>
                  <a:pt x="768" y="723"/>
                </a:lnTo>
                <a:lnTo>
                  <a:pt x="768" y="722"/>
                </a:lnTo>
                <a:lnTo>
                  <a:pt x="769" y="721"/>
                </a:lnTo>
                <a:lnTo>
                  <a:pt x="769" y="720"/>
                </a:lnTo>
                <a:lnTo>
                  <a:pt x="770" y="720"/>
                </a:lnTo>
                <a:lnTo>
                  <a:pt x="770" y="719"/>
                </a:lnTo>
                <a:lnTo>
                  <a:pt x="771" y="719"/>
                </a:lnTo>
                <a:lnTo>
                  <a:pt x="771" y="718"/>
                </a:lnTo>
                <a:lnTo>
                  <a:pt x="772" y="718"/>
                </a:lnTo>
                <a:lnTo>
                  <a:pt x="772" y="718"/>
                </a:lnTo>
                <a:lnTo>
                  <a:pt x="773" y="718"/>
                </a:lnTo>
                <a:lnTo>
                  <a:pt x="773" y="717"/>
                </a:lnTo>
                <a:lnTo>
                  <a:pt x="773" y="717"/>
                </a:lnTo>
                <a:lnTo>
                  <a:pt x="773" y="716"/>
                </a:lnTo>
                <a:lnTo>
                  <a:pt x="774" y="716"/>
                </a:lnTo>
                <a:lnTo>
                  <a:pt x="775" y="716"/>
                </a:lnTo>
                <a:lnTo>
                  <a:pt x="776" y="716"/>
                </a:lnTo>
                <a:lnTo>
                  <a:pt x="777" y="715"/>
                </a:lnTo>
                <a:lnTo>
                  <a:pt x="777" y="715"/>
                </a:lnTo>
                <a:lnTo>
                  <a:pt x="778" y="715"/>
                </a:lnTo>
                <a:lnTo>
                  <a:pt x="779" y="715"/>
                </a:lnTo>
                <a:lnTo>
                  <a:pt x="779" y="714"/>
                </a:lnTo>
                <a:lnTo>
                  <a:pt x="779" y="714"/>
                </a:lnTo>
                <a:lnTo>
                  <a:pt x="779" y="713"/>
                </a:lnTo>
                <a:lnTo>
                  <a:pt x="779" y="712"/>
                </a:lnTo>
                <a:lnTo>
                  <a:pt x="778" y="712"/>
                </a:lnTo>
                <a:lnTo>
                  <a:pt x="778" y="711"/>
                </a:lnTo>
                <a:lnTo>
                  <a:pt x="777" y="711"/>
                </a:lnTo>
                <a:lnTo>
                  <a:pt x="777" y="710"/>
                </a:lnTo>
                <a:lnTo>
                  <a:pt x="777" y="710"/>
                </a:lnTo>
                <a:lnTo>
                  <a:pt x="776" y="710"/>
                </a:lnTo>
                <a:lnTo>
                  <a:pt x="775" y="710"/>
                </a:lnTo>
                <a:lnTo>
                  <a:pt x="774" y="709"/>
                </a:lnTo>
                <a:lnTo>
                  <a:pt x="773" y="709"/>
                </a:lnTo>
                <a:lnTo>
                  <a:pt x="773" y="709"/>
                </a:lnTo>
                <a:lnTo>
                  <a:pt x="773" y="709"/>
                </a:lnTo>
                <a:lnTo>
                  <a:pt x="772" y="709"/>
                </a:lnTo>
                <a:lnTo>
                  <a:pt x="771" y="709"/>
                </a:lnTo>
                <a:lnTo>
                  <a:pt x="770" y="709"/>
                </a:lnTo>
                <a:lnTo>
                  <a:pt x="769" y="709"/>
                </a:lnTo>
                <a:lnTo>
                  <a:pt x="768" y="709"/>
                </a:lnTo>
                <a:lnTo>
                  <a:pt x="768" y="708"/>
                </a:lnTo>
                <a:lnTo>
                  <a:pt x="768" y="708"/>
                </a:lnTo>
                <a:lnTo>
                  <a:pt x="767" y="708"/>
                </a:lnTo>
                <a:lnTo>
                  <a:pt x="767" y="707"/>
                </a:lnTo>
                <a:lnTo>
                  <a:pt x="766" y="707"/>
                </a:lnTo>
                <a:lnTo>
                  <a:pt x="766" y="706"/>
                </a:lnTo>
                <a:lnTo>
                  <a:pt x="767" y="706"/>
                </a:lnTo>
                <a:lnTo>
                  <a:pt x="768" y="706"/>
                </a:lnTo>
                <a:lnTo>
                  <a:pt x="768" y="705"/>
                </a:lnTo>
                <a:lnTo>
                  <a:pt x="768" y="705"/>
                </a:lnTo>
                <a:lnTo>
                  <a:pt x="768" y="705"/>
                </a:lnTo>
                <a:lnTo>
                  <a:pt x="769" y="705"/>
                </a:lnTo>
                <a:lnTo>
                  <a:pt x="769" y="704"/>
                </a:lnTo>
                <a:lnTo>
                  <a:pt x="770" y="704"/>
                </a:lnTo>
                <a:lnTo>
                  <a:pt x="771" y="705"/>
                </a:lnTo>
                <a:lnTo>
                  <a:pt x="772" y="705"/>
                </a:lnTo>
                <a:lnTo>
                  <a:pt x="773" y="705"/>
                </a:lnTo>
                <a:lnTo>
                  <a:pt x="773" y="704"/>
                </a:lnTo>
                <a:lnTo>
                  <a:pt x="773" y="704"/>
                </a:lnTo>
                <a:lnTo>
                  <a:pt x="774" y="704"/>
                </a:lnTo>
                <a:lnTo>
                  <a:pt x="774" y="703"/>
                </a:lnTo>
                <a:lnTo>
                  <a:pt x="775" y="703"/>
                </a:lnTo>
                <a:lnTo>
                  <a:pt x="776" y="702"/>
                </a:lnTo>
                <a:lnTo>
                  <a:pt x="777" y="702"/>
                </a:lnTo>
                <a:lnTo>
                  <a:pt x="777" y="702"/>
                </a:lnTo>
                <a:lnTo>
                  <a:pt x="777" y="701"/>
                </a:lnTo>
                <a:lnTo>
                  <a:pt x="778" y="701"/>
                </a:lnTo>
                <a:lnTo>
                  <a:pt x="779" y="701"/>
                </a:lnTo>
                <a:lnTo>
                  <a:pt x="780" y="701"/>
                </a:lnTo>
                <a:lnTo>
                  <a:pt x="781" y="701"/>
                </a:lnTo>
                <a:lnTo>
                  <a:pt x="781" y="700"/>
                </a:lnTo>
                <a:lnTo>
                  <a:pt x="782" y="700"/>
                </a:lnTo>
                <a:lnTo>
                  <a:pt x="782" y="700"/>
                </a:lnTo>
                <a:lnTo>
                  <a:pt x="782" y="699"/>
                </a:lnTo>
                <a:lnTo>
                  <a:pt x="782" y="699"/>
                </a:lnTo>
                <a:lnTo>
                  <a:pt x="782" y="698"/>
                </a:lnTo>
                <a:lnTo>
                  <a:pt x="783" y="698"/>
                </a:lnTo>
                <a:lnTo>
                  <a:pt x="784" y="698"/>
                </a:lnTo>
                <a:lnTo>
                  <a:pt x="784" y="699"/>
                </a:lnTo>
                <a:lnTo>
                  <a:pt x="785" y="699"/>
                </a:lnTo>
                <a:lnTo>
                  <a:pt x="786" y="699"/>
                </a:lnTo>
                <a:lnTo>
                  <a:pt x="786" y="700"/>
                </a:lnTo>
                <a:lnTo>
                  <a:pt x="787" y="700"/>
                </a:lnTo>
                <a:lnTo>
                  <a:pt x="788" y="701"/>
                </a:lnTo>
                <a:close/>
                <a:moveTo>
                  <a:pt x="436" y="0"/>
                </a:moveTo>
                <a:lnTo>
                  <a:pt x="440" y="0"/>
                </a:lnTo>
                <a:lnTo>
                  <a:pt x="446" y="0"/>
                </a:lnTo>
                <a:lnTo>
                  <a:pt x="453" y="0"/>
                </a:lnTo>
                <a:lnTo>
                  <a:pt x="453" y="0"/>
                </a:lnTo>
                <a:lnTo>
                  <a:pt x="460" y="0"/>
                </a:lnTo>
                <a:lnTo>
                  <a:pt x="467" y="0"/>
                </a:lnTo>
                <a:lnTo>
                  <a:pt x="474" y="0"/>
                </a:lnTo>
                <a:lnTo>
                  <a:pt x="481" y="0"/>
                </a:lnTo>
                <a:lnTo>
                  <a:pt x="488" y="0"/>
                </a:lnTo>
                <a:lnTo>
                  <a:pt x="489" y="0"/>
                </a:lnTo>
                <a:lnTo>
                  <a:pt x="494" y="0"/>
                </a:lnTo>
                <a:lnTo>
                  <a:pt x="498" y="0"/>
                </a:lnTo>
                <a:lnTo>
                  <a:pt x="503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2" y="0"/>
                </a:lnTo>
                <a:lnTo>
                  <a:pt x="514" y="0"/>
                </a:lnTo>
                <a:lnTo>
                  <a:pt x="518" y="0"/>
                </a:lnTo>
                <a:lnTo>
                  <a:pt x="524" y="0"/>
                </a:lnTo>
                <a:lnTo>
                  <a:pt x="526" y="0"/>
                </a:lnTo>
                <a:lnTo>
                  <a:pt x="527" y="0"/>
                </a:lnTo>
                <a:lnTo>
                  <a:pt x="533" y="0"/>
                </a:lnTo>
                <a:lnTo>
                  <a:pt x="539" y="0"/>
                </a:lnTo>
                <a:lnTo>
                  <a:pt x="541" y="0"/>
                </a:lnTo>
                <a:lnTo>
                  <a:pt x="542" y="0"/>
                </a:lnTo>
                <a:lnTo>
                  <a:pt x="547" y="0"/>
                </a:lnTo>
                <a:lnTo>
                  <a:pt x="548" y="0"/>
                </a:lnTo>
                <a:lnTo>
                  <a:pt x="550" y="0"/>
                </a:lnTo>
                <a:lnTo>
                  <a:pt x="554" y="0"/>
                </a:lnTo>
                <a:lnTo>
                  <a:pt x="560" y="0"/>
                </a:lnTo>
                <a:lnTo>
                  <a:pt x="561" y="0"/>
                </a:lnTo>
                <a:lnTo>
                  <a:pt x="562" y="0"/>
                </a:lnTo>
                <a:lnTo>
                  <a:pt x="569" y="0"/>
                </a:lnTo>
                <a:lnTo>
                  <a:pt x="576" y="1"/>
                </a:lnTo>
                <a:lnTo>
                  <a:pt x="580" y="1"/>
                </a:lnTo>
                <a:lnTo>
                  <a:pt x="592" y="1"/>
                </a:lnTo>
                <a:lnTo>
                  <a:pt x="593" y="1"/>
                </a:lnTo>
                <a:lnTo>
                  <a:pt x="594" y="1"/>
                </a:lnTo>
                <a:lnTo>
                  <a:pt x="595" y="1"/>
                </a:lnTo>
                <a:lnTo>
                  <a:pt x="596" y="1"/>
                </a:lnTo>
                <a:lnTo>
                  <a:pt x="597" y="1"/>
                </a:lnTo>
                <a:lnTo>
                  <a:pt x="598" y="1"/>
                </a:lnTo>
                <a:lnTo>
                  <a:pt x="605" y="1"/>
                </a:lnTo>
                <a:lnTo>
                  <a:pt x="612" y="1"/>
                </a:lnTo>
                <a:lnTo>
                  <a:pt x="619" y="1"/>
                </a:lnTo>
                <a:lnTo>
                  <a:pt x="620" y="1"/>
                </a:lnTo>
                <a:lnTo>
                  <a:pt x="634" y="1"/>
                </a:lnTo>
                <a:lnTo>
                  <a:pt x="643" y="2"/>
                </a:lnTo>
                <a:lnTo>
                  <a:pt x="648" y="2"/>
                </a:lnTo>
                <a:lnTo>
                  <a:pt x="660" y="2"/>
                </a:lnTo>
                <a:lnTo>
                  <a:pt x="663" y="2"/>
                </a:lnTo>
                <a:lnTo>
                  <a:pt x="665" y="2"/>
                </a:lnTo>
                <a:lnTo>
                  <a:pt x="678" y="2"/>
                </a:lnTo>
                <a:lnTo>
                  <a:pt x="685" y="2"/>
                </a:lnTo>
                <a:lnTo>
                  <a:pt x="688" y="3"/>
                </a:lnTo>
                <a:lnTo>
                  <a:pt x="691" y="3"/>
                </a:lnTo>
                <a:lnTo>
                  <a:pt x="692" y="3"/>
                </a:lnTo>
                <a:lnTo>
                  <a:pt x="698" y="3"/>
                </a:lnTo>
                <a:lnTo>
                  <a:pt x="703" y="3"/>
                </a:lnTo>
                <a:lnTo>
                  <a:pt x="705" y="3"/>
                </a:lnTo>
                <a:lnTo>
                  <a:pt x="707" y="3"/>
                </a:lnTo>
                <a:lnTo>
                  <a:pt x="712" y="3"/>
                </a:lnTo>
                <a:lnTo>
                  <a:pt x="715" y="3"/>
                </a:lnTo>
                <a:lnTo>
                  <a:pt x="721" y="3"/>
                </a:lnTo>
                <a:lnTo>
                  <a:pt x="728" y="3"/>
                </a:lnTo>
                <a:lnTo>
                  <a:pt x="736" y="3"/>
                </a:lnTo>
                <a:lnTo>
                  <a:pt x="750" y="4"/>
                </a:lnTo>
                <a:lnTo>
                  <a:pt x="753" y="4"/>
                </a:lnTo>
                <a:lnTo>
                  <a:pt x="757" y="4"/>
                </a:lnTo>
                <a:lnTo>
                  <a:pt x="758" y="4"/>
                </a:lnTo>
                <a:lnTo>
                  <a:pt x="760" y="4"/>
                </a:lnTo>
                <a:lnTo>
                  <a:pt x="764" y="4"/>
                </a:lnTo>
                <a:lnTo>
                  <a:pt x="769" y="4"/>
                </a:lnTo>
                <a:lnTo>
                  <a:pt x="773" y="4"/>
                </a:lnTo>
                <a:lnTo>
                  <a:pt x="773" y="4"/>
                </a:lnTo>
                <a:lnTo>
                  <a:pt x="779" y="4"/>
                </a:lnTo>
                <a:lnTo>
                  <a:pt x="786" y="4"/>
                </a:lnTo>
                <a:lnTo>
                  <a:pt x="794" y="4"/>
                </a:lnTo>
                <a:lnTo>
                  <a:pt x="801" y="4"/>
                </a:lnTo>
                <a:lnTo>
                  <a:pt x="803" y="4"/>
                </a:lnTo>
                <a:lnTo>
                  <a:pt x="805" y="4"/>
                </a:lnTo>
                <a:lnTo>
                  <a:pt x="807" y="4"/>
                </a:lnTo>
                <a:lnTo>
                  <a:pt x="808" y="4"/>
                </a:lnTo>
                <a:lnTo>
                  <a:pt x="808" y="5"/>
                </a:lnTo>
                <a:lnTo>
                  <a:pt x="813" y="5"/>
                </a:lnTo>
                <a:lnTo>
                  <a:pt x="814" y="5"/>
                </a:lnTo>
                <a:lnTo>
                  <a:pt x="814" y="5"/>
                </a:lnTo>
                <a:lnTo>
                  <a:pt x="815" y="5"/>
                </a:lnTo>
                <a:lnTo>
                  <a:pt x="817" y="5"/>
                </a:lnTo>
                <a:lnTo>
                  <a:pt x="817" y="5"/>
                </a:lnTo>
                <a:lnTo>
                  <a:pt x="818" y="5"/>
                </a:lnTo>
                <a:lnTo>
                  <a:pt x="817" y="5"/>
                </a:lnTo>
                <a:lnTo>
                  <a:pt x="818" y="6"/>
                </a:lnTo>
                <a:lnTo>
                  <a:pt x="818" y="7"/>
                </a:lnTo>
                <a:lnTo>
                  <a:pt x="818" y="8"/>
                </a:lnTo>
                <a:lnTo>
                  <a:pt x="818" y="9"/>
                </a:lnTo>
                <a:lnTo>
                  <a:pt x="818" y="9"/>
                </a:lnTo>
                <a:lnTo>
                  <a:pt x="819" y="9"/>
                </a:lnTo>
                <a:lnTo>
                  <a:pt x="820" y="9"/>
                </a:lnTo>
                <a:lnTo>
                  <a:pt x="821" y="9"/>
                </a:lnTo>
                <a:lnTo>
                  <a:pt x="820" y="9"/>
                </a:lnTo>
                <a:lnTo>
                  <a:pt x="821" y="10"/>
                </a:lnTo>
                <a:lnTo>
                  <a:pt x="821" y="11"/>
                </a:lnTo>
                <a:lnTo>
                  <a:pt x="822" y="11"/>
                </a:lnTo>
                <a:lnTo>
                  <a:pt x="822" y="12"/>
                </a:lnTo>
                <a:lnTo>
                  <a:pt x="823" y="13"/>
                </a:lnTo>
                <a:lnTo>
                  <a:pt x="823" y="14"/>
                </a:lnTo>
                <a:lnTo>
                  <a:pt x="824" y="14"/>
                </a:lnTo>
                <a:lnTo>
                  <a:pt x="824" y="14"/>
                </a:lnTo>
                <a:lnTo>
                  <a:pt x="824" y="15"/>
                </a:lnTo>
                <a:lnTo>
                  <a:pt x="825" y="15"/>
                </a:lnTo>
                <a:lnTo>
                  <a:pt x="825" y="16"/>
                </a:lnTo>
                <a:lnTo>
                  <a:pt x="826" y="15"/>
                </a:lnTo>
                <a:lnTo>
                  <a:pt x="826" y="16"/>
                </a:lnTo>
                <a:lnTo>
                  <a:pt x="827" y="16"/>
                </a:lnTo>
                <a:lnTo>
                  <a:pt x="827" y="18"/>
                </a:lnTo>
                <a:lnTo>
                  <a:pt x="828" y="18"/>
                </a:lnTo>
                <a:lnTo>
                  <a:pt x="828" y="18"/>
                </a:lnTo>
                <a:lnTo>
                  <a:pt x="828" y="19"/>
                </a:lnTo>
                <a:lnTo>
                  <a:pt x="829" y="20"/>
                </a:lnTo>
                <a:lnTo>
                  <a:pt x="830" y="20"/>
                </a:lnTo>
                <a:lnTo>
                  <a:pt x="830" y="21"/>
                </a:lnTo>
                <a:lnTo>
                  <a:pt x="831" y="21"/>
                </a:lnTo>
                <a:lnTo>
                  <a:pt x="832" y="22"/>
                </a:lnTo>
                <a:lnTo>
                  <a:pt x="832" y="23"/>
                </a:lnTo>
                <a:lnTo>
                  <a:pt x="832" y="23"/>
                </a:lnTo>
                <a:lnTo>
                  <a:pt x="832" y="23"/>
                </a:lnTo>
                <a:lnTo>
                  <a:pt x="832" y="24"/>
                </a:lnTo>
                <a:lnTo>
                  <a:pt x="832" y="25"/>
                </a:lnTo>
                <a:lnTo>
                  <a:pt x="832" y="26"/>
                </a:lnTo>
                <a:lnTo>
                  <a:pt x="832" y="27"/>
                </a:lnTo>
                <a:lnTo>
                  <a:pt x="831" y="27"/>
                </a:lnTo>
                <a:lnTo>
                  <a:pt x="831" y="28"/>
                </a:lnTo>
                <a:lnTo>
                  <a:pt x="830" y="28"/>
                </a:lnTo>
                <a:lnTo>
                  <a:pt x="830" y="29"/>
                </a:lnTo>
                <a:lnTo>
                  <a:pt x="831" y="29"/>
                </a:lnTo>
                <a:lnTo>
                  <a:pt x="831" y="30"/>
                </a:lnTo>
                <a:lnTo>
                  <a:pt x="831" y="31"/>
                </a:lnTo>
                <a:lnTo>
                  <a:pt x="830" y="31"/>
                </a:lnTo>
                <a:lnTo>
                  <a:pt x="830" y="32"/>
                </a:lnTo>
                <a:lnTo>
                  <a:pt x="830" y="32"/>
                </a:lnTo>
                <a:lnTo>
                  <a:pt x="830" y="33"/>
                </a:lnTo>
                <a:lnTo>
                  <a:pt x="829" y="35"/>
                </a:lnTo>
                <a:lnTo>
                  <a:pt x="828" y="35"/>
                </a:lnTo>
                <a:lnTo>
                  <a:pt x="827" y="36"/>
                </a:lnTo>
                <a:lnTo>
                  <a:pt x="827" y="36"/>
                </a:lnTo>
                <a:lnTo>
                  <a:pt x="827" y="37"/>
                </a:lnTo>
                <a:lnTo>
                  <a:pt x="828" y="37"/>
                </a:lnTo>
                <a:lnTo>
                  <a:pt x="829" y="38"/>
                </a:lnTo>
                <a:lnTo>
                  <a:pt x="829" y="39"/>
                </a:lnTo>
                <a:lnTo>
                  <a:pt x="830" y="40"/>
                </a:lnTo>
                <a:lnTo>
                  <a:pt x="830" y="41"/>
                </a:lnTo>
                <a:lnTo>
                  <a:pt x="830" y="41"/>
                </a:lnTo>
                <a:lnTo>
                  <a:pt x="832" y="43"/>
                </a:lnTo>
                <a:lnTo>
                  <a:pt x="832" y="44"/>
                </a:lnTo>
                <a:lnTo>
                  <a:pt x="832" y="45"/>
                </a:lnTo>
                <a:lnTo>
                  <a:pt x="832" y="45"/>
                </a:lnTo>
                <a:lnTo>
                  <a:pt x="832" y="45"/>
                </a:lnTo>
                <a:lnTo>
                  <a:pt x="832" y="45"/>
                </a:lnTo>
                <a:lnTo>
                  <a:pt x="832" y="46"/>
                </a:lnTo>
                <a:lnTo>
                  <a:pt x="832" y="47"/>
                </a:lnTo>
                <a:lnTo>
                  <a:pt x="832" y="48"/>
                </a:lnTo>
                <a:lnTo>
                  <a:pt x="832" y="49"/>
                </a:lnTo>
                <a:lnTo>
                  <a:pt x="833" y="50"/>
                </a:lnTo>
                <a:lnTo>
                  <a:pt x="833" y="50"/>
                </a:lnTo>
                <a:lnTo>
                  <a:pt x="833" y="51"/>
                </a:lnTo>
                <a:lnTo>
                  <a:pt x="834" y="52"/>
                </a:lnTo>
                <a:lnTo>
                  <a:pt x="834" y="53"/>
                </a:lnTo>
                <a:lnTo>
                  <a:pt x="834" y="54"/>
                </a:lnTo>
                <a:lnTo>
                  <a:pt x="835" y="54"/>
                </a:lnTo>
                <a:lnTo>
                  <a:pt x="835" y="54"/>
                </a:lnTo>
                <a:lnTo>
                  <a:pt x="834" y="54"/>
                </a:lnTo>
                <a:lnTo>
                  <a:pt x="835" y="54"/>
                </a:lnTo>
                <a:lnTo>
                  <a:pt x="835" y="55"/>
                </a:lnTo>
                <a:lnTo>
                  <a:pt x="836" y="56"/>
                </a:lnTo>
                <a:lnTo>
                  <a:pt x="836" y="57"/>
                </a:lnTo>
                <a:lnTo>
                  <a:pt x="836" y="58"/>
                </a:lnTo>
                <a:lnTo>
                  <a:pt x="836" y="59"/>
                </a:lnTo>
                <a:lnTo>
                  <a:pt x="836" y="59"/>
                </a:lnTo>
                <a:lnTo>
                  <a:pt x="837" y="60"/>
                </a:lnTo>
                <a:lnTo>
                  <a:pt x="837" y="61"/>
                </a:lnTo>
                <a:lnTo>
                  <a:pt x="837" y="62"/>
                </a:lnTo>
                <a:lnTo>
                  <a:pt x="837" y="63"/>
                </a:lnTo>
                <a:lnTo>
                  <a:pt x="837" y="63"/>
                </a:lnTo>
                <a:lnTo>
                  <a:pt x="838" y="64"/>
                </a:lnTo>
                <a:lnTo>
                  <a:pt x="837" y="65"/>
                </a:lnTo>
                <a:lnTo>
                  <a:pt x="838" y="65"/>
                </a:lnTo>
                <a:lnTo>
                  <a:pt x="838" y="66"/>
                </a:lnTo>
                <a:lnTo>
                  <a:pt x="839" y="67"/>
                </a:lnTo>
                <a:lnTo>
                  <a:pt x="839" y="68"/>
                </a:lnTo>
                <a:lnTo>
                  <a:pt x="839" y="68"/>
                </a:lnTo>
                <a:lnTo>
                  <a:pt x="839" y="69"/>
                </a:lnTo>
                <a:lnTo>
                  <a:pt x="839" y="70"/>
                </a:lnTo>
                <a:lnTo>
                  <a:pt x="839" y="71"/>
                </a:lnTo>
                <a:lnTo>
                  <a:pt x="839" y="72"/>
                </a:lnTo>
                <a:lnTo>
                  <a:pt x="838" y="72"/>
                </a:lnTo>
                <a:lnTo>
                  <a:pt x="838" y="73"/>
                </a:lnTo>
                <a:lnTo>
                  <a:pt x="837" y="73"/>
                </a:lnTo>
                <a:lnTo>
                  <a:pt x="838" y="73"/>
                </a:lnTo>
                <a:lnTo>
                  <a:pt x="838" y="74"/>
                </a:lnTo>
                <a:lnTo>
                  <a:pt x="838" y="75"/>
                </a:lnTo>
                <a:lnTo>
                  <a:pt x="837" y="76"/>
                </a:lnTo>
                <a:lnTo>
                  <a:pt x="838" y="76"/>
                </a:lnTo>
                <a:lnTo>
                  <a:pt x="837" y="77"/>
                </a:lnTo>
                <a:lnTo>
                  <a:pt x="838" y="77"/>
                </a:lnTo>
                <a:lnTo>
                  <a:pt x="837" y="77"/>
                </a:lnTo>
                <a:lnTo>
                  <a:pt x="837" y="78"/>
                </a:lnTo>
                <a:lnTo>
                  <a:pt x="837" y="79"/>
                </a:lnTo>
                <a:lnTo>
                  <a:pt x="836" y="81"/>
                </a:lnTo>
                <a:lnTo>
                  <a:pt x="836" y="82"/>
                </a:lnTo>
                <a:lnTo>
                  <a:pt x="836" y="84"/>
                </a:lnTo>
                <a:lnTo>
                  <a:pt x="836" y="86"/>
                </a:lnTo>
                <a:lnTo>
                  <a:pt x="835" y="87"/>
                </a:lnTo>
                <a:lnTo>
                  <a:pt x="835" y="88"/>
                </a:lnTo>
                <a:lnTo>
                  <a:pt x="835" y="89"/>
                </a:lnTo>
                <a:lnTo>
                  <a:pt x="834" y="90"/>
                </a:lnTo>
                <a:lnTo>
                  <a:pt x="833" y="90"/>
                </a:lnTo>
                <a:lnTo>
                  <a:pt x="833" y="91"/>
                </a:lnTo>
                <a:lnTo>
                  <a:pt x="834" y="91"/>
                </a:lnTo>
                <a:lnTo>
                  <a:pt x="835" y="91"/>
                </a:lnTo>
                <a:lnTo>
                  <a:pt x="834" y="92"/>
                </a:lnTo>
                <a:lnTo>
                  <a:pt x="834" y="93"/>
                </a:lnTo>
                <a:lnTo>
                  <a:pt x="834" y="94"/>
                </a:lnTo>
                <a:lnTo>
                  <a:pt x="834" y="95"/>
                </a:lnTo>
                <a:lnTo>
                  <a:pt x="834" y="95"/>
                </a:lnTo>
                <a:lnTo>
                  <a:pt x="833" y="95"/>
                </a:lnTo>
                <a:lnTo>
                  <a:pt x="834" y="95"/>
                </a:lnTo>
                <a:lnTo>
                  <a:pt x="834" y="96"/>
                </a:lnTo>
                <a:lnTo>
                  <a:pt x="834" y="97"/>
                </a:lnTo>
                <a:lnTo>
                  <a:pt x="834" y="98"/>
                </a:lnTo>
                <a:lnTo>
                  <a:pt x="834" y="99"/>
                </a:lnTo>
                <a:lnTo>
                  <a:pt x="834" y="100"/>
                </a:lnTo>
                <a:lnTo>
                  <a:pt x="834" y="100"/>
                </a:lnTo>
                <a:lnTo>
                  <a:pt x="834" y="101"/>
                </a:lnTo>
                <a:lnTo>
                  <a:pt x="834" y="102"/>
                </a:lnTo>
                <a:lnTo>
                  <a:pt x="835" y="103"/>
                </a:lnTo>
                <a:lnTo>
                  <a:pt x="835" y="104"/>
                </a:lnTo>
                <a:lnTo>
                  <a:pt x="835" y="104"/>
                </a:lnTo>
                <a:lnTo>
                  <a:pt x="835" y="105"/>
                </a:lnTo>
                <a:lnTo>
                  <a:pt x="835" y="106"/>
                </a:lnTo>
                <a:lnTo>
                  <a:pt x="835" y="107"/>
                </a:lnTo>
                <a:lnTo>
                  <a:pt x="835" y="108"/>
                </a:lnTo>
                <a:lnTo>
                  <a:pt x="835" y="109"/>
                </a:lnTo>
                <a:lnTo>
                  <a:pt x="836" y="109"/>
                </a:lnTo>
                <a:lnTo>
                  <a:pt x="836" y="109"/>
                </a:lnTo>
                <a:lnTo>
                  <a:pt x="836" y="110"/>
                </a:lnTo>
                <a:lnTo>
                  <a:pt x="836" y="111"/>
                </a:lnTo>
                <a:lnTo>
                  <a:pt x="836" y="111"/>
                </a:lnTo>
                <a:lnTo>
                  <a:pt x="836" y="112"/>
                </a:lnTo>
                <a:lnTo>
                  <a:pt x="836" y="113"/>
                </a:lnTo>
                <a:lnTo>
                  <a:pt x="836" y="113"/>
                </a:lnTo>
                <a:lnTo>
                  <a:pt x="836" y="114"/>
                </a:lnTo>
                <a:lnTo>
                  <a:pt x="837" y="114"/>
                </a:lnTo>
                <a:lnTo>
                  <a:pt x="837" y="115"/>
                </a:lnTo>
                <a:lnTo>
                  <a:pt x="838" y="115"/>
                </a:lnTo>
                <a:lnTo>
                  <a:pt x="838" y="116"/>
                </a:lnTo>
                <a:lnTo>
                  <a:pt x="839" y="116"/>
                </a:lnTo>
                <a:lnTo>
                  <a:pt x="840" y="116"/>
                </a:lnTo>
                <a:lnTo>
                  <a:pt x="841" y="116"/>
                </a:lnTo>
                <a:lnTo>
                  <a:pt x="841" y="117"/>
                </a:lnTo>
                <a:lnTo>
                  <a:pt x="842" y="117"/>
                </a:lnTo>
                <a:lnTo>
                  <a:pt x="843" y="117"/>
                </a:lnTo>
                <a:lnTo>
                  <a:pt x="843" y="118"/>
                </a:lnTo>
                <a:lnTo>
                  <a:pt x="844" y="118"/>
                </a:lnTo>
                <a:lnTo>
                  <a:pt x="845" y="118"/>
                </a:lnTo>
                <a:lnTo>
                  <a:pt x="845" y="119"/>
                </a:lnTo>
                <a:lnTo>
                  <a:pt x="845" y="120"/>
                </a:lnTo>
                <a:lnTo>
                  <a:pt x="845" y="120"/>
                </a:lnTo>
                <a:lnTo>
                  <a:pt x="845" y="121"/>
                </a:lnTo>
                <a:lnTo>
                  <a:pt x="845" y="122"/>
                </a:lnTo>
                <a:lnTo>
                  <a:pt x="846" y="122"/>
                </a:lnTo>
                <a:lnTo>
                  <a:pt x="846" y="123"/>
                </a:lnTo>
                <a:lnTo>
                  <a:pt x="846" y="124"/>
                </a:lnTo>
                <a:lnTo>
                  <a:pt x="846" y="125"/>
                </a:lnTo>
                <a:lnTo>
                  <a:pt x="847" y="127"/>
                </a:lnTo>
                <a:lnTo>
                  <a:pt x="847" y="128"/>
                </a:lnTo>
                <a:lnTo>
                  <a:pt x="847" y="129"/>
                </a:lnTo>
                <a:lnTo>
                  <a:pt x="847" y="130"/>
                </a:lnTo>
                <a:lnTo>
                  <a:pt x="847" y="131"/>
                </a:lnTo>
                <a:lnTo>
                  <a:pt x="848" y="131"/>
                </a:lnTo>
                <a:lnTo>
                  <a:pt x="848" y="131"/>
                </a:lnTo>
                <a:lnTo>
                  <a:pt x="848" y="133"/>
                </a:lnTo>
                <a:lnTo>
                  <a:pt x="848" y="134"/>
                </a:lnTo>
                <a:lnTo>
                  <a:pt x="849" y="135"/>
                </a:lnTo>
                <a:lnTo>
                  <a:pt x="848" y="135"/>
                </a:lnTo>
                <a:lnTo>
                  <a:pt x="849" y="136"/>
                </a:lnTo>
                <a:lnTo>
                  <a:pt x="849" y="136"/>
                </a:lnTo>
                <a:lnTo>
                  <a:pt x="849" y="137"/>
                </a:lnTo>
                <a:lnTo>
                  <a:pt x="850" y="138"/>
                </a:lnTo>
                <a:lnTo>
                  <a:pt x="850" y="139"/>
                </a:lnTo>
                <a:lnTo>
                  <a:pt x="850" y="140"/>
                </a:lnTo>
                <a:lnTo>
                  <a:pt x="850" y="140"/>
                </a:lnTo>
                <a:lnTo>
                  <a:pt x="850" y="141"/>
                </a:lnTo>
                <a:lnTo>
                  <a:pt x="850" y="142"/>
                </a:lnTo>
                <a:lnTo>
                  <a:pt x="850" y="143"/>
                </a:lnTo>
                <a:lnTo>
                  <a:pt x="850" y="144"/>
                </a:lnTo>
                <a:lnTo>
                  <a:pt x="850" y="145"/>
                </a:lnTo>
                <a:lnTo>
                  <a:pt x="851" y="145"/>
                </a:lnTo>
                <a:lnTo>
                  <a:pt x="851" y="145"/>
                </a:lnTo>
                <a:lnTo>
                  <a:pt x="851" y="146"/>
                </a:lnTo>
                <a:lnTo>
                  <a:pt x="851" y="147"/>
                </a:lnTo>
                <a:lnTo>
                  <a:pt x="851" y="149"/>
                </a:lnTo>
                <a:lnTo>
                  <a:pt x="852" y="149"/>
                </a:lnTo>
                <a:lnTo>
                  <a:pt x="852" y="150"/>
                </a:lnTo>
                <a:lnTo>
                  <a:pt x="853" y="151"/>
                </a:lnTo>
                <a:lnTo>
                  <a:pt x="853" y="152"/>
                </a:lnTo>
                <a:lnTo>
                  <a:pt x="853" y="153"/>
                </a:lnTo>
                <a:lnTo>
                  <a:pt x="854" y="154"/>
                </a:lnTo>
                <a:lnTo>
                  <a:pt x="854" y="154"/>
                </a:lnTo>
                <a:lnTo>
                  <a:pt x="854" y="155"/>
                </a:lnTo>
                <a:lnTo>
                  <a:pt x="854" y="157"/>
                </a:lnTo>
                <a:lnTo>
                  <a:pt x="854" y="158"/>
                </a:lnTo>
                <a:lnTo>
                  <a:pt x="854" y="158"/>
                </a:lnTo>
                <a:lnTo>
                  <a:pt x="854" y="159"/>
                </a:lnTo>
                <a:lnTo>
                  <a:pt x="854" y="160"/>
                </a:lnTo>
                <a:lnTo>
                  <a:pt x="854" y="161"/>
                </a:lnTo>
                <a:lnTo>
                  <a:pt x="854" y="162"/>
                </a:lnTo>
                <a:lnTo>
                  <a:pt x="855" y="162"/>
                </a:lnTo>
                <a:lnTo>
                  <a:pt x="855" y="163"/>
                </a:lnTo>
                <a:lnTo>
                  <a:pt x="855" y="163"/>
                </a:lnTo>
                <a:lnTo>
                  <a:pt x="855" y="164"/>
                </a:lnTo>
                <a:lnTo>
                  <a:pt x="856" y="165"/>
                </a:lnTo>
                <a:lnTo>
                  <a:pt x="856" y="166"/>
                </a:lnTo>
                <a:lnTo>
                  <a:pt x="856" y="167"/>
                </a:lnTo>
                <a:lnTo>
                  <a:pt x="856" y="167"/>
                </a:lnTo>
                <a:lnTo>
                  <a:pt x="856" y="168"/>
                </a:lnTo>
                <a:lnTo>
                  <a:pt x="857" y="168"/>
                </a:lnTo>
                <a:lnTo>
                  <a:pt x="857" y="169"/>
                </a:lnTo>
                <a:lnTo>
                  <a:pt x="857" y="170"/>
                </a:lnTo>
                <a:lnTo>
                  <a:pt x="857" y="171"/>
                </a:lnTo>
                <a:lnTo>
                  <a:pt x="857" y="172"/>
                </a:lnTo>
                <a:lnTo>
                  <a:pt x="858" y="172"/>
                </a:lnTo>
                <a:lnTo>
                  <a:pt x="858" y="173"/>
                </a:lnTo>
                <a:lnTo>
                  <a:pt x="858" y="174"/>
                </a:lnTo>
                <a:lnTo>
                  <a:pt x="858" y="175"/>
                </a:lnTo>
                <a:lnTo>
                  <a:pt x="859" y="175"/>
                </a:lnTo>
                <a:lnTo>
                  <a:pt x="859" y="176"/>
                </a:lnTo>
                <a:lnTo>
                  <a:pt x="859" y="176"/>
                </a:lnTo>
                <a:lnTo>
                  <a:pt x="859" y="177"/>
                </a:lnTo>
                <a:lnTo>
                  <a:pt x="858" y="177"/>
                </a:lnTo>
                <a:lnTo>
                  <a:pt x="858" y="178"/>
                </a:lnTo>
                <a:lnTo>
                  <a:pt x="858" y="179"/>
                </a:lnTo>
                <a:lnTo>
                  <a:pt x="858" y="180"/>
                </a:lnTo>
                <a:lnTo>
                  <a:pt x="858" y="181"/>
                </a:lnTo>
                <a:lnTo>
                  <a:pt x="858" y="181"/>
                </a:lnTo>
                <a:lnTo>
                  <a:pt x="858" y="182"/>
                </a:lnTo>
                <a:lnTo>
                  <a:pt x="859" y="182"/>
                </a:lnTo>
                <a:lnTo>
                  <a:pt x="859" y="183"/>
                </a:lnTo>
                <a:lnTo>
                  <a:pt x="859" y="184"/>
                </a:lnTo>
                <a:lnTo>
                  <a:pt x="859" y="185"/>
                </a:lnTo>
                <a:lnTo>
                  <a:pt x="859" y="185"/>
                </a:lnTo>
                <a:lnTo>
                  <a:pt x="859" y="186"/>
                </a:lnTo>
                <a:lnTo>
                  <a:pt x="859" y="188"/>
                </a:lnTo>
                <a:lnTo>
                  <a:pt x="859" y="188"/>
                </a:lnTo>
                <a:lnTo>
                  <a:pt x="859" y="189"/>
                </a:lnTo>
                <a:lnTo>
                  <a:pt x="859" y="190"/>
                </a:lnTo>
                <a:lnTo>
                  <a:pt x="859" y="190"/>
                </a:lnTo>
                <a:lnTo>
                  <a:pt x="859" y="191"/>
                </a:lnTo>
                <a:lnTo>
                  <a:pt x="860" y="191"/>
                </a:lnTo>
                <a:lnTo>
                  <a:pt x="860" y="192"/>
                </a:lnTo>
                <a:lnTo>
                  <a:pt x="860" y="193"/>
                </a:lnTo>
                <a:lnTo>
                  <a:pt x="861" y="193"/>
                </a:lnTo>
                <a:lnTo>
                  <a:pt x="861" y="194"/>
                </a:lnTo>
                <a:lnTo>
                  <a:pt x="861" y="194"/>
                </a:lnTo>
                <a:lnTo>
                  <a:pt x="861" y="195"/>
                </a:lnTo>
                <a:lnTo>
                  <a:pt x="861" y="196"/>
                </a:lnTo>
                <a:lnTo>
                  <a:pt x="861" y="197"/>
                </a:lnTo>
                <a:lnTo>
                  <a:pt x="862" y="199"/>
                </a:lnTo>
                <a:lnTo>
                  <a:pt x="862" y="200"/>
                </a:lnTo>
                <a:lnTo>
                  <a:pt x="862" y="201"/>
                </a:lnTo>
                <a:lnTo>
                  <a:pt x="863" y="201"/>
                </a:lnTo>
                <a:lnTo>
                  <a:pt x="863" y="202"/>
                </a:lnTo>
                <a:lnTo>
                  <a:pt x="863" y="203"/>
                </a:lnTo>
                <a:lnTo>
                  <a:pt x="863" y="203"/>
                </a:lnTo>
                <a:lnTo>
                  <a:pt x="863" y="204"/>
                </a:lnTo>
                <a:lnTo>
                  <a:pt x="863" y="205"/>
                </a:lnTo>
                <a:lnTo>
                  <a:pt x="863" y="206"/>
                </a:lnTo>
                <a:lnTo>
                  <a:pt x="863" y="207"/>
                </a:lnTo>
                <a:lnTo>
                  <a:pt x="864" y="208"/>
                </a:lnTo>
                <a:lnTo>
                  <a:pt x="864" y="208"/>
                </a:lnTo>
                <a:lnTo>
                  <a:pt x="864" y="209"/>
                </a:lnTo>
                <a:lnTo>
                  <a:pt x="865" y="209"/>
                </a:lnTo>
                <a:lnTo>
                  <a:pt x="865" y="210"/>
                </a:lnTo>
                <a:lnTo>
                  <a:pt x="865" y="211"/>
                </a:lnTo>
                <a:lnTo>
                  <a:pt x="866" y="211"/>
                </a:lnTo>
                <a:lnTo>
                  <a:pt x="866" y="212"/>
                </a:lnTo>
                <a:lnTo>
                  <a:pt x="865" y="212"/>
                </a:lnTo>
                <a:lnTo>
                  <a:pt x="866" y="212"/>
                </a:lnTo>
                <a:lnTo>
                  <a:pt x="866" y="213"/>
                </a:lnTo>
                <a:lnTo>
                  <a:pt x="866" y="214"/>
                </a:lnTo>
                <a:lnTo>
                  <a:pt x="866" y="215"/>
                </a:lnTo>
                <a:lnTo>
                  <a:pt x="867" y="216"/>
                </a:lnTo>
                <a:lnTo>
                  <a:pt x="867" y="217"/>
                </a:lnTo>
                <a:lnTo>
                  <a:pt x="867" y="217"/>
                </a:lnTo>
                <a:lnTo>
                  <a:pt x="867" y="218"/>
                </a:lnTo>
                <a:lnTo>
                  <a:pt x="867" y="219"/>
                </a:lnTo>
                <a:lnTo>
                  <a:pt x="867" y="220"/>
                </a:lnTo>
                <a:lnTo>
                  <a:pt x="867" y="221"/>
                </a:lnTo>
                <a:lnTo>
                  <a:pt x="867" y="221"/>
                </a:lnTo>
                <a:lnTo>
                  <a:pt x="867" y="222"/>
                </a:lnTo>
                <a:lnTo>
                  <a:pt x="866" y="222"/>
                </a:lnTo>
                <a:lnTo>
                  <a:pt x="866" y="223"/>
                </a:lnTo>
                <a:lnTo>
                  <a:pt x="866" y="224"/>
                </a:lnTo>
                <a:lnTo>
                  <a:pt x="866" y="225"/>
                </a:lnTo>
                <a:lnTo>
                  <a:pt x="866" y="226"/>
                </a:lnTo>
                <a:lnTo>
                  <a:pt x="867" y="226"/>
                </a:lnTo>
                <a:lnTo>
                  <a:pt x="867" y="226"/>
                </a:lnTo>
                <a:lnTo>
                  <a:pt x="867" y="227"/>
                </a:lnTo>
                <a:lnTo>
                  <a:pt x="867" y="228"/>
                </a:lnTo>
                <a:lnTo>
                  <a:pt x="866" y="228"/>
                </a:lnTo>
                <a:lnTo>
                  <a:pt x="867" y="228"/>
                </a:lnTo>
                <a:lnTo>
                  <a:pt x="867" y="229"/>
                </a:lnTo>
                <a:lnTo>
                  <a:pt x="867" y="230"/>
                </a:lnTo>
                <a:lnTo>
                  <a:pt x="867" y="231"/>
                </a:lnTo>
                <a:lnTo>
                  <a:pt x="867" y="231"/>
                </a:lnTo>
                <a:lnTo>
                  <a:pt x="867" y="232"/>
                </a:lnTo>
                <a:lnTo>
                  <a:pt x="868" y="232"/>
                </a:lnTo>
                <a:lnTo>
                  <a:pt x="868" y="233"/>
                </a:lnTo>
                <a:lnTo>
                  <a:pt x="868" y="234"/>
                </a:lnTo>
                <a:lnTo>
                  <a:pt x="868" y="235"/>
                </a:lnTo>
                <a:lnTo>
                  <a:pt x="868" y="235"/>
                </a:lnTo>
                <a:lnTo>
                  <a:pt x="868" y="236"/>
                </a:lnTo>
                <a:lnTo>
                  <a:pt x="868" y="237"/>
                </a:lnTo>
                <a:lnTo>
                  <a:pt x="868" y="238"/>
                </a:lnTo>
                <a:lnTo>
                  <a:pt x="869" y="239"/>
                </a:lnTo>
                <a:lnTo>
                  <a:pt x="868" y="239"/>
                </a:lnTo>
                <a:lnTo>
                  <a:pt x="869" y="240"/>
                </a:lnTo>
                <a:lnTo>
                  <a:pt x="870" y="240"/>
                </a:lnTo>
                <a:lnTo>
                  <a:pt x="870" y="240"/>
                </a:lnTo>
                <a:lnTo>
                  <a:pt x="870" y="241"/>
                </a:lnTo>
                <a:lnTo>
                  <a:pt x="870" y="242"/>
                </a:lnTo>
                <a:lnTo>
                  <a:pt x="870" y="243"/>
                </a:lnTo>
                <a:lnTo>
                  <a:pt x="870" y="244"/>
                </a:lnTo>
                <a:lnTo>
                  <a:pt x="871" y="244"/>
                </a:lnTo>
                <a:lnTo>
                  <a:pt x="871" y="244"/>
                </a:lnTo>
                <a:lnTo>
                  <a:pt x="871" y="245"/>
                </a:lnTo>
                <a:lnTo>
                  <a:pt x="871" y="246"/>
                </a:lnTo>
                <a:lnTo>
                  <a:pt x="871" y="247"/>
                </a:lnTo>
                <a:lnTo>
                  <a:pt x="872" y="247"/>
                </a:lnTo>
                <a:lnTo>
                  <a:pt x="872" y="248"/>
                </a:lnTo>
                <a:lnTo>
                  <a:pt x="872" y="248"/>
                </a:lnTo>
                <a:lnTo>
                  <a:pt x="872" y="249"/>
                </a:lnTo>
                <a:lnTo>
                  <a:pt x="873" y="249"/>
                </a:lnTo>
                <a:lnTo>
                  <a:pt x="873" y="250"/>
                </a:lnTo>
                <a:lnTo>
                  <a:pt x="873" y="251"/>
                </a:lnTo>
                <a:lnTo>
                  <a:pt x="874" y="251"/>
                </a:lnTo>
                <a:lnTo>
                  <a:pt x="874" y="252"/>
                </a:lnTo>
                <a:lnTo>
                  <a:pt x="875" y="253"/>
                </a:lnTo>
                <a:lnTo>
                  <a:pt x="874" y="253"/>
                </a:lnTo>
                <a:lnTo>
                  <a:pt x="875" y="253"/>
                </a:lnTo>
                <a:lnTo>
                  <a:pt x="875" y="253"/>
                </a:lnTo>
                <a:lnTo>
                  <a:pt x="875" y="254"/>
                </a:lnTo>
                <a:lnTo>
                  <a:pt x="875" y="255"/>
                </a:lnTo>
                <a:lnTo>
                  <a:pt x="876" y="255"/>
                </a:lnTo>
                <a:lnTo>
                  <a:pt x="876" y="256"/>
                </a:lnTo>
                <a:lnTo>
                  <a:pt x="876" y="257"/>
                </a:lnTo>
                <a:lnTo>
                  <a:pt x="876" y="258"/>
                </a:lnTo>
                <a:lnTo>
                  <a:pt x="876" y="258"/>
                </a:lnTo>
                <a:lnTo>
                  <a:pt x="876" y="259"/>
                </a:lnTo>
                <a:lnTo>
                  <a:pt x="877" y="260"/>
                </a:lnTo>
                <a:lnTo>
                  <a:pt x="876" y="261"/>
                </a:lnTo>
                <a:lnTo>
                  <a:pt x="877" y="261"/>
                </a:lnTo>
                <a:lnTo>
                  <a:pt x="877" y="262"/>
                </a:lnTo>
                <a:lnTo>
                  <a:pt x="877" y="262"/>
                </a:lnTo>
                <a:lnTo>
                  <a:pt x="877" y="263"/>
                </a:lnTo>
                <a:lnTo>
                  <a:pt x="877" y="263"/>
                </a:lnTo>
                <a:lnTo>
                  <a:pt x="877" y="264"/>
                </a:lnTo>
                <a:lnTo>
                  <a:pt x="877" y="265"/>
                </a:lnTo>
                <a:lnTo>
                  <a:pt x="877" y="267"/>
                </a:lnTo>
                <a:lnTo>
                  <a:pt x="877" y="267"/>
                </a:lnTo>
                <a:lnTo>
                  <a:pt x="877" y="268"/>
                </a:lnTo>
                <a:lnTo>
                  <a:pt x="877" y="269"/>
                </a:lnTo>
                <a:lnTo>
                  <a:pt x="878" y="270"/>
                </a:lnTo>
                <a:lnTo>
                  <a:pt x="878" y="271"/>
                </a:lnTo>
                <a:lnTo>
                  <a:pt x="878" y="271"/>
                </a:lnTo>
                <a:lnTo>
                  <a:pt x="878" y="272"/>
                </a:lnTo>
                <a:lnTo>
                  <a:pt x="878" y="273"/>
                </a:lnTo>
                <a:lnTo>
                  <a:pt x="878" y="274"/>
                </a:lnTo>
                <a:lnTo>
                  <a:pt x="879" y="275"/>
                </a:lnTo>
                <a:lnTo>
                  <a:pt x="879" y="276"/>
                </a:lnTo>
                <a:lnTo>
                  <a:pt x="879" y="276"/>
                </a:lnTo>
                <a:lnTo>
                  <a:pt x="879" y="277"/>
                </a:lnTo>
                <a:lnTo>
                  <a:pt x="879" y="278"/>
                </a:lnTo>
                <a:lnTo>
                  <a:pt x="879" y="279"/>
                </a:lnTo>
                <a:lnTo>
                  <a:pt x="879" y="280"/>
                </a:lnTo>
                <a:lnTo>
                  <a:pt x="879" y="280"/>
                </a:lnTo>
                <a:lnTo>
                  <a:pt x="879" y="281"/>
                </a:lnTo>
                <a:lnTo>
                  <a:pt x="879" y="282"/>
                </a:lnTo>
                <a:lnTo>
                  <a:pt x="880" y="282"/>
                </a:lnTo>
                <a:lnTo>
                  <a:pt x="880" y="283"/>
                </a:lnTo>
                <a:lnTo>
                  <a:pt x="880" y="284"/>
                </a:lnTo>
                <a:lnTo>
                  <a:pt x="880" y="285"/>
                </a:lnTo>
                <a:lnTo>
                  <a:pt x="880" y="285"/>
                </a:lnTo>
                <a:lnTo>
                  <a:pt x="880" y="286"/>
                </a:lnTo>
                <a:lnTo>
                  <a:pt x="879" y="287"/>
                </a:lnTo>
                <a:lnTo>
                  <a:pt x="879" y="288"/>
                </a:lnTo>
                <a:lnTo>
                  <a:pt x="879" y="289"/>
                </a:lnTo>
                <a:lnTo>
                  <a:pt x="879" y="289"/>
                </a:lnTo>
                <a:lnTo>
                  <a:pt x="879" y="290"/>
                </a:lnTo>
                <a:lnTo>
                  <a:pt x="879" y="291"/>
                </a:lnTo>
                <a:lnTo>
                  <a:pt x="879" y="292"/>
                </a:lnTo>
                <a:lnTo>
                  <a:pt x="879" y="293"/>
                </a:lnTo>
                <a:lnTo>
                  <a:pt x="879" y="294"/>
                </a:lnTo>
                <a:lnTo>
                  <a:pt x="879" y="294"/>
                </a:lnTo>
                <a:lnTo>
                  <a:pt x="879" y="295"/>
                </a:lnTo>
                <a:lnTo>
                  <a:pt x="878" y="296"/>
                </a:lnTo>
                <a:lnTo>
                  <a:pt x="878" y="297"/>
                </a:lnTo>
                <a:lnTo>
                  <a:pt x="878" y="298"/>
                </a:lnTo>
                <a:lnTo>
                  <a:pt x="878" y="298"/>
                </a:lnTo>
                <a:lnTo>
                  <a:pt x="879" y="299"/>
                </a:lnTo>
                <a:lnTo>
                  <a:pt x="879" y="300"/>
                </a:lnTo>
                <a:lnTo>
                  <a:pt x="879" y="301"/>
                </a:lnTo>
                <a:lnTo>
                  <a:pt x="880" y="302"/>
                </a:lnTo>
                <a:lnTo>
                  <a:pt x="881" y="302"/>
                </a:lnTo>
                <a:lnTo>
                  <a:pt x="881" y="303"/>
                </a:lnTo>
                <a:lnTo>
                  <a:pt x="881" y="303"/>
                </a:lnTo>
                <a:lnTo>
                  <a:pt x="881" y="304"/>
                </a:lnTo>
                <a:lnTo>
                  <a:pt x="881" y="305"/>
                </a:lnTo>
                <a:lnTo>
                  <a:pt x="881" y="306"/>
                </a:lnTo>
                <a:lnTo>
                  <a:pt x="881" y="307"/>
                </a:lnTo>
                <a:lnTo>
                  <a:pt x="881" y="307"/>
                </a:lnTo>
                <a:lnTo>
                  <a:pt x="882" y="308"/>
                </a:lnTo>
                <a:lnTo>
                  <a:pt x="883" y="309"/>
                </a:lnTo>
                <a:lnTo>
                  <a:pt x="884" y="309"/>
                </a:lnTo>
                <a:lnTo>
                  <a:pt x="884" y="310"/>
                </a:lnTo>
                <a:lnTo>
                  <a:pt x="884" y="311"/>
                </a:lnTo>
                <a:lnTo>
                  <a:pt x="885" y="312"/>
                </a:lnTo>
                <a:lnTo>
                  <a:pt x="885" y="312"/>
                </a:lnTo>
                <a:lnTo>
                  <a:pt x="886" y="313"/>
                </a:lnTo>
                <a:lnTo>
                  <a:pt x="886" y="314"/>
                </a:lnTo>
                <a:lnTo>
                  <a:pt x="885" y="314"/>
                </a:lnTo>
                <a:lnTo>
                  <a:pt x="884" y="314"/>
                </a:lnTo>
                <a:lnTo>
                  <a:pt x="883" y="314"/>
                </a:lnTo>
                <a:lnTo>
                  <a:pt x="883" y="315"/>
                </a:lnTo>
                <a:lnTo>
                  <a:pt x="884" y="316"/>
                </a:lnTo>
                <a:lnTo>
                  <a:pt x="883" y="316"/>
                </a:lnTo>
                <a:lnTo>
                  <a:pt x="883" y="316"/>
                </a:lnTo>
                <a:lnTo>
                  <a:pt x="883" y="317"/>
                </a:lnTo>
                <a:lnTo>
                  <a:pt x="883" y="318"/>
                </a:lnTo>
                <a:lnTo>
                  <a:pt x="883" y="319"/>
                </a:lnTo>
                <a:lnTo>
                  <a:pt x="883" y="320"/>
                </a:lnTo>
                <a:lnTo>
                  <a:pt x="883" y="319"/>
                </a:lnTo>
                <a:lnTo>
                  <a:pt x="884" y="318"/>
                </a:lnTo>
                <a:lnTo>
                  <a:pt x="884" y="317"/>
                </a:lnTo>
                <a:lnTo>
                  <a:pt x="884" y="316"/>
                </a:lnTo>
                <a:lnTo>
                  <a:pt x="884" y="316"/>
                </a:lnTo>
                <a:lnTo>
                  <a:pt x="884" y="316"/>
                </a:lnTo>
                <a:lnTo>
                  <a:pt x="884" y="317"/>
                </a:lnTo>
                <a:lnTo>
                  <a:pt x="884" y="318"/>
                </a:lnTo>
                <a:lnTo>
                  <a:pt x="884" y="319"/>
                </a:lnTo>
                <a:lnTo>
                  <a:pt x="884" y="320"/>
                </a:lnTo>
                <a:lnTo>
                  <a:pt x="884" y="321"/>
                </a:lnTo>
                <a:lnTo>
                  <a:pt x="884" y="321"/>
                </a:lnTo>
                <a:lnTo>
                  <a:pt x="885" y="321"/>
                </a:lnTo>
                <a:lnTo>
                  <a:pt x="885" y="322"/>
                </a:lnTo>
                <a:lnTo>
                  <a:pt x="886" y="322"/>
                </a:lnTo>
                <a:lnTo>
                  <a:pt x="886" y="322"/>
                </a:lnTo>
                <a:lnTo>
                  <a:pt x="886" y="323"/>
                </a:lnTo>
                <a:lnTo>
                  <a:pt x="887" y="323"/>
                </a:lnTo>
                <a:lnTo>
                  <a:pt x="887" y="324"/>
                </a:lnTo>
                <a:lnTo>
                  <a:pt x="888" y="324"/>
                </a:lnTo>
                <a:lnTo>
                  <a:pt x="888" y="325"/>
                </a:lnTo>
                <a:lnTo>
                  <a:pt x="889" y="325"/>
                </a:lnTo>
                <a:lnTo>
                  <a:pt x="890" y="325"/>
                </a:lnTo>
                <a:lnTo>
                  <a:pt x="890" y="325"/>
                </a:lnTo>
                <a:lnTo>
                  <a:pt x="890" y="325"/>
                </a:lnTo>
                <a:lnTo>
                  <a:pt x="891" y="326"/>
                </a:lnTo>
                <a:lnTo>
                  <a:pt x="892" y="327"/>
                </a:lnTo>
                <a:lnTo>
                  <a:pt x="893" y="327"/>
                </a:lnTo>
                <a:lnTo>
                  <a:pt x="893" y="328"/>
                </a:lnTo>
                <a:lnTo>
                  <a:pt x="894" y="328"/>
                </a:lnTo>
                <a:lnTo>
                  <a:pt x="895" y="329"/>
                </a:lnTo>
                <a:lnTo>
                  <a:pt x="895" y="330"/>
                </a:lnTo>
                <a:lnTo>
                  <a:pt x="896" y="330"/>
                </a:lnTo>
                <a:lnTo>
                  <a:pt x="897" y="331"/>
                </a:lnTo>
                <a:lnTo>
                  <a:pt x="897" y="332"/>
                </a:lnTo>
                <a:lnTo>
                  <a:pt x="898" y="332"/>
                </a:lnTo>
                <a:lnTo>
                  <a:pt x="899" y="332"/>
                </a:lnTo>
                <a:lnTo>
                  <a:pt x="899" y="333"/>
                </a:lnTo>
                <a:lnTo>
                  <a:pt x="899" y="334"/>
                </a:lnTo>
                <a:lnTo>
                  <a:pt x="900" y="334"/>
                </a:lnTo>
                <a:lnTo>
                  <a:pt x="901" y="334"/>
                </a:lnTo>
                <a:lnTo>
                  <a:pt x="901" y="335"/>
                </a:lnTo>
                <a:lnTo>
                  <a:pt x="902" y="336"/>
                </a:lnTo>
                <a:lnTo>
                  <a:pt x="903" y="336"/>
                </a:lnTo>
                <a:lnTo>
                  <a:pt x="904" y="337"/>
                </a:lnTo>
                <a:lnTo>
                  <a:pt x="904" y="338"/>
                </a:lnTo>
                <a:lnTo>
                  <a:pt x="904" y="338"/>
                </a:lnTo>
                <a:lnTo>
                  <a:pt x="904" y="339"/>
                </a:lnTo>
                <a:lnTo>
                  <a:pt x="905" y="339"/>
                </a:lnTo>
                <a:lnTo>
                  <a:pt x="905" y="339"/>
                </a:lnTo>
                <a:lnTo>
                  <a:pt x="905" y="340"/>
                </a:lnTo>
                <a:lnTo>
                  <a:pt x="905" y="341"/>
                </a:lnTo>
                <a:lnTo>
                  <a:pt x="905" y="342"/>
                </a:lnTo>
                <a:lnTo>
                  <a:pt x="905" y="343"/>
                </a:lnTo>
                <a:lnTo>
                  <a:pt x="906" y="343"/>
                </a:lnTo>
                <a:lnTo>
                  <a:pt x="906" y="344"/>
                </a:lnTo>
                <a:lnTo>
                  <a:pt x="907" y="346"/>
                </a:lnTo>
                <a:lnTo>
                  <a:pt x="907" y="348"/>
                </a:lnTo>
                <a:lnTo>
                  <a:pt x="908" y="348"/>
                </a:lnTo>
                <a:lnTo>
                  <a:pt x="908" y="348"/>
                </a:lnTo>
                <a:lnTo>
                  <a:pt x="908" y="348"/>
                </a:lnTo>
                <a:lnTo>
                  <a:pt x="908" y="349"/>
                </a:lnTo>
                <a:lnTo>
                  <a:pt x="908" y="350"/>
                </a:lnTo>
                <a:lnTo>
                  <a:pt x="909" y="350"/>
                </a:lnTo>
                <a:lnTo>
                  <a:pt x="910" y="351"/>
                </a:lnTo>
                <a:lnTo>
                  <a:pt x="910" y="352"/>
                </a:lnTo>
                <a:lnTo>
                  <a:pt x="911" y="352"/>
                </a:lnTo>
                <a:lnTo>
                  <a:pt x="911" y="352"/>
                </a:lnTo>
                <a:lnTo>
                  <a:pt x="912" y="353"/>
                </a:lnTo>
                <a:lnTo>
                  <a:pt x="912" y="354"/>
                </a:lnTo>
                <a:lnTo>
                  <a:pt x="913" y="354"/>
                </a:lnTo>
                <a:lnTo>
                  <a:pt x="913" y="355"/>
                </a:lnTo>
                <a:lnTo>
                  <a:pt x="913" y="355"/>
                </a:lnTo>
                <a:lnTo>
                  <a:pt x="913" y="356"/>
                </a:lnTo>
                <a:lnTo>
                  <a:pt x="914" y="356"/>
                </a:lnTo>
                <a:lnTo>
                  <a:pt x="915" y="357"/>
                </a:lnTo>
                <a:lnTo>
                  <a:pt x="916" y="357"/>
                </a:lnTo>
                <a:lnTo>
                  <a:pt x="917" y="358"/>
                </a:lnTo>
                <a:lnTo>
                  <a:pt x="917" y="358"/>
                </a:lnTo>
                <a:lnTo>
                  <a:pt x="918" y="359"/>
                </a:lnTo>
                <a:lnTo>
                  <a:pt x="919" y="359"/>
                </a:lnTo>
                <a:lnTo>
                  <a:pt x="920" y="360"/>
                </a:lnTo>
                <a:lnTo>
                  <a:pt x="920" y="359"/>
                </a:lnTo>
                <a:lnTo>
                  <a:pt x="921" y="359"/>
                </a:lnTo>
                <a:lnTo>
                  <a:pt x="921" y="356"/>
                </a:lnTo>
                <a:lnTo>
                  <a:pt x="920" y="356"/>
                </a:lnTo>
                <a:lnTo>
                  <a:pt x="919" y="354"/>
                </a:lnTo>
                <a:lnTo>
                  <a:pt x="919" y="353"/>
                </a:lnTo>
                <a:lnTo>
                  <a:pt x="921" y="354"/>
                </a:lnTo>
                <a:lnTo>
                  <a:pt x="922" y="356"/>
                </a:lnTo>
                <a:lnTo>
                  <a:pt x="922" y="361"/>
                </a:lnTo>
                <a:lnTo>
                  <a:pt x="922" y="361"/>
                </a:lnTo>
                <a:lnTo>
                  <a:pt x="922" y="361"/>
                </a:lnTo>
                <a:lnTo>
                  <a:pt x="931" y="372"/>
                </a:lnTo>
                <a:lnTo>
                  <a:pt x="936" y="372"/>
                </a:lnTo>
                <a:lnTo>
                  <a:pt x="936" y="371"/>
                </a:lnTo>
                <a:lnTo>
                  <a:pt x="937" y="371"/>
                </a:lnTo>
                <a:lnTo>
                  <a:pt x="938" y="371"/>
                </a:lnTo>
                <a:lnTo>
                  <a:pt x="938" y="372"/>
                </a:lnTo>
                <a:lnTo>
                  <a:pt x="939" y="372"/>
                </a:lnTo>
                <a:lnTo>
                  <a:pt x="940" y="372"/>
                </a:lnTo>
                <a:lnTo>
                  <a:pt x="940" y="372"/>
                </a:lnTo>
                <a:lnTo>
                  <a:pt x="941" y="372"/>
                </a:lnTo>
                <a:lnTo>
                  <a:pt x="942" y="373"/>
                </a:lnTo>
                <a:lnTo>
                  <a:pt x="943" y="373"/>
                </a:lnTo>
                <a:lnTo>
                  <a:pt x="944" y="373"/>
                </a:lnTo>
                <a:lnTo>
                  <a:pt x="945" y="373"/>
                </a:lnTo>
                <a:lnTo>
                  <a:pt x="946" y="373"/>
                </a:lnTo>
                <a:lnTo>
                  <a:pt x="947" y="373"/>
                </a:lnTo>
                <a:lnTo>
                  <a:pt x="948" y="373"/>
                </a:lnTo>
                <a:lnTo>
                  <a:pt x="949" y="373"/>
                </a:lnTo>
                <a:lnTo>
                  <a:pt x="949" y="373"/>
                </a:lnTo>
                <a:lnTo>
                  <a:pt x="950" y="373"/>
                </a:lnTo>
                <a:lnTo>
                  <a:pt x="951" y="373"/>
                </a:lnTo>
                <a:lnTo>
                  <a:pt x="952" y="373"/>
                </a:lnTo>
                <a:lnTo>
                  <a:pt x="953" y="373"/>
                </a:lnTo>
                <a:lnTo>
                  <a:pt x="953" y="373"/>
                </a:lnTo>
                <a:lnTo>
                  <a:pt x="953" y="372"/>
                </a:lnTo>
                <a:lnTo>
                  <a:pt x="954" y="372"/>
                </a:lnTo>
                <a:lnTo>
                  <a:pt x="955" y="372"/>
                </a:lnTo>
                <a:lnTo>
                  <a:pt x="956" y="372"/>
                </a:lnTo>
                <a:lnTo>
                  <a:pt x="957" y="372"/>
                </a:lnTo>
                <a:lnTo>
                  <a:pt x="958" y="371"/>
                </a:lnTo>
                <a:lnTo>
                  <a:pt x="958" y="371"/>
                </a:lnTo>
                <a:lnTo>
                  <a:pt x="959" y="371"/>
                </a:lnTo>
                <a:lnTo>
                  <a:pt x="960" y="371"/>
                </a:lnTo>
                <a:lnTo>
                  <a:pt x="961" y="371"/>
                </a:lnTo>
                <a:lnTo>
                  <a:pt x="961" y="370"/>
                </a:lnTo>
                <a:lnTo>
                  <a:pt x="962" y="370"/>
                </a:lnTo>
                <a:lnTo>
                  <a:pt x="963" y="370"/>
                </a:lnTo>
                <a:lnTo>
                  <a:pt x="964" y="370"/>
                </a:lnTo>
                <a:lnTo>
                  <a:pt x="964" y="370"/>
                </a:lnTo>
                <a:lnTo>
                  <a:pt x="965" y="370"/>
                </a:lnTo>
                <a:lnTo>
                  <a:pt x="966" y="369"/>
                </a:lnTo>
                <a:lnTo>
                  <a:pt x="967" y="369"/>
                </a:lnTo>
                <a:lnTo>
                  <a:pt x="967" y="368"/>
                </a:lnTo>
                <a:lnTo>
                  <a:pt x="967" y="368"/>
                </a:lnTo>
                <a:lnTo>
                  <a:pt x="968" y="368"/>
                </a:lnTo>
                <a:lnTo>
                  <a:pt x="969" y="368"/>
                </a:lnTo>
                <a:lnTo>
                  <a:pt x="970" y="368"/>
                </a:lnTo>
                <a:lnTo>
                  <a:pt x="970" y="369"/>
                </a:lnTo>
                <a:lnTo>
                  <a:pt x="971" y="369"/>
                </a:lnTo>
                <a:lnTo>
                  <a:pt x="971" y="370"/>
                </a:lnTo>
                <a:lnTo>
                  <a:pt x="971" y="370"/>
                </a:lnTo>
                <a:lnTo>
                  <a:pt x="971" y="370"/>
                </a:lnTo>
                <a:lnTo>
                  <a:pt x="972" y="371"/>
                </a:lnTo>
                <a:lnTo>
                  <a:pt x="973" y="371"/>
                </a:lnTo>
                <a:lnTo>
                  <a:pt x="974" y="372"/>
                </a:lnTo>
                <a:lnTo>
                  <a:pt x="975" y="372"/>
                </a:lnTo>
                <a:lnTo>
                  <a:pt x="976" y="372"/>
                </a:lnTo>
                <a:lnTo>
                  <a:pt x="976" y="373"/>
                </a:lnTo>
                <a:lnTo>
                  <a:pt x="976" y="373"/>
                </a:lnTo>
                <a:lnTo>
                  <a:pt x="977" y="373"/>
                </a:lnTo>
                <a:lnTo>
                  <a:pt x="977" y="374"/>
                </a:lnTo>
                <a:lnTo>
                  <a:pt x="978" y="374"/>
                </a:lnTo>
                <a:lnTo>
                  <a:pt x="979" y="374"/>
                </a:lnTo>
                <a:lnTo>
                  <a:pt x="980" y="374"/>
                </a:lnTo>
                <a:lnTo>
                  <a:pt x="980" y="375"/>
                </a:lnTo>
                <a:lnTo>
                  <a:pt x="981" y="375"/>
                </a:lnTo>
                <a:lnTo>
                  <a:pt x="982" y="375"/>
                </a:lnTo>
                <a:lnTo>
                  <a:pt x="983" y="376"/>
                </a:lnTo>
                <a:lnTo>
                  <a:pt x="984" y="376"/>
                </a:lnTo>
                <a:lnTo>
                  <a:pt x="985" y="377"/>
                </a:lnTo>
                <a:lnTo>
                  <a:pt x="985" y="377"/>
                </a:lnTo>
                <a:lnTo>
                  <a:pt x="985" y="378"/>
                </a:lnTo>
                <a:lnTo>
                  <a:pt x="986" y="378"/>
                </a:lnTo>
                <a:lnTo>
                  <a:pt x="987" y="378"/>
                </a:lnTo>
                <a:lnTo>
                  <a:pt x="988" y="378"/>
                </a:lnTo>
                <a:lnTo>
                  <a:pt x="988" y="379"/>
                </a:lnTo>
                <a:lnTo>
                  <a:pt x="989" y="379"/>
                </a:lnTo>
                <a:lnTo>
                  <a:pt x="989" y="378"/>
                </a:lnTo>
                <a:lnTo>
                  <a:pt x="989" y="379"/>
                </a:lnTo>
                <a:lnTo>
                  <a:pt x="990" y="379"/>
                </a:lnTo>
                <a:lnTo>
                  <a:pt x="990" y="379"/>
                </a:lnTo>
                <a:lnTo>
                  <a:pt x="991" y="379"/>
                </a:lnTo>
                <a:lnTo>
                  <a:pt x="992" y="380"/>
                </a:lnTo>
                <a:lnTo>
                  <a:pt x="993" y="380"/>
                </a:lnTo>
                <a:lnTo>
                  <a:pt x="994" y="381"/>
                </a:lnTo>
                <a:lnTo>
                  <a:pt x="994" y="381"/>
                </a:lnTo>
                <a:lnTo>
                  <a:pt x="995" y="381"/>
                </a:lnTo>
                <a:lnTo>
                  <a:pt x="996" y="382"/>
                </a:lnTo>
                <a:lnTo>
                  <a:pt x="997" y="382"/>
                </a:lnTo>
                <a:lnTo>
                  <a:pt x="998" y="383"/>
                </a:lnTo>
                <a:lnTo>
                  <a:pt x="998" y="383"/>
                </a:lnTo>
                <a:lnTo>
                  <a:pt x="998" y="384"/>
                </a:lnTo>
                <a:lnTo>
                  <a:pt x="999" y="384"/>
                </a:lnTo>
                <a:lnTo>
                  <a:pt x="999" y="384"/>
                </a:lnTo>
                <a:lnTo>
                  <a:pt x="1000" y="384"/>
                </a:lnTo>
                <a:lnTo>
                  <a:pt x="1001" y="385"/>
                </a:lnTo>
                <a:lnTo>
                  <a:pt x="1002" y="385"/>
                </a:lnTo>
                <a:lnTo>
                  <a:pt x="1003" y="386"/>
                </a:lnTo>
                <a:lnTo>
                  <a:pt x="1003" y="386"/>
                </a:lnTo>
                <a:lnTo>
                  <a:pt x="1004" y="386"/>
                </a:lnTo>
                <a:lnTo>
                  <a:pt x="1005" y="387"/>
                </a:lnTo>
                <a:lnTo>
                  <a:pt x="1006" y="387"/>
                </a:lnTo>
                <a:lnTo>
                  <a:pt x="1007" y="387"/>
                </a:lnTo>
                <a:lnTo>
                  <a:pt x="1007" y="388"/>
                </a:lnTo>
                <a:lnTo>
                  <a:pt x="1007" y="388"/>
                </a:lnTo>
                <a:lnTo>
                  <a:pt x="1008" y="388"/>
                </a:lnTo>
                <a:lnTo>
                  <a:pt x="1008" y="389"/>
                </a:lnTo>
                <a:lnTo>
                  <a:pt x="1009" y="389"/>
                </a:lnTo>
                <a:lnTo>
                  <a:pt x="1009" y="389"/>
                </a:lnTo>
                <a:lnTo>
                  <a:pt x="1010" y="389"/>
                </a:lnTo>
                <a:lnTo>
                  <a:pt x="1011" y="389"/>
                </a:lnTo>
                <a:lnTo>
                  <a:pt x="1012" y="390"/>
                </a:lnTo>
                <a:lnTo>
                  <a:pt x="1012" y="390"/>
                </a:lnTo>
                <a:lnTo>
                  <a:pt x="1012" y="391"/>
                </a:lnTo>
                <a:lnTo>
                  <a:pt x="1012" y="392"/>
                </a:lnTo>
                <a:lnTo>
                  <a:pt x="1012" y="393"/>
                </a:lnTo>
                <a:lnTo>
                  <a:pt x="1013" y="393"/>
                </a:lnTo>
                <a:lnTo>
                  <a:pt x="1013" y="394"/>
                </a:lnTo>
                <a:lnTo>
                  <a:pt x="1014" y="394"/>
                </a:lnTo>
                <a:lnTo>
                  <a:pt x="1014" y="395"/>
                </a:lnTo>
                <a:lnTo>
                  <a:pt x="1015" y="395"/>
                </a:lnTo>
                <a:lnTo>
                  <a:pt x="1015" y="396"/>
                </a:lnTo>
                <a:lnTo>
                  <a:pt x="1016" y="396"/>
                </a:lnTo>
                <a:lnTo>
                  <a:pt x="1016" y="396"/>
                </a:lnTo>
                <a:lnTo>
                  <a:pt x="1016" y="397"/>
                </a:lnTo>
                <a:lnTo>
                  <a:pt x="1016" y="398"/>
                </a:lnTo>
                <a:lnTo>
                  <a:pt x="1017" y="398"/>
                </a:lnTo>
                <a:lnTo>
                  <a:pt x="1017" y="398"/>
                </a:lnTo>
                <a:lnTo>
                  <a:pt x="1018" y="398"/>
                </a:lnTo>
                <a:lnTo>
                  <a:pt x="1018" y="399"/>
                </a:lnTo>
                <a:lnTo>
                  <a:pt x="1018" y="400"/>
                </a:lnTo>
                <a:lnTo>
                  <a:pt x="1019" y="401"/>
                </a:lnTo>
                <a:lnTo>
                  <a:pt x="1019" y="402"/>
                </a:lnTo>
                <a:lnTo>
                  <a:pt x="1019" y="402"/>
                </a:lnTo>
                <a:lnTo>
                  <a:pt x="1020" y="402"/>
                </a:lnTo>
                <a:lnTo>
                  <a:pt x="1020" y="403"/>
                </a:lnTo>
                <a:lnTo>
                  <a:pt x="1021" y="403"/>
                </a:lnTo>
                <a:lnTo>
                  <a:pt x="1021" y="404"/>
                </a:lnTo>
                <a:lnTo>
                  <a:pt x="1021" y="405"/>
                </a:lnTo>
                <a:lnTo>
                  <a:pt x="1021" y="406"/>
                </a:lnTo>
                <a:lnTo>
                  <a:pt x="1022" y="406"/>
                </a:lnTo>
                <a:lnTo>
                  <a:pt x="1022" y="407"/>
                </a:lnTo>
                <a:lnTo>
                  <a:pt x="1022" y="407"/>
                </a:lnTo>
                <a:lnTo>
                  <a:pt x="1023" y="407"/>
                </a:lnTo>
                <a:lnTo>
                  <a:pt x="1023" y="408"/>
                </a:lnTo>
                <a:lnTo>
                  <a:pt x="1023" y="409"/>
                </a:lnTo>
                <a:lnTo>
                  <a:pt x="1023" y="410"/>
                </a:lnTo>
                <a:lnTo>
                  <a:pt x="1024" y="410"/>
                </a:lnTo>
                <a:lnTo>
                  <a:pt x="1024" y="411"/>
                </a:lnTo>
                <a:lnTo>
                  <a:pt x="1024" y="411"/>
                </a:lnTo>
                <a:lnTo>
                  <a:pt x="1024" y="412"/>
                </a:lnTo>
                <a:lnTo>
                  <a:pt x="1024" y="413"/>
                </a:lnTo>
                <a:lnTo>
                  <a:pt x="1024" y="414"/>
                </a:lnTo>
                <a:lnTo>
                  <a:pt x="1024" y="415"/>
                </a:lnTo>
                <a:lnTo>
                  <a:pt x="1024" y="416"/>
                </a:lnTo>
                <a:lnTo>
                  <a:pt x="1024" y="416"/>
                </a:lnTo>
                <a:lnTo>
                  <a:pt x="1024" y="417"/>
                </a:lnTo>
                <a:lnTo>
                  <a:pt x="1024" y="418"/>
                </a:lnTo>
                <a:lnTo>
                  <a:pt x="1024" y="419"/>
                </a:lnTo>
                <a:lnTo>
                  <a:pt x="1024" y="420"/>
                </a:lnTo>
                <a:lnTo>
                  <a:pt x="1024" y="421"/>
                </a:lnTo>
                <a:lnTo>
                  <a:pt x="1024" y="422"/>
                </a:lnTo>
                <a:lnTo>
                  <a:pt x="1023" y="422"/>
                </a:lnTo>
                <a:lnTo>
                  <a:pt x="1023" y="423"/>
                </a:lnTo>
                <a:lnTo>
                  <a:pt x="1023" y="424"/>
                </a:lnTo>
                <a:lnTo>
                  <a:pt x="1023" y="425"/>
                </a:lnTo>
                <a:lnTo>
                  <a:pt x="1022" y="425"/>
                </a:lnTo>
                <a:lnTo>
                  <a:pt x="1022" y="426"/>
                </a:lnTo>
                <a:lnTo>
                  <a:pt x="1022" y="427"/>
                </a:lnTo>
                <a:lnTo>
                  <a:pt x="1021" y="427"/>
                </a:lnTo>
                <a:lnTo>
                  <a:pt x="1021" y="428"/>
                </a:lnTo>
                <a:lnTo>
                  <a:pt x="1021" y="429"/>
                </a:lnTo>
                <a:lnTo>
                  <a:pt x="1021" y="429"/>
                </a:lnTo>
                <a:lnTo>
                  <a:pt x="1020" y="429"/>
                </a:lnTo>
                <a:lnTo>
                  <a:pt x="1019" y="430"/>
                </a:lnTo>
                <a:lnTo>
                  <a:pt x="1018" y="430"/>
                </a:lnTo>
                <a:lnTo>
                  <a:pt x="1018" y="431"/>
                </a:lnTo>
                <a:lnTo>
                  <a:pt x="1017" y="431"/>
                </a:lnTo>
                <a:lnTo>
                  <a:pt x="1017" y="432"/>
                </a:lnTo>
                <a:lnTo>
                  <a:pt x="1016" y="432"/>
                </a:lnTo>
                <a:lnTo>
                  <a:pt x="1016" y="433"/>
                </a:lnTo>
                <a:lnTo>
                  <a:pt x="1016" y="433"/>
                </a:lnTo>
                <a:lnTo>
                  <a:pt x="1016" y="434"/>
                </a:lnTo>
                <a:lnTo>
                  <a:pt x="1015" y="434"/>
                </a:lnTo>
                <a:lnTo>
                  <a:pt x="1015" y="434"/>
                </a:lnTo>
                <a:lnTo>
                  <a:pt x="1015" y="435"/>
                </a:lnTo>
                <a:lnTo>
                  <a:pt x="1014" y="435"/>
                </a:lnTo>
                <a:lnTo>
                  <a:pt x="1014" y="436"/>
                </a:lnTo>
                <a:lnTo>
                  <a:pt x="1014" y="437"/>
                </a:lnTo>
                <a:lnTo>
                  <a:pt x="1013" y="437"/>
                </a:lnTo>
                <a:lnTo>
                  <a:pt x="1013" y="438"/>
                </a:lnTo>
                <a:lnTo>
                  <a:pt x="1013" y="438"/>
                </a:lnTo>
                <a:lnTo>
                  <a:pt x="1013" y="439"/>
                </a:lnTo>
                <a:lnTo>
                  <a:pt x="1013" y="440"/>
                </a:lnTo>
                <a:lnTo>
                  <a:pt x="1013" y="441"/>
                </a:lnTo>
                <a:lnTo>
                  <a:pt x="1013" y="442"/>
                </a:lnTo>
                <a:lnTo>
                  <a:pt x="1012" y="443"/>
                </a:lnTo>
                <a:lnTo>
                  <a:pt x="1012" y="443"/>
                </a:lnTo>
                <a:lnTo>
                  <a:pt x="1012" y="443"/>
                </a:lnTo>
                <a:lnTo>
                  <a:pt x="1011" y="443"/>
                </a:lnTo>
                <a:lnTo>
                  <a:pt x="1011" y="444"/>
                </a:lnTo>
                <a:lnTo>
                  <a:pt x="1010" y="444"/>
                </a:lnTo>
                <a:lnTo>
                  <a:pt x="1010" y="445"/>
                </a:lnTo>
                <a:lnTo>
                  <a:pt x="1010" y="446"/>
                </a:lnTo>
                <a:lnTo>
                  <a:pt x="1009" y="446"/>
                </a:lnTo>
                <a:lnTo>
                  <a:pt x="1009" y="447"/>
                </a:lnTo>
                <a:lnTo>
                  <a:pt x="1009" y="447"/>
                </a:lnTo>
                <a:lnTo>
                  <a:pt x="1008" y="447"/>
                </a:lnTo>
                <a:lnTo>
                  <a:pt x="1008" y="448"/>
                </a:lnTo>
                <a:lnTo>
                  <a:pt x="1007" y="448"/>
                </a:lnTo>
                <a:lnTo>
                  <a:pt x="1007" y="449"/>
                </a:lnTo>
                <a:lnTo>
                  <a:pt x="1007" y="450"/>
                </a:lnTo>
                <a:lnTo>
                  <a:pt x="1007" y="450"/>
                </a:lnTo>
                <a:lnTo>
                  <a:pt x="1007" y="451"/>
                </a:lnTo>
                <a:lnTo>
                  <a:pt x="1006" y="452"/>
                </a:lnTo>
                <a:lnTo>
                  <a:pt x="1006" y="452"/>
                </a:lnTo>
                <a:lnTo>
                  <a:pt x="1005" y="453"/>
                </a:lnTo>
                <a:lnTo>
                  <a:pt x="1005" y="454"/>
                </a:lnTo>
                <a:lnTo>
                  <a:pt x="1005" y="455"/>
                </a:lnTo>
                <a:lnTo>
                  <a:pt x="1004" y="455"/>
                </a:lnTo>
                <a:lnTo>
                  <a:pt x="1004" y="456"/>
                </a:lnTo>
                <a:lnTo>
                  <a:pt x="1004" y="456"/>
                </a:lnTo>
                <a:lnTo>
                  <a:pt x="1003" y="456"/>
                </a:lnTo>
                <a:lnTo>
                  <a:pt x="1003" y="457"/>
                </a:lnTo>
                <a:lnTo>
                  <a:pt x="1003" y="457"/>
                </a:lnTo>
                <a:lnTo>
                  <a:pt x="1002" y="457"/>
                </a:lnTo>
                <a:lnTo>
                  <a:pt x="1002" y="458"/>
                </a:lnTo>
                <a:lnTo>
                  <a:pt x="1001" y="458"/>
                </a:lnTo>
                <a:lnTo>
                  <a:pt x="1001" y="459"/>
                </a:lnTo>
                <a:lnTo>
                  <a:pt x="1001" y="460"/>
                </a:lnTo>
                <a:lnTo>
                  <a:pt x="1002" y="461"/>
                </a:lnTo>
                <a:lnTo>
                  <a:pt x="1002" y="461"/>
                </a:lnTo>
                <a:lnTo>
                  <a:pt x="1003" y="461"/>
                </a:lnTo>
                <a:lnTo>
                  <a:pt x="1003" y="462"/>
                </a:lnTo>
                <a:lnTo>
                  <a:pt x="1002" y="462"/>
                </a:lnTo>
                <a:lnTo>
                  <a:pt x="1002" y="463"/>
                </a:lnTo>
                <a:lnTo>
                  <a:pt x="1002" y="464"/>
                </a:lnTo>
                <a:lnTo>
                  <a:pt x="1002" y="465"/>
                </a:lnTo>
                <a:lnTo>
                  <a:pt x="1002" y="465"/>
                </a:lnTo>
                <a:lnTo>
                  <a:pt x="1001" y="465"/>
                </a:lnTo>
                <a:lnTo>
                  <a:pt x="1001" y="466"/>
                </a:lnTo>
                <a:lnTo>
                  <a:pt x="1001" y="467"/>
                </a:lnTo>
                <a:lnTo>
                  <a:pt x="1001" y="468"/>
                </a:lnTo>
                <a:lnTo>
                  <a:pt x="1001" y="469"/>
                </a:lnTo>
                <a:lnTo>
                  <a:pt x="1000" y="470"/>
                </a:lnTo>
                <a:lnTo>
                  <a:pt x="1000" y="470"/>
                </a:lnTo>
                <a:lnTo>
                  <a:pt x="1000" y="471"/>
                </a:lnTo>
                <a:lnTo>
                  <a:pt x="999" y="471"/>
                </a:lnTo>
                <a:lnTo>
                  <a:pt x="999" y="472"/>
                </a:lnTo>
                <a:lnTo>
                  <a:pt x="998" y="473"/>
                </a:lnTo>
                <a:lnTo>
                  <a:pt x="998" y="474"/>
                </a:lnTo>
                <a:lnTo>
                  <a:pt x="998" y="474"/>
                </a:lnTo>
                <a:lnTo>
                  <a:pt x="998" y="475"/>
                </a:lnTo>
                <a:lnTo>
                  <a:pt x="998" y="476"/>
                </a:lnTo>
                <a:lnTo>
                  <a:pt x="998" y="477"/>
                </a:lnTo>
                <a:lnTo>
                  <a:pt x="998" y="478"/>
                </a:lnTo>
                <a:lnTo>
                  <a:pt x="998" y="478"/>
                </a:lnTo>
                <a:lnTo>
                  <a:pt x="998" y="479"/>
                </a:lnTo>
                <a:lnTo>
                  <a:pt x="998" y="479"/>
                </a:lnTo>
                <a:lnTo>
                  <a:pt x="997" y="480"/>
                </a:lnTo>
                <a:lnTo>
                  <a:pt x="996" y="480"/>
                </a:lnTo>
                <a:lnTo>
                  <a:pt x="995" y="481"/>
                </a:lnTo>
                <a:lnTo>
                  <a:pt x="994" y="481"/>
                </a:lnTo>
                <a:lnTo>
                  <a:pt x="994" y="482"/>
                </a:lnTo>
                <a:lnTo>
                  <a:pt x="993" y="482"/>
                </a:lnTo>
                <a:lnTo>
                  <a:pt x="993" y="483"/>
                </a:lnTo>
                <a:lnTo>
                  <a:pt x="992" y="483"/>
                </a:lnTo>
                <a:lnTo>
                  <a:pt x="991" y="483"/>
                </a:lnTo>
                <a:lnTo>
                  <a:pt x="991" y="484"/>
                </a:lnTo>
                <a:lnTo>
                  <a:pt x="991" y="485"/>
                </a:lnTo>
                <a:lnTo>
                  <a:pt x="990" y="485"/>
                </a:lnTo>
                <a:lnTo>
                  <a:pt x="990" y="486"/>
                </a:lnTo>
                <a:lnTo>
                  <a:pt x="990" y="487"/>
                </a:lnTo>
                <a:lnTo>
                  <a:pt x="990" y="488"/>
                </a:lnTo>
                <a:lnTo>
                  <a:pt x="991" y="488"/>
                </a:lnTo>
                <a:lnTo>
                  <a:pt x="991" y="488"/>
                </a:lnTo>
                <a:lnTo>
                  <a:pt x="991" y="489"/>
                </a:lnTo>
                <a:lnTo>
                  <a:pt x="990" y="489"/>
                </a:lnTo>
                <a:lnTo>
                  <a:pt x="990" y="490"/>
                </a:lnTo>
                <a:lnTo>
                  <a:pt x="990" y="491"/>
                </a:lnTo>
                <a:lnTo>
                  <a:pt x="989" y="491"/>
                </a:lnTo>
                <a:lnTo>
                  <a:pt x="989" y="492"/>
                </a:lnTo>
                <a:lnTo>
                  <a:pt x="989" y="492"/>
                </a:lnTo>
                <a:lnTo>
                  <a:pt x="989" y="492"/>
                </a:lnTo>
                <a:lnTo>
                  <a:pt x="989" y="493"/>
                </a:lnTo>
                <a:lnTo>
                  <a:pt x="989" y="494"/>
                </a:lnTo>
                <a:lnTo>
                  <a:pt x="988" y="494"/>
                </a:lnTo>
                <a:lnTo>
                  <a:pt x="988" y="495"/>
                </a:lnTo>
                <a:lnTo>
                  <a:pt x="988" y="496"/>
                </a:lnTo>
                <a:lnTo>
                  <a:pt x="989" y="496"/>
                </a:lnTo>
                <a:lnTo>
                  <a:pt x="988" y="496"/>
                </a:lnTo>
                <a:lnTo>
                  <a:pt x="988" y="497"/>
                </a:lnTo>
                <a:lnTo>
                  <a:pt x="987" y="497"/>
                </a:lnTo>
                <a:lnTo>
                  <a:pt x="986" y="497"/>
                </a:lnTo>
                <a:lnTo>
                  <a:pt x="986" y="497"/>
                </a:lnTo>
                <a:lnTo>
                  <a:pt x="985" y="497"/>
                </a:lnTo>
                <a:lnTo>
                  <a:pt x="985" y="498"/>
                </a:lnTo>
                <a:lnTo>
                  <a:pt x="986" y="498"/>
                </a:lnTo>
                <a:lnTo>
                  <a:pt x="985" y="499"/>
                </a:lnTo>
                <a:lnTo>
                  <a:pt x="985" y="499"/>
                </a:lnTo>
                <a:lnTo>
                  <a:pt x="985" y="500"/>
                </a:lnTo>
                <a:lnTo>
                  <a:pt x="985" y="500"/>
                </a:lnTo>
                <a:lnTo>
                  <a:pt x="985" y="500"/>
                </a:lnTo>
                <a:lnTo>
                  <a:pt x="985" y="501"/>
                </a:lnTo>
                <a:lnTo>
                  <a:pt x="985" y="500"/>
                </a:lnTo>
                <a:lnTo>
                  <a:pt x="985" y="501"/>
                </a:lnTo>
                <a:lnTo>
                  <a:pt x="984" y="501"/>
                </a:lnTo>
                <a:lnTo>
                  <a:pt x="984" y="501"/>
                </a:lnTo>
                <a:lnTo>
                  <a:pt x="983" y="501"/>
                </a:lnTo>
                <a:lnTo>
                  <a:pt x="983" y="502"/>
                </a:lnTo>
                <a:lnTo>
                  <a:pt x="982" y="502"/>
                </a:lnTo>
                <a:lnTo>
                  <a:pt x="982" y="503"/>
                </a:lnTo>
                <a:lnTo>
                  <a:pt x="981" y="503"/>
                </a:lnTo>
                <a:lnTo>
                  <a:pt x="981" y="504"/>
                </a:lnTo>
                <a:lnTo>
                  <a:pt x="980" y="504"/>
                </a:lnTo>
                <a:lnTo>
                  <a:pt x="980" y="505"/>
                </a:lnTo>
                <a:lnTo>
                  <a:pt x="979" y="505"/>
                </a:lnTo>
                <a:lnTo>
                  <a:pt x="979" y="506"/>
                </a:lnTo>
                <a:lnTo>
                  <a:pt x="978" y="506"/>
                </a:lnTo>
                <a:lnTo>
                  <a:pt x="978" y="506"/>
                </a:lnTo>
                <a:lnTo>
                  <a:pt x="978" y="507"/>
                </a:lnTo>
                <a:lnTo>
                  <a:pt x="977" y="507"/>
                </a:lnTo>
                <a:lnTo>
                  <a:pt x="977" y="508"/>
                </a:lnTo>
                <a:lnTo>
                  <a:pt x="976" y="508"/>
                </a:lnTo>
                <a:lnTo>
                  <a:pt x="976" y="509"/>
                </a:lnTo>
                <a:lnTo>
                  <a:pt x="976" y="510"/>
                </a:lnTo>
                <a:lnTo>
                  <a:pt x="976" y="510"/>
                </a:lnTo>
                <a:lnTo>
                  <a:pt x="975" y="510"/>
                </a:lnTo>
                <a:lnTo>
                  <a:pt x="974" y="511"/>
                </a:lnTo>
                <a:lnTo>
                  <a:pt x="973" y="511"/>
                </a:lnTo>
                <a:lnTo>
                  <a:pt x="973" y="512"/>
                </a:lnTo>
                <a:lnTo>
                  <a:pt x="972" y="513"/>
                </a:lnTo>
                <a:lnTo>
                  <a:pt x="972" y="514"/>
                </a:lnTo>
                <a:lnTo>
                  <a:pt x="971" y="514"/>
                </a:lnTo>
                <a:lnTo>
                  <a:pt x="971" y="515"/>
                </a:lnTo>
                <a:lnTo>
                  <a:pt x="971" y="515"/>
                </a:lnTo>
                <a:lnTo>
                  <a:pt x="971" y="515"/>
                </a:lnTo>
                <a:lnTo>
                  <a:pt x="970" y="515"/>
                </a:lnTo>
                <a:lnTo>
                  <a:pt x="970" y="516"/>
                </a:lnTo>
                <a:lnTo>
                  <a:pt x="969" y="517"/>
                </a:lnTo>
                <a:lnTo>
                  <a:pt x="968" y="518"/>
                </a:lnTo>
                <a:lnTo>
                  <a:pt x="968" y="519"/>
                </a:lnTo>
                <a:lnTo>
                  <a:pt x="967" y="519"/>
                </a:lnTo>
                <a:lnTo>
                  <a:pt x="967" y="519"/>
                </a:lnTo>
                <a:lnTo>
                  <a:pt x="967" y="520"/>
                </a:lnTo>
                <a:lnTo>
                  <a:pt x="966" y="520"/>
                </a:lnTo>
                <a:lnTo>
                  <a:pt x="966" y="521"/>
                </a:lnTo>
                <a:lnTo>
                  <a:pt x="965" y="521"/>
                </a:lnTo>
                <a:lnTo>
                  <a:pt x="965" y="522"/>
                </a:lnTo>
                <a:lnTo>
                  <a:pt x="966" y="522"/>
                </a:lnTo>
                <a:lnTo>
                  <a:pt x="966" y="523"/>
                </a:lnTo>
                <a:lnTo>
                  <a:pt x="965" y="523"/>
                </a:lnTo>
                <a:lnTo>
                  <a:pt x="964" y="523"/>
                </a:lnTo>
                <a:lnTo>
                  <a:pt x="964" y="524"/>
                </a:lnTo>
                <a:lnTo>
                  <a:pt x="963" y="524"/>
                </a:lnTo>
                <a:lnTo>
                  <a:pt x="962" y="524"/>
                </a:lnTo>
                <a:lnTo>
                  <a:pt x="962" y="524"/>
                </a:lnTo>
                <a:lnTo>
                  <a:pt x="962" y="525"/>
                </a:lnTo>
                <a:lnTo>
                  <a:pt x="961" y="525"/>
                </a:lnTo>
                <a:lnTo>
                  <a:pt x="961" y="526"/>
                </a:lnTo>
                <a:lnTo>
                  <a:pt x="960" y="527"/>
                </a:lnTo>
                <a:lnTo>
                  <a:pt x="959" y="528"/>
                </a:lnTo>
                <a:lnTo>
                  <a:pt x="958" y="528"/>
                </a:lnTo>
                <a:lnTo>
                  <a:pt x="958" y="528"/>
                </a:lnTo>
                <a:lnTo>
                  <a:pt x="958" y="528"/>
                </a:lnTo>
                <a:lnTo>
                  <a:pt x="958" y="529"/>
                </a:lnTo>
                <a:lnTo>
                  <a:pt x="957" y="529"/>
                </a:lnTo>
                <a:lnTo>
                  <a:pt x="957" y="530"/>
                </a:lnTo>
                <a:lnTo>
                  <a:pt x="956" y="531"/>
                </a:lnTo>
                <a:lnTo>
                  <a:pt x="956" y="532"/>
                </a:lnTo>
                <a:lnTo>
                  <a:pt x="955" y="532"/>
                </a:lnTo>
                <a:lnTo>
                  <a:pt x="955" y="533"/>
                </a:lnTo>
                <a:lnTo>
                  <a:pt x="954" y="533"/>
                </a:lnTo>
                <a:lnTo>
                  <a:pt x="954" y="533"/>
                </a:lnTo>
                <a:lnTo>
                  <a:pt x="953" y="533"/>
                </a:lnTo>
                <a:lnTo>
                  <a:pt x="953" y="534"/>
                </a:lnTo>
                <a:lnTo>
                  <a:pt x="953" y="534"/>
                </a:lnTo>
                <a:lnTo>
                  <a:pt x="953" y="535"/>
                </a:lnTo>
                <a:lnTo>
                  <a:pt x="952" y="535"/>
                </a:lnTo>
                <a:lnTo>
                  <a:pt x="952" y="536"/>
                </a:lnTo>
                <a:lnTo>
                  <a:pt x="951" y="536"/>
                </a:lnTo>
                <a:lnTo>
                  <a:pt x="951" y="537"/>
                </a:lnTo>
                <a:lnTo>
                  <a:pt x="950" y="537"/>
                </a:lnTo>
                <a:lnTo>
                  <a:pt x="950" y="538"/>
                </a:lnTo>
                <a:lnTo>
                  <a:pt x="949" y="538"/>
                </a:lnTo>
                <a:lnTo>
                  <a:pt x="949" y="538"/>
                </a:lnTo>
                <a:lnTo>
                  <a:pt x="948" y="538"/>
                </a:lnTo>
                <a:lnTo>
                  <a:pt x="948" y="539"/>
                </a:lnTo>
                <a:lnTo>
                  <a:pt x="947" y="539"/>
                </a:lnTo>
                <a:lnTo>
                  <a:pt x="946" y="539"/>
                </a:lnTo>
                <a:lnTo>
                  <a:pt x="946" y="540"/>
                </a:lnTo>
                <a:lnTo>
                  <a:pt x="945" y="540"/>
                </a:lnTo>
                <a:lnTo>
                  <a:pt x="945" y="541"/>
                </a:lnTo>
                <a:lnTo>
                  <a:pt x="944" y="541"/>
                </a:lnTo>
                <a:lnTo>
                  <a:pt x="944" y="542"/>
                </a:lnTo>
                <a:lnTo>
                  <a:pt x="944" y="542"/>
                </a:lnTo>
                <a:lnTo>
                  <a:pt x="943" y="542"/>
                </a:lnTo>
                <a:lnTo>
                  <a:pt x="943" y="542"/>
                </a:lnTo>
                <a:lnTo>
                  <a:pt x="942" y="542"/>
                </a:lnTo>
                <a:lnTo>
                  <a:pt x="942" y="543"/>
                </a:lnTo>
                <a:lnTo>
                  <a:pt x="941" y="543"/>
                </a:lnTo>
                <a:lnTo>
                  <a:pt x="940" y="543"/>
                </a:lnTo>
                <a:lnTo>
                  <a:pt x="940" y="543"/>
                </a:lnTo>
                <a:lnTo>
                  <a:pt x="940" y="544"/>
                </a:lnTo>
                <a:lnTo>
                  <a:pt x="939" y="544"/>
                </a:lnTo>
                <a:lnTo>
                  <a:pt x="938" y="544"/>
                </a:lnTo>
                <a:lnTo>
                  <a:pt x="938" y="545"/>
                </a:lnTo>
                <a:lnTo>
                  <a:pt x="938" y="546"/>
                </a:lnTo>
                <a:lnTo>
                  <a:pt x="937" y="546"/>
                </a:lnTo>
                <a:lnTo>
                  <a:pt x="936" y="546"/>
                </a:lnTo>
                <a:lnTo>
                  <a:pt x="936" y="547"/>
                </a:lnTo>
                <a:lnTo>
                  <a:pt x="935" y="547"/>
                </a:lnTo>
                <a:lnTo>
                  <a:pt x="935" y="547"/>
                </a:lnTo>
                <a:lnTo>
                  <a:pt x="934" y="547"/>
                </a:lnTo>
                <a:lnTo>
                  <a:pt x="933" y="547"/>
                </a:lnTo>
                <a:lnTo>
                  <a:pt x="932" y="547"/>
                </a:lnTo>
                <a:lnTo>
                  <a:pt x="931" y="547"/>
                </a:lnTo>
                <a:lnTo>
                  <a:pt x="931" y="547"/>
                </a:lnTo>
                <a:lnTo>
                  <a:pt x="930" y="548"/>
                </a:lnTo>
                <a:lnTo>
                  <a:pt x="929" y="548"/>
                </a:lnTo>
                <a:lnTo>
                  <a:pt x="928" y="548"/>
                </a:lnTo>
                <a:lnTo>
                  <a:pt x="928" y="549"/>
                </a:lnTo>
                <a:lnTo>
                  <a:pt x="927" y="549"/>
                </a:lnTo>
                <a:lnTo>
                  <a:pt x="926" y="549"/>
                </a:lnTo>
                <a:lnTo>
                  <a:pt x="926" y="550"/>
                </a:lnTo>
                <a:lnTo>
                  <a:pt x="925" y="550"/>
                </a:lnTo>
                <a:lnTo>
                  <a:pt x="924" y="550"/>
                </a:lnTo>
                <a:lnTo>
                  <a:pt x="923" y="551"/>
                </a:lnTo>
                <a:lnTo>
                  <a:pt x="922" y="551"/>
                </a:lnTo>
                <a:lnTo>
                  <a:pt x="922" y="551"/>
                </a:lnTo>
                <a:lnTo>
                  <a:pt x="921" y="551"/>
                </a:lnTo>
                <a:lnTo>
                  <a:pt x="920" y="551"/>
                </a:lnTo>
                <a:lnTo>
                  <a:pt x="919" y="551"/>
                </a:lnTo>
                <a:lnTo>
                  <a:pt x="918" y="551"/>
                </a:lnTo>
                <a:lnTo>
                  <a:pt x="918" y="552"/>
                </a:lnTo>
                <a:lnTo>
                  <a:pt x="917" y="552"/>
                </a:lnTo>
                <a:lnTo>
                  <a:pt x="917" y="552"/>
                </a:lnTo>
                <a:lnTo>
                  <a:pt x="916" y="552"/>
                </a:lnTo>
                <a:lnTo>
                  <a:pt x="916" y="553"/>
                </a:lnTo>
                <a:lnTo>
                  <a:pt x="915" y="553"/>
                </a:lnTo>
                <a:lnTo>
                  <a:pt x="914" y="553"/>
                </a:lnTo>
                <a:lnTo>
                  <a:pt x="913" y="554"/>
                </a:lnTo>
                <a:lnTo>
                  <a:pt x="913" y="554"/>
                </a:lnTo>
                <a:lnTo>
                  <a:pt x="913" y="555"/>
                </a:lnTo>
                <a:lnTo>
                  <a:pt x="912" y="555"/>
                </a:lnTo>
                <a:lnTo>
                  <a:pt x="911" y="555"/>
                </a:lnTo>
                <a:lnTo>
                  <a:pt x="911" y="556"/>
                </a:lnTo>
                <a:lnTo>
                  <a:pt x="910" y="556"/>
                </a:lnTo>
                <a:lnTo>
                  <a:pt x="910" y="556"/>
                </a:lnTo>
                <a:lnTo>
                  <a:pt x="909" y="556"/>
                </a:lnTo>
                <a:lnTo>
                  <a:pt x="908" y="557"/>
                </a:lnTo>
                <a:lnTo>
                  <a:pt x="908" y="557"/>
                </a:lnTo>
                <a:lnTo>
                  <a:pt x="908" y="558"/>
                </a:lnTo>
                <a:lnTo>
                  <a:pt x="907" y="559"/>
                </a:lnTo>
                <a:lnTo>
                  <a:pt x="907" y="560"/>
                </a:lnTo>
                <a:lnTo>
                  <a:pt x="907" y="560"/>
                </a:lnTo>
                <a:lnTo>
                  <a:pt x="907" y="561"/>
                </a:lnTo>
                <a:lnTo>
                  <a:pt x="907" y="562"/>
                </a:lnTo>
                <a:lnTo>
                  <a:pt x="907" y="563"/>
                </a:lnTo>
                <a:lnTo>
                  <a:pt x="907" y="564"/>
                </a:lnTo>
                <a:lnTo>
                  <a:pt x="907" y="565"/>
                </a:lnTo>
                <a:lnTo>
                  <a:pt x="908" y="565"/>
                </a:lnTo>
                <a:lnTo>
                  <a:pt x="908" y="566"/>
                </a:lnTo>
                <a:lnTo>
                  <a:pt x="908" y="567"/>
                </a:lnTo>
                <a:lnTo>
                  <a:pt x="908" y="568"/>
                </a:lnTo>
                <a:lnTo>
                  <a:pt x="908" y="569"/>
                </a:lnTo>
                <a:lnTo>
                  <a:pt x="908" y="570"/>
                </a:lnTo>
                <a:lnTo>
                  <a:pt x="908" y="571"/>
                </a:lnTo>
                <a:lnTo>
                  <a:pt x="908" y="572"/>
                </a:lnTo>
                <a:lnTo>
                  <a:pt x="908" y="573"/>
                </a:lnTo>
                <a:lnTo>
                  <a:pt x="908" y="574"/>
                </a:lnTo>
                <a:lnTo>
                  <a:pt x="908" y="574"/>
                </a:lnTo>
                <a:lnTo>
                  <a:pt x="907" y="574"/>
                </a:lnTo>
                <a:lnTo>
                  <a:pt x="907" y="575"/>
                </a:lnTo>
                <a:lnTo>
                  <a:pt x="907" y="576"/>
                </a:lnTo>
                <a:lnTo>
                  <a:pt x="907" y="577"/>
                </a:lnTo>
                <a:lnTo>
                  <a:pt x="906" y="578"/>
                </a:lnTo>
                <a:lnTo>
                  <a:pt x="906" y="578"/>
                </a:lnTo>
                <a:lnTo>
                  <a:pt x="906" y="579"/>
                </a:lnTo>
                <a:lnTo>
                  <a:pt x="906" y="580"/>
                </a:lnTo>
                <a:lnTo>
                  <a:pt x="906" y="581"/>
                </a:lnTo>
                <a:lnTo>
                  <a:pt x="906" y="582"/>
                </a:lnTo>
                <a:lnTo>
                  <a:pt x="906" y="583"/>
                </a:lnTo>
                <a:lnTo>
                  <a:pt x="906" y="583"/>
                </a:lnTo>
                <a:lnTo>
                  <a:pt x="905" y="583"/>
                </a:lnTo>
                <a:lnTo>
                  <a:pt x="905" y="584"/>
                </a:lnTo>
                <a:lnTo>
                  <a:pt x="905" y="585"/>
                </a:lnTo>
                <a:lnTo>
                  <a:pt x="906" y="585"/>
                </a:lnTo>
                <a:lnTo>
                  <a:pt x="906" y="586"/>
                </a:lnTo>
                <a:lnTo>
                  <a:pt x="906" y="587"/>
                </a:lnTo>
                <a:lnTo>
                  <a:pt x="906" y="587"/>
                </a:lnTo>
                <a:lnTo>
                  <a:pt x="906" y="588"/>
                </a:lnTo>
                <a:lnTo>
                  <a:pt x="905" y="588"/>
                </a:lnTo>
                <a:lnTo>
                  <a:pt x="905" y="589"/>
                </a:lnTo>
                <a:lnTo>
                  <a:pt x="905" y="590"/>
                </a:lnTo>
                <a:lnTo>
                  <a:pt x="905" y="591"/>
                </a:lnTo>
                <a:lnTo>
                  <a:pt x="905" y="592"/>
                </a:lnTo>
                <a:lnTo>
                  <a:pt x="904" y="592"/>
                </a:lnTo>
                <a:lnTo>
                  <a:pt x="904" y="592"/>
                </a:lnTo>
                <a:lnTo>
                  <a:pt x="904" y="593"/>
                </a:lnTo>
                <a:lnTo>
                  <a:pt x="904" y="594"/>
                </a:lnTo>
                <a:lnTo>
                  <a:pt x="904" y="595"/>
                </a:lnTo>
                <a:lnTo>
                  <a:pt x="904" y="596"/>
                </a:lnTo>
                <a:lnTo>
                  <a:pt x="904" y="596"/>
                </a:lnTo>
                <a:lnTo>
                  <a:pt x="904" y="596"/>
                </a:lnTo>
                <a:lnTo>
                  <a:pt x="904" y="597"/>
                </a:lnTo>
                <a:lnTo>
                  <a:pt x="904" y="598"/>
                </a:lnTo>
                <a:lnTo>
                  <a:pt x="904" y="599"/>
                </a:lnTo>
                <a:lnTo>
                  <a:pt x="904" y="600"/>
                </a:lnTo>
                <a:lnTo>
                  <a:pt x="903" y="600"/>
                </a:lnTo>
                <a:lnTo>
                  <a:pt x="903" y="601"/>
                </a:lnTo>
                <a:lnTo>
                  <a:pt x="903" y="601"/>
                </a:lnTo>
                <a:lnTo>
                  <a:pt x="903" y="602"/>
                </a:lnTo>
                <a:lnTo>
                  <a:pt x="902" y="603"/>
                </a:lnTo>
                <a:lnTo>
                  <a:pt x="902" y="604"/>
                </a:lnTo>
                <a:lnTo>
                  <a:pt x="902" y="605"/>
                </a:lnTo>
                <a:lnTo>
                  <a:pt x="902" y="605"/>
                </a:lnTo>
                <a:lnTo>
                  <a:pt x="901" y="605"/>
                </a:lnTo>
                <a:lnTo>
                  <a:pt x="901" y="606"/>
                </a:lnTo>
                <a:lnTo>
                  <a:pt x="901" y="607"/>
                </a:lnTo>
                <a:lnTo>
                  <a:pt x="901" y="608"/>
                </a:lnTo>
                <a:lnTo>
                  <a:pt x="900" y="608"/>
                </a:lnTo>
                <a:lnTo>
                  <a:pt x="900" y="609"/>
                </a:lnTo>
                <a:lnTo>
                  <a:pt x="901" y="609"/>
                </a:lnTo>
                <a:lnTo>
                  <a:pt x="900" y="609"/>
                </a:lnTo>
                <a:lnTo>
                  <a:pt x="900" y="610"/>
                </a:lnTo>
                <a:lnTo>
                  <a:pt x="899" y="610"/>
                </a:lnTo>
                <a:lnTo>
                  <a:pt x="899" y="610"/>
                </a:lnTo>
                <a:lnTo>
                  <a:pt x="899" y="610"/>
                </a:lnTo>
                <a:lnTo>
                  <a:pt x="899" y="611"/>
                </a:lnTo>
                <a:lnTo>
                  <a:pt x="899" y="612"/>
                </a:lnTo>
                <a:lnTo>
                  <a:pt x="898" y="612"/>
                </a:lnTo>
                <a:lnTo>
                  <a:pt x="898" y="613"/>
                </a:lnTo>
                <a:lnTo>
                  <a:pt x="898" y="614"/>
                </a:lnTo>
                <a:lnTo>
                  <a:pt x="897" y="614"/>
                </a:lnTo>
                <a:lnTo>
                  <a:pt x="896" y="615"/>
                </a:lnTo>
                <a:lnTo>
                  <a:pt x="896" y="616"/>
                </a:lnTo>
                <a:lnTo>
                  <a:pt x="895" y="617"/>
                </a:lnTo>
                <a:lnTo>
                  <a:pt x="895" y="618"/>
                </a:lnTo>
                <a:lnTo>
                  <a:pt x="895" y="618"/>
                </a:lnTo>
                <a:lnTo>
                  <a:pt x="894" y="618"/>
                </a:lnTo>
                <a:lnTo>
                  <a:pt x="894" y="619"/>
                </a:lnTo>
                <a:lnTo>
                  <a:pt x="893" y="619"/>
                </a:lnTo>
                <a:lnTo>
                  <a:pt x="892" y="619"/>
                </a:lnTo>
                <a:lnTo>
                  <a:pt x="892" y="619"/>
                </a:lnTo>
                <a:lnTo>
                  <a:pt x="891" y="619"/>
                </a:lnTo>
                <a:lnTo>
                  <a:pt x="891" y="620"/>
                </a:lnTo>
                <a:lnTo>
                  <a:pt x="890" y="620"/>
                </a:lnTo>
                <a:lnTo>
                  <a:pt x="890" y="621"/>
                </a:lnTo>
                <a:lnTo>
                  <a:pt x="890" y="621"/>
                </a:lnTo>
                <a:lnTo>
                  <a:pt x="889" y="622"/>
                </a:lnTo>
                <a:lnTo>
                  <a:pt x="888" y="622"/>
                </a:lnTo>
                <a:lnTo>
                  <a:pt x="888" y="623"/>
                </a:lnTo>
                <a:lnTo>
                  <a:pt x="887" y="623"/>
                </a:lnTo>
                <a:lnTo>
                  <a:pt x="887" y="623"/>
                </a:lnTo>
                <a:lnTo>
                  <a:pt x="886" y="623"/>
                </a:lnTo>
                <a:lnTo>
                  <a:pt x="886" y="624"/>
                </a:lnTo>
                <a:lnTo>
                  <a:pt x="886" y="623"/>
                </a:lnTo>
                <a:lnTo>
                  <a:pt x="886" y="624"/>
                </a:lnTo>
                <a:lnTo>
                  <a:pt x="885" y="624"/>
                </a:lnTo>
                <a:lnTo>
                  <a:pt x="885" y="625"/>
                </a:lnTo>
                <a:lnTo>
                  <a:pt x="884" y="625"/>
                </a:lnTo>
                <a:lnTo>
                  <a:pt x="883" y="626"/>
                </a:lnTo>
                <a:lnTo>
                  <a:pt x="883" y="627"/>
                </a:lnTo>
                <a:lnTo>
                  <a:pt x="882" y="627"/>
                </a:lnTo>
                <a:lnTo>
                  <a:pt x="882" y="628"/>
                </a:lnTo>
                <a:lnTo>
                  <a:pt x="881" y="628"/>
                </a:lnTo>
                <a:lnTo>
                  <a:pt x="881" y="628"/>
                </a:lnTo>
                <a:lnTo>
                  <a:pt x="881" y="628"/>
                </a:lnTo>
                <a:lnTo>
                  <a:pt x="881" y="629"/>
                </a:lnTo>
                <a:lnTo>
                  <a:pt x="880" y="629"/>
                </a:lnTo>
                <a:lnTo>
                  <a:pt x="880" y="630"/>
                </a:lnTo>
                <a:lnTo>
                  <a:pt x="879" y="630"/>
                </a:lnTo>
                <a:lnTo>
                  <a:pt x="879" y="631"/>
                </a:lnTo>
                <a:lnTo>
                  <a:pt x="878" y="631"/>
                </a:lnTo>
                <a:lnTo>
                  <a:pt x="878" y="632"/>
                </a:lnTo>
                <a:lnTo>
                  <a:pt x="878" y="632"/>
                </a:lnTo>
                <a:lnTo>
                  <a:pt x="877" y="632"/>
                </a:lnTo>
                <a:lnTo>
                  <a:pt x="877" y="633"/>
                </a:lnTo>
                <a:lnTo>
                  <a:pt x="877" y="634"/>
                </a:lnTo>
                <a:lnTo>
                  <a:pt x="877" y="634"/>
                </a:lnTo>
                <a:lnTo>
                  <a:pt x="877" y="635"/>
                </a:lnTo>
                <a:lnTo>
                  <a:pt x="876" y="636"/>
                </a:lnTo>
                <a:lnTo>
                  <a:pt x="876" y="637"/>
                </a:lnTo>
                <a:lnTo>
                  <a:pt x="875" y="637"/>
                </a:lnTo>
                <a:lnTo>
                  <a:pt x="875" y="637"/>
                </a:lnTo>
                <a:lnTo>
                  <a:pt x="874" y="637"/>
                </a:lnTo>
                <a:lnTo>
                  <a:pt x="874" y="638"/>
                </a:lnTo>
                <a:lnTo>
                  <a:pt x="873" y="638"/>
                </a:lnTo>
                <a:lnTo>
                  <a:pt x="873" y="639"/>
                </a:lnTo>
                <a:lnTo>
                  <a:pt x="873" y="640"/>
                </a:lnTo>
                <a:lnTo>
                  <a:pt x="873" y="641"/>
                </a:lnTo>
                <a:lnTo>
                  <a:pt x="872" y="641"/>
                </a:lnTo>
                <a:lnTo>
                  <a:pt x="872" y="641"/>
                </a:lnTo>
                <a:lnTo>
                  <a:pt x="871" y="641"/>
                </a:lnTo>
                <a:lnTo>
                  <a:pt x="871" y="642"/>
                </a:lnTo>
                <a:lnTo>
                  <a:pt x="870" y="642"/>
                </a:lnTo>
                <a:lnTo>
                  <a:pt x="870" y="643"/>
                </a:lnTo>
                <a:lnTo>
                  <a:pt x="870" y="644"/>
                </a:lnTo>
                <a:lnTo>
                  <a:pt x="869" y="644"/>
                </a:lnTo>
                <a:lnTo>
                  <a:pt x="868" y="645"/>
                </a:lnTo>
                <a:lnTo>
                  <a:pt x="868" y="645"/>
                </a:lnTo>
                <a:lnTo>
                  <a:pt x="868" y="646"/>
                </a:lnTo>
                <a:lnTo>
                  <a:pt x="867" y="646"/>
                </a:lnTo>
                <a:lnTo>
                  <a:pt x="866" y="646"/>
                </a:lnTo>
                <a:lnTo>
                  <a:pt x="866" y="646"/>
                </a:lnTo>
                <a:lnTo>
                  <a:pt x="865" y="646"/>
                </a:lnTo>
                <a:lnTo>
                  <a:pt x="865" y="647"/>
                </a:lnTo>
                <a:lnTo>
                  <a:pt x="864" y="647"/>
                </a:lnTo>
                <a:lnTo>
                  <a:pt x="863" y="648"/>
                </a:lnTo>
                <a:lnTo>
                  <a:pt x="863" y="648"/>
                </a:lnTo>
                <a:lnTo>
                  <a:pt x="863" y="649"/>
                </a:lnTo>
                <a:lnTo>
                  <a:pt x="862" y="649"/>
                </a:lnTo>
                <a:lnTo>
                  <a:pt x="862" y="650"/>
                </a:lnTo>
                <a:lnTo>
                  <a:pt x="861" y="650"/>
                </a:lnTo>
                <a:lnTo>
                  <a:pt x="861" y="650"/>
                </a:lnTo>
                <a:lnTo>
                  <a:pt x="860" y="651"/>
                </a:lnTo>
                <a:lnTo>
                  <a:pt x="859" y="652"/>
                </a:lnTo>
                <a:lnTo>
                  <a:pt x="859" y="653"/>
                </a:lnTo>
                <a:lnTo>
                  <a:pt x="859" y="654"/>
                </a:lnTo>
                <a:lnTo>
                  <a:pt x="859" y="655"/>
                </a:lnTo>
                <a:lnTo>
                  <a:pt x="859" y="655"/>
                </a:lnTo>
                <a:lnTo>
                  <a:pt x="859" y="656"/>
                </a:lnTo>
                <a:lnTo>
                  <a:pt x="858" y="656"/>
                </a:lnTo>
                <a:lnTo>
                  <a:pt x="858" y="657"/>
                </a:lnTo>
                <a:lnTo>
                  <a:pt x="858" y="658"/>
                </a:lnTo>
                <a:lnTo>
                  <a:pt x="859" y="658"/>
                </a:lnTo>
                <a:lnTo>
                  <a:pt x="859" y="659"/>
                </a:lnTo>
                <a:lnTo>
                  <a:pt x="859" y="659"/>
                </a:lnTo>
                <a:lnTo>
                  <a:pt x="859" y="660"/>
                </a:lnTo>
                <a:lnTo>
                  <a:pt x="859" y="661"/>
                </a:lnTo>
                <a:lnTo>
                  <a:pt x="859" y="662"/>
                </a:lnTo>
                <a:lnTo>
                  <a:pt x="859" y="663"/>
                </a:lnTo>
                <a:lnTo>
                  <a:pt x="859" y="663"/>
                </a:lnTo>
                <a:lnTo>
                  <a:pt x="859" y="664"/>
                </a:lnTo>
                <a:lnTo>
                  <a:pt x="859" y="664"/>
                </a:lnTo>
                <a:lnTo>
                  <a:pt x="859" y="665"/>
                </a:lnTo>
                <a:lnTo>
                  <a:pt x="860" y="665"/>
                </a:lnTo>
                <a:lnTo>
                  <a:pt x="859" y="666"/>
                </a:lnTo>
                <a:lnTo>
                  <a:pt x="860" y="666"/>
                </a:lnTo>
                <a:lnTo>
                  <a:pt x="860" y="667"/>
                </a:lnTo>
                <a:lnTo>
                  <a:pt x="861" y="668"/>
                </a:lnTo>
                <a:lnTo>
                  <a:pt x="862" y="668"/>
                </a:lnTo>
                <a:lnTo>
                  <a:pt x="863" y="669"/>
                </a:lnTo>
                <a:lnTo>
                  <a:pt x="863" y="670"/>
                </a:lnTo>
                <a:lnTo>
                  <a:pt x="863" y="670"/>
                </a:lnTo>
                <a:lnTo>
                  <a:pt x="864" y="670"/>
                </a:lnTo>
                <a:lnTo>
                  <a:pt x="864" y="671"/>
                </a:lnTo>
                <a:lnTo>
                  <a:pt x="864" y="672"/>
                </a:lnTo>
                <a:lnTo>
                  <a:pt x="864" y="673"/>
                </a:lnTo>
                <a:lnTo>
                  <a:pt x="864" y="673"/>
                </a:lnTo>
                <a:lnTo>
                  <a:pt x="864" y="674"/>
                </a:lnTo>
                <a:lnTo>
                  <a:pt x="865" y="674"/>
                </a:lnTo>
                <a:lnTo>
                  <a:pt x="865" y="675"/>
                </a:lnTo>
                <a:lnTo>
                  <a:pt x="865" y="676"/>
                </a:lnTo>
                <a:lnTo>
                  <a:pt x="865" y="677"/>
                </a:lnTo>
                <a:lnTo>
                  <a:pt x="865" y="677"/>
                </a:lnTo>
                <a:lnTo>
                  <a:pt x="865" y="678"/>
                </a:lnTo>
                <a:lnTo>
                  <a:pt x="864" y="678"/>
                </a:lnTo>
                <a:lnTo>
                  <a:pt x="864" y="679"/>
                </a:lnTo>
                <a:lnTo>
                  <a:pt x="864" y="680"/>
                </a:lnTo>
                <a:lnTo>
                  <a:pt x="865" y="680"/>
                </a:lnTo>
                <a:lnTo>
                  <a:pt x="864" y="681"/>
                </a:lnTo>
                <a:lnTo>
                  <a:pt x="864" y="682"/>
                </a:lnTo>
                <a:lnTo>
                  <a:pt x="863" y="682"/>
                </a:lnTo>
                <a:lnTo>
                  <a:pt x="863" y="683"/>
                </a:lnTo>
                <a:lnTo>
                  <a:pt x="863" y="684"/>
                </a:lnTo>
                <a:lnTo>
                  <a:pt x="863" y="684"/>
                </a:lnTo>
                <a:lnTo>
                  <a:pt x="863" y="685"/>
                </a:lnTo>
                <a:lnTo>
                  <a:pt x="862" y="685"/>
                </a:lnTo>
                <a:lnTo>
                  <a:pt x="862" y="686"/>
                </a:lnTo>
                <a:lnTo>
                  <a:pt x="861" y="686"/>
                </a:lnTo>
                <a:lnTo>
                  <a:pt x="860" y="687"/>
                </a:lnTo>
                <a:lnTo>
                  <a:pt x="859" y="688"/>
                </a:lnTo>
                <a:lnTo>
                  <a:pt x="859" y="688"/>
                </a:lnTo>
                <a:lnTo>
                  <a:pt x="858" y="689"/>
                </a:lnTo>
                <a:lnTo>
                  <a:pt x="857" y="689"/>
                </a:lnTo>
                <a:lnTo>
                  <a:pt x="856" y="689"/>
                </a:lnTo>
                <a:lnTo>
                  <a:pt x="855" y="689"/>
                </a:lnTo>
                <a:lnTo>
                  <a:pt x="854" y="689"/>
                </a:lnTo>
                <a:lnTo>
                  <a:pt x="854" y="689"/>
                </a:lnTo>
                <a:lnTo>
                  <a:pt x="853" y="689"/>
                </a:lnTo>
                <a:lnTo>
                  <a:pt x="853" y="688"/>
                </a:lnTo>
                <a:lnTo>
                  <a:pt x="852" y="687"/>
                </a:lnTo>
                <a:lnTo>
                  <a:pt x="851" y="687"/>
                </a:lnTo>
                <a:lnTo>
                  <a:pt x="850" y="686"/>
                </a:lnTo>
                <a:lnTo>
                  <a:pt x="850" y="686"/>
                </a:lnTo>
                <a:lnTo>
                  <a:pt x="850" y="686"/>
                </a:lnTo>
                <a:lnTo>
                  <a:pt x="849" y="686"/>
                </a:lnTo>
                <a:lnTo>
                  <a:pt x="848" y="685"/>
                </a:lnTo>
                <a:lnTo>
                  <a:pt x="848" y="684"/>
                </a:lnTo>
                <a:lnTo>
                  <a:pt x="848" y="683"/>
                </a:lnTo>
                <a:lnTo>
                  <a:pt x="847" y="683"/>
                </a:lnTo>
                <a:lnTo>
                  <a:pt x="847" y="682"/>
                </a:lnTo>
                <a:lnTo>
                  <a:pt x="847" y="682"/>
                </a:lnTo>
                <a:lnTo>
                  <a:pt x="848" y="682"/>
                </a:lnTo>
                <a:lnTo>
                  <a:pt x="849" y="682"/>
                </a:lnTo>
                <a:lnTo>
                  <a:pt x="849" y="681"/>
                </a:lnTo>
                <a:lnTo>
                  <a:pt x="849" y="680"/>
                </a:lnTo>
                <a:lnTo>
                  <a:pt x="849" y="679"/>
                </a:lnTo>
                <a:lnTo>
                  <a:pt x="848" y="679"/>
                </a:lnTo>
                <a:lnTo>
                  <a:pt x="848" y="678"/>
                </a:lnTo>
                <a:lnTo>
                  <a:pt x="848" y="677"/>
                </a:lnTo>
                <a:lnTo>
                  <a:pt x="847" y="677"/>
                </a:lnTo>
                <a:lnTo>
                  <a:pt x="847" y="676"/>
                </a:lnTo>
                <a:lnTo>
                  <a:pt x="846" y="675"/>
                </a:lnTo>
                <a:lnTo>
                  <a:pt x="845" y="675"/>
                </a:lnTo>
                <a:lnTo>
                  <a:pt x="845" y="674"/>
                </a:lnTo>
                <a:lnTo>
                  <a:pt x="845" y="674"/>
                </a:lnTo>
                <a:lnTo>
                  <a:pt x="845" y="674"/>
                </a:lnTo>
                <a:lnTo>
                  <a:pt x="845" y="673"/>
                </a:lnTo>
                <a:lnTo>
                  <a:pt x="845" y="673"/>
                </a:lnTo>
                <a:lnTo>
                  <a:pt x="845" y="673"/>
                </a:lnTo>
                <a:lnTo>
                  <a:pt x="845" y="672"/>
                </a:lnTo>
                <a:lnTo>
                  <a:pt x="845" y="671"/>
                </a:lnTo>
                <a:lnTo>
                  <a:pt x="845" y="670"/>
                </a:lnTo>
                <a:lnTo>
                  <a:pt x="845" y="669"/>
                </a:lnTo>
                <a:lnTo>
                  <a:pt x="845" y="668"/>
                </a:lnTo>
                <a:lnTo>
                  <a:pt x="844" y="668"/>
                </a:lnTo>
                <a:lnTo>
                  <a:pt x="844" y="668"/>
                </a:lnTo>
                <a:lnTo>
                  <a:pt x="844" y="667"/>
                </a:lnTo>
                <a:lnTo>
                  <a:pt x="843" y="667"/>
                </a:lnTo>
                <a:lnTo>
                  <a:pt x="843" y="666"/>
                </a:lnTo>
                <a:lnTo>
                  <a:pt x="842" y="666"/>
                </a:lnTo>
                <a:lnTo>
                  <a:pt x="842" y="665"/>
                </a:lnTo>
                <a:lnTo>
                  <a:pt x="841" y="665"/>
                </a:lnTo>
                <a:lnTo>
                  <a:pt x="841" y="665"/>
                </a:lnTo>
                <a:lnTo>
                  <a:pt x="840" y="665"/>
                </a:lnTo>
                <a:lnTo>
                  <a:pt x="840" y="664"/>
                </a:lnTo>
                <a:lnTo>
                  <a:pt x="840" y="664"/>
                </a:lnTo>
                <a:lnTo>
                  <a:pt x="839" y="664"/>
                </a:lnTo>
                <a:lnTo>
                  <a:pt x="839" y="663"/>
                </a:lnTo>
                <a:lnTo>
                  <a:pt x="838" y="663"/>
                </a:lnTo>
                <a:lnTo>
                  <a:pt x="838" y="662"/>
                </a:lnTo>
                <a:lnTo>
                  <a:pt x="837" y="662"/>
                </a:lnTo>
                <a:lnTo>
                  <a:pt x="837" y="661"/>
                </a:lnTo>
                <a:lnTo>
                  <a:pt x="836" y="660"/>
                </a:lnTo>
                <a:lnTo>
                  <a:pt x="836" y="660"/>
                </a:lnTo>
                <a:lnTo>
                  <a:pt x="836" y="659"/>
                </a:lnTo>
                <a:lnTo>
                  <a:pt x="835" y="659"/>
                </a:lnTo>
                <a:lnTo>
                  <a:pt x="835" y="659"/>
                </a:lnTo>
                <a:lnTo>
                  <a:pt x="834" y="659"/>
                </a:lnTo>
                <a:lnTo>
                  <a:pt x="833" y="658"/>
                </a:lnTo>
                <a:lnTo>
                  <a:pt x="833" y="657"/>
                </a:lnTo>
                <a:lnTo>
                  <a:pt x="833" y="656"/>
                </a:lnTo>
                <a:lnTo>
                  <a:pt x="833" y="655"/>
                </a:lnTo>
                <a:lnTo>
                  <a:pt x="832" y="655"/>
                </a:lnTo>
                <a:lnTo>
                  <a:pt x="832" y="655"/>
                </a:lnTo>
                <a:lnTo>
                  <a:pt x="832" y="654"/>
                </a:lnTo>
                <a:lnTo>
                  <a:pt x="832" y="653"/>
                </a:lnTo>
                <a:lnTo>
                  <a:pt x="832" y="653"/>
                </a:lnTo>
                <a:lnTo>
                  <a:pt x="832" y="652"/>
                </a:lnTo>
                <a:lnTo>
                  <a:pt x="832" y="651"/>
                </a:lnTo>
                <a:lnTo>
                  <a:pt x="832" y="651"/>
                </a:lnTo>
                <a:lnTo>
                  <a:pt x="832" y="650"/>
                </a:lnTo>
                <a:lnTo>
                  <a:pt x="832" y="650"/>
                </a:lnTo>
                <a:lnTo>
                  <a:pt x="832" y="649"/>
                </a:lnTo>
                <a:lnTo>
                  <a:pt x="833" y="649"/>
                </a:lnTo>
                <a:lnTo>
                  <a:pt x="833" y="648"/>
                </a:lnTo>
                <a:lnTo>
                  <a:pt x="834" y="648"/>
                </a:lnTo>
                <a:lnTo>
                  <a:pt x="834" y="647"/>
                </a:lnTo>
                <a:lnTo>
                  <a:pt x="834" y="646"/>
                </a:lnTo>
                <a:lnTo>
                  <a:pt x="833" y="646"/>
                </a:lnTo>
                <a:lnTo>
                  <a:pt x="833" y="646"/>
                </a:lnTo>
                <a:lnTo>
                  <a:pt x="832" y="646"/>
                </a:lnTo>
                <a:lnTo>
                  <a:pt x="832" y="645"/>
                </a:lnTo>
                <a:lnTo>
                  <a:pt x="831" y="645"/>
                </a:lnTo>
                <a:lnTo>
                  <a:pt x="830" y="644"/>
                </a:lnTo>
                <a:lnTo>
                  <a:pt x="829" y="644"/>
                </a:lnTo>
                <a:lnTo>
                  <a:pt x="828" y="644"/>
                </a:lnTo>
                <a:lnTo>
                  <a:pt x="827" y="643"/>
                </a:lnTo>
                <a:lnTo>
                  <a:pt x="827" y="643"/>
                </a:lnTo>
                <a:lnTo>
                  <a:pt x="827" y="642"/>
                </a:lnTo>
                <a:lnTo>
                  <a:pt x="826" y="642"/>
                </a:lnTo>
                <a:lnTo>
                  <a:pt x="827" y="642"/>
                </a:lnTo>
                <a:lnTo>
                  <a:pt x="826" y="642"/>
                </a:lnTo>
                <a:lnTo>
                  <a:pt x="826" y="641"/>
                </a:lnTo>
                <a:lnTo>
                  <a:pt x="825" y="641"/>
                </a:lnTo>
                <a:lnTo>
                  <a:pt x="825" y="641"/>
                </a:lnTo>
                <a:lnTo>
                  <a:pt x="824" y="640"/>
                </a:lnTo>
                <a:lnTo>
                  <a:pt x="823" y="640"/>
                </a:lnTo>
                <a:lnTo>
                  <a:pt x="823" y="639"/>
                </a:lnTo>
                <a:lnTo>
                  <a:pt x="823" y="639"/>
                </a:lnTo>
                <a:lnTo>
                  <a:pt x="822" y="638"/>
                </a:lnTo>
                <a:lnTo>
                  <a:pt x="821" y="637"/>
                </a:lnTo>
                <a:lnTo>
                  <a:pt x="821" y="637"/>
                </a:lnTo>
                <a:lnTo>
                  <a:pt x="820" y="637"/>
                </a:lnTo>
                <a:lnTo>
                  <a:pt x="820" y="636"/>
                </a:lnTo>
                <a:lnTo>
                  <a:pt x="820" y="635"/>
                </a:lnTo>
                <a:lnTo>
                  <a:pt x="819" y="635"/>
                </a:lnTo>
                <a:lnTo>
                  <a:pt x="819" y="636"/>
                </a:lnTo>
                <a:lnTo>
                  <a:pt x="818" y="636"/>
                </a:lnTo>
                <a:lnTo>
                  <a:pt x="818" y="636"/>
                </a:lnTo>
                <a:lnTo>
                  <a:pt x="817" y="636"/>
                </a:lnTo>
                <a:lnTo>
                  <a:pt x="816" y="636"/>
                </a:lnTo>
                <a:lnTo>
                  <a:pt x="815" y="636"/>
                </a:lnTo>
                <a:lnTo>
                  <a:pt x="814" y="636"/>
                </a:lnTo>
                <a:lnTo>
                  <a:pt x="814" y="636"/>
                </a:lnTo>
                <a:lnTo>
                  <a:pt x="813" y="637"/>
                </a:lnTo>
                <a:lnTo>
                  <a:pt x="813" y="636"/>
                </a:lnTo>
                <a:lnTo>
                  <a:pt x="812" y="637"/>
                </a:lnTo>
                <a:lnTo>
                  <a:pt x="812" y="636"/>
                </a:lnTo>
                <a:lnTo>
                  <a:pt x="811" y="636"/>
                </a:lnTo>
                <a:lnTo>
                  <a:pt x="810" y="636"/>
                </a:lnTo>
                <a:lnTo>
                  <a:pt x="810" y="635"/>
                </a:lnTo>
                <a:lnTo>
                  <a:pt x="810" y="634"/>
                </a:lnTo>
                <a:lnTo>
                  <a:pt x="809" y="634"/>
                </a:lnTo>
                <a:lnTo>
                  <a:pt x="809" y="634"/>
                </a:lnTo>
                <a:lnTo>
                  <a:pt x="808" y="634"/>
                </a:lnTo>
                <a:lnTo>
                  <a:pt x="807" y="634"/>
                </a:lnTo>
                <a:lnTo>
                  <a:pt x="807" y="635"/>
                </a:lnTo>
                <a:lnTo>
                  <a:pt x="806" y="635"/>
                </a:lnTo>
                <a:lnTo>
                  <a:pt x="805" y="635"/>
                </a:lnTo>
                <a:lnTo>
                  <a:pt x="805" y="634"/>
                </a:lnTo>
                <a:lnTo>
                  <a:pt x="805" y="634"/>
                </a:lnTo>
                <a:lnTo>
                  <a:pt x="805" y="635"/>
                </a:lnTo>
                <a:lnTo>
                  <a:pt x="804" y="634"/>
                </a:lnTo>
                <a:lnTo>
                  <a:pt x="805" y="633"/>
                </a:lnTo>
                <a:lnTo>
                  <a:pt x="804" y="632"/>
                </a:lnTo>
                <a:lnTo>
                  <a:pt x="804" y="632"/>
                </a:lnTo>
                <a:lnTo>
                  <a:pt x="803" y="631"/>
                </a:lnTo>
                <a:lnTo>
                  <a:pt x="804" y="631"/>
                </a:lnTo>
                <a:lnTo>
                  <a:pt x="804" y="630"/>
                </a:lnTo>
                <a:lnTo>
                  <a:pt x="803" y="630"/>
                </a:lnTo>
                <a:lnTo>
                  <a:pt x="803" y="629"/>
                </a:lnTo>
                <a:lnTo>
                  <a:pt x="803" y="628"/>
                </a:lnTo>
                <a:lnTo>
                  <a:pt x="802" y="628"/>
                </a:lnTo>
                <a:lnTo>
                  <a:pt x="802" y="628"/>
                </a:lnTo>
                <a:lnTo>
                  <a:pt x="802" y="627"/>
                </a:lnTo>
                <a:lnTo>
                  <a:pt x="802" y="626"/>
                </a:lnTo>
                <a:lnTo>
                  <a:pt x="802" y="625"/>
                </a:lnTo>
                <a:lnTo>
                  <a:pt x="802" y="624"/>
                </a:lnTo>
                <a:lnTo>
                  <a:pt x="802" y="623"/>
                </a:lnTo>
                <a:lnTo>
                  <a:pt x="801" y="623"/>
                </a:lnTo>
                <a:lnTo>
                  <a:pt x="801" y="624"/>
                </a:lnTo>
                <a:lnTo>
                  <a:pt x="800" y="625"/>
                </a:lnTo>
                <a:lnTo>
                  <a:pt x="800" y="625"/>
                </a:lnTo>
                <a:lnTo>
                  <a:pt x="800" y="624"/>
                </a:lnTo>
                <a:lnTo>
                  <a:pt x="799" y="624"/>
                </a:lnTo>
                <a:lnTo>
                  <a:pt x="799" y="623"/>
                </a:lnTo>
                <a:lnTo>
                  <a:pt x="799" y="623"/>
                </a:lnTo>
                <a:lnTo>
                  <a:pt x="799" y="622"/>
                </a:lnTo>
                <a:lnTo>
                  <a:pt x="798" y="622"/>
                </a:lnTo>
                <a:lnTo>
                  <a:pt x="798" y="621"/>
                </a:lnTo>
                <a:lnTo>
                  <a:pt x="799" y="621"/>
                </a:lnTo>
                <a:lnTo>
                  <a:pt x="799" y="620"/>
                </a:lnTo>
                <a:lnTo>
                  <a:pt x="799" y="619"/>
                </a:lnTo>
                <a:lnTo>
                  <a:pt x="798" y="619"/>
                </a:lnTo>
                <a:lnTo>
                  <a:pt x="797" y="619"/>
                </a:lnTo>
                <a:lnTo>
                  <a:pt x="796" y="619"/>
                </a:lnTo>
                <a:lnTo>
                  <a:pt x="796" y="618"/>
                </a:lnTo>
                <a:lnTo>
                  <a:pt x="796" y="618"/>
                </a:lnTo>
                <a:lnTo>
                  <a:pt x="796" y="617"/>
                </a:lnTo>
                <a:lnTo>
                  <a:pt x="795" y="617"/>
                </a:lnTo>
                <a:lnTo>
                  <a:pt x="794" y="618"/>
                </a:lnTo>
                <a:lnTo>
                  <a:pt x="794" y="619"/>
                </a:lnTo>
                <a:lnTo>
                  <a:pt x="793" y="619"/>
                </a:lnTo>
                <a:lnTo>
                  <a:pt x="793" y="619"/>
                </a:lnTo>
                <a:lnTo>
                  <a:pt x="793" y="620"/>
                </a:lnTo>
                <a:lnTo>
                  <a:pt x="793" y="621"/>
                </a:lnTo>
                <a:lnTo>
                  <a:pt x="793" y="622"/>
                </a:lnTo>
                <a:lnTo>
                  <a:pt x="792" y="622"/>
                </a:lnTo>
                <a:lnTo>
                  <a:pt x="792" y="623"/>
                </a:lnTo>
                <a:lnTo>
                  <a:pt x="792" y="623"/>
                </a:lnTo>
                <a:lnTo>
                  <a:pt x="791" y="624"/>
                </a:lnTo>
                <a:lnTo>
                  <a:pt x="791" y="625"/>
                </a:lnTo>
                <a:lnTo>
                  <a:pt x="792" y="625"/>
                </a:lnTo>
                <a:lnTo>
                  <a:pt x="793" y="625"/>
                </a:lnTo>
                <a:lnTo>
                  <a:pt x="794" y="624"/>
                </a:lnTo>
                <a:lnTo>
                  <a:pt x="795" y="624"/>
                </a:lnTo>
                <a:lnTo>
                  <a:pt x="796" y="624"/>
                </a:lnTo>
                <a:lnTo>
                  <a:pt x="796" y="623"/>
                </a:lnTo>
                <a:lnTo>
                  <a:pt x="796" y="623"/>
                </a:lnTo>
                <a:lnTo>
                  <a:pt x="796" y="622"/>
                </a:lnTo>
                <a:lnTo>
                  <a:pt x="796" y="623"/>
                </a:lnTo>
                <a:lnTo>
                  <a:pt x="797" y="623"/>
                </a:lnTo>
                <a:lnTo>
                  <a:pt x="797" y="623"/>
                </a:lnTo>
                <a:lnTo>
                  <a:pt x="797" y="624"/>
                </a:lnTo>
                <a:lnTo>
                  <a:pt x="797" y="625"/>
                </a:lnTo>
                <a:lnTo>
                  <a:pt x="796" y="626"/>
                </a:lnTo>
                <a:lnTo>
                  <a:pt x="796" y="627"/>
                </a:lnTo>
                <a:lnTo>
                  <a:pt x="796" y="628"/>
                </a:lnTo>
                <a:lnTo>
                  <a:pt x="796" y="628"/>
                </a:lnTo>
                <a:lnTo>
                  <a:pt x="796" y="628"/>
                </a:lnTo>
                <a:lnTo>
                  <a:pt x="796" y="629"/>
                </a:lnTo>
                <a:lnTo>
                  <a:pt x="795" y="629"/>
                </a:lnTo>
                <a:lnTo>
                  <a:pt x="794" y="630"/>
                </a:lnTo>
                <a:lnTo>
                  <a:pt x="793" y="630"/>
                </a:lnTo>
                <a:lnTo>
                  <a:pt x="792" y="630"/>
                </a:lnTo>
                <a:lnTo>
                  <a:pt x="791" y="630"/>
                </a:lnTo>
                <a:lnTo>
                  <a:pt x="791" y="630"/>
                </a:lnTo>
                <a:lnTo>
                  <a:pt x="790" y="630"/>
                </a:lnTo>
                <a:lnTo>
                  <a:pt x="789" y="630"/>
                </a:lnTo>
                <a:lnTo>
                  <a:pt x="788" y="631"/>
                </a:lnTo>
                <a:lnTo>
                  <a:pt x="787" y="631"/>
                </a:lnTo>
                <a:lnTo>
                  <a:pt x="787" y="632"/>
                </a:lnTo>
                <a:lnTo>
                  <a:pt x="786" y="632"/>
                </a:lnTo>
                <a:lnTo>
                  <a:pt x="786" y="632"/>
                </a:lnTo>
                <a:lnTo>
                  <a:pt x="786" y="632"/>
                </a:lnTo>
                <a:lnTo>
                  <a:pt x="786" y="633"/>
                </a:lnTo>
                <a:lnTo>
                  <a:pt x="785" y="633"/>
                </a:lnTo>
                <a:lnTo>
                  <a:pt x="784" y="633"/>
                </a:lnTo>
                <a:lnTo>
                  <a:pt x="784" y="634"/>
                </a:lnTo>
                <a:lnTo>
                  <a:pt x="784" y="633"/>
                </a:lnTo>
                <a:lnTo>
                  <a:pt x="784" y="632"/>
                </a:lnTo>
                <a:lnTo>
                  <a:pt x="784" y="632"/>
                </a:lnTo>
                <a:lnTo>
                  <a:pt x="783" y="631"/>
                </a:lnTo>
                <a:lnTo>
                  <a:pt x="784" y="631"/>
                </a:lnTo>
                <a:lnTo>
                  <a:pt x="784" y="630"/>
                </a:lnTo>
                <a:lnTo>
                  <a:pt x="784" y="629"/>
                </a:lnTo>
                <a:lnTo>
                  <a:pt x="784" y="628"/>
                </a:lnTo>
                <a:lnTo>
                  <a:pt x="784" y="627"/>
                </a:lnTo>
                <a:lnTo>
                  <a:pt x="784" y="626"/>
                </a:lnTo>
                <a:lnTo>
                  <a:pt x="784" y="625"/>
                </a:lnTo>
                <a:lnTo>
                  <a:pt x="785" y="625"/>
                </a:lnTo>
                <a:lnTo>
                  <a:pt x="786" y="624"/>
                </a:lnTo>
                <a:lnTo>
                  <a:pt x="786" y="624"/>
                </a:lnTo>
                <a:lnTo>
                  <a:pt x="787" y="624"/>
                </a:lnTo>
                <a:lnTo>
                  <a:pt x="787" y="623"/>
                </a:lnTo>
                <a:lnTo>
                  <a:pt x="786" y="623"/>
                </a:lnTo>
                <a:lnTo>
                  <a:pt x="786" y="623"/>
                </a:lnTo>
                <a:lnTo>
                  <a:pt x="786" y="623"/>
                </a:lnTo>
                <a:lnTo>
                  <a:pt x="785" y="623"/>
                </a:lnTo>
                <a:lnTo>
                  <a:pt x="784" y="623"/>
                </a:lnTo>
                <a:lnTo>
                  <a:pt x="784" y="623"/>
                </a:lnTo>
                <a:lnTo>
                  <a:pt x="783" y="623"/>
                </a:lnTo>
                <a:lnTo>
                  <a:pt x="782" y="623"/>
                </a:lnTo>
                <a:lnTo>
                  <a:pt x="782" y="623"/>
                </a:lnTo>
                <a:lnTo>
                  <a:pt x="781" y="623"/>
                </a:lnTo>
                <a:lnTo>
                  <a:pt x="780" y="623"/>
                </a:lnTo>
                <a:lnTo>
                  <a:pt x="781" y="623"/>
                </a:lnTo>
                <a:lnTo>
                  <a:pt x="781" y="624"/>
                </a:lnTo>
                <a:lnTo>
                  <a:pt x="782" y="624"/>
                </a:lnTo>
                <a:lnTo>
                  <a:pt x="782" y="625"/>
                </a:lnTo>
                <a:lnTo>
                  <a:pt x="782" y="625"/>
                </a:lnTo>
                <a:lnTo>
                  <a:pt x="782" y="626"/>
                </a:lnTo>
                <a:lnTo>
                  <a:pt x="783" y="626"/>
                </a:lnTo>
                <a:lnTo>
                  <a:pt x="783" y="627"/>
                </a:lnTo>
                <a:lnTo>
                  <a:pt x="783" y="628"/>
                </a:lnTo>
                <a:lnTo>
                  <a:pt x="783" y="628"/>
                </a:lnTo>
                <a:lnTo>
                  <a:pt x="783" y="629"/>
                </a:lnTo>
                <a:lnTo>
                  <a:pt x="783" y="631"/>
                </a:lnTo>
                <a:lnTo>
                  <a:pt x="783" y="632"/>
                </a:lnTo>
                <a:lnTo>
                  <a:pt x="782" y="632"/>
                </a:lnTo>
                <a:lnTo>
                  <a:pt x="782" y="633"/>
                </a:lnTo>
                <a:lnTo>
                  <a:pt x="783" y="633"/>
                </a:lnTo>
                <a:lnTo>
                  <a:pt x="783" y="634"/>
                </a:lnTo>
                <a:lnTo>
                  <a:pt x="782" y="635"/>
                </a:lnTo>
                <a:lnTo>
                  <a:pt x="782" y="636"/>
                </a:lnTo>
                <a:lnTo>
                  <a:pt x="782" y="637"/>
                </a:lnTo>
                <a:lnTo>
                  <a:pt x="782" y="637"/>
                </a:lnTo>
                <a:lnTo>
                  <a:pt x="782" y="638"/>
                </a:lnTo>
                <a:lnTo>
                  <a:pt x="782" y="639"/>
                </a:lnTo>
                <a:lnTo>
                  <a:pt x="782" y="640"/>
                </a:lnTo>
                <a:lnTo>
                  <a:pt x="782" y="640"/>
                </a:lnTo>
                <a:lnTo>
                  <a:pt x="782" y="641"/>
                </a:lnTo>
                <a:lnTo>
                  <a:pt x="781" y="641"/>
                </a:lnTo>
                <a:lnTo>
                  <a:pt x="780" y="641"/>
                </a:lnTo>
                <a:lnTo>
                  <a:pt x="780" y="641"/>
                </a:lnTo>
                <a:lnTo>
                  <a:pt x="779" y="641"/>
                </a:lnTo>
                <a:lnTo>
                  <a:pt x="779" y="641"/>
                </a:lnTo>
                <a:lnTo>
                  <a:pt x="780" y="641"/>
                </a:lnTo>
                <a:lnTo>
                  <a:pt x="779" y="640"/>
                </a:lnTo>
                <a:lnTo>
                  <a:pt x="778" y="640"/>
                </a:lnTo>
                <a:lnTo>
                  <a:pt x="778" y="641"/>
                </a:lnTo>
                <a:lnTo>
                  <a:pt x="777" y="641"/>
                </a:lnTo>
                <a:lnTo>
                  <a:pt x="777" y="641"/>
                </a:lnTo>
                <a:lnTo>
                  <a:pt x="776" y="641"/>
                </a:lnTo>
                <a:lnTo>
                  <a:pt x="775" y="641"/>
                </a:lnTo>
                <a:lnTo>
                  <a:pt x="774" y="641"/>
                </a:lnTo>
                <a:lnTo>
                  <a:pt x="773" y="641"/>
                </a:lnTo>
                <a:lnTo>
                  <a:pt x="773" y="641"/>
                </a:lnTo>
                <a:lnTo>
                  <a:pt x="773" y="641"/>
                </a:lnTo>
                <a:lnTo>
                  <a:pt x="772" y="641"/>
                </a:lnTo>
                <a:lnTo>
                  <a:pt x="772" y="641"/>
                </a:lnTo>
                <a:lnTo>
                  <a:pt x="772" y="640"/>
                </a:lnTo>
                <a:lnTo>
                  <a:pt x="771" y="640"/>
                </a:lnTo>
                <a:lnTo>
                  <a:pt x="771" y="641"/>
                </a:lnTo>
                <a:lnTo>
                  <a:pt x="771" y="641"/>
                </a:lnTo>
                <a:lnTo>
                  <a:pt x="770" y="641"/>
                </a:lnTo>
                <a:lnTo>
                  <a:pt x="770" y="642"/>
                </a:lnTo>
                <a:lnTo>
                  <a:pt x="769" y="642"/>
                </a:lnTo>
                <a:lnTo>
                  <a:pt x="768" y="642"/>
                </a:lnTo>
                <a:lnTo>
                  <a:pt x="768" y="642"/>
                </a:lnTo>
                <a:lnTo>
                  <a:pt x="767" y="642"/>
                </a:lnTo>
                <a:lnTo>
                  <a:pt x="766" y="643"/>
                </a:lnTo>
                <a:lnTo>
                  <a:pt x="765" y="643"/>
                </a:lnTo>
                <a:lnTo>
                  <a:pt x="764" y="643"/>
                </a:lnTo>
                <a:lnTo>
                  <a:pt x="764" y="643"/>
                </a:lnTo>
                <a:lnTo>
                  <a:pt x="763" y="643"/>
                </a:lnTo>
                <a:lnTo>
                  <a:pt x="762" y="643"/>
                </a:lnTo>
                <a:lnTo>
                  <a:pt x="761" y="643"/>
                </a:lnTo>
                <a:lnTo>
                  <a:pt x="760" y="643"/>
                </a:lnTo>
                <a:lnTo>
                  <a:pt x="759" y="643"/>
                </a:lnTo>
                <a:lnTo>
                  <a:pt x="759" y="643"/>
                </a:lnTo>
                <a:lnTo>
                  <a:pt x="758" y="643"/>
                </a:lnTo>
                <a:lnTo>
                  <a:pt x="757" y="643"/>
                </a:lnTo>
                <a:lnTo>
                  <a:pt x="756" y="643"/>
                </a:lnTo>
                <a:lnTo>
                  <a:pt x="755" y="643"/>
                </a:lnTo>
                <a:lnTo>
                  <a:pt x="755" y="644"/>
                </a:lnTo>
                <a:lnTo>
                  <a:pt x="755" y="644"/>
                </a:lnTo>
                <a:lnTo>
                  <a:pt x="754" y="644"/>
                </a:lnTo>
                <a:lnTo>
                  <a:pt x="753" y="644"/>
                </a:lnTo>
                <a:lnTo>
                  <a:pt x="752" y="644"/>
                </a:lnTo>
                <a:lnTo>
                  <a:pt x="751" y="644"/>
                </a:lnTo>
                <a:lnTo>
                  <a:pt x="751" y="643"/>
                </a:lnTo>
                <a:lnTo>
                  <a:pt x="750" y="643"/>
                </a:lnTo>
                <a:lnTo>
                  <a:pt x="750" y="642"/>
                </a:lnTo>
                <a:lnTo>
                  <a:pt x="749" y="643"/>
                </a:lnTo>
                <a:lnTo>
                  <a:pt x="748" y="643"/>
                </a:lnTo>
                <a:lnTo>
                  <a:pt x="748" y="642"/>
                </a:lnTo>
                <a:lnTo>
                  <a:pt x="748" y="641"/>
                </a:lnTo>
                <a:lnTo>
                  <a:pt x="749" y="641"/>
                </a:lnTo>
                <a:lnTo>
                  <a:pt x="750" y="641"/>
                </a:lnTo>
                <a:lnTo>
                  <a:pt x="750" y="641"/>
                </a:lnTo>
                <a:lnTo>
                  <a:pt x="750" y="641"/>
                </a:lnTo>
                <a:lnTo>
                  <a:pt x="751" y="641"/>
                </a:lnTo>
                <a:lnTo>
                  <a:pt x="751" y="640"/>
                </a:lnTo>
                <a:lnTo>
                  <a:pt x="751" y="639"/>
                </a:lnTo>
                <a:lnTo>
                  <a:pt x="750" y="639"/>
                </a:lnTo>
                <a:lnTo>
                  <a:pt x="750" y="638"/>
                </a:lnTo>
                <a:lnTo>
                  <a:pt x="750" y="638"/>
                </a:lnTo>
                <a:lnTo>
                  <a:pt x="749" y="638"/>
                </a:lnTo>
                <a:lnTo>
                  <a:pt x="748" y="638"/>
                </a:lnTo>
                <a:lnTo>
                  <a:pt x="748" y="637"/>
                </a:lnTo>
                <a:lnTo>
                  <a:pt x="747" y="637"/>
                </a:lnTo>
                <a:lnTo>
                  <a:pt x="747" y="637"/>
                </a:lnTo>
                <a:lnTo>
                  <a:pt x="747" y="636"/>
                </a:lnTo>
                <a:lnTo>
                  <a:pt x="747" y="635"/>
                </a:lnTo>
                <a:lnTo>
                  <a:pt x="747" y="634"/>
                </a:lnTo>
                <a:lnTo>
                  <a:pt x="747" y="633"/>
                </a:lnTo>
                <a:lnTo>
                  <a:pt x="748" y="633"/>
                </a:lnTo>
                <a:lnTo>
                  <a:pt x="748" y="632"/>
                </a:lnTo>
                <a:lnTo>
                  <a:pt x="748" y="632"/>
                </a:lnTo>
                <a:lnTo>
                  <a:pt x="748" y="631"/>
                </a:lnTo>
                <a:lnTo>
                  <a:pt x="748" y="630"/>
                </a:lnTo>
                <a:lnTo>
                  <a:pt x="748" y="629"/>
                </a:lnTo>
                <a:lnTo>
                  <a:pt x="748" y="628"/>
                </a:lnTo>
                <a:lnTo>
                  <a:pt x="748" y="628"/>
                </a:lnTo>
                <a:lnTo>
                  <a:pt x="748" y="627"/>
                </a:lnTo>
                <a:lnTo>
                  <a:pt x="748" y="626"/>
                </a:lnTo>
                <a:lnTo>
                  <a:pt x="748" y="625"/>
                </a:lnTo>
                <a:lnTo>
                  <a:pt x="749" y="624"/>
                </a:lnTo>
                <a:lnTo>
                  <a:pt x="749" y="623"/>
                </a:lnTo>
                <a:lnTo>
                  <a:pt x="749" y="623"/>
                </a:lnTo>
                <a:lnTo>
                  <a:pt x="749" y="622"/>
                </a:lnTo>
                <a:lnTo>
                  <a:pt x="750" y="622"/>
                </a:lnTo>
                <a:lnTo>
                  <a:pt x="750" y="621"/>
                </a:lnTo>
                <a:lnTo>
                  <a:pt x="750" y="620"/>
                </a:lnTo>
                <a:lnTo>
                  <a:pt x="750" y="620"/>
                </a:lnTo>
                <a:lnTo>
                  <a:pt x="750" y="619"/>
                </a:lnTo>
                <a:lnTo>
                  <a:pt x="750" y="619"/>
                </a:lnTo>
                <a:lnTo>
                  <a:pt x="750" y="619"/>
                </a:lnTo>
                <a:lnTo>
                  <a:pt x="750" y="618"/>
                </a:lnTo>
                <a:lnTo>
                  <a:pt x="749" y="617"/>
                </a:lnTo>
                <a:lnTo>
                  <a:pt x="749" y="616"/>
                </a:lnTo>
                <a:lnTo>
                  <a:pt x="749" y="615"/>
                </a:lnTo>
                <a:lnTo>
                  <a:pt x="749" y="614"/>
                </a:lnTo>
                <a:lnTo>
                  <a:pt x="750" y="614"/>
                </a:lnTo>
                <a:lnTo>
                  <a:pt x="750" y="613"/>
                </a:lnTo>
                <a:lnTo>
                  <a:pt x="750" y="612"/>
                </a:lnTo>
                <a:lnTo>
                  <a:pt x="750" y="612"/>
                </a:lnTo>
                <a:lnTo>
                  <a:pt x="750" y="611"/>
                </a:lnTo>
                <a:lnTo>
                  <a:pt x="750" y="610"/>
                </a:lnTo>
                <a:lnTo>
                  <a:pt x="750" y="610"/>
                </a:lnTo>
                <a:lnTo>
                  <a:pt x="750" y="609"/>
                </a:lnTo>
                <a:lnTo>
                  <a:pt x="751" y="608"/>
                </a:lnTo>
                <a:lnTo>
                  <a:pt x="751" y="607"/>
                </a:lnTo>
                <a:lnTo>
                  <a:pt x="751" y="606"/>
                </a:lnTo>
                <a:lnTo>
                  <a:pt x="751" y="605"/>
                </a:lnTo>
                <a:lnTo>
                  <a:pt x="752" y="605"/>
                </a:lnTo>
                <a:lnTo>
                  <a:pt x="752" y="605"/>
                </a:lnTo>
                <a:lnTo>
                  <a:pt x="753" y="605"/>
                </a:lnTo>
                <a:lnTo>
                  <a:pt x="753" y="604"/>
                </a:lnTo>
                <a:lnTo>
                  <a:pt x="754" y="604"/>
                </a:lnTo>
                <a:lnTo>
                  <a:pt x="755" y="604"/>
                </a:lnTo>
                <a:lnTo>
                  <a:pt x="755" y="603"/>
                </a:lnTo>
                <a:lnTo>
                  <a:pt x="754" y="603"/>
                </a:lnTo>
                <a:lnTo>
                  <a:pt x="754" y="604"/>
                </a:lnTo>
                <a:lnTo>
                  <a:pt x="753" y="604"/>
                </a:lnTo>
                <a:lnTo>
                  <a:pt x="752" y="605"/>
                </a:lnTo>
                <a:lnTo>
                  <a:pt x="751" y="605"/>
                </a:lnTo>
                <a:lnTo>
                  <a:pt x="751" y="605"/>
                </a:lnTo>
                <a:lnTo>
                  <a:pt x="750" y="605"/>
                </a:lnTo>
                <a:lnTo>
                  <a:pt x="750" y="606"/>
                </a:lnTo>
                <a:lnTo>
                  <a:pt x="750" y="607"/>
                </a:lnTo>
                <a:lnTo>
                  <a:pt x="750" y="608"/>
                </a:lnTo>
                <a:lnTo>
                  <a:pt x="750" y="609"/>
                </a:lnTo>
                <a:lnTo>
                  <a:pt x="750" y="609"/>
                </a:lnTo>
                <a:lnTo>
                  <a:pt x="750" y="610"/>
                </a:lnTo>
                <a:lnTo>
                  <a:pt x="750" y="610"/>
                </a:lnTo>
                <a:lnTo>
                  <a:pt x="750" y="610"/>
                </a:lnTo>
                <a:lnTo>
                  <a:pt x="750" y="611"/>
                </a:lnTo>
                <a:lnTo>
                  <a:pt x="750" y="612"/>
                </a:lnTo>
                <a:lnTo>
                  <a:pt x="749" y="612"/>
                </a:lnTo>
                <a:lnTo>
                  <a:pt x="749" y="613"/>
                </a:lnTo>
                <a:lnTo>
                  <a:pt x="749" y="614"/>
                </a:lnTo>
                <a:lnTo>
                  <a:pt x="749" y="614"/>
                </a:lnTo>
                <a:lnTo>
                  <a:pt x="749" y="615"/>
                </a:lnTo>
                <a:lnTo>
                  <a:pt x="749" y="616"/>
                </a:lnTo>
                <a:lnTo>
                  <a:pt x="749" y="617"/>
                </a:lnTo>
                <a:lnTo>
                  <a:pt x="748" y="617"/>
                </a:lnTo>
                <a:lnTo>
                  <a:pt x="749" y="618"/>
                </a:lnTo>
                <a:lnTo>
                  <a:pt x="749" y="619"/>
                </a:lnTo>
                <a:lnTo>
                  <a:pt x="750" y="619"/>
                </a:lnTo>
                <a:lnTo>
                  <a:pt x="750" y="619"/>
                </a:lnTo>
                <a:lnTo>
                  <a:pt x="750" y="620"/>
                </a:lnTo>
                <a:lnTo>
                  <a:pt x="749" y="620"/>
                </a:lnTo>
                <a:lnTo>
                  <a:pt x="749" y="621"/>
                </a:lnTo>
                <a:lnTo>
                  <a:pt x="749" y="622"/>
                </a:lnTo>
                <a:lnTo>
                  <a:pt x="748" y="623"/>
                </a:lnTo>
                <a:lnTo>
                  <a:pt x="748" y="623"/>
                </a:lnTo>
                <a:lnTo>
                  <a:pt x="748" y="624"/>
                </a:lnTo>
                <a:lnTo>
                  <a:pt x="748" y="625"/>
                </a:lnTo>
                <a:lnTo>
                  <a:pt x="748" y="626"/>
                </a:lnTo>
                <a:lnTo>
                  <a:pt x="748" y="627"/>
                </a:lnTo>
                <a:lnTo>
                  <a:pt x="748" y="628"/>
                </a:lnTo>
                <a:lnTo>
                  <a:pt x="748" y="628"/>
                </a:lnTo>
                <a:lnTo>
                  <a:pt x="747" y="629"/>
                </a:lnTo>
                <a:lnTo>
                  <a:pt x="747" y="630"/>
                </a:lnTo>
                <a:lnTo>
                  <a:pt x="747" y="631"/>
                </a:lnTo>
                <a:lnTo>
                  <a:pt x="747" y="632"/>
                </a:lnTo>
                <a:lnTo>
                  <a:pt x="747" y="632"/>
                </a:lnTo>
                <a:lnTo>
                  <a:pt x="746" y="633"/>
                </a:lnTo>
                <a:lnTo>
                  <a:pt x="746" y="634"/>
                </a:lnTo>
                <a:lnTo>
                  <a:pt x="746" y="635"/>
                </a:lnTo>
                <a:lnTo>
                  <a:pt x="746" y="636"/>
                </a:lnTo>
                <a:lnTo>
                  <a:pt x="746" y="637"/>
                </a:lnTo>
                <a:lnTo>
                  <a:pt x="746" y="637"/>
                </a:lnTo>
                <a:lnTo>
                  <a:pt x="746" y="637"/>
                </a:lnTo>
                <a:lnTo>
                  <a:pt x="746" y="638"/>
                </a:lnTo>
                <a:lnTo>
                  <a:pt x="745" y="638"/>
                </a:lnTo>
                <a:lnTo>
                  <a:pt x="745" y="639"/>
                </a:lnTo>
                <a:lnTo>
                  <a:pt x="745" y="640"/>
                </a:lnTo>
                <a:lnTo>
                  <a:pt x="745" y="641"/>
                </a:lnTo>
                <a:lnTo>
                  <a:pt x="744" y="641"/>
                </a:lnTo>
                <a:lnTo>
                  <a:pt x="744" y="641"/>
                </a:lnTo>
                <a:lnTo>
                  <a:pt x="744" y="642"/>
                </a:lnTo>
                <a:lnTo>
                  <a:pt x="744" y="643"/>
                </a:lnTo>
                <a:lnTo>
                  <a:pt x="743" y="643"/>
                </a:lnTo>
                <a:lnTo>
                  <a:pt x="742" y="643"/>
                </a:lnTo>
                <a:lnTo>
                  <a:pt x="742" y="644"/>
                </a:lnTo>
                <a:lnTo>
                  <a:pt x="741" y="644"/>
                </a:lnTo>
                <a:lnTo>
                  <a:pt x="741" y="644"/>
                </a:lnTo>
                <a:lnTo>
                  <a:pt x="740" y="644"/>
                </a:lnTo>
                <a:lnTo>
                  <a:pt x="739" y="644"/>
                </a:lnTo>
                <a:lnTo>
                  <a:pt x="739" y="645"/>
                </a:lnTo>
                <a:lnTo>
                  <a:pt x="740" y="646"/>
                </a:lnTo>
                <a:lnTo>
                  <a:pt x="741" y="646"/>
                </a:lnTo>
                <a:lnTo>
                  <a:pt x="741" y="646"/>
                </a:lnTo>
                <a:lnTo>
                  <a:pt x="742" y="646"/>
                </a:lnTo>
                <a:lnTo>
                  <a:pt x="742" y="646"/>
                </a:lnTo>
                <a:lnTo>
                  <a:pt x="743" y="646"/>
                </a:lnTo>
                <a:lnTo>
                  <a:pt x="744" y="646"/>
                </a:lnTo>
                <a:lnTo>
                  <a:pt x="743" y="646"/>
                </a:lnTo>
                <a:lnTo>
                  <a:pt x="742" y="647"/>
                </a:lnTo>
                <a:lnTo>
                  <a:pt x="741" y="647"/>
                </a:lnTo>
                <a:lnTo>
                  <a:pt x="741" y="647"/>
                </a:lnTo>
                <a:lnTo>
                  <a:pt x="740" y="647"/>
                </a:lnTo>
                <a:lnTo>
                  <a:pt x="739" y="647"/>
                </a:lnTo>
                <a:lnTo>
                  <a:pt x="739" y="648"/>
                </a:lnTo>
                <a:lnTo>
                  <a:pt x="738" y="648"/>
                </a:lnTo>
                <a:lnTo>
                  <a:pt x="737" y="648"/>
                </a:lnTo>
                <a:lnTo>
                  <a:pt x="737" y="648"/>
                </a:lnTo>
                <a:lnTo>
                  <a:pt x="736" y="648"/>
                </a:lnTo>
                <a:lnTo>
                  <a:pt x="735" y="648"/>
                </a:lnTo>
                <a:lnTo>
                  <a:pt x="735" y="650"/>
                </a:lnTo>
                <a:lnTo>
                  <a:pt x="735" y="650"/>
                </a:lnTo>
                <a:lnTo>
                  <a:pt x="735" y="651"/>
                </a:lnTo>
                <a:lnTo>
                  <a:pt x="735" y="652"/>
                </a:lnTo>
                <a:lnTo>
                  <a:pt x="735" y="653"/>
                </a:lnTo>
                <a:lnTo>
                  <a:pt x="734" y="653"/>
                </a:lnTo>
                <a:lnTo>
                  <a:pt x="734" y="654"/>
                </a:lnTo>
                <a:lnTo>
                  <a:pt x="735" y="654"/>
                </a:lnTo>
                <a:lnTo>
                  <a:pt x="735" y="655"/>
                </a:lnTo>
                <a:lnTo>
                  <a:pt x="736" y="655"/>
                </a:lnTo>
                <a:lnTo>
                  <a:pt x="737" y="655"/>
                </a:lnTo>
                <a:lnTo>
                  <a:pt x="737" y="655"/>
                </a:lnTo>
                <a:lnTo>
                  <a:pt x="737" y="655"/>
                </a:lnTo>
                <a:lnTo>
                  <a:pt x="738" y="655"/>
                </a:lnTo>
                <a:lnTo>
                  <a:pt x="739" y="655"/>
                </a:lnTo>
                <a:lnTo>
                  <a:pt x="739" y="656"/>
                </a:lnTo>
                <a:lnTo>
                  <a:pt x="740" y="656"/>
                </a:lnTo>
                <a:lnTo>
                  <a:pt x="740" y="657"/>
                </a:lnTo>
                <a:lnTo>
                  <a:pt x="741" y="657"/>
                </a:lnTo>
                <a:lnTo>
                  <a:pt x="741" y="657"/>
                </a:lnTo>
                <a:lnTo>
                  <a:pt x="741" y="658"/>
                </a:lnTo>
                <a:lnTo>
                  <a:pt x="742" y="659"/>
                </a:lnTo>
                <a:lnTo>
                  <a:pt x="743" y="659"/>
                </a:lnTo>
                <a:lnTo>
                  <a:pt x="743" y="659"/>
                </a:lnTo>
                <a:lnTo>
                  <a:pt x="743" y="660"/>
                </a:lnTo>
                <a:lnTo>
                  <a:pt x="743" y="661"/>
                </a:lnTo>
                <a:lnTo>
                  <a:pt x="743" y="662"/>
                </a:lnTo>
                <a:lnTo>
                  <a:pt x="743" y="663"/>
                </a:lnTo>
                <a:lnTo>
                  <a:pt x="743" y="664"/>
                </a:lnTo>
                <a:lnTo>
                  <a:pt x="743" y="664"/>
                </a:lnTo>
                <a:lnTo>
                  <a:pt x="743" y="665"/>
                </a:lnTo>
                <a:lnTo>
                  <a:pt x="743" y="666"/>
                </a:lnTo>
                <a:lnTo>
                  <a:pt x="742" y="667"/>
                </a:lnTo>
                <a:lnTo>
                  <a:pt x="742" y="668"/>
                </a:lnTo>
                <a:lnTo>
                  <a:pt x="741" y="668"/>
                </a:lnTo>
                <a:lnTo>
                  <a:pt x="741" y="668"/>
                </a:lnTo>
                <a:lnTo>
                  <a:pt x="740" y="668"/>
                </a:lnTo>
                <a:lnTo>
                  <a:pt x="740" y="668"/>
                </a:lnTo>
                <a:lnTo>
                  <a:pt x="739" y="668"/>
                </a:lnTo>
                <a:lnTo>
                  <a:pt x="739" y="669"/>
                </a:lnTo>
                <a:lnTo>
                  <a:pt x="738" y="669"/>
                </a:lnTo>
                <a:lnTo>
                  <a:pt x="738" y="670"/>
                </a:lnTo>
                <a:lnTo>
                  <a:pt x="739" y="670"/>
                </a:lnTo>
                <a:lnTo>
                  <a:pt x="739" y="669"/>
                </a:lnTo>
                <a:lnTo>
                  <a:pt x="740" y="669"/>
                </a:lnTo>
                <a:lnTo>
                  <a:pt x="740" y="670"/>
                </a:lnTo>
                <a:lnTo>
                  <a:pt x="739" y="670"/>
                </a:lnTo>
                <a:lnTo>
                  <a:pt x="739" y="671"/>
                </a:lnTo>
                <a:lnTo>
                  <a:pt x="739" y="672"/>
                </a:lnTo>
                <a:lnTo>
                  <a:pt x="739" y="673"/>
                </a:lnTo>
                <a:lnTo>
                  <a:pt x="739" y="673"/>
                </a:lnTo>
                <a:lnTo>
                  <a:pt x="738" y="673"/>
                </a:lnTo>
                <a:lnTo>
                  <a:pt x="738" y="674"/>
                </a:lnTo>
                <a:lnTo>
                  <a:pt x="738" y="675"/>
                </a:lnTo>
                <a:lnTo>
                  <a:pt x="738" y="676"/>
                </a:lnTo>
                <a:lnTo>
                  <a:pt x="737" y="677"/>
                </a:lnTo>
                <a:lnTo>
                  <a:pt x="737" y="677"/>
                </a:lnTo>
                <a:lnTo>
                  <a:pt x="737" y="678"/>
                </a:lnTo>
                <a:lnTo>
                  <a:pt x="737" y="679"/>
                </a:lnTo>
                <a:lnTo>
                  <a:pt x="737" y="680"/>
                </a:lnTo>
                <a:lnTo>
                  <a:pt x="737" y="680"/>
                </a:lnTo>
                <a:lnTo>
                  <a:pt x="737" y="681"/>
                </a:lnTo>
                <a:lnTo>
                  <a:pt x="737" y="682"/>
                </a:lnTo>
                <a:lnTo>
                  <a:pt x="737" y="682"/>
                </a:lnTo>
                <a:lnTo>
                  <a:pt x="736" y="683"/>
                </a:lnTo>
                <a:lnTo>
                  <a:pt x="736" y="684"/>
                </a:lnTo>
                <a:lnTo>
                  <a:pt x="736" y="685"/>
                </a:lnTo>
                <a:lnTo>
                  <a:pt x="735" y="685"/>
                </a:lnTo>
                <a:lnTo>
                  <a:pt x="735" y="686"/>
                </a:lnTo>
                <a:lnTo>
                  <a:pt x="734" y="686"/>
                </a:lnTo>
                <a:lnTo>
                  <a:pt x="735" y="686"/>
                </a:lnTo>
                <a:lnTo>
                  <a:pt x="734" y="687"/>
                </a:lnTo>
                <a:lnTo>
                  <a:pt x="734" y="686"/>
                </a:lnTo>
                <a:lnTo>
                  <a:pt x="734" y="687"/>
                </a:lnTo>
                <a:lnTo>
                  <a:pt x="733" y="687"/>
                </a:lnTo>
                <a:lnTo>
                  <a:pt x="733" y="688"/>
                </a:lnTo>
                <a:lnTo>
                  <a:pt x="733" y="689"/>
                </a:lnTo>
                <a:lnTo>
                  <a:pt x="733" y="690"/>
                </a:lnTo>
                <a:lnTo>
                  <a:pt x="734" y="690"/>
                </a:lnTo>
                <a:lnTo>
                  <a:pt x="734" y="691"/>
                </a:lnTo>
                <a:lnTo>
                  <a:pt x="734" y="691"/>
                </a:lnTo>
                <a:lnTo>
                  <a:pt x="734" y="692"/>
                </a:lnTo>
                <a:lnTo>
                  <a:pt x="733" y="692"/>
                </a:lnTo>
                <a:lnTo>
                  <a:pt x="733" y="693"/>
                </a:lnTo>
                <a:lnTo>
                  <a:pt x="732" y="693"/>
                </a:lnTo>
                <a:lnTo>
                  <a:pt x="732" y="693"/>
                </a:lnTo>
                <a:lnTo>
                  <a:pt x="731" y="693"/>
                </a:lnTo>
                <a:lnTo>
                  <a:pt x="730" y="693"/>
                </a:lnTo>
                <a:lnTo>
                  <a:pt x="729" y="693"/>
                </a:lnTo>
                <a:lnTo>
                  <a:pt x="728" y="693"/>
                </a:lnTo>
                <a:lnTo>
                  <a:pt x="728" y="693"/>
                </a:lnTo>
                <a:lnTo>
                  <a:pt x="726" y="693"/>
                </a:lnTo>
                <a:lnTo>
                  <a:pt x="725" y="693"/>
                </a:lnTo>
                <a:lnTo>
                  <a:pt x="723" y="693"/>
                </a:lnTo>
                <a:lnTo>
                  <a:pt x="723" y="693"/>
                </a:lnTo>
                <a:lnTo>
                  <a:pt x="722" y="693"/>
                </a:lnTo>
                <a:lnTo>
                  <a:pt x="721" y="693"/>
                </a:lnTo>
                <a:lnTo>
                  <a:pt x="720" y="693"/>
                </a:lnTo>
                <a:lnTo>
                  <a:pt x="719" y="693"/>
                </a:lnTo>
                <a:lnTo>
                  <a:pt x="718" y="693"/>
                </a:lnTo>
                <a:lnTo>
                  <a:pt x="717" y="693"/>
                </a:lnTo>
                <a:lnTo>
                  <a:pt x="715" y="693"/>
                </a:lnTo>
                <a:lnTo>
                  <a:pt x="714" y="693"/>
                </a:lnTo>
                <a:lnTo>
                  <a:pt x="714" y="694"/>
                </a:lnTo>
                <a:lnTo>
                  <a:pt x="714" y="694"/>
                </a:lnTo>
                <a:lnTo>
                  <a:pt x="713" y="693"/>
                </a:lnTo>
                <a:lnTo>
                  <a:pt x="711" y="693"/>
                </a:lnTo>
                <a:lnTo>
                  <a:pt x="710" y="693"/>
                </a:lnTo>
                <a:lnTo>
                  <a:pt x="710" y="693"/>
                </a:lnTo>
                <a:lnTo>
                  <a:pt x="708" y="693"/>
                </a:lnTo>
                <a:lnTo>
                  <a:pt x="707" y="693"/>
                </a:lnTo>
                <a:lnTo>
                  <a:pt x="705" y="693"/>
                </a:lnTo>
                <a:lnTo>
                  <a:pt x="705" y="693"/>
                </a:lnTo>
                <a:lnTo>
                  <a:pt x="704" y="693"/>
                </a:lnTo>
                <a:lnTo>
                  <a:pt x="702" y="693"/>
                </a:lnTo>
                <a:lnTo>
                  <a:pt x="701" y="693"/>
                </a:lnTo>
                <a:lnTo>
                  <a:pt x="701" y="693"/>
                </a:lnTo>
                <a:lnTo>
                  <a:pt x="699" y="693"/>
                </a:lnTo>
                <a:lnTo>
                  <a:pt x="698" y="693"/>
                </a:lnTo>
                <a:lnTo>
                  <a:pt x="697" y="693"/>
                </a:lnTo>
                <a:lnTo>
                  <a:pt x="696" y="693"/>
                </a:lnTo>
                <a:lnTo>
                  <a:pt x="695" y="693"/>
                </a:lnTo>
                <a:lnTo>
                  <a:pt x="694" y="693"/>
                </a:lnTo>
                <a:lnTo>
                  <a:pt x="693" y="693"/>
                </a:lnTo>
                <a:lnTo>
                  <a:pt x="692" y="693"/>
                </a:lnTo>
                <a:lnTo>
                  <a:pt x="692" y="692"/>
                </a:lnTo>
                <a:lnTo>
                  <a:pt x="692" y="692"/>
                </a:lnTo>
                <a:lnTo>
                  <a:pt x="691" y="692"/>
                </a:lnTo>
                <a:lnTo>
                  <a:pt x="690" y="692"/>
                </a:lnTo>
                <a:lnTo>
                  <a:pt x="689" y="692"/>
                </a:lnTo>
                <a:lnTo>
                  <a:pt x="688" y="692"/>
                </a:lnTo>
                <a:lnTo>
                  <a:pt x="687" y="692"/>
                </a:lnTo>
                <a:lnTo>
                  <a:pt x="687" y="691"/>
                </a:lnTo>
                <a:lnTo>
                  <a:pt x="686" y="691"/>
                </a:lnTo>
                <a:lnTo>
                  <a:pt x="685" y="691"/>
                </a:lnTo>
                <a:lnTo>
                  <a:pt x="684" y="691"/>
                </a:lnTo>
                <a:lnTo>
                  <a:pt x="683" y="691"/>
                </a:lnTo>
                <a:lnTo>
                  <a:pt x="683" y="691"/>
                </a:lnTo>
                <a:lnTo>
                  <a:pt x="683" y="691"/>
                </a:lnTo>
                <a:lnTo>
                  <a:pt x="682" y="691"/>
                </a:lnTo>
                <a:lnTo>
                  <a:pt x="681" y="690"/>
                </a:lnTo>
                <a:lnTo>
                  <a:pt x="680" y="690"/>
                </a:lnTo>
                <a:lnTo>
                  <a:pt x="679" y="690"/>
                </a:lnTo>
                <a:lnTo>
                  <a:pt x="679" y="689"/>
                </a:lnTo>
                <a:lnTo>
                  <a:pt x="678" y="689"/>
                </a:lnTo>
                <a:lnTo>
                  <a:pt x="678" y="689"/>
                </a:lnTo>
                <a:lnTo>
                  <a:pt x="678" y="688"/>
                </a:lnTo>
                <a:lnTo>
                  <a:pt x="677" y="688"/>
                </a:lnTo>
                <a:lnTo>
                  <a:pt x="677" y="687"/>
                </a:lnTo>
                <a:lnTo>
                  <a:pt x="676" y="687"/>
                </a:lnTo>
                <a:lnTo>
                  <a:pt x="676" y="686"/>
                </a:lnTo>
                <a:lnTo>
                  <a:pt x="677" y="686"/>
                </a:lnTo>
                <a:lnTo>
                  <a:pt x="677" y="686"/>
                </a:lnTo>
                <a:lnTo>
                  <a:pt x="678" y="686"/>
                </a:lnTo>
                <a:lnTo>
                  <a:pt x="677" y="686"/>
                </a:lnTo>
                <a:lnTo>
                  <a:pt x="676" y="686"/>
                </a:lnTo>
                <a:lnTo>
                  <a:pt x="676" y="685"/>
                </a:lnTo>
                <a:lnTo>
                  <a:pt x="675" y="685"/>
                </a:lnTo>
                <a:lnTo>
                  <a:pt x="674" y="684"/>
                </a:lnTo>
                <a:lnTo>
                  <a:pt x="674" y="684"/>
                </a:lnTo>
                <a:lnTo>
                  <a:pt x="674" y="683"/>
                </a:lnTo>
                <a:lnTo>
                  <a:pt x="674" y="684"/>
                </a:lnTo>
                <a:lnTo>
                  <a:pt x="673" y="684"/>
                </a:lnTo>
                <a:lnTo>
                  <a:pt x="673" y="683"/>
                </a:lnTo>
                <a:lnTo>
                  <a:pt x="672" y="683"/>
                </a:lnTo>
                <a:lnTo>
                  <a:pt x="672" y="682"/>
                </a:lnTo>
                <a:lnTo>
                  <a:pt x="671" y="682"/>
                </a:lnTo>
                <a:lnTo>
                  <a:pt x="671" y="682"/>
                </a:lnTo>
                <a:lnTo>
                  <a:pt x="671" y="681"/>
                </a:lnTo>
                <a:lnTo>
                  <a:pt x="670" y="681"/>
                </a:lnTo>
                <a:lnTo>
                  <a:pt x="670" y="680"/>
                </a:lnTo>
                <a:lnTo>
                  <a:pt x="669" y="680"/>
                </a:lnTo>
                <a:lnTo>
                  <a:pt x="669" y="679"/>
                </a:lnTo>
                <a:lnTo>
                  <a:pt x="669" y="679"/>
                </a:lnTo>
                <a:lnTo>
                  <a:pt x="668" y="678"/>
                </a:lnTo>
                <a:lnTo>
                  <a:pt x="667" y="677"/>
                </a:lnTo>
                <a:lnTo>
                  <a:pt x="666" y="677"/>
                </a:lnTo>
                <a:lnTo>
                  <a:pt x="666" y="677"/>
                </a:lnTo>
                <a:lnTo>
                  <a:pt x="665" y="677"/>
                </a:lnTo>
                <a:lnTo>
                  <a:pt x="665" y="677"/>
                </a:lnTo>
                <a:lnTo>
                  <a:pt x="665" y="677"/>
                </a:lnTo>
                <a:lnTo>
                  <a:pt x="664" y="677"/>
                </a:lnTo>
                <a:lnTo>
                  <a:pt x="664" y="678"/>
                </a:lnTo>
                <a:lnTo>
                  <a:pt x="663" y="678"/>
                </a:lnTo>
                <a:lnTo>
                  <a:pt x="663" y="677"/>
                </a:lnTo>
                <a:lnTo>
                  <a:pt x="662" y="677"/>
                </a:lnTo>
                <a:lnTo>
                  <a:pt x="662" y="677"/>
                </a:lnTo>
                <a:lnTo>
                  <a:pt x="661" y="677"/>
                </a:lnTo>
                <a:lnTo>
                  <a:pt x="660" y="676"/>
                </a:lnTo>
                <a:lnTo>
                  <a:pt x="660" y="675"/>
                </a:lnTo>
                <a:lnTo>
                  <a:pt x="659" y="675"/>
                </a:lnTo>
                <a:lnTo>
                  <a:pt x="659" y="674"/>
                </a:lnTo>
                <a:lnTo>
                  <a:pt x="659" y="673"/>
                </a:lnTo>
                <a:lnTo>
                  <a:pt x="660" y="673"/>
                </a:lnTo>
                <a:lnTo>
                  <a:pt x="660" y="673"/>
                </a:lnTo>
                <a:lnTo>
                  <a:pt x="661" y="673"/>
                </a:lnTo>
                <a:lnTo>
                  <a:pt x="661" y="672"/>
                </a:lnTo>
                <a:lnTo>
                  <a:pt x="661" y="671"/>
                </a:lnTo>
                <a:lnTo>
                  <a:pt x="661" y="670"/>
                </a:lnTo>
                <a:lnTo>
                  <a:pt x="660" y="670"/>
                </a:lnTo>
                <a:lnTo>
                  <a:pt x="660" y="669"/>
                </a:lnTo>
                <a:lnTo>
                  <a:pt x="660" y="668"/>
                </a:lnTo>
                <a:lnTo>
                  <a:pt x="660" y="668"/>
                </a:lnTo>
                <a:lnTo>
                  <a:pt x="659" y="668"/>
                </a:lnTo>
                <a:lnTo>
                  <a:pt x="659" y="667"/>
                </a:lnTo>
                <a:lnTo>
                  <a:pt x="658" y="666"/>
                </a:lnTo>
                <a:lnTo>
                  <a:pt x="658" y="665"/>
                </a:lnTo>
                <a:lnTo>
                  <a:pt x="657" y="665"/>
                </a:lnTo>
                <a:lnTo>
                  <a:pt x="657" y="664"/>
                </a:lnTo>
                <a:lnTo>
                  <a:pt x="657" y="664"/>
                </a:lnTo>
                <a:lnTo>
                  <a:pt x="656" y="664"/>
                </a:lnTo>
                <a:lnTo>
                  <a:pt x="656" y="663"/>
                </a:lnTo>
                <a:lnTo>
                  <a:pt x="656" y="663"/>
                </a:lnTo>
                <a:lnTo>
                  <a:pt x="655" y="662"/>
                </a:lnTo>
                <a:lnTo>
                  <a:pt x="654" y="662"/>
                </a:lnTo>
                <a:lnTo>
                  <a:pt x="654" y="661"/>
                </a:lnTo>
                <a:lnTo>
                  <a:pt x="653" y="661"/>
                </a:lnTo>
                <a:lnTo>
                  <a:pt x="653" y="662"/>
                </a:lnTo>
                <a:lnTo>
                  <a:pt x="653" y="661"/>
                </a:lnTo>
                <a:lnTo>
                  <a:pt x="652" y="661"/>
                </a:lnTo>
                <a:lnTo>
                  <a:pt x="651" y="661"/>
                </a:lnTo>
                <a:lnTo>
                  <a:pt x="651" y="660"/>
                </a:lnTo>
                <a:lnTo>
                  <a:pt x="650" y="660"/>
                </a:lnTo>
                <a:lnTo>
                  <a:pt x="650" y="659"/>
                </a:lnTo>
                <a:lnTo>
                  <a:pt x="649" y="659"/>
                </a:lnTo>
                <a:lnTo>
                  <a:pt x="648" y="659"/>
                </a:lnTo>
                <a:lnTo>
                  <a:pt x="647" y="659"/>
                </a:lnTo>
                <a:lnTo>
                  <a:pt x="647" y="659"/>
                </a:lnTo>
                <a:lnTo>
                  <a:pt x="646" y="659"/>
                </a:lnTo>
                <a:lnTo>
                  <a:pt x="645" y="659"/>
                </a:lnTo>
                <a:lnTo>
                  <a:pt x="644" y="659"/>
                </a:lnTo>
                <a:lnTo>
                  <a:pt x="644" y="660"/>
                </a:lnTo>
                <a:lnTo>
                  <a:pt x="644" y="661"/>
                </a:lnTo>
                <a:lnTo>
                  <a:pt x="643" y="660"/>
                </a:lnTo>
                <a:lnTo>
                  <a:pt x="643" y="659"/>
                </a:lnTo>
                <a:lnTo>
                  <a:pt x="644" y="659"/>
                </a:lnTo>
                <a:lnTo>
                  <a:pt x="643" y="658"/>
                </a:lnTo>
                <a:lnTo>
                  <a:pt x="642" y="657"/>
                </a:lnTo>
                <a:lnTo>
                  <a:pt x="643" y="657"/>
                </a:lnTo>
                <a:lnTo>
                  <a:pt x="642" y="657"/>
                </a:lnTo>
                <a:lnTo>
                  <a:pt x="642" y="657"/>
                </a:lnTo>
                <a:lnTo>
                  <a:pt x="642" y="656"/>
                </a:lnTo>
                <a:lnTo>
                  <a:pt x="642" y="655"/>
                </a:lnTo>
                <a:lnTo>
                  <a:pt x="641" y="655"/>
                </a:lnTo>
                <a:lnTo>
                  <a:pt x="640" y="655"/>
                </a:lnTo>
                <a:lnTo>
                  <a:pt x="639" y="656"/>
                </a:lnTo>
                <a:lnTo>
                  <a:pt x="638" y="656"/>
                </a:lnTo>
                <a:lnTo>
                  <a:pt x="638" y="655"/>
                </a:lnTo>
                <a:lnTo>
                  <a:pt x="638" y="655"/>
                </a:lnTo>
                <a:lnTo>
                  <a:pt x="639" y="655"/>
                </a:lnTo>
                <a:lnTo>
                  <a:pt x="639" y="654"/>
                </a:lnTo>
                <a:lnTo>
                  <a:pt x="638" y="654"/>
                </a:lnTo>
                <a:lnTo>
                  <a:pt x="638" y="653"/>
                </a:lnTo>
                <a:lnTo>
                  <a:pt x="639" y="653"/>
                </a:lnTo>
                <a:lnTo>
                  <a:pt x="638" y="653"/>
                </a:lnTo>
                <a:lnTo>
                  <a:pt x="638" y="653"/>
                </a:lnTo>
                <a:lnTo>
                  <a:pt x="638" y="654"/>
                </a:lnTo>
                <a:lnTo>
                  <a:pt x="637" y="654"/>
                </a:lnTo>
                <a:lnTo>
                  <a:pt x="638" y="653"/>
                </a:lnTo>
                <a:lnTo>
                  <a:pt x="638" y="652"/>
                </a:lnTo>
                <a:lnTo>
                  <a:pt x="637" y="652"/>
                </a:lnTo>
                <a:lnTo>
                  <a:pt x="637" y="651"/>
                </a:lnTo>
                <a:lnTo>
                  <a:pt x="636" y="650"/>
                </a:lnTo>
                <a:lnTo>
                  <a:pt x="636" y="650"/>
                </a:lnTo>
                <a:lnTo>
                  <a:pt x="636" y="649"/>
                </a:lnTo>
                <a:lnTo>
                  <a:pt x="635" y="648"/>
                </a:lnTo>
                <a:lnTo>
                  <a:pt x="634" y="648"/>
                </a:lnTo>
                <a:lnTo>
                  <a:pt x="634" y="647"/>
                </a:lnTo>
                <a:lnTo>
                  <a:pt x="633" y="646"/>
                </a:lnTo>
                <a:lnTo>
                  <a:pt x="633" y="646"/>
                </a:lnTo>
                <a:lnTo>
                  <a:pt x="633" y="645"/>
                </a:lnTo>
                <a:lnTo>
                  <a:pt x="632" y="645"/>
                </a:lnTo>
                <a:lnTo>
                  <a:pt x="632" y="644"/>
                </a:lnTo>
                <a:lnTo>
                  <a:pt x="632" y="643"/>
                </a:lnTo>
                <a:lnTo>
                  <a:pt x="632" y="644"/>
                </a:lnTo>
                <a:lnTo>
                  <a:pt x="631" y="644"/>
                </a:lnTo>
                <a:lnTo>
                  <a:pt x="631" y="645"/>
                </a:lnTo>
                <a:lnTo>
                  <a:pt x="630" y="645"/>
                </a:lnTo>
                <a:lnTo>
                  <a:pt x="630" y="644"/>
                </a:lnTo>
                <a:lnTo>
                  <a:pt x="630" y="643"/>
                </a:lnTo>
                <a:lnTo>
                  <a:pt x="629" y="643"/>
                </a:lnTo>
                <a:lnTo>
                  <a:pt x="629" y="642"/>
                </a:lnTo>
                <a:lnTo>
                  <a:pt x="628" y="642"/>
                </a:lnTo>
                <a:lnTo>
                  <a:pt x="627" y="642"/>
                </a:lnTo>
                <a:lnTo>
                  <a:pt x="626" y="642"/>
                </a:lnTo>
                <a:lnTo>
                  <a:pt x="625" y="641"/>
                </a:lnTo>
                <a:lnTo>
                  <a:pt x="625" y="641"/>
                </a:lnTo>
                <a:lnTo>
                  <a:pt x="624" y="641"/>
                </a:lnTo>
                <a:lnTo>
                  <a:pt x="624" y="641"/>
                </a:lnTo>
                <a:lnTo>
                  <a:pt x="624" y="640"/>
                </a:lnTo>
                <a:lnTo>
                  <a:pt x="623" y="640"/>
                </a:lnTo>
                <a:lnTo>
                  <a:pt x="623" y="639"/>
                </a:lnTo>
                <a:lnTo>
                  <a:pt x="622" y="639"/>
                </a:lnTo>
                <a:lnTo>
                  <a:pt x="622" y="640"/>
                </a:lnTo>
                <a:lnTo>
                  <a:pt x="621" y="640"/>
                </a:lnTo>
                <a:lnTo>
                  <a:pt x="621" y="639"/>
                </a:lnTo>
                <a:lnTo>
                  <a:pt x="620" y="639"/>
                </a:lnTo>
                <a:lnTo>
                  <a:pt x="620" y="639"/>
                </a:lnTo>
                <a:lnTo>
                  <a:pt x="619" y="639"/>
                </a:lnTo>
                <a:lnTo>
                  <a:pt x="618" y="639"/>
                </a:lnTo>
                <a:lnTo>
                  <a:pt x="618" y="643"/>
                </a:lnTo>
                <a:lnTo>
                  <a:pt x="618" y="644"/>
                </a:lnTo>
                <a:lnTo>
                  <a:pt x="617" y="644"/>
                </a:lnTo>
                <a:lnTo>
                  <a:pt x="615" y="644"/>
                </a:lnTo>
                <a:lnTo>
                  <a:pt x="615" y="644"/>
                </a:lnTo>
                <a:lnTo>
                  <a:pt x="614" y="644"/>
                </a:lnTo>
                <a:lnTo>
                  <a:pt x="615" y="642"/>
                </a:lnTo>
                <a:lnTo>
                  <a:pt x="614" y="642"/>
                </a:lnTo>
                <a:lnTo>
                  <a:pt x="613" y="642"/>
                </a:lnTo>
                <a:lnTo>
                  <a:pt x="613" y="643"/>
                </a:lnTo>
                <a:lnTo>
                  <a:pt x="613" y="644"/>
                </a:lnTo>
                <a:lnTo>
                  <a:pt x="612" y="644"/>
                </a:lnTo>
                <a:lnTo>
                  <a:pt x="611" y="644"/>
                </a:lnTo>
                <a:lnTo>
                  <a:pt x="611" y="644"/>
                </a:lnTo>
                <a:lnTo>
                  <a:pt x="610" y="644"/>
                </a:lnTo>
                <a:lnTo>
                  <a:pt x="609" y="644"/>
                </a:lnTo>
                <a:lnTo>
                  <a:pt x="607" y="645"/>
                </a:lnTo>
                <a:lnTo>
                  <a:pt x="606" y="645"/>
                </a:lnTo>
                <a:lnTo>
                  <a:pt x="606" y="645"/>
                </a:lnTo>
                <a:lnTo>
                  <a:pt x="605" y="645"/>
                </a:lnTo>
                <a:lnTo>
                  <a:pt x="605" y="646"/>
                </a:lnTo>
                <a:lnTo>
                  <a:pt x="604" y="646"/>
                </a:lnTo>
                <a:lnTo>
                  <a:pt x="603" y="646"/>
                </a:lnTo>
                <a:lnTo>
                  <a:pt x="602" y="646"/>
                </a:lnTo>
                <a:lnTo>
                  <a:pt x="602" y="646"/>
                </a:lnTo>
                <a:lnTo>
                  <a:pt x="601" y="646"/>
                </a:lnTo>
                <a:lnTo>
                  <a:pt x="600" y="646"/>
                </a:lnTo>
                <a:lnTo>
                  <a:pt x="599" y="646"/>
                </a:lnTo>
                <a:lnTo>
                  <a:pt x="598" y="646"/>
                </a:lnTo>
                <a:lnTo>
                  <a:pt x="598" y="646"/>
                </a:lnTo>
                <a:lnTo>
                  <a:pt x="597" y="646"/>
                </a:lnTo>
                <a:lnTo>
                  <a:pt x="597" y="646"/>
                </a:lnTo>
                <a:lnTo>
                  <a:pt x="596" y="646"/>
                </a:lnTo>
                <a:lnTo>
                  <a:pt x="595" y="646"/>
                </a:lnTo>
                <a:lnTo>
                  <a:pt x="594" y="646"/>
                </a:lnTo>
                <a:lnTo>
                  <a:pt x="593" y="646"/>
                </a:lnTo>
                <a:lnTo>
                  <a:pt x="593" y="647"/>
                </a:lnTo>
                <a:lnTo>
                  <a:pt x="593" y="647"/>
                </a:lnTo>
                <a:lnTo>
                  <a:pt x="592" y="647"/>
                </a:lnTo>
                <a:lnTo>
                  <a:pt x="591" y="647"/>
                </a:lnTo>
                <a:lnTo>
                  <a:pt x="590" y="647"/>
                </a:lnTo>
                <a:lnTo>
                  <a:pt x="589" y="647"/>
                </a:lnTo>
                <a:lnTo>
                  <a:pt x="588" y="647"/>
                </a:lnTo>
                <a:lnTo>
                  <a:pt x="588" y="648"/>
                </a:lnTo>
                <a:lnTo>
                  <a:pt x="587" y="648"/>
                </a:lnTo>
                <a:lnTo>
                  <a:pt x="587" y="649"/>
                </a:lnTo>
                <a:lnTo>
                  <a:pt x="586" y="649"/>
                </a:lnTo>
                <a:lnTo>
                  <a:pt x="586" y="650"/>
                </a:lnTo>
                <a:lnTo>
                  <a:pt x="585" y="650"/>
                </a:lnTo>
                <a:lnTo>
                  <a:pt x="585" y="651"/>
                </a:lnTo>
                <a:lnTo>
                  <a:pt x="584" y="652"/>
                </a:lnTo>
                <a:lnTo>
                  <a:pt x="584" y="653"/>
                </a:lnTo>
                <a:lnTo>
                  <a:pt x="584" y="654"/>
                </a:lnTo>
                <a:lnTo>
                  <a:pt x="584" y="654"/>
                </a:lnTo>
                <a:lnTo>
                  <a:pt x="584" y="655"/>
                </a:lnTo>
                <a:lnTo>
                  <a:pt x="583" y="656"/>
                </a:lnTo>
                <a:lnTo>
                  <a:pt x="582" y="657"/>
                </a:lnTo>
                <a:lnTo>
                  <a:pt x="581" y="657"/>
                </a:lnTo>
                <a:lnTo>
                  <a:pt x="581" y="658"/>
                </a:lnTo>
                <a:lnTo>
                  <a:pt x="580" y="659"/>
                </a:lnTo>
                <a:lnTo>
                  <a:pt x="580" y="659"/>
                </a:lnTo>
                <a:lnTo>
                  <a:pt x="579" y="659"/>
                </a:lnTo>
                <a:lnTo>
                  <a:pt x="579" y="660"/>
                </a:lnTo>
                <a:lnTo>
                  <a:pt x="579" y="661"/>
                </a:lnTo>
                <a:lnTo>
                  <a:pt x="579" y="662"/>
                </a:lnTo>
                <a:lnTo>
                  <a:pt x="578" y="663"/>
                </a:lnTo>
                <a:lnTo>
                  <a:pt x="578" y="662"/>
                </a:lnTo>
                <a:lnTo>
                  <a:pt x="577" y="661"/>
                </a:lnTo>
                <a:lnTo>
                  <a:pt x="576" y="661"/>
                </a:lnTo>
                <a:lnTo>
                  <a:pt x="575" y="661"/>
                </a:lnTo>
                <a:lnTo>
                  <a:pt x="575" y="662"/>
                </a:lnTo>
                <a:lnTo>
                  <a:pt x="575" y="662"/>
                </a:lnTo>
                <a:lnTo>
                  <a:pt x="574" y="662"/>
                </a:lnTo>
                <a:lnTo>
                  <a:pt x="574" y="663"/>
                </a:lnTo>
                <a:lnTo>
                  <a:pt x="573" y="663"/>
                </a:lnTo>
                <a:lnTo>
                  <a:pt x="573" y="664"/>
                </a:lnTo>
                <a:lnTo>
                  <a:pt x="573" y="664"/>
                </a:lnTo>
                <a:lnTo>
                  <a:pt x="572" y="664"/>
                </a:lnTo>
                <a:lnTo>
                  <a:pt x="573" y="665"/>
                </a:lnTo>
                <a:lnTo>
                  <a:pt x="572" y="665"/>
                </a:lnTo>
                <a:lnTo>
                  <a:pt x="571" y="666"/>
                </a:lnTo>
                <a:lnTo>
                  <a:pt x="570" y="666"/>
                </a:lnTo>
                <a:lnTo>
                  <a:pt x="570" y="667"/>
                </a:lnTo>
                <a:lnTo>
                  <a:pt x="570" y="668"/>
                </a:lnTo>
                <a:lnTo>
                  <a:pt x="569" y="668"/>
                </a:lnTo>
                <a:lnTo>
                  <a:pt x="568" y="668"/>
                </a:lnTo>
                <a:lnTo>
                  <a:pt x="568" y="669"/>
                </a:lnTo>
                <a:lnTo>
                  <a:pt x="567" y="669"/>
                </a:lnTo>
                <a:lnTo>
                  <a:pt x="567" y="670"/>
                </a:lnTo>
                <a:lnTo>
                  <a:pt x="567" y="671"/>
                </a:lnTo>
                <a:lnTo>
                  <a:pt x="566" y="672"/>
                </a:lnTo>
                <a:lnTo>
                  <a:pt x="566" y="673"/>
                </a:lnTo>
                <a:lnTo>
                  <a:pt x="566" y="673"/>
                </a:lnTo>
                <a:lnTo>
                  <a:pt x="566" y="674"/>
                </a:lnTo>
                <a:lnTo>
                  <a:pt x="566" y="675"/>
                </a:lnTo>
                <a:lnTo>
                  <a:pt x="567" y="675"/>
                </a:lnTo>
                <a:lnTo>
                  <a:pt x="566" y="676"/>
                </a:lnTo>
                <a:lnTo>
                  <a:pt x="567" y="676"/>
                </a:lnTo>
                <a:lnTo>
                  <a:pt x="567" y="677"/>
                </a:lnTo>
                <a:lnTo>
                  <a:pt x="567" y="677"/>
                </a:lnTo>
                <a:lnTo>
                  <a:pt x="566" y="677"/>
                </a:lnTo>
                <a:lnTo>
                  <a:pt x="566" y="677"/>
                </a:lnTo>
                <a:lnTo>
                  <a:pt x="566" y="678"/>
                </a:lnTo>
                <a:lnTo>
                  <a:pt x="565" y="678"/>
                </a:lnTo>
                <a:lnTo>
                  <a:pt x="564" y="678"/>
                </a:lnTo>
                <a:lnTo>
                  <a:pt x="563" y="678"/>
                </a:lnTo>
                <a:lnTo>
                  <a:pt x="562" y="678"/>
                </a:lnTo>
                <a:lnTo>
                  <a:pt x="562" y="679"/>
                </a:lnTo>
                <a:lnTo>
                  <a:pt x="562" y="680"/>
                </a:lnTo>
                <a:lnTo>
                  <a:pt x="561" y="680"/>
                </a:lnTo>
                <a:lnTo>
                  <a:pt x="561" y="681"/>
                </a:lnTo>
                <a:lnTo>
                  <a:pt x="561" y="682"/>
                </a:lnTo>
                <a:lnTo>
                  <a:pt x="561" y="682"/>
                </a:lnTo>
                <a:lnTo>
                  <a:pt x="562" y="683"/>
                </a:lnTo>
                <a:lnTo>
                  <a:pt x="562" y="684"/>
                </a:lnTo>
                <a:lnTo>
                  <a:pt x="562" y="685"/>
                </a:lnTo>
                <a:lnTo>
                  <a:pt x="563" y="685"/>
                </a:lnTo>
                <a:lnTo>
                  <a:pt x="563" y="686"/>
                </a:lnTo>
                <a:lnTo>
                  <a:pt x="563" y="686"/>
                </a:lnTo>
                <a:lnTo>
                  <a:pt x="564" y="686"/>
                </a:lnTo>
                <a:lnTo>
                  <a:pt x="564" y="687"/>
                </a:lnTo>
                <a:lnTo>
                  <a:pt x="564" y="688"/>
                </a:lnTo>
                <a:lnTo>
                  <a:pt x="564" y="689"/>
                </a:lnTo>
                <a:lnTo>
                  <a:pt x="563" y="689"/>
                </a:lnTo>
                <a:lnTo>
                  <a:pt x="563" y="690"/>
                </a:lnTo>
                <a:lnTo>
                  <a:pt x="562" y="690"/>
                </a:lnTo>
                <a:lnTo>
                  <a:pt x="562" y="691"/>
                </a:lnTo>
                <a:lnTo>
                  <a:pt x="561" y="691"/>
                </a:lnTo>
                <a:lnTo>
                  <a:pt x="561" y="691"/>
                </a:lnTo>
                <a:lnTo>
                  <a:pt x="561" y="691"/>
                </a:lnTo>
                <a:lnTo>
                  <a:pt x="561" y="692"/>
                </a:lnTo>
                <a:lnTo>
                  <a:pt x="560" y="693"/>
                </a:lnTo>
                <a:lnTo>
                  <a:pt x="560" y="694"/>
                </a:lnTo>
                <a:lnTo>
                  <a:pt x="559" y="694"/>
                </a:lnTo>
                <a:lnTo>
                  <a:pt x="559" y="695"/>
                </a:lnTo>
                <a:lnTo>
                  <a:pt x="558" y="695"/>
                </a:lnTo>
                <a:lnTo>
                  <a:pt x="558" y="694"/>
                </a:lnTo>
                <a:lnTo>
                  <a:pt x="558" y="695"/>
                </a:lnTo>
                <a:lnTo>
                  <a:pt x="558" y="696"/>
                </a:lnTo>
                <a:lnTo>
                  <a:pt x="557" y="696"/>
                </a:lnTo>
                <a:lnTo>
                  <a:pt x="557" y="696"/>
                </a:lnTo>
                <a:lnTo>
                  <a:pt x="557" y="696"/>
                </a:lnTo>
                <a:lnTo>
                  <a:pt x="557" y="697"/>
                </a:lnTo>
                <a:lnTo>
                  <a:pt x="557" y="698"/>
                </a:lnTo>
                <a:lnTo>
                  <a:pt x="556" y="698"/>
                </a:lnTo>
                <a:lnTo>
                  <a:pt x="556" y="697"/>
                </a:lnTo>
                <a:lnTo>
                  <a:pt x="555" y="697"/>
                </a:lnTo>
                <a:lnTo>
                  <a:pt x="555" y="698"/>
                </a:lnTo>
                <a:lnTo>
                  <a:pt x="554" y="698"/>
                </a:lnTo>
                <a:lnTo>
                  <a:pt x="554" y="699"/>
                </a:lnTo>
                <a:lnTo>
                  <a:pt x="554" y="700"/>
                </a:lnTo>
                <a:lnTo>
                  <a:pt x="554" y="700"/>
                </a:lnTo>
                <a:lnTo>
                  <a:pt x="555" y="700"/>
                </a:lnTo>
                <a:lnTo>
                  <a:pt x="555" y="701"/>
                </a:lnTo>
                <a:lnTo>
                  <a:pt x="555" y="702"/>
                </a:lnTo>
                <a:lnTo>
                  <a:pt x="555" y="703"/>
                </a:lnTo>
                <a:lnTo>
                  <a:pt x="556" y="704"/>
                </a:lnTo>
                <a:lnTo>
                  <a:pt x="556" y="705"/>
                </a:lnTo>
                <a:lnTo>
                  <a:pt x="555" y="705"/>
                </a:lnTo>
                <a:lnTo>
                  <a:pt x="555" y="706"/>
                </a:lnTo>
                <a:lnTo>
                  <a:pt x="555" y="707"/>
                </a:lnTo>
                <a:lnTo>
                  <a:pt x="555" y="708"/>
                </a:lnTo>
                <a:lnTo>
                  <a:pt x="555" y="709"/>
                </a:lnTo>
                <a:lnTo>
                  <a:pt x="555" y="709"/>
                </a:lnTo>
                <a:lnTo>
                  <a:pt x="554" y="710"/>
                </a:lnTo>
                <a:lnTo>
                  <a:pt x="554" y="711"/>
                </a:lnTo>
                <a:lnTo>
                  <a:pt x="554" y="712"/>
                </a:lnTo>
                <a:lnTo>
                  <a:pt x="553" y="713"/>
                </a:lnTo>
                <a:lnTo>
                  <a:pt x="553" y="714"/>
                </a:lnTo>
                <a:lnTo>
                  <a:pt x="553" y="714"/>
                </a:lnTo>
                <a:lnTo>
                  <a:pt x="552" y="714"/>
                </a:lnTo>
                <a:lnTo>
                  <a:pt x="552" y="715"/>
                </a:lnTo>
                <a:lnTo>
                  <a:pt x="552" y="715"/>
                </a:lnTo>
                <a:lnTo>
                  <a:pt x="551" y="716"/>
                </a:lnTo>
                <a:lnTo>
                  <a:pt x="550" y="716"/>
                </a:lnTo>
                <a:lnTo>
                  <a:pt x="549" y="716"/>
                </a:lnTo>
                <a:lnTo>
                  <a:pt x="549" y="717"/>
                </a:lnTo>
                <a:lnTo>
                  <a:pt x="548" y="717"/>
                </a:lnTo>
                <a:lnTo>
                  <a:pt x="548" y="718"/>
                </a:lnTo>
                <a:lnTo>
                  <a:pt x="548" y="718"/>
                </a:lnTo>
                <a:lnTo>
                  <a:pt x="547" y="718"/>
                </a:lnTo>
                <a:lnTo>
                  <a:pt x="546" y="718"/>
                </a:lnTo>
                <a:lnTo>
                  <a:pt x="545" y="718"/>
                </a:lnTo>
                <a:lnTo>
                  <a:pt x="544" y="718"/>
                </a:lnTo>
                <a:lnTo>
                  <a:pt x="543" y="718"/>
                </a:lnTo>
                <a:lnTo>
                  <a:pt x="542" y="718"/>
                </a:lnTo>
                <a:lnTo>
                  <a:pt x="541" y="718"/>
                </a:lnTo>
                <a:lnTo>
                  <a:pt x="540" y="718"/>
                </a:lnTo>
                <a:lnTo>
                  <a:pt x="539" y="718"/>
                </a:lnTo>
                <a:lnTo>
                  <a:pt x="539" y="718"/>
                </a:lnTo>
                <a:lnTo>
                  <a:pt x="539" y="717"/>
                </a:lnTo>
                <a:lnTo>
                  <a:pt x="538" y="717"/>
                </a:lnTo>
                <a:lnTo>
                  <a:pt x="537" y="716"/>
                </a:lnTo>
                <a:lnTo>
                  <a:pt x="536" y="716"/>
                </a:lnTo>
                <a:lnTo>
                  <a:pt x="535" y="716"/>
                </a:lnTo>
                <a:lnTo>
                  <a:pt x="535" y="715"/>
                </a:lnTo>
                <a:lnTo>
                  <a:pt x="534" y="715"/>
                </a:lnTo>
                <a:lnTo>
                  <a:pt x="534" y="715"/>
                </a:lnTo>
                <a:lnTo>
                  <a:pt x="534" y="714"/>
                </a:lnTo>
                <a:lnTo>
                  <a:pt x="533" y="714"/>
                </a:lnTo>
                <a:lnTo>
                  <a:pt x="533" y="714"/>
                </a:lnTo>
                <a:lnTo>
                  <a:pt x="532" y="714"/>
                </a:lnTo>
                <a:lnTo>
                  <a:pt x="532" y="713"/>
                </a:lnTo>
                <a:lnTo>
                  <a:pt x="531" y="713"/>
                </a:lnTo>
                <a:lnTo>
                  <a:pt x="530" y="712"/>
                </a:lnTo>
                <a:lnTo>
                  <a:pt x="530" y="711"/>
                </a:lnTo>
                <a:lnTo>
                  <a:pt x="530" y="710"/>
                </a:lnTo>
                <a:lnTo>
                  <a:pt x="530" y="709"/>
                </a:lnTo>
                <a:lnTo>
                  <a:pt x="529" y="709"/>
                </a:lnTo>
                <a:lnTo>
                  <a:pt x="529" y="708"/>
                </a:lnTo>
                <a:lnTo>
                  <a:pt x="528" y="708"/>
                </a:lnTo>
                <a:lnTo>
                  <a:pt x="528" y="707"/>
                </a:lnTo>
                <a:lnTo>
                  <a:pt x="528" y="706"/>
                </a:lnTo>
                <a:lnTo>
                  <a:pt x="527" y="706"/>
                </a:lnTo>
                <a:lnTo>
                  <a:pt x="527" y="705"/>
                </a:lnTo>
                <a:lnTo>
                  <a:pt x="527" y="705"/>
                </a:lnTo>
                <a:lnTo>
                  <a:pt x="526" y="705"/>
                </a:lnTo>
                <a:lnTo>
                  <a:pt x="525" y="705"/>
                </a:lnTo>
                <a:lnTo>
                  <a:pt x="525" y="704"/>
                </a:lnTo>
                <a:lnTo>
                  <a:pt x="525" y="704"/>
                </a:lnTo>
                <a:lnTo>
                  <a:pt x="524" y="703"/>
                </a:lnTo>
                <a:lnTo>
                  <a:pt x="524" y="702"/>
                </a:lnTo>
                <a:lnTo>
                  <a:pt x="523" y="702"/>
                </a:lnTo>
                <a:lnTo>
                  <a:pt x="523" y="701"/>
                </a:lnTo>
                <a:lnTo>
                  <a:pt x="522" y="701"/>
                </a:lnTo>
                <a:lnTo>
                  <a:pt x="522" y="702"/>
                </a:lnTo>
                <a:lnTo>
                  <a:pt x="521" y="702"/>
                </a:lnTo>
                <a:lnTo>
                  <a:pt x="521" y="703"/>
                </a:lnTo>
                <a:lnTo>
                  <a:pt x="521" y="702"/>
                </a:lnTo>
                <a:lnTo>
                  <a:pt x="521" y="702"/>
                </a:lnTo>
                <a:lnTo>
                  <a:pt x="521" y="701"/>
                </a:lnTo>
                <a:lnTo>
                  <a:pt x="522" y="701"/>
                </a:lnTo>
                <a:lnTo>
                  <a:pt x="521" y="700"/>
                </a:lnTo>
                <a:lnTo>
                  <a:pt x="521" y="700"/>
                </a:lnTo>
                <a:lnTo>
                  <a:pt x="521" y="700"/>
                </a:lnTo>
                <a:lnTo>
                  <a:pt x="520" y="700"/>
                </a:lnTo>
                <a:lnTo>
                  <a:pt x="520" y="701"/>
                </a:lnTo>
                <a:lnTo>
                  <a:pt x="519" y="701"/>
                </a:lnTo>
                <a:lnTo>
                  <a:pt x="519" y="700"/>
                </a:lnTo>
                <a:lnTo>
                  <a:pt x="518" y="700"/>
                </a:lnTo>
                <a:lnTo>
                  <a:pt x="518" y="700"/>
                </a:lnTo>
                <a:lnTo>
                  <a:pt x="517" y="700"/>
                </a:lnTo>
                <a:lnTo>
                  <a:pt x="518" y="699"/>
                </a:lnTo>
                <a:lnTo>
                  <a:pt x="517" y="699"/>
                </a:lnTo>
                <a:lnTo>
                  <a:pt x="517" y="700"/>
                </a:lnTo>
                <a:lnTo>
                  <a:pt x="516" y="700"/>
                </a:lnTo>
                <a:lnTo>
                  <a:pt x="516" y="700"/>
                </a:lnTo>
                <a:lnTo>
                  <a:pt x="516" y="700"/>
                </a:lnTo>
                <a:lnTo>
                  <a:pt x="516" y="701"/>
                </a:lnTo>
                <a:lnTo>
                  <a:pt x="515" y="701"/>
                </a:lnTo>
                <a:lnTo>
                  <a:pt x="514" y="701"/>
                </a:lnTo>
                <a:lnTo>
                  <a:pt x="515" y="701"/>
                </a:lnTo>
                <a:lnTo>
                  <a:pt x="515" y="700"/>
                </a:lnTo>
                <a:lnTo>
                  <a:pt x="516" y="700"/>
                </a:lnTo>
                <a:lnTo>
                  <a:pt x="516" y="700"/>
                </a:lnTo>
                <a:lnTo>
                  <a:pt x="516" y="699"/>
                </a:lnTo>
                <a:lnTo>
                  <a:pt x="516" y="698"/>
                </a:lnTo>
                <a:lnTo>
                  <a:pt x="517" y="698"/>
                </a:lnTo>
                <a:lnTo>
                  <a:pt x="517" y="697"/>
                </a:lnTo>
                <a:lnTo>
                  <a:pt x="518" y="697"/>
                </a:lnTo>
                <a:lnTo>
                  <a:pt x="518" y="696"/>
                </a:lnTo>
                <a:lnTo>
                  <a:pt x="519" y="696"/>
                </a:lnTo>
                <a:lnTo>
                  <a:pt x="518" y="696"/>
                </a:lnTo>
                <a:lnTo>
                  <a:pt x="518" y="696"/>
                </a:lnTo>
                <a:lnTo>
                  <a:pt x="518" y="695"/>
                </a:lnTo>
                <a:lnTo>
                  <a:pt x="517" y="695"/>
                </a:lnTo>
                <a:lnTo>
                  <a:pt x="517" y="694"/>
                </a:lnTo>
                <a:lnTo>
                  <a:pt x="516" y="694"/>
                </a:lnTo>
                <a:lnTo>
                  <a:pt x="516" y="694"/>
                </a:lnTo>
                <a:lnTo>
                  <a:pt x="516" y="695"/>
                </a:lnTo>
                <a:lnTo>
                  <a:pt x="515" y="695"/>
                </a:lnTo>
                <a:lnTo>
                  <a:pt x="515" y="696"/>
                </a:lnTo>
                <a:lnTo>
                  <a:pt x="515" y="696"/>
                </a:lnTo>
                <a:lnTo>
                  <a:pt x="514" y="696"/>
                </a:lnTo>
                <a:lnTo>
                  <a:pt x="514" y="697"/>
                </a:lnTo>
                <a:lnTo>
                  <a:pt x="513" y="697"/>
                </a:lnTo>
                <a:lnTo>
                  <a:pt x="513" y="696"/>
                </a:lnTo>
                <a:lnTo>
                  <a:pt x="513" y="696"/>
                </a:lnTo>
                <a:lnTo>
                  <a:pt x="512" y="696"/>
                </a:lnTo>
                <a:lnTo>
                  <a:pt x="512" y="696"/>
                </a:lnTo>
                <a:lnTo>
                  <a:pt x="512" y="697"/>
                </a:lnTo>
                <a:lnTo>
                  <a:pt x="512" y="697"/>
                </a:lnTo>
                <a:lnTo>
                  <a:pt x="511" y="697"/>
                </a:lnTo>
                <a:lnTo>
                  <a:pt x="510" y="697"/>
                </a:lnTo>
                <a:lnTo>
                  <a:pt x="510" y="696"/>
                </a:lnTo>
                <a:lnTo>
                  <a:pt x="510" y="696"/>
                </a:lnTo>
                <a:lnTo>
                  <a:pt x="510" y="695"/>
                </a:lnTo>
                <a:lnTo>
                  <a:pt x="511" y="695"/>
                </a:lnTo>
                <a:lnTo>
                  <a:pt x="511" y="694"/>
                </a:lnTo>
                <a:lnTo>
                  <a:pt x="510" y="694"/>
                </a:lnTo>
                <a:lnTo>
                  <a:pt x="509" y="694"/>
                </a:lnTo>
                <a:lnTo>
                  <a:pt x="508" y="694"/>
                </a:lnTo>
                <a:lnTo>
                  <a:pt x="508" y="693"/>
                </a:lnTo>
                <a:lnTo>
                  <a:pt x="508" y="692"/>
                </a:lnTo>
                <a:lnTo>
                  <a:pt x="507" y="692"/>
                </a:lnTo>
                <a:lnTo>
                  <a:pt x="507" y="691"/>
                </a:lnTo>
                <a:lnTo>
                  <a:pt x="507" y="691"/>
                </a:lnTo>
                <a:lnTo>
                  <a:pt x="507" y="691"/>
                </a:lnTo>
                <a:lnTo>
                  <a:pt x="506" y="691"/>
                </a:lnTo>
                <a:lnTo>
                  <a:pt x="505" y="691"/>
                </a:lnTo>
                <a:lnTo>
                  <a:pt x="504" y="691"/>
                </a:lnTo>
                <a:lnTo>
                  <a:pt x="504" y="690"/>
                </a:lnTo>
                <a:lnTo>
                  <a:pt x="503" y="690"/>
                </a:lnTo>
                <a:lnTo>
                  <a:pt x="503" y="690"/>
                </a:lnTo>
                <a:lnTo>
                  <a:pt x="503" y="689"/>
                </a:lnTo>
                <a:lnTo>
                  <a:pt x="502" y="689"/>
                </a:lnTo>
                <a:lnTo>
                  <a:pt x="501" y="689"/>
                </a:lnTo>
                <a:lnTo>
                  <a:pt x="500" y="689"/>
                </a:lnTo>
                <a:lnTo>
                  <a:pt x="499" y="689"/>
                </a:lnTo>
                <a:lnTo>
                  <a:pt x="499" y="690"/>
                </a:lnTo>
                <a:lnTo>
                  <a:pt x="499" y="691"/>
                </a:lnTo>
                <a:lnTo>
                  <a:pt x="499" y="691"/>
                </a:lnTo>
                <a:lnTo>
                  <a:pt x="499" y="692"/>
                </a:lnTo>
                <a:lnTo>
                  <a:pt x="499" y="693"/>
                </a:lnTo>
                <a:lnTo>
                  <a:pt x="498" y="693"/>
                </a:lnTo>
                <a:lnTo>
                  <a:pt x="498" y="693"/>
                </a:lnTo>
                <a:lnTo>
                  <a:pt x="497" y="693"/>
                </a:lnTo>
                <a:lnTo>
                  <a:pt x="497" y="692"/>
                </a:lnTo>
                <a:lnTo>
                  <a:pt x="497" y="691"/>
                </a:lnTo>
                <a:lnTo>
                  <a:pt x="496" y="691"/>
                </a:lnTo>
                <a:lnTo>
                  <a:pt x="496" y="691"/>
                </a:lnTo>
                <a:lnTo>
                  <a:pt x="496" y="690"/>
                </a:lnTo>
                <a:lnTo>
                  <a:pt x="496" y="689"/>
                </a:lnTo>
                <a:lnTo>
                  <a:pt x="495" y="688"/>
                </a:lnTo>
                <a:lnTo>
                  <a:pt x="494" y="688"/>
                </a:lnTo>
                <a:lnTo>
                  <a:pt x="494" y="688"/>
                </a:lnTo>
                <a:lnTo>
                  <a:pt x="494" y="687"/>
                </a:lnTo>
                <a:lnTo>
                  <a:pt x="493" y="687"/>
                </a:lnTo>
                <a:lnTo>
                  <a:pt x="492" y="686"/>
                </a:lnTo>
                <a:lnTo>
                  <a:pt x="491" y="686"/>
                </a:lnTo>
                <a:lnTo>
                  <a:pt x="490" y="686"/>
                </a:lnTo>
                <a:lnTo>
                  <a:pt x="490" y="687"/>
                </a:lnTo>
                <a:lnTo>
                  <a:pt x="489" y="687"/>
                </a:lnTo>
                <a:lnTo>
                  <a:pt x="489" y="687"/>
                </a:lnTo>
                <a:lnTo>
                  <a:pt x="488" y="687"/>
                </a:lnTo>
                <a:lnTo>
                  <a:pt x="487" y="687"/>
                </a:lnTo>
                <a:lnTo>
                  <a:pt x="487" y="686"/>
                </a:lnTo>
                <a:lnTo>
                  <a:pt x="486" y="686"/>
                </a:lnTo>
                <a:lnTo>
                  <a:pt x="485" y="686"/>
                </a:lnTo>
                <a:lnTo>
                  <a:pt x="485" y="686"/>
                </a:lnTo>
                <a:lnTo>
                  <a:pt x="484" y="686"/>
                </a:lnTo>
                <a:lnTo>
                  <a:pt x="483" y="686"/>
                </a:lnTo>
                <a:lnTo>
                  <a:pt x="483" y="686"/>
                </a:lnTo>
                <a:lnTo>
                  <a:pt x="483" y="685"/>
                </a:lnTo>
                <a:lnTo>
                  <a:pt x="482" y="685"/>
                </a:lnTo>
                <a:lnTo>
                  <a:pt x="481" y="685"/>
                </a:lnTo>
                <a:lnTo>
                  <a:pt x="480" y="684"/>
                </a:lnTo>
                <a:lnTo>
                  <a:pt x="480" y="684"/>
                </a:lnTo>
                <a:lnTo>
                  <a:pt x="480" y="685"/>
                </a:lnTo>
                <a:lnTo>
                  <a:pt x="479" y="685"/>
                </a:lnTo>
                <a:lnTo>
                  <a:pt x="479" y="686"/>
                </a:lnTo>
                <a:lnTo>
                  <a:pt x="479" y="686"/>
                </a:lnTo>
                <a:lnTo>
                  <a:pt x="479" y="687"/>
                </a:lnTo>
                <a:lnTo>
                  <a:pt x="479" y="688"/>
                </a:lnTo>
                <a:lnTo>
                  <a:pt x="479" y="689"/>
                </a:lnTo>
                <a:lnTo>
                  <a:pt x="479" y="690"/>
                </a:lnTo>
                <a:lnTo>
                  <a:pt x="479" y="691"/>
                </a:lnTo>
                <a:lnTo>
                  <a:pt x="478" y="691"/>
                </a:lnTo>
                <a:lnTo>
                  <a:pt x="478" y="691"/>
                </a:lnTo>
                <a:lnTo>
                  <a:pt x="478" y="692"/>
                </a:lnTo>
                <a:lnTo>
                  <a:pt x="477" y="692"/>
                </a:lnTo>
                <a:lnTo>
                  <a:pt x="476" y="692"/>
                </a:lnTo>
                <a:lnTo>
                  <a:pt x="476" y="693"/>
                </a:lnTo>
                <a:lnTo>
                  <a:pt x="476" y="693"/>
                </a:lnTo>
                <a:lnTo>
                  <a:pt x="475" y="693"/>
                </a:lnTo>
                <a:lnTo>
                  <a:pt x="475" y="694"/>
                </a:lnTo>
                <a:lnTo>
                  <a:pt x="474" y="694"/>
                </a:lnTo>
                <a:lnTo>
                  <a:pt x="473" y="694"/>
                </a:lnTo>
                <a:lnTo>
                  <a:pt x="472" y="694"/>
                </a:lnTo>
                <a:lnTo>
                  <a:pt x="471" y="694"/>
                </a:lnTo>
                <a:lnTo>
                  <a:pt x="471" y="693"/>
                </a:lnTo>
                <a:lnTo>
                  <a:pt x="471" y="693"/>
                </a:lnTo>
                <a:lnTo>
                  <a:pt x="470" y="693"/>
                </a:lnTo>
                <a:lnTo>
                  <a:pt x="470" y="692"/>
                </a:lnTo>
                <a:lnTo>
                  <a:pt x="469" y="692"/>
                </a:lnTo>
                <a:lnTo>
                  <a:pt x="468" y="692"/>
                </a:lnTo>
                <a:lnTo>
                  <a:pt x="467" y="691"/>
                </a:lnTo>
                <a:lnTo>
                  <a:pt x="467" y="691"/>
                </a:lnTo>
                <a:lnTo>
                  <a:pt x="467" y="691"/>
                </a:lnTo>
                <a:lnTo>
                  <a:pt x="466" y="691"/>
                </a:lnTo>
                <a:lnTo>
                  <a:pt x="465" y="690"/>
                </a:lnTo>
                <a:lnTo>
                  <a:pt x="464" y="690"/>
                </a:lnTo>
                <a:lnTo>
                  <a:pt x="463" y="690"/>
                </a:lnTo>
                <a:lnTo>
                  <a:pt x="463" y="689"/>
                </a:lnTo>
                <a:lnTo>
                  <a:pt x="463" y="688"/>
                </a:lnTo>
                <a:lnTo>
                  <a:pt x="462" y="688"/>
                </a:lnTo>
                <a:lnTo>
                  <a:pt x="462" y="687"/>
                </a:lnTo>
                <a:lnTo>
                  <a:pt x="461" y="687"/>
                </a:lnTo>
                <a:lnTo>
                  <a:pt x="461" y="686"/>
                </a:lnTo>
                <a:lnTo>
                  <a:pt x="460" y="686"/>
                </a:lnTo>
                <a:lnTo>
                  <a:pt x="459" y="686"/>
                </a:lnTo>
                <a:lnTo>
                  <a:pt x="458" y="686"/>
                </a:lnTo>
                <a:lnTo>
                  <a:pt x="458" y="685"/>
                </a:lnTo>
                <a:lnTo>
                  <a:pt x="458" y="685"/>
                </a:lnTo>
                <a:lnTo>
                  <a:pt x="457" y="684"/>
                </a:lnTo>
                <a:lnTo>
                  <a:pt x="456" y="684"/>
                </a:lnTo>
                <a:lnTo>
                  <a:pt x="456" y="683"/>
                </a:lnTo>
                <a:lnTo>
                  <a:pt x="455" y="683"/>
                </a:lnTo>
                <a:lnTo>
                  <a:pt x="455" y="682"/>
                </a:lnTo>
                <a:lnTo>
                  <a:pt x="454" y="682"/>
                </a:lnTo>
                <a:lnTo>
                  <a:pt x="453" y="682"/>
                </a:lnTo>
                <a:lnTo>
                  <a:pt x="453" y="682"/>
                </a:lnTo>
                <a:lnTo>
                  <a:pt x="453" y="682"/>
                </a:lnTo>
                <a:lnTo>
                  <a:pt x="452" y="682"/>
                </a:lnTo>
                <a:lnTo>
                  <a:pt x="452" y="681"/>
                </a:lnTo>
                <a:lnTo>
                  <a:pt x="451" y="681"/>
                </a:lnTo>
                <a:lnTo>
                  <a:pt x="450" y="680"/>
                </a:lnTo>
                <a:lnTo>
                  <a:pt x="449" y="679"/>
                </a:lnTo>
                <a:lnTo>
                  <a:pt x="449" y="679"/>
                </a:lnTo>
                <a:lnTo>
                  <a:pt x="448" y="678"/>
                </a:lnTo>
                <a:lnTo>
                  <a:pt x="447" y="678"/>
                </a:lnTo>
                <a:lnTo>
                  <a:pt x="447" y="677"/>
                </a:lnTo>
                <a:lnTo>
                  <a:pt x="446" y="677"/>
                </a:lnTo>
                <a:lnTo>
                  <a:pt x="446" y="677"/>
                </a:lnTo>
                <a:lnTo>
                  <a:pt x="445" y="677"/>
                </a:lnTo>
                <a:lnTo>
                  <a:pt x="444" y="676"/>
                </a:lnTo>
                <a:lnTo>
                  <a:pt x="444" y="675"/>
                </a:lnTo>
                <a:lnTo>
                  <a:pt x="443" y="675"/>
                </a:lnTo>
                <a:lnTo>
                  <a:pt x="442" y="675"/>
                </a:lnTo>
                <a:lnTo>
                  <a:pt x="441" y="674"/>
                </a:lnTo>
                <a:lnTo>
                  <a:pt x="440" y="673"/>
                </a:lnTo>
                <a:lnTo>
                  <a:pt x="440" y="673"/>
                </a:lnTo>
                <a:lnTo>
                  <a:pt x="440" y="673"/>
                </a:lnTo>
                <a:lnTo>
                  <a:pt x="439" y="673"/>
                </a:lnTo>
                <a:lnTo>
                  <a:pt x="438" y="672"/>
                </a:lnTo>
                <a:lnTo>
                  <a:pt x="437" y="671"/>
                </a:lnTo>
                <a:lnTo>
                  <a:pt x="436" y="671"/>
                </a:lnTo>
                <a:lnTo>
                  <a:pt x="436" y="670"/>
                </a:lnTo>
                <a:lnTo>
                  <a:pt x="435" y="670"/>
                </a:lnTo>
                <a:lnTo>
                  <a:pt x="435" y="669"/>
                </a:lnTo>
                <a:lnTo>
                  <a:pt x="434" y="669"/>
                </a:lnTo>
                <a:lnTo>
                  <a:pt x="434" y="668"/>
                </a:lnTo>
                <a:lnTo>
                  <a:pt x="433" y="668"/>
                </a:lnTo>
                <a:lnTo>
                  <a:pt x="432" y="668"/>
                </a:lnTo>
                <a:lnTo>
                  <a:pt x="431" y="668"/>
                </a:lnTo>
                <a:lnTo>
                  <a:pt x="431" y="667"/>
                </a:lnTo>
                <a:lnTo>
                  <a:pt x="431" y="667"/>
                </a:lnTo>
                <a:lnTo>
                  <a:pt x="430" y="667"/>
                </a:lnTo>
                <a:lnTo>
                  <a:pt x="430" y="666"/>
                </a:lnTo>
                <a:lnTo>
                  <a:pt x="429" y="665"/>
                </a:lnTo>
                <a:lnTo>
                  <a:pt x="428" y="665"/>
                </a:lnTo>
                <a:lnTo>
                  <a:pt x="428" y="664"/>
                </a:lnTo>
                <a:lnTo>
                  <a:pt x="427" y="664"/>
                </a:lnTo>
                <a:lnTo>
                  <a:pt x="426" y="664"/>
                </a:lnTo>
                <a:lnTo>
                  <a:pt x="426" y="664"/>
                </a:lnTo>
                <a:lnTo>
                  <a:pt x="426" y="664"/>
                </a:lnTo>
                <a:lnTo>
                  <a:pt x="426" y="663"/>
                </a:lnTo>
                <a:lnTo>
                  <a:pt x="425" y="663"/>
                </a:lnTo>
                <a:lnTo>
                  <a:pt x="424" y="663"/>
                </a:lnTo>
                <a:lnTo>
                  <a:pt x="423" y="662"/>
                </a:lnTo>
                <a:lnTo>
                  <a:pt x="423" y="661"/>
                </a:lnTo>
                <a:lnTo>
                  <a:pt x="422" y="661"/>
                </a:lnTo>
                <a:lnTo>
                  <a:pt x="422" y="660"/>
                </a:lnTo>
                <a:lnTo>
                  <a:pt x="420" y="659"/>
                </a:lnTo>
                <a:lnTo>
                  <a:pt x="419" y="659"/>
                </a:lnTo>
                <a:lnTo>
                  <a:pt x="417" y="657"/>
                </a:lnTo>
                <a:lnTo>
                  <a:pt x="417" y="657"/>
                </a:lnTo>
                <a:lnTo>
                  <a:pt x="416" y="656"/>
                </a:lnTo>
                <a:lnTo>
                  <a:pt x="415" y="655"/>
                </a:lnTo>
                <a:lnTo>
                  <a:pt x="413" y="655"/>
                </a:lnTo>
                <a:lnTo>
                  <a:pt x="413" y="654"/>
                </a:lnTo>
                <a:lnTo>
                  <a:pt x="411" y="653"/>
                </a:lnTo>
                <a:lnTo>
                  <a:pt x="410" y="652"/>
                </a:lnTo>
                <a:lnTo>
                  <a:pt x="408" y="650"/>
                </a:lnTo>
                <a:lnTo>
                  <a:pt x="408" y="650"/>
                </a:lnTo>
                <a:lnTo>
                  <a:pt x="406" y="649"/>
                </a:lnTo>
                <a:lnTo>
                  <a:pt x="405" y="648"/>
                </a:lnTo>
                <a:lnTo>
                  <a:pt x="404" y="647"/>
                </a:lnTo>
                <a:lnTo>
                  <a:pt x="403" y="646"/>
                </a:lnTo>
                <a:lnTo>
                  <a:pt x="403" y="646"/>
                </a:lnTo>
                <a:lnTo>
                  <a:pt x="402" y="646"/>
                </a:lnTo>
                <a:lnTo>
                  <a:pt x="401" y="646"/>
                </a:lnTo>
                <a:lnTo>
                  <a:pt x="400" y="645"/>
                </a:lnTo>
                <a:lnTo>
                  <a:pt x="399" y="644"/>
                </a:lnTo>
                <a:lnTo>
                  <a:pt x="399" y="643"/>
                </a:lnTo>
                <a:lnTo>
                  <a:pt x="399" y="642"/>
                </a:lnTo>
                <a:lnTo>
                  <a:pt x="398" y="642"/>
                </a:lnTo>
                <a:lnTo>
                  <a:pt x="397" y="641"/>
                </a:lnTo>
                <a:lnTo>
                  <a:pt x="396" y="641"/>
                </a:lnTo>
                <a:lnTo>
                  <a:pt x="395" y="640"/>
                </a:lnTo>
                <a:lnTo>
                  <a:pt x="395" y="640"/>
                </a:lnTo>
                <a:lnTo>
                  <a:pt x="395" y="639"/>
                </a:lnTo>
                <a:lnTo>
                  <a:pt x="394" y="638"/>
                </a:lnTo>
                <a:lnTo>
                  <a:pt x="392" y="637"/>
                </a:lnTo>
                <a:lnTo>
                  <a:pt x="390" y="636"/>
                </a:lnTo>
                <a:lnTo>
                  <a:pt x="389" y="635"/>
                </a:lnTo>
                <a:lnTo>
                  <a:pt x="388" y="634"/>
                </a:lnTo>
                <a:lnTo>
                  <a:pt x="387" y="634"/>
                </a:lnTo>
                <a:lnTo>
                  <a:pt x="387" y="633"/>
                </a:lnTo>
                <a:lnTo>
                  <a:pt x="386" y="633"/>
                </a:lnTo>
                <a:lnTo>
                  <a:pt x="386" y="632"/>
                </a:lnTo>
                <a:lnTo>
                  <a:pt x="385" y="632"/>
                </a:lnTo>
                <a:lnTo>
                  <a:pt x="385" y="632"/>
                </a:lnTo>
                <a:lnTo>
                  <a:pt x="385" y="632"/>
                </a:lnTo>
                <a:lnTo>
                  <a:pt x="384" y="632"/>
                </a:lnTo>
                <a:lnTo>
                  <a:pt x="384" y="631"/>
                </a:lnTo>
                <a:lnTo>
                  <a:pt x="383" y="631"/>
                </a:lnTo>
                <a:lnTo>
                  <a:pt x="383" y="630"/>
                </a:lnTo>
                <a:lnTo>
                  <a:pt x="382" y="630"/>
                </a:lnTo>
                <a:lnTo>
                  <a:pt x="382" y="629"/>
                </a:lnTo>
                <a:lnTo>
                  <a:pt x="381" y="629"/>
                </a:lnTo>
                <a:lnTo>
                  <a:pt x="381" y="628"/>
                </a:lnTo>
                <a:lnTo>
                  <a:pt x="381" y="628"/>
                </a:lnTo>
                <a:lnTo>
                  <a:pt x="380" y="628"/>
                </a:lnTo>
                <a:lnTo>
                  <a:pt x="380" y="628"/>
                </a:lnTo>
                <a:lnTo>
                  <a:pt x="379" y="628"/>
                </a:lnTo>
                <a:lnTo>
                  <a:pt x="379" y="627"/>
                </a:lnTo>
                <a:lnTo>
                  <a:pt x="378" y="627"/>
                </a:lnTo>
                <a:lnTo>
                  <a:pt x="378" y="626"/>
                </a:lnTo>
                <a:lnTo>
                  <a:pt x="377" y="626"/>
                </a:lnTo>
                <a:lnTo>
                  <a:pt x="377" y="625"/>
                </a:lnTo>
                <a:lnTo>
                  <a:pt x="376" y="625"/>
                </a:lnTo>
                <a:lnTo>
                  <a:pt x="376" y="624"/>
                </a:lnTo>
                <a:lnTo>
                  <a:pt x="376" y="624"/>
                </a:lnTo>
                <a:lnTo>
                  <a:pt x="375" y="623"/>
                </a:lnTo>
                <a:lnTo>
                  <a:pt x="374" y="623"/>
                </a:lnTo>
                <a:lnTo>
                  <a:pt x="373" y="623"/>
                </a:lnTo>
                <a:lnTo>
                  <a:pt x="373" y="622"/>
                </a:lnTo>
                <a:lnTo>
                  <a:pt x="372" y="622"/>
                </a:lnTo>
                <a:lnTo>
                  <a:pt x="372" y="621"/>
                </a:lnTo>
                <a:lnTo>
                  <a:pt x="372" y="621"/>
                </a:lnTo>
                <a:lnTo>
                  <a:pt x="371" y="620"/>
                </a:lnTo>
                <a:lnTo>
                  <a:pt x="372" y="620"/>
                </a:lnTo>
                <a:lnTo>
                  <a:pt x="372" y="619"/>
                </a:lnTo>
                <a:lnTo>
                  <a:pt x="372" y="619"/>
                </a:lnTo>
                <a:lnTo>
                  <a:pt x="371" y="619"/>
                </a:lnTo>
                <a:lnTo>
                  <a:pt x="371" y="618"/>
                </a:lnTo>
                <a:lnTo>
                  <a:pt x="370" y="618"/>
                </a:lnTo>
                <a:lnTo>
                  <a:pt x="370" y="617"/>
                </a:lnTo>
                <a:lnTo>
                  <a:pt x="369" y="617"/>
                </a:lnTo>
                <a:lnTo>
                  <a:pt x="369" y="616"/>
                </a:lnTo>
                <a:lnTo>
                  <a:pt x="368" y="616"/>
                </a:lnTo>
                <a:lnTo>
                  <a:pt x="369" y="616"/>
                </a:lnTo>
                <a:lnTo>
                  <a:pt x="370" y="616"/>
                </a:lnTo>
                <a:lnTo>
                  <a:pt x="371" y="616"/>
                </a:lnTo>
                <a:lnTo>
                  <a:pt x="371" y="615"/>
                </a:lnTo>
                <a:lnTo>
                  <a:pt x="370" y="615"/>
                </a:lnTo>
                <a:lnTo>
                  <a:pt x="369" y="615"/>
                </a:lnTo>
                <a:lnTo>
                  <a:pt x="368" y="615"/>
                </a:lnTo>
                <a:lnTo>
                  <a:pt x="367" y="615"/>
                </a:lnTo>
                <a:lnTo>
                  <a:pt x="367" y="615"/>
                </a:lnTo>
                <a:lnTo>
                  <a:pt x="367" y="614"/>
                </a:lnTo>
                <a:lnTo>
                  <a:pt x="367" y="614"/>
                </a:lnTo>
                <a:lnTo>
                  <a:pt x="366" y="614"/>
                </a:lnTo>
                <a:lnTo>
                  <a:pt x="365" y="614"/>
                </a:lnTo>
                <a:lnTo>
                  <a:pt x="364" y="614"/>
                </a:lnTo>
                <a:lnTo>
                  <a:pt x="364" y="613"/>
                </a:lnTo>
                <a:lnTo>
                  <a:pt x="363" y="613"/>
                </a:lnTo>
                <a:lnTo>
                  <a:pt x="363" y="612"/>
                </a:lnTo>
                <a:lnTo>
                  <a:pt x="363" y="611"/>
                </a:lnTo>
                <a:lnTo>
                  <a:pt x="362" y="610"/>
                </a:lnTo>
                <a:lnTo>
                  <a:pt x="361" y="610"/>
                </a:lnTo>
                <a:lnTo>
                  <a:pt x="360" y="609"/>
                </a:lnTo>
                <a:lnTo>
                  <a:pt x="360" y="608"/>
                </a:lnTo>
                <a:lnTo>
                  <a:pt x="360" y="607"/>
                </a:lnTo>
                <a:lnTo>
                  <a:pt x="359" y="607"/>
                </a:lnTo>
                <a:lnTo>
                  <a:pt x="359" y="606"/>
                </a:lnTo>
                <a:lnTo>
                  <a:pt x="358" y="606"/>
                </a:lnTo>
                <a:lnTo>
                  <a:pt x="358" y="606"/>
                </a:lnTo>
                <a:lnTo>
                  <a:pt x="358" y="605"/>
                </a:lnTo>
                <a:lnTo>
                  <a:pt x="357" y="605"/>
                </a:lnTo>
                <a:lnTo>
                  <a:pt x="357" y="605"/>
                </a:lnTo>
                <a:lnTo>
                  <a:pt x="356" y="605"/>
                </a:lnTo>
                <a:lnTo>
                  <a:pt x="356" y="604"/>
                </a:lnTo>
                <a:lnTo>
                  <a:pt x="355" y="604"/>
                </a:lnTo>
                <a:lnTo>
                  <a:pt x="355" y="603"/>
                </a:lnTo>
                <a:lnTo>
                  <a:pt x="354" y="603"/>
                </a:lnTo>
                <a:lnTo>
                  <a:pt x="354" y="602"/>
                </a:lnTo>
                <a:lnTo>
                  <a:pt x="354" y="602"/>
                </a:lnTo>
                <a:lnTo>
                  <a:pt x="354" y="601"/>
                </a:lnTo>
                <a:lnTo>
                  <a:pt x="353" y="601"/>
                </a:lnTo>
                <a:lnTo>
                  <a:pt x="353" y="600"/>
                </a:lnTo>
                <a:lnTo>
                  <a:pt x="352" y="600"/>
                </a:lnTo>
                <a:lnTo>
                  <a:pt x="352" y="599"/>
                </a:lnTo>
                <a:lnTo>
                  <a:pt x="352" y="598"/>
                </a:lnTo>
                <a:lnTo>
                  <a:pt x="351" y="598"/>
                </a:lnTo>
                <a:lnTo>
                  <a:pt x="351" y="597"/>
                </a:lnTo>
                <a:lnTo>
                  <a:pt x="351" y="596"/>
                </a:lnTo>
                <a:lnTo>
                  <a:pt x="350" y="596"/>
                </a:lnTo>
                <a:lnTo>
                  <a:pt x="350" y="596"/>
                </a:lnTo>
                <a:lnTo>
                  <a:pt x="349" y="596"/>
                </a:lnTo>
                <a:lnTo>
                  <a:pt x="349" y="595"/>
                </a:lnTo>
                <a:lnTo>
                  <a:pt x="349" y="595"/>
                </a:lnTo>
                <a:lnTo>
                  <a:pt x="349" y="594"/>
                </a:lnTo>
                <a:lnTo>
                  <a:pt x="349" y="595"/>
                </a:lnTo>
                <a:lnTo>
                  <a:pt x="348" y="595"/>
                </a:lnTo>
                <a:lnTo>
                  <a:pt x="348" y="596"/>
                </a:lnTo>
                <a:lnTo>
                  <a:pt x="347" y="595"/>
                </a:lnTo>
                <a:lnTo>
                  <a:pt x="346" y="594"/>
                </a:lnTo>
                <a:lnTo>
                  <a:pt x="346" y="593"/>
                </a:lnTo>
                <a:lnTo>
                  <a:pt x="345" y="593"/>
                </a:lnTo>
                <a:lnTo>
                  <a:pt x="345" y="592"/>
                </a:lnTo>
                <a:lnTo>
                  <a:pt x="345" y="592"/>
                </a:lnTo>
                <a:lnTo>
                  <a:pt x="345" y="592"/>
                </a:lnTo>
                <a:lnTo>
                  <a:pt x="344" y="592"/>
                </a:lnTo>
                <a:lnTo>
                  <a:pt x="344" y="591"/>
                </a:lnTo>
                <a:lnTo>
                  <a:pt x="343" y="591"/>
                </a:lnTo>
                <a:lnTo>
                  <a:pt x="343" y="590"/>
                </a:lnTo>
                <a:lnTo>
                  <a:pt x="343" y="589"/>
                </a:lnTo>
                <a:lnTo>
                  <a:pt x="343" y="588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40" y="588"/>
                </a:lnTo>
                <a:lnTo>
                  <a:pt x="339" y="588"/>
                </a:lnTo>
                <a:lnTo>
                  <a:pt x="339" y="587"/>
                </a:lnTo>
                <a:lnTo>
                  <a:pt x="337" y="587"/>
                </a:lnTo>
                <a:lnTo>
                  <a:pt x="336" y="587"/>
                </a:lnTo>
                <a:lnTo>
                  <a:pt x="336" y="587"/>
                </a:lnTo>
                <a:lnTo>
                  <a:pt x="335" y="587"/>
                </a:lnTo>
                <a:lnTo>
                  <a:pt x="335" y="588"/>
                </a:lnTo>
                <a:lnTo>
                  <a:pt x="334" y="588"/>
                </a:lnTo>
                <a:lnTo>
                  <a:pt x="333" y="588"/>
                </a:lnTo>
                <a:lnTo>
                  <a:pt x="331" y="588"/>
                </a:lnTo>
                <a:lnTo>
                  <a:pt x="331" y="588"/>
                </a:lnTo>
                <a:lnTo>
                  <a:pt x="330" y="588"/>
                </a:lnTo>
                <a:lnTo>
                  <a:pt x="328" y="588"/>
                </a:lnTo>
                <a:lnTo>
                  <a:pt x="327" y="588"/>
                </a:lnTo>
                <a:lnTo>
                  <a:pt x="327" y="588"/>
                </a:lnTo>
                <a:lnTo>
                  <a:pt x="326" y="588"/>
                </a:lnTo>
                <a:lnTo>
                  <a:pt x="326" y="587"/>
                </a:lnTo>
                <a:lnTo>
                  <a:pt x="327" y="587"/>
                </a:lnTo>
                <a:lnTo>
                  <a:pt x="327" y="587"/>
                </a:lnTo>
                <a:lnTo>
                  <a:pt x="326" y="586"/>
                </a:lnTo>
                <a:lnTo>
                  <a:pt x="325" y="585"/>
                </a:lnTo>
                <a:lnTo>
                  <a:pt x="324" y="585"/>
                </a:lnTo>
                <a:lnTo>
                  <a:pt x="324" y="584"/>
                </a:lnTo>
                <a:lnTo>
                  <a:pt x="323" y="584"/>
                </a:lnTo>
                <a:lnTo>
                  <a:pt x="322" y="584"/>
                </a:lnTo>
                <a:lnTo>
                  <a:pt x="322" y="585"/>
                </a:lnTo>
                <a:lnTo>
                  <a:pt x="322" y="586"/>
                </a:lnTo>
                <a:lnTo>
                  <a:pt x="322" y="587"/>
                </a:lnTo>
                <a:lnTo>
                  <a:pt x="322" y="587"/>
                </a:lnTo>
                <a:lnTo>
                  <a:pt x="322" y="586"/>
                </a:lnTo>
                <a:lnTo>
                  <a:pt x="321" y="586"/>
                </a:lnTo>
                <a:lnTo>
                  <a:pt x="320" y="586"/>
                </a:lnTo>
                <a:lnTo>
                  <a:pt x="320" y="587"/>
                </a:lnTo>
                <a:lnTo>
                  <a:pt x="319" y="587"/>
                </a:lnTo>
                <a:lnTo>
                  <a:pt x="318" y="587"/>
                </a:lnTo>
                <a:lnTo>
                  <a:pt x="318" y="587"/>
                </a:lnTo>
                <a:lnTo>
                  <a:pt x="317" y="587"/>
                </a:lnTo>
                <a:lnTo>
                  <a:pt x="316" y="587"/>
                </a:lnTo>
                <a:lnTo>
                  <a:pt x="316" y="586"/>
                </a:lnTo>
                <a:lnTo>
                  <a:pt x="316" y="585"/>
                </a:lnTo>
                <a:lnTo>
                  <a:pt x="315" y="584"/>
                </a:lnTo>
                <a:lnTo>
                  <a:pt x="314" y="584"/>
                </a:lnTo>
                <a:lnTo>
                  <a:pt x="313" y="585"/>
                </a:lnTo>
                <a:lnTo>
                  <a:pt x="313" y="586"/>
                </a:lnTo>
                <a:lnTo>
                  <a:pt x="313" y="587"/>
                </a:lnTo>
                <a:lnTo>
                  <a:pt x="313" y="587"/>
                </a:lnTo>
                <a:lnTo>
                  <a:pt x="313" y="588"/>
                </a:lnTo>
                <a:lnTo>
                  <a:pt x="312" y="587"/>
                </a:lnTo>
                <a:lnTo>
                  <a:pt x="311" y="587"/>
                </a:lnTo>
                <a:lnTo>
                  <a:pt x="310" y="587"/>
                </a:lnTo>
                <a:lnTo>
                  <a:pt x="309" y="587"/>
                </a:lnTo>
                <a:lnTo>
                  <a:pt x="309" y="587"/>
                </a:lnTo>
                <a:lnTo>
                  <a:pt x="309" y="586"/>
                </a:lnTo>
                <a:lnTo>
                  <a:pt x="308" y="586"/>
                </a:lnTo>
                <a:lnTo>
                  <a:pt x="307" y="586"/>
                </a:lnTo>
                <a:lnTo>
                  <a:pt x="306" y="585"/>
                </a:lnTo>
                <a:lnTo>
                  <a:pt x="305" y="585"/>
                </a:lnTo>
                <a:lnTo>
                  <a:pt x="304" y="584"/>
                </a:lnTo>
                <a:lnTo>
                  <a:pt x="304" y="585"/>
                </a:lnTo>
                <a:lnTo>
                  <a:pt x="304" y="584"/>
                </a:lnTo>
                <a:lnTo>
                  <a:pt x="303" y="584"/>
                </a:lnTo>
                <a:lnTo>
                  <a:pt x="302" y="583"/>
                </a:lnTo>
                <a:lnTo>
                  <a:pt x="301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2"/>
                </a:lnTo>
                <a:lnTo>
                  <a:pt x="299" y="582"/>
                </a:lnTo>
                <a:lnTo>
                  <a:pt x="299" y="581"/>
                </a:lnTo>
                <a:lnTo>
                  <a:pt x="298" y="581"/>
                </a:lnTo>
                <a:lnTo>
                  <a:pt x="298" y="580"/>
                </a:lnTo>
                <a:lnTo>
                  <a:pt x="297" y="580"/>
                </a:lnTo>
                <a:lnTo>
                  <a:pt x="297" y="579"/>
                </a:lnTo>
                <a:lnTo>
                  <a:pt x="298" y="578"/>
                </a:lnTo>
                <a:lnTo>
                  <a:pt x="297" y="578"/>
                </a:lnTo>
                <a:lnTo>
                  <a:pt x="296" y="578"/>
                </a:lnTo>
                <a:lnTo>
                  <a:pt x="296" y="578"/>
                </a:lnTo>
                <a:lnTo>
                  <a:pt x="295" y="577"/>
                </a:lnTo>
                <a:lnTo>
                  <a:pt x="295" y="576"/>
                </a:lnTo>
                <a:lnTo>
                  <a:pt x="294" y="576"/>
                </a:lnTo>
                <a:lnTo>
                  <a:pt x="294" y="575"/>
                </a:lnTo>
                <a:lnTo>
                  <a:pt x="293" y="575"/>
                </a:lnTo>
                <a:lnTo>
                  <a:pt x="293" y="574"/>
                </a:lnTo>
                <a:lnTo>
                  <a:pt x="292" y="574"/>
                </a:lnTo>
                <a:lnTo>
                  <a:pt x="292" y="574"/>
                </a:lnTo>
                <a:lnTo>
                  <a:pt x="291" y="573"/>
                </a:lnTo>
                <a:lnTo>
                  <a:pt x="291" y="572"/>
                </a:lnTo>
                <a:lnTo>
                  <a:pt x="290" y="571"/>
                </a:lnTo>
                <a:lnTo>
                  <a:pt x="290" y="570"/>
                </a:lnTo>
                <a:lnTo>
                  <a:pt x="289" y="569"/>
                </a:lnTo>
                <a:lnTo>
                  <a:pt x="288" y="569"/>
                </a:lnTo>
                <a:lnTo>
                  <a:pt x="288" y="569"/>
                </a:lnTo>
                <a:lnTo>
                  <a:pt x="289" y="568"/>
                </a:lnTo>
                <a:lnTo>
                  <a:pt x="289" y="567"/>
                </a:lnTo>
                <a:lnTo>
                  <a:pt x="290" y="566"/>
                </a:lnTo>
                <a:lnTo>
                  <a:pt x="290" y="565"/>
                </a:lnTo>
                <a:lnTo>
                  <a:pt x="290" y="565"/>
                </a:lnTo>
                <a:lnTo>
                  <a:pt x="289" y="564"/>
                </a:lnTo>
                <a:lnTo>
                  <a:pt x="289" y="563"/>
                </a:lnTo>
                <a:lnTo>
                  <a:pt x="288" y="562"/>
                </a:lnTo>
                <a:lnTo>
                  <a:pt x="287" y="562"/>
                </a:lnTo>
                <a:lnTo>
                  <a:pt x="286" y="563"/>
                </a:lnTo>
                <a:lnTo>
                  <a:pt x="286" y="563"/>
                </a:lnTo>
                <a:lnTo>
                  <a:pt x="286" y="564"/>
                </a:lnTo>
                <a:lnTo>
                  <a:pt x="285" y="564"/>
                </a:lnTo>
                <a:lnTo>
                  <a:pt x="285" y="563"/>
                </a:lnTo>
                <a:lnTo>
                  <a:pt x="284" y="562"/>
                </a:lnTo>
                <a:lnTo>
                  <a:pt x="283" y="561"/>
                </a:lnTo>
                <a:lnTo>
                  <a:pt x="282" y="561"/>
                </a:lnTo>
                <a:lnTo>
                  <a:pt x="282" y="560"/>
                </a:lnTo>
                <a:lnTo>
                  <a:pt x="282" y="560"/>
                </a:lnTo>
                <a:lnTo>
                  <a:pt x="282" y="560"/>
                </a:lnTo>
                <a:lnTo>
                  <a:pt x="281" y="560"/>
                </a:lnTo>
                <a:lnTo>
                  <a:pt x="281" y="559"/>
                </a:lnTo>
                <a:lnTo>
                  <a:pt x="280" y="558"/>
                </a:lnTo>
                <a:lnTo>
                  <a:pt x="280" y="557"/>
                </a:lnTo>
                <a:lnTo>
                  <a:pt x="281" y="557"/>
                </a:lnTo>
                <a:lnTo>
                  <a:pt x="280" y="556"/>
                </a:lnTo>
                <a:lnTo>
                  <a:pt x="279" y="557"/>
                </a:lnTo>
                <a:lnTo>
                  <a:pt x="278" y="557"/>
                </a:lnTo>
                <a:lnTo>
                  <a:pt x="277" y="558"/>
                </a:lnTo>
                <a:lnTo>
                  <a:pt x="277" y="558"/>
                </a:lnTo>
                <a:lnTo>
                  <a:pt x="277" y="559"/>
                </a:lnTo>
                <a:lnTo>
                  <a:pt x="276" y="559"/>
                </a:lnTo>
                <a:lnTo>
                  <a:pt x="276" y="560"/>
                </a:lnTo>
                <a:lnTo>
                  <a:pt x="275" y="559"/>
                </a:lnTo>
                <a:lnTo>
                  <a:pt x="274" y="558"/>
                </a:lnTo>
                <a:lnTo>
                  <a:pt x="274" y="557"/>
                </a:lnTo>
                <a:lnTo>
                  <a:pt x="275" y="557"/>
                </a:lnTo>
                <a:lnTo>
                  <a:pt x="274" y="556"/>
                </a:lnTo>
                <a:lnTo>
                  <a:pt x="273" y="556"/>
                </a:lnTo>
                <a:lnTo>
                  <a:pt x="273" y="555"/>
                </a:lnTo>
                <a:lnTo>
                  <a:pt x="273" y="556"/>
                </a:lnTo>
                <a:lnTo>
                  <a:pt x="272" y="555"/>
                </a:lnTo>
                <a:lnTo>
                  <a:pt x="271" y="555"/>
                </a:lnTo>
                <a:lnTo>
                  <a:pt x="271" y="556"/>
                </a:lnTo>
                <a:lnTo>
                  <a:pt x="270" y="555"/>
                </a:lnTo>
                <a:lnTo>
                  <a:pt x="269" y="554"/>
                </a:lnTo>
                <a:lnTo>
                  <a:pt x="268" y="553"/>
                </a:lnTo>
                <a:lnTo>
                  <a:pt x="268" y="552"/>
                </a:lnTo>
                <a:lnTo>
                  <a:pt x="268" y="552"/>
                </a:lnTo>
                <a:lnTo>
                  <a:pt x="268" y="551"/>
                </a:lnTo>
                <a:lnTo>
                  <a:pt x="267" y="551"/>
                </a:lnTo>
                <a:lnTo>
                  <a:pt x="266" y="550"/>
                </a:lnTo>
                <a:lnTo>
                  <a:pt x="265" y="550"/>
                </a:lnTo>
                <a:lnTo>
                  <a:pt x="264" y="549"/>
                </a:lnTo>
                <a:lnTo>
                  <a:pt x="264" y="548"/>
                </a:lnTo>
                <a:lnTo>
                  <a:pt x="264" y="547"/>
                </a:lnTo>
                <a:lnTo>
                  <a:pt x="263" y="547"/>
                </a:lnTo>
                <a:lnTo>
                  <a:pt x="262" y="546"/>
                </a:lnTo>
                <a:lnTo>
                  <a:pt x="261" y="545"/>
                </a:lnTo>
                <a:lnTo>
                  <a:pt x="261" y="544"/>
                </a:lnTo>
                <a:lnTo>
                  <a:pt x="260" y="544"/>
                </a:lnTo>
                <a:lnTo>
                  <a:pt x="259" y="543"/>
                </a:lnTo>
                <a:lnTo>
                  <a:pt x="259" y="542"/>
                </a:lnTo>
                <a:lnTo>
                  <a:pt x="259" y="542"/>
                </a:lnTo>
                <a:lnTo>
                  <a:pt x="258" y="542"/>
                </a:lnTo>
                <a:lnTo>
                  <a:pt x="258" y="541"/>
                </a:lnTo>
                <a:lnTo>
                  <a:pt x="259" y="541"/>
                </a:lnTo>
                <a:lnTo>
                  <a:pt x="259" y="540"/>
                </a:lnTo>
                <a:lnTo>
                  <a:pt x="259" y="539"/>
                </a:lnTo>
                <a:lnTo>
                  <a:pt x="259" y="538"/>
                </a:lnTo>
                <a:lnTo>
                  <a:pt x="259" y="538"/>
                </a:lnTo>
                <a:lnTo>
                  <a:pt x="258" y="538"/>
                </a:lnTo>
                <a:lnTo>
                  <a:pt x="258" y="537"/>
                </a:lnTo>
                <a:lnTo>
                  <a:pt x="257" y="536"/>
                </a:lnTo>
                <a:lnTo>
                  <a:pt x="257" y="537"/>
                </a:lnTo>
                <a:lnTo>
                  <a:pt x="256" y="537"/>
                </a:lnTo>
                <a:lnTo>
                  <a:pt x="256" y="538"/>
                </a:lnTo>
                <a:lnTo>
                  <a:pt x="256" y="537"/>
                </a:lnTo>
                <a:lnTo>
                  <a:pt x="255" y="537"/>
                </a:lnTo>
                <a:lnTo>
                  <a:pt x="255" y="537"/>
                </a:lnTo>
                <a:lnTo>
                  <a:pt x="255" y="536"/>
                </a:lnTo>
                <a:lnTo>
                  <a:pt x="254" y="536"/>
                </a:lnTo>
                <a:lnTo>
                  <a:pt x="253" y="536"/>
                </a:lnTo>
                <a:lnTo>
                  <a:pt x="253" y="535"/>
                </a:lnTo>
                <a:lnTo>
                  <a:pt x="252" y="535"/>
                </a:lnTo>
                <a:lnTo>
                  <a:pt x="252" y="536"/>
                </a:lnTo>
                <a:lnTo>
                  <a:pt x="252" y="537"/>
                </a:lnTo>
                <a:lnTo>
                  <a:pt x="251" y="537"/>
                </a:lnTo>
                <a:lnTo>
                  <a:pt x="251" y="535"/>
                </a:lnTo>
                <a:lnTo>
                  <a:pt x="251" y="534"/>
                </a:lnTo>
                <a:lnTo>
                  <a:pt x="250" y="534"/>
                </a:lnTo>
                <a:lnTo>
                  <a:pt x="250" y="534"/>
                </a:lnTo>
                <a:lnTo>
                  <a:pt x="249" y="534"/>
                </a:lnTo>
                <a:lnTo>
                  <a:pt x="248" y="534"/>
                </a:lnTo>
                <a:lnTo>
                  <a:pt x="247" y="533"/>
                </a:lnTo>
                <a:lnTo>
                  <a:pt x="246" y="533"/>
                </a:lnTo>
                <a:lnTo>
                  <a:pt x="246" y="533"/>
                </a:lnTo>
                <a:lnTo>
                  <a:pt x="245" y="533"/>
                </a:lnTo>
                <a:lnTo>
                  <a:pt x="245" y="533"/>
                </a:lnTo>
                <a:lnTo>
                  <a:pt x="244" y="533"/>
                </a:lnTo>
                <a:lnTo>
                  <a:pt x="243" y="533"/>
                </a:lnTo>
                <a:lnTo>
                  <a:pt x="242" y="533"/>
                </a:lnTo>
                <a:lnTo>
                  <a:pt x="241" y="533"/>
                </a:lnTo>
                <a:lnTo>
                  <a:pt x="241" y="533"/>
                </a:lnTo>
                <a:lnTo>
                  <a:pt x="241" y="534"/>
                </a:lnTo>
                <a:lnTo>
                  <a:pt x="241" y="534"/>
                </a:lnTo>
                <a:lnTo>
                  <a:pt x="241" y="535"/>
                </a:lnTo>
                <a:lnTo>
                  <a:pt x="240" y="535"/>
                </a:lnTo>
                <a:lnTo>
                  <a:pt x="240" y="536"/>
                </a:lnTo>
                <a:lnTo>
                  <a:pt x="239" y="537"/>
                </a:lnTo>
                <a:lnTo>
                  <a:pt x="240" y="537"/>
                </a:lnTo>
                <a:lnTo>
                  <a:pt x="239" y="537"/>
                </a:lnTo>
                <a:lnTo>
                  <a:pt x="238" y="537"/>
                </a:lnTo>
                <a:lnTo>
                  <a:pt x="237" y="537"/>
                </a:lnTo>
                <a:lnTo>
                  <a:pt x="237" y="537"/>
                </a:lnTo>
                <a:lnTo>
                  <a:pt x="236" y="537"/>
                </a:lnTo>
                <a:lnTo>
                  <a:pt x="236" y="536"/>
                </a:lnTo>
                <a:lnTo>
                  <a:pt x="236" y="535"/>
                </a:lnTo>
                <a:lnTo>
                  <a:pt x="236" y="534"/>
                </a:lnTo>
                <a:lnTo>
                  <a:pt x="235" y="534"/>
                </a:lnTo>
                <a:lnTo>
                  <a:pt x="234" y="534"/>
                </a:lnTo>
                <a:lnTo>
                  <a:pt x="233" y="534"/>
                </a:lnTo>
                <a:lnTo>
                  <a:pt x="232" y="534"/>
                </a:lnTo>
                <a:lnTo>
                  <a:pt x="232" y="534"/>
                </a:lnTo>
                <a:lnTo>
                  <a:pt x="231" y="534"/>
                </a:lnTo>
                <a:lnTo>
                  <a:pt x="230" y="534"/>
                </a:lnTo>
                <a:lnTo>
                  <a:pt x="230" y="533"/>
                </a:lnTo>
                <a:lnTo>
                  <a:pt x="229" y="533"/>
                </a:lnTo>
                <a:lnTo>
                  <a:pt x="228" y="533"/>
                </a:lnTo>
                <a:lnTo>
                  <a:pt x="228" y="533"/>
                </a:lnTo>
                <a:lnTo>
                  <a:pt x="228" y="534"/>
                </a:lnTo>
                <a:lnTo>
                  <a:pt x="227" y="534"/>
                </a:lnTo>
                <a:lnTo>
                  <a:pt x="227" y="535"/>
                </a:lnTo>
                <a:lnTo>
                  <a:pt x="227" y="536"/>
                </a:lnTo>
                <a:lnTo>
                  <a:pt x="227" y="537"/>
                </a:lnTo>
                <a:lnTo>
                  <a:pt x="227" y="538"/>
                </a:lnTo>
                <a:lnTo>
                  <a:pt x="227" y="538"/>
                </a:lnTo>
                <a:lnTo>
                  <a:pt x="227" y="539"/>
                </a:lnTo>
                <a:lnTo>
                  <a:pt x="227" y="540"/>
                </a:lnTo>
                <a:lnTo>
                  <a:pt x="227" y="541"/>
                </a:lnTo>
                <a:lnTo>
                  <a:pt x="227" y="542"/>
                </a:lnTo>
                <a:lnTo>
                  <a:pt x="226" y="542"/>
                </a:lnTo>
                <a:lnTo>
                  <a:pt x="225" y="542"/>
                </a:lnTo>
                <a:lnTo>
                  <a:pt x="224" y="542"/>
                </a:lnTo>
                <a:lnTo>
                  <a:pt x="223" y="542"/>
                </a:lnTo>
                <a:lnTo>
                  <a:pt x="223" y="542"/>
                </a:lnTo>
                <a:lnTo>
                  <a:pt x="223" y="541"/>
                </a:lnTo>
                <a:lnTo>
                  <a:pt x="222" y="541"/>
                </a:lnTo>
                <a:lnTo>
                  <a:pt x="221" y="541"/>
                </a:lnTo>
                <a:lnTo>
                  <a:pt x="221" y="542"/>
                </a:lnTo>
                <a:lnTo>
                  <a:pt x="221" y="542"/>
                </a:lnTo>
                <a:lnTo>
                  <a:pt x="220" y="543"/>
                </a:lnTo>
                <a:lnTo>
                  <a:pt x="219" y="543"/>
                </a:lnTo>
                <a:lnTo>
                  <a:pt x="219" y="543"/>
                </a:lnTo>
                <a:lnTo>
                  <a:pt x="218" y="543"/>
                </a:lnTo>
                <a:lnTo>
                  <a:pt x="218" y="544"/>
                </a:lnTo>
                <a:lnTo>
                  <a:pt x="217" y="545"/>
                </a:lnTo>
                <a:lnTo>
                  <a:pt x="217" y="546"/>
                </a:lnTo>
                <a:lnTo>
                  <a:pt x="217" y="547"/>
                </a:lnTo>
                <a:lnTo>
                  <a:pt x="216" y="548"/>
                </a:lnTo>
                <a:lnTo>
                  <a:pt x="216" y="549"/>
                </a:lnTo>
                <a:lnTo>
                  <a:pt x="217" y="550"/>
                </a:lnTo>
                <a:lnTo>
                  <a:pt x="218" y="550"/>
                </a:lnTo>
                <a:lnTo>
                  <a:pt x="219" y="550"/>
                </a:lnTo>
                <a:lnTo>
                  <a:pt x="219" y="551"/>
                </a:lnTo>
                <a:lnTo>
                  <a:pt x="220" y="551"/>
                </a:lnTo>
                <a:lnTo>
                  <a:pt x="221" y="551"/>
                </a:lnTo>
                <a:lnTo>
                  <a:pt x="222" y="551"/>
                </a:lnTo>
                <a:lnTo>
                  <a:pt x="223" y="551"/>
                </a:lnTo>
                <a:lnTo>
                  <a:pt x="223" y="551"/>
                </a:lnTo>
                <a:lnTo>
                  <a:pt x="224" y="551"/>
                </a:lnTo>
                <a:lnTo>
                  <a:pt x="225" y="551"/>
                </a:lnTo>
                <a:lnTo>
                  <a:pt x="225" y="552"/>
                </a:lnTo>
                <a:lnTo>
                  <a:pt x="226" y="553"/>
                </a:lnTo>
                <a:lnTo>
                  <a:pt x="227" y="553"/>
                </a:lnTo>
                <a:lnTo>
                  <a:pt x="228" y="553"/>
                </a:lnTo>
                <a:lnTo>
                  <a:pt x="228" y="554"/>
                </a:lnTo>
                <a:lnTo>
                  <a:pt x="229" y="554"/>
                </a:lnTo>
                <a:lnTo>
                  <a:pt x="231" y="554"/>
                </a:lnTo>
                <a:lnTo>
                  <a:pt x="232" y="554"/>
                </a:lnTo>
                <a:lnTo>
                  <a:pt x="232" y="555"/>
                </a:lnTo>
                <a:lnTo>
                  <a:pt x="233" y="555"/>
                </a:lnTo>
                <a:lnTo>
                  <a:pt x="234" y="555"/>
                </a:lnTo>
                <a:lnTo>
                  <a:pt x="236" y="555"/>
                </a:lnTo>
                <a:lnTo>
                  <a:pt x="237" y="555"/>
                </a:lnTo>
                <a:lnTo>
                  <a:pt x="237" y="556"/>
                </a:lnTo>
                <a:lnTo>
                  <a:pt x="238" y="556"/>
                </a:lnTo>
                <a:lnTo>
                  <a:pt x="239" y="556"/>
                </a:lnTo>
                <a:lnTo>
                  <a:pt x="240" y="556"/>
                </a:lnTo>
                <a:lnTo>
                  <a:pt x="241" y="556"/>
                </a:lnTo>
                <a:lnTo>
                  <a:pt x="241" y="556"/>
                </a:lnTo>
                <a:lnTo>
                  <a:pt x="241" y="556"/>
                </a:lnTo>
                <a:lnTo>
                  <a:pt x="241" y="556"/>
                </a:lnTo>
                <a:lnTo>
                  <a:pt x="240" y="556"/>
                </a:lnTo>
                <a:lnTo>
                  <a:pt x="239" y="556"/>
                </a:lnTo>
                <a:lnTo>
                  <a:pt x="238" y="556"/>
                </a:lnTo>
                <a:lnTo>
                  <a:pt x="237" y="556"/>
                </a:lnTo>
                <a:lnTo>
                  <a:pt x="236" y="556"/>
                </a:lnTo>
                <a:lnTo>
                  <a:pt x="235" y="556"/>
                </a:lnTo>
                <a:lnTo>
                  <a:pt x="234" y="556"/>
                </a:lnTo>
                <a:lnTo>
                  <a:pt x="233" y="555"/>
                </a:lnTo>
                <a:lnTo>
                  <a:pt x="232" y="555"/>
                </a:lnTo>
                <a:lnTo>
                  <a:pt x="232" y="555"/>
                </a:lnTo>
                <a:lnTo>
                  <a:pt x="231" y="555"/>
                </a:lnTo>
                <a:lnTo>
                  <a:pt x="230" y="555"/>
                </a:lnTo>
                <a:lnTo>
                  <a:pt x="229" y="555"/>
                </a:lnTo>
                <a:lnTo>
                  <a:pt x="228" y="554"/>
                </a:lnTo>
                <a:lnTo>
                  <a:pt x="228" y="554"/>
                </a:lnTo>
                <a:lnTo>
                  <a:pt x="227" y="554"/>
                </a:lnTo>
                <a:lnTo>
                  <a:pt x="226" y="553"/>
                </a:lnTo>
                <a:lnTo>
                  <a:pt x="225" y="553"/>
                </a:lnTo>
                <a:lnTo>
                  <a:pt x="224" y="553"/>
                </a:lnTo>
                <a:lnTo>
                  <a:pt x="223" y="552"/>
                </a:lnTo>
                <a:lnTo>
                  <a:pt x="223" y="552"/>
                </a:lnTo>
                <a:lnTo>
                  <a:pt x="222" y="551"/>
                </a:lnTo>
                <a:lnTo>
                  <a:pt x="221" y="551"/>
                </a:lnTo>
                <a:lnTo>
                  <a:pt x="220" y="551"/>
                </a:lnTo>
                <a:lnTo>
                  <a:pt x="220" y="551"/>
                </a:lnTo>
                <a:lnTo>
                  <a:pt x="219" y="551"/>
                </a:lnTo>
                <a:lnTo>
                  <a:pt x="219" y="551"/>
                </a:lnTo>
                <a:lnTo>
                  <a:pt x="219" y="552"/>
                </a:lnTo>
                <a:lnTo>
                  <a:pt x="219" y="552"/>
                </a:lnTo>
                <a:lnTo>
                  <a:pt x="219" y="553"/>
                </a:lnTo>
                <a:lnTo>
                  <a:pt x="220" y="553"/>
                </a:lnTo>
                <a:lnTo>
                  <a:pt x="221" y="553"/>
                </a:lnTo>
                <a:lnTo>
                  <a:pt x="222" y="554"/>
                </a:lnTo>
                <a:lnTo>
                  <a:pt x="223" y="554"/>
                </a:lnTo>
                <a:lnTo>
                  <a:pt x="222" y="554"/>
                </a:lnTo>
                <a:lnTo>
                  <a:pt x="221" y="554"/>
                </a:lnTo>
                <a:lnTo>
                  <a:pt x="220" y="554"/>
                </a:lnTo>
                <a:lnTo>
                  <a:pt x="219" y="554"/>
                </a:lnTo>
                <a:lnTo>
                  <a:pt x="219" y="553"/>
                </a:lnTo>
                <a:lnTo>
                  <a:pt x="218" y="553"/>
                </a:lnTo>
                <a:lnTo>
                  <a:pt x="217" y="552"/>
                </a:lnTo>
                <a:lnTo>
                  <a:pt x="216" y="552"/>
                </a:lnTo>
                <a:lnTo>
                  <a:pt x="214" y="551"/>
                </a:lnTo>
                <a:lnTo>
                  <a:pt x="214" y="551"/>
                </a:lnTo>
                <a:lnTo>
                  <a:pt x="213" y="551"/>
                </a:lnTo>
                <a:lnTo>
                  <a:pt x="212" y="551"/>
                </a:lnTo>
                <a:lnTo>
                  <a:pt x="211" y="551"/>
                </a:lnTo>
                <a:lnTo>
                  <a:pt x="210" y="551"/>
                </a:lnTo>
                <a:lnTo>
                  <a:pt x="210" y="550"/>
                </a:lnTo>
                <a:lnTo>
                  <a:pt x="209" y="550"/>
                </a:lnTo>
                <a:lnTo>
                  <a:pt x="209" y="551"/>
                </a:lnTo>
                <a:lnTo>
                  <a:pt x="209" y="551"/>
                </a:lnTo>
                <a:lnTo>
                  <a:pt x="209" y="552"/>
                </a:lnTo>
                <a:lnTo>
                  <a:pt x="208" y="553"/>
                </a:lnTo>
                <a:lnTo>
                  <a:pt x="208" y="554"/>
                </a:lnTo>
                <a:lnTo>
                  <a:pt x="207" y="555"/>
                </a:lnTo>
                <a:lnTo>
                  <a:pt x="207" y="556"/>
                </a:lnTo>
                <a:lnTo>
                  <a:pt x="207" y="556"/>
                </a:lnTo>
                <a:lnTo>
                  <a:pt x="208" y="556"/>
                </a:lnTo>
                <a:lnTo>
                  <a:pt x="209" y="556"/>
                </a:lnTo>
                <a:lnTo>
                  <a:pt x="208" y="557"/>
                </a:lnTo>
                <a:lnTo>
                  <a:pt x="209" y="557"/>
                </a:lnTo>
                <a:lnTo>
                  <a:pt x="209" y="558"/>
                </a:lnTo>
                <a:lnTo>
                  <a:pt x="210" y="558"/>
                </a:lnTo>
                <a:lnTo>
                  <a:pt x="210" y="559"/>
                </a:lnTo>
                <a:lnTo>
                  <a:pt x="211" y="559"/>
                </a:lnTo>
                <a:lnTo>
                  <a:pt x="211" y="560"/>
                </a:lnTo>
                <a:lnTo>
                  <a:pt x="212" y="560"/>
                </a:lnTo>
                <a:lnTo>
                  <a:pt x="213" y="560"/>
                </a:lnTo>
                <a:lnTo>
                  <a:pt x="213" y="561"/>
                </a:lnTo>
                <a:lnTo>
                  <a:pt x="213" y="562"/>
                </a:lnTo>
                <a:lnTo>
                  <a:pt x="214" y="562"/>
                </a:lnTo>
                <a:lnTo>
                  <a:pt x="214" y="563"/>
                </a:lnTo>
                <a:lnTo>
                  <a:pt x="214" y="563"/>
                </a:lnTo>
                <a:lnTo>
                  <a:pt x="214" y="564"/>
                </a:lnTo>
                <a:lnTo>
                  <a:pt x="215" y="564"/>
                </a:lnTo>
                <a:lnTo>
                  <a:pt x="216" y="564"/>
                </a:lnTo>
                <a:lnTo>
                  <a:pt x="216" y="565"/>
                </a:lnTo>
                <a:lnTo>
                  <a:pt x="217" y="565"/>
                </a:lnTo>
                <a:lnTo>
                  <a:pt x="217" y="565"/>
                </a:lnTo>
                <a:lnTo>
                  <a:pt x="218" y="565"/>
                </a:lnTo>
                <a:lnTo>
                  <a:pt x="219" y="566"/>
                </a:lnTo>
                <a:lnTo>
                  <a:pt x="219" y="567"/>
                </a:lnTo>
                <a:lnTo>
                  <a:pt x="219" y="567"/>
                </a:lnTo>
                <a:lnTo>
                  <a:pt x="220" y="567"/>
                </a:lnTo>
                <a:lnTo>
                  <a:pt x="220" y="568"/>
                </a:lnTo>
                <a:lnTo>
                  <a:pt x="221" y="568"/>
                </a:lnTo>
                <a:lnTo>
                  <a:pt x="222" y="568"/>
                </a:lnTo>
                <a:lnTo>
                  <a:pt x="223" y="568"/>
                </a:lnTo>
                <a:lnTo>
                  <a:pt x="223" y="568"/>
                </a:lnTo>
                <a:lnTo>
                  <a:pt x="224" y="568"/>
                </a:lnTo>
                <a:lnTo>
                  <a:pt x="225" y="567"/>
                </a:lnTo>
                <a:lnTo>
                  <a:pt x="226" y="567"/>
                </a:lnTo>
                <a:lnTo>
                  <a:pt x="227" y="567"/>
                </a:lnTo>
                <a:lnTo>
                  <a:pt x="228" y="567"/>
                </a:lnTo>
                <a:lnTo>
                  <a:pt x="228" y="567"/>
                </a:lnTo>
                <a:lnTo>
                  <a:pt x="229" y="567"/>
                </a:lnTo>
                <a:lnTo>
                  <a:pt x="230" y="567"/>
                </a:lnTo>
                <a:lnTo>
                  <a:pt x="231" y="566"/>
                </a:lnTo>
                <a:lnTo>
                  <a:pt x="232" y="566"/>
                </a:lnTo>
                <a:lnTo>
                  <a:pt x="232" y="567"/>
                </a:lnTo>
                <a:lnTo>
                  <a:pt x="233" y="568"/>
                </a:lnTo>
                <a:lnTo>
                  <a:pt x="234" y="568"/>
                </a:lnTo>
                <a:lnTo>
                  <a:pt x="236" y="568"/>
                </a:lnTo>
                <a:lnTo>
                  <a:pt x="236" y="567"/>
                </a:lnTo>
                <a:lnTo>
                  <a:pt x="236" y="566"/>
                </a:lnTo>
                <a:lnTo>
                  <a:pt x="237" y="566"/>
                </a:lnTo>
                <a:lnTo>
                  <a:pt x="237" y="566"/>
                </a:lnTo>
                <a:lnTo>
                  <a:pt x="238" y="566"/>
                </a:lnTo>
                <a:lnTo>
                  <a:pt x="239" y="566"/>
                </a:lnTo>
                <a:lnTo>
                  <a:pt x="240" y="566"/>
                </a:lnTo>
                <a:lnTo>
                  <a:pt x="241" y="566"/>
                </a:lnTo>
                <a:lnTo>
                  <a:pt x="241" y="566"/>
                </a:lnTo>
                <a:lnTo>
                  <a:pt x="241" y="567"/>
                </a:lnTo>
                <a:lnTo>
                  <a:pt x="242" y="567"/>
                </a:lnTo>
                <a:lnTo>
                  <a:pt x="243" y="567"/>
                </a:lnTo>
                <a:lnTo>
                  <a:pt x="244" y="567"/>
                </a:lnTo>
                <a:lnTo>
                  <a:pt x="245" y="567"/>
                </a:lnTo>
                <a:lnTo>
                  <a:pt x="246" y="567"/>
                </a:lnTo>
                <a:lnTo>
                  <a:pt x="246" y="567"/>
                </a:lnTo>
                <a:lnTo>
                  <a:pt x="247" y="567"/>
                </a:lnTo>
                <a:lnTo>
                  <a:pt x="248" y="568"/>
                </a:lnTo>
                <a:lnTo>
                  <a:pt x="249" y="568"/>
                </a:lnTo>
                <a:lnTo>
                  <a:pt x="250" y="568"/>
                </a:lnTo>
                <a:lnTo>
                  <a:pt x="250" y="569"/>
                </a:lnTo>
                <a:lnTo>
                  <a:pt x="250" y="569"/>
                </a:lnTo>
                <a:lnTo>
                  <a:pt x="251" y="569"/>
                </a:lnTo>
                <a:lnTo>
                  <a:pt x="251" y="569"/>
                </a:lnTo>
                <a:lnTo>
                  <a:pt x="252" y="569"/>
                </a:lnTo>
                <a:lnTo>
                  <a:pt x="253" y="569"/>
                </a:lnTo>
                <a:lnTo>
                  <a:pt x="254" y="570"/>
                </a:lnTo>
                <a:lnTo>
                  <a:pt x="255" y="570"/>
                </a:lnTo>
                <a:lnTo>
                  <a:pt x="255" y="571"/>
                </a:lnTo>
                <a:lnTo>
                  <a:pt x="256" y="571"/>
                </a:lnTo>
                <a:lnTo>
                  <a:pt x="257" y="572"/>
                </a:lnTo>
                <a:lnTo>
                  <a:pt x="258" y="572"/>
                </a:lnTo>
                <a:lnTo>
                  <a:pt x="259" y="573"/>
                </a:lnTo>
                <a:lnTo>
                  <a:pt x="259" y="573"/>
                </a:lnTo>
                <a:lnTo>
                  <a:pt x="260" y="574"/>
                </a:lnTo>
                <a:lnTo>
                  <a:pt x="261" y="574"/>
                </a:lnTo>
                <a:lnTo>
                  <a:pt x="261" y="574"/>
                </a:lnTo>
                <a:lnTo>
                  <a:pt x="261" y="575"/>
                </a:lnTo>
                <a:lnTo>
                  <a:pt x="261" y="576"/>
                </a:lnTo>
                <a:lnTo>
                  <a:pt x="262" y="576"/>
                </a:lnTo>
                <a:lnTo>
                  <a:pt x="262" y="577"/>
                </a:lnTo>
                <a:lnTo>
                  <a:pt x="263" y="577"/>
                </a:lnTo>
                <a:lnTo>
                  <a:pt x="264" y="578"/>
                </a:lnTo>
                <a:lnTo>
                  <a:pt x="264" y="578"/>
                </a:lnTo>
                <a:lnTo>
                  <a:pt x="265" y="578"/>
                </a:lnTo>
                <a:lnTo>
                  <a:pt x="266" y="579"/>
                </a:lnTo>
                <a:lnTo>
                  <a:pt x="267" y="579"/>
                </a:lnTo>
                <a:lnTo>
                  <a:pt x="268" y="580"/>
                </a:lnTo>
                <a:lnTo>
                  <a:pt x="268" y="580"/>
                </a:lnTo>
                <a:lnTo>
                  <a:pt x="268" y="579"/>
                </a:lnTo>
                <a:lnTo>
                  <a:pt x="269" y="580"/>
                </a:lnTo>
                <a:lnTo>
                  <a:pt x="270" y="580"/>
                </a:lnTo>
                <a:lnTo>
                  <a:pt x="271" y="580"/>
                </a:lnTo>
                <a:lnTo>
                  <a:pt x="270" y="580"/>
                </a:lnTo>
                <a:lnTo>
                  <a:pt x="271" y="581"/>
                </a:lnTo>
                <a:lnTo>
                  <a:pt x="272" y="581"/>
                </a:lnTo>
                <a:lnTo>
                  <a:pt x="272" y="580"/>
                </a:lnTo>
                <a:lnTo>
                  <a:pt x="272" y="581"/>
                </a:lnTo>
                <a:lnTo>
                  <a:pt x="273" y="581"/>
                </a:lnTo>
                <a:lnTo>
                  <a:pt x="273" y="582"/>
                </a:lnTo>
                <a:lnTo>
                  <a:pt x="274" y="582"/>
                </a:lnTo>
                <a:lnTo>
                  <a:pt x="275" y="583"/>
                </a:lnTo>
                <a:lnTo>
                  <a:pt x="275" y="583"/>
                </a:lnTo>
                <a:lnTo>
                  <a:pt x="274" y="583"/>
                </a:lnTo>
                <a:lnTo>
                  <a:pt x="274" y="584"/>
                </a:lnTo>
                <a:lnTo>
                  <a:pt x="275" y="584"/>
                </a:lnTo>
                <a:lnTo>
                  <a:pt x="276" y="585"/>
                </a:lnTo>
                <a:lnTo>
                  <a:pt x="277" y="585"/>
                </a:lnTo>
                <a:lnTo>
                  <a:pt x="277" y="586"/>
                </a:lnTo>
                <a:lnTo>
                  <a:pt x="278" y="586"/>
                </a:lnTo>
                <a:lnTo>
                  <a:pt x="277" y="587"/>
                </a:lnTo>
                <a:lnTo>
                  <a:pt x="278" y="587"/>
                </a:lnTo>
                <a:lnTo>
                  <a:pt x="279" y="587"/>
                </a:lnTo>
                <a:lnTo>
                  <a:pt x="280" y="588"/>
                </a:lnTo>
                <a:lnTo>
                  <a:pt x="280" y="589"/>
                </a:lnTo>
                <a:lnTo>
                  <a:pt x="279" y="590"/>
                </a:lnTo>
                <a:lnTo>
                  <a:pt x="280" y="590"/>
                </a:lnTo>
                <a:lnTo>
                  <a:pt x="280" y="591"/>
                </a:lnTo>
                <a:lnTo>
                  <a:pt x="281" y="592"/>
                </a:lnTo>
                <a:lnTo>
                  <a:pt x="281" y="592"/>
                </a:lnTo>
                <a:lnTo>
                  <a:pt x="282" y="593"/>
                </a:lnTo>
                <a:lnTo>
                  <a:pt x="282" y="594"/>
                </a:lnTo>
                <a:lnTo>
                  <a:pt x="282" y="595"/>
                </a:lnTo>
                <a:lnTo>
                  <a:pt x="283" y="596"/>
                </a:lnTo>
                <a:lnTo>
                  <a:pt x="284" y="596"/>
                </a:lnTo>
                <a:lnTo>
                  <a:pt x="285" y="596"/>
                </a:lnTo>
                <a:lnTo>
                  <a:pt x="286" y="596"/>
                </a:lnTo>
                <a:lnTo>
                  <a:pt x="286" y="597"/>
                </a:lnTo>
                <a:lnTo>
                  <a:pt x="286" y="597"/>
                </a:lnTo>
                <a:lnTo>
                  <a:pt x="287" y="597"/>
                </a:lnTo>
                <a:lnTo>
                  <a:pt x="287" y="598"/>
                </a:lnTo>
                <a:lnTo>
                  <a:pt x="288" y="598"/>
                </a:lnTo>
                <a:lnTo>
                  <a:pt x="288" y="599"/>
                </a:lnTo>
                <a:lnTo>
                  <a:pt x="288" y="600"/>
                </a:lnTo>
                <a:lnTo>
                  <a:pt x="290" y="600"/>
                </a:lnTo>
                <a:lnTo>
                  <a:pt x="291" y="600"/>
                </a:lnTo>
                <a:lnTo>
                  <a:pt x="291" y="600"/>
                </a:lnTo>
                <a:lnTo>
                  <a:pt x="293" y="600"/>
                </a:lnTo>
                <a:lnTo>
                  <a:pt x="294" y="600"/>
                </a:lnTo>
                <a:lnTo>
                  <a:pt x="295" y="600"/>
                </a:lnTo>
                <a:lnTo>
                  <a:pt x="296" y="600"/>
                </a:lnTo>
                <a:lnTo>
                  <a:pt x="297" y="600"/>
                </a:lnTo>
                <a:lnTo>
                  <a:pt x="298" y="600"/>
                </a:lnTo>
                <a:lnTo>
                  <a:pt x="299" y="600"/>
                </a:lnTo>
                <a:lnTo>
                  <a:pt x="300" y="600"/>
                </a:lnTo>
                <a:lnTo>
                  <a:pt x="301" y="600"/>
                </a:lnTo>
                <a:lnTo>
                  <a:pt x="303" y="600"/>
                </a:lnTo>
                <a:lnTo>
                  <a:pt x="304" y="600"/>
                </a:lnTo>
                <a:lnTo>
                  <a:pt x="304" y="600"/>
                </a:lnTo>
                <a:lnTo>
                  <a:pt x="306" y="600"/>
                </a:lnTo>
                <a:lnTo>
                  <a:pt x="307" y="600"/>
                </a:lnTo>
                <a:lnTo>
                  <a:pt x="309" y="600"/>
                </a:lnTo>
                <a:lnTo>
                  <a:pt x="309" y="600"/>
                </a:lnTo>
                <a:lnTo>
                  <a:pt x="309" y="601"/>
                </a:lnTo>
                <a:lnTo>
                  <a:pt x="309" y="601"/>
                </a:lnTo>
                <a:lnTo>
                  <a:pt x="309" y="602"/>
                </a:lnTo>
                <a:lnTo>
                  <a:pt x="309" y="602"/>
                </a:lnTo>
                <a:lnTo>
                  <a:pt x="308" y="602"/>
                </a:lnTo>
                <a:lnTo>
                  <a:pt x="307" y="602"/>
                </a:lnTo>
                <a:lnTo>
                  <a:pt x="307" y="601"/>
                </a:lnTo>
                <a:lnTo>
                  <a:pt x="306" y="601"/>
                </a:lnTo>
                <a:lnTo>
                  <a:pt x="304" y="601"/>
                </a:lnTo>
                <a:lnTo>
                  <a:pt x="304" y="601"/>
                </a:lnTo>
                <a:lnTo>
                  <a:pt x="302" y="601"/>
                </a:lnTo>
                <a:lnTo>
                  <a:pt x="301" y="601"/>
                </a:lnTo>
                <a:lnTo>
                  <a:pt x="300" y="601"/>
                </a:lnTo>
                <a:lnTo>
                  <a:pt x="300" y="601"/>
                </a:lnTo>
                <a:lnTo>
                  <a:pt x="299" y="601"/>
                </a:lnTo>
                <a:lnTo>
                  <a:pt x="297" y="601"/>
                </a:lnTo>
                <a:lnTo>
                  <a:pt x="296" y="601"/>
                </a:lnTo>
                <a:lnTo>
                  <a:pt x="295" y="601"/>
                </a:lnTo>
                <a:lnTo>
                  <a:pt x="294" y="601"/>
                </a:lnTo>
                <a:lnTo>
                  <a:pt x="293" y="601"/>
                </a:lnTo>
                <a:lnTo>
                  <a:pt x="292" y="601"/>
                </a:lnTo>
                <a:lnTo>
                  <a:pt x="291" y="601"/>
                </a:lnTo>
                <a:lnTo>
                  <a:pt x="291" y="601"/>
                </a:lnTo>
                <a:lnTo>
                  <a:pt x="290" y="601"/>
                </a:lnTo>
                <a:lnTo>
                  <a:pt x="289" y="601"/>
                </a:lnTo>
                <a:lnTo>
                  <a:pt x="288" y="601"/>
                </a:lnTo>
                <a:lnTo>
                  <a:pt x="288" y="602"/>
                </a:lnTo>
                <a:lnTo>
                  <a:pt x="288" y="603"/>
                </a:lnTo>
                <a:lnTo>
                  <a:pt x="288" y="604"/>
                </a:lnTo>
                <a:lnTo>
                  <a:pt x="288" y="605"/>
                </a:lnTo>
                <a:lnTo>
                  <a:pt x="288" y="606"/>
                </a:lnTo>
                <a:lnTo>
                  <a:pt x="288" y="607"/>
                </a:lnTo>
                <a:lnTo>
                  <a:pt x="288" y="609"/>
                </a:lnTo>
                <a:lnTo>
                  <a:pt x="288" y="610"/>
                </a:lnTo>
                <a:lnTo>
                  <a:pt x="288" y="610"/>
                </a:lnTo>
                <a:lnTo>
                  <a:pt x="288" y="611"/>
                </a:lnTo>
                <a:lnTo>
                  <a:pt x="288" y="613"/>
                </a:lnTo>
                <a:lnTo>
                  <a:pt x="288" y="614"/>
                </a:lnTo>
                <a:lnTo>
                  <a:pt x="288" y="614"/>
                </a:lnTo>
                <a:lnTo>
                  <a:pt x="288" y="615"/>
                </a:lnTo>
                <a:lnTo>
                  <a:pt x="288" y="617"/>
                </a:lnTo>
                <a:lnTo>
                  <a:pt x="288" y="618"/>
                </a:lnTo>
                <a:lnTo>
                  <a:pt x="288" y="619"/>
                </a:lnTo>
                <a:lnTo>
                  <a:pt x="288" y="620"/>
                </a:lnTo>
                <a:lnTo>
                  <a:pt x="288" y="621"/>
                </a:lnTo>
                <a:lnTo>
                  <a:pt x="288" y="623"/>
                </a:lnTo>
                <a:lnTo>
                  <a:pt x="288" y="624"/>
                </a:lnTo>
                <a:lnTo>
                  <a:pt x="288" y="625"/>
                </a:lnTo>
                <a:lnTo>
                  <a:pt x="288" y="627"/>
                </a:lnTo>
                <a:lnTo>
                  <a:pt x="289" y="627"/>
                </a:lnTo>
                <a:lnTo>
                  <a:pt x="291" y="627"/>
                </a:lnTo>
                <a:lnTo>
                  <a:pt x="291" y="627"/>
                </a:lnTo>
                <a:lnTo>
                  <a:pt x="291" y="626"/>
                </a:lnTo>
                <a:lnTo>
                  <a:pt x="291" y="624"/>
                </a:lnTo>
                <a:lnTo>
                  <a:pt x="292" y="624"/>
                </a:lnTo>
                <a:lnTo>
                  <a:pt x="292" y="625"/>
                </a:lnTo>
                <a:lnTo>
                  <a:pt x="292" y="627"/>
                </a:lnTo>
                <a:lnTo>
                  <a:pt x="293" y="627"/>
                </a:lnTo>
                <a:lnTo>
                  <a:pt x="294" y="627"/>
                </a:lnTo>
                <a:lnTo>
                  <a:pt x="295" y="627"/>
                </a:lnTo>
                <a:lnTo>
                  <a:pt x="296" y="627"/>
                </a:lnTo>
                <a:lnTo>
                  <a:pt x="296" y="626"/>
                </a:lnTo>
                <a:lnTo>
                  <a:pt x="297" y="626"/>
                </a:lnTo>
                <a:lnTo>
                  <a:pt x="298" y="626"/>
                </a:lnTo>
                <a:lnTo>
                  <a:pt x="299" y="626"/>
                </a:lnTo>
                <a:lnTo>
                  <a:pt x="299" y="627"/>
                </a:lnTo>
                <a:lnTo>
                  <a:pt x="300" y="627"/>
                </a:lnTo>
                <a:lnTo>
                  <a:pt x="300" y="627"/>
                </a:lnTo>
                <a:lnTo>
                  <a:pt x="302" y="627"/>
                </a:lnTo>
                <a:lnTo>
                  <a:pt x="303" y="627"/>
                </a:lnTo>
                <a:lnTo>
                  <a:pt x="303" y="625"/>
                </a:lnTo>
                <a:lnTo>
                  <a:pt x="303" y="624"/>
                </a:lnTo>
                <a:lnTo>
                  <a:pt x="304" y="624"/>
                </a:lnTo>
                <a:lnTo>
                  <a:pt x="304" y="625"/>
                </a:lnTo>
                <a:lnTo>
                  <a:pt x="304" y="627"/>
                </a:lnTo>
                <a:lnTo>
                  <a:pt x="304" y="627"/>
                </a:lnTo>
                <a:lnTo>
                  <a:pt x="305" y="627"/>
                </a:lnTo>
                <a:lnTo>
                  <a:pt x="306" y="627"/>
                </a:lnTo>
                <a:lnTo>
                  <a:pt x="307" y="627"/>
                </a:lnTo>
                <a:lnTo>
                  <a:pt x="309" y="627"/>
                </a:lnTo>
                <a:lnTo>
                  <a:pt x="309" y="627"/>
                </a:lnTo>
                <a:lnTo>
                  <a:pt x="310" y="627"/>
                </a:lnTo>
                <a:lnTo>
                  <a:pt x="311" y="627"/>
                </a:lnTo>
                <a:lnTo>
                  <a:pt x="311" y="625"/>
                </a:lnTo>
                <a:lnTo>
                  <a:pt x="311" y="624"/>
                </a:lnTo>
                <a:lnTo>
                  <a:pt x="311" y="623"/>
                </a:lnTo>
                <a:lnTo>
                  <a:pt x="311" y="622"/>
                </a:lnTo>
                <a:lnTo>
                  <a:pt x="311" y="621"/>
                </a:lnTo>
                <a:lnTo>
                  <a:pt x="311" y="619"/>
                </a:lnTo>
                <a:lnTo>
                  <a:pt x="311" y="619"/>
                </a:lnTo>
                <a:lnTo>
                  <a:pt x="312" y="619"/>
                </a:lnTo>
                <a:lnTo>
                  <a:pt x="313" y="619"/>
                </a:lnTo>
                <a:lnTo>
                  <a:pt x="313" y="619"/>
                </a:lnTo>
                <a:lnTo>
                  <a:pt x="313" y="620"/>
                </a:lnTo>
                <a:lnTo>
                  <a:pt x="313" y="621"/>
                </a:lnTo>
                <a:lnTo>
                  <a:pt x="313" y="623"/>
                </a:lnTo>
                <a:lnTo>
                  <a:pt x="313" y="623"/>
                </a:lnTo>
                <a:lnTo>
                  <a:pt x="313" y="625"/>
                </a:lnTo>
                <a:lnTo>
                  <a:pt x="313" y="626"/>
                </a:lnTo>
                <a:lnTo>
                  <a:pt x="313" y="626"/>
                </a:lnTo>
                <a:lnTo>
                  <a:pt x="314" y="626"/>
                </a:lnTo>
                <a:lnTo>
                  <a:pt x="316" y="626"/>
                </a:lnTo>
                <a:lnTo>
                  <a:pt x="316" y="625"/>
                </a:lnTo>
                <a:lnTo>
                  <a:pt x="316" y="624"/>
                </a:lnTo>
                <a:lnTo>
                  <a:pt x="316" y="623"/>
                </a:lnTo>
                <a:lnTo>
                  <a:pt x="316" y="622"/>
                </a:lnTo>
                <a:lnTo>
                  <a:pt x="316" y="621"/>
                </a:lnTo>
                <a:lnTo>
                  <a:pt x="316" y="619"/>
                </a:lnTo>
                <a:lnTo>
                  <a:pt x="316" y="619"/>
                </a:lnTo>
                <a:lnTo>
                  <a:pt x="317" y="619"/>
                </a:lnTo>
                <a:lnTo>
                  <a:pt x="317" y="619"/>
                </a:lnTo>
                <a:lnTo>
                  <a:pt x="317" y="620"/>
                </a:lnTo>
                <a:lnTo>
                  <a:pt x="317" y="621"/>
                </a:lnTo>
                <a:lnTo>
                  <a:pt x="317" y="623"/>
                </a:lnTo>
                <a:lnTo>
                  <a:pt x="317" y="623"/>
                </a:lnTo>
                <a:lnTo>
                  <a:pt x="317" y="625"/>
                </a:lnTo>
                <a:lnTo>
                  <a:pt x="317" y="626"/>
                </a:lnTo>
                <a:lnTo>
                  <a:pt x="317" y="627"/>
                </a:lnTo>
                <a:lnTo>
                  <a:pt x="318" y="627"/>
                </a:lnTo>
                <a:lnTo>
                  <a:pt x="318" y="626"/>
                </a:lnTo>
                <a:lnTo>
                  <a:pt x="318" y="625"/>
                </a:lnTo>
                <a:lnTo>
                  <a:pt x="318" y="624"/>
                </a:lnTo>
                <a:lnTo>
                  <a:pt x="319" y="624"/>
                </a:lnTo>
                <a:lnTo>
                  <a:pt x="320" y="624"/>
                </a:lnTo>
                <a:lnTo>
                  <a:pt x="320" y="625"/>
                </a:lnTo>
                <a:lnTo>
                  <a:pt x="320" y="626"/>
                </a:lnTo>
                <a:lnTo>
                  <a:pt x="321" y="626"/>
                </a:lnTo>
                <a:lnTo>
                  <a:pt x="322" y="626"/>
                </a:lnTo>
                <a:lnTo>
                  <a:pt x="322" y="625"/>
                </a:lnTo>
                <a:lnTo>
                  <a:pt x="322" y="623"/>
                </a:lnTo>
                <a:lnTo>
                  <a:pt x="322" y="623"/>
                </a:lnTo>
                <a:lnTo>
                  <a:pt x="322" y="621"/>
                </a:lnTo>
                <a:lnTo>
                  <a:pt x="322" y="620"/>
                </a:lnTo>
                <a:lnTo>
                  <a:pt x="322" y="619"/>
                </a:lnTo>
                <a:lnTo>
                  <a:pt x="322" y="618"/>
                </a:lnTo>
                <a:lnTo>
                  <a:pt x="322" y="617"/>
                </a:lnTo>
                <a:lnTo>
                  <a:pt x="322" y="615"/>
                </a:lnTo>
                <a:lnTo>
                  <a:pt x="322" y="614"/>
                </a:lnTo>
                <a:lnTo>
                  <a:pt x="322" y="614"/>
                </a:lnTo>
                <a:lnTo>
                  <a:pt x="322" y="612"/>
                </a:lnTo>
                <a:lnTo>
                  <a:pt x="322" y="611"/>
                </a:lnTo>
                <a:lnTo>
                  <a:pt x="322" y="610"/>
                </a:lnTo>
                <a:lnTo>
                  <a:pt x="322" y="610"/>
                </a:lnTo>
                <a:lnTo>
                  <a:pt x="323" y="610"/>
                </a:lnTo>
                <a:lnTo>
                  <a:pt x="323" y="611"/>
                </a:lnTo>
                <a:lnTo>
                  <a:pt x="324" y="611"/>
                </a:lnTo>
                <a:lnTo>
                  <a:pt x="325" y="611"/>
                </a:lnTo>
                <a:lnTo>
                  <a:pt x="326" y="611"/>
                </a:lnTo>
                <a:lnTo>
                  <a:pt x="327" y="611"/>
                </a:lnTo>
                <a:lnTo>
                  <a:pt x="327" y="612"/>
                </a:lnTo>
                <a:lnTo>
                  <a:pt x="327" y="613"/>
                </a:lnTo>
                <a:lnTo>
                  <a:pt x="327" y="614"/>
                </a:lnTo>
                <a:lnTo>
                  <a:pt x="327" y="615"/>
                </a:lnTo>
                <a:lnTo>
                  <a:pt x="327" y="616"/>
                </a:lnTo>
                <a:lnTo>
                  <a:pt x="327" y="616"/>
                </a:lnTo>
                <a:lnTo>
                  <a:pt x="328" y="616"/>
                </a:lnTo>
                <a:lnTo>
                  <a:pt x="329" y="616"/>
                </a:lnTo>
                <a:lnTo>
                  <a:pt x="330" y="616"/>
                </a:lnTo>
                <a:lnTo>
                  <a:pt x="331" y="616"/>
                </a:lnTo>
                <a:lnTo>
                  <a:pt x="331" y="617"/>
                </a:lnTo>
                <a:lnTo>
                  <a:pt x="332" y="617"/>
                </a:lnTo>
                <a:lnTo>
                  <a:pt x="333" y="617"/>
                </a:lnTo>
                <a:lnTo>
                  <a:pt x="334" y="617"/>
                </a:lnTo>
                <a:lnTo>
                  <a:pt x="335" y="617"/>
                </a:lnTo>
                <a:lnTo>
                  <a:pt x="335" y="615"/>
                </a:lnTo>
                <a:lnTo>
                  <a:pt x="335" y="614"/>
                </a:lnTo>
                <a:lnTo>
                  <a:pt x="335" y="614"/>
                </a:lnTo>
                <a:lnTo>
                  <a:pt x="335" y="612"/>
                </a:lnTo>
                <a:lnTo>
                  <a:pt x="335" y="611"/>
                </a:lnTo>
                <a:lnTo>
                  <a:pt x="336" y="611"/>
                </a:lnTo>
                <a:lnTo>
                  <a:pt x="336" y="611"/>
                </a:lnTo>
                <a:lnTo>
                  <a:pt x="337" y="611"/>
                </a:lnTo>
                <a:lnTo>
                  <a:pt x="338" y="611"/>
                </a:lnTo>
                <a:lnTo>
                  <a:pt x="339" y="611"/>
                </a:lnTo>
                <a:lnTo>
                  <a:pt x="340" y="611"/>
                </a:lnTo>
                <a:lnTo>
                  <a:pt x="340" y="611"/>
                </a:lnTo>
                <a:lnTo>
                  <a:pt x="340" y="612"/>
                </a:lnTo>
                <a:lnTo>
                  <a:pt x="340" y="613"/>
                </a:lnTo>
                <a:lnTo>
                  <a:pt x="341" y="613"/>
                </a:lnTo>
                <a:lnTo>
                  <a:pt x="341" y="612"/>
                </a:lnTo>
                <a:lnTo>
                  <a:pt x="342" y="612"/>
                </a:lnTo>
                <a:lnTo>
                  <a:pt x="344" y="612"/>
                </a:lnTo>
                <a:lnTo>
                  <a:pt x="345" y="612"/>
                </a:lnTo>
                <a:lnTo>
                  <a:pt x="346" y="612"/>
                </a:lnTo>
                <a:lnTo>
                  <a:pt x="347" y="612"/>
                </a:lnTo>
                <a:lnTo>
                  <a:pt x="348" y="612"/>
                </a:lnTo>
                <a:lnTo>
                  <a:pt x="349" y="612"/>
                </a:lnTo>
                <a:lnTo>
                  <a:pt x="349" y="612"/>
                </a:lnTo>
                <a:lnTo>
                  <a:pt x="349" y="613"/>
                </a:lnTo>
                <a:lnTo>
                  <a:pt x="350" y="613"/>
                </a:lnTo>
                <a:lnTo>
                  <a:pt x="350" y="614"/>
                </a:lnTo>
                <a:lnTo>
                  <a:pt x="351" y="614"/>
                </a:lnTo>
                <a:lnTo>
                  <a:pt x="351" y="614"/>
                </a:lnTo>
                <a:lnTo>
                  <a:pt x="352" y="614"/>
                </a:lnTo>
                <a:lnTo>
                  <a:pt x="353" y="614"/>
                </a:lnTo>
                <a:lnTo>
                  <a:pt x="353" y="615"/>
                </a:lnTo>
                <a:lnTo>
                  <a:pt x="354" y="616"/>
                </a:lnTo>
                <a:lnTo>
                  <a:pt x="354" y="616"/>
                </a:lnTo>
                <a:lnTo>
                  <a:pt x="354" y="617"/>
                </a:lnTo>
                <a:lnTo>
                  <a:pt x="355" y="617"/>
                </a:lnTo>
                <a:lnTo>
                  <a:pt x="355" y="618"/>
                </a:lnTo>
                <a:lnTo>
                  <a:pt x="356" y="618"/>
                </a:lnTo>
                <a:lnTo>
                  <a:pt x="357" y="619"/>
                </a:lnTo>
                <a:lnTo>
                  <a:pt x="358" y="619"/>
                </a:lnTo>
                <a:lnTo>
                  <a:pt x="358" y="619"/>
                </a:lnTo>
                <a:lnTo>
                  <a:pt x="358" y="620"/>
                </a:lnTo>
                <a:lnTo>
                  <a:pt x="358" y="620"/>
                </a:lnTo>
                <a:lnTo>
                  <a:pt x="359" y="620"/>
                </a:lnTo>
                <a:lnTo>
                  <a:pt x="359" y="621"/>
                </a:lnTo>
                <a:lnTo>
                  <a:pt x="360" y="621"/>
                </a:lnTo>
                <a:lnTo>
                  <a:pt x="360" y="622"/>
                </a:lnTo>
                <a:lnTo>
                  <a:pt x="360" y="623"/>
                </a:lnTo>
                <a:lnTo>
                  <a:pt x="359" y="623"/>
                </a:lnTo>
                <a:lnTo>
                  <a:pt x="359" y="623"/>
                </a:lnTo>
                <a:lnTo>
                  <a:pt x="358" y="624"/>
                </a:lnTo>
                <a:lnTo>
                  <a:pt x="358" y="625"/>
                </a:lnTo>
                <a:lnTo>
                  <a:pt x="358" y="626"/>
                </a:lnTo>
                <a:lnTo>
                  <a:pt x="357" y="626"/>
                </a:lnTo>
                <a:lnTo>
                  <a:pt x="357" y="627"/>
                </a:lnTo>
                <a:lnTo>
                  <a:pt x="357" y="628"/>
                </a:lnTo>
                <a:lnTo>
                  <a:pt x="357" y="628"/>
                </a:lnTo>
                <a:lnTo>
                  <a:pt x="358" y="628"/>
                </a:lnTo>
                <a:lnTo>
                  <a:pt x="358" y="628"/>
                </a:lnTo>
                <a:lnTo>
                  <a:pt x="359" y="628"/>
                </a:lnTo>
                <a:lnTo>
                  <a:pt x="360" y="628"/>
                </a:lnTo>
                <a:lnTo>
                  <a:pt x="361" y="628"/>
                </a:lnTo>
                <a:lnTo>
                  <a:pt x="362" y="628"/>
                </a:lnTo>
                <a:lnTo>
                  <a:pt x="361" y="628"/>
                </a:lnTo>
                <a:lnTo>
                  <a:pt x="361" y="628"/>
                </a:lnTo>
                <a:lnTo>
                  <a:pt x="360" y="628"/>
                </a:lnTo>
                <a:lnTo>
                  <a:pt x="360" y="629"/>
                </a:lnTo>
                <a:lnTo>
                  <a:pt x="359" y="629"/>
                </a:lnTo>
                <a:lnTo>
                  <a:pt x="359" y="630"/>
                </a:lnTo>
                <a:lnTo>
                  <a:pt x="358" y="630"/>
                </a:lnTo>
                <a:lnTo>
                  <a:pt x="359" y="630"/>
                </a:lnTo>
                <a:lnTo>
                  <a:pt x="359" y="631"/>
                </a:lnTo>
                <a:lnTo>
                  <a:pt x="360" y="631"/>
                </a:lnTo>
                <a:lnTo>
                  <a:pt x="360" y="632"/>
                </a:lnTo>
                <a:lnTo>
                  <a:pt x="361" y="632"/>
                </a:lnTo>
                <a:lnTo>
                  <a:pt x="362" y="632"/>
                </a:lnTo>
                <a:lnTo>
                  <a:pt x="362" y="633"/>
                </a:lnTo>
                <a:lnTo>
                  <a:pt x="363" y="633"/>
                </a:lnTo>
                <a:lnTo>
                  <a:pt x="363" y="634"/>
                </a:lnTo>
                <a:lnTo>
                  <a:pt x="365" y="635"/>
                </a:lnTo>
                <a:lnTo>
                  <a:pt x="366" y="637"/>
                </a:lnTo>
                <a:lnTo>
                  <a:pt x="368" y="638"/>
                </a:lnTo>
                <a:lnTo>
                  <a:pt x="370" y="640"/>
                </a:lnTo>
                <a:lnTo>
                  <a:pt x="374" y="632"/>
                </a:lnTo>
                <a:lnTo>
                  <a:pt x="375" y="632"/>
                </a:lnTo>
                <a:lnTo>
                  <a:pt x="374" y="634"/>
                </a:lnTo>
                <a:lnTo>
                  <a:pt x="372" y="638"/>
                </a:lnTo>
                <a:lnTo>
                  <a:pt x="375" y="640"/>
                </a:lnTo>
                <a:lnTo>
                  <a:pt x="377" y="635"/>
                </a:lnTo>
                <a:lnTo>
                  <a:pt x="378" y="635"/>
                </a:lnTo>
                <a:lnTo>
                  <a:pt x="376" y="638"/>
                </a:lnTo>
                <a:lnTo>
                  <a:pt x="376" y="640"/>
                </a:lnTo>
                <a:lnTo>
                  <a:pt x="375" y="641"/>
                </a:lnTo>
                <a:lnTo>
                  <a:pt x="373" y="643"/>
                </a:lnTo>
                <a:lnTo>
                  <a:pt x="372" y="644"/>
                </a:lnTo>
                <a:lnTo>
                  <a:pt x="374" y="645"/>
                </a:lnTo>
                <a:lnTo>
                  <a:pt x="376" y="641"/>
                </a:lnTo>
                <a:lnTo>
                  <a:pt x="378" y="642"/>
                </a:lnTo>
                <a:lnTo>
                  <a:pt x="377" y="643"/>
                </a:lnTo>
                <a:lnTo>
                  <a:pt x="379" y="644"/>
                </a:lnTo>
                <a:lnTo>
                  <a:pt x="378" y="646"/>
                </a:lnTo>
                <a:lnTo>
                  <a:pt x="377" y="646"/>
                </a:lnTo>
                <a:lnTo>
                  <a:pt x="377" y="647"/>
                </a:lnTo>
                <a:lnTo>
                  <a:pt x="378" y="648"/>
                </a:lnTo>
                <a:lnTo>
                  <a:pt x="379" y="648"/>
                </a:lnTo>
                <a:lnTo>
                  <a:pt x="379" y="649"/>
                </a:lnTo>
                <a:lnTo>
                  <a:pt x="381" y="650"/>
                </a:lnTo>
                <a:lnTo>
                  <a:pt x="381" y="650"/>
                </a:lnTo>
                <a:lnTo>
                  <a:pt x="382" y="650"/>
                </a:lnTo>
                <a:lnTo>
                  <a:pt x="383" y="651"/>
                </a:lnTo>
                <a:lnTo>
                  <a:pt x="384" y="651"/>
                </a:lnTo>
                <a:lnTo>
                  <a:pt x="385" y="650"/>
                </a:lnTo>
                <a:lnTo>
                  <a:pt x="385" y="650"/>
                </a:lnTo>
                <a:lnTo>
                  <a:pt x="386" y="650"/>
                </a:lnTo>
                <a:lnTo>
                  <a:pt x="387" y="651"/>
                </a:lnTo>
                <a:lnTo>
                  <a:pt x="388" y="651"/>
                </a:lnTo>
                <a:lnTo>
                  <a:pt x="389" y="650"/>
                </a:lnTo>
                <a:lnTo>
                  <a:pt x="390" y="650"/>
                </a:lnTo>
                <a:lnTo>
                  <a:pt x="390" y="650"/>
                </a:lnTo>
                <a:lnTo>
                  <a:pt x="391" y="649"/>
                </a:lnTo>
                <a:lnTo>
                  <a:pt x="394" y="650"/>
                </a:lnTo>
                <a:lnTo>
                  <a:pt x="392" y="654"/>
                </a:lnTo>
                <a:lnTo>
                  <a:pt x="395" y="655"/>
                </a:lnTo>
                <a:lnTo>
                  <a:pt x="396" y="654"/>
                </a:lnTo>
                <a:lnTo>
                  <a:pt x="398" y="654"/>
                </a:lnTo>
                <a:lnTo>
                  <a:pt x="398" y="652"/>
                </a:lnTo>
                <a:lnTo>
                  <a:pt x="399" y="653"/>
                </a:lnTo>
                <a:lnTo>
                  <a:pt x="402" y="654"/>
                </a:lnTo>
                <a:lnTo>
                  <a:pt x="402" y="653"/>
                </a:lnTo>
                <a:lnTo>
                  <a:pt x="404" y="654"/>
                </a:lnTo>
                <a:lnTo>
                  <a:pt x="405" y="655"/>
                </a:lnTo>
                <a:lnTo>
                  <a:pt x="407" y="656"/>
                </a:lnTo>
                <a:lnTo>
                  <a:pt x="408" y="658"/>
                </a:lnTo>
                <a:lnTo>
                  <a:pt x="409" y="659"/>
                </a:lnTo>
                <a:lnTo>
                  <a:pt x="411" y="659"/>
                </a:lnTo>
                <a:lnTo>
                  <a:pt x="412" y="660"/>
                </a:lnTo>
                <a:lnTo>
                  <a:pt x="413" y="662"/>
                </a:lnTo>
                <a:lnTo>
                  <a:pt x="415" y="663"/>
                </a:lnTo>
                <a:lnTo>
                  <a:pt x="417" y="664"/>
                </a:lnTo>
                <a:lnTo>
                  <a:pt x="417" y="664"/>
                </a:lnTo>
                <a:lnTo>
                  <a:pt x="418" y="665"/>
                </a:lnTo>
                <a:lnTo>
                  <a:pt x="420" y="667"/>
                </a:lnTo>
                <a:lnTo>
                  <a:pt x="422" y="668"/>
                </a:lnTo>
                <a:lnTo>
                  <a:pt x="424" y="669"/>
                </a:lnTo>
                <a:lnTo>
                  <a:pt x="425" y="669"/>
                </a:lnTo>
                <a:lnTo>
                  <a:pt x="425" y="670"/>
                </a:lnTo>
                <a:lnTo>
                  <a:pt x="426" y="670"/>
                </a:lnTo>
                <a:lnTo>
                  <a:pt x="426" y="671"/>
                </a:lnTo>
                <a:lnTo>
                  <a:pt x="426" y="671"/>
                </a:lnTo>
                <a:lnTo>
                  <a:pt x="426" y="672"/>
                </a:lnTo>
                <a:lnTo>
                  <a:pt x="427" y="672"/>
                </a:lnTo>
                <a:lnTo>
                  <a:pt x="428" y="672"/>
                </a:lnTo>
                <a:lnTo>
                  <a:pt x="428" y="673"/>
                </a:lnTo>
                <a:lnTo>
                  <a:pt x="429" y="673"/>
                </a:lnTo>
                <a:lnTo>
                  <a:pt x="430" y="673"/>
                </a:lnTo>
                <a:lnTo>
                  <a:pt x="431" y="673"/>
                </a:lnTo>
                <a:lnTo>
                  <a:pt x="431" y="674"/>
                </a:lnTo>
                <a:lnTo>
                  <a:pt x="432" y="675"/>
                </a:lnTo>
                <a:lnTo>
                  <a:pt x="433" y="675"/>
                </a:lnTo>
                <a:lnTo>
                  <a:pt x="433" y="676"/>
                </a:lnTo>
                <a:lnTo>
                  <a:pt x="434" y="676"/>
                </a:lnTo>
                <a:lnTo>
                  <a:pt x="435" y="677"/>
                </a:lnTo>
                <a:lnTo>
                  <a:pt x="435" y="677"/>
                </a:lnTo>
                <a:lnTo>
                  <a:pt x="436" y="677"/>
                </a:lnTo>
                <a:lnTo>
                  <a:pt x="436" y="678"/>
                </a:lnTo>
                <a:lnTo>
                  <a:pt x="437" y="678"/>
                </a:lnTo>
                <a:lnTo>
                  <a:pt x="438" y="679"/>
                </a:lnTo>
                <a:lnTo>
                  <a:pt x="439" y="679"/>
                </a:lnTo>
                <a:lnTo>
                  <a:pt x="439" y="680"/>
                </a:lnTo>
                <a:lnTo>
                  <a:pt x="440" y="680"/>
                </a:lnTo>
                <a:lnTo>
                  <a:pt x="440" y="680"/>
                </a:lnTo>
                <a:lnTo>
                  <a:pt x="440" y="681"/>
                </a:lnTo>
                <a:lnTo>
                  <a:pt x="441" y="681"/>
                </a:lnTo>
                <a:lnTo>
                  <a:pt x="441" y="682"/>
                </a:lnTo>
                <a:lnTo>
                  <a:pt x="442" y="682"/>
                </a:lnTo>
                <a:lnTo>
                  <a:pt x="443" y="682"/>
                </a:lnTo>
                <a:lnTo>
                  <a:pt x="444" y="682"/>
                </a:lnTo>
                <a:lnTo>
                  <a:pt x="444" y="683"/>
                </a:lnTo>
                <a:lnTo>
                  <a:pt x="444" y="683"/>
                </a:lnTo>
                <a:lnTo>
                  <a:pt x="445" y="684"/>
                </a:lnTo>
                <a:lnTo>
                  <a:pt x="446" y="684"/>
                </a:lnTo>
                <a:lnTo>
                  <a:pt x="446" y="685"/>
                </a:lnTo>
                <a:lnTo>
                  <a:pt x="447" y="685"/>
                </a:lnTo>
                <a:lnTo>
                  <a:pt x="448" y="685"/>
                </a:lnTo>
                <a:lnTo>
                  <a:pt x="448" y="686"/>
                </a:lnTo>
                <a:lnTo>
                  <a:pt x="449" y="686"/>
                </a:lnTo>
                <a:lnTo>
                  <a:pt x="449" y="686"/>
                </a:lnTo>
                <a:lnTo>
                  <a:pt x="450" y="687"/>
                </a:lnTo>
                <a:lnTo>
                  <a:pt x="451" y="687"/>
                </a:lnTo>
                <a:lnTo>
                  <a:pt x="451" y="688"/>
                </a:lnTo>
                <a:lnTo>
                  <a:pt x="452" y="688"/>
                </a:lnTo>
                <a:lnTo>
                  <a:pt x="453" y="688"/>
                </a:lnTo>
                <a:lnTo>
                  <a:pt x="453" y="689"/>
                </a:lnTo>
                <a:lnTo>
                  <a:pt x="453" y="689"/>
                </a:lnTo>
                <a:lnTo>
                  <a:pt x="454" y="690"/>
                </a:lnTo>
                <a:lnTo>
                  <a:pt x="455" y="691"/>
                </a:lnTo>
                <a:lnTo>
                  <a:pt x="456" y="691"/>
                </a:lnTo>
                <a:lnTo>
                  <a:pt x="457" y="691"/>
                </a:lnTo>
                <a:lnTo>
                  <a:pt x="458" y="691"/>
                </a:lnTo>
                <a:lnTo>
                  <a:pt x="458" y="692"/>
                </a:lnTo>
                <a:lnTo>
                  <a:pt x="458" y="692"/>
                </a:lnTo>
                <a:lnTo>
                  <a:pt x="459" y="693"/>
                </a:lnTo>
                <a:lnTo>
                  <a:pt x="460" y="693"/>
                </a:lnTo>
                <a:lnTo>
                  <a:pt x="460" y="694"/>
                </a:lnTo>
                <a:lnTo>
                  <a:pt x="461" y="694"/>
                </a:lnTo>
                <a:lnTo>
                  <a:pt x="462" y="694"/>
                </a:lnTo>
                <a:lnTo>
                  <a:pt x="462" y="694"/>
                </a:lnTo>
                <a:lnTo>
                  <a:pt x="462" y="695"/>
                </a:lnTo>
                <a:lnTo>
                  <a:pt x="463" y="695"/>
                </a:lnTo>
                <a:lnTo>
                  <a:pt x="463" y="696"/>
                </a:lnTo>
                <a:lnTo>
                  <a:pt x="464" y="696"/>
                </a:lnTo>
                <a:lnTo>
                  <a:pt x="465" y="696"/>
                </a:lnTo>
                <a:lnTo>
                  <a:pt x="465" y="697"/>
                </a:lnTo>
                <a:lnTo>
                  <a:pt x="466" y="697"/>
                </a:lnTo>
                <a:lnTo>
                  <a:pt x="466" y="698"/>
                </a:lnTo>
                <a:lnTo>
                  <a:pt x="467" y="698"/>
                </a:lnTo>
                <a:lnTo>
                  <a:pt x="467" y="699"/>
                </a:lnTo>
                <a:lnTo>
                  <a:pt x="467" y="699"/>
                </a:lnTo>
                <a:lnTo>
                  <a:pt x="467" y="700"/>
                </a:lnTo>
                <a:lnTo>
                  <a:pt x="467" y="700"/>
                </a:lnTo>
                <a:lnTo>
                  <a:pt x="468" y="700"/>
                </a:lnTo>
                <a:lnTo>
                  <a:pt x="468" y="701"/>
                </a:lnTo>
                <a:lnTo>
                  <a:pt x="469" y="702"/>
                </a:lnTo>
                <a:lnTo>
                  <a:pt x="469" y="703"/>
                </a:lnTo>
                <a:lnTo>
                  <a:pt x="469" y="704"/>
                </a:lnTo>
                <a:lnTo>
                  <a:pt x="469" y="705"/>
                </a:lnTo>
                <a:lnTo>
                  <a:pt x="470" y="705"/>
                </a:lnTo>
                <a:lnTo>
                  <a:pt x="470" y="705"/>
                </a:lnTo>
                <a:lnTo>
                  <a:pt x="471" y="706"/>
                </a:lnTo>
                <a:lnTo>
                  <a:pt x="471" y="706"/>
                </a:lnTo>
                <a:lnTo>
                  <a:pt x="471" y="707"/>
                </a:lnTo>
                <a:lnTo>
                  <a:pt x="472" y="707"/>
                </a:lnTo>
                <a:lnTo>
                  <a:pt x="473" y="707"/>
                </a:lnTo>
                <a:lnTo>
                  <a:pt x="474" y="708"/>
                </a:lnTo>
                <a:lnTo>
                  <a:pt x="475" y="708"/>
                </a:lnTo>
                <a:lnTo>
                  <a:pt x="475" y="709"/>
                </a:lnTo>
                <a:lnTo>
                  <a:pt x="476" y="709"/>
                </a:lnTo>
                <a:lnTo>
                  <a:pt x="476" y="709"/>
                </a:lnTo>
                <a:lnTo>
                  <a:pt x="477" y="709"/>
                </a:lnTo>
                <a:lnTo>
                  <a:pt x="477" y="710"/>
                </a:lnTo>
                <a:lnTo>
                  <a:pt x="478" y="710"/>
                </a:lnTo>
                <a:lnTo>
                  <a:pt x="479" y="711"/>
                </a:lnTo>
                <a:lnTo>
                  <a:pt x="480" y="711"/>
                </a:lnTo>
                <a:lnTo>
                  <a:pt x="480" y="712"/>
                </a:lnTo>
                <a:lnTo>
                  <a:pt x="481" y="712"/>
                </a:lnTo>
                <a:lnTo>
                  <a:pt x="481" y="713"/>
                </a:lnTo>
                <a:lnTo>
                  <a:pt x="482" y="713"/>
                </a:lnTo>
                <a:lnTo>
                  <a:pt x="483" y="713"/>
                </a:lnTo>
                <a:lnTo>
                  <a:pt x="483" y="714"/>
                </a:lnTo>
                <a:lnTo>
                  <a:pt x="484" y="714"/>
                </a:lnTo>
                <a:lnTo>
                  <a:pt x="484" y="714"/>
                </a:lnTo>
                <a:lnTo>
                  <a:pt x="485" y="714"/>
                </a:lnTo>
                <a:lnTo>
                  <a:pt x="485" y="715"/>
                </a:lnTo>
                <a:lnTo>
                  <a:pt x="485" y="715"/>
                </a:lnTo>
                <a:lnTo>
                  <a:pt x="486" y="714"/>
                </a:lnTo>
                <a:lnTo>
                  <a:pt x="486" y="715"/>
                </a:lnTo>
                <a:lnTo>
                  <a:pt x="487" y="715"/>
                </a:lnTo>
                <a:lnTo>
                  <a:pt x="487" y="714"/>
                </a:lnTo>
                <a:lnTo>
                  <a:pt x="488" y="714"/>
                </a:lnTo>
                <a:lnTo>
                  <a:pt x="488" y="715"/>
                </a:lnTo>
                <a:lnTo>
                  <a:pt x="489" y="715"/>
                </a:lnTo>
                <a:lnTo>
                  <a:pt x="489" y="716"/>
                </a:lnTo>
                <a:lnTo>
                  <a:pt x="489" y="717"/>
                </a:lnTo>
                <a:lnTo>
                  <a:pt x="490" y="717"/>
                </a:lnTo>
                <a:lnTo>
                  <a:pt x="490" y="718"/>
                </a:lnTo>
                <a:lnTo>
                  <a:pt x="490" y="718"/>
                </a:lnTo>
                <a:lnTo>
                  <a:pt x="491" y="718"/>
                </a:lnTo>
                <a:lnTo>
                  <a:pt x="492" y="718"/>
                </a:lnTo>
                <a:lnTo>
                  <a:pt x="492" y="719"/>
                </a:lnTo>
                <a:lnTo>
                  <a:pt x="493" y="719"/>
                </a:lnTo>
                <a:lnTo>
                  <a:pt x="493" y="720"/>
                </a:lnTo>
                <a:lnTo>
                  <a:pt x="494" y="720"/>
                </a:lnTo>
                <a:lnTo>
                  <a:pt x="494" y="721"/>
                </a:lnTo>
                <a:lnTo>
                  <a:pt x="494" y="721"/>
                </a:lnTo>
                <a:lnTo>
                  <a:pt x="494" y="722"/>
                </a:lnTo>
                <a:lnTo>
                  <a:pt x="494" y="723"/>
                </a:lnTo>
                <a:lnTo>
                  <a:pt x="494" y="723"/>
                </a:lnTo>
                <a:lnTo>
                  <a:pt x="495" y="723"/>
                </a:lnTo>
                <a:lnTo>
                  <a:pt x="496" y="723"/>
                </a:lnTo>
                <a:lnTo>
                  <a:pt x="496" y="724"/>
                </a:lnTo>
                <a:lnTo>
                  <a:pt x="495" y="724"/>
                </a:lnTo>
                <a:lnTo>
                  <a:pt x="495" y="725"/>
                </a:lnTo>
                <a:lnTo>
                  <a:pt x="496" y="726"/>
                </a:lnTo>
                <a:lnTo>
                  <a:pt x="496" y="725"/>
                </a:lnTo>
                <a:lnTo>
                  <a:pt x="497" y="725"/>
                </a:lnTo>
                <a:lnTo>
                  <a:pt x="498" y="725"/>
                </a:lnTo>
                <a:lnTo>
                  <a:pt x="498" y="726"/>
                </a:lnTo>
                <a:lnTo>
                  <a:pt x="497" y="726"/>
                </a:lnTo>
                <a:lnTo>
                  <a:pt x="497" y="727"/>
                </a:lnTo>
                <a:lnTo>
                  <a:pt x="497" y="727"/>
                </a:lnTo>
                <a:lnTo>
                  <a:pt x="497" y="728"/>
                </a:lnTo>
                <a:lnTo>
                  <a:pt x="498" y="728"/>
                </a:lnTo>
                <a:lnTo>
                  <a:pt x="498" y="727"/>
                </a:lnTo>
                <a:lnTo>
                  <a:pt x="498" y="727"/>
                </a:lnTo>
                <a:lnTo>
                  <a:pt x="498" y="728"/>
                </a:lnTo>
                <a:lnTo>
                  <a:pt x="498" y="728"/>
                </a:lnTo>
                <a:lnTo>
                  <a:pt x="498" y="728"/>
                </a:lnTo>
                <a:lnTo>
                  <a:pt x="499" y="727"/>
                </a:lnTo>
                <a:lnTo>
                  <a:pt x="500" y="727"/>
                </a:lnTo>
                <a:lnTo>
                  <a:pt x="500" y="728"/>
                </a:lnTo>
                <a:lnTo>
                  <a:pt x="501" y="728"/>
                </a:lnTo>
                <a:lnTo>
                  <a:pt x="501" y="727"/>
                </a:lnTo>
                <a:lnTo>
                  <a:pt x="502" y="727"/>
                </a:lnTo>
                <a:lnTo>
                  <a:pt x="503" y="727"/>
                </a:lnTo>
                <a:lnTo>
                  <a:pt x="503" y="728"/>
                </a:lnTo>
                <a:lnTo>
                  <a:pt x="502" y="728"/>
                </a:lnTo>
                <a:lnTo>
                  <a:pt x="502" y="729"/>
                </a:lnTo>
                <a:lnTo>
                  <a:pt x="503" y="729"/>
                </a:lnTo>
                <a:lnTo>
                  <a:pt x="503" y="730"/>
                </a:lnTo>
                <a:lnTo>
                  <a:pt x="503" y="731"/>
                </a:lnTo>
                <a:lnTo>
                  <a:pt x="503" y="731"/>
                </a:lnTo>
                <a:lnTo>
                  <a:pt x="503" y="731"/>
                </a:lnTo>
                <a:lnTo>
                  <a:pt x="503" y="732"/>
                </a:lnTo>
                <a:lnTo>
                  <a:pt x="503" y="732"/>
                </a:lnTo>
                <a:lnTo>
                  <a:pt x="502" y="732"/>
                </a:lnTo>
                <a:lnTo>
                  <a:pt x="501" y="733"/>
                </a:lnTo>
                <a:lnTo>
                  <a:pt x="500" y="733"/>
                </a:lnTo>
                <a:lnTo>
                  <a:pt x="500" y="734"/>
                </a:lnTo>
                <a:lnTo>
                  <a:pt x="500" y="735"/>
                </a:lnTo>
                <a:lnTo>
                  <a:pt x="500" y="736"/>
                </a:lnTo>
                <a:lnTo>
                  <a:pt x="501" y="736"/>
                </a:lnTo>
                <a:lnTo>
                  <a:pt x="501" y="736"/>
                </a:lnTo>
                <a:lnTo>
                  <a:pt x="501" y="737"/>
                </a:lnTo>
                <a:lnTo>
                  <a:pt x="502" y="737"/>
                </a:lnTo>
                <a:lnTo>
                  <a:pt x="502" y="738"/>
                </a:lnTo>
                <a:lnTo>
                  <a:pt x="503" y="738"/>
                </a:lnTo>
                <a:lnTo>
                  <a:pt x="503" y="739"/>
                </a:lnTo>
                <a:lnTo>
                  <a:pt x="503" y="739"/>
                </a:lnTo>
                <a:lnTo>
                  <a:pt x="504" y="739"/>
                </a:lnTo>
                <a:lnTo>
                  <a:pt x="504" y="738"/>
                </a:lnTo>
                <a:lnTo>
                  <a:pt x="504" y="739"/>
                </a:lnTo>
                <a:lnTo>
                  <a:pt x="504" y="740"/>
                </a:lnTo>
                <a:lnTo>
                  <a:pt x="503" y="740"/>
                </a:lnTo>
                <a:lnTo>
                  <a:pt x="504" y="741"/>
                </a:lnTo>
                <a:lnTo>
                  <a:pt x="504" y="741"/>
                </a:lnTo>
                <a:lnTo>
                  <a:pt x="504" y="742"/>
                </a:lnTo>
                <a:lnTo>
                  <a:pt x="504" y="743"/>
                </a:lnTo>
                <a:lnTo>
                  <a:pt x="504" y="744"/>
                </a:lnTo>
                <a:lnTo>
                  <a:pt x="505" y="744"/>
                </a:lnTo>
                <a:lnTo>
                  <a:pt x="505" y="745"/>
                </a:lnTo>
                <a:lnTo>
                  <a:pt x="505" y="745"/>
                </a:lnTo>
                <a:lnTo>
                  <a:pt x="506" y="746"/>
                </a:lnTo>
                <a:lnTo>
                  <a:pt x="506" y="747"/>
                </a:lnTo>
                <a:lnTo>
                  <a:pt x="507" y="748"/>
                </a:lnTo>
                <a:lnTo>
                  <a:pt x="507" y="749"/>
                </a:lnTo>
                <a:lnTo>
                  <a:pt x="507" y="750"/>
                </a:lnTo>
                <a:lnTo>
                  <a:pt x="507" y="750"/>
                </a:lnTo>
                <a:lnTo>
                  <a:pt x="507" y="750"/>
                </a:lnTo>
                <a:lnTo>
                  <a:pt x="507" y="751"/>
                </a:lnTo>
                <a:lnTo>
                  <a:pt x="508" y="751"/>
                </a:lnTo>
                <a:lnTo>
                  <a:pt x="508" y="752"/>
                </a:lnTo>
                <a:lnTo>
                  <a:pt x="508" y="753"/>
                </a:lnTo>
                <a:lnTo>
                  <a:pt x="509" y="753"/>
                </a:lnTo>
                <a:lnTo>
                  <a:pt x="509" y="754"/>
                </a:lnTo>
                <a:lnTo>
                  <a:pt x="509" y="754"/>
                </a:lnTo>
                <a:lnTo>
                  <a:pt x="510" y="754"/>
                </a:lnTo>
                <a:lnTo>
                  <a:pt x="510" y="755"/>
                </a:lnTo>
                <a:lnTo>
                  <a:pt x="510" y="756"/>
                </a:lnTo>
                <a:lnTo>
                  <a:pt x="510" y="757"/>
                </a:lnTo>
                <a:lnTo>
                  <a:pt x="511" y="757"/>
                </a:lnTo>
                <a:lnTo>
                  <a:pt x="511" y="758"/>
                </a:lnTo>
                <a:lnTo>
                  <a:pt x="511" y="759"/>
                </a:lnTo>
                <a:lnTo>
                  <a:pt x="512" y="759"/>
                </a:lnTo>
                <a:lnTo>
                  <a:pt x="512" y="760"/>
                </a:lnTo>
                <a:lnTo>
                  <a:pt x="512" y="760"/>
                </a:lnTo>
                <a:lnTo>
                  <a:pt x="513" y="760"/>
                </a:lnTo>
                <a:lnTo>
                  <a:pt x="513" y="761"/>
                </a:lnTo>
                <a:lnTo>
                  <a:pt x="513" y="762"/>
                </a:lnTo>
                <a:lnTo>
                  <a:pt x="513" y="763"/>
                </a:lnTo>
                <a:lnTo>
                  <a:pt x="514" y="763"/>
                </a:lnTo>
                <a:lnTo>
                  <a:pt x="514" y="763"/>
                </a:lnTo>
                <a:lnTo>
                  <a:pt x="513" y="763"/>
                </a:lnTo>
                <a:lnTo>
                  <a:pt x="514" y="763"/>
                </a:lnTo>
                <a:lnTo>
                  <a:pt x="514" y="764"/>
                </a:lnTo>
                <a:lnTo>
                  <a:pt x="514" y="765"/>
                </a:lnTo>
                <a:lnTo>
                  <a:pt x="515" y="765"/>
                </a:lnTo>
                <a:lnTo>
                  <a:pt x="515" y="766"/>
                </a:lnTo>
                <a:lnTo>
                  <a:pt x="515" y="767"/>
                </a:lnTo>
                <a:lnTo>
                  <a:pt x="515" y="768"/>
                </a:lnTo>
                <a:lnTo>
                  <a:pt x="515" y="768"/>
                </a:lnTo>
                <a:lnTo>
                  <a:pt x="515" y="769"/>
                </a:lnTo>
                <a:lnTo>
                  <a:pt x="515" y="770"/>
                </a:lnTo>
                <a:lnTo>
                  <a:pt x="516" y="770"/>
                </a:lnTo>
                <a:lnTo>
                  <a:pt x="516" y="770"/>
                </a:lnTo>
                <a:lnTo>
                  <a:pt x="516" y="771"/>
                </a:lnTo>
                <a:lnTo>
                  <a:pt x="516" y="772"/>
                </a:lnTo>
                <a:lnTo>
                  <a:pt x="516" y="772"/>
                </a:lnTo>
                <a:lnTo>
                  <a:pt x="517" y="772"/>
                </a:lnTo>
                <a:lnTo>
                  <a:pt x="518" y="772"/>
                </a:lnTo>
                <a:lnTo>
                  <a:pt x="518" y="773"/>
                </a:lnTo>
                <a:lnTo>
                  <a:pt x="518" y="774"/>
                </a:lnTo>
                <a:lnTo>
                  <a:pt x="518" y="775"/>
                </a:lnTo>
                <a:lnTo>
                  <a:pt x="518" y="776"/>
                </a:lnTo>
                <a:lnTo>
                  <a:pt x="517" y="776"/>
                </a:lnTo>
                <a:lnTo>
                  <a:pt x="517" y="777"/>
                </a:lnTo>
                <a:lnTo>
                  <a:pt x="517" y="777"/>
                </a:lnTo>
                <a:lnTo>
                  <a:pt x="517" y="778"/>
                </a:lnTo>
                <a:lnTo>
                  <a:pt x="517" y="779"/>
                </a:lnTo>
                <a:lnTo>
                  <a:pt x="517" y="780"/>
                </a:lnTo>
                <a:lnTo>
                  <a:pt x="517" y="781"/>
                </a:lnTo>
                <a:lnTo>
                  <a:pt x="517" y="781"/>
                </a:lnTo>
                <a:lnTo>
                  <a:pt x="516" y="781"/>
                </a:lnTo>
                <a:lnTo>
                  <a:pt x="516" y="782"/>
                </a:lnTo>
                <a:lnTo>
                  <a:pt x="516" y="783"/>
                </a:lnTo>
                <a:lnTo>
                  <a:pt x="517" y="783"/>
                </a:lnTo>
                <a:lnTo>
                  <a:pt x="518" y="783"/>
                </a:lnTo>
                <a:lnTo>
                  <a:pt x="518" y="784"/>
                </a:lnTo>
                <a:lnTo>
                  <a:pt x="518" y="785"/>
                </a:lnTo>
                <a:lnTo>
                  <a:pt x="519" y="785"/>
                </a:lnTo>
                <a:lnTo>
                  <a:pt x="519" y="786"/>
                </a:lnTo>
                <a:lnTo>
                  <a:pt x="518" y="786"/>
                </a:lnTo>
                <a:lnTo>
                  <a:pt x="517" y="786"/>
                </a:lnTo>
                <a:lnTo>
                  <a:pt x="517" y="786"/>
                </a:lnTo>
                <a:lnTo>
                  <a:pt x="517" y="787"/>
                </a:lnTo>
                <a:lnTo>
                  <a:pt x="517" y="788"/>
                </a:lnTo>
                <a:lnTo>
                  <a:pt x="517" y="789"/>
                </a:lnTo>
                <a:lnTo>
                  <a:pt x="518" y="789"/>
                </a:lnTo>
                <a:lnTo>
                  <a:pt x="518" y="790"/>
                </a:lnTo>
                <a:lnTo>
                  <a:pt x="518" y="790"/>
                </a:lnTo>
                <a:lnTo>
                  <a:pt x="518" y="791"/>
                </a:lnTo>
                <a:lnTo>
                  <a:pt x="517" y="792"/>
                </a:lnTo>
                <a:lnTo>
                  <a:pt x="517" y="793"/>
                </a:lnTo>
                <a:lnTo>
                  <a:pt x="517" y="794"/>
                </a:lnTo>
                <a:lnTo>
                  <a:pt x="517" y="795"/>
                </a:lnTo>
                <a:lnTo>
                  <a:pt x="516" y="795"/>
                </a:lnTo>
                <a:lnTo>
                  <a:pt x="516" y="795"/>
                </a:lnTo>
                <a:lnTo>
                  <a:pt x="516" y="796"/>
                </a:lnTo>
                <a:lnTo>
                  <a:pt x="517" y="796"/>
                </a:lnTo>
                <a:lnTo>
                  <a:pt x="518" y="796"/>
                </a:lnTo>
                <a:lnTo>
                  <a:pt x="519" y="796"/>
                </a:lnTo>
                <a:lnTo>
                  <a:pt x="519" y="797"/>
                </a:lnTo>
                <a:lnTo>
                  <a:pt x="520" y="798"/>
                </a:lnTo>
                <a:lnTo>
                  <a:pt x="519" y="799"/>
                </a:lnTo>
                <a:lnTo>
                  <a:pt x="519" y="799"/>
                </a:lnTo>
                <a:lnTo>
                  <a:pt x="520" y="799"/>
                </a:lnTo>
                <a:lnTo>
                  <a:pt x="520" y="800"/>
                </a:lnTo>
                <a:lnTo>
                  <a:pt x="520" y="801"/>
                </a:lnTo>
                <a:lnTo>
                  <a:pt x="520" y="802"/>
                </a:lnTo>
                <a:lnTo>
                  <a:pt x="520" y="804"/>
                </a:lnTo>
                <a:lnTo>
                  <a:pt x="520" y="804"/>
                </a:lnTo>
                <a:lnTo>
                  <a:pt x="520" y="805"/>
                </a:lnTo>
                <a:lnTo>
                  <a:pt x="520" y="806"/>
                </a:lnTo>
                <a:lnTo>
                  <a:pt x="519" y="806"/>
                </a:lnTo>
                <a:lnTo>
                  <a:pt x="519" y="807"/>
                </a:lnTo>
                <a:lnTo>
                  <a:pt x="518" y="807"/>
                </a:lnTo>
                <a:lnTo>
                  <a:pt x="517" y="807"/>
                </a:lnTo>
                <a:lnTo>
                  <a:pt x="516" y="807"/>
                </a:lnTo>
                <a:lnTo>
                  <a:pt x="516" y="808"/>
                </a:lnTo>
                <a:lnTo>
                  <a:pt x="516" y="808"/>
                </a:lnTo>
                <a:lnTo>
                  <a:pt x="516" y="808"/>
                </a:lnTo>
                <a:lnTo>
                  <a:pt x="516" y="809"/>
                </a:lnTo>
                <a:lnTo>
                  <a:pt x="516" y="810"/>
                </a:lnTo>
                <a:lnTo>
                  <a:pt x="515" y="811"/>
                </a:lnTo>
                <a:lnTo>
                  <a:pt x="515" y="812"/>
                </a:lnTo>
                <a:lnTo>
                  <a:pt x="515" y="813"/>
                </a:lnTo>
                <a:lnTo>
                  <a:pt x="515" y="813"/>
                </a:lnTo>
                <a:lnTo>
                  <a:pt x="514" y="813"/>
                </a:lnTo>
                <a:lnTo>
                  <a:pt x="514" y="814"/>
                </a:lnTo>
                <a:lnTo>
                  <a:pt x="514" y="815"/>
                </a:lnTo>
                <a:lnTo>
                  <a:pt x="514" y="816"/>
                </a:lnTo>
                <a:lnTo>
                  <a:pt x="514" y="817"/>
                </a:lnTo>
                <a:lnTo>
                  <a:pt x="514" y="817"/>
                </a:lnTo>
                <a:lnTo>
                  <a:pt x="514" y="818"/>
                </a:lnTo>
                <a:lnTo>
                  <a:pt x="514" y="819"/>
                </a:lnTo>
                <a:lnTo>
                  <a:pt x="514" y="820"/>
                </a:lnTo>
                <a:lnTo>
                  <a:pt x="514" y="821"/>
                </a:lnTo>
                <a:lnTo>
                  <a:pt x="514" y="822"/>
                </a:lnTo>
                <a:lnTo>
                  <a:pt x="513" y="822"/>
                </a:lnTo>
                <a:lnTo>
                  <a:pt x="513" y="822"/>
                </a:lnTo>
                <a:lnTo>
                  <a:pt x="513" y="823"/>
                </a:lnTo>
                <a:lnTo>
                  <a:pt x="513" y="824"/>
                </a:lnTo>
                <a:lnTo>
                  <a:pt x="513" y="825"/>
                </a:lnTo>
                <a:lnTo>
                  <a:pt x="513" y="826"/>
                </a:lnTo>
                <a:lnTo>
                  <a:pt x="514" y="826"/>
                </a:lnTo>
                <a:lnTo>
                  <a:pt x="515" y="826"/>
                </a:lnTo>
                <a:lnTo>
                  <a:pt x="515" y="827"/>
                </a:lnTo>
                <a:lnTo>
                  <a:pt x="515" y="828"/>
                </a:lnTo>
                <a:lnTo>
                  <a:pt x="515" y="829"/>
                </a:lnTo>
                <a:lnTo>
                  <a:pt x="515" y="830"/>
                </a:lnTo>
                <a:lnTo>
                  <a:pt x="515" y="831"/>
                </a:lnTo>
                <a:lnTo>
                  <a:pt x="515" y="832"/>
                </a:lnTo>
                <a:lnTo>
                  <a:pt x="516" y="832"/>
                </a:lnTo>
                <a:lnTo>
                  <a:pt x="516" y="832"/>
                </a:lnTo>
                <a:lnTo>
                  <a:pt x="517" y="832"/>
                </a:lnTo>
                <a:lnTo>
                  <a:pt x="518" y="832"/>
                </a:lnTo>
                <a:lnTo>
                  <a:pt x="519" y="832"/>
                </a:lnTo>
                <a:lnTo>
                  <a:pt x="520" y="832"/>
                </a:lnTo>
                <a:lnTo>
                  <a:pt x="520" y="833"/>
                </a:lnTo>
                <a:lnTo>
                  <a:pt x="520" y="834"/>
                </a:lnTo>
                <a:lnTo>
                  <a:pt x="520" y="835"/>
                </a:lnTo>
                <a:lnTo>
                  <a:pt x="519" y="835"/>
                </a:lnTo>
                <a:lnTo>
                  <a:pt x="518" y="835"/>
                </a:lnTo>
                <a:lnTo>
                  <a:pt x="518" y="836"/>
                </a:lnTo>
                <a:lnTo>
                  <a:pt x="519" y="837"/>
                </a:lnTo>
                <a:lnTo>
                  <a:pt x="519" y="838"/>
                </a:lnTo>
                <a:lnTo>
                  <a:pt x="520" y="838"/>
                </a:lnTo>
                <a:lnTo>
                  <a:pt x="520" y="839"/>
                </a:lnTo>
                <a:lnTo>
                  <a:pt x="520" y="840"/>
                </a:lnTo>
                <a:lnTo>
                  <a:pt x="520" y="840"/>
                </a:lnTo>
                <a:lnTo>
                  <a:pt x="520" y="841"/>
                </a:lnTo>
                <a:lnTo>
                  <a:pt x="520" y="842"/>
                </a:lnTo>
                <a:lnTo>
                  <a:pt x="520" y="843"/>
                </a:lnTo>
                <a:lnTo>
                  <a:pt x="519" y="843"/>
                </a:lnTo>
                <a:lnTo>
                  <a:pt x="519" y="844"/>
                </a:lnTo>
                <a:lnTo>
                  <a:pt x="518" y="844"/>
                </a:lnTo>
                <a:lnTo>
                  <a:pt x="517" y="844"/>
                </a:lnTo>
                <a:lnTo>
                  <a:pt x="517" y="845"/>
                </a:lnTo>
                <a:lnTo>
                  <a:pt x="517" y="845"/>
                </a:lnTo>
                <a:lnTo>
                  <a:pt x="518" y="846"/>
                </a:lnTo>
                <a:lnTo>
                  <a:pt x="519" y="847"/>
                </a:lnTo>
                <a:lnTo>
                  <a:pt x="519" y="848"/>
                </a:lnTo>
                <a:lnTo>
                  <a:pt x="520" y="848"/>
                </a:lnTo>
                <a:lnTo>
                  <a:pt x="520" y="849"/>
                </a:lnTo>
                <a:lnTo>
                  <a:pt x="520" y="849"/>
                </a:lnTo>
                <a:lnTo>
                  <a:pt x="521" y="850"/>
                </a:lnTo>
                <a:lnTo>
                  <a:pt x="521" y="851"/>
                </a:lnTo>
                <a:lnTo>
                  <a:pt x="521" y="851"/>
                </a:lnTo>
                <a:lnTo>
                  <a:pt x="521" y="852"/>
                </a:lnTo>
                <a:lnTo>
                  <a:pt x="521" y="853"/>
                </a:lnTo>
                <a:lnTo>
                  <a:pt x="521" y="854"/>
                </a:lnTo>
                <a:lnTo>
                  <a:pt x="522" y="854"/>
                </a:lnTo>
                <a:lnTo>
                  <a:pt x="523" y="854"/>
                </a:lnTo>
                <a:lnTo>
                  <a:pt x="523" y="854"/>
                </a:lnTo>
                <a:lnTo>
                  <a:pt x="523" y="855"/>
                </a:lnTo>
                <a:lnTo>
                  <a:pt x="522" y="855"/>
                </a:lnTo>
                <a:lnTo>
                  <a:pt x="523" y="856"/>
                </a:lnTo>
                <a:lnTo>
                  <a:pt x="523" y="857"/>
                </a:lnTo>
                <a:lnTo>
                  <a:pt x="523" y="858"/>
                </a:lnTo>
                <a:lnTo>
                  <a:pt x="522" y="858"/>
                </a:lnTo>
                <a:lnTo>
                  <a:pt x="522" y="858"/>
                </a:lnTo>
                <a:lnTo>
                  <a:pt x="522" y="859"/>
                </a:lnTo>
                <a:lnTo>
                  <a:pt x="523" y="860"/>
                </a:lnTo>
                <a:lnTo>
                  <a:pt x="523" y="861"/>
                </a:lnTo>
                <a:lnTo>
                  <a:pt x="524" y="862"/>
                </a:lnTo>
                <a:lnTo>
                  <a:pt x="524" y="863"/>
                </a:lnTo>
                <a:lnTo>
                  <a:pt x="525" y="863"/>
                </a:lnTo>
                <a:lnTo>
                  <a:pt x="525" y="863"/>
                </a:lnTo>
                <a:lnTo>
                  <a:pt x="525" y="863"/>
                </a:lnTo>
                <a:lnTo>
                  <a:pt x="526" y="864"/>
                </a:lnTo>
                <a:lnTo>
                  <a:pt x="526" y="863"/>
                </a:lnTo>
                <a:lnTo>
                  <a:pt x="527" y="863"/>
                </a:lnTo>
                <a:lnTo>
                  <a:pt x="527" y="862"/>
                </a:lnTo>
                <a:lnTo>
                  <a:pt x="527" y="861"/>
                </a:lnTo>
                <a:lnTo>
                  <a:pt x="527" y="860"/>
                </a:lnTo>
                <a:lnTo>
                  <a:pt x="527" y="859"/>
                </a:lnTo>
                <a:lnTo>
                  <a:pt x="527" y="858"/>
                </a:lnTo>
                <a:lnTo>
                  <a:pt x="526" y="858"/>
                </a:lnTo>
                <a:lnTo>
                  <a:pt x="526" y="858"/>
                </a:lnTo>
                <a:lnTo>
                  <a:pt x="527" y="858"/>
                </a:lnTo>
                <a:lnTo>
                  <a:pt x="527" y="857"/>
                </a:lnTo>
                <a:lnTo>
                  <a:pt x="527" y="856"/>
                </a:lnTo>
                <a:lnTo>
                  <a:pt x="527" y="855"/>
                </a:lnTo>
                <a:lnTo>
                  <a:pt x="526" y="855"/>
                </a:lnTo>
                <a:lnTo>
                  <a:pt x="526" y="854"/>
                </a:lnTo>
                <a:lnTo>
                  <a:pt x="526" y="853"/>
                </a:lnTo>
                <a:lnTo>
                  <a:pt x="526" y="852"/>
                </a:lnTo>
                <a:lnTo>
                  <a:pt x="526" y="850"/>
                </a:lnTo>
                <a:lnTo>
                  <a:pt x="527" y="850"/>
                </a:lnTo>
                <a:lnTo>
                  <a:pt x="528" y="850"/>
                </a:lnTo>
                <a:lnTo>
                  <a:pt x="529" y="850"/>
                </a:lnTo>
                <a:lnTo>
                  <a:pt x="530" y="850"/>
                </a:lnTo>
                <a:lnTo>
                  <a:pt x="531" y="850"/>
                </a:lnTo>
                <a:lnTo>
                  <a:pt x="532" y="850"/>
                </a:lnTo>
                <a:lnTo>
                  <a:pt x="532" y="849"/>
                </a:lnTo>
                <a:lnTo>
                  <a:pt x="532" y="849"/>
                </a:lnTo>
                <a:lnTo>
                  <a:pt x="533" y="849"/>
                </a:lnTo>
                <a:lnTo>
                  <a:pt x="534" y="849"/>
                </a:lnTo>
                <a:lnTo>
                  <a:pt x="534" y="849"/>
                </a:lnTo>
                <a:lnTo>
                  <a:pt x="535" y="849"/>
                </a:lnTo>
                <a:lnTo>
                  <a:pt x="536" y="849"/>
                </a:lnTo>
                <a:lnTo>
                  <a:pt x="537" y="849"/>
                </a:lnTo>
                <a:lnTo>
                  <a:pt x="537" y="849"/>
                </a:lnTo>
                <a:lnTo>
                  <a:pt x="537" y="850"/>
                </a:lnTo>
                <a:lnTo>
                  <a:pt x="537" y="851"/>
                </a:lnTo>
                <a:lnTo>
                  <a:pt x="537" y="852"/>
                </a:lnTo>
                <a:lnTo>
                  <a:pt x="537" y="853"/>
                </a:lnTo>
                <a:lnTo>
                  <a:pt x="537" y="854"/>
                </a:lnTo>
                <a:lnTo>
                  <a:pt x="537" y="855"/>
                </a:lnTo>
                <a:lnTo>
                  <a:pt x="536" y="855"/>
                </a:lnTo>
                <a:lnTo>
                  <a:pt x="536" y="856"/>
                </a:lnTo>
                <a:lnTo>
                  <a:pt x="536" y="857"/>
                </a:lnTo>
                <a:lnTo>
                  <a:pt x="536" y="858"/>
                </a:lnTo>
                <a:lnTo>
                  <a:pt x="536" y="858"/>
                </a:lnTo>
                <a:lnTo>
                  <a:pt x="536" y="859"/>
                </a:lnTo>
                <a:lnTo>
                  <a:pt x="537" y="859"/>
                </a:lnTo>
                <a:lnTo>
                  <a:pt x="537" y="860"/>
                </a:lnTo>
                <a:lnTo>
                  <a:pt x="537" y="861"/>
                </a:lnTo>
                <a:lnTo>
                  <a:pt x="538" y="861"/>
                </a:lnTo>
                <a:lnTo>
                  <a:pt x="539" y="861"/>
                </a:lnTo>
                <a:lnTo>
                  <a:pt x="539" y="861"/>
                </a:lnTo>
                <a:lnTo>
                  <a:pt x="540" y="861"/>
                </a:lnTo>
                <a:lnTo>
                  <a:pt x="540" y="860"/>
                </a:lnTo>
                <a:lnTo>
                  <a:pt x="541" y="860"/>
                </a:lnTo>
                <a:lnTo>
                  <a:pt x="541" y="859"/>
                </a:lnTo>
                <a:lnTo>
                  <a:pt x="542" y="859"/>
                </a:lnTo>
                <a:lnTo>
                  <a:pt x="542" y="858"/>
                </a:lnTo>
                <a:lnTo>
                  <a:pt x="543" y="858"/>
                </a:lnTo>
                <a:lnTo>
                  <a:pt x="543" y="858"/>
                </a:lnTo>
                <a:lnTo>
                  <a:pt x="544" y="858"/>
                </a:lnTo>
                <a:lnTo>
                  <a:pt x="545" y="858"/>
                </a:lnTo>
                <a:lnTo>
                  <a:pt x="546" y="858"/>
                </a:lnTo>
                <a:lnTo>
                  <a:pt x="547" y="857"/>
                </a:lnTo>
                <a:lnTo>
                  <a:pt x="547" y="856"/>
                </a:lnTo>
                <a:lnTo>
                  <a:pt x="548" y="856"/>
                </a:lnTo>
                <a:lnTo>
                  <a:pt x="548" y="855"/>
                </a:lnTo>
                <a:lnTo>
                  <a:pt x="548" y="853"/>
                </a:lnTo>
                <a:lnTo>
                  <a:pt x="548" y="846"/>
                </a:lnTo>
                <a:lnTo>
                  <a:pt x="549" y="845"/>
                </a:lnTo>
                <a:lnTo>
                  <a:pt x="550" y="845"/>
                </a:lnTo>
                <a:lnTo>
                  <a:pt x="551" y="845"/>
                </a:lnTo>
                <a:lnTo>
                  <a:pt x="551" y="845"/>
                </a:lnTo>
                <a:lnTo>
                  <a:pt x="551" y="846"/>
                </a:lnTo>
                <a:lnTo>
                  <a:pt x="552" y="846"/>
                </a:lnTo>
                <a:lnTo>
                  <a:pt x="552" y="848"/>
                </a:lnTo>
                <a:lnTo>
                  <a:pt x="552" y="849"/>
                </a:lnTo>
                <a:lnTo>
                  <a:pt x="554" y="849"/>
                </a:lnTo>
                <a:lnTo>
                  <a:pt x="554" y="850"/>
                </a:lnTo>
                <a:lnTo>
                  <a:pt x="555" y="850"/>
                </a:lnTo>
                <a:lnTo>
                  <a:pt x="556" y="850"/>
                </a:lnTo>
                <a:lnTo>
                  <a:pt x="557" y="850"/>
                </a:lnTo>
                <a:lnTo>
                  <a:pt x="557" y="849"/>
                </a:lnTo>
                <a:lnTo>
                  <a:pt x="557" y="849"/>
                </a:lnTo>
                <a:lnTo>
                  <a:pt x="557" y="849"/>
                </a:lnTo>
                <a:lnTo>
                  <a:pt x="558" y="849"/>
                </a:lnTo>
                <a:lnTo>
                  <a:pt x="558" y="848"/>
                </a:lnTo>
                <a:lnTo>
                  <a:pt x="558" y="847"/>
                </a:lnTo>
                <a:lnTo>
                  <a:pt x="559" y="847"/>
                </a:lnTo>
                <a:lnTo>
                  <a:pt x="559" y="846"/>
                </a:lnTo>
                <a:lnTo>
                  <a:pt x="559" y="845"/>
                </a:lnTo>
                <a:lnTo>
                  <a:pt x="559" y="845"/>
                </a:lnTo>
                <a:lnTo>
                  <a:pt x="559" y="844"/>
                </a:lnTo>
                <a:lnTo>
                  <a:pt x="559" y="843"/>
                </a:lnTo>
                <a:lnTo>
                  <a:pt x="559" y="842"/>
                </a:lnTo>
                <a:lnTo>
                  <a:pt x="559" y="841"/>
                </a:lnTo>
                <a:lnTo>
                  <a:pt x="559" y="840"/>
                </a:lnTo>
                <a:lnTo>
                  <a:pt x="559" y="840"/>
                </a:lnTo>
                <a:lnTo>
                  <a:pt x="560" y="840"/>
                </a:lnTo>
                <a:lnTo>
                  <a:pt x="560" y="839"/>
                </a:lnTo>
                <a:lnTo>
                  <a:pt x="560" y="838"/>
                </a:lnTo>
                <a:lnTo>
                  <a:pt x="561" y="838"/>
                </a:lnTo>
                <a:lnTo>
                  <a:pt x="561" y="838"/>
                </a:lnTo>
                <a:lnTo>
                  <a:pt x="561" y="837"/>
                </a:lnTo>
                <a:lnTo>
                  <a:pt x="562" y="837"/>
                </a:lnTo>
                <a:lnTo>
                  <a:pt x="563" y="837"/>
                </a:lnTo>
                <a:lnTo>
                  <a:pt x="564" y="836"/>
                </a:lnTo>
                <a:lnTo>
                  <a:pt x="564" y="835"/>
                </a:lnTo>
                <a:lnTo>
                  <a:pt x="564" y="835"/>
                </a:lnTo>
                <a:lnTo>
                  <a:pt x="565" y="835"/>
                </a:lnTo>
                <a:lnTo>
                  <a:pt x="566" y="834"/>
                </a:lnTo>
                <a:lnTo>
                  <a:pt x="566" y="834"/>
                </a:lnTo>
                <a:lnTo>
                  <a:pt x="567" y="833"/>
                </a:lnTo>
                <a:lnTo>
                  <a:pt x="568" y="833"/>
                </a:lnTo>
                <a:lnTo>
                  <a:pt x="568" y="832"/>
                </a:lnTo>
                <a:lnTo>
                  <a:pt x="568" y="831"/>
                </a:lnTo>
                <a:lnTo>
                  <a:pt x="568" y="831"/>
                </a:lnTo>
                <a:lnTo>
                  <a:pt x="569" y="831"/>
                </a:lnTo>
                <a:lnTo>
                  <a:pt x="570" y="829"/>
                </a:lnTo>
                <a:lnTo>
                  <a:pt x="570" y="828"/>
                </a:lnTo>
                <a:lnTo>
                  <a:pt x="570" y="827"/>
                </a:lnTo>
                <a:lnTo>
                  <a:pt x="571" y="826"/>
                </a:lnTo>
                <a:lnTo>
                  <a:pt x="571" y="826"/>
                </a:lnTo>
                <a:lnTo>
                  <a:pt x="572" y="826"/>
                </a:lnTo>
                <a:lnTo>
                  <a:pt x="573" y="825"/>
                </a:lnTo>
                <a:lnTo>
                  <a:pt x="574" y="824"/>
                </a:lnTo>
                <a:lnTo>
                  <a:pt x="575" y="824"/>
                </a:lnTo>
                <a:lnTo>
                  <a:pt x="575" y="825"/>
                </a:lnTo>
                <a:lnTo>
                  <a:pt x="576" y="826"/>
                </a:lnTo>
                <a:lnTo>
                  <a:pt x="577" y="826"/>
                </a:lnTo>
                <a:lnTo>
                  <a:pt x="577" y="826"/>
                </a:lnTo>
                <a:lnTo>
                  <a:pt x="578" y="826"/>
                </a:lnTo>
                <a:lnTo>
                  <a:pt x="578" y="827"/>
                </a:lnTo>
                <a:lnTo>
                  <a:pt x="579" y="827"/>
                </a:lnTo>
                <a:lnTo>
                  <a:pt x="579" y="828"/>
                </a:lnTo>
                <a:lnTo>
                  <a:pt x="579" y="828"/>
                </a:lnTo>
                <a:lnTo>
                  <a:pt x="579" y="827"/>
                </a:lnTo>
                <a:lnTo>
                  <a:pt x="581" y="826"/>
                </a:lnTo>
                <a:lnTo>
                  <a:pt x="583" y="823"/>
                </a:lnTo>
                <a:lnTo>
                  <a:pt x="584" y="822"/>
                </a:lnTo>
                <a:lnTo>
                  <a:pt x="584" y="822"/>
                </a:lnTo>
                <a:lnTo>
                  <a:pt x="584" y="821"/>
                </a:lnTo>
                <a:lnTo>
                  <a:pt x="584" y="821"/>
                </a:lnTo>
                <a:lnTo>
                  <a:pt x="584" y="820"/>
                </a:lnTo>
                <a:lnTo>
                  <a:pt x="584" y="819"/>
                </a:lnTo>
                <a:lnTo>
                  <a:pt x="584" y="818"/>
                </a:lnTo>
                <a:lnTo>
                  <a:pt x="584" y="817"/>
                </a:lnTo>
                <a:lnTo>
                  <a:pt x="584" y="817"/>
                </a:lnTo>
                <a:lnTo>
                  <a:pt x="584" y="816"/>
                </a:lnTo>
                <a:lnTo>
                  <a:pt x="584" y="815"/>
                </a:lnTo>
                <a:lnTo>
                  <a:pt x="584" y="814"/>
                </a:lnTo>
                <a:lnTo>
                  <a:pt x="584" y="813"/>
                </a:lnTo>
                <a:lnTo>
                  <a:pt x="584" y="813"/>
                </a:lnTo>
                <a:lnTo>
                  <a:pt x="585" y="812"/>
                </a:lnTo>
                <a:lnTo>
                  <a:pt x="585" y="810"/>
                </a:lnTo>
                <a:lnTo>
                  <a:pt x="585" y="809"/>
                </a:lnTo>
                <a:lnTo>
                  <a:pt x="585" y="808"/>
                </a:lnTo>
                <a:lnTo>
                  <a:pt x="584" y="808"/>
                </a:lnTo>
                <a:lnTo>
                  <a:pt x="584" y="808"/>
                </a:lnTo>
                <a:lnTo>
                  <a:pt x="585" y="808"/>
                </a:lnTo>
                <a:lnTo>
                  <a:pt x="585" y="807"/>
                </a:lnTo>
                <a:lnTo>
                  <a:pt x="585" y="806"/>
                </a:lnTo>
                <a:lnTo>
                  <a:pt x="585" y="805"/>
                </a:lnTo>
                <a:lnTo>
                  <a:pt x="586" y="805"/>
                </a:lnTo>
                <a:lnTo>
                  <a:pt x="586" y="804"/>
                </a:lnTo>
                <a:lnTo>
                  <a:pt x="585" y="804"/>
                </a:lnTo>
                <a:lnTo>
                  <a:pt x="585" y="803"/>
                </a:lnTo>
                <a:lnTo>
                  <a:pt x="585" y="802"/>
                </a:lnTo>
                <a:lnTo>
                  <a:pt x="585" y="801"/>
                </a:lnTo>
                <a:lnTo>
                  <a:pt x="586" y="801"/>
                </a:lnTo>
                <a:lnTo>
                  <a:pt x="586" y="800"/>
                </a:lnTo>
                <a:lnTo>
                  <a:pt x="586" y="799"/>
                </a:lnTo>
                <a:lnTo>
                  <a:pt x="586" y="799"/>
                </a:lnTo>
                <a:lnTo>
                  <a:pt x="585" y="799"/>
                </a:lnTo>
                <a:lnTo>
                  <a:pt x="585" y="798"/>
                </a:lnTo>
                <a:lnTo>
                  <a:pt x="586" y="798"/>
                </a:lnTo>
                <a:lnTo>
                  <a:pt x="586" y="797"/>
                </a:lnTo>
                <a:lnTo>
                  <a:pt x="586" y="796"/>
                </a:lnTo>
                <a:lnTo>
                  <a:pt x="585" y="796"/>
                </a:lnTo>
                <a:lnTo>
                  <a:pt x="584" y="796"/>
                </a:lnTo>
                <a:lnTo>
                  <a:pt x="584" y="795"/>
                </a:lnTo>
                <a:lnTo>
                  <a:pt x="583" y="795"/>
                </a:lnTo>
                <a:lnTo>
                  <a:pt x="582" y="795"/>
                </a:lnTo>
                <a:lnTo>
                  <a:pt x="581" y="795"/>
                </a:lnTo>
                <a:lnTo>
                  <a:pt x="581" y="795"/>
                </a:lnTo>
                <a:lnTo>
                  <a:pt x="581" y="794"/>
                </a:lnTo>
                <a:lnTo>
                  <a:pt x="581" y="793"/>
                </a:lnTo>
                <a:lnTo>
                  <a:pt x="580" y="793"/>
                </a:lnTo>
                <a:lnTo>
                  <a:pt x="580" y="792"/>
                </a:lnTo>
                <a:lnTo>
                  <a:pt x="579" y="792"/>
                </a:lnTo>
                <a:lnTo>
                  <a:pt x="579" y="791"/>
                </a:lnTo>
                <a:lnTo>
                  <a:pt x="579" y="791"/>
                </a:lnTo>
                <a:lnTo>
                  <a:pt x="579" y="790"/>
                </a:lnTo>
                <a:lnTo>
                  <a:pt x="579" y="790"/>
                </a:lnTo>
                <a:lnTo>
                  <a:pt x="579" y="789"/>
                </a:lnTo>
                <a:lnTo>
                  <a:pt x="579" y="788"/>
                </a:lnTo>
                <a:lnTo>
                  <a:pt x="579" y="787"/>
                </a:lnTo>
                <a:lnTo>
                  <a:pt x="579" y="786"/>
                </a:lnTo>
                <a:lnTo>
                  <a:pt x="578" y="786"/>
                </a:lnTo>
                <a:lnTo>
                  <a:pt x="577" y="786"/>
                </a:lnTo>
                <a:lnTo>
                  <a:pt x="576" y="786"/>
                </a:lnTo>
                <a:lnTo>
                  <a:pt x="576" y="785"/>
                </a:lnTo>
                <a:lnTo>
                  <a:pt x="575" y="785"/>
                </a:lnTo>
                <a:lnTo>
                  <a:pt x="575" y="784"/>
                </a:lnTo>
                <a:lnTo>
                  <a:pt x="575" y="784"/>
                </a:lnTo>
                <a:lnTo>
                  <a:pt x="575" y="783"/>
                </a:lnTo>
                <a:lnTo>
                  <a:pt x="574" y="783"/>
                </a:lnTo>
                <a:lnTo>
                  <a:pt x="574" y="782"/>
                </a:lnTo>
                <a:lnTo>
                  <a:pt x="573" y="782"/>
                </a:lnTo>
                <a:lnTo>
                  <a:pt x="573" y="781"/>
                </a:lnTo>
                <a:lnTo>
                  <a:pt x="573" y="781"/>
                </a:lnTo>
                <a:lnTo>
                  <a:pt x="574" y="781"/>
                </a:lnTo>
                <a:lnTo>
                  <a:pt x="574" y="780"/>
                </a:lnTo>
                <a:lnTo>
                  <a:pt x="573" y="780"/>
                </a:lnTo>
                <a:lnTo>
                  <a:pt x="573" y="779"/>
                </a:lnTo>
                <a:lnTo>
                  <a:pt x="573" y="778"/>
                </a:lnTo>
                <a:lnTo>
                  <a:pt x="572" y="778"/>
                </a:lnTo>
                <a:lnTo>
                  <a:pt x="572" y="777"/>
                </a:lnTo>
                <a:lnTo>
                  <a:pt x="572" y="777"/>
                </a:lnTo>
                <a:lnTo>
                  <a:pt x="572" y="776"/>
                </a:lnTo>
                <a:lnTo>
                  <a:pt x="572" y="775"/>
                </a:lnTo>
                <a:lnTo>
                  <a:pt x="572" y="774"/>
                </a:lnTo>
                <a:lnTo>
                  <a:pt x="572" y="773"/>
                </a:lnTo>
                <a:lnTo>
                  <a:pt x="572" y="772"/>
                </a:lnTo>
                <a:lnTo>
                  <a:pt x="572" y="772"/>
                </a:lnTo>
                <a:lnTo>
                  <a:pt x="572" y="771"/>
                </a:lnTo>
                <a:lnTo>
                  <a:pt x="572" y="770"/>
                </a:lnTo>
                <a:lnTo>
                  <a:pt x="572" y="769"/>
                </a:lnTo>
                <a:lnTo>
                  <a:pt x="572" y="768"/>
                </a:lnTo>
                <a:lnTo>
                  <a:pt x="573" y="768"/>
                </a:lnTo>
                <a:lnTo>
                  <a:pt x="572" y="767"/>
                </a:lnTo>
                <a:lnTo>
                  <a:pt x="572" y="766"/>
                </a:lnTo>
                <a:lnTo>
                  <a:pt x="572" y="765"/>
                </a:lnTo>
                <a:lnTo>
                  <a:pt x="572" y="764"/>
                </a:lnTo>
                <a:lnTo>
                  <a:pt x="572" y="763"/>
                </a:lnTo>
                <a:lnTo>
                  <a:pt x="572" y="763"/>
                </a:lnTo>
                <a:lnTo>
                  <a:pt x="571" y="763"/>
                </a:lnTo>
                <a:lnTo>
                  <a:pt x="571" y="762"/>
                </a:lnTo>
                <a:lnTo>
                  <a:pt x="571" y="761"/>
                </a:lnTo>
                <a:lnTo>
                  <a:pt x="571" y="760"/>
                </a:lnTo>
                <a:lnTo>
                  <a:pt x="571" y="759"/>
                </a:lnTo>
                <a:lnTo>
                  <a:pt x="571" y="759"/>
                </a:lnTo>
                <a:lnTo>
                  <a:pt x="571" y="758"/>
                </a:lnTo>
                <a:lnTo>
                  <a:pt x="571" y="757"/>
                </a:lnTo>
                <a:lnTo>
                  <a:pt x="571" y="756"/>
                </a:lnTo>
                <a:lnTo>
                  <a:pt x="572" y="756"/>
                </a:lnTo>
                <a:lnTo>
                  <a:pt x="572" y="755"/>
                </a:lnTo>
                <a:lnTo>
                  <a:pt x="571" y="755"/>
                </a:lnTo>
                <a:lnTo>
                  <a:pt x="571" y="754"/>
                </a:lnTo>
                <a:lnTo>
                  <a:pt x="571" y="754"/>
                </a:lnTo>
                <a:lnTo>
                  <a:pt x="571" y="753"/>
                </a:lnTo>
                <a:lnTo>
                  <a:pt x="571" y="752"/>
                </a:lnTo>
                <a:lnTo>
                  <a:pt x="571" y="751"/>
                </a:lnTo>
                <a:lnTo>
                  <a:pt x="571" y="750"/>
                </a:lnTo>
                <a:lnTo>
                  <a:pt x="571" y="750"/>
                </a:lnTo>
                <a:lnTo>
                  <a:pt x="572" y="749"/>
                </a:lnTo>
                <a:lnTo>
                  <a:pt x="572" y="748"/>
                </a:lnTo>
                <a:lnTo>
                  <a:pt x="572" y="747"/>
                </a:lnTo>
                <a:lnTo>
                  <a:pt x="572" y="746"/>
                </a:lnTo>
                <a:lnTo>
                  <a:pt x="572" y="745"/>
                </a:lnTo>
                <a:lnTo>
                  <a:pt x="572" y="745"/>
                </a:lnTo>
                <a:lnTo>
                  <a:pt x="572" y="744"/>
                </a:lnTo>
                <a:lnTo>
                  <a:pt x="572" y="743"/>
                </a:lnTo>
                <a:lnTo>
                  <a:pt x="572" y="742"/>
                </a:lnTo>
                <a:lnTo>
                  <a:pt x="572" y="741"/>
                </a:lnTo>
                <a:lnTo>
                  <a:pt x="572" y="741"/>
                </a:lnTo>
                <a:lnTo>
                  <a:pt x="572" y="740"/>
                </a:lnTo>
                <a:lnTo>
                  <a:pt x="573" y="740"/>
                </a:lnTo>
                <a:lnTo>
                  <a:pt x="573" y="739"/>
                </a:lnTo>
                <a:lnTo>
                  <a:pt x="572" y="739"/>
                </a:lnTo>
                <a:lnTo>
                  <a:pt x="571" y="739"/>
                </a:lnTo>
                <a:lnTo>
                  <a:pt x="571" y="738"/>
                </a:lnTo>
                <a:lnTo>
                  <a:pt x="571" y="737"/>
                </a:lnTo>
                <a:lnTo>
                  <a:pt x="572" y="737"/>
                </a:lnTo>
                <a:lnTo>
                  <a:pt x="572" y="736"/>
                </a:lnTo>
                <a:lnTo>
                  <a:pt x="572" y="736"/>
                </a:lnTo>
                <a:lnTo>
                  <a:pt x="571" y="736"/>
                </a:lnTo>
                <a:lnTo>
                  <a:pt x="572" y="735"/>
                </a:lnTo>
                <a:lnTo>
                  <a:pt x="572" y="734"/>
                </a:lnTo>
                <a:lnTo>
                  <a:pt x="573" y="733"/>
                </a:lnTo>
                <a:lnTo>
                  <a:pt x="573" y="732"/>
                </a:lnTo>
                <a:lnTo>
                  <a:pt x="573" y="732"/>
                </a:lnTo>
                <a:lnTo>
                  <a:pt x="574" y="732"/>
                </a:lnTo>
                <a:lnTo>
                  <a:pt x="574" y="731"/>
                </a:lnTo>
                <a:lnTo>
                  <a:pt x="574" y="730"/>
                </a:lnTo>
                <a:lnTo>
                  <a:pt x="575" y="729"/>
                </a:lnTo>
                <a:lnTo>
                  <a:pt x="575" y="728"/>
                </a:lnTo>
                <a:lnTo>
                  <a:pt x="575" y="728"/>
                </a:lnTo>
                <a:lnTo>
                  <a:pt x="576" y="728"/>
                </a:lnTo>
                <a:lnTo>
                  <a:pt x="576" y="727"/>
                </a:lnTo>
                <a:lnTo>
                  <a:pt x="576" y="727"/>
                </a:lnTo>
                <a:lnTo>
                  <a:pt x="577" y="727"/>
                </a:lnTo>
                <a:lnTo>
                  <a:pt x="578" y="727"/>
                </a:lnTo>
                <a:lnTo>
                  <a:pt x="578" y="726"/>
                </a:lnTo>
                <a:lnTo>
                  <a:pt x="579" y="726"/>
                </a:lnTo>
                <a:lnTo>
                  <a:pt x="579" y="727"/>
                </a:lnTo>
                <a:lnTo>
                  <a:pt x="579" y="727"/>
                </a:lnTo>
                <a:lnTo>
                  <a:pt x="580" y="727"/>
                </a:lnTo>
                <a:lnTo>
                  <a:pt x="581" y="726"/>
                </a:lnTo>
                <a:lnTo>
                  <a:pt x="582" y="726"/>
                </a:lnTo>
                <a:lnTo>
                  <a:pt x="583" y="725"/>
                </a:lnTo>
                <a:lnTo>
                  <a:pt x="583" y="724"/>
                </a:lnTo>
                <a:lnTo>
                  <a:pt x="584" y="724"/>
                </a:lnTo>
                <a:lnTo>
                  <a:pt x="584" y="723"/>
                </a:lnTo>
                <a:lnTo>
                  <a:pt x="584" y="723"/>
                </a:lnTo>
                <a:lnTo>
                  <a:pt x="584" y="722"/>
                </a:lnTo>
                <a:lnTo>
                  <a:pt x="584" y="721"/>
                </a:lnTo>
                <a:lnTo>
                  <a:pt x="584" y="720"/>
                </a:lnTo>
                <a:lnTo>
                  <a:pt x="584" y="719"/>
                </a:lnTo>
                <a:lnTo>
                  <a:pt x="584" y="718"/>
                </a:lnTo>
                <a:lnTo>
                  <a:pt x="584" y="718"/>
                </a:lnTo>
                <a:lnTo>
                  <a:pt x="584" y="717"/>
                </a:lnTo>
                <a:lnTo>
                  <a:pt x="584" y="717"/>
                </a:lnTo>
                <a:lnTo>
                  <a:pt x="584" y="716"/>
                </a:lnTo>
                <a:lnTo>
                  <a:pt x="583" y="715"/>
                </a:lnTo>
                <a:lnTo>
                  <a:pt x="584" y="715"/>
                </a:lnTo>
                <a:lnTo>
                  <a:pt x="583" y="714"/>
                </a:lnTo>
                <a:lnTo>
                  <a:pt x="583" y="714"/>
                </a:lnTo>
                <a:lnTo>
                  <a:pt x="582" y="714"/>
                </a:lnTo>
                <a:lnTo>
                  <a:pt x="582" y="713"/>
                </a:lnTo>
                <a:lnTo>
                  <a:pt x="582" y="712"/>
                </a:lnTo>
                <a:lnTo>
                  <a:pt x="583" y="712"/>
                </a:lnTo>
                <a:lnTo>
                  <a:pt x="583" y="711"/>
                </a:lnTo>
                <a:lnTo>
                  <a:pt x="583" y="710"/>
                </a:lnTo>
                <a:lnTo>
                  <a:pt x="584" y="710"/>
                </a:lnTo>
                <a:lnTo>
                  <a:pt x="584" y="709"/>
                </a:lnTo>
                <a:lnTo>
                  <a:pt x="584" y="709"/>
                </a:lnTo>
                <a:lnTo>
                  <a:pt x="584" y="709"/>
                </a:lnTo>
                <a:lnTo>
                  <a:pt x="584" y="708"/>
                </a:lnTo>
                <a:lnTo>
                  <a:pt x="584" y="708"/>
                </a:lnTo>
                <a:lnTo>
                  <a:pt x="583" y="708"/>
                </a:lnTo>
                <a:lnTo>
                  <a:pt x="582" y="708"/>
                </a:lnTo>
                <a:lnTo>
                  <a:pt x="581" y="708"/>
                </a:lnTo>
                <a:lnTo>
                  <a:pt x="581" y="707"/>
                </a:lnTo>
                <a:lnTo>
                  <a:pt x="582" y="706"/>
                </a:lnTo>
                <a:lnTo>
                  <a:pt x="582" y="705"/>
                </a:lnTo>
                <a:lnTo>
                  <a:pt x="582" y="705"/>
                </a:lnTo>
                <a:lnTo>
                  <a:pt x="583" y="704"/>
                </a:lnTo>
                <a:lnTo>
                  <a:pt x="583" y="703"/>
                </a:lnTo>
                <a:lnTo>
                  <a:pt x="584" y="703"/>
                </a:lnTo>
                <a:lnTo>
                  <a:pt x="584" y="702"/>
                </a:lnTo>
                <a:lnTo>
                  <a:pt x="584" y="701"/>
                </a:lnTo>
                <a:lnTo>
                  <a:pt x="584" y="700"/>
                </a:lnTo>
                <a:lnTo>
                  <a:pt x="584" y="700"/>
                </a:lnTo>
                <a:lnTo>
                  <a:pt x="585" y="699"/>
                </a:lnTo>
                <a:lnTo>
                  <a:pt x="585" y="698"/>
                </a:lnTo>
                <a:lnTo>
                  <a:pt x="585" y="699"/>
                </a:lnTo>
                <a:lnTo>
                  <a:pt x="586" y="699"/>
                </a:lnTo>
                <a:lnTo>
                  <a:pt x="587" y="699"/>
                </a:lnTo>
                <a:lnTo>
                  <a:pt x="588" y="700"/>
                </a:lnTo>
                <a:lnTo>
                  <a:pt x="588" y="700"/>
                </a:lnTo>
                <a:lnTo>
                  <a:pt x="588" y="699"/>
                </a:lnTo>
                <a:lnTo>
                  <a:pt x="589" y="699"/>
                </a:lnTo>
                <a:lnTo>
                  <a:pt x="589" y="698"/>
                </a:lnTo>
                <a:lnTo>
                  <a:pt x="590" y="698"/>
                </a:lnTo>
                <a:lnTo>
                  <a:pt x="590" y="697"/>
                </a:lnTo>
                <a:lnTo>
                  <a:pt x="591" y="697"/>
                </a:lnTo>
                <a:lnTo>
                  <a:pt x="591" y="696"/>
                </a:lnTo>
                <a:lnTo>
                  <a:pt x="591" y="696"/>
                </a:lnTo>
                <a:lnTo>
                  <a:pt x="591" y="695"/>
                </a:lnTo>
                <a:lnTo>
                  <a:pt x="592" y="695"/>
                </a:lnTo>
                <a:lnTo>
                  <a:pt x="592" y="694"/>
                </a:lnTo>
                <a:lnTo>
                  <a:pt x="592" y="693"/>
                </a:lnTo>
                <a:lnTo>
                  <a:pt x="593" y="693"/>
                </a:lnTo>
                <a:lnTo>
                  <a:pt x="593" y="692"/>
                </a:lnTo>
                <a:lnTo>
                  <a:pt x="593" y="692"/>
                </a:lnTo>
                <a:lnTo>
                  <a:pt x="593" y="691"/>
                </a:lnTo>
                <a:lnTo>
                  <a:pt x="594" y="691"/>
                </a:lnTo>
                <a:lnTo>
                  <a:pt x="594" y="691"/>
                </a:lnTo>
                <a:lnTo>
                  <a:pt x="595" y="690"/>
                </a:lnTo>
                <a:lnTo>
                  <a:pt x="595" y="689"/>
                </a:lnTo>
                <a:lnTo>
                  <a:pt x="595" y="688"/>
                </a:lnTo>
                <a:lnTo>
                  <a:pt x="596" y="688"/>
                </a:lnTo>
                <a:lnTo>
                  <a:pt x="596" y="687"/>
                </a:lnTo>
                <a:lnTo>
                  <a:pt x="596" y="686"/>
                </a:lnTo>
                <a:lnTo>
                  <a:pt x="597" y="686"/>
                </a:lnTo>
                <a:lnTo>
                  <a:pt x="597" y="685"/>
                </a:lnTo>
                <a:lnTo>
                  <a:pt x="596" y="685"/>
                </a:lnTo>
                <a:lnTo>
                  <a:pt x="596" y="684"/>
                </a:lnTo>
                <a:lnTo>
                  <a:pt x="596" y="683"/>
                </a:lnTo>
                <a:lnTo>
                  <a:pt x="595" y="683"/>
                </a:lnTo>
                <a:lnTo>
                  <a:pt x="595" y="682"/>
                </a:lnTo>
                <a:lnTo>
                  <a:pt x="596" y="682"/>
                </a:lnTo>
                <a:lnTo>
                  <a:pt x="597" y="682"/>
                </a:lnTo>
                <a:lnTo>
                  <a:pt x="597" y="682"/>
                </a:lnTo>
                <a:lnTo>
                  <a:pt x="597" y="682"/>
                </a:lnTo>
                <a:lnTo>
                  <a:pt x="597" y="682"/>
                </a:lnTo>
                <a:lnTo>
                  <a:pt x="596" y="682"/>
                </a:lnTo>
                <a:lnTo>
                  <a:pt x="595" y="681"/>
                </a:lnTo>
                <a:lnTo>
                  <a:pt x="596" y="681"/>
                </a:lnTo>
                <a:lnTo>
                  <a:pt x="597" y="681"/>
                </a:lnTo>
                <a:lnTo>
                  <a:pt x="597" y="681"/>
                </a:lnTo>
                <a:lnTo>
                  <a:pt x="597" y="680"/>
                </a:lnTo>
                <a:lnTo>
                  <a:pt x="597" y="680"/>
                </a:lnTo>
                <a:lnTo>
                  <a:pt x="597" y="679"/>
                </a:lnTo>
                <a:lnTo>
                  <a:pt x="596" y="679"/>
                </a:lnTo>
                <a:lnTo>
                  <a:pt x="596" y="678"/>
                </a:lnTo>
                <a:lnTo>
                  <a:pt x="596" y="677"/>
                </a:lnTo>
                <a:lnTo>
                  <a:pt x="596" y="677"/>
                </a:lnTo>
                <a:lnTo>
                  <a:pt x="597" y="676"/>
                </a:lnTo>
                <a:lnTo>
                  <a:pt x="597" y="677"/>
                </a:lnTo>
                <a:lnTo>
                  <a:pt x="597" y="676"/>
                </a:lnTo>
                <a:lnTo>
                  <a:pt x="598" y="676"/>
                </a:lnTo>
                <a:lnTo>
                  <a:pt x="598" y="675"/>
                </a:lnTo>
                <a:lnTo>
                  <a:pt x="598" y="674"/>
                </a:lnTo>
                <a:lnTo>
                  <a:pt x="599" y="674"/>
                </a:lnTo>
                <a:lnTo>
                  <a:pt x="599" y="673"/>
                </a:lnTo>
                <a:lnTo>
                  <a:pt x="600" y="673"/>
                </a:lnTo>
                <a:lnTo>
                  <a:pt x="600" y="673"/>
                </a:lnTo>
                <a:lnTo>
                  <a:pt x="600" y="673"/>
                </a:lnTo>
                <a:lnTo>
                  <a:pt x="601" y="673"/>
                </a:lnTo>
                <a:lnTo>
                  <a:pt x="601" y="673"/>
                </a:lnTo>
                <a:lnTo>
                  <a:pt x="601" y="672"/>
                </a:lnTo>
                <a:lnTo>
                  <a:pt x="601" y="671"/>
                </a:lnTo>
                <a:lnTo>
                  <a:pt x="602" y="671"/>
                </a:lnTo>
                <a:lnTo>
                  <a:pt x="602" y="670"/>
                </a:lnTo>
                <a:lnTo>
                  <a:pt x="602" y="670"/>
                </a:lnTo>
                <a:lnTo>
                  <a:pt x="602" y="671"/>
                </a:lnTo>
                <a:lnTo>
                  <a:pt x="602" y="670"/>
                </a:lnTo>
                <a:lnTo>
                  <a:pt x="602" y="669"/>
                </a:lnTo>
                <a:lnTo>
                  <a:pt x="603" y="669"/>
                </a:lnTo>
                <a:lnTo>
                  <a:pt x="603" y="668"/>
                </a:lnTo>
                <a:lnTo>
                  <a:pt x="603" y="668"/>
                </a:lnTo>
                <a:lnTo>
                  <a:pt x="603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6"/>
                </a:lnTo>
                <a:lnTo>
                  <a:pt x="602" y="666"/>
                </a:lnTo>
                <a:lnTo>
                  <a:pt x="602" y="665"/>
                </a:lnTo>
                <a:lnTo>
                  <a:pt x="603" y="665"/>
                </a:lnTo>
                <a:lnTo>
                  <a:pt x="604" y="665"/>
                </a:lnTo>
                <a:lnTo>
                  <a:pt x="604" y="664"/>
                </a:lnTo>
                <a:lnTo>
                  <a:pt x="605" y="664"/>
                </a:lnTo>
                <a:lnTo>
                  <a:pt x="604" y="664"/>
                </a:lnTo>
                <a:lnTo>
                  <a:pt x="602" y="664"/>
                </a:lnTo>
                <a:lnTo>
                  <a:pt x="602" y="664"/>
                </a:lnTo>
                <a:lnTo>
                  <a:pt x="602" y="663"/>
                </a:lnTo>
                <a:lnTo>
                  <a:pt x="603" y="663"/>
                </a:lnTo>
                <a:lnTo>
                  <a:pt x="604" y="663"/>
                </a:lnTo>
                <a:lnTo>
                  <a:pt x="605" y="663"/>
                </a:lnTo>
                <a:lnTo>
                  <a:pt x="606" y="663"/>
                </a:lnTo>
                <a:lnTo>
                  <a:pt x="606" y="662"/>
                </a:lnTo>
                <a:lnTo>
                  <a:pt x="606" y="662"/>
                </a:lnTo>
                <a:lnTo>
                  <a:pt x="606" y="661"/>
                </a:lnTo>
                <a:lnTo>
                  <a:pt x="606" y="660"/>
                </a:lnTo>
                <a:lnTo>
                  <a:pt x="606" y="659"/>
                </a:lnTo>
                <a:lnTo>
                  <a:pt x="606" y="659"/>
                </a:lnTo>
                <a:lnTo>
                  <a:pt x="606" y="658"/>
                </a:lnTo>
                <a:lnTo>
                  <a:pt x="606" y="657"/>
                </a:lnTo>
                <a:lnTo>
                  <a:pt x="607" y="656"/>
                </a:lnTo>
                <a:lnTo>
                  <a:pt x="607" y="655"/>
                </a:lnTo>
                <a:lnTo>
                  <a:pt x="608" y="655"/>
                </a:lnTo>
                <a:lnTo>
                  <a:pt x="609" y="655"/>
                </a:lnTo>
                <a:lnTo>
                  <a:pt x="609" y="655"/>
                </a:lnTo>
                <a:lnTo>
                  <a:pt x="610" y="655"/>
                </a:lnTo>
                <a:lnTo>
                  <a:pt x="611" y="655"/>
                </a:lnTo>
                <a:lnTo>
                  <a:pt x="611" y="655"/>
                </a:lnTo>
                <a:lnTo>
                  <a:pt x="613" y="655"/>
                </a:lnTo>
                <a:lnTo>
                  <a:pt x="614" y="655"/>
                </a:lnTo>
                <a:lnTo>
                  <a:pt x="615" y="655"/>
                </a:lnTo>
                <a:lnTo>
                  <a:pt x="615" y="655"/>
                </a:lnTo>
                <a:lnTo>
                  <a:pt x="615" y="655"/>
                </a:lnTo>
                <a:lnTo>
                  <a:pt x="616" y="655"/>
                </a:lnTo>
                <a:lnTo>
                  <a:pt x="617" y="655"/>
                </a:lnTo>
                <a:lnTo>
                  <a:pt x="618" y="655"/>
                </a:lnTo>
                <a:lnTo>
                  <a:pt x="619" y="656"/>
                </a:lnTo>
                <a:lnTo>
                  <a:pt x="620" y="656"/>
                </a:lnTo>
                <a:lnTo>
                  <a:pt x="620" y="657"/>
                </a:lnTo>
                <a:lnTo>
                  <a:pt x="620" y="657"/>
                </a:lnTo>
                <a:lnTo>
                  <a:pt x="620" y="658"/>
                </a:lnTo>
                <a:lnTo>
                  <a:pt x="621" y="659"/>
                </a:lnTo>
                <a:lnTo>
                  <a:pt x="621" y="659"/>
                </a:lnTo>
                <a:lnTo>
                  <a:pt x="622" y="659"/>
                </a:lnTo>
                <a:lnTo>
                  <a:pt x="622" y="660"/>
                </a:lnTo>
                <a:lnTo>
                  <a:pt x="623" y="660"/>
                </a:lnTo>
                <a:lnTo>
                  <a:pt x="623" y="661"/>
                </a:lnTo>
                <a:lnTo>
                  <a:pt x="623" y="662"/>
                </a:lnTo>
                <a:lnTo>
                  <a:pt x="624" y="662"/>
                </a:lnTo>
                <a:lnTo>
                  <a:pt x="624" y="663"/>
                </a:lnTo>
                <a:lnTo>
                  <a:pt x="624" y="663"/>
                </a:lnTo>
                <a:lnTo>
                  <a:pt x="624" y="664"/>
                </a:lnTo>
                <a:lnTo>
                  <a:pt x="624" y="664"/>
                </a:lnTo>
                <a:lnTo>
                  <a:pt x="625" y="664"/>
                </a:lnTo>
                <a:lnTo>
                  <a:pt x="625" y="665"/>
                </a:lnTo>
                <a:lnTo>
                  <a:pt x="625" y="666"/>
                </a:lnTo>
                <a:lnTo>
                  <a:pt x="626" y="666"/>
                </a:lnTo>
                <a:lnTo>
                  <a:pt x="626" y="667"/>
                </a:lnTo>
                <a:lnTo>
                  <a:pt x="627" y="667"/>
                </a:lnTo>
                <a:lnTo>
                  <a:pt x="627" y="668"/>
                </a:lnTo>
                <a:lnTo>
                  <a:pt x="627" y="668"/>
                </a:lnTo>
                <a:lnTo>
                  <a:pt x="628" y="669"/>
                </a:lnTo>
                <a:lnTo>
                  <a:pt x="628" y="670"/>
                </a:lnTo>
                <a:lnTo>
                  <a:pt x="629" y="670"/>
                </a:lnTo>
                <a:lnTo>
                  <a:pt x="629" y="671"/>
                </a:lnTo>
                <a:lnTo>
                  <a:pt x="629" y="671"/>
                </a:lnTo>
                <a:lnTo>
                  <a:pt x="629" y="672"/>
                </a:lnTo>
                <a:lnTo>
                  <a:pt x="629" y="673"/>
                </a:lnTo>
                <a:lnTo>
                  <a:pt x="630" y="673"/>
                </a:lnTo>
                <a:lnTo>
                  <a:pt x="630" y="673"/>
                </a:lnTo>
                <a:lnTo>
                  <a:pt x="631" y="674"/>
                </a:lnTo>
                <a:lnTo>
                  <a:pt x="631" y="675"/>
                </a:lnTo>
                <a:lnTo>
                  <a:pt x="632" y="675"/>
                </a:lnTo>
                <a:lnTo>
                  <a:pt x="632" y="676"/>
                </a:lnTo>
                <a:lnTo>
                  <a:pt x="632" y="677"/>
                </a:lnTo>
                <a:lnTo>
                  <a:pt x="633" y="677"/>
                </a:lnTo>
                <a:lnTo>
                  <a:pt x="633" y="677"/>
                </a:lnTo>
                <a:lnTo>
                  <a:pt x="633" y="677"/>
                </a:lnTo>
                <a:lnTo>
                  <a:pt x="633" y="678"/>
                </a:lnTo>
                <a:lnTo>
                  <a:pt x="634" y="678"/>
                </a:lnTo>
                <a:lnTo>
                  <a:pt x="634" y="679"/>
                </a:lnTo>
                <a:lnTo>
                  <a:pt x="634" y="680"/>
                </a:lnTo>
                <a:lnTo>
                  <a:pt x="635" y="680"/>
                </a:lnTo>
                <a:lnTo>
                  <a:pt x="634" y="681"/>
                </a:lnTo>
                <a:lnTo>
                  <a:pt x="635" y="681"/>
                </a:lnTo>
                <a:lnTo>
                  <a:pt x="635" y="682"/>
                </a:lnTo>
                <a:lnTo>
                  <a:pt x="636" y="682"/>
                </a:lnTo>
                <a:lnTo>
                  <a:pt x="636" y="682"/>
                </a:lnTo>
                <a:lnTo>
                  <a:pt x="637" y="682"/>
                </a:lnTo>
                <a:lnTo>
                  <a:pt x="637" y="683"/>
                </a:lnTo>
                <a:lnTo>
                  <a:pt x="637" y="684"/>
                </a:lnTo>
                <a:lnTo>
                  <a:pt x="638" y="684"/>
                </a:lnTo>
                <a:lnTo>
                  <a:pt x="638" y="685"/>
                </a:lnTo>
                <a:lnTo>
                  <a:pt x="638" y="685"/>
                </a:lnTo>
                <a:lnTo>
                  <a:pt x="638" y="686"/>
                </a:lnTo>
                <a:lnTo>
                  <a:pt x="639" y="686"/>
                </a:lnTo>
                <a:lnTo>
                  <a:pt x="639" y="687"/>
                </a:lnTo>
                <a:lnTo>
                  <a:pt x="640" y="687"/>
                </a:lnTo>
                <a:lnTo>
                  <a:pt x="640" y="688"/>
                </a:lnTo>
                <a:lnTo>
                  <a:pt x="641" y="688"/>
                </a:lnTo>
                <a:lnTo>
                  <a:pt x="641" y="689"/>
                </a:lnTo>
                <a:lnTo>
                  <a:pt x="641" y="690"/>
                </a:lnTo>
                <a:lnTo>
                  <a:pt x="642" y="691"/>
                </a:lnTo>
                <a:lnTo>
                  <a:pt x="642" y="691"/>
                </a:lnTo>
                <a:lnTo>
                  <a:pt x="642" y="691"/>
                </a:lnTo>
                <a:lnTo>
                  <a:pt x="642" y="692"/>
                </a:lnTo>
                <a:lnTo>
                  <a:pt x="642" y="693"/>
                </a:lnTo>
                <a:lnTo>
                  <a:pt x="643" y="693"/>
                </a:lnTo>
                <a:lnTo>
                  <a:pt x="643" y="694"/>
                </a:lnTo>
                <a:lnTo>
                  <a:pt x="643" y="695"/>
                </a:lnTo>
                <a:lnTo>
                  <a:pt x="644" y="696"/>
                </a:lnTo>
                <a:lnTo>
                  <a:pt x="644" y="696"/>
                </a:lnTo>
                <a:lnTo>
                  <a:pt x="644" y="697"/>
                </a:lnTo>
                <a:lnTo>
                  <a:pt x="644" y="698"/>
                </a:lnTo>
                <a:lnTo>
                  <a:pt x="644" y="699"/>
                </a:lnTo>
                <a:lnTo>
                  <a:pt x="644" y="700"/>
                </a:lnTo>
                <a:lnTo>
                  <a:pt x="644" y="700"/>
                </a:lnTo>
                <a:lnTo>
                  <a:pt x="644" y="701"/>
                </a:lnTo>
                <a:lnTo>
                  <a:pt x="644" y="702"/>
                </a:lnTo>
                <a:lnTo>
                  <a:pt x="644" y="703"/>
                </a:lnTo>
                <a:lnTo>
                  <a:pt x="644" y="704"/>
                </a:lnTo>
                <a:lnTo>
                  <a:pt x="644" y="705"/>
                </a:lnTo>
                <a:lnTo>
                  <a:pt x="645" y="705"/>
                </a:lnTo>
                <a:lnTo>
                  <a:pt x="645" y="705"/>
                </a:lnTo>
                <a:lnTo>
                  <a:pt x="645" y="706"/>
                </a:lnTo>
                <a:lnTo>
                  <a:pt x="645" y="707"/>
                </a:lnTo>
                <a:lnTo>
                  <a:pt x="645" y="708"/>
                </a:lnTo>
                <a:lnTo>
                  <a:pt x="644" y="708"/>
                </a:lnTo>
                <a:lnTo>
                  <a:pt x="644" y="709"/>
                </a:lnTo>
                <a:lnTo>
                  <a:pt x="644" y="709"/>
                </a:lnTo>
                <a:lnTo>
                  <a:pt x="644" y="710"/>
                </a:lnTo>
                <a:lnTo>
                  <a:pt x="644" y="711"/>
                </a:lnTo>
                <a:lnTo>
                  <a:pt x="644" y="712"/>
                </a:lnTo>
                <a:lnTo>
                  <a:pt x="644" y="713"/>
                </a:lnTo>
                <a:lnTo>
                  <a:pt x="644" y="714"/>
                </a:lnTo>
                <a:lnTo>
                  <a:pt x="643" y="714"/>
                </a:lnTo>
                <a:lnTo>
                  <a:pt x="643" y="714"/>
                </a:lnTo>
                <a:lnTo>
                  <a:pt x="643" y="715"/>
                </a:lnTo>
                <a:lnTo>
                  <a:pt x="643" y="716"/>
                </a:lnTo>
                <a:lnTo>
                  <a:pt x="642" y="716"/>
                </a:lnTo>
                <a:lnTo>
                  <a:pt x="642" y="717"/>
                </a:lnTo>
                <a:lnTo>
                  <a:pt x="643" y="718"/>
                </a:lnTo>
                <a:lnTo>
                  <a:pt x="643" y="718"/>
                </a:lnTo>
                <a:lnTo>
                  <a:pt x="643" y="719"/>
                </a:lnTo>
                <a:lnTo>
                  <a:pt x="643" y="720"/>
                </a:lnTo>
                <a:lnTo>
                  <a:pt x="643" y="721"/>
                </a:lnTo>
                <a:lnTo>
                  <a:pt x="643" y="722"/>
                </a:lnTo>
                <a:lnTo>
                  <a:pt x="644" y="722"/>
                </a:lnTo>
                <a:lnTo>
                  <a:pt x="644" y="723"/>
                </a:lnTo>
                <a:lnTo>
                  <a:pt x="645" y="723"/>
                </a:lnTo>
                <a:lnTo>
                  <a:pt x="646" y="723"/>
                </a:lnTo>
                <a:lnTo>
                  <a:pt x="646" y="724"/>
                </a:lnTo>
                <a:lnTo>
                  <a:pt x="646" y="725"/>
                </a:lnTo>
                <a:lnTo>
                  <a:pt x="647" y="726"/>
                </a:lnTo>
                <a:lnTo>
                  <a:pt x="647" y="727"/>
                </a:lnTo>
                <a:lnTo>
                  <a:pt x="647" y="727"/>
                </a:lnTo>
                <a:lnTo>
                  <a:pt x="647" y="727"/>
                </a:lnTo>
                <a:lnTo>
                  <a:pt x="648" y="727"/>
                </a:lnTo>
                <a:lnTo>
                  <a:pt x="649" y="727"/>
                </a:lnTo>
                <a:lnTo>
                  <a:pt x="649" y="728"/>
                </a:lnTo>
                <a:lnTo>
                  <a:pt x="650" y="728"/>
                </a:lnTo>
                <a:lnTo>
                  <a:pt x="650" y="729"/>
                </a:lnTo>
                <a:lnTo>
                  <a:pt x="650" y="730"/>
                </a:lnTo>
                <a:lnTo>
                  <a:pt x="650" y="731"/>
                </a:lnTo>
                <a:lnTo>
                  <a:pt x="651" y="732"/>
                </a:lnTo>
                <a:lnTo>
                  <a:pt x="651" y="732"/>
                </a:lnTo>
                <a:lnTo>
                  <a:pt x="651" y="732"/>
                </a:lnTo>
                <a:lnTo>
                  <a:pt x="651" y="733"/>
                </a:lnTo>
                <a:lnTo>
                  <a:pt x="652" y="733"/>
                </a:lnTo>
                <a:lnTo>
                  <a:pt x="652" y="734"/>
                </a:lnTo>
                <a:lnTo>
                  <a:pt x="653" y="734"/>
                </a:lnTo>
                <a:lnTo>
                  <a:pt x="653" y="735"/>
                </a:lnTo>
                <a:lnTo>
                  <a:pt x="654" y="735"/>
                </a:lnTo>
                <a:lnTo>
                  <a:pt x="654" y="736"/>
                </a:lnTo>
                <a:lnTo>
                  <a:pt x="655" y="736"/>
                </a:lnTo>
                <a:lnTo>
                  <a:pt x="656" y="736"/>
                </a:lnTo>
                <a:lnTo>
                  <a:pt x="656" y="736"/>
                </a:lnTo>
                <a:lnTo>
                  <a:pt x="657" y="736"/>
                </a:lnTo>
                <a:lnTo>
                  <a:pt x="658" y="736"/>
                </a:lnTo>
                <a:lnTo>
                  <a:pt x="658" y="736"/>
                </a:lnTo>
                <a:lnTo>
                  <a:pt x="659" y="737"/>
                </a:lnTo>
                <a:lnTo>
                  <a:pt x="659" y="738"/>
                </a:lnTo>
                <a:lnTo>
                  <a:pt x="660" y="738"/>
                </a:lnTo>
                <a:lnTo>
                  <a:pt x="660" y="739"/>
                </a:lnTo>
                <a:lnTo>
                  <a:pt x="660" y="740"/>
                </a:lnTo>
                <a:lnTo>
                  <a:pt x="661" y="740"/>
                </a:lnTo>
                <a:lnTo>
                  <a:pt x="662" y="740"/>
                </a:lnTo>
                <a:lnTo>
                  <a:pt x="661" y="739"/>
                </a:lnTo>
                <a:lnTo>
                  <a:pt x="661" y="738"/>
                </a:lnTo>
                <a:lnTo>
                  <a:pt x="662" y="738"/>
                </a:lnTo>
                <a:lnTo>
                  <a:pt x="663" y="738"/>
                </a:lnTo>
                <a:lnTo>
                  <a:pt x="664" y="739"/>
                </a:lnTo>
                <a:lnTo>
                  <a:pt x="665" y="739"/>
                </a:lnTo>
                <a:lnTo>
                  <a:pt x="665" y="739"/>
                </a:lnTo>
                <a:lnTo>
                  <a:pt x="666" y="740"/>
                </a:lnTo>
                <a:lnTo>
                  <a:pt x="666" y="741"/>
                </a:lnTo>
                <a:lnTo>
                  <a:pt x="666" y="742"/>
                </a:lnTo>
                <a:lnTo>
                  <a:pt x="667" y="742"/>
                </a:lnTo>
                <a:lnTo>
                  <a:pt x="668" y="742"/>
                </a:lnTo>
                <a:lnTo>
                  <a:pt x="668" y="741"/>
                </a:lnTo>
                <a:lnTo>
                  <a:pt x="668" y="741"/>
                </a:lnTo>
                <a:lnTo>
                  <a:pt x="669" y="741"/>
                </a:lnTo>
                <a:lnTo>
                  <a:pt x="669" y="740"/>
                </a:lnTo>
                <a:lnTo>
                  <a:pt x="669" y="740"/>
                </a:lnTo>
                <a:lnTo>
                  <a:pt x="669" y="739"/>
                </a:lnTo>
                <a:lnTo>
                  <a:pt x="670" y="739"/>
                </a:lnTo>
                <a:lnTo>
                  <a:pt x="671" y="739"/>
                </a:lnTo>
                <a:lnTo>
                  <a:pt x="672" y="739"/>
                </a:lnTo>
                <a:lnTo>
                  <a:pt x="672" y="738"/>
                </a:lnTo>
                <a:lnTo>
                  <a:pt x="672" y="737"/>
                </a:lnTo>
                <a:lnTo>
                  <a:pt x="672" y="736"/>
                </a:lnTo>
                <a:lnTo>
                  <a:pt x="672" y="736"/>
                </a:lnTo>
                <a:lnTo>
                  <a:pt x="672" y="735"/>
                </a:lnTo>
                <a:lnTo>
                  <a:pt x="673" y="735"/>
                </a:lnTo>
                <a:lnTo>
                  <a:pt x="674" y="735"/>
                </a:lnTo>
                <a:lnTo>
                  <a:pt x="674" y="734"/>
                </a:lnTo>
                <a:lnTo>
                  <a:pt x="674" y="735"/>
                </a:lnTo>
                <a:lnTo>
                  <a:pt x="675" y="734"/>
                </a:lnTo>
                <a:lnTo>
                  <a:pt x="676" y="734"/>
                </a:lnTo>
                <a:lnTo>
                  <a:pt x="676" y="733"/>
                </a:lnTo>
                <a:lnTo>
                  <a:pt x="676" y="732"/>
                </a:lnTo>
                <a:lnTo>
                  <a:pt x="677" y="732"/>
                </a:lnTo>
                <a:lnTo>
                  <a:pt x="677" y="731"/>
                </a:lnTo>
                <a:lnTo>
                  <a:pt x="677" y="730"/>
                </a:lnTo>
                <a:lnTo>
                  <a:pt x="678" y="730"/>
                </a:lnTo>
                <a:lnTo>
                  <a:pt x="678" y="729"/>
                </a:lnTo>
                <a:lnTo>
                  <a:pt x="678" y="729"/>
                </a:lnTo>
                <a:lnTo>
                  <a:pt x="679" y="729"/>
                </a:lnTo>
                <a:lnTo>
                  <a:pt x="680" y="729"/>
                </a:lnTo>
                <a:lnTo>
                  <a:pt x="681" y="729"/>
                </a:lnTo>
                <a:lnTo>
                  <a:pt x="681" y="728"/>
                </a:lnTo>
                <a:lnTo>
                  <a:pt x="682" y="728"/>
                </a:lnTo>
                <a:lnTo>
                  <a:pt x="683" y="728"/>
                </a:lnTo>
                <a:lnTo>
                  <a:pt x="683" y="728"/>
                </a:lnTo>
                <a:lnTo>
                  <a:pt x="683" y="727"/>
                </a:lnTo>
                <a:lnTo>
                  <a:pt x="684" y="727"/>
                </a:lnTo>
                <a:lnTo>
                  <a:pt x="685" y="727"/>
                </a:lnTo>
                <a:lnTo>
                  <a:pt x="686" y="727"/>
                </a:lnTo>
                <a:lnTo>
                  <a:pt x="687" y="727"/>
                </a:lnTo>
                <a:lnTo>
                  <a:pt x="687" y="727"/>
                </a:lnTo>
                <a:lnTo>
                  <a:pt x="687" y="728"/>
                </a:lnTo>
                <a:lnTo>
                  <a:pt x="687" y="729"/>
                </a:lnTo>
                <a:lnTo>
                  <a:pt x="687" y="729"/>
                </a:lnTo>
                <a:lnTo>
                  <a:pt x="686" y="729"/>
                </a:lnTo>
                <a:lnTo>
                  <a:pt x="687" y="729"/>
                </a:lnTo>
                <a:lnTo>
                  <a:pt x="687" y="729"/>
                </a:lnTo>
                <a:lnTo>
                  <a:pt x="688" y="729"/>
                </a:lnTo>
                <a:lnTo>
                  <a:pt x="689" y="728"/>
                </a:lnTo>
                <a:lnTo>
                  <a:pt x="690" y="728"/>
                </a:lnTo>
                <a:lnTo>
                  <a:pt x="691" y="728"/>
                </a:lnTo>
                <a:lnTo>
                  <a:pt x="692" y="728"/>
                </a:lnTo>
                <a:lnTo>
                  <a:pt x="692" y="727"/>
                </a:lnTo>
                <a:lnTo>
                  <a:pt x="691" y="727"/>
                </a:lnTo>
                <a:lnTo>
                  <a:pt x="691" y="727"/>
                </a:lnTo>
                <a:lnTo>
                  <a:pt x="692" y="727"/>
                </a:lnTo>
                <a:lnTo>
                  <a:pt x="692" y="726"/>
                </a:lnTo>
                <a:lnTo>
                  <a:pt x="692" y="726"/>
                </a:lnTo>
                <a:lnTo>
                  <a:pt x="693" y="726"/>
                </a:lnTo>
                <a:lnTo>
                  <a:pt x="693" y="725"/>
                </a:lnTo>
                <a:lnTo>
                  <a:pt x="692" y="725"/>
                </a:lnTo>
                <a:lnTo>
                  <a:pt x="692" y="724"/>
                </a:lnTo>
                <a:lnTo>
                  <a:pt x="692" y="723"/>
                </a:lnTo>
                <a:lnTo>
                  <a:pt x="692" y="723"/>
                </a:lnTo>
                <a:lnTo>
                  <a:pt x="692" y="723"/>
                </a:lnTo>
                <a:lnTo>
                  <a:pt x="691" y="723"/>
                </a:lnTo>
                <a:lnTo>
                  <a:pt x="691" y="722"/>
                </a:lnTo>
                <a:lnTo>
                  <a:pt x="690" y="722"/>
                </a:lnTo>
                <a:lnTo>
                  <a:pt x="690" y="721"/>
                </a:lnTo>
                <a:lnTo>
                  <a:pt x="690" y="720"/>
                </a:lnTo>
                <a:lnTo>
                  <a:pt x="689" y="720"/>
                </a:lnTo>
                <a:lnTo>
                  <a:pt x="689" y="719"/>
                </a:lnTo>
                <a:lnTo>
                  <a:pt x="688" y="719"/>
                </a:lnTo>
                <a:lnTo>
                  <a:pt x="688" y="718"/>
                </a:lnTo>
                <a:lnTo>
                  <a:pt x="688" y="718"/>
                </a:lnTo>
                <a:lnTo>
                  <a:pt x="687" y="718"/>
                </a:lnTo>
                <a:lnTo>
                  <a:pt x="687" y="717"/>
                </a:lnTo>
                <a:lnTo>
                  <a:pt x="687" y="717"/>
                </a:lnTo>
                <a:lnTo>
                  <a:pt x="686" y="717"/>
                </a:lnTo>
                <a:lnTo>
                  <a:pt x="685" y="717"/>
                </a:lnTo>
                <a:lnTo>
                  <a:pt x="685" y="715"/>
                </a:lnTo>
                <a:lnTo>
                  <a:pt x="684" y="715"/>
                </a:lnTo>
                <a:lnTo>
                  <a:pt x="684" y="714"/>
                </a:lnTo>
                <a:lnTo>
                  <a:pt x="684" y="714"/>
                </a:lnTo>
                <a:lnTo>
                  <a:pt x="683" y="714"/>
                </a:lnTo>
                <a:lnTo>
                  <a:pt x="683" y="713"/>
                </a:lnTo>
                <a:lnTo>
                  <a:pt x="682" y="713"/>
                </a:lnTo>
                <a:lnTo>
                  <a:pt x="683" y="712"/>
                </a:lnTo>
                <a:lnTo>
                  <a:pt x="683" y="711"/>
                </a:lnTo>
                <a:lnTo>
                  <a:pt x="682" y="711"/>
                </a:lnTo>
                <a:lnTo>
                  <a:pt x="681" y="711"/>
                </a:lnTo>
                <a:lnTo>
                  <a:pt x="681" y="710"/>
                </a:lnTo>
                <a:lnTo>
                  <a:pt x="680" y="710"/>
                </a:lnTo>
                <a:lnTo>
                  <a:pt x="679" y="710"/>
                </a:lnTo>
                <a:lnTo>
                  <a:pt x="679" y="709"/>
                </a:lnTo>
                <a:lnTo>
                  <a:pt x="680" y="709"/>
                </a:lnTo>
                <a:lnTo>
                  <a:pt x="679" y="709"/>
                </a:lnTo>
                <a:lnTo>
                  <a:pt x="679" y="709"/>
                </a:lnTo>
                <a:lnTo>
                  <a:pt x="679" y="708"/>
                </a:lnTo>
                <a:lnTo>
                  <a:pt x="679" y="707"/>
                </a:lnTo>
                <a:lnTo>
                  <a:pt x="679" y="706"/>
                </a:lnTo>
                <a:lnTo>
                  <a:pt x="679" y="705"/>
                </a:lnTo>
                <a:lnTo>
                  <a:pt x="679" y="705"/>
                </a:lnTo>
                <a:lnTo>
                  <a:pt x="678" y="705"/>
                </a:lnTo>
                <a:lnTo>
                  <a:pt x="678" y="704"/>
                </a:lnTo>
                <a:lnTo>
                  <a:pt x="678" y="703"/>
                </a:lnTo>
                <a:lnTo>
                  <a:pt x="678" y="702"/>
                </a:lnTo>
                <a:lnTo>
                  <a:pt x="679" y="702"/>
                </a:lnTo>
                <a:lnTo>
                  <a:pt x="679" y="701"/>
                </a:lnTo>
                <a:lnTo>
                  <a:pt x="679" y="700"/>
                </a:lnTo>
                <a:lnTo>
                  <a:pt x="679" y="700"/>
                </a:lnTo>
                <a:lnTo>
                  <a:pt x="680" y="700"/>
                </a:lnTo>
                <a:lnTo>
                  <a:pt x="680" y="699"/>
                </a:lnTo>
                <a:lnTo>
                  <a:pt x="680" y="698"/>
                </a:lnTo>
                <a:lnTo>
                  <a:pt x="681" y="698"/>
                </a:lnTo>
                <a:lnTo>
                  <a:pt x="682" y="698"/>
                </a:lnTo>
                <a:lnTo>
                  <a:pt x="683" y="697"/>
                </a:lnTo>
                <a:lnTo>
                  <a:pt x="684" y="697"/>
                </a:lnTo>
                <a:lnTo>
                  <a:pt x="685" y="697"/>
                </a:lnTo>
                <a:lnTo>
                  <a:pt x="686" y="697"/>
                </a:lnTo>
                <a:lnTo>
                  <a:pt x="687" y="697"/>
                </a:lnTo>
                <a:lnTo>
                  <a:pt x="688" y="697"/>
                </a:lnTo>
                <a:lnTo>
                  <a:pt x="690" y="697"/>
                </a:lnTo>
                <a:lnTo>
                  <a:pt x="691" y="697"/>
                </a:lnTo>
                <a:lnTo>
                  <a:pt x="692" y="697"/>
                </a:lnTo>
                <a:lnTo>
                  <a:pt x="693" y="697"/>
                </a:lnTo>
                <a:lnTo>
                  <a:pt x="694" y="697"/>
                </a:lnTo>
                <a:lnTo>
                  <a:pt x="695" y="697"/>
                </a:lnTo>
                <a:lnTo>
                  <a:pt x="696" y="697"/>
                </a:lnTo>
                <a:lnTo>
                  <a:pt x="697" y="697"/>
                </a:lnTo>
                <a:lnTo>
                  <a:pt x="698" y="697"/>
                </a:lnTo>
                <a:lnTo>
                  <a:pt x="699" y="697"/>
                </a:lnTo>
                <a:lnTo>
                  <a:pt x="701" y="697"/>
                </a:lnTo>
                <a:lnTo>
                  <a:pt x="701" y="697"/>
                </a:lnTo>
                <a:lnTo>
                  <a:pt x="703" y="697"/>
                </a:lnTo>
                <a:lnTo>
                  <a:pt x="704" y="697"/>
                </a:lnTo>
                <a:lnTo>
                  <a:pt x="705" y="696"/>
                </a:lnTo>
                <a:lnTo>
                  <a:pt x="706" y="696"/>
                </a:lnTo>
                <a:lnTo>
                  <a:pt x="707" y="696"/>
                </a:lnTo>
                <a:lnTo>
                  <a:pt x="708" y="696"/>
                </a:lnTo>
                <a:lnTo>
                  <a:pt x="709" y="696"/>
                </a:lnTo>
                <a:lnTo>
                  <a:pt x="710" y="696"/>
                </a:lnTo>
                <a:lnTo>
                  <a:pt x="710" y="696"/>
                </a:lnTo>
                <a:lnTo>
                  <a:pt x="712" y="697"/>
                </a:lnTo>
                <a:lnTo>
                  <a:pt x="713" y="697"/>
                </a:lnTo>
                <a:lnTo>
                  <a:pt x="714" y="697"/>
                </a:lnTo>
                <a:lnTo>
                  <a:pt x="714" y="697"/>
                </a:lnTo>
                <a:lnTo>
                  <a:pt x="715" y="697"/>
                </a:lnTo>
                <a:lnTo>
                  <a:pt x="716" y="697"/>
                </a:lnTo>
                <a:lnTo>
                  <a:pt x="717" y="697"/>
                </a:lnTo>
                <a:lnTo>
                  <a:pt x="719" y="697"/>
                </a:lnTo>
                <a:lnTo>
                  <a:pt x="719" y="697"/>
                </a:lnTo>
                <a:lnTo>
                  <a:pt x="720" y="697"/>
                </a:lnTo>
                <a:lnTo>
                  <a:pt x="721" y="697"/>
                </a:lnTo>
                <a:lnTo>
                  <a:pt x="722" y="697"/>
                </a:lnTo>
                <a:lnTo>
                  <a:pt x="723" y="697"/>
                </a:lnTo>
                <a:lnTo>
                  <a:pt x="723" y="697"/>
                </a:lnTo>
                <a:lnTo>
                  <a:pt x="724" y="697"/>
                </a:lnTo>
                <a:lnTo>
                  <a:pt x="725" y="697"/>
                </a:lnTo>
                <a:lnTo>
                  <a:pt x="726" y="697"/>
                </a:lnTo>
                <a:lnTo>
                  <a:pt x="727" y="697"/>
                </a:lnTo>
                <a:lnTo>
                  <a:pt x="728" y="697"/>
                </a:lnTo>
                <a:lnTo>
                  <a:pt x="728" y="698"/>
                </a:lnTo>
                <a:lnTo>
                  <a:pt x="728" y="699"/>
                </a:lnTo>
                <a:lnTo>
                  <a:pt x="728" y="700"/>
                </a:lnTo>
                <a:lnTo>
                  <a:pt x="728" y="700"/>
                </a:lnTo>
                <a:lnTo>
                  <a:pt x="728" y="700"/>
                </a:lnTo>
                <a:lnTo>
                  <a:pt x="729" y="700"/>
                </a:lnTo>
                <a:lnTo>
                  <a:pt x="729" y="701"/>
                </a:lnTo>
                <a:lnTo>
                  <a:pt x="730" y="701"/>
                </a:lnTo>
                <a:lnTo>
                  <a:pt x="731" y="701"/>
                </a:lnTo>
                <a:lnTo>
                  <a:pt x="731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3"/>
                </a:lnTo>
                <a:lnTo>
                  <a:pt x="733" y="703"/>
                </a:lnTo>
                <a:lnTo>
                  <a:pt x="733" y="704"/>
                </a:lnTo>
                <a:lnTo>
                  <a:pt x="733" y="705"/>
                </a:lnTo>
                <a:lnTo>
                  <a:pt x="734" y="705"/>
                </a:lnTo>
                <a:lnTo>
                  <a:pt x="734" y="705"/>
                </a:lnTo>
                <a:lnTo>
                  <a:pt x="735" y="705"/>
                </a:lnTo>
                <a:lnTo>
                  <a:pt x="735" y="706"/>
                </a:lnTo>
                <a:lnTo>
                  <a:pt x="734" y="706"/>
                </a:lnTo>
                <a:lnTo>
                  <a:pt x="734" y="707"/>
                </a:lnTo>
                <a:lnTo>
                  <a:pt x="735" y="707"/>
                </a:lnTo>
                <a:lnTo>
                  <a:pt x="735" y="708"/>
                </a:lnTo>
                <a:lnTo>
                  <a:pt x="736" y="708"/>
                </a:lnTo>
                <a:lnTo>
                  <a:pt x="736" y="709"/>
                </a:lnTo>
                <a:lnTo>
                  <a:pt x="736" y="709"/>
                </a:lnTo>
                <a:lnTo>
                  <a:pt x="737" y="709"/>
                </a:lnTo>
                <a:lnTo>
                  <a:pt x="737" y="710"/>
                </a:lnTo>
                <a:lnTo>
                  <a:pt x="737" y="711"/>
                </a:lnTo>
                <a:lnTo>
                  <a:pt x="737" y="711"/>
                </a:lnTo>
                <a:lnTo>
                  <a:pt x="737" y="712"/>
                </a:lnTo>
                <a:lnTo>
                  <a:pt x="737" y="713"/>
                </a:lnTo>
                <a:lnTo>
                  <a:pt x="738" y="713"/>
                </a:lnTo>
                <a:lnTo>
                  <a:pt x="738" y="714"/>
                </a:lnTo>
                <a:lnTo>
                  <a:pt x="738" y="714"/>
                </a:lnTo>
                <a:lnTo>
                  <a:pt x="739" y="715"/>
                </a:lnTo>
                <a:lnTo>
                  <a:pt x="740" y="715"/>
                </a:lnTo>
                <a:lnTo>
                  <a:pt x="740" y="716"/>
                </a:lnTo>
                <a:lnTo>
                  <a:pt x="741" y="716"/>
                </a:lnTo>
                <a:lnTo>
                  <a:pt x="741" y="716"/>
                </a:lnTo>
                <a:lnTo>
                  <a:pt x="742" y="716"/>
                </a:lnTo>
                <a:lnTo>
                  <a:pt x="743" y="716"/>
                </a:lnTo>
                <a:lnTo>
                  <a:pt x="743" y="717"/>
                </a:lnTo>
                <a:lnTo>
                  <a:pt x="744" y="717"/>
                </a:lnTo>
                <a:lnTo>
                  <a:pt x="745" y="717"/>
                </a:lnTo>
                <a:lnTo>
                  <a:pt x="745" y="718"/>
                </a:lnTo>
                <a:lnTo>
                  <a:pt x="746" y="718"/>
                </a:lnTo>
                <a:lnTo>
                  <a:pt x="746" y="718"/>
                </a:lnTo>
                <a:lnTo>
                  <a:pt x="746" y="719"/>
                </a:lnTo>
                <a:lnTo>
                  <a:pt x="746" y="720"/>
                </a:lnTo>
                <a:lnTo>
                  <a:pt x="746" y="721"/>
                </a:lnTo>
                <a:lnTo>
                  <a:pt x="745" y="721"/>
                </a:lnTo>
                <a:lnTo>
                  <a:pt x="745" y="720"/>
                </a:lnTo>
                <a:lnTo>
                  <a:pt x="744" y="720"/>
                </a:lnTo>
                <a:lnTo>
                  <a:pt x="743" y="720"/>
                </a:lnTo>
                <a:lnTo>
                  <a:pt x="742" y="720"/>
                </a:lnTo>
                <a:lnTo>
                  <a:pt x="741" y="720"/>
                </a:lnTo>
                <a:lnTo>
                  <a:pt x="741" y="719"/>
                </a:lnTo>
                <a:lnTo>
                  <a:pt x="741" y="719"/>
                </a:lnTo>
                <a:lnTo>
                  <a:pt x="741" y="720"/>
                </a:lnTo>
                <a:lnTo>
                  <a:pt x="740" y="720"/>
                </a:lnTo>
                <a:lnTo>
                  <a:pt x="740" y="721"/>
                </a:lnTo>
                <a:lnTo>
                  <a:pt x="739" y="721"/>
                </a:lnTo>
                <a:lnTo>
                  <a:pt x="740" y="721"/>
                </a:lnTo>
                <a:lnTo>
                  <a:pt x="740" y="722"/>
                </a:lnTo>
                <a:lnTo>
                  <a:pt x="740" y="723"/>
                </a:lnTo>
                <a:lnTo>
                  <a:pt x="741" y="723"/>
                </a:lnTo>
                <a:lnTo>
                  <a:pt x="741" y="723"/>
                </a:lnTo>
                <a:lnTo>
                  <a:pt x="741" y="723"/>
                </a:lnTo>
                <a:lnTo>
                  <a:pt x="741" y="724"/>
                </a:lnTo>
                <a:lnTo>
                  <a:pt x="742" y="724"/>
                </a:lnTo>
                <a:lnTo>
                  <a:pt x="742" y="725"/>
                </a:lnTo>
                <a:lnTo>
                  <a:pt x="743" y="725"/>
                </a:lnTo>
                <a:lnTo>
                  <a:pt x="744" y="725"/>
                </a:lnTo>
                <a:lnTo>
                  <a:pt x="744" y="726"/>
                </a:lnTo>
                <a:lnTo>
                  <a:pt x="745" y="726"/>
                </a:lnTo>
                <a:lnTo>
                  <a:pt x="745" y="727"/>
                </a:lnTo>
                <a:lnTo>
                  <a:pt x="746" y="727"/>
                </a:lnTo>
                <a:lnTo>
                  <a:pt x="746" y="727"/>
                </a:lnTo>
                <a:lnTo>
                  <a:pt x="746" y="727"/>
                </a:lnTo>
                <a:lnTo>
                  <a:pt x="747" y="727"/>
                </a:lnTo>
                <a:lnTo>
                  <a:pt x="747" y="727"/>
                </a:lnTo>
                <a:lnTo>
                  <a:pt x="748" y="727"/>
                </a:lnTo>
                <a:lnTo>
                  <a:pt x="748" y="726"/>
                </a:lnTo>
                <a:lnTo>
                  <a:pt x="749" y="726"/>
                </a:lnTo>
                <a:lnTo>
                  <a:pt x="750" y="726"/>
                </a:lnTo>
                <a:lnTo>
                  <a:pt x="751" y="726"/>
                </a:lnTo>
                <a:lnTo>
                  <a:pt x="752" y="726"/>
                </a:lnTo>
                <a:lnTo>
                  <a:pt x="752" y="724"/>
                </a:lnTo>
                <a:lnTo>
                  <a:pt x="751" y="724"/>
                </a:lnTo>
                <a:lnTo>
                  <a:pt x="752" y="723"/>
                </a:lnTo>
                <a:lnTo>
                  <a:pt x="752" y="723"/>
                </a:lnTo>
                <a:lnTo>
                  <a:pt x="752" y="721"/>
                </a:lnTo>
                <a:lnTo>
                  <a:pt x="752" y="720"/>
                </a:lnTo>
                <a:lnTo>
                  <a:pt x="752" y="718"/>
                </a:lnTo>
                <a:lnTo>
                  <a:pt x="752" y="718"/>
                </a:lnTo>
                <a:lnTo>
                  <a:pt x="752" y="716"/>
                </a:lnTo>
                <a:lnTo>
                  <a:pt x="753" y="715"/>
                </a:lnTo>
                <a:lnTo>
                  <a:pt x="754" y="714"/>
                </a:lnTo>
                <a:lnTo>
                  <a:pt x="755" y="714"/>
                </a:lnTo>
                <a:lnTo>
                  <a:pt x="756" y="714"/>
                </a:lnTo>
                <a:lnTo>
                  <a:pt x="758" y="714"/>
                </a:lnTo>
                <a:lnTo>
                  <a:pt x="759" y="714"/>
                </a:lnTo>
                <a:lnTo>
                  <a:pt x="759" y="715"/>
                </a:lnTo>
                <a:lnTo>
                  <a:pt x="759" y="716"/>
                </a:lnTo>
                <a:lnTo>
                  <a:pt x="759" y="717"/>
                </a:lnTo>
                <a:lnTo>
                  <a:pt x="759" y="718"/>
                </a:lnTo>
                <a:lnTo>
                  <a:pt x="759" y="719"/>
                </a:lnTo>
                <a:lnTo>
                  <a:pt x="759" y="720"/>
                </a:lnTo>
                <a:lnTo>
                  <a:pt x="759" y="722"/>
                </a:lnTo>
                <a:lnTo>
                  <a:pt x="759" y="723"/>
                </a:lnTo>
                <a:lnTo>
                  <a:pt x="759" y="724"/>
                </a:lnTo>
                <a:lnTo>
                  <a:pt x="760" y="725"/>
                </a:lnTo>
                <a:lnTo>
                  <a:pt x="760" y="726"/>
                </a:lnTo>
                <a:lnTo>
                  <a:pt x="760" y="727"/>
                </a:lnTo>
                <a:lnTo>
                  <a:pt x="760" y="727"/>
                </a:lnTo>
                <a:lnTo>
                  <a:pt x="760" y="729"/>
                </a:lnTo>
                <a:lnTo>
                  <a:pt x="760" y="730"/>
                </a:lnTo>
                <a:lnTo>
                  <a:pt x="759" y="731"/>
                </a:lnTo>
                <a:lnTo>
                  <a:pt x="759" y="732"/>
                </a:lnTo>
                <a:lnTo>
                  <a:pt x="758" y="732"/>
                </a:lnTo>
                <a:lnTo>
                  <a:pt x="757" y="732"/>
                </a:lnTo>
                <a:lnTo>
                  <a:pt x="756" y="732"/>
                </a:lnTo>
                <a:lnTo>
                  <a:pt x="755" y="732"/>
                </a:lnTo>
                <a:lnTo>
                  <a:pt x="755" y="732"/>
                </a:lnTo>
                <a:lnTo>
                  <a:pt x="755" y="732"/>
                </a:lnTo>
                <a:lnTo>
                  <a:pt x="754" y="733"/>
                </a:lnTo>
                <a:lnTo>
                  <a:pt x="753" y="733"/>
                </a:lnTo>
                <a:lnTo>
                  <a:pt x="753" y="734"/>
                </a:lnTo>
                <a:lnTo>
                  <a:pt x="752" y="734"/>
                </a:lnTo>
                <a:lnTo>
                  <a:pt x="752" y="735"/>
                </a:lnTo>
                <a:lnTo>
                  <a:pt x="751" y="736"/>
                </a:lnTo>
                <a:lnTo>
                  <a:pt x="751" y="736"/>
                </a:lnTo>
                <a:lnTo>
                  <a:pt x="751" y="737"/>
                </a:lnTo>
                <a:lnTo>
                  <a:pt x="750" y="737"/>
                </a:lnTo>
                <a:lnTo>
                  <a:pt x="750" y="738"/>
                </a:lnTo>
                <a:lnTo>
                  <a:pt x="751" y="738"/>
                </a:lnTo>
                <a:lnTo>
                  <a:pt x="751" y="739"/>
                </a:lnTo>
                <a:lnTo>
                  <a:pt x="751" y="740"/>
                </a:lnTo>
                <a:lnTo>
                  <a:pt x="752" y="740"/>
                </a:lnTo>
                <a:lnTo>
                  <a:pt x="752" y="741"/>
                </a:lnTo>
                <a:lnTo>
                  <a:pt x="752" y="741"/>
                </a:lnTo>
                <a:lnTo>
                  <a:pt x="753" y="741"/>
                </a:lnTo>
                <a:lnTo>
                  <a:pt x="754" y="741"/>
                </a:lnTo>
                <a:lnTo>
                  <a:pt x="755" y="740"/>
                </a:lnTo>
                <a:lnTo>
                  <a:pt x="755" y="739"/>
                </a:lnTo>
                <a:lnTo>
                  <a:pt x="755" y="739"/>
                </a:lnTo>
                <a:lnTo>
                  <a:pt x="755" y="738"/>
                </a:lnTo>
                <a:lnTo>
                  <a:pt x="756" y="738"/>
                </a:lnTo>
                <a:lnTo>
                  <a:pt x="756" y="737"/>
                </a:lnTo>
                <a:lnTo>
                  <a:pt x="756" y="736"/>
                </a:lnTo>
                <a:lnTo>
                  <a:pt x="755" y="736"/>
                </a:lnTo>
                <a:lnTo>
                  <a:pt x="755" y="736"/>
                </a:lnTo>
                <a:lnTo>
                  <a:pt x="755" y="735"/>
                </a:lnTo>
                <a:lnTo>
                  <a:pt x="755" y="734"/>
                </a:lnTo>
                <a:lnTo>
                  <a:pt x="756" y="733"/>
                </a:lnTo>
                <a:lnTo>
                  <a:pt x="757" y="732"/>
                </a:lnTo>
                <a:lnTo>
                  <a:pt x="758" y="733"/>
                </a:lnTo>
                <a:lnTo>
                  <a:pt x="759" y="733"/>
                </a:lnTo>
                <a:lnTo>
                  <a:pt x="759" y="733"/>
                </a:lnTo>
                <a:lnTo>
                  <a:pt x="759" y="734"/>
                </a:lnTo>
                <a:lnTo>
                  <a:pt x="760" y="735"/>
                </a:lnTo>
                <a:lnTo>
                  <a:pt x="760" y="736"/>
                </a:lnTo>
                <a:lnTo>
                  <a:pt x="761" y="736"/>
                </a:lnTo>
                <a:lnTo>
                  <a:pt x="762" y="736"/>
                </a:lnTo>
                <a:lnTo>
                  <a:pt x="763" y="736"/>
                </a:lnTo>
                <a:lnTo>
                  <a:pt x="764" y="738"/>
                </a:lnTo>
                <a:lnTo>
                  <a:pt x="764" y="739"/>
                </a:lnTo>
                <a:lnTo>
                  <a:pt x="763" y="740"/>
                </a:lnTo>
                <a:lnTo>
                  <a:pt x="763" y="741"/>
                </a:lnTo>
                <a:lnTo>
                  <a:pt x="763" y="741"/>
                </a:lnTo>
                <a:lnTo>
                  <a:pt x="762" y="742"/>
                </a:lnTo>
                <a:lnTo>
                  <a:pt x="763" y="744"/>
                </a:lnTo>
                <a:lnTo>
                  <a:pt x="764" y="745"/>
                </a:lnTo>
                <a:lnTo>
                  <a:pt x="764" y="744"/>
                </a:lnTo>
                <a:lnTo>
                  <a:pt x="764" y="743"/>
                </a:lnTo>
                <a:lnTo>
                  <a:pt x="765" y="742"/>
                </a:lnTo>
                <a:lnTo>
                  <a:pt x="766" y="742"/>
                </a:lnTo>
                <a:lnTo>
                  <a:pt x="767" y="741"/>
                </a:lnTo>
                <a:lnTo>
                  <a:pt x="767" y="741"/>
                </a:lnTo>
                <a:lnTo>
                  <a:pt x="768" y="740"/>
                </a:lnTo>
                <a:lnTo>
                  <a:pt x="770" y="739"/>
                </a:lnTo>
                <a:lnTo>
                  <a:pt x="771" y="739"/>
                </a:lnTo>
                <a:lnTo>
                  <a:pt x="772" y="738"/>
                </a:lnTo>
                <a:lnTo>
                  <a:pt x="773" y="738"/>
                </a:lnTo>
                <a:lnTo>
                  <a:pt x="773" y="737"/>
                </a:lnTo>
                <a:lnTo>
                  <a:pt x="774" y="736"/>
                </a:lnTo>
                <a:lnTo>
                  <a:pt x="775" y="736"/>
                </a:lnTo>
                <a:lnTo>
                  <a:pt x="776" y="736"/>
                </a:lnTo>
                <a:lnTo>
                  <a:pt x="777" y="737"/>
                </a:lnTo>
                <a:lnTo>
                  <a:pt x="778" y="737"/>
                </a:lnTo>
                <a:lnTo>
                  <a:pt x="779" y="738"/>
                </a:lnTo>
                <a:lnTo>
                  <a:pt x="781" y="738"/>
                </a:lnTo>
                <a:lnTo>
                  <a:pt x="782" y="737"/>
                </a:lnTo>
                <a:lnTo>
                  <a:pt x="782" y="737"/>
                </a:lnTo>
                <a:lnTo>
                  <a:pt x="783" y="737"/>
                </a:lnTo>
                <a:lnTo>
                  <a:pt x="784" y="736"/>
                </a:lnTo>
                <a:lnTo>
                  <a:pt x="786" y="736"/>
                </a:lnTo>
                <a:lnTo>
                  <a:pt x="787" y="736"/>
                </a:lnTo>
                <a:lnTo>
                  <a:pt x="786" y="736"/>
                </a:lnTo>
                <a:lnTo>
                  <a:pt x="786" y="735"/>
                </a:lnTo>
                <a:lnTo>
                  <a:pt x="786" y="734"/>
                </a:lnTo>
                <a:lnTo>
                  <a:pt x="787" y="733"/>
                </a:lnTo>
                <a:lnTo>
                  <a:pt x="788" y="732"/>
                </a:lnTo>
                <a:lnTo>
                  <a:pt x="788" y="732"/>
                </a:lnTo>
                <a:lnTo>
                  <a:pt x="789" y="731"/>
                </a:lnTo>
                <a:lnTo>
                  <a:pt x="790" y="732"/>
                </a:lnTo>
                <a:lnTo>
                  <a:pt x="791" y="732"/>
                </a:lnTo>
                <a:lnTo>
                  <a:pt x="791" y="732"/>
                </a:lnTo>
                <a:lnTo>
                  <a:pt x="792" y="731"/>
                </a:lnTo>
                <a:lnTo>
                  <a:pt x="793" y="730"/>
                </a:lnTo>
                <a:lnTo>
                  <a:pt x="794" y="729"/>
                </a:lnTo>
                <a:lnTo>
                  <a:pt x="794" y="730"/>
                </a:lnTo>
                <a:lnTo>
                  <a:pt x="795" y="731"/>
                </a:lnTo>
                <a:lnTo>
                  <a:pt x="794" y="732"/>
                </a:lnTo>
                <a:lnTo>
                  <a:pt x="794" y="733"/>
                </a:lnTo>
                <a:lnTo>
                  <a:pt x="793" y="734"/>
                </a:lnTo>
                <a:lnTo>
                  <a:pt x="793" y="735"/>
                </a:lnTo>
                <a:lnTo>
                  <a:pt x="792" y="736"/>
                </a:lnTo>
                <a:lnTo>
                  <a:pt x="792" y="736"/>
                </a:lnTo>
                <a:lnTo>
                  <a:pt x="792" y="737"/>
                </a:lnTo>
                <a:lnTo>
                  <a:pt x="794" y="736"/>
                </a:lnTo>
                <a:lnTo>
                  <a:pt x="795" y="735"/>
                </a:lnTo>
                <a:lnTo>
                  <a:pt x="794" y="734"/>
                </a:lnTo>
                <a:lnTo>
                  <a:pt x="794" y="735"/>
                </a:lnTo>
                <a:lnTo>
                  <a:pt x="794" y="734"/>
                </a:lnTo>
                <a:lnTo>
                  <a:pt x="795" y="733"/>
                </a:lnTo>
                <a:lnTo>
                  <a:pt x="796" y="732"/>
                </a:lnTo>
                <a:lnTo>
                  <a:pt x="796" y="732"/>
                </a:lnTo>
                <a:lnTo>
                  <a:pt x="796" y="731"/>
                </a:lnTo>
                <a:lnTo>
                  <a:pt x="796" y="731"/>
                </a:lnTo>
                <a:lnTo>
                  <a:pt x="796" y="730"/>
                </a:lnTo>
                <a:lnTo>
                  <a:pt x="797" y="730"/>
                </a:lnTo>
                <a:lnTo>
                  <a:pt x="798" y="729"/>
                </a:lnTo>
                <a:lnTo>
                  <a:pt x="799" y="728"/>
                </a:lnTo>
                <a:lnTo>
                  <a:pt x="800" y="727"/>
                </a:lnTo>
                <a:lnTo>
                  <a:pt x="800" y="727"/>
                </a:lnTo>
                <a:lnTo>
                  <a:pt x="801" y="726"/>
                </a:lnTo>
                <a:lnTo>
                  <a:pt x="801" y="725"/>
                </a:lnTo>
                <a:lnTo>
                  <a:pt x="802" y="723"/>
                </a:lnTo>
                <a:lnTo>
                  <a:pt x="802" y="723"/>
                </a:lnTo>
                <a:lnTo>
                  <a:pt x="803" y="723"/>
                </a:lnTo>
                <a:lnTo>
                  <a:pt x="804" y="723"/>
                </a:lnTo>
                <a:lnTo>
                  <a:pt x="805" y="723"/>
                </a:lnTo>
                <a:lnTo>
                  <a:pt x="805" y="723"/>
                </a:lnTo>
                <a:lnTo>
                  <a:pt x="806" y="723"/>
                </a:lnTo>
                <a:lnTo>
                  <a:pt x="807" y="723"/>
                </a:lnTo>
                <a:lnTo>
                  <a:pt x="808" y="723"/>
                </a:lnTo>
                <a:lnTo>
                  <a:pt x="809" y="723"/>
                </a:lnTo>
                <a:lnTo>
                  <a:pt x="809" y="724"/>
                </a:lnTo>
                <a:lnTo>
                  <a:pt x="809" y="725"/>
                </a:lnTo>
                <a:lnTo>
                  <a:pt x="809" y="726"/>
                </a:lnTo>
                <a:lnTo>
                  <a:pt x="809" y="727"/>
                </a:lnTo>
                <a:lnTo>
                  <a:pt x="809" y="727"/>
                </a:lnTo>
                <a:lnTo>
                  <a:pt x="809" y="728"/>
                </a:lnTo>
                <a:lnTo>
                  <a:pt x="809" y="729"/>
                </a:lnTo>
                <a:lnTo>
                  <a:pt x="809" y="732"/>
                </a:lnTo>
                <a:lnTo>
                  <a:pt x="809" y="732"/>
                </a:lnTo>
                <a:lnTo>
                  <a:pt x="809" y="732"/>
                </a:lnTo>
                <a:lnTo>
                  <a:pt x="810" y="731"/>
                </a:lnTo>
                <a:lnTo>
                  <a:pt x="810" y="730"/>
                </a:lnTo>
                <a:lnTo>
                  <a:pt x="811" y="730"/>
                </a:lnTo>
                <a:lnTo>
                  <a:pt x="812" y="731"/>
                </a:lnTo>
                <a:lnTo>
                  <a:pt x="812" y="732"/>
                </a:lnTo>
                <a:lnTo>
                  <a:pt x="813" y="732"/>
                </a:lnTo>
                <a:lnTo>
                  <a:pt x="814" y="732"/>
                </a:lnTo>
                <a:lnTo>
                  <a:pt x="814" y="732"/>
                </a:lnTo>
                <a:lnTo>
                  <a:pt x="815" y="732"/>
                </a:lnTo>
                <a:lnTo>
                  <a:pt x="815" y="733"/>
                </a:lnTo>
                <a:lnTo>
                  <a:pt x="815" y="732"/>
                </a:lnTo>
                <a:lnTo>
                  <a:pt x="815" y="732"/>
                </a:lnTo>
                <a:lnTo>
                  <a:pt x="816" y="732"/>
                </a:lnTo>
                <a:lnTo>
                  <a:pt x="817" y="732"/>
                </a:lnTo>
                <a:lnTo>
                  <a:pt x="818" y="732"/>
                </a:lnTo>
                <a:lnTo>
                  <a:pt x="818" y="732"/>
                </a:lnTo>
                <a:lnTo>
                  <a:pt x="819" y="732"/>
                </a:lnTo>
                <a:lnTo>
                  <a:pt x="820" y="732"/>
                </a:lnTo>
                <a:lnTo>
                  <a:pt x="821" y="732"/>
                </a:lnTo>
                <a:lnTo>
                  <a:pt x="821" y="732"/>
                </a:lnTo>
                <a:lnTo>
                  <a:pt x="822" y="732"/>
                </a:lnTo>
                <a:lnTo>
                  <a:pt x="823" y="732"/>
                </a:lnTo>
                <a:lnTo>
                  <a:pt x="823" y="733"/>
                </a:lnTo>
                <a:lnTo>
                  <a:pt x="824" y="733"/>
                </a:lnTo>
                <a:lnTo>
                  <a:pt x="826" y="733"/>
                </a:lnTo>
                <a:lnTo>
                  <a:pt x="827" y="734"/>
                </a:lnTo>
                <a:lnTo>
                  <a:pt x="828" y="734"/>
                </a:lnTo>
                <a:lnTo>
                  <a:pt x="829" y="735"/>
                </a:lnTo>
                <a:lnTo>
                  <a:pt x="830" y="734"/>
                </a:lnTo>
                <a:lnTo>
                  <a:pt x="831" y="733"/>
                </a:lnTo>
                <a:lnTo>
                  <a:pt x="831" y="732"/>
                </a:lnTo>
                <a:lnTo>
                  <a:pt x="832" y="732"/>
                </a:lnTo>
                <a:lnTo>
                  <a:pt x="832" y="732"/>
                </a:lnTo>
                <a:lnTo>
                  <a:pt x="833" y="732"/>
                </a:lnTo>
                <a:lnTo>
                  <a:pt x="834" y="732"/>
                </a:lnTo>
                <a:lnTo>
                  <a:pt x="835" y="732"/>
                </a:lnTo>
                <a:lnTo>
                  <a:pt x="836" y="732"/>
                </a:lnTo>
                <a:lnTo>
                  <a:pt x="836" y="732"/>
                </a:lnTo>
                <a:lnTo>
                  <a:pt x="838" y="732"/>
                </a:lnTo>
                <a:lnTo>
                  <a:pt x="839" y="732"/>
                </a:lnTo>
                <a:lnTo>
                  <a:pt x="840" y="732"/>
                </a:lnTo>
                <a:lnTo>
                  <a:pt x="841" y="732"/>
                </a:lnTo>
                <a:lnTo>
                  <a:pt x="841" y="732"/>
                </a:lnTo>
                <a:lnTo>
                  <a:pt x="842" y="731"/>
                </a:lnTo>
                <a:lnTo>
                  <a:pt x="843" y="731"/>
                </a:lnTo>
                <a:lnTo>
                  <a:pt x="844" y="732"/>
                </a:lnTo>
                <a:lnTo>
                  <a:pt x="845" y="732"/>
                </a:lnTo>
                <a:lnTo>
                  <a:pt x="845" y="732"/>
                </a:lnTo>
                <a:lnTo>
                  <a:pt x="846" y="732"/>
                </a:lnTo>
                <a:lnTo>
                  <a:pt x="847" y="732"/>
                </a:lnTo>
                <a:lnTo>
                  <a:pt x="847" y="731"/>
                </a:lnTo>
                <a:lnTo>
                  <a:pt x="848" y="731"/>
                </a:lnTo>
                <a:lnTo>
                  <a:pt x="849" y="731"/>
                </a:lnTo>
                <a:lnTo>
                  <a:pt x="850" y="731"/>
                </a:lnTo>
                <a:lnTo>
                  <a:pt x="850" y="732"/>
                </a:lnTo>
                <a:lnTo>
                  <a:pt x="850" y="732"/>
                </a:lnTo>
                <a:lnTo>
                  <a:pt x="851" y="732"/>
                </a:lnTo>
                <a:lnTo>
                  <a:pt x="852" y="733"/>
                </a:lnTo>
                <a:lnTo>
                  <a:pt x="853" y="735"/>
                </a:lnTo>
                <a:lnTo>
                  <a:pt x="854" y="736"/>
                </a:lnTo>
                <a:lnTo>
                  <a:pt x="854" y="737"/>
                </a:lnTo>
                <a:lnTo>
                  <a:pt x="854" y="738"/>
                </a:lnTo>
                <a:lnTo>
                  <a:pt x="854" y="739"/>
                </a:lnTo>
                <a:lnTo>
                  <a:pt x="855" y="740"/>
                </a:lnTo>
                <a:lnTo>
                  <a:pt x="855" y="741"/>
                </a:lnTo>
                <a:lnTo>
                  <a:pt x="856" y="742"/>
                </a:lnTo>
                <a:lnTo>
                  <a:pt x="857" y="743"/>
                </a:lnTo>
                <a:lnTo>
                  <a:pt x="858" y="743"/>
                </a:lnTo>
                <a:lnTo>
                  <a:pt x="859" y="744"/>
                </a:lnTo>
                <a:lnTo>
                  <a:pt x="859" y="745"/>
                </a:lnTo>
                <a:lnTo>
                  <a:pt x="859" y="746"/>
                </a:lnTo>
                <a:lnTo>
                  <a:pt x="859" y="747"/>
                </a:lnTo>
                <a:lnTo>
                  <a:pt x="860" y="747"/>
                </a:lnTo>
                <a:lnTo>
                  <a:pt x="861" y="747"/>
                </a:lnTo>
                <a:lnTo>
                  <a:pt x="862" y="747"/>
                </a:lnTo>
                <a:lnTo>
                  <a:pt x="863" y="747"/>
                </a:lnTo>
                <a:lnTo>
                  <a:pt x="863" y="747"/>
                </a:lnTo>
                <a:lnTo>
                  <a:pt x="864" y="747"/>
                </a:lnTo>
                <a:lnTo>
                  <a:pt x="865" y="748"/>
                </a:lnTo>
                <a:lnTo>
                  <a:pt x="864" y="748"/>
                </a:lnTo>
                <a:lnTo>
                  <a:pt x="864" y="749"/>
                </a:lnTo>
                <a:lnTo>
                  <a:pt x="863" y="749"/>
                </a:lnTo>
                <a:lnTo>
                  <a:pt x="863" y="749"/>
                </a:lnTo>
                <a:lnTo>
                  <a:pt x="862" y="749"/>
                </a:lnTo>
                <a:lnTo>
                  <a:pt x="861" y="749"/>
                </a:lnTo>
                <a:lnTo>
                  <a:pt x="860" y="749"/>
                </a:lnTo>
                <a:lnTo>
                  <a:pt x="859" y="749"/>
                </a:lnTo>
                <a:lnTo>
                  <a:pt x="859" y="749"/>
                </a:lnTo>
                <a:lnTo>
                  <a:pt x="859" y="750"/>
                </a:lnTo>
                <a:lnTo>
                  <a:pt x="858" y="750"/>
                </a:lnTo>
                <a:lnTo>
                  <a:pt x="858" y="750"/>
                </a:lnTo>
                <a:lnTo>
                  <a:pt x="859" y="750"/>
                </a:lnTo>
                <a:lnTo>
                  <a:pt x="859" y="751"/>
                </a:lnTo>
                <a:lnTo>
                  <a:pt x="858" y="751"/>
                </a:lnTo>
                <a:lnTo>
                  <a:pt x="859" y="751"/>
                </a:lnTo>
                <a:lnTo>
                  <a:pt x="859" y="752"/>
                </a:lnTo>
                <a:lnTo>
                  <a:pt x="859" y="753"/>
                </a:lnTo>
                <a:lnTo>
                  <a:pt x="859" y="753"/>
                </a:lnTo>
                <a:lnTo>
                  <a:pt x="860" y="753"/>
                </a:lnTo>
                <a:lnTo>
                  <a:pt x="861" y="753"/>
                </a:lnTo>
                <a:lnTo>
                  <a:pt x="862" y="753"/>
                </a:lnTo>
                <a:lnTo>
                  <a:pt x="863" y="753"/>
                </a:lnTo>
                <a:lnTo>
                  <a:pt x="864" y="754"/>
                </a:lnTo>
                <a:lnTo>
                  <a:pt x="864" y="754"/>
                </a:lnTo>
                <a:lnTo>
                  <a:pt x="864" y="755"/>
                </a:lnTo>
                <a:lnTo>
                  <a:pt x="863" y="755"/>
                </a:lnTo>
                <a:lnTo>
                  <a:pt x="863" y="755"/>
                </a:lnTo>
                <a:lnTo>
                  <a:pt x="862" y="755"/>
                </a:lnTo>
                <a:lnTo>
                  <a:pt x="861" y="755"/>
                </a:lnTo>
                <a:lnTo>
                  <a:pt x="860" y="755"/>
                </a:lnTo>
                <a:lnTo>
                  <a:pt x="859" y="755"/>
                </a:lnTo>
                <a:lnTo>
                  <a:pt x="859" y="755"/>
                </a:lnTo>
                <a:lnTo>
                  <a:pt x="858" y="755"/>
                </a:lnTo>
                <a:lnTo>
                  <a:pt x="858" y="756"/>
                </a:lnTo>
                <a:lnTo>
                  <a:pt x="858" y="757"/>
                </a:lnTo>
                <a:lnTo>
                  <a:pt x="858" y="758"/>
                </a:lnTo>
                <a:lnTo>
                  <a:pt x="858" y="759"/>
                </a:lnTo>
                <a:lnTo>
                  <a:pt x="858" y="760"/>
                </a:lnTo>
                <a:lnTo>
                  <a:pt x="858" y="762"/>
                </a:lnTo>
                <a:lnTo>
                  <a:pt x="858" y="763"/>
                </a:lnTo>
                <a:lnTo>
                  <a:pt x="858" y="764"/>
                </a:lnTo>
                <a:lnTo>
                  <a:pt x="858" y="765"/>
                </a:lnTo>
                <a:lnTo>
                  <a:pt x="858" y="766"/>
                </a:lnTo>
                <a:lnTo>
                  <a:pt x="859" y="766"/>
                </a:lnTo>
                <a:lnTo>
                  <a:pt x="859" y="766"/>
                </a:lnTo>
                <a:lnTo>
                  <a:pt x="860" y="766"/>
                </a:lnTo>
                <a:lnTo>
                  <a:pt x="861" y="766"/>
                </a:lnTo>
                <a:lnTo>
                  <a:pt x="862" y="766"/>
                </a:lnTo>
                <a:lnTo>
                  <a:pt x="862" y="768"/>
                </a:lnTo>
                <a:lnTo>
                  <a:pt x="861" y="768"/>
                </a:lnTo>
                <a:lnTo>
                  <a:pt x="860" y="768"/>
                </a:lnTo>
                <a:lnTo>
                  <a:pt x="860" y="768"/>
                </a:lnTo>
                <a:lnTo>
                  <a:pt x="860" y="769"/>
                </a:lnTo>
                <a:lnTo>
                  <a:pt x="860" y="768"/>
                </a:lnTo>
                <a:lnTo>
                  <a:pt x="861" y="769"/>
                </a:lnTo>
                <a:lnTo>
                  <a:pt x="862" y="769"/>
                </a:lnTo>
                <a:lnTo>
                  <a:pt x="862" y="770"/>
                </a:lnTo>
                <a:lnTo>
                  <a:pt x="863" y="770"/>
                </a:lnTo>
                <a:lnTo>
                  <a:pt x="863" y="769"/>
                </a:lnTo>
                <a:lnTo>
                  <a:pt x="863" y="769"/>
                </a:lnTo>
                <a:lnTo>
                  <a:pt x="863" y="770"/>
                </a:lnTo>
                <a:lnTo>
                  <a:pt x="863" y="771"/>
                </a:lnTo>
                <a:lnTo>
                  <a:pt x="863" y="771"/>
                </a:lnTo>
                <a:lnTo>
                  <a:pt x="862" y="771"/>
                </a:lnTo>
                <a:lnTo>
                  <a:pt x="861" y="771"/>
                </a:lnTo>
                <a:lnTo>
                  <a:pt x="860" y="771"/>
                </a:lnTo>
                <a:lnTo>
                  <a:pt x="861" y="771"/>
                </a:lnTo>
                <a:lnTo>
                  <a:pt x="862" y="771"/>
                </a:lnTo>
                <a:lnTo>
                  <a:pt x="862" y="772"/>
                </a:lnTo>
                <a:lnTo>
                  <a:pt x="862" y="772"/>
                </a:lnTo>
                <a:lnTo>
                  <a:pt x="862" y="773"/>
                </a:lnTo>
                <a:lnTo>
                  <a:pt x="862" y="774"/>
                </a:lnTo>
                <a:lnTo>
                  <a:pt x="861" y="774"/>
                </a:lnTo>
                <a:lnTo>
                  <a:pt x="861" y="773"/>
                </a:lnTo>
                <a:lnTo>
                  <a:pt x="860" y="773"/>
                </a:lnTo>
                <a:lnTo>
                  <a:pt x="860" y="774"/>
                </a:lnTo>
                <a:lnTo>
                  <a:pt x="860" y="775"/>
                </a:lnTo>
                <a:lnTo>
                  <a:pt x="860" y="776"/>
                </a:lnTo>
                <a:lnTo>
                  <a:pt x="860" y="777"/>
                </a:lnTo>
                <a:lnTo>
                  <a:pt x="860" y="777"/>
                </a:lnTo>
                <a:lnTo>
                  <a:pt x="859" y="778"/>
                </a:lnTo>
                <a:lnTo>
                  <a:pt x="859" y="779"/>
                </a:lnTo>
                <a:lnTo>
                  <a:pt x="859" y="780"/>
                </a:lnTo>
                <a:lnTo>
                  <a:pt x="859" y="780"/>
                </a:lnTo>
                <a:lnTo>
                  <a:pt x="859" y="781"/>
                </a:lnTo>
                <a:lnTo>
                  <a:pt x="859" y="781"/>
                </a:lnTo>
                <a:lnTo>
                  <a:pt x="859" y="782"/>
                </a:lnTo>
                <a:lnTo>
                  <a:pt x="859" y="783"/>
                </a:lnTo>
                <a:lnTo>
                  <a:pt x="858" y="784"/>
                </a:lnTo>
                <a:lnTo>
                  <a:pt x="859" y="784"/>
                </a:lnTo>
                <a:lnTo>
                  <a:pt x="858" y="785"/>
                </a:lnTo>
                <a:lnTo>
                  <a:pt x="858" y="786"/>
                </a:lnTo>
                <a:lnTo>
                  <a:pt x="858" y="786"/>
                </a:lnTo>
                <a:lnTo>
                  <a:pt x="858" y="788"/>
                </a:lnTo>
                <a:lnTo>
                  <a:pt x="858" y="789"/>
                </a:lnTo>
                <a:lnTo>
                  <a:pt x="858" y="790"/>
                </a:lnTo>
                <a:lnTo>
                  <a:pt x="859" y="791"/>
                </a:lnTo>
                <a:lnTo>
                  <a:pt x="859" y="793"/>
                </a:lnTo>
                <a:lnTo>
                  <a:pt x="859" y="795"/>
                </a:lnTo>
                <a:lnTo>
                  <a:pt x="859" y="795"/>
                </a:lnTo>
                <a:lnTo>
                  <a:pt x="859" y="796"/>
                </a:lnTo>
                <a:lnTo>
                  <a:pt x="859" y="797"/>
                </a:lnTo>
                <a:lnTo>
                  <a:pt x="860" y="798"/>
                </a:lnTo>
                <a:lnTo>
                  <a:pt x="860" y="799"/>
                </a:lnTo>
                <a:lnTo>
                  <a:pt x="860" y="800"/>
                </a:lnTo>
                <a:lnTo>
                  <a:pt x="860" y="801"/>
                </a:lnTo>
                <a:lnTo>
                  <a:pt x="860" y="802"/>
                </a:lnTo>
                <a:lnTo>
                  <a:pt x="861" y="803"/>
                </a:lnTo>
                <a:lnTo>
                  <a:pt x="860" y="804"/>
                </a:lnTo>
                <a:lnTo>
                  <a:pt x="859" y="804"/>
                </a:lnTo>
                <a:lnTo>
                  <a:pt x="859" y="804"/>
                </a:lnTo>
                <a:lnTo>
                  <a:pt x="860" y="804"/>
                </a:lnTo>
                <a:lnTo>
                  <a:pt x="861" y="804"/>
                </a:lnTo>
                <a:lnTo>
                  <a:pt x="862" y="804"/>
                </a:lnTo>
                <a:lnTo>
                  <a:pt x="862" y="805"/>
                </a:lnTo>
                <a:lnTo>
                  <a:pt x="862" y="806"/>
                </a:lnTo>
                <a:lnTo>
                  <a:pt x="862" y="807"/>
                </a:lnTo>
                <a:lnTo>
                  <a:pt x="861" y="807"/>
                </a:lnTo>
                <a:lnTo>
                  <a:pt x="860" y="807"/>
                </a:lnTo>
                <a:lnTo>
                  <a:pt x="860" y="808"/>
                </a:lnTo>
                <a:lnTo>
                  <a:pt x="859" y="808"/>
                </a:lnTo>
                <a:lnTo>
                  <a:pt x="859" y="808"/>
                </a:lnTo>
                <a:lnTo>
                  <a:pt x="859" y="808"/>
                </a:lnTo>
                <a:lnTo>
                  <a:pt x="859" y="809"/>
                </a:lnTo>
                <a:lnTo>
                  <a:pt x="859" y="810"/>
                </a:lnTo>
                <a:lnTo>
                  <a:pt x="859" y="811"/>
                </a:lnTo>
                <a:lnTo>
                  <a:pt x="859" y="812"/>
                </a:lnTo>
                <a:lnTo>
                  <a:pt x="858" y="812"/>
                </a:lnTo>
                <a:lnTo>
                  <a:pt x="858" y="813"/>
                </a:lnTo>
                <a:lnTo>
                  <a:pt x="858" y="813"/>
                </a:lnTo>
                <a:lnTo>
                  <a:pt x="858" y="814"/>
                </a:lnTo>
                <a:lnTo>
                  <a:pt x="858" y="815"/>
                </a:lnTo>
                <a:lnTo>
                  <a:pt x="858" y="816"/>
                </a:lnTo>
                <a:lnTo>
                  <a:pt x="858" y="817"/>
                </a:lnTo>
                <a:lnTo>
                  <a:pt x="858" y="817"/>
                </a:lnTo>
                <a:lnTo>
                  <a:pt x="857" y="818"/>
                </a:lnTo>
                <a:lnTo>
                  <a:pt x="857" y="819"/>
                </a:lnTo>
                <a:lnTo>
                  <a:pt x="857" y="820"/>
                </a:lnTo>
                <a:lnTo>
                  <a:pt x="857" y="821"/>
                </a:lnTo>
                <a:lnTo>
                  <a:pt x="856" y="821"/>
                </a:lnTo>
                <a:lnTo>
                  <a:pt x="857" y="822"/>
                </a:lnTo>
                <a:lnTo>
                  <a:pt x="857" y="822"/>
                </a:lnTo>
                <a:lnTo>
                  <a:pt x="856" y="822"/>
                </a:lnTo>
                <a:lnTo>
                  <a:pt x="856" y="823"/>
                </a:lnTo>
                <a:lnTo>
                  <a:pt x="855" y="824"/>
                </a:lnTo>
                <a:lnTo>
                  <a:pt x="855" y="825"/>
                </a:lnTo>
                <a:lnTo>
                  <a:pt x="854" y="826"/>
                </a:lnTo>
                <a:lnTo>
                  <a:pt x="854" y="826"/>
                </a:lnTo>
                <a:lnTo>
                  <a:pt x="855" y="826"/>
                </a:lnTo>
                <a:lnTo>
                  <a:pt x="855" y="827"/>
                </a:lnTo>
                <a:lnTo>
                  <a:pt x="855" y="828"/>
                </a:lnTo>
                <a:lnTo>
                  <a:pt x="855" y="829"/>
                </a:lnTo>
                <a:lnTo>
                  <a:pt x="854" y="829"/>
                </a:lnTo>
                <a:lnTo>
                  <a:pt x="854" y="829"/>
                </a:lnTo>
                <a:lnTo>
                  <a:pt x="853" y="830"/>
                </a:lnTo>
                <a:lnTo>
                  <a:pt x="852" y="830"/>
                </a:lnTo>
                <a:lnTo>
                  <a:pt x="852" y="831"/>
                </a:lnTo>
                <a:lnTo>
                  <a:pt x="851" y="831"/>
                </a:lnTo>
                <a:lnTo>
                  <a:pt x="851" y="831"/>
                </a:lnTo>
                <a:lnTo>
                  <a:pt x="850" y="831"/>
                </a:lnTo>
                <a:lnTo>
                  <a:pt x="850" y="832"/>
                </a:lnTo>
                <a:lnTo>
                  <a:pt x="850" y="832"/>
                </a:lnTo>
                <a:lnTo>
                  <a:pt x="850" y="833"/>
                </a:lnTo>
                <a:lnTo>
                  <a:pt x="850" y="834"/>
                </a:lnTo>
                <a:lnTo>
                  <a:pt x="849" y="834"/>
                </a:lnTo>
                <a:lnTo>
                  <a:pt x="849" y="835"/>
                </a:lnTo>
                <a:lnTo>
                  <a:pt x="848" y="835"/>
                </a:lnTo>
                <a:lnTo>
                  <a:pt x="848" y="835"/>
                </a:lnTo>
                <a:lnTo>
                  <a:pt x="848" y="836"/>
                </a:lnTo>
                <a:lnTo>
                  <a:pt x="847" y="836"/>
                </a:lnTo>
                <a:lnTo>
                  <a:pt x="847" y="837"/>
                </a:lnTo>
                <a:lnTo>
                  <a:pt x="847" y="838"/>
                </a:lnTo>
                <a:lnTo>
                  <a:pt x="846" y="838"/>
                </a:lnTo>
                <a:lnTo>
                  <a:pt x="846" y="839"/>
                </a:lnTo>
                <a:lnTo>
                  <a:pt x="846" y="840"/>
                </a:lnTo>
                <a:lnTo>
                  <a:pt x="845" y="840"/>
                </a:lnTo>
                <a:lnTo>
                  <a:pt x="845" y="840"/>
                </a:lnTo>
                <a:lnTo>
                  <a:pt x="845" y="841"/>
                </a:lnTo>
                <a:lnTo>
                  <a:pt x="846" y="841"/>
                </a:lnTo>
                <a:lnTo>
                  <a:pt x="847" y="841"/>
                </a:lnTo>
                <a:lnTo>
                  <a:pt x="848" y="841"/>
                </a:lnTo>
                <a:lnTo>
                  <a:pt x="848" y="842"/>
                </a:lnTo>
                <a:lnTo>
                  <a:pt x="848" y="843"/>
                </a:lnTo>
                <a:lnTo>
                  <a:pt x="848" y="844"/>
                </a:lnTo>
                <a:lnTo>
                  <a:pt x="847" y="844"/>
                </a:lnTo>
                <a:lnTo>
                  <a:pt x="846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5"/>
                </a:lnTo>
                <a:lnTo>
                  <a:pt x="845" y="845"/>
                </a:lnTo>
                <a:lnTo>
                  <a:pt x="845" y="846"/>
                </a:lnTo>
                <a:lnTo>
                  <a:pt x="845" y="846"/>
                </a:lnTo>
                <a:lnTo>
                  <a:pt x="845" y="847"/>
                </a:lnTo>
                <a:lnTo>
                  <a:pt x="845" y="848"/>
                </a:lnTo>
                <a:lnTo>
                  <a:pt x="845" y="849"/>
                </a:lnTo>
                <a:lnTo>
                  <a:pt x="845" y="849"/>
                </a:lnTo>
                <a:lnTo>
                  <a:pt x="845" y="850"/>
                </a:lnTo>
                <a:lnTo>
                  <a:pt x="844" y="850"/>
                </a:lnTo>
                <a:lnTo>
                  <a:pt x="843" y="850"/>
                </a:lnTo>
                <a:lnTo>
                  <a:pt x="842" y="850"/>
                </a:lnTo>
                <a:lnTo>
                  <a:pt x="842" y="851"/>
                </a:lnTo>
                <a:lnTo>
                  <a:pt x="841" y="852"/>
                </a:lnTo>
                <a:lnTo>
                  <a:pt x="841" y="853"/>
                </a:lnTo>
                <a:lnTo>
                  <a:pt x="841" y="853"/>
                </a:lnTo>
                <a:lnTo>
                  <a:pt x="841" y="854"/>
                </a:lnTo>
                <a:lnTo>
                  <a:pt x="840" y="854"/>
                </a:lnTo>
                <a:lnTo>
                  <a:pt x="840" y="855"/>
                </a:lnTo>
                <a:lnTo>
                  <a:pt x="840" y="856"/>
                </a:lnTo>
                <a:lnTo>
                  <a:pt x="839" y="856"/>
                </a:lnTo>
                <a:lnTo>
                  <a:pt x="839" y="857"/>
                </a:lnTo>
                <a:lnTo>
                  <a:pt x="838" y="857"/>
                </a:lnTo>
                <a:lnTo>
                  <a:pt x="838" y="858"/>
                </a:lnTo>
                <a:lnTo>
                  <a:pt x="837" y="858"/>
                </a:lnTo>
                <a:lnTo>
                  <a:pt x="836" y="858"/>
                </a:lnTo>
                <a:lnTo>
                  <a:pt x="836" y="858"/>
                </a:lnTo>
                <a:lnTo>
                  <a:pt x="836" y="858"/>
                </a:lnTo>
                <a:lnTo>
                  <a:pt x="836" y="859"/>
                </a:lnTo>
                <a:lnTo>
                  <a:pt x="835" y="859"/>
                </a:lnTo>
                <a:lnTo>
                  <a:pt x="835" y="860"/>
                </a:lnTo>
                <a:lnTo>
                  <a:pt x="835" y="861"/>
                </a:lnTo>
                <a:lnTo>
                  <a:pt x="834" y="861"/>
                </a:lnTo>
                <a:lnTo>
                  <a:pt x="834" y="862"/>
                </a:lnTo>
                <a:lnTo>
                  <a:pt x="833" y="862"/>
                </a:lnTo>
                <a:lnTo>
                  <a:pt x="833" y="863"/>
                </a:lnTo>
                <a:lnTo>
                  <a:pt x="832" y="863"/>
                </a:lnTo>
                <a:lnTo>
                  <a:pt x="832" y="863"/>
                </a:lnTo>
                <a:lnTo>
                  <a:pt x="832" y="863"/>
                </a:lnTo>
                <a:lnTo>
                  <a:pt x="832" y="864"/>
                </a:lnTo>
                <a:lnTo>
                  <a:pt x="831" y="865"/>
                </a:lnTo>
                <a:lnTo>
                  <a:pt x="831" y="866"/>
                </a:lnTo>
                <a:lnTo>
                  <a:pt x="830" y="866"/>
                </a:lnTo>
                <a:lnTo>
                  <a:pt x="830" y="867"/>
                </a:lnTo>
                <a:lnTo>
                  <a:pt x="830" y="867"/>
                </a:lnTo>
                <a:lnTo>
                  <a:pt x="830" y="868"/>
                </a:lnTo>
                <a:lnTo>
                  <a:pt x="829" y="868"/>
                </a:lnTo>
                <a:lnTo>
                  <a:pt x="829" y="869"/>
                </a:lnTo>
                <a:lnTo>
                  <a:pt x="828" y="869"/>
                </a:lnTo>
                <a:lnTo>
                  <a:pt x="827" y="870"/>
                </a:lnTo>
                <a:lnTo>
                  <a:pt x="827" y="871"/>
                </a:lnTo>
                <a:lnTo>
                  <a:pt x="827" y="872"/>
                </a:lnTo>
                <a:lnTo>
                  <a:pt x="828" y="872"/>
                </a:lnTo>
                <a:lnTo>
                  <a:pt x="827" y="872"/>
                </a:lnTo>
                <a:lnTo>
                  <a:pt x="827" y="873"/>
                </a:lnTo>
                <a:lnTo>
                  <a:pt x="827" y="874"/>
                </a:lnTo>
                <a:lnTo>
                  <a:pt x="826" y="875"/>
                </a:lnTo>
                <a:lnTo>
                  <a:pt x="826" y="876"/>
                </a:lnTo>
                <a:lnTo>
                  <a:pt x="826" y="876"/>
                </a:lnTo>
                <a:lnTo>
                  <a:pt x="825" y="876"/>
                </a:lnTo>
                <a:lnTo>
                  <a:pt x="825" y="877"/>
                </a:lnTo>
                <a:lnTo>
                  <a:pt x="825" y="878"/>
                </a:lnTo>
                <a:lnTo>
                  <a:pt x="825" y="879"/>
                </a:lnTo>
                <a:lnTo>
                  <a:pt x="825" y="880"/>
                </a:lnTo>
                <a:lnTo>
                  <a:pt x="825" y="881"/>
                </a:lnTo>
                <a:lnTo>
                  <a:pt x="825" y="881"/>
                </a:lnTo>
                <a:lnTo>
                  <a:pt x="825" y="882"/>
                </a:lnTo>
                <a:lnTo>
                  <a:pt x="825" y="883"/>
                </a:lnTo>
                <a:lnTo>
                  <a:pt x="825" y="884"/>
                </a:lnTo>
                <a:lnTo>
                  <a:pt x="825" y="885"/>
                </a:lnTo>
                <a:lnTo>
                  <a:pt x="825" y="885"/>
                </a:lnTo>
                <a:lnTo>
                  <a:pt x="825" y="886"/>
                </a:lnTo>
                <a:lnTo>
                  <a:pt x="825" y="887"/>
                </a:lnTo>
                <a:lnTo>
                  <a:pt x="825" y="888"/>
                </a:lnTo>
                <a:lnTo>
                  <a:pt x="826" y="888"/>
                </a:lnTo>
                <a:lnTo>
                  <a:pt x="826" y="889"/>
                </a:lnTo>
                <a:lnTo>
                  <a:pt x="826" y="890"/>
                </a:lnTo>
                <a:lnTo>
                  <a:pt x="826" y="890"/>
                </a:lnTo>
                <a:lnTo>
                  <a:pt x="826" y="891"/>
                </a:lnTo>
                <a:lnTo>
                  <a:pt x="826" y="892"/>
                </a:lnTo>
                <a:lnTo>
                  <a:pt x="827" y="893"/>
                </a:lnTo>
                <a:lnTo>
                  <a:pt x="827" y="893"/>
                </a:lnTo>
                <a:lnTo>
                  <a:pt x="827" y="894"/>
                </a:lnTo>
                <a:lnTo>
                  <a:pt x="828" y="894"/>
                </a:lnTo>
                <a:lnTo>
                  <a:pt x="829" y="895"/>
                </a:lnTo>
                <a:lnTo>
                  <a:pt x="830" y="895"/>
                </a:lnTo>
                <a:lnTo>
                  <a:pt x="830" y="896"/>
                </a:lnTo>
                <a:lnTo>
                  <a:pt x="831" y="896"/>
                </a:lnTo>
                <a:lnTo>
                  <a:pt x="831" y="897"/>
                </a:lnTo>
                <a:lnTo>
                  <a:pt x="832" y="897"/>
                </a:lnTo>
                <a:lnTo>
                  <a:pt x="832" y="898"/>
                </a:lnTo>
                <a:lnTo>
                  <a:pt x="832" y="898"/>
                </a:lnTo>
                <a:lnTo>
                  <a:pt x="832" y="899"/>
                </a:lnTo>
                <a:lnTo>
                  <a:pt x="833" y="899"/>
                </a:lnTo>
                <a:lnTo>
                  <a:pt x="834" y="899"/>
                </a:lnTo>
                <a:lnTo>
                  <a:pt x="835" y="899"/>
                </a:lnTo>
                <a:lnTo>
                  <a:pt x="835" y="900"/>
                </a:lnTo>
                <a:lnTo>
                  <a:pt x="836" y="901"/>
                </a:lnTo>
                <a:lnTo>
                  <a:pt x="836" y="902"/>
                </a:lnTo>
                <a:lnTo>
                  <a:pt x="836" y="903"/>
                </a:lnTo>
                <a:lnTo>
                  <a:pt x="836" y="903"/>
                </a:lnTo>
                <a:lnTo>
                  <a:pt x="836" y="904"/>
                </a:lnTo>
                <a:lnTo>
                  <a:pt x="836" y="905"/>
                </a:lnTo>
                <a:lnTo>
                  <a:pt x="837" y="905"/>
                </a:lnTo>
                <a:lnTo>
                  <a:pt x="837" y="906"/>
                </a:lnTo>
                <a:lnTo>
                  <a:pt x="837" y="907"/>
                </a:lnTo>
                <a:lnTo>
                  <a:pt x="838" y="907"/>
                </a:lnTo>
                <a:lnTo>
                  <a:pt x="839" y="907"/>
                </a:lnTo>
                <a:lnTo>
                  <a:pt x="840" y="907"/>
                </a:lnTo>
                <a:lnTo>
                  <a:pt x="840" y="908"/>
                </a:lnTo>
                <a:lnTo>
                  <a:pt x="841" y="908"/>
                </a:lnTo>
                <a:lnTo>
                  <a:pt x="841" y="908"/>
                </a:lnTo>
                <a:lnTo>
                  <a:pt x="841" y="909"/>
                </a:lnTo>
                <a:lnTo>
                  <a:pt x="840" y="909"/>
                </a:lnTo>
                <a:lnTo>
                  <a:pt x="839" y="909"/>
                </a:lnTo>
                <a:lnTo>
                  <a:pt x="840" y="909"/>
                </a:lnTo>
                <a:lnTo>
                  <a:pt x="840" y="910"/>
                </a:lnTo>
                <a:lnTo>
                  <a:pt x="840" y="911"/>
                </a:lnTo>
                <a:lnTo>
                  <a:pt x="840" y="912"/>
                </a:lnTo>
                <a:lnTo>
                  <a:pt x="839" y="912"/>
                </a:lnTo>
                <a:lnTo>
                  <a:pt x="839" y="913"/>
                </a:lnTo>
                <a:lnTo>
                  <a:pt x="839" y="914"/>
                </a:lnTo>
                <a:lnTo>
                  <a:pt x="839" y="915"/>
                </a:lnTo>
                <a:lnTo>
                  <a:pt x="839" y="916"/>
                </a:lnTo>
                <a:lnTo>
                  <a:pt x="838" y="917"/>
                </a:lnTo>
                <a:lnTo>
                  <a:pt x="838" y="917"/>
                </a:lnTo>
                <a:lnTo>
                  <a:pt x="838" y="918"/>
                </a:lnTo>
                <a:lnTo>
                  <a:pt x="838" y="919"/>
                </a:lnTo>
                <a:lnTo>
                  <a:pt x="838" y="920"/>
                </a:lnTo>
                <a:lnTo>
                  <a:pt x="838" y="921"/>
                </a:lnTo>
                <a:lnTo>
                  <a:pt x="838" y="921"/>
                </a:lnTo>
                <a:lnTo>
                  <a:pt x="838" y="922"/>
                </a:lnTo>
                <a:lnTo>
                  <a:pt x="838" y="923"/>
                </a:lnTo>
                <a:lnTo>
                  <a:pt x="837" y="923"/>
                </a:lnTo>
                <a:lnTo>
                  <a:pt x="837" y="924"/>
                </a:lnTo>
                <a:lnTo>
                  <a:pt x="837" y="925"/>
                </a:lnTo>
                <a:lnTo>
                  <a:pt x="837" y="926"/>
                </a:lnTo>
                <a:lnTo>
                  <a:pt x="837" y="926"/>
                </a:lnTo>
                <a:lnTo>
                  <a:pt x="838" y="926"/>
                </a:lnTo>
                <a:lnTo>
                  <a:pt x="838" y="927"/>
                </a:lnTo>
                <a:lnTo>
                  <a:pt x="838" y="928"/>
                </a:lnTo>
                <a:lnTo>
                  <a:pt x="838" y="929"/>
                </a:lnTo>
                <a:lnTo>
                  <a:pt x="838" y="930"/>
                </a:lnTo>
                <a:lnTo>
                  <a:pt x="838" y="930"/>
                </a:lnTo>
                <a:lnTo>
                  <a:pt x="838" y="931"/>
                </a:lnTo>
                <a:lnTo>
                  <a:pt x="838" y="932"/>
                </a:lnTo>
                <a:lnTo>
                  <a:pt x="838" y="933"/>
                </a:lnTo>
                <a:lnTo>
                  <a:pt x="838" y="934"/>
                </a:lnTo>
                <a:lnTo>
                  <a:pt x="838" y="935"/>
                </a:lnTo>
                <a:lnTo>
                  <a:pt x="838" y="935"/>
                </a:lnTo>
                <a:lnTo>
                  <a:pt x="839" y="935"/>
                </a:lnTo>
                <a:lnTo>
                  <a:pt x="839" y="936"/>
                </a:lnTo>
                <a:lnTo>
                  <a:pt x="839" y="937"/>
                </a:lnTo>
                <a:lnTo>
                  <a:pt x="839" y="938"/>
                </a:lnTo>
                <a:lnTo>
                  <a:pt x="839" y="939"/>
                </a:lnTo>
                <a:lnTo>
                  <a:pt x="839" y="939"/>
                </a:lnTo>
                <a:lnTo>
                  <a:pt x="838" y="939"/>
                </a:lnTo>
                <a:lnTo>
                  <a:pt x="838" y="940"/>
                </a:lnTo>
                <a:lnTo>
                  <a:pt x="838" y="941"/>
                </a:lnTo>
                <a:lnTo>
                  <a:pt x="838" y="942"/>
                </a:lnTo>
                <a:lnTo>
                  <a:pt x="837" y="943"/>
                </a:lnTo>
                <a:lnTo>
                  <a:pt x="837" y="944"/>
                </a:lnTo>
                <a:lnTo>
                  <a:pt x="837" y="944"/>
                </a:lnTo>
                <a:lnTo>
                  <a:pt x="836" y="945"/>
                </a:lnTo>
                <a:lnTo>
                  <a:pt x="836" y="946"/>
                </a:lnTo>
                <a:lnTo>
                  <a:pt x="836" y="947"/>
                </a:lnTo>
                <a:lnTo>
                  <a:pt x="836" y="947"/>
                </a:lnTo>
                <a:lnTo>
                  <a:pt x="836" y="948"/>
                </a:lnTo>
                <a:lnTo>
                  <a:pt x="836" y="948"/>
                </a:lnTo>
                <a:lnTo>
                  <a:pt x="836" y="949"/>
                </a:lnTo>
                <a:lnTo>
                  <a:pt x="836" y="950"/>
                </a:lnTo>
                <a:lnTo>
                  <a:pt x="836" y="950"/>
                </a:lnTo>
                <a:lnTo>
                  <a:pt x="836" y="951"/>
                </a:lnTo>
                <a:lnTo>
                  <a:pt x="835" y="951"/>
                </a:lnTo>
                <a:lnTo>
                  <a:pt x="834" y="951"/>
                </a:lnTo>
                <a:lnTo>
                  <a:pt x="834" y="952"/>
                </a:lnTo>
                <a:lnTo>
                  <a:pt x="834" y="953"/>
                </a:lnTo>
                <a:lnTo>
                  <a:pt x="833" y="953"/>
                </a:lnTo>
                <a:lnTo>
                  <a:pt x="833" y="953"/>
                </a:lnTo>
                <a:lnTo>
                  <a:pt x="833" y="954"/>
                </a:lnTo>
                <a:lnTo>
                  <a:pt x="832" y="954"/>
                </a:lnTo>
                <a:lnTo>
                  <a:pt x="832" y="955"/>
                </a:lnTo>
                <a:lnTo>
                  <a:pt x="832" y="956"/>
                </a:lnTo>
                <a:lnTo>
                  <a:pt x="832" y="957"/>
                </a:lnTo>
                <a:lnTo>
                  <a:pt x="832" y="957"/>
                </a:lnTo>
                <a:lnTo>
                  <a:pt x="832" y="958"/>
                </a:lnTo>
                <a:lnTo>
                  <a:pt x="832" y="959"/>
                </a:lnTo>
                <a:lnTo>
                  <a:pt x="832" y="960"/>
                </a:lnTo>
                <a:lnTo>
                  <a:pt x="832" y="961"/>
                </a:lnTo>
                <a:lnTo>
                  <a:pt x="833" y="962"/>
                </a:lnTo>
                <a:lnTo>
                  <a:pt x="833" y="962"/>
                </a:lnTo>
                <a:lnTo>
                  <a:pt x="833" y="963"/>
                </a:lnTo>
                <a:lnTo>
                  <a:pt x="833" y="964"/>
                </a:lnTo>
                <a:lnTo>
                  <a:pt x="833" y="965"/>
                </a:lnTo>
                <a:lnTo>
                  <a:pt x="833" y="966"/>
                </a:lnTo>
                <a:lnTo>
                  <a:pt x="833" y="966"/>
                </a:lnTo>
                <a:lnTo>
                  <a:pt x="833" y="967"/>
                </a:lnTo>
                <a:lnTo>
                  <a:pt x="833" y="968"/>
                </a:lnTo>
                <a:lnTo>
                  <a:pt x="833" y="969"/>
                </a:lnTo>
                <a:lnTo>
                  <a:pt x="833" y="970"/>
                </a:lnTo>
                <a:lnTo>
                  <a:pt x="833" y="971"/>
                </a:lnTo>
                <a:lnTo>
                  <a:pt x="833" y="971"/>
                </a:lnTo>
                <a:lnTo>
                  <a:pt x="833" y="972"/>
                </a:lnTo>
                <a:lnTo>
                  <a:pt x="833" y="973"/>
                </a:lnTo>
                <a:lnTo>
                  <a:pt x="833" y="974"/>
                </a:lnTo>
                <a:lnTo>
                  <a:pt x="832" y="975"/>
                </a:lnTo>
                <a:lnTo>
                  <a:pt x="832" y="975"/>
                </a:lnTo>
                <a:lnTo>
                  <a:pt x="832" y="976"/>
                </a:lnTo>
                <a:lnTo>
                  <a:pt x="832" y="976"/>
                </a:lnTo>
                <a:lnTo>
                  <a:pt x="832" y="977"/>
                </a:lnTo>
                <a:lnTo>
                  <a:pt x="831" y="978"/>
                </a:lnTo>
                <a:lnTo>
                  <a:pt x="831" y="979"/>
                </a:lnTo>
                <a:lnTo>
                  <a:pt x="830" y="979"/>
                </a:lnTo>
                <a:lnTo>
                  <a:pt x="830" y="980"/>
                </a:lnTo>
                <a:lnTo>
                  <a:pt x="829" y="980"/>
                </a:lnTo>
                <a:lnTo>
                  <a:pt x="828" y="981"/>
                </a:lnTo>
                <a:lnTo>
                  <a:pt x="828" y="982"/>
                </a:lnTo>
                <a:lnTo>
                  <a:pt x="828" y="983"/>
                </a:lnTo>
                <a:lnTo>
                  <a:pt x="828" y="984"/>
                </a:lnTo>
                <a:lnTo>
                  <a:pt x="828" y="984"/>
                </a:lnTo>
                <a:lnTo>
                  <a:pt x="828" y="985"/>
                </a:lnTo>
                <a:lnTo>
                  <a:pt x="828" y="986"/>
                </a:lnTo>
                <a:lnTo>
                  <a:pt x="829" y="987"/>
                </a:lnTo>
                <a:lnTo>
                  <a:pt x="829" y="989"/>
                </a:lnTo>
                <a:lnTo>
                  <a:pt x="829" y="989"/>
                </a:lnTo>
                <a:lnTo>
                  <a:pt x="829" y="990"/>
                </a:lnTo>
                <a:lnTo>
                  <a:pt x="828" y="992"/>
                </a:lnTo>
                <a:lnTo>
                  <a:pt x="828" y="993"/>
                </a:lnTo>
                <a:lnTo>
                  <a:pt x="828" y="993"/>
                </a:lnTo>
                <a:lnTo>
                  <a:pt x="828" y="995"/>
                </a:lnTo>
                <a:lnTo>
                  <a:pt x="827" y="996"/>
                </a:lnTo>
                <a:lnTo>
                  <a:pt x="827" y="997"/>
                </a:lnTo>
                <a:lnTo>
                  <a:pt x="827" y="998"/>
                </a:lnTo>
                <a:lnTo>
                  <a:pt x="827" y="998"/>
                </a:lnTo>
                <a:lnTo>
                  <a:pt x="827" y="998"/>
                </a:lnTo>
                <a:lnTo>
                  <a:pt x="826" y="999"/>
                </a:lnTo>
                <a:lnTo>
                  <a:pt x="826" y="1000"/>
                </a:lnTo>
                <a:lnTo>
                  <a:pt x="826" y="1001"/>
                </a:lnTo>
                <a:lnTo>
                  <a:pt x="825" y="1002"/>
                </a:lnTo>
                <a:lnTo>
                  <a:pt x="825" y="1003"/>
                </a:lnTo>
                <a:lnTo>
                  <a:pt x="825" y="1003"/>
                </a:lnTo>
                <a:lnTo>
                  <a:pt x="824" y="1004"/>
                </a:lnTo>
                <a:lnTo>
                  <a:pt x="824" y="1005"/>
                </a:lnTo>
                <a:lnTo>
                  <a:pt x="824" y="1006"/>
                </a:lnTo>
                <a:lnTo>
                  <a:pt x="824" y="1007"/>
                </a:lnTo>
                <a:lnTo>
                  <a:pt x="824" y="1007"/>
                </a:lnTo>
                <a:lnTo>
                  <a:pt x="824" y="1008"/>
                </a:lnTo>
                <a:lnTo>
                  <a:pt x="824" y="1009"/>
                </a:lnTo>
                <a:lnTo>
                  <a:pt x="823" y="1010"/>
                </a:lnTo>
                <a:lnTo>
                  <a:pt x="823" y="1011"/>
                </a:lnTo>
                <a:lnTo>
                  <a:pt x="823" y="1012"/>
                </a:lnTo>
                <a:lnTo>
                  <a:pt x="823" y="1012"/>
                </a:lnTo>
                <a:lnTo>
                  <a:pt x="823" y="1013"/>
                </a:lnTo>
                <a:lnTo>
                  <a:pt x="823" y="1013"/>
                </a:lnTo>
                <a:lnTo>
                  <a:pt x="823" y="1014"/>
                </a:lnTo>
                <a:lnTo>
                  <a:pt x="823" y="1015"/>
                </a:lnTo>
                <a:lnTo>
                  <a:pt x="823" y="1016"/>
                </a:lnTo>
                <a:lnTo>
                  <a:pt x="823" y="1016"/>
                </a:lnTo>
                <a:lnTo>
                  <a:pt x="823" y="1017"/>
                </a:lnTo>
                <a:lnTo>
                  <a:pt x="823" y="1018"/>
                </a:lnTo>
                <a:lnTo>
                  <a:pt x="823" y="1019"/>
                </a:lnTo>
                <a:lnTo>
                  <a:pt x="823" y="1020"/>
                </a:lnTo>
                <a:lnTo>
                  <a:pt x="823" y="1021"/>
                </a:lnTo>
                <a:lnTo>
                  <a:pt x="823" y="1021"/>
                </a:lnTo>
                <a:lnTo>
                  <a:pt x="823" y="1022"/>
                </a:lnTo>
                <a:lnTo>
                  <a:pt x="823" y="1023"/>
                </a:lnTo>
                <a:lnTo>
                  <a:pt x="823" y="1024"/>
                </a:lnTo>
                <a:lnTo>
                  <a:pt x="823" y="1025"/>
                </a:lnTo>
                <a:lnTo>
                  <a:pt x="823" y="1025"/>
                </a:lnTo>
                <a:lnTo>
                  <a:pt x="823" y="1026"/>
                </a:lnTo>
                <a:lnTo>
                  <a:pt x="823" y="1027"/>
                </a:lnTo>
                <a:lnTo>
                  <a:pt x="823" y="1028"/>
                </a:lnTo>
                <a:lnTo>
                  <a:pt x="823" y="1029"/>
                </a:lnTo>
                <a:lnTo>
                  <a:pt x="823" y="1030"/>
                </a:lnTo>
                <a:lnTo>
                  <a:pt x="823" y="1030"/>
                </a:lnTo>
                <a:lnTo>
                  <a:pt x="823" y="1031"/>
                </a:lnTo>
                <a:lnTo>
                  <a:pt x="823" y="1032"/>
                </a:lnTo>
                <a:lnTo>
                  <a:pt x="822" y="1032"/>
                </a:lnTo>
                <a:lnTo>
                  <a:pt x="822" y="1033"/>
                </a:lnTo>
                <a:lnTo>
                  <a:pt x="822" y="1034"/>
                </a:lnTo>
                <a:lnTo>
                  <a:pt x="822" y="1034"/>
                </a:lnTo>
                <a:lnTo>
                  <a:pt x="822" y="1035"/>
                </a:lnTo>
                <a:lnTo>
                  <a:pt x="822" y="1036"/>
                </a:lnTo>
                <a:lnTo>
                  <a:pt x="823" y="1037"/>
                </a:lnTo>
                <a:lnTo>
                  <a:pt x="822" y="1037"/>
                </a:lnTo>
                <a:lnTo>
                  <a:pt x="822" y="1038"/>
                </a:lnTo>
                <a:lnTo>
                  <a:pt x="822" y="1039"/>
                </a:lnTo>
                <a:lnTo>
                  <a:pt x="821" y="1039"/>
                </a:lnTo>
                <a:lnTo>
                  <a:pt x="821" y="1040"/>
                </a:lnTo>
                <a:lnTo>
                  <a:pt x="820" y="1040"/>
                </a:lnTo>
                <a:lnTo>
                  <a:pt x="820" y="1041"/>
                </a:lnTo>
                <a:lnTo>
                  <a:pt x="820" y="1042"/>
                </a:lnTo>
                <a:lnTo>
                  <a:pt x="819" y="1043"/>
                </a:lnTo>
                <a:lnTo>
                  <a:pt x="819" y="1043"/>
                </a:lnTo>
                <a:lnTo>
                  <a:pt x="818" y="1044"/>
                </a:lnTo>
                <a:lnTo>
                  <a:pt x="818" y="1045"/>
                </a:lnTo>
                <a:lnTo>
                  <a:pt x="818" y="1046"/>
                </a:lnTo>
                <a:lnTo>
                  <a:pt x="818" y="1047"/>
                </a:lnTo>
                <a:lnTo>
                  <a:pt x="818" y="1048"/>
                </a:lnTo>
                <a:lnTo>
                  <a:pt x="818" y="1048"/>
                </a:lnTo>
                <a:lnTo>
                  <a:pt x="818" y="1049"/>
                </a:lnTo>
                <a:lnTo>
                  <a:pt x="818" y="1050"/>
                </a:lnTo>
                <a:lnTo>
                  <a:pt x="818" y="1051"/>
                </a:lnTo>
                <a:lnTo>
                  <a:pt x="818" y="1052"/>
                </a:lnTo>
                <a:lnTo>
                  <a:pt x="817" y="1052"/>
                </a:lnTo>
                <a:lnTo>
                  <a:pt x="817" y="1052"/>
                </a:lnTo>
                <a:lnTo>
                  <a:pt x="817" y="1053"/>
                </a:lnTo>
                <a:lnTo>
                  <a:pt x="816" y="1054"/>
                </a:lnTo>
                <a:lnTo>
                  <a:pt x="816" y="1055"/>
                </a:lnTo>
                <a:lnTo>
                  <a:pt x="816" y="1056"/>
                </a:lnTo>
                <a:lnTo>
                  <a:pt x="815" y="1056"/>
                </a:lnTo>
                <a:lnTo>
                  <a:pt x="815" y="1057"/>
                </a:lnTo>
                <a:lnTo>
                  <a:pt x="816" y="1057"/>
                </a:lnTo>
                <a:lnTo>
                  <a:pt x="817" y="1057"/>
                </a:lnTo>
                <a:lnTo>
                  <a:pt x="818" y="1057"/>
                </a:lnTo>
                <a:lnTo>
                  <a:pt x="818" y="1057"/>
                </a:lnTo>
                <a:lnTo>
                  <a:pt x="818" y="1058"/>
                </a:lnTo>
                <a:lnTo>
                  <a:pt x="817" y="1058"/>
                </a:lnTo>
                <a:lnTo>
                  <a:pt x="816" y="1058"/>
                </a:lnTo>
                <a:lnTo>
                  <a:pt x="814" y="1058"/>
                </a:lnTo>
                <a:lnTo>
                  <a:pt x="814" y="1059"/>
                </a:lnTo>
                <a:lnTo>
                  <a:pt x="815" y="1059"/>
                </a:lnTo>
                <a:lnTo>
                  <a:pt x="815" y="1060"/>
                </a:lnTo>
                <a:lnTo>
                  <a:pt x="815" y="1061"/>
                </a:lnTo>
                <a:lnTo>
                  <a:pt x="815" y="1061"/>
                </a:lnTo>
                <a:lnTo>
                  <a:pt x="814" y="1061"/>
                </a:lnTo>
                <a:lnTo>
                  <a:pt x="814" y="1061"/>
                </a:lnTo>
                <a:lnTo>
                  <a:pt x="813" y="1061"/>
                </a:lnTo>
                <a:lnTo>
                  <a:pt x="813" y="1062"/>
                </a:lnTo>
                <a:lnTo>
                  <a:pt x="812" y="1062"/>
                </a:lnTo>
                <a:lnTo>
                  <a:pt x="812" y="1063"/>
                </a:lnTo>
                <a:lnTo>
                  <a:pt x="812" y="1064"/>
                </a:lnTo>
                <a:lnTo>
                  <a:pt x="812" y="1065"/>
                </a:lnTo>
                <a:lnTo>
                  <a:pt x="812" y="1066"/>
                </a:lnTo>
                <a:lnTo>
                  <a:pt x="811" y="1066"/>
                </a:lnTo>
                <a:lnTo>
                  <a:pt x="811" y="1066"/>
                </a:lnTo>
                <a:lnTo>
                  <a:pt x="811" y="1067"/>
                </a:lnTo>
                <a:lnTo>
                  <a:pt x="811" y="1068"/>
                </a:lnTo>
                <a:lnTo>
                  <a:pt x="811" y="1069"/>
                </a:lnTo>
                <a:lnTo>
                  <a:pt x="811" y="1070"/>
                </a:lnTo>
                <a:lnTo>
                  <a:pt x="810" y="1070"/>
                </a:lnTo>
                <a:lnTo>
                  <a:pt x="810" y="1071"/>
                </a:lnTo>
                <a:lnTo>
                  <a:pt x="810" y="1072"/>
                </a:lnTo>
                <a:lnTo>
                  <a:pt x="811" y="1072"/>
                </a:lnTo>
                <a:lnTo>
                  <a:pt x="812" y="1072"/>
                </a:lnTo>
                <a:lnTo>
                  <a:pt x="812" y="1073"/>
                </a:lnTo>
                <a:lnTo>
                  <a:pt x="811" y="1073"/>
                </a:lnTo>
                <a:lnTo>
                  <a:pt x="810" y="1073"/>
                </a:lnTo>
                <a:lnTo>
                  <a:pt x="810" y="1074"/>
                </a:lnTo>
                <a:lnTo>
                  <a:pt x="810" y="1075"/>
                </a:lnTo>
                <a:lnTo>
                  <a:pt x="809" y="1075"/>
                </a:lnTo>
                <a:lnTo>
                  <a:pt x="809" y="1075"/>
                </a:lnTo>
                <a:lnTo>
                  <a:pt x="810" y="1075"/>
                </a:lnTo>
                <a:lnTo>
                  <a:pt x="809" y="1075"/>
                </a:lnTo>
                <a:lnTo>
                  <a:pt x="809" y="1076"/>
                </a:lnTo>
                <a:lnTo>
                  <a:pt x="809" y="1077"/>
                </a:lnTo>
                <a:lnTo>
                  <a:pt x="809" y="1078"/>
                </a:lnTo>
                <a:lnTo>
                  <a:pt x="809" y="1079"/>
                </a:lnTo>
                <a:lnTo>
                  <a:pt x="808" y="1079"/>
                </a:lnTo>
                <a:lnTo>
                  <a:pt x="808" y="1079"/>
                </a:lnTo>
                <a:lnTo>
                  <a:pt x="808" y="1080"/>
                </a:lnTo>
                <a:lnTo>
                  <a:pt x="807" y="1080"/>
                </a:lnTo>
                <a:lnTo>
                  <a:pt x="807" y="1081"/>
                </a:lnTo>
                <a:lnTo>
                  <a:pt x="807" y="1083"/>
                </a:lnTo>
                <a:lnTo>
                  <a:pt x="807" y="1084"/>
                </a:lnTo>
                <a:lnTo>
                  <a:pt x="808" y="1084"/>
                </a:lnTo>
                <a:lnTo>
                  <a:pt x="809" y="1084"/>
                </a:lnTo>
                <a:lnTo>
                  <a:pt x="809" y="1084"/>
                </a:lnTo>
                <a:lnTo>
                  <a:pt x="807" y="1084"/>
                </a:lnTo>
                <a:lnTo>
                  <a:pt x="806" y="1084"/>
                </a:lnTo>
                <a:lnTo>
                  <a:pt x="805" y="1084"/>
                </a:lnTo>
                <a:lnTo>
                  <a:pt x="805" y="1085"/>
                </a:lnTo>
                <a:lnTo>
                  <a:pt x="805" y="1086"/>
                </a:lnTo>
                <a:lnTo>
                  <a:pt x="805" y="1087"/>
                </a:lnTo>
                <a:lnTo>
                  <a:pt x="805" y="1088"/>
                </a:lnTo>
                <a:lnTo>
                  <a:pt x="805" y="1088"/>
                </a:lnTo>
                <a:lnTo>
                  <a:pt x="805" y="1089"/>
                </a:lnTo>
                <a:lnTo>
                  <a:pt x="805" y="1089"/>
                </a:lnTo>
                <a:lnTo>
                  <a:pt x="805" y="1090"/>
                </a:lnTo>
                <a:lnTo>
                  <a:pt x="805" y="1090"/>
                </a:lnTo>
                <a:lnTo>
                  <a:pt x="805" y="1091"/>
                </a:lnTo>
                <a:lnTo>
                  <a:pt x="805" y="1092"/>
                </a:lnTo>
                <a:lnTo>
                  <a:pt x="805" y="1093"/>
                </a:lnTo>
                <a:lnTo>
                  <a:pt x="805" y="1093"/>
                </a:lnTo>
                <a:lnTo>
                  <a:pt x="806" y="1094"/>
                </a:lnTo>
                <a:lnTo>
                  <a:pt x="806" y="1095"/>
                </a:lnTo>
                <a:lnTo>
                  <a:pt x="805" y="1095"/>
                </a:lnTo>
                <a:lnTo>
                  <a:pt x="805" y="1096"/>
                </a:lnTo>
                <a:lnTo>
                  <a:pt x="805" y="1097"/>
                </a:lnTo>
                <a:lnTo>
                  <a:pt x="805" y="1097"/>
                </a:lnTo>
                <a:lnTo>
                  <a:pt x="805" y="1097"/>
                </a:lnTo>
                <a:lnTo>
                  <a:pt x="805" y="1098"/>
                </a:lnTo>
                <a:lnTo>
                  <a:pt x="805" y="1099"/>
                </a:lnTo>
                <a:lnTo>
                  <a:pt x="805" y="1099"/>
                </a:lnTo>
                <a:lnTo>
                  <a:pt x="804" y="1099"/>
                </a:lnTo>
                <a:lnTo>
                  <a:pt x="804" y="1100"/>
                </a:lnTo>
                <a:lnTo>
                  <a:pt x="804" y="1101"/>
                </a:lnTo>
                <a:lnTo>
                  <a:pt x="804" y="1102"/>
                </a:lnTo>
                <a:lnTo>
                  <a:pt x="805" y="1102"/>
                </a:lnTo>
                <a:lnTo>
                  <a:pt x="805" y="1102"/>
                </a:lnTo>
                <a:lnTo>
                  <a:pt x="804" y="1102"/>
                </a:lnTo>
                <a:lnTo>
                  <a:pt x="804" y="1103"/>
                </a:lnTo>
                <a:lnTo>
                  <a:pt x="804" y="1104"/>
                </a:lnTo>
                <a:lnTo>
                  <a:pt x="804" y="1105"/>
                </a:lnTo>
                <a:lnTo>
                  <a:pt x="805" y="1105"/>
                </a:lnTo>
                <a:lnTo>
                  <a:pt x="805" y="1106"/>
                </a:lnTo>
                <a:lnTo>
                  <a:pt x="804" y="1106"/>
                </a:lnTo>
                <a:lnTo>
                  <a:pt x="803" y="1106"/>
                </a:lnTo>
                <a:lnTo>
                  <a:pt x="802" y="1108"/>
                </a:lnTo>
                <a:lnTo>
                  <a:pt x="802" y="1109"/>
                </a:lnTo>
                <a:lnTo>
                  <a:pt x="802" y="1110"/>
                </a:lnTo>
                <a:lnTo>
                  <a:pt x="802" y="1111"/>
                </a:lnTo>
                <a:lnTo>
                  <a:pt x="802" y="1111"/>
                </a:lnTo>
                <a:lnTo>
                  <a:pt x="802" y="1112"/>
                </a:lnTo>
                <a:lnTo>
                  <a:pt x="802" y="1113"/>
                </a:lnTo>
                <a:lnTo>
                  <a:pt x="802" y="1114"/>
                </a:lnTo>
                <a:lnTo>
                  <a:pt x="802" y="1115"/>
                </a:lnTo>
                <a:lnTo>
                  <a:pt x="801" y="1115"/>
                </a:lnTo>
                <a:lnTo>
                  <a:pt x="801" y="1116"/>
                </a:lnTo>
                <a:lnTo>
                  <a:pt x="801" y="1117"/>
                </a:lnTo>
                <a:lnTo>
                  <a:pt x="801" y="1118"/>
                </a:lnTo>
                <a:lnTo>
                  <a:pt x="801" y="1119"/>
                </a:lnTo>
                <a:lnTo>
                  <a:pt x="801" y="1120"/>
                </a:lnTo>
                <a:lnTo>
                  <a:pt x="801" y="1120"/>
                </a:lnTo>
                <a:lnTo>
                  <a:pt x="801" y="1121"/>
                </a:lnTo>
                <a:lnTo>
                  <a:pt x="801" y="1122"/>
                </a:lnTo>
                <a:lnTo>
                  <a:pt x="800" y="1123"/>
                </a:lnTo>
                <a:lnTo>
                  <a:pt x="800" y="1124"/>
                </a:lnTo>
                <a:lnTo>
                  <a:pt x="800" y="1124"/>
                </a:lnTo>
                <a:lnTo>
                  <a:pt x="800" y="1125"/>
                </a:lnTo>
                <a:lnTo>
                  <a:pt x="800" y="1126"/>
                </a:lnTo>
                <a:lnTo>
                  <a:pt x="800" y="1127"/>
                </a:lnTo>
                <a:lnTo>
                  <a:pt x="800" y="1128"/>
                </a:lnTo>
                <a:lnTo>
                  <a:pt x="800" y="1129"/>
                </a:lnTo>
                <a:lnTo>
                  <a:pt x="800" y="1129"/>
                </a:lnTo>
                <a:lnTo>
                  <a:pt x="800" y="1130"/>
                </a:lnTo>
                <a:lnTo>
                  <a:pt x="800" y="1131"/>
                </a:lnTo>
                <a:lnTo>
                  <a:pt x="801" y="1131"/>
                </a:lnTo>
                <a:lnTo>
                  <a:pt x="801" y="1132"/>
                </a:lnTo>
                <a:lnTo>
                  <a:pt x="801" y="1133"/>
                </a:lnTo>
                <a:lnTo>
                  <a:pt x="802" y="1133"/>
                </a:lnTo>
                <a:lnTo>
                  <a:pt x="802" y="1133"/>
                </a:lnTo>
                <a:lnTo>
                  <a:pt x="802" y="1134"/>
                </a:lnTo>
                <a:lnTo>
                  <a:pt x="803" y="1134"/>
                </a:lnTo>
                <a:lnTo>
                  <a:pt x="803" y="1135"/>
                </a:lnTo>
                <a:lnTo>
                  <a:pt x="803" y="1136"/>
                </a:lnTo>
                <a:lnTo>
                  <a:pt x="804" y="1136"/>
                </a:lnTo>
                <a:lnTo>
                  <a:pt x="804" y="1137"/>
                </a:lnTo>
                <a:lnTo>
                  <a:pt x="804" y="1138"/>
                </a:lnTo>
                <a:lnTo>
                  <a:pt x="804" y="1138"/>
                </a:lnTo>
                <a:lnTo>
                  <a:pt x="805" y="1138"/>
                </a:lnTo>
                <a:lnTo>
                  <a:pt x="804" y="1138"/>
                </a:lnTo>
                <a:lnTo>
                  <a:pt x="804" y="1139"/>
                </a:lnTo>
                <a:lnTo>
                  <a:pt x="804" y="1140"/>
                </a:lnTo>
                <a:lnTo>
                  <a:pt x="805" y="1140"/>
                </a:lnTo>
                <a:lnTo>
                  <a:pt x="805" y="1140"/>
                </a:lnTo>
                <a:lnTo>
                  <a:pt x="805" y="1141"/>
                </a:lnTo>
                <a:lnTo>
                  <a:pt x="805" y="1142"/>
                </a:lnTo>
                <a:lnTo>
                  <a:pt x="806" y="1142"/>
                </a:lnTo>
                <a:lnTo>
                  <a:pt x="805" y="1142"/>
                </a:lnTo>
                <a:lnTo>
                  <a:pt x="805" y="1142"/>
                </a:lnTo>
                <a:lnTo>
                  <a:pt x="805" y="1143"/>
                </a:lnTo>
                <a:lnTo>
                  <a:pt x="805" y="1144"/>
                </a:lnTo>
                <a:lnTo>
                  <a:pt x="805" y="1145"/>
                </a:lnTo>
                <a:lnTo>
                  <a:pt x="805" y="1146"/>
                </a:lnTo>
                <a:lnTo>
                  <a:pt x="806" y="1146"/>
                </a:lnTo>
                <a:lnTo>
                  <a:pt x="806" y="1147"/>
                </a:lnTo>
                <a:lnTo>
                  <a:pt x="806" y="1147"/>
                </a:lnTo>
                <a:lnTo>
                  <a:pt x="807" y="1147"/>
                </a:lnTo>
                <a:lnTo>
                  <a:pt x="807" y="1148"/>
                </a:lnTo>
                <a:lnTo>
                  <a:pt x="808" y="1148"/>
                </a:lnTo>
                <a:lnTo>
                  <a:pt x="808" y="1149"/>
                </a:lnTo>
                <a:lnTo>
                  <a:pt x="808" y="1150"/>
                </a:lnTo>
                <a:lnTo>
                  <a:pt x="809" y="1150"/>
                </a:lnTo>
                <a:lnTo>
                  <a:pt x="809" y="1151"/>
                </a:lnTo>
                <a:lnTo>
                  <a:pt x="809" y="1152"/>
                </a:lnTo>
                <a:lnTo>
                  <a:pt x="809" y="1152"/>
                </a:lnTo>
                <a:lnTo>
                  <a:pt x="809" y="1152"/>
                </a:lnTo>
                <a:lnTo>
                  <a:pt x="809" y="1153"/>
                </a:lnTo>
                <a:lnTo>
                  <a:pt x="809" y="1154"/>
                </a:lnTo>
                <a:lnTo>
                  <a:pt x="809" y="1155"/>
                </a:lnTo>
                <a:lnTo>
                  <a:pt x="809" y="1156"/>
                </a:lnTo>
                <a:lnTo>
                  <a:pt x="809" y="1156"/>
                </a:lnTo>
                <a:lnTo>
                  <a:pt x="810" y="1156"/>
                </a:lnTo>
                <a:lnTo>
                  <a:pt x="810" y="1157"/>
                </a:lnTo>
                <a:lnTo>
                  <a:pt x="810" y="1158"/>
                </a:lnTo>
                <a:lnTo>
                  <a:pt x="810" y="1159"/>
                </a:lnTo>
                <a:lnTo>
                  <a:pt x="810" y="1160"/>
                </a:lnTo>
                <a:lnTo>
                  <a:pt x="811" y="1160"/>
                </a:lnTo>
                <a:lnTo>
                  <a:pt x="811" y="1161"/>
                </a:lnTo>
                <a:lnTo>
                  <a:pt x="811" y="1161"/>
                </a:lnTo>
                <a:lnTo>
                  <a:pt x="811" y="1162"/>
                </a:lnTo>
                <a:lnTo>
                  <a:pt x="811" y="1163"/>
                </a:lnTo>
                <a:lnTo>
                  <a:pt x="812" y="1163"/>
                </a:lnTo>
                <a:lnTo>
                  <a:pt x="811" y="1164"/>
                </a:lnTo>
                <a:lnTo>
                  <a:pt x="811" y="1165"/>
                </a:lnTo>
                <a:lnTo>
                  <a:pt x="811" y="1165"/>
                </a:lnTo>
                <a:lnTo>
                  <a:pt x="810" y="1166"/>
                </a:lnTo>
                <a:lnTo>
                  <a:pt x="810" y="1167"/>
                </a:lnTo>
                <a:lnTo>
                  <a:pt x="811" y="1167"/>
                </a:lnTo>
                <a:lnTo>
                  <a:pt x="811" y="1168"/>
                </a:lnTo>
                <a:lnTo>
                  <a:pt x="811" y="1169"/>
                </a:lnTo>
                <a:lnTo>
                  <a:pt x="810" y="1169"/>
                </a:lnTo>
                <a:lnTo>
                  <a:pt x="810" y="1170"/>
                </a:lnTo>
                <a:lnTo>
                  <a:pt x="810" y="1170"/>
                </a:lnTo>
                <a:lnTo>
                  <a:pt x="810" y="1171"/>
                </a:lnTo>
                <a:lnTo>
                  <a:pt x="809" y="1172"/>
                </a:lnTo>
                <a:lnTo>
                  <a:pt x="809" y="1173"/>
                </a:lnTo>
                <a:lnTo>
                  <a:pt x="809" y="1174"/>
                </a:lnTo>
                <a:lnTo>
                  <a:pt x="809" y="1174"/>
                </a:lnTo>
                <a:lnTo>
                  <a:pt x="809" y="1175"/>
                </a:lnTo>
                <a:lnTo>
                  <a:pt x="809" y="1176"/>
                </a:lnTo>
                <a:lnTo>
                  <a:pt x="808" y="1177"/>
                </a:lnTo>
                <a:lnTo>
                  <a:pt x="808" y="1178"/>
                </a:lnTo>
                <a:lnTo>
                  <a:pt x="808" y="1179"/>
                </a:lnTo>
                <a:lnTo>
                  <a:pt x="808" y="1179"/>
                </a:lnTo>
                <a:lnTo>
                  <a:pt x="808" y="1180"/>
                </a:lnTo>
                <a:lnTo>
                  <a:pt x="808" y="1181"/>
                </a:lnTo>
                <a:lnTo>
                  <a:pt x="808" y="1182"/>
                </a:lnTo>
                <a:lnTo>
                  <a:pt x="808" y="1183"/>
                </a:lnTo>
                <a:lnTo>
                  <a:pt x="808" y="1183"/>
                </a:lnTo>
                <a:lnTo>
                  <a:pt x="808" y="1184"/>
                </a:lnTo>
                <a:lnTo>
                  <a:pt x="807" y="1184"/>
                </a:lnTo>
                <a:lnTo>
                  <a:pt x="807" y="1185"/>
                </a:lnTo>
                <a:lnTo>
                  <a:pt x="806" y="1186"/>
                </a:lnTo>
                <a:lnTo>
                  <a:pt x="805" y="1186"/>
                </a:lnTo>
                <a:lnTo>
                  <a:pt x="805" y="1187"/>
                </a:lnTo>
                <a:lnTo>
                  <a:pt x="805" y="1187"/>
                </a:lnTo>
                <a:lnTo>
                  <a:pt x="805" y="1188"/>
                </a:lnTo>
                <a:lnTo>
                  <a:pt x="805" y="1188"/>
                </a:lnTo>
                <a:lnTo>
                  <a:pt x="804" y="1188"/>
                </a:lnTo>
                <a:lnTo>
                  <a:pt x="803" y="1189"/>
                </a:lnTo>
                <a:lnTo>
                  <a:pt x="802" y="1190"/>
                </a:lnTo>
                <a:lnTo>
                  <a:pt x="802" y="1191"/>
                </a:lnTo>
                <a:lnTo>
                  <a:pt x="801" y="1191"/>
                </a:lnTo>
                <a:lnTo>
                  <a:pt x="801" y="1192"/>
                </a:lnTo>
                <a:lnTo>
                  <a:pt x="800" y="1192"/>
                </a:lnTo>
                <a:lnTo>
                  <a:pt x="800" y="1192"/>
                </a:lnTo>
                <a:lnTo>
                  <a:pt x="800" y="1193"/>
                </a:lnTo>
                <a:lnTo>
                  <a:pt x="800" y="1194"/>
                </a:lnTo>
                <a:lnTo>
                  <a:pt x="799" y="1195"/>
                </a:lnTo>
                <a:lnTo>
                  <a:pt x="799" y="1196"/>
                </a:lnTo>
                <a:lnTo>
                  <a:pt x="798" y="1197"/>
                </a:lnTo>
                <a:lnTo>
                  <a:pt x="798" y="1197"/>
                </a:lnTo>
                <a:lnTo>
                  <a:pt x="798" y="1198"/>
                </a:lnTo>
                <a:lnTo>
                  <a:pt x="798" y="1199"/>
                </a:lnTo>
                <a:lnTo>
                  <a:pt x="798" y="1200"/>
                </a:lnTo>
                <a:lnTo>
                  <a:pt x="798" y="1201"/>
                </a:lnTo>
                <a:lnTo>
                  <a:pt x="798" y="1201"/>
                </a:lnTo>
                <a:lnTo>
                  <a:pt x="798" y="1202"/>
                </a:lnTo>
                <a:lnTo>
                  <a:pt x="798" y="1203"/>
                </a:lnTo>
                <a:lnTo>
                  <a:pt x="799" y="1203"/>
                </a:lnTo>
                <a:lnTo>
                  <a:pt x="799" y="1204"/>
                </a:lnTo>
                <a:lnTo>
                  <a:pt x="799" y="1205"/>
                </a:lnTo>
                <a:lnTo>
                  <a:pt x="800" y="1206"/>
                </a:lnTo>
                <a:lnTo>
                  <a:pt x="800" y="1206"/>
                </a:lnTo>
                <a:lnTo>
                  <a:pt x="800" y="1207"/>
                </a:lnTo>
                <a:lnTo>
                  <a:pt x="801" y="1208"/>
                </a:lnTo>
                <a:lnTo>
                  <a:pt x="802" y="1209"/>
                </a:lnTo>
                <a:lnTo>
                  <a:pt x="802" y="1210"/>
                </a:lnTo>
                <a:lnTo>
                  <a:pt x="803" y="1210"/>
                </a:lnTo>
                <a:lnTo>
                  <a:pt x="804" y="1211"/>
                </a:lnTo>
                <a:lnTo>
                  <a:pt x="805" y="1211"/>
                </a:lnTo>
                <a:lnTo>
                  <a:pt x="805" y="1212"/>
                </a:lnTo>
                <a:lnTo>
                  <a:pt x="806" y="1212"/>
                </a:lnTo>
                <a:lnTo>
                  <a:pt x="806" y="1213"/>
                </a:lnTo>
                <a:lnTo>
                  <a:pt x="807" y="1214"/>
                </a:lnTo>
                <a:lnTo>
                  <a:pt x="808" y="1214"/>
                </a:lnTo>
                <a:lnTo>
                  <a:pt x="808" y="1215"/>
                </a:lnTo>
                <a:lnTo>
                  <a:pt x="809" y="1215"/>
                </a:lnTo>
                <a:lnTo>
                  <a:pt x="809" y="1215"/>
                </a:lnTo>
                <a:lnTo>
                  <a:pt x="809" y="1215"/>
                </a:lnTo>
                <a:lnTo>
                  <a:pt x="809" y="1216"/>
                </a:lnTo>
                <a:lnTo>
                  <a:pt x="810" y="1216"/>
                </a:lnTo>
                <a:lnTo>
                  <a:pt x="810" y="1217"/>
                </a:lnTo>
                <a:lnTo>
                  <a:pt x="811" y="1218"/>
                </a:lnTo>
                <a:lnTo>
                  <a:pt x="812" y="1219"/>
                </a:lnTo>
                <a:lnTo>
                  <a:pt x="813" y="1219"/>
                </a:lnTo>
                <a:lnTo>
                  <a:pt x="813" y="1220"/>
                </a:lnTo>
                <a:lnTo>
                  <a:pt x="814" y="1221"/>
                </a:lnTo>
                <a:lnTo>
                  <a:pt x="814" y="1222"/>
                </a:lnTo>
                <a:lnTo>
                  <a:pt x="814" y="1223"/>
                </a:lnTo>
                <a:lnTo>
                  <a:pt x="814" y="1224"/>
                </a:lnTo>
                <a:lnTo>
                  <a:pt x="815" y="1224"/>
                </a:lnTo>
                <a:lnTo>
                  <a:pt x="815" y="1225"/>
                </a:lnTo>
                <a:lnTo>
                  <a:pt x="815" y="1226"/>
                </a:lnTo>
                <a:lnTo>
                  <a:pt x="816" y="1226"/>
                </a:lnTo>
                <a:lnTo>
                  <a:pt x="816" y="1227"/>
                </a:lnTo>
                <a:lnTo>
                  <a:pt x="816" y="1228"/>
                </a:lnTo>
                <a:lnTo>
                  <a:pt x="817" y="1228"/>
                </a:lnTo>
                <a:lnTo>
                  <a:pt x="817" y="1229"/>
                </a:lnTo>
                <a:lnTo>
                  <a:pt x="818" y="1230"/>
                </a:lnTo>
                <a:lnTo>
                  <a:pt x="818" y="1231"/>
                </a:lnTo>
                <a:lnTo>
                  <a:pt x="818" y="1232"/>
                </a:lnTo>
                <a:lnTo>
                  <a:pt x="818" y="1233"/>
                </a:lnTo>
                <a:lnTo>
                  <a:pt x="818" y="1233"/>
                </a:lnTo>
                <a:lnTo>
                  <a:pt x="818" y="1234"/>
                </a:lnTo>
                <a:lnTo>
                  <a:pt x="819" y="1235"/>
                </a:lnTo>
                <a:lnTo>
                  <a:pt x="819" y="1236"/>
                </a:lnTo>
                <a:lnTo>
                  <a:pt x="819" y="1237"/>
                </a:lnTo>
                <a:lnTo>
                  <a:pt x="819" y="1237"/>
                </a:lnTo>
                <a:lnTo>
                  <a:pt x="820" y="1238"/>
                </a:lnTo>
                <a:lnTo>
                  <a:pt x="820" y="1239"/>
                </a:lnTo>
                <a:lnTo>
                  <a:pt x="820" y="1240"/>
                </a:lnTo>
                <a:lnTo>
                  <a:pt x="820" y="1241"/>
                </a:lnTo>
                <a:lnTo>
                  <a:pt x="820" y="1242"/>
                </a:lnTo>
                <a:lnTo>
                  <a:pt x="821" y="1242"/>
                </a:lnTo>
                <a:lnTo>
                  <a:pt x="821" y="1242"/>
                </a:lnTo>
                <a:lnTo>
                  <a:pt x="821" y="1243"/>
                </a:lnTo>
                <a:lnTo>
                  <a:pt x="821" y="1244"/>
                </a:lnTo>
                <a:lnTo>
                  <a:pt x="821" y="1245"/>
                </a:lnTo>
                <a:lnTo>
                  <a:pt x="822" y="1246"/>
                </a:lnTo>
                <a:lnTo>
                  <a:pt x="822" y="1246"/>
                </a:lnTo>
                <a:lnTo>
                  <a:pt x="823" y="1247"/>
                </a:lnTo>
                <a:lnTo>
                  <a:pt x="823" y="1248"/>
                </a:lnTo>
                <a:lnTo>
                  <a:pt x="823" y="1249"/>
                </a:lnTo>
                <a:lnTo>
                  <a:pt x="823" y="1250"/>
                </a:lnTo>
                <a:lnTo>
                  <a:pt x="823" y="1251"/>
                </a:lnTo>
                <a:lnTo>
                  <a:pt x="823" y="1251"/>
                </a:lnTo>
                <a:lnTo>
                  <a:pt x="824" y="1252"/>
                </a:lnTo>
                <a:lnTo>
                  <a:pt x="824" y="1253"/>
                </a:lnTo>
                <a:lnTo>
                  <a:pt x="824" y="1254"/>
                </a:lnTo>
                <a:lnTo>
                  <a:pt x="824" y="1255"/>
                </a:lnTo>
                <a:lnTo>
                  <a:pt x="824" y="1255"/>
                </a:lnTo>
                <a:lnTo>
                  <a:pt x="825" y="1255"/>
                </a:lnTo>
                <a:lnTo>
                  <a:pt x="825" y="1256"/>
                </a:lnTo>
                <a:lnTo>
                  <a:pt x="825" y="1257"/>
                </a:lnTo>
                <a:lnTo>
                  <a:pt x="826" y="1258"/>
                </a:lnTo>
                <a:lnTo>
                  <a:pt x="826" y="1259"/>
                </a:lnTo>
                <a:lnTo>
                  <a:pt x="826" y="1260"/>
                </a:lnTo>
                <a:lnTo>
                  <a:pt x="827" y="1260"/>
                </a:lnTo>
                <a:lnTo>
                  <a:pt x="827" y="1261"/>
                </a:lnTo>
                <a:lnTo>
                  <a:pt x="827" y="1262"/>
                </a:lnTo>
                <a:lnTo>
                  <a:pt x="827" y="1263"/>
                </a:lnTo>
                <a:lnTo>
                  <a:pt x="827" y="1263"/>
                </a:lnTo>
                <a:lnTo>
                  <a:pt x="827" y="1264"/>
                </a:lnTo>
                <a:lnTo>
                  <a:pt x="827" y="1264"/>
                </a:lnTo>
                <a:lnTo>
                  <a:pt x="828" y="1265"/>
                </a:lnTo>
                <a:lnTo>
                  <a:pt x="828" y="1266"/>
                </a:lnTo>
                <a:lnTo>
                  <a:pt x="829" y="1266"/>
                </a:lnTo>
                <a:lnTo>
                  <a:pt x="829" y="1267"/>
                </a:lnTo>
                <a:lnTo>
                  <a:pt x="829" y="1268"/>
                </a:lnTo>
                <a:lnTo>
                  <a:pt x="830" y="1268"/>
                </a:lnTo>
                <a:lnTo>
                  <a:pt x="830" y="1269"/>
                </a:lnTo>
                <a:lnTo>
                  <a:pt x="830" y="1269"/>
                </a:lnTo>
                <a:lnTo>
                  <a:pt x="831" y="1269"/>
                </a:lnTo>
                <a:lnTo>
                  <a:pt x="831" y="1270"/>
                </a:lnTo>
                <a:lnTo>
                  <a:pt x="832" y="1270"/>
                </a:lnTo>
                <a:lnTo>
                  <a:pt x="832" y="1271"/>
                </a:lnTo>
                <a:lnTo>
                  <a:pt x="832" y="1272"/>
                </a:lnTo>
                <a:lnTo>
                  <a:pt x="832" y="1273"/>
                </a:lnTo>
                <a:lnTo>
                  <a:pt x="832" y="1273"/>
                </a:lnTo>
                <a:lnTo>
                  <a:pt x="833" y="1274"/>
                </a:lnTo>
                <a:lnTo>
                  <a:pt x="833" y="1275"/>
                </a:lnTo>
                <a:lnTo>
                  <a:pt x="834" y="1276"/>
                </a:lnTo>
                <a:lnTo>
                  <a:pt x="834" y="1277"/>
                </a:lnTo>
                <a:lnTo>
                  <a:pt x="835" y="1277"/>
                </a:lnTo>
                <a:lnTo>
                  <a:pt x="835" y="1278"/>
                </a:lnTo>
                <a:lnTo>
                  <a:pt x="835" y="1278"/>
                </a:lnTo>
                <a:lnTo>
                  <a:pt x="835" y="1279"/>
                </a:lnTo>
                <a:lnTo>
                  <a:pt x="836" y="1280"/>
                </a:lnTo>
                <a:lnTo>
                  <a:pt x="836" y="1281"/>
                </a:lnTo>
                <a:lnTo>
                  <a:pt x="836" y="1282"/>
                </a:lnTo>
                <a:lnTo>
                  <a:pt x="836" y="1282"/>
                </a:lnTo>
                <a:lnTo>
                  <a:pt x="836" y="1283"/>
                </a:lnTo>
                <a:lnTo>
                  <a:pt x="836" y="1283"/>
                </a:lnTo>
                <a:lnTo>
                  <a:pt x="836" y="1284"/>
                </a:lnTo>
                <a:lnTo>
                  <a:pt x="836" y="1285"/>
                </a:lnTo>
                <a:lnTo>
                  <a:pt x="836" y="1286"/>
                </a:lnTo>
                <a:lnTo>
                  <a:pt x="836" y="1287"/>
                </a:lnTo>
                <a:lnTo>
                  <a:pt x="836" y="1287"/>
                </a:lnTo>
                <a:lnTo>
                  <a:pt x="836" y="1288"/>
                </a:lnTo>
                <a:lnTo>
                  <a:pt x="836" y="1289"/>
                </a:lnTo>
                <a:lnTo>
                  <a:pt x="836" y="1290"/>
                </a:lnTo>
                <a:lnTo>
                  <a:pt x="836" y="1291"/>
                </a:lnTo>
                <a:lnTo>
                  <a:pt x="836" y="1291"/>
                </a:lnTo>
                <a:lnTo>
                  <a:pt x="836" y="1292"/>
                </a:lnTo>
                <a:lnTo>
                  <a:pt x="836" y="1293"/>
                </a:lnTo>
                <a:lnTo>
                  <a:pt x="836" y="1294"/>
                </a:lnTo>
                <a:lnTo>
                  <a:pt x="836" y="1295"/>
                </a:lnTo>
                <a:lnTo>
                  <a:pt x="837" y="1296"/>
                </a:lnTo>
                <a:lnTo>
                  <a:pt x="837" y="1297"/>
                </a:lnTo>
                <a:lnTo>
                  <a:pt x="837" y="1298"/>
                </a:lnTo>
                <a:lnTo>
                  <a:pt x="838" y="1299"/>
                </a:lnTo>
                <a:lnTo>
                  <a:pt x="838" y="1300"/>
                </a:lnTo>
                <a:lnTo>
                  <a:pt x="838" y="1300"/>
                </a:lnTo>
                <a:lnTo>
                  <a:pt x="838" y="1301"/>
                </a:lnTo>
                <a:lnTo>
                  <a:pt x="839" y="1302"/>
                </a:lnTo>
                <a:lnTo>
                  <a:pt x="839" y="1303"/>
                </a:lnTo>
                <a:lnTo>
                  <a:pt x="839" y="1304"/>
                </a:lnTo>
                <a:lnTo>
                  <a:pt x="840" y="1304"/>
                </a:lnTo>
                <a:lnTo>
                  <a:pt x="840" y="1305"/>
                </a:lnTo>
                <a:lnTo>
                  <a:pt x="840" y="1305"/>
                </a:lnTo>
                <a:lnTo>
                  <a:pt x="841" y="1305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7"/>
                </a:lnTo>
                <a:lnTo>
                  <a:pt x="842" y="1307"/>
                </a:lnTo>
                <a:lnTo>
                  <a:pt x="842" y="1308"/>
                </a:lnTo>
                <a:lnTo>
                  <a:pt x="842" y="1309"/>
                </a:lnTo>
                <a:lnTo>
                  <a:pt x="843" y="1309"/>
                </a:lnTo>
                <a:lnTo>
                  <a:pt x="844" y="1310"/>
                </a:lnTo>
                <a:lnTo>
                  <a:pt x="845" y="1310"/>
                </a:lnTo>
                <a:lnTo>
                  <a:pt x="845" y="1310"/>
                </a:lnTo>
                <a:lnTo>
                  <a:pt x="846" y="1310"/>
                </a:lnTo>
                <a:lnTo>
                  <a:pt x="847" y="1310"/>
                </a:lnTo>
                <a:lnTo>
                  <a:pt x="848" y="1310"/>
                </a:lnTo>
                <a:lnTo>
                  <a:pt x="849" y="1310"/>
                </a:lnTo>
                <a:lnTo>
                  <a:pt x="850" y="1310"/>
                </a:lnTo>
                <a:lnTo>
                  <a:pt x="850" y="1309"/>
                </a:lnTo>
                <a:lnTo>
                  <a:pt x="849" y="1309"/>
                </a:lnTo>
                <a:lnTo>
                  <a:pt x="850" y="1308"/>
                </a:lnTo>
                <a:lnTo>
                  <a:pt x="850" y="1307"/>
                </a:lnTo>
                <a:lnTo>
                  <a:pt x="850" y="1306"/>
                </a:lnTo>
                <a:lnTo>
                  <a:pt x="850" y="1305"/>
                </a:lnTo>
                <a:lnTo>
                  <a:pt x="851" y="1305"/>
                </a:lnTo>
                <a:lnTo>
                  <a:pt x="851" y="1304"/>
                </a:lnTo>
                <a:lnTo>
                  <a:pt x="851" y="1303"/>
                </a:lnTo>
                <a:lnTo>
                  <a:pt x="852" y="1302"/>
                </a:lnTo>
                <a:lnTo>
                  <a:pt x="852" y="1301"/>
                </a:lnTo>
                <a:lnTo>
                  <a:pt x="852" y="1300"/>
                </a:lnTo>
                <a:lnTo>
                  <a:pt x="853" y="1300"/>
                </a:lnTo>
                <a:lnTo>
                  <a:pt x="853" y="1299"/>
                </a:lnTo>
                <a:lnTo>
                  <a:pt x="852" y="1298"/>
                </a:lnTo>
                <a:lnTo>
                  <a:pt x="851" y="1298"/>
                </a:lnTo>
                <a:lnTo>
                  <a:pt x="851" y="1297"/>
                </a:lnTo>
                <a:lnTo>
                  <a:pt x="851" y="1298"/>
                </a:lnTo>
                <a:lnTo>
                  <a:pt x="852" y="1298"/>
                </a:lnTo>
                <a:lnTo>
                  <a:pt x="853" y="1298"/>
                </a:lnTo>
                <a:lnTo>
                  <a:pt x="854" y="1298"/>
                </a:lnTo>
                <a:lnTo>
                  <a:pt x="854" y="1298"/>
                </a:lnTo>
                <a:lnTo>
                  <a:pt x="854" y="1299"/>
                </a:lnTo>
                <a:lnTo>
                  <a:pt x="855" y="1299"/>
                </a:lnTo>
                <a:lnTo>
                  <a:pt x="855" y="1300"/>
                </a:lnTo>
                <a:lnTo>
                  <a:pt x="856" y="1300"/>
                </a:lnTo>
                <a:lnTo>
                  <a:pt x="856" y="1301"/>
                </a:lnTo>
                <a:lnTo>
                  <a:pt x="856" y="1302"/>
                </a:lnTo>
                <a:lnTo>
                  <a:pt x="857" y="1302"/>
                </a:lnTo>
                <a:lnTo>
                  <a:pt x="857" y="1303"/>
                </a:lnTo>
                <a:lnTo>
                  <a:pt x="857" y="1304"/>
                </a:lnTo>
                <a:lnTo>
                  <a:pt x="857" y="1305"/>
                </a:lnTo>
                <a:lnTo>
                  <a:pt x="857" y="1305"/>
                </a:lnTo>
                <a:lnTo>
                  <a:pt x="857" y="1306"/>
                </a:lnTo>
                <a:lnTo>
                  <a:pt x="857" y="1307"/>
                </a:lnTo>
                <a:lnTo>
                  <a:pt x="858" y="1307"/>
                </a:lnTo>
                <a:lnTo>
                  <a:pt x="858" y="1308"/>
                </a:lnTo>
                <a:lnTo>
                  <a:pt x="859" y="1308"/>
                </a:lnTo>
                <a:lnTo>
                  <a:pt x="859" y="1309"/>
                </a:lnTo>
                <a:lnTo>
                  <a:pt x="860" y="1309"/>
                </a:lnTo>
                <a:lnTo>
                  <a:pt x="861" y="1309"/>
                </a:lnTo>
                <a:lnTo>
                  <a:pt x="862" y="1309"/>
                </a:lnTo>
                <a:lnTo>
                  <a:pt x="862" y="1310"/>
                </a:lnTo>
                <a:lnTo>
                  <a:pt x="863" y="1310"/>
                </a:lnTo>
                <a:lnTo>
                  <a:pt x="863" y="1310"/>
                </a:lnTo>
                <a:lnTo>
                  <a:pt x="864" y="1310"/>
                </a:lnTo>
                <a:lnTo>
                  <a:pt x="865" y="1310"/>
                </a:lnTo>
                <a:lnTo>
                  <a:pt x="865" y="1311"/>
                </a:lnTo>
                <a:lnTo>
                  <a:pt x="866" y="1311"/>
                </a:lnTo>
                <a:lnTo>
                  <a:pt x="867" y="1312"/>
                </a:lnTo>
                <a:lnTo>
                  <a:pt x="868" y="1313"/>
                </a:lnTo>
                <a:lnTo>
                  <a:pt x="868" y="1314"/>
                </a:lnTo>
                <a:lnTo>
                  <a:pt x="869" y="1314"/>
                </a:lnTo>
                <a:lnTo>
                  <a:pt x="869" y="1314"/>
                </a:lnTo>
                <a:lnTo>
                  <a:pt x="870" y="1314"/>
                </a:lnTo>
                <a:lnTo>
                  <a:pt x="870" y="1315"/>
                </a:lnTo>
                <a:lnTo>
                  <a:pt x="871" y="1315"/>
                </a:lnTo>
                <a:lnTo>
                  <a:pt x="871" y="1316"/>
                </a:lnTo>
                <a:lnTo>
                  <a:pt x="872" y="1316"/>
                </a:lnTo>
                <a:lnTo>
                  <a:pt x="872" y="1317"/>
                </a:lnTo>
                <a:lnTo>
                  <a:pt x="872" y="1317"/>
                </a:lnTo>
                <a:lnTo>
                  <a:pt x="872" y="1318"/>
                </a:lnTo>
                <a:lnTo>
                  <a:pt x="873" y="1318"/>
                </a:lnTo>
                <a:lnTo>
                  <a:pt x="873" y="1319"/>
                </a:lnTo>
                <a:lnTo>
                  <a:pt x="874" y="1319"/>
                </a:lnTo>
                <a:lnTo>
                  <a:pt x="874" y="1319"/>
                </a:lnTo>
                <a:lnTo>
                  <a:pt x="875" y="1320"/>
                </a:lnTo>
                <a:lnTo>
                  <a:pt x="876" y="1321"/>
                </a:lnTo>
                <a:lnTo>
                  <a:pt x="876" y="1322"/>
                </a:lnTo>
                <a:lnTo>
                  <a:pt x="877" y="1322"/>
                </a:lnTo>
                <a:lnTo>
                  <a:pt x="877" y="1323"/>
                </a:lnTo>
                <a:lnTo>
                  <a:pt x="877" y="1323"/>
                </a:lnTo>
                <a:lnTo>
                  <a:pt x="878" y="1324"/>
                </a:lnTo>
                <a:lnTo>
                  <a:pt x="879" y="1324"/>
                </a:lnTo>
                <a:lnTo>
                  <a:pt x="879" y="1325"/>
                </a:lnTo>
                <a:lnTo>
                  <a:pt x="880" y="1325"/>
                </a:lnTo>
                <a:lnTo>
                  <a:pt x="880" y="1326"/>
                </a:lnTo>
                <a:lnTo>
                  <a:pt x="880" y="1327"/>
                </a:lnTo>
                <a:lnTo>
                  <a:pt x="881" y="1328"/>
                </a:lnTo>
                <a:lnTo>
                  <a:pt x="881" y="1328"/>
                </a:lnTo>
                <a:lnTo>
                  <a:pt x="881" y="1328"/>
                </a:lnTo>
                <a:lnTo>
                  <a:pt x="882" y="1328"/>
                </a:lnTo>
                <a:lnTo>
                  <a:pt x="883" y="1328"/>
                </a:lnTo>
                <a:lnTo>
                  <a:pt x="883" y="1329"/>
                </a:lnTo>
                <a:lnTo>
                  <a:pt x="885" y="1329"/>
                </a:lnTo>
                <a:lnTo>
                  <a:pt x="886" y="1329"/>
                </a:lnTo>
                <a:lnTo>
                  <a:pt x="886" y="1329"/>
                </a:lnTo>
                <a:lnTo>
                  <a:pt x="887" y="1329"/>
                </a:lnTo>
                <a:lnTo>
                  <a:pt x="888" y="1329"/>
                </a:lnTo>
                <a:lnTo>
                  <a:pt x="888" y="1328"/>
                </a:lnTo>
                <a:lnTo>
                  <a:pt x="889" y="1328"/>
                </a:lnTo>
                <a:lnTo>
                  <a:pt x="889" y="1328"/>
                </a:lnTo>
                <a:lnTo>
                  <a:pt x="890" y="1328"/>
                </a:lnTo>
                <a:lnTo>
                  <a:pt x="890" y="1328"/>
                </a:lnTo>
                <a:lnTo>
                  <a:pt x="891" y="1328"/>
                </a:lnTo>
                <a:lnTo>
                  <a:pt x="892" y="1328"/>
                </a:lnTo>
                <a:lnTo>
                  <a:pt x="893" y="1328"/>
                </a:lnTo>
                <a:lnTo>
                  <a:pt x="893" y="1328"/>
                </a:lnTo>
                <a:lnTo>
                  <a:pt x="894" y="1329"/>
                </a:lnTo>
                <a:lnTo>
                  <a:pt x="895" y="1329"/>
                </a:lnTo>
                <a:lnTo>
                  <a:pt x="895" y="1330"/>
                </a:lnTo>
                <a:lnTo>
                  <a:pt x="895" y="1331"/>
                </a:lnTo>
                <a:lnTo>
                  <a:pt x="896" y="1332"/>
                </a:lnTo>
                <a:lnTo>
                  <a:pt x="897" y="1332"/>
                </a:lnTo>
                <a:lnTo>
                  <a:pt x="898" y="1333"/>
                </a:lnTo>
                <a:lnTo>
                  <a:pt x="898" y="1334"/>
                </a:lnTo>
                <a:lnTo>
                  <a:pt x="899" y="1335"/>
                </a:lnTo>
                <a:lnTo>
                  <a:pt x="899" y="1336"/>
                </a:lnTo>
                <a:lnTo>
                  <a:pt x="899" y="1336"/>
                </a:lnTo>
                <a:lnTo>
                  <a:pt x="899" y="1337"/>
                </a:lnTo>
                <a:lnTo>
                  <a:pt x="900" y="1337"/>
                </a:lnTo>
                <a:lnTo>
                  <a:pt x="900" y="1337"/>
                </a:lnTo>
                <a:lnTo>
                  <a:pt x="901" y="1338"/>
                </a:lnTo>
                <a:lnTo>
                  <a:pt x="902" y="1339"/>
                </a:lnTo>
                <a:lnTo>
                  <a:pt x="903" y="1340"/>
                </a:lnTo>
                <a:lnTo>
                  <a:pt x="903" y="1341"/>
                </a:lnTo>
                <a:lnTo>
                  <a:pt x="904" y="1341"/>
                </a:lnTo>
                <a:lnTo>
                  <a:pt x="904" y="1341"/>
                </a:lnTo>
                <a:lnTo>
                  <a:pt x="904" y="1342"/>
                </a:lnTo>
                <a:lnTo>
                  <a:pt x="904" y="1343"/>
                </a:lnTo>
                <a:lnTo>
                  <a:pt x="904" y="1343"/>
                </a:lnTo>
                <a:lnTo>
                  <a:pt x="904" y="1344"/>
                </a:lnTo>
                <a:lnTo>
                  <a:pt x="904" y="1345"/>
                </a:lnTo>
                <a:lnTo>
                  <a:pt x="904" y="1346"/>
                </a:lnTo>
                <a:lnTo>
                  <a:pt x="905" y="1346"/>
                </a:lnTo>
                <a:lnTo>
                  <a:pt x="905" y="1346"/>
                </a:lnTo>
                <a:lnTo>
                  <a:pt x="906" y="1346"/>
                </a:lnTo>
                <a:lnTo>
                  <a:pt x="906" y="1347"/>
                </a:lnTo>
                <a:lnTo>
                  <a:pt x="907" y="1347"/>
                </a:lnTo>
                <a:lnTo>
                  <a:pt x="908" y="1347"/>
                </a:lnTo>
                <a:lnTo>
                  <a:pt x="908" y="1348"/>
                </a:lnTo>
                <a:lnTo>
                  <a:pt x="908" y="1348"/>
                </a:lnTo>
                <a:lnTo>
                  <a:pt x="909" y="1348"/>
                </a:lnTo>
                <a:lnTo>
                  <a:pt x="909" y="1349"/>
                </a:lnTo>
                <a:lnTo>
                  <a:pt x="909" y="1350"/>
                </a:lnTo>
                <a:lnTo>
                  <a:pt x="909" y="1350"/>
                </a:lnTo>
                <a:lnTo>
                  <a:pt x="909" y="1351"/>
                </a:lnTo>
                <a:lnTo>
                  <a:pt x="910" y="1351"/>
                </a:lnTo>
                <a:lnTo>
                  <a:pt x="910" y="1352"/>
                </a:lnTo>
                <a:lnTo>
                  <a:pt x="910" y="1353"/>
                </a:lnTo>
                <a:lnTo>
                  <a:pt x="910" y="1354"/>
                </a:lnTo>
                <a:lnTo>
                  <a:pt x="910" y="1355"/>
                </a:lnTo>
                <a:lnTo>
                  <a:pt x="909" y="1355"/>
                </a:lnTo>
                <a:lnTo>
                  <a:pt x="909" y="1355"/>
                </a:lnTo>
                <a:lnTo>
                  <a:pt x="908" y="1355"/>
                </a:lnTo>
                <a:lnTo>
                  <a:pt x="908" y="1356"/>
                </a:lnTo>
                <a:lnTo>
                  <a:pt x="908" y="1357"/>
                </a:lnTo>
                <a:lnTo>
                  <a:pt x="907" y="1357"/>
                </a:lnTo>
                <a:lnTo>
                  <a:pt x="907" y="1356"/>
                </a:lnTo>
                <a:lnTo>
                  <a:pt x="906" y="1356"/>
                </a:lnTo>
                <a:lnTo>
                  <a:pt x="905" y="1356"/>
                </a:lnTo>
                <a:lnTo>
                  <a:pt x="905" y="1357"/>
                </a:lnTo>
                <a:lnTo>
                  <a:pt x="904" y="1357"/>
                </a:lnTo>
                <a:lnTo>
                  <a:pt x="904" y="1358"/>
                </a:lnTo>
                <a:lnTo>
                  <a:pt x="904" y="1358"/>
                </a:lnTo>
                <a:lnTo>
                  <a:pt x="904" y="1359"/>
                </a:lnTo>
                <a:lnTo>
                  <a:pt x="904" y="1359"/>
                </a:lnTo>
                <a:lnTo>
                  <a:pt x="904" y="1360"/>
                </a:lnTo>
                <a:lnTo>
                  <a:pt x="904" y="1361"/>
                </a:lnTo>
                <a:lnTo>
                  <a:pt x="904" y="1362"/>
                </a:lnTo>
                <a:lnTo>
                  <a:pt x="904" y="1363"/>
                </a:lnTo>
                <a:lnTo>
                  <a:pt x="903" y="1363"/>
                </a:lnTo>
                <a:lnTo>
                  <a:pt x="903" y="1364"/>
                </a:lnTo>
                <a:lnTo>
                  <a:pt x="902" y="1364"/>
                </a:lnTo>
                <a:lnTo>
                  <a:pt x="903" y="1364"/>
                </a:lnTo>
                <a:lnTo>
                  <a:pt x="903" y="1365"/>
                </a:lnTo>
                <a:lnTo>
                  <a:pt x="904" y="1365"/>
                </a:lnTo>
                <a:lnTo>
                  <a:pt x="904" y="1366"/>
                </a:lnTo>
                <a:lnTo>
                  <a:pt x="904" y="1367"/>
                </a:lnTo>
                <a:lnTo>
                  <a:pt x="904" y="1368"/>
                </a:lnTo>
                <a:lnTo>
                  <a:pt x="904" y="1368"/>
                </a:lnTo>
                <a:lnTo>
                  <a:pt x="904" y="1369"/>
                </a:lnTo>
                <a:lnTo>
                  <a:pt x="905" y="1369"/>
                </a:lnTo>
                <a:lnTo>
                  <a:pt x="905" y="1370"/>
                </a:lnTo>
                <a:lnTo>
                  <a:pt x="905" y="1371"/>
                </a:lnTo>
                <a:lnTo>
                  <a:pt x="906" y="1371"/>
                </a:lnTo>
                <a:lnTo>
                  <a:pt x="906" y="1372"/>
                </a:lnTo>
                <a:lnTo>
                  <a:pt x="906" y="1373"/>
                </a:lnTo>
                <a:lnTo>
                  <a:pt x="907" y="1373"/>
                </a:lnTo>
                <a:lnTo>
                  <a:pt x="907" y="1373"/>
                </a:lnTo>
                <a:lnTo>
                  <a:pt x="908" y="1374"/>
                </a:lnTo>
                <a:lnTo>
                  <a:pt x="908" y="1375"/>
                </a:lnTo>
                <a:lnTo>
                  <a:pt x="908" y="1375"/>
                </a:lnTo>
                <a:lnTo>
                  <a:pt x="908" y="1376"/>
                </a:lnTo>
                <a:lnTo>
                  <a:pt x="909" y="1376"/>
                </a:lnTo>
                <a:lnTo>
                  <a:pt x="909" y="1377"/>
                </a:lnTo>
                <a:lnTo>
                  <a:pt x="910" y="1377"/>
                </a:lnTo>
                <a:lnTo>
                  <a:pt x="910" y="1377"/>
                </a:lnTo>
                <a:lnTo>
                  <a:pt x="911" y="1377"/>
                </a:lnTo>
                <a:lnTo>
                  <a:pt x="912" y="1377"/>
                </a:lnTo>
                <a:lnTo>
                  <a:pt x="913" y="1377"/>
                </a:lnTo>
                <a:lnTo>
                  <a:pt x="913" y="1378"/>
                </a:lnTo>
                <a:lnTo>
                  <a:pt x="913" y="1378"/>
                </a:lnTo>
                <a:lnTo>
                  <a:pt x="914" y="1378"/>
                </a:lnTo>
                <a:lnTo>
                  <a:pt x="914" y="1379"/>
                </a:lnTo>
                <a:lnTo>
                  <a:pt x="915" y="1379"/>
                </a:lnTo>
                <a:lnTo>
                  <a:pt x="916" y="1379"/>
                </a:lnTo>
                <a:lnTo>
                  <a:pt x="917" y="1379"/>
                </a:lnTo>
                <a:lnTo>
                  <a:pt x="917" y="1379"/>
                </a:lnTo>
                <a:lnTo>
                  <a:pt x="918" y="1379"/>
                </a:lnTo>
                <a:lnTo>
                  <a:pt x="919" y="1379"/>
                </a:lnTo>
                <a:lnTo>
                  <a:pt x="920" y="1379"/>
                </a:lnTo>
                <a:lnTo>
                  <a:pt x="920" y="1378"/>
                </a:lnTo>
                <a:lnTo>
                  <a:pt x="921" y="1378"/>
                </a:lnTo>
                <a:lnTo>
                  <a:pt x="921" y="1377"/>
                </a:lnTo>
                <a:lnTo>
                  <a:pt x="921" y="1377"/>
                </a:lnTo>
                <a:lnTo>
                  <a:pt x="921" y="1377"/>
                </a:lnTo>
                <a:lnTo>
                  <a:pt x="922" y="1377"/>
                </a:lnTo>
                <a:lnTo>
                  <a:pt x="922" y="1378"/>
                </a:lnTo>
                <a:lnTo>
                  <a:pt x="922" y="1379"/>
                </a:lnTo>
                <a:lnTo>
                  <a:pt x="922" y="1379"/>
                </a:lnTo>
                <a:lnTo>
                  <a:pt x="922" y="1380"/>
                </a:lnTo>
                <a:lnTo>
                  <a:pt x="922" y="1381"/>
                </a:lnTo>
                <a:lnTo>
                  <a:pt x="922" y="1382"/>
                </a:lnTo>
                <a:lnTo>
                  <a:pt x="923" y="1382"/>
                </a:lnTo>
                <a:lnTo>
                  <a:pt x="923" y="1382"/>
                </a:lnTo>
                <a:lnTo>
                  <a:pt x="923" y="1383"/>
                </a:lnTo>
                <a:lnTo>
                  <a:pt x="923" y="1384"/>
                </a:lnTo>
                <a:lnTo>
                  <a:pt x="923" y="1385"/>
                </a:lnTo>
                <a:lnTo>
                  <a:pt x="923" y="1386"/>
                </a:lnTo>
                <a:lnTo>
                  <a:pt x="924" y="1386"/>
                </a:lnTo>
                <a:lnTo>
                  <a:pt x="924" y="1386"/>
                </a:lnTo>
                <a:lnTo>
                  <a:pt x="924" y="1387"/>
                </a:lnTo>
                <a:lnTo>
                  <a:pt x="925" y="1387"/>
                </a:lnTo>
                <a:lnTo>
                  <a:pt x="925" y="1388"/>
                </a:lnTo>
                <a:lnTo>
                  <a:pt x="925" y="1389"/>
                </a:lnTo>
                <a:lnTo>
                  <a:pt x="926" y="1389"/>
                </a:lnTo>
                <a:lnTo>
                  <a:pt x="926" y="1390"/>
                </a:lnTo>
                <a:lnTo>
                  <a:pt x="926" y="1391"/>
                </a:lnTo>
                <a:lnTo>
                  <a:pt x="926" y="1391"/>
                </a:lnTo>
                <a:lnTo>
                  <a:pt x="926" y="1391"/>
                </a:lnTo>
                <a:lnTo>
                  <a:pt x="926" y="1392"/>
                </a:lnTo>
                <a:lnTo>
                  <a:pt x="927" y="1392"/>
                </a:lnTo>
                <a:lnTo>
                  <a:pt x="927" y="1393"/>
                </a:lnTo>
                <a:lnTo>
                  <a:pt x="927" y="1394"/>
                </a:lnTo>
                <a:lnTo>
                  <a:pt x="927" y="1395"/>
                </a:lnTo>
                <a:lnTo>
                  <a:pt x="927" y="1395"/>
                </a:lnTo>
                <a:lnTo>
                  <a:pt x="927" y="1396"/>
                </a:lnTo>
                <a:lnTo>
                  <a:pt x="928" y="1396"/>
                </a:lnTo>
                <a:lnTo>
                  <a:pt x="928" y="1397"/>
                </a:lnTo>
                <a:lnTo>
                  <a:pt x="928" y="1398"/>
                </a:lnTo>
                <a:lnTo>
                  <a:pt x="928" y="1399"/>
                </a:lnTo>
                <a:lnTo>
                  <a:pt x="928" y="1400"/>
                </a:lnTo>
                <a:lnTo>
                  <a:pt x="929" y="1400"/>
                </a:lnTo>
                <a:lnTo>
                  <a:pt x="929" y="1400"/>
                </a:lnTo>
                <a:lnTo>
                  <a:pt x="930" y="1400"/>
                </a:lnTo>
                <a:lnTo>
                  <a:pt x="930" y="1401"/>
                </a:lnTo>
                <a:lnTo>
                  <a:pt x="930" y="1402"/>
                </a:lnTo>
                <a:lnTo>
                  <a:pt x="931" y="1402"/>
                </a:lnTo>
                <a:lnTo>
                  <a:pt x="931" y="1403"/>
                </a:lnTo>
                <a:lnTo>
                  <a:pt x="931" y="1403"/>
                </a:lnTo>
                <a:lnTo>
                  <a:pt x="932" y="1403"/>
                </a:lnTo>
                <a:lnTo>
                  <a:pt x="933" y="1404"/>
                </a:lnTo>
                <a:lnTo>
                  <a:pt x="934" y="1404"/>
                </a:lnTo>
                <a:lnTo>
                  <a:pt x="934" y="1405"/>
                </a:lnTo>
                <a:lnTo>
                  <a:pt x="935" y="1405"/>
                </a:lnTo>
                <a:lnTo>
                  <a:pt x="935" y="1406"/>
                </a:lnTo>
                <a:lnTo>
                  <a:pt x="935" y="1407"/>
                </a:lnTo>
                <a:lnTo>
                  <a:pt x="935" y="1407"/>
                </a:lnTo>
                <a:lnTo>
                  <a:pt x="935" y="1408"/>
                </a:lnTo>
                <a:lnTo>
                  <a:pt x="936" y="1408"/>
                </a:lnTo>
                <a:lnTo>
                  <a:pt x="936" y="1409"/>
                </a:lnTo>
                <a:lnTo>
                  <a:pt x="936" y="1409"/>
                </a:lnTo>
                <a:lnTo>
                  <a:pt x="936" y="1410"/>
                </a:lnTo>
                <a:lnTo>
                  <a:pt x="937" y="1410"/>
                </a:lnTo>
                <a:lnTo>
                  <a:pt x="937" y="1411"/>
                </a:lnTo>
                <a:lnTo>
                  <a:pt x="937" y="1412"/>
                </a:lnTo>
                <a:lnTo>
                  <a:pt x="938" y="1412"/>
                </a:lnTo>
                <a:lnTo>
                  <a:pt x="938" y="1413"/>
                </a:lnTo>
                <a:lnTo>
                  <a:pt x="939" y="1413"/>
                </a:lnTo>
                <a:lnTo>
                  <a:pt x="939" y="1413"/>
                </a:lnTo>
                <a:lnTo>
                  <a:pt x="938" y="1413"/>
                </a:lnTo>
                <a:lnTo>
                  <a:pt x="938" y="1414"/>
                </a:lnTo>
                <a:lnTo>
                  <a:pt x="938" y="1415"/>
                </a:lnTo>
                <a:lnTo>
                  <a:pt x="938" y="1416"/>
                </a:lnTo>
                <a:lnTo>
                  <a:pt x="939" y="1416"/>
                </a:lnTo>
                <a:lnTo>
                  <a:pt x="939" y="1417"/>
                </a:lnTo>
                <a:lnTo>
                  <a:pt x="939" y="1418"/>
                </a:lnTo>
                <a:lnTo>
                  <a:pt x="939" y="1418"/>
                </a:lnTo>
                <a:lnTo>
                  <a:pt x="939" y="1419"/>
                </a:lnTo>
                <a:lnTo>
                  <a:pt x="938" y="1419"/>
                </a:lnTo>
                <a:lnTo>
                  <a:pt x="938" y="1420"/>
                </a:lnTo>
                <a:lnTo>
                  <a:pt x="938" y="1421"/>
                </a:lnTo>
                <a:lnTo>
                  <a:pt x="938" y="1422"/>
                </a:lnTo>
                <a:lnTo>
                  <a:pt x="938" y="1422"/>
                </a:lnTo>
                <a:lnTo>
                  <a:pt x="938" y="1423"/>
                </a:lnTo>
                <a:lnTo>
                  <a:pt x="939" y="1423"/>
                </a:lnTo>
                <a:lnTo>
                  <a:pt x="939" y="1424"/>
                </a:lnTo>
                <a:lnTo>
                  <a:pt x="939" y="1425"/>
                </a:lnTo>
                <a:lnTo>
                  <a:pt x="939" y="1426"/>
                </a:lnTo>
                <a:lnTo>
                  <a:pt x="940" y="1426"/>
                </a:lnTo>
                <a:lnTo>
                  <a:pt x="940" y="1427"/>
                </a:lnTo>
                <a:lnTo>
                  <a:pt x="940" y="1427"/>
                </a:lnTo>
                <a:lnTo>
                  <a:pt x="940" y="1427"/>
                </a:lnTo>
                <a:lnTo>
                  <a:pt x="940" y="1428"/>
                </a:lnTo>
                <a:lnTo>
                  <a:pt x="941" y="1428"/>
                </a:lnTo>
                <a:lnTo>
                  <a:pt x="941" y="1429"/>
                </a:lnTo>
                <a:lnTo>
                  <a:pt x="941" y="1430"/>
                </a:lnTo>
                <a:lnTo>
                  <a:pt x="942" y="1430"/>
                </a:lnTo>
                <a:lnTo>
                  <a:pt x="942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2" y="1432"/>
                </a:lnTo>
                <a:lnTo>
                  <a:pt x="942" y="1433"/>
                </a:lnTo>
                <a:lnTo>
                  <a:pt x="943" y="1433"/>
                </a:lnTo>
                <a:lnTo>
                  <a:pt x="943" y="1434"/>
                </a:lnTo>
                <a:lnTo>
                  <a:pt x="943" y="1435"/>
                </a:lnTo>
                <a:lnTo>
                  <a:pt x="944" y="1435"/>
                </a:lnTo>
                <a:lnTo>
                  <a:pt x="944" y="1436"/>
                </a:lnTo>
                <a:lnTo>
                  <a:pt x="943" y="1436"/>
                </a:lnTo>
                <a:lnTo>
                  <a:pt x="943" y="1436"/>
                </a:lnTo>
                <a:lnTo>
                  <a:pt x="943" y="1437"/>
                </a:lnTo>
                <a:lnTo>
                  <a:pt x="943" y="1438"/>
                </a:lnTo>
                <a:lnTo>
                  <a:pt x="944" y="1438"/>
                </a:lnTo>
                <a:lnTo>
                  <a:pt x="944" y="1439"/>
                </a:lnTo>
                <a:lnTo>
                  <a:pt x="944" y="1440"/>
                </a:lnTo>
                <a:lnTo>
                  <a:pt x="944" y="1440"/>
                </a:lnTo>
                <a:lnTo>
                  <a:pt x="944" y="1441"/>
                </a:lnTo>
                <a:lnTo>
                  <a:pt x="944" y="1442"/>
                </a:lnTo>
                <a:lnTo>
                  <a:pt x="944" y="1443"/>
                </a:lnTo>
                <a:lnTo>
                  <a:pt x="944" y="1443"/>
                </a:lnTo>
                <a:lnTo>
                  <a:pt x="944" y="1444"/>
                </a:lnTo>
                <a:lnTo>
                  <a:pt x="944" y="1445"/>
                </a:lnTo>
                <a:lnTo>
                  <a:pt x="945" y="1445"/>
                </a:lnTo>
                <a:lnTo>
                  <a:pt x="945" y="1445"/>
                </a:lnTo>
                <a:lnTo>
                  <a:pt x="945" y="1446"/>
                </a:lnTo>
                <a:lnTo>
                  <a:pt x="946" y="1446"/>
                </a:lnTo>
                <a:lnTo>
                  <a:pt x="946" y="1447"/>
                </a:lnTo>
                <a:lnTo>
                  <a:pt x="947" y="1447"/>
                </a:lnTo>
                <a:lnTo>
                  <a:pt x="947" y="1448"/>
                </a:lnTo>
                <a:lnTo>
                  <a:pt x="947" y="1449"/>
                </a:lnTo>
                <a:lnTo>
                  <a:pt x="947" y="1449"/>
                </a:lnTo>
                <a:lnTo>
                  <a:pt x="948" y="1450"/>
                </a:lnTo>
                <a:lnTo>
                  <a:pt x="948" y="1451"/>
                </a:lnTo>
                <a:lnTo>
                  <a:pt x="948" y="1452"/>
                </a:lnTo>
                <a:lnTo>
                  <a:pt x="948" y="1453"/>
                </a:lnTo>
                <a:lnTo>
                  <a:pt x="948" y="1454"/>
                </a:lnTo>
                <a:lnTo>
                  <a:pt x="948" y="1454"/>
                </a:lnTo>
                <a:lnTo>
                  <a:pt x="948" y="1455"/>
                </a:lnTo>
                <a:lnTo>
                  <a:pt x="949" y="1455"/>
                </a:lnTo>
                <a:lnTo>
                  <a:pt x="949" y="1456"/>
                </a:lnTo>
                <a:lnTo>
                  <a:pt x="948" y="1456"/>
                </a:lnTo>
                <a:lnTo>
                  <a:pt x="949" y="1456"/>
                </a:lnTo>
                <a:lnTo>
                  <a:pt x="949" y="1457"/>
                </a:lnTo>
                <a:lnTo>
                  <a:pt x="949" y="1458"/>
                </a:lnTo>
                <a:lnTo>
                  <a:pt x="948" y="1459"/>
                </a:lnTo>
                <a:lnTo>
                  <a:pt x="949" y="1459"/>
                </a:lnTo>
                <a:lnTo>
                  <a:pt x="949" y="1459"/>
                </a:lnTo>
                <a:lnTo>
                  <a:pt x="949" y="1460"/>
                </a:lnTo>
                <a:lnTo>
                  <a:pt x="949" y="1460"/>
                </a:lnTo>
                <a:lnTo>
                  <a:pt x="950" y="1461"/>
                </a:lnTo>
                <a:lnTo>
                  <a:pt x="951" y="1461"/>
                </a:lnTo>
                <a:lnTo>
                  <a:pt x="952" y="1461"/>
                </a:lnTo>
                <a:lnTo>
                  <a:pt x="953" y="1461"/>
                </a:lnTo>
                <a:lnTo>
                  <a:pt x="954" y="1461"/>
                </a:lnTo>
                <a:lnTo>
                  <a:pt x="955" y="1461"/>
                </a:lnTo>
                <a:lnTo>
                  <a:pt x="956" y="1461"/>
                </a:lnTo>
                <a:lnTo>
                  <a:pt x="957" y="1461"/>
                </a:lnTo>
                <a:lnTo>
                  <a:pt x="958" y="1461"/>
                </a:lnTo>
                <a:lnTo>
                  <a:pt x="958" y="1461"/>
                </a:lnTo>
                <a:lnTo>
                  <a:pt x="959" y="1461"/>
                </a:lnTo>
                <a:lnTo>
                  <a:pt x="959" y="1460"/>
                </a:lnTo>
                <a:lnTo>
                  <a:pt x="960" y="1460"/>
                </a:lnTo>
                <a:lnTo>
                  <a:pt x="960" y="1459"/>
                </a:lnTo>
                <a:lnTo>
                  <a:pt x="961" y="1459"/>
                </a:lnTo>
                <a:lnTo>
                  <a:pt x="961" y="1458"/>
                </a:lnTo>
                <a:lnTo>
                  <a:pt x="961" y="1457"/>
                </a:lnTo>
                <a:lnTo>
                  <a:pt x="962" y="1457"/>
                </a:lnTo>
                <a:lnTo>
                  <a:pt x="962" y="1456"/>
                </a:lnTo>
                <a:lnTo>
                  <a:pt x="962" y="1455"/>
                </a:lnTo>
                <a:lnTo>
                  <a:pt x="961" y="1455"/>
                </a:lnTo>
                <a:lnTo>
                  <a:pt x="962" y="1455"/>
                </a:lnTo>
                <a:lnTo>
                  <a:pt x="962" y="1454"/>
                </a:lnTo>
                <a:lnTo>
                  <a:pt x="962" y="1454"/>
                </a:lnTo>
                <a:lnTo>
                  <a:pt x="963" y="1454"/>
                </a:lnTo>
                <a:lnTo>
                  <a:pt x="963" y="1454"/>
                </a:lnTo>
                <a:lnTo>
                  <a:pt x="964" y="1454"/>
                </a:lnTo>
                <a:lnTo>
                  <a:pt x="965" y="1453"/>
                </a:lnTo>
                <a:lnTo>
                  <a:pt x="966" y="1453"/>
                </a:lnTo>
                <a:lnTo>
                  <a:pt x="967" y="1452"/>
                </a:lnTo>
                <a:lnTo>
                  <a:pt x="967" y="1452"/>
                </a:lnTo>
                <a:lnTo>
                  <a:pt x="967" y="1451"/>
                </a:lnTo>
                <a:lnTo>
                  <a:pt x="968" y="1451"/>
                </a:lnTo>
                <a:lnTo>
                  <a:pt x="969" y="1450"/>
                </a:lnTo>
                <a:lnTo>
                  <a:pt x="970" y="1450"/>
                </a:lnTo>
                <a:lnTo>
                  <a:pt x="971" y="1449"/>
                </a:lnTo>
                <a:lnTo>
                  <a:pt x="971" y="1449"/>
                </a:lnTo>
                <a:lnTo>
                  <a:pt x="971" y="1449"/>
                </a:lnTo>
                <a:lnTo>
                  <a:pt x="972" y="1449"/>
                </a:lnTo>
                <a:lnTo>
                  <a:pt x="973" y="1449"/>
                </a:lnTo>
                <a:lnTo>
                  <a:pt x="974" y="1448"/>
                </a:lnTo>
                <a:lnTo>
                  <a:pt x="975" y="1447"/>
                </a:lnTo>
                <a:lnTo>
                  <a:pt x="976" y="1446"/>
                </a:lnTo>
                <a:lnTo>
                  <a:pt x="976" y="1445"/>
                </a:lnTo>
                <a:lnTo>
                  <a:pt x="977" y="1445"/>
                </a:lnTo>
                <a:lnTo>
                  <a:pt x="977" y="1444"/>
                </a:lnTo>
                <a:lnTo>
                  <a:pt x="978" y="1444"/>
                </a:lnTo>
                <a:lnTo>
                  <a:pt x="978" y="1443"/>
                </a:lnTo>
                <a:lnTo>
                  <a:pt x="979" y="1442"/>
                </a:lnTo>
                <a:lnTo>
                  <a:pt x="979" y="1441"/>
                </a:lnTo>
                <a:lnTo>
                  <a:pt x="978" y="1441"/>
                </a:lnTo>
                <a:lnTo>
                  <a:pt x="978" y="1440"/>
                </a:lnTo>
                <a:lnTo>
                  <a:pt x="977" y="1440"/>
                </a:lnTo>
                <a:lnTo>
                  <a:pt x="977" y="1439"/>
                </a:lnTo>
                <a:lnTo>
                  <a:pt x="977" y="1438"/>
                </a:lnTo>
                <a:lnTo>
                  <a:pt x="978" y="1438"/>
                </a:lnTo>
                <a:lnTo>
                  <a:pt x="978" y="1437"/>
                </a:lnTo>
                <a:lnTo>
                  <a:pt x="978" y="1436"/>
                </a:lnTo>
                <a:lnTo>
                  <a:pt x="978" y="1436"/>
                </a:lnTo>
                <a:lnTo>
                  <a:pt x="977" y="1436"/>
                </a:lnTo>
                <a:lnTo>
                  <a:pt x="977" y="1435"/>
                </a:lnTo>
                <a:lnTo>
                  <a:pt x="976" y="1435"/>
                </a:lnTo>
                <a:lnTo>
                  <a:pt x="976" y="1434"/>
                </a:lnTo>
                <a:lnTo>
                  <a:pt x="976" y="1434"/>
                </a:lnTo>
                <a:lnTo>
                  <a:pt x="975" y="1434"/>
                </a:lnTo>
                <a:lnTo>
                  <a:pt x="974" y="1434"/>
                </a:lnTo>
                <a:lnTo>
                  <a:pt x="973" y="1434"/>
                </a:lnTo>
                <a:lnTo>
                  <a:pt x="973" y="1433"/>
                </a:lnTo>
                <a:lnTo>
                  <a:pt x="973" y="1432"/>
                </a:lnTo>
                <a:lnTo>
                  <a:pt x="973" y="1431"/>
                </a:lnTo>
                <a:lnTo>
                  <a:pt x="974" y="1431"/>
                </a:lnTo>
                <a:lnTo>
                  <a:pt x="974" y="1431"/>
                </a:lnTo>
                <a:lnTo>
                  <a:pt x="974" y="1430"/>
                </a:lnTo>
                <a:lnTo>
                  <a:pt x="974" y="1429"/>
                </a:lnTo>
                <a:lnTo>
                  <a:pt x="974" y="1428"/>
                </a:lnTo>
                <a:lnTo>
                  <a:pt x="974" y="1427"/>
                </a:lnTo>
                <a:lnTo>
                  <a:pt x="974" y="1427"/>
                </a:lnTo>
                <a:lnTo>
                  <a:pt x="974" y="1426"/>
                </a:lnTo>
                <a:lnTo>
                  <a:pt x="974" y="1425"/>
                </a:lnTo>
                <a:lnTo>
                  <a:pt x="974" y="1424"/>
                </a:lnTo>
                <a:lnTo>
                  <a:pt x="974" y="1423"/>
                </a:lnTo>
                <a:lnTo>
                  <a:pt x="974" y="1422"/>
                </a:lnTo>
                <a:lnTo>
                  <a:pt x="974" y="1422"/>
                </a:lnTo>
                <a:lnTo>
                  <a:pt x="975" y="1422"/>
                </a:lnTo>
                <a:lnTo>
                  <a:pt x="975" y="1421"/>
                </a:lnTo>
                <a:lnTo>
                  <a:pt x="975" y="1420"/>
                </a:lnTo>
                <a:lnTo>
                  <a:pt x="975" y="1419"/>
                </a:lnTo>
                <a:lnTo>
                  <a:pt x="975" y="1418"/>
                </a:lnTo>
                <a:lnTo>
                  <a:pt x="975" y="1418"/>
                </a:lnTo>
                <a:lnTo>
                  <a:pt x="975" y="1417"/>
                </a:lnTo>
                <a:lnTo>
                  <a:pt x="975" y="1416"/>
                </a:lnTo>
                <a:lnTo>
                  <a:pt x="975" y="1415"/>
                </a:lnTo>
                <a:lnTo>
                  <a:pt x="975" y="1414"/>
                </a:lnTo>
                <a:lnTo>
                  <a:pt x="975" y="1413"/>
                </a:lnTo>
                <a:lnTo>
                  <a:pt x="975" y="1413"/>
                </a:lnTo>
                <a:lnTo>
                  <a:pt x="975" y="1412"/>
                </a:lnTo>
                <a:lnTo>
                  <a:pt x="975" y="1411"/>
                </a:lnTo>
                <a:lnTo>
                  <a:pt x="974" y="1411"/>
                </a:lnTo>
                <a:lnTo>
                  <a:pt x="974" y="1410"/>
                </a:lnTo>
                <a:lnTo>
                  <a:pt x="974" y="1409"/>
                </a:lnTo>
                <a:lnTo>
                  <a:pt x="974" y="1409"/>
                </a:lnTo>
                <a:lnTo>
                  <a:pt x="974" y="1408"/>
                </a:lnTo>
                <a:lnTo>
                  <a:pt x="973" y="1408"/>
                </a:lnTo>
                <a:lnTo>
                  <a:pt x="973" y="1407"/>
                </a:lnTo>
                <a:lnTo>
                  <a:pt x="973" y="1406"/>
                </a:lnTo>
                <a:lnTo>
                  <a:pt x="973" y="1405"/>
                </a:lnTo>
                <a:lnTo>
                  <a:pt x="973" y="1404"/>
                </a:lnTo>
                <a:lnTo>
                  <a:pt x="973" y="1404"/>
                </a:lnTo>
                <a:lnTo>
                  <a:pt x="972" y="1403"/>
                </a:lnTo>
                <a:lnTo>
                  <a:pt x="972" y="1402"/>
                </a:lnTo>
                <a:lnTo>
                  <a:pt x="972" y="1401"/>
                </a:lnTo>
                <a:lnTo>
                  <a:pt x="972" y="1400"/>
                </a:lnTo>
                <a:lnTo>
                  <a:pt x="972" y="1400"/>
                </a:lnTo>
                <a:lnTo>
                  <a:pt x="972" y="1399"/>
                </a:lnTo>
                <a:lnTo>
                  <a:pt x="972" y="1398"/>
                </a:lnTo>
                <a:lnTo>
                  <a:pt x="971" y="1398"/>
                </a:lnTo>
                <a:lnTo>
                  <a:pt x="971" y="1397"/>
                </a:lnTo>
                <a:lnTo>
                  <a:pt x="971" y="1396"/>
                </a:lnTo>
                <a:lnTo>
                  <a:pt x="971" y="1395"/>
                </a:lnTo>
                <a:lnTo>
                  <a:pt x="971" y="1395"/>
                </a:lnTo>
                <a:lnTo>
                  <a:pt x="971" y="1395"/>
                </a:lnTo>
                <a:lnTo>
                  <a:pt x="971" y="1394"/>
                </a:lnTo>
                <a:lnTo>
                  <a:pt x="971" y="1393"/>
                </a:lnTo>
                <a:lnTo>
                  <a:pt x="971" y="1392"/>
                </a:lnTo>
                <a:lnTo>
                  <a:pt x="971" y="1391"/>
                </a:lnTo>
                <a:lnTo>
                  <a:pt x="971" y="1391"/>
                </a:lnTo>
                <a:lnTo>
                  <a:pt x="971" y="1391"/>
                </a:lnTo>
                <a:lnTo>
                  <a:pt x="971" y="1390"/>
                </a:lnTo>
                <a:lnTo>
                  <a:pt x="971" y="1389"/>
                </a:lnTo>
                <a:lnTo>
                  <a:pt x="971" y="1388"/>
                </a:lnTo>
                <a:lnTo>
                  <a:pt x="971" y="1387"/>
                </a:lnTo>
                <a:lnTo>
                  <a:pt x="971" y="1386"/>
                </a:lnTo>
                <a:lnTo>
                  <a:pt x="971" y="1386"/>
                </a:lnTo>
                <a:lnTo>
                  <a:pt x="971" y="1385"/>
                </a:lnTo>
                <a:lnTo>
                  <a:pt x="972" y="1385"/>
                </a:lnTo>
                <a:lnTo>
                  <a:pt x="972" y="1384"/>
                </a:lnTo>
                <a:lnTo>
                  <a:pt x="972" y="1383"/>
                </a:lnTo>
                <a:lnTo>
                  <a:pt x="972" y="1382"/>
                </a:lnTo>
                <a:lnTo>
                  <a:pt x="972" y="1382"/>
                </a:lnTo>
                <a:lnTo>
                  <a:pt x="972" y="1381"/>
                </a:lnTo>
                <a:lnTo>
                  <a:pt x="972" y="1380"/>
                </a:lnTo>
                <a:lnTo>
                  <a:pt x="973" y="1380"/>
                </a:lnTo>
                <a:lnTo>
                  <a:pt x="973" y="1379"/>
                </a:lnTo>
                <a:lnTo>
                  <a:pt x="973" y="1378"/>
                </a:lnTo>
                <a:lnTo>
                  <a:pt x="974" y="1378"/>
                </a:lnTo>
                <a:lnTo>
                  <a:pt x="974" y="1377"/>
                </a:lnTo>
                <a:lnTo>
                  <a:pt x="975" y="1377"/>
                </a:lnTo>
                <a:lnTo>
                  <a:pt x="975" y="1377"/>
                </a:lnTo>
                <a:lnTo>
                  <a:pt x="976" y="1377"/>
                </a:lnTo>
                <a:lnTo>
                  <a:pt x="976" y="1377"/>
                </a:lnTo>
                <a:lnTo>
                  <a:pt x="977" y="1377"/>
                </a:lnTo>
                <a:lnTo>
                  <a:pt x="978" y="1377"/>
                </a:lnTo>
                <a:lnTo>
                  <a:pt x="979" y="1377"/>
                </a:lnTo>
                <a:lnTo>
                  <a:pt x="980" y="1377"/>
                </a:lnTo>
                <a:lnTo>
                  <a:pt x="980" y="1376"/>
                </a:lnTo>
                <a:lnTo>
                  <a:pt x="981" y="1376"/>
                </a:lnTo>
                <a:lnTo>
                  <a:pt x="982" y="1376"/>
                </a:lnTo>
                <a:lnTo>
                  <a:pt x="983" y="1376"/>
                </a:lnTo>
                <a:lnTo>
                  <a:pt x="984" y="1376"/>
                </a:lnTo>
                <a:lnTo>
                  <a:pt x="984" y="1375"/>
                </a:lnTo>
                <a:lnTo>
                  <a:pt x="985" y="1375"/>
                </a:lnTo>
                <a:lnTo>
                  <a:pt x="985" y="1375"/>
                </a:lnTo>
                <a:lnTo>
                  <a:pt x="986" y="1375"/>
                </a:lnTo>
                <a:lnTo>
                  <a:pt x="987" y="1375"/>
                </a:lnTo>
                <a:lnTo>
                  <a:pt x="988" y="1374"/>
                </a:lnTo>
                <a:lnTo>
                  <a:pt x="989" y="1374"/>
                </a:lnTo>
                <a:lnTo>
                  <a:pt x="989" y="1374"/>
                </a:lnTo>
                <a:lnTo>
                  <a:pt x="990" y="1374"/>
                </a:lnTo>
                <a:lnTo>
                  <a:pt x="991" y="1373"/>
                </a:lnTo>
                <a:lnTo>
                  <a:pt x="992" y="1373"/>
                </a:lnTo>
                <a:lnTo>
                  <a:pt x="993" y="1373"/>
                </a:lnTo>
                <a:lnTo>
                  <a:pt x="994" y="1373"/>
                </a:lnTo>
                <a:lnTo>
                  <a:pt x="994" y="1373"/>
                </a:lnTo>
                <a:lnTo>
                  <a:pt x="995" y="1373"/>
                </a:lnTo>
                <a:lnTo>
                  <a:pt x="995" y="1374"/>
                </a:lnTo>
                <a:lnTo>
                  <a:pt x="996" y="1374"/>
                </a:lnTo>
                <a:lnTo>
                  <a:pt x="997" y="1375"/>
                </a:lnTo>
                <a:lnTo>
                  <a:pt x="998" y="1375"/>
                </a:lnTo>
                <a:lnTo>
                  <a:pt x="998" y="1376"/>
                </a:lnTo>
                <a:lnTo>
                  <a:pt x="998" y="1377"/>
                </a:lnTo>
                <a:lnTo>
                  <a:pt x="998" y="1377"/>
                </a:lnTo>
                <a:lnTo>
                  <a:pt x="999" y="1377"/>
                </a:lnTo>
                <a:lnTo>
                  <a:pt x="999" y="1378"/>
                </a:lnTo>
                <a:lnTo>
                  <a:pt x="999" y="1379"/>
                </a:lnTo>
                <a:lnTo>
                  <a:pt x="999" y="1380"/>
                </a:lnTo>
                <a:lnTo>
                  <a:pt x="999" y="1381"/>
                </a:lnTo>
                <a:lnTo>
                  <a:pt x="999" y="1382"/>
                </a:lnTo>
                <a:lnTo>
                  <a:pt x="1000" y="1382"/>
                </a:lnTo>
                <a:lnTo>
                  <a:pt x="1000" y="1382"/>
                </a:lnTo>
                <a:lnTo>
                  <a:pt x="1000" y="1383"/>
                </a:lnTo>
                <a:lnTo>
                  <a:pt x="1001" y="1383"/>
                </a:lnTo>
                <a:lnTo>
                  <a:pt x="1001" y="1384"/>
                </a:lnTo>
                <a:lnTo>
                  <a:pt x="1001" y="1385"/>
                </a:lnTo>
                <a:lnTo>
                  <a:pt x="1002" y="1386"/>
                </a:lnTo>
                <a:lnTo>
                  <a:pt x="1002" y="1386"/>
                </a:lnTo>
                <a:lnTo>
                  <a:pt x="1003" y="1387"/>
                </a:lnTo>
                <a:lnTo>
                  <a:pt x="1003" y="1388"/>
                </a:lnTo>
                <a:lnTo>
                  <a:pt x="1003" y="1388"/>
                </a:lnTo>
                <a:lnTo>
                  <a:pt x="1003" y="1389"/>
                </a:lnTo>
                <a:lnTo>
                  <a:pt x="1003" y="1390"/>
                </a:lnTo>
                <a:lnTo>
                  <a:pt x="1004" y="1390"/>
                </a:lnTo>
                <a:lnTo>
                  <a:pt x="1004" y="1391"/>
                </a:lnTo>
                <a:lnTo>
                  <a:pt x="1005" y="1391"/>
                </a:lnTo>
                <a:lnTo>
                  <a:pt x="1005" y="1392"/>
                </a:lnTo>
                <a:lnTo>
                  <a:pt x="1005" y="1393"/>
                </a:lnTo>
                <a:lnTo>
                  <a:pt x="1006" y="1393"/>
                </a:lnTo>
                <a:lnTo>
                  <a:pt x="1007" y="1394"/>
                </a:lnTo>
                <a:lnTo>
                  <a:pt x="1007" y="1395"/>
                </a:lnTo>
                <a:lnTo>
                  <a:pt x="1007" y="1395"/>
                </a:lnTo>
                <a:lnTo>
                  <a:pt x="1007" y="1395"/>
                </a:lnTo>
                <a:lnTo>
                  <a:pt x="1007" y="1396"/>
                </a:lnTo>
                <a:lnTo>
                  <a:pt x="1008" y="1396"/>
                </a:lnTo>
                <a:lnTo>
                  <a:pt x="1008" y="1397"/>
                </a:lnTo>
                <a:lnTo>
                  <a:pt x="1009" y="1398"/>
                </a:lnTo>
                <a:lnTo>
                  <a:pt x="1009" y="1399"/>
                </a:lnTo>
                <a:lnTo>
                  <a:pt x="1010" y="1400"/>
                </a:lnTo>
                <a:lnTo>
                  <a:pt x="1010" y="1400"/>
                </a:lnTo>
                <a:lnTo>
                  <a:pt x="1011" y="1400"/>
                </a:lnTo>
                <a:lnTo>
                  <a:pt x="1011" y="1401"/>
                </a:lnTo>
                <a:lnTo>
                  <a:pt x="1012" y="1402"/>
                </a:lnTo>
                <a:lnTo>
                  <a:pt x="1012" y="1403"/>
                </a:lnTo>
                <a:lnTo>
                  <a:pt x="1012" y="1404"/>
                </a:lnTo>
                <a:lnTo>
                  <a:pt x="1012" y="1404"/>
                </a:lnTo>
                <a:lnTo>
                  <a:pt x="1012" y="1404"/>
                </a:lnTo>
                <a:lnTo>
                  <a:pt x="1012" y="1405"/>
                </a:lnTo>
                <a:lnTo>
                  <a:pt x="1012" y="1406"/>
                </a:lnTo>
                <a:lnTo>
                  <a:pt x="1012" y="1407"/>
                </a:lnTo>
                <a:lnTo>
                  <a:pt x="1012" y="1409"/>
                </a:lnTo>
                <a:lnTo>
                  <a:pt x="1012" y="1409"/>
                </a:lnTo>
                <a:lnTo>
                  <a:pt x="1012" y="1410"/>
                </a:lnTo>
                <a:lnTo>
                  <a:pt x="1012" y="1411"/>
                </a:lnTo>
                <a:lnTo>
                  <a:pt x="1013" y="1412"/>
                </a:lnTo>
                <a:lnTo>
                  <a:pt x="1013" y="1413"/>
                </a:lnTo>
                <a:lnTo>
                  <a:pt x="1013" y="1413"/>
                </a:lnTo>
                <a:lnTo>
                  <a:pt x="1013" y="1414"/>
                </a:lnTo>
                <a:lnTo>
                  <a:pt x="1012" y="1414"/>
                </a:lnTo>
                <a:lnTo>
                  <a:pt x="1012" y="1415"/>
                </a:lnTo>
                <a:lnTo>
                  <a:pt x="1012" y="1416"/>
                </a:lnTo>
                <a:lnTo>
                  <a:pt x="1012" y="1417"/>
                </a:lnTo>
                <a:lnTo>
                  <a:pt x="1012" y="1418"/>
                </a:lnTo>
                <a:lnTo>
                  <a:pt x="1012" y="1418"/>
                </a:lnTo>
                <a:lnTo>
                  <a:pt x="1012" y="1419"/>
                </a:lnTo>
                <a:lnTo>
                  <a:pt x="1013" y="1419"/>
                </a:lnTo>
                <a:lnTo>
                  <a:pt x="1013" y="1420"/>
                </a:lnTo>
                <a:lnTo>
                  <a:pt x="1013" y="1421"/>
                </a:lnTo>
                <a:lnTo>
                  <a:pt x="1013" y="1422"/>
                </a:lnTo>
                <a:lnTo>
                  <a:pt x="1014" y="1422"/>
                </a:lnTo>
                <a:lnTo>
                  <a:pt x="1014" y="1423"/>
                </a:lnTo>
                <a:lnTo>
                  <a:pt x="1015" y="1423"/>
                </a:lnTo>
                <a:lnTo>
                  <a:pt x="1015" y="1424"/>
                </a:lnTo>
                <a:lnTo>
                  <a:pt x="1015" y="1425"/>
                </a:lnTo>
                <a:lnTo>
                  <a:pt x="1016" y="1425"/>
                </a:lnTo>
                <a:lnTo>
                  <a:pt x="1016" y="1426"/>
                </a:lnTo>
                <a:lnTo>
                  <a:pt x="1016" y="1427"/>
                </a:lnTo>
                <a:lnTo>
                  <a:pt x="1016" y="1427"/>
                </a:lnTo>
                <a:lnTo>
                  <a:pt x="1016" y="1428"/>
                </a:lnTo>
                <a:lnTo>
                  <a:pt x="1016" y="1428"/>
                </a:lnTo>
                <a:lnTo>
                  <a:pt x="1016" y="1429"/>
                </a:lnTo>
                <a:lnTo>
                  <a:pt x="1016" y="1430"/>
                </a:lnTo>
                <a:lnTo>
                  <a:pt x="1016" y="1431"/>
                </a:lnTo>
                <a:lnTo>
                  <a:pt x="1016" y="1431"/>
                </a:lnTo>
                <a:lnTo>
                  <a:pt x="1016" y="1432"/>
                </a:lnTo>
                <a:lnTo>
                  <a:pt x="1016" y="1433"/>
                </a:lnTo>
                <a:lnTo>
                  <a:pt x="1016" y="1434"/>
                </a:lnTo>
                <a:lnTo>
                  <a:pt x="1017" y="1434"/>
                </a:lnTo>
                <a:lnTo>
                  <a:pt x="1017" y="1435"/>
                </a:lnTo>
                <a:lnTo>
                  <a:pt x="1017" y="1436"/>
                </a:lnTo>
                <a:lnTo>
                  <a:pt x="1017" y="1436"/>
                </a:lnTo>
                <a:lnTo>
                  <a:pt x="1018" y="1436"/>
                </a:lnTo>
                <a:lnTo>
                  <a:pt x="1018" y="1437"/>
                </a:lnTo>
                <a:lnTo>
                  <a:pt x="1018" y="1438"/>
                </a:lnTo>
                <a:lnTo>
                  <a:pt x="1019" y="1439"/>
                </a:lnTo>
                <a:lnTo>
                  <a:pt x="1019" y="1440"/>
                </a:lnTo>
                <a:lnTo>
                  <a:pt x="1020" y="1440"/>
                </a:lnTo>
                <a:lnTo>
                  <a:pt x="1020" y="1441"/>
                </a:lnTo>
                <a:lnTo>
                  <a:pt x="1020" y="1442"/>
                </a:lnTo>
                <a:lnTo>
                  <a:pt x="1020" y="1443"/>
                </a:lnTo>
                <a:lnTo>
                  <a:pt x="1020" y="1444"/>
                </a:lnTo>
                <a:lnTo>
                  <a:pt x="1020" y="1445"/>
                </a:lnTo>
                <a:lnTo>
                  <a:pt x="1020" y="1445"/>
                </a:lnTo>
                <a:lnTo>
                  <a:pt x="1020" y="1446"/>
                </a:lnTo>
                <a:lnTo>
                  <a:pt x="1019" y="1447"/>
                </a:lnTo>
                <a:lnTo>
                  <a:pt x="1019" y="1448"/>
                </a:lnTo>
                <a:lnTo>
                  <a:pt x="1019" y="1449"/>
                </a:lnTo>
                <a:lnTo>
                  <a:pt x="1019" y="1449"/>
                </a:lnTo>
                <a:lnTo>
                  <a:pt x="1019" y="1450"/>
                </a:lnTo>
                <a:lnTo>
                  <a:pt x="1019" y="1451"/>
                </a:lnTo>
                <a:lnTo>
                  <a:pt x="1018" y="1451"/>
                </a:lnTo>
                <a:lnTo>
                  <a:pt x="1018" y="1452"/>
                </a:lnTo>
                <a:lnTo>
                  <a:pt x="1018" y="1453"/>
                </a:lnTo>
                <a:lnTo>
                  <a:pt x="1018" y="1454"/>
                </a:lnTo>
                <a:lnTo>
                  <a:pt x="1017" y="1454"/>
                </a:lnTo>
                <a:lnTo>
                  <a:pt x="1017" y="1455"/>
                </a:lnTo>
                <a:lnTo>
                  <a:pt x="1017" y="1456"/>
                </a:lnTo>
                <a:lnTo>
                  <a:pt x="1016" y="1456"/>
                </a:lnTo>
                <a:lnTo>
                  <a:pt x="1016" y="1457"/>
                </a:lnTo>
                <a:lnTo>
                  <a:pt x="1016" y="1458"/>
                </a:lnTo>
                <a:lnTo>
                  <a:pt x="1015" y="1459"/>
                </a:lnTo>
                <a:lnTo>
                  <a:pt x="1015" y="1459"/>
                </a:lnTo>
                <a:lnTo>
                  <a:pt x="1014" y="1459"/>
                </a:lnTo>
                <a:lnTo>
                  <a:pt x="1014" y="1460"/>
                </a:lnTo>
                <a:lnTo>
                  <a:pt x="1013" y="1460"/>
                </a:lnTo>
                <a:lnTo>
                  <a:pt x="1013" y="1461"/>
                </a:lnTo>
                <a:lnTo>
                  <a:pt x="1012" y="1462"/>
                </a:lnTo>
                <a:lnTo>
                  <a:pt x="1012" y="1463"/>
                </a:lnTo>
                <a:lnTo>
                  <a:pt x="1012" y="1463"/>
                </a:lnTo>
                <a:lnTo>
                  <a:pt x="1012" y="1463"/>
                </a:lnTo>
                <a:lnTo>
                  <a:pt x="1011" y="1463"/>
                </a:lnTo>
                <a:lnTo>
                  <a:pt x="1011" y="1464"/>
                </a:lnTo>
                <a:lnTo>
                  <a:pt x="1010" y="1465"/>
                </a:lnTo>
                <a:lnTo>
                  <a:pt x="1010" y="1466"/>
                </a:lnTo>
                <a:lnTo>
                  <a:pt x="1009" y="1467"/>
                </a:lnTo>
                <a:lnTo>
                  <a:pt x="1009" y="1468"/>
                </a:lnTo>
                <a:lnTo>
                  <a:pt x="1008" y="1468"/>
                </a:lnTo>
                <a:lnTo>
                  <a:pt x="1008" y="1468"/>
                </a:lnTo>
                <a:lnTo>
                  <a:pt x="1007" y="1469"/>
                </a:lnTo>
                <a:lnTo>
                  <a:pt x="1007" y="1470"/>
                </a:lnTo>
                <a:lnTo>
                  <a:pt x="1007" y="1470"/>
                </a:lnTo>
                <a:lnTo>
                  <a:pt x="1007" y="1471"/>
                </a:lnTo>
                <a:lnTo>
                  <a:pt x="1006" y="1471"/>
                </a:lnTo>
                <a:lnTo>
                  <a:pt x="1006" y="1472"/>
                </a:lnTo>
                <a:lnTo>
                  <a:pt x="1005" y="1472"/>
                </a:lnTo>
                <a:lnTo>
                  <a:pt x="1005" y="1473"/>
                </a:lnTo>
                <a:lnTo>
                  <a:pt x="1004" y="1473"/>
                </a:lnTo>
                <a:lnTo>
                  <a:pt x="1004" y="1474"/>
                </a:lnTo>
                <a:lnTo>
                  <a:pt x="1003" y="1474"/>
                </a:lnTo>
                <a:lnTo>
                  <a:pt x="1003" y="1475"/>
                </a:lnTo>
                <a:lnTo>
                  <a:pt x="1003" y="1475"/>
                </a:lnTo>
                <a:lnTo>
                  <a:pt x="1002" y="1476"/>
                </a:lnTo>
                <a:lnTo>
                  <a:pt x="1001" y="1476"/>
                </a:lnTo>
                <a:lnTo>
                  <a:pt x="1001" y="1477"/>
                </a:lnTo>
                <a:lnTo>
                  <a:pt x="1000" y="1477"/>
                </a:lnTo>
                <a:lnTo>
                  <a:pt x="999" y="1477"/>
                </a:lnTo>
                <a:lnTo>
                  <a:pt x="999" y="1477"/>
                </a:lnTo>
                <a:lnTo>
                  <a:pt x="998" y="1477"/>
                </a:lnTo>
                <a:lnTo>
                  <a:pt x="998" y="1477"/>
                </a:lnTo>
                <a:lnTo>
                  <a:pt x="998" y="1478"/>
                </a:lnTo>
                <a:lnTo>
                  <a:pt x="997" y="1478"/>
                </a:lnTo>
                <a:lnTo>
                  <a:pt x="996" y="1478"/>
                </a:lnTo>
                <a:lnTo>
                  <a:pt x="995" y="1479"/>
                </a:lnTo>
                <a:lnTo>
                  <a:pt x="994" y="1479"/>
                </a:lnTo>
                <a:lnTo>
                  <a:pt x="994" y="1479"/>
                </a:lnTo>
                <a:lnTo>
                  <a:pt x="993" y="1480"/>
                </a:lnTo>
                <a:lnTo>
                  <a:pt x="992" y="1480"/>
                </a:lnTo>
                <a:lnTo>
                  <a:pt x="991" y="1480"/>
                </a:lnTo>
                <a:lnTo>
                  <a:pt x="990" y="1480"/>
                </a:lnTo>
                <a:lnTo>
                  <a:pt x="990" y="1481"/>
                </a:lnTo>
                <a:lnTo>
                  <a:pt x="989" y="1481"/>
                </a:lnTo>
                <a:lnTo>
                  <a:pt x="989" y="1481"/>
                </a:lnTo>
                <a:lnTo>
                  <a:pt x="988" y="1481"/>
                </a:lnTo>
                <a:lnTo>
                  <a:pt x="988" y="1481"/>
                </a:lnTo>
                <a:lnTo>
                  <a:pt x="987" y="1481"/>
                </a:lnTo>
                <a:lnTo>
                  <a:pt x="986" y="1481"/>
                </a:lnTo>
                <a:lnTo>
                  <a:pt x="985" y="1481"/>
                </a:lnTo>
                <a:lnTo>
                  <a:pt x="985" y="1481"/>
                </a:lnTo>
                <a:lnTo>
                  <a:pt x="984" y="1481"/>
                </a:lnTo>
                <a:lnTo>
                  <a:pt x="983" y="1481"/>
                </a:lnTo>
                <a:lnTo>
                  <a:pt x="982" y="1481"/>
                </a:lnTo>
                <a:lnTo>
                  <a:pt x="981" y="1481"/>
                </a:lnTo>
                <a:lnTo>
                  <a:pt x="980" y="1481"/>
                </a:lnTo>
                <a:lnTo>
                  <a:pt x="980" y="1481"/>
                </a:lnTo>
                <a:lnTo>
                  <a:pt x="979" y="1481"/>
                </a:lnTo>
                <a:lnTo>
                  <a:pt x="978" y="1481"/>
                </a:lnTo>
                <a:lnTo>
                  <a:pt x="976" y="1481"/>
                </a:lnTo>
                <a:lnTo>
                  <a:pt x="976" y="1481"/>
                </a:lnTo>
                <a:lnTo>
                  <a:pt x="975" y="1481"/>
                </a:lnTo>
                <a:lnTo>
                  <a:pt x="974" y="1481"/>
                </a:lnTo>
                <a:lnTo>
                  <a:pt x="973" y="1481"/>
                </a:lnTo>
                <a:lnTo>
                  <a:pt x="972" y="1481"/>
                </a:lnTo>
                <a:lnTo>
                  <a:pt x="971" y="1481"/>
                </a:lnTo>
                <a:lnTo>
                  <a:pt x="971" y="1481"/>
                </a:lnTo>
                <a:lnTo>
                  <a:pt x="969" y="1481"/>
                </a:lnTo>
                <a:lnTo>
                  <a:pt x="968" y="1481"/>
                </a:lnTo>
                <a:lnTo>
                  <a:pt x="967" y="1481"/>
                </a:lnTo>
                <a:lnTo>
                  <a:pt x="967" y="1481"/>
                </a:lnTo>
                <a:lnTo>
                  <a:pt x="966" y="1481"/>
                </a:lnTo>
                <a:lnTo>
                  <a:pt x="965" y="1481"/>
                </a:lnTo>
                <a:lnTo>
                  <a:pt x="964" y="1482"/>
                </a:lnTo>
                <a:lnTo>
                  <a:pt x="963" y="1482"/>
                </a:lnTo>
                <a:lnTo>
                  <a:pt x="963" y="1483"/>
                </a:lnTo>
                <a:lnTo>
                  <a:pt x="962" y="1483"/>
                </a:lnTo>
                <a:lnTo>
                  <a:pt x="962" y="1484"/>
                </a:lnTo>
                <a:lnTo>
                  <a:pt x="961" y="1484"/>
                </a:lnTo>
                <a:lnTo>
                  <a:pt x="961" y="1485"/>
                </a:lnTo>
                <a:lnTo>
                  <a:pt x="961" y="1486"/>
                </a:lnTo>
                <a:lnTo>
                  <a:pt x="960" y="1486"/>
                </a:lnTo>
                <a:lnTo>
                  <a:pt x="960" y="1487"/>
                </a:lnTo>
                <a:lnTo>
                  <a:pt x="960" y="1488"/>
                </a:lnTo>
                <a:lnTo>
                  <a:pt x="960" y="1489"/>
                </a:lnTo>
                <a:lnTo>
                  <a:pt x="959" y="1489"/>
                </a:lnTo>
                <a:lnTo>
                  <a:pt x="959" y="1490"/>
                </a:lnTo>
                <a:lnTo>
                  <a:pt x="959" y="1490"/>
                </a:lnTo>
                <a:lnTo>
                  <a:pt x="959" y="1491"/>
                </a:lnTo>
                <a:lnTo>
                  <a:pt x="958" y="1491"/>
                </a:lnTo>
                <a:lnTo>
                  <a:pt x="958" y="1492"/>
                </a:lnTo>
                <a:lnTo>
                  <a:pt x="958" y="1492"/>
                </a:lnTo>
                <a:lnTo>
                  <a:pt x="958" y="1493"/>
                </a:lnTo>
                <a:lnTo>
                  <a:pt x="958" y="1494"/>
                </a:lnTo>
                <a:lnTo>
                  <a:pt x="958" y="1495"/>
                </a:lnTo>
                <a:lnTo>
                  <a:pt x="958" y="1495"/>
                </a:lnTo>
                <a:lnTo>
                  <a:pt x="958" y="1496"/>
                </a:lnTo>
                <a:lnTo>
                  <a:pt x="958" y="1497"/>
                </a:lnTo>
                <a:lnTo>
                  <a:pt x="958" y="1498"/>
                </a:lnTo>
                <a:lnTo>
                  <a:pt x="958" y="1499"/>
                </a:lnTo>
                <a:lnTo>
                  <a:pt x="958" y="1499"/>
                </a:lnTo>
                <a:lnTo>
                  <a:pt x="958" y="1499"/>
                </a:lnTo>
                <a:lnTo>
                  <a:pt x="958" y="1500"/>
                </a:lnTo>
                <a:lnTo>
                  <a:pt x="958" y="1501"/>
                </a:lnTo>
                <a:lnTo>
                  <a:pt x="958" y="1502"/>
                </a:lnTo>
                <a:lnTo>
                  <a:pt x="959" y="1502"/>
                </a:lnTo>
                <a:lnTo>
                  <a:pt x="959" y="1503"/>
                </a:lnTo>
                <a:lnTo>
                  <a:pt x="959" y="1504"/>
                </a:lnTo>
                <a:lnTo>
                  <a:pt x="960" y="1504"/>
                </a:lnTo>
                <a:lnTo>
                  <a:pt x="960" y="1504"/>
                </a:lnTo>
                <a:lnTo>
                  <a:pt x="960" y="1505"/>
                </a:lnTo>
                <a:lnTo>
                  <a:pt x="961" y="1505"/>
                </a:lnTo>
                <a:lnTo>
                  <a:pt x="961" y="1506"/>
                </a:lnTo>
                <a:lnTo>
                  <a:pt x="961" y="1507"/>
                </a:lnTo>
                <a:lnTo>
                  <a:pt x="961" y="1508"/>
                </a:lnTo>
                <a:lnTo>
                  <a:pt x="962" y="1508"/>
                </a:lnTo>
                <a:lnTo>
                  <a:pt x="961" y="1508"/>
                </a:lnTo>
                <a:lnTo>
                  <a:pt x="960" y="1508"/>
                </a:lnTo>
                <a:lnTo>
                  <a:pt x="961" y="1508"/>
                </a:lnTo>
                <a:lnTo>
                  <a:pt x="961" y="1509"/>
                </a:lnTo>
                <a:lnTo>
                  <a:pt x="962" y="1509"/>
                </a:lnTo>
                <a:lnTo>
                  <a:pt x="962" y="1510"/>
                </a:lnTo>
                <a:lnTo>
                  <a:pt x="962" y="1511"/>
                </a:lnTo>
                <a:lnTo>
                  <a:pt x="961" y="1511"/>
                </a:lnTo>
                <a:lnTo>
                  <a:pt x="961" y="1512"/>
                </a:lnTo>
                <a:lnTo>
                  <a:pt x="960" y="1512"/>
                </a:lnTo>
                <a:lnTo>
                  <a:pt x="960" y="1513"/>
                </a:lnTo>
                <a:lnTo>
                  <a:pt x="960" y="1513"/>
                </a:lnTo>
                <a:lnTo>
                  <a:pt x="959" y="1514"/>
                </a:lnTo>
                <a:lnTo>
                  <a:pt x="959" y="1515"/>
                </a:lnTo>
                <a:lnTo>
                  <a:pt x="959" y="1516"/>
                </a:lnTo>
                <a:lnTo>
                  <a:pt x="959" y="1517"/>
                </a:lnTo>
                <a:lnTo>
                  <a:pt x="958" y="1517"/>
                </a:lnTo>
                <a:lnTo>
                  <a:pt x="959" y="1517"/>
                </a:lnTo>
                <a:lnTo>
                  <a:pt x="959" y="1517"/>
                </a:lnTo>
                <a:lnTo>
                  <a:pt x="958" y="1517"/>
                </a:lnTo>
                <a:lnTo>
                  <a:pt x="958" y="1518"/>
                </a:lnTo>
                <a:lnTo>
                  <a:pt x="958" y="1519"/>
                </a:lnTo>
                <a:lnTo>
                  <a:pt x="958" y="1519"/>
                </a:lnTo>
                <a:lnTo>
                  <a:pt x="957" y="1520"/>
                </a:lnTo>
                <a:lnTo>
                  <a:pt x="957" y="1521"/>
                </a:lnTo>
                <a:lnTo>
                  <a:pt x="957" y="1522"/>
                </a:lnTo>
                <a:lnTo>
                  <a:pt x="957" y="1522"/>
                </a:lnTo>
                <a:lnTo>
                  <a:pt x="956" y="1522"/>
                </a:lnTo>
                <a:lnTo>
                  <a:pt x="956" y="1523"/>
                </a:lnTo>
                <a:lnTo>
                  <a:pt x="956" y="1524"/>
                </a:lnTo>
                <a:lnTo>
                  <a:pt x="955" y="1525"/>
                </a:lnTo>
                <a:lnTo>
                  <a:pt x="955" y="1526"/>
                </a:lnTo>
                <a:lnTo>
                  <a:pt x="954" y="1526"/>
                </a:lnTo>
                <a:lnTo>
                  <a:pt x="953" y="1526"/>
                </a:lnTo>
                <a:lnTo>
                  <a:pt x="953" y="1527"/>
                </a:lnTo>
                <a:lnTo>
                  <a:pt x="953" y="1528"/>
                </a:lnTo>
                <a:lnTo>
                  <a:pt x="953" y="1529"/>
                </a:lnTo>
                <a:lnTo>
                  <a:pt x="953" y="1530"/>
                </a:lnTo>
                <a:lnTo>
                  <a:pt x="952" y="1530"/>
                </a:lnTo>
                <a:lnTo>
                  <a:pt x="952" y="1531"/>
                </a:lnTo>
                <a:lnTo>
                  <a:pt x="951" y="1531"/>
                </a:lnTo>
                <a:lnTo>
                  <a:pt x="951" y="1532"/>
                </a:lnTo>
                <a:lnTo>
                  <a:pt x="951" y="1533"/>
                </a:lnTo>
                <a:lnTo>
                  <a:pt x="950" y="1534"/>
                </a:lnTo>
                <a:lnTo>
                  <a:pt x="950" y="1535"/>
                </a:lnTo>
                <a:lnTo>
                  <a:pt x="949" y="1535"/>
                </a:lnTo>
                <a:lnTo>
                  <a:pt x="949" y="1535"/>
                </a:lnTo>
                <a:lnTo>
                  <a:pt x="949" y="1535"/>
                </a:lnTo>
                <a:lnTo>
                  <a:pt x="949" y="1536"/>
                </a:lnTo>
                <a:lnTo>
                  <a:pt x="948" y="1536"/>
                </a:lnTo>
                <a:lnTo>
                  <a:pt x="948" y="1537"/>
                </a:lnTo>
                <a:lnTo>
                  <a:pt x="947" y="1538"/>
                </a:lnTo>
                <a:lnTo>
                  <a:pt x="947" y="1539"/>
                </a:lnTo>
                <a:lnTo>
                  <a:pt x="946" y="1539"/>
                </a:lnTo>
                <a:lnTo>
                  <a:pt x="945" y="1539"/>
                </a:lnTo>
                <a:lnTo>
                  <a:pt x="945" y="1540"/>
                </a:lnTo>
                <a:lnTo>
                  <a:pt x="944" y="1540"/>
                </a:lnTo>
                <a:lnTo>
                  <a:pt x="944" y="1540"/>
                </a:lnTo>
                <a:lnTo>
                  <a:pt x="944" y="1540"/>
                </a:lnTo>
                <a:lnTo>
                  <a:pt x="944" y="1541"/>
                </a:lnTo>
                <a:lnTo>
                  <a:pt x="943" y="1541"/>
                </a:lnTo>
                <a:lnTo>
                  <a:pt x="943" y="1542"/>
                </a:lnTo>
                <a:lnTo>
                  <a:pt x="942" y="1542"/>
                </a:lnTo>
                <a:lnTo>
                  <a:pt x="942" y="1543"/>
                </a:lnTo>
                <a:lnTo>
                  <a:pt x="941" y="1543"/>
                </a:lnTo>
                <a:lnTo>
                  <a:pt x="941" y="1544"/>
                </a:lnTo>
                <a:lnTo>
                  <a:pt x="940" y="1544"/>
                </a:lnTo>
                <a:lnTo>
                  <a:pt x="940" y="1544"/>
                </a:lnTo>
                <a:lnTo>
                  <a:pt x="940" y="1545"/>
                </a:lnTo>
                <a:lnTo>
                  <a:pt x="940" y="1545"/>
                </a:lnTo>
                <a:lnTo>
                  <a:pt x="940" y="1546"/>
                </a:lnTo>
                <a:lnTo>
                  <a:pt x="939" y="1546"/>
                </a:lnTo>
                <a:lnTo>
                  <a:pt x="939" y="1547"/>
                </a:lnTo>
                <a:lnTo>
                  <a:pt x="938" y="1547"/>
                </a:lnTo>
                <a:lnTo>
                  <a:pt x="938" y="1548"/>
                </a:lnTo>
                <a:lnTo>
                  <a:pt x="937" y="1548"/>
                </a:lnTo>
                <a:lnTo>
                  <a:pt x="937" y="1549"/>
                </a:lnTo>
                <a:lnTo>
                  <a:pt x="937" y="1549"/>
                </a:lnTo>
                <a:lnTo>
                  <a:pt x="936" y="1549"/>
                </a:lnTo>
                <a:lnTo>
                  <a:pt x="936" y="1550"/>
                </a:lnTo>
                <a:lnTo>
                  <a:pt x="936" y="1551"/>
                </a:lnTo>
                <a:lnTo>
                  <a:pt x="935" y="1551"/>
                </a:lnTo>
                <a:lnTo>
                  <a:pt x="935" y="1552"/>
                </a:lnTo>
                <a:lnTo>
                  <a:pt x="935" y="1553"/>
                </a:lnTo>
                <a:lnTo>
                  <a:pt x="936" y="1553"/>
                </a:lnTo>
                <a:lnTo>
                  <a:pt x="936" y="1553"/>
                </a:lnTo>
                <a:lnTo>
                  <a:pt x="936" y="1554"/>
                </a:lnTo>
                <a:lnTo>
                  <a:pt x="936" y="1555"/>
                </a:lnTo>
                <a:lnTo>
                  <a:pt x="936" y="1556"/>
                </a:lnTo>
                <a:lnTo>
                  <a:pt x="936" y="1557"/>
                </a:lnTo>
                <a:lnTo>
                  <a:pt x="936" y="1558"/>
                </a:lnTo>
                <a:lnTo>
                  <a:pt x="936" y="1558"/>
                </a:lnTo>
                <a:lnTo>
                  <a:pt x="936" y="1559"/>
                </a:lnTo>
                <a:lnTo>
                  <a:pt x="936" y="1560"/>
                </a:lnTo>
                <a:lnTo>
                  <a:pt x="937" y="1560"/>
                </a:lnTo>
                <a:lnTo>
                  <a:pt x="937" y="1561"/>
                </a:lnTo>
                <a:lnTo>
                  <a:pt x="937" y="1562"/>
                </a:lnTo>
                <a:lnTo>
                  <a:pt x="937" y="1562"/>
                </a:lnTo>
                <a:lnTo>
                  <a:pt x="937" y="1563"/>
                </a:lnTo>
                <a:lnTo>
                  <a:pt x="937" y="1564"/>
                </a:lnTo>
                <a:lnTo>
                  <a:pt x="937" y="1565"/>
                </a:lnTo>
                <a:lnTo>
                  <a:pt x="937" y="1566"/>
                </a:lnTo>
                <a:lnTo>
                  <a:pt x="936" y="1566"/>
                </a:lnTo>
                <a:lnTo>
                  <a:pt x="936" y="1567"/>
                </a:lnTo>
                <a:lnTo>
                  <a:pt x="936" y="1567"/>
                </a:lnTo>
                <a:lnTo>
                  <a:pt x="936" y="1568"/>
                </a:lnTo>
                <a:lnTo>
                  <a:pt x="936" y="1569"/>
                </a:lnTo>
                <a:lnTo>
                  <a:pt x="936" y="1570"/>
                </a:lnTo>
                <a:lnTo>
                  <a:pt x="936" y="1571"/>
                </a:lnTo>
                <a:lnTo>
                  <a:pt x="935" y="1571"/>
                </a:lnTo>
                <a:lnTo>
                  <a:pt x="935" y="1571"/>
                </a:lnTo>
                <a:lnTo>
                  <a:pt x="935" y="1572"/>
                </a:lnTo>
                <a:lnTo>
                  <a:pt x="935" y="1573"/>
                </a:lnTo>
                <a:lnTo>
                  <a:pt x="935" y="1573"/>
                </a:lnTo>
                <a:lnTo>
                  <a:pt x="935" y="1574"/>
                </a:lnTo>
                <a:lnTo>
                  <a:pt x="935" y="1575"/>
                </a:lnTo>
                <a:lnTo>
                  <a:pt x="934" y="1575"/>
                </a:lnTo>
                <a:lnTo>
                  <a:pt x="934" y="1576"/>
                </a:lnTo>
                <a:lnTo>
                  <a:pt x="934" y="1576"/>
                </a:lnTo>
                <a:lnTo>
                  <a:pt x="933" y="1577"/>
                </a:lnTo>
                <a:lnTo>
                  <a:pt x="933" y="1578"/>
                </a:lnTo>
                <a:lnTo>
                  <a:pt x="932" y="1579"/>
                </a:lnTo>
                <a:lnTo>
                  <a:pt x="932" y="1580"/>
                </a:lnTo>
                <a:lnTo>
                  <a:pt x="932" y="1580"/>
                </a:lnTo>
                <a:lnTo>
                  <a:pt x="931" y="1580"/>
                </a:lnTo>
                <a:lnTo>
                  <a:pt x="931" y="1581"/>
                </a:lnTo>
                <a:lnTo>
                  <a:pt x="931" y="1581"/>
                </a:lnTo>
                <a:lnTo>
                  <a:pt x="931" y="1582"/>
                </a:lnTo>
                <a:lnTo>
                  <a:pt x="931" y="1583"/>
                </a:lnTo>
                <a:lnTo>
                  <a:pt x="930" y="1583"/>
                </a:lnTo>
                <a:lnTo>
                  <a:pt x="930" y="1584"/>
                </a:lnTo>
                <a:lnTo>
                  <a:pt x="930" y="1585"/>
                </a:lnTo>
                <a:lnTo>
                  <a:pt x="929" y="1585"/>
                </a:lnTo>
                <a:lnTo>
                  <a:pt x="929" y="1585"/>
                </a:lnTo>
                <a:lnTo>
                  <a:pt x="929" y="1586"/>
                </a:lnTo>
                <a:lnTo>
                  <a:pt x="928" y="1586"/>
                </a:lnTo>
                <a:lnTo>
                  <a:pt x="928" y="1587"/>
                </a:lnTo>
                <a:lnTo>
                  <a:pt x="928" y="1588"/>
                </a:lnTo>
                <a:lnTo>
                  <a:pt x="927" y="1588"/>
                </a:lnTo>
                <a:lnTo>
                  <a:pt x="927" y="1589"/>
                </a:lnTo>
                <a:lnTo>
                  <a:pt x="927" y="1589"/>
                </a:lnTo>
                <a:lnTo>
                  <a:pt x="926" y="1590"/>
                </a:lnTo>
                <a:lnTo>
                  <a:pt x="926" y="1591"/>
                </a:lnTo>
                <a:lnTo>
                  <a:pt x="926" y="1592"/>
                </a:lnTo>
                <a:lnTo>
                  <a:pt x="926" y="1592"/>
                </a:lnTo>
                <a:lnTo>
                  <a:pt x="926" y="1593"/>
                </a:lnTo>
                <a:lnTo>
                  <a:pt x="926" y="1594"/>
                </a:lnTo>
                <a:lnTo>
                  <a:pt x="926" y="1594"/>
                </a:lnTo>
                <a:lnTo>
                  <a:pt x="925" y="1594"/>
                </a:lnTo>
                <a:lnTo>
                  <a:pt x="925" y="1595"/>
                </a:lnTo>
                <a:lnTo>
                  <a:pt x="925" y="1596"/>
                </a:lnTo>
                <a:lnTo>
                  <a:pt x="925" y="1597"/>
                </a:lnTo>
                <a:lnTo>
                  <a:pt x="925" y="1598"/>
                </a:lnTo>
                <a:lnTo>
                  <a:pt x="925" y="1598"/>
                </a:lnTo>
                <a:lnTo>
                  <a:pt x="925" y="1599"/>
                </a:lnTo>
                <a:lnTo>
                  <a:pt x="925" y="1600"/>
                </a:lnTo>
                <a:lnTo>
                  <a:pt x="925" y="1601"/>
                </a:lnTo>
                <a:lnTo>
                  <a:pt x="925" y="1602"/>
                </a:lnTo>
                <a:lnTo>
                  <a:pt x="925" y="1603"/>
                </a:lnTo>
                <a:lnTo>
                  <a:pt x="925" y="1603"/>
                </a:lnTo>
                <a:lnTo>
                  <a:pt x="925" y="1604"/>
                </a:lnTo>
                <a:lnTo>
                  <a:pt x="925" y="1605"/>
                </a:lnTo>
                <a:lnTo>
                  <a:pt x="926" y="1605"/>
                </a:lnTo>
                <a:lnTo>
                  <a:pt x="926" y="1606"/>
                </a:lnTo>
                <a:lnTo>
                  <a:pt x="926" y="1607"/>
                </a:lnTo>
                <a:lnTo>
                  <a:pt x="926" y="1607"/>
                </a:lnTo>
                <a:lnTo>
                  <a:pt x="927" y="1607"/>
                </a:lnTo>
                <a:lnTo>
                  <a:pt x="927" y="1608"/>
                </a:lnTo>
                <a:lnTo>
                  <a:pt x="927" y="1609"/>
                </a:lnTo>
                <a:lnTo>
                  <a:pt x="927" y="1610"/>
                </a:lnTo>
                <a:lnTo>
                  <a:pt x="928" y="1610"/>
                </a:lnTo>
                <a:lnTo>
                  <a:pt x="928" y="1611"/>
                </a:lnTo>
                <a:lnTo>
                  <a:pt x="929" y="1612"/>
                </a:lnTo>
                <a:lnTo>
                  <a:pt x="929" y="1612"/>
                </a:lnTo>
                <a:lnTo>
                  <a:pt x="929" y="1613"/>
                </a:lnTo>
                <a:lnTo>
                  <a:pt x="930" y="1613"/>
                </a:lnTo>
                <a:lnTo>
                  <a:pt x="930" y="1614"/>
                </a:lnTo>
                <a:lnTo>
                  <a:pt x="930" y="1615"/>
                </a:lnTo>
                <a:lnTo>
                  <a:pt x="930" y="1616"/>
                </a:lnTo>
                <a:lnTo>
                  <a:pt x="930" y="1617"/>
                </a:lnTo>
                <a:lnTo>
                  <a:pt x="930" y="1617"/>
                </a:lnTo>
                <a:lnTo>
                  <a:pt x="930" y="1618"/>
                </a:lnTo>
                <a:lnTo>
                  <a:pt x="930" y="1619"/>
                </a:lnTo>
                <a:lnTo>
                  <a:pt x="930" y="1620"/>
                </a:lnTo>
                <a:lnTo>
                  <a:pt x="930" y="1621"/>
                </a:lnTo>
                <a:lnTo>
                  <a:pt x="931" y="1621"/>
                </a:lnTo>
                <a:lnTo>
                  <a:pt x="931" y="1621"/>
                </a:lnTo>
                <a:lnTo>
                  <a:pt x="931" y="1622"/>
                </a:lnTo>
                <a:lnTo>
                  <a:pt x="931" y="1624"/>
                </a:lnTo>
                <a:lnTo>
                  <a:pt x="931" y="1625"/>
                </a:lnTo>
                <a:lnTo>
                  <a:pt x="931" y="1626"/>
                </a:lnTo>
                <a:lnTo>
                  <a:pt x="931" y="1627"/>
                </a:lnTo>
                <a:lnTo>
                  <a:pt x="930" y="1627"/>
                </a:lnTo>
                <a:lnTo>
                  <a:pt x="930" y="1628"/>
                </a:lnTo>
                <a:lnTo>
                  <a:pt x="930" y="1629"/>
                </a:lnTo>
                <a:lnTo>
                  <a:pt x="930" y="1630"/>
                </a:lnTo>
                <a:lnTo>
                  <a:pt x="930" y="1630"/>
                </a:lnTo>
                <a:lnTo>
                  <a:pt x="930" y="1631"/>
                </a:lnTo>
                <a:lnTo>
                  <a:pt x="930" y="1632"/>
                </a:lnTo>
                <a:lnTo>
                  <a:pt x="930" y="1633"/>
                </a:lnTo>
                <a:lnTo>
                  <a:pt x="930" y="1634"/>
                </a:lnTo>
                <a:lnTo>
                  <a:pt x="930" y="1635"/>
                </a:lnTo>
                <a:lnTo>
                  <a:pt x="931" y="1635"/>
                </a:lnTo>
                <a:lnTo>
                  <a:pt x="931" y="1635"/>
                </a:lnTo>
                <a:lnTo>
                  <a:pt x="931" y="1635"/>
                </a:lnTo>
                <a:lnTo>
                  <a:pt x="931" y="1636"/>
                </a:lnTo>
                <a:lnTo>
                  <a:pt x="931" y="1637"/>
                </a:lnTo>
                <a:lnTo>
                  <a:pt x="932" y="1637"/>
                </a:lnTo>
                <a:lnTo>
                  <a:pt x="932" y="1638"/>
                </a:lnTo>
                <a:lnTo>
                  <a:pt x="932" y="1639"/>
                </a:lnTo>
                <a:lnTo>
                  <a:pt x="933" y="1639"/>
                </a:lnTo>
                <a:lnTo>
                  <a:pt x="933" y="1638"/>
                </a:lnTo>
                <a:lnTo>
                  <a:pt x="933" y="1637"/>
                </a:lnTo>
                <a:lnTo>
                  <a:pt x="934" y="1637"/>
                </a:lnTo>
                <a:lnTo>
                  <a:pt x="935" y="1637"/>
                </a:lnTo>
                <a:lnTo>
                  <a:pt x="935" y="1637"/>
                </a:lnTo>
                <a:lnTo>
                  <a:pt x="936" y="1637"/>
                </a:lnTo>
                <a:lnTo>
                  <a:pt x="937" y="1637"/>
                </a:lnTo>
                <a:lnTo>
                  <a:pt x="938" y="1637"/>
                </a:lnTo>
                <a:lnTo>
                  <a:pt x="938" y="1638"/>
                </a:lnTo>
                <a:lnTo>
                  <a:pt x="939" y="1638"/>
                </a:lnTo>
                <a:lnTo>
                  <a:pt x="939" y="1639"/>
                </a:lnTo>
                <a:lnTo>
                  <a:pt x="940" y="1639"/>
                </a:lnTo>
                <a:lnTo>
                  <a:pt x="940" y="1640"/>
                </a:lnTo>
                <a:lnTo>
                  <a:pt x="940" y="1640"/>
                </a:lnTo>
                <a:lnTo>
                  <a:pt x="941" y="1640"/>
                </a:lnTo>
                <a:lnTo>
                  <a:pt x="941" y="1641"/>
                </a:lnTo>
                <a:lnTo>
                  <a:pt x="942" y="1642"/>
                </a:lnTo>
                <a:lnTo>
                  <a:pt x="942" y="1643"/>
                </a:lnTo>
                <a:lnTo>
                  <a:pt x="943" y="1643"/>
                </a:lnTo>
                <a:lnTo>
                  <a:pt x="943" y="1644"/>
                </a:lnTo>
                <a:lnTo>
                  <a:pt x="944" y="1644"/>
                </a:lnTo>
                <a:lnTo>
                  <a:pt x="944" y="1644"/>
                </a:lnTo>
                <a:lnTo>
                  <a:pt x="944" y="1644"/>
                </a:lnTo>
                <a:lnTo>
                  <a:pt x="944" y="1644"/>
                </a:lnTo>
                <a:lnTo>
                  <a:pt x="944" y="1644"/>
                </a:lnTo>
                <a:lnTo>
                  <a:pt x="944" y="1645"/>
                </a:lnTo>
                <a:lnTo>
                  <a:pt x="944" y="1646"/>
                </a:lnTo>
                <a:lnTo>
                  <a:pt x="945" y="1647"/>
                </a:lnTo>
                <a:lnTo>
                  <a:pt x="945" y="1648"/>
                </a:lnTo>
                <a:lnTo>
                  <a:pt x="945" y="1648"/>
                </a:lnTo>
                <a:lnTo>
                  <a:pt x="945" y="1649"/>
                </a:lnTo>
                <a:lnTo>
                  <a:pt x="945" y="1650"/>
                </a:lnTo>
                <a:lnTo>
                  <a:pt x="945" y="1651"/>
                </a:lnTo>
                <a:lnTo>
                  <a:pt x="946" y="1652"/>
                </a:lnTo>
                <a:lnTo>
                  <a:pt x="945" y="1652"/>
                </a:lnTo>
                <a:lnTo>
                  <a:pt x="945" y="1653"/>
                </a:lnTo>
                <a:lnTo>
                  <a:pt x="945" y="1653"/>
                </a:lnTo>
                <a:lnTo>
                  <a:pt x="946" y="1653"/>
                </a:lnTo>
                <a:lnTo>
                  <a:pt x="946" y="1654"/>
                </a:lnTo>
                <a:lnTo>
                  <a:pt x="946" y="1655"/>
                </a:lnTo>
                <a:lnTo>
                  <a:pt x="946" y="1656"/>
                </a:lnTo>
                <a:lnTo>
                  <a:pt x="946" y="1657"/>
                </a:lnTo>
                <a:lnTo>
                  <a:pt x="946" y="1657"/>
                </a:lnTo>
                <a:lnTo>
                  <a:pt x="946" y="1658"/>
                </a:lnTo>
                <a:lnTo>
                  <a:pt x="946" y="1659"/>
                </a:lnTo>
                <a:lnTo>
                  <a:pt x="947" y="1659"/>
                </a:lnTo>
                <a:lnTo>
                  <a:pt x="947" y="1660"/>
                </a:lnTo>
                <a:lnTo>
                  <a:pt x="947" y="1661"/>
                </a:lnTo>
                <a:lnTo>
                  <a:pt x="947" y="1662"/>
                </a:lnTo>
                <a:lnTo>
                  <a:pt x="947" y="1662"/>
                </a:lnTo>
                <a:lnTo>
                  <a:pt x="947" y="1663"/>
                </a:lnTo>
                <a:lnTo>
                  <a:pt x="947" y="1664"/>
                </a:lnTo>
                <a:lnTo>
                  <a:pt x="947" y="1665"/>
                </a:lnTo>
                <a:lnTo>
                  <a:pt x="947" y="1666"/>
                </a:lnTo>
                <a:lnTo>
                  <a:pt x="947" y="1666"/>
                </a:lnTo>
                <a:lnTo>
                  <a:pt x="947" y="1667"/>
                </a:lnTo>
                <a:lnTo>
                  <a:pt x="947" y="1668"/>
                </a:lnTo>
                <a:lnTo>
                  <a:pt x="947" y="1669"/>
                </a:lnTo>
                <a:lnTo>
                  <a:pt x="947" y="1670"/>
                </a:lnTo>
                <a:lnTo>
                  <a:pt x="947" y="1671"/>
                </a:lnTo>
                <a:lnTo>
                  <a:pt x="947" y="1671"/>
                </a:lnTo>
                <a:lnTo>
                  <a:pt x="947" y="1672"/>
                </a:lnTo>
                <a:lnTo>
                  <a:pt x="947" y="1673"/>
                </a:lnTo>
                <a:lnTo>
                  <a:pt x="947" y="1674"/>
                </a:lnTo>
                <a:lnTo>
                  <a:pt x="946" y="1674"/>
                </a:lnTo>
                <a:lnTo>
                  <a:pt x="946" y="1675"/>
                </a:lnTo>
                <a:lnTo>
                  <a:pt x="946" y="1675"/>
                </a:lnTo>
                <a:lnTo>
                  <a:pt x="946" y="1676"/>
                </a:lnTo>
                <a:lnTo>
                  <a:pt x="946" y="1677"/>
                </a:lnTo>
                <a:lnTo>
                  <a:pt x="945" y="1678"/>
                </a:lnTo>
                <a:lnTo>
                  <a:pt x="945" y="1679"/>
                </a:lnTo>
                <a:lnTo>
                  <a:pt x="945" y="1680"/>
                </a:lnTo>
                <a:lnTo>
                  <a:pt x="944" y="1680"/>
                </a:lnTo>
                <a:lnTo>
                  <a:pt x="944" y="1680"/>
                </a:lnTo>
                <a:lnTo>
                  <a:pt x="944" y="1681"/>
                </a:lnTo>
                <a:lnTo>
                  <a:pt x="944" y="1681"/>
                </a:lnTo>
                <a:lnTo>
                  <a:pt x="944" y="1682"/>
                </a:lnTo>
                <a:lnTo>
                  <a:pt x="943" y="1681"/>
                </a:lnTo>
                <a:lnTo>
                  <a:pt x="943" y="1682"/>
                </a:lnTo>
                <a:lnTo>
                  <a:pt x="942" y="1682"/>
                </a:lnTo>
                <a:lnTo>
                  <a:pt x="942" y="1681"/>
                </a:lnTo>
                <a:lnTo>
                  <a:pt x="941" y="1681"/>
                </a:lnTo>
                <a:lnTo>
                  <a:pt x="940" y="1681"/>
                </a:lnTo>
                <a:lnTo>
                  <a:pt x="940" y="1681"/>
                </a:lnTo>
                <a:lnTo>
                  <a:pt x="940" y="1680"/>
                </a:lnTo>
                <a:lnTo>
                  <a:pt x="939" y="1680"/>
                </a:lnTo>
                <a:lnTo>
                  <a:pt x="939" y="1680"/>
                </a:lnTo>
                <a:lnTo>
                  <a:pt x="939" y="1679"/>
                </a:lnTo>
                <a:lnTo>
                  <a:pt x="938" y="1679"/>
                </a:lnTo>
                <a:lnTo>
                  <a:pt x="937" y="1679"/>
                </a:lnTo>
                <a:lnTo>
                  <a:pt x="936" y="1679"/>
                </a:lnTo>
                <a:lnTo>
                  <a:pt x="936" y="1678"/>
                </a:lnTo>
                <a:lnTo>
                  <a:pt x="935" y="1678"/>
                </a:lnTo>
                <a:lnTo>
                  <a:pt x="935" y="1677"/>
                </a:lnTo>
                <a:lnTo>
                  <a:pt x="935" y="1676"/>
                </a:lnTo>
                <a:lnTo>
                  <a:pt x="935" y="1677"/>
                </a:lnTo>
                <a:lnTo>
                  <a:pt x="935" y="1678"/>
                </a:lnTo>
                <a:lnTo>
                  <a:pt x="935" y="1679"/>
                </a:lnTo>
                <a:lnTo>
                  <a:pt x="935" y="1680"/>
                </a:lnTo>
                <a:lnTo>
                  <a:pt x="934" y="1680"/>
                </a:lnTo>
                <a:lnTo>
                  <a:pt x="934" y="1680"/>
                </a:lnTo>
                <a:lnTo>
                  <a:pt x="933" y="1680"/>
                </a:lnTo>
                <a:lnTo>
                  <a:pt x="933" y="1681"/>
                </a:lnTo>
                <a:lnTo>
                  <a:pt x="932" y="1681"/>
                </a:lnTo>
                <a:lnTo>
                  <a:pt x="932" y="1682"/>
                </a:lnTo>
                <a:lnTo>
                  <a:pt x="932" y="1683"/>
                </a:lnTo>
                <a:lnTo>
                  <a:pt x="931" y="1683"/>
                </a:lnTo>
                <a:lnTo>
                  <a:pt x="931" y="1684"/>
                </a:lnTo>
                <a:lnTo>
                  <a:pt x="931" y="1684"/>
                </a:lnTo>
                <a:lnTo>
                  <a:pt x="931" y="1685"/>
                </a:lnTo>
                <a:lnTo>
                  <a:pt x="930" y="1685"/>
                </a:lnTo>
                <a:lnTo>
                  <a:pt x="930" y="1686"/>
                </a:lnTo>
                <a:lnTo>
                  <a:pt x="930" y="1687"/>
                </a:lnTo>
                <a:lnTo>
                  <a:pt x="930" y="1688"/>
                </a:lnTo>
                <a:lnTo>
                  <a:pt x="930" y="1689"/>
                </a:lnTo>
                <a:lnTo>
                  <a:pt x="930" y="1689"/>
                </a:lnTo>
                <a:lnTo>
                  <a:pt x="930" y="1690"/>
                </a:lnTo>
                <a:lnTo>
                  <a:pt x="930" y="1691"/>
                </a:lnTo>
                <a:lnTo>
                  <a:pt x="930" y="1692"/>
                </a:lnTo>
                <a:lnTo>
                  <a:pt x="930" y="1693"/>
                </a:lnTo>
                <a:lnTo>
                  <a:pt x="930" y="1693"/>
                </a:lnTo>
                <a:lnTo>
                  <a:pt x="930" y="1694"/>
                </a:lnTo>
                <a:lnTo>
                  <a:pt x="930" y="1695"/>
                </a:lnTo>
                <a:lnTo>
                  <a:pt x="930" y="1696"/>
                </a:lnTo>
                <a:lnTo>
                  <a:pt x="930" y="1697"/>
                </a:lnTo>
                <a:lnTo>
                  <a:pt x="931" y="1698"/>
                </a:lnTo>
                <a:lnTo>
                  <a:pt x="931" y="1698"/>
                </a:lnTo>
                <a:lnTo>
                  <a:pt x="931" y="1699"/>
                </a:lnTo>
                <a:lnTo>
                  <a:pt x="931" y="1699"/>
                </a:lnTo>
                <a:lnTo>
                  <a:pt x="931" y="1700"/>
                </a:lnTo>
                <a:lnTo>
                  <a:pt x="932" y="1700"/>
                </a:lnTo>
                <a:lnTo>
                  <a:pt x="932" y="1701"/>
                </a:lnTo>
                <a:lnTo>
                  <a:pt x="933" y="1701"/>
                </a:lnTo>
                <a:lnTo>
                  <a:pt x="933" y="1702"/>
                </a:lnTo>
                <a:lnTo>
                  <a:pt x="934" y="1702"/>
                </a:lnTo>
                <a:lnTo>
                  <a:pt x="934" y="1702"/>
                </a:lnTo>
                <a:lnTo>
                  <a:pt x="934" y="1703"/>
                </a:lnTo>
                <a:lnTo>
                  <a:pt x="934" y="1704"/>
                </a:lnTo>
                <a:lnTo>
                  <a:pt x="933" y="1704"/>
                </a:lnTo>
                <a:lnTo>
                  <a:pt x="934" y="1704"/>
                </a:lnTo>
                <a:lnTo>
                  <a:pt x="935" y="1704"/>
                </a:lnTo>
                <a:lnTo>
                  <a:pt x="935" y="1704"/>
                </a:lnTo>
                <a:lnTo>
                  <a:pt x="935" y="1703"/>
                </a:lnTo>
                <a:lnTo>
                  <a:pt x="936" y="1702"/>
                </a:lnTo>
                <a:lnTo>
                  <a:pt x="937" y="1702"/>
                </a:lnTo>
                <a:lnTo>
                  <a:pt x="937" y="1702"/>
                </a:lnTo>
                <a:lnTo>
                  <a:pt x="938" y="1702"/>
                </a:lnTo>
                <a:lnTo>
                  <a:pt x="939" y="1702"/>
                </a:lnTo>
                <a:lnTo>
                  <a:pt x="940" y="1702"/>
                </a:lnTo>
                <a:lnTo>
                  <a:pt x="940" y="1702"/>
                </a:lnTo>
                <a:lnTo>
                  <a:pt x="940" y="1702"/>
                </a:lnTo>
                <a:lnTo>
                  <a:pt x="940" y="1703"/>
                </a:lnTo>
                <a:lnTo>
                  <a:pt x="940" y="1704"/>
                </a:lnTo>
                <a:lnTo>
                  <a:pt x="941" y="1704"/>
                </a:lnTo>
                <a:lnTo>
                  <a:pt x="941" y="1705"/>
                </a:lnTo>
                <a:lnTo>
                  <a:pt x="942" y="1705"/>
                </a:lnTo>
                <a:lnTo>
                  <a:pt x="943" y="1705"/>
                </a:lnTo>
                <a:lnTo>
                  <a:pt x="944" y="1705"/>
                </a:lnTo>
                <a:lnTo>
                  <a:pt x="944" y="1705"/>
                </a:lnTo>
                <a:lnTo>
                  <a:pt x="944" y="1704"/>
                </a:lnTo>
                <a:lnTo>
                  <a:pt x="945" y="1704"/>
                </a:lnTo>
                <a:lnTo>
                  <a:pt x="946" y="1705"/>
                </a:lnTo>
                <a:lnTo>
                  <a:pt x="947" y="1705"/>
                </a:lnTo>
                <a:lnTo>
                  <a:pt x="948" y="1706"/>
                </a:lnTo>
                <a:lnTo>
                  <a:pt x="949" y="1706"/>
                </a:lnTo>
                <a:lnTo>
                  <a:pt x="949" y="1707"/>
                </a:lnTo>
                <a:lnTo>
                  <a:pt x="949" y="1707"/>
                </a:lnTo>
                <a:lnTo>
                  <a:pt x="950" y="1707"/>
                </a:lnTo>
                <a:lnTo>
                  <a:pt x="951" y="1707"/>
                </a:lnTo>
                <a:lnTo>
                  <a:pt x="952" y="1708"/>
                </a:lnTo>
                <a:lnTo>
                  <a:pt x="953" y="1708"/>
                </a:lnTo>
                <a:lnTo>
                  <a:pt x="953" y="1709"/>
                </a:lnTo>
                <a:lnTo>
                  <a:pt x="953" y="1710"/>
                </a:lnTo>
                <a:lnTo>
                  <a:pt x="954" y="1710"/>
                </a:lnTo>
                <a:lnTo>
                  <a:pt x="955" y="1711"/>
                </a:lnTo>
                <a:lnTo>
                  <a:pt x="956" y="1711"/>
                </a:lnTo>
                <a:lnTo>
                  <a:pt x="957" y="1711"/>
                </a:lnTo>
                <a:lnTo>
                  <a:pt x="958" y="1712"/>
                </a:lnTo>
                <a:lnTo>
                  <a:pt x="958" y="1712"/>
                </a:lnTo>
                <a:lnTo>
                  <a:pt x="958" y="1713"/>
                </a:lnTo>
                <a:lnTo>
                  <a:pt x="959" y="1713"/>
                </a:lnTo>
                <a:lnTo>
                  <a:pt x="960" y="1713"/>
                </a:lnTo>
                <a:lnTo>
                  <a:pt x="960" y="1714"/>
                </a:lnTo>
                <a:lnTo>
                  <a:pt x="961" y="1714"/>
                </a:lnTo>
                <a:lnTo>
                  <a:pt x="962" y="1715"/>
                </a:lnTo>
                <a:lnTo>
                  <a:pt x="962" y="1716"/>
                </a:lnTo>
                <a:lnTo>
                  <a:pt x="963" y="1716"/>
                </a:lnTo>
                <a:lnTo>
                  <a:pt x="963" y="1716"/>
                </a:lnTo>
                <a:lnTo>
                  <a:pt x="964" y="1716"/>
                </a:lnTo>
                <a:lnTo>
                  <a:pt x="964" y="1717"/>
                </a:lnTo>
                <a:lnTo>
                  <a:pt x="965" y="1718"/>
                </a:lnTo>
                <a:lnTo>
                  <a:pt x="966" y="1718"/>
                </a:lnTo>
                <a:lnTo>
                  <a:pt x="967" y="1718"/>
                </a:lnTo>
                <a:lnTo>
                  <a:pt x="967" y="1719"/>
                </a:lnTo>
                <a:lnTo>
                  <a:pt x="967" y="1720"/>
                </a:lnTo>
                <a:lnTo>
                  <a:pt x="967" y="1720"/>
                </a:lnTo>
                <a:lnTo>
                  <a:pt x="967" y="1720"/>
                </a:lnTo>
                <a:lnTo>
                  <a:pt x="968" y="1720"/>
                </a:lnTo>
                <a:lnTo>
                  <a:pt x="968" y="1721"/>
                </a:lnTo>
                <a:lnTo>
                  <a:pt x="969" y="1722"/>
                </a:lnTo>
                <a:lnTo>
                  <a:pt x="970" y="1722"/>
                </a:lnTo>
                <a:lnTo>
                  <a:pt x="970" y="1723"/>
                </a:lnTo>
                <a:lnTo>
                  <a:pt x="971" y="1723"/>
                </a:lnTo>
                <a:lnTo>
                  <a:pt x="971" y="1724"/>
                </a:lnTo>
                <a:lnTo>
                  <a:pt x="971" y="1724"/>
                </a:lnTo>
                <a:lnTo>
                  <a:pt x="971" y="1725"/>
                </a:lnTo>
                <a:lnTo>
                  <a:pt x="972" y="1725"/>
                </a:lnTo>
                <a:lnTo>
                  <a:pt x="972" y="1725"/>
                </a:lnTo>
                <a:lnTo>
                  <a:pt x="973" y="1725"/>
                </a:lnTo>
                <a:lnTo>
                  <a:pt x="973" y="1726"/>
                </a:lnTo>
                <a:lnTo>
                  <a:pt x="974" y="1727"/>
                </a:lnTo>
                <a:lnTo>
                  <a:pt x="974" y="1728"/>
                </a:lnTo>
                <a:lnTo>
                  <a:pt x="975" y="1728"/>
                </a:lnTo>
                <a:lnTo>
                  <a:pt x="975" y="1729"/>
                </a:lnTo>
                <a:lnTo>
                  <a:pt x="976" y="1729"/>
                </a:lnTo>
                <a:lnTo>
                  <a:pt x="976" y="1729"/>
                </a:lnTo>
                <a:lnTo>
                  <a:pt x="976" y="1729"/>
                </a:lnTo>
                <a:lnTo>
                  <a:pt x="976" y="1729"/>
                </a:lnTo>
                <a:lnTo>
                  <a:pt x="976" y="1729"/>
                </a:lnTo>
                <a:lnTo>
                  <a:pt x="976" y="1730"/>
                </a:lnTo>
                <a:lnTo>
                  <a:pt x="976" y="1731"/>
                </a:lnTo>
                <a:lnTo>
                  <a:pt x="976" y="1732"/>
                </a:lnTo>
                <a:lnTo>
                  <a:pt x="977" y="1732"/>
                </a:lnTo>
                <a:lnTo>
                  <a:pt x="977" y="1733"/>
                </a:lnTo>
                <a:lnTo>
                  <a:pt x="977" y="1734"/>
                </a:lnTo>
                <a:lnTo>
                  <a:pt x="977" y="1734"/>
                </a:lnTo>
                <a:lnTo>
                  <a:pt x="977" y="1735"/>
                </a:lnTo>
                <a:lnTo>
                  <a:pt x="977" y="1736"/>
                </a:lnTo>
                <a:lnTo>
                  <a:pt x="978" y="1736"/>
                </a:lnTo>
                <a:lnTo>
                  <a:pt x="978" y="1737"/>
                </a:lnTo>
                <a:lnTo>
                  <a:pt x="978" y="1738"/>
                </a:lnTo>
                <a:lnTo>
                  <a:pt x="978" y="1738"/>
                </a:lnTo>
                <a:lnTo>
                  <a:pt x="979" y="1738"/>
                </a:lnTo>
                <a:lnTo>
                  <a:pt x="979" y="1739"/>
                </a:lnTo>
                <a:lnTo>
                  <a:pt x="979" y="1740"/>
                </a:lnTo>
                <a:lnTo>
                  <a:pt x="980" y="1741"/>
                </a:lnTo>
                <a:lnTo>
                  <a:pt x="980" y="1742"/>
                </a:lnTo>
                <a:lnTo>
                  <a:pt x="980" y="1742"/>
                </a:lnTo>
                <a:lnTo>
                  <a:pt x="980" y="1741"/>
                </a:lnTo>
                <a:lnTo>
                  <a:pt x="980" y="1742"/>
                </a:lnTo>
                <a:lnTo>
                  <a:pt x="981" y="1742"/>
                </a:lnTo>
                <a:lnTo>
                  <a:pt x="981" y="1743"/>
                </a:lnTo>
                <a:lnTo>
                  <a:pt x="982" y="1743"/>
                </a:lnTo>
                <a:lnTo>
                  <a:pt x="982" y="1743"/>
                </a:lnTo>
                <a:lnTo>
                  <a:pt x="983" y="1743"/>
                </a:lnTo>
                <a:lnTo>
                  <a:pt x="984" y="1744"/>
                </a:lnTo>
                <a:lnTo>
                  <a:pt x="984" y="1745"/>
                </a:lnTo>
                <a:lnTo>
                  <a:pt x="985" y="1745"/>
                </a:lnTo>
                <a:lnTo>
                  <a:pt x="985" y="1746"/>
                </a:lnTo>
                <a:lnTo>
                  <a:pt x="986" y="1746"/>
                </a:lnTo>
                <a:lnTo>
                  <a:pt x="986" y="1747"/>
                </a:lnTo>
                <a:lnTo>
                  <a:pt x="986" y="1747"/>
                </a:lnTo>
                <a:lnTo>
                  <a:pt x="987" y="1747"/>
                </a:lnTo>
                <a:lnTo>
                  <a:pt x="988" y="1748"/>
                </a:lnTo>
                <a:lnTo>
                  <a:pt x="988" y="1749"/>
                </a:lnTo>
                <a:lnTo>
                  <a:pt x="989" y="1749"/>
                </a:lnTo>
                <a:lnTo>
                  <a:pt x="989" y="1750"/>
                </a:lnTo>
                <a:lnTo>
                  <a:pt x="989" y="1750"/>
                </a:lnTo>
                <a:lnTo>
                  <a:pt x="989" y="1751"/>
                </a:lnTo>
                <a:lnTo>
                  <a:pt x="989" y="1752"/>
                </a:lnTo>
                <a:lnTo>
                  <a:pt x="990" y="1752"/>
                </a:lnTo>
                <a:lnTo>
                  <a:pt x="990" y="1752"/>
                </a:lnTo>
                <a:lnTo>
                  <a:pt x="991" y="1752"/>
                </a:lnTo>
                <a:lnTo>
                  <a:pt x="991" y="1753"/>
                </a:lnTo>
                <a:lnTo>
                  <a:pt x="992" y="1754"/>
                </a:lnTo>
                <a:lnTo>
                  <a:pt x="992" y="1755"/>
                </a:lnTo>
                <a:lnTo>
                  <a:pt x="993" y="1755"/>
                </a:lnTo>
                <a:lnTo>
                  <a:pt x="993" y="1756"/>
                </a:lnTo>
                <a:lnTo>
                  <a:pt x="994" y="1756"/>
                </a:lnTo>
                <a:lnTo>
                  <a:pt x="994" y="1757"/>
                </a:lnTo>
                <a:lnTo>
                  <a:pt x="994" y="1758"/>
                </a:lnTo>
                <a:lnTo>
                  <a:pt x="995" y="1759"/>
                </a:lnTo>
                <a:lnTo>
                  <a:pt x="995" y="1760"/>
                </a:lnTo>
                <a:lnTo>
                  <a:pt x="996" y="1760"/>
                </a:lnTo>
                <a:lnTo>
                  <a:pt x="996" y="1761"/>
                </a:lnTo>
                <a:lnTo>
                  <a:pt x="997" y="1761"/>
                </a:lnTo>
                <a:lnTo>
                  <a:pt x="997" y="1761"/>
                </a:lnTo>
                <a:lnTo>
                  <a:pt x="998" y="1761"/>
                </a:lnTo>
                <a:lnTo>
                  <a:pt x="998" y="1762"/>
                </a:lnTo>
                <a:lnTo>
                  <a:pt x="998" y="1762"/>
                </a:lnTo>
                <a:lnTo>
                  <a:pt x="998" y="1763"/>
                </a:lnTo>
                <a:lnTo>
                  <a:pt x="999" y="1764"/>
                </a:lnTo>
                <a:lnTo>
                  <a:pt x="999" y="1765"/>
                </a:lnTo>
                <a:lnTo>
                  <a:pt x="1000" y="1765"/>
                </a:lnTo>
                <a:lnTo>
                  <a:pt x="1000" y="1766"/>
                </a:lnTo>
                <a:lnTo>
                  <a:pt x="1001" y="1766"/>
                </a:lnTo>
                <a:lnTo>
                  <a:pt x="1001" y="1766"/>
                </a:lnTo>
                <a:lnTo>
                  <a:pt x="1002" y="1766"/>
                </a:lnTo>
                <a:lnTo>
                  <a:pt x="1003" y="1767"/>
                </a:lnTo>
                <a:lnTo>
                  <a:pt x="1003" y="1768"/>
                </a:lnTo>
                <a:lnTo>
                  <a:pt x="1003" y="1768"/>
                </a:lnTo>
                <a:lnTo>
                  <a:pt x="1003" y="1769"/>
                </a:lnTo>
                <a:lnTo>
                  <a:pt x="1004" y="1769"/>
                </a:lnTo>
                <a:lnTo>
                  <a:pt x="1005" y="1769"/>
                </a:lnTo>
                <a:lnTo>
                  <a:pt x="1006" y="1769"/>
                </a:lnTo>
                <a:lnTo>
                  <a:pt x="1007" y="1769"/>
                </a:lnTo>
                <a:lnTo>
                  <a:pt x="1007" y="1770"/>
                </a:lnTo>
                <a:lnTo>
                  <a:pt x="1007" y="1770"/>
                </a:lnTo>
                <a:lnTo>
                  <a:pt x="1008" y="1770"/>
                </a:lnTo>
                <a:lnTo>
                  <a:pt x="1009" y="1770"/>
                </a:lnTo>
                <a:lnTo>
                  <a:pt x="1010" y="1770"/>
                </a:lnTo>
                <a:lnTo>
                  <a:pt x="1011" y="1770"/>
                </a:lnTo>
                <a:lnTo>
                  <a:pt x="1011" y="1769"/>
                </a:lnTo>
                <a:lnTo>
                  <a:pt x="1012" y="1769"/>
                </a:lnTo>
                <a:lnTo>
                  <a:pt x="1012" y="1769"/>
                </a:lnTo>
                <a:lnTo>
                  <a:pt x="1012" y="1770"/>
                </a:lnTo>
                <a:lnTo>
                  <a:pt x="1012" y="1770"/>
                </a:lnTo>
                <a:lnTo>
                  <a:pt x="1013" y="1770"/>
                </a:lnTo>
                <a:lnTo>
                  <a:pt x="1014" y="1770"/>
                </a:lnTo>
                <a:lnTo>
                  <a:pt x="1015" y="1770"/>
                </a:lnTo>
                <a:lnTo>
                  <a:pt x="1016" y="1770"/>
                </a:lnTo>
                <a:lnTo>
                  <a:pt x="1016" y="1770"/>
                </a:lnTo>
                <a:lnTo>
                  <a:pt x="1016" y="1771"/>
                </a:lnTo>
                <a:lnTo>
                  <a:pt x="1016" y="1772"/>
                </a:lnTo>
                <a:lnTo>
                  <a:pt x="1017" y="1772"/>
                </a:lnTo>
                <a:lnTo>
                  <a:pt x="1018" y="1773"/>
                </a:lnTo>
                <a:lnTo>
                  <a:pt x="1019" y="1773"/>
                </a:lnTo>
                <a:lnTo>
                  <a:pt x="1020" y="1773"/>
                </a:lnTo>
                <a:lnTo>
                  <a:pt x="1020" y="1772"/>
                </a:lnTo>
                <a:lnTo>
                  <a:pt x="1021" y="1772"/>
                </a:lnTo>
                <a:lnTo>
                  <a:pt x="1021" y="1772"/>
                </a:lnTo>
                <a:lnTo>
                  <a:pt x="1021" y="1773"/>
                </a:lnTo>
                <a:lnTo>
                  <a:pt x="1021" y="1774"/>
                </a:lnTo>
                <a:lnTo>
                  <a:pt x="1022" y="1774"/>
                </a:lnTo>
                <a:lnTo>
                  <a:pt x="1022" y="1775"/>
                </a:lnTo>
                <a:lnTo>
                  <a:pt x="1023" y="1775"/>
                </a:lnTo>
                <a:lnTo>
                  <a:pt x="1023" y="1775"/>
                </a:lnTo>
                <a:lnTo>
                  <a:pt x="1024" y="1775"/>
                </a:lnTo>
                <a:lnTo>
                  <a:pt x="1025" y="1775"/>
                </a:lnTo>
                <a:lnTo>
                  <a:pt x="1025" y="1776"/>
                </a:lnTo>
                <a:lnTo>
                  <a:pt x="1026" y="1776"/>
                </a:lnTo>
                <a:lnTo>
                  <a:pt x="1027" y="1776"/>
                </a:lnTo>
                <a:lnTo>
                  <a:pt x="1027" y="1777"/>
                </a:lnTo>
                <a:lnTo>
                  <a:pt x="1028" y="1777"/>
                </a:lnTo>
                <a:lnTo>
                  <a:pt x="1029" y="1777"/>
                </a:lnTo>
                <a:lnTo>
                  <a:pt x="1030" y="1777"/>
                </a:lnTo>
                <a:lnTo>
                  <a:pt x="1030" y="1777"/>
                </a:lnTo>
                <a:lnTo>
                  <a:pt x="1032" y="1778"/>
                </a:lnTo>
                <a:lnTo>
                  <a:pt x="1033" y="1778"/>
                </a:lnTo>
                <a:lnTo>
                  <a:pt x="1034" y="1778"/>
                </a:lnTo>
                <a:lnTo>
                  <a:pt x="1034" y="1777"/>
                </a:lnTo>
                <a:lnTo>
                  <a:pt x="1038" y="1778"/>
                </a:lnTo>
                <a:lnTo>
                  <a:pt x="1039" y="1778"/>
                </a:lnTo>
                <a:lnTo>
                  <a:pt x="1039" y="1778"/>
                </a:lnTo>
                <a:lnTo>
                  <a:pt x="1043" y="1779"/>
                </a:lnTo>
                <a:lnTo>
                  <a:pt x="1043" y="1779"/>
                </a:lnTo>
                <a:lnTo>
                  <a:pt x="1044" y="1779"/>
                </a:lnTo>
                <a:lnTo>
                  <a:pt x="1045" y="1779"/>
                </a:lnTo>
                <a:lnTo>
                  <a:pt x="1046" y="1779"/>
                </a:lnTo>
                <a:lnTo>
                  <a:pt x="1047" y="1779"/>
                </a:lnTo>
                <a:lnTo>
                  <a:pt x="1048" y="1780"/>
                </a:lnTo>
                <a:lnTo>
                  <a:pt x="1049" y="1780"/>
                </a:lnTo>
                <a:lnTo>
                  <a:pt x="1050" y="1780"/>
                </a:lnTo>
                <a:lnTo>
                  <a:pt x="1051" y="1780"/>
                </a:lnTo>
                <a:lnTo>
                  <a:pt x="1052" y="1780"/>
                </a:lnTo>
                <a:lnTo>
                  <a:pt x="1053" y="1780"/>
                </a:lnTo>
                <a:lnTo>
                  <a:pt x="1052" y="1781"/>
                </a:lnTo>
                <a:lnTo>
                  <a:pt x="1053" y="1781"/>
                </a:lnTo>
                <a:lnTo>
                  <a:pt x="1054" y="1781"/>
                </a:lnTo>
                <a:lnTo>
                  <a:pt x="1055" y="1781"/>
                </a:lnTo>
                <a:lnTo>
                  <a:pt x="1056" y="1781"/>
                </a:lnTo>
                <a:lnTo>
                  <a:pt x="1059" y="1782"/>
                </a:lnTo>
                <a:lnTo>
                  <a:pt x="1059" y="1783"/>
                </a:lnTo>
                <a:lnTo>
                  <a:pt x="1060" y="1783"/>
                </a:lnTo>
                <a:lnTo>
                  <a:pt x="1061" y="1783"/>
                </a:lnTo>
                <a:lnTo>
                  <a:pt x="1061" y="1784"/>
                </a:lnTo>
                <a:lnTo>
                  <a:pt x="1061" y="1784"/>
                </a:lnTo>
                <a:lnTo>
                  <a:pt x="1063" y="1784"/>
                </a:lnTo>
                <a:lnTo>
                  <a:pt x="1064" y="1785"/>
                </a:lnTo>
                <a:lnTo>
                  <a:pt x="1065" y="1785"/>
                </a:lnTo>
                <a:lnTo>
                  <a:pt x="1065" y="1786"/>
                </a:lnTo>
                <a:lnTo>
                  <a:pt x="1066" y="1786"/>
                </a:lnTo>
                <a:lnTo>
                  <a:pt x="1066" y="1787"/>
                </a:lnTo>
                <a:lnTo>
                  <a:pt x="1066" y="1787"/>
                </a:lnTo>
                <a:lnTo>
                  <a:pt x="1067" y="1788"/>
                </a:lnTo>
                <a:lnTo>
                  <a:pt x="1068" y="1788"/>
                </a:lnTo>
                <a:lnTo>
                  <a:pt x="1069" y="1789"/>
                </a:lnTo>
                <a:lnTo>
                  <a:pt x="1070" y="1790"/>
                </a:lnTo>
                <a:lnTo>
                  <a:pt x="1070" y="1790"/>
                </a:lnTo>
                <a:lnTo>
                  <a:pt x="1070" y="1791"/>
                </a:lnTo>
                <a:lnTo>
                  <a:pt x="1071" y="1791"/>
                </a:lnTo>
                <a:lnTo>
                  <a:pt x="1072" y="1792"/>
                </a:lnTo>
                <a:lnTo>
                  <a:pt x="1073" y="1793"/>
                </a:lnTo>
                <a:lnTo>
                  <a:pt x="1074" y="1793"/>
                </a:lnTo>
                <a:lnTo>
                  <a:pt x="1074" y="1793"/>
                </a:lnTo>
                <a:lnTo>
                  <a:pt x="1075" y="1793"/>
                </a:lnTo>
                <a:lnTo>
                  <a:pt x="1075" y="1793"/>
                </a:lnTo>
                <a:lnTo>
                  <a:pt x="1075" y="1794"/>
                </a:lnTo>
                <a:lnTo>
                  <a:pt x="1069" y="1794"/>
                </a:lnTo>
                <a:lnTo>
                  <a:pt x="1065" y="1794"/>
                </a:lnTo>
                <a:lnTo>
                  <a:pt x="1061" y="1794"/>
                </a:lnTo>
                <a:lnTo>
                  <a:pt x="1048" y="1793"/>
                </a:lnTo>
                <a:lnTo>
                  <a:pt x="1037" y="1793"/>
                </a:lnTo>
                <a:lnTo>
                  <a:pt x="1034" y="1793"/>
                </a:lnTo>
                <a:lnTo>
                  <a:pt x="1033" y="1793"/>
                </a:lnTo>
                <a:lnTo>
                  <a:pt x="1028" y="1793"/>
                </a:lnTo>
                <a:lnTo>
                  <a:pt x="1027" y="1793"/>
                </a:lnTo>
                <a:lnTo>
                  <a:pt x="1026" y="1793"/>
                </a:lnTo>
                <a:lnTo>
                  <a:pt x="1025" y="1793"/>
                </a:lnTo>
                <a:lnTo>
                  <a:pt x="1025" y="1793"/>
                </a:lnTo>
                <a:lnTo>
                  <a:pt x="1023" y="1793"/>
                </a:lnTo>
                <a:lnTo>
                  <a:pt x="1020" y="1793"/>
                </a:lnTo>
                <a:lnTo>
                  <a:pt x="1018" y="1793"/>
                </a:lnTo>
                <a:lnTo>
                  <a:pt x="1016" y="1793"/>
                </a:lnTo>
                <a:lnTo>
                  <a:pt x="1016" y="1793"/>
                </a:lnTo>
                <a:lnTo>
                  <a:pt x="1015" y="1793"/>
                </a:lnTo>
                <a:lnTo>
                  <a:pt x="1016" y="1793"/>
                </a:lnTo>
                <a:lnTo>
                  <a:pt x="1016" y="1796"/>
                </a:lnTo>
                <a:lnTo>
                  <a:pt x="1016" y="1797"/>
                </a:lnTo>
                <a:lnTo>
                  <a:pt x="1016" y="1797"/>
                </a:lnTo>
                <a:lnTo>
                  <a:pt x="1016" y="1798"/>
                </a:lnTo>
                <a:lnTo>
                  <a:pt x="1017" y="1798"/>
                </a:lnTo>
                <a:lnTo>
                  <a:pt x="1017" y="1799"/>
                </a:lnTo>
                <a:lnTo>
                  <a:pt x="1018" y="1799"/>
                </a:lnTo>
                <a:lnTo>
                  <a:pt x="1016" y="1805"/>
                </a:lnTo>
                <a:lnTo>
                  <a:pt x="1020" y="1810"/>
                </a:lnTo>
                <a:lnTo>
                  <a:pt x="1021" y="1811"/>
                </a:lnTo>
                <a:lnTo>
                  <a:pt x="1021" y="1812"/>
                </a:lnTo>
                <a:lnTo>
                  <a:pt x="1022" y="1821"/>
                </a:lnTo>
                <a:lnTo>
                  <a:pt x="1021" y="1822"/>
                </a:lnTo>
                <a:lnTo>
                  <a:pt x="1021" y="1824"/>
                </a:lnTo>
                <a:lnTo>
                  <a:pt x="1021" y="1824"/>
                </a:lnTo>
                <a:lnTo>
                  <a:pt x="1021" y="1826"/>
                </a:lnTo>
                <a:lnTo>
                  <a:pt x="1021" y="1827"/>
                </a:lnTo>
                <a:lnTo>
                  <a:pt x="1021" y="1829"/>
                </a:lnTo>
                <a:lnTo>
                  <a:pt x="1025" y="1840"/>
                </a:lnTo>
                <a:lnTo>
                  <a:pt x="1025" y="1841"/>
                </a:lnTo>
                <a:lnTo>
                  <a:pt x="1025" y="1842"/>
                </a:lnTo>
                <a:lnTo>
                  <a:pt x="1024" y="1846"/>
                </a:lnTo>
                <a:lnTo>
                  <a:pt x="1016" y="1846"/>
                </a:lnTo>
                <a:lnTo>
                  <a:pt x="1012" y="1846"/>
                </a:lnTo>
                <a:lnTo>
                  <a:pt x="1012" y="1842"/>
                </a:lnTo>
                <a:lnTo>
                  <a:pt x="1012" y="1820"/>
                </a:lnTo>
                <a:lnTo>
                  <a:pt x="1011" y="1820"/>
                </a:lnTo>
                <a:lnTo>
                  <a:pt x="1007" y="1820"/>
                </a:lnTo>
                <a:lnTo>
                  <a:pt x="1007" y="1820"/>
                </a:lnTo>
                <a:lnTo>
                  <a:pt x="1006" y="1847"/>
                </a:lnTo>
                <a:lnTo>
                  <a:pt x="1007" y="1847"/>
                </a:lnTo>
                <a:lnTo>
                  <a:pt x="1021" y="1847"/>
                </a:lnTo>
                <a:lnTo>
                  <a:pt x="1024" y="1847"/>
                </a:lnTo>
                <a:lnTo>
                  <a:pt x="1027" y="1847"/>
                </a:lnTo>
                <a:lnTo>
                  <a:pt x="1028" y="1847"/>
                </a:lnTo>
                <a:lnTo>
                  <a:pt x="1029" y="1847"/>
                </a:lnTo>
                <a:lnTo>
                  <a:pt x="1030" y="1847"/>
                </a:lnTo>
                <a:lnTo>
                  <a:pt x="1031" y="1847"/>
                </a:lnTo>
                <a:lnTo>
                  <a:pt x="1032" y="1847"/>
                </a:lnTo>
                <a:lnTo>
                  <a:pt x="1034" y="1847"/>
                </a:lnTo>
                <a:lnTo>
                  <a:pt x="1034" y="1847"/>
                </a:lnTo>
                <a:lnTo>
                  <a:pt x="1038" y="1847"/>
                </a:lnTo>
                <a:lnTo>
                  <a:pt x="1042" y="1847"/>
                </a:lnTo>
                <a:lnTo>
                  <a:pt x="1044" y="1847"/>
                </a:lnTo>
                <a:lnTo>
                  <a:pt x="1047" y="1847"/>
                </a:lnTo>
                <a:lnTo>
                  <a:pt x="1048" y="1847"/>
                </a:lnTo>
                <a:lnTo>
                  <a:pt x="1048" y="1847"/>
                </a:lnTo>
                <a:lnTo>
                  <a:pt x="1049" y="1847"/>
                </a:lnTo>
                <a:lnTo>
                  <a:pt x="1050" y="1847"/>
                </a:lnTo>
                <a:lnTo>
                  <a:pt x="1050" y="1849"/>
                </a:lnTo>
                <a:lnTo>
                  <a:pt x="1050" y="1852"/>
                </a:lnTo>
                <a:lnTo>
                  <a:pt x="1050" y="1853"/>
                </a:lnTo>
                <a:lnTo>
                  <a:pt x="1050" y="1858"/>
                </a:lnTo>
                <a:lnTo>
                  <a:pt x="1050" y="1859"/>
                </a:lnTo>
                <a:lnTo>
                  <a:pt x="1050" y="1860"/>
                </a:lnTo>
                <a:lnTo>
                  <a:pt x="1050" y="1861"/>
                </a:lnTo>
                <a:lnTo>
                  <a:pt x="1050" y="1863"/>
                </a:lnTo>
                <a:lnTo>
                  <a:pt x="1050" y="1864"/>
                </a:lnTo>
                <a:lnTo>
                  <a:pt x="1050" y="1865"/>
                </a:lnTo>
                <a:lnTo>
                  <a:pt x="1050" y="1866"/>
                </a:lnTo>
                <a:lnTo>
                  <a:pt x="1050" y="1868"/>
                </a:lnTo>
                <a:lnTo>
                  <a:pt x="1050" y="1869"/>
                </a:lnTo>
                <a:lnTo>
                  <a:pt x="1050" y="1870"/>
                </a:lnTo>
                <a:lnTo>
                  <a:pt x="1050" y="1873"/>
                </a:lnTo>
                <a:lnTo>
                  <a:pt x="1050" y="1874"/>
                </a:lnTo>
                <a:lnTo>
                  <a:pt x="1050" y="1876"/>
                </a:lnTo>
                <a:lnTo>
                  <a:pt x="1048" y="1876"/>
                </a:lnTo>
                <a:lnTo>
                  <a:pt x="1047" y="1876"/>
                </a:lnTo>
                <a:lnTo>
                  <a:pt x="1045" y="1876"/>
                </a:lnTo>
                <a:lnTo>
                  <a:pt x="1044" y="1876"/>
                </a:lnTo>
                <a:lnTo>
                  <a:pt x="1043" y="1876"/>
                </a:lnTo>
                <a:lnTo>
                  <a:pt x="1042" y="1876"/>
                </a:lnTo>
                <a:lnTo>
                  <a:pt x="1041" y="1876"/>
                </a:lnTo>
                <a:lnTo>
                  <a:pt x="1039" y="1876"/>
                </a:lnTo>
                <a:lnTo>
                  <a:pt x="1039" y="1876"/>
                </a:lnTo>
                <a:lnTo>
                  <a:pt x="1038" y="1876"/>
                </a:lnTo>
                <a:lnTo>
                  <a:pt x="1037" y="1876"/>
                </a:lnTo>
                <a:lnTo>
                  <a:pt x="1036" y="1876"/>
                </a:lnTo>
                <a:lnTo>
                  <a:pt x="1035" y="1876"/>
                </a:lnTo>
                <a:lnTo>
                  <a:pt x="1034" y="1876"/>
                </a:lnTo>
                <a:lnTo>
                  <a:pt x="1034" y="1876"/>
                </a:lnTo>
                <a:lnTo>
                  <a:pt x="1032" y="1876"/>
                </a:lnTo>
                <a:lnTo>
                  <a:pt x="1031" y="1876"/>
                </a:lnTo>
                <a:lnTo>
                  <a:pt x="1030" y="1876"/>
                </a:lnTo>
                <a:lnTo>
                  <a:pt x="1029" y="1876"/>
                </a:lnTo>
                <a:lnTo>
                  <a:pt x="1027" y="1876"/>
                </a:lnTo>
                <a:lnTo>
                  <a:pt x="1026" y="1876"/>
                </a:lnTo>
                <a:lnTo>
                  <a:pt x="1025" y="1876"/>
                </a:lnTo>
                <a:lnTo>
                  <a:pt x="1024" y="1876"/>
                </a:lnTo>
                <a:lnTo>
                  <a:pt x="1023" y="1876"/>
                </a:lnTo>
                <a:lnTo>
                  <a:pt x="1021" y="1876"/>
                </a:lnTo>
                <a:lnTo>
                  <a:pt x="1021" y="1875"/>
                </a:lnTo>
                <a:lnTo>
                  <a:pt x="1019" y="1875"/>
                </a:lnTo>
                <a:lnTo>
                  <a:pt x="1018" y="1875"/>
                </a:lnTo>
                <a:lnTo>
                  <a:pt x="1016" y="1875"/>
                </a:lnTo>
                <a:lnTo>
                  <a:pt x="1016" y="1875"/>
                </a:lnTo>
                <a:lnTo>
                  <a:pt x="1014" y="1875"/>
                </a:lnTo>
                <a:lnTo>
                  <a:pt x="1013" y="1875"/>
                </a:lnTo>
                <a:lnTo>
                  <a:pt x="1012" y="1875"/>
                </a:lnTo>
                <a:lnTo>
                  <a:pt x="1011" y="1875"/>
                </a:lnTo>
                <a:lnTo>
                  <a:pt x="1009" y="1875"/>
                </a:lnTo>
                <a:lnTo>
                  <a:pt x="1007" y="1875"/>
                </a:lnTo>
                <a:lnTo>
                  <a:pt x="1006" y="1875"/>
                </a:lnTo>
                <a:lnTo>
                  <a:pt x="1003" y="1875"/>
                </a:lnTo>
                <a:lnTo>
                  <a:pt x="1003" y="1874"/>
                </a:lnTo>
                <a:lnTo>
                  <a:pt x="1003" y="1872"/>
                </a:lnTo>
                <a:lnTo>
                  <a:pt x="1003" y="1870"/>
                </a:lnTo>
                <a:lnTo>
                  <a:pt x="1001" y="1866"/>
                </a:lnTo>
                <a:lnTo>
                  <a:pt x="1001" y="1862"/>
                </a:lnTo>
                <a:lnTo>
                  <a:pt x="1000" y="1862"/>
                </a:lnTo>
                <a:lnTo>
                  <a:pt x="1000" y="1861"/>
                </a:lnTo>
                <a:lnTo>
                  <a:pt x="999" y="1856"/>
                </a:lnTo>
                <a:lnTo>
                  <a:pt x="998" y="1853"/>
                </a:lnTo>
                <a:lnTo>
                  <a:pt x="998" y="1851"/>
                </a:lnTo>
                <a:lnTo>
                  <a:pt x="998" y="1849"/>
                </a:lnTo>
                <a:lnTo>
                  <a:pt x="997" y="1848"/>
                </a:lnTo>
                <a:lnTo>
                  <a:pt x="997" y="1847"/>
                </a:lnTo>
                <a:lnTo>
                  <a:pt x="996" y="1847"/>
                </a:lnTo>
                <a:lnTo>
                  <a:pt x="995" y="1847"/>
                </a:lnTo>
                <a:lnTo>
                  <a:pt x="993" y="1847"/>
                </a:lnTo>
                <a:lnTo>
                  <a:pt x="992" y="1847"/>
                </a:lnTo>
                <a:lnTo>
                  <a:pt x="986" y="1847"/>
                </a:lnTo>
                <a:lnTo>
                  <a:pt x="980" y="1848"/>
                </a:lnTo>
                <a:lnTo>
                  <a:pt x="980" y="1848"/>
                </a:lnTo>
                <a:lnTo>
                  <a:pt x="978" y="1848"/>
                </a:lnTo>
                <a:lnTo>
                  <a:pt x="963" y="1849"/>
                </a:lnTo>
                <a:lnTo>
                  <a:pt x="957" y="1850"/>
                </a:lnTo>
                <a:lnTo>
                  <a:pt x="954" y="1850"/>
                </a:lnTo>
                <a:lnTo>
                  <a:pt x="949" y="1850"/>
                </a:lnTo>
                <a:lnTo>
                  <a:pt x="949" y="1860"/>
                </a:lnTo>
                <a:lnTo>
                  <a:pt x="949" y="1864"/>
                </a:lnTo>
                <a:lnTo>
                  <a:pt x="949" y="1869"/>
                </a:lnTo>
                <a:lnTo>
                  <a:pt x="949" y="1878"/>
                </a:lnTo>
                <a:lnTo>
                  <a:pt x="949" y="1882"/>
                </a:lnTo>
                <a:lnTo>
                  <a:pt x="949" y="1891"/>
                </a:lnTo>
                <a:lnTo>
                  <a:pt x="949" y="1892"/>
                </a:lnTo>
                <a:lnTo>
                  <a:pt x="949" y="1892"/>
                </a:lnTo>
                <a:lnTo>
                  <a:pt x="949" y="1901"/>
                </a:lnTo>
                <a:lnTo>
                  <a:pt x="949" y="1902"/>
                </a:lnTo>
                <a:lnTo>
                  <a:pt x="949" y="1903"/>
                </a:lnTo>
                <a:lnTo>
                  <a:pt x="949" y="1905"/>
                </a:lnTo>
                <a:lnTo>
                  <a:pt x="923" y="1905"/>
                </a:lnTo>
                <a:lnTo>
                  <a:pt x="921" y="1905"/>
                </a:lnTo>
                <a:lnTo>
                  <a:pt x="917" y="1905"/>
                </a:lnTo>
                <a:lnTo>
                  <a:pt x="909" y="1905"/>
                </a:lnTo>
                <a:lnTo>
                  <a:pt x="901" y="1905"/>
                </a:lnTo>
                <a:lnTo>
                  <a:pt x="896" y="1905"/>
                </a:lnTo>
                <a:lnTo>
                  <a:pt x="894" y="1905"/>
                </a:lnTo>
                <a:lnTo>
                  <a:pt x="891" y="1905"/>
                </a:lnTo>
                <a:lnTo>
                  <a:pt x="891" y="1904"/>
                </a:lnTo>
                <a:lnTo>
                  <a:pt x="891" y="1903"/>
                </a:lnTo>
                <a:lnTo>
                  <a:pt x="891" y="1902"/>
                </a:lnTo>
                <a:lnTo>
                  <a:pt x="891" y="1901"/>
                </a:lnTo>
                <a:lnTo>
                  <a:pt x="891" y="1901"/>
                </a:lnTo>
                <a:lnTo>
                  <a:pt x="891" y="1900"/>
                </a:lnTo>
                <a:lnTo>
                  <a:pt x="891" y="1899"/>
                </a:lnTo>
                <a:lnTo>
                  <a:pt x="891" y="1898"/>
                </a:lnTo>
                <a:lnTo>
                  <a:pt x="891" y="1896"/>
                </a:lnTo>
                <a:lnTo>
                  <a:pt x="891" y="1896"/>
                </a:lnTo>
                <a:lnTo>
                  <a:pt x="891" y="1892"/>
                </a:lnTo>
                <a:lnTo>
                  <a:pt x="891" y="1891"/>
                </a:lnTo>
                <a:lnTo>
                  <a:pt x="891" y="1890"/>
                </a:lnTo>
                <a:lnTo>
                  <a:pt x="891" y="1889"/>
                </a:lnTo>
                <a:lnTo>
                  <a:pt x="891" y="1888"/>
                </a:lnTo>
                <a:lnTo>
                  <a:pt x="891" y="1887"/>
                </a:lnTo>
                <a:lnTo>
                  <a:pt x="892" y="1868"/>
                </a:lnTo>
                <a:lnTo>
                  <a:pt x="891" y="1868"/>
                </a:lnTo>
                <a:lnTo>
                  <a:pt x="890" y="1868"/>
                </a:lnTo>
                <a:lnTo>
                  <a:pt x="890" y="1867"/>
                </a:lnTo>
                <a:lnTo>
                  <a:pt x="890" y="1864"/>
                </a:lnTo>
                <a:lnTo>
                  <a:pt x="890" y="1862"/>
                </a:lnTo>
                <a:lnTo>
                  <a:pt x="889" y="1859"/>
                </a:lnTo>
                <a:lnTo>
                  <a:pt x="891" y="1860"/>
                </a:lnTo>
                <a:lnTo>
                  <a:pt x="891" y="1859"/>
                </a:lnTo>
                <a:lnTo>
                  <a:pt x="892" y="1859"/>
                </a:lnTo>
                <a:lnTo>
                  <a:pt x="892" y="1849"/>
                </a:lnTo>
                <a:lnTo>
                  <a:pt x="892" y="1845"/>
                </a:lnTo>
                <a:lnTo>
                  <a:pt x="892" y="1834"/>
                </a:lnTo>
                <a:lnTo>
                  <a:pt x="892" y="1831"/>
                </a:lnTo>
                <a:lnTo>
                  <a:pt x="892" y="1830"/>
                </a:lnTo>
                <a:lnTo>
                  <a:pt x="892" y="1822"/>
                </a:lnTo>
                <a:lnTo>
                  <a:pt x="892" y="1821"/>
                </a:lnTo>
                <a:lnTo>
                  <a:pt x="892" y="1815"/>
                </a:lnTo>
                <a:lnTo>
                  <a:pt x="892" y="1800"/>
                </a:lnTo>
                <a:lnTo>
                  <a:pt x="893" y="1794"/>
                </a:lnTo>
                <a:lnTo>
                  <a:pt x="893" y="1793"/>
                </a:lnTo>
                <a:lnTo>
                  <a:pt x="885" y="1793"/>
                </a:lnTo>
                <a:lnTo>
                  <a:pt x="871" y="1793"/>
                </a:lnTo>
                <a:lnTo>
                  <a:pt x="863" y="1793"/>
                </a:lnTo>
                <a:lnTo>
                  <a:pt x="863" y="1795"/>
                </a:lnTo>
                <a:lnTo>
                  <a:pt x="863" y="1800"/>
                </a:lnTo>
                <a:lnTo>
                  <a:pt x="863" y="1802"/>
                </a:lnTo>
                <a:lnTo>
                  <a:pt x="863" y="1802"/>
                </a:lnTo>
                <a:lnTo>
                  <a:pt x="863" y="1808"/>
                </a:lnTo>
                <a:lnTo>
                  <a:pt x="863" y="1811"/>
                </a:lnTo>
                <a:lnTo>
                  <a:pt x="863" y="1813"/>
                </a:lnTo>
                <a:lnTo>
                  <a:pt x="863" y="1813"/>
                </a:lnTo>
                <a:lnTo>
                  <a:pt x="862" y="1813"/>
                </a:lnTo>
                <a:lnTo>
                  <a:pt x="861" y="1812"/>
                </a:lnTo>
                <a:lnTo>
                  <a:pt x="860" y="1812"/>
                </a:lnTo>
                <a:lnTo>
                  <a:pt x="856" y="1809"/>
                </a:lnTo>
                <a:lnTo>
                  <a:pt x="856" y="1808"/>
                </a:lnTo>
                <a:lnTo>
                  <a:pt x="855" y="1807"/>
                </a:lnTo>
                <a:lnTo>
                  <a:pt x="854" y="1807"/>
                </a:lnTo>
                <a:lnTo>
                  <a:pt x="854" y="1806"/>
                </a:lnTo>
                <a:lnTo>
                  <a:pt x="853" y="1806"/>
                </a:lnTo>
                <a:lnTo>
                  <a:pt x="852" y="1806"/>
                </a:lnTo>
                <a:lnTo>
                  <a:pt x="852" y="1806"/>
                </a:lnTo>
                <a:lnTo>
                  <a:pt x="851" y="1806"/>
                </a:lnTo>
                <a:lnTo>
                  <a:pt x="850" y="1806"/>
                </a:lnTo>
                <a:lnTo>
                  <a:pt x="850" y="1806"/>
                </a:lnTo>
                <a:lnTo>
                  <a:pt x="849" y="1806"/>
                </a:lnTo>
                <a:lnTo>
                  <a:pt x="849" y="1792"/>
                </a:lnTo>
                <a:lnTo>
                  <a:pt x="848" y="1792"/>
                </a:lnTo>
                <a:lnTo>
                  <a:pt x="846" y="1792"/>
                </a:lnTo>
                <a:lnTo>
                  <a:pt x="840" y="1792"/>
                </a:lnTo>
                <a:lnTo>
                  <a:pt x="826" y="1790"/>
                </a:lnTo>
                <a:lnTo>
                  <a:pt x="823" y="1790"/>
                </a:lnTo>
                <a:lnTo>
                  <a:pt x="821" y="1790"/>
                </a:lnTo>
                <a:lnTo>
                  <a:pt x="819" y="1790"/>
                </a:lnTo>
                <a:lnTo>
                  <a:pt x="813" y="1789"/>
                </a:lnTo>
                <a:lnTo>
                  <a:pt x="808" y="1788"/>
                </a:lnTo>
                <a:lnTo>
                  <a:pt x="805" y="1788"/>
                </a:lnTo>
                <a:lnTo>
                  <a:pt x="798" y="1789"/>
                </a:lnTo>
                <a:lnTo>
                  <a:pt x="778" y="1789"/>
                </a:lnTo>
                <a:lnTo>
                  <a:pt x="778" y="1773"/>
                </a:lnTo>
                <a:lnTo>
                  <a:pt x="778" y="1764"/>
                </a:lnTo>
                <a:lnTo>
                  <a:pt x="778" y="1761"/>
                </a:lnTo>
                <a:lnTo>
                  <a:pt x="778" y="1760"/>
                </a:lnTo>
                <a:lnTo>
                  <a:pt x="778" y="1755"/>
                </a:lnTo>
                <a:lnTo>
                  <a:pt x="778" y="1752"/>
                </a:lnTo>
                <a:lnTo>
                  <a:pt x="778" y="1746"/>
                </a:lnTo>
                <a:lnTo>
                  <a:pt x="778" y="1736"/>
                </a:lnTo>
                <a:lnTo>
                  <a:pt x="778" y="1735"/>
                </a:lnTo>
                <a:lnTo>
                  <a:pt x="778" y="1732"/>
                </a:lnTo>
                <a:lnTo>
                  <a:pt x="778" y="1727"/>
                </a:lnTo>
                <a:lnTo>
                  <a:pt x="778" y="1723"/>
                </a:lnTo>
                <a:lnTo>
                  <a:pt x="778" y="1716"/>
                </a:lnTo>
                <a:lnTo>
                  <a:pt x="778" y="1711"/>
                </a:lnTo>
                <a:lnTo>
                  <a:pt x="778" y="1700"/>
                </a:lnTo>
                <a:lnTo>
                  <a:pt x="778" y="1699"/>
                </a:lnTo>
                <a:lnTo>
                  <a:pt x="778" y="1698"/>
                </a:lnTo>
                <a:lnTo>
                  <a:pt x="778" y="1696"/>
                </a:lnTo>
                <a:lnTo>
                  <a:pt x="778" y="1693"/>
                </a:lnTo>
                <a:lnTo>
                  <a:pt x="778" y="1689"/>
                </a:lnTo>
                <a:lnTo>
                  <a:pt x="778" y="1688"/>
                </a:lnTo>
                <a:lnTo>
                  <a:pt x="778" y="1678"/>
                </a:lnTo>
                <a:lnTo>
                  <a:pt x="778" y="1676"/>
                </a:lnTo>
                <a:lnTo>
                  <a:pt x="776" y="1675"/>
                </a:lnTo>
                <a:lnTo>
                  <a:pt x="768" y="1675"/>
                </a:lnTo>
                <a:lnTo>
                  <a:pt x="766" y="1675"/>
                </a:lnTo>
                <a:lnTo>
                  <a:pt x="764" y="1675"/>
                </a:lnTo>
                <a:lnTo>
                  <a:pt x="764" y="1675"/>
                </a:lnTo>
                <a:lnTo>
                  <a:pt x="732" y="1675"/>
                </a:lnTo>
                <a:lnTo>
                  <a:pt x="730" y="1675"/>
                </a:lnTo>
                <a:lnTo>
                  <a:pt x="728" y="1675"/>
                </a:lnTo>
                <a:lnTo>
                  <a:pt x="727" y="1675"/>
                </a:lnTo>
                <a:lnTo>
                  <a:pt x="727" y="1674"/>
                </a:lnTo>
                <a:lnTo>
                  <a:pt x="728" y="1674"/>
                </a:lnTo>
                <a:lnTo>
                  <a:pt x="728" y="1673"/>
                </a:lnTo>
                <a:lnTo>
                  <a:pt x="728" y="1673"/>
                </a:lnTo>
                <a:lnTo>
                  <a:pt x="729" y="1672"/>
                </a:lnTo>
                <a:lnTo>
                  <a:pt x="730" y="1672"/>
                </a:lnTo>
                <a:lnTo>
                  <a:pt x="730" y="1671"/>
                </a:lnTo>
                <a:lnTo>
                  <a:pt x="731" y="1671"/>
                </a:lnTo>
                <a:lnTo>
                  <a:pt x="732" y="1671"/>
                </a:lnTo>
                <a:lnTo>
                  <a:pt x="732" y="1670"/>
                </a:lnTo>
                <a:lnTo>
                  <a:pt x="732" y="1670"/>
                </a:lnTo>
                <a:lnTo>
                  <a:pt x="732" y="1669"/>
                </a:lnTo>
                <a:lnTo>
                  <a:pt x="733" y="1668"/>
                </a:lnTo>
                <a:lnTo>
                  <a:pt x="733" y="1667"/>
                </a:lnTo>
                <a:lnTo>
                  <a:pt x="733" y="1666"/>
                </a:lnTo>
                <a:lnTo>
                  <a:pt x="733" y="1666"/>
                </a:lnTo>
                <a:lnTo>
                  <a:pt x="733" y="1665"/>
                </a:lnTo>
                <a:lnTo>
                  <a:pt x="733" y="1664"/>
                </a:lnTo>
                <a:lnTo>
                  <a:pt x="733" y="1663"/>
                </a:lnTo>
                <a:lnTo>
                  <a:pt x="733" y="1662"/>
                </a:lnTo>
                <a:lnTo>
                  <a:pt x="733" y="1662"/>
                </a:lnTo>
                <a:lnTo>
                  <a:pt x="732" y="1658"/>
                </a:lnTo>
                <a:lnTo>
                  <a:pt x="732" y="1657"/>
                </a:lnTo>
                <a:lnTo>
                  <a:pt x="731" y="1657"/>
                </a:lnTo>
                <a:lnTo>
                  <a:pt x="731" y="1656"/>
                </a:lnTo>
                <a:lnTo>
                  <a:pt x="731" y="1655"/>
                </a:lnTo>
                <a:lnTo>
                  <a:pt x="731" y="1654"/>
                </a:lnTo>
                <a:lnTo>
                  <a:pt x="730" y="1653"/>
                </a:lnTo>
                <a:lnTo>
                  <a:pt x="730" y="1653"/>
                </a:lnTo>
                <a:lnTo>
                  <a:pt x="730" y="1652"/>
                </a:lnTo>
                <a:lnTo>
                  <a:pt x="730" y="1651"/>
                </a:lnTo>
                <a:lnTo>
                  <a:pt x="730" y="1650"/>
                </a:lnTo>
                <a:lnTo>
                  <a:pt x="730" y="1649"/>
                </a:lnTo>
                <a:lnTo>
                  <a:pt x="729" y="1648"/>
                </a:lnTo>
                <a:lnTo>
                  <a:pt x="729" y="1648"/>
                </a:lnTo>
                <a:lnTo>
                  <a:pt x="729" y="1647"/>
                </a:lnTo>
                <a:lnTo>
                  <a:pt x="729" y="1646"/>
                </a:lnTo>
                <a:lnTo>
                  <a:pt x="728" y="1645"/>
                </a:lnTo>
                <a:lnTo>
                  <a:pt x="728" y="1644"/>
                </a:lnTo>
                <a:lnTo>
                  <a:pt x="728" y="1644"/>
                </a:lnTo>
                <a:lnTo>
                  <a:pt x="728" y="1643"/>
                </a:lnTo>
                <a:lnTo>
                  <a:pt x="728" y="1642"/>
                </a:lnTo>
                <a:lnTo>
                  <a:pt x="728" y="1641"/>
                </a:lnTo>
                <a:lnTo>
                  <a:pt x="727" y="1640"/>
                </a:lnTo>
                <a:lnTo>
                  <a:pt x="726" y="1639"/>
                </a:lnTo>
                <a:lnTo>
                  <a:pt x="726" y="1639"/>
                </a:lnTo>
                <a:lnTo>
                  <a:pt x="725" y="1638"/>
                </a:lnTo>
                <a:lnTo>
                  <a:pt x="725" y="1637"/>
                </a:lnTo>
                <a:lnTo>
                  <a:pt x="724" y="1637"/>
                </a:lnTo>
                <a:lnTo>
                  <a:pt x="724" y="1636"/>
                </a:lnTo>
                <a:lnTo>
                  <a:pt x="723" y="1635"/>
                </a:lnTo>
                <a:lnTo>
                  <a:pt x="723" y="1635"/>
                </a:lnTo>
                <a:lnTo>
                  <a:pt x="723" y="1634"/>
                </a:lnTo>
                <a:lnTo>
                  <a:pt x="722" y="1634"/>
                </a:lnTo>
                <a:lnTo>
                  <a:pt x="719" y="1630"/>
                </a:lnTo>
                <a:lnTo>
                  <a:pt x="716" y="1630"/>
                </a:lnTo>
                <a:lnTo>
                  <a:pt x="713" y="1627"/>
                </a:lnTo>
                <a:lnTo>
                  <a:pt x="705" y="1622"/>
                </a:lnTo>
                <a:lnTo>
                  <a:pt x="705" y="1621"/>
                </a:lnTo>
                <a:lnTo>
                  <a:pt x="705" y="1621"/>
                </a:lnTo>
                <a:lnTo>
                  <a:pt x="705" y="1620"/>
                </a:lnTo>
                <a:lnTo>
                  <a:pt x="705" y="1619"/>
                </a:lnTo>
                <a:lnTo>
                  <a:pt x="704" y="1619"/>
                </a:lnTo>
                <a:lnTo>
                  <a:pt x="704" y="1618"/>
                </a:lnTo>
                <a:lnTo>
                  <a:pt x="704" y="1617"/>
                </a:lnTo>
                <a:lnTo>
                  <a:pt x="702" y="1617"/>
                </a:lnTo>
                <a:lnTo>
                  <a:pt x="693" y="1617"/>
                </a:lnTo>
                <a:lnTo>
                  <a:pt x="686" y="1617"/>
                </a:lnTo>
                <a:lnTo>
                  <a:pt x="683" y="1617"/>
                </a:lnTo>
                <a:lnTo>
                  <a:pt x="682" y="1617"/>
                </a:lnTo>
                <a:lnTo>
                  <a:pt x="660" y="1617"/>
                </a:lnTo>
                <a:lnTo>
                  <a:pt x="641" y="1617"/>
                </a:lnTo>
                <a:lnTo>
                  <a:pt x="635" y="1612"/>
                </a:lnTo>
                <a:lnTo>
                  <a:pt x="634" y="1612"/>
                </a:lnTo>
                <a:lnTo>
                  <a:pt x="633" y="1612"/>
                </a:lnTo>
                <a:lnTo>
                  <a:pt x="633" y="1611"/>
                </a:lnTo>
                <a:lnTo>
                  <a:pt x="633" y="1611"/>
                </a:lnTo>
                <a:lnTo>
                  <a:pt x="633" y="1610"/>
                </a:lnTo>
                <a:lnTo>
                  <a:pt x="632" y="1610"/>
                </a:lnTo>
                <a:lnTo>
                  <a:pt x="631" y="1609"/>
                </a:lnTo>
                <a:lnTo>
                  <a:pt x="630" y="1608"/>
                </a:lnTo>
                <a:lnTo>
                  <a:pt x="629" y="1608"/>
                </a:lnTo>
                <a:lnTo>
                  <a:pt x="629" y="1608"/>
                </a:lnTo>
                <a:lnTo>
                  <a:pt x="629" y="1607"/>
                </a:lnTo>
                <a:lnTo>
                  <a:pt x="627" y="1607"/>
                </a:lnTo>
                <a:lnTo>
                  <a:pt x="626" y="1607"/>
                </a:lnTo>
                <a:lnTo>
                  <a:pt x="626" y="1606"/>
                </a:lnTo>
                <a:lnTo>
                  <a:pt x="625" y="1606"/>
                </a:lnTo>
                <a:lnTo>
                  <a:pt x="624" y="1605"/>
                </a:lnTo>
                <a:lnTo>
                  <a:pt x="624" y="1604"/>
                </a:lnTo>
                <a:lnTo>
                  <a:pt x="623" y="1603"/>
                </a:lnTo>
                <a:lnTo>
                  <a:pt x="622" y="1603"/>
                </a:lnTo>
                <a:lnTo>
                  <a:pt x="621" y="1602"/>
                </a:lnTo>
                <a:lnTo>
                  <a:pt x="620" y="1601"/>
                </a:lnTo>
                <a:lnTo>
                  <a:pt x="620" y="1600"/>
                </a:lnTo>
                <a:lnTo>
                  <a:pt x="620" y="1599"/>
                </a:lnTo>
                <a:lnTo>
                  <a:pt x="619" y="1599"/>
                </a:lnTo>
                <a:lnTo>
                  <a:pt x="619" y="1598"/>
                </a:lnTo>
                <a:lnTo>
                  <a:pt x="619" y="1598"/>
                </a:lnTo>
                <a:lnTo>
                  <a:pt x="620" y="1597"/>
                </a:lnTo>
                <a:lnTo>
                  <a:pt x="620" y="1596"/>
                </a:lnTo>
                <a:lnTo>
                  <a:pt x="621" y="1596"/>
                </a:lnTo>
                <a:lnTo>
                  <a:pt x="621" y="1595"/>
                </a:lnTo>
                <a:lnTo>
                  <a:pt x="622" y="1595"/>
                </a:lnTo>
                <a:lnTo>
                  <a:pt x="622" y="1594"/>
                </a:lnTo>
                <a:lnTo>
                  <a:pt x="623" y="1594"/>
                </a:lnTo>
                <a:lnTo>
                  <a:pt x="624" y="1594"/>
                </a:lnTo>
                <a:lnTo>
                  <a:pt x="624" y="1593"/>
                </a:lnTo>
                <a:lnTo>
                  <a:pt x="624" y="1592"/>
                </a:lnTo>
                <a:lnTo>
                  <a:pt x="625" y="1592"/>
                </a:lnTo>
                <a:lnTo>
                  <a:pt x="625" y="1591"/>
                </a:lnTo>
                <a:lnTo>
                  <a:pt x="626" y="1590"/>
                </a:lnTo>
                <a:lnTo>
                  <a:pt x="627" y="1590"/>
                </a:lnTo>
                <a:lnTo>
                  <a:pt x="627" y="1589"/>
                </a:lnTo>
                <a:lnTo>
                  <a:pt x="628" y="1589"/>
                </a:lnTo>
                <a:lnTo>
                  <a:pt x="628" y="1588"/>
                </a:lnTo>
                <a:lnTo>
                  <a:pt x="629" y="1588"/>
                </a:lnTo>
                <a:lnTo>
                  <a:pt x="629" y="1587"/>
                </a:lnTo>
                <a:lnTo>
                  <a:pt x="629" y="1587"/>
                </a:lnTo>
                <a:lnTo>
                  <a:pt x="629" y="1586"/>
                </a:lnTo>
                <a:lnTo>
                  <a:pt x="631" y="1584"/>
                </a:lnTo>
                <a:lnTo>
                  <a:pt x="631" y="1583"/>
                </a:lnTo>
                <a:lnTo>
                  <a:pt x="632" y="1583"/>
                </a:lnTo>
                <a:lnTo>
                  <a:pt x="632" y="1582"/>
                </a:lnTo>
                <a:lnTo>
                  <a:pt x="631" y="1582"/>
                </a:lnTo>
                <a:lnTo>
                  <a:pt x="631" y="1581"/>
                </a:lnTo>
                <a:lnTo>
                  <a:pt x="632" y="1581"/>
                </a:lnTo>
                <a:lnTo>
                  <a:pt x="632" y="1580"/>
                </a:lnTo>
                <a:lnTo>
                  <a:pt x="632" y="1580"/>
                </a:lnTo>
                <a:lnTo>
                  <a:pt x="632" y="1579"/>
                </a:lnTo>
                <a:lnTo>
                  <a:pt x="632" y="1578"/>
                </a:lnTo>
                <a:lnTo>
                  <a:pt x="632" y="1577"/>
                </a:lnTo>
                <a:lnTo>
                  <a:pt x="631" y="1576"/>
                </a:lnTo>
                <a:lnTo>
                  <a:pt x="631" y="1576"/>
                </a:lnTo>
                <a:lnTo>
                  <a:pt x="632" y="1576"/>
                </a:lnTo>
                <a:lnTo>
                  <a:pt x="632" y="1575"/>
                </a:lnTo>
                <a:lnTo>
                  <a:pt x="631" y="1575"/>
                </a:lnTo>
                <a:lnTo>
                  <a:pt x="631" y="1574"/>
                </a:lnTo>
                <a:lnTo>
                  <a:pt x="630" y="1574"/>
                </a:lnTo>
                <a:lnTo>
                  <a:pt x="629" y="1574"/>
                </a:lnTo>
                <a:lnTo>
                  <a:pt x="629" y="1574"/>
                </a:lnTo>
                <a:lnTo>
                  <a:pt x="629" y="1575"/>
                </a:lnTo>
                <a:lnTo>
                  <a:pt x="629" y="1576"/>
                </a:lnTo>
                <a:lnTo>
                  <a:pt x="629" y="1576"/>
                </a:lnTo>
                <a:lnTo>
                  <a:pt x="628" y="1576"/>
                </a:lnTo>
                <a:lnTo>
                  <a:pt x="628" y="1577"/>
                </a:lnTo>
                <a:lnTo>
                  <a:pt x="629" y="1577"/>
                </a:lnTo>
                <a:lnTo>
                  <a:pt x="624" y="1586"/>
                </a:lnTo>
                <a:lnTo>
                  <a:pt x="620" y="1590"/>
                </a:lnTo>
                <a:lnTo>
                  <a:pt x="618" y="1593"/>
                </a:lnTo>
                <a:lnTo>
                  <a:pt x="614" y="1594"/>
                </a:lnTo>
                <a:lnTo>
                  <a:pt x="614" y="1593"/>
                </a:lnTo>
                <a:lnTo>
                  <a:pt x="613" y="1592"/>
                </a:lnTo>
                <a:lnTo>
                  <a:pt x="612" y="1592"/>
                </a:lnTo>
                <a:lnTo>
                  <a:pt x="611" y="1592"/>
                </a:lnTo>
                <a:lnTo>
                  <a:pt x="611" y="1591"/>
                </a:lnTo>
                <a:lnTo>
                  <a:pt x="610" y="1590"/>
                </a:lnTo>
                <a:lnTo>
                  <a:pt x="610" y="1589"/>
                </a:lnTo>
                <a:lnTo>
                  <a:pt x="609" y="1589"/>
                </a:lnTo>
                <a:lnTo>
                  <a:pt x="609" y="1589"/>
                </a:lnTo>
                <a:lnTo>
                  <a:pt x="608" y="1588"/>
                </a:lnTo>
                <a:lnTo>
                  <a:pt x="608" y="1587"/>
                </a:lnTo>
                <a:lnTo>
                  <a:pt x="607" y="1587"/>
                </a:lnTo>
                <a:lnTo>
                  <a:pt x="606" y="1587"/>
                </a:lnTo>
                <a:lnTo>
                  <a:pt x="606" y="1587"/>
                </a:lnTo>
                <a:lnTo>
                  <a:pt x="606" y="1586"/>
                </a:lnTo>
                <a:lnTo>
                  <a:pt x="605" y="1586"/>
                </a:lnTo>
                <a:lnTo>
                  <a:pt x="605" y="1585"/>
                </a:lnTo>
                <a:lnTo>
                  <a:pt x="605" y="1586"/>
                </a:lnTo>
                <a:lnTo>
                  <a:pt x="604" y="1586"/>
                </a:lnTo>
                <a:lnTo>
                  <a:pt x="604" y="1585"/>
                </a:lnTo>
                <a:lnTo>
                  <a:pt x="603" y="1585"/>
                </a:lnTo>
                <a:lnTo>
                  <a:pt x="602" y="1585"/>
                </a:lnTo>
                <a:lnTo>
                  <a:pt x="602" y="1584"/>
                </a:lnTo>
                <a:lnTo>
                  <a:pt x="602" y="1584"/>
                </a:lnTo>
                <a:lnTo>
                  <a:pt x="602" y="1583"/>
                </a:lnTo>
                <a:lnTo>
                  <a:pt x="601" y="1582"/>
                </a:lnTo>
                <a:lnTo>
                  <a:pt x="600" y="1582"/>
                </a:lnTo>
                <a:lnTo>
                  <a:pt x="600" y="1581"/>
                </a:lnTo>
                <a:lnTo>
                  <a:pt x="599" y="1581"/>
                </a:lnTo>
                <a:lnTo>
                  <a:pt x="599" y="1580"/>
                </a:lnTo>
                <a:lnTo>
                  <a:pt x="598" y="1580"/>
                </a:lnTo>
                <a:lnTo>
                  <a:pt x="597" y="1580"/>
                </a:lnTo>
                <a:lnTo>
                  <a:pt x="597" y="1579"/>
                </a:lnTo>
                <a:lnTo>
                  <a:pt x="597" y="1579"/>
                </a:lnTo>
                <a:lnTo>
                  <a:pt x="597" y="1578"/>
                </a:lnTo>
                <a:lnTo>
                  <a:pt x="596" y="1578"/>
                </a:lnTo>
                <a:lnTo>
                  <a:pt x="596" y="1577"/>
                </a:lnTo>
                <a:lnTo>
                  <a:pt x="595" y="1577"/>
                </a:lnTo>
                <a:lnTo>
                  <a:pt x="594" y="1576"/>
                </a:lnTo>
                <a:lnTo>
                  <a:pt x="594" y="1576"/>
                </a:lnTo>
                <a:lnTo>
                  <a:pt x="593" y="1575"/>
                </a:lnTo>
                <a:lnTo>
                  <a:pt x="593" y="1574"/>
                </a:lnTo>
                <a:lnTo>
                  <a:pt x="592" y="1574"/>
                </a:lnTo>
                <a:lnTo>
                  <a:pt x="591" y="1573"/>
                </a:lnTo>
                <a:lnTo>
                  <a:pt x="588" y="1571"/>
                </a:lnTo>
                <a:lnTo>
                  <a:pt x="587" y="1568"/>
                </a:lnTo>
                <a:lnTo>
                  <a:pt x="587" y="1567"/>
                </a:lnTo>
                <a:lnTo>
                  <a:pt x="586" y="1567"/>
                </a:lnTo>
                <a:lnTo>
                  <a:pt x="586" y="1567"/>
                </a:lnTo>
                <a:lnTo>
                  <a:pt x="585" y="1566"/>
                </a:lnTo>
                <a:lnTo>
                  <a:pt x="585" y="1565"/>
                </a:lnTo>
                <a:lnTo>
                  <a:pt x="584" y="1565"/>
                </a:lnTo>
                <a:lnTo>
                  <a:pt x="584" y="1564"/>
                </a:lnTo>
                <a:lnTo>
                  <a:pt x="584" y="1564"/>
                </a:lnTo>
                <a:lnTo>
                  <a:pt x="584" y="1563"/>
                </a:lnTo>
                <a:lnTo>
                  <a:pt x="583" y="1563"/>
                </a:lnTo>
                <a:lnTo>
                  <a:pt x="583" y="1562"/>
                </a:lnTo>
                <a:lnTo>
                  <a:pt x="582" y="1563"/>
                </a:lnTo>
                <a:lnTo>
                  <a:pt x="579" y="1561"/>
                </a:lnTo>
                <a:lnTo>
                  <a:pt x="580" y="1560"/>
                </a:lnTo>
                <a:lnTo>
                  <a:pt x="579" y="1559"/>
                </a:lnTo>
                <a:lnTo>
                  <a:pt x="580" y="1559"/>
                </a:lnTo>
                <a:lnTo>
                  <a:pt x="580" y="1558"/>
                </a:lnTo>
                <a:lnTo>
                  <a:pt x="581" y="1558"/>
                </a:lnTo>
                <a:lnTo>
                  <a:pt x="582" y="1558"/>
                </a:lnTo>
                <a:lnTo>
                  <a:pt x="582" y="1557"/>
                </a:lnTo>
                <a:lnTo>
                  <a:pt x="582" y="1556"/>
                </a:lnTo>
                <a:lnTo>
                  <a:pt x="581" y="1556"/>
                </a:lnTo>
                <a:lnTo>
                  <a:pt x="581" y="1555"/>
                </a:lnTo>
                <a:lnTo>
                  <a:pt x="580" y="1555"/>
                </a:lnTo>
                <a:lnTo>
                  <a:pt x="579" y="1555"/>
                </a:lnTo>
                <a:lnTo>
                  <a:pt x="578" y="1555"/>
                </a:lnTo>
                <a:lnTo>
                  <a:pt x="577" y="1555"/>
                </a:lnTo>
                <a:lnTo>
                  <a:pt x="576" y="1555"/>
                </a:lnTo>
                <a:lnTo>
                  <a:pt x="575" y="1555"/>
                </a:lnTo>
                <a:lnTo>
                  <a:pt x="575" y="1555"/>
                </a:lnTo>
                <a:lnTo>
                  <a:pt x="574" y="1554"/>
                </a:lnTo>
                <a:lnTo>
                  <a:pt x="573" y="1554"/>
                </a:lnTo>
                <a:lnTo>
                  <a:pt x="572" y="1553"/>
                </a:lnTo>
                <a:lnTo>
                  <a:pt x="571" y="1553"/>
                </a:lnTo>
                <a:lnTo>
                  <a:pt x="570" y="1552"/>
                </a:lnTo>
                <a:lnTo>
                  <a:pt x="570" y="1551"/>
                </a:lnTo>
                <a:lnTo>
                  <a:pt x="570" y="1550"/>
                </a:lnTo>
                <a:lnTo>
                  <a:pt x="569" y="1550"/>
                </a:lnTo>
                <a:lnTo>
                  <a:pt x="568" y="1549"/>
                </a:lnTo>
                <a:lnTo>
                  <a:pt x="567" y="1549"/>
                </a:lnTo>
                <a:lnTo>
                  <a:pt x="566" y="1548"/>
                </a:lnTo>
                <a:lnTo>
                  <a:pt x="566" y="1547"/>
                </a:lnTo>
                <a:lnTo>
                  <a:pt x="566" y="1546"/>
                </a:lnTo>
                <a:lnTo>
                  <a:pt x="565" y="1546"/>
                </a:lnTo>
                <a:lnTo>
                  <a:pt x="564" y="1545"/>
                </a:lnTo>
                <a:lnTo>
                  <a:pt x="564" y="1544"/>
                </a:lnTo>
                <a:lnTo>
                  <a:pt x="563" y="1544"/>
                </a:lnTo>
                <a:lnTo>
                  <a:pt x="562" y="1544"/>
                </a:lnTo>
                <a:lnTo>
                  <a:pt x="562" y="1543"/>
                </a:lnTo>
                <a:lnTo>
                  <a:pt x="561" y="1542"/>
                </a:lnTo>
                <a:lnTo>
                  <a:pt x="561" y="1542"/>
                </a:lnTo>
                <a:lnTo>
                  <a:pt x="561" y="1541"/>
                </a:lnTo>
                <a:lnTo>
                  <a:pt x="561" y="1541"/>
                </a:lnTo>
                <a:lnTo>
                  <a:pt x="561" y="1540"/>
                </a:lnTo>
                <a:lnTo>
                  <a:pt x="560" y="1540"/>
                </a:lnTo>
                <a:lnTo>
                  <a:pt x="559" y="1540"/>
                </a:lnTo>
                <a:lnTo>
                  <a:pt x="558" y="1539"/>
                </a:lnTo>
                <a:lnTo>
                  <a:pt x="556" y="1536"/>
                </a:lnTo>
                <a:lnTo>
                  <a:pt x="557" y="1536"/>
                </a:lnTo>
                <a:lnTo>
                  <a:pt x="557" y="1535"/>
                </a:lnTo>
                <a:lnTo>
                  <a:pt x="557" y="1535"/>
                </a:lnTo>
                <a:lnTo>
                  <a:pt x="558" y="1535"/>
                </a:lnTo>
                <a:lnTo>
                  <a:pt x="559" y="1535"/>
                </a:lnTo>
                <a:lnTo>
                  <a:pt x="560" y="1535"/>
                </a:lnTo>
                <a:lnTo>
                  <a:pt x="561" y="1535"/>
                </a:lnTo>
                <a:lnTo>
                  <a:pt x="562" y="1536"/>
                </a:lnTo>
                <a:lnTo>
                  <a:pt x="564" y="1536"/>
                </a:lnTo>
                <a:lnTo>
                  <a:pt x="566" y="1536"/>
                </a:lnTo>
                <a:lnTo>
                  <a:pt x="566" y="1535"/>
                </a:lnTo>
                <a:lnTo>
                  <a:pt x="566" y="1535"/>
                </a:lnTo>
                <a:lnTo>
                  <a:pt x="566" y="1534"/>
                </a:lnTo>
                <a:lnTo>
                  <a:pt x="565" y="1534"/>
                </a:lnTo>
                <a:lnTo>
                  <a:pt x="563" y="1534"/>
                </a:lnTo>
                <a:lnTo>
                  <a:pt x="562" y="1534"/>
                </a:lnTo>
                <a:lnTo>
                  <a:pt x="561" y="1534"/>
                </a:lnTo>
                <a:lnTo>
                  <a:pt x="560" y="1534"/>
                </a:lnTo>
                <a:lnTo>
                  <a:pt x="559" y="1534"/>
                </a:lnTo>
                <a:lnTo>
                  <a:pt x="558" y="1534"/>
                </a:lnTo>
                <a:lnTo>
                  <a:pt x="557" y="1534"/>
                </a:lnTo>
                <a:lnTo>
                  <a:pt x="557" y="1533"/>
                </a:lnTo>
                <a:lnTo>
                  <a:pt x="557" y="1533"/>
                </a:lnTo>
                <a:lnTo>
                  <a:pt x="558" y="1533"/>
                </a:lnTo>
                <a:lnTo>
                  <a:pt x="559" y="1533"/>
                </a:lnTo>
                <a:lnTo>
                  <a:pt x="561" y="1533"/>
                </a:lnTo>
                <a:lnTo>
                  <a:pt x="563" y="1533"/>
                </a:lnTo>
                <a:lnTo>
                  <a:pt x="565" y="1533"/>
                </a:lnTo>
                <a:lnTo>
                  <a:pt x="566" y="1533"/>
                </a:lnTo>
                <a:lnTo>
                  <a:pt x="567" y="1533"/>
                </a:lnTo>
                <a:lnTo>
                  <a:pt x="569" y="1533"/>
                </a:lnTo>
                <a:lnTo>
                  <a:pt x="570" y="1532"/>
                </a:lnTo>
                <a:lnTo>
                  <a:pt x="570" y="1533"/>
                </a:lnTo>
                <a:lnTo>
                  <a:pt x="570" y="1533"/>
                </a:lnTo>
                <a:lnTo>
                  <a:pt x="570" y="1532"/>
                </a:lnTo>
                <a:lnTo>
                  <a:pt x="570" y="1531"/>
                </a:lnTo>
                <a:lnTo>
                  <a:pt x="570" y="1531"/>
                </a:lnTo>
                <a:lnTo>
                  <a:pt x="570" y="1531"/>
                </a:lnTo>
                <a:lnTo>
                  <a:pt x="570" y="1530"/>
                </a:lnTo>
                <a:lnTo>
                  <a:pt x="570" y="1529"/>
                </a:lnTo>
                <a:lnTo>
                  <a:pt x="570" y="1528"/>
                </a:lnTo>
                <a:lnTo>
                  <a:pt x="570" y="1527"/>
                </a:lnTo>
                <a:lnTo>
                  <a:pt x="569" y="1526"/>
                </a:lnTo>
                <a:lnTo>
                  <a:pt x="568" y="1526"/>
                </a:lnTo>
                <a:lnTo>
                  <a:pt x="567" y="1526"/>
                </a:lnTo>
                <a:lnTo>
                  <a:pt x="566" y="1527"/>
                </a:lnTo>
                <a:lnTo>
                  <a:pt x="566" y="1527"/>
                </a:lnTo>
                <a:lnTo>
                  <a:pt x="564" y="1527"/>
                </a:lnTo>
                <a:lnTo>
                  <a:pt x="561" y="1527"/>
                </a:lnTo>
                <a:lnTo>
                  <a:pt x="561" y="1528"/>
                </a:lnTo>
                <a:lnTo>
                  <a:pt x="560" y="1526"/>
                </a:lnTo>
                <a:lnTo>
                  <a:pt x="559" y="1527"/>
                </a:lnTo>
                <a:lnTo>
                  <a:pt x="558" y="1527"/>
                </a:lnTo>
                <a:lnTo>
                  <a:pt x="557" y="1528"/>
                </a:lnTo>
                <a:lnTo>
                  <a:pt x="557" y="1529"/>
                </a:lnTo>
                <a:lnTo>
                  <a:pt x="556" y="1529"/>
                </a:lnTo>
                <a:lnTo>
                  <a:pt x="555" y="1530"/>
                </a:lnTo>
                <a:lnTo>
                  <a:pt x="555" y="1529"/>
                </a:lnTo>
                <a:lnTo>
                  <a:pt x="554" y="1529"/>
                </a:lnTo>
                <a:lnTo>
                  <a:pt x="553" y="1529"/>
                </a:lnTo>
                <a:lnTo>
                  <a:pt x="553" y="1528"/>
                </a:lnTo>
                <a:lnTo>
                  <a:pt x="553" y="1529"/>
                </a:lnTo>
                <a:lnTo>
                  <a:pt x="552" y="1529"/>
                </a:lnTo>
                <a:lnTo>
                  <a:pt x="552" y="1529"/>
                </a:lnTo>
                <a:lnTo>
                  <a:pt x="552" y="1528"/>
                </a:lnTo>
                <a:lnTo>
                  <a:pt x="551" y="1528"/>
                </a:lnTo>
                <a:lnTo>
                  <a:pt x="550" y="1528"/>
                </a:lnTo>
                <a:lnTo>
                  <a:pt x="549" y="1528"/>
                </a:lnTo>
                <a:lnTo>
                  <a:pt x="548" y="1528"/>
                </a:lnTo>
                <a:lnTo>
                  <a:pt x="548" y="1528"/>
                </a:lnTo>
                <a:lnTo>
                  <a:pt x="548" y="1527"/>
                </a:lnTo>
                <a:lnTo>
                  <a:pt x="547" y="1527"/>
                </a:lnTo>
                <a:lnTo>
                  <a:pt x="546" y="1526"/>
                </a:lnTo>
                <a:lnTo>
                  <a:pt x="546" y="1526"/>
                </a:lnTo>
                <a:lnTo>
                  <a:pt x="545" y="1526"/>
                </a:lnTo>
                <a:lnTo>
                  <a:pt x="545" y="1525"/>
                </a:lnTo>
                <a:lnTo>
                  <a:pt x="544" y="1524"/>
                </a:lnTo>
                <a:lnTo>
                  <a:pt x="543" y="1524"/>
                </a:lnTo>
                <a:lnTo>
                  <a:pt x="543" y="1523"/>
                </a:lnTo>
                <a:lnTo>
                  <a:pt x="543" y="1523"/>
                </a:lnTo>
                <a:lnTo>
                  <a:pt x="543" y="1524"/>
                </a:lnTo>
                <a:lnTo>
                  <a:pt x="542" y="1523"/>
                </a:lnTo>
                <a:lnTo>
                  <a:pt x="541" y="1523"/>
                </a:lnTo>
                <a:lnTo>
                  <a:pt x="541" y="1522"/>
                </a:lnTo>
                <a:lnTo>
                  <a:pt x="540" y="1522"/>
                </a:lnTo>
                <a:lnTo>
                  <a:pt x="539" y="1522"/>
                </a:lnTo>
                <a:lnTo>
                  <a:pt x="539" y="1521"/>
                </a:lnTo>
                <a:lnTo>
                  <a:pt x="539" y="1520"/>
                </a:lnTo>
                <a:lnTo>
                  <a:pt x="539" y="1520"/>
                </a:lnTo>
                <a:lnTo>
                  <a:pt x="539" y="1519"/>
                </a:lnTo>
                <a:lnTo>
                  <a:pt x="538" y="1519"/>
                </a:lnTo>
                <a:lnTo>
                  <a:pt x="538" y="1518"/>
                </a:lnTo>
                <a:lnTo>
                  <a:pt x="538" y="1517"/>
                </a:lnTo>
                <a:lnTo>
                  <a:pt x="537" y="1517"/>
                </a:lnTo>
                <a:lnTo>
                  <a:pt x="537" y="1517"/>
                </a:lnTo>
                <a:lnTo>
                  <a:pt x="537" y="1516"/>
                </a:lnTo>
                <a:lnTo>
                  <a:pt x="536" y="1516"/>
                </a:lnTo>
                <a:lnTo>
                  <a:pt x="536" y="1515"/>
                </a:lnTo>
                <a:lnTo>
                  <a:pt x="536" y="1514"/>
                </a:lnTo>
                <a:lnTo>
                  <a:pt x="537" y="1513"/>
                </a:lnTo>
                <a:lnTo>
                  <a:pt x="537" y="1513"/>
                </a:lnTo>
                <a:lnTo>
                  <a:pt x="537" y="1512"/>
                </a:lnTo>
                <a:lnTo>
                  <a:pt x="537" y="1511"/>
                </a:lnTo>
                <a:lnTo>
                  <a:pt x="537" y="1510"/>
                </a:lnTo>
                <a:lnTo>
                  <a:pt x="538" y="1509"/>
                </a:lnTo>
                <a:lnTo>
                  <a:pt x="538" y="1508"/>
                </a:lnTo>
                <a:lnTo>
                  <a:pt x="538" y="1508"/>
                </a:lnTo>
                <a:lnTo>
                  <a:pt x="538" y="1507"/>
                </a:lnTo>
                <a:lnTo>
                  <a:pt x="539" y="1507"/>
                </a:lnTo>
                <a:lnTo>
                  <a:pt x="539" y="1506"/>
                </a:lnTo>
                <a:lnTo>
                  <a:pt x="539" y="1505"/>
                </a:lnTo>
                <a:lnTo>
                  <a:pt x="539" y="1504"/>
                </a:lnTo>
                <a:lnTo>
                  <a:pt x="539" y="1504"/>
                </a:lnTo>
                <a:lnTo>
                  <a:pt x="540" y="1504"/>
                </a:lnTo>
                <a:lnTo>
                  <a:pt x="540" y="1503"/>
                </a:lnTo>
                <a:lnTo>
                  <a:pt x="540" y="1502"/>
                </a:lnTo>
                <a:lnTo>
                  <a:pt x="541" y="1501"/>
                </a:lnTo>
                <a:lnTo>
                  <a:pt x="541" y="1500"/>
                </a:lnTo>
                <a:lnTo>
                  <a:pt x="542" y="1500"/>
                </a:lnTo>
                <a:lnTo>
                  <a:pt x="542" y="1499"/>
                </a:lnTo>
                <a:lnTo>
                  <a:pt x="542" y="1499"/>
                </a:lnTo>
                <a:lnTo>
                  <a:pt x="543" y="1499"/>
                </a:lnTo>
                <a:lnTo>
                  <a:pt x="543" y="1498"/>
                </a:lnTo>
                <a:lnTo>
                  <a:pt x="543" y="1498"/>
                </a:lnTo>
                <a:lnTo>
                  <a:pt x="543" y="1497"/>
                </a:lnTo>
                <a:lnTo>
                  <a:pt x="543" y="1496"/>
                </a:lnTo>
                <a:lnTo>
                  <a:pt x="543" y="1495"/>
                </a:lnTo>
                <a:lnTo>
                  <a:pt x="544" y="1495"/>
                </a:lnTo>
                <a:lnTo>
                  <a:pt x="544" y="1494"/>
                </a:lnTo>
                <a:lnTo>
                  <a:pt x="544" y="1493"/>
                </a:lnTo>
                <a:lnTo>
                  <a:pt x="543" y="1493"/>
                </a:lnTo>
                <a:lnTo>
                  <a:pt x="543" y="1492"/>
                </a:lnTo>
                <a:lnTo>
                  <a:pt x="544" y="1492"/>
                </a:lnTo>
                <a:lnTo>
                  <a:pt x="544" y="1491"/>
                </a:lnTo>
                <a:lnTo>
                  <a:pt x="544" y="1490"/>
                </a:lnTo>
                <a:lnTo>
                  <a:pt x="543" y="1490"/>
                </a:lnTo>
                <a:lnTo>
                  <a:pt x="543" y="1490"/>
                </a:lnTo>
                <a:lnTo>
                  <a:pt x="543" y="1490"/>
                </a:lnTo>
                <a:lnTo>
                  <a:pt x="543" y="1490"/>
                </a:lnTo>
                <a:lnTo>
                  <a:pt x="542" y="1490"/>
                </a:lnTo>
                <a:lnTo>
                  <a:pt x="541" y="1491"/>
                </a:lnTo>
                <a:lnTo>
                  <a:pt x="541" y="1492"/>
                </a:lnTo>
                <a:lnTo>
                  <a:pt x="540" y="1492"/>
                </a:lnTo>
                <a:lnTo>
                  <a:pt x="540" y="1493"/>
                </a:lnTo>
                <a:lnTo>
                  <a:pt x="539" y="1494"/>
                </a:lnTo>
                <a:lnTo>
                  <a:pt x="539" y="1494"/>
                </a:lnTo>
                <a:lnTo>
                  <a:pt x="539" y="1495"/>
                </a:lnTo>
                <a:lnTo>
                  <a:pt x="539" y="1495"/>
                </a:lnTo>
                <a:lnTo>
                  <a:pt x="538" y="1496"/>
                </a:lnTo>
                <a:lnTo>
                  <a:pt x="537" y="1496"/>
                </a:lnTo>
                <a:lnTo>
                  <a:pt x="537" y="1497"/>
                </a:lnTo>
                <a:lnTo>
                  <a:pt x="537" y="1498"/>
                </a:lnTo>
                <a:lnTo>
                  <a:pt x="536" y="1498"/>
                </a:lnTo>
                <a:lnTo>
                  <a:pt x="536" y="1499"/>
                </a:lnTo>
                <a:lnTo>
                  <a:pt x="535" y="1499"/>
                </a:lnTo>
                <a:lnTo>
                  <a:pt x="534" y="1499"/>
                </a:lnTo>
                <a:lnTo>
                  <a:pt x="534" y="1500"/>
                </a:lnTo>
                <a:lnTo>
                  <a:pt x="534" y="1500"/>
                </a:lnTo>
                <a:lnTo>
                  <a:pt x="534" y="1501"/>
                </a:lnTo>
                <a:lnTo>
                  <a:pt x="533" y="1501"/>
                </a:lnTo>
                <a:lnTo>
                  <a:pt x="533" y="1500"/>
                </a:lnTo>
                <a:lnTo>
                  <a:pt x="532" y="1499"/>
                </a:lnTo>
                <a:lnTo>
                  <a:pt x="532" y="1499"/>
                </a:lnTo>
                <a:lnTo>
                  <a:pt x="532" y="1498"/>
                </a:lnTo>
                <a:lnTo>
                  <a:pt x="531" y="1498"/>
                </a:lnTo>
                <a:lnTo>
                  <a:pt x="531" y="1497"/>
                </a:lnTo>
                <a:lnTo>
                  <a:pt x="531" y="1496"/>
                </a:lnTo>
                <a:lnTo>
                  <a:pt x="531" y="1495"/>
                </a:lnTo>
                <a:lnTo>
                  <a:pt x="530" y="1495"/>
                </a:lnTo>
                <a:lnTo>
                  <a:pt x="530" y="1494"/>
                </a:lnTo>
                <a:lnTo>
                  <a:pt x="530" y="1493"/>
                </a:lnTo>
                <a:lnTo>
                  <a:pt x="530" y="1493"/>
                </a:lnTo>
                <a:lnTo>
                  <a:pt x="530" y="1492"/>
                </a:lnTo>
                <a:lnTo>
                  <a:pt x="530" y="1491"/>
                </a:lnTo>
                <a:lnTo>
                  <a:pt x="529" y="1491"/>
                </a:lnTo>
                <a:lnTo>
                  <a:pt x="529" y="1490"/>
                </a:lnTo>
                <a:lnTo>
                  <a:pt x="529" y="1490"/>
                </a:lnTo>
                <a:lnTo>
                  <a:pt x="528" y="1489"/>
                </a:lnTo>
                <a:lnTo>
                  <a:pt x="528" y="1488"/>
                </a:lnTo>
                <a:lnTo>
                  <a:pt x="527" y="1487"/>
                </a:lnTo>
                <a:lnTo>
                  <a:pt x="527" y="1486"/>
                </a:lnTo>
                <a:lnTo>
                  <a:pt x="527" y="1486"/>
                </a:lnTo>
                <a:lnTo>
                  <a:pt x="526" y="1486"/>
                </a:lnTo>
                <a:lnTo>
                  <a:pt x="526" y="1485"/>
                </a:lnTo>
                <a:lnTo>
                  <a:pt x="525" y="1484"/>
                </a:lnTo>
                <a:lnTo>
                  <a:pt x="525" y="1483"/>
                </a:lnTo>
                <a:lnTo>
                  <a:pt x="525" y="1482"/>
                </a:lnTo>
                <a:lnTo>
                  <a:pt x="525" y="1481"/>
                </a:lnTo>
                <a:lnTo>
                  <a:pt x="525" y="1481"/>
                </a:lnTo>
                <a:lnTo>
                  <a:pt x="525" y="1480"/>
                </a:lnTo>
                <a:lnTo>
                  <a:pt x="525" y="1479"/>
                </a:lnTo>
                <a:lnTo>
                  <a:pt x="525" y="1478"/>
                </a:lnTo>
                <a:lnTo>
                  <a:pt x="525" y="1477"/>
                </a:lnTo>
                <a:lnTo>
                  <a:pt x="525" y="1477"/>
                </a:lnTo>
                <a:lnTo>
                  <a:pt x="525" y="1477"/>
                </a:lnTo>
                <a:lnTo>
                  <a:pt x="525" y="1476"/>
                </a:lnTo>
                <a:lnTo>
                  <a:pt x="525" y="1475"/>
                </a:lnTo>
                <a:lnTo>
                  <a:pt x="525" y="1474"/>
                </a:lnTo>
                <a:lnTo>
                  <a:pt x="524" y="1473"/>
                </a:lnTo>
                <a:lnTo>
                  <a:pt x="523" y="1473"/>
                </a:lnTo>
                <a:lnTo>
                  <a:pt x="523" y="1472"/>
                </a:lnTo>
                <a:lnTo>
                  <a:pt x="523" y="1472"/>
                </a:lnTo>
                <a:lnTo>
                  <a:pt x="522" y="1472"/>
                </a:lnTo>
                <a:lnTo>
                  <a:pt x="522" y="1471"/>
                </a:lnTo>
                <a:lnTo>
                  <a:pt x="522" y="1470"/>
                </a:lnTo>
                <a:lnTo>
                  <a:pt x="521" y="1469"/>
                </a:lnTo>
                <a:lnTo>
                  <a:pt x="521" y="1468"/>
                </a:lnTo>
                <a:lnTo>
                  <a:pt x="521" y="1468"/>
                </a:lnTo>
                <a:lnTo>
                  <a:pt x="521" y="1468"/>
                </a:lnTo>
                <a:lnTo>
                  <a:pt x="521" y="1467"/>
                </a:lnTo>
                <a:lnTo>
                  <a:pt x="521" y="1466"/>
                </a:lnTo>
                <a:lnTo>
                  <a:pt x="521" y="1465"/>
                </a:lnTo>
                <a:lnTo>
                  <a:pt x="520" y="1464"/>
                </a:lnTo>
                <a:lnTo>
                  <a:pt x="519" y="1463"/>
                </a:lnTo>
                <a:lnTo>
                  <a:pt x="519" y="1463"/>
                </a:lnTo>
                <a:lnTo>
                  <a:pt x="519" y="1462"/>
                </a:lnTo>
                <a:lnTo>
                  <a:pt x="519" y="1461"/>
                </a:lnTo>
                <a:lnTo>
                  <a:pt x="518" y="1461"/>
                </a:lnTo>
                <a:lnTo>
                  <a:pt x="518" y="1460"/>
                </a:lnTo>
                <a:lnTo>
                  <a:pt x="518" y="1459"/>
                </a:lnTo>
                <a:lnTo>
                  <a:pt x="517" y="1459"/>
                </a:lnTo>
                <a:lnTo>
                  <a:pt x="517" y="1458"/>
                </a:lnTo>
                <a:lnTo>
                  <a:pt x="517" y="1457"/>
                </a:lnTo>
                <a:lnTo>
                  <a:pt x="516" y="1456"/>
                </a:lnTo>
                <a:lnTo>
                  <a:pt x="516" y="1455"/>
                </a:lnTo>
                <a:lnTo>
                  <a:pt x="516" y="1455"/>
                </a:lnTo>
                <a:lnTo>
                  <a:pt x="516" y="1454"/>
                </a:lnTo>
                <a:lnTo>
                  <a:pt x="516" y="1454"/>
                </a:lnTo>
                <a:lnTo>
                  <a:pt x="516" y="1453"/>
                </a:lnTo>
                <a:lnTo>
                  <a:pt x="516" y="1452"/>
                </a:lnTo>
                <a:lnTo>
                  <a:pt x="515" y="1452"/>
                </a:lnTo>
                <a:lnTo>
                  <a:pt x="515" y="1451"/>
                </a:lnTo>
                <a:lnTo>
                  <a:pt x="515" y="1450"/>
                </a:lnTo>
                <a:lnTo>
                  <a:pt x="515" y="1449"/>
                </a:lnTo>
                <a:lnTo>
                  <a:pt x="514" y="1449"/>
                </a:lnTo>
                <a:lnTo>
                  <a:pt x="514" y="1448"/>
                </a:lnTo>
                <a:lnTo>
                  <a:pt x="514" y="1447"/>
                </a:lnTo>
                <a:lnTo>
                  <a:pt x="514" y="1446"/>
                </a:lnTo>
                <a:lnTo>
                  <a:pt x="514" y="1445"/>
                </a:lnTo>
                <a:lnTo>
                  <a:pt x="513" y="1445"/>
                </a:lnTo>
                <a:lnTo>
                  <a:pt x="513" y="1445"/>
                </a:lnTo>
                <a:lnTo>
                  <a:pt x="513" y="1444"/>
                </a:lnTo>
                <a:lnTo>
                  <a:pt x="513" y="1443"/>
                </a:lnTo>
                <a:lnTo>
                  <a:pt x="512" y="1442"/>
                </a:lnTo>
                <a:lnTo>
                  <a:pt x="512" y="1441"/>
                </a:lnTo>
                <a:lnTo>
                  <a:pt x="512" y="1440"/>
                </a:lnTo>
                <a:lnTo>
                  <a:pt x="512" y="1440"/>
                </a:lnTo>
                <a:lnTo>
                  <a:pt x="512" y="1439"/>
                </a:lnTo>
                <a:lnTo>
                  <a:pt x="512" y="1438"/>
                </a:lnTo>
                <a:lnTo>
                  <a:pt x="512" y="1437"/>
                </a:lnTo>
                <a:lnTo>
                  <a:pt x="512" y="1436"/>
                </a:lnTo>
                <a:lnTo>
                  <a:pt x="512" y="1436"/>
                </a:lnTo>
                <a:lnTo>
                  <a:pt x="512" y="1435"/>
                </a:lnTo>
                <a:lnTo>
                  <a:pt x="512" y="1435"/>
                </a:lnTo>
                <a:lnTo>
                  <a:pt x="512" y="1434"/>
                </a:lnTo>
                <a:lnTo>
                  <a:pt x="511" y="1434"/>
                </a:lnTo>
                <a:lnTo>
                  <a:pt x="510" y="1433"/>
                </a:lnTo>
                <a:lnTo>
                  <a:pt x="509" y="1433"/>
                </a:lnTo>
                <a:lnTo>
                  <a:pt x="508" y="1433"/>
                </a:lnTo>
                <a:lnTo>
                  <a:pt x="508" y="1432"/>
                </a:lnTo>
                <a:lnTo>
                  <a:pt x="507" y="1431"/>
                </a:lnTo>
                <a:lnTo>
                  <a:pt x="508" y="1431"/>
                </a:lnTo>
                <a:lnTo>
                  <a:pt x="508" y="1431"/>
                </a:lnTo>
                <a:lnTo>
                  <a:pt x="507" y="1431"/>
                </a:lnTo>
                <a:lnTo>
                  <a:pt x="507" y="1430"/>
                </a:lnTo>
                <a:lnTo>
                  <a:pt x="507" y="1429"/>
                </a:lnTo>
                <a:lnTo>
                  <a:pt x="507" y="1428"/>
                </a:lnTo>
                <a:lnTo>
                  <a:pt x="506" y="1427"/>
                </a:lnTo>
                <a:lnTo>
                  <a:pt x="506" y="1427"/>
                </a:lnTo>
                <a:lnTo>
                  <a:pt x="507" y="1427"/>
                </a:lnTo>
                <a:lnTo>
                  <a:pt x="507" y="1427"/>
                </a:lnTo>
                <a:lnTo>
                  <a:pt x="508" y="1427"/>
                </a:lnTo>
                <a:lnTo>
                  <a:pt x="509" y="1427"/>
                </a:lnTo>
                <a:lnTo>
                  <a:pt x="509" y="1426"/>
                </a:lnTo>
                <a:lnTo>
                  <a:pt x="509" y="1425"/>
                </a:lnTo>
                <a:lnTo>
                  <a:pt x="508" y="1425"/>
                </a:lnTo>
                <a:lnTo>
                  <a:pt x="507" y="1425"/>
                </a:lnTo>
                <a:lnTo>
                  <a:pt x="507" y="1425"/>
                </a:lnTo>
                <a:lnTo>
                  <a:pt x="507" y="1424"/>
                </a:lnTo>
                <a:lnTo>
                  <a:pt x="507" y="1423"/>
                </a:lnTo>
                <a:lnTo>
                  <a:pt x="507" y="1422"/>
                </a:lnTo>
                <a:lnTo>
                  <a:pt x="507" y="1422"/>
                </a:lnTo>
                <a:lnTo>
                  <a:pt x="509" y="1423"/>
                </a:lnTo>
                <a:lnTo>
                  <a:pt x="510" y="1423"/>
                </a:lnTo>
                <a:lnTo>
                  <a:pt x="511" y="1423"/>
                </a:lnTo>
                <a:lnTo>
                  <a:pt x="512" y="1423"/>
                </a:lnTo>
                <a:lnTo>
                  <a:pt x="512" y="1424"/>
                </a:lnTo>
                <a:lnTo>
                  <a:pt x="513" y="1424"/>
                </a:lnTo>
                <a:lnTo>
                  <a:pt x="514" y="1424"/>
                </a:lnTo>
                <a:lnTo>
                  <a:pt x="515" y="1424"/>
                </a:lnTo>
                <a:lnTo>
                  <a:pt x="516" y="1424"/>
                </a:lnTo>
                <a:lnTo>
                  <a:pt x="516" y="1425"/>
                </a:lnTo>
                <a:lnTo>
                  <a:pt x="517" y="1425"/>
                </a:lnTo>
                <a:lnTo>
                  <a:pt x="518" y="1425"/>
                </a:lnTo>
                <a:lnTo>
                  <a:pt x="519" y="1425"/>
                </a:lnTo>
                <a:lnTo>
                  <a:pt x="519" y="1424"/>
                </a:lnTo>
                <a:lnTo>
                  <a:pt x="520" y="1424"/>
                </a:lnTo>
                <a:lnTo>
                  <a:pt x="520" y="1423"/>
                </a:lnTo>
                <a:lnTo>
                  <a:pt x="519" y="1422"/>
                </a:lnTo>
                <a:lnTo>
                  <a:pt x="519" y="1422"/>
                </a:lnTo>
                <a:lnTo>
                  <a:pt x="518" y="1422"/>
                </a:lnTo>
                <a:lnTo>
                  <a:pt x="518" y="1421"/>
                </a:lnTo>
                <a:lnTo>
                  <a:pt x="517" y="1420"/>
                </a:lnTo>
                <a:lnTo>
                  <a:pt x="517" y="1419"/>
                </a:lnTo>
                <a:lnTo>
                  <a:pt x="516" y="1420"/>
                </a:lnTo>
                <a:lnTo>
                  <a:pt x="516" y="1419"/>
                </a:lnTo>
                <a:lnTo>
                  <a:pt x="516" y="1419"/>
                </a:lnTo>
                <a:lnTo>
                  <a:pt x="516" y="1418"/>
                </a:lnTo>
                <a:lnTo>
                  <a:pt x="516" y="1418"/>
                </a:lnTo>
                <a:lnTo>
                  <a:pt x="516" y="1417"/>
                </a:lnTo>
                <a:lnTo>
                  <a:pt x="516" y="1416"/>
                </a:lnTo>
                <a:lnTo>
                  <a:pt x="516" y="1415"/>
                </a:lnTo>
                <a:lnTo>
                  <a:pt x="515" y="1415"/>
                </a:lnTo>
                <a:lnTo>
                  <a:pt x="514" y="1415"/>
                </a:lnTo>
                <a:lnTo>
                  <a:pt x="513" y="1415"/>
                </a:lnTo>
                <a:lnTo>
                  <a:pt x="512" y="1415"/>
                </a:lnTo>
                <a:lnTo>
                  <a:pt x="512" y="1415"/>
                </a:lnTo>
                <a:lnTo>
                  <a:pt x="511" y="1415"/>
                </a:lnTo>
                <a:lnTo>
                  <a:pt x="509" y="1415"/>
                </a:lnTo>
                <a:lnTo>
                  <a:pt x="508" y="1415"/>
                </a:lnTo>
                <a:lnTo>
                  <a:pt x="507" y="1415"/>
                </a:lnTo>
                <a:lnTo>
                  <a:pt x="506" y="1415"/>
                </a:lnTo>
                <a:lnTo>
                  <a:pt x="505" y="1415"/>
                </a:lnTo>
                <a:lnTo>
                  <a:pt x="504" y="1415"/>
                </a:lnTo>
                <a:lnTo>
                  <a:pt x="503" y="1415"/>
                </a:lnTo>
                <a:lnTo>
                  <a:pt x="502" y="1415"/>
                </a:lnTo>
                <a:lnTo>
                  <a:pt x="502" y="1414"/>
                </a:lnTo>
                <a:lnTo>
                  <a:pt x="502" y="1413"/>
                </a:lnTo>
                <a:lnTo>
                  <a:pt x="501" y="1413"/>
                </a:lnTo>
                <a:lnTo>
                  <a:pt x="501" y="1412"/>
                </a:lnTo>
                <a:lnTo>
                  <a:pt x="500" y="1411"/>
                </a:lnTo>
                <a:lnTo>
                  <a:pt x="500" y="1410"/>
                </a:lnTo>
                <a:lnTo>
                  <a:pt x="500" y="1409"/>
                </a:lnTo>
                <a:lnTo>
                  <a:pt x="500" y="1409"/>
                </a:lnTo>
                <a:lnTo>
                  <a:pt x="499" y="1408"/>
                </a:lnTo>
                <a:lnTo>
                  <a:pt x="499" y="1407"/>
                </a:lnTo>
                <a:lnTo>
                  <a:pt x="499" y="1406"/>
                </a:lnTo>
                <a:lnTo>
                  <a:pt x="498" y="1405"/>
                </a:lnTo>
                <a:lnTo>
                  <a:pt x="499" y="1404"/>
                </a:lnTo>
                <a:lnTo>
                  <a:pt x="498" y="1404"/>
                </a:lnTo>
                <a:lnTo>
                  <a:pt x="498" y="1404"/>
                </a:lnTo>
                <a:lnTo>
                  <a:pt x="498" y="1403"/>
                </a:lnTo>
                <a:lnTo>
                  <a:pt x="498" y="1402"/>
                </a:lnTo>
                <a:lnTo>
                  <a:pt x="498" y="1402"/>
                </a:lnTo>
                <a:lnTo>
                  <a:pt x="498" y="1401"/>
                </a:lnTo>
                <a:lnTo>
                  <a:pt x="497" y="1400"/>
                </a:lnTo>
                <a:lnTo>
                  <a:pt x="497" y="1400"/>
                </a:lnTo>
                <a:lnTo>
                  <a:pt x="497" y="1399"/>
                </a:lnTo>
                <a:lnTo>
                  <a:pt x="496" y="1398"/>
                </a:lnTo>
                <a:lnTo>
                  <a:pt x="496" y="1397"/>
                </a:lnTo>
                <a:lnTo>
                  <a:pt x="495" y="1396"/>
                </a:lnTo>
                <a:lnTo>
                  <a:pt x="495" y="1395"/>
                </a:lnTo>
                <a:lnTo>
                  <a:pt x="495" y="1395"/>
                </a:lnTo>
                <a:lnTo>
                  <a:pt x="494" y="1394"/>
                </a:lnTo>
                <a:lnTo>
                  <a:pt x="494" y="1393"/>
                </a:lnTo>
                <a:lnTo>
                  <a:pt x="494" y="1392"/>
                </a:lnTo>
                <a:lnTo>
                  <a:pt x="494" y="1391"/>
                </a:lnTo>
                <a:lnTo>
                  <a:pt x="494" y="1391"/>
                </a:lnTo>
                <a:lnTo>
                  <a:pt x="494" y="1390"/>
                </a:lnTo>
                <a:lnTo>
                  <a:pt x="494" y="1389"/>
                </a:lnTo>
                <a:lnTo>
                  <a:pt x="495" y="1389"/>
                </a:lnTo>
                <a:lnTo>
                  <a:pt x="495" y="1388"/>
                </a:lnTo>
                <a:lnTo>
                  <a:pt x="496" y="1388"/>
                </a:lnTo>
                <a:lnTo>
                  <a:pt x="496" y="1387"/>
                </a:lnTo>
                <a:lnTo>
                  <a:pt x="495" y="1387"/>
                </a:lnTo>
                <a:lnTo>
                  <a:pt x="495" y="1386"/>
                </a:lnTo>
                <a:lnTo>
                  <a:pt x="494" y="1386"/>
                </a:lnTo>
                <a:lnTo>
                  <a:pt x="494" y="1386"/>
                </a:lnTo>
                <a:lnTo>
                  <a:pt x="493" y="1386"/>
                </a:lnTo>
                <a:lnTo>
                  <a:pt x="492" y="1386"/>
                </a:lnTo>
                <a:lnTo>
                  <a:pt x="492" y="1385"/>
                </a:lnTo>
                <a:lnTo>
                  <a:pt x="492" y="1384"/>
                </a:lnTo>
                <a:lnTo>
                  <a:pt x="491" y="1384"/>
                </a:lnTo>
                <a:lnTo>
                  <a:pt x="491" y="1383"/>
                </a:lnTo>
                <a:lnTo>
                  <a:pt x="491" y="1382"/>
                </a:lnTo>
                <a:lnTo>
                  <a:pt x="491" y="1382"/>
                </a:lnTo>
                <a:lnTo>
                  <a:pt x="490" y="1382"/>
                </a:lnTo>
                <a:lnTo>
                  <a:pt x="490" y="1381"/>
                </a:lnTo>
                <a:lnTo>
                  <a:pt x="490" y="1380"/>
                </a:lnTo>
                <a:lnTo>
                  <a:pt x="491" y="1379"/>
                </a:lnTo>
                <a:lnTo>
                  <a:pt x="491" y="1378"/>
                </a:lnTo>
                <a:lnTo>
                  <a:pt x="492" y="1377"/>
                </a:lnTo>
                <a:lnTo>
                  <a:pt x="492" y="1377"/>
                </a:lnTo>
                <a:lnTo>
                  <a:pt x="492" y="1376"/>
                </a:lnTo>
                <a:lnTo>
                  <a:pt x="492" y="1375"/>
                </a:lnTo>
                <a:lnTo>
                  <a:pt x="491" y="1375"/>
                </a:lnTo>
                <a:lnTo>
                  <a:pt x="491" y="1374"/>
                </a:lnTo>
                <a:lnTo>
                  <a:pt x="491" y="1373"/>
                </a:lnTo>
                <a:lnTo>
                  <a:pt x="491" y="1373"/>
                </a:lnTo>
                <a:lnTo>
                  <a:pt x="490" y="1373"/>
                </a:lnTo>
                <a:lnTo>
                  <a:pt x="490" y="1372"/>
                </a:lnTo>
                <a:lnTo>
                  <a:pt x="490" y="1371"/>
                </a:lnTo>
                <a:lnTo>
                  <a:pt x="489" y="1371"/>
                </a:lnTo>
                <a:lnTo>
                  <a:pt x="489" y="1370"/>
                </a:lnTo>
                <a:lnTo>
                  <a:pt x="489" y="1369"/>
                </a:lnTo>
                <a:lnTo>
                  <a:pt x="489" y="1368"/>
                </a:lnTo>
                <a:lnTo>
                  <a:pt x="489" y="1368"/>
                </a:lnTo>
                <a:lnTo>
                  <a:pt x="488" y="1368"/>
                </a:lnTo>
                <a:lnTo>
                  <a:pt x="488" y="1367"/>
                </a:lnTo>
                <a:lnTo>
                  <a:pt x="489" y="1366"/>
                </a:lnTo>
                <a:lnTo>
                  <a:pt x="489" y="1365"/>
                </a:lnTo>
                <a:lnTo>
                  <a:pt x="488" y="1365"/>
                </a:lnTo>
                <a:lnTo>
                  <a:pt x="487" y="1364"/>
                </a:lnTo>
                <a:lnTo>
                  <a:pt x="486" y="1364"/>
                </a:lnTo>
                <a:lnTo>
                  <a:pt x="486" y="1364"/>
                </a:lnTo>
                <a:lnTo>
                  <a:pt x="486" y="1363"/>
                </a:lnTo>
                <a:lnTo>
                  <a:pt x="485" y="1362"/>
                </a:lnTo>
                <a:lnTo>
                  <a:pt x="485" y="1361"/>
                </a:lnTo>
                <a:lnTo>
                  <a:pt x="485" y="1360"/>
                </a:lnTo>
                <a:lnTo>
                  <a:pt x="485" y="1359"/>
                </a:lnTo>
                <a:lnTo>
                  <a:pt x="484" y="1358"/>
                </a:lnTo>
                <a:lnTo>
                  <a:pt x="484" y="1357"/>
                </a:lnTo>
                <a:lnTo>
                  <a:pt x="483" y="1356"/>
                </a:lnTo>
                <a:lnTo>
                  <a:pt x="483" y="1355"/>
                </a:lnTo>
                <a:lnTo>
                  <a:pt x="483" y="1355"/>
                </a:lnTo>
                <a:lnTo>
                  <a:pt x="483" y="1354"/>
                </a:lnTo>
                <a:lnTo>
                  <a:pt x="483" y="1353"/>
                </a:lnTo>
                <a:lnTo>
                  <a:pt x="483" y="1352"/>
                </a:lnTo>
                <a:lnTo>
                  <a:pt x="483" y="1351"/>
                </a:lnTo>
                <a:lnTo>
                  <a:pt x="484" y="1350"/>
                </a:lnTo>
                <a:lnTo>
                  <a:pt x="484" y="1349"/>
                </a:lnTo>
                <a:lnTo>
                  <a:pt x="484" y="1348"/>
                </a:lnTo>
                <a:lnTo>
                  <a:pt x="484" y="1347"/>
                </a:lnTo>
                <a:lnTo>
                  <a:pt x="484" y="1346"/>
                </a:lnTo>
                <a:lnTo>
                  <a:pt x="485" y="1346"/>
                </a:lnTo>
                <a:lnTo>
                  <a:pt x="485" y="1344"/>
                </a:lnTo>
                <a:lnTo>
                  <a:pt x="485" y="1343"/>
                </a:lnTo>
                <a:lnTo>
                  <a:pt x="485" y="1342"/>
                </a:lnTo>
                <a:lnTo>
                  <a:pt x="485" y="1341"/>
                </a:lnTo>
                <a:lnTo>
                  <a:pt x="485" y="1341"/>
                </a:lnTo>
                <a:lnTo>
                  <a:pt x="485" y="1340"/>
                </a:lnTo>
                <a:lnTo>
                  <a:pt x="485" y="1339"/>
                </a:lnTo>
                <a:lnTo>
                  <a:pt x="485" y="1338"/>
                </a:lnTo>
                <a:lnTo>
                  <a:pt x="485" y="1337"/>
                </a:lnTo>
                <a:lnTo>
                  <a:pt x="485" y="1337"/>
                </a:lnTo>
                <a:lnTo>
                  <a:pt x="485" y="1336"/>
                </a:lnTo>
                <a:lnTo>
                  <a:pt x="485" y="1335"/>
                </a:lnTo>
                <a:lnTo>
                  <a:pt x="485" y="1334"/>
                </a:lnTo>
                <a:lnTo>
                  <a:pt x="485" y="1333"/>
                </a:lnTo>
                <a:lnTo>
                  <a:pt x="486" y="1332"/>
                </a:lnTo>
                <a:lnTo>
                  <a:pt x="486" y="1332"/>
                </a:lnTo>
                <a:lnTo>
                  <a:pt x="486" y="1331"/>
                </a:lnTo>
                <a:lnTo>
                  <a:pt x="486" y="1330"/>
                </a:lnTo>
                <a:lnTo>
                  <a:pt x="486" y="1329"/>
                </a:lnTo>
                <a:lnTo>
                  <a:pt x="486" y="1328"/>
                </a:lnTo>
                <a:lnTo>
                  <a:pt x="485" y="1328"/>
                </a:lnTo>
                <a:lnTo>
                  <a:pt x="485" y="1327"/>
                </a:lnTo>
                <a:lnTo>
                  <a:pt x="486" y="1325"/>
                </a:lnTo>
                <a:lnTo>
                  <a:pt x="486" y="1323"/>
                </a:lnTo>
                <a:lnTo>
                  <a:pt x="487" y="1321"/>
                </a:lnTo>
                <a:lnTo>
                  <a:pt x="487" y="1320"/>
                </a:lnTo>
                <a:lnTo>
                  <a:pt x="487" y="1319"/>
                </a:lnTo>
                <a:lnTo>
                  <a:pt x="486" y="1319"/>
                </a:lnTo>
                <a:lnTo>
                  <a:pt x="485" y="1319"/>
                </a:lnTo>
                <a:lnTo>
                  <a:pt x="485" y="1318"/>
                </a:lnTo>
                <a:lnTo>
                  <a:pt x="485" y="1317"/>
                </a:lnTo>
                <a:lnTo>
                  <a:pt x="486" y="1316"/>
                </a:lnTo>
                <a:lnTo>
                  <a:pt x="486" y="1314"/>
                </a:lnTo>
                <a:lnTo>
                  <a:pt x="486" y="1314"/>
                </a:lnTo>
                <a:lnTo>
                  <a:pt x="487" y="1313"/>
                </a:lnTo>
                <a:lnTo>
                  <a:pt x="487" y="1311"/>
                </a:lnTo>
                <a:lnTo>
                  <a:pt x="487" y="1310"/>
                </a:lnTo>
                <a:lnTo>
                  <a:pt x="488" y="1310"/>
                </a:lnTo>
                <a:lnTo>
                  <a:pt x="488" y="1309"/>
                </a:lnTo>
                <a:lnTo>
                  <a:pt x="488" y="1307"/>
                </a:lnTo>
                <a:lnTo>
                  <a:pt x="489" y="1307"/>
                </a:lnTo>
                <a:lnTo>
                  <a:pt x="489" y="1306"/>
                </a:lnTo>
                <a:lnTo>
                  <a:pt x="489" y="1306"/>
                </a:lnTo>
                <a:lnTo>
                  <a:pt x="490" y="1305"/>
                </a:lnTo>
                <a:lnTo>
                  <a:pt x="491" y="1305"/>
                </a:lnTo>
                <a:lnTo>
                  <a:pt x="491" y="1304"/>
                </a:lnTo>
                <a:lnTo>
                  <a:pt x="491" y="1302"/>
                </a:lnTo>
                <a:lnTo>
                  <a:pt x="492" y="1298"/>
                </a:lnTo>
                <a:lnTo>
                  <a:pt x="492" y="1297"/>
                </a:lnTo>
                <a:lnTo>
                  <a:pt x="492" y="1296"/>
                </a:lnTo>
                <a:lnTo>
                  <a:pt x="493" y="1296"/>
                </a:lnTo>
                <a:lnTo>
                  <a:pt x="494" y="1296"/>
                </a:lnTo>
                <a:lnTo>
                  <a:pt x="494" y="1295"/>
                </a:lnTo>
                <a:lnTo>
                  <a:pt x="494" y="1294"/>
                </a:lnTo>
                <a:lnTo>
                  <a:pt x="494" y="1293"/>
                </a:lnTo>
                <a:lnTo>
                  <a:pt x="494" y="1293"/>
                </a:lnTo>
                <a:lnTo>
                  <a:pt x="494" y="1292"/>
                </a:lnTo>
                <a:lnTo>
                  <a:pt x="494" y="1291"/>
                </a:lnTo>
                <a:lnTo>
                  <a:pt x="494" y="1291"/>
                </a:lnTo>
                <a:lnTo>
                  <a:pt x="494" y="1290"/>
                </a:lnTo>
                <a:lnTo>
                  <a:pt x="495" y="1288"/>
                </a:lnTo>
                <a:lnTo>
                  <a:pt x="495" y="1287"/>
                </a:lnTo>
                <a:lnTo>
                  <a:pt x="496" y="1285"/>
                </a:lnTo>
                <a:lnTo>
                  <a:pt x="496" y="1283"/>
                </a:lnTo>
                <a:lnTo>
                  <a:pt x="497" y="1283"/>
                </a:lnTo>
                <a:lnTo>
                  <a:pt x="497" y="1282"/>
                </a:lnTo>
                <a:lnTo>
                  <a:pt x="498" y="1282"/>
                </a:lnTo>
                <a:lnTo>
                  <a:pt x="499" y="1282"/>
                </a:lnTo>
                <a:lnTo>
                  <a:pt x="500" y="1282"/>
                </a:lnTo>
                <a:lnTo>
                  <a:pt x="500" y="1282"/>
                </a:lnTo>
                <a:lnTo>
                  <a:pt x="500" y="1280"/>
                </a:lnTo>
                <a:lnTo>
                  <a:pt x="500" y="1278"/>
                </a:lnTo>
                <a:lnTo>
                  <a:pt x="500" y="1278"/>
                </a:lnTo>
                <a:lnTo>
                  <a:pt x="500" y="1276"/>
                </a:lnTo>
                <a:lnTo>
                  <a:pt x="500" y="1275"/>
                </a:lnTo>
                <a:lnTo>
                  <a:pt x="500" y="1274"/>
                </a:lnTo>
                <a:lnTo>
                  <a:pt x="500" y="1273"/>
                </a:lnTo>
                <a:lnTo>
                  <a:pt x="500" y="1272"/>
                </a:lnTo>
                <a:lnTo>
                  <a:pt x="500" y="1271"/>
                </a:lnTo>
                <a:lnTo>
                  <a:pt x="500" y="1270"/>
                </a:lnTo>
                <a:lnTo>
                  <a:pt x="500" y="1269"/>
                </a:lnTo>
                <a:lnTo>
                  <a:pt x="500" y="1268"/>
                </a:lnTo>
                <a:lnTo>
                  <a:pt x="500" y="1266"/>
                </a:lnTo>
                <a:lnTo>
                  <a:pt x="500" y="1265"/>
                </a:lnTo>
                <a:lnTo>
                  <a:pt x="500" y="1264"/>
                </a:lnTo>
                <a:lnTo>
                  <a:pt x="500" y="1263"/>
                </a:lnTo>
                <a:lnTo>
                  <a:pt x="500" y="1262"/>
                </a:lnTo>
                <a:lnTo>
                  <a:pt x="500" y="1260"/>
                </a:lnTo>
                <a:lnTo>
                  <a:pt x="500" y="1260"/>
                </a:lnTo>
                <a:lnTo>
                  <a:pt x="500" y="1258"/>
                </a:lnTo>
                <a:lnTo>
                  <a:pt x="500" y="1257"/>
                </a:lnTo>
                <a:lnTo>
                  <a:pt x="500" y="1256"/>
                </a:lnTo>
                <a:lnTo>
                  <a:pt x="500" y="1255"/>
                </a:lnTo>
                <a:lnTo>
                  <a:pt x="500" y="1254"/>
                </a:lnTo>
                <a:lnTo>
                  <a:pt x="500" y="1253"/>
                </a:lnTo>
                <a:lnTo>
                  <a:pt x="500" y="1252"/>
                </a:lnTo>
                <a:lnTo>
                  <a:pt x="500" y="1251"/>
                </a:lnTo>
                <a:lnTo>
                  <a:pt x="500" y="1251"/>
                </a:lnTo>
                <a:lnTo>
                  <a:pt x="500" y="1250"/>
                </a:lnTo>
                <a:lnTo>
                  <a:pt x="500" y="1249"/>
                </a:lnTo>
                <a:lnTo>
                  <a:pt x="500" y="1248"/>
                </a:lnTo>
                <a:lnTo>
                  <a:pt x="501" y="1248"/>
                </a:lnTo>
                <a:lnTo>
                  <a:pt x="502" y="1248"/>
                </a:lnTo>
                <a:lnTo>
                  <a:pt x="503" y="1248"/>
                </a:lnTo>
                <a:lnTo>
                  <a:pt x="503" y="1246"/>
                </a:lnTo>
                <a:lnTo>
                  <a:pt x="503" y="1246"/>
                </a:lnTo>
                <a:lnTo>
                  <a:pt x="503" y="1245"/>
                </a:lnTo>
                <a:lnTo>
                  <a:pt x="503" y="1244"/>
                </a:lnTo>
                <a:lnTo>
                  <a:pt x="503" y="1243"/>
                </a:lnTo>
                <a:lnTo>
                  <a:pt x="503" y="1242"/>
                </a:lnTo>
                <a:lnTo>
                  <a:pt x="503" y="1242"/>
                </a:lnTo>
                <a:lnTo>
                  <a:pt x="503" y="1241"/>
                </a:lnTo>
                <a:lnTo>
                  <a:pt x="504" y="1241"/>
                </a:lnTo>
                <a:lnTo>
                  <a:pt x="504" y="1242"/>
                </a:lnTo>
                <a:lnTo>
                  <a:pt x="505" y="1242"/>
                </a:lnTo>
                <a:lnTo>
                  <a:pt x="506" y="1242"/>
                </a:lnTo>
                <a:lnTo>
                  <a:pt x="506" y="1243"/>
                </a:lnTo>
                <a:lnTo>
                  <a:pt x="507" y="1243"/>
                </a:lnTo>
                <a:lnTo>
                  <a:pt x="507" y="1244"/>
                </a:lnTo>
                <a:lnTo>
                  <a:pt x="507" y="1245"/>
                </a:lnTo>
                <a:lnTo>
                  <a:pt x="508" y="1245"/>
                </a:lnTo>
                <a:lnTo>
                  <a:pt x="509" y="1246"/>
                </a:lnTo>
                <a:lnTo>
                  <a:pt x="510" y="1246"/>
                </a:lnTo>
                <a:lnTo>
                  <a:pt x="511" y="1247"/>
                </a:lnTo>
                <a:lnTo>
                  <a:pt x="512" y="1247"/>
                </a:lnTo>
                <a:lnTo>
                  <a:pt x="512" y="1248"/>
                </a:lnTo>
                <a:lnTo>
                  <a:pt x="512" y="1248"/>
                </a:lnTo>
                <a:lnTo>
                  <a:pt x="512" y="1249"/>
                </a:lnTo>
                <a:lnTo>
                  <a:pt x="513" y="1249"/>
                </a:lnTo>
                <a:lnTo>
                  <a:pt x="514" y="1249"/>
                </a:lnTo>
                <a:lnTo>
                  <a:pt x="515" y="1249"/>
                </a:lnTo>
                <a:lnTo>
                  <a:pt x="516" y="1250"/>
                </a:lnTo>
                <a:lnTo>
                  <a:pt x="516" y="1249"/>
                </a:lnTo>
                <a:lnTo>
                  <a:pt x="516" y="1248"/>
                </a:lnTo>
                <a:lnTo>
                  <a:pt x="516" y="1247"/>
                </a:lnTo>
                <a:lnTo>
                  <a:pt x="516" y="1246"/>
                </a:lnTo>
                <a:lnTo>
                  <a:pt x="516" y="1245"/>
                </a:lnTo>
                <a:lnTo>
                  <a:pt x="515" y="1244"/>
                </a:lnTo>
                <a:lnTo>
                  <a:pt x="514" y="1243"/>
                </a:lnTo>
                <a:lnTo>
                  <a:pt x="513" y="1242"/>
                </a:lnTo>
                <a:lnTo>
                  <a:pt x="512" y="1242"/>
                </a:lnTo>
                <a:lnTo>
                  <a:pt x="511" y="1240"/>
                </a:lnTo>
                <a:lnTo>
                  <a:pt x="510" y="1239"/>
                </a:lnTo>
                <a:lnTo>
                  <a:pt x="509" y="1238"/>
                </a:lnTo>
                <a:lnTo>
                  <a:pt x="508" y="1237"/>
                </a:lnTo>
                <a:lnTo>
                  <a:pt x="507" y="1236"/>
                </a:lnTo>
                <a:lnTo>
                  <a:pt x="506" y="1235"/>
                </a:lnTo>
                <a:lnTo>
                  <a:pt x="505" y="1234"/>
                </a:lnTo>
                <a:lnTo>
                  <a:pt x="504" y="1233"/>
                </a:lnTo>
                <a:lnTo>
                  <a:pt x="503" y="1232"/>
                </a:lnTo>
                <a:lnTo>
                  <a:pt x="500" y="1229"/>
                </a:lnTo>
                <a:lnTo>
                  <a:pt x="500" y="1228"/>
                </a:lnTo>
                <a:lnTo>
                  <a:pt x="500" y="1227"/>
                </a:lnTo>
                <a:lnTo>
                  <a:pt x="500" y="1223"/>
                </a:lnTo>
                <a:lnTo>
                  <a:pt x="500" y="1219"/>
                </a:lnTo>
                <a:lnTo>
                  <a:pt x="500" y="1212"/>
                </a:lnTo>
                <a:lnTo>
                  <a:pt x="500" y="1211"/>
                </a:lnTo>
                <a:lnTo>
                  <a:pt x="500" y="1205"/>
                </a:lnTo>
                <a:lnTo>
                  <a:pt x="500" y="1195"/>
                </a:lnTo>
                <a:lnTo>
                  <a:pt x="500" y="1188"/>
                </a:lnTo>
                <a:lnTo>
                  <a:pt x="503" y="1188"/>
                </a:lnTo>
                <a:lnTo>
                  <a:pt x="503" y="1188"/>
                </a:lnTo>
                <a:lnTo>
                  <a:pt x="503" y="1187"/>
                </a:lnTo>
                <a:lnTo>
                  <a:pt x="503" y="1186"/>
                </a:lnTo>
                <a:lnTo>
                  <a:pt x="503" y="1185"/>
                </a:lnTo>
                <a:lnTo>
                  <a:pt x="503" y="1184"/>
                </a:lnTo>
                <a:lnTo>
                  <a:pt x="503" y="1183"/>
                </a:lnTo>
                <a:lnTo>
                  <a:pt x="503" y="1183"/>
                </a:lnTo>
                <a:lnTo>
                  <a:pt x="502" y="1183"/>
                </a:lnTo>
                <a:lnTo>
                  <a:pt x="502" y="1182"/>
                </a:lnTo>
                <a:lnTo>
                  <a:pt x="501" y="1181"/>
                </a:lnTo>
                <a:lnTo>
                  <a:pt x="501" y="1179"/>
                </a:lnTo>
                <a:lnTo>
                  <a:pt x="501" y="1179"/>
                </a:lnTo>
                <a:lnTo>
                  <a:pt x="502" y="1177"/>
                </a:lnTo>
                <a:lnTo>
                  <a:pt x="501" y="1176"/>
                </a:lnTo>
                <a:lnTo>
                  <a:pt x="501" y="1175"/>
                </a:lnTo>
                <a:lnTo>
                  <a:pt x="501" y="1174"/>
                </a:lnTo>
                <a:lnTo>
                  <a:pt x="501" y="1174"/>
                </a:lnTo>
                <a:lnTo>
                  <a:pt x="500" y="1174"/>
                </a:lnTo>
                <a:lnTo>
                  <a:pt x="500" y="1171"/>
                </a:lnTo>
                <a:lnTo>
                  <a:pt x="502" y="1171"/>
                </a:lnTo>
                <a:lnTo>
                  <a:pt x="503" y="1171"/>
                </a:lnTo>
                <a:lnTo>
                  <a:pt x="503" y="1170"/>
                </a:lnTo>
                <a:lnTo>
                  <a:pt x="503" y="1168"/>
                </a:lnTo>
                <a:lnTo>
                  <a:pt x="503" y="1167"/>
                </a:lnTo>
                <a:lnTo>
                  <a:pt x="503" y="1166"/>
                </a:lnTo>
                <a:lnTo>
                  <a:pt x="503" y="1165"/>
                </a:lnTo>
                <a:lnTo>
                  <a:pt x="502" y="1164"/>
                </a:lnTo>
                <a:lnTo>
                  <a:pt x="501" y="1164"/>
                </a:lnTo>
                <a:lnTo>
                  <a:pt x="501" y="1163"/>
                </a:lnTo>
                <a:lnTo>
                  <a:pt x="500" y="1162"/>
                </a:lnTo>
                <a:lnTo>
                  <a:pt x="500" y="1161"/>
                </a:lnTo>
                <a:lnTo>
                  <a:pt x="500" y="1161"/>
                </a:lnTo>
                <a:lnTo>
                  <a:pt x="501" y="1160"/>
                </a:lnTo>
                <a:lnTo>
                  <a:pt x="501" y="1159"/>
                </a:lnTo>
                <a:lnTo>
                  <a:pt x="501" y="1158"/>
                </a:lnTo>
                <a:lnTo>
                  <a:pt x="502" y="1158"/>
                </a:lnTo>
                <a:lnTo>
                  <a:pt x="503" y="1157"/>
                </a:lnTo>
                <a:lnTo>
                  <a:pt x="503" y="1157"/>
                </a:lnTo>
                <a:lnTo>
                  <a:pt x="503" y="1156"/>
                </a:lnTo>
                <a:lnTo>
                  <a:pt x="503" y="1156"/>
                </a:lnTo>
                <a:lnTo>
                  <a:pt x="502" y="1156"/>
                </a:lnTo>
                <a:lnTo>
                  <a:pt x="501" y="1155"/>
                </a:lnTo>
                <a:lnTo>
                  <a:pt x="501" y="1154"/>
                </a:lnTo>
                <a:lnTo>
                  <a:pt x="501" y="1153"/>
                </a:lnTo>
                <a:lnTo>
                  <a:pt x="501" y="1152"/>
                </a:lnTo>
                <a:lnTo>
                  <a:pt x="502" y="1152"/>
                </a:lnTo>
                <a:lnTo>
                  <a:pt x="503" y="1152"/>
                </a:lnTo>
                <a:lnTo>
                  <a:pt x="505" y="1152"/>
                </a:lnTo>
                <a:lnTo>
                  <a:pt x="507" y="1152"/>
                </a:lnTo>
                <a:lnTo>
                  <a:pt x="507" y="1152"/>
                </a:lnTo>
                <a:lnTo>
                  <a:pt x="510" y="1152"/>
                </a:lnTo>
                <a:lnTo>
                  <a:pt x="512" y="1152"/>
                </a:lnTo>
                <a:lnTo>
                  <a:pt x="514" y="1152"/>
                </a:lnTo>
                <a:lnTo>
                  <a:pt x="517" y="1152"/>
                </a:lnTo>
                <a:lnTo>
                  <a:pt x="520" y="1152"/>
                </a:lnTo>
                <a:lnTo>
                  <a:pt x="521" y="1152"/>
                </a:lnTo>
                <a:lnTo>
                  <a:pt x="524" y="1152"/>
                </a:lnTo>
                <a:lnTo>
                  <a:pt x="525" y="1152"/>
                </a:lnTo>
                <a:lnTo>
                  <a:pt x="525" y="1151"/>
                </a:lnTo>
                <a:lnTo>
                  <a:pt x="525" y="1150"/>
                </a:lnTo>
                <a:lnTo>
                  <a:pt x="525" y="1149"/>
                </a:lnTo>
                <a:lnTo>
                  <a:pt x="525" y="1148"/>
                </a:lnTo>
                <a:lnTo>
                  <a:pt x="525" y="1147"/>
                </a:lnTo>
                <a:lnTo>
                  <a:pt x="524" y="1147"/>
                </a:lnTo>
                <a:lnTo>
                  <a:pt x="521" y="1147"/>
                </a:lnTo>
                <a:lnTo>
                  <a:pt x="519" y="1147"/>
                </a:lnTo>
                <a:lnTo>
                  <a:pt x="516" y="1147"/>
                </a:lnTo>
                <a:lnTo>
                  <a:pt x="513" y="1147"/>
                </a:lnTo>
                <a:lnTo>
                  <a:pt x="510" y="1147"/>
                </a:lnTo>
                <a:lnTo>
                  <a:pt x="507" y="1147"/>
                </a:lnTo>
                <a:lnTo>
                  <a:pt x="506" y="1147"/>
                </a:lnTo>
                <a:lnTo>
                  <a:pt x="503" y="1147"/>
                </a:lnTo>
                <a:lnTo>
                  <a:pt x="501" y="1147"/>
                </a:lnTo>
                <a:lnTo>
                  <a:pt x="500" y="1147"/>
                </a:lnTo>
                <a:lnTo>
                  <a:pt x="500" y="1145"/>
                </a:lnTo>
                <a:lnTo>
                  <a:pt x="500" y="1143"/>
                </a:lnTo>
                <a:lnTo>
                  <a:pt x="500" y="1142"/>
                </a:lnTo>
                <a:lnTo>
                  <a:pt x="501" y="1140"/>
                </a:lnTo>
                <a:lnTo>
                  <a:pt x="501" y="1138"/>
                </a:lnTo>
                <a:lnTo>
                  <a:pt x="502" y="1137"/>
                </a:lnTo>
                <a:lnTo>
                  <a:pt x="503" y="1134"/>
                </a:lnTo>
                <a:lnTo>
                  <a:pt x="503" y="1132"/>
                </a:lnTo>
                <a:lnTo>
                  <a:pt x="503" y="1130"/>
                </a:lnTo>
                <a:lnTo>
                  <a:pt x="503" y="1128"/>
                </a:lnTo>
                <a:lnTo>
                  <a:pt x="504" y="1126"/>
                </a:lnTo>
                <a:lnTo>
                  <a:pt x="505" y="1124"/>
                </a:lnTo>
                <a:lnTo>
                  <a:pt x="505" y="1123"/>
                </a:lnTo>
                <a:lnTo>
                  <a:pt x="506" y="1121"/>
                </a:lnTo>
                <a:lnTo>
                  <a:pt x="506" y="1119"/>
                </a:lnTo>
                <a:lnTo>
                  <a:pt x="507" y="1116"/>
                </a:lnTo>
                <a:lnTo>
                  <a:pt x="508" y="1111"/>
                </a:lnTo>
                <a:lnTo>
                  <a:pt x="508" y="1109"/>
                </a:lnTo>
                <a:lnTo>
                  <a:pt x="509" y="1106"/>
                </a:lnTo>
                <a:lnTo>
                  <a:pt x="509" y="1106"/>
                </a:lnTo>
                <a:lnTo>
                  <a:pt x="510" y="1105"/>
                </a:lnTo>
                <a:lnTo>
                  <a:pt x="510" y="1103"/>
                </a:lnTo>
                <a:lnTo>
                  <a:pt x="511" y="1102"/>
                </a:lnTo>
                <a:lnTo>
                  <a:pt x="511" y="1099"/>
                </a:lnTo>
                <a:lnTo>
                  <a:pt x="512" y="1098"/>
                </a:lnTo>
                <a:lnTo>
                  <a:pt x="512" y="1096"/>
                </a:lnTo>
                <a:lnTo>
                  <a:pt x="512" y="1094"/>
                </a:lnTo>
                <a:lnTo>
                  <a:pt x="512" y="1093"/>
                </a:lnTo>
                <a:lnTo>
                  <a:pt x="513" y="1090"/>
                </a:lnTo>
                <a:lnTo>
                  <a:pt x="514" y="1088"/>
                </a:lnTo>
                <a:lnTo>
                  <a:pt x="514" y="1087"/>
                </a:lnTo>
                <a:lnTo>
                  <a:pt x="515" y="1085"/>
                </a:lnTo>
                <a:lnTo>
                  <a:pt x="515" y="1084"/>
                </a:lnTo>
                <a:lnTo>
                  <a:pt x="516" y="1082"/>
                </a:lnTo>
                <a:lnTo>
                  <a:pt x="516" y="1081"/>
                </a:lnTo>
                <a:lnTo>
                  <a:pt x="516" y="1080"/>
                </a:lnTo>
                <a:lnTo>
                  <a:pt x="516" y="1080"/>
                </a:lnTo>
                <a:lnTo>
                  <a:pt x="517" y="1080"/>
                </a:lnTo>
                <a:lnTo>
                  <a:pt x="518" y="1080"/>
                </a:lnTo>
                <a:lnTo>
                  <a:pt x="519" y="1080"/>
                </a:lnTo>
                <a:lnTo>
                  <a:pt x="521" y="1080"/>
                </a:lnTo>
                <a:lnTo>
                  <a:pt x="522" y="1080"/>
                </a:lnTo>
                <a:lnTo>
                  <a:pt x="523" y="1080"/>
                </a:lnTo>
                <a:lnTo>
                  <a:pt x="525" y="1080"/>
                </a:lnTo>
                <a:lnTo>
                  <a:pt x="525" y="1080"/>
                </a:lnTo>
                <a:lnTo>
                  <a:pt x="527" y="1080"/>
                </a:lnTo>
                <a:lnTo>
                  <a:pt x="529" y="1080"/>
                </a:lnTo>
                <a:lnTo>
                  <a:pt x="530" y="1080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8"/>
                </a:lnTo>
                <a:lnTo>
                  <a:pt x="531" y="1078"/>
                </a:lnTo>
                <a:lnTo>
                  <a:pt x="532" y="1078"/>
                </a:lnTo>
                <a:lnTo>
                  <a:pt x="533" y="1078"/>
                </a:lnTo>
                <a:lnTo>
                  <a:pt x="533" y="1077"/>
                </a:lnTo>
                <a:lnTo>
                  <a:pt x="533" y="1076"/>
                </a:lnTo>
                <a:lnTo>
                  <a:pt x="532" y="1075"/>
                </a:lnTo>
                <a:lnTo>
                  <a:pt x="531" y="1075"/>
                </a:lnTo>
                <a:lnTo>
                  <a:pt x="530" y="1075"/>
                </a:lnTo>
                <a:lnTo>
                  <a:pt x="530" y="1075"/>
                </a:lnTo>
                <a:lnTo>
                  <a:pt x="530" y="1075"/>
                </a:lnTo>
                <a:lnTo>
                  <a:pt x="529" y="1075"/>
                </a:lnTo>
                <a:lnTo>
                  <a:pt x="528" y="1075"/>
                </a:lnTo>
                <a:lnTo>
                  <a:pt x="526" y="1075"/>
                </a:lnTo>
                <a:lnTo>
                  <a:pt x="525" y="1075"/>
                </a:lnTo>
                <a:lnTo>
                  <a:pt x="524" y="1075"/>
                </a:lnTo>
                <a:lnTo>
                  <a:pt x="522" y="1075"/>
                </a:lnTo>
                <a:lnTo>
                  <a:pt x="521" y="1075"/>
                </a:lnTo>
                <a:lnTo>
                  <a:pt x="519" y="1075"/>
                </a:lnTo>
                <a:lnTo>
                  <a:pt x="518" y="1075"/>
                </a:lnTo>
                <a:lnTo>
                  <a:pt x="518" y="1074"/>
                </a:lnTo>
                <a:lnTo>
                  <a:pt x="518" y="1072"/>
                </a:lnTo>
                <a:lnTo>
                  <a:pt x="518" y="1070"/>
                </a:lnTo>
                <a:lnTo>
                  <a:pt x="518" y="1070"/>
                </a:lnTo>
                <a:lnTo>
                  <a:pt x="519" y="1070"/>
                </a:lnTo>
                <a:lnTo>
                  <a:pt x="520" y="1070"/>
                </a:lnTo>
                <a:lnTo>
                  <a:pt x="521" y="1070"/>
                </a:lnTo>
                <a:lnTo>
                  <a:pt x="522" y="1070"/>
                </a:lnTo>
                <a:lnTo>
                  <a:pt x="524" y="1070"/>
                </a:lnTo>
                <a:lnTo>
                  <a:pt x="525" y="1070"/>
                </a:lnTo>
                <a:lnTo>
                  <a:pt x="527" y="1070"/>
                </a:lnTo>
                <a:lnTo>
                  <a:pt x="528" y="1070"/>
                </a:lnTo>
                <a:lnTo>
                  <a:pt x="529" y="1070"/>
                </a:lnTo>
                <a:lnTo>
                  <a:pt x="530" y="1069"/>
                </a:lnTo>
                <a:lnTo>
                  <a:pt x="530" y="1069"/>
                </a:lnTo>
                <a:lnTo>
                  <a:pt x="530" y="1070"/>
                </a:lnTo>
                <a:lnTo>
                  <a:pt x="531" y="1070"/>
                </a:lnTo>
                <a:lnTo>
                  <a:pt x="532" y="1070"/>
                </a:lnTo>
                <a:lnTo>
                  <a:pt x="533" y="1070"/>
                </a:lnTo>
                <a:lnTo>
                  <a:pt x="533" y="1069"/>
                </a:lnTo>
                <a:lnTo>
                  <a:pt x="532" y="1069"/>
                </a:lnTo>
                <a:lnTo>
                  <a:pt x="531" y="1069"/>
                </a:lnTo>
                <a:lnTo>
                  <a:pt x="530" y="1069"/>
                </a:lnTo>
                <a:lnTo>
                  <a:pt x="530" y="1068"/>
                </a:lnTo>
                <a:lnTo>
                  <a:pt x="531" y="1068"/>
                </a:lnTo>
                <a:lnTo>
                  <a:pt x="532" y="1068"/>
                </a:lnTo>
                <a:lnTo>
                  <a:pt x="533" y="1068"/>
                </a:lnTo>
                <a:lnTo>
                  <a:pt x="533" y="1067"/>
                </a:lnTo>
                <a:lnTo>
                  <a:pt x="533" y="1066"/>
                </a:lnTo>
                <a:lnTo>
                  <a:pt x="534" y="1066"/>
                </a:lnTo>
                <a:lnTo>
                  <a:pt x="535" y="1066"/>
                </a:lnTo>
                <a:lnTo>
                  <a:pt x="536" y="1066"/>
                </a:lnTo>
                <a:lnTo>
                  <a:pt x="536" y="1066"/>
                </a:lnTo>
                <a:lnTo>
                  <a:pt x="536" y="1065"/>
                </a:lnTo>
                <a:lnTo>
                  <a:pt x="536" y="1063"/>
                </a:lnTo>
                <a:lnTo>
                  <a:pt x="535" y="1062"/>
                </a:lnTo>
                <a:lnTo>
                  <a:pt x="534" y="1061"/>
                </a:lnTo>
                <a:lnTo>
                  <a:pt x="534" y="1060"/>
                </a:lnTo>
                <a:lnTo>
                  <a:pt x="534" y="1060"/>
                </a:lnTo>
                <a:lnTo>
                  <a:pt x="532" y="1060"/>
                </a:lnTo>
                <a:lnTo>
                  <a:pt x="530" y="1060"/>
                </a:lnTo>
                <a:lnTo>
                  <a:pt x="530" y="1060"/>
                </a:lnTo>
                <a:lnTo>
                  <a:pt x="528" y="1060"/>
                </a:lnTo>
                <a:lnTo>
                  <a:pt x="527" y="1060"/>
                </a:lnTo>
                <a:lnTo>
                  <a:pt x="527" y="1061"/>
                </a:lnTo>
                <a:lnTo>
                  <a:pt x="527" y="1060"/>
                </a:lnTo>
                <a:lnTo>
                  <a:pt x="527" y="1059"/>
                </a:lnTo>
                <a:lnTo>
                  <a:pt x="528" y="1059"/>
                </a:lnTo>
                <a:lnTo>
                  <a:pt x="525" y="1059"/>
                </a:lnTo>
                <a:lnTo>
                  <a:pt x="524" y="1059"/>
                </a:lnTo>
                <a:lnTo>
                  <a:pt x="521" y="1059"/>
                </a:lnTo>
                <a:lnTo>
                  <a:pt x="521" y="1059"/>
                </a:lnTo>
                <a:lnTo>
                  <a:pt x="521" y="1058"/>
                </a:lnTo>
                <a:lnTo>
                  <a:pt x="521" y="1057"/>
                </a:lnTo>
                <a:lnTo>
                  <a:pt x="520" y="1057"/>
                </a:lnTo>
                <a:lnTo>
                  <a:pt x="520" y="1056"/>
                </a:lnTo>
                <a:lnTo>
                  <a:pt x="520" y="1055"/>
                </a:lnTo>
                <a:lnTo>
                  <a:pt x="520" y="1053"/>
                </a:lnTo>
                <a:lnTo>
                  <a:pt x="518" y="1052"/>
                </a:lnTo>
                <a:lnTo>
                  <a:pt x="517" y="1052"/>
                </a:lnTo>
                <a:lnTo>
                  <a:pt x="518" y="1052"/>
                </a:lnTo>
                <a:lnTo>
                  <a:pt x="520" y="1052"/>
                </a:lnTo>
                <a:lnTo>
                  <a:pt x="520" y="1052"/>
                </a:lnTo>
                <a:lnTo>
                  <a:pt x="520" y="1051"/>
                </a:lnTo>
                <a:lnTo>
                  <a:pt x="520" y="1050"/>
                </a:lnTo>
                <a:lnTo>
                  <a:pt x="519" y="1050"/>
                </a:lnTo>
                <a:lnTo>
                  <a:pt x="517" y="1050"/>
                </a:lnTo>
                <a:lnTo>
                  <a:pt x="517" y="1049"/>
                </a:lnTo>
                <a:lnTo>
                  <a:pt x="519" y="1049"/>
                </a:lnTo>
                <a:lnTo>
                  <a:pt x="520" y="1049"/>
                </a:lnTo>
                <a:lnTo>
                  <a:pt x="521" y="1049"/>
                </a:lnTo>
                <a:lnTo>
                  <a:pt x="521" y="1048"/>
                </a:lnTo>
                <a:lnTo>
                  <a:pt x="521" y="1047"/>
                </a:lnTo>
                <a:lnTo>
                  <a:pt x="519" y="1047"/>
                </a:lnTo>
                <a:lnTo>
                  <a:pt x="518" y="1047"/>
                </a:lnTo>
                <a:lnTo>
                  <a:pt x="518" y="1046"/>
                </a:lnTo>
                <a:lnTo>
                  <a:pt x="519" y="1046"/>
                </a:lnTo>
                <a:lnTo>
                  <a:pt x="521" y="1046"/>
                </a:lnTo>
                <a:lnTo>
                  <a:pt x="521" y="1045"/>
                </a:lnTo>
                <a:lnTo>
                  <a:pt x="521" y="1044"/>
                </a:lnTo>
                <a:lnTo>
                  <a:pt x="521" y="1044"/>
                </a:lnTo>
                <a:lnTo>
                  <a:pt x="521" y="1043"/>
                </a:lnTo>
                <a:lnTo>
                  <a:pt x="521" y="1043"/>
                </a:lnTo>
                <a:lnTo>
                  <a:pt x="521" y="1042"/>
                </a:lnTo>
                <a:lnTo>
                  <a:pt x="520" y="1042"/>
                </a:lnTo>
                <a:lnTo>
                  <a:pt x="519" y="1042"/>
                </a:lnTo>
                <a:lnTo>
                  <a:pt x="517" y="1042"/>
                </a:lnTo>
                <a:lnTo>
                  <a:pt x="516" y="1042"/>
                </a:lnTo>
                <a:lnTo>
                  <a:pt x="516" y="1041"/>
                </a:lnTo>
                <a:lnTo>
                  <a:pt x="515" y="1040"/>
                </a:lnTo>
                <a:lnTo>
                  <a:pt x="515" y="1039"/>
                </a:lnTo>
                <a:lnTo>
                  <a:pt x="514" y="1039"/>
                </a:lnTo>
                <a:lnTo>
                  <a:pt x="514" y="1038"/>
                </a:lnTo>
                <a:lnTo>
                  <a:pt x="515" y="1038"/>
                </a:lnTo>
                <a:lnTo>
                  <a:pt x="516" y="1038"/>
                </a:lnTo>
                <a:lnTo>
                  <a:pt x="517" y="1038"/>
                </a:lnTo>
                <a:lnTo>
                  <a:pt x="518" y="1038"/>
                </a:lnTo>
                <a:lnTo>
                  <a:pt x="519" y="1038"/>
                </a:lnTo>
                <a:lnTo>
                  <a:pt x="520" y="1038"/>
                </a:lnTo>
                <a:lnTo>
                  <a:pt x="521" y="1038"/>
                </a:lnTo>
                <a:lnTo>
                  <a:pt x="520" y="1037"/>
                </a:lnTo>
                <a:lnTo>
                  <a:pt x="519" y="1037"/>
                </a:lnTo>
                <a:lnTo>
                  <a:pt x="519" y="1036"/>
                </a:lnTo>
                <a:lnTo>
                  <a:pt x="518" y="1036"/>
                </a:lnTo>
                <a:lnTo>
                  <a:pt x="517" y="1036"/>
                </a:lnTo>
                <a:lnTo>
                  <a:pt x="516" y="1036"/>
                </a:lnTo>
                <a:lnTo>
                  <a:pt x="514" y="1036"/>
                </a:lnTo>
                <a:lnTo>
                  <a:pt x="514" y="1034"/>
                </a:lnTo>
                <a:lnTo>
                  <a:pt x="514" y="1034"/>
                </a:lnTo>
                <a:lnTo>
                  <a:pt x="515" y="1034"/>
                </a:lnTo>
                <a:lnTo>
                  <a:pt x="516" y="1034"/>
                </a:lnTo>
                <a:lnTo>
                  <a:pt x="517" y="1034"/>
                </a:lnTo>
                <a:lnTo>
                  <a:pt x="516" y="1032"/>
                </a:lnTo>
                <a:lnTo>
                  <a:pt x="516" y="1031"/>
                </a:lnTo>
                <a:lnTo>
                  <a:pt x="516" y="1032"/>
                </a:lnTo>
                <a:lnTo>
                  <a:pt x="515" y="1032"/>
                </a:lnTo>
                <a:lnTo>
                  <a:pt x="514" y="1032"/>
                </a:lnTo>
                <a:lnTo>
                  <a:pt x="514" y="1031"/>
                </a:lnTo>
                <a:lnTo>
                  <a:pt x="513" y="1031"/>
                </a:lnTo>
                <a:lnTo>
                  <a:pt x="512" y="1031"/>
                </a:lnTo>
                <a:lnTo>
                  <a:pt x="512" y="1031"/>
                </a:lnTo>
                <a:lnTo>
                  <a:pt x="510" y="1031"/>
                </a:lnTo>
                <a:lnTo>
                  <a:pt x="509" y="1031"/>
                </a:lnTo>
                <a:lnTo>
                  <a:pt x="508" y="1031"/>
                </a:lnTo>
                <a:lnTo>
                  <a:pt x="507" y="1031"/>
                </a:lnTo>
                <a:lnTo>
                  <a:pt x="507" y="1031"/>
                </a:lnTo>
                <a:lnTo>
                  <a:pt x="506" y="1031"/>
                </a:lnTo>
                <a:lnTo>
                  <a:pt x="506" y="1030"/>
                </a:lnTo>
                <a:lnTo>
                  <a:pt x="505" y="1030"/>
                </a:lnTo>
                <a:lnTo>
                  <a:pt x="505" y="1029"/>
                </a:lnTo>
                <a:lnTo>
                  <a:pt x="505" y="1028"/>
                </a:lnTo>
                <a:lnTo>
                  <a:pt x="506" y="1028"/>
                </a:lnTo>
                <a:lnTo>
                  <a:pt x="507" y="1028"/>
                </a:lnTo>
                <a:lnTo>
                  <a:pt x="507" y="1028"/>
                </a:lnTo>
                <a:lnTo>
                  <a:pt x="508" y="1028"/>
                </a:lnTo>
                <a:lnTo>
                  <a:pt x="509" y="1028"/>
                </a:lnTo>
                <a:lnTo>
                  <a:pt x="511" y="1028"/>
                </a:lnTo>
                <a:lnTo>
                  <a:pt x="512" y="1028"/>
                </a:lnTo>
                <a:lnTo>
                  <a:pt x="513" y="1028"/>
                </a:lnTo>
                <a:lnTo>
                  <a:pt x="514" y="1028"/>
                </a:lnTo>
                <a:lnTo>
                  <a:pt x="514" y="1027"/>
                </a:lnTo>
                <a:lnTo>
                  <a:pt x="513" y="1026"/>
                </a:lnTo>
                <a:lnTo>
                  <a:pt x="512" y="1026"/>
                </a:lnTo>
                <a:lnTo>
                  <a:pt x="512" y="1026"/>
                </a:lnTo>
                <a:lnTo>
                  <a:pt x="511" y="1026"/>
                </a:lnTo>
                <a:lnTo>
                  <a:pt x="511" y="1025"/>
                </a:lnTo>
                <a:lnTo>
                  <a:pt x="510" y="1025"/>
                </a:lnTo>
                <a:lnTo>
                  <a:pt x="509" y="1025"/>
                </a:lnTo>
                <a:lnTo>
                  <a:pt x="508" y="1025"/>
                </a:lnTo>
                <a:lnTo>
                  <a:pt x="507" y="1025"/>
                </a:lnTo>
                <a:lnTo>
                  <a:pt x="506" y="1025"/>
                </a:lnTo>
                <a:lnTo>
                  <a:pt x="505" y="1025"/>
                </a:lnTo>
                <a:lnTo>
                  <a:pt x="504" y="1025"/>
                </a:lnTo>
                <a:lnTo>
                  <a:pt x="503" y="1025"/>
                </a:lnTo>
                <a:lnTo>
                  <a:pt x="503" y="1025"/>
                </a:lnTo>
                <a:lnTo>
                  <a:pt x="503" y="1025"/>
                </a:lnTo>
                <a:lnTo>
                  <a:pt x="502" y="1025"/>
                </a:lnTo>
                <a:lnTo>
                  <a:pt x="502" y="1024"/>
                </a:lnTo>
                <a:lnTo>
                  <a:pt x="502" y="1023"/>
                </a:lnTo>
                <a:lnTo>
                  <a:pt x="501" y="1023"/>
                </a:lnTo>
                <a:lnTo>
                  <a:pt x="501" y="1022"/>
                </a:lnTo>
                <a:lnTo>
                  <a:pt x="502" y="1022"/>
                </a:lnTo>
                <a:lnTo>
                  <a:pt x="503" y="1022"/>
                </a:lnTo>
                <a:lnTo>
                  <a:pt x="503" y="1022"/>
                </a:lnTo>
                <a:lnTo>
                  <a:pt x="504" y="1022"/>
                </a:lnTo>
                <a:lnTo>
                  <a:pt x="505" y="1022"/>
                </a:lnTo>
                <a:lnTo>
                  <a:pt x="506" y="1022"/>
                </a:lnTo>
                <a:lnTo>
                  <a:pt x="507" y="1022"/>
                </a:lnTo>
                <a:lnTo>
                  <a:pt x="507" y="1021"/>
                </a:lnTo>
                <a:lnTo>
                  <a:pt x="507" y="1021"/>
                </a:lnTo>
                <a:lnTo>
                  <a:pt x="508" y="1021"/>
                </a:lnTo>
                <a:lnTo>
                  <a:pt x="508" y="1020"/>
                </a:lnTo>
                <a:lnTo>
                  <a:pt x="508" y="1019"/>
                </a:lnTo>
                <a:lnTo>
                  <a:pt x="507" y="1018"/>
                </a:lnTo>
                <a:lnTo>
                  <a:pt x="507" y="1018"/>
                </a:lnTo>
                <a:lnTo>
                  <a:pt x="506" y="1018"/>
                </a:lnTo>
                <a:lnTo>
                  <a:pt x="505" y="1018"/>
                </a:lnTo>
                <a:lnTo>
                  <a:pt x="504" y="1017"/>
                </a:lnTo>
                <a:lnTo>
                  <a:pt x="503" y="1016"/>
                </a:lnTo>
                <a:lnTo>
                  <a:pt x="503" y="1016"/>
                </a:lnTo>
                <a:lnTo>
                  <a:pt x="503" y="1016"/>
                </a:lnTo>
                <a:lnTo>
                  <a:pt x="503" y="1016"/>
                </a:lnTo>
                <a:lnTo>
                  <a:pt x="503" y="1016"/>
                </a:lnTo>
                <a:lnTo>
                  <a:pt x="502" y="1016"/>
                </a:lnTo>
                <a:lnTo>
                  <a:pt x="501" y="1016"/>
                </a:lnTo>
                <a:lnTo>
                  <a:pt x="501" y="1016"/>
                </a:lnTo>
                <a:lnTo>
                  <a:pt x="501" y="1016"/>
                </a:lnTo>
                <a:lnTo>
                  <a:pt x="500" y="1015"/>
                </a:lnTo>
                <a:lnTo>
                  <a:pt x="499" y="1015"/>
                </a:lnTo>
                <a:lnTo>
                  <a:pt x="498" y="1015"/>
                </a:lnTo>
                <a:lnTo>
                  <a:pt x="498" y="1015"/>
                </a:lnTo>
                <a:lnTo>
                  <a:pt x="497" y="1015"/>
                </a:lnTo>
                <a:lnTo>
                  <a:pt x="496" y="1015"/>
                </a:lnTo>
                <a:lnTo>
                  <a:pt x="495" y="1015"/>
                </a:lnTo>
                <a:lnTo>
                  <a:pt x="495" y="1014"/>
                </a:lnTo>
                <a:lnTo>
                  <a:pt x="494" y="1013"/>
                </a:lnTo>
                <a:lnTo>
                  <a:pt x="494" y="1013"/>
                </a:lnTo>
                <a:lnTo>
                  <a:pt x="494" y="1012"/>
                </a:lnTo>
                <a:lnTo>
                  <a:pt x="494" y="1012"/>
                </a:lnTo>
                <a:lnTo>
                  <a:pt x="495" y="1012"/>
                </a:lnTo>
                <a:lnTo>
                  <a:pt x="497" y="1012"/>
                </a:lnTo>
                <a:lnTo>
                  <a:pt x="497" y="1012"/>
                </a:lnTo>
                <a:lnTo>
                  <a:pt x="497" y="1011"/>
                </a:lnTo>
                <a:lnTo>
                  <a:pt x="498" y="1011"/>
                </a:lnTo>
                <a:lnTo>
                  <a:pt x="497" y="1010"/>
                </a:lnTo>
                <a:lnTo>
                  <a:pt x="497" y="1009"/>
                </a:lnTo>
                <a:lnTo>
                  <a:pt x="498" y="1009"/>
                </a:lnTo>
                <a:lnTo>
                  <a:pt x="498" y="1008"/>
                </a:lnTo>
                <a:lnTo>
                  <a:pt x="498" y="1007"/>
                </a:lnTo>
                <a:lnTo>
                  <a:pt x="497" y="1007"/>
                </a:lnTo>
                <a:lnTo>
                  <a:pt x="497" y="1007"/>
                </a:lnTo>
                <a:lnTo>
                  <a:pt x="496" y="1006"/>
                </a:lnTo>
                <a:lnTo>
                  <a:pt x="495" y="1006"/>
                </a:lnTo>
                <a:lnTo>
                  <a:pt x="494" y="1006"/>
                </a:lnTo>
                <a:lnTo>
                  <a:pt x="494" y="1006"/>
                </a:lnTo>
                <a:lnTo>
                  <a:pt x="493" y="1006"/>
                </a:lnTo>
                <a:lnTo>
                  <a:pt x="492" y="1006"/>
                </a:lnTo>
                <a:lnTo>
                  <a:pt x="491" y="1006"/>
                </a:lnTo>
                <a:lnTo>
                  <a:pt x="490" y="1006"/>
                </a:lnTo>
                <a:lnTo>
                  <a:pt x="489" y="1006"/>
                </a:lnTo>
                <a:lnTo>
                  <a:pt x="489" y="1006"/>
                </a:lnTo>
                <a:lnTo>
                  <a:pt x="488" y="1006"/>
                </a:lnTo>
                <a:lnTo>
                  <a:pt x="487" y="1005"/>
                </a:lnTo>
                <a:lnTo>
                  <a:pt x="486" y="1005"/>
                </a:lnTo>
                <a:lnTo>
                  <a:pt x="486" y="1004"/>
                </a:lnTo>
                <a:lnTo>
                  <a:pt x="485" y="1004"/>
                </a:lnTo>
                <a:lnTo>
                  <a:pt x="485" y="1004"/>
                </a:lnTo>
                <a:lnTo>
                  <a:pt x="484" y="1003"/>
                </a:lnTo>
                <a:lnTo>
                  <a:pt x="483" y="1003"/>
                </a:lnTo>
                <a:lnTo>
                  <a:pt x="482" y="1003"/>
                </a:lnTo>
                <a:lnTo>
                  <a:pt x="482" y="1002"/>
                </a:lnTo>
                <a:lnTo>
                  <a:pt x="483" y="1002"/>
                </a:lnTo>
                <a:lnTo>
                  <a:pt x="484" y="1002"/>
                </a:lnTo>
                <a:lnTo>
                  <a:pt x="485" y="1002"/>
                </a:lnTo>
                <a:lnTo>
                  <a:pt x="485" y="1002"/>
                </a:lnTo>
                <a:lnTo>
                  <a:pt x="486" y="1002"/>
                </a:lnTo>
                <a:lnTo>
                  <a:pt x="488" y="1002"/>
                </a:lnTo>
                <a:lnTo>
                  <a:pt x="489" y="1002"/>
                </a:lnTo>
                <a:lnTo>
                  <a:pt x="489" y="1002"/>
                </a:lnTo>
                <a:lnTo>
                  <a:pt x="490" y="1002"/>
                </a:lnTo>
                <a:lnTo>
                  <a:pt x="489" y="1001"/>
                </a:lnTo>
                <a:lnTo>
                  <a:pt x="489" y="1000"/>
                </a:lnTo>
                <a:lnTo>
                  <a:pt x="489" y="999"/>
                </a:lnTo>
                <a:lnTo>
                  <a:pt x="488" y="999"/>
                </a:lnTo>
                <a:lnTo>
                  <a:pt x="488" y="998"/>
                </a:lnTo>
                <a:lnTo>
                  <a:pt x="487" y="998"/>
                </a:lnTo>
                <a:lnTo>
                  <a:pt x="485" y="997"/>
                </a:lnTo>
                <a:lnTo>
                  <a:pt x="485" y="996"/>
                </a:lnTo>
                <a:lnTo>
                  <a:pt x="484" y="995"/>
                </a:lnTo>
                <a:lnTo>
                  <a:pt x="483" y="994"/>
                </a:lnTo>
                <a:lnTo>
                  <a:pt x="482" y="993"/>
                </a:lnTo>
                <a:lnTo>
                  <a:pt x="481" y="993"/>
                </a:lnTo>
                <a:lnTo>
                  <a:pt x="480" y="993"/>
                </a:lnTo>
                <a:lnTo>
                  <a:pt x="480" y="992"/>
                </a:lnTo>
                <a:lnTo>
                  <a:pt x="479" y="991"/>
                </a:lnTo>
                <a:lnTo>
                  <a:pt x="478" y="990"/>
                </a:lnTo>
                <a:lnTo>
                  <a:pt x="477" y="989"/>
                </a:lnTo>
                <a:lnTo>
                  <a:pt x="476" y="989"/>
                </a:lnTo>
                <a:lnTo>
                  <a:pt x="476" y="989"/>
                </a:lnTo>
                <a:lnTo>
                  <a:pt x="475" y="989"/>
                </a:lnTo>
                <a:lnTo>
                  <a:pt x="475" y="989"/>
                </a:lnTo>
                <a:lnTo>
                  <a:pt x="474" y="988"/>
                </a:lnTo>
                <a:lnTo>
                  <a:pt x="473" y="988"/>
                </a:lnTo>
                <a:lnTo>
                  <a:pt x="472" y="988"/>
                </a:lnTo>
                <a:lnTo>
                  <a:pt x="471" y="988"/>
                </a:lnTo>
                <a:lnTo>
                  <a:pt x="470" y="988"/>
                </a:lnTo>
                <a:lnTo>
                  <a:pt x="469" y="988"/>
                </a:lnTo>
                <a:lnTo>
                  <a:pt x="468" y="987"/>
                </a:lnTo>
                <a:lnTo>
                  <a:pt x="467" y="986"/>
                </a:lnTo>
                <a:lnTo>
                  <a:pt x="467" y="985"/>
                </a:lnTo>
                <a:lnTo>
                  <a:pt x="467" y="984"/>
                </a:lnTo>
                <a:lnTo>
                  <a:pt x="466" y="984"/>
                </a:lnTo>
                <a:lnTo>
                  <a:pt x="465" y="984"/>
                </a:lnTo>
                <a:lnTo>
                  <a:pt x="464" y="984"/>
                </a:lnTo>
                <a:lnTo>
                  <a:pt x="464" y="983"/>
                </a:lnTo>
                <a:lnTo>
                  <a:pt x="463" y="982"/>
                </a:lnTo>
                <a:lnTo>
                  <a:pt x="462" y="981"/>
                </a:lnTo>
                <a:lnTo>
                  <a:pt x="462" y="981"/>
                </a:lnTo>
                <a:lnTo>
                  <a:pt x="462" y="980"/>
                </a:lnTo>
                <a:lnTo>
                  <a:pt x="462" y="980"/>
                </a:lnTo>
                <a:lnTo>
                  <a:pt x="462" y="980"/>
                </a:lnTo>
                <a:lnTo>
                  <a:pt x="463" y="979"/>
                </a:lnTo>
                <a:lnTo>
                  <a:pt x="464" y="979"/>
                </a:lnTo>
                <a:lnTo>
                  <a:pt x="464" y="978"/>
                </a:lnTo>
                <a:lnTo>
                  <a:pt x="463" y="978"/>
                </a:lnTo>
                <a:lnTo>
                  <a:pt x="463" y="977"/>
                </a:lnTo>
                <a:lnTo>
                  <a:pt x="462" y="976"/>
                </a:lnTo>
                <a:lnTo>
                  <a:pt x="462" y="975"/>
                </a:lnTo>
                <a:lnTo>
                  <a:pt x="461" y="975"/>
                </a:lnTo>
                <a:lnTo>
                  <a:pt x="460" y="975"/>
                </a:lnTo>
                <a:lnTo>
                  <a:pt x="459" y="975"/>
                </a:lnTo>
                <a:lnTo>
                  <a:pt x="458" y="975"/>
                </a:lnTo>
                <a:lnTo>
                  <a:pt x="457" y="975"/>
                </a:lnTo>
                <a:lnTo>
                  <a:pt x="456" y="975"/>
                </a:lnTo>
                <a:lnTo>
                  <a:pt x="454" y="975"/>
                </a:lnTo>
                <a:lnTo>
                  <a:pt x="452" y="975"/>
                </a:lnTo>
                <a:lnTo>
                  <a:pt x="450" y="975"/>
                </a:lnTo>
                <a:lnTo>
                  <a:pt x="449" y="975"/>
                </a:lnTo>
                <a:lnTo>
                  <a:pt x="449" y="975"/>
                </a:lnTo>
                <a:lnTo>
                  <a:pt x="447" y="974"/>
                </a:lnTo>
                <a:lnTo>
                  <a:pt x="446" y="973"/>
                </a:lnTo>
                <a:lnTo>
                  <a:pt x="445" y="972"/>
                </a:lnTo>
                <a:lnTo>
                  <a:pt x="445" y="971"/>
                </a:lnTo>
                <a:lnTo>
                  <a:pt x="445" y="971"/>
                </a:lnTo>
                <a:lnTo>
                  <a:pt x="446" y="971"/>
                </a:lnTo>
                <a:lnTo>
                  <a:pt x="447" y="971"/>
                </a:lnTo>
                <a:lnTo>
                  <a:pt x="448" y="971"/>
                </a:lnTo>
                <a:lnTo>
                  <a:pt x="449" y="971"/>
                </a:lnTo>
                <a:lnTo>
                  <a:pt x="449" y="971"/>
                </a:lnTo>
                <a:lnTo>
                  <a:pt x="450" y="971"/>
                </a:lnTo>
                <a:lnTo>
                  <a:pt x="449" y="971"/>
                </a:lnTo>
                <a:lnTo>
                  <a:pt x="449" y="970"/>
                </a:lnTo>
                <a:lnTo>
                  <a:pt x="449" y="969"/>
                </a:lnTo>
                <a:lnTo>
                  <a:pt x="448" y="969"/>
                </a:lnTo>
                <a:lnTo>
                  <a:pt x="449" y="969"/>
                </a:lnTo>
                <a:lnTo>
                  <a:pt x="449" y="969"/>
                </a:lnTo>
                <a:lnTo>
                  <a:pt x="450" y="969"/>
                </a:lnTo>
                <a:lnTo>
                  <a:pt x="451" y="969"/>
                </a:lnTo>
                <a:lnTo>
                  <a:pt x="452" y="969"/>
                </a:lnTo>
                <a:lnTo>
                  <a:pt x="452" y="968"/>
                </a:lnTo>
                <a:lnTo>
                  <a:pt x="451" y="968"/>
                </a:lnTo>
                <a:lnTo>
                  <a:pt x="451" y="967"/>
                </a:lnTo>
                <a:lnTo>
                  <a:pt x="450" y="967"/>
                </a:lnTo>
                <a:lnTo>
                  <a:pt x="449" y="966"/>
                </a:lnTo>
                <a:lnTo>
                  <a:pt x="449" y="966"/>
                </a:lnTo>
                <a:lnTo>
                  <a:pt x="448" y="965"/>
                </a:lnTo>
                <a:lnTo>
                  <a:pt x="447" y="965"/>
                </a:lnTo>
                <a:lnTo>
                  <a:pt x="447" y="964"/>
                </a:lnTo>
                <a:lnTo>
                  <a:pt x="446" y="964"/>
                </a:lnTo>
                <a:lnTo>
                  <a:pt x="445" y="965"/>
                </a:lnTo>
                <a:lnTo>
                  <a:pt x="444" y="965"/>
                </a:lnTo>
                <a:lnTo>
                  <a:pt x="443" y="965"/>
                </a:lnTo>
                <a:lnTo>
                  <a:pt x="442" y="965"/>
                </a:lnTo>
                <a:lnTo>
                  <a:pt x="440" y="965"/>
                </a:lnTo>
                <a:lnTo>
                  <a:pt x="440" y="965"/>
                </a:lnTo>
                <a:lnTo>
                  <a:pt x="438" y="965"/>
                </a:lnTo>
                <a:lnTo>
                  <a:pt x="437" y="965"/>
                </a:lnTo>
                <a:lnTo>
                  <a:pt x="436" y="965"/>
                </a:lnTo>
                <a:lnTo>
                  <a:pt x="435" y="965"/>
                </a:lnTo>
                <a:lnTo>
                  <a:pt x="435" y="964"/>
                </a:lnTo>
                <a:lnTo>
                  <a:pt x="435" y="964"/>
                </a:lnTo>
                <a:lnTo>
                  <a:pt x="434" y="963"/>
                </a:lnTo>
                <a:lnTo>
                  <a:pt x="433" y="962"/>
                </a:lnTo>
                <a:lnTo>
                  <a:pt x="432" y="962"/>
                </a:lnTo>
                <a:lnTo>
                  <a:pt x="431" y="962"/>
                </a:lnTo>
                <a:lnTo>
                  <a:pt x="431" y="961"/>
                </a:lnTo>
                <a:lnTo>
                  <a:pt x="431" y="960"/>
                </a:lnTo>
                <a:lnTo>
                  <a:pt x="432" y="960"/>
                </a:lnTo>
                <a:lnTo>
                  <a:pt x="433" y="960"/>
                </a:lnTo>
                <a:lnTo>
                  <a:pt x="434" y="960"/>
                </a:lnTo>
                <a:lnTo>
                  <a:pt x="435" y="960"/>
                </a:lnTo>
                <a:lnTo>
                  <a:pt x="435" y="960"/>
                </a:lnTo>
                <a:lnTo>
                  <a:pt x="436" y="960"/>
                </a:lnTo>
                <a:lnTo>
                  <a:pt x="437" y="960"/>
                </a:lnTo>
                <a:lnTo>
                  <a:pt x="437" y="959"/>
                </a:lnTo>
                <a:lnTo>
                  <a:pt x="438" y="959"/>
                </a:lnTo>
                <a:lnTo>
                  <a:pt x="440" y="959"/>
                </a:lnTo>
                <a:lnTo>
                  <a:pt x="440" y="959"/>
                </a:lnTo>
                <a:lnTo>
                  <a:pt x="440" y="958"/>
                </a:lnTo>
                <a:lnTo>
                  <a:pt x="440" y="958"/>
                </a:lnTo>
                <a:lnTo>
                  <a:pt x="440" y="957"/>
                </a:lnTo>
                <a:lnTo>
                  <a:pt x="439" y="957"/>
                </a:lnTo>
                <a:lnTo>
                  <a:pt x="439" y="957"/>
                </a:lnTo>
                <a:lnTo>
                  <a:pt x="438" y="957"/>
                </a:lnTo>
                <a:lnTo>
                  <a:pt x="437" y="957"/>
                </a:lnTo>
                <a:lnTo>
                  <a:pt x="436" y="957"/>
                </a:lnTo>
                <a:lnTo>
                  <a:pt x="435" y="957"/>
                </a:lnTo>
                <a:lnTo>
                  <a:pt x="435" y="957"/>
                </a:lnTo>
                <a:lnTo>
                  <a:pt x="434" y="957"/>
                </a:lnTo>
                <a:lnTo>
                  <a:pt x="433" y="957"/>
                </a:lnTo>
                <a:lnTo>
                  <a:pt x="432" y="957"/>
                </a:lnTo>
                <a:lnTo>
                  <a:pt x="431" y="957"/>
                </a:lnTo>
                <a:lnTo>
                  <a:pt x="431" y="957"/>
                </a:lnTo>
                <a:lnTo>
                  <a:pt x="429" y="957"/>
                </a:lnTo>
                <a:lnTo>
                  <a:pt x="428" y="957"/>
                </a:lnTo>
                <a:lnTo>
                  <a:pt x="427" y="957"/>
                </a:lnTo>
                <a:lnTo>
                  <a:pt x="426" y="957"/>
                </a:lnTo>
                <a:lnTo>
                  <a:pt x="426" y="956"/>
                </a:lnTo>
                <a:lnTo>
                  <a:pt x="425" y="956"/>
                </a:lnTo>
                <a:lnTo>
                  <a:pt x="425" y="955"/>
                </a:lnTo>
                <a:lnTo>
                  <a:pt x="424" y="955"/>
                </a:lnTo>
                <a:lnTo>
                  <a:pt x="424" y="954"/>
                </a:lnTo>
                <a:lnTo>
                  <a:pt x="423" y="954"/>
                </a:lnTo>
                <a:lnTo>
                  <a:pt x="423" y="953"/>
                </a:lnTo>
                <a:lnTo>
                  <a:pt x="424" y="953"/>
                </a:lnTo>
                <a:lnTo>
                  <a:pt x="425" y="953"/>
                </a:lnTo>
                <a:lnTo>
                  <a:pt x="426" y="953"/>
                </a:lnTo>
                <a:lnTo>
                  <a:pt x="426" y="953"/>
                </a:lnTo>
                <a:lnTo>
                  <a:pt x="427" y="953"/>
                </a:lnTo>
                <a:lnTo>
                  <a:pt x="428" y="953"/>
                </a:lnTo>
                <a:lnTo>
                  <a:pt x="429" y="953"/>
                </a:lnTo>
                <a:lnTo>
                  <a:pt x="430" y="953"/>
                </a:lnTo>
                <a:lnTo>
                  <a:pt x="431" y="953"/>
                </a:lnTo>
                <a:lnTo>
                  <a:pt x="431" y="953"/>
                </a:lnTo>
                <a:lnTo>
                  <a:pt x="432" y="953"/>
                </a:lnTo>
                <a:lnTo>
                  <a:pt x="433" y="953"/>
                </a:lnTo>
                <a:lnTo>
                  <a:pt x="434" y="953"/>
                </a:lnTo>
                <a:lnTo>
                  <a:pt x="435" y="953"/>
                </a:lnTo>
                <a:lnTo>
                  <a:pt x="434" y="953"/>
                </a:lnTo>
                <a:lnTo>
                  <a:pt x="434" y="953"/>
                </a:lnTo>
                <a:lnTo>
                  <a:pt x="433" y="953"/>
                </a:lnTo>
                <a:lnTo>
                  <a:pt x="433" y="952"/>
                </a:lnTo>
                <a:lnTo>
                  <a:pt x="432" y="952"/>
                </a:lnTo>
                <a:lnTo>
                  <a:pt x="432" y="951"/>
                </a:lnTo>
                <a:lnTo>
                  <a:pt x="431" y="951"/>
                </a:lnTo>
                <a:lnTo>
                  <a:pt x="431" y="950"/>
                </a:lnTo>
                <a:lnTo>
                  <a:pt x="431" y="950"/>
                </a:lnTo>
                <a:lnTo>
                  <a:pt x="431" y="949"/>
                </a:lnTo>
                <a:lnTo>
                  <a:pt x="430" y="949"/>
                </a:lnTo>
                <a:lnTo>
                  <a:pt x="429" y="948"/>
                </a:lnTo>
                <a:lnTo>
                  <a:pt x="428" y="948"/>
                </a:lnTo>
                <a:lnTo>
                  <a:pt x="427" y="947"/>
                </a:lnTo>
                <a:lnTo>
                  <a:pt x="426" y="946"/>
                </a:lnTo>
                <a:lnTo>
                  <a:pt x="426" y="945"/>
                </a:lnTo>
                <a:lnTo>
                  <a:pt x="425" y="944"/>
                </a:lnTo>
                <a:lnTo>
                  <a:pt x="425" y="944"/>
                </a:lnTo>
                <a:lnTo>
                  <a:pt x="424" y="944"/>
                </a:lnTo>
                <a:lnTo>
                  <a:pt x="424" y="943"/>
                </a:lnTo>
                <a:lnTo>
                  <a:pt x="423" y="942"/>
                </a:lnTo>
                <a:lnTo>
                  <a:pt x="422" y="941"/>
                </a:lnTo>
                <a:lnTo>
                  <a:pt x="422" y="940"/>
                </a:lnTo>
                <a:lnTo>
                  <a:pt x="421" y="939"/>
                </a:lnTo>
                <a:lnTo>
                  <a:pt x="421" y="939"/>
                </a:lnTo>
                <a:lnTo>
                  <a:pt x="420" y="939"/>
                </a:lnTo>
                <a:lnTo>
                  <a:pt x="419" y="938"/>
                </a:lnTo>
                <a:lnTo>
                  <a:pt x="418" y="938"/>
                </a:lnTo>
                <a:lnTo>
                  <a:pt x="418" y="937"/>
                </a:lnTo>
                <a:lnTo>
                  <a:pt x="417" y="937"/>
                </a:lnTo>
                <a:lnTo>
                  <a:pt x="417" y="937"/>
                </a:lnTo>
                <a:lnTo>
                  <a:pt x="416" y="936"/>
                </a:lnTo>
                <a:lnTo>
                  <a:pt x="415" y="936"/>
                </a:lnTo>
                <a:lnTo>
                  <a:pt x="414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4"/>
                </a:lnTo>
                <a:lnTo>
                  <a:pt x="412" y="934"/>
                </a:lnTo>
                <a:lnTo>
                  <a:pt x="412" y="933"/>
                </a:lnTo>
                <a:lnTo>
                  <a:pt x="411" y="933"/>
                </a:lnTo>
                <a:lnTo>
                  <a:pt x="410" y="933"/>
                </a:lnTo>
                <a:lnTo>
                  <a:pt x="410" y="932"/>
                </a:lnTo>
                <a:lnTo>
                  <a:pt x="409" y="932"/>
                </a:lnTo>
                <a:lnTo>
                  <a:pt x="409" y="931"/>
                </a:lnTo>
                <a:lnTo>
                  <a:pt x="408" y="930"/>
                </a:lnTo>
                <a:lnTo>
                  <a:pt x="408" y="930"/>
                </a:lnTo>
                <a:lnTo>
                  <a:pt x="408" y="930"/>
                </a:lnTo>
                <a:lnTo>
                  <a:pt x="407" y="930"/>
                </a:lnTo>
                <a:lnTo>
                  <a:pt x="407" y="929"/>
                </a:lnTo>
                <a:lnTo>
                  <a:pt x="406" y="928"/>
                </a:lnTo>
                <a:lnTo>
                  <a:pt x="406" y="927"/>
                </a:lnTo>
                <a:lnTo>
                  <a:pt x="406" y="926"/>
                </a:lnTo>
                <a:lnTo>
                  <a:pt x="406" y="926"/>
                </a:lnTo>
                <a:lnTo>
                  <a:pt x="406" y="925"/>
                </a:lnTo>
                <a:lnTo>
                  <a:pt x="406" y="924"/>
                </a:lnTo>
                <a:lnTo>
                  <a:pt x="407" y="924"/>
                </a:lnTo>
                <a:lnTo>
                  <a:pt x="406" y="924"/>
                </a:lnTo>
                <a:lnTo>
                  <a:pt x="405" y="924"/>
                </a:lnTo>
                <a:lnTo>
                  <a:pt x="404" y="923"/>
                </a:lnTo>
                <a:lnTo>
                  <a:pt x="404" y="924"/>
                </a:lnTo>
                <a:lnTo>
                  <a:pt x="403" y="923"/>
                </a:lnTo>
                <a:lnTo>
                  <a:pt x="402" y="923"/>
                </a:lnTo>
                <a:lnTo>
                  <a:pt x="401" y="922"/>
                </a:lnTo>
                <a:lnTo>
                  <a:pt x="400" y="921"/>
                </a:lnTo>
                <a:lnTo>
                  <a:pt x="399" y="921"/>
                </a:lnTo>
                <a:lnTo>
                  <a:pt x="399" y="921"/>
                </a:lnTo>
                <a:lnTo>
                  <a:pt x="399" y="920"/>
                </a:lnTo>
                <a:lnTo>
                  <a:pt x="398" y="919"/>
                </a:lnTo>
                <a:lnTo>
                  <a:pt x="397" y="918"/>
                </a:lnTo>
                <a:lnTo>
                  <a:pt x="397" y="917"/>
                </a:lnTo>
                <a:lnTo>
                  <a:pt x="396" y="917"/>
                </a:lnTo>
                <a:lnTo>
                  <a:pt x="396" y="916"/>
                </a:lnTo>
                <a:lnTo>
                  <a:pt x="396" y="915"/>
                </a:lnTo>
                <a:lnTo>
                  <a:pt x="395" y="915"/>
                </a:lnTo>
                <a:lnTo>
                  <a:pt x="395" y="914"/>
                </a:lnTo>
                <a:lnTo>
                  <a:pt x="395" y="914"/>
                </a:lnTo>
                <a:lnTo>
                  <a:pt x="395" y="913"/>
                </a:lnTo>
                <a:lnTo>
                  <a:pt x="395" y="912"/>
                </a:lnTo>
                <a:lnTo>
                  <a:pt x="394" y="912"/>
                </a:lnTo>
                <a:lnTo>
                  <a:pt x="394" y="912"/>
                </a:lnTo>
                <a:lnTo>
                  <a:pt x="393" y="911"/>
                </a:lnTo>
                <a:lnTo>
                  <a:pt x="392" y="910"/>
                </a:lnTo>
                <a:lnTo>
                  <a:pt x="391" y="909"/>
                </a:lnTo>
                <a:lnTo>
                  <a:pt x="390" y="909"/>
                </a:lnTo>
                <a:lnTo>
                  <a:pt x="390" y="908"/>
                </a:lnTo>
                <a:lnTo>
                  <a:pt x="390" y="908"/>
                </a:lnTo>
                <a:lnTo>
                  <a:pt x="389" y="908"/>
                </a:lnTo>
                <a:lnTo>
                  <a:pt x="388" y="908"/>
                </a:lnTo>
                <a:lnTo>
                  <a:pt x="387" y="908"/>
                </a:lnTo>
                <a:lnTo>
                  <a:pt x="386" y="908"/>
                </a:lnTo>
                <a:lnTo>
                  <a:pt x="385" y="907"/>
                </a:lnTo>
                <a:lnTo>
                  <a:pt x="385" y="906"/>
                </a:lnTo>
                <a:lnTo>
                  <a:pt x="384" y="906"/>
                </a:lnTo>
                <a:lnTo>
                  <a:pt x="384" y="905"/>
                </a:lnTo>
                <a:lnTo>
                  <a:pt x="383" y="904"/>
                </a:lnTo>
                <a:lnTo>
                  <a:pt x="382" y="903"/>
                </a:lnTo>
                <a:lnTo>
                  <a:pt x="381" y="903"/>
                </a:lnTo>
                <a:lnTo>
                  <a:pt x="381" y="902"/>
                </a:lnTo>
                <a:lnTo>
                  <a:pt x="380" y="901"/>
                </a:lnTo>
                <a:lnTo>
                  <a:pt x="380" y="900"/>
                </a:lnTo>
                <a:lnTo>
                  <a:pt x="379" y="900"/>
                </a:lnTo>
                <a:lnTo>
                  <a:pt x="379" y="899"/>
                </a:lnTo>
                <a:lnTo>
                  <a:pt x="378" y="899"/>
                </a:lnTo>
                <a:lnTo>
                  <a:pt x="378" y="899"/>
                </a:lnTo>
                <a:lnTo>
                  <a:pt x="377" y="899"/>
                </a:lnTo>
                <a:lnTo>
                  <a:pt x="377" y="898"/>
                </a:lnTo>
                <a:lnTo>
                  <a:pt x="376" y="898"/>
                </a:lnTo>
                <a:lnTo>
                  <a:pt x="376" y="897"/>
                </a:lnTo>
                <a:lnTo>
                  <a:pt x="376" y="897"/>
                </a:lnTo>
                <a:lnTo>
                  <a:pt x="376" y="896"/>
                </a:lnTo>
                <a:lnTo>
                  <a:pt x="375" y="895"/>
                </a:lnTo>
                <a:lnTo>
                  <a:pt x="375" y="894"/>
                </a:lnTo>
                <a:lnTo>
                  <a:pt x="374" y="894"/>
                </a:lnTo>
                <a:lnTo>
                  <a:pt x="374" y="894"/>
                </a:lnTo>
                <a:lnTo>
                  <a:pt x="373" y="894"/>
                </a:lnTo>
                <a:lnTo>
                  <a:pt x="373" y="893"/>
                </a:lnTo>
                <a:lnTo>
                  <a:pt x="372" y="893"/>
                </a:lnTo>
                <a:lnTo>
                  <a:pt x="372" y="892"/>
                </a:lnTo>
                <a:lnTo>
                  <a:pt x="372" y="892"/>
                </a:lnTo>
                <a:lnTo>
                  <a:pt x="372" y="891"/>
                </a:lnTo>
                <a:lnTo>
                  <a:pt x="371" y="891"/>
                </a:lnTo>
                <a:lnTo>
                  <a:pt x="371" y="890"/>
                </a:lnTo>
                <a:lnTo>
                  <a:pt x="370" y="890"/>
                </a:lnTo>
                <a:lnTo>
                  <a:pt x="370" y="890"/>
                </a:lnTo>
                <a:lnTo>
                  <a:pt x="369" y="889"/>
                </a:lnTo>
                <a:lnTo>
                  <a:pt x="368" y="888"/>
                </a:lnTo>
                <a:lnTo>
                  <a:pt x="368" y="887"/>
                </a:lnTo>
                <a:lnTo>
                  <a:pt x="367" y="887"/>
                </a:lnTo>
                <a:lnTo>
                  <a:pt x="367" y="886"/>
                </a:lnTo>
                <a:lnTo>
                  <a:pt x="367" y="886"/>
                </a:lnTo>
                <a:lnTo>
                  <a:pt x="367" y="885"/>
                </a:lnTo>
                <a:lnTo>
                  <a:pt x="366" y="885"/>
                </a:lnTo>
                <a:lnTo>
                  <a:pt x="366" y="885"/>
                </a:lnTo>
                <a:lnTo>
                  <a:pt x="365" y="885"/>
                </a:lnTo>
                <a:lnTo>
                  <a:pt x="365" y="884"/>
                </a:lnTo>
                <a:lnTo>
                  <a:pt x="364" y="884"/>
                </a:lnTo>
                <a:lnTo>
                  <a:pt x="364" y="883"/>
                </a:lnTo>
                <a:lnTo>
                  <a:pt x="363" y="882"/>
                </a:lnTo>
                <a:lnTo>
                  <a:pt x="363" y="881"/>
                </a:lnTo>
                <a:lnTo>
                  <a:pt x="363" y="881"/>
                </a:lnTo>
                <a:lnTo>
                  <a:pt x="363" y="881"/>
                </a:lnTo>
                <a:lnTo>
                  <a:pt x="362" y="881"/>
                </a:lnTo>
                <a:lnTo>
                  <a:pt x="362" y="880"/>
                </a:lnTo>
                <a:lnTo>
                  <a:pt x="361" y="880"/>
                </a:lnTo>
                <a:lnTo>
                  <a:pt x="361" y="879"/>
                </a:lnTo>
                <a:lnTo>
                  <a:pt x="360" y="879"/>
                </a:lnTo>
                <a:lnTo>
                  <a:pt x="360" y="878"/>
                </a:lnTo>
                <a:lnTo>
                  <a:pt x="359" y="878"/>
                </a:lnTo>
                <a:lnTo>
                  <a:pt x="358" y="878"/>
                </a:lnTo>
                <a:lnTo>
                  <a:pt x="358" y="877"/>
                </a:lnTo>
                <a:lnTo>
                  <a:pt x="358" y="877"/>
                </a:lnTo>
                <a:lnTo>
                  <a:pt x="357" y="876"/>
                </a:lnTo>
                <a:lnTo>
                  <a:pt x="356" y="876"/>
                </a:lnTo>
                <a:lnTo>
                  <a:pt x="355" y="876"/>
                </a:lnTo>
                <a:lnTo>
                  <a:pt x="354" y="876"/>
                </a:lnTo>
                <a:lnTo>
                  <a:pt x="354" y="875"/>
                </a:lnTo>
                <a:lnTo>
                  <a:pt x="353" y="875"/>
                </a:lnTo>
                <a:lnTo>
                  <a:pt x="352" y="874"/>
                </a:lnTo>
                <a:lnTo>
                  <a:pt x="351" y="874"/>
                </a:lnTo>
                <a:lnTo>
                  <a:pt x="350" y="874"/>
                </a:lnTo>
                <a:lnTo>
                  <a:pt x="350" y="873"/>
                </a:lnTo>
                <a:lnTo>
                  <a:pt x="349" y="873"/>
                </a:lnTo>
                <a:lnTo>
                  <a:pt x="349" y="872"/>
                </a:lnTo>
                <a:lnTo>
                  <a:pt x="349" y="872"/>
                </a:lnTo>
                <a:lnTo>
                  <a:pt x="348" y="872"/>
                </a:lnTo>
                <a:lnTo>
                  <a:pt x="348" y="872"/>
                </a:lnTo>
                <a:lnTo>
                  <a:pt x="347" y="872"/>
                </a:lnTo>
                <a:lnTo>
                  <a:pt x="347" y="871"/>
                </a:lnTo>
                <a:lnTo>
                  <a:pt x="346" y="871"/>
                </a:lnTo>
                <a:lnTo>
                  <a:pt x="345" y="871"/>
                </a:lnTo>
                <a:lnTo>
                  <a:pt x="345" y="870"/>
                </a:lnTo>
                <a:lnTo>
                  <a:pt x="345" y="870"/>
                </a:lnTo>
                <a:lnTo>
                  <a:pt x="344" y="870"/>
                </a:lnTo>
                <a:lnTo>
                  <a:pt x="344" y="869"/>
                </a:lnTo>
                <a:lnTo>
                  <a:pt x="343" y="869"/>
                </a:lnTo>
                <a:lnTo>
                  <a:pt x="342" y="868"/>
                </a:lnTo>
                <a:lnTo>
                  <a:pt x="341" y="868"/>
                </a:lnTo>
                <a:lnTo>
                  <a:pt x="341" y="867"/>
                </a:lnTo>
                <a:lnTo>
                  <a:pt x="340" y="867"/>
                </a:lnTo>
                <a:lnTo>
                  <a:pt x="340" y="867"/>
                </a:lnTo>
                <a:lnTo>
                  <a:pt x="340" y="867"/>
                </a:lnTo>
                <a:lnTo>
                  <a:pt x="339" y="867"/>
                </a:lnTo>
                <a:lnTo>
                  <a:pt x="338" y="867"/>
                </a:lnTo>
                <a:lnTo>
                  <a:pt x="338" y="866"/>
                </a:lnTo>
                <a:lnTo>
                  <a:pt x="337" y="866"/>
                </a:lnTo>
                <a:lnTo>
                  <a:pt x="337" y="865"/>
                </a:lnTo>
                <a:lnTo>
                  <a:pt x="336" y="865"/>
                </a:lnTo>
                <a:lnTo>
                  <a:pt x="336" y="865"/>
                </a:lnTo>
                <a:lnTo>
                  <a:pt x="336" y="864"/>
                </a:lnTo>
                <a:lnTo>
                  <a:pt x="335" y="864"/>
                </a:lnTo>
                <a:lnTo>
                  <a:pt x="334" y="863"/>
                </a:lnTo>
                <a:lnTo>
                  <a:pt x="333" y="863"/>
                </a:lnTo>
                <a:lnTo>
                  <a:pt x="332" y="863"/>
                </a:lnTo>
                <a:lnTo>
                  <a:pt x="331" y="863"/>
                </a:lnTo>
                <a:lnTo>
                  <a:pt x="331" y="863"/>
                </a:lnTo>
                <a:lnTo>
                  <a:pt x="330" y="863"/>
                </a:lnTo>
                <a:lnTo>
                  <a:pt x="329" y="863"/>
                </a:lnTo>
                <a:lnTo>
                  <a:pt x="327" y="863"/>
                </a:lnTo>
                <a:lnTo>
                  <a:pt x="327" y="863"/>
                </a:lnTo>
                <a:lnTo>
                  <a:pt x="326" y="863"/>
                </a:lnTo>
                <a:lnTo>
                  <a:pt x="326" y="862"/>
                </a:lnTo>
                <a:lnTo>
                  <a:pt x="325" y="862"/>
                </a:lnTo>
                <a:lnTo>
                  <a:pt x="324" y="862"/>
                </a:lnTo>
                <a:lnTo>
                  <a:pt x="323" y="861"/>
                </a:lnTo>
                <a:lnTo>
                  <a:pt x="322" y="861"/>
                </a:lnTo>
                <a:lnTo>
                  <a:pt x="322" y="860"/>
                </a:lnTo>
                <a:lnTo>
                  <a:pt x="322" y="860"/>
                </a:lnTo>
                <a:lnTo>
                  <a:pt x="321" y="860"/>
                </a:lnTo>
                <a:lnTo>
                  <a:pt x="320" y="860"/>
                </a:lnTo>
                <a:lnTo>
                  <a:pt x="320" y="859"/>
                </a:lnTo>
                <a:lnTo>
                  <a:pt x="319" y="859"/>
                </a:lnTo>
                <a:lnTo>
                  <a:pt x="318" y="859"/>
                </a:lnTo>
                <a:lnTo>
                  <a:pt x="318" y="859"/>
                </a:lnTo>
                <a:lnTo>
                  <a:pt x="317" y="859"/>
                </a:lnTo>
                <a:lnTo>
                  <a:pt x="316" y="859"/>
                </a:lnTo>
                <a:lnTo>
                  <a:pt x="315" y="859"/>
                </a:lnTo>
                <a:lnTo>
                  <a:pt x="314" y="859"/>
                </a:lnTo>
                <a:lnTo>
                  <a:pt x="313" y="859"/>
                </a:lnTo>
                <a:lnTo>
                  <a:pt x="313" y="859"/>
                </a:lnTo>
                <a:lnTo>
                  <a:pt x="313" y="858"/>
                </a:lnTo>
                <a:lnTo>
                  <a:pt x="312" y="858"/>
                </a:lnTo>
                <a:lnTo>
                  <a:pt x="312" y="858"/>
                </a:lnTo>
                <a:lnTo>
                  <a:pt x="312" y="856"/>
                </a:lnTo>
                <a:lnTo>
                  <a:pt x="312" y="855"/>
                </a:lnTo>
                <a:lnTo>
                  <a:pt x="312" y="854"/>
                </a:lnTo>
                <a:lnTo>
                  <a:pt x="312" y="854"/>
                </a:lnTo>
                <a:lnTo>
                  <a:pt x="312" y="853"/>
                </a:lnTo>
                <a:lnTo>
                  <a:pt x="312" y="852"/>
                </a:lnTo>
                <a:lnTo>
                  <a:pt x="312" y="851"/>
                </a:lnTo>
                <a:lnTo>
                  <a:pt x="312" y="850"/>
                </a:lnTo>
                <a:lnTo>
                  <a:pt x="312" y="849"/>
                </a:lnTo>
                <a:lnTo>
                  <a:pt x="312" y="849"/>
                </a:lnTo>
                <a:lnTo>
                  <a:pt x="312" y="848"/>
                </a:lnTo>
                <a:lnTo>
                  <a:pt x="312" y="847"/>
                </a:lnTo>
                <a:lnTo>
                  <a:pt x="312" y="846"/>
                </a:lnTo>
                <a:lnTo>
                  <a:pt x="312" y="845"/>
                </a:lnTo>
                <a:lnTo>
                  <a:pt x="312" y="845"/>
                </a:lnTo>
                <a:lnTo>
                  <a:pt x="312" y="844"/>
                </a:lnTo>
                <a:lnTo>
                  <a:pt x="312" y="843"/>
                </a:lnTo>
                <a:lnTo>
                  <a:pt x="312" y="842"/>
                </a:lnTo>
                <a:lnTo>
                  <a:pt x="312" y="841"/>
                </a:lnTo>
                <a:lnTo>
                  <a:pt x="312" y="840"/>
                </a:lnTo>
                <a:lnTo>
                  <a:pt x="312" y="840"/>
                </a:lnTo>
                <a:lnTo>
                  <a:pt x="312" y="839"/>
                </a:lnTo>
                <a:lnTo>
                  <a:pt x="312" y="838"/>
                </a:lnTo>
                <a:lnTo>
                  <a:pt x="312" y="837"/>
                </a:lnTo>
                <a:lnTo>
                  <a:pt x="312" y="836"/>
                </a:lnTo>
                <a:lnTo>
                  <a:pt x="312" y="835"/>
                </a:lnTo>
                <a:lnTo>
                  <a:pt x="312" y="835"/>
                </a:lnTo>
                <a:lnTo>
                  <a:pt x="312" y="834"/>
                </a:lnTo>
                <a:lnTo>
                  <a:pt x="312" y="833"/>
                </a:lnTo>
                <a:lnTo>
                  <a:pt x="312" y="832"/>
                </a:lnTo>
                <a:lnTo>
                  <a:pt x="312" y="831"/>
                </a:lnTo>
                <a:lnTo>
                  <a:pt x="312" y="831"/>
                </a:lnTo>
                <a:lnTo>
                  <a:pt x="312" y="830"/>
                </a:lnTo>
                <a:lnTo>
                  <a:pt x="312" y="829"/>
                </a:lnTo>
                <a:lnTo>
                  <a:pt x="312" y="828"/>
                </a:lnTo>
                <a:lnTo>
                  <a:pt x="312" y="827"/>
                </a:lnTo>
                <a:lnTo>
                  <a:pt x="312" y="826"/>
                </a:lnTo>
                <a:lnTo>
                  <a:pt x="312" y="826"/>
                </a:lnTo>
                <a:lnTo>
                  <a:pt x="312" y="825"/>
                </a:lnTo>
                <a:lnTo>
                  <a:pt x="311" y="824"/>
                </a:lnTo>
                <a:lnTo>
                  <a:pt x="311" y="823"/>
                </a:lnTo>
                <a:lnTo>
                  <a:pt x="312" y="823"/>
                </a:lnTo>
                <a:lnTo>
                  <a:pt x="312" y="822"/>
                </a:lnTo>
                <a:lnTo>
                  <a:pt x="312" y="822"/>
                </a:lnTo>
                <a:lnTo>
                  <a:pt x="312" y="821"/>
                </a:lnTo>
                <a:lnTo>
                  <a:pt x="312" y="820"/>
                </a:lnTo>
                <a:lnTo>
                  <a:pt x="311" y="820"/>
                </a:lnTo>
                <a:lnTo>
                  <a:pt x="311" y="819"/>
                </a:lnTo>
                <a:lnTo>
                  <a:pt x="311" y="818"/>
                </a:lnTo>
                <a:lnTo>
                  <a:pt x="311" y="817"/>
                </a:lnTo>
                <a:lnTo>
                  <a:pt x="311" y="817"/>
                </a:lnTo>
                <a:lnTo>
                  <a:pt x="310" y="816"/>
                </a:lnTo>
                <a:lnTo>
                  <a:pt x="310" y="815"/>
                </a:lnTo>
                <a:lnTo>
                  <a:pt x="310" y="814"/>
                </a:lnTo>
                <a:lnTo>
                  <a:pt x="309" y="814"/>
                </a:lnTo>
                <a:lnTo>
                  <a:pt x="309" y="813"/>
                </a:lnTo>
                <a:lnTo>
                  <a:pt x="309" y="813"/>
                </a:lnTo>
                <a:lnTo>
                  <a:pt x="309" y="812"/>
                </a:lnTo>
                <a:lnTo>
                  <a:pt x="309" y="812"/>
                </a:lnTo>
                <a:lnTo>
                  <a:pt x="309" y="811"/>
                </a:lnTo>
                <a:lnTo>
                  <a:pt x="308" y="811"/>
                </a:lnTo>
                <a:lnTo>
                  <a:pt x="308" y="810"/>
                </a:lnTo>
                <a:lnTo>
                  <a:pt x="307" y="810"/>
                </a:lnTo>
                <a:lnTo>
                  <a:pt x="307" y="809"/>
                </a:lnTo>
                <a:lnTo>
                  <a:pt x="306" y="809"/>
                </a:lnTo>
                <a:lnTo>
                  <a:pt x="306" y="808"/>
                </a:lnTo>
                <a:lnTo>
                  <a:pt x="305" y="808"/>
                </a:lnTo>
                <a:lnTo>
                  <a:pt x="304" y="808"/>
                </a:lnTo>
                <a:lnTo>
                  <a:pt x="304" y="808"/>
                </a:lnTo>
                <a:lnTo>
                  <a:pt x="303" y="808"/>
                </a:lnTo>
                <a:lnTo>
                  <a:pt x="303" y="809"/>
                </a:lnTo>
                <a:lnTo>
                  <a:pt x="302" y="809"/>
                </a:lnTo>
                <a:lnTo>
                  <a:pt x="302" y="810"/>
                </a:lnTo>
                <a:lnTo>
                  <a:pt x="302" y="811"/>
                </a:lnTo>
                <a:lnTo>
                  <a:pt x="302" y="812"/>
                </a:lnTo>
                <a:lnTo>
                  <a:pt x="302" y="813"/>
                </a:lnTo>
                <a:lnTo>
                  <a:pt x="302" y="813"/>
                </a:lnTo>
                <a:lnTo>
                  <a:pt x="302" y="814"/>
                </a:lnTo>
                <a:lnTo>
                  <a:pt x="303" y="814"/>
                </a:lnTo>
                <a:lnTo>
                  <a:pt x="304" y="814"/>
                </a:lnTo>
                <a:lnTo>
                  <a:pt x="304" y="815"/>
                </a:lnTo>
                <a:lnTo>
                  <a:pt x="304" y="815"/>
                </a:lnTo>
                <a:lnTo>
                  <a:pt x="304" y="816"/>
                </a:lnTo>
                <a:lnTo>
                  <a:pt x="304" y="817"/>
                </a:lnTo>
                <a:lnTo>
                  <a:pt x="304" y="817"/>
                </a:lnTo>
                <a:lnTo>
                  <a:pt x="304" y="817"/>
                </a:lnTo>
                <a:lnTo>
                  <a:pt x="304" y="818"/>
                </a:lnTo>
                <a:lnTo>
                  <a:pt x="304" y="819"/>
                </a:lnTo>
                <a:lnTo>
                  <a:pt x="304" y="820"/>
                </a:lnTo>
                <a:lnTo>
                  <a:pt x="304" y="821"/>
                </a:lnTo>
                <a:lnTo>
                  <a:pt x="304" y="822"/>
                </a:lnTo>
                <a:lnTo>
                  <a:pt x="304" y="822"/>
                </a:lnTo>
                <a:lnTo>
                  <a:pt x="304" y="823"/>
                </a:lnTo>
                <a:lnTo>
                  <a:pt x="304" y="824"/>
                </a:lnTo>
                <a:lnTo>
                  <a:pt x="304" y="825"/>
                </a:lnTo>
                <a:lnTo>
                  <a:pt x="304" y="826"/>
                </a:lnTo>
                <a:lnTo>
                  <a:pt x="304" y="826"/>
                </a:lnTo>
                <a:lnTo>
                  <a:pt x="304" y="827"/>
                </a:lnTo>
                <a:lnTo>
                  <a:pt x="304" y="828"/>
                </a:lnTo>
                <a:lnTo>
                  <a:pt x="304" y="829"/>
                </a:lnTo>
                <a:lnTo>
                  <a:pt x="304" y="830"/>
                </a:lnTo>
                <a:lnTo>
                  <a:pt x="304" y="831"/>
                </a:lnTo>
                <a:lnTo>
                  <a:pt x="304" y="831"/>
                </a:lnTo>
                <a:lnTo>
                  <a:pt x="304" y="832"/>
                </a:lnTo>
                <a:lnTo>
                  <a:pt x="304" y="833"/>
                </a:lnTo>
                <a:lnTo>
                  <a:pt x="304" y="834"/>
                </a:lnTo>
                <a:lnTo>
                  <a:pt x="304" y="835"/>
                </a:lnTo>
                <a:lnTo>
                  <a:pt x="304" y="835"/>
                </a:lnTo>
                <a:lnTo>
                  <a:pt x="304" y="836"/>
                </a:lnTo>
                <a:lnTo>
                  <a:pt x="304" y="837"/>
                </a:lnTo>
                <a:lnTo>
                  <a:pt x="304" y="838"/>
                </a:lnTo>
                <a:lnTo>
                  <a:pt x="304" y="839"/>
                </a:lnTo>
                <a:lnTo>
                  <a:pt x="304" y="840"/>
                </a:lnTo>
                <a:lnTo>
                  <a:pt x="304" y="841"/>
                </a:lnTo>
                <a:lnTo>
                  <a:pt x="304" y="842"/>
                </a:lnTo>
                <a:lnTo>
                  <a:pt x="304" y="843"/>
                </a:lnTo>
                <a:lnTo>
                  <a:pt x="304" y="844"/>
                </a:lnTo>
                <a:lnTo>
                  <a:pt x="304" y="845"/>
                </a:lnTo>
                <a:lnTo>
                  <a:pt x="304" y="845"/>
                </a:lnTo>
                <a:lnTo>
                  <a:pt x="304" y="846"/>
                </a:lnTo>
                <a:lnTo>
                  <a:pt x="304" y="847"/>
                </a:lnTo>
                <a:lnTo>
                  <a:pt x="304" y="848"/>
                </a:lnTo>
                <a:lnTo>
                  <a:pt x="304" y="849"/>
                </a:lnTo>
                <a:lnTo>
                  <a:pt x="304" y="849"/>
                </a:lnTo>
                <a:lnTo>
                  <a:pt x="304" y="850"/>
                </a:lnTo>
                <a:lnTo>
                  <a:pt x="304" y="851"/>
                </a:lnTo>
                <a:lnTo>
                  <a:pt x="304" y="852"/>
                </a:lnTo>
                <a:lnTo>
                  <a:pt x="304" y="853"/>
                </a:lnTo>
                <a:lnTo>
                  <a:pt x="304" y="854"/>
                </a:lnTo>
                <a:lnTo>
                  <a:pt x="304" y="854"/>
                </a:lnTo>
                <a:lnTo>
                  <a:pt x="304" y="855"/>
                </a:lnTo>
                <a:lnTo>
                  <a:pt x="304" y="857"/>
                </a:lnTo>
                <a:lnTo>
                  <a:pt x="304" y="858"/>
                </a:lnTo>
                <a:lnTo>
                  <a:pt x="304" y="858"/>
                </a:lnTo>
                <a:lnTo>
                  <a:pt x="304" y="859"/>
                </a:lnTo>
                <a:lnTo>
                  <a:pt x="304" y="862"/>
                </a:lnTo>
                <a:lnTo>
                  <a:pt x="303" y="862"/>
                </a:lnTo>
                <a:lnTo>
                  <a:pt x="302" y="862"/>
                </a:lnTo>
                <a:lnTo>
                  <a:pt x="301" y="862"/>
                </a:lnTo>
                <a:lnTo>
                  <a:pt x="300" y="862"/>
                </a:lnTo>
                <a:lnTo>
                  <a:pt x="300" y="862"/>
                </a:lnTo>
                <a:lnTo>
                  <a:pt x="299" y="862"/>
                </a:lnTo>
                <a:lnTo>
                  <a:pt x="298" y="862"/>
                </a:lnTo>
                <a:lnTo>
                  <a:pt x="297" y="862"/>
                </a:lnTo>
                <a:lnTo>
                  <a:pt x="297" y="861"/>
                </a:lnTo>
                <a:lnTo>
                  <a:pt x="297" y="860"/>
                </a:lnTo>
                <a:lnTo>
                  <a:pt x="297" y="859"/>
                </a:lnTo>
                <a:lnTo>
                  <a:pt x="297" y="858"/>
                </a:lnTo>
                <a:lnTo>
                  <a:pt x="297" y="858"/>
                </a:lnTo>
                <a:lnTo>
                  <a:pt x="297" y="857"/>
                </a:lnTo>
                <a:lnTo>
                  <a:pt x="297" y="856"/>
                </a:lnTo>
                <a:lnTo>
                  <a:pt x="297" y="855"/>
                </a:lnTo>
                <a:lnTo>
                  <a:pt x="297" y="854"/>
                </a:lnTo>
                <a:lnTo>
                  <a:pt x="297" y="854"/>
                </a:lnTo>
                <a:lnTo>
                  <a:pt x="297" y="853"/>
                </a:lnTo>
                <a:lnTo>
                  <a:pt x="297" y="852"/>
                </a:lnTo>
                <a:lnTo>
                  <a:pt x="297" y="851"/>
                </a:lnTo>
                <a:lnTo>
                  <a:pt x="297" y="850"/>
                </a:lnTo>
                <a:lnTo>
                  <a:pt x="297" y="849"/>
                </a:lnTo>
                <a:lnTo>
                  <a:pt x="297" y="849"/>
                </a:lnTo>
                <a:lnTo>
                  <a:pt x="297" y="848"/>
                </a:lnTo>
                <a:lnTo>
                  <a:pt x="297" y="847"/>
                </a:lnTo>
                <a:lnTo>
                  <a:pt x="297" y="846"/>
                </a:lnTo>
                <a:lnTo>
                  <a:pt x="297" y="845"/>
                </a:lnTo>
                <a:lnTo>
                  <a:pt x="297" y="845"/>
                </a:lnTo>
                <a:lnTo>
                  <a:pt x="297" y="844"/>
                </a:lnTo>
                <a:lnTo>
                  <a:pt x="297" y="843"/>
                </a:lnTo>
                <a:lnTo>
                  <a:pt x="297" y="842"/>
                </a:lnTo>
                <a:lnTo>
                  <a:pt x="297" y="841"/>
                </a:lnTo>
                <a:lnTo>
                  <a:pt x="297" y="840"/>
                </a:lnTo>
                <a:lnTo>
                  <a:pt x="297" y="840"/>
                </a:lnTo>
                <a:lnTo>
                  <a:pt x="297" y="839"/>
                </a:lnTo>
                <a:lnTo>
                  <a:pt x="297" y="838"/>
                </a:lnTo>
                <a:lnTo>
                  <a:pt x="297" y="837"/>
                </a:lnTo>
                <a:lnTo>
                  <a:pt x="297" y="836"/>
                </a:lnTo>
                <a:lnTo>
                  <a:pt x="297" y="835"/>
                </a:lnTo>
                <a:lnTo>
                  <a:pt x="297" y="835"/>
                </a:lnTo>
                <a:lnTo>
                  <a:pt x="297" y="833"/>
                </a:lnTo>
                <a:lnTo>
                  <a:pt x="297" y="832"/>
                </a:lnTo>
                <a:lnTo>
                  <a:pt x="297" y="831"/>
                </a:lnTo>
                <a:lnTo>
                  <a:pt x="297" y="831"/>
                </a:lnTo>
                <a:lnTo>
                  <a:pt x="297" y="830"/>
                </a:lnTo>
                <a:lnTo>
                  <a:pt x="297" y="829"/>
                </a:lnTo>
                <a:lnTo>
                  <a:pt x="297" y="828"/>
                </a:lnTo>
                <a:lnTo>
                  <a:pt x="297" y="827"/>
                </a:lnTo>
                <a:lnTo>
                  <a:pt x="297" y="826"/>
                </a:lnTo>
                <a:lnTo>
                  <a:pt x="297" y="826"/>
                </a:lnTo>
                <a:lnTo>
                  <a:pt x="297" y="825"/>
                </a:lnTo>
                <a:lnTo>
                  <a:pt x="297" y="824"/>
                </a:lnTo>
                <a:lnTo>
                  <a:pt x="297" y="823"/>
                </a:lnTo>
                <a:lnTo>
                  <a:pt x="297" y="822"/>
                </a:lnTo>
                <a:lnTo>
                  <a:pt x="297" y="821"/>
                </a:lnTo>
                <a:lnTo>
                  <a:pt x="298" y="821"/>
                </a:lnTo>
                <a:lnTo>
                  <a:pt x="298" y="820"/>
                </a:lnTo>
                <a:lnTo>
                  <a:pt x="298" y="819"/>
                </a:lnTo>
                <a:lnTo>
                  <a:pt x="298" y="818"/>
                </a:lnTo>
                <a:lnTo>
                  <a:pt x="297" y="818"/>
                </a:lnTo>
                <a:lnTo>
                  <a:pt x="296" y="818"/>
                </a:lnTo>
                <a:lnTo>
                  <a:pt x="295" y="818"/>
                </a:lnTo>
                <a:lnTo>
                  <a:pt x="295" y="818"/>
                </a:lnTo>
                <a:lnTo>
                  <a:pt x="294" y="818"/>
                </a:lnTo>
                <a:lnTo>
                  <a:pt x="293" y="818"/>
                </a:lnTo>
                <a:lnTo>
                  <a:pt x="291" y="818"/>
                </a:lnTo>
                <a:lnTo>
                  <a:pt x="291" y="818"/>
                </a:lnTo>
                <a:lnTo>
                  <a:pt x="290" y="818"/>
                </a:lnTo>
                <a:lnTo>
                  <a:pt x="289" y="818"/>
                </a:lnTo>
                <a:lnTo>
                  <a:pt x="289" y="819"/>
                </a:lnTo>
                <a:lnTo>
                  <a:pt x="288" y="819"/>
                </a:lnTo>
                <a:lnTo>
                  <a:pt x="287" y="819"/>
                </a:lnTo>
                <a:lnTo>
                  <a:pt x="287" y="820"/>
                </a:lnTo>
                <a:lnTo>
                  <a:pt x="287" y="821"/>
                </a:lnTo>
                <a:lnTo>
                  <a:pt x="288" y="821"/>
                </a:lnTo>
                <a:lnTo>
                  <a:pt x="289" y="821"/>
                </a:lnTo>
                <a:lnTo>
                  <a:pt x="289" y="822"/>
                </a:lnTo>
                <a:lnTo>
                  <a:pt x="289" y="822"/>
                </a:lnTo>
                <a:lnTo>
                  <a:pt x="289" y="823"/>
                </a:lnTo>
                <a:lnTo>
                  <a:pt x="289" y="824"/>
                </a:lnTo>
                <a:lnTo>
                  <a:pt x="289" y="825"/>
                </a:lnTo>
                <a:lnTo>
                  <a:pt x="289" y="826"/>
                </a:lnTo>
                <a:lnTo>
                  <a:pt x="289" y="826"/>
                </a:lnTo>
                <a:lnTo>
                  <a:pt x="289" y="827"/>
                </a:lnTo>
                <a:lnTo>
                  <a:pt x="289" y="828"/>
                </a:lnTo>
                <a:lnTo>
                  <a:pt x="289" y="829"/>
                </a:lnTo>
                <a:lnTo>
                  <a:pt x="289" y="830"/>
                </a:lnTo>
                <a:lnTo>
                  <a:pt x="289" y="831"/>
                </a:lnTo>
                <a:lnTo>
                  <a:pt x="289" y="831"/>
                </a:lnTo>
                <a:lnTo>
                  <a:pt x="289" y="832"/>
                </a:lnTo>
                <a:lnTo>
                  <a:pt x="289" y="833"/>
                </a:lnTo>
                <a:lnTo>
                  <a:pt x="289" y="834"/>
                </a:lnTo>
                <a:lnTo>
                  <a:pt x="289" y="835"/>
                </a:lnTo>
                <a:lnTo>
                  <a:pt x="289" y="835"/>
                </a:lnTo>
                <a:lnTo>
                  <a:pt x="289" y="836"/>
                </a:lnTo>
                <a:lnTo>
                  <a:pt x="289" y="837"/>
                </a:lnTo>
                <a:lnTo>
                  <a:pt x="289" y="838"/>
                </a:lnTo>
                <a:lnTo>
                  <a:pt x="290" y="839"/>
                </a:lnTo>
                <a:lnTo>
                  <a:pt x="290" y="840"/>
                </a:lnTo>
                <a:lnTo>
                  <a:pt x="290" y="840"/>
                </a:lnTo>
                <a:lnTo>
                  <a:pt x="290" y="841"/>
                </a:lnTo>
                <a:lnTo>
                  <a:pt x="290" y="842"/>
                </a:lnTo>
                <a:lnTo>
                  <a:pt x="290" y="843"/>
                </a:lnTo>
                <a:lnTo>
                  <a:pt x="290" y="844"/>
                </a:lnTo>
                <a:lnTo>
                  <a:pt x="290" y="845"/>
                </a:lnTo>
                <a:lnTo>
                  <a:pt x="290" y="845"/>
                </a:lnTo>
                <a:lnTo>
                  <a:pt x="290" y="846"/>
                </a:lnTo>
                <a:lnTo>
                  <a:pt x="290" y="847"/>
                </a:lnTo>
                <a:lnTo>
                  <a:pt x="290" y="848"/>
                </a:lnTo>
                <a:lnTo>
                  <a:pt x="290" y="849"/>
                </a:lnTo>
                <a:lnTo>
                  <a:pt x="290" y="849"/>
                </a:lnTo>
                <a:lnTo>
                  <a:pt x="290" y="850"/>
                </a:lnTo>
                <a:lnTo>
                  <a:pt x="290" y="851"/>
                </a:lnTo>
                <a:lnTo>
                  <a:pt x="290" y="852"/>
                </a:lnTo>
                <a:lnTo>
                  <a:pt x="290" y="853"/>
                </a:lnTo>
                <a:lnTo>
                  <a:pt x="290" y="854"/>
                </a:lnTo>
                <a:lnTo>
                  <a:pt x="290" y="854"/>
                </a:lnTo>
                <a:lnTo>
                  <a:pt x="290" y="855"/>
                </a:lnTo>
                <a:lnTo>
                  <a:pt x="290" y="856"/>
                </a:lnTo>
                <a:lnTo>
                  <a:pt x="290" y="857"/>
                </a:lnTo>
                <a:lnTo>
                  <a:pt x="290" y="858"/>
                </a:lnTo>
                <a:lnTo>
                  <a:pt x="290" y="858"/>
                </a:lnTo>
                <a:lnTo>
                  <a:pt x="290" y="859"/>
                </a:lnTo>
                <a:lnTo>
                  <a:pt x="290" y="860"/>
                </a:lnTo>
                <a:lnTo>
                  <a:pt x="290" y="861"/>
                </a:lnTo>
                <a:lnTo>
                  <a:pt x="290" y="862"/>
                </a:lnTo>
                <a:lnTo>
                  <a:pt x="289" y="862"/>
                </a:lnTo>
                <a:lnTo>
                  <a:pt x="289" y="863"/>
                </a:lnTo>
                <a:lnTo>
                  <a:pt x="288" y="863"/>
                </a:lnTo>
                <a:lnTo>
                  <a:pt x="287" y="863"/>
                </a:lnTo>
                <a:lnTo>
                  <a:pt x="286" y="863"/>
                </a:lnTo>
                <a:lnTo>
                  <a:pt x="286" y="863"/>
                </a:lnTo>
                <a:lnTo>
                  <a:pt x="285" y="863"/>
                </a:lnTo>
                <a:lnTo>
                  <a:pt x="284" y="863"/>
                </a:lnTo>
                <a:lnTo>
                  <a:pt x="283" y="863"/>
                </a:lnTo>
                <a:lnTo>
                  <a:pt x="282" y="863"/>
                </a:lnTo>
                <a:lnTo>
                  <a:pt x="282" y="863"/>
                </a:lnTo>
                <a:lnTo>
                  <a:pt x="282" y="862"/>
                </a:lnTo>
                <a:lnTo>
                  <a:pt x="282" y="861"/>
                </a:lnTo>
                <a:lnTo>
                  <a:pt x="282" y="860"/>
                </a:lnTo>
                <a:lnTo>
                  <a:pt x="282" y="859"/>
                </a:lnTo>
                <a:lnTo>
                  <a:pt x="282" y="858"/>
                </a:lnTo>
                <a:lnTo>
                  <a:pt x="282" y="858"/>
                </a:lnTo>
                <a:lnTo>
                  <a:pt x="282" y="857"/>
                </a:lnTo>
                <a:lnTo>
                  <a:pt x="282" y="856"/>
                </a:lnTo>
                <a:lnTo>
                  <a:pt x="282" y="855"/>
                </a:lnTo>
                <a:lnTo>
                  <a:pt x="282" y="854"/>
                </a:lnTo>
                <a:lnTo>
                  <a:pt x="282" y="854"/>
                </a:lnTo>
                <a:lnTo>
                  <a:pt x="282" y="853"/>
                </a:lnTo>
                <a:lnTo>
                  <a:pt x="282" y="852"/>
                </a:lnTo>
                <a:lnTo>
                  <a:pt x="282" y="851"/>
                </a:lnTo>
                <a:lnTo>
                  <a:pt x="282" y="850"/>
                </a:lnTo>
                <a:lnTo>
                  <a:pt x="282" y="849"/>
                </a:lnTo>
                <a:lnTo>
                  <a:pt x="282" y="849"/>
                </a:lnTo>
                <a:lnTo>
                  <a:pt x="282" y="847"/>
                </a:lnTo>
                <a:lnTo>
                  <a:pt x="282" y="846"/>
                </a:lnTo>
                <a:lnTo>
                  <a:pt x="282" y="845"/>
                </a:lnTo>
                <a:lnTo>
                  <a:pt x="282" y="845"/>
                </a:lnTo>
                <a:lnTo>
                  <a:pt x="281" y="844"/>
                </a:lnTo>
                <a:lnTo>
                  <a:pt x="282" y="843"/>
                </a:lnTo>
                <a:lnTo>
                  <a:pt x="282" y="842"/>
                </a:lnTo>
                <a:lnTo>
                  <a:pt x="282" y="841"/>
                </a:lnTo>
                <a:lnTo>
                  <a:pt x="281" y="840"/>
                </a:lnTo>
                <a:lnTo>
                  <a:pt x="281" y="839"/>
                </a:lnTo>
                <a:lnTo>
                  <a:pt x="281" y="838"/>
                </a:lnTo>
                <a:lnTo>
                  <a:pt x="281" y="837"/>
                </a:lnTo>
                <a:lnTo>
                  <a:pt x="281" y="836"/>
                </a:lnTo>
                <a:lnTo>
                  <a:pt x="281" y="835"/>
                </a:lnTo>
                <a:lnTo>
                  <a:pt x="281" y="835"/>
                </a:lnTo>
                <a:lnTo>
                  <a:pt x="281" y="834"/>
                </a:lnTo>
                <a:lnTo>
                  <a:pt x="281" y="833"/>
                </a:lnTo>
                <a:lnTo>
                  <a:pt x="281" y="832"/>
                </a:lnTo>
                <a:lnTo>
                  <a:pt x="281" y="831"/>
                </a:lnTo>
                <a:lnTo>
                  <a:pt x="281" y="831"/>
                </a:lnTo>
                <a:lnTo>
                  <a:pt x="281" y="830"/>
                </a:lnTo>
                <a:lnTo>
                  <a:pt x="281" y="829"/>
                </a:lnTo>
                <a:lnTo>
                  <a:pt x="281" y="828"/>
                </a:lnTo>
                <a:lnTo>
                  <a:pt x="281" y="827"/>
                </a:lnTo>
                <a:lnTo>
                  <a:pt x="281" y="826"/>
                </a:lnTo>
                <a:lnTo>
                  <a:pt x="281" y="826"/>
                </a:lnTo>
                <a:lnTo>
                  <a:pt x="281" y="825"/>
                </a:lnTo>
                <a:lnTo>
                  <a:pt x="281" y="824"/>
                </a:lnTo>
                <a:lnTo>
                  <a:pt x="281" y="823"/>
                </a:lnTo>
                <a:lnTo>
                  <a:pt x="281" y="822"/>
                </a:lnTo>
                <a:lnTo>
                  <a:pt x="281" y="822"/>
                </a:lnTo>
                <a:lnTo>
                  <a:pt x="281" y="821"/>
                </a:lnTo>
                <a:lnTo>
                  <a:pt x="281" y="820"/>
                </a:lnTo>
                <a:lnTo>
                  <a:pt x="281" y="819"/>
                </a:lnTo>
                <a:lnTo>
                  <a:pt x="281" y="818"/>
                </a:lnTo>
                <a:lnTo>
                  <a:pt x="281" y="817"/>
                </a:lnTo>
                <a:lnTo>
                  <a:pt x="281" y="817"/>
                </a:lnTo>
                <a:lnTo>
                  <a:pt x="281" y="816"/>
                </a:lnTo>
                <a:lnTo>
                  <a:pt x="281" y="815"/>
                </a:lnTo>
                <a:lnTo>
                  <a:pt x="281" y="814"/>
                </a:lnTo>
                <a:lnTo>
                  <a:pt x="281" y="813"/>
                </a:lnTo>
                <a:lnTo>
                  <a:pt x="281" y="813"/>
                </a:lnTo>
                <a:lnTo>
                  <a:pt x="281" y="812"/>
                </a:lnTo>
                <a:lnTo>
                  <a:pt x="281" y="811"/>
                </a:lnTo>
                <a:lnTo>
                  <a:pt x="281" y="810"/>
                </a:lnTo>
                <a:lnTo>
                  <a:pt x="281" y="809"/>
                </a:lnTo>
                <a:lnTo>
                  <a:pt x="281" y="808"/>
                </a:lnTo>
                <a:lnTo>
                  <a:pt x="281" y="808"/>
                </a:lnTo>
                <a:lnTo>
                  <a:pt x="280" y="808"/>
                </a:lnTo>
                <a:lnTo>
                  <a:pt x="279" y="808"/>
                </a:lnTo>
                <a:lnTo>
                  <a:pt x="278" y="808"/>
                </a:lnTo>
                <a:lnTo>
                  <a:pt x="277" y="808"/>
                </a:lnTo>
                <a:lnTo>
                  <a:pt x="277" y="808"/>
                </a:lnTo>
                <a:lnTo>
                  <a:pt x="276" y="808"/>
                </a:lnTo>
                <a:lnTo>
                  <a:pt x="275" y="808"/>
                </a:lnTo>
                <a:lnTo>
                  <a:pt x="274" y="808"/>
                </a:lnTo>
                <a:lnTo>
                  <a:pt x="273" y="808"/>
                </a:lnTo>
                <a:lnTo>
                  <a:pt x="273" y="808"/>
                </a:lnTo>
                <a:lnTo>
                  <a:pt x="273" y="808"/>
                </a:lnTo>
                <a:lnTo>
                  <a:pt x="272" y="809"/>
                </a:lnTo>
                <a:lnTo>
                  <a:pt x="272" y="810"/>
                </a:lnTo>
                <a:lnTo>
                  <a:pt x="272" y="811"/>
                </a:lnTo>
                <a:lnTo>
                  <a:pt x="272" y="812"/>
                </a:lnTo>
                <a:lnTo>
                  <a:pt x="272" y="813"/>
                </a:lnTo>
                <a:lnTo>
                  <a:pt x="272" y="813"/>
                </a:lnTo>
                <a:lnTo>
                  <a:pt x="272" y="814"/>
                </a:lnTo>
                <a:lnTo>
                  <a:pt x="272" y="815"/>
                </a:lnTo>
                <a:lnTo>
                  <a:pt x="272" y="816"/>
                </a:lnTo>
                <a:lnTo>
                  <a:pt x="272" y="817"/>
                </a:lnTo>
                <a:lnTo>
                  <a:pt x="272" y="817"/>
                </a:lnTo>
                <a:lnTo>
                  <a:pt x="272" y="818"/>
                </a:lnTo>
                <a:lnTo>
                  <a:pt x="272" y="819"/>
                </a:lnTo>
                <a:lnTo>
                  <a:pt x="272" y="820"/>
                </a:lnTo>
                <a:lnTo>
                  <a:pt x="272" y="821"/>
                </a:lnTo>
                <a:lnTo>
                  <a:pt x="271" y="821"/>
                </a:lnTo>
                <a:lnTo>
                  <a:pt x="270" y="821"/>
                </a:lnTo>
                <a:lnTo>
                  <a:pt x="269" y="821"/>
                </a:lnTo>
                <a:lnTo>
                  <a:pt x="268" y="821"/>
                </a:lnTo>
                <a:lnTo>
                  <a:pt x="268" y="821"/>
                </a:lnTo>
                <a:lnTo>
                  <a:pt x="267" y="821"/>
                </a:lnTo>
                <a:lnTo>
                  <a:pt x="266" y="821"/>
                </a:lnTo>
                <a:lnTo>
                  <a:pt x="265" y="821"/>
                </a:lnTo>
                <a:lnTo>
                  <a:pt x="264" y="821"/>
                </a:lnTo>
                <a:lnTo>
                  <a:pt x="264" y="822"/>
                </a:lnTo>
                <a:lnTo>
                  <a:pt x="263" y="822"/>
                </a:lnTo>
                <a:lnTo>
                  <a:pt x="262" y="822"/>
                </a:lnTo>
                <a:lnTo>
                  <a:pt x="261" y="822"/>
                </a:lnTo>
                <a:lnTo>
                  <a:pt x="260" y="822"/>
                </a:lnTo>
                <a:lnTo>
                  <a:pt x="259" y="822"/>
                </a:lnTo>
                <a:lnTo>
                  <a:pt x="259" y="822"/>
                </a:lnTo>
                <a:lnTo>
                  <a:pt x="259" y="822"/>
                </a:lnTo>
                <a:lnTo>
                  <a:pt x="258" y="822"/>
                </a:lnTo>
                <a:lnTo>
                  <a:pt x="257" y="822"/>
                </a:lnTo>
                <a:lnTo>
                  <a:pt x="256" y="822"/>
                </a:lnTo>
                <a:lnTo>
                  <a:pt x="256" y="823"/>
                </a:lnTo>
                <a:lnTo>
                  <a:pt x="255" y="823"/>
                </a:lnTo>
                <a:lnTo>
                  <a:pt x="255" y="824"/>
                </a:lnTo>
                <a:lnTo>
                  <a:pt x="255" y="825"/>
                </a:lnTo>
                <a:lnTo>
                  <a:pt x="255" y="825"/>
                </a:lnTo>
                <a:lnTo>
                  <a:pt x="255" y="826"/>
                </a:lnTo>
                <a:lnTo>
                  <a:pt x="254" y="826"/>
                </a:lnTo>
                <a:lnTo>
                  <a:pt x="254" y="826"/>
                </a:lnTo>
                <a:lnTo>
                  <a:pt x="253" y="826"/>
                </a:lnTo>
                <a:lnTo>
                  <a:pt x="253" y="827"/>
                </a:lnTo>
                <a:lnTo>
                  <a:pt x="252" y="827"/>
                </a:lnTo>
                <a:lnTo>
                  <a:pt x="251" y="828"/>
                </a:lnTo>
                <a:lnTo>
                  <a:pt x="250" y="828"/>
                </a:lnTo>
                <a:lnTo>
                  <a:pt x="250" y="828"/>
                </a:lnTo>
                <a:lnTo>
                  <a:pt x="250" y="829"/>
                </a:lnTo>
                <a:lnTo>
                  <a:pt x="249" y="829"/>
                </a:lnTo>
                <a:lnTo>
                  <a:pt x="248" y="829"/>
                </a:lnTo>
                <a:lnTo>
                  <a:pt x="247" y="829"/>
                </a:lnTo>
                <a:lnTo>
                  <a:pt x="247" y="830"/>
                </a:lnTo>
                <a:lnTo>
                  <a:pt x="246" y="830"/>
                </a:lnTo>
                <a:lnTo>
                  <a:pt x="246" y="830"/>
                </a:lnTo>
                <a:lnTo>
                  <a:pt x="246" y="831"/>
                </a:lnTo>
                <a:lnTo>
                  <a:pt x="245" y="831"/>
                </a:lnTo>
                <a:lnTo>
                  <a:pt x="245" y="831"/>
                </a:lnTo>
                <a:lnTo>
                  <a:pt x="244" y="831"/>
                </a:lnTo>
                <a:lnTo>
                  <a:pt x="244" y="832"/>
                </a:lnTo>
                <a:lnTo>
                  <a:pt x="243" y="832"/>
                </a:lnTo>
                <a:lnTo>
                  <a:pt x="242" y="832"/>
                </a:lnTo>
                <a:lnTo>
                  <a:pt x="242" y="833"/>
                </a:lnTo>
                <a:lnTo>
                  <a:pt x="241" y="833"/>
                </a:lnTo>
                <a:lnTo>
                  <a:pt x="241" y="833"/>
                </a:lnTo>
                <a:lnTo>
                  <a:pt x="240" y="833"/>
                </a:lnTo>
                <a:lnTo>
                  <a:pt x="239" y="833"/>
                </a:lnTo>
                <a:lnTo>
                  <a:pt x="238" y="833"/>
                </a:lnTo>
                <a:lnTo>
                  <a:pt x="237" y="833"/>
                </a:lnTo>
                <a:lnTo>
                  <a:pt x="237" y="833"/>
                </a:lnTo>
                <a:lnTo>
                  <a:pt x="236" y="833"/>
                </a:lnTo>
                <a:lnTo>
                  <a:pt x="235" y="832"/>
                </a:lnTo>
                <a:lnTo>
                  <a:pt x="234" y="832"/>
                </a:lnTo>
                <a:lnTo>
                  <a:pt x="233" y="832"/>
                </a:lnTo>
                <a:lnTo>
                  <a:pt x="232" y="831"/>
                </a:lnTo>
                <a:lnTo>
                  <a:pt x="232" y="831"/>
                </a:lnTo>
                <a:lnTo>
                  <a:pt x="231" y="831"/>
                </a:lnTo>
                <a:lnTo>
                  <a:pt x="231" y="831"/>
                </a:lnTo>
                <a:lnTo>
                  <a:pt x="230" y="831"/>
                </a:lnTo>
                <a:lnTo>
                  <a:pt x="229" y="831"/>
                </a:lnTo>
                <a:lnTo>
                  <a:pt x="228" y="830"/>
                </a:lnTo>
                <a:lnTo>
                  <a:pt x="228" y="830"/>
                </a:lnTo>
                <a:lnTo>
                  <a:pt x="227" y="830"/>
                </a:lnTo>
                <a:lnTo>
                  <a:pt x="226" y="830"/>
                </a:lnTo>
                <a:lnTo>
                  <a:pt x="225" y="830"/>
                </a:lnTo>
                <a:lnTo>
                  <a:pt x="224" y="830"/>
                </a:lnTo>
                <a:lnTo>
                  <a:pt x="223" y="830"/>
                </a:lnTo>
                <a:lnTo>
                  <a:pt x="222" y="830"/>
                </a:lnTo>
                <a:lnTo>
                  <a:pt x="221" y="830"/>
                </a:lnTo>
                <a:lnTo>
                  <a:pt x="220" y="829"/>
                </a:lnTo>
                <a:lnTo>
                  <a:pt x="219" y="829"/>
                </a:lnTo>
                <a:lnTo>
                  <a:pt x="219" y="828"/>
                </a:lnTo>
                <a:lnTo>
                  <a:pt x="219" y="828"/>
                </a:lnTo>
                <a:lnTo>
                  <a:pt x="219" y="827"/>
                </a:lnTo>
                <a:lnTo>
                  <a:pt x="218" y="826"/>
                </a:lnTo>
                <a:lnTo>
                  <a:pt x="218" y="826"/>
                </a:lnTo>
                <a:lnTo>
                  <a:pt x="218" y="825"/>
                </a:lnTo>
                <a:lnTo>
                  <a:pt x="217" y="825"/>
                </a:lnTo>
                <a:lnTo>
                  <a:pt x="217" y="824"/>
                </a:lnTo>
                <a:lnTo>
                  <a:pt x="217" y="823"/>
                </a:lnTo>
                <a:lnTo>
                  <a:pt x="217" y="822"/>
                </a:lnTo>
                <a:lnTo>
                  <a:pt x="217" y="822"/>
                </a:lnTo>
                <a:lnTo>
                  <a:pt x="216" y="822"/>
                </a:lnTo>
                <a:lnTo>
                  <a:pt x="216" y="821"/>
                </a:lnTo>
                <a:lnTo>
                  <a:pt x="215" y="821"/>
                </a:lnTo>
                <a:lnTo>
                  <a:pt x="214" y="821"/>
                </a:lnTo>
                <a:lnTo>
                  <a:pt x="214" y="821"/>
                </a:lnTo>
                <a:lnTo>
                  <a:pt x="213" y="820"/>
                </a:lnTo>
                <a:lnTo>
                  <a:pt x="212" y="820"/>
                </a:lnTo>
                <a:lnTo>
                  <a:pt x="211" y="820"/>
                </a:lnTo>
                <a:lnTo>
                  <a:pt x="211" y="819"/>
                </a:lnTo>
                <a:lnTo>
                  <a:pt x="210" y="819"/>
                </a:lnTo>
                <a:lnTo>
                  <a:pt x="210" y="819"/>
                </a:lnTo>
                <a:lnTo>
                  <a:pt x="209" y="818"/>
                </a:lnTo>
                <a:lnTo>
                  <a:pt x="208" y="818"/>
                </a:lnTo>
                <a:lnTo>
                  <a:pt x="208" y="817"/>
                </a:lnTo>
                <a:lnTo>
                  <a:pt x="207" y="817"/>
                </a:lnTo>
                <a:lnTo>
                  <a:pt x="206" y="817"/>
                </a:lnTo>
                <a:lnTo>
                  <a:pt x="205" y="817"/>
                </a:lnTo>
                <a:lnTo>
                  <a:pt x="205" y="817"/>
                </a:lnTo>
                <a:lnTo>
                  <a:pt x="205" y="817"/>
                </a:lnTo>
                <a:lnTo>
                  <a:pt x="204" y="817"/>
                </a:lnTo>
                <a:lnTo>
                  <a:pt x="203" y="817"/>
                </a:lnTo>
                <a:lnTo>
                  <a:pt x="202" y="817"/>
                </a:lnTo>
                <a:lnTo>
                  <a:pt x="202" y="816"/>
                </a:lnTo>
                <a:lnTo>
                  <a:pt x="201" y="816"/>
                </a:lnTo>
                <a:lnTo>
                  <a:pt x="201" y="816"/>
                </a:lnTo>
                <a:lnTo>
                  <a:pt x="200" y="815"/>
                </a:lnTo>
                <a:lnTo>
                  <a:pt x="199" y="815"/>
                </a:lnTo>
                <a:lnTo>
                  <a:pt x="198" y="815"/>
                </a:lnTo>
                <a:lnTo>
                  <a:pt x="198" y="814"/>
                </a:lnTo>
                <a:lnTo>
                  <a:pt x="197" y="814"/>
                </a:lnTo>
                <a:lnTo>
                  <a:pt x="197" y="813"/>
                </a:lnTo>
                <a:lnTo>
                  <a:pt x="196" y="813"/>
                </a:lnTo>
                <a:lnTo>
                  <a:pt x="196" y="813"/>
                </a:lnTo>
                <a:lnTo>
                  <a:pt x="195" y="812"/>
                </a:lnTo>
                <a:lnTo>
                  <a:pt x="194" y="812"/>
                </a:lnTo>
                <a:lnTo>
                  <a:pt x="193" y="812"/>
                </a:lnTo>
                <a:lnTo>
                  <a:pt x="193" y="811"/>
                </a:lnTo>
                <a:lnTo>
                  <a:pt x="192" y="811"/>
                </a:lnTo>
                <a:lnTo>
                  <a:pt x="192" y="810"/>
                </a:lnTo>
                <a:lnTo>
                  <a:pt x="191" y="810"/>
                </a:lnTo>
                <a:lnTo>
                  <a:pt x="189" y="809"/>
                </a:lnTo>
                <a:lnTo>
                  <a:pt x="188" y="808"/>
                </a:lnTo>
                <a:lnTo>
                  <a:pt x="187" y="808"/>
                </a:lnTo>
                <a:lnTo>
                  <a:pt x="187" y="808"/>
                </a:lnTo>
                <a:lnTo>
                  <a:pt x="186" y="808"/>
                </a:lnTo>
                <a:lnTo>
                  <a:pt x="185" y="807"/>
                </a:lnTo>
                <a:lnTo>
                  <a:pt x="184" y="807"/>
                </a:lnTo>
                <a:lnTo>
                  <a:pt x="183" y="807"/>
                </a:lnTo>
                <a:lnTo>
                  <a:pt x="183" y="808"/>
                </a:lnTo>
                <a:lnTo>
                  <a:pt x="183" y="807"/>
                </a:lnTo>
                <a:lnTo>
                  <a:pt x="183" y="807"/>
                </a:lnTo>
                <a:lnTo>
                  <a:pt x="183" y="807"/>
                </a:lnTo>
                <a:lnTo>
                  <a:pt x="183" y="806"/>
                </a:lnTo>
                <a:lnTo>
                  <a:pt x="183" y="805"/>
                </a:lnTo>
                <a:lnTo>
                  <a:pt x="182" y="805"/>
                </a:lnTo>
                <a:lnTo>
                  <a:pt x="181" y="804"/>
                </a:lnTo>
                <a:lnTo>
                  <a:pt x="180" y="804"/>
                </a:lnTo>
                <a:lnTo>
                  <a:pt x="179" y="804"/>
                </a:lnTo>
                <a:lnTo>
                  <a:pt x="178" y="804"/>
                </a:lnTo>
                <a:lnTo>
                  <a:pt x="178" y="803"/>
                </a:lnTo>
                <a:lnTo>
                  <a:pt x="178" y="803"/>
                </a:lnTo>
                <a:lnTo>
                  <a:pt x="177" y="802"/>
                </a:lnTo>
                <a:lnTo>
                  <a:pt x="176" y="802"/>
                </a:lnTo>
                <a:lnTo>
                  <a:pt x="176" y="801"/>
                </a:lnTo>
                <a:lnTo>
                  <a:pt x="175" y="801"/>
                </a:lnTo>
                <a:lnTo>
                  <a:pt x="174" y="800"/>
                </a:lnTo>
                <a:lnTo>
                  <a:pt x="174" y="800"/>
                </a:lnTo>
                <a:lnTo>
                  <a:pt x="173" y="800"/>
                </a:lnTo>
                <a:lnTo>
                  <a:pt x="172" y="799"/>
                </a:lnTo>
                <a:lnTo>
                  <a:pt x="171" y="799"/>
                </a:lnTo>
                <a:lnTo>
                  <a:pt x="170" y="799"/>
                </a:lnTo>
                <a:lnTo>
                  <a:pt x="169" y="798"/>
                </a:lnTo>
                <a:lnTo>
                  <a:pt x="169" y="798"/>
                </a:lnTo>
                <a:lnTo>
                  <a:pt x="169" y="797"/>
                </a:lnTo>
                <a:lnTo>
                  <a:pt x="168" y="797"/>
                </a:lnTo>
                <a:lnTo>
                  <a:pt x="168" y="796"/>
                </a:lnTo>
                <a:lnTo>
                  <a:pt x="167" y="796"/>
                </a:lnTo>
                <a:lnTo>
                  <a:pt x="167" y="797"/>
                </a:lnTo>
                <a:lnTo>
                  <a:pt x="167" y="796"/>
                </a:lnTo>
                <a:lnTo>
                  <a:pt x="166" y="796"/>
                </a:lnTo>
                <a:lnTo>
                  <a:pt x="165" y="796"/>
                </a:lnTo>
                <a:lnTo>
                  <a:pt x="165" y="795"/>
                </a:lnTo>
                <a:lnTo>
                  <a:pt x="165" y="795"/>
                </a:lnTo>
                <a:lnTo>
                  <a:pt x="164" y="795"/>
                </a:lnTo>
                <a:lnTo>
                  <a:pt x="164" y="795"/>
                </a:lnTo>
                <a:lnTo>
                  <a:pt x="163" y="795"/>
                </a:lnTo>
                <a:lnTo>
                  <a:pt x="162" y="794"/>
                </a:lnTo>
                <a:lnTo>
                  <a:pt x="161" y="794"/>
                </a:lnTo>
                <a:lnTo>
                  <a:pt x="161" y="793"/>
                </a:lnTo>
                <a:lnTo>
                  <a:pt x="160" y="792"/>
                </a:lnTo>
                <a:lnTo>
                  <a:pt x="160" y="792"/>
                </a:lnTo>
                <a:lnTo>
                  <a:pt x="159" y="792"/>
                </a:lnTo>
                <a:lnTo>
                  <a:pt x="159" y="791"/>
                </a:lnTo>
                <a:lnTo>
                  <a:pt x="158" y="791"/>
                </a:lnTo>
                <a:lnTo>
                  <a:pt x="158" y="790"/>
                </a:lnTo>
                <a:lnTo>
                  <a:pt x="157" y="790"/>
                </a:lnTo>
                <a:lnTo>
                  <a:pt x="156" y="790"/>
                </a:lnTo>
                <a:lnTo>
                  <a:pt x="156" y="789"/>
                </a:lnTo>
                <a:lnTo>
                  <a:pt x="155" y="788"/>
                </a:lnTo>
                <a:lnTo>
                  <a:pt x="154" y="787"/>
                </a:lnTo>
                <a:lnTo>
                  <a:pt x="153" y="786"/>
                </a:lnTo>
                <a:lnTo>
                  <a:pt x="152" y="786"/>
                </a:lnTo>
                <a:lnTo>
                  <a:pt x="151" y="785"/>
                </a:lnTo>
                <a:lnTo>
                  <a:pt x="151" y="785"/>
                </a:lnTo>
                <a:lnTo>
                  <a:pt x="151" y="784"/>
                </a:lnTo>
                <a:lnTo>
                  <a:pt x="150" y="784"/>
                </a:lnTo>
                <a:lnTo>
                  <a:pt x="150" y="783"/>
                </a:lnTo>
                <a:lnTo>
                  <a:pt x="149" y="782"/>
                </a:lnTo>
                <a:lnTo>
                  <a:pt x="148" y="782"/>
                </a:lnTo>
                <a:lnTo>
                  <a:pt x="147" y="781"/>
                </a:lnTo>
                <a:lnTo>
                  <a:pt x="147" y="781"/>
                </a:lnTo>
                <a:lnTo>
                  <a:pt x="146" y="781"/>
                </a:lnTo>
                <a:lnTo>
                  <a:pt x="145" y="781"/>
                </a:lnTo>
                <a:lnTo>
                  <a:pt x="145" y="780"/>
                </a:lnTo>
                <a:lnTo>
                  <a:pt x="144" y="780"/>
                </a:lnTo>
                <a:lnTo>
                  <a:pt x="144" y="779"/>
                </a:lnTo>
                <a:lnTo>
                  <a:pt x="143" y="779"/>
                </a:lnTo>
                <a:lnTo>
                  <a:pt x="143" y="778"/>
                </a:lnTo>
                <a:lnTo>
                  <a:pt x="142" y="778"/>
                </a:lnTo>
                <a:lnTo>
                  <a:pt x="142" y="777"/>
                </a:lnTo>
                <a:lnTo>
                  <a:pt x="142" y="777"/>
                </a:lnTo>
                <a:lnTo>
                  <a:pt x="142" y="777"/>
                </a:lnTo>
                <a:lnTo>
                  <a:pt x="141" y="777"/>
                </a:lnTo>
                <a:lnTo>
                  <a:pt x="141" y="776"/>
                </a:lnTo>
                <a:lnTo>
                  <a:pt x="140" y="776"/>
                </a:lnTo>
                <a:lnTo>
                  <a:pt x="140" y="775"/>
                </a:lnTo>
                <a:lnTo>
                  <a:pt x="139" y="775"/>
                </a:lnTo>
                <a:lnTo>
                  <a:pt x="139" y="774"/>
                </a:lnTo>
                <a:lnTo>
                  <a:pt x="138" y="773"/>
                </a:lnTo>
                <a:lnTo>
                  <a:pt x="138" y="773"/>
                </a:lnTo>
                <a:lnTo>
                  <a:pt x="138" y="772"/>
                </a:lnTo>
                <a:lnTo>
                  <a:pt x="137" y="772"/>
                </a:lnTo>
                <a:lnTo>
                  <a:pt x="137" y="772"/>
                </a:lnTo>
                <a:lnTo>
                  <a:pt x="136" y="772"/>
                </a:lnTo>
                <a:lnTo>
                  <a:pt x="135" y="772"/>
                </a:lnTo>
                <a:lnTo>
                  <a:pt x="135" y="771"/>
                </a:lnTo>
                <a:lnTo>
                  <a:pt x="134" y="770"/>
                </a:lnTo>
                <a:lnTo>
                  <a:pt x="133" y="769"/>
                </a:lnTo>
                <a:lnTo>
                  <a:pt x="133" y="768"/>
                </a:lnTo>
                <a:lnTo>
                  <a:pt x="132" y="768"/>
                </a:lnTo>
                <a:lnTo>
                  <a:pt x="131" y="767"/>
                </a:lnTo>
                <a:lnTo>
                  <a:pt x="130" y="767"/>
                </a:lnTo>
                <a:lnTo>
                  <a:pt x="130" y="766"/>
                </a:lnTo>
                <a:lnTo>
                  <a:pt x="129" y="766"/>
                </a:lnTo>
                <a:lnTo>
                  <a:pt x="129" y="765"/>
                </a:lnTo>
                <a:lnTo>
                  <a:pt x="129" y="765"/>
                </a:lnTo>
                <a:lnTo>
                  <a:pt x="128" y="765"/>
                </a:lnTo>
                <a:lnTo>
                  <a:pt x="128" y="764"/>
                </a:lnTo>
                <a:lnTo>
                  <a:pt x="127" y="764"/>
                </a:lnTo>
                <a:lnTo>
                  <a:pt x="126" y="764"/>
                </a:lnTo>
                <a:lnTo>
                  <a:pt x="125" y="763"/>
                </a:lnTo>
                <a:lnTo>
                  <a:pt x="125" y="763"/>
                </a:lnTo>
                <a:lnTo>
                  <a:pt x="125" y="762"/>
                </a:lnTo>
                <a:lnTo>
                  <a:pt x="125" y="761"/>
                </a:lnTo>
                <a:lnTo>
                  <a:pt x="124" y="760"/>
                </a:lnTo>
                <a:lnTo>
                  <a:pt x="124" y="760"/>
                </a:lnTo>
                <a:lnTo>
                  <a:pt x="124" y="759"/>
                </a:lnTo>
                <a:lnTo>
                  <a:pt x="123" y="759"/>
                </a:lnTo>
                <a:lnTo>
                  <a:pt x="123" y="759"/>
                </a:lnTo>
                <a:lnTo>
                  <a:pt x="122" y="758"/>
                </a:lnTo>
                <a:lnTo>
                  <a:pt x="121" y="757"/>
                </a:lnTo>
                <a:lnTo>
                  <a:pt x="120" y="757"/>
                </a:lnTo>
                <a:lnTo>
                  <a:pt x="120" y="756"/>
                </a:lnTo>
                <a:lnTo>
                  <a:pt x="120" y="756"/>
                </a:lnTo>
                <a:lnTo>
                  <a:pt x="120" y="755"/>
                </a:lnTo>
                <a:lnTo>
                  <a:pt x="119" y="755"/>
                </a:lnTo>
                <a:lnTo>
                  <a:pt x="119" y="754"/>
                </a:lnTo>
                <a:lnTo>
                  <a:pt x="118" y="754"/>
                </a:lnTo>
                <a:lnTo>
                  <a:pt x="118" y="754"/>
                </a:lnTo>
                <a:lnTo>
                  <a:pt x="117" y="753"/>
                </a:lnTo>
                <a:lnTo>
                  <a:pt x="116" y="753"/>
                </a:lnTo>
                <a:lnTo>
                  <a:pt x="116" y="752"/>
                </a:lnTo>
                <a:lnTo>
                  <a:pt x="115" y="752"/>
                </a:lnTo>
                <a:lnTo>
                  <a:pt x="115" y="751"/>
                </a:lnTo>
                <a:lnTo>
                  <a:pt x="114" y="751"/>
                </a:lnTo>
                <a:lnTo>
                  <a:pt x="114" y="750"/>
                </a:lnTo>
                <a:lnTo>
                  <a:pt x="113" y="750"/>
                </a:lnTo>
                <a:lnTo>
                  <a:pt x="112" y="750"/>
                </a:lnTo>
                <a:lnTo>
                  <a:pt x="112" y="750"/>
                </a:lnTo>
                <a:lnTo>
                  <a:pt x="111" y="749"/>
                </a:lnTo>
                <a:lnTo>
                  <a:pt x="111" y="748"/>
                </a:lnTo>
                <a:lnTo>
                  <a:pt x="111" y="748"/>
                </a:lnTo>
                <a:lnTo>
                  <a:pt x="111" y="747"/>
                </a:lnTo>
                <a:lnTo>
                  <a:pt x="110" y="747"/>
                </a:lnTo>
                <a:lnTo>
                  <a:pt x="110" y="746"/>
                </a:lnTo>
                <a:lnTo>
                  <a:pt x="109" y="745"/>
                </a:lnTo>
                <a:lnTo>
                  <a:pt x="109" y="745"/>
                </a:lnTo>
                <a:lnTo>
                  <a:pt x="108" y="745"/>
                </a:lnTo>
                <a:lnTo>
                  <a:pt x="108" y="744"/>
                </a:lnTo>
                <a:lnTo>
                  <a:pt x="107" y="743"/>
                </a:lnTo>
                <a:lnTo>
                  <a:pt x="107" y="742"/>
                </a:lnTo>
                <a:lnTo>
                  <a:pt x="106" y="742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0"/>
                </a:lnTo>
                <a:lnTo>
                  <a:pt x="106" y="739"/>
                </a:lnTo>
                <a:lnTo>
                  <a:pt x="105" y="739"/>
                </a:lnTo>
                <a:lnTo>
                  <a:pt x="105" y="738"/>
                </a:lnTo>
                <a:lnTo>
                  <a:pt x="105" y="737"/>
                </a:lnTo>
                <a:lnTo>
                  <a:pt x="105" y="736"/>
                </a:lnTo>
                <a:lnTo>
                  <a:pt x="104" y="736"/>
                </a:lnTo>
                <a:lnTo>
                  <a:pt x="104" y="736"/>
                </a:lnTo>
                <a:lnTo>
                  <a:pt x="104" y="735"/>
                </a:lnTo>
                <a:lnTo>
                  <a:pt x="103" y="735"/>
                </a:lnTo>
                <a:lnTo>
                  <a:pt x="103" y="734"/>
                </a:lnTo>
                <a:lnTo>
                  <a:pt x="103" y="733"/>
                </a:lnTo>
                <a:lnTo>
                  <a:pt x="102" y="733"/>
                </a:lnTo>
                <a:lnTo>
                  <a:pt x="102" y="732"/>
                </a:lnTo>
                <a:lnTo>
                  <a:pt x="102" y="732"/>
                </a:lnTo>
                <a:lnTo>
                  <a:pt x="102" y="731"/>
                </a:lnTo>
                <a:lnTo>
                  <a:pt x="102" y="731"/>
                </a:lnTo>
                <a:lnTo>
                  <a:pt x="102" y="730"/>
                </a:lnTo>
                <a:lnTo>
                  <a:pt x="101" y="729"/>
                </a:lnTo>
                <a:lnTo>
                  <a:pt x="101" y="728"/>
                </a:lnTo>
                <a:lnTo>
                  <a:pt x="100" y="728"/>
                </a:lnTo>
                <a:lnTo>
                  <a:pt x="100" y="727"/>
                </a:lnTo>
                <a:lnTo>
                  <a:pt x="101" y="727"/>
                </a:lnTo>
                <a:lnTo>
                  <a:pt x="101" y="727"/>
                </a:lnTo>
                <a:lnTo>
                  <a:pt x="100" y="726"/>
                </a:lnTo>
                <a:lnTo>
                  <a:pt x="100" y="725"/>
                </a:lnTo>
                <a:lnTo>
                  <a:pt x="100" y="724"/>
                </a:lnTo>
                <a:lnTo>
                  <a:pt x="100" y="723"/>
                </a:lnTo>
                <a:lnTo>
                  <a:pt x="100" y="723"/>
                </a:lnTo>
                <a:lnTo>
                  <a:pt x="100" y="722"/>
                </a:lnTo>
                <a:lnTo>
                  <a:pt x="99" y="722"/>
                </a:lnTo>
                <a:lnTo>
                  <a:pt x="99" y="721"/>
                </a:lnTo>
                <a:lnTo>
                  <a:pt x="99" y="720"/>
                </a:lnTo>
                <a:lnTo>
                  <a:pt x="99" y="719"/>
                </a:lnTo>
                <a:lnTo>
                  <a:pt x="99" y="718"/>
                </a:lnTo>
                <a:lnTo>
                  <a:pt x="99" y="718"/>
                </a:lnTo>
                <a:lnTo>
                  <a:pt x="99" y="717"/>
                </a:lnTo>
                <a:lnTo>
                  <a:pt x="98" y="717"/>
                </a:lnTo>
                <a:lnTo>
                  <a:pt x="98" y="716"/>
                </a:lnTo>
                <a:lnTo>
                  <a:pt x="98" y="715"/>
                </a:lnTo>
                <a:lnTo>
                  <a:pt x="98" y="714"/>
                </a:lnTo>
                <a:lnTo>
                  <a:pt x="98" y="714"/>
                </a:lnTo>
                <a:lnTo>
                  <a:pt x="98" y="713"/>
                </a:lnTo>
                <a:lnTo>
                  <a:pt x="98" y="712"/>
                </a:lnTo>
                <a:lnTo>
                  <a:pt x="98" y="711"/>
                </a:lnTo>
                <a:lnTo>
                  <a:pt x="99" y="710"/>
                </a:lnTo>
                <a:lnTo>
                  <a:pt x="99" y="709"/>
                </a:lnTo>
                <a:lnTo>
                  <a:pt x="100" y="709"/>
                </a:lnTo>
                <a:lnTo>
                  <a:pt x="100" y="708"/>
                </a:lnTo>
                <a:lnTo>
                  <a:pt x="100" y="707"/>
                </a:lnTo>
                <a:lnTo>
                  <a:pt x="100" y="706"/>
                </a:lnTo>
                <a:lnTo>
                  <a:pt x="100" y="705"/>
                </a:lnTo>
                <a:lnTo>
                  <a:pt x="100" y="705"/>
                </a:lnTo>
                <a:lnTo>
                  <a:pt x="100" y="704"/>
                </a:lnTo>
                <a:lnTo>
                  <a:pt x="100" y="703"/>
                </a:lnTo>
                <a:lnTo>
                  <a:pt x="99" y="703"/>
                </a:lnTo>
                <a:lnTo>
                  <a:pt x="99" y="702"/>
                </a:lnTo>
                <a:lnTo>
                  <a:pt x="100" y="702"/>
                </a:lnTo>
                <a:lnTo>
                  <a:pt x="100" y="701"/>
                </a:lnTo>
                <a:lnTo>
                  <a:pt x="100" y="700"/>
                </a:lnTo>
                <a:lnTo>
                  <a:pt x="100" y="700"/>
                </a:lnTo>
                <a:lnTo>
                  <a:pt x="100" y="699"/>
                </a:lnTo>
                <a:lnTo>
                  <a:pt x="100" y="698"/>
                </a:lnTo>
                <a:lnTo>
                  <a:pt x="100" y="697"/>
                </a:lnTo>
                <a:lnTo>
                  <a:pt x="100" y="696"/>
                </a:lnTo>
                <a:lnTo>
                  <a:pt x="100" y="696"/>
                </a:lnTo>
                <a:lnTo>
                  <a:pt x="100" y="695"/>
                </a:lnTo>
                <a:lnTo>
                  <a:pt x="100" y="694"/>
                </a:lnTo>
                <a:lnTo>
                  <a:pt x="100" y="693"/>
                </a:lnTo>
                <a:lnTo>
                  <a:pt x="100" y="692"/>
                </a:lnTo>
                <a:lnTo>
                  <a:pt x="100" y="691"/>
                </a:lnTo>
                <a:lnTo>
                  <a:pt x="100" y="690"/>
                </a:lnTo>
                <a:lnTo>
                  <a:pt x="100" y="689"/>
                </a:lnTo>
                <a:lnTo>
                  <a:pt x="100" y="688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5"/>
                </a:lnTo>
                <a:lnTo>
                  <a:pt x="100" y="684"/>
                </a:lnTo>
                <a:lnTo>
                  <a:pt x="100" y="683"/>
                </a:lnTo>
                <a:lnTo>
                  <a:pt x="99" y="682"/>
                </a:lnTo>
                <a:lnTo>
                  <a:pt x="99" y="682"/>
                </a:lnTo>
                <a:lnTo>
                  <a:pt x="99" y="681"/>
                </a:lnTo>
                <a:lnTo>
                  <a:pt x="98" y="681"/>
                </a:lnTo>
                <a:lnTo>
                  <a:pt x="98" y="680"/>
                </a:lnTo>
                <a:lnTo>
                  <a:pt x="98" y="679"/>
                </a:lnTo>
                <a:lnTo>
                  <a:pt x="97" y="679"/>
                </a:lnTo>
                <a:lnTo>
                  <a:pt x="97" y="678"/>
                </a:lnTo>
                <a:lnTo>
                  <a:pt x="97" y="678"/>
                </a:lnTo>
                <a:lnTo>
                  <a:pt x="97" y="677"/>
                </a:lnTo>
                <a:lnTo>
                  <a:pt x="97" y="677"/>
                </a:lnTo>
                <a:lnTo>
                  <a:pt x="97" y="676"/>
                </a:lnTo>
                <a:lnTo>
                  <a:pt x="96" y="675"/>
                </a:lnTo>
                <a:lnTo>
                  <a:pt x="95" y="674"/>
                </a:lnTo>
                <a:lnTo>
                  <a:pt x="95" y="673"/>
                </a:lnTo>
                <a:lnTo>
                  <a:pt x="95" y="673"/>
                </a:lnTo>
                <a:lnTo>
                  <a:pt x="94" y="673"/>
                </a:lnTo>
                <a:lnTo>
                  <a:pt x="94" y="672"/>
                </a:lnTo>
                <a:lnTo>
                  <a:pt x="93" y="672"/>
                </a:lnTo>
                <a:lnTo>
                  <a:pt x="93" y="671"/>
                </a:lnTo>
                <a:lnTo>
                  <a:pt x="93" y="671"/>
                </a:lnTo>
                <a:lnTo>
                  <a:pt x="93" y="670"/>
                </a:lnTo>
                <a:lnTo>
                  <a:pt x="93" y="669"/>
                </a:lnTo>
                <a:lnTo>
                  <a:pt x="93" y="668"/>
                </a:lnTo>
                <a:lnTo>
                  <a:pt x="93" y="668"/>
                </a:lnTo>
                <a:lnTo>
                  <a:pt x="92" y="668"/>
                </a:lnTo>
                <a:lnTo>
                  <a:pt x="92" y="667"/>
                </a:lnTo>
                <a:lnTo>
                  <a:pt x="92" y="666"/>
                </a:lnTo>
                <a:lnTo>
                  <a:pt x="92" y="665"/>
                </a:lnTo>
                <a:lnTo>
                  <a:pt x="92" y="664"/>
                </a:lnTo>
                <a:lnTo>
                  <a:pt x="92" y="664"/>
                </a:lnTo>
                <a:lnTo>
                  <a:pt x="92" y="663"/>
                </a:lnTo>
                <a:lnTo>
                  <a:pt x="91" y="662"/>
                </a:lnTo>
                <a:lnTo>
                  <a:pt x="91" y="661"/>
                </a:lnTo>
                <a:lnTo>
                  <a:pt x="90" y="661"/>
                </a:lnTo>
                <a:lnTo>
                  <a:pt x="90" y="660"/>
                </a:lnTo>
                <a:lnTo>
                  <a:pt x="89" y="660"/>
                </a:lnTo>
                <a:lnTo>
                  <a:pt x="89" y="659"/>
                </a:lnTo>
                <a:lnTo>
                  <a:pt x="88" y="659"/>
                </a:lnTo>
                <a:lnTo>
                  <a:pt x="88" y="659"/>
                </a:lnTo>
                <a:lnTo>
                  <a:pt x="88" y="658"/>
                </a:lnTo>
                <a:lnTo>
                  <a:pt x="89" y="658"/>
                </a:lnTo>
                <a:lnTo>
                  <a:pt x="88" y="658"/>
                </a:lnTo>
                <a:lnTo>
                  <a:pt x="88" y="657"/>
                </a:lnTo>
                <a:lnTo>
                  <a:pt x="88" y="656"/>
                </a:lnTo>
                <a:lnTo>
                  <a:pt x="88" y="655"/>
                </a:lnTo>
                <a:lnTo>
                  <a:pt x="87" y="655"/>
                </a:lnTo>
                <a:lnTo>
                  <a:pt x="87" y="655"/>
                </a:lnTo>
                <a:lnTo>
                  <a:pt x="86" y="655"/>
                </a:lnTo>
                <a:lnTo>
                  <a:pt x="86" y="654"/>
                </a:lnTo>
                <a:lnTo>
                  <a:pt x="85" y="654"/>
                </a:lnTo>
                <a:lnTo>
                  <a:pt x="85" y="653"/>
                </a:lnTo>
                <a:lnTo>
                  <a:pt x="85" y="652"/>
                </a:lnTo>
                <a:lnTo>
                  <a:pt x="85" y="651"/>
                </a:lnTo>
                <a:lnTo>
                  <a:pt x="85" y="650"/>
                </a:lnTo>
                <a:lnTo>
                  <a:pt x="85" y="650"/>
                </a:lnTo>
                <a:lnTo>
                  <a:pt x="84" y="650"/>
                </a:lnTo>
                <a:lnTo>
                  <a:pt x="84" y="649"/>
                </a:lnTo>
                <a:lnTo>
                  <a:pt x="84" y="649"/>
                </a:lnTo>
                <a:lnTo>
                  <a:pt x="84" y="648"/>
                </a:lnTo>
                <a:lnTo>
                  <a:pt x="84" y="647"/>
                </a:lnTo>
                <a:lnTo>
                  <a:pt x="83" y="647"/>
                </a:lnTo>
                <a:lnTo>
                  <a:pt x="83" y="646"/>
                </a:lnTo>
                <a:lnTo>
                  <a:pt x="83" y="646"/>
                </a:lnTo>
                <a:lnTo>
                  <a:pt x="82" y="646"/>
                </a:lnTo>
                <a:lnTo>
                  <a:pt x="82" y="645"/>
                </a:lnTo>
                <a:lnTo>
                  <a:pt x="81" y="645"/>
                </a:lnTo>
                <a:lnTo>
                  <a:pt x="80" y="644"/>
                </a:lnTo>
                <a:lnTo>
                  <a:pt x="80" y="643"/>
                </a:lnTo>
                <a:lnTo>
                  <a:pt x="79" y="642"/>
                </a:lnTo>
                <a:lnTo>
                  <a:pt x="79" y="641"/>
                </a:lnTo>
                <a:lnTo>
                  <a:pt x="78" y="641"/>
                </a:lnTo>
                <a:lnTo>
                  <a:pt x="78" y="641"/>
                </a:lnTo>
                <a:lnTo>
                  <a:pt x="77" y="641"/>
                </a:lnTo>
                <a:lnTo>
                  <a:pt x="77" y="640"/>
                </a:lnTo>
                <a:lnTo>
                  <a:pt x="76" y="640"/>
                </a:lnTo>
                <a:lnTo>
                  <a:pt x="75" y="639"/>
                </a:lnTo>
                <a:lnTo>
                  <a:pt x="75" y="638"/>
                </a:lnTo>
                <a:lnTo>
                  <a:pt x="75" y="637"/>
                </a:lnTo>
                <a:lnTo>
                  <a:pt x="74" y="637"/>
                </a:lnTo>
                <a:lnTo>
                  <a:pt x="74" y="637"/>
                </a:lnTo>
                <a:lnTo>
                  <a:pt x="73" y="637"/>
                </a:lnTo>
                <a:lnTo>
                  <a:pt x="73" y="636"/>
                </a:lnTo>
                <a:lnTo>
                  <a:pt x="72" y="636"/>
                </a:lnTo>
                <a:lnTo>
                  <a:pt x="72" y="635"/>
                </a:lnTo>
                <a:lnTo>
                  <a:pt x="72" y="634"/>
                </a:lnTo>
                <a:lnTo>
                  <a:pt x="71" y="634"/>
                </a:lnTo>
                <a:lnTo>
                  <a:pt x="71" y="633"/>
                </a:lnTo>
                <a:lnTo>
                  <a:pt x="70" y="633"/>
                </a:lnTo>
                <a:lnTo>
                  <a:pt x="70" y="632"/>
                </a:lnTo>
                <a:lnTo>
                  <a:pt x="70" y="632"/>
                </a:lnTo>
                <a:lnTo>
                  <a:pt x="70" y="632"/>
                </a:lnTo>
                <a:lnTo>
                  <a:pt x="69" y="632"/>
                </a:lnTo>
                <a:lnTo>
                  <a:pt x="69" y="631"/>
                </a:lnTo>
                <a:lnTo>
                  <a:pt x="68" y="631"/>
                </a:lnTo>
                <a:lnTo>
                  <a:pt x="68" y="630"/>
                </a:lnTo>
                <a:lnTo>
                  <a:pt x="67" y="630"/>
                </a:lnTo>
                <a:lnTo>
                  <a:pt x="67" y="629"/>
                </a:lnTo>
                <a:lnTo>
                  <a:pt x="66" y="629"/>
                </a:lnTo>
                <a:lnTo>
                  <a:pt x="66" y="628"/>
                </a:lnTo>
                <a:lnTo>
                  <a:pt x="66" y="628"/>
                </a:lnTo>
                <a:lnTo>
                  <a:pt x="66" y="628"/>
                </a:lnTo>
                <a:lnTo>
                  <a:pt x="66" y="627"/>
                </a:lnTo>
                <a:lnTo>
                  <a:pt x="65" y="626"/>
                </a:lnTo>
                <a:lnTo>
                  <a:pt x="65" y="625"/>
                </a:lnTo>
                <a:lnTo>
                  <a:pt x="64" y="625"/>
                </a:lnTo>
                <a:lnTo>
                  <a:pt x="64" y="624"/>
                </a:lnTo>
                <a:lnTo>
                  <a:pt x="64" y="623"/>
                </a:lnTo>
                <a:lnTo>
                  <a:pt x="63" y="623"/>
                </a:lnTo>
                <a:lnTo>
                  <a:pt x="63" y="622"/>
                </a:lnTo>
                <a:lnTo>
                  <a:pt x="62" y="622"/>
                </a:lnTo>
                <a:lnTo>
                  <a:pt x="62" y="621"/>
                </a:lnTo>
                <a:lnTo>
                  <a:pt x="61" y="620"/>
                </a:lnTo>
                <a:lnTo>
                  <a:pt x="61" y="619"/>
                </a:lnTo>
                <a:lnTo>
                  <a:pt x="61" y="619"/>
                </a:lnTo>
                <a:lnTo>
                  <a:pt x="61" y="618"/>
                </a:lnTo>
                <a:lnTo>
                  <a:pt x="60" y="618"/>
                </a:lnTo>
                <a:lnTo>
                  <a:pt x="60" y="617"/>
                </a:lnTo>
                <a:lnTo>
                  <a:pt x="59" y="616"/>
                </a:lnTo>
                <a:lnTo>
                  <a:pt x="59" y="615"/>
                </a:lnTo>
                <a:lnTo>
                  <a:pt x="58" y="615"/>
                </a:lnTo>
                <a:lnTo>
                  <a:pt x="57" y="614"/>
                </a:lnTo>
                <a:lnTo>
                  <a:pt x="57" y="614"/>
                </a:lnTo>
                <a:lnTo>
                  <a:pt x="56" y="613"/>
                </a:lnTo>
                <a:lnTo>
                  <a:pt x="55" y="612"/>
                </a:lnTo>
                <a:lnTo>
                  <a:pt x="54" y="612"/>
                </a:lnTo>
                <a:lnTo>
                  <a:pt x="54" y="611"/>
                </a:lnTo>
                <a:lnTo>
                  <a:pt x="53" y="611"/>
                </a:lnTo>
                <a:lnTo>
                  <a:pt x="53" y="610"/>
                </a:lnTo>
                <a:lnTo>
                  <a:pt x="52" y="610"/>
                </a:lnTo>
                <a:lnTo>
                  <a:pt x="52" y="610"/>
                </a:lnTo>
                <a:lnTo>
                  <a:pt x="52" y="609"/>
                </a:lnTo>
                <a:lnTo>
                  <a:pt x="52" y="608"/>
                </a:lnTo>
                <a:lnTo>
                  <a:pt x="52" y="608"/>
                </a:lnTo>
                <a:lnTo>
                  <a:pt x="52" y="607"/>
                </a:lnTo>
                <a:lnTo>
                  <a:pt x="52" y="606"/>
                </a:lnTo>
                <a:lnTo>
                  <a:pt x="51" y="606"/>
                </a:lnTo>
                <a:lnTo>
                  <a:pt x="50" y="606"/>
                </a:lnTo>
                <a:lnTo>
                  <a:pt x="50" y="605"/>
                </a:lnTo>
                <a:lnTo>
                  <a:pt x="49" y="605"/>
                </a:lnTo>
                <a:lnTo>
                  <a:pt x="48" y="605"/>
                </a:lnTo>
                <a:lnTo>
                  <a:pt x="48" y="605"/>
                </a:lnTo>
                <a:lnTo>
                  <a:pt x="47" y="604"/>
                </a:lnTo>
                <a:lnTo>
                  <a:pt x="46" y="604"/>
                </a:lnTo>
                <a:lnTo>
                  <a:pt x="46" y="603"/>
                </a:lnTo>
                <a:lnTo>
                  <a:pt x="45" y="603"/>
                </a:lnTo>
                <a:lnTo>
                  <a:pt x="44" y="602"/>
                </a:lnTo>
                <a:lnTo>
                  <a:pt x="43" y="602"/>
                </a:lnTo>
                <a:lnTo>
                  <a:pt x="43" y="601"/>
                </a:lnTo>
                <a:lnTo>
                  <a:pt x="42" y="601"/>
                </a:lnTo>
                <a:lnTo>
                  <a:pt x="42" y="601"/>
                </a:lnTo>
                <a:lnTo>
                  <a:pt x="41" y="601"/>
                </a:lnTo>
                <a:lnTo>
                  <a:pt x="40" y="601"/>
                </a:lnTo>
                <a:lnTo>
                  <a:pt x="40" y="600"/>
                </a:lnTo>
                <a:lnTo>
                  <a:pt x="39" y="600"/>
                </a:lnTo>
                <a:lnTo>
                  <a:pt x="39" y="600"/>
                </a:lnTo>
                <a:lnTo>
                  <a:pt x="39" y="599"/>
                </a:lnTo>
                <a:lnTo>
                  <a:pt x="38" y="599"/>
                </a:lnTo>
                <a:lnTo>
                  <a:pt x="37" y="598"/>
                </a:lnTo>
                <a:lnTo>
                  <a:pt x="36" y="598"/>
                </a:lnTo>
                <a:lnTo>
                  <a:pt x="35" y="597"/>
                </a:lnTo>
                <a:lnTo>
                  <a:pt x="34" y="597"/>
                </a:lnTo>
                <a:lnTo>
                  <a:pt x="34" y="596"/>
                </a:lnTo>
                <a:lnTo>
                  <a:pt x="34" y="596"/>
                </a:lnTo>
                <a:lnTo>
                  <a:pt x="33" y="596"/>
                </a:lnTo>
                <a:lnTo>
                  <a:pt x="32" y="596"/>
                </a:lnTo>
                <a:lnTo>
                  <a:pt x="32" y="596"/>
                </a:lnTo>
                <a:lnTo>
                  <a:pt x="31" y="596"/>
                </a:lnTo>
                <a:lnTo>
                  <a:pt x="31" y="595"/>
                </a:lnTo>
                <a:lnTo>
                  <a:pt x="30" y="595"/>
                </a:lnTo>
                <a:lnTo>
                  <a:pt x="30" y="595"/>
                </a:lnTo>
                <a:lnTo>
                  <a:pt x="30" y="594"/>
                </a:lnTo>
                <a:lnTo>
                  <a:pt x="29" y="594"/>
                </a:lnTo>
                <a:lnTo>
                  <a:pt x="28" y="594"/>
                </a:lnTo>
                <a:lnTo>
                  <a:pt x="28" y="593"/>
                </a:lnTo>
                <a:lnTo>
                  <a:pt x="26" y="592"/>
                </a:lnTo>
                <a:lnTo>
                  <a:pt x="25" y="592"/>
                </a:lnTo>
                <a:lnTo>
                  <a:pt x="24" y="592"/>
                </a:lnTo>
                <a:lnTo>
                  <a:pt x="23" y="591"/>
                </a:lnTo>
                <a:lnTo>
                  <a:pt x="21" y="590"/>
                </a:lnTo>
                <a:lnTo>
                  <a:pt x="20" y="589"/>
                </a:lnTo>
                <a:lnTo>
                  <a:pt x="18" y="588"/>
                </a:lnTo>
                <a:lnTo>
                  <a:pt x="17" y="587"/>
                </a:lnTo>
                <a:lnTo>
                  <a:pt x="16" y="587"/>
                </a:lnTo>
                <a:lnTo>
                  <a:pt x="14" y="586"/>
                </a:lnTo>
                <a:lnTo>
                  <a:pt x="12" y="585"/>
                </a:lnTo>
                <a:lnTo>
                  <a:pt x="11" y="584"/>
                </a:lnTo>
                <a:lnTo>
                  <a:pt x="10" y="583"/>
                </a:lnTo>
                <a:lnTo>
                  <a:pt x="8" y="583"/>
                </a:lnTo>
                <a:lnTo>
                  <a:pt x="7" y="582"/>
                </a:lnTo>
                <a:lnTo>
                  <a:pt x="5" y="581"/>
                </a:lnTo>
                <a:lnTo>
                  <a:pt x="3" y="580"/>
                </a:lnTo>
                <a:lnTo>
                  <a:pt x="2" y="579"/>
                </a:lnTo>
                <a:lnTo>
                  <a:pt x="1" y="578"/>
                </a:lnTo>
                <a:lnTo>
                  <a:pt x="0" y="578"/>
                </a:lnTo>
                <a:lnTo>
                  <a:pt x="0" y="578"/>
                </a:lnTo>
                <a:lnTo>
                  <a:pt x="1" y="577"/>
                </a:lnTo>
                <a:lnTo>
                  <a:pt x="3" y="576"/>
                </a:lnTo>
                <a:lnTo>
                  <a:pt x="4" y="576"/>
                </a:lnTo>
                <a:lnTo>
                  <a:pt x="6" y="575"/>
                </a:lnTo>
                <a:lnTo>
                  <a:pt x="8" y="574"/>
                </a:lnTo>
                <a:lnTo>
                  <a:pt x="11" y="574"/>
                </a:lnTo>
                <a:lnTo>
                  <a:pt x="13" y="574"/>
                </a:lnTo>
                <a:lnTo>
                  <a:pt x="16" y="574"/>
                </a:lnTo>
                <a:lnTo>
                  <a:pt x="18" y="573"/>
                </a:lnTo>
                <a:lnTo>
                  <a:pt x="21" y="573"/>
                </a:lnTo>
                <a:lnTo>
                  <a:pt x="23" y="572"/>
                </a:lnTo>
                <a:lnTo>
                  <a:pt x="25" y="572"/>
                </a:lnTo>
                <a:lnTo>
                  <a:pt x="26" y="571"/>
                </a:lnTo>
                <a:lnTo>
                  <a:pt x="28" y="570"/>
                </a:lnTo>
                <a:lnTo>
                  <a:pt x="31" y="569"/>
                </a:lnTo>
                <a:lnTo>
                  <a:pt x="34" y="567"/>
                </a:lnTo>
                <a:lnTo>
                  <a:pt x="37" y="565"/>
                </a:lnTo>
                <a:lnTo>
                  <a:pt x="40" y="563"/>
                </a:lnTo>
                <a:lnTo>
                  <a:pt x="43" y="560"/>
                </a:lnTo>
                <a:lnTo>
                  <a:pt x="47" y="559"/>
                </a:lnTo>
                <a:lnTo>
                  <a:pt x="51" y="556"/>
                </a:lnTo>
                <a:lnTo>
                  <a:pt x="55" y="554"/>
                </a:lnTo>
                <a:lnTo>
                  <a:pt x="58" y="551"/>
                </a:lnTo>
                <a:lnTo>
                  <a:pt x="59" y="551"/>
                </a:lnTo>
                <a:lnTo>
                  <a:pt x="60" y="551"/>
                </a:lnTo>
                <a:lnTo>
                  <a:pt x="61" y="550"/>
                </a:lnTo>
                <a:lnTo>
                  <a:pt x="61" y="548"/>
                </a:lnTo>
                <a:lnTo>
                  <a:pt x="62" y="547"/>
                </a:lnTo>
                <a:lnTo>
                  <a:pt x="63" y="546"/>
                </a:lnTo>
                <a:lnTo>
                  <a:pt x="64" y="544"/>
                </a:lnTo>
                <a:lnTo>
                  <a:pt x="66" y="542"/>
                </a:lnTo>
                <a:lnTo>
                  <a:pt x="66" y="541"/>
                </a:lnTo>
                <a:lnTo>
                  <a:pt x="68" y="538"/>
                </a:lnTo>
                <a:lnTo>
                  <a:pt x="69" y="538"/>
                </a:lnTo>
                <a:lnTo>
                  <a:pt x="70" y="536"/>
                </a:lnTo>
                <a:lnTo>
                  <a:pt x="70" y="535"/>
                </a:lnTo>
                <a:lnTo>
                  <a:pt x="71" y="534"/>
                </a:lnTo>
                <a:lnTo>
                  <a:pt x="71" y="533"/>
                </a:lnTo>
                <a:lnTo>
                  <a:pt x="72" y="533"/>
                </a:lnTo>
                <a:lnTo>
                  <a:pt x="73" y="533"/>
                </a:lnTo>
                <a:lnTo>
                  <a:pt x="74" y="533"/>
                </a:lnTo>
                <a:lnTo>
                  <a:pt x="74" y="532"/>
                </a:lnTo>
                <a:lnTo>
                  <a:pt x="75" y="532"/>
                </a:lnTo>
                <a:lnTo>
                  <a:pt x="75" y="532"/>
                </a:lnTo>
                <a:lnTo>
                  <a:pt x="76" y="532"/>
                </a:lnTo>
                <a:lnTo>
                  <a:pt x="77" y="531"/>
                </a:lnTo>
                <a:lnTo>
                  <a:pt x="78" y="531"/>
                </a:lnTo>
                <a:lnTo>
                  <a:pt x="79" y="530"/>
                </a:lnTo>
                <a:lnTo>
                  <a:pt x="79" y="530"/>
                </a:lnTo>
                <a:lnTo>
                  <a:pt x="79" y="529"/>
                </a:lnTo>
                <a:lnTo>
                  <a:pt x="80" y="529"/>
                </a:lnTo>
                <a:lnTo>
                  <a:pt x="80" y="528"/>
                </a:lnTo>
                <a:lnTo>
                  <a:pt x="81" y="528"/>
                </a:lnTo>
                <a:lnTo>
                  <a:pt x="82" y="528"/>
                </a:lnTo>
                <a:lnTo>
                  <a:pt x="83" y="528"/>
                </a:lnTo>
                <a:lnTo>
                  <a:pt x="84" y="527"/>
                </a:lnTo>
                <a:lnTo>
                  <a:pt x="84" y="527"/>
                </a:lnTo>
                <a:lnTo>
                  <a:pt x="85" y="526"/>
                </a:lnTo>
                <a:lnTo>
                  <a:pt x="86" y="526"/>
                </a:lnTo>
                <a:lnTo>
                  <a:pt x="86" y="525"/>
                </a:lnTo>
                <a:lnTo>
                  <a:pt x="87" y="525"/>
                </a:lnTo>
                <a:lnTo>
                  <a:pt x="88" y="524"/>
                </a:lnTo>
                <a:lnTo>
                  <a:pt x="88" y="524"/>
                </a:lnTo>
                <a:lnTo>
                  <a:pt x="88" y="524"/>
                </a:lnTo>
                <a:lnTo>
                  <a:pt x="89" y="524"/>
                </a:lnTo>
                <a:lnTo>
                  <a:pt x="90" y="524"/>
                </a:lnTo>
                <a:lnTo>
                  <a:pt x="90" y="523"/>
                </a:lnTo>
                <a:lnTo>
                  <a:pt x="91" y="523"/>
                </a:lnTo>
                <a:lnTo>
                  <a:pt x="92" y="523"/>
                </a:lnTo>
                <a:lnTo>
                  <a:pt x="92" y="522"/>
                </a:lnTo>
                <a:lnTo>
                  <a:pt x="93" y="522"/>
                </a:lnTo>
                <a:lnTo>
                  <a:pt x="93" y="522"/>
                </a:lnTo>
                <a:lnTo>
                  <a:pt x="93" y="521"/>
                </a:lnTo>
                <a:lnTo>
                  <a:pt x="94" y="521"/>
                </a:lnTo>
                <a:lnTo>
                  <a:pt x="95" y="520"/>
                </a:lnTo>
                <a:lnTo>
                  <a:pt x="96" y="520"/>
                </a:lnTo>
                <a:lnTo>
                  <a:pt x="96" y="519"/>
                </a:lnTo>
                <a:lnTo>
                  <a:pt x="97" y="519"/>
                </a:lnTo>
                <a:lnTo>
                  <a:pt x="97" y="519"/>
                </a:lnTo>
                <a:lnTo>
                  <a:pt x="97" y="519"/>
                </a:lnTo>
                <a:lnTo>
                  <a:pt x="97" y="518"/>
                </a:lnTo>
                <a:lnTo>
                  <a:pt x="98" y="518"/>
                </a:lnTo>
                <a:lnTo>
                  <a:pt x="98" y="517"/>
                </a:lnTo>
                <a:lnTo>
                  <a:pt x="98" y="516"/>
                </a:lnTo>
                <a:lnTo>
                  <a:pt x="99" y="515"/>
                </a:lnTo>
                <a:lnTo>
                  <a:pt x="102" y="514"/>
                </a:lnTo>
                <a:lnTo>
                  <a:pt x="102" y="513"/>
                </a:lnTo>
                <a:lnTo>
                  <a:pt x="103" y="513"/>
                </a:lnTo>
                <a:lnTo>
                  <a:pt x="105" y="512"/>
                </a:lnTo>
                <a:lnTo>
                  <a:pt x="105" y="511"/>
                </a:lnTo>
                <a:lnTo>
                  <a:pt x="106" y="511"/>
                </a:lnTo>
                <a:lnTo>
                  <a:pt x="106" y="511"/>
                </a:lnTo>
                <a:lnTo>
                  <a:pt x="107" y="510"/>
                </a:lnTo>
                <a:lnTo>
                  <a:pt x="108" y="510"/>
                </a:lnTo>
                <a:lnTo>
                  <a:pt x="108" y="510"/>
                </a:lnTo>
                <a:lnTo>
                  <a:pt x="108" y="509"/>
                </a:lnTo>
                <a:lnTo>
                  <a:pt x="110" y="508"/>
                </a:lnTo>
                <a:lnTo>
                  <a:pt x="111" y="508"/>
                </a:lnTo>
                <a:lnTo>
                  <a:pt x="111" y="508"/>
                </a:lnTo>
                <a:lnTo>
                  <a:pt x="112" y="508"/>
                </a:lnTo>
                <a:lnTo>
                  <a:pt x="113" y="508"/>
                </a:lnTo>
                <a:lnTo>
                  <a:pt x="113" y="507"/>
                </a:lnTo>
                <a:lnTo>
                  <a:pt x="115" y="507"/>
                </a:lnTo>
                <a:lnTo>
                  <a:pt x="115" y="506"/>
                </a:lnTo>
                <a:lnTo>
                  <a:pt x="118" y="506"/>
                </a:lnTo>
                <a:lnTo>
                  <a:pt x="119" y="506"/>
                </a:lnTo>
                <a:lnTo>
                  <a:pt x="123" y="505"/>
                </a:lnTo>
                <a:lnTo>
                  <a:pt x="124" y="504"/>
                </a:lnTo>
                <a:lnTo>
                  <a:pt x="126" y="503"/>
                </a:lnTo>
                <a:lnTo>
                  <a:pt x="127" y="503"/>
                </a:lnTo>
                <a:lnTo>
                  <a:pt x="128" y="503"/>
                </a:lnTo>
                <a:lnTo>
                  <a:pt x="129" y="503"/>
                </a:lnTo>
                <a:lnTo>
                  <a:pt x="129" y="502"/>
                </a:lnTo>
                <a:lnTo>
                  <a:pt x="129" y="502"/>
                </a:lnTo>
                <a:lnTo>
                  <a:pt x="131" y="501"/>
                </a:lnTo>
                <a:lnTo>
                  <a:pt x="132" y="501"/>
                </a:lnTo>
                <a:lnTo>
                  <a:pt x="133" y="501"/>
                </a:lnTo>
                <a:lnTo>
                  <a:pt x="133" y="501"/>
                </a:lnTo>
                <a:lnTo>
                  <a:pt x="133" y="502"/>
                </a:lnTo>
                <a:lnTo>
                  <a:pt x="134" y="502"/>
                </a:lnTo>
                <a:lnTo>
                  <a:pt x="134" y="501"/>
                </a:lnTo>
                <a:lnTo>
                  <a:pt x="136" y="501"/>
                </a:lnTo>
                <a:lnTo>
                  <a:pt x="137" y="501"/>
                </a:lnTo>
                <a:lnTo>
                  <a:pt x="138" y="501"/>
                </a:lnTo>
                <a:lnTo>
                  <a:pt x="138" y="501"/>
                </a:lnTo>
                <a:lnTo>
                  <a:pt x="139" y="501"/>
                </a:lnTo>
                <a:lnTo>
                  <a:pt x="139" y="501"/>
                </a:lnTo>
                <a:lnTo>
                  <a:pt x="140" y="501"/>
                </a:lnTo>
                <a:lnTo>
                  <a:pt x="142" y="501"/>
                </a:lnTo>
                <a:lnTo>
                  <a:pt x="142" y="501"/>
                </a:lnTo>
                <a:lnTo>
                  <a:pt x="143" y="501"/>
                </a:lnTo>
                <a:lnTo>
                  <a:pt x="144" y="501"/>
                </a:lnTo>
                <a:lnTo>
                  <a:pt x="144" y="501"/>
                </a:lnTo>
                <a:lnTo>
                  <a:pt x="145" y="501"/>
                </a:lnTo>
                <a:lnTo>
                  <a:pt x="146" y="501"/>
                </a:lnTo>
                <a:lnTo>
                  <a:pt x="146" y="502"/>
                </a:lnTo>
                <a:lnTo>
                  <a:pt x="147" y="502"/>
                </a:lnTo>
                <a:lnTo>
                  <a:pt x="147" y="503"/>
                </a:lnTo>
                <a:lnTo>
                  <a:pt x="147" y="504"/>
                </a:lnTo>
                <a:lnTo>
                  <a:pt x="147" y="505"/>
                </a:lnTo>
                <a:lnTo>
                  <a:pt x="147" y="506"/>
                </a:lnTo>
                <a:lnTo>
                  <a:pt x="147" y="506"/>
                </a:lnTo>
                <a:lnTo>
                  <a:pt x="147" y="507"/>
                </a:lnTo>
                <a:lnTo>
                  <a:pt x="147" y="508"/>
                </a:lnTo>
                <a:lnTo>
                  <a:pt x="148" y="508"/>
                </a:lnTo>
                <a:lnTo>
                  <a:pt x="148" y="509"/>
                </a:lnTo>
                <a:lnTo>
                  <a:pt x="148" y="510"/>
                </a:lnTo>
                <a:lnTo>
                  <a:pt x="148" y="510"/>
                </a:lnTo>
                <a:lnTo>
                  <a:pt x="148" y="511"/>
                </a:lnTo>
                <a:lnTo>
                  <a:pt x="149" y="512"/>
                </a:lnTo>
                <a:lnTo>
                  <a:pt x="149" y="513"/>
                </a:lnTo>
                <a:lnTo>
                  <a:pt x="150" y="514"/>
                </a:lnTo>
                <a:lnTo>
                  <a:pt x="150" y="515"/>
                </a:lnTo>
                <a:lnTo>
                  <a:pt x="151" y="515"/>
                </a:lnTo>
                <a:lnTo>
                  <a:pt x="151" y="516"/>
                </a:lnTo>
                <a:lnTo>
                  <a:pt x="151" y="517"/>
                </a:lnTo>
                <a:lnTo>
                  <a:pt x="151" y="518"/>
                </a:lnTo>
                <a:lnTo>
                  <a:pt x="151" y="519"/>
                </a:lnTo>
                <a:lnTo>
                  <a:pt x="151" y="519"/>
                </a:lnTo>
                <a:lnTo>
                  <a:pt x="151" y="520"/>
                </a:lnTo>
                <a:lnTo>
                  <a:pt x="151" y="521"/>
                </a:lnTo>
                <a:lnTo>
                  <a:pt x="151" y="522"/>
                </a:lnTo>
                <a:lnTo>
                  <a:pt x="151" y="523"/>
                </a:lnTo>
                <a:lnTo>
                  <a:pt x="151" y="524"/>
                </a:lnTo>
                <a:lnTo>
                  <a:pt x="151" y="524"/>
                </a:lnTo>
                <a:lnTo>
                  <a:pt x="151" y="525"/>
                </a:lnTo>
                <a:lnTo>
                  <a:pt x="150" y="525"/>
                </a:lnTo>
                <a:lnTo>
                  <a:pt x="150" y="526"/>
                </a:lnTo>
                <a:lnTo>
                  <a:pt x="150" y="527"/>
                </a:lnTo>
                <a:lnTo>
                  <a:pt x="150" y="528"/>
                </a:lnTo>
                <a:lnTo>
                  <a:pt x="150" y="528"/>
                </a:lnTo>
                <a:lnTo>
                  <a:pt x="149" y="529"/>
                </a:lnTo>
                <a:lnTo>
                  <a:pt x="149" y="530"/>
                </a:lnTo>
                <a:lnTo>
                  <a:pt x="149" y="531"/>
                </a:lnTo>
                <a:lnTo>
                  <a:pt x="149" y="532"/>
                </a:lnTo>
                <a:lnTo>
                  <a:pt x="149" y="533"/>
                </a:lnTo>
                <a:lnTo>
                  <a:pt x="149" y="533"/>
                </a:lnTo>
                <a:lnTo>
                  <a:pt x="150" y="534"/>
                </a:lnTo>
                <a:lnTo>
                  <a:pt x="150" y="535"/>
                </a:lnTo>
                <a:lnTo>
                  <a:pt x="151" y="535"/>
                </a:lnTo>
                <a:lnTo>
                  <a:pt x="151" y="536"/>
                </a:lnTo>
                <a:lnTo>
                  <a:pt x="151" y="537"/>
                </a:lnTo>
                <a:lnTo>
                  <a:pt x="151" y="537"/>
                </a:lnTo>
                <a:lnTo>
                  <a:pt x="151" y="538"/>
                </a:lnTo>
                <a:lnTo>
                  <a:pt x="152" y="538"/>
                </a:lnTo>
                <a:lnTo>
                  <a:pt x="152" y="538"/>
                </a:lnTo>
                <a:lnTo>
                  <a:pt x="153" y="538"/>
                </a:lnTo>
                <a:lnTo>
                  <a:pt x="154" y="539"/>
                </a:lnTo>
                <a:lnTo>
                  <a:pt x="155" y="540"/>
                </a:lnTo>
                <a:lnTo>
                  <a:pt x="156" y="540"/>
                </a:lnTo>
                <a:lnTo>
                  <a:pt x="156" y="541"/>
                </a:lnTo>
                <a:lnTo>
                  <a:pt x="157" y="542"/>
                </a:lnTo>
                <a:lnTo>
                  <a:pt x="158" y="542"/>
                </a:lnTo>
                <a:lnTo>
                  <a:pt x="159" y="542"/>
                </a:lnTo>
                <a:lnTo>
                  <a:pt x="160" y="542"/>
                </a:lnTo>
                <a:lnTo>
                  <a:pt x="160" y="542"/>
                </a:lnTo>
                <a:lnTo>
                  <a:pt x="161" y="542"/>
                </a:lnTo>
                <a:lnTo>
                  <a:pt x="162" y="542"/>
                </a:lnTo>
                <a:lnTo>
                  <a:pt x="163" y="542"/>
                </a:lnTo>
                <a:lnTo>
                  <a:pt x="164" y="542"/>
                </a:lnTo>
                <a:lnTo>
                  <a:pt x="164" y="542"/>
                </a:lnTo>
                <a:lnTo>
                  <a:pt x="165" y="542"/>
                </a:lnTo>
                <a:lnTo>
                  <a:pt x="165" y="542"/>
                </a:lnTo>
                <a:lnTo>
                  <a:pt x="165" y="543"/>
                </a:lnTo>
                <a:lnTo>
                  <a:pt x="166" y="543"/>
                </a:lnTo>
                <a:lnTo>
                  <a:pt x="166" y="544"/>
                </a:lnTo>
                <a:lnTo>
                  <a:pt x="167" y="544"/>
                </a:lnTo>
                <a:lnTo>
                  <a:pt x="168" y="544"/>
                </a:lnTo>
                <a:lnTo>
                  <a:pt x="169" y="544"/>
                </a:lnTo>
                <a:lnTo>
                  <a:pt x="169" y="544"/>
                </a:lnTo>
                <a:lnTo>
                  <a:pt x="170" y="544"/>
                </a:lnTo>
                <a:lnTo>
                  <a:pt x="170" y="543"/>
                </a:lnTo>
                <a:lnTo>
                  <a:pt x="171" y="543"/>
                </a:lnTo>
                <a:lnTo>
                  <a:pt x="172" y="543"/>
                </a:lnTo>
                <a:lnTo>
                  <a:pt x="173" y="543"/>
                </a:lnTo>
                <a:lnTo>
                  <a:pt x="174" y="543"/>
                </a:lnTo>
                <a:lnTo>
                  <a:pt x="174" y="543"/>
                </a:lnTo>
                <a:lnTo>
                  <a:pt x="175" y="543"/>
                </a:lnTo>
                <a:lnTo>
                  <a:pt x="176" y="543"/>
                </a:lnTo>
                <a:lnTo>
                  <a:pt x="177" y="543"/>
                </a:lnTo>
                <a:lnTo>
                  <a:pt x="178" y="543"/>
                </a:lnTo>
                <a:lnTo>
                  <a:pt x="178" y="543"/>
                </a:lnTo>
                <a:lnTo>
                  <a:pt x="179" y="543"/>
                </a:lnTo>
                <a:lnTo>
                  <a:pt x="180" y="543"/>
                </a:lnTo>
                <a:lnTo>
                  <a:pt x="181" y="544"/>
                </a:lnTo>
                <a:lnTo>
                  <a:pt x="182" y="544"/>
                </a:lnTo>
                <a:lnTo>
                  <a:pt x="182" y="543"/>
                </a:lnTo>
                <a:lnTo>
                  <a:pt x="183" y="543"/>
                </a:lnTo>
                <a:lnTo>
                  <a:pt x="183" y="544"/>
                </a:lnTo>
                <a:lnTo>
                  <a:pt x="183" y="544"/>
                </a:lnTo>
                <a:lnTo>
                  <a:pt x="183" y="545"/>
                </a:lnTo>
                <a:lnTo>
                  <a:pt x="184" y="545"/>
                </a:lnTo>
                <a:lnTo>
                  <a:pt x="186" y="546"/>
                </a:lnTo>
                <a:lnTo>
                  <a:pt x="187" y="546"/>
                </a:lnTo>
                <a:lnTo>
                  <a:pt x="187" y="546"/>
                </a:lnTo>
                <a:lnTo>
                  <a:pt x="187" y="547"/>
                </a:lnTo>
                <a:lnTo>
                  <a:pt x="188" y="547"/>
                </a:lnTo>
                <a:lnTo>
                  <a:pt x="188" y="546"/>
                </a:lnTo>
                <a:lnTo>
                  <a:pt x="188" y="547"/>
                </a:lnTo>
                <a:lnTo>
                  <a:pt x="189" y="547"/>
                </a:lnTo>
                <a:lnTo>
                  <a:pt x="190" y="547"/>
                </a:lnTo>
                <a:lnTo>
                  <a:pt x="190" y="547"/>
                </a:lnTo>
                <a:lnTo>
                  <a:pt x="191" y="547"/>
                </a:lnTo>
                <a:lnTo>
                  <a:pt x="191" y="548"/>
                </a:lnTo>
                <a:lnTo>
                  <a:pt x="192" y="548"/>
                </a:lnTo>
                <a:lnTo>
                  <a:pt x="192" y="549"/>
                </a:lnTo>
                <a:lnTo>
                  <a:pt x="192" y="549"/>
                </a:lnTo>
                <a:lnTo>
                  <a:pt x="192" y="550"/>
                </a:lnTo>
                <a:lnTo>
                  <a:pt x="193" y="550"/>
                </a:lnTo>
                <a:lnTo>
                  <a:pt x="194" y="551"/>
                </a:lnTo>
                <a:lnTo>
                  <a:pt x="195" y="551"/>
                </a:lnTo>
                <a:lnTo>
                  <a:pt x="196" y="551"/>
                </a:lnTo>
                <a:lnTo>
                  <a:pt x="196" y="551"/>
                </a:lnTo>
                <a:lnTo>
                  <a:pt x="196" y="551"/>
                </a:lnTo>
                <a:lnTo>
                  <a:pt x="197" y="552"/>
                </a:lnTo>
                <a:lnTo>
                  <a:pt x="198" y="552"/>
                </a:lnTo>
                <a:lnTo>
                  <a:pt x="198" y="553"/>
                </a:lnTo>
                <a:lnTo>
                  <a:pt x="199" y="553"/>
                </a:lnTo>
                <a:lnTo>
                  <a:pt x="200" y="553"/>
                </a:lnTo>
                <a:lnTo>
                  <a:pt x="200" y="554"/>
                </a:lnTo>
                <a:lnTo>
                  <a:pt x="201" y="554"/>
                </a:lnTo>
                <a:lnTo>
                  <a:pt x="201" y="554"/>
                </a:lnTo>
                <a:lnTo>
                  <a:pt x="202" y="554"/>
                </a:lnTo>
                <a:lnTo>
                  <a:pt x="203" y="554"/>
                </a:lnTo>
                <a:lnTo>
                  <a:pt x="204" y="555"/>
                </a:lnTo>
                <a:lnTo>
                  <a:pt x="205" y="555"/>
                </a:lnTo>
                <a:lnTo>
                  <a:pt x="205" y="555"/>
                </a:lnTo>
                <a:lnTo>
                  <a:pt x="205" y="556"/>
                </a:lnTo>
                <a:lnTo>
                  <a:pt x="206" y="556"/>
                </a:lnTo>
                <a:lnTo>
                  <a:pt x="206" y="555"/>
                </a:lnTo>
                <a:lnTo>
                  <a:pt x="207" y="554"/>
                </a:lnTo>
                <a:lnTo>
                  <a:pt x="207" y="553"/>
                </a:lnTo>
                <a:lnTo>
                  <a:pt x="207" y="552"/>
                </a:lnTo>
                <a:lnTo>
                  <a:pt x="208" y="552"/>
                </a:lnTo>
                <a:lnTo>
                  <a:pt x="208" y="551"/>
                </a:lnTo>
                <a:lnTo>
                  <a:pt x="208" y="551"/>
                </a:lnTo>
                <a:lnTo>
                  <a:pt x="207" y="551"/>
                </a:lnTo>
                <a:lnTo>
                  <a:pt x="207" y="550"/>
                </a:lnTo>
                <a:lnTo>
                  <a:pt x="206" y="550"/>
                </a:lnTo>
                <a:lnTo>
                  <a:pt x="205" y="550"/>
                </a:lnTo>
                <a:lnTo>
                  <a:pt x="205" y="549"/>
                </a:lnTo>
                <a:lnTo>
                  <a:pt x="204" y="549"/>
                </a:lnTo>
                <a:lnTo>
                  <a:pt x="203" y="548"/>
                </a:lnTo>
                <a:lnTo>
                  <a:pt x="202" y="548"/>
                </a:lnTo>
                <a:lnTo>
                  <a:pt x="201" y="548"/>
                </a:lnTo>
                <a:lnTo>
                  <a:pt x="201" y="548"/>
                </a:lnTo>
                <a:lnTo>
                  <a:pt x="201" y="547"/>
                </a:lnTo>
                <a:lnTo>
                  <a:pt x="202" y="548"/>
                </a:lnTo>
                <a:lnTo>
                  <a:pt x="203" y="548"/>
                </a:lnTo>
                <a:lnTo>
                  <a:pt x="204" y="548"/>
                </a:lnTo>
                <a:lnTo>
                  <a:pt x="205" y="549"/>
                </a:lnTo>
                <a:lnTo>
                  <a:pt x="205" y="549"/>
                </a:lnTo>
                <a:lnTo>
                  <a:pt x="206" y="549"/>
                </a:lnTo>
                <a:lnTo>
                  <a:pt x="206" y="550"/>
                </a:lnTo>
                <a:lnTo>
                  <a:pt x="207" y="550"/>
                </a:lnTo>
                <a:lnTo>
                  <a:pt x="208" y="550"/>
                </a:lnTo>
                <a:lnTo>
                  <a:pt x="209" y="550"/>
                </a:lnTo>
                <a:lnTo>
                  <a:pt x="208" y="550"/>
                </a:lnTo>
                <a:lnTo>
                  <a:pt x="208" y="549"/>
                </a:lnTo>
                <a:lnTo>
                  <a:pt x="207" y="549"/>
                </a:lnTo>
                <a:lnTo>
                  <a:pt x="206" y="549"/>
                </a:lnTo>
                <a:lnTo>
                  <a:pt x="205" y="548"/>
                </a:lnTo>
                <a:lnTo>
                  <a:pt x="205" y="548"/>
                </a:lnTo>
                <a:lnTo>
                  <a:pt x="204" y="548"/>
                </a:lnTo>
                <a:lnTo>
                  <a:pt x="203" y="547"/>
                </a:lnTo>
                <a:lnTo>
                  <a:pt x="202" y="547"/>
                </a:lnTo>
                <a:lnTo>
                  <a:pt x="201" y="547"/>
                </a:lnTo>
                <a:lnTo>
                  <a:pt x="201" y="547"/>
                </a:lnTo>
                <a:lnTo>
                  <a:pt x="201" y="547"/>
                </a:lnTo>
                <a:lnTo>
                  <a:pt x="200" y="547"/>
                </a:lnTo>
                <a:lnTo>
                  <a:pt x="200" y="546"/>
                </a:lnTo>
                <a:lnTo>
                  <a:pt x="199" y="546"/>
                </a:lnTo>
                <a:lnTo>
                  <a:pt x="198" y="546"/>
                </a:lnTo>
                <a:lnTo>
                  <a:pt x="197" y="545"/>
                </a:lnTo>
                <a:lnTo>
                  <a:pt x="196" y="545"/>
                </a:lnTo>
                <a:lnTo>
                  <a:pt x="196" y="545"/>
                </a:lnTo>
                <a:lnTo>
                  <a:pt x="195" y="544"/>
                </a:lnTo>
                <a:lnTo>
                  <a:pt x="194" y="544"/>
                </a:lnTo>
                <a:lnTo>
                  <a:pt x="193" y="544"/>
                </a:lnTo>
                <a:lnTo>
                  <a:pt x="192" y="544"/>
                </a:lnTo>
                <a:lnTo>
                  <a:pt x="192" y="543"/>
                </a:lnTo>
                <a:lnTo>
                  <a:pt x="193" y="543"/>
                </a:lnTo>
                <a:lnTo>
                  <a:pt x="194" y="543"/>
                </a:lnTo>
                <a:lnTo>
                  <a:pt x="194" y="544"/>
                </a:lnTo>
                <a:lnTo>
                  <a:pt x="195" y="544"/>
                </a:lnTo>
                <a:lnTo>
                  <a:pt x="196" y="544"/>
                </a:lnTo>
                <a:lnTo>
                  <a:pt x="196" y="544"/>
                </a:lnTo>
                <a:lnTo>
                  <a:pt x="196" y="545"/>
                </a:lnTo>
                <a:lnTo>
                  <a:pt x="197" y="545"/>
                </a:lnTo>
                <a:lnTo>
                  <a:pt x="198" y="545"/>
                </a:lnTo>
                <a:lnTo>
                  <a:pt x="199" y="545"/>
                </a:lnTo>
                <a:lnTo>
                  <a:pt x="199" y="546"/>
                </a:lnTo>
                <a:lnTo>
                  <a:pt x="200" y="546"/>
                </a:lnTo>
                <a:lnTo>
                  <a:pt x="201" y="546"/>
                </a:lnTo>
                <a:lnTo>
                  <a:pt x="201" y="546"/>
                </a:lnTo>
                <a:lnTo>
                  <a:pt x="201" y="547"/>
                </a:lnTo>
                <a:lnTo>
                  <a:pt x="202" y="547"/>
                </a:lnTo>
                <a:lnTo>
                  <a:pt x="202" y="546"/>
                </a:lnTo>
                <a:lnTo>
                  <a:pt x="202" y="545"/>
                </a:lnTo>
                <a:lnTo>
                  <a:pt x="202" y="544"/>
                </a:lnTo>
                <a:lnTo>
                  <a:pt x="201" y="544"/>
                </a:lnTo>
                <a:lnTo>
                  <a:pt x="201" y="544"/>
                </a:lnTo>
                <a:lnTo>
                  <a:pt x="200" y="544"/>
                </a:lnTo>
                <a:lnTo>
                  <a:pt x="199" y="543"/>
                </a:lnTo>
                <a:lnTo>
                  <a:pt x="198" y="543"/>
                </a:lnTo>
                <a:lnTo>
                  <a:pt x="197" y="542"/>
                </a:lnTo>
                <a:lnTo>
                  <a:pt x="196" y="542"/>
                </a:lnTo>
                <a:lnTo>
                  <a:pt x="196" y="542"/>
                </a:lnTo>
                <a:lnTo>
                  <a:pt x="195" y="542"/>
                </a:lnTo>
                <a:lnTo>
                  <a:pt x="195" y="541"/>
                </a:lnTo>
                <a:lnTo>
                  <a:pt x="195" y="540"/>
                </a:lnTo>
                <a:lnTo>
                  <a:pt x="194" y="540"/>
                </a:lnTo>
                <a:lnTo>
                  <a:pt x="193" y="539"/>
                </a:lnTo>
                <a:lnTo>
                  <a:pt x="192" y="539"/>
                </a:lnTo>
                <a:lnTo>
                  <a:pt x="192" y="538"/>
                </a:lnTo>
                <a:lnTo>
                  <a:pt x="191" y="538"/>
                </a:lnTo>
                <a:lnTo>
                  <a:pt x="190" y="538"/>
                </a:lnTo>
                <a:lnTo>
                  <a:pt x="189" y="537"/>
                </a:lnTo>
                <a:lnTo>
                  <a:pt x="188" y="537"/>
                </a:lnTo>
                <a:lnTo>
                  <a:pt x="188" y="536"/>
                </a:lnTo>
                <a:lnTo>
                  <a:pt x="187" y="536"/>
                </a:lnTo>
                <a:lnTo>
                  <a:pt x="187" y="535"/>
                </a:lnTo>
                <a:lnTo>
                  <a:pt x="187" y="535"/>
                </a:lnTo>
                <a:lnTo>
                  <a:pt x="186" y="535"/>
                </a:lnTo>
                <a:lnTo>
                  <a:pt x="185" y="534"/>
                </a:lnTo>
                <a:lnTo>
                  <a:pt x="184" y="534"/>
                </a:lnTo>
                <a:lnTo>
                  <a:pt x="183" y="533"/>
                </a:lnTo>
                <a:lnTo>
                  <a:pt x="183" y="533"/>
                </a:lnTo>
                <a:lnTo>
                  <a:pt x="183" y="533"/>
                </a:lnTo>
                <a:lnTo>
                  <a:pt x="182" y="533"/>
                </a:lnTo>
                <a:lnTo>
                  <a:pt x="182" y="532"/>
                </a:lnTo>
                <a:lnTo>
                  <a:pt x="181" y="532"/>
                </a:lnTo>
                <a:lnTo>
                  <a:pt x="180" y="532"/>
                </a:lnTo>
                <a:lnTo>
                  <a:pt x="180" y="531"/>
                </a:lnTo>
                <a:lnTo>
                  <a:pt x="179" y="531"/>
                </a:lnTo>
                <a:lnTo>
                  <a:pt x="179" y="530"/>
                </a:lnTo>
                <a:lnTo>
                  <a:pt x="178" y="530"/>
                </a:lnTo>
                <a:lnTo>
                  <a:pt x="178" y="529"/>
                </a:lnTo>
                <a:lnTo>
                  <a:pt x="178" y="529"/>
                </a:lnTo>
                <a:lnTo>
                  <a:pt x="178" y="528"/>
                </a:lnTo>
                <a:lnTo>
                  <a:pt x="177" y="528"/>
                </a:lnTo>
                <a:lnTo>
                  <a:pt x="176" y="528"/>
                </a:lnTo>
                <a:lnTo>
                  <a:pt x="175" y="528"/>
                </a:lnTo>
                <a:lnTo>
                  <a:pt x="175" y="528"/>
                </a:lnTo>
                <a:lnTo>
                  <a:pt x="174" y="528"/>
                </a:lnTo>
                <a:lnTo>
                  <a:pt x="174" y="527"/>
                </a:lnTo>
                <a:lnTo>
                  <a:pt x="174" y="526"/>
                </a:lnTo>
                <a:lnTo>
                  <a:pt x="174" y="526"/>
                </a:lnTo>
                <a:lnTo>
                  <a:pt x="173" y="526"/>
                </a:lnTo>
                <a:lnTo>
                  <a:pt x="173" y="525"/>
                </a:lnTo>
                <a:lnTo>
                  <a:pt x="172" y="525"/>
                </a:lnTo>
                <a:lnTo>
                  <a:pt x="172" y="524"/>
                </a:lnTo>
                <a:lnTo>
                  <a:pt x="171" y="524"/>
                </a:lnTo>
                <a:lnTo>
                  <a:pt x="170" y="524"/>
                </a:lnTo>
                <a:lnTo>
                  <a:pt x="170" y="523"/>
                </a:lnTo>
                <a:lnTo>
                  <a:pt x="169" y="523"/>
                </a:lnTo>
                <a:lnTo>
                  <a:pt x="169" y="521"/>
                </a:lnTo>
                <a:lnTo>
                  <a:pt x="169" y="520"/>
                </a:lnTo>
                <a:lnTo>
                  <a:pt x="169" y="520"/>
                </a:lnTo>
                <a:lnTo>
                  <a:pt x="169" y="519"/>
                </a:lnTo>
                <a:lnTo>
                  <a:pt x="169" y="519"/>
                </a:lnTo>
                <a:lnTo>
                  <a:pt x="169" y="519"/>
                </a:lnTo>
                <a:lnTo>
                  <a:pt x="168" y="518"/>
                </a:lnTo>
                <a:lnTo>
                  <a:pt x="168" y="517"/>
                </a:lnTo>
                <a:lnTo>
                  <a:pt x="167" y="516"/>
                </a:lnTo>
                <a:lnTo>
                  <a:pt x="167" y="515"/>
                </a:lnTo>
                <a:lnTo>
                  <a:pt x="166" y="515"/>
                </a:lnTo>
                <a:lnTo>
                  <a:pt x="166" y="514"/>
                </a:lnTo>
                <a:lnTo>
                  <a:pt x="166" y="513"/>
                </a:lnTo>
                <a:lnTo>
                  <a:pt x="166" y="512"/>
                </a:lnTo>
                <a:lnTo>
                  <a:pt x="165" y="512"/>
                </a:lnTo>
                <a:lnTo>
                  <a:pt x="165" y="511"/>
                </a:lnTo>
                <a:lnTo>
                  <a:pt x="165" y="511"/>
                </a:lnTo>
                <a:lnTo>
                  <a:pt x="165" y="510"/>
                </a:lnTo>
                <a:lnTo>
                  <a:pt x="165" y="510"/>
                </a:lnTo>
                <a:lnTo>
                  <a:pt x="164" y="510"/>
                </a:lnTo>
                <a:lnTo>
                  <a:pt x="163" y="510"/>
                </a:lnTo>
                <a:lnTo>
                  <a:pt x="163" y="509"/>
                </a:lnTo>
                <a:lnTo>
                  <a:pt x="163" y="508"/>
                </a:lnTo>
                <a:lnTo>
                  <a:pt x="162" y="508"/>
                </a:lnTo>
                <a:lnTo>
                  <a:pt x="162" y="507"/>
                </a:lnTo>
                <a:lnTo>
                  <a:pt x="162" y="506"/>
                </a:lnTo>
                <a:lnTo>
                  <a:pt x="161" y="506"/>
                </a:lnTo>
                <a:lnTo>
                  <a:pt x="161" y="505"/>
                </a:lnTo>
                <a:lnTo>
                  <a:pt x="161" y="504"/>
                </a:lnTo>
                <a:lnTo>
                  <a:pt x="161" y="503"/>
                </a:lnTo>
                <a:lnTo>
                  <a:pt x="160" y="502"/>
                </a:lnTo>
                <a:lnTo>
                  <a:pt x="160" y="502"/>
                </a:lnTo>
                <a:lnTo>
                  <a:pt x="160" y="501"/>
                </a:lnTo>
                <a:lnTo>
                  <a:pt x="160" y="501"/>
                </a:lnTo>
                <a:lnTo>
                  <a:pt x="160" y="501"/>
                </a:lnTo>
                <a:lnTo>
                  <a:pt x="160" y="500"/>
                </a:lnTo>
                <a:lnTo>
                  <a:pt x="160" y="499"/>
                </a:lnTo>
                <a:lnTo>
                  <a:pt x="160" y="499"/>
                </a:lnTo>
                <a:lnTo>
                  <a:pt x="160" y="498"/>
                </a:lnTo>
                <a:lnTo>
                  <a:pt x="160" y="497"/>
                </a:lnTo>
                <a:lnTo>
                  <a:pt x="160" y="497"/>
                </a:lnTo>
                <a:lnTo>
                  <a:pt x="160" y="497"/>
                </a:lnTo>
                <a:lnTo>
                  <a:pt x="160" y="496"/>
                </a:lnTo>
                <a:lnTo>
                  <a:pt x="160" y="495"/>
                </a:lnTo>
                <a:lnTo>
                  <a:pt x="159" y="495"/>
                </a:lnTo>
                <a:lnTo>
                  <a:pt x="158" y="494"/>
                </a:lnTo>
                <a:lnTo>
                  <a:pt x="157" y="494"/>
                </a:lnTo>
                <a:lnTo>
                  <a:pt x="156" y="494"/>
                </a:lnTo>
                <a:lnTo>
                  <a:pt x="156" y="493"/>
                </a:lnTo>
                <a:lnTo>
                  <a:pt x="156" y="492"/>
                </a:lnTo>
                <a:lnTo>
                  <a:pt x="156" y="491"/>
                </a:lnTo>
                <a:lnTo>
                  <a:pt x="156" y="490"/>
                </a:lnTo>
                <a:lnTo>
                  <a:pt x="156" y="490"/>
                </a:lnTo>
                <a:lnTo>
                  <a:pt x="155" y="490"/>
                </a:lnTo>
                <a:lnTo>
                  <a:pt x="154" y="490"/>
                </a:lnTo>
                <a:lnTo>
                  <a:pt x="153" y="490"/>
                </a:lnTo>
                <a:lnTo>
                  <a:pt x="152" y="490"/>
                </a:lnTo>
                <a:lnTo>
                  <a:pt x="152" y="489"/>
                </a:lnTo>
                <a:lnTo>
                  <a:pt x="152" y="488"/>
                </a:lnTo>
                <a:lnTo>
                  <a:pt x="151" y="488"/>
                </a:lnTo>
                <a:lnTo>
                  <a:pt x="151" y="488"/>
                </a:lnTo>
                <a:lnTo>
                  <a:pt x="151" y="487"/>
                </a:lnTo>
                <a:lnTo>
                  <a:pt x="151" y="484"/>
                </a:lnTo>
                <a:lnTo>
                  <a:pt x="151" y="483"/>
                </a:lnTo>
                <a:lnTo>
                  <a:pt x="151" y="483"/>
                </a:lnTo>
                <a:lnTo>
                  <a:pt x="150" y="483"/>
                </a:lnTo>
                <a:lnTo>
                  <a:pt x="149" y="483"/>
                </a:lnTo>
                <a:lnTo>
                  <a:pt x="149" y="483"/>
                </a:lnTo>
                <a:lnTo>
                  <a:pt x="149" y="482"/>
                </a:lnTo>
                <a:lnTo>
                  <a:pt x="150" y="482"/>
                </a:lnTo>
                <a:lnTo>
                  <a:pt x="150" y="481"/>
                </a:lnTo>
                <a:lnTo>
                  <a:pt x="150" y="480"/>
                </a:lnTo>
                <a:lnTo>
                  <a:pt x="150" y="479"/>
                </a:lnTo>
                <a:lnTo>
                  <a:pt x="149" y="479"/>
                </a:lnTo>
                <a:lnTo>
                  <a:pt x="148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8"/>
                </a:lnTo>
                <a:lnTo>
                  <a:pt x="148" y="478"/>
                </a:lnTo>
                <a:lnTo>
                  <a:pt x="148" y="477"/>
                </a:lnTo>
                <a:lnTo>
                  <a:pt x="149" y="477"/>
                </a:lnTo>
                <a:lnTo>
                  <a:pt x="149" y="476"/>
                </a:lnTo>
                <a:lnTo>
                  <a:pt x="149" y="475"/>
                </a:lnTo>
                <a:lnTo>
                  <a:pt x="149" y="474"/>
                </a:lnTo>
                <a:lnTo>
                  <a:pt x="149" y="474"/>
                </a:lnTo>
                <a:lnTo>
                  <a:pt x="148" y="474"/>
                </a:lnTo>
                <a:lnTo>
                  <a:pt x="148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2"/>
                </a:lnTo>
                <a:lnTo>
                  <a:pt x="146" y="472"/>
                </a:lnTo>
                <a:lnTo>
                  <a:pt x="145" y="471"/>
                </a:lnTo>
                <a:lnTo>
                  <a:pt x="145" y="470"/>
                </a:lnTo>
                <a:lnTo>
                  <a:pt x="145" y="470"/>
                </a:lnTo>
                <a:lnTo>
                  <a:pt x="144" y="470"/>
                </a:lnTo>
                <a:lnTo>
                  <a:pt x="143" y="469"/>
                </a:lnTo>
                <a:lnTo>
                  <a:pt x="142" y="469"/>
                </a:lnTo>
                <a:lnTo>
                  <a:pt x="142" y="468"/>
                </a:lnTo>
                <a:lnTo>
                  <a:pt x="142" y="468"/>
                </a:lnTo>
                <a:lnTo>
                  <a:pt x="141" y="468"/>
                </a:lnTo>
                <a:lnTo>
                  <a:pt x="141" y="467"/>
                </a:lnTo>
                <a:lnTo>
                  <a:pt x="140" y="467"/>
                </a:lnTo>
                <a:lnTo>
                  <a:pt x="140" y="466"/>
                </a:lnTo>
                <a:lnTo>
                  <a:pt x="141" y="465"/>
                </a:lnTo>
                <a:lnTo>
                  <a:pt x="140" y="465"/>
                </a:lnTo>
                <a:lnTo>
                  <a:pt x="140" y="464"/>
                </a:lnTo>
                <a:lnTo>
                  <a:pt x="140" y="463"/>
                </a:lnTo>
                <a:lnTo>
                  <a:pt x="141" y="462"/>
                </a:lnTo>
                <a:lnTo>
                  <a:pt x="141" y="461"/>
                </a:lnTo>
                <a:lnTo>
                  <a:pt x="141" y="461"/>
                </a:lnTo>
                <a:lnTo>
                  <a:pt x="142" y="461"/>
                </a:lnTo>
                <a:lnTo>
                  <a:pt x="144" y="461"/>
                </a:lnTo>
                <a:lnTo>
                  <a:pt x="147" y="461"/>
                </a:lnTo>
                <a:lnTo>
                  <a:pt x="148" y="461"/>
                </a:lnTo>
                <a:lnTo>
                  <a:pt x="148" y="459"/>
                </a:lnTo>
                <a:lnTo>
                  <a:pt x="148" y="457"/>
                </a:lnTo>
                <a:lnTo>
                  <a:pt x="151" y="457"/>
                </a:lnTo>
                <a:lnTo>
                  <a:pt x="152" y="456"/>
                </a:lnTo>
                <a:lnTo>
                  <a:pt x="153" y="454"/>
                </a:lnTo>
                <a:lnTo>
                  <a:pt x="154" y="452"/>
                </a:lnTo>
                <a:lnTo>
                  <a:pt x="154" y="451"/>
                </a:lnTo>
                <a:lnTo>
                  <a:pt x="155" y="450"/>
                </a:lnTo>
                <a:lnTo>
                  <a:pt x="156" y="448"/>
                </a:lnTo>
                <a:lnTo>
                  <a:pt x="156" y="447"/>
                </a:lnTo>
                <a:lnTo>
                  <a:pt x="156" y="446"/>
                </a:lnTo>
                <a:lnTo>
                  <a:pt x="157" y="444"/>
                </a:lnTo>
                <a:lnTo>
                  <a:pt x="157" y="443"/>
                </a:lnTo>
                <a:lnTo>
                  <a:pt x="158" y="442"/>
                </a:lnTo>
                <a:lnTo>
                  <a:pt x="158" y="440"/>
                </a:lnTo>
                <a:lnTo>
                  <a:pt x="159" y="438"/>
                </a:lnTo>
                <a:lnTo>
                  <a:pt x="160" y="438"/>
                </a:lnTo>
                <a:lnTo>
                  <a:pt x="160" y="436"/>
                </a:lnTo>
                <a:lnTo>
                  <a:pt x="160" y="435"/>
                </a:lnTo>
                <a:lnTo>
                  <a:pt x="160" y="434"/>
                </a:lnTo>
                <a:lnTo>
                  <a:pt x="160" y="434"/>
                </a:lnTo>
                <a:lnTo>
                  <a:pt x="161" y="432"/>
                </a:lnTo>
                <a:lnTo>
                  <a:pt x="162" y="431"/>
                </a:lnTo>
                <a:lnTo>
                  <a:pt x="163" y="429"/>
                </a:lnTo>
                <a:lnTo>
                  <a:pt x="165" y="429"/>
                </a:lnTo>
                <a:lnTo>
                  <a:pt x="165" y="428"/>
                </a:lnTo>
                <a:lnTo>
                  <a:pt x="166" y="426"/>
                </a:lnTo>
                <a:lnTo>
                  <a:pt x="166" y="425"/>
                </a:lnTo>
                <a:lnTo>
                  <a:pt x="167" y="424"/>
                </a:lnTo>
                <a:lnTo>
                  <a:pt x="168" y="422"/>
                </a:lnTo>
                <a:lnTo>
                  <a:pt x="169" y="420"/>
                </a:lnTo>
                <a:lnTo>
                  <a:pt x="169" y="419"/>
                </a:lnTo>
                <a:lnTo>
                  <a:pt x="169" y="418"/>
                </a:lnTo>
                <a:lnTo>
                  <a:pt x="170" y="416"/>
                </a:lnTo>
                <a:lnTo>
                  <a:pt x="170" y="416"/>
                </a:lnTo>
                <a:lnTo>
                  <a:pt x="171" y="415"/>
                </a:lnTo>
                <a:lnTo>
                  <a:pt x="171" y="414"/>
                </a:lnTo>
                <a:lnTo>
                  <a:pt x="171" y="413"/>
                </a:lnTo>
                <a:lnTo>
                  <a:pt x="172" y="412"/>
                </a:lnTo>
                <a:lnTo>
                  <a:pt x="172" y="411"/>
                </a:lnTo>
                <a:lnTo>
                  <a:pt x="172" y="411"/>
                </a:lnTo>
                <a:lnTo>
                  <a:pt x="173" y="410"/>
                </a:lnTo>
                <a:lnTo>
                  <a:pt x="174" y="409"/>
                </a:lnTo>
                <a:lnTo>
                  <a:pt x="174" y="408"/>
                </a:lnTo>
                <a:lnTo>
                  <a:pt x="174" y="407"/>
                </a:lnTo>
                <a:lnTo>
                  <a:pt x="174" y="407"/>
                </a:lnTo>
                <a:lnTo>
                  <a:pt x="174" y="406"/>
                </a:lnTo>
                <a:lnTo>
                  <a:pt x="174" y="405"/>
                </a:lnTo>
                <a:lnTo>
                  <a:pt x="174" y="404"/>
                </a:lnTo>
                <a:lnTo>
                  <a:pt x="174" y="403"/>
                </a:lnTo>
                <a:lnTo>
                  <a:pt x="174" y="402"/>
                </a:lnTo>
                <a:lnTo>
                  <a:pt x="174" y="402"/>
                </a:lnTo>
                <a:lnTo>
                  <a:pt x="174" y="400"/>
                </a:lnTo>
                <a:lnTo>
                  <a:pt x="175" y="399"/>
                </a:lnTo>
                <a:lnTo>
                  <a:pt x="175" y="398"/>
                </a:lnTo>
                <a:lnTo>
                  <a:pt x="175" y="398"/>
                </a:lnTo>
                <a:lnTo>
                  <a:pt x="175" y="397"/>
                </a:lnTo>
                <a:lnTo>
                  <a:pt x="175" y="396"/>
                </a:lnTo>
                <a:lnTo>
                  <a:pt x="175" y="395"/>
                </a:lnTo>
                <a:lnTo>
                  <a:pt x="175" y="394"/>
                </a:lnTo>
                <a:lnTo>
                  <a:pt x="175" y="393"/>
                </a:lnTo>
                <a:lnTo>
                  <a:pt x="175" y="393"/>
                </a:lnTo>
                <a:lnTo>
                  <a:pt x="175" y="392"/>
                </a:lnTo>
                <a:lnTo>
                  <a:pt x="176" y="391"/>
                </a:lnTo>
                <a:lnTo>
                  <a:pt x="176" y="390"/>
                </a:lnTo>
                <a:lnTo>
                  <a:pt x="176" y="389"/>
                </a:lnTo>
                <a:lnTo>
                  <a:pt x="176" y="389"/>
                </a:lnTo>
                <a:lnTo>
                  <a:pt x="175" y="389"/>
                </a:lnTo>
                <a:lnTo>
                  <a:pt x="175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7"/>
                </a:lnTo>
                <a:lnTo>
                  <a:pt x="173" y="387"/>
                </a:lnTo>
                <a:lnTo>
                  <a:pt x="173" y="386"/>
                </a:lnTo>
                <a:lnTo>
                  <a:pt x="173" y="385"/>
                </a:lnTo>
                <a:lnTo>
                  <a:pt x="173" y="384"/>
                </a:lnTo>
                <a:lnTo>
                  <a:pt x="173" y="384"/>
                </a:lnTo>
                <a:lnTo>
                  <a:pt x="173" y="383"/>
                </a:lnTo>
                <a:lnTo>
                  <a:pt x="173" y="382"/>
                </a:lnTo>
                <a:lnTo>
                  <a:pt x="173" y="381"/>
                </a:lnTo>
                <a:lnTo>
                  <a:pt x="173" y="380"/>
                </a:lnTo>
                <a:lnTo>
                  <a:pt x="174" y="380"/>
                </a:lnTo>
                <a:lnTo>
                  <a:pt x="174" y="380"/>
                </a:lnTo>
                <a:lnTo>
                  <a:pt x="175" y="380"/>
                </a:lnTo>
                <a:lnTo>
                  <a:pt x="175" y="379"/>
                </a:lnTo>
                <a:lnTo>
                  <a:pt x="175" y="379"/>
                </a:lnTo>
                <a:lnTo>
                  <a:pt x="175" y="378"/>
                </a:lnTo>
                <a:lnTo>
                  <a:pt x="174" y="377"/>
                </a:lnTo>
                <a:lnTo>
                  <a:pt x="174" y="377"/>
                </a:lnTo>
                <a:lnTo>
                  <a:pt x="174" y="376"/>
                </a:lnTo>
                <a:lnTo>
                  <a:pt x="173" y="376"/>
                </a:lnTo>
                <a:lnTo>
                  <a:pt x="173" y="375"/>
                </a:lnTo>
                <a:lnTo>
                  <a:pt x="174" y="375"/>
                </a:lnTo>
                <a:lnTo>
                  <a:pt x="174" y="375"/>
                </a:lnTo>
                <a:lnTo>
                  <a:pt x="174" y="374"/>
                </a:lnTo>
                <a:lnTo>
                  <a:pt x="174" y="373"/>
                </a:lnTo>
                <a:lnTo>
                  <a:pt x="174" y="372"/>
                </a:lnTo>
                <a:lnTo>
                  <a:pt x="174" y="371"/>
                </a:lnTo>
                <a:lnTo>
                  <a:pt x="174" y="370"/>
                </a:lnTo>
                <a:lnTo>
                  <a:pt x="174" y="370"/>
                </a:lnTo>
                <a:lnTo>
                  <a:pt x="174" y="369"/>
                </a:lnTo>
                <a:lnTo>
                  <a:pt x="174" y="368"/>
                </a:lnTo>
                <a:lnTo>
                  <a:pt x="175" y="368"/>
                </a:lnTo>
                <a:lnTo>
                  <a:pt x="175" y="367"/>
                </a:lnTo>
                <a:lnTo>
                  <a:pt x="175" y="366"/>
                </a:lnTo>
                <a:lnTo>
                  <a:pt x="175" y="366"/>
                </a:lnTo>
                <a:lnTo>
                  <a:pt x="175" y="365"/>
                </a:lnTo>
                <a:lnTo>
                  <a:pt x="175" y="364"/>
                </a:lnTo>
                <a:lnTo>
                  <a:pt x="175" y="363"/>
                </a:lnTo>
                <a:lnTo>
                  <a:pt x="175" y="362"/>
                </a:lnTo>
                <a:lnTo>
                  <a:pt x="175" y="361"/>
                </a:lnTo>
                <a:lnTo>
                  <a:pt x="175" y="360"/>
                </a:lnTo>
                <a:lnTo>
                  <a:pt x="175" y="359"/>
                </a:lnTo>
                <a:lnTo>
                  <a:pt x="175" y="358"/>
                </a:lnTo>
                <a:lnTo>
                  <a:pt x="176" y="358"/>
                </a:lnTo>
                <a:lnTo>
                  <a:pt x="176" y="357"/>
                </a:lnTo>
                <a:lnTo>
                  <a:pt x="176" y="357"/>
                </a:lnTo>
                <a:lnTo>
                  <a:pt x="176" y="356"/>
                </a:lnTo>
                <a:lnTo>
                  <a:pt x="176" y="355"/>
                </a:lnTo>
                <a:lnTo>
                  <a:pt x="176" y="354"/>
                </a:lnTo>
                <a:lnTo>
                  <a:pt x="175" y="353"/>
                </a:lnTo>
                <a:lnTo>
                  <a:pt x="175" y="352"/>
                </a:lnTo>
                <a:lnTo>
                  <a:pt x="175" y="352"/>
                </a:lnTo>
                <a:lnTo>
                  <a:pt x="174" y="351"/>
                </a:lnTo>
                <a:lnTo>
                  <a:pt x="174" y="350"/>
                </a:lnTo>
                <a:lnTo>
                  <a:pt x="174" y="349"/>
                </a:lnTo>
                <a:lnTo>
                  <a:pt x="174" y="348"/>
                </a:lnTo>
                <a:lnTo>
                  <a:pt x="174" y="348"/>
                </a:lnTo>
                <a:lnTo>
                  <a:pt x="173" y="348"/>
                </a:lnTo>
                <a:lnTo>
                  <a:pt x="173" y="347"/>
                </a:lnTo>
                <a:lnTo>
                  <a:pt x="173" y="346"/>
                </a:lnTo>
                <a:lnTo>
                  <a:pt x="172" y="345"/>
                </a:lnTo>
                <a:lnTo>
                  <a:pt x="172" y="344"/>
                </a:lnTo>
                <a:lnTo>
                  <a:pt x="171" y="344"/>
                </a:lnTo>
                <a:lnTo>
                  <a:pt x="171" y="343"/>
                </a:lnTo>
                <a:lnTo>
                  <a:pt x="170" y="343"/>
                </a:lnTo>
                <a:lnTo>
                  <a:pt x="169" y="342"/>
                </a:lnTo>
                <a:lnTo>
                  <a:pt x="169" y="341"/>
                </a:lnTo>
                <a:lnTo>
                  <a:pt x="169" y="341"/>
                </a:lnTo>
                <a:lnTo>
                  <a:pt x="169" y="340"/>
                </a:lnTo>
                <a:lnTo>
                  <a:pt x="168" y="339"/>
                </a:lnTo>
                <a:lnTo>
                  <a:pt x="167" y="339"/>
                </a:lnTo>
                <a:lnTo>
                  <a:pt x="167" y="338"/>
                </a:lnTo>
                <a:lnTo>
                  <a:pt x="166" y="337"/>
                </a:lnTo>
                <a:lnTo>
                  <a:pt x="166" y="336"/>
                </a:lnTo>
                <a:lnTo>
                  <a:pt x="165" y="336"/>
                </a:lnTo>
                <a:lnTo>
                  <a:pt x="165" y="335"/>
                </a:lnTo>
                <a:lnTo>
                  <a:pt x="164" y="334"/>
                </a:lnTo>
                <a:lnTo>
                  <a:pt x="164" y="334"/>
                </a:lnTo>
                <a:lnTo>
                  <a:pt x="163" y="333"/>
                </a:lnTo>
                <a:lnTo>
                  <a:pt x="163" y="332"/>
                </a:lnTo>
                <a:lnTo>
                  <a:pt x="162" y="331"/>
                </a:lnTo>
                <a:lnTo>
                  <a:pt x="162" y="330"/>
                </a:lnTo>
                <a:lnTo>
                  <a:pt x="162" y="330"/>
                </a:lnTo>
                <a:lnTo>
                  <a:pt x="162" y="329"/>
                </a:lnTo>
                <a:lnTo>
                  <a:pt x="161" y="328"/>
                </a:lnTo>
                <a:lnTo>
                  <a:pt x="161" y="327"/>
                </a:lnTo>
                <a:lnTo>
                  <a:pt x="161" y="326"/>
                </a:lnTo>
                <a:lnTo>
                  <a:pt x="161" y="325"/>
                </a:lnTo>
                <a:lnTo>
                  <a:pt x="161" y="325"/>
                </a:lnTo>
                <a:lnTo>
                  <a:pt x="162" y="325"/>
                </a:lnTo>
                <a:lnTo>
                  <a:pt x="162" y="323"/>
                </a:lnTo>
                <a:lnTo>
                  <a:pt x="163" y="322"/>
                </a:lnTo>
                <a:lnTo>
                  <a:pt x="164" y="321"/>
                </a:lnTo>
                <a:lnTo>
                  <a:pt x="165" y="321"/>
                </a:lnTo>
                <a:lnTo>
                  <a:pt x="165" y="320"/>
                </a:lnTo>
                <a:lnTo>
                  <a:pt x="166" y="319"/>
                </a:lnTo>
                <a:lnTo>
                  <a:pt x="167" y="318"/>
                </a:lnTo>
                <a:lnTo>
                  <a:pt x="168" y="317"/>
                </a:lnTo>
                <a:lnTo>
                  <a:pt x="169" y="316"/>
                </a:lnTo>
                <a:lnTo>
                  <a:pt x="169" y="316"/>
                </a:lnTo>
                <a:lnTo>
                  <a:pt x="169" y="316"/>
                </a:lnTo>
                <a:lnTo>
                  <a:pt x="170" y="315"/>
                </a:lnTo>
                <a:lnTo>
                  <a:pt x="171" y="314"/>
                </a:lnTo>
                <a:lnTo>
                  <a:pt x="172" y="313"/>
                </a:lnTo>
                <a:lnTo>
                  <a:pt x="172" y="312"/>
                </a:lnTo>
                <a:lnTo>
                  <a:pt x="172" y="312"/>
                </a:lnTo>
                <a:lnTo>
                  <a:pt x="172" y="311"/>
                </a:lnTo>
                <a:lnTo>
                  <a:pt x="172" y="310"/>
                </a:lnTo>
                <a:lnTo>
                  <a:pt x="172" y="309"/>
                </a:lnTo>
                <a:lnTo>
                  <a:pt x="173" y="308"/>
                </a:lnTo>
                <a:lnTo>
                  <a:pt x="173" y="307"/>
                </a:lnTo>
                <a:lnTo>
                  <a:pt x="173" y="307"/>
                </a:lnTo>
                <a:lnTo>
                  <a:pt x="173" y="306"/>
                </a:lnTo>
                <a:lnTo>
                  <a:pt x="174" y="305"/>
                </a:lnTo>
                <a:lnTo>
                  <a:pt x="174" y="304"/>
                </a:lnTo>
                <a:lnTo>
                  <a:pt x="174" y="303"/>
                </a:lnTo>
                <a:lnTo>
                  <a:pt x="174" y="303"/>
                </a:lnTo>
                <a:lnTo>
                  <a:pt x="174" y="302"/>
                </a:lnTo>
                <a:lnTo>
                  <a:pt x="175" y="301"/>
                </a:lnTo>
                <a:lnTo>
                  <a:pt x="175" y="300"/>
                </a:lnTo>
                <a:lnTo>
                  <a:pt x="176" y="299"/>
                </a:lnTo>
                <a:lnTo>
                  <a:pt x="176" y="298"/>
                </a:lnTo>
                <a:lnTo>
                  <a:pt x="177" y="298"/>
                </a:lnTo>
                <a:lnTo>
                  <a:pt x="177" y="298"/>
                </a:lnTo>
                <a:lnTo>
                  <a:pt x="178" y="297"/>
                </a:lnTo>
                <a:lnTo>
                  <a:pt x="178" y="296"/>
                </a:lnTo>
                <a:lnTo>
                  <a:pt x="178" y="296"/>
                </a:lnTo>
                <a:lnTo>
                  <a:pt x="179" y="295"/>
                </a:lnTo>
                <a:lnTo>
                  <a:pt x="180" y="294"/>
                </a:lnTo>
                <a:lnTo>
                  <a:pt x="180" y="294"/>
                </a:lnTo>
                <a:lnTo>
                  <a:pt x="181" y="294"/>
                </a:lnTo>
                <a:lnTo>
                  <a:pt x="182" y="293"/>
                </a:lnTo>
                <a:lnTo>
                  <a:pt x="182" y="292"/>
                </a:lnTo>
                <a:lnTo>
                  <a:pt x="183" y="292"/>
                </a:lnTo>
                <a:lnTo>
                  <a:pt x="183" y="291"/>
                </a:lnTo>
                <a:lnTo>
                  <a:pt x="184" y="290"/>
                </a:lnTo>
                <a:lnTo>
                  <a:pt x="185" y="289"/>
                </a:lnTo>
                <a:lnTo>
                  <a:pt x="186" y="289"/>
                </a:lnTo>
                <a:lnTo>
                  <a:pt x="187" y="288"/>
                </a:lnTo>
                <a:lnTo>
                  <a:pt x="187" y="287"/>
                </a:lnTo>
                <a:lnTo>
                  <a:pt x="188" y="287"/>
                </a:lnTo>
                <a:lnTo>
                  <a:pt x="189" y="286"/>
                </a:lnTo>
                <a:lnTo>
                  <a:pt x="190" y="285"/>
                </a:lnTo>
                <a:lnTo>
                  <a:pt x="191" y="285"/>
                </a:lnTo>
                <a:lnTo>
                  <a:pt x="191" y="285"/>
                </a:lnTo>
                <a:lnTo>
                  <a:pt x="192" y="285"/>
                </a:lnTo>
                <a:lnTo>
                  <a:pt x="192" y="284"/>
                </a:lnTo>
                <a:lnTo>
                  <a:pt x="193" y="284"/>
                </a:lnTo>
                <a:lnTo>
                  <a:pt x="194" y="283"/>
                </a:lnTo>
                <a:lnTo>
                  <a:pt x="196" y="282"/>
                </a:lnTo>
                <a:lnTo>
                  <a:pt x="196" y="281"/>
                </a:lnTo>
                <a:lnTo>
                  <a:pt x="197" y="281"/>
                </a:lnTo>
                <a:lnTo>
                  <a:pt x="198" y="280"/>
                </a:lnTo>
                <a:lnTo>
                  <a:pt x="199" y="280"/>
                </a:lnTo>
                <a:lnTo>
                  <a:pt x="200" y="280"/>
                </a:lnTo>
                <a:lnTo>
                  <a:pt x="201" y="280"/>
                </a:lnTo>
                <a:lnTo>
                  <a:pt x="201" y="279"/>
                </a:lnTo>
                <a:lnTo>
                  <a:pt x="202" y="279"/>
                </a:lnTo>
                <a:lnTo>
                  <a:pt x="202" y="278"/>
                </a:lnTo>
                <a:lnTo>
                  <a:pt x="203" y="278"/>
                </a:lnTo>
                <a:lnTo>
                  <a:pt x="204" y="277"/>
                </a:lnTo>
                <a:lnTo>
                  <a:pt x="205" y="276"/>
                </a:lnTo>
                <a:lnTo>
                  <a:pt x="206" y="276"/>
                </a:lnTo>
                <a:lnTo>
                  <a:pt x="208" y="276"/>
                </a:lnTo>
                <a:lnTo>
                  <a:pt x="210" y="274"/>
                </a:lnTo>
                <a:lnTo>
                  <a:pt x="210" y="274"/>
                </a:lnTo>
                <a:lnTo>
                  <a:pt x="211" y="273"/>
                </a:lnTo>
                <a:lnTo>
                  <a:pt x="212" y="273"/>
                </a:lnTo>
                <a:lnTo>
                  <a:pt x="213" y="273"/>
                </a:lnTo>
                <a:lnTo>
                  <a:pt x="213" y="272"/>
                </a:lnTo>
                <a:lnTo>
                  <a:pt x="214" y="272"/>
                </a:lnTo>
                <a:lnTo>
                  <a:pt x="214" y="272"/>
                </a:lnTo>
                <a:lnTo>
                  <a:pt x="214" y="271"/>
                </a:lnTo>
                <a:lnTo>
                  <a:pt x="215" y="271"/>
                </a:lnTo>
                <a:lnTo>
                  <a:pt x="216" y="271"/>
                </a:lnTo>
                <a:lnTo>
                  <a:pt x="217" y="271"/>
                </a:lnTo>
                <a:lnTo>
                  <a:pt x="218" y="271"/>
                </a:lnTo>
                <a:lnTo>
                  <a:pt x="218" y="270"/>
                </a:lnTo>
                <a:lnTo>
                  <a:pt x="219" y="270"/>
                </a:lnTo>
                <a:lnTo>
                  <a:pt x="219" y="269"/>
                </a:lnTo>
                <a:lnTo>
                  <a:pt x="220" y="269"/>
                </a:lnTo>
                <a:lnTo>
                  <a:pt x="220" y="268"/>
                </a:lnTo>
                <a:lnTo>
                  <a:pt x="221" y="268"/>
                </a:lnTo>
                <a:lnTo>
                  <a:pt x="222" y="268"/>
                </a:lnTo>
                <a:lnTo>
                  <a:pt x="223" y="267"/>
                </a:lnTo>
                <a:lnTo>
                  <a:pt x="223" y="267"/>
                </a:lnTo>
                <a:lnTo>
                  <a:pt x="224" y="267"/>
                </a:lnTo>
                <a:lnTo>
                  <a:pt x="225" y="267"/>
                </a:lnTo>
                <a:lnTo>
                  <a:pt x="226" y="266"/>
                </a:lnTo>
                <a:lnTo>
                  <a:pt x="227" y="266"/>
                </a:lnTo>
                <a:lnTo>
                  <a:pt x="228" y="265"/>
                </a:lnTo>
                <a:lnTo>
                  <a:pt x="228" y="265"/>
                </a:lnTo>
                <a:lnTo>
                  <a:pt x="229" y="264"/>
                </a:lnTo>
                <a:lnTo>
                  <a:pt x="230" y="264"/>
                </a:lnTo>
                <a:lnTo>
                  <a:pt x="230" y="263"/>
                </a:lnTo>
                <a:lnTo>
                  <a:pt x="231" y="263"/>
                </a:lnTo>
                <a:lnTo>
                  <a:pt x="232" y="263"/>
                </a:lnTo>
                <a:lnTo>
                  <a:pt x="232" y="262"/>
                </a:lnTo>
                <a:lnTo>
                  <a:pt x="232" y="262"/>
                </a:lnTo>
                <a:lnTo>
                  <a:pt x="233" y="262"/>
                </a:lnTo>
                <a:lnTo>
                  <a:pt x="233" y="262"/>
                </a:lnTo>
                <a:lnTo>
                  <a:pt x="234" y="262"/>
                </a:lnTo>
                <a:lnTo>
                  <a:pt x="235" y="262"/>
                </a:lnTo>
                <a:lnTo>
                  <a:pt x="235" y="261"/>
                </a:lnTo>
                <a:lnTo>
                  <a:pt x="236" y="261"/>
                </a:lnTo>
                <a:lnTo>
                  <a:pt x="237" y="261"/>
                </a:lnTo>
                <a:lnTo>
                  <a:pt x="237" y="260"/>
                </a:lnTo>
                <a:lnTo>
                  <a:pt x="237" y="260"/>
                </a:lnTo>
                <a:lnTo>
                  <a:pt x="238" y="260"/>
                </a:lnTo>
                <a:lnTo>
                  <a:pt x="238" y="259"/>
                </a:lnTo>
                <a:lnTo>
                  <a:pt x="239" y="259"/>
                </a:lnTo>
                <a:lnTo>
                  <a:pt x="240" y="259"/>
                </a:lnTo>
                <a:lnTo>
                  <a:pt x="240" y="258"/>
                </a:lnTo>
                <a:lnTo>
                  <a:pt x="241" y="258"/>
                </a:lnTo>
                <a:lnTo>
                  <a:pt x="241" y="258"/>
                </a:lnTo>
                <a:lnTo>
                  <a:pt x="242" y="258"/>
                </a:lnTo>
                <a:lnTo>
                  <a:pt x="242" y="257"/>
                </a:lnTo>
                <a:lnTo>
                  <a:pt x="243" y="257"/>
                </a:lnTo>
                <a:lnTo>
                  <a:pt x="244" y="257"/>
                </a:lnTo>
                <a:lnTo>
                  <a:pt x="244" y="256"/>
                </a:lnTo>
                <a:lnTo>
                  <a:pt x="245" y="256"/>
                </a:lnTo>
                <a:lnTo>
                  <a:pt x="246" y="256"/>
                </a:lnTo>
                <a:lnTo>
                  <a:pt x="246" y="255"/>
                </a:lnTo>
                <a:lnTo>
                  <a:pt x="247" y="255"/>
                </a:lnTo>
                <a:lnTo>
                  <a:pt x="247" y="254"/>
                </a:lnTo>
                <a:lnTo>
                  <a:pt x="248" y="254"/>
                </a:lnTo>
                <a:lnTo>
                  <a:pt x="249" y="253"/>
                </a:lnTo>
                <a:lnTo>
                  <a:pt x="250" y="253"/>
                </a:lnTo>
                <a:lnTo>
                  <a:pt x="250" y="253"/>
                </a:lnTo>
                <a:lnTo>
                  <a:pt x="251" y="253"/>
                </a:lnTo>
                <a:lnTo>
                  <a:pt x="251" y="252"/>
                </a:lnTo>
                <a:lnTo>
                  <a:pt x="252" y="252"/>
                </a:lnTo>
                <a:lnTo>
                  <a:pt x="253" y="251"/>
                </a:lnTo>
                <a:lnTo>
                  <a:pt x="254" y="251"/>
                </a:lnTo>
                <a:lnTo>
                  <a:pt x="255" y="250"/>
                </a:lnTo>
                <a:lnTo>
                  <a:pt x="255" y="250"/>
                </a:lnTo>
                <a:lnTo>
                  <a:pt x="255" y="249"/>
                </a:lnTo>
                <a:lnTo>
                  <a:pt x="256" y="249"/>
                </a:lnTo>
                <a:lnTo>
                  <a:pt x="256" y="249"/>
                </a:lnTo>
                <a:lnTo>
                  <a:pt x="257" y="249"/>
                </a:lnTo>
                <a:lnTo>
                  <a:pt x="258" y="248"/>
                </a:lnTo>
                <a:lnTo>
                  <a:pt x="259" y="248"/>
                </a:lnTo>
                <a:lnTo>
                  <a:pt x="259" y="247"/>
                </a:lnTo>
                <a:lnTo>
                  <a:pt x="259" y="247"/>
                </a:lnTo>
                <a:lnTo>
                  <a:pt x="260" y="246"/>
                </a:lnTo>
                <a:lnTo>
                  <a:pt x="261" y="245"/>
                </a:lnTo>
                <a:lnTo>
                  <a:pt x="262" y="245"/>
                </a:lnTo>
                <a:lnTo>
                  <a:pt x="262" y="244"/>
                </a:lnTo>
                <a:lnTo>
                  <a:pt x="263" y="244"/>
                </a:lnTo>
                <a:lnTo>
                  <a:pt x="263" y="244"/>
                </a:lnTo>
                <a:lnTo>
                  <a:pt x="264" y="244"/>
                </a:lnTo>
                <a:lnTo>
                  <a:pt x="264" y="243"/>
                </a:lnTo>
                <a:lnTo>
                  <a:pt x="265" y="242"/>
                </a:lnTo>
                <a:lnTo>
                  <a:pt x="266" y="242"/>
                </a:lnTo>
                <a:lnTo>
                  <a:pt x="266" y="241"/>
                </a:lnTo>
                <a:lnTo>
                  <a:pt x="267" y="241"/>
                </a:lnTo>
                <a:lnTo>
                  <a:pt x="267" y="240"/>
                </a:lnTo>
                <a:lnTo>
                  <a:pt x="268" y="240"/>
                </a:lnTo>
                <a:lnTo>
                  <a:pt x="268" y="240"/>
                </a:lnTo>
                <a:lnTo>
                  <a:pt x="268" y="240"/>
                </a:lnTo>
                <a:lnTo>
                  <a:pt x="269" y="239"/>
                </a:lnTo>
                <a:lnTo>
                  <a:pt x="270" y="238"/>
                </a:lnTo>
                <a:lnTo>
                  <a:pt x="271" y="238"/>
                </a:lnTo>
                <a:lnTo>
                  <a:pt x="271" y="237"/>
                </a:lnTo>
                <a:lnTo>
                  <a:pt x="272" y="237"/>
                </a:lnTo>
                <a:lnTo>
                  <a:pt x="272" y="236"/>
                </a:lnTo>
                <a:lnTo>
                  <a:pt x="273" y="236"/>
                </a:lnTo>
                <a:lnTo>
                  <a:pt x="273" y="235"/>
                </a:lnTo>
                <a:lnTo>
                  <a:pt x="273" y="235"/>
                </a:lnTo>
                <a:lnTo>
                  <a:pt x="273" y="235"/>
                </a:lnTo>
                <a:lnTo>
                  <a:pt x="274" y="235"/>
                </a:lnTo>
                <a:lnTo>
                  <a:pt x="274" y="234"/>
                </a:lnTo>
                <a:lnTo>
                  <a:pt x="275" y="234"/>
                </a:lnTo>
                <a:lnTo>
                  <a:pt x="275" y="233"/>
                </a:lnTo>
                <a:lnTo>
                  <a:pt x="276" y="232"/>
                </a:lnTo>
                <a:lnTo>
                  <a:pt x="277" y="231"/>
                </a:lnTo>
                <a:lnTo>
                  <a:pt x="277" y="231"/>
                </a:lnTo>
                <a:lnTo>
                  <a:pt x="278" y="230"/>
                </a:lnTo>
                <a:lnTo>
                  <a:pt x="279" y="229"/>
                </a:lnTo>
                <a:lnTo>
                  <a:pt x="280" y="228"/>
                </a:lnTo>
                <a:lnTo>
                  <a:pt x="281" y="227"/>
                </a:lnTo>
                <a:lnTo>
                  <a:pt x="281" y="226"/>
                </a:lnTo>
                <a:lnTo>
                  <a:pt x="282" y="226"/>
                </a:lnTo>
                <a:lnTo>
                  <a:pt x="282" y="226"/>
                </a:lnTo>
                <a:lnTo>
                  <a:pt x="282" y="226"/>
                </a:lnTo>
                <a:lnTo>
                  <a:pt x="282" y="225"/>
                </a:lnTo>
                <a:lnTo>
                  <a:pt x="283" y="224"/>
                </a:lnTo>
                <a:lnTo>
                  <a:pt x="284" y="224"/>
                </a:lnTo>
                <a:lnTo>
                  <a:pt x="284" y="223"/>
                </a:lnTo>
                <a:lnTo>
                  <a:pt x="285" y="223"/>
                </a:lnTo>
                <a:lnTo>
                  <a:pt x="285" y="222"/>
                </a:lnTo>
                <a:lnTo>
                  <a:pt x="286" y="221"/>
                </a:lnTo>
                <a:lnTo>
                  <a:pt x="286" y="221"/>
                </a:lnTo>
                <a:lnTo>
                  <a:pt x="286" y="220"/>
                </a:lnTo>
                <a:lnTo>
                  <a:pt x="287" y="220"/>
                </a:lnTo>
                <a:lnTo>
                  <a:pt x="287" y="219"/>
                </a:lnTo>
                <a:lnTo>
                  <a:pt x="288" y="219"/>
                </a:lnTo>
                <a:lnTo>
                  <a:pt x="288" y="218"/>
                </a:lnTo>
                <a:lnTo>
                  <a:pt x="289" y="218"/>
                </a:lnTo>
                <a:lnTo>
                  <a:pt x="289" y="217"/>
                </a:lnTo>
                <a:lnTo>
                  <a:pt x="290" y="217"/>
                </a:lnTo>
                <a:lnTo>
                  <a:pt x="290" y="217"/>
                </a:lnTo>
                <a:lnTo>
                  <a:pt x="291" y="217"/>
                </a:lnTo>
                <a:lnTo>
                  <a:pt x="291" y="216"/>
                </a:lnTo>
                <a:lnTo>
                  <a:pt x="291" y="216"/>
                </a:lnTo>
                <a:lnTo>
                  <a:pt x="291" y="215"/>
                </a:lnTo>
                <a:lnTo>
                  <a:pt x="293" y="213"/>
                </a:lnTo>
                <a:lnTo>
                  <a:pt x="294" y="212"/>
                </a:lnTo>
                <a:lnTo>
                  <a:pt x="294" y="212"/>
                </a:lnTo>
                <a:lnTo>
                  <a:pt x="295" y="212"/>
                </a:lnTo>
                <a:lnTo>
                  <a:pt x="295" y="211"/>
                </a:lnTo>
                <a:lnTo>
                  <a:pt x="295" y="210"/>
                </a:lnTo>
                <a:lnTo>
                  <a:pt x="295" y="209"/>
                </a:lnTo>
                <a:lnTo>
                  <a:pt x="296" y="209"/>
                </a:lnTo>
                <a:lnTo>
                  <a:pt x="296" y="208"/>
                </a:lnTo>
                <a:lnTo>
                  <a:pt x="297" y="208"/>
                </a:lnTo>
                <a:lnTo>
                  <a:pt x="297" y="207"/>
                </a:lnTo>
                <a:lnTo>
                  <a:pt x="298" y="207"/>
                </a:lnTo>
                <a:lnTo>
                  <a:pt x="298" y="206"/>
                </a:lnTo>
                <a:lnTo>
                  <a:pt x="299" y="204"/>
                </a:lnTo>
                <a:lnTo>
                  <a:pt x="299" y="203"/>
                </a:lnTo>
                <a:lnTo>
                  <a:pt x="300" y="203"/>
                </a:lnTo>
                <a:lnTo>
                  <a:pt x="300" y="202"/>
                </a:lnTo>
                <a:lnTo>
                  <a:pt x="300" y="201"/>
                </a:lnTo>
                <a:lnTo>
                  <a:pt x="300" y="200"/>
                </a:lnTo>
                <a:lnTo>
                  <a:pt x="300" y="200"/>
                </a:lnTo>
                <a:lnTo>
                  <a:pt x="300" y="199"/>
                </a:lnTo>
                <a:lnTo>
                  <a:pt x="300" y="199"/>
                </a:lnTo>
                <a:lnTo>
                  <a:pt x="300" y="198"/>
                </a:lnTo>
                <a:lnTo>
                  <a:pt x="300" y="197"/>
                </a:lnTo>
                <a:lnTo>
                  <a:pt x="300" y="196"/>
                </a:lnTo>
                <a:lnTo>
                  <a:pt x="300" y="195"/>
                </a:lnTo>
                <a:lnTo>
                  <a:pt x="301" y="194"/>
                </a:lnTo>
                <a:lnTo>
                  <a:pt x="301" y="194"/>
                </a:lnTo>
                <a:lnTo>
                  <a:pt x="301" y="193"/>
                </a:lnTo>
                <a:lnTo>
                  <a:pt x="301" y="192"/>
                </a:lnTo>
                <a:lnTo>
                  <a:pt x="300" y="192"/>
                </a:lnTo>
                <a:lnTo>
                  <a:pt x="300" y="191"/>
                </a:lnTo>
                <a:lnTo>
                  <a:pt x="301" y="190"/>
                </a:lnTo>
                <a:lnTo>
                  <a:pt x="301" y="190"/>
                </a:lnTo>
                <a:lnTo>
                  <a:pt x="301" y="189"/>
                </a:lnTo>
                <a:lnTo>
                  <a:pt x="301" y="188"/>
                </a:lnTo>
                <a:lnTo>
                  <a:pt x="301" y="187"/>
                </a:lnTo>
                <a:lnTo>
                  <a:pt x="301" y="186"/>
                </a:lnTo>
                <a:lnTo>
                  <a:pt x="301" y="185"/>
                </a:lnTo>
                <a:lnTo>
                  <a:pt x="301" y="185"/>
                </a:lnTo>
                <a:lnTo>
                  <a:pt x="301" y="184"/>
                </a:lnTo>
                <a:lnTo>
                  <a:pt x="301" y="183"/>
                </a:lnTo>
                <a:lnTo>
                  <a:pt x="301" y="182"/>
                </a:lnTo>
                <a:lnTo>
                  <a:pt x="302" y="181"/>
                </a:lnTo>
                <a:lnTo>
                  <a:pt x="302" y="181"/>
                </a:lnTo>
                <a:lnTo>
                  <a:pt x="302" y="180"/>
                </a:lnTo>
                <a:lnTo>
                  <a:pt x="302" y="179"/>
                </a:lnTo>
                <a:lnTo>
                  <a:pt x="303" y="178"/>
                </a:lnTo>
                <a:lnTo>
                  <a:pt x="302" y="178"/>
                </a:lnTo>
                <a:lnTo>
                  <a:pt x="302" y="177"/>
                </a:lnTo>
                <a:lnTo>
                  <a:pt x="302" y="176"/>
                </a:lnTo>
                <a:lnTo>
                  <a:pt x="302" y="176"/>
                </a:lnTo>
                <a:lnTo>
                  <a:pt x="301" y="176"/>
                </a:lnTo>
                <a:lnTo>
                  <a:pt x="302" y="174"/>
                </a:lnTo>
                <a:lnTo>
                  <a:pt x="303" y="173"/>
                </a:lnTo>
                <a:lnTo>
                  <a:pt x="304" y="173"/>
                </a:lnTo>
                <a:lnTo>
                  <a:pt x="304" y="172"/>
                </a:lnTo>
                <a:lnTo>
                  <a:pt x="304" y="172"/>
                </a:lnTo>
                <a:lnTo>
                  <a:pt x="304" y="172"/>
                </a:lnTo>
                <a:lnTo>
                  <a:pt x="304" y="171"/>
                </a:lnTo>
                <a:lnTo>
                  <a:pt x="305" y="171"/>
                </a:lnTo>
                <a:lnTo>
                  <a:pt x="305" y="170"/>
                </a:lnTo>
                <a:lnTo>
                  <a:pt x="306" y="170"/>
                </a:lnTo>
                <a:lnTo>
                  <a:pt x="306" y="169"/>
                </a:lnTo>
                <a:lnTo>
                  <a:pt x="307" y="168"/>
                </a:lnTo>
                <a:lnTo>
                  <a:pt x="307" y="167"/>
                </a:lnTo>
                <a:lnTo>
                  <a:pt x="308" y="167"/>
                </a:lnTo>
                <a:lnTo>
                  <a:pt x="308" y="167"/>
                </a:lnTo>
                <a:lnTo>
                  <a:pt x="309" y="166"/>
                </a:lnTo>
                <a:lnTo>
                  <a:pt x="309" y="165"/>
                </a:lnTo>
                <a:lnTo>
                  <a:pt x="309" y="164"/>
                </a:lnTo>
                <a:lnTo>
                  <a:pt x="309" y="164"/>
                </a:lnTo>
                <a:lnTo>
                  <a:pt x="309" y="163"/>
                </a:lnTo>
                <a:lnTo>
                  <a:pt x="310" y="163"/>
                </a:lnTo>
                <a:lnTo>
                  <a:pt x="310" y="163"/>
                </a:lnTo>
                <a:lnTo>
                  <a:pt x="310" y="162"/>
                </a:lnTo>
                <a:lnTo>
                  <a:pt x="311" y="162"/>
                </a:lnTo>
                <a:lnTo>
                  <a:pt x="311" y="161"/>
                </a:lnTo>
                <a:lnTo>
                  <a:pt x="312" y="160"/>
                </a:lnTo>
                <a:lnTo>
                  <a:pt x="313" y="158"/>
                </a:lnTo>
                <a:lnTo>
                  <a:pt x="313" y="157"/>
                </a:lnTo>
                <a:lnTo>
                  <a:pt x="313" y="156"/>
                </a:lnTo>
                <a:lnTo>
                  <a:pt x="314" y="156"/>
                </a:lnTo>
                <a:lnTo>
                  <a:pt x="314" y="155"/>
                </a:lnTo>
                <a:lnTo>
                  <a:pt x="316" y="154"/>
                </a:lnTo>
                <a:lnTo>
                  <a:pt x="317" y="151"/>
                </a:lnTo>
                <a:lnTo>
                  <a:pt x="317" y="150"/>
                </a:lnTo>
                <a:lnTo>
                  <a:pt x="318" y="149"/>
                </a:lnTo>
                <a:lnTo>
                  <a:pt x="318" y="149"/>
                </a:lnTo>
                <a:lnTo>
                  <a:pt x="318" y="148"/>
                </a:lnTo>
                <a:lnTo>
                  <a:pt x="318" y="147"/>
                </a:lnTo>
                <a:lnTo>
                  <a:pt x="319" y="147"/>
                </a:lnTo>
                <a:lnTo>
                  <a:pt x="319" y="146"/>
                </a:lnTo>
                <a:lnTo>
                  <a:pt x="319" y="145"/>
                </a:lnTo>
                <a:lnTo>
                  <a:pt x="319" y="145"/>
                </a:lnTo>
                <a:lnTo>
                  <a:pt x="320" y="145"/>
                </a:lnTo>
                <a:lnTo>
                  <a:pt x="320" y="144"/>
                </a:lnTo>
                <a:lnTo>
                  <a:pt x="320" y="143"/>
                </a:lnTo>
                <a:lnTo>
                  <a:pt x="321" y="142"/>
                </a:lnTo>
                <a:lnTo>
                  <a:pt x="321" y="141"/>
                </a:lnTo>
                <a:lnTo>
                  <a:pt x="321" y="140"/>
                </a:lnTo>
                <a:lnTo>
                  <a:pt x="322" y="140"/>
                </a:lnTo>
                <a:lnTo>
                  <a:pt x="322" y="139"/>
                </a:lnTo>
                <a:lnTo>
                  <a:pt x="322" y="138"/>
                </a:lnTo>
                <a:lnTo>
                  <a:pt x="322" y="137"/>
                </a:lnTo>
                <a:lnTo>
                  <a:pt x="322" y="136"/>
                </a:lnTo>
                <a:lnTo>
                  <a:pt x="322" y="136"/>
                </a:lnTo>
                <a:lnTo>
                  <a:pt x="322" y="135"/>
                </a:lnTo>
                <a:lnTo>
                  <a:pt x="323" y="135"/>
                </a:lnTo>
                <a:lnTo>
                  <a:pt x="323" y="134"/>
                </a:lnTo>
                <a:lnTo>
                  <a:pt x="323" y="133"/>
                </a:lnTo>
                <a:lnTo>
                  <a:pt x="323" y="132"/>
                </a:lnTo>
                <a:lnTo>
                  <a:pt x="323" y="131"/>
                </a:lnTo>
                <a:lnTo>
                  <a:pt x="323" y="131"/>
                </a:lnTo>
                <a:lnTo>
                  <a:pt x="324" y="130"/>
                </a:lnTo>
                <a:lnTo>
                  <a:pt x="324" y="129"/>
                </a:lnTo>
                <a:lnTo>
                  <a:pt x="324" y="128"/>
                </a:lnTo>
                <a:lnTo>
                  <a:pt x="324" y="127"/>
                </a:lnTo>
                <a:lnTo>
                  <a:pt x="324" y="127"/>
                </a:lnTo>
                <a:lnTo>
                  <a:pt x="324" y="126"/>
                </a:lnTo>
                <a:lnTo>
                  <a:pt x="324" y="125"/>
                </a:lnTo>
                <a:lnTo>
                  <a:pt x="324" y="124"/>
                </a:lnTo>
                <a:lnTo>
                  <a:pt x="324" y="123"/>
                </a:lnTo>
                <a:lnTo>
                  <a:pt x="324" y="122"/>
                </a:lnTo>
                <a:lnTo>
                  <a:pt x="324" y="122"/>
                </a:lnTo>
                <a:lnTo>
                  <a:pt x="324" y="121"/>
                </a:lnTo>
                <a:lnTo>
                  <a:pt x="323" y="121"/>
                </a:lnTo>
                <a:lnTo>
                  <a:pt x="323" y="120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3" y="117"/>
                </a:lnTo>
                <a:lnTo>
                  <a:pt x="323" y="116"/>
                </a:lnTo>
                <a:lnTo>
                  <a:pt x="322" y="116"/>
                </a:lnTo>
                <a:lnTo>
                  <a:pt x="322" y="115"/>
                </a:lnTo>
                <a:lnTo>
                  <a:pt x="322" y="114"/>
                </a:lnTo>
                <a:lnTo>
                  <a:pt x="322" y="113"/>
                </a:lnTo>
                <a:lnTo>
                  <a:pt x="322" y="113"/>
                </a:lnTo>
                <a:lnTo>
                  <a:pt x="322" y="112"/>
                </a:lnTo>
                <a:lnTo>
                  <a:pt x="322" y="112"/>
                </a:lnTo>
                <a:lnTo>
                  <a:pt x="322" y="111"/>
                </a:lnTo>
                <a:lnTo>
                  <a:pt x="322" y="110"/>
                </a:lnTo>
                <a:lnTo>
                  <a:pt x="322" y="109"/>
                </a:lnTo>
                <a:lnTo>
                  <a:pt x="322" y="109"/>
                </a:lnTo>
                <a:lnTo>
                  <a:pt x="322" y="108"/>
                </a:lnTo>
                <a:lnTo>
                  <a:pt x="322" y="107"/>
                </a:lnTo>
                <a:lnTo>
                  <a:pt x="322" y="106"/>
                </a:lnTo>
                <a:lnTo>
                  <a:pt x="322" y="105"/>
                </a:lnTo>
                <a:lnTo>
                  <a:pt x="322" y="104"/>
                </a:lnTo>
                <a:lnTo>
                  <a:pt x="322" y="104"/>
                </a:lnTo>
                <a:lnTo>
                  <a:pt x="322" y="103"/>
                </a:lnTo>
                <a:lnTo>
                  <a:pt x="322" y="102"/>
                </a:lnTo>
                <a:lnTo>
                  <a:pt x="322" y="101"/>
                </a:lnTo>
                <a:lnTo>
                  <a:pt x="322" y="100"/>
                </a:lnTo>
                <a:lnTo>
                  <a:pt x="322" y="100"/>
                </a:lnTo>
                <a:lnTo>
                  <a:pt x="322" y="99"/>
                </a:lnTo>
                <a:lnTo>
                  <a:pt x="322" y="98"/>
                </a:lnTo>
                <a:lnTo>
                  <a:pt x="322" y="97"/>
                </a:lnTo>
                <a:lnTo>
                  <a:pt x="322" y="96"/>
                </a:lnTo>
                <a:lnTo>
                  <a:pt x="322" y="95"/>
                </a:lnTo>
                <a:lnTo>
                  <a:pt x="322" y="95"/>
                </a:lnTo>
                <a:lnTo>
                  <a:pt x="322" y="94"/>
                </a:lnTo>
                <a:lnTo>
                  <a:pt x="323" y="94"/>
                </a:lnTo>
                <a:lnTo>
                  <a:pt x="323" y="93"/>
                </a:lnTo>
                <a:lnTo>
                  <a:pt x="323" y="92"/>
                </a:lnTo>
                <a:lnTo>
                  <a:pt x="323" y="91"/>
                </a:lnTo>
                <a:lnTo>
                  <a:pt x="324" y="91"/>
                </a:lnTo>
                <a:lnTo>
                  <a:pt x="324" y="90"/>
                </a:lnTo>
                <a:lnTo>
                  <a:pt x="324" y="89"/>
                </a:lnTo>
                <a:lnTo>
                  <a:pt x="325" y="88"/>
                </a:lnTo>
                <a:lnTo>
                  <a:pt x="325" y="87"/>
                </a:lnTo>
                <a:lnTo>
                  <a:pt x="325" y="86"/>
                </a:lnTo>
                <a:lnTo>
                  <a:pt x="326" y="86"/>
                </a:lnTo>
                <a:lnTo>
                  <a:pt x="326" y="85"/>
                </a:lnTo>
                <a:lnTo>
                  <a:pt x="327" y="84"/>
                </a:lnTo>
                <a:lnTo>
                  <a:pt x="327" y="83"/>
                </a:lnTo>
                <a:lnTo>
                  <a:pt x="327" y="82"/>
                </a:lnTo>
                <a:lnTo>
                  <a:pt x="327" y="82"/>
                </a:lnTo>
                <a:lnTo>
                  <a:pt x="327" y="81"/>
                </a:lnTo>
                <a:lnTo>
                  <a:pt x="328" y="81"/>
                </a:lnTo>
                <a:lnTo>
                  <a:pt x="328" y="80"/>
                </a:lnTo>
                <a:lnTo>
                  <a:pt x="328" y="79"/>
                </a:lnTo>
                <a:lnTo>
                  <a:pt x="329" y="79"/>
                </a:lnTo>
                <a:lnTo>
                  <a:pt x="329" y="78"/>
                </a:lnTo>
                <a:lnTo>
                  <a:pt x="330" y="77"/>
                </a:lnTo>
                <a:lnTo>
                  <a:pt x="330" y="77"/>
                </a:lnTo>
                <a:lnTo>
                  <a:pt x="331" y="76"/>
                </a:lnTo>
                <a:lnTo>
                  <a:pt x="331" y="75"/>
                </a:lnTo>
                <a:lnTo>
                  <a:pt x="331" y="74"/>
                </a:lnTo>
                <a:lnTo>
                  <a:pt x="331" y="73"/>
                </a:lnTo>
                <a:lnTo>
                  <a:pt x="331" y="72"/>
                </a:lnTo>
                <a:lnTo>
                  <a:pt x="332" y="72"/>
                </a:lnTo>
                <a:lnTo>
                  <a:pt x="332" y="72"/>
                </a:lnTo>
                <a:lnTo>
                  <a:pt x="333" y="71"/>
                </a:lnTo>
                <a:lnTo>
                  <a:pt x="333" y="70"/>
                </a:lnTo>
                <a:lnTo>
                  <a:pt x="334" y="69"/>
                </a:lnTo>
                <a:lnTo>
                  <a:pt x="334" y="68"/>
                </a:lnTo>
                <a:lnTo>
                  <a:pt x="335" y="68"/>
                </a:lnTo>
                <a:lnTo>
                  <a:pt x="335" y="67"/>
                </a:lnTo>
                <a:lnTo>
                  <a:pt x="335" y="66"/>
                </a:lnTo>
                <a:lnTo>
                  <a:pt x="336" y="65"/>
                </a:lnTo>
                <a:lnTo>
                  <a:pt x="336" y="64"/>
                </a:lnTo>
                <a:lnTo>
                  <a:pt x="336" y="63"/>
                </a:lnTo>
                <a:lnTo>
                  <a:pt x="336" y="63"/>
                </a:lnTo>
                <a:lnTo>
                  <a:pt x="336" y="63"/>
                </a:lnTo>
                <a:lnTo>
                  <a:pt x="336" y="62"/>
                </a:lnTo>
                <a:lnTo>
                  <a:pt x="336" y="61"/>
                </a:lnTo>
                <a:lnTo>
                  <a:pt x="336" y="60"/>
                </a:lnTo>
                <a:lnTo>
                  <a:pt x="336" y="59"/>
                </a:lnTo>
                <a:lnTo>
                  <a:pt x="336" y="59"/>
                </a:lnTo>
                <a:lnTo>
                  <a:pt x="336" y="58"/>
                </a:lnTo>
                <a:lnTo>
                  <a:pt x="337" y="57"/>
                </a:lnTo>
                <a:lnTo>
                  <a:pt x="337" y="56"/>
                </a:lnTo>
                <a:lnTo>
                  <a:pt x="337" y="55"/>
                </a:lnTo>
                <a:lnTo>
                  <a:pt x="337" y="54"/>
                </a:lnTo>
                <a:lnTo>
                  <a:pt x="337" y="54"/>
                </a:lnTo>
                <a:lnTo>
                  <a:pt x="337" y="53"/>
                </a:lnTo>
                <a:lnTo>
                  <a:pt x="337" y="52"/>
                </a:lnTo>
                <a:lnTo>
                  <a:pt x="337" y="51"/>
                </a:lnTo>
                <a:lnTo>
                  <a:pt x="337" y="50"/>
                </a:lnTo>
                <a:lnTo>
                  <a:pt x="337" y="50"/>
                </a:lnTo>
                <a:lnTo>
                  <a:pt x="337" y="49"/>
                </a:lnTo>
                <a:lnTo>
                  <a:pt x="337" y="48"/>
                </a:lnTo>
                <a:lnTo>
                  <a:pt x="337" y="47"/>
                </a:lnTo>
                <a:lnTo>
                  <a:pt x="338" y="47"/>
                </a:lnTo>
                <a:lnTo>
                  <a:pt x="338" y="46"/>
                </a:lnTo>
                <a:lnTo>
                  <a:pt x="338" y="45"/>
                </a:lnTo>
                <a:lnTo>
                  <a:pt x="338" y="45"/>
                </a:lnTo>
                <a:lnTo>
                  <a:pt x="338" y="44"/>
                </a:lnTo>
                <a:lnTo>
                  <a:pt x="338" y="43"/>
                </a:lnTo>
                <a:lnTo>
                  <a:pt x="338" y="42"/>
                </a:lnTo>
                <a:lnTo>
                  <a:pt x="338" y="41"/>
                </a:lnTo>
                <a:lnTo>
                  <a:pt x="338" y="41"/>
                </a:lnTo>
                <a:lnTo>
                  <a:pt x="338" y="40"/>
                </a:lnTo>
                <a:lnTo>
                  <a:pt x="338" y="39"/>
                </a:lnTo>
                <a:lnTo>
                  <a:pt x="338" y="38"/>
                </a:lnTo>
                <a:lnTo>
                  <a:pt x="338" y="37"/>
                </a:lnTo>
                <a:lnTo>
                  <a:pt x="338" y="36"/>
                </a:lnTo>
                <a:lnTo>
                  <a:pt x="338" y="36"/>
                </a:lnTo>
                <a:lnTo>
                  <a:pt x="338" y="35"/>
                </a:lnTo>
                <a:lnTo>
                  <a:pt x="337" y="35"/>
                </a:lnTo>
                <a:lnTo>
                  <a:pt x="337" y="34"/>
                </a:lnTo>
                <a:lnTo>
                  <a:pt x="337" y="33"/>
                </a:lnTo>
                <a:lnTo>
                  <a:pt x="337" y="32"/>
                </a:lnTo>
                <a:lnTo>
                  <a:pt x="337" y="32"/>
                </a:lnTo>
                <a:lnTo>
                  <a:pt x="337" y="31"/>
                </a:lnTo>
                <a:lnTo>
                  <a:pt x="336" y="30"/>
                </a:lnTo>
                <a:lnTo>
                  <a:pt x="336" y="29"/>
                </a:lnTo>
                <a:lnTo>
                  <a:pt x="336" y="28"/>
                </a:lnTo>
                <a:lnTo>
                  <a:pt x="336" y="27"/>
                </a:lnTo>
                <a:lnTo>
                  <a:pt x="336" y="27"/>
                </a:lnTo>
                <a:lnTo>
                  <a:pt x="336" y="26"/>
                </a:lnTo>
                <a:lnTo>
                  <a:pt x="336" y="25"/>
                </a:lnTo>
                <a:lnTo>
                  <a:pt x="336" y="24"/>
                </a:lnTo>
                <a:lnTo>
                  <a:pt x="336" y="23"/>
                </a:lnTo>
                <a:lnTo>
                  <a:pt x="336" y="23"/>
                </a:lnTo>
                <a:lnTo>
                  <a:pt x="336" y="22"/>
                </a:lnTo>
                <a:lnTo>
                  <a:pt x="336" y="21"/>
                </a:lnTo>
                <a:lnTo>
                  <a:pt x="336" y="20"/>
                </a:lnTo>
                <a:lnTo>
                  <a:pt x="336" y="19"/>
                </a:lnTo>
                <a:lnTo>
                  <a:pt x="336" y="18"/>
                </a:lnTo>
                <a:lnTo>
                  <a:pt x="335" y="18"/>
                </a:lnTo>
                <a:lnTo>
                  <a:pt x="335" y="18"/>
                </a:lnTo>
                <a:lnTo>
                  <a:pt x="335" y="17"/>
                </a:lnTo>
                <a:lnTo>
                  <a:pt x="335" y="16"/>
                </a:lnTo>
                <a:lnTo>
                  <a:pt x="335" y="15"/>
                </a:lnTo>
                <a:lnTo>
                  <a:pt x="334" y="15"/>
                </a:lnTo>
                <a:lnTo>
                  <a:pt x="334" y="14"/>
                </a:lnTo>
                <a:lnTo>
                  <a:pt x="334" y="14"/>
                </a:lnTo>
                <a:lnTo>
                  <a:pt x="334" y="13"/>
                </a:lnTo>
                <a:lnTo>
                  <a:pt x="333" y="12"/>
                </a:lnTo>
                <a:lnTo>
                  <a:pt x="333" y="11"/>
                </a:lnTo>
                <a:lnTo>
                  <a:pt x="333" y="10"/>
                </a:lnTo>
                <a:lnTo>
                  <a:pt x="333" y="9"/>
                </a:lnTo>
                <a:lnTo>
                  <a:pt x="332" y="9"/>
                </a:lnTo>
                <a:lnTo>
                  <a:pt x="332" y="8"/>
                </a:lnTo>
                <a:lnTo>
                  <a:pt x="332" y="7"/>
                </a:lnTo>
                <a:lnTo>
                  <a:pt x="331" y="7"/>
                </a:lnTo>
                <a:lnTo>
                  <a:pt x="331" y="6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4"/>
                </a:lnTo>
                <a:lnTo>
                  <a:pt x="331" y="3"/>
                </a:lnTo>
                <a:lnTo>
                  <a:pt x="331" y="2"/>
                </a:lnTo>
                <a:lnTo>
                  <a:pt x="331" y="2"/>
                </a:lnTo>
                <a:lnTo>
                  <a:pt x="342" y="2"/>
                </a:lnTo>
                <a:lnTo>
                  <a:pt x="397" y="0"/>
                </a:lnTo>
                <a:lnTo>
                  <a:pt x="398" y="0"/>
                </a:lnTo>
                <a:lnTo>
                  <a:pt x="404" y="0"/>
                </a:lnTo>
                <a:lnTo>
                  <a:pt x="413" y="0"/>
                </a:lnTo>
                <a:lnTo>
                  <a:pt x="432" y="0"/>
                </a:lnTo>
                <a:lnTo>
                  <a:pt x="434" y="0"/>
                </a:lnTo>
                <a:lnTo>
                  <a:pt x="436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zh-CN" altLang="en-US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0" name="Freeform 5">
            <a:extLst>
              <a:ext uri="{FF2B5EF4-FFF2-40B4-BE49-F238E27FC236}">
                <a16:creationId xmlns:a16="http://schemas.microsoft.com/office/drawing/2014/main" id="{0B40BDD7-D75F-9FDA-A4ED-AF825CA10AF0}"/>
              </a:ext>
            </a:extLst>
          </p:cNvPr>
          <p:cNvSpPr>
            <a:spLocks noEditPoints="1"/>
          </p:cNvSpPr>
          <p:nvPr/>
        </p:nvSpPr>
        <p:spPr bwMode="auto">
          <a:xfrm>
            <a:off x="5796136" y="1231060"/>
            <a:ext cx="2016224" cy="3572938"/>
          </a:xfrm>
          <a:custGeom>
            <a:avLst/>
            <a:gdLst>
              <a:gd name="T0" fmla="*/ 467 w 1075"/>
              <a:gd name="T1" fmla="*/ 1316 h 1905"/>
              <a:gd name="T2" fmla="*/ 420 w 1075"/>
              <a:gd name="T3" fmla="*/ 1220 h 1905"/>
              <a:gd name="T4" fmla="*/ 290 w 1075"/>
              <a:gd name="T5" fmla="*/ 1126 h 1905"/>
              <a:gd name="T6" fmla="*/ 381 w 1075"/>
              <a:gd name="T7" fmla="*/ 1197 h 1905"/>
              <a:gd name="T8" fmla="*/ 461 w 1075"/>
              <a:gd name="T9" fmla="*/ 1342 h 1905"/>
              <a:gd name="T10" fmla="*/ 512 w 1075"/>
              <a:gd name="T11" fmla="*/ 1485 h 1905"/>
              <a:gd name="T12" fmla="*/ 603 w 1075"/>
              <a:gd name="T13" fmla="*/ 1599 h 1905"/>
              <a:gd name="T14" fmla="*/ 348 w 1075"/>
              <a:gd name="T15" fmla="*/ 1738 h 1905"/>
              <a:gd name="T16" fmla="*/ 236 w 1075"/>
              <a:gd name="T17" fmla="*/ 1801 h 1905"/>
              <a:gd name="T18" fmla="*/ 205 w 1075"/>
              <a:gd name="T19" fmla="*/ 1648 h 1905"/>
              <a:gd name="T20" fmla="*/ 196 w 1075"/>
              <a:gd name="T21" fmla="*/ 1501 h 1905"/>
              <a:gd name="T22" fmla="*/ 151 w 1075"/>
              <a:gd name="T23" fmla="*/ 1351 h 1905"/>
              <a:gd name="T24" fmla="*/ 104 w 1075"/>
              <a:gd name="T25" fmla="*/ 1250 h 1905"/>
              <a:gd name="T26" fmla="*/ 236 w 1075"/>
              <a:gd name="T27" fmla="*/ 1138 h 1905"/>
              <a:gd name="T28" fmla="*/ 771 w 1075"/>
              <a:gd name="T29" fmla="*/ 732 h 1905"/>
              <a:gd name="T30" fmla="*/ 831 w 1075"/>
              <a:gd name="T31" fmla="*/ 21 h 1905"/>
              <a:gd name="T32" fmla="*/ 859 w 1075"/>
              <a:gd name="T33" fmla="*/ 190 h 1905"/>
              <a:gd name="T34" fmla="*/ 904 w 1075"/>
              <a:gd name="T35" fmla="*/ 339 h 1905"/>
              <a:gd name="T36" fmla="*/ 1014 w 1075"/>
              <a:gd name="T37" fmla="*/ 436 h 1905"/>
              <a:gd name="T38" fmla="*/ 928 w 1075"/>
              <a:gd name="T39" fmla="*/ 548 h 1905"/>
              <a:gd name="T40" fmla="*/ 865 w 1075"/>
              <a:gd name="T41" fmla="*/ 675 h 1905"/>
              <a:gd name="T42" fmla="*/ 794 w 1075"/>
              <a:gd name="T43" fmla="*/ 630 h 1905"/>
              <a:gd name="T44" fmla="*/ 747 w 1075"/>
              <a:gd name="T45" fmla="*/ 630 h 1905"/>
              <a:gd name="T46" fmla="*/ 662 w 1075"/>
              <a:gd name="T47" fmla="*/ 677 h 1905"/>
              <a:gd name="T48" fmla="*/ 564 w 1075"/>
              <a:gd name="T49" fmla="*/ 686 h 1905"/>
              <a:gd name="T50" fmla="*/ 479 w 1075"/>
              <a:gd name="T51" fmla="*/ 687 h 1905"/>
              <a:gd name="T52" fmla="*/ 348 w 1075"/>
              <a:gd name="T53" fmla="*/ 595 h 1905"/>
              <a:gd name="T54" fmla="*/ 232 w 1075"/>
              <a:gd name="T55" fmla="*/ 534 h 1905"/>
              <a:gd name="T56" fmla="*/ 273 w 1075"/>
              <a:gd name="T57" fmla="*/ 582 h 1905"/>
              <a:gd name="T58" fmla="*/ 341 w 1075"/>
              <a:gd name="T59" fmla="*/ 612 h 1905"/>
              <a:gd name="T60" fmla="*/ 483 w 1075"/>
              <a:gd name="T61" fmla="*/ 714 h 1905"/>
              <a:gd name="T62" fmla="*/ 516 w 1075"/>
              <a:gd name="T63" fmla="*/ 832 h 1905"/>
              <a:gd name="T64" fmla="*/ 586 w 1075"/>
              <a:gd name="T65" fmla="*/ 797 h 1905"/>
              <a:gd name="T66" fmla="*/ 600 w 1075"/>
              <a:gd name="T67" fmla="*/ 673 h 1905"/>
              <a:gd name="T68" fmla="*/ 673 w 1075"/>
              <a:gd name="T69" fmla="*/ 735 h 1905"/>
              <a:gd name="T70" fmla="*/ 749 w 1075"/>
              <a:gd name="T71" fmla="*/ 726 h 1905"/>
              <a:gd name="T72" fmla="*/ 853 w 1075"/>
              <a:gd name="T73" fmla="*/ 735 h 1905"/>
              <a:gd name="T74" fmla="*/ 838 w 1075"/>
              <a:gd name="T75" fmla="*/ 858 h 1905"/>
              <a:gd name="T76" fmla="*/ 823 w 1075"/>
              <a:gd name="T77" fmla="*/ 1016 h 1905"/>
              <a:gd name="T78" fmla="*/ 811 w 1075"/>
              <a:gd name="T79" fmla="*/ 1161 h 1905"/>
              <a:gd name="T80" fmla="*/ 853 w 1075"/>
              <a:gd name="T81" fmla="*/ 1299 h 1905"/>
              <a:gd name="T82" fmla="*/ 930 w 1075"/>
              <a:gd name="T83" fmla="*/ 1401 h 1905"/>
              <a:gd name="T84" fmla="*/ 971 w 1075"/>
              <a:gd name="T85" fmla="*/ 1388 h 1905"/>
              <a:gd name="T86" fmla="*/ 978 w 1075"/>
              <a:gd name="T87" fmla="*/ 1481 h 1905"/>
              <a:gd name="T88" fmla="*/ 930 w 1075"/>
              <a:gd name="T89" fmla="*/ 1613 h 1905"/>
              <a:gd name="T90" fmla="*/ 968 w 1075"/>
              <a:gd name="T91" fmla="*/ 1720 h 1905"/>
              <a:gd name="T92" fmla="*/ 1012 w 1075"/>
              <a:gd name="T93" fmla="*/ 1846 h 1905"/>
              <a:gd name="T94" fmla="*/ 727 w 1075"/>
              <a:gd name="T95" fmla="*/ 1675 h 1905"/>
              <a:gd name="T96" fmla="*/ 570 w 1075"/>
              <a:gd name="T97" fmla="*/ 1551 h 1905"/>
              <a:gd name="T98" fmla="*/ 521 w 1075"/>
              <a:gd name="T99" fmla="*/ 1466 h 1905"/>
              <a:gd name="T100" fmla="*/ 486 w 1075"/>
              <a:gd name="T101" fmla="*/ 1329 h 1905"/>
              <a:gd name="T102" fmla="*/ 508 w 1075"/>
              <a:gd name="T103" fmla="*/ 1111 h 1905"/>
              <a:gd name="T104" fmla="*/ 503 w 1075"/>
              <a:gd name="T105" fmla="*/ 1016 h 1905"/>
              <a:gd name="T106" fmla="*/ 426 w 1075"/>
              <a:gd name="T107" fmla="*/ 946 h 1905"/>
              <a:gd name="T108" fmla="*/ 312 w 1075"/>
              <a:gd name="T109" fmla="*/ 836 h 1905"/>
              <a:gd name="T110" fmla="*/ 290 w 1075"/>
              <a:gd name="T111" fmla="*/ 858 h 1905"/>
              <a:gd name="T112" fmla="*/ 192 w 1075"/>
              <a:gd name="T113" fmla="*/ 811 h 1905"/>
              <a:gd name="T114" fmla="*/ 100 w 1075"/>
              <a:gd name="T115" fmla="*/ 686 h 1905"/>
              <a:gd name="T116" fmla="*/ 68 w 1075"/>
              <a:gd name="T117" fmla="*/ 538 h 1905"/>
              <a:gd name="T118" fmla="*/ 205 w 1075"/>
              <a:gd name="T119" fmla="*/ 555 h 1905"/>
              <a:gd name="T120" fmla="*/ 141 w 1075"/>
              <a:gd name="T121" fmla="*/ 467 h 1905"/>
              <a:gd name="T122" fmla="*/ 194 w 1075"/>
              <a:gd name="T123" fmla="*/ 283 h 1905"/>
              <a:gd name="T124" fmla="*/ 310 w 1075"/>
              <a:gd name="T125" fmla="*/ 162 h 1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75" h="1905">
                <a:moveTo>
                  <a:pt x="472" y="1397"/>
                </a:moveTo>
                <a:lnTo>
                  <a:pt x="473" y="1397"/>
                </a:lnTo>
                <a:lnTo>
                  <a:pt x="473" y="1398"/>
                </a:lnTo>
                <a:lnTo>
                  <a:pt x="474" y="1398"/>
                </a:lnTo>
                <a:lnTo>
                  <a:pt x="475" y="1398"/>
                </a:lnTo>
                <a:lnTo>
                  <a:pt x="475" y="1399"/>
                </a:lnTo>
                <a:lnTo>
                  <a:pt x="476" y="1399"/>
                </a:lnTo>
                <a:lnTo>
                  <a:pt x="476" y="1400"/>
                </a:lnTo>
                <a:lnTo>
                  <a:pt x="476" y="1400"/>
                </a:lnTo>
                <a:lnTo>
                  <a:pt x="476" y="1401"/>
                </a:lnTo>
                <a:lnTo>
                  <a:pt x="476" y="1402"/>
                </a:lnTo>
                <a:lnTo>
                  <a:pt x="477" y="1403"/>
                </a:lnTo>
                <a:lnTo>
                  <a:pt x="477" y="1404"/>
                </a:lnTo>
                <a:lnTo>
                  <a:pt x="477" y="1404"/>
                </a:lnTo>
                <a:lnTo>
                  <a:pt x="478" y="1404"/>
                </a:lnTo>
                <a:lnTo>
                  <a:pt x="478" y="1405"/>
                </a:lnTo>
                <a:lnTo>
                  <a:pt x="478" y="1406"/>
                </a:lnTo>
                <a:lnTo>
                  <a:pt x="479" y="1406"/>
                </a:lnTo>
                <a:lnTo>
                  <a:pt x="479" y="1407"/>
                </a:lnTo>
                <a:lnTo>
                  <a:pt x="479" y="1408"/>
                </a:lnTo>
                <a:lnTo>
                  <a:pt x="479" y="1409"/>
                </a:lnTo>
                <a:lnTo>
                  <a:pt x="479" y="1409"/>
                </a:lnTo>
                <a:lnTo>
                  <a:pt x="479" y="1410"/>
                </a:lnTo>
                <a:lnTo>
                  <a:pt x="480" y="1410"/>
                </a:lnTo>
                <a:lnTo>
                  <a:pt x="480" y="1411"/>
                </a:lnTo>
                <a:lnTo>
                  <a:pt x="480" y="1412"/>
                </a:lnTo>
                <a:lnTo>
                  <a:pt x="480" y="1412"/>
                </a:lnTo>
                <a:lnTo>
                  <a:pt x="480" y="1413"/>
                </a:lnTo>
                <a:lnTo>
                  <a:pt x="480" y="1413"/>
                </a:lnTo>
                <a:lnTo>
                  <a:pt x="480" y="1414"/>
                </a:lnTo>
                <a:lnTo>
                  <a:pt x="481" y="1414"/>
                </a:lnTo>
                <a:lnTo>
                  <a:pt x="481" y="1415"/>
                </a:lnTo>
                <a:lnTo>
                  <a:pt x="482" y="1415"/>
                </a:lnTo>
                <a:lnTo>
                  <a:pt x="483" y="1415"/>
                </a:lnTo>
                <a:lnTo>
                  <a:pt x="484" y="1416"/>
                </a:lnTo>
                <a:lnTo>
                  <a:pt x="485" y="1416"/>
                </a:lnTo>
                <a:lnTo>
                  <a:pt x="485" y="1416"/>
                </a:lnTo>
                <a:lnTo>
                  <a:pt x="486" y="1416"/>
                </a:lnTo>
                <a:lnTo>
                  <a:pt x="486" y="1417"/>
                </a:lnTo>
                <a:lnTo>
                  <a:pt x="487" y="1417"/>
                </a:lnTo>
                <a:lnTo>
                  <a:pt x="488" y="1417"/>
                </a:lnTo>
                <a:lnTo>
                  <a:pt x="489" y="1417"/>
                </a:lnTo>
                <a:lnTo>
                  <a:pt x="489" y="1417"/>
                </a:lnTo>
                <a:lnTo>
                  <a:pt x="490" y="1417"/>
                </a:lnTo>
                <a:lnTo>
                  <a:pt x="490" y="1418"/>
                </a:lnTo>
                <a:lnTo>
                  <a:pt x="490" y="1418"/>
                </a:lnTo>
                <a:lnTo>
                  <a:pt x="491" y="1418"/>
                </a:lnTo>
                <a:lnTo>
                  <a:pt x="491" y="1419"/>
                </a:lnTo>
                <a:lnTo>
                  <a:pt x="491" y="1420"/>
                </a:lnTo>
                <a:lnTo>
                  <a:pt x="491" y="1421"/>
                </a:lnTo>
                <a:lnTo>
                  <a:pt x="490" y="1421"/>
                </a:lnTo>
                <a:lnTo>
                  <a:pt x="489" y="1421"/>
                </a:lnTo>
                <a:lnTo>
                  <a:pt x="489" y="1422"/>
                </a:lnTo>
                <a:lnTo>
                  <a:pt x="489" y="1422"/>
                </a:lnTo>
                <a:lnTo>
                  <a:pt x="488" y="1422"/>
                </a:lnTo>
                <a:lnTo>
                  <a:pt x="487" y="1422"/>
                </a:lnTo>
                <a:lnTo>
                  <a:pt x="487" y="1422"/>
                </a:lnTo>
                <a:lnTo>
                  <a:pt x="486" y="1422"/>
                </a:lnTo>
                <a:lnTo>
                  <a:pt x="485" y="1422"/>
                </a:lnTo>
                <a:lnTo>
                  <a:pt x="485" y="1422"/>
                </a:lnTo>
                <a:lnTo>
                  <a:pt x="484" y="1422"/>
                </a:lnTo>
                <a:lnTo>
                  <a:pt x="483" y="1422"/>
                </a:lnTo>
                <a:lnTo>
                  <a:pt x="483" y="1423"/>
                </a:lnTo>
                <a:lnTo>
                  <a:pt x="482" y="1423"/>
                </a:lnTo>
                <a:lnTo>
                  <a:pt x="481" y="1423"/>
                </a:lnTo>
                <a:lnTo>
                  <a:pt x="481" y="1422"/>
                </a:lnTo>
                <a:lnTo>
                  <a:pt x="480" y="1422"/>
                </a:lnTo>
                <a:lnTo>
                  <a:pt x="480" y="1422"/>
                </a:lnTo>
                <a:lnTo>
                  <a:pt x="479" y="1422"/>
                </a:lnTo>
                <a:lnTo>
                  <a:pt x="478" y="1422"/>
                </a:lnTo>
                <a:lnTo>
                  <a:pt x="477" y="1422"/>
                </a:lnTo>
                <a:lnTo>
                  <a:pt x="476" y="1422"/>
                </a:lnTo>
                <a:lnTo>
                  <a:pt x="476" y="1422"/>
                </a:lnTo>
                <a:lnTo>
                  <a:pt x="476" y="1422"/>
                </a:lnTo>
                <a:lnTo>
                  <a:pt x="475" y="1422"/>
                </a:lnTo>
                <a:lnTo>
                  <a:pt x="474" y="1422"/>
                </a:lnTo>
                <a:lnTo>
                  <a:pt x="474" y="1421"/>
                </a:lnTo>
                <a:lnTo>
                  <a:pt x="473" y="1421"/>
                </a:lnTo>
                <a:lnTo>
                  <a:pt x="473" y="1420"/>
                </a:lnTo>
                <a:lnTo>
                  <a:pt x="473" y="1419"/>
                </a:lnTo>
                <a:lnTo>
                  <a:pt x="472" y="1419"/>
                </a:lnTo>
                <a:lnTo>
                  <a:pt x="472" y="1418"/>
                </a:lnTo>
                <a:lnTo>
                  <a:pt x="472" y="1418"/>
                </a:lnTo>
                <a:lnTo>
                  <a:pt x="471" y="1418"/>
                </a:lnTo>
                <a:lnTo>
                  <a:pt x="471" y="1417"/>
                </a:lnTo>
                <a:lnTo>
                  <a:pt x="471" y="1417"/>
                </a:lnTo>
                <a:lnTo>
                  <a:pt x="471" y="1416"/>
                </a:lnTo>
                <a:lnTo>
                  <a:pt x="471" y="1415"/>
                </a:lnTo>
                <a:lnTo>
                  <a:pt x="470" y="1414"/>
                </a:lnTo>
                <a:lnTo>
                  <a:pt x="470" y="1413"/>
                </a:lnTo>
                <a:lnTo>
                  <a:pt x="470" y="1413"/>
                </a:lnTo>
                <a:lnTo>
                  <a:pt x="469" y="1413"/>
                </a:lnTo>
                <a:lnTo>
                  <a:pt x="469" y="1412"/>
                </a:lnTo>
                <a:lnTo>
                  <a:pt x="469" y="1411"/>
                </a:lnTo>
                <a:lnTo>
                  <a:pt x="468" y="1411"/>
                </a:lnTo>
                <a:lnTo>
                  <a:pt x="468" y="1410"/>
                </a:lnTo>
                <a:lnTo>
                  <a:pt x="468" y="1409"/>
                </a:lnTo>
                <a:lnTo>
                  <a:pt x="468" y="1409"/>
                </a:lnTo>
                <a:lnTo>
                  <a:pt x="467" y="1409"/>
                </a:lnTo>
                <a:lnTo>
                  <a:pt x="467" y="1408"/>
                </a:lnTo>
                <a:lnTo>
                  <a:pt x="467" y="1407"/>
                </a:lnTo>
                <a:lnTo>
                  <a:pt x="468" y="1407"/>
                </a:lnTo>
                <a:lnTo>
                  <a:pt x="468" y="1406"/>
                </a:lnTo>
                <a:lnTo>
                  <a:pt x="468" y="1405"/>
                </a:lnTo>
                <a:lnTo>
                  <a:pt x="468" y="1404"/>
                </a:lnTo>
                <a:lnTo>
                  <a:pt x="469" y="1404"/>
                </a:lnTo>
                <a:lnTo>
                  <a:pt x="469" y="1403"/>
                </a:lnTo>
                <a:lnTo>
                  <a:pt x="470" y="1403"/>
                </a:lnTo>
                <a:lnTo>
                  <a:pt x="470" y="1402"/>
                </a:lnTo>
                <a:lnTo>
                  <a:pt x="470" y="1401"/>
                </a:lnTo>
                <a:lnTo>
                  <a:pt x="471" y="1401"/>
                </a:lnTo>
                <a:lnTo>
                  <a:pt x="471" y="1400"/>
                </a:lnTo>
                <a:lnTo>
                  <a:pt x="471" y="1400"/>
                </a:lnTo>
                <a:lnTo>
                  <a:pt x="471" y="1400"/>
                </a:lnTo>
                <a:lnTo>
                  <a:pt x="471" y="1399"/>
                </a:lnTo>
                <a:lnTo>
                  <a:pt x="471" y="1398"/>
                </a:lnTo>
                <a:lnTo>
                  <a:pt x="472" y="1398"/>
                </a:lnTo>
                <a:lnTo>
                  <a:pt x="472" y="1397"/>
                </a:lnTo>
                <a:close/>
                <a:moveTo>
                  <a:pt x="484" y="1150"/>
                </a:moveTo>
                <a:lnTo>
                  <a:pt x="484" y="1152"/>
                </a:lnTo>
                <a:lnTo>
                  <a:pt x="484" y="1154"/>
                </a:lnTo>
                <a:lnTo>
                  <a:pt x="484" y="1156"/>
                </a:lnTo>
                <a:lnTo>
                  <a:pt x="484" y="1159"/>
                </a:lnTo>
                <a:lnTo>
                  <a:pt x="484" y="1162"/>
                </a:lnTo>
                <a:lnTo>
                  <a:pt x="484" y="1164"/>
                </a:lnTo>
                <a:lnTo>
                  <a:pt x="484" y="1166"/>
                </a:lnTo>
                <a:lnTo>
                  <a:pt x="484" y="1168"/>
                </a:lnTo>
                <a:lnTo>
                  <a:pt x="484" y="1170"/>
                </a:lnTo>
                <a:lnTo>
                  <a:pt x="484" y="1172"/>
                </a:lnTo>
                <a:lnTo>
                  <a:pt x="484" y="1174"/>
                </a:lnTo>
                <a:lnTo>
                  <a:pt x="484" y="1175"/>
                </a:lnTo>
                <a:lnTo>
                  <a:pt x="484" y="1177"/>
                </a:lnTo>
                <a:lnTo>
                  <a:pt x="484" y="1178"/>
                </a:lnTo>
                <a:lnTo>
                  <a:pt x="484" y="1180"/>
                </a:lnTo>
                <a:lnTo>
                  <a:pt x="484" y="1181"/>
                </a:lnTo>
                <a:lnTo>
                  <a:pt x="484" y="1184"/>
                </a:lnTo>
                <a:lnTo>
                  <a:pt x="484" y="1190"/>
                </a:lnTo>
                <a:lnTo>
                  <a:pt x="484" y="1197"/>
                </a:lnTo>
                <a:lnTo>
                  <a:pt x="484" y="1204"/>
                </a:lnTo>
                <a:lnTo>
                  <a:pt x="484" y="1210"/>
                </a:lnTo>
                <a:lnTo>
                  <a:pt x="484" y="1214"/>
                </a:lnTo>
                <a:lnTo>
                  <a:pt x="484" y="1225"/>
                </a:lnTo>
                <a:lnTo>
                  <a:pt x="484" y="1233"/>
                </a:lnTo>
                <a:lnTo>
                  <a:pt x="484" y="1235"/>
                </a:lnTo>
                <a:lnTo>
                  <a:pt x="484" y="1236"/>
                </a:lnTo>
                <a:lnTo>
                  <a:pt x="484" y="1237"/>
                </a:lnTo>
                <a:lnTo>
                  <a:pt x="484" y="1239"/>
                </a:lnTo>
                <a:lnTo>
                  <a:pt x="484" y="1241"/>
                </a:lnTo>
                <a:lnTo>
                  <a:pt x="484" y="1242"/>
                </a:lnTo>
                <a:lnTo>
                  <a:pt x="484" y="1244"/>
                </a:lnTo>
                <a:lnTo>
                  <a:pt x="484" y="1245"/>
                </a:lnTo>
                <a:lnTo>
                  <a:pt x="484" y="1246"/>
                </a:lnTo>
                <a:lnTo>
                  <a:pt x="484" y="1249"/>
                </a:lnTo>
                <a:lnTo>
                  <a:pt x="484" y="1250"/>
                </a:lnTo>
                <a:lnTo>
                  <a:pt x="484" y="1251"/>
                </a:lnTo>
                <a:lnTo>
                  <a:pt x="484" y="1252"/>
                </a:lnTo>
                <a:lnTo>
                  <a:pt x="484" y="1254"/>
                </a:lnTo>
                <a:lnTo>
                  <a:pt x="484" y="1255"/>
                </a:lnTo>
                <a:lnTo>
                  <a:pt x="484" y="1256"/>
                </a:lnTo>
                <a:lnTo>
                  <a:pt x="484" y="1258"/>
                </a:lnTo>
                <a:lnTo>
                  <a:pt x="484" y="1259"/>
                </a:lnTo>
                <a:lnTo>
                  <a:pt x="484" y="1260"/>
                </a:lnTo>
                <a:lnTo>
                  <a:pt x="484" y="1261"/>
                </a:lnTo>
                <a:lnTo>
                  <a:pt x="484" y="1262"/>
                </a:lnTo>
                <a:lnTo>
                  <a:pt x="484" y="1264"/>
                </a:lnTo>
                <a:lnTo>
                  <a:pt x="484" y="1265"/>
                </a:lnTo>
                <a:lnTo>
                  <a:pt x="484" y="1266"/>
                </a:lnTo>
                <a:lnTo>
                  <a:pt x="484" y="1268"/>
                </a:lnTo>
                <a:lnTo>
                  <a:pt x="484" y="1269"/>
                </a:lnTo>
                <a:lnTo>
                  <a:pt x="484" y="1270"/>
                </a:lnTo>
                <a:lnTo>
                  <a:pt x="484" y="1271"/>
                </a:lnTo>
                <a:lnTo>
                  <a:pt x="484" y="1272"/>
                </a:lnTo>
                <a:lnTo>
                  <a:pt x="484" y="1273"/>
                </a:lnTo>
                <a:lnTo>
                  <a:pt x="484" y="1274"/>
                </a:lnTo>
                <a:lnTo>
                  <a:pt x="484" y="1276"/>
                </a:lnTo>
                <a:lnTo>
                  <a:pt x="484" y="1277"/>
                </a:lnTo>
                <a:lnTo>
                  <a:pt x="484" y="1278"/>
                </a:lnTo>
                <a:lnTo>
                  <a:pt x="484" y="1279"/>
                </a:lnTo>
                <a:lnTo>
                  <a:pt x="484" y="1281"/>
                </a:lnTo>
                <a:lnTo>
                  <a:pt x="484" y="1282"/>
                </a:lnTo>
                <a:lnTo>
                  <a:pt x="484" y="1282"/>
                </a:lnTo>
                <a:lnTo>
                  <a:pt x="484" y="1283"/>
                </a:lnTo>
                <a:lnTo>
                  <a:pt x="485" y="1283"/>
                </a:lnTo>
                <a:lnTo>
                  <a:pt x="485" y="1283"/>
                </a:lnTo>
                <a:lnTo>
                  <a:pt x="486" y="1283"/>
                </a:lnTo>
                <a:lnTo>
                  <a:pt x="487" y="1283"/>
                </a:lnTo>
                <a:lnTo>
                  <a:pt x="487" y="1284"/>
                </a:lnTo>
                <a:lnTo>
                  <a:pt x="487" y="1285"/>
                </a:lnTo>
                <a:lnTo>
                  <a:pt x="487" y="1286"/>
                </a:lnTo>
                <a:lnTo>
                  <a:pt x="487" y="1287"/>
                </a:lnTo>
                <a:lnTo>
                  <a:pt x="486" y="1288"/>
                </a:lnTo>
                <a:lnTo>
                  <a:pt x="486" y="1289"/>
                </a:lnTo>
                <a:lnTo>
                  <a:pt x="485" y="1291"/>
                </a:lnTo>
                <a:lnTo>
                  <a:pt x="485" y="1293"/>
                </a:lnTo>
                <a:lnTo>
                  <a:pt x="485" y="1295"/>
                </a:lnTo>
                <a:lnTo>
                  <a:pt x="484" y="1296"/>
                </a:lnTo>
                <a:lnTo>
                  <a:pt x="484" y="1297"/>
                </a:lnTo>
                <a:lnTo>
                  <a:pt x="484" y="1298"/>
                </a:lnTo>
                <a:lnTo>
                  <a:pt x="484" y="1300"/>
                </a:lnTo>
                <a:lnTo>
                  <a:pt x="483" y="1301"/>
                </a:lnTo>
                <a:lnTo>
                  <a:pt x="483" y="1302"/>
                </a:lnTo>
                <a:lnTo>
                  <a:pt x="482" y="1302"/>
                </a:lnTo>
                <a:lnTo>
                  <a:pt x="482" y="1303"/>
                </a:lnTo>
                <a:lnTo>
                  <a:pt x="482" y="1304"/>
                </a:lnTo>
                <a:lnTo>
                  <a:pt x="482" y="1305"/>
                </a:lnTo>
                <a:lnTo>
                  <a:pt x="482" y="1305"/>
                </a:lnTo>
                <a:lnTo>
                  <a:pt x="482" y="1306"/>
                </a:lnTo>
                <a:lnTo>
                  <a:pt x="483" y="1307"/>
                </a:lnTo>
                <a:lnTo>
                  <a:pt x="483" y="1308"/>
                </a:lnTo>
                <a:lnTo>
                  <a:pt x="483" y="1309"/>
                </a:lnTo>
                <a:lnTo>
                  <a:pt x="483" y="1310"/>
                </a:lnTo>
                <a:lnTo>
                  <a:pt x="482" y="1312"/>
                </a:lnTo>
                <a:lnTo>
                  <a:pt x="482" y="1313"/>
                </a:lnTo>
                <a:lnTo>
                  <a:pt x="482" y="1314"/>
                </a:lnTo>
                <a:lnTo>
                  <a:pt x="481" y="1315"/>
                </a:lnTo>
                <a:lnTo>
                  <a:pt x="481" y="1317"/>
                </a:lnTo>
                <a:lnTo>
                  <a:pt x="480" y="1318"/>
                </a:lnTo>
                <a:lnTo>
                  <a:pt x="480" y="1318"/>
                </a:lnTo>
                <a:lnTo>
                  <a:pt x="479" y="1318"/>
                </a:lnTo>
                <a:lnTo>
                  <a:pt x="478" y="1318"/>
                </a:lnTo>
                <a:lnTo>
                  <a:pt x="477" y="1318"/>
                </a:lnTo>
                <a:lnTo>
                  <a:pt x="476" y="1319"/>
                </a:lnTo>
                <a:lnTo>
                  <a:pt x="476" y="1319"/>
                </a:lnTo>
                <a:lnTo>
                  <a:pt x="475" y="1319"/>
                </a:lnTo>
                <a:lnTo>
                  <a:pt x="474" y="1319"/>
                </a:lnTo>
                <a:lnTo>
                  <a:pt x="473" y="1318"/>
                </a:lnTo>
                <a:lnTo>
                  <a:pt x="472" y="1318"/>
                </a:lnTo>
                <a:lnTo>
                  <a:pt x="471" y="1318"/>
                </a:lnTo>
                <a:lnTo>
                  <a:pt x="471" y="1318"/>
                </a:lnTo>
                <a:lnTo>
                  <a:pt x="470" y="1318"/>
                </a:lnTo>
                <a:lnTo>
                  <a:pt x="468" y="1318"/>
                </a:lnTo>
                <a:lnTo>
                  <a:pt x="468" y="1317"/>
                </a:lnTo>
                <a:lnTo>
                  <a:pt x="467" y="1316"/>
                </a:lnTo>
                <a:lnTo>
                  <a:pt x="467" y="1315"/>
                </a:lnTo>
                <a:lnTo>
                  <a:pt x="466" y="1314"/>
                </a:lnTo>
                <a:lnTo>
                  <a:pt x="465" y="1314"/>
                </a:lnTo>
                <a:lnTo>
                  <a:pt x="464" y="1313"/>
                </a:lnTo>
                <a:lnTo>
                  <a:pt x="463" y="1312"/>
                </a:lnTo>
                <a:lnTo>
                  <a:pt x="462" y="1311"/>
                </a:lnTo>
                <a:lnTo>
                  <a:pt x="462" y="1310"/>
                </a:lnTo>
                <a:lnTo>
                  <a:pt x="461" y="1310"/>
                </a:lnTo>
                <a:lnTo>
                  <a:pt x="461" y="1309"/>
                </a:lnTo>
                <a:lnTo>
                  <a:pt x="460" y="1309"/>
                </a:lnTo>
                <a:lnTo>
                  <a:pt x="460" y="1308"/>
                </a:lnTo>
                <a:lnTo>
                  <a:pt x="459" y="1308"/>
                </a:lnTo>
                <a:lnTo>
                  <a:pt x="458" y="1308"/>
                </a:lnTo>
                <a:lnTo>
                  <a:pt x="458" y="1307"/>
                </a:lnTo>
                <a:lnTo>
                  <a:pt x="458" y="1307"/>
                </a:lnTo>
                <a:lnTo>
                  <a:pt x="457" y="1308"/>
                </a:lnTo>
                <a:lnTo>
                  <a:pt x="456" y="1308"/>
                </a:lnTo>
                <a:lnTo>
                  <a:pt x="455" y="1308"/>
                </a:lnTo>
                <a:lnTo>
                  <a:pt x="455" y="1307"/>
                </a:lnTo>
                <a:lnTo>
                  <a:pt x="454" y="1306"/>
                </a:lnTo>
                <a:lnTo>
                  <a:pt x="453" y="1306"/>
                </a:lnTo>
                <a:lnTo>
                  <a:pt x="453" y="1306"/>
                </a:lnTo>
                <a:lnTo>
                  <a:pt x="452" y="1306"/>
                </a:lnTo>
                <a:lnTo>
                  <a:pt x="452" y="1305"/>
                </a:lnTo>
                <a:lnTo>
                  <a:pt x="452" y="1305"/>
                </a:lnTo>
                <a:lnTo>
                  <a:pt x="451" y="1305"/>
                </a:lnTo>
                <a:lnTo>
                  <a:pt x="450" y="1304"/>
                </a:lnTo>
                <a:lnTo>
                  <a:pt x="450" y="1303"/>
                </a:lnTo>
                <a:lnTo>
                  <a:pt x="449" y="1302"/>
                </a:lnTo>
                <a:lnTo>
                  <a:pt x="449" y="1302"/>
                </a:lnTo>
                <a:lnTo>
                  <a:pt x="448" y="1302"/>
                </a:lnTo>
                <a:lnTo>
                  <a:pt x="448" y="1301"/>
                </a:lnTo>
                <a:lnTo>
                  <a:pt x="448" y="1300"/>
                </a:lnTo>
                <a:lnTo>
                  <a:pt x="447" y="1300"/>
                </a:lnTo>
                <a:lnTo>
                  <a:pt x="446" y="1299"/>
                </a:lnTo>
                <a:lnTo>
                  <a:pt x="446" y="1298"/>
                </a:lnTo>
                <a:lnTo>
                  <a:pt x="445" y="1298"/>
                </a:lnTo>
                <a:lnTo>
                  <a:pt x="444" y="1298"/>
                </a:lnTo>
                <a:lnTo>
                  <a:pt x="444" y="1297"/>
                </a:lnTo>
                <a:lnTo>
                  <a:pt x="443" y="1296"/>
                </a:lnTo>
                <a:lnTo>
                  <a:pt x="442" y="1296"/>
                </a:lnTo>
                <a:lnTo>
                  <a:pt x="443" y="1296"/>
                </a:lnTo>
                <a:lnTo>
                  <a:pt x="442" y="1295"/>
                </a:lnTo>
                <a:lnTo>
                  <a:pt x="443" y="1295"/>
                </a:lnTo>
                <a:lnTo>
                  <a:pt x="442" y="1295"/>
                </a:lnTo>
                <a:lnTo>
                  <a:pt x="442" y="1294"/>
                </a:lnTo>
                <a:lnTo>
                  <a:pt x="441" y="1294"/>
                </a:lnTo>
                <a:lnTo>
                  <a:pt x="441" y="1293"/>
                </a:lnTo>
                <a:lnTo>
                  <a:pt x="440" y="1292"/>
                </a:lnTo>
                <a:lnTo>
                  <a:pt x="440" y="1291"/>
                </a:lnTo>
                <a:lnTo>
                  <a:pt x="440" y="1291"/>
                </a:lnTo>
                <a:lnTo>
                  <a:pt x="440" y="1290"/>
                </a:lnTo>
                <a:lnTo>
                  <a:pt x="439" y="1290"/>
                </a:lnTo>
                <a:lnTo>
                  <a:pt x="439" y="1289"/>
                </a:lnTo>
                <a:lnTo>
                  <a:pt x="438" y="1289"/>
                </a:lnTo>
                <a:lnTo>
                  <a:pt x="438" y="1288"/>
                </a:lnTo>
                <a:lnTo>
                  <a:pt x="437" y="1288"/>
                </a:lnTo>
                <a:lnTo>
                  <a:pt x="437" y="1287"/>
                </a:lnTo>
                <a:lnTo>
                  <a:pt x="436" y="1287"/>
                </a:lnTo>
                <a:lnTo>
                  <a:pt x="436" y="1287"/>
                </a:lnTo>
                <a:lnTo>
                  <a:pt x="435" y="1286"/>
                </a:lnTo>
                <a:lnTo>
                  <a:pt x="435" y="1286"/>
                </a:lnTo>
                <a:lnTo>
                  <a:pt x="435" y="1285"/>
                </a:lnTo>
                <a:lnTo>
                  <a:pt x="434" y="1285"/>
                </a:lnTo>
                <a:lnTo>
                  <a:pt x="434" y="1284"/>
                </a:lnTo>
                <a:lnTo>
                  <a:pt x="433" y="1284"/>
                </a:lnTo>
                <a:lnTo>
                  <a:pt x="433" y="1283"/>
                </a:lnTo>
                <a:lnTo>
                  <a:pt x="432" y="1282"/>
                </a:lnTo>
                <a:lnTo>
                  <a:pt x="431" y="1282"/>
                </a:lnTo>
                <a:lnTo>
                  <a:pt x="431" y="1282"/>
                </a:lnTo>
                <a:lnTo>
                  <a:pt x="431" y="1282"/>
                </a:lnTo>
                <a:lnTo>
                  <a:pt x="431" y="1281"/>
                </a:lnTo>
                <a:lnTo>
                  <a:pt x="430" y="1281"/>
                </a:lnTo>
                <a:lnTo>
                  <a:pt x="430" y="1280"/>
                </a:lnTo>
                <a:lnTo>
                  <a:pt x="429" y="1280"/>
                </a:lnTo>
                <a:lnTo>
                  <a:pt x="429" y="1279"/>
                </a:lnTo>
                <a:lnTo>
                  <a:pt x="429" y="1278"/>
                </a:lnTo>
                <a:lnTo>
                  <a:pt x="428" y="1278"/>
                </a:lnTo>
                <a:lnTo>
                  <a:pt x="427" y="1278"/>
                </a:lnTo>
                <a:lnTo>
                  <a:pt x="427" y="1279"/>
                </a:lnTo>
                <a:lnTo>
                  <a:pt x="426" y="1279"/>
                </a:lnTo>
                <a:lnTo>
                  <a:pt x="426" y="1278"/>
                </a:lnTo>
                <a:lnTo>
                  <a:pt x="426" y="1278"/>
                </a:lnTo>
                <a:lnTo>
                  <a:pt x="426" y="1278"/>
                </a:lnTo>
                <a:lnTo>
                  <a:pt x="425" y="1278"/>
                </a:lnTo>
                <a:lnTo>
                  <a:pt x="425" y="1277"/>
                </a:lnTo>
                <a:lnTo>
                  <a:pt x="424" y="1277"/>
                </a:lnTo>
                <a:lnTo>
                  <a:pt x="424" y="1276"/>
                </a:lnTo>
                <a:lnTo>
                  <a:pt x="423" y="1276"/>
                </a:lnTo>
                <a:lnTo>
                  <a:pt x="423" y="1275"/>
                </a:lnTo>
                <a:lnTo>
                  <a:pt x="422" y="1274"/>
                </a:lnTo>
                <a:lnTo>
                  <a:pt x="422" y="1273"/>
                </a:lnTo>
                <a:lnTo>
                  <a:pt x="421" y="1273"/>
                </a:lnTo>
                <a:lnTo>
                  <a:pt x="421" y="1272"/>
                </a:lnTo>
                <a:lnTo>
                  <a:pt x="420" y="1272"/>
                </a:lnTo>
                <a:lnTo>
                  <a:pt x="420" y="1271"/>
                </a:lnTo>
                <a:lnTo>
                  <a:pt x="419" y="1271"/>
                </a:lnTo>
                <a:lnTo>
                  <a:pt x="419" y="1270"/>
                </a:lnTo>
                <a:lnTo>
                  <a:pt x="418" y="1270"/>
                </a:lnTo>
                <a:lnTo>
                  <a:pt x="418" y="1269"/>
                </a:lnTo>
                <a:lnTo>
                  <a:pt x="417" y="1269"/>
                </a:lnTo>
                <a:lnTo>
                  <a:pt x="417" y="1269"/>
                </a:lnTo>
                <a:lnTo>
                  <a:pt x="417" y="1268"/>
                </a:lnTo>
                <a:lnTo>
                  <a:pt x="417" y="1267"/>
                </a:lnTo>
                <a:lnTo>
                  <a:pt x="417" y="1266"/>
                </a:lnTo>
                <a:lnTo>
                  <a:pt x="417" y="1265"/>
                </a:lnTo>
                <a:lnTo>
                  <a:pt x="417" y="1264"/>
                </a:lnTo>
                <a:lnTo>
                  <a:pt x="417" y="1263"/>
                </a:lnTo>
                <a:lnTo>
                  <a:pt x="417" y="1262"/>
                </a:lnTo>
                <a:lnTo>
                  <a:pt x="417" y="1261"/>
                </a:lnTo>
                <a:lnTo>
                  <a:pt x="417" y="1260"/>
                </a:lnTo>
                <a:lnTo>
                  <a:pt x="417" y="1260"/>
                </a:lnTo>
                <a:lnTo>
                  <a:pt x="417" y="1259"/>
                </a:lnTo>
                <a:lnTo>
                  <a:pt x="417" y="1258"/>
                </a:lnTo>
                <a:lnTo>
                  <a:pt x="417" y="1257"/>
                </a:lnTo>
                <a:lnTo>
                  <a:pt x="417" y="1258"/>
                </a:lnTo>
                <a:lnTo>
                  <a:pt x="418" y="1257"/>
                </a:lnTo>
                <a:lnTo>
                  <a:pt x="419" y="1256"/>
                </a:lnTo>
                <a:lnTo>
                  <a:pt x="420" y="1255"/>
                </a:lnTo>
                <a:lnTo>
                  <a:pt x="420" y="1255"/>
                </a:lnTo>
                <a:lnTo>
                  <a:pt x="420" y="1254"/>
                </a:lnTo>
                <a:lnTo>
                  <a:pt x="420" y="1253"/>
                </a:lnTo>
                <a:lnTo>
                  <a:pt x="421" y="1253"/>
                </a:lnTo>
                <a:lnTo>
                  <a:pt x="421" y="1252"/>
                </a:lnTo>
                <a:lnTo>
                  <a:pt x="421" y="1251"/>
                </a:lnTo>
                <a:lnTo>
                  <a:pt x="420" y="1251"/>
                </a:lnTo>
                <a:lnTo>
                  <a:pt x="420" y="1251"/>
                </a:lnTo>
                <a:lnTo>
                  <a:pt x="420" y="1250"/>
                </a:lnTo>
                <a:lnTo>
                  <a:pt x="420" y="1251"/>
                </a:lnTo>
                <a:lnTo>
                  <a:pt x="419" y="1251"/>
                </a:lnTo>
                <a:lnTo>
                  <a:pt x="419" y="1250"/>
                </a:lnTo>
                <a:lnTo>
                  <a:pt x="418" y="1250"/>
                </a:lnTo>
                <a:lnTo>
                  <a:pt x="418" y="1251"/>
                </a:lnTo>
                <a:lnTo>
                  <a:pt x="418" y="1251"/>
                </a:lnTo>
                <a:lnTo>
                  <a:pt x="418" y="1252"/>
                </a:lnTo>
                <a:lnTo>
                  <a:pt x="418" y="1253"/>
                </a:lnTo>
                <a:lnTo>
                  <a:pt x="418" y="1254"/>
                </a:lnTo>
                <a:lnTo>
                  <a:pt x="418" y="1255"/>
                </a:lnTo>
                <a:lnTo>
                  <a:pt x="418" y="1254"/>
                </a:lnTo>
                <a:lnTo>
                  <a:pt x="417" y="1254"/>
                </a:lnTo>
                <a:lnTo>
                  <a:pt x="417" y="1253"/>
                </a:lnTo>
                <a:lnTo>
                  <a:pt x="417" y="1252"/>
                </a:lnTo>
                <a:lnTo>
                  <a:pt x="417" y="1251"/>
                </a:lnTo>
                <a:lnTo>
                  <a:pt x="417" y="1251"/>
                </a:lnTo>
                <a:lnTo>
                  <a:pt x="417" y="1250"/>
                </a:lnTo>
                <a:lnTo>
                  <a:pt x="417" y="1249"/>
                </a:lnTo>
                <a:lnTo>
                  <a:pt x="417" y="1248"/>
                </a:lnTo>
                <a:lnTo>
                  <a:pt x="417" y="1246"/>
                </a:lnTo>
                <a:lnTo>
                  <a:pt x="417" y="1246"/>
                </a:lnTo>
                <a:lnTo>
                  <a:pt x="417" y="1245"/>
                </a:lnTo>
                <a:lnTo>
                  <a:pt x="417" y="1244"/>
                </a:lnTo>
                <a:lnTo>
                  <a:pt x="417" y="1243"/>
                </a:lnTo>
                <a:lnTo>
                  <a:pt x="417" y="1242"/>
                </a:lnTo>
                <a:lnTo>
                  <a:pt x="417" y="1242"/>
                </a:lnTo>
                <a:lnTo>
                  <a:pt x="417" y="1241"/>
                </a:lnTo>
                <a:lnTo>
                  <a:pt x="417" y="1240"/>
                </a:lnTo>
                <a:lnTo>
                  <a:pt x="417" y="1241"/>
                </a:lnTo>
                <a:lnTo>
                  <a:pt x="418" y="1241"/>
                </a:lnTo>
                <a:lnTo>
                  <a:pt x="418" y="1242"/>
                </a:lnTo>
                <a:lnTo>
                  <a:pt x="419" y="1242"/>
                </a:lnTo>
                <a:lnTo>
                  <a:pt x="419" y="1242"/>
                </a:lnTo>
                <a:lnTo>
                  <a:pt x="420" y="1242"/>
                </a:lnTo>
                <a:lnTo>
                  <a:pt x="420" y="1243"/>
                </a:lnTo>
                <a:lnTo>
                  <a:pt x="421" y="1243"/>
                </a:lnTo>
                <a:lnTo>
                  <a:pt x="421" y="1242"/>
                </a:lnTo>
                <a:lnTo>
                  <a:pt x="422" y="1242"/>
                </a:lnTo>
                <a:lnTo>
                  <a:pt x="422" y="1242"/>
                </a:lnTo>
                <a:lnTo>
                  <a:pt x="422" y="1242"/>
                </a:lnTo>
                <a:lnTo>
                  <a:pt x="422" y="1241"/>
                </a:lnTo>
                <a:lnTo>
                  <a:pt x="421" y="1241"/>
                </a:lnTo>
                <a:lnTo>
                  <a:pt x="421" y="1240"/>
                </a:lnTo>
                <a:lnTo>
                  <a:pt x="420" y="1240"/>
                </a:lnTo>
                <a:lnTo>
                  <a:pt x="420" y="1239"/>
                </a:lnTo>
                <a:lnTo>
                  <a:pt x="419" y="1239"/>
                </a:lnTo>
                <a:lnTo>
                  <a:pt x="419" y="1238"/>
                </a:lnTo>
                <a:lnTo>
                  <a:pt x="418" y="1238"/>
                </a:lnTo>
                <a:lnTo>
                  <a:pt x="418" y="1237"/>
                </a:lnTo>
                <a:lnTo>
                  <a:pt x="417" y="1237"/>
                </a:lnTo>
                <a:lnTo>
                  <a:pt x="417" y="1237"/>
                </a:lnTo>
                <a:lnTo>
                  <a:pt x="417" y="1236"/>
                </a:lnTo>
                <a:lnTo>
                  <a:pt x="417" y="1237"/>
                </a:lnTo>
                <a:lnTo>
                  <a:pt x="418" y="1237"/>
                </a:lnTo>
                <a:lnTo>
                  <a:pt x="419" y="1237"/>
                </a:lnTo>
                <a:lnTo>
                  <a:pt x="419" y="1238"/>
                </a:lnTo>
                <a:lnTo>
                  <a:pt x="419" y="1237"/>
                </a:lnTo>
                <a:lnTo>
                  <a:pt x="420" y="1237"/>
                </a:lnTo>
                <a:lnTo>
                  <a:pt x="421" y="1237"/>
                </a:lnTo>
                <a:lnTo>
                  <a:pt x="420" y="1237"/>
                </a:lnTo>
                <a:lnTo>
                  <a:pt x="420" y="1236"/>
                </a:lnTo>
                <a:lnTo>
                  <a:pt x="419" y="1236"/>
                </a:lnTo>
                <a:lnTo>
                  <a:pt x="419" y="1235"/>
                </a:lnTo>
                <a:lnTo>
                  <a:pt x="418" y="1235"/>
                </a:lnTo>
                <a:lnTo>
                  <a:pt x="418" y="1234"/>
                </a:lnTo>
                <a:lnTo>
                  <a:pt x="417" y="1234"/>
                </a:lnTo>
                <a:lnTo>
                  <a:pt x="417" y="1233"/>
                </a:lnTo>
                <a:lnTo>
                  <a:pt x="417" y="1233"/>
                </a:lnTo>
                <a:lnTo>
                  <a:pt x="417" y="1232"/>
                </a:lnTo>
                <a:lnTo>
                  <a:pt x="417" y="1231"/>
                </a:lnTo>
                <a:lnTo>
                  <a:pt x="417" y="1230"/>
                </a:lnTo>
                <a:lnTo>
                  <a:pt x="417" y="1229"/>
                </a:lnTo>
                <a:lnTo>
                  <a:pt x="418" y="1230"/>
                </a:lnTo>
                <a:lnTo>
                  <a:pt x="419" y="1231"/>
                </a:lnTo>
                <a:lnTo>
                  <a:pt x="420" y="1232"/>
                </a:lnTo>
                <a:lnTo>
                  <a:pt x="421" y="1233"/>
                </a:lnTo>
                <a:lnTo>
                  <a:pt x="421" y="1233"/>
                </a:lnTo>
                <a:lnTo>
                  <a:pt x="422" y="1233"/>
                </a:lnTo>
                <a:lnTo>
                  <a:pt x="422" y="1233"/>
                </a:lnTo>
                <a:lnTo>
                  <a:pt x="422" y="1232"/>
                </a:lnTo>
                <a:lnTo>
                  <a:pt x="422" y="1231"/>
                </a:lnTo>
                <a:lnTo>
                  <a:pt x="422" y="1231"/>
                </a:lnTo>
                <a:lnTo>
                  <a:pt x="421" y="1230"/>
                </a:lnTo>
                <a:lnTo>
                  <a:pt x="421" y="1229"/>
                </a:lnTo>
                <a:lnTo>
                  <a:pt x="420" y="1229"/>
                </a:lnTo>
                <a:lnTo>
                  <a:pt x="420" y="1228"/>
                </a:lnTo>
                <a:lnTo>
                  <a:pt x="419" y="1228"/>
                </a:lnTo>
                <a:lnTo>
                  <a:pt x="419" y="1228"/>
                </a:lnTo>
                <a:lnTo>
                  <a:pt x="418" y="1228"/>
                </a:lnTo>
                <a:lnTo>
                  <a:pt x="418" y="1227"/>
                </a:lnTo>
                <a:lnTo>
                  <a:pt x="417" y="1227"/>
                </a:lnTo>
                <a:lnTo>
                  <a:pt x="417" y="1226"/>
                </a:lnTo>
                <a:lnTo>
                  <a:pt x="417" y="1225"/>
                </a:lnTo>
                <a:lnTo>
                  <a:pt x="417" y="1224"/>
                </a:lnTo>
                <a:lnTo>
                  <a:pt x="417" y="1224"/>
                </a:lnTo>
                <a:lnTo>
                  <a:pt x="417" y="1223"/>
                </a:lnTo>
                <a:lnTo>
                  <a:pt x="417" y="1222"/>
                </a:lnTo>
                <a:lnTo>
                  <a:pt x="417" y="1221"/>
                </a:lnTo>
                <a:lnTo>
                  <a:pt x="417" y="1220"/>
                </a:lnTo>
                <a:lnTo>
                  <a:pt x="418" y="1221"/>
                </a:lnTo>
                <a:lnTo>
                  <a:pt x="419" y="1222"/>
                </a:lnTo>
                <a:lnTo>
                  <a:pt x="420" y="1223"/>
                </a:lnTo>
                <a:lnTo>
                  <a:pt x="420" y="1222"/>
                </a:lnTo>
                <a:lnTo>
                  <a:pt x="420" y="1221"/>
                </a:lnTo>
                <a:lnTo>
                  <a:pt x="420" y="1220"/>
                </a:lnTo>
                <a:lnTo>
                  <a:pt x="420" y="1219"/>
                </a:lnTo>
                <a:lnTo>
                  <a:pt x="420" y="1218"/>
                </a:lnTo>
                <a:lnTo>
                  <a:pt x="420" y="1216"/>
                </a:lnTo>
                <a:lnTo>
                  <a:pt x="420" y="1215"/>
                </a:lnTo>
                <a:lnTo>
                  <a:pt x="420" y="1215"/>
                </a:lnTo>
                <a:lnTo>
                  <a:pt x="420" y="1214"/>
                </a:lnTo>
                <a:lnTo>
                  <a:pt x="420" y="1213"/>
                </a:lnTo>
                <a:lnTo>
                  <a:pt x="420" y="1212"/>
                </a:lnTo>
                <a:lnTo>
                  <a:pt x="420" y="1211"/>
                </a:lnTo>
                <a:lnTo>
                  <a:pt x="420" y="1210"/>
                </a:lnTo>
                <a:lnTo>
                  <a:pt x="420" y="1210"/>
                </a:lnTo>
                <a:lnTo>
                  <a:pt x="420" y="1209"/>
                </a:lnTo>
                <a:lnTo>
                  <a:pt x="420" y="1208"/>
                </a:lnTo>
                <a:lnTo>
                  <a:pt x="420" y="1207"/>
                </a:lnTo>
                <a:lnTo>
                  <a:pt x="420" y="1206"/>
                </a:lnTo>
                <a:lnTo>
                  <a:pt x="420" y="1206"/>
                </a:lnTo>
                <a:lnTo>
                  <a:pt x="419" y="1206"/>
                </a:lnTo>
                <a:lnTo>
                  <a:pt x="419" y="1205"/>
                </a:lnTo>
                <a:lnTo>
                  <a:pt x="420" y="1205"/>
                </a:lnTo>
                <a:lnTo>
                  <a:pt x="421" y="1205"/>
                </a:lnTo>
                <a:lnTo>
                  <a:pt x="422" y="1205"/>
                </a:lnTo>
                <a:lnTo>
                  <a:pt x="422" y="1205"/>
                </a:lnTo>
                <a:lnTo>
                  <a:pt x="422" y="1204"/>
                </a:lnTo>
                <a:lnTo>
                  <a:pt x="422" y="1203"/>
                </a:lnTo>
                <a:lnTo>
                  <a:pt x="422" y="1202"/>
                </a:lnTo>
                <a:lnTo>
                  <a:pt x="422" y="1201"/>
                </a:lnTo>
                <a:lnTo>
                  <a:pt x="421" y="1202"/>
                </a:lnTo>
                <a:lnTo>
                  <a:pt x="420" y="1202"/>
                </a:lnTo>
                <a:lnTo>
                  <a:pt x="419" y="1202"/>
                </a:lnTo>
                <a:lnTo>
                  <a:pt x="418" y="1202"/>
                </a:lnTo>
                <a:lnTo>
                  <a:pt x="417" y="1202"/>
                </a:lnTo>
                <a:lnTo>
                  <a:pt x="417" y="1201"/>
                </a:lnTo>
                <a:lnTo>
                  <a:pt x="418" y="1201"/>
                </a:lnTo>
                <a:lnTo>
                  <a:pt x="419" y="1201"/>
                </a:lnTo>
                <a:lnTo>
                  <a:pt x="420" y="1201"/>
                </a:lnTo>
                <a:lnTo>
                  <a:pt x="421" y="1201"/>
                </a:lnTo>
                <a:lnTo>
                  <a:pt x="422" y="1201"/>
                </a:lnTo>
                <a:lnTo>
                  <a:pt x="422" y="1201"/>
                </a:lnTo>
                <a:lnTo>
                  <a:pt x="423" y="1201"/>
                </a:lnTo>
                <a:lnTo>
                  <a:pt x="424" y="1200"/>
                </a:lnTo>
                <a:lnTo>
                  <a:pt x="426" y="1200"/>
                </a:lnTo>
                <a:lnTo>
                  <a:pt x="426" y="1200"/>
                </a:lnTo>
                <a:lnTo>
                  <a:pt x="427" y="1200"/>
                </a:lnTo>
                <a:lnTo>
                  <a:pt x="428" y="1199"/>
                </a:lnTo>
                <a:lnTo>
                  <a:pt x="429" y="1199"/>
                </a:lnTo>
                <a:lnTo>
                  <a:pt x="429" y="1198"/>
                </a:lnTo>
                <a:lnTo>
                  <a:pt x="428" y="1197"/>
                </a:lnTo>
                <a:lnTo>
                  <a:pt x="428" y="1197"/>
                </a:lnTo>
                <a:lnTo>
                  <a:pt x="428" y="1196"/>
                </a:lnTo>
                <a:lnTo>
                  <a:pt x="428" y="1195"/>
                </a:lnTo>
                <a:lnTo>
                  <a:pt x="427" y="1194"/>
                </a:lnTo>
                <a:lnTo>
                  <a:pt x="427" y="1193"/>
                </a:lnTo>
                <a:lnTo>
                  <a:pt x="427" y="1192"/>
                </a:lnTo>
                <a:lnTo>
                  <a:pt x="426" y="1192"/>
                </a:lnTo>
                <a:lnTo>
                  <a:pt x="426" y="1192"/>
                </a:lnTo>
                <a:lnTo>
                  <a:pt x="426" y="1192"/>
                </a:lnTo>
                <a:lnTo>
                  <a:pt x="425" y="1192"/>
                </a:lnTo>
                <a:lnTo>
                  <a:pt x="424" y="1192"/>
                </a:lnTo>
                <a:lnTo>
                  <a:pt x="423" y="1192"/>
                </a:lnTo>
                <a:lnTo>
                  <a:pt x="422" y="1192"/>
                </a:lnTo>
                <a:lnTo>
                  <a:pt x="422" y="1193"/>
                </a:lnTo>
                <a:lnTo>
                  <a:pt x="422" y="1193"/>
                </a:lnTo>
                <a:lnTo>
                  <a:pt x="421" y="1193"/>
                </a:lnTo>
                <a:lnTo>
                  <a:pt x="420" y="1193"/>
                </a:lnTo>
                <a:lnTo>
                  <a:pt x="419" y="1194"/>
                </a:lnTo>
                <a:lnTo>
                  <a:pt x="418" y="1194"/>
                </a:lnTo>
                <a:lnTo>
                  <a:pt x="417" y="1194"/>
                </a:lnTo>
                <a:lnTo>
                  <a:pt x="417" y="1193"/>
                </a:lnTo>
                <a:lnTo>
                  <a:pt x="417" y="1192"/>
                </a:lnTo>
                <a:lnTo>
                  <a:pt x="417" y="1192"/>
                </a:lnTo>
                <a:lnTo>
                  <a:pt x="417" y="1191"/>
                </a:lnTo>
                <a:lnTo>
                  <a:pt x="417" y="1190"/>
                </a:lnTo>
                <a:lnTo>
                  <a:pt x="417" y="1189"/>
                </a:lnTo>
                <a:lnTo>
                  <a:pt x="417" y="1188"/>
                </a:lnTo>
                <a:lnTo>
                  <a:pt x="417" y="1187"/>
                </a:lnTo>
                <a:lnTo>
                  <a:pt x="417" y="1186"/>
                </a:lnTo>
                <a:lnTo>
                  <a:pt x="417" y="1185"/>
                </a:lnTo>
                <a:lnTo>
                  <a:pt x="417" y="1184"/>
                </a:lnTo>
                <a:lnTo>
                  <a:pt x="417" y="1183"/>
                </a:lnTo>
                <a:lnTo>
                  <a:pt x="417" y="1182"/>
                </a:lnTo>
                <a:lnTo>
                  <a:pt x="417" y="1181"/>
                </a:lnTo>
                <a:lnTo>
                  <a:pt x="417" y="1180"/>
                </a:lnTo>
                <a:lnTo>
                  <a:pt x="417" y="1179"/>
                </a:lnTo>
                <a:lnTo>
                  <a:pt x="418" y="1179"/>
                </a:lnTo>
                <a:lnTo>
                  <a:pt x="419" y="1179"/>
                </a:lnTo>
                <a:lnTo>
                  <a:pt x="420" y="1179"/>
                </a:lnTo>
                <a:lnTo>
                  <a:pt x="420" y="1179"/>
                </a:lnTo>
                <a:lnTo>
                  <a:pt x="420" y="1178"/>
                </a:lnTo>
                <a:lnTo>
                  <a:pt x="421" y="1178"/>
                </a:lnTo>
                <a:lnTo>
                  <a:pt x="422" y="1178"/>
                </a:lnTo>
                <a:lnTo>
                  <a:pt x="422" y="1178"/>
                </a:lnTo>
                <a:lnTo>
                  <a:pt x="423" y="1178"/>
                </a:lnTo>
                <a:lnTo>
                  <a:pt x="424" y="1178"/>
                </a:lnTo>
                <a:lnTo>
                  <a:pt x="426" y="1178"/>
                </a:lnTo>
                <a:lnTo>
                  <a:pt x="426" y="1178"/>
                </a:lnTo>
                <a:lnTo>
                  <a:pt x="427" y="1178"/>
                </a:lnTo>
                <a:lnTo>
                  <a:pt x="428" y="1178"/>
                </a:lnTo>
                <a:lnTo>
                  <a:pt x="429" y="1178"/>
                </a:lnTo>
                <a:lnTo>
                  <a:pt x="430" y="1178"/>
                </a:lnTo>
                <a:lnTo>
                  <a:pt x="431" y="1178"/>
                </a:lnTo>
                <a:lnTo>
                  <a:pt x="431" y="1177"/>
                </a:lnTo>
                <a:lnTo>
                  <a:pt x="431" y="1176"/>
                </a:lnTo>
                <a:lnTo>
                  <a:pt x="431" y="1176"/>
                </a:lnTo>
                <a:lnTo>
                  <a:pt x="432" y="1176"/>
                </a:lnTo>
                <a:lnTo>
                  <a:pt x="433" y="1176"/>
                </a:lnTo>
                <a:lnTo>
                  <a:pt x="434" y="1176"/>
                </a:lnTo>
                <a:lnTo>
                  <a:pt x="434" y="1177"/>
                </a:lnTo>
                <a:lnTo>
                  <a:pt x="435" y="1177"/>
                </a:lnTo>
                <a:lnTo>
                  <a:pt x="435" y="1178"/>
                </a:lnTo>
                <a:lnTo>
                  <a:pt x="435" y="1178"/>
                </a:lnTo>
                <a:lnTo>
                  <a:pt x="436" y="1178"/>
                </a:lnTo>
                <a:lnTo>
                  <a:pt x="437" y="1178"/>
                </a:lnTo>
                <a:lnTo>
                  <a:pt x="437" y="1177"/>
                </a:lnTo>
                <a:lnTo>
                  <a:pt x="438" y="1177"/>
                </a:lnTo>
                <a:lnTo>
                  <a:pt x="439" y="1177"/>
                </a:lnTo>
                <a:lnTo>
                  <a:pt x="440" y="1177"/>
                </a:lnTo>
                <a:lnTo>
                  <a:pt x="440" y="1177"/>
                </a:lnTo>
                <a:lnTo>
                  <a:pt x="441" y="1177"/>
                </a:lnTo>
                <a:lnTo>
                  <a:pt x="442" y="1176"/>
                </a:lnTo>
                <a:lnTo>
                  <a:pt x="443" y="1176"/>
                </a:lnTo>
                <a:lnTo>
                  <a:pt x="444" y="1176"/>
                </a:lnTo>
                <a:lnTo>
                  <a:pt x="444" y="1175"/>
                </a:lnTo>
                <a:lnTo>
                  <a:pt x="445" y="1175"/>
                </a:lnTo>
                <a:lnTo>
                  <a:pt x="446" y="1175"/>
                </a:lnTo>
                <a:lnTo>
                  <a:pt x="447" y="1175"/>
                </a:lnTo>
                <a:lnTo>
                  <a:pt x="448" y="1175"/>
                </a:lnTo>
                <a:lnTo>
                  <a:pt x="449" y="1174"/>
                </a:lnTo>
                <a:lnTo>
                  <a:pt x="451" y="1174"/>
                </a:lnTo>
                <a:lnTo>
                  <a:pt x="452" y="1174"/>
                </a:lnTo>
                <a:lnTo>
                  <a:pt x="453" y="1174"/>
                </a:lnTo>
                <a:lnTo>
                  <a:pt x="455" y="1173"/>
                </a:lnTo>
                <a:lnTo>
                  <a:pt x="456" y="1173"/>
                </a:lnTo>
                <a:lnTo>
                  <a:pt x="457" y="1173"/>
                </a:lnTo>
                <a:lnTo>
                  <a:pt x="458" y="1173"/>
                </a:lnTo>
                <a:lnTo>
                  <a:pt x="458" y="1172"/>
                </a:lnTo>
                <a:lnTo>
                  <a:pt x="458" y="1172"/>
                </a:lnTo>
                <a:lnTo>
                  <a:pt x="459" y="1172"/>
                </a:lnTo>
                <a:lnTo>
                  <a:pt x="459" y="1171"/>
                </a:lnTo>
                <a:lnTo>
                  <a:pt x="460" y="1171"/>
                </a:lnTo>
                <a:lnTo>
                  <a:pt x="461" y="1171"/>
                </a:lnTo>
                <a:lnTo>
                  <a:pt x="461" y="1170"/>
                </a:lnTo>
                <a:lnTo>
                  <a:pt x="462" y="1170"/>
                </a:lnTo>
                <a:lnTo>
                  <a:pt x="462" y="1170"/>
                </a:lnTo>
                <a:lnTo>
                  <a:pt x="462" y="1170"/>
                </a:lnTo>
                <a:lnTo>
                  <a:pt x="462" y="1168"/>
                </a:lnTo>
                <a:lnTo>
                  <a:pt x="462" y="1166"/>
                </a:lnTo>
                <a:lnTo>
                  <a:pt x="462" y="1164"/>
                </a:lnTo>
                <a:lnTo>
                  <a:pt x="462" y="1162"/>
                </a:lnTo>
                <a:lnTo>
                  <a:pt x="462" y="1160"/>
                </a:lnTo>
                <a:lnTo>
                  <a:pt x="462" y="1157"/>
                </a:lnTo>
                <a:lnTo>
                  <a:pt x="462" y="1156"/>
                </a:lnTo>
                <a:lnTo>
                  <a:pt x="462" y="1154"/>
                </a:lnTo>
                <a:lnTo>
                  <a:pt x="462" y="1152"/>
                </a:lnTo>
                <a:lnTo>
                  <a:pt x="463" y="1152"/>
                </a:lnTo>
                <a:lnTo>
                  <a:pt x="463" y="1153"/>
                </a:lnTo>
                <a:lnTo>
                  <a:pt x="463" y="1154"/>
                </a:lnTo>
                <a:lnTo>
                  <a:pt x="463" y="1156"/>
                </a:lnTo>
                <a:lnTo>
                  <a:pt x="463" y="1157"/>
                </a:lnTo>
                <a:lnTo>
                  <a:pt x="463" y="1158"/>
                </a:lnTo>
                <a:lnTo>
                  <a:pt x="463" y="1160"/>
                </a:lnTo>
                <a:lnTo>
                  <a:pt x="463" y="1161"/>
                </a:lnTo>
                <a:lnTo>
                  <a:pt x="463" y="1161"/>
                </a:lnTo>
                <a:lnTo>
                  <a:pt x="464" y="1161"/>
                </a:lnTo>
                <a:lnTo>
                  <a:pt x="464" y="1161"/>
                </a:lnTo>
                <a:lnTo>
                  <a:pt x="465" y="1161"/>
                </a:lnTo>
                <a:lnTo>
                  <a:pt x="467" y="1160"/>
                </a:lnTo>
                <a:lnTo>
                  <a:pt x="467" y="1159"/>
                </a:lnTo>
                <a:lnTo>
                  <a:pt x="468" y="1159"/>
                </a:lnTo>
                <a:lnTo>
                  <a:pt x="469" y="1158"/>
                </a:lnTo>
                <a:lnTo>
                  <a:pt x="470" y="1157"/>
                </a:lnTo>
                <a:lnTo>
                  <a:pt x="471" y="1157"/>
                </a:lnTo>
                <a:lnTo>
                  <a:pt x="471" y="1156"/>
                </a:lnTo>
                <a:lnTo>
                  <a:pt x="472" y="1156"/>
                </a:lnTo>
                <a:lnTo>
                  <a:pt x="473" y="1156"/>
                </a:lnTo>
                <a:lnTo>
                  <a:pt x="474" y="1155"/>
                </a:lnTo>
                <a:lnTo>
                  <a:pt x="475" y="1155"/>
                </a:lnTo>
                <a:lnTo>
                  <a:pt x="476" y="1154"/>
                </a:lnTo>
                <a:lnTo>
                  <a:pt x="476" y="1154"/>
                </a:lnTo>
                <a:lnTo>
                  <a:pt x="477" y="1153"/>
                </a:lnTo>
                <a:lnTo>
                  <a:pt x="477" y="1152"/>
                </a:lnTo>
                <a:lnTo>
                  <a:pt x="478" y="1152"/>
                </a:lnTo>
                <a:lnTo>
                  <a:pt x="479" y="1152"/>
                </a:lnTo>
                <a:lnTo>
                  <a:pt x="480" y="1152"/>
                </a:lnTo>
                <a:lnTo>
                  <a:pt x="480" y="1152"/>
                </a:lnTo>
                <a:lnTo>
                  <a:pt x="480" y="1151"/>
                </a:lnTo>
                <a:lnTo>
                  <a:pt x="481" y="1151"/>
                </a:lnTo>
                <a:lnTo>
                  <a:pt x="481" y="1152"/>
                </a:lnTo>
                <a:lnTo>
                  <a:pt x="481" y="1151"/>
                </a:lnTo>
                <a:lnTo>
                  <a:pt x="481" y="1150"/>
                </a:lnTo>
                <a:lnTo>
                  <a:pt x="481" y="1149"/>
                </a:lnTo>
                <a:lnTo>
                  <a:pt x="483" y="1148"/>
                </a:lnTo>
                <a:lnTo>
                  <a:pt x="484" y="1149"/>
                </a:lnTo>
                <a:lnTo>
                  <a:pt x="484" y="1150"/>
                </a:lnTo>
                <a:close/>
                <a:moveTo>
                  <a:pt x="263" y="1111"/>
                </a:moveTo>
                <a:lnTo>
                  <a:pt x="264" y="1111"/>
                </a:lnTo>
                <a:lnTo>
                  <a:pt x="265" y="1111"/>
                </a:lnTo>
                <a:lnTo>
                  <a:pt x="266" y="1110"/>
                </a:lnTo>
                <a:lnTo>
                  <a:pt x="268" y="1110"/>
                </a:lnTo>
                <a:lnTo>
                  <a:pt x="269" y="1110"/>
                </a:lnTo>
                <a:lnTo>
                  <a:pt x="270" y="1111"/>
                </a:lnTo>
                <a:lnTo>
                  <a:pt x="271" y="1111"/>
                </a:lnTo>
                <a:lnTo>
                  <a:pt x="272" y="1111"/>
                </a:lnTo>
                <a:lnTo>
                  <a:pt x="273" y="1111"/>
                </a:lnTo>
                <a:lnTo>
                  <a:pt x="273" y="1111"/>
                </a:lnTo>
                <a:lnTo>
                  <a:pt x="274" y="1111"/>
                </a:lnTo>
                <a:lnTo>
                  <a:pt x="275" y="1111"/>
                </a:lnTo>
                <a:lnTo>
                  <a:pt x="275" y="1112"/>
                </a:lnTo>
                <a:lnTo>
                  <a:pt x="277" y="1112"/>
                </a:lnTo>
                <a:lnTo>
                  <a:pt x="277" y="1113"/>
                </a:lnTo>
                <a:lnTo>
                  <a:pt x="278" y="1115"/>
                </a:lnTo>
                <a:lnTo>
                  <a:pt x="279" y="1115"/>
                </a:lnTo>
                <a:lnTo>
                  <a:pt x="280" y="1116"/>
                </a:lnTo>
                <a:lnTo>
                  <a:pt x="281" y="1117"/>
                </a:lnTo>
                <a:lnTo>
                  <a:pt x="282" y="1118"/>
                </a:lnTo>
                <a:lnTo>
                  <a:pt x="282" y="1119"/>
                </a:lnTo>
                <a:lnTo>
                  <a:pt x="282" y="1120"/>
                </a:lnTo>
                <a:lnTo>
                  <a:pt x="282" y="1120"/>
                </a:lnTo>
                <a:lnTo>
                  <a:pt x="283" y="1120"/>
                </a:lnTo>
                <a:lnTo>
                  <a:pt x="284" y="1120"/>
                </a:lnTo>
                <a:lnTo>
                  <a:pt x="285" y="1120"/>
                </a:lnTo>
                <a:lnTo>
                  <a:pt x="286" y="1120"/>
                </a:lnTo>
                <a:lnTo>
                  <a:pt x="286" y="1120"/>
                </a:lnTo>
                <a:lnTo>
                  <a:pt x="286" y="1121"/>
                </a:lnTo>
                <a:lnTo>
                  <a:pt x="286" y="1121"/>
                </a:lnTo>
                <a:lnTo>
                  <a:pt x="286" y="1122"/>
                </a:lnTo>
                <a:lnTo>
                  <a:pt x="286" y="1123"/>
                </a:lnTo>
                <a:lnTo>
                  <a:pt x="287" y="1124"/>
                </a:lnTo>
                <a:lnTo>
                  <a:pt x="288" y="1124"/>
                </a:lnTo>
                <a:lnTo>
                  <a:pt x="288" y="1124"/>
                </a:lnTo>
                <a:lnTo>
                  <a:pt x="289" y="1124"/>
                </a:lnTo>
                <a:lnTo>
                  <a:pt x="289" y="1125"/>
                </a:lnTo>
                <a:lnTo>
                  <a:pt x="290" y="1125"/>
                </a:lnTo>
                <a:lnTo>
                  <a:pt x="290" y="1126"/>
                </a:lnTo>
                <a:lnTo>
                  <a:pt x="290" y="1127"/>
                </a:lnTo>
                <a:lnTo>
                  <a:pt x="291" y="1127"/>
                </a:lnTo>
                <a:lnTo>
                  <a:pt x="291" y="1128"/>
                </a:lnTo>
                <a:lnTo>
                  <a:pt x="290" y="1128"/>
                </a:lnTo>
                <a:lnTo>
                  <a:pt x="290" y="1129"/>
                </a:lnTo>
                <a:lnTo>
                  <a:pt x="289" y="1129"/>
                </a:lnTo>
                <a:lnTo>
                  <a:pt x="288" y="1129"/>
                </a:lnTo>
                <a:lnTo>
                  <a:pt x="288" y="1129"/>
                </a:lnTo>
                <a:lnTo>
                  <a:pt x="288" y="1130"/>
                </a:lnTo>
                <a:lnTo>
                  <a:pt x="289" y="1131"/>
                </a:lnTo>
                <a:lnTo>
                  <a:pt x="289" y="1132"/>
                </a:lnTo>
                <a:lnTo>
                  <a:pt x="289" y="1133"/>
                </a:lnTo>
                <a:lnTo>
                  <a:pt x="290" y="1133"/>
                </a:lnTo>
                <a:lnTo>
                  <a:pt x="291" y="1133"/>
                </a:lnTo>
                <a:lnTo>
                  <a:pt x="291" y="1133"/>
                </a:lnTo>
                <a:lnTo>
                  <a:pt x="291" y="1133"/>
                </a:lnTo>
                <a:lnTo>
                  <a:pt x="291" y="1134"/>
                </a:lnTo>
                <a:lnTo>
                  <a:pt x="291" y="1134"/>
                </a:lnTo>
                <a:lnTo>
                  <a:pt x="291" y="1135"/>
                </a:lnTo>
                <a:lnTo>
                  <a:pt x="291" y="1136"/>
                </a:lnTo>
                <a:lnTo>
                  <a:pt x="291" y="1137"/>
                </a:lnTo>
                <a:lnTo>
                  <a:pt x="291" y="1138"/>
                </a:lnTo>
                <a:lnTo>
                  <a:pt x="291" y="1138"/>
                </a:lnTo>
                <a:lnTo>
                  <a:pt x="291" y="1139"/>
                </a:lnTo>
                <a:lnTo>
                  <a:pt x="291" y="1140"/>
                </a:lnTo>
                <a:lnTo>
                  <a:pt x="291" y="1141"/>
                </a:lnTo>
                <a:lnTo>
                  <a:pt x="292" y="1141"/>
                </a:lnTo>
                <a:lnTo>
                  <a:pt x="292" y="1142"/>
                </a:lnTo>
                <a:lnTo>
                  <a:pt x="291" y="1142"/>
                </a:lnTo>
                <a:lnTo>
                  <a:pt x="291" y="1142"/>
                </a:lnTo>
                <a:lnTo>
                  <a:pt x="291" y="1142"/>
                </a:lnTo>
                <a:lnTo>
                  <a:pt x="291" y="1143"/>
                </a:lnTo>
                <a:lnTo>
                  <a:pt x="291" y="1143"/>
                </a:lnTo>
                <a:lnTo>
                  <a:pt x="291" y="1144"/>
                </a:lnTo>
                <a:lnTo>
                  <a:pt x="291" y="1145"/>
                </a:lnTo>
                <a:lnTo>
                  <a:pt x="292" y="1145"/>
                </a:lnTo>
                <a:lnTo>
                  <a:pt x="292" y="1146"/>
                </a:lnTo>
                <a:lnTo>
                  <a:pt x="292" y="1147"/>
                </a:lnTo>
                <a:lnTo>
                  <a:pt x="292" y="1147"/>
                </a:lnTo>
                <a:lnTo>
                  <a:pt x="292" y="1148"/>
                </a:lnTo>
                <a:lnTo>
                  <a:pt x="292" y="1149"/>
                </a:lnTo>
                <a:lnTo>
                  <a:pt x="292" y="1150"/>
                </a:lnTo>
                <a:lnTo>
                  <a:pt x="292" y="1151"/>
                </a:lnTo>
                <a:lnTo>
                  <a:pt x="292" y="1152"/>
                </a:lnTo>
                <a:lnTo>
                  <a:pt x="293" y="1152"/>
                </a:lnTo>
                <a:lnTo>
                  <a:pt x="293" y="1152"/>
                </a:lnTo>
                <a:lnTo>
                  <a:pt x="293" y="1153"/>
                </a:lnTo>
                <a:lnTo>
                  <a:pt x="294" y="1154"/>
                </a:lnTo>
                <a:lnTo>
                  <a:pt x="295" y="1155"/>
                </a:lnTo>
                <a:lnTo>
                  <a:pt x="295" y="1155"/>
                </a:lnTo>
                <a:lnTo>
                  <a:pt x="296" y="1155"/>
                </a:lnTo>
                <a:lnTo>
                  <a:pt x="297" y="1155"/>
                </a:lnTo>
                <a:lnTo>
                  <a:pt x="298" y="1155"/>
                </a:lnTo>
                <a:lnTo>
                  <a:pt x="299" y="1155"/>
                </a:lnTo>
                <a:lnTo>
                  <a:pt x="299" y="1156"/>
                </a:lnTo>
                <a:lnTo>
                  <a:pt x="300" y="1156"/>
                </a:lnTo>
                <a:lnTo>
                  <a:pt x="300" y="1156"/>
                </a:lnTo>
                <a:lnTo>
                  <a:pt x="300" y="1157"/>
                </a:lnTo>
                <a:lnTo>
                  <a:pt x="300" y="1158"/>
                </a:lnTo>
                <a:lnTo>
                  <a:pt x="300" y="1159"/>
                </a:lnTo>
                <a:lnTo>
                  <a:pt x="300" y="1160"/>
                </a:lnTo>
                <a:lnTo>
                  <a:pt x="301" y="1160"/>
                </a:lnTo>
                <a:lnTo>
                  <a:pt x="301" y="1161"/>
                </a:lnTo>
                <a:lnTo>
                  <a:pt x="300" y="1161"/>
                </a:lnTo>
                <a:lnTo>
                  <a:pt x="300" y="1162"/>
                </a:lnTo>
                <a:lnTo>
                  <a:pt x="301" y="1163"/>
                </a:lnTo>
                <a:lnTo>
                  <a:pt x="301" y="1164"/>
                </a:lnTo>
                <a:lnTo>
                  <a:pt x="302" y="1164"/>
                </a:lnTo>
                <a:lnTo>
                  <a:pt x="303" y="1165"/>
                </a:lnTo>
                <a:lnTo>
                  <a:pt x="304" y="1165"/>
                </a:lnTo>
                <a:lnTo>
                  <a:pt x="304" y="1164"/>
                </a:lnTo>
                <a:lnTo>
                  <a:pt x="304" y="1165"/>
                </a:lnTo>
                <a:lnTo>
                  <a:pt x="305" y="1165"/>
                </a:lnTo>
                <a:lnTo>
                  <a:pt x="305" y="1165"/>
                </a:lnTo>
                <a:lnTo>
                  <a:pt x="306" y="1166"/>
                </a:lnTo>
                <a:lnTo>
                  <a:pt x="307" y="1166"/>
                </a:lnTo>
                <a:lnTo>
                  <a:pt x="307" y="1167"/>
                </a:lnTo>
                <a:lnTo>
                  <a:pt x="308" y="1167"/>
                </a:lnTo>
                <a:lnTo>
                  <a:pt x="308" y="1168"/>
                </a:lnTo>
                <a:lnTo>
                  <a:pt x="309" y="1169"/>
                </a:lnTo>
                <a:lnTo>
                  <a:pt x="309" y="1170"/>
                </a:lnTo>
                <a:lnTo>
                  <a:pt x="309" y="1170"/>
                </a:lnTo>
                <a:lnTo>
                  <a:pt x="309" y="1170"/>
                </a:lnTo>
                <a:lnTo>
                  <a:pt x="310" y="1170"/>
                </a:lnTo>
                <a:lnTo>
                  <a:pt x="311" y="1170"/>
                </a:lnTo>
                <a:lnTo>
                  <a:pt x="311" y="1171"/>
                </a:lnTo>
                <a:lnTo>
                  <a:pt x="311" y="1172"/>
                </a:lnTo>
                <a:lnTo>
                  <a:pt x="312" y="1172"/>
                </a:lnTo>
                <a:lnTo>
                  <a:pt x="312" y="1173"/>
                </a:lnTo>
                <a:lnTo>
                  <a:pt x="311" y="1173"/>
                </a:lnTo>
                <a:lnTo>
                  <a:pt x="312" y="1174"/>
                </a:lnTo>
                <a:lnTo>
                  <a:pt x="313" y="1174"/>
                </a:lnTo>
                <a:lnTo>
                  <a:pt x="313" y="1174"/>
                </a:lnTo>
                <a:lnTo>
                  <a:pt x="314" y="1174"/>
                </a:lnTo>
                <a:lnTo>
                  <a:pt x="314" y="1175"/>
                </a:lnTo>
                <a:lnTo>
                  <a:pt x="315" y="1175"/>
                </a:lnTo>
                <a:lnTo>
                  <a:pt x="315" y="1176"/>
                </a:lnTo>
                <a:lnTo>
                  <a:pt x="316" y="1176"/>
                </a:lnTo>
                <a:lnTo>
                  <a:pt x="317" y="1176"/>
                </a:lnTo>
                <a:lnTo>
                  <a:pt x="317" y="1177"/>
                </a:lnTo>
                <a:lnTo>
                  <a:pt x="318" y="1177"/>
                </a:lnTo>
                <a:lnTo>
                  <a:pt x="318" y="1178"/>
                </a:lnTo>
                <a:lnTo>
                  <a:pt x="318" y="1178"/>
                </a:lnTo>
                <a:lnTo>
                  <a:pt x="318" y="1179"/>
                </a:lnTo>
                <a:lnTo>
                  <a:pt x="319" y="1179"/>
                </a:lnTo>
                <a:lnTo>
                  <a:pt x="320" y="1179"/>
                </a:lnTo>
                <a:lnTo>
                  <a:pt x="321" y="1179"/>
                </a:lnTo>
                <a:lnTo>
                  <a:pt x="321" y="1179"/>
                </a:lnTo>
                <a:lnTo>
                  <a:pt x="322" y="1180"/>
                </a:lnTo>
                <a:lnTo>
                  <a:pt x="322" y="1181"/>
                </a:lnTo>
                <a:lnTo>
                  <a:pt x="322" y="1182"/>
                </a:lnTo>
                <a:lnTo>
                  <a:pt x="323" y="1183"/>
                </a:lnTo>
                <a:lnTo>
                  <a:pt x="324" y="1183"/>
                </a:lnTo>
                <a:lnTo>
                  <a:pt x="325" y="1183"/>
                </a:lnTo>
                <a:lnTo>
                  <a:pt x="325" y="1184"/>
                </a:lnTo>
                <a:lnTo>
                  <a:pt x="325" y="1185"/>
                </a:lnTo>
                <a:lnTo>
                  <a:pt x="326" y="1185"/>
                </a:lnTo>
                <a:lnTo>
                  <a:pt x="326" y="1186"/>
                </a:lnTo>
                <a:lnTo>
                  <a:pt x="326" y="1187"/>
                </a:lnTo>
                <a:lnTo>
                  <a:pt x="327" y="1187"/>
                </a:lnTo>
                <a:lnTo>
                  <a:pt x="327" y="1188"/>
                </a:lnTo>
                <a:lnTo>
                  <a:pt x="327" y="1188"/>
                </a:lnTo>
                <a:lnTo>
                  <a:pt x="327" y="1188"/>
                </a:lnTo>
                <a:lnTo>
                  <a:pt x="328" y="1188"/>
                </a:lnTo>
                <a:lnTo>
                  <a:pt x="328" y="1189"/>
                </a:lnTo>
                <a:lnTo>
                  <a:pt x="329" y="1189"/>
                </a:lnTo>
                <a:lnTo>
                  <a:pt x="331" y="1192"/>
                </a:lnTo>
                <a:lnTo>
                  <a:pt x="334" y="1195"/>
                </a:lnTo>
                <a:lnTo>
                  <a:pt x="335" y="1195"/>
                </a:lnTo>
                <a:lnTo>
                  <a:pt x="335" y="1196"/>
                </a:lnTo>
                <a:lnTo>
                  <a:pt x="336" y="1196"/>
                </a:lnTo>
                <a:lnTo>
                  <a:pt x="336" y="1197"/>
                </a:lnTo>
                <a:lnTo>
                  <a:pt x="336" y="1197"/>
                </a:lnTo>
                <a:lnTo>
                  <a:pt x="336" y="1197"/>
                </a:lnTo>
                <a:lnTo>
                  <a:pt x="337" y="1198"/>
                </a:lnTo>
                <a:lnTo>
                  <a:pt x="337" y="1199"/>
                </a:lnTo>
                <a:lnTo>
                  <a:pt x="338" y="1199"/>
                </a:lnTo>
                <a:lnTo>
                  <a:pt x="338" y="1200"/>
                </a:lnTo>
                <a:lnTo>
                  <a:pt x="339" y="1201"/>
                </a:lnTo>
                <a:lnTo>
                  <a:pt x="340" y="1201"/>
                </a:lnTo>
                <a:lnTo>
                  <a:pt x="340" y="1201"/>
                </a:lnTo>
                <a:lnTo>
                  <a:pt x="340" y="1201"/>
                </a:lnTo>
                <a:lnTo>
                  <a:pt x="340" y="1202"/>
                </a:lnTo>
                <a:lnTo>
                  <a:pt x="341" y="1202"/>
                </a:lnTo>
                <a:lnTo>
                  <a:pt x="341" y="1203"/>
                </a:lnTo>
                <a:lnTo>
                  <a:pt x="341" y="1204"/>
                </a:lnTo>
                <a:lnTo>
                  <a:pt x="341" y="1205"/>
                </a:lnTo>
                <a:lnTo>
                  <a:pt x="342" y="1205"/>
                </a:lnTo>
                <a:lnTo>
                  <a:pt x="343" y="1206"/>
                </a:lnTo>
                <a:lnTo>
                  <a:pt x="344" y="1206"/>
                </a:lnTo>
                <a:lnTo>
                  <a:pt x="345" y="1206"/>
                </a:lnTo>
                <a:lnTo>
                  <a:pt x="345" y="1206"/>
                </a:lnTo>
                <a:lnTo>
                  <a:pt x="346" y="1206"/>
                </a:lnTo>
                <a:lnTo>
                  <a:pt x="347" y="1206"/>
                </a:lnTo>
                <a:lnTo>
                  <a:pt x="348" y="1206"/>
                </a:lnTo>
                <a:lnTo>
                  <a:pt x="349" y="1206"/>
                </a:lnTo>
                <a:lnTo>
                  <a:pt x="349" y="1206"/>
                </a:lnTo>
                <a:lnTo>
                  <a:pt x="349" y="1207"/>
                </a:lnTo>
                <a:lnTo>
                  <a:pt x="350" y="1207"/>
                </a:lnTo>
                <a:lnTo>
                  <a:pt x="351" y="1207"/>
                </a:lnTo>
                <a:lnTo>
                  <a:pt x="352" y="1207"/>
                </a:lnTo>
                <a:lnTo>
                  <a:pt x="353" y="1207"/>
                </a:lnTo>
                <a:lnTo>
                  <a:pt x="354" y="1208"/>
                </a:lnTo>
                <a:lnTo>
                  <a:pt x="354" y="1208"/>
                </a:lnTo>
                <a:lnTo>
                  <a:pt x="354" y="1207"/>
                </a:lnTo>
                <a:lnTo>
                  <a:pt x="354" y="1206"/>
                </a:lnTo>
                <a:lnTo>
                  <a:pt x="354" y="1206"/>
                </a:lnTo>
                <a:lnTo>
                  <a:pt x="354" y="1205"/>
                </a:lnTo>
                <a:lnTo>
                  <a:pt x="355" y="1204"/>
                </a:lnTo>
                <a:lnTo>
                  <a:pt x="356" y="1203"/>
                </a:lnTo>
                <a:lnTo>
                  <a:pt x="357" y="1203"/>
                </a:lnTo>
                <a:lnTo>
                  <a:pt x="358" y="1203"/>
                </a:lnTo>
                <a:lnTo>
                  <a:pt x="358" y="1202"/>
                </a:lnTo>
                <a:lnTo>
                  <a:pt x="358" y="1202"/>
                </a:lnTo>
                <a:lnTo>
                  <a:pt x="359" y="1202"/>
                </a:lnTo>
                <a:lnTo>
                  <a:pt x="360" y="1202"/>
                </a:lnTo>
                <a:lnTo>
                  <a:pt x="360" y="1201"/>
                </a:lnTo>
                <a:lnTo>
                  <a:pt x="360" y="1201"/>
                </a:lnTo>
                <a:lnTo>
                  <a:pt x="360" y="1200"/>
                </a:lnTo>
                <a:lnTo>
                  <a:pt x="360" y="1199"/>
                </a:lnTo>
                <a:lnTo>
                  <a:pt x="360" y="1198"/>
                </a:lnTo>
                <a:lnTo>
                  <a:pt x="360" y="1197"/>
                </a:lnTo>
                <a:lnTo>
                  <a:pt x="360" y="1197"/>
                </a:lnTo>
                <a:lnTo>
                  <a:pt x="360" y="1196"/>
                </a:lnTo>
                <a:lnTo>
                  <a:pt x="360" y="1195"/>
                </a:lnTo>
                <a:lnTo>
                  <a:pt x="360" y="1192"/>
                </a:lnTo>
                <a:lnTo>
                  <a:pt x="360" y="1192"/>
                </a:lnTo>
                <a:lnTo>
                  <a:pt x="361" y="1192"/>
                </a:lnTo>
                <a:lnTo>
                  <a:pt x="361" y="1192"/>
                </a:lnTo>
                <a:lnTo>
                  <a:pt x="361" y="1193"/>
                </a:lnTo>
                <a:lnTo>
                  <a:pt x="361" y="1194"/>
                </a:lnTo>
                <a:lnTo>
                  <a:pt x="361" y="1195"/>
                </a:lnTo>
                <a:lnTo>
                  <a:pt x="362" y="1195"/>
                </a:lnTo>
                <a:lnTo>
                  <a:pt x="362" y="1194"/>
                </a:lnTo>
                <a:lnTo>
                  <a:pt x="363" y="1194"/>
                </a:lnTo>
                <a:lnTo>
                  <a:pt x="363" y="1193"/>
                </a:lnTo>
                <a:lnTo>
                  <a:pt x="363" y="1192"/>
                </a:lnTo>
                <a:lnTo>
                  <a:pt x="364" y="1192"/>
                </a:lnTo>
                <a:lnTo>
                  <a:pt x="364" y="1192"/>
                </a:lnTo>
                <a:lnTo>
                  <a:pt x="365" y="1192"/>
                </a:lnTo>
                <a:lnTo>
                  <a:pt x="366" y="1192"/>
                </a:lnTo>
                <a:lnTo>
                  <a:pt x="366" y="1192"/>
                </a:lnTo>
                <a:lnTo>
                  <a:pt x="367" y="1192"/>
                </a:lnTo>
                <a:lnTo>
                  <a:pt x="367" y="1193"/>
                </a:lnTo>
                <a:lnTo>
                  <a:pt x="367" y="1193"/>
                </a:lnTo>
                <a:lnTo>
                  <a:pt x="368" y="1194"/>
                </a:lnTo>
                <a:lnTo>
                  <a:pt x="368" y="1195"/>
                </a:lnTo>
                <a:lnTo>
                  <a:pt x="369" y="1195"/>
                </a:lnTo>
                <a:lnTo>
                  <a:pt x="370" y="1195"/>
                </a:lnTo>
                <a:lnTo>
                  <a:pt x="370" y="1194"/>
                </a:lnTo>
                <a:lnTo>
                  <a:pt x="371" y="1194"/>
                </a:lnTo>
                <a:lnTo>
                  <a:pt x="372" y="1194"/>
                </a:lnTo>
                <a:lnTo>
                  <a:pt x="372" y="1194"/>
                </a:lnTo>
                <a:lnTo>
                  <a:pt x="373" y="1194"/>
                </a:lnTo>
                <a:lnTo>
                  <a:pt x="374" y="1194"/>
                </a:lnTo>
                <a:lnTo>
                  <a:pt x="375" y="1194"/>
                </a:lnTo>
                <a:lnTo>
                  <a:pt x="375" y="1193"/>
                </a:lnTo>
                <a:lnTo>
                  <a:pt x="375" y="1192"/>
                </a:lnTo>
                <a:lnTo>
                  <a:pt x="376" y="1192"/>
                </a:lnTo>
                <a:lnTo>
                  <a:pt x="376" y="1193"/>
                </a:lnTo>
                <a:lnTo>
                  <a:pt x="376" y="1194"/>
                </a:lnTo>
                <a:lnTo>
                  <a:pt x="376" y="1195"/>
                </a:lnTo>
                <a:lnTo>
                  <a:pt x="376" y="1196"/>
                </a:lnTo>
                <a:lnTo>
                  <a:pt x="376" y="1197"/>
                </a:lnTo>
                <a:lnTo>
                  <a:pt x="376" y="1197"/>
                </a:lnTo>
                <a:lnTo>
                  <a:pt x="376" y="1197"/>
                </a:lnTo>
                <a:lnTo>
                  <a:pt x="377" y="1197"/>
                </a:lnTo>
                <a:lnTo>
                  <a:pt x="378" y="1197"/>
                </a:lnTo>
                <a:lnTo>
                  <a:pt x="379" y="1197"/>
                </a:lnTo>
                <a:lnTo>
                  <a:pt x="380" y="1197"/>
                </a:lnTo>
                <a:lnTo>
                  <a:pt x="381" y="1197"/>
                </a:lnTo>
                <a:lnTo>
                  <a:pt x="381" y="1197"/>
                </a:lnTo>
                <a:lnTo>
                  <a:pt x="381" y="1197"/>
                </a:lnTo>
                <a:lnTo>
                  <a:pt x="382" y="1197"/>
                </a:lnTo>
                <a:lnTo>
                  <a:pt x="385" y="1197"/>
                </a:lnTo>
                <a:lnTo>
                  <a:pt x="385" y="1197"/>
                </a:lnTo>
                <a:lnTo>
                  <a:pt x="386" y="1197"/>
                </a:lnTo>
                <a:lnTo>
                  <a:pt x="387" y="1197"/>
                </a:lnTo>
                <a:lnTo>
                  <a:pt x="388" y="1197"/>
                </a:lnTo>
                <a:lnTo>
                  <a:pt x="389" y="1197"/>
                </a:lnTo>
                <a:lnTo>
                  <a:pt x="390" y="1197"/>
                </a:lnTo>
                <a:lnTo>
                  <a:pt x="390" y="1197"/>
                </a:lnTo>
                <a:lnTo>
                  <a:pt x="391" y="1197"/>
                </a:lnTo>
                <a:lnTo>
                  <a:pt x="392" y="1197"/>
                </a:lnTo>
                <a:lnTo>
                  <a:pt x="393" y="1197"/>
                </a:lnTo>
                <a:lnTo>
                  <a:pt x="394" y="1197"/>
                </a:lnTo>
                <a:lnTo>
                  <a:pt x="395" y="1197"/>
                </a:lnTo>
                <a:lnTo>
                  <a:pt x="395" y="1198"/>
                </a:lnTo>
                <a:lnTo>
                  <a:pt x="395" y="1198"/>
                </a:lnTo>
                <a:lnTo>
                  <a:pt x="396" y="1198"/>
                </a:lnTo>
                <a:lnTo>
                  <a:pt x="396" y="1199"/>
                </a:lnTo>
                <a:lnTo>
                  <a:pt x="397" y="1199"/>
                </a:lnTo>
                <a:lnTo>
                  <a:pt x="397" y="1200"/>
                </a:lnTo>
                <a:lnTo>
                  <a:pt x="397" y="1201"/>
                </a:lnTo>
                <a:lnTo>
                  <a:pt x="397" y="1201"/>
                </a:lnTo>
                <a:lnTo>
                  <a:pt x="397" y="1202"/>
                </a:lnTo>
                <a:lnTo>
                  <a:pt x="397" y="1204"/>
                </a:lnTo>
                <a:lnTo>
                  <a:pt x="398" y="1205"/>
                </a:lnTo>
                <a:lnTo>
                  <a:pt x="398" y="1206"/>
                </a:lnTo>
                <a:lnTo>
                  <a:pt x="399" y="1206"/>
                </a:lnTo>
                <a:lnTo>
                  <a:pt x="399" y="1206"/>
                </a:lnTo>
                <a:lnTo>
                  <a:pt x="399" y="1207"/>
                </a:lnTo>
                <a:lnTo>
                  <a:pt x="399" y="1208"/>
                </a:lnTo>
                <a:lnTo>
                  <a:pt x="399" y="1209"/>
                </a:lnTo>
                <a:lnTo>
                  <a:pt x="399" y="1210"/>
                </a:lnTo>
                <a:lnTo>
                  <a:pt x="399" y="1210"/>
                </a:lnTo>
                <a:lnTo>
                  <a:pt x="398" y="1210"/>
                </a:lnTo>
                <a:lnTo>
                  <a:pt x="398" y="1211"/>
                </a:lnTo>
                <a:lnTo>
                  <a:pt x="398" y="1212"/>
                </a:lnTo>
                <a:lnTo>
                  <a:pt x="398" y="1214"/>
                </a:lnTo>
                <a:lnTo>
                  <a:pt x="398" y="1215"/>
                </a:lnTo>
                <a:lnTo>
                  <a:pt x="398" y="1215"/>
                </a:lnTo>
                <a:lnTo>
                  <a:pt x="398" y="1216"/>
                </a:lnTo>
                <a:lnTo>
                  <a:pt x="398" y="1217"/>
                </a:lnTo>
                <a:lnTo>
                  <a:pt x="398" y="1218"/>
                </a:lnTo>
                <a:lnTo>
                  <a:pt x="398" y="1219"/>
                </a:lnTo>
                <a:lnTo>
                  <a:pt x="398" y="1219"/>
                </a:lnTo>
                <a:lnTo>
                  <a:pt x="398" y="1220"/>
                </a:lnTo>
                <a:lnTo>
                  <a:pt x="398" y="1221"/>
                </a:lnTo>
                <a:lnTo>
                  <a:pt x="398" y="1222"/>
                </a:lnTo>
                <a:lnTo>
                  <a:pt x="399" y="1222"/>
                </a:lnTo>
                <a:lnTo>
                  <a:pt x="399" y="1222"/>
                </a:lnTo>
                <a:lnTo>
                  <a:pt x="399" y="1223"/>
                </a:lnTo>
                <a:lnTo>
                  <a:pt x="399" y="1224"/>
                </a:lnTo>
                <a:lnTo>
                  <a:pt x="399" y="1225"/>
                </a:lnTo>
                <a:lnTo>
                  <a:pt x="399" y="1226"/>
                </a:lnTo>
                <a:lnTo>
                  <a:pt x="399" y="1227"/>
                </a:lnTo>
                <a:lnTo>
                  <a:pt x="399" y="1228"/>
                </a:lnTo>
                <a:lnTo>
                  <a:pt x="399" y="1228"/>
                </a:lnTo>
                <a:lnTo>
                  <a:pt x="399" y="1228"/>
                </a:lnTo>
                <a:lnTo>
                  <a:pt x="399" y="1228"/>
                </a:lnTo>
                <a:lnTo>
                  <a:pt x="400" y="1228"/>
                </a:lnTo>
                <a:lnTo>
                  <a:pt x="401" y="1228"/>
                </a:lnTo>
                <a:lnTo>
                  <a:pt x="401" y="1229"/>
                </a:lnTo>
                <a:lnTo>
                  <a:pt x="401" y="1230"/>
                </a:lnTo>
                <a:lnTo>
                  <a:pt x="401" y="1232"/>
                </a:lnTo>
                <a:lnTo>
                  <a:pt x="401" y="1233"/>
                </a:lnTo>
                <a:lnTo>
                  <a:pt x="401" y="1233"/>
                </a:lnTo>
                <a:lnTo>
                  <a:pt x="401" y="1235"/>
                </a:lnTo>
                <a:lnTo>
                  <a:pt x="401" y="1237"/>
                </a:lnTo>
                <a:lnTo>
                  <a:pt x="401" y="1237"/>
                </a:lnTo>
                <a:lnTo>
                  <a:pt x="401" y="1239"/>
                </a:lnTo>
                <a:lnTo>
                  <a:pt x="401" y="1240"/>
                </a:lnTo>
                <a:lnTo>
                  <a:pt x="401" y="1241"/>
                </a:lnTo>
                <a:lnTo>
                  <a:pt x="401" y="1242"/>
                </a:lnTo>
                <a:lnTo>
                  <a:pt x="401" y="1242"/>
                </a:lnTo>
                <a:lnTo>
                  <a:pt x="401" y="1244"/>
                </a:lnTo>
                <a:lnTo>
                  <a:pt x="401" y="1246"/>
                </a:lnTo>
                <a:lnTo>
                  <a:pt x="401" y="1247"/>
                </a:lnTo>
                <a:lnTo>
                  <a:pt x="401" y="1249"/>
                </a:lnTo>
                <a:lnTo>
                  <a:pt x="401" y="1250"/>
                </a:lnTo>
                <a:lnTo>
                  <a:pt x="401" y="1251"/>
                </a:lnTo>
                <a:lnTo>
                  <a:pt x="401" y="1252"/>
                </a:lnTo>
                <a:lnTo>
                  <a:pt x="401" y="1253"/>
                </a:lnTo>
                <a:lnTo>
                  <a:pt x="401" y="1255"/>
                </a:lnTo>
                <a:lnTo>
                  <a:pt x="401" y="1255"/>
                </a:lnTo>
                <a:lnTo>
                  <a:pt x="401" y="1257"/>
                </a:lnTo>
                <a:lnTo>
                  <a:pt x="401" y="1259"/>
                </a:lnTo>
                <a:lnTo>
                  <a:pt x="401" y="1260"/>
                </a:lnTo>
                <a:lnTo>
                  <a:pt x="401" y="1261"/>
                </a:lnTo>
                <a:lnTo>
                  <a:pt x="401" y="1262"/>
                </a:lnTo>
                <a:lnTo>
                  <a:pt x="401" y="1263"/>
                </a:lnTo>
                <a:lnTo>
                  <a:pt x="401" y="1264"/>
                </a:lnTo>
                <a:lnTo>
                  <a:pt x="401" y="1266"/>
                </a:lnTo>
                <a:lnTo>
                  <a:pt x="401" y="1267"/>
                </a:lnTo>
                <a:lnTo>
                  <a:pt x="401" y="1269"/>
                </a:lnTo>
                <a:lnTo>
                  <a:pt x="401" y="1269"/>
                </a:lnTo>
                <a:lnTo>
                  <a:pt x="401" y="1271"/>
                </a:lnTo>
                <a:lnTo>
                  <a:pt x="401" y="1273"/>
                </a:lnTo>
                <a:lnTo>
                  <a:pt x="401" y="1273"/>
                </a:lnTo>
                <a:lnTo>
                  <a:pt x="401" y="1275"/>
                </a:lnTo>
                <a:lnTo>
                  <a:pt x="401" y="1276"/>
                </a:lnTo>
                <a:lnTo>
                  <a:pt x="401" y="1277"/>
                </a:lnTo>
                <a:lnTo>
                  <a:pt x="401" y="1278"/>
                </a:lnTo>
                <a:lnTo>
                  <a:pt x="401" y="1279"/>
                </a:lnTo>
                <a:lnTo>
                  <a:pt x="401" y="1280"/>
                </a:lnTo>
                <a:lnTo>
                  <a:pt x="401" y="1281"/>
                </a:lnTo>
                <a:lnTo>
                  <a:pt x="401" y="1282"/>
                </a:lnTo>
                <a:lnTo>
                  <a:pt x="401" y="1282"/>
                </a:lnTo>
                <a:lnTo>
                  <a:pt x="401" y="1283"/>
                </a:lnTo>
                <a:lnTo>
                  <a:pt x="402" y="1283"/>
                </a:lnTo>
                <a:lnTo>
                  <a:pt x="403" y="1283"/>
                </a:lnTo>
                <a:lnTo>
                  <a:pt x="404" y="1282"/>
                </a:lnTo>
                <a:lnTo>
                  <a:pt x="404" y="1282"/>
                </a:lnTo>
                <a:lnTo>
                  <a:pt x="405" y="1282"/>
                </a:lnTo>
                <a:lnTo>
                  <a:pt x="406" y="1282"/>
                </a:lnTo>
                <a:lnTo>
                  <a:pt x="406" y="1283"/>
                </a:lnTo>
                <a:lnTo>
                  <a:pt x="406" y="1282"/>
                </a:lnTo>
                <a:lnTo>
                  <a:pt x="407" y="1282"/>
                </a:lnTo>
                <a:lnTo>
                  <a:pt x="408" y="1282"/>
                </a:lnTo>
                <a:lnTo>
                  <a:pt x="408" y="1282"/>
                </a:lnTo>
                <a:lnTo>
                  <a:pt x="409" y="1282"/>
                </a:lnTo>
                <a:lnTo>
                  <a:pt x="409" y="1282"/>
                </a:lnTo>
                <a:lnTo>
                  <a:pt x="410" y="1282"/>
                </a:lnTo>
                <a:lnTo>
                  <a:pt x="411" y="1282"/>
                </a:lnTo>
                <a:lnTo>
                  <a:pt x="412" y="1282"/>
                </a:lnTo>
                <a:lnTo>
                  <a:pt x="413" y="1282"/>
                </a:lnTo>
                <a:lnTo>
                  <a:pt x="414" y="1282"/>
                </a:lnTo>
                <a:lnTo>
                  <a:pt x="415" y="1282"/>
                </a:lnTo>
                <a:lnTo>
                  <a:pt x="416" y="1282"/>
                </a:lnTo>
                <a:lnTo>
                  <a:pt x="417" y="1282"/>
                </a:lnTo>
                <a:lnTo>
                  <a:pt x="417" y="1282"/>
                </a:lnTo>
                <a:lnTo>
                  <a:pt x="417" y="1282"/>
                </a:lnTo>
                <a:lnTo>
                  <a:pt x="418" y="1282"/>
                </a:lnTo>
                <a:lnTo>
                  <a:pt x="419" y="1282"/>
                </a:lnTo>
                <a:lnTo>
                  <a:pt x="419" y="1283"/>
                </a:lnTo>
                <a:lnTo>
                  <a:pt x="420" y="1283"/>
                </a:lnTo>
                <a:lnTo>
                  <a:pt x="421" y="1283"/>
                </a:lnTo>
                <a:lnTo>
                  <a:pt x="421" y="1284"/>
                </a:lnTo>
                <a:lnTo>
                  <a:pt x="422" y="1284"/>
                </a:lnTo>
                <a:lnTo>
                  <a:pt x="422" y="1285"/>
                </a:lnTo>
                <a:lnTo>
                  <a:pt x="422" y="1285"/>
                </a:lnTo>
                <a:lnTo>
                  <a:pt x="422" y="1286"/>
                </a:lnTo>
                <a:lnTo>
                  <a:pt x="423" y="1287"/>
                </a:lnTo>
                <a:lnTo>
                  <a:pt x="424" y="1287"/>
                </a:lnTo>
                <a:lnTo>
                  <a:pt x="424" y="1288"/>
                </a:lnTo>
                <a:lnTo>
                  <a:pt x="425" y="1288"/>
                </a:lnTo>
                <a:lnTo>
                  <a:pt x="426" y="1289"/>
                </a:lnTo>
                <a:lnTo>
                  <a:pt x="426" y="1289"/>
                </a:lnTo>
                <a:lnTo>
                  <a:pt x="427" y="1289"/>
                </a:lnTo>
                <a:lnTo>
                  <a:pt x="428" y="1290"/>
                </a:lnTo>
                <a:lnTo>
                  <a:pt x="429" y="1291"/>
                </a:lnTo>
                <a:lnTo>
                  <a:pt x="429" y="1291"/>
                </a:lnTo>
                <a:lnTo>
                  <a:pt x="428" y="1292"/>
                </a:lnTo>
                <a:lnTo>
                  <a:pt x="429" y="1293"/>
                </a:lnTo>
                <a:lnTo>
                  <a:pt x="430" y="1293"/>
                </a:lnTo>
                <a:lnTo>
                  <a:pt x="430" y="1294"/>
                </a:lnTo>
                <a:lnTo>
                  <a:pt x="429" y="1294"/>
                </a:lnTo>
                <a:lnTo>
                  <a:pt x="429" y="1295"/>
                </a:lnTo>
                <a:lnTo>
                  <a:pt x="429" y="1296"/>
                </a:lnTo>
                <a:lnTo>
                  <a:pt x="430" y="1296"/>
                </a:lnTo>
                <a:lnTo>
                  <a:pt x="430" y="1295"/>
                </a:lnTo>
                <a:lnTo>
                  <a:pt x="431" y="1295"/>
                </a:lnTo>
                <a:lnTo>
                  <a:pt x="431" y="1296"/>
                </a:lnTo>
                <a:lnTo>
                  <a:pt x="432" y="1296"/>
                </a:lnTo>
                <a:lnTo>
                  <a:pt x="432" y="1296"/>
                </a:lnTo>
                <a:lnTo>
                  <a:pt x="432" y="1297"/>
                </a:lnTo>
                <a:lnTo>
                  <a:pt x="433" y="1297"/>
                </a:lnTo>
                <a:lnTo>
                  <a:pt x="433" y="1298"/>
                </a:lnTo>
                <a:lnTo>
                  <a:pt x="434" y="1298"/>
                </a:lnTo>
                <a:lnTo>
                  <a:pt x="435" y="1299"/>
                </a:lnTo>
                <a:lnTo>
                  <a:pt x="435" y="1299"/>
                </a:lnTo>
                <a:lnTo>
                  <a:pt x="435" y="1300"/>
                </a:lnTo>
                <a:lnTo>
                  <a:pt x="436" y="1300"/>
                </a:lnTo>
                <a:lnTo>
                  <a:pt x="436" y="1300"/>
                </a:lnTo>
                <a:lnTo>
                  <a:pt x="436" y="1301"/>
                </a:lnTo>
                <a:lnTo>
                  <a:pt x="436" y="1302"/>
                </a:lnTo>
                <a:lnTo>
                  <a:pt x="436" y="1303"/>
                </a:lnTo>
                <a:lnTo>
                  <a:pt x="437" y="1304"/>
                </a:lnTo>
                <a:lnTo>
                  <a:pt x="438" y="1304"/>
                </a:lnTo>
                <a:lnTo>
                  <a:pt x="439" y="1304"/>
                </a:lnTo>
                <a:lnTo>
                  <a:pt x="440" y="1304"/>
                </a:lnTo>
                <a:lnTo>
                  <a:pt x="440" y="1305"/>
                </a:lnTo>
                <a:lnTo>
                  <a:pt x="440" y="1305"/>
                </a:lnTo>
                <a:lnTo>
                  <a:pt x="441" y="1306"/>
                </a:lnTo>
                <a:lnTo>
                  <a:pt x="442" y="1307"/>
                </a:lnTo>
                <a:lnTo>
                  <a:pt x="443" y="1308"/>
                </a:lnTo>
                <a:lnTo>
                  <a:pt x="444" y="1309"/>
                </a:lnTo>
                <a:lnTo>
                  <a:pt x="444" y="1310"/>
                </a:lnTo>
                <a:lnTo>
                  <a:pt x="445" y="1310"/>
                </a:lnTo>
                <a:lnTo>
                  <a:pt x="445" y="1311"/>
                </a:lnTo>
                <a:lnTo>
                  <a:pt x="446" y="1312"/>
                </a:lnTo>
                <a:lnTo>
                  <a:pt x="447" y="1313"/>
                </a:lnTo>
                <a:lnTo>
                  <a:pt x="448" y="1314"/>
                </a:lnTo>
                <a:lnTo>
                  <a:pt x="447" y="1314"/>
                </a:lnTo>
                <a:lnTo>
                  <a:pt x="448" y="1314"/>
                </a:lnTo>
                <a:lnTo>
                  <a:pt x="448" y="1315"/>
                </a:lnTo>
                <a:lnTo>
                  <a:pt x="449" y="1315"/>
                </a:lnTo>
                <a:lnTo>
                  <a:pt x="449" y="1314"/>
                </a:lnTo>
                <a:lnTo>
                  <a:pt x="450" y="1315"/>
                </a:lnTo>
                <a:lnTo>
                  <a:pt x="451" y="1316"/>
                </a:lnTo>
                <a:lnTo>
                  <a:pt x="452" y="1317"/>
                </a:lnTo>
                <a:lnTo>
                  <a:pt x="453" y="1319"/>
                </a:lnTo>
                <a:lnTo>
                  <a:pt x="453" y="1319"/>
                </a:lnTo>
                <a:lnTo>
                  <a:pt x="454" y="1320"/>
                </a:lnTo>
                <a:lnTo>
                  <a:pt x="454" y="1321"/>
                </a:lnTo>
                <a:lnTo>
                  <a:pt x="455" y="1322"/>
                </a:lnTo>
                <a:lnTo>
                  <a:pt x="456" y="1323"/>
                </a:lnTo>
                <a:lnTo>
                  <a:pt x="457" y="1323"/>
                </a:lnTo>
                <a:lnTo>
                  <a:pt x="458" y="1323"/>
                </a:lnTo>
                <a:lnTo>
                  <a:pt x="458" y="1324"/>
                </a:lnTo>
                <a:lnTo>
                  <a:pt x="458" y="1324"/>
                </a:lnTo>
                <a:lnTo>
                  <a:pt x="458" y="1325"/>
                </a:lnTo>
                <a:lnTo>
                  <a:pt x="458" y="1326"/>
                </a:lnTo>
                <a:lnTo>
                  <a:pt x="459" y="1326"/>
                </a:lnTo>
                <a:lnTo>
                  <a:pt x="459" y="1327"/>
                </a:lnTo>
                <a:lnTo>
                  <a:pt x="460" y="1328"/>
                </a:lnTo>
                <a:lnTo>
                  <a:pt x="461" y="1328"/>
                </a:lnTo>
                <a:lnTo>
                  <a:pt x="461" y="1329"/>
                </a:lnTo>
                <a:lnTo>
                  <a:pt x="461" y="1330"/>
                </a:lnTo>
                <a:lnTo>
                  <a:pt x="462" y="1331"/>
                </a:lnTo>
                <a:lnTo>
                  <a:pt x="462" y="1332"/>
                </a:lnTo>
                <a:lnTo>
                  <a:pt x="462" y="1332"/>
                </a:lnTo>
                <a:lnTo>
                  <a:pt x="462" y="1333"/>
                </a:lnTo>
                <a:lnTo>
                  <a:pt x="462" y="1334"/>
                </a:lnTo>
                <a:lnTo>
                  <a:pt x="461" y="1334"/>
                </a:lnTo>
                <a:lnTo>
                  <a:pt x="461" y="1335"/>
                </a:lnTo>
                <a:lnTo>
                  <a:pt x="460" y="1336"/>
                </a:lnTo>
                <a:lnTo>
                  <a:pt x="460" y="1337"/>
                </a:lnTo>
                <a:lnTo>
                  <a:pt x="460" y="1337"/>
                </a:lnTo>
                <a:lnTo>
                  <a:pt x="461" y="1338"/>
                </a:lnTo>
                <a:lnTo>
                  <a:pt x="461" y="1339"/>
                </a:lnTo>
                <a:lnTo>
                  <a:pt x="461" y="1340"/>
                </a:lnTo>
                <a:lnTo>
                  <a:pt x="461" y="1341"/>
                </a:lnTo>
                <a:lnTo>
                  <a:pt x="461" y="1341"/>
                </a:lnTo>
                <a:lnTo>
                  <a:pt x="461" y="1342"/>
                </a:lnTo>
                <a:lnTo>
                  <a:pt x="462" y="1343"/>
                </a:lnTo>
                <a:lnTo>
                  <a:pt x="462" y="1344"/>
                </a:lnTo>
                <a:lnTo>
                  <a:pt x="462" y="1345"/>
                </a:lnTo>
                <a:lnTo>
                  <a:pt x="463" y="1345"/>
                </a:lnTo>
                <a:lnTo>
                  <a:pt x="463" y="1346"/>
                </a:lnTo>
                <a:lnTo>
                  <a:pt x="463" y="1346"/>
                </a:lnTo>
                <a:lnTo>
                  <a:pt x="463" y="1347"/>
                </a:lnTo>
                <a:lnTo>
                  <a:pt x="464" y="1347"/>
                </a:lnTo>
                <a:lnTo>
                  <a:pt x="464" y="1348"/>
                </a:lnTo>
                <a:lnTo>
                  <a:pt x="464" y="1349"/>
                </a:lnTo>
                <a:lnTo>
                  <a:pt x="465" y="1349"/>
                </a:lnTo>
                <a:lnTo>
                  <a:pt x="465" y="1350"/>
                </a:lnTo>
                <a:lnTo>
                  <a:pt x="466" y="1350"/>
                </a:lnTo>
                <a:lnTo>
                  <a:pt x="465" y="1350"/>
                </a:lnTo>
                <a:lnTo>
                  <a:pt x="465" y="1351"/>
                </a:lnTo>
                <a:lnTo>
                  <a:pt x="466" y="1351"/>
                </a:lnTo>
                <a:lnTo>
                  <a:pt x="467" y="1352"/>
                </a:lnTo>
                <a:lnTo>
                  <a:pt x="467" y="1351"/>
                </a:lnTo>
                <a:lnTo>
                  <a:pt x="468" y="1351"/>
                </a:lnTo>
                <a:lnTo>
                  <a:pt x="468" y="1353"/>
                </a:lnTo>
                <a:lnTo>
                  <a:pt x="469" y="1355"/>
                </a:lnTo>
                <a:lnTo>
                  <a:pt x="470" y="1356"/>
                </a:lnTo>
                <a:lnTo>
                  <a:pt x="470" y="1358"/>
                </a:lnTo>
                <a:lnTo>
                  <a:pt x="471" y="1359"/>
                </a:lnTo>
                <a:lnTo>
                  <a:pt x="471" y="1361"/>
                </a:lnTo>
                <a:lnTo>
                  <a:pt x="471" y="1362"/>
                </a:lnTo>
                <a:lnTo>
                  <a:pt x="471" y="1363"/>
                </a:lnTo>
                <a:lnTo>
                  <a:pt x="472" y="1364"/>
                </a:lnTo>
                <a:lnTo>
                  <a:pt x="472" y="1365"/>
                </a:lnTo>
                <a:lnTo>
                  <a:pt x="472" y="1366"/>
                </a:lnTo>
                <a:lnTo>
                  <a:pt x="471" y="1366"/>
                </a:lnTo>
                <a:lnTo>
                  <a:pt x="471" y="1368"/>
                </a:lnTo>
                <a:lnTo>
                  <a:pt x="469" y="1369"/>
                </a:lnTo>
                <a:lnTo>
                  <a:pt x="468" y="1371"/>
                </a:lnTo>
                <a:lnTo>
                  <a:pt x="467" y="1372"/>
                </a:lnTo>
                <a:lnTo>
                  <a:pt x="467" y="1373"/>
                </a:lnTo>
                <a:lnTo>
                  <a:pt x="467" y="1373"/>
                </a:lnTo>
                <a:lnTo>
                  <a:pt x="466" y="1373"/>
                </a:lnTo>
                <a:lnTo>
                  <a:pt x="466" y="1373"/>
                </a:lnTo>
                <a:lnTo>
                  <a:pt x="465" y="1373"/>
                </a:lnTo>
                <a:lnTo>
                  <a:pt x="466" y="1374"/>
                </a:lnTo>
                <a:lnTo>
                  <a:pt x="467" y="1375"/>
                </a:lnTo>
                <a:lnTo>
                  <a:pt x="466" y="1375"/>
                </a:lnTo>
                <a:lnTo>
                  <a:pt x="466" y="1376"/>
                </a:lnTo>
                <a:lnTo>
                  <a:pt x="465" y="1376"/>
                </a:lnTo>
                <a:lnTo>
                  <a:pt x="464" y="1377"/>
                </a:lnTo>
                <a:lnTo>
                  <a:pt x="464" y="1376"/>
                </a:lnTo>
                <a:lnTo>
                  <a:pt x="463" y="1377"/>
                </a:lnTo>
                <a:lnTo>
                  <a:pt x="463" y="1377"/>
                </a:lnTo>
                <a:lnTo>
                  <a:pt x="462" y="1377"/>
                </a:lnTo>
                <a:lnTo>
                  <a:pt x="462" y="1378"/>
                </a:lnTo>
                <a:lnTo>
                  <a:pt x="461" y="1377"/>
                </a:lnTo>
                <a:lnTo>
                  <a:pt x="461" y="1378"/>
                </a:lnTo>
                <a:lnTo>
                  <a:pt x="461" y="1379"/>
                </a:lnTo>
                <a:lnTo>
                  <a:pt x="462" y="1379"/>
                </a:lnTo>
                <a:lnTo>
                  <a:pt x="462" y="1380"/>
                </a:lnTo>
                <a:lnTo>
                  <a:pt x="462" y="1380"/>
                </a:lnTo>
                <a:lnTo>
                  <a:pt x="462" y="1381"/>
                </a:lnTo>
                <a:lnTo>
                  <a:pt x="462" y="1382"/>
                </a:lnTo>
                <a:lnTo>
                  <a:pt x="462" y="1382"/>
                </a:lnTo>
                <a:lnTo>
                  <a:pt x="462" y="1383"/>
                </a:lnTo>
                <a:lnTo>
                  <a:pt x="461" y="1383"/>
                </a:lnTo>
                <a:lnTo>
                  <a:pt x="461" y="1384"/>
                </a:lnTo>
                <a:lnTo>
                  <a:pt x="460" y="1384"/>
                </a:lnTo>
                <a:lnTo>
                  <a:pt x="459" y="1384"/>
                </a:lnTo>
                <a:lnTo>
                  <a:pt x="459" y="1385"/>
                </a:lnTo>
                <a:lnTo>
                  <a:pt x="460" y="1386"/>
                </a:lnTo>
                <a:lnTo>
                  <a:pt x="460" y="1386"/>
                </a:lnTo>
                <a:lnTo>
                  <a:pt x="460" y="1387"/>
                </a:lnTo>
                <a:lnTo>
                  <a:pt x="461" y="1387"/>
                </a:lnTo>
                <a:lnTo>
                  <a:pt x="461" y="1388"/>
                </a:lnTo>
                <a:lnTo>
                  <a:pt x="461" y="1389"/>
                </a:lnTo>
                <a:lnTo>
                  <a:pt x="461" y="1390"/>
                </a:lnTo>
                <a:lnTo>
                  <a:pt x="461" y="1391"/>
                </a:lnTo>
                <a:lnTo>
                  <a:pt x="461" y="1391"/>
                </a:lnTo>
                <a:lnTo>
                  <a:pt x="461" y="1392"/>
                </a:lnTo>
                <a:lnTo>
                  <a:pt x="461" y="1393"/>
                </a:lnTo>
                <a:lnTo>
                  <a:pt x="462" y="1393"/>
                </a:lnTo>
                <a:lnTo>
                  <a:pt x="462" y="1394"/>
                </a:lnTo>
                <a:lnTo>
                  <a:pt x="462" y="1395"/>
                </a:lnTo>
                <a:lnTo>
                  <a:pt x="461" y="1395"/>
                </a:lnTo>
                <a:lnTo>
                  <a:pt x="462" y="1396"/>
                </a:lnTo>
                <a:lnTo>
                  <a:pt x="462" y="1397"/>
                </a:lnTo>
                <a:lnTo>
                  <a:pt x="461" y="1398"/>
                </a:lnTo>
                <a:lnTo>
                  <a:pt x="461" y="1399"/>
                </a:lnTo>
                <a:lnTo>
                  <a:pt x="461" y="1400"/>
                </a:lnTo>
                <a:lnTo>
                  <a:pt x="461" y="1400"/>
                </a:lnTo>
                <a:lnTo>
                  <a:pt x="461" y="1401"/>
                </a:lnTo>
                <a:lnTo>
                  <a:pt x="460" y="1402"/>
                </a:lnTo>
                <a:lnTo>
                  <a:pt x="461" y="1403"/>
                </a:lnTo>
                <a:lnTo>
                  <a:pt x="461" y="1404"/>
                </a:lnTo>
                <a:lnTo>
                  <a:pt x="461" y="1404"/>
                </a:lnTo>
                <a:lnTo>
                  <a:pt x="460" y="1404"/>
                </a:lnTo>
                <a:lnTo>
                  <a:pt x="460" y="1405"/>
                </a:lnTo>
                <a:lnTo>
                  <a:pt x="460" y="1406"/>
                </a:lnTo>
                <a:lnTo>
                  <a:pt x="460" y="1407"/>
                </a:lnTo>
                <a:lnTo>
                  <a:pt x="460" y="1408"/>
                </a:lnTo>
                <a:lnTo>
                  <a:pt x="460" y="1409"/>
                </a:lnTo>
                <a:lnTo>
                  <a:pt x="459" y="1409"/>
                </a:lnTo>
                <a:lnTo>
                  <a:pt x="458" y="1408"/>
                </a:lnTo>
                <a:lnTo>
                  <a:pt x="458" y="1409"/>
                </a:lnTo>
                <a:lnTo>
                  <a:pt x="459" y="1409"/>
                </a:lnTo>
                <a:lnTo>
                  <a:pt x="460" y="1409"/>
                </a:lnTo>
                <a:lnTo>
                  <a:pt x="461" y="1409"/>
                </a:lnTo>
                <a:lnTo>
                  <a:pt x="461" y="1410"/>
                </a:lnTo>
                <a:lnTo>
                  <a:pt x="461" y="1411"/>
                </a:lnTo>
                <a:lnTo>
                  <a:pt x="462" y="1412"/>
                </a:lnTo>
                <a:lnTo>
                  <a:pt x="462" y="1413"/>
                </a:lnTo>
                <a:lnTo>
                  <a:pt x="462" y="1413"/>
                </a:lnTo>
                <a:lnTo>
                  <a:pt x="463" y="1414"/>
                </a:lnTo>
                <a:lnTo>
                  <a:pt x="463" y="1415"/>
                </a:lnTo>
                <a:lnTo>
                  <a:pt x="464" y="1416"/>
                </a:lnTo>
                <a:lnTo>
                  <a:pt x="464" y="1417"/>
                </a:lnTo>
                <a:lnTo>
                  <a:pt x="465" y="1417"/>
                </a:lnTo>
                <a:lnTo>
                  <a:pt x="465" y="1418"/>
                </a:lnTo>
                <a:lnTo>
                  <a:pt x="466" y="1418"/>
                </a:lnTo>
                <a:lnTo>
                  <a:pt x="466" y="1419"/>
                </a:lnTo>
                <a:lnTo>
                  <a:pt x="467" y="1419"/>
                </a:lnTo>
                <a:lnTo>
                  <a:pt x="467" y="1420"/>
                </a:lnTo>
                <a:lnTo>
                  <a:pt x="467" y="1421"/>
                </a:lnTo>
                <a:lnTo>
                  <a:pt x="467" y="1422"/>
                </a:lnTo>
                <a:lnTo>
                  <a:pt x="468" y="1422"/>
                </a:lnTo>
                <a:lnTo>
                  <a:pt x="468" y="1422"/>
                </a:lnTo>
                <a:lnTo>
                  <a:pt x="469" y="1422"/>
                </a:lnTo>
                <a:lnTo>
                  <a:pt x="469" y="1423"/>
                </a:lnTo>
                <a:lnTo>
                  <a:pt x="469" y="1424"/>
                </a:lnTo>
                <a:lnTo>
                  <a:pt x="470" y="1424"/>
                </a:lnTo>
                <a:lnTo>
                  <a:pt x="471" y="1425"/>
                </a:lnTo>
                <a:lnTo>
                  <a:pt x="471" y="1425"/>
                </a:lnTo>
                <a:lnTo>
                  <a:pt x="471" y="1426"/>
                </a:lnTo>
                <a:lnTo>
                  <a:pt x="472" y="1427"/>
                </a:lnTo>
                <a:lnTo>
                  <a:pt x="473" y="1427"/>
                </a:lnTo>
                <a:lnTo>
                  <a:pt x="474" y="1427"/>
                </a:lnTo>
                <a:lnTo>
                  <a:pt x="475" y="1428"/>
                </a:lnTo>
                <a:lnTo>
                  <a:pt x="475" y="1429"/>
                </a:lnTo>
                <a:lnTo>
                  <a:pt x="476" y="1430"/>
                </a:lnTo>
                <a:lnTo>
                  <a:pt x="476" y="1430"/>
                </a:lnTo>
                <a:lnTo>
                  <a:pt x="477" y="1430"/>
                </a:lnTo>
                <a:lnTo>
                  <a:pt x="478" y="1430"/>
                </a:lnTo>
                <a:lnTo>
                  <a:pt x="479" y="1431"/>
                </a:lnTo>
                <a:lnTo>
                  <a:pt x="480" y="1431"/>
                </a:lnTo>
                <a:lnTo>
                  <a:pt x="481" y="1431"/>
                </a:lnTo>
                <a:lnTo>
                  <a:pt x="482" y="1431"/>
                </a:lnTo>
                <a:lnTo>
                  <a:pt x="483" y="1431"/>
                </a:lnTo>
                <a:lnTo>
                  <a:pt x="483" y="1432"/>
                </a:lnTo>
                <a:lnTo>
                  <a:pt x="484" y="1432"/>
                </a:lnTo>
                <a:lnTo>
                  <a:pt x="484" y="1431"/>
                </a:lnTo>
                <a:lnTo>
                  <a:pt x="485" y="1431"/>
                </a:lnTo>
                <a:lnTo>
                  <a:pt x="485" y="1431"/>
                </a:lnTo>
                <a:lnTo>
                  <a:pt x="486" y="1431"/>
                </a:lnTo>
                <a:lnTo>
                  <a:pt x="487" y="1431"/>
                </a:lnTo>
                <a:lnTo>
                  <a:pt x="488" y="1431"/>
                </a:lnTo>
                <a:lnTo>
                  <a:pt x="489" y="1431"/>
                </a:lnTo>
                <a:lnTo>
                  <a:pt x="489" y="1431"/>
                </a:lnTo>
                <a:lnTo>
                  <a:pt x="490" y="1431"/>
                </a:lnTo>
                <a:lnTo>
                  <a:pt x="491" y="1431"/>
                </a:lnTo>
                <a:lnTo>
                  <a:pt x="492" y="1430"/>
                </a:lnTo>
                <a:lnTo>
                  <a:pt x="493" y="1430"/>
                </a:lnTo>
                <a:lnTo>
                  <a:pt x="494" y="1430"/>
                </a:lnTo>
                <a:lnTo>
                  <a:pt x="494" y="1430"/>
                </a:lnTo>
                <a:lnTo>
                  <a:pt x="495" y="1430"/>
                </a:lnTo>
                <a:lnTo>
                  <a:pt x="496" y="1430"/>
                </a:lnTo>
                <a:lnTo>
                  <a:pt x="498" y="1435"/>
                </a:lnTo>
                <a:lnTo>
                  <a:pt x="500" y="1442"/>
                </a:lnTo>
                <a:lnTo>
                  <a:pt x="503" y="1449"/>
                </a:lnTo>
                <a:lnTo>
                  <a:pt x="504" y="1453"/>
                </a:lnTo>
                <a:lnTo>
                  <a:pt x="503" y="1453"/>
                </a:lnTo>
                <a:lnTo>
                  <a:pt x="503" y="1454"/>
                </a:lnTo>
                <a:lnTo>
                  <a:pt x="504" y="1454"/>
                </a:lnTo>
                <a:lnTo>
                  <a:pt x="505" y="1454"/>
                </a:lnTo>
                <a:lnTo>
                  <a:pt x="507" y="1460"/>
                </a:lnTo>
                <a:lnTo>
                  <a:pt x="507" y="1460"/>
                </a:lnTo>
                <a:lnTo>
                  <a:pt x="507" y="1462"/>
                </a:lnTo>
                <a:lnTo>
                  <a:pt x="507" y="1463"/>
                </a:lnTo>
                <a:lnTo>
                  <a:pt x="507" y="1463"/>
                </a:lnTo>
                <a:lnTo>
                  <a:pt x="507" y="1463"/>
                </a:lnTo>
                <a:lnTo>
                  <a:pt x="507" y="1463"/>
                </a:lnTo>
                <a:lnTo>
                  <a:pt x="508" y="1463"/>
                </a:lnTo>
                <a:lnTo>
                  <a:pt x="508" y="1463"/>
                </a:lnTo>
                <a:lnTo>
                  <a:pt x="508" y="1464"/>
                </a:lnTo>
                <a:lnTo>
                  <a:pt x="508" y="1465"/>
                </a:lnTo>
                <a:lnTo>
                  <a:pt x="508" y="1466"/>
                </a:lnTo>
                <a:lnTo>
                  <a:pt x="508" y="1467"/>
                </a:lnTo>
                <a:lnTo>
                  <a:pt x="509" y="1468"/>
                </a:lnTo>
                <a:lnTo>
                  <a:pt x="510" y="1468"/>
                </a:lnTo>
                <a:lnTo>
                  <a:pt x="510" y="1467"/>
                </a:lnTo>
                <a:lnTo>
                  <a:pt x="510" y="1466"/>
                </a:lnTo>
                <a:lnTo>
                  <a:pt x="510" y="1465"/>
                </a:lnTo>
                <a:lnTo>
                  <a:pt x="510" y="1466"/>
                </a:lnTo>
                <a:lnTo>
                  <a:pt x="510" y="1467"/>
                </a:lnTo>
                <a:lnTo>
                  <a:pt x="510" y="1468"/>
                </a:lnTo>
                <a:lnTo>
                  <a:pt x="511" y="1468"/>
                </a:lnTo>
                <a:lnTo>
                  <a:pt x="510" y="1468"/>
                </a:lnTo>
                <a:lnTo>
                  <a:pt x="511" y="1468"/>
                </a:lnTo>
                <a:lnTo>
                  <a:pt x="511" y="1468"/>
                </a:lnTo>
                <a:lnTo>
                  <a:pt x="511" y="1469"/>
                </a:lnTo>
                <a:lnTo>
                  <a:pt x="511" y="1470"/>
                </a:lnTo>
                <a:lnTo>
                  <a:pt x="510" y="1470"/>
                </a:lnTo>
                <a:lnTo>
                  <a:pt x="509" y="1470"/>
                </a:lnTo>
                <a:lnTo>
                  <a:pt x="509" y="1471"/>
                </a:lnTo>
                <a:lnTo>
                  <a:pt x="508" y="1471"/>
                </a:lnTo>
                <a:lnTo>
                  <a:pt x="508" y="1472"/>
                </a:lnTo>
                <a:lnTo>
                  <a:pt x="508" y="1472"/>
                </a:lnTo>
                <a:lnTo>
                  <a:pt x="508" y="1473"/>
                </a:lnTo>
                <a:lnTo>
                  <a:pt x="508" y="1474"/>
                </a:lnTo>
                <a:lnTo>
                  <a:pt x="507" y="1474"/>
                </a:lnTo>
                <a:lnTo>
                  <a:pt x="507" y="1475"/>
                </a:lnTo>
                <a:lnTo>
                  <a:pt x="507" y="1476"/>
                </a:lnTo>
                <a:lnTo>
                  <a:pt x="507" y="1477"/>
                </a:lnTo>
                <a:lnTo>
                  <a:pt x="507" y="1477"/>
                </a:lnTo>
                <a:lnTo>
                  <a:pt x="507" y="1478"/>
                </a:lnTo>
                <a:lnTo>
                  <a:pt x="507" y="1478"/>
                </a:lnTo>
                <a:lnTo>
                  <a:pt x="506" y="1478"/>
                </a:lnTo>
                <a:lnTo>
                  <a:pt x="505" y="1479"/>
                </a:lnTo>
                <a:lnTo>
                  <a:pt x="505" y="1480"/>
                </a:lnTo>
                <a:lnTo>
                  <a:pt x="504" y="1481"/>
                </a:lnTo>
                <a:lnTo>
                  <a:pt x="504" y="1481"/>
                </a:lnTo>
                <a:lnTo>
                  <a:pt x="504" y="1482"/>
                </a:lnTo>
                <a:lnTo>
                  <a:pt x="503" y="1483"/>
                </a:lnTo>
                <a:lnTo>
                  <a:pt x="503" y="1484"/>
                </a:lnTo>
                <a:lnTo>
                  <a:pt x="503" y="1484"/>
                </a:lnTo>
                <a:lnTo>
                  <a:pt x="503" y="1485"/>
                </a:lnTo>
                <a:lnTo>
                  <a:pt x="503" y="1485"/>
                </a:lnTo>
                <a:lnTo>
                  <a:pt x="504" y="1485"/>
                </a:lnTo>
                <a:lnTo>
                  <a:pt x="505" y="1485"/>
                </a:lnTo>
                <a:lnTo>
                  <a:pt x="506" y="1485"/>
                </a:lnTo>
                <a:lnTo>
                  <a:pt x="507" y="1485"/>
                </a:lnTo>
                <a:lnTo>
                  <a:pt x="507" y="1485"/>
                </a:lnTo>
                <a:lnTo>
                  <a:pt x="508" y="1485"/>
                </a:lnTo>
                <a:lnTo>
                  <a:pt x="509" y="1485"/>
                </a:lnTo>
                <a:lnTo>
                  <a:pt x="510" y="1485"/>
                </a:lnTo>
                <a:lnTo>
                  <a:pt x="511" y="1485"/>
                </a:lnTo>
                <a:lnTo>
                  <a:pt x="512" y="1485"/>
                </a:lnTo>
                <a:lnTo>
                  <a:pt x="512" y="1485"/>
                </a:lnTo>
                <a:lnTo>
                  <a:pt x="512" y="1486"/>
                </a:lnTo>
                <a:lnTo>
                  <a:pt x="513" y="1486"/>
                </a:lnTo>
                <a:lnTo>
                  <a:pt x="513" y="1486"/>
                </a:lnTo>
                <a:lnTo>
                  <a:pt x="514" y="1486"/>
                </a:lnTo>
                <a:lnTo>
                  <a:pt x="515" y="1486"/>
                </a:lnTo>
                <a:lnTo>
                  <a:pt x="516" y="1486"/>
                </a:lnTo>
                <a:lnTo>
                  <a:pt x="516" y="1486"/>
                </a:lnTo>
                <a:lnTo>
                  <a:pt x="516" y="1487"/>
                </a:lnTo>
                <a:lnTo>
                  <a:pt x="516" y="1488"/>
                </a:lnTo>
                <a:lnTo>
                  <a:pt x="516" y="1489"/>
                </a:lnTo>
                <a:lnTo>
                  <a:pt x="517" y="1490"/>
                </a:lnTo>
                <a:lnTo>
                  <a:pt x="517" y="1491"/>
                </a:lnTo>
                <a:lnTo>
                  <a:pt x="518" y="1493"/>
                </a:lnTo>
                <a:lnTo>
                  <a:pt x="519" y="1495"/>
                </a:lnTo>
                <a:lnTo>
                  <a:pt x="519" y="1495"/>
                </a:lnTo>
                <a:lnTo>
                  <a:pt x="519" y="1496"/>
                </a:lnTo>
                <a:lnTo>
                  <a:pt x="520" y="1498"/>
                </a:lnTo>
                <a:lnTo>
                  <a:pt x="520" y="1499"/>
                </a:lnTo>
                <a:lnTo>
                  <a:pt x="521" y="1499"/>
                </a:lnTo>
                <a:lnTo>
                  <a:pt x="521" y="1501"/>
                </a:lnTo>
                <a:lnTo>
                  <a:pt x="521" y="1502"/>
                </a:lnTo>
                <a:lnTo>
                  <a:pt x="521" y="1503"/>
                </a:lnTo>
                <a:lnTo>
                  <a:pt x="521" y="1504"/>
                </a:lnTo>
                <a:lnTo>
                  <a:pt x="522" y="1504"/>
                </a:lnTo>
                <a:lnTo>
                  <a:pt x="522" y="1505"/>
                </a:lnTo>
                <a:lnTo>
                  <a:pt x="523" y="1506"/>
                </a:lnTo>
                <a:lnTo>
                  <a:pt x="523" y="1508"/>
                </a:lnTo>
                <a:lnTo>
                  <a:pt x="524" y="1508"/>
                </a:lnTo>
                <a:lnTo>
                  <a:pt x="524" y="1509"/>
                </a:lnTo>
                <a:lnTo>
                  <a:pt x="524" y="1510"/>
                </a:lnTo>
                <a:lnTo>
                  <a:pt x="523" y="1511"/>
                </a:lnTo>
                <a:lnTo>
                  <a:pt x="522" y="1511"/>
                </a:lnTo>
                <a:lnTo>
                  <a:pt x="522" y="1512"/>
                </a:lnTo>
                <a:lnTo>
                  <a:pt x="522" y="1513"/>
                </a:lnTo>
                <a:lnTo>
                  <a:pt x="523" y="1513"/>
                </a:lnTo>
                <a:lnTo>
                  <a:pt x="523" y="1514"/>
                </a:lnTo>
                <a:lnTo>
                  <a:pt x="523" y="1515"/>
                </a:lnTo>
                <a:lnTo>
                  <a:pt x="523" y="1516"/>
                </a:lnTo>
                <a:lnTo>
                  <a:pt x="524" y="1516"/>
                </a:lnTo>
                <a:lnTo>
                  <a:pt x="524" y="1517"/>
                </a:lnTo>
                <a:lnTo>
                  <a:pt x="524" y="1517"/>
                </a:lnTo>
                <a:lnTo>
                  <a:pt x="525" y="1517"/>
                </a:lnTo>
                <a:lnTo>
                  <a:pt x="525" y="1518"/>
                </a:lnTo>
                <a:lnTo>
                  <a:pt x="525" y="1519"/>
                </a:lnTo>
                <a:lnTo>
                  <a:pt x="525" y="1520"/>
                </a:lnTo>
                <a:lnTo>
                  <a:pt x="525" y="1520"/>
                </a:lnTo>
                <a:lnTo>
                  <a:pt x="525" y="1521"/>
                </a:lnTo>
                <a:lnTo>
                  <a:pt x="525" y="1522"/>
                </a:lnTo>
                <a:lnTo>
                  <a:pt x="526" y="1522"/>
                </a:lnTo>
                <a:lnTo>
                  <a:pt x="526" y="1522"/>
                </a:lnTo>
                <a:lnTo>
                  <a:pt x="527" y="1522"/>
                </a:lnTo>
                <a:lnTo>
                  <a:pt x="527" y="1523"/>
                </a:lnTo>
                <a:lnTo>
                  <a:pt x="527" y="1522"/>
                </a:lnTo>
                <a:lnTo>
                  <a:pt x="528" y="1522"/>
                </a:lnTo>
                <a:lnTo>
                  <a:pt x="528" y="1522"/>
                </a:lnTo>
                <a:lnTo>
                  <a:pt x="529" y="1522"/>
                </a:lnTo>
                <a:lnTo>
                  <a:pt x="530" y="1522"/>
                </a:lnTo>
                <a:lnTo>
                  <a:pt x="530" y="1523"/>
                </a:lnTo>
                <a:lnTo>
                  <a:pt x="530" y="1523"/>
                </a:lnTo>
                <a:lnTo>
                  <a:pt x="530" y="1524"/>
                </a:lnTo>
                <a:lnTo>
                  <a:pt x="531" y="1524"/>
                </a:lnTo>
                <a:lnTo>
                  <a:pt x="531" y="1525"/>
                </a:lnTo>
                <a:lnTo>
                  <a:pt x="531" y="1526"/>
                </a:lnTo>
                <a:lnTo>
                  <a:pt x="532" y="1526"/>
                </a:lnTo>
                <a:lnTo>
                  <a:pt x="532" y="1526"/>
                </a:lnTo>
                <a:lnTo>
                  <a:pt x="533" y="1527"/>
                </a:lnTo>
                <a:lnTo>
                  <a:pt x="534" y="1528"/>
                </a:lnTo>
                <a:lnTo>
                  <a:pt x="534" y="1529"/>
                </a:lnTo>
                <a:lnTo>
                  <a:pt x="535" y="1530"/>
                </a:lnTo>
                <a:lnTo>
                  <a:pt x="536" y="1530"/>
                </a:lnTo>
                <a:lnTo>
                  <a:pt x="536" y="1531"/>
                </a:lnTo>
                <a:lnTo>
                  <a:pt x="536" y="1531"/>
                </a:lnTo>
                <a:lnTo>
                  <a:pt x="537" y="1531"/>
                </a:lnTo>
                <a:lnTo>
                  <a:pt x="537" y="1532"/>
                </a:lnTo>
                <a:lnTo>
                  <a:pt x="538" y="1533"/>
                </a:lnTo>
                <a:lnTo>
                  <a:pt x="539" y="1533"/>
                </a:lnTo>
                <a:lnTo>
                  <a:pt x="539" y="1534"/>
                </a:lnTo>
                <a:lnTo>
                  <a:pt x="539" y="1534"/>
                </a:lnTo>
                <a:lnTo>
                  <a:pt x="539" y="1533"/>
                </a:lnTo>
                <a:lnTo>
                  <a:pt x="540" y="1534"/>
                </a:lnTo>
                <a:lnTo>
                  <a:pt x="541" y="1534"/>
                </a:lnTo>
                <a:lnTo>
                  <a:pt x="541" y="1535"/>
                </a:lnTo>
                <a:lnTo>
                  <a:pt x="542" y="1535"/>
                </a:lnTo>
                <a:lnTo>
                  <a:pt x="541" y="1535"/>
                </a:lnTo>
                <a:lnTo>
                  <a:pt x="541" y="1536"/>
                </a:lnTo>
                <a:lnTo>
                  <a:pt x="542" y="1537"/>
                </a:lnTo>
                <a:lnTo>
                  <a:pt x="542" y="1538"/>
                </a:lnTo>
                <a:lnTo>
                  <a:pt x="543" y="1539"/>
                </a:lnTo>
                <a:lnTo>
                  <a:pt x="543" y="1540"/>
                </a:lnTo>
                <a:lnTo>
                  <a:pt x="543" y="1541"/>
                </a:lnTo>
                <a:lnTo>
                  <a:pt x="543" y="1542"/>
                </a:lnTo>
                <a:lnTo>
                  <a:pt x="543" y="1543"/>
                </a:lnTo>
                <a:lnTo>
                  <a:pt x="544" y="1543"/>
                </a:lnTo>
                <a:lnTo>
                  <a:pt x="545" y="1543"/>
                </a:lnTo>
                <a:lnTo>
                  <a:pt x="546" y="1543"/>
                </a:lnTo>
                <a:lnTo>
                  <a:pt x="547" y="1543"/>
                </a:lnTo>
                <a:lnTo>
                  <a:pt x="548" y="1543"/>
                </a:lnTo>
                <a:lnTo>
                  <a:pt x="548" y="1544"/>
                </a:lnTo>
                <a:lnTo>
                  <a:pt x="548" y="1544"/>
                </a:lnTo>
                <a:lnTo>
                  <a:pt x="549" y="1545"/>
                </a:lnTo>
                <a:lnTo>
                  <a:pt x="550" y="1545"/>
                </a:lnTo>
                <a:lnTo>
                  <a:pt x="550" y="1546"/>
                </a:lnTo>
                <a:lnTo>
                  <a:pt x="551" y="1545"/>
                </a:lnTo>
                <a:lnTo>
                  <a:pt x="552" y="1545"/>
                </a:lnTo>
                <a:lnTo>
                  <a:pt x="552" y="1546"/>
                </a:lnTo>
                <a:lnTo>
                  <a:pt x="552" y="1546"/>
                </a:lnTo>
                <a:lnTo>
                  <a:pt x="552" y="1547"/>
                </a:lnTo>
                <a:lnTo>
                  <a:pt x="552" y="1547"/>
                </a:lnTo>
                <a:lnTo>
                  <a:pt x="552" y="1548"/>
                </a:lnTo>
                <a:lnTo>
                  <a:pt x="552" y="1548"/>
                </a:lnTo>
                <a:lnTo>
                  <a:pt x="552" y="1549"/>
                </a:lnTo>
                <a:lnTo>
                  <a:pt x="552" y="1549"/>
                </a:lnTo>
                <a:lnTo>
                  <a:pt x="552" y="1549"/>
                </a:lnTo>
                <a:lnTo>
                  <a:pt x="552" y="1549"/>
                </a:lnTo>
                <a:lnTo>
                  <a:pt x="553" y="1549"/>
                </a:lnTo>
                <a:lnTo>
                  <a:pt x="553" y="1550"/>
                </a:lnTo>
                <a:lnTo>
                  <a:pt x="554" y="1550"/>
                </a:lnTo>
                <a:lnTo>
                  <a:pt x="554" y="1551"/>
                </a:lnTo>
                <a:lnTo>
                  <a:pt x="555" y="1551"/>
                </a:lnTo>
                <a:lnTo>
                  <a:pt x="555" y="1552"/>
                </a:lnTo>
                <a:lnTo>
                  <a:pt x="556" y="1552"/>
                </a:lnTo>
                <a:lnTo>
                  <a:pt x="556" y="1553"/>
                </a:lnTo>
                <a:lnTo>
                  <a:pt x="557" y="1553"/>
                </a:lnTo>
                <a:lnTo>
                  <a:pt x="557" y="1553"/>
                </a:lnTo>
                <a:lnTo>
                  <a:pt x="557" y="1554"/>
                </a:lnTo>
                <a:lnTo>
                  <a:pt x="558" y="1555"/>
                </a:lnTo>
                <a:lnTo>
                  <a:pt x="559" y="1556"/>
                </a:lnTo>
                <a:lnTo>
                  <a:pt x="558" y="1556"/>
                </a:lnTo>
                <a:lnTo>
                  <a:pt x="557" y="1556"/>
                </a:lnTo>
                <a:lnTo>
                  <a:pt x="556" y="1556"/>
                </a:lnTo>
                <a:lnTo>
                  <a:pt x="555" y="1556"/>
                </a:lnTo>
                <a:lnTo>
                  <a:pt x="554" y="1556"/>
                </a:lnTo>
                <a:lnTo>
                  <a:pt x="553" y="1556"/>
                </a:lnTo>
                <a:lnTo>
                  <a:pt x="553" y="1557"/>
                </a:lnTo>
                <a:lnTo>
                  <a:pt x="552" y="1557"/>
                </a:lnTo>
                <a:lnTo>
                  <a:pt x="552" y="1558"/>
                </a:lnTo>
                <a:lnTo>
                  <a:pt x="553" y="1558"/>
                </a:lnTo>
                <a:lnTo>
                  <a:pt x="554" y="1558"/>
                </a:lnTo>
                <a:lnTo>
                  <a:pt x="554" y="1557"/>
                </a:lnTo>
                <a:lnTo>
                  <a:pt x="555" y="1557"/>
                </a:lnTo>
                <a:lnTo>
                  <a:pt x="556" y="1557"/>
                </a:lnTo>
                <a:lnTo>
                  <a:pt x="557" y="1557"/>
                </a:lnTo>
                <a:lnTo>
                  <a:pt x="557" y="1558"/>
                </a:lnTo>
                <a:lnTo>
                  <a:pt x="557" y="1558"/>
                </a:lnTo>
                <a:lnTo>
                  <a:pt x="557" y="1558"/>
                </a:lnTo>
                <a:lnTo>
                  <a:pt x="558" y="1558"/>
                </a:lnTo>
                <a:lnTo>
                  <a:pt x="559" y="1558"/>
                </a:lnTo>
                <a:lnTo>
                  <a:pt x="559" y="1558"/>
                </a:lnTo>
                <a:lnTo>
                  <a:pt x="559" y="1558"/>
                </a:lnTo>
                <a:lnTo>
                  <a:pt x="560" y="1558"/>
                </a:lnTo>
                <a:lnTo>
                  <a:pt x="561" y="1558"/>
                </a:lnTo>
                <a:lnTo>
                  <a:pt x="561" y="1558"/>
                </a:lnTo>
                <a:lnTo>
                  <a:pt x="562" y="1558"/>
                </a:lnTo>
                <a:lnTo>
                  <a:pt x="563" y="1559"/>
                </a:lnTo>
                <a:lnTo>
                  <a:pt x="564" y="1560"/>
                </a:lnTo>
                <a:lnTo>
                  <a:pt x="565" y="1561"/>
                </a:lnTo>
                <a:lnTo>
                  <a:pt x="566" y="1561"/>
                </a:lnTo>
                <a:lnTo>
                  <a:pt x="566" y="1562"/>
                </a:lnTo>
                <a:lnTo>
                  <a:pt x="566" y="1562"/>
                </a:lnTo>
                <a:lnTo>
                  <a:pt x="566" y="1562"/>
                </a:lnTo>
                <a:lnTo>
                  <a:pt x="567" y="1563"/>
                </a:lnTo>
                <a:lnTo>
                  <a:pt x="568" y="1563"/>
                </a:lnTo>
                <a:lnTo>
                  <a:pt x="568" y="1564"/>
                </a:lnTo>
                <a:lnTo>
                  <a:pt x="569" y="1565"/>
                </a:lnTo>
                <a:lnTo>
                  <a:pt x="568" y="1565"/>
                </a:lnTo>
                <a:lnTo>
                  <a:pt x="569" y="1565"/>
                </a:lnTo>
                <a:lnTo>
                  <a:pt x="569" y="1566"/>
                </a:lnTo>
                <a:lnTo>
                  <a:pt x="570" y="1566"/>
                </a:lnTo>
                <a:lnTo>
                  <a:pt x="570" y="1567"/>
                </a:lnTo>
                <a:lnTo>
                  <a:pt x="570" y="1567"/>
                </a:lnTo>
                <a:lnTo>
                  <a:pt x="570" y="1567"/>
                </a:lnTo>
                <a:lnTo>
                  <a:pt x="571" y="1567"/>
                </a:lnTo>
                <a:lnTo>
                  <a:pt x="571" y="1568"/>
                </a:lnTo>
                <a:lnTo>
                  <a:pt x="572" y="1568"/>
                </a:lnTo>
                <a:lnTo>
                  <a:pt x="572" y="1569"/>
                </a:lnTo>
                <a:lnTo>
                  <a:pt x="573" y="1569"/>
                </a:lnTo>
                <a:lnTo>
                  <a:pt x="574" y="1570"/>
                </a:lnTo>
                <a:lnTo>
                  <a:pt x="574" y="1571"/>
                </a:lnTo>
                <a:lnTo>
                  <a:pt x="575" y="1571"/>
                </a:lnTo>
                <a:lnTo>
                  <a:pt x="575" y="1571"/>
                </a:lnTo>
                <a:lnTo>
                  <a:pt x="575" y="1571"/>
                </a:lnTo>
                <a:lnTo>
                  <a:pt x="575" y="1572"/>
                </a:lnTo>
                <a:lnTo>
                  <a:pt x="576" y="1572"/>
                </a:lnTo>
                <a:lnTo>
                  <a:pt x="577" y="1572"/>
                </a:lnTo>
                <a:lnTo>
                  <a:pt x="576" y="1571"/>
                </a:lnTo>
                <a:lnTo>
                  <a:pt x="577" y="1572"/>
                </a:lnTo>
                <a:lnTo>
                  <a:pt x="577" y="1571"/>
                </a:lnTo>
                <a:lnTo>
                  <a:pt x="579" y="1574"/>
                </a:lnTo>
                <a:lnTo>
                  <a:pt x="578" y="1575"/>
                </a:lnTo>
                <a:lnTo>
                  <a:pt x="579" y="1576"/>
                </a:lnTo>
                <a:lnTo>
                  <a:pt x="579" y="1576"/>
                </a:lnTo>
                <a:lnTo>
                  <a:pt x="579" y="1576"/>
                </a:lnTo>
                <a:lnTo>
                  <a:pt x="580" y="1576"/>
                </a:lnTo>
                <a:lnTo>
                  <a:pt x="581" y="1576"/>
                </a:lnTo>
                <a:lnTo>
                  <a:pt x="581" y="1577"/>
                </a:lnTo>
                <a:lnTo>
                  <a:pt x="583" y="1578"/>
                </a:lnTo>
                <a:lnTo>
                  <a:pt x="583" y="1579"/>
                </a:lnTo>
                <a:lnTo>
                  <a:pt x="584" y="1579"/>
                </a:lnTo>
                <a:lnTo>
                  <a:pt x="584" y="1580"/>
                </a:lnTo>
                <a:lnTo>
                  <a:pt x="584" y="1580"/>
                </a:lnTo>
                <a:lnTo>
                  <a:pt x="584" y="1580"/>
                </a:lnTo>
                <a:lnTo>
                  <a:pt x="584" y="1581"/>
                </a:lnTo>
                <a:lnTo>
                  <a:pt x="584" y="1582"/>
                </a:lnTo>
                <a:lnTo>
                  <a:pt x="585" y="1583"/>
                </a:lnTo>
                <a:lnTo>
                  <a:pt x="587" y="1585"/>
                </a:lnTo>
                <a:lnTo>
                  <a:pt x="588" y="1584"/>
                </a:lnTo>
                <a:lnTo>
                  <a:pt x="589" y="1585"/>
                </a:lnTo>
                <a:lnTo>
                  <a:pt x="589" y="1585"/>
                </a:lnTo>
                <a:lnTo>
                  <a:pt x="590" y="1586"/>
                </a:lnTo>
                <a:lnTo>
                  <a:pt x="590" y="1587"/>
                </a:lnTo>
                <a:lnTo>
                  <a:pt x="591" y="1587"/>
                </a:lnTo>
                <a:lnTo>
                  <a:pt x="592" y="1587"/>
                </a:lnTo>
                <a:lnTo>
                  <a:pt x="592" y="1588"/>
                </a:lnTo>
                <a:lnTo>
                  <a:pt x="593" y="1589"/>
                </a:lnTo>
                <a:lnTo>
                  <a:pt x="592" y="1589"/>
                </a:lnTo>
                <a:lnTo>
                  <a:pt x="593" y="1589"/>
                </a:lnTo>
                <a:lnTo>
                  <a:pt x="593" y="1589"/>
                </a:lnTo>
                <a:lnTo>
                  <a:pt x="593" y="1590"/>
                </a:lnTo>
                <a:lnTo>
                  <a:pt x="594" y="1591"/>
                </a:lnTo>
                <a:lnTo>
                  <a:pt x="594" y="1592"/>
                </a:lnTo>
                <a:lnTo>
                  <a:pt x="595" y="1592"/>
                </a:lnTo>
                <a:lnTo>
                  <a:pt x="596" y="1593"/>
                </a:lnTo>
                <a:lnTo>
                  <a:pt x="596" y="1594"/>
                </a:lnTo>
                <a:lnTo>
                  <a:pt x="596" y="1594"/>
                </a:lnTo>
                <a:lnTo>
                  <a:pt x="596" y="1595"/>
                </a:lnTo>
                <a:lnTo>
                  <a:pt x="597" y="1595"/>
                </a:lnTo>
                <a:lnTo>
                  <a:pt x="598" y="1593"/>
                </a:lnTo>
                <a:lnTo>
                  <a:pt x="602" y="1597"/>
                </a:lnTo>
                <a:lnTo>
                  <a:pt x="602" y="1598"/>
                </a:lnTo>
                <a:lnTo>
                  <a:pt x="603" y="1598"/>
                </a:lnTo>
                <a:lnTo>
                  <a:pt x="603" y="1598"/>
                </a:lnTo>
                <a:lnTo>
                  <a:pt x="603" y="1599"/>
                </a:lnTo>
                <a:lnTo>
                  <a:pt x="604" y="1599"/>
                </a:lnTo>
                <a:lnTo>
                  <a:pt x="605" y="1599"/>
                </a:lnTo>
                <a:lnTo>
                  <a:pt x="606" y="1600"/>
                </a:lnTo>
                <a:lnTo>
                  <a:pt x="606" y="1600"/>
                </a:lnTo>
                <a:lnTo>
                  <a:pt x="606" y="1601"/>
                </a:lnTo>
                <a:lnTo>
                  <a:pt x="607" y="1601"/>
                </a:lnTo>
                <a:lnTo>
                  <a:pt x="607" y="1602"/>
                </a:lnTo>
                <a:lnTo>
                  <a:pt x="608" y="1602"/>
                </a:lnTo>
                <a:lnTo>
                  <a:pt x="609" y="1602"/>
                </a:lnTo>
                <a:lnTo>
                  <a:pt x="609" y="1603"/>
                </a:lnTo>
                <a:lnTo>
                  <a:pt x="610" y="1603"/>
                </a:lnTo>
                <a:lnTo>
                  <a:pt x="610" y="1603"/>
                </a:lnTo>
                <a:lnTo>
                  <a:pt x="610" y="1604"/>
                </a:lnTo>
                <a:lnTo>
                  <a:pt x="611" y="1604"/>
                </a:lnTo>
                <a:lnTo>
                  <a:pt x="611" y="1605"/>
                </a:lnTo>
                <a:lnTo>
                  <a:pt x="612" y="1604"/>
                </a:lnTo>
                <a:lnTo>
                  <a:pt x="615" y="1606"/>
                </a:lnTo>
                <a:lnTo>
                  <a:pt x="614" y="1607"/>
                </a:lnTo>
                <a:lnTo>
                  <a:pt x="614" y="1607"/>
                </a:lnTo>
                <a:lnTo>
                  <a:pt x="615" y="1608"/>
                </a:lnTo>
                <a:lnTo>
                  <a:pt x="615" y="1609"/>
                </a:lnTo>
                <a:lnTo>
                  <a:pt x="615" y="1609"/>
                </a:lnTo>
                <a:lnTo>
                  <a:pt x="616" y="1610"/>
                </a:lnTo>
                <a:lnTo>
                  <a:pt x="617" y="1610"/>
                </a:lnTo>
                <a:lnTo>
                  <a:pt x="618" y="1611"/>
                </a:lnTo>
                <a:lnTo>
                  <a:pt x="618" y="1612"/>
                </a:lnTo>
                <a:lnTo>
                  <a:pt x="619" y="1612"/>
                </a:lnTo>
                <a:lnTo>
                  <a:pt x="620" y="1612"/>
                </a:lnTo>
                <a:lnTo>
                  <a:pt x="620" y="1613"/>
                </a:lnTo>
                <a:lnTo>
                  <a:pt x="620" y="1613"/>
                </a:lnTo>
                <a:lnTo>
                  <a:pt x="621" y="1613"/>
                </a:lnTo>
                <a:lnTo>
                  <a:pt x="621" y="1614"/>
                </a:lnTo>
                <a:lnTo>
                  <a:pt x="622" y="1614"/>
                </a:lnTo>
                <a:lnTo>
                  <a:pt x="622" y="1615"/>
                </a:lnTo>
                <a:lnTo>
                  <a:pt x="623" y="1615"/>
                </a:lnTo>
                <a:lnTo>
                  <a:pt x="623" y="1616"/>
                </a:lnTo>
                <a:lnTo>
                  <a:pt x="624" y="1616"/>
                </a:lnTo>
                <a:lnTo>
                  <a:pt x="624" y="1617"/>
                </a:lnTo>
                <a:lnTo>
                  <a:pt x="624" y="1617"/>
                </a:lnTo>
                <a:lnTo>
                  <a:pt x="624" y="1618"/>
                </a:lnTo>
                <a:lnTo>
                  <a:pt x="624" y="1619"/>
                </a:lnTo>
                <a:lnTo>
                  <a:pt x="624" y="1619"/>
                </a:lnTo>
                <a:lnTo>
                  <a:pt x="624" y="1620"/>
                </a:lnTo>
                <a:lnTo>
                  <a:pt x="625" y="1620"/>
                </a:lnTo>
                <a:lnTo>
                  <a:pt x="626" y="1620"/>
                </a:lnTo>
                <a:lnTo>
                  <a:pt x="627" y="1620"/>
                </a:lnTo>
                <a:lnTo>
                  <a:pt x="628" y="1620"/>
                </a:lnTo>
                <a:lnTo>
                  <a:pt x="629" y="1620"/>
                </a:lnTo>
                <a:lnTo>
                  <a:pt x="629" y="1621"/>
                </a:lnTo>
                <a:lnTo>
                  <a:pt x="629" y="1621"/>
                </a:lnTo>
                <a:lnTo>
                  <a:pt x="630" y="1621"/>
                </a:lnTo>
                <a:lnTo>
                  <a:pt x="631" y="1622"/>
                </a:lnTo>
                <a:lnTo>
                  <a:pt x="632" y="1623"/>
                </a:lnTo>
                <a:lnTo>
                  <a:pt x="632" y="1625"/>
                </a:lnTo>
                <a:lnTo>
                  <a:pt x="632" y="1626"/>
                </a:lnTo>
                <a:lnTo>
                  <a:pt x="632" y="1628"/>
                </a:lnTo>
                <a:lnTo>
                  <a:pt x="632" y="1630"/>
                </a:lnTo>
                <a:lnTo>
                  <a:pt x="632" y="1632"/>
                </a:lnTo>
                <a:lnTo>
                  <a:pt x="632" y="1635"/>
                </a:lnTo>
                <a:lnTo>
                  <a:pt x="633" y="1635"/>
                </a:lnTo>
                <a:lnTo>
                  <a:pt x="633" y="1636"/>
                </a:lnTo>
                <a:lnTo>
                  <a:pt x="637" y="1636"/>
                </a:lnTo>
                <a:lnTo>
                  <a:pt x="637" y="1637"/>
                </a:lnTo>
                <a:lnTo>
                  <a:pt x="637" y="1639"/>
                </a:lnTo>
                <a:lnTo>
                  <a:pt x="637" y="1640"/>
                </a:lnTo>
                <a:lnTo>
                  <a:pt x="637" y="1643"/>
                </a:lnTo>
                <a:lnTo>
                  <a:pt x="637" y="1644"/>
                </a:lnTo>
                <a:lnTo>
                  <a:pt x="637" y="1645"/>
                </a:lnTo>
                <a:lnTo>
                  <a:pt x="638" y="1645"/>
                </a:lnTo>
                <a:lnTo>
                  <a:pt x="638" y="1646"/>
                </a:lnTo>
                <a:lnTo>
                  <a:pt x="651" y="1652"/>
                </a:lnTo>
                <a:lnTo>
                  <a:pt x="652" y="1653"/>
                </a:lnTo>
                <a:lnTo>
                  <a:pt x="662" y="1657"/>
                </a:lnTo>
                <a:lnTo>
                  <a:pt x="664" y="1657"/>
                </a:lnTo>
                <a:lnTo>
                  <a:pt x="668" y="1658"/>
                </a:lnTo>
                <a:lnTo>
                  <a:pt x="669" y="1659"/>
                </a:lnTo>
                <a:lnTo>
                  <a:pt x="669" y="1660"/>
                </a:lnTo>
                <a:lnTo>
                  <a:pt x="670" y="1662"/>
                </a:lnTo>
                <a:lnTo>
                  <a:pt x="672" y="1665"/>
                </a:lnTo>
                <a:lnTo>
                  <a:pt x="673" y="1666"/>
                </a:lnTo>
                <a:lnTo>
                  <a:pt x="673" y="1666"/>
                </a:lnTo>
                <a:lnTo>
                  <a:pt x="674" y="1667"/>
                </a:lnTo>
                <a:lnTo>
                  <a:pt x="674" y="1668"/>
                </a:lnTo>
                <a:lnTo>
                  <a:pt x="677" y="1672"/>
                </a:lnTo>
                <a:lnTo>
                  <a:pt x="679" y="1676"/>
                </a:lnTo>
                <a:lnTo>
                  <a:pt x="678" y="1679"/>
                </a:lnTo>
                <a:lnTo>
                  <a:pt x="678" y="1680"/>
                </a:lnTo>
                <a:lnTo>
                  <a:pt x="679" y="1683"/>
                </a:lnTo>
                <a:lnTo>
                  <a:pt x="680" y="1684"/>
                </a:lnTo>
                <a:lnTo>
                  <a:pt x="679" y="1686"/>
                </a:lnTo>
                <a:lnTo>
                  <a:pt x="679" y="1692"/>
                </a:lnTo>
                <a:lnTo>
                  <a:pt x="679" y="1693"/>
                </a:lnTo>
                <a:lnTo>
                  <a:pt x="678" y="1693"/>
                </a:lnTo>
                <a:lnTo>
                  <a:pt x="662" y="1693"/>
                </a:lnTo>
                <a:lnTo>
                  <a:pt x="659" y="1693"/>
                </a:lnTo>
                <a:lnTo>
                  <a:pt x="652" y="1693"/>
                </a:lnTo>
                <a:lnTo>
                  <a:pt x="651" y="1693"/>
                </a:lnTo>
                <a:lnTo>
                  <a:pt x="651" y="1693"/>
                </a:lnTo>
                <a:lnTo>
                  <a:pt x="650" y="1693"/>
                </a:lnTo>
                <a:lnTo>
                  <a:pt x="647" y="1693"/>
                </a:lnTo>
                <a:lnTo>
                  <a:pt x="645" y="1693"/>
                </a:lnTo>
                <a:lnTo>
                  <a:pt x="637" y="1693"/>
                </a:lnTo>
                <a:lnTo>
                  <a:pt x="636" y="1700"/>
                </a:lnTo>
                <a:lnTo>
                  <a:pt x="636" y="1702"/>
                </a:lnTo>
                <a:lnTo>
                  <a:pt x="636" y="1706"/>
                </a:lnTo>
                <a:lnTo>
                  <a:pt x="636" y="1707"/>
                </a:lnTo>
                <a:lnTo>
                  <a:pt x="636" y="1709"/>
                </a:lnTo>
                <a:lnTo>
                  <a:pt x="636" y="1711"/>
                </a:lnTo>
                <a:lnTo>
                  <a:pt x="636" y="1711"/>
                </a:lnTo>
                <a:lnTo>
                  <a:pt x="636" y="1717"/>
                </a:lnTo>
                <a:lnTo>
                  <a:pt x="636" y="1720"/>
                </a:lnTo>
                <a:lnTo>
                  <a:pt x="634" y="1721"/>
                </a:lnTo>
                <a:lnTo>
                  <a:pt x="633" y="1721"/>
                </a:lnTo>
                <a:lnTo>
                  <a:pt x="631" y="1721"/>
                </a:lnTo>
                <a:lnTo>
                  <a:pt x="623" y="1721"/>
                </a:lnTo>
                <a:lnTo>
                  <a:pt x="622" y="1721"/>
                </a:lnTo>
                <a:lnTo>
                  <a:pt x="617" y="1721"/>
                </a:lnTo>
                <a:lnTo>
                  <a:pt x="615" y="1721"/>
                </a:lnTo>
                <a:lnTo>
                  <a:pt x="607" y="1721"/>
                </a:lnTo>
                <a:lnTo>
                  <a:pt x="604" y="1721"/>
                </a:lnTo>
                <a:lnTo>
                  <a:pt x="600" y="1721"/>
                </a:lnTo>
                <a:lnTo>
                  <a:pt x="598" y="1721"/>
                </a:lnTo>
                <a:lnTo>
                  <a:pt x="597" y="1721"/>
                </a:lnTo>
                <a:lnTo>
                  <a:pt x="597" y="1721"/>
                </a:lnTo>
                <a:lnTo>
                  <a:pt x="593" y="1721"/>
                </a:lnTo>
                <a:lnTo>
                  <a:pt x="593" y="1709"/>
                </a:lnTo>
                <a:lnTo>
                  <a:pt x="593" y="1703"/>
                </a:lnTo>
                <a:lnTo>
                  <a:pt x="581" y="1703"/>
                </a:lnTo>
                <a:lnTo>
                  <a:pt x="572" y="1703"/>
                </a:lnTo>
                <a:lnTo>
                  <a:pt x="570" y="1703"/>
                </a:lnTo>
                <a:lnTo>
                  <a:pt x="567" y="1703"/>
                </a:lnTo>
                <a:lnTo>
                  <a:pt x="566" y="1703"/>
                </a:lnTo>
                <a:lnTo>
                  <a:pt x="565" y="1703"/>
                </a:lnTo>
                <a:lnTo>
                  <a:pt x="566" y="1703"/>
                </a:lnTo>
                <a:lnTo>
                  <a:pt x="565" y="1703"/>
                </a:lnTo>
                <a:lnTo>
                  <a:pt x="566" y="1707"/>
                </a:lnTo>
                <a:lnTo>
                  <a:pt x="570" y="1715"/>
                </a:lnTo>
                <a:lnTo>
                  <a:pt x="571" y="1720"/>
                </a:lnTo>
                <a:lnTo>
                  <a:pt x="571" y="1723"/>
                </a:lnTo>
                <a:lnTo>
                  <a:pt x="572" y="1725"/>
                </a:lnTo>
                <a:lnTo>
                  <a:pt x="572" y="1728"/>
                </a:lnTo>
                <a:lnTo>
                  <a:pt x="572" y="1731"/>
                </a:lnTo>
                <a:lnTo>
                  <a:pt x="572" y="1732"/>
                </a:lnTo>
                <a:lnTo>
                  <a:pt x="573" y="1733"/>
                </a:lnTo>
                <a:lnTo>
                  <a:pt x="574" y="1734"/>
                </a:lnTo>
                <a:lnTo>
                  <a:pt x="575" y="1734"/>
                </a:lnTo>
                <a:lnTo>
                  <a:pt x="577" y="1738"/>
                </a:lnTo>
                <a:lnTo>
                  <a:pt x="577" y="1738"/>
                </a:lnTo>
                <a:lnTo>
                  <a:pt x="583" y="1755"/>
                </a:lnTo>
                <a:lnTo>
                  <a:pt x="584" y="1756"/>
                </a:lnTo>
                <a:lnTo>
                  <a:pt x="584" y="1759"/>
                </a:lnTo>
                <a:lnTo>
                  <a:pt x="579" y="1759"/>
                </a:lnTo>
                <a:lnTo>
                  <a:pt x="579" y="1759"/>
                </a:lnTo>
                <a:lnTo>
                  <a:pt x="577" y="1759"/>
                </a:lnTo>
                <a:lnTo>
                  <a:pt x="576" y="1759"/>
                </a:lnTo>
                <a:lnTo>
                  <a:pt x="575" y="1759"/>
                </a:lnTo>
                <a:lnTo>
                  <a:pt x="573" y="1759"/>
                </a:lnTo>
                <a:lnTo>
                  <a:pt x="570" y="1759"/>
                </a:lnTo>
                <a:lnTo>
                  <a:pt x="569" y="1756"/>
                </a:lnTo>
                <a:lnTo>
                  <a:pt x="569" y="1756"/>
                </a:lnTo>
                <a:lnTo>
                  <a:pt x="569" y="1755"/>
                </a:lnTo>
                <a:lnTo>
                  <a:pt x="568" y="1755"/>
                </a:lnTo>
                <a:lnTo>
                  <a:pt x="568" y="1754"/>
                </a:lnTo>
                <a:lnTo>
                  <a:pt x="568" y="1753"/>
                </a:lnTo>
                <a:lnTo>
                  <a:pt x="567" y="1753"/>
                </a:lnTo>
                <a:lnTo>
                  <a:pt x="567" y="1752"/>
                </a:lnTo>
                <a:lnTo>
                  <a:pt x="566" y="1752"/>
                </a:lnTo>
                <a:lnTo>
                  <a:pt x="566" y="1752"/>
                </a:lnTo>
                <a:lnTo>
                  <a:pt x="565" y="1749"/>
                </a:lnTo>
                <a:lnTo>
                  <a:pt x="562" y="1750"/>
                </a:lnTo>
                <a:lnTo>
                  <a:pt x="552" y="1753"/>
                </a:lnTo>
                <a:lnTo>
                  <a:pt x="551" y="1752"/>
                </a:lnTo>
                <a:lnTo>
                  <a:pt x="551" y="1754"/>
                </a:lnTo>
                <a:lnTo>
                  <a:pt x="548" y="1755"/>
                </a:lnTo>
                <a:lnTo>
                  <a:pt x="547" y="1755"/>
                </a:lnTo>
                <a:lnTo>
                  <a:pt x="547" y="1756"/>
                </a:lnTo>
                <a:lnTo>
                  <a:pt x="547" y="1758"/>
                </a:lnTo>
                <a:lnTo>
                  <a:pt x="539" y="1759"/>
                </a:lnTo>
                <a:lnTo>
                  <a:pt x="532" y="1759"/>
                </a:lnTo>
                <a:lnTo>
                  <a:pt x="532" y="1754"/>
                </a:lnTo>
                <a:lnTo>
                  <a:pt x="532" y="1751"/>
                </a:lnTo>
                <a:lnTo>
                  <a:pt x="530" y="1734"/>
                </a:lnTo>
                <a:lnTo>
                  <a:pt x="530" y="1733"/>
                </a:lnTo>
                <a:lnTo>
                  <a:pt x="527" y="1733"/>
                </a:lnTo>
                <a:lnTo>
                  <a:pt x="516" y="1733"/>
                </a:lnTo>
                <a:lnTo>
                  <a:pt x="516" y="1733"/>
                </a:lnTo>
                <a:lnTo>
                  <a:pt x="508" y="1733"/>
                </a:lnTo>
                <a:lnTo>
                  <a:pt x="507" y="1733"/>
                </a:lnTo>
                <a:lnTo>
                  <a:pt x="501" y="1733"/>
                </a:lnTo>
                <a:lnTo>
                  <a:pt x="495" y="1733"/>
                </a:lnTo>
                <a:lnTo>
                  <a:pt x="494" y="1733"/>
                </a:lnTo>
                <a:lnTo>
                  <a:pt x="491" y="1733"/>
                </a:lnTo>
                <a:lnTo>
                  <a:pt x="487" y="1732"/>
                </a:lnTo>
                <a:lnTo>
                  <a:pt x="482" y="1732"/>
                </a:lnTo>
                <a:lnTo>
                  <a:pt x="480" y="1732"/>
                </a:lnTo>
                <a:lnTo>
                  <a:pt x="477" y="1732"/>
                </a:lnTo>
                <a:lnTo>
                  <a:pt x="473" y="1732"/>
                </a:lnTo>
                <a:lnTo>
                  <a:pt x="467" y="1732"/>
                </a:lnTo>
                <a:lnTo>
                  <a:pt x="459" y="1732"/>
                </a:lnTo>
                <a:lnTo>
                  <a:pt x="455" y="1732"/>
                </a:lnTo>
                <a:lnTo>
                  <a:pt x="453" y="1732"/>
                </a:lnTo>
                <a:lnTo>
                  <a:pt x="453" y="1732"/>
                </a:lnTo>
                <a:lnTo>
                  <a:pt x="447" y="1732"/>
                </a:lnTo>
                <a:lnTo>
                  <a:pt x="444" y="1732"/>
                </a:lnTo>
                <a:lnTo>
                  <a:pt x="440" y="1732"/>
                </a:lnTo>
                <a:lnTo>
                  <a:pt x="435" y="1732"/>
                </a:lnTo>
                <a:lnTo>
                  <a:pt x="430" y="1732"/>
                </a:lnTo>
                <a:lnTo>
                  <a:pt x="427" y="1732"/>
                </a:lnTo>
                <a:lnTo>
                  <a:pt x="421" y="1732"/>
                </a:lnTo>
                <a:lnTo>
                  <a:pt x="420" y="1732"/>
                </a:lnTo>
                <a:lnTo>
                  <a:pt x="417" y="1732"/>
                </a:lnTo>
                <a:lnTo>
                  <a:pt x="417" y="1747"/>
                </a:lnTo>
                <a:lnTo>
                  <a:pt x="413" y="1747"/>
                </a:lnTo>
                <a:lnTo>
                  <a:pt x="413" y="1747"/>
                </a:lnTo>
                <a:lnTo>
                  <a:pt x="406" y="1747"/>
                </a:lnTo>
                <a:lnTo>
                  <a:pt x="406" y="1736"/>
                </a:lnTo>
                <a:lnTo>
                  <a:pt x="406" y="1733"/>
                </a:lnTo>
                <a:lnTo>
                  <a:pt x="406" y="1732"/>
                </a:lnTo>
                <a:lnTo>
                  <a:pt x="403" y="1732"/>
                </a:lnTo>
                <a:lnTo>
                  <a:pt x="402" y="1732"/>
                </a:lnTo>
                <a:lnTo>
                  <a:pt x="399" y="1732"/>
                </a:lnTo>
                <a:lnTo>
                  <a:pt x="395" y="1732"/>
                </a:lnTo>
                <a:lnTo>
                  <a:pt x="391" y="1732"/>
                </a:lnTo>
                <a:lnTo>
                  <a:pt x="389" y="1732"/>
                </a:lnTo>
                <a:lnTo>
                  <a:pt x="384" y="1732"/>
                </a:lnTo>
                <a:lnTo>
                  <a:pt x="381" y="1732"/>
                </a:lnTo>
                <a:lnTo>
                  <a:pt x="376" y="1732"/>
                </a:lnTo>
                <a:lnTo>
                  <a:pt x="371" y="1732"/>
                </a:lnTo>
                <a:lnTo>
                  <a:pt x="369" y="1732"/>
                </a:lnTo>
                <a:lnTo>
                  <a:pt x="363" y="1732"/>
                </a:lnTo>
                <a:lnTo>
                  <a:pt x="362" y="1732"/>
                </a:lnTo>
                <a:lnTo>
                  <a:pt x="347" y="1731"/>
                </a:lnTo>
                <a:lnTo>
                  <a:pt x="348" y="1738"/>
                </a:lnTo>
                <a:lnTo>
                  <a:pt x="348" y="1742"/>
                </a:lnTo>
                <a:lnTo>
                  <a:pt x="348" y="1743"/>
                </a:lnTo>
                <a:lnTo>
                  <a:pt x="348" y="1745"/>
                </a:lnTo>
                <a:lnTo>
                  <a:pt x="349" y="1755"/>
                </a:lnTo>
                <a:lnTo>
                  <a:pt x="349" y="1761"/>
                </a:lnTo>
                <a:lnTo>
                  <a:pt x="349" y="1764"/>
                </a:lnTo>
                <a:lnTo>
                  <a:pt x="349" y="1770"/>
                </a:lnTo>
                <a:lnTo>
                  <a:pt x="349" y="1772"/>
                </a:lnTo>
                <a:lnTo>
                  <a:pt x="349" y="1775"/>
                </a:lnTo>
                <a:lnTo>
                  <a:pt x="350" y="1790"/>
                </a:lnTo>
                <a:lnTo>
                  <a:pt x="350" y="1795"/>
                </a:lnTo>
                <a:lnTo>
                  <a:pt x="350" y="1805"/>
                </a:lnTo>
                <a:lnTo>
                  <a:pt x="350" y="1806"/>
                </a:lnTo>
                <a:lnTo>
                  <a:pt x="351" y="1812"/>
                </a:lnTo>
                <a:lnTo>
                  <a:pt x="352" y="1817"/>
                </a:lnTo>
                <a:lnTo>
                  <a:pt x="352" y="1820"/>
                </a:lnTo>
                <a:lnTo>
                  <a:pt x="353" y="1824"/>
                </a:lnTo>
                <a:lnTo>
                  <a:pt x="353" y="1825"/>
                </a:lnTo>
                <a:lnTo>
                  <a:pt x="353" y="1826"/>
                </a:lnTo>
                <a:lnTo>
                  <a:pt x="352" y="1827"/>
                </a:lnTo>
                <a:lnTo>
                  <a:pt x="352" y="1829"/>
                </a:lnTo>
                <a:lnTo>
                  <a:pt x="352" y="1834"/>
                </a:lnTo>
                <a:lnTo>
                  <a:pt x="352" y="1839"/>
                </a:lnTo>
                <a:lnTo>
                  <a:pt x="352" y="1841"/>
                </a:lnTo>
                <a:lnTo>
                  <a:pt x="351" y="1842"/>
                </a:lnTo>
                <a:lnTo>
                  <a:pt x="349" y="1844"/>
                </a:lnTo>
                <a:lnTo>
                  <a:pt x="347" y="1848"/>
                </a:lnTo>
                <a:lnTo>
                  <a:pt x="344" y="1853"/>
                </a:lnTo>
                <a:lnTo>
                  <a:pt x="343" y="1854"/>
                </a:lnTo>
                <a:lnTo>
                  <a:pt x="338" y="1859"/>
                </a:lnTo>
                <a:lnTo>
                  <a:pt x="335" y="1864"/>
                </a:lnTo>
                <a:lnTo>
                  <a:pt x="334" y="1865"/>
                </a:lnTo>
                <a:lnTo>
                  <a:pt x="333" y="1865"/>
                </a:lnTo>
                <a:lnTo>
                  <a:pt x="333" y="1871"/>
                </a:lnTo>
                <a:lnTo>
                  <a:pt x="332" y="1874"/>
                </a:lnTo>
                <a:lnTo>
                  <a:pt x="331" y="1876"/>
                </a:lnTo>
                <a:lnTo>
                  <a:pt x="329" y="1889"/>
                </a:lnTo>
                <a:lnTo>
                  <a:pt x="328" y="1890"/>
                </a:lnTo>
                <a:lnTo>
                  <a:pt x="328" y="1892"/>
                </a:lnTo>
                <a:lnTo>
                  <a:pt x="327" y="1892"/>
                </a:lnTo>
                <a:lnTo>
                  <a:pt x="327" y="1894"/>
                </a:lnTo>
                <a:lnTo>
                  <a:pt x="327" y="1895"/>
                </a:lnTo>
                <a:lnTo>
                  <a:pt x="324" y="1899"/>
                </a:lnTo>
                <a:lnTo>
                  <a:pt x="323" y="1899"/>
                </a:lnTo>
                <a:lnTo>
                  <a:pt x="323" y="1898"/>
                </a:lnTo>
                <a:lnTo>
                  <a:pt x="322" y="1897"/>
                </a:lnTo>
                <a:lnTo>
                  <a:pt x="322" y="1896"/>
                </a:lnTo>
                <a:lnTo>
                  <a:pt x="322" y="1895"/>
                </a:lnTo>
                <a:lnTo>
                  <a:pt x="321" y="1895"/>
                </a:lnTo>
                <a:lnTo>
                  <a:pt x="321" y="1894"/>
                </a:lnTo>
                <a:lnTo>
                  <a:pt x="320" y="1894"/>
                </a:lnTo>
                <a:lnTo>
                  <a:pt x="320" y="1893"/>
                </a:lnTo>
                <a:lnTo>
                  <a:pt x="319" y="1892"/>
                </a:lnTo>
                <a:lnTo>
                  <a:pt x="318" y="1892"/>
                </a:lnTo>
                <a:lnTo>
                  <a:pt x="318" y="1892"/>
                </a:lnTo>
                <a:lnTo>
                  <a:pt x="318" y="1892"/>
                </a:lnTo>
                <a:lnTo>
                  <a:pt x="318" y="1891"/>
                </a:lnTo>
                <a:lnTo>
                  <a:pt x="317" y="1891"/>
                </a:lnTo>
                <a:lnTo>
                  <a:pt x="316" y="1890"/>
                </a:lnTo>
                <a:lnTo>
                  <a:pt x="315" y="1890"/>
                </a:lnTo>
                <a:lnTo>
                  <a:pt x="314" y="1889"/>
                </a:lnTo>
                <a:lnTo>
                  <a:pt x="313" y="1888"/>
                </a:lnTo>
                <a:lnTo>
                  <a:pt x="313" y="1887"/>
                </a:lnTo>
                <a:lnTo>
                  <a:pt x="313" y="1887"/>
                </a:lnTo>
                <a:lnTo>
                  <a:pt x="312" y="1887"/>
                </a:lnTo>
                <a:lnTo>
                  <a:pt x="312" y="1886"/>
                </a:lnTo>
                <a:lnTo>
                  <a:pt x="311" y="1885"/>
                </a:lnTo>
                <a:lnTo>
                  <a:pt x="311" y="1884"/>
                </a:lnTo>
                <a:lnTo>
                  <a:pt x="310" y="1883"/>
                </a:lnTo>
                <a:lnTo>
                  <a:pt x="310" y="1883"/>
                </a:lnTo>
                <a:lnTo>
                  <a:pt x="309" y="1882"/>
                </a:lnTo>
                <a:lnTo>
                  <a:pt x="309" y="1881"/>
                </a:lnTo>
                <a:lnTo>
                  <a:pt x="308" y="1881"/>
                </a:lnTo>
                <a:lnTo>
                  <a:pt x="308" y="1880"/>
                </a:lnTo>
                <a:lnTo>
                  <a:pt x="307" y="1880"/>
                </a:lnTo>
                <a:lnTo>
                  <a:pt x="307" y="1879"/>
                </a:lnTo>
                <a:lnTo>
                  <a:pt x="306" y="1879"/>
                </a:lnTo>
                <a:lnTo>
                  <a:pt x="305" y="1878"/>
                </a:lnTo>
                <a:lnTo>
                  <a:pt x="304" y="1878"/>
                </a:lnTo>
                <a:lnTo>
                  <a:pt x="304" y="1878"/>
                </a:lnTo>
                <a:lnTo>
                  <a:pt x="304" y="1878"/>
                </a:lnTo>
                <a:lnTo>
                  <a:pt x="303" y="1877"/>
                </a:lnTo>
                <a:lnTo>
                  <a:pt x="302" y="1876"/>
                </a:lnTo>
                <a:lnTo>
                  <a:pt x="301" y="1876"/>
                </a:lnTo>
                <a:lnTo>
                  <a:pt x="301" y="1875"/>
                </a:lnTo>
                <a:lnTo>
                  <a:pt x="300" y="1875"/>
                </a:lnTo>
                <a:lnTo>
                  <a:pt x="299" y="1874"/>
                </a:lnTo>
                <a:lnTo>
                  <a:pt x="298" y="1874"/>
                </a:lnTo>
                <a:lnTo>
                  <a:pt x="297" y="1873"/>
                </a:lnTo>
                <a:lnTo>
                  <a:pt x="296" y="1873"/>
                </a:lnTo>
                <a:lnTo>
                  <a:pt x="295" y="1872"/>
                </a:lnTo>
                <a:lnTo>
                  <a:pt x="295" y="1871"/>
                </a:lnTo>
                <a:lnTo>
                  <a:pt x="294" y="1871"/>
                </a:lnTo>
                <a:lnTo>
                  <a:pt x="294" y="1870"/>
                </a:lnTo>
                <a:lnTo>
                  <a:pt x="293" y="1870"/>
                </a:lnTo>
                <a:lnTo>
                  <a:pt x="292" y="1870"/>
                </a:lnTo>
                <a:lnTo>
                  <a:pt x="292" y="1869"/>
                </a:lnTo>
                <a:lnTo>
                  <a:pt x="291" y="1869"/>
                </a:lnTo>
                <a:lnTo>
                  <a:pt x="291" y="1869"/>
                </a:lnTo>
                <a:lnTo>
                  <a:pt x="290" y="1869"/>
                </a:lnTo>
                <a:lnTo>
                  <a:pt x="289" y="1868"/>
                </a:lnTo>
                <a:lnTo>
                  <a:pt x="288" y="1867"/>
                </a:lnTo>
                <a:lnTo>
                  <a:pt x="287" y="1866"/>
                </a:lnTo>
                <a:lnTo>
                  <a:pt x="286" y="1866"/>
                </a:lnTo>
                <a:lnTo>
                  <a:pt x="286" y="1865"/>
                </a:lnTo>
                <a:lnTo>
                  <a:pt x="286" y="1865"/>
                </a:lnTo>
                <a:lnTo>
                  <a:pt x="286" y="1865"/>
                </a:lnTo>
                <a:lnTo>
                  <a:pt x="285" y="1865"/>
                </a:lnTo>
                <a:lnTo>
                  <a:pt x="284" y="1865"/>
                </a:lnTo>
                <a:lnTo>
                  <a:pt x="284" y="1864"/>
                </a:lnTo>
                <a:lnTo>
                  <a:pt x="283" y="1864"/>
                </a:lnTo>
                <a:lnTo>
                  <a:pt x="282" y="1863"/>
                </a:lnTo>
                <a:lnTo>
                  <a:pt x="282" y="1863"/>
                </a:lnTo>
                <a:lnTo>
                  <a:pt x="282" y="1862"/>
                </a:lnTo>
                <a:lnTo>
                  <a:pt x="281" y="1862"/>
                </a:lnTo>
                <a:lnTo>
                  <a:pt x="281" y="1861"/>
                </a:lnTo>
                <a:lnTo>
                  <a:pt x="280" y="1861"/>
                </a:lnTo>
                <a:lnTo>
                  <a:pt x="280" y="1860"/>
                </a:lnTo>
                <a:lnTo>
                  <a:pt x="279" y="1860"/>
                </a:lnTo>
                <a:lnTo>
                  <a:pt x="278" y="1860"/>
                </a:lnTo>
                <a:lnTo>
                  <a:pt x="278" y="1860"/>
                </a:lnTo>
                <a:lnTo>
                  <a:pt x="277" y="1860"/>
                </a:lnTo>
                <a:lnTo>
                  <a:pt x="277" y="1859"/>
                </a:lnTo>
                <a:lnTo>
                  <a:pt x="277" y="1859"/>
                </a:lnTo>
                <a:lnTo>
                  <a:pt x="277" y="1858"/>
                </a:lnTo>
                <a:lnTo>
                  <a:pt x="276" y="1858"/>
                </a:lnTo>
                <a:lnTo>
                  <a:pt x="275" y="1857"/>
                </a:lnTo>
                <a:lnTo>
                  <a:pt x="274" y="1857"/>
                </a:lnTo>
                <a:lnTo>
                  <a:pt x="274" y="1856"/>
                </a:lnTo>
                <a:lnTo>
                  <a:pt x="273" y="1856"/>
                </a:lnTo>
                <a:lnTo>
                  <a:pt x="273" y="1856"/>
                </a:lnTo>
                <a:lnTo>
                  <a:pt x="272" y="1856"/>
                </a:lnTo>
                <a:lnTo>
                  <a:pt x="272" y="1855"/>
                </a:lnTo>
                <a:lnTo>
                  <a:pt x="271" y="1855"/>
                </a:lnTo>
                <a:lnTo>
                  <a:pt x="270" y="1855"/>
                </a:lnTo>
                <a:lnTo>
                  <a:pt x="270" y="1854"/>
                </a:lnTo>
                <a:lnTo>
                  <a:pt x="269" y="1854"/>
                </a:lnTo>
                <a:lnTo>
                  <a:pt x="268" y="1854"/>
                </a:lnTo>
                <a:lnTo>
                  <a:pt x="268" y="1853"/>
                </a:lnTo>
                <a:lnTo>
                  <a:pt x="268" y="1853"/>
                </a:lnTo>
                <a:lnTo>
                  <a:pt x="268" y="1852"/>
                </a:lnTo>
                <a:lnTo>
                  <a:pt x="267" y="1852"/>
                </a:lnTo>
                <a:lnTo>
                  <a:pt x="266" y="1852"/>
                </a:lnTo>
                <a:lnTo>
                  <a:pt x="266" y="1851"/>
                </a:lnTo>
                <a:lnTo>
                  <a:pt x="265" y="1851"/>
                </a:lnTo>
                <a:lnTo>
                  <a:pt x="264" y="1851"/>
                </a:lnTo>
                <a:lnTo>
                  <a:pt x="264" y="1851"/>
                </a:lnTo>
                <a:lnTo>
                  <a:pt x="264" y="1851"/>
                </a:lnTo>
                <a:lnTo>
                  <a:pt x="264" y="1850"/>
                </a:lnTo>
                <a:lnTo>
                  <a:pt x="264" y="1850"/>
                </a:lnTo>
                <a:lnTo>
                  <a:pt x="264" y="1850"/>
                </a:lnTo>
                <a:lnTo>
                  <a:pt x="264" y="1849"/>
                </a:lnTo>
                <a:lnTo>
                  <a:pt x="263" y="1848"/>
                </a:lnTo>
                <a:lnTo>
                  <a:pt x="263" y="1847"/>
                </a:lnTo>
                <a:lnTo>
                  <a:pt x="262" y="1847"/>
                </a:lnTo>
                <a:lnTo>
                  <a:pt x="262" y="1846"/>
                </a:lnTo>
                <a:lnTo>
                  <a:pt x="262" y="1845"/>
                </a:lnTo>
                <a:lnTo>
                  <a:pt x="261" y="1844"/>
                </a:lnTo>
                <a:lnTo>
                  <a:pt x="261" y="1843"/>
                </a:lnTo>
                <a:lnTo>
                  <a:pt x="261" y="1842"/>
                </a:lnTo>
                <a:lnTo>
                  <a:pt x="260" y="1842"/>
                </a:lnTo>
                <a:lnTo>
                  <a:pt x="260" y="1842"/>
                </a:lnTo>
                <a:lnTo>
                  <a:pt x="260" y="1841"/>
                </a:lnTo>
                <a:lnTo>
                  <a:pt x="259" y="1841"/>
                </a:lnTo>
                <a:lnTo>
                  <a:pt x="259" y="1840"/>
                </a:lnTo>
                <a:lnTo>
                  <a:pt x="259" y="1839"/>
                </a:lnTo>
                <a:lnTo>
                  <a:pt x="259" y="1838"/>
                </a:lnTo>
                <a:lnTo>
                  <a:pt x="259" y="1838"/>
                </a:lnTo>
                <a:lnTo>
                  <a:pt x="259" y="1838"/>
                </a:lnTo>
                <a:lnTo>
                  <a:pt x="258" y="1838"/>
                </a:lnTo>
                <a:lnTo>
                  <a:pt x="258" y="1837"/>
                </a:lnTo>
                <a:lnTo>
                  <a:pt x="257" y="1837"/>
                </a:lnTo>
                <a:lnTo>
                  <a:pt x="257" y="1836"/>
                </a:lnTo>
                <a:lnTo>
                  <a:pt x="257" y="1835"/>
                </a:lnTo>
                <a:lnTo>
                  <a:pt x="256" y="1835"/>
                </a:lnTo>
                <a:lnTo>
                  <a:pt x="256" y="1834"/>
                </a:lnTo>
                <a:lnTo>
                  <a:pt x="255" y="1834"/>
                </a:lnTo>
                <a:lnTo>
                  <a:pt x="255" y="1833"/>
                </a:lnTo>
                <a:lnTo>
                  <a:pt x="255" y="1833"/>
                </a:lnTo>
                <a:lnTo>
                  <a:pt x="255" y="1833"/>
                </a:lnTo>
                <a:lnTo>
                  <a:pt x="254" y="1832"/>
                </a:lnTo>
                <a:lnTo>
                  <a:pt x="254" y="1831"/>
                </a:lnTo>
                <a:lnTo>
                  <a:pt x="254" y="1830"/>
                </a:lnTo>
                <a:lnTo>
                  <a:pt x="253" y="1830"/>
                </a:lnTo>
                <a:lnTo>
                  <a:pt x="253" y="1829"/>
                </a:lnTo>
                <a:lnTo>
                  <a:pt x="253" y="1829"/>
                </a:lnTo>
                <a:lnTo>
                  <a:pt x="252" y="1829"/>
                </a:lnTo>
                <a:lnTo>
                  <a:pt x="252" y="1828"/>
                </a:lnTo>
                <a:lnTo>
                  <a:pt x="251" y="1828"/>
                </a:lnTo>
                <a:lnTo>
                  <a:pt x="251" y="1827"/>
                </a:lnTo>
                <a:lnTo>
                  <a:pt x="250" y="1826"/>
                </a:lnTo>
                <a:lnTo>
                  <a:pt x="250" y="1825"/>
                </a:lnTo>
                <a:lnTo>
                  <a:pt x="250" y="1824"/>
                </a:lnTo>
                <a:lnTo>
                  <a:pt x="249" y="1824"/>
                </a:lnTo>
                <a:lnTo>
                  <a:pt x="249" y="1823"/>
                </a:lnTo>
                <a:lnTo>
                  <a:pt x="248" y="1823"/>
                </a:lnTo>
                <a:lnTo>
                  <a:pt x="248" y="1822"/>
                </a:lnTo>
                <a:lnTo>
                  <a:pt x="247" y="1821"/>
                </a:lnTo>
                <a:lnTo>
                  <a:pt x="247" y="1820"/>
                </a:lnTo>
                <a:lnTo>
                  <a:pt x="246" y="1820"/>
                </a:lnTo>
                <a:lnTo>
                  <a:pt x="246" y="1820"/>
                </a:lnTo>
                <a:lnTo>
                  <a:pt x="246" y="1820"/>
                </a:lnTo>
                <a:lnTo>
                  <a:pt x="246" y="1819"/>
                </a:lnTo>
                <a:lnTo>
                  <a:pt x="245" y="1819"/>
                </a:lnTo>
                <a:lnTo>
                  <a:pt x="245" y="1818"/>
                </a:lnTo>
                <a:lnTo>
                  <a:pt x="245" y="1817"/>
                </a:lnTo>
                <a:lnTo>
                  <a:pt x="244" y="1816"/>
                </a:lnTo>
                <a:lnTo>
                  <a:pt x="244" y="1815"/>
                </a:lnTo>
                <a:lnTo>
                  <a:pt x="243" y="1815"/>
                </a:lnTo>
                <a:lnTo>
                  <a:pt x="243" y="1814"/>
                </a:lnTo>
                <a:lnTo>
                  <a:pt x="242" y="1814"/>
                </a:lnTo>
                <a:lnTo>
                  <a:pt x="242" y="1813"/>
                </a:lnTo>
                <a:lnTo>
                  <a:pt x="242" y="1812"/>
                </a:lnTo>
                <a:lnTo>
                  <a:pt x="241" y="1811"/>
                </a:lnTo>
                <a:lnTo>
                  <a:pt x="241" y="1811"/>
                </a:lnTo>
                <a:lnTo>
                  <a:pt x="241" y="1811"/>
                </a:lnTo>
                <a:lnTo>
                  <a:pt x="241" y="1810"/>
                </a:lnTo>
                <a:lnTo>
                  <a:pt x="241" y="1809"/>
                </a:lnTo>
                <a:lnTo>
                  <a:pt x="240" y="1809"/>
                </a:lnTo>
                <a:lnTo>
                  <a:pt x="240" y="1808"/>
                </a:lnTo>
                <a:lnTo>
                  <a:pt x="239" y="1808"/>
                </a:lnTo>
                <a:lnTo>
                  <a:pt x="239" y="1807"/>
                </a:lnTo>
                <a:lnTo>
                  <a:pt x="239" y="1806"/>
                </a:lnTo>
                <a:lnTo>
                  <a:pt x="238" y="1806"/>
                </a:lnTo>
                <a:lnTo>
                  <a:pt x="238" y="1806"/>
                </a:lnTo>
                <a:lnTo>
                  <a:pt x="237" y="1805"/>
                </a:lnTo>
                <a:lnTo>
                  <a:pt x="237" y="1804"/>
                </a:lnTo>
                <a:lnTo>
                  <a:pt x="237" y="1803"/>
                </a:lnTo>
                <a:lnTo>
                  <a:pt x="237" y="1802"/>
                </a:lnTo>
                <a:lnTo>
                  <a:pt x="237" y="1802"/>
                </a:lnTo>
                <a:lnTo>
                  <a:pt x="237" y="1802"/>
                </a:lnTo>
                <a:lnTo>
                  <a:pt x="237" y="1801"/>
                </a:lnTo>
                <a:lnTo>
                  <a:pt x="236" y="1801"/>
                </a:lnTo>
                <a:lnTo>
                  <a:pt x="236" y="1800"/>
                </a:lnTo>
                <a:lnTo>
                  <a:pt x="235" y="1799"/>
                </a:lnTo>
                <a:lnTo>
                  <a:pt x="235" y="1798"/>
                </a:lnTo>
                <a:lnTo>
                  <a:pt x="234" y="1798"/>
                </a:lnTo>
                <a:lnTo>
                  <a:pt x="233" y="1797"/>
                </a:lnTo>
                <a:lnTo>
                  <a:pt x="233" y="1797"/>
                </a:lnTo>
                <a:lnTo>
                  <a:pt x="232" y="1797"/>
                </a:lnTo>
                <a:lnTo>
                  <a:pt x="232" y="1796"/>
                </a:lnTo>
                <a:lnTo>
                  <a:pt x="232" y="1795"/>
                </a:lnTo>
                <a:lnTo>
                  <a:pt x="232" y="1794"/>
                </a:lnTo>
                <a:lnTo>
                  <a:pt x="232" y="1793"/>
                </a:lnTo>
                <a:lnTo>
                  <a:pt x="231" y="1793"/>
                </a:lnTo>
                <a:lnTo>
                  <a:pt x="231" y="1793"/>
                </a:lnTo>
                <a:lnTo>
                  <a:pt x="231" y="1792"/>
                </a:lnTo>
                <a:lnTo>
                  <a:pt x="230" y="1791"/>
                </a:lnTo>
                <a:lnTo>
                  <a:pt x="230" y="1790"/>
                </a:lnTo>
                <a:lnTo>
                  <a:pt x="229" y="1789"/>
                </a:lnTo>
                <a:lnTo>
                  <a:pt x="229" y="1788"/>
                </a:lnTo>
                <a:lnTo>
                  <a:pt x="228" y="1788"/>
                </a:lnTo>
                <a:lnTo>
                  <a:pt x="228" y="1787"/>
                </a:lnTo>
                <a:lnTo>
                  <a:pt x="227" y="1786"/>
                </a:lnTo>
                <a:lnTo>
                  <a:pt x="226" y="1786"/>
                </a:lnTo>
                <a:lnTo>
                  <a:pt x="226" y="1785"/>
                </a:lnTo>
                <a:lnTo>
                  <a:pt x="225" y="1785"/>
                </a:lnTo>
                <a:lnTo>
                  <a:pt x="225" y="1784"/>
                </a:lnTo>
                <a:lnTo>
                  <a:pt x="224" y="1784"/>
                </a:lnTo>
                <a:lnTo>
                  <a:pt x="224" y="1784"/>
                </a:lnTo>
                <a:lnTo>
                  <a:pt x="223" y="1783"/>
                </a:lnTo>
                <a:lnTo>
                  <a:pt x="223" y="1782"/>
                </a:lnTo>
                <a:lnTo>
                  <a:pt x="223" y="1781"/>
                </a:lnTo>
                <a:lnTo>
                  <a:pt x="223" y="1781"/>
                </a:lnTo>
                <a:lnTo>
                  <a:pt x="223" y="1780"/>
                </a:lnTo>
                <a:lnTo>
                  <a:pt x="222" y="1779"/>
                </a:lnTo>
                <a:lnTo>
                  <a:pt x="222" y="1779"/>
                </a:lnTo>
                <a:lnTo>
                  <a:pt x="222" y="1778"/>
                </a:lnTo>
                <a:lnTo>
                  <a:pt x="222" y="1777"/>
                </a:lnTo>
                <a:lnTo>
                  <a:pt x="221" y="1776"/>
                </a:lnTo>
                <a:lnTo>
                  <a:pt x="221" y="1775"/>
                </a:lnTo>
                <a:lnTo>
                  <a:pt x="221" y="1775"/>
                </a:lnTo>
                <a:lnTo>
                  <a:pt x="221" y="1774"/>
                </a:lnTo>
                <a:lnTo>
                  <a:pt x="221" y="1773"/>
                </a:lnTo>
                <a:lnTo>
                  <a:pt x="220" y="1773"/>
                </a:lnTo>
                <a:lnTo>
                  <a:pt x="220" y="1772"/>
                </a:lnTo>
                <a:lnTo>
                  <a:pt x="220" y="1770"/>
                </a:lnTo>
                <a:lnTo>
                  <a:pt x="220" y="1770"/>
                </a:lnTo>
                <a:lnTo>
                  <a:pt x="219" y="1769"/>
                </a:lnTo>
                <a:lnTo>
                  <a:pt x="219" y="1768"/>
                </a:lnTo>
                <a:lnTo>
                  <a:pt x="219" y="1767"/>
                </a:lnTo>
                <a:lnTo>
                  <a:pt x="219" y="1766"/>
                </a:lnTo>
                <a:lnTo>
                  <a:pt x="219" y="1766"/>
                </a:lnTo>
                <a:lnTo>
                  <a:pt x="219" y="1766"/>
                </a:lnTo>
                <a:lnTo>
                  <a:pt x="219" y="1765"/>
                </a:lnTo>
                <a:lnTo>
                  <a:pt x="219" y="1764"/>
                </a:lnTo>
                <a:lnTo>
                  <a:pt x="219" y="1763"/>
                </a:lnTo>
                <a:lnTo>
                  <a:pt x="218" y="1763"/>
                </a:lnTo>
                <a:lnTo>
                  <a:pt x="218" y="1762"/>
                </a:lnTo>
                <a:lnTo>
                  <a:pt x="218" y="1761"/>
                </a:lnTo>
                <a:lnTo>
                  <a:pt x="217" y="1761"/>
                </a:lnTo>
                <a:lnTo>
                  <a:pt x="217" y="1761"/>
                </a:lnTo>
                <a:lnTo>
                  <a:pt x="217" y="1760"/>
                </a:lnTo>
                <a:lnTo>
                  <a:pt x="216" y="1760"/>
                </a:lnTo>
                <a:lnTo>
                  <a:pt x="216" y="1759"/>
                </a:lnTo>
                <a:lnTo>
                  <a:pt x="216" y="1758"/>
                </a:lnTo>
                <a:lnTo>
                  <a:pt x="215" y="1758"/>
                </a:lnTo>
                <a:lnTo>
                  <a:pt x="215" y="1757"/>
                </a:lnTo>
                <a:lnTo>
                  <a:pt x="215" y="1756"/>
                </a:lnTo>
                <a:lnTo>
                  <a:pt x="215" y="1756"/>
                </a:lnTo>
                <a:lnTo>
                  <a:pt x="214" y="1756"/>
                </a:lnTo>
                <a:lnTo>
                  <a:pt x="214" y="1755"/>
                </a:lnTo>
                <a:lnTo>
                  <a:pt x="214" y="1754"/>
                </a:lnTo>
                <a:lnTo>
                  <a:pt x="214" y="1753"/>
                </a:lnTo>
                <a:lnTo>
                  <a:pt x="214" y="1753"/>
                </a:lnTo>
                <a:lnTo>
                  <a:pt x="214" y="1752"/>
                </a:lnTo>
                <a:lnTo>
                  <a:pt x="214" y="1752"/>
                </a:lnTo>
                <a:lnTo>
                  <a:pt x="213" y="1751"/>
                </a:lnTo>
                <a:lnTo>
                  <a:pt x="213" y="1750"/>
                </a:lnTo>
                <a:lnTo>
                  <a:pt x="213" y="1749"/>
                </a:lnTo>
                <a:lnTo>
                  <a:pt x="212" y="1748"/>
                </a:lnTo>
                <a:lnTo>
                  <a:pt x="212" y="1747"/>
                </a:lnTo>
                <a:lnTo>
                  <a:pt x="211" y="1747"/>
                </a:lnTo>
                <a:lnTo>
                  <a:pt x="210" y="1746"/>
                </a:lnTo>
                <a:lnTo>
                  <a:pt x="210" y="1745"/>
                </a:lnTo>
                <a:lnTo>
                  <a:pt x="210" y="1744"/>
                </a:lnTo>
                <a:lnTo>
                  <a:pt x="209" y="1744"/>
                </a:lnTo>
                <a:lnTo>
                  <a:pt x="209" y="1743"/>
                </a:lnTo>
                <a:lnTo>
                  <a:pt x="208" y="1743"/>
                </a:lnTo>
                <a:lnTo>
                  <a:pt x="207" y="1743"/>
                </a:lnTo>
                <a:lnTo>
                  <a:pt x="207" y="1742"/>
                </a:lnTo>
                <a:lnTo>
                  <a:pt x="206" y="1742"/>
                </a:lnTo>
                <a:lnTo>
                  <a:pt x="205" y="1741"/>
                </a:lnTo>
                <a:lnTo>
                  <a:pt x="205" y="1740"/>
                </a:lnTo>
                <a:lnTo>
                  <a:pt x="205" y="1740"/>
                </a:lnTo>
                <a:lnTo>
                  <a:pt x="204" y="1739"/>
                </a:lnTo>
                <a:lnTo>
                  <a:pt x="203" y="1739"/>
                </a:lnTo>
                <a:lnTo>
                  <a:pt x="203" y="1738"/>
                </a:lnTo>
                <a:lnTo>
                  <a:pt x="202" y="1738"/>
                </a:lnTo>
                <a:lnTo>
                  <a:pt x="201" y="1738"/>
                </a:lnTo>
                <a:lnTo>
                  <a:pt x="201" y="1738"/>
                </a:lnTo>
                <a:lnTo>
                  <a:pt x="201" y="1737"/>
                </a:lnTo>
                <a:lnTo>
                  <a:pt x="200" y="1737"/>
                </a:lnTo>
                <a:lnTo>
                  <a:pt x="200" y="1736"/>
                </a:lnTo>
                <a:lnTo>
                  <a:pt x="200" y="1737"/>
                </a:lnTo>
                <a:lnTo>
                  <a:pt x="199" y="1736"/>
                </a:lnTo>
                <a:lnTo>
                  <a:pt x="198" y="1735"/>
                </a:lnTo>
                <a:lnTo>
                  <a:pt x="198" y="1734"/>
                </a:lnTo>
                <a:lnTo>
                  <a:pt x="198" y="1734"/>
                </a:lnTo>
                <a:lnTo>
                  <a:pt x="198" y="1733"/>
                </a:lnTo>
                <a:lnTo>
                  <a:pt x="198" y="1732"/>
                </a:lnTo>
                <a:lnTo>
                  <a:pt x="199" y="1732"/>
                </a:lnTo>
                <a:lnTo>
                  <a:pt x="198" y="1732"/>
                </a:lnTo>
                <a:lnTo>
                  <a:pt x="199" y="1732"/>
                </a:lnTo>
                <a:lnTo>
                  <a:pt x="199" y="1731"/>
                </a:lnTo>
                <a:lnTo>
                  <a:pt x="200" y="1731"/>
                </a:lnTo>
                <a:lnTo>
                  <a:pt x="200" y="1730"/>
                </a:lnTo>
                <a:lnTo>
                  <a:pt x="201" y="1730"/>
                </a:lnTo>
                <a:lnTo>
                  <a:pt x="201" y="1729"/>
                </a:lnTo>
                <a:lnTo>
                  <a:pt x="201" y="1729"/>
                </a:lnTo>
                <a:lnTo>
                  <a:pt x="201" y="1729"/>
                </a:lnTo>
                <a:lnTo>
                  <a:pt x="202" y="1729"/>
                </a:lnTo>
                <a:lnTo>
                  <a:pt x="203" y="1728"/>
                </a:lnTo>
                <a:lnTo>
                  <a:pt x="203" y="1727"/>
                </a:lnTo>
                <a:lnTo>
                  <a:pt x="204" y="1726"/>
                </a:lnTo>
                <a:lnTo>
                  <a:pt x="205" y="1726"/>
                </a:lnTo>
                <a:lnTo>
                  <a:pt x="205" y="1725"/>
                </a:lnTo>
                <a:lnTo>
                  <a:pt x="205" y="1725"/>
                </a:lnTo>
                <a:lnTo>
                  <a:pt x="206" y="1724"/>
                </a:lnTo>
                <a:lnTo>
                  <a:pt x="207" y="1724"/>
                </a:lnTo>
                <a:lnTo>
                  <a:pt x="207" y="1723"/>
                </a:lnTo>
                <a:lnTo>
                  <a:pt x="208" y="1722"/>
                </a:lnTo>
                <a:lnTo>
                  <a:pt x="209" y="1721"/>
                </a:lnTo>
                <a:lnTo>
                  <a:pt x="210" y="1721"/>
                </a:lnTo>
                <a:lnTo>
                  <a:pt x="210" y="1720"/>
                </a:lnTo>
                <a:lnTo>
                  <a:pt x="210" y="1720"/>
                </a:lnTo>
                <a:lnTo>
                  <a:pt x="210" y="1720"/>
                </a:lnTo>
                <a:lnTo>
                  <a:pt x="211" y="1719"/>
                </a:lnTo>
                <a:lnTo>
                  <a:pt x="211" y="1718"/>
                </a:lnTo>
                <a:lnTo>
                  <a:pt x="212" y="1718"/>
                </a:lnTo>
                <a:lnTo>
                  <a:pt x="213" y="1717"/>
                </a:lnTo>
                <a:lnTo>
                  <a:pt x="214" y="1716"/>
                </a:lnTo>
                <a:lnTo>
                  <a:pt x="214" y="1716"/>
                </a:lnTo>
                <a:lnTo>
                  <a:pt x="214" y="1715"/>
                </a:lnTo>
                <a:lnTo>
                  <a:pt x="215" y="1715"/>
                </a:lnTo>
                <a:lnTo>
                  <a:pt x="215" y="1714"/>
                </a:lnTo>
                <a:lnTo>
                  <a:pt x="216" y="1714"/>
                </a:lnTo>
                <a:lnTo>
                  <a:pt x="216" y="1713"/>
                </a:lnTo>
                <a:lnTo>
                  <a:pt x="217" y="1713"/>
                </a:lnTo>
                <a:lnTo>
                  <a:pt x="217" y="1712"/>
                </a:lnTo>
                <a:lnTo>
                  <a:pt x="218" y="1711"/>
                </a:lnTo>
                <a:lnTo>
                  <a:pt x="218" y="1711"/>
                </a:lnTo>
                <a:lnTo>
                  <a:pt x="219" y="1711"/>
                </a:lnTo>
                <a:lnTo>
                  <a:pt x="219" y="1710"/>
                </a:lnTo>
                <a:lnTo>
                  <a:pt x="219" y="1709"/>
                </a:lnTo>
                <a:lnTo>
                  <a:pt x="220" y="1708"/>
                </a:lnTo>
                <a:lnTo>
                  <a:pt x="221" y="1707"/>
                </a:lnTo>
                <a:lnTo>
                  <a:pt x="221" y="1707"/>
                </a:lnTo>
                <a:lnTo>
                  <a:pt x="222" y="1706"/>
                </a:lnTo>
                <a:lnTo>
                  <a:pt x="222" y="1705"/>
                </a:lnTo>
                <a:lnTo>
                  <a:pt x="223" y="1705"/>
                </a:lnTo>
                <a:lnTo>
                  <a:pt x="223" y="1704"/>
                </a:lnTo>
                <a:lnTo>
                  <a:pt x="223" y="1703"/>
                </a:lnTo>
                <a:lnTo>
                  <a:pt x="223" y="1702"/>
                </a:lnTo>
                <a:lnTo>
                  <a:pt x="224" y="1701"/>
                </a:lnTo>
                <a:lnTo>
                  <a:pt x="224" y="1700"/>
                </a:lnTo>
                <a:lnTo>
                  <a:pt x="224" y="1699"/>
                </a:lnTo>
                <a:lnTo>
                  <a:pt x="224" y="1698"/>
                </a:lnTo>
                <a:lnTo>
                  <a:pt x="224" y="1698"/>
                </a:lnTo>
                <a:lnTo>
                  <a:pt x="224" y="1697"/>
                </a:lnTo>
                <a:lnTo>
                  <a:pt x="225" y="1696"/>
                </a:lnTo>
                <a:lnTo>
                  <a:pt x="225" y="1695"/>
                </a:lnTo>
                <a:lnTo>
                  <a:pt x="225" y="1694"/>
                </a:lnTo>
                <a:lnTo>
                  <a:pt x="224" y="1693"/>
                </a:lnTo>
                <a:lnTo>
                  <a:pt x="224" y="1692"/>
                </a:lnTo>
                <a:lnTo>
                  <a:pt x="224" y="1691"/>
                </a:lnTo>
                <a:lnTo>
                  <a:pt x="224" y="1690"/>
                </a:lnTo>
                <a:lnTo>
                  <a:pt x="224" y="1689"/>
                </a:lnTo>
                <a:lnTo>
                  <a:pt x="224" y="1689"/>
                </a:lnTo>
                <a:lnTo>
                  <a:pt x="225" y="1688"/>
                </a:lnTo>
                <a:lnTo>
                  <a:pt x="225" y="1686"/>
                </a:lnTo>
                <a:lnTo>
                  <a:pt x="225" y="1685"/>
                </a:lnTo>
                <a:lnTo>
                  <a:pt x="225" y="1684"/>
                </a:lnTo>
                <a:lnTo>
                  <a:pt x="225" y="1684"/>
                </a:lnTo>
                <a:lnTo>
                  <a:pt x="225" y="1683"/>
                </a:lnTo>
                <a:lnTo>
                  <a:pt x="226" y="1682"/>
                </a:lnTo>
                <a:lnTo>
                  <a:pt x="226" y="1680"/>
                </a:lnTo>
                <a:lnTo>
                  <a:pt x="226" y="1680"/>
                </a:lnTo>
                <a:lnTo>
                  <a:pt x="226" y="1679"/>
                </a:lnTo>
                <a:lnTo>
                  <a:pt x="226" y="1678"/>
                </a:lnTo>
                <a:lnTo>
                  <a:pt x="227" y="1677"/>
                </a:lnTo>
                <a:lnTo>
                  <a:pt x="227" y="1676"/>
                </a:lnTo>
                <a:lnTo>
                  <a:pt x="227" y="1675"/>
                </a:lnTo>
                <a:lnTo>
                  <a:pt x="227" y="1675"/>
                </a:lnTo>
                <a:lnTo>
                  <a:pt x="227" y="1674"/>
                </a:lnTo>
                <a:lnTo>
                  <a:pt x="226" y="1674"/>
                </a:lnTo>
                <a:lnTo>
                  <a:pt x="226" y="1673"/>
                </a:lnTo>
                <a:lnTo>
                  <a:pt x="226" y="1672"/>
                </a:lnTo>
                <a:lnTo>
                  <a:pt x="226" y="1671"/>
                </a:lnTo>
                <a:lnTo>
                  <a:pt x="226" y="1671"/>
                </a:lnTo>
                <a:lnTo>
                  <a:pt x="225" y="1670"/>
                </a:lnTo>
                <a:lnTo>
                  <a:pt x="225" y="1669"/>
                </a:lnTo>
                <a:lnTo>
                  <a:pt x="224" y="1668"/>
                </a:lnTo>
                <a:lnTo>
                  <a:pt x="224" y="1667"/>
                </a:lnTo>
                <a:lnTo>
                  <a:pt x="223" y="1667"/>
                </a:lnTo>
                <a:lnTo>
                  <a:pt x="223" y="1666"/>
                </a:lnTo>
                <a:lnTo>
                  <a:pt x="223" y="1666"/>
                </a:lnTo>
                <a:lnTo>
                  <a:pt x="223" y="1665"/>
                </a:lnTo>
                <a:lnTo>
                  <a:pt x="222" y="1664"/>
                </a:lnTo>
                <a:lnTo>
                  <a:pt x="221" y="1663"/>
                </a:lnTo>
                <a:lnTo>
                  <a:pt x="220" y="1662"/>
                </a:lnTo>
                <a:lnTo>
                  <a:pt x="220" y="1662"/>
                </a:lnTo>
                <a:lnTo>
                  <a:pt x="219" y="1662"/>
                </a:lnTo>
                <a:lnTo>
                  <a:pt x="219" y="1661"/>
                </a:lnTo>
                <a:lnTo>
                  <a:pt x="219" y="1660"/>
                </a:lnTo>
                <a:lnTo>
                  <a:pt x="218" y="1660"/>
                </a:lnTo>
                <a:lnTo>
                  <a:pt x="218" y="1659"/>
                </a:lnTo>
                <a:lnTo>
                  <a:pt x="217" y="1658"/>
                </a:lnTo>
                <a:lnTo>
                  <a:pt x="216" y="1657"/>
                </a:lnTo>
                <a:lnTo>
                  <a:pt x="215" y="1657"/>
                </a:lnTo>
                <a:lnTo>
                  <a:pt x="214" y="1656"/>
                </a:lnTo>
                <a:lnTo>
                  <a:pt x="214" y="1655"/>
                </a:lnTo>
                <a:lnTo>
                  <a:pt x="213" y="1654"/>
                </a:lnTo>
                <a:lnTo>
                  <a:pt x="212" y="1653"/>
                </a:lnTo>
                <a:lnTo>
                  <a:pt x="211" y="1653"/>
                </a:lnTo>
                <a:lnTo>
                  <a:pt x="211" y="1653"/>
                </a:lnTo>
                <a:lnTo>
                  <a:pt x="210" y="1653"/>
                </a:lnTo>
                <a:lnTo>
                  <a:pt x="210" y="1652"/>
                </a:lnTo>
                <a:lnTo>
                  <a:pt x="210" y="1652"/>
                </a:lnTo>
                <a:lnTo>
                  <a:pt x="209" y="1651"/>
                </a:lnTo>
                <a:lnTo>
                  <a:pt x="208" y="1650"/>
                </a:lnTo>
                <a:lnTo>
                  <a:pt x="207" y="1649"/>
                </a:lnTo>
                <a:lnTo>
                  <a:pt x="206" y="1649"/>
                </a:lnTo>
                <a:lnTo>
                  <a:pt x="206" y="1648"/>
                </a:lnTo>
                <a:lnTo>
                  <a:pt x="205" y="1648"/>
                </a:lnTo>
                <a:lnTo>
                  <a:pt x="205" y="1648"/>
                </a:lnTo>
                <a:lnTo>
                  <a:pt x="205" y="1648"/>
                </a:lnTo>
                <a:lnTo>
                  <a:pt x="205" y="1647"/>
                </a:lnTo>
                <a:lnTo>
                  <a:pt x="204" y="1647"/>
                </a:lnTo>
                <a:lnTo>
                  <a:pt x="203" y="1646"/>
                </a:lnTo>
                <a:lnTo>
                  <a:pt x="202" y="1646"/>
                </a:lnTo>
                <a:lnTo>
                  <a:pt x="202" y="1645"/>
                </a:lnTo>
                <a:lnTo>
                  <a:pt x="201" y="1645"/>
                </a:lnTo>
                <a:lnTo>
                  <a:pt x="201" y="1644"/>
                </a:lnTo>
                <a:lnTo>
                  <a:pt x="201" y="1644"/>
                </a:lnTo>
                <a:lnTo>
                  <a:pt x="201" y="1644"/>
                </a:lnTo>
                <a:lnTo>
                  <a:pt x="200" y="1644"/>
                </a:lnTo>
                <a:lnTo>
                  <a:pt x="199" y="1643"/>
                </a:lnTo>
                <a:lnTo>
                  <a:pt x="198" y="1643"/>
                </a:lnTo>
                <a:lnTo>
                  <a:pt x="198" y="1642"/>
                </a:lnTo>
                <a:lnTo>
                  <a:pt x="197" y="1642"/>
                </a:lnTo>
                <a:lnTo>
                  <a:pt x="197" y="1641"/>
                </a:lnTo>
                <a:lnTo>
                  <a:pt x="196" y="1641"/>
                </a:lnTo>
                <a:lnTo>
                  <a:pt x="196" y="1640"/>
                </a:lnTo>
                <a:lnTo>
                  <a:pt x="196" y="1640"/>
                </a:lnTo>
                <a:lnTo>
                  <a:pt x="195" y="1639"/>
                </a:lnTo>
                <a:lnTo>
                  <a:pt x="194" y="1639"/>
                </a:lnTo>
                <a:lnTo>
                  <a:pt x="194" y="1639"/>
                </a:lnTo>
                <a:lnTo>
                  <a:pt x="193" y="1639"/>
                </a:lnTo>
                <a:lnTo>
                  <a:pt x="192" y="1638"/>
                </a:lnTo>
                <a:lnTo>
                  <a:pt x="192" y="1638"/>
                </a:lnTo>
                <a:lnTo>
                  <a:pt x="192" y="1637"/>
                </a:lnTo>
                <a:lnTo>
                  <a:pt x="191" y="1637"/>
                </a:lnTo>
                <a:lnTo>
                  <a:pt x="190" y="1637"/>
                </a:lnTo>
                <a:lnTo>
                  <a:pt x="190" y="1636"/>
                </a:lnTo>
                <a:lnTo>
                  <a:pt x="189" y="1636"/>
                </a:lnTo>
                <a:lnTo>
                  <a:pt x="189" y="1635"/>
                </a:lnTo>
                <a:lnTo>
                  <a:pt x="188" y="1635"/>
                </a:lnTo>
                <a:lnTo>
                  <a:pt x="187" y="1635"/>
                </a:lnTo>
                <a:lnTo>
                  <a:pt x="187" y="1634"/>
                </a:lnTo>
                <a:lnTo>
                  <a:pt x="187" y="1633"/>
                </a:lnTo>
                <a:lnTo>
                  <a:pt x="187" y="1633"/>
                </a:lnTo>
                <a:lnTo>
                  <a:pt x="187" y="1632"/>
                </a:lnTo>
                <a:lnTo>
                  <a:pt x="187" y="1631"/>
                </a:lnTo>
                <a:lnTo>
                  <a:pt x="186" y="1631"/>
                </a:lnTo>
                <a:lnTo>
                  <a:pt x="186" y="1630"/>
                </a:lnTo>
                <a:lnTo>
                  <a:pt x="186" y="1630"/>
                </a:lnTo>
                <a:lnTo>
                  <a:pt x="185" y="1629"/>
                </a:lnTo>
                <a:lnTo>
                  <a:pt x="185" y="1628"/>
                </a:lnTo>
                <a:lnTo>
                  <a:pt x="185" y="1627"/>
                </a:lnTo>
                <a:lnTo>
                  <a:pt x="185" y="1626"/>
                </a:lnTo>
                <a:lnTo>
                  <a:pt x="186" y="1626"/>
                </a:lnTo>
                <a:lnTo>
                  <a:pt x="186" y="1626"/>
                </a:lnTo>
                <a:lnTo>
                  <a:pt x="187" y="1626"/>
                </a:lnTo>
                <a:lnTo>
                  <a:pt x="187" y="1625"/>
                </a:lnTo>
                <a:lnTo>
                  <a:pt x="187" y="1624"/>
                </a:lnTo>
                <a:lnTo>
                  <a:pt x="188" y="1624"/>
                </a:lnTo>
                <a:lnTo>
                  <a:pt x="188" y="1623"/>
                </a:lnTo>
                <a:lnTo>
                  <a:pt x="189" y="1622"/>
                </a:lnTo>
                <a:lnTo>
                  <a:pt x="190" y="1621"/>
                </a:lnTo>
                <a:lnTo>
                  <a:pt x="191" y="1621"/>
                </a:lnTo>
                <a:lnTo>
                  <a:pt x="192" y="1620"/>
                </a:lnTo>
                <a:lnTo>
                  <a:pt x="192" y="1619"/>
                </a:lnTo>
                <a:lnTo>
                  <a:pt x="193" y="1619"/>
                </a:lnTo>
                <a:lnTo>
                  <a:pt x="193" y="1618"/>
                </a:lnTo>
                <a:lnTo>
                  <a:pt x="194" y="1618"/>
                </a:lnTo>
                <a:lnTo>
                  <a:pt x="194" y="1617"/>
                </a:lnTo>
                <a:lnTo>
                  <a:pt x="195" y="1617"/>
                </a:lnTo>
                <a:lnTo>
                  <a:pt x="195" y="1617"/>
                </a:lnTo>
                <a:lnTo>
                  <a:pt x="196" y="1617"/>
                </a:lnTo>
                <a:lnTo>
                  <a:pt x="196" y="1616"/>
                </a:lnTo>
                <a:lnTo>
                  <a:pt x="196" y="1615"/>
                </a:lnTo>
                <a:lnTo>
                  <a:pt x="197" y="1615"/>
                </a:lnTo>
                <a:lnTo>
                  <a:pt x="197" y="1614"/>
                </a:lnTo>
                <a:lnTo>
                  <a:pt x="198" y="1614"/>
                </a:lnTo>
                <a:lnTo>
                  <a:pt x="198" y="1613"/>
                </a:lnTo>
                <a:lnTo>
                  <a:pt x="199" y="1613"/>
                </a:lnTo>
                <a:lnTo>
                  <a:pt x="199" y="1612"/>
                </a:lnTo>
                <a:lnTo>
                  <a:pt x="200" y="1612"/>
                </a:lnTo>
                <a:lnTo>
                  <a:pt x="200" y="1612"/>
                </a:lnTo>
                <a:lnTo>
                  <a:pt x="201" y="1612"/>
                </a:lnTo>
                <a:lnTo>
                  <a:pt x="201" y="1611"/>
                </a:lnTo>
                <a:lnTo>
                  <a:pt x="201" y="1611"/>
                </a:lnTo>
                <a:lnTo>
                  <a:pt x="201" y="1610"/>
                </a:lnTo>
                <a:lnTo>
                  <a:pt x="202" y="1610"/>
                </a:lnTo>
                <a:lnTo>
                  <a:pt x="202" y="1609"/>
                </a:lnTo>
                <a:lnTo>
                  <a:pt x="203" y="1609"/>
                </a:lnTo>
                <a:lnTo>
                  <a:pt x="203" y="1608"/>
                </a:lnTo>
                <a:lnTo>
                  <a:pt x="204" y="1607"/>
                </a:lnTo>
                <a:lnTo>
                  <a:pt x="205" y="1607"/>
                </a:lnTo>
                <a:lnTo>
                  <a:pt x="205" y="1606"/>
                </a:lnTo>
                <a:lnTo>
                  <a:pt x="206" y="1605"/>
                </a:lnTo>
                <a:lnTo>
                  <a:pt x="206" y="1604"/>
                </a:lnTo>
                <a:lnTo>
                  <a:pt x="207" y="1604"/>
                </a:lnTo>
                <a:lnTo>
                  <a:pt x="207" y="1603"/>
                </a:lnTo>
                <a:lnTo>
                  <a:pt x="208" y="1603"/>
                </a:lnTo>
                <a:lnTo>
                  <a:pt x="208" y="1603"/>
                </a:lnTo>
                <a:lnTo>
                  <a:pt x="208" y="1602"/>
                </a:lnTo>
                <a:lnTo>
                  <a:pt x="209" y="1602"/>
                </a:lnTo>
                <a:lnTo>
                  <a:pt x="209" y="1601"/>
                </a:lnTo>
                <a:lnTo>
                  <a:pt x="210" y="1600"/>
                </a:lnTo>
                <a:lnTo>
                  <a:pt x="210" y="1599"/>
                </a:lnTo>
                <a:lnTo>
                  <a:pt x="210" y="1599"/>
                </a:lnTo>
                <a:lnTo>
                  <a:pt x="210" y="1598"/>
                </a:lnTo>
                <a:lnTo>
                  <a:pt x="211" y="1598"/>
                </a:lnTo>
                <a:lnTo>
                  <a:pt x="211" y="1598"/>
                </a:lnTo>
                <a:lnTo>
                  <a:pt x="211" y="1597"/>
                </a:lnTo>
                <a:lnTo>
                  <a:pt x="212" y="1597"/>
                </a:lnTo>
                <a:lnTo>
                  <a:pt x="212" y="1596"/>
                </a:lnTo>
                <a:lnTo>
                  <a:pt x="213" y="1595"/>
                </a:lnTo>
                <a:lnTo>
                  <a:pt x="213" y="1594"/>
                </a:lnTo>
                <a:lnTo>
                  <a:pt x="214" y="1594"/>
                </a:lnTo>
                <a:lnTo>
                  <a:pt x="214" y="1593"/>
                </a:lnTo>
                <a:lnTo>
                  <a:pt x="214" y="1592"/>
                </a:lnTo>
                <a:lnTo>
                  <a:pt x="214" y="1591"/>
                </a:lnTo>
                <a:lnTo>
                  <a:pt x="214" y="1590"/>
                </a:lnTo>
                <a:lnTo>
                  <a:pt x="215" y="1590"/>
                </a:lnTo>
                <a:lnTo>
                  <a:pt x="215" y="1589"/>
                </a:lnTo>
                <a:lnTo>
                  <a:pt x="215" y="1589"/>
                </a:lnTo>
                <a:lnTo>
                  <a:pt x="215" y="1588"/>
                </a:lnTo>
                <a:lnTo>
                  <a:pt x="215" y="1587"/>
                </a:lnTo>
                <a:lnTo>
                  <a:pt x="215" y="1586"/>
                </a:lnTo>
                <a:lnTo>
                  <a:pt x="215" y="1585"/>
                </a:lnTo>
                <a:lnTo>
                  <a:pt x="216" y="1585"/>
                </a:lnTo>
                <a:lnTo>
                  <a:pt x="215" y="1585"/>
                </a:lnTo>
                <a:lnTo>
                  <a:pt x="215" y="1584"/>
                </a:lnTo>
                <a:lnTo>
                  <a:pt x="215" y="1583"/>
                </a:lnTo>
                <a:lnTo>
                  <a:pt x="215" y="1582"/>
                </a:lnTo>
                <a:lnTo>
                  <a:pt x="215" y="1581"/>
                </a:lnTo>
                <a:lnTo>
                  <a:pt x="215" y="1580"/>
                </a:lnTo>
                <a:lnTo>
                  <a:pt x="214" y="1580"/>
                </a:lnTo>
                <a:lnTo>
                  <a:pt x="214" y="1579"/>
                </a:lnTo>
                <a:lnTo>
                  <a:pt x="214" y="1578"/>
                </a:lnTo>
                <a:lnTo>
                  <a:pt x="214" y="1577"/>
                </a:lnTo>
                <a:lnTo>
                  <a:pt x="214" y="1576"/>
                </a:lnTo>
                <a:lnTo>
                  <a:pt x="214" y="1576"/>
                </a:lnTo>
                <a:lnTo>
                  <a:pt x="213" y="1576"/>
                </a:lnTo>
                <a:lnTo>
                  <a:pt x="213" y="1575"/>
                </a:lnTo>
                <a:lnTo>
                  <a:pt x="213" y="1574"/>
                </a:lnTo>
                <a:lnTo>
                  <a:pt x="212" y="1573"/>
                </a:lnTo>
                <a:lnTo>
                  <a:pt x="212" y="1572"/>
                </a:lnTo>
                <a:lnTo>
                  <a:pt x="211" y="1571"/>
                </a:lnTo>
                <a:lnTo>
                  <a:pt x="211" y="1571"/>
                </a:lnTo>
                <a:lnTo>
                  <a:pt x="211" y="1570"/>
                </a:lnTo>
                <a:lnTo>
                  <a:pt x="211" y="1569"/>
                </a:lnTo>
                <a:lnTo>
                  <a:pt x="210" y="1569"/>
                </a:lnTo>
                <a:lnTo>
                  <a:pt x="210" y="1567"/>
                </a:lnTo>
                <a:lnTo>
                  <a:pt x="211" y="1567"/>
                </a:lnTo>
                <a:lnTo>
                  <a:pt x="211" y="1567"/>
                </a:lnTo>
                <a:lnTo>
                  <a:pt x="211" y="1566"/>
                </a:lnTo>
                <a:lnTo>
                  <a:pt x="211" y="1565"/>
                </a:lnTo>
                <a:lnTo>
                  <a:pt x="211" y="1564"/>
                </a:lnTo>
                <a:lnTo>
                  <a:pt x="211" y="1563"/>
                </a:lnTo>
                <a:lnTo>
                  <a:pt x="211" y="1562"/>
                </a:lnTo>
                <a:lnTo>
                  <a:pt x="211" y="1562"/>
                </a:lnTo>
                <a:lnTo>
                  <a:pt x="211" y="1561"/>
                </a:lnTo>
                <a:lnTo>
                  <a:pt x="211" y="1560"/>
                </a:lnTo>
                <a:lnTo>
                  <a:pt x="211" y="1559"/>
                </a:lnTo>
                <a:lnTo>
                  <a:pt x="211" y="1558"/>
                </a:lnTo>
                <a:lnTo>
                  <a:pt x="210" y="1558"/>
                </a:lnTo>
                <a:lnTo>
                  <a:pt x="210" y="1558"/>
                </a:lnTo>
                <a:lnTo>
                  <a:pt x="210" y="1558"/>
                </a:lnTo>
                <a:lnTo>
                  <a:pt x="210" y="1557"/>
                </a:lnTo>
                <a:lnTo>
                  <a:pt x="209" y="1556"/>
                </a:lnTo>
                <a:lnTo>
                  <a:pt x="208" y="1555"/>
                </a:lnTo>
                <a:lnTo>
                  <a:pt x="207" y="1555"/>
                </a:lnTo>
                <a:lnTo>
                  <a:pt x="207" y="1554"/>
                </a:lnTo>
                <a:lnTo>
                  <a:pt x="207" y="1553"/>
                </a:lnTo>
                <a:lnTo>
                  <a:pt x="207" y="1553"/>
                </a:lnTo>
                <a:lnTo>
                  <a:pt x="207" y="1552"/>
                </a:lnTo>
                <a:lnTo>
                  <a:pt x="207" y="1551"/>
                </a:lnTo>
                <a:lnTo>
                  <a:pt x="207" y="1550"/>
                </a:lnTo>
                <a:lnTo>
                  <a:pt x="207" y="1549"/>
                </a:lnTo>
                <a:lnTo>
                  <a:pt x="207" y="1549"/>
                </a:lnTo>
                <a:lnTo>
                  <a:pt x="207" y="1548"/>
                </a:lnTo>
                <a:lnTo>
                  <a:pt x="207" y="1547"/>
                </a:lnTo>
                <a:lnTo>
                  <a:pt x="208" y="1547"/>
                </a:lnTo>
                <a:lnTo>
                  <a:pt x="208" y="1545"/>
                </a:lnTo>
                <a:lnTo>
                  <a:pt x="208" y="1544"/>
                </a:lnTo>
                <a:lnTo>
                  <a:pt x="209" y="1544"/>
                </a:lnTo>
                <a:lnTo>
                  <a:pt x="209" y="1543"/>
                </a:lnTo>
                <a:lnTo>
                  <a:pt x="209" y="1542"/>
                </a:lnTo>
                <a:lnTo>
                  <a:pt x="209" y="1541"/>
                </a:lnTo>
                <a:lnTo>
                  <a:pt x="209" y="1540"/>
                </a:lnTo>
                <a:lnTo>
                  <a:pt x="209" y="1540"/>
                </a:lnTo>
                <a:lnTo>
                  <a:pt x="209" y="1539"/>
                </a:lnTo>
                <a:lnTo>
                  <a:pt x="209" y="1538"/>
                </a:lnTo>
                <a:lnTo>
                  <a:pt x="209" y="1537"/>
                </a:lnTo>
                <a:lnTo>
                  <a:pt x="209" y="1536"/>
                </a:lnTo>
                <a:lnTo>
                  <a:pt x="209" y="1535"/>
                </a:lnTo>
                <a:lnTo>
                  <a:pt x="209" y="1535"/>
                </a:lnTo>
                <a:lnTo>
                  <a:pt x="209" y="1534"/>
                </a:lnTo>
                <a:lnTo>
                  <a:pt x="208" y="1534"/>
                </a:lnTo>
                <a:lnTo>
                  <a:pt x="208" y="1533"/>
                </a:lnTo>
                <a:lnTo>
                  <a:pt x="208" y="1532"/>
                </a:lnTo>
                <a:lnTo>
                  <a:pt x="208" y="1531"/>
                </a:lnTo>
                <a:lnTo>
                  <a:pt x="207" y="1531"/>
                </a:lnTo>
                <a:lnTo>
                  <a:pt x="207" y="1531"/>
                </a:lnTo>
                <a:lnTo>
                  <a:pt x="206" y="1530"/>
                </a:lnTo>
                <a:lnTo>
                  <a:pt x="206" y="1529"/>
                </a:lnTo>
                <a:lnTo>
                  <a:pt x="205" y="1527"/>
                </a:lnTo>
                <a:lnTo>
                  <a:pt x="205" y="1526"/>
                </a:lnTo>
                <a:lnTo>
                  <a:pt x="205" y="1526"/>
                </a:lnTo>
                <a:lnTo>
                  <a:pt x="205" y="1526"/>
                </a:lnTo>
                <a:lnTo>
                  <a:pt x="205" y="1525"/>
                </a:lnTo>
                <a:lnTo>
                  <a:pt x="205" y="1524"/>
                </a:lnTo>
                <a:lnTo>
                  <a:pt x="204" y="1524"/>
                </a:lnTo>
                <a:lnTo>
                  <a:pt x="204" y="1523"/>
                </a:lnTo>
                <a:lnTo>
                  <a:pt x="204" y="1522"/>
                </a:lnTo>
                <a:lnTo>
                  <a:pt x="203" y="1522"/>
                </a:lnTo>
                <a:lnTo>
                  <a:pt x="203" y="1520"/>
                </a:lnTo>
                <a:lnTo>
                  <a:pt x="202" y="1520"/>
                </a:lnTo>
                <a:lnTo>
                  <a:pt x="202" y="1519"/>
                </a:lnTo>
                <a:lnTo>
                  <a:pt x="202" y="1518"/>
                </a:lnTo>
                <a:lnTo>
                  <a:pt x="201" y="1517"/>
                </a:lnTo>
                <a:lnTo>
                  <a:pt x="201" y="1517"/>
                </a:lnTo>
                <a:lnTo>
                  <a:pt x="201" y="1517"/>
                </a:lnTo>
                <a:lnTo>
                  <a:pt x="201" y="1516"/>
                </a:lnTo>
                <a:lnTo>
                  <a:pt x="201" y="1515"/>
                </a:lnTo>
                <a:lnTo>
                  <a:pt x="201" y="1514"/>
                </a:lnTo>
                <a:lnTo>
                  <a:pt x="200" y="1514"/>
                </a:lnTo>
                <a:lnTo>
                  <a:pt x="200" y="1513"/>
                </a:lnTo>
                <a:lnTo>
                  <a:pt x="200" y="1513"/>
                </a:lnTo>
                <a:lnTo>
                  <a:pt x="199" y="1512"/>
                </a:lnTo>
                <a:lnTo>
                  <a:pt x="199" y="1511"/>
                </a:lnTo>
                <a:lnTo>
                  <a:pt x="199" y="1510"/>
                </a:lnTo>
                <a:lnTo>
                  <a:pt x="198" y="1510"/>
                </a:lnTo>
                <a:lnTo>
                  <a:pt x="198" y="1509"/>
                </a:lnTo>
                <a:lnTo>
                  <a:pt x="198" y="1508"/>
                </a:lnTo>
                <a:lnTo>
                  <a:pt x="198" y="1508"/>
                </a:lnTo>
                <a:lnTo>
                  <a:pt x="197" y="1508"/>
                </a:lnTo>
                <a:lnTo>
                  <a:pt x="197" y="1507"/>
                </a:lnTo>
                <a:lnTo>
                  <a:pt x="197" y="1506"/>
                </a:lnTo>
                <a:lnTo>
                  <a:pt x="196" y="1505"/>
                </a:lnTo>
                <a:lnTo>
                  <a:pt x="196" y="1504"/>
                </a:lnTo>
                <a:lnTo>
                  <a:pt x="196" y="1504"/>
                </a:lnTo>
                <a:lnTo>
                  <a:pt x="196" y="1503"/>
                </a:lnTo>
                <a:lnTo>
                  <a:pt x="196" y="1502"/>
                </a:lnTo>
                <a:lnTo>
                  <a:pt x="196" y="1501"/>
                </a:lnTo>
                <a:lnTo>
                  <a:pt x="196" y="1500"/>
                </a:lnTo>
                <a:lnTo>
                  <a:pt x="196" y="1499"/>
                </a:lnTo>
                <a:lnTo>
                  <a:pt x="196" y="1499"/>
                </a:lnTo>
                <a:lnTo>
                  <a:pt x="196" y="1498"/>
                </a:lnTo>
                <a:lnTo>
                  <a:pt x="196" y="1497"/>
                </a:lnTo>
                <a:lnTo>
                  <a:pt x="197" y="1497"/>
                </a:lnTo>
                <a:lnTo>
                  <a:pt x="197" y="1496"/>
                </a:lnTo>
                <a:lnTo>
                  <a:pt x="197" y="1495"/>
                </a:lnTo>
                <a:lnTo>
                  <a:pt x="197" y="1495"/>
                </a:lnTo>
                <a:lnTo>
                  <a:pt x="198" y="1495"/>
                </a:lnTo>
                <a:lnTo>
                  <a:pt x="198" y="1494"/>
                </a:lnTo>
                <a:lnTo>
                  <a:pt x="198" y="1493"/>
                </a:lnTo>
                <a:lnTo>
                  <a:pt x="199" y="1492"/>
                </a:lnTo>
                <a:lnTo>
                  <a:pt x="199" y="1491"/>
                </a:lnTo>
                <a:lnTo>
                  <a:pt x="199" y="1490"/>
                </a:lnTo>
                <a:lnTo>
                  <a:pt x="200" y="1490"/>
                </a:lnTo>
                <a:lnTo>
                  <a:pt x="200" y="1490"/>
                </a:lnTo>
                <a:lnTo>
                  <a:pt x="200" y="1489"/>
                </a:lnTo>
                <a:lnTo>
                  <a:pt x="200" y="1488"/>
                </a:lnTo>
                <a:lnTo>
                  <a:pt x="201" y="1488"/>
                </a:lnTo>
                <a:lnTo>
                  <a:pt x="201" y="1487"/>
                </a:lnTo>
                <a:lnTo>
                  <a:pt x="201" y="1486"/>
                </a:lnTo>
                <a:lnTo>
                  <a:pt x="201" y="1486"/>
                </a:lnTo>
                <a:lnTo>
                  <a:pt x="201" y="1485"/>
                </a:lnTo>
                <a:lnTo>
                  <a:pt x="201" y="1484"/>
                </a:lnTo>
                <a:lnTo>
                  <a:pt x="201" y="1484"/>
                </a:lnTo>
                <a:lnTo>
                  <a:pt x="201" y="1483"/>
                </a:lnTo>
                <a:lnTo>
                  <a:pt x="201" y="1482"/>
                </a:lnTo>
                <a:lnTo>
                  <a:pt x="201" y="1481"/>
                </a:lnTo>
                <a:lnTo>
                  <a:pt x="202" y="1481"/>
                </a:lnTo>
                <a:lnTo>
                  <a:pt x="202" y="1481"/>
                </a:lnTo>
                <a:lnTo>
                  <a:pt x="202" y="1480"/>
                </a:lnTo>
                <a:lnTo>
                  <a:pt x="202" y="1479"/>
                </a:lnTo>
                <a:lnTo>
                  <a:pt x="201" y="1479"/>
                </a:lnTo>
                <a:lnTo>
                  <a:pt x="202" y="1479"/>
                </a:lnTo>
                <a:lnTo>
                  <a:pt x="202" y="1478"/>
                </a:lnTo>
                <a:lnTo>
                  <a:pt x="202" y="1477"/>
                </a:lnTo>
                <a:lnTo>
                  <a:pt x="202" y="1477"/>
                </a:lnTo>
                <a:lnTo>
                  <a:pt x="202" y="1476"/>
                </a:lnTo>
                <a:lnTo>
                  <a:pt x="202" y="1474"/>
                </a:lnTo>
                <a:lnTo>
                  <a:pt x="202" y="1472"/>
                </a:lnTo>
                <a:lnTo>
                  <a:pt x="202" y="1472"/>
                </a:lnTo>
                <a:lnTo>
                  <a:pt x="202" y="1470"/>
                </a:lnTo>
                <a:lnTo>
                  <a:pt x="202" y="1469"/>
                </a:lnTo>
                <a:lnTo>
                  <a:pt x="202" y="1468"/>
                </a:lnTo>
                <a:lnTo>
                  <a:pt x="202" y="1468"/>
                </a:lnTo>
                <a:lnTo>
                  <a:pt x="202" y="1467"/>
                </a:lnTo>
                <a:lnTo>
                  <a:pt x="202" y="1466"/>
                </a:lnTo>
                <a:lnTo>
                  <a:pt x="201" y="1466"/>
                </a:lnTo>
                <a:lnTo>
                  <a:pt x="202" y="1466"/>
                </a:lnTo>
                <a:lnTo>
                  <a:pt x="202" y="1465"/>
                </a:lnTo>
                <a:lnTo>
                  <a:pt x="201" y="1465"/>
                </a:lnTo>
                <a:lnTo>
                  <a:pt x="201" y="1464"/>
                </a:lnTo>
                <a:lnTo>
                  <a:pt x="201" y="1464"/>
                </a:lnTo>
                <a:lnTo>
                  <a:pt x="201" y="1463"/>
                </a:lnTo>
                <a:lnTo>
                  <a:pt x="201" y="1463"/>
                </a:lnTo>
                <a:lnTo>
                  <a:pt x="201" y="1462"/>
                </a:lnTo>
                <a:lnTo>
                  <a:pt x="201" y="1461"/>
                </a:lnTo>
                <a:lnTo>
                  <a:pt x="201" y="1460"/>
                </a:lnTo>
                <a:lnTo>
                  <a:pt x="201" y="1459"/>
                </a:lnTo>
                <a:lnTo>
                  <a:pt x="201" y="1459"/>
                </a:lnTo>
                <a:lnTo>
                  <a:pt x="201" y="1458"/>
                </a:lnTo>
                <a:lnTo>
                  <a:pt x="201" y="1457"/>
                </a:lnTo>
                <a:lnTo>
                  <a:pt x="200" y="1457"/>
                </a:lnTo>
                <a:lnTo>
                  <a:pt x="200" y="1456"/>
                </a:lnTo>
                <a:lnTo>
                  <a:pt x="200" y="1455"/>
                </a:lnTo>
                <a:lnTo>
                  <a:pt x="200" y="1454"/>
                </a:lnTo>
                <a:lnTo>
                  <a:pt x="200" y="1454"/>
                </a:lnTo>
                <a:lnTo>
                  <a:pt x="200" y="1453"/>
                </a:lnTo>
                <a:lnTo>
                  <a:pt x="199" y="1453"/>
                </a:lnTo>
                <a:lnTo>
                  <a:pt x="199" y="1452"/>
                </a:lnTo>
                <a:lnTo>
                  <a:pt x="199" y="1451"/>
                </a:lnTo>
                <a:lnTo>
                  <a:pt x="199" y="1450"/>
                </a:lnTo>
                <a:lnTo>
                  <a:pt x="198" y="1449"/>
                </a:lnTo>
                <a:lnTo>
                  <a:pt x="198" y="1449"/>
                </a:lnTo>
                <a:lnTo>
                  <a:pt x="198" y="1448"/>
                </a:lnTo>
                <a:lnTo>
                  <a:pt x="198" y="1447"/>
                </a:lnTo>
                <a:lnTo>
                  <a:pt x="198" y="1446"/>
                </a:lnTo>
                <a:lnTo>
                  <a:pt x="197" y="1446"/>
                </a:lnTo>
                <a:lnTo>
                  <a:pt x="197" y="1445"/>
                </a:lnTo>
                <a:lnTo>
                  <a:pt x="197" y="1445"/>
                </a:lnTo>
                <a:lnTo>
                  <a:pt x="196" y="1445"/>
                </a:lnTo>
                <a:lnTo>
                  <a:pt x="196" y="1444"/>
                </a:lnTo>
                <a:lnTo>
                  <a:pt x="196" y="1443"/>
                </a:lnTo>
                <a:lnTo>
                  <a:pt x="196" y="1443"/>
                </a:lnTo>
                <a:lnTo>
                  <a:pt x="196" y="1442"/>
                </a:lnTo>
                <a:lnTo>
                  <a:pt x="195" y="1441"/>
                </a:lnTo>
                <a:lnTo>
                  <a:pt x="194" y="1440"/>
                </a:lnTo>
                <a:lnTo>
                  <a:pt x="194" y="1440"/>
                </a:lnTo>
                <a:lnTo>
                  <a:pt x="194" y="1439"/>
                </a:lnTo>
                <a:lnTo>
                  <a:pt x="194" y="1438"/>
                </a:lnTo>
                <a:lnTo>
                  <a:pt x="194" y="1437"/>
                </a:lnTo>
                <a:lnTo>
                  <a:pt x="194" y="1436"/>
                </a:lnTo>
                <a:lnTo>
                  <a:pt x="194" y="1436"/>
                </a:lnTo>
                <a:lnTo>
                  <a:pt x="194" y="1435"/>
                </a:lnTo>
                <a:lnTo>
                  <a:pt x="194" y="1434"/>
                </a:lnTo>
                <a:lnTo>
                  <a:pt x="194" y="1433"/>
                </a:lnTo>
                <a:lnTo>
                  <a:pt x="194" y="1432"/>
                </a:lnTo>
                <a:lnTo>
                  <a:pt x="194" y="1431"/>
                </a:lnTo>
                <a:lnTo>
                  <a:pt x="194" y="1432"/>
                </a:lnTo>
                <a:lnTo>
                  <a:pt x="194" y="1431"/>
                </a:lnTo>
                <a:lnTo>
                  <a:pt x="194" y="1431"/>
                </a:lnTo>
                <a:lnTo>
                  <a:pt x="193" y="1431"/>
                </a:lnTo>
                <a:lnTo>
                  <a:pt x="193" y="1430"/>
                </a:lnTo>
                <a:lnTo>
                  <a:pt x="193" y="1429"/>
                </a:lnTo>
                <a:lnTo>
                  <a:pt x="193" y="1428"/>
                </a:lnTo>
                <a:lnTo>
                  <a:pt x="193" y="1427"/>
                </a:lnTo>
                <a:lnTo>
                  <a:pt x="192" y="1427"/>
                </a:lnTo>
                <a:lnTo>
                  <a:pt x="192" y="1427"/>
                </a:lnTo>
                <a:lnTo>
                  <a:pt x="192" y="1427"/>
                </a:lnTo>
                <a:lnTo>
                  <a:pt x="192" y="1426"/>
                </a:lnTo>
                <a:lnTo>
                  <a:pt x="192" y="1425"/>
                </a:lnTo>
                <a:lnTo>
                  <a:pt x="191" y="1425"/>
                </a:lnTo>
                <a:lnTo>
                  <a:pt x="191" y="1424"/>
                </a:lnTo>
                <a:lnTo>
                  <a:pt x="191" y="1423"/>
                </a:lnTo>
                <a:lnTo>
                  <a:pt x="190" y="1423"/>
                </a:lnTo>
                <a:lnTo>
                  <a:pt x="190" y="1422"/>
                </a:lnTo>
                <a:lnTo>
                  <a:pt x="190" y="1422"/>
                </a:lnTo>
                <a:lnTo>
                  <a:pt x="189" y="1422"/>
                </a:lnTo>
                <a:lnTo>
                  <a:pt x="189" y="1421"/>
                </a:lnTo>
                <a:lnTo>
                  <a:pt x="189" y="1420"/>
                </a:lnTo>
                <a:lnTo>
                  <a:pt x="189" y="1419"/>
                </a:lnTo>
                <a:lnTo>
                  <a:pt x="188" y="1419"/>
                </a:lnTo>
                <a:lnTo>
                  <a:pt x="187" y="1418"/>
                </a:lnTo>
                <a:lnTo>
                  <a:pt x="187" y="1418"/>
                </a:lnTo>
                <a:lnTo>
                  <a:pt x="187" y="1417"/>
                </a:lnTo>
                <a:lnTo>
                  <a:pt x="187" y="1416"/>
                </a:lnTo>
                <a:lnTo>
                  <a:pt x="186" y="1416"/>
                </a:lnTo>
                <a:lnTo>
                  <a:pt x="186" y="1415"/>
                </a:lnTo>
                <a:lnTo>
                  <a:pt x="185" y="1414"/>
                </a:lnTo>
                <a:lnTo>
                  <a:pt x="185" y="1413"/>
                </a:lnTo>
                <a:lnTo>
                  <a:pt x="185" y="1413"/>
                </a:lnTo>
                <a:lnTo>
                  <a:pt x="184" y="1413"/>
                </a:lnTo>
                <a:lnTo>
                  <a:pt x="184" y="1412"/>
                </a:lnTo>
                <a:lnTo>
                  <a:pt x="183" y="1411"/>
                </a:lnTo>
                <a:lnTo>
                  <a:pt x="183" y="1411"/>
                </a:lnTo>
                <a:lnTo>
                  <a:pt x="183" y="1410"/>
                </a:lnTo>
                <a:lnTo>
                  <a:pt x="182" y="1410"/>
                </a:lnTo>
                <a:lnTo>
                  <a:pt x="182" y="1409"/>
                </a:lnTo>
                <a:lnTo>
                  <a:pt x="183" y="1409"/>
                </a:lnTo>
                <a:lnTo>
                  <a:pt x="183" y="1409"/>
                </a:lnTo>
                <a:lnTo>
                  <a:pt x="182" y="1409"/>
                </a:lnTo>
                <a:lnTo>
                  <a:pt x="183" y="1409"/>
                </a:lnTo>
                <a:lnTo>
                  <a:pt x="182" y="1409"/>
                </a:lnTo>
                <a:lnTo>
                  <a:pt x="182" y="1408"/>
                </a:lnTo>
                <a:lnTo>
                  <a:pt x="181" y="1407"/>
                </a:lnTo>
                <a:lnTo>
                  <a:pt x="180" y="1406"/>
                </a:lnTo>
                <a:lnTo>
                  <a:pt x="180" y="1405"/>
                </a:lnTo>
                <a:lnTo>
                  <a:pt x="179" y="1404"/>
                </a:lnTo>
                <a:lnTo>
                  <a:pt x="179" y="1404"/>
                </a:lnTo>
                <a:lnTo>
                  <a:pt x="178" y="1404"/>
                </a:lnTo>
                <a:lnTo>
                  <a:pt x="178" y="1403"/>
                </a:lnTo>
                <a:lnTo>
                  <a:pt x="178" y="1402"/>
                </a:lnTo>
                <a:lnTo>
                  <a:pt x="178" y="1402"/>
                </a:lnTo>
                <a:lnTo>
                  <a:pt x="178" y="1401"/>
                </a:lnTo>
                <a:lnTo>
                  <a:pt x="178" y="1400"/>
                </a:lnTo>
                <a:lnTo>
                  <a:pt x="178" y="1400"/>
                </a:lnTo>
                <a:lnTo>
                  <a:pt x="177" y="1400"/>
                </a:lnTo>
                <a:lnTo>
                  <a:pt x="177" y="1399"/>
                </a:lnTo>
                <a:lnTo>
                  <a:pt x="176" y="1399"/>
                </a:lnTo>
                <a:lnTo>
                  <a:pt x="176" y="1398"/>
                </a:lnTo>
                <a:lnTo>
                  <a:pt x="176" y="1397"/>
                </a:lnTo>
                <a:lnTo>
                  <a:pt x="176" y="1396"/>
                </a:lnTo>
                <a:lnTo>
                  <a:pt x="176" y="1395"/>
                </a:lnTo>
                <a:lnTo>
                  <a:pt x="175" y="1395"/>
                </a:lnTo>
                <a:lnTo>
                  <a:pt x="175" y="1394"/>
                </a:lnTo>
                <a:lnTo>
                  <a:pt x="174" y="1394"/>
                </a:lnTo>
                <a:lnTo>
                  <a:pt x="174" y="1393"/>
                </a:lnTo>
                <a:lnTo>
                  <a:pt x="174" y="1392"/>
                </a:lnTo>
                <a:lnTo>
                  <a:pt x="173" y="1392"/>
                </a:lnTo>
                <a:lnTo>
                  <a:pt x="173" y="1391"/>
                </a:lnTo>
                <a:lnTo>
                  <a:pt x="172" y="1391"/>
                </a:lnTo>
                <a:lnTo>
                  <a:pt x="172" y="1391"/>
                </a:lnTo>
                <a:lnTo>
                  <a:pt x="172" y="1390"/>
                </a:lnTo>
                <a:lnTo>
                  <a:pt x="172" y="1389"/>
                </a:lnTo>
                <a:lnTo>
                  <a:pt x="172" y="1388"/>
                </a:lnTo>
                <a:lnTo>
                  <a:pt x="171" y="1388"/>
                </a:lnTo>
                <a:lnTo>
                  <a:pt x="171" y="1387"/>
                </a:lnTo>
                <a:lnTo>
                  <a:pt x="171" y="1386"/>
                </a:lnTo>
                <a:lnTo>
                  <a:pt x="170" y="1386"/>
                </a:lnTo>
                <a:lnTo>
                  <a:pt x="170" y="1386"/>
                </a:lnTo>
                <a:lnTo>
                  <a:pt x="171" y="1386"/>
                </a:lnTo>
                <a:lnTo>
                  <a:pt x="170" y="1386"/>
                </a:lnTo>
                <a:lnTo>
                  <a:pt x="170" y="1385"/>
                </a:lnTo>
                <a:lnTo>
                  <a:pt x="170" y="1384"/>
                </a:lnTo>
                <a:lnTo>
                  <a:pt x="170" y="1383"/>
                </a:lnTo>
                <a:lnTo>
                  <a:pt x="169" y="1383"/>
                </a:lnTo>
                <a:lnTo>
                  <a:pt x="169" y="1382"/>
                </a:lnTo>
                <a:lnTo>
                  <a:pt x="169" y="1382"/>
                </a:lnTo>
                <a:lnTo>
                  <a:pt x="169" y="1381"/>
                </a:lnTo>
                <a:lnTo>
                  <a:pt x="168" y="1381"/>
                </a:lnTo>
                <a:lnTo>
                  <a:pt x="168" y="1380"/>
                </a:lnTo>
                <a:lnTo>
                  <a:pt x="167" y="1380"/>
                </a:lnTo>
                <a:lnTo>
                  <a:pt x="166" y="1379"/>
                </a:lnTo>
                <a:lnTo>
                  <a:pt x="166" y="1378"/>
                </a:lnTo>
                <a:lnTo>
                  <a:pt x="165" y="1377"/>
                </a:lnTo>
                <a:lnTo>
                  <a:pt x="165" y="1377"/>
                </a:lnTo>
                <a:lnTo>
                  <a:pt x="164" y="1377"/>
                </a:lnTo>
                <a:lnTo>
                  <a:pt x="163" y="1376"/>
                </a:lnTo>
                <a:lnTo>
                  <a:pt x="163" y="1375"/>
                </a:lnTo>
                <a:lnTo>
                  <a:pt x="162" y="1374"/>
                </a:lnTo>
                <a:lnTo>
                  <a:pt x="161" y="1373"/>
                </a:lnTo>
                <a:lnTo>
                  <a:pt x="160" y="1373"/>
                </a:lnTo>
                <a:lnTo>
                  <a:pt x="160" y="1372"/>
                </a:lnTo>
                <a:lnTo>
                  <a:pt x="159" y="1371"/>
                </a:lnTo>
                <a:lnTo>
                  <a:pt x="159" y="1370"/>
                </a:lnTo>
                <a:lnTo>
                  <a:pt x="158" y="1369"/>
                </a:lnTo>
                <a:lnTo>
                  <a:pt x="158" y="1368"/>
                </a:lnTo>
                <a:lnTo>
                  <a:pt x="158" y="1368"/>
                </a:lnTo>
                <a:lnTo>
                  <a:pt x="158" y="1367"/>
                </a:lnTo>
                <a:lnTo>
                  <a:pt x="157" y="1366"/>
                </a:lnTo>
                <a:lnTo>
                  <a:pt x="157" y="1365"/>
                </a:lnTo>
                <a:lnTo>
                  <a:pt x="157" y="1364"/>
                </a:lnTo>
                <a:lnTo>
                  <a:pt x="157" y="1364"/>
                </a:lnTo>
                <a:lnTo>
                  <a:pt x="156" y="1364"/>
                </a:lnTo>
                <a:lnTo>
                  <a:pt x="156" y="1364"/>
                </a:lnTo>
                <a:lnTo>
                  <a:pt x="156" y="1363"/>
                </a:lnTo>
                <a:lnTo>
                  <a:pt x="156" y="1362"/>
                </a:lnTo>
                <a:lnTo>
                  <a:pt x="156" y="1361"/>
                </a:lnTo>
                <a:lnTo>
                  <a:pt x="156" y="1360"/>
                </a:lnTo>
                <a:lnTo>
                  <a:pt x="155" y="1359"/>
                </a:lnTo>
                <a:lnTo>
                  <a:pt x="155" y="1359"/>
                </a:lnTo>
                <a:lnTo>
                  <a:pt x="155" y="1358"/>
                </a:lnTo>
                <a:lnTo>
                  <a:pt x="155" y="1357"/>
                </a:lnTo>
                <a:lnTo>
                  <a:pt x="155" y="1356"/>
                </a:lnTo>
                <a:lnTo>
                  <a:pt x="154" y="1355"/>
                </a:lnTo>
                <a:lnTo>
                  <a:pt x="154" y="1355"/>
                </a:lnTo>
                <a:lnTo>
                  <a:pt x="154" y="1354"/>
                </a:lnTo>
                <a:lnTo>
                  <a:pt x="154" y="1353"/>
                </a:lnTo>
                <a:lnTo>
                  <a:pt x="153" y="1353"/>
                </a:lnTo>
                <a:lnTo>
                  <a:pt x="152" y="1352"/>
                </a:lnTo>
                <a:lnTo>
                  <a:pt x="152" y="1351"/>
                </a:lnTo>
                <a:lnTo>
                  <a:pt x="151" y="1351"/>
                </a:lnTo>
                <a:lnTo>
                  <a:pt x="151" y="1350"/>
                </a:lnTo>
                <a:lnTo>
                  <a:pt x="151" y="1350"/>
                </a:lnTo>
                <a:lnTo>
                  <a:pt x="150" y="1350"/>
                </a:lnTo>
                <a:lnTo>
                  <a:pt x="150" y="1349"/>
                </a:lnTo>
                <a:lnTo>
                  <a:pt x="149" y="1349"/>
                </a:lnTo>
                <a:lnTo>
                  <a:pt x="149" y="1348"/>
                </a:lnTo>
                <a:lnTo>
                  <a:pt x="148" y="1347"/>
                </a:lnTo>
                <a:lnTo>
                  <a:pt x="147" y="1347"/>
                </a:lnTo>
                <a:lnTo>
                  <a:pt x="147" y="1346"/>
                </a:lnTo>
                <a:lnTo>
                  <a:pt x="146" y="1346"/>
                </a:lnTo>
                <a:lnTo>
                  <a:pt x="146" y="1345"/>
                </a:lnTo>
                <a:lnTo>
                  <a:pt x="145" y="1344"/>
                </a:lnTo>
                <a:lnTo>
                  <a:pt x="145" y="1343"/>
                </a:lnTo>
                <a:lnTo>
                  <a:pt x="144" y="1343"/>
                </a:lnTo>
                <a:lnTo>
                  <a:pt x="144" y="1342"/>
                </a:lnTo>
                <a:lnTo>
                  <a:pt x="144" y="1341"/>
                </a:lnTo>
                <a:lnTo>
                  <a:pt x="143" y="1341"/>
                </a:lnTo>
                <a:lnTo>
                  <a:pt x="143" y="1341"/>
                </a:lnTo>
                <a:lnTo>
                  <a:pt x="142" y="1340"/>
                </a:lnTo>
                <a:lnTo>
                  <a:pt x="142" y="1339"/>
                </a:lnTo>
                <a:lnTo>
                  <a:pt x="142" y="1339"/>
                </a:lnTo>
                <a:lnTo>
                  <a:pt x="142" y="1338"/>
                </a:lnTo>
                <a:lnTo>
                  <a:pt x="142" y="1337"/>
                </a:lnTo>
                <a:lnTo>
                  <a:pt x="141" y="1337"/>
                </a:lnTo>
                <a:lnTo>
                  <a:pt x="141" y="1337"/>
                </a:lnTo>
                <a:lnTo>
                  <a:pt x="142" y="1337"/>
                </a:lnTo>
                <a:lnTo>
                  <a:pt x="141" y="1336"/>
                </a:lnTo>
                <a:lnTo>
                  <a:pt x="141" y="1335"/>
                </a:lnTo>
                <a:lnTo>
                  <a:pt x="140" y="1334"/>
                </a:lnTo>
                <a:lnTo>
                  <a:pt x="140" y="1333"/>
                </a:lnTo>
                <a:lnTo>
                  <a:pt x="140" y="1332"/>
                </a:lnTo>
                <a:lnTo>
                  <a:pt x="140" y="1332"/>
                </a:lnTo>
                <a:lnTo>
                  <a:pt x="140" y="1331"/>
                </a:lnTo>
                <a:lnTo>
                  <a:pt x="139" y="1331"/>
                </a:lnTo>
                <a:lnTo>
                  <a:pt x="139" y="1330"/>
                </a:lnTo>
                <a:lnTo>
                  <a:pt x="139" y="1329"/>
                </a:lnTo>
                <a:lnTo>
                  <a:pt x="139" y="1328"/>
                </a:lnTo>
                <a:lnTo>
                  <a:pt x="139" y="1328"/>
                </a:lnTo>
                <a:lnTo>
                  <a:pt x="139" y="1327"/>
                </a:lnTo>
                <a:lnTo>
                  <a:pt x="139" y="1326"/>
                </a:lnTo>
                <a:lnTo>
                  <a:pt x="139" y="1325"/>
                </a:lnTo>
                <a:lnTo>
                  <a:pt x="139" y="1324"/>
                </a:lnTo>
                <a:lnTo>
                  <a:pt x="140" y="1324"/>
                </a:lnTo>
                <a:lnTo>
                  <a:pt x="141" y="1324"/>
                </a:lnTo>
                <a:lnTo>
                  <a:pt x="141" y="1323"/>
                </a:lnTo>
                <a:lnTo>
                  <a:pt x="141" y="1323"/>
                </a:lnTo>
                <a:lnTo>
                  <a:pt x="141" y="1322"/>
                </a:lnTo>
                <a:lnTo>
                  <a:pt x="141" y="1321"/>
                </a:lnTo>
                <a:lnTo>
                  <a:pt x="141" y="1320"/>
                </a:lnTo>
                <a:lnTo>
                  <a:pt x="141" y="1319"/>
                </a:lnTo>
                <a:lnTo>
                  <a:pt x="141" y="1319"/>
                </a:lnTo>
                <a:lnTo>
                  <a:pt x="140" y="1319"/>
                </a:lnTo>
                <a:lnTo>
                  <a:pt x="140" y="1318"/>
                </a:lnTo>
                <a:lnTo>
                  <a:pt x="140" y="1317"/>
                </a:lnTo>
                <a:lnTo>
                  <a:pt x="139" y="1317"/>
                </a:lnTo>
                <a:lnTo>
                  <a:pt x="139" y="1316"/>
                </a:lnTo>
                <a:lnTo>
                  <a:pt x="138" y="1315"/>
                </a:lnTo>
                <a:lnTo>
                  <a:pt x="138" y="1314"/>
                </a:lnTo>
                <a:lnTo>
                  <a:pt x="138" y="1314"/>
                </a:lnTo>
                <a:lnTo>
                  <a:pt x="138" y="1313"/>
                </a:lnTo>
                <a:lnTo>
                  <a:pt x="137" y="1313"/>
                </a:lnTo>
                <a:lnTo>
                  <a:pt x="137" y="1312"/>
                </a:lnTo>
                <a:lnTo>
                  <a:pt x="137" y="1311"/>
                </a:lnTo>
                <a:lnTo>
                  <a:pt x="136" y="1311"/>
                </a:lnTo>
                <a:lnTo>
                  <a:pt x="136" y="1310"/>
                </a:lnTo>
                <a:lnTo>
                  <a:pt x="136" y="1310"/>
                </a:lnTo>
                <a:lnTo>
                  <a:pt x="135" y="1310"/>
                </a:lnTo>
                <a:lnTo>
                  <a:pt x="135" y="1309"/>
                </a:lnTo>
                <a:lnTo>
                  <a:pt x="134" y="1309"/>
                </a:lnTo>
                <a:lnTo>
                  <a:pt x="133" y="1309"/>
                </a:lnTo>
                <a:lnTo>
                  <a:pt x="133" y="1309"/>
                </a:lnTo>
                <a:lnTo>
                  <a:pt x="132" y="1309"/>
                </a:lnTo>
                <a:lnTo>
                  <a:pt x="131" y="1308"/>
                </a:lnTo>
                <a:lnTo>
                  <a:pt x="130" y="1308"/>
                </a:lnTo>
                <a:lnTo>
                  <a:pt x="130" y="1309"/>
                </a:lnTo>
                <a:lnTo>
                  <a:pt x="129" y="1309"/>
                </a:lnTo>
                <a:lnTo>
                  <a:pt x="129" y="1309"/>
                </a:lnTo>
                <a:lnTo>
                  <a:pt x="128" y="1309"/>
                </a:lnTo>
                <a:lnTo>
                  <a:pt x="127" y="1309"/>
                </a:lnTo>
                <a:lnTo>
                  <a:pt x="126" y="1309"/>
                </a:lnTo>
                <a:lnTo>
                  <a:pt x="126" y="1308"/>
                </a:lnTo>
                <a:lnTo>
                  <a:pt x="125" y="1308"/>
                </a:lnTo>
                <a:lnTo>
                  <a:pt x="125" y="1307"/>
                </a:lnTo>
                <a:lnTo>
                  <a:pt x="125" y="1306"/>
                </a:lnTo>
                <a:lnTo>
                  <a:pt x="126" y="1306"/>
                </a:lnTo>
                <a:lnTo>
                  <a:pt x="127" y="1306"/>
                </a:lnTo>
                <a:lnTo>
                  <a:pt x="128" y="1306"/>
                </a:lnTo>
                <a:lnTo>
                  <a:pt x="128" y="1307"/>
                </a:lnTo>
                <a:lnTo>
                  <a:pt x="129" y="1307"/>
                </a:lnTo>
                <a:lnTo>
                  <a:pt x="129" y="1307"/>
                </a:lnTo>
                <a:lnTo>
                  <a:pt x="129" y="1306"/>
                </a:lnTo>
                <a:lnTo>
                  <a:pt x="130" y="1306"/>
                </a:lnTo>
                <a:lnTo>
                  <a:pt x="131" y="1306"/>
                </a:lnTo>
                <a:lnTo>
                  <a:pt x="132" y="1306"/>
                </a:lnTo>
                <a:lnTo>
                  <a:pt x="133" y="1306"/>
                </a:lnTo>
                <a:lnTo>
                  <a:pt x="133" y="1305"/>
                </a:lnTo>
                <a:lnTo>
                  <a:pt x="132" y="1305"/>
                </a:lnTo>
                <a:lnTo>
                  <a:pt x="132" y="1304"/>
                </a:lnTo>
                <a:lnTo>
                  <a:pt x="131" y="1304"/>
                </a:lnTo>
                <a:lnTo>
                  <a:pt x="131" y="1303"/>
                </a:lnTo>
                <a:lnTo>
                  <a:pt x="130" y="1303"/>
                </a:lnTo>
                <a:lnTo>
                  <a:pt x="129" y="1303"/>
                </a:lnTo>
                <a:lnTo>
                  <a:pt x="129" y="1302"/>
                </a:lnTo>
                <a:lnTo>
                  <a:pt x="129" y="1302"/>
                </a:lnTo>
                <a:lnTo>
                  <a:pt x="129" y="1301"/>
                </a:lnTo>
                <a:lnTo>
                  <a:pt x="128" y="1301"/>
                </a:lnTo>
                <a:lnTo>
                  <a:pt x="128" y="1300"/>
                </a:lnTo>
                <a:lnTo>
                  <a:pt x="127" y="1300"/>
                </a:lnTo>
                <a:lnTo>
                  <a:pt x="126" y="1300"/>
                </a:lnTo>
                <a:lnTo>
                  <a:pt x="126" y="1300"/>
                </a:lnTo>
                <a:lnTo>
                  <a:pt x="125" y="1300"/>
                </a:lnTo>
                <a:lnTo>
                  <a:pt x="125" y="1299"/>
                </a:lnTo>
                <a:lnTo>
                  <a:pt x="124" y="1299"/>
                </a:lnTo>
                <a:lnTo>
                  <a:pt x="124" y="1298"/>
                </a:lnTo>
                <a:lnTo>
                  <a:pt x="124" y="1298"/>
                </a:lnTo>
                <a:lnTo>
                  <a:pt x="124" y="1297"/>
                </a:lnTo>
                <a:lnTo>
                  <a:pt x="123" y="1297"/>
                </a:lnTo>
                <a:lnTo>
                  <a:pt x="122" y="1296"/>
                </a:lnTo>
                <a:lnTo>
                  <a:pt x="121" y="1296"/>
                </a:lnTo>
                <a:lnTo>
                  <a:pt x="120" y="1295"/>
                </a:lnTo>
                <a:lnTo>
                  <a:pt x="120" y="1295"/>
                </a:lnTo>
                <a:lnTo>
                  <a:pt x="120" y="1294"/>
                </a:lnTo>
                <a:lnTo>
                  <a:pt x="119" y="1294"/>
                </a:lnTo>
                <a:lnTo>
                  <a:pt x="119" y="1293"/>
                </a:lnTo>
                <a:lnTo>
                  <a:pt x="118" y="1292"/>
                </a:lnTo>
                <a:lnTo>
                  <a:pt x="118" y="1291"/>
                </a:lnTo>
                <a:lnTo>
                  <a:pt x="117" y="1291"/>
                </a:lnTo>
                <a:lnTo>
                  <a:pt x="116" y="1291"/>
                </a:lnTo>
                <a:lnTo>
                  <a:pt x="116" y="1291"/>
                </a:lnTo>
                <a:lnTo>
                  <a:pt x="115" y="1291"/>
                </a:lnTo>
                <a:lnTo>
                  <a:pt x="115" y="1290"/>
                </a:lnTo>
                <a:lnTo>
                  <a:pt x="115" y="1290"/>
                </a:lnTo>
                <a:lnTo>
                  <a:pt x="115" y="1289"/>
                </a:lnTo>
                <a:lnTo>
                  <a:pt x="114" y="1289"/>
                </a:lnTo>
                <a:lnTo>
                  <a:pt x="114" y="1288"/>
                </a:lnTo>
                <a:lnTo>
                  <a:pt x="113" y="1288"/>
                </a:lnTo>
                <a:lnTo>
                  <a:pt x="112" y="1288"/>
                </a:lnTo>
                <a:lnTo>
                  <a:pt x="112" y="1287"/>
                </a:lnTo>
                <a:lnTo>
                  <a:pt x="111" y="1287"/>
                </a:lnTo>
                <a:lnTo>
                  <a:pt x="111" y="1287"/>
                </a:lnTo>
                <a:lnTo>
                  <a:pt x="111" y="1287"/>
                </a:lnTo>
                <a:lnTo>
                  <a:pt x="110" y="1287"/>
                </a:lnTo>
                <a:lnTo>
                  <a:pt x="109" y="1287"/>
                </a:lnTo>
                <a:lnTo>
                  <a:pt x="109" y="1286"/>
                </a:lnTo>
                <a:lnTo>
                  <a:pt x="108" y="1286"/>
                </a:lnTo>
                <a:lnTo>
                  <a:pt x="107" y="1286"/>
                </a:lnTo>
                <a:lnTo>
                  <a:pt x="107" y="1285"/>
                </a:lnTo>
                <a:lnTo>
                  <a:pt x="106" y="1285"/>
                </a:lnTo>
                <a:lnTo>
                  <a:pt x="106" y="1284"/>
                </a:lnTo>
                <a:lnTo>
                  <a:pt x="106" y="1284"/>
                </a:lnTo>
                <a:lnTo>
                  <a:pt x="105" y="1284"/>
                </a:lnTo>
                <a:lnTo>
                  <a:pt x="104" y="1283"/>
                </a:lnTo>
                <a:lnTo>
                  <a:pt x="103" y="1283"/>
                </a:lnTo>
                <a:lnTo>
                  <a:pt x="103" y="1282"/>
                </a:lnTo>
                <a:lnTo>
                  <a:pt x="102" y="1282"/>
                </a:lnTo>
                <a:lnTo>
                  <a:pt x="102" y="1281"/>
                </a:lnTo>
                <a:lnTo>
                  <a:pt x="102" y="1281"/>
                </a:lnTo>
                <a:lnTo>
                  <a:pt x="101" y="1281"/>
                </a:lnTo>
                <a:lnTo>
                  <a:pt x="101" y="1280"/>
                </a:lnTo>
                <a:lnTo>
                  <a:pt x="100" y="1280"/>
                </a:lnTo>
                <a:lnTo>
                  <a:pt x="100" y="1279"/>
                </a:lnTo>
                <a:lnTo>
                  <a:pt x="99" y="1279"/>
                </a:lnTo>
                <a:lnTo>
                  <a:pt x="99" y="1278"/>
                </a:lnTo>
                <a:lnTo>
                  <a:pt x="98" y="1278"/>
                </a:lnTo>
                <a:lnTo>
                  <a:pt x="97" y="1278"/>
                </a:lnTo>
                <a:lnTo>
                  <a:pt x="97" y="1278"/>
                </a:lnTo>
                <a:lnTo>
                  <a:pt x="97" y="1278"/>
                </a:lnTo>
                <a:lnTo>
                  <a:pt x="97" y="1277"/>
                </a:lnTo>
                <a:lnTo>
                  <a:pt x="96" y="1276"/>
                </a:lnTo>
                <a:lnTo>
                  <a:pt x="95" y="1276"/>
                </a:lnTo>
                <a:lnTo>
                  <a:pt x="95" y="1275"/>
                </a:lnTo>
                <a:lnTo>
                  <a:pt x="94" y="1275"/>
                </a:lnTo>
                <a:lnTo>
                  <a:pt x="93" y="1274"/>
                </a:lnTo>
                <a:lnTo>
                  <a:pt x="93" y="1274"/>
                </a:lnTo>
                <a:lnTo>
                  <a:pt x="93" y="1273"/>
                </a:lnTo>
                <a:lnTo>
                  <a:pt x="92" y="1273"/>
                </a:lnTo>
                <a:lnTo>
                  <a:pt x="91" y="1273"/>
                </a:lnTo>
                <a:lnTo>
                  <a:pt x="91" y="1273"/>
                </a:lnTo>
                <a:lnTo>
                  <a:pt x="90" y="1273"/>
                </a:lnTo>
                <a:lnTo>
                  <a:pt x="90" y="1272"/>
                </a:lnTo>
                <a:lnTo>
                  <a:pt x="89" y="1272"/>
                </a:lnTo>
                <a:lnTo>
                  <a:pt x="88" y="1271"/>
                </a:lnTo>
                <a:lnTo>
                  <a:pt x="88" y="1270"/>
                </a:lnTo>
                <a:lnTo>
                  <a:pt x="88" y="1270"/>
                </a:lnTo>
                <a:lnTo>
                  <a:pt x="88" y="1269"/>
                </a:lnTo>
                <a:lnTo>
                  <a:pt x="87" y="1269"/>
                </a:lnTo>
                <a:lnTo>
                  <a:pt x="86" y="1269"/>
                </a:lnTo>
                <a:lnTo>
                  <a:pt x="85" y="1268"/>
                </a:lnTo>
                <a:lnTo>
                  <a:pt x="84" y="1267"/>
                </a:lnTo>
                <a:lnTo>
                  <a:pt x="84" y="1266"/>
                </a:lnTo>
                <a:lnTo>
                  <a:pt x="83" y="1265"/>
                </a:lnTo>
                <a:lnTo>
                  <a:pt x="83" y="1264"/>
                </a:lnTo>
                <a:lnTo>
                  <a:pt x="82" y="1264"/>
                </a:lnTo>
                <a:lnTo>
                  <a:pt x="82" y="1264"/>
                </a:lnTo>
                <a:lnTo>
                  <a:pt x="82" y="1263"/>
                </a:lnTo>
                <a:lnTo>
                  <a:pt x="82" y="1262"/>
                </a:lnTo>
                <a:lnTo>
                  <a:pt x="81" y="1262"/>
                </a:lnTo>
                <a:lnTo>
                  <a:pt x="82" y="1262"/>
                </a:lnTo>
                <a:lnTo>
                  <a:pt x="82" y="1261"/>
                </a:lnTo>
                <a:lnTo>
                  <a:pt x="83" y="1261"/>
                </a:lnTo>
                <a:lnTo>
                  <a:pt x="83" y="1260"/>
                </a:lnTo>
                <a:lnTo>
                  <a:pt x="84" y="1260"/>
                </a:lnTo>
                <a:lnTo>
                  <a:pt x="84" y="1260"/>
                </a:lnTo>
                <a:lnTo>
                  <a:pt x="84" y="1259"/>
                </a:lnTo>
                <a:lnTo>
                  <a:pt x="85" y="1259"/>
                </a:lnTo>
                <a:lnTo>
                  <a:pt x="85" y="1258"/>
                </a:lnTo>
                <a:lnTo>
                  <a:pt x="86" y="1258"/>
                </a:lnTo>
                <a:lnTo>
                  <a:pt x="86" y="1257"/>
                </a:lnTo>
                <a:lnTo>
                  <a:pt x="87" y="1257"/>
                </a:lnTo>
                <a:lnTo>
                  <a:pt x="88" y="1256"/>
                </a:lnTo>
                <a:lnTo>
                  <a:pt x="88" y="1256"/>
                </a:lnTo>
                <a:lnTo>
                  <a:pt x="88" y="1255"/>
                </a:lnTo>
                <a:lnTo>
                  <a:pt x="90" y="1255"/>
                </a:lnTo>
                <a:lnTo>
                  <a:pt x="91" y="1255"/>
                </a:lnTo>
                <a:lnTo>
                  <a:pt x="91" y="1255"/>
                </a:lnTo>
                <a:lnTo>
                  <a:pt x="92" y="1255"/>
                </a:lnTo>
                <a:lnTo>
                  <a:pt x="93" y="1255"/>
                </a:lnTo>
                <a:lnTo>
                  <a:pt x="93" y="1254"/>
                </a:lnTo>
                <a:lnTo>
                  <a:pt x="93" y="1254"/>
                </a:lnTo>
                <a:lnTo>
                  <a:pt x="94" y="1254"/>
                </a:lnTo>
                <a:lnTo>
                  <a:pt x="95" y="1253"/>
                </a:lnTo>
                <a:lnTo>
                  <a:pt x="96" y="1253"/>
                </a:lnTo>
                <a:lnTo>
                  <a:pt x="97" y="1253"/>
                </a:lnTo>
                <a:lnTo>
                  <a:pt x="97" y="1252"/>
                </a:lnTo>
                <a:lnTo>
                  <a:pt x="97" y="1252"/>
                </a:lnTo>
                <a:lnTo>
                  <a:pt x="98" y="1252"/>
                </a:lnTo>
                <a:lnTo>
                  <a:pt x="99" y="1251"/>
                </a:lnTo>
                <a:lnTo>
                  <a:pt x="100" y="1251"/>
                </a:lnTo>
                <a:lnTo>
                  <a:pt x="101" y="1251"/>
                </a:lnTo>
                <a:lnTo>
                  <a:pt x="102" y="1251"/>
                </a:lnTo>
                <a:lnTo>
                  <a:pt x="102" y="1251"/>
                </a:lnTo>
                <a:lnTo>
                  <a:pt x="103" y="1251"/>
                </a:lnTo>
                <a:lnTo>
                  <a:pt x="104" y="1250"/>
                </a:lnTo>
                <a:lnTo>
                  <a:pt x="105" y="1250"/>
                </a:lnTo>
                <a:lnTo>
                  <a:pt x="106" y="1249"/>
                </a:lnTo>
                <a:lnTo>
                  <a:pt x="106" y="1249"/>
                </a:lnTo>
                <a:lnTo>
                  <a:pt x="107" y="1249"/>
                </a:lnTo>
                <a:lnTo>
                  <a:pt x="108" y="1248"/>
                </a:lnTo>
                <a:lnTo>
                  <a:pt x="109" y="1248"/>
                </a:lnTo>
                <a:lnTo>
                  <a:pt x="110" y="1247"/>
                </a:lnTo>
                <a:lnTo>
                  <a:pt x="111" y="1247"/>
                </a:lnTo>
                <a:lnTo>
                  <a:pt x="111" y="1247"/>
                </a:lnTo>
                <a:lnTo>
                  <a:pt x="111" y="1246"/>
                </a:lnTo>
                <a:lnTo>
                  <a:pt x="112" y="1246"/>
                </a:lnTo>
                <a:lnTo>
                  <a:pt x="113" y="1246"/>
                </a:lnTo>
                <a:lnTo>
                  <a:pt x="114" y="1246"/>
                </a:lnTo>
                <a:lnTo>
                  <a:pt x="115" y="1246"/>
                </a:lnTo>
                <a:lnTo>
                  <a:pt x="115" y="1246"/>
                </a:lnTo>
                <a:lnTo>
                  <a:pt x="115" y="1245"/>
                </a:lnTo>
                <a:lnTo>
                  <a:pt x="116" y="1245"/>
                </a:lnTo>
                <a:lnTo>
                  <a:pt x="117" y="1245"/>
                </a:lnTo>
                <a:lnTo>
                  <a:pt x="118" y="1244"/>
                </a:lnTo>
                <a:lnTo>
                  <a:pt x="119" y="1244"/>
                </a:lnTo>
                <a:lnTo>
                  <a:pt x="120" y="1243"/>
                </a:lnTo>
                <a:lnTo>
                  <a:pt x="120" y="1243"/>
                </a:lnTo>
                <a:lnTo>
                  <a:pt x="122" y="1242"/>
                </a:lnTo>
                <a:lnTo>
                  <a:pt x="123" y="1242"/>
                </a:lnTo>
                <a:lnTo>
                  <a:pt x="124" y="1242"/>
                </a:lnTo>
                <a:lnTo>
                  <a:pt x="123" y="1242"/>
                </a:lnTo>
                <a:lnTo>
                  <a:pt x="124" y="1242"/>
                </a:lnTo>
                <a:lnTo>
                  <a:pt x="124" y="1242"/>
                </a:lnTo>
                <a:lnTo>
                  <a:pt x="125" y="1242"/>
                </a:lnTo>
                <a:lnTo>
                  <a:pt x="125" y="1241"/>
                </a:lnTo>
                <a:lnTo>
                  <a:pt x="126" y="1241"/>
                </a:lnTo>
                <a:lnTo>
                  <a:pt x="127" y="1240"/>
                </a:lnTo>
                <a:lnTo>
                  <a:pt x="128" y="1240"/>
                </a:lnTo>
                <a:lnTo>
                  <a:pt x="129" y="1239"/>
                </a:lnTo>
                <a:lnTo>
                  <a:pt x="129" y="1239"/>
                </a:lnTo>
                <a:lnTo>
                  <a:pt x="130" y="1239"/>
                </a:lnTo>
                <a:lnTo>
                  <a:pt x="131" y="1238"/>
                </a:lnTo>
                <a:lnTo>
                  <a:pt x="132" y="1238"/>
                </a:lnTo>
                <a:lnTo>
                  <a:pt x="132" y="1237"/>
                </a:lnTo>
                <a:lnTo>
                  <a:pt x="133" y="1237"/>
                </a:lnTo>
                <a:lnTo>
                  <a:pt x="133" y="1238"/>
                </a:lnTo>
                <a:lnTo>
                  <a:pt x="133" y="1237"/>
                </a:lnTo>
                <a:lnTo>
                  <a:pt x="134" y="1237"/>
                </a:lnTo>
                <a:lnTo>
                  <a:pt x="135" y="1237"/>
                </a:lnTo>
                <a:lnTo>
                  <a:pt x="136" y="1237"/>
                </a:lnTo>
                <a:lnTo>
                  <a:pt x="137" y="1236"/>
                </a:lnTo>
                <a:lnTo>
                  <a:pt x="138" y="1236"/>
                </a:lnTo>
                <a:lnTo>
                  <a:pt x="138" y="1235"/>
                </a:lnTo>
                <a:lnTo>
                  <a:pt x="138" y="1235"/>
                </a:lnTo>
                <a:lnTo>
                  <a:pt x="139" y="1235"/>
                </a:lnTo>
                <a:lnTo>
                  <a:pt x="139" y="1234"/>
                </a:lnTo>
                <a:lnTo>
                  <a:pt x="140" y="1234"/>
                </a:lnTo>
                <a:lnTo>
                  <a:pt x="141" y="1234"/>
                </a:lnTo>
                <a:lnTo>
                  <a:pt x="141" y="1233"/>
                </a:lnTo>
                <a:lnTo>
                  <a:pt x="142" y="1233"/>
                </a:lnTo>
                <a:lnTo>
                  <a:pt x="142" y="1233"/>
                </a:lnTo>
                <a:lnTo>
                  <a:pt x="143" y="1232"/>
                </a:lnTo>
                <a:lnTo>
                  <a:pt x="144" y="1232"/>
                </a:lnTo>
                <a:lnTo>
                  <a:pt x="145" y="1231"/>
                </a:lnTo>
                <a:lnTo>
                  <a:pt x="146" y="1231"/>
                </a:lnTo>
                <a:lnTo>
                  <a:pt x="146" y="1230"/>
                </a:lnTo>
                <a:lnTo>
                  <a:pt x="147" y="1230"/>
                </a:lnTo>
                <a:lnTo>
                  <a:pt x="147" y="1229"/>
                </a:lnTo>
                <a:lnTo>
                  <a:pt x="148" y="1229"/>
                </a:lnTo>
                <a:lnTo>
                  <a:pt x="149" y="1228"/>
                </a:lnTo>
                <a:lnTo>
                  <a:pt x="150" y="1228"/>
                </a:lnTo>
                <a:lnTo>
                  <a:pt x="150" y="1228"/>
                </a:lnTo>
                <a:lnTo>
                  <a:pt x="151" y="1228"/>
                </a:lnTo>
                <a:lnTo>
                  <a:pt x="151" y="1228"/>
                </a:lnTo>
                <a:lnTo>
                  <a:pt x="151" y="1227"/>
                </a:lnTo>
                <a:lnTo>
                  <a:pt x="152" y="1227"/>
                </a:lnTo>
                <a:lnTo>
                  <a:pt x="153" y="1226"/>
                </a:lnTo>
                <a:lnTo>
                  <a:pt x="154" y="1225"/>
                </a:lnTo>
                <a:lnTo>
                  <a:pt x="155" y="1225"/>
                </a:lnTo>
                <a:lnTo>
                  <a:pt x="156" y="1224"/>
                </a:lnTo>
                <a:lnTo>
                  <a:pt x="156" y="1224"/>
                </a:lnTo>
                <a:lnTo>
                  <a:pt x="156" y="1224"/>
                </a:lnTo>
                <a:lnTo>
                  <a:pt x="157" y="1224"/>
                </a:lnTo>
                <a:lnTo>
                  <a:pt x="157" y="1223"/>
                </a:lnTo>
                <a:lnTo>
                  <a:pt x="158" y="1223"/>
                </a:lnTo>
                <a:lnTo>
                  <a:pt x="159" y="1223"/>
                </a:lnTo>
                <a:lnTo>
                  <a:pt x="159" y="1222"/>
                </a:lnTo>
                <a:lnTo>
                  <a:pt x="160" y="1222"/>
                </a:lnTo>
                <a:lnTo>
                  <a:pt x="160" y="1221"/>
                </a:lnTo>
                <a:lnTo>
                  <a:pt x="161" y="1221"/>
                </a:lnTo>
                <a:lnTo>
                  <a:pt x="161" y="1220"/>
                </a:lnTo>
                <a:lnTo>
                  <a:pt x="162" y="1220"/>
                </a:lnTo>
                <a:lnTo>
                  <a:pt x="163" y="1220"/>
                </a:lnTo>
                <a:lnTo>
                  <a:pt x="163" y="1219"/>
                </a:lnTo>
                <a:lnTo>
                  <a:pt x="164" y="1219"/>
                </a:lnTo>
                <a:lnTo>
                  <a:pt x="165" y="1219"/>
                </a:lnTo>
                <a:lnTo>
                  <a:pt x="165" y="1219"/>
                </a:lnTo>
                <a:lnTo>
                  <a:pt x="165" y="1218"/>
                </a:lnTo>
                <a:lnTo>
                  <a:pt x="166" y="1218"/>
                </a:lnTo>
                <a:lnTo>
                  <a:pt x="166" y="1217"/>
                </a:lnTo>
                <a:lnTo>
                  <a:pt x="167" y="1217"/>
                </a:lnTo>
                <a:lnTo>
                  <a:pt x="168" y="1217"/>
                </a:lnTo>
                <a:lnTo>
                  <a:pt x="168" y="1216"/>
                </a:lnTo>
                <a:lnTo>
                  <a:pt x="169" y="1216"/>
                </a:lnTo>
                <a:lnTo>
                  <a:pt x="169" y="1215"/>
                </a:lnTo>
                <a:lnTo>
                  <a:pt x="169" y="1215"/>
                </a:lnTo>
                <a:lnTo>
                  <a:pt x="170" y="1215"/>
                </a:lnTo>
                <a:lnTo>
                  <a:pt x="171" y="1214"/>
                </a:lnTo>
                <a:lnTo>
                  <a:pt x="172" y="1214"/>
                </a:lnTo>
                <a:lnTo>
                  <a:pt x="173" y="1213"/>
                </a:lnTo>
                <a:lnTo>
                  <a:pt x="174" y="1213"/>
                </a:lnTo>
                <a:lnTo>
                  <a:pt x="174" y="1212"/>
                </a:lnTo>
                <a:lnTo>
                  <a:pt x="174" y="1212"/>
                </a:lnTo>
                <a:lnTo>
                  <a:pt x="175" y="1211"/>
                </a:lnTo>
                <a:lnTo>
                  <a:pt x="176" y="1211"/>
                </a:lnTo>
                <a:lnTo>
                  <a:pt x="176" y="1210"/>
                </a:lnTo>
                <a:lnTo>
                  <a:pt x="177" y="1210"/>
                </a:lnTo>
                <a:lnTo>
                  <a:pt x="177" y="1210"/>
                </a:lnTo>
                <a:lnTo>
                  <a:pt x="178" y="1210"/>
                </a:lnTo>
                <a:lnTo>
                  <a:pt x="178" y="1210"/>
                </a:lnTo>
                <a:lnTo>
                  <a:pt x="178" y="1209"/>
                </a:lnTo>
                <a:lnTo>
                  <a:pt x="179" y="1209"/>
                </a:lnTo>
                <a:lnTo>
                  <a:pt x="179" y="1208"/>
                </a:lnTo>
                <a:lnTo>
                  <a:pt x="180" y="1208"/>
                </a:lnTo>
                <a:lnTo>
                  <a:pt x="181" y="1207"/>
                </a:lnTo>
                <a:lnTo>
                  <a:pt x="182" y="1207"/>
                </a:lnTo>
                <a:lnTo>
                  <a:pt x="182" y="1206"/>
                </a:lnTo>
                <a:lnTo>
                  <a:pt x="183" y="1206"/>
                </a:lnTo>
                <a:lnTo>
                  <a:pt x="183" y="1206"/>
                </a:lnTo>
                <a:lnTo>
                  <a:pt x="183" y="1206"/>
                </a:lnTo>
                <a:lnTo>
                  <a:pt x="184" y="1205"/>
                </a:lnTo>
                <a:lnTo>
                  <a:pt x="185" y="1205"/>
                </a:lnTo>
                <a:lnTo>
                  <a:pt x="185" y="1204"/>
                </a:lnTo>
                <a:lnTo>
                  <a:pt x="186" y="1204"/>
                </a:lnTo>
                <a:lnTo>
                  <a:pt x="187" y="1203"/>
                </a:lnTo>
                <a:lnTo>
                  <a:pt x="187" y="1202"/>
                </a:lnTo>
                <a:lnTo>
                  <a:pt x="188" y="1201"/>
                </a:lnTo>
                <a:lnTo>
                  <a:pt x="189" y="1201"/>
                </a:lnTo>
                <a:lnTo>
                  <a:pt x="190" y="1200"/>
                </a:lnTo>
                <a:lnTo>
                  <a:pt x="191" y="1199"/>
                </a:lnTo>
                <a:lnTo>
                  <a:pt x="191" y="1198"/>
                </a:lnTo>
                <a:lnTo>
                  <a:pt x="192" y="1198"/>
                </a:lnTo>
                <a:lnTo>
                  <a:pt x="192" y="1197"/>
                </a:lnTo>
                <a:lnTo>
                  <a:pt x="192" y="1197"/>
                </a:lnTo>
                <a:lnTo>
                  <a:pt x="193" y="1196"/>
                </a:lnTo>
                <a:lnTo>
                  <a:pt x="193" y="1195"/>
                </a:lnTo>
                <a:lnTo>
                  <a:pt x="194" y="1195"/>
                </a:lnTo>
                <a:lnTo>
                  <a:pt x="194" y="1194"/>
                </a:lnTo>
                <a:lnTo>
                  <a:pt x="195" y="1194"/>
                </a:lnTo>
                <a:lnTo>
                  <a:pt x="195" y="1193"/>
                </a:lnTo>
                <a:lnTo>
                  <a:pt x="195" y="1192"/>
                </a:lnTo>
                <a:lnTo>
                  <a:pt x="196" y="1192"/>
                </a:lnTo>
                <a:lnTo>
                  <a:pt x="196" y="1192"/>
                </a:lnTo>
                <a:lnTo>
                  <a:pt x="196" y="1192"/>
                </a:lnTo>
                <a:lnTo>
                  <a:pt x="196" y="1191"/>
                </a:lnTo>
                <a:lnTo>
                  <a:pt x="197" y="1190"/>
                </a:lnTo>
                <a:lnTo>
                  <a:pt x="198" y="1189"/>
                </a:lnTo>
                <a:lnTo>
                  <a:pt x="198" y="1188"/>
                </a:lnTo>
                <a:lnTo>
                  <a:pt x="199" y="1188"/>
                </a:lnTo>
                <a:lnTo>
                  <a:pt x="199" y="1188"/>
                </a:lnTo>
                <a:lnTo>
                  <a:pt x="200" y="1188"/>
                </a:lnTo>
                <a:lnTo>
                  <a:pt x="200" y="1187"/>
                </a:lnTo>
                <a:lnTo>
                  <a:pt x="201" y="1186"/>
                </a:lnTo>
                <a:lnTo>
                  <a:pt x="201" y="1185"/>
                </a:lnTo>
                <a:lnTo>
                  <a:pt x="201" y="1185"/>
                </a:lnTo>
                <a:lnTo>
                  <a:pt x="201" y="1184"/>
                </a:lnTo>
                <a:lnTo>
                  <a:pt x="202" y="1184"/>
                </a:lnTo>
                <a:lnTo>
                  <a:pt x="202" y="1183"/>
                </a:lnTo>
                <a:lnTo>
                  <a:pt x="203" y="1183"/>
                </a:lnTo>
                <a:lnTo>
                  <a:pt x="204" y="1182"/>
                </a:lnTo>
                <a:lnTo>
                  <a:pt x="204" y="1181"/>
                </a:lnTo>
                <a:lnTo>
                  <a:pt x="205" y="1180"/>
                </a:lnTo>
                <a:lnTo>
                  <a:pt x="205" y="1180"/>
                </a:lnTo>
                <a:lnTo>
                  <a:pt x="205" y="1179"/>
                </a:lnTo>
                <a:lnTo>
                  <a:pt x="206" y="1179"/>
                </a:lnTo>
                <a:lnTo>
                  <a:pt x="206" y="1178"/>
                </a:lnTo>
                <a:lnTo>
                  <a:pt x="207" y="1178"/>
                </a:lnTo>
                <a:lnTo>
                  <a:pt x="207" y="1177"/>
                </a:lnTo>
                <a:lnTo>
                  <a:pt x="208" y="1177"/>
                </a:lnTo>
                <a:lnTo>
                  <a:pt x="208" y="1176"/>
                </a:lnTo>
                <a:lnTo>
                  <a:pt x="209" y="1175"/>
                </a:lnTo>
                <a:lnTo>
                  <a:pt x="210" y="1174"/>
                </a:lnTo>
                <a:lnTo>
                  <a:pt x="210" y="1174"/>
                </a:lnTo>
                <a:lnTo>
                  <a:pt x="210" y="1174"/>
                </a:lnTo>
                <a:lnTo>
                  <a:pt x="210" y="1173"/>
                </a:lnTo>
                <a:lnTo>
                  <a:pt x="211" y="1173"/>
                </a:lnTo>
                <a:lnTo>
                  <a:pt x="211" y="1172"/>
                </a:lnTo>
                <a:lnTo>
                  <a:pt x="212" y="1171"/>
                </a:lnTo>
                <a:lnTo>
                  <a:pt x="212" y="1170"/>
                </a:lnTo>
                <a:lnTo>
                  <a:pt x="213" y="1170"/>
                </a:lnTo>
                <a:lnTo>
                  <a:pt x="213" y="1170"/>
                </a:lnTo>
                <a:lnTo>
                  <a:pt x="214" y="1170"/>
                </a:lnTo>
                <a:lnTo>
                  <a:pt x="214" y="1169"/>
                </a:lnTo>
                <a:lnTo>
                  <a:pt x="214" y="1168"/>
                </a:lnTo>
                <a:lnTo>
                  <a:pt x="214" y="1167"/>
                </a:lnTo>
                <a:lnTo>
                  <a:pt x="215" y="1167"/>
                </a:lnTo>
                <a:lnTo>
                  <a:pt x="215" y="1166"/>
                </a:lnTo>
                <a:lnTo>
                  <a:pt x="216" y="1166"/>
                </a:lnTo>
                <a:lnTo>
                  <a:pt x="216" y="1165"/>
                </a:lnTo>
                <a:lnTo>
                  <a:pt x="217" y="1165"/>
                </a:lnTo>
                <a:lnTo>
                  <a:pt x="218" y="1164"/>
                </a:lnTo>
                <a:lnTo>
                  <a:pt x="218" y="1163"/>
                </a:lnTo>
                <a:lnTo>
                  <a:pt x="219" y="1162"/>
                </a:lnTo>
                <a:lnTo>
                  <a:pt x="219" y="1161"/>
                </a:lnTo>
                <a:lnTo>
                  <a:pt x="219" y="1161"/>
                </a:lnTo>
                <a:lnTo>
                  <a:pt x="220" y="1161"/>
                </a:lnTo>
                <a:lnTo>
                  <a:pt x="221" y="1160"/>
                </a:lnTo>
                <a:lnTo>
                  <a:pt x="221" y="1159"/>
                </a:lnTo>
                <a:lnTo>
                  <a:pt x="222" y="1159"/>
                </a:lnTo>
                <a:lnTo>
                  <a:pt x="222" y="1158"/>
                </a:lnTo>
                <a:lnTo>
                  <a:pt x="223" y="1158"/>
                </a:lnTo>
                <a:lnTo>
                  <a:pt x="223" y="1157"/>
                </a:lnTo>
                <a:lnTo>
                  <a:pt x="223" y="1156"/>
                </a:lnTo>
                <a:lnTo>
                  <a:pt x="224" y="1156"/>
                </a:lnTo>
                <a:lnTo>
                  <a:pt x="225" y="1155"/>
                </a:lnTo>
                <a:lnTo>
                  <a:pt x="225" y="1154"/>
                </a:lnTo>
                <a:lnTo>
                  <a:pt x="226" y="1153"/>
                </a:lnTo>
                <a:lnTo>
                  <a:pt x="226" y="1152"/>
                </a:lnTo>
                <a:lnTo>
                  <a:pt x="227" y="1152"/>
                </a:lnTo>
                <a:lnTo>
                  <a:pt x="227" y="1152"/>
                </a:lnTo>
                <a:lnTo>
                  <a:pt x="228" y="1152"/>
                </a:lnTo>
                <a:lnTo>
                  <a:pt x="228" y="1151"/>
                </a:lnTo>
                <a:lnTo>
                  <a:pt x="228" y="1150"/>
                </a:lnTo>
                <a:lnTo>
                  <a:pt x="229" y="1149"/>
                </a:lnTo>
                <a:lnTo>
                  <a:pt x="229" y="1148"/>
                </a:lnTo>
                <a:lnTo>
                  <a:pt x="230" y="1147"/>
                </a:lnTo>
                <a:lnTo>
                  <a:pt x="231" y="1147"/>
                </a:lnTo>
                <a:lnTo>
                  <a:pt x="231" y="1147"/>
                </a:lnTo>
                <a:lnTo>
                  <a:pt x="232" y="1146"/>
                </a:lnTo>
                <a:lnTo>
                  <a:pt x="232" y="1145"/>
                </a:lnTo>
                <a:lnTo>
                  <a:pt x="232" y="1144"/>
                </a:lnTo>
                <a:lnTo>
                  <a:pt x="232" y="1143"/>
                </a:lnTo>
                <a:lnTo>
                  <a:pt x="233" y="1143"/>
                </a:lnTo>
                <a:lnTo>
                  <a:pt x="233" y="1142"/>
                </a:lnTo>
                <a:lnTo>
                  <a:pt x="234" y="1142"/>
                </a:lnTo>
                <a:lnTo>
                  <a:pt x="235" y="1141"/>
                </a:lnTo>
                <a:lnTo>
                  <a:pt x="235" y="1139"/>
                </a:lnTo>
                <a:lnTo>
                  <a:pt x="236" y="1138"/>
                </a:lnTo>
                <a:lnTo>
                  <a:pt x="236" y="1138"/>
                </a:lnTo>
                <a:lnTo>
                  <a:pt x="237" y="1137"/>
                </a:lnTo>
                <a:lnTo>
                  <a:pt x="237" y="1136"/>
                </a:lnTo>
                <a:lnTo>
                  <a:pt x="237" y="1136"/>
                </a:lnTo>
                <a:lnTo>
                  <a:pt x="237" y="1135"/>
                </a:lnTo>
                <a:lnTo>
                  <a:pt x="238" y="1134"/>
                </a:lnTo>
                <a:lnTo>
                  <a:pt x="239" y="1133"/>
                </a:lnTo>
                <a:lnTo>
                  <a:pt x="239" y="1132"/>
                </a:lnTo>
                <a:lnTo>
                  <a:pt x="240" y="1131"/>
                </a:lnTo>
                <a:lnTo>
                  <a:pt x="240" y="1130"/>
                </a:lnTo>
                <a:lnTo>
                  <a:pt x="241" y="1129"/>
                </a:lnTo>
                <a:lnTo>
                  <a:pt x="241" y="1129"/>
                </a:lnTo>
                <a:lnTo>
                  <a:pt x="242" y="1127"/>
                </a:lnTo>
                <a:lnTo>
                  <a:pt x="242" y="1126"/>
                </a:lnTo>
                <a:lnTo>
                  <a:pt x="243" y="1125"/>
                </a:lnTo>
                <a:lnTo>
                  <a:pt x="243" y="1124"/>
                </a:lnTo>
                <a:lnTo>
                  <a:pt x="244" y="1124"/>
                </a:lnTo>
                <a:lnTo>
                  <a:pt x="244" y="1124"/>
                </a:lnTo>
                <a:lnTo>
                  <a:pt x="245" y="1124"/>
                </a:lnTo>
                <a:lnTo>
                  <a:pt x="245" y="1123"/>
                </a:lnTo>
                <a:lnTo>
                  <a:pt x="245" y="1122"/>
                </a:lnTo>
                <a:lnTo>
                  <a:pt x="246" y="1121"/>
                </a:lnTo>
                <a:lnTo>
                  <a:pt x="246" y="1121"/>
                </a:lnTo>
                <a:lnTo>
                  <a:pt x="247" y="1120"/>
                </a:lnTo>
                <a:lnTo>
                  <a:pt x="248" y="1120"/>
                </a:lnTo>
                <a:lnTo>
                  <a:pt x="248" y="1120"/>
                </a:lnTo>
                <a:lnTo>
                  <a:pt x="249" y="1120"/>
                </a:lnTo>
                <a:lnTo>
                  <a:pt x="249" y="1119"/>
                </a:lnTo>
                <a:lnTo>
                  <a:pt x="250" y="1119"/>
                </a:lnTo>
                <a:lnTo>
                  <a:pt x="250" y="1119"/>
                </a:lnTo>
                <a:lnTo>
                  <a:pt x="250" y="1118"/>
                </a:lnTo>
                <a:lnTo>
                  <a:pt x="251" y="1118"/>
                </a:lnTo>
                <a:lnTo>
                  <a:pt x="251" y="1117"/>
                </a:lnTo>
                <a:lnTo>
                  <a:pt x="252" y="1117"/>
                </a:lnTo>
                <a:lnTo>
                  <a:pt x="253" y="1116"/>
                </a:lnTo>
                <a:lnTo>
                  <a:pt x="254" y="1116"/>
                </a:lnTo>
                <a:lnTo>
                  <a:pt x="254" y="1115"/>
                </a:lnTo>
                <a:lnTo>
                  <a:pt x="255" y="1115"/>
                </a:lnTo>
                <a:lnTo>
                  <a:pt x="255" y="1115"/>
                </a:lnTo>
                <a:lnTo>
                  <a:pt x="255" y="1115"/>
                </a:lnTo>
                <a:lnTo>
                  <a:pt x="256" y="1114"/>
                </a:lnTo>
                <a:lnTo>
                  <a:pt x="257" y="1114"/>
                </a:lnTo>
                <a:lnTo>
                  <a:pt x="257" y="1113"/>
                </a:lnTo>
                <a:lnTo>
                  <a:pt x="258" y="1113"/>
                </a:lnTo>
                <a:lnTo>
                  <a:pt x="258" y="1112"/>
                </a:lnTo>
                <a:lnTo>
                  <a:pt x="259" y="1112"/>
                </a:lnTo>
                <a:lnTo>
                  <a:pt x="259" y="1112"/>
                </a:lnTo>
                <a:lnTo>
                  <a:pt x="259" y="1111"/>
                </a:lnTo>
                <a:lnTo>
                  <a:pt x="259" y="1111"/>
                </a:lnTo>
                <a:lnTo>
                  <a:pt x="259" y="1112"/>
                </a:lnTo>
                <a:lnTo>
                  <a:pt x="259" y="1111"/>
                </a:lnTo>
                <a:lnTo>
                  <a:pt x="260" y="1111"/>
                </a:lnTo>
                <a:lnTo>
                  <a:pt x="259" y="1111"/>
                </a:lnTo>
                <a:lnTo>
                  <a:pt x="259" y="1111"/>
                </a:lnTo>
                <a:lnTo>
                  <a:pt x="259" y="1110"/>
                </a:lnTo>
                <a:lnTo>
                  <a:pt x="259" y="1110"/>
                </a:lnTo>
                <a:lnTo>
                  <a:pt x="259" y="1110"/>
                </a:lnTo>
                <a:lnTo>
                  <a:pt x="259" y="1109"/>
                </a:lnTo>
                <a:lnTo>
                  <a:pt x="260" y="1109"/>
                </a:lnTo>
                <a:lnTo>
                  <a:pt x="261" y="1109"/>
                </a:lnTo>
                <a:lnTo>
                  <a:pt x="262" y="1110"/>
                </a:lnTo>
                <a:lnTo>
                  <a:pt x="262" y="1111"/>
                </a:lnTo>
                <a:lnTo>
                  <a:pt x="263" y="1111"/>
                </a:lnTo>
                <a:close/>
                <a:moveTo>
                  <a:pt x="763" y="701"/>
                </a:moveTo>
                <a:lnTo>
                  <a:pt x="764" y="702"/>
                </a:lnTo>
                <a:lnTo>
                  <a:pt x="763" y="702"/>
                </a:lnTo>
                <a:lnTo>
                  <a:pt x="762" y="703"/>
                </a:lnTo>
                <a:lnTo>
                  <a:pt x="762" y="704"/>
                </a:lnTo>
                <a:lnTo>
                  <a:pt x="761" y="705"/>
                </a:lnTo>
                <a:lnTo>
                  <a:pt x="760" y="705"/>
                </a:lnTo>
                <a:lnTo>
                  <a:pt x="759" y="705"/>
                </a:lnTo>
                <a:lnTo>
                  <a:pt x="758" y="706"/>
                </a:lnTo>
                <a:lnTo>
                  <a:pt x="757" y="706"/>
                </a:lnTo>
                <a:lnTo>
                  <a:pt x="755" y="706"/>
                </a:lnTo>
                <a:lnTo>
                  <a:pt x="755" y="706"/>
                </a:lnTo>
                <a:lnTo>
                  <a:pt x="753" y="706"/>
                </a:lnTo>
                <a:lnTo>
                  <a:pt x="752" y="707"/>
                </a:lnTo>
                <a:lnTo>
                  <a:pt x="751" y="707"/>
                </a:lnTo>
                <a:lnTo>
                  <a:pt x="750" y="707"/>
                </a:lnTo>
                <a:lnTo>
                  <a:pt x="750" y="708"/>
                </a:lnTo>
                <a:lnTo>
                  <a:pt x="749" y="708"/>
                </a:lnTo>
                <a:lnTo>
                  <a:pt x="748" y="708"/>
                </a:lnTo>
                <a:lnTo>
                  <a:pt x="747" y="708"/>
                </a:lnTo>
                <a:lnTo>
                  <a:pt x="746" y="708"/>
                </a:lnTo>
                <a:lnTo>
                  <a:pt x="746" y="707"/>
                </a:lnTo>
                <a:lnTo>
                  <a:pt x="745" y="707"/>
                </a:lnTo>
                <a:lnTo>
                  <a:pt x="744" y="707"/>
                </a:lnTo>
                <a:lnTo>
                  <a:pt x="743" y="707"/>
                </a:lnTo>
                <a:lnTo>
                  <a:pt x="742" y="707"/>
                </a:lnTo>
                <a:lnTo>
                  <a:pt x="741" y="707"/>
                </a:lnTo>
                <a:lnTo>
                  <a:pt x="741" y="707"/>
                </a:lnTo>
                <a:lnTo>
                  <a:pt x="740" y="707"/>
                </a:lnTo>
                <a:lnTo>
                  <a:pt x="739" y="707"/>
                </a:lnTo>
                <a:lnTo>
                  <a:pt x="738" y="707"/>
                </a:lnTo>
                <a:lnTo>
                  <a:pt x="738" y="706"/>
                </a:lnTo>
                <a:lnTo>
                  <a:pt x="739" y="706"/>
                </a:lnTo>
                <a:lnTo>
                  <a:pt x="738" y="705"/>
                </a:lnTo>
                <a:lnTo>
                  <a:pt x="739" y="705"/>
                </a:lnTo>
                <a:lnTo>
                  <a:pt x="740" y="705"/>
                </a:lnTo>
                <a:lnTo>
                  <a:pt x="741" y="705"/>
                </a:lnTo>
                <a:lnTo>
                  <a:pt x="741" y="705"/>
                </a:lnTo>
                <a:lnTo>
                  <a:pt x="741" y="705"/>
                </a:lnTo>
                <a:lnTo>
                  <a:pt x="741" y="705"/>
                </a:lnTo>
                <a:lnTo>
                  <a:pt x="742" y="705"/>
                </a:lnTo>
                <a:lnTo>
                  <a:pt x="743" y="705"/>
                </a:lnTo>
                <a:lnTo>
                  <a:pt x="743" y="705"/>
                </a:lnTo>
                <a:lnTo>
                  <a:pt x="744" y="705"/>
                </a:lnTo>
                <a:lnTo>
                  <a:pt x="745" y="705"/>
                </a:lnTo>
                <a:lnTo>
                  <a:pt x="745" y="705"/>
                </a:lnTo>
                <a:lnTo>
                  <a:pt x="746" y="705"/>
                </a:lnTo>
                <a:lnTo>
                  <a:pt x="746" y="705"/>
                </a:lnTo>
                <a:lnTo>
                  <a:pt x="746" y="705"/>
                </a:lnTo>
                <a:lnTo>
                  <a:pt x="747" y="704"/>
                </a:lnTo>
                <a:lnTo>
                  <a:pt x="748" y="704"/>
                </a:lnTo>
                <a:lnTo>
                  <a:pt x="749" y="703"/>
                </a:lnTo>
                <a:lnTo>
                  <a:pt x="750" y="703"/>
                </a:lnTo>
                <a:lnTo>
                  <a:pt x="750" y="703"/>
                </a:lnTo>
                <a:lnTo>
                  <a:pt x="751" y="702"/>
                </a:lnTo>
                <a:lnTo>
                  <a:pt x="752" y="702"/>
                </a:lnTo>
                <a:lnTo>
                  <a:pt x="753" y="702"/>
                </a:lnTo>
                <a:lnTo>
                  <a:pt x="755" y="701"/>
                </a:lnTo>
                <a:lnTo>
                  <a:pt x="755" y="701"/>
                </a:lnTo>
                <a:lnTo>
                  <a:pt x="756" y="701"/>
                </a:lnTo>
                <a:lnTo>
                  <a:pt x="758" y="701"/>
                </a:lnTo>
                <a:lnTo>
                  <a:pt x="759" y="701"/>
                </a:lnTo>
                <a:lnTo>
                  <a:pt x="760" y="701"/>
                </a:lnTo>
                <a:lnTo>
                  <a:pt x="762" y="701"/>
                </a:lnTo>
                <a:lnTo>
                  <a:pt x="763" y="701"/>
                </a:lnTo>
                <a:close/>
                <a:moveTo>
                  <a:pt x="788" y="701"/>
                </a:moveTo>
                <a:lnTo>
                  <a:pt x="788" y="702"/>
                </a:lnTo>
                <a:lnTo>
                  <a:pt x="789" y="702"/>
                </a:lnTo>
                <a:lnTo>
                  <a:pt x="789" y="703"/>
                </a:lnTo>
                <a:lnTo>
                  <a:pt x="790" y="704"/>
                </a:lnTo>
                <a:lnTo>
                  <a:pt x="791" y="704"/>
                </a:lnTo>
                <a:lnTo>
                  <a:pt x="791" y="705"/>
                </a:lnTo>
                <a:lnTo>
                  <a:pt x="791" y="705"/>
                </a:lnTo>
                <a:lnTo>
                  <a:pt x="792" y="705"/>
                </a:lnTo>
                <a:lnTo>
                  <a:pt x="793" y="705"/>
                </a:lnTo>
                <a:lnTo>
                  <a:pt x="793" y="706"/>
                </a:lnTo>
                <a:lnTo>
                  <a:pt x="793" y="707"/>
                </a:lnTo>
                <a:lnTo>
                  <a:pt x="794" y="707"/>
                </a:lnTo>
                <a:lnTo>
                  <a:pt x="794" y="708"/>
                </a:lnTo>
                <a:lnTo>
                  <a:pt x="795" y="708"/>
                </a:lnTo>
                <a:lnTo>
                  <a:pt x="795" y="707"/>
                </a:lnTo>
                <a:lnTo>
                  <a:pt x="794" y="707"/>
                </a:lnTo>
                <a:lnTo>
                  <a:pt x="794" y="706"/>
                </a:lnTo>
                <a:lnTo>
                  <a:pt x="794" y="705"/>
                </a:lnTo>
                <a:lnTo>
                  <a:pt x="795" y="705"/>
                </a:lnTo>
                <a:lnTo>
                  <a:pt x="796" y="705"/>
                </a:lnTo>
                <a:lnTo>
                  <a:pt x="796" y="705"/>
                </a:lnTo>
                <a:lnTo>
                  <a:pt x="797" y="705"/>
                </a:lnTo>
                <a:lnTo>
                  <a:pt x="797" y="706"/>
                </a:lnTo>
                <a:lnTo>
                  <a:pt x="797" y="707"/>
                </a:lnTo>
                <a:lnTo>
                  <a:pt x="797" y="708"/>
                </a:lnTo>
                <a:lnTo>
                  <a:pt x="797" y="709"/>
                </a:lnTo>
                <a:lnTo>
                  <a:pt x="797" y="709"/>
                </a:lnTo>
                <a:lnTo>
                  <a:pt x="796" y="710"/>
                </a:lnTo>
                <a:lnTo>
                  <a:pt x="796" y="711"/>
                </a:lnTo>
                <a:lnTo>
                  <a:pt x="796" y="712"/>
                </a:lnTo>
                <a:lnTo>
                  <a:pt x="796" y="712"/>
                </a:lnTo>
                <a:lnTo>
                  <a:pt x="796" y="713"/>
                </a:lnTo>
                <a:lnTo>
                  <a:pt x="795" y="713"/>
                </a:lnTo>
                <a:lnTo>
                  <a:pt x="795" y="712"/>
                </a:lnTo>
                <a:lnTo>
                  <a:pt x="794" y="712"/>
                </a:lnTo>
                <a:lnTo>
                  <a:pt x="793" y="712"/>
                </a:lnTo>
                <a:lnTo>
                  <a:pt x="792" y="712"/>
                </a:lnTo>
                <a:lnTo>
                  <a:pt x="791" y="712"/>
                </a:lnTo>
                <a:lnTo>
                  <a:pt x="791" y="712"/>
                </a:lnTo>
                <a:lnTo>
                  <a:pt x="790" y="712"/>
                </a:lnTo>
                <a:lnTo>
                  <a:pt x="789" y="712"/>
                </a:lnTo>
                <a:lnTo>
                  <a:pt x="788" y="712"/>
                </a:lnTo>
                <a:lnTo>
                  <a:pt x="787" y="713"/>
                </a:lnTo>
                <a:lnTo>
                  <a:pt x="787" y="714"/>
                </a:lnTo>
                <a:lnTo>
                  <a:pt x="788" y="714"/>
                </a:lnTo>
                <a:lnTo>
                  <a:pt x="788" y="714"/>
                </a:lnTo>
                <a:lnTo>
                  <a:pt x="788" y="715"/>
                </a:lnTo>
                <a:lnTo>
                  <a:pt x="789" y="715"/>
                </a:lnTo>
                <a:lnTo>
                  <a:pt x="789" y="716"/>
                </a:lnTo>
                <a:lnTo>
                  <a:pt x="790" y="716"/>
                </a:lnTo>
                <a:lnTo>
                  <a:pt x="791" y="716"/>
                </a:lnTo>
                <a:lnTo>
                  <a:pt x="791" y="716"/>
                </a:lnTo>
                <a:lnTo>
                  <a:pt x="792" y="716"/>
                </a:lnTo>
                <a:lnTo>
                  <a:pt x="793" y="716"/>
                </a:lnTo>
                <a:lnTo>
                  <a:pt x="794" y="716"/>
                </a:lnTo>
                <a:lnTo>
                  <a:pt x="795" y="717"/>
                </a:lnTo>
                <a:lnTo>
                  <a:pt x="794" y="717"/>
                </a:lnTo>
                <a:lnTo>
                  <a:pt x="794" y="718"/>
                </a:lnTo>
                <a:lnTo>
                  <a:pt x="794" y="718"/>
                </a:lnTo>
                <a:lnTo>
                  <a:pt x="794" y="719"/>
                </a:lnTo>
                <a:lnTo>
                  <a:pt x="793" y="720"/>
                </a:lnTo>
                <a:lnTo>
                  <a:pt x="793" y="721"/>
                </a:lnTo>
                <a:lnTo>
                  <a:pt x="792" y="721"/>
                </a:lnTo>
                <a:lnTo>
                  <a:pt x="792" y="722"/>
                </a:lnTo>
                <a:lnTo>
                  <a:pt x="791" y="723"/>
                </a:lnTo>
                <a:lnTo>
                  <a:pt x="791" y="723"/>
                </a:lnTo>
                <a:lnTo>
                  <a:pt x="791" y="724"/>
                </a:lnTo>
                <a:lnTo>
                  <a:pt x="790" y="725"/>
                </a:lnTo>
                <a:lnTo>
                  <a:pt x="789" y="726"/>
                </a:lnTo>
                <a:lnTo>
                  <a:pt x="789" y="727"/>
                </a:lnTo>
                <a:lnTo>
                  <a:pt x="788" y="727"/>
                </a:lnTo>
                <a:lnTo>
                  <a:pt x="788" y="728"/>
                </a:lnTo>
                <a:lnTo>
                  <a:pt x="787" y="729"/>
                </a:lnTo>
                <a:lnTo>
                  <a:pt x="787" y="730"/>
                </a:lnTo>
                <a:lnTo>
                  <a:pt x="787" y="731"/>
                </a:lnTo>
                <a:lnTo>
                  <a:pt x="786" y="731"/>
                </a:lnTo>
                <a:lnTo>
                  <a:pt x="786" y="732"/>
                </a:lnTo>
                <a:lnTo>
                  <a:pt x="786" y="732"/>
                </a:lnTo>
                <a:lnTo>
                  <a:pt x="786" y="733"/>
                </a:lnTo>
                <a:lnTo>
                  <a:pt x="785" y="733"/>
                </a:lnTo>
                <a:lnTo>
                  <a:pt x="785" y="734"/>
                </a:lnTo>
                <a:lnTo>
                  <a:pt x="785" y="735"/>
                </a:lnTo>
                <a:lnTo>
                  <a:pt x="784" y="735"/>
                </a:lnTo>
                <a:lnTo>
                  <a:pt x="784" y="736"/>
                </a:lnTo>
                <a:lnTo>
                  <a:pt x="783" y="736"/>
                </a:lnTo>
                <a:lnTo>
                  <a:pt x="782" y="736"/>
                </a:lnTo>
                <a:lnTo>
                  <a:pt x="782" y="736"/>
                </a:lnTo>
                <a:lnTo>
                  <a:pt x="781" y="736"/>
                </a:lnTo>
                <a:lnTo>
                  <a:pt x="780" y="736"/>
                </a:lnTo>
                <a:lnTo>
                  <a:pt x="780" y="737"/>
                </a:lnTo>
                <a:lnTo>
                  <a:pt x="779" y="736"/>
                </a:lnTo>
                <a:lnTo>
                  <a:pt x="778" y="736"/>
                </a:lnTo>
                <a:lnTo>
                  <a:pt x="777" y="736"/>
                </a:lnTo>
                <a:lnTo>
                  <a:pt x="777" y="736"/>
                </a:lnTo>
                <a:lnTo>
                  <a:pt x="776" y="736"/>
                </a:lnTo>
                <a:lnTo>
                  <a:pt x="776" y="736"/>
                </a:lnTo>
                <a:lnTo>
                  <a:pt x="775" y="736"/>
                </a:lnTo>
                <a:lnTo>
                  <a:pt x="774" y="736"/>
                </a:lnTo>
                <a:lnTo>
                  <a:pt x="773" y="736"/>
                </a:lnTo>
                <a:lnTo>
                  <a:pt x="773" y="735"/>
                </a:lnTo>
                <a:lnTo>
                  <a:pt x="772" y="734"/>
                </a:lnTo>
                <a:lnTo>
                  <a:pt x="772" y="733"/>
                </a:lnTo>
                <a:lnTo>
                  <a:pt x="771" y="733"/>
                </a:lnTo>
                <a:lnTo>
                  <a:pt x="771" y="732"/>
                </a:lnTo>
                <a:lnTo>
                  <a:pt x="770" y="732"/>
                </a:lnTo>
                <a:lnTo>
                  <a:pt x="769" y="731"/>
                </a:lnTo>
                <a:lnTo>
                  <a:pt x="769" y="730"/>
                </a:lnTo>
                <a:lnTo>
                  <a:pt x="768" y="730"/>
                </a:lnTo>
                <a:lnTo>
                  <a:pt x="768" y="730"/>
                </a:lnTo>
                <a:lnTo>
                  <a:pt x="768" y="729"/>
                </a:lnTo>
                <a:lnTo>
                  <a:pt x="767" y="729"/>
                </a:lnTo>
                <a:lnTo>
                  <a:pt x="766" y="729"/>
                </a:lnTo>
                <a:lnTo>
                  <a:pt x="765" y="729"/>
                </a:lnTo>
                <a:lnTo>
                  <a:pt x="764" y="729"/>
                </a:lnTo>
                <a:lnTo>
                  <a:pt x="764" y="729"/>
                </a:lnTo>
                <a:lnTo>
                  <a:pt x="764" y="728"/>
                </a:lnTo>
                <a:lnTo>
                  <a:pt x="764" y="727"/>
                </a:lnTo>
                <a:lnTo>
                  <a:pt x="764" y="727"/>
                </a:lnTo>
                <a:lnTo>
                  <a:pt x="764" y="727"/>
                </a:lnTo>
                <a:lnTo>
                  <a:pt x="764" y="726"/>
                </a:lnTo>
                <a:lnTo>
                  <a:pt x="764" y="725"/>
                </a:lnTo>
                <a:lnTo>
                  <a:pt x="765" y="725"/>
                </a:lnTo>
                <a:lnTo>
                  <a:pt x="766" y="724"/>
                </a:lnTo>
                <a:lnTo>
                  <a:pt x="767" y="724"/>
                </a:lnTo>
                <a:lnTo>
                  <a:pt x="767" y="723"/>
                </a:lnTo>
                <a:lnTo>
                  <a:pt x="768" y="723"/>
                </a:lnTo>
                <a:lnTo>
                  <a:pt x="768" y="723"/>
                </a:lnTo>
                <a:lnTo>
                  <a:pt x="768" y="723"/>
                </a:lnTo>
                <a:lnTo>
                  <a:pt x="768" y="722"/>
                </a:lnTo>
                <a:lnTo>
                  <a:pt x="769" y="721"/>
                </a:lnTo>
                <a:lnTo>
                  <a:pt x="769" y="720"/>
                </a:lnTo>
                <a:lnTo>
                  <a:pt x="770" y="720"/>
                </a:lnTo>
                <a:lnTo>
                  <a:pt x="770" y="719"/>
                </a:lnTo>
                <a:lnTo>
                  <a:pt x="771" y="719"/>
                </a:lnTo>
                <a:lnTo>
                  <a:pt x="771" y="718"/>
                </a:lnTo>
                <a:lnTo>
                  <a:pt x="772" y="718"/>
                </a:lnTo>
                <a:lnTo>
                  <a:pt x="772" y="718"/>
                </a:lnTo>
                <a:lnTo>
                  <a:pt x="773" y="718"/>
                </a:lnTo>
                <a:lnTo>
                  <a:pt x="773" y="717"/>
                </a:lnTo>
                <a:lnTo>
                  <a:pt x="773" y="717"/>
                </a:lnTo>
                <a:lnTo>
                  <a:pt x="773" y="716"/>
                </a:lnTo>
                <a:lnTo>
                  <a:pt x="774" y="716"/>
                </a:lnTo>
                <a:lnTo>
                  <a:pt x="775" y="716"/>
                </a:lnTo>
                <a:lnTo>
                  <a:pt x="776" y="716"/>
                </a:lnTo>
                <a:lnTo>
                  <a:pt x="777" y="715"/>
                </a:lnTo>
                <a:lnTo>
                  <a:pt x="777" y="715"/>
                </a:lnTo>
                <a:lnTo>
                  <a:pt x="778" y="715"/>
                </a:lnTo>
                <a:lnTo>
                  <a:pt x="779" y="715"/>
                </a:lnTo>
                <a:lnTo>
                  <a:pt x="779" y="714"/>
                </a:lnTo>
                <a:lnTo>
                  <a:pt x="779" y="714"/>
                </a:lnTo>
                <a:lnTo>
                  <a:pt x="779" y="713"/>
                </a:lnTo>
                <a:lnTo>
                  <a:pt x="779" y="712"/>
                </a:lnTo>
                <a:lnTo>
                  <a:pt x="778" y="712"/>
                </a:lnTo>
                <a:lnTo>
                  <a:pt x="778" y="711"/>
                </a:lnTo>
                <a:lnTo>
                  <a:pt x="777" y="711"/>
                </a:lnTo>
                <a:lnTo>
                  <a:pt x="777" y="710"/>
                </a:lnTo>
                <a:lnTo>
                  <a:pt x="777" y="710"/>
                </a:lnTo>
                <a:lnTo>
                  <a:pt x="776" y="710"/>
                </a:lnTo>
                <a:lnTo>
                  <a:pt x="775" y="710"/>
                </a:lnTo>
                <a:lnTo>
                  <a:pt x="774" y="709"/>
                </a:lnTo>
                <a:lnTo>
                  <a:pt x="773" y="709"/>
                </a:lnTo>
                <a:lnTo>
                  <a:pt x="773" y="709"/>
                </a:lnTo>
                <a:lnTo>
                  <a:pt x="773" y="709"/>
                </a:lnTo>
                <a:lnTo>
                  <a:pt x="772" y="709"/>
                </a:lnTo>
                <a:lnTo>
                  <a:pt x="771" y="709"/>
                </a:lnTo>
                <a:lnTo>
                  <a:pt x="770" y="709"/>
                </a:lnTo>
                <a:lnTo>
                  <a:pt x="769" y="709"/>
                </a:lnTo>
                <a:lnTo>
                  <a:pt x="768" y="709"/>
                </a:lnTo>
                <a:lnTo>
                  <a:pt x="768" y="708"/>
                </a:lnTo>
                <a:lnTo>
                  <a:pt x="768" y="708"/>
                </a:lnTo>
                <a:lnTo>
                  <a:pt x="767" y="708"/>
                </a:lnTo>
                <a:lnTo>
                  <a:pt x="767" y="707"/>
                </a:lnTo>
                <a:lnTo>
                  <a:pt x="766" y="707"/>
                </a:lnTo>
                <a:lnTo>
                  <a:pt x="766" y="706"/>
                </a:lnTo>
                <a:lnTo>
                  <a:pt x="767" y="706"/>
                </a:lnTo>
                <a:lnTo>
                  <a:pt x="768" y="706"/>
                </a:lnTo>
                <a:lnTo>
                  <a:pt x="768" y="705"/>
                </a:lnTo>
                <a:lnTo>
                  <a:pt x="768" y="705"/>
                </a:lnTo>
                <a:lnTo>
                  <a:pt x="768" y="705"/>
                </a:lnTo>
                <a:lnTo>
                  <a:pt x="769" y="705"/>
                </a:lnTo>
                <a:lnTo>
                  <a:pt x="769" y="704"/>
                </a:lnTo>
                <a:lnTo>
                  <a:pt x="770" y="704"/>
                </a:lnTo>
                <a:lnTo>
                  <a:pt x="771" y="705"/>
                </a:lnTo>
                <a:lnTo>
                  <a:pt x="772" y="705"/>
                </a:lnTo>
                <a:lnTo>
                  <a:pt x="773" y="705"/>
                </a:lnTo>
                <a:lnTo>
                  <a:pt x="773" y="704"/>
                </a:lnTo>
                <a:lnTo>
                  <a:pt x="773" y="704"/>
                </a:lnTo>
                <a:lnTo>
                  <a:pt x="774" y="704"/>
                </a:lnTo>
                <a:lnTo>
                  <a:pt x="774" y="703"/>
                </a:lnTo>
                <a:lnTo>
                  <a:pt x="775" y="703"/>
                </a:lnTo>
                <a:lnTo>
                  <a:pt x="776" y="702"/>
                </a:lnTo>
                <a:lnTo>
                  <a:pt x="777" y="702"/>
                </a:lnTo>
                <a:lnTo>
                  <a:pt x="777" y="702"/>
                </a:lnTo>
                <a:lnTo>
                  <a:pt x="777" y="701"/>
                </a:lnTo>
                <a:lnTo>
                  <a:pt x="778" y="701"/>
                </a:lnTo>
                <a:lnTo>
                  <a:pt x="779" y="701"/>
                </a:lnTo>
                <a:lnTo>
                  <a:pt x="780" y="701"/>
                </a:lnTo>
                <a:lnTo>
                  <a:pt x="781" y="701"/>
                </a:lnTo>
                <a:lnTo>
                  <a:pt x="781" y="700"/>
                </a:lnTo>
                <a:lnTo>
                  <a:pt x="782" y="700"/>
                </a:lnTo>
                <a:lnTo>
                  <a:pt x="782" y="700"/>
                </a:lnTo>
                <a:lnTo>
                  <a:pt x="782" y="699"/>
                </a:lnTo>
                <a:lnTo>
                  <a:pt x="782" y="699"/>
                </a:lnTo>
                <a:lnTo>
                  <a:pt x="782" y="698"/>
                </a:lnTo>
                <a:lnTo>
                  <a:pt x="783" y="698"/>
                </a:lnTo>
                <a:lnTo>
                  <a:pt x="784" y="698"/>
                </a:lnTo>
                <a:lnTo>
                  <a:pt x="784" y="699"/>
                </a:lnTo>
                <a:lnTo>
                  <a:pt x="785" y="699"/>
                </a:lnTo>
                <a:lnTo>
                  <a:pt x="786" y="699"/>
                </a:lnTo>
                <a:lnTo>
                  <a:pt x="786" y="700"/>
                </a:lnTo>
                <a:lnTo>
                  <a:pt x="787" y="700"/>
                </a:lnTo>
                <a:lnTo>
                  <a:pt x="788" y="701"/>
                </a:lnTo>
                <a:close/>
                <a:moveTo>
                  <a:pt x="436" y="0"/>
                </a:moveTo>
                <a:lnTo>
                  <a:pt x="440" y="0"/>
                </a:lnTo>
                <a:lnTo>
                  <a:pt x="446" y="0"/>
                </a:lnTo>
                <a:lnTo>
                  <a:pt x="453" y="0"/>
                </a:lnTo>
                <a:lnTo>
                  <a:pt x="453" y="0"/>
                </a:lnTo>
                <a:lnTo>
                  <a:pt x="460" y="0"/>
                </a:lnTo>
                <a:lnTo>
                  <a:pt x="467" y="0"/>
                </a:lnTo>
                <a:lnTo>
                  <a:pt x="474" y="0"/>
                </a:lnTo>
                <a:lnTo>
                  <a:pt x="481" y="0"/>
                </a:lnTo>
                <a:lnTo>
                  <a:pt x="488" y="0"/>
                </a:lnTo>
                <a:lnTo>
                  <a:pt x="489" y="0"/>
                </a:lnTo>
                <a:lnTo>
                  <a:pt x="494" y="0"/>
                </a:lnTo>
                <a:lnTo>
                  <a:pt x="498" y="0"/>
                </a:lnTo>
                <a:lnTo>
                  <a:pt x="503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2" y="0"/>
                </a:lnTo>
                <a:lnTo>
                  <a:pt x="514" y="0"/>
                </a:lnTo>
                <a:lnTo>
                  <a:pt x="518" y="0"/>
                </a:lnTo>
                <a:lnTo>
                  <a:pt x="524" y="0"/>
                </a:lnTo>
                <a:lnTo>
                  <a:pt x="526" y="0"/>
                </a:lnTo>
                <a:lnTo>
                  <a:pt x="527" y="0"/>
                </a:lnTo>
                <a:lnTo>
                  <a:pt x="533" y="0"/>
                </a:lnTo>
                <a:lnTo>
                  <a:pt x="539" y="0"/>
                </a:lnTo>
                <a:lnTo>
                  <a:pt x="541" y="0"/>
                </a:lnTo>
                <a:lnTo>
                  <a:pt x="542" y="0"/>
                </a:lnTo>
                <a:lnTo>
                  <a:pt x="547" y="0"/>
                </a:lnTo>
                <a:lnTo>
                  <a:pt x="548" y="0"/>
                </a:lnTo>
                <a:lnTo>
                  <a:pt x="550" y="0"/>
                </a:lnTo>
                <a:lnTo>
                  <a:pt x="554" y="0"/>
                </a:lnTo>
                <a:lnTo>
                  <a:pt x="560" y="0"/>
                </a:lnTo>
                <a:lnTo>
                  <a:pt x="561" y="0"/>
                </a:lnTo>
                <a:lnTo>
                  <a:pt x="562" y="0"/>
                </a:lnTo>
                <a:lnTo>
                  <a:pt x="569" y="0"/>
                </a:lnTo>
                <a:lnTo>
                  <a:pt x="576" y="1"/>
                </a:lnTo>
                <a:lnTo>
                  <a:pt x="580" y="1"/>
                </a:lnTo>
                <a:lnTo>
                  <a:pt x="592" y="1"/>
                </a:lnTo>
                <a:lnTo>
                  <a:pt x="593" y="1"/>
                </a:lnTo>
                <a:lnTo>
                  <a:pt x="594" y="1"/>
                </a:lnTo>
                <a:lnTo>
                  <a:pt x="595" y="1"/>
                </a:lnTo>
                <a:lnTo>
                  <a:pt x="596" y="1"/>
                </a:lnTo>
                <a:lnTo>
                  <a:pt x="597" y="1"/>
                </a:lnTo>
                <a:lnTo>
                  <a:pt x="598" y="1"/>
                </a:lnTo>
                <a:lnTo>
                  <a:pt x="605" y="1"/>
                </a:lnTo>
                <a:lnTo>
                  <a:pt x="612" y="1"/>
                </a:lnTo>
                <a:lnTo>
                  <a:pt x="619" y="1"/>
                </a:lnTo>
                <a:lnTo>
                  <a:pt x="620" y="1"/>
                </a:lnTo>
                <a:lnTo>
                  <a:pt x="634" y="1"/>
                </a:lnTo>
                <a:lnTo>
                  <a:pt x="643" y="2"/>
                </a:lnTo>
                <a:lnTo>
                  <a:pt x="648" y="2"/>
                </a:lnTo>
                <a:lnTo>
                  <a:pt x="660" y="2"/>
                </a:lnTo>
                <a:lnTo>
                  <a:pt x="663" y="2"/>
                </a:lnTo>
                <a:lnTo>
                  <a:pt x="665" y="2"/>
                </a:lnTo>
                <a:lnTo>
                  <a:pt x="678" y="2"/>
                </a:lnTo>
                <a:lnTo>
                  <a:pt x="685" y="2"/>
                </a:lnTo>
                <a:lnTo>
                  <a:pt x="688" y="3"/>
                </a:lnTo>
                <a:lnTo>
                  <a:pt x="691" y="3"/>
                </a:lnTo>
                <a:lnTo>
                  <a:pt x="692" y="3"/>
                </a:lnTo>
                <a:lnTo>
                  <a:pt x="698" y="3"/>
                </a:lnTo>
                <a:lnTo>
                  <a:pt x="703" y="3"/>
                </a:lnTo>
                <a:lnTo>
                  <a:pt x="705" y="3"/>
                </a:lnTo>
                <a:lnTo>
                  <a:pt x="707" y="3"/>
                </a:lnTo>
                <a:lnTo>
                  <a:pt x="712" y="3"/>
                </a:lnTo>
                <a:lnTo>
                  <a:pt x="715" y="3"/>
                </a:lnTo>
                <a:lnTo>
                  <a:pt x="721" y="3"/>
                </a:lnTo>
                <a:lnTo>
                  <a:pt x="728" y="3"/>
                </a:lnTo>
                <a:lnTo>
                  <a:pt x="736" y="3"/>
                </a:lnTo>
                <a:lnTo>
                  <a:pt x="750" y="4"/>
                </a:lnTo>
                <a:lnTo>
                  <a:pt x="753" y="4"/>
                </a:lnTo>
                <a:lnTo>
                  <a:pt x="757" y="4"/>
                </a:lnTo>
                <a:lnTo>
                  <a:pt x="758" y="4"/>
                </a:lnTo>
                <a:lnTo>
                  <a:pt x="760" y="4"/>
                </a:lnTo>
                <a:lnTo>
                  <a:pt x="764" y="4"/>
                </a:lnTo>
                <a:lnTo>
                  <a:pt x="769" y="4"/>
                </a:lnTo>
                <a:lnTo>
                  <a:pt x="773" y="4"/>
                </a:lnTo>
                <a:lnTo>
                  <a:pt x="773" y="4"/>
                </a:lnTo>
                <a:lnTo>
                  <a:pt x="779" y="4"/>
                </a:lnTo>
                <a:lnTo>
                  <a:pt x="786" y="4"/>
                </a:lnTo>
                <a:lnTo>
                  <a:pt x="794" y="4"/>
                </a:lnTo>
                <a:lnTo>
                  <a:pt x="801" y="4"/>
                </a:lnTo>
                <a:lnTo>
                  <a:pt x="803" y="4"/>
                </a:lnTo>
                <a:lnTo>
                  <a:pt x="805" y="4"/>
                </a:lnTo>
                <a:lnTo>
                  <a:pt x="807" y="4"/>
                </a:lnTo>
                <a:lnTo>
                  <a:pt x="808" y="4"/>
                </a:lnTo>
                <a:lnTo>
                  <a:pt x="808" y="5"/>
                </a:lnTo>
                <a:lnTo>
                  <a:pt x="813" y="5"/>
                </a:lnTo>
                <a:lnTo>
                  <a:pt x="814" y="5"/>
                </a:lnTo>
                <a:lnTo>
                  <a:pt x="814" y="5"/>
                </a:lnTo>
                <a:lnTo>
                  <a:pt x="815" y="5"/>
                </a:lnTo>
                <a:lnTo>
                  <a:pt x="817" y="5"/>
                </a:lnTo>
                <a:lnTo>
                  <a:pt x="817" y="5"/>
                </a:lnTo>
                <a:lnTo>
                  <a:pt x="818" y="5"/>
                </a:lnTo>
                <a:lnTo>
                  <a:pt x="817" y="5"/>
                </a:lnTo>
                <a:lnTo>
                  <a:pt x="818" y="6"/>
                </a:lnTo>
                <a:lnTo>
                  <a:pt x="818" y="7"/>
                </a:lnTo>
                <a:lnTo>
                  <a:pt x="818" y="8"/>
                </a:lnTo>
                <a:lnTo>
                  <a:pt x="818" y="9"/>
                </a:lnTo>
                <a:lnTo>
                  <a:pt x="818" y="9"/>
                </a:lnTo>
                <a:lnTo>
                  <a:pt x="819" y="9"/>
                </a:lnTo>
                <a:lnTo>
                  <a:pt x="820" y="9"/>
                </a:lnTo>
                <a:lnTo>
                  <a:pt x="821" y="9"/>
                </a:lnTo>
                <a:lnTo>
                  <a:pt x="820" y="9"/>
                </a:lnTo>
                <a:lnTo>
                  <a:pt x="821" y="10"/>
                </a:lnTo>
                <a:lnTo>
                  <a:pt x="821" y="11"/>
                </a:lnTo>
                <a:lnTo>
                  <a:pt x="822" y="11"/>
                </a:lnTo>
                <a:lnTo>
                  <a:pt x="822" y="12"/>
                </a:lnTo>
                <a:lnTo>
                  <a:pt x="823" y="13"/>
                </a:lnTo>
                <a:lnTo>
                  <a:pt x="823" y="14"/>
                </a:lnTo>
                <a:lnTo>
                  <a:pt x="824" y="14"/>
                </a:lnTo>
                <a:lnTo>
                  <a:pt x="824" y="14"/>
                </a:lnTo>
                <a:lnTo>
                  <a:pt x="824" y="15"/>
                </a:lnTo>
                <a:lnTo>
                  <a:pt x="825" y="15"/>
                </a:lnTo>
                <a:lnTo>
                  <a:pt x="825" y="16"/>
                </a:lnTo>
                <a:lnTo>
                  <a:pt x="826" y="15"/>
                </a:lnTo>
                <a:lnTo>
                  <a:pt x="826" y="16"/>
                </a:lnTo>
                <a:lnTo>
                  <a:pt x="827" y="16"/>
                </a:lnTo>
                <a:lnTo>
                  <a:pt x="827" y="18"/>
                </a:lnTo>
                <a:lnTo>
                  <a:pt x="828" y="18"/>
                </a:lnTo>
                <a:lnTo>
                  <a:pt x="828" y="18"/>
                </a:lnTo>
                <a:lnTo>
                  <a:pt x="828" y="19"/>
                </a:lnTo>
                <a:lnTo>
                  <a:pt x="829" y="20"/>
                </a:lnTo>
                <a:lnTo>
                  <a:pt x="830" y="20"/>
                </a:lnTo>
                <a:lnTo>
                  <a:pt x="830" y="21"/>
                </a:lnTo>
                <a:lnTo>
                  <a:pt x="831" y="21"/>
                </a:lnTo>
                <a:lnTo>
                  <a:pt x="832" y="22"/>
                </a:lnTo>
                <a:lnTo>
                  <a:pt x="832" y="23"/>
                </a:lnTo>
                <a:lnTo>
                  <a:pt x="832" y="23"/>
                </a:lnTo>
                <a:lnTo>
                  <a:pt x="832" y="23"/>
                </a:lnTo>
                <a:lnTo>
                  <a:pt x="832" y="24"/>
                </a:lnTo>
                <a:lnTo>
                  <a:pt x="832" y="25"/>
                </a:lnTo>
                <a:lnTo>
                  <a:pt x="832" y="26"/>
                </a:lnTo>
                <a:lnTo>
                  <a:pt x="832" y="27"/>
                </a:lnTo>
                <a:lnTo>
                  <a:pt x="831" y="27"/>
                </a:lnTo>
                <a:lnTo>
                  <a:pt x="831" y="28"/>
                </a:lnTo>
                <a:lnTo>
                  <a:pt x="830" y="28"/>
                </a:lnTo>
                <a:lnTo>
                  <a:pt x="830" y="29"/>
                </a:lnTo>
                <a:lnTo>
                  <a:pt x="831" y="29"/>
                </a:lnTo>
                <a:lnTo>
                  <a:pt x="831" y="30"/>
                </a:lnTo>
                <a:lnTo>
                  <a:pt x="831" y="31"/>
                </a:lnTo>
                <a:lnTo>
                  <a:pt x="830" y="31"/>
                </a:lnTo>
                <a:lnTo>
                  <a:pt x="830" y="32"/>
                </a:lnTo>
                <a:lnTo>
                  <a:pt x="830" y="32"/>
                </a:lnTo>
                <a:lnTo>
                  <a:pt x="830" y="33"/>
                </a:lnTo>
                <a:lnTo>
                  <a:pt x="829" y="35"/>
                </a:lnTo>
                <a:lnTo>
                  <a:pt x="828" y="35"/>
                </a:lnTo>
                <a:lnTo>
                  <a:pt x="827" y="36"/>
                </a:lnTo>
                <a:lnTo>
                  <a:pt x="827" y="36"/>
                </a:lnTo>
                <a:lnTo>
                  <a:pt x="827" y="37"/>
                </a:lnTo>
                <a:lnTo>
                  <a:pt x="828" y="37"/>
                </a:lnTo>
                <a:lnTo>
                  <a:pt x="829" y="38"/>
                </a:lnTo>
                <a:lnTo>
                  <a:pt x="829" y="39"/>
                </a:lnTo>
                <a:lnTo>
                  <a:pt x="830" y="40"/>
                </a:lnTo>
                <a:lnTo>
                  <a:pt x="830" y="41"/>
                </a:lnTo>
                <a:lnTo>
                  <a:pt x="830" y="41"/>
                </a:lnTo>
                <a:lnTo>
                  <a:pt x="832" y="43"/>
                </a:lnTo>
                <a:lnTo>
                  <a:pt x="832" y="44"/>
                </a:lnTo>
                <a:lnTo>
                  <a:pt x="832" y="45"/>
                </a:lnTo>
                <a:lnTo>
                  <a:pt x="832" y="45"/>
                </a:lnTo>
                <a:lnTo>
                  <a:pt x="832" y="45"/>
                </a:lnTo>
                <a:lnTo>
                  <a:pt x="832" y="45"/>
                </a:lnTo>
                <a:lnTo>
                  <a:pt x="832" y="46"/>
                </a:lnTo>
                <a:lnTo>
                  <a:pt x="832" y="47"/>
                </a:lnTo>
                <a:lnTo>
                  <a:pt x="832" y="48"/>
                </a:lnTo>
                <a:lnTo>
                  <a:pt x="832" y="49"/>
                </a:lnTo>
                <a:lnTo>
                  <a:pt x="833" y="50"/>
                </a:lnTo>
                <a:lnTo>
                  <a:pt x="833" y="50"/>
                </a:lnTo>
                <a:lnTo>
                  <a:pt x="833" y="51"/>
                </a:lnTo>
                <a:lnTo>
                  <a:pt x="834" y="52"/>
                </a:lnTo>
                <a:lnTo>
                  <a:pt x="834" y="53"/>
                </a:lnTo>
                <a:lnTo>
                  <a:pt x="834" y="54"/>
                </a:lnTo>
                <a:lnTo>
                  <a:pt x="835" y="54"/>
                </a:lnTo>
                <a:lnTo>
                  <a:pt x="835" y="54"/>
                </a:lnTo>
                <a:lnTo>
                  <a:pt x="834" y="54"/>
                </a:lnTo>
                <a:lnTo>
                  <a:pt x="835" y="54"/>
                </a:lnTo>
                <a:lnTo>
                  <a:pt x="835" y="55"/>
                </a:lnTo>
                <a:lnTo>
                  <a:pt x="836" y="56"/>
                </a:lnTo>
                <a:lnTo>
                  <a:pt x="836" y="57"/>
                </a:lnTo>
                <a:lnTo>
                  <a:pt x="836" y="58"/>
                </a:lnTo>
                <a:lnTo>
                  <a:pt x="836" y="59"/>
                </a:lnTo>
                <a:lnTo>
                  <a:pt x="836" y="59"/>
                </a:lnTo>
                <a:lnTo>
                  <a:pt x="837" y="60"/>
                </a:lnTo>
                <a:lnTo>
                  <a:pt x="837" y="61"/>
                </a:lnTo>
                <a:lnTo>
                  <a:pt x="837" y="62"/>
                </a:lnTo>
                <a:lnTo>
                  <a:pt x="837" y="63"/>
                </a:lnTo>
                <a:lnTo>
                  <a:pt x="837" y="63"/>
                </a:lnTo>
                <a:lnTo>
                  <a:pt x="838" y="64"/>
                </a:lnTo>
                <a:lnTo>
                  <a:pt x="837" y="65"/>
                </a:lnTo>
                <a:lnTo>
                  <a:pt x="838" y="65"/>
                </a:lnTo>
                <a:lnTo>
                  <a:pt x="838" y="66"/>
                </a:lnTo>
                <a:lnTo>
                  <a:pt x="839" y="67"/>
                </a:lnTo>
                <a:lnTo>
                  <a:pt x="839" y="68"/>
                </a:lnTo>
                <a:lnTo>
                  <a:pt x="839" y="68"/>
                </a:lnTo>
                <a:lnTo>
                  <a:pt x="839" y="69"/>
                </a:lnTo>
                <a:lnTo>
                  <a:pt x="839" y="70"/>
                </a:lnTo>
                <a:lnTo>
                  <a:pt x="839" y="71"/>
                </a:lnTo>
                <a:lnTo>
                  <a:pt x="839" y="72"/>
                </a:lnTo>
                <a:lnTo>
                  <a:pt x="838" y="72"/>
                </a:lnTo>
                <a:lnTo>
                  <a:pt x="838" y="73"/>
                </a:lnTo>
                <a:lnTo>
                  <a:pt x="837" y="73"/>
                </a:lnTo>
                <a:lnTo>
                  <a:pt x="838" y="73"/>
                </a:lnTo>
                <a:lnTo>
                  <a:pt x="838" y="74"/>
                </a:lnTo>
                <a:lnTo>
                  <a:pt x="838" y="75"/>
                </a:lnTo>
                <a:lnTo>
                  <a:pt x="837" y="76"/>
                </a:lnTo>
                <a:lnTo>
                  <a:pt x="838" y="76"/>
                </a:lnTo>
                <a:lnTo>
                  <a:pt x="837" y="77"/>
                </a:lnTo>
                <a:lnTo>
                  <a:pt x="838" y="77"/>
                </a:lnTo>
                <a:lnTo>
                  <a:pt x="837" y="77"/>
                </a:lnTo>
                <a:lnTo>
                  <a:pt x="837" y="78"/>
                </a:lnTo>
                <a:lnTo>
                  <a:pt x="837" y="79"/>
                </a:lnTo>
                <a:lnTo>
                  <a:pt x="836" y="81"/>
                </a:lnTo>
                <a:lnTo>
                  <a:pt x="836" y="82"/>
                </a:lnTo>
                <a:lnTo>
                  <a:pt x="836" y="84"/>
                </a:lnTo>
                <a:lnTo>
                  <a:pt x="836" y="86"/>
                </a:lnTo>
                <a:lnTo>
                  <a:pt x="835" y="87"/>
                </a:lnTo>
                <a:lnTo>
                  <a:pt x="835" y="88"/>
                </a:lnTo>
                <a:lnTo>
                  <a:pt x="835" y="89"/>
                </a:lnTo>
                <a:lnTo>
                  <a:pt x="834" y="90"/>
                </a:lnTo>
                <a:lnTo>
                  <a:pt x="833" y="90"/>
                </a:lnTo>
                <a:lnTo>
                  <a:pt x="833" y="91"/>
                </a:lnTo>
                <a:lnTo>
                  <a:pt x="834" y="91"/>
                </a:lnTo>
                <a:lnTo>
                  <a:pt x="835" y="91"/>
                </a:lnTo>
                <a:lnTo>
                  <a:pt x="834" y="92"/>
                </a:lnTo>
                <a:lnTo>
                  <a:pt x="834" y="93"/>
                </a:lnTo>
                <a:lnTo>
                  <a:pt x="834" y="94"/>
                </a:lnTo>
                <a:lnTo>
                  <a:pt x="834" y="95"/>
                </a:lnTo>
                <a:lnTo>
                  <a:pt x="834" y="95"/>
                </a:lnTo>
                <a:lnTo>
                  <a:pt x="833" y="95"/>
                </a:lnTo>
                <a:lnTo>
                  <a:pt x="834" y="95"/>
                </a:lnTo>
                <a:lnTo>
                  <a:pt x="834" y="96"/>
                </a:lnTo>
                <a:lnTo>
                  <a:pt x="834" y="97"/>
                </a:lnTo>
                <a:lnTo>
                  <a:pt x="834" y="98"/>
                </a:lnTo>
                <a:lnTo>
                  <a:pt x="834" y="99"/>
                </a:lnTo>
                <a:lnTo>
                  <a:pt x="834" y="100"/>
                </a:lnTo>
                <a:lnTo>
                  <a:pt x="834" y="100"/>
                </a:lnTo>
                <a:lnTo>
                  <a:pt x="834" y="101"/>
                </a:lnTo>
                <a:lnTo>
                  <a:pt x="834" y="102"/>
                </a:lnTo>
                <a:lnTo>
                  <a:pt x="835" y="103"/>
                </a:lnTo>
                <a:lnTo>
                  <a:pt x="835" y="104"/>
                </a:lnTo>
                <a:lnTo>
                  <a:pt x="835" y="104"/>
                </a:lnTo>
                <a:lnTo>
                  <a:pt x="835" y="105"/>
                </a:lnTo>
                <a:lnTo>
                  <a:pt x="835" y="106"/>
                </a:lnTo>
                <a:lnTo>
                  <a:pt x="835" y="107"/>
                </a:lnTo>
                <a:lnTo>
                  <a:pt x="835" y="108"/>
                </a:lnTo>
                <a:lnTo>
                  <a:pt x="835" y="109"/>
                </a:lnTo>
                <a:lnTo>
                  <a:pt x="836" y="109"/>
                </a:lnTo>
                <a:lnTo>
                  <a:pt x="836" y="109"/>
                </a:lnTo>
                <a:lnTo>
                  <a:pt x="836" y="110"/>
                </a:lnTo>
                <a:lnTo>
                  <a:pt x="836" y="111"/>
                </a:lnTo>
                <a:lnTo>
                  <a:pt x="836" y="111"/>
                </a:lnTo>
                <a:lnTo>
                  <a:pt x="836" y="112"/>
                </a:lnTo>
                <a:lnTo>
                  <a:pt x="836" y="113"/>
                </a:lnTo>
                <a:lnTo>
                  <a:pt x="836" y="113"/>
                </a:lnTo>
                <a:lnTo>
                  <a:pt x="836" y="114"/>
                </a:lnTo>
                <a:lnTo>
                  <a:pt x="837" y="114"/>
                </a:lnTo>
                <a:lnTo>
                  <a:pt x="837" y="115"/>
                </a:lnTo>
                <a:lnTo>
                  <a:pt x="838" y="115"/>
                </a:lnTo>
                <a:lnTo>
                  <a:pt x="838" y="116"/>
                </a:lnTo>
                <a:lnTo>
                  <a:pt x="839" y="116"/>
                </a:lnTo>
                <a:lnTo>
                  <a:pt x="840" y="116"/>
                </a:lnTo>
                <a:lnTo>
                  <a:pt x="841" y="116"/>
                </a:lnTo>
                <a:lnTo>
                  <a:pt x="841" y="117"/>
                </a:lnTo>
                <a:lnTo>
                  <a:pt x="842" y="117"/>
                </a:lnTo>
                <a:lnTo>
                  <a:pt x="843" y="117"/>
                </a:lnTo>
                <a:lnTo>
                  <a:pt x="843" y="118"/>
                </a:lnTo>
                <a:lnTo>
                  <a:pt x="844" y="118"/>
                </a:lnTo>
                <a:lnTo>
                  <a:pt x="845" y="118"/>
                </a:lnTo>
                <a:lnTo>
                  <a:pt x="845" y="119"/>
                </a:lnTo>
                <a:lnTo>
                  <a:pt x="845" y="120"/>
                </a:lnTo>
                <a:lnTo>
                  <a:pt x="845" y="120"/>
                </a:lnTo>
                <a:lnTo>
                  <a:pt x="845" y="121"/>
                </a:lnTo>
                <a:lnTo>
                  <a:pt x="845" y="122"/>
                </a:lnTo>
                <a:lnTo>
                  <a:pt x="846" y="122"/>
                </a:lnTo>
                <a:lnTo>
                  <a:pt x="846" y="123"/>
                </a:lnTo>
                <a:lnTo>
                  <a:pt x="846" y="124"/>
                </a:lnTo>
                <a:lnTo>
                  <a:pt x="846" y="125"/>
                </a:lnTo>
                <a:lnTo>
                  <a:pt x="847" y="127"/>
                </a:lnTo>
                <a:lnTo>
                  <a:pt x="847" y="128"/>
                </a:lnTo>
                <a:lnTo>
                  <a:pt x="847" y="129"/>
                </a:lnTo>
                <a:lnTo>
                  <a:pt x="847" y="130"/>
                </a:lnTo>
                <a:lnTo>
                  <a:pt x="847" y="131"/>
                </a:lnTo>
                <a:lnTo>
                  <a:pt x="848" y="131"/>
                </a:lnTo>
                <a:lnTo>
                  <a:pt x="848" y="131"/>
                </a:lnTo>
                <a:lnTo>
                  <a:pt x="848" y="133"/>
                </a:lnTo>
                <a:lnTo>
                  <a:pt x="848" y="134"/>
                </a:lnTo>
                <a:lnTo>
                  <a:pt x="849" y="135"/>
                </a:lnTo>
                <a:lnTo>
                  <a:pt x="848" y="135"/>
                </a:lnTo>
                <a:lnTo>
                  <a:pt x="849" y="136"/>
                </a:lnTo>
                <a:lnTo>
                  <a:pt x="849" y="136"/>
                </a:lnTo>
                <a:lnTo>
                  <a:pt x="849" y="137"/>
                </a:lnTo>
                <a:lnTo>
                  <a:pt x="850" y="138"/>
                </a:lnTo>
                <a:lnTo>
                  <a:pt x="850" y="139"/>
                </a:lnTo>
                <a:lnTo>
                  <a:pt x="850" y="140"/>
                </a:lnTo>
                <a:lnTo>
                  <a:pt x="850" y="140"/>
                </a:lnTo>
                <a:lnTo>
                  <a:pt x="850" y="141"/>
                </a:lnTo>
                <a:lnTo>
                  <a:pt x="850" y="142"/>
                </a:lnTo>
                <a:lnTo>
                  <a:pt x="850" y="143"/>
                </a:lnTo>
                <a:lnTo>
                  <a:pt x="850" y="144"/>
                </a:lnTo>
                <a:lnTo>
                  <a:pt x="850" y="145"/>
                </a:lnTo>
                <a:lnTo>
                  <a:pt x="851" y="145"/>
                </a:lnTo>
                <a:lnTo>
                  <a:pt x="851" y="145"/>
                </a:lnTo>
                <a:lnTo>
                  <a:pt x="851" y="146"/>
                </a:lnTo>
                <a:lnTo>
                  <a:pt x="851" y="147"/>
                </a:lnTo>
                <a:lnTo>
                  <a:pt x="851" y="149"/>
                </a:lnTo>
                <a:lnTo>
                  <a:pt x="852" y="149"/>
                </a:lnTo>
                <a:lnTo>
                  <a:pt x="852" y="150"/>
                </a:lnTo>
                <a:lnTo>
                  <a:pt x="853" y="151"/>
                </a:lnTo>
                <a:lnTo>
                  <a:pt x="853" y="152"/>
                </a:lnTo>
                <a:lnTo>
                  <a:pt x="853" y="153"/>
                </a:lnTo>
                <a:lnTo>
                  <a:pt x="854" y="154"/>
                </a:lnTo>
                <a:lnTo>
                  <a:pt x="854" y="154"/>
                </a:lnTo>
                <a:lnTo>
                  <a:pt x="854" y="155"/>
                </a:lnTo>
                <a:lnTo>
                  <a:pt x="854" y="157"/>
                </a:lnTo>
                <a:lnTo>
                  <a:pt x="854" y="158"/>
                </a:lnTo>
                <a:lnTo>
                  <a:pt x="854" y="158"/>
                </a:lnTo>
                <a:lnTo>
                  <a:pt x="854" y="159"/>
                </a:lnTo>
                <a:lnTo>
                  <a:pt x="854" y="160"/>
                </a:lnTo>
                <a:lnTo>
                  <a:pt x="854" y="161"/>
                </a:lnTo>
                <a:lnTo>
                  <a:pt x="854" y="162"/>
                </a:lnTo>
                <a:lnTo>
                  <a:pt x="855" y="162"/>
                </a:lnTo>
                <a:lnTo>
                  <a:pt x="855" y="163"/>
                </a:lnTo>
                <a:lnTo>
                  <a:pt x="855" y="163"/>
                </a:lnTo>
                <a:lnTo>
                  <a:pt x="855" y="164"/>
                </a:lnTo>
                <a:lnTo>
                  <a:pt x="856" y="165"/>
                </a:lnTo>
                <a:lnTo>
                  <a:pt x="856" y="166"/>
                </a:lnTo>
                <a:lnTo>
                  <a:pt x="856" y="167"/>
                </a:lnTo>
                <a:lnTo>
                  <a:pt x="856" y="167"/>
                </a:lnTo>
                <a:lnTo>
                  <a:pt x="856" y="168"/>
                </a:lnTo>
                <a:lnTo>
                  <a:pt x="857" y="168"/>
                </a:lnTo>
                <a:lnTo>
                  <a:pt x="857" y="169"/>
                </a:lnTo>
                <a:lnTo>
                  <a:pt x="857" y="170"/>
                </a:lnTo>
                <a:lnTo>
                  <a:pt x="857" y="171"/>
                </a:lnTo>
                <a:lnTo>
                  <a:pt x="857" y="172"/>
                </a:lnTo>
                <a:lnTo>
                  <a:pt x="858" y="172"/>
                </a:lnTo>
                <a:lnTo>
                  <a:pt x="858" y="173"/>
                </a:lnTo>
                <a:lnTo>
                  <a:pt x="858" y="174"/>
                </a:lnTo>
                <a:lnTo>
                  <a:pt x="858" y="175"/>
                </a:lnTo>
                <a:lnTo>
                  <a:pt x="859" y="175"/>
                </a:lnTo>
                <a:lnTo>
                  <a:pt x="859" y="176"/>
                </a:lnTo>
                <a:lnTo>
                  <a:pt x="859" y="176"/>
                </a:lnTo>
                <a:lnTo>
                  <a:pt x="859" y="177"/>
                </a:lnTo>
                <a:lnTo>
                  <a:pt x="858" y="177"/>
                </a:lnTo>
                <a:lnTo>
                  <a:pt x="858" y="178"/>
                </a:lnTo>
                <a:lnTo>
                  <a:pt x="858" y="179"/>
                </a:lnTo>
                <a:lnTo>
                  <a:pt x="858" y="180"/>
                </a:lnTo>
                <a:lnTo>
                  <a:pt x="858" y="181"/>
                </a:lnTo>
                <a:lnTo>
                  <a:pt x="858" y="181"/>
                </a:lnTo>
                <a:lnTo>
                  <a:pt x="858" y="182"/>
                </a:lnTo>
                <a:lnTo>
                  <a:pt x="859" y="182"/>
                </a:lnTo>
                <a:lnTo>
                  <a:pt x="859" y="183"/>
                </a:lnTo>
                <a:lnTo>
                  <a:pt x="859" y="184"/>
                </a:lnTo>
                <a:lnTo>
                  <a:pt x="859" y="185"/>
                </a:lnTo>
                <a:lnTo>
                  <a:pt x="859" y="185"/>
                </a:lnTo>
                <a:lnTo>
                  <a:pt x="859" y="186"/>
                </a:lnTo>
                <a:lnTo>
                  <a:pt x="859" y="188"/>
                </a:lnTo>
                <a:lnTo>
                  <a:pt x="859" y="188"/>
                </a:lnTo>
                <a:lnTo>
                  <a:pt x="859" y="189"/>
                </a:lnTo>
                <a:lnTo>
                  <a:pt x="859" y="190"/>
                </a:lnTo>
                <a:lnTo>
                  <a:pt x="859" y="190"/>
                </a:lnTo>
                <a:lnTo>
                  <a:pt x="859" y="191"/>
                </a:lnTo>
                <a:lnTo>
                  <a:pt x="860" y="191"/>
                </a:lnTo>
                <a:lnTo>
                  <a:pt x="860" y="192"/>
                </a:lnTo>
                <a:lnTo>
                  <a:pt x="860" y="193"/>
                </a:lnTo>
                <a:lnTo>
                  <a:pt x="861" y="193"/>
                </a:lnTo>
                <a:lnTo>
                  <a:pt x="861" y="194"/>
                </a:lnTo>
                <a:lnTo>
                  <a:pt x="861" y="194"/>
                </a:lnTo>
                <a:lnTo>
                  <a:pt x="861" y="195"/>
                </a:lnTo>
                <a:lnTo>
                  <a:pt x="861" y="196"/>
                </a:lnTo>
                <a:lnTo>
                  <a:pt x="861" y="197"/>
                </a:lnTo>
                <a:lnTo>
                  <a:pt x="862" y="199"/>
                </a:lnTo>
                <a:lnTo>
                  <a:pt x="862" y="200"/>
                </a:lnTo>
                <a:lnTo>
                  <a:pt x="862" y="201"/>
                </a:lnTo>
                <a:lnTo>
                  <a:pt x="863" y="201"/>
                </a:lnTo>
                <a:lnTo>
                  <a:pt x="863" y="202"/>
                </a:lnTo>
                <a:lnTo>
                  <a:pt x="863" y="203"/>
                </a:lnTo>
                <a:lnTo>
                  <a:pt x="863" y="203"/>
                </a:lnTo>
                <a:lnTo>
                  <a:pt x="863" y="204"/>
                </a:lnTo>
                <a:lnTo>
                  <a:pt x="863" y="205"/>
                </a:lnTo>
                <a:lnTo>
                  <a:pt x="863" y="206"/>
                </a:lnTo>
                <a:lnTo>
                  <a:pt x="863" y="207"/>
                </a:lnTo>
                <a:lnTo>
                  <a:pt x="864" y="208"/>
                </a:lnTo>
                <a:lnTo>
                  <a:pt x="864" y="208"/>
                </a:lnTo>
                <a:lnTo>
                  <a:pt x="864" y="209"/>
                </a:lnTo>
                <a:lnTo>
                  <a:pt x="865" y="209"/>
                </a:lnTo>
                <a:lnTo>
                  <a:pt x="865" y="210"/>
                </a:lnTo>
                <a:lnTo>
                  <a:pt x="865" y="211"/>
                </a:lnTo>
                <a:lnTo>
                  <a:pt x="866" y="211"/>
                </a:lnTo>
                <a:lnTo>
                  <a:pt x="866" y="212"/>
                </a:lnTo>
                <a:lnTo>
                  <a:pt x="865" y="212"/>
                </a:lnTo>
                <a:lnTo>
                  <a:pt x="866" y="212"/>
                </a:lnTo>
                <a:lnTo>
                  <a:pt x="866" y="213"/>
                </a:lnTo>
                <a:lnTo>
                  <a:pt x="866" y="214"/>
                </a:lnTo>
                <a:lnTo>
                  <a:pt x="866" y="215"/>
                </a:lnTo>
                <a:lnTo>
                  <a:pt x="867" y="216"/>
                </a:lnTo>
                <a:lnTo>
                  <a:pt x="867" y="217"/>
                </a:lnTo>
                <a:lnTo>
                  <a:pt x="867" y="217"/>
                </a:lnTo>
                <a:lnTo>
                  <a:pt x="867" y="218"/>
                </a:lnTo>
                <a:lnTo>
                  <a:pt x="867" y="219"/>
                </a:lnTo>
                <a:lnTo>
                  <a:pt x="867" y="220"/>
                </a:lnTo>
                <a:lnTo>
                  <a:pt x="867" y="221"/>
                </a:lnTo>
                <a:lnTo>
                  <a:pt x="867" y="221"/>
                </a:lnTo>
                <a:lnTo>
                  <a:pt x="867" y="222"/>
                </a:lnTo>
                <a:lnTo>
                  <a:pt x="866" y="222"/>
                </a:lnTo>
                <a:lnTo>
                  <a:pt x="866" y="223"/>
                </a:lnTo>
                <a:lnTo>
                  <a:pt x="866" y="224"/>
                </a:lnTo>
                <a:lnTo>
                  <a:pt x="866" y="225"/>
                </a:lnTo>
                <a:lnTo>
                  <a:pt x="866" y="226"/>
                </a:lnTo>
                <a:lnTo>
                  <a:pt x="867" y="226"/>
                </a:lnTo>
                <a:lnTo>
                  <a:pt x="867" y="226"/>
                </a:lnTo>
                <a:lnTo>
                  <a:pt x="867" y="227"/>
                </a:lnTo>
                <a:lnTo>
                  <a:pt x="867" y="228"/>
                </a:lnTo>
                <a:lnTo>
                  <a:pt x="866" y="228"/>
                </a:lnTo>
                <a:lnTo>
                  <a:pt x="867" y="228"/>
                </a:lnTo>
                <a:lnTo>
                  <a:pt x="867" y="229"/>
                </a:lnTo>
                <a:lnTo>
                  <a:pt x="867" y="230"/>
                </a:lnTo>
                <a:lnTo>
                  <a:pt x="867" y="231"/>
                </a:lnTo>
                <a:lnTo>
                  <a:pt x="867" y="231"/>
                </a:lnTo>
                <a:lnTo>
                  <a:pt x="867" y="232"/>
                </a:lnTo>
                <a:lnTo>
                  <a:pt x="868" y="232"/>
                </a:lnTo>
                <a:lnTo>
                  <a:pt x="868" y="233"/>
                </a:lnTo>
                <a:lnTo>
                  <a:pt x="868" y="234"/>
                </a:lnTo>
                <a:lnTo>
                  <a:pt x="868" y="235"/>
                </a:lnTo>
                <a:lnTo>
                  <a:pt x="868" y="235"/>
                </a:lnTo>
                <a:lnTo>
                  <a:pt x="868" y="236"/>
                </a:lnTo>
                <a:lnTo>
                  <a:pt x="868" y="237"/>
                </a:lnTo>
                <a:lnTo>
                  <a:pt x="868" y="238"/>
                </a:lnTo>
                <a:lnTo>
                  <a:pt x="869" y="239"/>
                </a:lnTo>
                <a:lnTo>
                  <a:pt x="868" y="239"/>
                </a:lnTo>
                <a:lnTo>
                  <a:pt x="869" y="240"/>
                </a:lnTo>
                <a:lnTo>
                  <a:pt x="870" y="240"/>
                </a:lnTo>
                <a:lnTo>
                  <a:pt x="870" y="240"/>
                </a:lnTo>
                <a:lnTo>
                  <a:pt x="870" y="241"/>
                </a:lnTo>
                <a:lnTo>
                  <a:pt x="870" y="242"/>
                </a:lnTo>
                <a:lnTo>
                  <a:pt x="870" y="243"/>
                </a:lnTo>
                <a:lnTo>
                  <a:pt x="870" y="244"/>
                </a:lnTo>
                <a:lnTo>
                  <a:pt x="871" y="244"/>
                </a:lnTo>
                <a:lnTo>
                  <a:pt x="871" y="244"/>
                </a:lnTo>
                <a:lnTo>
                  <a:pt x="871" y="245"/>
                </a:lnTo>
                <a:lnTo>
                  <a:pt x="871" y="246"/>
                </a:lnTo>
                <a:lnTo>
                  <a:pt x="871" y="247"/>
                </a:lnTo>
                <a:lnTo>
                  <a:pt x="872" y="247"/>
                </a:lnTo>
                <a:lnTo>
                  <a:pt x="872" y="248"/>
                </a:lnTo>
                <a:lnTo>
                  <a:pt x="872" y="248"/>
                </a:lnTo>
                <a:lnTo>
                  <a:pt x="872" y="249"/>
                </a:lnTo>
                <a:lnTo>
                  <a:pt x="873" y="249"/>
                </a:lnTo>
                <a:lnTo>
                  <a:pt x="873" y="250"/>
                </a:lnTo>
                <a:lnTo>
                  <a:pt x="873" y="251"/>
                </a:lnTo>
                <a:lnTo>
                  <a:pt x="874" y="251"/>
                </a:lnTo>
                <a:lnTo>
                  <a:pt x="874" y="252"/>
                </a:lnTo>
                <a:lnTo>
                  <a:pt x="875" y="253"/>
                </a:lnTo>
                <a:lnTo>
                  <a:pt x="874" y="253"/>
                </a:lnTo>
                <a:lnTo>
                  <a:pt x="875" y="253"/>
                </a:lnTo>
                <a:lnTo>
                  <a:pt x="875" y="253"/>
                </a:lnTo>
                <a:lnTo>
                  <a:pt x="875" y="254"/>
                </a:lnTo>
                <a:lnTo>
                  <a:pt x="875" y="255"/>
                </a:lnTo>
                <a:lnTo>
                  <a:pt x="876" y="255"/>
                </a:lnTo>
                <a:lnTo>
                  <a:pt x="876" y="256"/>
                </a:lnTo>
                <a:lnTo>
                  <a:pt x="876" y="257"/>
                </a:lnTo>
                <a:lnTo>
                  <a:pt x="876" y="258"/>
                </a:lnTo>
                <a:lnTo>
                  <a:pt x="876" y="258"/>
                </a:lnTo>
                <a:lnTo>
                  <a:pt x="876" y="259"/>
                </a:lnTo>
                <a:lnTo>
                  <a:pt x="877" y="260"/>
                </a:lnTo>
                <a:lnTo>
                  <a:pt x="876" y="261"/>
                </a:lnTo>
                <a:lnTo>
                  <a:pt x="877" y="261"/>
                </a:lnTo>
                <a:lnTo>
                  <a:pt x="877" y="262"/>
                </a:lnTo>
                <a:lnTo>
                  <a:pt x="877" y="262"/>
                </a:lnTo>
                <a:lnTo>
                  <a:pt x="877" y="263"/>
                </a:lnTo>
                <a:lnTo>
                  <a:pt x="877" y="263"/>
                </a:lnTo>
                <a:lnTo>
                  <a:pt x="877" y="264"/>
                </a:lnTo>
                <a:lnTo>
                  <a:pt x="877" y="265"/>
                </a:lnTo>
                <a:lnTo>
                  <a:pt x="877" y="267"/>
                </a:lnTo>
                <a:lnTo>
                  <a:pt x="877" y="267"/>
                </a:lnTo>
                <a:lnTo>
                  <a:pt x="877" y="268"/>
                </a:lnTo>
                <a:lnTo>
                  <a:pt x="877" y="269"/>
                </a:lnTo>
                <a:lnTo>
                  <a:pt x="878" y="270"/>
                </a:lnTo>
                <a:lnTo>
                  <a:pt x="878" y="271"/>
                </a:lnTo>
                <a:lnTo>
                  <a:pt x="878" y="271"/>
                </a:lnTo>
                <a:lnTo>
                  <a:pt x="878" y="272"/>
                </a:lnTo>
                <a:lnTo>
                  <a:pt x="878" y="273"/>
                </a:lnTo>
                <a:lnTo>
                  <a:pt x="878" y="274"/>
                </a:lnTo>
                <a:lnTo>
                  <a:pt x="879" y="275"/>
                </a:lnTo>
                <a:lnTo>
                  <a:pt x="879" y="276"/>
                </a:lnTo>
                <a:lnTo>
                  <a:pt x="879" y="276"/>
                </a:lnTo>
                <a:lnTo>
                  <a:pt x="879" y="277"/>
                </a:lnTo>
                <a:lnTo>
                  <a:pt x="879" y="278"/>
                </a:lnTo>
                <a:lnTo>
                  <a:pt x="879" y="279"/>
                </a:lnTo>
                <a:lnTo>
                  <a:pt x="879" y="280"/>
                </a:lnTo>
                <a:lnTo>
                  <a:pt x="879" y="280"/>
                </a:lnTo>
                <a:lnTo>
                  <a:pt x="879" y="281"/>
                </a:lnTo>
                <a:lnTo>
                  <a:pt x="879" y="282"/>
                </a:lnTo>
                <a:lnTo>
                  <a:pt x="880" y="282"/>
                </a:lnTo>
                <a:lnTo>
                  <a:pt x="880" y="283"/>
                </a:lnTo>
                <a:lnTo>
                  <a:pt x="880" y="284"/>
                </a:lnTo>
                <a:lnTo>
                  <a:pt x="880" y="285"/>
                </a:lnTo>
                <a:lnTo>
                  <a:pt x="880" y="285"/>
                </a:lnTo>
                <a:lnTo>
                  <a:pt x="880" y="286"/>
                </a:lnTo>
                <a:lnTo>
                  <a:pt x="879" y="287"/>
                </a:lnTo>
                <a:lnTo>
                  <a:pt x="879" y="288"/>
                </a:lnTo>
                <a:lnTo>
                  <a:pt x="879" y="289"/>
                </a:lnTo>
                <a:lnTo>
                  <a:pt x="879" y="289"/>
                </a:lnTo>
                <a:lnTo>
                  <a:pt x="879" y="290"/>
                </a:lnTo>
                <a:lnTo>
                  <a:pt x="879" y="291"/>
                </a:lnTo>
                <a:lnTo>
                  <a:pt x="879" y="292"/>
                </a:lnTo>
                <a:lnTo>
                  <a:pt x="879" y="293"/>
                </a:lnTo>
                <a:lnTo>
                  <a:pt x="879" y="294"/>
                </a:lnTo>
                <a:lnTo>
                  <a:pt x="879" y="294"/>
                </a:lnTo>
                <a:lnTo>
                  <a:pt x="879" y="295"/>
                </a:lnTo>
                <a:lnTo>
                  <a:pt x="878" y="296"/>
                </a:lnTo>
                <a:lnTo>
                  <a:pt x="878" y="297"/>
                </a:lnTo>
                <a:lnTo>
                  <a:pt x="878" y="298"/>
                </a:lnTo>
                <a:lnTo>
                  <a:pt x="878" y="298"/>
                </a:lnTo>
                <a:lnTo>
                  <a:pt x="879" y="299"/>
                </a:lnTo>
                <a:lnTo>
                  <a:pt x="879" y="300"/>
                </a:lnTo>
                <a:lnTo>
                  <a:pt x="879" y="301"/>
                </a:lnTo>
                <a:lnTo>
                  <a:pt x="880" y="302"/>
                </a:lnTo>
                <a:lnTo>
                  <a:pt x="881" y="302"/>
                </a:lnTo>
                <a:lnTo>
                  <a:pt x="881" y="303"/>
                </a:lnTo>
                <a:lnTo>
                  <a:pt x="881" y="303"/>
                </a:lnTo>
                <a:lnTo>
                  <a:pt x="881" y="304"/>
                </a:lnTo>
                <a:lnTo>
                  <a:pt x="881" y="305"/>
                </a:lnTo>
                <a:lnTo>
                  <a:pt x="881" y="306"/>
                </a:lnTo>
                <a:lnTo>
                  <a:pt x="881" y="307"/>
                </a:lnTo>
                <a:lnTo>
                  <a:pt x="881" y="307"/>
                </a:lnTo>
                <a:lnTo>
                  <a:pt x="882" y="308"/>
                </a:lnTo>
                <a:lnTo>
                  <a:pt x="883" y="309"/>
                </a:lnTo>
                <a:lnTo>
                  <a:pt x="884" y="309"/>
                </a:lnTo>
                <a:lnTo>
                  <a:pt x="884" y="310"/>
                </a:lnTo>
                <a:lnTo>
                  <a:pt x="884" y="311"/>
                </a:lnTo>
                <a:lnTo>
                  <a:pt x="885" y="312"/>
                </a:lnTo>
                <a:lnTo>
                  <a:pt x="885" y="312"/>
                </a:lnTo>
                <a:lnTo>
                  <a:pt x="886" y="313"/>
                </a:lnTo>
                <a:lnTo>
                  <a:pt x="886" y="314"/>
                </a:lnTo>
                <a:lnTo>
                  <a:pt x="885" y="314"/>
                </a:lnTo>
                <a:lnTo>
                  <a:pt x="884" y="314"/>
                </a:lnTo>
                <a:lnTo>
                  <a:pt x="883" y="314"/>
                </a:lnTo>
                <a:lnTo>
                  <a:pt x="883" y="315"/>
                </a:lnTo>
                <a:lnTo>
                  <a:pt x="884" y="316"/>
                </a:lnTo>
                <a:lnTo>
                  <a:pt x="883" y="316"/>
                </a:lnTo>
                <a:lnTo>
                  <a:pt x="883" y="316"/>
                </a:lnTo>
                <a:lnTo>
                  <a:pt x="883" y="317"/>
                </a:lnTo>
                <a:lnTo>
                  <a:pt x="883" y="318"/>
                </a:lnTo>
                <a:lnTo>
                  <a:pt x="883" y="319"/>
                </a:lnTo>
                <a:lnTo>
                  <a:pt x="883" y="320"/>
                </a:lnTo>
                <a:lnTo>
                  <a:pt x="883" y="319"/>
                </a:lnTo>
                <a:lnTo>
                  <a:pt x="884" y="318"/>
                </a:lnTo>
                <a:lnTo>
                  <a:pt x="884" y="317"/>
                </a:lnTo>
                <a:lnTo>
                  <a:pt x="884" y="316"/>
                </a:lnTo>
                <a:lnTo>
                  <a:pt x="884" y="316"/>
                </a:lnTo>
                <a:lnTo>
                  <a:pt x="884" y="316"/>
                </a:lnTo>
                <a:lnTo>
                  <a:pt x="884" y="317"/>
                </a:lnTo>
                <a:lnTo>
                  <a:pt x="884" y="318"/>
                </a:lnTo>
                <a:lnTo>
                  <a:pt x="884" y="319"/>
                </a:lnTo>
                <a:lnTo>
                  <a:pt x="884" y="320"/>
                </a:lnTo>
                <a:lnTo>
                  <a:pt x="884" y="321"/>
                </a:lnTo>
                <a:lnTo>
                  <a:pt x="884" y="321"/>
                </a:lnTo>
                <a:lnTo>
                  <a:pt x="885" y="321"/>
                </a:lnTo>
                <a:lnTo>
                  <a:pt x="885" y="322"/>
                </a:lnTo>
                <a:lnTo>
                  <a:pt x="886" y="322"/>
                </a:lnTo>
                <a:lnTo>
                  <a:pt x="886" y="322"/>
                </a:lnTo>
                <a:lnTo>
                  <a:pt x="886" y="323"/>
                </a:lnTo>
                <a:lnTo>
                  <a:pt x="887" y="323"/>
                </a:lnTo>
                <a:lnTo>
                  <a:pt x="887" y="324"/>
                </a:lnTo>
                <a:lnTo>
                  <a:pt x="888" y="324"/>
                </a:lnTo>
                <a:lnTo>
                  <a:pt x="888" y="325"/>
                </a:lnTo>
                <a:lnTo>
                  <a:pt x="889" y="325"/>
                </a:lnTo>
                <a:lnTo>
                  <a:pt x="890" y="325"/>
                </a:lnTo>
                <a:lnTo>
                  <a:pt x="890" y="325"/>
                </a:lnTo>
                <a:lnTo>
                  <a:pt x="890" y="325"/>
                </a:lnTo>
                <a:lnTo>
                  <a:pt x="891" y="326"/>
                </a:lnTo>
                <a:lnTo>
                  <a:pt x="892" y="327"/>
                </a:lnTo>
                <a:lnTo>
                  <a:pt x="893" y="327"/>
                </a:lnTo>
                <a:lnTo>
                  <a:pt x="893" y="328"/>
                </a:lnTo>
                <a:lnTo>
                  <a:pt x="894" y="328"/>
                </a:lnTo>
                <a:lnTo>
                  <a:pt x="895" y="329"/>
                </a:lnTo>
                <a:lnTo>
                  <a:pt x="895" y="330"/>
                </a:lnTo>
                <a:lnTo>
                  <a:pt x="896" y="330"/>
                </a:lnTo>
                <a:lnTo>
                  <a:pt x="897" y="331"/>
                </a:lnTo>
                <a:lnTo>
                  <a:pt x="897" y="332"/>
                </a:lnTo>
                <a:lnTo>
                  <a:pt x="898" y="332"/>
                </a:lnTo>
                <a:lnTo>
                  <a:pt x="899" y="332"/>
                </a:lnTo>
                <a:lnTo>
                  <a:pt x="899" y="333"/>
                </a:lnTo>
                <a:lnTo>
                  <a:pt x="899" y="334"/>
                </a:lnTo>
                <a:lnTo>
                  <a:pt x="900" y="334"/>
                </a:lnTo>
                <a:lnTo>
                  <a:pt x="901" y="334"/>
                </a:lnTo>
                <a:lnTo>
                  <a:pt x="901" y="335"/>
                </a:lnTo>
                <a:lnTo>
                  <a:pt x="902" y="336"/>
                </a:lnTo>
                <a:lnTo>
                  <a:pt x="903" y="336"/>
                </a:lnTo>
                <a:lnTo>
                  <a:pt x="904" y="337"/>
                </a:lnTo>
                <a:lnTo>
                  <a:pt x="904" y="338"/>
                </a:lnTo>
                <a:lnTo>
                  <a:pt x="904" y="338"/>
                </a:lnTo>
                <a:lnTo>
                  <a:pt x="904" y="339"/>
                </a:lnTo>
                <a:lnTo>
                  <a:pt x="905" y="339"/>
                </a:lnTo>
                <a:lnTo>
                  <a:pt x="905" y="339"/>
                </a:lnTo>
                <a:lnTo>
                  <a:pt x="905" y="340"/>
                </a:lnTo>
                <a:lnTo>
                  <a:pt x="905" y="341"/>
                </a:lnTo>
                <a:lnTo>
                  <a:pt x="905" y="342"/>
                </a:lnTo>
                <a:lnTo>
                  <a:pt x="905" y="343"/>
                </a:lnTo>
                <a:lnTo>
                  <a:pt x="906" y="343"/>
                </a:lnTo>
                <a:lnTo>
                  <a:pt x="906" y="344"/>
                </a:lnTo>
                <a:lnTo>
                  <a:pt x="907" y="346"/>
                </a:lnTo>
                <a:lnTo>
                  <a:pt x="907" y="348"/>
                </a:lnTo>
                <a:lnTo>
                  <a:pt x="908" y="348"/>
                </a:lnTo>
                <a:lnTo>
                  <a:pt x="908" y="348"/>
                </a:lnTo>
                <a:lnTo>
                  <a:pt x="908" y="348"/>
                </a:lnTo>
                <a:lnTo>
                  <a:pt x="908" y="349"/>
                </a:lnTo>
                <a:lnTo>
                  <a:pt x="908" y="350"/>
                </a:lnTo>
                <a:lnTo>
                  <a:pt x="909" y="350"/>
                </a:lnTo>
                <a:lnTo>
                  <a:pt x="910" y="351"/>
                </a:lnTo>
                <a:lnTo>
                  <a:pt x="910" y="352"/>
                </a:lnTo>
                <a:lnTo>
                  <a:pt x="911" y="352"/>
                </a:lnTo>
                <a:lnTo>
                  <a:pt x="911" y="352"/>
                </a:lnTo>
                <a:lnTo>
                  <a:pt x="912" y="353"/>
                </a:lnTo>
                <a:lnTo>
                  <a:pt x="912" y="354"/>
                </a:lnTo>
                <a:lnTo>
                  <a:pt x="913" y="354"/>
                </a:lnTo>
                <a:lnTo>
                  <a:pt x="913" y="355"/>
                </a:lnTo>
                <a:lnTo>
                  <a:pt x="913" y="355"/>
                </a:lnTo>
                <a:lnTo>
                  <a:pt x="913" y="356"/>
                </a:lnTo>
                <a:lnTo>
                  <a:pt x="914" y="356"/>
                </a:lnTo>
                <a:lnTo>
                  <a:pt x="915" y="357"/>
                </a:lnTo>
                <a:lnTo>
                  <a:pt x="916" y="357"/>
                </a:lnTo>
                <a:lnTo>
                  <a:pt x="917" y="358"/>
                </a:lnTo>
                <a:lnTo>
                  <a:pt x="917" y="358"/>
                </a:lnTo>
                <a:lnTo>
                  <a:pt x="918" y="359"/>
                </a:lnTo>
                <a:lnTo>
                  <a:pt x="919" y="359"/>
                </a:lnTo>
                <a:lnTo>
                  <a:pt x="920" y="360"/>
                </a:lnTo>
                <a:lnTo>
                  <a:pt x="920" y="359"/>
                </a:lnTo>
                <a:lnTo>
                  <a:pt x="921" y="359"/>
                </a:lnTo>
                <a:lnTo>
                  <a:pt x="921" y="356"/>
                </a:lnTo>
                <a:lnTo>
                  <a:pt x="920" y="356"/>
                </a:lnTo>
                <a:lnTo>
                  <a:pt x="919" y="354"/>
                </a:lnTo>
                <a:lnTo>
                  <a:pt x="919" y="353"/>
                </a:lnTo>
                <a:lnTo>
                  <a:pt x="921" y="354"/>
                </a:lnTo>
                <a:lnTo>
                  <a:pt x="922" y="356"/>
                </a:lnTo>
                <a:lnTo>
                  <a:pt x="922" y="361"/>
                </a:lnTo>
                <a:lnTo>
                  <a:pt x="922" y="361"/>
                </a:lnTo>
                <a:lnTo>
                  <a:pt x="922" y="361"/>
                </a:lnTo>
                <a:lnTo>
                  <a:pt x="931" y="372"/>
                </a:lnTo>
                <a:lnTo>
                  <a:pt x="936" y="372"/>
                </a:lnTo>
                <a:lnTo>
                  <a:pt x="936" y="371"/>
                </a:lnTo>
                <a:lnTo>
                  <a:pt x="937" y="371"/>
                </a:lnTo>
                <a:lnTo>
                  <a:pt x="938" y="371"/>
                </a:lnTo>
                <a:lnTo>
                  <a:pt x="938" y="372"/>
                </a:lnTo>
                <a:lnTo>
                  <a:pt x="939" y="372"/>
                </a:lnTo>
                <a:lnTo>
                  <a:pt x="940" y="372"/>
                </a:lnTo>
                <a:lnTo>
                  <a:pt x="940" y="372"/>
                </a:lnTo>
                <a:lnTo>
                  <a:pt x="941" y="372"/>
                </a:lnTo>
                <a:lnTo>
                  <a:pt x="942" y="373"/>
                </a:lnTo>
                <a:lnTo>
                  <a:pt x="943" y="373"/>
                </a:lnTo>
                <a:lnTo>
                  <a:pt x="944" y="373"/>
                </a:lnTo>
                <a:lnTo>
                  <a:pt x="945" y="373"/>
                </a:lnTo>
                <a:lnTo>
                  <a:pt x="946" y="373"/>
                </a:lnTo>
                <a:lnTo>
                  <a:pt x="947" y="373"/>
                </a:lnTo>
                <a:lnTo>
                  <a:pt x="948" y="373"/>
                </a:lnTo>
                <a:lnTo>
                  <a:pt x="949" y="373"/>
                </a:lnTo>
                <a:lnTo>
                  <a:pt x="949" y="373"/>
                </a:lnTo>
                <a:lnTo>
                  <a:pt x="950" y="373"/>
                </a:lnTo>
                <a:lnTo>
                  <a:pt x="951" y="373"/>
                </a:lnTo>
                <a:lnTo>
                  <a:pt x="952" y="373"/>
                </a:lnTo>
                <a:lnTo>
                  <a:pt x="953" y="373"/>
                </a:lnTo>
                <a:lnTo>
                  <a:pt x="953" y="373"/>
                </a:lnTo>
                <a:lnTo>
                  <a:pt x="953" y="372"/>
                </a:lnTo>
                <a:lnTo>
                  <a:pt x="954" y="372"/>
                </a:lnTo>
                <a:lnTo>
                  <a:pt x="955" y="372"/>
                </a:lnTo>
                <a:lnTo>
                  <a:pt x="956" y="372"/>
                </a:lnTo>
                <a:lnTo>
                  <a:pt x="957" y="372"/>
                </a:lnTo>
                <a:lnTo>
                  <a:pt x="958" y="371"/>
                </a:lnTo>
                <a:lnTo>
                  <a:pt x="958" y="371"/>
                </a:lnTo>
                <a:lnTo>
                  <a:pt x="959" y="371"/>
                </a:lnTo>
                <a:lnTo>
                  <a:pt x="960" y="371"/>
                </a:lnTo>
                <a:lnTo>
                  <a:pt x="961" y="371"/>
                </a:lnTo>
                <a:lnTo>
                  <a:pt x="961" y="370"/>
                </a:lnTo>
                <a:lnTo>
                  <a:pt x="962" y="370"/>
                </a:lnTo>
                <a:lnTo>
                  <a:pt x="963" y="370"/>
                </a:lnTo>
                <a:lnTo>
                  <a:pt x="964" y="370"/>
                </a:lnTo>
                <a:lnTo>
                  <a:pt x="964" y="370"/>
                </a:lnTo>
                <a:lnTo>
                  <a:pt x="965" y="370"/>
                </a:lnTo>
                <a:lnTo>
                  <a:pt x="966" y="369"/>
                </a:lnTo>
                <a:lnTo>
                  <a:pt x="967" y="369"/>
                </a:lnTo>
                <a:lnTo>
                  <a:pt x="967" y="368"/>
                </a:lnTo>
                <a:lnTo>
                  <a:pt x="967" y="368"/>
                </a:lnTo>
                <a:lnTo>
                  <a:pt x="968" y="368"/>
                </a:lnTo>
                <a:lnTo>
                  <a:pt x="969" y="368"/>
                </a:lnTo>
                <a:lnTo>
                  <a:pt x="970" y="368"/>
                </a:lnTo>
                <a:lnTo>
                  <a:pt x="970" y="369"/>
                </a:lnTo>
                <a:lnTo>
                  <a:pt x="971" y="369"/>
                </a:lnTo>
                <a:lnTo>
                  <a:pt x="971" y="370"/>
                </a:lnTo>
                <a:lnTo>
                  <a:pt x="971" y="370"/>
                </a:lnTo>
                <a:lnTo>
                  <a:pt x="971" y="370"/>
                </a:lnTo>
                <a:lnTo>
                  <a:pt x="972" y="371"/>
                </a:lnTo>
                <a:lnTo>
                  <a:pt x="973" y="371"/>
                </a:lnTo>
                <a:lnTo>
                  <a:pt x="974" y="372"/>
                </a:lnTo>
                <a:lnTo>
                  <a:pt x="975" y="372"/>
                </a:lnTo>
                <a:lnTo>
                  <a:pt x="976" y="372"/>
                </a:lnTo>
                <a:lnTo>
                  <a:pt x="976" y="373"/>
                </a:lnTo>
                <a:lnTo>
                  <a:pt x="976" y="373"/>
                </a:lnTo>
                <a:lnTo>
                  <a:pt x="977" y="373"/>
                </a:lnTo>
                <a:lnTo>
                  <a:pt x="977" y="374"/>
                </a:lnTo>
                <a:lnTo>
                  <a:pt x="978" y="374"/>
                </a:lnTo>
                <a:lnTo>
                  <a:pt x="979" y="374"/>
                </a:lnTo>
                <a:lnTo>
                  <a:pt x="980" y="374"/>
                </a:lnTo>
                <a:lnTo>
                  <a:pt x="980" y="375"/>
                </a:lnTo>
                <a:lnTo>
                  <a:pt x="981" y="375"/>
                </a:lnTo>
                <a:lnTo>
                  <a:pt x="982" y="375"/>
                </a:lnTo>
                <a:lnTo>
                  <a:pt x="983" y="376"/>
                </a:lnTo>
                <a:lnTo>
                  <a:pt x="984" y="376"/>
                </a:lnTo>
                <a:lnTo>
                  <a:pt x="985" y="377"/>
                </a:lnTo>
                <a:lnTo>
                  <a:pt x="985" y="377"/>
                </a:lnTo>
                <a:lnTo>
                  <a:pt x="985" y="378"/>
                </a:lnTo>
                <a:lnTo>
                  <a:pt x="986" y="378"/>
                </a:lnTo>
                <a:lnTo>
                  <a:pt x="987" y="378"/>
                </a:lnTo>
                <a:lnTo>
                  <a:pt x="988" y="378"/>
                </a:lnTo>
                <a:lnTo>
                  <a:pt x="988" y="379"/>
                </a:lnTo>
                <a:lnTo>
                  <a:pt x="989" y="379"/>
                </a:lnTo>
                <a:lnTo>
                  <a:pt x="989" y="378"/>
                </a:lnTo>
                <a:lnTo>
                  <a:pt x="989" y="379"/>
                </a:lnTo>
                <a:lnTo>
                  <a:pt x="990" y="379"/>
                </a:lnTo>
                <a:lnTo>
                  <a:pt x="990" y="379"/>
                </a:lnTo>
                <a:lnTo>
                  <a:pt x="991" y="379"/>
                </a:lnTo>
                <a:lnTo>
                  <a:pt x="992" y="380"/>
                </a:lnTo>
                <a:lnTo>
                  <a:pt x="993" y="380"/>
                </a:lnTo>
                <a:lnTo>
                  <a:pt x="994" y="381"/>
                </a:lnTo>
                <a:lnTo>
                  <a:pt x="994" y="381"/>
                </a:lnTo>
                <a:lnTo>
                  <a:pt x="995" y="381"/>
                </a:lnTo>
                <a:lnTo>
                  <a:pt x="996" y="382"/>
                </a:lnTo>
                <a:lnTo>
                  <a:pt x="997" y="382"/>
                </a:lnTo>
                <a:lnTo>
                  <a:pt x="998" y="383"/>
                </a:lnTo>
                <a:lnTo>
                  <a:pt x="998" y="383"/>
                </a:lnTo>
                <a:lnTo>
                  <a:pt x="998" y="384"/>
                </a:lnTo>
                <a:lnTo>
                  <a:pt x="999" y="384"/>
                </a:lnTo>
                <a:lnTo>
                  <a:pt x="999" y="384"/>
                </a:lnTo>
                <a:lnTo>
                  <a:pt x="1000" y="384"/>
                </a:lnTo>
                <a:lnTo>
                  <a:pt x="1001" y="385"/>
                </a:lnTo>
                <a:lnTo>
                  <a:pt x="1002" y="385"/>
                </a:lnTo>
                <a:lnTo>
                  <a:pt x="1003" y="386"/>
                </a:lnTo>
                <a:lnTo>
                  <a:pt x="1003" y="386"/>
                </a:lnTo>
                <a:lnTo>
                  <a:pt x="1004" y="386"/>
                </a:lnTo>
                <a:lnTo>
                  <a:pt x="1005" y="387"/>
                </a:lnTo>
                <a:lnTo>
                  <a:pt x="1006" y="387"/>
                </a:lnTo>
                <a:lnTo>
                  <a:pt x="1007" y="387"/>
                </a:lnTo>
                <a:lnTo>
                  <a:pt x="1007" y="388"/>
                </a:lnTo>
                <a:lnTo>
                  <a:pt x="1007" y="388"/>
                </a:lnTo>
                <a:lnTo>
                  <a:pt x="1008" y="388"/>
                </a:lnTo>
                <a:lnTo>
                  <a:pt x="1008" y="389"/>
                </a:lnTo>
                <a:lnTo>
                  <a:pt x="1009" y="389"/>
                </a:lnTo>
                <a:lnTo>
                  <a:pt x="1009" y="389"/>
                </a:lnTo>
                <a:lnTo>
                  <a:pt x="1010" y="389"/>
                </a:lnTo>
                <a:lnTo>
                  <a:pt x="1011" y="389"/>
                </a:lnTo>
                <a:lnTo>
                  <a:pt x="1012" y="390"/>
                </a:lnTo>
                <a:lnTo>
                  <a:pt x="1012" y="390"/>
                </a:lnTo>
                <a:lnTo>
                  <a:pt x="1012" y="391"/>
                </a:lnTo>
                <a:lnTo>
                  <a:pt x="1012" y="392"/>
                </a:lnTo>
                <a:lnTo>
                  <a:pt x="1012" y="393"/>
                </a:lnTo>
                <a:lnTo>
                  <a:pt x="1013" y="393"/>
                </a:lnTo>
                <a:lnTo>
                  <a:pt x="1013" y="394"/>
                </a:lnTo>
                <a:lnTo>
                  <a:pt x="1014" y="394"/>
                </a:lnTo>
                <a:lnTo>
                  <a:pt x="1014" y="395"/>
                </a:lnTo>
                <a:lnTo>
                  <a:pt x="1015" y="395"/>
                </a:lnTo>
                <a:lnTo>
                  <a:pt x="1015" y="396"/>
                </a:lnTo>
                <a:lnTo>
                  <a:pt x="1016" y="396"/>
                </a:lnTo>
                <a:lnTo>
                  <a:pt x="1016" y="396"/>
                </a:lnTo>
                <a:lnTo>
                  <a:pt x="1016" y="397"/>
                </a:lnTo>
                <a:lnTo>
                  <a:pt x="1016" y="398"/>
                </a:lnTo>
                <a:lnTo>
                  <a:pt x="1017" y="398"/>
                </a:lnTo>
                <a:lnTo>
                  <a:pt x="1017" y="398"/>
                </a:lnTo>
                <a:lnTo>
                  <a:pt x="1018" y="398"/>
                </a:lnTo>
                <a:lnTo>
                  <a:pt x="1018" y="399"/>
                </a:lnTo>
                <a:lnTo>
                  <a:pt x="1018" y="400"/>
                </a:lnTo>
                <a:lnTo>
                  <a:pt x="1019" y="401"/>
                </a:lnTo>
                <a:lnTo>
                  <a:pt x="1019" y="402"/>
                </a:lnTo>
                <a:lnTo>
                  <a:pt x="1019" y="402"/>
                </a:lnTo>
                <a:lnTo>
                  <a:pt x="1020" y="402"/>
                </a:lnTo>
                <a:lnTo>
                  <a:pt x="1020" y="403"/>
                </a:lnTo>
                <a:lnTo>
                  <a:pt x="1021" y="403"/>
                </a:lnTo>
                <a:lnTo>
                  <a:pt x="1021" y="404"/>
                </a:lnTo>
                <a:lnTo>
                  <a:pt x="1021" y="405"/>
                </a:lnTo>
                <a:lnTo>
                  <a:pt x="1021" y="406"/>
                </a:lnTo>
                <a:lnTo>
                  <a:pt x="1022" y="406"/>
                </a:lnTo>
                <a:lnTo>
                  <a:pt x="1022" y="407"/>
                </a:lnTo>
                <a:lnTo>
                  <a:pt x="1022" y="407"/>
                </a:lnTo>
                <a:lnTo>
                  <a:pt x="1023" y="407"/>
                </a:lnTo>
                <a:lnTo>
                  <a:pt x="1023" y="408"/>
                </a:lnTo>
                <a:lnTo>
                  <a:pt x="1023" y="409"/>
                </a:lnTo>
                <a:lnTo>
                  <a:pt x="1023" y="410"/>
                </a:lnTo>
                <a:lnTo>
                  <a:pt x="1024" y="410"/>
                </a:lnTo>
                <a:lnTo>
                  <a:pt x="1024" y="411"/>
                </a:lnTo>
                <a:lnTo>
                  <a:pt x="1024" y="411"/>
                </a:lnTo>
                <a:lnTo>
                  <a:pt x="1024" y="412"/>
                </a:lnTo>
                <a:lnTo>
                  <a:pt x="1024" y="413"/>
                </a:lnTo>
                <a:lnTo>
                  <a:pt x="1024" y="414"/>
                </a:lnTo>
                <a:lnTo>
                  <a:pt x="1024" y="415"/>
                </a:lnTo>
                <a:lnTo>
                  <a:pt x="1024" y="416"/>
                </a:lnTo>
                <a:lnTo>
                  <a:pt x="1024" y="416"/>
                </a:lnTo>
                <a:lnTo>
                  <a:pt x="1024" y="417"/>
                </a:lnTo>
                <a:lnTo>
                  <a:pt x="1024" y="418"/>
                </a:lnTo>
                <a:lnTo>
                  <a:pt x="1024" y="419"/>
                </a:lnTo>
                <a:lnTo>
                  <a:pt x="1024" y="420"/>
                </a:lnTo>
                <a:lnTo>
                  <a:pt x="1024" y="421"/>
                </a:lnTo>
                <a:lnTo>
                  <a:pt x="1024" y="422"/>
                </a:lnTo>
                <a:lnTo>
                  <a:pt x="1023" y="422"/>
                </a:lnTo>
                <a:lnTo>
                  <a:pt x="1023" y="423"/>
                </a:lnTo>
                <a:lnTo>
                  <a:pt x="1023" y="424"/>
                </a:lnTo>
                <a:lnTo>
                  <a:pt x="1023" y="425"/>
                </a:lnTo>
                <a:lnTo>
                  <a:pt x="1022" y="425"/>
                </a:lnTo>
                <a:lnTo>
                  <a:pt x="1022" y="426"/>
                </a:lnTo>
                <a:lnTo>
                  <a:pt x="1022" y="427"/>
                </a:lnTo>
                <a:lnTo>
                  <a:pt x="1021" y="427"/>
                </a:lnTo>
                <a:lnTo>
                  <a:pt x="1021" y="428"/>
                </a:lnTo>
                <a:lnTo>
                  <a:pt x="1021" y="429"/>
                </a:lnTo>
                <a:lnTo>
                  <a:pt x="1021" y="429"/>
                </a:lnTo>
                <a:lnTo>
                  <a:pt x="1020" y="429"/>
                </a:lnTo>
                <a:lnTo>
                  <a:pt x="1019" y="430"/>
                </a:lnTo>
                <a:lnTo>
                  <a:pt x="1018" y="430"/>
                </a:lnTo>
                <a:lnTo>
                  <a:pt x="1018" y="431"/>
                </a:lnTo>
                <a:lnTo>
                  <a:pt x="1017" y="431"/>
                </a:lnTo>
                <a:lnTo>
                  <a:pt x="1017" y="432"/>
                </a:lnTo>
                <a:lnTo>
                  <a:pt x="1016" y="432"/>
                </a:lnTo>
                <a:lnTo>
                  <a:pt x="1016" y="433"/>
                </a:lnTo>
                <a:lnTo>
                  <a:pt x="1016" y="433"/>
                </a:lnTo>
                <a:lnTo>
                  <a:pt x="1016" y="434"/>
                </a:lnTo>
                <a:lnTo>
                  <a:pt x="1015" y="434"/>
                </a:lnTo>
                <a:lnTo>
                  <a:pt x="1015" y="434"/>
                </a:lnTo>
                <a:lnTo>
                  <a:pt x="1015" y="435"/>
                </a:lnTo>
                <a:lnTo>
                  <a:pt x="1014" y="435"/>
                </a:lnTo>
                <a:lnTo>
                  <a:pt x="1014" y="436"/>
                </a:lnTo>
                <a:lnTo>
                  <a:pt x="1014" y="437"/>
                </a:lnTo>
                <a:lnTo>
                  <a:pt x="1013" y="437"/>
                </a:lnTo>
                <a:lnTo>
                  <a:pt x="1013" y="438"/>
                </a:lnTo>
                <a:lnTo>
                  <a:pt x="1013" y="438"/>
                </a:lnTo>
                <a:lnTo>
                  <a:pt x="1013" y="439"/>
                </a:lnTo>
                <a:lnTo>
                  <a:pt x="1013" y="440"/>
                </a:lnTo>
                <a:lnTo>
                  <a:pt x="1013" y="441"/>
                </a:lnTo>
                <a:lnTo>
                  <a:pt x="1013" y="442"/>
                </a:lnTo>
                <a:lnTo>
                  <a:pt x="1012" y="443"/>
                </a:lnTo>
                <a:lnTo>
                  <a:pt x="1012" y="443"/>
                </a:lnTo>
                <a:lnTo>
                  <a:pt x="1012" y="443"/>
                </a:lnTo>
                <a:lnTo>
                  <a:pt x="1011" y="443"/>
                </a:lnTo>
                <a:lnTo>
                  <a:pt x="1011" y="444"/>
                </a:lnTo>
                <a:lnTo>
                  <a:pt x="1010" y="444"/>
                </a:lnTo>
                <a:lnTo>
                  <a:pt x="1010" y="445"/>
                </a:lnTo>
                <a:lnTo>
                  <a:pt x="1010" y="446"/>
                </a:lnTo>
                <a:lnTo>
                  <a:pt x="1009" y="446"/>
                </a:lnTo>
                <a:lnTo>
                  <a:pt x="1009" y="447"/>
                </a:lnTo>
                <a:lnTo>
                  <a:pt x="1009" y="447"/>
                </a:lnTo>
                <a:lnTo>
                  <a:pt x="1008" y="447"/>
                </a:lnTo>
                <a:lnTo>
                  <a:pt x="1008" y="448"/>
                </a:lnTo>
                <a:lnTo>
                  <a:pt x="1007" y="448"/>
                </a:lnTo>
                <a:lnTo>
                  <a:pt x="1007" y="449"/>
                </a:lnTo>
                <a:lnTo>
                  <a:pt x="1007" y="450"/>
                </a:lnTo>
                <a:lnTo>
                  <a:pt x="1007" y="450"/>
                </a:lnTo>
                <a:lnTo>
                  <a:pt x="1007" y="451"/>
                </a:lnTo>
                <a:lnTo>
                  <a:pt x="1006" y="452"/>
                </a:lnTo>
                <a:lnTo>
                  <a:pt x="1006" y="452"/>
                </a:lnTo>
                <a:lnTo>
                  <a:pt x="1005" y="453"/>
                </a:lnTo>
                <a:lnTo>
                  <a:pt x="1005" y="454"/>
                </a:lnTo>
                <a:lnTo>
                  <a:pt x="1005" y="455"/>
                </a:lnTo>
                <a:lnTo>
                  <a:pt x="1004" y="455"/>
                </a:lnTo>
                <a:lnTo>
                  <a:pt x="1004" y="456"/>
                </a:lnTo>
                <a:lnTo>
                  <a:pt x="1004" y="456"/>
                </a:lnTo>
                <a:lnTo>
                  <a:pt x="1003" y="456"/>
                </a:lnTo>
                <a:lnTo>
                  <a:pt x="1003" y="457"/>
                </a:lnTo>
                <a:lnTo>
                  <a:pt x="1003" y="457"/>
                </a:lnTo>
                <a:lnTo>
                  <a:pt x="1002" y="457"/>
                </a:lnTo>
                <a:lnTo>
                  <a:pt x="1002" y="458"/>
                </a:lnTo>
                <a:lnTo>
                  <a:pt x="1001" y="458"/>
                </a:lnTo>
                <a:lnTo>
                  <a:pt x="1001" y="459"/>
                </a:lnTo>
                <a:lnTo>
                  <a:pt x="1001" y="460"/>
                </a:lnTo>
                <a:lnTo>
                  <a:pt x="1002" y="461"/>
                </a:lnTo>
                <a:lnTo>
                  <a:pt x="1002" y="461"/>
                </a:lnTo>
                <a:lnTo>
                  <a:pt x="1003" y="461"/>
                </a:lnTo>
                <a:lnTo>
                  <a:pt x="1003" y="462"/>
                </a:lnTo>
                <a:lnTo>
                  <a:pt x="1002" y="462"/>
                </a:lnTo>
                <a:lnTo>
                  <a:pt x="1002" y="463"/>
                </a:lnTo>
                <a:lnTo>
                  <a:pt x="1002" y="464"/>
                </a:lnTo>
                <a:lnTo>
                  <a:pt x="1002" y="465"/>
                </a:lnTo>
                <a:lnTo>
                  <a:pt x="1002" y="465"/>
                </a:lnTo>
                <a:lnTo>
                  <a:pt x="1001" y="465"/>
                </a:lnTo>
                <a:lnTo>
                  <a:pt x="1001" y="466"/>
                </a:lnTo>
                <a:lnTo>
                  <a:pt x="1001" y="467"/>
                </a:lnTo>
                <a:lnTo>
                  <a:pt x="1001" y="468"/>
                </a:lnTo>
                <a:lnTo>
                  <a:pt x="1001" y="469"/>
                </a:lnTo>
                <a:lnTo>
                  <a:pt x="1000" y="470"/>
                </a:lnTo>
                <a:lnTo>
                  <a:pt x="1000" y="470"/>
                </a:lnTo>
                <a:lnTo>
                  <a:pt x="1000" y="471"/>
                </a:lnTo>
                <a:lnTo>
                  <a:pt x="999" y="471"/>
                </a:lnTo>
                <a:lnTo>
                  <a:pt x="999" y="472"/>
                </a:lnTo>
                <a:lnTo>
                  <a:pt x="998" y="473"/>
                </a:lnTo>
                <a:lnTo>
                  <a:pt x="998" y="474"/>
                </a:lnTo>
                <a:lnTo>
                  <a:pt x="998" y="474"/>
                </a:lnTo>
                <a:lnTo>
                  <a:pt x="998" y="475"/>
                </a:lnTo>
                <a:lnTo>
                  <a:pt x="998" y="476"/>
                </a:lnTo>
                <a:lnTo>
                  <a:pt x="998" y="477"/>
                </a:lnTo>
                <a:lnTo>
                  <a:pt x="998" y="478"/>
                </a:lnTo>
                <a:lnTo>
                  <a:pt x="998" y="478"/>
                </a:lnTo>
                <a:lnTo>
                  <a:pt x="998" y="479"/>
                </a:lnTo>
                <a:lnTo>
                  <a:pt x="998" y="479"/>
                </a:lnTo>
                <a:lnTo>
                  <a:pt x="997" y="480"/>
                </a:lnTo>
                <a:lnTo>
                  <a:pt x="996" y="480"/>
                </a:lnTo>
                <a:lnTo>
                  <a:pt x="995" y="481"/>
                </a:lnTo>
                <a:lnTo>
                  <a:pt x="994" y="481"/>
                </a:lnTo>
                <a:lnTo>
                  <a:pt x="994" y="482"/>
                </a:lnTo>
                <a:lnTo>
                  <a:pt x="993" y="482"/>
                </a:lnTo>
                <a:lnTo>
                  <a:pt x="993" y="483"/>
                </a:lnTo>
                <a:lnTo>
                  <a:pt x="992" y="483"/>
                </a:lnTo>
                <a:lnTo>
                  <a:pt x="991" y="483"/>
                </a:lnTo>
                <a:lnTo>
                  <a:pt x="991" y="484"/>
                </a:lnTo>
                <a:lnTo>
                  <a:pt x="991" y="485"/>
                </a:lnTo>
                <a:lnTo>
                  <a:pt x="990" y="485"/>
                </a:lnTo>
                <a:lnTo>
                  <a:pt x="990" y="486"/>
                </a:lnTo>
                <a:lnTo>
                  <a:pt x="990" y="487"/>
                </a:lnTo>
                <a:lnTo>
                  <a:pt x="990" y="488"/>
                </a:lnTo>
                <a:lnTo>
                  <a:pt x="991" y="488"/>
                </a:lnTo>
                <a:lnTo>
                  <a:pt x="991" y="488"/>
                </a:lnTo>
                <a:lnTo>
                  <a:pt x="991" y="489"/>
                </a:lnTo>
                <a:lnTo>
                  <a:pt x="990" y="489"/>
                </a:lnTo>
                <a:lnTo>
                  <a:pt x="990" y="490"/>
                </a:lnTo>
                <a:lnTo>
                  <a:pt x="990" y="491"/>
                </a:lnTo>
                <a:lnTo>
                  <a:pt x="989" y="491"/>
                </a:lnTo>
                <a:lnTo>
                  <a:pt x="989" y="492"/>
                </a:lnTo>
                <a:lnTo>
                  <a:pt x="989" y="492"/>
                </a:lnTo>
                <a:lnTo>
                  <a:pt x="989" y="492"/>
                </a:lnTo>
                <a:lnTo>
                  <a:pt x="989" y="493"/>
                </a:lnTo>
                <a:lnTo>
                  <a:pt x="989" y="494"/>
                </a:lnTo>
                <a:lnTo>
                  <a:pt x="988" y="494"/>
                </a:lnTo>
                <a:lnTo>
                  <a:pt x="988" y="495"/>
                </a:lnTo>
                <a:lnTo>
                  <a:pt x="988" y="496"/>
                </a:lnTo>
                <a:lnTo>
                  <a:pt x="989" y="496"/>
                </a:lnTo>
                <a:lnTo>
                  <a:pt x="988" y="496"/>
                </a:lnTo>
                <a:lnTo>
                  <a:pt x="988" y="497"/>
                </a:lnTo>
                <a:lnTo>
                  <a:pt x="987" y="497"/>
                </a:lnTo>
                <a:lnTo>
                  <a:pt x="986" y="497"/>
                </a:lnTo>
                <a:lnTo>
                  <a:pt x="986" y="497"/>
                </a:lnTo>
                <a:lnTo>
                  <a:pt x="985" y="497"/>
                </a:lnTo>
                <a:lnTo>
                  <a:pt x="985" y="498"/>
                </a:lnTo>
                <a:lnTo>
                  <a:pt x="986" y="498"/>
                </a:lnTo>
                <a:lnTo>
                  <a:pt x="985" y="499"/>
                </a:lnTo>
                <a:lnTo>
                  <a:pt x="985" y="499"/>
                </a:lnTo>
                <a:lnTo>
                  <a:pt x="985" y="500"/>
                </a:lnTo>
                <a:lnTo>
                  <a:pt x="985" y="500"/>
                </a:lnTo>
                <a:lnTo>
                  <a:pt x="985" y="500"/>
                </a:lnTo>
                <a:lnTo>
                  <a:pt x="985" y="501"/>
                </a:lnTo>
                <a:lnTo>
                  <a:pt x="985" y="500"/>
                </a:lnTo>
                <a:lnTo>
                  <a:pt x="985" y="501"/>
                </a:lnTo>
                <a:lnTo>
                  <a:pt x="984" y="501"/>
                </a:lnTo>
                <a:lnTo>
                  <a:pt x="984" y="501"/>
                </a:lnTo>
                <a:lnTo>
                  <a:pt x="983" y="501"/>
                </a:lnTo>
                <a:lnTo>
                  <a:pt x="983" y="502"/>
                </a:lnTo>
                <a:lnTo>
                  <a:pt x="982" y="502"/>
                </a:lnTo>
                <a:lnTo>
                  <a:pt x="982" y="503"/>
                </a:lnTo>
                <a:lnTo>
                  <a:pt x="981" y="503"/>
                </a:lnTo>
                <a:lnTo>
                  <a:pt x="981" y="504"/>
                </a:lnTo>
                <a:lnTo>
                  <a:pt x="980" y="504"/>
                </a:lnTo>
                <a:lnTo>
                  <a:pt x="980" y="505"/>
                </a:lnTo>
                <a:lnTo>
                  <a:pt x="979" y="505"/>
                </a:lnTo>
                <a:lnTo>
                  <a:pt x="979" y="506"/>
                </a:lnTo>
                <a:lnTo>
                  <a:pt x="978" y="506"/>
                </a:lnTo>
                <a:lnTo>
                  <a:pt x="978" y="506"/>
                </a:lnTo>
                <a:lnTo>
                  <a:pt x="978" y="507"/>
                </a:lnTo>
                <a:lnTo>
                  <a:pt x="977" y="507"/>
                </a:lnTo>
                <a:lnTo>
                  <a:pt x="977" y="508"/>
                </a:lnTo>
                <a:lnTo>
                  <a:pt x="976" y="508"/>
                </a:lnTo>
                <a:lnTo>
                  <a:pt x="976" y="509"/>
                </a:lnTo>
                <a:lnTo>
                  <a:pt x="976" y="510"/>
                </a:lnTo>
                <a:lnTo>
                  <a:pt x="976" y="510"/>
                </a:lnTo>
                <a:lnTo>
                  <a:pt x="975" y="510"/>
                </a:lnTo>
                <a:lnTo>
                  <a:pt x="974" y="511"/>
                </a:lnTo>
                <a:lnTo>
                  <a:pt x="973" y="511"/>
                </a:lnTo>
                <a:lnTo>
                  <a:pt x="973" y="512"/>
                </a:lnTo>
                <a:lnTo>
                  <a:pt x="972" y="513"/>
                </a:lnTo>
                <a:lnTo>
                  <a:pt x="972" y="514"/>
                </a:lnTo>
                <a:lnTo>
                  <a:pt x="971" y="514"/>
                </a:lnTo>
                <a:lnTo>
                  <a:pt x="971" y="515"/>
                </a:lnTo>
                <a:lnTo>
                  <a:pt x="971" y="515"/>
                </a:lnTo>
                <a:lnTo>
                  <a:pt x="971" y="515"/>
                </a:lnTo>
                <a:lnTo>
                  <a:pt x="970" y="515"/>
                </a:lnTo>
                <a:lnTo>
                  <a:pt x="970" y="516"/>
                </a:lnTo>
                <a:lnTo>
                  <a:pt x="969" y="517"/>
                </a:lnTo>
                <a:lnTo>
                  <a:pt x="968" y="518"/>
                </a:lnTo>
                <a:lnTo>
                  <a:pt x="968" y="519"/>
                </a:lnTo>
                <a:lnTo>
                  <a:pt x="967" y="519"/>
                </a:lnTo>
                <a:lnTo>
                  <a:pt x="967" y="519"/>
                </a:lnTo>
                <a:lnTo>
                  <a:pt x="967" y="520"/>
                </a:lnTo>
                <a:lnTo>
                  <a:pt x="966" y="520"/>
                </a:lnTo>
                <a:lnTo>
                  <a:pt x="966" y="521"/>
                </a:lnTo>
                <a:lnTo>
                  <a:pt x="965" y="521"/>
                </a:lnTo>
                <a:lnTo>
                  <a:pt x="965" y="522"/>
                </a:lnTo>
                <a:lnTo>
                  <a:pt x="966" y="522"/>
                </a:lnTo>
                <a:lnTo>
                  <a:pt x="966" y="523"/>
                </a:lnTo>
                <a:lnTo>
                  <a:pt x="965" y="523"/>
                </a:lnTo>
                <a:lnTo>
                  <a:pt x="964" y="523"/>
                </a:lnTo>
                <a:lnTo>
                  <a:pt x="964" y="524"/>
                </a:lnTo>
                <a:lnTo>
                  <a:pt x="963" y="524"/>
                </a:lnTo>
                <a:lnTo>
                  <a:pt x="962" y="524"/>
                </a:lnTo>
                <a:lnTo>
                  <a:pt x="962" y="524"/>
                </a:lnTo>
                <a:lnTo>
                  <a:pt x="962" y="525"/>
                </a:lnTo>
                <a:lnTo>
                  <a:pt x="961" y="525"/>
                </a:lnTo>
                <a:lnTo>
                  <a:pt x="961" y="526"/>
                </a:lnTo>
                <a:lnTo>
                  <a:pt x="960" y="527"/>
                </a:lnTo>
                <a:lnTo>
                  <a:pt x="959" y="528"/>
                </a:lnTo>
                <a:lnTo>
                  <a:pt x="958" y="528"/>
                </a:lnTo>
                <a:lnTo>
                  <a:pt x="958" y="528"/>
                </a:lnTo>
                <a:lnTo>
                  <a:pt x="958" y="528"/>
                </a:lnTo>
                <a:lnTo>
                  <a:pt x="958" y="529"/>
                </a:lnTo>
                <a:lnTo>
                  <a:pt x="957" y="529"/>
                </a:lnTo>
                <a:lnTo>
                  <a:pt x="957" y="530"/>
                </a:lnTo>
                <a:lnTo>
                  <a:pt x="956" y="531"/>
                </a:lnTo>
                <a:lnTo>
                  <a:pt x="956" y="532"/>
                </a:lnTo>
                <a:lnTo>
                  <a:pt x="955" y="532"/>
                </a:lnTo>
                <a:lnTo>
                  <a:pt x="955" y="533"/>
                </a:lnTo>
                <a:lnTo>
                  <a:pt x="954" y="533"/>
                </a:lnTo>
                <a:lnTo>
                  <a:pt x="954" y="533"/>
                </a:lnTo>
                <a:lnTo>
                  <a:pt x="953" y="533"/>
                </a:lnTo>
                <a:lnTo>
                  <a:pt x="953" y="534"/>
                </a:lnTo>
                <a:lnTo>
                  <a:pt x="953" y="534"/>
                </a:lnTo>
                <a:lnTo>
                  <a:pt x="953" y="535"/>
                </a:lnTo>
                <a:lnTo>
                  <a:pt x="952" y="535"/>
                </a:lnTo>
                <a:lnTo>
                  <a:pt x="952" y="536"/>
                </a:lnTo>
                <a:lnTo>
                  <a:pt x="951" y="536"/>
                </a:lnTo>
                <a:lnTo>
                  <a:pt x="951" y="537"/>
                </a:lnTo>
                <a:lnTo>
                  <a:pt x="950" y="537"/>
                </a:lnTo>
                <a:lnTo>
                  <a:pt x="950" y="538"/>
                </a:lnTo>
                <a:lnTo>
                  <a:pt x="949" y="538"/>
                </a:lnTo>
                <a:lnTo>
                  <a:pt x="949" y="538"/>
                </a:lnTo>
                <a:lnTo>
                  <a:pt x="948" y="538"/>
                </a:lnTo>
                <a:lnTo>
                  <a:pt x="948" y="539"/>
                </a:lnTo>
                <a:lnTo>
                  <a:pt x="947" y="539"/>
                </a:lnTo>
                <a:lnTo>
                  <a:pt x="946" y="539"/>
                </a:lnTo>
                <a:lnTo>
                  <a:pt x="946" y="540"/>
                </a:lnTo>
                <a:lnTo>
                  <a:pt x="945" y="540"/>
                </a:lnTo>
                <a:lnTo>
                  <a:pt x="945" y="541"/>
                </a:lnTo>
                <a:lnTo>
                  <a:pt x="944" y="541"/>
                </a:lnTo>
                <a:lnTo>
                  <a:pt x="944" y="542"/>
                </a:lnTo>
                <a:lnTo>
                  <a:pt x="944" y="542"/>
                </a:lnTo>
                <a:lnTo>
                  <a:pt x="943" y="542"/>
                </a:lnTo>
                <a:lnTo>
                  <a:pt x="943" y="542"/>
                </a:lnTo>
                <a:lnTo>
                  <a:pt x="942" y="542"/>
                </a:lnTo>
                <a:lnTo>
                  <a:pt x="942" y="543"/>
                </a:lnTo>
                <a:lnTo>
                  <a:pt x="941" y="543"/>
                </a:lnTo>
                <a:lnTo>
                  <a:pt x="940" y="543"/>
                </a:lnTo>
                <a:lnTo>
                  <a:pt x="940" y="543"/>
                </a:lnTo>
                <a:lnTo>
                  <a:pt x="940" y="544"/>
                </a:lnTo>
                <a:lnTo>
                  <a:pt x="939" y="544"/>
                </a:lnTo>
                <a:lnTo>
                  <a:pt x="938" y="544"/>
                </a:lnTo>
                <a:lnTo>
                  <a:pt x="938" y="545"/>
                </a:lnTo>
                <a:lnTo>
                  <a:pt x="938" y="546"/>
                </a:lnTo>
                <a:lnTo>
                  <a:pt x="937" y="546"/>
                </a:lnTo>
                <a:lnTo>
                  <a:pt x="936" y="546"/>
                </a:lnTo>
                <a:lnTo>
                  <a:pt x="936" y="547"/>
                </a:lnTo>
                <a:lnTo>
                  <a:pt x="935" y="547"/>
                </a:lnTo>
                <a:lnTo>
                  <a:pt x="935" y="547"/>
                </a:lnTo>
                <a:lnTo>
                  <a:pt x="934" y="547"/>
                </a:lnTo>
                <a:lnTo>
                  <a:pt x="933" y="547"/>
                </a:lnTo>
                <a:lnTo>
                  <a:pt x="932" y="547"/>
                </a:lnTo>
                <a:lnTo>
                  <a:pt x="931" y="547"/>
                </a:lnTo>
                <a:lnTo>
                  <a:pt x="931" y="547"/>
                </a:lnTo>
                <a:lnTo>
                  <a:pt x="930" y="548"/>
                </a:lnTo>
                <a:lnTo>
                  <a:pt x="929" y="548"/>
                </a:lnTo>
                <a:lnTo>
                  <a:pt x="928" y="548"/>
                </a:lnTo>
                <a:lnTo>
                  <a:pt x="928" y="549"/>
                </a:lnTo>
                <a:lnTo>
                  <a:pt x="927" y="549"/>
                </a:lnTo>
                <a:lnTo>
                  <a:pt x="926" y="549"/>
                </a:lnTo>
                <a:lnTo>
                  <a:pt x="926" y="550"/>
                </a:lnTo>
                <a:lnTo>
                  <a:pt x="925" y="550"/>
                </a:lnTo>
                <a:lnTo>
                  <a:pt x="924" y="550"/>
                </a:lnTo>
                <a:lnTo>
                  <a:pt x="923" y="551"/>
                </a:lnTo>
                <a:lnTo>
                  <a:pt x="922" y="551"/>
                </a:lnTo>
                <a:lnTo>
                  <a:pt x="922" y="551"/>
                </a:lnTo>
                <a:lnTo>
                  <a:pt x="921" y="551"/>
                </a:lnTo>
                <a:lnTo>
                  <a:pt x="920" y="551"/>
                </a:lnTo>
                <a:lnTo>
                  <a:pt x="919" y="551"/>
                </a:lnTo>
                <a:lnTo>
                  <a:pt x="918" y="551"/>
                </a:lnTo>
                <a:lnTo>
                  <a:pt x="918" y="552"/>
                </a:lnTo>
                <a:lnTo>
                  <a:pt x="917" y="552"/>
                </a:lnTo>
                <a:lnTo>
                  <a:pt x="917" y="552"/>
                </a:lnTo>
                <a:lnTo>
                  <a:pt x="916" y="552"/>
                </a:lnTo>
                <a:lnTo>
                  <a:pt x="916" y="553"/>
                </a:lnTo>
                <a:lnTo>
                  <a:pt x="915" y="553"/>
                </a:lnTo>
                <a:lnTo>
                  <a:pt x="914" y="553"/>
                </a:lnTo>
                <a:lnTo>
                  <a:pt x="913" y="554"/>
                </a:lnTo>
                <a:lnTo>
                  <a:pt x="913" y="554"/>
                </a:lnTo>
                <a:lnTo>
                  <a:pt x="913" y="555"/>
                </a:lnTo>
                <a:lnTo>
                  <a:pt x="912" y="555"/>
                </a:lnTo>
                <a:lnTo>
                  <a:pt x="911" y="555"/>
                </a:lnTo>
                <a:lnTo>
                  <a:pt x="911" y="556"/>
                </a:lnTo>
                <a:lnTo>
                  <a:pt x="910" y="556"/>
                </a:lnTo>
                <a:lnTo>
                  <a:pt x="910" y="556"/>
                </a:lnTo>
                <a:lnTo>
                  <a:pt x="909" y="556"/>
                </a:lnTo>
                <a:lnTo>
                  <a:pt x="908" y="557"/>
                </a:lnTo>
                <a:lnTo>
                  <a:pt x="908" y="557"/>
                </a:lnTo>
                <a:lnTo>
                  <a:pt x="908" y="558"/>
                </a:lnTo>
                <a:lnTo>
                  <a:pt x="907" y="559"/>
                </a:lnTo>
                <a:lnTo>
                  <a:pt x="907" y="560"/>
                </a:lnTo>
                <a:lnTo>
                  <a:pt x="907" y="560"/>
                </a:lnTo>
                <a:lnTo>
                  <a:pt x="907" y="561"/>
                </a:lnTo>
                <a:lnTo>
                  <a:pt x="907" y="562"/>
                </a:lnTo>
                <a:lnTo>
                  <a:pt x="907" y="563"/>
                </a:lnTo>
                <a:lnTo>
                  <a:pt x="907" y="564"/>
                </a:lnTo>
                <a:lnTo>
                  <a:pt x="907" y="565"/>
                </a:lnTo>
                <a:lnTo>
                  <a:pt x="908" y="565"/>
                </a:lnTo>
                <a:lnTo>
                  <a:pt x="908" y="566"/>
                </a:lnTo>
                <a:lnTo>
                  <a:pt x="908" y="567"/>
                </a:lnTo>
                <a:lnTo>
                  <a:pt x="908" y="568"/>
                </a:lnTo>
                <a:lnTo>
                  <a:pt x="908" y="569"/>
                </a:lnTo>
                <a:lnTo>
                  <a:pt x="908" y="570"/>
                </a:lnTo>
                <a:lnTo>
                  <a:pt x="908" y="571"/>
                </a:lnTo>
                <a:lnTo>
                  <a:pt x="908" y="572"/>
                </a:lnTo>
                <a:lnTo>
                  <a:pt x="908" y="573"/>
                </a:lnTo>
                <a:lnTo>
                  <a:pt x="908" y="574"/>
                </a:lnTo>
                <a:lnTo>
                  <a:pt x="908" y="574"/>
                </a:lnTo>
                <a:lnTo>
                  <a:pt x="907" y="574"/>
                </a:lnTo>
                <a:lnTo>
                  <a:pt x="907" y="575"/>
                </a:lnTo>
                <a:lnTo>
                  <a:pt x="907" y="576"/>
                </a:lnTo>
                <a:lnTo>
                  <a:pt x="907" y="577"/>
                </a:lnTo>
                <a:lnTo>
                  <a:pt x="906" y="578"/>
                </a:lnTo>
                <a:lnTo>
                  <a:pt x="906" y="578"/>
                </a:lnTo>
                <a:lnTo>
                  <a:pt x="906" y="579"/>
                </a:lnTo>
                <a:lnTo>
                  <a:pt x="906" y="580"/>
                </a:lnTo>
                <a:lnTo>
                  <a:pt x="906" y="581"/>
                </a:lnTo>
                <a:lnTo>
                  <a:pt x="906" y="582"/>
                </a:lnTo>
                <a:lnTo>
                  <a:pt x="906" y="583"/>
                </a:lnTo>
                <a:lnTo>
                  <a:pt x="906" y="583"/>
                </a:lnTo>
                <a:lnTo>
                  <a:pt x="905" y="583"/>
                </a:lnTo>
                <a:lnTo>
                  <a:pt x="905" y="584"/>
                </a:lnTo>
                <a:lnTo>
                  <a:pt x="905" y="585"/>
                </a:lnTo>
                <a:lnTo>
                  <a:pt x="906" y="585"/>
                </a:lnTo>
                <a:lnTo>
                  <a:pt x="906" y="586"/>
                </a:lnTo>
                <a:lnTo>
                  <a:pt x="906" y="587"/>
                </a:lnTo>
                <a:lnTo>
                  <a:pt x="906" y="587"/>
                </a:lnTo>
                <a:lnTo>
                  <a:pt x="906" y="588"/>
                </a:lnTo>
                <a:lnTo>
                  <a:pt x="905" y="588"/>
                </a:lnTo>
                <a:lnTo>
                  <a:pt x="905" y="589"/>
                </a:lnTo>
                <a:lnTo>
                  <a:pt x="905" y="590"/>
                </a:lnTo>
                <a:lnTo>
                  <a:pt x="905" y="591"/>
                </a:lnTo>
                <a:lnTo>
                  <a:pt x="905" y="592"/>
                </a:lnTo>
                <a:lnTo>
                  <a:pt x="904" y="592"/>
                </a:lnTo>
                <a:lnTo>
                  <a:pt x="904" y="592"/>
                </a:lnTo>
                <a:lnTo>
                  <a:pt x="904" y="593"/>
                </a:lnTo>
                <a:lnTo>
                  <a:pt x="904" y="594"/>
                </a:lnTo>
                <a:lnTo>
                  <a:pt x="904" y="595"/>
                </a:lnTo>
                <a:lnTo>
                  <a:pt x="904" y="596"/>
                </a:lnTo>
                <a:lnTo>
                  <a:pt x="904" y="596"/>
                </a:lnTo>
                <a:lnTo>
                  <a:pt x="904" y="596"/>
                </a:lnTo>
                <a:lnTo>
                  <a:pt x="904" y="597"/>
                </a:lnTo>
                <a:lnTo>
                  <a:pt x="904" y="598"/>
                </a:lnTo>
                <a:lnTo>
                  <a:pt x="904" y="599"/>
                </a:lnTo>
                <a:lnTo>
                  <a:pt x="904" y="600"/>
                </a:lnTo>
                <a:lnTo>
                  <a:pt x="903" y="600"/>
                </a:lnTo>
                <a:lnTo>
                  <a:pt x="903" y="601"/>
                </a:lnTo>
                <a:lnTo>
                  <a:pt x="903" y="601"/>
                </a:lnTo>
                <a:lnTo>
                  <a:pt x="903" y="602"/>
                </a:lnTo>
                <a:lnTo>
                  <a:pt x="902" y="603"/>
                </a:lnTo>
                <a:lnTo>
                  <a:pt x="902" y="604"/>
                </a:lnTo>
                <a:lnTo>
                  <a:pt x="902" y="605"/>
                </a:lnTo>
                <a:lnTo>
                  <a:pt x="902" y="605"/>
                </a:lnTo>
                <a:lnTo>
                  <a:pt x="901" y="605"/>
                </a:lnTo>
                <a:lnTo>
                  <a:pt x="901" y="606"/>
                </a:lnTo>
                <a:lnTo>
                  <a:pt x="901" y="607"/>
                </a:lnTo>
                <a:lnTo>
                  <a:pt x="901" y="608"/>
                </a:lnTo>
                <a:lnTo>
                  <a:pt x="900" y="608"/>
                </a:lnTo>
                <a:lnTo>
                  <a:pt x="900" y="609"/>
                </a:lnTo>
                <a:lnTo>
                  <a:pt x="901" y="609"/>
                </a:lnTo>
                <a:lnTo>
                  <a:pt x="900" y="609"/>
                </a:lnTo>
                <a:lnTo>
                  <a:pt x="900" y="610"/>
                </a:lnTo>
                <a:lnTo>
                  <a:pt x="899" y="610"/>
                </a:lnTo>
                <a:lnTo>
                  <a:pt x="899" y="610"/>
                </a:lnTo>
                <a:lnTo>
                  <a:pt x="899" y="610"/>
                </a:lnTo>
                <a:lnTo>
                  <a:pt x="899" y="611"/>
                </a:lnTo>
                <a:lnTo>
                  <a:pt x="899" y="612"/>
                </a:lnTo>
                <a:lnTo>
                  <a:pt x="898" y="612"/>
                </a:lnTo>
                <a:lnTo>
                  <a:pt x="898" y="613"/>
                </a:lnTo>
                <a:lnTo>
                  <a:pt x="898" y="614"/>
                </a:lnTo>
                <a:lnTo>
                  <a:pt x="897" y="614"/>
                </a:lnTo>
                <a:lnTo>
                  <a:pt x="896" y="615"/>
                </a:lnTo>
                <a:lnTo>
                  <a:pt x="896" y="616"/>
                </a:lnTo>
                <a:lnTo>
                  <a:pt x="895" y="617"/>
                </a:lnTo>
                <a:lnTo>
                  <a:pt x="895" y="618"/>
                </a:lnTo>
                <a:lnTo>
                  <a:pt x="895" y="618"/>
                </a:lnTo>
                <a:lnTo>
                  <a:pt x="894" y="618"/>
                </a:lnTo>
                <a:lnTo>
                  <a:pt x="894" y="619"/>
                </a:lnTo>
                <a:lnTo>
                  <a:pt x="893" y="619"/>
                </a:lnTo>
                <a:lnTo>
                  <a:pt x="892" y="619"/>
                </a:lnTo>
                <a:lnTo>
                  <a:pt x="892" y="619"/>
                </a:lnTo>
                <a:lnTo>
                  <a:pt x="891" y="619"/>
                </a:lnTo>
                <a:lnTo>
                  <a:pt x="891" y="620"/>
                </a:lnTo>
                <a:lnTo>
                  <a:pt x="890" y="620"/>
                </a:lnTo>
                <a:lnTo>
                  <a:pt x="890" y="621"/>
                </a:lnTo>
                <a:lnTo>
                  <a:pt x="890" y="621"/>
                </a:lnTo>
                <a:lnTo>
                  <a:pt x="889" y="622"/>
                </a:lnTo>
                <a:lnTo>
                  <a:pt x="888" y="622"/>
                </a:lnTo>
                <a:lnTo>
                  <a:pt x="888" y="623"/>
                </a:lnTo>
                <a:lnTo>
                  <a:pt x="887" y="623"/>
                </a:lnTo>
                <a:lnTo>
                  <a:pt x="887" y="623"/>
                </a:lnTo>
                <a:lnTo>
                  <a:pt x="886" y="623"/>
                </a:lnTo>
                <a:lnTo>
                  <a:pt x="886" y="624"/>
                </a:lnTo>
                <a:lnTo>
                  <a:pt x="886" y="623"/>
                </a:lnTo>
                <a:lnTo>
                  <a:pt x="886" y="624"/>
                </a:lnTo>
                <a:lnTo>
                  <a:pt x="885" y="624"/>
                </a:lnTo>
                <a:lnTo>
                  <a:pt x="885" y="625"/>
                </a:lnTo>
                <a:lnTo>
                  <a:pt x="884" y="625"/>
                </a:lnTo>
                <a:lnTo>
                  <a:pt x="883" y="626"/>
                </a:lnTo>
                <a:lnTo>
                  <a:pt x="883" y="627"/>
                </a:lnTo>
                <a:lnTo>
                  <a:pt x="882" y="627"/>
                </a:lnTo>
                <a:lnTo>
                  <a:pt x="882" y="628"/>
                </a:lnTo>
                <a:lnTo>
                  <a:pt x="881" y="628"/>
                </a:lnTo>
                <a:lnTo>
                  <a:pt x="881" y="628"/>
                </a:lnTo>
                <a:lnTo>
                  <a:pt x="881" y="628"/>
                </a:lnTo>
                <a:lnTo>
                  <a:pt x="881" y="629"/>
                </a:lnTo>
                <a:lnTo>
                  <a:pt x="880" y="629"/>
                </a:lnTo>
                <a:lnTo>
                  <a:pt x="880" y="630"/>
                </a:lnTo>
                <a:lnTo>
                  <a:pt x="879" y="630"/>
                </a:lnTo>
                <a:lnTo>
                  <a:pt x="879" y="631"/>
                </a:lnTo>
                <a:lnTo>
                  <a:pt x="878" y="631"/>
                </a:lnTo>
                <a:lnTo>
                  <a:pt x="878" y="632"/>
                </a:lnTo>
                <a:lnTo>
                  <a:pt x="878" y="632"/>
                </a:lnTo>
                <a:lnTo>
                  <a:pt x="877" y="632"/>
                </a:lnTo>
                <a:lnTo>
                  <a:pt x="877" y="633"/>
                </a:lnTo>
                <a:lnTo>
                  <a:pt x="877" y="634"/>
                </a:lnTo>
                <a:lnTo>
                  <a:pt x="877" y="634"/>
                </a:lnTo>
                <a:lnTo>
                  <a:pt x="877" y="635"/>
                </a:lnTo>
                <a:lnTo>
                  <a:pt x="876" y="636"/>
                </a:lnTo>
                <a:lnTo>
                  <a:pt x="876" y="637"/>
                </a:lnTo>
                <a:lnTo>
                  <a:pt x="875" y="637"/>
                </a:lnTo>
                <a:lnTo>
                  <a:pt x="875" y="637"/>
                </a:lnTo>
                <a:lnTo>
                  <a:pt x="874" y="637"/>
                </a:lnTo>
                <a:lnTo>
                  <a:pt x="874" y="638"/>
                </a:lnTo>
                <a:lnTo>
                  <a:pt x="873" y="638"/>
                </a:lnTo>
                <a:lnTo>
                  <a:pt x="873" y="639"/>
                </a:lnTo>
                <a:lnTo>
                  <a:pt x="873" y="640"/>
                </a:lnTo>
                <a:lnTo>
                  <a:pt x="873" y="641"/>
                </a:lnTo>
                <a:lnTo>
                  <a:pt x="872" y="641"/>
                </a:lnTo>
                <a:lnTo>
                  <a:pt x="872" y="641"/>
                </a:lnTo>
                <a:lnTo>
                  <a:pt x="871" y="641"/>
                </a:lnTo>
                <a:lnTo>
                  <a:pt x="871" y="642"/>
                </a:lnTo>
                <a:lnTo>
                  <a:pt x="870" y="642"/>
                </a:lnTo>
                <a:lnTo>
                  <a:pt x="870" y="643"/>
                </a:lnTo>
                <a:lnTo>
                  <a:pt x="870" y="644"/>
                </a:lnTo>
                <a:lnTo>
                  <a:pt x="869" y="644"/>
                </a:lnTo>
                <a:lnTo>
                  <a:pt x="868" y="645"/>
                </a:lnTo>
                <a:lnTo>
                  <a:pt x="868" y="645"/>
                </a:lnTo>
                <a:lnTo>
                  <a:pt x="868" y="646"/>
                </a:lnTo>
                <a:lnTo>
                  <a:pt x="867" y="646"/>
                </a:lnTo>
                <a:lnTo>
                  <a:pt x="866" y="646"/>
                </a:lnTo>
                <a:lnTo>
                  <a:pt x="866" y="646"/>
                </a:lnTo>
                <a:lnTo>
                  <a:pt x="865" y="646"/>
                </a:lnTo>
                <a:lnTo>
                  <a:pt x="865" y="647"/>
                </a:lnTo>
                <a:lnTo>
                  <a:pt x="864" y="647"/>
                </a:lnTo>
                <a:lnTo>
                  <a:pt x="863" y="648"/>
                </a:lnTo>
                <a:lnTo>
                  <a:pt x="863" y="648"/>
                </a:lnTo>
                <a:lnTo>
                  <a:pt x="863" y="649"/>
                </a:lnTo>
                <a:lnTo>
                  <a:pt x="862" y="649"/>
                </a:lnTo>
                <a:lnTo>
                  <a:pt x="862" y="650"/>
                </a:lnTo>
                <a:lnTo>
                  <a:pt x="861" y="650"/>
                </a:lnTo>
                <a:lnTo>
                  <a:pt x="861" y="650"/>
                </a:lnTo>
                <a:lnTo>
                  <a:pt x="860" y="651"/>
                </a:lnTo>
                <a:lnTo>
                  <a:pt x="859" y="652"/>
                </a:lnTo>
                <a:lnTo>
                  <a:pt x="859" y="653"/>
                </a:lnTo>
                <a:lnTo>
                  <a:pt x="859" y="654"/>
                </a:lnTo>
                <a:lnTo>
                  <a:pt x="859" y="655"/>
                </a:lnTo>
                <a:lnTo>
                  <a:pt x="859" y="655"/>
                </a:lnTo>
                <a:lnTo>
                  <a:pt x="859" y="656"/>
                </a:lnTo>
                <a:lnTo>
                  <a:pt x="858" y="656"/>
                </a:lnTo>
                <a:lnTo>
                  <a:pt x="858" y="657"/>
                </a:lnTo>
                <a:lnTo>
                  <a:pt x="858" y="658"/>
                </a:lnTo>
                <a:lnTo>
                  <a:pt x="859" y="658"/>
                </a:lnTo>
                <a:lnTo>
                  <a:pt x="859" y="659"/>
                </a:lnTo>
                <a:lnTo>
                  <a:pt x="859" y="659"/>
                </a:lnTo>
                <a:lnTo>
                  <a:pt x="859" y="660"/>
                </a:lnTo>
                <a:lnTo>
                  <a:pt x="859" y="661"/>
                </a:lnTo>
                <a:lnTo>
                  <a:pt x="859" y="662"/>
                </a:lnTo>
                <a:lnTo>
                  <a:pt x="859" y="663"/>
                </a:lnTo>
                <a:lnTo>
                  <a:pt x="859" y="663"/>
                </a:lnTo>
                <a:lnTo>
                  <a:pt x="859" y="664"/>
                </a:lnTo>
                <a:lnTo>
                  <a:pt x="859" y="664"/>
                </a:lnTo>
                <a:lnTo>
                  <a:pt x="859" y="665"/>
                </a:lnTo>
                <a:lnTo>
                  <a:pt x="860" y="665"/>
                </a:lnTo>
                <a:lnTo>
                  <a:pt x="859" y="666"/>
                </a:lnTo>
                <a:lnTo>
                  <a:pt x="860" y="666"/>
                </a:lnTo>
                <a:lnTo>
                  <a:pt x="860" y="667"/>
                </a:lnTo>
                <a:lnTo>
                  <a:pt x="861" y="668"/>
                </a:lnTo>
                <a:lnTo>
                  <a:pt x="862" y="668"/>
                </a:lnTo>
                <a:lnTo>
                  <a:pt x="863" y="669"/>
                </a:lnTo>
                <a:lnTo>
                  <a:pt x="863" y="670"/>
                </a:lnTo>
                <a:lnTo>
                  <a:pt x="863" y="670"/>
                </a:lnTo>
                <a:lnTo>
                  <a:pt x="864" y="670"/>
                </a:lnTo>
                <a:lnTo>
                  <a:pt x="864" y="671"/>
                </a:lnTo>
                <a:lnTo>
                  <a:pt x="864" y="672"/>
                </a:lnTo>
                <a:lnTo>
                  <a:pt x="864" y="673"/>
                </a:lnTo>
                <a:lnTo>
                  <a:pt x="864" y="673"/>
                </a:lnTo>
                <a:lnTo>
                  <a:pt x="864" y="674"/>
                </a:lnTo>
                <a:lnTo>
                  <a:pt x="865" y="674"/>
                </a:lnTo>
                <a:lnTo>
                  <a:pt x="865" y="675"/>
                </a:lnTo>
                <a:lnTo>
                  <a:pt x="865" y="676"/>
                </a:lnTo>
                <a:lnTo>
                  <a:pt x="865" y="677"/>
                </a:lnTo>
                <a:lnTo>
                  <a:pt x="865" y="677"/>
                </a:lnTo>
                <a:lnTo>
                  <a:pt x="865" y="678"/>
                </a:lnTo>
                <a:lnTo>
                  <a:pt x="864" y="678"/>
                </a:lnTo>
                <a:lnTo>
                  <a:pt x="864" y="679"/>
                </a:lnTo>
                <a:lnTo>
                  <a:pt x="864" y="680"/>
                </a:lnTo>
                <a:lnTo>
                  <a:pt x="865" y="680"/>
                </a:lnTo>
                <a:lnTo>
                  <a:pt x="864" y="681"/>
                </a:lnTo>
                <a:lnTo>
                  <a:pt x="864" y="682"/>
                </a:lnTo>
                <a:lnTo>
                  <a:pt x="863" y="682"/>
                </a:lnTo>
                <a:lnTo>
                  <a:pt x="863" y="683"/>
                </a:lnTo>
                <a:lnTo>
                  <a:pt x="863" y="684"/>
                </a:lnTo>
                <a:lnTo>
                  <a:pt x="863" y="684"/>
                </a:lnTo>
                <a:lnTo>
                  <a:pt x="863" y="685"/>
                </a:lnTo>
                <a:lnTo>
                  <a:pt x="862" y="685"/>
                </a:lnTo>
                <a:lnTo>
                  <a:pt x="862" y="686"/>
                </a:lnTo>
                <a:lnTo>
                  <a:pt x="861" y="686"/>
                </a:lnTo>
                <a:lnTo>
                  <a:pt x="860" y="687"/>
                </a:lnTo>
                <a:lnTo>
                  <a:pt x="859" y="688"/>
                </a:lnTo>
                <a:lnTo>
                  <a:pt x="859" y="688"/>
                </a:lnTo>
                <a:lnTo>
                  <a:pt x="858" y="689"/>
                </a:lnTo>
                <a:lnTo>
                  <a:pt x="857" y="689"/>
                </a:lnTo>
                <a:lnTo>
                  <a:pt x="856" y="689"/>
                </a:lnTo>
                <a:lnTo>
                  <a:pt x="855" y="689"/>
                </a:lnTo>
                <a:lnTo>
                  <a:pt x="854" y="689"/>
                </a:lnTo>
                <a:lnTo>
                  <a:pt x="854" y="689"/>
                </a:lnTo>
                <a:lnTo>
                  <a:pt x="853" y="689"/>
                </a:lnTo>
                <a:lnTo>
                  <a:pt x="853" y="688"/>
                </a:lnTo>
                <a:lnTo>
                  <a:pt x="852" y="687"/>
                </a:lnTo>
                <a:lnTo>
                  <a:pt x="851" y="687"/>
                </a:lnTo>
                <a:lnTo>
                  <a:pt x="850" y="686"/>
                </a:lnTo>
                <a:lnTo>
                  <a:pt x="850" y="686"/>
                </a:lnTo>
                <a:lnTo>
                  <a:pt x="850" y="686"/>
                </a:lnTo>
                <a:lnTo>
                  <a:pt x="849" y="686"/>
                </a:lnTo>
                <a:lnTo>
                  <a:pt x="848" y="685"/>
                </a:lnTo>
                <a:lnTo>
                  <a:pt x="848" y="684"/>
                </a:lnTo>
                <a:lnTo>
                  <a:pt x="848" y="683"/>
                </a:lnTo>
                <a:lnTo>
                  <a:pt x="847" y="683"/>
                </a:lnTo>
                <a:lnTo>
                  <a:pt x="847" y="682"/>
                </a:lnTo>
                <a:lnTo>
                  <a:pt x="847" y="682"/>
                </a:lnTo>
                <a:lnTo>
                  <a:pt x="848" y="682"/>
                </a:lnTo>
                <a:lnTo>
                  <a:pt x="849" y="682"/>
                </a:lnTo>
                <a:lnTo>
                  <a:pt x="849" y="681"/>
                </a:lnTo>
                <a:lnTo>
                  <a:pt x="849" y="680"/>
                </a:lnTo>
                <a:lnTo>
                  <a:pt x="849" y="679"/>
                </a:lnTo>
                <a:lnTo>
                  <a:pt x="848" y="679"/>
                </a:lnTo>
                <a:lnTo>
                  <a:pt x="848" y="678"/>
                </a:lnTo>
                <a:lnTo>
                  <a:pt x="848" y="677"/>
                </a:lnTo>
                <a:lnTo>
                  <a:pt x="847" y="677"/>
                </a:lnTo>
                <a:lnTo>
                  <a:pt x="847" y="676"/>
                </a:lnTo>
                <a:lnTo>
                  <a:pt x="846" y="675"/>
                </a:lnTo>
                <a:lnTo>
                  <a:pt x="845" y="675"/>
                </a:lnTo>
                <a:lnTo>
                  <a:pt x="845" y="674"/>
                </a:lnTo>
                <a:lnTo>
                  <a:pt x="845" y="674"/>
                </a:lnTo>
                <a:lnTo>
                  <a:pt x="845" y="674"/>
                </a:lnTo>
                <a:lnTo>
                  <a:pt x="845" y="673"/>
                </a:lnTo>
                <a:lnTo>
                  <a:pt x="845" y="673"/>
                </a:lnTo>
                <a:lnTo>
                  <a:pt x="845" y="673"/>
                </a:lnTo>
                <a:lnTo>
                  <a:pt x="845" y="672"/>
                </a:lnTo>
                <a:lnTo>
                  <a:pt x="845" y="671"/>
                </a:lnTo>
                <a:lnTo>
                  <a:pt x="845" y="670"/>
                </a:lnTo>
                <a:lnTo>
                  <a:pt x="845" y="669"/>
                </a:lnTo>
                <a:lnTo>
                  <a:pt x="845" y="668"/>
                </a:lnTo>
                <a:lnTo>
                  <a:pt x="844" y="668"/>
                </a:lnTo>
                <a:lnTo>
                  <a:pt x="844" y="668"/>
                </a:lnTo>
                <a:lnTo>
                  <a:pt x="844" y="667"/>
                </a:lnTo>
                <a:lnTo>
                  <a:pt x="843" y="667"/>
                </a:lnTo>
                <a:lnTo>
                  <a:pt x="843" y="666"/>
                </a:lnTo>
                <a:lnTo>
                  <a:pt x="842" y="666"/>
                </a:lnTo>
                <a:lnTo>
                  <a:pt x="842" y="665"/>
                </a:lnTo>
                <a:lnTo>
                  <a:pt x="841" y="665"/>
                </a:lnTo>
                <a:lnTo>
                  <a:pt x="841" y="665"/>
                </a:lnTo>
                <a:lnTo>
                  <a:pt x="840" y="665"/>
                </a:lnTo>
                <a:lnTo>
                  <a:pt x="840" y="664"/>
                </a:lnTo>
                <a:lnTo>
                  <a:pt x="840" y="664"/>
                </a:lnTo>
                <a:lnTo>
                  <a:pt x="839" y="664"/>
                </a:lnTo>
                <a:lnTo>
                  <a:pt x="839" y="663"/>
                </a:lnTo>
                <a:lnTo>
                  <a:pt x="838" y="663"/>
                </a:lnTo>
                <a:lnTo>
                  <a:pt x="838" y="662"/>
                </a:lnTo>
                <a:lnTo>
                  <a:pt x="837" y="662"/>
                </a:lnTo>
                <a:lnTo>
                  <a:pt x="837" y="661"/>
                </a:lnTo>
                <a:lnTo>
                  <a:pt x="836" y="660"/>
                </a:lnTo>
                <a:lnTo>
                  <a:pt x="836" y="660"/>
                </a:lnTo>
                <a:lnTo>
                  <a:pt x="836" y="659"/>
                </a:lnTo>
                <a:lnTo>
                  <a:pt x="835" y="659"/>
                </a:lnTo>
                <a:lnTo>
                  <a:pt x="835" y="659"/>
                </a:lnTo>
                <a:lnTo>
                  <a:pt x="834" y="659"/>
                </a:lnTo>
                <a:lnTo>
                  <a:pt x="833" y="658"/>
                </a:lnTo>
                <a:lnTo>
                  <a:pt x="833" y="657"/>
                </a:lnTo>
                <a:lnTo>
                  <a:pt x="833" y="656"/>
                </a:lnTo>
                <a:lnTo>
                  <a:pt x="833" y="655"/>
                </a:lnTo>
                <a:lnTo>
                  <a:pt x="832" y="655"/>
                </a:lnTo>
                <a:lnTo>
                  <a:pt x="832" y="655"/>
                </a:lnTo>
                <a:lnTo>
                  <a:pt x="832" y="654"/>
                </a:lnTo>
                <a:lnTo>
                  <a:pt x="832" y="653"/>
                </a:lnTo>
                <a:lnTo>
                  <a:pt x="832" y="653"/>
                </a:lnTo>
                <a:lnTo>
                  <a:pt x="832" y="652"/>
                </a:lnTo>
                <a:lnTo>
                  <a:pt x="832" y="651"/>
                </a:lnTo>
                <a:lnTo>
                  <a:pt x="832" y="651"/>
                </a:lnTo>
                <a:lnTo>
                  <a:pt x="832" y="650"/>
                </a:lnTo>
                <a:lnTo>
                  <a:pt x="832" y="650"/>
                </a:lnTo>
                <a:lnTo>
                  <a:pt x="832" y="649"/>
                </a:lnTo>
                <a:lnTo>
                  <a:pt x="833" y="649"/>
                </a:lnTo>
                <a:lnTo>
                  <a:pt x="833" y="648"/>
                </a:lnTo>
                <a:lnTo>
                  <a:pt x="834" y="648"/>
                </a:lnTo>
                <a:lnTo>
                  <a:pt x="834" y="647"/>
                </a:lnTo>
                <a:lnTo>
                  <a:pt x="834" y="646"/>
                </a:lnTo>
                <a:lnTo>
                  <a:pt x="833" y="646"/>
                </a:lnTo>
                <a:lnTo>
                  <a:pt x="833" y="646"/>
                </a:lnTo>
                <a:lnTo>
                  <a:pt x="832" y="646"/>
                </a:lnTo>
                <a:lnTo>
                  <a:pt x="832" y="645"/>
                </a:lnTo>
                <a:lnTo>
                  <a:pt x="831" y="645"/>
                </a:lnTo>
                <a:lnTo>
                  <a:pt x="830" y="644"/>
                </a:lnTo>
                <a:lnTo>
                  <a:pt x="829" y="644"/>
                </a:lnTo>
                <a:lnTo>
                  <a:pt x="828" y="644"/>
                </a:lnTo>
                <a:lnTo>
                  <a:pt x="827" y="643"/>
                </a:lnTo>
                <a:lnTo>
                  <a:pt x="827" y="643"/>
                </a:lnTo>
                <a:lnTo>
                  <a:pt x="827" y="642"/>
                </a:lnTo>
                <a:lnTo>
                  <a:pt x="826" y="642"/>
                </a:lnTo>
                <a:lnTo>
                  <a:pt x="827" y="642"/>
                </a:lnTo>
                <a:lnTo>
                  <a:pt x="826" y="642"/>
                </a:lnTo>
                <a:lnTo>
                  <a:pt x="826" y="641"/>
                </a:lnTo>
                <a:lnTo>
                  <a:pt x="825" y="641"/>
                </a:lnTo>
                <a:lnTo>
                  <a:pt x="825" y="641"/>
                </a:lnTo>
                <a:lnTo>
                  <a:pt x="824" y="640"/>
                </a:lnTo>
                <a:lnTo>
                  <a:pt x="823" y="640"/>
                </a:lnTo>
                <a:lnTo>
                  <a:pt x="823" y="639"/>
                </a:lnTo>
                <a:lnTo>
                  <a:pt x="823" y="639"/>
                </a:lnTo>
                <a:lnTo>
                  <a:pt x="822" y="638"/>
                </a:lnTo>
                <a:lnTo>
                  <a:pt x="821" y="637"/>
                </a:lnTo>
                <a:lnTo>
                  <a:pt x="821" y="637"/>
                </a:lnTo>
                <a:lnTo>
                  <a:pt x="820" y="637"/>
                </a:lnTo>
                <a:lnTo>
                  <a:pt x="820" y="636"/>
                </a:lnTo>
                <a:lnTo>
                  <a:pt x="820" y="635"/>
                </a:lnTo>
                <a:lnTo>
                  <a:pt x="819" y="635"/>
                </a:lnTo>
                <a:lnTo>
                  <a:pt x="819" y="636"/>
                </a:lnTo>
                <a:lnTo>
                  <a:pt x="818" y="636"/>
                </a:lnTo>
                <a:lnTo>
                  <a:pt x="818" y="636"/>
                </a:lnTo>
                <a:lnTo>
                  <a:pt x="817" y="636"/>
                </a:lnTo>
                <a:lnTo>
                  <a:pt x="816" y="636"/>
                </a:lnTo>
                <a:lnTo>
                  <a:pt x="815" y="636"/>
                </a:lnTo>
                <a:lnTo>
                  <a:pt x="814" y="636"/>
                </a:lnTo>
                <a:lnTo>
                  <a:pt x="814" y="636"/>
                </a:lnTo>
                <a:lnTo>
                  <a:pt x="813" y="637"/>
                </a:lnTo>
                <a:lnTo>
                  <a:pt x="813" y="636"/>
                </a:lnTo>
                <a:lnTo>
                  <a:pt x="812" y="637"/>
                </a:lnTo>
                <a:lnTo>
                  <a:pt x="812" y="636"/>
                </a:lnTo>
                <a:lnTo>
                  <a:pt x="811" y="636"/>
                </a:lnTo>
                <a:lnTo>
                  <a:pt x="810" y="636"/>
                </a:lnTo>
                <a:lnTo>
                  <a:pt x="810" y="635"/>
                </a:lnTo>
                <a:lnTo>
                  <a:pt x="810" y="634"/>
                </a:lnTo>
                <a:lnTo>
                  <a:pt x="809" y="634"/>
                </a:lnTo>
                <a:lnTo>
                  <a:pt x="809" y="634"/>
                </a:lnTo>
                <a:lnTo>
                  <a:pt x="808" y="634"/>
                </a:lnTo>
                <a:lnTo>
                  <a:pt x="807" y="634"/>
                </a:lnTo>
                <a:lnTo>
                  <a:pt x="807" y="635"/>
                </a:lnTo>
                <a:lnTo>
                  <a:pt x="806" y="635"/>
                </a:lnTo>
                <a:lnTo>
                  <a:pt x="805" y="635"/>
                </a:lnTo>
                <a:lnTo>
                  <a:pt x="805" y="634"/>
                </a:lnTo>
                <a:lnTo>
                  <a:pt x="805" y="634"/>
                </a:lnTo>
                <a:lnTo>
                  <a:pt x="805" y="635"/>
                </a:lnTo>
                <a:lnTo>
                  <a:pt x="804" y="634"/>
                </a:lnTo>
                <a:lnTo>
                  <a:pt x="805" y="633"/>
                </a:lnTo>
                <a:lnTo>
                  <a:pt x="804" y="632"/>
                </a:lnTo>
                <a:lnTo>
                  <a:pt x="804" y="632"/>
                </a:lnTo>
                <a:lnTo>
                  <a:pt x="803" y="631"/>
                </a:lnTo>
                <a:lnTo>
                  <a:pt x="804" y="631"/>
                </a:lnTo>
                <a:lnTo>
                  <a:pt x="804" y="630"/>
                </a:lnTo>
                <a:lnTo>
                  <a:pt x="803" y="630"/>
                </a:lnTo>
                <a:lnTo>
                  <a:pt x="803" y="629"/>
                </a:lnTo>
                <a:lnTo>
                  <a:pt x="803" y="628"/>
                </a:lnTo>
                <a:lnTo>
                  <a:pt x="802" y="628"/>
                </a:lnTo>
                <a:lnTo>
                  <a:pt x="802" y="628"/>
                </a:lnTo>
                <a:lnTo>
                  <a:pt x="802" y="627"/>
                </a:lnTo>
                <a:lnTo>
                  <a:pt x="802" y="626"/>
                </a:lnTo>
                <a:lnTo>
                  <a:pt x="802" y="625"/>
                </a:lnTo>
                <a:lnTo>
                  <a:pt x="802" y="624"/>
                </a:lnTo>
                <a:lnTo>
                  <a:pt x="802" y="623"/>
                </a:lnTo>
                <a:lnTo>
                  <a:pt x="801" y="623"/>
                </a:lnTo>
                <a:lnTo>
                  <a:pt x="801" y="624"/>
                </a:lnTo>
                <a:lnTo>
                  <a:pt x="800" y="625"/>
                </a:lnTo>
                <a:lnTo>
                  <a:pt x="800" y="625"/>
                </a:lnTo>
                <a:lnTo>
                  <a:pt x="800" y="624"/>
                </a:lnTo>
                <a:lnTo>
                  <a:pt x="799" y="624"/>
                </a:lnTo>
                <a:lnTo>
                  <a:pt x="799" y="623"/>
                </a:lnTo>
                <a:lnTo>
                  <a:pt x="799" y="623"/>
                </a:lnTo>
                <a:lnTo>
                  <a:pt x="799" y="622"/>
                </a:lnTo>
                <a:lnTo>
                  <a:pt x="798" y="622"/>
                </a:lnTo>
                <a:lnTo>
                  <a:pt x="798" y="621"/>
                </a:lnTo>
                <a:lnTo>
                  <a:pt x="799" y="621"/>
                </a:lnTo>
                <a:lnTo>
                  <a:pt x="799" y="620"/>
                </a:lnTo>
                <a:lnTo>
                  <a:pt x="799" y="619"/>
                </a:lnTo>
                <a:lnTo>
                  <a:pt x="798" y="619"/>
                </a:lnTo>
                <a:lnTo>
                  <a:pt x="797" y="619"/>
                </a:lnTo>
                <a:lnTo>
                  <a:pt x="796" y="619"/>
                </a:lnTo>
                <a:lnTo>
                  <a:pt x="796" y="618"/>
                </a:lnTo>
                <a:lnTo>
                  <a:pt x="796" y="618"/>
                </a:lnTo>
                <a:lnTo>
                  <a:pt x="796" y="617"/>
                </a:lnTo>
                <a:lnTo>
                  <a:pt x="795" y="617"/>
                </a:lnTo>
                <a:lnTo>
                  <a:pt x="794" y="618"/>
                </a:lnTo>
                <a:lnTo>
                  <a:pt x="794" y="619"/>
                </a:lnTo>
                <a:lnTo>
                  <a:pt x="793" y="619"/>
                </a:lnTo>
                <a:lnTo>
                  <a:pt x="793" y="619"/>
                </a:lnTo>
                <a:lnTo>
                  <a:pt x="793" y="620"/>
                </a:lnTo>
                <a:lnTo>
                  <a:pt x="793" y="621"/>
                </a:lnTo>
                <a:lnTo>
                  <a:pt x="793" y="622"/>
                </a:lnTo>
                <a:lnTo>
                  <a:pt x="792" y="622"/>
                </a:lnTo>
                <a:lnTo>
                  <a:pt x="792" y="623"/>
                </a:lnTo>
                <a:lnTo>
                  <a:pt x="792" y="623"/>
                </a:lnTo>
                <a:lnTo>
                  <a:pt x="791" y="624"/>
                </a:lnTo>
                <a:lnTo>
                  <a:pt x="791" y="625"/>
                </a:lnTo>
                <a:lnTo>
                  <a:pt x="792" y="625"/>
                </a:lnTo>
                <a:lnTo>
                  <a:pt x="793" y="625"/>
                </a:lnTo>
                <a:lnTo>
                  <a:pt x="794" y="624"/>
                </a:lnTo>
                <a:lnTo>
                  <a:pt x="795" y="624"/>
                </a:lnTo>
                <a:lnTo>
                  <a:pt x="796" y="624"/>
                </a:lnTo>
                <a:lnTo>
                  <a:pt x="796" y="623"/>
                </a:lnTo>
                <a:lnTo>
                  <a:pt x="796" y="623"/>
                </a:lnTo>
                <a:lnTo>
                  <a:pt x="796" y="622"/>
                </a:lnTo>
                <a:lnTo>
                  <a:pt x="796" y="623"/>
                </a:lnTo>
                <a:lnTo>
                  <a:pt x="797" y="623"/>
                </a:lnTo>
                <a:lnTo>
                  <a:pt x="797" y="623"/>
                </a:lnTo>
                <a:lnTo>
                  <a:pt x="797" y="624"/>
                </a:lnTo>
                <a:lnTo>
                  <a:pt x="797" y="625"/>
                </a:lnTo>
                <a:lnTo>
                  <a:pt x="796" y="626"/>
                </a:lnTo>
                <a:lnTo>
                  <a:pt x="796" y="627"/>
                </a:lnTo>
                <a:lnTo>
                  <a:pt x="796" y="628"/>
                </a:lnTo>
                <a:lnTo>
                  <a:pt x="796" y="628"/>
                </a:lnTo>
                <a:lnTo>
                  <a:pt x="796" y="628"/>
                </a:lnTo>
                <a:lnTo>
                  <a:pt x="796" y="629"/>
                </a:lnTo>
                <a:lnTo>
                  <a:pt x="795" y="629"/>
                </a:lnTo>
                <a:lnTo>
                  <a:pt x="794" y="630"/>
                </a:lnTo>
                <a:lnTo>
                  <a:pt x="793" y="630"/>
                </a:lnTo>
                <a:lnTo>
                  <a:pt x="792" y="630"/>
                </a:lnTo>
                <a:lnTo>
                  <a:pt x="791" y="630"/>
                </a:lnTo>
                <a:lnTo>
                  <a:pt x="791" y="630"/>
                </a:lnTo>
                <a:lnTo>
                  <a:pt x="790" y="630"/>
                </a:lnTo>
                <a:lnTo>
                  <a:pt x="789" y="630"/>
                </a:lnTo>
                <a:lnTo>
                  <a:pt x="788" y="631"/>
                </a:lnTo>
                <a:lnTo>
                  <a:pt x="787" y="631"/>
                </a:lnTo>
                <a:lnTo>
                  <a:pt x="787" y="632"/>
                </a:lnTo>
                <a:lnTo>
                  <a:pt x="786" y="632"/>
                </a:lnTo>
                <a:lnTo>
                  <a:pt x="786" y="632"/>
                </a:lnTo>
                <a:lnTo>
                  <a:pt x="786" y="632"/>
                </a:lnTo>
                <a:lnTo>
                  <a:pt x="786" y="633"/>
                </a:lnTo>
                <a:lnTo>
                  <a:pt x="785" y="633"/>
                </a:lnTo>
                <a:lnTo>
                  <a:pt x="784" y="633"/>
                </a:lnTo>
                <a:lnTo>
                  <a:pt x="784" y="634"/>
                </a:lnTo>
                <a:lnTo>
                  <a:pt x="784" y="633"/>
                </a:lnTo>
                <a:lnTo>
                  <a:pt x="784" y="632"/>
                </a:lnTo>
                <a:lnTo>
                  <a:pt x="784" y="632"/>
                </a:lnTo>
                <a:lnTo>
                  <a:pt x="783" y="631"/>
                </a:lnTo>
                <a:lnTo>
                  <a:pt x="784" y="631"/>
                </a:lnTo>
                <a:lnTo>
                  <a:pt x="784" y="630"/>
                </a:lnTo>
                <a:lnTo>
                  <a:pt x="784" y="629"/>
                </a:lnTo>
                <a:lnTo>
                  <a:pt x="784" y="628"/>
                </a:lnTo>
                <a:lnTo>
                  <a:pt x="784" y="627"/>
                </a:lnTo>
                <a:lnTo>
                  <a:pt x="784" y="626"/>
                </a:lnTo>
                <a:lnTo>
                  <a:pt x="784" y="625"/>
                </a:lnTo>
                <a:lnTo>
                  <a:pt x="785" y="625"/>
                </a:lnTo>
                <a:lnTo>
                  <a:pt x="786" y="624"/>
                </a:lnTo>
                <a:lnTo>
                  <a:pt x="786" y="624"/>
                </a:lnTo>
                <a:lnTo>
                  <a:pt x="787" y="624"/>
                </a:lnTo>
                <a:lnTo>
                  <a:pt x="787" y="623"/>
                </a:lnTo>
                <a:lnTo>
                  <a:pt x="786" y="623"/>
                </a:lnTo>
                <a:lnTo>
                  <a:pt x="786" y="623"/>
                </a:lnTo>
                <a:lnTo>
                  <a:pt x="786" y="623"/>
                </a:lnTo>
                <a:lnTo>
                  <a:pt x="785" y="623"/>
                </a:lnTo>
                <a:lnTo>
                  <a:pt x="784" y="623"/>
                </a:lnTo>
                <a:lnTo>
                  <a:pt x="784" y="623"/>
                </a:lnTo>
                <a:lnTo>
                  <a:pt x="783" y="623"/>
                </a:lnTo>
                <a:lnTo>
                  <a:pt x="782" y="623"/>
                </a:lnTo>
                <a:lnTo>
                  <a:pt x="782" y="623"/>
                </a:lnTo>
                <a:lnTo>
                  <a:pt x="781" y="623"/>
                </a:lnTo>
                <a:lnTo>
                  <a:pt x="780" y="623"/>
                </a:lnTo>
                <a:lnTo>
                  <a:pt x="781" y="623"/>
                </a:lnTo>
                <a:lnTo>
                  <a:pt x="781" y="624"/>
                </a:lnTo>
                <a:lnTo>
                  <a:pt x="782" y="624"/>
                </a:lnTo>
                <a:lnTo>
                  <a:pt x="782" y="625"/>
                </a:lnTo>
                <a:lnTo>
                  <a:pt x="782" y="625"/>
                </a:lnTo>
                <a:lnTo>
                  <a:pt x="782" y="626"/>
                </a:lnTo>
                <a:lnTo>
                  <a:pt x="783" y="626"/>
                </a:lnTo>
                <a:lnTo>
                  <a:pt x="783" y="627"/>
                </a:lnTo>
                <a:lnTo>
                  <a:pt x="783" y="628"/>
                </a:lnTo>
                <a:lnTo>
                  <a:pt x="783" y="628"/>
                </a:lnTo>
                <a:lnTo>
                  <a:pt x="783" y="629"/>
                </a:lnTo>
                <a:lnTo>
                  <a:pt x="783" y="631"/>
                </a:lnTo>
                <a:lnTo>
                  <a:pt x="783" y="632"/>
                </a:lnTo>
                <a:lnTo>
                  <a:pt x="782" y="632"/>
                </a:lnTo>
                <a:lnTo>
                  <a:pt x="782" y="633"/>
                </a:lnTo>
                <a:lnTo>
                  <a:pt x="783" y="633"/>
                </a:lnTo>
                <a:lnTo>
                  <a:pt x="783" y="634"/>
                </a:lnTo>
                <a:lnTo>
                  <a:pt x="782" y="635"/>
                </a:lnTo>
                <a:lnTo>
                  <a:pt x="782" y="636"/>
                </a:lnTo>
                <a:lnTo>
                  <a:pt x="782" y="637"/>
                </a:lnTo>
                <a:lnTo>
                  <a:pt x="782" y="637"/>
                </a:lnTo>
                <a:lnTo>
                  <a:pt x="782" y="638"/>
                </a:lnTo>
                <a:lnTo>
                  <a:pt x="782" y="639"/>
                </a:lnTo>
                <a:lnTo>
                  <a:pt x="782" y="640"/>
                </a:lnTo>
                <a:lnTo>
                  <a:pt x="782" y="640"/>
                </a:lnTo>
                <a:lnTo>
                  <a:pt x="782" y="641"/>
                </a:lnTo>
                <a:lnTo>
                  <a:pt x="781" y="641"/>
                </a:lnTo>
                <a:lnTo>
                  <a:pt x="780" y="641"/>
                </a:lnTo>
                <a:lnTo>
                  <a:pt x="780" y="641"/>
                </a:lnTo>
                <a:lnTo>
                  <a:pt x="779" y="641"/>
                </a:lnTo>
                <a:lnTo>
                  <a:pt x="779" y="641"/>
                </a:lnTo>
                <a:lnTo>
                  <a:pt x="780" y="641"/>
                </a:lnTo>
                <a:lnTo>
                  <a:pt x="779" y="640"/>
                </a:lnTo>
                <a:lnTo>
                  <a:pt x="778" y="640"/>
                </a:lnTo>
                <a:lnTo>
                  <a:pt x="778" y="641"/>
                </a:lnTo>
                <a:lnTo>
                  <a:pt x="777" y="641"/>
                </a:lnTo>
                <a:lnTo>
                  <a:pt x="777" y="641"/>
                </a:lnTo>
                <a:lnTo>
                  <a:pt x="776" y="641"/>
                </a:lnTo>
                <a:lnTo>
                  <a:pt x="775" y="641"/>
                </a:lnTo>
                <a:lnTo>
                  <a:pt x="774" y="641"/>
                </a:lnTo>
                <a:lnTo>
                  <a:pt x="773" y="641"/>
                </a:lnTo>
                <a:lnTo>
                  <a:pt x="773" y="641"/>
                </a:lnTo>
                <a:lnTo>
                  <a:pt x="773" y="641"/>
                </a:lnTo>
                <a:lnTo>
                  <a:pt x="772" y="641"/>
                </a:lnTo>
                <a:lnTo>
                  <a:pt x="772" y="641"/>
                </a:lnTo>
                <a:lnTo>
                  <a:pt x="772" y="640"/>
                </a:lnTo>
                <a:lnTo>
                  <a:pt x="771" y="640"/>
                </a:lnTo>
                <a:lnTo>
                  <a:pt x="771" y="641"/>
                </a:lnTo>
                <a:lnTo>
                  <a:pt x="771" y="641"/>
                </a:lnTo>
                <a:lnTo>
                  <a:pt x="770" y="641"/>
                </a:lnTo>
                <a:lnTo>
                  <a:pt x="770" y="642"/>
                </a:lnTo>
                <a:lnTo>
                  <a:pt x="769" y="642"/>
                </a:lnTo>
                <a:lnTo>
                  <a:pt x="768" y="642"/>
                </a:lnTo>
                <a:lnTo>
                  <a:pt x="768" y="642"/>
                </a:lnTo>
                <a:lnTo>
                  <a:pt x="767" y="642"/>
                </a:lnTo>
                <a:lnTo>
                  <a:pt x="766" y="643"/>
                </a:lnTo>
                <a:lnTo>
                  <a:pt x="765" y="643"/>
                </a:lnTo>
                <a:lnTo>
                  <a:pt x="764" y="643"/>
                </a:lnTo>
                <a:lnTo>
                  <a:pt x="764" y="643"/>
                </a:lnTo>
                <a:lnTo>
                  <a:pt x="763" y="643"/>
                </a:lnTo>
                <a:lnTo>
                  <a:pt x="762" y="643"/>
                </a:lnTo>
                <a:lnTo>
                  <a:pt x="761" y="643"/>
                </a:lnTo>
                <a:lnTo>
                  <a:pt x="760" y="643"/>
                </a:lnTo>
                <a:lnTo>
                  <a:pt x="759" y="643"/>
                </a:lnTo>
                <a:lnTo>
                  <a:pt x="759" y="643"/>
                </a:lnTo>
                <a:lnTo>
                  <a:pt x="758" y="643"/>
                </a:lnTo>
                <a:lnTo>
                  <a:pt x="757" y="643"/>
                </a:lnTo>
                <a:lnTo>
                  <a:pt x="756" y="643"/>
                </a:lnTo>
                <a:lnTo>
                  <a:pt x="755" y="643"/>
                </a:lnTo>
                <a:lnTo>
                  <a:pt x="755" y="644"/>
                </a:lnTo>
                <a:lnTo>
                  <a:pt x="755" y="644"/>
                </a:lnTo>
                <a:lnTo>
                  <a:pt x="754" y="644"/>
                </a:lnTo>
                <a:lnTo>
                  <a:pt x="753" y="644"/>
                </a:lnTo>
                <a:lnTo>
                  <a:pt x="752" y="644"/>
                </a:lnTo>
                <a:lnTo>
                  <a:pt x="751" y="644"/>
                </a:lnTo>
                <a:lnTo>
                  <a:pt x="751" y="643"/>
                </a:lnTo>
                <a:lnTo>
                  <a:pt x="750" y="643"/>
                </a:lnTo>
                <a:lnTo>
                  <a:pt x="750" y="642"/>
                </a:lnTo>
                <a:lnTo>
                  <a:pt x="749" y="643"/>
                </a:lnTo>
                <a:lnTo>
                  <a:pt x="748" y="643"/>
                </a:lnTo>
                <a:lnTo>
                  <a:pt x="748" y="642"/>
                </a:lnTo>
                <a:lnTo>
                  <a:pt x="748" y="641"/>
                </a:lnTo>
                <a:lnTo>
                  <a:pt x="749" y="641"/>
                </a:lnTo>
                <a:lnTo>
                  <a:pt x="750" y="641"/>
                </a:lnTo>
                <a:lnTo>
                  <a:pt x="750" y="641"/>
                </a:lnTo>
                <a:lnTo>
                  <a:pt x="750" y="641"/>
                </a:lnTo>
                <a:lnTo>
                  <a:pt x="751" y="641"/>
                </a:lnTo>
                <a:lnTo>
                  <a:pt x="751" y="640"/>
                </a:lnTo>
                <a:lnTo>
                  <a:pt x="751" y="639"/>
                </a:lnTo>
                <a:lnTo>
                  <a:pt x="750" y="639"/>
                </a:lnTo>
                <a:lnTo>
                  <a:pt x="750" y="638"/>
                </a:lnTo>
                <a:lnTo>
                  <a:pt x="750" y="638"/>
                </a:lnTo>
                <a:lnTo>
                  <a:pt x="749" y="638"/>
                </a:lnTo>
                <a:lnTo>
                  <a:pt x="748" y="638"/>
                </a:lnTo>
                <a:lnTo>
                  <a:pt x="748" y="637"/>
                </a:lnTo>
                <a:lnTo>
                  <a:pt x="747" y="637"/>
                </a:lnTo>
                <a:lnTo>
                  <a:pt x="747" y="637"/>
                </a:lnTo>
                <a:lnTo>
                  <a:pt x="747" y="636"/>
                </a:lnTo>
                <a:lnTo>
                  <a:pt x="747" y="635"/>
                </a:lnTo>
                <a:lnTo>
                  <a:pt x="747" y="634"/>
                </a:lnTo>
                <a:lnTo>
                  <a:pt x="747" y="633"/>
                </a:lnTo>
                <a:lnTo>
                  <a:pt x="748" y="633"/>
                </a:lnTo>
                <a:lnTo>
                  <a:pt x="748" y="632"/>
                </a:lnTo>
                <a:lnTo>
                  <a:pt x="748" y="632"/>
                </a:lnTo>
                <a:lnTo>
                  <a:pt x="748" y="631"/>
                </a:lnTo>
                <a:lnTo>
                  <a:pt x="748" y="630"/>
                </a:lnTo>
                <a:lnTo>
                  <a:pt x="748" y="629"/>
                </a:lnTo>
                <a:lnTo>
                  <a:pt x="748" y="628"/>
                </a:lnTo>
                <a:lnTo>
                  <a:pt x="748" y="628"/>
                </a:lnTo>
                <a:lnTo>
                  <a:pt x="748" y="627"/>
                </a:lnTo>
                <a:lnTo>
                  <a:pt x="748" y="626"/>
                </a:lnTo>
                <a:lnTo>
                  <a:pt x="748" y="625"/>
                </a:lnTo>
                <a:lnTo>
                  <a:pt x="749" y="624"/>
                </a:lnTo>
                <a:lnTo>
                  <a:pt x="749" y="623"/>
                </a:lnTo>
                <a:lnTo>
                  <a:pt x="749" y="623"/>
                </a:lnTo>
                <a:lnTo>
                  <a:pt x="749" y="622"/>
                </a:lnTo>
                <a:lnTo>
                  <a:pt x="750" y="622"/>
                </a:lnTo>
                <a:lnTo>
                  <a:pt x="750" y="621"/>
                </a:lnTo>
                <a:lnTo>
                  <a:pt x="750" y="620"/>
                </a:lnTo>
                <a:lnTo>
                  <a:pt x="750" y="620"/>
                </a:lnTo>
                <a:lnTo>
                  <a:pt x="750" y="619"/>
                </a:lnTo>
                <a:lnTo>
                  <a:pt x="750" y="619"/>
                </a:lnTo>
                <a:lnTo>
                  <a:pt x="750" y="619"/>
                </a:lnTo>
                <a:lnTo>
                  <a:pt x="750" y="618"/>
                </a:lnTo>
                <a:lnTo>
                  <a:pt x="749" y="617"/>
                </a:lnTo>
                <a:lnTo>
                  <a:pt x="749" y="616"/>
                </a:lnTo>
                <a:lnTo>
                  <a:pt x="749" y="615"/>
                </a:lnTo>
                <a:lnTo>
                  <a:pt x="749" y="614"/>
                </a:lnTo>
                <a:lnTo>
                  <a:pt x="750" y="614"/>
                </a:lnTo>
                <a:lnTo>
                  <a:pt x="750" y="613"/>
                </a:lnTo>
                <a:lnTo>
                  <a:pt x="750" y="612"/>
                </a:lnTo>
                <a:lnTo>
                  <a:pt x="750" y="612"/>
                </a:lnTo>
                <a:lnTo>
                  <a:pt x="750" y="611"/>
                </a:lnTo>
                <a:lnTo>
                  <a:pt x="750" y="610"/>
                </a:lnTo>
                <a:lnTo>
                  <a:pt x="750" y="610"/>
                </a:lnTo>
                <a:lnTo>
                  <a:pt x="750" y="609"/>
                </a:lnTo>
                <a:lnTo>
                  <a:pt x="751" y="608"/>
                </a:lnTo>
                <a:lnTo>
                  <a:pt x="751" y="607"/>
                </a:lnTo>
                <a:lnTo>
                  <a:pt x="751" y="606"/>
                </a:lnTo>
                <a:lnTo>
                  <a:pt x="751" y="605"/>
                </a:lnTo>
                <a:lnTo>
                  <a:pt x="752" y="605"/>
                </a:lnTo>
                <a:lnTo>
                  <a:pt x="752" y="605"/>
                </a:lnTo>
                <a:lnTo>
                  <a:pt x="753" y="605"/>
                </a:lnTo>
                <a:lnTo>
                  <a:pt x="753" y="604"/>
                </a:lnTo>
                <a:lnTo>
                  <a:pt x="754" y="604"/>
                </a:lnTo>
                <a:lnTo>
                  <a:pt x="755" y="604"/>
                </a:lnTo>
                <a:lnTo>
                  <a:pt x="755" y="603"/>
                </a:lnTo>
                <a:lnTo>
                  <a:pt x="754" y="603"/>
                </a:lnTo>
                <a:lnTo>
                  <a:pt x="754" y="604"/>
                </a:lnTo>
                <a:lnTo>
                  <a:pt x="753" y="604"/>
                </a:lnTo>
                <a:lnTo>
                  <a:pt x="752" y="605"/>
                </a:lnTo>
                <a:lnTo>
                  <a:pt x="751" y="605"/>
                </a:lnTo>
                <a:lnTo>
                  <a:pt x="751" y="605"/>
                </a:lnTo>
                <a:lnTo>
                  <a:pt x="750" y="605"/>
                </a:lnTo>
                <a:lnTo>
                  <a:pt x="750" y="606"/>
                </a:lnTo>
                <a:lnTo>
                  <a:pt x="750" y="607"/>
                </a:lnTo>
                <a:lnTo>
                  <a:pt x="750" y="608"/>
                </a:lnTo>
                <a:lnTo>
                  <a:pt x="750" y="609"/>
                </a:lnTo>
                <a:lnTo>
                  <a:pt x="750" y="609"/>
                </a:lnTo>
                <a:lnTo>
                  <a:pt x="750" y="610"/>
                </a:lnTo>
                <a:lnTo>
                  <a:pt x="750" y="610"/>
                </a:lnTo>
                <a:lnTo>
                  <a:pt x="750" y="610"/>
                </a:lnTo>
                <a:lnTo>
                  <a:pt x="750" y="611"/>
                </a:lnTo>
                <a:lnTo>
                  <a:pt x="750" y="612"/>
                </a:lnTo>
                <a:lnTo>
                  <a:pt x="749" y="612"/>
                </a:lnTo>
                <a:lnTo>
                  <a:pt x="749" y="613"/>
                </a:lnTo>
                <a:lnTo>
                  <a:pt x="749" y="614"/>
                </a:lnTo>
                <a:lnTo>
                  <a:pt x="749" y="614"/>
                </a:lnTo>
                <a:lnTo>
                  <a:pt x="749" y="615"/>
                </a:lnTo>
                <a:lnTo>
                  <a:pt x="749" y="616"/>
                </a:lnTo>
                <a:lnTo>
                  <a:pt x="749" y="617"/>
                </a:lnTo>
                <a:lnTo>
                  <a:pt x="748" y="617"/>
                </a:lnTo>
                <a:lnTo>
                  <a:pt x="749" y="618"/>
                </a:lnTo>
                <a:lnTo>
                  <a:pt x="749" y="619"/>
                </a:lnTo>
                <a:lnTo>
                  <a:pt x="750" y="619"/>
                </a:lnTo>
                <a:lnTo>
                  <a:pt x="750" y="619"/>
                </a:lnTo>
                <a:lnTo>
                  <a:pt x="750" y="620"/>
                </a:lnTo>
                <a:lnTo>
                  <a:pt x="749" y="620"/>
                </a:lnTo>
                <a:lnTo>
                  <a:pt x="749" y="621"/>
                </a:lnTo>
                <a:lnTo>
                  <a:pt x="749" y="622"/>
                </a:lnTo>
                <a:lnTo>
                  <a:pt x="748" y="623"/>
                </a:lnTo>
                <a:lnTo>
                  <a:pt x="748" y="623"/>
                </a:lnTo>
                <a:lnTo>
                  <a:pt x="748" y="624"/>
                </a:lnTo>
                <a:lnTo>
                  <a:pt x="748" y="625"/>
                </a:lnTo>
                <a:lnTo>
                  <a:pt x="748" y="626"/>
                </a:lnTo>
                <a:lnTo>
                  <a:pt x="748" y="627"/>
                </a:lnTo>
                <a:lnTo>
                  <a:pt x="748" y="628"/>
                </a:lnTo>
                <a:lnTo>
                  <a:pt x="748" y="628"/>
                </a:lnTo>
                <a:lnTo>
                  <a:pt x="747" y="629"/>
                </a:lnTo>
                <a:lnTo>
                  <a:pt x="747" y="630"/>
                </a:lnTo>
                <a:lnTo>
                  <a:pt x="747" y="631"/>
                </a:lnTo>
                <a:lnTo>
                  <a:pt x="747" y="632"/>
                </a:lnTo>
                <a:lnTo>
                  <a:pt x="747" y="632"/>
                </a:lnTo>
                <a:lnTo>
                  <a:pt x="746" y="633"/>
                </a:lnTo>
                <a:lnTo>
                  <a:pt x="746" y="634"/>
                </a:lnTo>
                <a:lnTo>
                  <a:pt x="746" y="635"/>
                </a:lnTo>
                <a:lnTo>
                  <a:pt x="746" y="636"/>
                </a:lnTo>
                <a:lnTo>
                  <a:pt x="746" y="637"/>
                </a:lnTo>
                <a:lnTo>
                  <a:pt x="746" y="637"/>
                </a:lnTo>
                <a:lnTo>
                  <a:pt x="746" y="637"/>
                </a:lnTo>
                <a:lnTo>
                  <a:pt x="746" y="638"/>
                </a:lnTo>
                <a:lnTo>
                  <a:pt x="745" y="638"/>
                </a:lnTo>
                <a:lnTo>
                  <a:pt x="745" y="639"/>
                </a:lnTo>
                <a:lnTo>
                  <a:pt x="745" y="640"/>
                </a:lnTo>
                <a:lnTo>
                  <a:pt x="745" y="641"/>
                </a:lnTo>
                <a:lnTo>
                  <a:pt x="744" y="641"/>
                </a:lnTo>
                <a:lnTo>
                  <a:pt x="744" y="641"/>
                </a:lnTo>
                <a:lnTo>
                  <a:pt x="744" y="642"/>
                </a:lnTo>
                <a:lnTo>
                  <a:pt x="744" y="643"/>
                </a:lnTo>
                <a:lnTo>
                  <a:pt x="743" y="643"/>
                </a:lnTo>
                <a:lnTo>
                  <a:pt x="742" y="643"/>
                </a:lnTo>
                <a:lnTo>
                  <a:pt x="742" y="644"/>
                </a:lnTo>
                <a:lnTo>
                  <a:pt x="741" y="644"/>
                </a:lnTo>
                <a:lnTo>
                  <a:pt x="741" y="644"/>
                </a:lnTo>
                <a:lnTo>
                  <a:pt x="740" y="644"/>
                </a:lnTo>
                <a:lnTo>
                  <a:pt x="739" y="644"/>
                </a:lnTo>
                <a:lnTo>
                  <a:pt x="739" y="645"/>
                </a:lnTo>
                <a:lnTo>
                  <a:pt x="740" y="646"/>
                </a:lnTo>
                <a:lnTo>
                  <a:pt x="741" y="646"/>
                </a:lnTo>
                <a:lnTo>
                  <a:pt x="741" y="646"/>
                </a:lnTo>
                <a:lnTo>
                  <a:pt x="742" y="646"/>
                </a:lnTo>
                <a:lnTo>
                  <a:pt x="742" y="646"/>
                </a:lnTo>
                <a:lnTo>
                  <a:pt x="743" y="646"/>
                </a:lnTo>
                <a:lnTo>
                  <a:pt x="744" y="646"/>
                </a:lnTo>
                <a:lnTo>
                  <a:pt x="743" y="646"/>
                </a:lnTo>
                <a:lnTo>
                  <a:pt x="742" y="647"/>
                </a:lnTo>
                <a:lnTo>
                  <a:pt x="741" y="647"/>
                </a:lnTo>
                <a:lnTo>
                  <a:pt x="741" y="647"/>
                </a:lnTo>
                <a:lnTo>
                  <a:pt x="740" y="647"/>
                </a:lnTo>
                <a:lnTo>
                  <a:pt x="739" y="647"/>
                </a:lnTo>
                <a:lnTo>
                  <a:pt x="739" y="648"/>
                </a:lnTo>
                <a:lnTo>
                  <a:pt x="738" y="648"/>
                </a:lnTo>
                <a:lnTo>
                  <a:pt x="737" y="648"/>
                </a:lnTo>
                <a:lnTo>
                  <a:pt x="737" y="648"/>
                </a:lnTo>
                <a:lnTo>
                  <a:pt x="736" y="648"/>
                </a:lnTo>
                <a:lnTo>
                  <a:pt x="735" y="648"/>
                </a:lnTo>
                <a:lnTo>
                  <a:pt x="735" y="650"/>
                </a:lnTo>
                <a:lnTo>
                  <a:pt x="735" y="650"/>
                </a:lnTo>
                <a:lnTo>
                  <a:pt x="735" y="651"/>
                </a:lnTo>
                <a:lnTo>
                  <a:pt x="735" y="652"/>
                </a:lnTo>
                <a:lnTo>
                  <a:pt x="735" y="653"/>
                </a:lnTo>
                <a:lnTo>
                  <a:pt x="734" y="653"/>
                </a:lnTo>
                <a:lnTo>
                  <a:pt x="734" y="654"/>
                </a:lnTo>
                <a:lnTo>
                  <a:pt x="735" y="654"/>
                </a:lnTo>
                <a:lnTo>
                  <a:pt x="735" y="655"/>
                </a:lnTo>
                <a:lnTo>
                  <a:pt x="736" y="655"/>
                </a:lnTo>
                <a:lnTo>
                  <a:pt x="737" y="655"/>
                </a:lnTo>
                <a:lnTo>
                  <a:pt x="737" y="655"/>
                </a:lnTo>
                <a:lnTo>
                  <a:pt x="737" y="655"/>
                </a:lnTo>
                <a:lnTo>
                  <a:pt x="738" y="655"/>
                </a:lnTo>
                <a:lnTo>
                  <a:pt x="739" y="655"/>
                </a:lnTo>
                <a:lnTo>
                  <a:pt x="739" y="656"/>
                </a:lnTo>
                <a:lnTo>
                  <a:pt x="740" y="656"/>
                </a:lnTo>
                <a:lnTo>
                  <a:pt x="740" y="657"/>
                </a:lnTo>
                <a:lnTo>
                  <a:pt x="741" y="657"/>
                </a:lnTo>
                <a:lnTo>
                  <a:pt x="741" y="657"/>
                </a:lnTo>
                <a:lnTo>
                  <a:pt x="741" y="658"/>
                </a:lnTo>
                <a:lnTo>
                  <a:pt x="742" y="659"/>
                </a:lnTo>
                <a:lnTo>
                  <a:pt x="743" y="659"/>
                </a:lnTo>
                <a:lnTo>
                  <a:pt x="743" y="659"/>
                </a:lnTo>
                <a:lnTo>
                  <a:pt x="743" y="660"/>
                </a:lnTo>
                <a:lnTo>
                  <a:pt x="743" y="661"/>
                </a:lnTo>
                <a:lnTo>
                  <a:pt x="743" y="662"/>
                </a:lnTo>
                <a:lnTo>
                  <a:pt x="743" y="663"/>
                </a:lnTo>
                <a:lnTo>
                  <a:pt x="743" y="664"/>
                </a:lnTo>
                <a:lnTo>
                  <a:pt x="743" y="664"/>
                </a:lnTo>
                <a:lnTo>
                  <a:pt x="743" y="665"/>
                </a:lnTo>
                <a:lnTo>
                  <a:pt x="743" y="666"/>
                </a:lnTo>
                <a:lnTo>
                  <a:pt x="742" y="667"/>
                </a:lnTo>
                <a:lnTo>
                  <a:pt x="742" y="668"/>
                </a:lnTo>
                <a:lnTo>
                  <a:pt x="741" y="668"/>
                </a:lnTo>
                <a:lnTo>
                  <a:pt x="741" y="668"/>
                </a:lnTo>
                <a:lnTo>
                  <a:pt x="740" y="668"/>
                </a:lnTo>
                <a:lnTo>
                  <a:pt x="740" y="668"/>
                </a:lnTo>
                <a:lnTo>
                  <a:pt x="739" y="668"/>
                </a:lnTo>
                <a:lnTo>
                  <a:pt x="739" y="669"/>
                </a:lnTo>
                <a:lnTo>
                  <a:pt x="738" y="669"/>
                </a:lnTo>
                <a:lnTo>
                  <a:pt x="738" y="670"/>
                </a:lnTo>
                <a:lnTo>
                  <a:pt x="739" y="670"/>
                </a:lnTo>
                <a:lnTo>
                  <a:pt x="739" y="669"/>
                </a:lnTo>
                <a:lnTo>
                  <a:pt x="740" y="669"/>
                </a:lnTo>
                <a:lnTo>
                  <a:pt x="740" y="670"/>
                </a:lnTo>
                <a:lnTo>
                  <a:pt x="739" y="670"/>
                </a:lnTo>
                <a:lnTo>
                  <a:pt x="739" y="671"/>
                </a:lnTo>
                <a:lnTo>
                  <a:pt x="739" y="672"/>
                </a:lnTo>
                <a:lnTo>
                  <a:pt x="739" y="673"/>
                </a:lnTo>
                <a:lnTo>
                  <a:pt x="739" y="673"/>
                </a:lnTo>
                <a:lnTo>
                  <a:pt x="738" y="673"/>
                </a:lnTo>
                <a:lnTo>
                  <a:pt x="738" y="674"/>
                </a:lnTo>
                <a:lnTo>
                  <a:pt x="738" y="675"/>
                </a:lnTo>
                <a:lnTo>
                  <a:pt x="738" y="676"/>
                </a:lnTo>
                <a:lnTo>
                  <a:pt x="737" y="677"/>
                </a:lnTo>
                <a:lnTo>
                  <a:pt x="737" y="677"/>
                </a:lnTo>
                <a:lnTo>
                  <a:pt x="737" y="678"/>
                </a:lnTo>
                <a:lnTo>
                  <a:pt x="737" y="679"/>
                </a:lnTo>
                <a:lnTo>
                  <a:pt x="737" y="680"/>
                </a:lnTo>
                <a:lnTo>
                  <a:pt x="737" y="680"/>
                </a:lnTo>
                <a:lnTo>
                  <a:pt x="737" y="681"/>
                </a:lnTo>
                <a:lnTo>
                  <a:pt x="737" y="682"/>
                </a:lnTo>
                <a:lnTo>
                  <a:pt x="737" y="682"/>
                </a:lnTo>
                <a:lnTo>
                  <a:pt x="736" y="683"/>
                </a:lnTo>
                <a:lnTo>
                  <a:pt x="736" y="684"/>
                </a:lnTo>
                <a:lnTo>
                  <a:pt x="736" y="685"/>
                </a:lnTo>
                <a:lnTo>
                  <a:pt x="735" y="685"/>
                </a:lnTo>
                <a:lnTo>
                  <a:pt x="735" y="686"/>
                </a:lnTo>
                <a:lnTo>
                  <a:pt x="734" y="686"/>
                </a:lnTo>
                <a:lnTo>
                  <a:pt x="735" y="686"/>
                </a:lnTo>
                <a:lnTo>
                  <a:pt x="734" y="687"/>
                </a:lnTo>
                <a:lnTo>
                  <a:pt x="734" y="686"/>
                </a:lnTo>
                <a:lnTo>
                  <a:pt x="734" y="687"/>
                </a:lnTo>
                <a:lnTo>
                  <a:pt x="733" y="687"/>
                </a:lnTo>
                <a:lnTo>
                  <a:pt x="733" y="688"/>
                </a:lnTo>
                <a:lnTo>
                  <a:pt x="733" y="689"/>
                </a:lnTo>
                <a:lnTo>
                  <a:pt x="733" y="690"/>
                </a:lnTo>
                <a:lnTo>
                  <a:pt x="734" y="690"/>
                </a:lnTo>
                <a:lnTo>
                  <a:pt x="734" y="691"/>
                </a:lnTo>
                <a:lnTo>
                  <a:pt x="734" y="691"/>
                </a:lnTo>
                <a:lnTo>
                  <a:pt x="734" y="692"/>
                </a:lnTo>
                <a:lnTo>
                  <a:pt x="733" y="692"/>
                </a:lnTo>
                <a:lnTo>
                  <a:pt x="733" y="693"/>
                </a:lnTo>
                <a:lnTo>
                  <a:pt x="732" y="693"/>
                </a:lnTo>
                <a:lnTo>
                  <a:pt x="732" y="693"/>
                </a:lnTo>
                <a:lnTo>
                  <a:pt x="731" y="693"/>
                </a:lnTo>
                <a:lnTo>
                  <a:pt x="730" y="693"/>
                </a:lnTo>
                <a:lnTo>
                  <a:pt x="729" y="693"/>
                </a:lnTo>
                <a:lnTo>
                  <a:pt x="728" y="693"/>
                </a:lnTo>
                <a:lnTo>
                  <a:pt x="728" y="693"/>
                </a:lnTo>
                <a:lnTo>
                  <a:pt x="726" y="693"/>
                </a:lnTo>
                <a:lnTo>
                  <a:pt x="725" y="693"/>
                </a:lnTo>
                <a:lnTo>
                  <a:pt x="723" y="693"/>
                </a:lnTo>
                <a:lnTo>
                  <a:pt x="723" y="693"/>
                </a:lnTo>
                <a:lnTo>
                  <a:pt x="722" y="693"/>
                </a:lnTo>
                <a:lnTo>
                  <a:pt x="721" y="693"/>
                </a:lnTo>
                <a:lnTo>
                  <a:pt x="720" y="693"/>
                </a:lnTo>
                <a:lnTo>
                  <a:pt x="719" y="693"/>
                </a:lnTo>
                <a:lnTo>
                  <a:pt x="718" y="693"/>
                </a:lnTo>
                <a:lnTo>
                  <a:pt x="717" y="693"/>
                </a:lnTo>
                <a:lnTo>
                  <a:pt x="715" y="693"/>
                </a:lnTo>
                <a:lnTo>
                  <a:pt x="714" y="693"/>
                </a:lnTo>
                <a:lnTo>
                  <a:pt x="714" y="694"/>
                </a:lnTo>
                <a:lnTo>
                  <a:pt x="714" y="694"/>
                </a:lnTo>
                <a:lnTo>
                  <a:pt x="713" y="693"/>
                </a:lnTo>
                <a:lnTo>
                  <a:pt x="711" y="693"/>
                </a:lnTo>
                <a:lnTo>
                  <a:pt x="710" y="693"/>
                </a:lnTo>
                <a:lnTo>
                  <a:pt x="710" y="693"/>
                </a:lnTo>
                <a:lnTo>
                  <a:pt x="708" y="693"/>
                </a:lnTo>
                <a:lnTo>
                  <a:pt x="707" y="693"/>
                </a:lnTo>
                <a:lnTo>
                  <a:pt x="705" y="693"/>
                </a:lnTo>
                <a:lnTo>
                  <a:pt x="705" y="693"/>
                </a:lnTo>
                <a:lnTo>
                  <a:pt x="704" y="693"/>
                </a:lnTo>
                <a:lnTo>
                  <a:pt x="702" y="693"/>
                </a:lnTo>
                <a:lnTo>
                  <a:pt x="701" y="693"/>
                </a:lnTo>
                <a:lnTo>
                  <a:pt x="701" y="693"/>
                </a:lnTo>
                <a:lnTo>
                  <a:pt x="699" y="693"/>
                </a:lnTo>
                <a:lnTo>
                  <a:pt x="698" y="693"/>
                </a:lnTo>
                <a:lnTo>
                  <a:pt x="697" y="693"/>
                </a:lnTo>
                <a:lnTo>
                  <a:pt x="696" y="693"/>
                </a:lnTo>
                <a:lnTo>
                  <a:pt x="695" y="693"/>
                </a:lnTo>
                <a:lnTo>
                  <a:pt x="694" y="693"/>
                </a:lnTo>
                <a:lnTo>
                  <a:pt x="693" y="693"/>
                </a:lnTo>
                <a:lnTo>
                  <a:pt x="692" y="693"/>
                </a:lnTo>
                <a:lnTo>
                  <a:pt x="692" y="692"/>
                </a:lnTo>
                <a:lnTo>
                  <a:pt x="692" y="692"/>
                </a:lnTo>
                <a:lnTo>
                  <a:pt x="691" y="692"/>
                </a:lnTo>
                <a:lnTo>
                  <a:pt x="690" y="692"/>
                </a:lnTo>
                <a:lnTo>
                  <a:pt x="689" y="692"/>
                </a:lnTo>
                <a:lnTo>
                  <a:pt x="688" y="692"/>
                </a:lnTo>
                <a:lnTo>
                  <a:pt x="687" y="692"/>
                </a:lnTo>
                <a:lnTo>
                  <a:pt x="687" y="691"/>
                </a:lnTo>
                <a:lnTo>
                  <a:pt x="686" y="691"/>
                </a:lnTo>
                <a:lnTo>
                  <a:pt x="685" y="691"/>
                </a:lnTo>
                <a:lnTo>
                  <a:pt x="684" y="691"/>
                </a:lnTo>
                <a:lnTo>
                  <a:pt x="683" y="691"/>
                </a:lnTo>
                <a:lnTo>
                  <a:pt x="683" y="691"/>
                </a:lnTo>
                <a:lnTo>
                  <a:pt x="683" y="691"/>
                </a:lnTo>
                <a:lnTo>
                  <a:pt x="682" y="691"/>
                </a:lnTo>
                <a:lnTo>
                  <a:pt x="681" y="690"/>
                </a:lnTo>
                <a:lnTo>
                  <a:pt x="680" y="690"/>
                </a:lnTo>
                <a:lnTo>
                  <a:pt x="679" y="690"/>
                </a:lnTo>
                <a:lnTo>
                  <a:pt x="679" y="689"/>
                </a:lnTo>
                <a:lnTo>
                  <a:pt x="678" y="689"/>
                </a:lnTo>
                <a:lnTo>
                  <a:pt x="678" y="689"/>
                </a:lnTo>
                <a:lnTo>
                  <a:pt x="678" y="688"/>
                </a:lnTo>
                <a:lnTo>
                  <a:pt x="677" y="688"/>
                </a:lnTo>
                <a:lnTo>
                  <a:pt x="677" y="687"/>
                </a:lnTo>
                <a:lnTo>
                  <a:pt x="676" y="687"/>
                </a:lnTo>
                <a:lnTo>
                  <a:pt x="676" y="686"/>
                </a:lnTo>
                <a:lnTo>
                  <a:pt x="677" y="686"/>
                </a:lnTo>
                <a:lnTo>
                  <a:pt x="677" y="686"/>
                </a:lnTo>
                <a:lnTo>
                  <a:pt x="678" y="686"/>
                </a:lnTo>
                <a:lnTo>
                  <a:pt x="677" y="686"/>
                </a:lnTo>
                <a:lnTo>
                  <a:pt x="676" y="686"/>
                </a:lnTo>
                <a:lnTo>
                  <a:pt x="676" y="685"/>
                </a:lnTo>
                <a:lnTo>
                  <a:pt x="675" y="685"/>
                </a:lnTo>
                <a:lnTo>
                  <a:pt x="674" y="684"/>
                </a:lnTo>
                <a:lnTo>
                  <a:pt x="674" y="684"/>
                </a:lnTo>
                <a:lnTo>
                  <a:pt x="674" y="683"/>
                </a:lnTo>
                <a:lnTo>
                  <a:pt x="674" y="684"/>
                </a:lnTo>
                <a:lnTo>
                  <a:pt x="673" y="684"/>
                </a:lnTo>
                <a:lnTo>
                  <a:pt x="673" y="683"/>
                </a:lnTo>
                <a:lnTo>
                  <a:pt x="672" y="683"/>
                </a:lnTo>
                <a:lnTo>
                  <a:pt x="672" y="682"/>
                </a:lnTo>
                <a:lnTo>
                  <a:pt x="671" y="682"/>
                </a:lnTo>
                <a:lnTo>
                  <a:pt x="671" y="682"/>
                </a:lnTo>
                <a:lnTo>
                  <a:pt x="671" y="681"/>
                </a:lnTo>
                <a:lnTo>
                  <a:pt x="670" y="681"/>
                </a:lnTo>
                <a:lnTo>
                  <a:pt x="670" y="680"/>
                </a:lnTo>
                <a:lnTo>
                  <a:pt x="669" y="680"/>
                </a:lnTo>
                <a:lnTo>
                  <a:pt x="669" y="679"/>
                </a:lnTo>
                <a:lnTo>
                  <a:pt x="669" y="679"/>
                </a:lnTo>
                <a:lnTo>
                  <a:pt x="668" y="678"/>
                </a:lnTo>
                <a:lnTo>
                  <a:pt x="667" y="677"/>
                </a:lnTo>
                <a:lnTo>
                  <a:pt x="666" y="677"/>
                </a:lnTo>
                <a:lnTo>
                  <a:pt x="666" y="677"/>
                </a:lnTo>
                <a:lnTo>
                  <a:pt x="665" y="677"/>
                </a:lnTo>
                <a:lnTo>
                  <a:pt x="665" y="677"/>
                </a:lnTo>
                <a:lnTo>
                  <a:pt x="665" y="677"/>
                </a:lnTo>
                <a:lnTo>
                  <a:pt x="664" y="677"/>
                </a:lnTo>
                <a:lnTo>
                  <a:pt x="664" y="678"/>
                </a:lnTo>
                <a:lnTo>
                  <a:pt x="663" y="678"/>
                </a:lnTo>
                <a:lnTo>
                  <a:pt x="663" y="677"/>
                </a:lnTo>
                <a:lnTo>
                  <a:pt x="662" y="677"/>
                </a:lnTo>
                <a:lnTo>
                  <a:pt x="662" y="677"/>
                </a:lnTo>
                <a:lnTo>
                  <a:pt x="661" y="677"/>
                </a:lnTo>
                <a:lnTo>
                  <a:pt x="660" y="676"/>
                </a:lnTo>
                <a:lnTo>
                  <a:pt x="660" y="675"/>
                </a:lnTo>
                <a:lnTo>
                  <a:pt x="659" y="675"/>
                </a:lnTo>
                <a:lnTo>
                  <a:pt x="659" y="674"/>
                </a:lnTo>
                <a:lnTo>
                  <a:pt x="659" y="673"/>
                </a:lnTo>
                <a:lnTo>
                  <a:pt x="660" y="673"/>
                </a:lnTo>
                <a:lnTo>
                  <a:pt x="660" y="673"/>
                </a:lnTo>
                <a:lnTo>
                  <a:pt x="661" y="673"/>
                </a:lnTo>
                <a:lnTo>
                  <a:pt x="661" y="672"/>
                </a:lnTo>
                <a:lnTo>
                  <a:pt x="661" y="671"/>
                </a:lnTo>
                <a:lnTo>
                  <a:pt x="661" y="670"/>
                </a:lnTo>
                <a:lnTo>
                  <a:pt x="660" y="670"/>
                </a:lnTo>
                <a:lnTo>
                  <a:pt x="660" y="669"/>
                </a:lnTo>
                <a:lnTo>
                  <a:pt x="660" y="668"/>
                </a:lnTo>
                <a:lnTo>
                  <a:pt x="660" y="668"/>
                </a:lnTo>
                <a:lnTo>
                  <a:pt x="659" y="668"/>
                </a:lnTo>
                <a:lnTo>
                  <a:pt x="659" y="667"/>
                </a:lnTo>
                <a:lnTo>
                  <a:pt x="658" y="666"/>
                </a:lnTo>
                <a:lnTo>
                  <a:pt x="658" y="665"/>
                </a:lnTo>
                <a:lnTo>
                  <a:pt x="657" y="665"/>
                </a:lnTo>
                <a:lnTo>
                  <a:pt x="657" y="664"/>
                </a:lnTo>
                <a:lnTo>
                  <a:pt x="657" y="664"/>
                </a:lnTo>
                <a:lnTo>
                  <a:pt x="656" y="664"/>
                </a:lnTo>
                <a:lnTo>
                  <a:pt x="656" y="663"/>
                </a:lnTo>
                <a:lnTo>
                  <a:pt x="656" y="663"/>
                </a:lnTo>
                <a:lnTo>
                  <a:pt x="655" y="662"/>
                </a:lnTo>
                <a:lnTo>
                  <a:pt x="654" y="662"/>
                </a:lnTo>
                <a:lnTo>
                  <a:pt x="654" y="661"/>
                </a:lnTo>
                <a:lnTo>
                  <a:pt x="653" y="661"/>
                </a:lnTo>
                <a:lnTo>
                  <a:pt x="653" y="662"/>
                </a:lnTo>
                <a:lnTo>
                  <a:pt x="653" y="661"/>
                </a:lnTo>
                <a:lnTo>
                  <a:pt x="652" y="661"/>
                </a:lnTo>
                <a:lnTo>
                  <a:pt x="651" y="661"/>
                </a:lnTo>
                <a:lnTo>
                  <a:pt x="651" y="660"/>
                </a:lnTo>
                <a:lnTo>
                  <a:pt x="650" y="660"/>
                </a:lnTo>
                <a:lnTo>
                  <a:pt x="650" y="659"/>
                </a:lnTo>
                <a:lnTo>
                  <a:pt x="649" y="659"/>
                </a:lnTo>
                <a:lnTo>
                  <a:pt x="648" y="659"/>
                </a:lnTo>
                <a:lnTo>
                  <a:pt x="647" y="659"/>
                </a:lnTo>
                <a:lnTo>
                  <a:pt x="647" y="659"/>
                </a:lnTo>
                <a:lnTo>
                  <a:pt x="646" y="659"/>
                </a:lnTo>
                <a:lnTo>
                  <a:pt x="645" y="659"/>
                </a:lnTo>
                <a:lnTo>
                  <a:pt x="644" y="659"/>
                </a:lnTo>
                <a:lnTo>
                  <a:pt x="644" y="660"/>
                </a:lnTo>
                <a:lnTo>
                  <a:pt x="644" y="661"/>
                </a:lnTo>
                <a:lnTo>
                  <a:pt x="643" y="660"/>
                </a:lnTo>
                <a:lnTo>
                  <a:pt x="643" y="659"/>
                </a:lnTo>
                <a:lnTo>
                  <a:pt x="644" y="659"/>
                </a:lnTo>
                <a:lnTo>
                  <a:pt x="643" y="658"/>
                </a:lnTo>
                <a:lnTo>
                  <a:pt x="642" y="657"/>
                </a:lnTo>
                <a:lnTo>
                  <a:pt x="643" y="657"/>
                </a:lnTo>
                <a:lnTo>
                  <a:pt x="642" y="657"/>
                </a:lnTo>
                <a:lnTo>
                  <a:pt x="642" y="657"/>
                </a:lnTo>
                <a:lnTo>
                  <a:pt x="642" y="656"/>
                </a:lnTo>
                <a:lnTo>
                  <a:pt x="642" y="655"/>
                </a:lnTo>
                <a:lnTo>
                  <a:pt x="641" y="655"/>
                </a:lnTo>
                <a:lnTo>
                  <a:pt x="640" y="655"/>
                </a:lnTo>
                <a:lnTo>
                  <a:pt x="639" y="656"/>
                </a:lnTo>
                <a:lnTo>
                  <a:pt x="638" y="656"/>
                </a:lnTo>
                <a:lnTo>
                  <a:pt x="638" y="655"/>
                </a:lnTo>
                <a:lnTo>
                  <a:pt x="638" y="655"/>
                </a:lnTo>
                <a:lnTo>
                  <a:pt x="639" y="655"/>
                </a:lnTo>
                <a:lnTo>
                  <a:pt x="639" y="654"/>
                </a:lnTo>
                <a:lnTo>
                  <a:pt x="638" y="654"/>
                </a:lnTo>
                <a:lnTo>
                  <a:pt x="638" y="653"/>
                </a:lnTo>
                <a:lnTo>
                  <a:pt x="639" y="653"/>
                </a:lnTo>
                <a:lnTo>
                  <a:pt x="638" y="653"/>
                </a:lnTo>
                <a:lnTo>
                  <a:pt x="638" y="653"/>
                </a:lnTo>
                <a:lnTo>
                  <a:pt x="638" y="654"/>
                </a:lnTo>
                <a:lnTo>
                  <a:pt x="637" y="654"/>
                </a:lnTo>
                <a:lnTo>
                  <a:pt x="638" y="653"/>
                </a:lnTo>
                <a:lnTo>
                  <a:pt x="638" y="652"/>
                </a:lnTo>
                <a:lnTo>
                  <a:pt x="637" y="652"/>
                </a:lnTo>
                <a:lnTo>
                  <a:pt x="637" y="651"/>
                </a:lnTo>
                <a:lnTo>
                  <a:pt x="636" y="650"/>
                </a:lnTo>
                <a:lnTo>
                  <a:pt x="636" y="650"/>
                </a:lnTo>
                <a:lnTo>
                  <a:pt x="636" y="649"/>
                </a:lnTo>
                <a:lnTo>
                  <a:pt x="635" y="648"/>
                </a:lnTo>
                <a:lnTo>
                  <a:pt x="634" y="648"/>
                </a:lnTo>
                <a:lnTo>
                  <a:pt x="634" y="647"/>
                </a:lnTo>
                <a:lnTo>
                  <a:pt x="633" y="646"/>
                </a:lnTo>
                <a:lnTo>
                  <a:pt x="633" y="646"/>
                </a:lnTo>
                <a:lnTo>
                  <a:pt x="633" y="645"/>
                </a:lnTo>
                <a:lnTo>
                  <a:pt x="632" y="645"/>
                </a:lnTo>
                <a:lnTo>
                  <a:pt x="632" y="644"/>
                </a:lnTo>
                <a:lnTo>
                  <a:pt x="632" y="643"/>
                </a:lnTo>
                <a:lnTo>
                  <a:pt x="632" y="644"/>
                </a:lnTo>
                <a:lnTo>
                  <a:pt x="631" y="644"/>
                </a:lnTo>
                <a:lnTo>
                  <a:pt x="631" y="645"/>
                </a:lnTo>
                <a:lnTo>
                  <a:pt x="630" y="645"/>
                </a:lnTo>
                <a:lnTo>
                  <a:pt x="630" y="644"/>
                </a:lnTo>
                <a:lnTo>
                  <a:pt x="630" y="643"/>
                </a:lnTo>
                <a:lnTo>
                  <a:pt x="629" y="643"/>
                </a:lnTo>
                <a:lnTo>
                  <a:pt x="629" y="642"/>
                </a:lnTo>
                <a:lnTo>
                  <a:pt x="628" y="642"/>
                </a:lnTo>
                <a:lnTo>
                  <a:pt x="627" y="642"/>
                </a:lnTo>
                <a:lnTo>
                  <a:pt x="626" y="642"/>
                </a:lnTo>
                <a:lnTo>
                  <a:pt x="625" y="641"/>
                </a:lnTo>
                <a:lnTo>
                  <a:pt x="625" y="641"/>
                </a:lnTo>
                <a:lnTo>
                  <a:pt x="624" y="641"/>
                </a:lnTo>
                <a:lnTo>
                  <a:pt x="624" y="641"/>
                </a:lnTo>
                <a:lnTo>
                  <a:pt x="624" y="640"/>
                </a:lnTo>
                <a:lnTo>
                  <a:pt x="623" y="640"/>
                </a:lnTo>
                <a:lnTo>
                  <a:pt x="623" y="639"/>
                </a:lnTo>
                <a:lnTo>
                  <a:pt x="622" y="639"/>
                </a:lnTo>
                <a:lnTo>
                  <a:pt x="622" y="640"/>
                </a:lnTo>
                <a:lnTo>
                  <a:pt x="621" y="640"/>
                </a:lnTo>
                <a:lnTo>
                  <a:pt x="621" y="639"/>
                </a:lnTo>
                <a:lnTo>
                  <a:pt x="620" y="639"/>
                </a:lnTo>
                <a:lnTo>
                  <a:pt x="620" y="639"/>
                </a:lnTo>
                <a:lnTo>
                  <a:pt x="619" y="639"/>
                </a:lnTo>
                <a:lnTo>
                  <a:pt x="618" y="639"/>
                </a:lnTo>
                <a:lnTo>
                  <a:pt x="618" y="643"/>
                </a:lnTo>
                <a:lnTo>
                  <a:pt x="618" y="644"/>
                </a:lnTo>
                <a:lnTo>
                  <a:pt x="617" y="644"/>
                </a:lnTo>
                <a:lnTo>
                  <a:pt x="615" y="644"/>
                </a:lnTo>
                <a:lnTo>
                  <a:pt x="615" y="644"/>
                </a:lnTo>
                <a:lnTo>
                  <a:pt x="614" y="644"/>
                </a:lnTo>
                <a:lnTo>
                  <a:pt x="615" y="642"/>
                </a:lnTo>
                <a:lnTo>
                  <a:pt x="614" y="642"/>
                </a:lnTo>
                <a:lnTo>
                  <a:pt x="613" y="642"/>
                </a:lnTo>
                <a:lnTo>
                  <a:pt x="613" y="643"/>
                </a:lnTo>
                <a:lnTo>
                  <a:pt x="613" y="644"/>
                </a:lnTo>
                <a:lnTo>
                  <a:pt x="612" y="644"/>
                </a:lnTo>
                <a:lnTo>
                  <a:pt x="611" y="644"/>
                </a:lnTo>
                <a:lnTo>
                  <a:pt x="611" y="644"/>
                </a:lnTo>
                <a:lnTo>
                  <a:pt x="610" y="644"/>
                </a:lnTo>
                <a:lnTo>
                  <a:pt x="609" y="644"/>
                </a:lnTo>
                <a:lnTo>
                  <a:pt x="607" y="645"/>
                </a:lnTo>
                <a:lnTo>
                  <a:pt x="606" y="645"/>
                </a:lnTo>
                <a:lnTo>
                  <a:pt x="606" y="645"/>
                </a:lnTo>
                <a:lnTo>
                  <a:pt x="605" y="645"/>
                </a:lnTo>
                <a:lnTo>
                  <a:pt x="605" y="646"/>
                </a:lnTo>
                <a:lnTo>
                  <a:pt x="604" y="646"/>
                </a:lnTo>
                <a:lnTo>
                  <a:pt x="603" y="646"/>
                </a:lnTo>
                <a:lnTo>
                  <a:pt x="602" y="646"/>
                </a:lnTo>
                <a:lnTo>
                  <a:pt x="602" y="646"/>
                </a:lnTo>
                <a:lnTo>
                  <a:pt x="601" y="646"/>
                </a:lnTo>
                <a:lnTo>
                  <a:pt x="600" y="646"/>
                </a:lnTo>
                <a:lnTo>
                  <a:pt x="599" y="646"/>
                </a:lnTo>
                <a:lnTo>
                  <a:pt x="598" y="646"/>
                </a:lnTo>
                <a:lnTo>
                  <a:pt x="598" y="646"/>
                </a:lnTo>
                <a:lnTo>
                  <a:pt x="597" y="646"/>
                </a:lnTo>
                <a:lnTo>
                  <a:pt x="597" y="646"/>
                </a:lnTo>
                <a:lnTo>
                  <a:pt x="596" y="646"/>
                </a:lnTo>
                <a:lnTo>
                  <a:pt x="595" y="646"/>
                </a:lnTo>
                <a:lnTo>
                  <a:pt x="594" y="646"/>
                </a:lnTo>
                <a:lnTo>
                  <a:pt x="593" y="646"/>
                </a:lnTo>
                <a:lnTo>
                  <a:pt x="593" y="647"/>
                </a:lnTo>
                <a:lnTo>
                  <a:pt x="593" y="647"/>
                </a:lnTo>
                <a:lnTo>
                  <a:pt x="592" y="647"/>
                </a:lnTo>
                <a:lnTo>
                  <a:pt x="591" y="647"/>
                </a:lnTo>
                <a:lnTo>
                  <a:pt x="590" y="647"/>
                </a:lnTo>
                <a:lnTo>
                  <a:pt x="589" y="647"/>
                </a:lnTo>
                <a:lnTo>
                  <a:pt x="588" y="647"/>
                </a:lnTo>
                <a:lnTo>
                  <a:pt x="588" y="648"/>
                </a:lnTo>
                <a:lnTo>
                  <a:pt x="587" y="648"/>
                </a:lnTo>
                <a:lnTo>
                  <a:pt x="587" y="649"/>
                </a:lnTo>
                <a:lnTo>
                  <a:pt x="586" y="649"/>
                </a:lnTo>
                <a:lnTo>
                  <a:pt x="586" y="650"/>
                </a:lnTo>
                <a:lnTo>
                  <a:pt x="585" y="650"/>
                </a:lnTo>
                <a:lnTo>
                  <a:pt x="585" y="651"/>
                </a:lnTo>
                <a:lnTo>
                  <a:pt x="584" y="652"/>
                </a:lnTo>
                <a:lnTo>
                  <a:pt x="584" y="653"/>
                </a:lnTo>
                <a:lnTo>
                  <a:pt x="584" y="654"/>
                </a:lnTo>
                <a:lnTo>
                  <a:pt x="584" y="654"/>
                </a:lnTo>
                <a:lnTo>
                  <a:pt x="584" y="655"/>
                </a:lnTo>
                <a:lnTo>
                  <a:pt x="583" y="656"/>
                </a:lnTo>
                <a:lnTo>
                  <a:pt x="582" y="657"/>
                </a:lnTo>
                <a:lnTo>
                  <a:pt x="581" y="657"/>
                </a:lnTo>
                <a:lnTo>
                  <a:pt x="581" y="658"/>
                </a:lnTo>
                <a:lnTo>
                  <a:pt x="580" y="659"/>
                </a:lnTo>
                <a:lnTo>
                  <a:pt x="580" y="659"/>
                </a:lnTo>
                <a:lnTo>
                  <a:pt x="579" y="659"/>
                </a:lnTo>
                <a:lnTo>
                  <a:pt x="579" y="660"/>
                </a:lnTo>
                <a:lnTo>
                  <a:pt x="579" y="661"/>
                </a:lnTo>
                <a:lnTo>
                  <a:pt x="579" y="662"/>
                </a:lnTo>
                <a:lnTo>
                  <a:pt x="578" y="663"/>
                </a:lnTo>
                <a:lnTo>
                  <a:pt x="578" y="662"/>
                </a:lnTo>
                <a:lnTo>
                  <a:pt x="577" y="661"/>
                </a:lnTo>
                <a:lnTo>
                  <a:pt x="576" y="661"/>
                </a:lnTo>
                <a:lnTo>
                  <a:pt x="575" y="661"/>
                </a:lnTo>
                <a:lnTo>
                  <a:pt x="575" y="662"/>
                </a:lnTo>
                <a:lnTo>
                  <a:pt x="575" y="662"/>
                </a:lnTo>
                <a:lnTo>
                  <a:pt x="574" y="662"/>
                </a:lnTo>
                <a:lnTo>
                  <a:pt x="574" y="663"/>
                </a:lnTo>
                <a:lnTo>
                  <a:pt x="573" y="663"/>
                </a:lnTo>
                <a:lnTo>
                  <a:pt x="573" y="664"/>
                </a:lnTo>
                <a:lnTo>
                  <a:pt x="573" y="664"/>
                </a:lnTo>
                <a:lnTo>
                  <a:pt x="572" y="664"/>
                </a:lnTo>
                <a:lnTo>
                  <a:pt x="573" y="665"/>
                </a:lnTo>
                <a:lnTo>
                  <a:pt x="572" y="665"/>
                </a:lnTo>
                <a:lnTo>
                  <a:pt x="571" y="666"/>
                </a:lnTo>
                <a:lnTo>
                  <a:pt x="570" y="666"/>
                </a:lnTo>
                <a:lnTo>
                  <a:pt x="570" y="667"/>
                </a:lnTo>
                <a:lnTo>
                  <a:pt x="570" y="668"/>
                </a:lnTo>
                <a:lnTo>
                  <a:pt x="569" y="668"/>
                </a:lnTo>
                <a:lnTo>
                  <a:pt x="568" y="668"/>
                </a:lnTo>
                <a:lnTo>
                  <a:pt x="568" y="669"/>
                </a:lnTo>
                <a:lnTo>
                  <a:pt x="567" y="669"/>
                </a:lnTo>
                <a:lnTo>
                  <a:pt x="567" y="670"/>
                </a:lnTo>
                <a:lnTo>
                  <a:pt x="567" y="671"/>
                </a:lnTo>
                <a:lnTo>
                  <a:pt x="566" y="672"/>
                </a:lnTo>
                <a:lnTo>
                  <a:pt x="566" y="673"/>
                </a:lnTo>
                <a:lnTo>
                  <a:pt x="566" y="673"/>
                </a:lnTo>
                <a:lnTo>
                  <a:pt x="566" y="674"/>
                </a:lnTo>
                <a:lnTo>
                  <a:pt x="566" y="675"/>
                </a:lnTo>
                <a:lnTo>
                  <a:pt x="567" y="675"/>
                </a:lnTo>
                <a:lnTo>
                  <a:pt x="566" y="676"/>
                </a:lnTo>
                <a:lnTo>
                  <a:pt x="567" y="676"/>
                </a:lnTo>
                <a:lnTo>
                  <a:pt x="567" y="677"/>
                </a:lnTo>
                <a:lnTo>
                  <a:pt x="567" y="677"/>
                </a:lnTo>
                <a:lnTo>
                  <a:pt x="566" y="677"/>
                </a:lnTo>
                <a:lnTo>
                  <a:pt x="566" y="677"/>
                </a:lnTo>
                <a:lnTo>
                  <a:pt x="566" y="678"/>
                </a:lnTo>
                <a:lnTo>
                  <a:pt x="565" y="678"/>
                </a:lnTo>
                <a:lnTo>
                  <a:pt x="564" y="678"/>
                </a:lnTo>
                <a:lnTo>
                  <a:pt x="563" y="678"/>
                </a:lnTo>
                <a:lnTo>
                  <a:pt x="562" y="678"/>
                </a:lnTo>
                <a:lnTo>
                  <a:pt x="562" y="679"/>
                </a:lnTo>
                <a:lnTo>
                  <a:pt x="562" y="680"/>
                </a:lnTo>
                <a:lnTo>
                  <a:pt x="561" y="680"/>
                </a:lnTo>
                <a:lnTo>
                  <a:pt x="561" y="681"/>
                </a:lnTo>
                <a:lnTo>
                  <a:pt x="561" y="682"/>
                </a:lnTo>
                <a:lnTo>
                  <a:pt x="561" y="682"/>
                </a:lnTo>
                <a:lnTo>
                  <a:pt x="562" y="683"/>
                </a:lnTo>
                <a:lnTo>
                  <a:pt x="562" y="684"/>
                </a:lnTo>
                <a:lnTo>
                  <a:pt x="562" y="685"/>
                </a:lnTo>
                <a:lnTo>
                  <a:pt x="563" y="685"/>
                </a:lnTo>
                <a:lnTo>
                  <a:pt x="563" y="686"/>
                </a:lnTo>
                <a:lnTo>
                  <a:pt x="563" y="686"/>
                </a:lnTo>
                <a:lnTo>
                  <a:pt x="564" y="686"/>
                </a:lnTo>
                <a:lnTo>
                  <a:pt x="564" y="687"/>
                </a:lnTo>
                <a:lnTo>
                  <a:pt x="564" y="688"/>
                </a:lnTo>
                <a:lnTo>
                  <a:pt x="564" y="689"/>
                </a:lnTo>
                <a:lnTo>
                  <a:pt x="563" y="689"/>
                </a:lnTo>
                <a:lnTo>
                  <a:pt x="563" y="690"/>
                </a:lnTo>
                <a:lnTo>
                  <a:pt x="562" y="690"/>
                </a:lnTo>
                <a:lnTo>
                  <a:pt x="562" y="691"/>
                </a:lnTo>
                <a:lnTo>
                  <a:pt x="561" y="691"/>
                </a:lnTo>
                <a:lnTo>
                  <a:pt x="561" y="691"/>
                </a:lnTo>
                <a:lnTo>
                  <a:pt x="561" y="691"/>
                </a:lnTo>
                <a:lnTo>
                  <a:pt x="561" y="692"/>
                </a:lnTo>
                <a:lnTo>
                  <a:pt x="560" y="693"/>
                </a:lnTo>
                <a:lnTo>
                  <a:pt x="560" y="694"/>
                </a:lnTo>
                <a:lnTo>
                  <a:pt x="559" y="694"/>
                </a:lnTo>
                <a:lnTo>
                  <a:pt x="559" y="695"/>
                </a:lnTo>
                <a:lnTo>
                  <a:pt x="558" y="695"/>
                </a:lnTo>
                <a:lnTo>
                  <a:pt x="558" y="694"/>
                </a:lnTo>
                <a:lnTo>
                  <a:pt x="558" y="695"/>
                </a:lnTo>
                <a:lnTo>
                  <a:pt x="558" y="696"/>
                </a:lnTo>
                <a:lnTo>
                  <a:pt x="557" y="696"/>
                </a:lnTo>
                <a:lnTo>
                  <a:pt x="557" y="696"/>
                </a:lnTo>
                <a:lnTo>
                  <a:pt x="557" y="696"/>
                </a:lnTo>
                <a:lnTo>
                  <a:pt x="557" y="697"/>
                </a:lnTo>
                <a:lnTo>
                  <a:pt x="557" y="698"/>
                </a:lnTo>
                <a:lnTo>
                  <a:pt x="556" y="698"/>
                </a:lnTo>
                <a:lnTo>
                  <a:pt x="556" y="697"/>
                </a:lnTo>
                <a:lnTo>
                  <a:pt x="555" y="697"/>
                </a:lnTo>
                <a:lnTo>
                  <a:pt x="555" y="698"/>
                </a:lnTo>
                <a:lnTo>
                  <a:pt x="554" y="698"/>
                </a:lnTo>
                <a:lnTo>
                  <a:pt x="554" y="699"/>
                </a:lnTo>
                <a:lnTo>
                  <a:pt x="554" y="700"/>
                </a:lnTo>
                <a:lnTo>
                  <a:pt x="554" y="700"/>
                </a:lnTo>
                <a:lnTo>
                  <a:pt x="555" y="700"/>
                </a:lnTo>
                <a:lnTo>
                  <a:pt x="555" y="701"/>
                </a:lnTo>
                <a:lnTo>
                  <a:pt x="555" y="702"/>
                </a:lnTo>
                <a:lnTo>
                  <a:pt x="555" y="703"/>
                </a:lnTo>
                <a:lnTo>
                  <a:pt x="556" y="704"/>
                </a:lnTo>
                <a:lnTo>
                  <a:pt x="556" y="705"/>
                </a:lnTo>
                <a:lnTo>
                  <a:pt x="555" y="705"/>
                </a:lnTo>
                <a:lnTo>
                  <a:pt x="555" y="706"/>
                </a:lnTo>
                <a:lnTo>
                  <a:pt x="555" y="707"/>
                </a:lnTo>
                <a:lnTo>
                  <a:pt x="555" y="708"/>
                </a:lnTo>
                <a:lnTo>
                  <a:pt x="555" y="709"/>
                </a:lnTo>
                <a:lnTo>
                  <a:pt x="555" y="709"/>
                </a:lnTo>
                <a:lnTo>
                  <a:pt x="554" y="710"/>
                </a:lnTo>
                <a:lnTo>
                  <a:pt x="554" y="711"/>
                </a:lnTo>
                <a:lnTo>
                  <a:pt x="554" y="712"/>
                </a:lnTo>
                <a:lnTo>
                  <a:pt x="553" y="713"/>
                </a:lnTo>
                <a:lnTo>
                  <a:pt x="553" y="714"/>
                </a:lnTo>
                <a:lnTo>
                  <a:pt x="553" y="714"/>
                </a:lnTo>
                <a:lnTo>
                  <a:pt x="552" y="714"/>
                </a:lnTo>
                <a:lnTo>
                  <a:pt x="552" y="715"/>
                </a:lnTo>
                <a:lnTo>
                  <a:pt x="552" y="715"/>
                </a:lnTo>
                <a:lnTo>
                  <a:pt x="551" y="716"/>
                </a:lnTo>
                <a:lnTo>
                  <a:pt x="550" y="716"/>
                </a:lnTo>
                <a:lnTo>
                  <a:pt x="549" y="716"/>
                </a:lnTo>
                <a:lnTo>
                  <a:pt x="549" y="717"/>
                </a:lnTo>
                <a:lnTo>
                  <a:pt x="548" y="717"/>
                </a:lnTo>
                <a:lnTo>
                  <a:pt x="548" y="718"/>
                </a:lnTo>
                <a:lnTo>
                  <a:pt x="548" y="718"/>
                </a:lnTo>
                <a:lnTo>
                  <a:pt x="547" y="718"/>
                </a:lnTo>
                <a:lnTo>
                  <a:pt x="546" y="718"/>
                </a:lnTo>
                <a:lnTo>
                  <a:pt x="545" y="718"/>
                </a:lnTo>
                <a:lnTo>
                  <a:pt x="544" y="718"/>
                </a:lnTo>
                <a:lnTo>
                  <a:pt x="543" y="718"/>
                </a:lnTo>
                <a:lnTo>
                  <a:pt x="542" y="718"/>
                </a:lnTo>
                <a:lnTo>
                  <a:pt x="541" y="718"/>
                </a:lnTo>
                <a:lnTo>
                  <a:pt x="540" y="718"/>
                </a:lnTo>
                <a:lnTo>
                  <a:pt x="539" y="718"/>
                </a:lnTo>
                <a:lnTo>
                  <a:pt x="539" y="718"/>
                </a:lnTo>
                <a:lnTo>
                  <a:pt x="539" y="717"/>
                </a:lnTo>
                <a:lnTo>
                  <a:pt x="538" y="717"/>
                </a:lnTo>
                <a:lnTo>
                  <a:pt x="537" y="716"/>
                </a:lnTo>
                <a:lnTo>
                  <a:pt x="536" y="716"/>
                </a:lnTo>
                <a:lnTo>
                  <a:pt x="535" y="716"/>
                </a:lnTo>
                <a:lnTo>
                  <a:pt x="535" y="715"/>
                </a:lnTo>
                <a:lnTo>
                  <a:pt x="534" y="715"/>
                </a:lnTo>
                <a:lnTo>
                  <a:pt x="534" y="715"/>
                </a:lnTo>
                <a:lnTo>
                  <a:pt x="534" y="714"/>
                </a:lnTo>
                <a:lnTo>
                  <a:pt x="533" y="714"/>
                </a:lnTo>
                <a:lnTo>
                  <a:pt x="533" y="714"/>
                </a:lnTo>
                <a:lnTo>
                  <a:pt x="532" y="714"/>
                </a:lnTo>
                <a:lnTo>
                  <a:pt x="532" y="713"/>
                </a:lnTo>
                <a:lnTo>
                  <a:pt x="531" y="713"/>
                </a:lnTo>
                <a:lnTo>
                  <a:pt x="530" y="712"/>
                </a:lnTo>
                <a:lnTo>
                  <a:pt x="530" y="711"/>
                </a:lnTo>
                <a:lnTo>
                  <a:pt x="530" y="710"/>
                </a:lnTo>
                <a:lnTo>
                  <a:pt x="530" y="709"/>
                </a:lnTo>
                <a:lnTo>
                  <a:pt x="529" y="709"/>
                </a:lnTo>
                <a:lnTo>
                  <a:pt x="529" y="708"/>
                </a:lnTo>
                <a:lnTo>
                  <a:pt x="528" y="708"/>
                </a:lnTo>
                <a:lnTo>
                  <a:pt x="528" y="707"/>
                </a:lnTo>
                <a:lnTo>
                  <a:pt x="528" y="706"/>
                </a:lnTo>
                <a:lnTo>
                  <a:pt x="527" y="706"/>
                </a:lnTo>
                <a:lnTo>
                  <a:pt x="527" y="705"/>
                </a:lnTo>
                <a:lnTo>
                  <a:pt x="527" y="705"/>
                </a:lnTo>
                <a:lnTo>
                  <a:pt x="526" y="705"/>
                </a:lnTo>
                <a:lnTo>
                  <a:pt x="525" y="705"/>
                </a:lnTo>
                <a:lnTo>
                  <a:pt x="525" y="704"/>
                </a:lnTo>
                <a:lnTo>
                  <a:pt x="525" y="704"/>
                </a:lnTo>
                <a:lnTo>
                  <a:pt x="524" y="703"/>
                </a:lnTo>
                <a:lnTo>
                  <a:pt x="524" y="702"/>
                </a:lnTo>
                <a:lnTo>
                  <a:pt x="523" y="702"/>
                </a:lnTo>
                <a:lnTo>
                  <a:pt x="523" y="701"/>
                </a:lnTo>
                <a:lnTo>
                  <a:pt x="522" y="701"/>
                </a:lnTo>
                <a:lnTo>
                  <a:pt x="522" y="702"/>
                </a:lnTo>
                <a:lnTo>
                  <a:pt x="521" y="702"/>
                </a:lnTo>
                <a:lnTo>
                  <a:pt x="521" y="703"/>
                </a:lnTo>
                <a:lnTo>
                  <a:pt x="521" y="702"/>
                </a:lnTo>
                <a:lnTo>
                  <a:pt x="521" y="702"/>
                </a:lnTo>
                <a:lnTo>
                  <a:pt x="521" y="701"/>
                </a:lnTo>
                <a:lnTo>
                  <a:pt x="522" y="701"/>
                </a:lnTo>
                <a:lnTo>
                  <a:pt x="521" y="700"/>
                </a:lnTo>
                <a:lnTo>
                  <a:pt x="521" y="700"/>
                </a:lnTo>
                <a:lnTo>
                  <a:pt x="521" y="700"/>
                </a:lnTo>
                <a:lnTo>
                  <a:pt x="520" y="700"/>
                </a:lnTo>
                <a:lnTo>
                  <a:pt x="520" y="701"/>
                </a:lnTo>
                <a:lnTo>
                  <a:pt x="519" y="701"/>
                </a:lnTo>
                <a:lnTo>
                  <a:pt x="519" y="700"/>
                </a:lnTo>
                <a:lnTo>
                  <a:pt x="518" y="700"/>
                </a:lnTo>
                <a:lnTo>
                  <a:pt x="518" y="700"/>
                </a:lnTo>
                <a:lnTo>
                  <a:pt x="517" y="700"/>
                </a:lnTo>
                <a:lnTo>
                  <a:pt x="518" y="699"/>
                </a:lnTo>
                <a:lnTo>
                  <a:pt x="517" y="699"/>
                </a:lnTo>
                <a:lnTo>
                  <a:pt x="517" y="700"/>
                </a:lnTo>
                <a:lnTo>
                  <a:pt x="516" y="700"/>
                </a:lnTo>
                <a:lnTo>
                  <a:pt x="516" y="700"/>
                </a:lnTo>
                <a:lnTo>
                  <a:pt x="516" y="700"/>
                </a:lnTo>
                <a:lnTo>
                  <a:pt x="516" y="701"/>
                </a:lnTo>
                <a:lnTo>
                  <a:pt x="515" y="701"/>
                </a:lnTo>
                <a:lnTo>
                  <a:pt x="514" y="701"/>
                </a:lnTo>
                <a:lnTo>
                  <a:pt x="515" y="701"/>
                </a:lnTo>
                <a:lnTo>
                  <a:pt x="515" y="700"/>
                </a:lnTo>
                <a:lnTo>
                  <a:pt x="516" y="700"/>
                </a:lnTo>
                <a:lnTo>
                  <a:pt x="516" y="700"/>
                </a:lnTo>
                <a:lnTo>
                  <a:pt x="516" y="699"/>
                </a:lnTo>
                <a:lnTo>
                  <a:pt x="516" y="698"/>
                </a:lnTo>
                <a:lnTo>
                  <a:pt x="517" y="698"/>
                </a:lnTo>
                <a:lnTo>
                  <a:pt x="517" y="697"/>
                </a:lnTo>
                <a:lnTo>
                  <a:pt x="518" y="697"/>
                </a:lnTo>
                <a:lnTo>
                  <a:pt x="518" y="696"/>
                </a:lnTo>
                <a:lnTo>
                  <a:pt x="519" y="696"/>
                </a:lnTo>
                <a:lnTo>
                  <a:pt x="518" y="696"/>
                </a:lnTo>
                <a:lnTo>
                  <a:pt x="518" y="696"/>
                </a:lnTo>
                <a:lnTo>
                  <a:pt x="518" y="695"/>
                </a:lnTo>
                <a:lnTo>
                  <a:pt x="517" y="695"/>
                </a:lnTo>
                <a:lnTo>
                  <a:pt x="517" y="694"/>
                </a:lnTo>
                <a:lnTo>
                  <a:pt x="516" y="694"/>
                </a:lnTo>
                <a:lnTo>
                  <a:pt x="516" y="694"/>
                </a:lnTo>
                <a:lnTo>
                  <a:pt x="516" y="695"/>
                </a:lnTo>
                <a:lnTo>
                  <a:pt x="515" y="695"/>
                </a:lnTo>
                <a:lnTo>
                  <a:pt x="515" y="696"/>
                </a:lnTo>
                <a:lnTo>
                  <a:pt x="515" y="696"/>
                </a:lnTo>
                <a:lnTo>
                  <a:pt x="514" y="696"/>
                </a:lnTo>
                <a:lnTo>
                  <a:pt x="514" y="697"/>
                </a:lnTo>
                <a:lnTo>
                  <a:pt x="513" y="697"/>
                </a:lnTo>
                <a:lnTo>
                  <a:pt x="513" y="696"/>
                </a:lnTo>
                <a:lnTo>
                  <a:pt x="513" y="696"/>
                </a:lnTo>
                <a:lnTo>
                  <a:pt x="512" y="696"/>
                </a:lnTo>
                <a:lnTo>
                  <a:pt x="512" y="696"/>
                </a:lnTo>
                <a:lnTo>
                  <a:pt x="512" y="697"/>
                </a:lnTo>
                <a:lnTo>
                  <a:pt x="512" y="697"/>
                </a:lnTo>
                <a:lnTo>
                  <a:pt x="511" y="697"/>
                </a:lnTo>
                <a:lnTo>
                  <a:pt x="510" y="697"/>
                </a:lnTo>
                <a:lnTo>
                  <a:pt x="510" y="696"/>
                </a:lnTo>
                <a:lnTo>
                  <a:pt x="510" y="696"/>
                </a:lnTo>
                <a:lnTo>
                  <a:pt x="510" y="695"/>
                </a:lnTo>
                <a:lnTo>
                  <a:pt x="511" y="695"/>
                </a:lnTo>
                <a:lnTo>
                  <a:pt x="511" y="694"/>
                </a:lnTo>
                <a:lnTo>
                  <a:pt x="510" y="694"/>
                </a:lnTo>
                <a:lnTo>
                  <a:pt x="509" y="694"/>
                </a:lnTo>
                <a:lnTo>
                  <a:pt x="508" y="694"/>
                </a:lnTo>
                <a:lnTo>
                  <a:pt x="508" y="693"/>
                </a:lnTo>
                <a:lnTo>
                  <a:pt x="508" y="692"/>
                </a:lnTo>
                <a:lnTo>
                  <a:pt x="507" y="692"/>
                </a:lnTo>
                <a:lnTo>
                  <a:pt x="507" y="691"/>
                </a:lnTo>
                <a:lnTo>
                  <a:pt x="507" y="691"/>
                </a:lnTo>
                <a:lnTo>
                  <a:pt x="507" y="691"/>
                </a:lnTo>
                <a:lnTo>
                  <a:pt x="506" y="691"/>
                </a:lnTo>
                <a:lnTo>
                  <a:pt x="505" y="691"/>
                </a:lnTo>
                <a:lnTo>
                  <a:pt x="504" y="691"/>
                </a:lnTo>
                <a:lnTo>
                  <a:pt x="504" y="690"/>
                </a:lnTo>
                <a:lnTo>
                  <a:pt x="503" y="690"/>
                </a:lnTo>
                <a:lnTo>
                  <a:pt x="503" y="690"/>
                </a:lnTo>
                <a:lnTo>
                  <a:pt x="503" y="689"/>
                </a:lnTo>
                <a:lnTo>
                  <a:pt x="502" y="689"/>
                </a:lnTo>
                <a:lnTo>
                  <a:pt x="501" y="689"/>
                </a:lnTo>
                <a:lnTo>
                  <a:pt x="500" y="689"/>
                </a:lnTo>
                <a:lnTo>
                  <a:pt x="499" y="689"/>
                </a:lnTo>
                <a:lnTo>
                  <a:pt x="499" y="690"/>
                </a:lnTo>
                <a:lnTo>
                  <a:pt x="499" y="691"/>
                </a:lnTo>
                <a:lnTo>
                  <a:pt x="499" y="691"/>
                </a:lnTo>
                <a:lnTo>
                  <a:pt x="499" y="692"/>
                </a:lnTo>
                <a:lnTo>
                  <a:pt x="499" y="693"/>
                </a:lnTo>
                <a:lnTo>
                  <a:pt x="498" y="693"/>
                </a:lnTo>
                <a:lnTo>
                  <a:pt x="498" y="693"/>
                </a:lnTo>
                <a:lnTo>
                  <a:pt x="497" y="693"/>
                </a:lnTo>
                <a:lnTo>
                  <a:pt x="497" y="692"/>
                </a:lnTo>
                <a:lnTo>
                  <a:pt x="497" y="691"/>
                </a:lnTo>
                <a:lnTo>
                  <a:pt x="496" y="691"/>
                </a:lnTo>
                <a:lnTo>
                  <a:pt x="496" y="691"/>
                </a:lnTo>
                <a:lnTo>
                  <a:pt x="496" y="690"/>
                </a:lnTo>
                <a:lnTo>
                  <a:pt x="496" y="689"/>
                </a:lnTo>
                <a:lnTo>
                  <a:pt x="495" y="688"/>
                </a:lnTo>
                <a:lnTo>
                  <a:pt x="494" y="688"/>
                </a:lnTo>
                <a:lnTo>
                  <a:pt x="494" y="688"/>
                </a:lnTo>
                <a:lnTo>
                  <a:pt x="494" y="687"/>
                </a:lnTo>
                <a:lnTo>
                  <a:pt x="493" y="687"/>
                </a:lnTo>
                <a:lnTo>
                  <a:pt x="492" y="686"/>
                </a:lnTo>
                <a:lnTo>
                  <a:pt x="491" y="686"/>
                </a:lnTo>
                <a:lnTo>
                  <a:pt x="490" y="686"/>
                </a:lnTo>
                <a:lnTo>
                  <a:pt x="490" y="687"/>
                </a:lnTo>
                <a:lnTo>
                  <a:pt x="489" y="687"/>
                </a:lnTo>
                <a:lnTo>
                  <a:pt x="489" y="687"/>
                </a:lnTo>
                <a:lnTo>
                  <a:pt x="488" y="687"/>
                </a:lnTo>
                <a:lnTo>
                  <a:pt x="487" y="687"/>
                </a:lnTo>
                <a:lnTo>
                  <a:pt x="487" y="686"/>
                </a:lnTo>
                <a:lnTo>
                  <a:pt x="486" y="686"/>
                </a:lnTo>
                <a:lnTo>
                  <a:pt x="485" y="686"/>
                </a:lnTo>
                <a:lnTo>
                  <a:pt x="485" y="686"/>
                </a:lnTo>
                <a:lnTo>
                  <a:pt x="484" y="686"/>
                </a:lnTo>
                <a:lnTo>
                  <a:pt x="483" y="686"/>
                </a:lnTo>
                <a:lnTo>
                  <a:pt x="483" y="686"/>
                </a:lnTo>
                <a:lnTo>
                  <a:pt x="483" y="685"/>
                </a:lnTo>
                <a:lnTo>
                  <a:pt x="482" y="685"/>
                </a:lnTo>
                <a:lnTo>
                  <a:pt x="481" y="685"/>
                </a:lnTo>
                <a:lnTo>
                  <a:pt x="480" y="684"/>
                </a:lnTo>
                <a:lnTo>
                  <a:pt x="480" y="684"/>
                </a:lnTo>
                <a:lnTo>
                  <a:pt x="480" y="685"/>
                </a:lnTo>
                <a:lnTo>
                  <a:pt x="479" y="685"/>
                </a:lnTo>
                <a:lnTo>
                  <a:pt x="479" y="686"/>
                </a:lnTo>
                <a:lnTo>
                  <a:pt x="479" y="686"/>
                </a:lnTo>
                <a:lnTo>
                  <a:pt x="479" y="687"/>
                </a:lnTo>
                <a:lnTo>
                  <a:pt x="479" y="688"/>
                </a:lnTo>
                <a:lnTo>
                  <a:pt x="479" y="689"/>
                </a:lnTo>
                <a:lnTo>
                  <a:pt x="479" y="690"/>
                </a:lnTo>
                <a:lnTo>
                  <a:pt x="479" y="691"/>
                </a:lnTo>
                <a:lnTo>
                  <a:pt x="478" y="691"/>
                </a:lnTo>
                <a:lnTo>
                  <a:pt x="478" y="691"/>
                </a:lnTo>
                <a:lnTo>
                  <a:pt x="478" y="692"/>
                </a:lnTo>
                <a:lnTo>
                  <a:pt x="477" y="692"/>
                </a:lnTo>
                <a:lnTo>
                  <a:pt x="476" y="692"/>
                </a:lnTo>
                <a:lnTo>
                  <a:pt x="476" y="693"/>
                </a:lnTo>
                <a:lnTo>
                  <a:pt x="476" y="693"/>
                </a:lnTo>
                <a:lnTo>
                  <a:pt x="475" y="693"/>
                </a:lnTo>
                <a:lnTo>
                  <a:pt x="475" y="694"/>
                </a:lnTo>
                <a:lnTo>
                  <a:pt x="474" y="694"/>
                </a:lnTo>
                <a:lnTo>
                  <a:pt x="473" y="694"/>
                </a:lnTo>
                <a:lnTo>
                  <a:pt x="472" y="694"/>
                </a:lnTo>
                <a:lnTo>
                  <a:pt x="471" y="694"/>
                </a:lnTo>
                <a:lnTo>
                  <a:pt x="471" y="693"/>
                </a:lnTo>
                <a:lnTo>
                  <a:pt x="471" y="693"/>
                </a:lnTo>
                <a:lnTo>
                  <a:pt x="470" y="693"/>
                </a:lnTo>
                <a:lnTo>
                  <a:pt x="470" y="692"/>
                </a:lnTo>
                <a:lnTo>
                  <a:pt x="469" y="692"/>
                </a:lnTo>
                <a:lnTo>
                  <a:pt x="468" y="692"/>
                </a:lnTo>
                <a:lnTo>
                  <a:pt x="467" y="691"/>
                </a:lnTo>
                <a:lnTo>
                  <a:pt x="467" y="691"/>
                </a:lnTo>
                <a:lnTo>
                  <a:pt x="467" y="691"/>
                </a:lnTo>
                <a:lnTo>
                  <a:pt x="466" y="691"/>
                </a:lnTo>
                <a:lnTo>
                  <a:pt x="465" y="690"/>
                </a:lnTo>
                <a:lnTo>
                  <a:pt x="464" y="690"/>
                </a:lnTo>
                <a:lnTo>
                  <a:pt x="463" y="690"/>
                </a:lnTo>
                <a:lnTo>
                  <a:pt x="463" y="689"/>
                </a:lnTo>
                <a:lnTo>
                  <a:pt x="463" y="688"/>
                </a:lnTo>
                <a:lnTo>
                  <a:pt x="462" y="688"/>
                </a:lnTo>
                <a:lnTo>
                  <a:pt x="462" y="687"/>
                </a:lnTo>
                <a:lnTo>
                  <a:pt x="461" y="687"/>
                </a:lnTo>
                <a:lnTo>
                  <a:pt x="461" y="686"/>
                </a:lnTo>
                <a:lnTo>
                  <a:pt x="460" y="686"/>
                </a:lnTo>
                <a:lnTo>
                  <a:pt x="459" y="686"/>
                </a:lnTo>
                <a:lnTo>
                  <a:pt x="458" y="686"/>
                </a:lnTo>
                <a:lnTo>
                  <a:pt x="458" y="685"/>
                </a:lnTo>
                <a:lnTo>
                  <a:pt x="458" y="685"/>
                </a:lnTo>
                <a:lnTo>
                  <a:pt x="457" y="684"/>
                </a:lnTo>
                <a:lnTo>
                  <a:pt x="456" y="684"/>
                </a:lnTo>
                <a:lnTo>
                  <a:pt x="456" y="683"/>
                </a:lnTo>
                <a:lnTo>
                  <a:pt x="455" y="683"/>
                </a:lnTo>
                <a:lnTo>
                  <a:pt x="455" y="682"/>
                </a:lnTo>
                <a:lnTo>
                  <a:pt x="454" y="682"/>
                </a:lnTo>
                <a:lnTo>
                  <a:pt x="453" y="682"/>
                </a:lnTo>
                <a:lnTo>
                  <a:pt x="453" y="682"/>
                </a:lnTo>
                <a:lnTo>
                  <a:pt x="453" y="682"/>
                </a:lnTo>
                <a:lnTo>
                  <a:pt x="452" y="682"/>
                </a:lnTo>
                <a:lnTo>
                  <a:pt x="452" y="681"/>
                </a:lnTo>
                <a:lnTo>
                  <a:pt x="451" y="681"/>
                </a:lnTo>
                <a:lnTo>
                  <a:pt x="450" y="680"/>
                </a:lnTo>
                <a:lnTo>
                  <a:pt x="449" y="679"/>
                </a:lnTo>
                <a:lnTo>
                  <a:pt x="449" y="679"/>
                </a:lnTo>
                <a:lnTo>
                  <a:pt x="448" y="678"/>
                </a:lnTo>
                <a:lnTo>
                  <a:pt x="447" y="678"/>
                </a:lnTo>
                <a:lnTo>
                  <a:pt x="447" y="677"/>
                </a:lnTo>
                <a:lnTo>
                  <a:pt x="446" y="677"/>
                </a:lnTo>
                <a:lnTo>
                  <a:pt x="446" y="677"/>
                </a:lnTo>
                <a:lnTo>
                  <a:pt x="445" y="677"/>
                </a:lnTo>
                <a:lnTo>
                  <a:pt x="444" y="676"/>
                </a:lnTo>
                <a:lnTo>
                  <a:pt x="444" y="675"/>
                </a:lnTo>
                <a:lnTo>
                  <a:pt x="443" y="675"/>
                </a:lnTo>
                <a:lnTo>
                  <a:pt x="442" y="675"/>
                </a:lnTo>
                <a:lnTo>
                  <a:pt x="441" y="674"/>
                </a:lnTo>
                <a:lnTo>
                  <a:pt x="440" y="673"/>
                </a:lnTo>
                <a:lnTo>
                  <a:pt x="440" y="673"/>
                </a:lnTo>
                <a:lnTo>
                  <a:pt x="440" y="673"/>
                </a:lnTo>
                <a:lnTo>
                  <a:pt x="439" y="673"/>
                </a:lnTo>
                <a:lnTo>
                  <a:pt x="438" y="672"/>
                </a:lnTo>
                <a:lnTo>
                  <a:pt x="437" y="671"/>
                </a:lnTo>
                <a:lnTo>
                  <a:pt x="436" y="671"/>
                </a:lnTo>
                <a:lnTo>
                  <a:pt x="436" y="670"/>
                </a:lnTo>
                <a:lnTo>
                  <a:pt x="435" y="670"/>
                </a:lnTo>
                <a:lnTo>
                  <a:pt x="435" y="669"/>
                </a:lnTo>
                <a:lnTo>
                  <a:pt x="434" y="669"/>
                </a:lnTo>
                <a:lnTo>
                  <a:pt x="434" y="668"/>
                </a:lnTo>
                <a:lnTo>
                  <a:pt x="433" y="668"/>
                </a:lnTo>
                <a:lnTo>
                  <a:pt x="432" y="668"/>
                </a:lnTo>
                <a:lnTo>
                  <a:pt x="431" y="668"/>
                </a:lnTo>
                <a:lnTo>
                  <a:pt x="431" y="667"/>
                </a:lnTo>
                <a:lnTo>
                  <a:pt x="431" y="667"/>
                </a:lnTo>
                <a:lnTo>
                  <a:pt x="430" y="667"/>
                </a:lnTo>
                <a:lnTo>
                  <a:pt x="430" y="666"/>
                </a:lnTo>
                <a:lnTo>
                  <a:pt x="429" y="665"/>
                </a:lnTo>
                <a:lnTo>
                  <a:pt x="428" y="665"/>
                </a:lnTo>
                <a:lnTo>
                  <a:pt x="428" y="664"/>
                </a:lnTo>
                <a:lnTo>
                  <a:pt x="427" y="664"/>
                </a:lnTo>
                <a:lnTo>
                  <a:pt x="426" y="664"/>
                </a:lnTo>
                <a:lnTo>
                  <a:pt x="426" y="664"/>
                </a:lnTo>
                <a:lnTo>
                  <a:pt x="426" y="664"/>
                </a:lnTo>
                <a:lnTo>
                  <a:pt x="426" y="663"/>
                </a:lnTo>
                <a:lnTo>
                  <a:pt x="425" y="663"/>
                </a:lnTo>
                <a:lnTo>
                  <a:pt x="424" y="663"/>
                </a:lnTo>
                <a:lnTo>
                  <a:pt x="423" y="662"/>
                </a:lnTo>
                <a:lnTo>
                  <a:pt x="423" y="661"/>
                </a:lnTo>
                <a:lnTo>
                  <a:pt x="422" y="661"/>
                </a:lnTo>
                <a:lnTo>
                  <a:pt x="422" y="660"/>
                </a:lnTo>
                <a:lnTo>
                  <a:pt x="420" y="659"/>
                </a:lnTo>
                <a:lnTo>
                  <a:pt x="419" y="659"/>
                </a:lnTo>
                <a:lnTo>
                  <a:pt x="417" y="657"/>
                </a:lnTo>
                <a:lnTo>
                  <a:pt x="417" y="657"/>
                </a:lnTo>
                <a:lnTo>
                  <a:pt x="416" y="656"/>
                </a:lnTo>
                <a:lnTo>
                  <a:pt x="415" y="655"/>
                </a:lnTo>
                <a:lnTo>
                  <a:pt x="413" y="655"/>
                </a:lnTo>
                <a:lnTo>
                  <a:pt x="413" y="654"/>
                </a:lnTo>
                <a:lnTo>
                  <a:pt x="411" y="653"/>
                </a:lnTo>
                <a:lnTo>
                  <a:pt x="410" y="652"/>
                </a:lnTo>
                <a:lnTo>
                  <a:pt x="408" y="650"/>
                </a:lnTo>
                <a:lnTo>
                  <a:pt x="408" y="650"/>
                </a:lnTo>
                <a:lnTo>
                  <a:pt x="406" y="649"/>
                </a:lnTo>
                <a:lnTo>
                  <a:pt x="405" y="648"/>
                </a:lnTo>
                <a:lnTo>
                  <a:pt x="404" y="647"/>
                </a:lnTo>
                <a:lnTo>
                  <a:pt x="403" y="646"/>
                </a:lnTo>
                <a:lnTo>
                  <a:pt x="403" y="646"/>
                </a:lnTo>
                <a:lnTo>
                  <a:pt x="402" y="646"/>
                </a:lnTo>
                <a:lnTo>
                  <a:pt x="401" y="646"/>
                </a:lnTo>
                <a:lnTo>
                  <a:pt x="400" y="645"/>
                </a:lnTo>
                <a:lnTo>
                  <a:pt x="399" y="644"/>
                </a:lnTo>
                <a:lnTo>
                  <a:pt x="399" y="643"/>
                </a:lnTo>
                <a:lnTo>
                  <a:pt x="399" y="642"/>
                </a:lnTo>
                <a:lnTo>
                  <a:pt x="398" y="642"/>
                </a:lnTo>
                <a:lnTo>
                  <a:pt x="397" y="641"/>
                </a:lnTo>
                <a:lnTo>
                  <a:pt x="396" y="641"/>
                </a:lnTo>
                <a:lnTo>
                  <a:pt x="395" y="640"/>
                </a:lnTo>
                <a:lnTo>
                  <a:pt x="395" y="640"/>
                </a:lnTo>
                <a:lnTo>
                  <a:pt x="395" y="639"/>
                </a:lnTo>
                <a:lnTo>
                  <a:pt x="394" y="638"/>
                </a:lnTo>
                <a:lnTo>
                  <a:pt x="392" y="637"/>
                </a:lnTo>
                <a:lnTo>
                  <a:pt x="390" y="636"/>
                </a:lnTo>
                <a:lnTo>
                  <a:pt x="389" y="635"/>
                </a:lnTo>
                <a:lnTo>
                  <a:pt x="388" y="634"/>
                </a:lnTo>
                <a:lnTo>
                  <a:pt x="387" y="634"/>
                </a:lnTo>
                <a:lnTo>
                  <a:pt x="387" y="633"/>
                </a:lnTo>
                <a:lnTo>
                  <a:pt x="386" y="633"/>
                </a:lnTo>
                <a:lnTo>
                  <a:pt x="386" y="632"/>
                </a:lnTo>
                <a:lnTo>
                  <a:pt x="385" y="632"/>
                </a:lnTo>
                <a:lnTo>
                  <a:pt x="385" y="632"/>
                </a:lnTo>
                <a:lnTo>
                  <a:pt x="385" y="632"/>
                </a:lnTo>
                <a:lnTo>
                  <a:pt x="384" y="632"/>
                </a:lnTo>
                <a:lnTo>
                  <a:pt x="384" y="631"/>
                </a:lnTo>
                <a:lnTo>
                  <a:pt x="383" y="631"/>
                </a:lnTo>
                <a:lnTo>
                  <a:pt x="383" y="630"/>
                </a:lnTo>
                <a:lnTo>
                  <a:pt x="382" y="630"/>
                </a:lnTo>
                <a:lnTo>
                  <a:pt x="382" y="629"/>
                </a:lnTo>
                <a:lnTo>
                  <a:pt x="381" y="629"/>
                </a:lnTo>
                <a:lnTo>
                  <a:pt x="381" y="628"/>
                </a:lnTo>
                <a:lnTo>
                  <a:pt x="381" y="628"/>
                </a:lnTo>
                <a:lnTo>
                  <a:pt x="380" y="628"/>
                </a:lnTo>
                <a:lnTo>
                  <a:pt x="380" y="628"/>
                </a:lnTo>
                <a:lnTo>
                  <a:pt x="379" y="628"/>
                </a:lnTo>
                <a:lnTo>
                  <a:pt x="379" y="627"/>
                </a:lnTo>
                <a:lnTo>
                  <a:pt x="378" y="627"/>
                </a:lnTo>
                <a:lnTo>
                  <a:pt x="378" y="626"/>
                </a:lnTo>
                <a:lnTo>
                  <a:pt x="377" y="626"/>
                </a:lnTo>
                <a:lnTo>
                  <a:pt x="377" y="625"/>
                </a:lnTo>
                <a:lnTo>
                  <a:pt x="376" y="625"/>
                </a:lnTo>
                <a:lnTo>
                  <a:pt x="376" y="624"/>
                </a:lnTo>
                <a:lnTo>
                  <a:pt x="376" y="624"/>
                </a:lnTo>
                <a:lnTo>
                  <a:pt x="375" y="623"/>
                </a:lnTo>
                <a:lnTo>
                  <a:pt x="374" y="623"/>
                </a:lnTo>
                <a:lnTo>
                  <a:pt x="373" y="623"/>
                </a:lnTo>
                <a:lnTo>
                  <a:pt x="373" y="622"/>
                </a:lnTo>
                <a:lnTo>
                  <a:pt x="372" y="622"/>
                </a:lnTo>
                <a:lnTo>
                  <a:pt x="372" y="621"/>
                </a:lnTo>
                <a:lnTo>
                  <a:pt x="372" y="621"/>
                </a:lnTo>
                <a:lnTo>
                  <a:pt x="371" y="620"/>
                </a:lnTo>
                <a:lnTo>
                  <a:pt x="372" y="620"/>
                </a:lnTo>
                <a:lnTo>
                  <a:pt x="372" y="619"/>
                </a:lnTo>
                <a:lnTo>
                  <a:pt x="372" y="619"/>
                </a:lnTo>
                <a:lnTo>
                  <a:pt x="371" y="619"/>
                </a:lnTo>
                <a:lnTo>
                  <a:pt x="371" y="618"/>
                </a:lnTo>
                <a:lnTo>
                  <a:pt x="370" y="618"/>
                </a:lnTo>
                <a:lnTo>
                  <a:pt x="370" y="617"/>
                </a:lnTo>
                <a:lnTo>
                  <a:pt x="369" y="617"/>
                </a:lnTo>
                <a:lnTo>
                  <a:pt x="369" y="616"/>
                </a:lnTo>
                <a:lnTo>
                  <a:pt x="368" y="616"/>
                </a:lnTo>
                <a:lnTo>
                  <a:pt x="369" y="616"/>
                </a:lnTo>
                <a:lnTo>
                  <a:pt x="370" y="616"/>
                </a:lnTo>
                <a:lnTo>
                  <a:pt x="371" y="616"/>
                </a:lnTo>
                <a:lnTo>
                  <a:pt x="371" y="615"/>
                </a:lnTo>
                <a:lnTo>
                  <a:pt x="370" y="615"/>
                </a:lnTo>
                <a:lnTo>
                  <a:pt x="369" y="615"/>
                </a:lnTo>
                <a:lnTo>
                  <a:pt x="368" y="615"/>
                </a:lnTo>
                <a:lnTo>
                  <a:pt x="367" y="615"/>
                </a:lnTo>
                <a:lnTo>
                  <a:pt x="367" y="615"/>
                </a:lnTo>
                <a:lnTo>
                  <a:pt x="367" y="614"/>
                </a:lnTo>
                <a:lnTo>
                  <a:pt x="367" y="614"/>
                </a:lnTo>
                <a:lnTo>
                  <a:pt x="366" y="614"/>
                </a:lnTo>
                <a:lnTo>
                  <a:pt x="365" y="614"/>
                </a:lnTo>
                <a:lnTo>
                  <a:pt x="364" y="614"/>
                </a:lnTo>
                <a:lnTo>
                  <a:pt x="364" y="613"/>
                </a:lnTo>
                <a:lnTo>
                  <a:pt x="363" y="613"/>
                </a:lnTo>
                <a:lnTo>
                  <a:pt x="363" y="612"/>
                </a:lnTo>
                <a:lnTo>
                  <a:pt x="363" y="611"/>
                </a:lnTo>
                <a:lnTo>
                  <a:pt x="362" y="610"/>
                </a:lnTo>
                <a:lnTo>
                  <a:pt x="361" y="610"/>
                </a:lnTo>
                <a:lnTo>
                  <a:pt x="360" y="609"/>
                </a:lnTo>
                <a:lnTo>
                  <a:pt x="360" y="608"/>
                </a:lnTo>
                <a:lnTo>
                  <a:pt x="360" y="607"/>
                </a:lnTo>
                <a:lnTo>
                  <a:pt x="359" y="607"/>
                </a:lnTo>
                <a:lnTo>
                  <a:pt x="359" y="606"/>
                </a:lnTo>
                <a:lnTo>
                  <a:pt x="358" y="606"/>
                </a:lnTo>
                <a:lnTo>
                  <a:pt x="358" y="606"/>
                </a:lnTo>
                <a:lnTo>
                  <a:pt x="358" y="605"/>
                </a:lnTo>
                <a:lnTo>
                  <a:pt x="357" y="605"/>
                </a:lnTo>
                <a:lnTo>
                  <a:pt x="357" y="605"/>
                </a:lnTo>
                <a:lnTo>
                  <a:pt x="356" y="605"/>
                </a:lnTo>
                <a:lnTo>
                  <a:pt x="356" y="604"/>
                </a:lnTo>
                <a:lnTo>
                  <a:pt x="355" y="604"/>
                </a:lnTo>
                <a:lnTo>
                  <a:pt x="355" y="603"/>
                </a:lnTo>
                <a:lnTo>
                  <a:pt x="354" y="603"/>
                </a:lnTo>
                <a:lnTo>
                  <a:pt x="354" y="602"/>
                </a:lnTo>
                <a:lnTo>
                  <a:pt x="354" y="602"/>
                </a:lnTo>
                <a:lnTo>
                  <a:pt x="354" y="601"/>
                </a:lnTo>
                <a:lnTo>
                  <a:pt x="353" y="601"/>
                </a:lnTo>
                <a:lnTo>
                  <a:pt x="353" y="600"/>
                </a:lnTo>
                <a:lnTo>
                  <a:pt x="352" y="600"/>
                </a:lnTo>
                <a:lnTo>
                  <a:pt x="352" y="599"/>
                </a:lnTo>
                <a:lnTo>
                  <a:pt x="352" y="598"/>
                </a:lnTo>
                <a:lnTo>
                  <a:pt x="351" y="598"/>
                </a:lnTo>
                <a:lnTo>
                  <a:pt x="351" y="597"/>
                </a:lnTo>
                <a:lnTo>
                  <a:pt x="351" y="596"/>
                </a:lnTo>
                <a:lnTo>
                  <a:pt x="350" y="596"/>
                </a:lnTo>
                <a:lnTo>
                  <a:pt x="350" y="596"/>
                </a:lnTo>
                <a:lnTo>
                  <a:pt x="349" y="596"/>
                </a:lnTo>
                <a:lnTo>
                  <a:pt x="349" y="595"/>
                </a:lnTo>
                <a:lnTo>
                  <a:pt x="349" y="595"/>
                </a:lnTo>
                <a:lnTo>
                  <a:pt x="349" y="594"/>
                </a:lnTo>
                <a:lnTo>
                  <a:pt x="349" y="595"/>
                </a:lnTo>
                <a:lnTo>
                  <a:pt x="348" y="595"/>
                </a:lnTo>
                <a:lnTo>
                  <a:pt x="348" y="596"/>
                </a:lnTo>
                <a:lnTo>
                  <a:pt x="347" y="595"/>
                </a:lnTo>
                <a:lnTo>
                  <a:pt x="346" y="594"/>
                </a:lnTo>
                <a:lnTo>
                  <a:pt x="346" y="593"/>
                </a:lnTo>
                <a:lnTo>
                  <a:pt x="345" y="593"/>
                </a:lnTo>
                <a:lnTo>
                  <a:pt x="345" y="592"/>
                </a:lnTo>
                <a:lnTo>
                  <a:pt x="345" y="592"/>
                </a:lnTo>
                <a:lnTo>
                  <a:pt x="345" y="592"/>
                </a:lnTo>
                <a:lnTo>
                  <a:pt x="344" y="592"/>
                </a:lnTo>
                <a:lnTo>
                  <a:pt x="344" y="591"/>
                </a:lnTo>
                <a:lnTo>
                  <a:pt x="343" y="591"/>
                </a:lnTo>
                <a:lnTo>
                  <a:pt x="343" y="590"/>
                </a:lnTo>
                <a:lnTo>
                  <a:pt x="343" y="589"/>
                </a:lnTo>
                <a:lnTo>
                  <a:pt x="343" y="588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40" y="588"/>
                </a:lnTo>
                <a:lnTo>
                  <a:pt x="339" y="588"/>
                </a:lnTo>
                <a:lnTo>
                  <a:pt x="339" y="587"/>
                </a:lnTo>
                <a:lnTo>
                  <a:pt x="337" y="587"/>
                </a:lnTo>
                <a:lnTo>
                  <a:pt x="336" y="587"/>
                </a:lnTo>
                <a:lnTo>
                  <a:pt x="336" y="587"/>
                </a:lnTo>
                <a:lnTo>
                  <a:pt x="335" y="587"/>
                </a:lnTo>
                <a:lnTo>
                  <a:pt x="335" y="588"/>
                </a:lnTo>
                <a:lnTo>
                  <a:pt x="334" y="588"/>
                </a:lnTo>
                <a:lnTo>
                  <a:pt x="333" y="588"/>
                </a:lnTo>
                <a:lnTo>
                  <a:pt x="331" y="588"/>
                </a:lnTo>
                <a:lnTo>
                  <a:pt x="331" y="588"/>
                </a:lnTo>
                <a:lnTo>
                  <a:pt x="330" y="588"/>
                </a:lnTo>
                <a:lnTo>
                  <a:pt x="328" y="588"/>
                </a:lnTo>
                <a:lnTo>
                  <a:pt x="327" y="588"/>
                </a:lnTo>
                <a:lnTo>
                  <a:pt x="327" y="588"/>
                </a:lnTo>
                <a:lnTo>
                  <a:pt x="326" y="588"/>
                </a:lnTo>
                <a:lnTo>
                  <a:pt x="326" y="587"/>
                </a:lnTo>
                <a:lnTo>
                  <a:pt x="327" y="587"/>
                </a:lnTo>
                <a:lnTo>
                  <a:pt x="327" y="587"/>
                </a:lnTo>
                <a:lnTo>
                  <a:pt x="326" y="586"/>
                </a:lnTo>
                <a:lnTo>
                  <a:pt x="325" y="585"/>
                </a:lnTo>
                <a:lnTo>
                  <a:pt x="324" y="585"/>
                </a:lnTo>
                <a:lnTo>
                  <a:pt x="324" y="584"/>
                </a:lnTo>
                <a:lnTo>
                  <a:pt x="323" y="584"/>
                </a:lnTo>
                <a:lnTo>
                  <a:pt x="322" y="584"/>
                </a:lnTo>
                <a:lnTo>
                  <a:pt x="322" y="585"/>
                </a:lnTo>
                <a:lnTo>
                  <a:pt x="322" y="586"/>
                </a:lnTo>
                <a:lnTo>
                  <a:pt x="322" y="587"/>
                </a:lnTo>
                <a:lnTo>
                  <a:pt x="322" y="587"/>
                </a:lnTo>
                <a:lnTo>
                  <a:pt x="322" y="586"/>
                </a:lnTo>
                <a:lnTo>
                  <a:pt x="321" y="586"/>
                </a:lnTo>
                <a:lnTo>
                  <a:pt x="320" y="586"/>
                </a:lnTo>
                <a:lnTo>
                  <a:pt x="320" y="587"/>
                </a:lnTo>
                <a:lnTo>
                  <a:pt x="319" y="587"/>
                </a:lnTo>
                <a:lnTo>
                  <a:pt x="318" y="587"/>
                </a:lnTo>
                <a:lnTo>
                  <a:pt x="318" y="587"/>
                </a:lnTo>
                <a:lnTo>
                  <a:pt x="317" y="587"/>
                </a:lnTo>
                <a:lnTo>
                  <a:pt x="316" y="587"/>
                </a:lnTo>
                <a:lnTo>
                  <a:pt x="316" y="586"/>
                </a:lnTo>
                <a:lnTo>
                  <a:pt x="316" y="585"/>
                </a:lnTo>
                <a:lnTo>
                  <a:pt x="315" y="584"/>
                </a:lnTo>
                <a:lnTo>
                  <a:pt x="314" y="584"/>
                </a:lnTo>
                <a:lnTo>
                  <a:pt x="313" y="585"/>
                </a:lnTo>
                <a:lnTo>
                  <a:pt x="313" y="586"/>
                </a:lnTo>
                <a:lnTo>
                  <a:pt x="313" y="587"/>
                </a:lnTo>
                <a:lnTo>
                  <a:pt x="313" y="587"/>
                </a:lnTo>
                <a:lnTo>
                  <a:pt x="313" y="588"/>
                </a:lnTo>
                <a:lnTo>
                  <a:pt x="312" y="587"/>
                </a:lnTo>
                <a:lnTo>
                  <a:pt x="311" y="587"/>
                </a:lnTo>
                <a:lnTo>
                  <a:pt x="310" y="587"/>
                </a:lnTo>
                <a:lnTo>
                  <a:pt x="309" y="587"/>
                </a:lnTo>
                <a:lnTo>
                  <a:pt x="309" y="587"/>
                </a:lnTo>
                <a:lnTo>
                  <a:pt x="309" y="586"/>
                </a:lnTo>
                <a:lnTo>
                  <a:pt x="308" y="586"/>
                </a:lnTo>
                <a:lnTo>
                  <a:pt x="307" y="586"/>
                </a:lnTo>
                <a:lnTo>
                  <a:pt x="306" y="585"/>
                </a:lnTo>
                <a:lnTo>
                  <a:pt x="305" y="585"/>
                </a:lnTo>
                <a:lnTo>
                  <a:pt x="304" y="584"/>
                </a:lnTo>
                <a:lnTo>
                  <a:pt x="304" y="585"/>
                </a:lnTo>
                <a:lnTo>
                  <a:pt x="304" y="584"/>
                </a:lnTo>
                <a:lnTo>
                  <a:pt x="303" y="584"/>
                </a:lnTo>
                <a:lnTo>
                  <a:pt x="302" y="583"/>
                </a:lnTo>
                <a:lnTo>
                  <a:pt x="301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2"/>
                </a:lnTo>
                <a:lnTo>
                  <a:pt x="299" y="582"/>
                </a:lnTo>
                <a:lnTo>
                  <a:pt x="299" y="581"/>
                </a:lnTo>
                <a:lnTo>
                  <a:pt x="298" y="581"/>
                </a:lnTo>
                <a:lnTo>
                  <a:pt x="298" y="580"/>
                </a:lnTo>
                <a:lnTo>
                  <a:pt x="297" y="580"/>
                </a:lnTo>
                <a:lnTo>
                  <a:pt x="297" y="579"/>
                </a:lnTo>
                <a:lnTo>
                  <a:pt x="298" y="578"/>
                </a:lnTo>
                <a:lnTo>
                  <a:pt x="297" y="578"/>
                </a:lnTo>
                <a:lnTo>
                  <a:pt x="296" y="578"/>
                </a:lnTo>
                <a:lnTo>
                  <a:pt x="296" y="578"/>
                </a:lnTo>
                <a:lnTo>
                  <a:pt x="295" y="577"/>
                </a:lnTo>
                <a:lnTo>
                  <a:pt x="295" y="576"/>
                </a:lnTo>
                <a:lnTo>
                  <a:pt x="294" y="576"/>
                </a:lnTo>
                <a:lnTo>
                  <a:pt x="294" y="575"/>
                </a:lnTo>
                <a:lnTo>
                  <a:pt x="293" y="575"/>
                </a:lnTo>
                <a:lnTo>
                  <a:pt x="293" y="574"/>
                </a:lnTo>
                <a:lnTo>
                  <a:pt x="292" y="574"/>
                </a:lnTo>
                <a:lnTo>
                  <a:pt x="292" y="574"/>
                </a:lnTo>
                <a:lnTo>
                  <a:pt x="291" y="573"/>
                </a:lnTo>
                <a:lnTo>
                  <a:pt x="291" y="572"/>
                </a:lnTo>
                <a:lnTo>
                  <a:pt x="290" y="571"/>
                </a:lnTo>
                <a:lnTo>
                  <a:pt x="290" y="570"/>
                </a:lnTo>
                <a:lnTo>
                  <a:pt x="289" y="569"/>
                </a:lnTo>
                <a:lnTo>
                  <a:pt x="288" y="569"/>
                </a:lnTo>
                <a:lnTo>
                  <a:pt x="288" y="569"/>
                </a:lnTo>
                <a:lnTo>
                  <a:pt x="289" y="568"/>
                </a:lnTo>
                <a:lnTo>
                  <a:pt x="289" y="567"/>
                </a:lnTo>
                <a:lnTo>
                  <a:pt x="290" y="566"/>
                </a:lnTo>
                <a:lnTo>
                  <a:pt x="290" y="565"/>
                </a:lnTo>
                <a:lnTo>
                  <a:pt x="290" y="565"/>
                </a:lnTo>
                <a:lnTo>
                  <a:pt x="289" y="564"/>
                </a:lnTo>
                <a:lnTo>
                  <a:pt x="289" y="563"/>
                </a:lnTo>
                <a:lnTo>
                  <a:pt x="288" y="562"/>
                </a:lnTo>
                <a:lnTo>
                  <a:pt x="287" y="562"/>
                </a:lnTo>
                <a:lnTo>
                  <a:pt x="286" y="563"/>
                </a:lnTo>
                <a:lnTo>
                  <a:pt x="286" y="563"/>
                </a:lnTo>
                <a:lnTo>
                  <a:pt x="286" y="564"/>
                </a:lnTo>
                <a:lnTo>
                  <a:pt x="285" y="564"/>
                </a:lnTo>
                <a:lnTo>
                  <a:pt x="285" y="563"/>
                </a:lnTo>
                <a:lnTo>
                  <a:pt x="284" y="562"/>
                </a:lnTo>
                <a:lnTo>
                  <a:pt x="283" y="561"/>
                </a:lnTo>
                <a:lnTo>
                  <a:pt x="282" y="561"/>
                </a:lnTo>
                <a:lnTo>
                  <a:pt x="282" y="560"/>
                </a:lnTo>
                <a:lnTo>
                  <a:pt x="282" y="560"/>
                </a:lnTo>
                <a:lnTo>
                  <a:pt x="282" y="560"/>
                </a:lnTo>
                <a:lnTo>
                  <a:pt x="281" y="560"/>
                </a:lnTo>
                <a:lnTo>
                  <a:pt x="281" y="559"/>
                </a:lnTo>
                <a:lnTo>
                  <a:pt x="280" y="558"/>
                </a:lnTo>
                <a:lnTo>
                  <a:pt x="280" y="557"/>
                </a:lnTo>
                <a:lnTo>
                  <a:pt x="281" y="557"/>
                </a:lnTo>
                <a:lnTo>
                  <a:pt x="280" y="556"/>
                </a:lnTo>
                <a:lnTo>
                  <a:pt x="279" y="557"/>
                </a:lnTo>
                <a:lnTo>
                  <a:pt x="278" y="557"/>
                </a:lnTo>
                <a:lnTo>
                  <a:pt x="277" y="558"/>
                </a:lnTo>
                <a:lnTo>
                  <a:pt x="277" y="558"/>
                </a:lnTo>
                <a:lnTo>
                  <a:pt x="277" y="559"/>
                </a:lnTo>
                <a:lnTo>
                  <a:pt x="276" y="559"/>
                </a:lnTo>
                <a:lnTo>
                  <a:pt x="276" y="560"/>
                </a:lnTo>
                <a:lnTo>
                  <a:pt x="275" y="559"/>
                </a:lnTo>
                <a:lnTo>
                  <a:pt x="274" y="558"/>
                </a:lnTo>
                <a:lnTo>
                  <a:pt x="274" y="557"/>
                </a:lnTo>
                <a:lnTo>
                  <a:pt x="275" y="557"/>
                </a:lnTo>
                <a:lnTo>
                  <a:pt x="274" y="556"/>
                </a:lnTo>
                <a:lnTo>
                  <a:pt x="273" y="556"/>
                </a:lnTo>
                <a:lnTo>
                  <a:pt x="273" y="555"/>
                </a:lnTo>
                <a:lnTo>
                  <a:pt x="273" y="556"/>
                </a:lnTo>
                <a:lnTo>
                  <a:pt x="272" y="555"/>
                </a:lnTo>
                <a:lnTo>
                  <a:pt x="271" y="555"/>
                </a:lnTo>
                <a:lnTo>
                  <a:pt x="271" y="556"/>
                </a:lnTo>
                <a:lnTo>
                  <a:pt x="270" y="555"/>
                </a:lnTo>
                <a:lnTo>
                  <a:pt x="269" y="554"/>
                </a:lnTo>
                <a:lnTo>
                  <a:pt x="268" y="553"/>
                </a:lnTo>
                <a:lnTo>
                  <a:pt x="268" y="552"/>
                </a:lnTo>
                <a:lnTo>
                  <a:pt x="268" y="552"/>
                </a:lnTo>
                <a:lnTo>
                  <a:pt x="268" y="551"/>
                </a:lnTo>
                <a:lnTo>
                  <a:pt x="267" y="551"/>
                </a:lnTo>
                <a:lnTo>
                  <a:pt x="266" y="550"/>
                </a:lnTo>
                <a:lnTo>
                  <a:pt x="265" y="550"/>
                </a:lnTo>
                <a:lnTo>
                  <a:pt x="264" y="549"/>
                </a:lnTo>
                <a:lnTo>
                  <a:pt x="264" y="548"/>
                </a:lnTo>
                <a:lnTo>
                  <a:pt x="264" y="547"/>
                </a:lnTo>
                <a:lnTo>
                  <a:pt x="263" y="547"/>
                </a:lnTo>
                <a:lnTo>
                  <a:pt x="262" y="546"/>
                </a:lnTo>
                <a:lnTo>
                  <a:pt x="261" y="545"/>
                </a:lnTo>
                <a:lnTo>
                  <a:pt x="261" y="544"/>
                </a:lnTo>
                <a:lnTo>
                  <a:pt x="260" y="544"/>
                </a:lnTo>
                <a:lnTo>
                  <a:pt x="259" y="543"/>
                </a:lnTo>
                <a:lnTo>
                  <a:pt x="259" y="542"/>
                </a:lnTo>
                <a:lnTo>
                  <a:pt x="259" y="542"/>
                </a:lnTo>
                <a:lnTo>
                  <a:pt x="258" y="542"/>
                </a:lnTo>
                <a:lnTo>
                  <a:pt x="258" y="541"/>
                </a:lnTo>
                <a:lnTo>
                  <a:pt x="259" y="541"/>
                </a:lnTo>
                <a:lnTo>
                  <a:pt x="259" y="540"/>
                </a:lnTo>
                <a:lnTo>
                  <a:pt x="259" y="539"/>
                </a:lnTo>
                <a:lnTo>
                  <a:pt x="259" y="538"/>
                </a:lnTo>
                <a:lnTo>
                  <a:pt x="259" y="538"/>
                </a:lnTo>
                <a:lnTo>
                  <a:pt x="258" y="538"/>
                </a:lnTo>
                <a:lnTo>
                  <a:pt x="258" y="537"/>
                </a:lnTo>
                <a:lnTo>
                  <a:pt x="257" y="536"/>
                </a:lnTo>
                <a:lnTo>
                  <a:pt x="257" y="537"/>
                </a:lnTo>
                <a:lnTo>
                  <a:pt x="256" y="537"/>
                </a:lnTo>
                <a:lnTo>
                  <a:pt x="256" y="538"/>
                </a:lnTo>
                <a:lnTo>
                  <a:pt x="256" y="537"/>
                </a:lnTo>
                <a:lnTo>
                  <a:pt x="255" y="537"/>
                </a:lnTo>
                <a:lnTo>
                  <a:pt x="255" y="537"/>
                </a:lnTo>
                <a:lnTo>
                  <a:pt x="255" y="536"/>
                </a:lnTo>
                <a:lnTo>
                  <a:pt x="254" y="536"/>
                </a:lnTo>
                <a:lnTo>
                  <a:pt x="253" y="536"/>
                </a:lnTo>
                <a:lnTo>
                  <a:pt x="253" y="535"/>
                </a:lnTo>
                <a:lnTo>
                  <a:pt x="252" y="535"/>
                </a:lnTo>
                <a:lnTo>
                  <a:pt x="252" y="536"/>
                </a:lnTo>
                <a:lnTo>
                  <a:pt x="252" y="537"/>
                </a:lnTo>
                <a:lnTo>
                  <a:pt x="251" y="537"/>
                </a:lnTo>
                <a:lnTo>
                  <a:pt x="251" y="535"/>
                </a:lnTo>
                <a:lnTo>
                  <a:pt x="251" y="534"/>
                </a:lnTo>
                <a:lnTo>
                  <a:pt x="250" y="534"/>
                </a:lnTo>
                <a:lnTo>
                  <a:pt x="250" y="534"/>
                </a:lnTo>
                <a:lnTo>
                  <a:pt x="249" y="534"/>
                </a:lnTo>
                <a:lnTo>
                  <a:pt x="248" y="534"/>
                </a:lnTo>
                <a:lnTo>
                  <a:pt x="247" y="533"/>
                </a:lnTo>
                <a:lnTo>
                  <a:pt x="246" y="533"/>
                </a:lnTo>
                <a:lnTo>
                  <a:pt x="246" y="533"/>
                </a:lnTo>
                <a:lnTo>
                  <a:pt x="245" y="533"/>
                </a:lnTo>
                <a:lnTo>
                  <a:pt x="245" y="533"/>
                </a:lnTo>
                <a:lnTo>
                  <a:pt x="244" y="533"/>
                </a:lnTo>
                <a:lnTo>
                  <a:pt x="243" y="533"/>
                </a:lnTo>
                <a:lnTo>
                  <a:pt x="242" y="533"/>
                </a:lnTo>
                <a:lnTo>
                  <a:pt x="241" y="533"/>
                </a:lnTo>
                <a:lnTo>
                  <a:pt x="241" y="533"/>
                </a:lnTo>
                <a:lnTo>
                  <a:pt x="241" y="534"/>
                </a:lnTo>
                <a:lnTo>
                  <a:pt x="241" y="534"/>
                </a:lnTo>
                <a:lnTo>
                  <a:pt x="241" y="535"/>
                </a:lnTo>
                <a:lnTo>
                  <a:pt x="240" y="535"/>
                </a:lnTo>
                <a:lnTo>
                  <a:pt x="240" y="536"/>
                </a:lnTo>
                <a:lnTo>
                  <a:pt x="239" y="537"/>
                </a:lnTo>
                <a:lnTo>
                  <a:pt x="240" y="537"/>
                </a:lnTo>
                <a:lnTo>
                  <a:pt x="239" y="537"/>
                </a:lnTo>
                <a:lnTo>
                  <a:pt x="238" y="537"/>
                </a:lnTo>
                <a:lnTo>
                  <a:pt x="237" y="537"/>
                </a:lnTo>
                <a:lnTo>
                  <a:pt x="237" y="537"/>
                </a:lnTo>
                <a:lnTo>
                  <a:pt x="236" y="537"/>
                </a:lnTo>
                <a:lnTo>
                  <a:pt x="236" y="536"/>
                </a:lnTo>
                <a:lnTo>
                  <a:pt x="236" y="535"/>
                </a:lnTo>
                <a:lnTo>
                  <a:pt x="236" y="534"/>
                </a:lnTo>
                <a:lnTo>
                  <a:pt x="235" y="534"/>
                </a:lnTo>
                <a:lnTo>
                  <a:pt x="234" y="534"/>
                </a:lnTo>
                <a:lnTo>
                  <a:pt x="233" y="534"/>
                </a:lnTo>
                <a:lnTo>
                  <a:pt x="232" y="534"/>
                </a:lnTo>
                <a:lnTo>
                  <a:pt x="232" y="534"/>
                </a:lnTo>
                <a:lnTo>
                  <a:pt x="231" y="534"/>
                </a:lnTo>
                <a:lnTo>
                  <a:pt x="230" y="534"/>
                </a:lnTo>
                <a:lnTo>
                  <a:pt x="230" y="533"/>
                </a:lnTo>
                <a:lnTo>
                  <a:pt x="229" y="533"/>
                </a:lnTo>
                <a:lnTo>
                  <a:pt x="228" y="533"/>
                </a:lnTo>
                <a:lnTo>
                  <a:pt x="228" y="533"/>
                </a:lnTo>
                <a:lnTo>
                  <a:pt x="228" y="534"/>
                </a:lnTo>
                <a:lnTo>
                  <a:pt x="227" y="534"/>
                </a:lnTo>
                <a:lnTo>
                  <a:pt x="227" y="535"/>
                </a:lnTo>
                <a:lnTo>
                  <a:pt x="227" y="536"/>
                </a:lnTo>
                <a:lnTo>
                  <a:pt x="227" y="537"/>
                </a:lnTo>
                <a:lnTo>
                  <a:pt x="227" y="538"/>
                </a:lnTo>
                <a:lnTo>
                  <a:pt x="227" y="538"/>
                </a:lnTo>
                <a:lnTo>
                  <a:pt x="227" y="539"/>
                </a:lnTo>
                <a:lnTo>
                  <a:pt x="227" y="540"/>
                </a:lnTo>
                <a:lnTo>
                  <a:pt x="227" y="541"/>
                </a:lnTo>
                <a:lnTo>
                  <a:pt x="227" y="542"/>
                </a:lnTo>
                <a:lnTo>
                  <a:pt x="226" y="542"/>
                </a:lnTo>
                <a:lnTo>
                  <a:pt x="225" y="542"/>
                </a:lnTo>
                <a:lnTo>
                  <a:pt x="224" y="542"/>
                </a:lnTo>
                <a:lnTo>
                  <a:pt x="223" y="542"/>
                </a:lnTo>
                <a:lnTo>
                  <a:pt x="223" y="542"/>
                </a:lnTo>
                <a:lnTo>
                  <a:pt x="223" y="541"/>
                </a:lnTo>
                <a:lnTo>
                  <a:pt x="222" y="541"/>
                </a:lnTo>
                <a:lnTo>
                  <a:pt x="221" y="541"/>
                </a:lnTo>
                <a:lnTo>
                  <a:pt x="221" y="542"/>
                </a:lnTo>
                <a:lnTo>
                  <a:pt x="221" y="542"/>
                </a:lnTo>
                <a:lnTo>
                  <a:pt x="220" y="543"/>
                </a:lnTo>
                <a:lnTo>
                  <a:pt x="219" y="543"/>
                </a:lnTo>
                <a:lnTo>
                  <a:pt x="219" y="543"/>
                </a:lnTo>
                <a:lnTo>
                  <a:pt x="218" y="543"/>
                </a:lnTo>
                <a:lnTo>
                  <a:pt x="218" y="544"/>
                </a:lnTo>
                <a:lnTo>
                  <a:pt x="217" y="545"/>
                </a:lnTo>
                <a:lnTo>
                  <a:pt x="217" y="546"/>
                </a:lnTo>
                <a:lnTo>
                  <a:pt x="217" y="547"/>
                </a:lnTo>
                <a:lnTo>
                  <a:pt x="216" y="548"/>
                </a:lnTo>
                <a:lnTo>
                  <a:pt x="216" y="549"/>
                </a:lnTo>
                <a:lnTo>
                  <a:pt x="217" y="550"/>
                </a:lnTo>
                <a:lnTo>
                  <a:pt x="218" y="550"/>
                </a:lnTo>
                <a:lnTo>
                  <a:pt x="219" y="550"/>
                </a:lnTo>
                <a:lnTo>
                  <a:pt x="219" y="551"/>
                </a:lnTo>
                <a:lnTo>
                  <a:pt x="220" y="551"/>
                </a:lnTo>
                <a:lnTo>
                  <a:pt x="221" y="551"/>
                </a:lnTo>
                <a:lnTo>
                  <a:pt x="222" y="551"/>
                </a:lnTo>
                <a:lnTo>
                  <a:pt x="223" y="551"/>
                </a:lnTo>
                <a:lnTo>
                  <a:pt x="223" y="551"/>
                </a:lnTo>
                <a:lnTo>
                  <a:pt x="224" y="551"/>
                </a:lnTo>
                <a:lnTo>
                  <a:pt x="225" y="551"/>
                </a:lnTo>
                <a:lnTo>
                  <a:pt x="225" y="552"/>
                </a:lnTo>
                <a:lnTo>
                  <a:pt x="226" y="553"/>
                </a:lnTo>
                <a:lnTo>
                  <a:pt x="227" y="553"/>
                </a:lnTo>
                <a:lnTo>
                  <a:pt x="228" y="553"/>
                </a:lnTo>
                <a:lnTo>
                  <a:pt x="228" y="554"/>
                </a:lnTo>
                <a:lnTo>
                  <a:pt x="229" y="554"/>
                </a:lnTo>
                <a:lnTo>
                  <a:pt x="231" y="554"/>
                </a:lnTo>
                <a:lnTo>
                  <a:pt x="232" y="554"/>
                </a:lnTo>
                <a:lnTo>
                  <a:pt x="232" y="555"/>
                </a:lnTo>
                <a:lnTo>
                  <a:pt x="233" y="555"/>
                </a:lnTo>
                <a:lnTo>
                  <a:pt x="234" y="555"/>
                </a:lnTo>
                <a:lnTo>
                  <a:pt x="236" y="555"/>
                </a:lnTo>
                <a:lnTo>
                  <a:pt x="237" y="555"/>
                </a:lnTo>
                <a:lnTo>
                  <a:pt x="237" y="556"/>
                </a:lnTo>
                <a:lnTo>
                  <a:pt x="238" y="556"/>
                </a:lnTo>
                <a:lnTo>
                  <a:pt x="239" y="556"/>
                </a:lnTo>
                <a:lnTo>
                  <a:pt x="240" y="556"/>
                </a:lnTo>
                <a:lnTo>
                  <a:pt x="241" y="556"/>
                </a:lnTo>
                <a:lnTo>
                  <a:pt x="241" y="556"/>
                </a:lnTo>
                <a:lnTo>
                  <a:pt x="241" y="556"/>
                </a:lnTo>
                <a:lnTo>
                  <a:pt x="241" y="556"/>
                </a:lnTo>
                <a:lnTo>
                  <a:pt x="240" y="556"/>
                </a:lnTo>
                <a:lnTo>
                  <a:pt x="239" y="556"/>
                </a:lnTo>
                <a:lnTo>
                  <a:pt x="238" y="556"/>
                </a:lnTo>
                <a:lnTo>
                  <a:pt x="237" y="556"/>
                </a:lnTo>
                <a:lnTo>
                  <a:pt x="236" y="556"/>
                </a:lnTo>
                <a:lnTo>
                  <a:pt x="235" y="556"/>
                </a:lnTo>
                <a:lnTo>
                  <a:pt x="234" y="556"/>
                </a:lnTo>
                <a:lnTo>
                  <a:pt x="233" y="555"/>
                </a:lnTo>
                <a:lnTo>
                  <a:pt x="232" y="555"/>
                </a:lnTo>
                <a:lnTo>
                  <a:pt x="232" y="555"/>
                </a:lnTo>
                <a:lnTo>
                  <a:pt x="231" y="555"/>
                </a:lnTo>
                <a:lnTo>
                  <a:pt x="230" y="555"/>
                </a:lnTo>
                <a:lnTo>
                  <a:pt x="229" y="555"/>
                </a:lnTo>
                <a:lnTo>
                  <a:pt x="228" y="554"/>
                </a:lnTo>
                <a:lnTo>
                  <a:pt x="228" y="554"/>
                </a:lnTo>
                <a:lnTo>
                  <a:pt x="227" y="554"/>
                </a:lnTo>
                <a:lnTo>
                  <a:pt x="226" y="553"/>
                </a:lnTo>
                <a:lnTo>
                  <a:pt x="225" y="553"/>
                </a:lnTo>
                <a:lnTo>
                  <a:pt x="224" y="553"/>
                </a:lnTo>
                <a:lnTo>
                  <a:pt x="223" y="552"/>
                </a:lnTo>
                <a:lnTo>
                  <a:pt x="223" y="552"/>
                </a:lnTo>
                <a:lnTo>
                  <a:pt x="222" y="551"/>
                </a:lnTo>
                <a:lnTo>
                  <a:pt x="221" y="551"/>
                </a:lnTo>
                <a:lnTo>
                  <a:pt x="220" y="551"/>
                </a:lnTo>
                <a:lnTo>
                  <a:pt x="220" y="551"/>
                </a:lnTo>
                <a:lnTo>
                  <a:pt x="219" y="551"/>
                </a:lnTo>
                <a:lnTo>
                  <a:pt x="219" y="551"/>
                </a:lnTo>
                <a:lnTo>
                  <a:pt x="219" y="552"/>
                </a:lnTo>
                <a:lnTo>
                  <a:pt x="219" y="552"/>
                </a:lnTo>
                <a:lnTo>
                  <a:pt x="219" y="553"/>
                </a:lnTo>
                <a:lnTo>
                  <a:pt x="220" y="553"/>
                </a:lnTo>
                <a:lnTo>
                  <a:pt x="221" y="553"/>
                </a:lnTo>
                <a:lnTo>
                  <a:pt x="222" y="554"/>
                </a:lnTo>
                <a:lnTo>
                  <a:pt x="223" y="554"/>
                </a:lnTo>
                <a:lnTo>
                  <a:pt x="222" y="554"/>
                </a:lnTo>
                <a:lnTo>
                  <a:pt x="221" y="554"/>
                </a:lnTo>
                <a:lnTo>
                  <a:pt x="220" y="554"/>
                </a:lnTo>
                <a:lnTo>
                  <a:pt x="219" y="554"/>
                </a:lnTo>
                <a:lnTo>
                  <a:pt x="219" y="553"/>
                </a:lnTo>
                <a:lnTo>
                  <a:pt x="218" y="553"/>
                </a:lnTo>
                <a:lnTo>
                  <a:pt x="217" y="552"/>
                </a:lnTo>
                <a:lnTo>
                  <a:pt x="216" y="552"/>
                </a:lnTo>
                <a:lnTo>
                  <a:pt x="214" y="551"/>
                </a:lnTo>
                <a:lnTo>
                  <a:pt x="214" y="551"/>
                </a:lnTo>
                <a:lnTo>
                  <a:pt x="213" y="551"/>
                </a:lnTo>
                <a:lnTo>
                  <a:pt x="212" y="551"/>
                </a:lnTo>
                <a:lnTo>
                  <a:pt x="211" y="551"/>
                </a:lnTo>
                <a:lnTo>
                  <a:pt x="210" y="551"/>
                </a:lnTo>
                <a:lnTo>
                  <a:pt x="210" y="550"/>
                </a:lnTo>
                <a:lnTo>
                  <a:pt x="209" y="550"/>
                </a:lnTo>
                <a:lnTo>
                  <a:pt x="209" y="551"/>
                </a:lnTo>
                <a:lnTo>
                  <a:pt x="209" y="551"/>
                </a:lnTo>
                <a:lnTo>
                  <a:pt x="209" y="552"/>
                </a:lnTo>
                <a:lnTo>
                  <a:pt x="208" y="553"/>
                </a:lnTo>
                <a:lnTo>
                  <a:pt x="208" y="554"/>
                </a:lnTo>
                <a:lnTo>
                  <a:pt x="207" y="555"/>
                </a:lnTo>
                <a:lnTo>
                  <a:pt x="207" y="556"/>
                </a:lnTo>
                <a:lnTo>
                  <a:pt x="207" y="556"/>
                </a:lnTo>
                <a:lnTo>
                  <a:pt x="208" y="556"/>
                </a:lnTo>
                <a:lnTo>
                  <a:pt x="209" y="556"/>
                </a:lnTo>
                <a:lnTo>
                  <a:pt x="208" y="557"/>
                </a:lnTo>
                <a:lnTo>
                  <a:pt x="209" y="557"/>
                </a:lnTo>
                <a:lnTo>
                  <a:pt x="209" y="558"/>
                </a:lnTo>
                <a:lnTo>
                  <a:pt x="210" y="558"/>
                </a:lnTo>
                <a:lnTo>
                  <a:pt x="210" y="559"/>
                </a:lnTo>
                <a:lnTo>
                  <a:pt x="211" y="559"/>
                </a:lnTo>
                <a:lnTo>
                  <a:pt x="211" y="560"/>
                </a:lnTo>
                <a:lnTo>
                  <a:pt x="212" y="560"/>
                </a:lnTo>
                <a:lnTo>
                  <a:pt x="213" y="560"/>
                </a:lnTo>
                <a:lnTo>
                  <a:pt x="213" y="561"/>
                </a:lnTo>
                <a:lnTo>
                  <a:pt x="213" y="562"/>
                </a:lnTo>
                <a:lnTo>
                  <a:pt x="214" y="562"/>
                </a:lnTo>
                <a:lnTo>
                  <a:pt x="214" y="563"/>
                </a:lnTo>
                <a:lnTo>
                  <a:pt x="214" y="563"/>
                </a:lnTo>
                <a:lnTo>
                  <a:pt x="214" y="564"/>
                </a:lnTo>
                <a:lnTo>
                  <a:pt x="215" y="564"/>
                </a:lnTo>
                <a:lnTo>
                  <a:pt x="216" y="564"/>
                </a:lnTo>
                <a:lnTo>
                  <a:pt x="216" y="565"/>
                </a:lnTo>
                <a:lnTo>
                  <a:pt x="217" y="565"/>
                </a:lnTo>
                <a:lnTo>
                  <a:pt x="217" y="565"/>
                </a:lnTo>
                <a:lnTo>
                  <a:pt x="218" y="565"/>
                </a:lnTo>
                <a:lnTo>
                  <a:pt x="219" y="566"/>
                </a:lnTo>
                <a:lnTo>
                  <a:pt x="219" y="567"/>
                </a:lnTo>
                <a:lnTo>
                  <a:pt x="219" y="567"/>
                </a:lnTo>
                <a:lnTo>
                  <a:pt x="220" y="567"/>
                </a:lnTo>
                <a:lnTo>
                  <a:pt x="220" y="568"/>
                </a:lnTo>
                <a:lnTo>
                  <a:pt x="221" y="568"/>
                </a:lnTo>
                <a:lnTo>
                  <a:pt x="222" y="568"/>
                </a:lnTo>
                <a:lnTo>
                  <a:pt x="223" y="568"/>
                </a:lnTo>
                <a:lnTo>
                  <a:pt x="223" y="568"/>
                </a:lnTo>
                <a:lnTo>
                  <a:pt x="224" y="568"/>
                </a:lnTo>
                <a:lnTo>
                  <a:pt x="225" y="567"/>
                </a:lnTo>
                <a:lnTo>
                  <a:pt x="226" y="567"/>
                </a:lnTo>
                <a:lnTo>
                  <a:pt x="227" y="567"/>
                </a:lnTo>
                <a:lnTo>
                  <a:pt x="228" y="567"/>
                </a:lnTo>
                <a:lnTo>
                  <a:pt x="228" y="567"/>
                </a:lnTo>
                <a:lnTo>
                  <a:pt x="229" y="567"/>
                </a:lnTo>
                <a:lnTo>
                  <a:pt x="230" y="567"/>
                </a:lnTo>
                <a:lnTo>
                  <a:pt x="231" y="566"/>
                </a:lnTo>
                <a:lnTo>
                  <a:pt x="232" y="566"/>
                </a:lnTo>
                <a:lnTo>
                  <a:pt x="232" y="567"/>
                </a:lnTo>
                <a:lnTo>
                  <a:pt x="233" y="568"/>
                </a:lnTo>
                <a:lnTo>
                  <a:pt x="234" y="568"/>
                </a:lnTo>
                <a:lnTo>
                  <a:pt x="236" y="568"/>
                </a:lnTo>
                <a:lnTo>
                  <a:pt x="236" y="567"/>
                </a:lnTo>
                <a:lnTo>
                  <a:pt x="236" y="566"/>
                </a:lnTo>
                <a:lnTo>
                  <a:pt x="237" y="566"/>
                </a:lnTo>
                <a:lnTo>
                  <a:pt x="237" y="566"/>
                </a:lnTo>
                <a:lnTo>
                  <a:pt x="238" y="566"/>
                </a:lnTo>
                <a:lnTo>
                  <a:pt x="239" y="566"/>
                </a:lnTo>
                <a:lnTo>
                  <a:pt x="240" y="566"/>
                </a:lnTo>
                <a:lnTo>
                  <a:pt x="241" y="566"/>
                </a:lnTo>
                <a:lnTo>
                  <a:pt x="241" y="566"/>
                </a:lnTo>
                <a:lnTo>
                  <a:pt x="241" y="567"/>
                </a:lnTo>
                <a:lnTo>
                  <a:pt x="242" y="567"/>
                </a:lnTo>
                <a:lnTo>
                  <a:pt x="243" y="567"/>
                </a:lnTo>
                <a:lnTo>
                  <a:pt x="244" y="567"/>
                </a:lnTo>
                <a:lnTo>
                  <a:pt x="245" y="567"/>
                </a:lnTo>
                <a:lnTo>
                  <a:pt x="246" y="567"/>
                </a:lnTo>
                <a:lnTo>
                  <a:pt x="246" y="567"/>
                </a:lnTo>
                <a:lnTo>
                  <a:pt x="247" y="567"/>
                </a:lnTo>
                <a:lnTo>
                  <a:pt x="248" y="568"/>
                </a:lnTo>
                <a:lnTo>
                  <a:pt x="249" y="568"/>
                </a:lnTo>
                <a:lnTo>
                  <a:pt x="250" y="568"/>
                </a:lnTo>
                <a:lnTo>
                  <a:pt x="250" y="569"/>
                </a:lnTo>
                <a:lnTo>
                  <a:pt x="250" y="569"/>
                </a:lnTo>
                <a:lnTo>
                  <a:pt x="251" y="569"/>
                </a:lnTo>
                <a:lnTo>
                  <a:pt x="251" y="569"/>
                </a:lnTo>
                <a:lnTo>
                  <a:pt x="252" y="569"/>
                </a:lnTo>
                <a:lnTo>
                  <a:pt x="253" y="569"/>
                </a:lnTo>
                <a:lnTo>
                  <a:pt x="254" y="570"/>
                </a:lnTo>
                <a:lnTo>
                  <a:pt x="255" y="570"/>
                </a:lnTo>
                <a:lnTo>
                  <a:pt x="255" y="571"/>
                </a:lnTo>
                <a:lnTo>
                  <a:pt x="256" y="571"/>
                </a:lnTo>
                <a:lnTo>
                  <a:pt x="257" y="572"/>
                </a:lnTo>
                <a:lnTo>
                  <a:pt x="258" y="572"/>
                </a:lnTo>
                <a:lnTo>
                  <a:pt x="259" y="573"/>
                </a:lnTo>
                <a:lnTo>
                  <a:pt x="259" y="573"/>
                </a:lnTo>
                <a:lnTo>
                  <a:pt x="260" y="574"/>
                </a:lnTo>
                <a:lnTo>
                  <a:pt x="261" y="574"/>
                </a:lnTo>
                <a:lnTo>
                  <a:pt x="261" y="574"/>
                </a:lnTo>
                <a:lnTo>
                  <a:pt x="261" y="575"/>
                </a:lnTo>
                <a:lnTo>
                  <a:pt x="261" y="576"/>
                </a:lnTo>
                <a:lnTo>
                  <a:pt x="262" y="576"/>
                </a:lnTo>
                <a:lnTo>
                  <a:pt x="262" y="577"/>
                </a:lnTo>
                <a:lnTo>
                  <a:pt x="263" y="577"/>
                </a:lnTo>
                <a:lnTo>
                  <a:pt x="264" y="578"/>
                </a:lnTo>
                <a:lnTo>
                  <a:pt x="264" y="578"/>
                </a:lnTo>
                <a:lnTo>
                  <a:pt x="265" y="578"/>
                </a:lnTo>
                <a:lnTo>
                  <a:pt x="266" y="579"/>
                </a:lnTo>
                <a:lnTo>
                  <a:pt x="267" y="579"/>
                </a:lnTo>
                <a:lnTo>
                  <a:pt x="268" y="580"/>
                </a:lnTo>
                <a:lnTo>
                  <a:pt x="268" y="580"/>
                </a:lnTo>
                <a:lnTo>
                  <a:pt x="268" y="579"/>
                </a:lnTo>
                <a:lnTo>
                  <a:pt x="269" y="580"/>
                </a:lnTo>
                <a:lnTo>
                  <a:pt x="270" y="580"/>
                </a:lnTo>
                <a:lnTo>
                  <a:pt x="271" y="580"/>
                </a:lnTo>
                <a:lnTo>
                  <a:pt x="270" y="580"/>
                </a:lnTo>
                <a:lnTo>
                  <a:pt x="271" y="581"/>
                </a:lnTo>
                <a:lnTo>
                  <a:pt x="272" y="581"/>
                </a:lnTo>
                <a:lnTo>
                  <a:pt x="272" y="580"/>
                </a:lnTo>
                <a:lnTo>
                  <a:pt x="272" y="581"/>
                </a:lnTo>
                <a:lnTo>
                  <a:pt x="273" y="581"/>
                </a:lnTo>
                <a:lnTo>
                  <a:pt x="273" y="582"/>
                </a:lnTo>
                <a:lnTo>
                  <a:pt x="274" y="582"/>
                </a:lnTo>
                <a:lnTo>
                  <a:pt x="275" y="583"/>
                </a:lnTo>
                <a:lnTo>
                  <a:pt x="275" y="583"/>
                </a:lnTo>
                <a:lnTo>
                  <a:pt x="274" y="583"/>
                </a:lnTo>
                <a:lnTo>
                  <a:pt x="274" y="584"/>
                </a:lnTo>
                <a:lnTo>
                  <a:pt x="275" y="584"/>
                </a:lnTo>
                <a:lnTo>
                  <a:pt x="276" y="585"/>
                </a:lnTo>
                <a:lnTo>
                  <a:pt x="277" y="585"/>
                </a:lnTo>
                <a:lnTo>
                  <a:pt x="277" y="586"/>
                </a:lnTo>
                <a:lnTo>
                  <a:pt x="278" y="586"/>
                </a:lnTo>
                <a:lnTo>
                  <a:pt x="277" y="587"/>
                </a:lnTo>
                <a:lnTo>
                  <a:pt x="278" y="587"/>
                </a:lnTo>
                <a:lnTo>
                  <a:pt x="279" y="587"/>
                </a:lnTo>
                <a:lnTo>
                  <a:pt x="280" y="588"/>
                </a:lnTo>
                <a:lnTo>
                  <a:pt x="280" y="589"/>
                </a:lnTo>
                <a:lnTo>
                  <a:pt x="279" y="590"/>
                </a:lnTo>
                <a:lnTo>
                  <a:pt x="280" y="590"/>
                </a:lnTo>
                <a:lnTo>
                  <a:pt x="280" y="591"/>
                </a:lnTo>
                <a:lnTo>
                  <a:pt x="281" y="592"/>
                </a:lnTo>
                <a:lnTo>
                  <a:pt x="281" y="592"/>
                </a:lnTo>
                <a:lnTo>
                  <a:pt x="282" y="593"/>
                </a:lnTo>
                <a:lnTo>
                  <a:pt x="282" y="594"/>
                </a:lnTo>
                <a:lnTo>
                  <a:pt x="282" y="595"/>
                </a:lnTo>
                <a:lnTo>
                  <a:pt x="283" y="596"/>
                </a:lnTo>
                <a:lnTo>
                  <a:pt x="284" y="596"/>
                </a:lnTo>
                <a:lnTo>
                  <a:pt x="285" y="596"/>
                </a:lnTo>
                <a:lnTo>
                  <a:pt x="286" y="596"/>
                </a:lnTo>
                <a:lnTo>
                  <a:pt x="286" y="597"/>
                </a:lnTo>
                <a:lnTo>
                  <a:pt x="286" y="597"/>
                </a:lnTo>
                <a:lnTo>
                  <a:pt x="287" y="597"/>
                </a:lnTo>
                <a:lnTo>
                  <a:pt x="287" y="598"/>
                </a:lnTo>
                <a:lnTo>
                  <a:pt x="288" y="598"/>
                </a:lnTo>
                <a:lnTo>
                  <a:pt x="288" y="599"/>
                </a:lnTo>
                <a:lnTo>
                  <a:pt x="288" y="600"/>
                </a:lnTo>
                <a:lnTo>
                  <a:pt x="290" y="600"/>
                </a:lnTo>
                <a:lnTo>
                  <a:pt x="291" y="600"/>
                </a:lnTo>
                <a:lnTo>
                  <a:pt x="291" y="600"/>
                </a:lnTo>
                <a:lnTo>
                  <a:pt x="293" y="600"/>
                </a:lnTo>
                <a:lnTo>
                  <a:pt x="294" y="600"/>
                </a:lnTo>
                <a:lnTo>
                  <a:pt x="295" y="600"/>
                </a:lnTo>
                <a:lnTo>
                  <a:pt x="296" y="600"/>
                </a:lnTo>
                <a:lnTo>
                  <a:pt x="297" y="600"/>
                </a:lnTo>
                <a:lnTo>
                  <a:pt x="298" y="600"/>
                </a:lnTo>
                <a:lnTo>
                  <a:pt x="299" y="600"/>
                </a:lnTo>
                <a:lnTo>
                  <a:pt x="300" y="600"/>
                </a:lnTo>
                <a:lnTo>
                  <a:pt x="301" y="600"/>
                </a:lnTo>
                <a:lnTo>
                  <a:pt x="303" y="600"/>
                </a:lnTo>
                <a:lnTo>
                  <a:pt x="304" y="600"/>
                </a:lnTo>
                <a:lnTo>
                  <a:pt x="304" y="600"/>
                </a:lnTo>
                <a:lnTo>
                  <a:pt x="306" y="600"/>
                </a:lnTo>
                <a:lnTo>
                  <a:pt x="307" y="600"/>
                </a:lnTo>
                <a:lnTo>
                  <a:pt x="309" y="600"/>
                </a:lnTo>
                <a:lnTo>
                  <a:pt x="309" y="600"/>
                </a:lnTo>
                <a:lnTo>
                  <a:pt x="309" y="601"/>
                </a:lnTo>
                <a:lnTo>
                  <a:pt x="309" y="601"/>
                </a:lnTo>
                <a:lnTo>
                  <a:pt x="309" y="602"/>
                </a:lnTo>
                <a:lnTo>
                  <a:pt x="309" y="602"/>
                </a:lnTo>
                <a:lnTo>
                  <a:pt x="308" y="602"/>
                </a:lnTo>
                <a:lnTo>
                  <a:pt x="307" y="602"/>
                </a:lnTo>
                <a:lnTo>
                  <a:pt x="307" y="601"/>
                </a:lnTo>
                <a:lnTo>
                  <a:pt x="306" y="601"/>
                </a:lnTo>
                <a:lnTo>
                  <a:pt x="304" y="601"/>
                </a:lnTo>
                <a:lnTo>
                  <a:pt x="304" y="601"/>
                </a:lnTo>
                <a:lnTo>
                  <a:pt x="302" y="601"/>
                </a:lnTo>
                <a:lnTo>
                  <a:pt x="301" y="601"/>
                </a:lnTo>
                <a:lnTo>
                  <a:pt x="300" y="601"/>
                </a:lnTo>
                <a:lnTo>
                  <a:pt x="300" y="601"/>
                </a:lnTo>
                <a:lnTo>
                  <a:pt x="299" y="601"/>
                </a:lnTo>
                <a:lnTo>
                  <a:pt x="297" y="601"/>
                </a:lnTo>
                <a:lnTo>
                  <a:pt x="296" y="601"/>
                </a:lnTo>
                <a:lnTo>
                  <a:pt x="295" y="601"/>
                </a:lnTo>
                <a:lnTo>
                  <a:pt x="294" y="601"/>
                </a:lnTo>
                <a:lnTo>
                  <a:pt x="293" y="601"/>
                </a:lnTo>
                <a:lnTo>
                  <a:pt x="292" y="601"/>
                </a:lnTo>
                <a:lnTo>
                  <a:pt x="291" y="601"/>
                </a:lnTo>
                <a:lnTo>
                  <a:pt x="291" y="601"/>
                </a:lnTo>
                <a:lnTo>
                  <a:pt x="290" y="601"/>
                </a:lnTo>
                <a:lnTo>
                  <a:pt x="289" y="601"/>
                </a:lnTo>
                <a:lnTo>
                  <a:pt x="288" y="601"/>
                </a:lnTo>
                <a:lnTo>
                  <a:pt x="288" y="602"/>
                </a:lnTo>
                <a:lnTo>
                  <a:pt x="288" y="603"/>
                </a:lnTo>
                <a:lnTo>
                  <a:pt x="288" y="604"/>
                </a:lnTo>
                <a:lnTo>
                  <a:pt x="288" y="605"/>
                </a:lnTo>
                <a:lnTo>
                  <a:pt x="288" y="606"/>
                </a:lnTo>
                <a:lnTo>
                  <a:pt x="288" y="607"/>
                </a:lnTo>
                <a:lnTo>
                  <a:pt x="288" y="609"/>
                </a:lnTo>
                <a:lnTo>
                  <a:pt x="288" y="610"/>
                </a:lnTo>
                <a:lnTo>
                  <a:pt x="288" y="610"/>
                </a:lnTo>
                <a:lnTo>
                  <a:pt x="288" y="611"/>
                </a:lnTo>
                <a:lnTo>
                  <a:pt x="288" y="613"/>
                </a:lnTo>
                <a:lnTo>
                  <a:pt x="288" y="614"/>
                </a:lnTo>
                <a:lnTo>
                  <a:pt x="288" y="614"/>
                </a:lnTo>
                <a:lnTo>
                  <a:pt x="288" y="615"/>
                </a:lnTo>
                <a:lnTo>
                  <a:pt x="288" y="617"/>
                </a:lnTo>
                <a:lnTo>
                  <a:pt x="288" y="618"/>
                </a:lnTo>
                <a:lnTo>
                  <a:pt x="288" y="619"/>
                </a:lnTo>
                <a:lnTo>
                  <a:pt x="288" y="620"/>
                </a:lnTo>
                <a:lnTo>
                  <a:pt x="288" y="621"/>
                </a:lnTo>
                <a:lnTo>
                  <a:pt x="288" y="623"/>
                </a:lnTo>
                <a:lnTo>
                  <a:pt x="288" y="624"/>
                </a:lnTo>
                <a:lnTo>
                  <a:pt x="288" y="625"/>
                </a:lnTo>
                <a:lnTo>
                  <a:pt x="288" y="627"/>
                </a:lnTo>
                <a:lnTo>
                  <a:pt x="289" y="627"/>
                </a:lnTo>
                <a:lnTo>
                  <a:pt x="291" y="627"/>
                </a:lnTo>
                <a:lnTo>
                  <a:pt x="291" y="627"/>
                </a:lnTo>
                <a:lnTo>
                  <a:pt x="291" y="626"/>
                </a:lnTo>
                <a:lnTo>
                  <a:pt x="291" y="624"/>
                </a:lnTo>
                <a:lnTo>
                  <a:pt x="292" y="624"/>
                </a:lnTo>
                <a:lnTo>
                  <a:pt x="292" y="625"/>
                </a:lnTo>
                <a:lnTo>
                  <a:pt x="292" y="627"/>
                </a:lnTo>
                <a:lnTo>
                  <a:pt x="293" y="627"/>
                </a:lnTo>
                <a:lnTo>
                  <a:pt x="294" y="627"/>
                </a:lnTo>
                <a:lnTo>
                  <a:pt x="295" y="627"/>
                </a:lnTo>
                <a:lnTo>
                  <a:pt x="296" y="627"/>
                </a:lnTo>
                <a:lnTo>
                  <a:pt x="296" y="626"/>
                </a:lnTo>
                <a:lnTo>
                  <a:pt x="297" y="626"/>
                </a:lnTo>
                <a:lnTo>
                  <a:pt x="298" y="626"/>
                </a:lnTo>
                <a:lnTo>
                  <a:pt x="299" y="626"/>
                </a:lnTo>
                <a:lnTo>
                  <a:pt x="299" y="627"/>
                </a:lnTo>
                <a:lnTo>
                  <a:pt x="300" y="627"/>
                </a:lnTo>
                <a:lnTo>
                  <a:pt x="300" y="627"/>
                </a:lnTo>
                <a:lnTo>
                  <a:pt x="302" y="627"/>
                </a:lnTo>
                <a:lnTo>
                  <a:pt x="303" y="627"/>
                </a:lnTo>
                <a:lnTo>
                  <a:pt x="303" y="625"/>
                </a:lnTo>
                <a:lnTo>
                  <a:pt x="303" y="624"/>
                </a:lnTo>
                <a:lnTo>
                  <a:pt x="304" y="624"/>
                </a:lnTo>
                <a:lnTo>
                  <a:pt x="304" y="625"/>
                </a:lnTo>
                <a:lnTo>
                  <a:pt x="304" y="627"/>
                </a:lnTo>
                <a:lnTo>
                  <a:pt x="304" y="627"/>
                </a:lnTo>
                <a:lnTo>
                  <a:pt x="305" y="627"/>
                </a:lnTo>
                <a:lnTo>
                  <a:pt x="306" y="627"/>
                </a:lnTo>
                <a:lnTo>
                  <a:pt x="307" y="627"/>
                </a:lnTo>
                <a:lnTo>
                  <a:pt x="309" y="627"/>
                </a:lnTo>
                <a:lnTo>
                  <a:pt x="309" y="627"/>
                </a:lnTo>
                <a:lnTo>
                  <a:pt x="310" y="627"/>
                </a:lnTo>
                <a:lnTo>
                  <a:pt x="311" y="627"/>
                </a:lnTo>
                <a:lnTo>
                  <a:pt x="311" y="625"/>
                </a:lnTo>
                <a:lnTo>
                  <a:pt x="311" y="624"/>
                </a:lnTo>
                <a:lnTo>
                  <a:pt x="311" y="623"/>
                </a:lnTo>
                <a:lnTo>
                  <a:pt x="311" y="622"/>
                </a:lnTo>
                <a:lnTo>
                  <a:pt x="311" y="621"/>
                </a:lnTo>
                <a:lnTo>
                  <a:pt x="311" y="619"/>
                </a:lnTo>
                <a:lnTo>
                  <a:pt x="311" y="619"/>
                </a:lnTo>
                <a:lnTo>
                  <a:pt x="312" y="619"/>
                </a:lnTo>
                <a:lnTo>
                  <a:pt x="313" y="619"/>
                </a:lnTo>
                <a:lnTo>
                  <a:pt x="313" y="619"/>
                </a:lnTo>
                <a:lnTo>
                  <a:pt x="313" y="620"/>
                </a:lnTo>
                <a:lnTo>
                  <a:pt x="313" y="621"/>
                </a:lnTo>
                <a:lnTo>
                  <a:pt x="313" y="623"/>
                </a:lnTo>
                <a:lnTo>
                  <a:pt x="313" y="623"/>
                </a:lnTo>
                <a:lnTo>
                  <a:pt x="313" y="625"/>
                </a:lnTo>
                <a:lnTo>
                  <a:pt x="313" y="626"/>
                </a:lnTo>
                <a:lnTo>
                  <a:pt x="313" y="626"/>
                </a:lnTo>
                <a:lnTo>
                  <a:pt x="314" y="626"/>
                </a:lnTo>
                <a:lnTo>
                  <a:pt x="316" y="626"/>
                </a:lnTo>
                <a:lnTo>
                  <a:pt x="316" y="625"/>
                </a:lnTo>
                <a:lnTo>
                  <a:pt x="316" y="624"/>
                </a:lnTo>
                <a:lnTo>
                  <a:pt x="316" y="623"/>
                </a:lnTo>
                <a:lnTo>
                  <a:pt x="316" y="622"/>
                </a:lnTo>
                <a:lnTo>
                  <a:pt x="316" y="621"/>
                </a:lnTo>
                <a:lnTo>
                  <a:pt x="316" y="619"/>
                </a:lnTo>
                <a:lnTo>
                  <a:pt x="316" y="619"/>
                </a:lnTo>
                <a:lnTo>
                  <a:pt x="317" y="619"/>
                </a:lnTo>
                <a:lnTo>
                  <a:pt x="317" y="619"/>
                </a:lnTo>
                <a:lnTo>
                  <a:pt x="317" y="620"/>
                </a:lnTo>
                <a:lnTo>
                  <a:pt x="317" y="621"/>
                </a:lnTo>
                <a:lnTo>
                  <a:pt x="317" y="623"/>
                </a:lnTo>
                <a:lnTo>
                  <a:pt x="317" y="623"/>
                </a:lnTo>
                <a:lnTo>
                  <a:pt x="317" y="625"/>
                </a:lnTo>
                <a:lnTo>
                  <a:pt x="317" y="626"/>
                </a:lnTo>
                <a:lnTo>
                  <a:pt x="317" y="627"/>
                </a:lnTo>
                <a:lnTo>
                  <a:pt x="318" y="627"/>
                </a:lnTo>
                <a:lnTo>
                  <a:pt x="318" y="626"/>
                </a:lnTo>
                <a:lnTo>
                  <a:pt x="318" y="625"/>
                </a:lnTo>
                <a:lnTo>
                  <a:pt x="318" y="624"/>
                </a:lnTo>
                <a:lnTo>
                  <a:pt x="319" y="624"/>
                </a:lnTo>
                <a:lnTo>
                  <a:pt x="320" y="624"/>
                </a:lnTo>
                <a:lnTo>
                  <a:pt x="320" y="625"/>
                </a:lnTo>
                <a:lnTo>
                  <a:pt x="320" y="626"/>
                </a:lnTo>
                <a:lnTo>
                  <a:pt x="321" y="626"/>
                </a:lnTo>
                <a:lnTo>
                  <a:pt x="322" y="626"/>
                </a:lnTo>
                <a:lnTo>
                  <a:pt x="322" y="625"/>
                </a:lnTo>
                <a:lnTo>
                  <a:pt x="322" y="623"/>
                </a:lnTo>
                <a:lnTo>
                  <a:pt x="322" y="623"/>
                </a:lnTo>
                <a:lnTo>
                  <a:pt x="322" y="621"/>
                </a:lnTo>
                <a:lnTo>
                  <a:pt x="322" y="620"/>
                </a:lnTo>
                <a:lnTo>
                  <a:pt x="322" y="619"/>
                </a:lnTo>
                <a:lnTo>
                  <a:pt x="322" y="618"/>
                </a:lnTo>
                <a:lnTo>
                  <a:pt x="322" y="617"/>
                </a:lnTo>
                <a:lnTo>
                  <a:pt x="322" y="615"/>
                </a:lnTo>
                <a:lnTo>
                  <a:pt x="322" y="614"/>
                </a:lnTo>
                <a:lnTo>
                  <a:pt x="322" y="614"/>
                </a:lnTo>
                <a:lnTo>
                  <a:pt x="322" y="612"/>
                </a:lnTo>
                <a:lnTo>
                  <a:pt x="322" y="611"/>
                </a:lnTo>
                <a:lnTo>
                  <a:pt x="322" y="610"/>
                </a:lnTo>
                <a:lnTo>
                  <a:pt x="322" y="610"/>
                </a:lnTo>
                <a:lnTo>
                  <a:pt x="323" y="610"/>
                </a:lnTo>
                <a:lnTo>
                  <a:pt x="323" y="611"/>
                </a:lnTo>
                <a:lnTo>
                  <a:pt x="324" y="611"/>
                </a:lnTo>
                <a:lnTo>
                  <a:pt x="325" y="611"/>
                </a:lnTo>
                <a:lnTo>
                  <a:pt x="326" y="611"/>
                </a:lnTo>
                <a:lnTo>
                  <a:pt x="327" y="611"/>
                </a:lnTo>
                <a:lnTo>
                  <a:pt x="327" y="612"/>
                </a:lnTo>
                <a:lnTo>
                  <a:pt x="327" y="613"/>
                </a:lnTo>
                <a:lnTo>
                  <a:pt x="327" y="614"/>
                </a:lnTo>
                <a:lnTo>
                  <a:pt x="327" y="615"/>
                </a:lnTo>
                <a:lnTo>
                  <a:pt x="327" y="616"/>
                </a:lnTo>
                <a:lnTo>
                  <a:pt x="327" y="616"/>
                </a:lnTo>
                <a:lnTo>
                  <a:pt x="328" y="616"/>
                </a:lnTo>
                <a:lnTo>
                  <a:pt x="329" y="616"/>
                </a:lnTo>
                <a:lnTo>
                  <a:pt x="330" y="616"/>
                </a:lnTo>
                <a:lnTo>
                  <a:pt x="331" y="616"/>
                </a:lnTo>
                <a:lnTo>
                  <a:pt x="331" y="617"/>
                </a:lnTo>
                <a:lnTo>
                  <a:pt x="332" y="617"/>
                </a:lnTo>
                <a:lnTo>
                  <a:pt x="333" y="617"/>
                </a:lnTo>
                <a:lnTo>
                  <a:pt x="334" y="617"/>
                </a:lnTo>
                <a:lnTo>
                  <a:pt x="335" y="617"/>
                </a:lnTo>
                <a:lnTo>
                  <a:pt x="335" y="615"/>
                </a:lnTo>
                <a:lnTo>
                  <a:pt x="335" y="614"/>
                </a:lnTo>
                <a:lnTo>
                  <a:pt x="335" y="614"/>
                </a:lnTo>
                <a:lnTo>
                  <a:pt x="335" y="612"/>
                </a:lnTo>
                <a:lnTo>
                  <a:pt x="335" y="611"/>
                </a:lnTo>
                <a:lnTo>
                  <a:pt x="336" y="611"/>
                </a:lnTo>
                <a:lnTo>
                  <a:pt x="336" y="611"/>
                </a:lnTo>
                <a:lnTo>
                  <a:pt x="337" y="611"/>
                </a:lnTo>
                <a:lnTo>
                  <a:pt x="338" y="611"/>
                </a:lnTo>
                <a:lnTo>
                  <a:pt x="339" y="611"/>
                </a:lnTo>
                <a:lnTo>
                  <a:pt x="340" y="611"/>
                </a:lnTo>
                <a:lnTo>
                  <a:pt x="340" y="611"/>
                </a:lnTo>
                <a:lnTo>
                  <a:pt x="340" y="612"/>
                </a:lnTo>
                <a:lnTo>
                  <a:pt x="340" y="613"/>
                </a:lnTo>
                <a:lnTo>
                  <a:pt x="341" y="613"/>
                </a:lnTo>
                <a:lnTo>
                  <a:pt x="341" y="612"/>
                </a:lnTo>
                <a:lnTo>
                  <a:pt x="342" y="612"/>
                </a:lnTo>
                <a:lnTo>
                  <a:pt x="344" y="612"/>
                </a:lnTo>
                <a:lnTo>
                  <a:pt x="345" y="612"/>
                </a:lnTo>
                <a:lnTo>
                  <a:pt x="346" y="612"/>
                </a:lnTo>
                <a:lnTo>
                  <a:pt x="347" y="612"/>
                </a:lnTo>
                <a:lnTo>
                  <a:pt x="348" y="612"/>
                </a:lnTo>
                <a:lnTo>
                  <a:pt x="349" y="612"/>
                </a:lnTo>
                <a:lnTo>
                  <a:pt x="349" y="612"/>
                </a:lnTo>
                <a:lnTo>
                  <a:pt x="349" y="613"/>
                </a:lnTo>
                <a:lnTo>
                  <a:pt x="350" y="613"/>
                </a:lnTo>
                <a:lnTo>
                  <a:pt x="350" y="614"/>
                </a:lnTo>
                <a:lnTo>
                  <a:pt x="351" y="614"/>
                </a:lnTo>
                <a:lnTo>
                  <a:pt x="351" y="614"/>
                </a:lnTo>
                <a:lnTo>
                  <a:pt x="352" y="614"/>
                </a:lnTo>
                <a:lnTo>
                  <a:pt x="353" y="614"/>
                </a:lnTo>
                <a:lnTo>
                  <a:pt x="353" y="615"/>
                </a:lnTo>
                <a:lnTo>
                  <a:pt x="354" y="616"/>
                </a:lnTo>
                <a:lnTo>
                  <a:pt x="354" y="616"/>
                </a:lnTo>
                <a:lnTo>
                  <a:pt x="354" y="617"/>
                </a:lnTo>
                <a:lnTo>
                  <a:pt x="355" y="617"/>
                </a:lnTo>
                <a:lnTo>
                  <a:pt x="355" y="618"/>
                </a:lnTo>
                <a:lnTo>
                  <a:pt x="356" y="618"/>
                </a:lnTo>
                <a:lnTo>
                  <a:pt x="357" y="619"/>
                </a:lnTo>
                <a:lnTo>
                  <a:pt x="358" y="619"/>
                </a:lnTo>
                <a:lnTo>
                  <a:pt x="358" y="619"/>
                </a:lnTo>
                <a:lnTo>
                  <a:pt x="358" y="620"/>
                </a:lnTo>
                <a:lnTo>
                  <a:pt x="358" y="620"/>
                </a:lnTo>
                <a:lnTo>
                  <a:pt x="359" y="620"/>
                </a:lnTo>
                <a:lnTo>
                  <a:pt x="359" y="621"/>
                </a:lnTo>
                <a:lnTo>
                  <a:pt x="360" y="621"/>
                </a:lnTo>
                <a:lnTo>
                  <a:pt x="360" y="622"/>
                </a:lnTo>
                <a:lnTo>
                  <a:pt x="360" y="623"/>
                </a:lnTo>
                <a:lnTo>
                  <a:pt x="359" y="623"/>
                </a:lnTo>
                <a:lnTo>
                  <a:pt x="359" y="623"/>
                </a:lnTo>
                <a:lnTo>
                  <a:pt x="358" y="624"/>
                </a:lnTo>
                <a:lnTo>
                  <a:pt x="358" y="625"/>
                </a:lnTo>
                <a:lnTo>
                  <a:pt x="358" y="626"/>
                </a:lnTo>
                <a:lnTo>
                  <a:pt x="357" y="626"/>
                </a:lnTo>
                <a:lnTo>
                  <a:pt x="357" y="627"/>
                </a:lnTo>
                <a:lnTo>
                  <a:pt x="357" y="628"/>
                </a:lnTo>
                <a:lnTo>
                  <a:pt x="357" y="628"/>
                </a:lnTo>
                <a:lnTo>
                  <a:pt x="358" y="628"/>
                </a:lnTo>
                <a:lnTo>
                  <a:pt x="358" y="628"/>
                </a:lnTo>
                <a:lnTo>
                  <a:pt x="359" y="628"/>
                </a:lnTo>
                <a:lnTo>
                  <a:pt x="360" y="628"/>
                </a:lnTo>
                <a:lnTo>
                  <a:pt x="361" y="628"/>
                </a:lnTo>
                <a:lnTo>
                  <a:pt x="362" y="628"/>
                </a:lnTo>
                <a:lnTo>
                  <a:pt x="361" y="628"/>
                </a:lnTo>
                <a:lnTo>
                  <a:pt x="361" y="628"/>
                </a:lnTo>
                <a:lnTo>
                  <a:pt x="360" y="628"/>
                </a:lnTo>
                <a:lnTo>
                  <a:pt x="360" y="629"/>
                </a:lnTo>
                <a:lnTo>
                  <a:pt x="359" y="629"/>
                </a:lnTo>
                <a:lnTo>
                  <a:pt x="359" y="630"/>
                </a:lnTo>
                <a:lnTo>
                  <a:pt x="358" y="630"/>
                </a:lnTo>
                <a:lnTo>
                  <a:pt x="359" y="630"/>
                </a:lnTo>
                <a:lnTo>
                  <a:pt x="359" y="631"/>
                </a:lnTo>
                <a:lnTo>
                  <a:pt x="360" y="631"/>
                </a:lnTo>
                <a:lnTo>
                  <a:pt x="360" y="632"/>
                </a:lnTo>
                <a:lnTo>
                  <a:pt x="361" y="632"/>
                </a:lnTo>
                <a:lnTo>
                  <a:pt x="362" y="632"/>
                </a:lnTo>
                <a:lnTo>
                  <a:pt x="362" y="633"/>
                </a:lnTo>
                <a:lnTo>
                  <a:pt x="363" y="633"/>
                </a:lnTo>
                <a:lnTo>
                  <a:pt x="363" y="634"/>
                </a:lnTo>
                <a:lnTo>
                  <a:pt x="365" y="635"/>
                </a:lnTo>
                <a:lnTo>
                  <a:pt x="366" y="637"/>
                </a:lnTo>
                <a:lnTo>
                  <a:pt x="368" y="638"/>
                </a:lnTo>
                <a:lnTo>
                  <a:pt x="370" y="640"/>
                </a:lnTo>
                <a:lnTo>
                  <a:pt x="374" y="632"/>
                </a:lnTo>
                <a:lnTo>
                  <a:pt x="375" y="632"/>
                </a:lnTo>
                <a:lnTo>
                  <a:pt x="374" y="634"/>
                </a:lnTo>
                <a:lnTo>
                  <a:pt x="372" y="638"/>
                </a:lnTo>
                <a:lnTo>
                  <a:pt x="375" y="640"/>
                </a:lnTo>
                <a:lnTo>
                  <a:pt x="377" y="635"/>
                </a:lnTo>
                <a:lnTo>
                  <a:pt x="378" y="635"/>
                </a:lnTo>
                <a:lnTo>
                  <a:pt x="376" y="638"/>
                </a:lnTo>
                <a:lnTo>
                  <a:pt x="376" y="640"/>
                </a:lnTo>
                <a:lnTo>
                  <a:pt x="375" y="641"/>
                </a:lnTo>
                <a:lnTo>
                  <a:pt x="373" y="643"/>
                </a:lnTo>
                <a:lnTo>
                  <a:pt x="372" y="644"/>
                </a:lnTo>
                <a:lnTo>
                  <a:pt x="374" y="645"/>
                </a:lnTo>
                <a:lnTo>
                  <a:pt x="376" y="641"/>
                </a:lnTo>
                <a:lnTo>
                  <a:pt x="378" y="642"/>
                </a:lnTo>
                <a:lnTo>
                  <a:pt x="377" y="643"/>
                </a:lnTo>
                <a:lnTo>
                  <a:pt x="379" y="644"/>
                </a:lnTo>
                <a:lnTo>
                  <a:pt x="378" y="646"/>
                </a:lnTo>
                <a:lnTo>
                  <a:pt x="377" y="646"/>
                </a:lnTo>
                <a:lnTo>
                  <a:pt x="377" y="647"/>
                </a:lnTo>
                <a:lnTo>
                  <a:pt x="378" y="648"/>
                </a:lnTo>
                <a:lnTo>
                  <a:pt x="379" y="648"/>
                </a:lnTo>
                <a:lnTo>
                  <a:pt x="379" y="649"/>
                </a:lnTo>
                <a:lnTo>
                  <a:pt x="381" y="650"/>
                </a:lnTo>
                <a:lnTo>
                  <a:pt x="381" y="650"/>
                </a:lnTo>
                <a:lnTo>
                  <a:pt x="382" y="650"/>
                </a:lnTo>
                <a:lnTo>
                  <a:pt x="383" y="651"/>
                </a:lnTo>
                <a:lnTo>
                  <a:pt x="384" y="651"/>
                </a:lnTo>
                <a:lnTo>
                  <a:pt x="385" y="650"/>
                </a:lnTo>
                <a:lnTo>
                  <a:pt x="385" y="650"/>
                </a:lnTo>
                <a:lnTo>
                  <a:pt x="386" y="650"/>
                </a:lnTo>
                <a:lnTo>
                  <a:pt x="387" y="651"/>
                </a:lnTo>
                <a:lnTo>
                  <a:pt x="388" y="651"/>
                </a:lnTo>
                <a:lnTo>
                  <a:pt x="389" y="650"/>
                </a:lnTo>
                <a:lnTo>
                  <a:pt x="390" y="650"/>
                </a:lnTo>
                <a:lnTo>
                  <a:pt x="390" y="650"/>
                </a:lnTo>
                <a:lnTo>
                  <a:pt x="391" y="649"/>
                </a:lnTo>
                <a:lnTo>
                  <a:pt x="394" y="650"/>
                </a:lnTo>
                <a:lnTo>
                  <a:pt x="392" y="654"/>
                </a:lnTo>
                <a:lnTo>
                  <a:pt x="395" y="655"/>
                </a:lnTo>
                <a:lnTo>
                  <a:pt x="396" y="654"/>
                </a:lnTo>
                <a:lnTo>
                  <a:pt x="398" y="654"/>
                </a:lnTo>
                <a:lnTo>
                  <a:pt x="398" y="652"/>
                </a:lnTo>
                <a:lnTo>
                  <a:pt x="399" y="653"/>
                </a:lnTo>
                <a:lnTo>
                  <a:pt x="402" y="654"/>
                </a:lnTo>
                <a:lnTo>
                  <a:pt x="402" y="653"/>
                </a:lnTo>
                <a:lnTo>
                  <a:pt x="404" y="654"/>
                </a:lnTo>
                <a:lnTo>
                  <a:pt x="405" y="655"/>
                </a:lnTo>
                <a:lnTo>
                  <a:pt x="407" y="656"/>
                </a:lnTo>
                <a:lnTo>
                  <a:pt x="408" y="658"/>
                </a:lnTo>
                <a:lnTo>
                  <a:pt x="409" y="659"/>
                </a:lnTo>
                <a:lnTo>
                  <a:pt x="411" y="659"/>
                </a:lnTo>
                <a:lnTo>
                  <a:pt x="412" y="660"/>
                </a:lnTo>
                <a:lnTo>
                  <a:pt x="413" y="662"/>
                </a:lnTo>
                <a:lnTo>
                  <a:pt x="415" y="663"/>
                </a:lnTo>
                <a:lnTo>
                  <a:pt x="417" y="664"/>
                </a:lnTo>
                <a:lnTo>
                  <a:pt x="417" y="664"/>
                </a:lnTo>
                <a:lnTo>
                  <a:pt x="418" y="665"/>
                </a:lnTo>
                <a:lnTo>
                  <a:pt x="420" y="667"/>
                </a:lnTo>
                <a:lnTo>
                  <a:pt x="422" y="668"/>
                </a:lnTo>
                <a:lnTo>
                  <a:pt x="424" y="669"/>
                </a:lnTo>
                <a:lnTo>
                  <a:pt x="425" y="669"/>
                </a:lnTo>
                <a:lnTo>
                  <a:pt x="425" y="670"/>
                </a:lnTo>
                <a:lnTo>
                  <a:pt x="426" y="670"/>
                </a:lnTo>
                <a:lnTo>
                  <a:pt x="426" y="671"/>
                </a:lnTo>
                <a:lnTo>
                  <a:pt x="426" y="671"/>
                </a:lnTo>
                <a:lnTo>
                  <a:pt x="426" y="672"/>
                </a:lnTo>
                <a:lnTo>
                  <a:pt x="427" y="672"/>
                </a:lnTo>
                <a:lnTo>
                  <a:pt x="428" y="672"/>
                </a:lnTo>
                <a:lnTo>
                  <a:pt x="428" y="673"/>
                </a:lnTo>
                <a:lnTo>
                  <a:pt x="429" y="673"/>
                </a:lnTo>
                <a:lnTo>
                  <a:pt x="430" y="673"/>
                </a:lnTo>
                <a:lnTo>
                  <a:pt x="431" y="673"/>
                </a:lnTo>
                <a:lnTo>
                  <a:pt x="431" y="674"/>
                </a:lnTo>
                <a:lnTo>
                  <a:pt x="432" y="675"/>
                </a:lnTo>
                <a:lnTo>
                  <a:pt x="433" y="675"/>
                </a:lnTo>
                <a:lnTo>
                  <a:pt x="433" y="676"/>
                </a:lnTo>
                <a:lnTo>
                  <a:pt x="434" y="676"/>
                </a:lnTo>
                <a:lnTo>
                  <a:pt x="435" y="677"/>
                </a:lnTo>
                <a:lnTo>
                  <a:pt x="435" y="677"/>
                </a:lnTo>
                <a:lnTo>
                  <a:pt x="436" y="677"/>
                </a:lnTo>
                <a:lnTo>
                  <a:pt x="436" y="678"/>
                </a:lnTo>
                <a:lnTo>
                  <a:pt x="437" y="678"/>
                </a:lnTo>
                <a:lnTo>
                  <a:pt x="438" y="679"/>
                </a:lnTo>
                <a:lnTo>
                  <a:pt x="439" y="679"/>
                </a:lnTo>
                <a:lnTo>
                  <a:pt x="439" y="680"/>
                </a:lnTo>
                <a:lnTo>
                  <a:pt x="440" y="680"/>
                </a:lnTo>
                <a:lnTo>
                  <a:pt x="440" y="680"/>
                </a:lnTo>
                <a:lnTo>
                  <a:pt x="440" y="681"/>
                </a:lnTo>
                <a:lnTo>
                  <a:pt x="441" y="681"/>
                </a:lnTo>
                <a:lnTo>
                  <a:pt x="441" y="682"/>
                </a:lnTo>
                <a:lnTo>
                  <a:pt x="442" y="682"/>
                </a:lnTo>
                <a:lnTo>
                  <a:pt x="443" y="682"/>
                </a:lnTo>
                <a:lnTo>
                  <a:pt x="444" y="682"/>
                </a:lnTo>
                <a:lnTo>
                  <a:pt x="444" y="683"/>
                </a:lnTo>
                <a:lnTo>
                  <a:pt x="444" y="683"/>
                </a:lnTo>
                <a:lnTo>
                  <a:pt x="445" y="684"/>
                </a:lnTo>
                <a:lnTo>
                  <a:pt x="446" y="684"/>
                </a:lnTo>
                <a:lnTo>
                  <a:pt x="446" y="685"/>
                </a:lnTo>
                <a:lnTo>
                  <a:pt x="447" y="685"/>
                </a:lnTo>
                <a:lnTo>
                  <a:pt x="448" y="685"/>
                </a:lnTo>
                <a:lnTo>
                  <a:pt x="448" y="686"/>
                </a:lnTo>
                <a:lnTo>
                  <a:pt x="449" y="686"/>
                </a:lnTo>
                <a:lnTo>
                  <a:pt x="449" y="686"/>
                </a:lnTo>
                <a:lnTo>
                  <a:pt x="450" y="687"/>
                </a:lnTo>
                <a:lnTo>
                  <a:pt x="451" y="687"/>
                </a:lnTo>
                <a:lnTo>
                  <a:pt x="451" y="688"/>
                </a:lnTo>
                <a:lnTo>
                  <a:pt x="452" y="688"/>
                </a:lnTo>
                <a:lnTo>
                  <a:pt x="453" y="688"/>
                </a:lnTo>
                <a:lnTo>
                  <a:pt x="453" y="689"/>
                </a:lnTo>
                <a:lnTo>
                  <a:pt x="453" y="689"/>
                </a:lnTo>
                <a:lnTo>
                  <a:pt x="454" y="690"/>
                </a:lnTo>
                <a:lnTo>
                  <a:pt x="455" y="691"/>
                </a:lnTo>
                <a:lnTo>
                  <a:pt x="456" y="691"/>
                </a:lnTo>
                <a:lnTo>
                  <a:pt x="457" y="691"/>
                </a:lnTo>
                <a:lnTo>
                  <a:pt x="458" y="691"/>
                </a:lnTo>
                <a:lnTo>
                  <a:pt x="458" y="692"/>
                </a:lnTo>
                <a:lnTo>
                  <a:pt x="458" y="692"/>
                </a:lnTo>
                <a:lnTo>
                  <a:pt x="459" y="693"/>
                </a:lnTo>
                <a:lnTo>
                  <a:pt x="460" y="693"/>
                </a:lnTo>
                <a:lnTo>
                  <a:pt x="460" y="694"/>
                </a:lnTo>
                <a:lnTo>
                  <a:pt x="461" y="694"/>
                </a:lnTo>
                <a:lnTo>
                  <a:pt x="462" y="694"/>
                </a:lnTo>
                <a:lnTo>
                  <a:pt x="462" y="694"/>
                </a:lnTo>
                <a:lnTo>
                  <a:pt x="462" y="695"/>
                </a:lnTo>
                <a:lnTo>
                  <a:pt x="463" y="695"/>
                </a:lnTo>
                <a:lnTo>
                  <a:pt x="463" y="696"/>
                </a:lnTo>
                <a:lnTo>
                  <a:pt x="464" y="696"/>
                </a:lnTo>
                <a:lnTo>
                  <a:pt x="465" y="696"/>
                </a:lnTo>
                <a:lnTo>
                  <a:pt x="465" y="697"/>
                </a:lnTo>
                <a:lnTo>
                  <a:pt x="466" y="697"/>
                </a:lnTo>
                <a:lnTo>
                  <a:pt x="466" y="698"/>
                </a:lnTo>
                <a:lnTo>
                  <a:pt x="467" y="698"/>
                </a:lnTo>
                <a:lnTo>
                  <a:pt x="467" y="699"/>
                </a:lnTo>
                <a:lnTo>
                  <a:pt x="467" y="699"/>
                </a:lnTo>
                <a:lnTo>
                  <a:pt x="467" y="700"/>
                </a:lnTo>
                <a:lnTo>
                  <a:pt x="467" y="700"/>
                </a:lnTo>
                <a:lnTo>
                  <a:pt x="468" y="700"/>
                </a:lnTo>
                <a:lnTo>
                  <a:pt x="468" y="701"/>
                </a:lnTo>
                <a:lnTo>
                  <a:pt x="469" y="702"/>
                </a:lnTo>
                <a:lnTo>
                  <a:pt x="469" y="703"/>
                </a:lnTo>
                <a:lnTo>
                  <a:pt x="469" y="704"/>
                </a:lnTo>
                <a:lnTo>
                  <a:pt x="469" y="705"/>
                </a:lnTo>
                <a:lnTo>
                  <a:pt x="470" y="705"/>
                </a:lnTo>
                <a:lnTo>
                  <a:pt x="470" y="705"/>
                </a:lnTo>
                <a:lnTo>
                  <a:pt x="471" y="706"/>
                </a:lnTo>
                <a:lnTo>
                  <a:pt x="471" y="706"/>
                </a:lnTo>
                <a:lnTo>
                  <a:pt x="471" y="707"/>
                </a:lnTo>
                <a:lnTo>
                  <a:pt x="472" y="707"/>
                </a:lnTo>
                <a:lnTo>
                  <a:pt x="473" y="707"/>
                </a:lnTo>
                <a:lnTo>
                  <a:pt x="474" y="708"/>
                </a:lnTo>
                <a:lnTo>
                  <a:pt x="475" y="708"/>
                </a:lnTo>
                <a:lnTo>
                  <a:pt x="475" y="709"/>
                </a:lnTo>
                <a:lnTo>
                  <a:pt x="476" y="709"/>
                </a:lnTo>
                <a:lnTo>
                  <a:pt x="476" y="709"/>
                </a:lnTo>
                <a:lnTo>
                  <a:pt x="477" y="709"/>
                </a:lnTo>
                <a:lnTo>
                  <a:pt x="477" y="710"/>
                </a:lnTo>
                <a:lnTo>
                  <a:pt x="478" y="710"/>
                </a:lnTo>
                <a:lnTo>
                  <a:pt x="479" y="711"/>
                </a:lnTo>
                <a:lnTo>
                  <a:pt x="480" y="711"/>
                </a:lnTo>
                <a:lnTo>
                  <a:pt x="480" y="712"/>
                </a:lnTo>
                <a:lnTo>
                  <a:pt x="481" y="712"/>
                </a:lnTo>
                <a:lnTo>
                  <a:pt x="481" y="713"/>
                </a:lnTo>
                <a:lnTo>
                  <a:pt x="482" y="713"/>
                </a:lnTo>
                <a:lnTo>
                  <a:pt x="483" y="713"/>
                </a:lnTo>
                <a:lnTo>
                  <a:pt x="483" y="714"/>
                </a:lnTo>
                <a:lnTo>
                  <a:pt x="484" y="714"/>
                </a:lnTo>
                <a:lnTo>
                  <a:pt x="484" y="714"/>
                </a:lnTo>
                <a:lnTo>
                  <a:pt x="485" y="714"/>
                </a:lnTo>
                <a:lnTo>
                  <a:pt x="485" y="715"/>
                </a:lnTo>
                <a:lnTo>
                  <a:pt x="485" y="715"/>
                </a:lnTo>
                <a:lnTo>
                  <a:pt x="486" y="714"/>
                </a:lnTo>
                <a:lnTo>
                  <a:pt x="486" y="715"/>
                </a:lnTo>
                <a:lnTo>
                  <a:pt x="487" y="715"/>
                </a:lnTo>
                <a:lnTo>
                  <a:pt x="487" y="714"/>
                </a:lnTo>
                <a:lnTo>
                  <a:pt x="488" y="714"/>
                </a:lnTo>
                <a:lnTo>
                  <a:pt x="488" y="715"/>
                </a:lnTo>
                <a:lnTo>
                  <a:pt x="489" y="715"/>
                </a:lnTo>
                <a:lnTo>
                  <a:pt x="489" y="716"/>
                </a:lnTo>
                <a:lnTo>
                  <a:pt x="489" y="717"/>
                </a:lnTo>
                <a:lnTo>
                  <a:pt x="490" y="717"/>
                </a:lnTo>
                <a:lnTo>
                  <a:pt x="490" y="718"/>
                </a:lnTo>
                <a:lnTo>
                  <a:pt x="490" y="718"/>
                </a:lnTo>
                <a:lnTo>
                  <a:pt x="491" y="718"/>
                </a:lnTo>
                <a:lnTo>
                  <a:pt x="492" y="718"/>
                </a:lnTo>
                <a:lnTo>
                  <a:pt x="492" y="719"/>
                </a:lnTo>
                <a:lnTo>
                  <a:pt x="493" y="719"/>
                </a:lnTo>
                <a:lnTo>
                  <a:pt x="493" y="720"/>
                </a:lnTo>
                <a:lnTo>
                  <a:pt x="494" y="720"/>
                </a:lnTo>
                <a:lnTo>
                  <a:pt x="494" y="721"/>
                </a:lnTo>
                <a:lnTo>
                  <a:pt x="494" y="721"/>
                </a:lnTo>
                <a:lnTo>
                  <a:pt x="494" y="722"/>
                </a:lnTo>
                <a:lnTo>
                  <a:pt x="494" y="723"/>
                </a:lnTo>
                <a:lnTo>
                  <a:pt x="494" y="723"/>
                </a:lnTo>
                <a:lnTo>
                  <a:pt x="495" y="723"/>
                </a:lnTo>
                <a:lnTo>
                  <a:pt x="496" y="723"/>
                </a:lnTo>
                <a:lnTo>
                  <a:pt x="496" y="724"/>
                </a:lnTo>
                <a:lnTo>
                  <a:pt x="495" y="724"/>
                </a:lnTo>
                <a:lnTo>
                  <a:pt x="495" y="725"/>
                </a:lnTo>
                <a:lnTo>
                  <a:pt x="496" y="726"/>
                </a:lnTo>
                <a:lnTo>
                  <a:pt x="496" y="725"/>
                </a:lnTo>
                <a:lnTo>
                  <a:pt x="497" y="725"/>
                </a:lnTo>
                <a:lnTo>
                  <a:pt x="498" y="725"/>
                </a:lnTo>
                <a:lnTo>
                  <a:pt x="498" y="726"/>
                </a:lnTo>
                <a:lnTo>
                  <a:pt x="497" y="726"/>
                </a:lnTo>
                <a:lnTo>
                  <a:pt x="497" y="727"/>
                </a:lnTo>
                <a:lnTo>
                  <a:pt x="497" y="727"/>
                </a:lnTo>
                <a:lnTo>
                  <a:pt x="497" y="728"/>
                </a:lnTo>
                <a:lnTo>
                  <a:pt x="498" y="728"/>
                </a:lnTo>
                <a:lnTo>
                  <a:pt x="498" y="727"/>
                </a:lnTo>
                <a:lnTo>
                  <a:pt x="498" y="727"/>
                </a:lnTo>
                <a:lnTo>
                  <a:pt x="498" y="728"/>
                </a:lnTo>
                <a:lnTo>
                  <a:pt x="498" y="728"/>
                </a:lnTo>
                <a:lnTo>
                  <a:pt x="498" y="728"/>
                </a:lnTo>
                <a:lnTo>
                  <a:pt x="499" y="727"/>
                </a:lnTo>
                <a:lnTo>
                  <a:pt x="500" y="727"/>
                </a:lnTo>
                <a:lnTo>
                  <a:pt x="500" y="728"/>
                </a:lnTo>
                <a:lnTo>
                  <a:pt x="501" y="728"/>
                </a:lnTo>
                <a:lnTo>
                  <a:pt x="501" y="727"/>
                </a:lnTo>
                <a:lnTo>
                  <a:pt x="502" y="727"/>
                </a:lnTo>
                <a:lnTo>
                  <a:pt x="503" y="727"/>
                </a:lnTo>
                <a:lnTo>
                  <a:pt x="503" y="728"/>
                </a:lnTo>
                <a:lnTo>
                  <a:pt x="502" y="728"/>
                </a:lnTo>
                <a:lnTo>
                  <a:pt x="502" y="729"/>
                </a:lnTo>
                <a:lnTo>
                  <a:pt x="503" y="729"/>
                </a:lnTo>
                <a:lnTo>
                  <a:pt x="503" y="730"/>
                </a:lnTo>
                <a:lnTo>
                  <a:pt x="503" y="731"/>
                </a:lnTo>
                <a:lnTo>
                  <a:pt x="503" y="731"/>
                </a:lnTo>
                <a:lnTo>
                  <a:pt x="503" y="731"/>
                </a:lnTo>
                <a:lnTo>
                  <a:pt x="503" y="732"/>
                </a:lnTo>
                <a:lnTo>
                  <a:pt x="503" y="732"/>
                </a:lnTo>
                <a:lnTo>
                  <a:pt x="502" y="732"/>
                </a:lnTo>
                <a:lnTo>
                  <a:pt x="501" y="733"/>
                </a:lnTo>
                <a:lnTo>
                  <a:pt x="500" y="733"/>
                </a:lnTo>
                <a:lnTo>
                  <a:pt x="500" y="734"/>
                </a:lnTo>
                <a:lnTo>
                  <a:pt x="500" y="735"/>
                </a:lnTo>
                <a:lnTo>
                  <a:pt x="500" y="736"/>
                </a:lnTo>
                <a:lnTo>
                  <a:pt x="501" y="736"/>
                </a:lnTo>
                <a:lnTo>
                  <a:pt x="501" y="736"/>
                </a:lnTo>
                <a:lnTo>
                  <a:pt x="501" y="737"/>
                </a:lnTo>
                <a:lnTo>
                  <a:pt x="502" y="737"/>
                </a:lnTo>
                <a:lnTo>
                  <a:pt x="502" y="738"/>
                </a:lnTo>
                <a:lnTo>
                  <a:pt x="503" y="738"/>
                </a:lnTo>
                <a:lnTo>
                  <a:pt x="503" y="739"/>
                </a:lnTo>
                <a:lnTo>
                  <a:pt x="503" y="739"/>
                </a:lnTo>
                <a:lnTo>
                  <a:pt x="504" y="739"/>
                </a:lnTo>
                <a:lnTo>
                  <a:pt x="504" y="738"/>
                </a:lnTo>
                <a:lnTo>
                  <a:pt x="504" y="739"/>
                </a:lnTo>
                <a:lnTo>
                  <a:pt x="504" y="740"/>
                </a:lnTo>
                <a:lnTo>
                  <a:pt x="503" y="740"/>
                </a:lnTo>
                <a:lnTo>
                  <a:pt x="504" y="741"/>
                </a:lnTo>
                <a:lnTo>
                  <a:pt x="504" y="741"/>
                </a:lnTo>
                <a:lnTo>
                  <a:pt x="504" y="742"/>
                </a:lnTo>
                <a:lnTo>
                  <a:pt x="504" y="743"/>
                </a:lnTo>
                <a:lnTo>
                  <a:pt x="504" y="744"/>
                </a:lnTo>
                <a:lnTo>
                  <a:pt x="505" y="744"/>
                </a:lnTo>
                <a:lnTo>
                  <a:pt x="505" y="745"/>
                </a:lnTo>
                <a:lnTo>
                  <a:pt x="505" y="745"/>
                </a:lnTo>
                <a:lnTo>
                  <a:pt x="506" y="746"/>
                </a:lnTo>
                <a:lnTo>
                  <a:pt x="506" y="747"/>
                </a:lnTo>
                <a:lnTo>
                  <a:pt x="507" y="748"/>
                </a:lnTo>
                <a:lnTo>
                  <a:pt x="507" y="749"/>
                </a:lnTo>
                <a:lnTo>
                  <a:pt x="507" y="750"/>
                </a:lnTo>
                <a:lnTo>
                  <a:pt x="507" y="750"/>
                </a:lnTo>
                <a:lnTo>
                  <a:pt x="507" y="750"/>
                </a:lnTo>
                <a:lnTo>
                  <a:pt x="507" y="751"/>
                </a:lnTo>
                <a:lnTo>
                  <a:pt x="508" y="751"/>
                </a:lnTo>
                <a:lnTo>
                  <a:pt x="508" y="752"/>
                </a:lnTo>
                <a:lnTo>
                  <a:pt x="508" y="753"/>
                </a:lnTo>
                <a:lnTo>
                  <a:pt x="509" y="753"/>
                </a:lnTo>
                <a:lnTo>
                  <a:pt x="509" y="754"/>
                </a:lnTo>
                <a:lnTo>
                  <a:pt x="509" y="754"/>
                </a:lnTo>
                <a:lnTo>
                  <a:pt x="510" y="754"/>
                </a:lnTo>
                <a:lnTo>
                  <a:pt x="510" y="755"/>
                </a:lnTo>
                <a:lnTo>
                  <a:pt x="510" y="756"/>
                </a:lnTo>
                <a:lnTo>
                  <a:pt x="510" y="757"/>
                </a:lnTo>
                <a:lnTo>
                  <a:pt x="511" y="757"/>
                </a:lnTo>
                <a:lnTo>
                  <a:pt x="511" y="758"/>
                </a:lnTo>
                <a:lnTo>
                  <a:pt x="511" y="759"/>
                </a:lnTo>
                <a:lnTo>
                  <a:pt x="512" y="759"/>
                </a:lnTo>
                <a:lnTo>
                  <a:pt x="512" y="760"/>
                </a:lnTo>
                <a:lnTo>
                  <a:pt x="512" y="760"/>
                </a:lnTo>
                <a:lnTo>
                  <a:pt x="513" y="760"/>
                </a:lnTo>
                <a:lnTo>
                  <a:pt x="513" y="761"/>
                </a:lnTo>
                <a:lnTo>
                  <a:pt x="513" y="762"/>
                </a:lnTo>
                <a:lnTo>
                  <a:pt x="513" y="763"/>
                </a:lnTo>
                <a:lnTo>
                  <a:pt x="514" y="763"/>
                </a:lnTo>
                <a:lnTo>
                  <a:pt x="514" y="763"/>
                </a:lnTo>
                <a:lnTo>
                  <a:pt x="513" y="763"/>
                </a:lnTo>
                <a:lnTo>
                  <a:pt x="514" y="763"/>
                </a:lnTo>
                <a:lnTo>
                  <a:pt x="514" y="764"/>
                </a:lnTo>
                <a:lnTo>
                  <a:pt x="514" y="765"/>
                </a:lnTo>
                <a:lnTo>
                  <a:pt x="515" y="765"/>
                </a:lnTo>
                <a:lnTo>
                  <a:pt x="515" y="766"/>
                </a:lnTo>
                <a:lnTo>
                  <a:pt x="515" y="767"/>
                </a:lnTo>
                <a:lnTo>
                  <a:pt x="515" y="768"/>
                </a:lnTo>
                <a:lnTo>
                  <a:pt x="515" y="768"/>
                </a:lnTo>
                <a:lnTo>
                  <a:pt x="515" y="769"/>
                </a:lnTo>
                <a:lnTo>
                  <a:pt x="515" y="770"/>
                </a:lnTo>
                <a:lnTo>
                  <a:pt x="516" y="770"/>
                </a:lnTo>
                <a:lnTo>
                  <a:pt x="516" y="770"/>
                </a:lnTo>
                <a:lnTo>
                  <a:pt x="516" y="771"/>
                </a:lnTo>
                <a:lnTo>
                  <a:pt x="516" y="772"/>
                </a:lnTo>
                <a:lnTo>
                  <a:pt x="516" y="772"/>
                </a:lnTo>
                <a:lnTo>
                  <a:pt x="517" y="772"/>
                </a:lnTo>
                <a:lnTo>
                  <a:pt x="518" y="772"/>
                </a:lnTo>
                <a:lnTo>
                  <a:pt x="518" y="773"/>
                </a:lnTo>
                <a:lnTo>
                  <a:pt x="518" y="774"/>
                </a:lnTo>
                <a:lnTo>
                  <a:pt x="518" y="775"/>
                </a:lnTo>
                <a:lnTo>
                  <a:pt x="518" y="776"/>
                </a:lnTo>
                <a:lnTo>
                  <a:pt x="517" y="776"/>
                </a:lnTo>
                <a:lnTo>
                  <a:pt x="517" y="777"/>
                </a:lnTo>
                <a:lnTo>
                  <a:pt x="517" y="777"/>
                </a:lnTo>
                <a:lnTo>
                  <a:pt x="517" y="778"/>
                </a:lnTo>
                <a:lnTo>
                  <a:pt x="517" y="779"/>
                </a:lnTo>
                <a:lnTo>
                  <a:pt x="517" y="780"/>
                </a:lnTo>
                <a:lnTo>
                  <a:pt x="517" y="781"/>
                </a:lnTo>
                <a:lnTo>
                  <a:pt x="517" y="781"/>
                </a:lnTo>
                <a:lnTo>
                  <a:pt x="516" y="781"/>
                </a:lnTo>
                <a:lnTo>
                  <a:pt x="516" y="782"/>
                </a:lnTo>
                <a:lnTo>
                  <a:pt x="516" y="783"/>
                </a:lnTo>
                <a:lnTo>
                  <a:pt x="517" y="783"/>
                </a:lnTo>
                <a:lnTo>
                  <a:pt x="518" y="783"/>
                </a:lnTo>
                <a:lnTo>
                  <a:pt x="518" y="784"/>
                </a:lnTo>
                <a:lnTo>
                  <a:pt x="518" y="785"/>
                </a:lnTo>
                <a:lnTo>
                  <a:pt x="519" y="785"/>
                </a:lnTo>
                <a:lnTo>
                  <a:pt x="519" y="786"/>
                </a:lnTo>
                <a:lnTo>
                  <a:pt x="518" y="786"/>
                </a:lnTo>
                <a:lnTo>
                  <a:pt x="517" y="786"/>
                </a:lnTo>
                <a:lnTo>
                  <a:pt x="517" y="786"/>
                </a:lnTo>
                <a:lnTo>
                  <a:pt x="517" y="787"/>
                </a:lnTo>
                <a:lnTo>
                  <a:pt x="517" y="788"/>
                </a:lnTo>
                <a:lnTo>
                  <a:pt x="517" y="789"/>
                </a:lnTo>
                <a:lnTo>
                  <a:pt x="518" y="789"/>
                </a:lnTo>
                <a:lnTo>
                  <a:pt x="518" y="790"/>
                </a:lnTo>
                <a:lnTo>
                  <a:pt x="518" y="790"/>
                </a:lnTo>
                <a:lnTo>
                  <a:pt x="518" y="791"/>
                </a:lnTo>
                <a:lnTo>
                  <a:pt x="517" y="792"/>
                </a:lnTo>
                <a:lnTo>
                  <a:pt x="517" y="793"/>
                </a:lnTo>
                <a:lnTo>
                  <a:pt x="517" y="794"/>
                </a:lnTo>
                <a:lnTo>
                  <a:pt x="517" y="795"/>
                </a:lnTo>
                <a:lnTo>
                  <a:pt x="516" y="795"/>
                </a:lnTo>
                <a:lnTo>
                  <a:pt x="516" y="795"/>
                </a:lnTo>
                <a:lnTo>
                  <a:pt x="516" y="796"/>
                </a:lnTo>
                <a:lnTo>
                  <a:pt x="517" y="796"/>
                </a:lnTo>
                <a:lnTo>
                  <a:pt x="518" y="796"/>
                </a:lnTo>
                <a:lnTo>
                  <a:pt x="519" y="796"/>
                </a:lnTo>
                <a:lnTo>
                  <a:pt x="519" y="797"/>
                </a:lnTo>
                <a:lnTo>
                  <a:pt x="520" y="798"/>
                </a:lnTo>
                <a:lnTo>
                  <a:pt x="519" y="799"/>
                </a:lnTo>
                <a:lnTo>
                  <a:pt x="519" y="799"/>
                </a:lnTo>
                <a:lnTo>
                  <a:pt x="520" y="799"/>
                </a:lnTo>
                <a:lnTo>
                  <a:pt x="520" y="800"/>
                </a:lnTo>
                <a:lnTo>
                  <a:pt x="520" y="801"/>
                </a:lnTo>
                <a:lnTo>
                  <a:pt x="520" y="802"/>
                </a:lnTo>
                <a:lnTo>
                  <a:pt x="520" y="804"/>
                </a:lnTo>
                <a:lnTo>
                  <a:pt x="520" y="804"/>
                </a:lnTo>
                <a:lnTo>
                  <a:pt x="520" y="805"/>
                </a:lnTo>
                <a:lnTo>
                  <a:pt x="520" y="806"/>
                </a:lnTo>
                <a:lnTo>
                  <a:pt x="519" y="806"/>
                </a:lnTo>
                <a:lnTo>
                  <a:pt x="519" y="807"/>
                </a:lnTo>
                <a:lnTo>
                  <a:pt x="518" y="807"/>
                </a:lnTo>
                <a:lnTo>
                  <a:pt x="517" y="807"/>
                </a:lnTo>
                <a:lnTo>
                  <a:pt x="516" y="807"/>
                </a:lnTo>
                <a:lnTo>
                  <a:pt x="516" y="808"/>
                </a:lnTo>
                <a:lnTo>
                  <a:pt x="516" y="808"/>
                </a:lnTo>
                <a:lnTo>
                  <a:pt x="516" y="808"/>
                </a:lnTo>
                <a:lnTo>
                  <a:pt x="516" y="809"/>
                </a:lnTo>
                <a:lnTo>
                  <a:pt x="516" y="810"/>
                </a:lnTo>
                <a:lnTo>
                  <a:pt x="515" y="811"/>
                </a:lnTo>
                <a:lnTo>
                  <a:pt x="515" y="812"/>
                </a:lnTo>
                <a:lnTo>
                  <a:pt x="515" y="813"/>
                </a:lnTo>
                <a:lnTo>
                  <a:pt x="515" y="813"/>
                </a:lnTo>
                <a:lnTo>
                  <a:pt x="514" y="813"/>
                </a:lnTo>
                <a:lnTo>
                  <a:pt x="514" y="814"/>
                </a:lnTo>
                <a:lnTo>
                  <a:pt x="514" y="815"/>
                </a:lnTo>
                <a:lnTo>
                  <a:pt x="514" y="816"/>
                </a:lnTo>
                <a:lnTo>
                  <a:pt x="514" y="817"/>
                </a:lnTo>
                <a:lnTo>
                  <a:pt x="514" y="817"/>
                </a:lnTo>
                <a:lnTo>
                  <a:pt x="514" y="818"/>
                </a:lnTo>
                <a:lnTo>
                  <a:pt x="514" y="819"/>
                </a:lnTo>
                <a:lnTo>
                  <a:pt x="514" y="820"/>
                </a:lnTo>
                <a:lnTo>
                  <a:pt x="514" y="821"/>
                </a:lnTo>
                <a:lnTo>
                  <a:pt x="514" y="822"/>
                </a:lnTo>
                <a:lnTo>
                  <a:pt x="513" y="822"/>
                </a:lnTo>
                <a:lnTo>
                  <a:pt x="513" y="822"/>
                </a:lnTo>
                <a:lnTo>
                  <a:pt x="513" y="823"/>
                </a:lnTo>
                <a:lnTo>
                  <a:pt x="513" y="824"/>
                </a:lnTo>
                <a:lnTo>
                  <a:pt x="513" y="825"/>
                </a:lnTo>
                <a:lnTo>
                  <a:pt x="513" y="826"/>
                </a:lnTo>
                <a:lnTo>
                  <a:pt x="514" y="826"/>
                </a:lnTo>
                <a:lnTo>
                  <a:pt x="515" y="826"/>
                </a:lnTo>
                <a:lnTo>
                  <a:pt x="515" y="827"/>
                </a:lnTo>
                <a:lnTo>
                  <a:pt x="515" y="828"/>
                </a:lnTo>
                <a:lnTo>
                  <a:pt x="515" y="829"/>
                </a:lnTo>
                <a:lnTo>
                  <a:pt x="515" y="830"/>
                </a:lnTo>
                <a:lnTo>
                  <a:pt x="515" y="831"/>
                </a:lnTo>
                <a:lnTo>
                  <a:pt x="515" y="832"/>
                </a:lnTo>
                <a:lnTo>
                  <a:pt x="516" y="832"/>
                </a:lnTo>
                <a:lnTo>
                  <a:pt x="516" y="832"/>
                </a:lnTo>
                <a:lnTo>
                  <a:pt x="517" y="832"/>
                </a:lnTo>
                <a:lnTo>
                  <a:pt x="518" y="832"/>
                </a:lnTo>
                <a:lnTo>
                  <a:pt x="519" y="832"/>
                </a:lnTo>
                <a:lnTo>
                  <a:pt x="520" y="832"/>
                </a:lnTo>
                <a:lnTo>
                  <a:pt x="520" y="833"/>
                </a:lnTo>
                <a:lnTo>
                  <a:pt x="520" y="834"/>
                </a:lnTo>
                <a:lnTo>
                  <a:pt x="520" y="835"/>
                </a:lnTo>
                <a:lnTo>
                  <a:pt x="519" y="835"/>
                </a:lnTo>
                <a:lnTo>
                  <a:pt x="518" y="835"/>
                </a:lnTo>
                <a:lnTo>
                  <a:pt x="518" y="836"/>
                </a:lnTo>
                <a:lnTo>
                  <a:pt x="519" y="837"/>
                </a:lnTo>
                <a:lnTo>
                  <a:pt x="519" y="838"/>
                </a:lnTo>
                <a:lnTo>
                  <a:pt x="520" y="838"/>
                </a:lnTo>
                <a:lnTo>
                  <a:pt x="520" y="839"/>
                </a:lnTo>
                <a:lnTo>
                  <a:pt x="520" y="840"/>
                </a:lnTo>
                <a:lnTo>
                  <a:pt x="520" y="840"/>
                </a:lnTo>
                <a:lnTo>
                  <a:pt x="520" y="841"/>
                </a:lnTo>
                <a:lnTo>
                  <a:pt x="520" y="842"/>
                </a:lnTo>
                <a:lnTo>
                  <a:pt x="520" y="843"/>
                </a:lnTo>
                <a:lnTo>
                  <a:pt x="519" y="843"/>
                </a:lnTo>
                <a:lnTo>
                  <a:pt x="519" y="844"/>
                </a:lnTo>
                <a:lnTo>
                  <a:pt x="518" y="844"/>
                </a:lnTo>
                <a:lnTo>
                  <a:pt x="517" y="844"/>
                </a:lnTo>
                <a:lnTo>
                  <a:pt x="517" y="845"/>
                </a:lnTo>
                <a:lnTo>
                  <a:pt x="517" y="845"/>
                </a:lnTo>
                <a:lnTo>
                  <a:pt x="518" y="846"/>
                </a:lnTo>
                <a:lnTo>
                  <a:pt x="519" y="847"/>
                </a:lnTo>
                <a:lnTo>
                  <a:pt x="519" y="848"/>
                </a:lnTo>
                <a:lnTo>
                  <a:pt x="520" y="848"/>
                </a:lnTo>
                <a:lnTo>
                  <a:pt x="520" y="849"/>
                </a:lnTo>
                <a:lnTo>
                  <a:pt x="520" y="849"/>
                </a:lnTo>
                <a:lnTo>
                  <a:pt x="521" y="850"/>
                </a:lnTo>
                <a:lnTo>
                  <a:pt x="521" y="851"/>
                </a:lnTo>
                <a:lnTo>
                  <a:pt x="521" y="851"/>
                </a:lnTo>
                <a:lnTo>
                  <a:pt x="521" y="852"/>
                </a:lnTo>
                <a:lnTo>
                  <a:pt x="521" y="853"/>
                </a:lnTo>
                <a:lnTo>
                  <a:pt x="521" y="854"/>
                </a:lnTo>
                <a:lnTo>
                  <a:pt x="522" y="854"/>
                </a:lnTo>
                <a:lnTo>
                  <a:pt x="523" y="854"/>
                </a:lnTo>
                <a:lnTo>
                  <a:pt x="523" y="854"/>
                </a:lnTo>
                <a:lnTo>
                  <a:pt x="523" y="855"/>
                </a:lnTo>
                <a:lnTo>
                  <a:pt x="522" y="855"/>
                </a:lnTo>
                <a:lnTo>
                  <a:pt x="523" y="856"/>
                </a:lnTo>
                <a:lnTo>
                  <a:pt x="523" y="857"/>
                </a:lnTo>
                <a:lnTo>
                  <a:pt x="523" y="858"/>
                </a:lnTo>
                <a:lnTo>
                  <a:pt x="522" y="858"/>
                </a:lnTo>
                <a:lnTo>
                  <a:pt x="522" y="858"/>
                </a:lnTo>
                <a:lnTo>
                  <a:pt x="522" y="859"/>
                </a:lnTo>
                <a:lnTo>
                  <a:pt x="523" y="860"/>
                </a:lnTo>
                <a:lnTo>
                  <a:pt x="523" y="861"/>
                </a:lnTo>
                <a:lnTo>
                  <a:pt x="524" y="862"/>
                </a:lnTo>
                <a:lnTo>
                  <a:pt x="524" y="863"/>
                </a:lnTo>
                <a:lnTo>
                  <a:pt x="525" y="863"/>
                </a:lnTo>
                <a:lnTo>
                  <a:pt x="525" y="863"/>
                </a:lnTo>
                <a:lnTo>
                  <a:pt x="525" y="863"/>
                </a:lnTo>
                <a:lnTo>
                  <a:pt x="526" y="864"/>
                </a:lnTo>
                <a:lnTo>
                  <a:pt x="526" y="863"/>
                </a:lnTo>
                <a:lnTo>
                  <a:pt x="527" y="863"/>
                </a:lnTo>
                <a:lnTo>
                  <a:pt x="527" y="862"/>
                </a:lnTo>
                <a:lnTo>
                  <a:pt x="527" y="861"/>
                </a:lnTo>
                <a:lnTo>
                  <a:pt x="527" y="860"/>
                </a:lnTo>
                <a:lnTo>
                  <a:pt x="527" y="859"/>
                </a:lnTo>
                <a:lnTo>
                  <a:pt x="527" y="858"/>
                </a:lnTo>
                <a:lnTo>
                  <a:pt x="526" y="858"/>
                </a:lnTo>
                <a:lnTo>
                  <a:pt x="526" y="858"/>
                </a:lnTo>
                <a:lnTo>
                  <a:pt x="527" y="858"/>
                </a:lnTo>
                <a:lnTo>
                  <a:pt x="527" y="857"/>
                </a:lnTo>
                <a:lnTo>
                  <a:pt x="527" y="856"/>
                </a:lnTo>
                <a:lnTo>
                  <a:pt x="527" y="855"/>
                </a:lnTo>
                <a:lnTo>
                  <a:pt x="526" y="855"/>
                </a:lnTo>
                <a:lnTo>
                  <a:pt x="526" y="854"/>
                </a:lnTo>
                <a:lnTo>
                  <a:pt x="526" y="853"/>
                </a:lnTo>
                <a:lnTo>
                  <a:pt x="526" y="852"/>
                </a:lnTo>
                <a:lnTo>
                  <a:pt x="526" y="850"/>
                </a:lnTo>
                <a:lnTo>
                  <a:pt x="527" y="850"/>
                </a:lnTo>
                <a:lnTo>
                  <a:pt x="528" y="850"/>
                </a:lnTo>
                <a:lnTo>
                  <a:pt x="529" y="850"/>
                </a:lnTo>
                <a:lnTo>
                  <a:pt x="530" y="850"/>
                </a:lnTo>
                <a:lnTo>
                  <a:pt x="531" y="850"/>
                </a:lnTo>
                <a:lnTo>
                  <a:pt x="532" y="850"/>
                </a:lnTo>
                <a:lnTo>
                  <a:pt x="532" y="849"/>
                </a:lnTo>
                <a:lnTo>
                  <a:pt x="532" y="849"/>
                </a:lnTo>
                <a:lnTo>
                  <a:pt x="533" y="849"/>
                </a:lnTo>
                <a:lnTo>
                  <a:pt x="534" y="849"/>
                </a:lnTo>
                <a:lnTo>
                  <a:pt x="534" y="849"/>
                </a:lnTo>
                <a:lnTo>
                  <a:pt x="535" y="849"/>
                </a:lnTo>
                <a:lnTo>
                  <a:pt x="536" y="849"/>
                </a:lnTo>
                <a:lnTo>
                  <a:pt x="537" y="849"/>
                </a:lnTo>
                <a:lnTo>
                  <a:pt x="537" y="849"/>
                </a:lnTo>
                <a:lnTo>
                  <a:pt x="537" y="850"/>
                </a:lnTo>
                <a:lnTo>
                  <a:pt x="537" y="851"/>
                </a:lnTo>
                <a:lnTo>
                  <a:pt x="537" y="852"/>
                </a:lnTo>
                <a:lnTo>
                  <a:pt x="537" y="853"/>
                </a:lnTo>
                <a:lnTo>
                  <a:pt x="537" y="854"/>
                </a:lnTo>
                <a:lnTo>
                  <a:pt x="537" y="855"/>
                </a:lnTo>
                <a:lnTo>
                  <a:pt x="536" y="855"/>
                </a:lnTo>
                <a:lnTo>
                  <a:pt x="536" y="856"/>
                </a:lnTo>
                <a:lnTo>
                  <a:pt x="536" y="857"/>
                </a:lnTo>
                <a:lnTo>
                  <a:pt x="536" y="858"/>
                </a:lnTo>
                <a:lnTo>
                  <a:pt x="536" y="858"/>
                </a:lnTo>
                <a:lnTo>
                  <a:pt x="536" y="859"/>
                </a:lnTo>
                <a:lnTo>
                  <a:pt x="537" y="859"/>
                </a:lnTo>
                <a:lnTo>
                  <a:pt x="537" y="860"/>
                </a:lnTo>
                <a:lnTo>
                  <a:pt x="537" y="861"/>
                </a:lnTo>
                <a:lnTo>
                  <a:pt x="538" y="861"/>
                </a:lnTo>
                <a:lnTo>
                  <a:pt x="539" y="861"/>
                </a:lnTo>
                <a:lnTo>
                  <a:pt x="539" y="861"/>
                </a:lnTo>
                <a:lnTo>
                  <a:pt x="540" y="861"/>
                </a:lnTo>
                <a:lnTo>
                  <a:pt x="540" y="860"/>
                </a:lnTo>
                <a:lnTo>
                  <a:pt x="541" y="860"/>
                </a:lnTo>
                <a:lnTo>
                  <a:pt x="541" y="859"/>
                </a:lnTo>
                <a:lnTo>
                  <a:pt x="542" y="859"/>
                </a:lnTo>
                <a:lnTo>
                  <a:pt x="542" y="858"/>
                </a:lnTo>
                <a:lnTo>
                  <a:pt x="543" y="858"/>
                </a:lnTo>
                <a:lnTo>
                  <a:pt x="543" y="858"/>
                </a:lnTo>
                <a:lnTo>
                  <a:pt x="544" y="858"/>
                </a:lnTo>
                <a:lnTo>
                  <a:pt x="545" y="858"/>
                </a:lnTo>
                <a:lnTo>
                  <a:pt x="546" y="858"/>
                </a:lnTo>
                <a:lnTo>
                  <a:pt x="547" y="857"/>
                </a:lnTo>
                <a:lnTo>
                  <a:pt x="547" y="856"/>
                </a:lnTo>
                <a:lnTo>
                  <a:pt x="548" y="856"/>
                </a:lnTo>
                <a:lnTo>
                  <a:pt x="548" y="855"/>
                </a:lnTo>
                <a:lnTo>
                  <a:pt x="548" y="853"/>
                </a:lnTo>
                <a:lnTo>
                  <a:pt x="548" y="846"/>
                </a:lnTo>
                <a:lnTo>
                  <a:pt x="549" y="845"/>
                </a:lnTo>
                <a:lnTo>
                  <a:pt x="550" y="845"/>
                </a:lnTo>
                <a:lnTo>
                  <a:pt x="551" y="845"/>
                </a:lnTo>
                <a:lnTo>
                  <a:pt x="551" y="845"/>
                </a:lnTo>
                <a:lnTo>
                  <a:pt x="551" y="846"/>
                </a:lnTo>
                <a:lnTo>
                  <a:pt x="552" y="846"/>
                </a:lnTo>
                <a:lnTo>
                  <a:pt x="552" y="848"/>
                </a:lnTo>
                <a:lnTo>
                  <a:pt x="552" y="849"/>
                </a:lnTo>
                <a:lnTo>
                  <a:pt x="554" y="849"/>
                </a:lnTo>
                <a:lnTo>
                  <a:pt x="554" y="850"/>
                </a:lnTo>
                <a:lnTo>
                  <a:pt x="555" y="850"/>
                </a:lnTo>
                <a:lnTo>
                  <a:pt x="556" y="850"/>
                </a:lnTo>
                <a:lnTo>
                  <a:pt x="557" y="850"/>
                </a:lnTo>
                <a:lnTo>
                  <a:pt x="557" y="849"/>
                </a:lnTo>
                <a:lnTo>
                  <a:pt x="557" y="849"/>
                </a:lnTo>
                <a:lnTo>
                  <a:pt x="557" y="849"/>
                </a:lnTo>
                <a:lnTo>
                  <a:pt x="558" y="849"/>
                </a:lnTo>
                <a:lnTo>
                  <a:pt x="558" y="848"/>
                </a:lnTo>
                <a:lnTo>
                  <a:pt x="558" y="847"/>
                </a:lnTo>
                <a:lnTo>
                  <a:pt x="559" y="847"/>
                </a:lnTo>
                <a:lnTo>
                  <a:pt x="559" y="846"/>
                </a:lnTo>
                <a:lnTo>
                  <a:pt x="559" y="845"/>
                </a:lnTo>
                <a:lnTo>
                  <a:pt x="559" y="845"/>
                </a:lnTo>
                <a:lnTo>
                  <a:pt x="559" y="844"/>
                </a:lnTo>
                <a:lnTo>
                  <a:pt x="559" y="843"/>
                </a:lnTo>
                <a:lnTo>
                  <a:pt x="559" y="842"/>
                </a:lnTo>
                <a:lnTo>
                  <a:pt x="559" y="841"/>
                </a:lnTo>
                <a:lnTo>
                  <a:pt x="559" y="840"/>
                </a:lnTo>
                <a:lnTo>
                  <a:pt x="559" y="840"/>
                </a:lnTo>
                <a:lnTo>
                  <a:pt x="560" y="840"/>
                </a:lnTo>
                <a:lnTo>
                  <a:pt x="560" y="839"/>
                </a:lnTo>
                <a:lnTo>
                  <a:pt x="560" y="838"/>
                </a:lnTo>
                <a:lnTo>
                  <a:pt x="561" y="838"/>
                </a:lnTo>
                <a:lnTo>
                  <a:pt x="561" y="838"/>
                </a:lnTo>
                <a:lnTo>
                  <a:pt x="561" y="837"/>
                </a:lnTo>
                <a:lnTo>
                  <a:pt x="562" y="837"/>
                </a:lnTo>
                <a:lnTo>
                  <a:pt x="563" y="837"/>
                </a:lnTo>
                <a:lnTo>
                  <a:pt x="564" y="836"/>
                </a:lnTo>
                <a:lnTo>
                  <a:pt x="564" y="835"/>
                </a:lnTo>
                <a:lnTo>
                  <a:pt x="564" y="835"/>
                </a:lnTo>
                <a:lnTo>
                  <a:pt x="565" y="835"/>
                </a:lnTo>
                <a:lnTo>
                  <a:pt x="566" y="834"/>
                </a:lnTo>
                <a:lnTo>
                  <a:pt x="566" y="834"/>
                </a:lnTo>
                <a:lnTo>
                  <a:pt x="567" y="833"/>
                </a:lnTo>
                <a:lnTo>
                  <a:pt x="568" y="833"/>
                </a:lnTo>
                <a:lnTo>
                  <a:pt x="568" y="832"/>
                </a:lnTo>
                <a:lnTo>
                  <a:pt x="568" y="831"/>
                </a:lnTo>
                <a:lnTo>
                  <a:pt x="568" y="831"/>
                </a:lnTo>
                <a:lnTo>
                  <a:pt x="569" y="831"/>
                </a:lnTo>
                <a:lnTo>
                  <a:pt x="570" y="829"/>
                </a:lnTo>
                <a:lnTo>
                  <a:pt x="570" y="828"/>
                </a:lnTo>
                <a:lnTo>
                  <a:pt x="570" y="827"/>
                </a:lnTo>
                <a:lnTo>
                  <a:pt x="571" y="826"/>
                </a:lnTo>
                <a:lnTo>
                  <a:pt x="571" y="826"/>
                </a:lnTo>
                <a:lnTo>
                  <a:pt x="572" y="826"/>
                </a:lnTo>
                <a:lnTo>
                  <a:pt x="573" y="825"/>
                </a:lnTo>
                <a:lnTo>
                  <a:pt x="574" y="824"/>
                </a:lnTo>
                <a:lnTo>
                  <a:pt x="575" y="824"/>
                </a:lnTo>
                <a:lnTo>
                  <a:pt x="575" y="825"/>
                </a:lnTo>
                <a:lnTo>
                  <a:pt x="576" y="826"/>
                </a:lnTo>
                <a:lnTo>
                  <a:pt x="577" y="826"/>
                </a:lnTo>
                <a:lnTo>
                  <a:pt x="577" y="826"/>
                </a:lnTo>
                <a:lnTo>
                  <a:pt x="578" y="826"/>
                </a:lnTo>
                <a:lnTo>
                  <a:pt x="578" y="827"/>
                </a:lnTo>
                <a:lnTo>
                  <a:pt x="579" y="827"/>
                </a:lnTo>
                <a:lnTo>
                  <a:pt x="579" y="828"/>
                </a:lnTo>
                <a:lnTo>
                  <a:pt x="579" y="828"/>
                </a:lnTo>
                <a:lnTo>
                  <a:pt x="579" y="827"/>
                </a:lnTo>
                <a:lnTo>
                  <a:pt x="581" y="826"/>
                </a:lnTo>
                <a:lnTo>
                  <a:pt x="583" y="823"/>
                </a:lnTo>
                <a:lnTo>
                  <a:pt x="584" y="822"/>
                </a:lnTo>
                <a:lnTo>
                  <a:pt x="584" y="822"/>
                </a:lnTo>
                <a:lnTo>
                  <a:pt x="584" y="821"/>
                </a:lnTo>
                <a:lnTo>
                  <a:pt x="584" y="821"/>
                </a:lnTo>
                <a:lnTo>
                  <a:pt x="584" y="820"/>
                </a:lnTo>
                <a:lnTo>
                  <a:pt x="584" y="819"/>
                </a:lnTo>
                <a:lnTo>
                  <a:pt x="584" y="818"/>
                </a:lnTo>
                <a:lnTo>
                  <a:pt x="584" y="817"/>
                </a:lnTo>
                <a:lnTo>
                  <a:pt x="584" y="817"/>
                </a:lnTo>
                <a:lnTo>
                  <a:pt x="584" y="816"/>
                </a:lnTo>
                <a:lnTo>
                  <a:pt x="584" y="815"/>
                </a:lnTo>
                <a:lnTo>
                  <a:pt x="584" y="814"/>
                </a:lnTo>
                <a:lnTo>
                  <a:pt x="584" y="813"/>
                </a:lnTo>
                <a:lnTo>
                  <a:pt x="584" y="813"/>
                </a:lnTo>
                <a:lnTo>
                  <a:pt x="585" y="812"/>
                </a:lnTo>
                <a:lnTo>
                  <a:pt x="585" y="810"/>
                </a:lnTo>
                <a:lnTo>
                  <a:pt x="585" y="809"/>
                </a:lnTo>
                <a:lnTo>
                  <a:pt x="585" y="808"/>
                </a:lnTo>
                <a:lnTo>
                  <a:pt x="584" y="808"/>
                </a:lnTo>
                <a:lnTo>
                  <a:pt x="584" y="808"/>
                </a:lnTo>
                <a:lnTo>
                  <a:pt x="585" y="808"/>
                </a:lnTo>
                <a:lnTo>
                  <a:pt x="585" y="807"/>
                </a:lnTo>
                <a:lnTo>
                  <a:pt x="585" y="806"/>
                </a:lnTo>
                <a:lnTo>
                  <a:pt x="585" y="805"/>
                </a:lnTo>
                <a:lnTo>
                  <a:pt x="586" y="805"/>
                </a:lnTo>
                <a:lnTo>
                  <a:pt x="586" y="804"/>
                </a:lnTo>
                <a:lnTo>
                  <a:pt x="585" y="804"/>
                </a:lnTo>
                <a:lnTo>
                  <a:pt x="585" y="803"/>
                </a:lnTo>
                <a:lnTo>
                  <a:pt x="585" y="802"/>
                </a:lnTo>
                <a:lnTo>
                  <a:pt x="585" y="801"/>
                </a:lnTo>
                <a:lnTo>
                  <a:pt x="586" y="801"/>
                </a:lnTo>
                <a:lnTo>
                  <a:pt x="586" y="800"/>
                </a:lnTo>
                <a:lnTo>
                  <a:pt x="586" y="799"/>
                </a:lnTo>
                <a:lnTo>
                  <a:pt x="586" y="799"/>
                </a:lnTo>
                <a:lnTo>
                  <a:pt x="585" y="799"/>
                </a:lnTo>
                <a:lnTo>
                  <a:pt x="585" y="798"/>
                </a:lnTo>
                <a:lnTo>
                  <a:pt x="586" y="798"/>
                </a:lnTo>
                <a:lnTo>
                  <a:pt x="586" y="797"/>
                </a:lnTo>
                <a:lnTo>
                  <a:pt x="586" y="796"/>
                </a:lnTo>
                <a:lnTo>
                  <a:pt x="585" y="796"/>
                </a:lnTo>
                <a:lnTo>
                  <a:pt x="584" y="796"/>
                </a:lnTo>
                <a:lnTo>
                  <a:pt x="584" y="795"/>
                </a:lnTo>
                <a:lnTo>
                  <a:pt x="583" y="795"/>
                </a:lnTo>
                <a:lnTo>
                  <a:pt x="582" y="795"/>
                </a:lnTo>
                <a:lnTo>
                  <a:pt x="581" y="795"/>
                </a:lnTo>
                <a:lnTo>
                  <a:pt x="581" y="795"/>
                </a:lnTo>
                <a:lnTo>
                  <a:pt x="581" y="794"/>
                </a:lnTo>
                <a:lnTo>
                  <a:pt x="581" y="793"/>
                </a:lnTo>
                <a:lnTo>
                  <a:pt x="580" y="793"/>
                </a:lnTo>
                <a:lnTo>
                  <a:pt x="580" y="792"/>
                </a:lnTo>
                <a:lnTo>
                  <a:pt x="579" y="792"/>
                </a:lnTo>
                <a:lnTo>
                  <a:pt x="579" y="791"/>
                </a:lnTo>
                <a:lnTo>
                  <a:pt x="579" y="791"/>
                </a:lnTo>
                <a:lnTo>
                  <a:pt x="579" y="790"/>
                </a:lnTo>
                <a:lnTo>
                  <a:pt x="579" y="790"/>
                </a:lnTo>
                <a:lnTo>
                  <a:pt x="579" y="789"/>
                </a:lnTo>
                <a:lnTo>
                  <a:pt x="579" y="788"/>
                </a:lnTo>
                <a:lnTo>
                  <a:pt x="579" y="787"/>
                </a:lnTo>
                <a:lnTo>
                  <a:pt x="579" y="786"/>
                </a:lnTo>
                <a:lnTo>
                  <a:pt x="578" y="786"/>
                </a:lnTo>
                <a:lnTo>
                  <a:pt x="577" y="786"/>
                </a:lnTo>
                <a:lnTo>
                  <a:pt x="576" y="786"/>
                </a:lnTo>
                <a:lnTo>
                  <a:pt x="576" y="785"/>
                </a:lnTo>
                <a:lnTo>
                  <a:pt x="575" y="785"/>
                </a:lnTo>
                <a:lnTo>
                  <a:pt x="575" y="784"/>
                </a:lnTo>
                <a:lnTo>
                  <a:pt x="575" y="784"/>
                </a:lnTo>
                <a:lnTo>
                  <a:pt x="575" y="783"/>
                </a:lnTo>
                <a:lnTo>
                  <a:pt x="574" y="783"/>
                </a:lnTo>
                <a:lnTo>
                  <a:pt x="574" y="782"/>
                </a:lnTo>
                <a:lnTo>
                  <a:pt x="573" y="782"/>
                </a:lnTo>
                <a:lnTo>
                  <a:pt x="573" y="781"/>
                </a:lnTo>
                <a:lnTo>
                  <a:pt x="573" y="781"/>
                </a:lnTo>
                <a:lnTo>
                  <a:pt x="574" y="781"/>
                </a:lnTo>
                <a:lnTo>
                  <a:pt x="574" y="780"/>
                </a:lnTo>
                <a:lnTo>
                  <a:pt x="573" y="780"/>
                </a:lnTo>
                <a:lnTo>
                  <a:pt x="573" y="779"/>
                </a:lnTo>
                <a:lnTo>
                  <a:pt x="573" y="778"/>
                </a:lnTo>
                <a:lnTo>
                  <a:pt x="572" y="778"/>
                </a:lnTo>
                <a:lnTo>
                  <a:pt x="572" y="777"/>
                </a:lnTo>
                <a:lnTo>
                  <a:pt x="572" y="777"/>
                </a:lnTo>
                <a:lnTo>
                  <a:pt x="572" y="776"/>
                </a:lnTo>
                <a:lnTo>
                  <a:pt x="572" y="775"/>
                </a:lnTo>
                <a:lnTo>
                  <a:pt x="572" y="774"/>
                </a:lnTo>
                <a:lnTo>
                  <a:pt x="572" y="773"/>
                </a:lnTo>
                <a:lnTo>
                  <a:pt x="572" y="772"/>
                </a:lnTo>
                <a:lnTo>
                  <a:pt x="572" y="772"/>
                </a:lnTo>
                <a:lnTo>
                  <a:pt x="572" y="771"/>
                </a:lnTo>
                <a:lnTo>
                  <a:pt x="572" y="770"/>
                </a:lnTo>
                <a:lnTo>
                  <a:pt x="572" y="769"/>
                </a:lnTo>
                <a:lnTo>
                  <a:pt x="572" y="768"/>
                </a:lnTo>
                <a:lnTo>
                  <a:pt x="573" y="768"/>
                </a:lnTo>
                <a:lnTo>
                  <a:pt x="572" y="767"/>
                </a:lnTo>
                <a:lnTo>
                  <a:pt x="572" y="766"/>
                </a:lnTo>
                <a:lnTo>
                  <a:pt x="572" y="765"/>
                </a:lnTo>
                <a:lnTo>
                  <a:pt x="572" y="764"/>
                </a:lnTo>
                <a:lnTo>
                  <a:pt x="572" y="763"/>
                </a:lnTo>
                <a:lnTo>
                  <a:pt x="572" y="763"/>
                </a:lnTo>
                <a:lnTo>
                  <a:pt x="571" y="763"/>
                </a:lnTo>
                <a:lnTo>
                  <a:pt x="571" y="762"/>
                </a:lnTo>
                <a:lnTo>
                  <a:pt x="571" y="761"/>
                </a:lnTo>
                <a:lnTo>
                  <a:pt x="571" y="760"/>
                </a:lnTo>
                <a:lnTo>
                  <a:pt x="571" y="759"/>
                </a:lnTo>
                <a:lnTo>
                  <a:pt x="571" y="759"/>
                </a:lnTo>
                <a:lnTo>
                  <a:pt x="571" y="758"/>
                </a:lnTo>
                <a:lnTo>
                  <a:pt x="571" y="757"/>
                </a:lnTo>
                <a:lnTo>
                  <a:pt x="571" y="756"/>
                </a:lnTo>
                <a:lnTo>
                  <a:pt x="572" y="756"/>
                </a:lnTo>
                <a:lnTo>
                  <a:pt x="572" y="755"/>
                </a:lnTo>
                <a:lnTo>
                  <a:pt x="571" y="755"/>
                </a:lnTo>
                <a:lnTo>
                  <a:pt x="571" y="754"/>
                </a:lnTo>
                <a:lnTo>
                  <a:pt x="571" y="754"/>
                </a:lnTo>
                <a:lnTo>
                  <a:pt x="571" y="753"/>
                </a:lnTo>
                <a:lnTo>
                  <a:pt x="571" y="752"/>
                </a:lnTo>
                <a:lnTo>
                  <a:pt x="571" y="751"/>
                </a:lnTo>
                <a:lnTo>
                  <a:pt x="571" y="750"/>
                </a:lnTo>
                <a:lnTo>
                  <a:pt x="571" y="750"/>
                </a:lnTo>
                <a:lnTo>
                  <a:pt x="572" y="749"/>
                </a:lnTo>
                <a:lnTo>
                  <a:pt x="572" y="748"/>
                </a:lnTo>
                <a:lnTo>
                  <a:pt x="572" y="747"/>
                </a:lnTo>
                <a:lnTo>
                  <a:pt x="572" y="746"/>
                </a:lnTo>
                <a:lnTo>
                  <a:pt x="572" y="745"/>
                </a:lnTo>
                <a:lnTo>
                  <a:pt x="572" y="745"/>
                </a:lnTo>
                <a:lnTo>
                  <a:pt x="572" y="744"/>
                </a:lnTo>
                <a:lnTo>
                  <a:pt x="572" y="743"/>
                </a:lnTo>
                <a:lnTo>
                  <a:pt x="572" y="742"/>
                </a:lnTo>
                <a:lnTo>
                  <a:pt x="572" y="741"/>
                </a:lnTo>
                <a:lnTo>
                  <a:pt x="572" y="741"/>
                </a:lnTo>
                <a:lnTo>
                  <a:pt x="572" y="740"/>
                </a:lnTo>
                <a:lnTo>
                  <a:pt x="573" y="740"/>
                </a:lnTo>
                <a:lnTo>
                  <a:pt x="573" y="739"/>
                </a:lnTo>
                <a:lnTo>
                  <a:pt x="572" y="739"/>
                </a:lnTo>
                <a:lnTo>
                  <a:pt x="571" y="739"/>
                </a:lnTo>
                <a:lnTo>
                  <a:pt x="571" y="738"/>
                </a:lnTo>
                <a:lnTo>
                  <a:pt x="571" y="737"/>
                </a:lnTo>
                <a:lnTo>
                  <a:pt x="572" y="737"/>
                </a:lnTo>
                <a:lnTo>
                  <a:pt x="572" y="736"/>
                </a:lnTo>
                <a:lnTo>
                  <a:pt x="572" y="736"/>
                </a:lnTo>
                <a:lnTo>
                  <a:pt x="571" y="736"/>
                </a:lnTo>
                <a:lnTo>
                  <a:pt x="572" y="735"/>
                </a:lnTo>
                <a:lnTo>
                  <a:pt x="572" y="734"/>
                </a:lnTo>
                <a:lnTo>
                  <a:pt x="573" y="733"/>
                </a:lnTo>
                <a:lnTo>
                  <a:pt x="573" y="732"/>
                </a:lnTo>
                <a:lnTo>
                  <a:pt x="573" y="732"/>
                </a:lnTo>
                <a:lnTo>
                  <a:pt x="574" y="732"/>
                </a:lnTo>
                <a:lnTo>
                  <a:pt x="574" y="731"/>
                </a:lnTo>
                <a:lnTo>
                  <a:pt x="574" y="730"/>
                </a:lnTo>
                <a:lnTo>
                  <a:pt x="575" y="729"/>
                </a:lnTo>
                <a:lnTo>
                  <a:pt x="575" y="728"/>
                </a:lnTo>
                <a:lnTo>
                  <a:pt x="575" y="728"/>
                </a:lnTo>
                <a:lnTo>
                  <a:pt x="576" y="728"/>
                </a:lnTo>
                <a:lnTo>
                  <a:pt x="576" y="727"/>
                </a:lnTo>
                <a:lnTo>
                  <a:pt x="576" y="727"/>
                </a:lnTo>
                <a:lnTo>
                  <a:pt x="577" y="727"/>
                </a:lnTo>
                <a:lnTo>
                  <a:pt x="578" y="727"/>
                </a:lnTo>
                <a:lnTo>
                  <a:pt x="578" y="726"/>
                </a:lnTo>
                <a:lnTo>
                  <a:pt x="579" y="726"/>
                </a:lnTo>
                <a:lnTo>
                  <a:pt x="579" y="727"/>
                </a:lnTo>
                <a:lnTo>
                  <a:pt x="579" y="727"/>
                </a:lnTo>
                <a:lnTo>
                  <a:pt x="580" y="727"/>
                </a:lnTo>
                <a:lnTo>
                  <a:pt x="581" y="726"/>
                </a:lnTo>
                <a:lnTo>
                  <a:pt x="582" y="726"/>
                </a:lnTo>
                <a:lnTo>
                  <a:pt x="583" y="725"/>
                </a:lnTo>
                <a:lnTo>
                  <a:pt x="583" y="724"/>
                </a:lnTo>
                <a:lnTo>
                  <a:pt x="584" y="724"/>
                </a:lnTo>
                <a:lnTo>
                  <a:pt x="584" y="723"/>
                </a:lnTo>
                <a:lnTo>
                  <a:pt x="584" y="723"/>
                </a:lnTo>
                <a:lnTo>
                  <a:pt x="584" y="722"/>
                </a:lnTo>
                <a:lnTo>
                  <a:pt x="584" y="721"/>
                </a:lnTo>
                <a:lnTo>
                  <a:pt x="584" y="720"/>
                </a:lnTo>
                <a:lnTo>
                  <a:pt x="584" y="719"/>
                </a:lnTo>
                <a:lnTo>
                  <a:pt x="584" y="718"/>
                </a:lnTo>
                <a:lnTo>
                  <a:pt x="584" y="718"/>
                </a:lnTo>
                <a:lnTo>
                  <a:pt x="584" y="717"/>
                </a:lnTo>
                <a:lnTo>
                  <a:pt x="584" y="717"/>
                </a:lnTo>
                <a:lnTo>
                  <a:pt x="584" y="716"/>
                </a:lnTo>
                <a:lnTo>
                  <a:pt x="583" y="715"/>
                </a:lnTo>
                <a:lnTo>
                  <a:pt x="584" y="715"/>
                </a:lnTo>
                <a:lnTo>
                  <a:pt x="583" y="714"/>
                </a:lnTo>
                <a:lnTo>
                  <a:pt x="583" y="714"/>
                </a:lnTo>
                <a:lnTo>
                  <a:pt x="582" y="714"/>
                </a:lnTo>
                <a:lnTo>
                  <a:pt x="582" y="713"/>
                </a:lnTo>
                <a:lnTo>
                  <a:pt x="582" y="712"/>
                </a:lnTo>
                <a:lnTo>
                  <a:pt x="583" y="712"/>
                </a:lnTo>
                <a:lnTo>
                  <a:pt x="583" y="711"/>
                </a:lnTo>
                <a:lnTo>
                  <a:pt x="583" y="710"/>
                </a:lnTo>
                <a:lnTo>
                  <a:pt x="584" y="710"/>
                </a:lnTo>
                <a:lnTo>
                  <a:pt x="584" y="709"/>
                </a:lnTo>
                <a:lnTo>
                  <a:pt x="584" y="709"/>
                </a:lnTo>
                <a:lnTo>
                  <a:pt x="584" y="709"/>
                </a:lnTo>
                <a:lnTo>
                  <a:pt x="584" y="708"/>
                </a:lnTo>
                <a:lnTo>
                  <a:pt x="584" y="708"/>
                </a:lnTo>
                <a:lnTo>
                  <a:pt x="583" y="708"/>
                </a:lnTo>
                <a:lnTo>
                  <a:pt x="582" y="708"/>
                </a:lnTo>
                <a:lnTo>
                  <a:pt x="581" y="708"/>
                </a:lnTo>
                <a:lnTo>
                  <a:pt x="581" y="707"/>
                </a:lnTo>
                <a:lnTo>
                  <a:pt x="582" y="706"/>
                </a:lnTo>
                <a:lnTo>
                  <a:pt x="582" y="705"/>
                </a:lnTo>
                <a:lnTo>
                  <a:pt x="582" y="705"/>
                </a:lnTo>
                <a:lnTo>
                  <a:pt x="583" y="704"/>
                </a:lnTo>
                <a:lnTo>
                  <a:pt x="583" y="703"/>
                </a:lnTo>
                <a:lnTo>
                  <a:pt x="584" y="703"/>
                </a:lnTo>
                <a:lnTo>
                  <a:pt x="584" y="702"/>
                </a:lnTo>
                <a:lnTo>
                  <a:pt x="584" y="701"/>
                </a:lnTo>
                <a:lnTo>
                  <a:pt x="584" y="700"/>
                </a:lnTo>
                <a:lnTo>
                  <a:pt x="584" y="700"/>
                </a:lnTo>
                <a:lnTo>
                  <a:pt x="585" y="699"/>
                </a:lnTo>
                <a:lnTo>
                  <a:pt x="585" y="698"/>
                </a:lnTo>
                <a:lnTo>
                  <a:pt x="585" y="699"/>
                </a:lnTo>
                <a:lnTo>
                  <a:pt x="586" y="699"/>
                </a:lnTo>
                <a:lnTo>
                  <a:pt x="587" y="699"/>
                </a:lnTo>
                <a:lnTo>
                  <a:pt x="588" y="700"/>
                </a:lnTo>
                <a:lnTo>
                  <a:pt x="588" y="700"/>
                </a:lnTo>
                <a:lnTo>
                  <a:pt x="588" y="699"/>
                </a:lnTo>
                <a:lnTo>
                  <a:pt x="589" y="699"/>
                </a:lnTo>
                <a:lnTo>
                  <a:pt x="589" y="698"/>
                </a:lnTo>
                <a:lnTo>
                  <a:pt x="590" y="698"/>
                </a:lnTo>
                <a:lnTo>
                  <a:pt x="590" y="697"/>
                </a:lnTo>
                <a:lnTo>
                  <a:pt x="591" y="697"/>
                </a:lnTo>
                <a:lnTo>
                  <a:pt x="591" y="696"/>
                </a:lnTo>
                <a:lnTo>
                  <a:pt x="591" y="696"/>
                </a:lnTo>
                <a:lnTo>
                  <a:pt x="591" y="695"/>
                </a:lnTo>
                <a:lnTo>
                  <a:pt x="592" y="695"/>
                </a:lnTo>
                <a:lnTo>
                  <a:pt x="592" y="694"/>
                </a:lnTo>
                <a:lnTo>
                  <a:pt x="592" y="693"/>
                </a:lnTo>
                <a:lnTo>
                  <a:pt x="593" y="693"/>
                </a:lnTo>
                <a:lnTo>
                  <a:pt x="593" y="692"/>
                </a:lnTo>
                <a:lnTo>
                  <a:pt x="593" y="692"/>
                </a:lnTo>
                <a:lnTo>
                  <a:pt x="593" y="691"/>
                </a:lnTo>
                <a:lnTo>
                  <a:pt x="594" y="691"/>
                </a:lnTo>
                <a:lnTo>
                  <a:pt x="594" y="691"/>
                </a:lnTo>
                <a:lnTo>
                  <a:pt x="595" y="690"/>
                </a:lnTo>
                <a:lnTo>
                  <a:pt x="595" y="689"/>
                </a:lnTo>
                <a:lnTo>
                  <a:pt x="595" y="688"/>
                </a:lnTo>
                <a:lnTo>
                  <a:pt x="596" y="688"/>
                </a:lnTo>
                <a:lnTo>
                  <a:pt x="596" y="687"/>
                </a:lnTo>
                <a:lnTo>
                  <a:pt x="596" y="686"/>
                </a:lnTo>
                <a:lnTo>
                  <a:pt x="597" y="686"/>
                </a:lnTo>
                <a:lnTo>
                  <a:pt x="597" y="685"/>
                </a:lnTo>
                <a:lnTo>
                  <a:pt x="596" y="685"/>
                </a:lnTo>
                <a:lnTo>
                  <a:pt x="596" y="684"/>
                </a:lnTo>
                <a:lnTo>
                  <a:pt x="596" y="683"/>
                </a:lnTo>
                <a:lnTo>
                  <a:pt x="595" y="683"/>
                </a:lnTo>
                <a:lnTo>
                  <a:pt x="595" y="682"/>
                </a:lnTo>
                <a:lnTo>
                  <a:pt x="596" y="682"/>
                </a:lnTo>
                <a:lnTo>
                  <a:pt x="597" y="682"/>
                </a:lnTo>
                <a:lnTo>
                  <a:pt x="597" y="682"/>
                </a:lnTo>
                <a:lnTo>
                  <a:pt x="597" y="682"/>
                </a:lnTo>
                <a:lnTo>
                  <a:pt x="597" y="682"/>
                </a:lnTo>
                <a:lnTo>
                  <a:pt x="596" y="682"/>
                </a:lnTo>
                <a:lnTo>
                  <a:pt x="595" y="681"/>
                </a:lnTo>
                <a:lnTo>
                  <a:pt x="596" y="681"/>
                </a:lnTo>
                <a:lnTo>
                  <a:pt x="597" y="681"/>
                </a:lnTo>
                <a:lnTo>
                  <a:pt x="597" y="681"/>
                </a:lnTo>
                <a:lnTo>
                  <a:pt x="597" y="680"/>
                </a:lnTo>
                <a:lnTo>
                  <a:pt x="597" y="680"/>
                </a:lnTo>
                <a:lnTo>
                  <a:pt x="597" y="679"/>
                </a:lnTo>
                <a:lnTo>
                  <a:pt x="596" y="679"/>
                </a:lnTo>
                <a:lnTo>
                  <a:pt x="596" y="678"/>
                </a:lnTo>
                <a:lnTo>
                  <a:pt x="596" y="677"/>
                </a:lnTo>
                <a:lnTo>
                  <a:pt x="596" y="677"/>
                </a:lnTo>
                <a:lnTo>
                  <a:pt x="597" y="676"/>
                </a:lnTo>
                <a:lnTo>
                  <a:pt x="597" y="677"/>
                </a:lnTo>
                <a:lnTo>
                  <a:pt x="597" y="676"/>
                </a:lnTo>
                <a:lnTo>
                  <a:pt x="598" y="676"/>
                </a:lnTo>
                <a:lnTo>
                  <a:pt x="598" y="675"/>
                </a:lnTo>
                <a:lnTo>
                  <a:pt x="598" y="674"/>
                </a:lnTo>
                <a:lnTo>
                  <a:pt x="599" y="674"/>
                </a:lnTo>
                <a:lnTo>
                  <a:pt x="599" y="673"/>
                </a:lnTo>
                <a:lnTo>
                  <a:pt x="600" y="673"/>
                </a:lnTo>
                <a:lnTo>
                  <a:pt x="600" y="673"/>
                </a:lnTo>
                <a:lnTo>
                  <a:pt x="600" y="673"/>
                </a:lnTo>
                <a:lnTo>
                  <a:pt x="601" y="673"/>
                </a:lnTo>
                <a:lnTo>
                  <a:pt x="601" y="673"/>
                </a:lnTo>
                <a:lnTo>
                  <a:pt x="601" y="672"/>
                </a:lnTo>
                <a:lnTo>
                  <a:pt x="601" y="671"/>
                </a:lnTo>
                <a:lnTo>
                  <a:pt x="602" y="671"/>
                </a:lnTo>
                <a:lnTo>
                  <a:pt x="602" y="670"/>
                </a:lnTo>
                <a:lnTo>
                  <a:pt x="602" y="670"/>
                </a:lnTo>
                <a:lnTo>
                  <a:pt x="602" y="671"/>
                </a:lnTo>
                <a:lnTo>
                  <a:pt x="602" y="670"/>
                </a:lnTo>
                <a:lnTo>
                  <a:pt x="602" y="669"/>
                </a:lnTo>
                <a:lnTo>
                  <a:pt x="603" y="669"/>
                </a:lnTo>
                <a:lnTo>
                  <a:pt x="603" y="668"/>
                </a:lnTo>
                <a:lnTo>
                  <a:pt x="603" y="668"/>
                </a:lnTo>
                <a:lnTo>
                  <a:pt x="603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6"/>
                </a:lnTo>
                <a:lnTo>
                  <a:pt x="602" y="666"/>
                </a:lnTo>
                <a:lnTo>
                  <a:pt x="602" y="665"/>
                </a:lnTo>
                <a:lnTo>
                  <a:pt x="603" y="665"/>
                </a:lnTo>
                <a:lnTo>
                  <a:pt x="604" y="665"/>
                </a:lnTo>
                <a:lnTo>
                  <a:pt x="604" y="664"/>
                </a:lnTo>
                <a:lnTo>
                  <a:pt x="605" y="664"/>
                </a:lnTo>
                <a:lnTo>
                  <a:pt x="604" y="664"/>
                </a:lnTo>
                <a:lnTo>
                  <a:pt x="602" y="664"/>
                </a:lnTo>
                <a:lnTo>
                  <a:pt x="602" y="664"/>
                </a:lnTo>
                <a:lnTo>
                  <a:pt x="602" y="663"/>
                </a:lnTo>
                <a:lnTo>
                  <a:pt x="603" y="663"/>
                </a:lnTo>
                <a:lnTo>
                  <a:pt x="604" y="663"/>
                </a:lnTo>
                <a:lnTo>
                  <a:pt x="605" y="663"/>
                </a:lnTo>
                <a:lnTo>
                  <a:pt x="606" y="663"/>
                </a:lnTo>
                <a:lnTo>
                  <a:pt x="606" y="662"/>
                </a:lnTo>
                <a:lnTo>
                  <a:pt x="606" y="662"/>
                </a:lnTo>
                <a:lnTo>
                  <a:pt x="606" y="661"/>
                </a:lnTo>
                <a:lnTo>
                  <a:pt x="606" y="660"/>
                </a:lnTo>
                <a:lnTo>
                  <a:pt x="606" y="659"/>
                </a:lnTo>
                <a:lnTo>
                  <a:pt x="606" y="659"/>
                </a:lnTo>
                <a:lnTo>
                  <a:pt x="606" y="658"/>
                </a:lnTo>
                <a:lnTo>
                  <a:pt x="606" y="657"/>
                </a:lnTo>
                <a:lnTo>
                  <a:pt x="607" y="656"/>
                </a:lnTo>
                <a:lnTo>
                  <a:pt x="607" y="655"/>
                </a:lnTo>
                <a:lnTo>
                  <a:pt x="608" y="655"/>
                </a:lnTo>
                <a:lnTo>
                  <a:pt x="609" y="655"/>
                </a:lnTo>
                <a:lnTo>
                  <a:pt x="609" y="655"/>
                </a:lnTo>
                <a:lnTo>
                  <a:pt x="610" y="655"/>
                </a:lnTo>
                <a:lnTo>
                  <a:pt x="611" y="655"/>
                </a:lnTo>
                <a:lnTo>
                  <a:pt x="611" y="655"/>
                </a:lnTo>
                <a:lnTo>
                  <a:pt x="613" y="655"/>
                </a:lnTo>
                <a:lnTo>
                  <a:pt x="614" y="655"/>
                </a:lnTo>
                <a:lnTo>
                  <a:pt x="615" y="655"/>
                </a:lnTo>
                <a:lnTo>
                  <a:pt x="615" y="655"/>
                </a:lnTo>
                <a:lnTo>
                  <a:pt x="615" y="655"/>
                </a:lnTo>
                <a:lnTo>
                  <a:pt x="616" y="655"/>
                </a:lnTo>
                <a:lnTo>
                  <a:pt x="617" y="655"/>
                </a:lnTo>
                <a:lnTo>
                  <a:pt x="618" y="655"/>
                </a:lnTo>
                <a:lnTo>
                  <a:pt x="619" y="656"/>
                </a:lnTo>
                <a:lnTo>
                  <a:pt x="620" y="656"/>
                </a:lnTo>
                <a:lnTo>
                  <a:pt x="620" y="657"/>
                </a:lnTo>
                <a:lnTo>
                  <a:pt x="620" y="657"/>
                </a:lnTo>
                <a:lnTo>
                  <a:pt x="620" y="658"/>
                </a:lnTo>
                <a:lnTo>
                  <a:pt x="621" y="659"/>
                </a:lnTo>
                <a:lnTo>
                  <a:pt x="621" y="659"/>
                </a:lnTo>
                <a:lnTo>
                  <a:pt x="622" y="659"/>
                </a:lnTo>
                <a:lnTo>
                  <a:pt x="622" y="660"/>
                </a:lnTo>
                <a:lnTo>
                  <a:pt x="623" y="660"/>
                </a:lnTo>
                <a:lnTo>
                  <a:pt x="623" y="661"/>
                </a:lnTo>
                <a:lnTo>
                  <a:pt x="623" y="662"/>
                </a:lnTo>
                <a:lnTo>
                  <a:pt x="624" y="662"/>
                </a:lnTo>
                <a:lnTo>
                  <a:pt x="624" y="663"/>
                </a:lnTo>
                <a:lnTo>
                  <a:pt x="624" y="663"/>
                </a:lnTo>
                <a:lnTo>
                  <a:pt x="624" y="664"/>
                </a:lnTo>
                <a:lnTo>
                  <a:pt x="624" y="664"/>
                </a:lnTo>
                <a:lnTo>
                  <a:pt x="625" y="664"/>
                </a:lnTo>
                <a:lnTo>
                  <a:pt x="625" y="665"/>
                </a:lnTo>
                <a:lnTo>
                  <a:pt x="625" y="666"/>
                </a:lnTo>
                <a:lnTo>
                  <a:pt x="626" y="666"/>
                </a:lnTo>
                <a:lnTo>
                  <a:pt x="626" y="667"/>
                </a:lnTo>
                <a:lnTo>
                  <a:pt x="627" y="667"/>
                </a:lnTo>
                <a:lnTo>
                  <a:pt x="627" y="668"/>
                </a:lnTo>
                <a:lnTo>
                  <a:pt x="627" y="668"/>
                </a:lnTo>
                <a:lnTo>
                  <a:pt x="628" y="669"/>
                </a:lnTo>
                <a:lnTo>
                  <a:pt x="628" y="670"/>
                </a:lnTo>
                <a:lnTo>
                  <a:pt x="629" y="670"/>
                </a:lnTo>
                <a:lnTo>
                  <a:pt x="629" y="671"/>
                </a:lnTo>
                <a:lnTo>
                  <a:pt x="629" y="671"/>
                </a:lnTo>
                <a:lnTo>
                  <a:pt x="629" y="672"/>
                </a:lnTo>
                <a:lnTo>
                  <a:pt x="629" y="673"/>
                </a:lnTo>
                <a:lnTo>
                  <a:pt x="630" y="673"/>
                </a:lnTo>
                <a:lnTo>
                  <a:pt x="630" y="673"/>
                </a:lnTo>
                <a:lnTo>
                  <a:pt x="631" y="674"/>
                </a:lnTo>
                <a:lnTo>
                  <a:pt x="631" y="675"/>
                </a:lnTo>
                <a:lnTo>
                  <a:pt x="632" y="675"/>
                </a:lnTo>
                <a:lnTo>
                  <a:pt x="632" y="676"/>
                </a:lnTo>
                <a:lnTo>
                  <a:pt x="632" y="677"/>
                </a:lnTo>
                <a:lnTo>
                  <a:pt x="633" y="677"/>
                </a:lnTo>
                <a:lnTo>
                  <a:pt x="633" y="677"/>
                </a:lnTo>
                <a:lnTo>
                  <a:pt x="633" y="677"/>
                </a:lnTo>
                <a:lnTo>
                  <a:pt x="633" y="678"/>
                </a:lnTo>
                <a:lnTo>
                  <a:pt x="634" y="678"/>
                </a:lnTo>
                <a:lnTo>
                  <a:pt x="634" y="679"/>
                </a:lnTo>
                <a:lnTo>
                  <a:pt x="634" y="680"/>
                </a:lnTo>
                <a:lnTo>
                  <a:pt x="635" y="680"/>
                </a:lnTo>
                <a:lnTo>
                  <a:pt x="634" y="681"/>
                </a:lnTo>
                <a:lnTo>
                  <a:pt x="635" y="681"/>
                </a:lnTo>
                <a:lnTo>
                  <a:pt x="635" y="682"/>
                </a:lnTo>
                <a:lnTo>
                  <a:pt x="636" y="682"/>
                </a:lnTo>
                <a:lnTo>
                  <a:pt x="636" y="682"/>
                </a:lnTo>
                <a:lnTo>
                  <a:pt x="637" y="682"/>
                </a:lnTo>
                <a:lnTo>
                  <a:pt x="637" y="683"/>
                </a:lnTo>
                <a:lnTo>
                  <a:pt x="637" y="684"/>
                </a:lnTo>
                <a:lnTo>
                  <a:pt x="638" y="684"/>
                </a:lnTo>
                <a:lnTo>
                  <a:pt x="638" y="685"/>
                </a:lnTo>
                <a:lnTo>
                  <a:pt x="638" y="685"/>
                </a:lnTo>
                <a:lnTo>
                  <a:pt x="638" y="686"/>
                </a:lnTo>
                <a:lnTo>
                  <a:pt x="639" y="686"/>
                </a:lnTo>
                <a:lnTo>
                  <a:pt x="639" y="687"/>
                </a:lnTo>
                <a:lnTo>
                  <a:pt x="640" y="687"/>
                </a:lnTo>
                <a:lnTo>
                  <a:pt x="640" y="688"/>
                </a:lnTo>
                <a:lnTo>
                  <a:pt x="641" y="688"/>
                </a:lnTo>
                <a:lnTo>
                  <a:pt x="641" y="689"/>
                </a:lnTo>
                <a:lnTo>
                  <a:pt x="641" y="690"/>
                </a:lnTo>
                <a:lnTo>
                  <a:pt x="642" y="691"/>
                </a:lnTo>
                <a:lnTo>
                  <a:pt x="642" y="691"/>
                </a:lnTo>
                <a:lnTo>
                  <a:pt x="642" y="691"/>
                </a:lnTo>
                <a:lnTo>
                  <a:pt x="642" y="692"/>
                </a:lnTo>
                <a:lnTo>
                  <a:pt x="642" y="693"/>
                </a:lnTo>
                <a:lnTo>
                  <a:pt x="643" y="693"/>
                </a:lnTo>
                <a:lnTo>
                  <a:pt x="643" y="694"/>
                </a:lnTo>
                <a:lnTo>
                  <a:pt x="643" y="695"/>
                </a:lnTo>
                <a:lnTo>
                  <a:pt x="644" y="696"/>
                </a:lnTo>
                <a:lnTo>
                  <a:pt x="644" y="696"/>
                </a:lnTo>
                <a:lnTo>
                  <a:pt x="644" y="697"/>
                </a:lnTo>
                <a:lnTo>
                  <a:pt x="644" y="698"/>
                </a:lnTo>
                <a:lnTo>
                  <a:pt x="644" y="699"/>
                </a:lnTo>
                <a:lnTo>
                  <a:pt x="644" y="700"/>
                </a:lnTo>
                <a:lnTo>
                  <a:pt x="644" y="700"/>
                </a:lnTo>
                <a:lnTo>
                  <a:pt x="644" y="701"/>
                </a:lnTo>
                <a:lnTo>
                  <a:pt x="644" y="702"/>
                </a:lnTo>
                <a:lnTo>
                  <a:pt x="644" y="703"/>
                </a:lnTo>
                <a:lnTo>
                  <a:pt x="644" y="704"/>
                </a:lnTo>
                <a:lnTo>
                  <a:pt x="644" y="705"/>
                </a:lnTo>
                <a:lnTo>
                  <a:pt x="645" y="705"/>
                </a:lnTo>
                <a:lnTo>
                  <a:pt x="645" y="705"/>
                </a:lnTo>
                <a:lnTo>
                  <a:pt x="645" y="706"/>
                </a:lnTo>
                <a:lnTo>
                  <a:pt x="645" y="707"/>
                </a:lnTo>
                <a:lnTo>
                  <a:pt x="645" y="708"/>
                </a:lnTo>
                <a:lnTo>
                  <a:pt x="644" y="708"/>
                </a:lnTo>
                <a:lnTo>
                  <a:pt x="644" y="709"/>
                </a:lnTo>
                <a:lnTo>
                  <a:pt x="644" y="709"/>
                </a:lnTo>
                <a:lnTo>
                  <a:pt x="644" y="710"/>
                </a:lnTo>
                <a:lnTo>
                  <a:pt x="644" y="711"/>
                </a:lnTo>
                <a:lnTo>
                  <a:pt x="644" y="712"/>
                </a:lnTo>
                <a:lnTo>
                  <a:pt x="644" y="713"/>
                </a:lnTo>
                <a:lnTo>
                  <a:pt x="644" y="714"/>
                </a:lnTo>
                <a:lnTo>
                  <a:pt x="643" y="714"/>
                </a:lnTo>
                <a:lnTo>
                  <a:pt x="643" y="714"/>
                </a:lnTo>
                <a:lnTo>
                  <a:pt x="643" y="715"/>
                </a:lnTo>
                <a:lnTo>
                  <a:pt x="643" y="716"/>
                </a:lnTo>
                <a:lnTo>
                  <a:pt x="642" y="716"/>
                </a:lnTo>
                <a:lnTo>
                  <a:pt x="642" y="717"/>
                </a:lnTo>
                <a:lnTo>
                  <a:pt x="643" y="718"/>
                </a:lnTo>
                <a:lnTo>
                  <a:pt x="643" y="718"/>
                </a:lnTo>
                <a:lnTo>
                  <a:pt x="643" y="719"/>
                </a:lnTo>
                <a:lnTo>
                  <a:pt x="643" y="720"/>
                </a:lnTo>
                <a:lnTo>
                  <a:pt x="643" y="721"/>
                </a:lnTo>
                <a:lnTo>
                  <a:pt x="643" y="722"/>
                </a:lnTo>
                <a:lnTo>
                  <a:pt x="644" y="722"/>
                </a:lnTo>
                <a:lnTo>
                  <a:pt x="644" y="723"/>
                </a:lnTo>
                <a:lnTo>
                  <a:pt x="645" y="723"/>
                </a:lnTo>
                <a:lnTo>
                  <a:pt x="646" y="723"/>
                </a:lnTo>
                <a:lnTo>
                  <a:pt x="646" y="724"/>
                </a:lnTo>
                <a:lnTo>
                  <a:pt x="646" y="725"/>
                </a:lnTo>
                <a:lnTo>
                  <a:pt x="647" y="726"/>
                </a:lnTo>
                <a:lnTo>
                  <a:pt x="647" y="727"/>
                </a:lnTo>
                <a:lnTo>
                  <a:pt x="647" y="727"/>
                </a:lnTo>
                <a:lnTo>
                  <a:pt x="647" y="727"/>
                </a:lnTo>
                <a:lnTo>
                  <a:pt x="648" y="727"/>
                </a:lnTo>
                <a:lnTo>
                  <a:pt x="649" y="727"/>
                </a:lnTo>
                <a:lnTo>
                  <a:pt x="649" y="728"/>
                </a:lnTo>
                <a:lnTo>
                  <a:pt x="650" y="728"/>
                </a:lnTo>
                <a:lnTo>
                  <a:pt x="650" y="729"/>
                </a:lnTo>
                <a:lnTo>
                  <a:pt x="650" y="730"/>
                </a:lnTo>
                <a:lnTo>
                  <a:pt x="650" y="731"/>
                </a:lnTo>
                <a:lnTo>
                  <a:pt x="651" y="732"/>
                </a:lnTo>
                <a:lnTo>
                  <a:pt x="651" y="732"/>
                </a:lnTo>
                <a:lnTo>
                  <a:pt x="651" y="732"/>
                </a:lnTo>
                <a:lnTo>
                  <a:pt x="651" y="733"/>
                </a:lnTo>
                <a:lnTo>
                  <a:pt x="652" y="733"/>
                </a:lnTo>
                <a:lnTo>
                  <a:pt x="652" y="734"/>
                </a:lnTo>
                <a:lnTo>
                  <a:pt x="653" y="734"/>
                </a:lnTo>
                <a:lnTo>
                  <a:pt x="653" y="735"/>
                </a:lnTo>
                <a:lnTo>
                  <a:pt x="654" y="735"/>
                </a:lnTo>
                <a:lnTo>
                  <a:pt x="654" y="736"/>
                </a:lnTo>
                <a:lnTo>
                  <a:pt x="655" y="736"/>
                </a:lnTo>
                <a:lnTo>
                  <a:pt x="656" y="736"/>
                </a:lnTo>
                <a:lnTo>
                  <a:pt x="656" y="736"/>
                </a:lnTo>
                <a:lnTo>
                  <a:pt x="657" y="736"/>
                </a:lnTo>
                <a:lnTo>
                  <a:pt x="658" y="736"/>
                </a:lnTo>
                <a:lnTo>
                  <a:pt x="658" y="736"/>
                </a:lnTo>
                <a:lnTo>
                  <a:pt x="659" y="737"/>
                </a:lnTo>
                <a:lnTo>
                  <a:pt x="659" y="738"/>
                </a:lnTo>
                <a:lnTo>
                  <a:pt x="660" y="738"/>
                </a:lnTo>
                <a:lnTo>
                  <a:pt x="660" y="739"/>
                </a:lnTo>
                <a:lnTo>
                  <a:pt x="660" y="740"/>
                </a:lnTo>
                <a:lnTo>
                  <a:pt x="661" y="740"/>
                </a:lnTo>
                <a:lnTo>
                  <a:pt x="662" y="740"/>
                </a:lnTo>
                <a:lnTo>
                  <a:pt x="661" y="739"/>
                </a:lnTo>
                <a:lnTo>
                  <a:pt x="661" y="738"/>
                </a:lnTo>
                <a:lnTo>
                  <a:pt x="662" y="738"/>
                </a:lnTo>
                <a:lnTo>
                  <a:pt x="663" y="738"/>
                </a:lnTo>
                <a:lnTo>
                  <a:pt x="664" y="739"/>
                </a:lnTo>
                <a:lnTo>
                  <a:pt x="665" y="739"/>
                </a:lnTo>
                <a:lnTo>
                  <a:pt x="665" y="739"/>
                </a:lnTo>
                <a:lnTo>
                  <a:pt x="666" y="740"/>
                </a:lnTo>
                <a:lnTo>
                  <a:pt x="666" y="741"/>
                </a:lnTo>
                <a:lnTo>
                  <a:pt x="666" y="742"/>
                </a:lnTo>
                <a:lnTo>
                  <a:pt x="667" y="742"/>
                </a:lnTo>
                <a:lnTo>
                  <a:pt x="668" y="742"/>
                </a:lnTo>
                <a:lnTo>
                  <a:pt x="668" y="741"/>
                </a:lnTo>
                <a:lnTo>
                  <a:pt x="668" y="741"/>
                </a:lnTo>
                <a:lnTo>
                  <a:pt x="669" y="741"/>
                </a:lnTo>
                <a:lnTo>
                  <a:pt x="669" y="740"/>
                </a:lnTo>
                <a:lnTo>
                  <a:pt x="669" y="740"/>
                </a:lnTo>
                <a:lnTo>
                  <a:pt x="669" y="739"/>
                </a:lnTo>
                <a:lnTo>
                  <a:pt x="670" y="739"/>
                </a:lnTo>
                <a:lnTo>
                  <a:pt x="671" y="739"/>
                </a:lnTo>
                <a:lnTo>
                  <a:pt x="672" y="739"/>
                </a:lnTo>
                <a:lnTo>
                  <a:pt x="672" y="738"/>
                </a:lnTo>
                <a:lnTo>
                  <a:pt x="672" y="737"/>
                </a:lnTo>
                <a:lnTo>
                  <a:pt x="672" y="736"/>
                </a:lnTo>
                <a:lnTo>
                  <a:pt x="672" y="736"/>
                </a:lnTo>
                <a:lnTo>
                  <a:pt x="672" y="735"/>
                </a:lnTo>
                <a:lnTo>
                  <a:pt x="673" y="735"/>
                </a:lnTo>
                <a:lnTo>
                  <a:pt x="674" y="735"/>
                </a:lnTo>
                <a:lnTo>
                  <a:pt x="674" y="734"/>
                </a:lnTo>
                <a:lnTo>
                  <a:pt x="674" y="735"/>
                </a:lnTo>
                <a:lnTo>
                  <a:pt x="675" y="734"/>
                </a:lnTo>
                <a:lnTo>
                  <a:pt x="676" y="734"/>
                </a:lnTo>
                <a:lnTo>
                  <a:pt x="676" y="733"/>
                </a:lnTo>
                <a:lnTo>
                  <a:pt x="676" y="732"/>
                </a:lnTo>
                <a:lnTo>
                  <a:pt x="677" y="732"/>
                </a:lnTo>
                <a:lnTo>
                  <a:pt x="677" y="731"/>
                </a:lnTo>
                <a:lnTo>
                  <a:pt x="677" y="730"/>
                </a:lnTo>
                <a:lnTo>
                  <a:pt x="678" y="730"/>
                </a:lnTo>
                <a:lnTo>
                  <a:pt x="678" y="729"/>
                </a:lnTo>
                <a:lnTo>
                  <a:pt x="678" y="729"/>
                </a:lnTo>
                <a:lnTo>
                  <a:pt x="679" y="729"/>
                </a:lnTo>
                <a:lnTo>
                  <a:pt x="680" y="729"/>
                </a:lnTo>
                <a:lnTo>
                  <a:pt x="681" y="729"/>
                </a:lnTo>
                <a:lnTo>
                  <a:pt x="681" y="728"/>
                </a:lnTo>
                <a:lnTo>
                  <a:pt x="682" y="728"/>
                </a:lnTo>
                <a:lnTo>
                  <a:pt x="683" y="728"/>
                </a:lnTo>
                <a:lnTo>
                  <a:pt x="683" y="728"/>
                </a:lnTo>
                <a:lnTo>
                  <a:pt x="683" y="727"/>
                </a:lnTo>
                <a:lnTo>
                  <a:pt x="684" y="727"/>
                </a:lnTo>
                <a:lnTo>
                  <a:pt x="685" y="727"/>
                </a:lnTo>
                <a:lnTo>
                  <a:pt x="686" y="727"/>
                </a:lnTo>
                <a:lnTo>
                  <a:pt x="687" y="727"/>
                </a:lnTo>
                <a:lnTo>
                  <a:pt x="687" y="727"/>
                </a:lnTo>
                <a:lnTo>
                  <a:pt x="687" y="728"/>
                </a:lnTo>
                <a:lnTo>
                  <a:pt x="687" y="729"/>
                </a:lnTo>
                <a:lnTo>
                  <a:pt x="687" y="729"/>
                </a:lnTo>
                <a:lnTo>
                  <a:pt x="686" y="729"/>
                </a:lnTo>
                <a:lnTo>
                  <a:pt x="687" y="729"/>
                </a:lnTo>
                <a:lnTo>
                  <a:pt x="687" y="729"/>
                </a:lnTo>
                <a:lnTo>
                  <a:pt x="688" y="729"/>
                </a:lnTo>
                <a:lnTo>
                  <a:pt x="689" y="728"/>
                </a:lnTo>
                <a:lnTo>
                  <a:pt x="690" y="728"/>
                </a:lnTo>
                <a:lnTo>
                  <a:pt x="691" y="728"/>
                </a:lnTo>
                <a:lnTo>
                  <a:pt x="692" y="728"/>
                </a:lnTo>
                <a:lnTo>
                  <a:pt x="692" y="727"/>
                </a:lnTo>
                <a:lnTo>
                  <a:pt x="691" y="727"/>
                </a:lnTo>
                <a:lnTo>
                  <a:pt x="691" y="727"/>
                </a:lnTo>
                <a:lnTo>
                  <a:pt x="692" y="727"/>
                </a:lnTo>
                <a:lnTo>
                  <a:pt x="692" y="726"/>
                </a:lnTo>
                <a:lnTo>
                  <a:pt x="692" y="726"/>
                </a:lnTo>
                <a:lnTo>
                  <a:pt x="693" y="726"/>
                </a:lnTo>
                <a:lnTo>
                  <a:pt x="693" y="725"/>
                </a:lnTo>
                <a:lnTo>
                  <a:pt x="692" y="725"/>
                </a:lnTo>
                <a:lnTo>
                  <a:pt x="692" y="724"/>
                </a:lnTo>
                <a:lnTo>
                  <a:pt x="692" y="723"/>
                </a:lnTo>
                <a:lnTo>
                  <a:pt x="692" y="723"/>
                </a:lnTo>
                <a:lnTo>
                  <a:pt x="692" y="723"/>
                </a:lnTo>
                <a:lnTo>
                  <a:pt x="691" y="723"/>
                </a:lnTo>
                <a:lnTo>
                  <a:pt x="691" y="722"/>
                </a:lnTo>
                <a:lnTo>
                  <a:pt x="690" y="722"/>
                </a:lnTo>
                <a:lnTo>
                  <a:pt x="690" y="721"/>
                </a:lnTo>
                <a:lnTo>
                  <a:pt x="690" y="720"/>
                </a:lnTo>
                <a:lnTo>
                  <a:pt x="689" y="720"/>
                </a:lnTo>
                <a:lnTo>
                  <a:pt x="689" y="719"/>
                </a:lnTo>
                <a:lnTo>
                  <a:pt x="688" y="719"/>
                </a:lnTo>
                <a:lnTo>
                  <a:pt x="688" y="718"/>
                </a:lnTo>
                <a:lnTo>
                  <a:pt x="688" y="718"/>
                </a:lnTo>
                <a:lnTo>
                  <a:pt x="687" y="718"/>
                </a:lnTo>
                <a:lnTo>
                  <a:pt x="687" y="717"/>
                </a:lnTo>
                <a:lnTo>
                  <a:pt x="687" y="717"/>
                </a:lnTo>
                <a:lnTo>
                  <a:pt x="686" y="717"/>
                </a:lnTo>
                <a:lnTo>
                  <a:pt x="685" y="717"/>
                </a:lnTo>
                <a:lnTo>
                  <a:pt x="685" y="715"/>
                </a:lnTo>
                <a:lnTo>
                  <a:pt x="684" y="715"/>
                </a:lnTo>
                <a:lnTo>
                  <a:pt x="684" y="714"/>
                </a:lnTo>
                <a:lnTo>
                  <a:pt x="684" y="714"/>
                </a:lnTo>
                <a:lnTo>
                  <a:pt x="683" y="714"/>
                </a:lnTo>
                <a:lnTo>
                  <a:pt x="683" y="713"/>
                </a:lnTo>
                <a:lnTo>
                  <a:pt x="682" y="713"/>
                </a:lnTo>
                <a:lnTo>
                  <a:pt x="683" y="712"/>
                </a:lnTo>
                <a:lnTo>
                  <a:pt x="683" y="711"/>
                </a:lnTo>
                <a:lnTo>
                  <a:pt x="682" y="711"/>
                </a:lnTo>
                <a:lnTo>
                  <a:pt x="681" y="711"/>
                </a:lnTo>
                <a:lnTo>
                  <a:pt x="681" y="710"/>
                </a:lnTo>
                <a:lnTo>
                  <a:pt x="680" y="710"/>
                </a:lnTo>
                <a:lnTo>
                  <a:pt x="679" y="710"/>
                </a:lnTo>
                <a:lnTo>
                  <a:pt x="679" y="709"/>
                </a:lnTo>
                <a:lnTo>
                  <a:pt x="680" y="709"/>
                </a:lnTo>
                <a:lnTo>
                  <a:pt x="679" y="709"/>
                </a:lnTo>
                <a:lnTo>
                  <a:pt x="679" y="709"/>
                </a:lnTo>
                <a:lnTo>
                  <a:pt x="679" y="708"/>
                </a:lnTo>
                <a:lnTo>
                  <a:pt x="679" y="707"/>
                </a:lnTo>
                <a:lnTo>
                  <a:pt x="679" y="706"/>
                </a:lnTo>
                <a:lnTo>
                  <a:pt x="679" y="705"/>
                </a:lnTo>
                <a:lnTo>
                  <a:pt x="679" y="705"/>
                </a:lnTo>
                <a:lnTo>
                  <a:pt x="678" y="705"/>
                </a:lnTo>
                <a:lnTo>
                  <a:pt x="678" y="704"/>
                </a:lnTo>
                <a:lnTo>
                  <a:pt x="678" y="703"/>
                </a:lnTo>
                <a:lnTo>
                  <a:pt x="678" y="702"/>
                </a:lnTo>
                <a:lnTo>
                  <a:pt x="679" y="702"/>
                </a:lnTo>
                <a:lnTo>
                  <a:pt x="679" y="701"/>
                </a:lnTo>
                <a:lnTo>
                  <a:pt x="679" y="700"/>
                </a:lnTo>
                <a:lnTo>
                  <a:pt x="679" y="700"/>
                </a:lnTo>
                <a:lnTo>
                  <a:pt x="680" y="700"/>
                </a:lnTo>
                <a:lnTo>
                  <a:pt x="680" y="699"/>
                </a:lnTo>
                <a:lnTo>
                  <a:pt x="680" y="698"/>
                </a:lnTo>
                <a:lnTo>
                  <a:pt x="681" y="698"/>
                </a:lnTo>
                <a:lnTo>
                  <a:pt x="682" y="698"/>
                </a:lnTo>
                <a:lnTo>
                  <a:pt x="683" y="697"/>
                </a:lnTo>
                <a:lnTo>
                  <a:pt x="684" y="697"/>
                </a:lnTo>
                <a:lnTo>
                  <a:pt x="685" y="697"/>
                </a:lnTo>
                <a:lnTo>
                  <a:pt x="686" y="697"/>
                </a:lnTo>
                <a:lnTo>
                  <a:pt x="687" y="697"/>
                </a:lnTo>
                <a:lnTo>
                  <a:pt x="688" y="697"/>
                </a:lnTo>
                <a:lnTo>
                  <a:pt x="690" y="697"/>
                </a:lnTo>
                <a:lnTo>
                  <a:pt x="691" y="697"/>
                </a:lnTo>
                <a:lnTo>
                  <a:pt x="692" y="697"/>
                </a:lnTo>
                <a:lnTo>
                  <a:pt x="693" y="697"/>
                </a:lnTo>
                <a:lnTo>
                  <a:pt x="694" y="697"/>
                </a:lnTo>
                <a:lnTo>
                  <a:pt x="695" y="697"/>
                </a:lnTo>
                <a:lnTo>
                  <a:pt x="696" y="697"/>
                </a:lnTo>
                <a:lnTo>
                  <a:pt x="697" y="697"/>
                </a:lnTo>
                <a:lnTo>
                  <a:pt x="698" y="697"/>
                </a:lnTo>
                <a:lnTo>
                  <a:pt x="699" y="697"/>
                </a:lnTo>
                <a:lnTo>
                  <a:pt x="701" y="697"/>
                </a:lnTo>
                <a:lnTo>
                  <a:pt x="701" y="697"/>
                </a:lnTo>
                <a:lnTo>
                  <a:pt x="703" y="697"/>
                </a:lnTo>
                <a:lnTo>
                  <a:pt x="704" y="697"/>
                </a:lnTo>
                <a:lnTo>
                  <a:pt x="705" y="696"/>
                </a:lnTo>
                <a:lnTo>
                  <a:pt x="706" y="696"/>
                </a:lnTo>
                <a:lnTo>
                  <a:pt x="707" y="696"/>
                </a:lnTo>
                <a:lnTo>
                  <a:pt x="708" y="696"/>
                </a:lnTo>
                <a:lnTo>
                  <a:pt x="709" y="696"/>
                </a:lnTo>
                <a:lnTo>
                  <a:pt x="710" y="696"/>
                </a:lnTo>
                <a:lnTo>
                  <a:pt x="710" y="696"/>
                </a:lnTo>
                <a:lnTo>
                  <a:pt x="712" y="697"/>
                </a:lnTo>
                <a:lnTo>
                  <a:pt x="713" y="697"/>
                </a:lnTo>
                <a:lnTo>
                  <a:pt x="714" y="697"/>
                </a:lnTo>
                <a:lnTo>
                  <a:pt x="714" y="697"/>
                </a:lnTo>
                <a:lnTo>
                  <a:pt x="715" y="697"/>
                </a:lnTo>
                <a:lnTo>
                  <a:pt x="716" y="697"/>
                </a:lnTo>
                <a:lnTo>
                  <a:pt x="717" y="697"/>
                </a:lnTo>
                <a:lnTo>
                  <a:pt x="719" y="697"/>
                </a:lnTo>
                <a:lnTo>
                  <a:pt x="719" y="697"/>
                </a:lnTo>
                <a:lnTo>
                  <a:pt x="720" y="697"/>
                </a:lnTo>
                <a:lnTo>
                  <a:pt x="721" y="697"/>
                </a:lnTo>
                <a:lnTo>
                  <a:pt x="722" y="697"/>
                </a:lnTo>
                <a:lnTo>
                  <a:pt x="723" y="697"/>
                </a:lnTo>
                <a:lnTo>
                  <a:pt x="723" y="697"/>
                </a:lnTo>
                <a:lnTo>
                  <a:pt x="724" y="697"/>
                </a:lnTo>
                <a:lnTo>
                  <a:pt x="725" y="697"/>
                </a:lnTo>
                <a:lnTo>
                  <a:pt x="726" y="697"/>
                </a:lnTo>
                <a:lnTo>
                  <a:pt x="727" y="697"/>
                </a:lnTo>
                <a:lnTo>
                  <a:pt x="728" y="697"/>
                </a:lnTo>
                <a:lnTo>
                  <a:pt x="728" y="698"/>
                </a:lnTo>
                <a:lnTo>
                  <a:pt x="728" y="699"/>
                </a:lnTo>
                <a:lnTo>
                  <a:pt x="728" y="700"/>
                </a:lnTo>
                <a:lnTo>
                  <a:pt x="728" y="700"/>
                </a:lnTo>
                <a:lnTo>
                  <a:pt x="728" y="700"/>
                </a:lnTo>
                <a:lnTo>
                  <a:pt x="729" y="700"/>
                </a:lnTo>
                <a:lnTo>
                  <a:pt x="729" y="701"/>
                </a:lnTo>
                <a:lnTo>
                  <a:pt x="730" y="701"/>
                </a:lnTo>
                <a:lnTo>
                  <a:pt x="731" y="701"/>
                </a:lnTo>
                <a:lnTo>
                  <a:pt x="731" y="702"/>
                </a:lnTo>
                <a:lnTo>
                  <a:pt x="732" y="702"/>
                </a:lnTo>
                <a:lnTo>
                  <a:pt x="732" y="702"/>
                </a:lnTo>
                <a:lnTo>
                  <a:pt x="732" y="703"/>
                </a:lnTo>
                <a:lnTo>
                  <a:pt x="733" y="703"/>
                </a:lnTo>
                <a:lnTo>
                  <a:pt x="733" y="704"/>
                </a:lnTo>
                <a:lnTo>
                  <a:pt x="733" y="705"/>
                </a:lnTo>
                <a:lnTo>
                  <a:pt x="734" y="705"/>
                </a:lnTo>
                <a:lnTo>
                  <a:pt x="734" y="705"/>
                </a:lnTo>
                <a:lnTo>
                  <a:pt x="735" y="705"/>
                </a:lnTo>
                <a:lnTo>
                  <a:pt x="735" y="706"/>
                </a:lnTo>
                <a:lnTo>
                  <a:pt x="734" y="706"/>
                </a:lnTo>
                <a:lnTo>
                  <a:pt x="734" y="707"/>
                </a:lnTo>
                <a:lnTo>
                  <a:pt x="735" y="707"/>
                </a:lnTo>
                <a:lnTo>
                  <a:pt x="735" y="708"/>
                </a:lnTo>
                <a:lnTo>
                  <a:pt x="736" y="708"/>
                </a:lnTo>
                <a:lnTo>
                  <a:pt x="736" y="709"/>
                </a:lnTo>
                <a:lnTo>
                  <a:pt x="736" y="709"/>
                </a:lnTo>
                <a:lnTo>
                  <a:pt x="737" y="709"/>
                </a:lnTo>
                <a:lnTo>
                  <a:pt x="737" y="710"/>
                </a:lnTo>
                <a:lnTo>
                  <a:pt x="737" y="711"/>
                </a:lnTo>
                <a:lnTo>
                  <a:pt x="737" y="711"/>
                </a:lnTo>
                <a:lnTo>
                  <a:pt x="737" y="712"/>
                </a:lnTo>
                <a:lnTo>
                  <a:pt x="737" y="713"/>
                </a:lnTo>
                <a:lnTo>
                  <a:pt x="738" y="713"/>
                </a:lnTo>
                <a:lnTo>
                  <a:pt x="738" y="714"/>
                </a:lnTo>
                <a:lnTo>
                  <a:pt x="738" y="714"/>
                </a:lnTo>
                <a:lnTo>
                  <a:pt x="739" y="715"/>
                </a:lnTo>
                <a:lnTo>
                  <a:pt x="740" y="715"/>
                </a:lnTo>
                <a:lnTo>
                  <a:pt x="740" y="716"/>
                </a:lnTo>
                <a:lnTo>
                  <a:pt x="741" y="716"/>
                </a:lnTo>
                <a:lnTo>
                  <a:pt x="741" y="716"/>
                </a:lnTo>
                <a:lnTo>
                  <a:pt x="742" y="716"/>
                </a:lnTo>
                <a:lnTo>
                  <a:pt x="743" y="716"/>
                </a:lnTo>
                <a:lnTo>
                  <a:pt x="743" y="717"/>
                </a:lnTo>
                <a:lnTo>
                  <a:pt x="744" y="717"/>
                </a:lnTo>
                <a:lnTo>
                  <a:pt x="745" y="717"/>
                </a:lnTo>
                <a:lnTo>
                  <a:pt x="745" y="718"/>
                </a:lnTo>
                <a:lnTo>
                  <a:pt x="746" y="718"/>
                </a:lnTo>
                <a:lnTo>
                  <a:pt x="746" y="718"/>
                </a:lnTo>
                <a:lnTo>
                  <a:pt x="746" y="719"/>
                </a:lnTo>
                <a:lnTo>
                  <a:pt x="746" y="720"/>
                </a:lnTo>
                <a:lnTo>
                  <a:pt x="746" y="721"/>
                </a:lnTo>
                <a:lnTo>
                  <a:pt x="745" y="721"/>
                </a:lnTo>
                <a:lnTo>
                  <a:pt x="745" y="720"/>
                </a:lnTo>
                <a:lnTo>
                  <a:pt x="744" y="720"/>
                </a:lnTo>
                <a:lnTo>
                  <a:pt x="743" y="720"/>
                </a:lnTo>
                <a:lnTo>
                  <a:pt x="742" y="720"/>
                </a:lnTo>
                <a:lnTo>
                  <a:pt x="741" y="720"/>
                </a:lnTo>
                <a:lnTo>
                  <a:pt x="741" y="719"/>
                </a:lnTo>
                <a:lnTo>
                  <a:pt x="741" y="719"/>
                </a:lnTo>
                <a:lnTo>
                  <a:pt x="741" y="720"/>
                </a:lnTo>
                <a:lnTo>
                  <a:pt x="740" y="720"/>
                </a:lnTo>
                <a:lnTo>
                  <a:pt x="740" y="721"/>
                </a:lnTo>
                <a:lnTo>
                  <a:pt x="739" y="721"/>
                </a:lnTo>
                <a:lnTo>
                  <a:pt x="740" y="721"/>
                </a:lnTo>
                <a:lnTo>
                  <a:pt x="740" y="722"/>
                </a:lnTo>
                <a:lnTo>
                  <a:pt x="740" y="723"/>
                </a:lnTo>
                <a:lnTo>
                  <a:pt x="741" y="723"/>
                </a:lnTo>
                <a:lnTo>
                  <a:pt x="741" y="723"/>
                </a:lnTo>
                <a:lnTo>
                  <a:pt x="741" y="723"/>
                </a:lnTo>
                <a:lnTo>
                  <a:pt x="741" y="724"/>
                </a:lnTo>
                <a:lnTo>
                  <a:pt x="742" y="724"/>
                </a:lnTo>
                <a:lnTo>
                  <a:pt x="742" y="725"/>
                </a:lnTo>
                <a:lnTo>
                  <a:pt x="743" y="725"/>
                </a:lnTo>
                <a:lnTo>
                  <a:pt x="744" y="725"/>
                </a:lnTo>
                <a:lnTo>
                  <a:pt x="744" y="726"/>
                </a:lnTo>
                <a:lnTo>
                  <a:pt x="745" y="726"/>
                </a:lnTo>
                <a:lnTo>
                  <a:pt x="745" y="727"/>
                </a:lnTo>
                <a:lnTo>
                  <a:pt x="746" y="727"/>
                </a:lnTo>
                <a:lnTo>
                  <a:pt x="746" y="727"/>
                </a:lnTo>
                <a:lnTo>
                  <a:pt x="746" y="727"/>
                </a:lnTo>
                <a:lnTo>
                  <a:pt x="747" y="727"/>
                </a:lnTo>
                <a:lnTo>
                  <a:pt x="747" y="727"/>
                </a:lnTo>
                <a:lnTo>
                  <a:pt x="748" y="727"/>
                </a:lnTo>
                <a:lnTo>
                  <a:pt x="748" y="726"/>
                </a:lnTo>
                <a:lnTo>
                  <a:pt x="749" y="726"/>
                </a:lnTo>
                <a:lnTo>
                  <a:pt x="750" y="726"/>
                </a:lnTo>
                <a:lnTo>
                  <a:pt x="751" y="726"/>
                </a:lnTo>
                <a:lnTo>
                  <a:pt x="752" y="726"/>
                </a:lnTo>
                <a:lnTo>
                  <a:pt x="752" y="724"/>
                </a:lnTo>
                <a:lnTo>
                  <a:pt x="751" y="724"/>
                </a:lnTo>
                <a:lnTo>
                  <a:pt x="752" y="723"/>
                </a:lnTo>
                <a:lnTo>
                  <a:pt x="752" y="723"/>
                </a:lnTo>
                <a:lnTo>
                  <a:pt x="752" y="721"/>
                </a:lnTo>
                <a:lnTo>
                  <a:pt x="752" y="720"/>
                </a:lnTo>
                <a:lnTo>
                  <a:pt x="752" y="718"/>
                </a:lnTo>
                <a:lnTo>
                  <a:pt x="752" y="718"/>
                </a:lnTo>
                <a:lnTo>
                  <a:pt x="752" y="716"/>
                </a:lnTo>
                <a:lnTo>
                  <a:pt x="753" y="715"/>
                </a:lnTo>
                <a:lnTo>
                  <a:pt x="754" y="714"/>
                </a:lnTo>
                <a:lnTo>
                  <a:pt x="755" y="714"/>
                </a:lnTo>
                <a:lnTo>
                  <a:pt x="756" y="714"/>
                </a:lnTo>
                <a:lnTo>
                  <a:pt x="758" y="714"/>
                </a:lnTo>
                <a:lnTo>
                  <a:pt x="759" y="714"/>
                </a:lnTo>
                <a:lnTo>
                  <a:pt x="759" y="715"/>
                </a:lnTo>
                <a:lnTo>
                  <a:pt x="759" y="716"/>
                </a:lnTo>
                <a:lnTo>
                  <a:pt x="759" y="717"/>
                </a:lnTo>
                <a:lnTo>
                  <a:pt x="759" y="718"/>
                </a:lnTo>
                <a:lnTo>
                  <a:pt x="759" y="719"/>
                </a:lnTo>
                <a:lnTo>
                  <a:pt x="759" y="720"/>
                </a:lnTo>
                <a:lnTo>
                  <a:pt x="759" y="722"/>
                </a:lnTo>
                <a:lnTo>
                  <a:pt x="759" y="723"/>
                </a:lnTo>
                <a:lnTo>
                  <a:pt x="759" y="724"/>
                </a:lnTo>
                <a:lnTo>
                  <a:pt x="760" y="725"/>
                </a:lnTo>
                <a:lnTo>
                  <a:pt x="760" y="726"/>
                </a:lnTo>
                <a:lnTo>
                  <a:pt x="760" y="727"/>
                </a:lnTo>
                <a:lnTo>
                  <a:pt x="760" y="727"/>
                </a:lnTo>
                <a:lnTo>
                  <a:pt x="760" y="729"/>
                </a:lnTo>
                <a:lnTo>
                  <a:pt x="760" y="730"/>
                </a:lnTo>
                <a:lnTo>
                  <a:pt x="759" y="731"/>
                </a:lnTo>
                <a:lnTo>
                  <a:pt x="759" y="732"/>
                </a:lnTo>
                <a:lnTo>
                  <a:pt x="758" y="732"/>
                </a:lnTo>
                <a:lnTo>
                  <a:pt x="757" y="732"/>
                </a:lnTo>
                <a:lnTo>
                  <a:pt x="756" y="732"/>
                </a:lnTo>
                <a:lnTo>
                  <a:pt x="755" y="732"/>
                </a:lnTo>
                <a:lnTo>
                  <a:pt x="755" y="732"/>
                </a:lnTo>
                <a:lnTo>
                  <a:pt x="755" y="732"/>
                </a:lnTo>
                <a:lnTo>
                  <a:pt x="754" y="733"/>
                </a:lnTo>
                <a:lnTo>
                  <a:pt x="753" y="733"/>
                </a:lnTo>
                <a:lnTo>
                  <a:pt x="753" y="734"/>
                </a:lnTo>
                <a:lnTo>
                  <a:pt x="752" y="734"/>
                </a:lnTo>
                <a:lnTo>
                  <a:pt x="752" y="735"/>
                </a:lnTo>
                <a:lnTo>
                  <a:pt x="751" y="736"/>
                </a:lnTo>
                <a:lnTo>
                  <a:pt x="751" y="736"/>
                </a:lnTo>
                <a:lnTo>
                  <a:pt x="751" y="737"/>
                </a:lnTo>
                <a:lnTo>
                  <a:pt x="750" y="737"/>
                </a:lnTo>
                <a:lnTo>
                  <a:pt x="750" y="738"/>
                </a:lnTo>
                <a:lnTo>
                  <a:pt x="751" y="738"/>
                </a:lnTo>
                <a:lnTo>
                  <a:pt x="751" y="739"/>
                </a:lnTo>
                <a:lnTo>
                  <a:pt x="751" y="740"/>
                </a:lnTo>
                <a:lnTo>
                  <a:pt x="752" y="740"/>
                </a:lnTo>
                <a:lnTo>
                  <a:pt x="752" y="741"/>
                </a:lnTo>
                <a:lnTo>
                  <a:pt x="752" y="741"/>
                </a:lnTo>
                <a:lnTo>
                  <a:pt x="753" y="741"/>
                </a:lnTo>
                <a:lnTo>
                  <a:pt x="754" y="741"/>
                </a:lnTo>
                <a:lnTo>
                  <a:pt x="755" y="740"/>
                </a:lnTo>
                <a:lnTo>
                  <a:pt x="755" y="739"/>
                </a:lnTo>
                <a:lnTo>
                  <a:pt x="755" y="739"/>
                </a:lnTo>
                <a:lnTo>
                  <a:pt x="755" y="738"/>
                </a:lnTo>
                <a:lnTo>
                  <a:pt x="756" y="738"/>
                </a:lnTo>
                <a:lnTo>
                  <a:pt x="756" y="737"/>
                </a:lnTo>
                <a:lnTo>
                  <a:pt x="756" y="736"/>
                </a:lnTo>
                <a:lnTo>
                  <a:pt x="755" y="736"/>
                </a:lnTo>
                <a:lnTo>
                  <a:pt x="755" y="736"/>
                </a:lnTo>
                <a:lnTo>
                  <a:pt x="755" y="735"/>
                </a:lnTo>
                <a:lnTo>
                  <a:pt x="755" y="734"/>
                </a:lnTo>
                <a:lnTo>
                  <a:pt x="756" y="733"/>
                </a:lnTo>
                <a:lnTo>
                  <a:pt x="757" y="732"/>
                </a:lnTo>
                <a:lnTo>
                  <a:pt x="758" y="733"/>
                </a:lnTo>
                <a:lnTo>
                  <a:pt x="759" y="733"/>
                </a:lnTo>
                <a:lnTo>
                  <a:pt x="759" y="733"/>
                </a:lnTo>
                <a:lnTo>
                  <a:pt x="759" y="734"/>
                </a:lnTo>
                <a:lnTo>
                  <a:pt x="760" y="735"/>
                </a:lnTo>
                <a:lnTo>
                  <a:pt x="760" y="736"/>
                </a:lnTo>
                <a:lnTo>
                  <a:pt x="761" y="736"/>
                </a:lnTo>
                <a:lnTo>
                  <a:pt x="762" y="736"/>
                </a:lnTo>
                <a:lnTo>
                  <a:pt x="763" y="736"/>
                </a:lnTo>
                <a:lnTo>
                  <a:pt x="764" y="738"/>
                </a:lnTo>
                <a:lnTo>
                  <a:pt x="764" y="739"/>
                </a:lnTo>
                <a:lnTo>
                  <a:pt x="763" y="740"/>
                </a:lnTo>
                <a:lnTo>
                  <a:pt x="763" y="741"/>
                </a:lnTo>
                <a:lnTo>
                  <a:pt x="763" y="741"/>
                </a:lnTo>
                <a:lnTo>
                  <a:pt x="762" y="742"/>
                </a:lnTo>
                <a:lnTo>
                  <a:pt x="763" y="744"/>
                </a:lnTo>
                <a:lnTo>
                  <a:pt x="764" y="745"/>
                </a:lnTo>
                <a:lnTo>
                  <a:pt x="764" y="744"/>
                </a:lnTo>
                <a:lnTo>
                  <a:pt x="764" y="743"/>
                </a:lnTo>
                <a:lnTo>
                  <a:pt x="765" y="742"/>
                </a:lnTo>
                <a:lnTo>
                  <a:pt x="766" y="742"/>
                </a:lnTo>
                <a:lnTo>
                  <a:pt x="767" y="741"/>
                </a:lnTo>
                <a:lnTo>
                  <a:pt x="767" y="741"/>
                </a:lnTo>
                <a:lnTo>
                  <a:pt x="768" y="740"/>
                </a:lnTo>
                <a:lnTo>
                  <a:pt x="770" y="739"/>
                </a:lnTo>
                <a:lnTo>
                  <a:pt x="771" y="739"/>
                </a:lnTo>
                <a:lnTo>
                  <a:pt x="772" y="738"/>
                </a:lnTo>
                <a:lnTo>
                  <a:pt x="773" y="738"/>
                </a:lnTo>
                <a:lnTo>
                  <a:pt x="773" y="737"/>
                </a:lnTo>
                <a:lnTo>
                  <a:pt x="774" y="736"/>
                </a:lnTo>
                <a:lnTo>
                  <a:pt x="775" y="736"/>
                </a:lnTo>
                <a:lnTo>
                  <a:pt x="776" y="736"/>
                </a:lnTo>
                <a:lnTo>
                  <a:pt x="777" y="737"/>
                </a:lnTo>
                <a:lnTo>
                  <a:pt x="778" y="737"/>
                </a:lnTo>
                <a:lnTo>
                  <a:pt x="779" y="738"/>
                </a:lnTo>
                <a:lnTo>
                  <a:pt x="781" y="738"/>
                </a:lnTo>
                <a:lnTo>
                  <a:pt x="782" y="737"/>
                </a:lnTo>
                <a:lnTo>
                  <a:pt x="782" y="737"/>
                </a:lnTo>
                <a:lnTo>
                  <a:pt x="783" y="737"/>
                </a:lnTo>
                <a:lnTo>
                  <a:pt x="784" y="736"/>
                </a:lnTo>
                <a:lnTo>
                  <a:pt x="786" y="736"/>
                </a:lnTo>
                <a:lnTo>
                  <a:pt x="787" y="736"/>
                </a:lnTo>
                <a:lnTo>
                  <a:pt x="786" y="736"/>
                </a:lnTo>
                <a:lnTo>
                  <a:pt x="786" y="735"/>
                </a:lnTo>
                <a:lnTo>
                  <a:pt x="786" y="734"/>
                </a:lnTo>
                <a:lnTo>
                  <a:pt x="787" y="733"/>
                </a:lnTo>
                <a:lnTo>
                  <a:pt x="788" y="732"/>
                </a:lnTo>
                <a:lnTo>
                  <a:pt x="788" y="732"/>
                </a:lnTo>
                <a:lnTo>
                  <a:pt x="789" y="731"/>
                </a:lnTo>
                <a:lnTo>
                  <a:pt x="790" y="732"/>
                </a:lnTo>
                <a:lnTo>
                  <a:pt x="791" y="732"/>
                </a:lnTo>
                <a:lnTo>
                  <a:pt x="791" y="732"/>
                </a:lnTo>
                <a:lnTo>
                  <a:pt x="792" y="731"/>
                </a:lnTo>
                <a:lnTo>
                  <a:pt x="793" y="730"/>
                </a:lnTo>
                <a:lnTo>
                  <a:pt x="794" y="729"/>
                </a:lnTo>
                <a:lnTo>
                  <a:pt x="794" y="730"/>
                </a:lnTo>
                <a:lnTo>
                  <a:pt x="795" y="731"/>
                </a:lnTo>
                <a:lnTo>
                  <a:pt x="794" y="732"/>
                </a:lnTo>
                <a:lnTo>
                  <a:pt x="794" y="733"/>
                </a:lnTo>
                <a:lnTo>
                  <a:pt x="793" y="734"/>
                </a:lnTo>
                <a:lnTo>
                  <a:pt x="793" y="735"/>
                </a:lnTo>
                <a:lnTo>
                  <a:pt x="792" y="736"/>
                </a:lnTo>
                <a:lnTo>
                  <a:pt x="792" y="736"/>
                </a:lnTo>
                <a:lnTo>
                  <a:pt x="792" y="737"/>
                </a:lnTo>
                <a:lnTo>
                  <a:pt x="794" y="736"/>
                </a:lnTo>
                <a:lnTo>
                  <a:pt x="795" y="735"/>
                </a:lnTo>
                <a:lnTo>
                  <a:pt x="794" y="734"/>
                </a:lnTo>
                <a:lnTo>
                  <a:pt x="794" y="735"/>
                </a:lnTo>
                <a:lnTo>
                  <a:pt x="794" y="734"/>
                </a:lnTo>
                <a:lnTo>
                  <a:pt x="795" y="733"/>
                </a:lnTo>
                <a:lnTo>
                  <a:pt x="796" y="732"/>
                </a:lnTo>
                <a:lnTo>
                  <a:pt x="796" y="732"/>
                </a:lnTo>
                <a:lnTo>
                  <a:pt x="796" y="731"/>
                </a:lnTo>
                <a:lnTo>
                  <a:pt x="796" y="731"/>
                </a:lnTo>
                <a:lnTo>
                  <a:pt x="796" y="730"/>
                </a:lnTo>
                <a:lnTo>
                  <a:pt x="797" y="730"/>
                </a:lnTo>
                <a:lnTo>
                  <a:pt x="798" y="729"/>
                </a:lnTo>
                <a:lnTo>
                  <a:pt x="799" y="728"/>
                </a:lnTo>
                <a:lnTo>
                  <a:pt x="800" y="727"/>
                </a:lnTo>
                <a:lnTo>
                  <a:pt x="800" y="727"/>
                </a:lnTo>
                <a:lnTo>
                  <a:pt x="801" y="726"/>
                </a:lnTo>
                <a:lnTo>
                  <a:pt x="801" y="725"/>
                </a:lnTo>
                <a:lnTo>
                  <a:pt x="802" y="723"/>
                </a:lnTo>
                <a:lnTo>
                  <a:pt x="802" y="723"/>
                </a:lnTo>
                <a:lnTo>
                  <a:pt x="803" y="723"/>
                </a:lnTo>
                <a:lnTo>
                  <a:pt x="804" y="723"/>
                </a:lnTo>
                <a:lnTo>
                  <a:pt x="805" y="723"/>
                </a:lnTo>
                <a:lnTo>
                  <a:pt x="805" y="723"/>
                </a:lnTo>
                <a:lnTo>
                  <a:pt x="806" y="723"/>
                </a:lnTo>
                <a:lnTo>
                  <a:pt x="807" y="723"/>
                </a:lnTo>
                <a:lnTo>
                  <a:pt x="808" y="723"/>
                </a:lnTo>
                <a:lnTo>
                  <a:pt x="809" y="723"/>
                </a:lnTo>
                <a:lnTo>
                  <a:pt x="809" y="724"/>
                </a:lnTo>
                <a:lnTo>
                  <a:pt x="809" y="725"/>
                </a:lnTo>
                <a:lnTo>
                  <a:pt x="809" y="726"/>
                </a:lnTo>
                <a:lnTo>
                  <a:pt x="809" y="727"/>
                </a:lnTo>
                <a:lnTo>
                  <a:pt x="809" y="727"/>
                </a:lnTo>
                <a:lnTo>
                  <a:pt x="809" y="728"/>
                </a:lnTo>
                <a:lnTo>
                  <a:pt x="809" y="729"/>
                </a:lnTo>
                <a:lnTo>
                  <a:pt x="809" y="732"/>
                </a:lnTo>
                <a:lnTo>
                  <a:pt x="809" y="732"/>
                </a:lnTo>
                <a:lnTo>
                  <a:pt x="809" y="732"/>
                </a:lnTo>
                <a:lnTo>
                  <a:pt x="810" y="731"/>
                </a:lnTo>
                <a:lnTo>
                  <a:pt x="810" y="730"/>
                </a:lnTo>
                <a:lnTo>
                  <a:pt x="811" y="730"/>
                </a:lnTo>
                <a:lnTo>
                  <a:pt x="812" y="731"/>
                </a:lnTo>
                <a:lnTo>
                  <a:pt x="812" y="732"/>
                </a:lnTo>
                <a:lnTo>
                  <a:pt x="813" y="732"/>
                </a:lnTo>
                <a:lnTo>
                  <a:pt x="814" y="732"/>
                </a:lnTo>
                <a:lnTo>
                  <a:pt x="814" y="732"/>
                </a:lnTo>
                <a:lnTo>
                  <a:pt x="815" y="732"/>
                </a:lnTo>
                <a:lnTo>
                  <a:pt x="815" y="733"/>
                </a:lnTo>
                <a:lnTo>
                  <a:pt x="815" y="732"/>
                </a:lnTo>
                <a:lnTo>
                  <a:pt x="815" y="732"/>
                </a:lnTo>
                <a:lnTo>
                  <a:pt x="816" y="732"/>
                </a:lnTo>
                <a:lnTo>
                  <a:pt x="817" y="732"/>
                </a:lnTo>
                <a:lnTo>
                  <a:pt x="818" y="732"/>
                </a:lnTo>
                <a:lnTo>
                  <a:pt x="818" y="732"/>
                </a:lnTo>
                <a:lnTo>
                  <a:pt x="819" y="732"/>
                </a:lnTo>
                <a:lnTo>
                  <a:pt x="820" y="732"/>
                </a:lnTo>
                <a:lnTo>
                  <a:pt x="821" y="732"/>
                </a:lnTo>
                <a:lnTo>
                  <a:pt x="821" y="732"/>
                </a:lnTo>
                <a:lnTo>
                  <a:pt x="822" y="732"/>
                </a:lnTo>
                <a:lnTo>
                  <a:pt x="823" y="732"/>
                </a:lnTo>
                <a:lnTo>
                  <a:pt x="823" y="733"/>
                </a:lnTo>
                <a:lnTo>
                  <a:pt x="824" y="733"/>
                </a:lnTo>
                <a:lnTo>
                  <a:pt x="826" y="733"/>
                </a:lnTo>
                <a:lnTo>
                  <a:pt x="827" y="734"/>
                </a:lnTo>
                <a:lnTo>
                  <a:pt x="828" y="734"/>
                </a:lnTo>
                <a:lnTo>
                  <a:pt x="829" y="735"/>
                </a:lnTo>
                <a:lnTo>
                  <a:pt x="830" y="734"/>
                </a:lnTo>
                <a:lnTo>
                  <a:pt x="831" y="733"/>
                </a:lnTo>
                <a:lnTo>
                  <a:pt x="831" y="732"/>
                </a:lnTo>
                <a:lnTo>
                  <a:pt x="832" y="732"/>
                </a:lnTo>
                <a:lnTo>
                  <a:pt x="832" y="732"/>
                </a:lnTo>
                <a:lnTo>
                  <a:pt x="833" y="732"/>
                </a:lnTo>
                <a:lnTo>
                  <a:pt x="834" y="732"/>
                </a:lnTo>
                <a:lnTo>
                  <a:pt x="835" y="732"/>
                </a:lnTo>
                <a:lnTo>
                  <a:pt x="836" y="732"/>
                </a:lnTo>
                <a:lnTo>
                  <a:pt x="836" y="732"/>
                </a:lnTo>
                <a:lnTo>
                  <a:pt x="838" y="732"/>
                </a:lnTo>
                <a:lnTo>
                  <a:pt x="839" y="732"/>
                </a:lnTo>
                <a:lnTo>
                  <a:pt x="840" y="732"/>
                </a:lnTo>
                <a:lnTo>
                  <a:pt x="841" y="732"/>
                </a:lnTo>
                <a:lnTo>
                  <a:pt x="841" y="732"/>
                </a:lnTo>
                <a:lnTo>
                  <a:pt x="842" y="731"/>
                </a:lnTo>
                <a:lnTo>
                  <a:pt x="843" y="731"/>
                </a:lnTo>
                <a:lnTo>
                  <a:pt x="844" y="732"/>
                </a:lnTo>
                <a:lnTo>
                  <a:pt x="845" y="732"/>
                </a:lnTo>
                <a:lnTo>
                  <a:pt x="845" y="732"/>
                </a:lnTo>
                <a:lnTo>
                  <a:pt x="846" y="732"/>
                </a:lnTo>
                <a:lnTo>
                  <a:pt x="847" y="732"/>
                </a:lnTo>
                <a:lnTo>
                  <a:pt x="847" y="731"/>
                </a:lnTo>
                <a:lnTo>
                  <a:pt x="848" y="731"/>
                </a:lnTo>
                <a:lnTo>
                  <a:pt x="849" y="731"/>
                </a:lnTo>
                <a:lnTo>
                  <a:pt x="850" y="731"/>
                </a:lnTo>
                <a:lnTo>
                  <a:pt x="850" y="732"/>
                </a:lnTo>
                <a:lnTo>
                  <a:pt x="850" y="732"/>
                </a:lnTo>
                <a:lnTo>
                  <a:pt x="851" y="732"/>
                </a:lnTo>
                <a:lnTo>
                  <a:pt x="852" y="733"/>
                </a:lnTo>
                <a:lnTo>
                  <a:pt x="853" y="735"/>
                </a:lnTo>
                <a:lnTo>
                  <a:pt x="854" y="736"/>
                </a:lnTo>
                <a:lnTo>
                  <a:pt x="854" y="737"/>
                </a:lnTo>
                <a:lnTo>
                  <a:pt x="854" y="738"/>
                </a:lnTo>
                <a:lnTo>
                  <a:pt x="854" y="739"/>
                </a:lnTo>
                <a:lnTo>
                  <a:pt x="855" y="740"/>
                </a:lnTo>
                <a:lnTo>
                  <a:pt x="855" y="741"/>
                </a:lnTo>
                <a:lnTo>
                  <a:pt x="856" y="742"/>
                </a:lnTo>
                <a:lnTo>
                  <a:pt x="857" y="743"/>
                </a:lnTo>
                <a:lnTo>
                  <a:pt x="858" y="743"/>
                </a:lnTo>
                <a:lnTo>
                  <a:pt x="859" y="744"/>
                </a:lnTo>
                <a:lnTo>
                  <a:pt x="859" y="745"/>
                </a:lnTo>
                <a:lnTo>
                  <a:pt x="859" y="746"/>
                </a:lnTo>
                <a:lnTo>
                  <a:pt x="859" y="747"/>
                </a:lnTo>
                <a:lnTo>
                  <a:pt x="860" y="747"/>
                </a:lnTo>
                <a:lnTo>
                  <a:pt x="861" y="747"/>
                </a:lnTo>
                <a:lnTo>
                  <a:pt x="862" y="747"/>
                </a:lnTo>
                <a:lnTo>
                  <a:pt x="863" y="747"/>
                </a:lnTo>
                <a:lnTo>
                  <a:pt x="863" y="747"/>
                </a:lnTo>
                <a:lnTo>
                  <a:pt x="864" y="747"/>
                </a:lnTo>
                <a:lnTo>
                  <a:pt x="865" y="748"/>
                </a:lnTo>
                <a:lnTo>
                  <a:pt x="864" y="748"/>
                </a:lnTo>
                <a:lnTo>
                  <a:pt x="864" y="749"/>
                </a:lnTo>
                <a:lnTo>
                  <a:pt x="863" y="749"/>
                </a:lnTo>
                <a:lnTo>
                  <a:pt x="863" y="749"/>
                </a:lnTo>
                <a:lnTo>
                  <a:pt x="862" y="749"/>
                </a:lnTo>
                <a:lnTo>
                  <a:pt x="861" y="749"/>
                </a:lnTo>
                <a:lnTo>
                  <a:pt x="860" y="749"/>
                </a:lnTo>
                <a:lnTo>
                  <a:pt x="859" y="749"/>
                </a:lnTo>
                <a:lnTo>
                  <a:pt x="859" y="749"/>
                </a:lnTo>
                <a:lnTo>
                  <a:pt x="859" y="750"/>
                </a:lnTo>
                <a:lnTo>
                  <a:pt x="858" y="750"/>
                </a:lnTo>
                <a:lnTo>
                  <a:pt x="858" y="750"/>
                </a:lnTo>
                <a:lnTo>
                  <a:pt x="859" y="750"/>
                </a:lnTo>
                <a:lnTo>
                  <a:pt x="859" y="751"/>
                </a:lnTo>
                <a:lnTo>
                  <a:pt x="858" y="751"/>
                </a:lnTo>
                <a:lnTo>
                  <a:pt x="859" y="751"/>
                </a:lnTo>
                <a:lnTo>
                  <a:pt x="859" y="752"/>
                </a:lnTo>
                <a:lnTo>
                  <a:pt x="859" y="753"/>
                </a:lnTo>
                <a:lnTo>
                  <a:pt x="859" y="753"/>
                </a:lnTo>
                <a:lnTo>
                  <a:pt x="860" y="753"/>
                </a:lnTo>
                <a:lnTo>
                  <a:pt x="861" y="753"/>
                </a:lnTo>
                <a:lnTo>
                  <a:pt x="862" y="753"/>
                </a:lnTo>
                <a:lnTo>
                  <a:pt x="863" y="753"/>
                </a:lnTo>
                <a:lnTo>
                  <a:pt x="864" y="754"/>
                </a:lnTo>
                <a:lnTo>
                  <a:pt x="864" y="754"/>
                </a:lnTo>
                <a:lnTo>
                  <a:pt x="864" y="755"/>
                </a:lnTo>
                <a:lnTo>
                  <a:pt x="863" y="755"/>
                </a:lnTo>
                <a:lnTo>
                  <a:pt x="863" y="755"/>
                </a:lnTo>
                <a:lnTo>
                  <a:pt x="862" y="755"/>
                </a:lnTo>
                <a:lnTo>
                  <a:pt x="861" y="755"/>
                </a:lnTo>
                <a:lnTo>
                  <a:pt x="860" y="755"/>
                </a:lnTo>
                <a:lnTo>
                  <a:pt x="859" y="755"/>
                </a:lnTo>
                <a:lnTo>
                  <a:pt x="859" y="755"/>
                </a:lnTo>
                <a:lnTo>
                  <a:pt x="858" y="755"/>
                </a:lnTo>
                <a:lnTo>
                  <a:pt x="858" y="756"/>
                </a:lnTo>
                <a:lnTo>
                  <a:pt x="858" y="757"/>
                </a:lnTo>
                <a:lnTo>
                  <a:pt x="858" y="758"/>
                </a:lnTo>
                <a:lnTo>
                  <a:pt x="858" y="759"/>
                </a:lnTo>
                <a:lnTo>
                  <a:pt x="858" y="760"/>
                </a:lnTo>
                <a:lnTo>
                  <a:pt x="858" y="762"/>
                </a:lnTo>
                <a:lnTo>
                  <a:pt x="858" y="763"/>
                </a:lnTo>
                <a:lnTo>
                  <a:pt x="858" y="764"/>
                </a:lnTo>
                <a:lnTo>
                  <a:pt x="858" y="765"/>
                </a:lnTo>
                <a:lnTo>
                  <a:pt x="858" y="766"/>
                </a:lnTo>
                <a:lnTo>
                  <a:pt x="859" y="766"/>
                </a:lnTo>
                <a:lnTo>
                  <a:pt x="859" y="766"/>
                </a:lnTo>
                <a:lnTo>
                  <a:pt x="860" y="766"/>
                </a:lnTo>
                <a:lnTo>
                  <a:pt x="861" y="766"/>
                </a:lnTo>
                <a:lnTo>
                  <a:pt x="862" y="766"/>
                </a:lnTo>
                <a:lnTo>
                  <a:pt x="862" y="768"/>
                </a:lnTo>
                <a:lnTo>
                  <a:pt x="861" y="768"/>
                </a:lnTo>
                <a:lnTo>
                  <a:pt x="860" y="768"/>
                </a:lnTo>
                <a:lnTo>
                  <a:pt x="860" y="768"/>
                </a:lnTo>
                <a:lnTo>
                  <a:pt x="860" y="769"/>
                </a:lnTo>
                <a:lnTo>
                  <a:pt x="860" y="768"/>
                </a:lnTo>
                <a:lnTo>
                  <a:pt x="861" y="769"/>
                </a:lnTo>
                <a:lnTo>
                  <a:pt x="862" y="769"/>
                </a:lnTo>
                <a:lnTo>
                  <a:pt x="862" y="770"/>
                </a:lnTo>
                <a:lnTo>
                  <a:pt x="863" y="770"/>
                </a:lnTo>
                <a:lnTo>
                  <a:pt x="863" y="769"/>
                </a:lnTo>
                <a:lnTo>
                  <a:pt x="863" y="769"/>
                </a:lnTo>
                <a:lnTo>
                  <a:pt x="863" y="770"/>
                </a:lnTo>
                <a:lnTo>
                  <a:pt x="863" y="771"/>
                </a:lnTo>
                <a:lnTo>
                  <a:pt x="863" y="771"/>
                </a:lnTo>
                <a:lnTo>
                  <a:pt x="862" y="771"/>
                </a:lnTo>
                <a:lnTo>
                  <a:pt x="861" y="771"/>
                </a:lnTo>
                <a:lnTo>
                  <a:pt x="860" y="771"/>
                </a:lnTo>
                <a:lnTo>
                  <a:pt x="861" y="771"/>
                </a:lnTo>
                <a:lnTo>
                  <a:pt x="862" y="771"/>
                </a:lnTo>
                <a:lnTo>
                  <a:pt x="862" y="772"/>
                </a:lnTo>
                <a:lnTo>
                  <a:pt x="862" y="772"/>
                </a:lnTo>
                <a:lnTo>
                  <a:pt x="862" y="773"/>
                </a:lnTo>
                <a:lnTo>
                  <a:pt x="862" y="774"/>
                </a:lnTo>
                <a:lnTo>
                  <a:pt x="861" y="774"/>
                </a:lnTo>
                <a:lnTo>
                  <a:pt x="861" y="773"/>
                </a:lnTo>
                <a:lnTo>
                  <a:pt x="860" y="773"/>
                </a:lnTo>
                <a:lnTo>
                  <a:pt x="860" y="774"/>
                </a:lnTo>
                <a:lnTo>
                  <a:pt x="860" y="775"/>
                </a:lnTo>
                <a:lnTo>
                  <a:pt x="860" y="776"/>
                </a:lnTo>
                <a:lnTo>
                  <a:pt x="860" y="777"/>
                </a:lnTo>
                <a:lnTo>
                  <a:pt x="860" y="777"/>
                </a:lnTo>
                <a:lnTo>
                  <a:pt x="859" y="778"/>
                </a:lnTo>
                <a:lnTo>
                  <a:pt x="859" y="779"/>
                </a:lnTo>
                <a:lnTo>
                  <a:pt x="859" y="780"/>
                </a:lnTo>
                <a:lnTo>
                  <a:pt x="859" y="780"/>
                </a:lnTo>
                <a:lnTo>
                  <a:pt x="859" y="781"/>
                </a:lnTo>
                <a:lnTo>
                  <a:pt x="859" y="781"/>
                </a:lnTo>
                <a:lnTo>
                  <a:pt x="859" y="782"/>
                </a:lnTo>
                <a:lnTo>
                  <a:pt x="859" y="783"/>
                </a:lnTo>
                <a:lnTo>
                  <a:pt x="858" y="784"/>
                </a:lnTo>
                <a:lnTo>
                  <a:pt x="859" y="784"/>
                </a:lnTo>
                <a:lnTo>
                  <a:pt x="858" y="785"/>
                </a:lnTo>
                <a:lnTo>
                  <a:pt x="858" y="786"/>
                </a:lnTo>
                <a:lnTo>
                  <a:pt x="858" y="786"/>
                </a:lnTo>
                <a:lnTo>
                  <a:pt x="858" y="788"/>
                </a:lnTo>
                <a:lnTo>
                  <a:pt x="858" y="789"/>
                </a:lnTo>
                <a:lnTo>
                  <a:pt x="858" y="790"/>
                </a:lnTo>
                <a:lnTo>
                  <a:pt x="859" y="791"/>
                </a:lnTo>
                <a:lnTo>
                  <a:pt x="859" y="793"/>
                </a:lnTo>
                <a:lnTo>
                  <a:pt x="859" y="795"/>
                </a:lnTo>
                <a:lnTo>
                  <a:pt x="859" y="795"/>
                </a:lnTo>
                <a:lnTo>
                  <a:pt x="859" y="796"/>
                </a:lnTo>
                <a:lnTo>
                  <a:pt x="859" y="797"/>
                </a:lnTo>
                <a:lnTo>
                  <a:pt x="860" y="798"/>
                </a:lnTo>
                <a:lnTo>
                  <a:pt x="860" y="799"/>
                </a:lnTo>
                <a:lnTo>
                  <a:pt x="860" y="800"/>
                </a:lnTo>
                <a:lnTo>
                  <a:pt x="860" y="801"/>
                </a:lnTo>
                <a:lnTo>
                  <a:pt x="860" y="802"/>
                </a:lnTo>
                <a:lnTo>
                  <a:pt x="861" y="803"/>
                </a:lnTo>
                <a:lnTo>
                  <a:pt x="860" y="804"/>
                </a:lnTo>
                <a:lnTo>
                  <a:pt x="859" y="804"/>
                </a:lnTo>
                <a:lnTo>
                  <a:pt x="859" y="804"/>
                </a:lnTo>
                <a:lnTo>
                  <a:pt x="860" y="804"/>
                </a:lnTo>
                <a:lnTo>
                  <a:pt x="861" y="804"/>
                </a:lnTo>
                <a:lnTo>
                  <a:pt x="862" y="804"/>
                </a:lnTo>
                <a:lnTo>
                  <a:pt x="862" y="805"/>
                </a:lnTo>
                <a:lnTo>
                  <a:pt x="862" y="806"/>
                </a:lnTo>
                <a:lnTo>
                  <a:pt x="862" y="807"/>
                </a:lnTo>
                <a:lnTo>
                  <a:pt x="861" y="807"/>
                </a:lnTo>
                <a:lnTo>
                  <a:pt x="860" y="807"/>
                </a:lnTo>
                <a:lnTo>
                  <a:pt x="860" y="808"/>
                </a:lnTo>
                <a:lnTo>
                  <a:pt x="859" y="808"/>
                </a:lnTo>
                <a:lnTo>
                  <a:pt x="859" y="808"/>
                </a:lnTo>
                <a:lnTo>
                  <a:pt x="859" y="808"/>
                </a:lnTo>
                <a:lnTo>
                  <a:pt x="859" y="809"/>
                </a:lnTo>
                <a:lnTo>
                  <a:pt x="859" y="810"/>
                </a:lnTo>
                <a:lnTo>
                  <a:pt x="859" y="811"/>
                </a:lnTo>
                <a:lnTo>
                  <a:pt x="859" y="812"/>
                </a:lnTo>
                <a:lnTo>
                  <a:pt x="858" y="812"/>
                </a:lnTo>
                <a:lnTo>
                  <a:pt x="858" y="813"/>
                </a:lnTo>
                <a:lnTo>
                  <a:pt x="858" y="813"/>
                </a:lnTo>
                <a:lnTo>
                  <a:pt x="858" y="814"/>
                </a:lnTo>
                <a:lnTo>
                  <a:pt x="858" y="815"/>
                </a:lnTo>
                <a:lnTo>
                  <a:pt x="858" y="816"/>
                </a:lnTo>
                <a:lnTo>
                  <a:pt x="858" y="817"/>
                </a:lnTo>
                <a:lnTo>
                  <a:pt x="858" y="817"/>
                </a:lnTo>
                <a:lnTo>
                  <a:pt x="857" y="818"/>
                </a:lnTo>
                <a:lnTo>
                  <a:pt x="857" y="819"/>
                </a:lnTo>
                <a:lnTo>
                  <a:pt x="857" y="820"/>
                </a:lnTo>
                <a:lnTo>
                  <a:pt x="857" y="821"/>
                </a:lnTo>
                <a:lnTo>
                  <a:pt x="856" y="821"/>
                </a:lnTo>
                <a:lnTo>
                  <a:pt x="857" y="822"/>
                </a:lnTo>
                <a:lnTo>
                  <a:pt x="857" y="822"/>
                </a:lnTo>
                <a:lnTo>
                  <a:pt x="856" y="822"/>
                </a:lnTo>
                <a:lnTo>
                  <a:pt x="856" y="823"/>
                </a:lnTo>
                <a:lnTo>
                  <a:pt x="855" y="824"/>
                </a:lnTo>
                <a:lnTo>
                  <a:pt x="855" y="825"/>
                </a:lnTo>
                <a:lnTo>
                  <a:pt x="854" y="826"/>
                </a:lnTo>
                <a:lnTo>
                  <a:pt x="854" y="826"/>
                </a:lnTo>
                <a:lnTo>
                  <a:pt x="855" y="826"/>
                </a:lnTo>
                <a:lnTo>
                  <a:pt x="855" y="827"/>
                </a:lnTo>
                <a:lnTo>
                  <a:pt x="855" y="828"/>
                </a:lnTo>
                <a:lnTo>
                  <a:pt x="855" y="829"/>
                </a:lnTo>
                <a:lnTo>
                  <a:pt x="854" y="829"/>
                </a:lnTo>
                <a:lnTo>
                  <a:pt x="854" y="829"/>
                </a:lnTo>
                <a:lnTo>
                  <a:pt x="853" y="830"/>
                </a:lnTo>
                <a:lnTo>
                  <a:pt x="852" y="830"/>
                </a:lnTo>
                <a:lnTo>
                  <a:pt x="852" y="831"/>
                </a:lnTo>
                <a:lnTo>
                  <a:pt x="851" y="831"/>
                </a:lnTo>
                <a:lnTo>
                  <a:pt x="851" y="831"/>
                </a:lnTo>
                <a:lnTo>
                  <a:pt x="850" y="831"/>
                </a:lnTo>
                <a:lnTo>
                  <a:pt x="850" y="832"/>
                </a:lnTo>
                <a:lnTo>
                  <a:pt x="850" y="832"/>
                </a:lnTo>
                <a:lnTo>
                  <a:pt x="850" y="833"/>
                </a:lnTo>
                <a:lnTo>
                  <a:pt x="850" y="834"/>
                </a:lnTo>
                <a:lnTo>
                  <a:pt x="849" y="834"/>
                </a:lnTo>
                <a:lnTo>
                  <a:pt x="849" y="835"/>
                </a:lnTo>
                <a:lnTo>
                  <a:pt x="848" y="835"/>
                </a:lnTo>
                <a:lnTo>
                  <a:pt x="848" y="835"/>
                </a:lnTo>
                <a:lnTo>
                  <a:pt x="848" y="836"/>
                </a:lnTo>
                <a:lnTo>
                  <a:pt x="847" y="836"/>
                </a:lnTo>
                <a:lnTo>
                  <a:pt x="847" y="837"/>
                </a:lnTo>
                <a:lnTo>
                  <a:pt x="847" y="838"/>
                </a:lnTo>
                <a:lnTo>
                  <a:pt x="846" y="838"/>
                </a:lnTo>
                <a:lnTo>
                  <a:pt x="846" y="839"/>
                </a:lnTo>
                <a:lnTo>
                  <a:pt x="846" y="840"/>
                </a:lnTo>
                <a:lnTo>
                  <a:pt x="845" y="840"/>
                </a:lnTo>
                <a:lnTo>
                  <a:pt x="845" y="840"/>
                </a:lnTo>
                <a:lnTo>
                  <a:pt x="845" y="841"/>
                </a:lnTo>
                <a:lnTo>
                  <a:pt x="846" y="841"/>
                </a:lnTo>
                <a:lnTo>
                  <a:pt x="847" y="841"/>
                </a:lnTo>
                <a:lnTo>
                  <a:pt x="848" y="841"/>
                </a:lnTo>
                <a:lnTo>
                  <a:pt x="848" y="842"/>
                </a:lnTo>
                <a:lnTo>
                  <a:pt x="848" y="843"/>
                </a:lnTo>
                <a:lnTo>
                  <a:pt x="848" y="844"/>
                </a:lnTo>
                <a:lnTo>
                  <a:pt x="847" y="844"/>
                </a:lnTo>
                <a:lnTo>
                  <a:pt x="846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5"/>
                </a:lnTo>
                <a:lnTo>
                  <a:pt x="845" y="845"/>
                </a:lnTo>
                <a:lnTo>
                  <a:pt x="845" y="846"/>
                </a:lnTo>
                <a:lnTo>
                  <a:pt x="845" y="846"/>
                </a:lnTo>
                <a:lnTo>
                  <a:pt x="845" y="847"/>
                </a:lnTo>
                <a:lnTo>
                  <a:pt x="845" y="848"/>
                </a:lnTo>
                <a:lnTo>
                  <a:pt x="845" y="849"/>
                </a:lnTo>
                <a:lnTo>
                  <a:pt x="845" y="849"/>
                </a:lnTo>
                <a:lnTo>
                  <a:pt x="845" y="850"/>
                </a:lnTo>
                <a:lnTo>
                  <a:pt x="844" y="850"/>
                </a:lnTo>
                <a:lnTo>
                  <a:pt x="843" y="850"/>
                </a:lnTo>
                <a:lnTo>
                  <a:pt x="842" y="850"/>
                </a:lnTo>
                <a:lnTo>
                  <a:pt x="842" y="851"/>
                </a:lnTo>
                <a:lnTo>
                  <a:pt x="841" y="852"/>
                </a:lnTo>
                <a:lnTo>
                  <a:pt x="841" y="853"/>
                </a:lnTo>
                <a:lnTo>
                  <a:pt x="841" y="853"/>
                </a:lnTo>
                <a:lnTo>
                  <a:pt x="841" y="854"/>
                </a:lnTo>
                <a:lnTo>
                  <a:pt x="840" y="854"/>
                </a:lnTo>
                <a:lnTo>
                  <a:pt x="840" y="855"/>
                </a:lnTo>
                <a:lnTo>
                  <a:pt x="840" y="856"/>
                </a:lnTo>
                <a:lnTo>
                  <a:pt x="839" y="856"/>
                </a:lnTo>
                <a:lnTo>
                  <a:pt x="839" y="857"/>
                </a:lnTo>
                <a:lnTo>
                  <a:pt x="838" y="857"/>
                </a:lnTo>
                <a:lnTo>
                  <a:pt x="838" y="858"/>
                </a:lnTo>
                <a:lnTo>
                  <a:pt x="837" y="858"/>
                </a:lnTo>
                <a:lnTo>
                  <a:pt x="836" y="858"/>
                </a:lnTo>
                <a:lnTo>
                  <a:pt x="836" y="858"/>
                </a:lnTo>
                <a:lnTo>
                  <a:pt x="836" y="858"/>
                </a:lnTo>
                <a:lnTo>
                  <a:pt x="836" y="859"/>
                </a:lnTo>
                <a:lnTo>
                  <a:pt x="835" y="859"/>
                </a:lnTo>
                <a:lnTo>
                  <a:pt x="835" y="860"/>
                </a:lnTo>
                <a:lnTo>
                  <a:pt x="835" y="861"/>
                </a:lnTo>
                <a:lnTo>
                  <a:pt x="834" y="861"/>
                </a:lnTo>
                <a:lnTo>
                  <a:pt x="834" y="862"/>
                </a:lnTo>
                <a:lnTo>
                  <a:pt x="833" y="862"/>
                </a:lnTo>
                <a:lnTo>
                  <a:pt x="833" y="863"/>
                </a:lnTo>
                <a:lnTo>
                  <a:pt x="832" y="863"/>
                </a:lnTo>
                <a:lnTo>
                  <a:pt x="832" y="863"/>
                </a:lnTo>
                <a:lnTo>
                  <a:pt x="832" y="863"/>
                </a:lnTo>
                <a:lnTo>
                  <a:pt x="832" y="864"/>
                </a:lnTo>
                <a:lnTo>
                  <a:pt x="831" y="865"/>
                </a:lnTo>
                <a:lnTo>
                  <a:pt x="831" y="866"/>
                </a:lnTo>
                <a:lnTo>
                  <a:pt x="830" y="866"/>
                </a:lnTo>
                <a:lnTo>
                  <a:pt x="830" y="867"/>
                </a:lnTo>
                <a:lnTo>
                  <a:pt x="830" y="867"/>
                </a:lnTo>
                <a:lnTo>
                  <a:pt x="830" y="868"/>
                </a:lnTo>
                <a:lnTo>
                  <a:pt x="829" y="868"/>
                </a:lnTo>
                <a:lnTo>
                  <a:pt x="829" y="869"/>
                </a:lnTo>
                <a:lnTo>
                  <a:pt x="828" y="869"/>
                </a:lnTo>
                <a:lnTo>
                  <a:pt x="827" y="870"/>
                </a:lnTo>
                <a:lnTo>
                  <a:pt x="827" y="871"/>
                </a:lnTo>
                <a:lnTo>
                  <a:pt x="827" y="872"/>
                </a:lnTo>
                <a:lnTo>
                  <a:pt x="828" y="872"/>
                </a:lnTo>
                <a:lnTo>
                  <a:pt x="827" y="872"/>
                </a:lnTo>
                <a:lnTo>
                  <a:pt x="827" y="873"/>
                </a:lnTo>
                <a:lnTo>
                  <a:pt x="827" y="874"/>
                </a:lnTo>
                <a:lnTo>
                  <a:pt x="826" y="875"/>
                </a:lnTo>
                <a:lnTo>
                  <a:pt x="826" y="876"/>
                </a:lnTo>
                <a:lnTo>
                  <a:pt x="826" y="876"/>
                </a:lnTo>
                <a:lnTo>
                  <a:pt x="825" y="876"/>
                </a:lnTo>
                <a:lnTo>
                  <a:pt x="825" y="877"/>
                </a:lnTo>
                <a:lnTo>
                  <a:pt x="825" y="878"/>
                </a:lnTo>
                <a:lnTo>
                  <a:pt x="825" y="879"/>
                </a:lnTo>
                <a:lnTo>
                  <a:pt x="825" y="880"/>
                </a:lnTo>
                <a:lnTo>
                  <a:pt x="825" y="881"/>
                </a:lnTo>
                <a:lnTo>
                  <a:pt x="825" y="881"/>
                </a:lnTo>
                <a:lnTo>
                  <a:pt x="825" y="882"/>
                </a:lnTo>
                <a:lnTo>
                  <a:pt x="825" y="883"/>
                </a:lnTo>
                <a:lnTo>
                  <a:pt x="825" y="884"/>
                </a:lnTo>
                <a:lnTo>
                  <a:pt x="825" y="885"/>
                </a:lnTo>
                <a:lnTo>
                  <a:pt x="825" y="885"/>
                </a:lnTo>
                <a:lnTo>
                  <a:pt x="825" y="886"/>
                </a:lnTo>
                <a:lnTo>
                  <a:pt x="825" y="887"/>
                </a:lnTo>
                <a:lnTo>
                  <a:pt x="825" y="888"/>
                </a:lnTo>
                <a:lnTo>
                  <a:pt x="826" y="888"/>
                </a:lnTo>
                <a:lnTo>
                  <a:pt x="826" y="889"/>
                </a:lnTo>
                <a:lnTo>
                  <a:pt x="826" y="890"/>
                </a:lnTo>
                <a:lnTo>
                  <a:pt x="826" y="890"/>
                </a:lnTo>
                <a:lnTo>
                  <a:pt x="826" y="891"/>
                </a:lnTo>
                <a:lnTo>
                  <a:pt x="826" y="892"/>
                </a:lnTo>
                <a:lnTo>
                  <a:pt x="827" y="893"/>
                </a:lnTo>
                <a:lnTo>
                  <a:pt x="827" y="893"/>
                </a:lnTo>
                <a:lnTo>
                  <a:pt x="827" y="894"/>
                </a:lnTo>
                <a:lnTo>
                  <a:pt x="828" y="894"/>
                </a:lnTo>
                <a:lnTo>
                  <a:pt x="829" y="895"/>
                </a:lnTo>
                <a:lnTo>
                  <a:pt x="830" y="895"/>
                </a:lnTo>
                <a:lnTo>
                  <a:pt x="830" y="896"/>
                </a:lnTo>
                <a:lnTo>
                  <a:pt x="831" y="896"/>
                </a:lnTo>
                <a:lnTo>
                  <a:pt x="831" y="897"/>
                </a:lnTo>
                <a:lnTo>
                  <a:pt x="832" y="897"/>
                </a:lnTo>
                <a:lnTo>
                  <a:pt x="832" y="898"/>
                </a:lnTo>
                <a:lnTo>
                  <a:pt x="832" y="898"/>
                </a:lnTo>
                <a:lnTo>
                  <a:pt x="832" y="899"/>
                </a:lnTo>
                <a:lnTo>
                  <a:pt x="833" y="899"/>
                </a:lnTo>
                <a:lnTo>
                  <a:pt x="834" y="899"/>
                </a:lnTo>
                <a:lnTo>
                  <a:pt x="835" y="899"/>
                </a:lnTo>
                <a:lnTo>
                  <a:pt x="835" y="900"/>
                </a:lnTo>
                <a:lnTo>
                  <a:pt x="836" y="901"/>
                </a:lnTo>
                <a:lnTo>
                  <a:pt x="836" y="902"/>
                </a:lnTo>
                <a:lnTo>
                  <a:pt x="836" y="903"/>
                </a:lnTo>
                <a:lnTo>
                  <a:pt x="836" y="903"/>
                </a:lnTo>
                <a:lnTo>
                  <a:pt x="836" y="904"/>
                </a:lnTo>
                <a:lnTo>
                  <a:pt x="836" y="905"/>
                </a:lnTo>
                <a:lnTo>
                  <a:pt x="837" y="905"/>
                </a:lnTo>
                <a:lnTo>
                  <a:pt x="837" y="906"/>
                </a:lnTo>
                <a:lnTo>
                  <a:pt x="837" y="907"/>
                </a:lnTo>
                <a:lnTo>
                  <a:pt x="838" y="907"/>
                </a:lnTo>
                <a:lnTo>
                  <a:pt x="839" y="907"/>
                </a:lnTo>
                <a:lnTo>
                  <a:pt x="840" y="907"/>
                </a:lnTo>
                <a:lnTo>
                  <a:pt x="840" y="908"/>
                </a:lnTo>
                <a:lnTo>
                  <a:pt x="841" y="908"/>
                </a:lnTo>
                <a:lnTo>
                  <a:pt x="841" y="908"/>
                </a:lnTo>
                <a:lnTo>
                  <a:pt x="841" y="909"/>
                </a:lnTo>
                <a:lnTo>
                  <a:pt x="840" y="909"/>
                </a:lnTo>
                <a:lnTo>
                  <a:pt x="839" y="909"/>
                </a:lnTo>
                <a:lnTo>
                  <a:pt x="840" y="909"/>
                </a:lnTo>
                <a:lnTo>
                  <a:pt x="840" y="910"/>
                </a:lnTo>
                <a:lnTo>
                  <a:pt x="840" y="911"/>
                </a:lnTo>
                <a:lnTo>
                  <a:pt x="840" y="912"/>
                </a:lnTo>
                <a:lnTo>
                  <a:pt x="839" y="912"/>
                </a:lnTo>
                <a:lnTo>
                  <a:pt x="839" y="913"/>
                </a:lnTo>
                <a:lnTo>
                  <a:pt x="839" y="914"/>
                </a:lnTo>
                <a:lnTo>
                  <a:pt x="839" y="915"/>
                </a:lnTo>
                <a:lnTo>
                  <a:pt x="839" y="916"/>
                </a:lnTo>
                <a:lnTo>
                  <a:pt x="838" y="917"/>
                </a:lnTo>
                <a:lnTo>
                  <a:pt x="838" y="917"/>
                </a:lnTo>
                <a:lnTo>
                  <a:pt x="838" y="918"/>
                </a:lnTo>
                <a:lnTo>
                  <a:pt x="838" y="919"/>
                </a:lnTo>
                <a:lnTo>
                  <a:pt x="838" y="920"/>
                </a:lnTo>
                <a:lnTo>
                  <a:pt x="838" y="921"/>
                </a:lnTo>
                <a:lnTo>
                  <a:pt x="838" y="921"/>
                </a:lnTo>
                <a:lnTo>
                  <a:pt x="838" y="922"/>
                </a:lnTo>
                <a:lnTo>
                  <a:pt x="838" y="923"/>
                </a:lnTo>
                <a:lnTo>
                  <a:pt x="837" y="923"/>
                </a:lnTo>
                <a:lnTo>
                  <a:pt x="837" y="924"/>
                </a:lnTo>
                <a:lnTo>
                  <a:pt x="837" y="925"/>
                </a:lnTo>
                <a:lnTo>
                  <a:pt x="837" y="926"/>
                </a:lnTo>
                <a:lnTo>
                  <a:pt x="837" y="926"/>
                </a:lnTo>
                <a:lnTo>
                  <a:pt x="838" y="926"/>
                </a:lnTo>
                <a:lnTo>
                  <a:pt x="838" y="927"/>
                </a:lnTo>
                <a:lnTo>
                  <a:pt x="838" y="928"/>
                </a:lnTo>
                <a:lnTo>
                  <a:pt x="838" y="929"/>
                </a:lnTo>
                <a:lnTo>
                  <a:pt x="838" y="930"/>
                </a:lnTo>
                <a:lnTo>
                  <a:pt x="838" y="930"/>
                </a:lnTo>
                <a:lnTo>
                  <a:pt x="838" y="931"/>
                </a:lnTo>
                <a:lnTo>
                  <a:pt x="838" y="932"/>
                </a:lnTo>
                <a:lnTo>
                  <a:pt x="838" y="933"/>
                </a:lnTo>
                <a:lnTo>
                  <a:pt x="838" y="934"/>
                </a:lnTo>
                <a:lnTo>
                  <a:pt x="838" y="935"/>
                </a:lnTo>
                <a:lnTo>
                  <a:pt x="838" y="935"/>
                </a:lnTo>
                <a:lnTo>
                  <a:pt x="839" y="935"/>
                </a:lnTo>
                <a:lnTo>
                  <a:pt x="839" y="936"/>
                </a:lnTo>
                <a:lnTo>
                  <a:pt x="839" y="937"/>
                </a:lnTo>
                <a:lnTo>
                  <a:pt x="839" y="938"/>
                </a:lnTo>
                <a:lnTo>
                  <a:pt x="839" y="939"/>
                </a:lnTo>
                <a:lnTo>
                  <a:pt x="839" y="939"/>
                </a:lnTo>
                <a:lnTo>
                  <a:pt x="838" y="939"/>
                </a:lnTo>
                <a:lnTo>
                  <a:pt x="838" y="940"/>
                </a:lnTo>
                <a:lnTo>
                  <a:pt x="838" y="941"/>
                </a:lnTo>
                <a:lnTo>
                  <a:pt x="838" y="942"/>
                </a:lnTo>
                <a:lnTo>
                  <a:pt x="837" y="943"/>
                </a:lnTo>
                <a:lnTo>
                  <a:pt x="837" y="944"/>
                </a:lnTo>
                <a:lnTo>
                  <a:pt x="837" y="944"/>
                </a:lnTo>
                <a:lnTo>
                  <a:pt x="836" y="945"/>
                </a:lnTo>
                <a:lnTo>
                  <a:pt x="836" y="946"/>
                </a:lnTo>
                <a:lnTo>
                  <a:pt x="836" y="947"/>
                </a:lnTo>
                <a:lnTo>
                  <a:pt x="836" y="947"/>
                </a:lnTo>
                <a:lnTo>
                  <a:pt x="836" y="948"/>
                </a:lnTo>
                <a:lnTo>
                  <a:pt x="836" y="948"/>
                </a:lnTo>
                <a:lnTo>
                  <a:pt x="836" y="949"/>
                </a:lnTo>
                <a:lnTo>
                  <a:pt x="836" y="950"/>
                </a:lnTo>
                <a:lnTo>
                  <a:pt x="836" y="950"/>
                </a:lnTo>
                <a:lnTo>
                  <a:pt x="836" y="951"/>
                </a:lnTo>
                <a:lnTo>
                  <a:pt x="835" y="951"/>
                </a:lnTo>
                <a:lnTo>
                  <a:pt x="834" y="951"/>
                </a:lnTo>
                <a:lnTo>
                  <a:pt x="834" y="952"/>
                </a:lnTo>
                <a:lnTo>
                  <a:pt x="834" y="953"/>
                </a:lnTo>
                <a:lnTo>
                  <a:pt x="833" y="953"/>
                </a:lnTo>
                <a:lnTo>
                  <a:pt x="833" y="953"/>
                </a:lnTo>
                <a:lnTo>
                  <a:pt x="833" y="954"/>
                </a:lnTo>
                <a:lnTo>
                  <a:pt x="832" y="954"/>
                </a:lnTo>
                <a:lnTo>
                  <a:pt x="832" y="955"/>
                </a:lnTo>
                <a:lnTo>
                  <a:pt x="832" y="956"/>
                </a:lnTo>
                <a:lnTo>
                  <a:pt x="832" y="957"/>
                </a:lnTo>
                <a:lnTo>
                  <a:pt x="832" y="957"/>
                </a:lnTo>
                <a:lnTo>
                  <a:pt x="832" y="958"/>
                </a:lnTo>
                <a:lnTo>
                  <a:pt x="832" y="959"/>
                </a:lnTo>
                <a:lnTo>
                  <a:pt x="832" y="960"/>
                </a:lnTo>
                <a:lnTo>
                  <a:pt x="832" y="961"/>
                </a:lnTo>
                <a:lnTo>
                  <a:pt x="833" y="962"/>
                </a:lnTo>
                <a:lnTo>
                  <a:pt x="833" y="962"/>
                </a:lnTo>
                <a:lnTo>
                  <a:pt x="833" y="963"/>
                </a:lnTo>
                <a:lnTo>
                  <a:pt x="833" y="964"/>
                </a:lnTo>
                <a:lnTo>
                  <a:pt x="833" y="965"/>
                </a:lnTo>
                <a:lnTo>
                  <a:pt x="833" y="966"/>
                </a:lnTo>
                <a:lnTo>
                  <a:pt x="833" y="966"/>
                </a:lnTo>
                <a:lnTo>
                  <a:pt x="833" y="967"/>
                </a:lnTo>
                <a:lnTo>
                  <a:pt x="833" y="968"/>
                </a:lnTo>
                <a:lnTo>
                  <a:pt x="833" y="969"/>
                </a:lnTo>
                <a:lnTo>
                  <a:pt x="833" y="970"/>
                </a:lnTo>
                <a:lnTo>
                  <a:pt x="833" y="971"/>
                </a:lnTo>
                <a:lnTo>
                  <a:pt x="833" y="971"/>
                </a:lnTo>
                <a:lnTo>
                  <a:pt x="833" y="972"/>
                </a:lnTo>
                <a:lnTo>
                  <a:pt x="833" y="973"/>
                </a:lnTo>
                <a:lnTo>
                  <a:pt x="833" y="974"/>
                </a:lnTo>
                <a:lnTo>
                  <a:pt x="832" y="975"/>
                </a:lnTo>
                <a:lnTo>
                  <a:pt x="832" y="975"/>
                </a:lnTo>
                <a:lnTo>
                  <a:pt x="832" y="976"/>
                </a:lnTo>
                <a:lnTo>
                  <a:pt x="832" y="976"/>
                </a:lnTo>
                <a:lnTo>
                  <a:pt x="832" y="977"/>
                </a:lnTo>
                <a:lnTo>
                  <a:pt x="831" y="978"/>
                </a:lnTo>
                <a:lnTo>
                  <a:pt x="831" y="979"/>
                </a:lnTo>
                <a:lnTo>
                  <a:pt x="830" y="979"/>
                </a:lnTo>
                <a:lnTo>
                  <a:pt x="830" y="980"/>
                </a:lnTo>
                <a:lnTo>
                  <a:pt x="829" y="980"/>
                </a:lnTo>
                <a:lnTo>
                  <a:pt x="828" y="981"/>
                </a:lnTo>
                <a:lnTo>
                  <a:pt x="828" y="982"/>
                </a:lnTo>
                <a:lnTo>
                  <a:pt x="828" y="983"/>
                </a:lnTo>
                <a:lnTo>
                  <a:pt x="828" y="984"/>
                </a:lnTo>
                <a:lnTo>
                  <a:pt x="828" y="984"/>
                </a:lnTo>
                <a:lnTo>
                  <a:pt x="828" y="985"/>
                </a:lnTo>
                <a:lnTo>
                  <a:pt x="828" y="986"/>
                </a:lnTo>
                <a:lnTo>
                  <a:pt x="829" y="987"/>
                </a:lnTo>
                <a:lnTo>
                  <a:pt x="829" y="989"/>
                </a:lnTo>
                <a:lnTo>
                  <a:pt x="829" y="989"/>
                </a:lnTo>
                <a:lnTo>
                  <a:pt x="829" y="990"/>
                </a:lnTo>
                <a:lnTo>
                  <a:pt x="828" y="992"/>
                </a:lnTo>
                <a:lnTo>
                  <a:pt x="828" y="993"/>
                </a:lnTo>
                <a:lnTo>
                  <a:pt x="828" y="993"/>
                </a:lnTo>
                <a:lnTo>
                  <a:pt x="828" y="995"/>
                </a:lnTo>
                <a:lnTo>
                  <a:pt x="827" y="996"/>
                </a:lnTo>
                <a:lnTo>
                  <a:pt x="827" y="997"/>
                </a:lnTo>
                <a:lnTo>
                  <a:pt x="827" y="998"/>
                </a:lnTo>
                <a:lnTo>
                  <a:pt x="827" y="998"/>
                </a:lnTo>
                <a:lnTo>
                  <a:pt x="827" y="998"/>
                </a:lnTo>
                <a:lnTo>
                  <a:pt x="826" y="999"/>
                </a:lnTo>
                <a:lnTo>
                  <a:pt x="826" y="1000"/>
                </a:lnTo>
                <a:lnTo>
                  <a:pt x="826" y="1001"/>
                </a:lnTo>
                <a:lnTo>
                  <a:pt x="825" y="1002"/>
                </a:lnTo>
                <a:lnTo>
                  <a:pt x="825" y="1003"/>
                </a:lnTo>
                <a:lnTo>
                  <a:pt x="825" y="1003"/>
                </a:lnTo>
                <a:lnTo>
                  <a:pt x="824" y="1004"/>
                </a:lnTo>
                <a:lnTo>
                  <a:pt x="824" y="1005"/>
                </a:lnTo>
                <a:lnTo>
                  <a:pt x="824" y="1006"/>
                </a:lnTo>
                <a:lnTo>
                  <a:pt x="824" y="1007"/>
                </a:lnTo>
                <a:lnTo>
                  <a:pt x="824" y="1007"/>
                </a:lnTo>
                <a:lnTo>
                  <a:pt x="824" y="1008"/>
                </a:lnTo>
                <a:lnTo>
                  <a:pt x="824" y="1009"/>
                </a:lnTo>
                <a:lnTo>
                  <a:pt x="823" y="1010"/>
                </a:lnTo>
                <a:lnTo>
                  <a:pt x="823" y="1011"/>
                </a:lnTo>
                <a:lnTo>
                  <a:pt x="823" y="1012"/>
                </a:lnTo>
                <a:lnTo>
                  <a:pt x="823" y="1012"/>
                </a:lnTo>
                <a:lnTo>
                  <a:pt x="823" y="1013"/>
                </a:lnTo>
                <a:lnTo>
                  <a:pt x="823" y="1013"/>
                </a:lnTo>
                <a:lnTo>
                  <a:pt x="823" y="1014"/>
                </a:lnTo>
                <a:lnTo>
                  <a:pt x="823" y="1015"/>
                </a:lnTo>
                <a:lnTo>
                  <a:pt x="823" y="1016"/>
                </a:lnTo>
                <a:lnTo>
                  <a:pt x="823" y="1016"/>
                </a:lnTo>
                <a:lnTo>
                  <a:pt x="823" y="1017"/>
                </a:lnTo>
                <a:lnTo>
                  <a:pt x="823" y="1018"/>
                </a:lnTo>
                <a:lnTo>
                  <a:pt x="823" y="1019"/>
                </a:lnTo>
                <a:lnTo>
                  <a:pt x="823" y="1020"/>
                </a:lnTo>
                <a:lnTo>
                  <a:pt x="823" y="1021"/>
                </a:lnTo>
                <a:lnTo>
                  <a:pt x="823" y="1021"/>
                </a:lnTo>
                <a:lnTo>
                  <a:pt x="823" y="1022"/>
                </a:lnTo>
                <a:lnTo>
                  <a:pt x="823" y="1023"/>
                </a:lnTo>
                <a:lnTo>
                  <a:pt x="823" y="1024"/>
                </a:lnTo>
                <a:lnTo>
                  <a:pt x="823" y="1025"/>
                </a:lnTo>
                <a:lnTo>
                  <a:pt x="823" y="1025"/>
                </a:lnTo>
                <a:lnTo>
                  <a:pt x="823" y="1026"/>
                </a:lnTo>
                <a:lnTo>
                  <a:pt x="823" y="1027"/>
                </a:lnTo>
                <a:lnTo>
                  <a:pt x="823" y="1028"/>
                </a:lnTo>
                <a:lnTo>
                  <a:pt x="823" y="1029"/>
                </a:lnTo>
                <a:lnTo>
                  <a:pt x="823" y="1030"/>
                </a:lnTo>
                <a:lnTo>
                  <a:pt x="823" y="1030"/>
                </a:lnTo>
                <a:lnTo>
                  <a:pt x="823" y="1031"/>
                </a:lnTo>
                <a:lnTo>
                  <a:pt x="823" y="1032"/>
                </a:lnTo>
                <a:lnTo>
                  <a:pt x="822" y="1032"/>
                </a:lnTo>
                <a:lnTo>
                  <a:pt x="822" y="1033"/>
                </a:lnTo>
                <a:lnTo>
                  <a:pt x="822" y="1034"/>
                </a:lnTo>
                <a:lnTo>
                  <a:pt x="822" y="1034"/>
                </a:lnTo>
                <a:lnTo>
                  <a:pt x="822" y="1035"/>
                </a:lnTo>
                <a:lnTo>
                  <a:pt x="822" y="1036"/>
                </a:lnTo>
                <a:lnTo>
                  <a:pt x="823" y="1037"/>
                </a:lnTo>
                <a:lnTo>
                  <a:pt x="822" y="1037"/>
                </a:lnTo>
                <a:lnTo>
                  <a:pt x="822" y="1038"/>
                </a:lnTo>
                <a:lnTo>
                  <a:pt x="822" y="1039"/>
                </a:lnTo>
                <a:lnTo>
                  <a:pt x="821" y="1039"/>
                </a:lnTo>
                <a:lnTo>
                  <a:pt x="821" y="1040"/>
                </a:lnTo>
                <a:lnTo>
                  <a:pt x="820" y="1040"/>
                </a:lnTo>
                <a:lnTo>
                  <a:pt x="820" y="1041"/>
                </a:lnTo>
                <a:lnTo>
                  <a:pt x="820" y="1042"/>
                </a:lnTo>
                <a:lnTo>
                  <a:pt x="819" y="1043"/>
                </a:lnTo>
                <a:lnTo>
                  <a:pt x="819" y="1043"/>
                </a:lnTo>
                <a:lnTo>
                  <a:pt x="818" y="1044"/>
                </a:lnTo>
                <a:lnTo>
                  <a:pt x="818" y="1045"/>
                </a:lnTo>
                <a:lnTo>
                  <a:pt x="818" y="1046"/>
                </a:lnTo>
                <a:lnTo>
                  <a:pt x="818" y="1047"/>
                </a:lnTo>
                <a:lnTo>
                  <a:pt x="818" y="1048"/>
                </a:lnTo>
                <a:lnTo>
                  <a:pt x="818" y="1048"/>
                </a:lnTo>
                <a:lnTo>
                  <a:pt x="818" y="1049"/>
                </a:lnTo>
                <a:lnTo>
                  <a:pt x="818" y="1050"/>
                </a:lnTo>
                <a:lnTo>
                  <a:pt x="818" y="1051"/>
                </a:lnTo>
                <a:lnTo>
                  <a:pt x="818" y="1052"/>
                </a:lnTo>
                <a:lnTo>
                  <a:pt x="817" y="1052"/>
                </a:lnTo>
                <a:lnTo>
                  <a:pt x="817" y="1052"/>
                </a:lnTo>
                <a:lnTo>
                  <a:pt x="817" y="1053"/>
                </a:lnTo>
                <a:lnTo>
                  <a:pt x="816" y="1054"/>
                </a:lnTo>
                <a:lnTo>
                  <a:pt x="816" y="1055"/>
                </a:lnTo>
                <a:lnTo>
                  <a:pt x="816" y="1056"/>
                </a:lnTo>
                <a:lnTo>
                  <a:pt x="815" y="1056"/>
                </a:lnTo>
                <a:lnTo>
                  <a:pt x="815" y="1057"/>
                </a:lnTo>
                <a:lnTo>
                  <a:pt x="816" y="1057"/>
                </a:lnTo>
                <a:lnTo>
                  <a:pt x="817" y="1057"/>
                </a:lnTo>
                <a:lnTo>
                  <a:pt x="818" y="1057"/>
                </a:lnTo>
                <a:lnTo>
                  <a:pt x="818" y="1057"/>
                </a:lnTo>
                <a:lnTo>
                  <a:pt x="818" y="1058"/>
                </a:lnTo>
                <a:lnTo>
                  <a:pt x="817" y="1058"/>
                </a:lnTo>
                <a:lnTo>
                  <a:pt x="816" y="1058"/>
                </a:lnTo>
                <a:lnTo>
                  <a:pt x="814" y="1058"/>
                </a:lnTo>
                <a:lnTo>
                  <a:pt x="814" y="1059"/>
                </a:lnTo>
                <a:lnTo>
                  <a:pt x="815" y="1059"/>
                </a:lnTo>
                <a:lnTo>
                  <a:pt x="815" y="1060"/>
                </a:lnTo>
                <a:lnTo>
                  <a:pt x="815" y="1061"/>
                </a:lnTo>
                <a:lnTo>
                  <a:pt x="815" y="1061"/>
                </a:lnTo>
                <a:lnTo>
                  <a:pt x="814" y="1061"/>
                </a:lnTo>
                <a:lnTo>
                  <a:pt x="814" y="1061"/>
                </a:lnTo>
                <a:lnTo>
                  <a:pt x="813" y="1061"/>
                </a:lnTo>
                <a:lnTo>
                  <a:pt x="813" y="1062"/>
                </a:lnTo>
                <a:lnTo>
                  <a:pt x="812" y="1062"/>
                </a:lnTo>
                <a:lnTo>
                  <a:pt x="812" y="1063"/>
                </a:lnTo>
                <a:lnTo>
                  <a:pt x="812" y="1064"/>
                </a:lnTo>
                <a:lnTo>
                  <a:pt x="812" y="1065"/>
                </a:lnTo>
                <a:lnTo>
                  <a:pt x="812" y="1066"/>
                </a:lnTo>
                <a:lnTo>
                  <a:pt x="811" y="1066"/>
                </a:lnTo>
                <a:lnTo>
                  <a:pt x="811" y="1066"/>
                </a:lnTo>
                <a:lnTo>
                  <a:pt x="811" y="1067"/>
                </a:lnTo>
                <a:lnTo>
                  <a:pt x="811" y="1068"/>
                </a:lnTo>
                <a:lnTo>
                  <a:pt x="811" y="1069"/>
                </a:lnTo>
                <a:lnTo>
                  <a:pt x="811" y="1070"/>
                </a:lnTo>
                <a:lnTo>
                  <a:pt x="810" y="1070"/>
                </a:lnTo>
                <a:lnTo>
                  <a:pt x="810" y="1071"/>
                </a:lnTo>
                <a:lnTo>
                  <a:pt x="810" y="1072"/>
                </a:lnTo>
                <a:lnTo>
                  <a:pt x="811" y="1072"/>
                </a:lnTo>
                <a:lnTo>
                  <a:pt x="812" y="1072"/>
                </a:lnTo>
                <a:lnTo>
                  <a:pt x="812" y="1073"/>
                </a:lnTo>
                <a:lnTo>
                  <a:pt x="811" y="1073"/>
                </a:lnTo>
                <a:lnTo>
                  <a:pt x="810" y="1073"/>
                </a:lnTo>
                <a:lnTo>
                  <a:pt x="810" y="1074"/>
                </a:lnTo>
                <a:lnTo>
                  <a:pt x="810" y="1075"/>
                </a:lnTo>
                <a:lnTo>
                  <a:pt x="809" y="1075"/>
                </a:lnTo>
                <a:lnTo>
                  <a:pt x="809" y="1075"/>
                </a:lnTo>
                <a:lnTo>
                  <a:pt x="810" y="1075"/>
                </a:lnTo>
                <a:lnTo>
                  <a:pt x="809" y="1075"/>
                </a:lnTo>
                <a:lnTo>
                  <a:pt x="809" y="1076"/>
                </a:lnTo>
                <a:lnTo>
                  <a:pt x="809" y="1077"/>
                </a:lnTo>
                <a:lnTo>
                  <a:pt x="809" y="1078"/>
                </a:lnTo>
                <a:lnTo>
                  <a:pt x="809" y="1079"/>
                </a:lnTo>
                <a:lnTo>
                  <a:pt x="808" y="1079"/>
                </a:lnTo>
                <a:lnTo>
                  <a:pt x="808" y="1079"/>
                </a:lnTo>
                <a:lnTo>
                  <a:pt x="808" y="1080"/>
                </a:lnTo>
                <a:lnTo>
                  <a:pt x="807" y="1080"/>
                </a:lnTo>
                <a:lnTo>
                  <a:pt x="807" y="1081"/>
                </a:lnTo>
                <a:lnTo>
                  <a:pt x="807" y="1083"/>
                </a:lnTo>
                <a:lnTo>
                  <a:pt x="807" y="1084"/>
                </a:lnTo>
                <a:lnTo>
                  <a:pt x="808" y="1084"/>
                </a:lnTo>
                <a:lnTo>
                  <a:pt x="809" y="1084"/>
                </a:lnTo>
                <a:lnTo>
                  <a:pt x="809" y="1084"/>
                </a:lnTo>
                <a:lnTo>
                  <a:pt x="807" y="1084"/>
                </a:lnTo>
                <a:lnTo>
                  <a:pt x="806" y="1084"/>
                </a:lnTo>
                <a:lnTo>
                  <a:pt x="805" y="1084"/>
                </a:lnTo>
                <a:lnTo>
                  <a:pt x="805" y="1085"/>
                </a:lnTo>
                <a:lnTo>
                  <a:pt x="805" y="1086"/>
                </a:lnTo>
                <a:lnTo>
                  <a:pt x="805" y="1087"/>
                </a:lnTo>
                <a:lnTo>
                  <a:pt x="805" y="1088"/>
                </a:lnTo>
                <a:lnTo>
                  <a:pt x="805" y="1088"/>
                </a:lnTo>
                <a:lnTo>
                  <a:pt x="805" y="1089"/>
                </a:lnTo>
                <a:lnTo>
                  <a:pt x="805" y="1089"/>
                </a:lnTo>
                <a:lnTo>
                  <a:pt x="805" y="1090"/>
                </a:lnTo>
                <a:lnTo>
                  <a:pt x="805" y="1090"/>
                </a:lnTo>
                <a:lnTo>
                  <a:pt x="805" y="1091"/>
                </a:lnTo>
                <a:lnTo>
                  <a:pt x="805" y="1092"/>
                </a:lnTo>
                <a:lnTo>
                  <a:pt x="805" y="1093"/>
                </a:lnTo>
                <a:lnTo>
                  <a:pt x="805" y="1093"/>
                </a:lnTo>
                <a:lnTo>
                  <a:pt x="806" y="1094"/>
                </a:lnTo>
                <a:lnTo>
                  <a:pt x="806" y="1095"/>
                </a:lnTo>
                <a:lnTo>
                  <a:pt x="805" y="1095"/>
                </a:lnTo>
                <a:lnTo>
                  <a:pt x="805" y="1096"/>
                </a:lnTo>
                <a:lnTo>
                  <a:pt x="805" y="1097"/>
                </a:lnTo>
                <a:lnTo>
                  <a:pt x="805" y="1097"/>
                </a:lnTo>
                <a:lnTo>
                  <a:pt x="805" y="1097"/>
                </a:lnTo>
                <a:lnTo>
                  <a:pt x="805" y="1098"/>
                </a:lnTo>
                <a:lnTo>
                  <a:pt x="805" y="1099"/>
                </a:lnTo>
                <a:lnTo>
                  <a:pt x="805" y="1099"/>
                </a:lnTo>
                <a:lnTo>
                  <a:pt x="804" y="1099"/>
                </a:lnTo>
                <a:lnTo>
                  <a:pt x="804" y="1100"/>
                </a:lnTo>
                <a:lnTo>
                  <a:pt x="804" y="1101"/>
                </a:lnTo>
                <a:lnTo>
                  <a:pt x="804" y="1102"/>
                </a:lnTo>
                <a:lnTo>
                  <a:pt x="805" y="1102"/>
                </a:lnTo>
                <a:lnTo>
                  <a:pt x="805" y="1102"/>
                </a:lnTo>
                <a:lnTo>
                  <a:pt x="804" y="1102"/>
                </a:lnTo>
                <a:lnTo>
                  <a:pt x="804" y="1103"/>
                </a:lnTo>
                <a:lnTo>
                  <a:pt x="804" y="1104"/>
                </a:lnTo>
                <a:lnTo>
                  <a:pt x="804" y="1105"/>
                </a:lnTo>
                <a:lnTo>
                  <a:pt x="805" y="1105"/>
                </a:lnTo>
                <a:lnTo>
                  <a:pt x="805" y="1106"/>
                </a:lnTo>
                <a:lnTo>
                  <a:pt x="804" y="1106"/>
                </a:lnTo>
                <a:lnTo>
                  <a:pt x="803" y="1106"/>
                </a:lnTo>
                <a:lnTo>
                  <a:pt x="802" y="1108"/>
                </a:lnTo>
                <a:lnTo>
                  <a:pt x="802" y="1109"/>
                </a:lnTo>
                <a:lnTo>
                  <a:pt x="802" y="1110"/>
                </a:lnTo>
                <a:lnTo>
                  <a:pt x="802" y="1111"/>
                </a:lnTo>
                <a:lnTo>
                  <a:pt x="802" y="1111"/>
                </a:lnTo>
                <a:lnTo>
                  <a:pt x="802" y="1112"/>
                </a:lnTo>
                <a:lnTo>
                  <a:pt x="802" y="1113"/>
                </a:lnTo>
                <a:lnTo>
                  <a:pt x="802" y="1114"/>
                </a:lnTo>
                <a:lnTo>
                  <a:pt x="802" y="1115"/>
                </a:lnTo>
                <a:lnTo>
                  <a:pt x="801" y="1115"/>
                </a:lnTo>
                <a:lnTo>
                  <a:pt x="801" y="1116"/>
                </a:lnTo>
                <a:lnTo>
                  <a:pt x="801" y="1117"/>
                </a:lnTo>
                <a:lnTo>
                  <a:pt x="801" y="1118"/>
                </a:lnTo>
                <a:lnTo>
                  <a:pt x="801" y="1119"/>
                </a:lnTo>
                <a:lnTo>
                  <a:pt x="801" y="1120"/>
                </a:lnTo>
                <a:lnTo>
                  <a:pt x="801" y="1120"/>
                </a:lnTo>
                <a:lnTo>
                  <a:pt x="801" y="1121"/>
                </a:lnTo>
                <a:lnTo>
                  <a:pt x="801" y="1122"/>
                </a:lnTo>
                <a:lnTo>
                  <a:pt x="800" y="1123"/>
                </a:lnTo>
                <a:lnTo>
                  <a:pt x="800" y="1124"/>
                </a:lnTo>
                <a:lnTo>
                  <a:pt x="800" y="1124"/>
                </a:lnTo>
                <a:lnTo>
                  <a:pt x="800" y="1125"/>
                </a:lnTo>
                <a:lnTo>
                  <a:pt x="800" y="1126"/>
                </a:lnTo>
                <a:lnTo>
                  <a:pt x="800" y="1127"/>
                </a:lnTo>
                <a:lnTo>
                  <a:pt x="800" y="1128"/>
                </a:lnTo>
                <a:lnTo>
                  <a:pt x="800" y="1129"/>
                </a:lnTo>
                <a:lnTo>
                  <a:pt x="800" y="1129"/>
                </a:lnTo>
                <a:lnTo>
                  <a:pt x="800" y="1130"/>
                </a:lnTo>
                <a:lnTo>
                  <a:pt x="800" y="1131"/>
                </a:lnTo>
                <a:lnTo>
                  <a:pt x="801" y="1131"/>
                </a:lnTo>
                <a:lnTo>
                  <a:pt x="801" y="1132"/>
                </a:lnTo>
                <a:lnTo>
                  <a:pt x="801" y="1133"/>
                </a:lnTo>
                <a:lnTo>
                  <a:pt x="802" y="1133"/>
                </a:lnTo>
                <a:lnTo>
                  <a:pt x="802" y="1133"/>
                </a:lnTo>
                <a:lnTo>
                  <a:pt x="802" y="1134"/>
                </a:lnTo>
                <a:lnTo>
                  <a:pt x="803" y="1134"/>
                </a:lnTo>
                <a:lnTo>
                  <a:pt x="803" y="1135"/>
                </a:lnTo>
                <a:lnTo>
                  <a:pt x="803" y="1136"/>
                </a:lnTo>
                <a:lnTo>
                  <a:pt x="804" y="1136"/>
                </a:lnTo>
                <a:lnTo>
                  <a:pt x="804" y="1137"/>
                </a:lnTo>
                <a:lnTo>
                  <a:pt x="804" y="1138"/>
                </a:lnTo>
                <a:lnTo>
                  <a:pt x="804" y="1138"/>
                </a:lnTo>
                <a:lnTo>
                  <a:pt x="805" y="1138"/>
                </a:lnTo>
                <a:lnTo>
                  <a:pt x="804" y="1138"/>
                </a:lnTo>
                <a:lnTo>
                  <a:pt x="804" y="1139"/>
                </a:lnTo>
                <a:lnTo>
                  <a:pt x="804" y="1140"/>
                </a:lnTo>
                <a:lnTo>
                  <a:pt x="805" y="1140"/>
                </a:lnTo>
                <a:lnTo>
                  <a:pt x="805" y="1140"/>
                </a:lnTo>
                <a:lnTo>
                  <a:pt x="805" y="1141"/>
                </a:lnTo>
                <a:lnTo>
                  <a:pt x="805" y="1142"/>
                </a:lnTo>
                <a:lnTo>
                  <a:pt x="806" y="1142"/>
                </a:lnTo>
                <a:lnTo>
                  <a:pt x="805" y="1142"/>
                </a:lnTo>
                <a:lnTo>
                  <a:pt x="805" y="1142"/>
                </a:lnTo>
                <a:lnTo>
                  <a:pt x="805" y="1143"/>
                </a:lnTo>
                <a:lnTo>
                  <a:pt x="805" y="1144"/>
                </a:lnTo>
                <a:lnTo>
                  <a:pt x="805" y="1145"/>
                </a:lnTo>
                <a:lnTo>
                  <a:pt x="805" y="1146"/>
                </a:lnTo>
                <a:lnTo>
                  <a:pt x="806" y="1146"/>
                </a:lnTo>
                <a:lnTo>
                  <a:pt x="806" y="1147"/>
                </a:lnTo>
                <a:lnTo>
                  <a:pt x="806" y="1147"/>
                </a:lnTo>
                <a:lnTo>
                  <a:pt x="807" y="1147"/>
                </a:lnTo>
                <a:lnTo>
                  <a:pt x="807" y="1148"/>
                </a:lnTo>
                <a:lnTo>
                  <a:pt x="808" y="1148"/>
                </a:lnTo>
                <a:lnTo>
                  <a:pt x="808" y="1149"/>
                </a:lnTo>
                <a:lnTo>
                  <a:pt x="808" y="1150"/>
                </a:lnTo>
                <a:lnTo>
                  <a:pt x="809" y="1150"/>
                </a:lnTo>
                <a:lnTo>
                  <a:pt x="809" y="1151"/>
                </a:lnTo>
                <a:lnTo>
                  <a:pt x="809" y="1152"/>
                </a:lnTo>
                <a:lnTo>
                  <a:pt x="809" y="1152"/>
                </a:lnTo>
                <a:lnTo>
                  <a:pt x="809" y="1152"/>
                </a:lnTo>
                <a:lnTo>
                  <a:pt x="809" y="1153"/>
                </a:lnTo>
                <a:lnTo>
                  <a:pt x="809" y="1154"/>
                </a:lnTo>
                <a:lnTo>
                  <a:pt x="809" y="1155"/>
                </a:lnTo>
                <a:lnTo>
                  <a:pt x="809" y="1156"/>
                </a:lnTo>
                <a:lnTo>
                  <a:pt x="809" y="1156"/>
                </a:lnTo>
                <a:lnTo>
                  <a:pt x="810" y="1156"/>
                </a:lnTo>
                <a:lnTo>
                  <a:pt x="810" y="1157"/>
                </a:lnTo>
                <a:lnTo>
                  <a:pt x="810" y="1158"/>
                </a:lnTo>
                <a:lnTo>
                  <a:pt x="810" y="1159"/>
                </a:lnTo>
                <a:lnTo>
                  <a:pt x="810" y="1160"/>
                </a:lnTo>
                <a:lnTo>
                  <a:pt x="811" y="1160"/>
                </a:lnTo>
                <a:lnTo>
                  <a:pt x="811" y="1161"/>
                </a:lnTo>
                <a:lnTo>
                  <a:pt x="811" y="1161"/>
                </a:lnTo>
                <a:lnTo>
                  <a:pt x="811" y="1162"/>
                </a:lnTo>
                <a:lnTo>
                  <a:pt x="811" y="1163"/>
                </a:lnTo>
                <a:lnTo>
                  <a:pt x="812" y="1163"/>
                </a:lnTo>
                <a:lnTo>
                  <a:pt x="811" y="1164"/>
                </a:lnTo>
                <a:lnTo>
                  <a:pt x="811" y="1165"/>
                </a:lnTo>
                <a:lnTo>
                  <a:pt x="811" y="1165"/>
                </a:lnTo>
                <a:lnTo>
                  <a:pt x="810" y="1166"/>
                </a:lnTo>
                <a:lnTo>
                  <a:pt x="810" y="1167"/>
                </a:lnTo>
                <a:lnTo>
                  <a:pt x="811" y="1167"/>
                </a:lnTo>
                <a:lnTo>
                  <a:pt x="811" y="1168"/>
                </a:lnTo>
                <a:lnTo>
                  <a:pt x="811" y="1169"/>
                </a:lnTo>
                <a:lnTo>
                  <a:pt x="810" y="1169"/>
                </a:lnTo>
                <a:lnTo>
                  <a:pt x="810" y="1170"/>
                </a:lnTo>
                <a:lnTo>
                  <a:pt x="810" y="1170"/>
                </a:lnTo>
                <a:lnTo>
                  <a:pt x="810" y="1171"/>
                </a:lnTo>
                <a:lnTo>
                  <a:pt x="809" y="1172"/>
                </a:lnTo>
                <a:lnTo>
                  <a:pt x="809" y="1173"/>
                </a:lnTo>
                <a:lnTo>
                  <a:pt x="809" y="1174"/>
                </a:lnTo>
                <a:lnTo>
                  <a:pt x="809" y="1174"/>
                </a:lnTo>
                <a:lnTo>
                  <a:pt x="809" y="1175"/>
                </a:lnTo>
                <a:lnTo>
                  <a:pt x="809" y="1176"/>
                </a:lnTo>
                <a:lnTo>
                  <a:pt x="808" y="1177"/>
                </a:lnTo>
                <a:lnTo>
                  <a:pt x="808" y="1178"/>
                </a:lnTo>
                <a:lnTo>
                  <a:pt x="808" y="1179"/>
                </a:lnTo>
                <a:lnTo>
                  <a:pt x="808" y="1179"/>
                </a:lnTo>
                <a:lnTo>
                  <a:pt x="808" y="1180"/>
                </a:lnTo>
                <a:lnTo>
                  <a:pt x="808" y="1181"/>
                </a:lnTo>
                <a:lnTo>
                  <a:pt x="808" y="1182"/>
                </a:lnTo>
                <a:lnTo>
                  <a:pt x="808" y="1183"/>
                </a:lnTo>
                <a:lnTo>
                  <a:pt x="808" y="1183"/>
                </a:lnTo>
                <a:lnTo>
                  <a:pt x="808" y="1184"/>
                </a:lnTo>
                <a:lnTo>
                  <a:pt x="807" y="1184"/>
                </a:lnTo>
                <a:lnTo>
                  <a:pt x="807" y="1185"/>
                </a:lnTo>
                <a:lnTo>
                  <a:pt x="806" y="1186"/>
                </a:lnTo>
                <a:lnTo>
                  <a:pt x="805" y="1186"/>
                </a:lnTo>
                <a:lnTo>
                  <a:pt x="805" y="1187"/>
                </a:lnTo>
                <a:lnTo>
                  <a:pt x="805" y="1187"/>
                </a:lnTo>
                <a:lnTo>
                  <a:pt x="805" y="1188"/>
                </a:lnTo>
                <a:lnTo>
                  <a:pt x="805" y="1188"/>
                </a:lnTo>
                <a:lnTo>
                  <a:pt x="804" y="1188"/>
                </a:lnTo>
                <a:lnTo>
                  <a:pt x="803" y="1189"/>
                </a:lnTo>
                <a:lnTo>
                  <a:pt x="802" y="1190"/>
                </a:lnTo>
                <a:lnTo>
                  <a:pt x="802" y="1191"/>
                </a:lnTo>
                <a:lnTo>
                  <a:pt x="801" y="1191"/>
                </a:lnTo>
                <a:lnTo>
                  <a:pt x="801" y="1192"/>
                </a:lnTo>
                <a:lnTo>
                  <a:pt x="800" y="1192"/>
                </a:lnTo>
                <a:lnTo>
                  <a:pt x="800" y="1192"/>
                </a:lnTo>
                <a:lnTo>
                  <a:pt x="800" y="1193"/>
                </a:lnTo>
                <a:lnTo>
                  <a:pt x="800" y="1194"/>
                </a:lnTo>
                <a:lnTo>
                  <a:pt x="799" y="1195"/>
                </a:lnTo>
                <a:lnTo>
                  <a:pt x="799" y="1196"/>
                </a:lnTo>
                <a:lnTo>
                  <a:pt x="798" y="1197"/>
                </a:lnTo>
                <a:lnTo>
                  <a:pt x="798" y="1197"/>
                </a:lnTo>
                <a:lnTo>
                  <a:pt x="798" y="1198"/>
                </a:lnTo>
                <a:lnTo>
                  <a:pt x="798" y="1199"/>
                </a:lnTo>
                <a:lnTo>
                  <a:pt x="798" y="1200"/>
                </a:lnTo>
                <a:lnTo>
                  <a:pt x="798" y="1201"/>
                </a:lnTo>
                <a:lnTo>
                  <a:pt x="798" y="1201"/>
                </a:lnTo>
                <a:lnTo>
                  <a:pt x="798" y="1202"/>
                </a:lnTo>
                <a:lnTo>
                  <a:pt x="798" y="1203"/>
                </a:lnTo>
                <a:lnTo>
                  <a:pt x="799" y="1203"/>
                </a:lnTo>
                <a:lnTo>
                  <a:pt x="799" y="1204"/>
                </a:lnTo>
                <a:lnTo>
                  <a:pt x="799" y="1205"/>
                </a:lnTo>
                <a:lnTo>
                  <a:pt x="800" y="1206"/>
                </a:lnTo>
                <a:lnTo>
                  <a:pt x="800" y="1206"/>
                </a:lnTo>
                <a:lnTo>
                  <a:pt x="800" y="1207"/>
                </a:lnTo>
                <a:lnTo>
                  <a:pt x="801" y="1208"/>
                </a:lnTo>
                <a:lnTo>
                  <a:pt x="802" y="1209"/>
                </a:lnTo>
                <a:lnTo>
                  <a:pt x="802" y="1210"/>
                </a:lnTo>
                <a:lnTo>
                  <a:pt x="803" y="1210"/>
                </a:lnTo>
                <a:lnTo>
                  <a:pt x="804" y="1211"/>
                </a:lnTo>
                <a:lnTo>
                  <a:pt x="805" y="1211"/>
                </a:lnTo>
                <a:lnTo>
                  <a:pt x="805" y="1212"/>
                </a:lnTo>
                <a:lnTo>
                  <a:pt x="806" y="1212"/>
                </a:lnTo>
                <a:lnTo>
                  <a:pt x="806" y="1213"/>
                </a:lnTo>
                <a:lnTo>
                  <a:pt x="807" y="1214"/>
                </a:lnTo>
                <a:lnTo>
                  <a:pt x="808" y="1214"/>
                </a:lnTo>
                <a:lnTo>
                  <a:pt x="808" y="1215"/>
                </a:lnTo>
                <a:lnTo>
                  <a:pt x="809" y="1215"/>
                </a:lnTo>
                <a:lnTo>
                  <a:pt x="809" y="1215"/>
                </a:lnTo>
                <a:lnTo>
                  <a:pt x="809" y="1215"/>
                </a:lnTo>
                <a:lnTo>
                  <a:pt x="809" y="1216"/>
                </a:lnTo>
                <a:lnTo>
                  <a:pt x="810" y="1216"/>
                </a:lnTo>
                <a:lnTo>
                  <a:pt x="810" y="1217"/>
                </a:lnTo>
                <a:lnTo>
                  <a:pt x="811" y="1218"/>
                </a:lnTo>
                <a:lnTo>
                  <a:pt x="812" y="1219"/>
                </a:lnTo>
                <a:lnTo>
                  <a:pt x="813" y="1219"/>
                </a:lnTo>
                <a:lnTo>
                  <a:pt x="813" y="1220"/>
                </a:lnTo>
                <a:lnTo>
                  <a:pt x="814" y="1221"/>
                </a:lnTo>
                <a:lnTo>
                  <a:pt x="814" y="1222"/>
                </a:lnTo>
                <a:lnTo>
                  <a:pt x="814" y="1223"/>
                </a:lnTo>
                <a:lnTo>
                  <a:pt x="814" y="1224"/>
                </a:lnTo>
                <a:lnTo>
                  <a:pt x="815" y="1224"/>
                </a:lnTo>
                <a:lnTo>
                  <a:pt x="815" y="1225"/>
                </a:lnTo>
                <a:lnTo>
                  <a:pt x="815" y="1226"/>
                </a:lnTo>
                <a:lnTo>
                  <a:pt x="816" y="1226"/>
                </a:lnTo>
                <a:lnTo>
                  <a:pt x="816" y="1227"/>
                </a:lnTo>
                <a:lnTo>
                  <a:pt x="816" y="1228"/>
                </a:lnTo>
                <a:lnTo>
                  <a:pt x="817" y="1228"/>
                </a:lnTo>
                <a:lnTo>
                  <a:pt x="817" y="1229"/>
                </a:lnTo>
                <a:lnTo>
                  <a:pt x="818" y="1230"/>
                </a:lnTo>
                <a:lnTo>
                  <a:pt x="818" y="1231"/>
                </a:lnTo>
                <a:lnTo>
                  <a:pt x="818" y="1232"/>
                </a:lnTo>
                <a:lnTo>
                  <a:pt x="818" y="1233"/>
                </a:lnTo>
                <a:lnTo>
                  <a:pt x="818" y="1233"/>
                </a:lnTo>
                <a:lnTo>
                  <a:pt x="818" y="1234"/>
                </a:lnTo>
                <a:lnTo>
                  <a:pt x="819" y="1235"/>
                </a:lnTo>
                <a:lnTo>
                  <a:pt x="819" y="1236"/>
                </a:lnTo>
                <a:lnTo>
                  <a:pt x="819" y="1237"/>
                </a:lnTo>
                <a:lnTo>
                  <a:pt x="819" y="1237"/>
                </a:lnTo>
                <a:lnTo>
                  <a:pt x="820" y="1238"/>
                </a:lnTo>
                <a:lnTo>
                  <a:pt x="820" y="1239"/>
                </a:lnTo>
                <a:lnTo>
                  <a:pt x="820" y="1240"/>
                </a:lnTo>
                <a:lnTo>
                  <a:pt x="820" y="1241"/>
                </a:lnTo>
                <a:lnTo>
                  <a:pt x="820" y="1242"/>
                </a:lnTo>
                <a:lnTo>
                  <a:pt x="821" y="1242"/>
                </a:lnTo>
                <a:lnTo>
                  <a:pt x="821" y="1242"/>
                </a:lnTo>
                <a:lnTo>
                  <a:pt x="821" y="1243"/>
                </a:lnTo>
                <a:lnTo>
                  <a:pt x="821" y="1244"/>
                </a:lnTo>
                <a:lnTo>
                  <a:pt x="821" y="1245"/>
                </a:lnTo>
                <a:lnTo>
                  <a:pt x="822" y="1246"/>
                </a:lnTo>
                <a:lnTo>
                  <a:pt x="822" y="1246"/>
                </a:lnTo>
                <a:lnTo>
                  <a:pt x="823" y="1247"/>
                </a:lnTo>
                <a:lnTo>
                  <a:pt x="823" y="1248"/>
                </a:lnTo>
                <a:lnTo>
                  <a:pt x="823" y="1249"/>
                </a:lnTo>
                <a:lnTo>
                  <a:pt x="823" y="1250"/>
                </a:lnTo>
                <a:lnTo>
                  <a:pt x="823" y="1251"/>
                </a:lnTo>
                <a:lnTo>
                  <a:pt x="823" y="1251"/>
                </a:lnTo>
                <a:lnTo>
                  <a:pt x="824" y="1252"/>
                </a:lnTo>
                <a:lnTo>
                  <a:pt x="824" y="1253"/>
                </a:lnTo>
                <a:lnTo>
                  <a:pt x="824" y="1254"/>
                </a:lnTo>
                <a:lnTo>
                  <a:pt x="824" y="1255"/>
                </a:lnTo>
                <a:lnTo>
                  <a:pt x="824" y="1255"/>
                </a:lnTo>
                <a:lnTo>
                  <a:pt x="825" y="1255"/>
                </a:lnTo>
                <a:lnTo>
                  <a:pt x="825" y="1256"/>
                </a:lnTo>
                <a:lnTo>
                  <a:pt x="825" y="1257"/>
                </a:lnTo>
                <a:lnTo>
                  <a:pt x="826" y="1258"/>
                </a:lnTo>
                <a:lnTo>
                  <a:pt x="826" y="1259"/>
                </a:lnTo>
                <a:lnTo>
                  <a:pt x="826" y="1260"/>
                </a:lnTo>
                <a:lnTo>
                  <a:pt x="827" y="1260"/>
                </a:lnTo>
                <a:lnTo>
                  <a:pt x="827" y="1261"/>
                </a:lnTo>
                <a:lnTo>
                  <a:pt x="827" y="1262"/>
                </a:lnTo>
                <a:lnTo>
                  <a:pt x="827" y="1263"/>
                </a:lnTo>
                <a:lnTo>
                  <a:pt x="827" y="1263"/>
                </a:lnTo>
                <a:lnTo>
                  <a:pt x="827" y="1264"/>
                </a:lnTo>
                <a:lnTo>
                  <a:pt x="827" y="1264"/>
                </a:lnTo>
                <a:lnTo>
                  <a:pt x="828" y="1265"/>
                </a:lnTo>
                <a:lnTo>
                  <a:pt x="828" y="1266"/>
                </a:lnTo>
                <a:lnTo>
                  <a:pt x="829" y="1266"/>
                </a:lnTo>
                <a:lnTo>
                  <a:pt x="829" y="1267"/>
                </a:lnTo>
                <a:lnTo>
                  <a:pt x="829" y="1268"/>
                </a:lnTo>
                <a:lnTo>
                  <a:pt x="830" y="1268"/>
                </a:lnTo>
                <a:lnTo>
                  <a:pt x="830" y="1269"/>
                </a:lnTo>
                <a:lnTo>
                  <a:pt x="830" y="1269"/>
                </a:lnTo>
                <a:lnTo>
                  <a:pt x="831" y="1269"/>
                </a:lnTo>
                <a:lnTo>
                  <a:pt x="831" y="1270"/>
                </a:lnTo>
                <a:lnTo>
                  <a:pt x="832" y="1270"/>
                </a:lnTo>
                <a:lnTo>
                  <a:pt x="832" y="1271"/>
                </a:lnTo>
                <a:lnTo>
                  <a:pt x="832" y="1272"/>
                </a:lnTo>
                <a:lnTo>
                  <a:pt x="832" y="1273"/>
                </a:lnTo>
                <a:lnTo>
                  <a:pt x="832" y="1273"/>
                </a:lnTo>
                <a:lnTo>
                  <a:pt x="833" y="1274"/>
                </a:lnTo>
                <a:lnTo>
                  <a:pt x="833" y="1275"/>
                </a:lnTo>
                <a:lnTo>
                  <a:pt x="834" y="1276"/>
                </a:lnTo>
                <a:lnTo>
                  <a:pt x="834" y="1277"/>
                </a:lnTo>
                <a:lnTo>
                  <a:pt x="835" y="1277"/>
                </a:lnTo>
                <a:lnTo>
                  <a:pt x="835" y="1278"/>
                </a:lnTo>
                <a:lnTo>
                  <a:pt x="835" y="1278"/>
                </a:lnTo>
                <a:lnTo>
                  <a:pt x="835" y="1279"/>
                </a:lnTo>
                <a:lnTo>
                  <a:pt x="836" y="1280"/>
                </a:lnTo>
                <a:lnTo>
                  <a:pt x="836" y="1281"/>
                </a:lnTo>
                <a:lnTo>
                  <a:pt x="836" y="1282"/>
                </a:lnTo>
                <a:lnTo>
                  <a:pt x="836" y="1282"/>
                </a:lnTo>
                <a:lnTo>
                  <a:pt x="836" y="1283"/>
                </a:lnTo>
                <a:lnTo>
                  <a:pt x="836" y="1283"/>
                </a:lnTo>
                <a:lnTo>
                  <a:pt x="836" y="1284"/>
                </a:lnTo>
                <a:lnTo>
                  <a:pt x="836" y="1285"/>
                </a:lnTo>
                <a:lnTo>
                  <a:pt x="836" y="1286"/>
                </a:lnTo>
                <a:lnTo>
                  <a:pt x="836" y="1287"/>
                </a:lnTo>
                <a:lnTo>
                  <a:pt x="836" y="1287"/>
                </a:lnTo>
                <a:lnTo>
                  <a:pt x="836" y="1288"/>
                </a:lnTo>
                <a:lnTo>
                  <a:pt x="836" y="1289"/>
                </a:lnTo>
                <a:lnTo>
                  <a:pt x="836" y="1290"/>
                </a:lnTo>
                <a:lnTo>
                  <a:pt x="836" y="1291"/>
                </a:lnTo>
                <a:lnTo>
                  <a:pt x="836" y="1291"/>
                </a:lnTo>
                <a:lnTo>
                  <a:pt x="836" y="1292"/>
                </a:lnTo>
                <a:lnTo>
                  <a:pt x="836" y="1293"/>
                </a:lnTo>
                <a:lnTo>
                  <a:pt x="836" y="1294"/>
                </a:lnTo>
                <a:lnTo>
                  <a:pt x="836" y="1295"/>
                </a:lnTo>
                <a:lnTo>
                  <a:pt x="837" y="1296"/>
                </a:lnTo>
                <a:lnTo>
                  <a:pt x="837" y="1297"/>
                </a:lnTo>
                <a:lnTo>
                  <a:pt x="837" y="1298"/>
                </a:lnTo>
                <a:lnTo>
                  <a:pt x="838" y="1299"/>
                </a:lnTo>
                <a:lnTo>
                  <a:pt x="838" y="1300"/>
                </a:lnTo>
                <a:lnTo>
                  <a:pt x="838" y="1300"/>
                </a:lnTo>
                <a:lnTo>
                  <a:pt x="838" y="1301"/>
                </a:lnTo>
                <a:lnTo>
                  <a:pt x="839" y="1302"/>
                </a:lnTo>
                <a:lnTo>
                  <a:pt x="839" y="1303"/>
                </a:lnTo>
                <a:lnTo>
                  <a:pt x="839" y="1304"/>
                </a:lnTo>
                <a:lnTo>
                  <a:pt x="840" y="1304"/>
                </a:lnTo>
                <a:lnTo>
                  <a:pt x="840" y="1305"/>
                </a:lnTo>
                <a:lnTo>
                  <a:pt x="840" y="1305"/>
                </a:lnTo>
                <a:lnTo>
                  <a:pt x="841" y="1305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7"/>
                </a:lnTo>
                <a:lnTo>
                  <a:pt x="842" y="1307"/>
                </a:lnTo>
                <a:lnTo>
                  <a:pt x="842" y="1308"/>
                </a:lnTo>
                <a:lnTo>
                  <a:pt x="842" y="1309"/>
                </a:lnTo>
                <a:lnTo>
                  <a:pt x="843" y="1309"/>
                </a:lnTo>
                <a:lnTo>
                  <a:pt x="844" y="1310"/>
                </a:lnTo>
                <a:lnTo>
                  <a:pt x="845" y="1310"/>
                </a:lnTo>
                <a:lnTo>
                  <a:pt x="845" y="1310"/>
                </a:lnTo>
                <a:lnTo>
                  <a:pt x="846" y="1310"/>
                </a:lnTo>
                <a:lnTo>
                  <a:pt x="847" y="1310"/>
                </a:lnTo>
                <a:lnTo>
                  <a:pt x="848" y="1310"/>
                </a:lnTo>
                <a:lnTo>
                  <a:pt x="849" y="1310"/>
                </a:lnTo>
                <a:lnTo>
                  <a:pt x="850" y="1310"/>
                </a:lnTo>
                <a:lnTo>
                  <a:pt x="850" y="1309"/>
                </a:lnTo>
                <a:lnTo>
                  <a:pt x="849" y="1309"/>
                </a:lnTo>
                <a:lnTo>
                  <a:pt x="850" y="1308"/>
                </a:lnTo>
                <a:lnTo>
                  <a:pt x="850" y="1307"/>
                </a:lnTo>
                <a:lnTo>
                  <a:pt x="850" y="1306"/>
                </a:lnTo>
                <a:lnTo>
                  <a:pt x="850" y="1305"/>
                </a:lnTo>
                <a:lnTo>
                  <a:pt x="851" y="1305"/>
                </a:lnTo>
                <a:lnTo>
                  <a:pt x="851" y="1304"/>
                </a:lnTo>
                <a:lnTo>
                  <a:pt x="851" y="1303"/>
                </a:lnTo>
                <a:lnTo>
                  <a:pt x="852" y="1302"/>
                </a:lnTo>
                <a:lnTo>
                  <a:pt x="852" y="1301"/>
                </a:lnTo>
                <a:lnTo>
                  <a:pt x="852" y="1300"/>
                </a:lnTo>
                <a:lnTo>
                  <a:pt x="853" y="1300"/>
                </a:lnTo>
                <a:lnTo>
                  <a:pt x="853" y="1299"/>
                </a:lnTo>
                <a:lnTo>
                  <a:pt x="852" y="1298"/>
                </a:lnTo>
                <a:lnTo>
                  <a:pt x="851" y="1298"/>
                </a:lnTo>
                <a:lnTo>
                  <a:pt x="851" y="1297"/>
                </a:lnTo>
                <a:lnTo>
                  <a:pt x="851" y="1298"/>
                </a:lnTo>
                <a:lnTo>
                  <a:pt x="852" y="1298"/>
                </a:lnTo>
                <a:lnTo>
                  <a:pt x="853" y="1298"/>
                </a:lnTo>
                <a:lnTo>
                  <a:pt x="854" y="1298"/>
                </a:lnTo>
                <a:lnTo>
                  <a:pt x="854" y="1298"/>
                </a:lnTo>
                <a:lnTo>
                  <a:pt x="854" y="1299"/>
                </a:lnTo>
                <a:lnTo>
                  <a:pt x="855" y="1299"/>
                </a:lnTo>
                <a:lnTo>
                  <a:pt x="855" y="1300"/>
                </a:lnTo>
                <a:lnTo>
                  <a:pt x="856" y="1300"/>
                </a:lnTo>
                <a:lnTo>
                  <a:pt x="856" y="1301"/>
                </a:lnTo>
                <a:lnTo>
                  <a:pt x="856" y="1302"/>
                </a:lnTo>
                <a:lnTo>
                  <a:pt x="857" y="1302"/>
                </a:lnTo>
                <a:lnTo>
                  <a:pt x="857" y="1303"/>
                </a:lnTo>
                <a:lnTo>
                  <a:pt x="857" y="1304"/>
                </a:lnTo>
                <a:lnTo>
                  <a:pt x="857" y="1305"/>
                </a:lnTo>
                <a:lnTo>
                  <a:pt x="857" y="1305"/>
                </a:lnTo>
                <a:lnTo>
                  <a:pt x="857" y="1306"/>
                </a:lnTo>
                <a:lnTo>
                  <a:pt x="857" y="1307"/>
                </a:lnTo>
                <a:lnTo>
                  <a:pt x="858" y="1307"/>
                </a:lnTo>
                <a:lnTo>
                  <a:pt x="858" y="1308"/>
                </a:lnTo>
                <a:lnTo>
                  <a:pt x="859" y="1308"/>
                </a:lnTo>
                <a:lnTo>
                  <a:pt x="859" y="1309"/>
                </a:lnTo>
                <a:lnTo>
                  <a:pt x="860" y="1309"/>
                </a:lnTo>
                <a:lnTo>
                  <a:pt x="861" y="1309"/>
                </a:lnTo>
                <a:lnTo>
                  <a:pt x="862" y="1309"/>
                </a:lnTo>
                <a:lnTo>
                  <a:pt x="862" y="1310"/>
                </a:lnTo>
                <a:lnTo>
                  <a:pt x="863" y="1310"/>
                </a:lnTo>
                <a:lnTo>
                  <a:pt x="863" y="1310"/>
                </a:lnTo>
                <a:lnTo>
                  <a:pt x="864" y="1310"/>
                </a:lnTo>
                <a:lnTo>
                  <a:pt x="865" y="1310"/>
                </a:lnTo>
                <a:lnTo>
                  <a:pt x="865" y="1311"/>
                </a:lnTo>
                <a:lnTo>
                  <a:pt x="866" y="1311"/>
                </a:lnTo>
                <a:lnTo>
                  <a:pt x="867" y="1312"/>
                </a:lnTo>
                <a:lnTo>
                  <a:pt x="868" y="1313"/>
                </a:lnTo>
                <a:lnTo>
                  <a:pt x="868" y="1314"/>
                </a:lnTo>
                <a:lnTo>
                  <a:pt x="869" y="1314"/>
                </a:lnTo>
                <a:lnTo>
                  <a:pt x="869" y="1314"/>
                </a:lnTo>
                <a:lnTo>
                  <a:pt x="870" y="1314"/>
                </a:lnTo>
                <a:lnTo>
                  <a:pt x="870" y="1315"/>
                </a:lnTo>
                <a:lnTo>
                  <a:pt x="871" y="1315"/>
                </a:lnTo>
                <a:lnTo>
                  <a:pt x="871" y="1316"/>
                </a:lnTo>
                <a:lnTo>
                  <a:pt x="872" y="1316"/>
                </a:lnTo>
                <a:lnTo>
                  <a:pt x="872" y="1317"/>
                </a:lnTo>
                <a:lnTo>
                  <a:pt x="872" y="1317"/>
                </a:lnTo>
                <a:lnTo>
                  <a:pt x="872" y="1318"/>
                </a:lnTo>
                <a:lnTo>
                  <a:pt x="873" y="1318"/>
                </a:lnTo>
                <a:lnTo>
                  <a:pt x="873" y="1319"/>
                </a:lnTo>
                <a:lnTo>
                  <a:pt x="874" y="1319"/>
                </a:lnTo>
                <a:lnTo>
                  <a:pt x="874" y="1319"/>
                </a:lnTo>
                <a:lnTo>
                  <a:pt x="875" y="1320"/>
                </a:lnTo>
                <a:lnTo>
                  <a:pt x="876" y="1321"/>
                </a:lnTo>
                <a:lnTo>
                  <a:pt x="876" y="1322"/>
                </a:lnTo>
                <a:lnTo>
                  <a:pt x="877" y="1322"/>
                </a:lnTo>
                <a:lnTo>
                  <a:pt x="877" y="1323"/>
                </a:lnTo>
                <a:lnTo>
                  <a:pt x="877" y="1323"/>
                </a:lnTo>
                <a:lnTo>
                  <a:pt x="878" y="1324"/>
                </a:lnTo>
                <a:lnTo>
                  <a:pt x="879" y="1324"/>
                </a:lnTo>
                <a:lnTo>
                  <a:pt x="879" y="1325"/>
                </a:lnTo>
                <a:lnTo>
                  <a:pt x="880" y="1325"/>
                </a:lnTo>
                <a:lnTo>
                  <a:pt x="880" y="1326"/>
                </a:lnTo>
                <a:lnTo>
                  <a:pt x="880" y="1327"/>
                </a:lnTo>
                <a:lnTo>
                  <a:pt x="881" y="1328"/>
                </a:lnTo>
                <a:lnTo>
                  <a:pt x="881" y="1328"/>
                </a:lnTo>
                <a:lnTo>
                  <a:pt x="881" y="1328"/>
                </a:lnTo>
                <a:lnTo>
                  <a:pt x="882" y="1328"/>
                </a:lnTo>
                <a:lnTo>
                  <a:pt x="883" y="1328"/>
                </a:lnTo>
                <a:lnTo>
                  <a:pt x="883" y="1329"/>
                </a:lnTo>
                <a:lnTo>
                  <a:pt x="885" y="1329"/>
                </a:lnTo>
                <a:lnTo>
                  <a:pt x="886" y="1329"/>
                </a:lnTo>
                <a:lnTo>
                  <a:pt x="886" y="1329"/>
                </a:lnTo>
                <a:lnTo>
                  <a:pt x="887" y="1329"/>
                </a:lnTo>
                <a:lnTo>
                  <a:pt x="888" y="1329"/>
                </a:lnTo>
                <a:lnTo>
                  <a:pt x="888" y="1328"/>
                </a:lnTo>
                <a:lnTo>
                  <a:pt x="889" y="1328"/>
                </a:lnTo>
                <a:lnTo>
                  <a:pt x="889" y="1328"/>
                </a:lnTo>
                <a:lnTo>
                  <a:pt x="890" y="1328"/>
                </a:lnTo>
                <a:lnTo>
                  <a:pt x="890" y="1328"/>
                </a:lnTo>
                <a:lnTo>
                  <a:pt x="891" y="1328"/>
                </a:lnTo>
                <a:lnTo>
                  <a:pt x="892" y="1328"/>
                </a:lnTo>
                <a:lnTo>
                  <a:pt x="893" y="1328"/>
                </a:lnTo>
                <a:lnTo>
                  <a:pt x="893" y="1328"/>
                </a:lnTo>
                <a:lnTo>
                  <a:pt x="894" y="1329"/>
                </a:lnTo>
                <a:lnTo>
                  <a:pt x="895" y="1329"/>
                </a:lnTo>
                <a:lnTo>
                  <a:pt x="895" y="1330"/>
                </a:lnTo>
                <a:lnTo>
                  <a:pt x="895" y="1331"/>
                </a:lnTo>
                <a:lnTo>
                  <a:pt x="896" y="1332"/>
                </a:lnTo>
                <a:lnTo>
                  <a:pt x="897" y="1332"/>
                </a:lnTo>
                <a:lnTo>
                  <a:pt x="898" y="1333"/>
                </a:lnTo>
                <a:lnTo>
                  <a:pt x="898" y="1334"/>
                </a:lnTo>
                <a:lnTo>
                  <a:pt x="899" y="1335"/>
                </a:lnTo>
                <a:lnTo>
                  <a:pt x="899" y="1336"/>
                </a:lnTo>
                <a:lnTo>
                  <a:pt x="899" y="1336"/>
                </a:lnTo>
                <a:lnTo>
                  <a:pt x="899" y="1337"/>
                </a:lnTo>
                <a:lnTo>
                  <a:pt x="900" y="1337"/>
                </a:lnTo>
                <a:lnTo>
                  <a:pt x="900" y="1337"/>
                </a:lnTo>
                <a:lnTo>
                  <a:pt x="901" y="1338"/>
                </a:lnTo>
                <a:lnTo>
                  <a:pt x="902" y="1339"/>
                </a:lnTo>
                <a:lnTo>
                  <a:pt x="903" y="1340"/>
                </a:lnTo>
                <a:lnTo>
                  <a:pt x="903" y="1341"/>
                </a:lnTo>
                <a:lnTo>
                  <a:pt x="904" y="1341"/>
                </a:lnTo>
                <a:lnTo>
                  <a:pt x="904" y="1341"/>
                </a:lnTo>
                <a:lnTo>
                  <a:pt x="904" y="1342"/>
                </a:lnTo>
                <a:lnTo>
                  <a:pt x="904" y="1343"/>
                </a:lnTo>
                <a:lnTo>
                  <a:pt x="904" y="1343"/>
                </a:lnTo>
                <a:lnTo>
                  <a:pt x="904" y="1344"/>
                </a:lnTo>
                <a:lnTo>
                  <a:pt x="904" y="1345"/>
                </a:lnTo>
                <a:lnTo>
                  <a:pt x="904" y="1346"/>
                </a:lnTo>
                <a:lnTo>
                  <a:pt x="905" y="1346"/>
                </a:lnTo>
                <a:lnTo>
                  <a:pt x="905" y="1346"/>
                </a:lnTo>
                <a:lnTo>
                  <a:pt x="906" y="1346"/>
                </a:lnTo>
                <a:lnTo>
                  <a:pt x="906" y="1347"/>
                </a:lnTo>
                <a:lnTo>
                  <a:pt x="907" y="1347"/>
                </a:lnTo>
                <a:lnTo>
                  <a:pt x="908" y="1347"/>
                </a:lnTo>
                <a:lnTo>
                  <a:pt x="908" y="1348"/>
                </a:lnTo>
                <a:lnTo>
                  <a:pt x="908" y="1348"/>
                </a:lnTo>
                <a:lnTo>
                  <a:pt x="909" y="1348"/>
                </a:lnTo>
                <a:lnTo>
                  <a:pt x="909" y="1349"/>
                </a:lnTo>
                <a:lnTo>
                  <a:pt x="909" y="1350"/>
                </a:lnTo>
                <a:lnTo>
                  <a:pt x="909" y="1350"/>
                </a:lnTo>
                <a:lnTo>
                  <a:pt x="909" y="1351"/>
                </a:lnTo>
                <a:lnTo>
                  <a:pt x="910" y="1351"/>
                </a:lnTo>
                <a:lnTo>
                  <a:pt x="910" y="1352"/>
                </a:lnTo>
                <a:lnTo>
                  <a:pt x="910" y="1353"/>
                </a:lnTo>
                <a:lnTo>
                  <a:pt x="910" y="1354"/>
                </a:lnTo>
                <a:lnTo>
                  <a:pt x="910" y="1355"/>
                </a:lnTo>
                <a:lnTo>
                  <a:pt x="909" y="1355"/>
                </a:lnTo>
                <a:lnTo>
                  <a:pt x="909" y="1355"/>
                </a:lnTo>
                <a:lnTo>
                  <a:pt x="908" y="1355"/>
                </a:lnTo>
                <a:lnTo>
                  <a:pt x="908" y="1356"/>
                </a:lnTo>
                <a:lnTo>
                  <a:pt x="908" y="1357"/>
                </a:lnTo>
                <a:lnTo>
                  <a:pt x="907" y="1357"/>
                </a:lnTo>
                <a:lnTo>
                  <a:pt x="907" y="1356"/>
                </a:lnTo>
                <a:lnTo>
                  <a:pt x="906" y="1356"/>
                </a:lnTo>
                <a:lnTo>
                  <a:pt x="905" y="1356"/>
                </a:lnTo>
                <a:lnTo>
                  <a:pt x="905" y="1357"/>
                </a:lnTo>
                <a:lnTo>
                  <a:pt x="904" y="1357"/>
                </a:lnTo>
                <a:lnTo>
                  <a:pt x="904" y="1358"/>
                </a:lnTo>
                <a:lnTo>
                  <a:pt x="904" y="1358"/>
                </a:lnTo>
                <a:lnTo>
                  <a:pt x="904" y="1359"/>
                </a:lnTo>
                <a:lnTo>
                  <a:pt x="904" y="1359"/>
                </a:lnTo>
                <a:lnTo>
                  <a:pt x="904" y="1360"/>
                </a:lnTo>
                <a:lnTo>
                  <a:pt x="904" y="1361"/>
                </a:lnTo>
                <a:lnTo>
                  <a:pt x="904" y="1362"/>
                </a:lnTo>
                <a:lnTo>
                  <a:pt x="904" y="1363"/>
                </a:lnTo>
                <a:lnTo>
                  <a:pt x="903" y="1363"/>
                </a:lnTo>
                <a:lnTo>
                  <a:pt x="903" y="1364"/>
                </a:lnTo>
                <a:lnTo>
                  <a:pt x="902" y="1364"/>
                </a:lnTo>
                <a:lnTo>
                  <a:pt x="903" y="1364"/>
                </a:lnTo>
                <a:lnTo>
                  <a:pt x="903" y="1365"/>
                </a:lnTo>
                <a:lnTo>
                  <a:pt x="904" y="1365"/>
                </a:lnTo>
                <a:lnTo>
                  <a:pt x="904" y="1366"/>
                </a:lnTo>
                <a:lnTo>
                  <a:pt x="904" y="1367"/>
                </a:lnTo>
                <a:lnTo>
                  <a:pt x="904" y="1368"/>
                </a:lnTo>
                <a:lnTo>
                  <a:pt x="904" y="1368"/>
                </a:lnTo>
                <a:lnTo>
                  <a:pt x="904" y="1369"/>
                </a:lnTo>
                <a:lnTo>
                  <a:pt x="905" y="1369"/>
                </a:lnTo>
                <a:lnTo>
                  <a:pt x="905" y="1370"/>
                </a:lnTo>
                <a:lnTo>
                  <a:pt x="905" y="1371"/>
                </a:lnTo>
                <a:lnTo>
                  <a:pt x="906" y="1371"/>
                </a:lnTo>
                <a:lnTo>
                  <a:pt x="906" y="1372"/>
                </a:lnTo>
                <a:lnTo>
                  <a:pt x="906" y="1373"/>
                </a:lnTo>
                <a:lnTo>
                  <a:pt x="907" y="1373"/>
                </a:lnTo>
                <a:lnTo>
                  <a:pt x="907" y="1373"/>
                </a:lnTo>
                <a:lnTo>
                  <a:pt x="908" y="1374"/>
                </a:lnTo>
                <a:lnTo>
                  <a:pt x="908" y="1375"/>
                </a:lnTo>
                <a:lnTo>
                  <a:pt x="908" y="1375"/>
                </a:lnTo>
                <a:lnTo>
                  <a:pt x="908" y="1376"/>
                </a:lnTo>
                <a:lnTo>
                  <a:pt x="909" y="1376"/>
                </a:lnTo>
                <a:lnTo>
                  <a:pt x="909" y="1377"/>
                </a:lnTo>
                <a:lnTo>
                  <a:pt x="910" y="1377"/>
                </a:lnTo>
                <a:lnTo>
                  <a:pt x="910" y="1377"/>
                </a:lnTo>
                <a:lnTo>
                  <a:pt x="911" y="1377"/>
                </a:lnTo>
                <a:lnTo>
                  <a:pt x="912" y="1377"/>
                </a:lnTo>
                <a:lnTo>
                  <a:pt x="913" y="1377"/>
                </a:lnTo>
                <a:lnTo>
                  <a:pt x="913" y="1378"/>
                </a:lnTo>
                <a:lnTo>
                  <a:pt x="913" y="1378"/>
                </a:lnTo>
                <a:lnTo>
                  <a:pt x="914" y="1378"/>
                </a:lnTo>
                <a:lnTo>
                  <a:pt x="914" y="1379"/>
                </a:lnTo>
                <a:lnTo>
                  <a:pt x="915" y="1379"/>
                </a:lnTo>
                <a:lnTo>
                  <a:pt x="916" y="1379"/>
                </a:lnTo>
                <a:lnTo>
                  <a:pt x="917" y="1379"/>
                </a:lnTo>
                <a:lnTo>
                  <a:pt x="917" y="1379"/>
                </a:lnTo>
                <a:lnTo>
                  <a:pt x="918" y="1379"/>
                </a:lnTo>
                <a:lnTo>
                  <a:pt x="919" y="1379"/>
                </a:lnTo>
                <a:lnTo>
                  <a:pt x="920" y="1379"/>
                </a:lnTo>
                <a:lnTo>
                  <a:pt x="920" y="1378"/>
                </a:lnTo>
                <a:lnTo>
                  <a:pt x="921" y="1378"/>
                </a:lnTo>
                <a:lnTo>
                  <a:pt x="921" y="1377"/>
                </a:lnTo>
                <a:lnTo>
                  <a:pt x="921" y="1377"/>
                </a:lnTo>
                <a:lnTo>
                  <a:pt x="921" y="1377"/>
                </a:lnTo>
                <a:lnTo>
                  <a:pt x="922" y="1377"/>
                </a:lnTo>
                <a:lnTo>
                  <a:pt x="922" y="1378"/>
                </a:lnTo>
                <a:lnTo>
                  <a:pt x="922" y="1379"/>
                </a:lnTo>
                <a:lnTo>
                  <a:pt x="922" y="1379"/>
                </a:lnTo>
                <a:lnTo>
                  <a:pt x="922" y="1380"/>
                </a:lnTo>
                <a:lnTo>
                  <a:pt x="922" y="1381"/>
                </a:lnTo>
                <a:lnTo>
                  <a:pt x="922" y="1382"/>
                </a:lnTo>
                <a:lnTo>
                  <a:pt x="923" y="1382"/>
                </a:lnTo>
                <a:lnTo>
                  <a:pt x="923" y="1382"/>
                </a:lnTo>
                <a:lnTo>
                  <a:pt x="923" y="1383"/>
                </a:lnTo>
                <a:lnTo>
                  <a:pt x="923" y="1384"/>
                </a:lnTo>
                <a:lnTo>
                  <a:pt x="923" y="1385"/>
                </a:lnTo>
                <a:lnTo>
                  <a:pt x="923" y="1386"/>
                </a:lnTo>
                <a:lnTo>
                  <a:pt x="924" y="1386"/>
                </a:lnTo>
                <a:lnTo>
                  <a:pt x="924" y="1386"/>
                </a:lnTo>
                <a:lnTo>
                  <a:pt x="924" y="1387"/>
                </a:lnTo>
                <a:lnTo>
                  <a:pt x="925" y="1387"/>
                </a:lnTo>
                <a:lnTo>
                  <a:pt x="925" y="1388"/>
                </a:lnTo>
                <a:lnTo>
                  <a:pt x="925" y="1389"/>
                </a:lnTo>
                <a:lnTo>
                  <a:pt x="926" y="1389"/>
                </a:lnTo>
                <a:lnTo>
                  <a:pt x="926" y="1390"/>
                </a:lnTo>
                <a:lnTo>
                  <a:pt x="926" y="1391"/>
                </a:lnTo>
                <a:lnTo>
                  <a:pt x="926" y="1391"/>
                </a:lnTo>
                <a:lnTo>
                  <a:pt x="926" y="1391"/>
                </a:lnTo>
                <a:lnTo>
                  <a:pt x="926" y="1392"/>
                </a:lnTo>
                <a:lnTo>
                  <a:pt x="927" y="1392"/>
                </a:lnTo>
                <a:lnTo>
                  <a:pt x="927" y="1393"/>
                </a:lnTo>
                <a:lnTo>
                  <a:pt x="927" y="1394"/>
                </a:lnTo>
                <a:lnTo>
                  <a:pt x="927" y="1395"/>
                </a:lnTo>
                <a:lnTo>
                  <a:pt x="927" y="1395"/>
                </a:lnTo>
                <a:lnTo>
                  <a:pt x="927" y="1396"/>
                </a:lnTo>
                <a:lnTo>
                  <a:pt x="928" y="1396"/>
                </a:lnTo>
                <a:lnTo>
                  <a:pt x="928" y="1397"/>
                </a:lnTo>
                <a:lnTo>
                  <a:pt x="928" y="1398"/>
                </a:lnTo>
                <a:lnTo>
                  <a:pt x="928" y="1399"/>
                </a:lnTo>
                <a:lnTo>
                  <a:pt x="928" y="1400"/>
                </a:lnTo>
                <a:lnTo>
                  <a:pt x="929" y="1400"/>
                </a:lnTo>
                <a:lnTo>
                  <a:pt x="929" y="1400"/>
                </a:lnTo>
                <a:lnTo>
                  <a:pt x="930" y="1400"/>
                </a:lnTo>
                <a:lnTo>
                  <a:pt x="930" y="1401"/>
                </a:lnTo>
                <a:lnTo>
                  <a:pt x="930" y="1402"/>
                </a:lnTo>
                <a:lnTo>
                  <a:pt x="931" y="1402"/>
                </a:lnTo>
                <a:lnTo>
                  <a:pt x="931" y="1403"/>
                </a:lnTo>
                <a:lnTo>
                  <a:pt x="931" y="1403"/>
                </a:lnTo>
                <a:lnTo>
                  <a:pt x="932" y="1403"/>
                </a:lnTo>
                <a:lnTo>
                  <a:pt x="933" y="1404"/>
                </a:lnTo>
                <a:lnTo>
                  <a:pt x="934" y="1404"/>
                </a:lnTo>
                <a:lnTo>
                  <a:pt x="934" y="1405"/>
                </a:lnTo>
                <a:lnTo>
                  <a:pt x="935" y="1405"/>
                </a:lnTo>
                <a:lnTo>
                  <a:pt x="935" y="1406"/>
                </a:lnTo>
                <a:lnTo>
                  <a:pt x="935" y="1407"/>
                </a:lnTo>
                <a:lnTo>
                  <a:pt x="935" y="1407"/>
                </a:lnTo>
                <a:lnTo>
                  <a:pt x="935" y="1408"/>
                </a:lnTo>
                <a:lnTo>
                  <a:pt x="936" y="1408"/>
                </a:lnTo>
                <a:lnTo>
                  <a:pt x="936" y="1409"/>
                </a:lnTo>
                <a:lnTo>
                  <a:pt x="936" y="1409"/>
                </a:lnTo>
                <a:lnTo>
                  <a:pt x="936" y="1410"/>
                </a:lnTo>
                <a:lnTo>
                  <a:pt x="937" y="1410"/>
                </a:lnTo>
                <a:lnTo>
                  <a:pt x="937" y="1411"/>
                </a:lnTo>
                <a:lnTo>
                  <a:pt x="937" y="1412"/>
                </a:lnTo>
                <a:lnTo>
                  <a:pt x="938" y="1412"/>
                </a:lnTo>
                <a:lnTo>
                  <a:pt x="938" y="1413"/>
                </a:lnTo>
                <a:lnTo>
                  <a:pt x="939" y="1413"/>
                </a:lnTo>
                <a:lnTo>
                  <a:pt x="939" y="1413"/>
                </a:lnTo>
                <a:lnTo>
                  <a:pt x="938" y="1413"/>
                </a:lnTo>
                <a:lnTo>
                  <a:pt x="938" y="1414"/>
                </a:lnTo>
                <a:lnTo>
                  <a:pt x="938" y="1415"/>
                </a:lnTo>
                <a:lnTo>
                  <a:pt x="938" y="1416"/>
                </a:lnTo>
                <a:lnTo>
                  <a:pt x="939" y="1416"/>
                </a:lnTo>
                <a:lnTo>
                  <a:pt x="939" y="1417"/>
                </a:lnTo>
                <a:lnTo>
                  <a:pt x="939" y="1418"/>
                </a:lnTo>
                <a:lnTo>
                  <a:pt x="939" y="1418"/>
                </a:lnTo>
                <a:lnTo>
                  <a:pt x="939" y="1419"/>
                </a:lnTo>
                <a:lnTo>
                  <a:pt x="938" y="1419"/>
                </a:lnTo>
                <a:lnTo>
                  <a:pt x="938" y="1420"/>
                </a:lnTo>
                <a:lnTo>
                  <a:pt x="938" y="1421"/>
                </a:lnTo>
                <a:lnTo>
                  <a:pt x="938" y="1422"/>
                </a:lnTo>
                <a:lnTo>
                  <a:pt x="938" y="1422"/>
                </a:lnTo>
                <a:lnTo>
                  <a:pt x="938" y="1423"/>
                </a:lnTo>
                <a:lnTo>
                  <a:pt x="939" y="1423"/>
                </a:lnTo>
                <a:lnTo>
                  <a:pt x="939" y="1424"/>
                </a:lnTo>
                <a:lnTo>
                  <a:pt x="939" y="1425"/>
                </a:lnTo>
                <a:lnTo>
                  <a:pt x="939" y="1426"/>
                </a:lnTo>
                <a:lnTo>
                  <a:pt x="940" y="1426"/>
                </a:lnTo>
                <a:lnTo>
                  <a:pt x="940" y="1427"/>
                </a:lnTo>
                <a:lnTo>
                  <a:pt x="940" y="1427"/>
                </a:lnTo>
                <a:lnTo>
                  <a:pt x="940" y="1427"/>
                </a:lnTo>
                <a:lnTo>
                  <a:pt x="940" y="1428"/>
                </a:lnTo>
                <a:lnTo>
                  <a:pt x="941" y="1428"/>
                </a:lnTo>
                <a:lnTo>
                  <a:pt x="941" y="1429"/>
                </a:lnTo>
                <a:lnTo>
                  <a:pt x="941" y="1430"/>
                </a:lnTo>
                <a:lnTo>
                  <a:pt x="942" y="1430"/>
                </a:lnTo>
                <a:lnTo>
                  <a:pt x="942" y="1431"/>
                </a:lnTo>
                <a:lnTo>
                  <a:pt x="941" y="1431"/>
                </a:lnTo>
                <a:lnTo>
                  <a:pt x="941" y="1431"/>
                </a:lnTo>
                <a:lnTo>
                  <a:pt x="942" y="1432"/>
                </a:lnTo>
                <a:lnTo>
                  <a:pt x="942" y="1433"/>
                </a:lnTo>
                <a:lnTo>
                  <a:pt x="943" y="1433"/>
                </a:lnTo>
                <a:lnTo>
                  <a:pt x="943" y="1434"/>
                </a:lnTo>
                <a:lnTo>
                  <a:pt x="943" y="1435"/>
                </a:lnTo>
                <a:lnTo>
                  <a:pt x="944" y="1435"/>
                </a:lnTo>
                <a:lnTo>
                  <a:pt x="944" y="1436"/>
                </a:lnTo>
                <a:lnTo>
                  <a:pt x="943" y="1436"/>
                </a:lnTo>
                <a:lnTo>
                  <a:pt x="943" y="1436"/>
                </a:lnTo>
                <a:lnTo>
                  <a:pt x="943" y="1437"/>
                </a:lnTo>
                <a:lnTo>
                  <a:pt x="943" y="1438"/>
                </a:lnTo>
                <a:lnTo>
                  <a:pt x="944" y="1438"/>
                </a:lnTo>
                <a:lnTo>
                  <a:pt x="944" y="1439"/>
                </a:lnTo>
                <a:lnTo>
                  <a:pt x="944" y="1440"/>
                </a:lnTo>
                <a:lnTo>
                  <a:pt x="944" y="1440"/>
                </a:lnTo>
                <a:lnTo>
                  <a:pt x="944" y="1441"/>
                </a:lnTo>
                <a:lnTo>
                  <a:pt x="944" y="1442"/>
                </a:lnTo>
                <a:lnTo>
                  <a:pt x="944" y="1443"/>
                </a:lnTo>
                <a:lnTo>
                  <a:pt x="944" y="1443"/>
                </a:lnTo>
                <a:lnTo>
                  <a:pt x="944" y="1444"/>
                </a:lnTo>
                <a:lnTo>
                  <a:pt x="944" y="1445"/>
                </a:lnTo>
                <a:lnTo>
                  <a:pt x="945" y="1445"/>
                </a:lnTo>
                <a:lnTo>
                  <a:pt x="945" y="1445"/>
                </a:lnTo>
                <a:lnTo>
                  <a:pt x="945" y="1446"/>
                </a:lnTo>
                <a:lnTo>
                  <a:pt x="946" y="1446"/>
                </a:lnTo>
                <a:lnTo>
                  <a:pt x="946" y="1447"/>
                </a:lnTo>
                <a:lnTo>
                  <a:pt x="947" y="1447"/>
                </a:lnTo>
                <a:lnTo>
                  <a:pt x="947" y="1448"/>
                </a:lnTo>
                <a:lnTo>
                  <a:pt x="947" y="1449"/>
                </a:lnTo>
                <a:lnTo>
                  <a:pt x="947" y="1449"/>
                </a:lnTo>
                <a:lnTo>
                  <a:pt x="948" y="1450"/>
                </a:lnTo>
                <a:lnTo>
                  <a:pt x="948" y="1451"/>
                </a:lnTo>
                <a:lnTo>
                  <a:pt x="948" y="1452"/>
                </a:lnTo>
                <a:lnTo>
                  <a:pt x="948" y="1453"/>
                </a:lnTo>
                <a:lnTo>
                  <a:pt x="948" y="1454"/>
                </a:lnTo>
                <a:lnTo>
                  <a:pt x="948" y="1454"/>
                </a:lnTo>
                <a:lnTo>
                  <a:pt x="948" y="1455"/>
                </a:lnTo>
                <a:lnTo>
                  <a:pt x="949" y="1455"/>
                </a:lnTo>
                <a:lnTo>
                  <a:pt x="949" y="1456"/>
                </a:lnTo>
                <a:lnTo>
                  <a:pt x="948" y="1456"/>
                </a:lnTo>
                <a:lnTo>
                  <a:pt x="949" y="1456"/>
                </a:lnTo>
                <a:lnTo>
                  <a:pt x="949" y="1457"/>
                </a:lnTo>
                <a:lnTo>
                  <a:pt x="949" y="1458"/>
                </a:lnTo>
                <a:lnTo>
                  <a:pt x="948" y="1459"/>
                </a:lnTo>
                <a:lnTo>
                  <a:pt x="949" y="1459"/>
                </a:lnTo>
                <a:lnTo>
                  <a:pt x="949" y="1459"/>
                </a:lnTo>
                <a:lnTo>
                  <a:pt x="949" y="1460"/>
                </a:lnTo>
                <a:lnTo>
                  <a:pt x="949" y="1460"/>
                </a:lnTo>
                <a:lnTo>
                  <a:pt x="950" y="1461"/>
                </a:lnTo>
                <a:lnTo>
                  <a:pt x="951" y="1461"/>
                </a:lnTo>
                <a:lnTo>
                  <a:pt x="952" y="1461"/>
                </a:lnTo>
                <a:lnTo>
                  <a:pt x="953" y="1461"/>
                </a:lnTo>
                <a:lnTo>
                  <a:pt x="954" y="1461"/>
                </a:lnTo>
                <a:lnTo>
                  <a:pt x="955" y="1461"/>
                </a:lnTo>
                <a:lnTo>
                  <a:pt x="956" y="1461"/>
                </a:lnTo>
                <a:lnTo>
                  <a:pt x="957" y="1461"/>
                </a:lnTo>
                <a:lnTo>
                  <a:pt x="958" y="1461"/>
                </a:lnTo>
                <a:lnTo>
                  <a:pt x="958" y="1461"/>
                </a:lnTo>
                <a:lnTo>
                  <a:pt x="959" y="1461"/>
                </a:lnTo>
                <a:lnTo>
                  <a:pt x="959" y="1460"/>
                </a:lnTo>
                <a:lnTo>
                  <a:pt x="960" y="1460"/>
                </a:lnTo>
                <a:lnTo>
                  <a:pt x="960" y="1459"/>
                </a:lnTo>
                <a:lnTo>
                  <a:pt x="961" y="1459"/>
                </a:lnTo>
                <a:lnTo>
                  <a:pt x="961" y="1458"/>
                </a:lnTo>
                <a:lnTo>
                  <a:pt x="961" y="1457"/>
                </a:lnTo>
                <a:lnTo>
                  <a:pt x="962" y="1457"/>
                </a:lnTo>
                <a:lnTo>
                  <a:pt x="962" y="1456"/>
                </a:lnTo>
                <a:lnTo>
                  <a:pt x="962" y="1455"/>
                </a:lnTo>
                <a:lnTo>
                  <a:pt x="961" y="1455"/>
                </a:lnTo>
                <a:lnTo>
                  <a:pt x="962" y="1455"/>
                </a:lnTo>
                <a:lnTo>
                  <a:pt x="962" y="1454"/>
                </a:lnTo>
                <a:lnTo>
                  <a:pt x="962" y="1454"/>
                </a:lnTo>
                <a:lnTo>
                  <a:pt x="963" y="1454"/>
                </a:lnTo>
                <a:lnTo>
                  <a:pt x="963" y="1454"/>
                </a:lnTo>
                <a:lnTo>
                  <a:pt x="964" y="1454"/>
                </a:lnTo>
                <a:lnTo>
                  <a:pt x="965" y="1453"/>
                </a:lnTo>
                <a:lnTo>
                  <a:pt x="966" y="1453"/>
                </a:lnTo>
                <a:lnTo>
                  <a:pt x="967" y="1452"/>
                </a:lnTo>
                <a:lnTo>
                  <a:pt x="967" y="1452"/>
                </a:lnTo>
                <a:lnTo>
                  <a:pt x="967" y="1451"/>
                </a:lnTo>
                <a:lnTo>
                  <a:pt x="968" y="1451"/>
                </a:lnTo>
                <a:lnTo>
                  <a:pt x="969" y="1450"/>
                </a:lnTo>
                <a:lnTo>
                  <a:pt x="970" y="1450"/>
                </a:lnTo>
                <a:lnTo>
                  <a:pt x="971" y="1449"/>
                </a:lnTo>
                <a:lnTo>
                  <a:pt x="971" y="1449"/>
                </a:lnTo>
                <a:lnTo>
                  <a:pt x="971" y="1449"/>
                </a:lnTo>
                <a:lnTo>
                  <a:pt x="972" y="1449"/>
                </a:lnTo>
                <a:lnTo>
                  <a:pt x="973" y="1449"/>
                </a:lnTo>
                <a:lnTo>
                  <a:pt x="974" y="1448"/>
                </a:lnTo>
                <a:lnTo>
                  <a:pt x="975" y="1447"/>
                </a:lnTo>
                <a:lnTo>
                  <a:pt x="976" y="1446"/>
                </a:lnTo>
                <a:lnTo>
                  <a:pt x="976" y="1445"/>
                </a:lnTo>
                <a:lnTo>
                  <a:pt x="977" y="1445"/>
                </a:lnTo>
                <a:lnTo>
                  <a:pt x="977" y="1444"/>
                </a:lnTo>
                <a:lnTo>
                  <a:pt x="978" y="1444"/>
                </a:lnTo>
                <a:lnTo>
                  <a:pt x="978" y="1443"/>
                </a:lnTo>
                <a:lnTo>
                  <a:pt x="979" y="1442"/>
                </a:lnTo>
                <a:lnTo>
                  <a:pt x="979" y="1441"/>
                </a:lnTo>
                <a:lnTo>
                  <a:pt x="978" y="1441"/>
                </a:lnTo>
                <a:lnTo>
                  <a:pt x="978" y="1440"/>
                </a:lnTo>
                <a:lnTo>
                  <a:pt x="977" y="1440"/>
                </a:lnTo>
                <a:lnTo>
                  <a:pt x="977" y="1439"/>
                </a:lnTo>
                <a:lnTo>
                  <a:pt x="977" y="1438"/>
                </a:lnTo>
                <a:lnTo>
                  <a:pt x="978" y="1438"/>
                </a:lnTo>
                <a:lnTo>
                  <a:pt x="978" y="1437"/>
                </a:lnTo>
                <a:lnTo>
                  <a:pt x="978" y="1436"/>
                </a:lnTo>
                <a:lnTo>
                  <a:pt x="978" y="1436"/>
                </a:lnTo>
                <a:lnTo>
                  <a:pt x="977" y="1436"/>
                </a:lnTo>
                <a:lnTo>
                  <a:pt x="977" y="1435"/>
                </a:lnTo>
                <a:lnTo>
                  <a:pt x="976" y="1435"/>
                </a:lnTo>
                <a:lnTo>
                  <a:pt x="976" y="1434"/>
                </a:lnTo>
                <a:lnTo>
                  <a:pt x="976" y="1434"/>
                </a:lnTo>
                <a:lnTo>
                  <a:pt x="975" y="1434"/>
                </a:lnTo>
                <a:lnTo>
                  <a:pt x="974" y="1434"/>
                </a:lnTo>
                <a:lnTo>
                  <a:pt x="973" y="1434"/>
                </a:lnTo>
                <a:lnTo>
                  <a:pt x="973" y="1433"/>
                </a:lnTo>
                <a:lnTo>
                  <a:pt x="973" y="1432"/>
                </a:lnTo>
                <a:lnTo>
                  <a:pt x="973" y="1431"/>
                </a:lnTo>
                <a:lnTo>
                  <a:pt x="974" y="1431"/>
                </a:lnTo>
                <a:lnTo>
                  <a:pt x="974" y="1431"/>
                </a:lnTo>
                <a:lnTo>
                  <a:pt x="974" y="1430"/>
                </a:lnTo>
                <a:lnTo>
                  <a:pt x="974" y="1429"/>
                </a:lnTo>
                <a:lnTo>
                  <a:pt x="974" y="1428"/>
                </a:lnTo>
                <a:lnTo>
                  <a:pt x="974" y="1427"/>
                </a:lnTo>
                <a:lnTo>
                  <a:pt x="974" y="1427"/>
                </a:lnTo>
                <a:lnTo>
                  <a:pt x="974" y="1426"/>
                </a:lnTo>
                <a:lnTo>
                  <a:pt x="974" y="1425"/>
                </a:lnTo>
                <a:lnTo>
                  <a:pt x="974" y="1424"/>
                </a:lnTo>
                <a:lnTo>
                  <a:pt x="974" y="1423"/>
                </a:lnTo>
                <a:lnTo>
                  <a:pt x="974" y="1422"/>
                </a:lnTo>
                <a:lnTo>
                  <a:pt x="974" y="1422"/>
                </a:lnTo>
                <a:lnTo>
                  <a:pt x="975" y="1422"/>
                </a:lnTo>
                <a:lnTo>
                  <a:pt x="975" y="1421"/>
                </a:lnTo>
                <a:lnTo>
                  <a:pt x="975" y="1420"/>
                </a:lnTo>
                <a:lnTo>
                  <a:pt x="975" y="1419"/>
                </a:lnTo>
                <a:lnTo>
                  <a:pt x="975" y="1418"/>
                </a:lnTo>
                <a:lnTo>
                  <a:pt x="975" y="1418"/>
                </a:lnTo>
                <a:lnTo>
                  <a:pt x="975" y="1417"/>
                </a:lnTo>
                <a:lnTo>
                  <a:pt x="975" y="1416"/>
                </a:lnTo>
                <a:lnTo>
                  <a:pt x="975" y="1415"/>
                </a:lnTo>
                <a:lnTo>
                  <a:pt x="975" y="1414"/>
                </a:lnTo>
                <a:lnTo>
                  <a:pt x="975" y="1413"/>
                </a:lnTo>
                <a:lnTo>
                  <a:pt x="975" y="1413"/>
                </a:lnTo>
                <a:lnTo>
                  <a:pt x="975" y="1412"/>
                </a:lnTo>
                <a:lnTo>
                  <a:pt x="975" y="1411"/>
                </a:lnTo>
                <a:lnTo>
                  <a:pt x="974" y="1411"/>
                </a:lnTo>
                <a:lnTo>
                  <a:pt x="974" y="1410"/>
                </a:lnTo>
                <a:lnTo>
                  <a:pt x="974" y="1409"/>
                </a:lnTo>
                <a:lnTo>
                  <a:pt x="974" y="1409"/>
                </a:lnTo>
                <a:lnTo>
                  <a:pt x="974" y="1408"/>
                </a:lnTo>
                <a:lnTo>
                  <a:pt x="973" y="1408"/>
                </a:lnTo>
                <a:lnTo>
                  <a:pt x="973" y="1407"/>
                </a:lnTo>
                <a:lnTo>
                  <a:pt x="973" y="1406"/>
                </a:lnTo>
                <a:lnTo>
                  <a:pt x="973" y="1405"/>
                </a:lnTo>
                <a:lnTo>
                  <a:pt x="973" y="1404"/>
                </a:lnTo>
                <a:lnTo>
                  <a:pt x="973" y="1404"/>
                </a:lnTo>
                <a:lnTo>
                  <a:pt x="972" y="1403"/>
                </a:lnTo>
                <a:lnTo>
                  <a:pt x="972" y="1402"/>
                </a:lnTo>
                <a:lnTo>
                  <a:pt x="972" y="1401"/>
                </a:lnTo>
                <a:lnTo>
                  <a:pt x="972" y="1400"/>
                </a:lnTo>
                <a:lnTo>
                  <a:pt x="972" y="1400"/>
                </a:lnTo>
                <a:lnTo>
                  <a:pt x="972" y="1399"/>
                </a:lnTo>
                <a:lnTo>
                  <a:pt x="972" y="1398"/>
                </a:lnTo>
                <a:lnTo>
                  <a:pt x="971" y="1398"/>
                </a:lnTo>
                <a:lnTo>
                  <a:pt x="971" y="1397"/>
                </a:lnTo>
                <a:lnTo>
                  <a:pt x="971" y="1396"/>
                </a:lnTo>
                <a:lnTo>
                  <a:pt x="971" y="1395"/>
                </a:lnTo>
                <a:lnTo>
                  <a:pt x="971" y="1395"/>
                </a:lnTo>
                <a:lnTo>
                  <a:pt x="971" y="1395"/>
                </a:lnTo>
                <a:lnTo>
                  <a:pt x="971" y="1394"/>
                </a:lnTo>
                <a:lnTo>
                  <a:pt x="971" y="1393"/>
                </a:lnTo>
                <a:lnTo>
                  <a:pt x="971" y="1392"/>
                </a:lnTo>
                <a:lnTo>
                  <a:pt x="971" y="1391"/>
                </a:lnTo>
                <a:lnTo>
                  <a:pt x="971" y="1391"/>
                </a:lnTo>
                <a:lnTo>
                  <a:pt x="971" y="1391"/>
                </a:lnTo>
                <a:lnTo>
                  <a:pt x="971" y="1390"/>
                </a:lnTo>
                <a:lnTo>
                  <a:pt x="971" y="1389"/>
                </a:lnTo>
                <a:lnTo>
                  <a:pt x="971" y="1388"/>
                </a:lnTo>
                <a:lnTo>
                  <a:pt x="971" y="1387"/>
                </a:lnTo>
                <a:lnTo>
                  <a:pt x="971" y="1386"/>
                </a:lnTo>
                <a:lnTo>
                  <a:pt x="971" y="1386"/>
                </a:lnTo>
                <a:lnTo>
                  <a:pt x="971" y="1385"/>
                </a:lnTo>
                <a:lnTo>
                  <a:pt x="972" y="1385"/>
                </a:lnTo>
                <a:lnTo>
                  <a:pt x="972" y="1384"/>
                </a:lnTo>
                <a:lnTo>
                  <a:pt x="972" y="1383"/>
                </a:lnTo>
                <a:lnTo>
                  <a:pt x="972" y="1382"/>
                </a:lnTo>
                <a:lnTo>
                  <a:pt x="972" y="1382"/>
                </a:lnTo>
                <a:lnTo>
                  <a:pt x="972" y="1381"/>
                </a:lnTo>
                <a:lnTo>
                  <a:pt x="972" y="1380"/>
                </a:lnTo>
                <a:lnTo>
                  <a:pt x="973" y="1380"/>
                </a:lnTo>
                <a:lnTo>
                  <a:pt x="973" y="1379"/>
                </a:lnTo>
                <a:lnTo>
                  <a:pt x="973" y="1378"/>
                </a:lnTo>
                <a:lnTo>
                  <a:pt x="974" y="1378"/>
                </a:lnTo>
                <a:lnTo>
                  <a:pt x="974" y="1377"/>
                </a:lnTo>
                <a:lnTo>
                  <a:pt x="975" y="1377"/>
                </a:lnTo>
                <a:lnTo>
                  <a:pt x="975" y="1377"/>
                </a:lnTo>
                <a:lnTo>
                  <a:pt x="976" y="1377"/>
                </a:lnTo>
                <a:lnTo>
                  <a:pt x="976" y="1377"/>
                </a:lnTo>
                <a:lnTo>
                  <a:pt x="977" y="1377"/>
                </a:lnTo>
                <a:lnTo>
                  <a:pt x="978" y="1377"/>
                </a:lnTo>
                <a:lnTo>
                  <a:pt x="979" y="1377"/>
                </a:lnTo>
                <a:lnTo>
                  <a:pt x="980" y="1377"/>
                </a:lnTo>
                <a:lnTo>
                  <a:pt x="980" y="1376"/>
                </a:lnTo>
                <a:lnTo>
                  <a:pt x="981" y="1376"/>
                </a:lnTo>
                <a:lnTo>
                  <a:pt x="982" y="1376"/>
                </a:lnTo>
                <a:lnTo>
                  <a:pt x="983" y="1376"/>
                </a:lnTo>
                <a:lnTo>
                  <a:pt x="984" y="1376"/>
                </a:lnTo>
                <a:lnTo>
                  <a:pt x="984" y="1375"/>
                </a:lnTo>
                <a:lnTo>
                  <a:pt x="985" y="1375"/>
                </a:lnTo>
                <a:lnTo>
                  <a:pt x="985" y="1375"/>
                </a:lnTo>
                <a:lnTo>
                  <a:pt x="986" y="1375"/>
                </a:lnTo>
                <a:lnTo>
                  <a:pt x="987" y="1375"/>
                </a:lnTo>
                <a:lnTo>
                  <a:pt x="988" y="1374"/>
                </a:lnTo>
                <a:lnTo>
                  <a:pt x="989" y="1374"/>
                </a:lnTo>
                <a:lnTo>
                  <a:pt x="989" y="1374"/>
                </a:lnTo>
                <a:lnTo>
                  <a:pt x="990" y="1374"/>
                </a:lnTo>
                <a:lnTo>
                  <a:pt x="991" y="1373"/>
                </a:lnTo>
                <a:lnTo>
                  <a:pt x="992" y="1373"/>
                </a:lnTo>
                <a:lnTo>
                  <a:pt x="993" y="1373"/>
                </a:lnTo>
                <a:lnTo>
                  <a:pt x="994" y="1373"/>
                </a:lnTo>
                <a:lnTo>
                  <a:pt x="994" y="1373"/>
                </a:lnTo>
                <a:lnTo>
                  <a:pt x="995" y="1373"/>
                </a:lnTo>
                <a:lnTo>
                  <a:pt x="995" y="1374"/>
                </a:lnTo>
                <a:lnTo>
                  <a:pt x="996" y="1374"/>
                </a:lnTo>
                <a:lnTo>
                  <a:pt x="997" y="1375"/>
                </a:lnTo>
                <a:lnTo>
                  <a:pt x="998" y="1375"/>
                </a:lnTo>
                <a:lnTo>
                  <a:pt x="998" y="1376"/>
                </a:lnTo>
                <a:lnTo>
                  <a:pt x="998" y="1377"/>
                </a:lnTo>
                <a:lnTo>
                  <a:pt x="998" y="1377"/>
                </a:lnTo>
                <a:lnTo>
                  <a:pt x="999" y="1377"/>
                </a:lnTo>
                <a:lnTo>
                  <a:pt x="999" y="1378"/>
                </a:lnTo>
                <a:lnTo>
                  <a:pt x="999" y="1379"/>
                </a:lnTo>
                <a:lnTo>
                  <a:pt x="999" y="1380"/>
                </a:lnTo>
                <a:lnTo>
                  <a:pt x="999" y="1381"/>
                </a:lnTo>
                <a:lnTo>
                  <a:pt x="999" y="1382"/>
                </a:lnTo>
                <a:lnTo>
                  <a:pt x="1000" y="1382"/>
                </a:lnTo>
                <a:lnTo>
                  <a:pt x="1000" y="1382"/>
                </a:lnTo>
                <a:lnTo>
                  <a:pt x="1000" y="1383"/>
                </a:lnTo>
                <a:lnTo>
                  <a:pt x="1001" y="1383"/>
                </a:lnTo>
                <a:lnTo>
                  <a:pt x="1001" y="1384"/>
                </a:lnTo>
                <a:lnTo>
                  <a:pt x="1001" y="1385"/>
                </a:lnTo>
                <a:lnTo>
                  <a:pt x="1002" y="1386"/>
                </a:lnTo>
                <a:lnTo>
                  <a:pt x="1002" y="1386"/>
                </a:lnTo>
                <a:lnTo>
                  <a:pt x="1003" y="1387"/>
                </a:lnTo>
                <a:lnTo>
                  <a:pt x="1003" y="1388"/>
                </a:lnTo>
                <a:lnTo>
                  <a:pt x="1003" y="1388"/>
                </a:lnTo>
                <a:lnTo>
                  <a:pt x="1003" y="1389"/>
                </a:lnTo>
                <a:lnTo>
                  <a:pt x="1003" y="1390"/>
                </a:lnTo>
                <a:lnTo>
                  <a:pt x="1004" y="1390"/>
                </a:lnTo>
                <a:lnTo>
                  <a:pt x="1004" y="1391"/>
                </a:lnTo>
                <a:lnTo>
                  <a:pt x="1005" y="1391"/>
                </a:lnTo>
                <a:lnTo>
                  <a:pt x="1005" y="1392"/>
                </a:lnTo>
                <a:lnTo>
                  <a:pt x="1005" y="1393"/>
                </a:lnTo>
                <a:lnTo>
                  <a:pt x="1006" y="1393"/>
                </a:lnTo>
                <a:lnTo>
                  <a:pt x="1007" y="1394"/>
                </a:lnTo>
                <a:lnTo>
                  <a:pt x="1007" y="1395"/>
                </a:lnTo>
                <a:lnTo>
                  <a:pt x="1007" y="1395"/>
                </a:lnTo>
                <a:lnTo>
                  <a:pt x="1007" y="1395"/>
                </a:lnTo>
                <a:lnTo>
                  <a:pt x="1007" y="1396"/>
                </a:lnTo>
                <a:lnTo>
                  <a:pt x="1008" y="1396"/>
                </a:lnTo>
                <a:lnTo>
                  <a:pt x="1008" y="1397"/>
                </a:lnTo>
                <a:lnTo>
                  <a:pt x="1009" y="1398"/>
                </a:lnTo>
                <a:lnTo>
                  <a:pt x="1009" y="1399"/>
                </a:lnTo>
                <a:lnTo>
                  <a:pt x="1010" y="1400"/>
                </a:lnTo>
                <a:lnTo>
                  <a:pt x="1010" y="1400"/>
                </a:lnTo>
                <a:lnTo>
                  <a:pt x="1011" y="1400"/>
                </a:lnTo>
                <a:lnTo>
                  <a:pt x="1011" y="1401"/>
                </a:lnTo>
                <a:lnTo>
                  <a:pt x="1012" y="1402"/>
                </a:lnTo>
                <a:lnTo>
                  <a:pt x="1012" y="1403"/>
                </a:lnTo>
                <a:lnTo>
                  <a:pt x="1012" y="1404"/>
                </a:lnTo>
                <a:lnTo>
                  <a:pt x="1012" y="1404"/>
                </a:lnTo>
                <a:lnTo>
                  <a:pt x="1012" y="1404"/>
                </a:lnTo>
                <a:lnTo>
                  <a:pt x="1012" y="1405"/>
                </a:lnTo>
                <a:lnTo>
                  <a:pt x="1012" y="1406"/>
                </a:lnTo>
                <a:lnTo>
                  <a:pt x="1012" y="1407"/>
                </a:lnTo>
                <a:lnTo>
                  <a:pt x="1012" y="1409"/>
                </a:lnTo>
                <a:lnTo>
                  <a:pt x="1012" y="1409"/>
                </a:lnTo>
                <a:lnTo>
                  <a:pt x="1012" y="1410"/>
                </a:lnTo>
                <a:lnTo>
                  <a:pt x="1012" y="1411"/>
                </a:lnTo>
                <a:lnTo>
                  <a:pt x="1013" y="1412"/>
                </a:lnTo>
                <a:lnTo>
                  <a:pt x="1013" y="1413"/>
                </a:lnTo>
                <a:lnTo>
                  <a:pt x="1013" y="1413"/>
                </a:lnTo>
                <a:lnTo>
                  <a:pt x="1013" y="1414"/>
                </a:lnTo>
                <a:lnTo>
                  <a:pt x="1012" y="1414"/>
                </a:lnTo>
                <a:lnTo>
                  <a:pt x="1012" y="1415"/>
                </a:lnTo>
                <a:lnTo>
                  <a:pt x="1012" y="1416"/>
                </a:lnTo>
                <a:lnTo>
                  <a:pt x="1012" y="1417"/>
                </a:lnTo>
                <a:lnTo>
                  <a:pt x="1012" y="1418"/>
                </a:lnTo>
                <a:lnTo>
                  <a:pt x="1012" y="1418"/>
                </a:lnTo>
                <a:lnTo>
                  <a:pt x="1012" y="1419"/>
                </a:lnTo>
                <a:lnTo>
                  <a:pt x="1013" y="1419"/>
                </a:lnTo>
                <a:lnTo>
                  <a:pt x="1013" y="1420"/>
                </a:lnTo>
                <a:lnTo>
                  <a:pt x="1013" y="1421"/>
                </a:lnTo>
                <a:lnTo>
                  <a:pt x="1013" y="1422"/>
                </a:lnTo>
                <a:lnTo>
                  <a:pt x="1014" y="1422"/>
                </a:lnTo>
                <a:lnTo>
                  <a:pt x="1014" y="1423"/>
                </a:lnTo>
                <a:lnTo>
                  <a:pt x="1015" y="1423"/>
                </a:lnTo>
                <a:lnTo>
                  <a:pt x="1015" y="1424"/>
                </a:lnTo>
                <a:lnTo>
                  <a:pt x="1015" y="1425"/>
                </a:lnTo>
                <a:lnTo>
                  <a:pt x="1016" y="1425"/>
                </a:lnTo>
                <a:lnTo>
                  <a:pt x="1016" y="1426"/>
                </a:lnTo>
                <a:lnTo>
                  <a:pt x="1016" y="1427"/>
                </a:lnTo>
                <a:lnTo>
                  <a:pt x="1016" y="1427"/>
                </a:lnTo>
                <a:lnTo>
                  <a:pt x="1016" y="1428"/>
                </a:lnTo>
                <a:lnTo>
                  <a:pt x="1016" y="1428"/>
                </a:lnTo>
                <a:lnTo>
                  <a:pt x="1016" y="1429"/>
                </a:lnTo>
                <a:lnTo>
                  <a:pt x="1016" y="1430"/>
                </a:lnTo>
                <a:lnTo>
                  <a:pt x="1016" y="1431"/>
                </a:lnTo>
                <a:lnTo>
                  <a:pt x="1016" y="1431"/>
                </a:lnTo>
                <a:lnTo>
                  <a:pt x="1016" y="1432"/>
                </a:lnTo>
                <a:lnTo>
                  <a:pt x="1016" y="1433"/>
                </a:lnTo>
                <a:lnTo>
                  <a:pt x="1016" y="1434"/>
                </a:lnTo>
                <a:lnTo>
                  <a:pt x="1017" y="1434"/>
                </a:lnTo>
                <a:lnTo>
                  <a:pt x="1017" y="1435"/>
                </a:lnTo>
                <a:lnTo>
                  <a:pt x="1017" y="1436"/>
                </a:lnTo>
                <a:lnTo>
                  <a:pt x="1017" y="1436"/>
                </a:lnTo>
                <a:lnTo>
                  <a:pt x="1018" y="1436"/>
                </a:lnTo>
                <a:lnTo>
                  <a:pt x="1018" y="1437"/>
                </a:lnTo>
                <a:lnTo>
                  <a:pt x="1018" y="1438"/>
                </a:lnTo>
                <a:lnTo>
                  <a:pt x="1019" y="1439"/>
                </a:lnTo>
                <a:lnTo>
                  <a:pt x="1019" y="1440"/>
                </a:lnTo>
                <a:lnTo>
                  <a:pt x="1020" y="1440"/>
                </a:lnTo>
                <a:lnTo>
                  <a:pt x="1020" y="1441"/>
                </a:lnTo>
                <a:lnTo>
                  <a:pt x="1020" y="1442"/>
                </a:lnTo>
                <a:lnTo>
                  <a:pt x="1020" y="1443"/>
                </a:lnTo>
                <a:lnTo>
                  <a:pt x="1020" y="1444"/>
                </a:lnTo>
                <a:lnTo>
                  <a:pt x="1020" y="1445"/>
                </a:lnTo>
                <a:lnTo>
                  <a:pt x="1020" y="1445"/>
                </a:lnTo>
                <a:lnTo>
                  <a:pt x="1020" y="1446"/>
                </a:lnTo>
                <a:lnTo>
                  <a:pt x="1019" y="1447"/>
                </a:lnTo>
                <a:lnTo>
                  <a:pt x="1019" y="1448"/>
                </a:lnTo>
                <a:lnTo>
                  <a:pt x="1019" y="1449"/>
                </a:lnTo>
                <a:lnTo>
                  <a:pt x="1019" y="1449"/>
                </a:lnTo>
                <a:lnTo>
                  <a:pt x="1019" y="1450"/>
                </a:lnTo>
                <a:lnTo>
                  <a:pt x="1019" y="1451"/>
                </a:lnTo>
                <a:lnTo>
                  <a:pt x="1018" y="1451"/>
                </a:lnTo>
                <a:lnTo>
                  <a:pt x="1018" y="1452"/>
                </a:lnTo>
                <a:lnTo>
                  <a:pt x="1018" y="1453"/>
                </a:lnTo>
                <a:lnTo>
                  <a:pt x="1018" y="1454"/>
                </a:lnTo>
                <a:lnTo>
                  <a:pt x="1017" y="1454"/>
                </a:lnTo>
                <a:lnTo>
                  <a:pt x="1017" y="1455"/>
                </a:lnTo>
                <a:lnTo>
                  <a:pt x="1017" y="1456"/>
                </a:lnTo>
                <a:lnTo>
                  <a:pt x="1016" y="1456"/>
                </a:lnTo>
                <a:lnTo>
                  <a:pt x="1016" y="1457"/>
                </a:lnTo>
                <a:lnTo>
                  <a:pt x="1016" y="1458"/>
                </a:lnTo>
                <a:lnTo>
                  <a:pt x="1015" y="1459"/>
                </a:lnTo>
                <a:lnTo>
                  <a:pt x="1015" y="1459"/>
                </a:lnTo>
                <a:lnTo>
                  <a:pt x="1014" y="1459"/>
                </a:lnTo>
                <a:lnTo>
                  <a:pt x="1014" y="1460"/>
                </a:lnTo>
                <a:lnTo>
                  <a:pt x="1013" y="1460"/>
                </a:lnTo>
                <a:lnTo>
                  <a:pt x="1013" y="1461"/>
                </a:lnTo>
                <a:lnTo>
                  <a:pt x="1012" y="1462"/>
                </a:lnTo>
                <a:lnTo>
                  <a:pt x="1012" y="1463"/>
                </a:lnTo>
                <a:lnTo>
                  <a:pt x="1012" y="1463"/>
                </a:lnTo>
                <a:lnTo>
                  <a:pt x="1012" y="1463"/>
                </a:lnTo>
                <a:lnTo>
                  <a:pt x="1011" y="1463"/>
                </a:lnTo>
                <a:lnTo>
                  <a:pt x="1011" y="1464"/>
                </a:lnTo>
                <a:lnTo>
                  <a:pt x="1010" y="1465"/>
                </a:lnTo>
                <a:lnTo>
                  <a:pt x="1010" y="1466"/>
                </a:lnTo>
                <a:lnTo>
                  <a:pt x="1009" y="1467"/>
                </a:lnTo>
                <a:lnTo>
                  <a:pt x="1009" y="1468"/>
                </a:lnTo>
                <a:lnTo>
                  <a:pt x="1008" y="1468"/>
                </a:lnTo>
                <a:lnTo>
                  <a:pt x="1008" y="1468"/>
                </a:lnTo>
                <a:lnTo>
                  <a:pt x="1007" y="1469"/>
                </a:lnTo>
                <a:lnTo>
                  <a:pt x="1007" y="1470"/>
                </a:lnTo>
                <a:lnTo>
                  <a:pt x="1007" y="1470"/>
                </a:lnTo>
                <a:lnTo>
                  <a:pt x="1007" y="1471"/>
                </a:lnTo>
                <a:lnTo>
                  <a:pt x="1006" y="1471"/>
                </a:lnTo>
                <a:lnTo>
                  <a:pt x="1006" y="1472"/>
                </a:lnTo>
                <a:lnTo>
                  <a:pt x="1005" y="1472"/>
                </a:lnTo>
                <a:lnTo>
                  <a:pt x="1005" y="1473"/>
                </a:lnTo>
                <a:lnTo>
                  <a:pt x="1004" y="1473"/>
                </a:lnTo>
                <a:lnTo>
                  <a:pt x="1004" y="1474"/>
                </a:lnTo>
                <a:lnTo>
                  <a:pt x="1003" y="1474"/>
                </a:lnTo>
                <a:lnTo>
                  <a:pt x="1003" y="1475"/>
                </a:lnTo>
                <a:lnTo>
                  <a:pt x="1003" y="1475"/>
                </a:lnTo>
                <a:lnTo>
                  <a:pt x="1002" y="1476"/>
                </a:lnTo>
                <a:lnTo>
                  <a:pt x="1001" y="1476"/>
                </a:lnTo>
                <a:lnTo>
                  <a:pt x="1001" y="1477"/>
                </a:lnTo>
                <a:lnTo>
                  <a:pt x="1000" y="1477"/>
                </a:lnTo>
                <a:lnTo>
                  <a:pt x="999" y="1477"/>
                </a:lnTo>
                <a:lnTo>
                  <a:pt x="999" y="1477"/>
                </a:lnTo>
                <a:lnTo>
                  <a:pt x="998" y="1477"/>
                </a:lnTo>
                <a:lnTo>
                  <a:pt x="998" y="1477"/>
                </a:lnTo>
                <a:lnTo>
                  <a:pt x="998" y="1478"/>
                </a:lnTo>
                <a:lnTo>
                  <a:pt x="997" y="1478"/>
                </a:lnTo>
                <a:lnTo>
                  <a:pt x="996" y="1478"/>
                </a:lnTo>
                <a:lnTo>
                  <a:pt x="995" y="1479"/>
                </a:lnTo>
                <a:lnTo>
                  <a:pt x="994" y="1479"/>
                </a:lnTo>
                <a:lnTo>
                  <a:pt x="994" y="1479"/>
                </a:lnTo>
                <a:lnTo>
                  <a:pt x="993" y="1480"/>
                </a:lnTo>
                <a:lnTo>
                  <a:pt x="992" y="1480"/>
                </a:lnTo>
                <a:lnTo>
                  <a:pt x="991" y="1480"/>
                </a:lnTo>
                <a:lnTo>
                  <a:pt x="990" y="1480"/>
                </a:lnTo>
                <a:lnTo>
                  <a:pt x="990" y="1481"/>
                </a:lnTo>
                <a:lnTo>
                  <a:pt x="989" y="1481"/>
                </a:lnTo>
                <a:lnTo>
                  <a:pt x="989" y="1481"/>
                </a:lnTo>
                <a:lnTo>
                  <a:pt x="988" y="1481"/>
                </a:lnTo>
                <a:lnTo>
                  <a:pt x="988" y="1481"/>
                </a:lnTo>
                <a:lnTo>
                  <a:pt x="987" y="1481"/>
                </a:lnTo>
                <a:lnTo>
                  <a:pt x="986" y="1481"/>
                </a:lnTo>
                <a:lnTo>
                  <a:pt x="985" y="1481"/>
                </a:lnTo>
                <a:lnTo>
                  <a:pt x="985" y="1481"/>
                </a:lnTo>
                <a:lnTo>
                  <a:pt x="984" y="1481"/>
                </a:lnTo>
                <a:lnTo>
                  <a:pt x="983" y="1481"/>
                </a:lnTo>
                <a:lnTo>
                  <a:pt x="982" y="1481"/>
                </a:lnTo>
                <a:lnTo>
                  <a:pt x="981" y="1481"/>
                </a:lnTo>
                <a:lnTo>
                  <a:pt x="980" y="1481"/>
                </a:lnTo>
                <a:lnTo>
                  <a:pt x="980" y="1481"/>
                </a:lnTo>
                <a:lnTo>
                  <a:pt x="979" y="1481"/>
                </a:lnTo>
                <a:lnTo>
                  <a:pt x="978" y="1481"/>
                </a:lnTo>
                <a:lnTo>
                  <a:pt x="976" y="1481"/>
                </a:lnTo>
                <a:lnTo>
                  <a:pt x="976" y="1481"/>
                </a:lnTo>
                <a:lnTo>
                  <a:pt x="975" y="1481"/>
                </a:lnTo>
                <a:lnTo>
                  <a:pt x="974" y="1481"/>
                </a:lnTo>
                <a:lnTo>
                  <a:pt x="973" y="1481"/>
                </a:lnTo>
                <a:lnTo>
                  <a:pt x="972" y="1481"/>
                </a:lnTo>
                <a:lnTo>
                  <a:pt x="971" y="1481"/>
                </a:lnTo>
                <a:lnTo>
                  <a:pt x="971" y="1481"/>
                </a:lnTo>
                <a:lnTo>
                  <a:pt x="969" y="1481"/>
                </a:lnTo>
                <a:lnTo>
                  <a:pt x="968" y="1481"/>
                </a:lnTo>
                <a:lnTo>
                  <a:pt x="967" y="1481"/>
                </a:lnTo>
                <a:lnTo>
                  <a:pt x="967" y="1481"/>
                </a:lnTo>
                <a:lnTo>
                  <a:pt x="966" y="1481"/>
                </a:lnTo>
                <a:lnTo>
                  <a:pt x="965" y="1481"/>
                </a:lnTo>
                <a:lnTo>
                  <a:pt x="964" y="1482"/>
                </a:lnTo>
                <a:lnTo>
                  <a:pt x="963" y="1482"/>
                </a:lnTo>
                <a:lnTo>
                  <a:pt x="963" y="1483"/>
                </a:lnTo>
                <a:lnTo>
                  <a:pt x="962" y="1483"/>
                </a:lnTo>
                <a:lnTo>
                  <a:pt x="962" y="1484"/>
                </a:lnTo>
                <a:lnTo>
                  <a:pt x="961" y="1484"/>
                </a:lnTo>
                <a:lnTo>
                  <a:pt x="961" y="1485"/>
                </a:lnTo>
                <a:lnTo>
                  <a:pt x="961" y="1486"/>
                </a:lnTo>
                <a:lnTo>
                  <a:pt x="960" y="1486"/>
                </a:lnTo>
                <a:lnTo>
                  <a:pt x="960" y="1487"/>
                </a:lnTo>
                <a:lnTo>
                  <a:pt x="960" y="1488"/>
                </a:lnTo>
                <a:lnTo>
                  <a:pt x="960" y="1489"/>
                </a:lnTo>
                <a:lnTo>
                  <a:pt x="959" y="1489"/>
                </a:lnTo>
                <a:lnTo>
                  <a:pt x="959" y="1490"/>
                </a:lnTo>
                <a:lnTo>
                  <a:pt x="959" y="1490"/>
                </a:lnTo>
                <a:lnTo>
                  <a:pt x="959" y="1491"/>
                </a:lnTo>
                <a:lnTo>
                  <a:pt x="958" y="1491"/>
                </a:lnTo>
                <a:lnTo>
                  <a:pt x="958" y="1492"/>
                </a:lnTo>
                <a:lnTo>
                  <a:pt x="958" y="1492"/>
                </a:lnTo>
                <a:lnTo>
                  <a:pt x="958" y="1493"/>
                </a:lnTo>
                <a:lnTo>
                  <a:pt x="958" y="1494"/>
                </a:lnTo>
                <a:lnTo>
                  <a:pt x="958" y="1495"/>
                </a:lnTo>
                <a:lnTo>
                  <a:pt x="958" y="1495"/>
                </a:lnTo>
                <a:lnTo>
                  <a:pt x="958" y="1496"/>
                </a:lnTo>
                <a:lnTo>
                  <a:pt x="958" y="1497"/>
                </a:lnTo>
                <a:lnTo>
                  <a:pt x="958" y="1498"/>
                </a:lnTo>
                <a:lnTo>
                  <a:pt x="958" y="1499"/>
                </a:lnTo>
                <a:lnTo>
                  <a:pt x="958" y="1499"/>
                </a:lnTo>
                <a:lnTo>
                  <a:pt x="958" y="1499"/>
                </a:lnTo>
                <a:lnTo>
                  <a:pt x="958" y="1500"/>
                </a:lnTo>
                <a:lnTo>
                  <a:pt x="958" y="1501"/>
                </a:lnTo>
                <a:lnTo>
                  <a:pt x="958" y="1502"/>
                </a:lnTo>
                <a:lnTo>
                  <a:pt x="959" y="1502"/>
                </a:lnTo>
                <a:lnTo>
                  <a:pt x="959" y="1503"/>
                </a:lnTo>
                <a:lnTo>
                  <a:pt x="959" y="1504"/>
                </a:lnTo>
                <a:lnTo>
                  <a:pt x="960" y="1504"/>
                </a:lnTo>
                <a:lnTo>
                  <a:pt x="960" y="1504"/>
                </a:lnTo>
                <a:lnTo>
                  <a:pt x="960" y="1505"/>
                </a:lnTo>
                <a:lnTo>
                  <a:pt x="961" y="1505"/>
                </a:lnTo>
                <a:lnTo>
                  <a:pt x="961" y="1506"/>
                </a:lnTo>
                <a:lnTo>
                  <a:pt x="961" y="1507"/>
                </a:lnTo>
                <a:lnTo>
                  <a:pt x="961" y="1508"/>
                </a:lnTo>
                <a:lnTo>
                  <a:pt x="962" y="1508"/>
                </a:lnTo>
                <a:lnTo>
                  <a:pt x="961" y="1508"/>
                </a:lnTo>
                <a:lnTo>
                  <a:pt x="960" y="1508"/>
                </a:lnTo>
                <a:lnTo>
                  <a:pt x="961" y="1508"/>
                </a:lnTo>
                <a:lnTo>
                  <a:pt x="961" y="1509"/>
                </a:lnTo>
                <a:lnTo>
                  <a:pt x="962" y="1509"/>
                </a:lnTo>
                <a:lnTo>
                  <a:pt x="962" y="1510"/>
                </a:lnTo>
                <a:lnTo>
                  <a:pt x="962" y="1511"/>
                </a:lnTo>
                <a:lnTo>
                  <a:pt x="961" y="1511"/>
                </a:lnTo>
                <a:lnTo>
                  <a:pt x="961" y="1512"/>
                </a:lnTo>
                <a:lnTo>
                  <a:pt x="960" y="1512"/>
                </a:lnTo>
                <a:lnTo>
                  <a:pt x="960" y="1513"/>
                </a:lnTo>
                <a:lnTo>
                  <a:pt x="960" y="1513"/>
                </a:lnTo>
                <a:lnTo>
                  <a:pt x="959" y="1514"/>
                </a:lnTo>
                <a:lnTo>
                  <a:pt x="959" y="1515"/>
                </a:lnTo>
                <a:lnTo>
                  <a:pt x="959" y="1516"/>
                </a:lnTo>
                <a:lnTo>
                  <a:pt x="959" y="1517"/>
                </a:lnTo>
                <a:lnTo>
                  <a:pt x="958" y="1517"/>
                </a:lnTo>
                <a:lnTo>
                  <a:pt x="959" y="1517"/>
                </a:lnTo>
                <a:lnTo>
                  <a:pt x="959" y="1517"/>
                </a:lnTo>
                <a:lnTo>
                  <a:pt x="958" y="1517"/>
                </a:lnTo>
                <a:lnTo>
                  <a:pt x="958" y="1518"/>
                </a:lnTo>
                <a:lnTo>
                  <a:pt x="958" y="1519"/>
                </a:lnTo>
                <a:lnTo>
                  <a:pt x="958" y="1519"/>
                </a:lnTo>
                <a:lnTo>
                  <a:pt x="957" y="1520"/>
                </a:lnTo>
                <a:lnTo>
                  <a:pt x="957" y="1521"/>
                </a:lnTo>
                <a:lnTo>
                  <a:pt x="957" y="1522"/>
                </a:lnTo>
                <a:lnTo>
                  <a:pt x="957" y="1522"/>
                </a:lnTo>
                <a:lnTo>
                  <a:pt x="956" y="1522"/>
                </a:lnTo>
                <a:lnTo>
                  <a:pt x="956" y="1523"/>
                </a:lnTo>
                <a:lnTo>
                  <a:pt x="956" y="1524"/>
                </a:lnTo>
                <a:lnTo>
                  <a:pt x="955" y="1525"/>
                </a:lnTo>
                <a:lnTo>
                  <a:pt x="955" y="1526"/>
                </a:lnTo>
                <a:lnTo>
                  <a:pt x="954" y="1526"/>
                </a:lnTo>
                <a:lnTo>
                  <a:pt x="953" y="1526"/>
                </a:lnTo>
                <a:lnTo>
                  <a:pt x="953" y="1527"/>
                </a:lnTo>
                <a:lnTo>
                  <a:pt x="953" y="1528"/>
                </a:lnTo>
                <a:lnTo>
                  <a:pt x="953" y="1529"/>
                </a:lnTo>
                <a:lnTo>
                  <a:pt x="953" y="1530"/>
                </a:lnTo>
                <a:lnTo>
                  <a:pt x="952" y="1530"/>
                </a:lnTo>
                <a:lnTo>
                  <a:pt x="952" y="1531"/>
                </a:lnTo>
                <a:lnTo>
                  <a:pt x="951" y="1531"/>
                </a:lnTo>
                <a:lnTo>
                  <a:pt x="951" y="1532"/>
                </a:lnTo>
                <a:lnTo>
                  <a:pt x="951" y="1533"/>
                </a:lnTo>
                <a:lnTo>
                  <a:pt x="950" y="1534"/>
                </a:lnTo>
                <a:lnTo>
                  <a:pt x="950" y="1535"/>
                </a:lnTo>
                <a:lnTo>
                  <a:pt x="949" y="1535"/>
                </a:lnTo>
                <a:lnTo>
                  <a:pt x="949" y="1535"/>
                </a:lnTo>
                <a:lnTo>
                  <a:pt x="949" y="1535"/>
                </a:lnTo>
                <a:lnTo>
                  <a:pt x="949" y="1536"/>
                </a:lnTo>
                <a:lnTo>
                  <a:pt x="948" y="1536"/>
                </a:lnTo>
                <a:lnTo>
                  <a:pt x="948" y="1537"/>
                </a:lnTo>
                <a:lnTo>
                  <a:pt x="947" y="1538"/>
                </a:lnTo>
                <a:lnTo>
                  <a:pt x="947" y="1539"/>
                </a:lnTo>
                <a:lnTo>
                  <a:pt x="946" y="1539"/>
                </a:lnTo>
                <a:lnTo>
                  <a:pt x="945" y="1539"/>
                </a:lnTo>
                <a:lnTo>
                  <a:pt x="945" y="1540"/>
                </a:lnTo>
                <a:lnTo>
                  <a:pt x="944" y="1540"/>
                </a:lnTo>
                <a:lnTo>
                  <a:pt x="944" y="1540"/>
                </a:lnTo>
                <a:lnTo>
                  <a:pt x="944" y="1540"/>
                </a:lnTo>
                <a:lnTo>
                  <a:pt x="944" y="1541"/>
                </a:lnTo>
                <a:lnTo>
                  <a:pt x="943" y="1541"/>
                </a:lnTo>
                <a:lnTo>
                  <a:pt x="943" y="1542"/>
                </a:lnTo>
                <a:lnTo>
                  <a:pt x="942" y="1542"/>
                </a:lnTo>
                <a:lnTo>
                  <a:pt x="942" y="1543"/>
                </a:lnTo>
                <a:lnTo>
                  <a:pt x="941" y="1543"/>
                </a:lnTo>
                <a:lnTo>
                  <a:pt x="941" y="1544"/>
                </a:lnTo>
                <a:lnTo>
                  <a:pt x="940" y="1544"/>
                </a:lnTo>
                <a:lnTo>
                  <a:pt x="940" y="1544"/>
                </a:lnTo>
                <a:lnTo>
                  <a:pt x="940" y="1545"/>
                </a:lnTo>
                <a:lnTo>
                  <a:pt x="940" y="1545"/>
                </a:lnTo>
                <a:lnTo>
                  <a:pt x="940" y="1546"/>
                </a:lnTo>
                <a:lnTo>
                  <a:pt x="939" y="1546"/>
                </a:lnTo>
                <a:lnTo>
                  <a:pt x="939" y="1547"/>
                </a:lnTo>
                <a:lnTo>
                  <a:pt x="938" y="1547"/>
                </a:lnTo>
                <a:lnTo>
                  <a:pt x="938" y="1548"/>
                </a:lnTo>
                <a:lnTo>
                  <a:pt x="937" y="1548"/>
                </a:lnTo>
                <a:lnTo>
                  <a:pt x="937" y="1549"/>
                </a:lnTo>
                <a:lnTo>
                  <a:pt x="937" y="1549"/>
                </a:lnTo>
                <a:lnTo>
                  <a:pt x="936" y="1549"/>
                </a:lnTo>
                <a:lnTo>
                  <a:pt x="936" y="1550"/>
                </a:lnTo>
                <a:lnTo>
                  <a:pt x="936" y="1551"/>
                </a:lnTo>
                <a:lnTo>
                  <a:pt x="935" y="1551"/>
                </a:lnTo>
                <a:lnTo>
                  <a:pt x="935" y="1552"/>
                </a:lnTo>
                <a:lnTo>
                  <a:pt x="935" y="1553"/>
                </a:lnTo>
                <a:lnTo>
                  <a:pt x="936" y="1553"/>
                </a:lnTo>
                <a:lnTo>
                  <a:pt x="936" y="1553"/>
                </a:lnTo>
                <a:lnTo>
                  <a:pt x="936" y="1554"/>
                </a:lnTo>
                <a:lnTo>
                  <a:pt x="936" y="1555"/>
                </a:lnTo>
                <a:lnTo>
                  <a:pt x="936" y="1556"/>
                </a:lnTo>
                <a:lnTo>
                  <a:pt x="936" y="1557"/>
                </a:lnTo>
                <a:lnTo>
                  <a:pt x="936" y="1558"/>
                </a:lnTo>
                <a:lnTo>
                  <a:pt x="936" y="1558"/>
                </a:lnTo>
                <a:lnTo>
                  <a:pt x="936" y="1559"/>
                </a:lnTo>
                <a:lnTo>
                  <a:pt x="936" y="1560"/>
                </a:lnTo>
                <a:lnTo>
                  <a:pt x="937" y="1560"/>
                </a:lnTo>
                <a:lnTo>
                  <a:pt x="937" y="1561"/>
                </a:lnTo>
                <a:lnTo>
                  <a:pt x="937" y="1562"/>
                </a:lnTo>
                <a:lnTo>
                  <a:pt x="937" y="1562"/>
                </a:lnTo>
                <a:lnTo>
                  <a:pt x="937" y="1563"/>
                </a:lnTo>
                <a:lnTo>
                  <a:pt x="937" y="1564"/>
                </a:lnTo>
                <a:lnTo>
                  <a:pt x="937" y="1565"/>
                </a:lnTo>
                <a:lnTo>
                  <a:pt x="937" y="1566"/>
                </a:lnTo>
                <a:lnTo>
                  <a:pt x="936" y="1566"/>
                </a:lnTo>
                <a:lnTo>
                  <a:pt x="936" y="1567"/>
                </a:lnTo>
                <a:lnTo>
                  <a:pt x="936" y="1567"/>
                </a:lnTo>
                <a:lnTo>
                  <a:pt x="936" y="1568"/>
                </a:lnTo>
                <a:lnTo>
                  <a:pt x="936" y="1569"/>
                </a:lnTo>
                <a:lnTo>
                  <a:pt x="936" y="1570"/>
                </a:lnTo>
                <a:lnTo>
                  <a:pt x="936" y="1571"/>
                </a:lnTo>
                <a:lnTo>
                  <a:pt x="935" y="1571"/>
                </a:lnTo>
                <a:lnTo>
                  <a:pt x="935" y="1571"/>
                </a:lnTo>
                <a:lnTo>
                  <a:pt x="935" y="1572"/>
                </a:lnTo>
                <a:lnTo>
                  <a:pt x="935" y="1573"/>
                </a:lnTo>
                <a:lnTo>
                  <a:pt x="935" y="1573"/>
                </a:lnTo>
                <a:lnTo>
                  <a:pt x="935" y="1574"/>
                </a:lnTo>
                <a:lnTo>
                  <a:pt x="935" y="1575"/>
                </a:lnTo>
                <a:lnTo>
                  <a:pt x="934" y="1575"/>
                </a:lnTo>
                <a:lnTo>
                  <a:pt x="934" y="1576"/>
                </a:lnTo>
                <a:lnTo>
                  <a:pt x="934" y="1576"/>
                </a:lnTo>
                <a:lnTo>
                  <a:pt x="933" y="1577"/>
                </a:lnTo>
                <a:lnTo>
                  <a:pt x="933" y="1578"/>
                </a:lnTo>
                <a:lnTo>
                  <a:pt x="932" y="1579"/>
                </a:lnTo>
                <a:lnTo>
                  <a:pt x="932" y="1580"/>
                </a:lnTo>
                <a:lnTo>
                  <a:pt x="932" y="1580"/>
                </a:lnTo>
                <a:lnTo>
                  <a:pt x="931" y="1580"/>
                </a:lnTo>
                <a:lnTo>
                  <a:pt x="931" y="1581"/>
                </a:lnTo>
                <a:lnTo>
                  <a:pt x="931" y="1581"/>
                </a:lnTo>
                <a:lnTo>
                  <a:pt x="931" y="1582"/>
                </a:lnTo>
                <a:lnTo>
                  <a:pt x="931" y="1583"/>
                </a:lnTo>
                <a:lnTo>
                  <a:pt x="930" y="1583"/>
                </a:lnTo>
                <a:lnTo>
                  <a:pt x="930" y="1584"/>
                </a:lnTo>
                <a:lnTo>
                  <a:pt x="930" y="1585"/>
                </a:lnTo>
                <a:lnTo>
                  <a:pt x="929" y="1585"/>
                </a:lnTo>
                <a:lnTo>
                  <a:pt x="929" y="1585"/>
                </a:lnTo>
                <a:lnTo>
                  <a:pt x="929" y="1586"/>
                </a:lnTo>
                <a:lnTo>
                  <a:pt x="928" y="1586"/>
                </a:lnTo>
                <a:lnTo>
                  <a:pt x="928" y="1587"/>
                </a:lnTo>
                <a:lnTo>
                  <a:pt x="928" y="1588"/>
                </a:lnTo>
                <a:lnTo>
                  <a:pt x="927" y="1588"/>
                </a:lnTo>
                <a:lnTo>
                  <a:pt x="927" y="1589"/>
                </a:lnTo>
                <a:lnTo>
                  <a:pt x="927" y="1589"/>
                </a:lnTo>
                <a:lnTo>
                  <a:pt x="926" y="1590"/>
                </a:lnTo>
                <a:lnTo>
                  <a:pt x="926" y="1591"/>
                </a:lnTo>
                <a:lnTo>
                  <a:pt x="926" y="1592"/>
                </a:lnTo>
                <a:lnTo>
                  <a:pt x="926" y="1592"/>
                </a:lnTo>
                <a:lnTo>
                  <a:pt x="926" y="1593"/>
                </a:lnTo>
                <a:lnTo>
                  <a:pt x="926" y="1594"/>
                </a:lnTo>
                <a:lnTo>
                  <a:pt x="926" y="1594"/>
                </a:lnTo>
                <a:lnTo>
                  <a:pt x="925" y="1594"/>
                </a:lnTo>
                <a:lnTo>
                  <a:pt x="925" y="1595"/>
                </a:lnTo>
                <a:lnTo>
                  <a:pt x="925" y="1596"/>
                </a:lnTo>
                <a:lnTo>
                  <a:pt x="925" y="1597"/>
                </a:lnTo>
                <a:lnTo>
                  <a:pt x="925" y="1598"/>
                </a:lnTo>
                <a:lnTo>
                  <a:pt x="925" y="1598"/>
                </a:lnTo>
                <a:lnTo>
                  <a:pt x="925" y="1599"/>
                </a:lnTo>
                <a:lnTo>
                  <a:pt x="925" y="1600"/>
                </a:lnTo>
                <a:lnTo>
                  <a:pt x="925" y="1601"/>
                </a:lnTo>
                <a:lnTo>
                  <a:pt x="925" y="1602"/>
                </a:lnTo>
                <a:lnTo>
                  <a:pt x="925" y="1603"/>
                </a:lnTo>
                <a:lnTo>
                  <a:pt x="925" y="1603"/>
                </a:lnTo>
                <a:lnTo>
                  <a:pt x="925" y="1604"/>
                </a:lnTo>
                <a:lnTo>
                  <a:pt x="925" y="1605"/>
                </a:lnTo>
                <a:lnTo>
                  <a:pt x="926" y="1605"/>
                </a:lnTo>
                <a:lnTo>
                  <a:pt x="926" y="1606"/>
                </a:lnTo>
                <a:lnTo>
                  <a:pt x="926" y="1607"/>
                </a:lnTo>
                <a:lnTo>
                  <a:pt x="926" y="1607"/>
                </a:lnTo>
                <a:lnTo>
                  <a:pt x="927" y="1607"/>
                </a:lnTo>
                <a:lnTo>
                  <a:pt x="927" y="1608"/>
                </a:lnTo>
                <a:lnTo>
                  <a:pt x="927" y="1609"/>
                </a:lnTo>
                <a:lnTo>
                  <a:pt x="927" y="1610"/>
                </a:lnTo>
                <a:lnTo>
                  <a:pt x="928" y="1610"/>
                </a:lnTo>
                <a:lnTo>
                  <a:pt x="928" y="1611"/>
                </a:lnTo>
                <a:lnTo>
                  <a:pt x="929" y="1612"/>
                </a:lnTo>
                <a:lnTo>
                  <a:pt x="929" y="1612"/>
                </a:lnTo>
                <a:lnTo>
                  <a:pt x="929" y="1613"/>
                </a:lnTo>
                <a:lnTo>
                  <a:pt x="930" y="1613"/>
                </a:lnTo>
                <a:lnTo>
                  <a:pt x="930" y="1614"/>
                </a:lnTo>
                <a:lnTo>
                  <a:pt x="930" y="1615"/>
                </a:lnTo>
                <a:lnTo>
                  <a:pt x="930" y="1616"/>
                </a:lnTo>
                <a:lnTo>
                  <a:pt x="930" y="1617"/>
                </a:lnTo>
                <a:lnTo>
                  <a:pt x="930" y="1617"/>
                </a:lnTo>
                <a:lnTo>
                  <a:pt x="930" y="1618"/>
                </a:lnTo>
                <a:lnTo>
                  <a:pt x="930" y="1619"/>
                </a:lnTo>
                <a:lnTo>
                  <a:pt x="930" y="1620"/>
                </a:lnTo>
                <a:lnTo>
                  <a:pt x="930" y="1621"/>
                </a:lnTo>
                <a:lnTo>
                  <a:pt x="931" y="1621"/>
                </a:lnTo>
                <a:lnTo>
                  <a:pt x="931" y="1621"/>
                </a:lnTo>
                <a:lnTo>
                  <a:pt x="931" y="1622"/>
                </a:lnTo>
                <a:lnTo>
                  <a:pt x="931" y="1624"/>
                </a:lnTo>
                <a:lnTo>
                  <a:pt x="931" y="1625"/>
                </a:lnTo>
                <a:lnTo>
                  <a:pt x="931" y="1626"/>
                </a:lnTo>
                <a:lnTo>
                  <a:pt x="931" y="1627"/>
                </a:lnTo>
                <a:lnTo>
                  <a:pt x="930" y="1627"/>
                </a:lnTo>
                <a:lnTo>
                  <a:pt x="930" y="1628"/>
                </a:lnTo>
                <a:lnTo>
                  <a:pt x="930" y="1629"/>
                </a:lnTo>
                <a:lnTo>
                  <a:pt x="930" y="1630"/>
                </a:lnTo>
                <a:lnTo>
                  <a:pt x="930" y="1630"/>
                </a:lnTo>
                <a:lnTo>
                  <a:pt x="930" y="1631"/>
                </a:lnTo>
                <a:lnTo>
                  <a:pt x="930" y="1632"/>
                </a:lnTo>
                <a:lnTo>
                  <a:pt x="930" y="1633"/>
                </a:lnTo>
                <a:lnTo>
                  <a:pt x="930" y="1634"/>
                </a:lnTo>
                <a:lnTo>
                  <a:pt x="930" y="1635"/>
                </a:lnTo>
                <a:lnTo>
                  <a:pt x="931" y="1635"/>
                </a:lnTo>
                <a:lnTo>
                  <a:pt x="931" y="1635"/>
                </a:lnTo>
                <a:lnTo>
                  <a:pt x="931" y="1635"/>
                </a:lnTo>
                <a:lnTo>
                  <a:pt x="931" y="1636"/>
                </a:lnTo>
                <a:lnTo>
                  <a:pt x="931" y="1637"/>
                </a:lnTo>
                <a:lnTo>
                  <a:pt x="932" y="1637"/>
                </a:lnTo>
                <a:lnTo>
                  <a:pt x="932" y="1638"/>
                </a:lnTo>
                <a:lnTo>
                  <a:pt x="932" y="1639"/>
                </a:lnTo>
                <a:lnTo>
                  <a:pt x="933" y="1639"/>
                </a:lnTo>
                <a:lnTo>
                  <a:pt x="933" y="1638"/>
                </a:lnTo>
                <a:lnTo>
                  <a:pt x="933" y="1637"/>
                </a:lnTo>
                <a:lnTo>
                  <a:pt x="934" y="1637"/>
                </a:lnTo>
                <a:lnTo>
                  <a:pt x="935" y="1637"/>
                </a:lnTo>
                <a:lnTo>
                  <a:pt x="935" y="1637"/>
                </a:lnTo>
                <a:lnTo>
                  <a:pt x="936" y="1637"/>
                </a:lnTo>
                <a:lnTo>
                  <a:pt x="937" y="1637"/>
                </a:lnTo>
                <a:lnTo>
                  <a:pt x="938" y="1637"/>
                </a:lnTo>
                <a:lnTo>
                  <a:pt x="938" y="1638"/>
                </a:lnTo>
                <a:lnTo>
                  <a:pt x="939" y="1638"/>
                </a:lnTo>
                <a:lnTo>
                  <a:pt x="939" y="1639"/>
                </a:lnTo>
                <a:lnTo>
                  <a:pt x="940" y="1639"/>
                </a:lnTo>
                <a:lnTo>
                  <a:pt x="940" y="1640"/>
                </a:lnTo>
                <a:lnTo>
                  <a:pt x="940" y="1640"/>
                </a:lnTo>
                <a:lnTo>
                  <a:pt x="941" y="1640"/>
                </a:lnTo>
                <a:lnTo>
                  <a:pt x="941" y="1641"/>
                </a:lnTo>
                <a:lnTo>
                  <a:pt x="942" y="1642"/>
                </a:lnTo>
                <a:lnTo>
                  <a:pt x="942" y="1643"/>
                </a:lnTo>
                <a:lnTo>
                  <a:pt x="943" y="1643"/>
                </a:lnTo>
                <a:lnTo>
                  <a:pt x="943" y="1644"/>
                </a:lnTo>
                <a:lnTo>
                  <a:pt x="944" y="1644"/>
                </a:lnTo>
                <a:lnTo>
                  <a:pt x="944" y="1644"/>
                </a:lnTo>
                <a:lnTo>
                  <a:pt x="944" y="1644"/>
                </a:lnTo>
                <a:lnTo>
                  <a:pt x="944" y="1644"/>
                </a:lnTo>
                <a:lnTo>
                  <a:pt x="944" y="1644"/>
                </a:lnTo>
                <a:lnTo>
                  <a:pt x="944" y="1645"/>
                </a:lnTo>
                <a:lnTo>
                  <a:pt x="944" y="1646"/>
                </a:lnTo>
                <a:lnTo>
                  <a:pt x="945" y="1647"/>
                </a:lnTo>
                <a:lnTo>
                  <a:pt x="945" y="1648"/>
                </a:lnTo>
                <a:lnTo>
                  <a:pt x="945" y="1648"/>
                </a:lnTo>
                <a:lnTo>
                  <a:pt x="945" y="1649"/>
                </a:lnTo>
                <a:lnTo>
                  <a:pt x="945" y="1650"/>
                </a:lnTo>
                <a:lnTo>
                  <a:pt x="945" y="1651"/>
                </a:lnTo>
                <a:lnTo>
                  <a:pt x="946" y="1652"/>
                </a:lnTo>
                <a:lnTo>
                  <a:pt x="945" y="1652"/>
                </a:lnTo>
                <a:lnTo>
                  <a:pt x="945" y="1653"/>
                </a:lnTo>
                <a:lnTo>
                  <a:pt x="945" y="1653"/>
                </a:lnTo>
                <a:lnTo>
                  <a:pt x="946" y="1653"/>
                </a:lnTo>
                <a:lnTo>
                  <a:pt x="946" y="1654"/>
                </a:lnTo>
                <a:lnTo>
                  <a:pt x="946" y="1655"/>
                </a:lnTo>
                <a:lnTo>
                  <a:pt x="946" y="1656"/>
                </a:lnTo>
                <a:lnTo>
                  <a:pt x="946" y="1657"/>
                </a:lnTo>
                <a:lnTo>
                  <a:pt x="946" y="1657"/>
                </a:lnTo>
                <a:lnTo>
                  <a:pt x="946" y="1658"/>
                </a:lnTo>
                <a:lnTo>
                  <a:pt x="946" y="1659"/>
                </a:lnTo>
                <a:lnTo>
                  <a:pt x="947" y="1659"/>
                </a:lnTo>
                <a:lnTo>
                  <a:pt x="947" y="1660"/>
                </a:lnTo>
                <a:lnTo>
                  <a:pt x="947" y="1661"/>
                </a:lnTo>
                <a:lnTo>
                  <a:pt x="947" y="1662"/>
                </a:lnTo>
                <a:lnTo>
                  <a:pt x="947" y="1662"/>
                </a:lnTo>
                <a:lnTo>
                  <a:pt x="947" y="1663"/>
                </a:lnTo>
                <a:lnTo>
                  <a:pt x="947" y="1664"/>
                </a:lnTo>
                <a:lnTo>
                  <a:pt x="947" y="1665"/>
                </a:lnTo>
                <a:lnTo>
                  <a:pt x="947" y="1666"/>
                </a:lnTo>
                <a:lnTo>
                  <a:pt x="947" y="1666"/>
                </a:lnTo>
                <a:lnTo>
                  <a:pt x="947" y="1667"/>
                </a:lnTo>
                <a:lnTo>
                  <a:pt x="947" y="1668"/>
                </a:lnTo>
                <a:lnTo>
                  <a:pt x="947" y="1669"/>
                </a:lnTo>
                <a:lnTo>
                  <a:pt x="947" y="1670"/>
                </a:lnTo>
                <a:lnTo>
                  <a:pt x="947" y="1671"/>
                </a:lnTo>
                <a:lnTo>
                  <a:pt x="947" y="1671"/>
                </a:lnTo>
                <a:lnTo>
                  <a:pt x="947" y="1672"/>
                </a:lnTo>
                <a:lnTo>
                  <a:pt x="947" y="1673"/>
                </a:lnTo>
                <a:lnTo>
                  <a:pt x="947" y="1674"/>
                </a:lnTo>
                <a:lnTo>
                  <a:pt x="946" y="1674"/>
                </a:lnTo>
                <a:lnTo>
                  <a:pt x="946" y="1675"/>
                </a:lnTo>
                <a:lnTo>
                  <a:pt x="946" y="1675"/>
                </a:lnTo>
                <a:lnTo>
                  <a:pt x="946" y="1676"/>
                </a:lnTo>
                <a:lnTo>
                  <a:pt x="946" y="1677"/>
                </a:lnTo>
                <a:lnTo>
                  <a:pt x="945" y="1678"/>
                </a:lnTo>
                <a:lnTo>
                  <a:pt x="945" y="1679"/>
                </a:lnTo>
                <a:lnTo>
                  <a:pt x="945" y="1680"/>
                </a:lnTo>
                <a:lnTo>
                  <a:pt x="944" y="1680"/>
                </a:lnTo>
                <a:lnTo>
                  <a:pt x="944" y="1680"/>
                </a:lnTo>
                <a:lnTo>
                  <a:pt x="944" y="1681"/>
                </a:lnTo>
                <a:lnTo>
                  <a:pt x="944" y="1681"/>
                </a:lnTo>
                <a:lnTo>
                  <a:pt x="944" y="1682"/>
                </a:lnTo>
                <a:lnTo>
                  <a:pt x="943" y="1681"/>
                </a:lnTo>
                <a:lnTo>
                  <a:pt x="943" y="1682"/>
                </a:lnTo>
                <a:lnTo>
                  <a:pt x="942" y="1682"/>
                </a:lnTo>
                <a:lnTo>
                  <a:pt x="942" y="1681"/>
                </a:lnTo>
                <a:lnTo>
                  <a:pt x="941" y="1681"/>
                </a:lnTo>
                <a:lnTo>
                  <a:pt x="940" y="1681"/>
                </a:lnTo>
                <a:lnTo>
                  <a:pt x="940" y="1681"/>
                </a:lnTo>
                <a:lnTo>
                  <a:pt x="940" y="1680"/>
                </a:lnTo>
                <a:lnTo>
                  <a:pt x="939" y="1680"/>
                </a:lnTo>
                <a:lnTo>
                  <a:pt x="939" y="1680"/>
                </a:lnTo>
                <a:lnTo>
                  <a:pt x="939" y="1679"/>
                </a:lnTo>
                <a:lnTo>
                  <a:pt x="938" y="1679"/>
                </a:lnTo>
                <a:lnTo>
                  <a:pt x="937" y="1679"/>
                </a:lnTo>
                <a:lnTo>
                  <a:pt x="936" y="1679"/>
                </a:lnTo>
                <a:lnTo>
                  <a:pt x="936" y="1678"/>
                </a:lnTo>
                <a:lnTo>
                  <a:pt x="935" y="1678"/>
                </a:lnTo>
                <a:lnTo>
                  <a:pt x="935" y="1677"/>
                </a:lnTo>
                <a:lnTo>
                  <a:pt x="935" y="1676"/>
                </a:lnTo>
                <a:lnTo>
                  <a:pt x="935" y="1677"/>
                </a:lnTo>
                <a:lnTo>
                  <a:pt x="935" y="1678"/>
                </a:lnTo>
                <a:lnTo>
                  <a:pt x="935" y="1679"/>
                </a:lnTo>
                <a:lnTo>
                  <a:pt x="935" y="1680"/>
                </a:lnTo>
                <a:lnTo>
                  <a:pt x="934" y="1680"/>
                </a:lnTo>
                <a:lnTo>
                  <a:pt x="934" y="1680"/>
                </a:lnTo>
                <a:lnTo>
                  <a:pt x="933" y="1680"/>
                </a:lnTo>
                <a:lnTo>
                  <a:pt x="933" y="1681"/>
                </a:lnTo>
                <a:lnTo>
                  <a:pt x="932" y="1681"/>
                </a:lnTo>
                <a:lnTo>
                  <a:pt x="932" y="1682"/>
                </a:lnTo>
                <a:lnTo>
                  <a:pt x="932" y="1683"/>
                </a:lnTo>
                <a:lnTo>
                  <a:pt x="931" y="1683"/>
                </a:lnTo>
                <a:lnTo>
                  <a:pt x="931" y="1684"/>
                </a:lnTo>
                <a:lnTo>
                  <a:pt x="931" y="1684"/>
                </a:lnTo>
                <a:lnTo>
                  <a:pt x="931" y="1685"/>
                </a:lnTo>
                <a:lnTo>
                  <a:pt x="930" y="1685"/>
                </a:lnTo>
                <a:lnTo>
                  <a:pt x="930" y="1686"/>
                </a:lnTo>
                <a:lnTo>
                  <a:pt x="930" y="1687"/>
                </a:lnTo>
                <a:lnTo>
                  <a:pt x="930" y="1688"/>
                </a:lnTo>
                <a:lnTo>
                  <a:pt x="930" y="1689"/>
                </a:lnTo>
                <a:lnTo>
                  <a:pt x="930" y="1689"/>
                </a:lnTo>
                <a:lnTo>
                  <a:pt x="930" y="1690"/>
                </a:lnTo>
                <a:lnTo>
                  <a:pt x="930" y="1691"/>
                </a:lnTo>
                <a:lnTo>
                  <a:pt x="930" y="1692"/>
                </a:lnTo>
                <a:lnTo>
                  <a:pt x="930" y="1693"/>
                </a:lnTo>
                <a:lnTo>
                  <a:pt x="930" y="1693"/>
                </a:lnTo>
                <a:lnTo>
                  <a:pt x="930" y="1694"/>
                </a:lnTo>
                <a:lnTo>
                  <a:pt x="930" y="1695"/>
                </a:lnTo>
                <a:lnTo>
                  <a:pt x="930" y="1696"/>
                </a:lnTo>
                <a:lnTo>
                  <a:pt x="930" y="1697"/>
                </a:lnTo>
                <a:lnTo>
                  <a:pt x="931" y="1698"/>
                </a:lnTo>
                <a:lnTo>
                  <a:pt x="931" y="1698"/>
                </a:lnTo>
                <a:lnTo>
                  <a:pt x="931" y="1699"/>
                </a:lnTo>
                <a:lnTo>
                  <a:pt x="931" y="1699"/>
                </a:lnTo>
                <a:lnTo>
                  <a:pt x="931" y="1700"/>
                </a:lnTo>
                <a:lnTo>
                  <a:pt x="932" y="1700"/>
                </a:lnTo>
                <a:lnTo>
                  <a:pt x="932" y="1701"/>
                </a:lnTo>
                <a:lnTo>
                  <a:pt x="933" y="1701"/>
                </a:lnTo>
                <a:lnTo>
                  <a:pt x="933" y="1702"/>
                </a:lnTo>
                <a:lnTo>
                  <a:pt x="934" y="1702"/>
                </a:lnTo>
                <a:lnTo>
                  <a:pt x="934" y="1702"/>
                </a:lnTo>
                <a:lnTo>
                  <a:pt x="934" y="1703"/>
                </a:lnTo>
                <a:lnTo>
                  <a:pt x="934" y="1704"/>
                </a:lnTo>
                <a:lnTo>
                  <a:pt x="933" y="1704"/>
                </a:lnTo>
                <a:lnTo>
                  <a:pt x="934" y="1704"/>
                </a:lnTo>
                <a:lnTo>
                  <a:pt x="935" y="1704"/>
                </a:lnTo>
                <a:lnTo>
                  <a:pt x="935" y="1704"/>
                </a:lnTo>
                <a:lnTo>
                  <a:pt x="935" y="1703"/>
                </a:lnTo>
                <a:lnTo>
                  <a:pt x="936" y="1702"/>
                </a:lnTo>
                <a:lnTo>
                  <a:pt x="937" y="1702"/>
                </a:lnTo>
                <a:lnTo>
                  <a:pt x="937" y="1702"/>
                </a:lnTo>
                <a:lnTo>
                  <a:pt x="938" y="1702"/>
                </a:lnTo>
                <a:lnTo>
                  <a:pt x="939" y="1702"/>
                </a:lnTo>
                <a:lnTo>
                  <a:pt x="940" y="1702"/>
                </a:lnTo>
                <a:lnTo>
                  <a:pt x="940" y="1702"/>
                </a:lnTo>
                <a:lnTo>
                  <a:pt x="940" y="1702"/>
                </a:lnTo>
                <a:lnTo>
                  <a:pt x="940" y="1703"/>
                </a:lnTo>
                <a:lnTo>
                  <a:pt x="940" y="1704"/>
                </a:lnTo>
                <a:lnTo>
                  <a:pt x="941" y="1704"/>
                </a:lnTo>
                <a:lnTo>
                  <a:pt x="941" y="1705"/>
                </a:lnTo>
                <a:lnTo>
                  <a:pt x="942" y="1705"/>
                </a:lnTo>
                <a:lnTo>
                  <a:pt x="943" y="1705"/>
                </a:lnTo>
                <a:lnTo>
                  <a:pt x="944" y="1705"/>
                </a:lnTo>
                <a:lnTo>
                  <a:pt x="944" y="1705"/>
                </a:lnTo>
                <a:lnTo>
                  <a:pt x="944" y="1704"/>
                </a:lnTo>
                <a:lnTo>
                  <a:pt x="945" y="1704"/>
                </a:lnTo>
                <a:lnTo>
                  <a:pt x="946" y="1705"/>
                </a:lnTo>
                <a:lnTo>
                  <a:pt x="947" y="1705"/>
                </a:lnTo>
                <a:lnTo>
                  <a:pt x="948" y="1706"/>
                </a:lnTo>
                <a:lnTo>
                  <a:pt x="949" y="1706"/>
                </a:lnTo>
                <a:lnTo>
                  <a:pt x="949" y="1707"/>
                </a:lnTo>
                <a:lnTo>
                  <a:pt x="949" y="1707"/>
                </a:lnTo>
                <a:lnTo>
                  <a:pt x="950" y="1707"/>
                </a:lnTo>
                <a:lnTo>
                  <a:pt x="951" y="1707"/>
                </a:lnTo>
                <a:lnTo>
                  <a:pt x="952" y="1708"/>
                </a:lnTo>
                <a:lnTo>
                  <a:pt x="953" y="1708"/>
                </a:lnTo>
                <a:lnTo>
                  <a:pt x="953" y="1709"/>
                </a:lnTo>
                <a:lnTo>
                  <a:pt x="953" y="1710"/>
                </a:lnTo>
                <a:lnTo>
                  <a:pt x="954" y="1710"/>
                </a:lnTo>
                <a:lnTo>
                  <a:pt x="955" y="1711"/>
                </a:lnTo>
                <a:lnTo>
                  <a:pt x="956" y="1711"/>
                </a:lnTo>
                <a:lnTo>
                  <a:pt x="957" y="1711"/>
                </a:lnTo>
                <a:lnTo>
                  <a:pt x="958" y="1712"/>
                </a:lnTo>
                <a:lnTo>
                  <a:pt x="958" y="1712"/>
                </a:lnTo>
                <a:lnTo>
                  <a:pt x="958" y="1713"/>
                </a:lnTo>
                <a:lnTo>
                  <a:pt x="959" y="1713"/>
                </a:lnTo>
                <a:lnTo>
                  <a:pt x="960" y="1713"/>
                </a:lnTo>
                <a:lnTo>
                  <a:pt x="960" y="1714"/>
                </a:lnTo>
                <a:lnTo>
                  <a:pt x="961" y="1714"/>
                </a:lnTo>
                <a:lnTo>
                  <a:pt x="962" y="1715"/>
                </a:lnTo>
                <a:lnTo>
                  <a:pt x="962" y="1716"/>
                </a:lnTo>
                <a:lnTo>
                  <a:pt x="963" y="1716"/>
                </a:lnTo>
                <a:lnTo>
                  <a:pt x="963" y="1716"/>
                </a:lnTo>
                <a:lnTo>
                  <a:pt x="964" y="1716"/>
                </a:lnTo>
                <a:lnTo>
                  <a:pt x="964" y="1717"/>
                </a:lnTo>
                <a:lnTo>
                  <a:pt x="965" y="1718"/>
                </a:lnTo>
                <a:lnTo>
                  <a:pt x="966" y="1718"/>
                </a:lnTo>
                <a:lnTo>
                  <a:pt x="967" y="1718"/>
                </a:lnTo>
                <a:lnTo>
                  <a:pt x="967" y="1719"/>
                </a:lnTo>
                <a:lnTo>
                  <a:pt x="967" y="1720"/>
                </a:lnTo>
                <a:lnTo>
                  <a:pt x="967" y="1720"/>
                </a:lnTo>
                <a:lnTo>
                  <a:pt x="967" y="1720"/>
                </a:lnTo>
                <a:lnTo>
                  <a:pt x="968" y="1720"/>
                </a:lnTo>
                <a:lnTo>
                  <a:pt x="968" y="1721"/>
                </a:lnTo>
                <a:lnTo>
                  <a:pt x="969" y="1722"/>
                </a:lnTo>
                <a:lnTo>
                  <a:pt x="970" y="1722"/>
                </a:lnTo>
                <a:lnTo>
                  <a:pt x="970" y="1723"/>
                </a:lnTo>
                <a:lnTo>
                  <a:pt x="971" y="1723"/>
                </a:lnTo>
                <a:lnTo>
                  <a:pt x="971" y="1724"/>
                </a:lnTo>
                <a:lnTo>
                  <a:pt x="971" y="1724"/>
                </a:lnTo>
                <a:lnTo>
                  <a:pt x="971" y="1725"/>
                </a:lnTo>
                <a:lnTo>
                  <a:pt x="972" y="1725"/>
                </a:lnTo>
                <a:lnTo>
                  <a:pt x="972" y="1725"/>
                </a:lnTo>
                <a:lnTo>
                  <a:pt x="973" y="1725"/>
                </a:lnTo>
                <a:lnTo>
                  <a:pt x="973" y="1726"/>
                </a:lnTo>
                <a:lnTo>
                  <a:pt x="974" y="1727"/>
                </a:lnTo>
                <a:lnTo>
                  <a:pt x="974" y="1728"/>
                </a:lnTo>
                <a:lnTo>
                  <a:pt x="975" y="1728"/>
                </a:lnTo>
                <a:lnTo>
                  <a:pt x="975" y="1729"/>
                </a:lnTo>
                <a:lnTo>
                  <a:pt x="976" y="1729"/>
                </a:lnTo>
                <a:lnTo>
                  <a:pt x="976" y="1729"/>
                </a:lnTo>
                <a:lnTo>
                  <a:pt x="976" y="1729"/>
                </a:lnTo>
                <a:lnTo>
                  <a:pt x="976" y="1729"/>
                </a:lnTo>
                <a:lnTo>
                  <a:pt x="976" y="1729"/>
                </a:lnTo>
                <a:lnTo>
                  <a:pt x="976" y="1730"/>
                </a:lnTo>
                <a:lnTo>
                  <a:pt x="976" y="1731"/>
                </a:lnTo>
                <a:lnTo>
                  <a:pt x="976" y="1732"/>
                </a:lnTo>
                <a:lnTo>
                  <a:pt x="977" y="1732"/>
                </a:lnTo>
                <a:lnTo>
                  <a:pt x="977" y="1733"/>
                </a:lnTo>
                <a:lnTo>
                  <a:pt x="977" y="1734"/>
                </a:lnTo>
                <a:lnTo>
                  <a:pt x="977" y="1734"/>
                </a:lnTo>
                <a:lnTo>
                  <a:pt x="977" y="1735"/>
                </a:lnTo>
                <a:lnTo>
                  <a:pt x="977" y="1736"/>
                </a:lnTo>
                <a:lnTo>
                  <a:pt x="978" y="1736"/>
                </a:lnTo>
                <a:lnTo>
                  <a:pt x="978" y="1737"/>
                </a:lnTo>
                <a:lnTo>
                  <a:pt x="978" y="1738"/>
                </a:lnTo>
                <a:lnTo>
                  <a:pt x="978" y="1738"/>
                </a:lnTo>
                <a:lnTo>
                  <a:pt x="979" y="1738"/>
                </a:lnTo>
                <a:lnTo>
                  <a:pt x="979" y="1739"/>
                </a:lnTo>
                <a:lnTo>
                  <a:pt x="979" y="1740"/>
                </a:lnTo>
                <a:lnTo>
                  <a:pt x="980" y="1741"/>
                </a:lnTo>
                <a:lnTo>
                  <a:pt x="980" y="1742"/>
                </a:lnTo>
                <a:lnTo>
                  <a:pt x="980" y="1742"/>
                </a:lnTo>
                <a:lnTo>
                  <a:pt x="980" y="1741"/>
                </a:lnTo>
                <a:lnTo>
                  <a:pt x="980" y="1742"/>
                </a:lnTo>
                <a:lnTo>
                  <a:pt x="981" y="1742"/>
                </a:lnTo>
                <a:lnTo>
                  <a:pt x="981" y="1743"/>
                </a:lnTo>
                <a:lnTo>
                  <a:pt x="982" y="1743"/>
                </a:lnTo>
                <a:lnTo>
                  <a:pt x="982" y="1743"/>
                </a:lnTo>
                <a:lnTo>
                  <a:pt x="983" y="1743"/>
                </a:lnTo>
                <a:lnTo>
                  <a:pt x="984" y="1744"/>
                </a:lnTo>
                <a:lnTo>
                  <a:pt x="984" y="1745"/>
                </a:lnTo>
                <a:lnTo>
                  <a:pt x="985" y="1745"/>
                </a:lnTo>
                <a:lnTo>
                  <a:pt x="985" y="1746"/>
                </a:lnTo>
                <a:lnTo>
                  <a:pt x="986" y="1746"/>
                </a:lnTo>
                <a:lnTo>
                  <a:pt x="986" y="1747"/>
                </a:lnTo>
                <a:lnTo>
                  <a:pt x="986" y="1747"/>
                </a:lnTo>
                <a:lnTo>
                  <a:pt x="987" y="1747"/>
                </a:lnTo>
                <a:lnTo>
                  <a:pt x="988" y="1748"/>
                </a:lnTo>
                <a:lnTo>
                  <a:pt x="988" y="1749"/>
                </a:lnTo>
                <a:lnTo>
                  <a:pt x="989" y="1749"/>
                </a:lnTo>
                <a:lnTo>
                  <a:pt x="989" y="1750"/>
                </a:lnTo>
                <a:lnTo>
                  <a:pt x="989" y="1750"/>
                </a:lnTo>
                <a:lnTo>
                  <a:pt x="989" y="1751"/>
                </a:lnTo>
                <a:lnTo>
                  <a:pt x="989" y="1752"/>
                </a:lnTo>
                <a:lnTo>
                  <a:pt x="990" y="1752"/>
                </a:lnTo>
                <a:lnTo>
                  <a:pt x="990" y="1752"/>
                </a:lnTo>
                <a:lnTo>
                  <a:pt x="991" y="1752"/>
                </a:lnTo>
                <a:lnTo>
                  <a:pt x="991" y="1753"/>
                </a:lnTo>
                <a:lnTo>
                  <a:pt x="992" y="1754"/>
                </a:lnTo>
                <a:lnTo>
                  <a:pt x="992" y="1755"/>
                </a:lnTo>
                <a:lnTo>
                  <a:pt x="993" y="1755"/>
                </a:lnTo>
                <a:lnTo>
                  <a:pt x="993" y="1756"/>
                </a:lnTo>
                <a:lnTo>
                  <a:pt x="994" y="1756"/>
                </a:lnTo>
                <a:lnTo>
                  <a:pt x="994" y="1757"/>
                </a:lnTo>
                <a:lnTo>
                  <a:pt x="994" y="1758"/>
                </a:lnTo>
                <a:lnTo>
                  <a:pt x="995" y="1759"/>
                </a:lnTo>
                <a:lnTo>
                  <a:pt x="995" y="1760"/>
                </a:lnTo>
                <a:lnTo>
                  <a:pt x="996" y="1760"/>
                </a:lnTo>
                <a:lnTo>
                  <a:pt x="996" y="1761"/>
                </a:lnTo>
                <a:lnTo>
                  <a:pt x="997" y="1761"/>
                </a:lnTo>
                <a:lnTo>
                  <a:pt x="997" y="1761"/>
                </a:lnTo>
                <a:lnTo>
                  <a:pt x="998" y="1761"/>
                </a:lnTo>
                <a:lnTo>
                  <a:pt x="998" y="1762"/>
                </a:lnTo>
                <a:lnTo>
                  <a:pt x="998" y="1762"/>
                </a:lnTo>
                <a:lnTo>
                  <a:pt x="998" y="1763"/>
                </a:lnTo>
                <a:lnTo>
                  <a:pt x="999" y="1764"/>
                </a:lnTo>
                <a:lnTo>
                  <a:pt x="999" y="1765"/>
                </a:lnTo>
                <a:lnTo>
                  <a:pt x="1000" y="1765"/>
                </a:lnTo>
                <a:lnTo>
                  <a:pt x="1000" y="1766"/>
                </a:lnTo>
                <a:lnTo>
                  <a:pt x="1001" y="1766"/>
                </a:lnTo>
                <a:lnTo>
                  <a:pt x="1001" y="1766"/>
                </a:lnTo>
                <a:lnTo>
                  <a:pt x="1002" y="1766"/>
                </a:lnTo>
                <a:lnTo>
                  <a:pt x="1003" y="1767"/>
                </a:lnTo>
                <a:lnTo>
                  <a:pt x="1003" y="1768"/>
                </a:lnTo>
                <a:lnTo>
                  <a:pt x="1003" y="1768"/>
                </a:lnTo>
                <a:lnTo>
                  <a:pt x="1003" y="1769"/>
                </a:lnTo>
                <a:lnTo>
                  <a:pt x="1004" y="1769"/>
                </a:lnTo>
                <a:lnTo>
                  <a:pt x="1005" y="1769"/>
                </a:lnTo>
                <a:lnTo>
                  <a:pt x="1006" y="1769"/>
                </a:lnTo>
                <a:lnTo>
                  <a:pt x="1007" y="1769"/>
                </a:lnTo>
                <a:lnTo>
                  <a:pt x="1007" y="1770"/>
                </a:lnTo>
                <a:lnTo>
                  <a:pt x="1007" y="1770"/>
                </a:lnTo>
                <a:lnTo>
                  <a:pt x="1008" y="1770"/>
                </a:lnTo>
                <a:lnTo>
                  <a:pt x="1009" y="1770"/>
                </a:lnTo>
                <a:lnTo>
                  <a:pt x="1010" y="1770"/>
                </a:lnTo>
                <a:lnTo>
                  <a:pt x="1011" y="1770"/>
                </a:lnTo>
                <a:lnTo>
                  <a:pt x="1011" y="1769"/>
                </a:lnTo>
                <a:lnTo>
                  <a:pt x="1012" y="1769"/>
                </a:lnTo>
                <a:lnTo>
                  <a:pt x="1012" y="1769"/>
                </a:lnTo>
                <a:lnTo>
                  <a:pt x="1012" y="1770"/>
                </a:lnTo>
                <a:lnTo>
                  <a:pt x="1012" y="1770"/>
                </a:lnTo>
                <a:lnTo>
                  <a:pt x="1013" y="1770"/>
                </a:lnTo>
                <a:lnTo>
                  <a:pt x="1014" y="1770"/>
                </a:lnTo>
                <a:lnTo>
                  <a:pt x="1015" y="1770"/>
                </a:lnTo>
                <a:lnTo>
                  <a:pt x="1016" y="1770"/>
                </a:lnTo>
                <a:lnTo>
                  <a:pt x="1016" y="1770"/>
                </a:lnTo>
                <a:lnTo>
                  <a:pt x="1016" y="1771"/>
                </a:lnTo>
                <a:lnTo>
                  <a:pt x="1016" y="1772"/>
                </a:lnTo>
                <a:lnTo>
                  <a:pt x="1017" y="1772"/>
                </a:lnTo>
                <a:lnTo>
                  <a:pt x="1018" y="1773"/>
                </a:lnTo>
                <a:lnTo>
                  <a:pt x="1019" y="1773"/>
                </a:lnTo>
                <a:lnTo>
                  <a:pt x="1020" y="1773"/>
                </a:lnTo>
                <a:lnTo>
                  <a:pt x="1020" y="1772"/>
                </a:lnTo>
                <a:lnTo>
                  <a:pt x="1021" y="1772"/>
                </a:lnTo>
                <a:lnTo>
                  <a:pt x="1021" y="1772"/>
                </a:lnTo>
                <a:lnTo>
                  <a:pt x="1021" y="1773"/>
                </a:lnTo>
                <a:lnTo>
                  <a:pt x="1021" y="1774"/>
                </a:lnTo>
                <a:lnTo>
                  <a:pt x="1022" y="1774"/>
                </a:lnTo>
                <a:lnTo>
                  <a:pt x="1022" y="1775"/>
                </a:lnTo>
                <a:lnTo>
                  <a:pt x="1023" y="1775"/>
                </a:lnTo>
                <a:lnTo>
                  <a:pt x="1023" y="1775"/>
                </a:lnTo>
                <a:lnTo>
                  <a:pt x="1024" y="1775"/>
                </a:lnTo>
                <a:lnTo>
                  <a:pt x="1025" y="1775"/>
                </a:lnTo>
                <a:lnTo>
                  <a:pt x="1025" y="1776"/>
                </a:lnTo>
                <a:lnTo>
                  <a:pt x="1026" y="1776"/>
                </a:lnTo>
                <a:lnTo>
                  <a:pt x="1027" y="1776"/>
                </a:lnTo>
                <a:lnTo>
                  <a:pt x="1027" y="1777"/>
                </a:lnTo>
                <a:lnTo>
                  <a:pt x="1028" y="1777"/>
                </a:lnTo>
                <a:lnTo>
                  <a:pt x="1029" y="1777"/>
                </a:lnTo>
                <a:lnTo>
                  <a:pt x="1030" y="1777"/>
                </a:lnTo>
                <a:lnTo>
                  <a:pt x="1030" y="1777"/>
                </a:lnTo>
                <a:lnTo>
                  <a:pt x="1032" y="1778"/>
                </a:lnTo>
                <a:lnTo>
                  <a:pt x="1033" y="1778"/>
                </a:lnTo>
                <a:lnTo>
                  <a:pt x="1034" y="1778"/>
                </a:lnTo>
                <a:lnTo>
                  <a:pt x="1034" y="1777"/>
                </a:lnTo>
                <a:lnTo>
                  <a:pt x="1038" y="1778"/>
                </a:lnTo>
                <a:lnTo>
                  <a:pt x="1039" y="1778"/>
                </a:lnTo>
                <a:lnTo>
                  <a:pt x="1039" y="1778"/>
                </a:lnTo>
                <a:lnTo>
                  <a:pt x="1043" y="1779"/>
                </a:lnTo>
                <a:lnTo>
                  <a:pt x="1043" y="1779"/>
                </a:lnTo>
                <a:lnTo>
                  <a:pt x="1044" y="1779"/>
                </a:lnTo>
                <a:lnTo>
                  <a:pt x="1045" y="1779"/>
                </a:lnTo>
                <a:lnTo>
                  <a:pt x="1046" y="1779"/>
                </a:lnTo>
                <a:lnTo>
                  <a:pt x="1047" y="1779"/>
                </a:lnTo>
                <a:lnTo>
                  <a:pt x="1048" y="1780"/>
                </a:lnTo>
                <a:lnTo>
                  <a:pt x="1049" y="1780"/>
                </a:lnTo>
                <a:lnTo>
                  <a:pt x="1050" y="1780"/>
                </a:lnTo>
                <a:lnTo>
                  <a:pt x="1051" y="1780"/>
                </a:lnTo>
                <a:lnTo>
                  <a:pt x="1052" y="1780"/>
                </a:lnTo>
                <a:lnTo>
                  <a:pt x="1053" y="1780"/>
                </a:lnTo>
                <a:lnTo>
                  <a:pt x="1052" y="1781"/>
                </a:lnTo>
                <a:lnTo>
                  <a:pt x="1053" y="1781"/>
                </a:lnTo>
                <a:lnTo>
                  <a:pt x="1054" y="1781"/>
                </a:lnTo>
                <a:lnTo>
                  <a:pt x="1055" y="1781"/>
                </a:lnTo>
                <a:lnTo>
                  <a:pt x="1056" y="1781"/>
                </a:lnTo>
                <a:lnTo>
                  <a:pt x="1059" y="1782"/>
                </a:lnTo>
                <a:lnTo>
                  <a:pt x="1059" y="1783"/>
                </a:lnTo>
                <a:lnTo>
                  <a:pt x="1060" y="1783"/>
                </a:lnTo>
                <a:lnTo>
                  <a:pt x="1061" y="1783"/>
                </a:lnTo>
                <a:lnTo>
                  <a:pt x="1061" y="1784"/>
                </a:lnTo>
                <a:lnTo>
                  <a:pt x="1061" y="1784"/>
                </a:lnTo>
                <a:lnTo>
                  <a:pt x="1063" y="1784"/>
                </a:lnTo>
                <a:lnTo>
                  <a:pt x="1064" y="1785"/>
                </a:lnTo>
                <a:lnTo>
                  <a:pt x="1065" y="1785"/>
                </a:lnTo>
                <a:lnTo>
                  <a:pt x="1065" y="1786"/>
                </a:lnTo>
                <a:lnTo>
                  <a:pt x="1066" y="1786"/>
                </a:lnTo>
                <a:lnTo>
                  <a:pt x="1066" y="1787"/>
                </a:lnTo>
                <a:lnTo>
                  <a:pt x="1066" y="1787"/>
                </a:lnTo>
                <a:lnTo>
                  <a:pt x="1067" y="1788"/>
                </a:lnTo>
                <a:lnTo>
                  <a:pt x="1068" y="1788"/>
                </a:lnTo>
                <a:lnTo>
                  <a:pt x="1069" y="1789"/>
                </a:lnTo>
                <a:lnTo>
                  <a:pt x="1070" y="1790"/>
                </a:lnTo>
                <a:lnTo>
                  <a:pt x="1070" y="1790"/>
                </a:lnTo>
                <a:lnTo>
                  <a:pt x="1070" y="1791"/>
                </a:lnTo>
                <a:lnTo>
                  <a:pt x="1071" y="1791"/>
                </a:lnTo>
                <a:lnTo>
                  <a:pt x="1072" y="1792"/>
                </a:lnTo>
                <a:lnTo>
                  <a:pt x="1073" y="1793"/>
                </a:lnTo>
                <a:lnTo>
                  <a:pt x="1074" y="1793"/>
                </a:lnTo>
                <a:lnTo>
                  <a:pt x="1074" y="1793"/>
                </a:lnTo>
                <a:lnTo>
                  <a:pt x="1075" y="1793"/>
                </a:lnTo>
                <a:lnTo>
                  <a:pt x="1075" y="1793"/>
                </a:lnTo>
                <a:lnTo>
                  <a:pt x="1075" y="1794"/>
                </a:lnTo>
                <a:lnTo>
                  <a:pt x="1069" y="1794"/>
                </a:lnTo>
                <a:lnTo>
                  <a:pt x="1065" y="1794"/>
                </a:lnTo>
                <a:lnTo>
                  <a:pt x="1061" y="1794"/>
                </a:lnTo>
                <a:lnTo>
                  <a:pt x="1048" y="1793"/>
                </a:lnTo>
                <a:lnTo>
                  <a:pt x="1037" y="1793"/>
                </a:lnTo>
                <a:lnTo>
                  <a:pt x="1034" y="1793"/>
                </a:lnTo>
                <a:lnTo>
                  <a:pt x="1033" y="1793"/>
                </a:lnTo>
                <a:lnTo>
                  <a:pt x="1028" y="1793"/>
                </a:lnTo>
                <a:lnTo>
                  <a:pt x="1027" y="1793"/>
                </a:lnTo>
                <a:lnTo>
                  <a:pt x="1026" y="1793"/>
                </a:lnTo>
                <a:lnTo>
                  <a:pt x="1025" y="1793"/>
                </a:lnTo>
                <a:lnTo>
                  <a:pt x="1025" y="1793"/>
                </a:lnTo>
                <a:lnTo>
                  <a:pt x="1023" y="1793"/>
                </a:lnTo>
                <a:lnTo>
                  <a:pt x="1020" y="1793"/>
                </a:lnTo>
                <a:lnTo>
                  <a:pt x="1018" y="1793"/>
                </a:lnTo>
                <a:lnTo>
                  <a:pt x="1016" y="1793"/>
                </a:lnTo>
                <a:lnTo>
                  <a:pt x="1016" y="1793"/>
                </a:lnTo>
                <a:lnTo>
                  <a:pt x="1015" y="1793"/>
                </a:lnTo>
                <a:lnTo>
                  <a:pt x="1016" y="1793"/>
                </a:lnTo>
                <a:lnTo>
                  <a:pt x="1016" y="1796"/>
                </a:lnTo>
                <a:lnTo>
                  <a:pt x="1016" y="1797"/>
                </a:lnTo>
                <a:lnTo>
                  <a:pt x="1016" y="1797"/>
                </a:lnTo>
                <a:lnTo>
                  <a:pt x="1016" y="1798"/>
                </a:lnTo>
                <a:lnTo>
                  <a:pt x="1017" y="1798"/>
                </a:lnTo>
                <a:lnTo>
                  <a:pt x="1017" y="1799"/>
                </a:lnTo>
                <a:lnTo>
                  <a:pt x="1018" y="1799"/>
                </a:lnTo>
                <a:lnTo>
                  <a:pt x="1016" y="1805"/>
                </a:lnTo>
                <a:lnTo>
                  <a:pt x="1020" y="1810"/>
                </a:lnTo>
                <a:lnTo>
                  <a:pt x="1021" y="1811"/>
                </a:lnTo>
                <a:lnTo>
                  <a:pt x="1021" y="1812"/>
                </a:lnTo>
                <a:lnTo>
                  <a:pt x="1022" y="1821"/>
                </a:lnTo>
                <a:lnTo>
                  <a:pt x="1021" y="1822"/>
                </a:lnTo>
                <a:lnTo>
                  <a:pt x="1021" y="1824"/>
                </a:lnTo>
                <a:lnTo>
                  <a:pt x="1021" y="1824"/>
                </a:lnTo>
                <a:lnTo>
                  <a:pt x="1021" y="1826"/>
                </a:lnTo>
                <a:lnTo>
                  <a:pt x="1021" y="1827"/>
                </a:lnTo>
                <a:lnTo>
                  <a:pt x="1021" y="1829"/>
                </a:lnTo>
                <a:lnTo>
                  <a:pt x="1025" y="1840"/>
                </a:lnTo>
                <a:lnTo>
                  <a:pt x="1025" y="1841"/>
                </a:lnTo>
                <a:lnTo>
                  <a:pt x="1025" y="1842"/>
                </a:lnTo>
                <a:lnTo>
                  <a:pt x="1024" y="1846"/>
                </a:lnTo>
                <a:lnTo>
                  <a:pt x="1016" y="1846"/>
                </a:lnTo>
                <a:lnTo>
                  <a:pt x="1012" y="1846"/>
                </a:lnTo>
                <a:lnTo>
                  <a:pt x="1012" y="1842"/>
                </a:lnTo>
                <a:lnTo>
                  <a:pt x="1012" y="1820"/>
                </a:lnTo>
                <a:lnTo>
                  <a:pt x="1011" y="1820"/>
                </a:lnTo>
                <a:lnTo>
                  <a:pt x="1007" y="1820"/>
                </a:lnTo>
                <a:lnTo>
                  <a:pt x="1007" y="1820"/>
                </a:lnTo>
                <a:lnTo>
                  <a:pt x="1006" y="1847"/>
                </a:lnTo>
                <a:lnTo>
                  <a:pt x="1007" y="1847"/>
                </a:lnTo>
                <a:lnTo>
                  <a:pt x="1021" y="1847"/>
                </a:lnTo>
                <a:lnTo>
                  <a:pt x="1024" y="1847"/>
                </a:lnTo>
                <a:lnTo>
                  <a:pt x="1027" y="1847"/>
                </a:lnTo>
                <a:lnTo>
                  <a:pt x="1028" y="1847"/>
                </a:lnTo>
                <a:lnTo>
                  <a:pt x="1029" y="1847"/>
                </a:lnTo>
                <a:lnTo>
                  <a:pt x="1030" y="1847"/>
                </a:lnTo>
                <a:lnTo>
                  <a:pt x="1031" y="1847"/>
                </a:lnTo>
                <a:lnTo>
                  <a:pt x="1032" y="1847"/>
                </a:lnTo>
                <a:lnTo>
                  <a:pt x="1034" y="1847"/>
                </a:lnTo>
                <a:lnTo>
                  <a:pt x="1034" y="1847"/>
                </a:lnTo>
                <a:lnTo>
                  <a:pt x="1038" y="1847"/>
                </a:lnTo>
                <a:lnTo>
                  <a:pt x="1042" y="1847"/>
                </a:lnTo>
                <a:lnTo>
                  <a:pt x="1044" y="1847"/>
                </a:lnTo>
                <a:lnTo>
                  <a:pt x="1047" y="1847"/>
                </a:lnTo>
                <a:lnTo>
                  <a:pt x="1048" y="1847"/>
                </a:lnTo>
                <a:lnTo>
                  <a:pt x="1048" y="1847"/>
                </a:lnTo>
                <a:lnTo>
                  <a:pt x="1049" y="1847"/>
                </a:lnTo>
                <a:lnTo>
                  <a:pt x="1050" y="1847"/>
                </a:lnTo>
                <a:lnTo>
                  <a:pt x="1050" y="1849"/>
                </a:lnTo>
                <a:lnTo>
                  <a:pt x="1050" y="1852"/>
                </a:lnTo>
                <a:lnTo>
                  <a:pt x="1050" y="1853"/>
                </a:lnTo>
                <a:lnTo>
                  <a:pt x="1050" y="1858"/>
                </a:lnTo>
                <a:lnTo>
                  <a:pt x="1050" y="1859"/>
                </a:lnTo>
                <a:lnTo>
                  <a:pt x="1050" y="1860"/>
                </a:lnTo>
                <a:lnTo>
                  <a:pt x="1050" y="1861"/>
                </a:lnTo>
                <a:lnTo>
                  <a:pt x="1050" y="1863"/>
                </a:lnTo>
                <a:lnTo>
                  <a:pt x="1050" y="1864"/>
                </a:lnTo>
                <a:lnTo>
                  <a:pt x="1050" y="1865"/>
                </a:lnTo>
                <a:lnTo>
                  <a:pt x="1050" y="1866"/>
                </a:lnTo>
                <a:lnTo>
                  <a:pt x="1050" y="1868"/>
                </a:lnTo>
                <a:lnTo>
                  <a:pt x="1050" y="1869"/>
                </a:lnTo>
                <a:lnTo>
                  <a:pt x="1050" y="1870"/>
                </a:lnTo>
                <a:lnTo>
                  <a:pt x="1050" y="1873"/>
                </a:lnTo>
                <a:lnTo>
                  <a:pt x="1050" y="1874"/>
                </a:lnTo>
                <a:lnTo>
                  <a:pt x="1050" y="1876"/>
                </a:lnTo>
                <a:lnTo>
                  <a:pt x="1048" y="1876"/>
                </a:lnTo>
                <a:lnTo>
                  <a:pt x="1047" y="1876"/>
                </a:lnTo>
                <a:lnTo>
                  <a:pt x="1045" y="1876"/>
                </a:lnTo>
                <a:lnTo>
                  <a:pt x="1044" y="1876"/>
                </a:lnTo>
                <a:lnTo>
                  <a:pt x="1043" y="1876"/>
                </a:lnTo>
                <a:lnTo>
                  <a:pt x="1042" y="1876"/>
                </a:lnTo>
                <a:lnTo>
                  <a:pt x="1041" y="1876"/>
                </a:lnTo>
                <a:lnTo>
                  <a:pt x="1039" y="1876"/>
                </a:lnTo>
                <a:lnTo>
                  <a:pt x="1039" y="1876"/>
                </a:lnTo>
                <a:lnTo>
                  <a:pt x="1038" y="1876"/>
                </a:lnTo>
                <a:lnTo>
                  <a:pt x="1037" y="1876"/>
                </a:lnTo>
                <a:lnTo>
                  <a:pt x="1036" y="1876"/>
                </a:lnTo>
                <a:lnTo>
                  <a:pt x="1035" y="1876"/>
                </a:lnTo>
                <a:lnTo>
                  <a:pt x="1034" y="1876"/>
                </a:lnTo>
                <a:lnTo>
                  <a:pt x="1034" y="1876"/>
                </a:lnTo>
                <a:lnTo>
                  <a:pt x="1032" y="1876"/>
                </a:lnTo>
                <a:lnTo>
                  <a:pt x="1031" y="1876"/>
                </a:lnTo>
                <a:lnTo>
                  <a:pt x="1030" y="1876"/>
                </a:lnTo>
                <a:lnTo>
                  <a:pt x="1029" y="1876"/>
                </a:lnTo>
                <a:lnTo>
                  <a:pt x="1027" y="1876"/>
                </a:lnTo>
                <a:lnTo>
                  <a:pt x="1026" y="1876"/>
                </a:lnTo>
                <a:lnTo>
                  <a:pt x="1025" y="1876"/>
                </a:lnTo>
                <a:lnTo>
                  <a:pt x="1024" y="1876"/>
                </a:lnTo>
                <a:lnTo>
                  <a:pt x="1023" y="1876"/>
                </a:lnTo>
                <a:lnTo>
                  <a:pt x="1021" y="1876"/>
                </a:lnTo>
                <a:lnTo>
                  <a:pt x="1021" y="1875"/>
                </a:lnTo>
                <a:lnTo>
                  <a:pt x="1019" y="1875"/>
                </a:lnTo>
                <a:lnTo>
                  <a:pt x="1018" y="1875"/>
                </a:lnTo>
                <a:lnTo>
                  <a:pt x="1016" y="1875"/>
                </a:lnTo>
                <a:lnTo>
                  <a:pt x="1016" y="1875"/>
                </a:lnTo>
                <a:lnTo>
                  <a:pt x="1014" y="1875"/>
                </a:lnTo>
                <a:lnTo>
                  <a:pt x="1013" y="1875"/>
                </a:lnTo>
                <a:lnTo>
                  <a:pt x="1012" y="1875"/>
                </a:lnTo>
                <a:lnTo>
                  <a:pt x="1011" y="1875"/>
                </a:lnTo>
                <a:lnTo>
                  <a:pt x="1009" y="1875"/>
                </a:lnTo>
                <a:lnTo>
                  <a:pt x="1007" y="1875"/>
                </a:lnTo>
                <a:lnTo>
                  <a:pt x="1006" y="1875"/>
                </a:lnTo>
                <a:lnTo>
                  <a:pt x="1003" y="1875"/>
                </a:lnTo>
                <a:lnTo>
                  <a:pt x="1003" y="1874"/>
                </a:lnTo>
                <a:lnTo>
                  <a:pt x="1003" y="1872"/>
                </a:lnTo>
                <a:lnTo>
                  <a:pt x="1003" y="1870"/>
                </a:lnTo>
                <a:lnTo>
                  <a:pt x="1001" y="1866"/>
                </a:lnTo>
                <a:lnTo>
                  <a:pt x="1001" y="1862"/>
                </a:lnTo>
                <a:lnTo>
                  <a:pt x="1000" y="1862"/>
                </a:lnTo>
                <a:lnTo>
                  <a:pt x="1000" y="1861"/>
                </a:lnTo>
                <a:lnTo>
                  <a:pt x="999" y="1856"/>
                </a:lnTo>
                <a:lnTo>
                  <a:pt x="998" y="1853"/>
                </a:lnTo>
                <a:lnTo>
                  <a:pt x="998" y="1851"/>
                </a:lnTo>
                <a:lnTo>
                  <a:pt x="998" y="1849"/>
                </a:lnTo>
                <a:lnTo>
                  <a:pt x="997" y="1848"/>
                </a:lnTo>
                <a:lnTo>
                  <a:pt x="997" y="1847"/>
                </a:lnTo>
                <a:lnTo>
                  <a:pt x="996" y="1847"/>
                </a:lnTo>
                <a:lnTo>
                  <a:pt x="995" y="1847"/>
                </a:lnTo>
                <a:lnTo>
                  <a:pt x="993" y="1847"/>
                </a:lnTo>
                <a:lnTo>
                  <a:pt x="992" y="1847"/>
                </a:lnTo>
                <a:lnTo>
                  <a:pt x="986" y="1847"/>
                </a:lnTo>
                <a:lnTo>
                  <a:pt x="980" y="1848"/>
                </a:lnTo>
                <a:lnTo>
                  <a:pt x="980" y="1848"/>
                </a:lnTo>
                <a:lnTo>
                  <a:pt x="978" y="1848"/>
                </a:lnTo>
                <a:lnTo>
                  <a:pt x="963" y="1849"/>
                </a:lnTo>
                <a:lnTo>
                  <a:pt x="957" y="1850"/>
                </a:lnTo>
                <a:lnTo>
                  <a:pt x="954" y="1850"/>
                </a:lnTo>
                <a:lnTo>
                  <a:pt x="949" y="1850"/>
                </a:lnTo>
                <a:lnTo>
                  <a:pt x="949" y="1860"/>
                </a:lnTo>
                <a:lnTo>
                  <a:pt x="949" y="1864"/>
                </a:lnTo>
                <a:lnTo>
                  <a:pt x="949" y="1869"/>
                </a:lnTo>
                <a:lnTo>
                  <a:pt x="949" y="1878"/>
                </a:lnTo>
                <a:lnTo>
                  <a:pt x="949" y="1882"/>
                </a:lnTo>
                <a:lnTo>
                  <a:pt x="949" y="1891"/>
                </a:lnTo>
                <a:lnTo>
                  <a:pt x="949" y="1892"/>
                </a:lnTo>
                <a:lnTo>
                  <a:pt x="949" y="1892"/>
                </a:lnTo>
                <a:lnTo>
                  <a:pt x="949" y="1901"/>
                </a:lnTo>
                <a:lnTo>
                  <a:pt x="949" y="1902"/>
                </a:lnTo>
                <a:lnTo>
                  <a:pt x="949" y="1903"/>
                </a:lnTo>
                <a:lnTo>
                  <a:pt x="949" y="1905"/>
                </a:lnTo>
                <a:lnTo>
                  <a:pt x="923" y="1905"/>
                </a:lnTo>
                <a:lnTo>
                  <a:pt x="921" y="1905"/>
                </a:lnTo>
                <a:lnTo>
                  <a:pt x="917" y="1905"/>
                </a:lnTo>
                <a:lnTo>
                  <a:pt x="909" y="1905"/>
                </a:lnTo>
                <a:lnTo>
                  <a:pt x="901" y="1905"/>
                </a:lnTo>
                <a:lnTo>
                  <a:pt x="896" y="1905"/>
                </a:lnTo>
                <a:lnTo>
                  <a:pt x="894" y="1905"/>
                </a:lnTo>
                <a:lnTo>
                  <a:pt x="891" y="1905"/>
                </a:lnTo>
                <a:lnTo>
                  <a:pt x="891" y="1904"/>
                </a:lnTo>
                <a:lnTo>
                  <a:pt x="891" y="1903"/>
                </a:lnTo>
                <a:lnTo>
                  <a:pt x="891" y="1902"/>
                </a:lnTo>
                <a:lnTo>
                  <a:pt x="891" y="1901"/>
                </a:lnTo>
                <a:lnTo>
                  <a:pt x="891" y="1901"/>
                </a:lnTo>
                <a:lnTo>
                  <a:pt x="891" y="1900"/>
                </a:lnTo>
                <a:lnTo>
                  <a:pt x="891" y="1899"/>
                </a:lnTo>
                <a:lnTo>
                  <a:pt x="891" y="1898"/>
                </a:lnTo>
                <a:lnTo>
                  <a:pt x="891" y="1896"/>
                </a:lnTo>
                <a:lnTo>
                  <a:pt x="891" y="1896"/>
                </a:lnTo>
                <a:lnTo>
                  <a:pt x="891" y="1892"/>
                </a:lnTo>
                <a:lnTo>
                  <a:pt x="891" y="1891"/>
                </a:lnTo>
                <a:lnTo>
                  <a:pt x="891" y="1890"/>
                </a:lnTo>
                <a:lnTo>
                  <a:pt x="891" y="1889"/>
                </a:lnTo>
                <a:lnTo>
                  <a:pt x="891" y="1888"/>
                </a:lnTo>
                <a:lnTo>
                  <a:pt x="891" y="1887"/>
                </a:lnTo>
                <a:lnTo>
                  <a:pt x="892" y="1868"/>
                </a:lnTo>
                <a:lnTo>
                  <a:pt x="891" y="1868"/>
                </a:lnTo>
                <a:lnTo>
                  <a:pt x="890" y="1868"/>
                </a:lnTo>
                <a:lnTo>
                  <a:pt x="890" y="1867"/>
                </a:lnTo>
                <a:lnTo>
                  <a:pt x="890" y="1864"/>
                </a:lnTo>
                <a:lnTo>
                  <a:pt x="890" y="1862"/>
                </a:lnTo>
                <a:lnTo>
                  <a:pt x="889" y="1859"/>
                </a:lnTo>
                <a:lnTo>
                  <a:pt x="891" y="1860"/>
                </a:lnTo>
                <a:lnTo>
                  <a:pt x="891" y="1859"/>
                </a:lnTo>
                <a:lnTo>
                  <a:pt x="892" y="1859"/>
                </a:lnTo>
                <a:lnTo>
                  <a:pt x="892" y="1849"/>
                </a:lnTo>
                <a:lnTo>
                  <a:pt x="892" y="1845"/>
                </a:lnTo>
                <a:lnTo>
                  <a:pt x="892" y="1834"/>
                </a:lnTo>
                <a:lnTo>
                  <a:pt x="892" y="1831"/>
                </a:lnTo>
                <a:lnTo>
                  <a:pt x="892" y="1830"/>
                </a:lnTo>
                <a:lnTo>
                  <a:pt x="892" y="1822"/>
                </a:lnTo>
                <a:lnTo>
                  <a:pt x="892" y="1821"/>
                </a:lnTo>
                <a:lnTo>
                  <a:pt x="892" y="1815"/>
                </a:lnTo>
                <a:lnTo>
                  <a:pt x="892" y="1800"/>
                </a:lnTo>
                <a:lnTo>
                  <a:pt x="893" y="1794"/>
                </a:lnTo>
                <a:lnTo>
                  <a:pt x="893" y="1793"/>
                </a:lnTo>
                <a:lnTo>
                  <a:pt x="885" y="1793"/>
                </a:lnTo>
                <a:lnTo>
                  <a:pt x="871" y="1793"/>
                </a:lnTo>
                <a:lnTo>
                  <a:pt x="863" y="1793"/>
                </a:lnTo>
                <a:lnTo>
                  <a:pt x="863" y="1795"/>
                </a:lnTo>
                <a:lnTo>
                  <a:pt x="863" y="1800"/>
                </a:lnTo>
                <a:lnTo>
                  <a:pt x="863" y="1802"/>
                </a:lnTo>
                <a:lnTo>
                  <a:pt x="863" y="1802"/>
                </a:lnTo>
                <a:lnTo>
                  <a:pt x="863" y="1808"/>
                </a:lnTo>
                <a:lnTo>
                  <a:pt x="863" y="1811"/>
                </a:lnTo>
                <a:lnTo>
                  <a:pt x="863" y="1813"/>
                </a:lnTo>
                <a:lnTo>
                  <a:pt x="863" y="1813"/>
                </a:lnTo>
                <a:lnTo>
                  <a:pt x="862" y="1813"/>
                </a:lnTo>
                <a:lnTo>
                  <a:pt x="861" y="1812"/>
                </a:lnTo>
                <a:lnTo>
                  <a:pt x="860" y="1812"/>
                </a:lnTo>
                <a:lnTo>
                  <a:pt x="856" y="1809"/>
                </a:lnTo>
                <a:lnTo>
                  <a:pt x="856" y="1808"/>
                </a:lnTo>
                <a:lnTo>
                  <a:pt x="855" y="1807"/>
                </a:lnTo>
                <a:lnTo>
                  <a:pt x="854" y="1807"/>
                </a:lnTo>
                <a:lnTo>
                  <a:pt x="854" y="1806"/>
                </a:lnTo>
                <a:lnTo>
                  <a:pt x="853" y="1806"/>
                </a:lnTo>
                <a:lnTo>
                  <a:pt x="852" y="1806"/>
                </a:lnTo>
                <a:lnTo>
                  <a:pt x="852" y="1806"/>
                </a:lnTo>
                <a:lnTo>
                  <a:pt x="851" y="1806"/>
                </a:lnTo>
                <a:lnTo>
                  <a:pt x="850" y="1806"/>
                </a:lnTo>
                <a:lnTo>
                  <a:pt x="850" y="1806"/>
                </a:lnTo>
                <a:lnTo>
                  <a:pt x="849" y="1806"/>
                </a:lnTo>
                <a:lnTo>
                  <a:pt x="849" y="1792"/>
                </a:lnTo>
                <a:lnTo>
                  <a:pt x="848" y="1792"/>
                </a:lnTo>
                <a:lnTo>
                  <a:pt x="846" y="1792"/>
                </a:lnTo>
                <a:lnTo>
                  <a:pt x="840" y="1792"/>
                </a:lnTo>
                <a:lnTo>
                  <a:pt x="826" y="1790"/>
                </a:lnTo>
                <a:lnTo>
                  <a:pt x="823" y="1790"/>
                </a:lnTo>
                <a:lnTo>
                  <a:pt x="821" y="1790"/>
                </a:lnTo>
                <a:lnTo>
                  <a:pt x="819" y="1790"/>
                </a:lnTo>
                <a:lnTo>
                  <a:pt x="813" y="1789"/>
                </a:lnTo>
                <a:lnTo>
                  <a:pt x="808" y="1788"/>
                </a:lnTo>
                <a:lnTo>
                  <a:pt x="805" y="1788"/>
                </a:lnTo>
                <a:lnTo>
                  <a:pt x="798" y="1789"/>
                </a:lnTo>
                <a:lnTo>
                  <a:pt x="778" y="1789"/>
                </a:lnTo>
                <a:lnTo>
                  <a:pt x="778" y="1773"/>
                </a:lnTo>
                <a:lnTo>
                  <a:pt x="778" y="1764"/>
                </a:lnTo>
                <a:lnTo>
                  <a:pt x="778" y="1761"/>
                </a:lnTo>
                <a:lnTo>
                  <a:pt x="778" y="1760"/>
                </a:lnTo>
                <a:lnTo>
                  <a:pt x="778" y="1755"/>
                </a:lnTo>
                <a:lnTo>
                  <a:pt x="778" y="1752"/>
                </a:lnTo>
                <a:lnTo>
                  <a:pt x="778" y="1746"/>
                </a:lnTo>
                <a:lnTo>
                  <a:pt x="778" y="1736"/>
                </a:lnTo>
                <a:lnTo>
                  <a:pt x="778" y="1735"/>
                </a:lnTo>
                <a:lnTo>
                  <a:pt x="778" y="1732"/>
                </a:lnTo>
                <a:lnTo>
                  <a:pt x="778" y="1727"/>
                </a:lnTo>
                <a:lnTo>
                  <a:pt x="778" y="1723"/>
                </a:lnTo>
                <a:lnTo>
                  <a:pt x="778" y="1716"/>
                </a:lnTo>
                <a:lnTo>
                  <a:pt x="778" y="1711"/>
                </a:lnTo>
                <a:lnTo>
                  <a:pt x="778" y="1700"/>
                </a:lnTo>
                <a:lnTo>
                  <a:pt x="778" y="1699"/>
                </a:lnTo>
                <a:lnTo>
                  <a:pt x="778" y="1698"/>
                </a:lnTo>
                <a:lnTo>
                  <a:pt x="778" y="1696"/>
                </a:lnTo>
                <a:lnTo>
                  <a:pt x="778" y="1693"/>
                </a:lnTo>
                <a:lnTo>
                  <a:pt x="778" y="1689"/>
                </a:lnTo>
                <a:lnTo>
                  <a:pt x="778" y="1688"/>
                </a:lnTo>
                <a:lnTo>
                  <a:pt x="778" y="1678"/>
                </a:lnTo>
                <a:lnTo>
                  <a:pt x="778" y="1676"/>
                </a:lnTo>
                <a:lnTo>
                  <a:pt x="776" y="1675"/>
                </a:lnTo>
                <a:lnTo>
                  <a:pt x="768" y="1675"/>
                </a:lnTo>
                <a:lnTo>
                  <a:pt x="766" y="1675"/>
                </a:lnTo>
                <a:lnTo>
                  <a:pt x="764" y="1675"/>
                </a:lnTo>
                <a:lnTo>
                  <a:pt x="764" y="1675"/>
                </a:lnTo>
                <a:lnTo>
                  <a:pt x="732" y="1675"/>
                </a:lnTo>
                <a:lnTo>
                  <a:pt x="730" y="1675"/>
                </a:lnTo>
                <a:lnTo>
                  <a:pt x="728" y="1675"/>
                </a:lnTo>
                <a:lnTo>
                  <a:pt x="727" y="1675"/>
                </a:lnTo>
                <a:lnTo>
                  <a:pt x="727" y="1674"/>
                </a:lnTo>
                <a:lnTo>
                  <a:pt x="728" y="1674"/>
                </a:lnTo>
                <a:lnTo>
                  <a:pt x="728" y="1673"/>
                </a:lnTo>
                <a:lnTo>
                  <a:pt x="728" y="1673"/>
                </a:lnTo>
                <a:lnTo>
                  <a:pt x="729" y="1672"/>
                </a:lnTo>
                <a:lnTo>
                  <a:pt x="730" y="1672"/>
                </a:lnTo>
                <a:lnTo>
                  <a:pt x="730" y="1671"/>
                </a:lnTo>
                <a:lnTo>
                  <a:pt x="731" y="1671"/>
                </a:lnTo>
                <a:lnTo>
                  <a:pt x="732" y="1671"/>
                </a:lnTo>
                <a:lnTo>
                  <a:pt x="732" y="1670"/>
                </a:lnTo>
                <a:lnTo>
                  <a:pt x="732" y="1670"/>
                </a:lnTo>
                <a:lnTo>
                  <a:pt x="732" y="1669"/>
                </a:lnTo>
                <a:lnTo>
                  <a:pt x="733" y="1668"/>
                </a:lnTo>
                <a:lnTo>
                  <a:pt x="733" y="1667"/>
                </a:lnTo>
                <a:lnTo>
                  <a:pt x="733" y="1666"/>
                </a:lnTo>
                <a:lnTo>
                  <a:pt x="733" y="1666"/>
                </a:lnTo>
                <a:lnTo>
                  <a:pt x="733" y="1665"/>
                </a:lnTo>
                <a:lnTo>
                  <a:pt x="733" y="1664"/>
                </a:lnTo>
                <a:lnTo>
                  <a:pt x="733" y="1663"/>
                </a:lnTo>
                <a:lnTo>
                  <a:pt x="733" y="1662"/>
                </a:lnTo>
                <a:lnTo>
                  <a:pt x="733" y="1662"/>
                </a:lnTo>
                <a:lnTo>
                  <a:pt x="732" y="1658"/>
                </a:lnTo>
                <a:lnTo>
                  <a:pt x="732" y="1657"/>
                </a:lnTo>
                <a:lnTo>
                  <a:pt x="731" y="1657"/>
                </a:lnTo>
                <a:lnTo>
                  <a:pt x="731" y="1656"/>
                </a:lnTo>
                <a:lnTo>
                  <a:pt x="731" y="1655"/>
                </a:lnTo>
                <a:lnTo>
                  <a:pt x="731" y="1654"/>
                </a:lnTo>
                <a:lnTo>
                  <a:pt x="730" y="1653"/>
                </a:lnTo>
                <a:lnTo>
                  <a:pt x="730" y="1653"/>
                </a:lnTo>
                <a:lnTo>
                  <a:pt x="730" y="1652"/>
                </a:lnTo>
                <a:lnTo>
                  <a:pt x="730" y="1651"/>
                </a:lnTo>
                <a:lnTo>
                  <a:pt x="730" y="1650"/>
                </a:lnTo>
                <a:lnTo>
                  <a:pt x="730" y="1649"/>
                </a:lnTo>
                <a:lnTo>
                  <a:pt x="729" y="1648"/>
                </a:lnTo>
                <a:lnTo>
                  <a:pt x="729" y="1648"/>
                </a:lnTo>
                <a:lnTo>
                  <a:pt x="729" y="1647"/>
                </a:lnTo>
                <a:lnTo>
                  <a:pt x="729" y="1646"/>
                </a:lnTo>
                <a:lnTo>
                  <a:pt x="728" y="1645"/>
                </a:lnTo>
                <a:lnTo>
                  <a:pt x="728" y="1644"/>
                </a:lnTo>
                <a:lnTo>
                  <a:pt x="728" y="1644"/>
                </a:lnTo>
                <a:lnTo>
                  <a:pt x="728" y="1643"/>
                </a:lnTo>
                <a:lnTo>
                  <a:pt x="728" y="1642"/>
                </a:lnTo>
                <a:lnTo>
                  <a:pt x="728" y="1641"/>
                </a:lnTo>
                <a:lnTo>
                  <a:pt x="727" y="1640"/>
                </a:lnTo>
                <a:lnTo>
                  <a:pt x="726" y="1639"/>
                </a:lnTo>
                <a:lnTo>
                  <a:pt x="726" y="1639"/>
                </a:lnTo>
                <a:lnTo>
                  <a:pt x="725" y="1638"/>
                </a:lnTo>
                <a:lnTo>
                  <a:pt x="725" y="1637"/>
                </a:lnTo>
                <a:lnTo>
                  <a:pt x="724" y="1637"/>
                </a:lnTo>
                <a:lnTo>
                  <a:pt x="724" y="1636"/>
                </a:lnTo>
                <a:lnTo>
                  <a:pt x="723" y="1635"/>
                </a:lnTo>
                <a:lnTo>
                  <a:pt x="723" y="1635"/>
                </a:lnTo>
                <a:lnTo>
                  <a:pt x="723" y="1634"/>
                </a:lnTo>
                <a:lnTo>
                  <a:pt x="722" y="1634"/>
                </a:lnTo>
                <a:lnTo>
                  <a:pt x="719" y="1630"/>
                </a:lnTo>
                <a:lnTo>
                  <a:pt x="716" y="1630"/>
                </a:lnTo>
                <a:lnTo>
                  <a:pt x="713" y="1627"/>
                </a:lnTo>
                <a:lnTo>
                  <a:pt x="705" y="1622"/>
                </a:lnTo>
                <a:lnTo>
                  <a:pt x="705" y="1621"/>
                </a:lnTo>
                <a:lnTo>
                  <a:pt x="705" y="1621"/>
                </a:lnTo>
                <a:lnTo>
                  <a:pt x="705" y="1620"/>
                </a:lnTo>
                <a:lnTo>
                  <a:pt x="705" y="1619"/>
                </a:lnTo>
                <a:lnTo>
                  <a:pt x="704" y="1619"/>
                </a:lnTo>
                <a:lnTo>
                  <a:pt x="704" y="1618"/>
                </a:lnTo>
                <a:lnTo>
                  <a:pt x="704" y="1617"/>
                </a:lnTo>
                <a:lnTo>
                  <a:pt x="702" y="1617"/>
                </a:lnTo>
                <a:lnTo>
                  <a:pt x="693" y="1617"/>
                </a:lnTo>
                <a:lnTo>
                  <a:pt x="686" y="1617"/>
                </a:lnTo>
                <a:lnTo>
                  <a:pt x="683" y="1617"/>
                </a:lnTo>
                <a:lnTo>
                  <a:pt x="682" y="1617"/>
                </a:lnTo>
                <a:lnTo>
                  <a:pt x="660" y="1617"/>
                </a:lnTo>
                <a:lnTo>
                  <a:pt x="641" y="1617"/>
                </a:lnTo>
                <a:lnTo>
                  <a:pt x="635" y="1612"/>
                </a:lnTo>
                <a:lnTo>
                  <a:pt x="634" y="1612"/>
                </a:lnTo>
                <a:lnTo>
                  <a:pt x="633" y="1612"/>
                </a:lnTo>
                <a:lnTo>
                  <a:pt x="633" y="1611"/>
                </a:lnTo>
                <a:lnTo>
                  <a:pt x="633" y="1611"/>
                </a:lnTo>
                <a:lnTo>
                  <a:pt x="633" y="1610"/>
                </a:lnTo>
                <a:lnTo>
                  <a:pt x="632" y="1610"/>
                </a:lnTo>
                <a:lnTo>
                  <a:pt x="631" y="1609"/>
                </a:lnTo>
                <a:lnTo>
                  <a:pt x="630" y="1608"/>
                </a:lnTo>
                <a:lnTo>
                  <a:pt x="629" y="1608"/>
                </a:lnTo>
                <a:lnTo>
                  <a:pt x="629" y="1608"/>
                </a:lnTo>
                <a:lnTo>
                  <a:pt x="629" y="1607"/>
                </a:lnTo>
                <a:lnTo>
                  <a:pt x="627" y="1607"/>
                </a:lnTo>
                <a:lnTo>
                  <a:pt x="626" y="1607"/>
                </a:lnTo>
                <a:lnTo>
                  <a:pt x="626" y="1606"/>
                </a:lnTo>
                <a:lnTo>
                  <a:pt x="625" y="1606"/>
                </a:lnTo>
                <a:lnTo>
                  <a:pt x="624" y="1605"/>
                </a:lnTo>
                <a:lnTo>
                  <a:pt x="624" y="1604"/>
                </a:lnTo>
                <a:lnTo>
                  <a:pt x="623" y="1603"/>
                </a:lnTo>
                <a:lnTo>
                  <a:pt x="622" y="1603"/>
                </a:lnTo>
                <a:lnTo>
                  <a:pt x="621" y="1602"/>
                </a:lnTo>
                <a:lnTo>
                  <a:pt x="620" y="1601"/>
                </a:lnTo>
                <a:lnTo>
                  <a:pt x="620" y="1600"/>
                </a:lnTo>
                <a:lnTo>
                  <a:pt x="620" y="1599"/>
                </a:lnTo>
                <a:lnTo>
                  <a:pt x="619" y="1599"/>
                </a:lnTo>
                <a:lnTo>
                  <a:pt x="619" y="1598"/>
                </a:lnTo>
                <a:lnTo>
                  <a:pt x="619" y="1598"/>
                </a:lnTo>
                <a:lnTo>
                  <a:pt x="620" y="1597"/>
                </a:lnTo>
                <a:lnTo>
                  <a:pt x="620" y="1596"/>
                </a:lnTo>
                <a:lnTo>
                  <a:pt x="621" y="1596"/>
                </a:lnTo>
                <a:lnTo>
                  <a:pt x="621" y="1595"/>
                </a:lnTo>
                <a:lnTo>
                  <a:pt x="622" y="1595"/>
                </a:lnTo>
                <a:lnTo>
                  <a:pt x="622" y="1594"/>
                </a:lnTo>
                <a:lnTo>
                  <a:pt x="623" y="1594"/>
                </a:lnTo>
                <a:lnTo>
                  <a:pt x="624" y="1594"/>
                </a:lnTo>
                <a:lnTo>
                  <a:pt x="624" y="1593"/>
                </a:lnTo>
                <a:lnTo>
                  <a:pt x="624" y="1592"/>
                </a:lnTo>
                <a:lnTo>
                  <a:pt x="625" y="1592"/>
                </a:lnTo>
                <a:lnTo>
                  <a:pt x="625" y="1591"/>
                </a:lnTo>
                <a:lnTo>
                  <a:pt x="626" y="1590"/>
                </a:lnTo>
                <a:lnTo>
                  <a:pt x="627" y="1590"/>
                </a:lnTo>
                <a:lnTo>
                  <a:pt x="627" y="1589"/>
                </a:lnTo>
                <a:lnTo>
                  <a:pt x="628" y="1589"/>
                </a:lnTo>
                <a:lnTo>
                  <a:pt x="628" y="1588"/>
                </a:lnTo>
                <a:lnTo>
                  <a:pt x="629" y="1588"/>
                </a:lnTo>
                <a:lnTo>
                  <a:pt x="629" y="1587"/>
                </a:lnTo>
                <a:lnTo>
                  <a:pt x="629" y="1587"/>
                </a:lnTo>
                <a:lnTo>
                  <a:pt x="629" y="1586"/>
                </a:lnTo>
                <a:lnTo>
                  <a:pt x="631" y="1584"/>
                </a:lnTo>
                <a:lnTo>
                  <a:pt x="631" y="1583"/>
                </a:lnTo>
                <a:lnTo>
                  <a:pt x="632" y="1583"/>
                </a:lnTo>
                <a:lnTo>
                  <a:pt x="632" y="1582"/>
                </a:lnTo>
                <a:lnTo>
                  <a:pt x="631" y="1582"/>
                </a:lnTo>
                <a:lnTo>
                  <a:pt x="631" y="1581"/>
                </a:lnTo>
                <a:lnTo>
                  <a:pt x="632" y="1581"/>
                </a:lnTo>
                <a:lnTo>
                  <a:pt x="632" y="1580"/>
                </a:lnTo>
                <a:lnTo>
                  <a:pt x="632" y="1580"/>
                </a:lnTo>
                <a:lnTo>
                  <a:pt x="632" y="1579"/>
                </a:lnTo>
                <a:lnTo>
                  <a:pt x="632" y="1578"/>
                </a:lnTo>
                <a:lnTo>
                  <a:pt x="632" y="1577"/>
                </a:lnTo>
                <a:lnTo>
                  <a:pt x="631" y="1576"/>
                </a:lnTo>
                <a:lnTo>
                  <a:pt x="631" y="1576"/>
                </a:lnTo>
                <a:lnTo>
                  <a:pt x="632" y="1576"/>
                </a:lnTo>
                <a:lnTo>
                  <a:pt x="632" y="1575"/>
                </a:lnTo>
                <a:lnTo>
                  <a:pt x="631" y="1575"/>
                </a:lnTo>
                <a:lnTo>
                  <a:pt x="631" y="1574"/>
                </a:lnTo>
                <a:lnTo>
                  <a:pt x="630" y="1574"/>
                </a:lnTo>
                <a:lnTo>
                  <a:pt x="629" y="1574"/>
                </a:lnTo>
                <a:lnTo>
                  <a:pt x="629" y="1574"/>
                </a:lnTo>
                <a:lnTo>
                  <a:pt x="629" y="1575"/>
                </a:lnTo>
                <a:lnTo>
                  <a:pt x="629" y="1576"/>
                </a:lnTo>
                <a:lnTo>
                  <a:pt x="629" y="1576"/>
                </a:lnTo>
                <a:lnTo>
                  <a:pt x="628" y="1576"/>
                </a:lnTo>
                <a:lnTo>
                  <a:pt x="628" y="1577"/>
                </a:lnTo>
                <a:lnTo>
                  <a:pt x="629" y="1577"/>
                </a:lnTo>
                <a:lnTo>
                  <a:pt x="624" y="1586"/>
                </a:lnTo>
                <a:lnTo>
                  <a:pt x="620" y="1590"/>
                </a:lnTo>
                <a:lnTo>
                  <a:pt x="618" y="1593"/>
                </a:lnTo>
                <a:lnTo>
                  <a:pt x="614" y="1594"/>
                </a:lnTo>
                <a:lnTo>
                  <a:pt x="614" y="1593"/>
                </a:lnTo>
                <a:lnTo>
                  <a:pt x="613" y="1592"/>
                </a:lnTo>
                <a:lnTo>
                  <a:pt x="612" y="1592"/>
                </a:lnTo>
                <a:lnTo>
                  <a:pt x="611" y="1592"/>
                </a:lnTo>
                <a:lnTo>
                  <a:pt x="611" y="1591"/>
                </a:lnTo>
                <a:lnTo>
                  <a:pt x="610" y="1590"/>
                </a:lnTo>
                <a:lnTo>
                  <a:pt x="610" y="1589"/>
                </a:lnTo>
                <a:lnTo>
                  <a:pt x="609" y="1589"/>
                </a:lnTo>
                <a:lnTo>
                  <a:pt x="609" y="1589"/>
                </a:lnTo>
                <a:lnTo>
                  <a:pt x="608" y="1588"/>
                </a:lnTo>
                <a:lnTo>
                  <a:pt x="608" y="1587"/>
                </a:lnTo>
                <a:lnTo>
                  <a:pt x="607" y="1587"/>
                </a:lnTo>
                <a:lnTo>
                  <a:pt x="606" y="1587"/>
                </a:lnTo>
                <a:lnTo>
                  <a:pt x="606" y="1587"/>
                </a:lnTo>
                <a:lnTo>
                  <a:pt x="606" y="1586"/>
                </a:lnTo>
                <a:lnTo>
                  <a:pt x="605" y="1586"/>
                </a:lnTo>
                <a:lnTo>
                  <a:pt x="605" y="1585"/>
                </a:lnTo>
                <a:lnTo>
                  <a:pt x="605" y="1586"/>
                </a:lnTo>
                <a:lnTo>
                  <a:pt x="604" y="1586"/>
                </a:lnTo>
                <a:lnTo>
                  <a:pt x="604" y="1585"/>
                </a:lnTo>
                <a:lnTo>
                  <a:pt x="603" y="1585"/>
                </a:lnTo>
                <a:lnTo>
                  <a:pt x="602" y="1585"/>
                </a:lnTo>
                <a:lnTo>
                  <a:pt x="602" y="1584"/>
                </a:lnTo>
                <a:lnTo>
                  <a:pt x="602" y="1584"/>
                </a:lnTo>
                <a:lnTo>
                  <a:pt x="602" y="1583"/>
                </a:lnTo>
                <a:lnTo>
                  <a:pt x="601" y="1582"/>
                </a:lnTo>
                <a:lnTo>
                  <a:pt x="600" y="1582"/>
                </a:lnTo>
                <a:lnTo>
                  <a:pt x="600" y="1581"/>
                </a:lnTo>
                <a:lnTo>
                  <a:pt x="599" y="1581"/>
                </a:lnTo>
                <a:lnTo>
                  <a:pt x="599" y="1580"/>
                </a:lnTo>
                <a:lnTo>
                  <a:pt x="598" y="1580"/>
                </a:lnTo>
                <a:lnTo>
                  <a:pt x="597" y="1580"/>
                </a:lnTo>
                <a:lnTo>
                  <a:pt x="597" y="1579"/>
                </a:lnTo>
                <a:lnTo>
                  <a:pt x="597" y="1579"/>
                </a:lnTo>
                <a:lnTo>
                  <a:pt x="597" y="1578"/>
                </a:lnTo>
                <a:lnTo>
                  <a:pt x="596" y="1578"/>
                </a:lnTo>
                <a:lnTo>
                  <a:pt x="596" y="1577"/>
                </a:lnTo>
                <a:lnTo>
                  <a:pt x="595" y="1577"/>
                </a:lnTo>
                <a:lnTo>
                  <a:pt x="594" y="1576"/>
                </a:lnTo>
                <a:lnTo>
                  <a:pt x="594" y="1576"/>
                </a:lnTo>
                <a:lnTo>
                  <a:pt x="593" y="1575"/>
                </a:lnTo>
                <a:lnTo>
                  <a:pt x="593" y="1574"/>
                </a:lnTo>
                <a:lnTo>
                  <a:pt x="592" y="1574"/>
                </a:lnTo>
                <a:lnTo>
                  <a:pt x="591" y="1573"/>
                </a:lnTo>
                <a:lnTo>
                  <a:pt x="588" y="1571"/>
                </a:lnTo>
                <a:lnTo>
                  <a:pt x="587" y="1568"/>
                </a:lnTo>
                <a:lnTo>
                  <a:pt x="587" y="1567"/>
                </a:lnTo>
                <a:lnTo>
                  <a:pt x="586" y="1567"/>
                </a:lnTo>
                <a:lnTo>
                  <a:pt x="586" y="1567"/>
                </a:lnTo>
                <a:lnTo>
                  <a:pt x="585" y="1566"/>
                </a:lnTo>
                <a:lnTo>
                  <a:pt x="585" y="1565"/>
                </a:lnTo>
                <a:lnTo>
                  <a:pt x="584" y="1565"/>
                </a:lnTo>
                <a:lnTo>
                  <a:pt x="584" y="1564"/>
                </a:lnTo>
                <a:lnTo>
                  <a:pt x="584" y="1564"/>
                </a:lnTo>
                <a:lnTo>
                  <a:pt x="584" y="1563"/>
                </a:lnTo>
                <a:lnTo>
                  <a:pt x="583" y="1563"/>
                </a:lnTo>
                <a:lnTo>
                  <a:pt x="583" y="1562"/>
                </a:lnTo>
                <a:lnTo>
                  <a:pt x="582" y="1563"/>
                </a:lnTo>
                <a:lnTo>
                  <a:pt x="579" y="1561"/>
                </a:lnTo>
                <a:lnTo>
                  <a:pt x="580" y="1560"/>
                </a:lnTo>
                <a:lnTo>
                  <a:pt x="579" y="1559"/>
                </a:lnTo>
                <a:lnTo>
                  <a:pt x="580" y="1559"/>
                </a:lnTo>
                <a:lnTo>
                  <a:pt x="580" y="1558"/>
                </a:lnTo>
                <a:lnTo>
                  <a:pt x="581" y="1558"/>
                </a:lnTo>
                <a:lnTo>
                  <a:pt x="582" y="1558"/>
                </a:lnTo>
                <a:lnTo>
                  <a:pt x="582" y="1557"/>
                </a:lnTo>
                <a:lnTo>
                  <a:pt x="582" y="1556"/>
                </a:lnTo>
                <a:lnTo>
                  <a:pt x="581" y="1556"/>
                </a:lnTo>
                <a:lnTo>
                  <a:pt x="581" y="1555"/>
                </a:lnTo>
                <a:lnTo>
                  <a:pt x="580" y="1555"/>
                </a:lnTo>
                <a:lnTo>
                  <a:pt x="579" y="1555"/>
                </a:lnTo>
                <a:lnTo>
                  <a:pt x="578" y="1555"/>
                </a:lnTo>
                <a:lnTo>
                  <a:pt x="577" y="1555"/>
                </a:lnTo>
                <a:lnTo>
                  <a:pt x="576" y="1555"/>
                </a:lnTo>
                <a:lnTo>
                  <a:pt x="575" y="1555"/>
                </a:lnTo>
                <a:lnTo>
                  <a:pt x="575" y="1555"/>
                </a:lnTo>
                <a:lnTo>
                  <a:pt x="574" y="1554"/>
                </a:lnTo>
                <a:lnTo>
                  <a:pt x="573" y="1554"/>
                </a:lnTo>
                <a:lnTo>
                  <a:pt x="572" y="1553"/>
                </a:lnTo>
                <a:lnTo>
                  <a:pt x="571" y="1553"/>
                </a:lnTo>
                <a:lnTo>
                  <a:pt x="570" y="1552"/>
                </a:lnTo>
                <a:lnTo>
                  <a:pt x="570" y="1551"/>
                </a:lnTo>
                <a:lnTo>
                  <a:pt x="570" y="1550"/>
                </a:lnTo>
                <a:lnTo>
                  <a:pt x="569" y="1550"/>
                </a:lnTo>
                <a:lnTo>
                  <a:pt x="568" y="1549"/>
                </a:lnTo>
                <a:lnTo>
                  <a:pt x="567" y="1549"/>
                </a:lnTo>
                <a:lnTo>
                  <a:pt x="566" y="1548"/>
                </a:lnTo>
                <a:lnTo>
                  <a:pt x="566" y="1547"/>
                </a:lnTo>
                <a:lnTo>
                  <a:pt x="566" y="1546"/>
                </a:lnTo>
                <a:lnTo>
                  <a:pt x="565" y="1546"/>
                </a:lnTo>
                <a:lnTo>
                  <a:pt x="564" y="1545"/>
                </a:lnTo>
                <a:lnTo>
                  <a:pt x="564" y="1544"/>
                </a:lnTo>
                <a:lnTo>
                  <a:pt x="563" y="1544"/>
                </a:lnTo>
                <a:lnTo>
                  <a:pt x="562" y="1544"/>
                </a:lnTo>
                <a:lnTo>
                  <a:pt x="562" y="1543"/>
                </a:lnTo>
                <a:lnTo>
                  <a:pt x="561" y="1542"/>
                </a:lnTo>
                <a:lnTo>
                  <a:pt x="561" y="1542"/>
                </a:lnTo>
                <a:lnTo>
                  <a:pt x="561" y="1541"/>
                </a:lnTo>
                <a:lnTo>
                  <a:pt x="561" y="1541"/>
                </a:lnTo>
                <a:lnTo>
                  <a:pt x="561" y="1540"/>
                </a:lnTo>
                <a:lnTo>
                  <a:pt x="560" y="1540"/>
                </a:lnTo>
                <a:lnTo>
                  <a:pt x="559" y="1540"/>
                </a:lnTo>
                <a:lnTo>
                  <a:pt x="558" y="1539"/>
                </a:lnTo>
                <a:lnTo>
                  <a:pt x="556" y="1536"/>
                </a:lnTo>
                <a:lnTo>
                  <a:pt x="557" y="1536"/>
                </a:lnTo>
                <a:lnTo>
                  <a:pt x="557" y="1535"/>
                </a:lnTo>
                <a:lnTo>
                  <a:pt x="557" y="1535"/>
                </a:lnTo>
                <a:lnTo>
                  <a:pt x="558" y="1535"/>
                </a:lnTo>
                <a:lnTo>
                  <a:pt x="559" y="1535"/>
                </a:lnTo>
                <a:lnTo>
                  <a:pt x="560" y="1535"/>
                </a:lnTo>
                <a:lnTo>
                  <a:pt x="561" y="1535"/>
                </a:lnTo>
                <a:lnTo>
                  <a:pt x="562" y="1536"/>
                </a:lnTo>
                <a:lnTo>
                  <a:pt x="564" y="1536"/>
                </a:lnTo>
                <a:lnTo>
                  <a:pt x="566" y="1536"/>
                </a:lnTo>
                <a:lnTo>
                  <a:pt x="566" y="1535"/>
                </a:lnTo>
                <a:lnTo>
                  <a:pt x="566" y="1535"/>
                </a:lnTo>
                <a:lnTo>
                  <a:pt x="566" y="1534"/>
                </a:lnTo>
                <a:lnTo>
                  <a:pt x="565" y="1534"/>
                </a:lnTo>
                <a:lnTo>
                  <a:pt x="563" y="1534"/>
                </a:lnTo>
                <a:lnTo>
                  <a:pt x="562" y="1534"/>
                </a:lnTo>
                <a:lnTo>
                  <a:pt x="561" y="1534"/>
                </a:lnTo>
                <a:lnTo>
                  <a:pt x="560" y="1534"/>
                </a:lnTo>
                <a:lnTo>
                  <a:pt x="559" y="1534"/>
                </a:lnTo>
                <a:lnTo>
                  <a:pt x="558" y="1534"/>
                </a:lnTo>
                <a:lnTo>
                  <a:pt x="557" y="1534"/>
                </a:lnTo>
                <a:lnTo>
                  <a:pt x="557" y="1533"/>
                </a:lnTo>
                <a:lnTo>
                  <a:pt x="557" y="1533"/>
                </a:lnTo>
                <a:lnTo>
                  <a:pt x="558" y="1533"/>
                </a:lnTo>
                <a:lnTo>
                  <a:pt x="559" y="1533"/>
                </a:lnTo>
                <a:lnTo>
                  <a:pt x="561" y="1533"/>
                </a:lnTo>
                <a:lnTo>
                  <a:pt x="563" y="1533"/>
                </a:lnTo>
                <a:lnTo>
                  <a:pt x="565" y="1533"/>
                </a:lnTo>
                <a:lnTo>
                  <a:pt x="566" y="1533"/>
                </a:lnTo>
                <a:lnTo>
                  <a:pt x="567" y="1533"/>
                </a:lnTo>
                <a:lnTo>
                  <a:pt x="569" y="1533"/>
                </a:lnTo>
                <a:lnTo>
                  <a:pt x="570" y="1532"/>
                </a:lnTo>
                <a:lnTo>
                  <a:pt x="570" y="1533"/>
                </a:lnTo>
                <a:lnTo>
                  <a:pt x="570" y="1533"/>
                </a:lnTo>
                <a:lnTo>
                  <a:pt x="570" y="1532"/>
                </a:lnTo>
                <a:lnTo>
                  <a:pt x="570" y="1531"/>
                </a:lnTo>
                <a:lnTo>
                  <a:pt x="570" y="1531"/>
                </a:lnTo>
                <a:lnTo>
                  <a:pt x="570" y="1531"/>
                </a:lnTo>
                <a:lnTo>
                  <a:pt x="570" y="1530"/>
                </a:lnTo>
                <a:lnTo>
                  <a:pt x="570" y="1529"/>
                </a:lnTo>
                <a:lnTo>
                  <a:pt x="570" y="1528"/>
                </a:lnTo>
                <a:lnTo>
                  <a:pt x="570" y="1527"/>
                </a:lnTo>
                <a:lnTo>
                  <a:pt x="569" y="1526"/>
                </a:lnTo>
                <a:lnTo>
                  <a:pt x="568" y="1526"/>
                </a:lnTo>
                <a:lnTo>
                  <a:pt x="567" y="1526"/>
                </a:lnTo>
                <a:lnTo>
                  <a:pt x="566" y="1527"/>
                </a:lnTo>
                <a:lnTo>
                  <a:pt x="566" y="1527"/>
                </a:lnTo>
                <a:lnTo>
                  <a:pt x="564" y="1527"/>
                </a:lnTo>
                <a:lnTo>
                  <a:pt x="561" y="1527"/>
                </a:lnTo>
                <a:lnTo>
                  <a:pt x="561" y="1528"/>
                </a:lnTo>
                <a:lnTo>
                  <a:pt x="560" y="1526"/>
                </a:lnTo>
                <a:lnTo>
                  <a:pt x="559" y="1527"/>
                </a:lnTo>
                <a:lnTo>
                  <a:pt x="558" y="1527"/>
                </a:lnTo>
                <a:lnTo>
                  <a:pt x="557" y="1528"/>
                </a:lnTo>
                <a:lnTo>
                  <a:pt x="557" y="1529"/>
                </a:lnTo>
                <a:lnTo>
                  <a:pt x="556" y="1529"/>
                </a:lnTo>
                <a:lnTo>
                  <a:pt x="555" y="1530"/>
                </a:lnTo>
                <a:lnTo>
                  <a:pt x="555" y="1529"/>
                </a:lnTo>
                <a:lnTo>
                  <a:pt x="554" y="1529"/>
                </a:lnTo>
                <a:lnTo>
                  <a:pt x="553" y="1529"/>
                </a:lnTo>
                <a:lnTo>
                  <a:pt x="553" y="1528"/>
                </a:lnTo>
                <a:lnTo>
                  <a:pt x="553" y="1529"/>
                </a:lnTo>
                <a:lnTo>
                  <a:pt x="552" y="1529"/>
                </a:lnTo>
                <a:lnTo>
                  <a:pt x="552" y="1529"/>
                </a:lnTo>
                <a:lnTo>
                  <a:pt x="552" y="1528"/>
                </a:lnTo>
                <a:lnTo>
                  <a:pt x="551" y="1528"/>
                </a:lnTo>
                <a:lnTo>
                  <a:pt x="550" y="1528"/>
                </a:lnTo>
                <a:lnTo>
                  <a:pt x="549" y="1528"/>
                </a:lnTo>
                <a:lnTo>
                  <a:pt x="548" y="1528"/>
                </a:lnTo>
                <a:lnTo>
                  <a:pt x="548" y="1528"/>
                </a:lnTo>
                <a:lnTo>
                  <a:pt x="548" y="1527"/>
                </a:lnTo>
                <a:lnTo>
                  <a:pt x="547" y="1527"/>
                </a:lnTo>
                <a:lnTo>
                  <a:pt x="546" y="1526"/>
                </a:lnTo>
                <a:lnTo>
                  <a:pt x="546" y="1526"/>
                </a:lnTo>
                <a:lnTo>
                  <a:pt x="545" y="1526"/>
                </a:lnTo>
                <a:lnTo>
                  <a:pt x="545" y="1525"/>
                </a:lnTo>
                <a:lnTo>
                  <a:pt x="544" y="1524"/>
                </a:lnTo>
                <a:lnTo>
                  <a:pt x="543" y="1524"/>
                </a:lnTo>
                <a:lnTo>
                  <a:pt x="543" y="1523"/>
                </a:lnTo>
                <a:lnTo>
                  <a:pt x="543" y="1523"/>
                </a:lnTo>
                <a:lnTo>
                  <a:pt x="543" y="1524"/>
                </a:lnTo>
                <a:lnTo>
                  <a:pt x="542" y="1523"/>
                </a:lnTo>
                <a:lnTo>
                  <a:pt x="541" y="1523"/>
                </a:lnTo>
                <a:lnTo>
                  <a:pt x="541" y="1522"/>
                </a:lnTo>
                <a:lnTo>
                  <a:pt x="540" y="1522"/>
                </a:lnTo>
                <a:lnTo>
                  <a:pt x="539" y="1522"/>
                </a:lnTo>
                <a:lnTo>
                  <a:pt x="539" y="1521"/>
                </a:lnTo>
                <a:lnTo>
                  <a:pt x="539" y="1520"/>
                </a:lnTo>
                <a:lnTo>
                  <a:pt x="539" y="1520"/>
                </a:lnTo>
                <a:lnTo>
                  <a:pt x="539" y="1519"/>
                </a:lnTo>
                <a:lnTo>
                  <a:pt x="538" y="1519"/>
                </a:lnTo>
                <a:lnTo>
                  <a:pt x="538" y="1518"/>
                </a:lnTo>
                <a:lnTo>
                  <a:pt x="538" y="1517"/>
                </a:lnTo>
                <a:lnTo>
                  <a:pt x="537" y="1517"/>
                </a:lnTo>
                <a:lnTo>
                  <a:pt x="537" y="1517"/>
                </a:lnTo>
                <a:lnTo>
                  <a:pt x="537" y="1516"/>
                </a:lnTo>
                <a:lnTo>
                  <a:pt x="536" y="1516"/>
                </a:lnTo>
                <a:lnTo>
                  <a:pt x="536" y="1515"/>
                </a:lnTo>
                <a:lnTo>
                  <a:pt x="536" y="1514"/>
                </a:lnTo>
                <a:lnTo>
                  <a:pt x="537" y="1513"/>
                </a:lnTo>
                <a:lnTo>
                  <a:pt x="537" y="1513"/>
                </a:lnTo>
                <a:lnTo>
                  <a:pt x="537" y="1512"/>
                </a:lnTo>
                <a:lnTo>
                  <a:pt x="537" y="1511"/>
                </a:lnTo>
                <a:lnTo>
                  <a:pt x="537" y="1510"/>
                </a:lnTo>
                <a:lnTo>
                  <a:pt x="538" y="1509"/>
                </a:lnTo>
                <a:lnTo>
                  <a:pt x="538" y="1508"/>
                </a:lnTo>
                <a:lnTo>
                  <a:pt x="538" y="1508"/>
                </a:lnTo>
                <a:lnTo>
                  <a:pt x="538" y="1507"/>
                </a:lnTo>
                <a:lnTo>
                  <a:pt x="539" y="1507"/>
                </a:lnTo>
                <a:lnTo>
                  <a:pt x="539" y="1506"/>
                </a:lnTo>
                <a:lnTo>
                  <a:pt x="539" y="1505"/>
                </a:lnTo>
                <a:lnTo>
                  <a:pt x="539" y="1504"/>
                </a:lnTo>
                <a:lnTo>
                  <a:pt x="539" y="1504"/>
                </a:lnTo>
                <a:lnTo>
                  <a:pt x="540" y="1504"/>
                </a:lnTo>
                <a:lnTo>
                  <a:pt x="540" y="1503"/>
                </a:lnTo>
                <a:lnTo>
                  <a:pt x="540" y="1502"/>
                </a:lnTo>
                <a:lnTo>
                  <a:pt x="541" y="1501"/>
                </a:lnTo>
                <a:lnTo>
                  <a:pt x="541" y="1500"/>
                </a:lnTo>
                <a:lnTo>
                  <a:pt x="542" y="1500"/>
                </a:lnTo>
                <a:lnTo>
                  <a:pt x="542" y="1499"/>
                </a:lnTo>
                <a:lnTo>
                  <a:pt x="542" y="1499"/>
                </a:lnTo>
                <a:lnTo>
                  <a:pt x="543" y="1499"/>
                </a:lnTo>
                <a:lnTo>
                  <a:pt x="543" y="1498"/>
                </a:lnTo>
                <a:lnTo>
                  <a:pt x="543" y="1498"/>
                </a:lnTo>
                <a:lnTo>
                  <a:pt x="543" y="1497"/>
                </a:lnTo>
                <a:lnTo>
                  <a:pt x="543" y="1496"/>
                </a:lnTo>
                <a:lnTo>
                  <a:pt x="543" y="1495"/>
                </a:lnTo>
                <a:lnTo>
                  <a:pt x="544" y="1495"/>
                </a:lnTo>
                <a:lnTo>
                  <a:pt x="544" y="1494"/>
                </a:lnTo>
                <a:lnTo>
                  <a:pt x="544" y="1493"/>
                </a:lnTo>
                <a:lnTo>
                  <a:pt x="543" y="1493"/>
                </a:lnTo>
                <a:lnTo>
                  <a:pt x="543" y="1492"/>
                </a:lnTo>
                <a:lnTo>
                  <a:pt x="544" y="1492"/>
                </a:lnTo>
                <a:lnTo>
                  <a:pt x="544" y="1491"/>
                </a:lnTo>
                <a:lnTo>
                  <a:pt x="544" y="1490"/>
                </a:lnTo>
                <a:lnTo>
                  <a:pt x="543" y="1490"/>
                </a:lnTo>
                <a:lnTo>
                  <a:pt x="543" y="1490"/>
                </a:lnTo>
                <a:lnTo>
                  <a:pt x="543" y="1490"/>
                </a:lnTo>
                <a:lnTo>
                  <a:pt x="543" y="1490"/>
                </a:lnTo>
                <a:lnTo>
                  <a:pt x="542" y="1490"/>
                </a:lnTo>
                <a:lnTo>
                  <a:pt x="541" y="1491"/>
                </a:lnTo>
                <a:lnTo>
                  <a:pt x="541" y="1492"/>
                </a:lnTo>
                <a:lnTo>
                  <a:pt x="540" y="1492"/>
                </a:lnTo>
                <a:lnTo>
                  <a:pt x="540" y="1493"/>
                </a:lnTo>
                <a:lnTo>
                  <a:pt x="539" y="1494"/>
                </a:lnTo>
                <a:lnTo>
                  <a:pt x="539" y="1494"/>
                </a:lnTo>
                <a:lnTo>
                  <a:pt x="539" y="1495"/>
                </a:lnTo>
                <a:lnTo>
                  <a:pt x="539" y="1495"/>
                </a:lnTo>
                <a:lnTo>
                  <a:pt x="538" y="1496"/>
                </a:lnTo>
                <a:lnTo>
                  <a:pt x="537" y="1496"/>
                </a:lnTo>
                <a:lnTo>
                  <a:pt x="537" y="1497"/>
                </a:lnTo>
                <a:lnTo>
                  <a:pt x="537" y="1498"/>
                </a:lnTo>
                <a:lnTo>
                  <a:pt x="536" y="1498"/>
                </a:lnTo>
                <a:lnTo>
                  <a:pt x="536" y="1499"/>
                </a:lnTo>
                <a:lnTo>
                  <a:pt x="535" y="1499"/>
                </a:lnTo>
                <a:lnTo>
                  <a:pt x="534" y="1499"/>
                </a:lnTo>
                <a:lnTo>
                  <a:pt x="534" y="1500"/>
                </a:lnTo>
                <a:lnTo>
                  <a:pt x="534" y="1500"/>
                </a:lnTo>
                <a:lnTo>
                  <a:pt x="534" y="1501"/>
                </a:lnTo>
                <a:lnTo>
                  <a:pt x="533" y="1501"/>
                </a:lnTo>
                <a:lnTo>
                  <a:pt x="533" y="1500"/>
                </a:lnTo>
                <a:lnTo>
                  <a:pt x="532" y="1499"/>
                </a:lnTo>
                <a:lnTo>
                  <a:pt x="532" y="1499"/>
                </a:lnTo>
                <a:lnTo>
                  <a:pt x="532" y="1498"/>
                </a:lnTo>
                <a:lnTo>
                  <a:pt x="531" y="1498"/>
                </a:lnTo>
                <a:lnTo>
                  <a:pt x="531" y="1497"/>
                </a:lnTo>
                <a:lnTo>
                  <a:pt x="531" y="1496"/>
                </a:lnTo>
                <a:lnTo>
                  <a:pt x="531" y="1495"/>
                </a:lnTo>
                <a:lnTo>
                  <a:pt x="530" y="1495"/>
                </a:lnTo>
                <a:lnTo>
                  <a:pt x="530" y="1494"/>
                </a:lnTo>
                <a:lnTo>
                  <a:pt x="530" y="1493"/>
                </a:lnTo>
                <a:lnTo>
                  <a:pt x="530" y="1493"/>
                </a:lnTo>
                <a:lnTo>
                  <a:pt x="530" y="1492"/>
                </a:lnTo>
                <a:lnTo>
                  <a:pt x="530" y="1491"/>
                </a:lnTo>
                <a:lnTo>
                  <a:pt x="529" y="1491"/>
                </a:lnTo>
                <a:lnTo>
                  <a:pt x="529" y="1490"/>
                </a:lnTo>
                <a:lnTo>
                  <a:pt x="529" y="1490"/>
                </a:lnTo>
                <a:lnTo>
                  <a:pt x="528" y="1489"/>
                </a:lnTo>
                <a:lnTo>
                  <a:pt x="528" y="1488"/>
                </a:lnTo>
                <a:lnTo>
                  <a:pt x="527" y="1487"/>
                </a:lnTo>
                <a:lnTo>
                  <a:pt x="527" y="1486"/>
                </a:lnTo>
                <a:lnTo>
                  <a:pt x="527" y="1486"/>
                </a:lnTo>
                <a:lnTo>
                  <a:pt x="526" y="1486"/>
                </a:lnTo>
                <a:lnTo>
                  <a:pt x="526" y="1485"/>
                </a:lnTo>
                <a:lnTo>
                  <a:pt x="525" y="1484"/>
                </a:lnTo>
                <a:lnTo>
                  <a:pt x="525" y="1483"/>
                </a:lnTo>
                <a:lnTo>
                  <a:pt x="525" y="1482"/>
                </a:lnTo>
                <a:lnTo>
                  <a:pt x="525" y="1481"/>
                </a:lnTo>
                <a:lnTo>
                  <a:pt x="525" y="1481"/>
                </a:lnTo>
                <a:lnTo>
                  <a:pt x="525" y="1480"/>
                </a:lnTo>
                <a:lnTo>
                  <a:pt x="525" y="1479"/>
                </a:lnTo>
                <a:lnTo>
                  <a:pt x="525" y="1478"/>
                </a:lnTo>
                <a:lnTo>
                  <a:pt x="525" y="1477"/>
                </a:lnTo>
                <a:lnTo>
                  <a:pt x="525" y="1477"/>
                </a:lnTo>
                <a:lnTo>
                  <a:pt x="525" y="1477"/>
                </a:lnTo>
                <a:lnTo>
                  <a:pt x="525" y="1476"/>
                </a:lnTo>
                <a:lnTo>
                  <a:pt x="525" y="1475"/>
                </a:lnTo>
                <a:lnTo>
                  <a:pt x="525" y="1474"/>
                </a:lnTo>
                <a:lnTo>
                  <a:pt x="524" y="1473"/>
                </a:lnTo>
                <a:lnTo>
                  <a:pt x="523" y="1473"/>
                </a:lnTo>
                <a:lnTo>
                  <a:pt x="523" y="1472"/>
                </a:lnTo>
                <a:lnTo>
                  <a:pt x="523" y="1472"/>
                </a:lnTo>
                <a:lnTo>
                  <a:pt x="522" y="1472"/>
                </a:lnTo>
                <a:lnTo>
                  <a:pt x="522" y="1471"/>
                </a:lnTo>
                <a:lnTo>
                  <a:pt x="522" y="1470"/>
                </a:lnTo>
                <a:lnTo>
                  <a:pt x="521" y="1469"/>
                </a:lnTo>
                <a:lnTo>
                  <a:pt x="521" y="1468"/>
                </a:lnTo>
                <a:lnTo>
                  <a:pt x="521" y="1468"/>
                </a:lnTo>
                <a:lnTo>
                  <a:pt x="521" y="1468"/>
                </a:lnTo>
                <a:lnTo>
                  <a:pt x="521" y="1467"/>
                </a:lnTo>
                <a:lnTo>
                  <a:pt x="521" y="1466"/>
                </a:lnTo>
                <a:lnTo>
                  <a:pt x="521" y="1465"/>
                </a:lnTo>
                <a:lnTo>
                  <a:pt x="520" y="1464"/>
                </a:lnTo>
                <a:lnTo>
                  <a:pt x="519" y="1463"/>
                </a:lnTo>
                <a:lnTo>
                  <a:pt x="519" y="1463"/>
                </a:lnTo>
                <a:lnTo>
                  <a:pt x="519" y="1462"/>
                </a:lnTo>
                <a:lnTo>
                  <a:pt x="519" y="1461"/>
                </a:lnTo>
                <a:lnTo>
                  <a:pt x="518" y="1461"/>
                </a:lnTo>
                <a:lnTo>
                  <a:pt x="518" y="1460"/>
                </a:lnTo>
                <a:lnTo>
                  <a:pt x="518" y="1459"/>
                </a:lnTo>
                <a:lnTo>
                  <a:pt x="517" y="1459"/>
                </a:lnTo>
                <a:lnTo>
                  <a:pt x="517" y="1458"/>
                </a:lnTo>
                <a:lnTo>
                  <a:pt x="517" y="1457"/>
                </a:lnTo>
                <a:lnTo>
                  <a:pt x="516" y="1456"/>
                </a:lnTo>
                <a:lnTo>
                  <a:pt x="516" y="1455"/>
                </a:lnTo>
                <a:lnTo>
                  <a:pt x="516" y="1455"/>
                </a:lnTo>
                <a:lnTo>
                  <a:pt x="516" y="1454"/>
                </a:lnTo>
                <a:lnTo>
                  <a:pt x="516" y="1454"/>
                </a:lnTo>
                <a:lnTo>
                  <a:pt x="516" y="1453"/>
                </a:lnTo>
                <a:lnTo>
                  <a:pt x="516" y="1452"/>
                </a:lnTo>
                <a:lnTo>
                  <a:pt x="515" y="1452"/>
                </a:lnTo>
                <a:lnTo>
                  <a:pt x="515" y="1451"/>
                </a:lnTo>
                <a:lnTo>
                  <a:pt x="515" y="1450"/>
                </a:lnTo>
                <a:lnTo>
                  <a:pt x="515" y="1449"/>
                </a:lnTo>
                <a:lnTo>
                  <a:pt x="514" y="1449"/>
                </a:lnTo>
                <a:lnTo>
                  <a:pt x="514" y="1448"/>
                </a:lnTo>
                <a:lnTo>
                  <a:pt x="514" y="1447"/>
                </a:lnTo>
                <a:lnTo>
                  <a:pt x="514" y="1446"/>
                </a:lnTo>
                <a:lnTo>
                  <a:pt x="514" y="1445"/>
                </a:lnTo>
                <a:lnTo>
                  <a:pt x="513" y="1445"/>
                </a:lnTo>
                <a:lnTo>
                  <a:pt x="513" y="1445"/>
                </a:lnTo>
                <a:lnTo>
                  <a:pt x="513" y="1444"/>
                </a:lnTo>
                <a:lnTo>
                  <a:pt x="513" y="1443"/>
                </a:lnTo>
                <a:lnTo>
                  <a:pt x="512" y="1442"/>
                </a:lnTo>
                <a:lnTo>
                  <a:pt x="512" y="1441"/>
                </a:lnTo>
                <a:lnTo>
                  <a:pt x="512" y="1440"/>
                </a:lnTo>
                <a:lnTo>
                  <a:pt x="512" y="1440"/>
                </a:lnTo>
                <a:lnTo>
                  <a:pt x="512" y="1439"/>
                </a:lnTo>
                <a:lnTo>
                  <a:pt x="512" y="1438"/>
                </a:lnTo>
                <a:lnTo>
                  <a:pt x="512" y="1437"/>
                </a:lnTo>
                <a:lnTo>
                  <a:pt x="512" y="1436"/>
                </a:lnTo>
                <a:lnTo>
                  <a:pt x="512" y="1436"/>
                </a:lnTo>
                <a:lnTo>
                  <a:pt x="512" y="1435"/>
                </a:lnTo>
                <a:lnTo>
                  <a:pt x="512" y="1435"/>
                </a:lnTo>
                <a:lnTo>
                  <a:pt x="512" y="1434"/>
                </a:lnTo>
                <a:lnTo>
                  <a:pt x="511" y="1434"/>
                </a:lnTo>
                <a:lnTo>
                  <a:pt x="510" y="1433"/>
                </a:lnTo>
                <a:lnTo>
                  <a:pt x="509" y="1433"/>
                </a:lnTo>
                <a:lnTo>
                  <a:pt x="508" y="1433"/>
                </a:lnTo>
                <a:lnTo>
                  <a:pt x="508" y="1432"/>
                </a:lnTo>
                <a:lnTo>
                  <a:pt x="507" y="1431"/>
                </a:lnTo>
                <a:lnTo>
                  <a:pt x="508" y="1431"/>
                </a:lnTo>
                <a:lnTo>
                  <a:pt x="508" y="1431"/>
                </a:lnTo>
                <a:lnTo>
                  <a:pt x="507" y="1431"/>
                </a:lnTo>
                <a:lnTo>
                  <a:pt x="507" y="1430"/>
                </a:lnTo>
                <a:lnTo>
                  <a:pt x="507" y="1429"/>
                </a:lnTo>
                <a:lnTo>
                  <a:pt x="507" y="1428"/>
                </a:lnTo>
                <a:lnTo>
                  <a:pt x="506" y="1427"/>
                </a:lnTo>
                <a:lnTo>
                  <a:pt x="506" y="1427"/>
                </a:lnTo>
                <a:lnTo>
                  <a:pt x="507" y="1427"/>
                </a:lnTo>
                <a:lnTo>
                  <a:pt x="507" y="1427"/>
                </a:lnTo>
                <a:lnTo>
                  <a:pt x="508" y="1427"/>
                </a:lnTo>
                <a:lnTo>
                  <a:pt x="509" y="1427"/>
                </a:lnTo>
                <a:lnTo>
                  <a:pt x="509" y="1426"/>
                </a:lnTo>
                <a:lnTo>
                  <a:pt x="509" y="1425"/>
                </a:lnTo>
                <a:lnTo>
                  <a:pt x="508" y="1425"/>
                </a:lnTo>
                <a:lnTo>
                  <a:pt x="507" y="1425"/>
                </a:lnTo>
                <a:lnTo>
                  <a:pt x="507" y="1425"/>
                </a:lnTo>
                <a:lnTo>
                  <a:pt x="507" y="1424"/>
                </a:lnTo>
                <a:lnTo>
                  <a:pt x="507" y="1423"/>
                </a:lnTo>
                <a:lnTo>
                  <a:pt x="507" y="1422"/>
                </a:lnTo>
                <a:lnTo>
                  <a:pt x="507" y="1422"/>
                </a:lnTo>
                <a:lnTo>
                  <a:pt x="509" y="1423"/>
                </a:lnTo>
                <a:lnTo>
                  <a:pt x="510" y="1423"/>
                </a:lnTo>
                <a:lnTo>
                  <a:pt x="511" y="1423"/>
                </a:lnTo>
                <a:lnTo>
                  <a:pt x="512" y="1423"/>
                </a:lnTo>
                <a:lnTo>
                  <a:pt x="512" y="1424"/>
                </a:lnTo>
                <a:lnTo>
                  <a:pt x="513" y="1424"/>
                </a:lnTo>
                <a:lnTo>
                  <a:pt x="514" y="1424"/>
                </a:lnTo>
                <a:lnTo>
                  <a:pt x="515" y="1424"/>
                </a:lnTo>
                <a:lnTo>
                  <a:pt x="516" y="1424"/>
                </a:lnTo>
                <a:lnTo>
                  <a:pt x="516" y="1425"/>
                </a:lnTo>
                <a:lnTo>
                  <a:pt x="517" y="1425"/>
                </a:lnTo>
                <a:lnTo>
                  <a:pt x="518" y="1425"/>
                </a:lnTo>
                <a:lnTo>
                  <a:pt x="519" y="1425"/>
                </a:lnTo>
                <a:lnTo>
                  <a:pt x="519" y="1424"/>
                </a:lnTo>
                <a:lnTo>
                  <a:pt x="520" y="1424"/>
                </a:lnTo>
                <a:lnTo>
                  <a:pt x="520" y="1423"/>
                </a:lnTo>
                <a:lnTo>
                  <a:pt x="519" y="1422"/>
                </a:lnTo>
                <a:lnTo>
                  <a:pt x="519" y="1422"/>
                </a:lnTo>
                <a:lnTo>
                  <a:pt x="518" y="1422"/>
                </a:lnTo>
                <a:lnTo>
                  <a:pt x="518" y="1421"/>
                </a:lnTo>
                <a:lnTo>
                  <a:pt x="517" y="1420"/>
                </a:lnTo>
                <a:lnTo>
                  <a:pt x="517" y="1419"/>
                </a:lnTo>
                <a:lnTo>
                  <a:pt x="516" y="1420"/>
                </a:lnTo>
                <a:lnTo>
                  <a:pt x="516" y="1419"/>
                </a:lnTo>
                <a:lnTo>
                  <a:pt x="516" y="1419"/>
                </a:lnTo>
                <a:lnTo>
                  <a:pt x="516" y="1418"/>
                </a:lnTo>
                <a:lnTo>
                  <a:pt x="516" y="1418"/>
                </a:lnTo>
                <a:lnTo>
                  <a:pt x="516" y="1417"/>
                </a:lnTo>
                <a:lnTo>
                  <a:pt x="516" y="1416"/>
                </a:lnTo>
                <a:lnTo>
                  <a:pt x="516" y="1415"/>
                </a:lnTo>
                <a:lnTo>
                  <a:pt x="515" y="1415"/>
                </a:lnTo>
                <a:lnTo>
                  <a:pt x="514" y="1415"/>
                </a:lnTo>
                <a:lnTo>
                  <a:pt x="513" y="1415"/>
                </a:lnTo>
                <a:lnTo>
                  <a:pt x="512" y="1415"/>
                </a:lnTo>
                <a:lnTo>
                  <a:pt x="512" y="1415"/>
                </a:lnTo>
                <a:lnTo>
                  <a:pt x="511" y="1415"/>
                </a:lnTo>
                <a:lnTo>
                  <a:pt x="509" y="1415"/>
                </a:lnTo>
                <a:lnTo>
                  <a:pt x="508" y="1415"/>
                </a:lnTo>
                <a:lnTo>
                  <a:pt x="507" y="1415"/>
                </a:lnTo>
                <a:lnTo>
                  <a:pt x="506" y="1415"/>
                </a:lnTo>
                <a:lnTo>
                  <a:pt x="505" y="1415"/>
                </a:lnTo>
                <a:lnTo>
                  <a:pt x="504" y="1415"/>
                </a:lnTo>
                <a:lnTo>
                  <a:pt x="503" y="1415"/>
                </a:lnTo>
                <a:lnTo>
                  <a:pt x="502" y="1415"/>
                </a:lnTo>
                <a:lnTo>
                  <a:pt x="502" y="1414"/>
                </a:lnTo>
                <a:lnTo>
                  <a:pt x="502" y="1413"/>
                </a:lnTo>
                <a:lnTo>
                  <a:pt x="501" y="1413"/>
                </a:lnTo>
                <a:lnTo>
                  <a:pt x="501" y="1412"/>
                </a:lnTo>
                <a:lnTo>
                  <a:pt x="500" y="1411"/>
                </a:lnTo>
                <a:lnTo>
                  <a:pt x="500" y="1410"/>
                </a:lnTo>
                <a:lnTo>
                  <a:pt x="500" y="1409"/>
                </a:lnTo>
                <a:lnTo>
                  <a:pt x="500" y="1409"/>
                </a:lnTo>
                <a:lnTo>
                  <a:pt x="499" y="1408"/>
                </a:lnTo>
                <a:lnTo>
                  <a:pt x="499" y="1407"/>
                </a:lnTo>
                <a:lnTo>
                  <a:pt x="499" y="1406"/>
                </a:lnTo>
                <a:lnTo>
                  <a:pt x="498" y="1405"/>
                </a:lnTo>
                <a:lnTo>
                  <a:pt x="499" y="1404"/>
                </a:lnTo>
                <a:lnTo>
                  <a:pt x="498" y="1404"/>
                </a:lnTo>
                <a:lnTo>
                  <a:pt x="498" y="1404"/>
                </a:lnTo>
                <a:lnTo>
                  <a:pt x="498" y="1403"/>
                </a:lnTo>
                <a:lnTo>
                  <a:pt x="498" y="1402"/>
                </a:lnTo>
                <a:lnTo>
                  <a:pt x="498" y="1402"/>
                </a:lnTo>
                <a:lnTo>
                  <a:pt x="498" y="1401"/>
                </a:lnTo>
                <a:lnTo>
                  <a:pt x="497" y="1400"/>
                </a:lnTo>
                <a:lnTo>
                  <a:pt x="497" y="1400"/>
                </a:lnTo>
                <a:lnTo>
                  <a:pt x="497" y="1399"/>
                </a:lnTo>
                <a:lnTo>
                  <a:pt x="496" y="1398"/>
                </a:lnTo>
                <a:lnTo>
                  <a:pt x="496" y="1397"/>
                </a:lnTo>
                <a:lnTo>
                  <a:pt x="495" y="1396"/>
                </a:lnTo>
                <a:lnTo>
                  <a:pt x="495" y="1395"/>
                </a:lnTo>
                <a:lnTo>
                  <a:pt x="495" y="1395"/>
                </a:lnTo>
                <a:lnTo>
                  <a:pt x="494" y="1394"/>
                </a:lnTo>
                <a:lnTo>
                  <a:pt x="494" y="1393"/>
                </a:lnTo>
                <a:lnTo>
                  <a:pt x="494" y="1392"/>
                </a:lnTo>
                <a:lnTo>
                  <a:pt x="494" y="1391"/>
                </a:lnTo>
                <a:lnTo>
                  <a:pt x="494" y="1391"/>
                </a:lnTo>
                <a:lnTo>
                  <a:pt x="494" y="1390"/>
                </a:lnTo>
                <a:lnTo>
                  <a:pt x="494" y="1389"/>
                </a:lnTo>
                <a:lnTo>
                  <a:pt x="495" y="1389"/>
                </a:lnTo>
                <a:lnTo>
                  <a:pt x="495" y="1388"/>
                </a:lnTo>
                <a:lnTo>
                  <a:pt x="496" y="1388"/>
                </a:lnTo>
                <a:lnTo>
                  <a:pt x="496" y="1387"/>
                </a:lnTo>
                <a:lnTo>
                  <a:pt x="495" y="1387"/>
                </a:lnTo>
                <a:lnTo>
                  <a:pt x="495" y="1386"/>
                </a:lnTo>
                <a:lnTo>
                  <a:pt x="494" y="1386"/>
                </a:lnTo>
                <a:lnTo>
                  <a:pt x="494" y="1386"/>
                </a:lnTo>
                <a:lnTo>
                  <a:pt x="493" y="1386"/>
                </a:lnTo>
                <a:lnTo>
                  <a:pt x="492" y="1386"/>
                </a:lnTo>
                <a:lnTo>
                  <a:pt x="492" y="1385"/>
                </a:lnTo>
                <a:lnTo>
                  <a:pt x="492" y="1384"/>
                </a:lnTo>
                <a:lnTo>
                  <a:pt x="491" y="1384"/>
                </a:lnTo>
                <a:lnTo>
                  <a:pt x="491" y="1383"/>
                </a:lnTo>
                <a:lnTo>
                  <a:pt x="491" y="1382"/>
                </a:lnTo>
                <a:lnTo>
                  <a:pt x="491" y="1382"/>
                </a:lnTo>
                <a:lnTo>
                  <a:pt x="490" y="1382"/>
                </a:lnTo>
                <a:lnTo>
                  <a:pt x="490" y="1381"/>
                </a:lnTo>
                <a:lnTo>
                  <a:pt x="490" y="1380"/>
                </a:lnTo>
                <a:lnTo>
                  <a:pt x="491" y="1379"/>
                </a:lnTo>
                <a:lnTo>
                  <a:pt x="491" y="1378"/>
                </a:lnTo>
                <a:lnTo>
                  <a:pt x="492" y="1377"/>
                </a:lnTo>
                <a:lnTo>
                  <a:pt x="492" y="1377"/>
                </a:lnTo>
                <a:lnTo>
                  <a:pt x="492" y="1376"/>
                </a:lnTo>
                <a:lnTo>
                  <a:pt x="492" y="1375"/>
                </a:lnTo>
                <a:lnTo>
                  <a:pt x="491" y="1375"/>
                </a:lnTo>
                <a:lnTo>
                  <a:pt x="491" y="1374"/>
                </a:lnTo>
                <a:lnTo>
                  <a:pt x="491" y="1373"/>
                </a:lnTo>
                <a:lnTo>
                  <a:pt x="491" y="1373"/>
                </a:lnTo>
                <a:lnTo>
                  <a:pt x="490" y="1373"/>
                </a:lnTo>
                <a:lnTo>
                  <a:pt x="490" y="1372"/>
                </a:lnTo>
                <a:lnTo>
                  <a:pt x="490" y="1371"/>
                </a:lnTo>
                <a:lnTo>
                  <a:pt x="489" y="1371"/>
                </a:lnTo>
                <a:lnTo>
                  <a:pt x="489" y="1370"/>
                </a:lnTo>
                <a:lnTo>
                  <a:pt x="489" y="1369"/>
                </a:lnTo>
                <a:lnTo>
                  <a:pt x="489" y="1368"/>
                </a:lnTo>
                <a:lnTo>
                  <a:pt x="489" y="1368"/>
                </a:lnTo>
                <a:lnTo>
                  <a:pt x="488" y="1368"/>
                </a:lnTo>
                <a:lnTo>
                  <a:pt x="488" y="1367"/>
                </a:lnTo>
                <a:lnTo>
                  <a:pt x="489" y="1366"/>
                </a:lnTo>
                <a:lnTo>
                  <a:pt x="489" y="1365"/>
                </a:lnTo>
                <a:lnTo>
                  <a:pt x="488" y="1365"/>
                </a:lnTo>
                <a:lnTo>
                  <a:pt x="487" y="1364"/>
                </a:lnTo>
                <a:lnTo>
                  <a:pt x="486" y="1364"/>
                </a:lnTo>
                <a:lnTo>
                  <a:pt x="486" y="1364"/>
                </a:lnTo>
                <a:lnTo>
                  <a:pt x="486" y="1363"/>
                </a:lnTo>
                <a:lnTo>
                  <a:pt x="485" y="1362"/>
                </a:lnTo>
                <a:lnTo>
                  <a:pt x="485" y="1361"/>
                </a:lnTo>
                <a:lnTo>
                  <a:pt x="485" y="1360"/>
                </a:lnTo>
                <a:lnTo>
                  <a:pt x="485" y="1359"/>
                </a:lnTo>
                <a:lnTo>
                  <a:pt x="484" y="1358"/>
                </a:lnTo>
                <a:lnTo>
                  <a:pt x="484" y="1357"/>
                </a:lnTo>
                <a:lnTo>
                  <a:pt x="483" y="1356"/>
                </a:lnTo>
                <a:lnTo>
                  <a:pt x="483" y="1355"/>
                </a:lnTo>
                <a:lnTo>
                  <a:pt x="483" y="1355"/>
                </a:lnTo>
                <a:lnTo>
                  <a:pt x="483" y="1354"/>
                </a:lnTo>
                <a:lnTo>
                  <a:pt x="483" y="1353"/>
                </a:lnTo>
                <a:lnTo>
                  <a:pt x="483" y="1352"/>
                </a:lnTo>
                <a:lnTo>
                  <a:pt x="483" y="1351"/>
                </a:lnTo>
                <a:lnTo>
                  <a:pt x="484" y="1350"/>
                </a:lnTo>
                <a:lnTo>
                  <a:pt x="484" y="1349"/>
                </a:lnTo>
                <a:lnTo>
                  <a:pt x="484" y="1348"/>
                </a:lnTo>
                <a:lnTo>
                  <a:pt x="484" y="1347"/>
                </a:lnTo>
                <a:lnTo>
                  <a:pt x="484" y="1346"/>
                </a:lnTo>
                <a:lnTo>
                  <a:pt x="485" y="1346"/>
                </a:lnTo>
                <a:lnTo>
                  <a:pt x="485" y="1344"/>
                </a:lnTo>
                <a:lnTo>
                  <a:pt x="485" y="1343"/>
                </a:lnTo>
                <a:lnTo>
                  <a:pt x="485" y="1342"/>
                </a:lnTo>
                <a:lnTo>
                  <a:pt x="485" y="1341"/>
                </a:lnTo>
                <a:lnTo>
                  <a:pt x="485" y="1341"/>
                </a:lnTo>
                <a:lnTo>
                  <a:pt x="485" y="1340"/>
                </a:lnTo>
                <a:lnTo>
                  <a:pt x="485" y="1339"/>
                </a:lnTo>
                <a:lnTo>
                  <a:pt x="485" y="1338"/>
                </a:lnTo>
                <a:lnTo>
                  <a:pt x="485" y="1337"/>
                </a:lnTo>
                <a:lnTo>
                  <a:pt x="485" y="1337"/>
                </a:lnTo>
                <a:lnTo>
                  <a:pt x="485" y="1336"/>
                </a:lnTo>
                <a:lnTo>
                  <a:pt x="485" y="1335"/>
                </a:lnTo>
                <a:lnTo>
                  <a:pt x="485" y="1334"/>
                </a:lnTo>
                <a:lnTo>
                  <a:pt x="485" y="1333"/>
                </a:lnTo>
                <a:lnTo>
                  <a:pt x="486" y="1332"/>
                </a:lnTo>
                <a:lnTo>
                  <a:pt x="486" y="1332"/>
                </a:lnTo>
                <a:lnTo>
                  <a:pt x="486" y="1331"/>
                </a:lnTo>
                <a:lnTo>
                  <a:pt x="486" y="1330"/>
                </a:lnTo>
                <a:lnTo>
                  <a:pt x="486" y="1329"/>
                </a:lnTo>
                <a:lnTo>
                  <a:pt x="486" y="1328"/>
                </a:lnTo>
                <a:lnTo>
                  <a:pt x="485" y="1328"/>
                </a:lnTo>
                <a:lnTo>
                  <a:pt x="485" y="1327"/>
                </a:lnTo>
                <a:lnTo>
                  <a:pt x="486" y="1325"/>
                </a:lnTo>
                <a:lnTo>
                  <a:pt x="486" y="1323"/>
                </a:lnTo>
                <a:lnTo>
                  <a:pt x="487" y="1321"/>
                </a:lnTo>
                <a:lnTo>
                  <a:pt x="487" y="1320"/>
                </a:lnTo>
                <a:lnTo>
                  <a:pt x="487" y="1319"/>
                </a:lnTo>
                <a:lnTo>
                  <a:pt x="486" y="1319"/>
                </a:lnTo>
                <a:lnTo>
                  <a:pt x="485" y="1319"/>
                </a:lnTo>
                <a:lnTo>
                  <a:pt x="485" y="1318"/>
                </a:lnTo>
                <a:lnTo>
                  <a:pt x="485" y="1317"/>
                </a:lnTo>
                <a:lnTo>
                  <a:pt x="486" y="1316"/>
                </a:lnTo>
                <a:lnTo>
                  <a:pt x="486" y="1314"/>
                </a:lnTo>
                <a:lnTo>
                  <a:pt x="486" y="1314"/>
                </a:lnTo>
                <a:lnTo>
                  <a:pt x="487" y="1313"/>
                </a:lnTo>
                <a:lnTo>
                  <a:pt x="487" y="1311"/>
                </a:lnTo>
                <a:lnTo>
                  <a:pt x="487" y="1310"/>
                </a:lnTo>
                <a:lnTo>
                  <a:pt x="488" y="1310"/>
                </a:lnTo>
                <a:lnTo>
                  <a:pt x="488" y="1309"/>
                </a:lnTo>
                <a:lnTo>
                  <a:pt x="488" y="1307"/>
                </a:lnTo>
                <a:lnTo>
                  <a:pt x="489" y="1307"/>
                </a:lnTo>
                <a:lnTo>
                  <a:pt x="489" y="1306"/>
                </a:lnTo>
                <a:lnTo>
                  <a:pt x="489" y="1306"/>
                </a:lnTo>
                <a:lnTo>
                  <a:pt x="490" y="1305"/>
                </a:lnTo>
                <a:lnTo>
                  <a:pt x="491" y="1305"/>
                </a:lnTo>
                <a:lnTo>
                  <a:pt x="491" y="1304"/>
                </a:lnTo>
                <a:lnTo>
                  <a:pt x="491" y="1302"/>
                </a:lnTo>
                <a:lnTo>
                  <a:pt x="492" y="1298"/>
                </a:lnTo>
                <a:lnTo>
                  <a:pt x="492" y="1297"/>
                </a:lnTo>
                <a:lnTo>
                  <a:pt x="492" y="1296"/>
                </a:lnTo>
                <a:lnTo>
                  <a:pt x="493" y="1296"/>
                </a:lnTo>
                <a:lnTo>
                  <a:pt x="494" y="1296"/>
                </a:lnTo>
                <a:lnTo>
                  <a:pt x="494" y="1295"/>
                </a:lnTo>
                <a:lnTo>
                  <a:pt x="494" y="1294"/>
                </a:lnTo>
                <a:lnTo>
                  <a:pt x="494" y="1293"/>
                </a:lnTo>
                <a:lnTo>
                  <a:pt x="494" y="1293"/>
                </a:lnTo>
                <a:lnTo>
                  <a:pt x="494" y="1292"/>
                </a:lnTo>
                <a:lnTo>
                  <a:pt x="494" y="1291"/>
                </a:lnTo>
                <a:lnTo>
                  <a:pt x="494" y="1291"/>
                </a:lnTo>
                <a:lnTo>
                  <a:pt x="494" y="1290"/>
                </a:lnTo>
                <a:lnTo>
                  <a:pt x="495" y="1288"/>
                </a:lnTo>
                <a:lnTo>
                  <a:pt x="495" y="1287"/>
                </a:lnTo>
                <a:lnTo>
                  <a:pt x="496" y="1285"/>
                </a:lnTo>
                <a:lnTo>
                  <a:pt x="496" y="1283"/>
                </a:lnTo>
                <a:lnTo>
                  <a:pt x="497" y="1283"/>
                </a:lnTo>
                <a:lnTo>
                  <a:pt x="497" y="1282"/>
                </a:lnTo>
                <a:lnTo>
                  <a:pt x="498" y="1282"/>
                </a:lnTo>
                <a:lnTo>
                  <a:pt x="499" y="1282"/>
                </a:lnTo>
                <a:lnTo>
                  <a:pt x="500" y="1282"/>
                </a:lnTo>
                <a:lnTo>
                  <a:pt x="500" y="1282"/>
                </a:lnTo>
                <a:lnTo>
                  <a:pt x="500" y="1280"/>
                </a:lnTo>
                <a:lnTo>
                  <a:pt x="500" y="1278"/>
                </a:lnTo>
                <a:lnTo>
                  <a:pt x="500" y="1278"/>
                </a:lnTo>
                <a:lnTo>
                  <a:pt x="500" y="1276"/>
                </a:lnTo>
                <a:lnTo>
                  <a:pt x="500" y="1275"/>
                </a:lnTo>
                <a:lnTo>
                  <a:pt x="500" y="1274"/>
                </a:lnTo>
                <a:lnTo>
                  <a:pt x="500" y="1273"/>
                </a:lnTo>
                <a:lnTo>
                  <a:pt x="500" y="1272"/>
                </a:lnTo>
                <a:lnTo>
                  <a:pt x="500" y="1271"/>
                </a:lnTo>
                <a:lnTo>
                  <a:pt x="500" y="1270"/>
                </a:lnTo>
                <a:lnTo>
                  <a:pt x="500" y="1269"/>
                </a:lnTo>
                <a:lnTo>
                  <a:pt x="500" y="1268"/>
                </a:lnTo>
                <a:lnTo>
                  <a:pt x="500" y="1266"/>
                </a:lnTo>
                <a:lnTo>
                  <a:pt x="500" y="1265"/>
                </a:lnTo>
                <a:lnTo>
                  <a:pt x="500" y="1264"/>
                </a:lnTo>
                <a:lnTo>
                  <a:pt x="500" y="1263"/>
                </a:lnTo>
                <a:lnTo>
                  <a:pt x="500" y="1262"/>
                </a:lnTo>
                <a:lnTo>
                  <a:pt x="500" y="1260"/>
                </a:lnTo>
                <a:lnTo>
                  <a:pt x="500" y="1260"/>
                </a:lnTo>
                <a:lnTo>
                  <a:pt x="500" y="1258"/>
                </a:lnTo>
                <a:lnTo>
                  <a:pt x="500" y="1257"/>
                </a:lnTo>
                <a:lnTo>
                  <a:pt x="500" y="1256"/>
                </a:lnTo>
                <a:lnTo>
                  <a:pt x="500" y="1255"/>
                </a:lnTo>
                <a:lnTo>
                  <a:pt x="500" y="1254"/>
                </a:lnTo>
                <a:lnTo>
                  <a:pt x="500" y="1253"/>
                </a:lnTo>
                <a:lnTo>
                  <a:pt x="500" y="1252"/>
                </a:lnTo>
                <a:lnTo>
                  <a:pt x="500" y="1251"/>
                </a:lnTo>
                <a:lnTo>
                  <a:pt x="500" y="1251"/>
                </a:lnTo>
                <a:lnTo>
                  <a:pt x="500" y="1250"/>
                </a:lnTo>
                <a:lnTo>
                  <a:pt x="500" y="1249"/>
                </a:lnTo>
                <a:lnTo>
                  <a:pt x="500" y="1248"/>
                </a:lnTo>
                <a:lnTo>
                  <a:pt x="501" y="1248"/>
                </a:lnTo>
                <a:lnTo>
                  <a:pt x="502" y="1248"/>
                </a:lnTo>
                <a:lnTo>
                  <a:pt x="503" y="1248"/>
                </a:lnTo>
                <a:lnTo>
                  <a:pt x="503" y="1246"/>
                </a:lnTo>
                <a:lnTo>
                  <a:pt x="503" y="1246"/>
                </a:lnTo>
                <a:lnTo>
                  <a:pt x="503" y="1245"/>
                </a:lnTo>
                <a:lnTo>
                  <a:pt x="503" y="1244"/>
                </a:lnTo>
                <a:lnTo>
                  <a:pt x="503" y="1243"/>
                </a:lnTo>
                <a:lnTo>
                  <a:pt x="503" y="1242"/>
                </a:lnTo>
                <a:lnTo>
                  <a:pt x="503" y="1242"/>
                </a:lnTo>
                <a:lnTo>
                  <a:pt x="503" y="1241"/>
                </a:lnTo>
                <a:lnTo>
                  <a:pt x="504" y="1241"/>
                </a:lnTo>
                <a:lnTo>
                  <a:pt x="504" y="1242"/>
                </a:lnTo>
                <a:lnTo>
                  <a:pt x="505" y="1242"/>
                </a:lnTo>
                <a:lnTo>
                  <a:pt x="506" y="1242"/>
                </a:lnTo>
                <a:lnTo>
                  <a:pt x="506" y="1243"/>
                </a:lnTo>
                <a:lnTo>
                  <a:pt x="507" y="1243"/>
                </a:lnTo>
                <a:lnTo>
                  <a:pt x="507" y="1244"/>
                </a:lnTo>
                <a:lnTo>
                  <a:pt x="507" y="1245"/>
                </a:lnTo>
                <a:lnTo>
                  <a:pt x="508" y="1245"/>
                </a:lnTo>
                <a:lnTo>
                  <a:pt x="509" y="1246"/>
                </a:lnTo>
                <a:lnTo>
                  <a:pt x="510" y="1246"/>
                </a:lnTo>
                <a:lnTo>
                  <a:pt x="511" y="1247"/>
                </a:lnTo>
                <a:lnTo>
                  <a:pt x="512" y="1247"/>
                </a:lnTo>
                <a:lnTo>
                  <a:pt x="512" y="1248"/>
                </a:lnTo>
                <a:lnTo>
                  <a:pt x="512" y="1248"/>
                </a:lnTo>
                <a:lnTo>
                  <a:pt x="512" y="1249"/>
                </a:lnTo>
                <a:lnTo>
                  <a:pt x="513" y="1249"/>
                </a:lnTo>
                <a:lnTo>
                  <a:pt x="514" y="1249"/>
                </a:lnTo>
                <a:lnTo>
                  <a:pt x="515" y="1249"/>
                </a:lnTo>
                <a:lnTo>
                  <a:pt x="516" y="1250"/>
                </a:lnTo>
                <a:lnTo>
                  <a:pt x="516" y="1249"/>
                </a:lnTo>
                <a:lnTo>
                  <a:pt x="516" y="1248"/>
                </a:lnTo>
                <a:lnTo>
                  <a:pt x="516" y="1247"/>
                </a:lnTo>
                <a:lnTo>
                  <a:pt x="516" y="1246"/>
                </a:lnTo>
                <a:lnTo>
                  <a:pt x="516" y="1245"/>
                </a:lnTo>
                <a:lnTo>
                  <a:pt x="515" y="1244"/>
                </a:lnTo>
                <a:lnTo>
                  <a:pt x="514" y="1243"/>
                </a:lnTo>
                <a:lnTo>
                  <a:pt x="513" y="1242"/>
                </a:lnTo>
                <a:lnTo>
                  <a:pt x="512" y="1242"/>
                </a:lnTo>
                <a:lnTo>
                  <a:pt x="511" y="1240"/>
                </a:lnTo>
                <a:lnTo>
                  <a:pt x="510" y="1239"/>
                </a:lnTo>
                <a:lnTo>
                  <a:pt x="509" y="1238"/>
                </a:lnTo>
                <a:lnTo>
                  <a:pt x="508" y="1237"/>
                </a:lnTo>
                <a:lnTo>
                  <a:pt x="507" y="1236"/>
                </a:lnTo>
                <a:lnTo>
                  <a:pt x="506" y="1235"/>
                </a:lnTo>
                <a:lnTo>
                  <a:pt x="505" y="1234"/>
                </a:lnTo>
                <a:lnTo>
                  <a:pt x="504" y="1233"/>
                </a:lnTo>
                <a:lnTo>
                  <a:pt x="503" y="1232"/>
                </a:lnTo>
                <a:lnTo>
                  <a:pt x="500" y="1229"/>
                </a:lnTo>
                <a:lnTo>
                  <a:pt x="500" y="1228"/>
                </a:lnTo>
                <a:lnTo>
                  <a:pt x="500" y="1227"/>
                </a:lnTo>
                <a:lnTo>
                  <a:pt x="500" y="1223"/>
                </a:lnTo>
                <a:lnTo>
                  <a:pt x="500" y="1219"/>
                </a:lnTo>
                <a:lnTo>
                  <a:pt x="500" y="1212"/>
                </a:lnTo>
                <a:lnTo>
                  <a:pt x="500" y="1211"/>
                </a:lnTo>
                <a:lnTo>
                  <a:pt x="500" y="1205"/>
                </a:lnTo>
                <a:lnTo>
                  <a:pt x="500" y="1195"/>
                </a:lnTo>
                <a:lnTo>
                  <a:pt x="500" y="1188"/>
                </a:lnTo>
                <a:lnTo>
                  <a:pt x="503" y="1188"/>
                </a:lnTo>
                <a:lnTo>
                  <a:pt x="503" y="1188"/>
                </a:lnTo>
                <a:lnTo>
                  <a:pt x="503" y="1187"/>
                </a:lnTo>
                <a:lnTo>
                  <a:pt x="503" y="1186"/>
                </a:lnTo>
                <a:lnTo>
                  <a:pt x="503" y="1185"/>
                </a:lnTo>
                <a:lnTo>
                  <a:pt x="503" y="1184"/>
                </a:lnTo>
                <a:lnTo>
                  <a:pt x="503" y="1183"/>
                </a:lnTo>
                <a:lnTo>
                  <a:pt x="503" y="1183"/>
                </a:lnTo>
                <a:lnTo>
                  <a:pt x="502" y="1183"/>
                </a:lnTo>
                <a:lnTo>
                  <a:pt x="502" y="1182"/>
                </a:lnTo>
                <a:lnTo>
                  <a:pt x="501" y="1181"/>
                </a:lnTo>
                <a:lnTo>
                  <a:pt x="501" y="1179"/>
                </a:lnTo>
                <a:lnTo>
                  <a:pt x="501" y="1179"/>
                </a:lnTo>
                <a:lnTo>
                  <a:pt x="502" y="1177"/>
                </a:lnTo>
                <a:lnTo>
                  <a:pt x="501" y="1176"/>
                </a:lnTo>
                <a:lnTo>
                  <a:pt x="501" y="1175"/>
                </a:lnTo>
                <a:lnTo>
                  <a:pt x="501" y="1174"/>
                </a:lnTo>
                <a:lnTo>
                  <a:pt x="501" y="1174"/>
                </a:lnTo>
                <a:lnTo>
                  <a:pt x="500" y="1174"/>
                </a:lnTo>
                <a:lnTo>
                  <a:pt x="500" y="1171"/>
                </a:lnTo>
                <a:lnTo>
                  <a:pt x="502" y="1171"/>
                </a:lnTo>
                <a:lnTo>
                  <a:pt x="503" y="1171"/>
                </a:lnTo>
                <a:lnTo>
                  <a:pt x="503" y="1170"/>
                </a:lnTo>
                <a:lnTo>
                  <a:pt x="503" y="1168"/>
                </a:lnTo>
                <a:lnTo>
                  <a:pt x="503" y="1167"/>
                </a:lnTo>
                <a:lnTo>
                  <a:pt x="503" y="1166"/>
                </a:lnTo>
                <a:lnTo>
                  <a:pt x="503" y="1165"/>
                </a:lnTo>
                <a:lnTo>
                  <a:pt x="502" y="1164"/>
                </a:lnTo>
                <a:lnTo>
                  <a:pt x="501" y="1164"/>
                </a:lnTo>
                <a:lnTo>
                  <a:pt x="501" y="1163"/>
                </a:lnTo>
                <a:lnTo>
                  <a:pt x="500" y="1162"/>
                </a:lnTo>
                <a:lnTo>
                  <a:pt x="500" y="1161"/>
                </a:lnTo>
                <a:lnTo>
                  <a:pt x="500" y="1161"/>
                </a:lnTo>
                <a:lnTo>
                  <a:pt x="501" y="1160"/>
                </a:lnTo>
                <a:lnTo>
                  <a:pt x="501" y="1159"/>
                </a:lnTo>
                <a:lnTo>
                  <a:pt x="501" y="1158"/>
                </a:lnTo>
                <a:lnTo>
                  <a:pt x="502" y="1158"/>
                </a:lnTo>
                <a:lnTo>
                  <a:pt x="503" y="1157"/>
                </a:lnTo>
                <a:lnTo>
                  <a:pt x="503" y="1157"/>
                </a:lnTo>
                <a:lnTo>
                  <a:pt x="503" y="1156"/>
                </a:lnTo>
                <a:lnTo>
                  <a:pt x="503" y="1156"/>
                </a:lnTo>
                <a:lnTo>
                  <a:pt x="502" y="1156"/>
                </a:lnTo>
                <a:lnTo>
                  <a:pt x="501" y="1155"/>
                </a:lnTo>
                <a:lnTo>
                  <a:pt x="501" y="1154"/>
                </a:lnTo>
                <a:lnTo>
                  <a:pt x="501" y="1153"/>
                </a:lnTo>
                <a:lnTo>
                  <a:pt x="501" y="1152"/>
                </a:lnTo>
                <a:lnTo>
                  <a:pt x="502" y="1152"/>
                </a:lnTo>
                <a:lnTo>
                  <a:pt x="503" y="1152"/>
                </a:lnTo>
                <a:lnTo>
                  <a:pt x="505" y="1152"/>
                </a:lnTo>
                <a:lnTo>
                  <a:pt x="507" y="1152"/>
                </a:lnTo>
                <a:lnTo>
                  <a:pt x="507" y="1152"/>
                </a:lnTo>
                <a:lnTo>
                  <a:pt x="510" y="1152"/>
                </a:lnTo>
                <a:lnTo>
                  <a:pt x="512" y="1152"/>
                </a:lnTo>
                <a:lnTo>
                  <a:pt x="514" y="1152"/>
                </a:lnTo>
                <a:lnTo>
                  <a:pt x="517" y="1152"/>
                </a:lnTo>
                <a:lnTo>
                  <a:pt x="520" y="1152"/>
                </a:lnTo>
                <a:lnTo>
                  <a:pt x="521" y="1152"/>
                </a:lnTo>
                <a:lnTo>
                  <a:pt x="524" y="1152"/>
                </a:lnTo>
                <a:lnTo>
                  <a:pt x="525" y="1152"/>
                </a:lnTo>
                <a:lnTo>
                  <a:pt x="525" y="1151"/>
                </a:lnTo>
                <a:lnTo>
                  <a:pt x="525" y="1150"/>
                </a:lnTo>
                <a:lnTo>
                  <a:pt x="525" y="1149"/>
                </a:lnTo>
                <a:lnTo>
                  <a:pt x="525" y="1148"/>
                </a:lnTo>
                <a:lnTo>
                  <a:pt x="525" y="1147"/>
                </a:lnTo>
                <a:lnTo>
                  <a:pt x="524" y="1147"/>
                </a:lnTo>
                <a:lnTo>
                  <a:pt x="521" y="1147"/>
                </a:lnTo>
                <a:lnTo>
                  <a:pt x="519" y="1147"/>
                </a:lnTo>
                <a:lnTo>
                  <a:pt x="516" y="1147"/>
                </a:lnTo>
                <a:lnTo>
                  <a:pt x="513" y="1147"/>
                </a:lnTo>
                <a:lnTo>
                  <a:pt x="510" y="1147"/>
                </a:lnTo>
                <a:lnTo>
                  <a:pt x="507" y="1147"/>
                </a:lnTo>
                <a:lnTo>
                  <a:pt x="506" y="1147"/>
                </a:lnTo>
                <a:lnTo>
                  <a:pt x="503" y="1147"/>
                </a:lnTo>
                <a:lnTo>
                  <a:pt x="501" y="1147"/>
                </a:lnTo>
                <a:lnTo>
                  <a:pt x="500" y="1147"/>
                </a:lnTo>
                <a:lnTo>
                  <a:pt x="500" y="1145"/>
                </a:lnTo>
                <a:lnTo>
                  <a:pt x="500" y="1143"/>
                </a:lnTo>
                <a:lnTo>
                  <a:pt x="500" y="1142"/>
                </a:lnTo>
                <a:lnTo>
                  <a:pt x="501" y="1140"/>
                </a:lnTo>
                <a:lnTo>
                  <a:pt x="501" y="1138"/>
                </a:lnTo>
                <a:lnTo>
                  <a:pt x="502" y="1137"/>
                </a:lnTo>
                <a:lnTo>
                  <a:pt x="503" y="1134"/>
                </a:lnTo>
                <a:lnTo>
                  <a:pt x="503" y="1132"/>
                </a:lnTo>
                <a:lnTo>
                  <a:pt x="503" y="1130"/>
                </a:lnTo>
                <a:lnTo>
                  <a:pt x="503" y="1128"/>
                </a:lnTo>
                <a:lnTo>
                  <a:pt x="504" y="1126"/>
                </a:lnTo>
                <a:lnTo>
                  <a:pt x="505" y="1124"/>
                </a:lnTo>
                <a:lnTo>
                  <a:pt x="505" y="1123"/>
                </a:lnTo>
                <a:lnTo>
                  <a:pt x="506" y="1121"/>
                </a:lnTo>
                <a:lnTo>
                  <a:pt x="506" y="1119"/>
                </a:lnTo>
                <a:lnTo>
                  <a:pt x="507" y="1116"/>
                </a:lnTo>
                <a:lnTo>
                  <a:pt x="508" y="1111"/>
                </a:lnTo>
                <a:lnTo>
                  <a:pt x="508" y="1109"/>
                </a:lnTo>
                <a:lnTo>
                  <a:pt x="509" y="1106"/>
                </a:lnTo>
                <a:lnTo>
                  <a:pt x="509" y="1106"/>
                </a:lnTo>
                <a:lnTo>
                  <a:pt x="510" y="1105"/>
                </a:lnTo>
                <a:lnTo>
                  <a:pt x="510" y="1103"/>
                </a:lnTo>
                <a:lnTo>
                  <a:pt x="511" y="1102"/>
                </a:lnTo>
                <a:lnTo>
                  <a:pt x="511" y="1099"/>
                </a:lnTo>
                <a:lnTo>
                  <a:pt x="512" y="1098"/>
                </a:lnTo>
                <a:lnTo>
                  <a:pt x="512" y="1096"/>
                </a:lnTo>
                <a:lnTo>
                  <a:pt x="512" y="1094"/>
                </a:lnTo>
                <a:lnTo>
                  <a:pt x="512" y="1093"/>
                </a:lnTo>
                <a:lnTo>
                  <a:pt x="513" y="1090"/>
                </a:lnTo>
                <a:lnTo>
                  <a:pt x="514" y="1088"/>
                </a:lnTo>
                <a:lnTo>
                  <a:pt x="514" y="1087"/>
                </a:lnTo>
                <a:lnTo>
                  <a:pt x="515" y="1085"/>
                </a:lnTo>
                <a:lnTo>
                  <a:pt x="515" y="1084"/>
                </a:lnTo>
                <a:lnTo>
                  <a:pt x="516" y="1082"/>
                </a:lnTo>
                <a:lnTo>
                  <a:pt x="516" y="1081"/>
                </a:lnTo>
                <a:lnTo>
                  <a:pt x="516" y="1080"/>
                </a:lnTo>
                <a:lnTo>
                  <a:pt x="516" y="1080"/>
                </a:lnTo>
                <a:lnTo>
                  <a:pt x="517" y="1080"/>
                </a:lnTo>
                <a:lnTo>
                  <a:pt x="518" y="1080"/>
                </a:lnTo>
                <a:lnTo>
                  <a:pt x="519" y="1080"/>
                </a:lnTo>
                <a:lnTo>
                  <a:pt x="521" y="1080"/>
                </a:lnTo>
                <a:lnTo>
                  <a:pt x="522" y="1080"/>
                </a:lnTo>
                <a:lnTo>
                  <a:pt x="523" y="1080"/>
                </a:lnTo>
                <a:lnTo>
                  <a:pt x="525" y="1080"/>
                </a:lnTo>
                <a:lnTo>
                  <a:pt x="525" y="1080"/>
                </a:lnTo>
                <a:lnTo>
                  <a:pt x="527" y="1080"/>
                </a:lnTo>
                <a:lnTo>
                  <a:pt x="529" y="1080"/>
                </a:lnTo>
                <a:lnTo>
                  <a:pt x="530" y="1080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8"/>
                </a:lnTo>
                <a:lnTo>
                  <a:pt x="531" y="1078"/>
                </a:lnTo>
                <a:lnTo>
                  <a:pt x="532" y="1078"/>
                </a:lnTo>
                <a:lnTo>
                  <a:pt x="533" y="1078"/>
                </a:lnTo>
                <a:lnTo>
                  <a:pt x="533" y="1077"/>
                </a:lnTo>
                <a:lnTo>
                  <a:pt x="533" y="1076"/>
                </a:lnTo>
                <a:lnTo>
                  <a:pt x="532" y="1075"/>
                </a:lnTo>
                <a:lnTo>
                  <a:pt x="531" y="1075"/>
                </a:lnTo>
                <a:lnTo>
                  <a:pt x="530" y="1075"/>
                </a:lnTo>
                <a:lnTo>
                  <a:pt x="530" y="1075"/>
                </a:lnTo>
                <a:lnTo>
                  <a:pt x="530" y="1075"/>
                </a:lnTo>
                <a:lnTo>
                  <a:pt x="529" y="1075"/>
                </a:lnTo>
                <a:lnTo>
                  <a:pt x="528" y="1075"/>
                </a:lnTo>
                <a:lnTo>
                  <a:pt x="526" y="1075"/>
                </a:lnTo>
                <a:lnTo>
                  <a:pt x="525" y="1075"/>
                </a:lnTo>
                <a:lnTo>
                  <a:pt x="524" y="1075"/>
                </a:lnTo>
                <a:lnTo>
                  <a:pt x="522" y="1075"/>
                </a:lnTo>
                <a:lnTo>
                  <a:pt x="521" y="1075"/>
                </a:lnTo>
                <a:lnTo>
                  <a:pt x="519" y="1075"/>
                </a:lnTo>
                <a:lnTo>
                  <a:pt x="518" y="1075"/>
                </a:lnTo>
                <a:lnTo>
                  <a:pt x="518" y="1074"/>
                </a:lnTo>
                <a:lnTo>
                  <a:pt x="518" y="1072"/>
                </a:lnTo>
                <a:lnTo>
                  <a:pt x="518" y="1070"/>
                </a:lnTo>
                <a:lnTo>
                  <a:pt x="518" y="1070"/>
                </a:lnTo>
                <a:lnTo>
                  <a:pt x="519" y="1070"/>
                </a:lnTo>
                <a:lnTo>
                  <a:pt x="520" y="1070"/>
                </a:lnTo>
                <a:lnTo>
                  <a:pt x="521" y="1070"/>
                </a:lnTo>
                <a:lnTo>
                  <a:pt x="522" y="1070"/>
                </a:lnTo>
                <a:lnTo>
                  <a:pt x="524" y="1070"/>
                </a:lnTo>
                <a:lnTo>
                  <a:pt x="525" y="1070"/>
                </a:lnTo>
                <a:lnTo>
                  <a:pt x="527" y="1070"/>
                </a:lnTo>
                <a:lnTo>
                  <a:pt x="528" y="1070"/>
                </a:lnTo>
                <a:lnTo>
                  <a:pt x="529" y="1070"/>
                </a:lnTo>
                <a:lnTo>
                  <a:pt x="530" y="1069"/>
                </a:lnTo>
                <a:lnTo>
                  <a:pt x="530" y="1069"/>
                </a:lnTo>
                <a:lnTo>
                  <a:pt x="530" y="1070"/>
                </a:lnTo>
                <a:lnTo>
                  <a:pt x="531" y="1070"/>
                </a:lnTo>
                <a:lnTo>
                  <a:pt x="532" y="1070"/>
                </a:lnTo>
                <a:lnTo>
                  <a:pt x="533" y="1070"/>
                </a:lnTo>
                <a:lnTo>
                  <a:pt x="533" y="1069"/>
                </a:lnTo>
                <a:lnTo>
                  <a:pt x="532" y="1069"/>
                </a:lnTo>
                <a:lnTo>
                  <a:pt x="531" y="1069"/>
                </a:lnTo>
                <a:lnTo>
                  <a:pt x="530" y="1069"/>
                </a:lnTo>
                <a:lnTo>
                  <a:pt x="530" y="1068"/>
                </a:lnTo>
                <a:lnTo>
                  <a:pt x="531" y="1068"/>
                </a:lnTo>
                <a:lnTo>
                  <a:pt x="532" y="1068"/>
                </a:lnTo>
                <a:lnTo>
                  <a:pt x="533" y="1068"/>
                </a:lnTo>
                <a:lnTo>
                  <a:pt x="533" y="1067"/>
                </a:lnTo>
                <a:lnTo>
                  <a:pt x="533" y="1066"/>
                </a:lnTo>
                <a:lnTo>
                  <a:pt x="534" y="1066"/>
                </a:lnTo>
                <a:lnTo>
                  <a:pt x="535" y="1066"/>
                </a:lnTo>
                <a:lnTo>
                  <a:pt x="536" y="1066"/>
                </a:lnTo>
                <a:lnTo>
                  <a:pt x="536" y="1066"/>
                </a:lnTo>
                <a:lnTo>
                  <a:pt x="536" y="1065"/>
                </a:lnTo>
                <a:lnTo>
                  <a:pt x="536" y="1063"/>
                </a:lnTo>
                <a:lnTo>
                  <a:pt x="535" y="1062"/>
                </a:lnTo>
                <a:lnTo>
                  <a:pt x="534" y="1061"/>
                </a:lnTo>
                <a:lnTo>
                  <a:pt x="534" y="1060"/>
                </a:lnTo>
                <a:lnTo>
                  <a:pt x="534" y="1060"/>
                </a:lnTo>
                <a:lnTo>
                  <a:pt x="532" y="1060"/>
                </a:lnTo>
                <a:lnTo>
                  <a:pt x="530" y="1060"/>
                </a:lnTo>
                <a:lnTo>
                  <a:pt x="530" y="1060"/>
                </a:lnTo>
                <a:lnTo>
                  <a:pt x="528" y="1060"/>
                </a:lnTo>
                <a:lnTo>
                  <a:pt x="527" y="1060"/>
                </a:lnTo>
                <a:lnTo>
                  <a:pt x="527" y="1061"/>
                </a:lnTo>
                <a:lnTo>
                  <a:pt x="527" y="1060"/>
                </a:lnTo>
                <a:lnTo>
                  <a:pt x="527" y="1059"/>
                </a:lnTo>
                <a:lnTo>
                  <a:pt x="528" y="1059"/>
                </a:lnTo>
                <a:lnTo>
                  <a:pt x="525" y="1059"/>
                </a:lnTo>
                <a:lnTo>
                  <a:pt x="524" y="1059"/>
                </a:lnTo>
                <a:lnTo>
                  <a:pt x="521" y="1059"/>
                </a:lnTo>
                <a:lnTo>
                  <a:pt x="521" y="1059"/>
                </a:lnTo>
                <a:lnTo>
                  <a:pt x="521" y="1058"/>
                </a:lnTo>
                <a:lnTo>
                  <a:pt x="521" y="1057"/>
                </a:lnTo>
                <a:lnTo>
                  <a:pt x="520" y="1057"/>
                </a:lnTo>
                <a:lnTo>
                  <a:pt x="520" y="1056"/>
                </a:lnTo>
                <a:lnTo>
                  <a:pt x="520" y="1055"/>
                </a:lnTo>
                <a:lnTo>
                  <a:pt x="520" y="1053"/>
                </a:lnTo>
                <a:lnTo>
                  <a:pt x="518" y="1052"/>
                </a:lnTo>
                <a:lnTo>
                  <a:pt x="517" y="1052"/>
                </a:lnTo>
                <a:lnTo>
                  <a:pt x="518" y="1052"/>
                </a:lnTo>
                <a:lnTo>
                  <a:pt x="520" y="1052"/>
                </a:lnTo>
                <a:lnTo>
                  <a:pt x="520" y="1052"/>
                </a:lnTo>
                <a:lnTo>
                  <a:pt x="520" y="1051"/>
                </a:lnTo>
                <a:lnTo>
                  <a:pt x="520" y="1050"/>
                </a:lnTo>
                <a:lnTo>
                  <a:pt x="519" y="1050"/>
                </a:lnTo>
                <a:lnTo>
                  <a:pt x="517" y="1050"/>
                </a:lnTo>
                <a:lnTo>
                  <a:pt x="517" y="1049"/>
                </a:lnTo>
                <a:lnTo>
                  <a:pt x="519" y="1049"/>
                </a:lnTo>
                <a:lnTo>
                  <a:pt x="520" y="1049"/>
                </a:lnTo>
                <a:lnTo>
                  <a:pt x="521" y="1049"/>
                </a:lnTo>
                <a:lnTo>
                  <a:pt x="521" y="1048"/>
                </a:lnTo>
                <a:lnTo>
                  <a:pt x="521" y="1047"/>
                </a:lnTo>
                <a:lnTo>
                  <a:pt x="519" y="1047"/>
                </a:lnTo>
                <a:lnTo>
                  <a:pt x="518" y="1047"/>
                </a:lnTo>
                <a:lnTo>
                  <a:pt x="518" y="1046"/>
                </a:lnTo>
                <a:lnTo>
                  <a:pt x="519" y="1046"/>
                </a:lnTo>
                <a:lnTo>
                  <a:pt x="521" y="1046"/>
                </a:lnTo>
                <a:lnTo>
                  <a:pt x="521" y="1045"/>
                </a:lnTo>
                <a:lnTo>
                  <a:pt x="521" y="1044"/>
                </a:lnTo>
                <a:lnTo>
                  <a:pt x="521" y="1044"/>
                </a:lnTo>
                <a:lnTo>
                  <a:pt x="521" y="1043"/>
                </a:lnTo>
                <a:lnTo>
                  <a:pt x="521" y="1043"/>
                </a:lnTo>
                <a:lnTo>
                  <a:pt x="521" y="1042"/>
                </a:lnTo>
                <a:lnTo>
                  <a:pt x="520" y="1042"/>
                </a:lnTo>
                <a:lnTo>
                  <a:pt x="519" y="1042"/>
                </a:lnTo>
                <a:lnTo>
                  <a:pt x="517" y="1042"/>
                </a:lnTo>
                <a:lnTo>
                  <a:pt x="516" y="1042"/>
                </a:lnTo>
                <a:lnTo>
                  <a:pt x="516" y="1041"/>
                </a:lnTo>
                <a:lnTo>
                  <a:pt x="515" y="1040"/>
                </a:lnTo>
                <a:lnTo>
                  <a:pt x="515" y="1039"/>
                </a:lnTo>
                <a:lnTo>
                  <a:pt x="514" y="1039"/>
                </a:lnTo>
                <a:lnTo>
                  <a:pt x="514" y="1038"/>
                </a:lnTo>
                <a:lnTo>
                  <a:pt x="515" y="1038"/>
                </a:lnTo>
                <a:lnTo>
                  <a:pt x="516" y="1038"/>
                </a:lnTo>
                <a:lnTo>
                  <a:pt x="517" y="1038"/>
                </a:lnTo>
                <a:lnTo>
                  <a:pt x="518" y="1038"/>
                </a:lnTo>
                <a:lnTo>
                  <a:pt x="519" y="1038"/>
                </a:lnTo>
                <a:lnTo>
                  <a:pt x="520" y="1038"/>
                </a:lnTo>
                <a:lnTo>
                  <a:pt x="521" y="1038"/>
                </a:lnTo>
                <a:lnTo>
                  <a:pt x="520" y="1037"/>
                </a:lnTo>
                <a:lnTo>
                  <a:pt x="519" y="1037"/>
                </a:lnTo>
                <a:lnTo>
                  <a:pt x="519" y="1036"/>
                </a:lnTo>
                <a:lnTo>
                  <a:pt x="518" y="1036"/>
                </a:lnTo>
                <a:lnTo>
                  <a:pt x="517" y="1036"/>
                </a:lnTo>
                <a:lnTo>
                  <a:pt x="516" y="1036"/>
                </a:lnTo>
                <a:lnTo>
                  <a:pt x="514" y="1036"/>
                </a:lnTo>
                <a:lnTo>
                  <a:pt x="514" y="1034"/>
                </a:lnTo>
                <a:lnTo>
                  <a:pt x="514" y="1034"/>
                </a:lnTo>
                <a:lnTo>
                  <a:pt x="515" y="1034"/>
                </a:lnTo>
                <a:lnTo>
                  <a:pt x="516" y="1034"/>
                </a:lnTo>
                <a:lnTo>
                  <a:pt x="517" y="1034"/>
                </a:lnTo>
                <a:lnTo>
                  <a:pt x="516" y="1032"/>
                </a:lnTo>
                <a:lnTo>
                  <a:pt x="516" y="1031"/>
                </a:lnTo>
                <a:lnTo>
                  <a:pt x="516" y="1032"/>
                </a:lnTo>
                <a:lnTo>
                  <a:pt x="515" y="1032"/>
                </a:lnTo>
                <a:lnTo>
                  <a:pt x="514" y="1032"/>
                </a:lnTo>
                <a:lnTo>
                  <a:pt x="514" y="1031"/>
                </a:lnTo>
                <a:lnTo>
                  <a:pt x="513" y="1031"/>
                </a:lnTo>
                <a:lnTo>
                  <a:pt x="512" y="1031"/>
                </a:lnTo>
                <a:lnTo>
                  <a:pt x="512" y="1031"/>
                </a:lnTo>
                <a:lnTo>
                  <a:pt x="510" y="1031"/>
                </a:lnTo>
                <a:lnTo>
                  <a:pt x="509" y="1031"/>
                </a:lnTo>
                <a:lnTo>
                  <a:pt x="508" y="1031"/>
                </a:lnTo>
                <a:lnTo>
                  <a:pt x="507" y="1031"/>
                </a:lnTo>
                <a:lnTo>
                  <a:pt x="507" y="1031"/>
                </a:lnTo>
                <a:lnTo>
                  <a:pt x="506" y="1031"/>
                </a:lnTo>
                <a:lnTo>
                  <a:pt x="506" y="1030"/>
                </a:lnTo>
                <a:lnTo>
                  <a:pt x="505" y="1030"/>
                </a:lnTo>
                <a:lnTo>
                  <a:pt x="505" y="1029"/>
                </a:lnTo>
                <a:lnTo>
                  <a:pt x="505" y="1028"/>
                </a:lnTo>
                <a:lnTo>
                  <a:pt x="506" y="1028"/>
                </a:lnTo>
                <a:lnTo>
                  <a:pt x="507" y="1028"/>
                </a:lnTo>
                <a:lnTo>
                  <a:pt x="507" y="1028"/>
                </a:lnTo>
                <a:lnTo>
                  <a:pt x="508" y="1028"/>
                </a:lnTo>
                <a:lnTo>
                  <a:pt x="509" y="1028"/>
                </a:lnTo>
                <a:lnTo>
                  <a:pt x="511" y="1028"/>
                </a:lnTo>
                <a:lnTo>
                  <a:pt x="512" y="1028"/>
                </a:lnTo>
                <a:lnTo>
                  <a:pt x="513" y="1028"/>
                </a:lnTo>
                <a:lnTo>
                  <a:pt x="514" y="1028"/>
                </a:lnTo>
                <a:lnTo>
                  <a:pt x="514" y="1027"/>
                </a:lnTo>
                <a:lnTo>
                  <a:pt x="513" y="1026"/>
                </a:lnTo>
                <a:lnTo>
                  <a:pt x="512" y="1026"/>
                </a:lnTo>
                <a:lnTo>
                  <a:pt x="512" y="1026"/>
                </a:lnTo>
                <a:lnTo>
                  <a:pt x="511" y="1026"/>
                </a:lnTo>
                <a:lnTo>
                  <a:pt x="511" y="1025"/>
                </a:lnTo>
                <a:lnTo>
                  <a:pt x="510" y="1025"/>
                </a:lnTo>
                <a:lnTo>
                  <a:pt x="509" y="1025"/>
                </a:lnTo>
                <a:lnTo>
                  <a:pt x="508" y="1025"/>
                </a:lnTo>
                <a:lnTo>
                  <a:pt x="507" y="1025"/>
                </a:lnTo>
                <a:lnTo>
                  <a:pt x="506" y="1025"/>
                </a:lnTo>
                <a:lnTo>
                  <a:pt x="505" y="1025"/>
                </a:lnTo>
                <a:lnTo>
                  <a:pt x="504" y="1025"/>
                </a:lnTo>
                <a:lnTo>
                  <a:pt x="503" y="1025"/>
                </a:lnTo>
                <a:lnTo>
                  <a:pt x="503" y="1025"/>
                </a:lnTo>
                <a:lnTo>
                  <a:pt x="503" y="1025"/>
                </a:lnTo>
                <a:lnTo>
                  <a:pt x="502" y="1025"/>
                </a:lnTo>
                <a:lnTo>
                  <a:pt x="502" y="1024"/>
                </a:lnTo>
                <a:lnTo>
                  <a:pt x="502" y="1023"/>
                </a:lnTo>
                <a:lnTo>
                  <a:pt x="501" y="1023"/>
                </a:lnTo>
                <a:lnTo>
                  <a:pt x="501" y="1022"/>
                </a:lnTo>
                <a:lnTo>
                  <a:pt x="502" y="1022"/>
                </a:lnTo>
                <a:lnTo>
                  <a:pt x="503" y="1022"/>
                </a:lnTo>
                <a:lnTo>
                  <a:pt x="503" y="1022"/>
                </a:lnTo>
                <a:lnTo>
                  <a:pt x="504" y="1022"/>
                </a:lnTo>
                <a:lnTo>
                  <a:pt x="505" y="1022"/>
                </a:lnTo>
                <a:lnTo>
                  <a:pt x="506" y="1022"/>
                </a:lnTo>
                <a:lnTo>
                  <a:pt x="507" y="1022"/>
                </a:lnTo>
                <a:lnTo>
                  <a:pt x="507" y="1021"/>
                </a:lnTo>
                <a:lnTo>
                  <a:pt x="507" y="1021"/>
                </a:lnTo>
                <a:lnTo>
                  <a:pt x="508" y="1021"/>
                </a:lnTo>
                <a:lnTo>
                  <a:pt x="508" y="1020"/>
                </a:lnTo>
                <a:lnTo>
                  <a:pt x="508" y="1019"/>
                </a:lnTo>
                <a:lnTo>
                  <a:pt x="507" y="1018"/>
                </a:lnTo>
                <a:lnTo>
                  <a:pt x="507" y="1018"/>
                </a:lnTo>
                <a:lnTo>
                  <a:pt x="506" y="1018"/>
                </a:lnTo>
                <a:lnTo>
                  <a:pt x="505" y="1018"/>
                </a:lnTo>
                <a:lnTo>
                  <a:pt x="504" y="1017"/>
                </a:lnTo>
                <a:lnTo>
                  <a:pt x="503" y="1016"/>
                </a:lnTo>
                <a:lnTo>
                  <a:pt x="503" y="1016"/>
                </a:lnTo>
                <a:lnTo>
                  <a:pt x="503" y="1016"/>
                </a:lnTo>
                <a:lnTo>
                  <a:pt x="503" y="1016"/>
                </a:lnTo>
                <a:lnTo>
                  <a:pt x="503" y="1016"/>
                </a:lnTo>
                <a:lnTo>
                  <a:pt x="502" y="1016"/>
                </a:lnTo>
                <a:lnTo>
                  <a:pt x="501" y="1016"/>
                </a:lnTo>
                <a:lnTo>
                  <a:pt x="501" y="1016"/>
                </a:lnTo>
                <a:lnTo>
                  <a:pt x="501" y="1016"/>
                </a:lnTo>
                <a:lnTo>
                  <a:pt x="500" y="1015"/>
                </a:lnTo>
                <a:lnTo>
                  <a:pt x="499" y="1015"/>
                </a:lnTo>
                <a:lnTo>
                  <a:pt x="498" y="1015"/>
                </a:lnTo>
                <a:lnTo>
                  <a:pt x="498" y="1015"/>
                </a:lnTo>
                <a:lnTo>
                  <a:pt x="497" y="1015"/>
                </a:lnTo>
                <a:lnTo>
                  <a:pt x="496" y="1015"/>
                </a:lnTo>
                <a:lnTo>
                  <a:pt x="495" y="1015"/>
                </a:lnTo>
                <a:lnTo>
                  <a:pt x="495" y="1014"/>
                </a:lnTo>
                <a:lnTo>
                  <a:pt x="494" y="1013"/>
                </a:lnTo>
                <a:lnTo>
                  <a:pt x="494" y="1013"/>
                </a:lnTo>
                <a:lnTo>
                  <a:pt x="494" y="1012"/>
                </a:lnTo>
                <a:lnTo>
                  <a:pt x="494" y="1012"/>
                </a:lnTo>
                <a:lnTo>
                  <a:pt x="495" y="1012"/>
                </a:lnTo>
                <a:lnTo>
                  <a:pt x="497" y="1012"/>
                </a:lnTo>
                <a:lnTo>
                  <a:pt x="497" y="1012"/>
                </a:lnTo>
                <a:lnTo>
                  <a:pt x="497" y="1011"/>
                </a:lnTo>
                <a:lnTo>
                  <a:pt x="498" y="1011"/>
                </a:lnTo>
                <a:lnTo>
                  <a:pt x="497" y="1010"/>
                </a:lnTo>
                <a:lnTo>
                  <a:pt x="497" y="1009"/>
                </a:lnTo>
                <a:lnTo>
                  <a:pt x="498" y="1009"/>
                </a:lnTo>
                <a:lnTo>
                  <a:pt x="498" y="1008"/>
                </a:lnTo>
                <a:lnTo>
                  <a:pt x="498" y="1007"/>
                </a:lnTo>
                <a:lnTo>
                  <a:pt x="497" y="1007"/>
                </a:lnTo>
                <a:lnTo>
                  <a:pt x="497" y="1007"/>
                </a:lnTo>
                <a:lnTo>
                  <a:pt x="496" y="1006"/>
                </a:lnTo>
                <a:lnTo>
                  <a:pt x="495" y="1006"/>
                </a:lnTo>
                <a:lnTo>
                  <a:pt x="494" y="1006"/>
                </a:lnTo>
                <a:lnTo>
                  <a:pt x="494" y="1006"/>
                </a:lnTo>
                <a:lnTo>
                  <a:pt x="493" y="1006"/>
                </a:lnTo>
                <a:lnTo>
                  <a:pt x="492" y="1006"/>
                </a:lnTo>
                <a:lnTo>
                  <a:pt x="491" y="1006"/>
                </a:lnTo>
                <a:lnTo>
                  <a:pt x="490" y="1006"/>
                </a:lnTo>
                <a:lnTo>
                  <a:pt x="489" y="1006"/>
                </a:lnTo>
                <a:lnTo>
                  <a:pt x="489" y="1006"/>
                </a:lnTo>
                <a:lnTo>
                  <a:pt x="488" y="1006"/>
                </a:lnTo>
                <a:lnTo>
                  <a:pt x="487" y="1005"/>
                </a:lnTo>
                <a:lnTo>
                  <a:pt x="486" y="1005"/>
                </a:lnTo>
                <a:lnTo>
                  <a:pt x="486" y="1004"/>
                </a:lnTo>
                <a:lnTo>
                  <a:pt x="485" y="1004"/>
                </a:lnTo>
                <a:lnTo>
                  <a:pt x="485" y="1004"/>
                </a:lnTo>
                <a:lnTo>
                  <a:pt x="484" y="1003"/>
                </a:lnTo>
                <a:lnTo>
                  <a:pt x="483" y="1003"/>
                </a:lnTo>
                <a:lnTo>
                  <a:pt x="482" y="1003"/>
                </a:lnTo>
                <a:lnTo>
                  <a:pt x="482" y="1002"/>
                </a:lnTo>
                <a:lnTo>
                  <a:pt x="483" y="1002"/>
                </a:lnTo>
                <a:lnTo>
                  <a:pt x="484" y="1002"/>
                </a:lnTo>
                <a:lnTo>
                  <a:pt x="485" y="1002"/>
                </a:lnTo>
                <a:lnTo>
                  <a:pt x="485" y="1002"/>
                </a:lnTo>
                <a:lnTo>
                  <a:pt x="486" y="1002"/>
                </a:lnTo>
                <a:lnTo>
                  <a:pt x="488" y="1002"/>
                </a:lnTo>
                <a:lnTo>
                  <a:pt x="489" y="1002"/>
                </a:lnTo>
                <a:lnTo>
                  <a:pt x="489" y="1002"/>
                </a:lnTo>
                <a:lnTo>
                  <a:pt x="490" y="1002"/>
                </a:lnTo>
                <a:lnTo>
                  <a:pt x="489" y="1001"/>
                </a:lnTo>
                <a:lnTo>
                  <a:pt x="489" y="1000"/>
                </a:lnTo>
                <a:lnTo>
                  <a:pt x="489" y="999"/>
                </a:lnTo>
                <a:lnTo>
                  <a:pt x="488" y="999"/>
                </a:lnTo>
                <a:lnTo>
                  <a:pt x="488" y="998"/>
                </a:lnTo>
                <a:lnTo>
                  <a:pt x="487" y="998"/>
                </a:lnTo>
                <a:lnTo>
                  <a:pt x="485" y="997"/>
                </a:lnTo>
                <a:lnTo>
                  <a:pt x="485" y="996"/>
                </a:lnTo>
                <a:lnTo>
                  <a:pt x="484" y="995"/>
                </a:lnTo>
                <a:lnTo>
                  <a:pt x="483" y="994"/>
                </a:lnTo>
                <a:lnTo>
                  <a:pt x="482" y="993"/>
                </a:lnTo>
                <a:lnTo>
                  <a:pt x="481" y="993"/>
                </a:lnTo>
                <a:lnTo>
                  <a:pt x="480" y="993"/>
                </a:lnTo>
                <a:lnTo>
                  <a:pt x="480" y="992"/>
                </a:lnTo>
                <a:lnTo>
                  <a:pt x="479" y="991"/>
                </a:lnTo>
                <a:lnTo>
                  <a:pt x="478" y="990"/>
                </a:lnTo>
                <a:lnTo>
                  <a:pt x="477" y="989"/>
                </a:lnTo>
                <a:lnTo>
                  <a:pt x="476" y="989"/>
                </a:lnTo>
                <a:lnTo>
                  <a:pt x="476" y="989"/>
                </a:lnTo>
                <a:lnTo>
                  <a:pt x="475" y="989"/>
                </a:lnTo>
                <a:lnTo>
                  <a:pt x="475" y="989"/>
                </a:lnTo>
                <a:lnTo>
                  <a:pt x="474" y="988"/>
                </a:lnTo>
                <a:lnTo>
                  <a:pt x="473" y="988"/>
                </a:lnTo>
                <a:lnTo>
                  <a:pt x="472" y="988"/>
                </a:lnTo>
                <a:lnTo>
                  <a:pt x="471" y="988"/>
                </a:lnTo>
                <a:lnTo>
                  <a:pt x="470" y="988"/>
                </a:lnTo>
                <a:lnTo>
                  <a:pt x="469" y="988"/>
                </a:lnTo>
                <a:lnTo>
                  <a:pt x="468" y="987"/>
                </a:lnTo>
                <a:lnTo>
                  <a:pt x="467" y="986"/>
                </a:lnTo>
                <a:lnTo>
                  <a:pt x="467" y="985"/>
                </a:lnTo>
                <a:lnTo>
                  <a:pt x="467" y="984"/>
                </a:lnTo>
                <a:lnTo>
                  <a:pt x="466" y="984"/>
                </a:lnTo>
                <a:lnTo>
                  <a:pt x="465" y="984"/>
                </a:lnTo>
                <a:lnTo>
                  <a:pt x="464" y="984"/>
                </a:lnTo>
                <a:lnTo>
                  <a:pt x="464" y="983"/>
                </a:lnTo>
                <a:lnTo>
                  <a:pt x="463" y="982"/>
                </a:lnTo>
                <a:lnTo>
                  <a:pt x="462" y="981"/>
                </a:lnTo>
                <a:lnTo>
                  <a:pt x="462" y="981"/>
                </a:lnTo>
                <a:lnTo>
                  <a:pt x="462" y="980"/>
                </a:lnTo>
                <a:lnTo>
                  <a:pt x="462" y="980"/>
                </a:lnTo>
                <a:lnTo>
                  <a:pt x="462" y="980"/>
                </a:lnTo>
                <a:lnTo>
                  <a:pt x="463" y="979"/>
                </a:lnTo>
                <a:lnTo>
                  <a:pt x="464" y="979"/>
                </a:lnTo>
                <a:lnTo>
                  <a:pt x="464" y="978"/>
                </a:lnTo>
                <a:lnTo>
                  <a:pt x="463" y="978"/>
                </a:lnTo>
                <a:lnTo>
                  <a:pt x="463" y="977"/>
                </a:lnTo>
                <a:lnTo>
                  <a:pt x="462" y="976"/>
                </a:lnTo>
                <a:lnTo>
                  <a:pt x="462" y="975"/>
                </a:lnTo>
                <a:lnTo>
                  <a:pt x="461" y="975"/>
                </a:lnTo>
                <a:lnTo>
                  <a:pt x="460" y="975"/>
                </a:lnTo>
                <a:lnTo>
                  <a:pt x="459" y="975"/>
                </a:lnTo>
                <a:lnTo>
                  <a:pt x="458" y="975"/>
                </a:lnTo>
                <a:lnTo>
                  <a:pt x="457" y="975"/>
                </a:lnTo>
                <a:lnTo>
                  <a:pt x="456" y="975"/>
                </a:lnTo>
                <a:lnTo>
                  <a:pt x="454" y="975"/>
                </a:lnTo>
                <a:lnTo>
                  <a:pt x="452" y="975"/>
                </a:lnTo>
                <a:lnTo>
                  <a:pt x="450" y="975"/>
                </a:lnTo>
                <a:lnTo>
                  <a:pt x="449" y="975"/>
                </a:lnTo>
                <a:lnTo>
                  <a:pt x="449" y="975"/>
                </a:lnTo>
                <a:lnTo>
                  <a:pt x="447" y="974"/>
                </a:lnTo>
                <a:lnTo>
                  <a:pt x="446" y="973"/>
                </a:lnTo>
                <a:lnTo>
                  <a:pt x="445" y="972"/>
                </a:lnTo>
                <a:lnTo>
                  <a:pt x="445" y="971"/>
                </a:lnTo>
                <a:lnTo>
                  <a:pt x="445" y="971"/>
                </a:lnTo>
                <a:lnTo>
                  <a:pt x="446" y="971"/>
                </a:lnTo>
                <a:lnTo>
                  <a:pt x="447" y="971"/>
                </a:lnTo>
                <a:lnTo>
                  <a:pt x="448" y="971"/>
                </a:lnTo>
                <a:lnTo>
                  <a:pt x="449" y="971"/>
                </a:lnTo>
                <a:lnTo>
                  <a:pt x="449" y="971"/>
                </a:lnTo>
                <a:lnTo>
                  <a:pt x="450" y="971"/>
                </a:lnTo>
                <a:lnTo>
                  <a:pt x="449" y="971"/>
                </a:lnTo>
                <a:lnTo>
                  <a:pt x="449" y="970"/>
                </a:lnTo>
                <a:lnTo>
                  <a:pt x="449" y="969"/>
                </a:lnTo>
                <a:lnTo>
                  <a:pt x="448" y="969"/>
                </a:lnTo>
                <a:lnTo>
                  <a:pt x="449" y="969"/>
                </a:lnTo>
                <a:lnTo>
                  <a:pt x="449" y="969"/>
                </a:lnTo>
                <a:lnTo>
                  <a:pt x="450" y="969"/>
                </a:lnTo>
                <a:lnTo>
                  <a:pt x="451" y="969"/>
                </a:lnTo>
                <a:lnTo>
                  <a:pt x="452" y="969"/>
                </a:lnTo>
                <a:lnTo>
                  <a:pt x="452" y="968"/>
                </a:lnTo>
                <a:lnTo>
                  <a:pt x="451" y="968"/>
                </a:lnTo>
                <a:lnTo>
                  <a:pt x="451" y="967"/>
                </a:lnTo>
                <a:lnTo>
                  <a:pt x="450" y="967"/>
                </a:lnTo>
                <a:lnTo>
                  <a:pt x="449" y="966"/>
                </a:lnTo>
                <a:lnTo>
                  <a:pt x="449" y="966"/>
                </a:lnTo>
                <a:lnTo>
                  <a:pt x="448" y="965"/>
                </a:lnTo>
                <a:lnTo>
                  <a:pt x="447" y="965"/>
                </a:lnTo>
                <a:lnTo>
                  <a:pt x="447" y="964"/>
                </a:lnTo>
                <a:lnTo>
                  <a:pt x="446" y="964"/>
                </a:lnTo>
                <a:lnTo>
                  <a:pt x="445" y="965"/>
                </a:lnTo>
                <a:lnTo>
                  <a:pt x="444" y="965"/>
                </a:lnTo>
                <a:lnTo>
                  <a:pt x="443" y="965"/>
                </a:lnTo>
                <a:lnTo>
                  <a:pt x="442" y="965"/>
                </a:lnTo>
                <a:lnTo>
                  <a:pt x="440" y="965"/>
                </a:lnTo>
                <a:lnTo>
                  <a:pt x="440" y="965"/>
                </a:lnTo>
                <a:lnTo>
                  <a:pt x="438" y="965"/>
                </a:lnTo>
                <a:lnTo>
                  <a:pt x="437" y="965"/>
                </a:lnTo>
                <a:lnTo>
                  <a:pt x="436" y="965"/>
                </a:lnTo>
                <a:lnTo>
                  <a:pt x="435" y="965"/>
                </a:lnTo>
                <a:lnTo>
                  <a:pt x="435" y="964"/>
                </a:lnTo>
                <a:lnTo>
                  <a:pt x="435" y="964"/>
                </a:lnTo>
                <a:lnTo>
                  <a:pt x="434" y="963"/>
                </a:lnTo>
                <a:lnTo>
                  <a:pt x="433" y="962"/>
                </a:lnTo>
                <a:lnTo>
                  <a:pt x="432" y="962"/>
                </a:lnTo>
                <a:lnTo>
                  <a:pt x="431" y="962"/>
                </a:lnTo>
                <a:lnTo>
                  <a:pt x="431" y="961"/>
                </a:lnTo>
                <a:lnTo>
                  <a:pt x="431" y="960"/>
                </a:lnTo>
                <a:lnTo>
                  <a:pt x="432" y="960"/>
                </a:lnTo>
                <a:lnTo>
                  <a:pt x="433" y="960"/>
                </a:lnTo>
                <a:lnTo>
                  <a:pt x="434" y="960"/>
                </a:lnTo>
                <a:lnTo>
                  <a:pt x="435" y="960"/>
                </a:lnTo>
                <a:lnTo>
                  <a:pt x="435" y="960"/>
                </a:lnTo>
                <a:lnTo>
                  <a:pt x="436" y="960"/>
                </a:lnTo>
                <a:lnTo>
                  <a:pt x="437" y="960"/>
                </a:lnTo>
                <a:lnTo>
                  <a:pt x="437" y="959"/>
                </a:lnTo>
                <a:lnTo>
                  <a:pt x="438" y="959"/>
                </a:lnTo>
                <a:lnTo>
                  <a:pt x="440" y="959"/>
                </a:lnTo>
                <a:lnTo>
                  <a:pt x="440" y="959"/>
                </a:lnTo>
                <a:lnTo>
                  <a:pt x="440" y="958"/>
                </a:lnTo>
                <a:lnTo>
                  <a:pt x="440" y="958"/>
                </a:lnTo>
                <a:lnTo>
                  <a:pt x="440" y="957"/>
                </a:lnTo>
                <a:lnTo>
                  <a:pt x="439" y="957"/>
                </a:lnTo>
                <a:lnTo>
                  <a:pt x="439" y="957"/>
                </a:lnTo>
                <a:lnTo>
                  <a:pt x="438" y="957"/>
                </a:lnTo>
                <a:lnTo>
                  <a:pt x="437" y="957"/>
                </a:lnTo>
                <a:lnTo>
                  <a:pt x="436" y="957"/>
                </a:lnTo>
                <a:lnTo>
                  <a:pt x="435" y="957"/>
                </a:lnTo>
                <a:lnTo>
                  <a:pt x="435" y="957"/>
                </a:lnTo>
                <a:lnTo>
                  <a:pt x="434" y="957"/>
                </a:lnTo>
                <a:lnTo>
                  <a:pt x="433" y="957"/>
                </a:lnTo>
                <a:lnTo>
                  <a:pt x="432" y="957"/>
                </a:lnTo>
                <a:lnTo>
                  <a:pt x="431" y="957"/>
                </a:lnTo>
                <a:lnTo>
                  <a:pt x="431" y="957"/>
                </a:lnTo>
                <a:lnTo>
                  <a:pt x="429" y="957"/>
                </a:lnTo>
                <a:lnTo>
                  <a:pt x="428" y="957"/>
                </a:lnTo>
                <a:lnTo>
                  <a:pt x="427" y="957"/>
                </a:lnTo>
                <a:lnTo>
                  <a:pt x="426" y="957"/>
                </a:lnTo>
                <a:lnTo>
                  <a:pt x="426" y="956"/>
                </a:lnTo>
                <a:lnTo>
                  <a:pt x="425" y="956"/>
                </a:lnTo>
                <a:lnTo>
                  <a:pt x="425" y="955"/>
                </a:lnTo>
                <a:lnTo>
                  <a:pt x="424" y="955"/>
                </a:lnTo>
                <a:lnTo>
                  <a:pt x="424" y="954"/>
                </a:lnTo>
                <a:lnTo>
                  <a:pt x="423" y="954"/>
                </a:lnTo>
                <a:lnTo>
                  <a:pt x="423" y="953"/>
                </a:lnTo>
                <a:lnTo>
                  <a:pt x="424" y="953"/>
                </a:lnTo>
                <a:lnTo>
                  <a:pt x="425" y="953"/>
                </a:lnTo>
                <a:lnTo>
                  <a:pt x="426" y="953"/>
                </a:lnTo>
                <a:lnTo>
                  <a:pt x="426" y="953"/>
                </a:lnTo>
                <a:lnTo>
                  <a:pt x="427" y="953"/>
                </a:lnTo>
                <a:lnTo>
                  <a:pt x="428" y="953"/>
                </a:lnTo>
                <a:lnTo>
                  <a:pt x="429" y="953"/>
                </a:lnTo>
                <a:lnTo>
                  <a:pt x="430" y="953"/>
                </a:lnTo>
                <a:lnTo>
                  <a:pt x="431" y="953"/>
                </a:lnTo>
                <a:lnTo>
                  <a:pt x="431" y="953"/>
                </a:lnTo>
                <a:lnTo>
                  <a:pt x="432" y="953"/>
                </a:lnTo>
                <a:lnTo>
                  <a:pt x="433" y="953"/>
                </a:lnTo>
                <a:lnTo>
                  <a:pt x="434" y="953"/>
                </a:lnTo>
                <a:lnTo>
                  <a:pt x="435" y="953"/>
                </a:lnTo>
                <a:lnTo>
                  <a:pt x="434" y="953"/>
                </a:lnTo>
                <a:lnTo>
                  <a:pt x="434" y="953"/>
                </a:lnTo>
                <a:lnTo>
                  <a:pt x="433" y="953"/>
                </a:lnTo>
                <a:lnTo>
                  <a:pt x="433" y="952"/>
                </a:lnTo>
                <a:lnTo>
                  <a:pt x="432" y="952"/>
                </a:lnTo>
                <a:lnTo>
                  <a:pt x="432" y="951"/>
                </a:lnTo>
                <a:lnTo>
                  <a:pt x="431" y="951"/>
                </a:lnTo>
                <a:lnTo>
                  <a:pt x="431" y="950"/>
                </a:lnTo>
                <a:lnTo>
                  <a:pt x="431" y="950"/>
                </a:lnTo>
                <a:lnTo>
                  <a:pt x="431" y="949"/>
                </a:lnTo>
                <a:lnTo>
                  <a:pt x="430" y="949"/>
                </a:lnTo>
                <a:lnTo>
                  <a:pt x="429" y="948"/>
                </a:lnTo>
                <a:lnTo>
                  <a:pt x="428" y="948"/>
                </a:lnTo>
                <a:lnTo>
                  <a:pt x="427" y="947"/>
                </a:lnTo>
                <a:lnTo>
                  <a:pt x="426" y="946"/>
                </a:lnTo>
                <a:lnTo>
                  <a:pt x="426" y="945"/>
                </a:lnTo>
                <a:lnTo>
                  <a:pt x="425" y="944"/>
                </a:lnTo>
                <a:lnTo>
                  <a:pt x="425" y="944"/>
                </a:lnTo>
                <a:lnTo>
                  <a:pt x="424" y="944"/>
                </a:lnTo>
                <a:lnTo>
                  <a:pt x="424" y="943"/>
                </a:lnTo>
                <a:lnTo>
                  <a:pt x="423" y="942"/>
                </a:lnTo>
                <a:lnTo>
                  <a:pt x="422" y="941"/>
                </a:lnTo>
                <a:lnTo>
                  <a:pt x="422" y="940"/>
                </a:lnTo>
                <a:lnTo>
                  <a:pt x="421" y="939"/>
                </a:lnTo>
                <a:lnTo>
                  <a:pt x="421" y="939"/>
                </a:lnTo>
                <a:lnTo>
                  <a:pt x="420" y="939"/>
                </a:lnTo>
                <a:lnTo>
                  <a:pt x="419" y="938"/>
                </a:lnTo>
                <a:lnTo>
                  <a:pt x="418" y="938"/>
                </a:lnTo>
                <a:lnTo>
                  <a:pt x="418" y="937"/>
                </a:lnTo>
                <a:lnTo>
                  <a:pt x="417" y="937"/>
                </a:lnTo>
                <a:lnTo>
                  <a:pt x="417" y="937"/>
                </a:lnTo>
                <a:lnTo>
                  <a:pt x="416" y="936"/>
                </a:lnTo>
                <a:lnTo>
                  <a:pt x="415" y="936"/>
                </a:lnTo>
                <a:lnTo>
                  <a:pt x="414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4"/>
                </a:lnTo>
                <a:lnTo>
                  <a:pt x="412" y="934"/>
                </a:lnTo>
                <a:lnTo>
                  <a:pt x="412" y="933"/>
                </a:lnTo>
                <a:lnTo>
                  <a:pt x="411" y="933"/>
                </a:lnTo>
                <a:lnTo>
                  <a:pt x="410" y="933"/>
                </a:lnTo>
                <a:lnTo>
                  <a:pt x="410" y="932"/>
                </a:lnTo>
                <a:lnTo>
                  <a:pt x="409" y="932"/>
                </a:lnTo>
                <a:lnTo>
                  <a:pt x="409" y="931"/>
                </a:lnTo>
                <a:lnTo>
                  <a:pt x="408" y="930"/>
                </a:lnTo>
                <a:lnTo>
                  <a:pt x="408" y="930"/>
                </a:lnTo>
                <a:lnTo>
                  <a:pt x="408" y="930"/>
                </a:lnTo>
                <a:lnTo>
                  <a:pt x="407" y="930"/>
                </a:lnTo>
                <a:lnTo>
                  <a:pt x="407" y="929"/>
                </a:lnTo>
                <a:lnTo>
                  <a:pt x="406" y="928"/>
                </a:lnTo>
                <a:lnTo>
                  <a:pt x="406" y="927"/>
                </a:lnTo>
                <a:lnTo>
                  <a:pt x="406" y="926"/>
                </a:lnTo>
                <a:lnTo>
                  <a:pt x="406" y="926"/>
                </a:lnTo>
                <a:lnTo>
                  <a:pt x="406" y="925"/>
                </a:lnTo>
                <a:lnTo>
                  <a:pt x="406" y="924"/>
                </a:lnTo>
                <a:lnTo>
                  <a:pt x="407" y="924"/>
                </a:lnTo>
                <a:lnTo>
                  <a:pt x="406" y="924"/>
                </a:lnTo>
                <a:lnTo>
                  <a:pt x="405" y="924"/>
                </a:lnTo>
                <a:lnTo>
                  <a:pt x="404" y="923"/>
                </a:lnTo>
                <a:lnTo>
                  <a:pt x="404" y="924"/>
                </a:lnTo>
                <a:lnTo>
                  <a:pt x="403" y="923"/>
                </a:lnTo>
                <a:lnTo>
                  <a:pt x="402" y="923"/>
                </a:lnTo>
                <a:lnTo>
                  <a:pt x="401" y="922"/>
                </a:lnTo>
                <a:lnTo>
                  <a:pt x="400" y="921"/>
                </a:lnTo>
                <a:lnTo>
                  <a:pt x="399" y="921"/>
                </a:lnTo>
                <a:lnTo>
                  <a:pt x="399" y="921"/>
                </a:lnTo>
                <a:lnTo>
                  <a:pt x="399" y="920"/>
                </a:lnTo>
                <a:lnTo>
                  <a:pt x="398" y="919"/>
                </a:lnTo>
                <a:lnTo>
                  <a:pt x="397" y="918"/>
                </a:lnTo>
                <a:lnTo>
                  <a:pt x="397" y="917"/>
                </a:lnTo>
                <a:lnTo>
                  <a:pt x="396" y="917"/>
                </a:lnTo>
                <a:lnTo>
                  <a:pt x="396" y="916"/>
                </a:lnTo>
                <a:lnTo>
                  <a:pt x="396" y="915"/>
                </a:lnTo>
                <a:lnTo>
                  <a:pt x="395" y="915"/>
                </a:lnTo>
                <a:lnTo>
                  <a:pt x="395" y="914"/>
                </a:lnTo>
                <a:lnTo>
                  <a:pt x="395" y="914"/>
                </a:lnTo>
                <a:lnTo>
                  <a:pt x="395" y="913"/>
                </a:lnTo>
                <a:lnTo>
                  <a:pt x="395" y="912"/>
                </a:lnTo>
                <a:lnTo>
                  <a:pt x="394" y="912"/>
                </a:lnTo>
                <a:lnTo>
                  <a:pt x="394" y="912"/>
                </a:lnTo>
                <a:lnTo>
                  <a:pt x="393" y="911"/>
                </a:lnTo>
                <a:lnTo>
                  <a:pt x="392" y="910"/>
                </a:lnTo>
                <a:lnTo>
                  <a:pt x="391" y="909"/>
                </a:lnTo>
                <a:lnTo>
                  <a:pt x="390" y="909"/>
                </a:lnTo>
                <a:lnTo>
                  <a:pt x="390" y="908"/>
                </a:lnTo>
                <a:lnTo>
                  <a:pt x="390" y="908"/>
                </a:lnTo>
                <a:lnTo>
                  <a:pt x="389" y="908"/>
                </a:lnTo>
                <a:lnTo>
                  <a:pt x="388" y="908"/>
                </a:lnTo>
                <a:lnTo>
                  <a:pt x="387" y="908"/>
                </a:lnTo>
                <a:lnTo>
                  <a:pt x="386" y="908"/>
                </a:lnTo>
                <a:lnTo>
                  <a:pt x="385" y="907"/>
                </a:lnTo>
                <a:lnTo>
                  <a:pt x="385" y="906"/>
                </a:lnTo>
                <a:lnTo>
                  <a:pt x="384" y="906"/>
                </a:lnTo>
                <a:lnTo>
                  <a:pt x="384" y="905"/>
                </a:lnTo>
                <a:lnTo>
                  <a:pt x="383" y="904"/>
                </a:lnTo>
                <a:lnTo>
                  <a:pt x="382" y="903"/>
                </a:lnTo>
                <a:lnTo>
                  <a:pt x="381" y="903"/>
                </a:lnTo>
                <a:lnTo>
                  <a:pt x="381" y="902"/>
                </a:lnTo>
                <a:lnTo>
                  <a:pt x="380" y="901"/>
                </a:lnTo>
                <a:lnTo>
                  <a:pt x="380" y="900"/>
                </a:lnTo>
                <a:lnTo>
                  <a:pt x="379" y="900"/>
                </a:lnTo>
                <a:lnTo>
                  <a:pt x="379" y="899"/>
                </a:lnTo>
                <a:lnTo>
                  <a:pt x="378" y="899"/>
                </a:lnTo>
                <a:lnTo>
                  <a:pt x="378" y="899"/>
                </a:lnTo>
                <a:lnTo>
                  <a:pt x="377" y="899"/>
                </a:lnTo>
                <a:lnTo>
                  <a:pt x="377" y="898"/>
                </a:lnTo>
                <a:lnTo>
                  <a:pt x="376" y="898"/>
                </a:lnTo>
                <a:lnTo>
                  <a:pt x="376" y="897"/>
                </a:lnTo>
                <a:lnTo>
                  <a:pt x="376" y="897"/>
                </a:lnTo>
                <a:lnTo>
                  <a:pt x="376" y="896"/>
                </a:lnTo>
                <a:lnTo>
                  <a:pt x="375" y="895"/>
                </a:lnTo>
                <a:lnTo>
                  <a:pt x="375" y="894"/>
                </a:lnTo>
                <a:lnTo>
                  <a:pt x="374" y="894"/>
                </a:lnTo>
                <a:lnTo>
                  <a:pt x="374" y="894"/>
                </a:lnTo>
                <a:lnTo>
                  <a:pt x="373" y="894"/>
                </a:lnTo>
                <a:lnTo>
                  <a:pt x="373" y="893"/>
                </a:lnTo>
                <a:lnTo>
                  <a:pt x="372" y="893"/>
                </a:lnTo>
                <a:lnTo>
                  <a:pt x="372" y="892"/>
                </a:lnTo>
                <a:lnTo>
                  <a:pt x="372" y="892"/>
                </a:lnTo>
                <a:lnTo>
                  <a:pt x="372" y="891"/>
                </a:lnTo>
                <a:lnTo>
                  <a:pt x="371" y="891"/>
                </a:lnTo>
                <a:lnTo>
                  <a:pt x="371" y="890"/>
                </a:lnTo>
                <a:lnTo>
                  <a:pt x="370" y="890"/>
                </a:lnTo>
                <a:lnTo>
                  <a:pt x="370" y="890"/>
                </a:lnTo>
                <a:lnTo>
                  <a:pt x="369" y="889"/>
                </a:lnTo>
                <a:lnTo>
                  <a:pt x="368" y="888"/>
                </a:lnTo>
                <a:lnTo>
                  <a:pt x="368" y="887"/>
                </a:lnTo>
                <a:lnTo>
                  <a:pt x="367" y="887"/>
                </a:lnTo>
                <a:lnTo>
                  <a:pt x="367" y="886"/>
                </a:lnTo>
                <a:lnTo>
                  <a:pt x="367" y="886"/>
                </a:lnTo>
                <a:lnTo>
                  <a:pt x="367" y="885"/>
                </a:lnTo>
                <a:lnTo>
                  <a:pt x="366" y="885"/>
                </a:lnTo>
                <a:lnTo>
                  <a:pt x="366" y="885"/>
                </a:lnTo>
                <a:lnTo>
                  <a:pt x="365" y="885"/>
                </a:lnTo>
                <a:lnTo>
                  <a:pt x="365" y="884"/>
                </a:lnTo>
                <a:lnTo>
                  <a:pt x="364" y="884"/>
                </a:lnTo>
                <a:lnTo>
                  <a:pt x="364" y="883"/>
                </a:lnTo>
                <a:lnTo>
                  <a:pt x="363" y="882"/>
                </a:lnTo>
                <a:lnTo>
                  <a:pt x="363" y="881"/>
                </a:lnTo>
                <a:lnTo>
                  <a:pt x="363" y="881"/>
                </a:lnTo>
                <a:lnTo>
                  <a:pt x="363" y="881"/>
                </a:lnTo>
                <a:lnTo>
                  <a:pt x="362" y="881"/>
                </a:lnTo>
                <a:lnTo>
                  <a:pt x="362" y="880"/>
                </a:lnTo>
                <a:lnTo>
                  <a:pt x="361" y="880"/>
                </a:lnTo>
                <a:lnTo>
                  <a:pt x="361" y="879"/>
                </a:lnTo>
                <a:lnTo>
                  <a:pt x="360" y="879"/>
                </a:lnTo>
                <a:lnTo>
                  <a:pt x="360" y="878"/>
                </a:lnTo>
                <a:lnTo>
                  <a:pt x="359" y="878"/>
                </a:lnTo>
                <a:lnTo>
                  <a:pt x="358" y="878"/>
                </a:lnTo>
                <a:lnTo>
                  <a:pt x="358" y="877"/>
                </a:lnTo>
                <a:lnTo>
                  <a:pt x="358" y="877"/>
                </a:lnTo>
                <a:lnTo>
                  <a:pt x="357" y="876"/>
                </a:lnTo>
                <a:lnTo>
                  <a:pt x="356" y="876"/>
                </a:lnTo>
                <a:lnTo>
                  <a:pt x="355" y="876"/>
                </a:lnTo>
                <a:lnTo>
                  <a:pt x="354" y="876"/>
                </a:lnTo>
                <a:lnTo>
                  <a:pt x="354" y="875"/>
                </a:lnTo>
                <a:lnTo>
                  <a:pt x="353" y="875"/>
                </a:lnTo>
                <a:lnTo>
                  <a:pt x="352" y="874"/>
                </a:lnTo>
                <a:lnTo>
                  <a:pt x="351" y="874"/>
                </a:lnTo>
                <a:lnTo>
                  <a:pt x="350" y="874"/>
                </a:lnTo>
                <a:lnTo>
                  <a:pt x="350" y="873"/>
                </a:lnTo>
                <a:lnTo>
                  <a:pt x="349" y="873"/>
                </a:lnTo>
                <a:lnTo>
                  <a:pt x="349" y="872"/>
                </a:lnTo>
                <a:lnTo>
                  <a:pt x="349" y="872"/>
                </a:lnTo>
                <a:lnTo>
                  <a:pt x="348" y="872"/>
                </a:lnTo>
                <a:lnTo>
                  <a:pt x="348" y="872"/>
                </a:lnTo>
                <a:lnTo>
                  <a:pt x="347" y="872"/>
                </a:lnTo>
                <a:lnTo>
                  <a:pt x="347" y="871"/>
                </a:lnTo>
                <a:lnTo>
                  <a:pt x="346" y="871"/>
                </a:lnTo>
                <a:lnTo>
                  <a:pt x="345" y="871"/>
                </a:lnTo>
                <a:lnTo>
                  <a:pt x="345" y="870"/>
                </a:lnTo>
                <a:lnTo>
                  <a:pt x="345" y="870"/>
                </a:lnTo>
                <a:lnTo>
                  <a:pt x="344" y="870"/>
                </a:lnTo>
                <a:lnTo>
                  <a:pt x="344" y="869"/>
                </a:lnTo>
                <a:lnTo>
                  <a:pt x="343" y="869"/>
                </a:lnTo>
                <a:lnTo>
                  <a:pt x="342" y="868"/>
                </a:lnTo>
                <a:lnTo>
                  <a:pt x="341" y="868"/>
                </a:lnTo>
                <a:lnTo>
                  <a:pt x="341" y="867"/>
                </a:lnTo>
                <a:lnTo>
                  <a:pt x="340" y="867"/>
                </a:lnTo>
                <a:lnTo>
                  <a:pt x="340" y="867"/>
                </a:lnTo>
                <a:lnTo>
                  <a:pt x="340" y="867"/>
                </a:lnTo>
                <a:lnTo>
                  <a:pt x="339" y="867"/>
                </a:lnTo>
                <a:lnTo>
                  <a:pt x="338" y="867"/>
                </a:lnTo>
                <a:lnTo>
                  <a:pt x="338" y="866"/>
                </a:lnTo>
                <a:lnTo>
                  <a:pt x="337" y="866"/>
                </a:lnTo>
                <a:lnTo>
                  <a:pt x="337" y="865"/>
                </a:lnTo>
                <a:lnTo>
                  <a:pt x="336" y="865"/>
                </a:lnTo>
                <a:lnTo>
                  <a:pt x="336" y="865"/>
                </a:lnTo>
                <a:lnTo>
                  <a:pt x="336" y="864"/>
                </a:lnTo>
                <a:lnTo>
                  <a:pt x="335" y="864"/>
                </a:lnTo>
                <a:lnTo>
                  <a:pt x="334" y="863"/>
                </a:lnTo>
                <a:lnTo>
                  <a:pt x="333" y="863"/>
                </a:lnTo>
                <a:lnTo>
                  <a:pt x="332" y="863"/>
                </a:lnTo>
                <a:lnTo>
                  <a:pt x="331" y="863"/>
                </a:lnTo>
                <a:lnTo>
                  <a:pt x="331" y="863"/>
                </a:lnTo>
                <a:lnTo>
                  <a:pt x="330" y="863"/>
                </a:lnTo>
                <a:lnTo>
                  <a:pt x="329" y="863"/>
                </a:lnTo>
                <a:lnTo>
                  <a:pt x="327" y="863"/>
                </a:lnTo>
                <a:lnTo>
                  <a:pt x="327" y="863"/>
                </a:lnTo>
                <a:lnTo>
                  <a:pt x="326" y="863"/>
                </a:lnTo>
                <a:lnTo>
                  <a:pt x="326" y="862"/>
                </a:lnTo>
                <a:lnTo>
                  <a:pt x="325" y="862"/>
                </a:lnTo>
                <a:lnTo>
                  <a:pt x="324" y="862"/>
                </a:lnTo>
                <a:lnTo>
                  <a:pt x="323" y="861"/>
                </a:lnTo>
                <a:lnTo>
                  <a:pt x="322" y="861"/>
                </a:lnTo>
                <a:lnTo>
                  <a:pt x="322" y="860"/>
                </a:lnTo>
                <a:lnTo>
                  <a:pt x="322" y="860"/>
                </a:lnTo>
                <a:lnTo>
                  <a:pt x="321" y="860"/>
                </a:lnTo>
                <a:lnTo>
                  <a:pt x="320" y="860"/>
                </a:lnTo>
                <a:lnTo>
                  <a:pt x="320" y="859"/>
                </a:lnTo>
                <a:lnTo>
                  <a:pt x="319" y="859"/>
                </a:lnTo>
                <a:lnTo>
                  <a:pt x="318" y="859"/>
                </a:lnTo>
                <a:lnTo>
                  <a:pt x="318" y="859"/>
                </a:lnTo>
                <a:lnTo>
                  <a:pt x="317" y="859"/>
                </a:lnTo>
                <a:lnTo>
                  <a:pt x="316" y="859"/>
                </a:lnTo>
                <a:lnTo>
                  <a:pt x="315" y="859"/>
                </a:lnTo>
                <a:lnTo>
                  <a:pt x="314" y="859"/>
                </a:lnTo>
                <a:lnTo>
                  <a:pt x="313" y="859"/>
                </a:lnTo>
                <a:lnTo>
                  <a:pt x="313" y="859"/>
                </a:lnTo>
                <a:lnTo>
                  <a:pt x="313" y="858"/>
                </a:lnTo>
                <a:lnTo>
                  <a:pt x="312" y="858"/>
                </a:lnTo>
                <a:lnTo>
                  <a:pt x="312" y="858"/>
                </a:lnTo>
                <a:lnTo>
                  <a:pt x="312" y="856"/>
                </a:lnTo>
                <a:lnTo>
                  <a:pt x="312" y="855"/>
                </a:lnTo>
                <a:lnTo>
                  <a:pt x="312" y="854"/>
                </a:lnTo>
                <a:lnTo>
                  <a:pt x="312" y="854"/>
                </a:lnTo>
                <a:lnTo>
                  <a:pt x="312" y="853"/>
                </a:lnTo>
                <a:lnTo>
                  <a:pt x="312" y="852"/>
                </a:lnTo>
                <a:lnTo>
                  <a:pt x="312" y="851"/>
                </a:lnTo>
                <a:lnTo>
                  <a:pt x="312" y="850"/>
                </a:lnTo>
                <a:lnTo>
                  <a:pt x="312" y="849"/>
                </a:lnTo>
                <a:lnTo>
                  <a:pt x="312" y="849"/>
                </a:lnTo>
                <a:lnTo>
                  <a:pt x="312" y="848"/>
                </a:lnTo>
                <a:lnTo>
                  <a:pt x="312" y="847"/>
                </a:lnTo>
                <a:lnTo>
                  <a:pt x="312" y="846"/>
                </a:lnTo>
                <a:lnTo>
                  <a:pt x="312" y="845"/>
                </a:lnTo>
                <a:lnTo>
                  <a:pt x="312" y="845"/>
                </a:lnTo>
                <a:lnTo>
                  <a:pt x="312" y="844"/>
                </a:lnTo>
                <a:lnTo>
                  <a:pt x="312" y="843"/>
                </a:lnTo>
                <a:lnTo>
                  <a:pt x="312" y="842"/>
                </a:lnTo>
                <a:lnTo>
                  <a:pt x="312" y="841"/>
                </a:lnTo>
                <a:lnTo>
                  <a:pt x="312" y="840"/>
                </a:lnTo>
                <a:lnTo>
                  <a:pt x="312" y="840"/>
                </a:lnTo>
                <a:lnTo>
                  <a:pt x="312" y="839"/>
                </a:lnTo>
                <a:lnTo>
                  <a:pt x="312" y="838"/>
                </a:lnTo>
                <a:lnTo>
                  <a:pt x="312" y="837"/>
                </a:lnTo>
                <a:lnTo>
                  <a:pt x="312" y="836"/>
                </a:lnTo>
                <a:lnTo>
                  <a:pt x="312" y="835"/>
                </a:lnTo>
                <a:lnTo>
                  <a:pt x="312" y="835"/>
                </a:lnTo>
                <a:lnTo>
                  <a:pt x="312" y="834"/>
                </a:lnTo>
                <a:lnTo>
                  <a:pt x="312" y="833"/>
                </a:lnTo>
                <a:lnTo>
                  <a:pt x="312" y="832"/>
                </a:lnTo>
                <a:lnTo>
                  <a:pt x="312" y="831"/>
                </a:lnTo>
                <a:lnTo>
                  <a:pt x="312" y="831"/>
                </a:lnTo>
                <a:lnTo>
                  <a:pt x="312" y="830"/>
                </a:lnTo>
                <a:lnTo>
                  <a:pt x="312" y="829"/>
                </a:lnTo>
                <a:lnTo>
                  <a:pt x="312" y="828"/>
                </a:lnTo>
                <a:lnTo>
                  <a:pt x="312" y="827"/>
                </a:lnTo>
                <a:lnTo>
                  <a:pt x="312" y="826"/>
                </a:lnTo>
                <a:lnTo>
                  <a:pt x="312" y="826"/>
                </a:lnTo>
                <a:lnTo>
                  <a:pt x="312" y="825"/>
                </a:lnTo>
                <a:lnTo>
                  <a:pt x="311" y="824"/>
                </a:lnTo>
                <a:lnTo>
                  <a:pt x="311" y="823"/>
                </a:lnTo>
                <a:lnTo>
                  <a:pt x="312" y="823"/>
                </a:lnTo>
                <a:lnTo>
                  <a:pt x="312" y="822"/>
                </a:lnTo>
                <a:lnTo>
                  <a:pt x="312" y="822"/>
                </a:lnTo>
                <a:lnTo>
                  <a:pt x="312" y="821"/>
                </a:lnTo>
                <a:lnTo>
                  <a:pt x="312" y="820"/>
                </a:lnTo>
                <a:lnTo>
                  <a:pt x="311" y="820"/>
                </a:lnTo>
                <a:lnTo>
                  <a:pt x="311" y="819"/>
                </a:lnTo>
                <a:lnTo>
                  <a:pt x="311" y="818"/>
                </a:lnTo>
                <a:lnTo>
                  <a:pt x="311" y="817"/>
                </a:lnTo>
                <a:lnTo>
                  <a:pt x="311" y="817"/>
                </a:lnTo>
                <a:lnTo>
                  <a:pt x="310" y="816"/>
                </a:lnTo>
                <a:lnTo>
                  <a:pt x="310" y="815"/>
                </a:lnTo>
                <a:lnTo>
                  <a:pt x="310" y="814"/>
                </a:lnTo>
                <a:lnTo>
                  <a:pt x="309" y="814"/>
                </a:lnTo>
                <a:lnTo>
                  <a:pt x="309" y="813"/>
                </a:lnTo>
                <a:lnTo>
                  <a:pt x="309" y="813"/>
                </a:lnTo>
                <a:lnTo>
                  <a:pt x="309" y="812"/>
                </a:lnTo>
                <a:lnTo>
                  <a:pt x="309" y="812"/>
                </a:lnTo>
                <a:lnTo>
                  <a:pt x="309" y="811"/>
                </a:lnTo>
                <a:lnTo>
                  <a:pt x="308" y="811"/>
                </a:lnTo>
                <a:lnTo>
                  <a:pt x="308" y="810"/>
                </a:lnTo>
                <a:lnTo>
                  <a:pt x="307" y="810"/>
                </a:lnTo>
                <a:lnTo>
                  <a:pt x="307" y="809"/>
                </a:lnTo>
                <a:lnTo>
                  <a:pt x="306" y="809"/>
                </a:lnTo>
                <a:lnTo>
                  <a:pt x="306" y="808"/>
                </a:lnTo>
                <a:lnTo>
                  <a:pt x="305" y="808"/>
                </a:lnTo>
                <a:lnTo>
                  <a:pt x="304" y="808"/>
                </a:lnTo>
                <a:lnTo>
                  <a:pt x="304" y="808"/>
                </a:lnTo>
                <a:lnTo>
                  <a:pt x="303" y="808"/>
                </a:lnTo>
                <a:lnTo>
                  <a:pt x="303" y="809"/>
                </a:lnTo>
                <a:lnTo>
                  <a:pt x="302" y="809"/>
                </a:lnTo>
                <a:lnTo>
                  <a:pt x="302" y="810"/>
                </a:lnTo>
                <a:lnTo>
                  <a:pt x="302" y="811"/>
                </a:lnTo>
                <a:lnTo>
                  <a:pt x="302" y="812"/>
                </a:lnTo>
                <a:lnTo>
                  <a:pt x="302" y="813"/>
                </a:lnTo>
                <a:lnTo>
                  <a:pt x="302" y="813"/>
                </a:lnTo>
                <a:lnTo>
                  <a:pt x="302" y="814"/>
                </a:lnTo>
                <a:lnTo>
                  <a:pt x="303" y="814"/>
                </a:lnTo>
                <a:lnTo>
                  <a:pt x="304" y="814"/>
                </a:lnTo>
                <a:lnTo>
                  <a:pt x="304" y="815"/>
                </a:lnTo>
                <a:lnTo>
                  <a:pt x="304" y="815"/>
                </a:lnTo>
                <a:lnTo>
                  <a:pt x="304" y="816"/>
                </a:lnTo>
                <a:lnTo>
                  <a:pt x="304" y="817"/>
                </a:lnTo>
                <a:lnTo>
                  <a:pt x="304" y="817"/>
                </a:lnTo>
                <a:lnTo>
                  <a:pt x="304" y="817"/>
                </a:lnTo>
                <a:lnTo>
                  <a:pt x="304" y="818"/>
                </a:lnTo>
                <a:lnTo>
                  <a:pt x="304" y="819"/>
                </a:lnTo>
                <a:lnTo>
                  <a:pt x="304" y="820"/>
                </a:lnTo>
                <a:lnTo>
                  <a:pt x="304" y="821"/>
                </a:lnTo>
                <a:lnTo>
                  <a:pt x="304" y="822"/>
                </a:lnTo>
                <a:lnTo>
                  <a:pt x="304" y="822"/>
                </a:lnTo>
                <a:lnTo>
                  <a:pt x="304" y="823"/>
                </a:lnTo>
                <a:lnTo>
                  <a:pt x="304" y="824"/>
                </a:lnTo>
                <a:lnTo>
                  <a:pt x="304" y="825"/>
                </a:lnTo>
                <a:lnTo>
                  <a:pt x="304" y="826"/>
                </a:lnTo>
                <a:lnTo>
                  <a:pt x="304" y="826"/>
                </a:lnTo>
                <a:lnTo>
                  <a:pt x="304" y="827"/>
                </a:lnTo>
                <a:lnTo>
                  <a:pt x="304" y="828"/>
                </a:lnTo>
                <a:lnTo>
                  <a:pt x="304" y="829"/>
                </a:lnTo>
                <a:lnTo>
                  <a:pt x="304" y="830"/>
                </a:lnTo>
                <a:lnTo>
                  <a:pt x="304" y="831"/>
                </a:lnTo>
                <a:lnTo>
                  <a:pt x="304" y="831"/>
                </a:lnTo>
                <a:lnTo>
                  <a:pt x="304" y="832"/>
                </a:lnTo>
                <a:lnTo>
                  <a:pt x="304" y="833"/>
                </a:lnTo>
                <a:lnTo>
                  <a:pt x="304" y="834"/>
                </a:lnTo>
                <a:lnTo>
                  <a:pt x="304" y="835"/>
                </a:lnTo>
                <a:lnTo>
                  <a:pt x="304" y="835"/>
                </a:lnTo>
                <a:lnTo>
                  <a:pt x="304" y="836"/>
                </a:lnTo>
                <a:lnTo>
                  <a:pt x="304" y="837"/>
                </a:lnTo>
                <a:lnTo>
                  <a:pt x="304" y="838"/>
                </a:lnTo>
                <a:lnTo>
                  <a:pt x="304" y="839"/>
                </a:lnTo>
                <a:lnTo>
                  <a:pt x="304" y="840"/>
                </a:lnTo>
                <a:lnTo>
                  <a:pt x="304" y="841"/>
                </a:lnTo>
                <a:lnTo>
                  <a:pt x="304" y="842"/>
                </a:lnTo>
                <a:lnTo>
                  <a:pt x="304" y="843"/>
                </a:lnTo>
                <a:lnTo>
                  <a:pt x="304" y="844"/>
                </a:lnTo>
                <a:lnTo>
                  <a:pt x="304" y="845"/>
                </a:lnTo>
                <a:lnTo>
                  <a:pt x="304" y="845"/>
                </a:lnTo>
                <a:lnTo>
                  <a:pt x="304" y="846"/>
                </a:lnTo>
                <a:lnTo>
                  <a:pt x="304" y="847"/>
                </a:lnTo>
                <a:lnTo>
                  <a:pt x="304" y="848"/>
                </a:lnTo>
                <a:lnTo>
                  <a:pt x="304" y="849"/>
                </a:lnTo>
                <a:lnTo>
                  <a:pt x="304" y="849"/>
                </a:lnTo>
                <a:lnTo>
                  <a:pt x="304" y="850"/>
                </a:lnTo>
                <a:lnTo>
                  <a:pt x="304" y="851"/>
                </a:lnTo>
                <a:lnTo>
                  <a:pt x="304" y="852"/>
                </a:lnTo>
                <a:lnTo>
                  <a:pt x="304" y="853"/>
                </a:lnTo>
                <a:lnTo>
                  <a:pt x="304" y="854"/>
                </a:lnTo>
                <a:lnTo>
                  <a:pt x="304" y="854"/>
                </a:lnTo>
                <a:lnTo>
                  <a:pt x="304" y="855"/>
                </a:lnTo>
                <a:lnTo>
                  <a:pt x="304" y="857"/>
                </a:lnTo>
                <a:lnTo>
                  <a:pt x="304" y="858"/>
                </a:lnTo>
                <a:lnTo>
                  <a:pt x="304" y="858"/>
                </a:lnTo>
                <a:lnTo>
                  <a:pt x="304" y="859"/>
                </a:lnTo>
                <a:lnTo>
                  <a:pt x="304" y="862"/>
                </a:lnTo>
                <a:lnTo>
                  <a:pt x="303" y="862"/>
                </a:lnTo>
                <a:lnTo>
                  <a:pt x="302" y="862"/>
                </a:lnTo>
                <a:lnTo>
                  <a:pt x="301" y="862"/>
                </a:lnTo>
                <a:lnTo>
                  <a:pt x="300" y="862"/>
                </a:lnTo>
                <a:lnTo>
                  <a:pt x="300" y="862"/>
                </a:lnTo>
                <a:lnTo>
                  <a:pt x="299" y="862"/>
                </a:lnTo>
                <a:lnTo>
                  <a:pt x="298" y="862"/>
                </a:lnTo>
                <a:lnTo>
                  <a:pt x="297" y="862"/>
                </a:lnTo>
                <a:lnTo>
                  <a:pt x="297" y="861"/>
                </a:lnTo>
                <a:lnTo>
                  <a:pt x="297" y="860"/>
                </a:lnTo>
                <a:lnTo>
                  <a:pt x="297" y="859"/>
                </a:lnTo>
                <a:lnTo>
                  <a:pt x="297" y="858"/>
                </a:lnTo>
                <a:lnTo>
                  <a:pt x="297" y="858"/>
                </a:lnTo>
                <a:lnTo>
                  <a:pt x="297" y="857"/>
                </a:lnTo>
                <a:lnTo>
                  <a:pt x="297" y="856"/>
                </a:lnTo>
                <a:lnTo>
                  <a:pt x="297" y="855"/>
                </a:lnTo>
                <a:lnTo>
                  <a:pt x="297" y="854"/>
                </a:lnTo>
                <a:lnTo>
                  <a:pt x="297" y="854"/>
                </a:lnTo>
                <a:lnTo>
                  <a:pt x="297" y="853"/>
                </a:lnTo>
                <a:lnTo>
                  <a:pt x="297" y="852"/>
                </a:lnTo>
                <a:lnTo>
                  <a:pt x="297" y="851"/>
                </a:lnTo>
                <a:lnTo>
                  <a:pt x="297" y="850"/>
                </a:lnTo>
                <a:lnTo>
                  <a:pt x="297" y="849"/>
                </a:lnTo>
                <a:lnTo>
                  <a:pt x="297" y="849"/>
                </a:lnTo>
                <a:lnTo>
                  <a:pt x="297" y="848"/>
                </a:lnTo>
                <a:lnTo>
                  <a:pt x="297" y="847"/>
                </a:lnTo>
                <a:lnTo>
                  <a:pt x="297" y="846"/>
                </a:lnTo>
                <a:lnTo>
                  <a:pt x="297" y="845"/>
                </a:lnTo>
                <a:lnTo>
                  <a:pt x="297" y="845"/>
                </a:lnTo>
                <a:lnTo>
                  <a:pt x="297" y="844"/>
                </a:lnTo>
                <a:lnTo>
                  <a:pt x="297" y="843"/>
                </a:lnTo>
                <a:lnTo>
                  <a:pt x="297" y="842"/>
                </a:lnTo>
                <a:lnTo>
                  <a:pt x="297" y="841"/>
                </a:lnTo>
                <a:lnTo>
                  <a:pt x="297" y="840"/>
                </a:lnTo>
                <a:lnTo>
                  <a:pt x="297" y="840"/>
                </a:lnTo>
                <a:lnTo>
                  <a:pt x="297" y="839"/>
                </a:lnTo>
                <a:lnTo>
                  <a:pt x="297" y="838"/>
                </a:lnTo>
                <a:lnTo>
                  <a:pt x="297" y="837"/>
                </a:lnTo>
                <a:lnTo>
                  <a:pt x="297" y="836"/>
                </a:lnTo>
                <a:lnTo>
                  <a:pt x="297" y="835"/>
                </a:lnTo>
                <a:lnTo>
                  <a:pt x="297" y="835"/>
                </a:lnTo>
                <a:lnTo>
                  <a:pt x="297" y="833"/>
                </a:lnTo>
                <a:lnTo>
                  <a:pt x="297" y="832"/>
                </a:lnTo>
                <a:lnTo>
                  <a:pt x="297" y="831"/>
                </a:lnTo>
                <a:lnTo>
                  <a:pt x="297" y="831"/>
                </a:lnTo>
                <a:lnTo>
                  <a:pt x="297" y="830"/>
                </a:lnTo>
                <a:lnTo>
                  <a:pt x="297" y="829"/>
                </a:lnTo>
                <a:lnTo>
                  <a:pt x="297" y="828"/>
                </a:lnTo>
                <a:lnTo>
                  <a:pt x="297" y="827"/>
                </a:lnTo>
                <a:lnTo>
                  <a:pt x="297" y="826"/>
                </a:lnTo>
                <a:lnTo>
                  <a:pt x="297" y="826"/>
                </a:lnTo>
                <a:lnTo>
                  <a:pt x="297" y="825"/>
                </a:lnTo>
                <a:lnTo>
                  <a:pt x="297" y="824"/>
                </a:lnTo>
                <a:lnTo>
                  <a:pt x="297" y="823"/>
                </a:lnTo>
                <a:lnTo>
                  <a:pt x="297" y="822"/>
                </a:lnTo>
                <a:lnTo>
                  <a:pt x="297" y="821"/>
                </a:lnTo>
                <a:lnTo>
                  <a:pt x="298" y="821"/>
                </a:lnTo>
                <a:lnTo>
                  <a:pt x="298" y="820"/>
                </a:lnTo>
                <a:lnTo>
                  <a:pt x="298" y="819"/>
                </a:lnTo>
                <a:lnTo>
                  <a:pt x="298" y="818"/>
                </a:lnTo>
                <a:lnTo>
                  <a:pt x="297" y="818"/>
                </a:lnTo>
                <a:lnTo>
                  <a:pt x="296" y="818"/>
                </a:lnTo>
                <a:lnTo>
                  <a:pt x="295" y="818"/>
                </a:lnTo>
                <a:lnTo>
                  <a:pt x="295" y="818"/>
                </a:lnTo>
                <a:lnTo>
                  <a:pt x="294" y="818"/>
                </a:lnTo>
                <a:lnTo>
                  <a:pt x="293" y="818"/>
                </a:lnTo>
                <a:lnTo>
                  <a:pt x="291" y="818"/>
                </a:lnTo>
                <a:lnTo>
                  <a:pt x="291" y="818"/>
                </a:lnTo>
                <a:lnTo>
                  <a:pt x="290" y="818"/>
                </a:lnTo>
                <a:lnTo>
                  <a:pt x="289" y="818"/>
                </a:lnTo>
                <a:lnTo>
                  <a:pt x="289" y="819"/>
                </a:lnTo>
                <a:lnTo>
                  <a:pt x="288" y="819"/>
                </a:lnTo>
                <a:lnTo>
                  <a:pt x="287" y="819"/>
                </a:lnTo>
                <a:lnTo>
                  <a:pt x="287" y="820"/>
                </a:lnTo>
                <a:lnTo>
                  <a:pt x="287" y="821"/>
                </a:lnTo>
                <a:lnTo>
                  <a:pt x="288" y="821"/>
                </a:lnTo>
                <a:lnTo>
                  <a:pt x="289" y="821"/>
                </a:lnTo>
                <a:lnTo>
                  <a:pt x="289" y="822"/>
                </a:lnTo>
                <a:lnTo>
                  <a:pt x="289" y="822"/>
                </a:lnTo>
                <a:lnTo>
                  <a:pt x="289" y="823"/>
                </a:lnTo>
                <a:lnTo>
                  <a:pt x="289" y="824"/>
                </a:lnTo>
                <a:lnTo>
                  <a:pt x="289" y="825"/>
                </a:lnTo>
                <a:lnTo>
                  <a:pt x="289" y="826"/>
                </a:lnTo>
                <a:lnTo>
                  <a:pt x="289" y="826"/>
                </a:lnTo>
                <a:lnTo>
                  <a:pt x="289" y="827"/>
                </a:lnTo>
                <a:lnTo>
                  <a:pt x="289" y="828"/>
                </a:lnTo>
                <a:lnTo>
                  <a:pt x="289" y="829"/>
                </a:lnTo>
                <a:lnTo>
                  <a:pt x="289" y="830"/>
                </a:lnTo>
                <a:lnTo>
                  <a:pt x="289" y="831"/>
                </a:lnTo>
                <a:lnTo>
                  <a:pt x="289" y="831"/>
                </a:lnTo>
                <a:lnTo>
                  <a:pt x="289" y="832"/>
                </a:lnTo>
                <a:lnTo>
                  <a:pt x="289" y="833"/>
                </a:lnTo>
                <a:lnTo>
                  <a:pt x="289" y="834"/>
                </a:lnTo>
                <a:lnTo>
                  <a:pt x="289" y="835"/>
                </a:lnTo>
                <a:lnTo>
                  <a:pt x="289" y="835"/>
                </a:lnTo>
                <a:lnTo>
                  <a:pt x="289" y="836"/>
                </a:lnTo>
                <a:lnTo>
                  <a:pt x="289" y="837"/>
                </a:lnTo>
                <a:lnTo>
                  <a:pt x="289" y="838"/>
                </a:lnTo>
                <a:lnTo>
                  <a:pt x="290" y="839"/>
                </a:lnTo>
                <a:lnTo>
                  <a:pt x="290" y="840"/>
                </a:lnTo>
                <a:lnTo>
                  <a:pt x="290" y="840"/>
                </a:lnTo>
                <a:lnTo>
                  <a:pt x="290" y="841"/>
                </a:lnTo>
                <a:lnTo>
                  <a:pt x="290" y="842"/>
                </a:lnTo>
                <a:lnTo>
                  <a:pt x="290" y="843"/>
                </a:lnTo>
                <a:lnTo>
                  <a:pt x="290" y="844"/>
                </a:lnTo>
                <a:lnTo>
                  <a:pt x="290" y="845"/>
                </a:lnTo>
                <a:lnTo>
                  <a:pt x="290" y="845"/>
                </a:lnTo>
                <a:lnTo>
                  <a:pt x="290" y="846"/>
                </a:lnTo>
                <a:lnTo>
                  <a:pt x="290" y="847"/>
                </a:lnTo>
                <a:lnTo>
                  <a:pt x="290" y="848"/>
                </a:lnTo>
                <a:lnTo>
                  <a:pt x="290" y="849"/>
                </a:lnTo>
                <a:lnTo>
                  <a:pt x="290" y="849"/>
                </a:lnTo>
                <a:lnTo>
                  <a:pt x="290" y="850"/>
                </a:lnTo>
                <a:lnTo>
                  <a:pt x="290" y="851"/>
                </a:lnTo>
                <a:lnTo>
                  <a:pt x="290" y="852"/>
                </a:lnTo>
                <a:lnTo>
                  <a:pt x="290" y="853"/>
                </a:lnTo>
                <a:lnTo>
                  <a:pt x="290" y="854"/>
                </a:lnTo>
                <a:lnTo>
                  <a:pt x="290" y="854"/>
                </a:lnTo>
                <a:lnTo>
                  <a:pt x="290" y="855"/>
                </a:lnTo>
                <a:lnTo>
                  <a:pt x="290" y="856"/>
                </a:lnTo>
                <a:lnTo>
                  <a:pt x="290" y="857"/>
                </a:lnTo>
                <a:lnTo>
                  <a:pt x="290" y="858"/>
                </a:lnTo>
                <a:lnTo>
                  <a:pt x="290" y="858"/>
                </a:lnTo>
                <a:lnTo>
                  <a:pt x="290" y="859"/>
                </a:lnTo>
                <a:lnTo>
                  <a:pt x="290" y="860"/>
                </a:lnTo>
                <a:lnTo>
                  <a:pt x="290" y="861"/>
                </a:lnTo>
                <a:lnTo>
                  <a:pt x="290" y="862"/>
                </a:lnTo>
                <a:lnTo>
                  <a:pt x="289" y="862"/>
                </a:lnTo>
                <a:lnTo>
                  <a:pt x="289" y="863"/>
                </a:lnTo>
                <a:lnTo>
                  <a:pt x="288" y="863"/>
                </a:lnTo>
                <a:lnTo>
                  <a:pt x="287" y="863"/>
                </a:lnTo>
                <a:lnTo>
                  <a:pt x="286" y="863"/>
                </a:lnTo>
                <a:lnTo>
                  <a:pt x="286" y="863"/>
                </a:lnTo>
                <a:lnTo>
                  <a:pt x="285" y="863"/>
                </a:lnTo>
                <a:lnTo>
                  <a:pt x="284" y="863"/>
                </a:lnTo>
                <a:lnTo>
                  <a:pt x="283" y="863"/>
                </a:lnTo>
                <a:lnTo>
                  <a:pt x="282" y="863"/>
                </a:lnTo>
                <a:lnTo>
                  <a:pt x="282" y="863"/>
                </a:lnTo>
                <a:lnTo>
                  <a:pt x="282" y="862"/>
                </a:lnTo>
                <a:lnTo>
                  <a:pt x="282" y="861"/>
                </a:lnTo>
                <a:lnTo>
                  <a:pt x="282" y="860"/>
                </a:lnTo>
                <a:lnTo>
                  <a:pt x="282" y="859"/>
                </a:lnTo>
                <a:lnTo>
                  <a:pt x="282" y="858"/>
                </a:lnTo>
                <a:lnTo>
                  <a:pt x="282" y="858"/>
                </a:lnTo>
                <a:lnTo>
                  <a:pt x="282" y="857"/>
                </a:lnTo>
                <a:lnTo>
                  <a:pt x="282" y="856"/>
                </a:lnTo>
                <a:lnTo>
                  <a:pt x="282" y="855"/>
                </a:lnTo>
                <a:lnTo>
                  <a:pt x="282" y="854"/>
                </a:lnTo>
                <a:lnTo>
                  <a:pt x="282" y="854"/>
                </a:lnTo>
                <a:lnTo>
                  <a:pt x="282" y="853"/>
                </a:lnTo>
                <a:lnTo>
                  <a:pt x="282" y="852"/>
                </a:lnTo>
                <a:lnTo>
                  <a:pt x="282" y="851"/>
                </a:lnTo>
                <a:lnTo>
                  <a:pt x="282" y="850"/>
                </a:lnTo>
                <a:lnTo>
                  <a:pt x="282" y="849"/>
                </a:lnTo>
                <a:lnTo>
                  <a:pt x="282" y="849"/>
                </a:lnTo>
                <a:lnTo>
                  <a:pt x="282" y="847"/>
                </a:lnTo>
                <a:lnTo>
                  <a:pt x="282" y="846"/>
                </a:lnTo>
                <a:lnTo>
                  <a:pt x="282" y="845"/>
                </a:lnTo>
                <a:lnTo>
                  <a:pt x="282" y="845"/>
                </a:lnTo>
                <a:lnTo>
                  <a:pt x="281" y="844"/>
                </a:lnTo>
                <a:lnTo>
                  <a:pt x="282" y="843"/>
                </a:lnTo>
                <a:lnTo>
                  <a:pt x="282" y="842"/>
                </a:lnTo>
                <a:lnTo>
                  <a:pt x="282" y="841"/>
                </a:lnTo>
                <a:lnTo>
                  <a:pt x="281" y="840"/>
                </a:lnTo>
                <a:lnTo>
                  <a:pt x="281" y="839"/>
                </a:lnTo>
                <a:lnTo>
                  <a:pt x="281" y="838"/>
                </a:lnTo>
                <a:lnTo>
                  <a:pt x="281" y="837"/>
                </a:lnTo>
                <a:lnTo>
                  <a:pt x="281" y="836"/>
                </a:lnTo>
                <a:lnTo>
                  <a:pt x="281" y="835"/>
                </a:lnTo>
                <a:lnTo>
                  <a:pt x="281" y="835"/>
                </a:lnTo>
                <a:lnTo>
                  <a:pt x="281" y="834"/>
                </a:lnTo>
                <a:lnTo>
                  <a:pt x="281" y="833"/>
                </a:lnTo>
                <a:lnTo>
                  <a:pt x="281" y="832"/>
                </a:lnTo>
                <a:lnTo>
                  <a:pt x="281" y="831"/>
                </a:lnTo>
                <a:lnTo>
                  <a:pt x="281" y="831"/>
                </a:lnTo>
                <a:lnTo>
                  <a:pt x="281" y="830"/>
                </a:lnTo>
                <a:lnTo>
                  <a:pt x="281" y="829"/>
                </a:lnTo>
                <a:lnTo>
                  <a:pt x="281" y="828"/>
                </a:lnTo>
                <a:lnTo>
                  <a:pt x="281" y="827"/>
                </a:lnTo>
                <a:lnTo>
                  <a:pt x="281" y="826"/>
                </a:lnTo>
                <a:lnTo>
                  <a:pt x="281" y="826"/>
                </a:lnTo>
                <a:lnTo>
                  <a:pt x="281" y="825"/>
                </a:lnTo>
                <a:lnTo>
                  <a:pt x="281" y="824"/>
                </a:lnTo>
                <a:lnTo>
                  <a:pt x="281" y="823"/>
                </a:lnTo>
                <a:lnTo>
                  <a:pt x="281" y="822"/>
                </a:lnTo>
                <a:lnTo>
                  <a:pt x="281" y="822"/>
                </a:lnTo>
                <a:lnTo>
                  <a:pt x="281" y="821"/>
                </a:lnTo>
                <a:lnTo>
                  <a:pt x="281" y="820"/>
                </a:lnTo>
                <a:lnTo>
                  <a:pt x="281" y="819"/>
                </a:lnTo>
                <a:lnTo>
                  <a:pt x="281" y="818"/>
                </a:lnTo>
                <a:lnTo>
                  <a:pt x="281" y="817"/>
                </a:lnTo>
                <a:lnTo>
                  <a:pt x="281" y="817"/>
                </a:lnTo>
                <a:lnTo>
                  <a:pt x="281" y="816"/>
                </a:lnTo>
                <a:lnTo>
                  <a:pt x="281" y="815"/>
                </a:lnTo>
                <a:lnTo>
                  <a:pt x="281" y="814"/>
                </a:lnTo>
                <a:lnTo>
                  <a:pt x="281" y="813"/>
                </a:lnTo>
                <a:lnTo>
                  <a:pt x="281" y="813"/>
                </a:lnTo>
                <a:lnTo>
                  <a:pt x="281" y="812"/>
                </a:lnTo>
                <a:lnTo>
                  <a:pt x="281" y="811"/>
                </a:lnTo>
                <a:lnTo>
                  <a:pt x="281" y="810"/>
                </a:lnTo>
                <a:lnTo>
                  <a:pt x="281" y="809"/>
                </a:lnTo>
                <a:lnTo>
                  <a:pt x="281" y="808"/>
                </a:lnTo>
                <a:lnTo>
                  <a:pt x="281" y="808"/>
                </a:lnTo>
                <a:lnTo>
                  <a:pt x="280" y="808"/>
                </a:lnTo>
                <a:lnTo>
                  <a:pt x="279" y="808"/>
                </a:lnTo>
                <a:lnTo>
                  <a:pt x="278" y="808"/>
                </a:lnTo>
                <a:lnTo>
                  <a:pt x="277" y="808"/>
                </a:lnTo>
                <a:lnTo>
                  <a:pt x="277" y="808"/>
                </a:lnTo>
                <a:lnTo>
                  <a:pt x="276" y="808"/>
                </a:lnTo>
                <a:lnTo>
                  <a:pt x="275" y="808"/>
                </a:lnTo>
                <a:lnTo>
                  <a:pt x="274" y="808"/>
                </a:lnTo>
                <a:lnTo>
                  <a:pt x="273" y="808"/>
                </a:lnTo>
                <a:lnTo>
                  <a:pt x="273" y="808"/>
                </a:lnTo>
                <a:lnTo>
                  <a:pt x="273" y="808"/>
                </a:lnTo>
                <a:lnTo>
                  <a:pt x="272" y="809"/>
                </a:lnTo>
                <a:lnTo>
                  <a:pt x="272" y="810"/>
                </a:lnTo>
                <a:lnTo>
                  <a:pt x="272" y="811"/>
                </a:lnTo>
                <a:lnTo>
                  <a:pt x="272" y="812"/>
                </a:lnTo>
                <a:lnTo>
                  <a:pt x="272" y="813"/>
                </a:lnTo>
                <a:lnTo>
                  <a:pt x="272" y="813"/>
                </a:lnTo>
                <a:lnTo>
                  <a:pt x="272" y="814"/>
                </a:lnTo>
                <a:lnTo>
                  <a:pt x="272" y="815"/>
                </a:lnTo>
                <a:lnTo>
                  <a:pt x="272" y="816"/>
                </a:lnTo>
                <a:lnTo>
                  <a:pt x="272" y="817"/>
                </a:lnTo>
                <a:lnTo>
                  <a:pt x="272" y="817"/>
                </a:lnTo>
                <a:lnTo>
                  <a:pt x="272" y="818"/>
                </a:lnTo>
                <a:lnTo>
                  <a:pt x="272" y="819"/>
                </a:lnTo>
                <a:lnTo>
                  <a:pt x="272" y="820"/>
                </a:lnTo>
                <a:lnTo>
                  <a:pt x="272" y="821"/>
                </a:lnTo>
                <a:lnTo>
                  <a:pt x="271" y="821"/>
                </a:lnTo>
                <a:lnTo>
                  <a:pt x="270" y="821"/>
                </a:lnTo>
                <a:lnTo>
                  <a:pt x="269" y="821"/>
                </a:lnTo>
                <a:lnTo>
                  <a:pt x="268" y="821"/>
                </a:lnTo>
                <a:lnTo>
                  <a:pt x="268" y="821"/>
                </a:lnTo>
                <a:lnTo>
                  <a:pt x="267" y="821"/>
                </a:lnTo>
                <a:lnTo>
                  <a:pt x="266" y="821"/>
                </a:lnTo>
                <a:lnTo>
                  <a:pt x="265" y="821"/>
                </a:lnTo>
                <a:lnTo>
                  <a:pt x="264" y="821"/>
                </a:lnTo>
                <a:lnTo>
                  <a:pt x="264" y="822"/>
                </a:lnTo>
                <a:lnTo>
                  <a:pt x="263" y="822"/>
                </a:lnTo>
                <a:lnTo>
                  <a:pt x="262" y="822"/>
                </a:lnTo>
                <a:lnTo>
                  <a:pt x="261" y="822"/>
                </a:lnTo>
                <a:lnTo>
                  <a:pt x="260" y="822"/>
                </a:lnTo>
                <a:lnTo>
                  <a:pt x="259" y="822"/>
                </a:lnTo>
                <a:lnTo>
                  <a:pt x="259" y="822"/>
                </a:lnTo>
                <a:lnTo>
                  <a:pt x="259" y="822"/>
                </a:lnTo>
                <a:lnTo>
                  <a:pt x="258" y="822"/>
                </a:lnTo>
                <a:lnTo>
                  <a:pt x="257" y="822"/>
                </a:lnTo>
                <a:lnTo>
                  <a:pt x="256" y="822"/>
                </a:lnTo>
                <a:lnTo>
                  <a:pt x="256" y="823"/>
                </a:lnTo>
                <a:lnTo>
                  <a:pt x="255" y="823"/>
                </a:lnTo>
                <a:lnTo>
                  <a:pt x="255" y="824"/>
                </a:lnTo>
                <a:lnTo>
                  <a:pt x="255" y="825"/>
                </a:lnTo>
                <a:lnTo>
                  <a:pt x="255" y="825"/>
                </a:lnTo>
                <a:lnTo>
                  <a:pt x="255" y="826"/>
                </a:lnTo>
                <a:lnTo>
                  <a:pt x="254" y="826"/>
                </a:lnTo>
                <a:lnTo>
                  <a:pt x="254" y="826"/>
                </a:lnTo>
                <a:lnTo>
                  <a:pt x="253" y="826"/>
                </a:lnTo>
                <a:lnTo>
                  <a:pt x="253" y="827"/>
                </a:lnTo>
                <a:lnTo>
                  <a:pt x="252" y="827"/>
                </a:lnTo>
                <a:lnTo>
                  <a:pt x="251" y="828"/>
                </a:lnTo>
                <a:lnTo>
                  <a:pt x="250" y="828"/>
                </a:lnTo>
                <a:lnTo>
                  <a:pt x="250" y="828"/>
                </a:lnTo>
                <a:lnTo>
                  <a:pt x="250" y="829"/>
                </a:lnTo>
                <a:lnTo>
                  <a:pt x="249" y="829"/>
                </a:lnTo>
                <a:lnTo>
                  <a:pt x="248" y="829"/>
                </a:lnTo>
                <a:lnTo>
                  <a:pt x="247" y="829"/>
                </a:lnTo>
                <a:lnTo>
                  <a:pt x="247" y="830"/>
                </a:lnTo>
                <a:lnTo>
                  <a:pt x="246" y="830"/>
                </a:lnTo>
                <a:lnTo>
                  <a:pt x="246" y="830"/>
                </a:lnTo>
                <a:lnTo>
                  <a:pt x="246" y="831"/>
                </a:lnTo>
                <a:lnTo>
                  <a:pt x="245" y="831"/>
                </a:lnTo>
                <a:lnTo>
                  <a:pt x="245" y="831"/>
                </a:lnTo>
                <a:lnTo>
                  <a:pt x="244" y="831"/>
                </a:lnTo>
                <a:lnTo>
                  <a:pt x="244" y="832"/>
                </a:lnTo>
                <a:lnTo>
                  <a:pt x="243" y="832"/>
                </a:lnTo>
                <a:lnTo>
                  <a:pt x="242" y="832"/>
                </a:lnTo>
                <a:lnTo>
                  <a:pt x="242" y="833"/>
                </a:lnTo>
                <a:lnTo>
                  <a:pt x="241" y="833"/>
                </a:lnTo>
                <a:lnTo>
                  <a:pt x="241" y="833"/>
                </a:lnTo>
                <a:lnTo>
                  <a:pt x="240" y="833"/>
                </a:lnTo>
                <a:lnTo>
                  <a:pt x="239" y="833"/>
                </a:lnTo>
                <a:lnTo>
                  <a:pt x="238" y="833"/>
                </a:lnTo>
                <a:lnTo>
                  <a:pt x="237" y="833"/>
                </a:lnTo>
                <a:lnTo>
                  <a:pt x="237" y="833"/>
                </a:lnTo>
                <a:lnTo>
                  <a:pt x="236" y="833"/>
                </a:lnTo>
                <a:lnTo>
                  <a:pt x="235" y="832"/>
                </a:lnTo>
                <a:lnTo>
                  <a:pt x="234" y="832"/>
                </a:lnTo>
                <a:lnTo>
                  <a:pt x="233" y="832"/>
                </a:lnTo>
                <a:lnTo>
                  <a:pt x="232" y="831"/>
                </a:lnTo>
                <a:lnTo>
                  <a:pt x="232" y="831"/>
                </a:lnTo>
                <a:lnTo>
                  <a:pt x="231" y="831"/>
                </a:lnTo>
                <a:lnTo>
                  <a:pt x="231" y="831"/>
                </a:lnTo>
                <a:lnTo>
                  <a:pt x="230" y="831"/>
                </a:lnTo>
                <a:lnTo>
                  <a:pt x="229" y="831"/>
                </a:lnTo>
                <a:lnTo>
                  <a:pt x="228" y="830"/>
                </a:lnTo>
                <a:lnTo>
                  <a:pt x="228" y="830"/>
                </a:lnTo>
                <a:lnTo>
                  <a:pt x="227" y="830"/>
                </a:lnTo>
                <a:lnTo>
                  <a:pt x="226" y="830"/>
                </a:lnTo>
                <a:lnTo>
                  <a:pt x="225" y="830"/>
                </a:lnTo>
                <a:lnTo>
                  <a:pt x="224" y="830"/>
                </a:lnTo>
                <a:lnTo>
                  <a:pt x="223" y="830"/>
                </a:lnTo>
                <a:lnTo>
                  <a:pt x="222" y="830"/>
                </a:lnTo>
                <a:lnTo>
                  <a:pt x="221" y="830"/>
                </a:lnTo>
                <a:lnTo>
                  <a:pt x="220" y="829"/>
                </a:lnTo>
                <a:lnTo>
                  <a:pt x="219" y="829"/>
                </a:lnTo>
                <a:lnTo>
                  <a:pt x="219" y="828"/>
                </a:lnTo>
                <a:lnTo>
                  <a:pt x="219" y="828"/>
                </a:lnTo>
                <a:lnTo>
                  <a:pt x="219" y="827"/>
                </a:lnTo>
                <a:lnTo>
                  <a:pt x="218" y="826"/>
                </a:lnTo>
                <a:lnTo>
                  <a:pt x="218" y="826"/>
                </a:lnTo>
                <a:lnTo>
                  <a:pt x="218" y="825"/>
                </a:lnTo>
                <a:lnTo>
                  <a:pt x="217" y="825"/>
                </a:lnTo>
                <a:lnTo>
                  <a:pt x="217" y="824"/>
                </a:lnTo>
                <a:lnTo>
                  <a:pt x="217" y="823"/>
                </a:lnTo>
                <a:lnTo>
                  <a:pt x="217" y="822"/>
                </a:lnTo>
                <a:lnTo>
                  <a:pt x="217" y="822"/>
                </a:lnTo>
                <a:lnTo>
                  <a:pt x="216" y="822"/>
                </a:lnTo>
                <a:lnTo>
                  <a:pt x="216" y="821"/>
                </a:lnTo>
                <a:lnTo>
                  <a:pt x="215" y="821"/>
                </a:lnTo>
                <a:lnTo>
                  <a:pt x="214" y="821"/>
                </a:lnTo>
                <a:lnTo>
                  <a:pt x="214" y="821"/>
                </a:lnTo>
                <a:lnTo>
                  <a:pt x="213" y="820"/>
                </a:lnTo>
                <a:lnTo>
                  <a:pt x="212" y="820"/>
                </a:lnTo>
                <a:lnTo>
                  <a:pt x="211" y="820"/>
                </a:lnTo>
                <a:lnTo>
                  <a:pt x="211" y="819"/>
                </a:lnTo>
                <a:lnTo>
                  <a:pt x="210" y="819"/>
                </a:lnTo>
                <a:lnTo>
                  <a:pt x="210" y="819"/>
                </a:lnTo>
                <a:lnTo>
                  <a:pt x="209" y="818"/>
                </a:lnTo>
                <a:lnTo>
                  <a:pt x="208" y="818"/>
                </a:lnTo>
                <a:lnTo>
                  <a:pt x="208" y="817"/>
                </a:lnTo>
                <a:lnTo>
                  <a:pt x="207" y="817"/>
                </a:lnTo>
                <a:lnTo>
                  <a:pt x="206" y="817"/>
                </a:lnTo>
                <a:lnTo>
                  <a:pt x="205" y="817"/>
                </a:lnTo>
                <a:lnTo>
                  <a:pt x="205" y="817"/>
                </a:lnTo>
                <a:lnTo>
                  <a:pt x="205" y="817"/>
                </a:lnTo>
                <a:lnTo>
                  <a:pt x="204" y="817"/>
                </a:lnTo>
                <a:lnTo>
                  <a:pt x="203" y="817"/>
                </a:lnTo>
                <a:lnTo>
                  <a:pt x="202" y="817"/>
                </a:lnTo>
                <a:lnTo>
                  <a:pt x="202" y="816"/>
                </a:lnTo>
                <a:lnTo>
                  <a:pt x="201" y="816"/>
                </a:lnTo>
                <a:lnTo>
                  <a:pt x="201" y="816"/>
                </a:lnTo>
                <a:lnTo>
                  <a:pt x="200" y="815"/>
                </a:lnTo>
                <a:lnTo>
                  <a:pt x="199" y="815"/>
                </a:lnTo>
                <a:lnTo>
                  <a:pt x="198" y="815"/>
                </a:lnTo>
                <a:lnTo>
                  <a:pt x="198" y="814"/>
                </a:lnTo>
                <a:lnTo>
                  <a:pt x="197" y="814"/>
                </a:lnTo>
                <a:lnTo>
                  <a:pt x="197" y="813"/>
                </a:lnTo>
                <a:lnTo>
                  <a:pt x="196" y="813"/>
                </a:lnTo>
                <a:lnTo>
                  <a:pt x="196" y="813"/>
                </a:lnTo>
                <a:lnTo>
                  <a:pt x="195" y="812"/>
                </a:lnTo>
                <a:lnTo>
                  <a:pt x="194" y="812"/>
                </a:lnTo>
                <a:lnTo>
                  <a:pt x="193" y="812"/>
                </a:lnTo>
                <a:lnTo>
                  <a:pt x="193" y="811"/>
                </a:lnTo>
                <a:lnTo>
                  <a:pt x="192" y="811"/>
                </a:lnTo>
                <a:lnTo>
                  <a:pt x="192" y="810"/>
                </a:lnTo>
                <a:lnTo>
                  <a:pt x="191" y="810"/>
                </a:lnTo>
                <a:lnTo>
                  <a:pt x="189" y="809"/>
                </a:lnTo>
                <a:lnTo>
                  <a:pt x="188" y="808"/>
                </a:lnTo>
                <a:lnTo>
                  <a:pt x="187" y="808"/>
                </a:lnTo>
                <a:lnTo>
                  <a:pt x="187" y="808"/>
                </a:lnTo>
                <a:lnTo>
                  <a:pt x="186" y="808"/>
                </a:lnTo>
                <a:lnTo>
                  <a:pt x="185" y="807"/>
                </a:lnTo>
                <a:lnTo>
                  <a:pt x="184" y="807"/>
                </a:lnTo>
                <a:lnTo>
                  <a:pt x="183" y="807"/>
                </a:lnTo>
                <a:lnTo>
                  <a:pt x="183" y="808"/>
                </a:lnTo>
                <a:lnTo>
                  <a:pt x="183" y="807"/>
                </a:lnTo>
                <a:lnTo>
                  <a:pt x="183" y="807"/>
                </a:lnTo>
                <a:lnTo>
                  <a:pt x="183" y="807"/>
                </a:lnTo>
                <a:lnTo>
                  <a:pt x="183" y="806"/>
                </a:lnTo>
                <a:lnTo>
                  <a:pt x="183" y="805"/>
                </a:lnTo>
                <a:lnTo>
                  <a:pt x="182" y="805"/>
                </a:lnTo>
                <a:lnTo>
                  <a:pt x="181" y="804"/>
                </a:lnTo>
                <a:lnTo>
                  <a:pt x="180" y="804"/>
                </a:lnTo>
                <a:lnTo>
                  <a:pt x="179" y="804"/>
                </a:lnTo>
                <a:lnTo>
                  <a:pt x="178" y="804"/>
                </a:lnTo>
                <a:lnTo>
                  <a:pt x="178" y="803"/>
                </a:lnTo>
                <a:lnTo>
                  <a:pt x="178" y="803"/>
                </a:lnTo>
                <a:lnTo>
                  <a:pt x="177" y="802"/>
                </a:lnTo>
                <a:lnTo>
                  <a:pt x="176" y="802"/>
                </a:lnTo>
                <a:lnTo>
                  <a:pt x="176" y="801"/>
                </a:lnTo>
                <a:lnTo>
                  <a:pt x="175" y="801"/>
                </a:lnTo>
                <a:lnTo>
                  <a:pt x="174" y="800"/>
                </a:lnTo>
                <a:lnTo>
                  <a:pt x="174" y="800"/>
                </a:lnTo>
                <a:lnTo>
                  <a:pt x="173" y="800"/>
                </a:lnTo>
                <a:lnTo>
                  <a:pt x="172" y="799"/>
                </a:lnTo>
                <a:lnTo>
                  <a:pt x="171" y="799"/>
                </a:lnTo>
                <a:lnTo>
                  <a:pt x="170" y="799"/>
                </a:lnTo>
                <a:lnTo>
                  <a:pt x="169" y="798"/>
                </a:lnTo>
                <a:lnTo>
                  <a:pt x="169" y="798"/>
                </a:lnTo>
                <a:lnTo>
                  <a:pt x="169" y="797"/>
                </a:lnTo>
                <a:lnTo>
                  <a:pt x="168" y="797"/>
                </a:lnTo>
                <a:lnTo>
                  <a:pt x="168" y="796"/>
                </a:lnTo>
                <a:lnTo>
                  <a:pt x="167" y="796"/>
                </a:lnTo>
                <a:lnTo>
                  <a:pt x="167" y="797"/>
                </a:lnTo>
                <a:lnTo>
                  <a:pt x="167" y="796"/>
                </a:lnTo>
                <a:lnTo>
                  <a:pt x="166" y="796"/>
                </a:lnTo>
                <a:lnTo>
                  <a:pt x="165" y="796"/>
                </a:lnTo>
                <a:lnTo>
                  <a:pt x="165" y="795"/>
                </a:lnTo>
                <a:lnTo>
                  <a:pt x="165" y="795"/>
                </a:lnTo>
                <a:lnTo>
                  <a:pt x="164" y="795"/>
                </a:lnTo>
                <a:lnTo>
                  <a:pt x="164" y="795"/>
                </a:lnTo>
                <a:lnTo>
                  <a:pt x="163" y="795"/>
                </a:lnTo>
                <a:lnTo>
                  <a:pt x="162" y="794"/>
                </a:lnTo>
                <a:lnTo>
                  <a:pt x="161" y="794"/>
                </a:lnTo>
                <a:lnTo>
                  <a:pt x="161" y="793"/>
                </a:lnTo>
                <a:lnTo>
                  <a:pt x="160" y="792"/>
                </a:lnTo>
                <a:lnTo>
                  <a:pt x="160" y="792"/>
                </a:lnTo>
                <a:lnTo>
                  <a:pt x="159" y="792"/>
                </a:lnTo>
                <a:lnTo>
                  <a:pt x="159" y="791"/>
                </a:lnTo>
                <a:lnTo>
                  <a:pt x="158" y="791"/>
                </a:lnTo>
                <a:lnTo>
                  <a:pt x="158" y="790"/>
                </a:lnTo>
                <a:lnTo>
                  <a:pt x="157" y="790"/>
                </a:lnTo>
                <a:lnTo>
                  <a:pt x="156" y="790"/>
                </a:lnTo>
                <a:lnTo>
                  <a:pt x="156" y="789"/>
                </a:lnTo>
                <a:lnTo>
                  <a:pt x="155" y="788"/>
                </a:lnTo>
                <a:lnTo>
                  <a:pt x="154" y="787"/>
                </a:lnTo>
                <a:lnTo>
                  <a:pt x="153" y="786"/>
                </a:lnTo>
                <a:lnTo>
                  <a:pt x="152" y="786"/>
                </a:lnTo>
                <a:lnTo>
                  <a:pt x="151" y="785"/>
                </a:lnTo>
                <a:lnTo>
                  <a:pt x="151" y="785"/>
                </a:lnTo>
                <a:lnTo>
                  <a:pt x="151" y="784"/>
                </a:lnTo>
                <a:lnTo>
                  <a:pt x="150" y="784"/>
                </a:lnTo>
                <a:lnTo>
                  <a:pt x="150" y="783"/>
                </a:lnTo>
                <a:lnTo>
                  <a:pt x="149" y="782"/>
                </a:lnTo>
                <a:lnTo>
                  <a:pt x="148" y="782"/>
                </a:lnTo>
                <a:lnTo>
                  <a:pt x="147" y="781"/>
                </a:lnTo>
                <a:lnTo>
                  <a:pt x="147" y="781"/>
                </a:lnTo>
                <a:lnTo>
                  <a:pt x="146" y="781"/>
                </a:lnTo>
                <a:lnTo>
                  <a:pt x="145" y="781"/>
                </a:lnTo>
                <a:lnTo>
                  <a:pt x="145" y="780"/>
                </a:lnTo>
                <a:lnTo>
                  <a:pt x="144" y="780"/>
                </a:lnTo>
                <a:lnTo>
                  <a:pt x="144" y="779"/>
                </a:lnTo>
                <a:lnTo>
                  <a:pt x="143" y="779"/>
                </a:lnTo>
                <a:lnTo>
                  <a:pt x="143" y="778"/>
                </a:lnTo>
                <a:lnTo>
                  <a:pt x="142" y="778"/>
                </a:lnTo>
                <a:lnTo>
                  <a:pt x="142" y="777"/>
                </a:lnTo>
                <a:lnTo>
                  <a:pt x="142" y="777"/>
                </a:lnTo>
                <a:lnTo>
                  <a:pt x="142" y="777"/>
                </a:lnTo>
                <a:lnTo>
                  <a:pt x="141" y="777"/>
                </a:lnTo>
                <a:lnTo>
                  <a:pt x="141" y="776"/>
                </a:lnTo>
                <a:lnTo>
                  <a:pt x="140" y="776"/>
                </a:lnTo>
                <a:lnTo>
                  <a:pt x="140" y="775"/>
                </a:lnTo>
                <a:lnTo>
                  <a:pt x="139" y="775"/>
                </a:lnTo>
                <a:lnTo>
                  <a:pt x="139" y="774"/>
                </a:lnTo>
                <a:lnTo>
                  <a:pt x="138" y="773"/>
                </a:lnTo>
                <a:lnTo>
                  <a:pt x="138" y="773"/>
                </a:lnTo>
                <a:lnTo>
                  <a:pt x="138" y="772"/>
                </a:lnTo>
                <a:lnTo>
                  <a:pt x="137" y="772"/>
                </a:lnTo>
                <a:lnTo>
                  <a:pt x="137" y="772"/>
                </a:lnTo>
                <a:lnTo>
                  <a:pt x="136" y="772"/>
                </a:lnTo>
                <a:lnTo>
                  <a:pt x="135" y="772"/>
                </a:lnTo>
                <a:lnTo>
                  <a:pt x="135" y="771"/>
                </a:lnTo>
                <a:lnTo>
                  <a:pt x="134" y="770"/>
                </a:lnTo>
                <a:lnTo>
                  <a:pt x="133" y="769"/>
                </a:lnTo>
                <a:lnTo>
                  <a:pt x="133" y="768"/>
                </a:lnTo>
                <a:lnTo>
                  <a:pt x="132" y="768"/>
                </a:lnTo>
                <a:lnTo>
                  <a:pt x="131" y="767"/>
                </a:lnTo>
                <a:lnTo>
                  <a:pt x="130" y="767"/>
                </a:lnTo>
                <a:lnTo>
                  <a:pt x="130" y="766"/>
                </a:lnTo>
                <a:lnTo>
                  <a:pt x="129" y="766"/>
                </a:lnTo>
                <a:lnTo>
                  <a:pt x="129" y="765"/>
                </a:lnTo>
                <a:lnTo>
                  <a:pt x="129" y="765"/>
                </a:lnTo>
                <a:lnTo>
                  <a:pt x="128" y="765"/>
                </a:lnTo>
                <a:lnTo>
                  <a:pt x="128" y="764"/>
                </a:lnTo>
                <a:lnTo>
                  <a:pt x="127" y="764"/>
                </a:lnTo>
                <a:lnTo>
                  <a:pt x="126" y="764"/>
                </a:lnTo>
                <a:lnTo>
                  <a:pt x="125" y="763"/>
                </a:lnTo>
                <a:lnTo>
                  <a:pt x="125" y="763"/>
                </a:lnTo>
                <a:lnTo>
                  <a:pt x="125" y="762"/>
                </a:lnTo>
                <a:lnTo>
                  <a:pt x="125" y="761"/>
                </a:lnTo>
                <a:lnTo>
                  <a:pt x="124" y="760"/>
                </a:lnTo>
                <a:lnTo>
                  <a:pt x="124" y="760"/>
                </a:lnTo>
                <a:lnTo>
                  <a:pt x="124" y="759"/>
                </a:lnTo>
                <a:lnTo>
                  <a:pt x="123" y="759"/>
                </a:lnTo>
                <a:lnTo>
                  <a:pt x="123" y="759"/>
                </a:lnTo>
                <a:lnTo>
                  <a:pt x="122" y="758"/>
                </a:lnTo>
                <a:lnTo>
                  <a:pt x="121" y="757"/>
                </a:lnTo>
                <a:lnTo>
                  <a:pt x="120" y="757"/>
                </a:lnTo>
                <a:lnTo>
                  <a:pt x="120" y="756"/>
                </a:lnTo>
                <a:lnTo>
                  <a:pt x="120" y="756"/>
                </a:lnTo>
                <a:lnTo>
                  <a:pt x="120" y="755"/>
                </a:lnTo>
                <a:lnTo>
                  <a:pt x="119" y="755"/>
                </a:lnTo>
                <a:lnTo>
                  <a:pt x="119" y="754"/>
                </a:lnTo>
                <a:lnTo>
                  <a:pt x="118" y="754"/>
                </a:lnTo>
                <a:lnTo>
                  <a:pt x="118" y="754"/>
                </a:lnTo>
                <a:lnTo>
                  <a:pt x="117" y="753"/>
                </a:lnTo>
                <a:lnTo>
                  <a:pt x="116" y="753"/>
                </a:lnTo>
                <a:lnTo>
                  <a:pt x="116" y="752"/>
                </a:lnTo>
                <a:lnTo>
                  <a:pt x="115" y="752"/>
                </a:lnTo>
                <a:lnTo>
                  <a:pt x="115" y="751"/>
                </a:lnTo>
                <a:lnTo>
                  <a:pt x="114" y="751"/>
                </a:lnTo>
                <a:lnTo>
                  <a:pt x="114" y="750"/>
                </a:lnTo>
                <a:lnTo>
                  <a:pt x="113" y="750"/>
                </a:lnTo>
                <a:lnTo>
                  <a:pt x="112" y="750"/>
                </a:lnTo>
                <a:lnTo>
                  <a:pt x="112" y="750"/>
                </a:lnTo>
                <a:lnTo>
                  <a:pt x="111" y="749"/>
                </a:lnTo>
                <a:lnTo>
                  <a:pt x="111" y="748"/>
                </a:lnTo>
                <a:lnTo>
                  <a:pt x="111" y="748"/>
                </a:lnTo>
                <a:lnTo>
                  <a:pt x="111" y="747"/>
                </a:lnTo>
                <a:lnTo>
                  <a:pt x="110" y="747"/>
                </a:lnTo>
                <a:lnTo>
                  <a:pt x="110" y="746"/>
                </a:lnTo>
                <a:lnTo>
                  <a:pt x="109" y="745"/>
                </a:lnTo>
                <a:lnTo>
                  <a:pt x="109" y="745"/>
                </a:lnTo>
                <a:lnTo>
                  <a:pt x="108" y="745"/>
                </a:lnTo>
                <a:lnTo>
                  <a:pt x="108" y="744"/>
                </a:lnTo>
                <a:lnTo>
                  <a:pt x="107" y="743"/>
                </a:lnTo>
                <a:lnTo>
                  <a:pt x="107" y="742"/>
                </a:lnTo>
                <a:lnTo>
                  <a:pt x="106" y="742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0"/>
                </a:lnTo>
                <a:lnTo>
                  <a:pt x="106" y="739"/>
                </a:lnTo>
                <a:lnTo>
                  <a:pt x="105" y="739"/>
                </a:lnTo>
                <a:lnTo>
                  <a:pt x="105" y="738"/>
                </a:lnTo>
                <a:lnTo>
                  <a:pt x="105" y="737"/>
                </a:lnTo>
                <a:lnTo>
                  <a:pt x="105" y="736"/>
                </a:lnTo>
                <a:lnTo>
                  <a:pt x="104" y="736"/>
                </a:lnTo>
                <a:lnTo>
                  <a:pt x="104" y="736"/>
                </a:lnTo>
                <a:lnTo>
                  <a:pt x="104" y="735"/>
                </a:lnTo>
                <a:lnTo>
                  <a:pt x="103" y="735"/>
                </a:lnTo>
                <a:lnTo>
                  <a:pt x="103" y="734"/>
                </a:lnTo>
                <a:lnTo>
                  <a:pt x="103" y="733"/>
                </a:lnTo>
                <a:lnTo>
                  <a:pt x="102" y="733"/>
                </a:lnTo>
                <a:lnTo>
                  <a:pt x="102" y="732"/>
                </a:lnTo>
                <a:lnTo>
                  <a:pt x="102" y="732"/>
                </a:lnTo>
                <a:lnTo>
                  <a:pt x="102" y="731"/>
                </a:lnTo>
                <a:lnTo>
                  <a:pt x="102" y="731"/>
                </a:lnTo>
                <a:lnTo>
                  <a:pt x="102" y="730"/>
                </a:lnTo>
                <a:lnTo>
                  <a:pt x="101" y="729"/>
                </a:lnTo>
                <a:lnTo>
                  <a:pt x="101" y="728"/>
                </a:lnTo>
                <a:lnTo>
                  <a:pt x="100" y="728"/>
                </a:lnTo>
                <a:lnTo>
                  <a:pt x="100" y="727"/>
                </a:lnTo>
                <a:lnTo>
                  <a:pt x="101" y="727"/>
                </a:lnTo>
                <a:lnTo>
                  <a:pt x="101" y="727"/>
                </a:lnTo>
                <a:lnTo>
                  <a:pt x="100" y="726"/>
                </a:lnTo>
                <a:lnTo>
                  <a:pt x="100" y="725"/>
                </a:lnTo>
                <a:lnTo>
                  <a:pt x="100" y="724"/>
                </a:lnTo>
                <a:lnTo>
                  <a:pt x="100" y="723"/>
                </a:lnTo>
                <a:lnTo>
                  <a:pt x="100" y="723"/>
                </a:lnTo>
                <a:lnTo>
                  <a:pt x="100" y="722"/>
                </a:lnTo>
                <a:lnTo>
                  <a:pt x="99" y="722"/>
                </a:lnTo>
                <a:lnTo>
                  <a:pt x="99" y="721"/>
                </a:lnTo>
                <a:lnTo>
                  <a:pt x="99" y="720"/>
                </a:lnTo>
                <a:lnTo>
                  <a:pt x="99" y="719"/>
                </a:lnTo>
                <a:lnTo>
                  <a:pt x="99" y="718"/>
                </a:lnTo>
                <a:lnTo>
                  <a:pt x="99" y="718"/>
                </a:lnTo>
                <a:lnTo>
                  <a:pt x="99" y="717"/>
                </a:lnTo>
                <a:lnTo>
                  <a:pt x="98" y="717"/>
                </a:lnTo>
                <a:lnTo>
                  <a:pt x="98" y="716"/>
                </a:lnTo>
                <a:lnTo>
                  <a:pt x="98" y="715"/>
                </a:lnTo>
                <a:lnTo>
                  <a:pt x="98" y="714"/>
                </a:lnTo>
                <a:lnTo>
                  <a:pt x="98" y="714"/>
                </a:lnTo>
                <a:lnTo>
                  <a:pt x="98" y="713"/>
                </a:lnTo>
                <a:lnTo>
                  <a:pt x="98" y="712"/>
                </a:lnTo>
                <a:lnTo>
                  <a:pt x="98" y="711"/>
                </a:lnTo>
                <a:lnTo>
                  <a:pt x="99" y="710"/>
                </a:lnTo>
                <a:lnTo>
                  <a:pt x="99" y="709"/>
                </a:lnTo>
                <a:lnTo>
                  <a:pt x="100" y="709"/>
                </a:lnTo>
                <a:lnTo>
                  <a:pt x="100" y="708"/>
                </a:lnTo>
                <a:lnTo>
                  <a:pt x="100" y="707"/>
                </a:lnTo>
                <a:lnTo>
                  <a:pt x="100" y="706"/>
                </a:lnTo>
                <a:lnTo>
                  <a:pt x="100" y="705"/>
                </a:lnTo>
                <a:lnTo>
                  <a:pt x="100" y="705"/>
                </a:lnTo>
                <a:lnTo>
                  <a:pt x="100" y="704"/>
                </a:lnTo>
                <a:lnTo>
                  <a:pt x="100" y="703"/>
                </a:lnTo>
                <a:lnTo>
                  <a:pt x="99" y="703"/>
                </a:lnTo>
                <a:lnTo>
                  <a:pt x="99" y="702"/>
                </a:lnTo>
                <a:lnTo>
                  <a:pt x="100" y="702"/>
                </a:lnTo>
                <a:lnTo>
                  <a:pt x="100" y="701"/>
                </a:lnTo>
                <a:lnTo>
                  <a:pt x="100" y="700"/>
                </a:lnTo>
                <a:lnTo>
                  <a:pt x="100" y="700"/>
                </a:lnTo>
                <a:lnTo>
                  <a:pt x="100" y="699"/>
                </a:lnTo>
                <a:lnTo>
                  <a:pt x="100" y="698"/>
                </a:lnTo>
                <a:lnTo>
                  <a:pt x="100" y="697"/>
                </a:lnTo>
                <a:lnTo>
                  <a:pt x="100" y="696"/>
                </a:lnTo>
                <a:lnTo>
                  <a:pt x="100" y="696"/>
                </a:lnTo>
                <a:lnTo>
                  <a:pt x="100" y="695"/>
                </a:lnTo>
                <a:lnTo>
                  <a:pt x="100" y="694"/>
                </a:lnTo>
                <a:lnTo>
                  <a:pt x="100" y="693"/>
                </a:lnTo>
                <a:lnTo>
                  <a:pt x="100" y="692"/>
                </a:lnTo>
                <a:lnTo>
                  <a:pt x="100" y="691"/>
                </a:lnTo>
                <a:lnTo>
                  <a:pt x="100" y="690"/>
                </a:lnTo>
                <a:lnTo>
                  <a:pt x="100" y="689"/>
                </a:lnTo>
                <a:lnTo>
                  <a:pt x="100" y="688"/>
                </a:lnTo>
                <a:lnTo>
                  <a:pt x="100" y="687"/>
                </a:lnTo>
                <a:lnTo>
                  <a:pt x="100" y="686"/>
                </a:lnTo>
                <a:lnTo>
                  <a:pt x="100" y="686"/>
                </a:lnTo>
                <a:lnTo>
                  <a:pt x="100" y="685"/>
                </a:lnTo>
                <a:lnTo>
                  <a:pt x="100" y="684"/>
                </a:lnTo>
                <a:lnTo>
                  <a:pt x="100" y="683"/>
                </a:lnTo>
                <a:lnTo>
                  <a:pt x="99" y="682"/>
                </a:lnTo>
                <a:lnTo>
                  <a:pt x="99" y="682"/>
                </a:lnTo>
                <a:lnTo>
                  <a:pt x="99" y="681"/>
                </a:lnTo>
                <a:lnTo>
                  <a:pt x="98" y="681"/>
                </a:lnTo>
                <a:lnTo>
                  <a:pt x="98" y="680"/>
                </a:lnTo>
                <a:lnTo>
                  <a:pt x="98" y="679"/>
                </a:lnTo>
                <a:lnTo>
                  <a:pt x="97" y="679"/>
                </a:lnTo>
                <a:lnTo>
                  <a:pt x="97" y="678"/>
                </a:lnTo>
                <a:lnTo>
                  <a:pt x="97" y="678"/>
                </a:lnTo>
                <a:lnTo>
                  <a:pt x="97" y="677"/>
                </a:lnTo>
                <a:lnTo>
                  <a:pt x="97" y="677"/>
                </a:lnTo>
                <a:lnTo>
                  <a:pt x="97" y="676"/>
                </a:lnTo>
                <a:lnTo>
                  <a:pt x="96" y="675"/>
                </a:lnTo>
                <a:lnTo>
                  <a:pt x="95" y="674"/>
                </a:lnTo>
                <a:lnTo>
                  <a:pt x="95" y="673"/>
                </a:lnTo>
                <a:lnTo>
                  <a:pt x="95" y="673"/>
                </a:lnTo>
                <a:lnTo>
                  <a:pt x="94" y="673"/>
                </a:lnTo>
                <a:lnTo>
                  <a:pt x="94" y="672"/>
                </a:lnTo>
                <a:lnTo>
                  <a:pt x="93" y="672"/>
                </a:lnTo>
                <a:lnTo>
                  <a:pt x="93" y="671"/>
                </a:lnTo>
                <a:lnTo>
                  <a:pt x="93" y="671"/>
                </a:lnTo>
                <a:lnTo>
                  <a:pt x="93" y="670"/>
                </a:lnTo>
                <a:lnTo>
                  <a:pt x="93" y="669"/>
                </a:lnTo>
                <a:lnTo>
                  <a:pt x="93" y="668"/>
                </a:lnTo>
                <a:lnTo>
                  <a:pt x="93" y="668"/>
                </a:lnTo>
                <a:lnTo>
                  <a:pt x="92" y="668"/>
                </a:lnTo>
                <a:lnTo>
                  <a:pt x="92" y="667"/>
                </a:lnTo>
                <a:lnTo>
                  <a:pt x="92" y="666"/>
                </a:lnTo>
                <a:lnTo>
                  <a:pt x="92" y="665"/>
                </a:lnTo>
                <a:lnTo>
                  <a:pt x="92" y="664"/>
                </a:lnTo>
                <a:lnTo>
                  <a:pt x="92" y="664"/>
                </a:lnTo>
                <a:lnTo>
                  <a:pt x="92" y="663"/>
                </a:lnTo>
                <a:lnTo>
                  <a:pt x="91" y="662"/>
                </a:lnTo>
                <a:lnTo>
                  <a:pt x="91" y="661"/>
                </a:lnTo>
                <a:lnTo>
                  <a:pt x="90" y="661"/>
                </a:lnTo>
                <a:lnTo>
                  <a:pt x="90" y="660"/>
                </a:lnTo>
                <a:lnTo>
                  <a:pt x="89" y="660"/>
                </a:lnTo>
                <a:lnTo>
                  <a:pt x="89" y="659"/>
                </a:lnTo>
                <a:lnTo>
                  <a:pt x="88" y="659"/>
                </a:lnTo>
                <a:lnTo>
                  <a:pt x="88" y="659"/>
                </a:lnTo>
                <a:lnTo>
                  <a:pt x="88" y="658"/>
                </a:lnTo>
                <a:lnTo>
                  <a:pt x="89" y="658"/>
                </a:lnTo>
                <a:lnTo>
                  <a:pt x="88" y="658"/>
                </a:lnTo>
                <a:lnTo>
                  <a:pt x="88" y="657"/>
                </a:lnTo>
                <a:lnTo>
                  <a:pt x="88" y="656"/>
                </a:lnTo>
                <a:lnTo>
                  <a:pt x="88" y="655"/>
                </a:lnTo>
                <a:lnTo>
                  <a:pt x="87" y="655"/>
                </a:lnTo>
                <a:lnTo>
                  <a:pt x="87" y="655"/>
                </a:lnTo>
                <a:lnTo>
                  <a:pt x="86" y="655"/>
                </a:lnTo>
                <a:lnTo>
                  <a:pt x="86" y="654"/>
                </a:lnTo>
                <a:lnTo>
                  <a:pt x="85" y="654"/>
                </a:lnTo>
                <a:lnTo>
                  <a:pt x="85" y="653"/>
                </a:lnTo>
                <a:lnTo>
                  <a:pt x="85" y="652"/>
                </a:lnTo>
                <a:lnTo>
                  <a:pt x="85" y="651"/>
                </a:lnTo>
                <a:lnTo>
                  <a:pt x="85" y="650"/>
                </a:lnTo>
                <a:lnTo>
                  <a:pt x="85" y="650"/>
                </a:lnTo>
                <a:lnTo>
                  <a:pt x="84" y="650"/>
                </a:lnTo>
                <a:lnTo>
                  <a:pt x="84" y="649"/>
                </a:lnTo>
                <a:lnTo>
                  <a:pt x="84" y="649"/>
                </a:lnTo>
                <a:lnTo>
                  <a:pt x="84" y="648"/>
                </a:lnTo>
                <a:lnTo>
                  <a:pt x="84" y="647"/>
                </a:lnTo>
                <a:lnTo>
                  <a:pt x="83" y="647"/>
                </a:lnTo>
                <a:lnTo>
                  <a:pt x="83" y="646"/>
                </a:lnTo>
                <a:lnTo>
                  <a:pt x="83" y="646"/>
                </a:lnTo>
                <a:lnTo>
                  <a:pt x="82" y="646"/>
                </a:lnTo>
                <a:lnTo>
                  <a:pt x="82" y="645"/>
                </a:lnTo>
                <a:lnTo>
                  <a:pt x="81" y="645"/>
                </a:lnTo>
                <a:lnTo>
                  <a:pt x="80" y="644"/>
                </a:lnTo>
                <a:lnTo>
                  <a:pt x="80" y="643"/>
                </a:lnTo>
                <a:lnTo>
                  <a:pt x="79" y="642"/>
                </a:lnTo>
                <a:lnTo>
                  <a:pt x="79" y="641"/>
                </a:lnTo>
                <a:lnTo>
                  <a:pt x="78" y="641"/>
                </a:lnTo>
                <a:lnTo>
                  <a:pt x="78" y="641"/>
                </a:lnTo>
                <a:lnTo>
                  <a:pt x="77" y="641"/>
                </a:lnTo>
                <a:lnTo>
                  <a:pt x="77" y="640"/>
                </a:lnTo>
                <a:lnTo>
                  <a:pt x="76" y="640"/>
                </a:lnTo>
                <a:lnTo>
                  <a:pt x="75" y="639"/>
                </a:lnTo>
                <a:lnTo>
                  <a:pt x="75" y="638"/>
                </a:lnTo>
                <a:lnTo>
                  <a:pt x="75" y="637"/>
                </a:lnTo>
                <a:lnTo>
                  <a:pt x="74" y="637"/>
                </a:lnTo>
                <a:lnTo>
                  <a:pt x="74" y="637"/>
                </a:lnTo>
                <a:lnTo>
                  <a:pt x="73" y="637"/>
                </a:lnTo>
                <a:lnTo>
                  <a:pt x="73" y="636"/>
                </a:lnTo>
                <a:lnTo>
                  <a:pt x="72" y="636"/>
                </a:lnTo>
                <a:lnTo>
                  <a:pt x="72" y="635"/>
                </a:lnTo>
                <a:lnTo>
                  <a:pt x="72" y="634"/>
                </a:lnTo>
                <a:lnTo>
                  <a:pt x="71" y="634"/>
                </a:lnTo>
                <a:lnTo>
                  <a:pt x="71" y="633"/>
                </a:lnTo>
                <a:lnTo>
                  <a:pt x="70" y="633"/>
                </a:lnTo>
                <a:lnTo>
                  <a:pt x="70" y="632"/>
                </a:lnTo>
                <a:lnTo>
                  <a:pt x="70" y="632"/>
                </a:lnTo>
                <a:lnTo>
                  <a:pt x="70" y="632"/>
                </a:lnTo>
                <a:lnTo>
                  <a:pt x="69" y="632"/>
                </a:lnTo>
                <a:lnTo>
                  <a:pt x="69" y="631"/>
                </a:lnTo>
                <a:lnTo>
                  <a:pt x="68" y="631"/>
                </a:lnTo>
                <a:lnTo>
                  <a:pt x="68" y="630"/>
                </a:lnTo>
                <a:lnTo>
                  <a:pt x="67" y="630"/>
                </a:lnTo>
                <a:lnTo>
                  <a:pt x="67" y="629"/>
                </a:lnTo>
                <a:lnTo>
                  <a:pt x="66" y="629"/>
                </a:lnTo>
                <a:lnTo>
                  <a:pt x="66" y="628"/>
                </a:lnTo>
                <a:lnTo>
                  <a:pt x="66" y="628"/>
                </a:lnTo>
                <a:lnTo>
                  <a:pt x="66" y="628"/>
                </a:lnTo>
                <a:lnTo>
                  <a:pt x="66" y="627"/>
                </a:lnTo>
                <a:lnTo>
                  <a:pt x="65" y="626"/>
                </a:lnTo>
                <a:lnTo>
                  <a:pt x="65" y="625"/>
                </a:lnTo>
                <a:lnTo>
                  <a:pt x="64" y="625"/>
                </a:lnTo>
                <a:lnTo>
                  <a:pt x="64" y="624"/>
                </a:lnTo>
                <a:lnTo>
                  <a:pt x="64" y="623"/>
                </a:lnTo>
                <a:lnTo>
                  <a:pt x="63" y="623"/>
                </a:lnTo>
                <a:lnTo>
                  <a:pt x="63" y="622"/>
                </a:lnTo>
                <a:lnTo>
                  <a:pt x="62" y="622"/>
                </a:lnTo>
                <a:lnTo>
                  <a:pt x="62" y="621"/>
                </a:lnTo>
                <a:lnTo>
                  <a:pt x="61" y="620"/>
                </a:lnTo>
                <a:lnTo>
                  <a:pt x="61" y="619"/>
                </a:lnTo>
                <a:lnTo>
                  <a:pt x="61" y="619"/>
                </a:lnTo>
                <a:lnTo>
                  <a:pt x="61" y="618"/>
                </a:lnTo>
                <a:lnTo>
                  <a:pt x="60" y="618"/>
                </a:lnTo>
                <a:lnTo>
                  <a:pt x="60" y="617"/>
                </a:lnTo>
                <a:lnTo>
                  <a:pt x="59" y="616"/>
                </a:lnTo>
                <a:lnTo>
                  <a:pt x="59" y="615"/>
                </a:lnTo>
                <a:lnTo>
                  <a:pt x="58" y="615"/>
                </a:lnTo>
                <a:lnTo>
                  <a:pt x="57" y="614"/>
                </a:lnTo>
                <a:lnTo>
                  <a:pt x="57" y="614"/>
                </a:lnTo>
                <a:lnTo>
                  <a:pt x="56" y="613"/>
                </a:lnTo>
                <a:lnTo>
                  <a:pt x="55" y="612"/>
                </a:lnTo>
                <a:lnTo>
                  <a:pt x="54" y="612"/>
                </a:lnTo>
                <a:lnTo>
                  <a:pt x="54" y="611"/>
                </a:lnTo>
                <a:lnTo>
                  <a:pt x="53" y="611"/>
                </a:lnTo>
                <a:lnTo>
                  <a:pt x="53" y="610"/>
                </a:lnTo>
                <a:lnTo>
                  <a:pt x="52" y="610"/>
                </a:lnTo>
                <a:lnTo>
                  <a:pt x="52" y="610"/>
                </a:lnTo>
                <a:lnTo>
                  <a:pt x="52" y="609"/>
                </a:lnTo>
                <a:lnTo>
                  <a:pt x="52" y="608"/>
                </a:lnTo>
                <a:lnTo>
                  <a:pt x="52" y="608"/>
                </a:lnTo>
                <a:lnTo>
                  <a:pt x="52" y="607"/>
                </a:lnTo>
                <a:lnTo>
                  <a:pt x="52" y="606"/>
                </a:lnTo>
                <a:lnTo>
                  <a:pt x="51" y="606"/>
                </a:lnTo>
                <a:lnTo>
                  <a:pt x="50" y="606"/>
                </a:lnTo>
                <a:lnTo>
                  <a:pt x="50" y="605"/>
                </a:lnTo>
                <a:lnTo>
                  <a:pt x="49" y="605"/>
                </a:lnTo>
                <a:lnTo>
                  <a:pt x="48" y="605"/>
                </a:lnTo>
                <a:lnTo>
                  <a:pt x="48" y="605"/>
                </a:lnTo>
                <a:lnTo>
                  <a:pt x="47" y="604"/>
                </a:lnTo>
                <a:lnTo>
                  <a:pt x="46" y="604"/>
                </a:lnTo>
                <a:lnTo>
                  <a:pt x="46" y="603"/>
                </a:lnTo>
                <a:lnTo>
                  <a:pt x="45" y="603"/>
                </a:lnTo>
                <a:lnTo>
                  <a:pt x="44" y="602"/>
                </a:lnTo>
                <a:lnTo>
                  <a:pt x="43" y="602"/>
                </a:lnTo>
                <a:lnTo>
                  <a:pt x="43" y="601"/>
                </a:lnTo>
                <a:lnTo>
                  <a:pt x="42" y="601"/>
                </a:lnTo>
                <a:lnTo>
                  <a:pt x="42" y="601"/>
                </a:lnTo>
                <a:lnTo>
                  <a:pt x="41" y="601"/>
                </a:lnTo>
                <a:lnTo>
                  <a:pt x="40" y="601"/>
                </a:lnTo>
                <a:lnTo>
                  <a:pt x="40" y="600"/>
                </a:lnTo>
                <a:lnTo>
                  <a:pt x="39" y="600"/>
                </a:lnTo>
                <a:lnTo>
                  <a:pt x="39" y="600"/>
                </a:lnTo>
                <a:lnTo>
                  <a:pt x="39" y="599"/>
                </a:lnTo>
                <a:lnTo>
                  <a:pt x="38" y="599"/>
                </a:lnTo>
                <a:lnTo>
                  <a:pt x="37" y="598"/>
                </a:lnTo>
                <a:lnTo>
                  <a:pt x="36" y="598"/>
                </a:lnTo>
                <a:lnTo>
                  <a:pt x="35" y="597"/>
                </a:lnTo>
                <a:lnTo>
                  <a:pt x="34" y="597"/>
                </a:lnTo>
                <a:lnTo>
                  <a:pt x="34" y="596"/>
                </a:lnTo>
                <a:lnTo>
                  <a:pt x="34" y="596"/>
                </a:lnTo>
                <a:lnTo>
                  <a:pt x="33" y="596"/>
                </a:lnTo>
                <a:lnTo>
                  <a:pt x="32" y="596"/>
                </a:lnTo>
                <a:lnTo>
                  <a:pt x="32" y="596"/>
                </a:lnTo>
                <a:lnTo>
                  <a:pt x="31" y="596"/>
                </a:lnTo>
                <a:lnTo>
                  <a:pt x="31" y="595"/>
                </a:lnTo>
                <a:lnTo>
                  <a:pt x="30" y="595"/>
                </a:lnTo>
                <a:lnTo>
                  <a:pt x="30" y="595"/>
                </a:lnTo>
                <a:lnTo>
                  <a:pt x="30" y="594"/>
                </a:lnTo>
                <a:lnTo>
                  <a:pt x="29" y="594"/>
                </a:lnTo>
                <a:lnTo>
                  <a:pt x="28" y="594"/>
                </a:lnTo>
                <a:lnTo>
                  <a:pt x="28" y="593"/>
                </a:lnTo>
                <a:lnTo>
                  <a:pt x="26" y="592"/>
                </a:lnTo>
                <a:lnTo>
                  <a:pt x="25" y="592"/>
                </a:lnTo>
                <a:lnTo>
                  <a:pt x="24" y="592"/>
                </a:lnTo>
                <a:lnTo>
                  <a:pt x="23" y="591"/>
                </a:lnTo>
                <a:lnTo>
                  <a:pt x="21" y="590"/>
                </a:lnTo>
                <a:lnTo>
                  <a:pt x="20" y="589"/>
                </a:lnTo>
                <a:lnTo>
                  <a:pt x="18" y="588"/>
                </a:lnTo>
                <a:lnTo>
                  <a:pt x="17" y="587"/>
                </a:lnTo>
                <a:lnTo>
                  <a:pt x="16" y="587"/>
                </a:lnTo>
                <a:lnTo>
                  <a:pt x="14" y="586"/>
                </a:lnTo>
                <a:lnTo>
                  <a:pt x="12" y="585"/>
                </a:lnTo>
                <a:lnTo>
                  <a:pt x="11" y="584"/>
                </a:lnTo>
                <a:lnTo>
                  <a:pt x="10" y="583"/>
                </a:lnTo>
                <a:lnTo>
                  <a:pt x="8" y="583"/>
                </a:lnTo>
                <a:lnTo>
                  <a:pt x="7" y="582"/>
                </a:lnTo>
                <a:lnTo>
                  <a:pt x="5" y="581"/>
                </a:lnTo>
                <a:lnTo>
                  <a:pt x="3" y="580"/>
                </a:lnTo>
                <a:lnTo>
                  <a:pt x="2" y="579"/>
                </a:lnTo>
                <a:lnTo>
                  <a:pt x="1" y="578"/>
                </a:lnTo>
                <a:lnTo>
                  <a:pt x="0" y="578"/>
                </a:lnTo>
                <a:lnTo>
                  <a:pt x="0" y="578"/>
                </a:lnTo>
                <a:lnTo>
                  <a:pt x="1" y="577"/>
                </a:lnTo>
                <a:lnTo>
                  <a:pt x="3" y="576"/>
                </a:lnTo>
                <a:lnTo>
                  <a:pt x="4" y="576"/>
                </a:lnTo>
                <a:lnTo>
                  <a:pt x="6" y="575"/>
                </a:lnTo>
                <a:lnTo>
                  <a:pt x="8" y="574"/>
                </a:lnTo>
                <a:lnTo>
                  <a:pt x="11" y="574"/>
                </a:lnTo>
                <a:lnTo>
                  <a:pt x="13" y="574"/>
                </a:lnTo>
                <a:lnTo>
                  <a:pt x="16" y="574"/>
                </a:lnTo>
                <a:lnTo>
                  <a:pt x="18" y="573"/>
                </a:lnTo>
                <a:lnTo>
                  <a:pt x="21" y="573"/>
                </a:lnTo>
                <a:lnTo>
                  <a:pt x="23" y="572"/>
                </a:lnTo>
                <a:lnTo>
                  <a:pt x="25" y="572"/>
                </a:lnTo>
                <a:lnTo>
                  <a:pt x="26" y="571"/>
                </a:lnTo>
                <a:lnTo>
                  <a:pt x="28" y="570"/>
                </a:lnTo>
                <a:lnTo>
                  <a:pt x="31" y="569"/>
                </a:lnTo>
                <a:lnTo>
                  <a:pt x="34" y="567"/>
                </a:lnTo>
                <a:lnTo>
                  <a:pt x="37" y="565"/>
                </a:lnTo>
                <a:lnTo>
                  <a:pt x="40" y="563"/>
                </a:lnTo>
                <a:lnTo>
                  <a:pt x="43" y="560"/>
                </a:lnTo>
                <a:lnTo>
                  <a:pt x="47" y="559"/>
                </a:lnTo>
                <a:lnTo>
                  <a:pt x="51" y="556"/>
                </a:lnTo>
                <a:lnTo>
                  <a:pt x="55" y="554"/>
                </a:lnTo>
                <a:lnTo>
                  <a:pt x="58" y="551"/>
                </a:lnTo>
                <a:lnTo>
                  <a:pt x="59" y="551"/>
                </a:lnTo>
                <a:lnTo>
                  <a:pt x="60" y="551"/>
                </a:lnTo>
                <a:lnTo>
                  <a:pt x="61" y="550"/>
                </a:lnTo>
                <a:lnTo>
                  <a:pt x="61" y="548"/>
                </a:lnTo>
                <a:lnTo>
                  <a:pt x="62" y="547"/>
                </a:lnTo>
                <a:lnTo>
                  <a:pt x="63" y="546"/>
                </a:lnTo>
                <a:lnTo>
                  <a:pt x="64" y="544"/>
                </a:lnTo>
                <a:lnTo>
                  <a:pt x="66" y="542"/>
                </a:lnTo>
                <a:lnTo>
                  <a:pt x="66" y="541"/>
                </a:lnTo>
                <a:lnTo>
                  <a:pt x="68" y="538"/>
                </a:lnTo>
                <a:lnTo>
                  <a:pt x="69" y="538"/>
                </a:lnTo>
                <a:lnTo>
                  <a:pt x="70" y="536"/>
                </a:lnTo>
                <a:lnTo>
                  <a:pt x="70" y="535"/>
                </a:lnTo>
                <a:lnTo>
                  <a:pt x="71" y="534"/>
                </a:lnTo>
                <a:lnTo>
                  <a:pt x="71" y="533"/>
                </a:lnTo>
                <a:lnTo>
                  <a:pt x="72" y="533"/>
                </a:lnTo>
                <a:lnTo>
                  <a:pt x="73" y="533"/>
                </a:lnTo>
                <a:lnTo>
                  <a:pt x="74" y="533"/>
                </a:lnTo>
                <a:lnTo>
                  <a:pt x="74" y="532"/>
                </a:lnTo>
                <a:lnTo>
                  <a:pt x="75" y="532"/>
                </a:lnTo>
                <a:lnTo>
                  <a:pt x="75" y="532"/>
                </a:lnTo>
                <a:lnTo>
                  <a:pt x="76" y="532"/>
                </a:lnTo>
                <a:lnTo>
                  <a:pt x="77" y="531"/>
                </a:lnTo>
                <a:lnTo>
                  <a:pt x="78" y="531"/>
                </a:lnTo>
                <a:lnTo>
                  <a:pt x="79" y="530"/>
                </a:lnTo>
                <a:lnTo>
                  <a:pt x="79" y="530"/>
                </a:lnTo>
                <a:lnTo>
                  <a:pt x="79" y="529"/>
                </a:lnTo>
                <a:lnTo>
                  <a:pt x="80" y="529"/>
                </a:lnTo>
                <a:lnTo>
                  <a:pt x="80" y="528"/>
                </a:lnTo>
                <a:lnTo>
                  <a:pt x="81" y="528"/>
                </a:lnTo>
                <a:lnTo>
                  <a:pt x="82" y="528"/>
                </a:lnTo>
                <a:lnTo>
                  <a:pt x="83" y="528"/>
                </a:lnTo>
                <a:lnTo>
                  <a:pt x="84" y="527"/>
                </a:lnTo>
                <a:lnTo>
                  <a:pt x="84" y="527"/>
                </a:lnTo>
                <a:lnTo>
                  <a:pt x="85" y="526"/>
                </a:lnTo>
                <a:lnTo>
                  <a:pt x="86" y="526"/>
                </a:lnTo>
                <a:lnTo>
                  <a:pt x="86" y="525"/>
                </a:lnTo>
                <a:lnTo>
                  <a:pt x="87" y="525"/>
                </a:lnTo>
                <a:lnTo>
                  <a:pt x="88" y="524"/>
                </a:lnTo>
                <a:lnTo>
                  <a:pt x="88" y="524"/>
                </a:lnTo>
                <a:lnTo>
                  <a:pt x="88" y="524"/>
                </a:lnTo>
                <a:lnTo>
                  <a:pt x="89" y="524"/>
                </a:lnTo>
                <a:lnTo>
                  <a:pt x="90" y="524"/>
                </a:lnTo>
                <a:lnTo>
                  <a:pt x="90" y="523"/>
                </a:lnTo>
                <a:lnTo>
                  <a:pt x="91" y="523"/>
                </a:lnTo>
                <a:lnTo>
                  <a:pt x="92" y="523"/>
                </a:lnTo>
                <a:lnTo>
                  <a:pt x="92" y="522"/>
                </a:lnTo>
                <a:lnTo>
                  <a:pt x="93" y="522"/>
                </a:lnTo>
                <a:lnTo>
                  <a:pt x="93" y="522"/>
                </a:lnTo>
                <a:lnTo>
                  <a:pt x="93" y="521"/>
                </a:lnTo>
                <a:lnTo>
                  <a:pt x="94" y="521"/>
                </a:lnTo>
                <a:lnTo>
                  <a:pt x="95" y="520"/>
                </a:lnTo>
                <a:lnTo>
                  <a:pt x="96" y="520"/>
                </a:lnTo>
                <a:lnTo>
                  <a:pt x="96" y="519"/>
                </a:lnTo>
                <a:lnTo>
                  <a:pt x="97" y="519"/>
                </a:lnTo>
                <a:lnTo>
                  <a:pt x="97" y="519"/>
                </a:lnTo>
                <a:lnTo>
                  <a:pt x="97" y="519"/>
                </a:lnTo>
                <a:lnTo>
                  <a:pt x="97" y="518"/>
                </a:lnTo>
                <a:lnTo>
                  <a:pt x="98" y="518"/>
                </a:lnTo>
                <a:lnTo>
                  <a:pt x="98" y="517"/>
                </a:lnTo>
                <a:lnTo>
                  <a:pt x="98" y="516"/>
                </a:lnTo>
                <a:lnTo>
                  <a:pt x="99" y="515"/>
                </a:lnTo>
                <a:lnTo>
                  <a:pt x="102" y="514"/>
                </a:lnTo>
                <a:lnTo>
                  <a:pt x="102" y="513"/>
                </a:lnTo>
                <a:lnTo>
                  <a:pt x="103" y="513"/>
                </a:lnTo>
                <a:lnTo>
                  <a:pt x="105" y="512"/>
                </a:lnTo>
                <a:lnTo>
                  <a:pt x="105" y="511"/>
                </a:lnTo>
                <a:lnTo>
                  <a:pt x="106" y="511"/>
                </a:lnTo>
                <a:lnTo>
                  <a:pt x="106" y="511"/>
                </a:lnTo>
                <a:lnTo>
                  <a:pt x="107" y="510"/>
                </a:lnTo>
                <a:lnTo>
                  <a:pt x="108" y="510"/>
                </a:lnTo>
                <a:lnTo>
                  <a:pt x="108" y="510"/>
                </a:lnTo>
                <a:lnTo>
                  <a:pt x="108" y="509"/>
                </a:lnTo>
                <a:lnTo>
                  <a:pt x="110" y="508"/>
                </a:lnTo>
                <a:lnTo>
                  <a:pt x="111" y="508"/>
                </a:lnTo>
                <a:lnTo>
                  <a:pt x="111" y="508"/>
                </a:lnTo>
                <a:lnTo>
                  <a:pt x="112" y="508"/>
                </a:lnTo>
                <a:lnTo>
                  <a:pt x="113" y="508"/>
                </a:lnTo>
                <a:lnTo>
                  <a:pt x="113" y="507"/>
                </a:lnTo>
                <a:lnTo>
                  <a:pt x="115" y="507"/>
                </a:lnTo>
                <a:lnTo>
                  <a:pt x="115" y="506"/>
                </a:lnTo>
                <a:lnTo>
                  <a:pt x="118" y="506"/>
                </a:lnTo>
                <a:lnTo>
                  <a:pt x="119" y="506"/>
                </a:lnTo>
                <a:lnTo>
                  <a:pt x="123" y="505"/>
                </a:lnTo>
                <a:lnTo>
                  <a:pt x="124" y="504"/>
                </a:lnTo>
                <a:lnTo>
                  <a:pt x="126" y="503"/>
                </a:lnTo>
                <a:lnTo>
                  <a:pt x="127" y="503"/>
                </a:lnTo>
                <a:lnTo>
                  <a:pt x="128" y="503"/>
                </a:lnTo>
                <a:lnTo>
                  <a:pt x="129" y="503"/>
                </a:lnTo>
                <a:lnTo>
                  <a:pt x="129" y="502"/>
                </a:lnTo>
                <a:lnTo>
                  <a:pt x="129" y="502"/>
                </a:lnTo>
                <a:lnTo>
                  <a:pt x="131" y="501"/>
                </a:lnTo>
                <a:lnTo>
                  <a:pt x="132" y="501"/>
                </a:lnTo>
                <a:lnTo>
                  <a:pt x="133" y="501"/>
                </a:lnTo>
                <a:lnTo>
                  <a:pt x="133" y="501"/>
                </a:lnTo>
                <a:lnTo>
                  <a:pt x="133" y="502"/>
                </a:lnTo>
                <a:lnTo>
                  <a:pt x="134" y="502"/>
                </a:lnTo>
                <a:lnTo>
                  <a:pt x="134" y="501"/>
                </a:lnTo>
                <a:lnTo>
                  <a:pt x="136" y="501"/>
                </a:lnTo>
                <a:lnTo>
                  <a:pt x="137" y="501"/>
                </a:lnTo>
                <a:lnTo>
                  <a:pt x="138" y="501"/>
                </a:lnTo>
                <a:lnTo>
                  <a:pt x="138" y="501"/>
                </a:lnTo>
                <a:lnTo>
                  <a:pt x="139" y="501"/>
                </a:lnTo>
                <a:lnTo>
                  <a:pt x="139" y="501"/>
                </a:lnTo>
                <a:lnTo>
                  <a:pt x="140" y="501"/>
                </a:lnTo>
                <a:lnTo>
                  <a:pt x="142" y="501"/>
                </a:lnTo>
                <a:lnTo>
                  <a:pt x="142" y="501"/>
                </a:lnTo>
                <a:lnTo>
                  <a:pt x="143" y="501"/>
                </a:lnTo>
                <a:lnTo>
                  <a:pt x="144" y="501"/>
                </a:lnTo>
                <a:lnTo>
                  <a:pt x="144" y="501"/>
                </a:lnTo>
                <a:lnTo>
                  <a:pt x="145" y="501"/>
                </a:lnTo>
                <a:lnTo>
                  <a:pt x="146" y="501"/>
                </a:lnTo>
                <a:lnTo>
                  <a:pt x="146" y="502"/>
                </a:lnTo>
                <a:lnTo>
                  <a:pt x="147" y="502"/>
                </a:lnTo>
                <a:lnTo>
                  <a:pt x="147" y="503"/>
                </a:lnTo>
                <a:lnTo>
                  <a:pt x="147" y="504"/>
                </a:lnTo>
                <a:lnTo>
                  <a:pt x="147" y="505"/>
                </a:lnTo>
                <a:lnTo>
                  <a:pt x="147" y="506"/>
                </a:lnTo>
                <a:lnTo>
                  <a:pt x="147" y="506"/>
                </a:lnTo>
                <a:lnTo>
                  <a:pt x="147" y="507"/>
                </a:lnTo>
                <a:lnTo>
                  <a:pt x="147" y="508"/>
                </a:lnTo>
                <a:lnTo>
                  <a:pt x="148" y="508"/>
                </a:lnTo>
                <a:lnTo>
                  <a:pt x="148" y="509"/>
                </a:lnTo>
                <a:lnTo>
                  <a:pt x="148" y="510"/>
                </a:lnTo>
                <a:lnTo>
                  <a:pt x="148" y="510"/>
                </a:lnTo>
                <a:lnTo>
                  <a:pt x="148" y="511"/>
                </a:lnTo>
                <a:lnTo>
                  <a:pt x="149" y="512"/>
                </a:lnTo>
                <a:lnTo>
                  <a:pt x="149" y="513"/>
                </a:lnTo>
                <a:lnTo>
                  <a:pt x="150" y="514"/>
                </a:lnTo>
                <a:lnTo>
                  <a:pt x="150" y="515"/>
                </a:lnTo>
                <a:lnTo>
                  <a:pt x="151" y="515"/>
                </a:lnTo>
                <a:lnTo>
                  <a:pt x="151" y="516"/>
                </a:lnTo>
                <a:lnTo>
                  <a:pt x="151" y="517"/>
                </a:lnTo>
                <a:lnTo>
                  <a:pt x="151" y="518"/>
                </a:lnTo>
                <a:lnTo>
                  <a:pt x="151" y="519"/>
                </a:lnTo>
                <a:lnTo>
                  <a:pt x="151" y="519"/>
                </a:lnTo>
                <a:lnTo>
                  <a:pt x="151" y="520"/>
                </a:lnTo>
                <a:lnTo>
                  <a:pt x="151" y="521"/>
                </a:lnTo>
                <a:lnTo>
                  <a:pt x="151" y="522"/>
                </a:lnTo>
                <a:lnTo>
                  <a:pt x="151" y="523"/>
                </a:lnTo>
                <a:lnTo>
                  <a:pt x="151" y="524"/>
                </a:lnTo>
                <a:lnTo>
                  <a:pt x="151" y="524"/>
                </a:lnTo>
                <a:lnTo>
                  <a:pt x="151" y="525"/>
                </a:lnTo>
                <a:lnTo>
                  <a:pt x="150" y="525"/>
                </a:lnTo>
                <a:lnTo>
                  <a:pt x="150" y="526"/>
                </a:lnTo>
                <a:lnTo>
                  <a:pt x="150" y="527"/>
                </a:lnTo>
                <a:lnTo>
                  <a:pt x="150" y="528"/>
                </a:lnTo>
                <a:lnTo>
                  <a:pt x="150" y="528"/>
                </a:lnTo>
                <a:lnTo>
                  <a:pt x="149" y="529"/>
                </a:lnTo>
                <a:lnTo>
                  <a:pt x="149" y="530"/>
                </a:lnTo>
                <a:lnTo>
                  <a:pt x="149" y="531"/>
                </a:lnTo>
                <a:lnTo>
                  <a:pt x="149" y="532"/>
                </a:lnTo>
                <a:lnTo>
                  <a:pt x="149" y="533"/>
                </a:lnTo>
                <a:lnTo>
                  <a:pt x="149" y="533"/>
                </a:lnTo>
                <a:lnTo>
                  <a:pt x="150" y="534"/>
                </a:lnTo>
                <a:lnTo>
                  <a:pt x="150" y="535"/>
                </a:lnTo>
                <a:lnTo>
                  <a:pt x="151" y="535"/>
                </a:lnTo>
                <a:lnTo>
                  <a:pt x="151" y="536"/>
                </a:lnTo>
                <a:lnTo>
                  <a:pt x="151" y="537"/>
                </a:lnTo>
                <a:lnTo>
                  <a:pt x="151" y="537"/>
                </a:lnTo>
                <a:lnTo>
                  <a:pt x="151" y="538"/>
                </a:lnTo>
                <a:lnTo>
                  <a:pt x="152" y="538"/>
                </a:lnTo>
                <a:lnTo>
                  <a:pt x="152" y="538"/>
                </a:lnTo>
                <a:lnTo>
                  <a:pt x="153" y="538"/>
                </a:lnTo>
                <a:lnTo>
                  <a:pt x="154" y="539"/>
                </a:lnTo>
                <a:lnTo>
                  <a:pt x="155" y="540"/>
                </a:lnTo>
                <a:lnTo>
                  <a:pt x="156" y="540"/>
                </a:lnTo>
                <a:lnTo>
                  <a:pt x="156" y="541"/>
                </a:lnTo>
                <a:lnTo>
                  <a:pt x="157" y="542"/>
                </a:lnTo>
                <a:lnTo>
                  <a:pt x="158" y="542"/>
                </a:lnTo>
                <a:lnTo>
                  <a:pt x="159" y="542"/>
                </a:lnTo>
                <a:lnTo>
                  <a:pt x="160" y="542"/>
                </a:lnTo>
                <a:lnTo>
                  <a:pt x="160" y="542"/>
                </a:lnTo>
                <a:lnTo>
                  <a:pt x="161" y="542"/>
                </a:lnTo>
                <a:lnTo>
                  <a:pt x="162" y="542"/>
                </a:lnTo>
                <a:lnTo>
                  <a:pt x="163" y="542"/>
                </a:lnTo>
                <a:lnTo>
                  <a:pt x="164" y="542"/>
                </a:lnTo>
                <a:lnTo>
                  <a:pt x="164" y="542"/>
                </a:lnTo>
                <a:lnTo>
                  <a:pt x="165" y="542"/>
                </a:lnTo>
                <a:lnTo>
                  <a:pt x="165" y="542"/>
                </a:lnTo>
                <a:lnTo>
                  <a:pt x="165" y="543"/>
                </a:lnTo>
                <a:lnTo>
                  <a:pt x="166" y="543"/>
                </a:lnTo>
                <a:lnTo>
                  <a:pt x="166" y="544"/>
                </a:lnTo>
                <a:lnTo>
                  <a:pt x="167" y="544"/>
                </a:lnTo>
                <a:lnTo>
                  <a:pt x="168" y="544"/>
                </a:lnTo>
                <a:lnTo>
                  <a:pt x="169" y="544"/>
                </a:lnTo>
                <a:lnTo>
                  <a:pt x="169" y="544"/>
                </a:lnTo>
                <a:lnTo>
                  <a:pt x="170" y="544"/>
                </a:lnTo>
                <a:lnTo>
                  <a:pt x="170" y="543"/>
                </a:lnTo>
                <a:lnTo>
                  <a:pt x="171" y="543"/>
                </a:lnTo>
                <a:lnTo>
                  <a:pt x="172" y="543"/>
                </a:lnTo>
                <a:lnTo>
                  <a:pt x="173" y="543"/>
                </a:lnTo>
                <a:lnTo>
                  <a:pt x="174" y="543"/>
                </a:lnTo>
                <a:lnTo>
                  <a:pt x="174" y="543"/>
                </a:lnTo>
                <a:lnTo>
                  <a:pt x="175" y="543"/>
                </a:lnTo>
                <a:lnTo>
                  <a:pt x="176" y="543"/>
                </a:lnTo>
                <a:lnTo>
                  <a:pt x="177" y="543"/>
                </a:lnTo>
                <a:lnTo>
                  <a:pt x="178" y="543"/>
                </a:lnTo>
                <a:lnTo>
                  <a:pt x="178" y="543"/>
                </a:lnTo>
                <a:lnTo>
                  <a:pt x="179" y="543"/>
                </a:lnTo>
                <a:lnTo>
                  <a:pt x="180" y="543"/>
                </a:lnTo>
                <a:lnTo>
                  <a:pt x="181" y="544"/>
                </a:lnTo>
                <a:lnTo>
                  <a:pt x="182" y="544"/>
                </a:lnTo>
                <a:lnTo>
                  <a:pt x="182" y="543"/>
                </a:lnTo>
                <a:lnTo>
                  <a:pt x="183" y="543"/>
                </a:lnTo>
                <a:lnTo>
                  <a:pt x="183" y="544"/>
                </a:lnTo>
                <a:lnTo>
                  <a:pt x="183" y="544"/>
                </a:lnTo>
                <a:lnTo>
                  <a:pt x="183" y="545"/>
                </a:lnTo>
                <a:lnTo>
                  <a:pt x="184" y="545"/>
                </a:lnTo>
                <a:lnTo>
                  <a:pt x="186" y="546"/>
                </a:lnTo>
                <a:lnTo>
                  <a:pt x="187" y="546"/>
                </a:lnTo>
                <a:lnTo>
                  <a:pt x="187" y="546"/>
                </a:lnTo>
                <a:lnTo>
                  <a:pt x="187" y="547"/>
                </a:lnTo>
                <a:lnTo>
                  <a:pt x="188" y="547"/>
                </a:lnTo>
                <a:lnTo>
                  <a:pt x="188" y="546"/>
                </a:lnTo>
                <a:lnTo>
                  <a:pt x="188" y="547"/>
                </a:lnTo>
                <a:lnTo>
                  <a:pt x="189" y="547"/>
                </a:lnTo>
                <a:lnTo>
                  <a:pt x="190" y="547"/>
                </a:lnTo>
                <a:lnTo>
                  <a:pt x="190" y="547"/>
                </a:lnTo>
                <a:lnTo>
                  <a:pt x="191" y="547"/>
                </a:lnTo>
                <a:lnTo>
                  <a:pt x="191" y="548"/>
                </a:lnTo>
                <a:lnTo>
                  <a:pt x="192" y="548"/>
                </a:lnTo>
                <a:lnTo>
                  <a:pt x="192" y="549"/>
                </a:lnTo>
                <a:lnTo>
                  <a:pt x="192" y="549"/>
                </a:lnTo>
                <a:lnTo>
                  <a:pt x="192" y="550"/>
                </a:lnTo>
                <a:lnTo>
                  <a:pt x="193" y="550"/>
                </a:lnTo>
                <a:lnTo>
                  <a:pt x="194" y="551"/>
                </a:lnTo>
                <a:lnTo>
                  <a:pt x="195" y="551"/>
                </a:lnTo>
                <a:lnTo>
                  <a:pt x="196" y="551"/>
                </a:lnTo>
                <a:lnTo>
                  <a:pt x="196" y="551"/>
                </a:lnTo>
                <a:lnTo>
                  <a:pt x="196" y="551"/>
                </a:lnTo>
                <a:lnTo>
                  <a:pt x="197" y="552"/>
                </a:lnTo>
                <a:lnTo>
                  <a:pt x="198" y="552"/>
                </a:lnTo>
                <a:lnTo>
                  <a:pt x="198" y="553"/>
                </a:lnTo>
                <a:lnTo>
                  <a:pt x="199" y="553"/>
                </a:lnTo>
                <a:lnTo>
                  <a:pt x="200" y="553"/>
                </a:lnTo>
                <a:lnTo>
                  <a:pt x="200" y="554"/>
                </a:lnTo>
                <a:lnTo>
                  <a:pt x="201" y="554"/>
                </a:lnTo>
                <a:lnTo>
                  <a:pt x="201" y="554"/>
                </a:lnTo>
                <a:lnTo>
                  <a:pt x="202" y="554"/>
                </a:lnTo>
                <a:lnTo>
                  <a:pt x="203" y="554"/>
                </a:lnTo>
                <a:lnTo>
                  <a:pt x="204" y="555"/>
                </a:lnTo>
                <a:lnTo>
                  <a:pt x="205" y="555"/>
                </a:lnTo>
                <a:lnTo>
                  <a:pt x="205" y="555"/>
                </a:lnTo>
                <a:lnTo>
                  <a:pt x="205" y="556"/>
                </a:lnTo>
                <a:lnTo>
                  <a:pt x="206" y="556"/>
                </a:lnTo>
                <a:lnTo>
                  <a:pt x="206" y="555"/>
                </a:lnTo>
                <a:lnTo>
                  <a:pt x="207" y="554"/>
                </a:lnTo>
                <a:lnTo>
                  <a:pt x="207" y="553"/>
                </a:lnTo>
                <a:lnTo>
                  <a:pt x="207" y="552"/>
                </a:lnTo>
                <a:lnTo>
                  <a:pt x="208" y="552"/>
                </a:lnTo>
                <a:lnTo>
                  <a:pt x="208" y="551"/>
                </a:lnTo>
                <a:lnTo>
                  <a:pt x="208" y="551"/>
                </a:lnTo>
                <a:lnTo>
                  <a:pt x="207" y="551"/>
                </a:lnTo>
                <a:lnTo>
                  <a:pt x="207" y="550"/>
                </a:lnTo>
                <a:lnTo>
                  <a:pt x="206" y="550"/>
                </a:lnTo>
                <a:lnTo>
                  <a:pt x="205" y="550"/>
                </a:lnTo>
                <a:lnTo>
                  <a:pt x="205" y="549"/>
                </a:lnTo>
                <a:lnTo>
                  <a:pt x="204" y="549"/>
                </a:lnTo>
                <a:lnTo>
                  <a:pt x="203" y="548"/>
                </a:lnTo>
                <a:lnTo>
                  <a:pt x="202" y="548"/>
                </a:lnTo>
                <a:lnTo>
                  <a:pt x="201" y="548"/>
                </a:lnTo>
                <a:lnTo>
                  <a:pt x="201" y="548"/>
                </a:lnTo>
                <a:lnTo>
                  <a:pt x="201" y="547"/>
                </a:lnTo>
                <a:lnTo>
                  <a:pt x="202" y="548"/>
                </a:lnTo>
                <a:lnTo>
                  <a:pt x="203" y="548"/>
                </a:lnTo>
                <a:lnTo>
                  <a:pt x="204" y="548"/>
                </a:lnTo>
                <a:lnTo>
                  <a:pt x="205" y="549"/>
                </a:lnTo>
                <a:lnTo>
                  <a:pt x="205" y="549"/>
                </a:lnTo>
                <a:lnTo>
                  <a:pt x="206" y="549"/>
                </a:lnTo>
                <a:lnTo>
                  <a:pt x="206" y="550"/>
                </a:lnTo>
                <a:lnTo>
                  <a:pt x="207" y="550"/>
                </a:lnTo>
                <a:lnTo>
                  <a:pt x="208" y="550"/>
                </a:lnTo>
                <a:lnTo>
                  <a:pt x="209" y="550"/>
                </a:lnTo>
                <a:lnTo>
                  <a:pt x="208" y="550"/>
                </a:lnTo>
                <a:lnTo>
                  <a:pt x="208" y="549"/>
                </a:lnTo>
                <a:lnTo>
                  <a:pt x="207" y="549"/>
                </a:lnTo>
                <a:lnTo>
                  <a:pt x="206" y="549"/>
                </a:lnTo>
                <a:lnTo>
                  <a:pt x="205" y="548"/>
                </a:lnTo>
                <a:lnTo>
                  <a:pt x="205" y="548"/>
                </a:lnTo>
                <a:lnTo>
                  <a:pt x="204" y="548"/>
                </a:lnTo>
                <a:lnTo>
                  <a:pt x="203" y="547"/>
                </a:lnTo>
                <a:lnTo>
                  <a:pt x="202" y="547"/>
                </a:lnTo>
                <a:lnTo>
                  <a:pt x="201" y="547"/>
                </a:lnTo>
                <a:lnTo>
                  <a:pt x="201" y="547"/>
                </a:lnTo>
                <a:lnTo>
                  <a:pt x="201" y="547"/>
                </a:lnTo>
                <a:lnTo>
                  <a:pt x="200" y="547"/>
                </a:lnTo>
                <a:lnTo>
                  <a:pt x="200" y="546"/>
                </a:lnTo>
                <a:lnTo>
                  <a:pt x="199" y="546"/>
                </a:lnTo>
                <a:lnTo>
                  <a:pt x="198" y="546"/>
                </a:lnTo>
                <a:lnTo>
                  <a:pt x="197" y="545"/>
                </a:lnTo>
                <a:lnTo>
                  <a:pt x="196" y="545"/>
                </a:lnTo>
                <a:lnTo>
                  <a:pt x="196" y="545"/>
                </a:lnTo>
                <a:lnTo>
                  <a:pt x="195" y="544"/>
                </a:lnTo>
                <a:lnTo>
                  <a:pt x="194" y="544"/>
                </a:lnTo>
                <a:lnTo>
                  <a:pt x="193" y="544"/>
                </a:lnTo>
                <a:lnTo>
                  <a:pt x="192" y="544"/>
                </a:lnTo>
                <a:lnTo>
                  <a:pt x="192" y="543"/>
                </a:lnTo>
                <a:lnTo>
                  <a:pt x="193" y="543"/>
                </a:lnTo>
                <a:lnTo>
                  <a:pt x="194" y="543"/>
                </a:lnTo>
                <a:lnTo>
                  <a:pt x="194" y="544"/>
                </a:lnTo>
                <a:lnTo>
                  <a:pt x="195" y="544"/>
                </a:lnTo>
                <a:lnTo>
                  <a:pt x="196" y="544"/>
                </a:lnTo>
                <a:lnTo>
                  <a:pt x="196" y="544"/>
                </a:lnTo>
                <a:lnTo>
                  <a:pt x="196" y="545"/>
                </a:lnTo>
                <a:lnTo>
                  <a:pt x="197" y="545"/>
                </a:lnTo>
                <a:lnTo>
                  <a:pt x="198" y="545"/>
                </a:lnTo>
                <a:lnTo>
                  <a:pt x="199" y="545"/>
                </a:lnTo>
                <a:lnTo>
                  <a:pt x="199" y="546"/>
                </a:lnTo>
                <a:lnTo>
                  <a:pt x="200" y="546"/>
                </a:lnTo>
                <a:lnTo>
                  <a:pt x="201" y="546"/>
                </a:lnTo>
                <a:lnTo>
                  <a:pt x="201" y="546"/>
                </a:lnTo>
                <a:lnTo>
                  <a:pt x="201" y="547"/>
                </a:lnTo>
                <a:lnTo>
                  <a:pt x="202" y="547"/>
                </a:lnTo>
                <a:lnTo>
                  <a:pt x="202" y="546"/>
                </a:lnTo>
                <a:lnTo>
                  <a:pt x="202" y="545"/>
                </a:lnTo>
                <a:lnTo>
                  <a:pt x="202" y="544"/>
                </a:lnTo>
                <a:lnTo>
                  <a:pt x="201" y="544"/>
                </a:lnTo>
                <a:lnTo>
                  <a:pt x="201" y="544"/>
                </a:lnTo>
                <a:lnTo>
                  <a:pt x="200" y="544"/>
                </a:lnTo>
                <a:lnTo>
                  <a:pt x="199" y="543"/>
                </a:lnTo>
                <a:lnTo>
                  <a:pt x="198" y="543"/>
                </a:lnTo>
                <a:lnTo>
                  <a:pt x="197" y="542"/>
                </a:lnTo>
                <a:lnTo>
                  <a:pt x="196" y="542"/>
                </a:lnTo>
                <a:lnTo>
                  <a:pt x="196" y="542"/>
                </a:lnTo>
                <a:lnTo>
                  <a:pt x="195" y="542"/>
                </a:lnTo>
                <a:lnTo>
                  <a:pt x="195" y="541"/>
                </a:lnTo>
                <a:lnTo>
                  <a:pt x="195" y="540"/>
                </a:lnTo>
                <a:lnTo>
                  <a:pt x="194" y="540"/>
                </a:lnTo>
                <a:lnTo>
                  <a:pt x="193" y="539"/>
                </a:lnTo>
                <a:lnTo>
                  <a:pt x="192" y="539"/>
                </a:lnTo>
                <a:lnTo>
                  <a:pt x="192" y="538"/>
                </a:lnTo>
                <a:lnTo>
                  <a:pt x="191" y="538"/>
                </a:lnTo>
                <a:lnTo>
                  <a:pt x="190" y="538"/>
                </a:lnTo>
                <a:lnTo>
                  <a:pt x="189" y="537"/>
                </a:lnTo>
                <a:lnTo>
                  <a:pt x="188" y="537"/>
                </a:lnTo>
                <a:lnTo>
                  <a:pt x="188" y="536"/>
                </a:lnTo>
                <a:lnTo>
                  <a:pt x="187" y="536"/>
                </a:lnTo>
                <a:lnTo>
                  <a:pt x="187" y="535"/>
                </a:lnTo>
                <a:lnTo>
                  <a:pt x="187" y="535"/>
                </a:lnTo>
                <a:lnTo>
                  <a:pt x="186" y="535"/>
                </a:lnTo>
                <a:lnTo>
                  <a:pt x="185" y="534"/>
                </a:lnTo>
                <a:lnTo>
                  <a:pt x="184" y="534"/>
                </a:lnTo>
                <a:lnTo>
                  <a:pt x="183" y="533"/>
                </a:lnTo>
                <a:lnTo>
                  <a:pt x="183" y="533"/>
                </a:lnTo>
                <a:lnTo>
                  <a:pt x="183" y="533"/>
                </a:lnTo>
                <a:lnTo>
                  <a:pt x="182" y="533"/>
                </a:lnTo>
                <a:lnTo>
                  <a:pt x="182" y="532"/>
                </a:lnTo>
                <a:lnTo>
                  <a:pt x="181" y="532"/>
                </a:lnTo>
                <a:lnTo>
                  <a:pt x="180" y="532"/>
                </a:lnTo>
                <a:lnTo>
                  <a:pt x="180" y="531"/>
                </a:lnTo>
                <a:lnTo>
                  <a:pt x="179" y="531"/>
                </a:lnTo>
                <a:lnTo>
                  <a:pt x="179" y="530"/>
                </a:lnTo>
                <a:lnTo>
                  <a:pt x="178" y="530"/>
                </a:lnTo>
                <a:lnTo>
                  <a:pt x="178" y="529"/>
                </a:lnTo>
                <a:lnTo>
                  <a:pt x="178" y="529"/>
                </a:lnTo>
                <a:lnTo>
                  <a:pt x="178" y="528"/>
                </a:lnTo>
                <a:lnTo>
                  <a:pt x="177" y="528"/>
                </a:lnTo>
                <a:lnTo>
                  <a:pt x="176" y="528"/>
                </a:lnTo>
                <a:lnTo>
                  <a:pt x="175" y="528"/>
                </a:lnTo>
                <a:lnTo>
                  <a:pt x="175" y="528"/>
                </a:lnTo>
                <a:lnTo>
                  <a:pt x="174" y="528"/>
                </a:lnTo>
                <a:lnTo>
                  <a:pt x="174" y="527"/>
                </a:lnTo>
                <a:lnTo>
                  <a:pt x="174" y="526"/>
                </a:lnTo>
                <a:lnTo>
                  <a:pt x="174" y="526"/>
                </a:lnTo>
                <a:lnTo>
                  <a:pt x="173" y="526"/>
                </a:lnTo>
                <a:lnTo>
                  <a:pt x="173" y="525"/>
                </a:lnTo>
                <a:lnTo>
                  <a:pt x="172" y="525"/>
                </a:lnTo>
                <a:lnTo>
                  <a:pt x="172" y="524"/>
                </a:lnTo>
                <a:lnTo>
                  <a:pt x="171" y="524"/>
                </a:lnTo>
                <a:lnTo>
                  <a:pt x="170" y="524"/>
                </a:lnTo>
                <a:lnTo>
                  <a:pt x="170" y="523"/>
                </a:lnTo>
                <a:lnTo>
                  <a:pt x="169" y="523"/>
                </a:lnTo>
                <a:lnTo>
                  <a:pt x="169" y="521"/>
                </a:lnTo>
                <a:lnTo>
                  <a:pt x="169" y="520"/>
                </a:lnTo>
                <a:lnTo>
                  <a:pt x="169" y="520"/>
                </a:lnTo>
                <a:lnTo>
                  <a:pt x="169" y="519"/>
                </a:lnTo>
                <a:lnTo>
                  <a:pt x="169" y="519"/>
                </a:lnTo>
                <a:lnTo>
                  <a:pt x="169" y="519"/>
                </a:lnTo>
                <a:lnTo>
                  <a:pt x="168" y="518"/>
                </a:lnTo>
                <a:lnTo>
                  <a:pt x="168" y="517"/>
                </a:lnTo>
                <a:lnTo>
                  <a:pt x="167" y="516"/>
                </a:lnTo>
                <a:lnTo>
                  <a:pt x="167" y="515"/>
                </a:lnTo>
                <a:lnTo>
                  <a:pt x="166" y="515"/>
                </a:lnTo>
                <a:lnTo>
                  <a:pt x="166" y="514"/>
                </a:lnTo>
                <a:lnTo>
                  <a:pt x="166" y="513"/>
                </a:lnTo>
                <a:lnTo>
                  <a:pt x="166" y="512"/>
                </a:lnTo>
                <a:lnTo>
                  <a:pt x="165" y="512"/>
                </a:lnTo>
                <a:lnTo>
                  <a:pt x="165" y="511"/>
                </a:lnTo>
                <a:lnTo>
                  <a:pt x="165" y="511"/>
                </a:lnTo>
                <a:lnTo>
                  <a:pt x="165" y="510"/>
                </a:lnTo>
                <a:lnTo>
                  <a:pt x="165" y="510"/>
                </a:lnTo>
                <a:lnTo>
                  <a:pt x="164" y="510"/>
                </a:lnTo>
                <a:lnTo>
                  <a:pt x="163" y="510"/>
                </a:lnTo>
                <a:lnTo>
                  <a:pt x="163" y="509"/>
                </a:lnTo>
                <a:lnTo>
                  <a:pt x="163" y="508"/>
                </a:lnTo>
                <a:lnTo>
                  <a:pt x="162" y="508"/>
                </a:lnTo>
                <a:lnTo>
                  <a:pt x="162" y="507"/>
                </a:lnTo>
                <a:lnTo>
                  <a:pt x="162" y="506"/>
                </a:lnTo>
                <a:lnTo>
                  <a:pt x="161" y="506"/>
                </a:lnTo>
                <a:lnTo>
                  <a:pt x="161" y="505"/>
                </a:lnTo>
                <a:lnTo>
                  <a:pt x="161" y="504"/>
                </a:lnTo>
                <a:lnTo>
                  <a:pt x="161" y="503"/>
                </a:lnTo>
                <a:lnTo>
                  <a:pt x="160" y="502"/>
                </a:lnTo>
                <a:lnTo>
                  <a:pt x="160" y="502"/>
                </a:lnTo>
                <a:lnTo>
                  <a:pt x="160" y="501"/>
                </a:lnTo>
                <a:lnTo>
                  <a:pt x="160" y="501"/>
                </a:lnTo>
                <a:lnTo>
                  <a:pt x="160" y="501"/>
                </a:lnTo>
                <a:lnTo>
                  <a:pt x="160" y="500"/>
                </a:lnTo>
                <a:lnTo>
                  <a:pt x="160" y="499"/>
                </a:lnTo>
                <a:lnTo>
                  <a:pt x="160" y="499"/>
                </a:lnTo>
                <a:lnTo>
                  <a:pt x="160" y="498"/>
                </a:lnTo>
                <a:lnTo>
                  <a:pt x="160" y="497"/>
                </a:lnTo>
                <a:lnTo>
                  <a:pt x="160" y="497"/>
                </a:lnTo>
                <a:lnTo>
                  <a:pt x="160" y="497"/>
                </a:lnTo>
                <a:lnTo>
                  <a:pt x="160" y="496"/>
                </a:lnTo>
                <a:lnTo>
                  <a:pt x="160" y="495"/>
                </a:lnTo>
                <a:lnTo>
                  <a:pt x="159" y="495"/>
                </a:lnTo>
                <a:lnTo>
                  <a:pt x="158" y="494"/>
                </a:lnTo>
                <a:lnTo>
                  <a:pt x="157" y="494"/>
                </a:lnTo>
                <a:lnTo>
                  <a:pt x="156" y="494"/>
                </a:lnTo>
                <a:lnTo>
                  <a:pt x="156" y="493"/>
                </a:lnTo>
                <a:lnTo>
                  <a:pt x="156" y="492"/>
                </a:lnTo>
                <a:lnTo>
                  <a:pt x="156" y="491"/>
                </a:lnTo>
                <a:lnTo>
                  <a:pt x="156" y="490"/>
                </a:lnTo>
                <a:lnTo>
                  <a:pt x="156" y="490"/>
                </a:lnTo>
                <a:lnTo>
                  <a:pt x="155" y="490"/>
                </a:lnTo>
                <a:lnTo>
                  <a:pt x="154" y="490"/>
                </a:lnTo>
                <a:lnTo>
                  <a:pt x="153" y="490"/>
                </a:lnTo>
                <a:lnTo>
                  <a:pt x="152" y="490"/>
                </a:lnTo>
                <a:lnTo>
                  <a:pt x="152" y="489"/>
                </a:lnTo>
                <a:lnTo>
                  <a:pt x="152" y="488"/>
                </a:lnTo>
                <a:lnTo>
                  <a:pt x="151" y="488"/>
                </a:lnTo>
                <a:lnTo>
                  <a:pt x="151" y="488"/>
                </a:lnTo>
                <a:lnTo>
                  <a:pt x="151" y="487"/>
                </a:lnTo>
                <a:lnTo>
                  <a:pt x="151" y="484"/>
                </a:lnTo>
                <a:lnTo>
                  <a:pt x="151" y="483"/>
                </a:lnTo>
                <a:lnTo>
                  <a:pt x="151" y="483"/>
                </a:lnTo>
                <a:lnTo>
                  <a:pt x="150" y="483"/>
                </a:lnTo>
                <a:lnTo>
                  <a:pt x="149" y="483"/>
                </a:lnTo>
                <a:lnTo>
                  <a:pt x="149" y="483"/>
                </a:lnTo>
                <a:lnTo>
                  <a:pt x="149" y="482"/>
                </a:lnTo>
                <a:lnTo>
                  <a:pt x="150" y="482"/>
                </a:lnTo>
                <a:lnTo>
                  <a:pt x="150" y="481"/>
                </a:lnTo>
                <a:lnTo>
                  <a:pt x="150" y="480"/>
                </a:lnTo>
                <a:lnTo>
                  <a:pt x="150" y="479"/>
                </a:lnTo>
                <a:lnTo>
                  <a:pt x="149" y="479"/>
                </a:lnTo>
                <a:lnTo>
                  <a:pt x="148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8"/>
                </a:lnTo>
                <a:lnTo>
                  <a:pt x="148" y="478"/>
                </a:lnTo>
                <a:lnTo>
                  <a:pt x="148" y="477"/>
                </a:lnTo>
                <a:lnTo>
                  <a:pt x="149" y="477"/>
                </a:lnTo>
                <a:lnTo>
                  <a:pt x="149" y="476"/>
                </a:lnTo>
                <a:lnTo>
                  <a:pt x="149" y="475"/>
                </a:lnTo>
                <a:lnTo>
                  <a:pt x="149" y="474"/>
                </a:lnTo>
                <a:lnTo>
                  <a:pt x="149" y="474"/>
                </a:lnTo>
                <a:lnTo>
                  <a:pt x="148" y="474"/>
                </a:lnTo>
                <a:lnTo>
                  <a:pt x="148" y="473"/>
                </a:lnTo>
                <a:lnTo>
                  <a:pt x="147" y="473"/>
                </a:lnTo>
                <a:lnTo>
                  <a:pt x="147" y="472"/>
                </a:lnTo>
                <a:lnTo>
                  <a:pt x="147" y="472"/>
                </a:lnTo>
                <a:lnTo>
                  <a:pt x="146" y="472"/>
                </a:lnTo>
                <a:lnTo>
                  <a:pt x="145" y="471"/>
                </a:lnTo>
                <a:lnTo>
                  <a:pt x="145" y="470"/>
                </a:lnTo>
                <a:lnTo>
                  <a:pt x="145" y="470"/>
                </a:lnTo>
                <a:lnTo>
                  <a:pt x="144" y="470"/>
                </a:lnTo>
                <a:lnTo>
                  <a:pt x="143" y="469"/>
                </a:lnTo>
                <a:lnTo>
                  <a:pt x="142" y="469"/>
                </a:lnTo>
                <a:lnTo>
                  <a:pt x="142" y="468"/>
                </a:lnTo>
                <a:lnTo>
                  <a:pt x="142" y="468"/>
                </a:lnTo>
                <a:lnTo>
                  <a:pt x="141" y="468"/>
                </a:lnTo>
                <a:lnTo>
                  <a:pt x="141" y="467"/>
                </a:lnTo>
                <a:lnTo>
                  <a:pt x="140" y="467"/>
                </a:lnTo>
                <a:lnTo>
                  <a:pt x="140" y="466"/>
                </a:lnTo>
                <a:lnTo>
                  <a:pt x="141" y="465"/>
                </a:lnTo>
                <a:lnTo>
                  <a:pt x="140" y="465"/>
                </a:lnTo>
                <a:lnTo>
                  <a:pt x="140" y="464"/>
                </a:lnTo>
                <a:lnTo>
                  <a:pt x="140" y="463"/>
                </a:lnTo>
                <a:lnTo>
                  <a:pt x="141" y="462"/>
                </a:lnTo>
                <a:lnTo>
                  <a:pt x="141" y="461"/>
                </a:lnTo>
                <a:lnTo>
                  <a:pt x="141" y="461"/>
                </a:lnTo>
                <a:lnTo>
                  <a:pt x="142" y="461"/>
                </a:lnTo>
                <a:lnTo>
                  <a:pt x="144" y="461"/>
                </a:lnTo>
                <a:lnTo>
                  <a:pt x="147" y="461"/>
                </a:lnTo>
                <a:lnTo>
                  <a:pt x="148" y="461"/>
                </a:lnTo>
                <a:lnTo>
                  <a:pt x="148" y="459"/>
                </a:lnTo>
                <a:lnTo>
                  <a:pt x="148" y="457"/>
                </a:lnTo>
                <a:lnTo>
                  <a:pt x="151" y="457"/>
                </a:lnTo>
                <a:lnTo>
                  <a:pt x="152" y="456"/>
                </a:lnTo>
                <a:lnTo>
                  <a:pt x="153" y="454"/>
                </a:lnTo>
                <a:lnTo>
                  <a:pt x="154" y="452"/>
                </a:lnTo>
                <a:lnTo>
                  <a:pt x="154" y="451"/>
                </a:lnTo>
                <a:lnTo>
                  <a:pt x="155" y="450"/>
                </a:lnTo>
                <a:lnTo>
                  <a:pt x="156" y="448"/>
                </a:lnTo>
                <a:lnTo>
                  <a:pt x="156" y="447"/>
                </a:lnTo>
                <a:lnTo>
                  <a:pt x="156" y="446"/>
                </a:lnTo>
                <a:lnTo>
                  <a:pt x="157" y="444"/>
                </a:lnTo>
                <a:lnTo>
                  <a:pt x="157" y="443"/>
                </a:lnTo>
                <a:lnTo>
                  <a:pt x="158" y="442"/>
                </a:lnTo>
                <a:lnTo>
                  <a:pt x="158" y="440"/>
                </a:lnTo>
                <a:lnTo>
                  <a:pt x="159" y="438"/>
                </a:lnTo>
                <a:lnTo>
                  <a:pt x="160" y="438"/>
                </a:lnTo>
                <a:lnTo>
                  <a:pt x="160" y="436"/>
                </a:lnTo>
                <a:lnTo>
                  <a:pt x="160" y="435"/>
                </a:lnTo>
                <a:lnTo>
                  <a:pt x="160" y="434"/>
                </a:lnTo>
                <a:lnTo>
                  <a:pt x="160" y="434"/>
                </a:lnTo>
                <a:lnTo>
                  <a:pt x="161" y="432"/>
                </a:lnTo>
                <a:lnTo>
                  <a:pt x="162" y="431"/>
                </a:lnTo>
                <a:lnTo>
                  <a:pt x="163" y="429"/>
                </a:lnTo>
                <a:lnTo>
                  <a:pt x="165" y="429"/>
                </a:lnTo>
                <a:lnTo>
                  <a:pt x="165" y="428"/>
                </a:lnTo>
                <a:lnTo>
                  <a:pt x="166" y="426"/>
                </a:lnTo>
                <a:lnTo>
                  <a:pt x="166" y="425"/>
                </a:lnTo>
                <a:lnTo>
                  <a:pt x="167" y="424"/>
                </a:lnTo>
                <a:lnTo>
                  <a:pt x="168" y="422"/>
                </a:lnTo>
                <a:lnTo>
                  <a:pt x="169" y="420"/>
                </a:lnTo>
                <a:lnTo>
                  <a:pt x="169" y="419"/>
                </a:lnTo>
                <a:lnTo>
                  <a:pt x="169" y="418"/>
                </a:lnTo>
                <a:lnTo>
                  <a:pt x="170" y="416"/>
                </a:lnTo>
                <a:lnTo>
                  <a:pt x="170" y="416"/>
                </a:lnTo>
                <a:lnTo>
                  <a:pt x="171" y="415"/>
                </a:lnTo>
                <a:lnTo>
                  <a:pt x="171" y="414"/>
                </a:lnTo>
                <a:lnTo>
                  <a:pt x="171" y="413"/>
                </a:lnTo>
                <a:lnTo>
                  <a:pt x="172" y="412"/>
                </a:lnTo>
                <a:lnTo>
                  <a:pt x="172" y="411"/>
                </a:lnTo>
                <a:lnTo>
                  <a:pt x="172" y="411"/>
                </a:lnTo>
                <a:lnTo>
                  <a:pt x="173" y="410"/>
                </a:lnTo>
                <a:lnTo>
                  <a:pt x="174" y="409"/>
                </a:lnTo>
                <a:lnTo>
                  <a:pt x="174" y="408"/>
                </a:lnTo>
                <a:lnTo>
                  <a:pt x="174" y="407"/>
                </a:lnTo>
                <a:lnTo>
                  <a:pt x="174" y="407"/>
                </a:lnTo>
                <a:lnTo>
                  <a:pt x="174" y="406"/>
                </a:lnTo>
                <a:lnTo>
                  <a:pt x="174" y="405"/>
                </a:lnTo>
                <a:lnTo>
                  <a:pt x="174" y="404"/>
                </a:lnTo>
                <a:lnTo>
                  <a:pt x="174" y="403"/>
                </a:lnTo>
                <a:lnTo>
                  <a:pt x="174" y="402"/>
                </a:lnTo>
                <a:lnTo>
                  <a:pt x="174" y="402"/>
                </a:lnTo>
                <a:lnTo>
                  <a:pt x="174" y="400"/>
                </a:lnTo>
                <a:lnTo>
                  <a:pt x="175" y="399"/>
                </a:lnTo>
                <a:lnTo>
                  <a:pt x="175" y="398"/>
                </a:lnTo>
                <a:lnTo>
                  <a:pt x="175" y="398"/>
                </a:lnTo>
                <a:lnTo>
                  <a:pt x="175" y="397"/>
                </a:lnTo>
                <a:lnTo>
                  <a:pt x="175" y="396"/>
                </a:lnTo>
                <a:lnTo>
                  <a:pt x="175" y="395"/>
                </a:lnTo>
                <a:lnTo>
                  <a:pt x="175" y="394"/>
                </a:lnTo>
                <a:lnTo>
                  <a:pt x="175" y="393"/>
                </a:lnTo>
                <a:lnTo>
                  <a:pt x="175" y="393"/>
                </a:lnTo>
                <a:lnTo>
                  <a:pt x="175" y="392"/>
                </a:lnTo>
                <a:lnTo>
                  <a:pt x="176" y="391"/>
                </a:lnTo>
                <a:lnTo>
                  <a:pt x="176" y="390"/>
                </a:lnTo>
                <a:lnTo>
                  <a:pt x="176" y="389"/>
                </a:lnTo>
                <a:lnTo>
                  <a:pt x="176" y="389"/>
                </a:lnTo>
                <a:lnTo>
                  <a:pt x="175" y="389"/>
                </a:lnTo>
                <a:lnTo>
                  <a:pt x="175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7"/>
                </a:lnTo>
                <a:lnTo>
                  <a:pt x="173" y="387"/>
                </a:lnTo>
                <a:lnTo>
                  <a:pt x="173" y="386"/>
                </a:lnTo>
                <a:lnTo>
                  <a:pt x="173" y="385"/>
                </a:lnTo>
                <a:lnTo>
                  <a:pt x="173" y="384"/>
                </a:lnTo>
                <a:lnTo>
                  <a:pt x="173" y="384"/>
                </a:lnTo>
                <a:lnTo>
                  <a:pt x="173" y="383"/>
                </a:lnTo>
                <a:lnTo>
                  <a:pt x="173" y="382"/>
                </a:lnTo>
                <a:lnTo>
                  <a:pt x="173" y="381"/>
                </a:lnTo>
                <a:lnTo>
                  <a:pt x="173" y="380"/>
                </a:lnTo>
                <a:lnTo>
                  <a:pt x="174" y="380"/>
                </a:lnTo>
                <a:lnTo>
                  <a:pt x="174" y="380"/>
                </a:lnTo>
                <a:lnTo>
                  <a:pt x="175" y="380"/>
                </a:lnTo>
                <a:lnTo>
                  <a:pt x="175" y="379"/>
                </a:lnTo>
                <a:lnTo>
                  <a:pt x="175" y="379"/>
                </a:lnTo>
                <a:lnTo>
                  <a:pt x="175" y="378"/>
                </a:lnTo>
                <a:lnTo>
                  <a:pt x="174" y="377"/>
                </a:lnTo>
                <a:lnTo>
                  <a:pt x="174" y="377"/>
                </a:lnTo>
                <a:lnTo>
                  <a:pt x="174" y="376"/>
                </a:lnTo>
                <a:lnTo>
                  <a:pt x="173" y="376"/>
                </a:lnTo>
                <a:lnTo>
                  <a:pt x="173" y="375"/>
                </a:lnTo>
                <a:lnTo>
                  <a:pt x="174" y="375"/>
                </a:lnTo>
                <a:lnTo>
                  <a:pt x="174" y="375"/>
                </a:lnTo>
                <a:lnTo>
                  <a:pt x="174" y="374"/>
                </a:lnTo>
                <a:lnTo>
                  <a:pt x="174" y="373"/>
                </a:lnTo>
                <a:lnTo>
                  <a:pt x="174" y="372"/>
                </a:lnTo>
                <a:lnTo>
                  <a:pt x="174" y="371"/>
                </a:lnTo>
                <a:lnTo>
                  <a:pt x="174" y="370"/>
                </a:lnTo>
                <a:lnTo>
                  <a:pt x="174" y="370"/>
                </a:lnTo>
                <a:lnTo>
                  <a:pt x="174" y="369"/>
                </a:lnTo>
                <a:lnTo>
                  <a:pt x="174" y="368"/>
                </a:lnTo>
                <a:lnTo>
                  <a:pt x="175" y="368"/>
                </a:lnTo>
                <a:lnTo>
                  <a:pt x="175" y="367"/>
                </a:lnTo>
                <a:lnTo>
                  <a:pt x="175" y="366"/>
                </a:lnTo>
                <a:lnTo>
                  <a:pt x="175" y="366"/>
                </a:lnTo>
                <a:lnTo>
                  <a:pt x="175" y="365"/>
                </a:lnTo>
                <a:lnTo>
                  <a:pt x="175" y="364"/>
                </a:lnTo>
                <a:lnTo>
                  <a:pt x="175" y="363"/>
                </a:lnTo>
                <a:lnTo>
                  <a:pt x="175" y="362"/>
                </a:lnTo>
                <a:lnTo>
                  <a:pt x="175" y="361"/>
                </a:lnTo>
                <a:lnTo>
                  <a:pt x="175" y="360"/>
                </a:lnTo>
                <a:lnTo>
                  <a:pt x="175" y="359"/>
                </a:lnTo>
                <a:lnTo>
                  <a:pt x="175" y="358"/>
                </a:lnTo>
                <a:lnTo>
                  <a:pt x="176" y="358"/>
                </a:lnTo>
                <a:lnTo>
                  <a:pt x="176" y="357"/>
                </a:lnTo>
                <a:lnTo>
                  <a:pt x="176" y="357"/>
                </a:lnTo>
                <a:lnTo>
                  <a:pt x="176" y="356"/>
                </a:lnTo>
                <a:lnTo>
                  <a:pt x="176" y="355"/>
                </a:lnTo>
                <a:lnTo>
                  <a:pt x="176" y="354"/>
                </a:lnTo>
                <a:lnTo>
                  <a:pt x="175" y="353"/>
                </a:lnTo>
                <a:lnTo>
                  <a:pt x="175" y="352"/>
                </a:lnTo>
                <a:lnTo>
                  <a:pt x="175" y="352"/>
                </a:lnTo>
                <a:lnTo>
                  <a:pt x="174" y="351"/>
                </a:lnTo>
                <a:lnTo>
                  <a:pt x="174" y="350"/>
                </a:lnTo>
                <a:lnTo>
                  <a:pt x="174" y="349"/>
                </a:lnTo>
                <a:lnTo>
                  <a:pt x="174" y="348"/>
                </a:lnTo>
                <a:lnTo>
                  <a:pt x="174" y="348"/>
                </a:lnTo>
                <a:lnTo>
                  <a:pt x="173" y="348"/>
                </a:lnTo>
                <a:lnTo>
                  <a:pt x="173" y="347"/>
                </a:lnTo>
                <a:lnTo>
                  <a:pt x="173" y="346"/>
                </a:lnTo>
                <a:lnTo>
                  <a:pt x="172" y="345"/>
                </a:lnTo>
                <a:lnTo>
                  <a:pt x="172" y="344"/>
                </a:lnTo>
                <a:lnTo>
                  <a:pt x="171" y="344"/>
                </a:lnTo>
                <a:lnTo>
                  <a:pt x="171" y="343"/>
                </a:lnTo>
                <a:lnTo>
                  <a:pt x="170" y="343"/>
                </a:lnTo>
                <a:lnTo>
                  <a:pt x="169" y="342"/>
                </a:lnTo>
                <a:lnTo>
                  <a:pt x="169" y="341"/>
                </a:lnTo>
                <a:lnTo>
                  <a:pt x="169" y="341"/>
                </a:lnTo>
                <a:lnTo>
                  <a:pt x="169" y="340"/>
                </a:lnTo>
                <a:lnTo>
                  <a:pt x="168" y="339"/>
                </a:lnTo>
                <a:lnTo>
                  <a:pt x="167" y="339"/>
                </a:lnTo>
                <a:lnTo>
                  <a:pt x="167" y="338"/>
                </a:lnTo>
                <a:lnTo>
                  <a:pt x="166" y="337"/>
                </a:lnTo>
                <a:lnTo>
                  <a:pt x="166" y="336"/>
                </a:lnTo>
                <a:lnTo>
                  <a:pt x="165" y="336"/>
                </a:lnTo>
                <a:lnTo>
                  <a:pt x="165" y="335"/>
                </a:lnTo>
                <a:lnTo>
                  <a:pt x="164" y="334"/>
                </a:lnTo>
                <a:lnTo>
                  <a:pt x="164" y="334"/>
                </a:lnTo>
                <a:lnTo>
                  <a:pt x="163" y="333"/>
                </a:lnTo>
                <a:lnTo>
                  <a:pt x="163" y="332"/>
                </a:lnTo>
                <a:lnTo>
                  <a:pt x="162" y="331"/>
                </a:lnTo>
                <a:lnTo>
                  <a:pt x="162" y="330"/>
                </a:lnTo>
                <a:lnTo>
                  <a:pt x="162" y="330"/>
                </a:lnTo>
                <a:lnTo>
                  <a:pt x="162" y="329"/>
                </a:lnTo>
                <a:lnTo>
                  <a:pt x="161" y="328"/>
                </a:lnTo>
                <a:lnTo>
                  <a:pt x="161" y="327"/>
                </a:lnTo>
                <a:lnTo>
                  <a:pt x="161" y="326"/>
                </a:lnTo>
                <a:lnTo>
                  <a:pt x="161" y="325"/>
                </a:lnTo>
                <a:lnTo>
                  <a:pt x="161" y="325"/>
                </a:lnTo>
                <a:lnTo>
                  <a:pt x="162" y="325"/>
                </a:lnTo>
                <a:lnTo>
                  <a:pt x="162" y="323"/>
                </a:lnTo>
                <a:lnTo>
                  <a:pt x="163" y="322"/>
                </a:lnTo>
                <a:lnTo>
                  <a:pt x="164" y="321"/>
                </a:lnTo>
                <a:lnTo>
                  <a:pt x="165" y="321"/>
                </a:lnTo>
                <a:lnTo>
                  <a:pt x="165" y="320"/>
                </a:lnTo>
                <a:lnTo>
                  <a:pt x="166" y="319"/>
                </a:lnTo>
                <a:lnTo>
                  <a:pt x="167" y="318"/>
                </a:lnTo>
                <a:lnTo>
                  <a:pt x="168" y="317"/>
                </a:lnTo>
                <a:lnTo>
                  <a:pt x="169" y="316"/>
                </a:lnTo>
                <a:lnTo>
                  <a:pt x="169" y="316"/>
                </a:lnTo>
                <a:lnTo>
                  <a:pt x="169" y="316"/>
                </a:lnTo>
                <a:lnTo>
                  <a:pt x="170" y="315"/>
                </a:lnTo>
                <a:lnTo>
                  <a:pt x="171" y="314"/>
                </a:lnTo>
                <a:lnTo>
                  <a:pt x="172" y="313"/>
                </a:lnTo>
                <a:lnTo>
                  <a:pt x="172" y="312"/>
                </a:lnTo>
                <a:lnTo>
                  <a:pt x="172" y="312"/>
                </a:lnTo>
                <a:lnTo>
                  <a:pt x="172" y="311"/>
                </a:lnTo>
                <a:lnTo>
                  <a:pt x="172" y="310"/>
                </a:lnTo>
                <a:lnTo>
                  <a:pt x="172" y="309"/>
                </a:lnTo>
                <a:lnTo>
                  <a:pt x="173" y="308"/>
                </a:lnTo>
                <a:lnTo>
                  <a:pt x="173" y="307"/>
                </a:lnTo>
                <a:lnTo>
                  <a:pt x="173" y="307"/>
                </a:lnTo>
                <a:lnTo>
                  <a:pt x="173" y="306"/>
                </a:lnTo>
                <a:lnTo>
                  <a:pt x="174" y="305"/>
                </a:lnTo>
                <a:lnTo>
                  <a:pt x="174" y="304"/>
                </a:lnTo>
                <a:lnTo>
                  <a:pt x="174" y="303"/>
                </a:lnTo>
                <a:lnTo>
                  <a:pt x="174" y="303"/>
                </a:lnTo>
                <a:lnTo>
                  <a:pt x="174" y="302"/>
                </a:lnTo>
                <a:lnTo>
                  <a:pt x="175" y="301"/>
                </a:lnTo>
                <a:lnTo>
                  <a:pt x="175" y="300"/>
                </a:lnTo>
                <a:lnTo>
                  <a:pt x="176" y="299"/>
                </a:lnTo>
                <a:lnTo>
                  <a:pt x="176" y="298"/>
                </a:lnTo>
                <a:lnTo>
                  <a:pt x="177" y="298"/>
                </a:lnTo>
                <a:lnTo>
                  <a:pt x="177" y="298"/>
                </a:lnTo>
                <a:lnTo>
                  <a:pt x="178" y="297"/>
                </a:lnTo>
                <a:lnTo>
                  <a:pt x="178" y="296"/>
                </a:lnTo>
                <a:lnTo>
                  <a:pt x="178" y="296"/>
                </a:lnTo>
                <a:lnTo>
                  <a:pt x="179" y="295"/>
                </a:lnTo>
                <a:lnTo>
                  <a:pt x="180" y="294"/>
                </a:lnTo>
                <a:lnTo>
                  <a:pt x="180" y="294"/>
                </a:lnTo>
                <a:lnTo>
                  <a:pt x="181" y="294"/>
                </a:lnTo>
                <a:lnTo>
                  <a:pt x="182" y="293"/>
                </a:lnTo>
                <a:lnTo>
                  <a:pt x="182" y="292"/>
                </a:lnTo>
                <a:lnTo>
                  <a:pt x="183" y="292"/>
                </a:lnTo>
                <a:lnTo>
                  <a:pt x="183" y="291"/>
                </a:lnTo>
                <a:lnTo>
                  <a:pt x="184" y="290"/>
                </a:lnTo>
                <a:lnTo>
                  <a:pt x="185" y="289"/>
                </a:lnTo>
                <a:lnTo>
                  <a:pt x="186" y="289"/>
                </a:lnTo>
                <a:lnTo>
                  <a:pt x="187" y="288"/>
                </a:lnTo>
                <a:lnTo>
                  <a:pt x="187" y="287"/>
                </a:lnTo>
                <a:lnTo>
                  <a:pt x="188" y="287"/>
                </a:lnTo>
                <a:lnTo>
                  <a:pt x="189" y="286"/>
                </a:lnTo>
                <a:lnTo>
                  <a:pt x="190" y="285"/>
                </a:lnTo>
                <a:lnTo>
                  <a:pt x="191" y="285"/>
                </a:lnTo>
                <a:lnTo>
                  <a:pt x="191" y="285"/>
                </a:lnTo>
                <a:lnTo>
                  <a:pt x="192" y="285"/>
                </a:lnTo>
                <a:lnTo>
                  <a:pt x="192" y="284"/>
                </a:lnTo>
                <a:lnTo>
                  <a:pt x="193" y="284"/>
                </a:lnTo>
                <a:lnTo>
                  <a:pt x="194" y="283"/>
                </a:lnTo>
                <a:lnTo>
                  <a:pt x="196" y="282"/>
                </a:lnTo>
                <a:lnTo>
                  <a:pt x="196" y="281"/>
                </a:lnTo>
                <a:lnTo>
                  <a:pt x="197" y="281"/>
                </a:lnTo>
                <a:lnTo>
                  <a:pt x="198" y="280"/>
                </a:lnTo>
                <a:lnTo>
                  <a:pt x="199" y="280"/>
                </a:lnTo>
                <a:lnTo>
                  <a:pt x="200" y="280"/>
                </a:lnTo>
                <a:lnTo>
                  <a:pt x="201" y="280"/>
                </a:lnTo>
                <a:lnTo>
                  <a:pt x="201" y="279"/>
                </a:lnTo>
                <a:lnTo>
                  <a:pt x="202" y="279"/>
                </a:lnTo>
                <a:lnTo>
                  <a:pt x="202" y="278"/>
                </a:lnTo>
                <a:lnTo>
                  <a:pt x="203" y="278"/>
                </a:lnTo>
                <a:lnTo>
                  <a:pt x="204" y="277"/>
                </a:lnTo>
                <a:lnTo>
                  <a:pt x="205" y="276"/>
                </a:lnTo>
                <a:lnTo>
                  <a:pt x="206" y="276"/>
                </a:lnTo>
                <a:lnTo>
                  <a:pt x="208" y="276"/>
                </a:lnTo>
                <a:lnTo>
                  <a:pt x="210" y="274"/>
                </a:lnTo>
                <a:lnTo>
                  <a:pt x="210" y="274"/>
                </a:lnTo>
                <a:lnTo>
                  <a:pt x="211" y="273"/>
                </a:lnTo>
                <a:lnTo>
                  <a:pt x="212" y="273"/>
                </a:lnTo>
                <a:lnTo>
                  <a:pt x="213" y="273"/>
                </a:lnTo>
                <a:lnTo>
                  <a:pt x="213" y="272"/>
                </a:lnTo>
                <a:lnTo>
                  <a:pt x="214" y="272"/>
                </a:lnTo>
                <a:lnTo>
                  <a:pt x="214" y="272"/>
                </a:lnTo>
                <a:lnTo>
                  <a:pt x="214" y="271"/>
                </a:lnTo>
                <a:lnTo>
                  <a:pt x="215" y="271"/>
                </a:lnTo>
                <a:lnTo>
                  <a:pt x="216" y="271"/>
                </a:lnTo>
                <a:lnTo>
                  <a:pt x="217" y="271"/>
                </a:lnTo>
                <a:lnTo>
                  <a:pt x="218" y="271"/>
                </a:lnTo>
                <a:lnTo>
                  <a:pt x="218" y="270"/>
                </a:lnTo>
                <a:lnTo>
                  <a:pt x="219" y="270"/>
                </a:lnTo>
                <a:lnTo>
                  <a:pt x="219" y="269"/>
                </a:lnTo>
                <a:lnTo>
                  <a:pt x="220" y="269"/>
                </a:lnTo>
                <a:lnTo>
                  <a:pt x="220" y="268"/>
                </a:lnTo>
                <a:lnTo>
                  <a:pt x="221" y="268"/>
                </a:lnTo>
                <a:lnTo>
                  <a:pt x="222" y="268"/>
                </a:lnTo>
                <a:lnTo>
                  <a:pt x="223" y="267"/>
                </a:lnTo>
                <a:lnTo>
                  <a:pt x="223" y="267"/>
                </a:lnTo>
                <a:lnTo>
                  <a:pt x="224" y="267"/>
                </a:lnTo>
                <a:lnTo>
                  <a:pt x="225" y="267"/>
                </a:lnTo>
                <a:lnTo>
                  <a:pt x="226" y="266"/>
                </a:lnTo>
                <a:lnTo>
                  <a:pt x="227" y="266"/>
                </a:lnTo>
                <a:lnTo>
                  <a:pt x="228" y="265"/>
                </a:lnTo>
                <a:lnTo>
                  <a:pt x="228" y="265"/>
                </a:lnTo>
                <a:lnTo>
                  <a:pt x="229" y="264"/>
                </a:lnTo>
                <a:lnTo>
                  <a:pt x="230" y="264"/>
                </a:lnTo>
                <a:lnTo>
                  <a:pt x="230" y="263"/>
                </a:lnTo>
                <a:lnTo>
                  <a:pt x="231" y="263"/>
                </a:lnTo>
                <a:lnTo>
                  <a:pt x="232" y="263"/>
                </a:lnTo>
                <a:lnTo>
                  <a:pt x="232" y="262"/>
                </a:lnTo>
                <a:lnTo>
                  <a:pt x="232" y="262"/>
                </a:lnTo>
                <a:lnTo>
                  <a:pt x="233" y="262"/>
                </a:lnTo>
                <a:lnTo>
                  <a:pt x="233" y="262"/>
                </a:lnTo>
                <a:lnTo>
                  <a:pt x="234" y="262"/>
                </a:lnTo>
                <a:lnTo>
                  <a:pt x="235" y="262"/>
                </a:lnTo>
                <a:lnTo>
                  <a:pt x="235" y="261"/>
                </a:lnTo>
                <a:lnTo>
                  <a:pt x="236" y="261"/>
                </a:lnTo>
                <a:lnTo>
                  <a:pt x="237" y="261"/>
                </a:lnTo>
                <a:lnTo>
                  <a:pt x="237" y="260"/>
                </a:lnTo>
                <a:lnTo>
                  <a:pt x="237" y="260"/>
                </a:lnTo>
                <a:lnTo>
                  <a:pt x="238" y="260"/>
                </a:lnTo>
                <a:lnTo>
                  <a:pt x="238" y="259"/>
                </a:lnTo>
                <a:lnTo>
                  <a:pt x="239" y="259"/>
                </a:lnTo>
                <a:lnTo>
                  <a:pt x="240" y="259"/>
                </a:lnTo>
                <a:lnTo>
                  <a:pt x="240" y="258"/>
                </a:lnTo>
                <a:lnTo>
                  <a:pt x="241" y="258"/>
                </a:lnTo>
                <a:lnTo>
                  <a:pt x="241" y="258"/>
                </a:lnTo>
                <a:lnTo>
                  <a:pt x="242" y="258"/>
                </a:lnTo>
                <a:lnTo>
                  <a:pt x="242" y="257"/>
                </a:lnTo>
                <a:lnTo>
                  <a:pt x="243" y="257"/>
                </a:lnTo>
                <a:lnTo>
                  <a:pt x="244" y="257"/>
                </a:lnTo>
                <a:lnTo>
                  <a:pt x="244" y="256"/>
                </a:lnTo>
                <a:lnTo>
                  <a:pt x="245" y="256"/>
                </a:lnTo>
                <a:lnTo>
                  <a:pt x="246" y="256"/>
                </a:lnTo>
                <a:lnTo>
                  <a:pt x="246" y="255"/>
                </a:lnTo>
                <a:lnTo>
                  <a:pt x="247" y="255"/>
                </a:lnTo>
                <a:lnTo>
                  <a:pt x="247" y="254"/>
                </a:lnTo>
                <a:lnTo>
                  <a:pt x="248" y="254"/>
                </a:lnTo>
                <a:lnTo>
                  <a:pt x="249" y="253"/>
                </a:lnTo>
                <a:lnTo>
                  <a:pt x="250" y="253"/>
                </a:lnTo>
                <a:lnTo>
                  <a:pt x="250" y="253"/>
                </a:lnTo>
                <a:lnTo>
                  <a:pt x="251" y="253"/>
                </a:lnTo>
                <a:lnTo>
                  <a:pt x="251" y="252"/>
                </a:lnTo>
                <a:lnTo>
                  <a:pt x="252" y="252"/>
                </a:lnTo>
                <a:lnTo>
                  <a:pt x="253" y="251"/>
                </a:lnTo>
                <a:lnTo>
                  <a:pt x="254" y="251"/>
                </a:lnTo>
                <a:lnTo>
                  <a:pt x="255" y="250"/>
                </a:lnTo>
                <a:lnTo>
                  <a:pt x="255" y="250"/>
                </a:lnTo>
                <a:lnTo>
                  <a:pt x="255" y="249"/>
                </a:lnTo>
                <a:lnTo>
                  <a:pt x="256" y="249"/>
                </a:lnTo>
                <a:lnTo>
                  <a:pt x="256" y="249"/>
                </a:lnTo>
                <a:lnTo>
                  <a:pt x="257" y="249"/>
                </a:lnTo>
                <a:lnTo>
                  <a:pt x="258" y="248"/>
                </a:lnTo>
                <a:lnTo>
                  <a:pt x="259" y="248"/>
                </a:lnTo>
                <a:lnTo>
                  <a:pt x="259" y="247"/>
                </a:lnTo>
                <a:lnTo>
                  <a:pt x="259" y="247"/>
                </a:lnTo>
                <a:lnTo>
                  <a:pt x="260" y="246"/>
                </a:lnTo>
                <a:lnTo>
                  <a:pt x="261" y="245"/>
                </a:lnTo>
                <a:lnTo>
                  <a:pt x="262" y="245"/>
                </a:lnTo>
                <a:lnTo>
                  <a:pt x="262" y="244"/>
                </a:lnTo>
                <a:lnTo>
                  <a:pt x="263" y="244"/>
                </a:lnTo>
                <a:lnTo>
                  <a:pt x="263" y="244"/>
                </a:lnTo>
                <a:lnTo>
                  <a:pt x="264" y="244"/>
                </a:lnTo>
                <a:lnTo>
                  <a:pt x="264" y="243"/>
                </a:lnTo>
                <a:lnTo>
                  <a:pt x="265" y="242"/>
                </a:lnTo>
                <a:lnTo>
                  <a:pt x="266" y="242"/>
                </a:lnTo>
                <a:lnTo>
                  <a:pt x="266" y="241"/>
                </a:lnTo>
                <a:lnTo>
                  <a:pt x="267" y="241"/>
                </a:lnTo>
                <a:lnTo>
                  <a:pt x="267" y="240"/>
                </a:lnTo>
                <a:lnTo>
                  <a:pt x="268" y="240"/>
                </a:lnTo>
                <a:lnTo>
                  <a:pt x="268" y="240"/>
                </a:lnTo>
                <a:lnTo>
                  <a:pt x="268" y="240"/>
                </a:lnTo>
                <a:lnTo>
                  <a:pt x="269" y="239"/>
                </a:lnTo>
                <a:lnTo>
                  <a:pt x="270" y="238"/>
                </a:lnTo>
                <a:lnTo>
                  <a:pt x="271" y="238"/>
                </a:lnTo>
                <a:lnTo>
                  <a:pt x="271" y="237"/>
                </a:lnTo>
                <a:lnTo>
                  <a:pt x="272" y="237"/>
                </a:lnTo>
                <a:lnTo>
                  <a:pt x="272" y="236"/>
                </a:lnTo>
                <a:lnTo>
                  <a:pt x="273" y="236"/>
                </a:lnTo>
                <a:lnTo>
                  <a:pt x="273" y="235"/>
                </a:lnTo>
                <a:lnTo>
                  <a:pt x="273" y="235"/>
                </a:lnTo>
                <a:lnTo>
                  <a:pt x="273" y="235"/>
                </a:lnTo>
                <a:lnTo>
                  <a:pt x="274" y="235"/>
                </a:lnTo>
                <a:lnTo>
                  <a:pt x="274" y="234"/>
                </a:lnTo>
                <a:lnTo>
                  <a:pt x="275" y="234"/>
                </a:lnTo>
                <a:lnTo>
                  <a:pt x="275" y="233"/>
                </a:lnTo>
                <a:lnTo>
                  <a:pt x="276" y="232"/>
                </a:lnTo>
                <a:lnTo>
                  <a:pt x="277" y="231"/>
                </a:lnTo>
                <a:lnTo>
                  <a:pt x="277" y="231"/>
                </a:lnTo>
                <a:lnTo>
                  <a:pt x="278" y="230"/>
                </a:lnTo>
                <a:lnTo>
                  <a:pt x="279" y="229"/>
                </a:lnTo>
                <a:lnTo>
                  <a:pt x="280" y="228"/>
                </a:lnTo>
                <a:lnTo>
                  <a:pt x="281" y="227"/>
                </a:lnTo>
                <a:lnTo>
                  <a:pt x="281" y="226"/>
                </a:lnTo>
                <a:lnTo>
                  <a:pt x="282" y="226"/>
                </a:lnTo>
                <a:lnTo>
                  <a:pt x="282" y="226"/>
                </a:lnTo>
                <a:lnTo>
                  <a:pt x="282" y="226"/>
                </a:lnTo>
                <a:lnTo>
                  <a:pt x="282" y="225"/>
                </a:lnTo>
                <a:lnTo>
                  <a:pt x="283" y="224"/>
                </a:lnTo>
                <a:lnTo>
                  <a:pt x="284" y="224"/>
                </a:lnTo>
                <a:lnTo>
                  <a:pt x="284" y="223"/>
                </a:lnTo>
                <a:lnTo>
                  <a:pt x="285" y="223"/>
                </a:lnTo>
                <a:lnTo>
                  <a:pt x="285" y="222"/>
                </a:lnTo>
                <a:lnTo>
                  <a:pt x="286" y="221"/>
                </a:lnTo>
                <a:lnTo>
                  <a:pt x="286" y="221"/>
                </a:lnTo>
                <a:lnTo>
                  <a:pt x="286" y="220"/>
                </a:lnTo>
                <a:lnTo>
                  <a:pt x="287" y="220"/>
                </a:lnTo>
                <a:lnTo>
                  <a:pt x="287" y="219"/>
                </a:lnTo>
                <a:lnTo>
                  <a:pt x="288" y="219"/>
                </a:lnTo>
                <a:lnTo>
                  <a:pt x="288" y="218"/>
                </a:lnTo>
                <a:lnTo>
                  <a:pt x="289" y="218"/>
                </a:lnTo>
                <a:lnTo>
                  <a:pt x="289" y="217"/>
                </a:lnTo>
                <a:lnTo>
                  <a:pt x="290" y="217"/>
                </a:lnTo>
                <a:lnTo>
                  <a:pt x="290" y="217"/>
                </a:lnTo>
                <a:lnTo>
                  <a:pt x="291" y="217"/>
                </a:lnTo>
                <a:lnTo>
                  <a:pt x="291" y="216"/>
                </a:lnTo>
                <a:lnTo>
                  <a:pt x="291" y="216"/>
                </a:lnTo>
                <a:lnTo>
                  <a:pt x="291" y="215"/>
                </a:lnTo>
                <a:lnTo>
                  <a:pt x="293" y="213"/>
                </a:lnTo>
                <a:lnTo>
                  <a:pt x="294" y="212"/>
                </a:lnTo>
                <a:lnTo>
                  <a:pt x="294" y="212"/>
                </a:lnTo>
                <a:lnTo>
                  <a:pt x="295" y="212"/>
                </a:lnTo>
                <a:lnTo>
                  <a:pt x="295" y="211"/>
                </a:lnTo>
                <a:lnTo>
                  <a:pt x="295" y="210"/>
                </a:lnTo>
                <a:lnTo>
                  <a:pt x="295" y="209"/>
                </a:lnTo>
                <a:lnTo>
                  <a:pt x="296" y="209"/>
                </a:lnTo>
                <a:lnTo>
                  <a:pt x="296" y="208"/>
                </a:lnTo>
                <a:lnTo>
                  <a:pt x="297" y="208"/>
                </a:lnTo>
                <a:lnTo>
                  <a:pt x="297" y="207"/>
                </a:lnTo>
                <a:lnTo>
                  <a:pt x="298" y="207"/>
                </a:lnTo>
                <a:lnTo>
                  <a:pt x="298" y="206"/>
                </a:lnTo>
                <a:lnTo>
                  <a:pt x="299" y="204"/>
                </a:lnTo>
                <a:lnTo>
                  <a:pt x="299" y="203"/>
                </a:lnTo>
                <a:lnTo>
                  <a:pt x="300" y="203"/>
                </a:lnTo>
                <a:lnTo>
                  <a:pt x="300" y="202"/>
                </a:lnTo>
                <a:lnTo>
                  <a:pt x="300" y="201"/>
                </a:lnTo>
                <a:lnTo>
                  <a:pt x="300" y="200"/>
                </a:lnTo>
                <a:lnTo>
                  <a:pt x="300" y="200"/>
                </a:lnTo>
                <a:lnTo>
                  <a:pt x="300" y="199"/>
                </a:lnTo>
                <a:lnTo>
                  <a:pt x="300" y="199"/>
                </a:lnTo>
                <a:lnTo>
                  <a:pt x="300" y="198"/>
                </a:lnTo>
                <a:lnTo>
                  <a:pt x="300" y="197"/>
                </a:lnTo>
                <a:lnTo>
                  <a:pt x="300" y="196"/>
                </a:lnTo>
                <a:lnTo>
                  <a:pt x="300" y="195"/>
                </a:lnTo>
                <a:lnTo>
                  <a:pt x="301" y="194"/>
                </a:lnTo>
                <a:lnTo>
                  <a:pt x="301" y="194"/>
                </a:lnTo>
                <a:lnTo>
                  <a:pt x="301" y="193"/>
                </a:lnTo>
                <a:lnTo>
                  <a:pt x="301" y="192"/>
                </a:lnTo>
                <a:lnTo>
                  <a:pt x="300" y="192"/>
                </a:lnTo>
                <a:lnTo>
                  <a:pt x="300" y="191"/>
                </a:lnTo>
                <a:lnTo>
                  <a:pt x="301" y="190"/>
                </a:lnTo>
                <a:lnTo>
                  <a:pt x="301" y="190"/>
                </a:lnTo>
                <a:lnTo>
                  <a:pt x="301" y="189"/>
                </a:lnTo>
                <a:lnTo>
                  <a:pt x="301" y="188"/>
                </a:lnTo>
                <a:lnTo>
                  <a:pt x="301" y="187"/>
                </a:lnTo>
                <a:lnTo>
                  <a:pt x="301" y="186"/>
                </a:lnTo>
                <a:lnTo>
                  <a:pt x="301" y="185"/>
                </a:lnTo>
                <a:lnTo>
                  <a:pt x="301" y="185"/>
                </a:lnTo>
                <a:lnTo>
                  <a:pt x="301" y="184"/>
                </a:lnTo>
                <a:lnTo>
                  <a:pt x="301" y="183"/>
                </a:lnTo>
                <a:lnTo>
                  <a:pt x="301" y="182"/>
                </a:lnTo>
                <a:lnTo>
                  <a:pt x="302" y="181"/>
                </a:lnTo>
                <a:lnTo>
                  <a:pt x="302" y="181"/>
                </a:lnTo>
                <a:lnTo>
                  <a:pt x="302" y="180"/>
                </a:lnTo>
                <a:lnTo>
                  <a:pt x="302" y="179"/>
                </a:lnTo>
                <a:lnTo>
                  <a:pt x="303" y="178"/>
                </a:lnTo>
                <a:lnTo>
                  <a:pt x="302" y="178"/>
                </a:lnTo>
                <a:lnTo>
                  <a:pt x="302" y="177"/>
                </a:lnTo>
                <a:lnTo>
                  <a:pt x="302" y="176"/>
                </a:lnTo>
                <a:lnTo>
                  <a:pt x="302" y="176"/>
                </a:lnTo>
                <a:lnTo>
                  <a:pt x="301" y="176"/>
                </a:lnTo>
                <a:lnTo>
                  <a:pt x="302" y="174"/>
                </a:lnTo>
                <a:lnTo>
                  <a:pt x="303" y="173"/>
                </a:lnTo>
                <a:lnTo>
                  <a:pt x="304" y="173"/>
                </a:lnTo>
                <a:lnTo>
                  <a:pt x="304" y="172"/>
                </a:lnTo>
                <a:lnTo>
                  <a:pt x="304" y="172"/>
                </a:lnTo>
                <a:lnTo>
                  <a:pt x="304" y="172"/>
                </a:lnTo>
                <a:lnTo>
                  <a:pt x="304" y="171"/>
                </a:lnTo>
                <a:lnTo>
                  <a:pt x="305" y="171"/>
                </a:lnTo>
                <a:lnTo>
                  <a:pt x="305" y="170"/>
                </a:lnTo>
                <a:lnTo>
                  <a:pt x="306" y="170"/>
                </a:lnTo>
                <a:lnTo>
                  <a:pt x="306" y="169"/>
                </a:lnTo>
                <a:lnTo>
                  <a:pt x="307" y="168"/>
                </a:lnTo>
                <a:lnTo>
                  <a:pt x="307" y="167"/>
                </a:lnTo>
                <a:lnTo>
                  <a:pt x="308" y="167"/>
                </a:lnTo>
                <a:lnTo>
                  <a:pt x="308" y="167"/>
                </a:lnTo>
                <a:lnTo>
                  <a:pt x="309" y="166"/>
                </a:lnTo>
                <a:lnTo>
                  <a:pt x="309" y="165"/>
                </a:lnTo>
                <a:lnTo>
                  <a:pt x="309" y="164"/>
                </a:lnTo>
                <a:lnTo>
                  <a:pt x="309" y="164"/>
                </a:lnTo>
                <a:lnTo>
                  <a:pt x="309" y="163"/>
                </a:lnTo>
                <a:lnTo>
                  <a:pt x="310" y="163"/>
                </a:lnTo>
                <a:lnTo>
                  <a:pt x="310" y="163"/>
                </a:lnTo>
                <a:lnTo>
                  <a:pt x="310" y="162"/>
                </a:lnTo>
                <a:lnTo>
                  <a:pt x="311" y="162"/>
                </a:lnTo>
                <a:lnTo>
                  <a:pt x="311" y="161"/>
                </a:lnTo>
                <a:lnTo>
                  <a:pt x="312" y="160"/>
                </a:lnTo>
                <a:lnTo>
                  <a:pt x="313" y="158"/>
                </a:lnTo>
                <a:lnTo>
                  <a:pt x="313" y="157"/>
                </a:lnTo>
                <a:lnTo>
                  <a:pt x="313" y="156"/>
                </a:lnTo>
                <a:lnTo>
                  <a:pt x="314" y="156"/>
                </a:lnTo>
                <a:lnTo>
                  <a:pt x="314" y="155"/>
                </a:lnTo>
                <a:lnTo>
                  <a:pt x="316" y="154"/>
                </a:lnTo>
                <a:lnTo>
                  <a:pt x="317" y="151"/>
                </a:lnTo>
                <a:lnTo>
                  <a:pt x="317" y="150"/>
                </a:lnTo>
                <a:lnTo>
                  <a:pt x="318" y="149"/>
                </a:lnTo>
                <a:lnTo>
                  <a:pt x="318" y="149"/>
                </a:lnTo>
                <a:lnTo>
                  <a:pt x="318" y="148"/>
                </a:lnTo>
                <a:lnTo>
                  <a:pt x="318" y="147"/>
                </a:lnTo>
                <a:lnTo>
                  <a:pt x="319" y="147"/>
                </a:lnTo>
                <a:lnTo>
                  <a:pt x="319" y="146"/>
                </a:lnTo>
                <a:lnTo>
                  <a:pt x="319" y="145"/>
                </a:lnTo>
                <a:lnTo>
                  <a:pt x="319" y="145"/>
                </a:lnTo>
                <a:lnTo>
                  <a:pt x="320" y="145"/>
                </a:lnTo>
                <a:lnTo>
                  <a:pt x="320" y="144"/>
                </a:lnTo>
                <a:lnTo>
                  <a:pt x="320" y="143"/>
                </a:lnTo>
                <a:lnTo>
                  <a:pt x="321" y="142"/>
                </a:lnTo>
                <a:lnTo>
                  <a:pt x="321" y="141"/>
                </a:lnTo>
                <a:lnTo>
                  <a:pt x="321" y="140"/>
                </a:lnTo>
                <a:lnTo>
                  <a:pt x="322" y="140"/>
                </a:lnTo>
                <a:lnTo>
                  <a:pt x="322" y="139"/>
                </a:lnTo>
                <a:lnTo>
                  <a:pt x="322" y="138"/>
                </a:lnTo>
                <a:lnTo>
                  <a:pt x="322" y="137"/>
                </a:lnTo>
                <a:lnTo>
                  <a:pt x="322" y="136"/>
                </a:lnTo>
                <a:lnTo>
                  <a:pt x="322" y="136"/>
                </a:lnTo>
                <a:lnTo>
                  <a:pt x="322" y="135"/>
                </a:lnTo>
                <a:lnTo>
                  <a:pt x="323" y="135"/>
                </a:lnTo>
                <a:lnTo>
                  <a:pt x="323" y="134"/>
                </a:lnTo>
                <a:lnTo>
                  <a:pt x="323" y="133"/>
                </a:lnTo>
                <a:lnTo>
                  <a:pt x="323" y="132"/>
                </a:lnTo>
                <a:lnTo>
                  <a:pt x="323" y="131"/>
                </a:lnTo>
                <a:lnTo>
                  <a:pt x="323" y="131"/>
                </a:lnTo>
                <a:lnTo>
                  <a:pt x="324" y="130"/>
                </a:lnTo>
                <a:lnTo>
                  <a:pt x="324" y="129"/>
                </a:lnTo>
                <a:lnTo>
                  <a:pt x="324" y="128"/>
                </a:lnTo>
                <a:lnTo>
                  <a:pt x="324" y="127"/>
                </a:lnTo>
                <a:lnTo>
                  <a:pt x="324" y="127"/>
                </a:lnTo>
                <a:lnTo>
                  <a:pt x="324" y="126"/>
                </a:lnTo>
                <a:lnTo>
                  <a:pt x="324" y="125"/>
                </a:lnTo>
                <a:lnTo>
                  <a:pt x="324" y="124"/>
                </a:lnTo>
                <a:lnTo>
                  <a:pt x="324" y="123"/>
                </a:lnTo>
                <a:lnTo>
                  <a:pt x="324" y="122"/>
                </a:lnTo>
                <a:lnTo>
                  <a:pt x="324" y="122"/>
                </a:lnTo>
                <a:lnTo>
                  <a:pt x="324" y="121"/>
                </a:lnTo>
                <a:lnTo>
                  <a:pt x="323" y="121"/>
                </a:lnTo>
                <a:lnTo>
                  <a:pt x="323" y="120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3" y="117"/>
                </a:lnTo>
                <a:lnTo>
                  <a:pt x="323" y="116"/>
                </a:lnTo>
                <a:lnTo>
                  <a:pt x="322" y="116"/>
                </a:lnTo>
                <a:lnTo>
                  <a:pt x="322" y="115"/>
                </a:lnTo>
                <a:lnTo>
                  <a:pt x="322" y="114"/>
                </a:lnTo>
                <a:lnTo>
                  <a:pt x="322" y="113"/>
                </a:lnTo>
                <a:lnTo>
                  <a:pt x="322" y="113"/>
                </a:lnTo>
                <a:lnTo>
                  <a:pt x="322" y="112"/>
                </a:lnTo>
                <a:lnTo>
                  <a:pt x="322" y="112"/>
                </a:lnTo>
                <a:lnTo>
                  <a:pt x="322" y="111"/>
                </a:lnTo>
                <a:lnTo>
                  <a:pt x="322" y="110"/>
                </a:lnTo>
                <a:lnTo>
                  <a:pt x="322" y="109"/>
                </a:lnTo>
                <a:lnTo>
                  <a:pt x="322" y="109"/>
                </a:lnTo>
                <a:lnTo>
                  <a:pt x="322" y="108"/>
                </a:lnTo>
                <a:lnTo>
                  <a:pt x="322" y="107"/>
                </a:lnTo>
                <a:lnTo>
                  <a:pt x="322" y="106"/>
                </a:lnTo>
                <a:lnTo>
                  <a:pt x="322" y="105"/>
                </a:lnTo>
                <a:lnTo>
                  <a:pt x="322" y="104"/>
                </a:lnTo>
                <a:lnTo>
                  <a:pt x="322" y="104"/>
                </a:lnTo>
                <a:lnTo>
                  <a:pt x="322" y="103"/>
                </a:lnTo>
                <a:lnTo>
                  <a:pt x="322" y="102"/>
                </a:lnTo>
                <a:lnTo>
                  <a:pt x="322" y="101"/>
                </a:lnTo>
                <a:lnTo>
                  <a:pt x="322" y="100"/>
                </a:lnTo>
                <a:lnTo>
                  <a:pt x="322" y="100"/>
                </a:lnTo>
                <a:lnTo>
                  <a:pt x="322" y="99"/>
                </a:lnTo>
                <a:lnTo>
                  <a:pt x="322" y="98"/>
                </a:lnTo>
                <a:lnTo>
                  <a:pt x="322" y="97"/>
                </a:lnTo>
                <a:lnTo>
                  <a:pt x="322" y="96"/>
                </a:lnTo>
                <a:lnTo>
                  <a:pt x="322" y="95"/>
                </a:lnTo>
                <a:lnTo>
                  <a:pt x="322" y="95"/>
                </a:lnTo>
                <a:lnTo>
                  <a:pt x="322" y="94"/>
                </a:lnTo>
                <a:lnTo>
                  <a:pt x="323" y="94"/>
                </a:lnTo>
                <a:lnTo>
                  <a:pt x="323" y="93"/>
                </a:lnTo>
                <a:lnTo>
                  <a:pt x="323" y="92"/>
                </a:lnTo>
                <a:lnTo>
                  <a:pt x="323" y="91"/>
                </a:lnTo>
                <a:lnTo>
                  <a:pt x="324" y="91"/>
                </a:lnTo>
                <a:lnTo>
                  <a:pt x="324" y="90"/>
                </a:lnTo>
                <a:lnTo>
                  <a:pt x="324" y="89"/>
                </a:lnTo>
                <a:lnTo>
                  <a:pt x="325" y="88"/>
                </a:lnTo>
                <a:lnTo>
                  <a:pt x="325" y="87"/>
                </a:lnTo>
                <a:lnTo>
                  <a:pt x="325" y="86"/>
                </a:lnTo>
                <a:lnTo>
                  <a:pt x="326" y="86"/>
                </a:lnTo>
                <a:lnTo>
                  <a:pt x="326" y="85"/>
                </a:lnTo>
                <a:lnTo>
                  <a:pt x="327" y="84"/>
                </a:lnTo>
                <a:lnTo>
                  <a:pt x="327" y="83"/>
                </a:lnTo>
                <a:lnTo>
                  <a:pt x="327" y="82"/>
                </a:lnTo>
                <a:lnTo>
                  <a:pt x="327" y="82"/>
                </a:lnTo>
                <a:lnTo>
                  <a:pt x="327" y="81"/>
                </a:lnTo>
                <a:lnTo>
                  <a:pt x="328" y="81"/>
                </a:lnTo>
                <a:lnTo>
                  <a:pt x="328" y="80"/>
                </a:lnTo>
                <a:lnTo>
                  <a:pt x="328" y="79"/>
                </a:lnTo>
                <a:lnTo>
                  <a:pt x="329" y="79"/>
                </a:lnTo>
                <a:lnTo>
                  <a:pt x="329" y="78"/>
                </a:lnTo>
                <a:lnTo>
                  <a:pt x="330" y="77"/>
                </a:lnTo>
                <a:lnTo>
                  <a:pt x="330" y="77"/>
                </a:lnTo>
                <a:lnTo>
                  <a:pt x="331" y="76"/>
                </a:lnTo>
                <a:lnTo>
                  <a:pt x="331" y="75"/>
                </a:lnTo>
                <a:lnTo>
                  <a:pt x="331" y="74"/>
                </a:lnTo>
                <a:lnTo>
                  <a:pt x="331" y="73"/>
                </a:lnTo>
                <a:lnTo>
                  <a:pt x="331" y="72"/>
                </a:lnTo>
                <a:lnTo>
                  <a:pt x="332" y="72"/>
                </a:lnTo>
                <a:lnTo>
                  <a:pt x="332" y="72"/>
                </a:lnTo>
                <a:lnTo>
                  <a:pt x="333" y="71"/>
                </a:lnTo>
                <a:lnTo>
                  <a:pt x="333" y="70"/>
                </a:lnTo>
                <a:lnTo>
                  <a:pt x="334" y="69"/>
                </a:lnTo>
                <a:lnTo>
                  <a:pt x="334" y="68"/>
                </a:lnTo>
                <a:lnTo>
                  <a:pt x="335" y="68"/>
                </a:lnTo>
                <a:lnTo>
                  <a:pt x="335" y="67"/>
                </a:lnTo>
                <a:lnTo>
                  <a:pt x="335" y="66"/>
                </a:lnTo>
                <a:lnTo>
                  <a:pt x="336" y="65"/>
                </a:lnTo>
                <a:lnTo>
                  <a:pt x="336" y="64"/>
                </a:lnTo>
                <a:lnTo>
                  <a:pt x="336" y="63"/>
                </a:lnTo>
                <a:lnTo>
                  <a:pt x="336" y="63"/>
                </a:lnTo>
                <a:lnTo>
                  <a:pt x="336" y="63"/>
                </a:lnTo>
                <a:lnTo>
                  <a:pt x="336" y="62"/>
                </a:lnTo>
                <a:lnTo>
                  <a:pt x="336" y="61"/>
                </a:lnTo>
                <a:lnTo>
                  <a:pt x="336" y="60"/>
                </a:lnTo>
                <a:lnTo>
                  <a:pt x="336" y="59"/>
                </a:lnTo>
                <a:lnTo>
                  <a:pt x="336" y="59"/>
                </a:lnTo>
                <a:lnTo>
                  <a:pt x="336" y="58"/>
                </a:lnTo>
                <a:lnTo>
                  <a:pt x="337" y="57"/>
                </a:lnTo>
                <a:lnTo>
                  <a:pt x="337" y="56"/>
                </a:lnTo>
                <a:lnTo>
                  <a:pt x="337" y="55"/>
                </a:lnTo>
                <a:lnTo>
                  <a:pt x="337" y="54"/>
                </a:lnTo>
                <a:lnTo>
                  <a:pt x="337" y="54"/>
                </a:lnTo>
                <a:lnTo>
                  <a:pt x="337" y="53"/>
                </a:lnTo>
                <a:lnTo>
                  <a:pt x="337" y="52"/>
                </a:lnTo>
                <a:lnTo>
                  <a:pt x="337" y="51"/>
                </a:lnTo>
                <a:lnTo>
                  <a:pt x="337" y="50"/>
                </a:lnTo>
                <a:lnTo>
                  <a:pt x="337" y="50"/>
                </a:lnTo>
                <a:lnTo>
                  <a:pt x="337" y="49"/>
                </a:lnTo>
                <a:lnTo>
                  <a:pt x="337" y="48"/>
                </a:lnTo>
                <a:lnTo>
                  <a:pt x="337" y="47"/>
                </a:lnTo>
                <a:lnTo>
                  <a:pt x="338" y="47"/>
                </a:lnTo>
                <a:lnTo>
                  <a:pt x="338" y="46"/>
                </a:lnTo>
                <a:lnTo>
                  <a:pt x="338" y="45"/>
                </a:lnTo>
                <a:lnTo>
                  <a:pt x="338" y="45"/>
                </a:lnTo>
                <a:lnTo>
                  <a:pt x="338" y="44"/>
                </a:lnTo>
                <a:lnTo>
                  <a:pt x="338" y="43"/>
                </a:lnTo>
                <a:lnTo>
                  <a:pt x="338" y="42"/>
                </a:lnTo>
                <a:lnTo>
                  <a:pt x="338" y="41"/>
                </a:lnTo>
                <a:lnTo>
                  <a:pt x="338" y="41"/>
                </a:lnTo>
                <a:lnTo>
                  <a:pt x="338" y="40"/>
                </a:lnTo>
                <a:lnTo>
                  <a:pt x="338" y="39"/>
                </a:lnTo>
                <a:lnTo>
                  <a:pt x="338" y="38"/>
                </a:lnTo>
                <a:lnTo>
                  <a:pt x="338" y="37"/>
                </a:lnTo>
                <a:lnTo>
                  <a:pt x="338" y="36"/>
                </a:lnTo>
                <a:lnTo>
                  <a:pt x="338" y="36"/>
                </a:lnTo>
                <a:lnTo>
                  <a:pt x="338" y="35"/>
                </a:lnTo>
                <a:lnTo>
                  <a:pt x="337" y="35"/>
                </a:lnTo>
                <a:lnTo>
                  <a:pt x="337" y="34"/>
                </a:lnTo>
                <a:lnTo>
                  <a:pt x="337" y="33"/>
                </a:lnTo>
                <a:lnTo>
                  <a:pt x="337" y="32"/>
                </a:lnTo>
                <a:lnTo>
                  <a:pt x="337" y="32"/>
                </a:lnTo>
                <a:lnTo>
                  <a:pt x="337" y="31"/>
                </a:lnTo>
                <a:lnTo>
                  <a:pt x="336" y="30"/>
                </a:lnTo>
                <a:lnTo>
                  <a:pt x="336" y="29"/>
                </a:lnTo>
                <a:lnTo>
                  <a:pt x="336" y="28"/>
                </a:lnTo>
                <a:lnTo>
                  <a:pt x="336" y="27"/>
                </a:lnTo>
                <a:lnTo>
                  <a:pt x="336" y="27"/>
                </a:lnTo>
                <a:lnTo>
                  <a:pt x="336" y="26"/>
                </a:lnTo>
                <a:lnTo>
                  <a:pt x="336" y="25"/>
                </a:lnTo>
                <a:lnTo>
                  <a:pt x="336" y="24"/>
                </a:lnTo>
                <a:lnTo>
                  <a:pt x="336" y="23"/>
                </a:lnTo>
                <a:lnTo>
                  <a:pt x="336" y="23"/>
                </a:lnTo>
                <a:lnTo>
                  <a:pt x="336" y="22"/>
                </a:lnTo>
                <a:lnTo>
                  <a:pt x="336" y="21"/>
                </a:lnTo>
                <a:lnTo>
                  <a:pt x="336" y="20"/>
                </a:lnTo>
                <a:lnTo>
                  <a:pt x="336" y="19"/>
                </a:lnTo>
                <a:lnTo>
                  <a:pt x="336" y="18"/>
                </a:lnTo>
                <a:lnTo>
                  <a:pt x="335" y="18"/>
                </a:lnTo>
                <a:lnTo>
                  <a:pt x="335" y="18"/>
                </a:lnTo>
                <a:lnTo>
                  <a:pt x="335" y="17"/>
                </a:lnTo>
                <a:lnTo>
                  <a:pt x="335" y="16"/>
                </a:lnTo>
                <a:lnTo>
                  <a:pt x="335" y="15"/>
                </a:lnTo>
                <a:lnTo>
                  <a:pt x="334" y="15"/>
                </a:lnTo>
                <a:lnTo>
                  <a:pt x="334" y="14"/>
                </a:lnTo>
                <a:lnTo>
                  <a:pt x="334" y="14"/>
                </a:lnTo>
                <a:lnTo>
                  <a:pt x="334" y="13"/>
                </a:lnTo>
                <a:lnTo>
                  <a:pt x="333" y="12"/>
                </a:lnTo>
                <a:lnTo>
                  <a:pt x="333" y="11"/>
                </a:lnTo>
                <a:lnTo>
                  <a:pt x="333" y="10"/>
                </a:lnTo>
                <a:lnTo>
                  <a:pt x="333" y="9"/>
                </a:lnTo>
                <a:lnTo>
                  <a:pt x="332" y="9"/>
                </a:lnTo>
                <a:lnTo>
                  <a:pt x="332" y="8"/>
                </a:lnTo>
                <a:lnTo>
                  <a:pt x="332" y="7"/>
                </a:lnTo>
                <a:lnTo>
                  <a:pt x="331" y="7"/>
                </a:lnTo>
                <a:lnTo>
                  <a:pt x="331" y="6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4"/>
                </a:lnTo>
                <a:lnTo>
                  <a:pt x="331" y="3"/>
                </a:lnTo>
                <a:lnTo>
                  <a:pt x="331" y="2"/>
                </a:lnTo>
                <a:lnTo>
                  <a:pt x="331" y="2"/>
                </a:lnTo>
                <a:lnTo>
                  <a:pt x="342" y="2"/>
                </a:lnTo>
                <a:lnTo>
                  <a:pt x="397" y="0"/>
                </a:lnTo>
                <a:lnTo>
                  <a:pt x="398" y="0"/>
                </a:lnTo>
                <a:lnTo>
                  <a:pt x="404" y="0"/>
                </a:lnTo>
                <a:lnTo>
                  <a:pt x="413" y="0"/>
                </a:lnTo>
                <a:lnTo>
                  <a:pt x="432" y="0"/>
                </a:lnTo>
                <a:lnTo>
                  <a:pt x="434" y="0"/>
                </a:lnTo>
                <a:lnTo>
                  <a:pt x="436" y="0"/>
                </a:lnTo>
                <a:close/>
              </a:path>
            </a:pathLst>
          </a:custGeom>
          <a:grpFill/>
          <a:ln w="19050">
            <a:solidFill>
              <a:schemeClr val="tx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427028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175">
          <a:solidFill>
            <a:srgbClr val="C00000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EMaps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3831</TotalTime>
  <Words>301</Words>
  <Application>Microsoft Office PowerPoint</Application>
  <PresentationFormat>全屏显示(16:9)</PresentationFormat>
  <Paragraphs>35</Paragraphs>
  <Slides>24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29" baseType="lpstr">
      <vt:lpstr>宋体</vt:lpstr>
      <vt:lpstr>Arial</vt:lpstr>
      <vt:lpstr>Calibri</vt:lpstr>
      <vt:lpstr>Wingdings</vt:lpstr>
      <vt:lpstr>Office 主题​​</vt:lpstr>
      <vt:lpstr>New York City of New York State</vt:lpstr>
      <vt:lpstr>San Francisco City of California State</vt:lpstr>
      <vt:lpstr>New Orleans City of Luisiana State</vt:lpstr>
      <vt:lpstr>Chicago City of  Illinois State</vt:lpstr>
      <vt:lpstr>Nashville City of Tennessee State</vt:lpstr>
      <vt:lpstr>Boston City of Massachusetts State</vt:lpstr>
      <vt:lpstr>Miami City of Florida State</vt:lpstr>
      <vt:lpstr>Las Vegas City of Nevada State</vt:lpstr>
      <vt:lpstr>Seattle City of Washington State</vt:lpstr>
      <vt:lpstr>Charleston City of South Carolina State</vt:lpstr>
      <vt:lpstr>Austin City of Texas State</vt:lpstr>
      <vt:lpstr>Portland City of Oregon State</vt:lpstr>
      <vt:lpstr>San Diego City of California State</vt:lpstr>
      <vt:lpstr>Denver City of Colorado State</vt:lpstr>
      <vt:lpstr>Savannah City of Gorgia State</vt:lpstr>
      <vt:lpstr>Washington, D.C.</vt:lpstr>
      <vt:lpstr>Philadelphia City of Pennsylvania State</vt:lpstr>
      <vt:lpstr>Phoenix City of Arizona State</vt:lpstr>
      <vt:lpstr>San Antonio City of Texas State</vt:lpstr>
      <vt:lpstr>Portland City of Maine State</vt:lpstr>
      <vt:lpstr>Asheville City of North Carolina State</vt:lpstr>
      <vt:lpstr>Santa Fe City of New Mexico State</vt:lpstr>
      <vt:lpstr>Honolulu City of Hawaii State</vt:lpstr>
      <vt:lpstr>Terms of use</vt:lpstr>
    </vt:vector>
  </TitlesOfParts>
  <Company>YourFreeTemplates.com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Ning Wang</cp:lastModifiedBy>
  <cp:revision>109</cp:revision>
  <dcterms:created xsi:type="dcterms:W3CDTF">2016-05-15T02:42:52Z</dcterms:created>
  <dcterms:modified xsi:type="dcterms:W3CDTF">2025-01-27T09:09:05Z</dcterms:modified>
</cp:coreProperties>
</file>